
<file path=[Content_Types].xml><?xml version="1.0" encoding="utf-8"?>
<Types xmlns="http://schemas.openxmlformats.org/package/2006/content-types">
  <Default Extension="emf" ContentType="image/x-emf"/>
  <Default Extension="jfif" ContentType="image/jpeg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56"/>
  </p:notesMasterIdLst>
  <p:sldIdLst>
    <p:sldId id="256" r:id="rId2"/>
    <p:sldId id="493" r:id="rId3"/>
    <p:sldId id="494" r:id="rId4"/>
    <p:sldId id="495" r:id="rId5"/>
    <p:sldId id="496" r:id="rId6"/>
    <p:sldId id="497" r:id="rId7"/>
    <p:sldId id="500" r:id="rId8"/>
    <p:sldId id="498" r:id="rId9"/>
    <p:sldId id="408" r:id="rId10"/>
    <p:sldId id="499" r:id="rId11"/>
    <p:sldId id="409" r:id="rId12"/>
    <p:sldId id="506" r:id="rId13"/>
    <p:sldId id="453" r:id="rId14"/>
    <p:sldId id="461" r:id="rId15"/>
    <p:sldId id="462" r:id="rId16"/>
    <p:sldId id="463" r:id="rId17"/>
    <p:sldId id="464" r:id="rId18"/>
    <p:sldId id="465" r:id="rId19"/>
    <p:sldId id="466" r:id="rId20"/>
    <p:sldId id="467" r:id="rId21"/>
    <p:sldId id="468" r:id="rId22"/>
    <p:sldId id="469" r:id="rId23"/>
    <p:sldId id="470" r:id="rId24"/>
    <p:sldId id="471" r:id="rId25"/>
    <p:sldId id="472" r:id="rId26"/>
    <p:sldId id="501" r:id="rId27"/>
    <p:sldId id="504" r:id="rId28"/>
    <p:sldId id="473" r:id="rId29"/>
    <p:sldId id="502" r:id="rId30"/>
    <p:sldId id="505" r:id="rId31"/>
    <p:sldId id="507" r:id="rId32"/>
    <p:sldId id="508" r:id="rId33"/>
    <p:sldId id="478" r:id="rId34"/>
    <p:sldId id="515" r:id="rId35"/>
    <p:sldId id="512" r:id="rId36"/>
    <p:sldId id="517" r:id="rId37"/>
    <p:sldId id="519" r:id="rId38"/>
    <p:sldId id="440" r:id="rId39"/>
    <p:sldId id="427" r:id="rId40"/>
    <p:sldId id="446" r:id="rId41"/>
    <p:sldId id="445" r:id="rId42"/>
    <p:sldId id="447" r:id="rId43"/>
    <p:sldId id="448" r:id="rId44"/>
    <p:sldId id="449" r:id="rId45"/>
    <p:sldId id="450" r:id="rId46"/>
    <p:sldId id="451" r:id="rId47"/>
    <p:sldId id="452" r:id="rId48"/>
    <p:sldId id="516" r:id="rId49"/>
    <p:sldId id="521" r:id="rId50"/>
    <p:sldId id="513" r:id="rId51"/>
    <p:sldId id="510" r:id="rId52"/>
    <p:sldId id="511" r:id="rId53"/>
    <p:sldId id="520" r:id="rId54"/>
    <p:sldId id="344" r:id="rId55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CATALINA DIAZ ESCOBAR" initials="CDE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AD000"/>
    <a:srgbClr val="3480E4"/>
    <a:srgbClr val="F28B37"/>
    <a:srgbClr val="1C3462"/>
    <a:srgbClr val="FFD000"/>
    <a:srgbClr val="1E355D"/>
    <a:srgbClr val="FFFF99"/>
    <a:srgbClr val="222C55"/>
    <a:srgbClr val="2448B0"/>
    <a:srgbClr val="FF176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Estilo medio 2 - Énfasis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74C1A8A3-306A-4EB7-A6B1-4F7E0EB9C5D6}" styleName="Estilo medio 3 - Énfasis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2838BEF-8BB2-4498-84A7-C5851F593DF1}" styleName="Estilo medio 4 - Énfasis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D113A9D2-9D6B-4929-AA2D-F23B5EE8CBE7}" styleName="Estilo temático 2 - Énfasis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Estilo temático 2 - Énfasis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Estilo temático 2 - Énfasis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E269D01E-BC32-4049-B463-5C60D7B0CCD2}" styleName="Estilo temático 2 - Énfasis 4">
    <a:tblBg>
      <a:fillRef idx="3">
        <a:schemeClr val="accent4"/>
      </a:fillRef>
      <a:effectRef idx="3">
        <a:schemeClr val="accent4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4">
                <a:tint val="50000"/>
              </a:schemeClr>
            </a:lnRef>
          </a:left>
          <a:right>
            <a:lnRef idx="1">
              <a:schemeClr val="accent4">
                <a:tint val="50000"/>
              </a:schemeClr>
            </a:lnRef>
          </a:right>
          <a:top>
            <a:lnRef idx="1">
              <a:schemeClr val="accent4">
                <a:tint val="50000"/>
              </a:schemeClr>
            </a:lnRef>
          </a:top>
          <a:bottom>
            <a:lnRef idx="1">
              <a:schemeClr val="accent4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27F97BB-C833-4FB7-BDE5-3F7075034690}" styleName="Estilo temático 2 - Énfasis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38B1855-1B75-4FBE-930C-398BA8C253C6}" styleName="Estilo temático 2 - Énfasis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C083E6E3-FA7D-4D7B-A595-EF9225AFEA82}" styleName="Estilo claro 1 - Acento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5FD0F851-EC5A-4D38-B0AD-8093EC10F338}" styleName="Estilo claro 1 - Acento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3B4B98B0-60AC-42C2-AFA5-B58CD77FA1E5}" styleName="Estilo claro 1 - Acent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2A488322-F2BA-4B5B-9748-0D474271808F}" styleName="Estilo medio 3 - Énfasis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Estilo medio 3 - Énfasis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FABFCF23-3B69-468F-B69F-88F6DE6A72F2}" styleName="Estilo medio 1 - Énfasis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8799B23B-EC83-4686-B30A-512413B5E67A}" styleName="Estilo claro 3 - Acento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69CF1AB2-1976-4502-BF36-3FF5EA218861}" styleName="Estilo medio 4 - Énfasis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69012ECD-51FC-41F1-AA8D-1B2483CD663E}" styleName="Estilo claro 2 - Acento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B301B821-A1FF-4177-AEE7-76D212191A09}" styleName="Estilo medio 1 - Énfasis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3C2FFA5D-87B4-456A-9821-1D502468CF0F}" styleName="Estilo temático 1 - Énfasis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BC89EF96-8CEA-46FF-86C4-4CE0E7609802}" styleName="Estilo claro 3 - Acento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napVertSplitter="1" vertBarState="minimized" horzBarState="maximized">
    <p:restoredLeft sz="31814" autoAdjust="0"/>
    <p:restoredTop sz="85267" autoAdjust="0"/>
  </p:normalViewPr>
  <p:slideViewPr>
    <p:cSldViewPr snapToGrid="0" snapToObjects="1">
      <p:cViewPr>
        <p:scale>
          <a:sx n="66" d="100"/>
          <a:sy n="66" d="100"/>
        </p:scale>
        <p:origin x="1884" y="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commentAuthors" Target="commentAuthors.xml"/><Relationship Id="rId61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ACNUR-DANIEL\Documents\ENFOCA\ENFOCA%202022\PUNTOS%20FOCALES%20INSCRITOS\TABLA%20DE%20SEGUIMEINTO%20A%20PUNTOS%20FOCALE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ACNUR-DANIEL\Documents\ENFOCA\ENFOCA%202022\PUNTOS%20FOCALES%20INSCRITOS\TABLA%20DE%20SEGUIMEINTO%20A%20PUNTOS%20FOCALES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800" b="1" dirty="0">
                <a:solidFill>
                  <a:srgbClr val="FFC000"/>
                </a:solidFill>
              </a:rPr>
              <a:t>PROCESO</a:t>
            </a:r>
            <a:r>
              <a:rPr lang="es-CO" sz="1800" b="1" baseline="0" dirty="0">
                <a:solidFill>
                  <a:srgbClr val="FFC000"/>
                </a:solidFill>
              </a:rPr>
              <a:t> FORMATIVO 2020</a:t>
            </a:r>
            <a:endParaRPr lang="es-CO" sz="1800" b="1" dirty="0">
              <a:solidFill>
                <a:srgbClr val="FFC000"/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CO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Hoja4!$B$1</c:f>
              <c:strCache>
                <c:ptCount val="1"/>
                <c:pt idx="0">
                  <c:v>INSCRITOS</c:v>
                </c:pt>
              </c:strCache>
            </c:strRef>
          </c:tx>
          <c:spPr>
            <a:solidFill>
              <a:srgbClr val="3480E4"/>
            </a:solidFill>
            <a:ln>
              <a:noFill/>
            </a:ln>
            <a:effectLst/>
          </c:spPr>
          <c:invertIfNegative val="0"/>
          <c:cat>
            <c:strRef>
              <c:f>Hoja4!$A$2:$A$32</c:f>
              <c:strCache>
                <c:ptCount val="31"/>
                <c:pt idx="0">
                  <c:v>Valle del cauca</c:v>
                </c:pt>
                <c:pt idx="1">
                  <c:v>Caldas</c:v>
                </c:pt>
                <c:pt idx="2">
                  <c:v>Cundinamarca </c:v>
                </c:pt>
                <c:pt idx="3">
                  <c:v>Antioquia</c:v>
                </c:pt>
                <c:pt idx="4">
                  <c:v>Boyacá</c:v>
                </c:pt>
                <c:pt idx="5">
                  <c:v>Casanare</c:v>
                </c:pt>
                <c:pt idx="6">
                  <c:v>Tolima</c:v>
                </c:pt>
                <c:pt idx="7">
                  <c:v>Bogotá</c:v>
                </c:pt>
                <c:pt idx="8">
                  <c:v>Atlántico</c:v>
                </c:pt>
                <c:pt idx="9">
                  <c:v>Nariño</c:v>
                </c:pt>
                <c:pt idx="10">
                  <c:v>Meta</c:v>
                </c:pt>
                <c:pt idx="11">
                  <c:v>La Guajira</c:v>
                </c:pt>
                <c:pt idx="12">
                  <c:v>Norte De Santander</c:v>
                </c:pt>
                <c:pt idx="13">
                  <c:v>Risaralda</c:v>
                </c:pt>
                <c:pt idx="14">
                  <c:v>Cesar</c:v>
                </c:pt>
                <c:pt idx="15">
                  <c:v>Putumayo</c:v>
                </c:pt>
                <c:pt idx="16">
                  <c:v>Cauca</c:v>
                </c:pt>
                <c:pt idx="17">
                  <c:v>Bolívar</c:v>
                </c:pt>
                <c:pt idx="18">
                  <c:v>Santander</c:v>
                </c:pt>
                <c:pt idx="19">
                  <c:v>Choco</c:v>
                </c:pt>
                <c:pt idx="20">
                  <c:v>Quindío</c:v>
                </c:pt>
                <c:pt idx="21">
                  <c:v>Córdoba</c:v>
                </c:pt>
                <c:pt idx="22">
                  <c:v>Arauca</c:v>
                </c:pt>
                <c:pt idx="23">
                  <c:v>Amazonas</c:v>
                </c:pt>
                <c:pt idx="24">
                  <c:v>Caquetá</c:v>
                </c:pt>
                <c:pt idx="25">
                  <c:v>Guainía</c:v>
                </c:pt>
                <c:pt idx="26">
                  <c:v>Guaviare</c:v>
                </c:pt>
                <c:pt idx="27">
                  <c:v>Huila</c:v>
                </c:pt>
                <c:pt idx="28">
                  <c:v>Magdalena</c:v>
                </c:pt>
                <c:pt idx="29">
                  <c:v>Sucre</c:v>
                </c:pt>
                <c:pt idx="30">
                  <c:v>Vaupés</c:v>
                </c:pt>
              </c:strCache>
            </c:strRef>
          </c:cat>
          <c:val>
            <c:numRef>
              <c:f>Hoja4!$B$2:$B$32</c:f>
              <c:numCache>
                <c:formatCode>General</c:formatCode>
                <c:ptCount val="31"/>
                <c:pt idx="0">
                  <c:v>45</c:v>
                </c:pt>
                <c:pt idx="1">
                  <c:v>94</c:v>
                </c:pt>
                <c:pt idx="2">
                  <c:v>72</c:v>
                </c:pt>
                <c:pt idx="3">
                  <c:v>44</c:v>
                </c:pt>
                <c:pt idx="4">
                  <c:v>44</c:v>
                </c:pt>
                <c:pt idx="5">
                  <c:v>24</c:v>
                </c:pt>
                <c:pt idx="6">
                  <c:v>64</c:v>
                </c:pt>
                <c:pt idx="7">
                  <c:v>58</c:v>
                </c:pt>
                <c:pt idx="8">
                  <c:v>44</c:v>
                </c:pt>
                <c:pt idx="9">
                  <c:v>40</c:v>
                </c:pt>
                <c:pt idx="10">
                  <c:v>83</c:v>
                </c:pt>
                <c:pt idx="11">
                  <c:v>37</c:v>
                </c:pt>
                <c:pt idx="12">
                  <c:v>22</c:v>
                </c:pt>
                <c:pt idx="13">
                  <c:v>8</c:v>
                </c:pt>
                <c:pt idx="14">
                  <c:v>16</c:v>
                </c:pt>
                <c:pt idx="15">
                  <c:v>6</c:v>
                </c:pt>
                <c:pt idx="16">
                  <c:v>57</c:v>
                </c:pt>
                <c:pt idx="17">
                  <c:v>19</c:v>
                </c:pt>
                <c:pt idx="18">
                  <c:v>24</c:v>
                </c:pt>
                <c:pt idx="19">
                  <c:v>7</c:v>
                </c:pt>
                <c:pt idx="20">
                  <c:v>5</c:v>
                </c:pt>
                <c:pt idx="21">
                  <c:v>5</c:v>
                </c:pt>
                <c:pt idx="22">
                  <c:v>7</c:v>
                </c:pt>
                <c:pt idx="23">
                  <c:v>15</c:v>
                </c:pt>
                <c:pt idx="24">
                  <c:v>8</c:v>
                </c:pt>
                <c:pt idx="25">
                  <c:v>0</c:v>
                </c:pt>
                <c:pt idx="26">
                  <c:v>1</c:v>
                </c:pt>
                <c:pt idx="27">
                  <c:v>6</c:v>
                </c:pt>
                <c:pt idx="28">
                  <c:v>12</c:v>
                </c:pt>
                <c:pt idx="29">
                  <c:v>6</c:v>
                </c:pt>
                <c:pt idx="3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57-40D0-91EB-9BDF52288607}"/>
            </c:ext>
          </c:extLst>
        </c:ser>
        <c:ser>
          <c:idx val="1"/>
          <c:order val="1"/>
          <c:tx>
            <c:strRef>
              <c:f>Hoja4!$C$1</c:f>
              <c:strCache>
                <c:ptCount val="1"/>
                <c:pt idx="0">
                  <c:v>CERTIFICADOS</c:v>
                </c:pt>
              </c:strCache>
            </c:strRef>
          </c:tx>
          <c:spPr>
            <a:solidFill>
              <a:srgbClr val="F28B37"/>
            </a:solidFill>
            <a:ln>
              <a:noFill/>
            </a:ln>
            <a:effectLst/>
          </c:spPr>
          <c:invertIfNegative val="0"/>
          <c:cat>
            <c:strRef>
              <c:f>Hoja4!$A$2:$A$32</c:f>
              <c:strCache>
                <c:ptCount val="31"/>
                <c:pt idx="0">
                  <c:v>Valle del cauca</c:v>
                </c:pt>
                <c:pt idx="1">
                  <c:v>Caldas</c:v>
                </c:pt>
                <c:pt idx="2">
                  <c:v>Cundinamarca </c:v>
                </c:pt>
                <c:pt idx="3">
                  <c:v>Antioquia</c:v>
                </c:pt>
                <c:pt idx="4">
                  <c:v>Boyacá</c:v>
                </c:pt>
                <c:pt idx="5">
                  <c:v>Casanare</c:v>
                </c:pt>
                <c:pt idx="6">
                  <c:v>Tolima</c:v>
                </c:pt>
                <c:pt idx="7">
                  <c:v>Bogotá</c:v>
                </c:pt>
                <c:pt idx="8">
                  <c:v>Atlántico</c:v>
                </c:pt>
                <c:pt idx="9">
                  <c:v>Nariño</c:v>
                </c:pt>
                <c:pt idx="10">
                  <c:v>Meta</c:v>
                </c:pt>
                <c:pt idx="11">
                  <c:v>La Guajira</c:v>
                </c:pt>
                <c:pt idx="12">
                  <c:v>Norte De Santander</c:v>
                </c:pt>
                <c:pt idx="13">
                  <c:v>Risaralda</c:v>
                </c:pt>
                <c:pt idx="14">
                  <c:v>Cesar</c:v>
                </c:pt>
                <c:pt idx="15">
                  <c:v>Putumayo</c:v>
                </c:pt>
                <c:pt idx="16">
                  <c:v>Cauca</c:v>
                </c:pt>
                <c:pt idx="17">
                  <c:v>Bolívar</c:v>
                </c:pt>
                <c:pt idx="18">
                  <c:v>Santander</c:v>
                </c:pt>
                <c:pt idx="19">
                  <c:v>Choco</c:v>
                </c:pt>
                <c:pt idx="20">
                  <c:v>Quindío</c:v>
                </c:pt>
                <c:pt idx="21">
                  <c:v>Córdoba</c:v>
                </c:pt>
                <c:pt idx="22">
                  <c:v>Arauca</c:v>
                </c:pt>
                <c:pt idx="23">
                  <c:v>Amazonas</c:v>
                </c:pt>
                <c:pt idx="24">
                  <c:v>Caquetá</c:v>
                </c:pt>
                <c:pt idx="25">
                  <c:v>Guainía</c:v>
                </c:pt>
                <c:pt idx="26">
                  <c:v>Guaviare</c:v>
                </c:pt>
                <c:pt idx="27">
                  <c:v>Huila</c:v>
                </c:pt>
                <c:pt idx="28">
                  <c:v>Magdalena</c:v>
                </c:pt>
                <c:pt idx="29">
                  <c:v>Sucre</c:v>
                </c:pt>
                <c:pt idx="30">
                  <c:v>Vaupés</c:v>
                </c:pt>
              </c:strCache>
            </c:strRef>
          </c:cat>
          <c:val>
            <c:numRef>
              <c:f>Hoja4!$C$2:$C$32</c:f>
              <c:numCache>
                <c:formatCode>General</c:formatCode>
                <c:ptCount val="31"/>
                <c:pt idx="0">
                  <c:v>9</c:v>
                </c:pt>
                <c:pt idx="1">
                  <c:v>8</c:v>
                </c:pt>
                <c:pt idx="2">
                  <c:v>8</c:v>
                </c:pt>
                <c:pt idx="3">
                  <c:v>6</c:v>
                </c:pt>
                <c:pt idx="4">
                  <c:v>5</c:v>
                </c:pt>
                <c:pt idx="5">
                  <c:v>5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57-40D0-91EB-9BDF522886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0366080"/>
        <c:axId val="160735232"/>
      </c:barChart>
      <c:catAx>
        <c:axId val="160366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CO"/>
          </a:p>
        </c:txPr>
        <c:crossAx val="160735232"/>
        <c:crosses val="autoZero"/>
        <c:auto val="1"/>
        <c:lblAlgn val="ctr"/>
        <c:lblOffset val="100"/>
        <c:noMultiLvlLbl val="0"/>
      </c:catAx>
      <c:valAx>
        <c:axId val="160735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CO"/>
          </a:p>
        </c:txPr>
        <c:crossAx val="1603660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CO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CO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800" b="1" dirty="0">
                <a:solidFill>
                  <a:srgbClr val="FFC000"/>
                </a:solidFill>
              </a:rPr>
              <a:t>PROCESO</a:t>
            </a:r>
            <a:r>
              <a:rPr lang="es-CO" sz="1800" b="1" baseline="0" dirty="0">
                <a:solidFill>
                  <a:srgbClr val="FFC000"/>
                </a:solidFill>
              </a:rPr>
              <a:t> FORMATIVO CIUDAD CAPITAL</a:t>
            </a:r>
            <a:endParaRPr lang="es-CO" sz="1800" b="1" dirty="0">
              <a:solidFill>
                <a:srgbClr val="FFC000"/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CO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Hoja4!$M$1</c:f>
              <c:strCache>
                <c:ptCount val="1"/>
                <c:pt idx="0">
                  <c:v>INSCRITOS</c:v>
                </c:pt>
              </c:strCache>
            </c:strRef>
          </c:tx>
          <c:spPr>
            <a:solidFill>
              <a:srgbClr val="3480E4"/>
            </a:solidFill>
            <a:ln>
              <a:noFill/>
            </a:ln>
            <a:effectLst/>
          </c:spPr>
          <c:invertIfNegative val="0"/>
          <c:cat>
            <c:strRef>
              <c:f>Hoja4!$L$2:$L$29</c:f>
              <c:strCache>
                <c:ptCount val="28"/>
                <c:pt idx="0">
                  <c:v>Popayán</c:v>
                </c:pt>
                <c:pt idx="1">
                  <c:v>Santa Marta</c:v>
                </c:pt>
                <c:pt idx="2">
                  <c:v>Villavicencio</c:v>
                </c:pt>
                <c:pt idx="3">
                  <c:v>Cali</c:v>
                </c:pt>
                <c:pt idx="4">
                  <c:v>Tunja</c:v>
                </c:pt>
                <c:pt idx="5">
                  <c:v>Pereira</c:v>
                </c:pt>
                <c:pt idx="6">
                  <c:v>Ibagué</c:v>
                </c:pt>
                <c:pt idx="7">
                  <c:v>Cartagena</c:v>
                </c:pt>
                <c:pt idx="8">
                  <c:v>Cúcuta</c:v>
                </c:pt>
                <c:pt idx="9">
                  <c:v>Armenia</c:v>
                </c:pt>
                <c:pt idx="10">
                  <c:v>Barranquilla</c:v>
                </c:pt>
                <c:pt idx="11">
                  <c:v>Bucaramanga</c:v>
                </c:pt>
                <c:pt idx="12">
                  <c:v>Florencia</c:v>
                </c:pt>
                <c:pt idx="13">
                  <c:v>Inírida </c:v>
                </c:pt>
                <c:pt idx="14">
                  <c:v>Leticia</c:v>
                </c:pt>
                <c:pt idx="15">
                  <c:v>Manizales</c:v>
                </c:pt>
                <c:pt idx="16">
                  <c:v>Medellín</c:v>
                </c:pt>
                <c:pt idx="17">
                  <c:v>Mitú</c:v>
                </c:pt>
                <c:pt idx="18">
                  <c:v>Mocoa</c:v>
                </c:pt>
                <c:pt idx="19">
                  <c:v>Montería</c:v>
                </c:pt>
                <c:pt idx="20">
                  <c:v>Neiva</c:v>
                </c:pt>
                <c:pt idx="21">
                  <c:v>Pasto</c:v>
                </c:pt>
                <c:pt idx="22">
                  <c:v>Quibdó</c:v>
                </c:pt>
                <c:pt idx="23">
                  <c:v>Riohacha</c:v>
                </c:pt>
                <c:pt idx="24">
                  <c:v>Sincelejo</c:v>
                </c:pt>
                <c:pt idx="25">
                  <c:v>Valledupar</c:v>
                </c:pt>
                <c:pt idx="26">
                  <c:v>Yopal</c:v>
                </c:pt>
                <c:pt idx="27">
                  <c:v>Arauca </c:v>
                </c:pt>
              </c:strCache>
            </c:strRef>
          </c:cat>
          <c:val>
            <c:numRef>
              <c:f>Hoja4!$M$2:$M$29</c:f>
              <c:numCache>
                <c:formatCode>General</c:formatCode>
                <c:ptCount val="28"/>
                <c:pt idx="0">
                  <c:v>43</c:v>
                </c:pt>
                <c:pt idx="1">
                  <c:v>19</c:v>
                </c:pt>
                <c:pt idx="2">
                  <c:v>77</c:v>
                </c:pt>
                <c:pt idx="3">
                  <c:v>18</c:v>
                </c:pt>
                <c:pt idx="4">
                  <c:v>21</c:v>
                </c:pt>
                <c:pt idx="5">
                  <c:v>7</c:v>
                </c:pt>
                <c:pt idx="6">
                  <c:v>27</c:v>
                </c:pt>
                <c:pt idx="7">
                  <c:v>10</c:v>
                </c:pt>
                <c:pt idx="8">
                  <c:v>13</c:v>
                </c:pt>
                <c:pt idx="9">
                  <c:v>26</c:v>
                </c:pt>
                <c:pt idx="10">
                  <c:v>14</c:v>
                </c:pt>
                <c:pt idx="11">
                  <c:v>8</c:v>
                </c:pt>
                <c:pt idx="12">
                  <c:v>9</c:v>
                </c:pt>
                <c:pt idx="13">
                  <c:v>12</c:v>
                </c:pt>
                <c:pt idx="14">
                  <c:v>0</c:v>
                </c:pt>
                <c:pt idx="15">
                  <c:v>5</c:v>
                </c:pt>
                <c:pt idx="16">
                  <c:v>18</c:v>
                </c:pt>
                <c:pt idx="17">
                  <c:v>6</c:v>
                </c:pt>
                <c:pt idx="18">
                  <c:v>4</c:v>
                </c:pt>
                <c:pt idx="19">
                  <c:v>1</c:v>
                </c:pt>
                <c:pt idx="20">
                  <c:v>7</c:v>
                </c:pt>
                <c:pt idx="21">
                  <c:v>15</c:v>
                </c:pt>
                <c:pt idx="22">
                  <c:v>22</c:v>
                </c:pt>
                <c:pt idx="23">
                  <c:v>4</c:v>
                </c:pt>
                <c:pt idx="24">
                  <c:v>2</c:v>
                </c:pt>
                <c:pt idx="25">
                  <c:v>5</c:v>
                </c:pt>
                <c:pt idx="26">
                  <c:v>4</c:v>
                </c:pt>
                <c:pt idx="27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8DE-4232-979C-809F9390A741}"/>
            </c:ext>
          </c:extLst>
        </c:ser>
        <c:ser>
          <c:idx val="1"/>
          <c:order val="1"/>
          <c:tx>
            <c:strRef>
              <c:f>Hoja4!$N$1</c:f>
              <c:strCache>
                <c:ptCount val="1"/>
                <c:pt idx="0">
                  <c:v>CERTIFICADOS</c:v>
                </c:pt>
              </c:strCache>
            </c:strRef>
          </c:tx>
          <c:spPr>
            <a:solidFill>
              <a:srgbClr val="F28B37"/>
            </a:solidFill>
            <a:ln>
              <a:noFill/>
            </a:ln>
            <a:effectLst/>
          </c:spPr>
          <c:invertIfNegative val="0"/>
          <c:cat>
            <c:strRef>
              <c:f>Hoja4!$L$2:$L$29</c:f>
              <c:strCache>
                <c:ptCount val="28"/>
                <c:pt idx="0">
                  <c:v>Popayán</c:v>
                </c:pt>
                <c:pt idx="1">
                  <c:v>Santa Marta</c:v>
                </c:pt>
                <c:pt idx="2">
                  <c:v>Villavicencio</c:v>
                </c:pt>
                <c:pt idx="3">
                  <c:v>Cali</c:v>
                </c:pt>
                <c:pt idx="4">
                  <c:v>Tunja</c:v>
                </c:pt>
                <c:pt idx="5">
                  <c:v>Pereira</c:v>
                </c:pt>
                <c:pt idx="6">
                  <c:v>Ibagué</c:v>
                </c:pt>
                <c:pt idx="7">
                  <c:v>Cartagena</c:v>
                </c:pt>
                <c:pt idx="8">
                  <c:v>Cúcuta</c:v>
                </c:pt>
                <c:pt idx="9">
                  <c:v>Armenia</c:v>
                </c:pt>
                <c:pt idx="10">
                  <c:v>Barranquilla</c:v>
                </c:pt>
                <c:pt idx="11">
                  <c:v>Bucaramanga</c:v>
                </c:pt>
                <c:pt idx="12">
                  <c:v>Florencia</c:v>
                </c:pt>
                <c:pt idx="13">
                  <c:v>Inírida </c:v>
                </c:pt>
                <c:pt idx="14">
                  <c:v>Leticia</c:v>
                </c:pt>
                <c:pt idx="15">
                  <c:v>Manizales</c:v>
                </c:pt>
                <c:pt idx="16">
                  <c:v>Medellín</c:v>
                </c:pt>
                <c:pt idx="17">
                  <c:v>Mitú</c:v>
                </c:pt>
                <c:pt idx="18">
                  <c:v>Mocoa</c:v>
                </c:pt>
                <c:pt idx="19">
                  <c:v>Montería</c:v>
                </c:pt>
                <c:pt idx="20">
                  <c:v>Neiva</c:v>
                </c:pt>
                <c:pt idx="21">
                  <c:v>Pasto</c:v>
                </c:pt>
                <c:pt idx="22">
                  <c:v>Quibdó</c:v>
                </c:pt>
                <c:pt idx="23">
                  <c:v>Riohacha</c:v>
                </c:pt>
                <c:pt idx="24">
                  <c:v>Sincelejo</c:v>
                </c:pt>
                <c:pt idx="25">
                  <c:v>Valledupar</c:v>
                </c:pt>
                <c:pt idx="26">
                  <c:v>Yopal</c:v>
                </c:pt>
                <c:pt idx="27">
                  <c:v>Arauca </c:v>
                </c:pt>
              </c:strCache>
            </c:strRef>
          </c:cat>
          <c:val>
            <c:numRef>
              <c:f>Hoja4!$N$2:$N$29</c:f>
              <c:numCache>
                <c:formatCode>General</c:formatCode>
                <c:ptCount val="28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2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8DE-4232-979C-809F9390A7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0946688"/>
        <c:axId val="160737536"/>
      </c:barChart>
      <c:catAx>
        <c:axId val="160946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CO"/>
          </a:p>
        </c:txPr>
        <c:crossAx val="160737536"/>
        <c:crosses val="autoZero"/>
        <c:auto val="1"/>
        <c:lblAlgn val="ctr"/>
        <c:lblOffset val="100"/>
        <c:noMultiLvlLbl val="0"/>
      </c:catAx>
      <c:valAx>
        <c:axId val="160737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CO"/>
          </a:p>
        </c:txPr>
        <c:crossAx val="1609466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CO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CO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_rels/data4.xml.rels><?xml version="1.0" encoding="UTF-8" standalone="yes"?>
<Relationships xmlns="http://schemas.openxmlformats.org/package/2006/relationships"><Relationship Id="rId1" Type="http://schemas.openxmlformats.org/officeDocument/2006/relationships/slide" Target="../slides/slide27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5_1">
  <dgm:title val=""/>
  <dgm:desc val=""/>
  <dgm:catLst>
    <dgm:cat type="accent5" pri="11100"/>
  </dgm:catLst>
  <dgm:styleLbl name="node0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5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5"/>
    </dgm:fillClrLst>
    <dgm:linClrLst meth="repeat">
      <a:schemeClr val="accent5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accent5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5"/>
    </dgm:fillClrLst>
    <dgm:linClrLst meth="repeat">
      <a:schemeClr val="accent5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5"/>
    </dgm:fillClrLst>
    <dgm:linClrLst meth="repeat">
      <a:schemeClr val="accent5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/>
    </dgm:fillClrLst>
    <dgm:linClrLst meth="repeat">
      <a:schemeClr val="accent5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5">
        <a:alpha val="4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8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DD49DAD-3774-46AD-884F-F897E24F2B81}" type="doc">
      <dgm:prSet loTypeId="urn:microsoft.com/office/officeart/2005/8/layout/arrow5" loCatId="process" qsTypeId="urn:microsoft.com/office/officeart/2005/8/quickstyle/simple3" qsCatId="simple" csTypeId="urn:microsoft.com/office/officeart/2005/8/colors/colorful4" csCatId="colorful" phldr="1"/>
      <dgm:spPr/>
      <dgm:t>
        <a:bodyPr/>
        <a:lstStyle/>
        <a:p>
          <a:endParaRPr lang="es-CO"/>
        </a:p>
      </dgm:t>
    </dgm:pt>
    <dgm:pt modelId="{06A17A97-E5EE-4EF9-91E6-8705B20EF698}">
      <dgm:prSet phldrT="[Texto]"/>
      <dgm:spPr/>
      <dgm:t>
        <a:bodyPr/>
        <a:lstStyle/>
        <a:p>
          <a:r>
            <a:rPr lang="es-CO" dirty="0"/>
            <a:t>ENCUENTROS PRESENCIALES COMUNALES</a:t>
          </a:r>
        </a:p>
      </dgm:t>
    </dgm:pt>
    <dgm:pt modelId="{A8B4FE0A-879B-4CD7-9F7A-A9F539D78FAA}" type="parTrans" cxnId="{0194F486-A503-4B80-878B-2B19DFF90C0D}">
      <dgm:prSet/>
      <dgm:spPr/>
      <dgm:t>
        <a:bodyPr/>
        <a:lstStyle/>
        <a:p>
          <a:endParaRPr lang="es-CO"/>
        </a:p>
      </dgm:t>
    </dgm:pt>
    <dgm:pt modelId="{813DE9B5-89F3-4AB9-B3C7-AD66CECEFDFB}" type="sibTrans" cxnId="{0194F486-A503-4B80-878B-2B19DFF90C0D}">
      <dgm:prSet/>
      <dgm:spPr/>
      <dgm:t>
        <a:bodyPr/>
        <a:lstStyle/>
        <a:p>
          <a:endParaRPr lang="es-CO"/>
        </a:p>
      </dgm:t>
    </dgm:pt>
    <dgm:pt modelId="{1D94CBE4-1CFA-46C1-BAB2-C6816ED0BBC4}">
      <dgm:prSet phldrT="[Texto]"/>
      <dgm:spPr/>
      <dgm:t>
        <a:bodyPr/>
        <a:lstStyle/>
        <a:p>
          <a:r>
            <a:rPr lang="es-CO" dirty="0"/>
            <a:t>PROCESO DE FORMACION EN PCGRD</a:t>
          </a:r>
        </a:p>
      </dgm:t>
    </dgm:pt>
    <dgm:pt modelId="{90E8270F-D07C-4A2E-8D8C-2B473C4DF04E}" type="parTrans" cxnId="{AF3E3670-5073-48DF-8E36-FD256AF9C77B}">
      <dgm:prSet/>
      <dgm:spPr/>
      <dgm:t>
        <a:bodyPr/>
        <a:lstStyle/>
        <a:p>
          <a:endParaRPr lang="es-CO"/>
        </a:p>
      </dgm:t>
    </dgm:pt>
    <dgm:pt modelId="{4AF1DADD-78C3-4A5C-ACF0-8B18FDC4344F}" type="sibTrans" cxnId="{AF3E3670-5073-48DF-8E36-FD256AF9C77B}">
      <dgm:prSet/>
      <dgm:spPr/>
      <dgm:t>
        <a:bodyPr/>
        <a:lstStyle/>
        <a:p>
          <a:endParaRPr lang="es-CO"/>
        </a:p>
      </dgm:t>
    </dgm:pt>
    <dgm:pt modelId="{8F600DA0-126B-4060-8A92-0EF831F58DFF}" type="pres">
      <dgm:prSet presAssocID="{2DD49DAD-3774-46AD-884F-F897E24F2B81}" presName="diagram" presStyleCnt="0">
        <dgm:presLayoutVars>
          <dgm:dir/>
          <dgm:resizeHandles val="exact"/>
        </dgm:presLayoutVars>
      </dgm:prSet>
      <dgm:spPr/>
    </dgm:pt>
    <dgm:pt modelId="{E83AAD3E-1D9E-4AF3-BCF3-9B10F29077ED}" type="pres">
      <dgm:prSet presAssocID="{06A17A97-E5EE-4EF9-91E6-8705B20EF698}" presName="arrow" presStyleLbl="node1" presStyleIdx="0" presStyleCnt="2">
        <dgm:presLayoutVars>
          <dgm:bulletEnabled val="1"/>
        </dgm:presLayoutVars>
      </dgm:prSet>
      <dgm:spPr/>
    </dgm:pt>
    <dgm:pt modelId="{326FC8D2-54B1-4C1C-90DB-7A1DCA59DE65}" type="pres">
      <dgm:prSet presAssocID="{1D94CBE4-1CFA-46C1-BAB2-C6816ED0BBC4}" presName="arrow" presStyleLbl="node1" presStyleIdx="1" presStyleCnt="2" custScaleY="101218">
        <dgm:presLayoutVars>
          <dgm:bulletEnabled val="1"/>
        </dgm:presLayoutVars>
      </dgm:prSet>
      <dgm:spPr/>
    </dgm:pt>
  </dgm:ptLst>
  <dgm:cxnLst>
    <dgm:cxn modelId="{4865DB05-EA0B-498E-A245-3A44860D0B4B}" type="presOf" srcId="{2DD49DAD-3774-46AD-884F-F897E24F2B81}" destId="{8F600DA0-126B-4060-8A92-0EF831F58DFF}" srcOrd="0" destOrd="0" presId="urn:microsoft.com/office/officeart/2005/8/layout/arrow5"/>
    <dgm:cxn modelId="{AF3E3670-5073-48DF-8E36-FD256AF9C77B}" srcId="{2DD49DAD-3774-46AD-884F-F897E24F2B81}" destId="{1D94CBE4-1CFA-46C1-BAB2-C6816ED0BBC4}" srcOrd="1" destOrd="0" parTransId="{90E8270F-D07C-4A2E-8D8C-2B473C4DF04E}" sibTransId="{4AF1DADD-78C3-4A5C-ACF0-8B18FDC4344F}"/>
    <dgm:cxn modelId="{0194F486-A503-4B80-878B-2B19DFF90C0D}" srcId="{2DD49DAD-3774-46AD-884F-F897E24F2B81}" destId="{06A17A97-E5EE-4EF9-91E6-8705B20EF698}" srcOrd="0" destOrd="0" parTransId="{A8B4FE0A-879B-4CD7-9F7A-A9F539D78FAA}" sibTransId="{813DE9B5-89F3-4AB9-B3C7-AD66CECEFDFB}"/>
    <dgm:cxn modelId="{453C28A1-0C89-4216-8E68-CF9831D059C8}" type="presOf" srcId="{1D94CBE4-1CFA-46C1-BAB2-C6816ED0BBC4}" destId="{326FC8D2-54B1-4C1C-90DB-7A1DCA59DE65}" srcOrd="0" destOrd="0" presId="urn:microsoft.com/office/officeart/2005/8/layout/arrow5"/>
    <dgm:cxn modelId="{B8FD43EF-D629-4B9A-ACA8-1E1F3B6397E4}" type="presOf" srcId="{06A17A97-E5EE-4EF9-91E6-8705B20EF698}" destId="{E83AAD3E-1D9E-4AF3-BCF3-9B10F29077ED}" srcOrd="0" destOrd="0" presId="urn:microsoft.com/office/officeart/2005/8/layout/arrow5"/>
    <dgm:cxn modelId="{640BDB45-A00C-4427-8DBB-8F4B2A12411C}" type="presParOf" srcId="{8F600DA0-126B-4060-8A92-0EF831F58DFF}" destId="{E83AAD3E-1D9E-4AF3-BCF3-9B10F29077ED}" srcOrd="0" destOrd="0" presId="urn:microsoft.com/office/officeart/2005/8/layout/arrow5"/>
    <dgm:cxn modelId="{560931F4-C50C-4703-9765-B3C70F5AC82C}" type="presParOf" srcId="{8F600DA0-126B-4060-8A92-0EF831F58DFF}" destId="{326FC8D2-54B1-4C1C-90DB-7A1DCA59DE65}" srcOrd="1" destOrd="0" presId="urn:microsoft.com/office/officeart/2005/8/layout/arrow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1543D0C3-EAEE-4C45-9AE8-5DAC20167A28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CO"/>
        </a:p>
      </dgm:t>
    </dgm:pt>
    <dgm:pt modelId="{F8A73742-884B-42DE-974F-AABDC7241D3C}">
      <dgm:prSet phldrT="[Texto]"/>
      <dgm:spPr/>
      <dgm:t>
        <a:bodyPr/>
        <a:lstStyle/>
        <a:p>
          <a:r>
            <a:rPr lang="es-CO" b="1" dirty="0"/>
            <a:t>2022</a:t>
          </a:r>
        </a:p>
        <a:p>
          <a:r>
            <a:rPr lang="es-CO" b="1" dirty="0">
              <a:solidFill>
                <a:schemeClr val="bg1"/>
              </a:solidFill>
            </a:rPr>
            <a:t>270</a:t>
          </a:r>
        </a:p>
      </dgm:t>
    </dgm:pt>
    <dgm:pt modelId="{7A9035D2-43FB-47BC-BC0F-C031B6126C60}" type="parTrans" cxnId="{25559AB5-19F6-4D50-8681-4031776EA55D}">
      <dgm:prSet/>
      <dgm:spPr/>
      <dgm:t>
        <a:bodyPr/>
        <a:lstStyle/>
        <a:p>
          <a:endParaRPr lang="es-CO"/>
        </a:p>
      </dgm:t>
    </dgm:pt>
    <dgm:pt modelId="{FFEAA6A4-E71E-4005-ADD5-572991A7CDDB}" type="sibTrans" cxnId="{25559AB5-19F6-4D50-8681-4031776EA55D}">
      <dgm:prSet/>
      <dgm:spPr/>
      <dgm:t>
        <a:bodyPr/>
        <a:lstStyle/>
        <a:p>
          <a:endParaRPr lang="es-CO"/>
        </a:p>
      </dgm:t>
    </dgm:pt>
    <dgm:pt modelId="{45AB77BE-3379-4C06-A13E-94CFDA41AA85}">
      <dgm:prSet phldrT="[Texto]" custT="1"/>
      <dgm:spPr/>
      <dgm:t>
        <a:bodyPr/>
        <a:lstStyle/>
        <a:p>
          <a:endParaRPr lang="es-CO" sz="2700" b="1" dirty="0"/>
        </a:p>
        <a:p>
          <a:r>
            <a:rPr lang="es-CO" sz="3600" b="1" dirty="0"/>
            <a:t>2019</a:t>
          </a:r>
        </a:p>
        <a:p>
          <a:r>
            <a:rPr lang="es-CO" sz="3600" b="1" dirty="0">
              <a:solidFill>
                <a:schemeClr val="bg1"/>
              </a:solidFill>
            </a:rPr>
            <a:t>466</a:t>
          </a:r>
        </a:p>
        <a:p>
          <a:endParaRPr lang="es-CO" sz="2700" dirty="0">
            <a:solidFill>
              <a:srgbClr val="FF0000"/>
            </a:solidFill>
          </a:endParaRPr>
        </a:p>
      </dgm:t>
    </dgm:pt>
    <dgm:pt modelId="{9C8FF326-D702-4BAD-855E-757255B67F11}" type="parTrans" cxnId="{A93B28E9-362A-4DF9-8C07-71A8309F9262}">
      <dgm:prSet/>
      <dgm:spPr/>
      <dgm:t>
        <a:bodyPr/>
        <a:lstStyle/>
        <a:p>
          <a:endParaRPr lang="es-CO"/>
        </a:p>
      </dgm:t>
    </dgm:pt>
    <dgm:pt modelId="{3663E543-33C2-44C5-86DF-53E00BC299BE}" type="sibTrans" cxnId="{A93B28E9-362A-4DF9-8C07-71A8309F9262}">
      <dgm:prSet custT="1"/>
      <dgm:spPr/>
      <dgm:t>
        <a:bodyPr/>
        <a:lstStyle/>
        <a:p>
          <a:endParaRPr lang="es-CO"/>
        </a:p>
      </dgm:t>
    </dgm:pt>
    <dgm:pt modelId="{952F88E9-BA7D-462D-BDA8-145D1D114703}">
      <dgm:prSet phldrT="[Texto]"/>
      <dgm:spPr/>
      <dgm:t>
        <a:bodyPr/>
        <a:lstStyle/>
        <a:p>
          <a:r>
            <a:rPr lang="es-CO" b="1" dirty="0"/>
            <a:t>TOTAL</a:t>
          </a:r>
        </a:p>
        <a:p>
          <a:r>
            <a:rPr lang="es-CO" b="1" dirty="0">
              <a:solidFill>
                <a:schemeClr val="bg1"/>
              </a:solidFill>
            </a:rPr>
            <a:t>736</a:t>
          </a:r>
        </a:p>
      </dgm:t>
    </dgm:pt>
    <dgm:pt modelId="{68C44F91-AD27-40EE-BEC4-2E3E2F0262C1}" type="parTrans" cxnId="{0FA810D5-E488-473E-93A3-D1115439B98B}">
      <dgm:prSet/>
      <dgm:spPr/>
      <dgm:t>
        <a:bodyPr/>
        <a:lstStyle/>
        <a:p>
          <a:endParaRPr lang="es-CO"/>
        </a:p>
      </dgm:t>
    </dgm:pt>
    <dgm:pt modelId="{F1682240-1A93-40D0-8AAE-B84DFC6E7A93}" type="sibTrans" cxnId="{0FA810D5-E488-473E-93A3-D1115439B98B}">
      <dgm:prSet/>
      <dgm:spPr/>
      <dgm:t>
        <a:bodyPr/>
        <a:lstStyle/>
        <a:p>
          <a:endParaRPr lang="es-CO"/>
        </a:p>
      </dgm:t>
    </dgm:pt>
    <dgm:pt modelId="{BA14D1E5-4BAF-40E9-BFF3-4D537F3A3799}" type="pres">
      <dgm:prSet presAssocID="{1543D0C3-EAEE-4C45-9AE8-5DAC20167A28}" presName="CompostProcess" presStyleCnt="0">
        <dgm:presLayoutVars>
          <dgm:dir/>
          <dgm:resizeHandles val="exact"/>
        </dgm:presLayoutVars>
      </dgm:prSet>
      <dgm:spPr/>
    </dgm:pt>
    <dgm:pt modelId="{41892FA9-95B1-40E9-B817-E1237BCEB104}" type="pres">
      <dgm:prSet presAssocID="{1543D0C3-EAEE-4C45-9AE8-5DAC20167A28}" presName="arrow" presStyleLbl="bgShp" presStyleIdx="0" presStyleCnt="1" custLinFactNeighborY="10177"/>
      <dgm:spPr/>
    </dgm:pt>
    <dgm:pt modelId="{C88D981A-FFA2-48D9-A12A-22AB0625FA62}" type="pres">
      <dgm:prSet presAssocID="{1543D0C3-EAEE-4C45-9AE8-5DAC20167A28}" presName="linearProcess" presStyleCnt="0"/>
      <dgm:spPr/>
    </dgm:pt>
    <dgm:pt modelId="{E71B41CA-A22E-4038-9794-412E6857BCC1}" type="pres">
      <dgm:prSet presAssocID="{F8A73742-884B-42DE-974F-AABDC7241D3C}" presName="textNode" presStyleLbl="node1" presStyleIdx="0" presStyleCnt="3" custLinFactX="100000" custLinFactNeighborX="167057" custLinFactNeighborY="1226">
        <dgm:presLayoutVars>
          <dgm:bulletEnabled val="1"/>
        </dgm:presLayoutVars>
      </dgm:prSet>
      <dgm:spPr/>
    </dgm:pt>
    <dgm:pt modelId="{0DE1FF5E-089F-4457-9749-60FB215E846B}" type="pres">
      <dgm:prSet presAssocID="{FFEAA6A4-E71E-4005-ADD5-572991A7CDDB}" presName="sibTrans" presStyleCnt="0"/>
      <dgm:spPr/>
    </dgm:pt>
    <dgm:pt modelId="{A37257FD-128C-4E42-9AD1-6791727E5920}" type="pres">
      <dgm:prSet presAssocID="{45AB77BE-3379-4C06-A13E-94CFDA41AA85}" presName="textNode" presStyleLbl="node1" presStyleIdx="1" presStyleCnt="3" custLinFactX="-90938" custLinFactNeighborX="-100000" custLinFactNeighborY="1226">
        <dgm:presLayoutVars>
          <dgm:bulletEnabled val="1"/>
        </dgm:presLayoutVars>
      </dgm:prSet>
      <dgm:spPr/>
    </dgm:pt>
    <dgm:pt modelId="{2DB62F46-B1E2-4EC8-A3D8-9DACD37EA50C}" type="pres">
      <dgm:prSet presAssocID="{3663E543-33C2-44C5-86DF-53E00BC299BE}" presName="sibTrans" presStyleCnt="0"/>
      <dgm:spPr/>
    </dgm:pt>
    <dgm:pt modelId="{12382DDA-486C-4D05-BB8D-C47B5E909C66}" type="pres">
      <dgm:prSet presAssocID="{952F88E9-BA7D-462D-BDA8-145D1D114703}" presName="textNode" presStyleLbl="node1" presStyleIdx="2" presStyleCnt="3">
        <dgm:presLayoutVars>
          <dgm:bulletEnabled val="1"/>
        </dgm:presLayoutVars>
      </dgm:prSet>
      <dgm:spPr/>
    </dgm:pt>
  </dgm:ptLst>
  <dgm:cxnLst>
    <dgm:cxn modelId="{3D12BC24-721F-454A-959A-30017EA89BB7}" type="presOf" srcId="{45AB77BE-3379-4C06-A13E-94CFDA41AA85}" destId="{A37257FD-128C-4E42-9AD1-6791727E5920}" srcOrd="0" destOrd="0" presId="urn:microsoft.com/office/officeart/2005/8/layout/hProcess9"/>
    <dgm:cxn modelId="{6004C76C-8BCA-4C10-B9C0-96EAB72717BD}" type="presOf" srcId="{F8A73742-884B-42DE-974F-AABDC7241D3C}" destId="{E71B41CA-A22E-4038-9794-412E6857BCC1}" srcOrd="0" destOrd="0" presId="urn:microsoft.com/office/officeart/2005/8/layout/hProcess9"/>
    <dgm:cxn modelId="{25559AB5-19F6-4D50-8681-4031776EA55D}" srcId="{1543D0C3-EAEE-4C45-9AE8-5DAC20167A28}" destId="{F8A73742-884B-42DE-974F-AABDC7241D3C}" srcOrd="0" destOrd="0" parTransId="{7A9035D2-43FB-47BC-BC0F-C031B6126C60}" sibTransId="{FFEAA6A4-E71E-4005-ADD5-572991A7CDDB}"/>
    <dgm:cxn modelId="{0FA810D5-E488-473E-93A3-D1115439B98B}" srcId="{1543D0C3-EAEE-4C45-9AE8-5DAC20167A28}" destId="{952F88E9-BA7D-462D-BDA8-145D1D114703}" srcOrd="2" destOrd="0" parTransId="{68C44F91-AD27-40EE-BEC4-2E3E2F0262C1}" sibTransId="{F1682240-1A93-40D0-8AAE-B84DFC6E7A93}"/>
    <dgm:cxn modelId="{8E7300E3-042A-4041-82D7-3D0E63F808B1}" type="presOf" srcId="{952F88E9-BA7D-462D-BDA8-145D1D114703}" destId="{12382DDA-486C-4D05-BB8D-C47B5E909C66}" srcOrd="0" destOrd="0" presId="urn:microsoft.com/office/officeart/2005/8/layout/hProcess9"/>
    <dgm:cxn modelId="{80EB83E6-E7E1-4BB2-B45E-E051150073C9}" type="presOf" srcId="{1543D0C3-EAEE-4C45-9AE8-5DAC20167A28}" destId="{BA14D1E5-4BAF-40E9-BFF3-4D537F3A3799}" srcOrd="0" destOrd="0" presId="urn:microsoft.com/office/officeart/2005/8/layout/hProcess9"/>
    <dgm:cxn modelId="{A93B28E9-362A-4DF9-8C07-71A8309F9262}" srcId="{1543D0C3-EAEE-4C45-9AE8-5DAC20167A28}" destId="{45AB77BE-3379-4C06-A13E-94CFDA41AA85}" srcOrd="1" destOrd="0" parTransId="{9C8FF326-D702-4BAD-855E-757255B67F11}" sibTransId="{3663E543-33C2-44C5-86DF-53E00BC299BE}"/>
    <dgm:cxn modelId="{FE8759CD-85ED-4368-A959-C54DA651F750}" type="presParOf" srcId="{BA14D1E5-4BAF-40E9-BFF3-4D537F3A3799}" destId="{41892FA9-95B1-40E9-B817-E1237BCEB104}" srcOrd="0" destOrd="0" presId="urn:microsoft.com/office/officeart/2005/8/layout/hProcess9"/>
    <dgm:cxn modelId="{270FA3E0-0A42-4A9D-A8D9-C63A56FB05F7}" type="presParOf" srcId="{BA14D1E5-4BAF-40E9-BFF3-4D537F3A3799}" destId="{C88D981A-FFA2-48D9-A12A-22AB0625FA62}" srcOrd="1" destOrd="0" presId="urn:microsoft.com/office/officeart/2005/8/layout/hProcess9"/>
    <dgm:cxn modelId="{AB8778E9-C4B0-41F9-A48E-7B2899FDDB47}" type="presParOf" srcId="{C88D981A-FFA2-48D9-A12A-22AB0625FA62}" destId="{E71B41CA-A22E-4038-9794-412E6857BCC1}" srcOrd="0" destOrd="0" presId="urn:microsoft.com/office/officeart/2005/8/layout/hProcess9"/>
    <dgm:cxn modelId="{9827E115-48A3-4A35-8342-E513417E2BE3}" type="presParOf" srcId="{C88D981A-FFA2-48D9-A12A-22AB0625FA62}" destId="{0DE1FF5E-089F-4457-9749-60FB215E846B}" srcOrd="1" destOrd="0" presId="urn:microsoft.com/office/officeart/2005/8/layout/hProcess9"/>
    <dgm:cxn modelId="{00362E0B-C0D1-46BD-BD5C-2CBDD4FF2D58}" type="presParOf" srcId="{C88D981A-FFA2-48D9-A12A-22AB0625FA62}" destId="{A37257FD-128C-4E42-9AD1-6791727E5920}" srcOrd="2" destOrd="0" presId="urn:microsoft.com/office/officeart/2005/8/layout/hProcess9"/>
    <dgm:cxn modelId="{37940361-0B7C-4D62-9DD2-8661B316E960}" type="presParOf" srcId="{C88D981A-FFA2-48D9-A12A-22AB0625FA62}" destId="{2DB62F46-B1E2-4EC8-A3D8-9DACD37EA50C}" srcOrd="3" destOrd="0" presId="urn:microsoft.com/office/officeart/2005/8/layout/hProcess9"/>
    <dgm:cxn modelId="{53470C56-8988-485F-813D-05F257548171}" type="presParOf" srcId="{C88D981A-FFA2-48D9-A12A-22AB0625FA62}" destId="{12382DDA-486C-4D05-BB8D-C47B5E909C66}" srcOrd="4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F4720FDA-C042-411B-A568-807583B2EA44}" type="doc">
      <dgm:prSet loTypeId="urn:microsoft.com/office/officeart/2005/8/layout/list1" loCatId="list" qsTypeId="urn:microsoft.com/office/officeart/2005/8/quickstyle/simple1" qsCatId="simple" csTypeId="urn:microsoft.com/office/officeart/2005/8/colors/accent0_3" csCatId="mainScheme" phldr="1"/>
      <dgm:spPr/>
      <dgm:t>
        <a:bodyPr/>
        <a:lstStyle/>
        <a:p>
          <a:endParaRPr lang="es-CO"/>
        </a:p>
      </dgm:t>
    </dgm:pt>
    <dgm:pt modelId="{2E1F8361-EC1D-4036-8769-B436E88D1244}">
      <dgm:prSet phldrT="[Texto]" custT="1"/>
      <dgm:spPr/>
      <dgm:t>
        <a:bodyPr/>
        <a:lstStyle/>
        <a:p>
          <a:pPr algn="just"/>
          <a:r>
            <a:rPr lang="es-CO" sz="1400" dirty="0"/>
            <a:t>Los líderes y lideresas comunales se destacan por el conocimiento que poseen de sus comunidades y sus territorios</a:t>
          </a:r>
        </a:p>
      </dgm:t>
    </dgm:pt>
    <dgm:pt modelId="{CB03AC4F-15BE-44CF-A1C7-0FFA412D0F6B}" type="parTrans" cxnId="{9B626820-3DD0-4336-B505-50D78168586C}">
      <dgm:prSet/>
      <dgm:spPr/>
      <dgm:t>
        <a:bodyPr/>
        <a:lstStyle/>
        <a:p>
          <a:endParaRPr lang="es-CO"/>
        </a:p>
      </dgm:t>
    </dgm:pt>
    <dgm:pt modelId="{5515EE75-0C06-40B6-A7E1-F6959B0B8606}" type="sibTrans" cxnId="{9B626820-3DD0-4336-B505-50D78168586C}">
      <dgm:prSet/>
      <dgm:spPr/>
      <dgm:t>
        <a:bodyPr/>
        <a:lstStyle/>
        <a:p>
          <a:endParaRPr lang="es-CO"/>
        </a:p>
      </dgm:t>
    </dgm:pt>
    <dgm:pt modelId="{86373B22-AA50-4A3C-B108-4957F27C6BFA}">
      <dgm:prSet phldrT="[Texto]" custT="1"/>
      <dgm:spPr>
        <a:solidFill>
          <a:srgbClr val="FAD000"/>
        </a:solidFill>
      </dgm:spPr>
      <dgm:t>
        <a:bodyPr/>
        <a:lstStyle/>
        <a:p>
          <a:pPr algn="just"/>
          <a:r>
            <a:rPr lang="es-CO" sz="1400" kern="1200" dirty="0">
              <a:solidFill>
                <a:schemeClr val="tx1"/>
              </a:solidFill>
              <a:latin typeface="Calibri"/>
              <a:ea typeface="+mn-ea"/>
              <a:cs typeface="+mn-cs"/>
            </a:rPr>
            <a:t>Existen regiones donde las organizaciones comunales poseen un conocimiento destacable sobre gestión del riesgo de desastres</a:t>
          </a:r>
        </a:p>
      </dgm:t>
    </dgm:pt>
    <dgm:pt modelId="{F755D2E2-3B7B-45A0-9ED2-1ADCB911F53D}" type="parTrans" cxnId="{99BCD978-0693-4F7A-A421-BF62D2723643}">
      <dgm:prSet/>
      <dgm:spPr/>
      <dgm:t>
        <a:bodyPr/>
        <a:lstStyle/>
        <a:p>
          <a:endParaRPr lang="es-CO"/>
        </a:p>
      </dgm:t>
    </dgm:pt>
    <dgm:pt modelId="{C98BBAD4-E76B-438B-8243-D8278401B1B3}" type="sibTrans" cxnId="{99BCD978-0693-4F7A-A421-BF62D2723643}">
      <dgm:prSet/>
      <dgm:spPr/>
      <dgm:t>
        <a:bodyPr/>
        <a:lstStyle/>
        <a:p>
          <a:endParaRPr lang="es-CO"/>
        </a:p>
      </dgm:t>
    </dgm:pt>
    <dgm:pt modelId="{57964D21-34E8-4232-B389-FF6524011DF7}">
      <dgm:prSet phldrT="[Texto]" custT="1"/>
      <dgm:spPr/>
      <dgm:t>
        <a:bodyPr/>
        <a:lstStyle/>
        <a:p>
          <a:pPr marL="0" lvl="0" indent="0" algn="just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400" kern="1200" dirty="0">
              <a:latin typeface="Calibri"/>
              <a:ea typeface="+mn-ea"/>
              <a:cs typeface="+mn-cs"/>
            </a:rPr>
            <a:t>Respaldo al programa por parte de los liderazgos locales</a:t>
          </a:r>
        </a:p>
      </dgm:t>
    </dgm:pt>
    <dgm:pt modelId="{C0844FB3-9A2F-4299-AC6B-402C2828020A}" type="parTrans" cxnId="{6F39672A-C7E5-40A3-A8ED-1D0C7FD63FD1}">
      <dgm:prSet/>
      <dgm:spPr/>
      <dgm:t>
        <a:bodyPr/>
        <a:lstStyle/>
        <a:p>
          <a:endParaRPr lang="es-CO"/>
        </a:p>
      </dgm:t>
    </dgm:pt>
    <dgm:pt modelId="{2E93FABB-F97B-49D6-B550-011FAC0B8A45}" type="sibTrans" cxnId="{6F39672A-C7E5-40A3-A8ED-1D0C7FD63FD1}">
      <dgm:prSet/>
      <dgm:spPr/>
      <dgm:t>
        <a:bodyPr/>
        <a:lstStyle/>
        <a:p>
          <a:endParaRPr lang="es-CO"/>
        </a:p>
      </dgm:t>
    </dgm:pt>
    <dgm:pt modelId="{A5121171-DD79-4B41-9466-B44F6450DBA3}">
      <dgm:prSet phldrT="[Texto]" custT="1"/>
      <dgm:spPr>
        <a:solidFill>
          <a:srgbClr val="FFD000"/>
        </a:solidFill>
      </dgm:spPr>
      <dgm:t>
        <a:bodyPr/>
        <a:lstStyle/>
        <a:p>
          <a:pPr algn="just"/>
          <a:r>
            <a:rPr lang="es-CO" sz="1400" kern="1200" dirty="0">
              <a:solidFill>
                <a:schemeClr val="tx1"/>
              </a:solidFill>
            </a:rPr>
            <a:t>La gestión del riesgo de desastres demostró ser un tema profundamente llamativo y novedoso para las organizaciones comunales</a:t>
          </a:r>
          <a:endParaRPr lang="es-CO" sz="1400" kern="1200" dirty="0">
            <a:solidFill>
              <a:schemeClr val="tx1"/>
            </a:solidFill>
            <a:latin typeface="Calibri"/>
            <a:ea typeface="+mn-ea"/>
            <a:cs typeface="+mn-cs"/>
          </a:endParaRPr>
        </a:p>
      </dgm:t>
    </dgm:pt>
    <dgm:pt modelId="{966FE5EA-B2B3-4A75-BDA8-01FB531B2B4E}" type="parTrans" cxnId="{9F13D149-F0A6-4FCB-9A93-E6BA434AEFCD}">
      <dgm:prSet/>
      <dgm:spPr/>
      <dgm:t>
        <a:bodyPr/>
        <a:lstStyle/>
        <a:p>
          <a:endParaRPr lang="es-CO"/>
        </a:p>
      </dgm:t>
    </dgm:pt>
    <dgm:pt modelId="{E980805E-E6D4-406F-B744-7A22E99FE354}" type="sibTrans" cxnId="{9F13D149-F0A6-4FCB-9A93-E6BA434AEFCD}">
      <dgm:prSet/>
      <dgm:spPr/>
      <dgm:t>
        <a:bodyPr/>
        <a:lstStyle/>
        <a:p>
          <a:endParaRPr lang="es-CO"/>
        </a:p>
      </dgm:t>
    </dgm:pt>
    <dgm:pt modelId="{8398856D-FA8F-4E1B-8F88-664890ACA817}">
      <dgm:prSet phldrT="[Texto]" custT="1"/>
      <dgm:spPr/>
      <dgm:t>
        <a:bodyPr/>
        <a:lstStyle/>
        <a:p>
          <a:pPr algn="just"/>
          <a:r>
            <a:rPr lang="es-CO" sz="1400" kern="1200" dirty="0"/>
            <a:t>Concertar más espacios de interlocución y diálogo con las otras subdirecciones para afianzar el programa al interior de la UNGRD</a:t>
          </a:r>
          <a:endParaRPr lang="es-CO" sz="1400" kern="1200" dirty="0">
            <a:latin typeface="Calibri"/>
            <a:ea typeface="+mn-ea"/>
            <a:cs typeface="+mn-cs"/>
          </a:endParaRPr>
        </a:p>
      </dgm:t>
    </dgm:pt>
    <dgm:pt modelId="{E488EE32-2891-4786-8F80-9D06F0BF14EF}" type="parTrans" cxnId="{77FEE0D7-066C-460B-B44C-522CB87DDD32}">
      <dgm:prSet/>
      <dgm:spPr/>
      <dgm:t>
        <a:bodyPr/>
        <a:lstStyle/>
        <a:p>
          <a:endParaRPr lang="es-CO"/>
        </a:p>
      </dgm:t>
    </dgm:pt>
    <dgm:pt modelId="{AB18F936-96F3-4796-8EFC-0F7F5FF29B83}" type="sibTrans" cxnId="{77FEE0D7-066C-460B-B44C-522CB87DDD32}">
      <dgm:prSet/>
      <dgm:spPr/>
      <dgm:t>
        <a:bodyPr/>
        <a:lstStyle/>
        <a:p>
          <a:endParaRPr lang="es-CO"/>
        </a:p>
      </dgm:t>
    </dgm:pt>
    <dgm:pt modelId="{9AD1160A-84BE-4A79-A6BC-F45CBC33E8AA}" type="pres">
      <dgm:prSet presAssocID="{F4720FDA-C042-411B-A568-807583B2EA44}" presName="linear" presStyleCnt="0">
        <dgm:presLayoutVars>
          <dgm:dir/>
          <dgm:animLvl val="lvl"/>
          <dgm:resizeHandles val="exact"/>
        </dgm:presLayoutVars>
      </dgm:prSet>
      <dgm:spPr/>
    </dgm:pt>
    <dgm:pt modelId="{8415CC49-F42E-4F3C-AE66-04A403A599B6}" type="pres">
      <dgm:prSet presAssocID="{2E1F8361-EC1D-4036-8769-B436E88D1244}" presName="parentLin" presStyleCnt="0"/>
      <dgm:spPr/>
    </dgm:pt>
    <dgm:pt modelId="{77D3252B-C791-4F69-AE03-DF6EC12A9CBB}" type="pres">
      <dgm:prSet presAssocID="{2E1F8361-EC1D-4036-8769-B436E88D1244}" presName="parentLeftMargin" presStyleLbl="node1" presStyleIdx="0" presStyleCnt="5"/>
      <dgm:spPr/>
    </dgm:pt>
    <dgm:pt modelId="{8E52BF72-7255-4150-A95A-68D3EFAF336C}" type="pres">
      <dgm:prSet presAssocID="{2E1F8361-EC1D-4036-8769-B436E88D1244}" presName="parentText" presStyleLbl="node1" presStyleIdx="0" presStyleCnt="5">
        <dgm:presLayoutVars>
          <dgm:chMax val="0"/>
          <dgm:bulletEnabled val="1"/>
        </dgm:presLayoutVars>
      </dgm:prSet>
      <dgm:spPr/>
    </dgm:pt>
    <dgm:pt modelId="{B455BFE5-65B9-4D3E-AA7A-A32EDBEC9DF6}" type="pres">
      <dgm:prSet presAssocID="{2E1F8361-EC1D-4036-8769-B436E88D1244}" presName="negativeSpace" presStyleCnt="0"/>
      <dgm:spPr/>
    </dgm:pt>
    <dgm:pt modelId="{5FBC33D3-FEE5-48BC-A98E-159DB5EFD05D}" type="pres">
      <dgm:prSet presAssocID="{2E1F8361-EC1D-4036-8769-B436E88D1244}" presName="childText" presStyleLbl="conFgAcc1" presStyleIdx="0" presStyleCnt="5">
        <dgm:presLayoutVars>
          <dgm:bulletEnabled val="1"/>
        </dgm:presLayoutVars>
      </dgm:prSet>
      <dgm:spPr/>
    </dgm:pt>
    <dgm:pt modelId="{879332EB-90F4-46F3-A8BB-07327B208897}" type="pres">
      <dgm:prSet presAssocID="{5515EE75-0C06-40B6-A7E1-F6959B0B8606}" presName="spaceBetweenRectangles" presStyleCnt="0"/>
      <dgm:spPr/>
    </dgm:pt>
    <dgm:pt modelId="{2345E00E-FA51-49AB-8716-235D90744DA2}" type="pres">
      <dgm:prSet presAssocID="{86373B22-AA50-4A3C-B108-4957F27C6BFA}" presName="parentLin" presStyleCnt="0"/>
      <dgm:spPr/>
    </dgm:pt>
    <dgm:pt modelId="{4A0E7C26-3A21-419C-88E6-DDC51396FA46}" type="pres">
      <dgm:prSet presAssocID="{86373B22-AA50-4A3C-B108-4957F27C6BFA}" presName="parentLeftMargin" presStyleLbl="node1" presStyleIdx="0" presStyleCnt="5"/>
      <dgm:spPr/>
    </dgm:pt>
    <dgm:pt modelId="{5EFF985D-124B-4415-8280-1E02DFBC7638}" type="pres">
      <dgm:prSet presAssocID="{86373B22-AA50-4A3C-B108-4957F27C6BFA}" presName="parentText" presStyleLbl="node1" presStyleIdx="1" presStyleCnt="5">
        <dgm:presLayoutVars>
          <dgm:chMax val="0"/>
          <dgm:bulletEnabled val="1"/>
        </dgm:presLayoutVars>
      </dgm:prSet>
      <dgm:spPr/>
    </dgm:pt>
    <dgm:pt modelId="{6854C9A0-FA3E-4278-BA21-E0E8D154FC6A}" type="pres">
      <dgm:prSet presAssocID="{86373B22-AA50-4A3C-B108-4957F27C6BFA}" presName="negativeSpace" presStyleCnt="0"/>
      <dgm:spPr/>
    </dgm:pt>
    <dgm:pt modelId="{F13F003C-C408-463B-B5B7-CE045F655FCD}" type="pres">
      <dgm:prSet presAssocID="{86373B22-AA50-4A3C-B108-4957F27C6BFA}" presName="childText" presStyleLbl="conFgAcc1" presStyleIdx="1" presStyleCnt="5">
        <dgm:presLayoutVars>
          <dgm:bulletEnabled val="1"/>
        </dgm:presLayoutVars>
      </dgm:prSet>
      <dgm:spPr/>
    </dgm:pt>
    <dgm:pt modelId="{1B20E5C5-0999-44D6-80BA-9E5F9F46A3C9}" type="pres">
      <dgm:prSet presAssocID="{C98BBAD4-E76B-438B-8243-D8278401B1B3}" presName="spaceBetweenRectangles" presStyleCnt="0"/>
      <dgm:spPr/>
    </dgm:pt>
    <dgm:pt modelId="{9D4D648C-1ECE-4559-9B0F-2FBFBFA20F36}" type="pres">
      <dgm:prSet presAssocID="{57964D21-34E8-4232-B389-FF6524011DF7}" presName="parentLin" presStyleCnt="0"/>
      <dgm:spPr/>
    </dgm:pt>
    <dgm:pt modelId="{11A002C3-6221-49BF-A8A3-737D4FD97A20}" type="pres">
      <dgm:prSet presAssocID="{57964D21-34E8-4232-B389-FF6524011DF7}" presName="parentLeftMargin" presStyleLbl="node1" presStyleIdx="1" presStyleCnt="5"/>
      <dgm:spPr/>
    </dgm:pt>
    <dgm:pt modelId="{2B820FB8-4330-4932-A79D-68F7C2DDF091}" type="pres">
      <dgm:prSet presAssocID="{57964D21-34E8-4232-B389-FF6524011DF7}" presName="parentText" presStyleLbl="node1" presStyleIdx="2" presStyleCnt="5" custLinFactNeighborX="-10489" custLinFactNeighborY="-8476">
        <dgm:presLayoutVars>
          <dgm:chMax val="0"/>
          <dgm:bulletEnabled val="1"/>
        </dgm:presLayoutVars>
      </dgm:prSet>
      <dgm:spPr/>
    </dgm:pt>
    <dgm:pt modelId="{D0AEA415-DB30-40D1-BD34-B4F7D94F4A12}" type="pres">
      <dgm:prSet presAssocID="{57964D21-34E8-4232-B389-FF6524011DF7}" presName="negativeSpace" presStyleCnt="0"/>
      <dgm:spPr/>
    </dgm:pt>
    <dgm:pt modelId="{A42A5AAE-49C3-46FB-8F87-05E1491DF879}" type="pres">
      <dgm:prSet presAssocID="{57964D21-34E8-4232-B389-FF6524011DF7}" presName="childText" presStyleLbl="conFgAcc1" presStyleIdx="2" presStyleCnt="5">
        <dgm:presLayoutVars>
          <dgm:bulletEnabled val="1"/>
        </dgm:presLayoutVars>
      </dgm:prSet>
      <dgm:spPr/>
    </dgm:pt>
    <dgm:pt modelId="{E2A35BB4-BF0A-4961-AAF2-7326F8ADE659}" type="pres">
      <dgm:prSet presAssocID="{2E93FABB-F97B-49D6-B550-011FAC0B8A45}" presName="spaceBetweenRectangles" presStyleCnt="0"/>
      <dgm:spPr/>
    </dgm:pt>
    <dgm:pt modelId="{B73151E2-4727-4013-805D-00B07732E24C}" type="pres">
      <dgm:prSet presAssocID="{A5121171-DD79-4B41-9466-B44F6450DBA3}" presName="parentLin" presStyleCnt="0"/>
      <dgm:spPr/>
    </dgm:pt>
    <dgm:pt modelId="{99D62843-E150-4208-A4F9-EF17C543A85B}" type="pres">
      <dgm:prSet presAssocID="{A5121171-DD79-4B41-9466-B44F6450DBA3}" presName="parentLeftMargin" presStyleLbl="node1" presStyleIdx="2" presStyleCnt="5"/>
      <dgm:spPr/>
    </dgm:pt>
    <dgm:pt modelId="{A8D12F2D-E8D9-40EE-859B-0C79BDB4D501}" type="pres">
      <dgm:prSet presAssocID="{A5121171-DD79-4B41-9466-B44F6450DBA3}" presName="parentText" presStyleLbl="node1" presStyleIdx="3" presStyleCnt="5">
        <dgm:presLayoutVars>
          <dgm:chMax val="0"/>
          <dgm:bulletEnabled val="1"/>
        </dgm:presLayoutVars>
      </dgm:prSet>
      <dgm:spPr/>
    </dgm:pt>
    <dgm:pt modelId="{5F4B0FB8-B4C1-4C3B-8B40-07AC229F8677}" type="pres">
      <dgm:prSet presAssocID="{A5121171-DD79-4B41-9466-B44F6450DBA3}" presName="negativeSpace" presStyleCnt="0"/>
      <dgm:spPr/>
    </dgm:pt>
    <dgm:pt modelId="{3E3D3AEA-8FF9-4C20-9D42-2820AE623DC4}" type="pres">
      <dgm:prSet presAssocID="{A5121171-DD79-4B41-9466-B44F6450DBA3}" presName="childText" presStyleLbl="conFgAcc1" presStyleIdx="3" presStyleCnt="5">
        <dgm:presLayoutVars>
          <dgm:bulletEnabled val="1"/>
        </dgm:presLayoutVars>
      </dgm:prSet>
      <dgm:spPr/>
    </dgm:pt>
    <dgm:pt modelId="{E8D68246-89CE-4B3F-8B3C-F8689848D820}" type="pres">
      <dgm:prSet presAssocID="{E980805E-E6D4-406F-B744-7A22E99FE354}" presName="spaceBetweenRectangles" presStyleCnt="0"/>
      <dgm:spPr/>
    </dgm:pt>
    <dgm:pt modelId="{CA3A3FFD-43F6-4F66-9568-84DE3692C05F}" type="pres">
      <dgm:prSet presAssocID="{8398856D-FA8F-4E1B-8F88-664890ACA817}" presName="parentLin" presStyleCnt="0"/>
      <dgm:spPr/>
    </dgm:pt>
    <dgm:pt modelId="{D0000FCE-197F-43C1-9DF4-CAEE80D3469F}" type="pres">
      <dgm:prSet presAssocID="{8398856D-FA8F-4E1B-8F88-664890ACA817}" presName="parentLeftMargin" presStyleLbl="node1" presStyleIdx="3" presStyleCnt="5"/>
      <dgm:spPr/>
    </dgm:pt>
    <dgm:pt modelId="{3A569D09-B226-47C9-B891-B938A1E955E4}" type="pres">
      <dgm:prSet presAssocID="{8398856D-FA8F-4E1B-8F88-664890ACA817}" presName="parentText" presStyleLbl="node1" presStyleIdx="4" presStyleCnt="5">
        <dgm:presLayoutVars>
          <dgm:chMax val="0"/>
          <dgm:bulletEnabled val="1"/>
        </dgm:presLayoutVars>
      </dgm:prSet>
      <dgm:spPr/>
    </dgm:pt>
    <dgm:pt modelId="{8408C0ED-7EF9-4F0D-A99B-550A65A66D01}" type="pres">
      <dgm:prSet presAssocID="{8398856D-FA8F-4E1B-8F88-664890ACA817}" presName="negativeSpace" presStyleCnt="0"/>
      <dgm:spPr/>
    </dgm:pt>
    <dgm:pt modelId="{8B288FE8-AC06-476D-8A26-FE41A1114DDD}" type="pres">
      <dgm:prSet presAssocID="{8398856D-FA8F-4E1B-8F88-664890ACA817}" presName="childText" presStyleLbl="conFgAcc1" presStyleIdx="4" presStyleCnt="5">
        <dgm:presLayoutVars>
          <dgm:bulletEnabled val="1"/>
        </dgm:presLayoutVars>
      </dgm:prSet>
      <dgm:spPr/>
    </dgm:pt>
  </dgm:ptLst>
  <dgm:cxnLst>
    <dgm:cxn modelId="{9B626820-3DD0-4336-B505-50D78168586C}" srcId="{F4720FDA-C042-411B-A568-807583B2EA44}" destId="{2E1F8361-EC1D-4036-8769-B436E88D1244}" srcOrd="0" destOrd="0" parTransId="{CB03AC4F-15BE-44CF-A1C7-0FFA412D0F6B}" sibTransId="{5515EE75-0C06-40B6-A7E1-F6959B0B8606}"/>
    <dgm:cxn modelId="{D6647921-199A-4F26-91E8-E3608DC583C3}" type="presOf" srcId="{57964D21-34E8-4232-B389-FF6524011DF7}" destId="{11A002C3-6221-49BF-A8A3-737D4FD97A20}" srcOrd="0" destOrd="0" presId="urn:microsoft.com/office/officeart/2005/8/layout/list1"/>
    <dgm:cxn modelId="{6F39672A-C7E5-40A3-A8ED-1D0C7FD63FD1}" srcId="{F4720FDA-C042-411B-A568-807583B2EA44}" destId="{57964D21-34E8-4232-B389-FF6524011DF7}" srcOrd="2" destOrd="0" parTransId="{C0844FB3-9A2F-4299-AC6B-402C2828020A}" sibTransId="{2E93FABB-F97B-49D6-B550-011FAC0B8A45}"/>
    <dgm:cxn modelId="{AB5A1D2B-8EC8-4173-BA24-FDAB8F77E882}" type="presOf" srcId="{86373B22-AA50-4A3C-B108-4957F27C6BFA}" destId="{4A0E7C26-3A21-419C-88E6-DDC51396FA46}" srcOrd="0" destOrd="0" presId="urn:microsoft.com/office/officeart/2005/8/layout/list1"/>
    <dgm:cxn modelId="{30FC9742-EA08-4313-851B-FD376FFAFF22}" type="presOf" srcId="{8398856D-FA8F-4E1B-8F88-664890ACA817}" destId="{3A569D09-B226-47C9-B891-B938A1E955E4}" srcOrd="1" destOrd="0" presId="urn:microsoft.com/office/officeart/2005/8/layout/list1"/>
    <dgm:cxn modelId="{9F13D149-F0A6-4FCB-9A93-E6BA434AEFCD}" srcId="{F4720FDA-C042-411B-A568-807583B2EA44}" destId="{A5121171-DD79-4B41-9466-B44F6450DBA3}" srcOrd="3" destOrd="0" parTransId="{966FE5EA-B2B3-4A75-BDA8-01FB531B2B4E}" sibTransId="{E980805E-E6D4-406F-B744-7A22E99FE354}"/>
    <dgm:cxn modelId="{99BCD978-0693-4F7A-A421-BF62D2723643}" srcId="{F4720FDA-C042-411B-A568-807583B2EA44}" destId="{86373B22-AA50-4A3C-B108-4957F27C6BFA}" srcOrd="1" destOrd="0" parTransId="{F755D2E2-3B7B-45A0-9ED2-1ADCB911F53D}" sibTransId="{C98BBAD4-E76B-438B-8243-D8278401B1B3}"/>
    <dgm:cxn modelId="{9906F459-AC46-43F1-9A0E-F02F8A90EBF2}" type="presOf" srcId="{A5121171-DD79-4B41-9466-B44F6450DBA3}" destId="{A8D12F2D-E8D9-40EE-859B-0C79BDB4D501}" srcOrd="1" destOrd="0" presId="urn:microsoft.com/office/officeart/2005/8/layout/list1"/>
    <dgm:cxn modelId="{4D56DF84-17D1-488C-BAE5-8A01534F4F92}" type="presOf" srcId="{A5121171-DD79-4B41-9466-B44F6450DBA3}" destId="{99D62843-E150-4208-A4F9-EF17C543A85B}" srcOrd="0" destOrd="0" presId="urn:microsoft.com/office/officeart/2005/8/layout/list1"/>
    <dgm:cxn modelId="{BD70DF9D-40C5-4477-AFC0-3E0D92972BDB}" type="presOf" srcId="{86373B22-AA50-4A3C-B108-4957F27C6BFA}" destId="{5EFF985D-124B-4415-8280-1E02DFBC7638}" srcOrd="1" destOrd="0" presId="urn:microsoft.com/office/officeart/2005/8/layout/list1"/>
    <dgm:cxn modelId="{44F264AC-36E6-4054-83AF-9F881B7E8A04}" type="presOf" srcId="{8398856D-FA8F-4E1B-8F88-664890ACA817}" destId="{D0000FCE-197F-43C1-9DF4-CAEE80D3469F}" srcOrd="0" destOrd="0" presId="urn:microsoft.com/office/officeart/2005/8/layout/list1"/>
    <dgm:cxn modelId="{AC2969B3-B697-4A5B-A832-A6681FD4EE8F}" type="presOf" srcId="{2E1F8361-EC1D-4036-8769-B436E88D1244}" destId="{77D3252B-C791-4F69-AE03-DF6EC12A9CBB}" srcOrd="0" destOrd="0" presId="urn:microsoft.com/office/officeart/2005/8/layout/list1"/>
    <dgm:cxn modelId="{504AF3D4-1E6A-43AF-9DE6-9176FD83E1C8}" type="presOf" srcId="{57964D21-34E8-4232-B389-FF6524011DF7}" destId="{2B820FB8-4330-4932-A79D-68F7C2DDF091}" srcOrd="1" destOrd="0" presId="urn:microsoft.com/office/officeart/2005/8/layout/list1"/>
    <dgm:cxn modelId="{77FEE0D7-066C-460B-B44C-522CB87DDD32}" srcId="{F4720FDA-C042-411B-A568-807583B2EA44}" destId="{8398856D-FA8F-4E1B-8F88-664890ACA817}" srcOrd="4" destOrd="0" parTransId="{E488EE32-2891-4786-8F80-9D06F0BF14EF}" sibTransId="{AB18F936-96F3-4796-8EFC-0F7F5FF29B83}"/>
    <dgm:cxn modelId="{5ABB6CE9-FD27-4560-8FF3-DA0760187E71}" type="presOf" srcId="{F4720FDA-C042-411B-A568-807583B2EA44}" destId="{9AD1160A-84BE-4A79-A6BC-F45CBC33E8AA}" srcOrd="0" destOrd="0" presId="urn:microsoft.com/office/officeart/2005/8/layout/list1"/>
    <dgm:cxn modelId="{648BCAF5-C624-41CD-A705-6AFCBBE6194D}" type="presOf" srcId="{2E1F8361-EC1D-4036-8769-B436E88D1244}" destId="{8E52BF72-7255-4150-A95A-68D3EFAF336C}" srcOrd="1" destOrd="0" presId="urn:microsoft.com/office/officeart/2005/8/layout/list1"/>
    <dgm:cxn modelId="{A6CE1329-DCAB-4B68-8800-77B95E7A8D7E}" type="presParOf" srcId="{9AD1160A-84BE-4A79-A6BC-F45CBC33E8AA}" destId="{8415CC49-F42E-4F3C-AE66-04A403A599B6}" srcOrd="0" destOrd="0" presId="urn:microsoft.com/office/officeart/2005/8/layout/list1"/>
    <dgm:cxn modelId="{31C56FCD-7135-4204-93E1-AC8F16EFB258}" type="presParOf" srcId="{8415CC49-F42E-4F3C-AE66-04A403A599B6}" destId="{77D3252B-C791-4F69-AE03-DF6EC12A9CBB}" srcOrd="0" destOrd="0" presId="urn:microsoft.com/office/officeart/2005/8/layout/list1"/>
    <dgm:cxn modelId="{CF287DD6-12B8-4C8A-BF35-08B2FC242E48}" type="presParOf" srcId="{8415CC49-F42E-4F3C-AE66-04A403A599B6}" destId="{8E52BF72-7255-4150-A95A-68D3EFAF336C}" srcOrd="1" destOrd="0" presId="urn:microsoft.com/office/officeart/2005/8/layout/list1"/>
    <dgm:cxn modelId="{4030463C-32D5-40BD-B5F7-FF6C87383644}" type="presParOf" srcId="{9AD1160A-84BE-4A79-A6BC-F45CBC33E8AA}" destId="{B455BFE5-65B9-4D3E-AA7A-A32EDBEC9DF6}" srcOrd="1" destOrd="0" presId="urn:microsoft.com/office/officeart/2005/8/layout/list1"/>
    <dgm:cxn modelId="{9C248373-7D36-4F65-970A-2CAEDC3311B2}" type="presParOf" srcId="{9AD1160A-84BE-4A79-A6BC-F45CBC33E8AA}" destId="{5FBC33D3-FEE5-48BC-A98E-159DB5EFD05D}" srcOrd="2" destOrd="0" presId="urn:microsoft.com/office/officeart/2005/8/layout/list1"/>
    <dgm:cxn modelId="{2357F22A-8051-4704-80B8-D90629FB6AC9}" type="presParOf" srcId="{9AD1160A-84BE-4A79-A6BC-F45CBC33E8AA}" destId="{879332EB-90F4-46F3-A8BB-07327B208897}" srcOrd="3" destOrd="0" presId="urn:microsoft.com/office/officeart/2005/8/layout/list1"/>
    <dgm:cxn modelId="{9941FDE7-59F1-4F70-873B-7DC77A8B339A}" type="presParOf" srcId="{9AD1160A-84BE-4A79-A6BC-F45CBC33E8AA}" destId="{2345E00E-FA51-49AB-8716-235D90744DA2}" srcOrd="4" destOrd="0" presId="urn:microsoft.com/office/officeart/2005/8/layout/list1"/>
    <dgm:cxn modelId="{CCBAC65C-5E4C-41D6-A104-205CCFC37682}" type="presParOf" srcId="{2345E00E-FA51-49AB-8716-235D90744DA2}" destId="{4A0E7C26-3A21-419C-88E6-DDC51396FA46}" srcOrd="0" destOrd="0" presId="urn:microsoft.com/office/officeart/2005/8/layout/list1"/>
    <dgm:cxn modelId="{75745420-E979-4BFF-861B-8F592BC425D9}" type="presParOf" srcId="{2345E00E-FA51-49AB-8716-235D90744DA2}" destId="{5EFF985D-124B-4415-8280-1E02DFBC7638}" srcOrd="1" destOrd="0" presId="urn:microsoft.com/office/officeart/2005/8/layout/list1"/>
    <dgm:cxn modelId="{15B4AC3C-E12F-4F47-944E-8928F65927BF}" type="presParOf" srcId="{9AD1160A-84BE-4A79-A6BC-F45CBC33E8AA}" destId="{6854C9A0-FA3E-4278-BA21-E0E8D154FC6A}" srcOrd="5" destOrd="0" presId="urn:microsoft.com/office/officeart/2005/8/layout/list1"/>
    <dgm:cxn modelId="{B554172C-A627-43DC-B242-F4B1A96FFB1A}" type="presParOf" srcId="{9AD1160A-84BE-4A79-A6BC-F45CBC33E8AA}" destId="{F13F003C-C408-463B-B5B7-CE045F655FCD}" srcOrd="6" destOrd="0" presId="urn:microsoft.com/office/officeart/2005/8/layout/list1"/>
    <dgm:cxn modelId="{B75980A6-C2A1-41FE-96DC-1645BE4E1C57}" type="presParOf" srcId="{9AD1160A-84BE-4A79-A6BC-F45CBC33E8AA}" destId="{1B20E5C5-0999-44D6-80BA-9E5F9F46A3C9}" srcOrd="7" destOrd="0" presId="urn:microsoft.com/office/officeart/2005/8/layout/list1"/>
    <dgm:cxn modelId="{4D9637F5-FC92-4D13-8140-D7DDD629245D}" type="presParOf" srcId="{9AD1160A-84BE-4A79-A6BC-F45CBC33E8AA}" destId="{9D4D648C-1ECE-4559-9B0F-2FBFBFA20F36}" srcOrd="8" destOrd="0" presId="urn:microsoft.com/office/officeart/2005/8/layout/list1"/>
    <dgm:cxn modelId="{6C67C50C-D51F-454F-B20E-19BFFA79F628}" type="presParOf" srcId="{9D4D648C-1ECE-4559-9B0F-2FBFBFA20F36}" destId="{11A002C3-6221-49BF-A8A3-737D4FD97A20}" srcOrd="0" destOrd="0" presId="urn:microsoft.com/office/officeart/2005/8/layout/list1"/>
    <dgm:cxn modelId="{15C0FA8C-A1BC-4BB6-BE4F-F08CA8216687}" type="presParOf" srcId="{9D4D648C-1ECE-4559-9B0F-2FBFBFA20F36}" destId="{2B820FB8-4330-4932-A79D-68F7C2DDF091}" srcOrd="1" destOrd="0" presId="urn:microsoft.com/office/officeart/2005/8/layout/list1"/>
    <dgm:cxn modelId="{17A4B114-4993-4702-9FF9-F4D87040A81B}" type="presParOf" srcId="{9AD1160A-84BE-4A79-A6BC-F45CBC33E8AA}" destId="{D0AEA415-DB30-40D1-BD34-B4F7D94F4A12}" srcOrd="9" destOrd="0" presId="urn:microsoft.com/office/officeart/2005/8/layout/list1"/>
    <dgm:cxn modelId="{58D2035D-46AC-4A69-B29A-2C3CFED1AC63}" type="presParOf" srcId="{9AD1160A-84BE-4A79-A6BC-F45CBC33E8AA}" destId="{A42A5AAE-49C3-46FB-8F87-05E1491DF879}" srcOrd="10" destOrd="0" presId="urn:microsoft.com/office/officeart/2005/8/layout/list1"/>
    <dgm:cxn modelId="{077EE0BD-9F34-4797-A0FC-644CB0EF7D6D}" type="presParOf" srcId="{9AD1160A-84BE-4A79-A6BC-F45CBC33E8AA}" destId="{E2A35BB4-BF0A-4961-AAF2-7326F8ADE659}" srcOrd="11" destOrd="0" presId="urn:microsoft.com/office/officeart/2005/8/layout/list1"/>
    <dgm:cxn modelId="{924E6686-4696-4910-8AA1-5172DB97E638}" type="presParOf" srcId="{9AD1160A-84BE-4A79-A6BC-F45CBC33E8AA}" destId="{B73151E2-4727-4013-805D-00B07732E24C}" srcOrd="12" destOrd="0" presId="urn:microsoft.com/office/officeart/2005/8/layout/list1"/>
    <dgm:cxn modelId="{36AD6288-5740-4AEF-9CBE-B4323F643A30}" type="presParOf" srcId="{B73151E2-4727-4013-805D-00B07732E24C}" destId="{99D62843-E150-4208-A4F9-EF17C543A85B}" srcOrd="0" destOrd="0" presId="urn:microsoft.com/office/officeart/2005/8/layout/list1"/>
    <dgm:cxn modelId="{1CEB01F8-C8C7-4C03-8BB5-88821B42E930}" type="presParOf" srcId="{B73151E2-4727-4013-805D-00B07732E24C}" destId="{A8D12F2D-E8D9-40EE-859B-0C79BDB4D501}" srcOrd="1" destOrd="0" presId="urn:microsoft.com/office/officeart/2005/8/layout/list1"/>
    <dgm:cxn modelId="{39127CB2-B517-4F60-90AA-E74858E698D1}" type="presParOf" srcId="{9AD1160A-84BE-4A79-A6BC-F45CBC33E8AA}" destId="{5F4B0FB8-B4C1-4C3B-8B40-07AC229F8677}" srcOrd="13" destOrd="0" presId="urn:microsoft.com/office/officeart/2005/8/layout/list1"/>
    <dgm:cxn modelId="{F18083EB-7EB6-4149-B6A5-27FEB6065656}" type="presParOf" srcId="{9AD1160A-84BE-4A79-A6BC-F45CBC33E8AA}" destId="{3E3D3AEA-8FF9-4C20-9D42-2820AE623DC4}" srcOrd="14" destOrd="0" presId="urn:microsoft.com/office/officeart/2005/8/layout/list1"/>
    <dgm:cxn modelId="{91DB20BC-B0C5-4C82-95B8-3D5F0D4982E3}" type="presParOf" srcId="{9AD1160A-84BE-4A79-A6BC-F45CBC33E8AA}" destId="{E8D68246-89CE-4B3F-8B3C-F8689848D820}" srcOrd="15" destOrd="0" presId="urn:microsoft.com/office/officeart/2005/8/layout/list1"/>
    <dgm:cxn modelId="{386DC81E-FA44-4B00-A986-5B5B30BD3F76}" type="presParOf" srcId="{9AD1160A-84BE-4A79-A6BC-F45CBC33E8AA}" destId="{CA3A3FFD-43F6-4F66-9568-84DE3692C05F}" srcOrd="16" destOrd="0" presId="urn:microsoft.com/office/officeart/2005/8/layout/list1"/>
    <dgm:cxn modelId="{2BFFD926-9A42-4FF5-BA03-45808DA08DEC}" type="presParOf" srcId="{CA3A3FFD-43F6-4F66-9568-84DE3692C05F}" destId="{D0000FCE-197F-43C1-9DF4-CAEE80D3469F}" srcOrd="0" destOrd="0" presId="urn:microsoft.com/office/officeart/2005/8/layout/list1"/>
    <dgm:cxn modelId="{2EA2B152-0ED9-4A0B-9D58-B8C6DA04DC75}" type="presParOf" srcId="{CA3A3FFD-43F6-4F66-9568-84DE3692C05F}" destId="{3A569D09-B226-47C9-B891-B938A1E955E4}" srcOrd="1" destOrd="0" presId="urn:microsoft.com/office/officeart/2005/8/layout/list1"/>
    <dgm:cxn modelId="{102B7DA2-5602-4063-B669-5BE87F6A2D26}" type="presParOf" srcId="{9AD1160A-84BE-4A79-A6BC-F45CBC33E8AA}" destId="{8408C0ED-7EF9-4F0D-A99B-550A65A66D01}" srcOrd="17" destOrd="0" presId="urn:microsoft.com/office/officeart/2005/8/layout/list1"/>
    <dgm:cxn modelId="{73E12117-0B52-4906-8267-51B79C582918}" type="presParOf" srcId="{9AD1160A-84BE-4A79-A6BC-F45CBC33E8AA}" destId="{8B288FE8-AC06-476D-8A26-FE41A1114DDD}" srcOrd="18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253392B-1FD3-4ABE-B9AC-F8ADAA41FD20}" type="doc">
      <dgm:prSet loTypeId="urn:microsoft.com/office/officeart/2005/8/layout/cycle4" loCatId="cycle" qsTypeId="urn:microsoft.com/office/officeart/2005/8/quickstyle/simple2" qsCatId="simple" csTypeId="urn:microsoft.com/office/officeart/2005/8/colors/accent1_2" csCatId="accent1" phldr="1"/>
      <dgm:spPr/>
    </dgm:pt>
    <dgm:pt modelId="{DB1BBBB6-2B89-40B0-9600-293F97754EDE}">
      <dgm:prSet phldrT="[Texto]"/>
      <dgm:spPr>
        <a:solidFill>
          <a:srgbClr val="1E355D"/>
        </a:solidFill>
      </dgm:spPr>
      <dgm:t>
        <a:bodyPr/>
        <a:lstStyle/>
        <a:p>
          <a:pPr algn="ctr"/>
          <a:r>
            <a:rPr lang="es-CO" b="1" dirty="0"/>
            <a:t>Etapa 2. Conocimiento del Riesgo </a:t>
          </a:r>
        </a:p>
      </dgm:t>
    </dgm:pt>
    <dgm:pt modelId="{E5BF9D7D-392E-4273-8EB0-C4D52A093252}" type="parTrans" cxnId="{20BC8ACD-CB08-483F-AD91-6AB55CB8FCF9}">
      <dgm:prSet/>
      <dgm:spPr/>
      <dgm:t>
        <a:bodyPr/>
        <a:lstStyle/>
        <a:p>
          <a:endParaRPr lang="es-CO"/>
        </a:p>
      </dgm:t>
    </dgm:pt>
    <dgm:pt modelId="{6EA8A621-EAF2-4493-8E87-6D19E2D0EE7F}" type="sibTrans" cxnId="{20BC8ACD-CB08-483F-AD91-6AB55CB8FCF9}">
      <dgm:prSet/>
      <dgm:spPr/>
      <dgm:t>
        <a:bodyPr/>
        <a:lstStyle/>
        <a:p>
          <a:endParaRPr lang="es-CO"/>
        </a:p>
      </dgm:t>
    </dgm:pt>
    <dgm:pt modelId="{D54069C1-7187-4158-99FB-F0358B22737E}">
      <dgm:prSet phldrT="[Texto]"/>
      <dgm:spPr>
        <a:solidFill>
          <a:srgbClr val="FFD000"/>
        </a:solidFill>
      </dgm:spPr>
      <dgm:t>
        <a:bodyPr/>
        <a:lstStyle/>
        <a:p>
          <a:r>
            <a:rPr lang="es-CO" b="1" dirty="0"/>
            <a:t>Etapa 3.</a:t>
          </a:r>
        </a:p>
        <a:p>
          <a:r>
            <a:rPr lang="es-CO" b="1" dirty="0"/>
            <a:t>Reducción del Riesgo </a:t>
          </a:r>
        </a:p>
      </dgm:t>
    </dgm:pt>
    <dgm:pt modelId="{522D8648-5B87-48B3-8FD9-C54CB4AF2C3D}" type="parTrans" cxnId="{749A460A-8268-488A-9700-600A11BF8E07}">
      <dgm:prSet/>
      <dgm:spPr/>
      <dgm:t>
        <a:bodyPr/>
        <a:lstStyle/>
        <a:p>
          <a:endParaRPr lang="es-CO"/>
        </a:p>
      </dgm:t>
    </dgm:pt>
    <dgm:pt modelId="{FD81AFEF-6A5A-42A8-A68E-CF7A36A5BC78}" type="sibTrans" cxnId="{749A460A-8268-488A-9700-600A11BF8E07}">
      <dgm:prSet/>
      <dgm:spPr/>
      <dgm:t>
        <a:bodyPr/>
        <a:lstStyle/>
        <a:p>
          <a:endParaRPr lang="es-CO"/>
        </a:p>
      </dgm:t>
    </dgm:pt>
    <dgm:pt modelId="{C9554718-BE4E-43DE-B85F-6118842C53EB}">
      <dgm:prSet phldrT="[Texto]"/>
      <dgm:spPr>
        <a:solidFill>
          <a:srgbClr val="1C3462"/>
        </a:solidFill>
      </dgm:spPr>
      <dgm:t>
        <a:bodyPr/>
        <a:lstStyle/>
        <a:p>
          <a:r>
            <a:rPr lang="es-CO" b="1" dirty="0"/>
            <a:t>Etapa 4.</a:t>
          </a:r>
        </a:p>
        <a:p>
          <a:r>
            <a:rPr lang="es-CO" b="1" dirty="0"/>
            <a:t>Manejo del Desastre </a:t>
          </a:r>
        </a:p>
      </dgm:t>
    </dgm:pt>
    <dgm:pt modelId="{0D49A658-F215-4883-856A-DBED7ACF66C1}" type="parTrans" cxnId="{8E029828-CCC5-48C5-B45D-3BF537508501}">
      <dgm:prSet/>
      <dgm:spPr/>
      <dgm:t>
        <a:bodyPr/>
        <a:lstStyle/>
        <a:p>
          <a:endParaRPr lang="es-CO"/>
        </a:p>
      </dgm:t>
    </dgm:pt>
    <dgm:pt modelId="{F146C786-8877-4A07-9349-960D47278521}" type="sibTrans" cxnId="{8E029828-CCC5-48C5-B45D-3BF537508501}">
      <dgm:prSet/>
      <dgm:spPr/>
      <dgm:t>
        <a:bodyPr/>
        <a:lstStyle/>
        <a:p>
          <a:endParaRPr lang="es-CO"/>
        </a:p>
      </dgm:t>
    </dgm:pt>
    <dgm:pt modelId="{C17503B0-96AA-4F74-A150-AC7DE6ACC87F}">
      <dgm:prSet phldrT="[Texto]" custT="1"/>
      <dgm:spPr>
        <a:solidFill>
          <a:srgbClr val="FFD000"/>
        </a:solidFill>
      </dgm:spPr>
      <dgm:t>
        <a:bodyPr/>
        <a:lstStyle/>
        <a:p>
          <a:r>
            <a:rPr lang="es-CO" sz="1800" b="1" kern="1200" dirty="0"/>
            <a:t>Etapa 1. Se</a:t>
          </a:r>
          <a:r>
            <a:rPr lang="es-CO" sz="1800" b="1" kern="1200" dirty="0">
              <a:solidFill>
                <a:prstClr val="white"/>
              </a:solidFill>
              <a:latin typeface="Calibri"/>
              <a:ea typeface="+mn-ea"/>
              <a:cs typeface="+mn-cs"/>
            </a:rPr>
            <a:t>nsibilización</a:t>
          </a:r>
          <a:r>
            <a:rPr lang="es-CO" sz="1800" b="1" kern="1200" dirty="0"/>
            <a:t> </a:t>
          </a: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sldjump"/>
          </dgm14:cNvPr>
        </a:ext>
      </dgm:extLst>
    </dgm:pt>
    <dgm:pt modelId="{D5A7E4D2-B3A6-4B62-B484-6A91966136D0}" type="sibTrans" cxnId="{7B1DBBD3-4A5C-4CC4-A1CA-3D39E7329B2F}">
      <dgm:prSet/>
      <dgm:spPr/>
      <dgm:t>
        <a:bodyPr/>
        <a:lstStyle/>
        <a:p>
          <a:endParaRPr lang="es-CO"/>
        </a:p>
      </dgm:t>
    </dgm:pt>
    <dgm:pt modelId="{5B03C2AD-3381-40D1-977D-AFD8E945DA19}" type="parTrans" cxnId="{7B1DBBD3-4A5C-4CC4-A1CA-3D39E7329B2F}">
      <dgm:prSet/>
      <dgm:spPr/>
      <dgm:t>
        <a:bodyPr/>
        <a:lstStyle/>
        <a:p>
          <a:endParaRPr lang="es-CO"/>
        </a:p>
      </dgm:t>
    </dgm:pt>
    <dgm:pt modelId="{B043F8A4-06B0-4A43-BE12-F2E0444EE914}" type="pres">
      <dgm:prSet presAssocID="{3253392B-1FD3-4ABE-B9AC-F8ADAA41FD20}" presName="cycleMatrixDiagram" presStyleCnt="0">
        <dgm:presLayoutVars>
          <dgm:chMax val="1"/>
          <dgm:dir/>
          <dgm:animLvl val="lvl"/>
          <dgm:resizeHandles val="exact"/>
        </dgm:presLayoutVars>
      </dgm:prSet>
      <dgm:spPr/>
    </dgm:pt>
    <dgm:pt modelId="{0F1D62D9-4143-4657-95B3-CB51BF5A4426}" type="pres">
      <dgm:prSet presAssocID="{3253392B-1FD3-4ABE-B9AC-F8ADAA41FD20}" presName="children" presStyleCnt="0"/>
      <dgm:spPr/>
    </dgm:pt>
    <dgm:pt modelId="{7B6F3DA4-6B6A-4120-88B7-2B478944EB5F}" type="pres">
      <dgm:prSet presAssocID="{3253392B-1FD3-4ABE-B9AC-F8ADAA41FD20}" presName="childPlaceholder" presStyleCnt="0"/>
      <dgm:spPr/>
    </dgm:pt>
    <dgm:pt modelId="{F4D5DB09-07A1-4A80-98E4-888D68822921}" type="pres">
      <dgm:prSet presAssocID="{3253392B-1FD3-4ABE-B9AC-F8ADAA41FD20}" presName="circle" presStyleCnt="0"/>
      <dgm:spPr/>
    </dgm:pt>
    <dgm:pt modelId="{85D9DD46-99C6-4997-BCCA-D1BA5621C794}" type="pres">
      <dgm:prSet presAssocID="{3253392B-1FD3-4ABE-B9AC-F8ADAA41FD20}" presName="quadrant1" presStyleLbl="node1" presStyleIdx="0" presStyleCnt="4" custScaleX="111059">
        <dgm:presLayoutVars>
          <dgm:chMax val="1"/>
          <dgm:bulletEnabled val="1"/>
        </dgm:presLayoutVars>
      </dgm:prSet>
      <dgm:spPr/>
    </dgm:pt>
    <dgm:pt modelId="{0551BF78-2D0F-4C06-A056-9BF76F33145C}" type="pres">
      <dgm:prSet presAssocID="{3253392B-1FD3-4ABE-B9AC-F8ADAA41FD20}" presName="quadrant2" presStyleLbl="node1" presStyleIdx="1" presStyleCnt="4" custLinFactNeighborY="-636">
        <dgm:presLayoutVars>
          <dgm:chMax val="1"/>
          <dgm:bulletEnabled val="1"/>
        </dgm:presLayoutVars>
      </dgm:prSet>
      <dgm:spPr/>
    </dgm:pt>
    <dgm:pt modelId="{2805AB99-3FEE-450B-A33D-9FD083DB9EE0}" type="pres">
      <dgm:prSet presAssocID="{3253392B-1FD3-4ABE-B9AC-F8ADAA41FD20}" presName="quadrant3" presStyleLbl="node1" presStyleIdx="2" presStyleCnt="4">
        <dgm:presLayoutVars>
          <dgm:chMax val="1"/>
          <dgm:bulletEnabled val="1"/>
        </dgm:presLayoutVars>
      </dgm:prSet>
      <dgm:spPr/>
    </dgm:pt>
    <dgm:pt modelId="{E03D2641-7C15-49FB-92E9-77F686C184AA}" type="pres">
      <dgm:prSet presAssocID="{3253392B-1FD3-4ABE-B9AC-F8ADAA41FD20}" presName="quadrant4" presStyleLbl="node1" presStyleIdx="3" presStyleCnt="4" custScaleX="108514">
        <dgm:presLayoutVars>
          <dgm:chMax val="1"/>
          <dgm:bulletEnabled val="1"/>
        </dgm:presLayoutVars>
      </dgm:prSet>
      <dgm:spPr/>
    </dgm:pt>
    <dgm:pt modelId="{55B9ED7E-87B0-429F-A558-1933E522C438}" type="pres">
      <dgm:prSet presAssocID="{3253392B-1FD3-4ABE-B9AC-F8ADAA41FD20}" presName="quadrantPlaceholder" presStyleCnt="0"/>
      <dgm:spPr/>
    </dgm:pt>
    <dgm:pt modelId="{696E1E34-186D-457A-BC95-050380EF9A1E}" type="pres">
      <dgm:prSet presAssocID="{3253392B-1FD3-4ABE-B9AC-F8ADAA41FD20}" presName="center1" presStyleLbl="fgShp" presStyleIdx="0" presStyleCnt="2"/>
      <dgm:spPr/>
    </dgm:pt>
    <dgm:pt modelId="{FCEDD3F3-660C-401D-A60A-49ECCEDD1D81}" type="pres">
      <dgm:prSet presAssocID="{3253392B-1FD3-4ABE-B9AC-F8ADAA41FD20}" presName="center2" presStyleLbl="fgShp" presStyleIdx="1" presStyleCnt="2"/>
      <dgm:spPr/>
    </dgm:pt>
  </dgm:ptLst>
  <dgm:cxnLst>
    <dgm:cxn modelId="{749A460A-8268-488A-9700-600A11BF8E07}" srcId="{3253392B-1FD3-4ABE-B9AC-F8ADAA41FD20}" destId="{D54069C1-7187-4158-99FB-F0358B22737E}" srcOrd="2" destOrd="0" parTransId="{522D8648-5B87-48B3-8FD9-C54CB4AF2C3D}" sibTransId="{FD81AFEF-6A5A-42A8-A68E-CF7A36A5BC78}"/>
    <dgm:cxn modelId="{8E029828-CCC5-48C5-B45D-3BF537508501}" srcId="{3253392B-1FD3-4ABE-B9AC-F8ADAA41FD20}" destId="{C9554718-BE4E-43DE-B85F-6118842C53EB}" srcOrd="3" destOrd="0" parTransId="{0D49A658-F215-4883-856A-DBED7ACF66C1}" sibTransId="{F146C786-8877-4A07-9349-960D47278521}"/>
    <dgm:cxn modelId="{0932932F-64B8-4825-A0FF-89A7EA23C467}" type="presOf" srcId="{C9554718-BE4E-43DE-B85F-6118842C53EB}" destId="{E03D2641-7C15-49FB-92E9-77F686C184AA}" srcOrd="0" destOrd="0" presId="urn:microsoft.com/office/officeart/2005/8/layout/cycle4"/>
    <dgm:cxn modelId="{A6B9783B-0A86-41B4-AB96-683CED641FD6}" type="presOf" srcId="{C17503B0-96AA-4F74-A150-AC7DE6ACC87F}" destId="{85D9DD46-99C6-4997-BCCA-D1BA5621C794}" srcOrd="0" destOrd="0" presId="urn:microsoft.com/office/officeart/2005/8/layout/cycle4"/>
    <dgm:cxn modelId="{F9AB2570-3C9E-4E9B-908A-59EB97F911A2}" type="presOf" srcId="{3253392B-1FD3-4ABE-B9AC-F8ADAA41FD20}" destId="{B043F8A4-06B0-4A43-BE12-F2E0444EE914}" srcOrd="0" destOrd="0" presId="urn:microsoft.com/office/officeart/2005/8/layout/cycle4"/>
    <dgm:cxn modelId="{C4FC0B7A-6961-473A-90D9-FF6C9D5C52E6}" type="presOf" srcId="{D54069C1-7187-4158-99FB-F0358B22737E}" destId="{2805AB99-3FEE-450B-A33D-9FD083DB9EE0}" srcOrd="0" destOrd="0" presId="urn:microsoft.com/office/officeart/2005/8/layout/cycle4"/>
    <dgm:cxn modelId="{D8890AB7-32AF-47EA-B305-E1A429FBE6CC}" type="presOf" srcId="{DB1BBBB6-2B89-40B0-9600-293F97754EDE}" destId="{0551BF78-2D0F-4C06-A056-9BF76F33145C}" srcOrd="0" destOrd="0" presId="urn:microsoft.com/office/officeart/2005/8/layout/cycle4"/>
    <dgm:cxn modelId="{20BC8ACD-CB08-483F-AD91-6AB55CB8FCF9}" srcId="{3253392B-1FD3-4ABE-B9AC-F8ADAA41FD20}" destId="{DB1BBBB6-2B89-40B0-9600-293F97754EDE}" srcOrd="1" destOrd="0" parTransId="{E5BF9D7D-392E-4273-8EB0-C4D52A093252}" sibTransId="{6EA8A621-EAF2-4493-8E87-6D19E2D0EE7F}"/>
    <dgm:cxn modelId="{7B1DBBD3-4A5C-4CC4-A1CA-3D39E7329B2F}" srcId="{3253392B-1FD3-4ABE-B9AC-F8ADAA41FD20}" destId="{C17503B0-96AA-4F74-A150-AC7DE6ACC87F}" srcOrd="0" destOrd="0" parTransId="{5B03C2AD-3381-40D1-977D-AFD8E945DA19}" sibTransId="{D5A7E4D2-B3A6-4B62-B484-6A91966136D0}"/>
    <dgm:cxn modelId="{41C7D82B-014B-42B5-AA09-626FC125BADA}" type="presParOf" srcId="{B043F8A4-06B0-4A43-BE12-F2E0444EE914}" destId="{0F1D62D9-4143-4657-95B3-CB51BF5A4426}" srcOrd="0" destOrd="0" presId="urn:microsoft.com/office/officeart/2005/8/layout/cycle4"/>
    <dgm:cxn modelId="{80C52896-9388-47BE-A3AC-ED9B4A8F52BE}" type="presParOf" srcId="{0F1D62D9-4143-4657-95B3-CB51BF5A4426}" destId="{7B6F3DA4-6B6A-4120-88B7-2B478944EB5F}" srcOrd="0" destOrd="0" presId="urn:microsoft.com/office/officeart/2005/8/layout/cycle4"/>
    <dgm:cxn modelId="{2AC71D49-D34D-4E68-841D-DBE8178960BA}" type="presParOf" srcId="{B043F8A4-06B0-4A43-BE12-F2E0444EE914}" destId="{F4D5DB09-07A1-4A80-98E4-888D68822921}" srcOrd="1" destOrd="0" presId="urn:microsoft.com/office/officeart/2005/8/layout/cycle4"/>
    <dgm:cxn modelId="{1276C09C-1607-433B-887B-8635EF9D766B}" type="presParOf" srcId="{F4D5DB09-07A1-4A80-98E4-888D68822921}" destId="{85D9DD46-99C6-4997-BCCA-D1BA5621C794}" srcOrd="0" destOrd="0" presId="urn:microsoft.com/office/officeart/2005/8/layout/cycle4"/>
    <dgm:cxn modelId="{D2BE687B-6B43-47DF-B477-57522279DAA7}" type="presParOf" srcId="{F4D5DB09-07A1-4A80-98E4-888D68822921}" destId="{0551BF78-2D0F-4C06-A056-9BF76F33145C}" srcOrd="1" destOrd="0" presId="urn:microsoft.com/office/officeart/2005/8/layout/cycle4"/>
    <dgm:cxn modelId="{3284C3D6-D334-4B6F-9AB2-1EFB7718C58A}" type="presParOf" srcId="{F4D5DB09-07A1-4A80-98E4-888D68822921}" destId="{2805AB99-3FEE-450B-A33D-9FD083DB9EE0}" srcOrd="2" destOrd="0" presId="urn:microsoft.com/office/officeart/2005/8/layout/cycle4"/>
    <dgm:cxn modelId="{9BE0DBA5-C56D-4214-8D5F-9501C09263A2}" type="presParOf" srcId="{F4D5DB09-07A1-4A80-98E4-888D68822921}" destId="{E03D2641-7C15-49FB-92E9-77F686C184AA}" srcOrd="3" destOrd="0" presId="urn:microsoft.com/office/officeart/2005/8/layout/cycle4"/>
    <dgm:cxn modelId="{F044A896-CBC6-4C00-9915-7E935C6702D3}" type="presParOf" srcId="{F4D5DB09-07A1-4A80-98E4-888D68822921}" destId="{55B9ED7E-87B0-429F-A558-1933E522C438}" srcOrd="4" destOrd="0" presId="urn:microsoft.com/office/officeart/2005/8/layout/cycle4"/>
    <dgm:cxn modelId="{1E283D4F-54F5-47FE-B0CD-412A0B4F5D78}" type="presParOf" srcId="{B043F8A4-06B0-4A43-BE12-F2E0444EE914}" destId="{696E1E34-186D-457A-BC95-050380EF9A1E}" srcOrd="2" destOrd="0" presId="urn:microsoft.com/office/officeart/2005/8/layout/cycle4"/>
    <dgm:cxn modelId="{D055EECE-34E0-4809-8298-5F58E89D7FEF}" type="presParOf" srcId="{B043F8A4-06B0-4A43-BE12-F2E0444EE914}" destId="{FCEDD3F3-660C-401D-A60A-49ECCEDD1D81}" srcOrd="3" destOrd="0" presId="urn:microsoft.com/office/officeart/2005/8/layout/cycle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ABE91BCA-A858-436C-9BEE-88A31C2B2C34}" type="doc">
      <dgm:prSet loTypeId="urn:microsoft.com/office/officeart/2005/8/layout/default" loCatId="list" qsTypeId="urn:microsoft.com/office/officeart/2005/8/quickstyle/simple2" qsCatId="simple" csTypeId="urn:microsoft.com/office/officeart/2005/8/colors/accent5_1" csCatId="accent5" phldr="1"/>
      <dgm:spPr/>
      <dgm:t>
        <a:bodyPr/>
        <a:lstStyle/>
        <a:p>
          <a:endParaRPr lang="es-CO"/>
        </a:p>
      </dgm:t>
    </dgm:pt>
    <dgm:pt modelId="{FEA85959-B934-403C-AFEC-B14B06408C87}">
      <dgm:prSet phldrT="[Texto]"/>
      <dgm:spPr/>
      <dgm:t>
        <a:bodyPr/>
        <a:lstStyle/>
        <a:p>
          <a:r>
            <a:rPr lang="es-CO" dirty="0"/>
            <a:t>Guía de aprendizaje</a:t>
          </a:r>
        </a:p>
      </dgm:t>
    </dgm:pt>
    <dgm:pt modelId="{F3698BE4-5792-4340-8A69-592E4F652D92}" type="parTrans" cxnId="{2E81B2AB-476D-4625-B1D3-9F59ED1800C1}">
      <dgm:prSet/>
      <dgm:spPr/>
      <dgm:t>
        <a:bodyPr/>
        <a:lstStyle/>
        <a:p>
          <a:endParaRPr lang="es-CO"/>
        </a:p>
      </dgm:t>
    </dgm:pt>
    <dgm:pt modelId="{7D19FD98-341B-4704-8E20-0E1CEB4D13E2}" type="sibTrans" cxnId="{2E81B2AB-476D-4625-B1D3-9F59ED1800C1}">
      <dgm:prSet/>
      <dgm:spPr/>
      <dgm:t>
        <a:bodyPr/>
        <a:lstStyle/>
        <a:p>
          <a:endParaRPr lang="es-CO"/>
        </a:p>
      </dgm:t>
    </dgm:pt>
    <dgm:pt modelId="{AC60E5FB-5917-4AB8-824C-3312C11AC29B}">
      <dgm:prSet phldrT="[Texto]"/>
      <dgm:spPr/>
      <dgm:t>
        <a:bodyPr/>
        <a:lstStyle/>
        <a:p>
          <a:r>
            <a:rPr lang="es-CO" dirty="0"/>
            <a:t>Video explicativo </a:t>
          </a:r>
        </a:p>
      </dgm:t>
    </dgm:pt>
    <dgm:pt modelId="{6BF97C1A-6726-4870-8AC0-53DA789DA9B7}" type="parTrans" cxnId="{C4D156AF-83C0-4416-83C8-E2FC06A2E9F1}">
      <dgm:prSet/>
      <dgm:spPr/>
      <dgm:t>
        <a:bodyPr/>
        <a:lstStyle/>
        <a:p>
          <a:endParaRPr lang="es-CO"/>
        </a:p>
      </dgm:t>
    </dgm:pt>
    <dgm:pt modelId="{21175DDC-9156-4C8C-9A46-7FEE1D3476B0}" type="sibTrans" cxnId="{C4D156AF-83C0-4416-83C8-E2FC06A2E9F1}">
      <dgm:prSet/>
      <dgm:spPr/>
      <dgm:t>
        <a:bodyPr/>
        <a:lstStyle/>
        <a:p>
          <a:endParaRPr lang="es-CO"/>
        </a:p>
      </dgm:t>
    </dgm:pt>
    <dgm:pt modelId="{80E49CEE-96C7-4465-98A6-3FEF1E4B2564}">
      <dgm:prSet phldrT="[Texto]"/>
      <dgm:spPr/>
      <dgm:t>
        <a:bodyPr/>
        <a:lstStyle/>
        <a:p>
          <a:r>
            <a:rPr lang="es-CO" dirty="0"/>
            <a:t>Lecturas de refuerzo </a:t>
          </a:r>
        </a:p>
      </dgm:t>
    </dgm:pt>
    <dgm:pt modelId="{EE98277B-D057-49E7-A38D-A7E9A43AA88C}" type="parTrans" cxnId="{F367C95E-E6D7-49FF-9748-912DD5569947}">
      <dgm:prSet/>
      <dgm:spPr/>
      <dgm:t>
        <a:bodyPr/>
        <a:lstStyle/>
        <a:p>
          <a:endParaRPr lang="es-CO"/>
        </a:p>
      </dgm:t>
    </dgm:pt>
    <dgm:pt modelId="{95DC9C24-FAB3-4EA5-8A0F-80D94FD3CB61}" type="sibTrans" cxnId="{F367C95E-E6D7-49FF-9748-912DD5569947}">
      <dgm:prSet/>
      <dgm:spPr/>
      <dgm:t>
        <a:bodyPr/>
        <a:lstStyle/>
        <a:p>
          <a:endParaRPr lang="es-CO"/>
        </a:p>
      </dgm:t>
    </dgm:pt>
    <dgm:pt modelId="{A3155996-E036-447B-A6F4-3C6A8A6E47AF}">
      <dgm:prSet phldrT="[Texto]"/>
      <dgm:spPr/>
      <dgm:t>
        <a:bodyPr/>
        <a:lstStyle/>
        <a:p>
          <a:r>
            <a:rPr lang="es-CO" dirty="0"/>
            <a:t>Formato Plan de Comunal correspondiente a la Unidad</a:t>
          </a:r>
        </a:p>
      </dgm:t>
    </dgm:pt>
    <dgm:pt modelId="{C367CE74-6308-43FF-8E32-9F8A395EE94E}" type="parTrans" cxnId="{16FF4629-D525-4EA4-8908-57F90B150DB6}">
      <dgm:prSet/>
      <dgm:spPr/>
      <dgm:t>
        <a:bodyPr/>
        <a:lstStyle/>
        <a:p>
          <a:endParaRPr lang="es-CO"/>
        </a:p>
      </dgm:t>
    </dgm:pt>
    <dgm:pt modelId="{7809D7B9-795C-4ED8-A86D-075CD396D81A}" type="sibTrans" cxnId="{16FF4629-D525-4EA4-8908-57F90B150DB6}">
      <dgm:prSet/>
      <dgm:spPr/>
      <dgm:t>
        <a:bodyPr/>
        <a:lstStyle/>
        <a:p>
          <a:endParaRPr lang="es-CO"/>
        </a:p>
      </dgm:t>
    </dgm:pt>
    <dgm:pt modelId="{B567861D-EC61-4558-B5E2-5BAFC829AC49}">
      <dgm:prSet phldrT="[Texto]"/>
      <dgm:spPr/>
      <dgm:t>
        <a:bodyPr/>
        <a:lstStyle/>
        <a:p>
          <a:r>
            <a:rPr lang="es-CO" dirty="0"/>
            <a:t>Evaluación. </a:t>
          </a:r>
        </a:p>
      </dgm:t>
    </dgm:pt>
    <dgm:pt modelId="{474AB312-03C0-4AFE-818D-CFEF3416EB44}" type="parTrans" cxnId="{8B7BBD06-2C50-4D3D-A855-115895C0BA3C}">
      <dgm:prSet/>
      <dgm:spPr/>
      <dgm:t>
        <a:bodyPr/>
        <a:lstStyle/>
        <a:p>
          <a:endParaRPr lang="es-CO"/>
        </a:p>
      </dgm:t>
    </dgm:pt>
    <dgm:pt modelId="{5510D3A1-56AF-4763-BAE7-738CB11E8A2A}" type="sibTrans" cxnId="{8B7BBD06-2C50-4D3D-A855-115895C0BA3C}">
      <dgm:prSet/>
      <dgm:spPr/>
      <dgm:t>
        <a:bodyPr/>
        <a:lstStyle/>
        <a:p>
          <a:endParaRPr lang="es-CO"/>
        </a:p>
      </dgm:t>
    </dgm:pt>
    <dgm:pt modelId="{5B958796-67D2-4717-9FE6-4EB7BC475C71}" type="pres">
      <dgm:prSet presAssocID="{ABE91BCA-A858-436C-9BEE-88A31C2B2C34}" presName="diagram" presStyleCnt="0">
        <dgm:presLayoutVars>
          <dgm:dir/>
          <dgm:resizeHandles val="exact"/>
        </dgm:presLayoutVars>
      </dgm:prSet>
      <dgm:spPr/>
    </dgm:pt>
    <dgm:pt modelId="{49D766F6-7EA0-4B50-A3D3-1C1672476C97}" type="pres">
      <dgm:prSet presAssocID="{FEA85959-B934-403C-AFEC-B14B06408C87}" presName="node" presStyleLbl="node1" presStyleIdx="0" presStyleCnt="5">
        <dgm:presLayoutVars>
          <dgm:bulletEnabled val="1"/>
        </dgm:presLayoutVars>
      </dgm:prSet>
      <dgm:spPr/>
    </dgm:pt>
    <dgm:pt modelId="{CF88932D-7B8B-49A1-824B-90C8E69C88DD}" type="pres">
      <dgm:prSet presAssocID="{7D19FD98-341B-4704-8E20-0E1CEB4D13E2}" presName="sibTrans" presStyleCnt="0"/>
      <dgm:spPr/>
    </dgm:pt>
    <dgm:pt modelId="{9366C324-B43D-4A82-957A-604790543DE7}" type="pres">
      <dgm:prSet presAssocID="{AC60E5FB-5917-4AB8-824C-3312C11AC29B}" presName="node" presStyleLbl="node1" presStyleIdx="1" presStyleCnt="5">
        <dgm:presLayoutVars>
          <dgm:bulletEnabled val="1"/>
        </dgm:presLayoutVars>
      </dgm:prSet>
      <dgm:spPr/>
    </dgm:pt>
    <dgm:pt modelId="{F7E8B6DC-E4CB-48B0-A931-4AA6A0B35F50}" type="pres">
      <dgm:prSet presAssocID="{21175DDC-9156-4C8C-9A46-7FEE1D3476B0}" presName="sibTrans" presStyleCnt="0"/>
      <dgm:spPr/>
    </dgm:pt>
    <dgm:pt modelId="{14E08E42-4B7D-411A-9F2A-39C07D4EFDFA}" type="pres">
      <dgm:prSet presAssocID="{80E49CEE-96C7-4465-98A6-3FEF1E4B2564}" presName="node" presStyleLbl="node1" presStyleIdx="2" presStyleCnt="5">
        <dgm:presLayoutVars>
          <dgm:bulletEnabled val="1"/>
        </dgm:presLayoutVars>
      </dgm:prSet>
      <dgm:spPr/>
    </dgm:pt>
    <dgm:pt modelId="{C515856A-B80B-4BB3-8262-C2AD678DD26A}" type="pres">
      <dgm:prSet presAssocID="{95DC9C24-FAB3-4EA5-8A0F-80D94FD3CB61}" presName="sibTrans" presStyleCnt="0"/>
      <dgm:spPr/>
    </dgm:pt>
    <dgm:pt modelId="{48286CB0-6825-4A02-9308-848DDFC998DE}" type="pres">
      <dgm:prSet presAssocID="{A3155996-E036-447B-A6F4-3C6A8A6E47AF}" presName="node" presStyleLbl="node1" presStyleIdx="3" presStyleCnt="5">
        <dgm:presLayoutVars>
          <dgm:bulletEnabled val="1"/>
        </dgm:presLayoutVars>
      </dgm:prSet>
      <dgm:spPr/>
    </dgm:pt>
    <dgm:pt modelId="{134CF4B3-1E2F-4D83-82F1-211F30A1DD3B}" type="pres">
      <dgm:prSet presAssocID="{7809D7B9-795C-4ED8-A86D-075CD396D81A}" presName="sibTrans" presStyleCnt="0"/>
      <dgm:spPr/>
    </dgm:pt>
    <dgm:pt modelId="{BA7CC3AF-C09D-4710-9A23-66CD07D40350}" type="pres">
      <dgm:prSet presAssocID="{B567861D-EC61-4558-B5E2-5BAFC829AC49}" presName="node" presStyleLbl="node1" presStyleIdx="4" presStyleCnt="5">
        <dgm:presLayoutVars>
          <dgm:bulletEnabled val="1"/>
        </dgm:presLayoutVars>
      </dgm:prSet>
      <dgm:spPr/>
    </dgm:pt>
  </dgm:ptLst>
  <dgm:cxnLst>
    <dgm:cxn modelId="{8B7BBD06-2C50-4D3D-A855-115895C0BA3C}" srcId="{ABE91BCA-A858-436C-9BEE-88A31C2B2C34}" destId="{B567861D-EC61-4558-B5E2-5BAFC829AC49}" srcOrd="4" destOrd="0" parTransId="{474AB312-03C0-4AFE-818D-CFEF3416EB44}" sibTransId="{5510D3A1-56AF-4763-BAE7-738CB11E8A2A}"/>
    <dgm:cxn modelId="{713C120D-0A32-4FE1-AD7B-289037CF2EA5}" type="presOf" srcId="{A3155996-E036-447B-A6F4-3C6A8A6E47AF}" destId="{48286CB0-6825-4A02-9308-848DDFC998DE}" srcOrd="0" destOrd="0" presId="urn:microsoft.com/office/officeart/2005/8/layout/default"/>
    <dgm:cxn modelId="{0CA89918-5B04-4CC2-8A28-A4F5A9DAD3B7}" type="presOf" srcId="{AC60E5FB-5917-4AB8-824C-3312C11AC29B}" destId="{9366C324-B43D-4A82-957A-604790543DE7}" srcOrd="0" destOrd="0" presId="urn:microsoft.com/office/officeart/2005/8/layout/default"/>
    <dgm:cxn modelId="{25E5AE25-61F7-405A-9CB2-E9A2EB25A0C2}" type="presOf" srcId="{80E49CEE-96C7-4465-98A6-3FEF1E4B2564}" destId="{14E08E42-4B7D-411A-9F2A-39C07D4EFDFA}" srcOrd="0" destOrd="0" presId="urn:microsoft.com/office/officeart/2005/8/layout/default"/>
    <dgm:cxn modelId="{16FF4629-D525-4EA4-8908-57F90B150DB6}" srcId="{ABE91BCA-A858-436C-9BEE-88A31C2B2C34}" destId="{A3155996-E036-447B-A6F4-3C6A8A6E47AF}" srcOrd="3" destOrd="0" parTransId="{C367CE74-6308-43FF-8E32-9F8A395EE94E}" sibTransId="{7809D7B9-795C-4ED8-A86D-075CD396D81A}"/>
    <dgm:cxn modelId="{3A80705D-8F2E-48E2-8EB9-C573AEAC4472}" type="presOf" srcId="{B567861D-EC61-4558-B5E2-5BAFC829AC49}" destId="{BA7CC3AF-C09D-4710-9A23-66CD07D40350}" srcOrd="0" destOrd="0" presId="urn:microsoft.com/office/officeart/2005/8/layout/default"/>
    <dgm:cxn modelId="{F367C95E-E6D7-49FF-9748-912DD5569947}" srcId="{ABE91BCA-A858-436C-9BEE-88A31C2B2C34}" destId="{80E49CEE-96C7-4465-98A6-3FEF1E4B2564}" srcOrd="2" destOrd="0" parTransId="{EE98277B-D057-49E7-A38D-A7E9A43AA88C}" sibTransId="{95DC9C24-FAB3-4EA5-8A0F-80D94FD3CB61}"/>
    <dgm:cxn modelId="{C586686E-EFD6-4741-8ED8-5CF57AC0969E}" type="presOf" srcId="{FEA85959-B934-403C-AFEC-B14B06408C87}" destId="{49D766F6-7EA0-4B50-A3D3-1C1672476C97}" srcOrd="0" destOrd="0" presId="urn:microsoft.com/office/officeart/2005/8/layout/default"/>
    <dgm:cxn modelId="{A185E570-5E1F-4911-B8DD-DC1AC76B09AC}" type="presOf" srcId="{ABE91BCA-A858-436C-9BEE-88A31C2B2C34}" destId="{5B958796-67D2-4717-9FE6-4EB7BC475C71}" srcOrd="0" destOrd="0" presId="urn:microsoft.com/office/officeart/2005/8/layout/default"/>
    <dgm:cxn modelId="{2E81B2AB-476D-4625-B1D3-9F59ED1800C1}" srcId="{ABE91BCA-A858-436C-9BEE-88A31C2B2C34}" destId="{FEA85959-B934-403C-AFEC-B14B06408C87}" srcOrd="0" destOrd="0" parTransId="{F3698BE4-5792-4340-8A69-592E4F652D92}" sibTransId="{7D19FD98-341B-4704-8E20-0E1CEB4D13E2}"/>
    <dgm:cxn modelId="{C4D156AF-83C0-4416-83C8-E2FC06A2E9F1}" srcId="{ABE91BCA-A858-436C-9BEE-88A31C2B2C34}" destId="{AC60E5FB-5917-4AB8-824C-3312C11AC29B}" srcOrd="1" destOrd="0" parTransId="{6BF97C1A-6726-4870-8AC0-53DA789DA9B7}" sibTransId="{21175DDC-9156-4C8C-9A46-7FEE1D3476B0}"/>
    <dgm:cxn modelId="{635AC8A2-A635-4AF4-A32A-4AF91B9355E5}" type="presParOf" srcId="{5B958796-67D2-4717-9FE6-4EB7BC475C71}" destId="{49D766F6-7EA0-4B50-A3D3-1C1672476C97}" srcOrd="0" destOrd="0" presId="urn:microsoft.com/office/officeart/2005/8/layout/default"/>
    <dgm:cxn modelId="{222826F2-15FC-415F-B623-60D463B585E0}" type="presParOf" srcId="{5B958796-67D2-4717-9FE6-4EB7BC475C71}" destId="{CF88932D-7B8B-49A1-824B-90C8E69C88DD}" srcOrd="1" destOrd="0" presId="urn:microsoft.com/office/officeart/2005/8/layout/default"/>
    <dgm:cxn modelId="{4B8DF306-1722-4F2B-9E9C-B195ABD34EEB}" type="presParOf" srcId="{5B958796-67D2-4717-9FE6-4EB7BC475C71}" destId="{9366C324-B43D-4A82-957A-604790543DE7}" srcOrd="2" destOrd="0" presId="urn:microsoft.com/office/officeart/2005/8/layout/default"/>
    <dgm:cxn modelId="{F190F017-DB04-4566-8D10-D8671E4AAC85}" type="presParOf" srcId="{5B958796-67D2-4717-9FE6-4EB7BC475C71}" destId="{F7E8B6DC-E4CB-48B0-A931-4AA6A0B35F50}" srcOrd="3" destOrd="0" presId="urn:microsoft.com/office/officeart/2005/8/layout/default"/>
    <dgm:cxn modelId="{A8854B3F-458F-49DA-8F8B-15B4906E625A}" type="presParOf" srcId="{5B958796-67D2-4717-9FE6-4EB7BC475C71}" destId="{14E08E42-4B7D-411A-9F2A-39C07D4EFDFA}" srcOrd="4" destOrd="0" presId="urn:microsoft.com/office/officeart/2005/8/layout/default"/>
    <dgm:cxn modelId="{B665E671-857E-4E2B-9725-C8944F2C295E}" type="presParOf" srcId="{5B958796-67D2-4717-9FE6-4EB7BC475C71}" destId="{C515856A-B80B-4BB3-8262-C2AD678DD26A}" srcOrd="5" destOrd="0" presId="urn:microsoft.com/office/officeart/2005/8/layout/default"/>
    <dgm:cxn modelId="{D417F230-BFE5-4853-BF26-8D5DF85DCFB6}" type="presParOf" srcId="{5B958796-67D2-4717-9FE6-4EB7BC475C71}" destId="{48286CB0-6825-4A02-9308-848DDFC998DE}" srcOrd="6" destOrd="0" presId="urn:microsoft.com/office/officeart/2005/8/layout/default"/>
    <dgm:cxn modelId="{F1350711-389E-4F2D-850A-F4248A33EEEE}" type="presParOf" srcId="{5B958796-67D2-4717-9FE6-4EB7BC475C71}" destId="{134CF4B3-1E2F-4D83-82F1-211F30A1DD3B}" srcOrd="7" destOrd="0" presId="urn:microsoft.com/office/officeart/2005/8/layout/default"/>
    <dgm:cxn modelId="{7979D930-029C-4625-BCF3-58761914FA73}" type="presParOf" srcId="{5B958796-67D2-4717-9FE6-4EB7BC475C71}" destId="{BA7CC3AF-C09D-4710-9A23-66CD07D40350}" srcOrd="8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1543D0C3-EAEE-4C45-9AE8-5DAC20167A28}" type="doc">
      <dgm:prSet loTypeId="urn:microsoft.com/office/officeart/2005/8/layout/hProcess9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CO"/>
        </a:p>
      </dgm:t>
    </dgm:pt>
    <dgm:pt modelId="{F8A73742-884B-42DE-974F-AABDC7241D3C}">
      <dgm:prSet phldrT="[Texto]"/>
      <dgm:spPr/>
      <dgm:t>
        <a:bodyPr/>
        <a:lstStyle/>
        <a:p>
          <a:r>
            <a:rPr lang="es-CO" b="1" dirty="0"/>
            <a:t>2021</a:t>
          </a:r>
        </a:p>
        <a:p>
          <a:r>
            <a:rPr lang="es-CO" b="1" u="sng" dirty="0">
              <a:solidFill>
                <a:srgbClr val="FAD000"/>
              </a:solidFill>
            </a:rPr>
            <a:t>1212</a:t>
          </a:r>
        </a:p>
      </dgm:t>
    </dgm:pt>
    <dgm:pt modelId="{7A9035D2-43FB-47BC-BC0F-C031B6126C60}" type="parTrans" cxnId="{25559AB5-19F6-4D50-8681-4031776EA55D}">
      <dgm:prSet/>
      <dgm:spPr/>
      <dgm:t>
        <a:bodyPr/>
        <a:lstStyle/>
        <a:p>
          <a:endParaRPr lang="es-CO"/>
        </a:p>
      </dgm:t>
    </dgm:pt>
    <dgm:pt modelId="{FFEAA6A4-E71E-4005-ADD5-572991A7CDDB}" type="sibTrans" cxnId="{25559AB5-19F6-4D50-8681-4031776EA55D}">
      <dgm:prSet/>
      <dgm:spPr/>
      <dgm:t>
        <a:bodyPr/>
        <a:lstStyle/>
        <a:p>
          <a:endParaRPr lang="es-CO"/>
        </a:p>
      </dgm:t>
    </dgm:pt>
    <dgm:pt modelId="{45AB77BE-3379-4C06-A13E-94CFDA41AA85}">
      <dgm:prSet phldrT="[Texto]"/>
      <dgm:spPr/>
      <dgm:t>
        <a:bodyPr/>
        <a:lstStyle/>
        <a:p>
          <a:r>
            <a:rPr lang="es-CO" b="1" dirty="0"/>
            <a:t>2020</a:t>
          </a:r>
        </a:p>
        <a:p>
          <a:r>
            <a:rPr lang="es-CO" b="1" u="sng" dirty="0">
              <a:solidFill>
                <a:srgbClr val="FAD000"/>
              </a:solidFill>
              <a:latin typeface="Arial" panose="020B0604020202020204" pitchFamily="34" charset="0"/>
              <a:cs typeface="Arial" panose="020B0604020202020204" pitchFamily="34" charset="0"/>
            </a:rPr>
            <a:t>95</a:t>
          </a:r>
        </a:p>
      </dgm:t>
    </dgm:pt>
    <dgm:pt modelId="{9C8FF326-D702-4BAD-855E-757255B67F11}" type="parTrans" cxnId="{A93B28E9-362A-4DF9-8C07-71A8309F9262}">
      <dgm:prSet/>
      <dgm:spPr/>
      <dgm:t>
        <a:bodyPr/>
        <a:lstStyle/>
        <a:p>
          <a:endParaRPr lang="es-CO"/>
        </a:p>
      </dgm:t>
    </dgm:pt>
    <dgm:pt modelId="{3663E543-33C2-44C5-86DF-53E00BC299BE}" type="sibTrans" cxnId="{A93B28E9-362A-4DF9-8C07-71A8309F9262}">
      <dgm:prSet custT="1"/>
      <dgm:spPr/>
      <dgm:t>
        <a:bodyPr/>
        <a:lstStyle/>
        <a:p>
          <a:endParaRPr lang="es-CO"/>
        </a:p>
      </dgm:t>
    </dgm:pt>
    <dgm:pt modelId="{BA14D1E5-4BAF-40E9-BFF3-4D537F3A3799}" type="pres">
      <dgm:prSet presAssocID="{1543D0C3-EAEE-4C45-9AE8-5DAC20167A28}" presName="CompostProcess" presStyleCnt="0">
        <dgm:presLayoutVars>
          <dgm:dir/>
          <dgm:resizeHandles val="exact"/>
        </dgm:presLayoutVars>
      </dgm:prSet>
      <dgm:spPr/>
    </dgm:pt>
    <dgm:pt modelId="{41892FA9-95B1-40E9-B817-E1237BCEB104}" type="pres">
      <dgm:prSet presAssocID="{1543D0C3-EAEE-4C45-9AE8-5DAC20167A28}" presName="arrow" presStyleLbl="bgShp" presStyleIdx="0" presStyleCnt="1" custLinFactNeighborY="10177"/>
      <dgm:spPr/>
    </dgm:pt>
    <dgm:pt modelId="{C88D981A-FFA2-48D9-A12A-22AB0625FA62}" type="pres">
      <dgm:prSet presAssocID="{1543D0C3-EAEE-4C45-9AE8-5DAC20167A28}" presName="linearProcess" presStyleCnt="0"/>
      <dgm:spPr/>
    </dgm:pt>
    <dgm:pt modelId="{E71B41CA-A22E-4038-9794-412E6857BCC1}" type="pres">
      <dgm:prSet presAssocID="{F8A73742-884B-42DE-974F-AABDC7241D3C}" presName="textNode" presStyleLbl="node1" presStyleIdx="0" presStyleCnt="2" custScaleX="91415" custLinFactX="100000" custLinFactNeighborX="167057" custLinFactNeighborY="1226">
        <dgm:presLayoutVars>
          <dgm:bulletEnabled val="1"/>
        </dgm:presLayoutVars>
      </dgm:prSet>
      <dgm:spPr/>
    </dgm:pt>
    <dgm:pt modelId="{0DE1FF5E-089F-4457-9749-60FB215E846B}" type="pres">
      <dgm:prSet presAssocID="{FFEAA6A4-E71E-4005-ADD5-572991A7CDDB}" presName="sibTrans" presStyleCnt="0"/>
      <dgm:spPr/>
    </dgm:pt>
    <dgm:pt modelId="{A37257FD-128C-4E42-9AD1-6791727E5920}" type="pres">
      <dgm:prSet presAssocID="{45AB77BE-3379-4C06-A13E-94CFDA41AA85}" presName="textNode" presStyleLbl="node1" presStyleIdx="1" presStyleCnt="2" custLinFactX="-90938" custLinFactNeighborX="-100000" custLinFactNeighborY="1226">
        <dgm:presLayoutVars>
          <dgm:bulletEnabled val="1"/>
        </dgm:presLayoutVars>
      </dgm:prSet>
      <dgm:spPr/>
    </dgm:pt>
  </dgm:ptLst>
  <dgm:cxnLst>
    <dgm:cxn modelId="{6A63CD38-EACF-49D5-9DE3-45645E974446}" type="presOf" srcId="{1543D0C3-EAEE-4C45-9AE8-5DAC20167A28}" destId="{BA14D1E5-4BAF-40E9-BFF3-4D537F3A3799}" srcOrd="0" destOrd="0" presId="urn:microsoft.com/office/officeart/2005/8/layout/hProcess9"/>
    <dgm:cxn modelId="{0E761643-228A-4D33-8451-CE9762E66420}" type="presOf" srcId="{F8A73742-884B-42DE-974F-AABDC7241D3C}" destId="{E71B41CA-A22E-4038-9794-412E6857BCC1}" srcOrd="0" destOrd="0" presId="urn:microsoft.com/office/officeart/2005/8/layout/hProcess9"/>
    <dgm:cxn modelId="{B83F307C-2433-4255-BE9E-2B46D899AEEF}" type="presOf" srcId="{45AB77BE-3379-4C06-A13E-94CFDA41AA85}" destId="{A37257FD-128C-4E42-9AD1-6791727E5920}" srcOrd="0" destOrd="0" presId="urn:microsoft.com/office/officeart/2005/8/layout/hProcess9"/>
    <dgm:cxn modelId="{25559AB5-19F6-4D50-8681-4031776EA55D}" srcId="{1543D0C3-EAEE-4C45-9AE8-5DAC20167A28}" destId="{F8A73742-884B-42DE-974F-AABDC7241D3C}" srcOrd="0" destOrd="0" parTransId="{7A9035D2-43FB-47BC-BC0F-C031B6126C60}" sibTransId="{FFEAA6A4-E71E-4005-ADD5-572991A7CDDB}"/>
    <dgm:cxn modelId="{A93B28E9-362A-4DF9-8C07-71A8309F9262}" srcId="{1543D0C3-EAEE-4C45-9AE8-5DAC20167A28}" destId="{45AB77BE-3379-4C06-A13E-94CFDA41AA85}" srcOrd="1" destOrd="0" parTransId="{9C8FF326-D702-4BAD-855E-757255B67F11}" sibTransId="{3663E543-33C2-44C5-86DF-53E00BC299BE}"/>
    <dgm:cxn modelId="{06A74730-18C4-40DF-93B1-3BE5F6ED0AF9}" type="presParOf" srcId="{BA14D1E5-4BAF-40E9-BFF3-4D537F3A3799}" destId="{41892FA9-95B1-40E9-B817-E1237BCEB104}" srcOrd="0" destOrd="0" presId="urn:microsoft.com/office/officeart/2005/8/layout/hProcess9"/>
    <dgm:cxn modelId="{BE47A300-B6E5-4EE0-B408-63BC4A4BD5F1}" type="presParOf" srcId="{BA14D1E5-4BAF-40E9-BFF3-4D537F3A3799}" destId="{C88D981A-FFA2-48D9-A12A-22AB0625FA62}" srcOrd="1" destOrd="0" presId="urn:microsoft.com/office/officeart/2005/8/layout/hProcess9"/>
    <dgm:cxn modelId="{1E342022-DEE0-4EFE-B05E-79F718A895AC}" type="presParOf" srcId="{C88D981A-FFA2-48D9-A12A-22AB0625FA62}" destId="{E71B41CA-A22E-4038-9794-412E6857BCC1}" srcOrd="0" destOrd="0" presId="urn:microsoft.com/office/officeart/2005/8/layout/hProcess9"/>
    <dgm:cxn modelId="{EF713873-92AC-41A3-9990-1347F717770F}" type="presParOf" srcId="{C88D981A-FFA2-48D9-A12A-22AB0625FA62}" destId="{0DE1FF5E-089F-4457-9749-60FB215E846B}" srcOrd="1" destOrd="0" presId="urn:microsoft.com/office/officeart/2005/8/layout/hProcess9"/>
    <dgm:cxn modelId="{A50855A7-2525-4B09-B3FD-D18229A4F057}" type="presParOf" srcId="{C88D981A-FFA2-48D9-A12A-22AB0625FA62}" destId="{A37257FD-128C-4E42-9AD1-6791727E5920}" srcOrd="2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83AAD3E-1D9E-4AF3-BCF3-9B10F29077ED}">
      <dsp:nvSpPr>
        <dsp:cNvPr id="0" name=""/>
        <dsp:cNvSpPr/>
      </dsp:nvSpPr>
      <dsp:spPr>
        <a:xfrm rot="16200000">
          <a:off x="811" y="26453"/>
          <a:ext cx="4011092" cy="4011092"/>
        </a:xfrm>
        <a:prstGeom prst="downArrow">
          <a:avLst>
            <a:gd name="adj1" fmla="val 50000"/>
            <a:gd name="adj2" fmla="val 35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tint val="50000"/>
                <a:satMod val="300000"/>
              </a:schemeClr>
            </a:gs>
            <a:gs pos="35000">
              <a:schemeClr val="accent4">
                <a:hueOff val="0"/>
                <a:satOff val="0"/>
                <a:lumOff val="0"/>
                <a:alphaOff val="0"/>
                <a:tint val="37000"/>
                <a:satMod val="3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tint val="15000"/>
                <a:satMod val="350000"/>
              </a:schemeClr>
            </a:gs>
          </a:gsLst>
          <a:lin ang="16200000" scaled="1"/>
        </a:gra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248920" tIns="248920" rIns="248920" bIns="24892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500" kern="1200" dirty="0"/>
            <a:t>ENCUENTROS PRESENCIALES COMUNALES</a:t>
          </a:r>
        </a:p>
      </dsp:txBody>
      <dsp:txXfrm rot="5400000">
        <a:off x="812" y="1029226"/>
        <a:ext cx="3309151" cy="2005546"/>
      </dsp:txXfrm>
    </dsp:sp>
    <dsp:sp modelId="{326FC8D2-54B1-4C1C-90DB-7A1DCA59DE65}">
      <dsp:nvSpPr>
        <dsp:cNvPr id="0" name=""/>
        <dsp:cNvSpPr/>
      </dsp:nvSpPr>
      <dsp:spPr>
        <a:xfrm rot="5400000">
          <a:off x="4219275" y="2026"/>
          <a:ext cx="4011092" cy="4059947"/>
        </a:xfrm>
        <a:prstGeom prst="downArrow">
          <a:avLst>
            <a:gd name="adj1" fmla="val 50000"/>
            <a:gd name="adj2" fmla="val 35000"/>
          </a:avLst>
        </a:prstGeom>
        <a:gradFill rotWithShape="0">
          <a:gsLst>
            <a:gs pos="0">
              <a:schemeClr val="accent4">
                <a:hueOff val="-4464770"/>
                <a:satOff val="26899"/>
                <a:lumOff val="2156"/>
                <a:alphaOff val="0"/>
                <a:tint val="50000"/>
                <a:satMod val="300000"/>
              </a:schemeClr>
            </a:gs>
            <a:gs pos="35000">
              <a:schemeClr val="accent4">
                <a:hueOff val="-4464770"/>
                <a:satOff val="26899"/>
                <a:lumOff val="2156"/>
                <a:alphaOff val="0"/>
                <a:tint val="37000"/>
                <a:satMod val="300000"/>
              </a:schemeClr>
            </a:gs>
            <a:gs pos="100000">
              <a:schemeClr val="accent4">
                <a:hueOff val="-4464770"/>
                <a:satOff val="26899"/>
                <a:lumOff val="2156"/>
                <a:alphaOff val="0"/>
                <a:tint val="15000"/>
                <a:satMod val="350000"/>
              </a:schemeClr>
            </a:gs>
          </a:gsLst>
          <a:lin ang="16200000" scaled="1"/>
        </a:gradFill>
        <a:ln>
          <a:noFill/>
        </a:ln>
        <a:effectLst>
          <a:outerShdw blurRad="40000" dist="20000" dir="5400000" rotWithShape="0">
            <a:srgbClr val="000000">
              <a:alpha val="38000"/>
            </a:srgbClr>
          </a:outerShdw>
        </a:effectLst>
        <a:scene3d>
          <a:camera prst="orthographicFront"/>
          <a:lightRig rig="flat" dir="t"/>
        </a:scene3d>
        <a:sp3d prstMaterial="dkEdge">
          <a:bevelT w="8200" h="38100"/>
        </a:sp3d>
      </dsp:spPr>
      <dsp:style>
        <a:lnRef idx="0">
          <a:scrgbClr r="0" g="0" b="0"/>
        </a:lnRef>
        <a:fillRef idx="2">
          <a:scrgbClr r="0" g="0" b="0"/>
        </a:fillRef>
        <a:effectRef idx="1">
          <a:scrgbClr r="0" g="0" b="0"/>
        </a:effectRef>
        <a:fontRef idx="minor">
          <a:schemeClr val="dk1"/>
        </a:fontRef>
      </dsp:style>
      <dsp:txBody>
        <a:bodyPr spcFirstLastPara="0" vert="horz" wrap="square" lIns="248920" tIns="248920" rIns="248920" bIns="24892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500" kern="1200" dirty="0"/>
            <a:t>PROCESO DE FORMACION EN PCGRD</a:t>
          </a:r>
        </a:p>
      </dsp:txBody>
      <dsp:txXfrm rot="-5400000">
        <a:off x="4896789" y="1029226"/>
        <a:ext cx="3358006" cy="2005546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1892FA9-95B1-40E9-B817-E1237BCEB104}">
      <dsp:nvSpPr>
        <dsp:cNvPr id="0" name=""/>
        <dsp:cNvSpPr/>
      </dsp:nvSpPr>
      <dsp:spPr>
        <a:xfrm>
          <a:off x="428847" y="0"/>
          <a:ext cx="4860276" cy="4594811"/>
        </a:xfrm>
        <a:prstGeom prst="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71B41CA-A22E-4038-9794-412E6857BCC1}">
      <dsp:nvSpPr>
        <dsp:cNvPr id="0" name=""/>
        <dsp:cNvSpPr/>
      </dsp:nvSpPr>
      <dsp:spPr>
        <a:xfrm>
          <a:off x="2112640" y="1400976"/>
          <a:ext cx="1767531" cy="18379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900" b="1" kern="1200" dirty="0"/>
            <a:t>2022</a:t>
          </a:r>
        </a:p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900" b="1" kern="1200" dirty="0">
              <a:solidFill>
                <a:schemeClr val="bg1"/>
              </a:solidFill>
            </a:rPr>
            <a:t>270</a:t>
          </a:r>
        </a:p>
      </dsp:txBody>
      <dsp:txXfrm>
        <a:off x="2198924" y="1487260"/>
        <a:ext cx="1594963" cy="1665356"/>
      </dsp:txXfrm>
    </dsp:sp>
    <dsp:sp modelId="{A37257FD-128C-4E42-9AD1-6791727E5920}">
      <dsp:nvSpPr>
        <dsp:cNvPr id="0" name=""/>
        <dsp:cNvSpPr/>
      </dsp:nvSpPr>
      <dsp:spPr>
        <a:xfrm>
          <a:off x="162930" y="1400976"/>
          <a:ext cx="1767531" cy="18379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s-CO" sz="2700" b="1" kern="1200" dirty="0"/>
        </a:p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600" b="1" kern="1200" dirty="0"/>
            <a:t>2019</a:t>
          </a:r>
        </a:p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600" b="1" kern="1200" dirty="0">
              <a:solidFill>
                <a:schemeClr val="bg1"/>
              </a:solidFill>
            </a:rPr>
            <a:t>466</a:t>
          </a:r>
        </a:p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s-CO" sz="2700" kern="1200" dirty="0">
            <a:solidFill>
              <a:srgbClr val="FF0000"/>
            </a:solidFill>
          </a:endParaRPr>
        </a:p>
      </dsp:txBody>
      <dsp:txXfrm>
        <a:off x="249214" y="1487260"/>
        <a:ext cx="1594963" cy="1665356"/>
      </dsp:txXfrm>
    </dsp:sp>
    <dsp:sp modelId="{12382DDA-486C-4D05-BB8D-C47B5E909C66}">
      <dsp:nvSpPr>
        <dsp:cNvPr id="0" name=""/>
        <dsp:cNvSpPr/>
      </dsp:nvSpPr>
      <dsp:spPr>
        <a:xfrm>
          <a:off x="3947683" y="1378443"/>
          <a:ext cx="1767531" cy="18379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900" b="1" kern="1200" dirty="0"/>
            <a:t>TOTAL</a:t>
          </a:r>
        </a:p>
        <a:p>
          <a:pPr marL="0" lvl="0" indent="0" algn="ctr" defTabSz="1733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900" b="1" kern="1200" dirty="0">
              <a:solidFill>
                <a:schemeClr val="bg1"/>
              </a:solidFill>
            </a:rPr>
            <a:t>736</a:t>
          </a:r>
        </a:p>
      </dsp:txBody>
      <dsp:txXfrm>
        <a:off x="4033967" y="1464727"/>
        <a:ext cx="1594963" cy="1665356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FBC33D3-FEE5-48BC-A98E-159DB5EFD05D}">
      <dsp:nvSpPr>
        <dsp:cNvPr id="0" name=""/>
        <dsp:cNvSpPr/>
      </dsp:nvSpPr>
      <dsp:spPr>
        <a:xfrm>
          <a:off x="0" y="395811"/>
          <a:ext cx="8046720" cy="554400"/>
        </a:xfrm>
        <a:prstGeom prst="rect">
          <a:avLst/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E52BF72-7255-4150-A95A-68D3EFAF336C}">
      <dsp:nvSpPr>
        <dsp:cNvPr id="0" name=""/>
        <dsp:cNvSpPr/>
      </dsp:nvSpPr>
      <dsp:spPr>
        <a:xfrm>
          <a:off x="402336" y="71091"/>
          <a:ext cx="5632704" cy="649440"/>
        </a:xfrm>
        <a:prstGeom prst="round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2903" tIns="0" rIns="212903" bIns="0" numCol="1" spcCol="1270" anchor="ctr" anchorCtr="0">
          <a:noAutofit/>
        </a:bodyPr>
        <a:lstStyle/>
        <a:p>
          <a:pPr marL="0" lvl="0" indent="0" algn="just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400" kern="1200" dirty="0"/>
            <a:t>Los líderes y lideresas comunales se destacan por el conocimiento que poseen de sus comunidades y sus territorios</a:t>
          </a:r>
        </a:p>
      </dsp:txBody>
      <dsp:txXfrm>
        <a:off x="434039" y="102794"/>
        <a:ext cx="5569298" cy="586034"/>
      </dsp:txXfrm>
    </dsp:sp>
    <dsp:sp modelId="{F13F003C-C408-463B-B5B7-CE045F655FCD}">
      <dsp:nvSpPr>
        <dsp:cNvPr id="0" name=""/>
        <dsp:cNvSpPr/>
      </dsp:nvSpPr>
      <dsp:spPr>
        <a:xfrm>
          <a:off x="0" y="1393731"/>
          <a:ext cx="8046720" cy="554400"/>
        </a:xfrm>
        <a:prstGeom prst="rect">
          <a:avLst/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EFF985D-124B-4415-8280-1E02DFBC7638}">
      <dsp:nvSpPr>
        <dsp:cNvPr id="0" name=""/>
        <dsp:cNvSpPr/>
      </dsp:nvSpPr>
      <dsp:spPr>
        <a:xfrm>
          <a:off x="402336" y="1069011"/>
          <a:ext cx="5632704" cy="649440"/>
        </a:xfrm>
        <a:prstGeom prst="roundRect">
          <a:avLst/>
        </a:prstGeom>
        <a:solidFill>
          <a:srgbClr val="FAD000"/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2903" tIns="0" rIns="212903" bIns="0" numCol="1" spcCol="1270" anchor="ctr" anchorCtr="0">
          <a:noAutofit/>
        </a:bodyPr>
        <a:lstStyle/>
        <a:p>
          <a:pPr marL="0" lvl="0" indent="0" algn="just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400" kern="1200" dirty="0">
              <a:solidFill>
                <a:schemeClr val="tx1"/>
              </a:solidFill>
              <a:latin typeface="Calibri"/>
              <a:ea typeface="+mn-ea"/>
              <a:cs typeface="+mn-cs"/>
            </a:rPr>
            <a:t>Existen regiones donde las organizaciones comunales poseen un conocimiento destacable sobre gestión del riesgo de desastres</a:t>
          </a:r>
        </a:p>
      </dsp:txBody>
      <dsp:txXfrm>
        <a:off x="434039" y="1100714"/>
        <a:ext cx="5569298" cy="586034"/>
      </dsp:txXfrm>
    </dsp:sp>
    <dsp:sp modelId="{A42A5AAE-49C3-46FB-8F87-05E1491DF879}">
      <dsp:nvSpPr>
        <dsp:cNvPr id="0" name=""/>
        <dsp:cNvSpPr/>
      </dsp:nvSpPr>
      <dsp:spPr>
        <a:xfrm>
          <a:off x="0" y="2391651"/>
          <a:ext cx="8046720" cy="554400"/>
        </a:xfrm>
        <a:prstGeom prst="rect">
          <a:avLst/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B820FB8-4330-4932-A79D-68F7C2DDF091}">
      <dsp:nvSpPr>
        <dsp:cNvPr id="0" name=""/>
        <dsp:cNvSpPr/>
      </dsp:nvSpPr>
      <dsp:spPr>
        <a:xfrm>
          <a:off x="360134" y="2011884"/>
          <a:ext cx="5632704" cy="649440"/>
        </a:xfrm>
        <a:prstGeom prst="round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2903" tIns="0" rIns="212903" bIns="0" numCol="1" spcCol="1270" anchor="ctr" anchorCtr="0">
          <a:noAutofit/>
        </a:bodyPr>
        <a:lstStyle/>
        <a:p>
          <a:pPr marL="0" lvl="0" indent="0" algn="just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400" kern="1200" dirty="0">
              <a:latin typeface="Calibri"/>
              <a:ea typeface="+mn-ea"/>
              <a:cs typeface="+mn-cs"/>
            </a:rPr>
            <a:t>Respaldo al programa por parte de los liderazgos locales</a:t>
          </a:r>
        </a:p>
      </dsp:txBody>
      <dsp:txXfrm>
        <a:off x="391837" y="2043587"/>
        <a:ext cx="5569298" cy="586034"/>
      </dsp:txXfrm>
    </dsp:sp>
    <dsp:sp modelId="{3E3D3AEA-8FF9-4C20-9D42-2820AE623DC4}">
      <dsp:nvSpPr>
        <dsp:cNvPr id="0" name=""/>
        <dsp:cNvSpPr/>
      </dsp:nvSpPr>
      <dsp:spPr>
        <a:xfrm>
          <a:off x="0" y="3389571"/>
          <a:ext cx="8046720" cy="554400"/>
        </a:xfrm>
        <a:prstGeom prst="rect">
          <a:avLst/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8D12F2D-E8D9-40EE-859B-0C79BDB4D501}">
      <dsp:nvSpPr>
        <dsp:cNvPr id="0" name=""/>
        <dsp:cNvSpPr/>
      </dsp:nvSpPr>
      <dsp:spPr>
        <a:xfrm>
          <a:off x="402336" y="3064851"/>
          <a:ext cx="5632704" cy="649440"/>
        </a:xfrm>
        <a:prstGeom prst="roundRect">
          <a:avLst/>
        </a:prstGeom>
        <a:solidFill>
          <a:srgbClr val="FFD000"/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2903" tIns="0" rIns="212903" bIns="0" numCol="1" spcCol="1270" anchor="ctr" anchorCtr="0">
          <a:noAutofit/>
        </a:bodyPr>
        <a:lstStyle/>
        <a:p>
          <a:pPr marL="0" lvl="0" indent="0" algn="just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400" kern="1200" dirty="0">
              <a:solidFill>
                <a:schemeClr val="tx1"/>
              </a:solidFill>
            </a:rPr>
            <a:t>La gestión del riesgo de desastres demostró ser un tema profundamente llamativo y novedoso para las organizaciones comunales</a:t>
          </a:r>
          <a:endParaRPr lang="es-CO" sz="1400" kern="1200" dirty="0">
            <a:solidFill>
              <a:schemeClr val="tx1"/>
            </a:solidFill>
            <a:latin typeface="Calibri"/>
            <a:ea typeface="+mn-ea"/>
            <a:cs typeface="+mn-cs"/>
          </a:endParaRPr>
        </a:p>
      </dsp:txBody>
      <dsp:txXfrm>
        <a:off x="434039" y="3096554"/>
        <a:ext cx="5569298" cy="586034"/>
      </dsp:txXfrm>
    </dsp:sp>
    <dsp:sp modelId="{8B288FE8-AC06-476D-8A26-FE41A1114DDD}">
      <dsp:nvSpPr>
        <dsp:cNvPr id="0" name=""/>
        <dsp:cNvSpPr/>
      </dsp:nvSpPr>
      <dsp:spPr>
        <a:xfrm>
          <a:off x="0" y="4387491"/>
          <a:ext cx="8046720" cy="554400"/>
        </a:xfrm>
        <a:prstGeom prst="rect">
          <a:avLst/>
        </a:prstGeom>
        <a:solidFill>
          <a:schemeClr val="lt2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A569D09-B226-47C9-B891-B938A1E955E4}">
      <dsp:nvSpPr>
        <dsp:cNvPr id="0" name=""/>
        <dsp:cNvSpPr/>
      </dsp:nvSpPr>
      <dsp:spPr>
        <a:xfrm>
          <a:off x="402336" y="4062771"/>
          <a:ext cx="5632704" cy="649440"/>
        </a:xfrm>
        <a:prstGeom prst="roundRect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2903" tIns="0" rIns="212903" bIns="0" numCol="1" spcCol="1270" anchor="ctr" anchorCtr="0">
          <a:noAutofit/>
        </a:bodyPr>
        <a:lstStyle/>
        <a:p>
          <a:pPr marL="0" lvl="0" indent="0" algn="just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400" kern="1200" dirty="0"/>
            <a:t>Concertar más espacios de interlocución y diálogo con las otras subdirecciones para afianzar el programa al interior de la UNGRD</a:t>
          </a:r>
          <a:endParaRPr lang="es-CO" sz="1400" kern="1200" dirty="0">
            <a:latin typeface="Calibri"/>
            <a:ea typeface="+mn-ea"/>
            <a:cs typeface="+mn-cs"/>
          </a:endParaRPr>
        </a:p>
      </dsp:txBody>
      <dsp:txXfrm>
        <a:off x="434039" y="4094474"/>
        <a:ext cx="5569298" cy="586034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5D9DD46-99C6-4997-BCCA-D1BA5621C794}">
      <dsp:nvSpPr>
        <dsp:cNvPr id="0" name=""/>
        <dsp:cNvSpPr/>
      </dsp:nvSpPr>
      <dsp:spPr>
        <a:xfrm>
          <a:off x="1786593" y="291074"/>
          <a:ext cx="2455676" cy="2211146"/>
        </a:xfrm>
        <a:prstGeom prst="pieWedge">
          <a:avLst/>
        </a:prstGeom>
        <a:solidFill>
          <a:srgbClr val="FFD000"/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8016" tIns="128016" rIns="128016" bIns="128016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800" b="1" kern="1200" dirty="0"/>
            <a:t>Etapa 1. Se</a:t>
          </a:r>
          <a:r>
            <a:rPr lang="es-CO" sz="1800" b="1" kern="1200" dirty="0">
              <a:solidFill>
                <a:prstClr val="white"/>
              </a:solidFill>
              <a:latin typeface="Calibri"/>
              <a:ea typeface="+mn-ea"/>
              <a:cs typeface="+mn-cs"/>
            </a:rPr>
            <a:t>nsibilización</a:t>
          </a:r>
          <a:r>
            <a:rPr lang="es-CO" sz="1800" b="1" kern="1200" dirty="0"/>
            <a:t> </a:t>
          </a:r>
        </a:p>
      </dsp:txBody>
      <dsp:txXfrm>
        <a:off x="2505844" y="938704"/>
        <a:ext cx="1736425" cy="1563516"/>
      </dsp:txXfrm>
    </dsp:sp>
    <dsp:sp modelId="{0551BF78-2D0F-4C06-A056-9BF76F33145C}">
      <dsp:nvSpPr>
        <dsp:cNvPr id="0" name=""/>
        <dsp:cNvSpPr/>
      </dsp:nvSpPr>
      <dsp:spPr>
        <a:xfrm rot="5400000">
          <a:off x="4222136" y="277011"/>
          <a:ext cx="2211146" cy="2211146"/>
        </a:xfrm>
        <a:prstGeom prst="pieWedge">
          <a:avLst/>
        </a:prstGeom>
        <a:solidFill>
          <a:srgbClr val="1E355D"/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0904" tIns="120904" rIns="120904" bIns="120904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700" b="1" kern="1200" dirty="0"/>
            <a:t>Etapa 2. Conocimiento del Riesgo </a:t>
          </a:r>
        </a:p>
      </dsp:txBody>
      <dsp:txXfrm rot="-5400000">
        <a:off x="4222136" y="924641"/>
        <a:ext cx="1563516" cy="1563516"/>
      </dsp:txXfrm>
    </dsp:sp>
    <dsp:sp modelId="{2805AB99-3FEE-450B-A33D-9FD083DB9EE0}">
      <dsp:nvSpPr>
        <dsp:cNvPr id="0" name=""/>
        <dsp:cNvSpPr/>
      </dsp:nvSpPr>
      <dsp:spPr>
        <a:xfrm rot="10800000">
          <a:off x="4222136" y="2604352"/>
          <a:ext cx="2211146" cy="2211146"/>
        </a:xfrm>
        <a:prstGeom prst="pieWedge">
          <a:avLst/>
        </a:prstGeom>
        <a:solidFill>
          <a:srgbClr val="FFD000"/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0904" tIns="120904" rIns="120904" bIns="120904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700" b="1" kern="1200" dirty="0"/>
            <a:t>Etapa 3.</a:t>
          </a:r>
        </a:p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700" b="1" kern="1200" dirty="0"/>
            <a:t>Reducción del Riesgo </a:t>
          </a:r>
        </a:p>
      </dsp:txBody>
      <dsp:txXfrm rot="10800000">
        <a:off x="4222136" y="2604352"/>
        <a:ext cx="1563516" cy="1563516"/>
      </dsp:txXfrm>
    </dsp:sp>
    <dsp:sp modelId="{E03D2641-7C15-49FB-92E9-77F686C184AA}">
      <dsp:nvSpPr>
        <dsp:cNvPr id="0" name=""/>
        <dsp:cNvSpPr/>
      </dsp:nvSpPr>
      <dsp:spPr>
        <a:xfrm rot="16200000">
          <a:off x="1908858" y="2510223"/>
          <a:ext cx="2211146" cy="2399403"/>
        </a:xfrm>
        <a:prstGeom prst="pieWedge">
          <a:avLst/>
        </a:prstGeom>
        <a:solidFill>
          <a:srgbClr val="1C3462"/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20904" tIns="120904" rIns="120904" bIns="120904" numCol="1" spcCol="1270" anchor="ctr" anchorCtr="0">
          <a:noAutofit/>
        </a:bodyPr>
        <a:lstStyle/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700" b="1" kern="1200" dirty="0"/>
            <a:t>Etapa 4.</a:t>
          </a:r>
        </a:p>
        <a:p>
          <a:pPr marL="0" lvl="0" indent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1700" b="1" kern="1200" dirty="0"/>
            <a:t>Manejo del Desastre </a:t>
          </a:r>
        </a:p>
      </dsp:txBody>
      <dsp:txXfrm rot="5400000">
        <a:off x="2517499" y="2604352"/>
        <a:ext cx="1696634" cy="1563516"/>
      </dsp:txXfrm>
    </dsp:sp>
    <dsp:sp modelId="{696E1E34-186D-457A-BC95-050380EF9A1E}">
      <dsp:nvSpPr>
        <dsp:cNvPr id="0" name=""/>
        <dsp:cNvSpPr/>
      </dsp:nvSpPr>
      <dsp:spPr>
        <a:xfrm>
          <a:off x="3789354" y="2093694"/>
          <a:ext cx="763432" cy="663854"/>
        </a:xfrm>
        <a:prstGeom prst="circularArrow">
          <a:avLst/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FCEDD3F3-660C-401D-A60A-49ECCEDD1D81}">
      <dsp:nvSpPr>
        <dsp:cNvPr id="0" name=""/>
        <dsp:cNvSpPr/>
      </dsp:nvSpPr>
      <dsp:spPr>
        <a:xfrm rot="10800000">
          <a:off x="3789354" y="2349023"/>
          <a:ext cx="763432" cy="663854"/>
        </a:xfrm>
        <a:prstGeom prst="circularArrow">
          <a:avLst/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9D766F6-7EA0-4B50-A3D3-1C1672476C97}">
      <dsp:nvSpPr>
        <dsp:cNvPr id="0" name=""/>
        <dsp:cNvSpPr/>
      </dsp:nvSpPr>
      <dsp:spPr>
        <a:xfrm>
          <a:off x="863027" y="1587"/>
          <a:ext cx="2355933" cy="1413560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2200" kern="1200" dirty="0"/>
            <a:t>Guía de aprendizaje</a:t>
          </a:r>
        </a:p>
      </dsp:txBody>
      <dsp:txXfrm>
        <a:off x="863027" y="1587"/>
        <a:ext cx="2355933" cy="1413560"/>
      </dsp:txXfrm>
    </dsp:sp>
    <dsp:sp modelId="{9366C324-B43D-4A82-957A-604790543DE7}">
      <dsp:nvSpPr>
        <dsp:cNvPr id="0" name=""/>
        <dsp:cNvSpPr/>
      </dsp:nvSpPr>
      <dsp:spPr>
        <a:xfrm>
          <a:off x="3454554" y="1587"/>
          <a:ext cx="2355933" cy="1413560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2200" kern="1200" dirty="0"/>
            <a:t>Video explicativo </a:t>
          </a:r>
        </a:p>
      </dsp:txBody>
      <dsp:txXfrm>
        <a:off x="3454554" y="1587"/>
        <a:ext cx="2355933" cy="1413560"/>
      </dsp:txXfrm>
    </dsp:sp>
    <dsp:sp modelId="{14E08E42-4B7D-411A-9F2A-39C07D4EFDFA}">
      <dsp:nvSpPr>
        <dsp:cNvPr id="0" name=""/>
        <dsp:cNvSpPr/>
      </dsp:nvSpPr>
      <dsp:spPr>
        <a:xfrm>
          <a:off x="863027" y="1650740"/>
          <a:ext cx="2355933" cy="1413560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2200" kern="1200" dirty="0"/>
            <a:t>Lecturas de refuerzo </a:t>
          </a:r>
        </a:p>
      </dsp:txBody>
      <dsp:txXfrm>
        <a:off x="863027" y="1650740"/>
        <a:ext cx="2355933" cy="1413560"/>
      </dsp:txXfrm>
    </dsp:sp>
    <dsp:sp modelId="{48286CB0-6825-4A02-9308-848DDFC998DE}">
      <dsp:nvSpPr>
        <dsp:cNvPr id="0" name=""/>
        <dsp:cNvSpPr/>
      </dsp:nvSpPr>
      <dsp:spPr>
        <a:xfrm>
          <a:off x="3454554" y="1650740"/>
          <a:ext cx="2355933" cy="1413560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2200" kern="1200" dirty="0"/>
            <a:t>Formato Plan de Comunal correspondiente a la Unidad</a:t>
          </a:r>
        </a:p>
      </dsp:txBody>
      <dsp:txXfrm>
        <a:off x="3454554" y="1650740"/>
        <a:ext cx="2355933" cy="1413560"/>
      </dsp:txXfrm>
    </dsp:sp>
    <dsp:sp modelId="{BA7CC3AF-C09D-4710-9A23-66CD07D40350}">
      <dsp:nvSpPr>
        <dsp:cNvPr id="0" name=""/>
        <dsp:cNvSpPr/>
      </dsp:nvSpPr>
      <dsp:spPr>
        <a:xfrm>
          <a:off x="2158791" y="3299894"/>
          <a:ext cx="2355933" cy="1413560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83820" tIns="83820" rIns="83820" bIns="8382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2200" kern="1200" dirty="0"/>
            <a:t>Evaluación. </a:t>
          </a:r>
        </a:p>
      </dsp:txBody>
      <dsp:txXfrm>
        <a:off x="2158791" y="3299894"/>
        <a:ext cx="2355933" cy="1413560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1892FA9-95B1-40E9-B817-E1237BCEB104}">
      <dsp:nvSpPr>
        <dsp:cNvPr id="0" name=""/>
        <dsp:cNvSpPr/>
      </dsp:nvSpPr>
      <dsp:spPr>
        <a:xfrm>
          <a:off x="383929" y="0"/>
          <a:ext cx="4351204" cy="3951478"/>
        </a:xfrm>
        <a:prstGeom prst="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71B41CA-A22E-4038-9794-412E6857BCC1}">
      <dsp:nvSpPr>
        <dsp:cNvPr id="0" name=""/>
        <dsp:cNvSpPr/>
      </dsp:nvSpPr>
      <dsp:spPr>
        <a:xfrm>
          <a:off x="2925063" y="1204821"/>
          <a:ext cx="1403877" cy="158059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400" b="1" kern="1200" dirty="0"/>
            <a:t>2021</a:t>
          </a:r>
        </a:p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400" b="1" u="sng" kern="1200" dirty="0">
              <a:solidFill>
                <a:srgbClr val="FAD000"/>
              </a:solidFill>
            </a:rPr>
            <a:t>1212</a:t>
          </a:r>
        </a:p>
      </dsp:txBody>
      <dsp:txXfrm>
        <a:off x="2993595" y="1273353"/>
        <a:ext cx="1266813" cy="1443527"/>
      </dsp:txXfrm>
    </dsp:sp>
    <dsp:sp modelId="{A37257FD-128C-4E42-9AD1-6791727E5920}">
      <dsp:nvSpPr>
        <dsp:cNvPr id="0" name=""/>
        <dsp:cNvSpPr/>
      </dsp:nvSpPr>
      <dsp:spPr>
        <a:xfrm>
          <a:off x="969082" y="1204821"/>
          <a:ext cx="1535719" cy="158059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400" b="1" kern="1200" dirty="0"/>
            <a:t>2020</a:t>
          </a:r>
        </a:p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O" sz="3400" b="1" u="sng" kern="1200" dirty="0">
              <a:solidFill>
                <a:srgbClr val="FAD000"/>
              </a:solidFill>
              <a:latin typeface="Arial" panose="020B0604020202020204" pitchFamily="34" charset="0"/>
              <a:cs typeface="Arial" panose="020B0604020202020204" pitchFamily="34" charset="0"/>
            </a:rPr>
            <a:t>95</a:t>
          </a:r>
        </a:p>
      </dsp:txBody>
      <dsp:txXfrm>
        <a:off x="1044050" y="1279789"/>
        <a:ext cx="1385783" cy="143065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arrow5">
  <dgm:title val=""/>
  <dgm:desc val=""/>
  <dgm:catLst>
    <dgm:cat type="relationship" pri="6000"/>
    <dgm:cat type="process" pri="31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4" srcId="0" destId="1" srcOrd="0" destOrd="0"/>
        <dgm:cxn modelId="5" srcId="0" destId="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axis="ch" ptType="node" func="cnt" op="equ" val="2">
        <dgm:choose name="Name2">
          <dgm:if name="Name3" func="var" arg="dir" op="equ" val="norm">
            <dgm:alg type="cycle">
              <dgm:param type="rotPath" val="alongPath"/>
              <dgm:param type="stAng" val="270"/>
            </dgm:alg>
          </dgm:if>
          <dgm:else name="Name4">
            <dgm:alg type="cycle">
              <dgm:param type="rotPath" val="alongPath"/>
              <dgm:param type="stAng" val="90"/>
              <dgm:param type="spanAng" val="-360"/>
            </dgm:alg>
          </dgm:else>
        </dgm:choose>
      </dgm:if>
      <dgm:else name="Name5">
        <dgm:choose name="Name6">
          <dgm:if name="Name7" func="var" arg="dir" op="equ" val="norm">
            <dgm:alg type="cycle">
              <dgm:param type="rotPath" val="alongPath"/>
            </dgm:alg>
          </dgm:if>
          <dgm:else name="Name8">
            <dgm:alg type="cycle">
              <dgm:param type="rotPath" val="alongPath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lte" val="2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0.1"/>
          <dgm:constr type="sibSp" refType="h" op="lte" fact="0.1"/>
          <dgm:constr type="diam" refType="w" refFor="ch" refPtType="node" op="equ" fact="1.1"/>
        </dgm:constrLst>
      </dgm:if>
      <dgm:if name="Name11" axis="ch" ptType="node" func="cnt" op="equ" val="5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-0.2"/>
          <dgm:constr type="sibSp" refType="h" op="lte" fact="0.1"/>
        </dgm:constrLst>
      </dgm:if>
      <dgm:if name="Name12" axis="ch" ptType="node" func="cnt" op="equ" val="6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-0.1"/>
          <dgm:constr type="sibSp" refType="h" op="lte" fact="0.1"/>
        </dgm:constrLst>
      </dgm:if>
      <dgm:if name="Name13" axis="ch" ptType="node" func="cnt" op="equ" val="7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-0.1"/>
          <dgm:constr type="sibSp" refType="h" op="lte" fact="0.1"/>
        </dgm:constrLst>
      </dgm:if>
      <dgm:if name="Name14" axis="ch" ptType="node" func="cnt" op="equ" val="8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/>
          <dgm:constr type="sibSp" refType="h" op="lte" fact="0.1"/>
        </dgm:constrLst>
      </dgm:if>
      <dgm:if name="Name15" axis="ch" ptType="node" func="cnt" op="gte" val="9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-0.1"/>
          <dgm:constr type="sibSp" refType="h" op="lte" fact="0.1"/>
        </dgm:constrLst>
      </dgm:if>
      <dgm:else name="Name16">
        <dgm:constrLst>
          <dgm:constr type="primFontSz" for="ch" ptType="node" op="equ" val="65"/>
          <dgm:constr type="w" for="ch" ptType="node" refType="w"/>
          <dgm:constr type="h" for="ch" ptType="node" refType="w" refFor="ch" refPtType="node" op="equ"/>
          <dgm:constr type="sibSp" refType="w" refFor="ch" refPtType="node" fact="-0.35"/>
        </dgm:constrLst>
      </dgm:else>
    </dgm:choose>
    <dgm:ruleLst/>
    <dgm:forEach name="Name17" axis="ch" ptType="node">
      <dgm:layoutNode name="arrow">
        <dgm:varLst>
          <dgm:bulletEnabled val="1"/>
        </dgm:varLst>
        <dgm:alg type="tx"/>
        <dgm:shape xmlns:r="http://schemas.openxmlformats.org/officeDocument/2006/relationships" type="downArrow" r:blip="">
          <dgm:adjLst>
            <dgm:adj idx="2" val="0.35"/>
          </dgm:adjLst>
        </dgm:shape>
        <dgm:presOf axis="desOrSelf" ptType="node"/>
        <dgm:constrLst/>
        <dgm:ruleLst>
          <dgm:rule type="primFontSz" val="5" fact="NaN" max="NaN"/>
        </dgm:ruleLst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ycle4">
  <dgm:title val=""/>
  <dgm:desc val=""/>
  <dgm:catLst>
    <dgm:cat type="relationship" pri="26000"/>
    <dgm:cat type="cycle" pri="13000"/>
    <dgm:cat type="matrix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41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cycleMatrixDiagram">
    <dgm:varLst>
      <dgm:chMax val="1"/>
      <dgm:dir/>
      <dgm:animLvl val="lvl"/>
      <dgm:resizeHandles val="exact"/>
    </dgm:varLst>
    <dgm:alg type="composite">
      <dgm:param type="ar" val="1.3"/>
    </dgm:alg>
    <dgm:shape xmlns:r="http://schemas.openxmlformats.org/officeDocument/2006/relationships" r:blip="">
      <dgm:adjLst/>
    </dgm:shape>
    <dgm:presOf/>
    <dgm:constrLst>
      <dgm:constr type="w" for="ch" forName="children" refType="w"/>
      <dgm:constr type="h" for="ch" forName="children" refType="w" refFor="ch" refForName="children" fact="0.77"/>
      <dgm:constr type="ctrX" for="ch" forName="children" refType="w" fact="0.5"/>
      <dgm:constr type="ctrY" for="ch" forName="children" refType="h" fact="0.5"/>
      <dgm:constr type="w" for="ch" forName="circle" refType="w"/>
      <dgm:constr type="h" for="ch" forName="circle" refType="h"/>
      <dgm:constr type="ctrX" for="ch" forName="circle" refType="w" fact="0.5"/>
      <dgm:constr type="ctrY" for="ch" forName="circle" refType="h" fact="0.5"/>
      <dgm:constr type="w" for="ch" forName="center1" refType="w" fact="0.115"/>
      <dgm:constr type="h" for="ch" forName="center1" refType="w" fact="0.1"/>
      <dgm:constr type="ctrX" for="ch" forName="center1" refType="w" fact="0.5"/>
      <dgm:constr type="ctrY" for="ch" forName="center1" refType="h" fact="0.475"/>
      <dgm:constr type="w" for="ch" forName="center2" refType="w" fact="0.115"/>
      <dgm:constr type="h" for="ch" forName="center2" refType="w" fact="0.1"/>
      <dgm:constr type="ctrX" for="ch" forName="center2" refType="w" fact="0.5"/>
      <dgm:constr type="ctrY" for="ch" forName="center2" refType="h" fact="0.525"/>
    </dgm:constrLst>
    <dgm:ruleLst/>
    <dgm:choose name="Name0">
      <dgm:if name="Name1" axis="ch" ptType="node" func="cnt" op="gte" val="1">
        <dgm:layoutNode name="children">
          <dgm:alg type="composite">
            <dgm:param type="ar" val="1.3"/>
          </dgm:alg>
          <dgm:shape xmlns:r="http://schemas.openxmlformats.org/officeDocument/2006/relationships" r:blip="">
            <dgm:adjLst/>
          </dgm:shape>
          <dgm:presOf/>
          <dgm:choose name="Name2">
            <dgm:if name="Name3" func="var" arg="dir" op="equ" val="norm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l" for="ch" forName="child1group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r" for="ch" forName="child2group" refType="w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r" for="ch" forName="child3group" refType="w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l" for="ch" forName="child4group"/>
              </dgm:constrLst>
            </dgm:if>
            <dgm:else name="Name4">
              <dgm:constrLst>
                <dgm:constr type="primFontSz" for="des" ptType="node" op="equ" val="65"/>
                <dgm:constr type="w" for="ch" forName="child1group" refType="w" fact="0.38"/>
                <dgm:constr type="h" for="ch" forName="child1group" refType="h" fact="0.32"/>
                <dgm:constr type="t" for="ch" forName="child1group"/>
                <dgm:constr type="r" for="ch" forName="child1group" refType="w"/>
                <dgm:constr type="w" for="ch" forName="child2group" refType="w" fact="0.38"/>
                <dgm:constr type="h" for="ch" forName="child2group" refType="h" fact="0.32"/>
                <dgm:constr type="t" for="ch" forName="child2group"/>
                <dgm:constr type="l" for="ch" forName="child2group"/>
                <dgm:constr type="w" for="ch" forName="child3group" refType="w" fact="0.38"/>
                <dgm:constr type="h" for="ch" forName="child3group" refType="h" fact="0.32"/>
                <dgm:constr type="b" for="ch" forName="child3group" refType="h"/>
                <dgm:constr type="l" for="ch" forName="child3group"/>
                <dgm:constr type="w" for="ch" forName="child4group" refType="w" fact="0.38"/>
                <dgm:constr type="h" for="ch" forName="child4group" refType="h" fact="0.32"/>
                <dgm:constr type="b" for="ch" forName="child4group" refType="h"/>
                <dgm:constr type="r" for="ch" forName="child4group" refType="w"/>
              </dgm:constrLst>
            </dgm:else>
          </dgm:choose>
          <dgm:ruleLst/>
          <dgm:choose name="Name5">
            <dgm:if name="Name6" axis="ch ch" ptType="node node" st="1 1" cnt="1 0" func="cnt" op="gte" val="1">
              <dgm:layoutNode name="child1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7">
                  <dgm:if name="Name8" func="var" arg="dir" op="equ" val="norm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l" for="ch" forName="child1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l" for="ch" forName="child1Text"/>
                    </dgm:constrLst>
                  </dgm:if>
                  <dgm:else name="Name9">
                    <dgm:constrLst>
                      <dgm:constr type="w" for="ch" forName="child1" refType="w"/>
                      <dgm:constr type="h" for="ch" forName="child1" refType="h"/>
                      <dgm:constr type="t" for="ch" forName="child1"/>
                      <dgm:constr type="r" for="ch" forName="child1" refType="w"/>
                      <dgm:constr type="w" for="ch" forName="child1Text" refType="w" fact="0.7"/>
                      <dgm:constr type="h" for="ch" forName="child1Text" refType="h" fact="0.75"/>
                      <dgm:constr type="t" for="ch" forName="child1Text"/>
                      <dgm:constr type="r" for="ch" forName="child1Text" refType="w"/>
                    </dgm:constrLst>
                  </dgm:else>
                </dgm:choose>
                <dgm:ruleLst/>
                <dgm:layoutNode name="child1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1 1" cnt="1 0"/>
                  <dgm:constrLst/>
                  <dgm:ruleLst/>
                </dgm:layoutNode>
                <dgm:layoutNode name="child1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1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0"/>
          </dgm:choose>
          <dgm:choose name="Name11">
            <dgm:if name="Name12" axis="ch ch" ptType="node node" st="2 1" cnt="1 0" func="cnt" op="gte" val="1">
              <dgm:layoutNode name="child2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choose name="Name13">
                  <dgm:if name="Name14" func="var" arg="dir" op="equ" val="norm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r" for="ch" forName="child2" refType="w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r" for="ch" forName="child2Text" refType="w"/>
                    </dgm:constrLst>
                  </dgm:if>
                  <dgm:else name="Name15">
                    <dgm:constrLst>
                      <dgm:constr type="w" for="ch" forName="child2" refType="w"/>
                      <dgm:constr type="h" for="ch" forName="child2" refType="h"/>
                      <dgm:constr type="t" for="ch" forName="child2"/>
                      <dgm:constr type="l" for="ch" forName="child2"/>
                      <dgm:constr type="w" for="ch" forName="child2Text" refType="w" fact="0.7"/>
                      <dgm:constr type="h" for="ch" forName="child2Text" refType="h" fact="0.75"/>
                      <dgm:constr type="t" for="ch" forName="child2Text"/>
                      <dgm:constr type="l" for="ch" forName="child2Text"/>
                    </dgm:constrLst>
                  </dgm:else>
                </dgm:choose>
                <dgm:ruleLst/>
                <dgm:layoutNode name="child2" styleLbl="bgAcc1">
                  <dgm:alg type="sp"/>
                  <dgm:shape xmlns:r="http://schemas.openxmlformats.org/officeDocument/2006/relationships" type="roundRect" r:blip="" zOrderOff="-2">
                    <dgm:adjLst>
                      <dgm:adj idx="1" val="0.1"/>
                    </dgm:adjLst>
                  </dgm:shape>
                  <dgm:presOf axis="ch des" ptType="node node" st="2 1" cnt="1 0"/>
                  <dgm:constrLst/>
                  <dgm:ruleLst/>
                </dgm:layoutNode>
                <dgm:layoutNode name="child2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2" hideGeom="1">
                    <dgm:adjLst>
                      <dgm:adj idx="1" val="0.1"/>
                    </dgm:adjLst>
                  </dgm:shape>
                  <dgm:presOf axis="ch des" ptType="node node" st="2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16"/>
          </dgm:choose>
          <dgm:choose name="Name17">
            <dgm:if name="Name18" axis="ch ch" ptType="node node" st="3 1" cnt="1 0" func="cnt" op="gte" val="1">
              <dgm:layoutNode name="child3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19">
                  <dgm:if name="Name20" func="var" arg="dir" op="equ" val="norm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r" for="ch" forName="child3" refType="w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r" for="ch" forName="child3Text" refType="w"/>
                    </dgm:constrLst>
                  </dgm:if>
                  <dgm:else name="Name21">
                    <dgm:constrLst>
                      <dgm:constr type="w" for="ch" forName="child3" refType="w"/>
                      <dgm:constr type="h" for="ch" forName="child3" refType="h"/>
                      <dgm:constr type="b" for="ch" forName="child3" refType="h"/>
                      <dgm:constr type="l" for="ch" forName="child3"/>
                      <dgm:constr type="w" for="ch" forName="child3Text" refType="w" fact="0.7"/>
                      <dgm:constr type="h" for="ch" forName="child3Text" refType="h" fact="0.75"/>
                      <dgm:constr type="b" for="ch" forName="child3Text" refType="h"/>
                      <dgm:constr type="l" for="ch" forName="child3Text"/>
                    </dgm:constrLst>
                  </dgm:else>
                </dgm:choose>
                <dgm:ruleLst/>
                <dgm:layoutNode name="child3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3 1" cnt="1 0"/>
                  <dgm:constrLst/>
                  <dgm:ruleLst/>
                </dgm:layoutNode>
                <dgm:layoutNode name="child3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3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2"/>
          </dgm:choose>
          <dgm:choose name="Name23">
            <dgm:if name="Name24" axis="ch ch" ptType="node node" st="4 1" cnt="1 0" func="cnt" op="gte" val="1">
              <dgm:layoutNode name="child4group">
                <dgm:alg type="composite">
                  <dgm:param type="horzAlign" val="none"/>
                  <dgm:param type="vertAlign" val="none"/>
                </dgm:alg>
                <dgm:shape xmlns:r="http://schemas.openxmlformats.org/officeDocument/2006/relationships" r:blip="">
                  <dgm:adjLst/>
                </dgm:shape>
                <dgm:presOf/>
                <dgm:choose name="Name25">
                  <dgm:if name="Name26" func="var" arg="dir" op="equ" val="norm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l" for="ch" forName="child4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l" for="ch" forName="child4Text"/>
                    </dgm:constrLst>
                  </dgm:if>
                  <dgm:else name="Name27">
                    <dgm:constrLst>
                      <dgm:constr type="w" for="ch" forName="child4" refType="w"/>
                      <dgm:constr type="h" for="ch" forName="child4" refType="h"/>
                      <dgm:constr type="b" for="ch" forName="child4" refType="h"/>
                      <dgm:constr type="r" for="ch" forName="child4" refType="w"/>
                      <dgm:constr type="w" for="ch" forName="child4Text" refType="w" fact="0.7"/>
                      <dgm:constr type="h" for="ch" forName="child4Text" refType="h" fact="0.75"/>
                      <dgm:constr type="b" for="ch" forName="child4Text" refType="h"/>
                      <dgm:constr type="r" for="ch" forName="child4Text" refType="w"/>
                    </dgm:constrLst>
                  </dgm:else>
                </dgm:choose>
                <dgm:ruleLst/>
                <dgm:layoutNode name="child4" styleLbl="bgAcc1">
                  <dgm:alg type="sp"/>
                  <dgm:shape xmlns:r="http://schemas.openxmlformats.org/officeDocument/2006/relationships" type="roundRect" r:blip="" zOrderOff="-4">
                    <dgm:adjLst>
                      <dgm:adj idx="1" val="0.1"/>
                    </dgm:adjLst>
                  </dgm:shape>
                  <dgm:presOf axis="ch des" ptType="node node" st="4 1" cnt="1 0"/>
                  <dgm:constrLst/>
                  <dgm:ruleLst/>
                </dgm:layoutNode>
                <dgm:layoutNode name="child4Text" styleLbl="bgAcc1">
                  <dgm:varLst>
                    <dgm:bulletEnabled val="1"/>
                  </dgm:varLst>
                  <dgm:alg type="tx">
                    <dgm:param type="stBulletLvl" val="1"/>
                  </dgm:alg>
                  <dgm:shape xmlns:r="http://schemas.openxmlformats.org/officeDocument/2006/relationships" type="roundRect" r:blip="" zOrderOff="-4" hideGeom="1">
                    <dgm:adjLst>
                      <dgm:adj idx="1" val="0.1"/>
                    </dgm:adjLst>
                  </dgm:shape>
                  <dgm:presOf axis="ch des" ptType="node node" st="4 1" cnt="1 0"/>
                  <dgm:constrLst>
                    <dgm:constr type="tMarg" refType="primFontSz" fact="0.3"/>
                    <dgm:constr type="bMarg" refType="primFontSz" fact="0.3"/>
                    <dgm:constr type="lMarg" refType="primFontSz" fact="0.3"/>
                    <dgm:constr type="rMarg" refType="primFontSz" fact="0.3"/>
                  </dgm:constrLst>
                  <dgm:ruleLst>
                    <dgm:rule type="primFontSz" val="5" fact="NaN" max="NaN"/>
                  </dgm:ruleLst>
                </dgm:layoutNode>
              </dgm:layoutNode>
            </dgm:if>
            <dgm:else name="Name28"/>
          </dgm:choose>
          <dgm:layoutNode name="child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ircle">
          <dgm:alg type="composite">
            <dgm:param type="ar" val="1"/>
          </dgm:alg>
          <dgm:shape xmlns:r="http://schemas.openxmlformats.org/officeDocument/2006/relationships" r:blip="">
            <dgm:adjLst/>
          </dgm:shape>
          <dgm:presOf/>
          <dgm:choose name="Name29">
            <dgm:if name="Name30" func="var" arg="dir" op="equ" val="norm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r" for="ch" forName="quadrant1" refType="w" fact="0.5"/>
                <dgm:constr type="rOff" for="ch" forName="quadrant1" refType="w" fact="-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l" for="ch" forName="quadrant2" refType="w" fact="0.5"/>
                <dgm:constr type="lOff" for="ch" forName="quadrant2" refType="w" fact="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l" for="ch" forName="quadrant3" refType="w" fact="0.5"/>
                <dgm:constr type="lOff" for="ch" forName="quadrant3" refType="w" fact="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r" for="ch" forName="quadrant4" refType="w" fact="0.5"/>
                <dgm:constr type="rOff" for="ch" forName="quadrant4" refType="w" fact="-0.01"/>
              </dgm:constrLst>
            </dgm:if>
            <dgm:else name="Name31">
              <dgm:constrLst>
                <dgm:constr type="primFontSz" for="ch" ptType="node" op="equ" val="65"/>
                <dgm:constr type="w" for="ch" forName="quadrant1" refType="w" fact="0.433"/>
                <dgm:constr type="h" for="ch" forName="quadrant1" refType="h" fact="0.433"/>
                <dgm:constr type="b" for="ch" forName="quadrant1" refType="h" fact="0.5"/>
                <dgm:constr type="bOff" for="ch" forName="quadrant1" refType="h" fact="-0.01"/>
                <dgm:constr type="l" for="ch" forName="quadrant1" refType="w" fact="0.5"/>
                <dgm:constr type="lOff" for="ch" forName="quadrant1" refType="w" fact="0.01"/>
                <dgm:constr type="w" for="ch" forName="quadrant2" refType="w" fact="0.433"/>
                <dgm:constr type="h" for="ch" forName="quadrant2" refType="h" fact="0.433"/>
                <dgm:constr type="b" for="ch" forName="quadrant2" refType="h" fact="0.5"/>
                <dgm:constr type="bOff" for="ch" forName="quadrant2" refType="h" fact="-0.01"/>
                <dgm:constr type="r" for="ch" forName="quadrant2" refType="w" fact="0.5"/>
                <dgm:constr type="rOff" for="ch" forName="quadrant2" refType="w" fact="-0.01"/>
                <dgm:constr type="w" for="ch" forName="quadrant3" refType="w" fact="0.433"/>
                <dgm:constr type="h" for="ch" forName="quadrant3" refType="h" fact="0.433"/>
                <dgm:constr type="t" for="ch" forName="quadrant3" refType="h" fact="0.5"/>
                <dgm:constr type="tOff" for="ch" forName="quadrant3" refType="h" fact="0.01"/>
                <dgm:constr type="r" for="ch" forName="quadrant3" refType="w" fact="0.5"/>
                <dgm:constr type="rOff" for="ch" forName="quadrant3" refType="w" fact="-0.01"/>
                <dgm:constr type="w" for="ch" forName="quadrant4" refType="w" fact="0.433"/>
                <dgm:constr type="h" for="ch" forName="quadrant4" refType="h" fact="0.433"/>
                <dgm:constr type="t" for="ch" forName="quadrant4" refType="h" fact="0.5"/>
                <dgm:constr type="tOff" for="ch" forName="quadrant4" refType="h" fact="0.01"/>
                <dgm:constr type="l" for="ch" forName="quadrant4" refType="w" fact="0.5"/>
                <dgm:constr type="lOff" for="ch" forName="quadrant4" refType="w" fact="0.01"/>
              </dgm:constrLst>
            </dgm:else>
          </dgm:choose>
          <dgm:ruleLst/>
          <dgm:layoutNode name="quadrant1" styleLbl="node1">
            <dgm:varLst>
              <dgm:chMax val="1"/>
              <dgm:bulletEnabled val="1"/>
            </dgm:varLst>
            <dgm:alg type="tx"/>
            <dgm:choose name="Name32">
              <dgm:if name="Name33" func="var" arg="dir" op="equ" val="norm">
                <dgm:shape xmlns:r="http://schemas.openxmlformats.org/officeDocument/2006/relationships" type="pieWedge" r:blip="">
                  <dgm:adjLst/>
                </dgm:shape>
              </dgm:if>
              <dgm:else name="Name34">
                <dgm:shape xmlns:r="http://schemas.openxmlformats.org/officeDocument/2006/relationships" rot="90" type="pieWedge" r:blip="">
                  <dgm:adjLst/>
                </dgm:shape>
              </dgm:else>
            </dgm:choose>
            <dgm:presOf axis="ch" ptType="node" cnt="1"/>
            <dgm:constrLst/>
            <dgm:ruleLst>
              <dgm:rule type="primFontSz" val="5" fact="NaN" max="NaN"/>
            </dgm:ruleLst>
          </dgm:layoutNode>
          <dgm:layoutNode name="quadrant2" styleLbl="node1">
            <dgm:varLst>
              <dgm:chMax val="1"/>
              <dgm:bulletEnabled val="1"/>
            </dgm:varLst>
            <dgm:alg type="tx"/>
            <dgm:choose name="Name35">
              <dgm:if name="Name36" func="var" arg="dir" op="equ" val="norm">
                <dgm:shape xmlns:r="http://schemas.openxmlformats.org/officeDocument/2006/relationships" rot="90" type="pieWedge" r:blip="">
                  <dgm:adjLst/>
                </dgm:shape>
              </dgm:if>
              <dgm:else name="Name37">
                <dgm:shape xmlns:r="http://schemas.openxmlformats.org/officeDocument/2006/relationships" type="pieWedge" r:blip="">
                  <dgm:adjLst/>
                </dgm:shape>
              </dgm:else>
            </dgm:choose>
            <dgm:presOf axis="ch" ptType="node" st="2" cnt="1"/>
            <dgm:constrLst/>
            <dgm:ruleLst>
              <dgm:rule type="primFontSz" val="5" fact="NaN" max="NaN"/>
            </dgm:ruleLst>
          </dgm:layoutNode>
          <dgm:layoutNode name="quadrant3" styleLbl="node1">
            <dgm:varLst>
              <dgm:chMax val="1"/>
              <dgm:bulletEnabled val="1"/>
            </dgm:varLst>
            <dgm:alg type="tx"/>
            <dgm:choose name="Name38">
              <dgm:if name="Name39" func="var" arg="dir" op="equ" val="norm">
                <dgm:shape xmlns:r="http://schemas.openxmlformats.org/officeDocument/2006/relationships" rot="180" type="pieWedge" r:blip="">
                  <dgm:adjLst/>
                </dgm:shape>
              </dgm:if>
              <dgm:else name="Name40">
                <dgm:shape xmlns:r="http://schemas.openxmlformats.org/officeDocument/2006/relationships" rot="270" type="pieWedge" r:blip="">
                  <dgm:adjLst/>
                </dgm:shape>
              </dgm:else>
            </dgm:choose>
            <dgm:presOf axis="ch" ptType="node" st="3" cnt="1"/>
            <dgm:constrLst/>
            <dgm:ruleLst>
              <dgm:rule type="primFontSz" val="5" fact="NaN" max="NaN"/>
            </dgm:ruleLst>
          </dgm:layoutNode>
          <dgm:layoutNode name="quadrant4" styleLbl="node1">
            <dgm:varLst>
              <dgm:chMax val="1"/>
              <dgm:bulletEnabled val="1"/>
            </dgm:varLst>
            <dgm:alg type="tx"/>
            <dgm:choose name="Name41">
              <dgm:if name="Name42" func="var" arg="dir" op="equ" val="norm">
                <dgm:shape xmlns:r="http://schemas.openxmlformats.org/officeDocument/2006/relationships" rot="270" type="pieWedge" r:blip="">
                  <dgm:adjLst/>
                </dgm:shape>
              </dgm:if>
              <dgm:else name="Name43">
                <dgm:shape xmlns:r="http://schemas.openxmlformats.org/officeDocument/2006/relationships" rot="180" type="pieWedge" r:blip="">
                  <dgm:adjLst/>
                </dgm:shape>
              </dgm:else>
            </dgm:choose>
            <dgm:presOf axis="ch" ptType="node" st="4" cnt="1"/>
            <dgm:constrLst/>
            <dgm:ruleLst>
              <dgm:rule type="primFontSz" val="5" fact="NaN" max="NaN"/>
            </dgm:ruleLst>
          </dgm:layoutNode>
          <dgm:layoutNode name="quadrantPlaceholder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layoutNode name="center1" styleLbl="fgShp">
          <dgm:alg type="sp"/>
          <dgm:choose name="Name44">
            <dgm:if name="Name45" func="var" arg="dir" op="equ" val="norm">
              <dgm:shape xmlns:r="http://schemas.openxmlformats.org/officeDocument/2006/relationships" type="circularArrow" r:blip="" zOrderOff="16">
                <dgm:adjLst/>
              </dgm:shape>
            </dgm:if>
            <dgm:else name="Name46">
              <dgm:shape xmlns:r="http://schemas.openxmlformats.org/officeDocument/2006/relationships" rot="180" type="leftCircularArrow" r:blip="" zOrderOff="16">
                <dgm:adjLst/>
              </dgm:shape>
            </dgm:else>
          </dgm:choose>
          <dgm:presOf/>
          <dgm:constrLst/>
          <dgm:ruleLst/>
        </dgm:layoutNode>
        <dgm:layoutNode name="center2" styleLbl="fgShp">
          <dgm:alg type="sp"/>
          <dgm:choose name="Name47">
            <dgm:if name="Name48" func="var" arg="dir" op="equ" val="norm">
              <dgm:shape xmlns:r="http://schemas.openxmlformats.org/officeDocument/2006/relationships" rot="180" type="circularArrow" r:blip="" zOrderOff="16">
                <dgm:adjLst/>
              </dgm:shape>
            </dgm:if>
            <dgm:else name="Name49">
              <dgm:shape xmlns:r="http://schemas.openxmlformats.org/officeDocument/2006/relationships" type="leftCircularArrow" r:blip="" zOrderOff="16">
                <dgm:adjLst/>
              </dgm:shape>
            </dgm:else>
          </dgm:choose>
          <dgm:presOf/>
          <dgm:constrLst/>
          <dgm:ruleLst/>
        </dgm:layoutNode>
      </dgm:if>
      <dgm:else name="Name50"/>
    </dgm:choos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3">
  <dgm:title val=""/>
  <dgm:desc val=""/>
  <dgm:catLst>
    <dgm:cat type="simple" pri="103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lnNode1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dk1"/>
      </a:fontRef>
    </dgm:style>
  </dgm:styleLbl>
  <dgm:styleLbl name="venn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node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1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2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3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asst4">
    <dgm:scene3d>
      <a:camera prst="orthographicFront"/>
      <a:lightRig rig="flat" dir="t"/>
    </dgm:scene3d>
    <dgm:sp3d prstMaterial="dkEdge">
      <a:bevelT w="8200" h="38100"/>
    </dgm:sp3d>
    <dgm:txPr/>
    <dgm:style>
      <a:lnRef idx="0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>
        <a:schemeClr val="dk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prstMaterial="dkEdge">
      <a:bevelT w="8200" h="38100"/>
    </dgm:sp3d>
    <dgm:txPr/>
    <dgm:style>
      <a:lnRef idx="1">
        <a:scrgbClr r="0" g="0" b="0"/>
      </a:lnRef>
      <a:fillRef idx="2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B6D8CD-5DAD-4DA7-AE29-05B0D547FDD3}" type="datetimeFigureOut">
              <a:rPr lang="es-CO" smtClean="0"/>
              <a:t>23/06/2022</a:t>
            </a:fld>
            <a:endParaRPr lang="es-CO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CO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87DD71-6143-4148-B89D-D7587C883BCC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8068984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87DD71-6143-4148-B89D-D7587C883BCC}" type="slidenum">
              <a:rPr lang="es-CO" smtClean="0"/>
              <a:t>1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22194097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ada">
    <p:bg>
      <p:bgPr>
        <a:blipFill dpi="0" rotWithShape="1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1" y="1718911"/>
            <a:ext cx="4310729" cy="3360852"/>
          </a:xfrm>
        </p:spPr>
        <p:txBody>
          <a:bodyPr/>
          <a:lstStyle/>
          <a:p>
            <a:r>
              <a:rPr lang="es-ES_tradnl" dirty="0" err="1"/>
              <a:t>Click</a:t>
            </a:r>
            <a:r>
              <a:rPr lang="es-ES_tradnl" dirty="0"/>
              <a:t> </a:t>
            </a:r>
            <a:r>
              <a:rPr lang="es-ES_tradnl" dirty="0" err="1"/>
              <a:t>to</a:t>
            </a:r>
            <a:r>
              <a:rPr lang="es-ES_tradnl" dirty="0"/>
              <a:t> </a:t>
            </a:r>
            <a:r>
              <a:rPr lang="es-ES_tradnl" dirty="0" err="1"/>
              <a:t>edit</a:t>
            </a:r>
            <a:r>
              <a:rPr lang="es-ES_tradnl" dirty="0"/>
              <a:t> Master </a:t>
            </a:r>
            <a:r>
              <a:rPr lang="es-ES_tradnl" dirty="0" err="1"/>
              <a:t>title</a:t>
            </a:r>
            <a:r>
              <a:rPr lang="es-ES_tradnl" dirty="0"/>
              <a:t> </a:t>
            </a:r>
            <a:r>
              <a:rPr lang="es-ES_tradnl" dirty="0" err="1"/>
              <a:t>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41576-986B-AC4B-9460-C26C63D015E2}" type="datetimeFigureOut">
              <a:rPr lang="en-US" smtClean="0"/>
              <a:t>6/23/2022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BB67EB-AC45-1944-9D6B-297D89576405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2510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ice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Date Placeholder 1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41576-986B-AC4B-9460-C26C63D015E2}" type="datetimeFigureOut">
              <a:rPr lang="en-US" smtClean="0"/>
              <a:t>6/23/2022</a:t>
            </a:fld>
            <a:endParaRPr lang="en-US"/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BB67EB-AC45-1944-9D6B-297D89576405}" type="slidenum">
              <a:rPr lang="en-US" smtClean="0"/>
              <a:t>‹Nº›</a:t>
            </a:fld>
            <a:endParaRPr lang="en-US"/>
          </a:p>
        </p:txBody>
      </p:sp>
      <p:sp>
        <p:nvSpPr>
          <p:cNvPr id="20" name="Title 1"/>
          <p:cNvSpPr>
            <a:spLocks noGrp="1"/>
          </p:cNvSpPr>
          <p:nvPr>
            <p:ph type="ctrTitle"/>
          </p:nvPr>
        </p:nvSpPr>
        <p:spPr>
          <a:xfrm>
            <a:off x="612031" y="2321811"/>
            <a:ext cx="2222971" cy="2757952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s-ES_tradnl" dirty="0" err="1"/>
              <a:t>Click</a:t>
            </a:r>
            <a:r>
              <a:rPr lang="es-ES_tradnl" dirty="0"/>
              <a:t> </a:t>
            </a:r>
            <a:r>
              <a:rPr lang="es-ES_tradnl" dirty="0" err="1"/>
              <a:t>to</a:t>
            </a:r>
            <a:r>
              <a:rPr lang="es-ES_tradnl" dirty="0"/>
              <a:t> </a:t>
            </a:r>
            <a:r>
              <a:rPr lang="es-ES_tradnl" dirty="0" err="1"/>
              <a:t>edit</a:t>
            </a:r>
            <a:r>
              <a:rPr lang="es-ES_tradnl" dirty="0"/>
              <a:t> Master </a:t>
            </a:r>
            <a:r>
              <a:rPr lang="es-ES_tradnl" dirty="0" err="1"/>
              <a:t>title</a:t>
            </a:r>
            <a:r>
              <a:rPr lang="es-ES_tradnl" dirty="0"/>
              <a:t> </a:t>
            </a:r>
            <a:r>
              <a:rPr lang="es-ES_tradnl" dirty="0" err="1"/>
              <a:t>style</a:t>
            </a:r>
            <a:endParaRPr lang="en-US" dirty="0"/>
          </a:p>
        </p:txBody>
      </p:sp>
      <p:sp>
        <p:nvSpPr>
          <p:cNvPr id="30" name="Text Placeholder 29"/>
          <p:cNvSpPr>
            <a:spLocks noGrp="1"/>
          </p:cNvSpPr>
          <p:nvPr>
            <p:ph type="body" sz="quarter" idx="13"/>
          </p:nvPr>
        </p:nvSpPr>
        <p:spPr>
          <a:xfrm>
            <a:off x="3611564" y="2366965"/>
            <a:ext cx="4835713" cy="2713037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lvl2pPr>
              <a:defRPr>
                <a:solidFill>
                  <a:srgbClr val="FFFFFF"/>
                </a:solidFill>
              </a:defRPr>
            </a:lvl2pPr>
            <a:lvl3pPr>
              <a:defRPr>
                <a:solidFill>
                  <a:srgbClr val="FFFFFF"/>
                </a:solidFill>
              </a:defRPr>
            </a:lvl3pPr>
            <a:lvl4pPr>
              <a:defRPr>
                <a:solidFill>
                  <a:srgbClr val="FFFFFF"/>
                </a:solidFill>
              </a:defRPr>
            </a:lvl4pPr>
            <a:lvl5pPr>
              <a:defRPr>
                <a:solidFill>
                  <a:srgbClr val="FFFFFF"/>
                </a:solidFill>
              </a:defRPr>
            </a:lvl5pPr>
          </a:lstStyle>
          <a:p>
            <a:pPr lvl="0"/>
            <a:r>
              <a:rPr lang="es-ES_tradnl"/>
              <a:t>Click to edit Master text styles</a:t>
            </a:r>
          </a:p>
          <a:p>
            <a:pPr lvl="1"/>
            <a:r>
              <a:rPr lang="es-ES_tradnl"/>
              <a:t>Second level</a:t>
            </a:r>
          </a:p>
          <a:p>
            <a:pPr lvl="2"/>
            <a:r>
              <a:rPr lang="es-ES_tradnl"/>
              <a:t>Third level</a:t>
            </a:r>
          </a:p>
          <a:p>
            <a:pPr lvl="3"/>
            <a:r>
              <a:rPr lang="es-ES_tradnl"/>
              <a:t>Fourth level</a:t>
            </a:r>
          </a:p>
          <a:p>
            <a:pPr lvl="4"/>
            <a:r>
              <a:rPr lang="es-ES_tradnl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317080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conteni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dirty="0" err="1"/>
              <a:t>Click</a:t>
            </a:r>
            <a:r>
              <a:rPr lang="es-ES_tradnl" dirty="0"/>
              <a:t> </a:t>
            </a:r>
            <a:r>
              <a:rPr lang="es-ES_tradnl" dirty="0" err="1"/>
              <a:t>to</a:t>
            </a:r>
            <a:r>
              <a:rPr lang="es-ES_tradnl" dirty="0"/>
              <a:t> </a:t>
            </a:r>
            <a:r>
              <a:rPr lang="es-ES_tradnl" dirty="0" err="1"/>
              <a:t>edit</a:t>
            </a:r>
            <a:r>
              <a:rPr lang="es-ES_tradnl" dirty="0"/>
              <a:t> Master </a:t>
            </a:r>
            <a:r>
              <a:rPr lang="es-ES_tradnl" dirty="0" err="1"/>
              <a:t>title</a:t>
            </a:r>
            <a:r>
              <a:rPr lang="es-ES_tradnl" dirty="0"/>
              <a:t> </a:t>
            </a:r>
            <a:r>
              <a:rPr lang="es-ES_tradnl" dirty="0" err="1"/>
              <a:t>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/>
              <a:t>Click to edit Master text styles</a:t>
            </a:r>
          </a:p>
          <a:p>
            <a:pPr lvl="1"/>
            <a:r>
              <a:rPr lang="es-ES_tradnl"/>
              <a:t>Second level</a:t>
            </a:r>
          </a:p>
          <a:p>
            <a:pPr lvl="2"/>
            <a:r>
              <a:rPr lang="es-ES_tradnl"/>
              <a:t>Third level</a:t>
            </a:r>
          </a:p>
          <a:p>
            <a:pPr lvl="3"/>
            <a:r>
              <a:rPr lang="es-ES_tradnl"/>
              <a:t>Fourth level</a:t>
            </a:r>
          </a:p>
          <a:p>
            <a:pPr lvl="4"/>
            <a:r>
              <a:rPr lang="es-ES_tradnl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41576-986B-AC4B-9460-C26C63D015E2}" type="datetimeFigureOut">
              <a:rPr lang="en-US" smtClean="0"/>
              <a:t>6/23/2022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BB67EB-AC45-1944-9D6B-297D89576405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75119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_tradnl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43868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783630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/>
              <a:t>Click to edit Master text styles</a:t>
            </a:r>
          </a:p>
          <a:p>
            <a:pPr lvl="1"/>
            <a:r>
              <a:rPr lang="es-ES_tradnl"/>
              <a:t>Second level</a:t>
            </a:r>
          </a:p>
          <a:p>
            <a:pPr lvl="2"/>
            <a:r>
              <a:rPr lang="es-ES_tradnl"/>
              <a:t>Third level</a:t>
            </a:r>
          </a:p>
          <a:p>
            <a:pPr lvl="3"/>
            <a:r>
              <a:rPr lang="es-ES_tradnl"/>
              <a:t>Fourth level</a:t>
            </a:r>
          </a:p>
          <a:p>
            <a:pPr lvl="4"/>
            <a:r>
              <a:rPr lang="es-ES_tradnl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43868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783630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/>
              <a:t>Click to edit Master text styles</a:t>
            </a:r>
          </a:p>
          <a:p>
            <a:pPr lvl="1"/>
            <a:r>
              <a:rPr lang="es-ES_tradnl"/>
              <a:t>Second level</a:t>
            </a:r>
          </a:p>
          <a:p>
            <a:pPr lvl="2"/>
            <a:r>
              <a:rPr lang="es-ES_tradnl"/>
              <a:t>Third level</a:t>
            </a:r>
          </a:p>
          <a:p>
            <a:pPr lvl="3"/>
            <a:r>
              <a:rPr lang="es-ES_tradnl"/>
              <a:t>Fourth level</a:t>
            </a:r>
          </a:p>
          <a:p>
            <a:pPr lvl="4"/>
            <a:r>
              <a:rPr lang="es-ES_tradnl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41576-986B-AC4B-9460-C26C63D015E2}" type="datetimeFigureOut">
              <a:rPr lang="en-US" smtClean="0"/>
              <a:t>6/23/2022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BB67EB-AC45-1944-9D6B-297D89576405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06638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n con crédi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167320"/>
            <a:ext cx="5486400" cy="3682119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964907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41576-986B-AC4B-9460-C26C63D015E2}" type="datetimeFigureOut">
              <a:rPr lang="en-US" smtClean="0"/>
              <a:t>6/23/2022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BB67EB-AC45-1944-9D6B-297D89576405}" type="slidenum">
              <a:rPr lang="en-US" smtClean="0"/>
              <a:t>‹Nº›</a:t>
            </a:fld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91567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41576-986B-AC4B-9460-C26C63D015E2}" type="datetimeFigureOut">
              <a:rPr lang="en-US" smtClean="0"/>
              <a:t>6/23/2022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BB67EB-AC45-1944-9D6B-297D89576405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68067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8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93303" y="339935"/>
            <a:ext cx="7051223" cy="26938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s-ES_tradnl" dirty="0" err="1"/>
              <a:t>Click</a:t>
            </a:r>
            <a:r>
              <a:rPr lang="es-ES_tradnl" dirty="0"/>
              <a:t> </a:t>
            </a:r>
            <a:r>
              <a:rPr lang="es-ES_tradnl" dirty="0" err="1"/>
              <a:t>to</a:t>
            </a:r>
            <a:r>
              <a:rPr lang="es-ES_tradnl" dirty="0"/>
              <a:t> </a:t>
            </a:r>
            <a:r>
              <a:rPr lang="es-ES_tradnl" dirty="0" err="1"/>
              <a:t>edit</a:t>
            </a:r>
            <a:r>
              <a:rPr lang="es-ES_tradnl" dirty="0"/>
              <a:t> Master </a:t>
            </a:r>
            <a:r>
              <a:rPr lang="es-ES_tradnl" dirty="0" err="1"/>
              <a:t>title</a:t>
            </a:r>
            <a:r>
              <a:rPr lang="es-ES_tradnl" dirty="0"/>
              <a:t> </a:t>
            </a:r>
            <a:r>
              <a:rPr lang="es-ES_tradnl" dirty="0" err="1"/>
              <a:t>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039042"/>
            <a:ext cx="8229600" cy="47526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_tradnl" dirty="0" err="1"/>
              <a:t>Click</a:t>
            </a:r>
            <a:r>
              <a:rPr lang="es-ES_tradnl" dirty="0"/>
              <a:t> </a:t>
            </a:r>
            <a:r>
              <a:rPr lang="es-ES_tradnl" dirty="0" err="1"/>
              <a:t>to</a:t>
            </a:r>
            <a:r>
              <a:rPr lang="es-ES_tradnl" dirty="0"/>
              <a:t> </a:t>
            </a:r>
            <a:r>
              <a:rPr lang="es-ES_tradnl" dirty="0" err="1"/>
              <a:t>edit</a:t>
            </a:r>
            <a:r>
              <a:rPr lang="es-ES_tradnl" dirty="0"/>
              <a:t> Master </a:t>
            </a:r>
            <a:r>
              <a:rPr lang="es-ES_tradnl" dirty="0" err="1"/>
              <a:t>text</a:t>
            </a:r>
            <a:r>
              <a:rPr lang="es-ES_tradnl" dirty="0"/>
              <a:t> </a:t>
            </a:r>
            <a:r>
              <a:rPr lang="es-ES_tradnl" dirty="0" err="1"/>
              <a:t>styles</a:t>
            </a:r>
            <a:endParaRPr lang="es-ES_tradnl" dirty="0"/>
          </a:p>
          <a:p>
            <a:pPr lvl="1"/>
            <a:r>
              <a:rPr lang="es-ES_tradnl" dirty="0" err="1"/>
              <a:t>Second</a:t>
            </a:r>
            <a:r>
              <a:rPr lang="es-ES_tradnl" dirty="0"/>
              <a:t> </a:t>
            </a:r>
            <a:r>
              <a:rPr lang="es-ES_tradnl" dirty="0" err="1"/>
              <a:t>level</a:t>
            </a:r>
            <a:endParaRPr lang="es-ES_tradnl" dirty="0"/>
          </a:p>
          <a:p>
            <a:pPr lvl="2"/>
            <a:r>
              <a:rPr lang="es-ES_tradnl" dirty="0" err="1"/>
              <a:t>Third</a:t>
            </a:r>
            <a:r>
              <a:rPr lang="es-ES_tradnl" dirty="0"/>
              <a:t> </a:t>
            </a:r>
            <a:r>
              <a:rPr lang="es-ES_tradnl" dirty="0" err="1"/>
              <a:t>level</a:t>
            </a:r>
            <a:endParaRPr lang="es-ES_tradnl" dirty="0"/>
          </a:p>
          <a:p>
            <a:pPr lvl="3"/>
            <a:r>
              <a:rPr lang="es-ES_tradnl" dirty="0" err="1"/>
              <a:t>Fourth</a:t>
            </a:r>
            <a:r>
              <a:rPr lang="es-ES_tradnl" dirty="0"/>
              <a:t> </a:t>
            </a:r>
            <a:r>
              <a:rPr lang="es-ES_tradnl" dirty="0" err="1"/>
              <a:t>level</a:t>
            </a:r>
            <a:endParaRPr lang="es-ES_tradnl" dirty="0"/>
          </a:p>
          <a:p>
            <a:pPr lvl="4"/>
            <a:r>
              <a:rPr lang="es-ES_tradnl" dirty="0" err="1"/>
              <a:t>Fifth</a:t>
            </a:r>
            <a:r>
              <a:rPr lang="es-ES_tradnl" dirty="0"/>
              <a:t> </a:t>
            </a:r>
            <a:r>
              <a:rPr lang="es-ES_tradnl" dirty="0" err="1"/>
              <a:t>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2"/>
            <a:ext cx="8999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B41576-986B-AC4B-9460-C26C63D015E2}" type="datetimeFigureOut">
              <a:rPr lang="en-US" smtClean="0"/>
              <a:t>6/23/2022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52764" y="6356352"/>
            <a:ext cx="122129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2961344" y="6356352"/>
            <a:ext cx="8999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BB67EB-AC45-1944-9D6B-297D89576405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78814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1" r:id="rId2"/>
    <p:sldLayoutId id="2147483650" r:id="rId3"/>
    <p:sldLayoutId id="2147483653" r:id="rId4"/>
    <p:sldLayoutId id="2147483657" r:id="rId5"/>
    <p:sldLayoutId id="2147483654" r:id="rId6"/>
  </p:sldLayoutIdLst>
  <p:txStyles>
    <p:titleStyle>
      <a:lvl1pPr algn="l" defTabSz="457200" rtl="0" eaLnBrk="1" latinLnBrk="0" hangingPunct="1">
        <a:spcBef>
          <a:spcPct val="0"/>
        </a:spcBef>
        <a:buNone/>
        <a:defRPr sz="24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0.jpg"/><Relationship Id="rId4" Type="http://schemas.openxmlformats.org/officeDocument/2006/relationships/image" Target="../media/image19.jp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4.jpg"/><Relationship Id="rId4" Type="http://schemas.openxmlformats.org/officeDocument/2006/relationships/image" Target="../media/image23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7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5.jpg"/><Relationship Id="rId4" Type="http://schemas.openxmlformats.org/officeDocument/2006/relationships/image" Target="../media/image30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4.jpeg"/><Relationship Id="rId4" Type="http://schemas.openxmlformats.org/officeDocument/2006/relationships/image" Target="../media/image33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9.jpg"/><Relationship Id="rId5" Type="http://schemas.openxmlformats.org/officeDocument/2006/relationships/image" Target="../media/image38.jpg"/><Relationship Id="rId4" Type="http://schemas.openxmlformats.org/officeDocument/2006/relationships/image" Target="../media/image37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fif"/><Relationship Id="rId2" Type="http://schemas.openxmlformats.org/officeDocument/2006/relationships/image" Target="../media/image40.jfif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3.jfif"/><Relationship Id="rId4" Type="http://schemas.openxmlformats.org/officeDocument/2006/relationships/image" Target="../media/image42.jfi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6.jp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fif"/><Relationship Id="rId2" Type="http://schemas.openxmlformats.org/officeDocument/2006/relationships/image" Target="../media/image47.jfi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9.jf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fif"/><Relationship Id="rId2" Type="http://schemas.openxmlformats.org/officeDocument/2006/relationships/image" Target="../media/image50.jfif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3.jfif"/><Relationship Id="rId4" Type="http://schemas.openxmlformats.org/officeDocument/2006/relationships/image" Target="../media/image52.jfif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7" Type="http://schemas.openxmlformats.org/officeDocument/2006/relationships/image" Target="../media/image12.png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7" Type="http://schemas.openxmlformats.org/officeDocument/2006/relationships/image" Target="../media/image54.png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g"/><Relationship Id="rId2" Type="http://schemas.openxmlformats.org/officeDocument/2006/relationships/image" Target="../media/image56.jpg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g"/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g"/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g"/><Relationship Id="rId2" Type="http://schemas.openxmlformats.org/officeDocument/2006/relationships/image" Target="../media/image62.jpg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g"/><Relationship Id="rId2" Type="http://schemas.openxmlformats.org/officeDocument/2006/relationships/image" Target="../media/image66.jpg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7" Type="http://schemas.openxmlformats.org/officeDocument/2006/relationships/image" Target="../media/image12.png"/><Relationship Id="rId2" Type="http://schemas.openxmlformats.org/officeDocument/2006/relationships/diagramData" Target="../diagrams/data6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emf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84525" y="640478"/>
            <a:ext cx="5253955" cy="3066023"/>
          </a:xfrm>
        </p:spPr>
        <p:txBody>
          <a:bodyPr/>
          <a:lstStyle/>
          <a:p>
            <a:pPr algn="ctr">
              <a:lnSpc>
                <a:spcPts val="2700"/>
              </a:lnSpc>
            </a:pPr>
            <a:r>
              <a:rPr lang="es-CO" sz="2000" b="1" dirty="0"/>
              <a:t>ESTRATEGIA NACIONAL DE</a:t>
            </a:r>
            <a:br>
              <a:rPr lang="es-CO" sz="2000" b="1" dirty="0"/>
            </a:br>
            <a:r>
              <a:rPr lang="es-CO" sz="2000" b="1" dirty="0"/>
              <a:t>FORTALECIMIENTO</a:t>
            </a:r>
            <a:br>
              <a:rPr lang="es-CO" sz="2000" b="1" dirty="0"/>
            </a:br>
            <a:r>
              <a:rPr lang="es-CO" sz="2000" b="1" dirty="0"/>
              <a:t>A ORGANIZACIONES COMUNALES Y COMUNITARIAS EN GESTIÓN DEL RISGO DE DESASTRES.</a:t>
            </a:r>
            <a:br>
              <a:rPr lang="es-CO" sz="3200" b="1" dirty="0"/>
            </a:br>
            <a:br>
              <a:rPr lang="es-CO" sz="3200" b="1" dirty="0"/>
            </a:br>
            <a:br>
              <a:rPr lang="es-CO" sz="3200" b="1" dirty="0"/>
            </a:br>
            <a:r>
              <a:rPr lang="es-CO" sz="4800" b="1" dirty="0"/>
              <a:t>ENFOCA</a:t>
            </a:r>
            <a:br>
              <a:rPr lang="es-CO" sz="4800" b="1" dirty="0"/>
            </a:br>
            <a:br>
              <a:rPr lang="es-CO" sz="4800" b="1" dirty="0"/>
            </a:br>
            <a:endParaRPr lang="es-CO" dirty="0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67F69C71-6918-B1FC-B8FD-A4FD1C06B98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5388" y="3300663"/>
            <a:ext cx="3140319" cy="31420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1287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6783"/>
    </mc:Choice>
    <mc:Fallback xmlns="">
      <p:transition spd="slow" advTm="26783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Hexágono 34">
            <a:extLst>
              <a:ext uri="{FF2B5EF4-FFF2-40B4-BE49-F238E27FC236}">
                <a16:creationId xmlns:a16="http://schemas.microsoft.com/office/drawing/2014/main" id="{9519D605-9FDB-4048-946F-8E3068216CF8}"/>
              </a:ext>
            </a:extLst>
          </p:cNvPr>
          <p:cNvSpPr/>
          <p:nvPr/>
        </p:nvSpPr>
        <p:spPr>
          <a:xfrm rot="429018">
            <a:off x="5939346" y="2978974"/>
            <a:ext cx="3169565" cy="2650657"/>
          </a:xfrm>
          <a:prstGeom prst="hexagon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3200" b="1" dirty="0"/>
          </a:p>
        </p:txBody>
      </p:sp>
      <p:sp>
        <p:nvSpPr>
          <p:cNvPr id="14" name="Hexágono 13">
            <a:extLst>
              <a:ext uri="{FF2B5EF4-FFF2-40B4-BE49-F238E27FC236}">
                <a16:creationId xmlns:a16="http://schemas.microsoft.com/office/drawing/2014/main" id="{317650D4-1545-40B2-83AF-0E442C90C184}"/>
              </a:ext>
            </a:extLst>
          </p:cNvPr>
          <p:cNvSpPr/>
          <p:nvPr/>
        </p:nvSpPr>
        <p:spPr>
          <a:xfrm rot="1090767">
            <a:off x="3367265" y="3891708"/>
            <a:ext cx="3268226" cy="2519337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sp>
        <p:nvSpPr>
          <p:cNvPr id="29" name="Hexágono 28">
            <a:extLst>
              <a:ext uri="{FF2B5EF4-FFF2-40B4-BE49-F238E27FC236}">
                <a16:creationId xmlns:a16="http://schemas.microsoft.com/office/drawing/2014/main" id="{DC275258-5716-4C39-A0CE-6C7AAA8AEBF5}"/>
              </a:ext>
            </a:extLst>
          </p:cNvPr>
          <p:cNvSpPr/>
          <p:nvPr/>
        </p:nvSpPr>
        <p:spPr>
          <a:xfrm>
            <a:off x="2072650" y="850071"/>
            <a:ext cx="3014236" cy="1894982"/>
          </a:xfrm>
          <a:prstGeom prst="hexagon">
            <a:avLst/>
          </a:prstGeom>
          <a:solidFill>
            <a:srgbClr val="0020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2800" b="1" dirty="0"/>
              <a:t>ENFOCA </a:t>
            </a:r>
          </a:p>
          <a:p>
            <a:pPr algn="ctr"/>
            <a:r>
              <a:rPr lang="es-CO" b="1" dirty="0"/>
              <a:t>SE DESARROLLARA EN LOS </a:t>
            </a:r>
          </a:p>
          <a:p>
            <a:pPr algn="ctr"/>
            <a:r>
              <a:rPr lang="es-CO" b="1" u="sng" dirty="0"/>
              <a:t>32</a:t>
            </a:r>
          </a:p>
          <a:p>
            <a:pPr algn="ctr"/>
            <a:r>
              <a:rPr lang="es-CO" b="1" dirty="0"/>
              <a:t>DEPARTAMENTOS DE COLOMBIA 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 LOCALIZACIÓN</a:t>
            </a:r>
            <a:endParaRPr lang="en-US" dirty="0"/>
          </a:p>
        </p:txBody>
      </p:sp>
      <p:pic>
        <p:nvPicPr>
          <p:cNvPr id="13" name="Imagen 12">
            <a:extLst>
              <a:ext uri="{FF2B5EF4-FFF2-40B4-BE49-F238E27FC236}">
                <a16:creationId xmlns:a16="http://schemas.microsoft.com/office/drawing/2014/main" id="{FE531341-2D13-4FA9-A1CB-DB28D23F3E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937" y="2308592"/>
            <a:ext cx="3014236" cy="3991420"/>
          </a:xfrm>
          <a:prstGeom prst="rect">
            <a:avLst/>
          </a:prstGeom>
        </p:spPr>
      </p:pic>
      <p:sp>
        <p:nvSpPr>
          <p:cNvPr id="23" name="Hexágono 22">
            <a:extLst>
              <a:ext uri="{FF2B5EF4-FFF2-40B4-BE49-F238E27FC236}">
                <a16:creationId xmlns:a16="http://schemas.microsoft.com/office/drawing/2014/main" id="{53CEC10F-F8A5-4F55-ACD0-17B0A30412DD}"/>
              </a:ext>
            </a:extLst>
          </p:cNvPr>
          <p:cNvSpPr/>
          <p:nvPr/>
        </p:nvSpPr>
        <p:spPr>
          <a:xfrm rot="21028718">
            <a:off x="3739325" y="3418070"/>
            <a:ext cx="5381051" cy="2377305"/>
          </a:xfrm>
          <a:prstGeom prst="hexagon">
            <a:avLst/>
          </a:prstGeom>
          <a:solidFill>
            <a:srgbClr val="0020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2" name="CuadroTexto 1"/>
          <p:cNvSpPr txBox="1"/>
          <p:nvPr/>
        </p:nvSpPr>
        <p:spPr>
          <a:xfrm>
            <a:off x="4401696" y="3979170"/>
            <a:ext cx="4342830" cy="2000548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r>
              <a:rPr lang="es-MX" sz="2200" b="1" dirty="0">
                <a:solidFill>
                  <a:schemeClr val="bg1"/>
                </a:solidFill>
              </a:rPr>
              <a:t>CON EL APOYO DE </a:t>
            </a:r>
          </a:p>
          <a:p>
            <a:pPr marL="800100" lvl="1" indent="-342900">
              <a:buFont typeface="Wingdings" panose="05000000000000000000" pitchFamily="2" charset="2"/>
              <a:buChar char="ü"/>
            </a:pPr>
            <a:r>
              <a:rPr lang="es-MX" sz="2000" b="1" dirty="0">
                <a:solidFill>
                  <a:schemeClr val="bg1"/>
                </a:solidFill>
              </a:rPr>
              <a:t>ORGANIZACIONES COMUNALES</a:t>
            </a:r>
          </a:p>
          <a:p>
            <a:pPr marL="800100" lvl="1" indent="-342900">
              <a:buFont typeface="Wingdings" panose="05000000000000000000" pitchFamily="2" charset="2"/>
              <a:buChar char="ü"/>
            </a:pPr>
            <a:r>
              <a:rPr lang="es-MX" sz="2000" b="1" dirty="0">
                <a:solidFill>
                  <a:schemeClr val="bg1"/>
                </a:solidFill>
              </a:rPr>
              <a:t>CDGRD Y CMGRD</a:t>
            </a:r>
          </a:p>
          <a:p>
            <a:pPr marL="800100" lvl="1" indent="-342900">
              <a:buFont typeface="Wingdings" panose="05000000000000000000" pitchFamily="2" charset="2"/>
              <a:buChar char="ü"/>
            </a:pPr>
            <a:r>
              <a:rPr lang="es-MX" sz="2000" b="1" dirty="0">
                <a:solidFill>
                  <a:schemeClr val="bg1"/>
                </a:solidFill>
              </a:rPr>
              <a:t>GRUPOS OPERATIVOS</a:t>
            </a:r>
          </a:p>
          <a:p>
            <a:pPr marL="800100" lvl="1" indent="-342900">
              <a:buFont typeface="Wingdings" panose="05000000000000000000" pitchFamily="2" charset="2"/>
              <a:buChar char="ü"/>
            </a:pPr>
            <a:r>
              <a:rPr lang="es-MX" sz="2000" b="1" dirty="0">
                <a:solidFill>
                  <a:schemeClr val="bg1"/>
                </a:solidFill>
              </a:rPr>
              <a:t>ONGS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es-MX" sz="2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389854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ítulo 2">
            <a:extLst>
              <a:ext uri="{FF2B5EF4-FFF2-40B4-BE49-F238E27FC236}">
                <a16:creationId xmlns:a16="http://schemas.microsoft.com/office/drawing/2014/main" id="{B0F5DE48-B174-447C-8F43-176CA32596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MX" b="1" dirty="0"/>
              <a:t>COMPONENTES</a:t>
            </a:r>
            <a:endParaRPr lang="es-CO" b="1" dirty="0"/>
          </a:p>
        </p:txBody>
      </p:sp>
      <p:graphicFrame>
        <p:nvGraphicFramePr>
          <p:cNvPr id="2" name="1 Diagrama"/>
          <p:cNvGraphicFramePr/>
          <p:nvPr>
            <p:extLst>
              <p:ext uri="{D42A27DB-BD31-4B8C-83A1-F6EECF244321}">
                <p14:modId xmlns:p14="http://schemas.microsoft.com/office/powerpoint/2010/main" val="3195873279"/>
              </p:ext>
            </p:extLst>
          </p:nvPr>
        </p:nvGraphicFramePr>
        <p:xfrm>
          <a:off x="401052" y="1397000"/>
          <a:ext cx="8231179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90601668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CO" b="1" dirty="0"/>
              <a:t>COMPONENTE 1</a:t>
            </a:r>
          </a:p>
        </p:txBody>
      </p:sp>
      <p:pic>
        <p:nvPicPr>
          <p:cNvPr id="4" name="Imagen 18">
            <a:extLst>
              <a:ext uri="{FF2B5EF4-FFF2-40B4-BE49-F238E27FC236}">
                <a16:creationId xmlns:a16="http://schemas.microsoft.com/office/drawing/2014/main" id="{D26959DC-F4FE-4B6C-9A5A-32D222212A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75748" y="1925052"/>
            <a:ext cx="4138863" cy="3160294"/>
          </a:xfrm>
          <a:prstGeom prst="rect">
            <a:avLst/>
          </a:prstGeom>
        </p:spPr>
      </p:pic>
      <p:sp>
        <p:nvSpPr>
          <p:cNvPr id="5" name="4 Flecha derecha"/>
          <p:cNvSpPr/>
          <p:nvPr/>
        </p:nvSpPr>
        <p:spPr>
          <a:xfrm>
            <a:off x="320842" y="1925052"/>
            <a:ext cx="3882189" cy="3160294"/>
          </a:xfrm>
          <a:prstGeom prst="rightArrow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s-CO" sz="2800" b="1" dirty="0"/>
              <a:t>ENCUENTROS PRESENCIALES COMUNALES</a:t>
            </a:r>
          </a:p>
        </p:txBody>
      </p:sp>
    </p:spTree>
    <p:extLst>
      <p:ext uri="{BB962C8B-B14F-4D97-AF65-F5344CB8AC3E}">
        <p14:creationId xmlns:p14="http://schemas.microsoft.com/office/powerpoint/2010/main" val="168454547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CO" b="1" dirty="0"/>
              <a:t>ENCUENTROS PRESENCIALES COMUNALES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685" y="700088"/>
            <a:ext cx="7764378" cy="5652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229550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Hexágono 13">
            <a:extLst>
              <a:ext uri="{FF2B5EF4-FFF2-40B4-BE49-F238E27FC236}">
                <a16:creationId xmlns:a16="http://schemas.microsoft.com/office/drawing/2014/main" id="{317650D4-1545-40B2-83AF-0E442C90C184}"/>
              </a:ext>
            </a:extLst>
          </p:cNvPr>
          <p:cNvSpPr/>
          <p:nvPr/>
        </p:nvSpPr>
        <p:spPr>
          <a:xfrm>
            <a:off x="2912120" y="3552434"/>
            <a:ext cx="3938846" cy="3171987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b="1" dirty="0">
              <a:solidFill>
                <a:schemeClr val="tx1"/>
              </a:solidFill>
            </a:endParaRPr>
          </a:p>
          <a:p>
            <a:pPr algn="ctr"/>
            <a:r>
              <a:rPr lang="en-GB" sz="3200" b="1" dirty="0">
                <a:solidFill>
                  <a:schemeClr val="tx1"/>
                </a:solidFill>
              </a:rPr>
              <a:t>250  JAC FORTALECIDAS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 RESULTADOS DEL PROGRAMA 2019</a:t>
            </a:r>
            <a:endParaRPr lang="en-US" dirty="0"/>
          </a:p>
        </p:txBody>
      </p:sp>
      <p:sp>
        <p:nvSpPr>
          <p:cNvPr id="23" name="Hexágono 22">
            <a:extLst>
              <a:ext uri="{FF2B5EF4-FFF2-40B4-BE49-F238E27FC236}">
                <a16:creationId xmlns:a16="http://schemas.microsoft.com/office/drawing/2014/main" id="{53CEC10F-F8A5-4F55-ACD0-17B0A30412DD}"/>
              </a:ext>
            </a:extLst>
          </p:cNvPr>
          <p:cNvSpPr/>
          <p:nvPr/>
        </p:nvSpPr>
        <p:spPr>
          <a:xfrm rot="532733">
            <a:off x="3705323" y="1655271"/>
            <a:ext cx="5671336" cy="3063839"/>
          </a:xfrm>
          <a:prstGeom prst="hexagon">
            <a:avLst/>
          </a:prstGeom>
          <a:solidFill>
            <a:srgbClr val="0020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35" name="Hexágono 34">
            <a:extLst>
              <a:ext uri="{FF2B5EF4-FFF2-40B4-BE49-F238E27FC236}">
                <a16:creationId xmlns:a16="http://schemas.microsoft.com/office/drawing/2014/main" id="{9519D605-9FDB-4048-946F-8E3068216CF8}"/>
              </a:ext>
            </a:extLst>
          </p:cNvPr>
          <p:cNvSpPr/>
          <p:nvPr/>
        </p:nvSpPr>
        <p:spPr>
          <a:xfrm rot="20781449">
            <a:off x="2598824" y="916498"/>
            <a:ext cx="2540994" cy="1093923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b="1" dirty="0"/>
              <a:t>2019</a:t>
            </a:r>
          </a:p>
        </p:txBody>
      </p:sp>
      <p:pic>
        <p:nvPicPr>
          <p:cNvPr id="13" name="Imagen 12">
            <a:extLst>
              <a:ext uri="{FF2B5EF4-FFF2-40B4-BE49-F238E27FC236}">
                <a16:creationId xmlns:a16="http://schemas.microsoft.com/office/drawing/2014/main" id="{FE531341-2D13-4FA9-A1CB-DB28D23F3E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1263" y="1556724"/>
            <a:ext cx="3014236" cy="3991420"/>
          </a:xfrm>
          <a:prstGeom prst="rect">
            <a:avLst/>
          </a:prstGeom>
        </p:spPr>
      </p:pic>
      <p:sp>
        <p:nvSpPr>
          <p:cNvPr id="8" name="CuadroTexto 1">
            <a:extLst>
              <a:ext uri="{FF2B5EF4-FFF2-40B4-BE49-F238E27FC236}">
                <a16:creationId xmlns:a16="http://schemas.microsoft.com/office/drawing/2014/main" id="{0D38795A-6C79-4EE5-B9D3-D5F07C717C29}"/>
              </a:ext>
            </a:extLst>
          </p:cNvPr>
          <p:cNvSpPr txBox="1"/>
          <p:nvPr/>
        </p:nvSpPr>
        <p:spPr>
          <a:xfrm>
            <a:off x="4296762" y="1937163"/>
            <a:ext cx="4575975" cy="2156919"/>
          </a:xfrm>
          <a:prstGeom prst="rect">
            <a:avLst/>
          </a:prstGeom>
          <a:noFill/>
        </p:spPr>
        <p:txBody>
          <a:bodyPr wrap="square" numCol="2" rtlCol="0">
            <a:noAutofit/>
          </a:bodyPr>
          <a:lstStyle/>
          <a:p>
            <a:pPr marL="457200" lvl="0" indent="-457200" algn="just">
              <a:spcAft>
                <a:spcPts val="0"/>
              </a:spcAft>
              <a:buFont typeface="+mj-lt"/>
              <a:buAutoNum type="arabicPeriod"/>
              <a:tabLst>
                <a:tab pos="457200" algn="l"/>
              </a:tabLst>
            </a:pPr>
            <a:r>
              <a:rPr lang="es-MX" sz="2200" b="1" kern="1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Caquetá</a:t>
            </a:r>
            <a:endParaRPr lang="es-CO" sz="1200" dirty="0">
              <a:solidFill>
                <a:schemeClr val="bg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457200" lvl="0" indent="-457200" algn="just">
              <a:spcAft>
                <a:spcPts val="0"/>
              </a:spcAft>
              <a:buFont typeface="+mj-lt"/>
              <a:buAutoNum type="arabicPeriod"/>
              <a:tabLst>
                <a:tab pos="457200" algn="l"/>
              </a:tabLst>
            </a:pPr>
            <a:r>
              <a:rPr lang="es-MX" sz="2200" b="1" kern="1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Cauca</a:t>
            </a:r>
            <a:endParaRPr lang="es-CO" sz="1200" dirty="0">
              <a:solidFill>
                <a:schemeClr val="bg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457200" lvl="0" indent="-457200" algn="just">
              <a:spcAft>
                <a:spcPts val="0"/>
              </a:spcAft>
              <a:buFont typeface="+mj-lt"/>
              <a:buAutoNum type="arabicPeriod"/>
              <a:tabLst>
                <a:tab pos="457200" algn="l"/>
              </a:tabLst>
            </a:pPr>
            <a:r>
              <a:rPr lang="es-MX" sz="2200" b="1" kern="1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Meta</a:t>
            </a:r>
            <a:endParaRPr lang="es-CO" sz="1200" dirty="0">
              <a:solidFill>
                <a:schemeClr val="bg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457200" lvl="0" indent="-457200" algn="just">
              <a:spcAft>
                <a:spcPts val="0"/>
              </a:spcAft>
              <a:buFont typeface="+mj-lt"/>
              <a:buAutoNum type="arabicPeriod"/>
              <a:tabLst>
                <a:tab pos="457200" algn="l"/>
              </a:tabLst>
            </a:pPr>
            <a:r>
              <a:rPr lang="es-MX" sz="2200" b="1" kern="1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Cesar</a:t>
            </a:r>
            <a:endParaRPr lang="es-CO" sz="1200" dirty="0">
              <a:solidFill>
                <a:schemeClr val="bg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457200" lvl="0" indent="-457200" algn="just">
              <a:spcAft>
                <a:spcPts val="0"/>
              </a:spcAft>
              <a:buFont typeface="+mj-lt"/>
              <a:buAutoNum type="arabicPeriod"/>
              <a:tabLst>
                <a:tab pos="457200" algn="l"/>
              </a:tabLst>
            </a:pPr>
            <a:r>
              <a:rPr lang="es-MX" sz="2200" b="1" kern="1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Santander</a:t>
            </a:r>
            <a:endParaRPr lang="es-CO" sz="1200" dirty="0">
              <a:solidFill>
                <a:schemeClr val="bg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457200" lvl="0" indent="-457200" algn="just">
              <a:spcAft>
                <a:spcPts val="0"/>
              </a:spcAft>
              <a:buFont typeface="+mj-lt"/>
              <a:buAutoNum type="arabicPeriod"/>
              <a:tabLst>
                <a:tab pos="457200" algn="l"/>
              </a:tabLst>
            </a:pPr>
            <a:r>
              <a:rPr lang="es-MX" sz="2200" b="1" kern="1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Boyacá</a:t>
            </a:r>
            <a:endParaRPr lang="es-CO" sz="1200" dirty="0">
              <a:solidFill>
                <a:schemeClr val="accent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457200" lvl="0" indent="-457200" algn="just">
              <a:spcAft>
                <a:spcPts val="0"/>
              </a:spcAft>
              <a:buFont typeface="+mj-lt"/>
              <a:buAutoNum type="arabicPeriod"/>
              <a:tabLst>
                <a:tab pos="457200" algn="l"/>
              </a:tabLst>
            </a:pPr>
            <a:r>
              <a:rPr lang="es-CO" sz="2200" b="1" kern="1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Cundinamarca</a:t>
            </a:r>
            <a:endParaRPr lang="es-CO" sz="1200" dirty="0">
              <a:solidFill>
                <a:schemeClr val="bg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457200" lvl="0" indent="-457200" algn="just">
              <a:spcAft>
                <a:spcPts val="0"/>
              </a:spcAft>
              <a:buFont typeface="+mj-lt"/>
              <a:buAutoNum type="arabicPeriod"/>
              <a:tabLst>
                <a:tab pos="457200" algn="l"/>
              </a:tabLst>
            </a:pPr>
            <a:r>
              <a:rPr lang="es-CO" sz="2200" b="1" kern="1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Valle del Cauca</a:t>
            </a:r>
            <a:endParaRPr lang="es-CO" sz="1200" dirty="0">
              <a:solidFill>
                <a:schemeClr val="bg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457200" lvl="0" indent="-457200" algn="just">
              <a:spcAft>
                <a:spcPts val="0"/>
              </a:spcAft>
              <a:buFont typeface="+mj-lt"/>
              <a:buAutoNum type="arabicPeriod"/>
              <a:tabLst>
                <a:tab pos="457200" algn="l"/>
              </a:tabLst>
            </a:pPr>
            <a:r>
              <a:rPr lang="es-CO" sz="2200" b="1" kern="1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Bogotá</a:t>
            </a:r>
            <a:endParaRPr lang="es-CO" sz="1200" dirty="0">
              <a:solidFill>
                <a:schemeClr val="bg2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8653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B1FB70A-475B-44DB-B55B-120BF0E2C0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RESULTADOS DEL PROGRAMA 2019</a:t>
            </a:r>
            <a:endParaRPr lang="es-CO" dirty="0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40824F89-37EB-4881-86D4-54655C6740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7375992"/>
              </p:ext>
            </p:extLst>
          </p:nvPr>
        </p:nvGraphicFramePr>
        <p:xfrm>
          <a:off x="182880" y="745588"/>
          <a:ext cx="8778240" cy="5978772"/>
        </p:xfrm>
        <a:graphic>
          <a:graphicData uri="http://schemas.openxmlformats.org/drawingml/2006/table">
            <a:tbl>
              <a:tblPr firstRow="1" bandRow="1">
                <a:tableStyleId>{22838BEF-8BB2-4498-84A7-C5851F593DF1}</a:tableStyleId>
              </a:tblPr>
              <a:tblGrid>
                <a:gridCol w="1463040">
                  <a:extLst>
                    <a:ext uri="{9D8B030D-6E8A-4147-A177-3AD203B41FA5}">
                      <a16:colId xmlns:a16="http://schemas.microsoft.com/office/drawing/2014/main" val="3987636143"/>
                    </a:ext>
                  </a:extLst>
                </a:gridCol>
                <a:gridCol w="1237959">
                  <a:extLst>
                    <a:ext uri="{9D8B030D-6E8A-4147-A177-3AD203B41FA5}">
                      <a16:colId xmlns:a16="http://schemas.microsoft.com/office/drawing/2014/main" val="511260929"/>
                    </a:ext>
                  </a:extLst>
                </a:gridCol>
                <a:gridCol w="1814733">
                  <a:extLst>
                    <a:ext uri="{9D8B030D-6E8A-4147-A177-3AD203B41FA5}">
                      <a16:colId xmlns:a16="http://schemas.microsoft.com/office/drawing/2014/main" val="4049121914"/>
                    </a:ext>
                  </a:extLst>
                </a:gridCol>
                <a:gridCol w="1336428">
                  <a:extLst>
                    <a:ext uri="{9D8B030D-6E8A-4147-A177-3AD203B41FA5}">
                      <a16:colId xmlns:a16="http://schemas.microsoft.com/office/drawing/2014/main" val="2220892900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1179925951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2948590513"/>
                    </a:ext>
                  </a:extLst>
                </a:gridCol>
              </a:tblGrid>
              <a:tr h="817302"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DEPARTAMENTO</a:t>
                      </a:r>
                      <a:endParaRPr lang="es-CO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MUNICIPIO </a:t>
                      </a:r>
                      <a:endParaRPr lang="es-CO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ES" sz="1400" u="none" strike="noStrike" dirty="0">
                          <a:effectLst/>
                        </a:rPr>
                        <a:t>JUNTAS DE ACCIÓN COMUNAL QUE PARTICIPARON</a:t>
                      </a:r>
                      <a:endParaRPr lang="es-E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NÚMERO DE MUJERES </a:t>
                      </a:r>
                      <a:endParaRPr lang="es-CO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NÚMERO DE HOMBRES </a:t>
                      </a:r>
                      <a:endParaRPr lang="es-CO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TOTAL PARTICIPANTES </a:t>
                      </a:r>
                      <a:endParaRPr lang="es-CO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781670491"/>
                  </a:ext>
                </a:extLst>
              </a:tr>
              <a:tr h="390509"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Boyacá 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Puerto Boyacá 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12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8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10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18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4142613311"/>
                  </a:ext>
                </a:extLst>
              </a:tr>
              <a:tr h="390509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Caquetá 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Puerto Rico 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27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16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26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42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1291242783"/>
                  </a:ext>
                </a:extLst>
              </a:tr>
              <a:tr h="390509">
                <a:tc vMerge="1">
                  <a:txBody>
                    <a:bodyPr/>
                    <a:lstStyle/>
                    <a:p>
                      <a:pPr algn="ctr" rtl="0" fontAlgn="ctr"/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El Doncello 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23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17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16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33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2066202635"/>
                  </a:ext>
                </a:extLst>
              </a:tr>
              <a:tr h="354713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Cauca </a:t>
                      </a:r>
                      <a:endParaRPr lang="es-CO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Popayán </a:t>
                      </a:r>
                      <a:endParaRPr lang="es-CO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36</a:t>
                      </a:r>
                      <a:endParaRPr lang="es-CO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51</a:t>
                      </a:r>
                      <a:endParaRPr lang="es-CO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49</a:t>
                      </a:r>
                      <a:endParaRPr lang="es-CO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100</a:t>
                      </a:r>
                      <a:endParaRPr lang="es-CO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4042785893"/>
                  </a:ext>
                </a:extLst>
              </a:tr>
              <a:tr h="888074">
                <a:tc vMerge="1">
                  <a:txBody>
                    <a:bodyPr/>
                    <a:lstStyle/>
                    <a:p>
                      <a:pPr algn="ctr" rtl="0" fontAlgn="ctr"/>
                      <a:endParaRPr lang="es-CO" sz="1400" b="0" i="0" u="none" strike="noStrike" dirty="0">
                        <a:solidFill>
                          <a:srgbClr val="FF176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Popayán </a:t>
                      </a:r>
                    </a:p>
                    <a:p>
                      <a:pPr algn="just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se desarrollo conjuntamente con </a:t>
                      </a:r>
                      <a:r>
                        <a:rPr lang="es-CO" sz="1400" b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Fastenopfer</a:t>
                      </a: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11</a:t>
                      </a:r>
                      <a:endParaRPr lang="es-CO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21</a:t>
                      </a:r>
                      <a:endParaRPr lang="es-CO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27</a:t>
                      </a:r>
                      <a:endParaRPr lang="es-CO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b="0" u="none" strike="noStrike" dirty="0">
                          <a:solidFill>
                            <a:schemeClr val="tx1"/>
                          </a:solidFill>
                          <a:effectLst/>
                        </a:rPr>
                        <a:t>48</a:t>
                      </a:r>
                      <a:endParaRPr lang="es-CO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849409331"/>
                  </a:ext>
                </a:extLst>
              </a:tr>
              <a:tr h="390509"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Cesar 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Valledupar 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19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16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17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33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2784948132"/>
                  </a:ext>
                </a:extLst>
              </a:tr>
              <a:tr h="390509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Cundinamarca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Bogotá 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31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19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23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42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3511071554"/>
                  </a:ext>
                </a:extLst>
              </a:tr>
              <a:tr h="390509">
                <a:tc vMerge="1">
                  <a:txBody>
                    <a:bodyPr/>
                    <a:lstStyle/>
                    <a:p>
                      <a:pPr algn="ctr" rtl="0" fontAlgn="ctr"/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Fusagasugá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15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12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15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27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869241864"/>
                  </a:ext>
                </a:extLst>
              </a:tr>
              <a:tr h="390509"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Meta 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Villavicencio 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43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22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65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2848261834"/>
                  </a:ext>
                </a:extLst>
              </a:tr>
              <a:tr h="390509"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Santander 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Bucaramanga 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11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13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9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22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2998370375"/>
                  </a:ext>
                </a:extLst>
              </a:tr>
              <a:tr h="504529"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Valle del Cauca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Tuluá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21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>
                          <a:effectLst/>
                        </a:rPr>
                        <a:t>21</a:t>
                      </a:r>
                      <a:endParaRPr lang="es-CO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15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400" u="none" strike="noStrike" dirty="0">
                          <a:effectLst/>
                        </a:rPr>
                        <a:t>36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2790870127"/>
                  </a:ext>
                </a:extLst>
              </a:tr>
              <a:tr h="290082"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es-CO" sz="1800" b="1" u="none" strike="noStrike" dirty="0">
                          <a:effectLst/>
                        </a:rPr>
                        <a:t>Total 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608" marR="6608" marT="6608" marB="0" anchor="ctr"/>
                </a:tc>
                <a:tc hMerge="1">
                  <a:txBody>
                    <a:bodyPr/>
                    <a:lstStyle/>
                    <a:p>
                      <a:pPr algn="ctr" fontAlgn="t"/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608" marR="6608" marT="6608" marB="0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800" b="1" u="none" strike="noStrike" dirty="0">
                          <a:effectLst/>
                        </a:rPr>
                        <a:t>250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800" b="1" u="none" strike="noStrike" dirty="0">
                          <a:effectLst/>
                        </a:rPr>
                        <a:t>237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800" b="1" u="none" strike="noStrike" dirty="0">
                          <a:effectLst/>
                        </a:rPr>
                        <a:t>229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s-CO" sz="1800" b="1" u="none" strike="noStrike" dirty="0">
                          <a:effectLst/>
                        </a:rPr>
                        <a:t>466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608" marR="6608" marT="6608" marB="0" anchor="ctr"/>
                </a:tc>
                <a:extLst>
                  <a:ext uri="{0D108BD9-81ED-4DB2-BD59-A6C34878D82A}">
                    <a16:rowId xmlns:a16="http://schemas.microsoft.com/office/drawing/2014/main" val="113826388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8759259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ENFOCA 2019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C284EA95-853E-4388-9CA9-E738C7E3DF4A}"/>
              </a:ext>
            </a:extLst>
          </p:cNvPr>
          <p:cNvGrpSpPr/>
          <p:nvPr/>
        </p:nvGrpSpPr>
        <p:grpSpPr>
          <a:xfrm>
            <a:off x="6049035" y="884114"/>
            <a:ext cx="1682608" cy="682703"/>
            <a:chOff x="1893222" y="851378"/>
            <a:chExt cx="1067682" cy="920416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9BA5BA4E-D0CE-4FC9-8867-A30B756719F3}"/>
                </a:ext>
              </a:extLst>
            </p:cNvPr>
            <p:cNvSpPr/>
            <p:nvPr/>
          </p:nvSpPr>
          <p:spPr>
            <a:xfrm>
              <a:off x="1893222" y="851378"/>
              <a:ext cx="1067682" cy="920416"/>
            </a:xfrm>
            <a:prstGeom prst="hexagon">
              <a:avLst/>
            </a:prstGeom>
            <a:solidFill>
              <a:srgbClr val="FFD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95E845CE-D8AC-4944-82F8-E906763F6F78}"/>
                </a:ext>
              </a:extLst>
            </p:cNvPr>
            <p:cNvSpPr txBox="1"/>
            <p:nvPr/>
          </p:nvSpPr>
          <p:spPr>
            <a:xfrm>
              <a:off x="2022850" y="976523"/>
              <a:ext cx="810603" cy="622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b="1" dirty="0"/>
                <a:t>BOGOTÁ</a:t>
              </a:r>
            </a:p>
          </p:txBody>
        </p:sp>
      </p:grpSp>
      <p:sp>
        <p:nvSpPr>
          <p:cNvPr id="8" name="Hexágono 7">
            <a:extLst>
              <a:ext uri="{FF2B5EF4-FFF2-40B4-BE49-F238E27FC236}">
                <a16:creationId xmlns:a16="http://schemas.microsoft.com/office/drawing/2014/main" id="{67544384-2AC1-4C18-A906-D3E9533B2E8D}"/>
              </a:ext>
            </a:extLst>
          </p:cNvPr>
          <p:cNvSpPr/>
          <p:nvPr/>
        </p:nvSpPr>
        <p:spPr>
          <a:xfrm rot="21047775">
            <a:off x="5411527" y="1074494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6E7FFBE-DA00-4B84-A1FE-6E4B2A0253AF}"/>
              </a:ext>
            </a:extLst>
          </p:cNvPr>
          <p:cNvGrpSpPr/>
          <p:nvPr/>
        </p:nvGrpSpPr>
        <p:grpSpPr>
          <a:xfrm>
            <a:off x="6061827" y="1448251"/>
            <a:ext cx="1875891" cy="453619"/>
            <a:chOff x="3579121" y="5010174"/>
            <a:chExt cx="2274433" cy="1559414"/>
          </a:xfrm>
        </p:grpSpPr>
        <p:sp>
          <p:nvSpPr>
            <p:cNvPr id="10" name="Hexágono 9">
              <a:extLst>
                <a:ext uri="{FF2B5EF4-FFF2-40B4-BE49-F238E27FC236}">
                  <a16:creationId xmlns:a16="http://schemas.microsoft.com/office/drawing/2014/main" id="{BDBA0B16-77EB-435B-8B55-AF0D774A8EE8}"/>
                </a:ext>
              </a:extLst>
            </p:cNvPr>
            <p:cNvSpPr/>
            <p:nvPr/>
          </p:nvSpPr>
          <p:spPr>
            <a:xfrm>
              <a:off x="3579121" y="5010174"/>
              <a:ext cx="2274433" cy="1559414"/>
            </a:xfrm>
            <a:prstGeom prst="hexagon">
              <a:avLst/>
            </a:prstGeom>
            <a:solidFill>
              <a:srgbClr val="2448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11" name="Content Placeholder 4">
              <a:extLst>
                <a:ext uri="{FF2B5EF4-FFF2-40B4-BE49-F238E27FC236}">
                  <a16:creationId xmlns:a16="http://schemas.microsoft.com/office/drawing/2014/main" id="{E43F2223-FB7F-47BF-8080-246F50D98DC1}"/>
                </a:ext>
              </a:extLst>
            </p:cNvPr>
            <p:cNvSpPr txBox="1">
              <a:spLocks/>
            </p:cNvSpPr>
            <p:nvPr/>
          </p:nvSpPr>
          <p:spPr>
            <a:xfrm>
              <a:off x="3627362" y="5108248"/>
              <a:ext cx="2137627" cy="620822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ts val="2700"/>
                </a:lnSpc>
                <a:buNone/>
              </a:pPr>
              <a:r>
                <a:rPr lang="es-MX" sz="2000" b="1" dirty="0">
                  <a:solidFill>
                    <a:schemeClr val="bg1"/>
                  </a:solidFill>
                </a:rPr>
                <a:t>ZONA 1</a:t>
              </a:r>
              <a:endParaRPr lang="es-CO" sz="20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15" name="Imagen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078" y="3992966"/>
            <a:ext cx="4732524" cy="2340381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518" y="1393483"/>
            <a:ext cx="4676093" cy="2312474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1" t="738" r="31243" b="7828"/>
          <a:stretch/>
        </p:blipFill>
        <p:spPr>
          <a:xfrm>
            <a:off x="6049035" y="2287189"/>
            <a:ext cx="2952251" cy="2131015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" t="32889" r="48366" b="-972"/>
          <a:stretch/>
        </p:blipFill>
        <p:spPr>
          <a:xfrm>
            <a:off x="5269313" y="4464672"/>
            <a:ext cx="2813539" cy="18537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09116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ENFOCA 2019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C284EA95-853E-4388-9CA9-E738C7E3DF4A}"/>
              </a:ext>
            </a:extLst>
          </p:cNvPr>
          <p:cNvGrpSpPr/>
          <p:nvPr/>
        </p:nvGrpSpPr>
        <p:grpSpPr>
          <a:xfrm>
            <a:off x="5844748" y="1014325"/>
            <a:ext cx="1682608" cy="682703"/>
            <a:chOff x="1893222" y="851378"/>
            <a:chExt cx="1067682" cy="920416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9BA5BA4E-D0CE-4FC9-8867-A30B756719F3}"/>
                </a:ext>
              </a:extLst>
            </p:cNvPr>
            <p:cNvSpPr/>
            <p:nvPr/>
          </p:nvSpPr>
          <p:spPr>
            <a:xfrm>
              <a:off x="1893222" y="851378"/>
              <a:ext cx="1067682" cy="920416"/>
            </a:xfrm>
            <a:prstGeom prst="hexagon">
              <a:avLst/>
            </a:prstGeom>
            <a:solidFill>
              <a:srgbClr val="FFD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95E845CE-D8AC-4944-82F8-E906763F6F78}"/>
                </a:ext>
              </a:extLst>
            </p:cNvPr>
            <p:cNvSpPr txBox="1"/>
            <p:nvPr/>
          </p:nvSpPr>
          <p:spPr>
            <a:xfrm>
              <a:off x="2022850" y="976523"/>
              <a:ext cx="810603" cy="622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b="1" dirty="0"/>
                <a:t>BOGOTÁ</a:t>
              </a:r>
            </a:p>
          </p:txBody>
        </p:sp>
      </p:grpSp>
      <p:sp>
        <p:nvSpPr>
          <p:cNvPr id="8" name="Hexágono 7">
            <a:extLst>
              <a:ext uri="{FF2B5EF4-FFF2-40B4-BE49-F238E27FC236}">
                <a16:creationId xmlns:a16="http://schemas.microsoft.com/office/drawing/2014/main" id="{67544384-2AC1-4C18-A906-D3E9533B2E8D}"/>
              </a:ext>
            </a:extLst>
          </p:cNvPr>
          <p:cNvSpPr/>
          <p:nvPr/>
        </p:nvSpPr>
        <p:spPr>
          <a:xfrm rot="21047775">
            <a:off x="5187345" y="1195056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6E7FFBE-DA00-4B84-A1FE-6E4B2A0253AF}"/>
              </a:ext>
            </a:extLst>
          </p:cNvPr>
          <p:cNvGrpSpPr/>
          <p:nvPr/>
        </p:nvGrpSpPr>
        <p:grpSpPr>
          <a:xfrm>
            <a:off x="5748106" y="1511964"/>
            <a:ext cx="1875891" cy="666111"/>
            <a:chOff x="3579121" y="5010174"/>
            <a:chExt cx="2274433" cy="1559414"/>
          </a:xfrm>
        </p:grpSpPr>
        <p:sp>
          <p:nvSpPr>
            <p:cNvPr id="10" name="Hexágono 9">
              <a:extLst>
                <a:ext uri="{FF2B5EF4-FFF2-40B4-BE49-F238E27FC236}">
                  <a16:creationId xmlns:a16="http://schemas.microsoft.com/office/drawing/2014/main" id="{BDBA0B16-77EB-435B-8B55-AF0D774A8EE8}"/>
                </a:ext>
              </a:extLst>
            </p:cNvPr>
            <p:cNvSpPr/>
            <p:nvPr/>
          </p:nvSpPr>
          <p:spPr>
            <a:xfrm>
              <a:off x="3579121" y="5010174"/>
              <a:ext cx="2274433" cy="1559414"/>
            </a:xfrm>
            <a:prstGeom prst="hexagon">
              <a:avLst/>
            </a:prstGeom>
            <a:solidFill>
              <a:srgbClr val="2448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11" name="Content Placeholder 4">
              <a:extLst>
                <a:ext uri="{FF2B5EF4-FFF2-40B4-BE49-F238E27FC236}">
                  <a16:creationId xmlns:a16="http://schemas.microsoft.com/office/drawing/2014/main" id="{E43F2223-FB7F-47BF-8080-246F50D98DC1}"/>
                </a:ext>
              </a:extLst>
            </p:cNvPr>
            <p:cNvSpPr txBox="1">
              <a:spLocks/>
            </p:cNvSpPr>
            <p:nvPr/>
          </p:nvSpPr>
          <p:spPr>
            <a:xfrm>
              <a:off x="3627362" y="5108248"/>
              <a:ext cx="2137627" cy="620822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ts val="2700"/>
                </a:lnSpc>
                <a:buNone/>
              </a:pPr>
              <a:r>
                <a:rPr lang="es-MX" sz="2000" b="1" dirty="0">
                  <a:solidFill>
                    <a:schemeClr val="bg1"/>
                  </a:solidFill>
                </a:rPr>
                <a:t>ZONA 2</a:t>
              </a:r>
              <a:endParaRPr lang="es-CO" sz="20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2" name="Imagen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671" y="1679367"/>
            <a:ext cx="3613639" cy="232383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51" b="11495"/>
          <a:stretch/>
        </p:blipFill>
        <p:spPr>
          <a:xfrm>
            <a:off x="5125799" y="2604839"/>
            <a:ext cx="3206415" cy="1802422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121" b="21471"/>
          <a:stretch/>
        </p:blipFill>
        <p:spPr>
          <a:xfrm>
            <a:off x="4580832" y="4577033"/>
            <a:ext cx="3781928" cy="1456039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273"/>
          <a:stretch/>
        </p:blipFill>
        <p:spPr>
          <a:xfrm>
            <a:off x="750671" y="4291083"/>
            <a:ext cx="3238097" cy="17419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285816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ENFOCA 2019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C284EA95-853E-4388-9CA9-E738C7E3DF4A}"/>
              </a:ext>
            </a:extLst>
          </p:cNvPr>
          <p:cNvGrpSpPr/>
          <p:nvPr/>
        </p:nvGrpSpPr>
        <p:grpSpPr>
          <a:xfrm>
            <a:off x="5245008" y="1116825"/>
            <a:ext cx="2205105" cy="682703"/>
            <a:chOff x="1893222" y="851378"/>
            <a:chExt cx="1774998" cy="920416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9BA5BA4E-D0CE-4FC9-8867-A30B756719F3}"/>
                </a:ext>
              </a:extLst>
            </p:cNvPr>
            <p:cNvSpPr/>
            <p:nvPr/>
          </p:nvSpPr>
          <p:spPr>
            <a:xfrm>
              <a:off x="1893222" y="851378"/>
              <a:ext cx="1774998" cy="920416"/>
            </a:xfrm>
            <a:prstGeom prst="hexagon">
              <a:avLst/>
            </a:prstGeom>
            <a:solidFill>
              <a:srgbClr val="FFD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95E845CE-D8AC-4944-82F8-E906763F6F78}"/>
                </a:ext>
              </a:extLst>
            </p:cNvPr>
            <p:cNvSpPr txBox="1"/>
            <p:nvPr/>
          </p:nvSpPr>
          <p:spPr>
            <a:xfrm>
              <a:off x="2208439" y="976523"/>
              <a:ext cx="892546" cy="622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b="1" dirty="0"/>
                <a:t>CAQUETÁ</a:t>
              </a:r>
            </a:p>
          </p:txBody>
        </p:sp>
      </p:grpSp>
      <p:sp>
        <p:nvSpPr>
          <p:cNvPr id="8" name="Hexágono 7">
            <a:extLst>
              <a:ext uri="{FF2B5EF4-FFF2-40B4-BE49-F238E27FC236}">
                <a16:creationId xmlns:a16="http://schemas.microsoft.com/office/drawing/2014/main" id="{67544384-2AC1-4C18-A906-D3E9533B2E8D}"/>
              </a:ext>
            </a:extLst>
          </p:cNvPr>
          <p:cNvSpPr/>
          <p:nvPr/>
        </p:nvSpPr>
        <p:spPr>
          <a:xfrm rot="21047775">
            <a:off x="4743052" y="1320289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6E7FFBE-DA00-4B84-A1FE-6E4B2A0253AF}"/>
              </a:ext>
            </a:extLst>
          </p:cNvPr>
          <p:cNvGrpSpPr/>
          <p:nvPr/>
        </p:nvGrpSpPr>
        <p:grpSpPr>
          <a:xfrm>
            <a:off x="5409614" y="1647793"/>
            <a:ext cx="1875891" cy="873612"/>
            <a:chOff x="3579121" y="5010174"/>
            <a:chExt cx="2274433" cy="1559414"/>
          </a:xfrm>
        </p:grpSpPr>
        <p:sp>
          <p:nvSpPr>
            <p:cNvPr id="10" name="Hexágono 9">
              <a:extLst>
                <a:ext uri="{FF2B5EF4-FFF2-40B4-BE49-F238E27FC236}">
                  <a16:creationId xmlns:a16="http://schemas.microsoft.com/office/drawing/2014/main" id="{BDBA0B16-77EB-435B-8B55-AF0D774A8EE8}"/>
                </a:ext>
              </a:extLst>
            </p:cNvPr>
            <p:cNvSpPr/>
            <p:nvPr/>
          </p:nvSpPr>
          <p:spPr>
            <a:xfrm>
              <a:off x="3579121" y="5010174"/>
              <a:ext cx="2274433" cy="1559414"/>
            </a:xfrm>
            <a:prstGeom prst="hexagon">
              <a:avLst/>
            </a:prstGeom>
            <a:solidFill>
              <a:srgbClr val="2448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11" name="Content Placeholder 4">
              <a:extLst>
                <a:ext uri="{FF2B5EF4-FFF2-40B4-BE49-F238E27FC236}">
                  <a16:creationId xmlns:a16="http://schemas.microsoft.com/office/drawing/2014/main" id="{E43F2223-FB7F-47BF-8080-246F50D98DC1}"/>
                </a:ext>
              </a:extLst>
            </p:cNvPr>
            <p:cNvSpPr txBox="1">
              <a:spLocks/>
            </p:cNvSpPr>
            <p:nvPr/>
          </p:nvSpPr>
          <p:spPr>
            <a:xfrm>
              <a:off x="3627362" y="5108248"/>
              <a:ext cx="2137627" cy="620822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ts val="2700"/>
                </a:lnSpc>
                <a:buNone/>
              </a:pPr>
              <a:r>
                <a:rPr lang="es-MX" sz="2000" b="1" dirty="0">
                  <a:solidFill>
                    <a:schemeClr val="bg1"/>
                  </a:solidFill>
                </a:rPr>
                <a:t>20 Y 21 DE SEPTIEMBRE</a:t>
              </a:r>
              <a:endParaRPr lang="es-CO" sz="20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E0BC59C5-86C7-425D-A34F-18F1ED103BF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20413"/>
          <a:stretch/>
        </p:blipFill>
        <p:spPr>
          <a:xfrm>
            <a:off x="6745429" y="2714456"/>
            <a:ext cx="2005293" cy="3227197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01C10021-776A-4BA3-A069-0A9CD8F46A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9483" y="930344"/>
            <a:ext cx="3792609" cy="2844457"/>
          </a:xfrm>
          <a:prstGeom prst="rect">
            <a:avLst/>
          </a:prstGeom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id="{60FEF399-FF30-4CA3-A79A-257C0577FE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9483" y="3843461"/>
            <a:ext cx="5576538" cy="2709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180764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ENFOCA 2019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C284EA95-853E-4388-9CA9-E738C7E3DF4A}"/>
              </a:ext>
            </a:extLst>
          </p:cNvPr>
          <p:cNvGrpSpPr/>
          <p:nvPr/>
        </p:nvGrpSpPr>
        <p:grpSpPr>
          <a:xfrm>
            <a:off x="1676678" y="777545"/>
            <a:ext cx="2205105" cy="682703"/>
            <a:chOff x="1893222" y="851378"/>
            <a:chExt cx="1774998" cy="920416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9BA5BA4E-D0CE-4FC9-8867-A30B756719F3}"/>
                </a:ext>
              </a:extLst>
            </p:cNvPr>
            <p:cNvSpPr/>
            <p:nvPr/>
          </p:nvSpPr>
          <p:spPr>
            <a:xfrm>
              <a:off x="1893222" y="851378"/>
              <a:ext cx="1774998" cy="920416"/>
            </a:xfrm>
            <a:prstGeom prst="hexagon">
              <a:avLst/>
            </a:prstGeom>
            <a:solidFill>
              <a:srgbClr val="FFD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95E845CE-D8AC-4944-82F8-E906763F6F78}"/>
                </a:ext>
              </a:extLst>
            </p:cNvPr>
            <p:cNvSpPr txBox="1"/>
            <p:nvPr/>
          </p:nvSpPr>
          <p:spPr>
            <a:xfrm>
              <a:off x="2208439" y="976523"/>
              <a:ext cx="868293" cy="622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b="1" dirty="0"/>
                <a:t>CAUCA</a:t>
              </a:r>
            </a:p>
          </p:txBody>
        </p:sp>
      </p:grpSp>
      <p:sp>
        <p:nvSpPr>
          <p:cNvPr id="8" name="Hexágono 7">
            <a:extLst>
              <a:ext uri="{FF2B5EF4-FFF2-40B4-BE49-F238E27FC236}">
                <a16:creationId xmlns:a16="http://schemas.microsoft.com/office/drawing/2014/main" id="{67544384-2AC1-4C18-A906-D3E9533B2E8D}"/>
              </a:ext>
            </a:extLst>
          </p:cNvPr>
          <p:cNvSpPr/>
          <p:nvPr/>
        </p:nvSpPr>
        <p:spPr>
          <a:xfrm rot="21047775">
            <a:off x="1337389" y="1150598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6E7FFBE-DA00-4B84-A1FE-6E4B2A0253AF}"/>
              </a:ext>
            </a:extLst>
          </p:cNvPr>
          <p:cNvGrpSpPr/>
          <p:nvPr/>
        </p:nvGrpSpPr>
        <p:grpSpPr>
          <a:xfrm>
            <a:off x="2044196" y="1307880"/>
            <a:ext cx="1875891" cy="873612"/>
            <a:chOff x="3579121" y="5010174"/>
            <a:chExt cx="2274433" cy="1559414"/>
          </a:xfrm>
        </p:grpSpPr>
        <p:sp>
          <p:nvSpPr>
            <p:cNvPr id="10" name="Hexágono 9">
              <a:extLst>
                <a:ext uri="{FF2B5EF4-FFF2-40B4-BE49-F238E27FC236}">
                  <a16:creationId xmlns:a16="http://schemas.microsoft.com/office/drawing/2014/main" id="{BDBA0B16-77EB-435B-8B55-AF0D774A8EE8}"/>
                </a:ext>
              </a:extLst>
            </p:cNvPr>
            <p:cNvSpPr/>
            <p:nvPr/>
          </p:nvSpPr>
          <p:spPr>
            <a:xfrm>
              <a:off x="3579121" y="5010174"/>
              <a:ext cx="2274433" cy="1559414"/>
            </a:xfrm>
            <a:prstGeom prst="hexagon">
              <a:avLst/>
            </a:prstGeom>
            <a:solidFill>
              <a:srgbClr val="2448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11" name="Content Placeholder 4">
              <a:extLst>
                <a:ext uri="{FF2B5EF4-FFF2-40B4-BE49-F238E27FC236}">
                  <a16:creationId xmlns:a16="http://schemas.microsoft.com/office/drawing/2014/main" id="{E43F2223-FB7F-47BF-8080-246F50D98DC1}"/>
                </a:ext>
              </a:extLst>
            </p:cNvPr>
            <p:cNvSpPr txBox="1">
              <a:spLocks/>
            </p:cNvSpPr>
            <p:nvPr/>
          </p:nvSpPr>
          <p:spPr>
            <a:xfrm>
              <a:off x="3627362" y="5108248"/>
              <a:ext cx="2137627" cy="620822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ts val="2700"/>
                </a:lnSpc>
                <a:buNone/>
              </a:pPr>
              <a:r>
                <a:rPr lang="es-MX" sz="2000" b="1" dirty="0">
                  <a:solidFill>
                    <a:schemeClr val="bg1"/>
                  </a:solidFill>
                </a:rPr>
                <a:t>25 Y 26 DE SEPTIEMBRE</a:t>
              </a:r>
              <a:endParaRPr lang="es-CO" sz="20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4857DB1B-71F7-4267-BB47-66AAAC853A0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26476"/>
          <a:stretch/>
        </p:blipFill>
        <p:spPr>
          <a:xfrm>
            <a:off x="5160975" y="1440296"/>
            <a:ext cx="3533242" cy="2335195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4700DE8E-D6B5-4B06-9803-1FB9C284DB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6025" y="4668808"/>
            <a:ext cx="4277778" cy="2078733"/>
          </a:xfrm>
          <a:prstGeom prst="rect">
            <a:avLst/>
          </a:prstGeom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id="{8601C3D4-6A45-4B33-8B1C-47EC7CA9B29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3738"/>
          <a:stretch/>
        </p:blipFill>
        <p:spPr>
          <a:xfrm>
            <a:off x="5160975" y="4010126"/>
            <a:ext cx="3533242" cy="1992402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D26959DC-F4FE-4B6C-9A5A-32D222212A7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5330" y="2309706"/>
            <a:ext cx="4277778" cy="21154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328140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CE1F07D5-BC0A-4A98-AC8A-1A21FE11F84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 anchor="ctr" anchorCtr="0"/>
          <a:lstStyle/>
          <a:p>
            <a:pPr marL="0" indent="0" algn="ctr">
              <a:buNone/>
            </a:pPr>
            <a:r>
              <a:rPr lang="es-CO" b="1" dirty="0"/>
              <a:t>UN MARCO PARA QUE CADA QUIEN HAGA SU TAREA</a:t>
            </a:r>
            <a:endParaRPr lang="en-GB" b="1" dirty="0"/>
          </a:p>
        </p:txBody>
      </p:sp>
      <p:pic>
        <p:nvPicPr>
          <p:cNvPr id="9" name="Gráfico 8" descr="Saludos">
            <a:extLst>
              <a:ext uri="{FF2B5EF4-FFF2-40B4-BE49-F238E27FC236}">
                <a16:creationId xmlns:a16="http://schemas.microsoft.com/office/drawing/2014/main" id="{DA9AB5B1-26C4-496C-8BAC-2AB32EF2E16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73760" y="3063240"/>
            <a:ext cx="1584960" cy="1584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295677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ENFOCA 2019 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C284EA95-853E-4388-9CA9-E738C7E3DF4A}"/>
              </a:ext>
            </a:extLst>
          </p:cNvPr>
          <p:cNvGrpSpPr/>
          <p:nvPr/>
        </p:nvGrpSpPr>
        <p:grpSpPr>
          <a:xfrm>
            <a:off x="5964224" y="1098956"/>
            <a:ext cx="2780302" cy="887092"/>
            <a:chOff x="1893222" y="851378"/>
            <a:chExt cx="1129420" cy="920416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9BA5BA4E-D0CE-4FC9-8867-A30B756719F3}"/>
                </a:ext>
              </a:extLst>
            </p:cNvPr>
            <p:cNvSpPr/>
            <p:nvPr/>
          </p:nvSpPr>
          <p:spPr>
            <a:xfrm>
              <a:off x="1893222" y="851378"/>
              <a:ext cx="1067682" cy="920416"/>
            </a:xfrm>
            <a:prstGeom prst="hexagon">
              <a:avLst/>
            </a:prstGeom>
            <a:solidFill>
              <a:srgbClr val="FFD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95E845CE-D8AC-4944-82F8-E906763F6F78}"/>
                </a:ext>
              </a:extLst>
            </p:cNvPr>
            <p:cNvSpPr txBox="1"/>
            <p:nvPr/>
          </p:nvSpPr>
          <p:spPr>
            <a:xfrm>
              <a:off x="2061430" y="1018194"/>
              <a:ext cx="961212" cy="70540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800" b="1" dirty="0"/>
                <a:t>SANTANDER</a:t>
              </a:r>
            </a:p>
          </p:txBody>
        </p:sp>
      </p:grpSp>
      <p:sp>
        <p:nvSpPr>
          <p:cNvPr id="8" name="Hexágono 7">
            <a:extLst>
              <a:ext uri="{FF2B5EF4-FFF2-40B4-BE49-F238E27FC236}">
                <a16:creationId xmlns:a16="http://schemas.microsoft.com/office/drawing/2014/main" id="{67544384-2AC1-4C18-A906-D3E9533B2E8D}"/>
              </a:ext>
            </a:extLst>
          </p:cNvPr>
          <p:cNvSpPr/>
          <p:nvPr/>
        </p:nvSpPr>
        <p:spPr>
          <a:xfrm rot="21047775">
            <a:off x="5604964" y="1565838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6E7FFBE-DA00-4B84-A1FE-6E4B2A0253AF}"/>
              </a:ext>
            </a:extLst>
          </p:cNvPr>
          <p:cNvGrpSpPr/>
          <p:nvPr/>
        </p:nvGrpSpPr>
        <p:grpSpPr>
          <a:xfrm>
            <a:off x="6391893" y="1756655"/>
            <a:ext cx="1875891" cy="873612"/>
            <a:chOff x="3579121" y="5010174"/>
            <a:chExt cx="2274433" cy="1559414"/>
          </a:xfrm>
        </p:grpSpPr>
        <p:sp>
          <p:nvSpPr>
            <p:cNvPr id="10" name="Hexágono 9">
              <a:extLst>
                <a:ext uri="{FF2B5EF4-FFF2-40B4-BE49-F238E27FC236}">
                  <a16:creationId xmlns:a16="http://schemas.microsoft.com/office/drawing/2014/main" id="{BDBA0B16-77EB-435B-8B55-AF0D774A8EE8}"/>
                </a:ext>
              </a:extLst>
            </p:cNvPr>
            <p:cNvSpPr/>
            <p:nvPr/>
          </p:nvSpPr>
          <p:spPr>
            <a:xfrm>
              <a:off x="3579121" y="5010174"/>
              <a:ext cx="2274433" cy="1559414"/>
            </a:xfrm>
            <a:prstGeom prst="hexagon">
              <a:avLst/>
            </a:prstGeom>
            <a:solidFill>
              <a:srgbClr val="2448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11" name="Content Placeholder 4">
              <a:extLst>
                <a:ext uri="{FF2B5EF4-FFF2-40B4-BE49-F238E27FC236}">
                  <a16:creationId xmlns:a16="http://schemas.microsoft.com/office/drawing/2014/main" id="{E43F2223-FB7F-47BF-8080-246F50D98DC1}"/>
                </a:ext>
              </a:extLst>
            </p:cNvPr>
            <p:cNvSpPr txBox="1">
              <a:spLocks/>
            </p:cNvSpPr>
            <p:nvPr/>
          </p:nvSpPr>
          <p:spPr>
            <a:xfrm>
              <a:off x="3627362" y="5108248"/>
              <a:ext cx="2137627" cy="620822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ts val="2700"/>
                </a:lnSpc>
                <a:buNone/>
              </a:pPr>
              <a:r>
                <a:rPr lang="es-MX" sz="2000" b="1" dirty="0">
                  <a:solidFill>
                    <a:schemeClr val="bg1"/>
                  </a:solidFill>
                </a:rPr>
                <a:t>15 Y 16 DE OCTUBRE</a:t>
              </a:r>
              <a:endParaRPr lang="es-CO" sz="20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12" name="Imagen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2727" y="1098956"/>
            <a:ext cx="3500270" cy="1700912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20" b="7774"/>
          <a:stretch/>
        </p:blipFill>
        <p:spPr>
          <a:xfrm>
            <a:off x="2931988" y="2976362"/>
            <a:ext cx="2172531" cy="3536623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385"/>
          <a:stretch/>
        </p:blipFill>
        <p:spPr>
          <a:xfrm>
            <a:off x="5543137" y="3476031"/>
            <a:ext cx="3069027" cy="2348868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16"/>
          <a:stretch/>
        </p:blipFill>
        <p:spPr>
          <a:xfrm rot="5400000">
            <a:off x="-260385" y="3579738"/>
            <a:ext cx="3536623" cy="2329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848409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ENFOCA 2019 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C284EA95-853E-4388-9CA9-E738C7E3DF4A}"/>
              </a:ext>
            </a:extLst>
          </p:cNvPr>
          <p:cNvGrpSpPr/>
          <p:nvPr/>
        </p:nvGrpSpPr>
        <p:grpSpPr>
          <a:xfrm>
            <a:off x="4990078" y="728908"/>
            <a:ext cx="1682608" cy="682703"/>
            <a:chOff x="1629958" y="851378"/>
            <a:chExt cx="1067682" cy="920416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9BA5BA4E-D0CE-4FC9-8867-A30B756719F3}"/>
                </a:ext>
              </a:extLst>
            </p:cNvPr>
            <p:cNvSpPr/>
            <p:nvPr/>
          </p:nvSpPr>
          <p:spPr>
            <a:xfrm>
              <a:off x="1629958" y="851378"/>
              <a:ext cx="1067682" cy="920416"/>
            </a:xfrm>
            <a:prstGeom prst="hexagon">
              <a:avLst/>
            </a:prstGeom>
            <a:solidFill>
              <a:srgbClr val="FFD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95E845CE-D8AC-4944-82F8-E906763F6F78}"/>
                </a:ext>
              </a:extLst>
            </p:cNvPr>
            <p:cNvSpPr txBox="1"/>
            <p:nvPr/>
          </p:nvSpPr>
          <p:spPr>
            <a:xfrm>
              <a:off x="1872319" y="976523"/>
              <a:ext cx="582960" cy="622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b="1" dirty="0"/>
                <a:t>META</a:t>
              </a:r>
            </a:p>
          </p:txBody>
        </p:sp>
      </p:grpSp>
      <p:sp>
        <p:nvSpPr>
          <p:cNvPr id="8" name="Hexágono 7">
            <a:extLst>
              <a:ext uri="{FF2B5EF4-FFF2-40B4-BE49-F238E27FC236}">
                <a16:creationId xmlns:a16="http://schemas.microsoft.com/office/drawing/2014/main" id="{67544384-2AC1-4C18-A906-D3E9533B2E8D}"/>
              </a:ext>
            </a:extLst>
          </p:cNvPr>
          <p:cNvSpPr/>
          <p:nvPr/>
        </p:nvSpPr>
        <p:spPr>
          <a:xfrm rot="21047775">
            <a:off x="4739338" y="1326661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6E7FFBE-DA00-4B84-A1FE-6E4B2A0253AF}"/>
              </a:ext>
            </a:extLst>
          </p:cNvPr>
          <p:cNvGrpSpPr/>
          <p:nvPr/>
        </p:nvGrpSpPr>
        <p:grpSpPr>
          <a:xfrm>
            <a:off x="5352793" y="1183558"/>
            <a:ext cx="1875891" cy="873612"/>
            <a:chOff x="3579121" y="5010174"/>
            <a:chExt cx="2274433" cy="1559414"/>
          </a:xfrm>
        </p:grpSpPr>
        <p:sp>
          <p:nvSpPr>
            <p:cNvPr id="10" name="Hexágono 9">
              <a:extLst>
                <a:ext uri="{FF2B5EF4-FFF2-40B4-BE49-F238E27FC236}">
                  <a16:creationId xmlns:a16="http://schemas.microsoft.com/office/drawing/2014/main" id="{BDBA0B16-77EB-435B-8B55-AF0D774A8EE8}"/>
                </a:ext>
              </a:extLst>
            </p:cNvPr>
            <p:cNvSpPr/>
            <p:nvPr/>
          </p:nvSpPr>
          <p:spPr>
            <a:xfrm>
              <a:off x="3579121" y="5010174"/>
              <a:ext cx="2274433" cy="1559414"/>
            </a:xfrm>
            <a:prstGeom prst="hexagon">
              <a:avLst/>
            </a:prstGeom>
            <a:solidFill>
              <a:srgbClr val="2448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11" name="Content Placeholder 4">
              <a:extLst>
                <a:ext uri="{FF2B5EF4-FFF2-40B4-BE49-F238E27FC236}">
                  <a16:creationId xmlns:a16="http://schemas.microsoft.com/office/drawing/2014/main" id="{E43F2223-FB7F-47BF-8080-246F50D98DC1}"/>
                </a:ext>
              </a:extLst>
            </p:cNvPr>
            <p:cNvSpPr txBox="1">
              <a:spLocks/>
            </p:cNvSpPr>
            <p:nvPr/>
          </p:nvSpPr>
          <p:spPr>
            <a:xfrm>
              <a:off x="3627362" y="5108248"/>
              <a:ext cx="2137627" cy="620822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ts val="2700"/>
                </a:lnSpc>
                <a:buNone/>
              </a:pPr>
              <a:r>
                <a:rPr lang="es-MX" sz="2000" b="1" dirty="0">
                  <a:solidFill>
                    <a:schemeClr val="bg1"/>
                  </a:solidFill>
                </a:rPr>
                <a:t>4 Y 5 DE NOVIEMBRE</a:t>
              </a:r>
              <a:endParaRPr lang="es-CO" sz="20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2" name="Imagen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387" t="36741" r="15737"/>
          <a:stretch/>
        </p:blipFill>
        <p:spPr>
          <a:xfrm rot="5400000">
            <a:off x="2751681" y="4131045"/>
            <a:ext cx="2825609" cy="2196994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954" y="1183558"/>
            <a:ext cx="3993091" cy="2058937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958" r="14624" b="15527"/>
          <a:stretch/>
        </p:blipFill>
        <p:spPr>
          <a:xfrm>
            <a:off x="5685032" y="2426252"/>
            <a:ext cx="3069861" cy="1712824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01" t="12692"/>
          <a:stretch/>
        </p:blipFill>
        <p:spPr>
          <a:xfrm>
            <a:off x="304284" y="3816738"/>
            <a:ext cx="2313182" cy="2825609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138" b="16736"/>
          <a:stretch/>
        </p:blipFill>
        <p:spPr>
          <a:xfrm>
            <a:off x="5685032" y="4337354"/>
            <a:ext cx="3069861" cy="1784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727931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ENFOCA 2019 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C284EA95-853E-4388-9CA9-E738C7E3DF4A}"/>
              </a:ext>
            </a:extLst>
          </p:cNvPr>
          <p:cNvGrpSpPr/>
          <p:nvPr/>
        </p:nvGrpSpPr>
        <p:grpSpPr>
          <a:xfrm>
            <a:off x="4052400" y="865617"/>
            <a:ext cx="2205105" cy="682703"/>
            <a:chOff x="1893222" y="851378"/>
            <a:chExt cx="1774998" cy="920416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9BA5BA4E-D0CE-4FC9-8867-A30B756719F3}"/>
                </a:ext>
              </a:extLst>
            </p:cNvPr>
            <p:cNvSpPr/>
            <p:nvPr/>
          </p:nvSpPr>
          <p:spPr>
            <a:xfrm>
              <a:off x="1893222" y="851378"/>
              <a:ext cx="1774998" cy="920416"/>
            </a:xfrm>
            <a:prstGeom prst="hexagon">
              <a:avLst/>
            </a:prstGeom>
            <a:solidFill>
              <a:srgbClr val="FFD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95E845CE-D8AC-4944-82F8-E906763F6F78}"/>
                </a:ext>
              </a:extLst>
            </p:cNvPr>
            <p:cNvSpPr txBox="1"/>
            <p:nvPr/>
          </p:nvSpPr>
          <p:spPr>
            <a:xfrm>
              <a:off x="2208439" y="976523"/>
              <a:ext cx="1203781" cy="622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b="1" dirty="0"/>
                <a:t>CAUCA (2)</a:t>
              </a:r>
            </a:p>
          </p:txBody>
        </p:sp>
      </p:grpSp>
      <p:sp>
        <p:nvSpPr>
          <p:cNvPr id="8" name="Hexágono 7">
            <a:extLst>
              <a:ext uri="{FF2B5EF4-FFF2-40B4-BE49-F238E27FC236}">
                <a16:creationId xmlns:a16="http://schemas.microsoft.com/office/drawing/2014/main" id="{67544384-2AC1-4C18-A906-D3E9533B2E8D}"/>
              </a:ext>
            </a:extLst>
          </p:cNvPr>
          <p:cNvSpPr/>
          <p:nvPr/>
        </p:nvSpPr>
        <p:spPr>
          <a:xfrm rot="21047775">
            <a:off x="5881516" y="927993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6E7FFBE-DA00-4B84-A1FE-6E4B2A0253AF}"/>
              </a:ext>
            </a:extLst>
          </p:cNvPr>
          <p:cNvGrpSpPr/>
          <p:nvPr/>
        </p:nvGrpSpPr>
        <p:grpSpPr>
          <a:xfrm>
            <a:off x="4487082" y="1314176"/>
            <a:ext cx="1875891" cy="873612"/>
            <a:chOff x="3579121" y="5010174"/>
            <a:chExt cx="2274433" cy="1559414"/>
          </a:xfrm>
        </p:grpSpPr>
        <p:sp>
          <p:nvSpPr>
            <p:cNvPr id="10" name="Hexágono 9">
              <a:extLst>
                <a:ext uri="{FF2B5EF4-FFF2-40B4-BE49-F238E27FC236}">
                  <a16:creationId xmlns:a16="http://schemas.microsoft.com/office/drawing/2014/main" id="{BDBA0B16-77EB-435B-8B55-AF0D774A8EE8}"/>
                </a:ext>
              </a:extLst>
            </p:cNvPr>
            <p:cNvSpPr/>
            <p:nvPr/>
          </p:nvSpPr>
          <p:spPr>
            <a:xfrm>
              <a:off x="3579121" y="5010174"/>
              <a:ext cx="2274433" cy="1559414"/>
            </a:xfrm>
            <a:prstGeom prst="hexagon">
              <a:avLst/>
            </a:prstGeom>
            <a:solidFill>
              <a:srgbClr val="2448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11" name="Content Placeholder 4">
              <a:extLst>
                <a:ext uri="{FF2B5EF4-FFF2-40B4-BE49-F238E27FC236}">
                  <a16:creationId xmlns:a16="http://schemas.microsoft.com/office/drawing/2014/main" id="{E43F2223-FB7F-47BF-8080-246F50D98DC1}"/>
                </a:ext>
              </a:extLst>
            </p:cNvPr>
            <p:cNvSpPr txBox="1">
              <a:spLocks/>
            </p:cNvSpPr>
            <p:nvPr/>
          </p:nvSpPr>
          <p:spPr>
            <a:xfrm>
              <a:off x="3627362" y="5108248"/>
              <a:ext cx="2137627" cy="620822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ts val="2700"/>
                </a:lnSpc>
                <a:buNone/>
              </a:pPr>
              <a:r>
                <a:rPr lang="es-MX" sz="2000" b="1" dirty="0">
                  <a:solidFill>
                    <a:schemeClr val="bg1"/>
                  </a:solidFill>
                </a:rPr>
                <a:t>13 Y 14 DE NOVIEMBRE</a:t>
              </a:r>
              <a:endParaRPr lang="es-CO" sz="20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59E8EC02-05EC-4532-8A8D-0E211795D1D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9515"/>
          <a:stretch/>
        </p:blipFill>
        <p:spPr>
          <a:xfrm>
            <a:off x="4888580" y="3960164"/>
            <a:ext cx="4001579" cy="2148989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1626A496-E049-4C54-B55B-F2F263390AF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3224"/>
          <a:stretch/>
        </p:blipFill>
        <p:spPr>
          <a:xfrm>
            <a:off x="7139543" y="748846"/>
            <a:ext cx="1742172" cy="3107895"/>
          </a:xfrm>
          <a:prstGeom prst="rect">
            <a:avLst/>
          </a:prstGeom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id="{91D9051A-9670-4E03-A177-AB91B79B73F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4357" y="4373853"/>
            <a:ext cx="4299362" cy="2089221"/>
          </a:xfrm>
          <a:prstGeom prst="rect">
            <a:avLst/>
          </a:prstGeom>
        </p:spPr>
      </p:pic>
      <p:pic>
        <p:nvPicPr>
          <p:cNvPr id="17" name="Imagen 16">
            <a:extLst>
              <a:ext uri="{FF2B5EF4-FFF2-40B4-BE49-F238E27FC236}">
                <a16:creationId xmlns:a16="http://schemas.microsoft.com/office/drawing/2014/main" id="{2FCCC80D-6077-412F-B4E9-1EDA45E71AC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279" r="6393"/>
          <a:stretch/>
        </p:blipFill>
        <p:spPr>
          <a:xfrm>
            <a:off x="284356" y="1804621"/>
            <a:ext cx="4299363" cy="23129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267456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ENFOCA 2019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C284EA95-853E-4388-9CA9-E738C7E3DF4A}"/>
              </a:ext>
            </a:extLst>
          </p:cNvPr>
          <p:cNvGrpSpPr/>
          <p:nvPr/>
        </p:nvGrpSpPr>
        <p:grpSpPr>
          <a:xfrm>
            <a:off x="6097760" y="3934179"/>
            <a:ext cx="1682608" cy="682703"/>
            <a:chOff x="1893222" y="851378"/>
            <a:chExt cx="1067682" cy="920416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9BA5BA4E-D0CE-4FC9-8867-A30B756719F3}"/>
                </a:ext>
              </a:extLst>
            </p:cNvPr>
            <p:cNvSpPr/>
            <p:nvPr/>
          </p:nvSpPr>
          <p:spPr>
            <a:xfrm>
              <a:off x="1893222" y="851378"/>
              <a:ext cx="1067682" cy="920416"/>
            </a:xfrm>
            <a:prstGeom prst="hexagon">
              <a:avLst/>
            </a:prstGeom>
            <a:solidFill>
              <a:srgbClr val="FFD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95E845CE-D8AC-4944-82F8-E906763F6F78}"/>
                </a:ext>
              </a:extLst>
            </p:cNvPr>
            <p:cNvSpPr txBox="1"/>
            <p:nvPr/>
          </p:nvSpPr>
          <p:spPr>
            <a:xfrm>
              <a:off x="2064350" y="976523"/>
              <a:ext cx="775572" cy="622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b="1" dirty="0"/>
                <a:t>BOYACÁ</a:t>
              </a:r>
            </a:p>
          </p:txBody>
        </p:sp>
      </p:grpSp>
      <p:sp>
        <p:nvSpPr>
          <p:cNvPr id="8" name="Hexágono 7">
            <a:extLst>
              <a:ext uri="{FF2B5EF4-FFF2-40B4-BE49-F238E27FC236}">
                <a16:creationId xmlns:a16="http://schemas.microsoft.com/office/drawing/2014/main" id="{67544384-2AC1-4C18-A906-D3E9533B2E8D}"/>
              </a:ext>
            </a:extLst>
          </p:cNvPr>
          <p:cNvSpPr/>
          <p:nvPr/>
        </p:nvSpPr>
        <p:spPr>
          <a:xfrm rot="21047775">
            <a:off x="5521563" y="4238513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6E7FFBE-DA00-4B84-A1FE-6E4B2A0253AF}"/>
              </a:ext>
            </a:extLst>
          </p:cNvPr>
          <p:cNvGrpSpPr/>
          <p:nvPr/>
        </p:nvGrpSpPr>
        <p:grpSpPr>
          <a:xfrm>
            <a:off x="5786863" y="4557328"/>
            <a:ext cx="1875891" cy="873612"/>
            <a:chOff x="3579121" y="5010174"/>
            <a:chExt cx="2274433" cy="1559414"/>
          </a:xfrm>
        </p:grpSpPr>
        <p:sp>
          <p:nvSpPr>
            <p:cNvPr id="10" name="Hexágono 9">
              <a:extLst>
                <a:ext uri="{FF2B5EF4-FFF2-40B4-BE49-F238E27FC236}">
                  <a16:creationId xmlns:a16="http://schemas.microsoft.com/office/drawing/2014/main" id="{BDBA0B16-77EB-435B-8B55-AF0D774A8EE8}"/>
                </a:ext>
              </a:extLst>
            </p:cNvPr>
            <p:cNvSpPr/>
            <p:nvPr/>
          </p:nvSpPr>
          <p:spPr>
            <a:xfrm>
              <a:off x="3579121" y="5010174"/>
              <a:ext cx="2274433" cy="1559414"/>
            </a:xfrm>
            <a:prstGeom prst="hexagon">
              <a:avLst/>
            </a:prstGeom>
            <a:solidFill>
              <a:srgbClr val="2448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11" name="Content Placeholder 4">
              <a:extLst>
                <a:ext uri="{FF2B5EF4-FFF2-40B4-BE49-F238E27FC236}">
                  <a16:creationId xmlns:a16="http://schemas.microsoft.com/office/drawing/2014/main" id="{E43F2223-FB7F-47BF-8080-246F50D98DC1}"/>
                </a:ext>
              </a:extLst>
            </p:cNvPr>
            <p:cNvSpPr txBox="1">
              <a:spLocks/>
            </p:cNvSpPr>
            <p:nvPr/>
          </p:nvSpPr>
          <p:spPr>
            <a:xfrm>
              <a:off x="3627362" y="5108248"/>
              <a:ext cx="2137627" cy="620822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ts val="2700"/>
                </a:lnSpc>
                <a:buNone/>
              </a:pPr>
              <a:r>
                <a:rPr lang="es-MX" sz="2000" b="1" dirty="0">
                  <a:solidFill>
                    <a:schemeClr val="bg1"/>
                  </a:solidFill>
                </a:rPr>
                <a:t>18 Y 19 DE NOVIEMBRE</a:t>
              </a:r>
              <a:endParaRPr lang="es-CO" sz="20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12" name="Imagen 1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11" t="-3756" r="4999"/>
          <a:stretch/>
        </p:blipFill>
        <p:spPr>
          <a:xfrm>
            <a:off x="4680061" y="899424"/>
            <a:ext cx="4089494" cy="2337733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5" t="-2568" r="309" b="-2065"/>
          <a:stretch/>
        </p:blipFill>
        <p:spPr>
          <a:xfrm>
            <a:off x="297175" y="1091267"/>
            <a:ext cx="4089494" cy="2337733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17" r="5630"/>
          <a:stretch/>
        </p:blipFill>
        <p:spPr>
          <a:xfrm>
            <a:off x="297175" y="3620844"/>
            <a:ext cx="4237973" cy="23865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12062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ENFOCA 2019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C284EA95-853E-4388-9CA9-E738C7E3DF4A}"/>
              </a:ext>
            </a:extLst>
          </p:cNvPr>
          <p:cNvGrpSpPr/>
          <p:nvPr/>
        </p:nvGrpSpPr>
        <p:grpSpPr>
          <a:xfrm>
            <a:off x="5862963" y="4135338"/>
            <a:ext cx="2797300" cy="682703"/>
            <a:chOff x="1893222" y="851378"/>
            <a:chExt cx="1774998" cy="920416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9BA5BA4E-D0CE-4FC9-8867-A30B756719F3}"/>
                </a:ext>
              </a:extLst>
            </p:cNvPr>
            <p:cNvSpPr/>
            <p:nvPr/>
          </p:nvSpPr>
          <p:spPr>
            <a:xfrm>
              <a:off x="1893222" y="851378"/>
              <a:ext cx="1774998" cy="920416"/>
            </a:xfrm>
            <a:prstGeom prst="hexagon">
              <a:avLst/>
            </a:prstGeom>
            <a:solidFill>
              <a:srgbClr val="FFD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95E845CE-D8AC-4944-82F8-E906763F6F78}"/>
                </a:ext>
              </a:extLst>
            </p:cNvPr>
            <p:cNvSpPr txBox="1"/>
            <p:nvPr/>
          </p:nvSpPr>
          <p:spPr>
            <a:xfrm>
              <a:off x="2064350" y="976523"/>
              <a:ext cx="1557001" cy="622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b="1" dirty="0"/>
                <a:t>VALLE DEL CAUCA</a:t>
              </a:r>
            </a:p>
          </p:txBody>
        </p:sp>
      </p:grpSp>
      <p:sp>
        <p:nvSpPr>
          <p:cNvPr id="8" name="Hexágono 7">
            <a:extLst>
              <a:ext uri="{FF2B5EF4-FFF2-40B4-BE49-F238E27FC236}">
                <a16:creationId xmlns:a16="http://schemas.microsoft.com/office/drawing/2014/main" id="{67544384-2AC1-4C18-A906-D3E9533B2E8D}"/>
              </a:ext>
            </a:extLst>
          </p:cNvPr>
          <p:cNvSpPr/>
          <p:nvPr/>
        </p:nvSpPr>
        <p:spPr>
          <a:xfrm rot="21047775">
            <a:off x="5817437" y="4628107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6E7FFBE-DA00-4B84-A1FE-6E4B2A0253AF}"/>
              </a:ext>
            </a:extLst>
          </p:cNvPr>
          <p:cNvGrpSpPr/>
          <p:nvPr/>
        </p:nvGrpSpPr>
        <p:grpSpPr>
          <a:xfrm>
            <a:off x="6393255" y="4629906"/>
            <a:ext cx="1876492" cy="873612"/>
            <a:chOff x="3579121" y="5010174"/>
            <a:chExt cx="2275162" cy="1559414"/>
          </a:xfrm>
        </p:grpSpPr>
        <p:sp>
          <p:nvSpPr>
            <p:cNvPr id="10" name="Hexágono 9">
              <a:extLst>
                <a:ext uri="{FF2B5EF4-FFF2-40B4-BE49-F238E27FC236}">
                  <a16:creationId xmlns:a16="http://schemas.microsoft.com/office/drawing/2014/main" id="{BDBA0B16-77EB-435B-8B55-AF0D774A8EE8}"/>
                </a:ext>
              </a:extLst>
            </p:cNvPr>
            <p:cNvSpPr/>
            <p:nvPr/>
          </p:nvSpPr>
          <p:spPr>
            <a:xfrm>
              <a:off x="3579121" y="5010174"/>
              <a:ext cx="2274433" cy="1559414"/>
            </a:xfrm>
            <a:prstGeom prst="hexagon">
              <a:avLst/>
            </a:prstGeom>
            <a:solidFill>
              <a:srgbClr val="2448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11" name="Content Placeholder 4">
              <a:extLst>
                <a:ext uri="{FF2B5EF4-FFF2-40B4-BE49-F238E27FC236}">
                  <a16:creationId xmlns:a16="http://schemas.microsoft.com/office/drawing/2014/main" id="{E43F2223-FB7F-47BF-8080-246F50D98DC1}"/>
                </a:ext>
              </a:extLst>
            </p:cNvPr>
            <p:cNvSpPr txBox="1">
              <a:spLocks/>
            </p:cNvSpPr>
            <p:nvPr/>
          </p:nvSpPr>
          <p:spPr>
            <a:xfrm>
              <a:off x="3716656" y="5053307"/>
              <a:ext cx="2137627" cy="620822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ts val="2700"/>
                </a:lnSpc>
                <a:buNone/>
              </a:pPr>
              <a:r>
                <a:rPr lang="es-MX" sz="2000" b="1" dirty="0">
                  <a:solidFill>
                    <a:schemeClr val="bg1"/>
                  </a:solidFill>
                </a:rPr>
                <a:t>22 Y 23 DE NOVIEMBRE</a:t>
              </a:r>
              <a:endParaRPr lang="es-CO" sz="20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4D184B4A-2142-4D74-A7C8-0488DB8AC54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8544"/>
          <a:stretch/>
        </p:blipFill>
        <p:spPr>
          <a:xfrm>
            <a:off x="4877443" y="973829"/>
            <a:ext cx="3702169" cy="2539391"/>
          </a:xfrm>
          <a:prstGeom prst="rect">
            <a:avLst/>
          </a:prstGeom>
        </p:spPr>
      </p:pic>
      <p:pic>
        <p:nvPicPr>
          <p:cNvPr id="14" name="Imagen 13">
            <a:extLst>
              <a:ext uri="{FF2B5EF4-FFF2-40B4-BE49-F238E27FC236}">
                <a16:creationId xmlns:a16="http://schemas.microsoft.com/office/drawing/2014/main" id="{1FE3ED1B-D40E-4F3A-A11E-764899C20AF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0529"/>
          <a:stretch/>
        </p:blipFill>
        <p:spPr>
          <a:xfrm>
            <a:off x="577035" y="973829"/>
            <a:ext cx="3876130" cy="2510148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5F6B1CBD-3F26-4945-9211-1E7827CE346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9607"/>
          <a:stretch/>
        </p:blipFill>
        <p:spPr>
          <a:xfrm>
            <a:off x="577035" y="3955282"/>
            <a:ext cx="3876130" cy="24030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363330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ENFOCA 2019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C284EA95-853E-4388-9CA9-E738C7E3DF4A}"/>
              </a:ext>
            </a:extLst>
          </p:cNvPr>
          <p:cNvGrpSpPr/>
          <p:nvPr/>
        </p:nvGrpSpPr>
        <p:grpSpPr>
          <a:xfrm>
            <a:off x="5947226" y="4188209"/>
            <a:ext cx="2797300" cy="682703"/>
            <a:chOff x="1893222" y="851378"/>
            <a:chExt cx="1774998" cy="920416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9BA5BA4E-D0CE-4FC9-8867-A30B756719F3}"/>
                </a:ext>
              </a:extLst>
            </p:cNvPr>
            <p:cNvSpPr/>
            <p:nvPr/>
          </p:nvSpPr>
          <p:spPr>
            <a:xfrm>
              <a:off x="1893222" y="851378"/>
              <a:ext cx="1774998" cy="920416"/>
            </a:xfrm>
            <a:prstGeom prst="hexagon">
              <a:avLst/>
            </a:prstGeom>
            <a:solidFill>
              <a:srgbClr val="FFD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95E845CE-D8AC-4944-82F8-E906763F6F78}"/>
                </a:ext>
              </a:extLst>
            </p:cNvPr>
            <p:cNvSpPr txBox="1"/>
            <p:nvPr/>
          </p:nvSpPr>
          <p:spPr>
            <a:xfrm>
              <a:off x="2064350" y="976523"/>
              <a:ext cx="1516396" cy="622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b="1" dirty="0"/>
                <a:t>CUNDINAMARCA</a:t>
              </a:r>
            </a:p>
          </p:txBody>
        </p:sp>
      </p:grpSp>
      <p:sp>
        <p:nvSpPr>
          <p:cNvPr id="8" name="Hexágono 7">
            <a:extLst>
              <a:ext uri="{FF2B5EF4-FFF2-40B4-BE49-F238E27FC236}">
                <a16:creationId xmlns:a16="http://schemas.microsoft.com/office/drawing/2014/main" id="{67544384-2AC1-4C18-A906-D3E9533B2E8D}"/>
              </a:ext>
            </a:extLst>
          </p:cNvPr>
          <p:cNvSpPr/>
          <p:nvPr/>
        </p:nvSpPr>
        <p:spPr>
          <a:xfrm rot="21047775">
            <a:off x="6295196" y="4769378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86E7FFBE-DA00-4B84-A1FE-6E4B2A0253AF}"/>
              </a:ext>
            </a:extLst>
          </p:cNvPr>
          <p:cNvGrpSpPr/>
          <p:nvPr/>
        </p:nvGrpSpPr>
        <p:grpSpPr>
          <a:xfrm>
            <a:off x="6649929" y="4794774"/>
            <a:ext cx="1875891" cy="873612"/>
            <a:chOff x="3579121" y="5010174"/>
            <a:chExt cx="2274433" cy="1559414"/>
          </a:xfrm>
        </p:grpSpPr>
        <p:sp>
          <p:nvSpPr>
            <p:cNvPr id="10" name="Hexágono 9">
              <a:extLst>
                <a:ext uri="{FF2B5EF4-FFF2-40B4-BE49-F238E27FC236}">
                  <a16:creationId xmlns:a16="http://schemas.microsoft.com/office/drawing/2014/main" id="{BDBA0B16-77EB-435B-8B55-AF0D774A8EE8}"/>
                </a:ext>
              </a:extLst>
            </p:cNvPr>
            <p:cNvSpPr/>
            <p:nvPr/>
          </p:nvSpPr>
          <p:spPr>
            <a:xfrm>
              <a:off x="3579121" y="5010174"/>
              <a:ext cx="2274433" cy="1559414"/>
            </a:xfrm>
            <a:prstGeom prst="hexagon">
              <a:avLst/>
            </a:prstGeom>
            <a:solidFill>
              <a:srgbClr val="2448B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11" name="Content Placeholder 4">
              <a:extLst>
                <a:ext uri="{FF2B5EF4-FFF2-40B4-BE49-F238E27FC236}">
                  <a16:creationId xmlns:a16="http://schemas.microsoft.com/office/drawing/2014/main" id="{E43F2223-FB7F-47BF-8080-246F50D98DC1}"/>
                </a:ext>
              </a:extLst>
            </p:cNvPr>
            <p:cNvSpPr txBox="1">
              <a:spLocks/>
            </p:cNvSpPr>
            <p:nvPr/>
          </p:nvSpPr>
          <p:spPr>
            <a:xfrm>
              <a:off x="3627362" y="5108248"/>
              <a:ext cx="2137627" cy="620822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457200" rtl="0" eaLnBrk="1" latinLnBrk="0" hangingPunct="1">
                <a:spcBef>
                  <a:spcPct val="20000"/>
                </a:spcBef>
                <a:buFont typeface="Arial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457200" rtl="0" eaLnBrk="1" latinLnBrk="0" hangingPunct="1">
                <a:spcBef>
                  <a:spcPct val="20000"/>
                </a:spcBef>
                <a:buFont typeface="Arial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457200" rtl="0" eaLnBrk="1" latinLnBrk="0" hangingPunct="1">
                <a:spcBef>
                  <a:spcPct val="20000"/>
                </a:spcBef>
                <a:buFont typeface="Arial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ts val="2700"/>
                </a:lnSpc>
                <a:buNone/>
              </a:pPr>
              <a:r>
                <a:rPr lang="es-MX" sz="2000" b="1" dirty="0">
                  <a:solidFill>
                    <a:schemeClr val="bg1"/>
                  </a:solidFill>
                </a:rPr>
                <a:t>28 Y 29 DE NOVIEMBRE</a:t>
              </a:r>
              <a:endParaRPr lang="es-CO" sz="20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15" name="Imagen 14">
            <a:extLst>
              <a:ext uri="{FF2B5EF4-FFF2-40B4-BE49-F238E27FC236}">
                <a16:creationId xmlns:a16="http://schemas.microsoft.com/office/drawing/2014/main" id="{DAA98F5A-6CC8-4B32-BE68-0CB46FD300B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274" t="16295" r="5496" b="9955"/>
          <a:stretch/>
        </p:blipFill>
        <p:spPr>
          <a:xfrm>
            <a:off x="419989" y="1096446"/>
            <a:ext cx="4104125" cy="2572896"/>
          </a:xfrm>
          <a:prstGeom prst="rect">
            <a:avLst/>
          </a:prstGeom>
        </p:spPr>
      </p:pic>
      <p:pic>
        <p:nvPicPr>
          <p:cNvPr id="17" name="Imagen 16">
            <a:extLst>
              <a:ext uri="{FF2B5EF4-FFF2-40B4-BE49-F238E27FC236}">
                <a16:creationId xmlns:a16="http://schemas.microsoft.com/office/drawing/2014/main" id="{7A5EBFBE-C128-4172-AB83-EA0534BBABB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716" r="5621"/>
          <a:stretch/>
        </p:blipFill>
        <p:spPr>
          <a:xfrm>
            <a:off x="2709054" y="3885107"/>
            <a:ext cx="3077163" cy="2573933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3D3A1C14-954F-4EDA-B15D-9EDDF1491C4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0628"/>
          <a:stretch/>
        </p:blipFill>
        <p:spPr>
          <a:xfrm>
            <a:off x="4769687" y="1111796"/>
            <a:ext cx="3840059" cy="2573933"/>
          </a:xfrm>
          <a:prstGeom prst="rect">
            <a:avLst/>
          </a:prstGeom>
        </p:spPr>
      </p:pic>
      <p:pic>
        <p:nvPicPr>
          <p:cNvPr id="22" name="Imagen 21">
            <a:extLst>
              <a:ext uri="{FF2B5EF4-FFF2-40B4-BE49-F238E27FC236}">
                <a16:creationId xmlns:a16="http://schemas.microsoft.com/office/drawing/2014/main" id="{4306AFD2-E533-4473-9468-D6BF37AB99AD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9517"/>
          <a:stretch/>
        </p:blipFill>
        <p:spPr>
          <a:xfrm>
            <a:off x="419989" y="3891651"/>
            <a:ext cx="2128057" cy="2567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854133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CO" b="1" dirty="0"/>
              <a:t>AVANCES 2022</a:t>
            </a: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7816273"/>
              </p:ext>
            </p:extLst>
          </p:nvPr>
        </p:nvGraphicFramePr>
        <p:xfrm>
          <a:off x="703179" y="1945104"/>
          <a:ext cx="7911432" cy="3011105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17736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99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6458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188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343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5042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DEPARTAMENTO 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MUNICIPIO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>
                          <a:effectLst/>
                        </a:rPr>
                        <a:t># PARTICIPANTES </a:t>
                      </a:r>
                      <a:endParaRPr lang="es-CO" sz="18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>
                          <a:effectLst/>
                        </a:rPr>
                        <a:t>MUJERES</a:t>
                      </a:r>
                      <a:endParaRPr lang="es-CO" sz="18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HOMBRES 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420"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>
                          <a:effectLst/>
                        </a:rPr>
                        <a:t>Caquetá 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>
                          <a:effectLst/>
                        </a:rPr>
                        <a:t>Florencia 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 dirty="0">
                          <a:effectLst/>
                        </a:rPr>
                        <a:t>41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 dirty="0">
                          <a:effectLst/>
                        </a:rPr>
                        <a:t>21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20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0420"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>
                          <a:effectLst/>
                        </a:rPr>
                        <a:t>Amazonas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>
                          <a:effectLst/>
                        </a:rPr>
                        <a:t>Leticia 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24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11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13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0420"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>
                          <a:effectLst/>
                        </a:rPr>
                        <a:t>Vichada 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>
                          <a:effectLst/>
                        </a:rPr>
                        <a:t>Puerto Carreño 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33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19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14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0420"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>
                          <a:effectLst/>
                        </a:rPr>
                        <a:t>Putumayo 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 dirty="0">
                          <a:effectLst/>
                        </a:rPr>
                        <a:t>Mocoa 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44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17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27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0420"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>
                          <a:effectLst/>
                        </a:rPr>
                        <a:t>Boyaca 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 dirty="0">
                          <a:effectLst/>
                        </a:rPr>
                        <a:t>Tunja 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44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24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20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0420"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>
                          <a:effectLst/>
                        </a:rPr>
                        <a:t>Cundinamarca 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u="none" strike="noStrike" dirty="0">
                          <a:effectLst/>
                        </a:rPr>
                        <a:t>La Mesa 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84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49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800" u="none" strike="noStrike">
                          <a:effectLst/>
                        </a:rPr>
                        <a:t>35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0420">
                <a:tc>
                  <a:txBody>
                    <a:bodyPr/>
                    <a:lstStyle/>
                    <a:p>
                      <a:pPr algn="l" fontAlgn="b"/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800" b="1" u="none" strike="noStrike" dirty="0">
                          <a:effectLst/>
                        </a:rPr>
                        <a:t>TOTAL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1800" b="1" u="none" strike="noStrike" dirty="0">
                          <a:effectLst/>
                        </a:rPr>
                        <a:t>270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1800" b="1" u="none" strike="noStrike" dirty="0">
                          <a:effectLst/>
                        </a:rPr>
                        <a:t>141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1800" b="1" u="none" strike="noStrike" dirty="0">
                          <a:effectLst/>
                        </a:rPr>
                        <a:t>129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682966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E73542C-A7D6-4185-A8DE-FC42FADE07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LIDERES CAPACITADOS</a:t>
            </a:r>
          </a:p>
        </p:txBody>
      </p:sp>
      <p:graphicFrame>
        <p:nvGraphicFramePr>
          <p:cNvPr id="5" name="4 Diagrama"/>
          <p:cNvGraphicFramePr/>
          <p:nvPr>
            <p:extLst>
              <p:ext uri="{D42A27DB-BD31-4B8C-83A1-F6EECF244321}">
                <p14:modId xmlns:p14="http://schemas.microsoft.com/office/powerpoint/2010/main" val="908742293"/>
              </p:ext>
            </p:extLst>
          </p:nvPr>
        </p:nvGraphicFramePr>
        <p:xfrm>
          <a:off x="3026554" y="1369796"/>
          <a:ext cx="5717972" cy="459481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7" name="6 CuadroTexto"/>
          <p:cNvSpPr txBox="1"/>
          <p:nvPr/>
        </p:nvSpPr>
        <p:spPr>
          <a:xfrm>
            <a:off x="-77797" y="971436"/>
            <a:ext cx="90339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2000" b="1" dirty="0"/>
              <a:t>CONSOLIDADO ENCUENTROS PRESENCIALES COMUNALES</a:t>
            </a:r>
          </a:p>
        </p:txBody>
      </p:sp>
      <p:pic>
        <p:nvPicPr>
          <p:cNvPr id="8" name="Imagen 3">
            <a:extLst>
              <a:ext uri="{FF2B5EF4-FFF2-40B4-BE49-F238E27FC236}">
                <a16:creationId xmlns:a16="http://schemas.microsoft.com/office/drawing/2014/main" id="{EF621499-8D75-4861-A26F-EB4501B56009}"/>
              </a:ext>
            </a:extLst>
          </p:cNvPr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052" y="1968935"/>
            <a:ext cx="2666502" cy="3724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809423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D954889-7C87-44E6-87B2-3748ACD651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ASPECTOS RELEVANTES </a:t>
            </a:r>
          </a:p>
        </p:txBody>
      </p:sp>
      <p:graphicFrame>
        <p:nvGraphicFramePr>
          <p:cNvPr id="11" name="Diagrama 10">
            <a:extLst>
              <a:ext uri="{FF2B5EF4-FFF2-40B4-BE49-F238E27FC236}">
                <a16:creationId xmlns:a16="http://schemas.microsoft.com/office/drawing/2014/main" id="{7E551A84-9071-412D-9C05-EEA100D1315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59947860"/>
              </p:ext>
            </p:extLst>
          </p:nvPr>
        </p:nvGraphicFramePr>
        <p:xfrm>
          <a:off x="697806" y="1073442"/>
          <a:ext cx="8046720" cy="501298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38359459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CO" b="1" dirty="0"/>
              <a:t>CRONOGRAMA FUTUROS ENCUENTROS</a:t>
            </a:r>
          </a:p>
        </p:txBody>
      </p:sp>
      <p:graphicFrame>
        <p:nvGraphicFramePr>
          <p:cNvPr id="10" name="9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0672424"/>
              </p:ext>
            </p:extLst>
          </p:nvPr>
        </p:nvGraphicFramePr>
        <p:xfrm>
          <a:off x="553453" y="1029242"/>
          <a:ext cx="3809999" cy="975360"/>
        </p:xfrm>
        <a:graphic>
          <a:graphicData uri="http://schemas.openxmlformats.org/drawingml/2006/table">
            <a:tbl>
              <a:tblPr firstRow="1" firstCol="1" bandRow="1">
                <a:tableStyleId>{69012ECD-51FC-41F1-AA8D-1B2483CD663E}</a:tableStyleId>
              </a:tblPr>
              <a:tblGrid>
                <a:gridCol w="18368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731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DEPARTAMENTO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FECHA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Bogotá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16 de julio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Magdalena 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21 de julio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Valle del cauca 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28 de julio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2" name="1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8996398"/>
              </p:ext>
            </p:extLst>
          </p:nvPr>
        </p:nvGraphicFramePr>
        <p:xfrm>
          <a:off x="4010526" y="2224379"/>
          <a:ext cx="4676274" cy="1463040"/>
        </p:xfrm>
        <a:graphic>
          <a:graphicData uri="http://schemas.openxmlformats.org/drawingml/2006/table">
            <a:tbl>
              <a:tblPr firstRow="1" firstCol="1" bandRow="1">
                <a:tableStyleId>{69012ECD-51FC-41F1-AA8D-1B2483CD663E}</a:tableStyleId>
              </a:tblPr>
              <a:tblGrid>
                <a:gridCol w="2399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764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DEPARTAMENTO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FECHA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Santander 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4 de agosto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Atlántico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11 de agosto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Cesar 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18 de agosto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Meta 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20 de agosto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Nariño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25 de agosto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" name="1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6220523"/>
              </p:ext>
            </p:extLst>
          </p:nvPr>
        </p:nvGraphicFramePr>
        <p:xfrm>
          <a:off x="514926" y="3936415"/>
          <a:ext cx="3848526" cy="1706880"/>
        </p:xfrm>
        <a:graphic>
          <a:graphicData uri="http://schemas.openxmlformats.org/drawingml/2006/table">
            <a:tbl>
              <a:tblPr firstRow="1" firstCol="1" bandRow="1">
                <a:tableStyleId>{69012ECD-51FC-41F1-AA8D-1B2483CD663E}</a:tableStyleId>
              </a:tblPr>
              <a:tblGrid>
                <a:gridCol w="1975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734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DEPARTAMENTO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FECHA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San Andrés y Providencia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1 de septiembre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Vaupés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8 de setiembre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Casanare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15 de septiembre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Caldas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22 de septiembre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Guaviare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29 de septiembre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74903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MARCO ESTRATEGICO PARA LA GESTIÓN DEL RIESGO</a:t>
            </a:r>
            <a:endParaRPr lang="en-US" b="1" dirty="0"/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666FF7DA-C374-46F7-9D86-A0A345AEA6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2596" y="832610"/>
            <a:ext cx="8658808" cy="57974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202662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CO" b="1" dirty="0"/>
              <a:t>CRONOGRAMA FUTUROS ENCUENTROS</a:t>
            </a:r>
            <a:endParaRPr lang="es-CO" dirty="0"/>
          </a:p>
        </p:txBody>
      </p:sp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7430744"/>
              </p:ext>
            </p:extLst>
          </p:nvPr>
        </p:nvGraphicFramePr>
        <p:xfrm>
          <a:off x="3769894" y="2821949"/>
          <a:ext cx="4974631" cy="1463040"/>
        </p:xfrm>
        <a:graphic>
          <a:graphicData uri="http://schemas.openxmlformats.org/drawingml/2006/table">
            <a:tbl>
              <a:tblPr firstRow="1" firstCol="1" bandRow="1">
                <a:tableStyleId>{69012ECD-51FC-41F1-AA8D-1B2483CD663E}</a:tableStyleId>
              </a:tblPr>
              <a:tblGrid>
                <a:gridCol w="23261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48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EPARTAMENTO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FECHA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Quindío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3 de noviembre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Arauca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10 de noviembre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Bolívar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17 de noviembre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Córdoba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24 de noviembre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Chocó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26 de noviembre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" name="4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3650739"/>
              </p:ext>
            </p:extLst>
          </p:nvPr>
        </p:nvGraphicFramePr>
        <p:xfrm>
          <a:off x="514926" y="4651750"/>
          <a:ext cx="5436695" cy="975360"/>
        </p:xfrm>
        <a:graphic>
          <a:graphicData uri="http://schemas.openxmlformats.org/drawingml/2006/table">
            <a:tbl>
              <a:tblPr firstRow="1" firstCol="1" bandRow="1">
                <a:tableStyleId>{69012ECD-51FC-41F1-AA8D-1B2483CD663E}</a:tableStyleId>
              </a:tblPr>
              <a:tblGrid>
                <a:gridCol w="1853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83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DEPARTAMENTO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FECHA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La Guajira 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1 de diciembre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Tolima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6 de diciembre 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Sucre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15 de diciembre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6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0444627"/>
              </p:ext>
            </p:extLst>
          </p:nvPr>
        </p:nvGraphicFramePr>
        <p:xfrm>
          <a:off x="457200" y="906421"/>
          <a:ext cx="5494421" cy="1463040"/>
        </p:xfrm>
        <a:graphic>
          <a:graphicData uri="http://schemas.openxmlformats.org/drawingml/2006/table">
            <a:tbl>
              <a:tblPr firstRow="1" firstCol="1" bandRow="1">
                <a:tableStyleId>{69012ECD-51FC-41F1-AA8D-1B2483CD663E}</a:tableStyleId>
              </a:tblPr>
              <a:tblGrid>
                <a:gridCol w="23822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121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DEPARTAMENTO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FECHA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Risaralda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1 de octubre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Huila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6 de octubre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Cauca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13 de octubre 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Norte de Santander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20 de octubre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>
                          <a:effectLst/>
                        </a:rPr>
                        <a:t>Guainía</a:t>
                      </a:r>
                      <a:endParaRPr lang="es-CO" sz="1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CO" sz="1600" dirty="0">
                          <a:effectLst/>
                        </a:rPr>
                        <a:t>27 de octubre </a:t>
                      </a:r>
                      <a:endParaRPr lang="es-CO" sz="1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391256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CO" b="1" dirty="0"/>
              <a:t>COMPONENTE </a:t>
            </a:r>
          </a:p>
        </p:txBody>
      </p:sp>
      <p:sp>
        <p:nvSpPr>
          <p:cNvPr id="5" name="4 Flecha derecha"/>
          <p:cNvSpPr/>
          <p:nvPr/>
        </p:nvSpPr>
        <p:spPr>
          <a:xfrm>
            <a:off x="1074821" y="1925052"/>
            <a:ext cx="3882189" cy="3160294"/>
          </a:xfrm>
          <a:prstGeom prst="rightArrow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lvl="0"/>
            <a:r>
              <a:rPr lang="es-CO" sz="2800" dirty="0"/>
              <a:t>PROCESO DE FORMACION EN PCGRD</a:t>
            </a:r>
          </a:p>
        </p:txBody>
      </p:sp>
      <p:pic>
        <p:nvPicPr>
          <p:cNvPr id="6" name="Imagen 3">
            <a:extLst>
              <a:ext uri="{FF2B5EF4-FFF2-40B4-BE49-F238E27FC236}">
                <a16:creationId xmlns:a16="http://schemas.microsoft.com/office/drawing/2014/main" id="{F2029B3D-FFB3-453C-B298-6851192693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58518" y="1374975"/>
            <a:ext cx="2743583" cy="43535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391861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CO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475" y="785779"/>
            <a:ext cx="7844588" cy="5603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8421981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0F271DC-7C97-42F6-8C77-5C737D1109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93303" y="339935"/>
            <a:ext cx="7051223" cy="269381"/>
          </a:xfrm>
        </p:spPr>
        <p:txBody>
          <a:bodyPr/>
          <a:lstStyle/>
          <a:p>
            <a:r>
              <a:rPr lang="es-MX" b="1" dirty="0"/>
              <a:t>QUE NOS VAMOS A ENCONTRAR</a:t>
            </a:r>
            <a:endParaRPr lang="es-CO" b="1" dirty="0"/>
          </a:p>
        </p:txBody>
      </p:sp>
      <p:graphicFrame>
        <p:nvGraphicFramePr>
          <p:cNvPr id="3" name="Diagrama 2">
            <a:extLst>
              <a:ext uri="{FF2B5EF4-FFF2-40B4-BE49-F238E27FC236}">
                <a16:creationId xmlns:a16="http://schemas.microsoft.com/office/drawing/2014/main" id="{CECEF902-B12B-4C3E-AED9-2C3E52CB73B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42102111"/>
              </p:ext>
            </p:extLst>
          </p:nvPr>
        </p:nvGraphicFramePr>
        <p:xfrm>
          <a:off x="-969407" y="984737"/>
          <a:ext cx="8342141" cy="510657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4" name="Imagen 3">
            <a:extLst>
              <a:ext uri="{FF2B5EF4-FFF2-40B4-BE49-F238E27FC236}">
                <a16:creationId xmlns:a16="http://schemas.microsoft.com/office/drawing/2014/main" id="{F2029B3D-FFB3-453C-B298-68511926936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63318" y="1361256"/>
            <a:ext cx="2743583" cy="43535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12997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CO" b="1" dirty="0"/>
              <a:t>COMO SE DESARROLLAN LOS CONTENIDOS</a:t>
            </a:r>
          </a:p>
        </p:txBody>
      </p:sp>
      <p:sp>
        <p:nvSpPr>
          <p:cNvPr id="3" name="2 Rectángulo"/>
          <p:cNvSpPr/>
          <p:nvPr/>
        </p:nvSpPr>
        <p:spPr>
          <a:xfrm>
            <a:off x="1524000" y="5461000"/>
            <a:ext cx="587943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CO" dirty="0"/>
              <a:t>- - - -</a:t>
            </a:r>
          </a:p>
        </p:txBody>
      </p:sp>
      <p:graphicFrame>
        <p:nvGraphicFramePr>
          <p:cNvPr id="4" name="3 Diagrama"/>
          <p:cNvGraphicFramePr/>
          <p:nvPr>
            <p:extLst>
              <p:ext uri="{D42A27DB-BD31-4B8C-83A1-F6EECF244321}">
                <p14:modId xmlns:p14="http://schemas.microsoft.com/office/powerpoint/2010/main" val="2249457175"/>
              </p:ext>
            </p:extLst>
          </p:nvPr>
        </p:nvGraphicFramePr>
        <p:xfrm>
          <a:off x="1299410" y="1115290"/>
          <a:ext cx="6673516" cy="47150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48470942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CO" b="1" dirty="0"/>
              <a:t>RESULTADOS</a:t>
            </a:r>
          </a:p>
        </p:txBody>
      </p:sp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E49BC761-31E3-CED1-B80B-F97F4ABAEF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9150129"/>
              </p:ext>
            </p:extLst>
          </p:nvPr>
        </p:nvGraphicFramePr>
        <p:xfrm>
          <a:off x="1195754" y="879157"/>
          <a:ext cx="7230794" cy="5099685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2410264">
                  <a:extLst>
                    <a:ext uri="{9D8B030D-6E8A-4147-A177-3AD203B41FA5}">
                      <a16:colId xmlns:a16="http://schemas.microsoft.com/office/drawing/2014/main" val="2228649346"/>
                    </a:ext>
                  </a:extLst>
                </a:gridCol>
                <a:gridCol w="1252086">
                  <a:extLst>
                    <a:ext uri="{9D8B030D-6E8A-4147-A177-3AD203B41FA5}">
                      <a16:colId xmlns:a16="http://schemas.microsoft.com/office/drawing/2014/main" val="2875980804"/>
                    </a:ext>
                  </a:extLst>
                </a:gridCol>
                <a:gridCol w="1252086">
                  <a:extLst>
                    <a:ext uri="{9D8B030D-6E8A-4147-A177-3AD203B41FA5}">
                      <a16:colId xmlns:a16="http://schemas.microsoft.com/office/drawing/2014/main" val="2783845584"/>
                    </a:ext>
                  </a:extLst>
                </a:gridCol>
                <a:gridCol w="2316358">
                  <a:extLst>
                    <a:ext uri="{9D8B030D-6E8A-4147-A177-3AD203B41FA5}">
                      <a16:colId xmlns:a16="http://schemas.microsoft.com/office/drawing/2014/main" val="2140303001"/>
                    </a:ext>
                  </a:extLst>
                </a:gridCol>
              </a:tblGrid>
              <a:tr h="190500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CERTIFICADOS POR DEPARTAMENTO</a:t>
                      </a:r>
                      <a:endParaRPr lang="es-CO" sz="1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3758185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DEPARTAMENTO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2020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2021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TOTAL POR DEPARTAMENTO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6301538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 dirty="0">
                          <a:effectLst/>
                        </a:rPr>
                        <a:t>Huila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238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238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90367347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 dirty="0">
                          <a:effectLst/>
                        </a:rPr>
                        <a:t>Caldas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8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117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125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981636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 dirty="0">
                          <a:effectLst/>
                        </a:rPr>
                        <a:t>Valle del cauca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9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90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99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2172410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 dirty="0">
                          <a:effectLst/>
                        </a:rPr>
                        <a:t>Nariño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3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43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46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5584707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 dirty="0">
                          <a:effectLst/>
                        </a:rPr>
                        <a:t>Meta 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38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40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585814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 dirty="0">
                          <a:effectLst/>
                        </a:rPr>
                        <a:t>Bolívar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36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37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751728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 dirty="0">
                          <a:effectLst/>
                        </a:rPr>
                        <a:t>Norte de Santander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25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27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20922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>
                          <a:effectLst/>
                        </a:rPr>
                        <a:t>Boyacá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5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29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927290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>
                          <a:effectLst/>
                        </a:rPr>
                        <a:t>Cauca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25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2586350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>
                          <a:effectLst/>
                        </a:rPr>
                        <a:t>Cesar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2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23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25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93607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>
                          <a:effectLst/>
                        </a:rPr>
                        <a:t>Risaralda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22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1572157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 dirty="0">
                          <a:effectLst/>
                        </a:rPr>
                        <a:t>Tolima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3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17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20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8580028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 dirty="0">
                          <a:effectLst/>
                        </a:rPr>
                        <a:t>Choco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16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17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5970283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 dirty="0">
                          <a:effectLst/>
                        </a:rPr>
                        <a:t>Casanare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5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15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20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8316604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800" u="none" strike="noStrike" dirty="0">
                          <a:effectLst/>
                        </a:rPr>
                        <a:t>Guaviare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15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15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853622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5277906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CO" b="1" dirty="0"/>
              <a:t>RESULTADOS</a:t>
            </a:r>
          </a:p>
        </p:txBody>
      </p:sp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C198BC42-088B-DADD-CFE6-FB76E1039D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5761906"/>
              </p:ext>
            </p:extLst>
          </p:nvPr>
        </p:nvGraphicFramePr>
        <p:xfrm>
          <a:off x="977703" y="1023937"/>
          <a:ext cx="7406640" cy="5093970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1851660">
                  <a:extLst>
                    <a:ext uri="{9D8B030D-6E8A-4147-A177-3AD203B41FA5}">
                      <a16:colId xmlns:a16="http://schemas.microsoft.com/office/drawing/2014/main" val="4099055880"/>
                    </a:ext>
                  </a:extLst>
                </a:gridCol>
                <a:gridCol w="1851660">
                  <a:extLst>
                    <a:ext uri="{9D8B030D-6E8A-4147-A177-3AD203B41FA5}">
                      <a16:colId xmlns:a16="http://schemas.microsoft.com/office/drawing/2014/main" val="2889040112"/>
                    </a:ext>
                  </a:extLst>
                </a:gridCol>
                <a:gridCol w="1851660">
                  <a:extLst>
                    <a:ext uri="{9D8B030D-6E8A-4147-A177-3AD203B41FA5}">
                      <a16:colId xmlns:a16="http://schemas.microsoft.com/office/drawing/2014/main" val="2889548310"/>
                    </a:ext>
                  </a:extLst>
                </a:gridCol>
                <a:gridCol w="1851660">
                  <a:extLst>
                    <a:ext uri="{9D8B030D-6E8A-4147-A177-3AD203B41FA5}">
                      <a16:colId xmlns:a16="http://schemas.microsoft.com/office/drawing/2014/main" val="3100263639"/>
                    </a:ext>
                  </a:extLst>
                </a:gridCol>
              </a:tblGrid>
              <a:tr h="190500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CERTIFICADOS POR DEPARTAMENTO</a:t>
                      </a:r>
                      <a:endParaRPr lang="es-CO" sz="18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88373401"/>
                  </a:ext>
                </a:extLst>
              </a:tr>
              <a:tr h="571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DEPARTAMENTOS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2020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2021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b="1" u="none" strike="noStrike" dirty="0">
                          <a:effectLst/>
                        </a:rPr>
                        <a:t>TOTAL POR DEPARTAMENTO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68288865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Cundinamarca 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8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22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22727298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Magdalena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775162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Guainía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6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6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039943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Quindío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6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7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233412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Santander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5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6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0072722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Putumayo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6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0671894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Arauca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3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18388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800" u="none" strike="noStrike">
                          <a:effectLst/>
                        </a:rPr>
                        <a:t>San Andrés, Providencia y Santa Catalina </a:t>
                      </a:r>
                      <a:endParaRPr lang="es-MX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3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3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1428348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La guajira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2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4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3546377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Antioquia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6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7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504883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Atlántico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3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3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14293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Córdoba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1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>
                          <a:effectLst/>
                        </a:rPr>
                        <a:t>0</a:t>
                      </a:r>
                      <a:endParaRPr lang="es-CO" sz="1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800" u="none" strike="noStrike" dirty="0">
                          <a:effectLst/>
                        </a:rPr>
                        <a:t>1</a:t>
                      </a:r>
                      <a:endParaRPr lang="es-CO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6335705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69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794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863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020827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7829824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CO" b="1" dirty="0"/>
              <a:t>RESULTADOS</a:t>
            </a:r>
          </a:p>
        </p:txBody>
      </p:sp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C198BC42-088B-DADD-CFE6-FB76E1039D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983532"/>
              </p:ext>
            </p:extLst>
          </p:nvPr>
        </p:nvGraphicFramePr>
        <p:xfrm>
          <a:off x="667657" y="728515"/>
          <a:ext cx="8273144" cy="6099810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2068286">
                  <a:extLst>
                    <a:ext uri="{9D8B030D-6E8A-4147-A177-3AD203B41FA5}">
                      <a16:colId xmlns:a16="http://schemas.microsoft.com/office/drawing/2014/main" val="4099055880"/>
                    </a:ext>
                  </a:extLst>
                </a:gridCol>
                <a:gridCol w="2068286">
                  <a:extLst>
                    <a:ext uri="{9D8B030D-6E8A-4147-A177-3AD203B41FA5}">
                      <a16:colId xmlns:a16="http://schemas.microsoft.com/office/drawing/2014/main" val="2889040112"/>
                    </a:ext>
                  </a:extLst>
                </a:gridCol>
                <a:gridCol w="2068286">
                  <a:extLst>
                    <a:ext uri="{9D8B030D-6E8A-4147-A177-3AD203B41FA5}">
                      <a16:colId xmlns:a16="http://schemas.microsoft.com/office/drawing/2014/main" val="2889548310"/>
                    </a:ext>
                  </a:extLst>
                </a:gridCol>
                <a:gridCol w="2068286">
                  <a:extLst>
                    <a:ext uri="{9D8B030D-6E8A-4147-A177-3AD203B41FA5}">
                      <a16:colId xmlns:a16="http://schemas.microsoft.com/office/drawing/2014/main" val="3100263639"/>
                    </a:ext>
                  </a:extLst>
                </a:gridCol>
              </a:tblGrid>
              <a:tr h="190500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s-CO" sz="1400" b="1" u="none" strike="noStrike" dirty="0">
                          <a:effectLst/>
                        </a:rPr>
                        <a:t>CERTIFICADOS POR CIUDADES CAPITALES </a:t>
                      </a:r>
                      <a:endParaRPr lang="es-CO" sz="1400" b="1" i="0" u="none" strike="noStrike" dirty="0">
                        <a:solidFill>
                          <a:srgbClr val="FFFFFF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88373401"/>
                  </a:ext>
                </a:extLst>
              </a:tr>
              <a:tr h="163139">
                <a:tc>
                  <a:txBody>
                    <a:bodyPr/>
                    <a:lstStyle/>
                    <a:p>
                      <a:pPr algn="l" fontAlgn="ctr"/>
                      <a:r>
                        <a:rPr lang="es-MX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</a:t>
                      </a:r>
                      <a:r>
                        <a:rPr lang="es-CO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IUDADES CAPITALES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1" u="none" strike="noStrike" dirty="0">
                          <a:effectLst/>
                          <a:latin typeface="+mn-lt"/>
                        </a:rPr>
                        <a:t>2020</a:t>
                      </a:r>
                      <a:endParaRPr lang="es-CO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1" u="none" strike="noStrike" dirty="0">
                          <a:effectLst/>
                          <a:latin typeface="+mn-lt"/>
                        </a:rPr>
                        <a:t>2021</a:t>
                      </a:r>
                      <a:endParaRPr lang="es-CO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1" u="none" strike="noStrike" dirty="0">
                          <a:effectLst/>
                          <a:latin typeface="+mn-lt"/>
                        </a:rPr>
                        <a:t>TOTAL POR CIUDADES CAPITALES</a:t>
                      </a:r>
                      <a:endParaRPr lang="es-CO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68288865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MANIZALES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22727298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BARRANQUILLA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3214879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AREA METROPOLITANA 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0023984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BOGOTA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28817773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POPAYAN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069537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VALLEDUPAR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49859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NEIVA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824361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 JOSÉ DE CÚCUTA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1650969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SANTA MARTA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1867108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TUNJA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576653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CALI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1161728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IBAGUE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76660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INÍRIDA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775162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SAN JUAN DE PASTO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0399431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YOPAL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233412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VILLAVICENCIO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0072722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MEDELLIN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0671894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MOCOA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18388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ARMENIA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1428348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MONTERÍA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3546377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PEREIRA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5048831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QUIBDO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14293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RIOHACHA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6335705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  <a:endParaRPr lang="es-CO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  <a:endParaRPr lang="es-CO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393</a:t>
                      </a:r>
                      <a:endParaRPr lang="es-CO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MX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418</a:t>
                      </a:r>
                      <a:endParaRPr lang="es-CO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380040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269318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ítulo 6">
            <a:extLst>
              <a:ext uri="{FF2B5EF4-FFF2-40B4-BE49-F238E27FC236}">
                <a16:creationId xmlns:a16="http://schemas.microsoft.com/office/drawing/2014/main" id="{09396330-65D1-9C29-1625-F0500CAD12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b="1" dirty="0"/>
              <a:t>RESULTADO POR DEPARTAMENTO-2020</a:t>
            </a:r>
            <a:endParaRPr lang="es-CO" b="1" dirty="0"/>
          </a:p>
        </p:txBody>
      </p:sp>
      <p:graphicFrame>
        <p:nvGraphicFramePr>
          <p:cNvPr id="8" name="Gráfico 7">
            <a:extLst>
              <a:ext uri="{FF2B5EF4-FFF2-40B4-BE49-F238E27FC236}">
                <a16:creationId xmlns:a16="http://schemas.microsoft.com/office/drawing/2014/main" id="{86E74C6B-0FFA-E139-CAC8-45DFC84F860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355743"/>
              </p:ext>
            </p:extLst>
          </p:nvPr>
        </p:nvGraphicFramePr>
        <p:xfrm>
          <a:off x="669471" y="1224643"/>
          <a:ext cx="8075055" cy="45066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1149711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FA5669A-5B5F-12C2-D70E-1C470D4108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b="1" dirty="0"/>
              <a:t>RESULTADOS CIUDADES CAPITALES-2020</a:t>
            </a:r>
            <a:endParaRPr lang="es-CO" b="1" dirty="0"/>
          </a:p>
        </p:txBody>
      </p:sp>
      <p:graphicFrame>
        <p:nvGraphicFramePr>
          <p:cNvPr id="4" name="Gráfico 3">
            <a:extLst>
              <a:ext uri="{FF2B5EF4-FFF2-40B4-BE49-F238E27FC236}">
                <a16:creationId xmlns:a16="http://schemas.microsoft.com/office/drawing/2014/main" id="{DAEB7A60-5022-1423-7392-F0C13499BDC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3230956"/>
              </p:ext>
            </p:extLst>
          </p:nvPr>
        </p:nvGraphicFramePr>
        <p:xfrm>
          <a:off x="816429" y="963385"/>
          <a:ext cx="7576457" cy="533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87180053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1E40AAF5-3E41-41A0-96D5-0106A381FF1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652" t="26646" r="7094" b="11491"/>
          <a:stretch/>
        </p:blipFill>
        <p:spPr>
          <a:xfrm>
            <a:off x="170265" y="933061"/>
            <a:ext cx="8880525" cy="4980059"/>
          </a:xfrm>
          <a:prstGeom prst="rect">
            <a:avLst/>
          </a:prstGeom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710F2F59-C558-4A43-A144-AE75A26C5FE4}"/>
              </a:ext>
            </a:extLst>
          </p:cNvPr>
          <p:cNvGrpSpPr/>
          <p:nvPr/>
        </p:nvGrpSpPr>
        <p:grpSpPr>
          <a:xfrm>
            <a:off x="-372609" y="1018575"/>
            <a:ext cx="10108486" cy="6421891"/>
            <a:chOff x="-3377067" y="1632935"/>
            <a:chExt cx="10108486" cy="6421891"/>
          </a:xfrm>
        </p:grpSpPr>
        <p:sp>
          <p:nvSpPr>
            <p:cNvPr id="7" name="Hexágono 6">
              <a:extLst>
                <a:ext uri="{FF2B5EF4-FFF2-40B4-BE49-F238E27FC236}">
                  <a16:creationId xmlns:a16="http://schemas.microsoft.com/office/drawing/2014/main" id="{BB086E18-4A78-415E-9BAA-E92D92B0CE97}"/>
                </a:ext>
              </a:extLst>
            </p:cNvPr>
            <p:cNvSpPr/>
            <p:nvPr/>
          </p:nvSpPr>
          <p:spPr>
            <a:xfrm>
              <a:off x="5361246" y="2838408"/>
              <a:ext cx="1370173" cy="1181183"/>
            </a:xfrm>
            <a:prstGeom prst="hexagon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" name="Hexágono 7">
              <a:extLst>
                <a:ext uri="{FF2B5EF4-FFF2-40B4-BE49-F238E27FC236}">
                  <a16:creationId xmlns:a16="http://schemas.microsoft.com/office/drawing/2014/main" id="{2DD6F006-FD88-4D40-8A5D-AB856AF86D99}"/>
                </a:ext>
              </a:extLst>
            </p:cNvPr>
            <p:cNvSpPr/>
            <p:nvPr/>
          </p:nvSpPr>
          <p:spPr>
            <a:xfrm>
              <a:off x="4033226" y="1632935"/>
              <a:ext cx="923609" cy="796214"/>
            </a:xfrm>
            <a:prstGeom prst="hexagon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9" name="Hexágono 8">
              <a:extLst>
                <a:ext uri="{FF2B5EF4-FFF2-40B4-BE49-F238E27FC236}">
                  <a16:creationId xmlns:a16="http://schemas.microsoft.com/office/drawing/2014/main" id="{ACA60C64-498B-4F25-B2FA-876F111CB7C9}"/>
                </a:ext>
              </a:extLst>
            </p:cNvPr>
            <p:cNvSpPr/>
            <p:nvPr/>
          </p:nvSpPr>
          <p:spPr>
            <a:xfrm rot="18789144">
              <a:off x="-3530007" y="5990128"/>
              <a:ext cx="2217638" cy="1911757"/>
            </a:xfrm>
            <a:prstGeom prst="hexagon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MARCO ESTRATÉGICO: DIMENSIÓN CULTURAL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191295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82A295B-F4A7-AEC1-E189-7D4CF74573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CO" b="1" dirty="0"/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20DC147A-6D6E-2B17-A8E7-F7C0EF52F8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1884" y="865788"/>
            <a:ext cx="4658588" cy="3493941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40DAEE6F-1262-369A-751A-3705DAC1857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85412" y="3233430"/>
            <a:ext cx="4658588" cy="3493941"/>
          </a:xfrm>
          <a:prstGeom prst="rect">
            <a:avLst/>
          </a:prstGeom>
        </p:spPr>
      </p:pic>
      <p:sp>
        <p:nvSpPr>
          <p:cNvPr id="8" name="Hexágono 7">
            <a:extLst>
              <a:ext uri="{FF2B5EF4-FFF2-40B4-BE49-F238E27FC236}">
                <a16:creationId xmlns:a16="http://schemas.microsoft.com/office/drawing/2014/main" id="{32B18615-66AC-0DC7-177F-0DA6A62C2B85}"/>
              </a:ext>
            </a:extLst>
          </p:cNvPr>
          <p:cNvSpPr/>
          <p:nvPr/>
        </p:nvSpPr>
        <p:spPr>
          <a:xfrm rot="21047775">
            <a:off x="8086772" y="889109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3B578D48-E9D5-B9D0-59FB-CD008D092EEA}"/>
              </a:ext>
            </a:extLst>
          </p:cNvPr>
          <p:cNvGrpSpPr/>
          <p:nvPr/>
        </p:nvGrpSpPr>
        <p:grpSpPr>
          <a:xfrm>
            <a:off x="4943883" y="1116825"/>
            <a:ext cx="4116705" cy="682703"/>
            <a:chOff x="1650832" y="851378"/>
            <a:chExt cx="3313740" cy="920416"/>
          </a:xfrm>
        </p:grpSpPr>
        <p:sp>
          <p:nvSpPr>
            <p:cNvPr id="6" name="Hexágono 5">
              <a:extLst>
                <a:ext uri="{FF2B5EF4-FFF2-40B4-BE49-F238E27FC236}">
                  <a16:creationId xmlns:a16="http://schemas.microsoft.com/office/drawing/2014/main" id="{C15A742B-491D-FC12-44DB-601CB6F9ED03}"/>
                </a:ext>
              </a:extLst>
            </p:cNvPr>
            <p:cNvSpPr/>
            <p:nvPr/>
          </p:nvSpPr>
          <p:spPr>
            <a:xfrm>
              <a:off x="1650832" y="851378"/>
              <a:ext cx="3313740" cy="920416"/>
            </a:xfrm>
            <a:prstGeom prst="hexagon">
              <a:avLst/>
            </a:prstGeom>
            <a:solidFill>
              <a:srgbClr val="FFD0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600" dirty="0"/>
            </a:p>
          </p:txBody>
        </p:sp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745AEF56-CB44-4A59-F975-1EAE570D5B07}"/>
                </a:ext>
              </a:extLst>
            </p:cNvPr>
            <p:cNvSpPr txBox="1"/>
            <p:nvPr/>
          </p:nvSpPr>
          <p:spPr>
            <a:xfrm>
              <a:off x="1845468" y="1048271"/>
              <a:ext cx="3119104" cy="622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b="1" dirty="0"/>
                <a:t>DISTRITO DE BARRANQUILLA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900198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224D435-6C43-7AF8-CCCD-44C5AA0D9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CO" dirty="0"/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9B48D343-8BE1-C582-2873-9BB3C48D7E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57600" y="3592285"/>
            <a:ext cx="5486400" cy="30861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EB3A1694-EDE1-81F9-13D9-C9B984ED11C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0059" y="876715"/>
            <a:ext cx="4918855" cy="3689141"/>
          </a:xfrm>
          <a:prstGeom prst="rect">
            <a:avLst/>
          </a:prstGeom>
        </p:spPr>
      </p:pic>
      <p:sp>
        <p:nvSpPr>
          <p:cNvPr id="10" name="Hexágono 9">
            <a:extLst>
              <a:ext uri="{FF2B5EF4-FFF2-40B4-BE49-F238E27FC236}">
                <a16:creationId xmlns:a16="http://schemas.microsoft.com/office/drawing/2014/main" id="{93270692-4807-1F3E-33A2-70BA4B4E3D77}"/>
              </a:ext>
            </a:extLst>
          </p:cNvPr>
          <p:cNvSpPr/>
          <p:nvPr/>
        </p:nvSpPr>
        <p:spPr>
          <a:xfrm rot="21047775">
            <a:off x="7882632" y="1238754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sp>
        <p:nvSpPr>
          <p:cNvPr id="7" name="Hexágono 6">
            <a:extLst>
              <a:ext uri="{FF2B5EF4-FFF2-40B4-BE49-F238E27FC236}">
                <a16:creationId xmlns:a16="http://schemas.microsoft.com/office/drawing/2014/main" id="{4287ACD9-A2B5-C796-C695-396411DDCB56}"/>
              </a:ext>
            </a:extLst>
          </p:cNvPr>
          <p:cNvSpPr/>
          <p:nvPr/>
        </p:nvSpPr>
        <p:spPr>
          <a:xfrm>
            <a:off x="5675086" y="1386206"/>
            <a:ext cx="2775902" cy="682703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</a:rPr>
              <a:t>HUILA</a:t>
            </a:r>
          </a:p>
        </p:txBody>
      </p:sp>
    </p:spTree>
    <p:extLst>
      <p:ext uri="{BB962C8B-B14F-4D97-AF65-F5344CB8AC3E}">
        <p14:creationId xmlns:p14="http://schemas.microsoft.com/office/powerpoint/2010/main" val="223596529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Hexágono 6">
            <a:extLst>
              <a:ext uri="{FF2B5EF4-FFF2-40B4-BE49-F238E27FC236}">
                <a16:creationId xmlns:a16="http://schemas.microsoft.com/office/drawing/2014/main" id="{86210FC9-F494-EA77-ED17-6E3B1BE11BBD}"/>
              </a:ext>
            </a:extLst>
          </p:cNvPr>
          <p:cNvSpPr/>
          <p:nvPr/>
        </p:nvSpPr>
        <p:spPr>
          <a:xfrm rot="21047775">
            <a:off x="8086768" y="1015344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8DEB1C17-21CC-B232-9A87-D7E873C7E1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CO" dirty="0"/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B11BF659-326F-3105-2734-2CD62ED9A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12772" y="3592286"/>
            <a:ext cx="4931228" cy="3266938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D99D7037-8B89-B2C0-CF20-6F1AA0D5D10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88930"/>
            <a:ext cx="6125031" cy="3445330"/>
          </a:xfrm>
          <a:prstGeom prst="rect">
            <a:avLst/>
          </a:prstGeom>
        </p:spPr>
      </p:pic>
      <p:sp>
        <p:nvSpPr>
          <p:cNvPr id="5" name="Hexágono 4">
            <a:extLst>
              <a:ext uri="{FF2B5EF4-FFF2-40B4-BE49-F238E27FC236}">
                <a16:creationId xmlns:a16="http://schemas.microsoft.com/office/drawing/2014/main" id="{3E3A132A-D602-99D9-49C8-BC756544C481}"/>
              </a:ext>
            </a:extLst>
          </p:cNvPr>
          <p:cNvSpPr/>
          <p:nvPr/>
        </p:nvSpPr>
        <p:spPr>
          <a:xfrm>
            <a:off x="6246564" y="1350012"/>
            <a:ext cx="2775902" cy="682703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</a:rPr>
              <a:t>VALLEDUPAR</a:t>
            </a:r>
          </a:p>
        </p:txBody>
      </p:sp>
    </p:spTree>
    <p:extLst>
      <p:ext uri="{BB962C8B-B14F-4D97-AF65-F5344CB8AC3E}">
        <p14:creationId xmlns:p14="http://schemas.microsoft.com/office/powerpoint/2010/main" val="260007714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EC5A825-BDA7-1062-0C83-5ACBB80012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BOLIVAR</a:t>
            </a:r>
            <a:endParaRPr lang="es-CO" dirty="0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BFFD939C-F98C-52F3-02F8-2210A9D7018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49484" y="1959429"/>
            <a:ext cx="5094515" cy="3820886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FF83679D-BC13-2DF8-9B01-7F97100415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821" y="1159328"/>
            <a:ext cx="3921663" cy="5239801"/>
          </a:xfrm>
          <a:prstGeom prst="rect">
            <a:avLst/>
          </a:prstGeom>
        </p:spPr>
      </p:pic>
      <p:sp>
        <p:nvSpPr>
          <p:cNvPr id="5" name="Hexágono 4">
            <a:extLst>
              <a:ext uri="{FF2B5EF4-FFF2-40B4-BE49-F238E27FC236}">
                <a16:creationId xmlns:a16="http://schemas.microsoft.com/office/drawing/2014/main" id="{80BDA4C2-4F86-B90D-1915-FF4D462A72B6}"/>
              </a:ext>
            </a:extLst>
          </p:cNvPr>
          <p:cNvSpPr/>
          <p:nvPr/>
        </p:nvSpPr>
        <p:spPr>
          <a:xfrm>
            <a:off x="5486401" y="943021"/>
            <a:ext cx="2775902" cy="682703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</a:rPr>
              <a:t>BOLIVAR</a:t>
            </a:r>
          </a:p>
        </p:txBody>
      </p:sp>
    </p:spTree>
    <p:extLst>
      <p:ext uri="{BB962C8B-B14F-4D97-AF65-F5344CB8AC3E}">
        <p14:creationId xmlns:p14="http://schemas.microsoft.com/office/powerpoint/2010/main" val="420839986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DA60E02-A6CC-16E1-00B1-C748EBF52F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CO" dirty="0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EA99E347-3B4E-9B6C-EDA3-69EF9C592A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2900" y="979714"/>
            <a:ext cx="4572000" cy="3429000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BD0F1460-01F1-4A3A-ADF4-DEFCA6EF14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76800" y="3657600"/>
            <a:ext cx="4267200" cy="3200400"/>
          </a:xfrm>
          <a:prstGeom prst="rect">
            <a:avLst/>
          </a:prstGeom>
        </p:spPr>
      </p:pic>
      <p:sp>
        <p:nvSpPr>
          <p:cNvPr id="5" name="Hexágono 4">
            <a:extLst>
              <a:ext uri="{FF2B5EF4-FFF2-40B4-BE49-F238E27FC236}">
                <a16:creationId xmlns:a16="http://schemas.microsoft.com/office/drawing/2014/main" id="{B5288AC6-DDBB-9A46-A476-442C8C91A96A}"/>
              </a:ext>
            </a:extLst>
          </p:cNvPr>
          <p:cNvSpPr/>
          <p:nvPr/>
        </p:nvSpPr>
        <p:spPr>
          <a:xfrm>
            <a:off x="5675086" y="1386206"/>
            <a:ext cx="2775902" cy="682703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</a:rPr>
              <a:t>INIRIDA</a:t>
            </a:r>
          </a:p>
        </p:txBody>
      </p:sp>
    </p:spTree>
    <p:extLst>
      <p:ext uri="{BB962C8B-B14F-4D97-AF65-F5344CB8AC3E}">
        <p14:creationId xmlns:p14="http://schemas.microsoft.com/office/powerpoint/2010/main" val="132685949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Hexágono 6">
            <a:extLst>
              <a:ext uri="{FF2B5EF4-FFF2-40B4-BE49-F238E27FC236}">
                <a16:creationId xmlns:a16="http://schemas.microsoft.com/office/drawing/2014/main" id="{E7C3B302-B21D-4644-C801-759AC8A39FA2}"/>
              </a:ext>
            </a:extLst>
          </p:cNvPr>
          <p:cNvSpPr/>
          <p:nvPr/>
        </p:nvSpPr>
        <p:spPr>
          <a:xfrm rot="21047775">
            <a:off x="8077700" y="1078337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D44B9D28-4F29-F0AC-585A-01B09A05C1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CO" dirty="0"/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6386E62A-A4DB-F9EF-89AA-0806D186CD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10644" y="3693638"/>
            <a:ext cx="5633356" cy="3164362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51B72212-5619-F1EB-AC18-FA705BFB4D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2900" y="1005228"/>
            <a:ext cx="5633356" cy="3520847"/>
          </a:xfrm>
          <a:prstGeom prst="rect">
            <a:avLst/>
          </a:prstGeom>
        </p:spPr>
      </p:pic>
      <p:sp>
        <p:nvSpPr>
          <p:cNvPr id="5" name="Hexágono 4">
            <a:extLst>
              <a:ext uri="{FF2B5EF4-FFF2-40B4-BE49-F238E27FC236}">
                <a16:creationId xmlns:a16="http://schemas.microsoft.com/office/drawing/2014/main" id="{CE45C379-9D98-EC39-74F6-EC42607ABE1B}"/>
              </a:ext>
            </a:extLst>
          </p:cNvPr>
          <p:cNvSpPr/>
          <p:nvPr/>
        </p:nvSpPr>
        <p:spPr>
          <a:xfrm>
            <a:off x="6025198" y="1325379"/>
            <a:ext cx="2775902" cy="682703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</a:rPr>
              <a:t>VALLE DEL CAUCA</a:t>
            </a:r>
          </a:p>
        </p:txBody>
      </p:sp>
    </p:spTree>
    <p:extLst>
      <p:ext uri="{BB962C8B-B14F-4D97-AF65-F5344CB8AC3E}">
        <p14:creationId xmlns:p14="http://schemas.microsoft.com/office/powerpoint/2010/main" val="270409777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Hexágono 6">
            <a:extLst>
              <a:ext uri="{FF2B5EF4-FFF2-40B4-BE49-F238E27FC236}">
                <a16:creationId xmlns:a16="http://schemas.microsoft.com/office/drawing/2014/main" id="{4E97AD9C-5F4E-3D2D-9808-312C86FC6386}"/>
              </a:ext>
            </a:extLst>
          </p:cNvPr>
          <p:cNvSpPr/>
          <p:nvPr/>
        </p:nvSpPr>
        <p:spPr>
          <a:xfrm rot="21047775">
            <a:off x="8086770" y="1122900"/>
            <a:ext cx="1003910" cy="747515"/>
          </a:xfrm>
          <a:prstGeom prst="hexagon">
            <a:avLst/>
          </a:prstGeom>
          <a:solidFill>
            <a:srgbClr val="FF17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180B9B82-1838-59E4-D7E1-9650A1AEBD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4270" y="3587805"/>
            <a:ext cx="4359729" cy="326162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692AB2CB-B18E-D0F9-9901-374D616562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CO" dirty="0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444FA51D-1210-4931-8B96-8EBFEE117E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184" y="1047426"/>
            <a:ext cx="4588330" cy="3432644"/>
          </a:xfrm>
          <a:prstGeom prst="rect">
            <a:avLst/>
          </a:prstGeom>
        </p:spPr>
      </p:pic>
      <p:sp>
        <p:nvSpPr>
          <p:cNvPr id="5" name="Hexágono 4">
            <a:extLst>
              <a:ext uri="{FF2B5EF4-FFF2-40B4-BE49-F238E27FC236}">
                <a16:creationId xmlns:a16="http://schemas.microsoft.com/office/drawing/2014/main" id="{DF25C630-B83C-DE23-0EB4-D8FEC020EAEB}"/>
              </a:ext>
            </a:extLst>
          </p:cNvPr>
          <p:cNvSpPr/>
          <p:nvPr/>
        </p:nvSpPr>
        <p:spPr>
          <a:xfrm>
            <a:off x="5675086" y="1386206"/>
            <a:ext cx="3069440" cy="682703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</a:rPr>
              <a:t>CUNDINAMARCA</a:t>
            </a:r>
          </a:p>
        </p:txBody>
      </p:sp>
    </p:spTree>
    <p:extLst>
      <p:ext uri="{BB962C8B-B14F-4D97-AF65-F5344CB8AC3E}">
        <p14:creationId xmlns:p14="http://schemas.microsoft.com/office/powerpoint/2010/main" val="347025408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488F548-D480-84D1-D20E-51F90C98B0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CO" dirty="0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CB250871-CB4F-A8F9-CB4A-1277942DB7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7584" y="884897"/>
            <a:ext cx="6074229" cy="2826283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33DB3BDC-3BAA-5962-4DDF-40CFEDAAB5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73827" y="3790550"/>
            <a:ext cx="6074229" cy="2826283"/>
          </a:xfrm>
          <a:prstGeom prst="rect">
            <a:avLst/>
          </a:prstGeom>
        </p:spPr>
      </p:pic>
      <p:sp>
        <p:nvSpPr>
          <p:cNvPr id="5" name="Hexágono 4">
            <a:extLst>
              <a:ext uri="{FF2B5EF4-FFF2-40B4-BE49-F238E27FC236}">
                <a16:creationId xmlns:a16="http://schemas.microsoft.com/office/drawing/2014/main" id="{0FB9C6E0-091F-BE40-797D-315D69C16C1B}"/>
              </a:ext>
            </a:extLst>
          </p:cNvPr>
          <p:cNvSpPr/>
          <p:nvPr/>
        </p:nvSpPr>
        <p:spPr>
          <a:xfrm>
            <a:off x="97925" y="4680949"/>
            <a:ext cx="2775902" cy="682703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</a:rPr>
              <a:t>GUAVIARE</a:t>
            </a:r>
          </a:p>
        </p:txBody>
      </p:sp>
    </p:spTree>
    <p:extLst>
      <p:ext uri="{BB962C8B-B14F-4D97-AF65-F5344CB8AC3E}">
        <p14:creationId xmlns:p14="http://schemas.microsoft.com/office/powerpoint/2010/main" val="129366053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E73542C-A7D6-4185-A8DE-FC42FADE07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b="1" dirty="0"/>
              <a:t>LIDERES CAPACITADOS</a:t>
            </a:r>
          </a:p>
        </p:txBody>
      </p:sp>
      <p:graphicFrame>
        <p:nvGraphicFramePr>
          <p:cNvPr id="5" name="4 Diagrama"/>
          <p:cNvGraphicFramePr/>
          <p:nvPr>
            <p:extLst>
              <p:ext uri="{D42A27DB-BD31-4B8C-83A1-F6EECF244321}">
                <p14:modId xmlns:p14="http://schemas.microsoft.com/office/powerpoint/2010/main" val="2929292801"/>
              </p:ext>
            </p:extLst>
          </p:nvPr>
        </p:nvGraphicFramePr>
        <p:xfrm>
          <a:off x="3557392" y="1340768"/>
          <a:ext cx="5119064" cy="395147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6" name="5 Rectángulo redondeado"/>
          <p:cNvSpPr/>
          <p:nvPr/>
        </p:nvSpPr>
        <p:spPr>
          <a:xfrm>
            <a:off x="5386191" y="5442558"/>
            <a:ext cx="1803748" cy="839244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3200" b="1" dirty="0">
                <a:solidFill>
                  <a:srgbClr val="FF0000"/>
                </a:solidFill>
              </a:rPr>
              <a:t>1307</a:t>
            </a:r>
          </a:p>
        </p:txBody>
      </p:sp>
      <p:sp>
        <p:nvSpPr>
          <p:cNvPr id="7" name="6 CuadroTexto"/>
          <p:cNvSpPr txBox="1"/>
          <p:nvPr/>
        </p:nvSpPr>
        <p:spPr>
          <a:xfrm>
            <a:off x="0" y="907268"/>
            <a:ext cx="90339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2000" b="1" dirty="0"/>
              <a:t>RESULTADOS PROCESO DE FORMACIÓN EN FORMULACIÓN DE PLANES COMUNALES O COMUNITARIOS EN GESTIÓN DEL RIESGO DE DESASTRES</a:t>
            </a:r>
          </a:p>
        </p:txBody>
      </p:sp>
      <p:pic>
        <p:nvPicPr>
          <p:cNvPr id="8" name="Imagen 3">
            <a:extLst>
              <a:ext uri="{FF2B5EF4-FFF2-40B4-BE49-F238E27FC236}">
                <a16:creationId xmlns:a16="http://schemas.microsoft.com/office/drawing/2014/main" id="{EF621499-8D75-4861-A26F-EB4501B56009}"/>
              </a:ext>
            </a:extLst>
          </p:cNvPr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103" y="1987099"/>
            <a:ext cx="2666502" cy="3724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406899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CO" b="1" dirty="0"/>
              <a:t> AVANCES 2022</a:t>
            </a:r>
            <a:endParaRPr lang="en-US" dirty="0"/>
          </a:p>
        </p:txBody>
      </p:sp>
      <p:sp>
        <p:nvSpPr>
          <p:cNvPr id="23" name="Hexágono 22">
            <a:extLst>
              <a:ext uri="{FF2B5EF4-FFF2-40B4-BE49-F238E27FC236}">
                <a16:creationId xmlns:a16="http://schemas.microsoft.com/office/drawing/2014/main" id="{53CEC10F-F8A5-4F55-ACD0-17B0A30412DD}"/>
              </a:ext>
            </a:extLst>
          </p:cNvPr>
          <p:cNvSpPr/>
          <p:nvPr/>
        </p:nvSpPr>
        <p:spPr>
          <a:xfrm rot="532733">
            <a:off x="3705323" y="1655271"/>
            <a:ext cx="5671336" cy="3063839"/>
          </a:xfrm>
          <a:prstGeom prst="hexagon">
            <a:avLst/>
          </a:prstGeom>
          <a:solidFill>
            <a:srgbClr val="0020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35" name="Hexágono 34">
            <a:extLst>
              <a:ext uri="{FF2B5EF4-FFF2-40B4-BE49-F238E27FC236}">
                <a16:creationId xmlns:a16="http://schemas.microsoft.com/office/drawing/2014/main" id="{9519D605-9FDB-4048-946F-8E3068216CF8}"/>
              </a:ext>
            </a:extLst>
          </p:cNvPr>
          <p:cNvSpPr/>
          <p:nvPr/>
        </p:nvSpPr>
        <p:spPr>
          <a:xfrm rot="20781449">
            <a:off x="2598824" y="916498"/>
            <a:ext cx="2540994" cy="1093923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b="1" dirty="0"/>
              <a:t>2022</a:t>
            </a:r>
          </a:p>
        </p:txBody>
      </p:sp>
      <p:sp>
        <p:nvSpPr>
          <p:cNvPr id="8" name="CuadroTexto 1">
            <a:extLst>
              <a:ext uri="{FF2B5EF4-FFF2-40B4-BE49-F238E27FC236}">
                <a16:creationId xmlns:a16="http://schemas.microsoft.com/office/drawing/2014/main" id="{0D38795A-6C79-4EE5-B9D3-D5F07C717C29}"/>
              </a:ext>
            </a:extLst>
          </p:cNvPr>
          <p:cNvSpPr txBox="1"/>
          <p:nvPr/>
        </p:nvSpPr>
        <p:spPr>
          <a:xfrm>
            <a:off x="4296762" y="1937163"/>
            <a:ext cx="4575975" cy="2156919"/>
          </a:xfrm>
          <a:prstGeom prst="rect">
            <a:avLst/>
          </a:prstGeom>
          <a:noFill/>
        </p:spPr>
        <p:txBody>
          <a:bodyPr wrap="square" numCol="1" rtlCol="0">
            <a:noAutofit/>
          </a:bodyPr>
          <a:lstStyle/>
          <a:p>
            <a:pPr marL="285750" lvl="0" indent="-285750" algn="just">
              <a:spcAft>
                <a:spcPts val="0"/>
              </a:spcAft>
              <a:buFont typeface="Arial" panose="020B0604020202020204" pitchFamily="34" charset="0"/>
              <a:buChar char="•"/>
              <a:tabLst>
                <a:tab pos="457200" algn="l"/>
              </a:tabLst>
            </a:pPr>
            <a:r>
              <a:rPr lang="es-MX" sz="2000" dirty="0">
                <a:solidFill>
                  <a:schemeClr val="bg2"/>
                </a:solidFill>
                <a:effectLst/>
                <a:ea typeface="Times New Roman" panose="02020603050405020304" pitchFamily="18" charset="0"/>
              </a:rPr>
              <a:t>76</a:t>
            </a:r>
            <a:r>
              <a:rPr lang="es-MX" sz="2000" dirty="0">
                <a:solidFill>
                  <a:schemeClr val="bg2"/>
                </a:solidFill>
                <a:ea typeface="Times New Roman" panose="02020603050405020304" pitchFamily="18" charset="0"/>
              </a:rPr>
              <a:t>4 PUNTOS FOCALES INSCRITOS EN TODO EL TERRITORIO NACIONAL.</a:t>
            </a:r>
          </a:p>
          <a:p>
            <a:pPr lvl="0" algn="just">
              <a:spcAft>
                <a:spcPts val="0"/>
              </a:spcAft>
              <a:tabLst>
                <a:tab pos="457200" algn="l"/>
              </a:tabLst>
            </a:pPr>
            <a:endParaRPr lang="es-MX" sz="2000" dirty="0">
              <a:solidFill>
                <a:schemeClr val="bg2"/>
              </a:solidFill>
              <a:ea typeface="Times New Roman" panose="02020603050405020304" pitchFamily="18" charset="0"/>
            </a:endParaRPr>
          </a:p>
          <a:p>
            <a:pPr marL="285750" lvl="0" indent="-285750" algn="just">
              <a:spcAft>
                <a:spcPts val="0"/>
              </a:spcAft>
              <a:buFont typeface="Arial" panose="020B0604020202020204" pitchFamily="34" charset="0"/>
              <a:buChar char="•"/>
              <a:tabLst>
                <a:tab pos="457200" algn="l"/>
              </a:tabLst>
            </a:pPr>
            <a:r>
              <a:rPr lang="es-MX" sz="2000" dirty="0">
                <a:solidFill>
                  <a:schemeClr val="bg2"/>
                </a:solidFill>
                <a:ea typeface="Times New Roman" panose="02020603050405020304" pitchFamily="18" charset="0"/>
              </a:rPr>
              <a:t>344 PUNTOS FOCALES  MATRICULADOS EN EL PROCESO</a:t>
            </a:r>
            <a:endParaRPr lang="es-CO" sz="2000" dirty="0">
              <a:solidFill>
                <a:schemeClr val="bg1"/>
              </a:solidFill>
              <a:effectLst/>
              <a:ea typeface="Times New Roman" panose="02020603050405020304" pitchFamily="18" charset="0"/>
            </a:endParaRPr>
          </a:p>
        </p:txBody>
      </p:sp>
      <p:pic>
        <p:nvPicPr>
          <p:cNvPr id="9" name="Imagen 3">
            <a:extLst>
              <a:ext uri="{FF2B5EF4-FFF2-40B4-BE49-F238E27FC236}">
                <a16:creationId xmlns:a16="http://schemas.microsoft.com/office/drawing/2014/main" id="{0BE11B88-AF50-38AA-A536-FF4359F4530C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590" y="1950889"/>
            <a:ext cx="2666502" cy="3724769"/>
          </a:xfrm>
          <a:prstGeom prst="rect">
            <a:avLst/>
          </a:prstGeom>
        </p:spPr>
      </p:pic>
      <p:sp>
        <p:nvSpPr>
          <p:cNvPr id="14" name="Hexágono 13">
            <a:extLst>
              <a:ext uri="{FF2B5EF4-FFF2-40B4-BE49-F238E27FC236}">
                <a16:creationId xmlns:a16="http://schemas.microsoft.com/office/drawing/2014/main" id="{317650D4-1545-40B2-83AF-0E442C90C184}"/>
              </a:ext>
            </a:extLst>
          </p:cNvPr>
          <p:cNvSpPr/>
          <p:nvPr/>
        </p:nvSpPr>
        <p:spPr>
          <a:xfrm>
            <a:off x="3151162" y="3932375"/>
            <a:ext cx="3671775" cy="2832052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2800" b="1" dirty="0">
                <a:solidFill>
                  <a:srgbClr val="1C3462"/>
                </a:solidFill>
              </a:rPr>
              <a:t>2236 Lideres de organizaciones comunales y comunitarias inscritos</a:t>
            </a:r>
          </a:p>
          <a:p>
            <a:pPr algn="ctr"/>
            <a:endParaRPr lang="en-GB" sz="28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683481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Hexágono 16">
            <a:extLst>
              <a:ext uri="{FF2B5EF4-FFF2-40B4-BE49-F238E27FC236}">
                <a16:creationId xmlns:a16="http://schemas.microsoft.com/office/drawing/2014/main" id="{963039F2-B186-44FD-AD89-3BCA576AD738}"/>
              </a:ext>
            </a:extLst>
          </p:cNvPr>
          <p:cNvSpPr/>
          <p:nvPr/>
        </p:nvSpPr>
        <p:spPr>
          <a:xfrm>
            <a:off x="589424" y="1323976"/>
            <a:ext cx="923609" cy="796214"/>
          </a:xfrm>
          <a:prstGeom prst="hexagon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Hexágono 7">
            <a:extLst>
              <a:ext uri="{FF2B5EF4-FFF2-40B4-BE49-F238E27FC236}">
                <a16:creationId xmlns:a16="http://schemas.microsoft.com/office/drawing/2014/main" id="{2DD6F006-FD88-4D40-8A5D-AB856AF86D99}"/>
              </a:ext>
            </a:extLst>
          </p:cNvPr>
          <p:cNvSpPr/>
          <p:nvPr/>
        </p:nvSpPr>
        <p:spPr>
          <a:xfrm>
            <a:off x="6013560" y="2700407"/>
            <a:ext cx="949165" cy="848053"/>
          </a:xfrm>
          <a:prstGeom prst="hexagon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314688" y="1450181"/>
            <a:ext cx="8514623" cy="3066892"/>
          </a:xfrm>
          <a:prstGeom prst="rect">
            <a:avLst/>
          </a:prstGeom>
          <a:solidFill>
            <a:srgbClr val="1E355D"/>
          </a:solidFill>
        </p:spPr>
        <p:txBody>
          <a:bodyPr vert="horz" lIns="91440" tIns="45720" rIns="91440" bIns="45720" rtlCol="0" anchor="ctr">
            <a:no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24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1" algn="ctr">
              <a:lnSpc>
                <a:spcPts val="2700"/>
              </a:lnSpc>
            </a:pPr>
            <a:r>
              <a:rPr lang="es-CO" sz="2600" dirty="0">
                <a:solidFill>
                  <a:schemeClr val="bg1"/>
                </a:solidFill>
              </a:rPr>
              <a:t>Bienvenidos</a:t>
            </a:r>
            <a:r>
              <a:rPr lang="en-US" sz="2600" dirty="0">
                <a:solidFill>
                  <a:schemeClr val="bg1"/>
                </a:solidFill>
              </a:rPr>
              <a:t> a </a:t>
            </a:r>
            <a:endParaRPr lang="en-US" sz="3400" b="1" dirty="0">
              <a:solidFill>
                <a:schemeClr val="bg1"/>
              </a:solidFill>
            </a:endParaRPr>
          </a:p>
          <a:p>
            <a:pPr lvl="1" algn="ctr">
              <a:lnSpc>
                <a:spcPts val="2700"/>
              </a:lnSpc>
            </a:pPr>
            <a:endParaRPr lang="en-US" sz="3400" b="1" dirty="0">
              <a:solidFill>
                <a:schemeClr val="bg1"/>
              </a:solidFill>
            </a:endParaRPr>
          </a:p>
          <a:p>
            <a:pPr lvl="1" algn="ctr">
              <a:lnSpc>
                <a:spcPts val="2700"/>
              </a:lnSpc>
            </a:pPr>
            <a:endParaRPr lang="en-US" sz="3400" b="1" dirty="0">
              <a:solidFill>
                <a:schemeClr val="bg1"/>
              </a:solidFill>
            </a:endParaRPr>
          </a:p>
          <a:p>
            <a:pPr lvl="1" algn="ctr">
              <a:lnSpc>
                <a:spcPts val="2700"/>
              </a:lnSpc>
            </a:pPr>
            <a:r>
              <a:rPr lang="en-US" sz="5400" b="1" dirty="0">
                <a:solidFill>
                  <a:schemeClr val="bg1"/>
                </a:solidFill>
              </a:rPr>
              <a:t>ENFOCA</a:t>
            </a:r>
            <a:endParaRPr lang="en-US" sz="2600" b="1" dirty="0">
              <a:solidFill>
                <a:schemeClr val="bg1"/>
              </a:solidFill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sz="2800" b="1" dirty="0"/>
              <a:t>EL PROGRAMA</a:t>
            </a:r>
            <a:endParaRPr lang="en-US" dirty="0"/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C3E36412-9C1D-4CE3-A709-8A24C0A9C63A}"/>
              </a:ext>
            </a:extLst>
          </p:cNvPr>
          <p:cNvSpPr/>
          <p:nvPr/>
        </p:nvSpPr>
        <p:spPr>
          <a:xfrm>
            <a:off x="6333743" y="5917979"/>
            <a:ext cx="2810258" cy="861934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026" name="Picture 2" descr="Resultado de imagen para MININTERIOR">
            <a:extLst>
              <a:ext uri="{FF2B5EF4-FFF2-40B4-BE49-F238E27FC236}">
                <a16:creationId xmlns:a16="http://schemas.microsoft.com/office/drawing/2014/main" id="{3616E2EF-ED09-4183-9400-ACB31365C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1188" y="5506679"/>
            <a:ext cx="4038600" cy="83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Imagen 1">
            <a:extLst>
              <a:ext uri="{FF2B5EF4-FFF2-40B4-BE49-F238E27FC236}">
                <a16:creationId xmlns:a16="http://schemas.microsoft.com/office/drawing/2014/main" id="{06585077-E8BA-4483-8FAD-249EFE1C2EB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8765" t="27084" r="31601" b="60898"/>
          <a:stretch/>
        </p:blipFill>
        <p:spPr>
          <a:xfrm>
            <a:off x="6109929" y="5396648"/>
            <a:ext cx="3034071" cy="10582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076620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A73552-0416-22F9-33DD-7933214703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MX" b="1" dirty="0"/>
              <a:t>COMO LO ESTAMOS LOGRANDO</a:t>
            </a:r>
            <a:endParaRPr lang="es-CO" b="1" dirty="0"/>
          </a:p>
        </p:txBody>
      </p:sp>
      <p:grpSp>
        <p:nvGrpSpPr>
          <p:cNvPr id="3" name="Group 15">
            <a:extLst>
              <a:ext uri="{FF2B5EF4-FFF2-40B4-BE49-F238E27FC236}">
                <a16:creationId xmlns:a16="http://schemas.microsoft.com/office/drawing/2014/main" id="{B3ACC01D-2F60-A33C-304A-70CDEEAFDA51}"/>
              </a:ext>
            </a:extLst>
          </p:cNvPr>
          <p:cNvGrpSpPr/>
          <p:nvPr/>
        </p:nvGrpSpPr>
        <p:grpSpPr>
          <a:xfrm>
            <a:off x="563098" y="3446736"/>
            <a:ext cx="3025256" cy="3175869"/>
            <a:chOff x="420475" y="897729"/>
            <a:chExt cx="2447090" cy="2844276"/>
          </a:xfrm>
        </p:grpSpPr>
        <p:grpSp>
          <p:nvGrpSpPr>
            <p:cNvPr id="4" name="Group 4885">
              <a:extLst>
                <a:ext uri="{FF2B5EF4-FFF2-40B4-BE49-F238E27FC236}">
                  <a16:creationId xmlns:a16="http://schemas.microsoft.com/office/drawing/2014/main" id="{70D1842C-43E5-1DFB-92E8-9B7E3B48AE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5048" y="897729"/>
              <a:ext cx="2382517" cy="2844276"/>
              <a:chOff x="562" y="220"/>
              <a:chExt cx="3274" cy="4461"/>
            </a:xfrm>
            <a:solidFill>
              <a:schemeClr val="bg1"/>
            </a:solidFill>
          </p:grpSpPr>
          <p:sp>
            <p:nvSpPr>
              <p:cNvPr id="7" name="Freeform 4874">
                <a:extLst>
                  <a:ext uri="{FF2B5EF4-FFF2-40B4-BE49-F238E27FC236}">
                    <a16:creationId xmlns:a16="http://schemas.microsoft.com/office/drawing/2014/main" id="{310A39A3-7AAA-CCE3-9ED4-3F9B4B3EF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2076"/>
                <a:ext cx="234" cy="230"/>
              </a:xfrm>
              <a:custGeom>
                <a:avLst/>
                <a:gdLst>
                  <a:gd name="T0" fmla="*/ 65 w 234"/>
                  <a:gd name="T1" fmla="*/ 17 h 230"/>
                  <a:gd name="T2" fmla="*/ 71 w 234"/>
                  <a:gd name="T3" fmla="*/ 0 h 230"/>
                  <a:gd name="T4" fmla="*/ 88 w 234"/>
                  <a:gd name="T5" fmla="*/ 9 h 230"/>
                  <a:gd name="T6" fmla="*/ 103 w 234"/>
                  <a:gd name="T7" fmla="*/ 6 h 230"/>
                  <a:gd name="T8" fmla="*/ 107 w 234"/>
                  <a:gd name="T9" fmla="*/ 19 h 230"/>
                  <a:gd name="T10" fmla="*/ 105 w 234"/>
                  <a:gd name="T11" fmla="*/ 27 h 230"/>
                  <a:gd name="T12" fmla="*/ 107 w 234"/>
                  <a:gd name="T13" fmla="*/ 42 h 230"/>
                  <a:gd name="T14" fmla="*/ 124 w 234"/>
                  <a:gd name="T15" fmla="*/ 42 h 230"/>
                  <a:gd name="T16" fmla="*/ 138 w 234"/>
                  <a:gd name="T17" fmla="*/ 36 h 230"/>
                  <a:gd name="T18" fmla="*/ 151 w 234"/>
                  <a:gd name="T19" fmla="*/ 42 h 230"/>
                  <a:gd name="T20" fmla="*/ 165 w 234"/>
                  <a:gd name="T21" fmla="*/ 55 h 230"/>
                  <a:gd name="T22" fmla="*/ 153 w 234"/>
                  <a:gd name="T23" fmla="*/ 71 h 230"/>
                  <a:gd name="T24" fmla="*/ 138 w 234"/>
                  <a:gd name="T25" fmla="*/ 69 h 230"/>
                  <a:gd name="T26" fmla="*/ 124 w 234"/>
                  <a:gd name="T27" fmla="*/ 65 h 230"/>
                  <a:gd name="T28" fmla="*/ 115 w 234"/>
                  <a:gd name="T29" fmla="*/ 73 h 230"/>
                  <a:gd name="T30" fmla="*/ 120 w 234"/>
                  <a:gd name="T31" fmla="*/ 86 h 230"/>
                  <a:gd name="T32" fmla="*/ 115 w 234"/>
                  <a:gd name="T33" fmla="*/ 100 h 230"/>
                  <a:gd name="T34" fmla="*/ 107 w 234"/>
                  <a:gd name="T35" fmla="*/ 113 h 230"/>
                  <a:gd name="T36" fmla="*/ 97 w 234"/>
                  <a:gd name="T37" fmla="*/ 109 h 230"/>
                  <a:gd name="T38" fmla="*/ 92 w 234"/>
                  <a:gd name="T39" fmla="*/ 121 h 230"/>
                  <a:gd name="T40" fmla="*/ 94 w 234"/>
                  <a:gd name="T41" fmla="*/ 136 h 230"/>
                  <a:gd name="T42" fmla="*/ 96 w 234"/>
                  <a:gd name="T43" fmla="*/ 150 h 230"/>
                  <a:gd name="T44" fmla="*/ 107 w 234"/>
                  <a:gd name="T45" fmla="*/ 159 h 230"/>
                  <a:gd name="T46" fmla="*/ 124 w 234"/>
                  <a:gd name="T47" fmla="*/ 155 h 230"/>
                  <a:gd name="T48" fmla="*/ 126 w 234"/>
                  <a:gd name="T49" fmla="*/ 140 h 230"/>
                  <a:gd name="T50" fmla="*/ 138 w 234"/>
                  <a:gd name="T51" fmla="*/ 132 h 230"/>
                  <a:gd name="T52" fmla="*/ 144 w 234"/>
                  <a:gd name="T53" fmla="*/ 148 h 230"/>
                  <a:gd name="T54" fmla="*/ 157 w 234"/>
                  <a:gd name="T55" fmla="*/ 155 h 230"/>
                  <a:gd name="T56" fmla="*/ 165 w 234"/>
                  <a:gd name="T57" fmla="*/ 150 h 230"/>
                  <a:gd name="T58" fmla="*/ 168 w 234"/>
                  <a:gd name="T59" fmla="*/ 150 h 230"/>
                  <a:gd name="T60" fmla="*/ 176 w 234"/>
                  <a:gd name="T61" fmla="*/ 161 h 230"/>
                  <a:gd name="T62" fmla="*/ 190 w 234"/>
                  <a:gd name="T63" fmla="*/ 161 h 230"/>
                  <a:gd name="T64" fmla="*/ 205 w 234"/>
                  <a:gd name="T65" fmla="*/ 163 h 230"/>
                  <a:gd name="T66" fmla="*/ 215 w 234"/>
                  <a:gd name="T67" fmla="*/ 174 h 230"/>
                  <a:gd name="T68" fmla="*/ 222 w 234"/>
                  <a:gd name="T69" fmla="*/ 190 h 230"/>
                  <a:gd name="T70" fmla="*/ 234 w 234"/>
                  <a:gd name="T71" fmla="*/ 199 h 230"/>
                  <a:gd name="T72" fmla="*/ 232 w 234"/>
                  <a:gd name="T73" fmla="*/ 215 h 230"/>
                  <a:gd name="T74" fmla="*/ 216 w 234"/>
                  <a:gd name="T75" fmla="*/ 224 h 230"/>
                  <a:gd name="T76" fmla="*/ 199 w 234"/>
                  <a:gd name="T77" fmla="*/ 226 h 230"/>
                  <a:gd name="T78" fmla="*/ 184 w 234"/>
                  <a:gd name="T79" fmla="*/ 219 h 230"/>
                  <a:gd name="T80" fmla="*/ 165 w 234"/>
                  <a:gd name="T81" fmla="*/ 221 h 230"/>
                  <a:gd name="T82" fmla="*/ 149 w 234"/>
                  <a:gd name="T83" fmla="*/ 215 h 230"/>
                  <a:gd name="T84" fmla="*/ 134 w 234"/>
                  <a:gd name="T85" fmla="*/ 217 h 230"/>
                  <a:gd name="T86" fmla="*/ 124 w 234"/>
                  <a:gd name="T87" fmla="*/ 217 h 230"/>
                  <a:gd name="T88" fmla="*/ 115 w 234"/>
                  <a:gd name="T89" fmla="*/ 211 h 230"/>
                  <a:gd name="T90" fmla="*/ 109 w 234"/>
                  <a:gd name="T91" fmla="*/ 207 h 230"/>
                  <a:gd name="T92" fmla="*/ 97 w 234"/>
                  <a:gd name="T93" fmla="*/ 205 h 230"/>
                  <a:gd name="T94" fmla="*/ 86 w 234"/>
                  <a:gd name="T95" fmla="*/ 201 h 230"/>
                  <a:gd name="T96" fmla="*/ 88 w 234"/>
                  <a:gd name="T97" fmla="*/ 190 h 230"/>
                  <a:gd name="T98" fmla="*/ 88 w 234"/>
                  <a:gd name="T99" fmla="*/ 174 h 230"/>
                  <a:gd name="T100" fmla="*/ 71 w 234"/>
                  <a:gd name="T101" fmla="*/ 174 h 230"/>
                  <a:gd name="T102" fmla="*/ 63 w 234"/>
                  <a:gd name="T103" fmla="*/ 159 h 230"/>
                  <a:gd name="T104" fmla="*/ 59 w 234"/>
                  <a:gd name="T105" fmla="*/ 150 h 230"/>
                  <a:gd name="T106" fmla="*/ 51 w 234"/>
                  <a:gd name="T107" fmla="*/ 132 h 230"/>
                  <a:gd name="T108" fmla="*/ 44 w 234"/>
                  <a:gd name="T109" fmla="*/ 115 h 230"/>
                  <a:gd name="T110" fmla="*/ 38 w 234"/>
                  <a:gd name="T111" fmla="*/ 94 h 230"/>
                  <a:gd name="T112" fmla="*/ 9 w 234"/>
                  <a:gd name="T113" fmla="*/ 78 h 230"/>
                  <a:gd name="T114" fmla="*/ 3 w 234"/>
                  <a:gd name="T115" fmla="*/ 65 h 230"/>
                  <a:gd name="T116" fmla="*/ 15 w 234"/>
                  <a:gd name="T117" fmla="*/ 42 h 2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4" h="230">
                    <a:moveTo>
                      <a:pt x="38" y="32"/>
                    </a:moveTo>
                    <a:lnTo>
                      <a:pt x="40" y="29"/>
                    </a:lnTo>
                    <a:lnTo>
                      <a:pt x="44" y="23"/>
                    </a:lnTo>
                    <a:lnTo>
                      <a:pt x="46" y="21"/>
                    </a:lnTo>
                    <a:lnTo>
                      <a:pt x="49" y="19"/>
                    </a:lnTo>
                    <a:lnTo>
                      <a:pt x="51" y="19"/>
                    </a:lnTo>
                    <a:lnTo>
                      <a:pt x="53" y="19"/>
                    </a:lnTo>
                    <a:lnTo>
                      <a:pt x="55" y="17"/>
                    </a:lnTo>
                    <a:lnTo>
                      <a:pt x="57" y="17"/>
                    </a:lnTo>
                    <a:lnTo>
                      <a:pt x="59" y="17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5" y="17"/>
                    </a:lnTo>
                    <a:lnTo>
                      <a:pt x="67" y="17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7" y="11"/>
                    </a:lnTo>
                    <a:lnTo>
                      <a:pt x="99" y="11"/>
                    </a:lnTo>
                    <a:lnTo>
                      <a:pt x="101" y="9"/>
                    </a:lnTo>
                    <a:lnTo>
                      <a:pt x="103" y="11"/>
                    </a:lnTo>
                    <a:lnTo>
                      <a:pt x="103" y="9"/>
                    </a:lnTo>
                    <a:lnTo>
                      <a:pt x="103" y="7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7"/>
                    </a:lnTo>
                    <a:lnTo>
                      <a:pt x="107" y="7"/>
                    </a:lnTo>
                    <a:lnTo>
                      <a:pt x="107" y="9"/>
                    </a:lnTo>
                    <a:lnTo>
                      <a:pt x="105" y="9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5" y="17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5" y="19"/>
                    </a:lnTo>
                    <a:lnTo>
                      <a:pt x="107" y="19"/>
                    </a:lnTo>
                    <a:lnTo>
                      <a:pt x="105" y="19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5" y="21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7" y="30"/>
                    </a:lnTo>
                    <a:lnTo>
                      <a:pt x="107" y="32"/>
                    </a:lnTo>
                    <a:lnTo>
                      <a:pt x="107" y="34"/>
                    </a:lnTo>
                    <a:lnTo>
                      <a:pt x="107" y="36"/>
                    </a:lnTo>
                    <a:lnTo>
                      <a:pt x="105" y="36"/>
                    </a:lnTo>
                    <a:lnTo>
                      <a:pt x="107" y="36"/>
                    </a:lnTo>
                    <a:lnTo>
                      <a:pt x="107" y="38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5" y="42"/>
                    </a:lnTo>
                    <a:lnTo>
                      <a:pt x="107" y="42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20" y="44"/>
                    </a:lnTo>
                    <a:lnTo>
                      <a:pt x="122" y="44"/>
                    </a:lnTo>
                    <a:lnTo>
                      <a:pt x="122" y="42"/>
                    </a:lnTo>
                    <a:lnTo>
                      <a:pt x="122" y="44"/>
                    </a:lnTo>
                    <a:lnTo>
                      <a:pt x="124" y="44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28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6" y="38"/>
                    </a:lnTo>
                    <a:lnTo>
                      <a:pt x="136" y="36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8" y="34"/>
                    </a:lnTo>
                    <a:lnTo>
                      <a:pt x="140" y="36"/>
                    </a:lnTo>
                    <a:lnTo>
                      <a:pt x="140" y="34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4" y="36"/>
                    </a:lnTo>
                    <a:lnTo>
                      <a:pt x="144" y="38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7" y="40"/>
                    </a:lnTo>
                    <a:lnTo>
                      <a:pt x="147" y="42"/>
                    </a:lnTo>
                    <a:lnTo>
                      <a:pt x="149" y="42"/>
                    </a:lnTo>
                    <a:lnTo>
                      <a:pt x="151" y="42"/>
                    </a:lnTo>
                    <a:lnTo>
                      <a:pt x="151" y="44"/>
                    </a:lnTo>
                    <a:lnTo>
                      <a:pt x="153" y="44"/>
                    </a:lnTo>
                    <a:lnTo>
                      <a:pt x="153" y="46"/>
                    </a:lnTo>
                    <a:lnTo>
                      <a:pt x="155" y="46"/>
                    </a:lnTo>
                    <a:lnTo>
                      <a:pt x="157" y="48"/>
                    </a:lnTo>
                    <a:lnTo>
                      <a:pt x="159" y="48"/>
                    </a:lnTo>
                    <a:lnTo>
                      <a:pt x="161" y="48"/>
                    </a:lnTo>
                    <a:lnTo>
                      <a:pt x="161" y="50"/>
                    </a:lnTo>
                    <a:lnTo>
                      <a:pt x="163" y="50"/>
                    </a:lnTo>
                    <a:lnTo>
                      <a:pt x="165" y="50"/>
                    </a:lnTo>
                    <a:lnTo>
                      <a:pt x="165" y="52"/>
                    </a:lnTo>
                    <a:lnTo>
                      <a:pt x="165" y="54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5" y="59"/>
                    </a:lnTo>
                    <a:lnTo>
                      <a:pt x="163" y="59"/>
                    </a:lnTo>
                    <a:lnTo>
                      <a:pt x="161" y="59"/>
                    </a:lnTo>
                    <a:lnTo>
                      <a:pt x="159" y="61"/>
                    </a:lnTo>
                    <a:lnTo>
                      <a:pt x="159" y="63"/>
                    </a:lnTo>
                    <a:lnTo>
                      <a:pt x="157" y="63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7" y="69"/>
                    </a:lnTo>
                    <a:lnTo>
                      <a:pt x="157" y="71"/>
                    </a:lnTo>
                    <a:lnTo>
                      <a:pt x="155" y="71"/>
                    </a:lnTo>
                    <a:lnTo>
                      <a:pt x="153" y="71"/>
                    </a:lnTo>
                    <a:lnTo>
                      <a:pt x="151" y="71"/>
                    </a:lnTo>
                    <a:lnTo>
                      <a:pt x="151" y="73"/>
                    </a:lnTo>
                    <a:lnTo>
                      <a:pt x="149" y="73"/>
                    </a:lnTo>
                    <a:lnTo>
                      <a:pt x="149" y="71"/>
                    </a:lnTo>
                    <a:lnTo>
                      <a:pt x="149" y="73"/>
                    </a:lnTo>
                    <a:lnTo>
                      <a:pt x="149" y="71"/>
                    </a:lnTo>
                    <a:lnTo>
                      <a:pt x="147" y="71"/>
                    </a:lnTo>
                    <a:lnTo>
                      <a:pt x="145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0" y="71"/>
                    </a:lnTo>
                    <a:lnTo>
                      <a:pt x="138" y="71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4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0" y="67"/>
                    </a:lnTo>
                    <a:lnTo>
                      <a:pt x="130" y="69"/>
                    </a:lnTo>
                    <a:lnTo>
                      <a:pt x="128" y="69"/>
                    </a:lnTo>
                    <a:lnTo>
                      <a:pt x="128" y="67"/>
                    </a:lnTo>
                    <a:lnTo>
                      <a:pt x="126" y="67"/>
                    </a:lnTo>
                    <a:lnTo>
                      <a:pt x="124" y="67"/>
                    </a:lnTo>
                    <a:lnTo>
                      <a:pt x="124" y="65"/>
                    </a:lnTo>
                    <a:lnTo>
                      <a:pt x="122" y="65"/>
                    </a:lnTo>
                    <a:lnTo>
                      <a:pt x="122" y="63"/>
                    </a:lnTo>
                    <a:lnTo>
                      <a:pt x="122" y="65"/>
                    </a:lnTo>
                    <a:lnTo>
                      <a:pt x="122" y="67"/>
                    </a:lnTo>
                    <a:lnTo>
                      <a:pt x="120" y="67"/>
                    </a:lnTo>
                    <a:lnTo>
                      <a:pt x="120" y="65"/>
                    </a:lnTo>
                    <a:lnTo>
                      <a:pt x="120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7" y="69"/>
                    </a:lnTo>
                    <a:lnTo>
                      <a:pt x="115" y="69"/>
                    </a:lnTo>
                    <a:lnTo>
                      <a:pt x="115" y="71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5" y="77"/>
                    </a:lnTo>
                    <a:lnTo>
                      <a:pt x="117" y="77"/>
                    </a:lnTo>
                    <a:lnTo>
                      <a:pt x="117" y="78"/>
                    </a:lnTo>
                    <a:lnTo>
                      <a:pt x="119" y="78"/>
                    </a:lnTo>
                    <a:lnTo>
                      <a:pt x="120" y="78"/>
                    </a:lnTo>
                    <a:lnTo>
                      <a:pt x="119" y="80"/>
                    </a:lnTo>
                    <a:lnTo>
                      <a:pt x="120" y="80"/>
                    </a:lnTo>
                    <a:lnTo>
                      <a:pt x="120" y="82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9" y="86"/>
                    </a:lnTo>
                    <a:lnTo>
                      <a:pt x="120" y="86"/>
                    </a:lnTo>
                    <a:lnTo>
                      <a:pt x="120" y="88"/>
                    </a:lnTo>
                    <a:lnTo>
                      <a:pt x="119" y="90"/>
                    </a:lnTo>
                    <a:lnTo>
                      <a:pt x="117" y="90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5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3" y="102"/>
                    </a:lnTo>
                    <a:lnTo>
                      <a:pt x="113" y="103"/>
                    </a:lnTo>
                    <a:lnTo>
                      <a:pt x="113" y="105"/>
                    </a:lnTo>
                    <a:lnTo>
                      <a:pt x="111" y="105"/>
                    </a:lnTo>
                    <a:lnTo>
                      <a:pt x="111" y="107"/>
                    </a:lnTo>
                    <a:lnTo>
                      <a:pt x="111" y="109"/>
                    </a:lnTo>
                    <a:lnTo>
                      <a:pt x="111" y="111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7" y="113"/>
                    </a:lnTo>
                    <a:lnTo>
                      <a:pt x="107" y="111"/>
                    </a:lnTo>
                    <a:lnTo>
                      <a:pt x="105" y="111"/>
                    </a:lnTo>
                    <a:lnTo>
                      <a:pt x="105" y="109"/>
                    </a:lnTo>
                    <a:lnTo>
                      <a:pt x="105" y="107"/>
                    </a:lnTo>
                    <a:lnTo>
                      <a:pt x="103" y="107"/>
                    </a:lnTo>
                    <a:lnTo>
                      <a:pt x="103" y="105"/>
                    </a:lnTo>
                    <a:lnTo>
                      <a:pt x="101" y="105"/>
                    </a:lnTo>
                    <a:lnTo>
                      <a:pt x="99" y="105"/>
                    </a:lnTo>
                    <a:lnTo>
                      <a:pt x="97" y="105"/>
                    </a:lnTo>
                    <a:lnTo>
                      <a:pt x="96" y="105"/>
                    </a:lnTo>
                    <a:lnTo>
                      <a:pt x="96" y="107"/>
                    </a:lnTo>
                    <a:lnTo>
                      <a:pt x="96" y="109"/>
                    </a:lnTo>
                    <a:lnTo>
                      <a:pt x="97" y="109"/>
                    </a:lnTo>
                    <a:lnTo>
                      <a:pt x="97" y="111"/>
                    </a:lnTo>
                    <a:lnTo>
                      <a:pt x="97" y="109"/>
                    </a:lnTo>
                    <a:lnTo>
                      <a:pt x="96" y="109"/>
                    </a:lnTo>
                    <a:lnTo>
                      <a:pt x="96" y="111"/>
                    </a:lnTo>
                    <a:lnTo>
                      <a:pt x="94" y="111"/>
                    </a:lnTo>
                    <a:lnTo>
                      <a:pt x="94" y="113"/>
                    </a:lnTo>
                    <a:lnTo>
                      <a:pt x="94" y="115"/>
                    </a:lnTo>
                    <a:lnTo>
                      <a:pt x="92" y="115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90" y="119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0" y="121"/>
                    </a:lnTo>
                    <a:lnTo>
                      <a:pt x="90" y="123"/>
                    </a:lnTo>
                    <a:lnTo>
                      <a:pt x="90" y="125"/>
                    </a:lnTo>
                    <a:lnTo>
                      <a:pt x="90" y="126"/>
                    </a:lnTo>
                    <a:lnTo>
                      <a:pt x="88" y="126"/>
                    </a:lnTo>
                    <a:lnTo>
                      <a:pt x="88" y="128"/>
                    </a:lnTo>
                    <a:lnTo>
                      <a:pt x="88" y="130"/>
                    </a:lnTo>
                    <a:lnTo>
                      <a:pt x="90" y="130"/>
                    </a:lnTo>
                    <a:lnTo>
                      <a:pt x="90" y="132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4" y="136"/>
                    </a:lnTo>
                    <a:lnTo>
                      <a:pt x="94" y="138"/>
                    </a:lnTo>
                    <a:lnTo>
                      <a:pt x="92" y="140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4" y="146"/>
                    </a:lnTo>
                    <a:lnTo>
                      <a:pt x="96" y="146"/>
                    </a:lnTo>
                    <a:lnTo>
                      <a:pt x="96" y="148"/>
                    </a:lnTo>
                    <a:lnTo>
                      <a:pt x="96" y="150"/>
                    </a:lnTo>
                    <a:lnTo>
                      <a:pt x="96" y="151"/>
                    </a:lnTo>
                    <a:lnTo>
                      <a:pt x="97" y="151"/>
                    </a:lnTo>
                    <a:lnTo>
                      <a:pt x="99" y="151"/>
                    </a:lnTo>
                    <a:lnTo>
                      <a:pt x="99" y="153"/>
                    </a:lnTo>
                    <a:lnTo>
                      <a:pt x="101" y="153"/>
                    </a:lnTo>
                    <a:lnTo>
                      <a:pt x="101" y="155"/>
                    </a:lnTo>
                    <a:lnTo>
                      <a:pt x="103" y="155"/>
                    </a:lnTo>
                    <a:lnTo>
                      <a:pt x="103" y="157"/>
                    </a:lnTo>
                    <a:lnTo>
                      <a:pt x="105" y="157"/>
                    </a:lnTo>
                    <a:lnTo>
                      <a:pt x="103" y="157"/>
                    </a:lnTo>
                    <a:lnTo>
                      <a:pt x="103" y="159"/>
                    </a:lnTo>
                    <a:lnTo>
                      <a:pt x="105" y="159"/>
                    </a:lnTo>
                    <a:lnTo>
                      <a:pt x="107" y="159"/>
                    </a:lnTo>
                    <a:lnTo>
                      <a:pt x="109" y="159"/>
                    </a:lnTo>
                    <a:lnTo>
                      <a:pt x="111" y="159"/>
                    </a:lnTo>
                    <a:lnTo>
                      <a:pt x="111" y="161"/>
                    </a:lnTo>
                    <a:lnTo>
                      <a:pt x="113" y="161"/>
                    </a:lnTo>
                    <a:lnTo>
                      <a:pt x="113" y="159"/>
                    </a:lnTo>
                    <a:lnTo>
                      <a:pt x="115" y="159"/>
                    </a:lnTo>
                    <a:lnTo>
                      <a:pt x="115" y="161"/>
                    </a:lnTo>
                    <a:lnTo>
                      <a:pt x="117" y="161"/>
                    </a:lnTo>
                    <a:lnTo>
                      <a:pt x="119" y="161"/>
                    </a:lnTo>
                    <a:lnTo>
                      <a:pt x="119" y="159"/>
                    </a:lnTo>
                    <a:lnTo>
                      <a:pt x="120" y="157"/>
                    </a:lnTo>
                    <a:lnTo>
                      <a:pt x="122" y="157"/>
                    </a:lnTo>
                    <a:lnTo>
                      <a:pt x="124" y="155"/>
                    </a:lnTo>
                    <a:lnTo>
                      <a:pt x="122" y="153"/>
                    </a:lnTo>
                    <a:lnTo>
                      <a:pt x="122" y="151"/>
                    </a:lnTo>
                    <a:lnTo>
                      <a:pt x="122" y="150"/>
                    </a:lnTo>
                    <a:lnTo>
                      <a:pt x="122" y="148"/>
                    </a:lnTo>
                    <a:lnTo>
                      <a:pt x="122" y="146"/>
                    </a:lnTo>
                    <a:lnTo>
                      <a:pt x="124" y="146"/>
                    </a:lnTo>
                    <a:lnTo>
                      <a:pt x="124" y="144"/>
                    </a:lnTo>
                    <a:lnTo>
                      <a:pt x="126" y="144"/>
                    </a:lnTo>
                    <a:lnTo>
                      <a:pt x="126" y="142"/>
                    </a:lnTo>
                    <a:lnTo>
                      <a:pt x="124" y="142"/>
                    </a:lnTo>
                    <a:lnTo>
                      <a:pt x="126" y="140"/>
                    </a:lnTo>
                    <a:lnTo>
                      <a:pt x="126" y="138"/>
                    </a:lnTo>
                    <a:lnTo>
                      <a:pt x="126" y="140"/>
                    </a:lnTo>
                    <a:lnTo>
                      <a:pt x="128" y="140"/>
                    </a:lnTo>
                    <a:lnTo>
                      <a:pt x="128" y="138"/>
                    </a:lnTo>
                    <a:lnTo>
                      <a:pt x="128" y="136"/>
                    </a:lnTo>
                    <a:lnTo>
                      <a:pt x="130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4" y="130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6" y="132"/>
                    </a:lnTo>
                    <a:lnTo>
                      <a:pt x="138" y="132"/>
                    </a:lnTo>
                    <a:lnTo>
                      <a:pt x="138" y="134"/>
                    </a:lnTo>
                    <a:lnTo>
                      <a:pt x="138" y="132"/>
                    </a:lnTo>
                    <a:lnTo>
                      <a:pt x="138" y="134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42" y="140"/>
                    </a:lnTo>
                    <a:lnTo>
                      <a:pt x="142" y="142"/>
                    </a:lnTo>
                    <a:lnTo>
                      <a:pt x="142" y="144"/>
                    </a:lnTo>
                    <a:lnTo>
                      <a:pt x="142" y="146"/>
                    </a:lnTo>
                    <a:lnTo>
                      <a:pt x="144" y="146"/>
                    </a:lnTo>
                    <a:lnTo>
                      <a:pt x="144" y="148"/>
                    </a:lnTo>
                    <a:lnTo>
                      <a:pt x="144" y="150"/>
                    </a:lnTo>
                    <a:lnTo>
                      <a:pt x="144" y="151"/>
                    </a:lnTo>
                    <a:lnTo>
                      <a:pt x="144" y="153"/>
                    </a:lnTo>
                    <a:lnTo>
                      <a:pt x="145" y="153"/>
                    </a:lnTo>
                    <a:lnTo>
                      <a:pt x="147" y="153"/>
                    </a:lnTo>
                    <a:lnTo>
                      <a:pt x="147" y="155"/>
                    </a:lnTo>
                    <a:lnTo>
                      <a:pt x="149" y="155"/>
                    </a:lnTo>
                    <a:lnTo>
                      <a:pt x="151" y="155"/>
                    </a:lnTo>
                    <a:lnTo>
                      <a:pt x="153" y="155"/>
                    </a:lnTo>
                    <a:lnTo>
                      <a:pt x="155" y="155"/>
                    </a:lnTo>
                    <a:lnTo>
                      <a:pt x="157" y="155"/>
                    </a:lnTo>
                    <a:lnTo>
                      <a:pt x="157" y="157"/>
                    </a:lnTo>
                    <a:lnTo>
                      <a:pt x="157" y="155"/>
                    </a:lnTo>
                    <a:lnTo>
                      <a:pt x="159" y="155"/>
                    </a:lnTo>
                    <a:lnTo>
                      <a:pt x="159" y="153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59" y="151"/>
                    </a:lnTo>
                    <a:lnTo>
                      <a:pt x="161" y="151"/>
                    </a:lnTo>
                    <a:lnTo>
                      <a:pt x="163" y="151"/>
                    </a:lnTo>
                    <a:lnTo>
                      <a:pt x="161" y="151"/>
                    </a:lnTo>
                    <a:lnTo>
                      <a:pt x="163" y="151"/>
                    </a:lnTo>
                    <a:lnTo>
                      <a:pt x="163" y="150"/>
                    </a:lnTo>
                    <a:lnTo>
                      <a:pt x="165" y="150"/>
                    </a:lnTo>
                    <a:lnTo>
                      <a:pt x="163" y="150"/>
                    </a:lnTo>
                    <a:lnTo>
                      <a:pt x="163" y="148"/>
                    </a:lnTo>
                    <a:lnTo>
                      <a:pt x="165" y="148"/>
                    </a:lnTo>
                    <a:lnTo>
                      <a:pt x="165" y="150"/>
                    </a:lnTo>
                    <a:lnTo>
                      <a:pt x="165" y="148"/>
                    </a:lnTo>
                    <a:lnTo>
                      <a:pt x="165" y="150"/>
                    </a:lnTo>
                    <a:lnTo>
                      <a:pt x="167" y="150"/>
                    </a:lnTo>
                    <a:lnTo>
                      <a:pt x="167" y="148"/>
                    </a:lnTo>
                    <a:lnTo>
                      <a:pt x="167" y="150"/>
                    </a:lnTo>
                    <a:lnTo>
                      <a:pt x="168" y="148"/>
                    </a:lnTo>
                    <a:lnTo>
                      <a:pt x="168" y="150"/>
                    </a:lnTo>
                    <a:lnTo>
                      <a:pt x="167" y="150"/>
                    </a:lnTo>
                    <a:lnTo>
                      <a:pt x="168" y="150"/>
                    </a:lnTo>
                    <a:lnTo>
                      <a:pt x="168" y="151"/>
                    </a:lnTo>
                    <a:lnTo>
                      <a:pt x="168" y="153"/>
                    </a:lnTo>
                    <a:lnTo>
                      <a:pt x="170" y="153"/>
                    </a:lnTo>
                    <a:lnTo>
                      <a:pt x="170" y="155"/>
                    </a:lnTo>
                    <a:lnTo>
                      <a:pt x="170" y="157"/>
                    </a:lnTo>
                    <a:lnTo>
                      <a:pt x="168" y="159"/>
                    </a:lnTo>
                    <a:lnTo>
                      <a:pt x="170" y="159"/>
                    </a:lnTo>
                    <a:lnTo>
                      <a:pt x="172" y="159"/>
                    </a:lnTo>
                    <a:lnTo>
                      <a:pt x="174" y="159"/>
                    </a:lnTo>
                    <a:lnTo>
                      <a:pt x="174" y="161"/>
                    </a:lnTo>
                    <a:lnTo>
                      <a:pt x="176" y="161"/>
                    </a:lnTo>
                    <a:lnTo>
                      <a:pt x="174" y="161"/>
                    </a:lnTo>
                    <a:lnTo>
                      <a:pt x="176" y="161"/>
                    </a:lnTo>
                    <a:lnTo>
                      <a:pt x="176" y="159"/>
                    </a:lnTo>
                    <a:lnTo>
                      <a:pt x="176" y="157"/>
                    </a:lnTo>
                    <a:lnTo>
                      <a:pt x="178" y="157"/>
                    </a:lnTo>
                    <a:lnTo>
                      <a:pt x="180" y="157"/>
                    </a:lnTo>
                    <a:lnTo>
                      <a:pt x="182" y="157"/>
                    </a:lnTo>
                    <a:lnTo>
                      <a:pt x="182" y="155"/>
                    </a:lnTo>
                    <a:lnTo>
                      <a:pt x="182" y="157"/>
                    </a:lnTo>
                    <a:lnTo>
                      <a:pt x="184" y="157"/>
                    </a:lnTo>
                    <a:lnTo>
                      <a:pt x="184" y="159"/>
                    </a:lnTo>
                    <a:lnTo>
                      <a:pt x="186" y="159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59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3" y="163"/>
                    </a:lnTo>
                    <a:lnTo>
                      <a:pt x="193" y="161"/>
                    </a:lnTo>
                    <a:lnTo>
                      <a:pt x="195" y="161"/>
                    </a:lnTo>
                    <a:lnTo>
                      <a:pt x="197" y="161"/>
                    </a:lnTo>
                    <a:lnTo>
                      <a:pt x="199" y="161"/>
                    </a:lnTo>
                    <a:lnTo>
                      <a:pt x="201" y="161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7" y="163"/>
                    </a:lnTo>
                    <a:lnTo>
                      <a:pt x="205" y="163"/>
                    </a:lnTo>
                    <a:lnTo>
                      <a:pt x="205" y="165"/>
                    </a:lnTo>
                    <a:lnTo>
                      <a:pt x="207" y="165"/>
                    </a:lnTo>
                    <a:lnTo>
                      <a:pt x="207" y="167"/>
                    </a:lnTo>
                    <a:lnTo>
                      <a:pt x="207" y="169"/>
                    </a:lnTo>
                    <a:lnTo>
                      <a:pt x="209" y="169"/>
                    </a:lnTo>
                    <a:lnTo>
                      <a:pt x="209" y="171"/>
                    </a:lnTo>
                    <a:lnTo>
                      <a:pt x="211" y="171"/>
                    </a:lnTo>
                    <a:lnTo>
                      <a:pt x="213" y="171"/>
                    </a:lnTo>
                    <a:lnTo>
                      <a:pt x="213" y="173"/>
                    </a:lnTo>
                    <a:lnTo>
                      <a:pt x="213" y="174"/>
                    </a:lnTo>
                    <a:lnTo>
                      <a:pt x="215" y="174"/>
                    </a:lnTo>
                    <a:lnTo>
                      <a:pt x="215" y="176"/>
                    </a:lnTo>
                    <a:lnTo>
                      <a:pt x="215" y="178"/>
                    </a:lnTo>
                    <a:lnTo>
                      <a:pt x="216" y="178"/>
                    </a:lnTo>
                    <a:lnTo>
                      <a:pt x="216" y="180"/>
                    </a:lnTo>
                    <a:lnTo>
                      <a:pt x="218" y="180"/>
                    </a:lnTo>
                    <a:lnTo>
                      <a:pt x="218" y="182"/>
                    </a:lnTo>
                    <a:lnTo>
                      <a:pt x="216" y="182"/>
                    </a:lnTo>
                    <a:lnTo>
                      <a:pt x="218" y="182"/>
                    </a:lnTo>
                    <a:lnTo>
                      <a:pt x="218" y="184"/>
                    </a:lnTo>
                    <a:lnTo>
                      <a:pt x="220" y="186"/>
                    </a:lnTo>
                    <a:lnTo>
                      <a:pt x="220" y="188"/>
                    </a:lnTo>
                    <a:lnTo>
                      <a:pt x="220" y="190"/>
                    </a:lnTo>
                    <a:lnTo>
                      <a:pt x="222" y="190"/>
                    </a:lnTo>
                    <a:lnTo>
                      <a:pt x="222" y="192"/>
                    </a:lnTo>
                    <a:lnTo>
                      <a:pt x="224" y="192"/>
                    </a:lnTo>
                    <a:lnTo>
                      <a:pt x="226" y="192"/>
                    </a:lnTo>
                    <a:lnTo>
                      <a:pt x="226" y="194"/>
                    </a:lnTo>
                    <a:lnTo>
                      <a:pt x="228" y="194"/>
                    </a:lnTo>
                    <a:lnTo>
                      <a:pt x="228" y="192"/>
                    </a:lnTo>
                    <a:lnTo>
                      <a:pt x="230" y="192"/>
                    </a:lnTo>
                    <a:lnTo>
                      <a:pt x="230" y="194"/>
                    </a:lnTo>
                    <a:lnTo>
                      <a:pt x="232" y="194"/>
                    </a:lnTo>
                    <a:lnTo>
                      <a:pt x="234" y="194"/>
                    </a:lnTo>
                    <a:lnTo>
                      <a:pt x="234" y="196"/>
                    </a:lnTo>
                    <a:lnTo>
                      <a:pt x="234" y="198"/>
                    </a:lnTo>
                    <a:lnTo>
                      <a:pt x="234" y="199"/>
                    </a:lnTo>
                    <a:lnTo>
                      <a:pt x="234" y="201"/>
                    </a:lnTo>
                    <a:lnTo>
                      <a:pt x="234" y="203"/>
                    </a:lnTo>
                    <a:lnTo>
                      <a:pt x="234" y="205"/>
                    </a:lnTo>
                    <a:lnTo>
                      <a:pt x="232" y="205"/>
                    </a:lnTo>
                    <a:lnTo>
                      <a:pt x="232" y="207"/>
                    </a:lnTo>
                    <a:lnTo>
                      <a:pt x="230" y="207"/>
                    </a:lnTo>
                    <a:lnTo>
                      <a:pt x="230" y="209"/>
                    </a:lnTo>
                    <a:lnTo>
                      <a:pt x="232" y="209"/>
                    </a:lnTo>
                    <a:lnTo>
                      <a:pt x="232" y="211"/>
                    </a:lnTo>
                    <a:lnTo>
                      <a:pt x="232" y="213"/>
                    </a:lnTo>
                    <a:lnTo>
                      <a:pt x="234" y="213"/>
                    </a:lnTo>
                    <a:lnTo>
                      <a:pt x="232" y="213"/>
                    </a:lnTo>
                    <a:lnTo>
                      <a:pt x="232" y="215"/>
                    </a:lnTo>
                    <a:lnTo>
                      <a:pt x="232" y="217"/>
                    </a:lnTo>
                    <a:lnTo>
                      <a:pt x="230" y="217"/>
                    </a:lnTo>
                    <a:lnTo>
                      <a:pt x="228" y="217"/>
                    </a:lnTo>
                    <a:lnTo>
                      <a:pt x="228" y="219"/>
                    </a:lnTo>
                    <a:lnTo>
                      <a:pt x="226" y="219"/>
                    </a:lnTo>
                    <a:lnTo>
                      <a:pt x="226" y="221"/>
                    </a:lnTo>
                    <a:lnTo>
                      <a:pt x="224" y="221"/>
                    </a:lnTo>
                    <a:lnTo>
                      <a:pt x="224" y="223"/>
                    </a:lnTo>
                    <a:lnTo>
                      <a:pt x="222" y="223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6" y="223"/>
                    </a:lnTo>
                    <a:lnTo>
                      <a:pt x="216" y="224"/>
                    </a:lnTo>
                    <a:lnTo>
                      <a:pt x="216" y="226"/>
                    </a:lnTo>
                    <a:lnTo>
                      <a:pt x="215" y="226"/>
                    </a:lnTo>
                    <a:lnTo>
                      <a:pt x="213" y="226"/>
                    </a:lnTo>
                    <a:lnTo>
                      <a:pt x="211" y="226"/>
                    </a:lnTo>
                    <a:lnTo>
                      <a:pt x="209" y="228"/>
                    </a:lnTo>
                    <a:lnTo>
                      <a:pt x="209" y="230"/>
                    </a:lnTo>
                    <a:lnTo>
                      <a:pt x="207" y="230"/>
                    </a:lnTo>
                    <a:lnTo>
                      <a:pt x="205" y="230"/>
                    </a:lnTo>
                    <a:lnTo>
                      <a:pt x="203" y="230"/>
                    </a:lnTo>
                    <a:lnTo>
                      <a:pt x="203" y="228"/>
                    </a:lnTo>
                    <a:lnTo>
                      <a:pt x="201" y="228"/>
                    </a:lnTo>
                    <a:lnTo>
                      <a:pt x="201" y="226"/>
                    </a:lnTo>
                    <a:lnTo>
                      <a:pt x="199" y="226"/>
                    </a:lnTo>
                    <a:lnTo>
                      <a:pt x="199" y="224"/>
                    </a:lnTo>
                    <a:lnTo>
                      <a:pt x="197" y="224"/>
                    </a:lnTo>
                    <a:lnTo>
                      <a:pt x="199" y="224"/>
                    </a:lnTo>
                    <a:lnTo>
                      <a:pt x="197" y="224"/>
                    </a:lnTo>
                    <a:lnTo>
                      <a:pt x="197" y="223"/>
                    </a:lnTo>
                    <a:lnTo>
                      <a:pt x="195" y="223"/>
                    </a:lnTo>
                    <a:lnTo>
                      <a:pt x="193" y="223"/>
                    </a:lnTo>
                    <a:lnTo>
                      <a:pt x="192" y="223"/>
                    </a:lnTo>
                    <a:lnTo>
                      <a:pt x="190" y="223"/>
                    </a:lnTo>
                    <a:lnTo>
                      <a:pt x="190" y="221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4" y="219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6" y="221"/>
                    </a:lnTo>
                    <a:lnTo>
                      <a:pt x="176" y="219"/>
                    </a:lnTo>
                    <a:lnTo>
                      <a:pt x="174" y="219"/>
                    </a:lnTo>
                    <a:lnTo>
                      <a:pt x="172" y="219"/>
                    </a:lnTo>
                    <a:lnTo>
                      <a:pt x="170" y="219"/>
                    </a:lnTo>
                    <a:lnTo>
                      <a:pt x="170" y="221"/>
                    </a:lnTo>
                    <a:lnTo>
                      <a:pt x="168" y="221"/>
                    </a:lnTo>
                    <a:lnTo>
                      <a:pt x="167" y="221"/>
                    </a:lnTo>
                    <a:lnTo>
                      <a:pt x="165" y="221"/>
                    </a:lnTo>
                    <a:lnTo>
                      <a:pt x="163" y="221"/>
                    </a:lnTo>
                    <a:lnTo>
                      <a:pt x="163" y="219"/>
                    </a:lnTo>
                    <a:lnTo>
                      <a:pt x="161" y="219"/>
                    </a:lnTo>
                    <a:lnTo>
                      <a:pt x="159" y="219"/>
                    </a:lnTo>
                    <a:lnTo>
                      <a:pt x="159" y="221"/>
                    </a:lnTo>
                    <a:lnTo>
                      <a:pt x="157" y="221"/>
                    </a:lnTo>
                    <a:lnTo>
                      <a:pt x="155" y="221"/>
                    </a:lnTo>
                    <a:lnTo>
                      <a:pt x="155" y="219"/>
                    </a:lnTo>
                    <a:lnTo>
                      <a:pt x="153" y="219"/>
                    </a:lnTo>
                    <a:lnTo>
                      <a:pt x="153" y="217"/>
                    </a:lnTo>
                    <a:lnTo>
                      <a:pt x="151" y="217"/>
                    </a:lnTo>
                    <a:lnTo>
                      <a:pt x="149" y="217"/>
                    </a:lnTo>
                    <a:lnTo>
                      <a:pt x="149" y="215"/>
                    </a:lnTo>
                    <a:lnTo>
                      <a:pt x="149" y="217"/>
                    </a:lnTo>
                    <a:lnTo>
                      <a:pt x="149" y="215"/>
                    </a:lnTo>
                    <a:lnTo>
                      <a:pt x="147" y="215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4" y="217"/>
                    </a:lnTo>
                    <a:lnTo>
                      <a:pt x="142" y="217"/>
                    </a:lnTo>
                    <a:lnTo>
                      <a:pt x="142" y="219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6" y="219"/>
                    </a:lnTo>
                    <a:lnTo>
                      <a:pt x="134" y="219"/>
                    </a:lnTo>
                    <a:lnTo>
                      <a:pt x="134" y="217"/>
                    </a:lnTo>
                    <a:lnTo>
                      <a:pt x="134" y="219"/>
                    </a:lnTo>
                    <a:lnTo>
                      <a:pt x="134" y="217"/>
                    </a:lnTo>
                    <a:lnTo>
                      <a:pt x="134" y="219"/>
                    </a:lnTo>
                    <a:lnTo>
                      <a:pt x="132" y="219"/>
                    </a:lnTo>
                    <a:lnTo>
                      <a:pt x="130" y="219"/>
                    </a:lnTo>
                    <a:lnTo>
                      <a:pt x="130" y="217"/>
                    </a:lnTo>
                    <a:lnTo>
                      <a:pt x="128" y="217"/>
                    </a:lnTo>
                    <a:lnTo>
                      <a:pt x="128" y="215"/>
                    </a:lnTo>
                    <a:lnTo>
                      <a:pt x="128" y="217"/>
                    </a:lnTo>
                    <a:lnTo>
                      <a:pt x="128" y="215"/>
                    </a:lnTo>
                    <a:lnTo>
                      <a:pt x="126" y="215"/>
                    </a:lnTo>
                    <a:lnTo>
                      <a:pt x="124" y="215"/>
                    </a:lnTo>
                    <a:lnTo>
                      <a:pt x="124" y="217"/>
                    </a:lnTo>
                    <a:lnTo>
                      <a:pt x="122" y="217"/>
                    </a:lnTo>
                    <a:lnTo>
                      <a:pt x="122" y="215"/>
                    </a:lnTo>
                    <a:lnTo>
                      <a:pt x="122" y="217"/>
                    </a:lnTo>
                    <a:lnTo>
                      <a:pt x="120" y="215"/>
                    </a:lnTo>
                    <a:lnTo>
                      <a:pt x="122" y="215"/>
                    </a:lnTo>
                    <a:lnTo>
                      <a:pt x="120" y="215"/>
                    </a:lnTo>
                    <a:lnTo>
                      <a:pt x="120" y="213"/>
                    </a:lnTo>
                    <a:lnTo>
                      <a:pt x="119" y="213"/>
                    </a:lnTo>
                    <a:lnTo>
                      <a:pt x="117" y="213"/>
                    </a:lnTo>
                    <a:lnTo>
                      <a:pt x="115" y="213"/>
                    </a:lnTo>
                    <a:lnTo>
                      <a:pt x="115" y="211"/>
                    </a:lnTo>
                    <a:lnTo>
                      <a:pt x="115" y="213"/>
                    </a:lnTo>
                    <a:lnTo>
                      <a:pt x="115" y="211"/>
                    </a:lnTo>
                    <a:lnTo>
                      <a:pt x="113" y="211"/>
                    </a:lnTo>
                    <a:lnTo>
                      <a:pt x="111" y="211"/>
                    </a:lnTo>
                    <a:lnTo>
                      <a:pt x="111" y="213"/>
                    </a:lnTo>
                    <a:lnTo>
                      <a:pt x="109" y="213"/>
                    </a:lnTo>
                    <a:lnTo>
                      <a:pt x="107" y="213"/>
                    </a:lnTo>
                    <a:lnTo>
                      <a:pt x="107" y="211"/>
                    </a:lnTo>
                    <a:lnTo>
                      <a:pt x="107" y="213"/>
                    </a:lnTo>
                    <a:lnTo>
                      <a:pt x="105" y="213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9" y="207"/>
                    </a:lnTo>
                    <a:lnTo>
                      <a:pt x="107" y="207"/>
                    </a:lnTo>
                    <a:lnTo>
                      <a:pt x="109" y="207"/>
                    </a:lnTo>
                    <a:lnTo>
                      <a:pt x="109" y="205"/>
                    </a:lnTo>
                    <a:lnTo>
                      <a:pt x="109" y="203"/>
                    </a:lnTo>
                    <a:lnTo>
                      <a:pt x="109" y="201"/>
                    </a:lnTo>
                    <a:lnTo>
                      <a:pt x="107" y="201"/>
                    </a:lnTo>
                    <a:lnTo>
                      <a:pt x="107" y="199"/>
                    </a:lnTo>
                    <a:lnTo>
                      <a:pt x="105" y="199"/>
                    </a:lnTo>
                    <a:lnTo>
                      <a:pt x="105" y="201"/>
                    </a:lnTo>
                    <a:lnTo>
                      <a:pt x="103" y="201"/>
                    </a:lnTo>
                    <a:lnTo>
                      <a:pt x="101" y="201"/>
                    </a:lnTo>
                    <a:lnTo>
                      <a:pt x="101" y="203"/>
                    </a:lnTo>
                    <a:lnTo>
                      <a:pt x="99" y="203"/>
                    </a:lnTo>
                    <a:lnTo>
                      <a:pt x="99" y="205"/>
                    </a:lnTo>
                    <a:lnTo>
                      <a:pt x="97" y="205"/>
                    </a:lnTo>
                    <a:lnTo>
                      <a:pt x="97" y="207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90" y="203"/>
                    </a:lnTo>
                    <a:lnTo>
                      <a:pt x="90" y="205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86" y="203"/>
                    </a:lnTo>
                    <a:lnTo>
                      <a:pt x="86" y="201"/>
                    </a:lnTo>
                    <a:lnTo>
                      <a:pt x="86" y="199"/>
                    </a:lnTo>
                    <a:lnTo>
                      <a:pt x="88" y="199"/>
                    </a:lnTo>
                    <a:lnTo>
                      <a:pt x="86" y="199"/>
                    </a:lnTo>
                    <a:lnTo>
                      <a:pt x="86" y="198"/>
                    </a:lnTo>
                    <a:lnTo>
                      <a:pt x="88" y="198"/>
                    </a:lnTo>
                    <a:lnTo>
                      <a:pt x="90" y="196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6" y="194"/>
                    </a:lnTo>
                    <a:lnTo>
                      <a:pt x="86" y="192"/>
                    </a:lnTo>
                    <a:lnTo>
                      <a:pt x="84" y="192"/>
                    </a:lnTo>
                    <a:lnTo>
                      <a:pt x="86" y="192"/>
                    </a:lnTo>
                    <a:lnTo>
                      <a:pt x="88" y="190"/>
                    </a:lnTo>
                    <a:lnTo>
                      <a:pt x="90" y="190"/>
                    </a:lnTo>
                    <a:lnTo>
                      <a:pt x="92" y="190"/>
                    </a:lnTo>
                    <a:lnTo>
                      <a:pt x="92" y="188"/>
                    </a:lnTo>
                    <a:lnTo>
                      <a:pt x="92" y="186"/>
                    </a:lnTo>
                    <a:lnTo>
                      <a:pt x="94" y="184"/>
                    </a:lnTo>
                    <a:lnTo>
                      <a:pt x="92" y="182"/>
                    </a:lnTo>
                    <a:lnTo>
                      <a:pt x="94" y="180"/>
                    </a:lnTo>
                    <a:lnTo>
                      <a:pt x="92" y="178"/>
                    </a:lnTo>
                    <a:lnTo>
                      <a:pt x="90" y="176"/>
                    </a:lnTo>
                    <a:lnTo>
                      <a:pt x="90" y="174"/>
                    </a:lnTo>
                    <a:lnTo>
                      <a:pt x="90" y="176"/>
                    </a:lnTo>
                    <a:lnTo>
                      <a:pt x="88" y="176"/>
                    </a:lnTo>
                    <a:lnTo>
                      <a:pt x="88" y="174"/>
                    </a:lnTo>
                    <a:lnTo>
                      <a:pt x="88" y="176"/>
                    </a:lnTo>
                    <a:lnTo>
                      <a:pt x="86" y="178"/>
                    </a:lnTo>
                    <a:lnTo>
                      <a:pt x="84" y="178"/>
                    </a:lnTo>
                    <a:lnTo>
                      <a:pt x="82" y="178"/>
                    </a:lnTo>
                    <a:lnTo>
                      <a:pt x="80" y="178"/>
                    </a:lnTo>
                    <a:lnTo>
                      <a:pt x="80" y="176"/>
                    </a:lnTo>
                    <a:lnTo>
                      <a:pt x="78" y="178"/>
                    </a:lnTo>
                    <a:lnTo>
                      <a:pt x="76" y="178"/>
                    </a:lnTo>
                    <a:lnTo>
                      <a:pt x="74" y="178"/>
                    </a:lnTo>
                    <a:lnTo>
                      <a:pt x="72" y="178"/>
                    </a:lnTo>
                    <a:lnTo>
                      <a:pt x="72" y="176"/>
                    </a:lnTo>
                    <a:lnTo>
                      <a:pt x="72" y="174"/>
                    </a:lnTo>
                    <a:lnTo>
                      <a:pt x="71" y="174"/>
                    </a:lnTo>
                    <a:lnTo>
                      <a:pt x="71" y="173"/>
                    </a:lnTo>
                    <a:lnTo>
                      <a:pt x="71" y="171"/>
                    </a:lnTo>
                    <a:lnTo>
                      <a:pt x="71" y="169"/>
                    </a:lnTo>
                    <a:lnTo>
                      <a:pt x="71" y="167"/>
                    </a:lnTo>
                    <a:lnTo>
                      <a:pt x="71" y="165"/>
                    </a:lnTo>
                    <a:lnTo>
                      <a:pt x="71" y="163"/>
                    </a:lnTo>
                    <a:lnTo>
                      <a:pt x="69" y="165"/>
                    </a:lnTo>
                    <a:lnTo>
                      <a:pt x="69" y="163"/>
                    </a:lnTo>
                    <a:lnTo>
                      <a:pt x="67" y="163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65" y="159"/>
                    </a:lnTo>
                    <a:lnTo>
                      <a:pt x="63" y="159"/>
                    </a:lnTo>
                    <a:lnTo>
                      <a:pt x="65" y="159"/>
                    </a:lnTo>
                    <a:lnTo>
                      <a:pt x="63" y="159"/>
                    </a:lnTo>
                    <a:lnTo>
                      <a:pt x="61" y="159"/>
                    </a:lnTo>
                    <a:lnTo>
                      <a:pt x="61" y="157"/>
                    </a:lnTo>
                    <a:lnTo>
                      <a:pt x="59" y="157"/>
                    </a:lnTo>
                    <a:lnTo>
                      <a:pt x="59" y="155"/>
                    </a:lnTo>
                    <a:lnTo>
                      <a:pt x="59" y="153"/>
                    </a:lnTo>
                    <a:lnTo>
                      <a:pt x="59" y="151"/>
                    </a:lnTo>
                    <a:lnTo>
                      <a:pt x="57" y="151"/>
                    </a:lnTo>
                    <a:lnTo>
                      <a:pt x="59" y="151"/>
                    </a:lnTo>
                    <a:lnTo>
                      <a:pt x="59" y="150"/>
                    </a:lnTo>
                    <a:lnTo>
                      <a:pt x="57" y="150"/>
                    </a:lnTo>
                    <a:lnTo>
                      <a:pt x="59" y="150"/>
                    </a:lnTo>
                    <a:lnTo>
                      <a:pt x="57" y="150"/>
                    </a:lnTo>
                    <a:lnTo>
                      <a:pt x="57" y="148"/>
                    </a:lnTo>
                    <a:lnTo>
                      <a:pt x="57" y="146"/>
                    </a:lnTo>
                    <a:lnTo>
                      <a:pt x="55" y="146"/>
                    </a:lnTo>
                    <a:lnTo>
                      <a:pt x="55" y="144"/>
                    </a:lnTo>
                    <a:lnTo>
                      <a:pt x="55" y="142"/>
                    </a:lnTo>
                    <a:lnTo>
                      <a:pt x="53" y="142"/>
                    </a:lnTo>
                    <a:lnTo>
                      <a:pt x="53" y="140"/>
                    </a:lnTo>
                    <a:lnTo>
                      <a:pt x="53" y="138"/>
                    </a:lnTo>
                    <a:lnTo>
                      <a:pt x="51" y="138"/>
                    </a:lnTo>
                    <a:lnTo>
                      <a:pt x="51" y="136"/>
                    </a:lnTo>
                    <a:lnTo>
                      <a:pt x="51" y="134"/>
                    </a:lnTo>
                    <a:lnTo>
                      <a:pt x="51" y="132"/>
                    </a:lnTo>
                    <a:lnTo>
                      <a:pt x="49" y="132"/>
                    </a:lnTo>
                    <a:lnTo>
                      <a:pt x="49" y="130"/>
                    </a:lnTo>
                    <a:lnTo>
                      <a:pt x="48" y="130"/>
                    </a:lnTo>
                    <a:lnTo>
                      <a:pt x="48" y="128"/>
                    </a:lnTo>
                    <a:lnTo>
                      <a:pt x="48" y="126"/>
                    </a:lnTo>
                    <a:lnTo>
                      <a:pt x="48" y="125"/>
                    </a:lnTo>
                    <a:lnTo>
                      <a:pt x="48" y="123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4" y="117"/>
                    </a:lnTo>
                    <a:lnTo>
                      <a:pt x="44" y="115"/>
                    </a:lnTo>
                    <a:lnTo>
                      <a:pt x="42" y="113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0" y="109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40" y="103"/>
                    </a:lnTo>
                    <a:lnTo>
                      <a:pt x="40" y="102"/>
                    </a:lnTo>
                    <a:lnTo>
                      <a:pt x="40" y="100"/>
                    </a:lnTo>
                    <a:lnTo>
                      <a:pt x="40" y="98"/>
                    </a:lnTo>
                    <a:lnTo>
                      <a:pt x="38" y="98"/>
                    </a:lnTo>
                    <a:lnTo>
                      <a:pt x="38" y="96"/>
                    </a:lnTo>
                    <a:lnTo>
                      <a:pt x="38" y="94"/>
                    </a:lnTo>
                    <a:lnTo>
                      <a:pt x="38" y="92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38" y="86"/>
                    </a:lnTo>
                    <a:lnTo>
                      <a:pt x="36" y="86"/>
                    </a:lnTo>
                    <a:lnTo>
                      <a:pt x="36" y="84"/>
                    </a:lnTo>
                    <a:lnTo>
                      <a:pt x="36" y="82"/>
                    </a:lnTo>
                    <a:lnTo>
                      <a:pt x="34" y="82"/>
                    </a:lnTo>
                    <a:lnTo>
                      <a:pt x="34" y="80"/>
                    </a:lnTo>
                    <a:lnTo>
                      <a:pt x="32" y="80"/>
                    </a:lnTo>
                    <a:lnTo>
                      <a:pt x="11" y="80"/>
                    </a:lnTo>
                    <a:lnTo>
                      <a:pt x="11" y="78"/>
                    </a:lnTo>
                    <a:lnTo>
                      <a:pt x="9" y="78"/>
                    </a:lnTo>
                    <a:lnTo>
                      <a:pt x="9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5" y="73"/>
                    </a:lnTo>
                    <a:lnTo>
                      <a:pt x="3" y="73"/>
                    </a:lnTo>
                    <a:lnTo>
                      <a:pt x="3" y="71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67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3" y="48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23" y="36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6" y="32"/>
                    </a:lnTo>
                    <a:lnTo>
                      <a:pt x="38" y="32"/>
                    </a:lnTo>
                    <a:close/>
                  </a:path>
                </a:pathLst>
              </a:custGeom>
              <a:solidFill>
                <a:srgbClr val="FFD201"/>
              </a:solidFill>
              <a:ln w="317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CO" sz="1400">
                  <a:latin typeface="Arial" charset="0"/>
                </a:endParaRPr>
              </a:p>
            </p:txBody>
          </p:sp>
          <p:sp>
            <p:nvSpPr>
              <p:cNvPr id="8" name="Freeform 4875">
                <a:extLst>
                  <a:ext uri="{FF2B5EF4-FFF2-40B4-BE49-F238E27FC236}">
                    <a16:creationId xmlns:a16="http://schemas.microsoft.com/office/drawing/2014/main" id="{575E078D-A8C0-4B69-6E94-C4FCAB3BF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260"/>
                <a:ext cx="123" cy="296"/>
              </a:xfrm>
              <a:custGeom>
                <a:avLst/>
                <a:gdLst>
                  <a:gd name="T0" fmla="*/ 118 w 123"/>
                  <a:gd name="T1" fmla="*/ 15 h 296"/>
                  <a:gd name="T2" fmla="*/ 118 w 123"/>
                  <a:gd name="T3" fmla="*/ 25 h 296"/>
                  <a:gd name="T4" fmla="*/ 118 w 123"/>
                  <a:gd name="T5" fmla="*/ 39 h 296"/>
                  <a:gd name="T6" fmla="*/ 114 w 123"/>
                  <a:gd name="T7" fmla="*/ 48 h 296"/>
                  <a:gd name="T8" fmla="*/ 119 w 123"/>
                  <a:gd name="T9" fmla="*/ 56 h 296"/>
                  <a:gd name="T10" fmla="*/ 123 w 123"/>
                  <a:gd name="T11" fmla="*/ 63 h 296"/>
                  <a:gd name="T12" fmla="*/ 116 w 123"/>
                  <a:gd name="T13" fmla="*/ 73 h 296"/>
                  <a:gd name="T14" fmla="*/ 108 w 123"/>
                  <a:gd name="T15" fmla="*/ 87 h 296"/>
                  <a:gd name="T16" fmla="*/ 100 w 123"/>
                  <a:gd name="T17" fmla="*/ 100 h 296"/>
                  <a:gd name="T18" fmla="*/ 91 w 123"/>
                  <a:gd name="T19" fmla="*/ 111 h 296"/>
                  <a:gd name="T20" fmla="*/ 96 w 123"/>
                  <a:gd name="T21" fmla="*/ 123 h 296"/>
                  <a:gd name="T22" fmla="*/ 93 w 123"/>
                  <a:gd name="T23" fmla="*/ 136 h 296"/>
                  <a:gd name="T24" fmla="*/ 83 w 123"/>
                  <a:gd name="T25" fmla="*/ 150 h 296"/>
                  <a:gd name="T26" fmla="*/ 85 w 123"/>
                  <a:gd name="T27" fmla="*/ 165 h 296"/>
                  <a:gd name="T28" fmla="*/ 93 w 123"/>
                  <a:gd name="T29" fmla="*/ 175 h 296"/>
                  <a:gd name="T30" fmla="*/ 89 w 123"/>
                  <a:gd name="T31" fmla="*/ 188 h 296"/>
                  <a:gd name="T32" fmla="*/ 91 w 123"/>
                  <a:gd name="T33" fmla="*/ 196 h 296"/>
                  <a:gd name="T34" fmla="*/ 89 w 123"/>
                  <a:gd name="T35" fmla="*/ 207 h 296"/>
                  <a:gd name="T36" fmla="*/ 83 w 123"/>
                  <a:gd name="T37" fmla="*/ 219 h 296"/>
                  <a:gd name="T38" fmla="*/ 73 w 123"/>
                  <a:gd name="T39" fmla="*/ 219 h 296"/>
                  <a:gd name="T40" fmla="*/ 62 w 123"/>
                  <a:gd name="T41" fmla="*/ 221 h 296"/>
                  <a:gd name="T42" fmla="*/ 54 w 123"/>
                  <a:gd name="T43" fmla="*/ 236 h 296"/>
                  <a:gd name="T44" fmla="*/ 47 w 123"/>
                  <a:gd name="T45" fmla="*/ 246 h 296"/>
                  <a:gd name="T46" fmla="*/ 37 w 123"/>
                  <a:gd name="T47" fmla="*/ 257 h 296"/>
                  <a:gd name="T48" fmla="*/ 43 w 123"/>
                  <a:gd name="T49" fmla="*/ 269 h 296"/>
                  <a:gd name="T50" fmla="*/ 31 w 123"/>
                  <a:gd name="T51" fmla="*/ 271 h 296"/>
                  <a:gd name="T52" fmla="*/ 25 w 123"/>
                  <a:gd name="T53" fmla="*/ 279 h 296"/>
                  <a:gd name="T54" fmla="*/ 18 w 123"/>
                  <a:gd name="T55" fmla="*/ 288 h 296"/>
                  <a:gd name="T56" fmla="*/ 6 w 123"/>
                  <a:gd name="T57" fmla="*/ 292 h 296"/>
                  <a:gd name="T58" fmla="*/ 4 w 123"/>
                  <a:gd name="T59" fmla="*/ 288 h 296"/>
                  <a:gd name="T60" fmla="*/ 10 w 123"/>
                  <a:gd name="T61" fmla="*/ 277 h 296"/>
                  <a:gd name="T62" fmla="*/ 16 w 123"/>
                  <a:gd name="T63" fmla="*/ 265 h 296"/>
                  <a:gd name="T64" fmla="*/ 22 w 123"/>
                  <a:gd name="T65" fmla="*/ 257 h 296"/>
                  <a:gd name="T66" fmla="*/ 25 w 123"/>
                  <a:gd name="T67" fmla="*/ 240 h 296"/>
                  <a:gd name="T68" fmla="*/ 23 w 123"/>
                  <a:gd name="T69" fmla="*/ 225 h 296"/>
                  <a:gd name="T70" fmla="*/ 27 w 123"/>
                  <a:gd name="T71" fmla="*/ 207 h 296"/>
                  <a:gd name="T72" fmla="*/ 31 w 123"/>
                  <a:gd name="T73" fmla="*/ 194 h 296"/>
                  <a:gd name="T74" fmla="*/ 41 w 123"/>
                  <a:gd name="T75" fmla="*/ 194 h 296"/>
                  <a:gd name="T76" fmla="*/ 54 w 123"/>
                  <a:gd name="T77" fmla="*/ 192 h 296"/>
                  <a:gd name="T78" fmla="*/ 56 w 123"/>
                  <a:gd name="T79" fmla="*/ 173 h 296"/>
                  <a:gd name="T80" fmla="*/ 62 w 123"/>
                  <a:gd name="T81" fmla="*/ 161 h 296"/>
                  <a:gd name="T82" fmla="*/ 64 w 123"/>
                  <a:gd name="T83" fmla="*/ 148 h 296"/>
                  <a:gd name="T84" fmla="*/ 62 w 123"/>
                  <a:gd name="T85" fmla="*/ 129 h 296"/>
                  <a:gd name="T86" fmla="*/ 68 w 123"/>
                  <a:gd name="T87" fmla="*/ 113 h 296"/>
                  <a:gd name="T88" fmla="*/ 71 w 123"/>
                  <a:gd name="T89" fmla="*/ 104 h 296"/>
                  <a:gd name="T90" fmla="*/ 73 w 123"/>
                  <a:gd name="T91" fmla="*/ 88 h 296"/>
                  <a:gd name="T92" fmla="*/ 75 w 123"/>
                  <a:gd name="T93" fmla="*/ 77 h 296"/>
                  <a:gd name="T94" fmla="*/ 71 w 123"/>
                  <a:gd name="T95" fmla="*/ 63 h 296"/>
                  <a:gd name="T96" fmla="*/ 64 w 123"/>
                  <a:gd name="T97" fmla="*/ 54 h 296"/>
                  <a:gd name="T98" fmla="*/ 70 w 123"/>
                  <a:gd name="T99" fmla="*/ 50 h 296"/>
                  <a:gd name="T100" fmla="*/ 75 w 123"/>
                  <a:gd name="T101" fmla="*/ 46 h 296"/>
                  <a:gd name="T102" fmla="*/ 75 w 123"/>
                  <a:gd name="T103" fmla="*/ 37 h 296"/>
                  <a:gd name="T104" fmla="*/ 87 w 123"/>
                  <a:gd name="T105" fmla="*/ 29 h 296"/>
                  <a:gd name="T106" fmla="*/ 89 w 123"/>
                  <a:gd name="T107" fmla="*/ 21 h 296"/>
                  <a:gd name="T108" fmla="*/ 91 w 123"/>
                  <a:gd name="T109" fmla="*/ 14 h 296"/>
                  <a:gd name="T110" fmla="*/ 98 w 123"/>
                  <a:gd name="T111" fmla="*/ 12 h 296"/>
                  <a:gd name="T112" fmla="*/ 98 w 123"/>
                  <a:gd name="T113" fmla="*/ 6 h 296"/>
                  <a:gd name="T114" fmla="*/ 104 w 123"/>
                  <a:gd name="T115" fmla="*/ 2 h 296"/>
                  <a:gd name="T116" fmla="*/ 116 w 123"/>
                  <a:gd name="T117" fmla="*/ 4 h 2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3" h="296">
                    <a:moveTo>
                      <a:pt x="119" y="6"/>
                    </a:moveTo>
                    <a:lnTo>
                      <a:pt x="119" y="8"/>
                    </a:lnTo>
                    <a:lnTo>
                      <a:pt x="121" y="8"/>
                    </a:lnTo>
                    <a:lnTo>
                      <a:pt x="121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8" y="12"/>
                    </a:lnTo>
                    <a:lnTo>
                      <a:pt x="118" y="10"/>
                    </a:lnTo>
                    <a:lnTo>
                      <a:pt x="118" y="12"/>
                    </a:lnTo>
                    <a:lnTo>
                      <a:pt x="118" y="14"/>
                    </a:lnTo>
                    <a:lnTo>
                      <a:pt x="118" y="15"/>
                    </a:lnTo>
                    <a:lnTo>
                      <a:pt x="118" y="17"/>
                    </a:lnTo>
                    <a:lnTo>
                      <a:pt x="116" y="17"/>
                    </a:lnTo>
                    <a:lnTo>
                      <a:pt x="118" y="17"/>
                    </a:lnTo>
                    <a:lnTo>
                      <a:pt x="116" y="17"/>
                    </a:lnTo>
                    <a:lnTo>
                      <a:pt x="116" y="19"/>
                    </a:lnTo>
                    <a:lnTo>
                      <a:pt x="116" y="21"/>
                    </a:lnTo>
                    <a:lnTo>
                      <a:pt x="118" y="21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18" y="23"/>
                    </a:lnTo>
                    <a:lnTo>
                      <a:pt x="118" y="25"/>
                    </a:lnTo>
                    <a:lnTo>
                      <a:pt x="119" y="25"/>
                    </a:lnTo>
                    <a:lnTo>
                      <a:pt x="118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18" y="33"/>
                    </a:lnTo>
                    <a:lnTo>
                      <a:pt x="118" y="35"/>
                    </a:lnTo>
                    <a:lnTo>
                      <a:pt x="118" y="37"/>
                    </a:lnTo>
                    <a:lnTo>
                      <a:pt x="118" y="39"/>
                    </a:lnTo>
                    <a:lnTo>
                      <a:pt x="118" y="40"/>
                    </a:lnTo>
                    <a:lnTo>
                      <a:pt x="119" y="40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18" y="46"/>
                    </a:lnTo>
                    <a:lnTo>
                      <a:pt x="116" y="46"/>
                    </a:lnTo>
                    <a:lnTo>
                      <a:pt x="116" y="48"/>
                    </a:lnTo>
                    <a:lnTo>
                      <a:pt x="114" y="48"/>
                    </a:lnTo>
                    <a:lnTo>
                      <a:pt x="114" y="50"/>
                    </a:lnTo>
                    <a:lnTo>
                      <a:pt x="114" y="52"/>
                    </a:lnTo>
                    <a:lnTo>
                      <a:pt x="112" y="52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4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21" y="58"/>
                    </a:lnTo>
                    <a:lnTo>
                      <a:pt x="121" y="60"/>
                    </a:lnTo>
                    <a:lnTo>
                      <a:pt x="121" y="58"/>
                    </a:lnTo>
                    <a:lnTo>
                      <a:pt x="123" y="58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3" y="63"/>
                    </a:lnTo>
                    <a:lnTo>
                      <a:pt x="123" y="65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19" y="73"/>
                    </a:lnTo>
                    <a:lnTo>
                      <a:pt x="119" y="75"/>
                    </a:lnTo>
                    <a:lnTo>
                      <a:pt x="119" y="73"/>
                    </a:lnTo>
                    <a:lnTo>
                      <a:pt x="118" y="73"/>
                    </a:lnTo>
                    <a:lnTo>
                      <a:pt x="116" y="73"/>
                    </a:lnTo>
                    <a:lnTo>
                      <a:pt x="116" y="75"/>
                    </a:lnTo>
                    <a:lnTo>
                      <a:pt x="114" y="75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2" y="81"/>
                    </a:lnTo>
                    <a:lnTo>
                      <a:pt x="112" y="83"/>
                    </a:lnTo>
                    <a:lnTo>
                      <a:pt x="112" y="85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08" y="87"/>
                    </a:lnTo>
                    <a:lnTo>
                      <a:pt x="106" y="87"/>
                    </a:lnTo>
                    <a:lnTo>
                      <a:pt x="106" y="88"/>
                    </a:lnTo>
                    <a:lnTo>
                      <a:pt x="106" y="90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2" y="94"/>
                    </a:lnTo>
                    <a:lnTo>
                      <a:pt x="100" y="94"/>
                    </a:lnTo>
                    <a:lnTo>
                      <a:pt x="100" y="96"/>
                    </a:lnTo>
                    <a:lnTo>
                      <a:pt x="100" y="98"/>
                    </a:lnTo>
                    <a:lnTo>
                      <a:pt x="100" y="100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5" y="102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3" y="106"/>
                    </a:lnTo>
                    <a:lnTo>
                      <a:pt x="91" y="106"/>
                    </a:lnTo>
                    <a:lnTo>
                      <a:pt x="91" y="108"/>
                    </a:lnTo>
                    <a:lnTo>
                      <a:pt x="91" y="110"/>
                    </a:lnTo>
                    <a:lnTo>
                      <a:pt x="91" y="111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93" y="121"/>
                    </a:lnTo>
                    <a:lnTo>
                      <a:pt x="93" y="123"/>
                    </a:lnTo>
                    <a:lnTo>
                      <a:pt x="95" y="123"/>
                    </a:lnTo>
                    <a:lnTo>
                      <a:pt x="96" y="123"/>
                    </a:lnTo>
                    <a:lnTo>
                      <a:pt x="96" y="121"/>
                    </a:lnTo>
                    <a:lnTo>
                      <a:pt x="96" y="123"/>
                    </a:lnTo>
                    <a:lnTo>
                      <a:pt x="95" y="123"/>
                    </a:lnTo>
                    <a:lnTo>
                      <a:pt x="95" y="125"/>
                    </a:lnTo>
                    <a:lnTo>
                      <a:pt x="96" y="125"/>
                    </a:lnTo>
                    <a:lnTo>
                      <a:pt x="96" y="127"/>
                    </a:lnTo>
                    <a:lnTo>
                      <a:pt x="95" y="127"/>
                    </a:lnTo>
                    <a:lnTo>
                      <a:pt x="95" y="129"/>
                    </a:lnTo>
                    <a:lnTo>
                      <a:pt x="95" y="131"/>
                    </a:lnTo>
                    <a:lnTo>
                      <a:pt x="95" y="133"/>
                    </a:lnTo>
                    <a:lnTo>
                      <a:pt x="93" y="133"/>
                    </a:lnTo>
                    <a:lnTo>
                      <a:pt x="93" y="135"/>
                    </a:lnTo>
                    <a:lnTo>
                      <a:pt x="93" y="136"/>
                    </a:lnTo>
                    <a:lnTo>
                      <a:pt x="91" y="138"/>
                    </a:lnTo>
                    <a:lnTo>
                      <a:pt x="91" y="140"/>
                    </a:lnTo>
                    <a:lnTo>
                      <a:pt x="89" y="140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8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6"/>
                    </a:lnTo>
                    <a:lnTo>
                      <a:pt x="81" y="158"/>
                    </a:lnTo>
                    <a:lnTo>
                      <a:pt x="83" y="158"/>
                    </a:lnTo>
                    <a:lnTo>
                      <a:pt x="83" y="159"/>
                    </a:lnTo>
                    <a:lnTo>
                      <a:pt x="83" y="161"/>
                    </a:lnTo>
                    <a:lnTo>
                      <a:pt x="85" y="161"/>
                    </a:lnTo>
                    <a:lnTo>
                      <a:pt x="85" y="163"/>
                    </a:lnTo>
                    <a:lnTo>
                      <a:pt x="85" y="165"/>
                    </a:lnTo>
                    <a:lnTo>
                      <a:pt x="85" y="167"/>
                    </a:lnTo>
                    <a:lnTo>
                      <a:pt x="85" y="169"/>
                    </a:lnTo>
                    <a:lnTo>
                      <a:pt x="85" y="171"/>
                    </a:lnTo>
                    <a:lnTo>
                      <a:pt x="87" y="171"/>
                    </a:lnTo>
                    <a:lnTo>
                      <a:pt x="89" y="171"/>
                    </a:lnTo>
                    <a:lnTo>
                      <a:pt x="87" y="171"/>
                    </a:lnTo>
                    <a:lnTo>
                      <a:pt x="87" y="173"/>
                    </a:lnTo>
                    <a:lnTo>
                      <a:pt x="89" y="173"/>
                    </a:lnTo>
                    <a:lnTo>
                      <a:pt x="89" y="175"/>
                    </a:lnTo>
                    <a:lnTo>
                      <a:pt x="91" y="175"/>
                    </a:lnTo>
                    <a:lnTo>
                      <a:pt x="93" y="175"/>
                    </a:lnTo>
                    <a:lnTo>
                      <a:pt x="91" y="175"/>
                    </a:lnTo>
                    <a:lnTo>
                      <a:pt x="91" y="177"/>
                    </a:lnTo>
                    <a:lnTo>
                      <a:pt x="93" y="177"/>
                    </a:lnTo>
                    <a:lnTo>
                      <a:pt x="93" y="179"/>
                    </a:lnTo>
                    <a:lnTo>
                      <a:pt x="91" y="179"/>
                    </a:lnTo>
                    <a:lnTo>
                      <a:pt x="91" y="181"/>
                    </a:lnTo>
                    <a:lnTo>
                      <a:pt x="91" y="183"/>
                    </a:lnTo>
                    <a:lnTo>
                      <a:pt x="91" y="184"/>
                    </a:lnTo>
                    <a:lnTo>
                      <a:pt x="91" y="186"/>
                    </a:lnTo>
                    <a:lnTo>
                      <a:pt x="89" y="186"/>
                    </a:lnTo>
                    <a:lnTo>
                      <a:pt x="89" y="188"/>
                    </a:lnTo>
                    <a:lnTo>
                      <a:pt x="91" y="188"/>
                    </a:lnTo>
                    <a:lnTo>
                      <a:pt x="93" y="188"/>
                    </a:lnTo>
                    <a:lnTo>
                      <a:pt x="93" y="190"/>
                    </a:lnTo>
                    <a:lnTo>
                      <a:pt x="95" y="190"/>
                    </a:lnTo>
                    <a:lnTo>
                      <a:pt x="96" y="190"/>
                    </a:lnTo>
                    <a:lnTo>
                      <a:pt x="96" y="192"/>
                    </a:lnTo>
                    <a:lnTo>
                      <a:pt x="95" y="192"/>
                    </a:lnTo>
                    <a:lnTo>
                      <a:pt x="95" y="194"/>
                    </a:lnTo>
                    <a:lnTo>
                      <a:pt x="95" y="196"/>
                    </a:lnTo>
                    <a:lnTo>
                      <a:pt x="93" y="196"/>
                    </a:lnTo>
                    <a:lnTo>
                      <a:pt x="91" y="196"/>
                    </a:lnTo>
                    <a:lnTo>
                      <a:pt x="89" y="196"/>
                    </a:lnTo>
                    <a:lnTo>
                      <a:pt x="89" y="198"/>
                    </a:lnTo>
                    <a:lnTo>
                      <a:pt x="87" y="198"/>
                    </a:lnTo>
                    <a:lnTo>
                      <a:pt x="87" y="200"/>
                    </a:lnTo>
                    <a:lnTo>
                      <a:pt x="87" y="202"/>
                    </a:lnTo>
                    <a:lnTo>
                      <a:pt x="85" y="202"/>
                    </a:lnTo>
                    <a:lnTo>
                      <a:pt x="87" y="202"/>
                    </a:lnTo>
                    <a:lnTo>
                      <a:pt x="87" y="204"/>
                    </a:lnTo>
                    <a:lnTo>
                      <a:pt x="87" y="206"/>
                    </a:lnTo>
                    <a:lnTo>
                      <a:pt x="87" y="207"/>
                    </a:lnTo>
                    <a:lnTo>
                      <a:pt x="89" y="207"/>
                    </a:lnTo>
                    <a:lnTo>
                      <a:pt x="87" y="207"/>
                    </a:lnTo>
                    <a:lnTo>
                      <a:pt x="87" y="209"/>
                    </a:lnTo>
                    <a:lnTo>
                      <a:pt x="87" y="211"/>
                    </a:lnTo>
                    <a:lnTo>
                      <a:pt x="87" y="213"/>
                    </a:lnTo>
                    <a:lnTo>
                      <a:pt x="85" y="213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3" y="217"/>
                    </a:lnTo>
                    <a:lnTo>
                      <a:pt x="83" y="219"/>
                    </a:lnTo>
                    <a:lnTo>
                      <a:pt x="83" y="217"/>
                    </a:lnTo>
                    <a:lnTo>
                      <a:pt x="83" y="219"/>
                    </a:lnTo>
                    <a:lnTo>
                      <a:pt x="81" y="219"/>
                    </a:lnTo>
                    <a:lnTo>
                      <a:pt x="81" y="221"/>
                    </a:lnTo>
                    <a:lnTo>
                      <a:pt x="81" y="223"/>
                    </a:lnTo>
                    <a:lnTo>
                      <a:pt x="79" y="223"/>
                    </a:lnTo>
                    <a:lnTo>
                      <a:pt x="79" y="221"/>
                    </a:lnTo>
                    <a:lnTo>
                      <a:pt x="81" y="221"/>
                    </a:lnTo>
                    <a:lnTo>
                      <a:pt x="79" y="221"/>
                    </a:lnTo>
                    <a:lnTo>
                      <a:pt x="79" y="219"/>
                    </a:lnTo>
                    <a:lnTo>
                      <a:pt x="77" y="219"/>
                    </a:lnTo>
                    <a:lnTo>
                      <a:pt x="75" y="219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1" y="221"/>
                    </a:lnTo>
                    <a:lnTo>
                      <a:pt x="70" y="221"/>
                    </a:lnTo>
                    <a:lnTo>
                      <a:pt x="70" y="219"/>
                    </a:lnTo>
                    <a:lnTo>
                      <a:pt x="68" y="219"/>
                    </a:lnTo>
                    <a:lnTo>
                      <a:pt x="66" y="219"/>
                    </a:lnTo>
                    <a:lnTo>
                      <a:pt x="66" y="221"/>
                    </a:lnTo>
                    <a:lnTo>
                      <a:pt x="64" y="221"/>
                    </a:lnTo>
                    <a:lnTo>
                      <a:pt x="64" y="219"/>
                    </a:lnTo>
                    <a:lnTo>
                      <a:pt x="64" y="221"/>
                    </a:lnTo>
                    <a:lnTo>
                      <a:pt x="62" y="221"/>
                    </a:lnTo>
                    <a:lnTo>
                      <a:pt x="62" y="223"/>
                    </a:lnTo>
                    <a:lnTo>
                      <a:pt x="60" y="225"/>
                    </a:lnTo>
                    <a:lnTo>
                      <a:pt x="60" y="227"/>
                    </a:lnTo>
                    <a:lnTo>
                      <a:pt x="58" y="229"/>
                    </a:lnTo>
                    <a:lnTo>
                      <a:pt x="58" y="231"/>
                    </a:lnTo>
                    <a:lnTo>
                      <a:pt x="58" y="232"/>
                    </a:lnTo>
                    <a:lnTo>
                      <a:pt x="56" y="234"/>
                    </a:lnTo>
                    <a:lnTo>
                      <a:pt x="56" y="236"/>
                    </a:lnTo>
                    <a:lnTo>
                      <a:pt x="54" y="236"/>
                    </a:lnTo>
                    <a:lnTo>
                      <a:pt x="54" y="238"/>
                    </a:lnTo>
                    <a:lnTo>
                      <a:pt x="54" y="236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52" y="238"/>
                    </a:lnTo>
                    <a:lnTo>
                      <a:pt x="52" y="240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48" y="244"/>
                    </a:lnTo>
                    <a:lnTo>
                      <a:pt x="48" y="246"/>
                    </a:lnTo>
                    <a:lnTo>
                      <a:pt x="47" y="246"/>
                    </a:lnTo>
                    <a:lnTo>
                      <a:pt x="48" y="246"/>
                    </a:lnTo>
                    <a:lnTo>
                      <a:pt x="47" y="246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5" y="250"/>
                    </a:lnTo>
                    <a:lnTo>
                      <a:pt x="45" y="252"/>
                    </a:lnTo>
                    <a:lnTo>
                      <a:pt x="43" y="254"/>
                    </a:lnTo>
                    <a:lnTo>
                      <a:pt x="41" y="255"/>
                    </a:lnTo>
                    <a:lnTo>
                      <a:pt x="39" y="255"/>
                    </a:lnTo>
                    <a:lnTo>
                      <a:pt x="39" y="254"/>
                    </a:lnTo>
                    <a:lnTo>
                      <a:pt x="37" y="254"/>
                    </a:lnTo>
                    <a:lnTo>
                      <a:pt x="37" y="255"/>
                    </a:lnTo>
                    <a:lnTo>
                      <a:pt x="37" y="257"/>
                    </a:lnTo>
                    <a:lnTo>
                      <a:pt x="37" y="259"/>
                    </a:lnTo>
                    <a:lnTo>
                      <a:pt x="39" y="259"/>
                    </a:lnTo>
                    <a:lnTo>
                      <a:pt x="39" y="261"/>
                    </a:lnTo>
                    <a:lnTo>
                      <a:pt x="39" y="263"/>
                    </a:lnTo>
                    <a:lnTo>
                      <a:pt x="41" y="263"/>
                    </a:lnTo>
                    <a:lnTo>
                      <a:pt x="39" y="263"/>
                    </a:lnTo>
                    <a:lnTo>
                      <a:pt x="39" y="265"/>
                    </a:lnTo>
                    <a:lnTo>
                      <a:pt x="39" y="267"/>
                    </a:lnTo>
                    <a:lnTo>
                      <a:pt x="41" y="267"/>
                    </a:lnTo>
                    <a:lnTo>
                      <a:pt x="43" y="267"/>
                    </a:lnTo>
                    <a:lnTo>
                      <a:pt x="43" y="269"/>
                    </a:lnTo>
                    <a:lnTo>
                      <a:pt x="43" y="271"/>
                    </a:lnTo>
                    <a:lnTo>
                      <a:pt x="43" y="273"/>
                    </a:lnTo>
                    <a:lnTo>
                      <a:pt x="41" y="273"/>
                    </a:lnTo>
                    <a:lnTo>
                      <a:pt x="39" y="273"/>
                    </a:lnTo>
                    <a:lnTo>
                      <a:pt x="37" y="273"/>
                    </a:lnTo>
                    <a:lnTo>
                      <a:pt x="37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3" y="269"/>
                    </a:lnTo>
                    <a:lnTo>
                      <a:pt x="33" y="271"/>
                    </a:lnTo>
                    <a:lnTo>
                      <a:pt x="31" y="271"/>
                    </a:lnTo>
                    <a:lnTo>
                      <a:pt x="31" y="273"/>
                    </a:lnTo>
                    <a:lnTo>
                      <a:pt x="31" y="275"/>
                    </a:lnTo>
                    <a:lnTo>
                      <a:pt x="29" y="275"/>
                    </a:lnTo>
                    <a:lnTo>
                      <a:pt x="29" y="273"/>
                    </a:lnTo>
                    <a:lnTo>
                      <a:pt x="29" y="275"/>
                    </a:lnTo>
                    <a:lnTo>
                      <a:pt x="27" y="275"/>
                    </a:lnTo>
                    <a:lnTo>
                      <a:pt x="25" y="275"/>
                    </a:lnTo>
                    <a:lnTo>
                      <a:pt x="27" y="275"/>
                    </a:lnTo>
                    <a:lnTo>
                      <a:pt x="27" y="277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3" y="279"/>
                    </a:lnTo>
                    <a:lnTo>
                      <a:pt x="23" y="280"/>
                    </a:lnTo>
                    <a:lnTo>
                      <a:pt x="22" y="280"/>
                    </a:lnTo>
                    <a:lnTo>
                      <a:pt x="20" y="280"/>
                    </a:lnTo>
                    <a:lnTo>
                      <a:pt x="20" y="282"/>
                    </a:lnTo>
                    <a:lnTo>
                      <a:pt x="20" y="284"/>
                    </a:lnTo>
                    <a:lnTo>
                      <a:pt x="18" y="284"/>
                    </a:lnTo>
                    <a:lnTo>
                      <a:pt x="16" y="284"/>
                    </a:lnTo>
                    <a:lnTo>
                      <a:pt x="16" y="286"/>
                    </a:lnTo>
                    <a:lnTo>
                      <a:pt x="18" y="286"/>
                    </a:lnTo>
                    <a:lnTo>
                      <a:pt x="18" y="288"/>
                    </a:lnTo>
                    <a:lnTo>
                      <a:pt x="18" y="290"/>
                    </a:lnTo>
                    <a:lnTo>
                      <a:pt x="16" y="290"/>
                    </a:lnTo>
                    <a:lnTo>
                      <a:pt x="16" y="288"/>
                    </a:lnTo>
                    <a:lnTo>
                      <a:pt x="14" y="290"/>
                    </a:lnTo>
                    <a:lnTo>
                      <a:pt x="16" y="292"/>
                    </a:lnTo>
                    <a:lnTo>
                      <a:pt x="16" y="294"/>
                    </a:lnTo>
                    <a:lnTo>
                      <a:pt x="14" y="294"/>
                    </a:lnTo>
                    <a:lnTo>
                      <a:pt x="12" y="292"/>
                    </a:lnTo>
                    <a:lnTo>
                      <a:pt x="10" y="292"/>
                    </a:lnTo>
                    <a:lnTo>
                      <a:pt x="8" y="292"/>
                    </a:lnTo>
                    <a:lnTo>
                      <a:pt x="6" y="292"/>
                    </a:lnTo>
                    <a:lnTo>
                      <a:pt x="6" y="294"/>
                    </a:lnTo>
                    <a:lnTo>
                      <a:pt x="4" y="294"/>
                    </a:lnTo>
                    <a:lnTo>
                      <a:pt x="4" y="296"/>
                    </a:lnTo>
                    <a:lnTo>
                      <a:pt x="2" y="296"/>
                    </a:lnTo>
                    <a:lnTo>
                      <a:pt x="0" y="296"/>
                    </a:lnTo>
                    <a:lnTo>
                      <a:pt x="0" y="294"/>
                    </a:lnTo>
                    <a:lnTo>
                      <a:pt x="0" y="292"/>
                    </a:lnTo>
                    <a:lnTo>
                      <a:pt x="2" y="292"/>
                    </a:lnTo>
                    <a:lnTo>
                      <a:pt x="2" y="290"/>
                    </a:lnTo>
                    <a:lnTo>
                      <a:pt x="4" y="290"/>
                    </a:lnTo>
                    <a:lnTo>
                      <a:pt x="4" y="288"/>
                    </a:lnTo>
                    <a:lnTo>
                      <a:pt x="6" y="288"/>
                    </a:lnTo>
                    <a:lnTo>
                      <a:pt x="6" y="286"/>
                    </a:lnTo>
                    <a:lnTo>
                      <a:pt x="4" y="286"/>
                    </a:lnTo>
                    <a:lnTo>
                      <a:pt x="4" y="284"/>
                    </a:lnTo>
                    <a:lnTo>
                      <a:pt x="4" y="282"/>
                    </a:lnTo>
                    <a:lnTo>
                      <a:pt x="6" y="282"/>
                    </a:lnTo>
                    <a:lnTo>
                      <a:pt x="6" y="280"/>
                    </a:lnTo>
                    <a:lnTo>
                      <a:pt x="8" y="280"/>
                    </a:lnTo>
                    <a:lnTo>
                      <a:pt x="10" y="280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12" y="277"/>
                    </a:lnTo>
                    <a:lnTo>
                      <a:pt x="12" y="275"/>
                    </a:lnTo>
                    <a:lnTo>
                      <a:pt x="12" y="273"/>
                    </a:lnTo>
                    <a:lnTo>
                      <a:pt x="14" y="273"/>
                    </a:lnTo>
                    <a:lnTo>
                      <a:pt x="14" y="271"/>
                    </a:lnTo>
                    <a:lnTo>
                      <a:pt x="16" y="271"/>
                    </a:lnTo>
                    <a:lnTo>
                      <a:pt x="16" y="269"/>
                    </a:lnTo>
                    <a:lnTo>
                      <a:pt x="16" y="267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8" y="263"/>
                    </a:lnTo>
                    <a:lnTo>
                      <a:pt x="18" y="261"/>
                    </a:lnTo>
                    <a:lnTo>
                      <a:pt x="18" y="259"/>
                    </a:lnTo>
                    <a:lnTo>
                      <a:pt x="20" y="259"/>
                    </a:lnTo>
                    <a:lnTo>
                      <a:pt x="20" y="257"/>
                    </a:lnTo>
                    <a:lnTo>
                      <a:pt x="20" y="255"/>
                    </a:lnTo>
                    <a:lnTo>
                      <a:pt x="20" y="257"/>
                    </a:lnTo>
                    <a:lnTo>
                      <a:pt x="22" y="257"/>
                    </a:lnTo>
                    <a:lnTo>
                      <a:pt x="22" y="255"/>
                    </a:lnTo>
                    <a:lnTo>
                      <a:pt x="22" y="254"/>
                    </a:lnTo>
                    <a:lnTo>
                      <a:pt x="22" y="252"/>
                    </a:lnTo>
                    <a:lnTo>
                      <a:pt x="23" y="252"/>
                    </a:lnTo>
                    <a:lnTo>
                      <a:pt x="23" y="250"/>
                    </a:lnTo>
                    <a:lnTo>
                      <a:pt x="23" y="248"/>
                    </a:lnTo>
                    <a:lnTo>
                      <a:pt x="25" y="248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5" y="238"/>
                    </a:lnTo>
                    <a:lnTo>
                      <a:pt x="25" y="236"/>
                    </a:lnTo>
                    <a:lnTo>
                      <a:pt x="25" y="234"/>
                    </a:lnTo>
                    <a:lnTo>
                      <a:pt x="25" y="232"/>
                    </a:lnTo>
                    <a:lnTo>
                      <a:pt x="25" y="231"/>
                    </a:lnTo>
                    <a:lnTo>
                      <a:pt x="23" y="231"/>
                    </a:lnTo>
                    <a:lnTo>
                      <a:pt x="23" y="229"/>
                    </a:lnTo>
                    <a:lnTo>
                      <a:pt x="22" y="229"/>
                    </a:lnTo>
                    <a:lnTo>
                      <a:pt x="22" y="227"/>
                    </a:lnTo>
                    <a:lnTo>
                      <a:pt x="22" y="225"/>
                    </a:lnTo>
                    <a:lnTo>
                      <a:pt x="23" y="225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3" y="219"/>
                    </a:lnTo>
                    <a:lnTo>
                      <a:pt x="23" y="217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5" y="211"/>
                    </a:lnTo>
                    <a:lnTo>
                      <a:pt x="25" y="209"/>
                    </a:lnTo>
                    <a:lnTo>
                      <a:pt x="27" y="209"/>
                    </a:lnTo>
                    <a:lnTo>
                      <a:pt x="27" y="207"/>
                    </a:lnTo>
                    <a:lnTo>
                      <a:pt x="27" y="206"/>
                    </a:lnTo>
                    <a:lnTo>
                      <a:pt x="27" y="204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9" y="198"/>
                    </a:lnTo>
                    <a:lnTo>
                      <a:pt x="29" y="196"/>
                    </a:lnTo>
                    <a:lnTo>
                      <a:pt x="31" y="196"/>
                    </a:lnTo>
                    <a:lnTo>
                      <a:pt x="31" y="194"/>
                    </a:lnTo>
                    <a:lnTo>
                      <a:pt x="31" y="192"/>
                    </a:lnTo>
                    <a:lnTo>
                      <a:pt x="33" y="192"/>
                    </a:lnTo>
                    <a:lnTo>
                      <a:pt x="33" y="190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5" y="190"/>
                    </a:lnTo>
                    <a:lnTo>
                      <a:pt x="37" y="190"/>
                    </a:lnTo>
                    <a:lnTo>
                      <a:pt x="37" y="192"/>
                    </a:lnTo>
                    <a:lnTo>
                      <a:pt x="39" y="192"/>
                    </a:lnTo>
                    <a:lnTo>
                      <a:pt x="39" y="194"/>
                    </a:lnTo>
                    <a:lnTo>
                      <a:pt x="41" y="194"/>
                    </a:lnTo>
                    <a:lnTo>
                      <a:pt x="41" y="196"/>
                    </a:lnTo>
                    <a:lnTo>
                      <a:pt x="43" y="196"/>
                    </a:lnTo>
                    <a:lnTo>
                      <a:pt x="45" y="196"/>
                    </a:lnTo>
                    <a:lnTo>
                      <a:pt x="47" y="196"/>
                    </a:lnTo>
                    <a:lnTo>
                      <a:pt x="48" y="196"/>
                    </a:lnTo>
                    <a:lnTo>
                      <a:pt x="48" y="198"/>
                    </a:lnTo>
                    <a:lnTo>
                      <a:pt x="50" y="198"/>
                    </a:lnTo>
                    <a:lnTo>
                      <a:pt x="52" y="198"/>
                    </a:lnTo>
                    <a:lnTo>
                      <a:pt x="54" y="196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6" y="190"/>
                    </a:lnTo>
                    <a:lnTo>
                      <a:pt x="56" y="188"/>
                    </a:lnTo>
                    <a:lnTo>
                      <a:pt x="56" y="186"/>
                    </a:lnTo>
                    <a:lnTo>
                      <a:pt x="56" y="184"/>
                    </a:lnTo>
                    <a:lnTo>
                      <a:pt x="56" y="183"/>
                    </a:lnTo>
                    <a:lnTo>
                      <a:pt x="56" y="181"/>
                    </a:lnTo>
                    <a:lnTo>
                      <a:pt x="56" y="179"/>
                    </a:lnTo>
                    <a:lnTo>
                      <a:pt x="56" y="177"/>
                    </a:lnTo>
                    <a:lnTo>
                      <a:pt x="56" y="175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8" y="169"/>
                    </a:lnTo>
                    <a:lnTo>
                      <a:pt x="58" y="167"/>
                    </a:lnTo>
                    <a:lnTo>
                      <a:pt x="60" y="167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4" y="161"/>
                    </a:lnTo>
                    <a:lnTo>
                      <a:pt x="64" y="159"/>
                    </a:lnTo>
                    <a:lnTo>
                      <a:pt x="66" y="159"/>
                    </a:lnTo>
                    <a:lnTo>
                      <a:pt x="66" y="158"/>
                    </a:lnTo>
                    <a:lnTo>
                      <a:pt x="66" y="156"/>
                    </a:lnTo>
                    <a:lnTo>
                      <a:pt x="66" y="154"/>
                    </a:lnTo>
                    <a:lnTo>
                      <a:pt x="66" y="152"/>
                    </a:lnTo>
                    <a:lnTo>
                      <a:pt x="64" y="150"/>
                    </a:lnTo>
                    <a:lnTo>
                      <a:pt x="62" y="150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64" y="146"/>
                    </a:lnTo>
                    <a:lnTo>
                      <a:pt x="64" y="144"/>
                    </a:lnTo>
                    <a:lnTo>
                      <a:pt x="64" y="142"/>
                    </a:lnTo>
                    <a:lnTo>
                      <a:pt x="64" y="140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2" y="136"/>
                    </a:lnTo>
                    <a:lnTo>
                      <a:pt x="62" y="135"/>
                    </a:lnTo>
                    <a:lnTo>
                      <a:pt x="62" y="133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2" y="127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1"/>
                    </a:lnTo>
                    <a:lnTo>
                      <a:pt x="66" y="121"/>
                    </a:lnTo>
                    <a:lnTo>
                      <a:pt x="64" y="119"/>
                    </a:lnTo>
                    <a:lnTo>
                      <a:pt x="64" y="117"/>
                    </a:lnTo>
                    <a:lnTo>
                      <a:pt x="66" y="117"/>
                    </a:lnTo>
                    <a:lnTo>
                      <a:pt x="66" y="115"/>
                    </a:lnTo>
                    <a:lnTo>
                      <a:pt x="66" y="113"/>
                    </a:lnTo>
                    <a:lnTo>
                      <a:pt x="68" y="113"/>
                    </a:lnTo>
                    <a:lnTo>
                      <a:pt x="66" y="113"/>
                    </a:lnTo>
                    <a:lnTo>
                      <a:pt x="66" y="111"/>
                    </a:lnTo>
                    <a:lnTo>
                      <a:pt x="68" y="111"/>
                    </a:lnTo>
                    <a:lnTo>
                      <a:pt x="68" y="110"/>
                    </a:lnTo>
                    <a:lnTo>
                      <a:pt x="70" y="110"/>
                    </a:lnTo>
                    <a:lnTo>
                      <a:pt x="68" y="110"/>
                    </a:lnTo>
                    <a:lnTo>
                      <a:pt x="70" y="110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70" y="104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71" y="100"/>
                    </a:lnTo>
                    <a:lnTo>
                      <a:pt x="71" y="98"/>
                    </a:lnTo>
                    <a:lnTo>
                      <a:pt x="71" y="96"/>
                    </a:lnTo>
                    <a:lnTo>
                      <a:pt x="73" y="96"/>
                    </a:lnTo>
                    <a:lnTo>
                      <a:pt x="73" y="94"/>
                    </a:lnTo>
                    <a:lnTo>
                      <a:pt x="73" y="92"/>
                    </a:lnTo>
                    <a:lnTo>
                      <a:pt x="73" y="90"/>
                    </a:lnTo>
                    <a:lnTo>
                      <a:pt x="73" y="88"/>
                    </a:lnTo>
                    <a:lnTo>
                      <a:pt x="75" y="88"/>
                    </a:lnTo>
                    <a:lnTo>
                      <a:pt x="73" y="88"/>
                    </a:lnTo>
                    <a:lnTo>
                      <a:pt x="73" y="87"/>
                    </a:lnTo>
                    <a:lnTo>
                      <a:pt x="73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3" y="81"/>
                    </a:lnTo>
                    <a:lnTo>
                      <a:pt x="75" y="81"/>
                    </a:lnTo>
                    <a:lnTo>
                      <a:pt x="75" y="79"/>
                    </a:lnTo>
                    <a:lnTo>
                      <a:pt x="73" y="79"/>
                    </a:lnTo>
                    <a:lnTo>
                      <a:pt x="73" y="77"/>
                    </a:lnTo>
                    <a:lnTo>
                      <a:pt x="75" y="77"/>
                    </a:lnTo>
                    <a:lnTo>
                      <a:pt x="73" y="77"/>
                    </a:lnTo>
                    <a:lnTo>
                      <a:pt x="73" y="75"/>
                    </a:lnTo>
                    <a:lnTo>
                      <a:pt x="73" y="73"/>
                    </a:lnTo>
                    <a:lnTo>
                      <a:pt x="73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3" y="69"/>
                    </a:lnTo>
                    <a:lnTo>
                      <a:pt x="73" y="67"/>
                    </a:lnTo>
                    <a:lnTo>
                      <a:pt x="73" y="65"/>
                    </a:lnTo>
                    <a:lnTo>
                      <a:pt x="71" y="65"/>
                    </a:lnTo>
                    <a:lnTo>
                      <a:pt x="71" y="63"/>
                    </a:lnTo>
                    <a:lnTo>
                      <a:pt x="70" y="63"/>
                    </a:lnTo>
                    <a:lnTo>
                      <a:pt x="68" y="63"/>
                    </a:lnTo>
                    <a:lnTo>
                      <a:pt x="66" y="63"/>
                    </a:lnTo>
                    <a:lnTo>
                      <a:pt x="66" y="62"/>
                    </a:lnTo>
                    <a:lnTo>
                      <a:pt x="66" y="60"/>
                    </a:lnTo>
                    <a:lnTo>
                      <a:pt x="64" y="60"/>
                    </a:lnTo>
                    <a:lnTo>
                      <a:pt x="62" y="60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4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5" y="48"/>
                    </a:lnTo>
                    <a:lnTo>
                      <a:pt x="77" y="48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7" y="46"/>
                    </a:lnTo>
                    <a:lnTo>
                      <a:pt x="75" y="46"/>
                    </a:lnTo>
                    <a:lnTo>
                      <a:pt x="75" y="44"/>
                    </a:lnTo>
                    <a:lnTo>
                      <a:pt x="75" y="42"/>
                    </a:lnTo>
                    <a:lnTo>
                      <a:pt x="73" y="42"/>
                    </a:lnTo>
                    <a:lnTo>
                      <a:pt x="75" y="42"/>
                    </a:lnTo>
                    <a:lnTo>
                      <a:pt x="75" y="40"/>
                    </a:lnTo>
                    <a:lnTo>
                      <a:pt x="75" y="39"/>
                    </a:lnTo>
                    <a:lnTo>
                      <a:pt x="75" y="37"/>
                    </a:lnTo>
                    <a:lnTo>
                      <a:pt x="73" y="37"/>
                    </a:lnTo>
                    <a:lnTo>
                      <a:pt x="75" y="37"/>
                    </a:lnTo>
                    <a:lnTo>
                      <a:pt x="75" y="35"/>
                    </a:lnTo>
                    <a:lnTo>
                      <a:pt x="75" y="37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79" y="31"/>
                    </a:lnTo>
                    <a:lnTo>
                      <a:pt x="77" y="31"/>
                    </a:lnTo>
                    <a:lnTo>
                      <a:pt x="79" y="31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7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9" y="23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1" y="17"/>
                    </a:lnTo>
                    <a:lnTo>
                      <a:pt x="91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3" y="14"/>
                    </a:lnTo>
                    <a:lnTo>
                      <a:pt x="93" y="12"/>
                    </a:lnTo>
                    <a:lnTo>
                      <a:pt x="95" y="12"/>
                    </a:lnTo>
                    <a:lnTo>
                      <a:pt x="93" y="12"/>
                    </a:lnTo>
                    <a:lnTo>
                      <a:pt x="95" y="12"/>
                    </a:lnTo>
                    <a:lnTo>
                      <a:pt x="95" y="10"/>
                    </a:lnTo>
                    <a:lnTo>
                      <a:pt x="95" y="12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19" y="4"/>
                    </a:lnTo>
                    <a:lnTo>
                      <a:pt x="119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CO" sz="1400">
                  <a:latin typeface="Arial" charset="0"/>
                </a:endParaRPr>
              </a:p>
            </p:txBody>
          </p:sp>
          <p:grpSp>
            <p:nvGrpSpPr>
              <p:cNvPr id="9" name="Group 4884">
                <a:extLst>
                  <a:ext uri="{FF2B5EF4-FFF2-40B4-BE49-F238E27FC236}">
                    <a16:creationId xmlns:a16="http://schemas.microsoft.com/office/drawing/2014/main" id="{02CF3952-AB37-03DC-8084-BE2F3FBBBC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2" y="220"/>
                <a:ext cx="3274" cy="4461"/>
                <a:chOff x="562" y="220"/>
                <a:chExt cx="3274" cy="4461"/>
              </a:xfrm>
              <a:grpFill/>
            </p:grpSpPr>
            <p:sp>
              <p:nvSpPr>
                <p:cNvPr id="10" name="Freeform 4860">
                  <a:extLst>
                    <a:ext uri="{FF2B5EF4-FFF2-40B4-BE49-F238E27FC236}">
                      <a16:creationId xmlns:a16="http://schemas.microsoft.com/office/drawing/2014/main" id="{F8A99F2A-94A5-3894-3DA8-4FAAB6E256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" y="1379"/>
                  <a:ext cx="547" cy="647"/>
                </a:xfrm>
                <a:custGeom>
                  <a:avLst/>
                  <a:gdLst>
                    <a:gd name="T0" fmla="*/ 41 w 547"/>
                    <a:gd name="T1" fmla="*/ 457 h 647"/>
                    <a:gd name="T2" fmla="*/ 31 w 547"/>
                    <a:gd name="T3" fmla="*/ 418 h 647"/>
                    <a:gd name="T4" fmla="*/ 64 w 547"/>
                    <a:gd name="T5" fmla="*/ 393 h 647"/>
                    <a:gd name="T6" fmla="*/ 98 w 547"/>
                    <a:gd name="T7" fmla="*/ 372 h 647"/>
                    <a:gd name="T8" fmla="*/ 127 w 547"/>
                    <a:gd name="T9" fmla="*/ 340 h 647"/>
                    <a:gd name="T10" fmla="*/ 171 w 547"/>
                    <a:gd name="T11" fmla="*/ 305 h 647"/>
                    <a:gd name="T12" fmla="*/ 158 w 547"/>
                    <a:gd name="T13" fmla="*/ 257 h 647"/>
                    <a:gd name="T14" fmla="*/ 165 w 547"/>
                    <a:gd name="T15" fmla="*/ 203 h 647"/>
                    <a:gd name="T16" fmla="*/ 179 w 547"/>
                    <a:gd name="T17" fmla="*/ 159 h 647"/>
                    <a:gd name="T18" fmla="*/ 190 w 547"/>
                    <a:gd name="T19" fmla="*/ 121 h 647"/>
                    <a:gd name="T20" fmla="*/ 188 w 547"/>
                    <a:gd name="T21" fmla="*/ 77 h 647"/>
                    <a:gd name="T22" fmla="*/ 175 w 547"/>
                    <a:gd name="T23" fmla="*/ 34 h 647"/>
                    <a:gd name="T24" fmla="*/ 200 w 547"/>
                    <a:gd name="T25" fmla="*/ 5 h 647"/>
                    <a:gd name="T26" fmla="*/ 210 w 547"/>
                    <a:gd name="T27" fmla="*/ 29 h 647"/>
                    <a:gd name="T28" fmla="*/ 225 w 547"/>
                    <a:gd name="T29" fmla="*/ 52 h 647"/>
                    <a:gd name="T30" fmla="*/ 227 w 547"/>
                    <a:gd name="T31" fmla="*/ 78 h 647"/>
                    <a:gd name="T32" fmla="*/ 238 w 547"/>
                    <a:gd name="T33" fmla="*/ 105 h 647"/>
                    <a:gd name="T34" fmla="*/ 263 w 547"/>
                    <a:gd name="T35" fmla="*/ 128 h 647"/>
                    <a:gd name="T36" fmla="*/ 279 w 547"/>
                    <a:gd name="T37" fmla="*/ 148 h 647"/>
                    <a:gd name="T38" fmla="*/ 307 w 547"/>
                    <a:gd name="T39" fmla="*/ 153 h 647"/>
                    <a:gd name="T40" fmla="*/ 338 w 547"/>
                    <a:gd name="T41" fmla="*/ 163 h 647"/>
                    <a:gd name="T42" fmla="*/ 355 w 547"/>
                    <a:gd name="T43" fmla="*/ 136 h 647"/>
                    <a:gd name="T44" fmla="*/ 396 w 547"/>
                    <a:gd name="T45" fmla="*/ 142 h 647"/>
                    <a:gd name="T46" fmla="*/ 413 w 547"/>
                    <a:gd name="T47" fmla="*/ 163 h 647"/>
                    <a:gd name="T48" fmla="*/ 438 w 547"/>
                    <a:gd name="T49" fmla="*/ 194 h 647"/>
                    <a:gd name="T50" fmla="*/ 446 w 547"/>
                    <a:gd name="T51" fmla="*/ 228 h 647"/>
                    <a:gd name="T52" fmla="*/ 450 w 547"/>
                    <a:gd name="T53" fmla="*/ 253 h 647"/>
                    <a:gd name="T54" fmla="*/ 438 w 547"/>
                    <a:gd name="T55" fmla="*/ 290 h 647"/>
                    <a:gd name="T56" fmla="*/ 475 w 547"/>
                    <a:gd name="T57" fmla="*/ 305 h 647"/>
                    <a:gd name="T58" fmla="*/ 501 w 547"/>
                    <a:gd name="T59" fmla="*/ 305 h 647"/>
                    <a:gd name="T60" fmla="*/ 530 w 547"/>
                    <a:gd name="T61" fmla="*/ 320 h 647"/>
                    <a:gd name="T62" fmla="*/ 542 w 547"/>
                    <a:gd name="T63" fmla="*/ 338 h 647"/>
                    <a:gd name="T64" fmla="*/ 546 w 547"/>
                    <a:gd name="T65" fmla="*/ 380 h 647"/>
                    <a:gd name="T66" fmla="*/ 532 w 547"/>
                    <a:gd name="T67" fmla="*/ 422 h 647"/>
                    <a:gd name="T68" fmla="*/ 513 w 547"/>
                    <a:gd name="T69" fmla="*/ 449 h 647"/>
                    <a:gd name="T70" fmla="*/ 486 w 547"/>
                    <a:gd name="T71" fmla="*/ 428 h 647"/>
                    <a:gd name="T72" fmla="*/ 459 w 547"/>
                    <a:gd name="T73" fmla="*/ 422 h 647"/>
                    <a:gd name="T74" fmla="*/ 478 w 547"/>
                    <a:gd name="T75" fmla="*/ 451 h 647"/>
                    <a:gd name="T76" fmla="*/ 480 w 547"/>
                    <a:gd name="T77" fmla="*/ 487 h 647"/>
                    <a:gd name="T78" fmla="*/ 459 w 547"/>
                    <a:gd name="T79" fmla="*/ 514 h 647"/>
                    <a:gd name="T80" fmla="*/ 430 w 547"/>
                    <a:gd name="T81" fmla="*/ 541 h 647"/>
                    <a:gd name="T82" fmla="*/ 403 w 547"/>
                    <a:gd name="T83" fmla="*/ 580 h 647"/>
                    <a:gd name="T84" fmla="*/ 365 w 547"/>
                    <a:gd name="T85" fmla="*/ 576 h 647"/>
                    <a:gd name="T86" fmla="*/ 338 w 547"/>
                    <a:gd name="T87" fmla="*/ 597 h 647"/>
                    <a:gd name="T88" fmla="*/ 309 w 547"/>
                    <a:gd name="T89" fmla="*/ 630 h 647"/>
                    <a:gd name="T90" fmla="*/ 284 w 547"/>
                    <a:gd name="T91" fmla="*/ 612 h 647"/>
                    <a:gd name="T92" fmla="*/ 302 w 547"/>
                    <a:gd name="T93" fmla="*/ 593 h 647"/>
                    <a:gd name="T94" fmla="*/ 307 w 547"/>
                    <a:gd name="T95" fmla="*/ 568 h 647"/>
                    <a:gd name="T96" fmla="*/ 281 w 547"/>
                    <a:gd name="T97" fmla="*/ 545 h 647"/>
                    <a:gd name="T98" fmla="*/ 258 w 547"/>
                    <a:gd name="T99" fmla="*/ 566 h 647"/>
                    <a:gd name="T100" fmla="*/ 244 w 547"/>
                    <a:gd name="T101" fmla="*/ 601 h 647"/>
                    <a:gd name="T102" fmla="*/ 236 w 547"/>
                    <a:gd name="T103" fmla="*/ 647 h 647"/>
                    <a:gd name="T104" fmla="*/ 208 w 547"/>
                    <a:gd name="T105" fmla="*/ 633 h 647"/>
                    <a:gd name="T106" fmla="*/ 179 w 547"/>
                    <a:gd name="T107" fmla="*/ 647 h 647"/>
                    <a:gd name="T108" fmla="*/ 142 w 547"/>
                    <a:gd name="T109" fmla="*/ 639 h 647"/>
                    <a:gd name="T110" fmla="*/ 117 w 547"/>
                    <a:gd name="T111" fmla="*/ 612 h 647"/>
                    <a:gd name="T112" fmla="*/ 91 w 547"/>
                    <a:gd name="T113" fmla="*/ 599 h 647"/>
                    <a:gd name="T114" fmla="*/ 68 w 547"/>
                    <a:gd name="T115" fmla="*/ 612 h 647"/>
                    <a:gd name="T116" fmla="*/ 83 w 547"/>
                    <a:gd name="T117" fmla="*/ 580 h 647"/>
                    <a:gd name="T118" fmla="*/ 68 w 547"/>
                    <a:gd name="T119" fmla="*/ 549 h 647"/>
                    <a:gd name="T120" fmla="*/ 41 w 547"/>
                    <a:gd name="T121" fmla="*/ 560 h 647"/>
                    <a:gd name="T122" fmla="*/ 21 w 547"/>
                    <a:gd name="T123" fmla="*/ 535 h 647"/>
                    <a:gd name="T124" fmla="*/ 6 w 547"/>
                    <a:gd name="T125" fmla="*/ 514 h 64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47" h="647">
                      <a:moveTo>
                        <a:pt x="8" y="495"/>
                      </a:moveTo>
                      <a:lnTo>
                        <a:pt x="8" y="493"/>
                      </a:lnTo>
                      <a:lnTo>
                        <a:pt x="10" y="491"/>
                      </a:lnTo>
                      <a:lnTo>
                        <a:pt x="12" y="491"/>
                      </a:lnTo>
                      <a:lnTo>
                        <a:pt x="14" y="489"/>
                      </a:lnTo>
                      <a:lnTo>
                        <a:pt x="16" y="489"/>
                      </a:lnTo>
                      <a:lnTo>
                        <a:pt x="16" y="487"/>
                      </a:lnTo>
                      <a:lnTo>
                        <a:pt x="18" y="487"/>
                      </a:lnTo>
                      <a:lnTo>
                        <a:pt x="18" y="486"/>
                      </a:lnTo>
                      <a:lnTo>
                        <a:pt x="20" y="484"/>
                      </a:lnTo>
                      <a:lnTo>
                        <a:pt x="21" y="480"/>
                      </a:lnTo>
                      <a:lnTo>
                        <a:pt x="21" y="478"/>
                      </a:lnTo>
                      <a:lnTo>
                        <a:pt x="23" y="474"/>
                      </a:lnTo>
                      <a:lnTo>
                        <a:pt x="23" y="472"/>
                      </a:lnTo>
                      <a:lnTo>
                        <a:pt x="25" y="470"/>
                      </a:lnTo>
                      <a:lnTo>
                        <a:pt x="25" y="468"/>
                      </a:lnTo>
                      <a:lnTo>
                        <a:pt x="25" y="466"/>
                      </a:lnTo>
                      <a:lnTo>
                        <a:pt x="27" y="466"/>
                      </a:lnTo>
                      <a:lnTo>
                        <a:pt x="29" y="466"/>
                      </a:lnTo>
                      <a:lnTo>
                        <a:pt x="31" y="466"/>
                      </a:lnTo>
                      <a:lnTo>
                        <a:pt x="33" y="466"/>
                      </a:lnTo>
                      <a:lnTo>
                        <a:pt x="35" y="466"/>
                      </a:lnTo>
                      <a:lnTo>
                        <a:pt x="37" y="466"/>
                      </a:lnTo>
                      <a:lnTo>
                        <a:pt x="39" y="466"/>
                      </a:lnTo>
                      <a:lnTo>
                        <a:pt x="41" y="464"/>
                      </a:lnTo>
                      <a:lnTo>
                        <a:pt x="43" y="462"/>
                      </a:lnTo>
                      <a:lnTo>
                        <a:pt x="43" y="461"/>
                      </a:lnTo>
                      <a:lnTo>
                        <a:pt x="43" y="459"/>
                      </a:lnTo>
                      <a:lnTo>
                        <a:pt x="43" y="457"/>
                      </a:lnTo>
                      <a:lnTo>
                        <a:pt x="41" y="457"/>
                      </a:lnTo>
                      <a:lnTo>
                        <a:pt x="41" y="455"/>
                      </a:lnTo>
                      <a:lnTo>
                        <a:pt x="39" y="455"/>
                      </a:lnTo>
                      <a:lnTo>
                        <a:pt x="39" y="453"/>
                      </a:lnTo>
                      <a:lnTo>
                        <a:pt x="37" y="453"/>
                      </a:lnTo>
                      <a:lnTo>
                        <a:pt x="37" y="451"/>
                      </a:lnTo>
                      <a:lnTo>
                        <a:pt x="35" y="449"/>
                      </a:lnTo>
                      <a:lnTo>
                        <a:pt x="35" y="447"/>
                      </a:lnTo>
                      <a:lnTo>
                        <a:pt x="33" y="447"/>
                      </a:lnTo>
                      <a:lnTo>
                        <a:pt x="33" y="445"/>
                      </a:lnTo>
                      <a:lnTo>
                        <a:pt x="33" y="443"/>
                      </a:lnTo>
                      <a:lnTo>
                        <a:pt x="35" y="443"/>
                      </a:lnTo>
                      <a:lnTo>
                        <a:pt x="35" y="441"/>
                      </a:lnTo>
                      <a:lnTo>
                        <a:pt x="37" y="439"/>
                      </a:lnTo>
                      <a:lnTo>
                        <a:pt x="35" y="439"/>
                      </a:lnTo>
                      <a:lnTo>
                        <a:pt x="35" y="438"/>
                      </a:lnTo>
                      <a:lnTo>
                        <a:pt x="35" y="436"/>
                      </a:lnTo>
                      <a:lnTo>
                        <a:pt x="37" y="436"/>
                      </a:lnTo>
                      <a:lnTo>
                        <a:pt x="35" y="434"/>
                      </a:lnTo>
                      <a:lnTo>
                        <a:pt x="35" y="432"/>
                      </a:lnTo>
                      <a:lnTo>
                        <a:pt x="33" y="432"/>
                      </a:lnTo>
                      <a:lnTo>
                        <a:pt x="33" y="430"/>
                      </a:lnTo>
                      <a:lnTo>
                        <a:pt x="31" y="430"/>
                      </a:lnTo>
                      <a:lnTo>
                        <a:pt x="31" y="428"/>
                      </a:lnTo>
                      <a:lnTo>
                        <a:pt x="29" y="428"/>
                      </a:lnTo>
                      <a:lnTo>
                        <a:pt x="29" y="426"/>
                      </a:lnTo>
                      <a:lnTo>
                        <a:pt x="29" y="424"/>
                      </a:lnTo>
                      <a:lnTo>
                        <a:pt x="29" y="422"/>
                      </a:lnTo>
                      <a:lnTo>
                        <a:pt x="31" y="422"/>
                      </a:lnTo>
                      <a:lnTo>
                        <a:pt x="31" y="420"/>
                      </a:lnTo>
                      <a:lnTo>
                        <a:pt x="31" y="418"/>
                      </a:lnTo>
                      <a:lnTo>
                        <a:pt x="31" y="416"/>
                      </a:lnTo>
                      <a:lnTo>
                        <a:pt x="33" y="416"/>
                      </a:lnTo>
                      <a:lnTo>
                        <a:pt x="33" y="414"/>
                      </a:lnTo>
                      <a:lnTo>
                        <a:pt x="33" y="413"/>
                      </a:lnTo>
                      <a:lnTo>
                        <a:pt x="35" y="413"/>
                      </a:lnTo>
                      <a:lnTo>
                        <a:pt x="37" y="411"/>
                      </a:lnTo>
                      <a:lnTo>
                        <a:pt x="39" y="411"/>
                      </a:lnTo>
                      <a:lnTo>
                        <a:pt x="41" y="411"/>
                      </a:lnTo>
                      <a:lnTo>
                        <a:pt x="41" y="409"/>
                      </a:lnTo>
                      <a:lnTo>
                        <a:pt x="43" y="409"/>
                      </a:lnTo>
                      <a:lnTo>
                        <a:pt x="43" y="407"/>
                      </a:lnTo>
                      <a:lnTo>
                        <a:pt x="43" y="405"/>
                      </a:lnTo>
                      <a:lnTo>
                        <a:pt x="43" y="403"/>
                      </a:lnTo>
                      <a:lnTo>
                        <a:pt x="44" y="403"/>
                      </a:lnTo>
                      <a:lnTo>
                        <a:pt x="46" y="403"/>
                      </a:lnTo>
                      <a:lnTo>
                        <a:pt x="48" y="403"/>
                      </a:lnTo>
                      <a:lnTo>
                        <a:pt x="50" y="403"/>
                      </a:lnTo>
                      <a:lnTo>
                        <a:pt x="52" y="403"/>
                      </a:lnTo>
                      <a:lnTo>
                        <a:pt x="52" y="405"/>
                      </a:lnTo>
                      <a:lnTo>
                        <a:pt x="52" y="403"/>
                      </a:lnTo>
                      <a:lnTo>
                        <a:pt x="54" y="403"/>
                      </a:lnTo>
                      <a:lnTo>
                        <a:pt x="54" y="401"/>
                      </a:lnTo>
                      <a:lnTo>
                        <a:pt x="56" y="401"/>
                      </a:lnTo>
                      <a:lnTo>
                        <a:pt x="56" y="399"/>
                      </a:lnTo>
                      <a:lnTo>
                        <a:pt x="58" y="399"/>
                      </a:lnTo>
                      <a:lnTo>
                        <a:pt x="58" y="397"/>
                      </a:lnTo>
                      <a:lnTo>
                        <a:pt x="58" y="395"/>
                      </a:lnTo>
                      <a:lnTo>
                        <a:pt x="60" y="395"/>
                      </a:lnTo>
                      <a:lnTo>
                        <a:pt x="62" y="393"/>
                      </a:lnTo>
                      <a:lnTo>
                        <a:pt x="64" y="393"/>
                      </a:lnTo>
                      <a:lnTo>
                        <a:pt x="66" y="393"/>
                      </a:lnTo>
                      <a:lnTo>
                        <a:pt x="68" y="393"/>
                      </a:lnTo>
                      <a:lnTo>
                        <a:pt x="69" y="393"/>
                      </a:lnTo>
                      <a:lnTo>
                        <a:pt x="69" y="395"/>
                      </a:lnTo>
                      <a:lnTo>
                        <a:pt x="71" y="395"/>
                      </a:lnTo>
                      <a:lnTo>
                        <a:pt x="71" y="393"/>
                      </a:lnTo>
                      <a:lnTo>
                        <a:pt x="73" y="393"/>
                      </a:lnTo>
                      <a:lnTo>
                        <a:pt x="73" y="391"/>
                      </a:lnTo>
                      <a:lnTo>
                        <a:pt x="73" y="390"/>
                      </a:lnTo>
                      <a:lnTo>
                        <a:pt x="75" y="390"/>
                      </a:lnTo>
                      <a:lnTo>
                        <a:pt x="75" y="388"/>
                      </a:lnTo>
                      <a:lnTo>
                        <a:pt x="75" y="386"/>
                      </a:lnTo>
                      <a:lnTo>
                        <a:pt x="75" y="384"/>
                      </a:lnTo>
                      <a:lnTo>
                        <a:pt x="77" y="384"/>
                      </a:lnTo>
                      <a:lnTo>
                        <a:pt x="77" y="382"/>
                      </a:lnTo>
                      <a:lnTo>
                        <a:pt x="79" y="382"/>
                      </a:lnTo>
                      <a:lnTo>
                        <a:pt x="81" y="380"/>
                      </a:lnTo>
                      <a:lnTo>
                        <a:pt x="83" y="380"/>
                      </a:lnTo>
                      <a:lnTo>
                        <a:pt x="85" y="378"/>
                      </a:lnTo>
                      <a:lnTo>
                        <a:pt x="87" y="378"/>
                      </a:lnTo>
                      <a:lnTo>
                        <a:pt x="89" y="380"/>
                      </a:lnTo>
                      <a:lnTo>
                        <a:pt x="91" y="380"/>
                      </a:lnTo>
                      <a:lnTo>
                        <a:pt x="92" y="380"/>
                      </a:lnTo>
                      <a:lnTo>
                        <a:pt x="92" y="378"/>
                      </a:lnTo>
                      <a:lnTo>
                        <a:pt x="94" y="378"/>
                      </a:lnTo>
                      <a:lnTo>
                        <a:pt x="96" y="378"/>
                      </a:lnTo>
                      <a:lnTo>
                        <a:pt x="96" y="376"/>
                      </a:lnTo>
                      <a:lnTo>
                        <a:pt x="98" y="376"/>
                      </a:lnTo>
                      <a:lnTo>
                        <a:pt x="98" y="374"/>
                      </a:lnTo>
                      <a:lnTo>
                        <a:pt x="98" y="372"/>
                      </a:lnTo>
                      <a:lnTo>
                        <a:pt x="100" y="372"/>
                      </a:lnTo>
                      <a:lnTo>
                        <a:pt x="100" y="370"/>
                      </a:lnTo>
                      <a:lnTo>
                        <a:pt x="102" y="368"/>
                      </a:lnTo>
                      <a:lnTo>
                        <a:pt x="104" y="368"/>
                      </a:lnTo>
                      <a:lnTo>
                        <a:pt x="106" y="368"/>
                      </a:lnTo>
                      <a:lnTo>
                        <a:pt x="108" y="366"/>
                      </a:lnTo>
                      <a:lnTo>
                        <a:pt x="110" y="368"/>
                      </a:lnTo>
                      <a:lnTo>
                        <a:pt x="110" y="366"/>
                      </a:lnTo>
                      <a:lnTo>
                        <a:pt x="110" y="365"/>
                      </a:lnTo>
                      <a:lnTo>
                        <a:pt x="112" y="365"/>
                      </a:lnTo>
                      <a:lnTo>
                        <a:pt x="114" y="365"/>
                      </a:lnTo>
                      <a:lnTo>
                        <a:pt x="114" y="363"/>
                      </a:lnTo>
                      <a:lnTo>
                        <a:pt x="112" y="363"/>
                      </a:lnTo>
                      <a:lnTo>
                        <a:pt x="114" y="363"/>
                      </a:lnTo>
                      <a:lnTo>
                        <a:pt x="114" y="361"/>
                      </a:lnTo>
                      <a:lnTo>
                        <a:pt x="116" y="359"/>
                      </a:lnTo>
                      <a:lnTo>
                        <a:pt x="116" y="357"/>
                      </a:lnTo>
                      <a:lnTo>
                        <a:pt x="117" y="357"/>
                      </a:lnTo>
                      <a:lnTo>
                        <a:pt x="117" y="355"/>
                      </a:lnTo>
                      <a:lnTo>
                        <a:pt x="117" y="353"/>
                      </a:lnTo>
                      <a:lnTo>
                        <a:pt x="119" y="353"/>
                      </a:lnTo>
                      <a:lnTo>
                        <a:pt x="119" y="351"/>
                      </a:lnTo>
                      <a:lnTo>
                        <a:pt x="119" y="349"/>
                      </a:lnTo>
                      <a:lnTo>
                        <a:pt x="119" y="347"/>
                      </a:lnTo>
                      <a:lnTo>
                        <a:pt x="121" y="347"/>
                      </a:lnTo>
                      <a:lnTo>
                        <a:pt x="121" y="345"/>
                      </a:lnTo>
                      <a:lnTo>
                        <a:pt x="125" y="343"/>
                      </a:lnTo>
                      <a:lnTo>
                        <a:pt x="125" y="342"/>
                      </a:lnTo>
                      <a:lnTo>
                        <a:pt x="127" y="342"/>
                      </a:lnTo>
                      <a:lnTo>
                        <a:pt x="127" y="340"/>
                      </a:lnTo>
                      <a:lnTo>
                        <a:pt x="129" y="338"/>
                      </a:lnTo>
                      <a:lnTo>
                        <a:pt x="131" y="338"/>
                      </a:lnTo>
                      <a:lnTo>
                        <a:pt x="131" y="336"/>
                      </a:lnTo>
                      <a:lnTo>
                        <a:pt x="133" y="336"/>
                      </a:lnTo>
                      <a:lnTo>
                        <a:pt x="133" y="334"/>
                      </a:lnTo>
                      <a:lnTo>
                        <a:pt x="135" y="332"/>
                      </a:lnTo>
                      <a:lnTo>
                        <a:pt x="137" y="332"/>
                      </a:lnTo>
                      <a:lnTo>
                        <a:pt x="137" y="330"/>
                      </a:lnTo>
                      <a:lnTo>
                        <a:pt x="139" y="330"/>
                      </a:lnTo>
                      <a:lnTo>
                        <a:pt x="140" y="328"/>
                      </a:lnTo>
                      <a:lnTo>
                        <a:pt x="140" y="326"/>
                      </a:lnTo>
                      <a:lnTo>
                        <a:pt x="144" y="322"/>
                      </a:lnTo>
                      <a:lnTo>
                        <a:pt x="146" y="322"/>
                      </a:lnTo>
                      <a:lnTo>
                        <a:pt x="148" y="320"/>
                      </a:lnTo>
                      <a:lnTo>
                        <a:pt x="154" y="318"/>
                      </a:lnTo>
                      <a:lnTo>
                        <a:pt x="156" y="317"/>
                      </a:lnTo>
                      <a:lnTo>
                        <a:pt x="158" y="317"/>
                      </a:lnTo>
                      <a:lnTo>
                        <a:pt x="158" y="315"/>
                      </a:lnTo>
                      <a:lnTo>
                        <a:pt x="160" y="315"/>
                      </a:lnTo>
                      <a:lnTo>
                        <a:pt x="162" y="315"/>
                      </a:lnTo>
                      <a:lnTo>
                        <a:pt x="162" y="313"/>
                      </a:lnTo>
                      <a:lnTo>
                        <a:pt x="163" y="313"/>
                      </a:lnTo>
                      <a:lnTo>
                        <a:pt x="163" y="311"/>
                      </a:lnTo>
                      <a:lnTo>
                        <a:pt x="165" y="311"/>
                      </a:lnTo>
                      <a:lnTo>
                        <a:pt x="165" y="309"/>
                      </a:lnTo>
                      <a:lnTo>
                        <a:pt x="167" y="309"/>
                      </a:lnTo>
                      <a:lnTo>
                        <a:pt x="167" y="307"/>
                      </a:lnTo>
                      <a:lnTo>
                        <a:pt x="169" y="307"/>
                      </a:lnTo>
                      <a:lnTo>
                        <a:pt x="169" y="305"/>
                      </a:lnTo>
                      <a:lnTo>
                        <a:pt x="171" y="305"/>
                      </a:lnTo>
                      <a:lnTo>
                        <a:pt x="171" y="303"/>
                      </a:lnTo>
                      <a:lnTo>
                        <a:pt x="171" y="301"/>
                      </a:lnTo>
                      <a:lnTo>
                        <a:pt x="173" y="301"/>
                      </a:lnTo>
                      <a:lnTo>
                        <a:pt x="173" y="299"/>
                      </a:lnTo>
                      <a:lnTo>
                        <a:pt x="173" y="297"/>
                      </a:lnTo>
                      <a:lnTo>
                        <a:pt x="175" y="297"/>
                      </a:lnTo>
                      <a:lnTo>
                        <a:pt x="175" y="295"/>
                      </a:lnTo>
                      <a:lnTo>
                        <a:pt x="175" y="294"/>
                      </a:lnTo>
                      <a:lnTo>
                        <a:pt x="175" y="292"/>
                      </a:lnTo>
                      <a:lnTo>
                        <a:pt x="175" y="290"/>
                      </a:lnTo>
                      <a:lnTo>
                        <a:pt x="173" y="290"/>
                      </a:lnTo>
                      <a:lnTo>
                        <a:pt x="171" y="288"/>
                      </a:lnTo>
                      <a:lnTo>
                        <a:pt x="171" y="286"/>
                      </a:lnTo>
                      <a:lnTo>
                        <a:pt x="169" y="284"/>
                      </a:lnTo>
                      <a:lnTo>
                        <a:pt x="167" y="282"/>
                      </a:lnTo>
                      <a:lnTo>
                        <a:pt x="167" y="280"/>
                      </a:lnTo>
                      <a:lnTo>
                        <a:pt x="165" y="280"/>
                      </a:lnTo>
                      <a:lnTo>
                        <a:pt x="165" y="278"/>
                      </a:lnTo>
                      <a:lnTo>
                        <a:pt x="165" y="276"/>
                      </a:lnTo>
                      <a:lnTo>
                        <a:pt x="163" y="274"/>
                      </a:lnTo>
                      <a:lnTo>
                        <a:pt x="162" y="272"/>
                      </a:lnTo>
                      <a:lnTo>
                        <a:pt x="162" y="270"/>
                      </a:lnTo>
                      <a:lnTo>
                        <a:pt x="162" y="269"/>
                      </a:lnTo>
                      <a:lnTo>
                        <a:pt x="162" y="267"/>
                      </a:lnTo>
                      <a:lnTo>
                        <a:pt x="162" y="265"/>
                      </a:lnTo>
                      <a:lnTo>
                        <a:pt x="162" y="263"/>
                      </a:lnTo>
                      <a:lnTo>
                        <a:pt x="160" y="263"/>
                      </a:lnTo>
                      <a:lnTo>
                        <a:pt x="158" y="261"/>
                      </a:lnTo>
                      <a:lnTo>
                        <a:pt x="158" y="259"/>
                      </a:lnTo>
                      <a:lnTo>
                        <a:pt x="158" y="257"/>
                      </a:lnTo>
                      <a:lnTo>
                        <a:pt x="158" y="255"/>
                      </a:lnTo>
                      <a:lnTo>
                        <a:pt x="158" y="253"/>
                      </a:lnTo>
                      <a:lnTo>
                        <a:pt x="160" y="251"/>
                      </a:lnTo>
                      <a:lnTo>
                        <a:pt x="160" y="249"/>
                      </a:lnTo>
                      <a:lnTo>
                        <a:pt x="162" y="249"/>
                      </a:lnTo>
                      <a:lnTo>
                        <a:pt x="162" y="247"/>
                      </a:lnTo>
                      <a:lnTo>
                        <a:pt x="162" y="246"/>
                      </a:lnTo>
                      <a:lnTo>
                        <a:pt x="162" y="244"/>
                      </a:lnTo>
                      <a:lnTo>
                        <a:pt x="162" y="242"/>
                      </a:lnTo>
                      <a:lnTo>
                        <a:pt x="162" y="240"/>
                      </a:lnTo>
                      <a:lnTo>
                        <a:pt x="162" y="238"/>
                      </a:lnTo>
                      <a:lnTo>
                        <a:pt x="162" y="236"/>
                      </a:lnTo>
                      <a:lnTo>
                        <a:pt x="162" y="234"/>
                      </a:lnTo>
                      <a:lnTo>
                        <a:pt x="162" y="232"/>
                      </a:lnTo>
                      <a:lnTo>
                        <a:pt x="162" y="230"/>
                      </a:lnTo>
                      <a:lnTo>
                        <a:pt x="162" y="228"/>
                      </a:lnTo>
                      <a:lnTo>
                        <a:pt x="162" y="226"/>
                      </a:lnTo>
                      <a:lnTo>
                        <a:pt x="163" y="226"/>
                      </a:lnTo>
                      <a:lnTo>
                        <a:pt x="163" y="224"/>
                      </a:lnTo>
                      <a:lnTo>
                        <a:pt x="163" y="222"/>
                      </a:lnTo>
                      <a:lnTo>
                        <a:pt x="163" y="221"/>
                      </a:lnTo>
                      <a:lnTo>
                        <a:pt x="163" y="219"/>
                      </a:lnTo>
                      <a:lnTo>
                        <a:pt x="163" y="217"/>
                      </a:lnTo>
                      <a:lnTo>
                        <a:pt x="163" y="215"/>
                      </a:lnTo>
                      <a:lnTo>
                        <a:pt x="163" y="213"/>
                      </a:lnTo>
                      <a:lnTo>
                        <a:pt x="163" y="211"/>
                      </a:lnTo>
                      <a:lnTo>
                        <a:pt x="163" y="209"/>
                      </a:lnTo>
                      <a:lnTo>
                        <a:pt x="165" y="207"/>
                      </a:lnTo>
                      <a:lnTo>
                        <a:pt x="165" y="205"/>
                      </a:lnTo>
                      <a:lnTo>
                        <a:pt x="165" y="203"/>
                      </a:lnTo>
                      <a:lnTo>
                        <a:pt x="165" y="201"/>
                      </a:lnTo>
                      <a:lnTo>
                        <a:pt x="165" y="199"/>
                      </a:lnTo>
                      <a:lnTo>
                        <a:pt x="167" y="199"/>
                      </a:lnTo>
                      <a:lnTo>
                        <a:pt x="167" y="197"/>
                      </a:lnTo>
                      <a:lnTo>
                        <a:pt x="167" y="196"/>
                      </a:lnTo>
                      <a:lnTo>
                        <a:pt x="167" y="194"/>
                      </a:lnTo>
                      <a:lnTo>
                        <a:pt x="167" y="192"/>
                      </a:lnTo>
                      <a:lnTo>
                        <a:pt x="167" y="190"/>
                      </a:lnTo>
                      <a:lnTo>
                        <a:pt x="167" y="188"/>
                      </a:lnTo>
                      <a:lnTo>
                        <a:pt x="167" y="186"/>
                      </a:lnTo>
                      <a:lnTo>
                        <a:pt x="165" y="184"/>
                      </a:lnTo>
                      <a:lnTo>
                        <a:pt x="165" y="182"/>
                      </a:lnTo>
                      <a:lnTo>
                        <a:pt x="165" y="180"/>
                      </a:lnTo>
                      <a:lnTo>
                        <a:pt x="163" y="178"/>
                      </a:lnTo>
                      <a:lnTo>
                        <a:pt x="163" y="176"/>
                      </a:lnTo>
                      <a:lnTo>
                        <a:pt x="163" y="174"/>
                      </a:lnTo>
                      <a:lnTo>
                        <a:pt x="163" y="173"/>
                      </a:lnTo>
                      <a:lnTo>
                        <a:pt x="165" y="171"/>
                      </a:lnTo>
                      <a:lnTo>
                        <a:pt x="167" y="171"/>
                      </a:lnTo>
                      <a:lnTo>
                        <a:pt x="169" y="171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3" y="169"/>
                      </a:lnTo>
                      <a:lnTo>
                        <a:pt x="173" y="167"/>
                      </a:lnTo>
                      <a:lnTo>
                        <a:pt x="175" y="167"/>
                      </a:lnTo>
                      <a:lnTo>
                        <a:pt x="175" y="165"/>
                      </a:lnTo>
                      <a:lnTo>
                        <a:pt x="175" y="163"/>
                      </a:lnTo>
                      <a:lnTo>
                        <a:pt x="177" y="161"/>
                      </a:lnTo>
                      <a:lnTo>
                        <a:pt x="179" y="161"/>
                      </a:lnTo>
                      <a:lnTo>
                        <a:pt x="179" y="159"/>
                      </a:lnTo>
                      <a:lnTo>
                        <a:pt x="179" y="157"/>
                      </a:lnTo>
                      <a:lnTo>
                        <a:pt x="179" y="155"/>
                      </a:lnTo>
                      <a:lnTo>
                        <a:pt x="179" y="153"/>
                      </a:lnTo>
                      <a:lnTo>
                        <a:pt x="181" y="153"/>
                      </a:lnTo>
                      <a:lnTo>
                        <a:pt x="181" y="151"/>
                      </a:lnTo>
                      <a:lnTo>
                        <a:pt x="183" y="151"/>
                      </a:lnTo>
                      <a:lnTo>
                        <a:pt x="185" y="151"/>
                      </a:lnTo>
                      <a:lnTo>
                        <a:pt x="185" y="149"/>
                      </a:lnTo>
                      <a:lnTo>
                        <a:pt x="187" y="149"/>
                      </a:lnTo>
                      <a:lnTo>
                        <a:pt x="187" y="148"/>
                      </a:lnTo>
                      <a:lnTo>
                        <a:pt x="187" y="146"/>
                      </a:lnTo>
                      <a:lnTo>
                        <a:pt x="187" y="144"/>
                      </a:lnTo>
                      <a:lnTo>
                        <a:pt x="188" y="144"/>
                      </a:lnTo>
                      <a:lnTo>
                        <a:pt x="188" y="142"/>
                      </a:lnTo>
                      <a:lnTo>
                        <a:pt x="190" y="142"/>
                      </a:lnTo>
                      <a:lnTo>
                        <a:pt x="190" y="140"/>
                      </a:lnTo>
                      <a:lnTo>
                        <a:pt x="190" y="138"/>
                      </a:lnTo>
                      <a:lnTo>
                        <a:pt x="190" y="136"/>
                      </a:lnTo>
                      <a:lnTo>
                        <a:pt x="188" y="136"/>
                      </a:lnTo>
                      <a:lnTo>
                        <a:pt x="188" y="134"/>
                      </a:lnTo>
                      <a:lnTo>
                        <a:pt x="188" y="132"/>
                      </a:lnTo>
                      <a:lnTo>
                        <a:pt x="190" y="132"/>
                      </a:lnTo>
                      <a:lnTo>
                        <a:pt x="192" y="132"/>
                      </a:lnTo>
                      <a:lnTo>
                        <a:pt x="194" y="132"/>
                      </a:lnTo>
                      <a:lnTo>
                        <a:pt x="194" y="130"/>
                      </a:lnTo>
                      <a:lnTo>
                        <a:pt x="194" y="128"/>
                      </a:lnTo>
                      <a:lnTo>
                        <a:pt x="192" y="126"/>
                      </a:lnTo>
                      <a:lnTo>
                        <a:pt x="190" y="125"/>
                      </a:lnTo>
                      <a:lnTo>
                        <a:pt x="190" y="123"/>
                      </a:lnTo>
                      <a:lnTo>
                        <a:pt x="190" y="121"/>
                      </a:lnTo>
                      <a:lnTo>
                        <a:pt x="190" y="119"/>
                      </a:lnTo>
                      <a:lnTo>
                        <a:pt x="188" y="119"/>
                      </a:lnTo>
                      <a:lnTo>
                        <a:pt x="188" y="117"/>
                      </a:lnTo>
                      <a:lnTo>
                        <a:pt x="188" y="115"/>
                      </a:lnTo>
                      <a:lnTo>
                        <a:pt x="187" y="115"/>
                      </a:lnTo>
                      <a:lnTo>
                        <a:pt x="187" y="113"/>
                      </a:lnTo>
                      <a:lnTo>
                        <a:pt x="188" y="113"/>
                      </a:lnTo>
                      <a:lnTo>
                        <a:pt x="188" y="111"/>
                      </a:lnTo>
                      <a:lnTo>
                        <a:pt x="188" y="109"/>
                      </a:lnTo>
                      <a:lnTo>
                        <a:pt x="190" y="109"/>
                      </a:lnTo>
                      <a:lnTo>
                        <a:pt x="190" y="107"/>
                      </a:lnTo>
                      <a:lnTo>
                        <a:pt x="192" y="107"/>
                      </a:lnTo>
                      <a:lnTo>
                        <a:pt x="194" y="107"/>
                      </a:lnTo>
                      <a:lnTo>
                        <a:pt x="194" y="105"/>
                      </a:lnTo>
                      <a:lnTo>
                        <a:pt x="194" y="103"/>
                      </a:lnTo>
                      <a:lnTo>
                        <a:pt x="194" y="101"/>
                      </a:lnTo>
                      <a:lnTo>
                        <a:pt x="194" y="100"/>
                      </a:lnTo>
                      <a:lnTo>
                        <a:pt x="192" y="96"/>
                      </a:lnTo>
                      <a:lnTo>
                        <a:pt x="192" y="94"/>
                      </a:lnTo>
                      <a:lnTo>
                        <a:pt x="190" y="94"/>
                      </a:lnTo>
                      <a:lnTo>
                        <a:pt x="190" y="92"/>
                      </a:lnTo>
                      <a:lnTo>
                        <a:pt x="190" y="90"/>
                      </a:lnTo>
                      <a:lnTo>
                        <a:pt x="188" y="90"/>
                      </a:lnTo>
                      <a:lnTo>
                        <a:pt x="188" y="88"/>
                      </a:lnTo>
                      <a:lnTo>
                        <a:pt x="188" y="86"/>
                      </a:lnTo>
                      <a:lnTo>
                        <a:pt x="188" y="84"/>
                      </a:lnTo>
                      <a:lnTo>
                        <a:pt x="188" y="82"/>
                      </a:lnTo>
                      <a:lnTo>
                        <a:pt x="188" y="80"/>
                      </a:lnTo>
                      <a:lnTo>
                        <a:pt x="188" y="78"/>
                      </a:lnTo>
                      <a:lnTo>
                        <a:pt x="188" y="77"/>
                      </a:lnTo>
                      <a:lnTo>
                        <a:pt x="188" y="75"/>
                      </a:lnTo>
                      <a:lnTo>
                        <a:pt x="187" y="73"/>
                      </a:lnTo>
                      <a:lnTo>
                        <a:pt x="187" y="71"/>
                      </a:lnTo>
                      <a:lnTo>
                        <a:pt x="185" y="69"/>
                      </a:lnTo>
                      <a:lnTo>
                        <a:pt x="185" y="67"/>
                      </a:lnTo>
                      <a:lnTo>
                        <a:pt x="185" y="65"/>
                      </a:lnTo>
                      <a:lnTo>
                        <a:pt x="185" y="63"/>
                      </a:lnTo>
                      <a:lnTo>
                        <a:pt x="183" y="63"/>
                      </a:lnTo>
                      <a:lnTo>
                        <a:pt x="183" y="61"/>
                      </a:lnTo>
                      <a:lnTo>
                        <a:pt x="181" y="61"/>
                      </a:lnTo>
                      <a:lnTo>
                        <a:pt x="179" y="61"/>
                      </a:lnTo>
                      <a:lnTo>
                        <a:pt x="177" y="59"/>
                      </a:lnTo>
                      <a:lnTo>
                        <a:pt x="177" y="57"/>
                      </a:lnTo>
                      <a:lnTo>
                        <a:pt x="177" y="55"/>
                      </a:lnTo>
                      <a:lnTo>
                        <a:pt x="177" y="53"/>
                      </a:lnTo>
                      <a:lnTo>
                        <a:pt x="179" y="53"/>
                      </a:lnTo>
                      <a:lnTo>
                        <a:pt x="179" y="52"/>
                      </a:lnTo>
                      <a:lnTo>
                        <a:pt x="181" y="52"/>
                      </a:lnTo>
                      <a:lnTo>
                        <a:pt x="183" y="52"/>
                      </a:lnTo>
                      <a:lnTo>
                        <a:pt x="183" y="50"/>
                      </a:lnTo>
                      <a:lnTo>
                        <a:pt x="181" y="50"/>
                      </a:lnTo>
                      <a:lnTo>
                        <a:pt x="179" y="48"/>
                      </a:lnTo>
                      <a:lnTo>
                        <a:pt x="179" y="46"/>
                      </a:lnTo>
                      <a:lnTo>
                        <a:pt x="177" y="44"/>
                      </a:lnTo>
                      <a:lnTo>
                        <a:pt x="177" y="42"/>
                      </a:lnTo>
                      <a:lnTo>
                        <a:pt x="177" y="40"/>
                      </a:lnTo>
                      <a:lnTo>
                        <a:pt x="177" y="38"/>
                      </a:lnTo>
                      <a:lnTo>
                        <a:pt x="175" y="38"/>
                      </a:lnTo>
                      <a:lnTo>
                        <a:pt x="175" y="36"/>
                      </a:lnTo>
                      <a:lnTo>
                        <a:pt x="175" y="34"/>
                      </a:lnTo>
                      <a:lnTo>
                        <a:pt x="175" y="32"/>
                      </a:lnTo>
                      <a:lnTo>
                        <a:pt x="175" y="30"/>
                      </a:lnTo>
                      <a:lnTo>
                        <a:pt x="175" y="29"/>
                      </a:lnTo>
                      <a:lnTo>
                        <a:pt x="175" y="27"/>
                      </a:lnTo>
                      <a:lnTo>
                        <a:pt x="177" y="25"/>
                      </a:lnTo>
                      <a:lnTo>
                        <a:pt x="177" y="23"/>
                      </a:lnTo>
                      <a:lnTo>
                        <a:pt x="179" y="23"/>
                      </a:lnTo>
                      <a:lnTo>
                        <a:pt x="179" y="21"/>
                      </a:lnTo>
                      <a:lnTo>
                        <a:pt x="179" y="17"/>
                      </a:lnTo>
                      <a:lnTo>
                        <a:pt x="179" y="15"/>
                      </a:lnTo>
                      <a:lnTo>
                        <a:pt x="181" y="15"/>
                      </a:lnTo>
                      <a:lnTo>
                        <a:pt x="181" y="13"/>
                      </a:lnTo>
                      <a:lnTo>
                        <a:pt x="183" y="13"/>
                      </a:lnTo>
                      <a:lnTo>
                        <a:pt x="183" y="11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87" y="9"/>
                      </a:lnTo>
                      <a:lnTo>
                        <a:pt x="188" y="9"/>
                      </a:lnTo>
                      <a:lnTo>
                        <a:pt x="188" y="7"/>
                      </a:lnTo>
                      <a:lnTo>
                        <a:pt x="190" y="5"/>
                      </a:lnTo>
                      <a:lnTo>
                        <a:pt x="190" y="4"/>
                      </a:lnTo>
                      <a:lnTo>
                        <a:pt x="192" y="2"/>
                      </a:lnTo>
                      <a:lnTo>
                        <a:pt x="194" y="2"/>
                      </a:lnTo>
                      <a:lnTo>
                        <a:pt x="196" y="2"/>
                      </a:lnTo>
                      <a:lnTo>
                        <a:pt x="198" y="2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0" y="2"/>
                      </a:lnTo>
                      <a:lnTo>
                        <a:pt x="200" y="4"/>
                      </a:lnTo>
                      <a:lnTo>
                        <a:pt x="200" y="5"/>
                      </a:lnTo>
                      <a:lnTo>
                        <a:pt x="202" y="5"/>
                      </a:lnTo>
                      <a:lnTo>
                        <a:pt x="202" y="7"/>
                      </a:lnTo>
                      <a:lnTo>
                        <a:pt x="200" y="7"/>
                      </a:lnTo>
                      <a:lnTo>
                        <a:pt x="200" y="9"/>
                      </a:lnTo>
                      <a:lnTo>
                        <a:pt x="198" y="9"/>
                      </a:lnTo>
                      <a:lnTo>
                        <a:pt x="196" y="9"/>
                      </a:lnTo>
                      <a:lnTo>
                        <a:pt x="196" y="11"/>
                      </a:lnTo>
                      <a:lnTo>
                        <a:pt x="198" y="11"/>
                      </a:lnTo>
                      <a:lnTo>
                        <a:pt x="198" y="13"/>
                      </a:lnTo>
                      <a:lnTo>
                        <a:pt x="200" y="13"/>
                      </a:lnTo>
                      <a:lnTo>
                        <a:pt x="200" y="15"/>
                      </a:lnTo>
                      <a:lnTo>
                        <a:pt x="202" y="15"/>
                      </a:lnTo>
                      <a:lnTo>
                        <a:pt x="202" y="17"/>
                      </a:lnTo>
                      <a:lnTo>
                        <a:pt x="202" y="19"/>
                      </a:lnTo>
                      <a:lnTo>
                        <a:pt x="202" y="21"/>
                      </a:lnTo>
                      <a:lnTo>
                        <a:pt x="204" y="21"/>
                      </a:lnTo>
                      <a:lnTo>
                        <a:pt x="206" y="21"/>
                      </a:lnTo>
                      <a:lnTo>
                        <a:pt x="206" y="23"/>
                      </a:lnTo>
                      <a:lnTo>
                        <a:pt x="206" y="21"/>
                      </a:lnTo>
                      <a:lnTo>
                        <a:pt x="206" y="23"/>
                      </a:lnTo>
                      <a:lnTo>
                        <a:pt x="208" y="23"/>
                      </a:lnTo>
                      <a:lnTo>
                        <a:pt x="208" y="25"/>
                      </a:lnTo>
                      <a:lnTo>
                        <a:pt x="208" y="23"/>
                      </a:lnTo>
                      <a:lnTo>
                        <a:pt x="208" y="25"/>
                      </a:lnTo>
                      <a:lnTo>
                        <a:pt x="210" y="25"/>
                      </a:lnTo>
                      <a:lnTo>
                        <a:pt x="208" y="25"/>
                      </a:lnTo>
                      <a:lnTo>
                        <a:pt x="206" y="25"/>
                      </a:lnTo>
                      <a:lnTo>
                        <a:pt x="206" y="27"/>
                      </a:lnTo>
                      <a:lnTo>
                        <a:pt x="208" y="27"/>
                      </a:lnTo>
                      <a:lnTo>
                        <a:pt x="210" y="29"/>
                      </a:lnTo>
                      <a:lnTo>
                        <a:pt x="211" y="29"/>
                      </a:lnTo>
                      <a:lnTo>
                        <a:pt x="211" y="30"/>
                      </a:lnTo>
                      <a:lnTo>
                        <a:pt x="210" y="30"/>
                      </a:lnTo>
                      <a:lnTo>
                        <a:pt x="210" y="32"/>
                      </a:lnTo>
                      <a:lnTo>
                        <a:pt x="211" y="32"/>
                      </a:lnTo>
                      <a:lnTo>
                        <a:pt x="213" y="32"/>
                      </a:lnTo>
                      <a:lnTo>
                        <a:pt x="213" y="34"/>
                      </a:lnTo>
                      <a:lnTo>
                        <a:pt x="213" y="36"/>
                      </a:lnTo>
                      <a:lnTo>
                        <a:pt x="215" y="38"/>
                      </a:lnTo>
                      <a:lnTo>
                        <a:pt x="213" y="38"/>
                      </a:lnTo>
                      <a:lnTo>
                        <a:pt x="213" y="40"/>
                      </a:lnTo>
                      <a:lnTo>
                        <a:pt x="215" y="40"/>
                      </a:lnTo>
                      <a:lnTo>
                        <a:pt x="213" y="40"/>
                      </a:lnTo>
                      <a:lnTo>
                        <a:pt x="213" y="42"/>
                      </a:lnTo>
                      <a:lnTo>
                        <a:pt x="215" y="42"/>
                      </a:lnTo>
                      <a:lnTo>
                        <a:pt x="213" y="42"/>
                      </a:lnTo>
                      <a:lnTo>
                        <a:pt x="213" y="44"/>
                      </a:lnTo>
                      <a:lnTo>
                        <a:pt x="213" y="46"/>
                      </a:lnTo>
                      <a:lnTo>
                        <a:pt x="215" y="46"/>
                      </a:lnTo>
                      <a:lnTo>
                        <a:pt x="217" y="46"/>
                      </a:lnTo>
                      <a:lnTo>
                        <a:pt x="219" y="46"/>
                      </a:lnTo>
                      <a:lnTo>
                        <a:pt x="219" y="48"/>
                      </a:lnTo>
                      <a:lnTo>
                        <a:pt x="219" y="50"/>
                      </a:lnTo>
                      <a:lnTo>
                        <a:pt x="221" y="50"/>
                      </a:lnTo>
                      <a:lnTo>
                        <a:pt x="221" y="52"/>
                      </a:lnTo>
                      <a:lnTo>
                        <a:pt x="223" y="52"/>
                      </a:lnTo>
                      <a:lnTo>
                        <a:pt x="223" y="50"/>
                      </a:lnTo>
                      <a:lnTo>
                        <a:pt x="223" y="52"/>
                      </a:lnTo>
                      <a:lnTo>
                        <a:pt x="225" y="50"/>
                      </a:lnTo>
                      <a:lnTo>
                        <a:pt x="225" y="52"/>
                      </a:lnTo>
                      <a:lnTo>
                        <a:pt x="223" y="52"/>
                      </a:lnTo>
                      <a:lnTo>
                        <a:pt x="223" y="53"/>
                      </a:lnTo>
                      <a:lnTo>
                        <a:pt x="225" y="53"/>
                      </a:lnTo>
                      <a:lnTo>
                        <a:pt x="227" y="53"/>
                      </a:lnTo>
                      <a:lnTo>
                        <a:pt x="227" y="55"/>
                      </a:lnTo>
                      <a:lnTo>
                        <a:pt x="227" y="57"/>
                      </a:lnTo>
                      <a:lnTo>
                        <a:pt x="227" y="59"/>
                      </a:lnTo>
                      <a:lnTo>
                        <a:pt x="227" y="61"/>
                      </a:lnTo>
                      <a:lnTo>
                        <a:pt x="227" y="63"/>
                      </a:lnTo>
                      <a:lnTo>
                        <a:pt x="227" y="65"/>
                      </a:lnTo>
                      <a:lnTo>
                        <a:pt x="229" y="65"/>
                      </a:lnTo>
                      <a:lnTo>
                        <a:pt x="229" y="67"/>
                      </a:lnTo>
                      <a:lnTo>
                        <a:pt x="227" y="67"/>
                      </a:lnTo>
                      <a:lnTo>
                        <a:pt x="225" y="67"/>
                      </a:lnTo>
                      <a:lnTo>
                        <a:pt x="223" y="69"/>
                      </a:lnTo>
                      <a:lnTo>
                        <a:pt x="223" y="71"/>
                      </a:lnTo>
                      <a:lnTo>
                        <a:pt x="221" y="71"/>
                      </a:lnTo>
                      <a:lnTo>
                        <a:pt x="223" y="71"/>
                      </a:lnTo>
                      <a:lnTo>
                        <a:pt x="223" y="73"/>
                      </a:lnTo>
                      <a:lnTo>
                        <a:pt x="225" y="73"/>
                      </a:lnTo>
                      <a:lnTo>
                        <a:pt x="227" y="73"/>
                      </a:lnTo>
                      <a:lnTo>
                        <a:pt x="225" y="73"/>
                      </a:lnTo>
                      <a:lnTo>
                        <a:pt x="225" y="75"/>
                      </a:lnTo>
                      <a:lnTo>
                        <a:pt x="225" y="77"/>
                      </a:lnTo>
                      <a:lnTo>
                        <a:pt x="225" y="75"/>
                      </a:lnTo>
                      <a:lnTo>
                        <a:pt x="227" y="75"/>
                      </a:lnTo>
                      <a:lnTo>
                        <a:pt x="227" y="77"/>
                      </a:lnTo>
                      <a:lnTo>
                        <a:pt x="225" y="77"/>
                      </a:lnTo>
                      <a:lnTo>
                        <a:pt x="227" y="77"/>
                      </a:lnTo>
                      <a:lnTo>
                        <a:pt x="227" y="78"/>
                      </a:lnTo>
                      <a:lnTo>
                        <a:pt x="227" y="77"/>
                      </a:lnTo>
                      <a:lnTo>
                        <a:pt x="227" y="78"/>
                      </a:lnTo>
                      <a:lnTo>
                        <a:pt x="227" y="80"/>
                      </a:lnTo>
                      <a:lnTo>
                        <a:pt x="229" y="80"/>
                      </a:lnTo>
                      <a:lnTo>
                        <a:pt x="227" y="80"/>
                      </a:lnTo>
                      <a:lnTo>
                        <a:pt x="229" y="80"/>
                      </a:lnTo>
                      <a:lnTo>
                        <a:pt x="229" y="82"/>
                      </a:lnTo>
                      <a:lnTo>
                        <a:pt x="229" y="80"/>
                      </a:lnTo>
                      <a:lnTo>
                        <a:pt x="229" y="82"/>
                      </a:lnTo>
                      <a:lnTo>
                        <a:pt x="229" y="84"/>
                      </a:lnTo>
                      <a:lnTo>
                        <a:pt x="229" y="86"/>
                      </a:lnTo>
                      <a:lnTo>
                        <a:pt x="229" y="88"/>
                      </a:lnTo>
                      <a:lnTo>
                        <a:pt x="229" y="90"/>
                      </a:lnTo>
                      <a:lnTo>
                        <a:pt x="229" y="92"/>
                      </a:lnTo>
                      <a:lnTo>
                        <a:pt x="231" y="92"/>
                      </a:lnTo>
                      <a:lnTo>
                        <a:pt x="231" y="94"/>
                      </a:lnTo>
                      <a:lnTo>
                        <a:pt x="231" y="96"/>
                      </a:lnTo>
                      <a:lnTo>
                        <a:pt x="231" y="98"/>
                      </a:lnTo>
                      <a:lnTo>
                        <a:pt x="233" y="98"/>
                      </a:lnTo>
                      <a:lnTo>
                        <a:pt x="231" y="98"/>
                      </a:lnTo>
                      <a:lnTo>
                        <a:pt x="233" y="98"/>
                      </a:lnTo>
                      <a:lnTo>
                        <a:pt x="233" y="100"/>
                      </a:lnTo>
                      <a:lnTo>
                        <a:pt x="233" y="101"/>
                      </a:lnTo>
                      <a:lnTo>
                        <a:pt x="235" y="101"/>
                      </a:lnTo>
                      <a:lnTo>
                        <a:pt x="235" y="103"/>
                      </a:lnTo>
                      <a:lnTo>
                        <a:pt x="236" y="103"/>
                      </a:lnTo>
                      <a:lnTo>
                        <a:pt x="236" y="105"/>
                      </a:lnTo>
                      <a:lnTo>
                        <a:pt x="236" y="103"/>
                      </a:lnTo>
                      <a:lnTo>
                        <a:pt x="238" y="103"/>
                      </a:lnTo>
                      <a:lnTo>
                        <a:pt x="238" y="105"/>
                      </a:lnTo>
                      <a:lnTo>
                        <a:pt x="238" y="107"/>
                      </a:lnTo>
                      <a:lnTo>
                        <a:pt x="240" y="107"/>
                      </a:lnTo>
                      <a:lnTo>
                        <a:pt x="242" y="107"/>
                      </a:lnTo>
                      <a:lnTo>
                        <a:pt x="242" y="109"/>
                      </a:lnTo>
                      <a:lnTo>
                        <a:pt x="244" y="109"/>
                      </a:lnTo>
                      <a:lnTo>
                        <a:pt x="246" y="109"/>
                      </a:lnTo>
                      <a:lnTo>
                        <a:pt x="246" y="111"/>
                      </a:lnTo>
                      <a:lnTo>
                        <a:pt x="248" y="111"/>
                      </a:lnTo>
                      <a:lnTo>
                        <a:pt x="250" y="111"/>
                      </a:lnTo>
                      <a:lnTo>
                        <a:pt x="252" y="111"/>
                      </a:lnTo>
                      <a:lnTo>
                        <a:pt x="254" y="111"/>
                      </a:lnTo>
                      <a:lnTo>
                        <a:pt x="256" y="113"/>
                      </a:lnTo>
                      <a:lnTo>
                        <a:pt x="256" y="115"/>
                      </a:lnTo>
                      <a:lnTo>
                        <a:pt x="258" y="115"/>
                      </a:lnTo>
                      <a:lnTo>
                        <a:pt x="258" y="117"/>
                      </a:lnTo>
                      <a:lnTo>
                        <a:pt x="259" y="117"/>
                      </a:lnTo>
                      <a:lnTo>
                        <a:pt x="259" y="119"/>
                      </a:lnTo>
                      <a:lnTo>
                        <a:pt x="259" y="121"/>
                      </a:lnTo>
                      <a:lnTo>
                        <a:pt x="261" y="121"/>
                      </a:lnTo>
                      <a:lnTo>
                        <a:pt x="261" y="123"/>
                      </a:lnTo>
                      <a:lnTo>
                        <a:pt x="259" y="123"/>
                      </a:lnTo>
                      <a:lnTo>
                        <a:pt x="259" y="125"/>
                      </a:lnTo>
                      <a:lnTo>
                        <a:pt x="258" y="125"/>
                      </a:lnTo>
                      <a:lnTo>
                        <a:pt x="259" y="125"/>
                      </a:lnTo>
                      <a:lnTo>
                        <a:pt x="259" y="126"/>
                      </a:lnTo>
                      <a:lnTo>
                        <a:pt x="261" y="126"/>
                      </a:lnTo>
                      <a:lnTo>
                        <a:pt x="261" y="128"/>
                      </a:lnTo>
                      <a:lnTo>
                        <a:pt x="263" y="128"/>
                      </a:lnTo>
                      <a:lnTo>
                        <a:pt x="263" y="126"/>
                      </a:lnTo>
                      <a:lnTo>
                        <a:pt x="263" y="128"/>
                      </a:lnTo>
                      <a:lnTo>
                        <a:pt x="265" y="128"/>
                      </a:lnTo>
                      <a:lnTo>
                        <a:pt x="263" y="128"/>
                      </a:lnTo>
                      <a:lnTo>
                        <a:pt x="263" y="130"/>
                      </a:lnTo>
                      <a:lnTo>
                        <a:pt x="265" y="130"/>
                      </a:lnTo>
                      <a:lnTo>
                        <a:pt x="265" y="132"/>
                      </a:lnTo>
                      <a:lnTo>
                        <a:pt x="267" y="132"/>
                      </a:lnTo>
                      <a:lnTo>
                        <a:pt x="265" y="132"/>
                      </a:lnTo>
                      <a:lnTo>
                        <a:pt x="267" y="132"/>
                      </a:lnTo>
                      <a:lnTo>
                        <a:pt x="267" y="134"/>
                      </a:lnTo>
                      <a:lnTo>
                        <a:pt x="269" y="134"/>
                      </a:lnTo>
                      <a:lnTo>
                        <a:pt x="269" y="132"/>
                      </a:lnTo>
                      <a:lnTo>
                        <a:pt x="269" y="134"/>
                      </a:lnTo>
                      <a:lnTo>
                        <a:pt x="269" y="136"/>
                      </a:lnTo>
                      <a:lnTo>
                        <a:pt x="269" y="138"/>
                      </a:lnTo>
                      <a:lnTo>
                        <a:pt x="267" y="138"/>
                      </a:lnTo>
                      <a:lnTo>
                        <a:pt x="267" y="140"/>
                      </a:lnTo>
                      <a:lnTo>
                        <a:pt x="269" y="140"/>
                      </a:lnTo>
                      <a:lnTo>
                        <a:pt x="269" y="138"/>
                      </a:lnTo>
                      <a:lnTo>
                        <a:pt x="269" y="140"/>
                      </a:lnTo>
                      <a:lnTo>
                        <a:pt x="271" y="140"/>
                      </a:lnTo>
                      <a:lnTo>
                        <a:pt x="271" y="142"/>
                      </a:lnTo>
                      <a:lnTo>
                        <a:pt x="271" y="144"/>
                      </a:lnTo>
                      <a:lnTo>
                        <a:pt x="271" y="146"/>
                      </a:lnTo>
                      <a:lnTo>
                        <a:pt x="273" y="146"/>
                      </a:lnTo>
                      <a:lnTo>
                        <a:pt x="273" y="144"/>
                      </a:lnTo>
                      <a:lnTo>
                        <a:pt x="273" y="146"/>
                      </a:lnTo>
                      <a:lnTo>
                        <a:pt x="275" y="146"/>
                      </a:lnTo>
                      <a:lnTo>
                        <a:pt x="277" y="146"/>
                      </a:lnTo>
                      <a:lnTo>
                        <a:pt x="277" y="148"/>
                      </a:lnTo>
                      <a:lnTo>
                        <a:pt x="279" y="148"/>
                      </a:lnTo>
                      <a:lnTo>
                        <a:pt x="281" y="148"/>
                      </a:lnTo>
                      <a:lnTo>
                        <a:pt x="281" y="149"/>
                      </a:lnTo>
                      <a:lnTo>
                        <a:pt x="283" y="149"/>
                      </a:lnTo>
                      <a:lnTo>
                        <a:pt x="283" y="151"/>
                      </a:lnTo>
                      <a:lnTo>
                        <a:pt x="284" y="151"/>
                      </a:lnTo>
                      <a:lnTo>
                        <a:pt x="284" y="149"/>
                      </a:lnTo>
                      <a:lnTo>
                        <a:pt x="284" y="151"/>
                      </a:lnTo>
                      <a:lnTo>
                        <a:pt x="286" y="151"/>
                      </a:lnTo>
                      <a:lnTo>
                        <a:pt x="288" y="151"/>
                      </a:lnTo>
                      <a:lnTo>
                        <a:pt x="290" y="151"/>
                      </a:lnTo>
                      <a:lnTo>
                        <a:pt x="290" y="149"/>
                      </a:lnTo>
                      <a:lnTo>
                        <a:pt x="290" y="151"/>
                      </a:lnTo>
                      <a:lnTo>
                        <a:pt x="292" y="151"/>
                      </a:lnTo>
                      <a:lnTo>
                        <a:pt x="292" y="153"/>
                      </a:lnTo>
                      <a:lnTo>
                        <a:pt x="294" y="151"/>
                      </a:lnTo>
                      <a:lnTo>
                        <a:pt x="294" y="153"/>
                      </a:lnTo>
                      <a:lnTo>
                        <a:pt x="294" y="151"/>
                      </a:lnTo>
                      <a:lnTo>
                        <a:pt x="296" y="151"/>
                      </a:lnTo>
                      <a:lnTo>
                        <a:pt x="296" y="153"/>
                      </a:lnTo>
                      <a:lnTo>
                        <a:pt x="298" y="153"/>
                      </a:lnTo>
                      <a:lnTo>
                        <a:pt x="300" y="153"/>
                      </a:lnTo>
                      <a:lnTo>
                        <a:pt x="302" y="153"/>
                      </a:lnTo>
                      <a:lnTo>
                        <a:pt x="302" y="151"/>
                      </a:lnTo>
                      <a:lnTo>
                        <a:pt x="300" y="151"/>
                      </a:lnTo>
                      <a:lnTo>
                        <a:pt x="300" y="149"/>
                      </a:lnTo>
                      <a:lnTo>
                        <a:pt x="302" y="149"/>
                      </a:lnTo>
                      <a:lnTo>
                        <a:pt x="304" y="149"/>
                      </a:lnTo>
                      <a:lnTo>
                        <a:pt x="306" y="151"/>
                      </a:lnTo>
                      <a:lnTo>
                        <a:pt x="306" y="153"/>
                      </a:lnTo>
                      <a:lnTo>
                        <a:pt x="307" y="153"/>
                      </a:lnTo>
                      <a:lnTo>
                        <a:pt x="307" y="155"/>
                      </a:lnTo>
                      <a:lnTo>
                        <a:pt x="309" y="155"/>
                      </a:lnTo>
                      <a:lnTo>
                        <a:pt x="309" y="157"/>
                      </a:lnTo>
                      <a:lnTo>
                        <a:pt x="307" y="157"/>
                      </a:lnTo>
                      <a:lnTo>
                        <a:pt x="309" y="157"/>
                      </a:lnTo>
                      <a:lnTo>
                        <a:pt x="309" y="159"/>
                      </a:lnTo>
                      <a:lnTo>
                        <a:pt x="311" y="159"/>
                      </a:lnTo>
                      <a:lnTo>
                        <a:pt x="313" y="159"/>
                      </a:lnTo>
                      <a:lnTo>
                        <a:pt x="315" y="159"/>
                      </a:lnTo>
                      <a:lnTo>
                        <a:pt x="317" y="159"/>
                      </a:lnTo>
                      <a:lnTo>
                        <a:pt x="319" y="159"/>
                      </a:lnTo>
                      <a:lnTo>
                        <a:pt x="319" y="157"/>
                      </a:lnTo>
                      <a:lnTo>
                        <a:pt x="321" y="157"/>
                      </a:lnTo>
                      <a:lnTo>
                        <a:pt x="323" y="157"/>
                      </a:lnTo>
                      <a:lnTo>
                        <a:pt x="323" y="159"/>
                      </a:lnTo>
                      <a:lnTo>
                        <a:pt x="325" y="159"/>
                      </a:lnTo>
                      <a:lnTo>
                        <a:pt x="325" y="157"/>
                      </a:lnTo>
                      <a:lnTo>
                        <a:pt x="327" y="157"/>
                      </a:lnTo>
                      <a:lnTo>
                        <a:pt x="329" y="157"/>
                      </a:lnTo>
                      <a:lnTo>
                        <a:pt x="329" y="159"/>
                      </a:lnTo>
                      <a:lnTo>
                        <a:pt x="329" y="157"/>
                      </a:lnTo>
                      <a:lnTo>
                        <a:pt x="331" y="157"/>
                      </a:lnTo>
                      <a:lnTo>
                        <a:pt x="332" y="157"/>
                      </a:lnTo>
                      <a:lnTo>
                        <a:pt x="332" y="159"/>
                      </a:lnTo>
                      <a:lnTo>
                        <a:pt x="332" y="161"/>
                      </a:lnTo>
                      <a:lnTo>
                        <a:pt x="334" y="159"/>
                      </a:lnTo>
                      <a:lnTo>
                        <a:pt x="334" y="161"/>
                      </a:lnTo>
                      <a:lnTo>
                        <a:pt x="336" y="161"/>
                      </a:lnTo>
                      <a:lnTo>
                        <a:pt x="336" y="163"/>
                      </a:lnTo>
                      <a:lnTo>
                        <a:pt x="338" y="163"/>
                      </a:lnTo>
                      <a:lnTo>
                        <a:pt x="338" y="161"/>
                      </a:lnTo>
                      <a:lnTo>
                        <a:pt x="340" y="161"/>
                      </a:lnTo>
                      <a:lnTo>
                        <a:pt x="340" y="159"/>
                      </a:lnTo>
                      <a:lnTo>
                        <a:pt x="340" y="157"/>
                      </a:lnTo>
                      <a:lnTo>
                        <a:pt x="340" y="155"/>
                      </a:lnTo>
                      <a:lnTo>
                        <a:pt x="340" y="153"/>
                      </a:lnTo>
                      <a:lnTo>
                        <a:pt x="340" y="151"/>
                      </a:lnTo>
                      <a:lnTo>
                        <a:pt x="338" y="151"/>
                      </a:lnTo>
                      <a:lnTo>
                        <a:pt x="338" y="149"/>
                      </a:lnTo>
                      <a:lnTo>
                        <a:pt x="338" y="148"/>
                      </a:lnTo>
                      <a:lnTo>
                        <a:pt x="338" y="146"/>
                      </a:lnTo>
                      <a:lnTo>
                        <a:pt x="340" y="146"/>
                      </a:lnTo>
                      <a:lnTo>
                        <a:pt x="340" y="144"/>
                      </a:lnTo>
                      <a:lnTo>
                        <a:pt x="342" y="144"/>
                      </a:lnTo>
                      <a:lnTo>
                        <a:pt x="342" y="142"/>
                      </a:lnTo>
                      <a:lnTo>
                        <a:pt x="342" y="140"/>
                      </a:lnTo>
                      <a:lnTo>
                        <a:pt x="344" y="140"/>
                      </a:lnTo>
                      <a:lnTo>
                        <a:pt x="342" y="140"/>
                      </a:lnTo>
                      <a:lnTo>
                        <a:pt x="344" y="140"/>
                      </a:lnTo>
                      <a:lnTo>
                        <a:pt x="344" y="138"/>
                      </a:lnTo>
                      <a:lnTo>
                        <a:pt x="346" y="138"/>
                      </a:lnTo>
                      <a:lnTo>
                        <a:pt x="346" y="136"/>
                      </a:lnTo>
                      <a:lnTo>
                        <a:pt x="348" y="136"/>
                      </a:lnTo>
                      <a:lnTo>
                        <a:pt x="348" y="134"/>
                      </a:lnTo>
                      <a:lnTo>
                        <a:pt x="348" y="136"/>
                      </a:lnTo>
                      <a:lnTo>
                        <a:pt x="350" y="136"/>
                      </a:lnTo>
                      <a:lnTo>
                        <a:pt x="352" y="138"/>
                      </a:lnTo>
                      <a:lnTo>
                        <a:pt x="352" y="136"/>
                      </a:lnTo>
                      <a:lnTo>
                        <a:pt x="354" y="136"/>
                      </a:lnTo>
                      <a:lnTo>
                        <a:pt x="355" y="136"/>
                      </a:lnTo>
                      <a:lnTo>
                        <a:pt x="355" y="138"/>
                      </a:lnTo>
                      <a:lnTo>
                        <a:pt x="357" y="138"/>
                      </a:lnTo>
                      <a:lnTo>
                        <a:pt x="359" y="138"/>
                      </a:lnTo>
                      <a:lnTo>
                        <a:pt x="361" y="138"/>
                      </a:lnTo>
                      <a:lnTo>
                        <a:pt x="363" y="138"/>
                      </a:lnTo>
                      <a:lnTo>
                        <a:pt x="363" y="136"/>
                      </a:lnTo>
                      <a:lnTo>
                        <a:pt x="363" y="138"/>
                      </a:lnTo>
                      <a:lnTo>
                        <a:pt x="365" y="138"/>
                      </a:lnTo>
                      <a:lnTo>
                        <a:pt x="367" y="138"/>
                      </a:lnTo>
                      <a:lnTo>
                        <a:pt x="367" y="140"/>
                      </a:lnTo>
                      <a:lnTo>
                        <a:pt x="369" y="140"/>
                      </a:lnTo>
                      <a:lnTo>
                        <a:pt x="371" y="140"/>
                      </a:lnTo>
                      <a:lnTo>
                        <a:pt x="373" y="140"/>
                      </a:lnTo>
                      <a:lnTo>
                        <a:pt x="373" y="142"/>
                      </a:lnTo>
                      <a:lnTo>
                        <a:pt x="375" y="142"/>
                      </a:lnTo>
                      <a:lnTo>
                        <a:pt x="377" y="142"/>
                      </a:lnTo>
                      <a:lnTo>
                        <a:pt x="377" y="140"/>
                      </a:lnTo>
                      <a:lnTo>
                        <a:pt x="379" y="140"/>
                      </a:lnTo>
                      <a:lnTo>
                        <a:pt x="380" y="140"/>
                      </a:lnTo>
                      <a:lnTo>
                        <a:pt x="380" y="138"/>
                      </a:lnTo>
                      <a:lnTo>
                        <a:pt x="380" y="140"/>
                      </a:lnTo>
                      <a:lnTo>
                        <a:pt x="382" y="140"/>
                      </a:lnTo>
                      <a:lnTo>
                        <a:pt x="382" y="142"/>
                      </a:lnTo>
                      <a:lnTo>
                        <a:pt x="384" y="142"/>
                      </a:lnTo>
                      <a:lnTo>
                        <a:pt x="386" y="142"/>
                      </a:lnTo>
                      <a:lnTo>
                        <a:pt x="388" y="142"/>
                      </a:lnTo>
                      <a:lnTo>
                        <a:pt x="390" y="142"/>
                      </a:lnTo>
                      <a:lnTo>
                        <a:pt x="392" y="142"/>
                      </a:lnTo>
                      <a:lnTo>
                        <a:pt x="394" y="142"/>
                      </a:lnTo>
                      <a:lnTo>
                        <a:pt x="396" y="142"/>
                      </a:lnTo>
                      <a:lnTo>
                        <a:pt x="396" y="140"/>
                      </a:lnTo>
                      <a:lnTo>
                        <a:pt x="396" y="138"/>
                      </a:lnTo>
                      <a:lnTo>
                        <a:pt x="398" y="138"/>
                      </a:lnTo>
                      <a:lnTo>
                        <a:pt x="400" y="138"/>
                      </a:lnTo>
                      <a:lnTo>
                        <a:pt x="402" y="138"/>
                      </a:lnTo>
                      <a:lnTo>
                        <a:pt x="403" y="138"/>
                      </a:lnTo>
                      <a:lnTo>
                        <a:pt x="405" y="138"/>
                      </a:lnTo>
                      <a:lnTo>
                        <a:pt x="407" y="138"/>
                      </a:lnTo>
                      <a:lnTo>
                        <a:pt x="407" y="140"/>
                      </a:lnTo>
                      <a:lnTo>
                        <a:pt x="407" y="138"/>
                      </a:lnTo>
                      <a:lnTo>
                        <a:pt x="409" y="138"/>
                      </a:lnTo>
                      <a:lnTo>
                        <a:pt x="411" y="138"/>
                      </a:lnTo>
                      <a:lnTo>
                        <a:pt x="411" y="140"/>
                      </a:lnTo>
                      <a:lnTo>
                        <a:pt x="413" y="140"/>
                      </a:lnTo>
                      <a:lnTo>
                        <a:pt x="413" y="142"/>
                      </a:lnTo>
                      <a:lnTo>
                        <a:pt x="411" y="142"/>
                      </a:lnTo>
                      <a:lnTo>
                        <a:pt x="411" y="144"/>
                      </a:lnTo>
                      <a:lnTo>
                        <a:pt x="409" y="144"/>
                      </a:lnTo>
                      <a:lnTo>
                        <a:pt x="409" y="146"/>
                      </a:lnTo>
                      <a:lnTo>
                        <a:pt x="409" y="148"/>
                      </a:lnTo>
                      <a:lnTo>
                        <a:pt x="411" y="148"/>
                      </a:lnTo>
                      <a:lnTo>
                        <a:pt x="411" y="149"/>
                      </a:lnTo>
                      <a:lnTo>
                        <a:pt x="411" y="151"/>
                      </a:lnTo>
                      <a:lnTo>
                        <a:pt x="411" y="153"/>
                      </a:lnTo>
                      <a:lnTo>
                        <a:pt x="411" y="155"/>
                      </a:lnTo>
                      <a:lnTo>
                        <a:pt x="411" y="157"/>
                      </a:lnTo>
                      <a:lnTo>
                        <a:pt x="413" y="157"/>
                      </a:lnTo>
                      <a:lnTo>
                        <a:pt x="413" y="159"/>
                      </a:lnTo>
                      <a:lnTo>
                        <a:pt x="413" y="161"/>
                      </a:lnTo>
                      <a:lnTo>
                        <a:pt x="413" y="163"/>
                      </a:lnTo>
                      <a:lnTo>
                        <a:pt x="415" y="163"/>
                      </a:lnTo>
                      <a:lnTo>
                        <a:pt x="415" y="165"/>
                      </a:lnTo>
                      <a:lnTo>
                        <a:pt x="417" y="165"/>
                      </a:lnTo>
                      <a:lnTo>
                        <a:pt x="419" y="165"/>
                      </a:lnTo>
                      <a:lnTo>
                        <a:pt x="421" y="167"/>
                      </a:lnTo>
                      <a:lnTo>
                        <a:pt x="423" y="167"/>
                      </a:lnTo>
                      <a:lnTo>
                        <a:pt x="423" y="169"/>
                      </a:lnTo>
                      <a:lnTo>
                        <a:pt x="425" y="169"/>
                      </a:lnTo>
                      <a:lnTo>
                        <a:pt x="425" y="171"/>
                      </a:lnTo>
                      <a:lnTo>
                        <a:pt x="427" y="173"/>
                      </a:lnTo>
                      <a:lnTo>
                        <a:pt x="428" y="173"/>
                      </a:lnTo>
                      <a:lnTo>
                        <a:pt x="430" y="173"/>
                      </a:lnTo>
                      <a:lnTo>
                        <a:pt x="430" y="174"/>
                      </a:lnTo>
                      <a:lnTo>
                        <a:pt x="432" y="174"/>
                      </a:lnTo>
                      <a:lnTo>
                        <a:pt x="432" y="176"/>
                      </a:lnTo>
                      <a:lnTo>
                        <a:pt x="434" y="174"/>
                      </a:lnTo>
                      <a:lnTo>
                        <a:pt x="434" y="176"/>
                      </a:lnTo>
                      <a:lnTo>
                        <a:pt x="434" y="178"/>
                      </a:lnTo>
                      <a:lnTo>
                        <a:pt x="434" y="180"/>
                      </a:lnTo>
                      <a:lnTo>
                        <a:pt x="434" y="182"/>
                      </a:lnTo>
                      <a:lnTo>
                        <a:pt x="432" y="182"/>
                      </a:lnTo>
                      <a:lnTo>
                        <a:pt x="432" y="184"/>
                      </a:lnTo>
                      <a:lnTo>
                        <a:pt x="432" y="186"/>
                      </a:lnTo>
                      <a:lnTo>
                        <a:pt x="432" y="188"/>
                      </a:lnTo>
                      <a:lnTo>
                        <a:pt x="434" y="188"/>
                      </a:lnTo>
                      <a:lnTo>
                        <a:pt x="434" y="190"/>
                      </a:lnTo>
                      <a:lnTo>
                        <a:pt x="434" y="192"/>
                      </a:lnTo>
                      <a:lnTo>
                        <a:pt x="436" y="192"/>
                      </a:lnTo>
                      <a:lnTo>
                        <a:pt x="436" y="194"/>
                      </a:lnTo>
                      <a:lnTo>
                        <a:pt x="438" y="194"/>
                      </a:lnTo>
                      <a:lnTo>
                        <a:pt x="438" y="196"/>
                      </a:lnTo>
                      <a:lnTo>
                        <a:pt x="440" y="196"/>
                      </a:lnTo>
                      <a:lnTo>
                        <a:pt x="438" y="196"/>
                      </a:lnTo>
                      <a:lnTo>
                        <a:pt x="438" y="197"/>
                      </a:lnTo>
                      <a:lnTo>
                        <a:pt x="440" y="197"/>
                      </a:lnTo>
                      <a:lnTo>
                        <a:pt x="440" y="199"/>
                      </a:lnTo>
                      <a:lnTo>
                        <a:pt x="442" y="199"/>
                      </a:lnTo>
                      <a:lnTo>
                        <a:pt x="442" y="201"/>
                      </a:lnTo>
                      <a:lnTo>
                        <a:pt x="444" y="201"/>
                      </a:lnTo>
                      <a:lnTo>
                        <a:pt x="446" y="203"/>
                      </a:lnTo>
                      <a:lnTo>
                        <a:pt x="446" y="205"/>
                      </a:lnTo>
                      <a:lnTo>
                        <a:pt x="448" y="205"/>
                      </a:lnTo>
                      <a:lnTo>
                        <a:pt x="448" y="207"/>
                      </a:lnTo>
                      <a:lnTo>
                        <a:pt x="450" y="207"/>
                      </a:lnTo>
                      <a:lnTo>
                        <a:pt x="450" y="209"/>
                      </a:lnTo>
                      <a:lnTo>
                        <a:pt x="450" y="211"/>
                      </a:lnTo>
                      <a:lnTo>
                        <a:pt x="450" y="213"/>
                      </a:lnTo>
                      <a:lnTo>
                        <a:pt x="450" y="215"/>
                      </a:lnTo>
                      <a:lnTo>
                        <a:pt x="450" y="217"/>
                      </a:lnTo>
                      <a:lnTo>
                        <a:pt x="450" y="219"/>
                      </a:lnTo>
                      <a:lnTo>
                        <a:pt x="448" y="219"/>
                      </a:lnTo>
                      <a:lnTo>
                        <a:pt x="450" y="221"/>
                      </a:lnTo>
                      <a:lnTo>
                        <a:pt x="450" y="222"/>
                      </a:lnTo>
                      <a:lnTo>
                        <a:pt x="451" y="222"/>
                      </a:lnTo>
                      <a:lnTo>
                        <a:pt x="450" y="222"/>
                      </a:lnTo>
                      <a:lnTo>
                        <a:pt x="450" y="224"/>
                      </a:lnTo>
                      <a:lnTo>
                        <a:pt x="448" y="224"/>
                      </a:lnTo>
                      <a:lnTo>
                        <a:pt x="448" y="226"/>
                      </a:lnTo>
                      <a:lnTo>
                        <a:pt x="446" y="226"/>
                      </a:lnTo>
                      <a:lnTo>
                        <a:pt x="446" y="228"/>
                      </a:lnTo>
                      <a:lnTo>
                        <a:pt x="444" y="228"/>
                      </a:lnTo>
                      <a:lnTo>
                        <a:pt x="442" y="228"/>
                      </a:lnTo>
                      <a:lnTo>
                        <a:pt x="442" y="230"/>
                      </a:lnTo>
                      <a:lnTo>
                        <a:pt x="440" y="230"/>
                      </a:lnTo>
                      <a:lnTo>
                        <a:pt x="442" y="230"/>
                      </a:lnTo>
                      <a:lnTo>
                        <a:pt x="440" y="230"/>
                      </a:lnTo>
                      <a:lnTo>
                        <a:pt x="440" y="232"/>
                      </a:lnTo>
                      <a:lnTo>
                        <a:pt x="440" y="234"/>
                      </a:lnTo>
                      <a:lnTo>
                        <a:pt x="440" y="236"/>
                      </a:lnTo>
                      <a:lnTo>
                        <a:pt x="442" y="236"/>
                      </a:lnTo>
                      <a:lnTo>
                        <a:pt x="442" y="238"/>
                      </a:lnTo>
                      <a:lnTo>
                        <a:pt x="444" y="238"/>
                      </a:lnTo>
                      <a:lnTo>
                        <a:pt x="442" y="238"/>
                      </a:lnTo>
                      <a:lnTo>
                        <a:pt x="442" y="240"/>
                      </a:lnTo>
                      <a:lnTo>
                        <a:pt x="442" y="242"/>
                      </a:lnTo>
                      <a:lnTo>
                        <a:pt x="444" y="242"/>
                      </a:lnTo>
                      <a:lnTo>
                        <a:pt x="444" y="244"/>
                      </a:lnTo>
                      <a:lnTo>
                        <a:pt x="446" y="244"/>
                      </a:lnTo>
                      <a:lnTo>
                        <a:pt x="444" y="244"/>
                      </a:lnTo>
                      <a:lnTo>
                        <a:pt x="444" y="246"/>
                      </a:lnTo>
                      <a:lnTo>
                        <a:pt x="446" y="246"/>
                      </a:lnTo>
                      <a:lnTo>
                        <a:pt x="448" y="247"/>
                      </a:lnTo>
                      <a:lnTo>
                        <a:pt x="450" y="247"/>
                      </a:lnTo>
                      <a:lnTo>
                        <a:pt x="450" y="249"/>
                      </a:lnTo>
                      <a:lnTo>
                        <a:pt x="450" y="247"/>
                      </a:lnTo>
                      <a:lnTo>
                        <a:pt x="451" y="247"/>
                      </a:lnTo>
                      <a:lnTo>
                        <a:pt x="451" y="249"/>
                      </a:lnTo>
                      <a:lnTo>
                        <a:pt x="451" y="251"/>
                      </a:lnTo>
                      <a:lnTo>
                        <a:pt x="450" y="251"/>
                      </a:lnTo>
                      <a:lnTo>
                        <a:pt x="450" y="253"/>
                      </a:lnTo>
                      <a:lnTo>
                        <a:pt x="450" y="255"/>
                      </a:lnTo>
                      <a:lnTo>
                        <a:pt x="451" y="257"/>
                      </a:lnTo>
                      <a:lnTo>
                        <a:pt x="451" y="259"/>
                      </a:lnTo>
                      <a:lnTo>
                        <a:pt x="453" y="259"/>
                      </a:lnTo>
                      <a:lnTo>
                        <a:pt x="453" y="261"/>
                      </a:lnTo>
                      <a:lnTo>
                        <a:pt x="451" y="261"/>
                      </a:lnTo>
                      <a:lnTo>
                        <a:pt x="451" y="263"/>
                      </a:lnTo>
                      <a:lnTo>
                        <a:pt x="450" y="263"/>
                      </a:lnTo>
                      <a:lnTo>
                        <a:pt x="450" y="265"/>
                      </a:lnTo>
                      <a:lnTo>
                        <a:pt x="450" y="267"/>
                      </a:lnTo>
                      <a:lnTo>
                        <a:pt x="448" y="267"/>
                      </a:lnTo>
                      <a:lnTo>
                        <a:pt x="448" y="269"/>
                      </a:lnTo>
                      <a:lnTo>
                        <a:pt x="448" y="270"/>
                      </a:lnTo>
                      <a:lnTo>
                        <a:pt x="446" y="270"/>
                      </a:lnTo>
                      <a:lnTo>
                        <a:pt x="446" y="272"/>
                      </a:lnTo>
                      <a:lnTo>
                        <a:pt x="444" y="272"/>
                      </a:lnTo>
                      <a:lnTo>
                        <a:pt x="444" y="274"/>
                      </a:lnTo>
                      <a:lnTo>
                        <a:pt x="442" y="274"/>
                      </a:lnTo>
                      <a:lnTo>
                        <a:pt x="442" y="276"/>
                      </a:lnTo>
                      <a:lnTo>
                        <a:pt x="440" y="276"/>
                      </a:lnTo>
                      <a:lnTo>
                        <a:pt x="440" y="278"/>
                      </a:lnTo>
                      <a:lnTo>
                        <a:pt x="440" y="280"/>
                      </a:lnTo>
                      <a:lnTo>
                        <a:pt x="438" y="280"/>
                      </a:lnTo>
                      <a:lnTo>
                        <a:pt x="438" y="282"/>
                      </a:lnTo>
                      <a:lnTo>
                        <a:pt x="438" y="284"/>
                      </a:lnTo>
                      <a:lnTo>
                        <a:pt x="438" y="286"/>
                      </a:lnTo>
                      <a:lnTo>
                        <a:pt x="438" y="288"/>
                      </a:lnTo>
                      <a:lnTo>
                        <a:pt x="440" y="288"/>
                      </a:lnTo>
                      <a:lnTo>
                        <a:pt x="438" y="288"/>
                      </a:lnTo>
                      <a:lnTo>
                        <a:pt x="438" y="290"/>
                      </a:lnTo>
                      <a:lnTo>
                        <a:pt x="440" y="290"/>
                      </a:lnTo>
                      <a:lnTo>
                        <a:pt x="442" y="290"/>
                      </a:lnTo>
                      <a:lnTo>
                        <a:pt x="444" y="290"/>
                      </a:lnTo>
                      <a:lnTo>
                        <a:pt x="444" y="288"/>
                      </a:lnTo>
                      <a:lnTo>
                        <a:pt x="446" y="288"/>
                      </a:lnTo>
                      <a:lnTo>
                        <a:pt x="446" y="290"/>
                      </a:lnTo>
                      <a:lnTo>
                        <a:pt x="448" y="290"/>
                      </a:lnTo>
                      <a:lnTo>
                        <a:pt x="448" y="292"/>
                      </a:lnTo>
                      <a:lnTo>
                        <a:pt x="450" y="292"/>
                      </a:lnTo>
                      <a:lnTo>
                        <a:pt x="450" y="290"/>
                      </a:lnTo>
                      <a:lnTo>
                        <a:pt x="451" y="290"/>
                      </a:lnTo>
                      <a:lnTo>
                        <a:pt x="451" y="292"/>
                      </a:lnTo>
                      <a:lnTo>
                        <a:pt x="453" y="292"/>
                      </a:lnTo>
                      <a:lnTo>
                        <a:pt x="455" y="292"/>
                      </a:lnTo>
                      <a:lnTo>
                        <a:pt x="455" y="294"/>
                      </a:lnTo>
                      <a:lnTo>
                        <a:pt x="457" y="294"/>
                      </a:lnTo>
                      <a:lnTo>
                        <a:pt x="459" y="294"/>
                      </a:lnTo>
                      <a:lnTo>
                        <a:pt x="461" y="294"/>
                      </a:lnTo>
                      <a:lnTo>
                        <a:pt x="463" y="294"/>
                      </a:lnTo>
                      <a:lnTo>
                        <a:pt x="463" y="295"/>
                      </a:lnTo>
                      <a:lnTo>
                        <a:pt x="465" y="295"/>
                      </a:lnTo>
                      <a:lnTo>
                        <a:pt x="465" y="297"/>
                      </a:lnTo>
                      <a:lnTo>
                        <a:pt x="467" y="297"/>
                      </a:lnTo>
                      <a:lnTo>
                        <a:pt x="469" y="299"/>
                      </a:lnTo>
                      <a:lnTo>
                        <a:pt x="471" y="299"/>
                      </a:lnTo>
                      <a:lnTo>
                        <a:pt x="471" y="301"/>
                      </a:lnTo>
                      <a:lnTo>
                        <a:pt x="473" y="301"/>
                      </a:lnTo>
                      <a:lnTo>
                        <a:pt x="473" y="303"/>
                      </a:lnTo>
                      <a:lnTo>
                        <a:pt x="475" y="303"/>
                      </a:lnTo>
                      <a:lnTo>
                        <a:pt x="475" y="305"/>
                      </a:lnTo>
                      <a:lnTo>
                        <a:pt x="475" y="307"/>
                      </a:lnTo>
                      <a:lnTo>
                        <a:pt x="476" y="307"/>
                      </a:lnTo>
                      <a:lnTo>
                        <a:pt x="476" y="305"/>
                      </a:lnTo>
                      <a:lnTo>
                        <a:pt x="478" y="305"/>
                      </a:lnTo>
                      <a:lnTo>
                        <a:pt x="480" y="305"/>
                      </a:lnTo>
                      <a:lnTo>
                        <a:pt x="480" y="303"/>
                      </a:lnTo>
                      <a:lnTo>
                        <a:pt x="480" y="301"/>
                      </a:lnTo>
                      <a:lnTo>
                        <a:pt x="482" y="301"/>
                      </a:lnTo>
                      <a:lnTo>
                        <a:pt x="484" y="301"/>
                      </a:lnTo>
                      <a:lnTo>
                        <a:pt x="484" y="303"/>
                      </a:lnTo>
                      <a:lnTo>
                        <a:pt x="484" y="301"/>
                      </a:lnTo>
                      <a:lnTo>
                        <a:pt x="486" y="303"/>
                      </a:lnTo>
                      <a:lnTo>
                        <a:pt x="488" y="303"/>
                      </a:lnTo>
                      <a:lnTo>
                        <a:pt x="488" y="301"/>
                      </a:lnTo>
                      <a:lnTo>
                        <a:pt x="490" y="301"/>
                      </a:lnTo>
                      <a:lnTo>
                        <a:pt x="492" y="301"/>
                      </a:lnTo>
                      <a:lnTo>
                        <a:pt x="494" y="301"/>
                      </a:lnTo>
                      <a:lnTo>
                        <a:pt x="494" y="303"/>
                      </a:lnTo>
                      <a:lnTo>
                        <a:pt x="494" y="305"/>
                      </a:lnTo>
                      <a:lnTo>
                        <a:pt x="494" y="307"/>
                      </a:lnTo>
                      <a:lnTo>
                        <a:pt x="496" y="307"/>
                      </a:lnTo>
                      <a:lnTo>
                        <a:pt x="496" y="309"/>
                      </a:lnTo>
                      <a:lnTo>
                        <a:pt x="496" y="311"/>
                      </a:lnTo>
                      <a:lnTo>
                        <a:pt x="496" y="313"/>
                      </a:lnTo>
                      <a:lnTo>
                        <a:pt x="496" y="311"/>
                      </a:lnTo>
                      <a:lnTo>
                        <a:pt x="498" y="311"/>
                      </a:lnTo>
                      <a:lnTo>
                        <a:pt x="498" y="309"/>
                      </a:lnTo>
                      <a:lnTo>
                        <a:pt x="499" y="307"/>
                      </a:lnTo>
                      <a:lnTo>
                        <a:pt x="499" y="305"/>
                      </a:lnTo>
                      <a:lnTo>
                        <a:pt x="501" y="305"/>
                      </a:lnTo>
                      <a:lnTo>
                        <a:pt x="501" y="303"/>
                      </a:lnTo>
                      <a:lnTo>
                        <a:pt x="501" y="305"/>
                      </a:lnTo>
                      <a:lnTo>
                        <a:pt x="503" y="305"/>
                      </a:lnTo>
                      <a:lnTo>
                        <a:pt x="503" y="307"/>
                      </a:lnTo>
                      <a:lnTo>
                        <a:pt x="505" y="307"/>
                      </a:lnTo>
                      <a:lnTo>
                        <a:pt x="507" y="307"/>
                      </a:lnTo>
                      <a:lnTo>
                        <a:pt x="509" y="307"/>
                      </a:lnTo>
                      <a:lnTo>
                        <a:pt x="509" y="305"/>
                      </a:lnTo>
                      <a:lnTo>
                        <a:pt x="511" y="305"/>
                      </a:lnTo>
                      <a:lnTo>
                        <a:pt x="513" y="305"/>
                      </a:lnTo>
                      <a:lnTo>
                        <a:pt x="515" y="307"/>
                      </a:lnTo>
                      <a:lnTo>
                        <a:pt x="515" y="305"/>
                      </a:lnTo>
                      <a:lnTo>
                        <a:pt x="517" y="305"/>
                      </a:lnTo>
                      <a:lnTo>
                        <a:pt x="517" y="303"/>
                      </a:lnTo>
                      <a:lnTo>
                        <a:pt x="519" y="303"/>
                      </a:lnTo>
                      <a:lnTo>
                        <a:pt x="521" y="303"/>
                      </a:lnTo>
                      <a:lnTo>
                        <a:pt x="523" y="303"/>
                      </a:lnTo>
                      <a:lnTo>
                        <a:pt x="524" y="303"/>
                      </a:lnTo>
                      <a:lnTo>
                        <a:pt x="524" y="305"/>
                      </a:lnTo>
                      <a:lnTo>
                        <a:pt x="526" y="305"/>
                      </a:lnTo>
                      <a:lnTo>
                        <a:pt x="526" y="307"/>
                      </a:lnTo>
                      <a:lnTo>
                        <a:pt x="526" y="309"/>
                      </a:lnTo>
                      <a:lnTo>
                        <a:pt x="526" y="311"/>
                      </a:lnTo>
                      <a:lnTo>
                        <a:pt x="526" y="313"/>
                      </a:lnTo>
                      <a:lnTo>
                        <a:pt x="528" y="313"/>
                      </a:lnTo>
                      <a:lnTo>
                        <a:pt x="528" y="315"/>
                      </a:lnTo>
                      <a:lnTo>
                        <a:pt x="528" y="317"/>
                      </a:lnTo>
                      <a:lnTo>
                        <a:pt x="530" y="317"/>
                      </a:lnTo>
                      <a:lnTo>
                        <a:pt x="530" y="318"/>
                      </a:lnTo>
                      <a:lnTo>
                        <a:pt x="530" y="320"/>
                      </a:lnTo>
                      <a:lnTo>
                        <a:pt x="528" y="320"/>
                      </a:lnTo>
                      <a:lnTo>
                        <a:pt x="528" y="322"/>
                      </a:lnTo>
                      <a:lnTo>
                        <a:pt x="526" y="324"/>
                      </a:lnTo>
                      <a:lnTo>
                        <a:pt x="526" y="326"/>
                      </a:lnTo>
                      <a:lnTo>
                        <a:pt x="526" y="328"/>
                      </a:lnTo>
                      <a:lnTo>
                        <a:pt x="528" y="328"/>
                      </a:lnTo>
                      <a:lnTo>
                        <a:pt x="528" y="330"/>
                      </a:lnTo>
                      <a:lnTo>
                        <a:pt x="528" y="332"/>
                      </a:lnTo>
                      <a:lnTo>
                        <a:pt x="528" y="334"/>
                      </a:lnTo>
                      <a:lnTo>
                        <a:pt x="530" y="334"/>
                      </a:lnTo>
                      <a:lnTo>
                        <a:pt x="530" y="332"/>
                      </a:lnTo>
                      <a:lnTo>
                        <a:pt x="532" y="332"/>
                      </a:lnTo>
                      <a:lnTo>
                        <a:pt x="532" y="334"/>
                      </a:lnTo>
                      <a:lnTo>
                        <a:pt x="534" y="334"/>
                      </a:lnTo>
                      <a:lnTo>
                        <a:pt x="534" y="332"/>
                      </a:lnTo>
                      <a:lnTo>
                        <a:pt x="536" y="332"/>
                      </a:lnTo>
                      <a:lnTo>
                        <a:pt x="538" y="332"/>
                      </a:lnTo>
                      <a:lnTo>
                        <a:pt x="538" y="334"/>
                      </a:lnTo>
                      <a:lnTo>
                        <a:pt x="538" y="332"/>
                      </a:lnTo>
                      <a:lnTo>
                        <a:pt x="538" y="330"/>
                      </a:lnTo>
                      <a:lnTo>
                        <a:pt x="538" y="328"/>
                      </a:lnTo>
                      <a:lnTo>
                        <a:pt x="540" y="328"/>
                      </a:lnTo>
                      <a:lnTo>
                        <a:pt x="542" y="328"/>
                      </a:lnTo>
                      <a:lnTo>
                        <a:pt x="542" y="330"/>
                      </a:lnTo>
                      <a:lnTo>
                        <a:pt x="542" y="332"/>
                      </a:lnTo>
                      <a:lnTo>
                        <a:pt x="542" y="334"/>
                      </a:lnTo>
                      <a:lnTo>
                        <a:pt x="540" y="334"/>
                      </a:lnTo>
                      <a:lnTo>
                        <a:pt x="540" y="336"/>
                      </a:lnTo>
                      <a:lnTo>
                        <a:pt x="540" y="338"/>
                      </a:lnTo>
                      <a:lnTo>
                        <a:pt x="542" y="338"/>
                      </a:lnTo>
                      <a:lnTo>
                        <a:pt x="544" y="338"/>
                      </a:lnTo>
                      <a:lnTo>
                        <a:pt x="544" y="340"/>
                      </a:lnTo>
                      <a:lnTo>
                        <a:pt x="544" y="342"/>
                      </a:lnTo>
                      <a:lnTo>
                        <a:pt x="546" y="343"/>
                      </a:lnTo>
                      <a:lnTo>
                        <a:pt x="546" y="345"/>
                      </a:lnTo>
                      <a:lnTo>
                        <a:pt x="547" y="345"/>
                      </a:lnTo>
                      <a:lnTo>
                        <a:pt x="547" y="347"/>
                      </a:lnTo>
                      <a:lnTo>
                        <a:pt x="546" y="349"/>
                      </a:lnTo>
                      <a:lnTo>
                        <a:pt x="546" y="351"/>
                      </a:lnTo>
                      <a:lnTo>
                        <a:pt x="546" y="353"/>
                      </a:lnTo>
                      <a:lnTo>
                        <a:pt x="546" y="355"/>
                      </a:lnTo>
                      <a:lnTo>
                        <a:pt x="544" y="355"/>
                      </a:lnTo>
                      <a:lnTo>
                        <a:pt x="544" y="357"/>
                      </a:lnTo>
                      <a:lnTo>
                        <a:pt x="542" y="357"/>
                      </a:lnTo>
                      <a:lnTo>
                        <a:pt x="542" y="359"/>
                      </a:lnTo>
                      <a:lnTo>
                        <a:pt x="542" y="361"/>
                      </a:lnTo>
                      <a:lnTo>
                        <a:pt x="542" y="363"/>
                      </a:lnTo>
                      <a:lnTo>
                        <a:pt x="542" y="365"/>
                      </a:lnTo>
                      <a:lnTo>
                        <a:pt x="542" y="366"/>
                      </a:lnTo>
                      <a:lnTo>
                        <a:pt x="542" y="365"/>
                      </a:lnTo>
                      <a:lnTo>
                        <a:pt x="544" y="365"/>
                      </a:lnTo>
                      <a:lnTo>
                        <a:pt x="544" y="366"/>
                      </a:lnTo>
                      <a:lnTo>
                        <a:pt x="544" y="368"/>
                      </a:lnTo>
                      <a:lnTo>
                        <a:pt x="544" y="370"/>
                      </a:lnTo>
                      <a:lnTo>
                        <a:pt x="544" y="372"/>
                      </a:lnTo>
                      <a:lnTo>
                        <a:pt x="542" y="374"/>
                      </a:lnTo>
                      <a:lnTo>
                        <a:pt x="542" y="376"/>
                      </a:lnTo>
                      <a:lnTo>
                        <a:pt x="544" y="378"/>
                      </a:lnTo>
                      <a:lnTo>
                        <a:pt x="544" y="380"/>
                      </a:lnTo>
                      <a:lnTo>
                        <a:pt x="546" y="380"/>
                      </a:lnTo>
                      <a:lnTo>
                        <a:pt x="546" y="382"/>
                      </a:lnTo>
                      <a:lnTo>
                        <a:pt x="546" y="384"/>
                      </a:lnTo>
                      <a:lnTo>
                        <a:pt x="546" y="386"/>
                      </a:lnTo>
                      <a:lnTo>
                        <a:pt x="544" y="386"/>
                      </a:lnTo>
                      <a:lnTo>
                        <a:pt x="544" y="388"/>
                      </a:lnTo>
                      <a:lnTo>
                        <a:pt x="544" y="390"/>
                      </a:lnTo>
                      <a:lnTo>
                        <a:pt x="546" y="390"/>
                      </a:lnTo>
                      <a:lnTo>
                        <a:pt x="546" y="391"/>
                      </a:lnTo>
                      <a:lnTo>
                        <a:pt x="546" y="393"/>
                      </a:lnTo>
                      <a:lnTo>
                        <a:pt x="546" y="395"/>
                      </a:lnTo>
                      <a:lnTo>
                        <a:pt x="544" y="395"/>
                      </a:lnTo>
                      <a:lnTo>
                        <a:pt x="544" y="397"/>
                      </a:lnTo>
                      <a:lnTo>
                        <a:pt x="542" y="399"/>
                      </a:lnTo>
                      <a:lnTo>
                        <a:pt x="542" y="401"/>
                      </a:lnTo>
                      <a:lnTo>
                        <a:pt x="540" y="401"/>
                      </a:lnTo>
                      <a:lnTo>
                        <a:pt x="538" y="403"/>
                      </a:lnTo>
                      <a:lnTo>
                        <a:pt x="536" y="405"/>
                      </a:lnTo>
                      <a:lnTo>
                        <a:pt x="536" y="407"/>
                      </a:lnTo>
                      <a:lnTo>
                        <a:pt x="536" y="409"/>
                      </a:lnTo>
                      <a:lnTo>
                        <a:pt x="536" y="411"/>
                      </a:lnTo>
                      <a:lnTo>
                        <a:pt x="534" y="411"/>
                      </a:lnTo>
                      <a:lnTo>
                        <a:pt x="534" y="413"/>
                      </a:lnTo>
                      <a:lnTo>
                        <a:pt x="532" y="413"/>
                      </a:lnTo>
                      <a:lnTo>
                        <a:pt x="530" y="413"/>
                      </a:lnTo>
                      <a:lnTo>
                        <a:pt x="530" y="414"/>
                      </a:lnTo>
                      <a:lnTo>
                        <a:pt x="530" y="416"/>
                      </a:lnTo>
                      <a:lnTo>
                        <a:pt x="530" y="418"/>
                      </a:lnTo>
                      <a:lnTo>
                        <a:pt x="530" y="420"/>
                      </a:lnTo>
                      <a:lnTo>
                        <a:pt x="530" y="422"/>
                      </a:lnTo>
                      <a:lnTo>
                        <a:pt x="532" y="422"/>
                      </a:lnTo>
                      <a:lnTo>
                        <a:pt x="532" y="424"/>
                      </a:lnTo>
                      <a:lnTo>
                        <a:pt x="532" y="426"/>
                      </a:lnTo>
                      <a:lnTo>
                        <a:pt x="530" y="426"/>
                      </a:lnTo>
                      <a:lnTo>
                        <a:pt x="530" y="428"/>
                      </a:lnTo>
                      <a:lnTo>
                        <a:pt x="528" y="430"/>
                      </a:lnTo>
                      <a:lnTo>
                        <a:pt x="528" y="432"/>
                      </a:lnTo>
                      <a:lnTo>
                        <a:pt x="530" y="432"/>
                      </a:lnTo>
                      <a:lnTo>
                        <a:pt x="530" y="434"/>
                      </a:lnTo>
                      <a:lnTo>
                        <a:pt x="528" y="434"/>
                      </a:lnTo>
                      <a:lnTo>
                        <a:pt x="530" y="436"/>
                      </a:lnTo>
                      <a:lnTo>
                        <a:pt x="530" y="438"/>
                      </a:lnTo>
                      <a:lnTo>
                        <a:pt x="532" y="438"/>
                      </a:lnTo>
                      <a:lnTo>
                        <a:pt x="532" y="439"/>
                      </a:lnTo>
                      <a:lnTo>
                        <a:pt x="530" y="439"/>
                      </a:lnTo>
                      <a:lnTo>
                        <a:pt x="532" y="439"/>
                      </a:lnTo>
                      <a:lnTo>
                        <a:pt x="530" y="439"/>
                      </a:lnTo>
                      <a:lnTo>
                        <a:pt x="528" y="439"/>
                      </a:lnTo>
                      <a:lnTo>
                        <a:pt x="526" y="439"/>
                      </a:lnTo>
                      <a:lnTo>
                        <a:pt x="524" y="439"/>
                      </a:lnTo>
                      <a:lnTo>
                        <a:pt x="524" y="441"/>
                      </a:lnTo>
                      <a:lnTo>
                        <a:pt x="523" y="441"/>
                      </a:lnTo>
                      <a:lnTo>
                        <a:pt x="521" y="441"/>
                      </a:lnTo>
                      <a:lnTo>
                        <a:pt x="521" y="443"/>
                      </a:lnTo>
                      <a:lnTo>
                        <a:pt x="519" y="443"/>
                      </a:lnTo>
                      <a:lnTo>
                        <a:pt x="517" y="443"/>
                      </a:lnTo>
                      <a:lnTo>
                        <a:pt x="517" y="445"/>
                      </a:lnTo>
                      <a:lnTo>
                        <a:pt x="517" y="447"/>
                      </a:lnTo>
                      <a:lnTo>
                        <a:pt x="515" y="447"/>
                      </a:lnTo>
                      <a:lnTo>
                        <a:pt x="515" y="449"/>
                      </a:lnTo>
                      <a:lnTo>
                        <a:pt x="513" y="449"/>
                      </a:lnTo>
                      <a:lnTo>
                        <a:pt x="513" y="451"/>
                      </a:lnTo>
                      <a:lnTo>
                        <a:pt x="513" y="449"/>
                      </a:lnTo>
                      <a:lnTo>
                        <a:pt x="513" y="451"/>
                      </a:lnTo>
                      <a:lnTo>
                        <a:pt x="511" y="451"/>
                      </a:lnTo>
                      <a:lnTo>
                        <a:pt x="509" y="451"/>
                      </a:lnTo>
                      <a:lnTo>
                        <a:pt x="509" y="453"/>
                      </a:lnTo>
                      <a:lnTo>
                        <a:pt x="507" y="453"/>
                      </a:lnTo>
                      <a:lnTo>
                        <a:pt x="505" y="453"/>
                      </a:lnTo>
                      <a:lnTo>
                        <a:pt x="503" y="453"/>
                      </a:lnTo>
                      <a:lnTo>
                        <a:pt x="501" y="453"/>
                      </a:lnTo>
                      <a:lnTo>
                        <a:pt x="499" y="453"/>
                      </a:lnTo>
                      <a:lnTo>
                        <a:pt x="499" y="451"/>
                      </a:lnTo>
                      <a:lnTo>
                        <a:pt x="498" y="451"/>
                      </a:lnTo>
                      <a:lnTo>
                        <a:pt x="498" y="449"/>
                      </a:lnTo>
                      <a:lnTo>
                        <a:pt x="496" y="447"/>
                      </a:lnTo>
                      <a:lnTo>
                        <a:pt x="496" y="445"/>
                      </a:lnTo>
                      <a:lnTo>
                        <a:pt x="494" y="445"/>
                      </a:lnTo>
                      <a:lnTo>
                        <a:pt x="494" y="443"/>
                      </a:lnTo>
                      <a:lnTo>
                        <a:pt x="494" y="441"/>
                      </a:lnTo>
                      <a:lnTo>
                        <a:pt x="494" y="439"/>
                      </a:lnTo>
                      <a:lnTo>
                        <a:pt x="492" y="438"/>
                      </a:lnTo>
                      <a:lnTo>
                        <a:pt x="492" y="436"/>
                      </a:lnTo>
                      <a:lnTo>
                        <a:pt x="490" y="436"/>
                      </a:lnTo>
                      <a:lnTo>
                        <a:pt x="490" y="434"/>
                      </a:lnTo>
                      <a:lnTo>
                        <a:pt x="490" y="432"/>
                      </a:lnTo>
                      <a:lnTo>
                        <a:pt x="488" y="432"/>
                      </a:lnTo>
                      <a:lnTo>
                        <a:pt x="488" y="430"/>
                      </a:lnTo>
                      <a:lnTo>
                        <a:pt x="490" y="430"/>
                      </a:lnTo>
                      <a:lnTo>
                        <a:pt x="488" y="430"/>
                      </a:lnTo>
                      <a:lnTo>
                        <a:pt x="486" y="428"/>
                      </a:lnTo>
                      <a:lnTo>
                        <a:pt x="488" y="428"/>
                      </a:lnTo>
                      <a:lnTo>
                        <a:pt x="486" y="428"/>
                      </a:lnTo>
                      <a:lnTo>
                        <a:pt x="486" y="426"/>
                      </a:lnTo>
                      <a:lnTo>
                        <a:pt x="484" y="426"/>
                      </a:lnTo>
                      <a:lnTo>
                        <a:pt x="484" y="424"/>
                      </a:lnTo>
                      <a:lnTo>
                        <a:pt x="482" y="424"/>
                      </a:lnTo>
                      <a:lnTo>
                        <a:pt x="482" y="422"/>
                      </a:lnTo>
                      <a:lnTo>
                        <a:pt x="480" y="422"/>
                      </a:lnTo>
                      <a:lnTo>
                        <a:pt x="478" y="422"/>
                      </a:lnTo>
                      <a:lnTo>
                        <a:pt x="476" y="422"/>
                      </a:lnTo>
                      <a:lnTo>
                        <a:pt x="476" y="420"/>
                      </a:lnTo>
                      <a:lnTo>
                        <a:pt x="476" y="422"/>
                      </a:lnTo>
                      <a:lnTo>
                        <a:pt x="476" y="420"/>
                      </a:lnTo>
                      <a:lnTo>
                        <a:pt x="476" y="418"/>
                      </a:lnTo>
                      <a:lnTo>
                        <a:pt x="475" y="418"/>
                      </a:lnTo>
                      <a:lnTo>
                        <a:pt x="473" y="418"/>
                      </a:lnTo>
                      <a:lnTo>
                        <a:pt x="473" y="416"/>
                      </a:lnTo>
                      <a:lnTo>
                        <a:pt x="473" y="414"/>
                      </a:lnTo>
                      <a:lnTo>
                        <a:pt x="471" y="414"/>
                      </a:lnTo>
                      <a:lnTo>
                        <a:pt x="469" y="414"/>
                      </a:lnTo>
                      <a:lnTo>
                        <a:pt x="469" y="416"/>
                      </a:lnTo>
                      <a:lnTo>
                        <a:pt x="467" y="416"/>
                      </a:lnTo>
                      <a:lnTo>
                        <a:pt x="467" y="414"/>
                      </a:lnTo>
                      <a:lnTo>
                        <a:pt x="465" y="416"/>
                      </a:lnTo>
                      <a:lnTo>
                        <a:pt x="465" y="418"/>
                      </a:lnTo>
                      <a:lnTo>
                        <a:pt x="463" y="418"/>
                      </a:lnTo>
                      <a:lnTo>
                        <a:pt x="461" y="418"/>
                      </a:lnTo>
                      <a:lnTo>
                        <a:pt x="461" y="420"/>
                      </a:lnTo>
                      <a:lnTo>
                        <a:pt x="459" y="420"/>
                      </a:lnTo>
                      <a:lnTo>
                        <a:pt x="459" y="422"/>
                      </a:lnTo>
                      <a:lnTo>
                        <a:pt x="459" y="424"/>
                      </a:lnTo>
                      <a:lnTo>
                        <a:pt x="459" y="426"/>
                      </a:lnTo>
                      <a:lnTo>
                        <a:pt x="459" y="428"/>
                      </a:lnTo>
                      <a:lnTo>
                        <a:pt x="461" y="428"/>
                      </a:lnTo>
                      <a:lnTo>
                        <a:pt x="463" y="428"/>
                      </a:lnTo>
                      <a:lnTo>
                        <a:pt x="465" y="428"/>
                      </a:lnTo>
                      <a:lnTo>
                        <a:pt x="467" y="428"/>
                      </a:lnTo>
                      <a:lnTo>
                        <a:pt x="467" y="430"/>
                      </a:lnTo>
                      <a:lnTo>
                        <a:pt x="469" y="430"/>
                      </a:lnTo>
                      <a:lnTo>
                        <a:pt x="469" y="432"/>
                      </a:lnTo>
                      <a:lnTo>
                        <a:pt x="469" y="434"/>
                      </a:lnTo>
                      <a:lnTo>
                        <a:pt x="469" y="436"/>
                      </a:lnTo>
                      <a:lnTo>
                        <a:pt x="471" y="436"/>
                      </a:lnTo>
                      <a:lnTo>
                        <a:pt x="471" y="438"/>
                      </a:lnTo>
                      <a:lnTo>
                        <a:pt x="473" y="438"/>
                      </a:lnTo>
                      <a:lnTo>
                        <a:pt x="475" y="438"/>
                      </a:lnTo>
                      <a:lnTo>
                        <a:pt x="476" y="438"/>
                      </a:lnTo>
                      <a:lnTo>
                        <a:pt x="476" y="439"/>
                      </a:lnTo>
                      <a:lnTo>
                        <a:pt x="478" y="439"/>
                      </a:lnTo>
                      <a:lnTo>
                        <a:pt x="478" y="438"/>
                      </a:lnTo>
                      <a:lnTo>
                        <a:pt x="478" y="439"/>
                      </a:lnTo>
                      <a:lnTo>
                        <a:pt x="478" y="441"/>
                      </a:lnTo>
                      <a:lnTo>
                        <a:pt x="478" y="443"/>
                      </a:lnTo>
                      <a:lnTo>
                        <a:pt x="478" y="445"/>
                      </a:lnTo>
                      <a:lnTo>
                        <a:pt x="480" y="445"/>
                      </a:lnTo>
                      <a:lnTo>
                        <a:pt x="480" y="447"/>
                      </a:lnTo>
                      <a:lnTo>
                        <a:pt x="482" y="449"/>
                      </a:lnTo>
                      <a:lnTo>
                        <a:pt x="480" y="449"/>
                      </a:lnTo>
                      <a:lnTo>
                        <a:pt x="480" y="451"/>
                      </a:lnTo>
                      <a:lnTo>
                        <a:pt x="478" y="451"/>
                      </a:lnTo>
                      <a:lnTo>
                        <a:pt x="478" y="453"/>
                      </a:lnTo>
                      <a:lnTo>
                        <a:pt x="478" y="455"/>
                      </a:lnTo>
                      <a:lnTo>
                        <a:pt x="478" y="457"/>
                      </a:lnTo>
                      <a:lnTo>
                        <a:pt x="478" y="459"/>
                      </a:lnTo>
                      <a:lnTo>
                        <a:pt x="478" y="461"/>
                      </a:lnTo>
                      <a:lnTo>
                        <a:pt x="478" y="462"/>
                      </a:lnTo>
                      <a:lnTo>
                        <a:pt x="478" y="464"/>
                      </a:lnTo>
                      <a:lnTo>
                        <a:pt x="478" y="466"/>
                      </a:lnTo>
                      <a:lnTo>
                        <a:pt x="478" y="468"/>
                      </a:lnTo>
                      <a:lnTo>
                        <a:pt x="480" y="468"/>
                      </a:lnTo>
                      <a:lnTo>
                        <a:pt x="480" y="470"/>
                      </a:lnTo>
                      <a:lnTo>
                        <a:pt x="482" y="470"/>
                      </a:lnTo>
                      <a:lnTo>
                        <a:pt x="480" y="470"/>
                      </a:lnTo>
                      <a:lnTo>
                        <a:pt x="482" y="470"/>
                      </a:lnTo>
                      <a:lnTo>
                        <a:pt x="480" y="470"/>
                      </a:lnTo>
                      <a:lnTo>
                        <a:pt x="480" y="472"/>
                      </a:lnTo>
                      <a:lnTo>
                        <a:pt x="480" y="474"/>
                      </a:lnTo>
                      <a:lnTo>
                        <a:pt x="480" y="476"/>
                      </a:lnTo>
                      <a:lnTo>
                        <a:pt x="478" y="476"/>
                      </a:lnTo>
                      <a:lnTo>
                        <a:pt x="476" y="476"/>
                      </a:lnTo>
                      <a:lnTo>
                        <a:pt x="476" y="478"/>
                      </a:lnTo>
                      <a:lnTo>
                        <a:pt x="475" y="478"/>
                      </a:lnTo>
                      <a:lnTo>
                        <a:pt x="475" y="480"/>
                      </a:lnTo>
                      <a:lnTo>
                        <a:pt x="475" y="482"/>
                      </a:lnTo>
                      <a:lnTo>
                        <a:pt x="475" y="484"/>
                      </a:lnTo>
                      <a:lnTo>
                        <a:pt x="476" y="484"/>
                      </a:lnTo>
                      <a:lnTo>
                        <a:pt x="476" y="486"/>
                      </a:lnTo>
                      <a:lnTo>
                        <a:pt x="478" y="486"/>
                      </a:lnTo>
                      <a:lnTo>
                        <a:pt x="480" y="486"/>
                      </a:lnTo>
                      <a:lnTo>
                        <a:pt x="480" y="487"/>
                      </a:lnTo>
                      <a:lnTo>
                        <a:pt x="480" y="489"/>
                      </a:lnTo>
                      <a:lnTo>
                        <a:pt x="482" y="489"/>
                      </a:lnTo>
                      <a:lnTo>
                        <a:pt x="482" y="491"/>
                      </a:lnTo>
                      <a:lnTo>
                        <a:pt x="480" y="491"/>
                      </a:lnTo>
                      <a:lnTo>
                        <a:pt x="478" y="491"/>
                      </a:lnTo>
                      <a:lnTo>
                        <a:pt x="478" y="493"/>
                      </a:lnTo>
                      <a:lnTo>
                        <a:pt x="476" y="493"/>
                      </a:lnTo>
                      <a:lnTo>
                        <a:pt x="476" y="495"/>
                      </a:lnTo>
                      <a:lnTo>
                        <a:pt x="476" y="497"/>
                      </a:lnTo>
                      <a:lnTo>
                        <a:pt x="476" y="499"/>
                      </a:lnTo>
                      <a:lnTo>
                        <a:pt x="476" y="501"/>
                      </a:lnTo>
                      <a:lnTo>
                        <a:pt x="476" y="503"/>
                      </a:lnTo>
                      <a:lnTo>
                        <a:pt x="475" y="503"/>
                      </a:lnTo>
                      <a:lnTo>
                        <a:pt x="475" y="505"/>
                      </a:lnTo>
                      <a:lnTo>
                        <a:pt x="475" y="507"/>
                      </a:lnTo>
                      <a:lnTo>
                        <a:pt x="476" y="507"/>
                      </a:lnTo>
                      <a:lnTo>
                        <a:pt x="476" y="509"/>
                      </a:lnTo>
                      <a:lnTo>
                        <a:pt x="475" y="509"/>
                      </a:lnTo>
                      <a:lnTo>
                        <a:pt x="473" y="509"/>
                      </a:lnTo>
                      <a:lnTo>
                        <a:pt x="471" y="510"/>
                      </a:lnTo>
                      <a:lnTo>
                        <a:pt x="471" y="512"/>
                      </a:lnTo>
                      <a:lnTo>
                        <a:pt x="469" y="512"/>
                      </a:lnTo>
                      <a:lnTo>
                        <a:pt x="469" y="514"/>
                      </a:lnTo>
                      <a:lnTo>
                        <a:pt x="467" y="514"/>
                      </a:lnTo>
                      <a:lnTo>
                        <a:pt x="467" y="512"/>
                      </a:lnTo>
                      <a:lnTo>
                        <a:pt x="465" y="512"/>
                      </a:lnTo>
                      <a:lnTo>
                        <a:pt x="463" y="512"/>
                      </a:lnTo>
                      <a:lnTo>
                        <a:pt x="461" y="512"/>
                      </a:lnTo>
                      <a:lnTo>
                        <a:pt x="461" y="514"/>
                      </a:lnTo>
                      <a:lnTo>
                        <a:pt x="459" y="514"/>
                      </a:lnTo>
                      <a:lnTo>
                        <a:pt x="459" y="516"/>
                      </a:lnTo>
                      <a:lnTo>
                        <a:pt x="459" y="518"/>
                      </a:lnTo>
                      <a:lnTo>
                        <a:pt x="457" y="520"/>
                      </a:lnTo>
                      <a:lnTo>
                        <a:pt x="457" y="522"/>
                      </a:lnTo>
                      <a:lnTo>
                        <a:pt x="455" y="522"/>
                      </a:lnTo>
                      <a:lnTo>
                        <a:pt x="455" y="524"/>
                      </a:lnTo>
                      <a:lnTo>
                        <a:pt x="455" y="526"/>
                      </a:lnTo>
                      <a:lnTo>
                        <a:pt x="455" y="528"/>
                      </a:lnTo>
                      <a:lnTo>
                        <a:pt x="455" y="530"/>
                      </a:lnTo>
                      <a:lnTo>
                        <a:pt x="453" y="530"/>
                      </a:lnTo>
                      <a:lnTo>
                        <a:pt x="453" y="532"/>
                      </a:lnTo>
                      <a:lnTo>
                        <a:pt x="451" y="532"/>
                      </a:lnTo>
                      <a:lnTo>
                        <a:pt x="450" y="532"/>
                      </a:lnTo>
                      <a:lnTo>
                        <a:pt x="448" y="532"/>
                      </a:lnTo>
                      <a:lnTo>
                        <a:pt x="446" y="532"/>
                      </a:lnTo>
                      <a:lnTo>
                        <a:pt x="444" y="532"/>
                      </a:lnTo>
                      <a:lnTo>
                        <a:pt x="442" y="532"/>
                      </a:lnTo>
                      <a:lnTo>
                        <a:pt x="442" y="534"/>
                      </a:lnTo>
                      <a:lnTo>
                        <a:pt x="444" y="534"/>
                      </a:lnTo>
                      <a:lnTo>
                        <a:pt x="444" y="535"/>
                      </a:lnTo>
                      <a:lnTo>
                        <a:pt x="442" y="535"/>
                      </a:lnTo>
                      <a:lnTo>
                        <a:pt x="442" y="537"/>
                      </a:lnTo>
                      <a:lnTo>
                        <a:pt x="440" y="537"/>
                      </a:lnTo>
                      <a:lnTo>
                        <a:pt x="438" y="537"/>
                      </a:lnTo>
                      <a:lnTo>
                        <a:pt x="436" y="537"/>
                      </a:lnTo>
                      <a:lnTo>
                        <a:pt x="436" y="539"/>
                      </a:lnTo>
                      <a:lnTo>
                        <a:pt x="434" y="539"/>
                      </a:lnTo>
                      <a:lnTo>
                        <a:pt x="434" y="541"/>
                      </a:lnTo>
                      <a:lnTo>
                        <a:pt x="432" y="541"/>
                      </a:lnTo>
                      <a:lnTo>
                        <a:pt x="430" y="541"/>
                      </a:lnTo>
                      <a:lnTo>
                        <a:pt x="430" y="543"/>
                      </a:lnTo>
                      <a:lnTo>
                        <a:pt x="428" y="543"/>
                      </a:lnTo>
                      <a:lnTo>
                        <a:pt x="428" y="545"/>
                      </a:lnTo>
                      <a:lnTo>
                        <a:pt x="428" y="547"/>
                      </a:lnTo>
                      <a:lnTo>
                        <a:pt x="427" y="547"/>
                      </a:lnTo>
                      <a:lnTo>
                        <a:pt x="425" y="549"/>
                      </a:lnTo>
                      <a:lnTo>
                        <a:pt x="423" y="551"/>
                      </a:lnTo>
                      <a:lnTo>
                        <a:pt x="423" y="553"/>
                      </a:lnTo>
                      <a:lnTo>
                        <a:pt x="421" y="553"/>
                      </a:lnTo>
                      <a:lnTo>
                        <a:pt x="421" y="555"/>
                      </a:lnTo>
                      <a:lnTo>
                        <a:pt x="421" y="557"/>
                      </a:lnTo>
                      <a:lnTo>
                        <a:pt x="421" y="558"/>
                      </a:lnTo>
                      <a:lnTo>
                        <a:pt x="419" y="558"/>
                      </a:lnTo>
                      <a:lnTo>
                        <a:pt x="419" y="560"/>
                      </a:lnTo>
                      <a:lnTo>
                        <a:pt x="419" y="562"/>
                      </a:lnTo>
                      <a:lnTo>
                        <a:pt x="419" y="564"/>
                      </a:lnTo>
                      <a:lnTo>
                        <a:pt x="417" y="564"/>
                      </a:lnTo>
                      <a:lnTo>
                        <a:pt x="417" y="566"/>
                      </a:lnTo>
                      <a:lnTo>
                        <a:pt x="415" y="566"/>
                      </a:lnTo>
                      <a:lnTo>
                        <a:pt x="413" y="568"/>
                      </a:lnTo>
                      <a:lnTo>
                        <a:pt x="413" y="570"/>
                      </a:lnTo>
                      <a:lnTo>
                        <a:pt x="411" y="570"/>
                      </a:lnTo>
                      <a:lnTo>
                        <a:pt x="411" y="574"/>
                      </a:lnTo>
                      <a:lnTo>
                        <a:pt x="409" y="574"/>
                      </a:lnTo>
                      <a:lnTo>
                        <a:pt x="409" y="576"/>
                      </a:lnTo>
                      <a:lnTo>
                        <a:pt x="407" y="576"/>
                      </a:lnTo>
                      <a:lnTo>
                        <a:pt x="407" y="578"/>
                      </a:lnTo>
                      <a:lnTo>
                        <a:pt x="407" y="580"/>
                      </a:lnTo>
                      <a:lnTo>
                        <a:pt x="405" y="580"/>
                      </a:lnTo>
                      <a:lnTo>
                        <a:pt x="403" y="580"/>
                      </a:lnTo>
                      <a:lnTo>
                        <a:pt x="403" y="578"/>
                      </a:lnTo>
                      <a:lnTo>
                        <a:pt x="402" y="578"/>
                      </a:lnTo>
                      <a:lnTo>
                        <a:pt x="400" y="578"/>
                      </a:lnTo>
                      <a:lnTo>
                        <a:pt x="398" y="578"/>
                      </a:lnTo>
                      <a:lnTo>
                        <a:pt x="398" y="576"/>
                      </a:lnTo>
                      <a:lnTo>
                        <a:pt x="396" y="576"/>
                      </a:lnTo>
                      <a:lnTo>
                        <a:pt x="394" y="576"/>
                      </a:lnTo>
                      <a:lnTo>
                        <a:pt x="394" y="578"/>
                      </a:lnTo>
                      <a:lnTo>
                        <a:pt x="392" y="578"/>
                      </a:lnTo>
                      <a:lnTo>
                        <a:pt x="392" y="580"/>
                      </a:lnTo>
                      <a:lnTo>
                        <a:pt x="390" y="580"/>
                      </a:lnTo>
                      <a:lnTo>
                        <a:pt x="390" y="582"/>
                      </a:lnTo>
                      <a:lnTo>
                        <a:pt x="388" y="583"/>
                      </a:lnTo>
                      <a:lnTo>
                        <a:pt x="388" y="582"/>
                      </a:lnTo>
                      <a:lnTo>
                        <a:pt x="386" y="582"/>
                      </a:lnTo>
                      <a:lnTo>
                        <a:pt x="386" y="580"/>
                      </a:lnTo>
                      <a:lnTo>
                        <a:pt x="384" y="580"/>
                      </a:lnTo>
                      <a:lnTo>
                        <a:pt x="382" y="580"/>
                      </a:lnTo>
                      <a:lnTo>
                        <a:pt x="380" y="582"/>
                      </a:lnTo>
                      <a:lnTo>
                        <a:pt x="379" y="582"/>
                      </a:lnTo>
                      <a:lnTo>
                        <a:pt x="377" y="582"/>
                      </a:lnTo>
                      <a:lnTo>
                        <a:pt x="375" y="582"/>
                      </a:lnTo>
                      <a:lnTo>
                        <a:pt x="373" y="582"/>
                      </a:lnTo>
                      <a:lnTo>
                        <a:pt x="371" y="582"/>
                      </a:lnTo>
                      <a:lnTo>
                        <a:pt x="369" y="582"/>
                      </a:lnTo>
                      <a:lnTo>
                        <a:pt x="369" y="580"/>
                      </a:lnTo>
                      <a:lnTo>
                        <a:pt x="367" y="580"/>
                      </a:lnTo>
                      <a:lnTo>
                        <a:pt x="367" y="578"/>
                      </a:lnTo>
                      <a:lnTo>
                        <a:pt x="367" y="576"/>
                      </a:lnTo>
                      <a:lnTo>
                        <a:pt x="365" y="576"/>
                      </a:lnTo>
                      <a:lnTo>
                        <a:pt x="365" y="574"/>
                      </a:lnTo>
                      <a:lnTo>
                        <a:pt x="363" y="574"/>
                      </a:lnTo>
                      <a:lnTo>
                        <a:pt x="363" y="572"/>
                      </a:lnTo>
                      <a:lnTo>
                        <a:pt x="361" y="572"/>
                      </a:lnTo>
                      <a:lnTo>
                        <a:pt x="359" y="572"/>
                      </a:lnTo>
                      <a:lnTo>
                        <a:pt x="357" y="570"/>
                      </a:lnTo>
                      <a:lnTo>
                        <a:pt x="355" y="570"/>
                      </a:lnTo>
                      <a:lnTo>
                        <a:pt x="354" y="572"/>
                      </a:lnTo>
                      <a:lnTo>
                        <a:pt x="354" y="574"/>
                      </a:lnTo>
                      <a:lnTo>
                        <a:pt x="352" y="574"/>
                      </a:lnTo>
                      <a:lnTo>
                        <a:pt x="352" y="576"/>
                      </a:lnTo>
                      <a:lnTo>
                        <a:pt x="350" y="576"/>
                      </a:lnTo>
                      <a:lnTo>
                        <a:pt x="350" y="578"/>
                      </a:lnTo>
                      <a:lnTo>
                        <a:pt x="350" y="580"/>
                      </a:lnTo>
                      <a:lnTo>
                        <a:pt x="352" y="582"/>
                      </a:lnTo>
                      <a:lnTo>
                        <a:pt x="350" y="582"/>
                      </a:lnTo>
                      <a:lnTo>
                        <a:pt x="350" y="583"/>
                      </a:lnTo>
                      <a:lnTo>
                        <a:pt x="350" y="585"/>
                      </a:lnTo>
                      <a:lnTo>
                        <a:pt x="348" y="585"/>
                      </a:lnTo>
                      <a:lnTo>
                        <a:pt x="348" y="587"/>
                      </a:lnTo>
                      <a:lnTo>
                        <a:pt x="346" y="587"/>
                      </a:lnTo>
                      <a:lnTo>
                        <a:pt x="346" y="589"/>
                      </a:lnTo>
                      <a:lnTo>
                        <a:pt x="346" y="591"/>
                      </a:lnTo>
                      <a:lnTo>
                        <a:pt x="344" y="591"/>
                      </a:lnTo>
                      <a:lnTo>
                        <a:pt x="342" y="591"/>
                      </a:lnTo>
                      <a:lnTo>
                        <a:pt x="342" y="593"/>
                      </a:lnTo>
                      <a:lnTo>
                        <a:pt x="340" y="593"/>
                      </a:lnTo>
                      <a:lnTo>
                        <a:pt x="340" y="595"/>
                      </a:lnTo>
                      <a:lnTo>
                        <a:pt x="340" y="597"/>
                      </a:lnTo>
                      <a:lnTo>
                        <a:pt x="338" y="597"/>
                      </a:lnTo>
                      <a:lnTo>
                        <a:pt x="338" y="599"/>
                      </a:lnTo>
                      <a:lnTo>
                        <a:pt x="338" y="601"/>
                      </a:lnTo>
                      <a:lnTo>
                        <a:pt x="336" y="601"/>
                      </a:lnTo>
                      <a:lnTo>
                        <a:pt x="336" y="603"/>
                      </a:lnTo>
                      <a:lnTo>
                        <a:pt x="334" y="603"/>
                      </a:lnTo>
                      <a:lnTo>
                        <a:pt x="334" y="605"/>
                      </a:lnTo>
                      <a:lnTo>
                        <a:pt x="334" y="607"/>
                      </a:lnTo>
                      <a:lnTo>
                        <a:pt x="334" y="608"/>
                      </a:lnTo>
                      <a:lnTo>
                        <a:pt x="334" y="610"/>
                      </a:lnTo>
                      <a:lnTo>
                        <a:pt x="332" y="610"/>
                      </a:lnTo>
                      <a:lnTo>
                        <a:pt x="331" y="610"/>
                      </a:lnTo>
                      <a:lnTo>
                        <a:pt x="329" y="612"/>
                      </a:lnTo>
                      <a:lnTo>
                        <a:pt x="327" y="612"/>
                      </a:lnTo>
                      <a:lnTo>
                        <a:pt x="325" y="612"/>
                      </a:lnTo>
                      <a:lnTo>
                        <a:pt x="323" y="612"/>
                      </a:lnTo>
                      <a:lnTo>
                        <a:pt x="321" y="612"/>
                      </a:lnTo>
                      <a:lnTo>
                        <a:pt x="319" y="612"/>
                      </a:lnTo>
                      <a:lnTo>
                        <a:pt x="317" y="612"/>
                      </a:lnTo>
                      <a:lnTo>
                        <a:pt x="315" y="614"/>
                      </a:lnTo>
                      <a:lnTo>
                        <a:pt x="315" y="616"/>
                      </a:lnTo>
                      <a:lnTo>
                        <a:pt x="315" y="618"/>
                      </a:lnTo>
                      <a:lnTo>
                        <a:pt x="315" y="620"/>
                      </a:lnTo>
                      <a:lnTo>
                        <a:pt x="313" y="620"/>
                      </a:lnTo>
                      <a:lnTo>
                        <a:pt x="313" y="622"/>
                      </a:lnTo>
                      <a:lnTo>
                        <a:pt x="313" y="624"/>
                      </a:lnTo>
                      <a:lnTo>
                        <a:pt x="313" y="626"/>
                      </a:lnTo>
                      <a:lnTo>
                        <a:pt x="311" y="626"/>
                      </a:lnTo>
                      <a:lnTo>
                        <a:pt x="311" y="628"/>
                      </a:lnTo>
                      <a:lnTo>
                        <a:pt x="309" y="628"/>
                      </a:lnTo>
                      <a:lnTo>
                        <a:pt x="309" y="630"/>
                      </a:lnTo>
                      <a:lnTo>
                        <a:pt x="307" y="631"/>
                      </a:lnTo>
                      <a:lnTo>
                        <a:pt x="307" y="633"/>
                      </a:lnTo>
                      <a:lnTo>
                        <a:pt x="307" y="635"/>
                      </a:lnTo>
                      <a:lnTo>
                        <a:pt x="306" y="635"/>
                      </a:lnTo>
                      <a:lnTo>
                        <a:pt x="306" y="637"/>
                      </a:lnTo>
                      <a:lnTo>
                        <a:pt x="304" y="637"/>
                      </a:lnTo>
                      <a:lnTo>
                        <a:pt x="304" y="635"/>
                      </a:lnTo>
                      <a:lnTo>
                        <a:pt x="302" y="635"/>
                      </a:lnTo>
                      <a:lnTo>
                        <a:pt x="300" y="635"/>
                      </a:lnTo>
                      <a:lnTo>
                        <a:pt x="298" y="633"/>
                      </a:lnTo>
                      <a:lnTo>
                        <a:pt x="296" y="633"/>
                      </a:lnTo>
                      <a:lnTo>
                        <a:pt x="294" y="633"/>
                      </a:lnTo>
                      <a:lnTo>
                        <a:pt x="294" y="631"/>
                      </a:lnTo>
                      <a:lnTo>
                        <a:pt x="294" y="630"/>
                      </a:lnTo>
                      <a:lnTo>
                        <a:pt x="294" y="628"/>
                      </a:lnTo>
                      <a:lnTo>
                        <a:pt x="294" y="626"/>
                      </a:lnTo>
                      <a:lnTo>
                        <a:pt x="292" y="626"/>
                      </a:lnTo>
                      <a:lnTo>
                        <a:pt x="290" y="626"/>
                      </a:lnTo>
                      <a:lnTo>
                        <a:pt x="290" y="624"/>
                      </a:lnTo>
                      <a:lnTo>
                        <a:pt x="288" y="624"/>
                      </a:lnTo>
                      <a:lnTo>
                        <a:pt x="288" y="622"/>
                      </a:lnTo>
                      <a:lnTo>
                        <a:pt x="286" y="622"/>
                      </a:lnTo>
                      <a:lnTo>
                        <a:pt x="284" y="622"/>
                      </a:lnTo>
                      <a:lnTo>
                        <a:pt x="284" y="620"/>
                      </a:lnTo>
                      <a:lnTo>
                        <a:pt x="283" y="620"/>
                      </a:lnTo>
                      <a:lnTo>
                        <a:pt x="283" y="618"/>
                      </a:lnTo>
                      <a:lnTo>
                        <a:pt x="283" y="616"/>
                      </a:lnTo>
                      <a:lnTo>
                        <a:pt x="284" y="616"/>
                      </a:lnTo>
                      <a:lnTo>
                        <a:pt x="284" y="614"/>
                      </a:lnTo>
                      <a:lnTo>
                        <a:pt x="284" y="612"/>
                      </a:lnTo>
                      <a:lnTo>
                        <a:pt x="286" y="612"/>
                      </a:lnTo>
                      <a:lnTo>
                        <a:pt x="286" y="610"/>
                      </a:lnTo>
                      <a:lnTo>
                        <a:pt x="286" y="608"/>
                      </a:lnTo>
                      <a:lnTo>
                        <a:pt x="288" y="608"/>
                      </a:lnTo>
                      <a:lnTo>
                        <a:pt x="288" y="607"/>
                      </a:lnTo>
                      <a:lnTo>
                        <a:pt x="288" y="605"/>
                      </a:lnTo>
                      <a:lnTo>
                        <a:pt x="288" y="603"/>
                      </a:lnTo>
                      <a:lnTo>
                        <a:pt x="286" y="603"/>
                      </a:lnTo>
                      <a:lnTo>
                        <a:pt x="286" y="601"/>
                      </a:lnTo>
                      <a:lnTo>
                        <a:pt x="288" y="601"/>
                      </a:lnTo>
                      <a:lnTo>
                        <a:pt x="288" y="603"/>
                      </a:lnTo>
                      <a:lnTo>
                        <a:pt x="288" y="601"/>
                      </a:lnTo>
                      <a:lnTo>
                        <a:pt x="290" y="601"/>
                      </a:lnTo>
                      <a:lnTo>
                        <a:pt x="290" y="599"/>
                      </a:lnTo>
                      <a:lnTo>
                        <a:pt x="290" y="597"/>
                      </a:lnTo>
                      <a:lnTo>
                        <a:pt x="292" y="597"/>
                      </a:lnTo>
                      <a:lnTo>
                        <a:pt x="292" y="595"/>
                      </a:lnTo>
                      <a:lnTo>
                        <a:pt x="292" y="597"/>
                      </a:lnTo>
                      <a:lnTo>
                        <a:pt x="294" y="599"/>
                      </a:lnTo>
                      <a:lnTo>
                        <a:pt x="296" y="599"/>
                      </a:lnTo>
                      <a:lnTo>
                        <a:pt x="296" y="601"/>
                      </a:lnTo>
                      <a:lnTo>
                        <a:pt x="298" y="601"/>
                      </a:lnTo>
                      <a:lnTo>
                        <a:pt x="300" y="601"/>
                      </a:lnTo>
                      <a:lnTo>
                        <a:pt x="300" y="599"/>
                      </a:lnTo>
                      <a:lnTo>
                        <a:pt x="300" y="597"/>
                      </a:lnTo>
                      <a:lnTo>
                        <a:pt x="302" y="597"/>
                      </a:lnTo>
                      <a:lnTo>
                        <a:pt x="302" y="595"/>
                      </a:lnTo>
                      <a:lnTo>
                        <a:pt x="302" y="593"/>
                      </a:lnTo>
                      <a:lnTo>
                        <a:pt x="304" y="593"/>
                      </a:lnTo>
                      <a:lnTo>
                        <a:pt x="302" y="593"/>
                      </a:lnTo>
                      <a:lnTo>
                        <a:pt x="302" y="591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6" y="589"/>
                      </a:lnTo>
                      <a:lnTo>
                        <a:pt x="306" y="587"/>
                      </a:lnTo>
                      <a:lnTo>
                        <a:pt x="306" y="585"/>
                      </a:lnTo>
                      <a:lnTo>
                        <a:pt x="306" y="583"/>
                      </a:lnTo>
                      <a:lnTo>
                        <a:pt x="307" y="583"/>
                      </a:lnTo>
                      <a:lnTo>
                        <a:pt x="307" y="582"/>
                      </a:lnTo>
                      <a:lnTo>
                        <a:pt x="307" y="580"/>
                      </a:lnTo>
                      <a:lnTo>
                        <a:pt x="309" y="580"/>
                      </a:lnTo>
                      <a:lnTo>
                        <a:pt x="307" y="580"/>
                      </a:lnTo>
                      <a:lnTo>
                        <a:pt x="307" y="578"/>
                      </a:lnTo>
                      <a:lnTo>
                        <a:pt x="309" y="578"/>
                      </a:lnTo>
                      <a:lnTo>
                        <a:pt x="307" y="578"/>
                      </a:lnTo>
                      <a:lnTo>
                        <a:pt x="307" y="576"/>
                      </a:lnTo>
                      <a:lnTo>
                        <a:pt x="309" y="576"/>
                      </a:lnTo>
                      <a:lnTo>
                        <a:pt x="307" y="576"/>
                      </a:lnTo>
                      <a:lnTo>
                        <a:pt x="309" y="576"/>
                      </a:lnTo>
                      <a:lnTo>
                        <a:pt x="309" y="574"/>
                      </a:lnTo>
                      <a:lnTo>
                        <a:pt x="309" y="572"/>
                      </a:lnTo>
                      <a:lnTo>
                        <a:pt x="309" y="570"/>
                      </a:lnTo>
                      <a:lnTo>
                        <a:pt x="309" y="568"/>
                      </a:lnTo>
                      <a:lnTo>
                        <a:pt x="309" y="570"/>
                      </a:lnTo>
                      <a:lnTo>
                        <a:pt x="309" y="568"/>
                      </a:lnTo>
                      <a:lnTo>
                        <a:pt x="307" y="568"/>
                      </a:lnTo>
                      <a:lnTo>
                        <a:pt x="309" y="568"/>
                      </a:lnTo>
                      <a:lnTo>
                        <a:pt x="307" y="568"/>
                      </a:lnTo>
                      <a:lnTo>
                        <a:pt x="307" y="566"/>
                      </a:lnTo>
                      <a:lnTo>
                        <a:pt x="306" y="566"/>
                      </a:lnTo>
                      <a:lnTo>
                        <a:pt x="306" y="564"/>
                      </a:lnTo>
                      <a:lnTo>
                        <a:pt x="306" y="562"/>
                      </a:lnTo>
                      <a:lnTo>
                        <a:pt x="304" y="562"/>
                      </a:lnTo>
                      <a:lnTo>
                        <a:pt x="304" y="560"/>
                      </a:lnTo>
                      <a:lnTo>
                        <a:pt x="302" y="560"/>
                      </a:lnTo>
                      <a:lnTo>
                        <a:pt x="302" y="558"/>
                      </a:lnTo>
                      <a:lnTo>
                        <a:pt x="300" y="557"/>
                      </a:lnTo>
                      <a:lnTo>
                        <a:pt x="300" y="555"/>
                      </a:lnTo>
                      <a:lnTo>
                        <a:pt x="298" y="555"/>
                      </a:lnTo>
                      <a:lnTo>
                        <a:pt x="298" y="553"/>
                      </a:lnTo>
                      <a:lnTo>
                        <a:pt x="296" y="553"/>
                      </a:lnTo>
                      <a:lnTo>
                        <a:pt x="298" y="553"/>
                      </a:lnTo>
                      <a:lnTo>
                        <a:pt x="298" y="551"/>
                      </a:lnTo>
                      <a:lnTo>
                        <a:pt x="296" y="551"/>
                      </a:lnTo>
                      <a:lnTo>
                        <a:pt x="294" y="553"/>
                      </a:lnTo>
                      <a:lnTo>
                        <a:pt x="292" y="553"/>
                      </a:lnTo>
                      <a:lnTo>
                        <a:pt x="292" y="551"/>
                      </a:lnTo>
                      <a:lnTo>
                        <a:pt x="290" y="551"/>
                      </a:lnTo>
                      <a:lnTo>
                        <a:pt x="288" y="551"/>
                      </a:lnTo>
                      <a:lnTo>
                        <a:pt x="288" y="549"/>
                      </a:lnTo>
                      <a:lnTo>
                        <a:pt x="286" y="549"/>
                      </a:lnTo>
                      <a:lnTo>
                        <a:pt x="286" y="547"/>
                      </a:lnTo>
                      <a:lnTo>
                        <a:pt x="284" y="547"/>
                      </a:lnTo>
                      <a:lnTo>
                        <a:pt x="283" y="547"/>
                      </a:lnTo>
                      <a:lnTo>
                        <a:pt x="283" y="545"/>
                      </a:lnTo>
                      <a:lnTo>
                        <a:pt x="281" y="545"/>
                      </a:lnTo>
                      <a:lnTo>
                        <a:pt x="279" y="545"/>
                      </a:lnTo>
                      <a:lnTo>
                        <a:pt x="279" y="543"/>
                      </a:lnTo>
                      <a:lnTo>
                        <a:pt x="277" y="543"/>
                      </a:lnTo>
                      <a:lnTo>
                        <a:pt x="275" y="543"/>
                      </a:lnTo>
                      <a:lnTo>
                        <a:pt x="275" y="541"/>
                      </a:lnTo>
                      <a:lnTo>
                        <a:pt x="275" y="543"/>
                      </a:lnTo>
                      <a:lnTo>
                        <a:pt x="273" y="543"/>
                      </a:lnTo>
                      <a:lnTo>
                        <a:pt x="271" y="543"/>
                      </a:lnTo>
                      <a:lnTo>
                        <a:pt x="271" y="545"/>
                      </a:lnTo>
                      <a:lnTo>
                        <a:pt x="271" y="547"/>
                      </a:lnTo>
                      <a:lnTo>
                        <a:pt x="269" y="547"/>
                      </a:lnTo>
                      <a:lnTo>
                        <a:pt x="269" y="549"/>
                      </a:lnTo>
                      <a:lnTo>
                        <a:pt x="269" y="551"/>
                      </a:lnTo>
                      <a:lnTo>
                        <a:pt x="267" y="551"/>
                      </a:lnTo>
                      <a:lnTo>
                        <a:pt x="267" y="553"/>
                      </a:lnTo>
                      <a:lnTo>
                        <a:pt x="267" y="555"/>
                      </a:lnTo>
                      <a:lnTo>
                        <a:pt x="269" y="555"/>
                      </a:lnTo>
                      <a:lnTo>
                        <a:pt x="267" y="555"/>
                      </a:lnTo>
                      <a:lnTo>
                        <a:pt x="267" y="557"/>
                      </a:lnTo>
                      <a:lnTo>
                        <a:pt x="267" y="558"/>
                      </a:lnTo>
                      <a:lnTo>
                        <a:pt x="265" y="557"/>
                      </a:lnTo>
                      <a:lnTo>
                        <a:pt x="265" y="558"/>
                      </a:lnTo>
                      <a:lnTo>
                        <a:pt x="265" y="560"/>
                      </a:lnTo>
                      <a:lnTo>
                        <a:pt x="263" y="560"/>
                      </a:lnTo>
                      <a:lnTo>
                        <a:pt x="263" y="562"/>
                      </a:lnTo>
                      <a:lnTo>
                        <a:pt x="261" y="562"/>
                      </a:lnTo>
                      <a:lnTo>
                        <a:pt x="259" y="562"/>
                      </a:lnTo>
                      <a:lnTo>
                        <a:pt x="259" y="564"/>
                      </a:lnTo>
                      <a:lnTo>
                        <a:pt x="258" y="564"/>
                      </a:lnTo>
                      <a:lnTo>
                        <a:pt x="258" y="566"/>
                      </a:lnTo>
                      <a:lnTo>
                        <a:pt x="256" y="566"/>
                      </a:lnTo>
                      <a:lnTo>
                        <a:pt x="254" y="566"/>
                      </a:lnTo>
                      <a:lnTo>
                        <a:pt x="254" y="568"/>
                      </a:lnTo>
                      <a:lnTo>
                        <a:pt x="252" y="568"/>
                      </a:lnTo>
                      <a:lnTo>
                        <a:pt x="252" y="570"/>
                      </a:lnTo>
                      <a:lnTo>
                        <a:pt x="252" y="572"/>
                      </a:lnTo>
                      <a:lnTo>
                        <a:pt x="252" y="574"/>
                      </a:lnTo>
                      <a:lnTo>
                        <a:pt x="250" y="574"/>
                      </a:lnTo>
                      <a:lnTo>
                        <a:pt x="250" y="576"/>
                      </a:lnTo>
                      <a:lnTo>
                        <a:pt x="250" y="578"/>
                      </a:lnTo>
                      <a:lnTo>
                        <a:pt x="250" y="580"/>
                      </a:lnTo>
                      <a:lnTo>
                        <a:pt x="250" y="582"/>
                      </a:lnTo>
                      <a:lnTo>
                        <a:pt x="250" y="583"/>
                      </a:lnTo>
                      <a:lnTo>
                        <a:pt x="248" y="583"/>
                      </a:lnTo>
                      <a:lnTo>
                        <a:pt x="248" y="585"/>
                      </a:lnTo>
                      <a:lnTo>
                        <a:pt x="248" y="587"/>
                      </a:lnTo>
                      <a:lnTo>
                        <a:pt x="246" y="587"/>
                      </a:lnTo>
                      <a:lnTo>
                        <a:pt x="246" y="589"/>
                      </a:lnTo>
                      <a:lnTo>
                        <a:pt x="244" y="589"/>
                      </a:lnTo>
                      <a:lnTo>
                        <a:pt x="244" y="591"/>
                      </a:lnTo>
                      <a:lnTo>
                        <a:pt x="242" y="591"/>
                      </a:lnTo>
                      <a:lnTo>
                        <a:pt x="242" y="593"/>
                      </a:lnTo>
                      <a:lnTo>
                        <a:pt x="240" y="593"/>
                      </a:lnTo>
                      <a:lnTo>
                        <a:pt x="240" y="595"/>
                      </a:lnTo>
                      <a:lnTo>
                        <a:pt x="238" y="595"/>
                      </a:lnTo>
                      <a:lnTo>
                        <a:pt x="240" y="595"/>
                      </a:lnTo>
                      <a:lnTo>
                        <a:pt x="240" y="597"/>
                      </a:lnTo>
                      <a:lnTo>
                        <a:pt x="240" y="599"/>
                      </a:lnTo>
                      <a:lnTo>
                        <a:pt x="242" y="601"/>
                      </a:lnTo>
                      <a:lnTo>
                        <a:pt x="244" y="601"/>
                      </a:lnTo>
                      <a:lnTo>
                        <a:pt x="246" y="603"/>
                      </a:lnTo>
                      <a:lnTo>
                        <a:pt x="248" y="605"/>
                      </a:lnTo>
                      <a:lnTo>
                        <a:pt x="248" y="607"/>
                      </a:lnTo>
                      <a:lnTo>
                        <a:pt x="248" y="608"/>
                      </a:lnTo>
                      <a:lnTo>
                        <a:pt x="246" y="610"/>
                      </a:lnTo>
                      <a:lnTo>
                        <a:pt x="246" y="612"/>
                      </a:lnTo>
                      <a:lnTo>
                        <a:pt x="246" y="614"/>
                      </a:lnTo>
                      <a:lnTo>
                        <a:pt x="244" y="614"/>
                      </a:lnTo>
                      <a:lnTo>
                        <a:pt x="244" y="616"/>
                      </a:lnTo>
                      <a:lnTo>
                        <a:pt x="244" y="618"/>
                      </a:lnTo>
                      <a:lnTo>
                        <a:pt x="242" y="618"/>
                      </a:lnTo>
                      <a:lnTo>
                        <a:pt x="242" y="620"/>
                      </a:lnTo>
                      <a:lnTo>
                        <a:pt x="242" y="622"/>
                      </a:lnTo>
                      <a:lnTo>
                        <a:pt x="242" y="624"/>
                      </a:lnTo>
                      <a:lnTo>
                        <a:pt x="240" y="626"/>
                      </a:lnTo>
                      <a:lnTo>
                        <a:pt x="240" y="628"/>
                      </a:lnTo>
                      <a:lnTo>
                        <a:pt x="240" y="630"/>
                      </a:lnTo>
                      <a:lnTo>
                        <a:pt x="242" y="630"/>
                      </a:lnTo>
                      <a:lnTo>
                        <a:pt x="242" y="631"/>
                      </a:lnTo>
                      <a:lnTo>
                        <a:pt x="242" y="633"/>
                      </a:lnTo>
                      <a:lnTo>
                        <a:pt x="240" y="633"/>
                      </a:lnTo>
                      <a:lnTo>
                        <a:pt x="240" y="635"/>
                      </a:lnTo>
                      <a:lnTo>
                        <a:pt x="240" y="637"/>
                      </a:lnTo>
                      <a:lnTo>
                        <a:pt x="240" y="639"/>
                      </a:lnTo>
                      <a:lnTo>
                        <a:pt x="240" y="641"/>
                      </a:lnTo>
                      <a:lnTo>
                        <a:pt x="238" y="641"/>
                      </a:lnTo>
                      <a:lnTo>
                        <a:pt x="238" y="643"/>
                      </a:lnTo>
                      <a:lnTo>
                        <a:pt x="238" y="645"/>
                      </a:lnTo>
                      <a:lnTo>
                        <a:pt x="236" y="645"/>
                      </a:lnTo>
                      <a:lnTo>
                        <a:pt x="236" y="647"/>
                      </a:lnTo>
                      <a:lnTo>
                        <a:pt x="235" y="647"/>
                      </a:lnTo>
                      <a:lnTo>
                        <a:pt x="233" y="647"/>
                      </a:lnTo>
                      <a:lnTo>
                        <a:pt x="233" y="645"/>
                      </a:lnTo>
                      <a:lnTo>
                        <a:pt x="231" y="645"/>
                      </a:lnTo>
                      <a:lnTo>
                        <a:pt x="231" y="643"/>
                      </a:lnTo>
                      <a:lnTo>
                        <a:pt x="231" y="641"/>
                      </a:lnTo>
                      <a:lnTo>
                        <a:pt x="231" y="639"/>
                      </a:lnTo>
                      <a:lnTo>
                        <a:pt x="229" y="639"/>
                      </a:lnTo>
                      <a:lnTo>
                        <a:pt x="229" y="637"/>
                      </a:lnTo>
                      <a:lnTo>
                        <a:pt x="227" y="637"/>
                      </a:lnTo>
                      <a:lnTo>
                        <a:pt x="225" y="637"/>
                      </a:lnTo>
                      <a:lnTo>
                        <a:pt x="225" y="635"/>
                      </a:lnTo>
                      <a:lnTo>
                        <a:pt x="223" y="635"/>
                      </a:lnTo>
                      <a:lnTo>
                        <a:pt x="223" y="633"/>
                      </a:lnTo>
                      <a:lnTo>
                        <a:pt x="221" y="633"/>
                      </a:lnTo>
                      <a:lnTo>
                        <a:pt x="221" y="631"/>
                      </a:lnTo>
                      <a:lnTo>
                        <a:pt x="219" y="631"/>
                      </a:lnTo>
                      <a:lnTo>
                        <a:pt x="219" y="630"/>
                      </a:lnTo>
                      <a:lnTo>
                        <a:pt x="217" y="630"/>
                      </a:lnTo>
                      <a:lnTo>
                        <a:pt x="217" y="631"/>
                      </a:lnTo>
                      <a:lnTo>
                        <a:pt x="215" y="631"/>
                      </a:lnTo>
                      <a:lnTo>
                        <a:pt x="213" y="631"/>
                      </a:lnTo>
                      <a:lnTo>
                        <a:pt x="213" y="633"/>
                      </a:lnTo>
                      <a:lnTo>
                        <a:pt x="213" y="631"/>
                      </a:lnTo>
                      <a:lnTo>
                        <a:pt x="211" y="631"/>
                      </a:lnTo>
                      <a:lnTo>
                        <a:pt x="210" y="631"/>
                      </a:lnTo>
                      <a:lnTo>
                        <a:pt x="210" y="633"/>
                      </a:lnTo>
                      <a:lnTo>
                        <a:pt x="210" y="631"/>
                      </a:lnTo>
                      <a:lnTo>
                        <a:pt x="210" y="633"/>
                      </a:lnTo>
                      <a:lnTo>
                        <a:pt x="208" y="633"/>
                      </a:lnTo>
                      <a:lnTo>
                        <a:pt x="208" y="631"/>
                      </a:lnTo>
                      <a:lnTo>
                        <a:pt x="206" y="631"/>
                      </a:lnTo>
                      <a:lnTo>
                        <a:pt x="204" y="631"/>
                      </a:lnTo>
                      <a:lnTo>
                        <a:pt x="204" y="633"/>
                      </a:lnTo>
                      <a:lnTo>
                        <a:pt x="202" y="633"/>
                      </a:lnTo>
                      <a:lnTo>
                        <a:pt x="202" y="635"/>
                      </a:lnTo>
                      <a:lnTo>
                        <a:pt x="202" y="637"/>
                      </a:lnTo>
                      <a:lnTo>
                        <a:pt x="200" y="637"/>
                      </a:lnTo>
                      <a:lnTo>
                        <a:pt x="200" y="639"/>
                      </a:lnTo>
                      <a:lnTo>
                        <a:pt x="198" y="639"/>
                      </a:lnTo>
                      <a:lnTo>
                        <a:pt x="198" y="641"/>
                      </a:lnTo>
                      <a:lnTo>
                        <a:pt x="198" y="643"/>
                      </a:lnTo>
                      <a:lnTo>
                        <a:pt x="196" y="643"/>
                      </a:lnTo>
                      <a:lnTo>
                        <a:pt x="194" y="643"/>
                      </a:lnTo>
                      <a:lnTo>
                        <a:pt x="194" y="645"/>
                      </a:lnTo>
                      <a:lnTo>
                        <a:pt x="192" y="645"/>
                      </a:lnTo>
                      <a:lnTo>
                        <a:pt x="192" y="647"/>
                      </a:lnTo>
                      <a:lnTo>
                        <a:pt x="190" y="647"/>
                      </a:lnTo>
                      <a:lnTo>
                        <a:pt x="190" y="645"/>
                      </a:lnTo>
                      <a:lnTo>
                        <a:pt x="190" y="643"/>
                      </a:lnTo>
                      <a:lnTo>
                        <a:pt x="190" y="641"/>
                      </a:lnTo>
                      <a:lnTo>
                        <a:pt x="188" y="641"/>
                      </a:lnTo>
                      <a:lnTo>
                        <a:pt x="187" y="641"/>
                      </a:lnTo>
                      <a:lnTo>
                        <a:pt x="185" y="641"/>
                      </a:lnTo>
                      <a:lnTo>
                        <a:pt x="183" y="641"/>
                      </a:lnTo>
                      <a:lnTo>
                        <a:pt x="183" y="643"/>
                      </a:lnTo>
                      <a:lnTo>
                        <a:pt x="181" y="643"/>
                      </a:lnTo>
                      <a:lnTo>
                        <a:pt x="181" y="645"/>
                      </a:lnTo>
                      <a:lnTo>
                        <a:pt x="179" y="645"/>
                      </a:lnTo>
                      <a:lnTo>
                        <a:pt x="179" y="647"/>
                      </a:lnTo>
                      <a:lnTo>
                        <a:pt x="177" y="647"/>
                      </a:lnTo>
                      <a:lnTo>
                        <a:pt x="175" y="647"/>
                      </a:lnTo>
                      <a:lnTo>
                        <a:pt x="175" y="645"/>
                      </a:lnTo>
                      <a:lnTo>
                        <a:pt x="175" y="643"/>
                      </a:lnTo>
                      <a:lnTo>
                        <a:pt x="177" y="643"/>
                      </a:lnTo>
                      <a:lnTo>
                        <a:pt x="177" y="641"/>
                      </a:lnTo>
                      <a:lnTo>
                        <a:pt x="175" y="641"/>
                      </a:lnTo>
                      <a:lnTo>
                        <a:pt x="173" y="641"/>
                      </a:lnTo>
                      <a:lnTo>
                        <a:pt x="171" y="641"/>
                      </a:lnTo>
                      <a:lnTo>
                        <a:pt x="169" y="641"/>
                      </a:lnTo>
                      <a:lnTo>
                        <a:pt x="167" y="641"/>
                      </a:lnTo>
                      <a:lnTo>
                        <a:pt x="165" y="641"/>
                      </a:lnTo>
                      <a:lnTo>
                        <a:pt x="163" y="641"/>
                      </a:lnTo>
                      <a:lnTo>
                        <a:pt x="162" y="641"/>
                      </a:lnTo>
                      <a:lnTo>
                        <a:pt x="162" y="639"/>
                      </a:lnTo>
                      <a:lnTo>
                        <a:pt x="160" y="641"/>
                      </a:lnTo>
                      <a:lnTo>
                        <a:pt x="158" y="641"/>
                      </a:lnTo>
                      <a:lnTo>
                        <a:pt x="156" y="641"/>
                      </a:lnTo>
                      <a:lnTo>
                        <a:pt x="154" y="641"/>
                      </a:lnTo>
                      <a:lnTo>
                        <a:pt x="152" y="641"/>
                      </a:lnTo>
                      <a:lnTo>
                        <a:pt x="150" y="641"/>
                      </a:lnTo>
                      <a:lnTo>
                        <a:pt x="150" y="643"/>
                      </a:lnTo>
                      <a:lnTo>
                        <a:pt x="148" y="643"/>
                      </a:lnTo>
                      <a:lnTo>
                        <a:pt x="148" y="645"/>
                      </a:lnTo>
                      <a:lnTo>
                        <a:pt x="146" y="645"/>
                      </a:lnTo>
                      <a:lnTo>
                        <a:pt x="144" y="645"/>
                      </a:lnTo>
                      <a:lnTo>
                        <a:pt x="144" y="643"/>
                      </a:lnTo>
                      <a:lnTo>
                        <a:pt x="142" y="643"/>
                      </a:lnTo>
                      <a:lnTo>
                        <a:pt x="142" y="641"/>
                      </a:lnTo>
                      <a:lnTo>
                        <a:pt x="142" y="639"/>
                      </a:lnTo>
                      <a:lnTo>
                        <a:pt x="140" y="639"/>
                      </a:lnTo>
                      <a:lnTo>
                        <a:pt x="140" y="637"/>
                      </a:lnTo>
                      <a:lnTo>
                        <a:pt x="139" y="637"/>
                      </a:lnTo>
                      <a:lnTo>
                        <a:pt x="139" y="635"/>
                      </a:lnTo>
                      <a:lnTo>
                        <a:pt x="139" y="633"/>
                      </a:lnTo>
                      <a:lnTo>
                        <a:pt x="139" y="631"/>
                      </a:lnTo>
                      <a:lnTo>
                        <a:pt x="137" y="631"/>
                      </a:lnTo>
                      <a:lnTo>
                        <a:pt x="137" y="630"/>
                      </a:lnTo>
                      <a:lnTo>
                        <a:pt x="137" y="628"/>
                      </a:lnTo>
                      <a:lnTo>
                        <a:pt x="135" y="628"/>
                      </a:lnTo>
                      <a:lnTo>
                        <a:pt x="135" y="626"/>
                      </a:lnTo>
                      <a:lnTo>
                        <a:pt x="135" y="624"/>
                      </a:lnTo>
                      <a:lnTo>
                        <a:pt x="135" y="622"/>
                      </a:lnTo>
                      <a:lnTo>
                        <a:pt x="133" y="622"/>
                      </a:lnTo>
                      <a:lnTo>
                        <a:pt x="131" y="622"/>
                      </a:lnTo>
                      <a:lnTo>
                        <a:pt x="131" y="620"/>
                      </a:lnTo>
                      <a:lnTo>
                        <a:pt x="129" y="620"/>
                      </a:lnTo>
                      <a:lnTo>
                        <a:pt x="127" y="620"/>
                      </a:lnTo>
                      <a:lnTo>
                        <a:pt x="125" y="620"/>
                      </a:lnTo>
                      <a:lnTo>
                        <a:pt x="123" y="620"/>
                      </a:lnTo>
                      <a:lnTo>
                        <a:pt x="121" y="620"/>
                      </a:lnTo>
                      <a:lnTo>
                        <a:pt x="119" y="620"/>
                      </a:lnTo>
                      <a:lnTo>
                        <a:pt x="119" y="618"/>
                      </a:lnTo>
                      <a:lnTo>
                        <a:pt x="119" y="616"/>
                      </a:lnTo>
                      <a:lnTo>
                        <a:pt x="121" y="616"/>
                      </a:lnTo>
                      <a:lnTo>
                        <a:pt x="119" y="616"/>
                      </a:lnTo>
                      <a:lnTo>
                        <a:pt x="119" y="614"/>
                      </a:lnTo>
                      <a:lnTo>
                        <a:pt x="119" y="612"/>
                      </a:lnTo>
                      <a:lnTo>
                        <a:pt x="117" y="614"/>
                      </a:lnTo>
                      <a:lnTo>
                        <a:pt x="117" y="612"/>
                      </a:lnTo>
                      <a:lnTo>
                        <a:pt x="117" y="610"/>
                      </a:lnTo>
                      <a:lnTo>
                        <a:pt x="117" y="608"/>
                      </a:lnTo>
                      <a:lnTo>
                        <a:pt x="116" y="608"/>
                      </a:lnTo>
                      <a:lnTo>
                        <a:pt x="116" y="607"/>
                      </a:lnTo>
                      <a:lnTo>
                        <a:pt x="114" y="607"/>
                      </a:lnTo>
                      <a:lnTo>
                        <a:pt x="116" y="607"/>
                      </a:lnTo>
                      <a:lnTo>
                        <a:pt x="116" y="605"/>
                      </a:lnTo>
                      <a:lnTo>
                        <a:pt x="114" y="605"/>
                      </a:lnTo>
                      <a:lnTo>
                        <a:pt x="114" y="603"/>
                      </a:lnTo>
                      <a:lnTo>
                        <a:pt x="114" y="605"/>
                      </a:lnTo>
                      <a:lnTo>
                        <a:pt x="112" y="605"/>
                      </a:lnTo>
                      <a:lnTo>
                        <a:pt x="110" y="605"/>
                      </a:lnTo>
                      <a:lnTo>
                        <a:pt x="108" y="605"/>
                      </a:lnTo>
                      <a:lnTo>
                        <a:pt x="106" y="605"/>
                      </a:lnTo>
                      <a:lnTo>
                        <a:pt x="104" y="605"/>
                      </a:lnTo>
                      <a:lnTo>
                        <a:pt x="104" y="603"/>
                      </a:lnTo>
                      <a:lnTo>
                        <a:pt x="104" y="601"/>
                      </a:lnTo>
                      <a:lnTo>
                        <a:pt x="102" y="601"/>
                      </a:lnTo>
                      <a:lnTo>
                        <a:pt x="100" y="601"/>
                      </a:lnTo>
                      <a:lnTo>
                        <a:pt x="98" y="599"/>
                      </a:lnTo>
                      <a:lnTo>
                        <a:pt x="96" y="599"/>
                      </a:lnTo>
                      <a:lnTo>
                        <a:pt x="96" y="597"/>
                      </a:lnTo>
                      <a:lnTo>
                        <a:pt x="94" y="597"/>
                      </a:lnTo>
                      <a:lnTo>
                        <a:pt x="94" y="595"/>
                      </a:lnTo>
                      <a:lnTo>
                        <a:pt x="92" y="595"/>
                      </a:lnTo>
                      <a:lnTo>
                        <a:pt x="92" y="597"/>
                      </a:lnTo>
                      <a:lnTo>
                        <a:pt x="92" y="599"/>
                      </a:lnTo>
                      <a:lnTo>
                        <a:pt x="91" y="599"/>
                      </a:lnTo>
                      <a:lnTo>
                        <a:pt x="92" y="599"/>
                      </a:lnTo>
                      <a:lnTo>
                        <a:pt x="91" y="599"/>
                      </a:lnTo>
                      <a:lnTo>
                        <a:pt x="91" y="601"/>
                      </a:lnTo>
                      <a:lnTo>
                        <a:pt x="91" y="603"/>
                      </a:lnTo>
                      <a:lnTo>
                        <a:pt x="89" y="605"/>
                      </a:lnTo>
                      <a:lnTo>
                        <a:pt x="89" y="607"/>
                      </a:lnTo>
                      <a:lnTo>
                        <a:pt x="91" y="607"/>
                      </a:lnTo>
                      <a:lnTo>
                        <a:pt x="91" y="608"/>
                      </a:lnTo>
                      <a:lnTo>
                        <a:pt x="89" y="608"/>
                      </a:lnTo>
                      <a:lnTo>
                        <a:pt x="91" y="608"/>
                      </a:lnTo>
                      <a:lnTo>
                        <a:pt x="89" y="608"/>
                      </a:lnTo>
                      <a:lnTo>
                        <a:pt x="89" y="610"/>
                      </a:lnTo>
                      <a:lnTo>
                        <a:pt x="87" y="610"/>
                      </a:lnTo>
                      <a:lnTo>
                        <a:pt x="85" y="610"/>
                      </a:lnTo>
                      <a:lnTo>
                        <a:pt x="83" y="610"/>
                      </a:lnTo>
                      <a:lnTo>
                        <a:pt x="85" y="610"/>
                      </a:lnTo>
                      <a:lnTo>
                        <a:pt x="85" y="612"/>
                      </a:lnTo>
                      <a:lnTo>
                        <a:pt x="83" y="612"/>
                      </a:lnTo>
                      <a:lnTo>
                        <a:pt x="83" y="610"/>
                      </a:lnTo>
                      <a:lnTo>
                        <a:pt x="83" y="612"/>
                      </a:lnTo>
                      <a:lnTo>
                        <a:pt x="81" y="612"/>
                      </a:lnTo>
                      <a:lnTo>
                        <a:pt x="81" y="614"/>
                      </a:lnTo>
                      <a:lnTo>
                        <a:pt x="81" y="616"/>
                      </a:lnTo>
                      <a:lnTo>
                        <a:pt x="79" y="616"/>
                      </a:lnTo>
                      <a:lnTo>
                        <a:pt x="77" y="616"/>
                      </a:lnTo>
                      <a:lnTo>
                        <a:pt x="75" y="616"/>
                      </a:lnTo>
                      <a:lnTo>
                        <a:pt x="73" y="616"/>
                      </a:lnTo>
                      <a:lnTo>
                        <a:pt x="71" y="616"/>
                      </a:lnTo>
                      <a:lnTo>
                        <a:pt x="69" y="616"/>
                      </a:lnTo>
                      <a:lnTo>
                        <a:pt x="69" y="614"/>
                      </a:lnTo>
                      <a:lnTo>
                        <a:pt x="69" y="612"/>
                      </a:lnTo>
                      <a:lnTo>
                        <a:pt x="68" y="612"/>
                      </a:lnTo>
                      <a:lnTo>
                        <a:pt x="68" y="610"/>
                      </a:lnTo>
                      <a:lnTo>
                        <a:pt x="68" y="608"/>
                      </a:lnTo>
                      <a:lnTo>
                        <a:pt x="68" y="607"/>
                      </a:lnTo>
                      <a:lnTo>
                        <a:pt x="69" y="607"/>
                      </a:lnTo>
                      <a:lnTo>
                        <a:pt x="69" y="605"/>
                      </a:lnTo>
                      <a:lnTo>
                        <a:pt x="71" y="605"/>
                      </a:lnTo>
                      <a:lnTo>
                        <a:pt x="71" y="603"/>
                      </a:lnTo>
                      <a:lnTo>
                        <a:pt x="73" y="603"/>
                      </a:lnTo>
                      <a:lnTo>
                        <a:pt x="73" y="601"/>
                      </a:lnTo>
                      <a:lnTo>
                        <a:pt x="75" y="601"/>
                      </a:lnTo>
                      <a:lnTo>
                        <a:pt x="75" y="599"/>
                      </a:lnTo>
                      <a:lnTo>
                        <a:pt x="77" y="599"/>
                      </a:lnTo>
                      <a:lnTo>
                        <a:pt x="79" y="597"/>
                      </a:lnTo>
                      <a:lnTo>
                        <a:pt x="79" y="595"/>
                      </a:lnTo>
                      <a:lnTo>
                        <a:pt x="81" y="595"/>
                      </a:lnTo>
                      <a:lnTo>
                        <a:pt x="79" y="595"/>
                      </a:lnTo>
                      <a:lnTo>
                        <a:pt x="81" y="595"/>
                      </a:lnTo>
                      <a:lnTo>
                        <a:pt x="81" y="593"/>
                      </a:lnTo>
                      <a:lnTo>
                        <a:pt x="81" y="591"/>
                      </a:lnTo>
                      <a:lnTo>
                        <a:pt x="81" y="589"/>
                      </a:lnTo>
                      <a:lnTo>
                        <a:pt x="79" y="589"/>
                      </a:lnTo>
                      <a:lnTo>
                        <a:pt x="77" y="589"/>
                      </a:lnTo>
                      <a:lnTo>
                        <a:pt x="77" y="587"/>
                      </a:lnTo>
                      <a:lnTo>
                        <a:pt x="77" y="585"/>
                      </a:lnTo>
                      <a:lnTo>
                        <a:pt x="79" y="585"/>
                      </a:lnTo>
                      <a:lnTo>
                        <a:pt x="79" y="583"/>
                      </a:lnTo>
                      <a:lnTo>
                        <a:pt x="81" y="583"/>
                      </a:lnTo>
                      <a:lnTo>
                        <a:pt x="81" y="582"/>
                      </a:lnTo>
                      <a:lnTo>
                        <a:pt x="81" y="580"/>
                      </a:lnTo>
                      <a:lnTo>
                        <a:pt x="83" y="580"/>
                      </a:lnTo>
                      <a:lnTo>
                        <a:pt x="81" y="580"/>
                      </a:lnTo>
                      <a:lnTo>
                        <a:pt x="81" y="578"/>
                      </a:lnTo>
                      <a:lnTo>
                        <a:pt x="79" y="578"/>
                      </a:lnTo>
                      <a:lnTo>
                        <a:pt x="79" y="576"/>
                      </a:lnTo>
                      <a:lnTo>
                        <a:pt x="77" y="576"/>
                      </a:lnTo>
                      <a:lnTo>
                        <a:pt x="77" y="574"/>
                      </a:lnTo>
                      <a:lnTo>
                        <a:pt x="75" y="574"/>
                      </a:lnTo>
                      <a:lnTo>
                        <a:pt x="75" y="572"/>
                      </a:lnTo>
                      <a:lnTo>
                        <a:pt x="75" y="570"/>
                      </a:lnTo>
                      <a:lnTo>
                        <a:pt x="73" y="570"/>
                      </a:lnTo>
                      <a:lnTo>
                        <a:pt x="73" y="568"/>
                      </a:lnTo>
                      <a:lnTo>
                        <a:pt x="71" y="568"/>
                      </a:lnTo>
                      <a:lnTo>
                        <a:pt x="71" y="566"/>
                      </a:lnTo>
                      <a:lnTo>
                        <a:pt x="73" y="566"/>
                      </a:lnTo>
                      <a:lnTo>
                        <a:pt x="73" y="564"/>
                      </a:lnTo>
                      <a:lnTo>
                        <a:pt x="71" y="564"/>
                      </a:lnTo>
                      <a:lnTo>
                        <a:pt x="71" y="562"/>
                      </a:lnTo>
                      <a:lnTo>
                        <a:pt x="71" y="560"/>
                      </a:lnTo>
                      <a:lnTo>
                        <a:pt x="71" y="558"/>
                      </a:lnTo>
                      <a:lnTo>
                        <a:pt x="71" y="557"/>
                      </a:lnTo>
                      <a:lnTo>
                        <a:pt x="71" y="558"/>
                      </a:lnTo>
                      <a:lnTo>
                        <a:pt x="71" y="557"/>
                      </a:lnTo>
                      <a:lnTo>
                        <a:pt x="73" y="555"/>
                      </a:lnTo>
                      <a:lnTo>
                        <a:pt x="71" y="553"/>
                      </a:lnTo>
                      <a:lnTo>
                        <a:pt x="69" y="553"/>
                      </a:lnTo>
                      <a:lnTo>
                        <a:pt x="69" y="551"/>
                      </a:lnTo>
                      <a:lnTo>
                        <a:pt x="68" y="551"/>
                      </a:lnTo>
                      <a:lnTo>
                        <a:pt x="68" y="553"/>
                      </a:lnTo>
                      <a:lnTo>
                        <a:pt x="68" y="551"/>
                      </a:lnTo>
                      <a:lnTo>
                        <a:pt x="68" y="549"/>
                      </a:lnTo>
                      <a:lnTo>
                        <a:pt x="68" y="551"/>
                      </a:lnTo>
                      <a:lnTo>
                        <a:pt x="66" y="551"/>
                      </a:lnTo>
                      <a:lnTo>
                        <a:pt x="66" y="549"/>
                      </a:lnTo>
                      <a:lnTo>
                        <a:pt x="66" y="551"/>
                      </a:lnTo>
                      <a:lnTo>
                        <a:pt x="64" y="551"/>
                      </a:lnTo>
                      <a:lnTo>
                        <a:pt x="64" y="549"/>
                      </a:lnTo>
                      <a:lnTo>
                        <a:pt x="62" y="549"/>
                      </a:lnTo>
                      <a:lnTo>
                        <a:pt x="60" y="549"/>
                      </a:lnTo>
                      <a:lnTo>
                        <a:pt x="60" y="551"/>
                      </a:lnTo>
                      <a:lnTo>
                        <a:pt x="60" y="553"/>
                      </a:lnTo>
                      <a:lnTo>
                        <a:pt x="60" y="551"/>
                      </a:lnTo>
                      <a:lnTo>
                        <a:pt x="58" y="551"/>
                      </a:lnTo>
                      <a:lnTo>
                        <a:pt x="58" y="553"/>
                      </a:lnTo>
                      <a:lnTo>
                        <a:pt x="56" y="553"/>
                      </a:lnTo>
                      <a:lnTo>
                        <a:pt x="54" y="553"/>
                      </a:lnTo>
                      <a:lnTo>
                        <a:pt x="54" y="555"/>
                      </a:lnTo>
                      <a:lnTo>
                        <a:pt x="52" y="555"/>
                      </a:lnTo>
                      <a:lnTo>
                        <a:pt x="50" y="555"/>
                      </a:lnTo>
                      <a:lnTo>
                        <a:pt x="50" y="557"/>
                      </a:lnTo>
                      <a:lnTo>
                        <a:pt x="50" y="558"/>
                      </a:lnTo>
                      <a:lnTo>
                        <a:pt x="50" y="560"/>
                      </a:lnTo>
                      <a:lnTo>
                        <a:pt x="48" y="560"/>
                      </a:lnTo>
                      <a:lnTo>
                        <a:pt x="46" y="560"/>
                      </a:lnTo>
                      <a:lnTo>
                        <a:pt x="44" y="560"/>
                      </a:lnTo>
                      <a:lnTo>
                        <a:pt x="44" y="558"/>
                      </a:lnTo>
                      <a:lnTo>
                        <a:pt x="43" y="558"/>
                      </a:lnTo>
                      <a:lnTo>
                        <a:pt x="43" y="560"/>
                      </a:lnTo>
                      <a:lnTo>
                        <a:pt x="43" y="558"/>
                      </a:lnTo>
                      <a:lnTo>
                        <a:pt x="43" y="560"/>
                      </a:lnTo>
                      <a:lnTo>
                        <a:pt x="41" y="560"/>
                      </a:lnTo>
                      <a:lnTo>
                        <a:pt x="39" y="560"/>
                      </a:lnTo>
                      <a:lnTo>
                        <a:pt x="39" y="558"/>
                      </a:lnTo>
                      <a:lnTo>
                        <a:pt x="41" y="558"/>
                      </a:lnTo>
                      <a:lnTo>
                        <a:pt x="39" y="558"/>
                      </a:lnTo>
                      <a:lnTo>
                        <a:pt x="39" y="557"/>
                      </a:lnTo>
                      <a:lnTo>
                        <a:pt x="37" y="557"/>
                      </a:lnTo>
                      <a:lnTo>
                        <a:pt x="37" y="555"/>
                      </a:lnTo>
                      <a:lnTo>
                        <a:pt x="35" y="555"/>
                      </a:lnTo>
                      <a:lnTo>
                        <a:pt x="35" y="553"/>
                      </a:lnTo>
                      <a:lnTo>
                        <a:pt x="35" y="551"/>
                      </a:lnTo>
                      <a:lnTo>
                        <a:pt x="33" y="549"/>
                      </a:lnTo>
                      <a:lnTo>
                        <a:pt x="31" y="549"/>
                      </a:lnTo>
                      <a:lnTo>
                        <a:pt x="31" y="547"/>
                      </a:lnTo>
                      <a:lnTo>
                        <a:pt x="31" y="549"/>
                      </a:lnTo>
                      <a:lnTo>
                        <a:pt x="29" y="549"/>
                      </a:lnTo>
                      <a:lnTo>
                        <a:pt x="27" y="549"/>
                      </a:lnTo>
                      <a:lnTo>
                        <a:pt x="27" y="547"/>
                      </a:lnTo>
                      <a:lnTo>
                        <a:pt x="27" y="549"/>
                      </a:lnTo>
                      <a:lnTo>
                        <a:pt x="27" y="547"/>
                      </a:lnTo>
                      <a:lnTo>
                        <a:pt x="25" y="547"/>
                      </a:lnTo>
                      <a:lnTo>
                        <a:pt x="23" y="547"/>
                      </a:lnTo>
                      <a:lnTo>
                        <a:pt x="23" y="545"/>
                      </a:lnTo>
                      <a:lnTo>
                        <a:pt x="21" y="545"/>
                      </a:lnTo>
                      <a:lnTo>
                        <a:pt x="21" y="543"/>
                      </a:lnTo>
                      <a:lnTo>
                        <a:pt x="21" y="541"/>
                      </a:lnTo>
                      <a:lnTo>
                        <a:pt x="20" y="541"/>
                      </a:lnTo>
                      <a:lnTo>
                        <a:pt x="20" y="539"/>
                      </a:lnTo>
                      <a:lnTo>
                        <a:pt x="20" y="537"/>
                      </a:lnTo>
                      <a:lnTo>
                        <a:pt x="20" y="535"/>
                      </a:lnTo>
                      <a:lnTo>
                        <a:pt x="21" y="535"/>
                      </a:lnTo>
                      <a:lnTo>
                        <a:pt x="20" y="535"/>
                      </a:lnTo>
                      <a:lnTo>
                        <a:pt x="20" y="534"/>
                      </a:lnTo>
                      <a:lnTo>
                        <a:pt x="18" y="534"/>
                      </a:lnTo>
                      <a:lnTo>
                        <a:pt x="18" y="532"/>
                      </a:lnTo>
                      <a:lnTo>
                        <a:pt x="16" y="532"/>
                      </a:lnTo>
                      <a:lnTo>
                        <a:pt x="16" y="530"/>
                      </a:lnTo>
                      <a:lnTo>
                        <a:pt x="14" y="530"/>
                      </a:lnTo>
                      <a:lnTo>
                        <a:pt x="14" y="528"/>
                      </a:lnTo>
                      <a:lnTo>
                        <a:pt x="14" y="526"/>
                      </a:lnTo>
                      <a:lnTo>
                        <a:pt x="16" y="526"/>
                      </a:lnTo>
                      <a:lnTo>
                        <a:pt x="16" y="524"/>
                      </a:lnTo>
                      <a:lnTo>
                        <a:pt x="16" y="522"/>
                      </a:lnTo>
                      <a:lnTo>
                        <a:pt x="14" y="522"/>
                      </a:lnTo>
                      <a:lnTo>
                        <a:pt x="16" y="522"/>
                      </a:lnTo>
                      <a:lnTo>
                        <a:pt x="14" y="520"/>
                      </a:lnTo>
                      <a:lnTo>
                        <a:pt x="16" y="520"/>
                      </a:lnTo>
                      <a:lnTo>
                        <a:pt x="14" y="520"/>
                      </a:lnTo>
                      <a:lnTo>
                        <a:pt x="16" y="520"/>
                      </a:lnTo>
                      <a:lnTo>
                        <a:pt x="16" y="518"/>
                      </a:lnTo>
                      <a:lnTo>
                        <a:pt x="16" y="516"/>
                      </a:lnTo>
                      <a:lnTo>
                        <a:pt x="14" y="516"/>
                      </a:lnTo>
                      <a:lnTo>
                        <a:pt x="14" y="518"/>
                      </a:lnTo>
                      <a:lnTo>
                        <a:pt x="12" y="518"/>
                      </a:lnTo>
                      <a:lnTo>
                        <a:pt x="12" y="516"/>
                      </a:lnTo>
                      <a:lnTo>
                        <a:pt x="10" y="516"/>
                      </a:lnTo>
                      <a:lnTo>
                        <a:pt x="10" y="514"/>
                      </a:lnTo>
                      <a:lnTo>
                        <a:pt x="8" y="514"/>
                      </a:lnTo>
                      <a:lnTo>
                        <a:pt x="10" y="514"/>
                      </a:lnTo>
                      <a:lnTo>
                        <a:pt x="8" y="514"/>
                      </a:lnTo>
                      <a:lnTo>
                        <a:pt x="6" y="514"/>
                      </a:lnTo>
                      <a:lnTo>
                        <a:pt x="6" y="512"/>
                      </a:lnTo>
                      <a:lnTo>
                        <a:pt x="4" y="512"/>
                      </a:lnTo>
                      <a:lnTo>
                        <a:pt x="6" y="512"/>
                      </a:lnTo>
                      <a:lnTo>
                        <a:pt x="4" y="512"/>
                      </a:lnTo>
                      <a:lnTo>
                        <a:pt x="4" y="510"/>
                      </a:lnTo>
                      <a:lnTo>
                        <a:pt x="6" y="510"/>
                      </a:lnTo>
                      <a:lnTo>
                        <a:pt x="4" y="510"/>
                      </a:lnTo>
                      <a:lnTo>
                        <a:pt x="4" y="509"/>
                      </a:lnTo>
                      <a:lnTo>
                        <a:pt x="2" y="509"/>
                      </a:lnTo>
                      <a:lnTo>
                        <a:pt x="2" y="507"/>
                      </a:lnTo>
                      <a:lnTo>
                        <a:pt x="2" y="505"/>
                      </a:lnTo>
                      <a:lnTo>
                        <a:pt x="2" y="503"/>
                      </a:lnTo>
                      <a:lnTo>
                        <a:pt x="0" y="503"/>
                      </a:lnTo>
                      <a:lnTo>
                        <a:pt x="0" y="501"/>
                      </a:lnTo>
                      <a:lnTo>
                        <a:pt x="0" y="499"/>
                      </a:lnTo>
                      <a:lnTo>
                        <a:pt x="2" y="497"/>
                      </a:lnTo>
                      <a:lnTo>
                        <a:pt x="4" y="497"/>
                      </a:lnTo>
                      <a:lnTo>
                        <a:pt x="4" y="495"/>
                      </a:lnTo>
                      <a:lnTo>
                        <a:pt x="6" y="495"/>
                      </a:lnTo>
                      <a:lnTo>
                        <a:pt x="8" y="49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11" name="Freeform 4862">
                  <a:extLst>
                    <a:ext uri="{FF2B5EF4-FFF2-40B4-BE49-F238E27FC236}">
                      <a16:creationId xmlns:a16="http://schemas.microsoft.com/office/drawing/2014/main" id="{B559F572-8B1F-7849-B284-823FEE0AE0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2" y="2131"/>
                  <a:ext cx="438" cy="653"/>
                </a:xfrm>
                <a:custGeom>
                  <a:avLst/>
                  <a:gdLst>
                    <a:gd name="T0" fmla="*/ 15 w 438"/>
                    <a:gd name="T1" fmla="*/ 546 h 653"/>
                    <a:gd name="T2" fmla="*/ 17 w 438"/>
                    <a:gd name="T3" fmla="*/ 519 h 653"/>
                    <a:gd name="T4" fmla="*/ 21 w 438"/>
                    <a:gd name="T5" fmla="*/ 490 h 653"/>
                    <a:gd name="T6" fmla="*/ 31 w 438"/>
                    <a:gd name="T7" fmla="*/ 457 h 653"/>
                    <a:gd name="T8" fmla="*/ 40 w 438"/>
                    <a:gd name="T9" fmla="*/ 429 h 653"/>
                    <a:gd name="T10" fmla="*/ 59 w 438"/>
                    <a:gd name="T11" fmla="*/ 402 h 653"/>
                    <a:gd name="T12" fmla="*/ 77 w 438"/>
                    <a:gd name="T13" fmla="*/ 379 h 653"/>
                    <a:gd name="T14" fmla="*/ 90 w 438"/>
                    <a:gd name="T15" fmla="*/ 346 h 653"/>
                    <a:gd name="T16" fmla="*/ 104 w 438"/>
                    <a:gd name="T17" fmla="*/ 321 h 653"/>
                    <a:gd name="T18" fmla="*/ 123 w 438"/>
                    <a:gd name="T19" fmla="*/ 292 h 653"/>
                    <a:gd name="T20" fmla="*/ 138 w 438"/>
                    <a:gd name="T21" fmla="*/ 260 h 653"/>
                    <a:gd name="T22" fmla="*/ 152 w 438"/>
                    <a:gd name="T23" fmla="*/ 221 h 653"/>
                    <a:gd name="T24" fmla="*/ 178 w 438"/>
                    <a:gd name="T25" fmla="*/ 192 h 653"/>
                    <a:gd name="T26" fmla="*/ 192 w 438"/>
                    <a:gd name="T27" fmla="*/ 162 h 653"/>
                    <a:gd name="T28" fmla="*/ 202 w 438"/>
                    <a:gd name="T29" fmla="*/ 127 h 653"/>
                    <a:gd name="T30" fmla="*/ 203 w 438"/>
                    <a:gd name="T31" fmla="*/ 100 h 653"/>
                    <a:gd name="T32" fmla="*/ 205 w 438"/>
                    <a:gd name="T33" fmla="*/ 68 h 653"/>
                    <a:gd name="T34" fmla="*/ 228 w 438"/>
                    <a:gd name="T35" fmla="*/ 50 h 653"/>
                    <a:gd name="T36" fmla="*/ 259 w 438"/>
                    <a:gd name="T37" fmla="*/ 45 h 653"/>
                    <a:gd name="T38" fmla="*/ 274 w 438"/>
                    <a:gd name="T39" fmla="*/ 27 h 653"/>
                    <a:gd name="T40" fmla="*/ 299 w 438"/>
                    <a:gd name="T41" fmla="*/ 8 h 653"/>
                    <a:gd name="T42" fmla="*/ 330 w 438"/>
                    <a:gd name="T43" fmla="*/ 8 h 653"/>
                    <a:gd name="T44" fmla="*/ 359 w 438"/>
                    <a:gd name="T45" fmla="*/ 8 h 653"/>
                    <a:gd name="T46" fmla="*/ 369 w 438"/>
                    <a:gd name="T47" fmla="*/ 33 h 653"/>
                    <a:gd name="T48" fmla="*/ 369 w 438"/>
                    <a:gd name="T49" fmla="*/ 68 h 653"/>
                    <a:gd name="T50" fmla="*/ 369 w 438"/>
                    <a:gd name="T51" fmla="*/ 93 h 653"/>
                    <a:gd name="T52" fmla="*/ 363 w 438"/>
                    <a:gd name="T53" fmla="*/ 119 h 653"/>
                    <a:gd name="T54" fmla="*/ 357 w 438"/>
                    <a:gd name="T55" fmla="*/ 152 h 653"/>
                    <a:gd name="T56" fmla="*/ 353 w 438"/>
                    <a:gd name="T57" fmla="*/ 179 h 653"/>
                    <a:gd name="T58" fmla="*/ 349 w 438"/>
                    <a:gd name="T59" fmla="*/ 202 h 653"/>
                    <a:gd name="T60" fmla="*/ 340 w 438"/>
                    <a:gd name="T61" fmla="*/ 242 h 653"/>
                    <a:gd name="T62" fmla="*/ 326 w 438"/>
                    <a:gd name="T63" fmla="*/ 275 h 653"/>
                    <a:gd name="T64" fmla="*/ 357 w 438"/>
                    <a:gd name="T65" fmla="*/ 279 h 653"/>
                    <a:gd name="T66" fmla="*/ 369 w 438"/>
                    <a:gd name="T67" fmla="*/ 288 h 653"/>
                    <a:gd name="T68" fmla="*/ 392 w 438"/>
                    <a:gd name="T69" fmla="*/ 298 h 653"/>
                    <a:gd name="T70" fmla="*/ 407 w 438"/>
                    <a:gd name="T71" fmla="*/ 281 h 653"/>
                    <a:gd name="T72" fmla="*/ 430 w 438"/>
                    <a:gd name="T73" fmla="*/ 300 h 653"/>
                    <a:gd name="T74" fmla="*/ 436 w 438"/>
                    <a:gd name="T75" fmla="*/ 325 h 653"/>
                    <a:gd name="T76" fmla="*/ 422 w 438"/>
                    <a:gd name="T77" fmla="*/ 358 h 653"/>
                    <a:gd name="T78" fmla="*/ 420 w 438"/>
                    <a:gd name="T79" fmla="*/ 396 h 653"/>
                    <a:gd name="T80" fmla="*/ 407 w 438"/>
                    <a:gd name="T81" fmla="*/ 423 h 653"/>
                    <a:gd name="T82" fmla="*/ 382 w 438"/>
                    <a:gd name="T83" fmla="*/ 442 h 653"/>
                    <a:gd name="T84" fmla="*/ 367 w 438"/>
                    <a:gd name="T85" fmla="*/ 461 h 653"/>
                    <a:gd name="T86" fmla="*/ 355 w 438"/>
                    <a:gd name="T87" fmla="*/ 482 h 653"/>
                    <a:gd name="T88" fmla="*/ 347 w 438"/>
                    <a:gd name="T89" fmla="*/ 511 h 653"/>
                    <a:gd name="T90" fmla="*/ 324 w 438"/>
                    <a:gd name="T91" fmla="*/ 538 h 653"/>
                    <a:gd name="T92" fmla="*/ 290 w 438"/>
                    <a:gd name="T93" fmla="*/ 542 h 653"/>
                    <a:gd name="T94" fmla="*/ 282 w 438"/>
                    <a:gd name="T95" fmla="*/ 521 h 653"/>
                    <a:gd name="T96" fmla="*/ 273 w 438"/>
                    <a:gd name="T97" fmla="*/ 504 h 653"/>
                    <a:gd name="T98" fmla="*/ 248 w 438"/>
                    <a:gd name="T99" fmla="*/ 519 h 653"/>
                    <a:gd name="T100" fmla="*/ 230 w 438"/>
                    <a:gd name="T101" fmla="*/ 513 h 653"/>
                    <a:gd name="T102" fmla="*/ 213 w 438"/>
                    <a:gd name="T103" fmla="*/ 511 h 653"/>
                    <a:gd name="T104" fmla="*/ 196 w 438"/>
                    <a:gd name="T105" fmla="*/ 513 h 653"/>
                    <a:gd name="T106" fmla="*/ 171 w 438"/>
                    <a:gd name="T107" fmla="*/ 525 h 653"/>
                    <a:gd name="T108" fmla="*/ 155 w 438"/>
                    <a:gd name="T109" fmla="*/ 542 h 653"/>
                    <a:gd name="T110" fmla="*/ 142 w 438"/>
                    <a:gd name="T111" fmla="*/ 569 h 653"/>
                    <a:gd name="T112" fmla="*/ 127 w 438"/>
                    <a:gd name="T113" fmla="*/ 598 h 653"/>
                    <a:gd name="T114" fmla="*/ 90 w 438"/>
                    <a:gd name="T115" fmla="*/ 625 h 653"/>
                    <a:gd name="T116" fmla="*/ 69 w 438"/>
                    <a:gd name="T117" fmla="*/ 653 h 653"/>
                    <a:gd name="T118" fmla="*/ 46 w 438"/>
                    <a:gd name="T119" fmla="*/ 640 h 653"/>
                    <a:gd name="T120" fmla="*/ 23 w 438"/>
                    <a:gd name="T121" fmla="*/ 626 h 653"/>
                    <a:gd name="T122" fmla="*/ 17 w 438"/>
                    <a:gd name="T123" fmla="*/ 607 h 653"/>
                    <a:gd name="T124" fmla="*/ 10 w 438"/>
                    <a:gd name="T125" fmla="*/ 586 h 65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438" h="653">
                      <a:moveTo>
                        <a:pt x="4" y="567"/>
                      </a:moveTo>
                      <a:lnTo>
                        <a:pt x="4" y="565"/>
                      </a:lnTo>
                      <a:lnTo>
                        <a:pt x="6" y="565"/>
                      </a:lnTo>
                      <a:lnTo>
                        <a:pt x="8" y="565"/>
                      </a:lnTo>
                      <a:lnTo>
                        <a:pt x="10" y="565"/>
                      </a:lnTo>
                      <a:lnTo>
                        <a:pt x="10" y="567"/>
                      </a:lnTo>
                      <a:lnTo>
                        <a:pt x="11" y="567"/>
                      </a:lnTo>
                      <a:lnTo>
                        <a:pt x="11" y="565"/>
                      </a:lnTo>
                      <a:lnTo>
                        <a:pt x="13" y="565"/>
                      </a:lnTo>
                      <a:lnTo>
                        <a:pt x="13" y="563"/>
                      </a:lnTo>
                      <a:lnTo>
                        <a:pt x="13" y="561"/>
                      </a:lnTo>
                      <a:lnTo>
                        <a:pt x="15" y="561"/>
                      </a:lnTo>
                      <a:lnTo>
                        <a:pt x="15" y="559"/>
                      </a:lnTo>
                      <a:lnTo>
                        <a:pt x="13" y="559"/>
                      </a:lnTo>
                      <a:lnTo>
                        <a:pt x="13" y="557"/>
                      </a:lnTo>
                      <a:lnTo>
                        <a:pt x="13" y="555"/>
                      </a:lnTo>
                      <a:lnTo>
                        <a:pt x="15" y="555"/>
                      </a:lnTo>
                      <a:lnTo>
                        <a:pt x="15" y="553"/>
                      </a:lnTo>
                      <a:lnTo>
                        <a:pt x="17" y="553"/>
                      </a:lnTo>
                      <a:lnTo>
                        <a:pt x="19" y="552"/>
                      </a:lnTo>
                      <a:lnTo>
                        <a:pt x="17" y="552"/>
                      </a:lnTo>
                      <a:lnTo>
                        <a:pt x="17" y="550"/>
                      </a:lnTo>
                      <a:lnTo>
                        <a:pt x="15" y="550"/>
                      </a:lnTo>
                      <a:lnTo>
                        <a:pt x="15" y="548"/>
                      </a:lnTo>
                      <a:lnTo>
                        <a:pt x="15" y="546"/>
                      </a:lnTo>
                      <a:lnTo>
                        <a:pt x="15" y="544"/>
                      </a:lnTo>
                      <a:lnTo>
                        <a:pt x="15" y="542"/>
                      </a:lnTo>
                      <a:lnTo>
                        <a:pt x="17" y="542"/>
                      </a:lnTo>
                      <a:lnTo>
                        <a:pt x="17" y="540"/>
                      </a:lnTo>
                      <a:lnTo>
                        <a:pt x="19" y="540"/>
                      </a:lnTo>
                      <a:lnTo>
                        <a:pt x="19" y="538"/>
                      </a:lnTo>
                      <a:lnTo>
                        <a:pt x="17" y="538"/>
                      </a:lnTo>
                      <a:lnTo>
                        <a:pt x="17" y="536"/>
                      </a:lnTo>
                      <a:lnTo>
                        <a:pt x="17" y="534"/>
                      </a:lnTo>
                      <a:lnTo>
                        <a:pt x="15" y="534"/>
                      </a:lnTo>
                      <a:lnTo>
                        <a:pt x="15" y="532"/>
                      </a:lnTo>
                      <a:lnTo>
                        <a:pt x="13" y="532"/>
                      </a:lnTo>
                      <a:lnTo>
                        <a:pt x="13" y="530"/>
                      </a:lnTo>
                      <a:lnTo>
                        <a:pt x="15" y="530"/>
                      </a:lnTo>
                      <a:lnTo>
                        <a:pt x="15" y="529"/>
                      </a:lnTo>
                      <a:lnTo>
                        <a:pt x="13" y="529"/>
                      </a:lnTo>
                      <a:lnTo>
                        <a:pt x="13" y="527"/>
                      </a:lnTo>
                      <a:lnTo>
                        <a:pt x="13" y="525"/>
                      </a:lnTo>
                      <a:lnTo>
                        <a:pt x="11" y="525"/>
                      </a:lnTo>
                      <a:lnTo>
                        <a:pt x="13" y="525"/>
                      </a:lnTo>
                      <a:lnTo>
                        <a:pt x="13" y="523"/>
                      </a:lnTo>
                      <a:lnTo>
                        <a:pt x="15" y="523"/>
                      </a:lnTo>
                      <a:lnTo>
                        <a:pt x="15" y="521"/>
                      </a:lnTo>
                      <a:lnTo>
                        <a:pt x="15" y="519"/>
                      </a:lnTo>
                      <a:lnTo>
                        <a:pt x="17" y="519"/>
                      </a:lnTo>
                      <a:lnTo>
                        <a:pt x="17" y="517"/>
                      </a:lnTo>
                      <a:lnTo>
                        <a:pt x="19" y="517"/>
                      </a:lnTo>
                      <a:lnTo>
                        <a:pt x="21" y="517"/>
                      </a:lnTo>
                      <a:lnTo>
                        <a:pt x="21" y="515"/>
                      </a:lnTo>
                      <a:lnTo>
                        <a:pt x="21" y="513"/>
                      </a:lnTo>
                      <a:lnTo>
                        <a:pt x="19" y="515"/>
                      </a:lnTo>
                      <a:lnTo>
                        <a:pt x="19" y="513"/>
                      </a:lnTo>
                      <a:lnTo>
                        <a:pt x="17" y="513"/>
                      </a:lnTo>
                      <a:lnTo>
                        <a:pt x="17" y="511"/>
                      </a:lnTo>
                      <a:lnTo>
                        <a:pt x="17" y="509"/>
                      </a:lnTo>
                      <a:lnTo>
                        <a:pt x="17" y="507"/>
                      </a:lnTo>
                      <a:lnTo>
                        <a:pt x="19" y="507"/>
                      </a:lnTo>
                      <a:lnTo>
                        <a:pt x="17" y="505"/>
                      </a:lnTo>
                      <a:lnTo>
                        <a:pt x="17" y="504"/>
                      </a:lnTo>
                      <a:lnTo>
                        <a:pt x="17" y="502"/>
                      </a:lnTo>
                      <a:lnTo>
                        <a:pt x="19" y="502"/>
                      </a:lnTo>
                      <a:lnTo>
                        <a:pt x="19" y="500"/>
                      </a:lnTo>
                      <a:lnTo>
                        <a:pt x="19" y="498"/>
                      </a:lnTo>
                      <a:lnTo>
                        <a:pt x="21" y="498"/>
                      </a:lnTo>
                      <a:lnTo>
                        <a:pt x="21" y="496"/>
                      </a:lnTo>
                      <a:lnTo>
                        <a:pt x="21" y="494"/>
                      </a:lnTo>
                      <a:lnTo>
                        <a:pt x="23" y="494"/>
                      </a:lnTo>
                      <a:lnTo>
                        <a:pt x="23" y="492"/>
                      </a:lnTo>
                      <a:lnTo>
                        <a:pt x="23" y="490"/>
                      </a:lnTo>
                      <a:lnTo>
                        <a:pt x="21" y="490"/>
                      </a:lnTo>
                      <a:lnTo>
                        <a:pt x="21" y="488"/>
                      </a:lnTo>
                      <a:lnTo>
                        <a:pt x="23" y="488"/>
                      </a:lnTo>
                      <a:lnTo>
                        <a:pt x="23" y="486"/>
                      </a:lnTo>
                      <a:lnTo>
                        <a:pt x="25" y="484"/>
                      </a:lnTo>
                      <a:lnTo>
                        <a:pt x="25" y="482"/>
                      </a:lnTo>
                      <a:lnTo>
                        <a:pt x="27" y="482"/>
                      </a:lnTo>
                      <a:lnTo>
                        <a:pt x="27" y="480"/>
                      </a:lnTo>
                      <a:lnTo>
                        <a:pt x="29" y="480"/>
                      </a:lnTo>
                      <a:lnTo>
                        <a:pt x="29" y="479"/>
                      </a:lnTo>
                      <a:lnTo>
                        <a:pt x="29" y="477"/>
                      </a:lnTo>
                      <a:lnTo>
                        <a:pt x="29" y="475"/>
                      </a:lnTo>
                      <a:lnTo>
                        <a:pt x="31" y="475"/>
                      </a:lnTo>
                      <a:lnTo>
                        <a:pt x="29" y="475"/>
                      </a:lnTo>
                      <a:lnTo>
                        <a:pt x="31" y="475"/>
                      </a:lnTo>
                      <a:lnTo>
                        <a:pt x="31" y="473"/>
                      </a:lnTo>
                      <a:lnTo>
                        <a:pt x="31" y="471"/>
                      </a:lnTo>
                      <a:lnTo>
                        <a:pt x="33" y="471"/>
                      </a:lnTo>
                      <a:lnTo>
                        <a:pt x="33" y="469"/>
                      </a:lnTo>
                      <a:lnTo>
                        <a:pt x="33" y="467"/>
                      </a:lnTo>
                      <a:lnTo>
                        <a:pt x="33" y="465"/>
                      </a:lnTo>
                      <a:lnTo>
                        <a:pt x="33" y="463"/>
                      </a:lnTo>
                      <a:lnTo>
                        <a:pt x="33" y="461"/>
                      </a:lnTo>
                      <a:lnTo>
                        <a:pt x="33" y="459"/>
                      </a:lnTo>
                      <a:lnTo>
                        <a:pt x="31" y="459"/>
                      </a:lnTo>
                      <a:lnTo>
                        <a:pt x="31" y="457"/>
                      </a:lnTo>
                      <a:lnTo>
                        <a:pt x="31" y="456"/>
                      </a:lnTo>
                      <a:lnTo>
                        <a:pt x="33" y="456"/>
                      </a:lnTo>
                      <a:lnTo>
                        <a:pt x="33" y="454"/>
                      </a:lnTo>
                      <a:lnTo>
                        <a:pt x="33" y="452"/>
                      </a:lnTo>
                      <a:lnTo>
                        <a:pt x="31" y="452"/>
                      </a:lnTo>
                      <a:lnTo>
                        <a:pt x="31" y="450"/>
                      </a:lnTo>
                      <a:lnTo>
                        <a:pt x="31" y="448"/>
                      </a:lnTo>
                      <a:lnTo>
                        <a:pt x="33" y="448"/>
                      </a:lnTo>
                      <a:lnTo>
                        <a:pt x="34" y="448"/>
                      </a:lnTo>
                      <a:lnTo>
                        <a:pt x="34" y="446"/>
                      </a:lnTo>
                      <a:lnTo>
                        <a:pt x="34" y="444"/>
                      </a:lnTo>
                      <a:lnTo>
                        <a:pt x="36" y="444"/>
                      </a:lnTo>
                      <a:lnTo>
                        <a:pt x="36" y="442"/>
                      </a:lnTo>
                      <a:lnTo>
                        <a:pt x="38" y="442"/>
                      </a:lnTo>
                      <a:lnTo>
                        <a:pt x="40" y="442"/>
                      </a:lnTo>
                      <a:lnTo>
                        <a:pt x="40" y="440"/>
                      </a:lnTo>
                      <a:lnTo>
                        <a:pt x="42" y="440"/>
                      </a:lnTo>
                      <a:lnTo>
                        <a:pt x="40" y="440"/>
                      </a:lnTo>
                      <a:lnTo>
                        <a:pt x="42" y="438"/>
                      </a:lnTo>
                      <a:lnTo>
                        <a:pt x="42" y="436"/>
                      </a:lnTo>
                      <a:lnTo>
                        <a:pt x="40" y="436"/>
                      </a:lnTo>
                      <a:lnTo>
                        <a:pt x="40" y="434"/>
                      </a:lnTo>
                      <a:lnTo>
                        <a:pt x="40" y="432"/>
                      </a:lnTo>
                      <a:lnTo>
                        <a:pt x="40" y="431"/>
                      </a:lnTo>
                      <a:lnTo>
                        <a:pt x="40" y="429"/>
                      </a:lnTo>
                      <a:lnTo>
                        <a:pt x="42" y="429"/>
                      </a:lnTo>
                      <a:lnTo>
                        <a:pt x="44" y="429"/>
                      </a:lnTo>
                      <a:lnTo>
                        <a:pt x="44" y="427"/>
                      </a:lnTo>
                      <a:lnTo>
                        <a:pt x="44" y="425"/>
                      </a:lnTo>
                      <a:lnTo>
                        <a:pt x="46" y="425"/>
                      </a:lnTo>
                      <a:lnTo>
                        <a:pt x="46" y="423"/>
                      </a:lnTo>
                      <a:lnTo>
                        <a:pt x="48" y="423"/>
                      </a:lnTo>
                      <a:lnTo>
                        <a:pt x="48" y="421"/>
                      </a:lnTo>
                      <a:lnTo>
                        <a:pt x="50" y="421"/>
                      </a:lnTo>
                      <a:lnTo>
                        <a:pt x="50" y="423"/>
                      </a:lnTo>
                      <a:lnTo>
                        <a:pt x="50" y="421"/>
                      </a:lnTo>
                      <a:lnTo>
                        <a:pt x="52" y="419"/>
                      </a:lnTo>
                      <a:lnTo>
                        <a:pt x="52" y="417"/>
                      </a:lnTo>
                      <a:lnTo>
                        <a:pt x="52" y="415"/>
                      </a:lnTo>
                      <a:lnTo>
                        <a:pt x="52" y="413"/>
                      </a:lnTo>
                      <a:lnTo>
                        <a:pt x="54" y="413"/>
                      </a:lnTo>
                      <a:lnTo>
                        <a:pt x="54" y="411"/>
                      </a:lnTo>
                      <a:lnTo>
                        <a:pt x="54" y="409"/>
                      </a:lnTo>
                      <a:lnTo>
                        <a:pt x="56" y="409"/>
                      </a:lnTo>
                      <a:lnTo>
                        <a:pt x="56" y="408"/>
                      </a:lnTo>
                      <a:lnTo>
                        <a:pt x="56" y="406"/>
                      </a:lnTo>
                      <a:lnTo>
                        <a:pt x="58" y="406"/>
                      </a:lnTo>
                      <a:lnTo>
                        <a:pt x="58" y="404"/>
                      </a:lnTo>
                      <a:lnTo>
                        <a:pt x="58" y="402"/>
                      </a:lnTo>
                      <a:lnTo>
                        <a:pt x="59" y="402"/>
                      </a:lnTo>
                      <a:lnTo>
                        <a:pt x="61" y="402"/>
                      </a:lnTo>
                      <a:lnTo>
                        <a:pt x="61" y="400"/>
                      </a:lnTo>
                      <a:lnTo>
                        <a:pt x="63" y="400"/>
                      </a:lnTo>
                      <a:lnTo>
                        <a:pt x="63" y="398"/>
                      </a:lnTo>
                      <a:lnTo>
                        <a:pt x="65" y="398"/>
                      </a:lnTo>
                      <a:lnTo>
                        <a:pt x="65" y="396"/>
                      </a:lnTo>
                      <a:lnTo>
                        <a:pt x="65" y="394"/>
                      </a:lnTo>
                      <a:lnTo>
                        <a:pt x="65" y="392"/>
                      </a:lnTo>
                      <a:lnTo>
                        <a:pt x="67" y="392"/>
                      </a:lnTo>
                      <a:lnTo>
                        <a:pt x="69" y="392"/>
                      </a:lnTo>
                      <a:lnTo>
                        <a:pt x="67" y="392"/>
                      </a:lnTo>
                      <a:lnTo>
                        <a:pt x="67" y="390"/>
                      </a:lnTo>
                      <a:lnTo>
                        <a:pt x="65" y="390"/>
                      </a:lnTo>
                      <a:lnTo>
                        <a:pt x="65" y="388"/>
                      </a:lnTo>
                      <a:lnTo>
                        <a:pt x="65" y="386"/>
                      </a:lnTo>
                      <a:lnTo>
                        <a:pt x="67" y="384"/>
                      </a:lnTo>
                      <a:lnTo>
                        <a:pt x="67" y="383"/>
                      </a:lnTo>
                      <a:lnTo>
                        <a:pt x="69" y="383"/>
                      </a:lnTo>
                      <a:lnTo>
                        <a:pt x="69" y="381"/>
                      </a:lnTo>
                      <a:lnTo>
                        <a:pt x="71" y="381"/>
                      </a:lnTo>
                      <a:lnTo>
                        <a:pt x="71" y="379"/>
                      </a:lnTo>
                      <a:lnTo>
                        <a:pt x="73" y="377"/>
                      </a:lnTo>
                      <a:lnTo>
                        <a:pt x="75" y="377"/>
                      </a:lnTo>
                      <a:lnTo>
                        <a:pt x="75" y="379"/>
                      </a:lnTo>
                      <a:lnTo>
                        <a:pt x="77" y="379"/>
                      </a:lnTo>
                      <a:lnTo>
                        <a:pt x="77" y="377"/>
                      </a:lnTo>
                      <a:lnTo>
                        <a:pt x="77" y="375"/>
                      </a:lnTo>
                      <a:lnTo>
                        <a:pt x="79" y="375"/>
                      </a:lnTo>
                      <a:lnTo>
                        <a:pt x="79" y="373"/>
                      </a:lnTo>
                      <a:lnTo>
                        <a:pt x="81" y="373"/>
                      </a:lnTo>
                      <a:lnTo>
                        <a:pt x="81" y="371"/>
                      </a:lnTo>
                      <a:lnTo>
                        <a:pt x="81" y="369"/>
                      </a:lnTo>
                      <a:lnTo>
                        <a:pt x="81" y="367"/>
                      </a:lnTo>
                      <a:lnTo>
                        <a:pt x="81" y="365"/>
                      </a:lnTo>
                      <a:lnTo>
                        <a:pt x="82" y="363"/>
                      </a:lnTo>
                      <a:lnTo>
                        <a:pt x="84" y="361"/>
                      </a:lnTo>
                      <a:lnTo>
                        <a:pt x="84" y="360"/>
                      </a:lnTo>
                      <a:lnTo>
                        <a:pt x="84" y="358"/>
                      </a:lnTo>
                      <a:lnTo>
                        <a:pt x="84" y="356"/>
                      </a:lnTo>
                      <a:lnTo>
                        <a:pt x="82" y="356"/>
                      </a:lnTo>
                      <a:lnTo>
                        <a:pt x="84" y="354"/>
                      </a:lnTo>
                      <a:lnTo>
                        <a:pt x="84" y="352"/>
                      </a:lnTo>
                      <a:lnTo>
                        <a:pt x="84" y="350"/>
                      </a:lnTo>
                      <a:lnTo>
                        <a:pt x="86" y="350"/>
                      </a:lnTo>
                      <a:lnTo>
                        <a:pt x="88" y="350"/>
                      </a:lnTo>
                      <a:lnTo>
                        <a:pt x="88" y="352"/>
                      </a:lnTo>
                      <a:lnTo>
                        <a:pt x="88" y="350"/>
                      </a:lnTo>
                      <a:lnTo>
                        <a:pt x="90" y="350"/>
                      </a:lnTo>
                      <a:lnTo>
                        <a:pt x="90" y="348"/>
                      </a:lnTo>
                      <a:lnTo>
                        <a:pt x="90" y="346"/>
                      </a:lnTo>
                      <a:lnTo>
                        <a:pt x="92" y="346"/>
                      </a:lnTo>
                      <a:lnTo>
                        <a:pt x="94" y="344"/>
                      </a:lnTo>
                      <a:lnTo>
                        <a:pt x="96" y="344"/>
                      </a:lnTo>
                      <a:lnTo>
                        <a:pt x="96" y="342"/>
                      </a:lnTo>
                      <a:lnTo>
                        <a:pt x="96" y="340"/>
                      </a:lnTo>
                      <a:lnTo>
                        <a:pt x="98" y="340"/>
                      </a:lnTo>
                      <a:lnTo>
                        <a:pt x="98" y="338"/>
                      </a:lnTo>
                      <a:lnTo>
                        <a:pt x="100" y="338"/>
                      </a:lnTo>
                      <a:lnTo>
                        <a:pt x="100" y="336"/>
                      </a:lnTo>
                      <a:lnTo>
                        <a:pt x="98" y="336"/>
                      </a:lnTo>
                      <a:lnTo>
                        <a:pt x="96" y="336"/>
                      </a:lnTo>
                      <a:lnTo>
                        <a:pt x="96" y="335"/>
                      </a:lnTo>
                      <a:lnTo>
                        <a:pt x="96" y="333"/>
                      </a:lnTo>
                      <a:lnTo>
                        <a:pt x="94" y="333"/>
                      </a:lnTo>
                      <a:lnTo>
                        <a:pt x="96" y="333"/>
                      </a:lnTo>
                      <a:lnTo>
                        <a:pt x="96" y="331"/>
                      </a:lnTo>
                      <a:lnTo>
                        <a:pt x="96" y="329"/>
                      </a:lnTo>
                      <a:lnTo>
                        <a:pt x="96" y="327"/>
                      </a:lnTo>
                      <a:lnTo>
                        <a:pt x="98" y="327"/>
                      </a:lnTo>
                      <a:lnTo>
                        <a:pt x="100" y="325"/>
                      </a:lnTo>
                      <a:lnTo>
                        <a:pt x="100" y="323"/>
                      </a:lnTo>
                      <a:lnTo>
                        <a:pt x="102" y="321"/>
                      </a:lnTo>
                      <a:lnTo>
                        <a:pt x="102" y="323"/>
                      </a:lnTo>
                      <a:lnTo>
                        <a:pt x="104" y="323"/>
                      </a:lnTo>
                      <a:lnTo>
                        <a:pt x="104" y="321"/>
                      </a:lnTo>
                      <a:lnTo>
                        <a:pt x="104" y="319"/>
                      </a:lnTo>
                      <a:lnTo>
                        <a:pt x="106" y="319"/>
                      </a:lnTo>
                      <a:lnTo>
                        <a:pt x="107" y="319"/>
                      </a:lnTo>
                      <a:lnTo>
                        <a:pt x="107" y="317"/>
                      </a:lnTo>
                      <a:lnTo>
                        <a:pt x="109" y="317"/>
                      </a:lnTo>
                      <a:lnTo>
                        <a:pt x="111" y="317"/>
                      </a:lnTo>
                      <a:lnTo>
                        <a:pt x="111" y="315"/>
                      </a:lnTo>
                      <a:lnTo>
                        <a:pt x="111" y="313"/>
                      </a:lnTo>
                      <a:lnTo>
                        <a:pt x="111" y="312"/>
                      </a:lnTo>
                      <a:lnTo>
                        <a:pt x="111" y="310"/>
                      </a:lnTo>
                      <a:lnTo>
                        <a:pt x="113" y="308"/>
                      </a:lnTo>
                      <a:lnTo>
                        <a:pt x="113" y="306"/>
                      </a:lnTo>
                      <a:lnTo>
                        <a:pt x="115" y="306"/>
                      </a:lnTo>
                      <a:lnTo>
                        <a:pt x="115" y="304"/>
                      </a:lnTo>
                      <a:lnTo>
                        <a:pt x="117" y="304"/>
                      </a:lnTo>
                      <a:lnTo>
                        <a:pt x="117" y="302"/>
                      </a:lnTo>
                      <a:lnTo>
                        <a:pt x="119" y="300"/>
                      </a:lnTo>
                      <a:lnTo>
                        <a:pt x="121" y="300"/>
                      </a:lnTo>
                      <a:lnTo>
                        <a:pt x="121" y="298"/>
                      </a:lnTo>
                      <a:lnTo>
                        <a:pt x="121" y="296"/>
                      </a:lnTo>
                      <a:lnTo>
                        <a:pt x="123" y="296"/>
                      </a:lnTo>
                      <a:lnTo>
                        <a:pt x="121" y="296"/>
                      </a:lnTo>
                      <a:lnTo>
                        <a:pt x="121" y="294"/>
                      </a:lnTo>
                      <a:lnTo>
                        <a:pt x="121" y="292"/>
                      </a:lnTo>
                      <a:lnTo>
                        <a:pt x="123" y="292"/>
                      </a:lnTo>
                      <a:lnTo>
                        <a:pt x="125" y="292"/>
                      </a:lnTo>
                      <a:lnTo>
                        <a:pt x="125" y="290"/>
                      </a:lnTo>
                      <a:lnTo>
                        <a:pt x="127" y="290"/>
                      </a:lnTo>
                      <a:lnTo>
                        <a:pt x="129" y="287"/>
                      </a:lnTo>
                      <a:lnTo>
                        <a:pt x="129" y="285"/>
                      </a:lnTo>
                      <a:lnTo>
                        <a:pt x="129" y="283"/>
                      </a:lnTo>
                      <a:lnTo>
                        <a:pt x="130" y="283"/>
                      </a:lnTo>
                      <a:lnTo>
                        <a:pt x="130" y="281"/>
                      </a:lnTo>
                      <a:lnTo>
                        <a:pt x="132" y="281"/>
                      </a:lnTo>
                      <a:lnTo>
                        <a:pt x="134" y="281"/>
                      </a:lnTo>
                      <a:lnTo>
                        <a:pt x="134" y="279"/>
                      </a:lnTo>
                      <a:lnTo>
                        <a:pt x="136" y="279"/>
                      </a:lnTo>
                      <a:lnTo>
                        <a:pt x="136" y="277"/>
                      </a:lnTo>
                      <a:lnTo>
                        <a:pt x="136" y="275"/>
                      </a:lnTo>
                      <a:lnTo>
                        <a:pt x="134" y="275"/>
                      </a:lnTo>
                      <a:lnTo>
                        <a:pt x="134" y="273"/>
                      </a:lnTo>
                      <a:lnTo>
                        <a:pt x="136" y="273"/>
                      </a:lnTo>
                      <a:lnTo>
                        <a:pt x="136" y="271"/>
                      </a:lnTo>
                      <a:lnTo>
                        <a:pt x="136" y="269"/>
                      </a:lnTo>
                      <a:lnTo>
                        <a:pt x="136" y="267"/>
                      </a:lnTo>
                      <a:lnTo>
                        <a:pt x="138" y="265"/>
                      </a:lnTo>
                      <a:lnTo>
                        <a:pt x="136" y="265"/>
                      </a:lnTo>
                      <a:lnTo>
                        <a:pt x="136" y="264"/>
                      </a:lnTo>
                      <a:lnTo>
                        <a:pt x="138" y="262"/>
                      </a:lnTo>
                      <a:lnTo>
                        <a:pt x="138" y="260"/>
                      </a:lnTo>
                      <a:lnTo>
                        <a:pt x="138" y="258"/>
                      </a:lnTo>
                      <a:lnTo>
                        <a:pt x="138" y="256"/>
                      </a:lnTo>
                      <a:lnTo>
                        <a:pt x="138" y="254"/>
                      </a:lnTo>
                      <a:lnTo>
                        <a:pt x="138" y="252"/>
                      </a:lnTo>
                      <a:lnTo>
                        <a:pt x="140" y="250"/>
                      </a:lnTo>
                      <a:lnTo>
                        <a:pt x="140" y="248"/>
                      </a:lnTo>
                      <a:lnTo>
                        <a:pt x="140" y="246"/>
                      </a:lnTo>
                      <a:lnTo>
                        <a:pt x="142" y="246"/>
                      </a:lnTo>
                      <a:lnTo>
                        <a:pt x="142" y="244"/>
                      </a:lnTo>
                      <a:lnTo>
                        <a:pt x="142" y="242"/>
                      </a:lnTo>
                      <a:lnTo>
                        <a:pt x="142" y="240"/>
                      </a:lnTo>
                      <a:lnTo>
                        <a:pt x="140" y="239"/>
                      </a:lnTo>
                      <a:lnTo>
                        <a:pt x="142" y="237"/>
                      </a:lnTo>
                      <a:lnTo>
                        <a:pt x="142" y="235"/>
                      </a:lnTo>
                      <a:lnTo>
                        <a:pt x="142" y="233"/>
                      </a:lnTo>
                      <a:lnTo>
                        <a:pt x="142" y="231"/>
                      </a:lnTo>
                      <a:lnTo>
                        <a:pt x="144" y="231"/>
                      </a:lnTo>
                      <a:lnTo>
                        <a:pt x="144" y="229"/>
                      </a:lnTo>
                      <a:lnTo>
                        <a:pt x="146" y="229"/>
                      </a:lnTo>
                      <a:lnTo>
                        <a:pt x="146" y="227"/>
                      </a:lnTo>
                      <a:lnTo>
                        <a:pt x="148" y="227"/>
                      </a:lnTo>
                      <a:lnTo>
                        <a:pt x="150" y="225"/>
                      </a:lnTo>
                      <a:lnTo>
                        <a:pt x="152" y="225"/>
                      </a:lnTo>
                      <a:lnTo>
                        <a:pt x="152" y="223"/>
                      </a:lnTo>
                      <a:lnTo>
                        <a:pt x="152" y="221"/>
                      </a:lnTo>
                      <a:lnTo>
                        <a:pt x="154" y="221"/>
                      </a:lnTo>
                      <a:lnTo>
                        <a:pt x="155" y="219"/>
                      </a:lnTo>
                      <a:lnTo>
                        <a:pt x="155" y="217"/>
                      </a:lnTo>
                      <a:lnTo>
                        <a:pt x="155" y="216"/>
                      </a:lnTo>
                      <a:lnTo>
                        <a:pt x="155" y="214"/>
                      </a:lnTo>
                      <a:lnTo>
                        <a:pt x="157" y="212"/>
                      </a:lnTo>
                      <a:lnTo>
                        <a:pt x="157" y="210"/>
                      </a:lnTo>
                      <a:lnTo>
                        <a:pt x="157" y="208"/>
                      </a:lnTo>
                      <a:lnTo>
                        <a:pt x="157" y="206"/>
                      </a:lnTo>
                      <a:lnTo>
                        <a:pt x="159" y="206"/>
                      </a:lnTo>
                      <a:lnTo>
                        <a:pt x="159" y="204"/>
                      </a:lnTo>
                      <a:lnTo>
                        <a:pt x="161" y="204"/>
                      </a:lnTo>
                      <a:lnTo>
                        <a:pt x="163" y="202"/>
                      </a:lnTo>
                      <a:lnTo>
                        <a:pt x="165" y="200"/>
                      </a:lnTo>
                      <a:lnTo>
                        <a:pt x="165" y="198"/>
                      </a:lnTo>
                      <a:lnTo>
                        <a:pt x="167" y="198"/>
                      </a:lnTo>
                      <a:lnTo>
                        <a:pt x="167" y="196"/>
                      </a:lnTo>
                      <a:lnTo>
                        <a:pt x="169" y="196"/>
                      </a:lnTo>
                      <a:lnTo>
                        <a:pt x="171" y="196"/>
                      </a:lnTo>
                      <a:lnTo>
                        <a:pt x="171" y="194"/>
                      </a:lnTo>
                      <a:lnTo>
                        <a:pt x="171" y="192"/>
                      </a:lnTo>
                      <a:lnTo>
                        <a:pt x="173" y="192"/>
                      </a:lnTo>
                      <a:lnTo>
                        <a:pt x="175" y="192"/>
                      </a:lnTo>
                      <a:lnTo>
                        <a:pt x="177" y="192"/>
                      </a:lnTo>
                      <a:lnTo>
                        <a:pt x="178" y="192"/>
                      </a:lnTo>
                      <a:lnTo>
                        <a:pt x="180" y="192"/>
                      </a:lnTo>
                      <a:lnTo>
                        <a:pt x="182" y="192"/>
                      </a:lnTo>
                      <a:lnTo>
                        <a:pt x="182" y="191"/>
                      </a:lnTo>
                      <a:lnTo>
                        <a:pt x="184" y="191"/>
                      </a:lnTo>
                      <a:lnTo>
                        <a:pt x="184" y="189"/>
                      </a:lnTo>
                      <a:lnTo>
                        <a:pt x="184" y="187"/>
                      </a:lnTo>
                      <a:lnTo>
                        <a:pt x="186" y="187"/>
                      </a:lnTo>
                      <a:lnTo>
                        <a:pt x="186" y="185"/>
                      </a:lnTo>
                      <a:lnTo>
                        <a:pt x="184" y="185"/>
                      </a:lnTo>
                      <a:lnTo>
                        <a:pt x="184" y="183"/>
                      </a:lnTo>
                      <a:lnTo>
                        <a:pt x="184" y="181"/>
                      </a:lnTo>
                      <a:lnTo>
                        <a:pt x="184" y="179"/>
                      </a:lnTo>
                      <a:lnTo>
                        <a:pt x="184" y="177"/>
                      </a:lnTo>
                      <a:lnTo>
                        <a:pt x="184" y="175"/>
                      </a:lnTo>
                      <a:lnTo>
                        <a:pt x="186" y="173"/>
                      </a:lnTo>
                      <a:lnTo>
                        <a:pt x="188" y="171"/>
                      </a:lnTo>
                      <a:lnTo>
                        <a:pt x="188" y="169"/>
                      </a:lnTo>
                      <a:lnTo>
                        <a:pt x="190" y="169"/>
                      </a:lnTo>
                      <a:lnTo>
                        <a:pt x="190" y="168"/>
                      </a:lnTo>
                      <a:lnTo>
                        <a:pt x="192" y="168"/>
                      </a:lnTo>
                      <a:lnTo>
                        <a:pt x="192" y="166"/>
                      </a:lnTo>
                      <a:lnTo>
                        <a:pt x="194" y="166"/>
                      </a:lnTo>
                      <a:lnTo>
                        <a:pt x="194" y="164"/>
                      </a:lnTo>
                      <a:lnTo>
                        <a:pt x="194" y="162"/>
                      </a:lnTo>
                      <a:lnTo>
                        <a:pt x="192" y="162"/>
                      </a:lnTo>
                      <a:lnTo>
                        <a:pt x="194" y="162"/>
                      </a:lnTo>
                      <a:lnTo>
                        <a:pt x="194" y="160"/>
                      </a:lnTo>
                      <a:lnTo>
                        <a:pt x="194" y="158"/>
                      </a:lnTo>
                      <a:lnTo>
                        <a:pt x="196" y="158"/>
                      </a:lnTo>
                      <a:lnTo>
                        <a:pt x="194" y="158"/>
                      </a:lnTo>
                      <a:lnTo>
                        <a:pt x="194" y="156"/>
                      </a:lnTo>
                      <a:lnTo>
                        <a:pt x="194" y="154"/>
                      </a:lnTo>
                      <a:lnTo>
                        <a:pt x="192" y="154"/>
                      </a:lnTo>
                      <a:lnTo>
                        <a:pt x="192" y="152"/>
                      </a:lnTo>
                      <a:lnTo>
                        <a:pt x="194" y="152"/>
                      </a:lnTo>
                      <a:lnTo>
                        <a:pt x="194" y="150"/>
                      </a:lnTo>
                      <a:lnTo>
                        <a:pt x="196" y="150"/>
                      </a:lnTo>
                      <a:lnTo>
                        <a:pt x="196" y="148"/>
                      </a:lnTo>
                      <a:lnTo>
                        <a:pt x="196" y="146"/>
                      </a:lnTo>
                      <a:lnTo>
                        <a:pt x="196" y="144"/>
                      </a:lnTo>
                      <a:lnTo>
                        <a:pt x="196" y="143"/>
                      </a:lnTo>
                      <a:lnTo>
                        <a:pt x="196" y="141"/>
                      </a:lnTo>
                      <a:lnTo>
                        <a:pt x="196" y="139"/>
                      </a:lnTo>
                      <a:lnTo>
                        <a:pt x="198" y="137"/>
                      </a:lnTo>
                      <a:lnTo>
                        <a:pt x="198" y="135"/>
                      </a:lnTo>
                      <a:lnTo>
                        <a:pt x="200" y="133"/>
                      </a:lnTo>
                      <a:lnTo>
                        <a:pt x="202" y="133"/>
                      </a:lnTo>
                      <a:lnTo>
                        <a:pt x="202" y="131"/>
                      </a:lnTo>
                      <a:lnTo>
                        <a:pt x="202" y="129"/>
                      </a:lnTo>
                      <a:lnTo>
                        <a:pt x="202" y="127"/>
                      </a:lnTo>
                      <a:lnTo>
                        <a:pt x="203" y="127"/>
                      </a:lnTo>
                      <a:lnTo>
                        <a:pt x="205" y="127"/>
                      </a:lnTo>
                      <a:lnTo>
                        <a:pt x="205" y="125"/>
                      </a:lnTo>
                      <a:lnTo>
                        <a:pt x="207" y="125"/>
                      </a:lnTo>
                      <a:lnTo>
                        <a:pt x="207" y="123"/>
                      </a:lnTo>
                      <a:lnTo>
                        <a:pt x="209" y="123"/>
                      </a:lnTo>
                      <a:lnTo>
                        <a:pt x="209" y="121"/>
                      </a:lnTo>
                      <a:lnTo>
                        <a:pt x="211" y="121"/>
                      </a:lnTo>
                      <a:lnTo>
                        <a:pt x="211" y="119"/>
                      </a:lnTo>
                      <a:lnTo>
                        <a:pt x="211" y="118"/>
                      </a:lnTo>
                      <a:lnTo>
                        <a:pt x="211" y="116"/>
                      </a:lnTo>
                      <a:lnTo>
                        <a:pt x="211" y="114"/>
                      </a:lnTo>
                      <a:lnTo>
                        <a:pt x="209" y="114"/>
                      </a:lnTo>
                      <a:lnTo>
                        <a:pt x="207" y="114"/>
                      </a:lnTo>
                      <a:lnTo>
                        <a:pt x="207" y="112"/>
                      </a:lnTo>
                      <a:lnTo>
                        <a:pt x="205" y="112"/>
                      </a:lnTo>
                      <a:lnTo>
                        <a:pt x="205" y="110"/>
                      </a:lnTo>
                      <a:lnTo>
                        <a:pt x="205" y="108"/>
                      </a:lnTo>
                      <a:lnTo>
                        <a:pt x="203" y="108"/>
                      </a:lnTo>
                      <a:lnTo>
                        <a:pt x="203" y="106"/>
                      </a:lnTo>
                      <a:lnTo>
                        <a:pt x="203" y="104"/>
                      </a:lnTo>
                      <a:lnTo>
                        <a:pt x="203" y="102"/>
                      </a:lnTo>
                      <a:lnTo>
                        <a:pt x="202" y="102"/>
                      </a:lnTo>
                      <a:lnTo>
                        <a:pt x="202" y="100"/>
                      </a:lnTo>
                      <a:lnTo>
                        <a:pt x="203" y="100"/>
                      </a:lnTo>
                      <a:lnTo>
                        <a:pt x="203" y="98"/>
                      </a:lnTo>
                      <a:lnTo>
                        <a:pt x="202" y="98"/>
                      </a:lnTo>
                      <a:lnTo>
                        <a:pt x="202" y="96"/>
                      </a:lnTo>
                      <a:lnTo>
                        <a:pt x="202" y="95"/>
                      </a:lnTo>
                      <a:lnTo>
                        <a:pt x="203" y="95"/>
                      </a:lnTo>
                      <a:lnTo>
                        <a:pt x="205" y="95"/>
                      </a:lnTo>
                      <a:lnTo>
                        <a:pt x="205" y="93"/>
                      </a:lnTo>
                      <a:lnTo>
                        <a:pt x="207" y="93"/>
                      </a:lnTo>
                      <a:lnTo>
                        <a:pt x="207" y="91"/>
                      </a:lnTo>
                      <a:lnTo>
                        <a:pt x="209" y="89"/>
                      </a:lnTo>
                      <a:lnTo>
                        <a:pt x="209" y="87"/>
                      </a:lnTo>
                      <a:lnTo>
                        <a:pt x="211" y="87"/>
                      </a:lnTo>
                      <a:lnTo>
                        <a:pt x="211" y="85"/>
                      </a:lnTo>
                      <a:lnTo>
                        <a:pt x="211" y="83"/>
                      </a:lnTo>
                      <a:lnTo>
                        <a:pt x="211" y="81"/>
                      </a:lnTo>
                      <a:lnTo>
                        <a:pt x="211" y="79"/>
                      </a:lnTo>
                      <a:lnTo>
                        <a:pt x="211" y="77"/>
                      </a:lnTo>
                      <a:lnTo>
                        <a:pt x="209" y="75"/>
                      </a:lnTo>
                      <a:lnTo>
                        <a:pt x="207" y="73"/>
                      </a:lnTo>
                      <a:lnTo>
                        <a:pt x="205" y="73"/>
                      </a:lnTo>
                      <a:lnTo>
                        <a:pt x="205" y="71"/>
                      </a:lnTo>
                      <a:lnTo>
                        <a:pt x="203" y="71"/>
                      </a:lnTo>
                      <a:lnTo>
                        <a:pt x="203" y="70"/>
                      </a:lnTo>
                      <a:lnTo>
                        <a:pt x="203" y="68"/>
                      </a:lnTo>
                      <a:lnTo>
                        <a:pt x="205" y="68"/>
                      </a:lnTo>
                      <a:lnTo>
                        <a:pt x="203" y="68"/>
                      </a:lnTo>
                      <a:lnTo>
                        <a:pt x="205" y="68"/>
                      </a:lnTo>
                      <a:lnTo>
                        <a:pt x="205" y="66"/>
                      </a:lnTo>
                      <a:lnTo>
                        <a:pt x="205" y="64"/>
                      </a:lnTo>
                      <a:lnTo>
                        <a:pt x="207" y="64"/>
                      </a:lnTo>
                      <a:lnTo>
                        <a:pt x="207" y="62"/>
                      </a:lnTo>
                      <a:lnTo>
                        <a:pt x="209" y="62"/>
                      </a:lnTo>
                      <a:lnTo>
                        <a:pt x="209" y="60"/>
                      </a:lnTo>
                      <a:lnTo>
                        <a:pt x="211" y="60"/>
                      </a:lnTo>
                      <a:lnTo>
                        <a:pt x="211" y="58"/>
                      </a:lnTo>
                      <a:lnTo>
                        <a:pt x="213" y="58"/>
                      </a:lnTo>
                      <a:lnTo>
                        <a:pt x="213" y="56"/>
                      </a:lnTo>
                      <a:lnTo>
                        <a:pt x="215" y="56"/>
                      </a:lnTo>
                      <a:lnTo>
                        <a:pt x="215" y="54"/>
                      </a:lnTo>
                      <a:lnTo>
                        <a:pt x="217" y="54"/>
                      </a:lnTo>
                      <a:lnTo>
                        <a:pt x="217" y="52"/>
                      </a:lnTo>
                      <a:lnTo>
                        <a:pt x="219" y="52"/>
                      </a:lnTo>
                      <a:lnTo>
                        <a:pt x="219" y="50"/>
                      </a:lnTo>
                      <a:lnTo>
                        <a:pt x="221" y="50"/>
                      </a:lnTo>
                      <a:lnTo>
                        <a:pt x="221" y="48"/>
                      </a:lnTo>
                      <a:lnTo>
                        <a:pt x="223" y="48"/>
                      </a:lnTo>
                      <a:lnTo>
                        <a:pt x="225" y="48"/>
                      </a:lnTo>
                      <a:lnTo>
                        <a:pt x="225" y="50"/>
                      </a:lnTo>
                      <a:lnTo>
                        <a:pt x="226" y="50"/>
                      </a:lnTo>
                      <a:lnTo>
                        <a:pt x="228" y="50"/>
                      </a:lnTo>
                      <a:lnTo>
                        <a:pt x="230" y="52"/>
                      </a:lnTo>
                      <a:lnTo>
                        <a:pt x="232" y="52"/>
                      </a:lnTo>
                      <a:lnTo>
                        <a:pt x="234" y="52"/>
                      </a:lnTo>
                      <a:lnTo>
                        <a:pt x="234" y="50"/>
                      </a:lnTo>
                      <a:lnTo>
                        <a:pt x="236" y="50"/>
                      </a:lnTo>
                      <a:lnTo>
                        <a:pt x="238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42" y="48"/>
                      </a:lnTo>
                      <a:lnTo>
                        <a:pt x="242" y="47"/>
                      </a:lnTo>
                      <a:lnTo>
                        <a:pt x="242" y="45"/>
                      </a:lnTo>
                      <a:lnTo>
                        <a:pt x="244" y="45"/>
                      </a:lnTo>
                      <a:lnTo>
                        <a:pt x="242" y="45"/>
                      </a:lnTo>
                      <a:lnTo>
                        <a:pt x="244" y="43"/>
                      </a:lnTo>
                      <a:lnTo>
                        <a:pt x="246" y="43"/>
                      </a:lnTo>
                      <a:lnTo>
                        <a:pt x="248" y="43"/>
                      </a:lnTo>
                      <a:lnTo>
                        <a:pt x="250" y="43"/>
                      </a:lnTo>
                      <a:lnTo>
                        <a:pt x="250" y="41"/>
                      </a:lnTo>
                      <a:lnTo>
                        <a:pt x="251" y="41"/>
                      </a:lnTo>
                      <a:lnTo>
                        <a:pt x="253" y="41"/>
                      </a:lnTo>
                      <a:lnTo>
                        <a:pt x="255" y="41"/>
                      </a:lnTo>
                      <a:lnTo>
                        <a:pt x="257" y="41"/>
                      </a:lnTo>
                      <a:lnTo>
                        <a:pt x="257" y="43"/>
                      </a:lnTo>
                      <a:lnTo>
                        <a:pt x="259" y="43"/>
                      </a:lnTo>
                      <a:lnTo>
                        <a:pt x="259" y="45"/>
                      </a:lnTo>
                      <a:lnTo>
                        <a:pt x="261" y="45"/>
                      </a:lnTo>
                      <a:lnTo>
                        <a:pt x="263" y="45"/>
                      </a:lnTo>
                      <a:lnTo>
                        <a:pt x="263" y="43"/>
                      </a:lnTo>
                      <a:lnTo>
                        <a:pt x="265" y="43"/>
                      </a:lnTo>
                      <a:lnTo>
                        <a:pt x="267" y="43"/>
                      </a:lnTo>
                      <a:lnTo>
                        <a:pt x="267" y="41"/>
                      </a:lnTo>
                      <a:lnTo>
                        <a:pt x="267" y="43"/>
                      </a:lnTo>
                      <a:lnTo>
                        <a:pt x="265" y="43"/>
                      </a:lnTo>
                      <a:lnTo>
                        <a:pt x="265" y="41"/>
                      </a:lnTo>
                      <a:lnTo>
                        <a:pt x="267" y="41"/>
                      </a:lnTo>
                      <a:lnTo>
                        <a:pt x="265" y="41"/>
                      </a:lnTo>
                      <a:lnTo>
                        <a:pt x="267" y="41"/>
                      </a:lnTo>
                      <a:lnTo>
                        <a:pt x="267" y="39"/>
                      </a:lnTo>
                      <a:lnTo>
                        <a:pt x="265" y="39"/>
                      </a:lnTo>
                      <a:lnTo>
                        <a:pt x="267" y="39"/>
                      </a:lnTo>
                      <a:lnTo>
                        <a:pt x="267" y="37"/>
                      </a:lnTo>
                      <a:lnTo>
                        <a:pt x="269" y="37"/>
                      </a:lnTo>
                      <a:lnTo>
                        <a:pt x="269" y="35"/>
                      </a:lnTo>
                      <a:lnTo>
                        <a:pt x="269" y="33"/>
                      </a:lnTo>
                      <a:lnTo>
                        <a:pt x="269" y="31"/>
                      </a:lnTo>
                      <a:lnTo>
                        <a:pt x="271" y="31"/>
                      </a:lnTo>
                      <a:lnTo>
                        <a:pt x="271" y="29"/>
                      </a:lnTo>
                      <a:lnTo>
                        <a:pt x="273" y="29"/>
                      </a:lnTo>
                      <a:lnTo>
                        <a:pt x="273" y="27"/>
                      </a:lnTo>
                      <a:lnTo>
                        <a:pt x="274" y="27"/>
                      </a:lnTo>
                      <a:lnTo>
                        <a:pt x="274" y="25"/>
                      </a:lnTo>
                      <a:lnTo>
                        <a:pt x="274" y="23"/>
                      </a:lnTo>
                      <a:lnTo>
                        <a:pt x="276" y="23"/>
                      </a:lnTo>
                      <a:lnTo>
                        <a:pt x="276" y="22"/>
                      </a:lnTo>
                      <a:lnTo>
                        <a:pt x="278" y="22"/>
                      </a:lnTo>
                      <a:lnTo>
                        <a:pt x="278" y="20"/>
                      </a:lnTo>
                      <a:lnTo>
                        <a:pt x="280" y="20"/>
                      </a:lnTo>
                      <a:lnTo>
                        <a:pt x="280" y="18"/>
                      </a:lnTo>
                      <a:lnTo>
                        <a:pt x="280" y="16"/>
                      </a:lnTo>
                      <a:lnTo>
                        <a:pt x="280" y="14"/>
                      </a:lnTo>
                      <a:lnTo>
                        <a:pt x="282" y="14"/>
                      </a:lnTo>
                      <a:lnTo>
                        <a:pt x="282" y="12"/>
                      </a:lnTo>
                      <a:lnTo>
                        <a:pt x="284" y="12"/>
                      </a:lnTo>
                      <a:lnTo>
                        <a:pt x="286" y="12"/>
                      </a:lnTo>
                      <a:lnTo>
                        <a:pt x="288" y="12"/>
                      </a:lnTo>
                      <a:lnTo>
                        <a:pt x="288" y="10"/>
                      </a:lnTo>
                      <a:lnTo>
                        <a:pt x="290" y="10"/>
                      </a:lnTo>
                      <a:lnTo>
                        <a:pt x="290" y="8"/>
                      </a:lnTo>
                      <a:lnTo>
                        <a:pt x="290" y="10"/>
                      </a:lnTo>
                      <a:lnTo>
                        <a:pt x="292" y="10"/>
                      </a:lnTo>
                      <a:lnTo>
                        <a:pt x="292" y="8"/>
                      </a:lnTo>
                      <a:lnTo>
                        <a:pt x="294" y="8"/>
                      </a:lnTo>
                      <a:lnTo>
                        <a:pt x="296" y="8"/>
                      </a:lnTo>
                      <a:lnTo>
                        <a:pt x="298" y="8"/>
                      </a:lnTo>
                      <a:lnTo>
                        <a:pt x="299" y="8"/>
                      </a:lnTo>
                      <a:lnTo>
                        <a:pt x="299" y="10"/>
                      </a:lnTo>
                      <a:lnTo>
                        <a:pt x="301" y="8"/>
                      </a:lnTo>
                      <a:lnTo>
                        <a:pt x="303" y="8"/>
                      </a:lnTo>
                      <a:lnTo>
                        <a:pt x="305" y="8"/>
                      </a:lnTo>
                      <a:lnTo>
                        <a:pt x="305" y="6"/>
                      </a:lnTo>
                      <a:lnTo>
                        <a:pt x="307" y="6"/>
                      </a:lnTo>
                      <a:lnTo>
                        <a:pt x="309" y="6"/>
                      </a:lnTo>
                      <a:lnTo>
                        <a:pt x="309" y="4"/>
                      </a:lnTo>
                      <a:lnTo>
                        <a:pt x="311" y="4"/>
                      </a:lnTo>
                      <a:lnTo>
                        <a:pt x="313" y="2"/>
                      </a:lnTo>
                      <a:lnTo>
                        <a:pt x="315" y="2"/>
                      </a:lnTo>
                      <a:lnTo>
                        <a:pt x="317" y="2"/>
                      </a:lnTo>
                      <a:lnTo>
                        <a:pt x="317" y="4"/>
                      </a:lnTo>
                      <a:lnTo>
                        <a:pt x="319" y="4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9" y="2"/>
                      </a:lnTo>
                      <a:lnTo>
                        <a:pt x="321" y="4"/>
                      </a:lnTo>
                      <a:lnTo>
                        <a:pt x="322" y="4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30" y="6"/>
                      </a:lnTo>
                      <a:lnTo>
                        <a:pt x="330" y="8"/>
                      </a:lnTo>
                      <a:lnTo>
                        <a:pt x="330" y="6"/>
                      </a:lnTo>
                      <a:lnTo>
                        <a:pt x="332" y="6"/>
                      </a:lnTo>
                      <a:lnTo>
                        <a:pt x="332" y="4"/>
                      </a:lnTo>
                      <a:lnTo>
                        <a:pt x="334" y="4"/>
                      </a:lnTo>
                      <a:lnTo>
                        <a:pt x="336" y="2"/>
                      </a:lnTo>
                      <a:lnTo>
                        <a:pt x="338" y="2"/>
                      </a:lnTo>
                      <a:lnTo>
                        <a:pt x="340" y="2"/>
                      </a:lnTo>
                      <a:lnTo>
                        <a:pt x="340" y="0"/>
                      </a:lnTo>
                      <a:lnTo>
                        <a:pt x="342" y="0"/>
                      </a:lnTo>
                      <a:lnTo>
                        <a:pt x="342" y="2"/>
                      </a:lnTo>
                      <a:lnTo>
                        <a:pt x="342" y="0"/>
                      </a:lnTo>
                      <a:lnTo>
                        <a:pt x="344" y="0"/>
                      </a:lnTo>
                      <a:lnTo>
                        <a:pt x="344" y="2"/>
                      </a:lnTo>
                      <a:lnTo>
                        <a:pt x="346" y="2"/>
                      </a:lnTo>
                      <a:lnTo>
                        <a:pt x="346" y="4"/>
                      </a:lnTo>
                      <a:lnTo>
                        <a:pt x="347" y="4"/>
                      </a:lnTo>
                      <a:lnTo>
                        <a:pt x="349" y="6"/>
                      </a:lnTo>
                      <a:lnTo>
                        <a:pt x="349" y="4"/>
                      </a:lnTo>
                      <a:lnTo>
                        <a:pt x="351" y="4"/>
                      </a:lnTo>
                      <a:lnTo>
                        <a:pt x="351" y="6"/>
                      </a:lnTo>
                      <a:lnTo>
                        <a:pt x="353" y="6"/>
                      </a:lnTo>
                      <a:lnTo>
                        <a:pt x="355" y="6"/>
                      </a:lnTo>
                      <a:lnTo>
                        <a:pt x="357" y="6"/>
                      </a:lnTo>
                      <a:lnTo>
                        <a:pt x="357" y="8"/>
                      </a:lnTo>
                      <a:lnTo>
                        <a:pt x="359" y="8"/>
                      </a:lnTo>
                      <a:lnTo>
                        <a:pt x="359" y="10"/>
                      </a:lnTo>
                      <a:lnTo>
                        <a:pt x="359" y="8"/>
                      </a:lnTo>
                      <a:lnTo>
                        <a:pt x="361" y="8"/>
                      </a:lnTo>
                      <a:lnTo>
                        <a:pt x="361" y="10"/>
                      </a:lnTo>
                      <a:lnTo>
                        <a:pt x="363" y="10"/>
                      </a:lnTo>
                      <a:lnTo>
                        <a:pt x="365" y="10"/>
                      </a:lnTo>
                      <a:lnTo>
                        <a:pt x="365" y="8"/>
                      </a:lnTo>
                      <a:lnTo>
                        <a:pt x="365" y="10"/>
                      </a:lnTo>
                      <a:lnTo>
                        <a:pt x="367" y="10"/>
                      </a:lnTo>
                      <a:lnTo>
                        <a:pt x="369" y="10"/>
                      </a:lnTo>
                      <a:lnTo>
                        <a:pt x="369" y="12"/>
                      </a:lnTo>
                      <a:lnTo>
                        <a:pt x="369" y="14"/>
                      </a:lnTo>
                      <a:lnTo>
                        <a:pt x="370" y="14"/>
                      </a:lnTo>
                      <a:lnTo>
                        <a:pt x="370" y="16"/>
                      </a:lnTo>
                      <a:lnTo>
                        <a:pt x="369" y="16"/>
                      </a:lnTo>
                      <a:lnTo>
                        <a:pt x="369" y="18"/>
                      </a:lnTo>
                      <a:lnTo>
                        <a:pt x="370" y="20"/>
                      </a:lnTo>
                      <a:lnTo>
                        <a:pt x="370" y="22"/>
                      </a:lnTo>
                      <a:lnTo>
                        <a:pt x="370" y="23"/>
                      </a:lnTo>
                      <a:lnTo>
                        <a:pt x="369" y="23"/>
                      </a:lnTo>
                      <a:lnTo>
                        <a:pt x="369" y="25"/>
                      </a:lnTo>
                      <a:lnTo>
                        <a:pt x="369" y="27"/>
                      </a:lnTo>
                      <a:lnTo>
                        <a:pt x="369" y="29"/>
                      </a:lnTo>
                      <a:lnTo>
                        <a:pt x="369" y="31"/>
                      </a:lnTo>
                      <a:lnTo>
                        <a:pt x="369" y="33"/>
                      </a:lnTo>
                      <a:lnTo>
                        <a:pt x="370" y="33"/>
                      </a:lnTo>
                      <a:lnTo>
                        <a:pt x="372" y="33"/>
                      </a:lnTo>
                      <a:lnTo>
                        <a:pt x="372" y="35"/>
                      </a:lnTo>
                      <a:lnTo>
                        <a:pt x="372" y="37"/>
                      </a:lnTo>
                      <a:lnTo>
                        <a:pt x="372" y="39"/>
                      </a:lnTo>
                      <a:lnTo>
                        <a:pt x="372" y="41"/>
                      </a:lnTo>
                      <a:lnTo>
                        <a:pt x="372" y="43"/>
                      </a:lnTo>
                      <a:lnTo>
                        <a:pt x="370" y="43"/>
                      </a:lnTo>
                      <a:lnTo>
                        <a:pt x="370" y="45"/>
                      </a:lnTo>
                      <a:lnTo>
                        <a:pt x="369" y="45"/>
                      </a:lnTo>
                      <a:lnTo>
                        <a:pt x="369" y="47"/>
                      </a:lnTo>
                      <a:lnTo>
                        <a:pt x="369" y="48"/>
                      </a:lnTo>
                      <a:lnTo>
                        <a:pt x="369" y="50"/>
                      </a:lnTo>
                      <a:lnTo>
                        <a:pt x="370" y="50"/>
                      </a:lnTo>
                      <a:lnTo>
                        <a:pt x="370" y="52"/>
                      </a:lnTo>
                      <a:lnTo>
                        <a:pt x="370" y="54"/>
                      </a:lnTo>
                      <a:lnTo>
                        <a:pt x="372" y="54"/>
                      </a:lnTo>
                      <a:lnTo>
                        <a:pt x="372" y="56"/>
                      </a:lnTo>
                      <a:lnTo>
                        <a:pt x="372" y="58"/>
                      </a:lnTo>
                      <a:lnTo>
                        <a:pt x="372" y="60"/>
                      </a:lnTo>
                      <a:lnTo>
                        <a:pt x="372" y="62"/>
                      </a:lnTo>
                      <a:lnTo>
                        <a:pt x="370" y="62"/>
                      </a:lnTo>
                      <a:lnTo>
                        <a:pt x="370" y="64"/>
                      </a:lnTo>
                      <a:lnTo>
                        <a:pt x="369" y="66"/>
                      </a:lnTo>
                      <a:lnTo>
                        <a:pt x="369" y="68"/>
                      </a:lnTo>
                      <a:lnTo>
                        <a:pt x="369" y="70"/>
                      </a:lnTo>
                      <a:lnTo>
                        <a:pt x="370" y="70"/>
                      </a:lnTo>
                      <a:lnTo>
                        <a:pt x="370" y="71"/>
                      </a:lnTo>
                      <a:lnTo>
                        <a:pt x="369" y="71"/>
                      </a:lnTo>
                      <a:lnTo>
                        <a:pt x="369" y="73"/>
                      </a:lnTo>
                      <a:lnTo>
                        <a:pt x="367" y="75"/>
                      </a:lnTo>
                      <a:lnTo>
                        <a:pt x="367" y="77"/>
                      </a:lnTo>
                      <a:lnTo>
                        <a:pt x="367" y="79"/>
                      </a:lnTo>
                      <a:lnTo>
                        <a:pt x="367" y="81"/>
                      </a:lnTo>
                      <a:lnTo>
                        <a:pt x="367" y="83"/>
                      </a:lnTo>
                      <a:lnTo>
                        <a:pt x="365" y="83"/>
                      </a:lnTo>
                      <a:lnTo>
                        <a:pt x="365" y="85"/>
                      </a:lnTo>
                      <a:lnTo>
                        <a:pt x="367" y="85"/>
                      </a:lnTo>
                      <a:lnTo>
                        <a:pt x="367" y="87"/>
                      </a:lnTo>
                      <a:lnTo>
                        <a:pt x="369" y="87"/>
                      </a:lnTo>
                      <a:lnTo>
                        <a:pt x="370" y="87"/>
                      </a:lnTo>
                      <a:lnTo>
                        <a:pt x="372" y="89"/>
                      </a:lnTo>
                      <a:lnTo>
                        <a:pt x="374" y="89"/>
                      </a:lnTo>
                      <a:lnTo>
                        <a:pt x="374" y="91"/>
                      </a:lnTo>
                      <a:lnTo>
                        <a:pt x="376" y="91"/>
                      </a:lnTo>
                      <a:lnTo>
                        <a:pt x="374" y="91"/>
                      </a:lnTo>
                      <a:lnTo>
                        <a:pt x="374" y="93"/>
                      </a:lnTo>
                      <a:lnTo>
                        <a:pt x="372" y="93"/>
                      </a:lnTo>
                      <a:lnTo>
                        <a:pt x="370" y="93"/>
                      </a:lnTo>
                      <a:lnTo>
                        <a:pt x="369" y="93"/>
                      </a:lnTo>
                      <a:lnTo>
                        <a:pt x="367" y="93"/>
                      </a:lnTo>
                      <a:lnTo>
                        <a:pt x="367" y="95"/>
                      </a:lnTo>
                      <a:lnTo>
                        <a:pt x="365" y="95"/>
                      </a:lnTo>
                      <a:lnTo>
                        <a:pt x="365" y="96"/>
                      </a:lnTo>
                      <a:lnTo>
                        <a:pt x="363" y="98"/>
                      </a:lnTo>
                      <a:lnTo>
                        <a:pt x="365" y="98"/>
                      </a:lnTo>
                      <a:lnTo>
                        <a:pt x="365" y="100"/>
                      </a:lnTo>
                      <a:lnTo>
                        <a:pt x="367" y="102"/>
                      </a:lnTo>
                      <a:lnTo>
                        <a:pt x="369" y="102"/>
                      </a:lnTo>
                      <a:lnTo>
                        <a:pt x="369" y="104"/>
                      </a:lnTo>
                      <a:lnTo>
                        <a:pt x="369" y="106"/>
                      </a:lnTo>
                      <a:lnTo>
                        <a:pt x="367" y="108"/>
                      </a:lnTo>
                      <a:lnTo>
                        <a:pt x="367" y="110"/>
                      </a:lnTo>
                      <a:lnTo>
                        <a:pt x="367" y="112"/>
                      </a:lnTo>
                      <a:lnTo>
                        <a:pt x="369" y="112"/>
                      </a:lnTo>
                      <a:lnTo>
                        <a:pt x="369" y="114"/>
                      </a:lnTo>
                      <a:lnTo>
                        <a:pt x="369" y="116"/>
                      </a:lnTo>
                      <a:lnTo>
                        <a:pt x="367" y="116"/>
                      </a:lnTo>
                      <a:lnTo>
                        <a:pt x="367" y="118"/>
                      </a:lnTo>
                      <a:lnTo>
                        <a:pt x="365" y="116"/>
                      </a:lnTo>
                      <a:lnTo>
                        <a:pt x="363" y="116"/>
                      </a:lnTo>
                      <a:lnTo>
                        <a:pt x="363" y="118"/>
                      </a:lnTo>
                      <a:lnTo>
                        <a:pt x="361" y="118"/>
                      </a:lnTo>
                      <a:lnTo>
                        <a:pt x="361" y="119"/>
                      </a:lnTo>
                      <a:lnTo>
                        <a:pt x="363" y="119"/>
                      </a:lnTo>
                      <a:lnTo>
                        <a:pt x="363" y="121"/>
                      </a:lnTo>
                      <a:lnTo>
                        <a:pt x="363" y="123"/>
                      </a:lnTo>
                      <a:lnTo>
                        <a:pt x="361" y="125"/>
                      </a:lnTo>
                      <a:lnTo>
                        <a:pt x="359" y="125"/>
                      </a:lnTo>
                      <a:lnTo>
                        <a:pt x="359" y="127"/>
                      </a:lnTo>
                      <a:lnTo>
                        <a:pt x="359" y="129"/>
                      </a:lnTo>
                      <a:lnTo>
                        <a:pt x="361" y="131"/>
                      </a:lnTo>
                      <a:lnTo>
                        <a:pt x="363" y="131"/>
                      </a:lnTo>
                      <a:lnTo>
                        <a:pt x="365" y="131"/>
                      </a:lnTo>
                      <a:lnTo>
                        <a:pt x="365" y="133"/>
                      </a:lnTo>
                      <a:lnTo>
                        <a:pt x="365" y="135"/>
                      </a:lnTo>
                      <a:lnTo>
                        <a:pt x="365" y="137"/>
                      </a:lnTo>
                      <a:lnTo>
                        <a:pt x="365" y="139"/>
                      </a:lnTo>
                      <a:lnTo>
                        <a:pt x="365" y="141"/>
                      </a:lnTo>
                      <a:lnTo>
                        <a:pt x="365" y="143"/>
                      </a:lnTo>
                      <a:lnTo>
                        <a:pt x="363" y="144"/>
                      </a:lnTo>
                      <a:lnTo>
                        <a:pt x="361" y="144"/>
                      </a:lnTo>
                      <a:lnTo>
                        <a:pt x="359" y="144"/>
                      </a:lnTo>
                      <a:lnTo>
                        <a:pt x="359" y="146"/>
                      </a:lnTo>
                      <a:lnTo>
                        <a:pt x="357" y="146"/>
                      </a:lnTo>
                      <a:lnTo>
                        <a:pt x="357" y="148"/>
                      </a:lnTo>
                      <a:lnTo>
                        <a:pt x="357" y="150"/>
                      </a:lnTo>
                      <a:lnTo>
                        <a:pt x="355" y="150"/>
                      </a:lnTo>
                      <a:lnTo>
                        <a:pt x="357" y="150"/>
                      </a:lnTo>
                      <a:lnTo>
                        <a:pt x="357" y="152"/>
                      </a:lnTo>
                      <a:lnTo>
                        <a:pt x="357" y="154"/>
                      </a:lnTo>
                      <a:lnTo>
                        <a:pt x="355" y="154"/>
                      </a:lnTo>
                      <a:lnTo>
                        <a:pt x="353" y="154"/>
                      </a:lnTo>
                      <a:lnTo>
                        <a:pt x="351" y="154"/>
                      </a:lnTo>
                      <a:lnTo>
                        <a:pt x="349" y="154"/>
                      </a:lnTo>
                      <a:lnTo>
                        <a:pt x="349" y="156"/>
                      </a:lnTo>
                      <a:lnTo>
                        <a:pt x="347" y="156"/>
                      </a:lnTo>
                      <a:lnTo>
                        <a:pt x="347" y="158"/>
                      </a:lnTo>
                      <a:lnTo>
                        <a:pt x="346" y="158"/>
                      </a:lnTo>
                      <a:lnTo>
                        <a:pt x="346" y="160"/>
                      </a:lnTo>
                      <a:lnTo>
                        <a:pt x="344" y="160"/>
                      </a:lnTo>
                      <a:lnTo>
                        <a:pt x="346" y="160"/>
                      </a:lnTo>
                      <a:lnTo>
                        <a:pt x="346" y="162"/>
                      </a:lnTo>
                      <a:lnTo>
                        <a:pt x="346" y="164"/>
                      </a:lnTo>
                      <a:lnTo>
                        <a:pt x="347" y="164"/>
                      </a:lnTo>
                      <a:lnTo>
                        <a:pt x="347" y="166"/>
                      </a:lnTo>
                      <a:lnTo>
                        <a:pt x="349" y="166"/>
                      </a:lnTo>
                      <a:lnTo>
                        <a:pt x="349" y="168"/>
                      </a:lnTo>
                      <a:lnTo>
                        <a:pt x="349" y="169"/>
                      </a:lnTo>
                      <a:lnTo>
                        <a:pt x="347" y="171"/>
                      </a:lnTo>
                      <a:lnTo>
                        <a:pt x="347" y="173"/>
                      </a:lnTo>
                      <a:lnTo>
                        <a:pt x="349" y="175"/>
                      </a:lnTo>
                      <a:lnTo>
                        <a:pt x="351" y="175"/>
                      </a:lnTo>
                      <a:lnTo>
                        <a:pt x="353" y="177"/>
                      </a:lnTo>
                      <a:lnTo>
                        <a:pt x="353" y="179"/>
                      </a:lnTo>
                      <a:lnTo>
                        <a:pt x="353" y="181"/>
                      </a:lnTo>
                      <a:lnTo>
                        <a:pt x="351" y="181"/>
                      </a:lnTo>
                      <a:lnTo>
                        <a:pt x="351" y="183"/>
                      </a:lnTo>
                      <a:lnTo>
                        <a:pt x="349" y="183"/>
                      </a:lnTo>
                      <a:lnTo>
                        <a:pt x="349" y="185"/>
                      </a:lnTo>
                      <a:lnTo>
                        <a:pt x="349" y="187"/>
                      </a:lnTo>
                      <a:lnTo>
                        <a:pt x="347" y="187"/>
                      </a:lnTo>
                      <a:lnTo>
                        <a:pt x="347" y="189"/>
                      </a:lnTo>
                      <a:lnTo>
                        <a:pt x="346" y="189"/>
                      </a:lnTo>
                      <a:lnTo>
                        <a:pt x="346" y="191"/>
                      </a:lnTo>
                      <a:lnTo>
                        <a:pt x="347" y="191"/>
                      </a:lnTo>
                      <a:lnTo>
                        <a:pt x="347" y="192"/>
                      </a:lnTo>
                      <a:lnTo>
                        <a:pt x="349" y="192"/>
                      </a:lnTo>
                      <a:lnTo>
                        <a:pt x="351" y="192"/>
                      </a:lnTo>
                      <a:lnTo>
                        <a:pt x="351" y="194"/>
                      </a:lnTo>
                      <a:lnTo>
                        <a:pt x="351" y="196"/>
                      </a:lnTo>
                      <a:lnTo>
                        <a:pt x="349" y="196"/>
                      </a:lnTo>
                      <a:lnTo>
                        <a:pt x="349" y="194"/>
                      </a:lnTo>
                      <a:lnTo>
                        <a:pt x="347" y="196"/>
                      </a:lnTo>
                      <a:lnTo>
                        <a:pt x="346" y="196"/>
                      </a:lnTo>
                      <a:lnTo>
                        <a:pt x="346" y="198"/>
                      </a:lnTo>
                      <a:lnTo>
                        <a:pt x="347" y="198"/>
                      </a:lnTo>
                      <a:lnTo>
                        <a:pt x="347" y="200"/>
                      </a:lnTo>
                      <a:lnTo>
                        <a:pt x="349" y="200"/>
                      </a:lnTo>
                      <a:lnTo>
                        <a:pt x="349" y="202"/>
                      </a:lnTo>
                      <a:lnTo>
                        <a:pt x="347" y="204"/>
                      </a:lnTo>
                      <a:lnTo>
                        <a:pt x="347" y="206"/>
                      </a:lnTo>
                      <a:lnTo>
                        <a:pt x="349" y="206"/>
                      </a:lnTo>
                      <a:lnTo>
                        <a:pt x="349" y="208"/>
                      </a:lnTo>
                      <a:lnTo>
                        <a:pt x="349" y="210"/>
                      </a:lnTo>
                      <a:lnTo>
                        <a:pt x="349" y="212"/>
                      </a:lnTo>
                      <a:lnTo>
                        <a:pt x="351" y="212"/>
                      </a:lnTo>
                      <a:lnTo>
                        <a:pt x="351" y="214"/>
                      </a:lnTo>
                      <a:lnTo>
                        <a:pt x="353" y="216"/>
                      </a:lnTo>
                      <a:lnTo>
                        <a:pt x="353" y="217"/>
                      </a:lnTo>
                      <a:lnTo>
                        <a:pt x="353" y="219"/>
                      </a:lnTo>
                      <a:lnTo>
                        <a:pt x="351" y="219"/>
                      </a:lnTo>
                      <a:lnTo>
                        <a:pt x="351" y="221"/>
                      </a:lnTo>
                      <a:lnTo>
                        <a:pt x="349" y="223"/>
                      </a:lnTo>
                      <a:lnTo>
                        <a:pt x="349" y="225"/>
                      </a:lnTo>
                      <a:lnTo>
                        <a:pt x="349" y="229"/>
                      </a:lnTo>
                      <a:lnTo>
                        <a:pt x="347" y="233"/>
                      </a:lnTo>
                      <a:lnTo>
                        <a:pt x="346" y="235"/>
                      </a:lnTo>
                      <a:lnTo>
                        <a:pt x="342" y="233"/>
                      </a:lnTo>
                      <a:lnTo>
                        <a:pt x="342" y="235"/>
                      </a:lnTo>
                      <a:lnTo>
                        <a:pt x="342" y="237"/>
                      </a:lnTo>
                      <a:lnTo>
                        <a:pt x="342" y="239"/>
                      </a:lnTo>
                      <a:lnTo>
                        <a:pt x="342" y="240"/>
                      </a:lnTo>
                      <a:lnTo>
                        <a:pt x="342" y="242"/>
                      </a:lnTo>
                      <a:lnTo>
                        <a:pt x="340" y="242"/>
                      </a:lnTo>
                      <a:lnTo>
                        <a:pt x="342" y="244"/>
                      </a:lnTo>
                      <a:lnTo>
                        <a:pt x="340" y="246"/>
                      </a:lnTo>
                      <a:lnTo>
                        <a:pt x="340" y="248"/>
                      </a:lnTo>
                      <a:lnTo>
                        <a:pt x="340" y="250"/>
                      </a:lnTo>
                      <a:lnTo>
                        <a:pt x="340" y="252"/>
                      </a:lnTo>
                      <a:lnTo>
                        <a:pt x="338" y="252"/>
                      </a:lnTo>
                      <a:lnTo>
                        <a:pt x="336" y="254"/>
                      </a:lnTo>
                      <a:lnTo>
                        <a:pt x="336" y="256"/>
                      </a:lnTo>
                      <a:lnTo>
                        <a:pt x="336" y="258"/>
                      </a:lnTo>
                      <a:lnTo>
                        <a:pt x="336" y="262"/>
                      </a:lnTo>
                      <a:lnTo>
                        <a:pt x="336" y="264"/>
                      </a:lnTo>
                      <a:lnTo>
                        <a:pt x="334" y="264"/>
                      </a:lnTo>
                      <a:lnTo>
                        <a:pt x="332" y="264"/>
                      </a:lnTo>
                      <a:lnTo>
                        <a:pt x="332" y="265"/>
                      </a:lnTo>
                      <a:lnTo>
                        <a:pt x="330" y="265"/>
                      </a:lnTo>
                      <a:lnTo>
                        <a:pt x="330" y="267"/>
                      </a:lnTo>
                      <a:lnTo>
                        <a:pt x="328" y="267"/>
                      </a:lnTo>
                      <a:lnTo>
                        <a:pt x="328" y="269"/>
                      </a:lnTo>
                      <a:lnTo>
                        <a:pt x="328" y="271"/>
                      </a:lnTo>
                      <a:lnTo>
                        <a:pt x="330" y="269"/>
                      </a:lnTo>
                      <a:lnTo>
                        <a:pt x="330" y="271"/>
                      </a:lnTo>
                      <a:lnTo>
                        <a:pt x="328" y="271"/>
                      </a:lnTo>
                      <a:lnTo>
                        <a:pt x="328" y="273"/>
                      </a:lnTo>
                      <a:lnTo>
                        <a:pt x="326" y="273"/>
                      </a:lnTo>
                      <a:lnTo>
                        <a:pt x="326" y="275"/>
                      </a:lnTo>
                      <a:lnTo>
                        <a:pt x="326" y="277"/>
                      </a:lnTo>
                      <a:lnTo>
                        <a:pt x="328" y="279"/>
                      </a:lnTo>
                      <a:lnTo>
                        <a:pt x="328" y="281"/>
                      </a:lnTo>
                      <a:lnTo>
                        <a:pt x="330" y="283"/>
                      </a:lnTo>
                      <a:lnTo>
                        <a:pt x="330" y="281"/>
                      </a:lnTo>
                      <a:lnTo>
                        <a:pt x="332" y="281"/>
                      </a:lnTo>
                      <a:lnTo>
                        <a:pt x="334" y="281"/>
                      </a:lnTo>
                      <a:lnTo>
                        <a:pt x="336" y="281"/>
                      </a:lnTo>
                      <a:lnTo>
                        <a:pt x="338" y="281"/>
                      </a:lnTo>
                      <a:lnTo>
                        <a:pt x="340" y="279"/>
                      </a:lnTo>
                      <a:lnTo>
                        <a:pt x="342" y="279"/>
                      </a:lnTo>
                      <a:lnTo>
                        <a:pt x="342" y="277"/>
                      </a:lnTo>
                      <a:lnTo>
                        <a:pt x="344" y="277"/>
                      </a:lnTo>
                      <a:lnTo>
                        <a:pt x="344" y="275"/>
                      </a:lnTo>
                      <a:lnTo>
                        <a:pt x="346" y="275"/>
                      </a:lnTo>
                      <a:lnTo>
                        <a:pt x="347" y="275"/>
                      </a:lnTo>
                      <a:lnTo>
                        <a:pt x="347" y="277"/>
                      </a:lnTo>
                      <a:lnTo>
                        <a:pt x="349" y="277"/>
                      </a:lnTo>
                      <a:lnTo>
                        <a:pt x="349" y="275"/>
                      </a:lnTo>
                      <a:lnTo>
                        <a:pt x="351" y="275"/>
                      </a:lnTo>
                      <a:lnTo>
                        <a:pt x="353" y="275"/>
                      </a:lnTo>
                      <a:lnTo>
                        <a:pt x="353" y="277"/>
                      </a:lnTo>
                      <a:lnTo>
                        <a:pt x="355" y="277"/>
                      </a:lnTo>
                      <a:lnTo>
                        <a:pt x="357" y="277"/>
                      </a:lnTo>
                      <a:lnTo>
                        <a:pt x="357" y="279"/>
                      </a:lnTo>
                      <a:lnTo>
                        <a:pt x="355" y="279"/>
                      </a:lnTo>
                      <a:lnTo>
                        <a:pt x="355" y="281"/>
                      </a:lnTo>
                      <a:lnTo>
                        <a:pt x="355" y="283"/>
                      </a:lnTo>
                      <a:lnTo>
                        <a:pt x="357" y="283"/>
                      </a:lnTo>
                      <a:lnTo>
                        <a:pt x="357" y="281"/>
                      </a:lnTo>
                      <a:lnTo>
                        <a:pt x="359" y="281"/>
                      </a:lnTo>
                      <a:lnTo>
                        <a:pt x="359" y="283"/>
                      </a:lnTo>
                      <a:lnTo>
                        <a:pt x="357" y="283"/>
                      </a:lnTo>
                      <a:lnTo>
                        <a:pt x="359" y="283"/>
                      </a:lnTo>
                      <a:lnTo>
                        <a:pt x="359" y="285"/>
                      </a:lnTo>
                      <a:lnTo>
                        <a:pt x="361" y="285"/>
                      </a:lnTo>
                      <a:lnTo>
                        <a:pt x="363" y="285"/>
                      </a:lnTo>
                      <a:lnTo>
                        <a:pt x="363" y="283"/>
                      </a:lnTo>
                      <a:lnTo>
                        <a:pt x="363" y="285"/>
                      </a:lnTo>
                      <a:lnTo>
                        <a:pt x="365" y="285"/>
                      </a:lnTo>
                      <a:lnTo>
                        <a:pt x="363" y="285"/>
                      </a:lnTo>
                      <a:lnTo>
                        <a:pt x="365" y="285"/>
                      </a:lnTo>
                      <a:lnTo>
                        <a:pt x="365" y="287"/>
                      </a:lnTo>
                      <a:lnTo>
                        <a:pt x="365" y="288"/>
                      </a:lnTo>
                      <a:lnTo>
                        <a:pt x="365" y="290"/>
                      </a:lnTo>
                      <a:lnTo>
                        <a:pt x="365" y="288"/>
                      </a:lnTo>
                      <a:lnTo>
                        <a:pt x="367" y="288"/>
                      </a:lnTo>
                      <a:lnTo>
                        <a:pt x="367" y="287"/>
                      </a:lnTo>
                      <a:lnTo>
                        <a:pt x="369" y="287"/>
                      </a:lnTo>
                      <a:lnTo>
                        <a:pt x="369" y="288"/>
                      </a:lnTo>
                      <a:lnTo>
                        <a:pt x="370" y="288"/>
                      </a:lnTo>
                      <a:lnTo>
                        <a:pt x="370" y="290"/>
                      </a:lnTo>
                      <a:lnTo>
                        <a:pt x="372" y="290"/>
                      </a:lnTo>
                      <a:lnTo>
                        <a:pt x="374" y="290"/>
                      </a:lnTo>
                      <a:lnTo>
                        <a:pt x="374" y="292"/>
                      </a:lnTo>
                      <a:lnTo>
                        <a:pt x="376" y="292"/>
                      </a:lnTo>
                      <a:lnTo>
                        <a:pt x="374" y="292"/>
                      </a:lnTo>
                      <a:lnTo>
                        <a:pt x="376" y="292"/>
                      </a:lnTo>
                      <a:lnTo>
                        <a:pt x="376" y="294"/>
                      </a:lnTo>
                      <a:lnTo>
                        <a:pt x="376" y="296"/>
                      </a:lnTo>
                      <a:lnTo>
                        <a:pt x="378" y="296"/>
                      </a:lnTo>
                      <a:lnTo>
                        <a:pt x="380" y="296"/>
                      </a:lnTo>
                      <a:lnTo>
                        <a:pt x="382" y="296"/>
                      </a:lnTo>
                      <a:lnTo>
                        <a:pt x="384" y="296"/>
                      </a:lnTo>
                      <a:lnTo>
                        <a:pt x="386" y="296"/>
                      </a:lnTo>
                      <a:lnTo>
                        <a:pt x="388" y="296"/>
                      </a:lnTo>
                      <a:lnTo>
                        <a:pt x="388" y="294"/>
                      </a:lnTo>
                      <a:lnTo>
                        <a:pt x="388" y="296"/>
                      </a:lnTo>
                      <a:lnTo>
                        <a:pt x="390" y="296"/>
                      </a:lnTo>
                      <a:lnTo>
                        <a:pt x="390" y="298"/>
                      </a:lnTo>
                      <a:lnTo>
                        <a:pt x="388" y="298"/>
                      </a:lnTo>
                      <a:lnTo>
                        <a:pt x="388" y="300"/>
                      </a:lnTo>
                      <a:lnTo>
                        <a:pt x="390" y="300"/>
                      </a:lnTo>
                      <a:lnTo>
                        <a:pt x="390" y="298"/>
                      </a:lnTo>
                      <a:lnTo>
                        <a:pt x="392" y="298"/>
                      </a:lnTo>
                      <a:lnTo>
                        <a:pt x="392" y="296"/>
                      </a:lnTo>
                      <a:lnTo>
                        <a:pt x="394" y="296"/>
                      </a:lnTo>
                      <a:lnTo>
                        <a:pt x="394" y="294"/>
                      </a:lnTo>
                      <a:lnTo>
                        <a:pt x="395" y="294"/>
                      </a:lnTo>
                      <a:lnTo>
                        <a:pt x="395" y="292"/>
                      </a:lnTo>
                      <a:lnTo>
                        <a:pt x="395" y="294"/>
                      </a:lnTo>
                      <a:lnTo>
                        <a:pt x="397" y="294"/>
                      </a:lnTo>
                      <a:lnTo>
                        <a:pt x="397" y="292"/>
                      </a:lnTo>
                      <a:lnTo>
                        <a:pt x="397" y="290"/>
                      </a:lnTo>
                      <a:lnTo>
                        <a:pt x="397" y="288"/>
                      </a:lnTo>
                      <a:lnTo>
                        <a:pt x="399" y="288"/>
                      </a:lnTo>
                      <a:lnTo>
                        <a:pt x="397" y="288"/>
                      </a:lnTo>
                      <a:lnTo>
                        <a:pt x="397" y="287"/>
                      </a:lnTo>
                      <a:lnTo>
                        <a:pt x="399" y="287"/>
                      </a:lnTo>
                      <a:lnTo>
                        <a:pt x="397" y="287"/>
                      </a:lnTo>
                      <a:lnTo>
                        <a:pt x="397" y="285"/>
                      </a:lnTo>
                      <a:lnTo>
                        <a:pt x="399" y="285"/>
                      </a:lnTo>
                      <a:lnTo>
                        <a:pt x="401" y="285"/>
                      </a:lnTo>
                      <a:lnTo>
                        <a:pt x="403" y="285"/>
                      </a:lnTo>
                      <a:lnTo>
                        <a:pt x="403" y="283"/>
                      </a:lnTo>
                      <a:lnTo>
                        <a:pt x="405" y="283"/>
                      </a:lnTo>
                      <a:lnTo>
                        <a:pt x="405" y="285"/>
                      </a:lnTo>
                      <a:lnTo>
                        <a:pt x="405" y="283"/>
                      </a:lnTo>
                      <a:lnTo>
                        <a:pt x="405" y="281"/>
                      </a:lnTo>
                      <a:lnTo>
                        <a:pt x="407" y="281"/>
                      </a:lnTo>
                      <a:lnTo>
                        <a:pt x="409" y="281"/>
                      </a:lnTo>
                      <a:lnTo>
                        <a:pt x="411" y="281"/>
                      </a:lnTo>
                      <a:lnTo>
                        <a:pt x="413" y="281"/>
                      </a:lnTo>
                      <a:lnTo>
                        <a:pt x="415" y="281"/>
                      </a:lnTo>
                      <a:lnTo>
                        <a:pt x="417" y="281"/>
                      </a:lnTo>
                      <a:lnTo>
                        <a:pt x="417" y="283"/>
                      </a:lnTo>
                      <a:lnTo>
                        <a:pt x="418" y="283"/>
                      </a:lnTo>
                      <a:lnTo>
                        <a:pt x="418" y="285"/>
                      </a:lnTo>
                      <a:lnTo>
                        <a:pt x="420" y="285"/>
                      </a:lnTo>
                      <a:lnTo>
                        <a:pt x="420" y="287"/>
                      </a:lnTo>
                      <a:lnTo>
                        <a:pt x="422" y="287"/>
                      </a:lnTo>
                      <a:lnTo>
                        <a:pt x="424" y="288"/>
                      </a:lnTo>
                      <a:lnTo>
                        <a:pt x="426" y="288"/>
                      </a:lnTo>
                      <a:lnTo>
                        <a:pt x="426" y="290"/>
                      </a:lnTo>
                      <a:lnTo>
                        <a:pt x="426" y="292"/>
                      </a:lnTo>
                      <a:lnTo>
                        <a:pt x="426" y="294"/>
                      </a:lnTo>
                      <a:lnTo>
                        <a:pt x="428" y="294"/>
                      </a:lnTo>
                      <a:lnTo>
                        <a:pt x="426" y="294"/>
                      </a:lnTo>
                      <a:lnTo>
                        <a:pt x="426" y="296"/>
                      </a:lnTo>
                      <a:lnTo>
                        <a:pt x="428" y="296"/>
                      </a:lnTo>
                      <a:lnTo>
                        <a:pt x="426" y="296"/>
                      </a:lnTo>
                      <a:lnTo>
                        <a:pt x="428" y="296"/>
                      </a:lnTo>
                      <a:lnTo>
                        <a:pt x="428" y="298"/>
                      </a:lnTo>
                      <a:lnTo>
                        <a:pt x="428" y="300"/>
                      </a:lnTo>
                      <a:lnTo>
                        <a:pt x="430" y="300"/>
                      </a:lnTo>
                      <a:lnTo>
                        <a:pt x="430" y="302"/>
                      </a:lnTo>
                      <a:lnTo>
                        <a:pt x="430" y="304"/>
                      </a:lnTo>
                      <a:lnTo>
                        <a:pt x="432" y="304"/>
                      </a:lnTo>
                      <a:lnTo>
                        <a:pt x="434" y="304"/>
                      </a:lnTo>
                      <a:lnTo>
                        <a:pt x="434" y="306"/>
                      </a:lnTo>
                      <a:lnTo>
                        <a:pt x="436" y="306"/>
                      </a:lnTo>
                      <a:lnTo>
                        <a:pt x="436" y="308"/>
                      </a:lnTo>
                      <a:lnTo>
                        <a:pt x="434" y="308"/>
                      </a:lnTo>
                      <a:lnTo>
                        <a:pt x="434" y="310"/>
                      </a:lnTo>
                      <a:lnTo>
                        <a:pt x="436" y="310"/>
                      </a:lnTo>
                      <a:lnTo>
                        <a:pt x="434" y="310"/>
                      </a:lnTo>
                      <a:lnTo>
                        <a:pt x="434" y="312"/>
                      </a:lnTo>
                      <a:lnTo>
                        <a:pt x="436" y="312"/>
                      </a:lnTo>
                      <a:lnTo>
                        <a:pt x="436" y="313"/>
                      </a:lnTo>
                      <a:lnTo>
                        <a:pt x="434" y="313"/>
                      </a:lnTo>
                      <a:lnTo>
                        <a:pt x="436" y="313"/>
                      </a:lnTo>
                      <a:lnTo>
                        <a:pt x="436" y="315"/>
                      </a:lnTo>
                      <a:lnTo>
                        <a:pt x="436" y="317"/>
                      </a:lnTo>
                      <a:lnTo>
                        <a:pt x="438" y="317"/>
                      </a:lnTo>
                      <a:lnTo>
                        <a:pt x="438" y="319"/>
                      </a:lnTo>
                      <a:lnTo>
                        <a:pt x="438" y="321"/>
                      </a:lnTo>
                      <a:lnTo>
                        <a:pt x="436" y="321"/>
                      </a:lnTo>
                      <a:lnTo>
                        <a:pt x="438" y="323"/>
                      </a:lnTo>
                      <a:lnTo>
                        <a:pt x="436" y="323"/>
                      </a:lnTo>
                      <a:lnTo>
                        <a:pt x="436" y="325"/>
                      </a:lnTo>
                      <a:lnTo>
                        <a:pt x="434" y="325"/>
                      </a:lnTo>
                      <a:lnTo>
                        <a:pt x="434" y="327"/>
                      </a:lnTo>
                      <a:lnTo>
                        <a:pt x="432" y="329"/>
                      </a:lnTo>
                      <a:lnTo>
                        <a:pt x="430" y="329"/>
                      </a:lnTo>
                      <a:lnTo>
                        <a:pt x="430" y="331"/>
                      </a:lnTo>
                      <a:lnTo>
                        <a:pt x="428" y="331"/>
                      </a:lnTo>
                      <a:lnTo>
                        <a:pt x="428" y="333"/>
                      </a:lnTo>
                      <a:lnTo>
                        <a:pt x="426" y="333"/>
                      </a:lnTo>
                      <a:lnTo>
                        <a:pt x="426" y="335"/>
                      </a:lnTo>
                      <a:lnTo>
                        <a:pt x="426" y="336"/>
                      </a:lnTo>
                      <a:lnTo>
                        <a:pt x="426" y="338"/>
                      </a:lnTo>
                      <a:lnTo>
                        <a:pt x="424" y="338"/>
                      </a:lnTo>
                      <a:lnTo>
                        <a:pt x="424" y="340"/>
                      </a:lnTo>
                      <a:lnTo>
                        <a:pt x="422" y="340"/>
                      </a:lnTo>
                      <a:lnTo>
                        <a:pt x="422" y="342"/>
                      </a:lnTo>
                      <a:lnTo>
                        <a:pt x="422" y="344"/>
                      </a:lnTo>
                      <a:lnTo>
                        <a:pt x="422" y="346"/>
                      </a:lnTo>
                      <a:lnTo>
                        <a:pt x="424" y="346"/>
                      </a:lnTo>
                      <a:lnTo>
                        <a:pt x="424" y="348"/>
                      </a:lnTo>
                      <a:lnTo>
                        <a:pt x="424" y="350"/>
                      </a:lnTo>
                      <a:lnTo>
                        <a:pt x="422" y="350"/>
                      </a:lnTo>
                      <a:lnTo>
                        <a:pt x="422" y="352"/>
                      </a:lnTo>
                      <a:lnTo>
                        <a:pt x="422" y="354"/>
                      </a:lnTo>
                      <a:lnTo>
                        <a:pt x="422" y="356"/>
                      </a:lnTo>
                      <a:lnTo>
                        <a:pt x="422" y="358"/>
                      </a:lnTo>
                      <a:lnTo>
                        <a:pt x="422" y="360"/>
                      </a:lnTo>
                      <a:lnTo>
                        <a:pt x="422" y="361"/>
                      </a:lnTo>
                      <a:lnTo>
                        <a:pt x="422" y="363"/>
                      </a:lnTo>
                      <a:lnTo>
                        <a:pt x="424" y="363"/>
                      </a:lnTo>
                      <a:lnTo>
                        <a:pt x="426" y="363"/>
                      </a:lnTo>
                      <a:lnTo>
                        <a:pt x="426" y="365"/>
                      </a:lnTo>
                      <a:lnTo>
                        <a:pt x="428" y="365"/>
                      </a:lnTo>
                      <a:lnTo>
                        <a:pt x="426" y="367"/>
                      </a:lnTo>
                      <a:lnTo>
                        <a:pt x="426" y="369"/>
                      </a:lnTo>
                      <a:lnTo>
                        <a:pt x="426" y="371"/>
                      </a:lnTo>
                      <a:lnTo>
                        <a:pt x="426" y="373"/>
                      </a:lnTo>
                      <a:lnTo>
                        <a:pt x="426" y="375"/>
                      </a:lnTo>
                      <a:lnTo>
                        <a:pt x="424" y="375"/>
                      </a:lnTo>
                      <a:lnTo>
                        <a:pt x="424" y="377"/>
                      </a:lnTo>
                      <a:lnTo>
                        <a:pt x="424" y="379"/>
                      </a:lnTo>
                      <a:lnTo>
                        <a:pt x="424" y="381"/>
                      </a:lnTo>
                      <a:lnTo>
                        <a:pt x="424" y="383"/>
                      </a:lnTo>
                      <a:lnTo>
                        <a:pt x="424" y="384"/>
                      </a:lnTo>
                      <a:lnTo>
                        <a:pt x="422" y="384"/>
                      </a:lnTo>
                      <a:lnTo>
                        <a:pt x="422" y="386"/>
                      </a:lnTo>
                      <a:lnTo>
                        <a:pt x="422" y="388"/>
                      </a:lnTo>
                      <a:lnTo>
                        <a:pt x="420" y="390"/>
                      </a:lnTo>
                      <a:lnTo>
                        <a:pt x="420" y="392"/>
                      </a:lnTo>
                      <a:lnTo>
                        <a:pt x="420" y="394"/>
                      </a:lnTo>
                      <a:lnTo>
                        <a:pt x="420" y="396"/>
                      </a:lnTo>
                      <a:lnTo>
                        <a:pt x="418" y="396"/>
                      </a:lnTo>
                      <a:lnTo>
                        <a:pt x="418" y="398"/>
                      </a:lnTo>
                      <a:lnTo>
                        <a:pt x="420" y="398"/>
                      </a:lnTo>
                      <a:lnTo>
                        <a:pt x="420" y="400"/>
                      </a:lnTo>
                      <a:lnTo>
                        <a:pt x="420" y="402"/>
                      </a:lnTo>
                      <a:lnTo>
                        <a:pt x="420" y="404"/>
                      </a:lnTo>
                      <a:lnTo>
                        <a:pt x="420" y="406"/>
                      </a:lnTo>
                      <a:lnTo>
                        <a:pt x="418" y="406"/>
                      </a:lnTo>
                      <a:lnTo>
                        <a:pt x="418" y="408"/>
                      </a:lnTo>
                      <a:lnTo>
                        <a:pt x="417" y="408"/>
                      </a:lnTo>
                      <a:lnTo>
                        <a:pt x="417" y="409"/>
                      </a:lnTo>
                      <a:lnTo>
                        <a:pt x="417" y="411"/>
                      </a:lnTo>
                      <a:lnTo>
                        <a:pt x="417" y="413"/>
                      </a:lnTo>
                      <a:lnTo>
                        <a:pt x="415" y="413"/>
                      </a:lnTo>
                      <a:lnTo>
                        <a:pt x="417" y="413"/>
                      </a:lnTo>
                      <a:lnTo>
                        <a:pt x="415" y="413"/>
                      </a:lnTo>
                      <a:lnTo>
                        <a:pt x="415" y="415"/>
                      </a:lnTo>
                      <a:lnTo>
                        <a:pt x="415" y="417"/>
                      </a:lnTo>
                      <a:lnTo>
                        <a:pt x="415" y="419"/>
                      </a:lnTo>
                      <a:lnTo>
                        <a:pt x="413" y="419"/>
                      </a:lnTo>
                      <a:lnTo>
                        <a:pt x="413" y="421"/>
                      </a:lnTo>
                      <a:lnTo>
                        <a:pt x="411" y="421"/>
                      </a:lnTo>
                      <a:lnTo>
                        <a:pt x="409" y="421"/>
                      </a:lnTo>
                      <a:lnTo>
                        <a:pt x="409" y="423"/>
                      </a:lnTo>
                      <a:lnTo>
                        <a:pt x="407" y="423"/>
                      </a:lnTo>
                      <a:lnTo>
                        <a:pt x="407" y="425"/>
                      </a:lnTo>
                      <a:lnTo>
                        <a:pt x="405" y="425"/>
                      </a:lnTo>
                      <a:lnTo>
                        <a:pt x="405" y="427"/>
                      </a:lnTo>
                      <a:lnTo>
                        <a:pt x="403" y="427"/>
                      </a:lnTo>
                      <a:lnTo>
                        <a:pt x="405" y="427"/>
                      </a:lnTo>
                      <a:lnTo>
                        <a:pt x="403" y="427"/>
                      </a:lnTo>
                      <a:lnTo>
                        <a:pt x="401" y="427"/>
                      </a:lnTo>
                      <a:lnTo>
                        <a:pt x="401" y="429"/>
                      </a:lnTo>
                      <a:lnTo>
                        <a:pt x="399" y="429"/>
                      </a:lnTo>
                      <a:lnTo>
                        <a:pt x="399" y="431"/>
                      </a:lnTo>
                      <a:lnTo>
                        <a:pt x="397" y="431"/>
                      </a:lnTo>
                      <a:lnTo>
                        <a:pt x="397" y="432"/>
                      </a:lnTo>
                      <a:lnTo>
                        <a:pt x="395" y="432"/>
                      </a:lnTo>
                      <a:lnTo>
                        <a:pt x="395" y="434"/>
                      </a:lnTo>
                      <a:lnTo>
                        <a:pt x="394" y="434"/>
                      </a:lnTo>
                      <a:lnTo>
                        <a:pt x="394" y="436"/>
                      </a:lnTo>
                      <a:lnTo>
                        <a:pt x="392" y="436"/>
                      </a:lnTo>
                      <a:lnTo>
                        <a:pt x="390" y="436"/>
                      </a:lnTo>
                      <a:lnTo>
                        <a:pt x="390" y="438"/>
                      </a:lnTo>
                      <a:lnTo>
                        <a:pt x="388" y="438"/>
                      </a:lnTo>
                      <a:lnTo>
                        <a:pt x="388" y="440"/>
                      </a:lnTo>
                      <a:lnTo>
                        <a:pt x="386" y="440"/>
                      </a:lnTo>
                      <a:lnTo>
                        <a:pt x="384" y="440"/>
                      </a:lnTo>
                      <a:lnTo>
                        <a:pt x="384" y="442"/>
                      </a:lnTo>
                      <a:lnTo>
                        <a:pt x="382" y="442"/>
                      </a:lnTo>
                      <a:lnTo>
                        <a:pt x="382" y="444"/>
                      </a:lnTo>
                      <a:lnTo>
                        <a:pt x="380" y="444"/>
                      </a:lnTo>
                      <a:lnTo>
                        <a:pt x="380" y="446"/>
                      </a:lnTo>
                      <a:lnTo>
                        <a:pt x="380" y="448"/>
                      </a:lnTo>
                      <a:lnTo>
                        <a:pt x="378" y="448"/>
                      </a:lnTo>
                      <a:lnTo>
                        <a:pt x="378" y="450"/>
                      </a:lnTo>
                      <a:lnTo>
                        <a:pt x="376" y="450"/>
                      </a:lnTo>
                      <a:lnTo>
                        <a:pt x="378" y="450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6" y="454"/>
                      </a:lnTo>
                      <a:lnTo>
                        <a:pt x="376" y="456"/>
                      </a:lnTo>
                      <a:lnTo>
                        <a:pt x="374" y="456"/>
                      </a:lnTo>
                      <a:lnTo>
                        <a:pt x="374" y="457"/>
                      </a:lnTo>
                      <a:lnTo>
                        <a:pt x="372" y="456"/>
                      </a:lnTo>
                      <a:lnTo>
                        <a:pt x="370" y="456"/>
                      </a:lnTo>
                      <a:lnTo>
                        <a:pt x="370" y="457"/>
                      </a:lnTo>
                      <a:lnTo>
                        <a:pt x="370" y="459"/>
                      </a:lnTo>
                      <a:lnTo>
                        <a:pt x="369" y="459"/>
                      </a:lnTo>
                      <a:lnTo>
                        <a:pt x="369" y="461"/>
                      </a:lnTo>
                      <a:lnTo>
                        <a:pt x="367" y="461"/>
                      </a:lnTo>
                      <a:lnTo>
                        <a:pt x="367" y="463"/>
                      </a:lnTo>
                      <a:lnTo>
                        <a:pt x="367" y="465"/>
                      </a:lnTo>
                      <a:lnTo>
                        <a:pt x="369" y="465"/>
                      </a:lnTo>
                      <a:lnTo>
                        <a:pt x="369" y="467"/>
                      </a:lnTo>
                      <a:lnTo>
                        <a:pt x="369" y="469"/>
                      </a:lnTo>
                      <a:lnTo>
                        <a:pt x="370" y="469"/>
                      </a:lnTo>
                      <a:lnTo>
                        <a:pt x="370" y="471"/>
                      </a:lnTo>
                      <a:lnTo>
                        <a:pt x="369" y="471"/>
                      </a:lnTo>
                      <a:lnTo>
                        <a:pt x="369" y="473"/>
                      </a:lnTo>
                      <a:lnTo>
                        <a:pt x="369" y="475"/>
                      </a:lnTo>
                      <a:lnTo>
                        <a:pt x="367" y="475"/>
                      </a:lnTo>
                      <a:lnTo>
                        <a:pt x="367" y="477"/>
                      </a:lnTo>
                      <a:lnTo>
                        <a:pt x="365" y="477"/>
                      </a:lnTo>
                      <a:lnTo>
                        <a:pt x="365" y="479"/>
                      </a:lnTo>
                      <a:lnTo>
                        <a:pt x="363" y="479"/>
                      </a:lnTo>
                      <a:lnTo>
                        <a:pt x="363" y="477"/>
                      </a:lnTo>
                      <a:lnTo>
                        <a:pt x="361" y="477"/>
                      </a:lnTo>
                      <a:lnTo>
                        <a:pt x="361" y="479"/>
                      </a:lnTo>
                      <a:lnTo>
                        <a:pt x="361" y="477"/>
                      </a:lnTo>
                      <a:lnTo>
                        <a:pt x="361" y="479"/>
                      </a:lnTo>
                      <a:lnTo>
                        <a:pt x="359" y="479"/>
                      </a:lnTo>
                      <a:lnTo>
                        <a:pt x="357" y="479"/>
                      </a:lnTo>
                      <a:lnTo>
                        <a:pt x="357" y="480"/>
                      </a:lnTo>
                      <a:lnTo>
                        <a:pt x="357" y="482"/>
                      </a:lnTo>
                      <a:lnTo>
                        <a:pt x="355" y="482"/>
                      </a:lnTo>
                      <a:lnTo>
                        <a:pt x="355" y="484"/>
                      </a:lnTo>
                      <a:lnTo>
                        <a:pt x="355" y="486"/>
                      </a:lnTo>
                      <a:lnTo>
                        <a:pt x="355" y="488"/>
                      </a:lnTo>
                      <a:lnTo>
                        <a:pt x="355" y="490"/>
                      </a:lnTo>
                      <a:lnTo>
                        <a:pt x="355" y="492"/>
                      </a:lnTo>
                      <a:lnTo>
                        <a:pt x="357" y="492"/>
                      </a:lnTo>
                      <a:lnTo>
                        <a:pt x="357" y="494"/>
                      </a:lnTo>
                      <a:lnTo>
                        <a:pt x="357" y="496"/>
                      </a:lnTo>
                      <a:lnTo>
                        <a:pt x="359" y="496"/>
                      </a:lnTo>
                      <a:lnTo>
                        <a:pt x="359" y="498"/>
                      </a:lnTo>
                      <a:lnTo>
                        <a:pt x="361" y="498"/>
                      </a:lnTo>
                      <a:lnTo>
                        <a:pt x="361" y="500"/>
                      </a:lnTo>
                      <a:lnTo>
                        <a:pt x="359" y="500"/>
                      </a:lnTo>
                      <a:lnTo>
                        <a:pt x="359" y="502"/>
                      </a:lnTo>
                      <a:lnTo>
                        <a:pt x="357" y="502"/>
                      </a:lnTo>
                      <a:lnTo>
                        <a:pt x="357" y="504"/>
                      </a:lnTo>
                      <a:lnTo>
                        <a:pt x="355" y="504"/>
                      </a:lnTo>
                      <a:lnTo>
                        <a:pt x="355" y="505"/>
                      </a:lnTo>
                      <a:lnTo>
                        <a:pt x="353" y="505"/>
                      </a:lnTo>
                      <a:lnTo>
                        <a:pt x="353" y="507"/>
                      </a:lnTo>
                      <a:lnTo>
                        <a:pt x="351" y="507"/>
                      </a:lnTo>
                      <a:lnTo>
                        <a:pt x="349" y="507"/>
                      </a:lnTo>
                      <a:lnTo>
                        <a:pt x="349" y="509"/>
                      </a:lnTo>
                      <a:lnTo>
                        <a:pt x="347" y="509"/>
                      </a:lnTo>
                      <a:lnTo>
                        <a:pt x="347" y="511"/>
                      </a:lnTo>
                      <a:lnTo>
                        <a:pt x="346" y="511"/>
                      </a:lnTo>
                      <a:lnTo>
                        <a:pt x="346" y="513"/>
                      </a:lnTo>
                      <a:lnTo>
                        <a:pt x="346" y="515"/>
                      </a:lnTo>
                      <a:lnTo>
                        <a:pt x="344" y="515"/>
                      </a:lnTo>
                      <a:lnTo>
                        <a:pt x="344" y="517"/>
                      </a:lnTo>
                      <a:lnTo>
                        <a:pt x="344" y="519"/>
                      </a:lnTo>
                      <a:lnTo>
                        <a:pt x="342" y="519"/>
                      </a:lnTo>
                      <a:lnTo>
                        <a:pt x="342" y="521"/>
                      </a:lnTo>
                      <a:lnTo>
                        <a:pt x="340" y="521"/>
                      </a:lnTo>
                      <a:lnTo>
                        <a:pt x="340" y="523"/>
                      </a:lnTo>
                      <a:lnTo>
                        <a:pt x="338" y="525"/>
                      </a:lnTo>
                      <a:lnTo>
                        <a:pt x="336" y="527"/>
                      </a:lnTo>
                      <a:lnTo>
                        <a:pt x="338" y="527"/>
                      </a:lnTo>
                      <a:lnTo>
                        <a:pt x="338" y="529"/>
                      </a:lnTo>
                      <a:lnTo>
                        <a:pt x="336" y="529"/>
                      </a:lnTo>
                      <a:lnTo>
                        <a:pt x="334" y="530"/>
                      </a:lnTo>
                      <a:lnTo>
                        <a:pt x="332" y="530"/>
                      </a:lnTo>
                      <a:lnTo>
                        <a:pt x="332" y="532"/>
                      </a:lnTo>
                      <a:lnTo>
                        <a:pt x="330" y="532"/>
                      </a:lnTo>
                      <a:lnTo>
                        <a:pt x="330" y="534"/>
                      </a:lnTo>
                      <a:lnTo>
                        <a:pt x="328" y="534"/>
                      </a:lnTo>
                      <a:lnTo>
                        <a:pt x="328" y="536"/>
                      </a:lnTo>
                      <a:lnTo>
                        <a:pt x="326" y="536"/>
                      </a:lnTo>
                      <a:lnTo>
                        <a:pt x="326" y="538"/>
                      </a:lnTo>
                      <a:lnTo>
                        <a:pt x="324" y="538"/>
                      </a:lnTo>
                      <a:lnTo>
                        <a:pt x="324" y="540"/>
                      </a:lnTo>
                      <a:lnTo>
                        <a:pt x="322" y="540"/>
                      </a:lnTo>
                      <a:lnTo>
                        <a:pt x="322" y="542"/>
                      </a:lnTo>
                      <a:lnTo>
                        <a:pt x="321" y="542"/>
                      </a:lnTo>
                      <a:lnTo>
                        <a:pt x="319" y="542"/>
                      </a:lnTo>
                      <a:lnTo>
                        <a:pt x="317" y="542"/>
                      </a:lnTo>
                      <a:lnTo>
                        <a:pt x="317" y="544"/>
                      </a:lnTo>
                      <a:lnTo>
                        <a:pt x="315" y="544"/>
                      </a:lnTo>
                      <a:lnTo>
                        <a:pt x="313" y="544"/>
                      </a:lnTo>
                      <a:lnTo>
                        <a:pt x="311" y="544"/>
                      </a:lnTo>
                      <a:lnTo>
                        <a:pt x="309" y="544"/>
                      </a:lnTo>
                      <a:lnTo>
                        <a:pt x="307" y="544"/>
                      </a:lnTo>
                      <a:lnTo>
                        <a:pt x="307" y="546"/>
                      </a:lnTo>
                      <a:lnTo>
                        <a:pt x="307" y="544"/>
                      </a:lnTo>
                      <a:lnTo>
                        <a:pt x="305" y="544"/>
                      </a:lnTo>
                      <a:lnTo>
                        <a:pt x="303" y="544"/>
                      </a:lnTo>
                      <a:lnTo>
                        <a:pt x="301" y="544"/>
                      </a:lnTo>
                      <a:lnTo>
                        <a:pt x="299" y="544"/>
                      </a:lnTo>
                      <a:lnTo>
                        <a:pt x="298" y="546"/>
                      </a:lnTo>
                      <a:lnTo>
                        <a:pt x="296" y="546"/>
                      </a:lnTo>
                      <a:lnTo>
                        <a:pt x="296" y="544"/>
                      </a:lnTo>
                      <a:lnTo>
                        <a:pt x="294" y="544"/>
                      </a:lnTo>
                      <a:lnTo>
                        <a:pt x="294" y="542"/>
                      </a:lnTo>
                      <a:lnTo>
                        <a:pt x="292" y="542"/>
                      </a:lnTo>
                      <a:lnTo>
                        <a:pt x="290" y="542"/>
                      </a:lnTo>
                      <a:lnTo>
                        <a:pt x="288" y="542"/>
                      </a:lnTo>
                      <a:lnTo>
                        <a:pt x="286" y="542"/>
                      </a:lnTo>
                      <a:lnTo>
                        <a:pt x="284" y="542"/>
                      </a:lnTo>
                      <a:lnTo>
                        <a:pt x="282" y="542"/>
                      </a:lnTo>
                      <a:lnTo>
                        <a:pt x="280" y="542"/>
                      </a:lnTo>
                      <a:lnTo>
                        <a:pt x="278" y="542"/>
                      </a:lnTo>
                      <a:lnTo>
                        <a:pt x="278" y="540"/>
                      </a:lnTo>
                      <a:lnTo>
                        <a:pt x="276" y="540"/>
                      </a:lnTo>
                      <a:lnTo>
                        <a:pt x="278" y="540"/>
                      </a:lnTo>
                      <a:lnTo>
                        <a:pt x="278" y="538"/>
                      </a:lnTo>
                      <a:lnTo>
                        <a:pt x="278" y="536"/>
                      </a:lnTo>
                      <a:lnTo>
                        <a:pt x="280" y="536"/>
                      </a:lnTo>
                      <a:lnTo>
                        <a:pt x="280" y="534"/>
                      </a:lnTo>
                      <a:lnTo>
                        <a:pt x="280" y="532"/>
                      </a:lnTo>
                      <a:lnTo>
                        <a:pt x="282" y="532"/>
                      </a:lnTo>
                      <a:lnTo>
                        <a:pt x="282" y="530"/>
                      </a:lnTo>
                      <a:lnTo>
                        <a:pt x="282" y="529"/>
                      </a:lnTo>
                      <a:lnTo>
                        <a:pt x="282" y="527"/>
                      </a:lnTo>
                      <a:lnTo>
                        <a:pt x="280" y="527"/>
                      </a:lnTo>
                      <a:lnTo>
                        <a:pt x="280" y="525"/>
                      </a:lnTo>
                      <a:lnTo>
                        <a:pt x="282" y="525"/>
                      </a:lnTo>
                      <a:lnTo>
                        <a:pt x="282" y="523"/>
                      </a:lnTo>
                      <a:lnTo>
                        <a:pt x="280" y="523"/>
                      </a:lnTo>
                      <a:lnTo>
                        <a:pt x="280" y="521"/>
                      </a:lnTo>
                      <a:lnTo>
                        <a:pt x="282" y="521"/>
                      </a:lnTo>
                      <a:lnTo>
                        <a:pt x="282" y="519"/>
                      </a:lnTo>
                      <a:lnTo>
                        <a:pt x="280" y="519"/>
                      </a:lnTo>
                      <a:lnTo>
                        <a:pt x="282" y="519"/>
                      </a:lnTo>
                      <a:lnTo>
                        <a:pt x="282" y="517"/>
                      </a:lnTo>
                      <a:lnTo>
                        <a:pt x="284" y="517"/>
                      </a:lnTo>
                      <a:lnTo>
                        <a:pt x="286" y="517"/>
                      </a:lnTo>
                      <a:lnTo>
                        <a:pt x="288" y="517"/>
                      </a:lnTo>
                      <a:lnTo>
                        <a:pt x="288" y="515"/>
                      </a:lnTo>
                      <a:lnTo>
                        <a:pt x="290" y="515"/>
                      </a:lnTo>
                      <a:lnTo>
                        <a:pt x="290" y="513"/>
                      </a:lnTo>
                      <a:lnTo>
                        <a:pt x="288" y="513"/>
                      </a:lnTo>
                      <a:lnTo>
                        <a:pt x="288" y="511"/>
                      </a:lnTo>
                      <a:lnTo>
                        <a:pt x="286" y="511"/>
                      </a:lnTo>
                      <a:lnTo>
                        <a:pt x="286" y="509"/>
                      </a:lnTo>
                      <a:lnTo>
                        <a:pt x="286" y="507"/>
                      </a:lnTo>
                      <a:lnTo>
                        <a:pt x="286" y="505"/>
                      </a:lnTo>
                      <a:lnTo>
                        <a:pt x="288" y="505"/>
                      </a:lnTo>
                      <a:lnTo>
                        <a:pt x="286" y="504"/>
                      </a:lnTo>
                      <a:lnTo>
                        <a:pt x="286" y="505"/>
                      </a:lnTo>
                      <a:lnTo>
                        <a:pt x="284" y="505"/>
                      </a:lnTo>
                      <a:lnTo>
                        <a:pt x="284" y="504"/>
                      </a:lnTo>
                      <a:lnTo>
                        <a:pt x="282" y="504"/>
                      </a:lnTo>
                      <a:lnTo>
                        <a:pt x="280" y="504"/>
                      </a:lnTo>
                      <a:lnTo>
                        <a:pt x="276" y="504"/>
                      </a:lnTo>
                      <a:lnTo>
                        <a:pt x="273" y="504"/>
                      </a:lnTo>
                      <a:lnTo>
                        <a:pt x="265" y="504"/>
                      </a:lnTo>
                      <a:lnTo>
                        <a:pt x="263" y="504"/>
                      </a:lnTo>
                      <a:lnTo>
                        <a:pt x="261" y="505"/>
                      </a:lnTo>
                      <a:lnTo>
                        <a:pt x="261" y="504"/>
                      </a:lnTo>
                      <a:lnTo>
                        <a:pt x="259" y="504"/>
                      </a:lnTo>
                      <a:lnTo>
                        <a:pt x="257" y="504"/>
                      </a:lnTo>
                      <a:lnTo>
                        <a:pt x="255" y="504"/>
                      </a:lnTo>
                      <a:lnTo>
                        <a:pt x="255" y="505"/>
                      </a:lnTo>
                      <a:lnTo>
                        <a:pt x="255" y="507"/>
                      </a:lnTo>
                      <a:lnTo>
                        <a:pt x="257" y="507"/>
                      </a:lnTo>
                      <a:lnTo>
                        <a:pt x="255" y="507"/>
                      </a:lnTo>
                      <a:lnTo>
                        <a:pt x="255" y="509"/>
                      </a:lnTo>
                      <a:lnTo>
                        <a:pt x="253" y="509"/>
                      </a:lnTo>
                      <a:lnTo>
                        <a:pt x="251" y="509"/>
                      </a:lnTo>
                      <a:lnTo>
                        <a:pt x="250" y="509"/>
                      </a:lnTo>
                      <a:lnTo>
                        <a:pt x="250" y="511"/>
                      </a:lnTo>
                      <a:lnTo>
                        <a:pt x="250" y="513"/>
                      </a:lnTo>
                      <a:lnTo>
                        <a:pt x="250" y="515"/>
                      </a:lnTo>
                      <a:lnTo>
                        <a:pt x="250" y="517"/>
                      </a:lnTo>
                      <a:lnTo>
                        <a:pt x="250" y="519"/>
                      </a:lnTo>
                      <a:lnTo>
                        <a:pt x="250" y="517"/>
                      </a:lnTo>
                      <a:lnTo>
                        <a:pt x="248" y="517"/>
                      </a:lnTo>
                      <a:lnTo>
                        <a:pt x="248" y="519"/>
                      </a:lnTo>
                      <a:lnTo>
                        <a:pt x="250" y="519"/>
                      </a:lnTo>
                      <a:lnTo>
                        <a:pt x="248" y="519"/>
                      </a:lnTo>
                      <a:lnTo>
                        <a:pt x="248" y="517"/>
                      </a:lnTo>
                      <a:lnTo>
                        <a:pt x="246" y="517"/>
                      </a:lnTo>
                      <a:lnTo>
                        <a:pt x="246" y="519"/>
                      </a:lnTo>
                      <a:lnTo>
                        <a:pt x="246" y="517"/>
                      </a:lnTo>
                      <a:lnTo>
                        <a:pt x="244" y="517"/>
                      </a:lnTo>
                      <a:lnTo>
                        <a:pt x="242" y="515"/>
                      </a:lnTo>
                      <a:lnTo>
                        <a:pt x="244" y="515"/>
                      </a:lnTo>
                      <a:lnTo>
                        <a:pt x="242" y="515"/>
                      </a:lnTo>
                      <a:lnTo>
                        <a:pt x="242" y="513"/>
                      </a:lnTo>
                      <a:lnTo>
                        <a:pt x="242" y="511"/>
                      </a:lnTo>
                      <a:lnTo>
                        <a:pt x="244" y="511"/>
                      </a:lnTo>
                      <a:lnTo>
                        <a:pt x="244" y="509"/>
                      </a:lnTo>
                      <a:lnTo>
                        <a:pt x="242" y="509"/>
                      </a:lnTo>
                      <a:lnTo>
                        <a:pt x="242" y="511"/>
                      </a:lnTo>
                      <a:lnTo>
                        <a:pt x="242" y="509"/>
                      </a:lnTo>
                      <a:lnTo>
                        <a:pt x="240" y="509"/>
                      </a:lnTo>
                      <a:lnTo>
                        <a:pt x="240" y="511"/>
                      </a:lnTo>
                      <a:lnTo>
                        <a:pt x="240" y="509"/>
                      </a:lnTo>
                      <a:lnTo>
                        <a:pt x="238" y="509"/>
                      </a:lnTo>
                      <a:lnTo>
                        <a:pt x="236" y="509"/>
                      </a:lnTo>
                      <a:lnTo>
                        <a:pt x="234" y="509"/>
                      </a:lnTo>
                      <a:lnTo>
                        <a:pt x="234" y="511"/>
                      </a:lnTo>
                      <a:lnTo>
                        <a:pt x="232" y="511"/>
                      </a:lnTo>
                      <a:lnTo>
                        <a:pt x="232" y="513"/>
                      </a:lnTo>
                      <a:lnTo>
                        <a:pt x="230" y="513"/>
                      </a:lnTo>
                      <a:lnTo>
                        <a:pt x="230" y="515"/>
                      </a:lnTo>
                      <a:lnTo>
                        <a:pt x="230" y="517"/>
                      </a:lnTo>
                      <a:lnTo>
                        <a:pt x="230" y="519"/>
                      </a:lnTo>
                      <a:lnTo>
                        <a:pt x="228" y="519"/>
                      </a:lnTo>
                      <a:lnTo>
                        <a:pt x="230" y="519"/>
                      </a:lnTo>
                      <a:lnTo>
                        <a:pt x="230" y="521"/>
                      </a:lnTo>
                      <a:lnTo>
                        <a:pt x="228" y="521"/>
                      </a:lnTo>
                      <a:lnTo>
                        <a:pt x="230" y="521"/>
                      </a:lnTo>
                      <a:lnTo>
                        <a:pt x="228" y="521"/>
                      </a:lnTo>
                      <a:lnTo>
                        <a:pt x="226" y="521"/>
                      </a:lnTo>
                      <a:lnTo>
                        <a:pt x="226" y="519"/>
                      </a:lnTo>
                      <a:lnTo>
                        <a:pt x="228" y="519"/>
                      </a:lnTo>
                      <a:lnTo>
                        <a:pt x="226" y="519"/>
                      </a:lnTo>
                      <a:lnTo>
                        <a:pt x="225" y="519"/>
                      </a:lnTo>
                      <a:lnTo>
                        <a:pt x="225" y="517"/>
                      </a:lnTo>
                      <a:lnTo>
                        <a:pt x="223" y="517"/>
                      </a:lnTo>
                      <a:lnTo>
                        <a:pt x="221" y="517"/>
                      </a:lnTo>
                      <a:lnTo>
                        <a:pt x="221" y="515"/>
                      </a:lnTo>
                      <a:lnTo>
                        <a:pt x="219" y="515"/>
                      </a:lnTo>
                      <a:lnTo>
                        <a:pt x="217" y="513"/>
                      </a:lnTo>
                      <a:lnTo>
                        <a:pt x="215" y="513"/>
                      </a:lnTo>
                      <a:lnTo>
                        <a:pt x="215" y="511"/>
                      </a:lnTo>
                      <a:lnTo>
                        <a:pt x="217" y="511"/>
                      </a:lnTo>
                      <a:lnTo>
                        <a:pt x="215" y="511"/>
                      </a:lnTo>
                      <a:lnTo>
                        <a:pt x="213" y="511"/>
                      </a:lnTo>
                      <a:lnTo>
                        <a:pt x="215" y="511"/>
                      </a:lnTo>
                      <a:lnTo>
                        <a:pt x="213" y="511"/>
                      </a:lnTo>
                      <a:lnTo>
                        <a:pt x="213" y="509"/>
                      </a:lnTo>
                      <a:lnTo>
                        <a:pt x="211" y="509"/>
                      </a:lnTo>
                      <a:lnTo>
                        <a:pt x="211" y="507"/>
                      </a:lnTo>
                      <a:lnTo>
                        <a:pt x="209" y="507"/>
                      </a:lnTo>
                      <a:lnTo>
                        <a:pt x="209" y="509"/>
                      </a:lnTo>
                      <a:lnTo>
                        <a:pt x="211" y="509"/>
                      </a:lnTo>
                      <a:lnTo>
                        <a:pt x="211" y="511"/>
                      </a:lnTo>
                      <a:lnTo>
                        <a:pt x="209" y="511"/>
                      </a:lnTo>
                      <a:lnTo>
                        <a:pt x="207" y="511"/>
                      </a:lnTo>
                      <a:lnTo>
                        <a:pt x="207" y="513"/>
                      </a:lnTo>
                      <a:lnTo>
                        <a:pt x="205" y="513"/>
                      </a:lnTo>
                      <a:lnTo>
                        <a:pt x="205" y="511"/>
                      </a:lnTo>
                      <a:lnTo>
                        <a:pt x="203" y="511"/>
                      </a:lnTo>
                      <a:lnTo>
                        <a:pt x="202" y="511"/>
                      </a:lnTo>
                      <a:lnTo>
                        <a:pt x="200" y="511"/>
                      </a:lnTo>
                      <a:lnTo>
                        <a:pt x="202" y="511"/>
                      </a:lnTo>
                      <a:lnTo>
                        <a:pt x="200" y="509"/>
                      </a:lnTo>
                      <a:lnTo>
                        <a:pt x="200" y="511"/>
                      </a:lnTo>
                      <a:lnTo>
                        <a:pt x="200" y="509"/>
                      </a:lnTo>
                      <a:lnTo>
                        <a:pt x="200" y="511"/>
                      </a:lnTo>
                      <a:lnTo>
                        <a:pt x="198" y="511"/>
                      </a:lnTo>
                      <a:lnTo>
                        <a:pt x="198" y="513"/>
                      </a:lnTo>
                      <a:lnTo>
                        <a:pt x="196" y="513"/>
                      </a:lnTo>
                      <a:lnTo>
                        <a:pt x="196" y="515"/>
                      </a:lnTo>
                      <a:lnTo>
                        <a:pt x="198" y="515"/>
                      </a:lnTo>
                      <a:lnTo>
                        <a:pt x="196" y="517"/>
                      </a:lnTo>
                      <a:lnTo>
                        <a:pt x="196" y="519"/>
                      </a:lnTo>
                      <a:lnTo>
                        <a:pt x="194" y="519"/>
                      </a:lnTo>
                      <a:lnTo>
                        <a:pt x="192" y="519"/>
                      </a:lnTo>
                      <a:lnTo>
                        <a:pt x="190" y="519"/>
                      </a:lnTo>
                      <a:lnTo>
                        <a:pt x="188" y="521"/>
                      </a:lnTo>
                      <a:lnTo>
                        <a:pt x="186" y="521"/>
                      </a:lnTo>
                      <a:lnTo>
                        <a:pt x="184" y="521"/>
                      </a:lnTo>
                      <a:lnTo>
                        <a:pt x="186" y="521"/>
                      </a:lnTo>
                      <a:lnTo>
                        <a:pt x="184" y="521"/>
                      </a:lnTo>
                      <a:lnTo>
                        <a:pt x="184" y="523"/>
                      </a:lnTo>
                      <a:lnTo>
                        <a:pt x="182" y="523"/>
                      </a:lnTo>
                      <a:lnTo>
                        <a:pt x="182" y="525"/>
                      </a:lnTo>
                      <a:lnTo>
                        <a:pt x="180" y="525"/>
                      </a:lnTo>
                      <a:lnTo>
                        <a:pt x="180" y="527"/>
                      </a:lnTo>
                      <a:lnTo>
                        <a:pt x="178" y="527"/>
                      </a:lnTo>
                      <a:lnTo>
                        <a:pt x="178" y="525"/>
                      </a:lnTo>
                      <a:lnTo>
                        <a:pt x="177" y="525"/>
                      </a:lnTo>
                      <a:lnTo>
                        <a:pt x="175" y="525"/>
                      </a:lnTo>
                      <a:lnTo>
                        <a:pt x="173" y="525"/>
                      </a:lnTo>
                      <a:lnTo>
                        <a:pt x="171" y="525"/>
                      </a:lnTo>
                      <a:lnTo>
                        <a:pt x="171" y="523"/>
                      </a:lnTo>
                      <a:lnTo>
                        <a:pt x="171" y="525"/>
                      </a:lnTo>
                      <a:lnTo>
                        <a:pt x="169" y="525"/>
                      </a:lnTo>
                      <a:lnTo>
                        <a:pt x="169" y="523"/>
                      </a:lnTo>
                      <a:lnTo>
                        <a:pt x="167" y="523"/>
                      </a:lnTo>
                      <a:lnTo>
                        <a:pt x="167" y="525"/>
                      </a:lnTo>
                      <a:lnTo>
                        <a:pt x="167" y="527"/>
                      </a:lnTo>
                      <a:lnTo>
                        <a:pt x="167" y="529"/>
                      </a:lnTo>
                      <a:lnTo>
                        <a:pt x="167" y="530"/>
                      </a:lnTo>
                      <a:lnTo>
                        <a:pt x="165" y="532"/>
                      </a:lnTo>
                      <a:lnTo>
                        <a:pt x="163" y="532"/>
                      </a:lnTo>
                      <a:lnTo>
                        <a:pt x="163" y="534"/>
                      </a:lnTo>
                      <a:lnTo>
                        <a:pt x="163" y="532"/>
                      </a:lnTo>
                      <a:lnTo>
                        <a:pt x="163" y="534"/>
                      </a:lnTo>
                      <a:lnTo>
                        <a:pt x="163" y="532"/>
                      </a:lnTo>
                      <a:lnTo>
                        <a:pt x="161" y="532"/>
                      </a:lnTo>
                      <a:lnTo>
                        <a:pt x="159" y="532"/>
                      </a:lnTo>
                      <a:lnTo>
                        <a:pt x="157" y="532"/>
                      </a:lnTo>
                      <a:lnTo>
                        <a:pt x="155" y="534"/>
                      </a:lnTo>
                      <a:lnTo>
                        <a:pt x="155" y="536"/>
                      </a:lnTo>
                      <a:lnTo>
                        <a:pt x="157" y="536"/>
                      </a:lnTo>
                      <a:lnTo>
                        <a:pt x="157" y="538"/>
                      </a:lnTo>
                      <a:lnTo>
                        <a:pt x="157" y="540"/>
                      </a:lnTo>
                      <a:lnTo>
                        <a:pt x="155" y="540"/>
                      </a:lnTo>
                      <a:lnTo>
                        <a:pt x="155" y="542"/>
                      </a:lnTo>
                      <a:lnTo>
                        <a:pt x="154" y="542"/>
                      </a:lnTo>
                      <a:lnTo>
                        <a:pt x="155" y="542"/>
                      </a:lnTo>
                      <a:lnTo>
                        <a:pt x="155" y="544"/>
                      </a:lnTo>
                      <a:lnTo>
                        <a:pt x="154" y="544"/>
                      </a:lnTo>
                      <a:lnTo>
                        <a:pt x="152" y="544"/>
                      </a:lnTo>
                      <a:lnTo>
                        <a:pt x="152" y="546"/>
                      </a:lnTo>
                      <a:lnTo>
                        <a:pt x="152" y="548"/>
                      </a:lnTo>
                      <a:lnTo>
                        <a:pt x="150" y="548"/>
                      </a:lnTo>
                      <a:lnTo>
                        <a:pt x="150" y="550"/>
                      </a:lnTo>
                      <a:lnTo>
                        <a:pt x="150" y="552"/>
                      </a:lnTo>
                      <a:lnTo>
                        <a:pt x="148" y="552"/>
                      </a:lnTo>
                      <a:lnTo>
                        <a:pt x="146" y="552"/>
                      </a:lnTo>
                      <a:lnTo>
                        <a:pt x="146" y="553"/>
                      </a:lnTo>
                      <a:lnTo>
                        <a:pt x="144" y="553"/>
                      </a:lnTo>
                      <a:lnTo>
                        <a:pt x="144" y="555"/>
                      </a:lnTo>
                      <a:lnTo>
                        <a:pt x="144" y="557"/>
                      </a:lnTo>
                      <a:lnTo>
                        <a:pt x="142" y="557"/>
                      </a:lnTo>
                      <a:lnTo>
                        <a:pt x="142" y="559"/>
                      </a:lnTo>
                      <a:lnTo>
                        <a:pt x="142" y="561"/>
                      </a:lnTo>
                      <a:lnTo>
                        <a:pt x="144" y="561"/>
                      </a:lnTo>
                      <a:lnTo>
                        <a:pt x="144" y="563"/>
                      </a:lnTo>
                      <a:lnTo>
                        <a:pt x="142" y="563"/>
                      </a:lnTo>
                      <a:lnTo>
                        <a:pt x="142" y="565"/>
                      </a:lnTo>
                      <a:lnTo>
                        <a:pt x="144" y="565"/>
                      </a:lnTo>
                      <a:lnTo>
                        <a:pt x="144" y="567"/>
                      </a:lnTo>
                      <a:lnTo>
                        <a:pt x="142" y="567"/>
                      </a:lnTo>
                      <a:lnTo>
                        <a:pt x="142" y="569"/>
                      </a:lnTo>
                      <a:lnTo>
                        <a:pt x="142" y="571"/>
                      </a:lnTo>
                      <a:lnTo>
                        <a:pt x="140" y="571"/>
                      </a:lnTo>
                      <a:lnTo>
                        <a:pt x="140" y="573"/>
                      </a:lnTo>
                      <a:lnTo>
                        <a:pt x="140" y="575"/>
                      </a:lnTo>
                      <a:lnTo>
                        <a:pt x="140" y="577"/>
                      </a:lnTo>
                      <a:lnTo>
                        <a:pt x="140" y="578"/>
                      </a:lnTo>
                      <a:lnTo>
                        <a:pt x="140" y="580"/>
                      </a:lnTo>
                      <a:lnTo>
                        <a:pt x="142" y="580"/>
                      </a:lnTo>
                      <a:lnTo>
                        <a:pt x="142" y="582"/>
                      </a:lnTo>
                      <a:lnTo>
                        <a:pt x="140" y="582"/>
                      </a:lnTo>
                      <a:lnTo>
                        <a:pt x="140" y="584"/>
                      </a:lnTo>
                      <a:lnTo>
                        <a:pt x="140" y="586"/>
                      </a:lnTo>
                      <a:lnTo>
                        <a:pt x="140" y="588"/>
                      </a:lnTo>
                      <a:lnTo>
                        <a:pt x="138" y="588"/>
                      </a:lnTo>
                      <a:lnTo>
                        <a:pt x="136" y="588"/>
                      </a:lnTo>
                      <a:lnTo>
                        <a:pt x="136" y="590"/>
                      </a:lnTo>
                      <a:lnTo>
                        <a:pt x="134" y="590"/>
                      </a:lnTo>
                      <a:lnTo>
                        <a:pt x="134" y="592"/>
                      </a:lnTo>
                      <a:lnTo>
                        <a:pt x="132" y="592"/>
                      </a:lnTo>
                      <a:lnTo>
                        <a:pt x="132" y="594"/>
                      </a:lnTo>
                      <a:lnTo>
                        <a:pt x="130" y="594"/>
                      </a:lnTo>
                      <a:lnTo>
                        <a:pt x="130" y="596"/>
                      </a:lnTo>
                      <a:lnTo>
                        <a:pt x="129" y="596"/>
                      </a:lnTo>
                      <a:lnTo>
                        <a:pt x="129" y="598"/>
                      </a:lnTo>
                      <a:lnTo>
                        <a:pt x="127" y="598"/>
                      </a:lnTo>
                      <a:lnTo>
                        <a:pt x="127" y="600"/>
                      </a:lnTo>
                      <a:lnTo>
                        <a:pt x="125" y="600"/>
                      </a:lnTo>
                      <a:lnTo>
                        <a:pt x="123" y="600"/>
                      </a:lnTo>
                      <a:lnTo>
                        <a:pt x="123" y="601"/>
                      </a:lnTo>
                      <a:lnTo>
                        <a:pt x="121" y="601"/>
                      </a:lnTo>
                      <a:lnTo>
                        <a:pt x="119" y="601"/>
                      </a:lnTo>
                      <a:lnTo>
                        <a:pt x="119" y="603"/>
                      </a:lnTo>
                      <a:lnTo>
                        <a:pt x="117" y="603"/>
                      </a:lnTo>
                      <a:lnTo>
                        <a:pt x="115" y="605"/>
                      </a:lnTo>
                      <a:lnTo>
                        <a:pt x="113" y="607"/>
                      </a:lnTo>
                      <a:lnTo>
                        <a:pt x="111" y="609"/>
                      </a:lnTo>
                      <a:lnTo>
                        <a:pt x="109" y="611"/>
                      </a:lnTo>
                      <a:lnTo>
                        <a:pt x="107" y="613"/>
                      </a:lnTo>
                      <a:lnTo>
                        <a:pt x="106" y="613"/>
                      </a:lnTo>
                      <a:lnTo>
                        <a:pt x="104" y="615"/>
                      </a:lnTo>
                      <a:lnTo>
                        <a:pt x="102" y="615"/>
                      </a:lnTo>
                      <a:lnTo>
                        <a:pt x="100" y="615"/>
                      </a:lnTo>
                      <a:lnTo>
                        <a:pt x="100" y="617"/>
                      </a:lnTo>
                      <a:lnTo>
                        <a:pt x="98" y="617"/>
                      </a:lnTo>
                      <a:lnTo>
                        <a:pt x="98" y="619"/>
                      </a:lnTo>
                      <a:lnTo>
                        <a:pt x="96" y="619"/>
                      </a:lnTo>
                      <a:lnTo>
                        <a:pt x="94" y="621"/>
                      </a:lnTo>
                      <a:lnTo>
                        <a:pt x="92" y="621"/>
                      </a:lnTo>
                      <a:lnTo>
                        <a:pt x="90" y="623"/>
                      </a:lnTo>
                      <a:lnTo>
                        <a:pt x="90" y="625"/>
                      </a:lnTo>
                      <a:lnTo>
                        <a:pt x="88" y="625"/>
                      </a:lnTo>
                      <a:lnTo>
                        <a:pt x="86" y="626"/>
                      </a:lnTo>
                      <a:lnTo>
                        <a:pt x="84" y="626"/>
                      </a:lnTo>
                      <a:lnTo>
                        <a:pt x="82" y="628"/>
                      </a:lnTo>
                      <a:lnTo>
                        <a:pt x="84" y="628"/>
                      </a:lnTo>
                      <a:lnTo>
                        <a:pt x="82" y="630"/>
                      </a:lnTo>
                      <a:lnTo>
                        <a:pt x="82" y="632"/>
                      </a:lnTo>
                      <a:lnTo>
                        <a:pt x="82" y="634"/>
                      </a:lnTo>
                      <a:lnTo>
                        <a:pt x="82" y="636"/>
                      </a:lnTo>
                      <a:lnTo>
                        <a:pt x="82" y="638"/>
                      </a:lnTo>
                      <a:lnTo>
                        <a:pt x="82" y="640"/>
                      </a:lnTo>
                      <a:lnTo>
                        <a:pt x="81" y="640"/>
                      </a:lnTo>
                      <a:lnTo>
                        <a:pt x="81" y="642"/>
                      </a:lnTo>
                      <a:lnTo>
                        <a:pt x="81" y="644"/>
                      </a:lnTo>
                      <a:lnTo>
                        <a:pt x="81" y="646"/>
                      </a:lnTo>
                      <a:lnTo>
                        <a:pt x="81" y="648"/>
                      </a:lnTo>
                      <a:lnTo>
                        <a:pt x="79" y="648"/>
                      </a:lnTo>
                      <a:lnTo>
                        <a:pt x="79" y="649"/>
                      </a:lnTo>
                      <a:lnTo>
                        <a:pt x="77" y="649"/>
                      </a:lnTo>
                      <a:lnTo>
                        <a:pt x="77" y="651"/>
                      </a:lnTo>
                      <a:lnTo>
                        <a:pt x="75" y="651"/>
                      </a:lnTo>
                      <a:lnTo>
                        <a:pt x="75" y="653"/>
                      </a:lnTo>
                      <a:lnTo>
                        <a:pt x="73" y="653"/>
                      </a:lnTo>
                      <a:lnTo>
                        <a:pt x="71" y="653"/>
                      </a:lnTo>
                      <a:lnTo>
                        <a:pt x="69" y="653"/>
                      </a:lnTo>
                      <a:lnTo>
                        <a:pt x="67" y="653"/>
                      </a:lnTo>
                      <a:lnTo>
                        <a:pt x="65" y="653"/>
                      </a:lnTo>
                      <a:lnTo>
                        <a:pt x="65" y="651"/>
                      </a:lnTo>
                      <a:lnTo>
                        <a:pt x="63" y="651"/>
                      </a:lnTo>
                      <a:lnTo>
                        <a:pt x="63" y="649"/>
                      </a:lnTo>
                      <a:lnTo>
                        <a:pt x="61" y="649"/>
                      </a:lnTo>
                      <a:lnTo>
                        <a:pt x="59" y="649"/>
                      </a:lnTo>
                      <a:lnTo>
                        <a:pt x="59" y="648"/>
                      </a:lnTo>
                      <a:lnTo>
                        <a:pt x="59" y="646"/>
                      </a:lnTo>
                      <a:lnTo>
                        <a:pt x="59" y="648"/>
                      </a:lnTo>
                      <a:lnTo>
                        <a:pt x="59" y="646"/>
                      </a:lnTo>
                      <a:lnTo>
                        <a:pt x="58" y="646"/>
                      </a:lnTo>
                      <a:lnTo>
                        <a:pt x="58" y="648"/>
                      </a:lnTo>
                      <a:lnTo>
                        <a:pt x="56" y="648"/>
                      </a:lnTo>
                      <a:lnTo>
                        <a:pt x="56" y="646"/>
                      </a:lnTo>
                      <a:lnTo>
                        <a:pt x="54" y="646"/>
                      </a:lnTo>
                      <a:lnTo>
                        <a:pt x="54" y="644"/>
                      </a:lnTo>
                      <a:lnTo>
                        <a:pt x="52" y="644"/>
                      </a:lnTo>
                      <a:lnTo>
                        <a:pt x="52" y="642"/>
                      </a:lnTo>
                      <a:lnTo>
                        <a:pt x="52" y="644"/>
                      </a:lnTo>
                      <a:lnTo>
                        <a:pt x="52" y="642"/>
                      </a:lnTo>
                      <a:lnTo>
                        <a:pt x="50" y="642"/>
                      </a:lnTo>
                      <a:lnTo>
                        <a:pt x="48" y="642"/>
                      </a:lnTo>
                      <a:lnTo>
                        <a:pt x="48" y="640"/>
                      </a:lnTo>
                      <a:lnTo>
                        <a:pt x="46" y="640"/>
                      </a:lnTo>
                      <a:lnTo>
                        <a:pt x="44" y="640"/>
                      </a:lnTo>
                      <a:lnTo>
                        <a:pt x="42" y="640"/>
                      </a:lnTo>
                      <a:lnTo>
                        <a:pt x="42" y="642"/>
                      </a:lnTo>
                      <a:lnTo>
                        <a:pt x="40" y="642"/>
                      </a:lnTo>
                      <a:lnTo>
                        <a:pt x="40" y="640"/>
                      </a:lnTo>
                      <a:lnTo>
                        <a:pt x="40" y="638"/>
                      </a:lnTo>
                      <a:lnTo>
                        <a:pt x="40" y="636"/>
                      </a:lnTo>
                      <a:lnTo>
                        <a:pt x="38" y="636"/>
                      </a:lnTo>
                      <a:lnTo>
                        <a:pt x="38" y="634"/>
                      </a:lnTo>
                      <a:lnTo>
                        <a:pt x="36" y="634"/>
                      </a:lnTo>
                      <a:lnTo>
                        <a:pt x="34" y="634"/>
                      </a:lnTo>
                      <a:lnTo>
                        <a:pt x="34" y="632"/>
                      </a:lnTo>
                      <a:lnTo>
                        <a:pt x="34" y="630"/>
                      </a:lnTo>
                      <a:lnTo>
                        <a:pt x="33" y="630"/>
                      </a:lnTo>
                      <a:lnTo>
                        <a:pt x="33" y="628"/>
                      </a:lnTo>
                      <a:lnTo>
                        <a:pt x="34" y="628"/>
                      </a:lnTo>
                      <a:lnTo>
                        <a:pt x="33" y="628"/>
                      </a:lnTo>
                      <a:lnTo>
                        <a:pt x="33" y="626"/>
                      </a:lnTo>
                      <a:lnTo>
                        <a:pt x="33" y="625"/>
                      </a:lnTo>
                      <a:lnTo>
                        <a:pt x="31" y="625"/>
                      </a:lnTo>
                      <a:lnTo>
                        <a:pt x="29" y="625"/>
                      </a:lnTo>
                      <a:lnTo>
                        <a:pt x="27" y="625"/>
                      </a:lnTo>
                      <a:lnTo>
                        <a:pt x="25" y="625"/>
                      </a:lnTo>
                      <a:lnTo>
                        <a:pt x="25" y="626"/>
                      </a:lnTo>
                      <a:lnTo>
                        <a:pt x="23" y="626"/>
                      </a:lnTo>
                      <a:lnTo>
                        <a:pt x="21" y="626"/>
                      </a:lnTo>
                      <a:lnTo>
                        <a:pt x="21" y="628"/>
                      </a:lnTo>
                      <a:lnTo>
                        <a:pt x="21" y="630"/>
                      </a:lnTo>
                      <a:lnTo>
                        <a:pt x="19" y="632"/>
                      </a:lnTo>
                      <a:lnTo>
                        <a:pt x="19" y="634"/>
                      </a:lnTo>
                      <a:lnTo>
                        <a:pt x="19" y="632"/>
                      </a:lnTo>
                      <a:lnTo>
                        <a:pt x="19" y="630"/>
                      </a:lnTo>
                      <a:lnTo>
                        <a:pt x="19" y="628"/>
                      </a:lnTo>
                      <a:lnTo>
                        <a:pt x="21" y="626"/>
                      </a:lnTo>
                      <a:lnTo>
                        <a:pt x="21" y="625"/>
                      </a:lnTo>
                      <a:lnTo>
                        <a:pt x="21" y="623"/>
                      </a:lnTo>
                      <a:lnTo>
                        <a:pt x="23" y="623"/>
                      </a:lnTo>
                      <a:lnTo>
                        <a:pt x="23" y="621"/>
                      </a:lnTo>
                      <a:lnTo>
                        <a:pt x="23" y="619"/>
                      </a:lnTo>
                      <a:lnTo>
                        <a:pt x="23" y="617"/>
                      </a:lnTo>
                      <a:lnTo>
                        <a:pt x="21" y="617"/>
                      </a:lnTo>
                      <a:lnTo>
                        <a:pt x="19" y="617"/>
                      </a:lnTo>
                      <a:lnTo>
                        <a:pt x="19" y="615"/>
                      </a:lnTo>
                      <a:lnTo>
                        <a:pt x="17" y="615"/>
                      </a:lnTo>
                      <a:lnTo>
                        <a:pt x="17" y="613"/>
                      </a:lnTo>
                      <a:lnTo>
                        <a:pt x="19" y="613"/>
                      </a:lnTo>
                      <a:lnTo>
                        <a:pt x="17" y="613"/>
                      </a:lnTo>
                      <a:lnTo>
                        <a:pt x="17" y="611"/>
                      </a:lnTo>
                      <a:lnTo>
                        <a:pt x="17" y="609"/>
                      </a:lnTo>
                      <a:lnTo>
                        <a:pt x="17" y="607"/>
                      </a:lnTo>
                      <a:lnTo>
                        <a:pt x="15" y="607"/>
                      </a:lnTo>
                      <a:lnTo>
                        <a:pt x="13" y="607"/>
                      </a:lnTo>
                      <a:lnTo>
                        <a:pt x="11" y="607"/>
                      </a:lnTo>
                      <a:lnTo>
                        <a:pt x="10" y="607"/>
                      </a:lnTo>
                      <a:lnTo>
                        <a:pt x="10" y="605"/>
                      </a:lnTo>
                      <a:lnTo>
                        <a:pt x="10" y="603"/>
                      </a:lnTo>
                      <a:lnTo>
                        <a:pt x="10" y="601"/>
                      </a:lnTo>
                      <a:lnTo>
                        <a:pt x="10" y="600"/>
                      </a:lnTo>
                      <a:lnTo>
                        <a:pt x="10" y="598"/>
                      </a:lnTo>
                      <a:lnTo>
                        <a:pt x="8" y="598"/>
                      </a:lnTo>
                      <a:lnTo>
                        <a:pt x="8" y="596"/>
                      </a:lnTo>
                      <a:lnTo>
                        <a:pt x="6" y="596"/>
                      </a:lnTo>
                      <a:lnTo>
                        <a:pt x="6" y="594"/>
                      </a:lnTo>
                      <a:lnTo>
                        <a:pt x="4" y="594"/>
                      </a:lnTo>
                      <a:lnTo>
                        <a:pt x="2" y="594"/>
                      </a:lnTo>
                      <a:lnTo>
                        <a:pt x="0" y="594"/>
                      </a:lnTo>
                      <a:lnTo>
                        <a:pt x="0" y="592"/>
                      </a:lnTo>
                      <a:lnTo>
                        <a:pt x="0" y="590"/>
                      </a:lnTo>
                      <a:lnTo>
                        <a:pt x="2" y="590"/>
                      </a:lnTo>
                      <a:lnTo>
                        <a:pt x="4" y="590"/>
                      </a:lnTo>
                      <a:lnTo>
                        <a:pt x="4" y="588"/>
                      </a:lnTo>
                      <a:lnTo>
                        <a:pt x="6" y="588"/>
                      </a:lnTo>
                      <a:lnTo>
                        <a:pt x="8" y="588"/>
                      </a:lnTo>
                      <a:lnTo>
                        <a:pt x="8" y="586"/>
                      </a:lnTo>
                      <a:lnTo>
                        <a:pt x="10" y="586"/>
                      </a:lnTo>
                      <a:lnTo>
                        <a:pt x="10" y="584"/>
                      </a:lnTo>
                      <a:lnTo>
                        <a:pt x="8" y="584"/>
                      </a:lnTo>
                      <a:lnTo>
                        <a:pt x="10" y="582"/>
                      </a:lnTo>
                      <a:lnTo>
                        <a:pt x="10" y="580"/>
                      </a:lnTo>
                      <a:lnTo>
                        <a:pt x="8" y="580"/>
                      </a:lnTo>
                      <a:lnTo>
                        <a:pt x="8" y="578"/>
                      </a:lnTo>
                      <a:lnTo>
                        <a:pt x="6" y="578"/>
                      </a:lnTo>
                      <a:lnTo>
                        <a:pt x="6" y="577"/>
                      </a:lnTo>
                      <a:lnTo>
                        <a:pt x="8" y="577"/>
                      </a:lnTo>
                      <a:lnTo>
                        <a:pt x="8" y="575"/>
                      </a:lnTo>
                      <a:lnTo>
                        <a:pt x="8" y="573"/>
                      </a:lnTo>
                      <a:lnTo>
                        <a:pt x="6" y="573"/>
                      </a:lnTo>
                      <a:lnTo>
                        <a:pt x="4" y="573"/>
                      </a:lnTo>
                      <a:lnTo>
                        <a:pt x="4" y="571"/>
                      </a:lnTo>
                      <a:lnTo>
                        <a:pt x="4" y="569"/>
                      </a:lnTo>
                      <a:lnTo>
                        <a:pt x="4" y="567"/>
                      </a:lnTo>
                      <a:close/>
                    </a:path>
                  </a:pathLst>
                </a:custGeom>
                <a:solidFill>
                  <a:srgbClr val="FFD201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12" name="Freeform 4863">
                  <a:extLst>
                    <a:ext uri="{FF2B5EF4-FFF2-40B4-BE49-F238E27FC236}">
                      <a16:creationId xmlns:a16="http://schemas.microsoft.com/office/drawing/2014/main" id="{CF329A9B-B92D-9CEC-1540-18FC6B4E1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0" y="2291"/>
                  <a:ext cx="136" cy="173"/>
                </a:xfrm>
                <a:custGeom>
                  <a:avLst/>
                  <a:gdLst>
                    <a:gd name="T0" fmla="*/ 7 w 136"/>
                    <a:gd name="T1" fmla="*/ 32 h 173"/>
                    <a:gd name="T2" fmla="*/ 11 w 136"/>
                    <a:gd name="T3" fmla="*/ 23 h 173"/>
                    <a:gd name="T4" fmla="*/ 19 w 136"/>
                    <a:gd name="T5" fmla="*/ 15 h 173"/>
                    <a:gd name="T6" fmla="*/ 26 w 136"/>
                    <a:gd name="T7" fmla="*/ 17 h 173"/>
                    <a:gd name="T8" fmla="*/ 30 w 136"/>
                    <a:gd name="T9" fmla="*/ 19 h 173"/>
                    <a:gd name="T10" fmla="*/ 36 w 136"/>
                    <a:gd name="T11" fmla="*/ 19 h 173"/>
                    <a:gd name="T12" fmla="*/ 46 w 136"/>
                    <a:gd name="T13" fmla="*/ 19 h 173"/>
                    <a:gd name="T14" fmla="*/ 49 w 136"/>
                    <a:gd name="T15" fmla="*/ 0 h 173"/>
                    <a:gd name="T16" fmla="*/ 57 w 136"/>
                    <a:gd name="T17" fmla="*/ 2 h 173"/>
                    <a:gd name="T18" fmla="*/ 65 w 136"/>
                    <a:gd name="T19" fmla="*/ 4 h 173"/>
                    <a:gd name="T20" fmla="*/ 74 w 136"/>
                    <a:gd name="T21" fmla="*/ 4 h 173"/>
                    <a:gd name="T22" fmla="*/ 84 w 136"/>
                    <a:gd name="T23" fmla="*/ 4 h 173"/>
                    <a:gd name="T24" fmla="*/ 96 w 136"/>
                    <a:gd name="T25" fmla="*/ 8 h 173"/>
                    <a:gd name="T26" fmla="*/ 103 w 136"/>
                    <a:gd name="T27" fmla="*/ 9 h 173"/>
                    <a:gd name="T28" fmla="*/ 111 w 136"/>
                    <a:gd name="T29" fmla="*/ 15 h 173"/>
                    <a:gd name="T30" fmla="*/ 120 w 136"/>
                    <a:gd name="T31" fmla="*/ 9 h 173"/>
                    <a:gd name="T32" fmla="*/ 130 w 136"/>
                    <a:gd name="T33" fmla="*/ 6 h 173"/>
                    <a:gd name="T34" fmla="*/ 136 w 136"/>
                    <a:gd name="T35" fmla="*/ 6 h 173"/>
                    <a:gd name="T36" fmla="*/ 128 w 136"/>
                    <a:gd name="T37" fmla="*/ 13 h 173"/>
                    <a:gd name="T38" fmla="*/ 128 w 136"/>
                    <a:gd name="T39" fmla="*/ 25 h 173"/>
                    <a:gd name="T40" fmla="*/ 122 w 136"/>
                    <a:gd name="T41" fmla="*/ 32 h 173"/>
                    <a:gd name="T42" fmla="*/ 113 w 136"/>
                    <a:gd name="T43" fmla="*/ 36 h 173"/>
                    <a:gd name="T44" fmla="*/ 103 w 136"/>
                    <a:gd name="T45" fmla="*/ 44 h 173"/>
                    <a:gd name="T46" fmla="*/ 97 w 136"/>
                    <a:gd name="T47" fmla="*/ 54 h 173"/>
                    <a:gd name="T48" fmla="*/ 94 w 136"/>
                    <a:gd name="T49" fmla="*/ 65 h 173"/>
                    <a:gd name="T50" fmla="*/ 84 w 136"/>
                    <a:gd name="T51" fmla="*/ 71 h 173"/>
                    <a:gd name="T52" fmla="*/ 84 w 136"/>
                    <a:gd name="T53" fmla="*/ 84 h 173"/>
                    <a:gd name="T54" fmla="*/ 80 w 136"/>
                    <a:gd name="T55" fmla="*/ 96 h 173"/>
                    <a:gd name="T56" fmla="*/ 78 w 136"/>
                    <a:gd name="T57" fmla="*/ 107 h 173"/>
                    <a:gd name="T58" fmla="*/ 78 w 136"/>
                    <a:gd name="T59" fmla="*/ 117 h 173"/>
                    <a:gd name="T60" fmla="*/ 71 w 136"/>
                    <a:gd name="T61" fmla="*/ 123 h 173"/>
                    <a:gd name="T62" fmla="*/ 63 w 136"/>
                    <a:gd name="T63" fmla="*/ 132 h 173"/>
                    <a:gd name="T64" fmla="*/ 61 w 136"/>
                    <a:gd name="T65" fmla="*/ 140 h 173"/>
                    <a:gd name="T66" fmla="*/ 53 w 136"/>
                    <a:gd name="T67" fmla="*/ 150 h 173"/>
                    <a:gd name="T68" fmla="*/ 49 w 136"/>
                    <a:gd name="T69" fmla="*/ 159 h 173"/>
                    <a:gd name="T70" fmla="*/ 42 w 136"/>
                    <a:gd name="T71" fmla="*/ 163 h 173"/>
                    <a:gd name="T72" fmla="*/ 36 w 136"/>
                    <a:gd name="T73" fmla="*/ 173 h 173"/>
                    <a:gd name="T74" fmla="*/ 24 w 136"/>
                    <a:gd name="T75" fmla="*/ 169 h 173"/>
                    <a:gd name="T76" fmla="*/ 13 w 136"/>
                    <a:gd name="T77" fmla="*/ 165 h 173"/>
                    <a:gd name="T78" fmla="*/ 13 w 136"/>
                    <a:gd name="T79" fmla="*/ 159 h 173"/>
                    <a:gd name="T80" fmla="*/ 15 w 136"/>
                    <a:gd name="T81" fmla="*/ 148 h 173"/>
                    <a:gd name="T82" fmla="*/ 19 w 136"/>
                    <a:gd name="T83" fmla="*/ 138 h 173"/>
                    <a:gd name="T84" fmla="*/ 21 w 136"/>
                    <a:gd name="T85" fmla="*/ 128 h 173"/>
                    <a:gd name="T86" fmla="*/ 24 w 136"/>
                    <a:gd name="T87" fmla="*/ 119 h 173"/>
                    <a:gd name="T88" fmla="*/ 28 w 136"/>
                    <a:gd name="T89" fmla="*/ 113 h 173"/>
                    <a:gd name="T90" fmla="*/ 24 w 136"/>
                    <a:gd name="T91" fmla="*/ 107 h 173"/>
                    <a:gd name="T92" fmla="*/ 26 w 136"/>
                    <a:gd name="T93" fmla="*/ 96 h 173"/>
                    <a:gd name="T94" fmla="*/ 23 w 136"/>
                    <a:gd name="T95" fmla="*/ 90 h 173"/>
                    <a:gd name="T96" fmla="*/ 19 w 136"/>
                    <a:gd name="T97" fmla="*/ 86 h 173"/>
                    <a:gd name="T98" fmla="*/ 11 w 136"/>
                    <a:gd name="T99" fmla="*/ 84 h 173"/>
                    <a:gd name="T100" fmla="*/ 0 w 136"/>
                    <a:gd name="T101" fmla="*/ 82 h 173"/>
                    <a:gd name="T102" fmla="*/ 1 w 136"/>
                    <a:gd name="T103" fmla="*/ 75 h 173"/>
                    <a:gd name="T104" fmla="*/ 3 w 136"/>
                    <a:gd name="T105" fmla="*/ 71 h 173"/>
                    <a:gd name="T106" fmla="*/ 5 w 136"/>
                    <a:gd name="T107" fmla="*/ 63 h 173"/>
                    <a:gd name="T108" fmla="*/ 5 w 136"/>
                    <a:gd name="T109" fmla="*/ 54 h 173"/>
                    <a:gd name="T110" fmla="*/ 3 w 136"/>
                    <a:gd name="T111" fmla="*/ 46 h 173"/>
                    <a:gd name="T112" fmla="*/ 7 w 136"/>
                    <a:gd name="T113" fmla="*/ 40 h 17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36" h="173">
                      <a:moveTo>
                        <a:pt x="5" y="38"/>
                      </a:moveTo>
                      <a:lnTo>
                        <a:pt x="5" y="36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7" y="32"/>
                      </a:lnTo>
                      <a:lnTo>
                        <a:pt x="9" y="32"/>
                      </a:ln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13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4" y="17"/>
                      </a:lnTo>
                      <a:lnTo>
                        <a:pt x="26" y="17"/>
                      </a:lnTo>
                      <a:lnTo>
                        <a:pt x="28" y="17"/>
                      </a:lnTo>
                      <a:lnTo>
                        <a:pt x="30" y="17"/>
                      </a:lnTo>
                      <a:lnTo>
                        <a:pt x="28" y="17"/>
                      </a:lnTo>
                      <a:lnTo>
                        <a:pt x="28" y="19"/>
                      </a:lnTo>
                      <a:lnTo>
                        <a:pt x="30" y="19"/>
                      </a:lnTo>
                      <a:lnTo>
                        <a:pt x="28" y="19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30" y="19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32" y="19"/>
                      </a:lnTo>
                      <a:lnTo>
                        <a:pt x="34" y="19"/>
                      </a:lnTo>
                      <a:lnTo>
                        <a:pt x="36" y="19"/>
                      </a:lnTo>
                      <a:lnTo>
                        <a:pt x="38" y="19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2" y="17"/>
                      </a:lnTo>
                      <a:lnTo>
                        <a:pt x="42" y="19"/>
                      </a:ln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8" y="19"/>
                      </a:lnTo>
                      <a:lnTo>
                        <a:pt x="49" y="17"/>
                      </a:lnTo>
                      <a:lnTo>
                        <a:pt x="49" y="11"/>
                      </a:lnTo>
                      <a:lnTo>
                        <a:pt x="49" y="9"/>
                      </a:lnTo>
                      <a:lnTo>
                        <a:pt x="48" y="2"/>
                      </a:lnTo>
                      <a:lnTo>
                        <a:pt x="49" y="2"/>
                      </a:lnTo>
                      <a:lnTo>
                        <a:pt x="49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61" y="6"/>
                      </a:lnTo>
                      <a:lnTo>
                        <a:pt x="63" y="6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7" y="6"/>
                      </a:lnTo>
                      <a:lnTo>
                        <a:pt x="69" y="6"/>
                      </a:lnTo>
                      <a:lnTo>
                        <a:pt x="71" y="6"/>
                      </a:lnTo>
                      <a:lnTo>
                        <a:pt x="72" y="6"/>
                      </a:lnTo>
                      <a:lnTo>
                        <a:pt x="74" y="6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6" y="4"/>
                      </a:lnTo>
                      <a:lnTo>
                        <a:pt x="88" y="4"/>
                      </a:lnTo>
                      <a:lnTo>
                        <a:pt x="90" y="6"/>
                      </a:lnTo>
                      <a:lnTo>
                        <a:pt x="92" y="6"/>
                      </a:lnTo>
                      <a:lnTo>
                        <a:pt x="94" y="6"/>
                      </a:lnTo>
                      <a:lnTo>
                        <a:pt x="94" y="8"/>
                      </a:lnTo>
                      <a:lnTo>
                        <a:pt x="96" y="8"/>
                      </a:lnTo>
                      <a:lnTo>
                        <a:pt x="97" y="8"/>
                      </a:lnTo>
                      <a:lnTo>
                        <a:pt x="99" y="8"/>
                      </a:lnTo>
                      <a:lnTo>
                        <a:pt x="101" y="8"/>
                      </a:lnTo>
                      <a:lnTo>
                        <a:pt x="101" y="9"/>
                      </a:lnTo>
                      <a:lnTo>
                        <a:pt x="103" y="9"/>
                      </a:lnTo>
                      <a:lnTo>
                        <a:pt x="101" y="9"/>
                      </a:lnTo>
                      <a:lnTo>
                        <a:pt x="103" y="9"/>
                      </a:lnTo>
                      <a:lnTo>
                        <a:pt x="103" y="11"/>
                      </a:lnTo>
                      <a:lnTo>
                        <a:pt x="105" y="11"/>
                      </a:lnTo>
                      <a:lnTo>
                        <a:pt x="105" y="13"/>
                      </a:lnTo>
                      <a:lnTo>
                        <a:pt x="107" y="13"/>
                      </a:lnTo>
                      <a:lnTo>
                        <a:pt x="107" y="15"/>
                      </a:lnTo>
                      <a:lnTo>
                        <a:pt x="109" y="15"/>
                      </a:lnTo>
                      <a:lnTo>
                        <a:pt x="111" y="15"/>
                      </a:lnTo>
                      <a:lnTo>
                        <a:pt x="113" y="15"/>
                      </a:lnTo>
                      <a:lnTo>
                        <a:pt x="113" y="13"/>
                      </a:lnTo>
                      <a:lnTo>
                        <a:pt x="115" y="11"/>
                      </a:lnTo>
                      <a:lnTo>
                        <a:pt x="117" y="11"/>
                      </a:lnTo>
                      <a:lnTo>
                        <a:pt x="119" y="11"/>
                      </a:lnTo>
                      <a:lnTo>
                        <a:pt x="120" y="11"/>
                      </a:lnTo>
                      <a:lnTo>
                        <a:pt x="120" y="9"/>
                      </a:lnTo>
                      <a:lnTo>
                        <a:pt x="120" y="8"/>
                      </a:lnTo>
                      <a:lnTo>
                        <a:pt x="122" y="8"/>
                      </a:lnTo>
                      <a:lnTo>
                        <a:pt x="124" y="8"/>
                      </a:lnTo>
                      <a:lnTo>
                        <a:pt x="126" y="8"/>
                      </a:lnTo>
                      <a:lnTo>
                        <a:pt x="128" y="8"/>
                      </a:lnTo>
                      <a:lnTo>
                        <a:pt x="128" y="6"/>
                      </a:lnTo>
                      <a:lnTo>
                        <a:pt x="130" y="6"/>
                      </a:lnTo>
                      <a:lnTo>
                        <a:pt x="130" y="4"/>
                      </a:lnTo>
                      <a:lnTo>
                        <a:pt x="132" y="4"/>
                      </a:lnTo>
                      <a:lnTo>
                        <a:pt x="132" y="2"/>
                      </a:lnTo>
                      <a:lnTo>
                        <a:pt x="134" y="2"/>
                      </a:lnTo>
                      <a:lnTo>
                        <a:pt x="136" y="2"/>
                      </a:lnTo>
                      <a:lnTo>
                        <a:pt x="136" y="4"/>
                      </a:lnTo>
                      <a:lnTo>
                        <a:pt x="136" y="6"/>
                      </a:lnTo>
                      <a:lnTo>
                        <a:pt x="134" y="6"/>
                      </a:lnTo>
                      <a:lnTo>
                        <a:pt x="134" y="8"/>
                      </a:lnTo>
                      <a:lnTo>
                        <a:pt x="132" y="8"/>
                      </a:lnTo>
                      <a:lnTo>
                        <a:pt x="132" y="9"/>
                      </a:lnTo>
                      <a:lnTo>
                        <a:pt x="130" y="9"/>
                      </a:lnTo>
                      <a:lnTo>
                        <a:pt x="130" y="11"/>
                      </a:lnTo>
                      <a:lnTo>
                        <a:pt x="128" y="13"/>
                      </a:lnTo>
                      <a:lnTo>
                        <a:pt x="126" y="15"/>
                      </a:lnTo>
                      <a:lnTo>
                        <a:pt x="126" y="17"/>
                      </a:lnTo>
                      <a:lnTo>
                        <a:pt x="126" y="19"/>
                      </a:lnTo>
                      <a:lnTo>
                        <a:pt x="126" y="21"/>
                      </a:lnTo>
                      <a:lnTo>
                        <a:pt x="126" y="23"/>
                      </a:lnTo>
                      <a:lnTo>
                        <a:pt x="126" y="25"/>
                      </a:lnTo>
                      <a:lnTo>
                        <a:pt x="128" y="25"/>
                      </a:lnTo>
                      <a:lnTo>
                        <a:pt x="128" y="27"/>
                      </a:lnTo>
                      <a:lnTo>
                        <a:pt x="126" y="27"/>
                      </a:lnTo>
                      <a:lnTo>
                        <a:pt x="126" y="29"/>
                      </a:lnTo>
                      <a:lnTo>
                        <a:pt x="126" y="31"/>
                      </a:lnTo>
                      <a:lnTo>
                        <a:pt x="124" y="31"/>
                      </a:lnTo>
                      <a:lnTo>
                        <a:pt x="124" y="32"/>
                      </a:lnTo>
                      <a:lnTo>
                        <a:pt x="122" y="32"/>
                      </a:lnTo>
                      <a:lnTo>
                        <a:pt x="120" y="32"/>
                      </a:lnTo>
                      <a:lnTo>
                        <a:pt x="119" y="32"/>
                      </a:lnTo>
                      <a:lnTo>
                        <a:pt x="117" y="32"/>
                      </a:lnTo>
                      <a:lnTo>
                        <a:pt x="115" y="32"/>
                      </a:lnTo>
                      <a:lnTo>
                        <a:pt x="113" y="32"/>
                      </a:lnTo>
                      <a:lnTo>
                        <a:pt x="113" y="34"/>
                      </a:lnTo>
                      <a:lnTo>
                        <a:pt x="113" y="36"/>
                      </a:lnTo>
                      <a:lnTo>
                        <a:pt x="111" y="36"/>
                      </a:lnTo>
                      <a:lnTo>
                        <a:pt x="109" y="36"/>
                      </a:lnTo>
                      <a:lnTo>
                        <a:pt x="109" y="38"/>
                      </a:lnTo>
                      <a:lnTo>
                        <a:pt x="107" y="38"/>
                      </a:lnTo>
                      <a:lnTo>
                        <a:pt x="107" y="40"/>
                      </a:lnTo>
                      <a:lnTo>
                        <a:pt x="105" y="42"/>
                      </a:lnTo>
                      <a:lnTo>
                        <a:pt x="103" y="44"/>
                      </a:lnTo>
                      <a:lnTo>
                        <a:pt x="101" y="44"/>
                      </a:lnTo>
                      <a:lnTo>
                        <a:pt x="101" y="46"/>
                      </a:lnTo>
                      <a:lnTo>
                        <a:pt x="99" y="46"/>
                      </a:lnTo>
                      <a:lnTo>
                        <a:pt x="99" y="48"/>
                      </a:lnTo>
                      <a:lnTo>
                        <a:pt x="99" y="50"/>
                      </a:lnTo>
                      <a:lnTo>
                        <a:pt x="99" y="52"/>
                      </a:lnTo>
                      <a:lnTo>
                        <a:pt x="97" y="54"/>
                      </a:lnTo>
                      <a:lnTo>
                        <a:pt x="97" y="56"/>
                      </a:lnTo>
                      <a:lnTo>
                        <a:pt x="97" y="57"/>
                      </a:lnTo>
                      <a:lnTo>
                        <a:pt x="97" y="59"/>
                      </a:lnTo>
                      <a:lnTo>
                        <a:pt x="96" y="61"/>
                      </a:lnTo>
                      <a:lnTo>
                        <a:pt x="94" y="61"/>
                      </a:lnTo>
                      <a:lnTo>
                        <a:pt x="94" y="63"/>
                      </a:lnTo>
                      <a:lnTo>
                        <a:pt x="94" y="65"/>
                      </a:lnTo>
                      <a:lnTo>
                        <a:pt x="92" y="65"/>
                      </a:lnTo>
                      <a:lnTo>
                        <a:pt x="90" y="67"/>
                      </a:lnTo>
                      <a:lnTo>
                        <a:pt x="88" y="67"/>
                      </a:lnTo>
                      <a:lnTo>
                        <a:pt x="88" y="69"/>
                      </a:lnTo>
                      <a:lnTo>
                        <a:pt x="86" y="69"/>
                      </a:lnTo>
                      <a:lnTo>
                        <a:pt x="86" y="71"/>
                      </a:lnTo>
                      <a:lnTo>
                        <a:pt x="84" y="71"/>
                      </a:lnTo>
                      <a:lnTo>
                        <a:pt x="84" y="73"/>
                      </a:lnTo>
                      <a:lnTo>
                        <a:pt x="84" y="75"/>
                      </a:lnTo>
                      <a:lnTo>
                        <a:pt x="84" y="77"/>
                      </a:lnTo>
                      <a:lnTo>
                        <a:pt x="82" y="79"/>
                      </a:lnTo>
                      <a:lnTo>
                        <a:pt x="84" y="80"/>
                      </a:lnTo>
                      <a:lnTo>
                        <a:pt x="84" y="82"/>
                      </a:lnTo>
                      <a:lnTo>
                        <a:pt x="84" y="84"/>
                      </a:lnTo>
                      <a:lnTo>
                        <a:pt x="84" y="86"/>
                      </a:lnTo>
                      <a:lnTo>
                        <a:pt x="82" y="86"/>
                      </a:lnTo>
                      <a:lnTo>
                        <a:pt x="82" y="88"/>
                      </a:lnTo>
                      <a:lnTo>
                        <a:pt x="82" y="90"/>
                      </a:lnTo>
                      <a:lnTo>
                        <a:pt x="80" y="92"/>
                      </a:lnTo>
                      <a:lnTo>
                        <a:pt x="80" y="94"/>
                      </a:lnTo>
                      <a:lnTo>
                        <a:pt x="80" y="96"/>
                      </a:lnTo>
                      <a:lnTo>
                        <a:pt x="80" y="98"/>
                      </a:lnTo>
                      <a:lnTo>
                        <a:pt x="80" y="100"/>
                      </a:lnTo>
                      <a:lnTo>
                        <a:pt x="80" y="102"/>
                      </a:lnTo>
                      <a:lnTo>
                        <a:pt x="78" y="104"/>
                      </a:lnTo>
                      <a:lnTo>
                        <a:pt x="78" y="105"/>
                      </a:lnTo>
                      <a:lnTo>
                        <a:pt x="80" y="105"/>
                      </a:lnTo>
                      <a:lnTo>
                        <a:pt x="78" y="107"/>
                      </a:lnTo>
                      <a:lnTo>
                        <a:pt x="78" y="109"/>
                      </a:lnTo>
                      <a:lnTo>
                        <a:pt x="78" y="111"/>
                      </a:lnTo>
                      <a:lnTo>
                        <a:pt x="78" y="113"/>
                      </a:lnTo>
                      <a:lnTo>
                        <a:pt x="76" y="113"/>
                      </a:lnTo>
                      <a:lnTo>
                        <a:pt x="76" y="115"/>
                      </a:lnTo>
                      <a:lnTo>
                        <a:pt x="78" y="115"/>
                      </a:lnTo>
                      <a:lnTo>
                        <a:pt x="78" y="117"/>
                      </a:lnTo>
                      <a:lnTo>
                        <a:pt x="78" y="119"/>
                      </a:lnTo>
                      <a:lnTo>
                        <a:pt x="76" y="119"/>
                      </a:lnTo>
                      <a:lnTo>
                        <a:pt x="76" y="121"/>
                      </a:lnTo>
                      <a:lnTo>
                        <a:pt x="74" y="121"/>
                      </a:lnTo>
                      <a:lnTo>
                        <a:pt x="72" y="121"/>
                      </a:lnTo>
                      <a:lnTo>
                        <a:pt x="72" y="123"/>
                      </a:lnTo>
                      <a:lnTo>
                        <a:pt x="71" y="123"/>
                      </a:lnTo>
                      <a:lnTo>
                        <a:pt x="71" y="125"/>
                      </a:lnTo>
                      <a:lnTo>
                        <a:pt x="71" y="127"/>
                      </a:lnTo>
                      <a:lnTo>
                        <a:pt x="69" y="130"/>
                      </a:lnTo>
                      <a:lnTo>
                        <a:pt x="67" y="130"/>
                      </a:lnTo>
                      <a:lnTo>
                        <a:pt x="67" y="132"/>
                      </a:lnTo>
                      <a:lnTo>
                        <a:pt x="65" y="132"/>
                      </a:lnTo>
                      <a:lnTo>
                        <a:pt x="63" y="132"/>
                      </a:lnTo>
                      <a:lnTo>
                        <a:pt x="63" y="134"/>
                      </a:lnTo>
                      <a:lnTo>
                        <a:pt x="63" y="136"/>
                      </a:lnTo>
                      <a:lnTo>
                        <a:pt x="65" y="136"/>
                      </a:lnTo>
                      <a:lnTo>
                        <a:pt x="63" y="136"/>
                      </a:lnTo>
                      <a:lnTo>
                        <a:pt x="63" y="138"/>
                      </a:lnTo>
                      <a:lnTo>
                        <a:pt x="63" y="140"/>
                      </a:lnTo>
                      <a:lnTo>
                        <a:pt x="61" y="140"/>
                      </a:lnTo>
                      <a:lnTo>
                        <a:pt x="59" y="142"/>
                      </a:lnTo>
                      <a:lnTo>
                        <a:pt x="59" y="144"/>
                      </a:lnTo>
                      <a:lnTo>
                        <a:pt x="57" y="144"/>
                      </a:lnTo>
                      <a:lnTo>
                        <a:pt x="57" y="146"/>
                      </a:lnTo>
                      <a:lnTo>
                        <a:pt x="55" y="146"/>
                      </a:lnTo>
                      <a:lnTo>
                        <a:pt x="55" y="148"/>
                      </a:lnTo>
                      <a:lnTo>
                        <a:pt x="53" y="150"/>
                      </a:lnTo>
                      <a:lnTo>
                        <a:pt x="53" y="152"/>
                      </a:lnTo>
                      <a:lnTo>
                        <a:pt x="53" y="153"/>
                      </a:lnTo>
                      <a:lnTo>
                        <a:pt x="53" y="155"/>
                      </a:lnTo>
                      <a:lnTo>
                        <a:pt x="53" y="157"/>
                      </a:lnTo>
                      <a:lnTo>
                        <a:pt x="51" y="157"/>
                      </a:lnTo>
                      <a:lnTo>
                        <a:pt x="49" y="157"/>
                      </a:lnTo>
                      <a:lnTo>
                        <a:pt x="49" y="159"/>
                      </a:lnTo>
                      <a:lnTo>
                        <a:pt x="48" y="159"/>
                      </a:lnTo>
                      <a:lnTo>
                        <a:pt x="46" y="159"/>
                      </a:lnTo>
                      <a:lnTo>
                        <a:pt x="46" y="161"/>
                      </a:lnTo>
                      <a:lnTo>
                        <a:pt x="46" y="163"/>
                      </a:lnTo>
                      <a:lnTo>
                        <a:pt x="44" y="163"/>
                      </a:lnTo>
                      <a:lnTo>
                        <a:pt x="44" y="161"/>
                      </a:lnTo>
                      <a:lnTo>
                        <a:pt x="42" y="163"/>
                      </a:lnTo>
                      <a:lnTo>
                        <a:pt x="42" y="165"/>
                      </a:lnTo>
                      <a:lnTo>
                        <a:pt x="40" y="167"/>
                      </a:lnTo>
                      <a:lnTo>
                        <a:pt x="38" y="167"/>
                      </a:lnTo>
                      <a:lnTo>
                        <a:pt x="38" y="169"/>
                      </a:lnTo>
                      <a:lnTo>
                        <a:pt x="38" y="171"/>
                      </a:lnTo>
                      <a:lnTo>
                        <a:pt x="38" y="173"/>
                      </a:lnTo>
                      <a:lnTo>
                        <a:pt x="36" y="173"/>
                      </a:lnTo>
                      <a:lnTo>
                        <a:pt x="34" y="173"/>
                      </a:lnTo>
                      <a:lnTo>
                        <a:pt x="32" y="173"/>
                      </a:lnTo>
                      <a:lnTo>
                        <a:pt x="30" y="173"/>
                      </a:lnTo>
                      <a:lnTo>
                        <a:pt x="30" y="171"/>
                      </a:lnTo>
                      <a:lnTo>
                        <a:pt x="28" y="169"/>
                      </a:lnTo>
                      <a:lnTo>
                        <a:pt x="26" y="169"/>
                      </a:lnTo>
                      <a:lnTo>
                        <a:pt x="24" y="169"/>
                      </a:lnTo>
                      <a:lnTo>
                        <a:pt x="23" y="167"/>
                      </a:lnTo>
                      <a:lnTo>
                        <a:pt x="21" y="167"/>
                      </a:lnTo>
                      <a:lnTo>
                        <a:pt x="19" y="167"/>
                      </a:lnTo>
                      <a:lnTo>
                        <a:pt x="17" y="167"/>
                      </a:lnTo>
                      <a:lnTo>
                        <a:pt x="15" y="167"/>
                      </a:lnTo>
                      <a:lnTo>
                        <a:pt x="13" y="167"/>
                      </a:lnTo>
                      <a:lnTo>
                        <a:pt x="13" y="165"/>
                      </a:lnTo>
                      <a:lnTo>
                        <a:pt x="15" y="165"/>
                      </a:lnTo>
                      <a:lnTo>
                        <a:pt x="13" y="165"/>
                      </a:lnTo>
                      <a:lnTo>
                        <a:pt x="15" y="165"/>
                      </a:lnTo>
                      <a:lnTo>
                        <a:pt x="15" y="163"/>
                      </a:lnTo>
                      <a:lnTo>
                        <a:pt x="15" y="161"/>
                      </a:lnTo>
                      <a:lnTo>
                        <a:pt x="13" y="161"/>
                      </a:lnTo>
                      <a:lnTo>
                        <a:pt x="13" y="159"/>
                      </a:lnTo>
                      <a:lnTo>
                        <a:pt x="13" y="157"/>
                      </a:lnTo>
                      <a:lnTo>
                        <a:pt x="13" y="155"/>
                      </a:lnTo>
                      <a:lnTo>
                        <a:pt x="13" y="153"/>
                      </a:lnTo>
                      <a:lnTo>
                        <a:pt x="13" y="152"/>
                      </a:lnTo>
                      <a:lnTo>
                        <a:pt x="13" y="150"/>
                      </a:lnTo>
                      <a:lnTo>
                        <a:pt x="15" y="150"/>
                      </a:lnTo>
                      <a:lnTo>
                        <a:pt x="15" y="148"/>
                      </a:lnTo>
                      <a:lnTo>
                        <a:pt x="15" y="146"/>
                      </a:lnTo>
                      <a:lnTo>
                        <a:pt x="17" y="146"/>
                      </a:lnTo>
                      <a:lnTo>
                        <a:pt x="17" y="144"/>
                      </a:lnTo>
                      <a:lnTo>
                        <a:pt x="17" y="142"/>
                      </a:lnTo>
                      <a:lnTo>
                        <a:pt x="19" y="142"/>
                      </a:lnTo>
                      <a:lnTo>
                        <a:pt x="19" y="140"/>
                      </a:lnTo>
                      <a:lnTo>
                        <a:pt x="19" y="138"/>
                      </a:lnTo>
                      <a:lnTo>
                        <a:pt x="21" y="136"/>
                      </a:lnTo>
                      <a:lnTo>
                        <a:pt x="21" y="134"/>
                      </a:lnTo>
                      <a:lnTo>
                        <a:pt x="21" y="132"/>
                      </a:lnTo>
                      <a:lnTo>
                        <a:pt x="21" y="130"/>
                      </a:lnTo>
                      <a:lnTo>
                        <a:pt x="19" y="130"/>
                      </a:lnTo>
                      <a:lnTo>
                        <a:pt x="21" y="130"/>
                      </a:lnTo>
                      <a:lnTo>
                        <a:pt x="21" y="128"/>
                      </a:lnTo>
                      <a:lnTo>
                        <a:pt x="21" y="127"/>
                      </a:lnTo>
                      <a:lnTo>
                        <a:pt x="23" y="127"/>
                      </a:lnTo>
                      <a:lnTo>
                        <a:pt x="23" y="125"/>
                      </a:lnTo>
                      <a:lnTo>
                        <a:pt x="23" y="123"/>
                      </a:lnTo>
                      <a:lnTo>
                        <a:pt x="24" y="123"/>
                      </a:lnTo>
                      <a:lnTo>
                        <a:pt x="24" y="121"/>
                      </a:lnTo>
                      <a:lnTo>
                        <a:pt x="24" y="119"/>
                      </a:lnTo>
                      <a:lnTo>
                        <a:pt x="26" y="119"/>
                      </a:lnTo>
                      <a:lnTo>
                        <a:pt x="26" y="117"/>
                      </a:lnTo>
                      <a:lnTo>
                        <a:pt x="26" y="115"/>
                      </a:lnTo>
                      <a:lnTo>
                        <a:pt x="28" y="115"/>
                      </a:lnTo>
                      <a:lnTo>
                        <a:pt x="28" y="113"/>
                      </a:lnTo>
                      <a:lnTo>
                        <a:pt x="26" y="113"/>
                      </a:lnTo>
                      <a:lnTo>
                        <a:pt x="28" y="113"/>
                      </a:lnTo>
                      <a:lnTo>
                        <a:pt x="26" y="113"/>
                      </a:lnTo>
                      <a:lnTo>
                        <a:pt x="26" y="111"/>
                      </a:lnTo>
                      <a:lnTo>
                        <a:pt x="26" y="109"/>
                      </a:lnTo>
                      <a:lnTo>
                        <a:pt x="24" y="109"/>
                      </a:lnTo>
                      <a:lnTo>
                        <a:pt x="24" y="107"/>
                      </a:lnTo>
                      <a:lnTo>
                        <a:pt x="26" y="107"/>
                      </a:lnTo>
                      <a:lnTo>
                        <a:pt x="24" y="107"/>
                      </a:lnTo>
                      <a:lnTo>
                        <a:pt x="24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26" y="102"/>
                      </a:lnTo>
                      <a:lnTo>
                        <a:pt x="26" y="100"/>
                      </a:lnTo>
                      <a:lnTo>
                        <a:pt x="26" y="98"/>
                      </a:lnTo>
                      <a:lnTo>
                        <a:pt x="26" y="96"/>
                      </a:lnTo>
                      <a:lnTo>
                        <a:pt x="24" y="96"/>
                      </a:lnTo>
                      <a:lnTo>
                        <a:pt x="24" y="94"/>
                      </a:lnTo>
                      <a:lnTo>
                        <a:pt x="23" y="94"/>
                      </a:lnTo>
                      <a:lnTo>
                        <a:pt x="23" y="92"/>
                      </a:lnTo>
                      <a:lnTo>
                        <a:pt x="24" y="92"/>
                      </a:lnTo>
                      <a:lnTo>
                        <a:pt x="23" y="92"/>
                      </a:lnTo>
                      <a:lnTo>
                        <a:pt x="23" y="90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23" y="86"/>
                      </a:lnTo>
                      <a:lnTo>
                        <a:pt x="21" y="84"/>
                      </a:lnTo>
                      <a:lnTo>
                        <a:pt x="21" y="86"/>
                      </a:lnTo>
                      <a:lnTo>
                        <a:pt x="19" y="86"/>
                      </a:lnTo>
                      <a:lnTo>
                        <a:pt x="19" y="84"/>
                      </a:lnTo>
                      <a:lnTo>
                        <a:pt x="17" y="84"/>
                      </a:lnTo>
                      <a:lnTo>
                        <a:pt x="17" y="86"/>
                      </a:lnTo>
                      <a:lnTo>
                        <a:pt x="15" y="86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1" y="84"/>
                      </a:lnTo>
                      <a:lnTo>
                        <a:pt x="11" y="82"/>
                      </a:lnTo>
                      <a:lnTo>
                        <a:pt x="9" y="82"/>
                      </a:lnTo>
                      <a:lnTo>
                        <a:pt x="7" y="82"/>
                      </a:lnTo>
                      <a:lnTo>
                        <a:pt x="5" y="82"/>
                      </a:lnTo>
                      <a:lnTo>
                        <a:pt x="3" y="82"/>
                      </a:lnTo>
                      <a:lnTo>
                        <a:pt x="1" y="82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1" y="79"/>
                      </a:lnTo>
                      <a:lnTo>
                        <a:pt x="1" y="77"/>
                      </a:lnTo>
                      <a:lnTo>
                        <a:pt x="1" y="75"/>
                      </a:lnTo>
                      <a:lnTo>
                        <a:pt x="1" y="73"/>
                      </a:lnTo>
                      <a:lnTo>
                        <a:pt x="3" y="73"/>
                      </a:lnTo>
                      <a:lnTo>
                        <a:pt x="5" y="73"/>
                      </a:lnTo>
                      <a:lnTo>
                        <a:pt x="5" y="71"/>
                      </a:lnTo>
                      <a:lnTo>
                        <a:pt x="7" y="71"/>
                      </a:lnTo>
                      <a:lnTo>
                        <a:pt x="5" y="71"/>
                      </a:lnTo>
                      <a:lnTo>
                        <a:pt x="3" y="71"/>
                      </a:lnTo>
                      <a:lnTo>
                        <a:pt x="3" y="69"/>
                      </a:lnTo>
                      <a:lnTo>
                        <a:pt x="3" y="67"/>
                      </a:lnTo>
                      <a:lnTo>
                        <a:pt x="5" y="67"/>
                      </a:lnTo>
                      <a:lnTo>
                        <a:pt x="5" y="65"/>
                      </a:lnTo>
                      <a:lnTo>
                        <a:pt x="5" y="63"/>
                      </a:lnTo>
                      <a:lnTo>
                        <a:pt x="5" y="65"/>
                      </a:lnTo>
                      <a:lnTo>
                        <a:pt x="5" y="63"/>
                      </a:lnTo>
                      <a:lnTo>
                        <a:pt x="3" y="63"/>
                      </a:lnTo>
                      <a:lnTo>
                        <a:pt x="3" y="61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5" y="57"/>
                      </a:lnTo>
                      <a:lnTo>
                        <a:pt x="5" y="56"/>
                      </a:lnTo>
                      <a:lnTo>
                        <a:pt x="5" y="54"/>
                      </a:lnTo>
                      <a:lnTo>
                        <a:pt x="5" y="52"/>
                      </a:lnTo>
                      <a:lnTo>
                        <a:pt x="3" y="52"/>
                      </a:lnTo>
                      <a:lnTo>
                        <a:pt x="3" y="50"/>
                      </a:lnTo>
                      <a:lnTo>
                        <a:pt x="3" y="48"/>
                      </a:lnTo>
                      <a:lnTo>
                        <a:pt x="5" y="48"/>
                      </a:lnTo>
                      <a:lnTo>
                        <a:pt x="5" y="46"/>
                      </a:lnTo>
                      <a:lnTo>
                        <a:pt x="3" y="46"/>
                      </a:lnTo>
                      <a:lnTo>
                        <a:pt x="3" y="44"/>
                      </a:lnTo>
                      <a:lnTo>
                        <a:pt x="5" y="44"/>
                      </a:lnTo>
                      <a:lnTo>
                        <a:pt x="5" y="42"/>
                      </a:lnTo>
                      <a:lnTo>
                        <a:pt x="7" y="42"/>
                      </a:lnTo>
                      <a:lnTo>
                        <a:pt x="7" y="40"/>
                      </a:lnTo>
                      <a:lnTo>
                        <a:pt x="7" y="38"/>
                      </a:lnTo>
                      <a:lnTo>
                        <a:pt x="7" y="40"/>
                      </a:lnTo>
                      <a:lnTo>
                        <a:pt x="5" y="4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FFD201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13" name="Freeform 4873">
                  <a:extLst>
                    <a:ext uri="{FF2B5EF4-FFF2-40B4-BE49-F238E27FC236}">
                      <a16:creationId xmlns:a16="http://schemas.microsoft.com/office/drawing/2014/main" id="{E79E05AC-FB27-EA94-45AF-9DEC49197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2" y="2009"/>
                  <a:ext cx="347" cy="261"/>
                </a:xfrm>
                <a:custGeom>
                  <a:avLst/>
                  <a:gdLst>
                    <a:gd name="T0" fmla="*/ 6 w 347"/>
                    <a:gd name="T1" fmla="*/ 207 h 261"/>
                    <a:gd name="T2" fmla="*/ 4 w 347"/>
                    <a:gd name="T3" fmla="*/ 188 h 261"/>
                    <a:gd name="T4" fmla="*/ 11 w 347"/>
                    <a:gd name="T5" fmla="*/ 172 h 261"/>
                    <a:gd name="T6" fmla="*/ 23 w 347"/>
                    <a:gd name="T7" fmla="*/ 169 h 261"/>
                    <a:gd name="T8" fmla="*/ 31 w 347"/>
                    <a:gd name="T9" fmla="*/ 151 h 261"/>
                    <a:gd name="T10" fmla="*/ 32 w 347"/>
                    <a:gd name="T11" fmla="*/ 132 h 261"/>
                    <a:gd name="T12" fmla="*/ 48 w 347"/>
                    <a:gd name="T13" fmla="*/ 136 h 261"/>
                    <a:gd name="T14" fmla="*/ 69 w 347"/>
                    <a:gd name="T15" fmla="*/ 134 h 261"/>
                    <a:gd name="T16" fmla="*/ 67 w 347"/>
                    <a:gd name="T17" fmla="*/ 113 h 261"/>
                    <a:gd name="T18" fmla="*/ 50 w 347"/>
                    <a:gd name="T19" fmla="*/ 101 h 261"/>
                    <a:gd name="T20" fmla="*/ 31 w 347"/>
                    <a:gd name="T21" fmla="*/ 111 h 261"/>
                    <a:gd name="T22" fmla="*/ 19 w 347"/>
                    <a:gd name="T23" fmla="*/ 96 h 261"/>
                    <a:gd name="T24" fmla="*/ 19 w 347"/>
                    <a:gd name="T25" fmla="*/ 84 h 261"/>
                    <a:gd name="T26" fmla="*/ 34 w 347"/>
                    <a:gd name="T27" fmla="*/ 67 h 261"/>
                    <a:gd name="T28" fmla="*/ 57 w 347"/>
                    <a:gd name="T29" fmla="*/ 63 h 261"/>
                    <a:gd name="T30" fmla="*/ 79 w 347"/>
                    <a:gd name="T31" fmla="*/ 67 h 261"/>
                    <a:gd name="T32" fmla="*/ 94 w 347"/>
                    <a:gd name="T33" fmla="*/ 63 h 261"/>
                    <a:gd name="T34" fmla="*/ 90 w 347"/>
                    <a:gd name="T35" fmla="*/ 36 h 261"/>
                    <a:gd name="T36" fmla="*/ 86 w 347"/>
                    <a:gd name="T37" fmla="*/ 17 h 261"/>
                    <a:gd name="T38" fmla="*/ 104 w 347"/>
                    <a:gd name="T39" fmla="*/ 23 h 261"/>
                    <a:gd name="T40" fmla="*/ 123 w 347"/>
                    <a:gd name="T41" fmla="*/ 28 h 261"/>
                    <a:gd name="T42" fmla="*/ 146 w 347"/>
                    <a:gd name="T43" fmla="*/ 28 h 261"/>
                    <a:gd name="T44" fmla="*/ 153 w 347"/>
                    <a:gd name="T45" fmla="*/ 48 h 261"/>
                    <a:gd name="T46" fmla="*/ 161 w 347"/>
                    <a:gd name="T47" fmla="*/ 71 h 261"/>
                    <a:gd name="T48" fmla="*/ 171 w 347"/>
                    <a:gd name="T49" fmla="*/ 88 h 261"/>
                    <a:gd name="T50" fmla="*/ 184 w 347"/>
                    <a:gd name="T51" fmla="*/ 78 h 261"/>
                    <a:gd name="T52" fmla="*/ 209 w 347"/>
                    <a:gd name="T53" fmla="*/ 67 h 261"/>
                    <a:gd name="T54" fmla="*/ 223 w 347"/>
                    <a:gd name="T55" fmla="*/ 48 h 261"/>
                    <a:gd name="T56" fmla="*/ 232 w 347"/>
                    <a:gd name="T57" fmla="*/ 30 h 261"/>
                    <a:gd name="T58" fmla="*/ 249 w 347"/>
                    <a:gd name="T59" fmla="*/ 17 h 261"/>
                    <a:gd name="T60" fmla="*/ 274 w 347"/>
                    <a:gd name="T61" fmla="*/ 11 h 261"/>
                    <a:gd name="T62" fmla="*/ 297 w 347"/>
                    <a:gd name="T63" fmla="*/ 19 h 261"/>
                    <a:gd name="T64" fmla="*/ 317 w 347"/>
                    <a:gd name="T65" fmla="*/ 19 h 261"/>
                    <a:gd name="T66" fmla="*/ 326 w 347"/>
                    <a:gd name="T67" fmla="*/ 3 h 261"/>
                    <a:gd name="T68" fmla="*/ 342 w 347"/>
                    <a:gd name="T69" fmla="*/ 17 h 261"/>
                    <a:gd name="T70" fmla="*/ 342 w 347"/>
                    <a:gd name="T71" fmla="*/ 46 h 261"/>
                    <a:gd name="T72" fmla="*/ 336 w 347"/>
                    <a:gd name="T73" fmla="*/ 69 h 261"/>
                    <a:gd name="T74" fmla="*/ 332 w 347"/>
                    <a:gd name="T75" fmla="*/ 92 h 261"/>
                    <a:gd name="T76" fmla="*/ 328 w 347"/>
                    <a:gd name="T77" fmla="*/ 111 h 261"/>
                    <a:gd name="T78" fmla="*/ 319 w 347"/>
                    <a:gd name="T79" fmla="*/ 128 h 261"/>
                    <a:gd name="T80" fmla="*/ 303 w 347"/>
                    <a:gd name="T81" fmla="*/ 128 h 261"/>
                    <a:gd name="T82" fmla="*/ 282 w 347"/>
                    <a:gd name="T83" fmla="*/ 126 h 261"/>
                    <a:gd name="T84" fmla="*/ 263 w 347"/>
                    <a:gd name="T85" fmla="*/ 124 h 261"/>
                    <a:gd name="T86" fmla="*/ 240 w 347"/>
                    <a:gd name="T87" fmla="*/ 132 h 261"/>
                    <a:gd name="T88" fmla="*/ 223 w 347"/>
                    <a:gd name="T89" fmla="*/ 149 h 261"/>
                    <a:gd name="T90" fmla="*/ 217 w 347"/>
                    <a:gd name="T91" fmla="*/ 163 h 261"/>
                    <a:gd name="T92" fmla="*/ 192 w 347"/>
                    <a:gd name="T93" fmla="*/ 167 h 261"/>
                    <a:gd name="T94" fmla="*/ 171 w 347"/>
                    <a:gd name="T95" fmla="*/ 170 h 261"/>
                    <a:gd name="T96" fmla="*/ 155 w 347"/>
                    <a:gd name="T97" fmla="*/ 190 h 261"/>
                    <a:gd name="T98" fmla="*/ 157 w 347"/>
                    <a:gd name="T99" fmla="*/ 213 h 261"/>
                    <a:gd name="T100" fmla="*/ 155 w 347"/>
                    <a:gd name="T101" fmla="*/ 234 h 261"/>
                    <a:gd name="T102" fmla="*/ 152 w 347"/>
                    <a:gd name="T103" fmla="*/ 253 h 261"/>
                    <a:gd name="T104" fmla="*/ 132 w 347"/>
                    <a:gd name="T105" fmla="*/ 253 h 261"/>
                    <a:gd name="T106" fmla="*/ 119 w 347"/>
                    <a:gd name="T107" fmla="*/ 234 h 261"/>
                    <a:gd name="T108" fmla="*/ 102 w 347"/>
                    <a:gd name="T109" fmla="*/ 228 h 261"/>
                    <a:gd name="T110" fmla="*/ 84 w 347"/>
                    <a:gd name="T111" fmla="*/ 226 h 261"/>
                    <a:gd name="T112" fmla="*/ 77 w 347"/>
                    <a:gd name="T113" fmla="*/ 215 h 261"/>
                    <a:gd name="T114" fmla="*/ 69 w 347"/>
                    <a:gd name="T115" fmla="*/ 222 h 261"/>
                    <a:gd name="T116" fmla="*/ 52 w 347"/>
                    <a:gd name="T117" fmla="*/ 205 h 261"/>
                    <a:gd name="T118" fmla="*/ 40 w 347"/>
                    <a:gd name="T119" fmla="*/ 207 h 261"/>
                    <a:gd name="T120" fmla="*/ 31 w 347"/>
                    <a:gd name="T121" fmla="*/ 228 h 26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347" h="261">
                      <a:moveTo>
                        <a:pt x="17" y="224"/>
                      </a:move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3" y="222"/>
                      </a:lnTo>
                      <a:lnTo>
                        <a:pt x="13" y="220"/>
                      </a:lnTo>
                      <a:lnTo>
                        <a:pt x="11" y="220"/>
                      </a:lnTo>
                      <a:lnTo>
                        <a:pt x="11" y="218"/>
                      </a:lnTo>
                      <a:lnTo>
                        <a:pt x="9" y="218"/>
                      </a:lnTo>
                      <a:lnTo>
                        <a:pt x="8" y="218"/>
                      </a:lnTo>
                      <a:lnTo>
                        <a:pt x="8" y="217"/>
                      </a:lnTo>
                      <a:lnTo>
                        <a:pt x="8" y="215"/>
                      </a:lnTo>
                      <a:lnTo>
                        <a:pt x="8" y="213"/>
                      </a:lnTo>
                      <a:lnTo>
                        <a:pt x="6" y="213"/>
                      </a:lnTo>
                      <a:lnTo>
                        <a:pt x="6" y="211"/>
                      </a:lnTo>
                      <a:lnTo>
                        <a:pt x="6" y="209"/>
                      </a:lnTo>
                      <a:lnTo>
                        <a:pt x="4" y="209"/>
                      </a:lnTo>
                      <a:lnTo>
                        <a:pt x="6" y="209"/>
                      </a:lnTo>
                      <a:lnTo>
                        <a:pt x="6" y="207"/>
                      </a:lnTo>
                      <a:lnTo>
                        <a:pt x="4" y="207"/>
                      </a:lnTo>
                      <a:lnTo>
                        <a:pt x="6" y="207"/>
                      </a:lnTo>
                      <a:lnTo>
                        <a:pt x="4" y="207"/>
                      </a:lnTo>
                      <a:lnTo>
                        <a:pt x="6" y="205"/>
                      </a:lnTo>
                      <a:lnTo>
                        <a:pt x="6" y="203"/>
                      </a:lnTo>
                      <a:lnTo>
                        <a:pt x="6" y="201"/>
                      </a:lnTo>
                      <a:lnTo>
                        <a:pt x="4" y="201"/>
                      </a:lnTo>
                      <a:lnTo>
                        <a:pt x="2" y="201"/>
                      </a:lnTo>
                      <a:lnTo>
                        <a:pt x="2" y="199"/>
                      </a:lnTo>
                      <a:lnTo>
                        <a:pt x="2" y="197"/>
                      </a:lnTo>
                      <a:lnTo>
                        <a:pt x="0" y="197"/>
                      </a:lnTo>
                      <a:lnTo>
                        <a:pt x="0" y="195"/>
                      </a:lnTo>
                      <a:lnTo>
                        <a:pt x="0" y="193"/>
                      </a:lnTo>
                      <a:lnTo>
                        <a:pt x="2" y="193"/>
                      </a:lnTo>
                      <a:lnTo>
                        <a:pt x="2" y="192"/>
                      </a:lnTo>
                      <a:lnTo>
                        <a:pt x="2" y="190"/>
                      </a:lnTo>
                      <a:lnTo>
                        <a:pt x="2" y="188"/>
                      </a:lnTo>
                      <a:lnTo>
                        <a:pt x="4" y="188"/>
                      </a:lnTo>
                      <a:lnTo>
                        <a:pt x="2" y="188"/>
                      </a:lnTo>
                      <a:lnTo>
                        <a:pt x="2" y="186"/>
                      </a:lnTo>
                      <a:lnTo>
                        <a:pt x="2" y="184"/>
                      </a:lnTo>
                      <a:lnTo>
                        <a:pt x="4" y="184"/>
                      </a:lnTo>
                      <a:lnTo>
                        <a:pt x="4" y="182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6" y="178"/>
                      </a:lnTo>
                      <a:lnTo>
                        <a:pt x="8" y="178"/>
                      </a:lnTo>
                      <a:lnTo>
                        <a:pt x="8" y="176"/>
                      </a:lnTo>
                      <a:lnTo>
                        <a:pt x="9" y="176"/>
                      </a:lnTo>
                      <a:lnTo>
                        <a:pt x="9" y="178"/>
                      </a:lnTo>
                      <a:lnTo>
                        <a:pt x="9" y="176"/>
                      </a:lnTo>
                      <a:lnTo>
                        <a:pt x="8" y="176"/>
                      </a:lnTo>
                      <a:lnTo>
                        <a:pt x="8" y="174"/>
                      </a:lnTo>
                      <a:lnTo>
                        <a:pt x="8" y="172"/>
                      </a:lnTo>
                      <a:lnTo>
                        <a:pt x="9" y="172"/>
                      </a:lnTo>
                      <a:lnTo>
                        <a:pt x="11" y="172"/>
                      </a:lnTo>
                      <a:lnTo>
                        <a:pt x="13" y="172"/>
                      </a:lnTo>
                      <a:lnTo>
                        <a:pt x="15" y="172"/>
                      </a:lnTo>
                      <a:lnTo>
                        <a:pt x="15" y="174"/>
                      </a:lnTo>
                      <a:lnTo>
                        <a:pt x="17" y="174"/>
                      </a:lnTo>
                      <a:lnTo>
                        <a:pt x="17" y="176"/>
                      </a:lnTo>
                      <a:lnTo>
                        <a:pt x="17" y="178"/>
                      </a:lnTo>
                      <a:lnTo>
                        <a:pt x="19" y="178"/>
                      </a:lnTo>
                      <a:lnTo>
                        <a:pt x="19" y="180"/>
                      </a:lnTo>
                      <a:lnTo>
                        <a:pt x="21" y="180"/>
                      </a:lnTo>
                      <a:lnTo>
                        <a:pt x="21" y="178"/>
                      </a:lnTo>
                      <a:lnTo>
                        <a:pt x="23" y="178"/>
                      </a:lnTo>
                      <a:lnTo>
                        <a:pt x="23" y="176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5" y="172"/>
                      </a:lnTo>
                      <a:lnTo>
                        <a:pt x="25" y="170"/>
                      </a:lnTo>
                      <a:lnTo>
                        <a:pt x="25" y="169"/>
                      </a:lnTo>
                      <a:lnTo>
                        <a:pt x="23" y="169"/>
                      </a:lnTo>
                      <a:lnTo>
                        <a:pt x="25" y="169"/>
                      </a:lnTo>
                      <a:lnTo>
                        <a:pt x="25" y="167"/>
                      </a:lnTo>
                      <a:lnTo>
                        <a:pt x="27" y="167"/>
                      </a:lnTo>
                      <a:lnTo>
                        <a:pt x="27" y="165"/>
                      </a:lnTo>
                      <a:lnTo>
                        <a:pt x="25" y="165"/>
                      </a:lnTo>
                      <a:lnTo>
                        <a:pt x="27" y="165"/>
                      </a:lnTo>
                      <a:lnTo>
                        <a:pt x="27" y="163"/>
                      </a:lnTo>
                      <a:lnTo>
                        <a:pt x="27" y="161"/>
                      </a:lnTo>
                      <a:lnTo>
                        <a:pt x="27" y="163"/>
                      </a:lnTo>
                      <a:lnTo>
                        <a:pt x="27" y="161"/>
                      </a:lnTo>
                      <a:lnTo>
                        <a:pt x="29" y="161"/>
                      </a:lnTo>
                      <a:lnTo>
                        <a:pt x="29" y="159"/>
                      </a:lnTo>
                      <a:lnTo>
                        <a:pt x="29" y="157"/>
                      </a:lnTo>
                      <a:lnTo>
                        <a:pt x="31" y="157"/>
                      </a:lnTo>
                      <a:lnTo>
                        <a:pt x="32" y="155"/>
                      </a:lnTo>
                      <a:lnTo>
                        <a:pt x="32" y="153"/>
                      </a:lnTo>
                      <a:lnTo>
                        <a:pt x="31" y="153"/>
                      </a:lnTo>
                      <a:lnTo>
                        <a:pt x="31" y="151"/>
                      </a:lnTo>
                      <a:lnTo>
                        <a:pt x="31" y="149"/>
                      </a:lnTo>
                      <a:lnTo>
                        <a:pt x="32" y="149"/>
                      </a:lnTo>
                      <a:lnTo>
                        <a:pt x="32" y="147"/>
                      </a:lnTo>
                      <a:lnTo>
                        <a:pt x="31" y="147"/>
                      </a:lnTo>
                      <a:lnTo>
                        <a:pt x="32" y="145"/>
                      </a:lnTo>
                      <a:lnTo>
                        <a:pt x="31" y="145"/>
                      </a:lnTo>
                      <a:lnTo>
                        <a:pt x="29" y="145"/>
                      </a:lnTo>
                      <a:lnTo>
                        <a:pt x="29" y="144"/>
                      </a:lnTo>
                      <a:lnTo>
                        <a:pt x="27" y="144"/>
                      </a:lnTo>
                      <a:lnTo>
                        <a:pt x="27" y="142"/>
                      </a:lnTo>
                      <a:lnTo>
                        <a:pt x="27" y="140"/>
                      </a:lnTo>
                      <a:lnTo>
                        <a:pt x="27" y="138"/>
                      </a:lnTo>
                      <a:lnTo>
                        <a:pt x="27" y="136"/>
                      </a:lnTo>
                      <a:lnTo>
                        <a:pt x="29" y="136"/>
                      </a:lnTo>
                      <a:lnTo>
                        <a:pt x="31" y="136"/>
                      </a:lnTo>
                      <a:lnTo>
                        <a:pt x="31" y="134"/>
                      </a:lnTo>
                      <a:lnTo>
                        <a:pt x="32" y="134"/>
                      </a:lnTo>
                      <a:lnTo>
                        <a:pt x="32" y="132"/>
                      </a:lnTo>
                      <a:lnTo>
                        <a:pt x="32" y="134"/>
                      </a:lnTo>
                      <a:lnTo>
                        <a:pt x="34" y="134"/>
                      </a:lnTo>
                      <a:lnTo>
                        <a:pt x="34" y="132"/>
                      </a:lnTo>
                      <a:lnTo>
                        <a:pt x="34" y="130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36" y="134"/>
                      </a:lnTo>
                      <a:lnTo>
                        <a:pt x="38" y="134"/>
                      </a:lnTo>
                      <a:lnTo>
                        <a:pt x="40" y="134"/>
                      </a:lnTo>
                      <a:lnTo>
                        <a:pt x="40" y="136"/>
                      </a:lnTo>
                      <a:lnTo>
                        <a:pt x="42" y="136"/>
                      </a:lnTo>
                      <a:lnTo>
                        <a:pt x="42" y="134"/>
                      </a:lnTo>
                      <a:lnTo>
                        <a:pt x="44" y="134"/>
                      </a:lnTo>
                      <a:lnTo>
                        <a:pt x="44" y="132"/>
                      </a:lnTo>
                      <a:lnTo>
                        <a:pt x="46" y="132"/>
                      </a:lnTo>
                      <a:lnTo>
                        <a:pt x="48" y="132"/>
                      </a:lnTo>
                      <a:lnTo>
                        <a:pt x="48" y="134"/>
                      </a:lnTo>
                      <a:lnTo>
                        <a:pt x="48" y="136"/>
                      </a:lnTo>
                      <a:lnTo>
                        <a:pt x="50" y="136"/>
                      </a:lnTo>
                      <a:lnTo>
                        <a:pt x="50" y="138"/>
                      </a:lnTo>
                      <a:lnTo>
                        <a:pt x="52" y="138"/>
                      </a:lnTo>
                      <a:lnTo>
                        <a:pt x="54" y="138"/>
                      </a:lnTo>
                      <a:lnTo>
                        <a:pt x="56" y="138"/>
                      </a:lnTo>
                      <a:lnTo>
                        <a:pt x="57" y="138"/>
                      </a:lnTo>
                      <a:lnTo>
                        <a:pt x="59" y="138"/>
                      </a:lnTo>
                      <a:lnTo>
                        <a:pt x="61" y="138"/>
                      </a:lnTo>
                      <a:lnTo>
                        <a:pt x="61" y="140"/>
                      </a:lnTo>
                      <a:lnTo>
                        <a:pt x="61" y="138"/>
                      </a:lnTo>
                      <a:lnTo>
                        <a:pt x="61" y="140"/>
                      </a:lnTo>
                      <a:lnTo>
                        <a:pt x="63" y="140"/>
                      </a:lnTo>
                      <a:lnTo>
                        <a:pt x="63" y="138"/>
                      </a:lnTo>
                      <a:lnTo>
                        <a:pt x="65" y="138"/>
                      </a:lnTo>
                      <a:lnTo>
                        <a:pt x="67" y="138"/>
                      </a:lnTo>
                      <a:lnTo>
                        <a:pt x="69" y="138"/>
                      </a:lnTo>
                      <a:lnTo>
                        <a:pt x="69" y="136"/>
                      </a:lnTo>
                      <a:lnTo>
                        <a:pt x="69" y="134"/>
                      </a:lnTo>
                      <a:lnTo>
                        <a:pt x="69" y="132"/>
                      </a:lnTo>
                      <a:lnTo>
                        <a:pt x="69" y="130"/>
                      </a:lnTo>
                      <a:lnTo>
                        <a:pt x="71" y="130"/>
                      </a:lnTo>
                      <a:lnTo>
                        <a:pt x="71" y="128"/>
                      </a:lnTo>
                      <a:lnTo>
                        <a:pt x="73" y="126"/>
                      </a:lnTo>
                      <a:lnTo>
                        <a:pt x="75" y="126"/>
                      </a:lnTo>
                      <a:lnTo>
                        <a:pt x="77" y="126"/>
                      </a:lnTo>
                      <a:lnTo>
                        <a:pt x="77" y="124"/>
                      </a:lnTo>
                      <a:lnTo>
                        <a:pt x="77" y="122"/>
                      </a:lnTo>
                      <a:lnTo>
                        <a:pt x="77" y="121"/>
                      </a:lnTo>
                      <a:lnTo>
                        <a:pt x="77" y="119"/>
                      </a:lnTo>
                      <a:lnTo>
                        <a:pt x="77" y="117"/>
                      </a:lnTo>
                      <a:lnTo>
                        <a:pt x="75" y="117"/>
                      </a:lnTo>
                      <a:lnTo>
                        <a:pt x="73" y="117"/>
                      </a:lnTo>
                      <a:lnTo>
                        <a:pt x="73" y="115"/>
                      </a:lnTo>
                      <a:lnTo>
                        <a:pt x="71" y="115"/>
                      </a:lnTo>
                      <a:lnTo>
                        <a:pt x="69" y="115"/>
                      </a:lnTo>
                      <a:lnTo>
                        <a:pt x="67" y="113"/>
                      </a:lnTo>
                      <a:lnTo>
                        <a:pt x="65" y="113"/>
                      </a:lnTo>
                      <a:lnTo>
                        <a:pt x="65" y="111"/>
                      </a:lnTo>
                      <a:lnTo>
                        <a:pt x="63" y="111"/>
                      </a:lnTo>
                      <a:lnTo>
                        <a:pt x="63" y="109"/>
                      </a:lnTo>
                      <a:lnTo>
                        <a:pt x="61" y="109"/>
                      </a:lnTo>
                      <a:lnTo>
                        <a:pt x="59" y="109"/>
                      </a:lnTo>
                      <a:lnTo>
                        <a:pt x="59" y="107"/>
                      </a:lnTo>
                      <a:lnTo>
                        <a:pt x="57" y="105"/>
                      </a:lnTo>
                      <a:lnTo>
                        <a:pt x="57" y="103"/>
                      </a:lnTo>
                      <a:lnTo>
                        <a:pt x="56" y="105"/>
                      </a:lnTo>
                      <a:lnTo>
                        <a:pt x="56" y="103"/>
                      </a:lnTo>
                      <a:lnTo>
                        <a:pt x="54" y="103"/>
                      </a:lnTo>
                      <a:lnTo>
                        <a:pt x="54" y="101"/>
                      </a:lnTo>
                      <a:lnTo>
                        <a:pt x="52" y="101"/>
                      </a:lnTo>
                      <a:lnTo>
                        <a:pt x="52" y="103"/>
                      </a:lnTo>
                      <a:lnTo>
                        <a:pt x="50" y="101"/>
                      </a:lnTo>
                      <a:lnTo>
                        <a:pt x="50" y="103"/>
                      </a:lnTo>
                      <a:lnTo>
                        <a:pt x="50" y="101"/>
                      </a:lnTo>
                      <a:lnTo>
                        <a:pt x="48" y="103"/>
                      </a:lnTo>
                      <a:lnTo>
                        <a:pt x="48" y="105"/>
                      </a:lnTo>
                      <a:lnTo>
                        <a:pt x="46" y="105"/>
                      </a:lnTo>
                      <a:lnTo>
                        <a:pt x="48" y="105"/>
                      </a:lnTo>
                      <a:lnTo>
                        <a:pt x="46" y="105"/>
                      </a:lnTo>
                      <a:lnTo>
                        <a:pt x="44" y="105"/>
                      </a:lnTo>
                      <a:lnTo>
                        <a:pt x="42" y="105"/>
                      </a:lnTo>
                      <a:lnTo>
                        <a:pt x="40" y="105"/>
                      </a:lnTo>
                      <a:lnTo>
                        <a:pt x="40" y="107"/>
                      </a:lnTo>
                      <a:lnTo>
                        <a:pt x="38" y="107"/>
                      </a:lnTo>
                      <a:lnTo>
                        <a:pt x="38" y="109"/>
                      </a:lnTo>
                      <a:lnTo>
                        <a:pt x="36" y="109"/>
                      </a:lnTo>
                      <a:lnTo>
                        <a:pt x="36" y="111"/>
                      </a:lnTo>
                      <a:lnTo>
                        <a:pt x="34" y="111"/>
                      </a:lnTo>
                      <a:lnTo>
                        <a:pt x="34" y="109"/>
                      </a:lnTo>
                      <a:lnTo>
                        <a:pt x="34" y="111"/>
                      </a:lnTo>
                      <a:lnTo>
                        <a:pt x="32" y="111"/>
                      </a:lnTo>
                      <a:lnTo>
                        <a:pt x="31" y="111"/>
                      </a:lnTo>
                      <a:lnTo>
                        <a:pt x="29" y="111"/>
                      </a:lnTo>
                      <a:lnTo>
                        <a:pt x="27" y="111"/>
                      </a:lnTo>
                      <a:lnTo>
                        <a:pt x="25" y="111"/>
                      </a:lnTo>
                      <a:lnTo>
                        <a:pt x="23" y="111"/>
                      </a:lnTo>
                      <a:lnTo>
                        <a:pt x="23" y="109"/>
                      </a:lnTo>
                      <a:lnTo>
                        <a:pt x="21" y="109"/>
                      </a:lnTo>
                      <a:lnTo>
                        <a:pt x="19" y="109"/>
                      </a:lnTo>
                      <a:lnTo>
                        <a:pt x="17" y="109"/>
                      </a:lnTo>
                      <a:lnTo>
                        <a:pt x="17" y="107"/>
                      </a:lnTo>
                      <a:lnTo>
                        <a:pt x="17" y="105"/>
                      </a:lnTo>
                      <a:lnTo>
                        <a:pt x="19" y="105"/>
                      </a:lnTo>
                      <a:lnTo>
                        <a:pt x="19" y="103"/>
                      </a:lnTo>
                      <a:lnTo>
                        <a:pt x="17" y="103"/>
                      </a:lnTo>
                      <a:lnTo>
                        <a:pt x="19" y="103"/>
                      </a:lnTo>
                      <a:lnTo>
                        <a:pt x="19" y="101"/>
                      </a:lnTo>
                      <a:lnTo>
                        <a:pt x="19" y="99"/>
                      </a:lnTo>
                      <a:lnTo>
                        <a:pt x="19" y="97"/>
                      </a:lnTo>
                      <a:lnTo>
                        <a:pt x="19" y="96"/>
                      </a:lnTo>
                      <a:lnTo>
                        <a:pt x="19" y="94"/>
                      </a:lnTo>
                      <a:lnTo>
                        <a:pt x="17" y="94"/>
                      </a:lnTo>
                      <a:lnTo>
                        <a:pt x="17" y="92"/>
                      </a:lnTo>
                      <a:lnTo>
                        <a:pt x="17" y="90"/>
                      </a:lnTo>
                      <a:lnTo>
                        <a:pt x="19" y="90"/>
                      </a:lnTo>
                      <a:lnTo>
                        <a:pt x="19" y="88"/>
                      </a:lnTo>
                      <a:lnTo>
                        <a:pt x="19" y="90"/>
                      </a:lnTo>
                      <a:lnTo>
                        <a:pt x="17" y="90"/>
                      </a:lnTo>
                      <a:lnTo>
                        <a:pt x="17" y="88"/>
                      </a:lnTo>
                      <a:lnTo>
                        <a:pt x="19" y="88"/>
                      </a:lnTo>
                      <a:lnTo>
                        <a:pt x="17" y="88"/>
                      </a:lnTo>
                      <a:lnTo>
                        <a:pt x="17" y="86"/>
                      </a:lnTo>
                      <a:lnTo>
                        <a:pt x="19" y="86"/>
                      </a:lnTo>
                      <a:lnTo>
                        <a:pt x="17" y="86"/>
                      </a:lnTo>
                      <a:lnTo>
                        <a:pt x="19" y="86"/>
                      </a:lnTo>
                      <a:lnTo>
                        <a:pt x="19" y="84"/>
                      </a:lnTo>
                      <a:lnTo>
                        <a:pt x="17" y="84"/>
                      </a:lnTo>
                      <a:lnTo>
                        <a:pt x="19" y="84"/>
                      </a:lnTo>
                      <a:lnTo>
                        <a:pt x="19" y="82"/>
                      </a:lnTo>
                      <a:lnTo>
                        <a:pt x="19" y="80"/>
                      </a:lnTo>
                      <a:lnTo>
                        <a:pt x="19" y="78"/>
                      </a:lnTo>
                      <a:lnTo>
                        <a:pt x="17" y="78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1" y="78"/>
                      </a:lnTo>
                      <a:lnTo>
                        <a:pt x="23" y="78"/>
                      </a:lnTo>
                      <a:lnTo>
                        <a:pt x="25" y="76"/>
                      </a:lnTo>
                      <a:lnTo>
                        <a:pt x="25" y="74"/>
                      </a:lnTo>
                      <a:lnTo>
                        <a:pt x="27" y="73"/>
                      </a:lnTo>
                      <a:lnTo>
                        <a:pt x="29" y="73"/>
                      </a:lnTo>
                      <a:lnTo>
                        <a:pt x="29" y="71"/>
                      </a:lnTo>
                      <a:lnTo>
                        <a:pt x="31" y="71"/>
                      </a:lnTo>
                      <a:lnTo>
                        <a:pt x="31" y="69"/>
                      </a:lnTo>
                      <a:lnTo>
                        <a:pt x="32" y="69"/>
                      </a:lnTo>
                      <a:lnTo>
                        <a:pt x="32" y="67"/>
                      </a:lnTo>
                      <a:lnTo>
                        <a:pt x="34" y="67"/>
                      </a:lnTo>
                      <a:lnTo>
                        <a:pt x="36" y="65"/>
                      </a:lnTo>
                      <a:lnTo>
                        <a:pt x="38" y="63"/>
                      </a:lnTo>
                      <a:lnTo>
                        <a:pt x="38" y="65"/>
                      </a:lnTo>
                      <a:lnTo>
                        <a:pt x="40" y="65"/>
                      </a:lnTo>
                      <a:lnTo>
                        <a:pt x="40" y="63"/>
                      </a:lnTo>
                      <a:lnTo>
                        <a:pt x="42" y="63"/>
                      </a:lnTo>
                      <a:lnTo>
                        <a:pt x="42" y="61"/>
                      </a:lnTo>
                      <a:lnTo>
                        <a:pt x="44" y="61"/>
                      </a:lnTo>
                      <a:lnTo>
                        <a:pt x="46" y="61"/>
                      </a:lnTo>
                      <a:lnTo>
                        <a:pt x="48" y="61"/>
                      </a:lnTo>
                      <a:lnTo>
                        <a:pt x="48" y="59"/>
                      </a:lnTo>
                      <a:lnTo>
                        <a:pt x="50" y="59"/>
                      </a:lnTo>
                      <a:lnTo>
                        <a:pt x="52" y="57"/>
                      </a:lnTo>
                      <a:lnTo>
                        <a:pt x="52" y="59"/>
                      </a:lnTo>
                      <a:lnTo>
                        <a:pt x="54" y="61"/>
                      </a:lnTo>
                      <a:lnTo>
                        <a:pt x="56" y="61"/>
                      </a:lnTo>
                      <a:lnTo>
                        <a:pt x="56" y="63"/>
                      </a:lnTo>
                      <a:lnTo>
                        <a:pt x="57" y="63"/>
                      </a:lnTo>
                      <a:lnTo>
                        <a:pt x="57" y="65"/>
                      </a:lnTo>
                      <a:lnTo>
                        <a:pt x="59" y="67"/>
                      </a:lnTo>
                      <a:lnTo>
                        <a:pt x="59" y="69"/>
                      </a:lnTo>
                      <a:lnTo>
                        <a:pt x="61" y="69"/>
                      </a:lnTo>
                      <a:lnTo>
                        <a:pt x="63" y="69"/>
                      </a:lnTo>
                      <a:lnTo>
                        <a:pt x="65" y="69"/>
                      </a:lnTo>
                      <a:lnTo>
                        <a:pt x="65" y="67"/>
                      </a:lnTo>
                      <a:lnTo>
                        <a:pt x="67" y="67"/>
                      </a:lnTo>
                      <a:lnTo>
                        <a:pt x="69" y="67"/>
                      </a:lnTo>
                      <a:lnTo>
                        <a:pt x="71" y="67"/>
                      </a:lnTo>
                      <a:lnTo>
                        <a:pt x="71" y="69"/>
                      </a:lnTo>
                      <a:lnTo>
                        <a:pt x="71" y="67"/>
                      </a:lnTo>
                      <a:lnTo>
                        <a:pt x="73" y="67"/>
                      </a:lnTo>
                      <a:lnTo>
                        <a:pt x="75" y="67"/>
                      </a:lnTo>
                      <a:lnTo>
                        <a:pt x="77" y="67"/>
                      </a:lnTo>
                      <a:lnTo>
                        <a:pt x="77" y="69"/>
                      </a:lnTo>
                      <a:lnTo>
                        <a:pt x="79" y="69"/>
                      </a:lnTo>
                      <a:lnTo>
                        <a:pt x="79" y="67"/>
                      </a:lnTo>
                      <a:lnTo>
                        <a:pt x="79" y="69"/>
                      </a:lnTo>
                      <a:lnTo>
                        <a:pt x="80" y="69"/>
                      </a:lnTo>
                      <a:lnTo>
                        <a:pt x="80" y="67"/>
                      </a:lnTo>
                      <a:lnTo>
                        <a:pt x="82" y="67"/>
                      </a:lnTo>
                      <a:lnTo>
                        <a:pt x="84" y="67"/>
                      </a:lnTo>
                      <a:lnTo>
                        <a:pt x="84" y="69"/>
                      </a:lnTo>
                      <a:lnTo>
                        <a:pt x="86" y="69"/>
                      </a:lnTo>
                      <a:lnTo>
                        <a:pt x="88" y="69"/>
                      </a:lnTo>
                      <a:lnTo>
                        <a:pt x="88" y="71"/>
                      </a:lnTo>
                      <a:lnTo>
                        <a:pt x="88" y="69"/>
                      </a:lnTo>
                      <a:lnTo>
                        <a:pt x="88" y="71"/>
                      </a:lnTo>
                      <a:lnTo>
                        <a:pt x="90" y="71"/>
                      </a:lnTo>
                      <a:lnTo>
                        <a:pt x="92" y="71"/>
                      </a:lnTo>
                      <a:lnTo>
                        <a:pt x="94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5"/>
                      </a:lnTo>
                      <a:lnTo>
                        <a:pt x="94" y="63"/>
                      </a:lnTo>
                      <a:lnTo>
                        <a:pt x="92" y="61"/>
                      </a:lnTo>
                      <a:lnTo>
                        <a:pt x="92" y="59"/>
                      </a:lnTo>
                      <a:lnTo>
                        <a:pt x="92" y="57"/>
                      </a:lnTo>
                      <a:lnTo>
                        <a:pt x="92" y="55"/>
                      </a:lnTo>
                      <a:lnTo>
                        <a:pt x="94" y="55"/>
                      </a:lnTo>
                      <a:lnTo>
                        <a:pt x="92" y="55"/>
                      </a:lnTo>
                      <a:lnTo>
                        <a:pt x="92" y="53"/>
                      </a:lnTo>
                      <a:lnTo>
                        <a:pt x="92" y="51"/>
                      </a:lnTo>
                      <a:lnTo>
                        <a:pt x="92" y="49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2" y="44"/>
                      </a:lnTo>
                      <a:lnTo>
                        <a:pt x="90" y="44"/>
                      </a:lnTo>
                      <a:lnTo>
                        <a:pt x="90" y="42"/>
                      </a:lnTo>
                      <a:lnTo>
                        <a:pt x="92" y="42"/>
                      </a:lnTo>
                      <a:lnTo>
                        <a:pt x="90" y="40"/>
                      </a:lnTo>
                      <a:lnTo>
                        <a:pt x="90" y="38"/>
                      </a:lnTo>
                      <a:lnTo>
                        <a:pt x="90" y="36"/>
                      </a:lnTo>
                      <a:lnTo>
                        <a:pt x="90" y="34"/>
                      </a:lnTo>
                      <a:lnTo>
                        <a:pt x="90" y="32"/>
                      </a:lnTo>
                      <a:lnTo>
                        <a:pt x="92" y="32"/>
                      </a:lnTo>
                      <a:lnTo>
                        <a:pt x="94" y="32"/>
                      </a:lnTo>
                      <a:lnTo>
                        <a:pt x="94" y="30"/>
                      </a:lnTo>
                      <a:lnTo>
                        <a:pt x="94" y="28"/>
                      </a:lnTo>
                      <a:lnTo>
                        <a:pt x="92" y="28"/>
                      </a:lnTo>
                      <a:lnTo>
                        <a:pt x="90" y="28"/>
                      </a:lnTo>
                      <a:lnTo>
                        <a:pt x="88" y="28"/>
                      </a:lnTo>
                      <a:lnTo>
                        <a:pt x="88" y="26"/>
                      </a:lnTo>
                      <a:lnTo>
                        <a:pt x="86" y="26"/>
                      </a:lnTo>
                      <a:lnTo>
                        <a:pt x="86" y="25"/>
                      </a:lnTo>
                      <a:lnTo>
                        <a:pt x="86" y="23"/>
                      </a:lnTo>
                      <a:lnTo>
                        <a:pt x="86" y="21"/>
                      </a:lnTo>
                      <a:lnTo>
                        <a:pt x="86" y="19"/>
                      </a:lnTo>
                      <a:lnTo>
                        <a:pt x="88" y="19"/>
                      </a:lnTo>
                      <a:lnTo>
                        <a:pt x="88" y="17"/>
                      </a:lnTo>
                      <a:lnTo>
                        <a:pt x="86" y="17"/>
                      </a:lnTo>
                      <a:lnTo>
                        <a:pt x="86" y="15"/>
                      </a:lnTo>
                      <a:lnTo>
                        <a:pt x="86" y="13"/>
                      </a:lnTo>
                      <a:lnTo>
                        <a:pt x="86" y="11"/>
                      </a:lnTo>
                      <a:lnTo>
                        <a:pt x="88" y="11"/>
                      </a:lnTo>
                      <a:lnTo>
                        <a:pt x="90" y="11"/>
                      </a:lnTo>
                      <a:lnTo>
                        <a:pt x="90" y="13"/>
                      </a:lnTo>
                      <a:lnTo>
                        <a:pt x="92" y="13"/>
                      </a:lnTo>
                      <a:lnTo>
                        <a:pt x="92" y="15"/>
                      </a:lnTo>
                      <a:lnTo>
                        <a:pt x="94" y="15"/>
                      </a:lnTo>
                      <a:lnTo>
                        <a:pt x="96" y="15"/>
                      </a:lnTo>
                      <a:lnTo>
                        <a:pt x="98" y="15"/>
                      </a:lnTo>
                      <a:lnTo>
                        <a:pt x="100" y="15"/>
                      </a:lnTo>
                      <a:lnTo>
                        <a:pt x="100" y="17"/>
                      </a:lnTo>
                      <a:lnTo>
                        <a:pt x="102" y="17"/>
                      </a:lnTo>
                      <a:lnTo>
                        <a:pt x="102" y="19"/>
                      </a:lnTo>
                      <a:lnTo>
                        <a:pt x="102" y="21"/>
                      </a:lnTo>
                      <a:lnTo>
                        <a:pt x="104" y="21"/>
                      </a:lnTo>
                      <a:lnTo>
                        <a:pt x="104" y="23"/>
                      </a:lnTo>
                      <a:lnTo>
                        <a:pt x="104" y="25"/>
                      </a:lnTo>
                      <a:lnTo>
                        <a:pt x="105" y="25"/>
                      </a:lnTo>
                      <a:lnTo>
                        <a:pt x="105" y="23"/>
                      </a:lnTo>
                      <a:lnTo>
                        <a:pt x="107" y="23"/>
                      </a:lnTo>
                      <a:lnTo>
                        <a:pt x="107" y="25"/>
                      </a:lnTo>
                      <a:lnTo>
                        <a:pt x="109" y="25"/>
                      </a:lnTo>
                      <a:lnTo>
                        <a:pt x="109" y="26"/>
                      </a:lnTo>
                      <a:lnTo>
                        <a:pt x="111" y="26"/>
                      </a:lnTo>
                      <a:lnTo>
                        <a:pt x="111" y="25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5" y="26"/>
                      </a:lnTo>
                      <a:lnTo>
                        <a:pt x="117" y="28"/>
                      </a:lnTo>
                      <a:lnTo>
                        <a:pt x="117" y="30"/>
                      </a:lnTo>
                      <a:lnTo>
                        <a:pt x="119" y="30"/>
                      </a:lnTo>
                      <a:lnTo>
                        <a:pt x="121" y="30"/>
                      </a:lnTo>
                      <a:lnTo>
                        <a:pt x="123" y="30"/>
                      </a:lnTo>
                      <a:lnTo>
                        <a:pt x="123" y="28"/>
                      </a:lnTo>
                      <a:lnTo>
                        <a:pt x="125" y="28"/>
                      </a:lnTo>
                      <a:lnTo>
                        <a:pt x="125" y="26"/>
                      </a:lnTo>
                      <a:lnTo>
                        <a:pt x="127" y="26"/>
                      </a:lnTo>
                      <a:lnTo>
                        <a:pt x="128" y="26"/>
                      </a:lnTo>
                      <a:lnTo>
                        <a:pt x="128" y="25"/>
                      </a:lnTo>
                      <a:lnTo>
                        <a:pt x="130" y="25"/>
                      </a:lnTo>
                      <a:lnTo>
                        <a:pt x="130" y="23"/>
                      </a:lnTo>
                      <a:lnTo>
                        <a:pt x="132" y="23"/>
                      </a:lnTo>
                      <a:lnTo>
                        <a:pt x="134" y="23"/>
                      </a:lnTo>
                      <a:lnTo>
                        <a:pt x="136" y="23"/>
                      </a:lnTo>
                      <a:lnTo>
                        <a:pt x="136" y="25"/>
                      </a:lnTo>
                      <a:lnTo>
                        <a:pt x="138" y="25"/>
                      </a:lnTo>
                      <a:lnTo>
                        <a:pt x="138" y="26"/>
                      </a:lnTo>
                      <a:lnTo>
                        <a:pt x="140" y="26"/>
                      </a:lnTo>
                      <a:lnTo>
                        <a:pt x="142" y="26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6" y="28"/>
                      </a:lnTo>
                      <a:lnTo>
                        <a:pt x="146" y="30"/>
                      </a:lnTo>
                      <a:lnTo>
                        <a:pt x="148" y="30"/>
                      </a:lnTo>
                      <a:lnTo>
                        <a:pt x="148" y="32"/>
                      </a:lnTo>
                      <a:lnTo>
                        <a:pt x="148" y="34"/>
                      </a:lnTo>
                      <a:lnTo>
                        <a:pt x="148" y="36"/>
                      </a:lnTo>
                      <a:lnTo>
                        <a:pt x="148" y="38"/>
                      </a:lnTo>
                      <a:lnTo>
                        <a:pt x="148" y="40"/>
                      </a:lnTo>
                      <a:lnTo>
                        <a:pt x="146" y="40"/>
                      </a:lnTo>
                      <a:lnTo>
                        <a:pt x="144" y="40"/>
                      </a:lnTo>
                      <a:lnTo>
                        <a:pt x="144" y="42"/>
                      </a:lnTo>
                      <a:lnTo>
                        <a:pt x="144" y="44"/>
                      </a:lnTo>
                      <a:lnTo>
                        <a:pt x="146" y="44"/>
                      </a:lnTo>
                      <a:lnTo>
                        <a:pt x="146" y="46"/>
                      </a:lnTo>
                      <a:lnTo>
                        <a:pt x="148" y="46"/>
                      </a:lnTo>
                      <a:lnTo>
                        <a:pt x="148" y="48"/>
                      </a:lnTo>
                      <a:lnTo>
                        <a:pt x="150" y="48"/>
                      </a:lnTo>
                      <a:lnTo>
                        <a:pt x="152" y="48"/>
                      </a:lnTo>
                      <a:lnTo>
                        <a:pt x="153" y="48"/>
                      </a:lnTo>
                      <a:lnTo>
                        <a:pt x="155" y="48"/>
                      </a:lnTo>
                      <a:lnTo>
                        <a:pt x="155" y="49"/>
                      </a:lnTo>
                      <a:lnTo>
                        <a:pt x="155" y="51"/>
                      </a:lnTo>
                      <a:lnTo>
                        <a:pt x="155" y="53"/>
                      </a:lnTo>
                      <a:lnTo>
                        <a:pt x="155" y="55"/>
                      </a:lnTo>
                      <a:lnTo>
                        <a:pt x="157" y="55"/>
                      </a:lnTo>
                      <a:lnTo>
                        <a:pt x="157" y="57"/>
                      </a:lnTo>
                      <a:lnTo>
                        <a:pt x="159" y="57"/>
                      </a:lnTo>
                      <a:lnTo>
                        <a:pt x="159" y="59"/>
                      </a:lnTo>
                      <a:lnTo>
                        <a:pt x="159" y="61"/>
                      </a:lnTo>
                      <a:lnTo>
                        <a:pt x="157" y="61"/>
                      </a:lnTo>
                      <a:lnTo>
                        <a:pt x="157" y="63"/>
                      </a:lnTo>
                      <a:lnTo>
                        <a:pt x="159" y="63"/>
                      </a:lnTo>
                      <a:lnTo>
                        <a:pt x="159" y="65"/>
                      </a:lnTo>
                      <a:lnTo>
                        <a:pt x="159" y="67"/>
                      </a:lnTo>
                      <a:lnTo>
                        <a:pt x="159" y="69"/>
                      </a:lnTo>
                      <a:lnTo>
                        <a:pt x="161" y="69"/>
                      </a:lnTo>
                      <a:lnTo>
                        <a:pt x="161" y="71"/>
                      </a:lnTo>
                      <a:lnTo>
                        <a:pt x="163" y="71"/>
                      </a:lnTo>
                      <a:lnTo>
                        <a:pt x="163" y="73"/>
                      </a:lnTo>
                      <a:lnTo>
                        <a:pt x="163" y="74"/>
                      </a:lnTo>
                      <a:lnTo>
                        <a:pt x="163" y="76"/>
                      </a:lnTo>
                      <a:lnTo>
                        <a:pt x="163" y="78"/>
                      </a:lnTo>
                      <a:lnTo>
                        <a:pt x="161" y="78"/>
                      </a:lnTo>
                      <a:lnTo>
                        <a:pt x="163" y="78"/>
                      </a:lnTo>
                      <a:lnTo>
                        <a:pt x="163" y="80"/>
                      </a:lnTo>
                      <a:lnTo>
                        <a:pt x="165" y="80"/>
                      </a:lnTo>
                      <a:lnTo>
                        <a:pt x="165" y="82"/>
                      </a:lnTo>
                      <a:lnTo>
                        <a:pt x="165" y="80"/>
                      </a:lnTo>
                      <a:lnTo>
                        <a:pt x="165" y="82"/>
                      </a:lnTo>
                      <a:lnTo>
                        <a:pt x="167" y="82"/>
                      </a:lnTo>
                      <a:lnTo>
                        <a:pt x="169" y="82"/>
                      </a:lnTo>
                      <a:lnTo>
                        <a:pt x="171" y="82"/>
                      </a:lnTo>
                      <a:lnTo>
                        <a:pt x="171" y="84"/>
                      </a:lnTo>
                      <a:lnTo>
                        <a:pt x="171" y="86"/>
                      </a:lnTo>
                      <a:lnTo>
                        <a:pt x="171" y="88"/>
                      </a:lnTo>
                      <a:lnTo>
                        <a:pt x="171" y="90"/>
                      </a:lnTo>
                      <a:lnTo>
                        <a:pt x="173" y="92"/>
                      </a:lnTo>
                      <a:lnTo>
                        <a:pt x="171" y="94"/>
                      </a:lnTo>
                      <a:lnTo>
                        <a:pt x="173" y="96"/>
                      </a:lnTo>
                      <a:lnTo>
                        <a:pt x="175" y="96"/>
                      </a:lnTo>
                      <a:lnTo>
                        <a:pt x="175" y="94"/>
                      </a:lnTo>
                      <a:lnTo>
                        <a:pt x="176" y="94"/>
                      </a:lnTo>
                      <a:lnTo>
                        <a:pt x="176" y="92"/>
                      </a:lnTo>
                      <a:lnTo>
                        <a:pt x="176" y="90"/>
                      </a:lnTo>
                      <a:lnTo>
                        <a:pt x="178" y="90"/>
                      </a:lnTo>
                      <a:lnTo>
                        <a:pt x="178" y="88"/>
                      </a:lnTo>
                      <a:lnTo>
                        <a:pt x="180" y="86"/>
                      </a:lnTo>
                      <a:lnTo>
                        <a:pt x="180" y="84"/>
                      </a:lnTo>
                      <a:lnTo>
                        <a:pt x="182" y="84"/>
                      </a:lnTo>
                      <a:lnTo>
                        <a:pt x="182" y="82"/>
                      </a:lnTo>
                      <a:lnTo>
                        <a:pt x="184" y="82"/>
                      </a:lnTo>
                      <a:lnTo>
                        <a:pt x="184" y="80"/>
                      </a:lnTo>
                      <a:lnTo>
                        <a:pt x="184" y="78"/>
                      </a:lnTo>
                      <a:lnTo>
                        <a:pt x="186" y="78"/>
                      </a:lnTo>
                      <a:lnTo>
                        <a:pt x="186" y="76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4"/>
                      </a:lnTo>
                      <a:lnTo>
                        <a:pt x="190" y="73"/>
                      </a:lnTo>
                      <a:lnTo>
                        <a:pt x="192" y="73"/>
                      </a:lnTo>
                      <a:lnTo>
                        <a:pt x="192" y="71"/>
                      </a:lnTo>
                      <a:lnTo>
                        <a:pt x="194" y="71"/>
                      </a:lnTo>
                      <a:lnTo>
                        <a:pt x="196" y="71"/>
                      </a:lnTo>
                      <a:lnTo>
                        <a:pt x="198" y="69"/>
                      </a:lnTo>
                      <a:lnTo>
                        <a:pt x="200" y="69"/>
                      </a:lnTo>
                      <a:lnTo>
                        <a:pt x="201" y="69"/>
                      </a:lnTo>
                      <a:lnTo>
                        <a:pt x="201" y="67"/>
                      </a:lnTo>
                      <a:lnTo>
                        <a:pt x="203" y="67"/>
                      </a:lnTo>
                      <a:lnTo>
                        <a:pt x="205" y="67"/>
                      </a:lnTo>
                      <a:lnTo>
                        <a:pt x="207" y="67"/>
                      </a:lnTo>
                      <a:lnTo>
                        <a:pt x="209" y="67"/>
                      </a:lnTo>
                      <a:lnTo>
                        <a:pt x="211" y="67"/>
                      </a:lnTo>
                      <a:lnTo>
                        <a:pt x="211" y="65"/>
                      </a:lnTo>
                      <a:lnTo>
                        <a:pt x="211" y="63"/>
                      </a:lnTo>
                      <a:lnTo>
                        <a:pt x="211" y="61"/>
                      </a:lnTo>
                      <a:lnTo>
                        <a:pt x="213" y="61"/>
                      </a:lnTo>
                      <a:lnTo>
                        <a:pt x="213" y="59"/>
                      </a:lnTo>
                      <a:lnTo>
                        <a:pt x="215" y="59"/>
                      </a:lnTo>
                      <a:lnTo>
                        <a:pt x="215" y="57"/>
                      </a:lnTo>
                      <a:lnTo>
                        <a:pt x="217" y="57"/>
                      </a:lnTo>
                      <a:lnTo>
                        <a:pt x="217" y="55"/>
                      </a:lnTo>
                      <a:lnTo>
                        <a:pt x="219" y="55"/>
                      </a:lnTo>
                      <a:lnTo>
                        <a:pt x="221" y="55"/>
                      </a:lnTo>
                      <a:lnTo>
                        <a:pt x="221" y="53"/>
                      </a:lnTo>
                      <a:lnTo>
                        <a:pt x="223" y="53"/>
                      </a:lnTo>
                      <a:lnTo>
                        <a:pt x="223" y="51"/>
                      </a:lnTo>
                      <a:lnTo>
                        <a:pt x="223" y="49"/>
                      </a:lnTo>
                      <a:lnTo>
                        <a:pt x="224" y="49"/>
                      </a:lnTo>
                      <a:lnTo>
                        <a:pt x="223" y="48"/>
                      </a:lnTo>
                      <a:lnTo>
                        <a:pt x="221" y="48"/>
                      </a:lnTo>
                      <a:lnTo>
                        <a:pt x="221" y="46"/>
                      </a:lnTo>
                      <a:lnTo>
                        <a:pt x="223" y="46"/>
                      </a:lnTo>
                      <a:lnTo>
                        <a:pt x="223" y="44"/>
                      </a:lnTo>
                      <a:lnTo>
                        <a:pt x="223" y="42"/>
                      </a:lnTo>
                      <a:lnTo>
                        <a:pt x="223" y="40"/>
                      </a:lnTo>
                      <a:lnTo>
                        <a:pt x="221" y="40"/>
                      </a:lnTo>
                      <a:lnTo>
                        <a:pt x="221" y="38"/>
                      </a:lnTo>
                      <a:lnTo>
                        <a:pt x="221" y="36"/>
                      </a:lnTo>
                      <a:lnTo>
                        <a:pt x="221" y="34"/>
                      </a:lnTo>
                      <a:lnTo>
                        <a:pt x="223" y="34"/>
                      </a:lnTo>
                      <a:lnTo>
                        <a:pt x="223" y="32"/>
                      </a:lnTo>
                      <a:lnTo>
                        <a:pt x="224" y="32"/>
                      </a:lnTo>
                      <a:lnTo>
                        <a:pt x="226" y="32"/>
                      </a:lnTo>
                      <a:lnTo>
                        <a:pt x="228" y="32"/>
                      </a:lnTo>
                      <a:lnTo>
                        <a:pt x="228" y="30"/>
                      </a:lnTo>
                      <a:lnTo>
                        <a:pt x="230" y="30"/>
                      </a:lnTo>
                      <a:lnTo>
                        <a:pt x="232" y="30"/>
                      </a:lnTo>
                      <a:lnTo>
                        <a:pt x="232" y="32"/>
                      </a:lnTo>
                      <a:lnTo>
                        <a:pt x="234" y="32"/>
                      </a:lnTo>
                      <a:lnTo>
                        <a:pt x="236" y="30"/>
                      </a:lnTo>
                      <a:lnTo>
                        <a:pt x="238" y="30"/>
                      </a:lnTo>
                      <a:lnTo>
                        <a:pt x="238" y="28"/>
                      </a:lnTo>
                      <a:lnTo>
                        <a:pt x="240" y="28"/>
                      </a:lnTo>
                      <a:lnTo>
                        <a:pt x="242" y="28"/>
                      </a:lnTo>
                      <a:lnTo>
                        <a:pt x="242" y="26"/>
                      </a:lnTo>
                      <a:lnTo>
                        <a:pt x="244" y="26"/>
                      </a:lnTo>
                      <a:lnTo>
                        <a:pt x="246" y="26"/>
                      </a:lnTo>
                      <a:lnTo>
                        <a:pt x="246" y="25"/>
                      </a:lnTo>
                      <a:lnTo>
                        <a:pt x="246" y="23"/>
                      </a:lnTo>
                      <a:lnTo>
                        <a:pt x="248" y="21"/>
                      </a:lnTo>
                      <a:lnTo>
                        <a:pt x="249" y="21"/>
                      </a:lnTo>
                      <a:lnTo>
                        <a:pt x="249" y="19"/>
                      </a:lnTo>
                      <a:lnTo>
                        <a:pt x="248" y="19"/>
                      </a:lnTo>
                      <a:lnTo>
                        <a:pt x="248" y="17"/>
                      </a:lnTo>
                      <a:lnTo>
                        <a:pt x="249" y="17"/>
                      </a:lnTo>
                      <a:lnTo>
                        <a:pt x="251" y="17"/>
                      </a:lnTo>
                      <a:lnTo>
                        <a:pt x="253" y="17"/>
                      </a:lnTo>
                      <a:lnTo>
                        <a:pt x="255" y="17"/>
                      </a:lnTo>
                      <a:lnTo>
                        <a:pt x="257" y="17"/>
                      </a:lnTo>
                      <a:lnTo>
                        <a:pt x="259" y="17"/>
                      </a:lnTo>
                      <a:lnTo>
                        <a:pt x="259" y="15"/>
                      </a:lnTo>
                      <a:lnTo>
                        <a:pt x="261" y="15"/>
                      </a:lnTo>
                      <a:lnTo>
                        <a:pt x="263" y="15"/>
                      </a:lnTo>
                      <a:lnTo>
                        <a:pt x="263" y="13"/>
                      </a:lnTo>
                      <a:lnTo>
                        <a:pt x="265" y="13"/>
                      </a:lnTo>
                      <a:lnTo>
                        <a:pt x="267" y="13"/>
                      </a:lnTo>
                      <a:lnTo>
                        <a:pt x="269" y="13"/>
                      </a:lnTo>
                      <a:lnTo>
                        <a:pt x="269" y="11"/>
                      </a:lnTo>
                      <a:lnTo>
                        <a:pt x="271" y="11"/>
                      </a:lnTo>
                      <a:lnTo>
                        <a:pt x="271" y="13"/>
                      </a:lnTo>
                      <a:lnTo>
                        <a:pt x="271" y="11"/>
                      </a:lnTo>
                      <a:lnTo>
                        <a:pt x="272" y="11"/>
                      </a:lnTo>
                      <a:lnTo>
                        <a:pt x="274" y="11"/>
                      </a:lnTo>
                      <a:lnTo>
                        <a:pt x="276" y="11"/>
                      </a:lnTo>
                      <a:lnTo>
                        <a:pt x="278" y="11"/>
                      </a:lnTo>
                      <a:lnTo>
                        <a:pt x="278" y="9"/>
                      </a:lnTo>
                      <a:lnTo>
                        <a:pt x="280" y="9"/>
                      </a:lnTo>
                      <a:lnTo>
                        <a:pt x="282" y="9"/>
                      </a:lnTo>
                      <a:lnTo>
                        <a:pt x="284" y="9"/>
                      </a:lnTo>
                      <a:lnTo>
                        <a:pt x="286" y="9"/>
                      </a:lnTo>
                      <a:lnTo>
                        <a:pt x="286" y="11"/>
                      </a:lnTo>
                      <a:lnTo>
                        <a:pt x="288" y="11"/>
                      </a:lnTo>
                      <a:lnTo>
                        <a:pt x="290" y="11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2" y="19"/>
                      </a:lnTo>
                      <a:lnTo>
                        <a:pt x="294" y="19"/>
                      </a:lnTo>
                      <a:lnTo>
                        <a:pt x="296" y="19"/>
                      </a:lnTo>
                      <a:lnTo>
                        <a:pt x="297" y="19"/>
                      </a:lnTo>
                      <a:lnTo>
                        <a:pt x="297" y="21"/>
                      </a:lnTo>
                      <a:lnTo>
                        <a:pt x="297" y="23"/>
                      </a:lnTo>
                      <a:lnTo>
                        <a:pt x="299" y="23"/>
                      </a:lnTo>
                      <a:lnTo>
                        <a:pt x="299" y="21"/>
                      </a:lnTo>
                      <a:lnTo>
                        <a:pt x="301" y="21"/>
                      </a:lnTo>
                      <a:lnTo>
                        <a:pt x="301" y="23"/>
                      </a:lnTo>
                      <a:lnTo>
                        <a:pt x="303" y="23"/>
                      </a:lnTo>
                      <a:lnTo>
                        <a:pt x="305" y="23"/>
                      </a:lnTo>
                      <a:lnTo>
                        <a:pt x="305" y="25"/>
                      </a:lnTo>
                      <a:lnTo>
                        <a:pt x="307" y="25"/>
                      </a:lnTo>
                      <a:lnTo>
                        <a:pt x="309" y="25"/>
                      </a:lnTo>
                      <a:lnTo>
                        <a:pt x="309" y="23"/>
                      </a:lnTo>
                      <a:lnTo>
                        <a:pt x="311" y="23"/>
                      </a:lnTo>
                      <a:lnTo>
                        <a:pt x="313" y="23"/>
                      </a:lnTo>
                      <a:lnTo>
                        <a:pt x="315" y="23"/>
                      </a:lnTo>
                      <a:lnTo>
                        <a:pt x="317" y="23"/>
                      </a:lnTo>
                      <a:lnTo>
                        <a:pt x="317" y="21"/>
                      </a:lnTo>
                      <a:lnTo>
                        <a:pt x="317" y="19"/>
                      </a:lnTo>
                      <a:lnTo>
                        <a:pt x="319" y="19"/>
                      </a:lnTo>
                      <a:lnTo>
                        <a:pt x="319" y="17"/>
                      </a:lnTo>
                      <a:lnTo>
                        <a:pt x="319" y="15"/>
                      </a:lnTo>
                      <a:lnTo>
                        <a:pt x="320" y="15"/>
                      </a:lnTo>
                      <a:lnTo>
                        <a:pt x="320" y="13"/>
                      </a:lnTo>
                      <a:lnTo>
                        <a:pt x="320" y="11"/>
                      </a:lnTo>
                      <a:lnTo>
                        <a:pt x="319" y="11"/>
                      </a:lnTo>
                      <a:lnTo>
                        <a:pt x="319" y="9"/>
                      </a:lnTo>
                      <a:lnTo>
                        <a:pt x="320" y="9"/>
                      </a:lnTo>
                      <a:lnTo>
                        <a:pt x="320" y="7"/>
                      </a:lnTo>
                      <a:lnTo>
                        <a:pt x="322" y="7"/>
                      </a:lnTo>
                      <a:lnTo>
                        <a:pt x="324" y="5"/>
                      </a:lnTo>
                      <a:lnTo>
                        <a:pt x="322" y="5"/>
                      </a:lnTo>
                      <a:lnTo>
                        <a:pt x="322" y="3"/>
                      </a:lnTo>
                      <a:lnTo>
                        <a:pt x="322" y="1"/>
                      </a:lnTo>
                      <a:lnTo>
                        <a:pt x="324" y="1"/>
                      </a:lnTo>
                      <a:lnTo>
                        <a:pt x="324" y="3"/>
                      </a:lnTo>
                      <a:lnTo>
                        <a:pt x="326" y="3"/>
                      </a:lnTo>
                      <a:lnTo>
                        <a:pt x="328" y="1"/>
                      </a:lnTo>
                      <a:lnTo>
                        <a:pt x="330" y="1"/>
                      </a:lnTo>
                      <a:lnTo>
                        <a:pt x="330" y="0"/>
                      </a:lnTo>
                      <a:lnTo>
                        <a:pt x="332" y="0"/>
                      </a:lnTo>
                      <a:lnTo>
                        <a:pt x="332" y="1"/>
                      </a:lnTo>
                      <a:lnTo>
                        <a:pt x="334" y="1"/>
                      </a:lnTo>
                      <a:lnTo>
                        <a:pt x="334" y="3"/>
                      </a:lnTo>
                      <a:lnTo>
                        <a:pt x="336" y="3"/>
                      </a:lnTo>
                      <a:lnTo>
                        <a:pt x="336" y="5"/>
                      </a:lnTo>
                      <a:lnTo>
                        <a:pt x="338" y="5"/>
                      </a:lnTo>
                      <a:lnTo>
                        <a:pt x="338" y="7"/>
                      </a:lnTo>
                      <a:lnTo>
                        <a:pt x="338" y="9"/>
                      </a:lnTo>
                      <a:lnTo>
                        <a:pt x="338" y="11"/>
                      </a:lnTo>
                      <a:lnTo>
                        <a:pt x="338" y="13"/>
                      </a:lnTo>
                      <a:lnTo>
                        <a:pt x="338" y="15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42" y="17"/>
                      </a:lnTo>
                      <a:lnTo>
                        <a:pt x="344" y="19"/>
                      </a:lnTo>
                      <a:lnTo>
                        <a:pt x="344" y="21"/>
                      </a:lnTo>
                      <a:lnTo>
                        <a:pt x="345" y="21"/>
                      </a:lnTo>
                      <a:lnTo>
                        <a:pt x="347" y="23"/>
                      </a:lnTo>
                      <a:lnTo>
                        <a:pt x="347" y="25"/>
                      </a:lnTo>
                      <a:lnTo>
                        <a:pt x="345" y="26"/>
                      </a:lnTo>
                      <a:lnTo>
                        <a:pt x="345" y="28"/>
                      </a:lnTo>
                      <a:lnTo>
                        <a:pt x="344" y="30"/>
                      </a:lnTo>
                      <a:lnTo>
                        <a:pt x="344" y="32"/>
                      </a:lnTo>
                      <a:lnTo>
                        <a:pt x="344" y="34"/>
                      </a:lnTo>
                      <a:lnTo>
                        <a:pt x="345" y="34"/>
                      </a:lnTo>
                      <a:lnTo>
                        <a:pt x="345" y="36"/>
                      </a:lnTo>
                      <a:lnTo>
                        <a:pt x="345" y="38"/>
                      </a:lnTo>
                      <a:lnTo>
                        <a:pt x="344" y="40"/>
                      </a:lnTo>
                      <a:lnTo>
                        <a:pt x="344" y="42"/>
                      </a:lnTo>
                      <a:lnTo>
                        <a:pt x="342" y="42"/>
                      </a:lnTo>
                      <a:lnTo>
                        <a:pt x="342" y="44"/>
                      </a:lnTo>
                      <a:lnTo>
                        <a:pt x="342" y="46"/>
                      </a:lnTo>
                      <a:lnTo>
                        <a:pt x="342" y="48"/>
                      </a:lnTo>
                      <a:lnTo>
                        <a:pt x="342" y="49"/>
                      </a:lnTo>
                      <a:lnTo>
                        <a:pt x="342" y="51"/>
                      </a:lnTo>
                      <a:lnTo>
                        <a:pt x="340" y="51"/>
                      </a:lnTo>
                      <a:lnTo>
                        <a:pt x="340" y="53"/>
                      </a:lnTo>
                      <a:lnTo>
                        <a:pt x="340" y="55"/>
                      </a:lnTo>
                      <a:lnTo>
                        <a:pt x="340" y="57"/>
                      </a:lnTo>
                      <a:lnTo>
                        <a:pt x="342" y="57"/>
                      </a:lnTo>
                      <a:lnTo>
                        <a:pt x="344" y="57"/>
                      </a:lnTo>
                      <a:lnTo>
                        <a:pt x="344" y="59"/>
                      </a:lnTo>
                      <a:lnTo>
                        <a:pt x="344" y="61"/>
                      </a:lnTo>
                      <a:lnTo>
                        <a:pt x="344" y="63"/>
                      </a:lnTo>
                      <a:lnTo>
                        <a:pt x="342" y="65"/>
                      </a:lnTo>
                      <a:lnTo>
                        <a:pt x="342" y="67"/>
                      </a:lnTo>
                      <a:lnTo>
                        <a:pt x="340" y="67"/>
                      </a:lnTo>
                      <a:lnTo>
                        <a:pt x="340" y="69"/>
                      </a:lnTo>
                      <a:lnTo>
                        <a:pt x="338" y="69"/>
                      </a:lnTo>
                      <a:lnTo>
                        <a:pt x="336" y="69"/>
                      </a:lnTo>
                      <a:lnTo>
                        <a:pt x="336" y="71"/>
                      </a:lnTo>
                      <a:lnTo>
                        <a:pt x="334" y="71"/>
                      </a:lnTo>
                      <a:lnTo>
                        <a:pt x="334" y="73"/>
                      </a:lnTo>
                      <a:lnTo>
                        <a:pt x="334" y="74"/>
                      </a:lnTo>
                      <a:lnTo>
                        <a:pt x="336" y="76"/>
                      </a:lnTo>
                      <a:lnTo>
                        <a:pt x="336" y="78"/>
                      </a:lnTo>
                      <a:lnTo>
                        <a:pt x="336" y="80"/>
                      </a:lnTo>
                      <a:lnTo>
                        <a:pt x="336" y="82"/>
                      </a:lnTo>
                      <a:lnTo>
                        <a:pt x="336" y="84"/>
                      </a:lnTo>
                      <a:lnTo>
                        <a:pt x="336" y="86"/>
                      </a:lnTo>
                      <a:lnTo>
                        <a:pt x="338" y="86"/>
                      </a:lnTo>
                      <a:lnTo>
                        <a:pt x="338" y="88"/>
                      </a:lnTo>
                      <a:lnTo>
                        <a:pt x="340" y="90"/>
                      </a:lnTo>
                      <a:lnTo>
                        <a:pt x="338" y="90"/>
                      </a:lnTo>
                      <a:lnTo>
                        <a:pt x="336" y="90"/>
                      </a:lnTo>
                      <a:lnTo>
                        <a:pt x="334" y="90"/>
                      </a:lnTo>
                      <a:lnTo>
                        <a:pt x="334" y="92"/>
                      </a:lnTo>
                      <a:lnTo>
                        <a:pt x="332" y="92"/>
                      </a:lnTo>
                      <a:lnTo>
                        <a:pt x="332" y="94"/>
                      </a:lnTo>
                      <a:lnTo>
                        <a:pt x="334" y="94"/>
                      </a:lnTo>
                      <a:lnTo>
                        <a:pt x="334" y="96"/>
                      </a:lnTo>
                      <a:lnTo>
                        <a:pt x="336" y="96"/>
                      </a:lnTo>
                      <a:lnTo>
                        <a:pt x="336" y="97"/>
                      </a:lnTo>
                      <a:lnTo>
                        <a:pt x="336" y="99"/>
                      </a:lnTo>
                      <a:lnTo>
                        <a:pt x="336" y="101"/>
                      </a:lnTo>
                      <a:lnTo>
                        <a:pt x="334" y="101"/>
                      </a:lnTo>
                      <a:lnTo>
                        <a:pt x="332" y="101"/>
                      </a:lnTo>
                      <a:lnTo>
                        <a:pt x="330" y="101"/>
                      </a:lnTo>
                      <a:lnTo>
                        <a:pt x="330" y="103"/>
                      </a:lnTo>
                      <a:lnTo>
                        <a:pt x="332" y="103"/>
                      </a:lnTo>
                      <a:lnTo>
                        <a:pt x="332" y="105"/>
                      </a:lnTo>
                      <a:lnTo>
                        <a:pt x="332" y="107"/>
                      </a:lnTo>
                      <a:lnTo>
                        <a:pt x="332" y="109"/>
                      </a:lnTo>
                      <a:lnTo>
                        <a:pt x="330" y="109"/>
                      </a:lnTo>
                      <a:lnTo>
                        <a:pt x="330" y="111"/>
                      </a:lnTo>
                      <a:lnTo>
                        <a:pt x="328" y="111"/>
                      </a:lnTo>
                      <a:lnTo>
                        <a:pt x="326" y="111"/>
                      </a:lnTo>
                      <a:lnTo>
                        <a:pt x="326" y="109"/>
                      </a:lnTo>
                      <a:lnTo>
                        <a:pt x="324" y="109"/>
                      </a:lnTo>
                      <a:lnTo>
                        <a:pt x="324" y="111"/>
                      </a:lnTo>
                      <a:lnTo>
                        <a:pt x="326" y="111"/>
                      </a:lnTo>
                      <a:lnTo>
                        <a:pt x="326" y="113"/>
                      </a:lnTo>
                      <a:lnTo>
                        <a:pt x="326" y="115"/>
                      </a:lnTo>
                      <a:lnTo>
                        <a:pt x="324" y="115"/>
                      </a:lnTo>
                      <a:lnTo>
                        <a:pt x="324" y="117"/>
                      </a:lnTo>
                      <a:lnTo>
                        <a:pt x="324" y="119"/>
                      </a:lnTo>
                      <a:lnTo>
                        <a:pt x="324" y="121"/>
                      </a:lnTo>
                      <a:lnTo>
                        <a:pt x="324" y="122"/>
                      </a:lnTo>
                      <a:lnTo>
                        <a:pt x="324" y="124"/>
                      </a:lnTo>
                      <a:lnTo>
                        <a:pt x="322" y="124"/>
                      </a:lnTo>
                      <a:lnTo>
                        <a:pt x="320" y="124"/>
                      </a:lnTo>
                      <a:lnTo>
                        <a:pt x="320" y="126"/>
                      </a:lnTo>
                      <a:lnTo>
                        <a:pt x="319" y="126"/>
                      </a:lnTo>
                      <a:lnTo>
                        <a:pt x="319" y="128"/>
                      </a:lnTo>
                      <a:lnTo>
                        <a:pt x="319" y="130"/>
                      </a:lnTo>
                      <a:lnTo>
                        <a:pt x="317" y="130"/>
                      </a:lnTo>
                      <a:lnTo>
                        <a:pt x="317" y="132"/>
                      </a:lnTo>
                      <a:lnTo>
                        <a:pt x="319" y="132"/>
                      </a:lnTo>
                      <a:lnTo>
                        <a:pt x="317" y="132"/>
                      </a:lnTo>
                      <a:lnTo>
                        <a:pt x="315" y="132"/>
                      </a:lnTo>
                      <a:lnTo>
                        <a:pt x="315" y="130"/>
                      </a:lnTo>
                      <a:lnTo>
                        <a:pt x="315" y="132"/>
                      </a:lnTo>
                      <a:lnTo>
                        <a:pt x="313" y="132"/>
                      </a:lnTo>
                      <a:lnTo>
                        <a:pt x="311" y="132"/>
                      </a:lnTo>
                      <a:lnTo>
                        <a:pt x="311" y="130"/>
                      </a:lnTo>
                      <a:lnTo>
                        <a:pt x="309" y="130"/>
                      </a:lnTo>
                      <a:lnTo>
                        <a:pt x="309" y="132"/>
                      </a:lnTo>
                      <a:lnTo>
                        <a:pt x="309" y="130"/>
                      </a:lnTo>
                      <a:lnTo>
                        <a:pt x="307" y="130"/>
                      </a:lnTo>
                      <a:lnTo>
                        <a:pt x="307" y="128"/>
                      </a:lnTo>
                      <a:lnTo>
                        <a:pt x="305" y="128"/>
                      </a:lnTo>
                      <a:lnTo>
                        <a:pt x="303" y="128"/>
                      </a:lnTo>
                      <a:lnTo>
                        <a:pt x="301" y="128"/>
                      </a:lnTo>
                      <a:lnTo>
                        <a:pt x="301" y="126"/>
                      </a:lnTo>
                      <a:lnTo>
                        <a:pt x="299" y="126"/>
                      </a:lnTo>
                      <a:lnTo>
                        <a:pt x="299" y="128"/>
                      </a:lnTo>
                      <a:lnTo>
                        <a:pt x="297" y="126"/>
                      </a:lnTo>
                      <a:lnTo>
                        <a:pt x="296" y="126"/>
                      </a:lnTo>
                      <a:lnTo>
                        <a:pt x="296" y="124"/>
                      </a:lnTo>
                      <a:lnTo>
                        <a:pt x="294" y="124"/>
                      </a:lnTo>
                      <a:lnTo>
                        <a:pt x="294" y="122"/>
                      </a:lnTo>
                      <a:lnTo>
                        <a:pt x="292" y="122"/>
                      </a:lnTo>
                      <a:lnTo>
                        <a:pt x="292" y="124"/>
                      </a:lnTo>
                      <a:lnTo>
                        <a:pt x="292" y="122"/>
                      </a:lnTo>
                      <a:lnTo>
                        <a:pt x="290" y="122"/>
                      </a:lnTo>
                      <a:lnTo>
                        <a:pt x="290" y="124"/>
                      </a:lnTo>
                      <a:lnTo>
                        <a:pt x="288" y="124"/>
                      </a:lnTo>
                      <a:lnTo>
                        <a:pt x="286" y="124"/>
                      </a:lnTo>
                      <a:lnTo>
                        <a:pt x="284" y="126"/>
                      </a:lnTo>
                      <a:lnTo>
                        <a:pt x="282" y="126"/>
                      </a:lnTo>
                      <a:lnTo>
                        <a:pt x="282" y="128"/>
                      </a:lnTo>
                      <a:lnTo>
                        <a:pt x="280" y="128"/>
                      </a:lnTo>
                      <a:lnTo>
                        <a:pt x="280" y="130"/>
                      </a:lnTo>
                      <a:lnTo>
                        <a:pt x="280" y="128"/>
                      </a:lnTo>
                      <a:lnTo>
                        <a:pt x="278" y="128"/>
                      </a:lnTo>
                      <a:lnTo>
                        <a:pt x="276" y="128"/>
                      </a:lnTo>
                      <a:lnTo>
                        <a:pt x="274" y="128"/>
                      </a:lnTo>
                      <a:lnTo>
                        <a:pt x="272" y="128"/>
                      </a:lnTo>
                      <a:lnTo>
                        <a:pt x="272" y="126"/>
                      </a:lnTo>
                      <a:lnTo>
                        <a:pt x="271" y="126"/>
                      </a:lnTo>
                      <a:lnTo>
                        <a:pt x="269" y="124"/>
                      </a:lnTo>
                      <a:lnTo>
                        <a:pt x="269" y="126"/>
                      </a:lnTo>
                      <a:lnTo>
                        <a:pt x="269" y="124"/>
                      </a:lnTo>
                      <a:lnTo>
                        <a:pt x="269" y="126"/>
                      </a:lnTo>
                      <a:lnTo>
                        <a:pt x="267" y="126"/>
                      </a:lnTo>
                      <a:lnTo>
                        <a:pt x="267" y="124"/>
                      </a:lnTo>
                      <a:lnTo>
                        <a:pt x="265" y="124"/>
                      </a:lnTo>
                      <a:lnTo>
                        <a:pt x="263" y="124"/>
                      </a:lnTo>
                      <a:lnTo>
                        <a:pt x="261" y="126"/>
                      </a:lnTo>
                      <a:lnTo>
                        <a:pt x="259" y="126"/>
                      </a:lnTo>
                      <a:lnTo>
                        <a:pt x="259" y="128"/>
                      </a:lnTo>
                      <a:lnTo>
                        <a:pt x="257" y="128"/>
                      </a:lnTo>
                      <a:lnTo>
                        <a:pt x="255" y="128"/>
                      </a:lnTo>
                      <a:lnTo>
                        <a:pt x="255" y="130"/>
                      </a:lnTo>
                      <a:lnTo>
                        <a:pt x="253" y="130"/>
                      </a:lnTo>
                      <a:lnTo>
                        <a:pt x="251" y="130"/>
                      </a:lnTo>
                      <a:lnTo>
                        <a:pt x="249" y="132"/>
                      </a:lnTo>
                      <a:lnTo>
                        <a:pt x="249" y="130"/>
                      </a:lnTo>
                      <a:lnTo>
                        <a:pt x="248" y="130"/>
                      </a:lnTo>
                      <a:lnTo>
                        <a:pt x="246" y="130"/>
                      </a:lnTo>
                      <a:lnTo>
                        <a:pt x="244" y="130"/>
                      </a:lnTo>
                      <a:lnTo>
                        <a:pt x="242" y="130"/>
                      </a:lnTo>
                      <a:lnTo>
                        <a:pt x="242" y="132"/>
                      </a:lnTo>
                      <a:lnTo>
                        <a:pt x="240" y="132"/>
                      </a:lnTo>
                      <a:lnTo>
                        <a:pt x="240" y="130"/>
                      </a:lnTo>
                      <a:lnTo>
                        <a:pt x="240" y="132"/>
                      </a:lnTo>
                      <a:lnTo>
                        <a:pt x="238" y="132"/>
                      </a:lnTo>
                      <a:lnTo>
                        <a:pt x="238" y="134"/>
                      </a:lnTo>
                      <a:lnTo>
                        <a:pt x="236" y="134"/>
                      </a:lnTo>
                      <a:lnTo>
                        <a:pt x="234" y="134"/>
                      </a:lnTo>
                      <a:lnTo>
                        <a:pt x="232" y="134"/>
                      </a:lnTo>
                      <a:lnTo>
                        <a:pt x="232" y="136"/>
                      </a:lnTo>
                      <a:lnTo>
                        <a:pt x="230" y="136"/>
                      </a:lnTo>
                      <a:lnTo>
                        <a:pt x="230" y="138"/>
                      </a:lnTo>
                      <a:lnTo>
                        <a:pt x="230" y="140"/>
                      </a:lnTo>
                      <a:lnTo>
                        <a:pt x="230" y="142"/>
                      </a:lnTo>
                      <a:lnTo>
                        <a:pt x="228" y="142"/>
                      </a:lnTo>
                      <a:lnTo>
                        <a:pt x="228" y="144"/>
                      </a:lnTo>
                      <a:lnTo>
                        <a:pt x="226" y="144"/>
                      </a:lnTo>
                      <a:lnTo>
                        <a:pt x="226" y="145"/>
                      </a:lnTo>
                      <a:lnTo>
                        <a:pt x="224" y="145"/>
                      </a:lnTo>
                      <a:lnTo>
                        <a:pt x="224" y="147"/>
                      </a:lnTo>
                      <a:lnTo>
                        <a:pt x="224" y="149"/>
                      </a:lnTo>
                      <a:lnTo>
                        <a:pt x="223" y="149"/>
                      </a:lnTo>
                      <a:lnTo>
                        <a:pt x="223" y="151"/>
                      </a:lnTo>
                      <a:lnTo>
                        <a:pt x="221" y="151"/>
                      </a:lnTo>
                      <a:lnTo>
                        <a:pt x="221" y="153"/>
                      </a:lnTo>
                      <a:lnTo>
                        <a:pt x="219" y="153"/>
                      </a:lnTo>
                      <a:lnTo>
                        <a:pt x="219" y="155"/>
                      </a:lnTo>
                      <a:lnTo>
                        <a:pt x="219" y="157"/>
                      </a:lnTo>
                      <a:lnTo>
                        <a:pt x="219" y="159"/>
                      </a:lnTo>
                      <a:lnTo>
                        <a:pt x="217" y="159"/>
                      </a:lnTo>
                      <a:lnTo>
                        <a:pt x="217" y="161"/>
                      </a:lnTo>
                      <a:lnTo>
                        <a:pt x="215" y="161"/>
                      </a:lnTo>
                      <a:lnTo>
                        <a:pt x="217" y="161"/>
                      </a:lnTo>
                      <a:lnTo>
                        <a:pt x="217" y="163"/>
                      </a:lnTo>
                      <a:lnTo>
                        <a:pt x="215" y="163"/>
                      </a:lnTo>
                      <a:lnTo>
                        <a:pt x="217" y="163"/>
                      </a:lnTo>
                      <a:lnTo>
                        <a:pt x="215" y="163"/>
                      </a:lnTo>
                      <a:lnTo>
                        <a:pt x="215" y="165"/>
                      </a:lnTo>
                      <a:lnTo>
                        <a:pt x="217" y="165"/>
                      </a:lnTo>
                      <a:lnTo>
                        <a:pt x="217" y="163"/>
                      </a:lnTo>
                      <a:lnTo>
                        <a:pt x="217" y="165"/>
                      </a:lnTo>
                      <a:lnTo>
                        <a:pt x="215" y="165"/>
                      </a:lnTo>
                      <a:lnTo>
                        <a:pt x="213" y="165"/>
                      </a:lnTo>
                      <a:lnTo>
                        <a:pt x="213" y="167"/>
                      </a:lnTo>
                      <a:lnTo>
                        <a:pt x="211" y="167"/>
                      </a:lnTo>
                      <a:lnTo>
                        <a:pt x="209" y="167"/>
                      </a:lnTo>
                      <a:lnTo>
                        <a:pt x="209" y="165"/>
                      </a:lnTo>
                      <a:lnTo>
                        <a:pt x="207" y="165"/>
                      </a:lnTo>
                      <a:lnTo>
                        <a:pt x="207" y="163"/>
                      </a:lnTo>
                      <a:lnTo>
                        <a:pt x="205" y="163"/>
                      </a:lnTo>
                      <a:lnTo>
                        <a:pt x="203" y="163"/>
                      </a:lnTo>
                      <a:lnTo>
                        <a:pt x="201" y="163"/>
                      </a:lnTo>
                      <a:lnTo>
                        <a:pt x="200" y="163"/>
                      </a:lnTo>
                      <a:lnTo>
                        <a:pt x="200" y="165"/>
                      </a:lnTo>
                      <a:lnTo>
                        <a:pt x="198" y="165"/>
                      </a:lnTo>
                      <a:lnTo>
                        <a:pt x="196" y="165"/>
                      </a:lnTo>
                      <a:lnTo>
                        <a:pt x="194" y="165"/>
                      </a:lnTo>
                      <a:lnTo>
                        <a:pt x="192" y="167"/>
                      </a:lnTo>
                      <a:lnTo>
                        <a:pt x="194" y="167"/>
                      </a:lnTo>
                      <a:lnTo>
                        <a:pt x="192" y="167"/>
                      </a:lnTo>
                      <a:lnTo>
                        <a:pt x="192" y="169"/>
                      </a:lnTo>
                      <a:lnTo>
                        <a:pt x="192" y="170"/>
                      </a:lnTo>
                      <a:lnTo>
                        <a:pt x="190" y="170"/>
                      </a:lnTo>
                      <a:lnTo>
                        <a:pt x="190" y="172"/>
                      </a:lnTo>
                      <a:lnTo>
                        <a:pt x="188" y="172"/>
                      </a:lnTo>
                      <a:lnTo>
                        <a:pt x="186" y="172"/>
                      </a:lnTo>
                      <a:lnTo>
                        <a:pt x="184" y="172"/>
                      </a:lnTo>
                      <a:lnTo>
                        <a:pt x="184" y="174"/>
                      </a:lnTo>
                      <a:lnTo>
                        <a:pt x="182" y="174"/>
                      </a:lnTo>
                      <a:lnTo>
                        <a:pt x="180" y="174"/>
                      </a:lnTo>
                      <a:lnTo>
                        <a:pt x="178" y="172"/>
                      </a:lnTo>
                      <a:lnTo>
                        <a:pt x="176" y="172"/>
                      </a:lnTo>
                      <a:lnTo>
                        <a:pt x="175" y="172"/>
                      </a:lnTo>
                      <a:lnTo>
                        <a:pt x="175" y="170"/>
                      </a:lnTo>
                      <a:lnTo>
                        <a:pt x="173" y="170"/>
                      </a:lnTo>
                      <a:lnTo>
                        <a:pt x="171" y="170"/>
                      </a:lnTo>
                      <a:lnTo>
                        <a:pt x="171" y="172"/>
                      </a:lnTo>
                      <a:lnTo>
                        <a:pt x="169" y="172"/>
                      </a:lnTo>
                      <a:lnTo>
                        <a:pt x="169" y="174"/>
                      </a:lnTo>
                      <a:lnTo>
                        <a:pt x="167" y="174"/>
                      </a:lnTo>
                      <a:lnTo>
                        <a:pt x="167" y="176"/>
                      </a:lnTo>
                      <a:lnTo>
                        <a:pt x="165" y="176"/>
                      </a:lnTo>
                      <a:lnTo>
                        <a:pt x="165" y="178"/>
                      </a:lnTo>
                      <a:lnTo>
                        <a:pt x="163" y="178"/>
                      </a:lnTo>
                      <a:lnTo>
                        <a:pt x="163" y="180"/>
                      </a:lnTo>
                      <a:lnTo>
                        <a:pt x="161" y="180"/>
                      </a:lnTo>
                      <a:lnTo>
                        <a:pt x="161" y="182"/>
                      </a:lnTo>
                      <a:lnTo>
                        <a:pt x="159" y="182"/>
                      </a:lnTo>
                      <a:lnTo>
                        <a:pt x="159" y="184"/>
                      </a:lnTo>
                      <a:lnTo>
                        <a:pt x="157" y="184"/>
                      </a:lnTo>
                      <a:lnTo>
                        <a:pt x="157" y="186"/>
                      </a:lnTo>
                      <a:lnTo>
                        <a:pt x="155" y="186"/>
                      </a:lnTo>
                      <a:lnTo>
                        <a:pt x="155" y="188"/>
                      </a:lnTo>
                      <a:lnTo>
                        <a:pt x="155" y="190"/>
                      </a:lnTo>
                      <a:lnTo>
                        <a:pt x="153" y="190"/>
                      </a:lnTo>
                      <a:lnTo>
                        <a:pt x="155" y="190"/>
                      </a:lnTo>
                      <a:lnTo>
                        <a:pt x="153" y="190"/>
                      </a:lnTo>
                      <a:lnTo>
                        <a:pt x="153" y="192"/>
                      </a:lnTo>
                      <a:lnTo>
                        <a:pt x="153" y="193"/>
                      </a:lnTo>
                      <a:lnTo>
                        <a:pt x="155" y="193"/>
                      </a:lnTo>
                      <a:lnTo>
                        <a:pt x="155" y="195"/>
                      </a:lnTo>
                      <a:lnTo>
                        <a:pt x="157" y="195"/>
                      </a:lnTo>
                      <a:lnTo>
                        <a:pt x="159" y="197"/>
                      </a:lnTo>
                      <a:lnTo>
                        <a:pt x="161" y="199"/>
                      </a:lnTo>
                      <a:lnTo>
                        <a:pt x="161" y="201"/>
                      </a:lnTo>
                      <a:lnTo>
                        <a:pt x="161" y="203"/>
                      </a:lnTo>
                      <a:lnTo>
                        <a:pt x="161" y="205"/>
                      </a:lnTo>
                      <a:lnTo>
                        <a:pt x="161" y="207"/>
                      </a:lnTo>
                      <a:lnTo>
                        <a:pt x="161" y="209"/>
                      </a:lnTo>
                      <a:lnTo>
                        <a:pt x="159" y="209"/>
                      </a:lnTo>
                      <a:lnTo>
                        <a:pt x="159" y="211"/>
                      </a:lnTo>
                      <a:lnTo>
                        <a:pt x="157" y="213"/>
                      </a:lnTo>
                      <a:lnTo>
                        <a:pt x="157" y="215"/>
                      </a:lnTo>
                      <a:lnTo>
                        <a:pt x="155" y="215"/>
                      </a:lnTo>
                      <a:lnTo>
                        <a:pt x="155" y="217"/>
                      </a:lnTo>
                      <a:lnTo>
                        <a:pt x="153" y="217"/>
                      </a:lnTo>
                      <a:lnTo>
                        <a:pt x="152" y="217"/>
                      </a:lnTo>
                      <a:lnTo>
                        <a:pt x="152" y="218"/>
                      </a:lnTo>
                      <a:lnTo>
                        <a:pt x="152" y="220"/>
                      </a:lnTo>
                      <a:lnTo>
                        <a:pt x="153" y="220"/>
                      </a:lnTo>
                      <a:lnTo>
                        <a:pt x="153" y="222"/>
                      </a:lnTo>
                      <a:lnTo>
                        <a:pt x="152" y="222"/>
                      </a:lnTo>
                      <a:lnTo>
                        <a:pt x="152" y="224"/>
                      </a:lnTo>
                      <a:lnTo>
                        <a:pt x="153" y="224"/>
                      </a:lnTo>
                      <a:lnTo>
                        <a:pt x="153" y="226"/>
                      </a:lnTo>
                      <a:lnTo>
                        <a:pt x="153" y="228"/>
                      </a:lnTo>
                      <a:lnTo>
                        <a:pt x="153" y="230"/>
                      </a:lnTo>
                      <a:lnTo>
                        <a:pt x="155" y="230"/>
                      </a:lnTo>
                      <a:lnTo>
                        <a:pt x="155" y="232"/>
                      </a:lnTo>
                      <a:lnTo>
                        <a:pt x="155" y="234"/>
                      </a:lnTo>
                      <a:lnTo>
                        <a:pt x="157" y="234"/>
                      </a:lnTo>
                      <a:lnTo>
                        <a:pt x="157" y="236"/>
                      </a:lnTo>
                      <a:lnTo>
                        <a:pt x="159" y="236"/>
                      </a:lnTo>
                      <a:lnTo>
                        <a:pt x="161" y="236"/>
                      </a:lnTo>
                      <a:lnTo>
                        <a:pt x="161" y="238"/>
                      </a:lnTo>
                      <a:lnTo>
                        <a:pt x="161" y="240"/>
                      </a:lnTo>
                      <a:lnTo>
                        <a:pt x="161" y="241"/>
                      </a:lnTo>
                      <a:lnTo>
                        <a:pt x="161" y="243"/>
                      </a:lnTo>
                      <a:lnTo>
                        <a:pt x="159" y="243"/>
                      </a:lnTo>
                      <a:lnTo>
                        <a:pt x="159" y="245"/>
                      </a:lnTo>
                      <a:lnTo>
                        <a:pt x="157" y="245"/>
                      </a:lnTo>
                      <a:lnTo>
                        <a:pt x="157" y="247"/>
                      </a:lnTo>
                      <a:lnTo>
                        <a:pt x="155" y="247"/>
                      </a:lnTo>
                      <a:lnTo>
                        <a:pt x="155" y="249"/>
                      </a:lnTo>
                      <a:lnTo>
                        <a:pt x="153" y="249"/>
                      </a:lnTo>
                      <a:lnTo>
                        <a:pt x="152" y="249"/>
                      </a:lnTo>
                      <a:lnTo>
                        <a:pt x="152" y="251"/>
                      </a:lnTo>
                      <a:lnTo>
                        <a:pt x="152" y="253"/>
                      </a:lnTo>
                      <a:lnTo>
                        <a:pt x="152" y="255"/>
                      </a:lnTo>
                      <a:lnTo>
                        <a:pt x="150" y="255"/>
                      </a:lnTo>
                      <a:lnTo>
                        <a:pt x="148" y="257"/>
                      </a:lnTo>
                      <a:lnTo>
                        <a:pt x="148" y="259"/>
                      </a:lnTo>
                      <a:lnTo>
                        <a:pt x="146" y="261"/>
                      </a:lnTo>
                      <a:lnTo>
                        <a:pt x="144" y="261"/>
                      </a:lnTo>
                      <a:lnTo>
                        <a:pt x="142" y="261"/>
                      </a:lnTo>
                      <a:lnTo>
                        <a:pt x="142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38" y="261"/>
                      </a:lnTo>
                      <a:lnTo>
                        <a:pt x="138" y="259"/>
                      </a:lnTo>
                      <a:lnTo>
                        <a:pt x="136" y="259"/>
                      </a:lnTo>
                      <a:lnTo>
                        <a:pt x="134" y="259"/>
                      </a:lnTo>
                      <a:lnTo>
                        <a:pt x="134" y="257"/>
                      </a:lnTo>
                      <a:lnTo>
                        <a:pt x="132" y="257"/>
                      </a:lnTo>
                      <a:lnTo>
                        <a:pt x="132" y="255"/>
                      </a:lnTo>
                      <a:lnTo>
                        <a:pt x="132" y="253"/>
                      </a:lnTo>
                      <a:lnTo>
                        <a:pt x="130" y="251"/>
                      </a:lnTo>
                      <a:lnTo>
                        <a:pt x="130" y="249"/>
                      </a:lnTo>
                      <a:lnTo>
                        <a:pt x="128" y="249"/>
                      </a:lnTo>
                      <a:lnTo>
                        <a:pt x="130" y="249"/>
                      </a:lnTo>
                      <a:lnTo>
                        <a:pt x="130" y="247"/>
                      </a:lnTo>
                      <a:lnTo>
                        <a:pt x="128" y="247"/>
                      </a:lnTo>
                      <a:lnTo>
                        <a:pt x="128" y="245"/>
                      </a:lnTo>
                      <a:lnTo>
                        <a:pt x="127" y="245"/>
                      </a:lnTo>
                      <a:lnTo>
                        <a:pt x="127" y="243"/>
                      </a:lnTo>
                      <a:lnTo>
                        <a:pt x="127" y="241"/>
                      </a:lnTo>
                      <a:lnTo>
                        <a:pt x="125" y="241"/>
                      </a:lnTo>
                      <a:lnTo>
                        <a:pt x="125" y="240"/>
                      </a:lnTo>
                      <a:lnTo>
                        <a:pt x="125" y="238"/>
                      </a:lnTo>
                      <a:lnTo>
                        <a:pt x="123" y="238"/>
                      </a:lnTo>
                      <a:lnTo>
                        <a:pt x="121" y="238"/>
                      </a:lnTo>
                      <a:lnTo>
                        <a:pt x="121" y="236"/>
                      </a:lnTo>
                      <a:lnTo>
                        <a:pt x="119" y="236"/>
                      </a:lnTo>
                      <a:lnTo>
                        <a:pt x="119" y="234"/>
                      </a:lnTo>
                      <a:lnTo>
                        <a:pt x="119" y="232"/>
                      </a:lnTo>
                      <a:lnTo>
                        <a:pt x="117" y="232"/>
                      </a:lnTo>
                      <a:lnTo>
                        <a:pt x="117" y="230"/>
                      </a:lnTo>
                      <a:lnTo>
                        <a:pt x="119" y="230"/>
                      </a:lnTo>
                      <a:lnTo>
                        <a:pt x="117" y="230"/>
                      </a:lnTo>
                      <a:lnTo>
                        <a:pt x="115" y="230"/>
                      </a:lnTo>
                      <a:lnTo>
                        <a:pt x="113" y="230"/>
                      </a:lnTo>
                      <a:lnTo>
                        <a:pt x="113" y="228"/>
                      </a:lnTo>
                      <a:lnTo>
                        <a:pt x="111" y="228"/>
                      </a:lnTo>
                      <a:lnTo>
                        <a:pt x="109" y="228"/>
                      </a:lnTo>
                      <a:lnTo>
                        <a:pt x="107" y="228"/>
                      </a:lnTo>
                      <a:lnTo>
                        <a:pt x="105" y="228"/>
                      </a:lnTo>
                      <a:lnTo>
                        <a:pt x="105" y="230"/>
                      </a:lnTo>
                      <a:lnTo>
                        <a:pt x="104" y="230"/>
                      </a:lnTo>
                      <a:lnTo>
                        <a:pt x="102" y="230"/>
                      </a:lnTo>
                      <a:lnTo>
                        <a:pt x="102" y="228"/>
                      </a:lnTo>
                      <a:lnTo>
                        <a:pt x="102" y="226"/>
                      </a:lnTo>
                      <a:lnTo>
                        <a:pt x="102" y="228"/>
                      </a:lnTo>
                      <a:lnTo>
                        <a:pt x="100" y="228"/>
                      </a:lnTo>
                      <a:lnTo>
                        <a:pt x="98" y="228"/>
                      </a:lnTo>
                      <a:lnTo>
                        <a:pt x="98" y="226"/>
                      </a:lnTo>
                      <a:lnTo>
                        <a:pt x="96" y="226"/>
                      </a:lnTo>
                      <a:lnTo>
                        <a:pt x="96" y="224"/>
                      </a:lnTo>
                      <a:lnTo>
                        <a:pt x="94" y="224"/>
                      </a:lnTo>
                      <a:lnTo>
                        <a:pt x="94" y="222"/>
                      </a:lnTo>
                      <a:lnTo>
                        <a:pt x="94" y="224"/>
                      </a:lnTo>
                      <a:lnTo>
                        <a:pt x="92" y="224"/>
                      </a:lnTo>
                      <a:lnTo>
                        <a:pt x="90" y="224"/>
                      </a:lnTo>
                      <a:lnTo>
                        <a:pt x="88" y="224"/>
                      </a:lnTo>
                      <a:lnTo>
                        <a:pt x="88" y="226"/>
                      </a:lnTo>
                      <a:lnTo>
                        <a:pt x="88" y="228"/>
                      </a:lnTo>
                      <a:lnTo>
                        <a:pt x="86" y="228"/>
                      </a:lnTo>
                      <a:lnTo>
                        <a:pt x="88" y="228"/>
                      </a:lnTo>
                      <a:lnTo>
                        <a:pt x="86" y="228"/>
                      </a:lnTo>
                      <a:lnTo>
                        <a:pt x="86" y="226"/>
                      </a:lnTo>
                      <a:lnTo>
                        <a:pt x="84" y="226"/>
                      </a:lnTo>
                      <a:lnTo>
                        <a:pt x="82" y="226"/>
                      </a:lnTo>
                      <a:lnTo>
                        <a:pt x="80" y="226"/>
                      </a:lnTo>
                      <a:lnTo>
                        <a:pt x="82" y="224"/>
                      </a:lnTo>
                      <a:lnTo>
                        <a:pt x="82" y="222"/>
                      </a:lnTo>
                      <a:lnTo>
                        <a:pt x="82" y="220"/>
                      </a:lnTo>
                      <a:lnTo>
                        <a:pt x="80" y="220"/>
                      </a:lnTo>
                      <a:lnTo>
                        <a:pt x="80" y="218"/>
                      </a:lnTo>
                      <a:lnTo>
                        <a:pt x="80" y="217"/>
                      </a:lnTo>
                      <a:lnTo>
                        <a:pt x="79" y="217"/>
                      </a:lnTo>
                      <a:lnTo>
                        <a:pt x="80" y="217"/>
                      </a:lnTo>
                      <a:lnTo>
                        <a:pt x="80" y="215"/>
                      </a:lnTo>
                      <a:lnTo>
                        <a:pt x="79" y="217"/>
                      </a:lnTo>
                      <a:lnTo>
                        <a:pt x="79" y="215"/>
                      </a:lnTo>
                      <a:lnTo>
                        <a:pt x="79" y="217"/>
                      </a:lnTo>
                      <a:lnTo>
                        <a:pt x="77" y="217"/>
                      </a:lnTo>
                      <a:lnTo>
                        <a:pt x="77" y="215"/>
                      </a:lnTo>
                      <a:lnTo>
                        <a:pt x="77" y="217"/>
                      </a:lnTo>
                      <a:lnTo>
                        <a:pt x="77" y="215"/>
                      </a:lnTo>
                      <a:lnTo>
                        <a:pt x="75" y="215"/>
                      </a:lnTo>
                      <a:lnTo>
                        <a:pt x="75" y="217"/>
                      </a:lnTo>
                      <a:lnTo>
                        <a:pt x="77" y="217"/>
                      </a:lnTo>
                      <a:lnTo>
                        <a:pt x="75" y="217"/>
                      </a:lnTo>
                      <a:lnTo>
                        <a:pt x="75" y="218"/>
                      </a:lnTo>
                      <a:lnTo>
                        <a:pt x="73" y="218"/>
                      </a:lnTo>
                      <a:lnTo>
                        <a:pt x="75" y="218"/>
                      </a:lnTo>
                      <a:lnTo>
                        <a:pt x="73" y="218"/>
                      </a:lnTo>
                      <a:lnTo>
                        <a:pt x="71" y="218"/>
                      </a:lnTo>
                      <a:lnTo>
                        <a:pt x="71" y="220"/>
                      </a:lnTo>
                      <a:lnTo>
                        <a:pt x="73" y="220"/>
                      </a:lnTo>
                      <a:lnTo>
                        <a:pt x="71" y="220"/>
                      </a:lnTo>
                      <a:lnTo>
                        <a:pt x="73" y="220"/>
                      </a:lnTo>
                      <a:lnTo>
                        <a:pt x="71" y="220"/>
                      </a:lnTo>
                      <a:lnTo>
                        <a:pt x="71" y="222"/>
                      </a:lnTo>
                      <a:lnTo>
                        <a:pt x="69" y="222"/>
                      </a:lnTo>
                      <a:lnTo>
                        <a:pt x="69" y="224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5" y="222"/>
                      </a:lnTo>
                      <a:lnTo>
                        <a:pt x="63" y="222"/>
                      </a:lnTo>
                      <a:lnTo>
                        <a:pt x="61" y="222"/>
                      </a:lnTo>
                      <a:lnTo>
                        <a:pt x="59" y="222"/>
                      </a:lnTo>
                      <a:lnTo>
                        <a:pt x="59" y="220"/>
                      </a:lnTo>
                      <a:lnTo>
                        <a:pt x="57" y="220"/>
                      </a:lnTo>
                      <a:lnTo>
                        <a:pt x="56" y="220"/>
                      </a:lnTo>
                      <a:lnTo>
                        <a:pt x="56" y="218"/>
                      </a:lnTo>
                      <a:lnTo>
                        <a:pt x="56" y="217"/>
                      </a:lnTo>
                      <a:lnTo>
                        <a:pt x="56" y="215"/>
                      </a:lnTo>
                      <a:lnTo>
                        <a:pt x="56" y="213"/>
                      </a:lnTo>
                      <a:lnTo>
                        <a:pt x="54" y="213"/>
                      </a:lnTo>
                      <a:lnTo>
                        <a:pt x="54" y="211"/>
                      </a:lnTo>
                      <a:lnTo>
                        <a:pt x="54" y="209"/>
                      </a:lnTo>
                      <a:lnTo>
                        <a:pt x="54" y="207"/>
                      </a:lnTo>
                      <a:lnTo>
                        <a:pt x="52" y="207"/>
                      </a:lnTo>
                      <a:lnTo>
                        <a:pt x="52" y="205"/>
                      </a:lnTo>
                      <a:lnTo>
                        <a:pt x="52" y="203"/>
                      </a:lnTo>
                      <a:lnTo>
                        <a:pt x="50" y="203"/>
                      </a:lnTo>
                      <a:lnTo>
                        <a:pt x="50" y="201"/>
                      </a:lnTo>
                      <a:lnTo>
                        <a:pt x="50" y="199"/>
                      </a:lnTo>
                      <a:lnTo>
                        <a:pt x="50" y="201"/>
                      </a:lnTo>
                      <a:lnTo>
                        <a:pt x="50" y="199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48" y="195"/>
                      </a:lnTo>
                      <a:lnTo>
                        <a:pt x="46" y="195"/>
                      </a:lnTo>
                      <a:lnTo>
                        <a:pt x="46" y="197"/>
                      </a:lnTo>
                      <a:lnTo>
                        <a:pt x="44" y="197"/>
                      </a:lnTo>
                      <a:lnTo>
                        <a:pt x="44" y="199"/>
                      </a:lnTo>
                      <a:lnTo>
                        <a:pt x="44" y="201"/>
                      </a:lnTo>
                      <a:lnTo>
                        <a:pt x="42" y="201"/>
                      </a:lnTo>
                      <a:lnTo>
                        <a:pt x="40" y="203"/>
                      </a:lnTo>
                      <a:lnTo>
                        <a:pt x="40" y="205"/>
                      </a:lnTo>
                      <a:lnTo>
                        <a:pt x="40" y="207"/>
                      </a:lnTo>
                      <a:lnTo>
                        <a:pt x="38" y="207"/>
                      </a:lnTo>
                      <a:lnTo>
                        <a:pt x="38" y="205"/>
                      </a:lnTo>
                      <a:lnTo>
                        <a:pt x="38" y="207"/>
                      </a:lnTo>
                      <a:lnTo>
                        <a:pt x="36" y="209"/>
                      </a:lnTo>
                      <a:lnTo>
                        <a:pt x="38" y="209"/>
                      </a:lnTo>
                      <a:lnTo>
                        <a:pt x="38" y="211"/>
                      </a:lnTo>
                      <a:lnTo>
                        <a:pt x="36" y="211"/>
                      </a:lnTo>
                      <a:lnTo>
                        <a:pt x="36" y="213"/>
                      </a:lnTo>
                      <a:lnTo>
                        <a:pt x="34" y="213"/>
                      </a:lnTo>
                      <a:lnTo>
                        <a:pt x="34" y="215"/>
                      </a:lnTo>
                      <a:lnTo>
                        <a:pt x="34" y="217"/>
                      </a:lnTo>
                      <a:lnTo>
                        <a:pt x="34" y="218"/>
                      </a:lnTo>
                      <a:lnTo>
                        <a:pt x="34" y="220"/>
                      </a:lnTo>
                      <a:lnTo>
                        <a:pt x="36" y="222"/>
                      </a:lnTo>
                      <a:lnTo>
                        <a:pt x="34" y="224"/>
                      </a:lnTo>
                      <a:lnTo>
                        <a:pt x="32" y="224"/>
                      </a:lnTo>
                      <a:lnTo>
                        <a:pt x="31" y="226"/>
                      </a:lnTo>
                      <a:lnTo>
                        <a:pt x="31" y="228"/>
                      </a:lnTo>
                      <a:lnTo>
                        <a:pt x="29" y="228"/>
                      </a:lnTo>
                      <a:lnTo>
                        <a:pt x="27" y="228"/>
                      </a:lnTo>
                      <a:lnTo>
                        <a:pt x="27" y="226"/>
                      </a:lnTo>
                      <a:lnTo>
                        <a:pt x="25" y="226"/>
                      </a:lnTo>
                      <a:lnTo>
                        <a:pt x="25" y="228"/>
                      </a:lnTo>
                      <a:lnTo>
                        <a:pt x="23" y="228"/>
                      </a:lnTo>
                      <a:lnTo>
                        <a:pt x="23" y="226"/>
                      </a:lnTo>
                      <a:lnTo>
                        <a:pt x="21" y="226"/>
                      </a:lnTo>
                      <a:lnTo>
                        <a:pt x="19" y="226"/>
                      </a:lnTo>
                      <a:lnTo>
                        <a:pt x="17" y="226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17" y="224"/>
                      </a:lnTo>
                      <a:close/>
                    </a:path>
                  </a:pathLst>
                </a:custGeom>
                <a:solidFill>
                  <a:srgbClr val="FFD201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grpSp>
              <p:nvGrpSpPr>
                <p:cNvPr id="14" name="Group 4883">
                  <a:extLst>
                    <a:ext uri="{FF2B5EF4-FFF2-40B4-BE49-F238E27FC236}">
                      <a16:creationId xmlns:a16="http://schemas.microsoft.com/office/drawing/2014/main" id="{A824784C-DD87-8568-3FD7-565CA79B46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62" y="220"/>
                  <a:ext cx="3274" cy="4461"/>
                  <a:chOff x="562" y="220"/>
                  <a:chExt cx="3274" cy="4461"/>
                </a:xfrm>
                <a:grpFill/>
              </p:grpSpPr>
              <p:sp>
                <p:nvSpPr>
                  <p:cNvPr id="15" name="Freeform 4852">
                    <a:extLst>
                      <a:ext uri="{FF2B5EF4-FFF2-40B4-BE49-F238E27FC236}">
                        <a16:creationId xmlns:a16="http://schemas.microsoft.com/office/drawing/2014/main" id="{1B38EA10-7DAD-A110-243F-68F444A3E7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8" y="588"/>
                    <a:ext cx="144" cy="228"/>
                  </a:xfrm>
                  <a:custGeom>
                    <a:avLst/>
                    <a:gdLst>
                      <a:gd name="T0" fmla="*/ 8 w 144"/>
                      <a:gd name="T1" fmla="*/ 98 h 228"/>
                      <a:gd name="T2" fmla="*/ 12 w 144"/>
                      <a:gd name="T3" fmla="*/ 88 h 228"/>
                      <a:gd name="T4" fmla="*/ 14 w 144"/>
                      <a:gd name="T5" fmla="*/ 80 h 228"/>
                      <a:gd name="T6" fmla="*/ 22 w 144"/>
                      <a:gd name="T7" fmla="*/ 76 h 228"/>
                      <a:gd name="T8" fmla="*/ 31 w 144"/>
                      <a:gd name="T9" fmla="*/ 73 h 228"/>
                      <a:gd name="T10" fmla="*/ 37 w 144"/>
                      <a:gd name="T11" fmla="*/ 67 h 228"/>
                      <a:gd name="T12" fmla="*/ 45 w 144"/>
                      <a:gd name="T13" fmla="*/ 65 h 228"/>
                      <a:gd name="T14" fmla="*/ 50 w 144"/>
                      <a:gd name="T15" fmla="*/ 59 h 228"/>
                      <a:gd name="T16" fmla="*/ 60 w 144"/>
                      <a:gd name="T17" fmla="*/ 57 h 228"/>
                      <a:gd name="T18" fmla="*/ 62 w 144"/>
                      <a:gd name="T19" fmla="*/ 48 h 228"/>
                      <a:gd name="T20" fmla="*/ 66 w 144"/>
                      <a:gd name="T21" fmla="*/ 40 h 228"/>
                      <a:gd name="T22" fmla="*/ 73 w 144"/>
                      <a:gd name="T23" fmla="*/ 34 h 228"/>
                      <a:gd name="T24" fmla="*/ 83 w 144"/>
                      <a:gd name="T25" fmla="*/ 28 h 228"/>
                      <a:gd name="T26" fmla="*/ 89 w 144"/>
                      <a:gd name="T27" fmla="*/ 23 h 228"/>
                      <a:gd name="T28" fmla="*/ 93 w 144"/>
                      <a:gd name="T29" fmla="*/ 17 h 228"/>
                      <a:gd name="T30" fmla="*/ 104 w 144"/>
                      <a:gd name="T31" fmla="*/ 13 h 228"/>
                      <a:gd name="T32" fmla="*/ 110 w 144"/>
                      <a:gd name="T33" fmla="*/ 7 h 228"/>
                      <a:gd name="T34" fmla="*/ 110 w 144"/>
                      <a:gd name="T35" fmla="*/ 2 h 228"/>
                      <a:gd name="T36" fmla="*/ 116 w 144"/>
                      <a:gd name="T37" fmla="*/ 17 h 228"/>
                      <a:gd name="T38" fmla="*/ 125 w 144"/>
                      <a:gd name="T39" fmla="*/ 23 h 228"/>
                      <a:gd name="T40" fmla="*/ 133 w 144"/>
                      <a:gd name="T41" fmla="*/ 32 h 228"/>
                      <a:gd name="T42" fmla="*/ 135 w 144"/>
                      <a:gd name="T43" fmla="*/ 42 h 228"/>
                      <a:gd name="T44" fmla="*/ 141 w 144"/>
                      <a:gd name="T45" fmla="*/ 51 h 228"/>
                      <a:gd name="T46" fmla="*/ 143 w 144"/>
                      <a:gd name="T47" fmla="*/ 59 h 228"/>
                      <a:gd name="T48" fmla="*/ 139 w 144"/>
                      <a:gd name="T49" fmla="*/ 71 h 228"/>
                      <a:gd name="T50" fmla="*/ 141 w 144"/>
                      <a:gd name="T51" fmla="*/ 84 h 228"/>
                      <a:gd name="T52" fmla="*/ 143 w 144"/>
                      <a:gd name="T53" fmla="*/ 98 h 228"/>
                      <a:gd name="T54" fmla="*/ 144 w 144"/>
                      <a:gd name="T55" fmla="*/ 107 h 228"/>
                      <a:gd name="T56" fmla="*/ 143 w 144"/>
                      <a:gd name="T57" fmla="*/ 117 h 228"/>
                      <a:gd name="T58" fmla="*/ 139 w 144"/>
                      <a:gd name="T59" fmla="*/ 124 h 228"/>
                      <a:gd name="T60" fmla="*/ 143 w 144"/>
                      <a:gd name="T61" fmla="*/ 132 h 228"/>
                      <a:gd name="T62" fmla="*/ 144 w 144"/>
                      <a:gd name="T63" fmla="*/ 142 h 228"/>
                      <a:gd name="T64" fmla="*/ 139 w 144"/>
                      <a:gd name="T65" fmla="*/ 149 h 228"/>
                      <a:gd name="T66" fmla="*/ 129 w 144"/>
                      <a:gd name="T67" fmla="*/ 157 h 228"/>
                      <a:gd name="T68" fmla="*/ 123 w 144"/>
                      <a:gd name="T69" fmla="*/ 163 h 228"/>
                      <a:gd name="T70" fmla="*/ 118 w 144"/>
                      <a:gd name="T71" fmla="*/ 172 h 228"/>
                      <a:gd name="T72" fmla="*/ 118 w 144"/>
                      <a:gd name="T73" fmla="*/ 184 h 228"/>
                      <a:gd name="T74" fmla="*/ 110 w 144"/>
                      <a:gd name="T75" fmla="*/ 192 h 228"/>
                      <a:gd name="T76" fmla="*/ 106 w 144"/>
                      <a:gd name="T77" fmla="*/ 201 h 228"/>
                      <a:gd name="T78" fmla="*/ 104 w 144"/>
                      <a:gd name="T79" fmla="*/ 211 h 228"/>
                      <a:gd name="T80" fmla="*/ 98 w 144"/>
                      <a:gd name="T81" fmla="*/ 220 h 228"/>
                      <a:gd name="T82" fmla="*/ 95 w 144"/>
                      <a:gd name="T83" fmla="*/ 228 h 228"/>
                      <a:gd name="T84" fmla="*/ 89 w 144"/>
                      <a:gd name="T85" fmla="*/ 220 h 228"/>
                      <a:gd name="T86" fmla="*/ 83 w 144"/>
                      <a:gd name="T87" fmla="*/ 215 h 228"/>
                      <a:gd name="T88" fmla="*/ 77 w 144"/>
                      <a:gd name="T89" fmla="*/ 209 h 228"/>
                      <a:gd name="T90" fmla="*/ 72 w 144"/>
                      <a:gd name="T91" fmla="*/ 201 h 228"/>
                      <a:gd name="T92" fmla="*/ 62 w 144"/>
                      <a:gd name="T93" fmla="*/ 199 h 228"/>
                      <a:gd name="T94" fmla="*/ 56 w 144"/>
                      <a:gd name="T95" fmla="*/ 194 h 228"/>
                      <a:gd name="T96" fmla="*/ 52 w 144"/>
                      <a:gd name="T97" fmla="*/ 188 h 228"/>
                      <a:gd name="T98" fmla="*/ 45 w 144"/>
                      <a:gd name="T99" fmla="*/ 188 h 228"/>
                      <a:gd name="T100" fmla="*/ 35 w 144"/>
                      <a:gd name="T101" fmla="*/ 188 h 228"/>
                      <a:gd name="T102" fmla="*/ 31 w 144"/>
                      <a:gd name="T103" fmla="*/ 180 h 228"/>
                      <a:gd name="T104" fmla="*/ 27 w 144"/>
                      <a:gd name="T105" fmla="*/ 176 h 228"/>
                      <a:gd name="T106" fmla="*/ 24 w 144"/>
                      <a:gd name="T107" fmla="*/ 172 h 228"/>
                      <a:gd name="T108" fmla="*/ 18 w 144"/>
                      <a:gd name="T109" fmla="*/ 167 h 228"/>
                      <a:gd name="T110" fmla="*/ 10 w 144"/>
                      <a:gd name="T111" fmla="*/ 163 h 228"/>
                      <a:gd name="T112" fmla="*/ 8 w 144"/>
                      <a:gd name="T113" fmla="*/ 153 h 228"/>
                      <a:gd name="T114" fmla="*/ 8 w 144"/>
                      <a:gd name="T115" fmla="*/ 146 h 228"/>
                      <a:gd name="T116" fmla="*/ 10 w 144"/>
                      <a:gd name="T117" fmla="*/ 136 h 228"/>
                      <a:gd name="T118" fmla="*/ 12 w 144"/>
                      <a:gd name="T119" fmla="*/ 130 h 228"/>
                      <a:gd name="T120" fmla="*/ 6 w 144"/>
                      <a:gd name="T121" fmla="*/ 121 h 228"/>
                      <a:gd name="T122" fmla="*/ 0 w 144"/>
                      <a:gd name="T123" fmla="*/ 115 h 228"/>
                      <a:gd name="T124" fmla="*/ 4 w 144"/>
                      <a:gd name="T125" fmla="*/ 107 h 22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144" h="228">
                        <a:moveTo>
                          <a:pt x="4" y="103"/>
                        </a:moveTo>
                        <a:lnTo>
                          <a:pt x="4" y="101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6" y="98"/>
                        </a:lnTo>
                        <a:lnTo>
                          <a:pt x="8" y="98"/>
                        </a:lnTo>
                        <a:lnTo>
                          <a:pt x="8" y="96"/>
                        </a:lnTo>
                        <a:lnTo>
                          <a:pt x="10" y="94"/>
                        </a:lnTo>
                        <a:lnTo>
                          <a:pt x="10" y="92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8"/>
                        </a:lnTo>
                        <a:lnTo>
                          <a:pt x="10" y="88"/>
                        </a:lnTo>
                        <a:lnTo>
                          <a:pt x="10" y="86"/>
                        </a:lnTo>
                        <a:lnTo>
                          <a:pt x="12" y="86"/>
                        </a:lnTo>
                        <a:lnTo>
                          <a:pt x="12" y="84"/>
                        </a:lnTo>
                        <a:lnTo>
                          <a:pt x="14" y="82"/>
                        </a:lnTo>
                        <a:lnTo>
                          <a:pt x="14" y="80"/>
                        </a:lnTo>
                        <a:lnTo>
                          <a:pt x="14" y="78"/>
                        </a:lnTo>
                        <a:lnTo>
                          <a:pt x="16" y="78"/>
                        </a:lnTo>
                        <a:lnTo>
                          <a:pt x="18" y="78"/>
                        </a:lnTo>
                        <a:lnTo>
                          <a:pt x="20" y="78"/>
                        </a:lnTo>
                        <a:lnTo>
                          <a:pt x="20" y="76"/>
                        </a:lnTo>
                        <a:lnTo>
                          <a:pt x="22" y="76"/>
                        </a:lnTo>
                        <a:lnTo>
                          <a:pt x="22" y="74"/>
                        </a:lnTo>
                        <a:lnTo>
                          <a:pt x="24" y="74"/>
                        </a:lnTo>
                        <a:lnTo>
                          <a:pt x="25" y="74"/>
                        </a:lnTo>
                        <a:lnTo>
                          <a:pt x="27" y="74"/>
                        </a:lnTo>
                        <a:lnTo>
                          <a:pt x="29" y="74"/>
                        </a:lnTo>
                        <a:lnTo>
                          <a:pt x="31" y="73"/>
                        </a:lnTo>
                        <a:lnTo>
                          <a:pt x="31" y="71"/>
                        </a:lnTo>
                        <a:lnTo>
                          <a:pt x="33" y="71"/>
                        </a:lnTo>
                        <a:lnTo>
                          <a:pt x="33" y="69"/>
                        </a:lnTo>
                        <a:lnTo>
                          <a:pt x="35" y="69"/>
                        </a:lnTo>
                        <a:lnTo>
                          <a:pt x="35" y="67"/>
                        </a:lnTo>
                        <a:lnTo>
                          <a:pt x="37" y="67"/>
                        </a:lnTo>
                        <a:lnTo>
                          <a:pt x="39" y="67"/>
                        </a:lnTo>
                        <a:lnTo>
                          <a:pt x="39" y="65"/>
                        </a:lnTo>
                        <a:lnTo>
                          <a:pt x="39" y="67"/>
                        </a:lnTo>
                        <a:lnTo>
                          <a:pt x="41" y="65"/>
                        </a:lnTo>
                        <a:lnTo>
                          <a:pt x="43" y="65"/>
                        </a:lnTo>
                        <a:lnTo>
                          <a:pt x="45" y="65"/>
                        </a:lnTo>
                        <a:lnTo>
                          <a:pt x="45" y="63"/>
                        </a:lnTo>
                        <a:lnTo>
                          <a:pt x="47" y="63"/>
                        </a:lnTo>
                        <a:lnTo>
                          <a:pt x="48" y="63"/>
                        </a:lnTo>
                        <a:lnTo>
                          <a:pt x="48" y="61"/>
                        </a:lnTo>
                        <a:lnTo>
                          <a:pt x="48" y="59"/>
                        </a:lnTo>
                        <a:lnTo>
                          <a:pt x="50" y="59"/>
                        </a:lnTo>
                        <a:lnTo>
                          <a:pt x="52" y="59"/>
                        </a:lnTo>
                        <a:lnTo>
                          <a:pt x="54" y="59"/>
                        </a:lnTo>
                        <a:lnTo>
                          <a:pt x="56" y="59"/>
                        </a:lnTo>
                        <a:lnTo>
                          <a:pt x="56" y="57"/>
                        </a:lnTo>
                        <a:lnTo>
                          <a:pt x="58" y="57"/>
                        </a:lnTo>
                        <a:lnTo>
                          <a:pt x="60" y="57"/>
                        </a:lnTo>
                        <a:lnTo>
                          <a:pt x="60" y="55"/>
                        </a:lnTo>
                        <a:lnTo>
                          <a:pt x="62" y="55"/>
                        </a:lnTo>
                        <a:lnTo>
                          <a:pt x="62" y="53"/>
                        </a:lnTo>
                        <a:lnTo>
                          <a:pt x="62" y="51"/>
                        </a:lnTo>
                        <a:lnTo>
                          <a:pt x="62" y="50"/>
                        </a:lnTo>
                        <a:lnTo>
                          <a:pt x="62" y="48"/>
                        </a:lnTo>
                        <a:lnTo>
                          <a:pt x="64" y="48"/>
                        </a:lnTo>
                        <a:lnTo>
                          <a:pt x="64" y="46"/>
                        </a:lnTo>
                        <a:lnTo>
                          <a:pt x="64" y="44"/>
                        </a:lnTo>
                        <a:lnTo>
                          <a:pt x="64" y="42"/>
                        </a:lnTo>
                        <a:lnTo>
                          <a:pt x="64" y="40"/>
                        </a:lnTo>
                        <a:lnTo>
                          <a:pt x="66" y="40"/>
                        </a:lnTo>
                        <a:lnTo>
                          <a:pt x="66" y="38"/>
                        </a:lnTo>
                        <a:lnTo>
                          <a:pt x="68" y="38"/>
                        </a:lnTo>
                        <a:lnTo>
                          <a:pt x="70" y="36"/>
                        </a:lnTo>
                        <a:lnTo>
                          <a:pt x="70" y="34"/>
                        </a:lnTo>
                        <a:lnTo>
                          <a:pt x="72" y="34"/>
                        </a:lnTo>
                        <a:lnTo>
                          <a:pt x="73" y="34"/>
                        </a:lnTo>
                        <a:lnTo>
                          <a:pt x="73" y="32"/>
                        </a:lnTo>
                        <a:lnTo>
                          <a:pt x="77" y="32"/>
                        </a:lnTo>
                        <a:lnTo>
                          <a:pt x="79" y="30"/>
                        </a:lnTo>
                        <a:lnTo>
                          <a:pt x="81" y="30"/>
                        </a:lnTo>
                        <a:lnTo>
                          <a:pt x="83" y="30"/>
                        </a:lnTo>
                        <a:lnTo>
                          <a:pt x="83" y="28"/>
                        </a:lnTo>
                        <a:lnTo>
                          <a:pt x="83" y="26"/>
                        </a:lnTo>
                        <a:lnTo>
                          <a:pt x="85" y="26"/>
                        </a:lnTo>
                        <a:lnTo>
                          <a:pt x="85" y="25"/>
                        </a:lnTo>
                        <a:lnTo>
                          <a:pt x="87" y="25"/>
                        </a:lnTo>
                        <a:lnTo>
                          <a:pt x="89" y="25"/>
                        </a:lnTo>
                        <a:lnTo>
                          <a:pt x="89" y="23"/>
                        </a:lnTo>
                        <a:lnTo>
                          <a:pt x="91" y="23"/>
                        </a:lnTo>
                        <a:lnTo>
                          <a:pt x="91" y="21"/>
                        </a:lnTo>
                        <a:lnTo>
                          <a:pt x="93" y="21"/>
                        </a:lnTo>
                        <a:lnTo>
                          <a:pt x="91" y="19"/>
                        </a:lnTo>
                        <a:lnTo>
                          <a:pt x="91" y="17"/>
                        </a:lnTo>
                        <a:lnTo>
                          <a:pt x="93" y="17"/>
                        </a:lnTo>
                        <a:lnTo>
                          <a:pt x="95" y="19"/>
                        </a:lnTo>
                        <a:lnTo>
                          <a:pt x="96" y="19"/>
                        </a:lnTo>
                        <a:lnTo>
                          <a:pt x="98" y="17"/>
                        </a:lnTo>
                        <a:lnTo>
                          <a:pt x="100" y="17"/>
                        </a:lnTo>
                        <a:lnTo>
                          <a:pt x="102" y="15"/>
                        </a:lnTo>
                        <a:lnTo>
                          <a:pt x="104" y="13"/>
                        </a:lnTo>
                        <a:lnTo>
                          <a:pt x="104" y="11"/>
                        </a:lnTo>
                        <a:lnTo>
                          <a:pt x="106" y="11"/>
                        </a:lnTo>
                        <a:lnTo>
                          <a:pt x="108" y="11"/>
                        </a:lnTo>
                        <a:lnTo>
                          <a:pt x="108" y="9"/>
                        </a:lnTo>
                        <a:lnTo>
                          <a:pt x="110" y="9"/>
                        </a:lnTo>
                        <a:lnTo>
                          <a:pt x="110" y="7"/>
                        </a:lnTo>
                        <a:lnTo>
                          <a:pt x="108" y="5"/>
                        </a:lnTo>
                        <a:lnTo>
                          <a:pt x="108" y="3"/>
                        </a:lnTo>
                        <a:lnTo>
                          <a:pt x="108" y="2"/>
                        </a:lnTo>
                        <a:lnTo>
                          <a:pt x="108" y="0"/>
                        </a:lnTo>
                        <a:lnTo>
                          <a:pt x="110" y="0"/>
                        </a:lnTo>
                        <a:lnTo>
                          <a:pt x="110" y="2"/>
                        </a:lnTo>
                        <a:lnTo>
                          <a:pt x="110" y="3"/>
                        </a:lnTo>
                        <a:lnTo>
                          <a:pt x="110" y="5"/>
                        </a:lnTo>
                        <a:lnTo>
                          <a:pt x="110" y="7"/>
                        </a:lnTo>
                        <a:lnTo>
                          <a:pt x="112" y="11"/>
                        </a:lnTo>
                        <a:lnTo>
                          <a:pt x="116" y="15"/>
                        </a:lnTo>
                        <a:lnTo>
                          <a:pt x="116" y="17"/>
                        </a:lnTo>
                        <a:lnTo>
                          <a:pt x="118" y="17"/>
                        </a:lnTo>
                        <a:lnTo>
                          <a:pt x="118" y="19"/>
                        </a:lnTo>
                        <a:lnTo>
                          <a:pt x="121" y="19"/>
                        </a:lnTo>
                        <a:lnTo>
                          <a:pt x="121" y="21"/>
                        </a:lnTo>
                        <a:lnTo>
                          <a:pt x="123" y="21"/>
                        </a:lnTo>
                        <a:lnTo>
                          <a:pt x="125" y="23"/>
                        </a:lnTo>
                        <a:lnTo>
                          <a:pt x="127" y="23"/>
                        </a:lnTo>
                        <a:lnTo>
                          <a:pt x="127" y="25"/>
                        </a:lnTo>
                        <a:lnTo>
                          <a:pt x="129" y="26"/>
                        </a:lnTo>
                        <a:lnTo>
                          <a:pt x="131" y="26"/>
                        </a:lnTo>
                        <a:lnTo>
                          <a:pt x="131" y="28"/>
                        </a:lnTo>
                        <a:lnTo>
                          <a:pt x="133" y="32"/>
                        </a:lnTo>
                        <a:lnTo>
                          <a:pt x="133" y="34"/>
                        </a:lnTo>
                        <a:lnTo>
                          <a:pt x="135" y="34"/>
                        </a:lnTo>
                        <a:lnTo>
                          <a:pt x="135" y="36"/>
                        </a:lnTo>
                        <a:lnTo>
                          <a:pt x="135" y="38"/>
                        </a:lnTo>
                        <a:lnTo>
                          <a:pt x="135" y="40"/>
                        </a:lnTo>
                        <a:lnTo>
                          <a:pt x="135" y="42"/>
                        </a:lnTo>
                        <a:lnTo>
                          <a:pt x="135" y="44"/>
                        </a:lnTo>
                        <a:lnTo>
                          <a:pt x="135" y="46"/>
                        </a:lnTo>
                        <a:lnTo>
                          <a:pt x="135" y="48"/>
                        </a:lnTo>
                        <a:lnTo>
                          <a:pt x="137" y="48"/>
                        </a:lnTo>
                        <a:lnTo>
                          <a:pt x="139" y="50"/>
                        </a:lnTo>
                        <a:lnTo>
                          <a:pt x="141" y="51"/>
                        </a:lnTo>
                        <a:lnTo>
                          <a:pt x="143" y="51"/>
                        </a:lnTo>
                        <a:lnTo>
                          <a:pt x="144" y="53"/>
                        </a:lnTo>
                        <a:lnTo>
                          <a:pt x="144" y="55"/>
                        </a:lnTo>
                        <a:lnTo>
                          <a:pt x="144" y="57"/>
                        </a:lnTo>
                        <a:lnTo>
                          <a:pt x="144" y="59"/>
                        </a:lnTo>
                        <a:lnTo>
                          <a:pt x="143" y="59"/>
                        </a:lnTo>
                        <a:lnTo>
                          <a:pt x="143" y="61"/>
                        </a:lnTo>
                        <a:lnTo>
                          <a:pt x="141" y="63"/>
                        </a:lnTo>
                        <a:lnTo>
                          <a:pt x="141" y="65"/>
                        </a:lnTo>
                        <a:lnTo>
                          <a:pt x="139" y="67"/>
                        </a:lnTo>
                        <a:lnTo>
                          <a:pt x="139" y="69"/>
                        </a:lnTo>
                        <a:lnTo>
                          <a:pt x="139" y="71"/>
                        </a:lnTo>
                        <a:lnTo>
                          <a:pt x="139" y="73"/>
                        </a:lnTo>
                        <a:lnTo>
                          <a:pt x="139" y="74"/>
                        </a:lnTo>
                        <a:lnTo>
                          <a:pt x="139" y="76"/>
                        </a:lnTo>
                        <a:lnTo>
                          <a:pt x="139" y="80"/>
                        </a:lnTo>
                        <a:lnTo>
                          <a:pt x="141" y="80"/>
                        </a:lnTo>
                        <a:lnTo>
                          <a:pt x="141" y="84"/>
                        </a:lnTo>
                        <a:lnTo>
                          <a:pt x="143" y="88"/>
                        </a:lnTo>
                        <a:lnTo>
                          <a:pt x="143" y="90"/>
                        </a:lnTo>
                        <a:lnTo>
                          <a:pt x="143" y="92"/>
                        </a:lnTo>
                        <a:lnTo>
                          <a:pt x="143" y="94"/>
                        </a:lnTo>
                        <a:lnTo>
                          <a:pt x="143" y="96"/>
                        </a:lnTo>
                        <a:lnTo>
                          <a:pt x="143" y="98"/>
                        </a:lnTo>
                        <a:lnTo>
                          <a:pt x="143" y="99"/>
                        </a:lnTo>
                        <a:lnTo>
                          <a:pt x="143" y="101"/>
                        </a:lnTo>
                        <a:lnTo>
                          <a:pt x="143" y="103"/>
                        </a:lnTo>
                        <a:lnTo>
                          <a:pt x="143" y="105"/>
                        </a:lnTo>
                        <a:lnTo>
                          <a:pt x="144" y="105"/>
                        </a:lnTo>
                        <a:lnTo>
                          <a:pt x="144" y="107"/>
                        </a:lnTo>
                        <a:lnTo>
                          <a:pt x="144" y="109"/>
                        </a:lnTo>
                        <a:lnTo>
                          <a:pt x="144" y="111"/>
                        </a:lnTo>
                        <a:lnTo>
                          <a:pt x="144" y="113"/>
                        </a:lnTo>
                        <a:lnTo>
                          <a:pt x="144" y="115"/>
                        </a:lnTo>
                        <a:lnTo>
                          <a:pt x="144" y="117"/>
                        </a:lnTo>
                        <a:lnTo>
                          <a:pt x="143" y="117"/>
                        </a:lnTo>
                        <a:lnTo>
                          <a:pt x="143" y="119"/>
                        </a:lnTo>
                        <a:lnTo>
                          <a:pt x="141" y="119"/>
                        </a:lnTo>
                        <a:lnTo>
                          <a:pt x="141" y="121"/>
                        </a:lnTo>
                        <a:lnTo>
                          <a:pt x="139" y="121"/>
                        </a:lnTo>
                        <a:lnTo>
                          <a:pt x="139" y="122"/>
                        </a:lnTo>
                        <a:lnTo>
                          <a:pt x="139" y="124"/>
                        </a:lnTo>
                        <a:lnTo>
                          <a:pt x="139" y="126"/>
                        </a:lnTo>
                        <a:lnTo>
                          <a:pt x="141" y="126"/>
                        </a:lnTo>
                        <a:lnTo>
                          <a:pt x="141" y="128"/>
                        </a:lnTo>
                        <a:lnTo>
                          <a:pt x="141" y="130"/>
                        </a:lnTo>
                        <a:lnTo>
                          <a:pt x="143" y="130"/>
                        </a:lnTo>
                        <a:lnTo>
                          <a:pt x="143" y="132"/>
                        </a:lnTo>
                        <a:lnTo>
                          <a:pt x="143" y="134"/>
                        </a:lnTo>
                        <a:lnTo>
                          <a:pt x="143" y="136"/>
                        </a:lnTo>
                        <a:lnTo>
                          <a:pt x="144" y="136"/>
                        </a:lnTo>
                        <a:lnTo>
                          <a:pt x="144" y="138"/>
                        </a:lnTo>
                        <a:lnTo>
                          <a:pt x="144" y="140"/>
                        </a:lnTo>
                        <a:lnTo>
                          <a:pt x="144" y="142"/>
                        </a:lnTo>
                        <a:lnTo>
                          <a:pt x="144" y="144"/>
                        </a:lnTo>
                        <a:lnTo>
                          <a:pt x="143" y="144"/>
                        </a:lnTo>
                        <a:lnTo>
                          <a:pt x="143" y="146"/>
                        </a:lnTo>
                        <a:lnTo>
                          <a:pt x="141" y="147"/>
                        </a:lnTo>
                        <a:lnTo>
                          <a:pt x="139" y="147"/>
                        </a:lnTo>
                        <a:lnTo>
                          <a:pt x="139" y="149"/>
                        </a:lnTo>
                        <a:lnTo>
                          <a:pt x="137" y="151"/>
                        </a:lnTo>
                        <a:lnTo>
                          <a:pt x="135" y="151"/>
                        </a:lnTo>
                        <a:lnTo>
                          <a:pt x="135" y="153"/>
                        </a:lnTo>
                        <a:lnTo>
                          <a:pt x="133" y="153"/>
                        </a:lnTo>
                        <a:lnTo>
                          <a:pt x="131" y="155"/>
                        </a:lnTo>
                        <a:lnTo>
                          <a:pt x="129" y="157"/>
                        </a:lnTo>
                        <a:lnTo>
                          <a:pt x="127" y="157"/>
                        </a:lnTo>
                        <a:lnTo>
                          <a:pt x="127" y="159"/>
                        </a:lnTo>
                        <a:lnTo>
                          <a:pt x="127" y="161"/>
                        </a:lnTo>
                        <a:lnTo>
                          <a:pt x="125" y="161"/>
                        </a:lnTo>
                        <a:lnTo>
                          <a:pt x="125" y="163"/>
                        </a:lnTo>
                        <a:lnTo>
                          <a:pt x="123" y="163"/>
                        </a:lnTo>
                        <a:lnTo>
                          <a:pt x="123" y="165"/>
                        </a:lnTo>
                        <a:lnTo>
                          <a:pt x="121" y="167"/>
                        </a:lnTo>
                        <a:lnTo>
                          <a:pt x="121" y="169"/>
                        </a:lnTo>
                        <a:lnTo>
                          <a:pt x="121" y="170"/>
                        </a:lnTo>
                        <a:lnTo>
                          <a:pt x="120" y="170"/>
                        </a:lnTo>
                        <a:lnTo>
                          <a:pt x="118" y="172"/>
                        </a:lnTo>
                        <a:lnTo>
                          <a:pt x="118" y="174"/>
                        </a:lnTo>
                        <a:lnTo>
                          <a:pt x="118" y="176"/>
                        </a:lnTo>
                        <a:lnTo>
                          <a:pt x="118" y="178"/>
                        </a:lnTo>
                        <a:lnTo>
                          <a:pt x="118" y="180"/>
                        </a:lnTo>
                        <a:lnTo>
                          <a:pt x="118" y="182"/>
                        </a:lnTo>
                        <a:lnTo>
                          <a:pt x="118" y="184"/>
                        </a:lnTo>
                        <a:lnTo>
                          <a:pt x="116" y="186"/>
                        </a:lnTo>
                        <a:lnTo>
                          <a:pt x="116" y="188"/>
                        </a:lnTo>
                        <a:lnTo>
                          <a:pt x="116" y="190"/>
                        </a:lnTo>
                        <a:lnTo>
                          <a:pt x="114" y="192"/>
                        </a:lnTo>
                        <a:lnTo>
                          <a:pt x="112" y="192"/>
                        </a:lnTo>
                        <a:lnTo>
                          <a:pt x="110" y="192"/>
                        </a:lnTo>
                        <a:lnTo>
                          <a:pt x="108" y="194"/>
                        </a:lnTo>
                        <a:lnTo>
                          <a:pt x="108" y="195"/>
                        </a:lnTo>
                        <a:lnTo>
                          <a:pt x="106" y="195"/>
                        </a:lnTo>
                        <a:lnTo>
                          <a:pt x="106" y="197"/>
                        </a:lnTo>
                        <a:lnTo>
                          <a:pt x="106" y="199"/>
                        </a:lnTo>
                        <a:lnTo>
                          <a:pt x="106" y="201"/>
                        </a:lnTo>
                        <a:lnTo>
                          <a:pt x="106" y="203"/>
                        </a:lnTo>
                        <a:lnTo>
                          <a:pt x="104" y="203"/>
                        </a:lnTo>
                        <a:lnTo>
                          <a:pt x="104" y="205"/>
                        </a:lnTo>
                        <a:lnTo>
                          <a:pt x="104" y="207"/>
                        </a:lnTo>
                        <a:lnTo>
                          <a:pt x="104" y="209"/>
                        </a:lnTo>
                        <a:lnTo>
                          <a:pt x="104" y="211"/>
                        </a:lnTo>
                        <a:lnTo>
                          <a:pt x="102" y="211"/>
                        </a:lnTo>
                        <a:lnTo>
                          <a:pt x="102" y="213"/>
                        </a:lnTo>
                        <a:lnTo>
                          <a:pt x="100" y="215"/>
                        </a:lnTo>
                        <a:lnTo>
                          <a:pt x="98" y="217"/>
                        </a:lnTo>
                        <a:lnTo>
                          <a:pt x="98" y="218"/>
                        </a:lnTo>
                        <a:lnTo>
                          <a:pt x="98" y="220"/>
                        </a:lnTo>
                        <a:lnTo>
                          <a:pt x="96" y="220"/>
                        </a:lnTo>
                        <a:lnTo>
                          <a:pt x="96" y="222"/>
                        </a:lnTo>
                        <a:lnTo>
                          <a:pt x="96" y="224"/>
                        </a:lnTo>
                        <a:lnTo>
                          <a:pt x="95" y="224"/>
                        </a:lnTo>
                        <a:lnTo>
                          <a:pt x="95" y="226"/>
                        </a:lnTo>
                        <a:lnTo>
                          <a:pt x="95" y="228"/>
                        </a:lnTo>
                        <a:lnTo>
                          <a:pt x="93" y="226"/>
                        </a:lnTo>
                        <a:lnTo>
                          <a:pt x="93" y="224"/>
                        </a:lnTo>
                        <a:lnTo>
                          <a:pt x="91" y="224"/>
                        </a:lnTo>
                        <a:lnTo>
                          <a:pt x="91" y="222"/>
                        </a:lnTo>
                        <a:lnTo>
                          <a:pt x="89" y="222"/>
                        </a:lnTo>
                        <a:lnTo>
                          <a:pt x="89" y="220"/>
                        </a:lnTo>
                        <a:lnTo>
                          <a:pt x="87" y="220"/>
                        </a:lnTo>
                        <a:lnTo>
                          <a:pt x="87" y="218"/>
                        </a:lnTo>
                        <a:lnTo>
                          <a:pt x="87" y="217"/>
                        </a:lnTo>
                        <a:lnTo>
                          <a:pt x="85" y="217"/>
                        </a:lnTo>
                        <a:lnTo>
                          <a:pt x="85" y="215"/>
                        </a:lnTo>
                        <a:lnTo>
                          <a:pt x="83" y="215"/>
                        </a:lnTo>
                        <a:lnTo>
                          <a:pt x="83" y="213"/>
                        </a:lnTo>
                        <a:lnTo>
                          <a:pt x="81" y="213"/>
                        </a:lnTo>
                        <a:lnTo>
                          <a:pt x="81" y="211"/>
                        </a:lnTo>
                        <a:lnTo>
                          <a:pt x="81" y="209"/>
                        </a:lnTo>
                        <a:lnTo>
                          <a:pt x="79" y="209"/>
                        </a:lnTo>
                        <a:lnTo>
                          <a:pt x="77" y="209"/>
                        </a:lnTo>
                        <a:lnTo>
                          <a:pt x="77" y="207"/>
                        </a:lnTo>
                        <a:lnTo>
                          <a:pt x="75" y="205"/>
                        </a:lnTo>
                        <a:lnTo>
                          <a:pt x="73" y="205"/>
                        </a:lnTo>
                        <a:lnTo>
                          <a:pt x="73" y="203"/>
                        </a:lnTo>
                        <a:lnTo>
                          <a:pt x="72" y="203"/>
                        </a:lnTo>
                        <a:lnTo>
                          <a:pt x="72" y="201"/>
                        </a:lnTo>
                        <a:lnTo>
                          <a:pt x="70" y="201"/>
                        </a:lnTo>
                        <a:lnTo>
                          <a:pt x="70" y="199"/>
                        </a:lnTo>
                        <a:lnTo>
                          <a:pt x="68" y="199"/>
                        </a:lnTo>
                        <a:lnTo>
                          <a:pt x="66" y="199"/>
                        </a:lnTo>
                        <a:lnTo>
                          <a:pt x="64" y="199"/>
                        </a:lnTo>
                        <a:lnTo>
                          <a:pt x="62" y="199"/>
                        </a:lnTo>
                        <a:lnTo>
                          <a:pt x="62" y="197"/>
                        </a:lnTo>
                        <a:lnTo>
                          <a:pt x="60" y="197"/>
                        </a:lnTo>
                        <a:lnTo>
                          <a:pt x="60" y="195"/>
                        </a:lnTo>
                        <a:lnTo>
                          <a:pt x="58" y="195"/>
                        </a:lnTo>
                        <a:lnTo>
                          <a:pt x="58" y="194"/>
                        </a:lnTo>
                        <a:lnTo>
                          <a:pt x="56" y="194"/>
                        </a:lnTo>
                        <a:lnTo>
                          <a:pt x="54" y="192"/>
                        </a:lnTo>
                        <a:lnTo>
                          <a:pt x="56" y="192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2" y="190"/>
                        </a:lnTo>
                        <a:lnTo>
                          <a:pt x="52" y="188"/>
                        </a:lnTo>
                        <a:lnTo>
                          <a:pt x="50" y="188"/>
                        </a:lnTo>
                        <a:lnTo>
                          <a:pt x="50" y="186"/>
                        </a:lnTo>
                        <a:lnTo>
                          <a:pt x="48" y="186"/>
                        </a:lnTo>
                        <a:lnTo>
                          <a:pt x="47" y="186"/>
                        </a:lnTo>
                        <a:lnTo>
                          <a:pt x="45" y="186"/>
                        </a:lnTo>
                        <a:lnTo>
                          <a:pt x="45" y="188"/>
                        </a:lnTo>
                        <a:lnTo>
                          <a:pt x="43" y="188"/>
                        </a:lnTo>
                        <a:lnTo>
                          <a:pt x="41" y="188"/>
                        </a:lnTo>
                        <a:lnTo>
                          <a:pt x="39" y="188"/>
                        </a:lnTo>
                        <a:lnTo>
                          <a:pt x="39" y="190"/>
                        </a:lnTo>
                        <a:lnTo>
                          <a:pt x="37" y="190"/>
                        </a:lnTo>
                        <a:lnTo>
                          <a:pt x="35" y="188"/>
                        </a:lnTo>
                        <a:lnTo>
                          <a:pt x="35" y="186"/>
                        </a:lnTo>
                        <a:lnTo>
                          <a:pt x="33" y="186"/>
                        </a:lnTo>
                        <a:lnTo>
                          <a:pt x="33" y="184"/>
                        </a:lnTo>
                        <a:lnTo>
                          <a:pt x="31" y="184"/>
                        </a:lnTo>
                        <a:lnTo>
                          <a:pt x="31" y="182"/>
                        </a:lnTo>
                        <a:lnTo>
                          <a:pt x="31" y="180"/>
                        </a:lnTo>
                        <a:lnTo>
                          <a:pt x="29" y="180"/>
                        </a:lnTo>
                        <a:lnTo>
                          <a:pt x="31" y="180"/>
                        </a:lnTo>
                        <a:lnTo>
                          <a:pt x="29" y="180"/>
                        </a:lnTo>
                        <a:lnTo>
                          <a:pt x="29" y="178"/>
                        </a:lnTo>
                        <a:lnTo>
                          <a:pt x="27" y="178"/>
                        </a:lnTo>
                        <a:lnTo>
                          <a:pt x="27" y="176"/>
                        </a:lnTo>
                        <a:lnTo>
                          <a:pt x="29" y="176"/>
                        </a:lnTo>
                        <a:lnTo>
                          <a:pt x="27" y="176"/>
                        </a:lnTo>
                        <a:lnTo>
                          <a:pt x="27" y="174"/>
                        </a:lnTo>
                        <a:lnTo>
                          <a:pt x="25" y="174"/>
                        </a:lnTo>
                        <a:lnTo>
                          <a:pt x="25" y="172"/>
                        </a:lnTo>
                        <a:lnTo>
                          <a:pt x="24" y="172"/>
                        </a:lnTo>
                        <a:lnTo>
                          <a:pt x="24" y="170"/>
                        </a:lnTo>
                        <a:lnTo>
                          <a:pt x="22" y="170"/>
                        </a:lnTo>
                        <a:lnTo>
                          <a:pt x="22" y="169"/>
                        </a:lnTo>
                        <a:lnTo>
                          <a:pt x="20" y="169"/>
                        </a:lnTo>
                        <a:lnTo>
                          <a:pt x="18" y="169"/>
                        </a:lnTo>
                        <a:lnTo>
                          <a:pt x="18" y="167"/>
                        </a:lnTo>
                        <a:lnTo>
                          <a:pt x="16" y="167"/>
                        </a:lnTo>
                        <a:lnTo>
                          <a:pt x="14" y="167"/>
                        </a:lnTo>
                        <a:lnTo>
                          <a:pt x="14" y="165"/>
                        </a:lnTo>
                        <a:lnTo>
                          <a:pt x="14" y="163"/>
                        </a:lnTo>
                        <a:lnTo>
                          <a:pt x="12" y="163"/>
                        </a:lnTo>
                        <a:lnTo>
                          <a:pt x="10" y="163"/>
                        </a:lnTo>
                        <a:lnTo>
                          <a:pt x="10" y="161"/>
                        </a:lnTo>
                        <a:lnTo>
                          <a:pt x="8" y="161"/>
                        </a:lnTo>
                        <a:lnTo>
                          <a:pt x="8" y="159"/>
                        </a:lnTo>
                        <a:lnTo>
                          <a:pt x="8" y="157"/>
                        </a:lnTo>
                        <a:lnTo>
                          <a:pt x="8" y="155"/>
                        </a:lnTo>
                        <a:lnTo>
                          <a:pt x="8" y="153"/>
                        </a:lnTo>
                        <a:lnTo>
                          <a:pt x="8" y="151"/>
                        </a:lnTo>
                        <a:lnTo>
                          <a:pt x="8" y="149"/>
                        </a:lnTo>
                        <a:lnTo>
                          <a:pt x="10" y="149"/>
                        </a:lnTo>
                        <a:lnTo>
                          <a:pt x="10" y="147"/>
                        </a:lnTo>
                        <a:lnTo>
                          <a:pt x="8" y="147"/>
                        </a:lnTo>
                        <a:lnTo>
                          <a:pt x="8" y="146"/>
                        </a:lnTo>
                        <a:lnTo>
                          <a:pt x="8" y="144"/>
                        </a:lnTo>
                        <a:lnTo>
                          <a:pt x="8" y="142"/>
                        </a:lnTo>
                        <a:lnTo>
                          <a:pt x="10" y="142"/>
                        </a:lnTo>
                        <a:lnTo>
                          <a:pt x="10" y="140"/>
                        </a:lnTo>
                        <a:lnTo>
                          <a:pt x="10" y="138"/>
                        </a:lnTo>
                        <a:lnTo>
                          <a:pt x="10" y="136"/>
                        </a:lnTo>
                        <a:lnTo>
                          <a:pt x="12" y="136"/>
                        </a:lnTo>
                        <a:lnTo>
                          <a:pt x="10" y="136"/>
                        </a:lnTo>
                        <a:lnTo>
                          <a:pt x="10" y="134"/>
                        </a:lnTo>
                        <a:lnTo>
                          <a:pt x="10" y="132"/>
                        </a:lnTo>
                        <a:lnTo>
                          <a:pt x="10" y="130"/>
                        </a:lnTo>
                        <a:lnTo>
                          <a:pt x="12" y="130"/>
                        </a:lnTo>
                        <a:lnTo>
                          <a:pt x="12" y="128"/>
                        </a:lnTo>
                        <a:lnTo>
                          <a:pt x="10" y="126"/>
                        </a:lnTo>
                        <a:lnTo>
                          <a:pt x="10" y="124"/>
                        </a:lnTo>
                        <a:lnTo>
                          <a:pt x="8" y="122"/>
                        </a:lnTo>
                        <a:lnTo>
                          <a:pt x="6" y="122"/>
                        </a:lnTo>
                        <a:lnTo>
                          <a:pt x="6" y="121"/>
                        </a:lnTo>
                        <a:lnTo>
                          <a:pt x="4" y="121"/>
                        </a:lnTo>
                        <a:lnTo>
                          <a:pt x="2" y="121"/>
                        </a:lnTo>
                        <a:lnTo>
                          <a:pt x="2" y="119"/>
                        </a:lnTo>
                        <a:lnTo>
                          <a:pt x="0" y="119"/>
                        </a:lnTo>
                        <a:lnTo>
                          <a:pt x="0" y="117"/>
                        </a:lnTo>
                        <a:lnTo>
                          <a:pt x="0" y="115"/>
                        </a:lnTo>
                        <a:lnTo>
                          <a:pt x="0" y="113"/>
                        </a:lnTo>
                        <a:lnTo>
                          <a:pt x="0" y="111"/>
                        </a:lnTo>
                        <a:lnTo>
                          <a:pt x="2" y="111"/>
                        </a:lnTo>
                        <a:lnTo>
                          <a:pt x="2" y="109"/>
                        </a:lnTo>
                        <a:lnTo>
                          <a:pt x="2" y="107"/>
                        </a:lnTo>
                        <a:lnTo>
                          <a:pt x="4" y="107"/>
                        </a:lnTo>
                        <a:lnTo>
                          <a:pt x="4" y="105"/>
                        </a:lnTo>
                        <a:lnTo>
                          <a:pt x="4" y="103"/>
                        </a:lnTo>
                        <a:close/>
                      </a:path>
                    </a:pathLst>
                  </a:custGeom>
                  <a:solidFill>
                    <a:srgbClr val="FFD20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16" name="Freeform 4853">
                    <a:extLst>
                      <a:ext uri="{FF2B5EF4-FFF2-40B4-BE49-F238E27FC236}">
                        <a16:creationId xmlns:a16="http://schemas.microsoft.com/office/drawing/2014/main" id="{9C9E46BD-B54F-8210-03D8-C341E31CD6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6" y="651"/>
                    <a:ext cx="332" cy="853"/>
                  </a:xfrm>
                  <a:custGeom>
                    <a:avLst/>
                    <a:gdLst>
                      <a:gd name="T0" fmla="*/ 211 w 332"/>
                      <a:gd name="T1" fmla="*/ 2 h 853"/>
                      <a:gd name="T2" fmla="*/ 232 w 332"/>
                      <a:gd name="T3" fmla="*/ 25 h 853"/>
                      <a:gd name="T4" fmla="*/ 252 w 332"/>
                      <a:gd name="T5" fmla="*/ 46 h 853"/>
                      <a:gd name="T6" fmla="*/ 278 w 332"/>
                      <a:gd name="T7" fmla="*/ 71 h 853"/>
                      <a:gd name="T8" fmla="*/ 263 w 332"/>
                      <a:gd name="T9" fmla="*/ 94 h 853"/>
                      <a:gd name="T10" fmla="*/ 261 w 332"/>
                      <a:gd name="T11" fmla="*/ 115 h 853"/>
                      <a:gd name="T12" fmla="*/ 313 w 332"/>
                      <a:gd name="T13" fmla="*/ 121 h 853"/>
                      <a:gd name="T14" fmla="*/ 326 w 332"/>
                      <a:gd name="T15" fmla="*/ 154 h 853"/>
                      <a:gd name="T16" fmla="*/ 325 w 332"/>
                      <a:gd name="T17" fmla="*/ 200 h 853"/>
                      <a:gd name="T18" fmla="*/ 305 w 332"/>
                      <a:gd name="T19" fmla="*/ 244 h 853"/>
                      <a:gd name="T20" fmla="*/ 311 w 332"/>
                      <a:gd name="T21" fmla="*/ 278 h 853"/>
                      <a:gd name="T22" fmla="*/ 288 w 332"/>
                      <a:gd name="T23" fmla="*/ 324 h 853"/>
                      <a:gd name="T24" fmla="*/ 257 w 332"/>
                      <a:gd name="T25" fmla="*/ 361 h 853"/>
                      <a:gd name="T26" fmla="*/ 240 w 332"/>
                      <a:gd name="T27" fmla="*/ 390 h 853"/>
                      <a:gd name="T28" fmla="*/ 221 w 332"/>
                      <a:gd name="T29" fmla="*/ 430 h 853"/>
                      <a:gd name="T30" fmla="*/ 194 w 332"/>
                      <a:gd name="T31" fmla="*/ 457 h 853"/>
                      <a:gd name="T32" fmla="*/ 186 w 332"/>
                      <a:gd name="T33" fmla="*/ 503 h 853"/>
                      <a:gd name="T34" fmla="*/ 190 w 332"/>
                      <a:gd name="T35" fmla="*/ 551 h 853"/>
                      <a:gd name="T36" fmla="*/ 173 w 332"/>
                      <a:gd name="T37" fmla="*/ 580 h 853"/>
                      <a:gd name="T38" fmla="*/ 161 w 332"/>
                      <a:gd name="T39" fmla="*/ 618 h 853"/>
                      <a:gd name="T40" fmla="*/ 152 w 332"/>
                      <a:gd name="T41" fmla="*/ 634 h 853"/>
                      <a:gd name="T42" fmla="*/ 173 w 332"/>
                      <a:gd name="T43" fmla="*/ 655 h 853"/>
                      <a:gd name="T44" fmla="*/ 188 w 332"/>
                      <a:gd name="T45" fmla="*/ 672 h 853"/>
                      <a:gd name="T46" fmla="*/ 204 w 332"/>
                      <a:gd name="T47" fmla="*/ 643 h 853"/>
                      <a:gd name="T48" fmla="*/ 207 w 332"/>
                      <a:gd name="T49" fmla="*/ 689 h 853"/>
                      <a:gd name="T50" fmla="*/ 190 w 332"/>
                      <a:gd name="T51" fmla="*/ 728 h 853"/>
                      <a:gd name="T52" fmla="*/ 211 w 332"/>
                      <a:gd name="T53" fmla="*/ 760 h 853"/>
                      <a:gd name="T54" fmla="*/ 229 w 332"/>
                      <a:gd name="T55" fmla="*/ 783 h 853"/>
                      <a:gd name="T56" fmla="*/ 211 w 332"/>
                      <a:gd name="T57" fmla="*/ 803 h 853"/>
                      <a:gd name="T58" fmla="*/ 196 w 332"/>
                      <a:gd name="T59" fmla="*/ 841 h 853"/>
                      <a:gd name="T60" fmla="*/ 163 w 332"/>
                      <a:gd name="T61" fmla="*/ 845 h 853"/>
                      <a:gd name="T62" fmla="*/ 131 w 332"/>
                      <a:gd name="T63" fmla="*/ 829 h 853"/>
                      <a:gd name="T64" fmla="*/ 123 w 332"/>
                      <a:gd name="T65" fmla="*/ 801 h 853"/>
                      <a:gd name="T66" fmla="*/ 111 w 332"/>
                      <a:gd name="T67" fmla="*/ 772 h 853"/>
                      <a:gd name="T68" fmla="*/ 100 w 332"/>
                      <a:gd name="T69" fmla="*/ 747 h 853"/>
                      <a:gd name="T70" fmla="*/ 98 w 332"/>
                      <a:gd name="T71" fmla="*/ 707 h 853"/>
                      <a:gd name="T72" fmla="*/ 104 w 332"/>
                      <a:gd name="T73" fmla="*/ 657 h 853"/>
                      <a:gd name="T74" fmla="*/ 86 w 332"/>
                      <a:gd name="T75" fmla="*/ 595 h 853"/>
                      <a:gd name="T76" fmla="*/ 90 w 332"/>
                      <a:gd name="T77" fmla="*/ 545 h 853"/>
                      <a:gd name="T78" fmla="*/ 79 w 332"/>
                      <a:gd name="T79" fmla="*/ 509 h 853"/>
                      <a:gd name="T80" fmla="*/ 90 w 332"/>
                      <a:gd name="T81" fmla="*/ 486 h 853"/>
                      <a:gd name="T82" fmla="*/ 65 w 332"/>
                      <a:gd name="T83" fmla="*/ 451 h 853"/>
                      <a:gd name="T84" fmla="*/ 50 w 332"/>
                      <a:gd name="T85" fmla="*/ 419 h 853"/>
                      <a:gd name="T86" fmla="*/ 31 w 332"/>
                      <a:gd name="T87" fmla="*/ 390 h 853"/>
                      <a:gd name="T88" fmla="*/ 4 w 332"/>
                      <a:gd name="T89" fmla="*/ 365 h 853"/>
                      <a:gd name="T90" fmla="*/ 42 w 332"/>
                      <a:gd name="T91" fmla="*/ 346 h 853"/>
                      <a:gd name="T92" fmla="*/ 90 w 332"/>
                      <a:gd name="T93" fmla="*/ 340 h 853"/>
                      <a:gd name="T94" fmla="*/ 88 w 332"/>
                      <a:gd name="T95" fmla="*/ 323 h 853"/>
                      <a:gd name="T96" fmla="*/ 81 w 332"/>
                      <a:gd name="T97" fmla="*/ 301 h 853"/>
                      <a:gd name="T98" fmla="*/ 65 w 332"/>
                      <a:gd name="T99" fmla="*/ 276 h 853"/>
                      <a:gd name="T100" fmla="*/ 37 w 332"/>
                      <a:gd name="T101" fmla="*/ 250 h 853"/>
                      <a:gd name="T102" fmla="*/ 17 w 332"/>
                      <a:gd name="T103" fmla="*/ 217 h 853"/>
                      <a:gd name="T104" fmla="*/ 21 w 332"/>
                      <a:gd name="T105" fmla="*/ 188 h 853"/>
                      <a:gd name="T106" fmla="*/ 35 w 332"/>
                      <a:gd name="T107" fmla="*/ 163 h 853"/>
                      <a:gd name="T108" fmla="*/ 54 w 332"/>
                      <a:gd name="T109" fmla="*/ 136 h 853"/>
                      <a:gd name="T110" fmla="*/ 81 w 332"/>
                      <a:gd name="T111" fmla="*/ 127 h 853"/>
                      <a:gd name="T112" fmla="*/ 108 w 332"/>
                      <a:gd name="T113" fmla="*/ 117 h 853"/>
                      <a:gd name="T114" fmla="*/ 129 w 332"/>
                      <a:gd name="T115" fmla="*/ 102 h 853"/>
                      <a:gd name="T116" fmla="*/ 150 w 332"/>
                      <a:gd name="T117" fmla="*/ 90 h 853"/>
                      <a:gd name="T118" fmla="*/ 142 w 332"/>
                      <a:gd name="T119" fmla="*/ 67 h 853"/>
                      <a:gd name="T120" fmla="*/ 154 w 332"/>
                      <a:gd name="T121" fmla="*/ 35 h 853"/>
                      <a:gd name="T122" fmla="*/ 133 w 332"/>
                      <a:gd name="T123" fmla="*/ 17 h 853"/>
                      <a:gd name="T124" fmla="*/ 167 w 332"/>
                      <a:gd name="T125" fmla="*/ 4 h 853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332" h="853">
                        <a:moveTo>
                          <a:pt x="177" y="0"/>
                        </a:moveTo>
                        <a:lnTo>
                          <a:pt x="179" y="0"/>
                        </a:lnTo>
                        <a:lnTo>
                          <a:pt x="181" y="0"/>
                        </a:lnTo>
                        <a:lnTo>
                          <a:pt x="181" y="2"/>
                        </a:lnTo>
                        <a:lnTo>
                          <a:pt x="181" y="0"/>
                        </a:lnTo>
                        <a:lnTo>
                          <a:pt x="182" y="0"/>
                        </a:lnTo>
                        <a:lnTo>
                          <a:pt x="182" y="2"/>
                        </a:lnTo>
                        <a:lnTo>
                          <a:pt x="184" y="2"/>
                        </a:lnTo>
                        <a:lnTo>
                          <a:pt x="186" y="0"/>
                        </a:lnTo>
                        <a:lnTo>
                          <a:pt x="188" y="0"/>
                        </a:lnTo>
                        <a:lnTo>
                          <a:pt x="188" y="2"/>
                        </a:lnTo>
                        <a:lnTo>
                          <a:pt x="190" y="2"/>
                        </a:lnTo>
                        <a:lnTo>
                          <a:pt x="190" y="0"/>
                        </a:lnTo>
                        <a:lnTo>
                          <a:pt x="192" y="2"/>
                        </a:lnTo>
                        <a:lnTo>
                          <a:pt x="192" y="0"/>
                        </a:lnTo>
                        <a:lnTo>
                          <a:pt x="194" y="0"/>
                        </a:lnTo>
                        <a:lnTo>
                          <a:pt x="194" y="2"/>
                        </a:lnTo>
                        <a:lnTo>
                          <a:pt x="196" y="2"/>
                        </a:lnTo>
                        <a:lnTo>
                          <a:pt x="196" y="0"/>
                        </a:lnTo>
                        <a:lnTo>
                          <a:pt x="196" y="2"/>
                        </a:lnTo>
                        <a:lnTo>
                          <a:pt x="196" y="0"/>
                        </a:lnTo>
                        <a:lnTo>
                          <a:pt x="198" y="2"/>
                        </a:lnTo>
                        <a:lnTo>
                          <a:pt x="200" y="2"/>
                        </a:lnTo>
                        <a:lnTo>
                          <a:pt x="202" y="2"/>
                        </a:lnTo>
                        <a:lnTo>
                          <a:pt x="202" y="4"/>
                        </a:lnTo>
                        <a:lnTo>
                          <a:pt x="204" y="4"/>
                        </a:lnTo>
                        <a:lnTo>
                          <a:pt x="204" y="2"/>
                        </a:lnTo>
                        <a:lnTo>
                          <a:pt x="204" y="4"/>
                        </a:lnTo>
                        <a:lnTo>
                          <a:pt x="205" y="4"/>
                        </a:lnTo>
                        <a:lnTo>
                          <a:pt x="205" y="2"/>
                        </a:lnTo>
                        <a:lnTo>
                          <a:pt x="207" y="2"/>
                        </a:lnTo>
                        <a:lnTo>
                          <a:pt x="209" y="2"/>
                        </a:lnTo>
                        <a:lnTo>
                          <a:pt x="211" y="2"/>
                        </a:lnTo>
                        <a:lnTo>
                          <a:pt x="213" y="2"/>
                        </a:lnTo>
                        <a:lnTo>
                          <a:pt x="213" y="4"/>
                        </a:lnTo>
                        <a:lnTo>
                          <a:pt x="215" y="4"/>
                        </a:lnTo>
                        <a:lnTo>
                          <a:pt x="217" y="4"/>
                        </a:lnTo>
                        <a:lnTo>
                          <a:pt x="217" y="6"/>
                        </a:lnTo>
                        <a:lnTo>
                          <a:pt x="219" y="6"/>
                        </a:lnTo>
                        <a:lnTo>
                          <a:pt x="221" y="6"/>
                        </a:lnTo>
                        <a:lnTo>
                          <a:pt x="221" y="4"/>
                        </a:lnTo>
                        <a:lnTo>
                          <a:pt x="223" y="4"/>
                        </a:lnTo>
                        <a:lnTo>
                          <a:pt x="223" y="2"/>
                        </a:lnTo>
                        <a:lnTo>
                          <a:pt x="225" y="2"/>
                        </a:lnTo>
                        <a:lnTo>
                          <a:pt x="225" y="4"/>
                        </a:lnTo>
                        <a:lnTo>
                          <a:pt x="227" y="4"/>
                        </a:lnTo>
                        <a:lnTo>
                          <a:pt x="227" y="6"/>
                        </a:lnTo>
                        <a:lnTo>
                          <a:pt x="229" y="6"/>
                        </a:lnTo>
                        <a:lnTo>
                          <a:pt x="230" y="6"/>
                        </a:lnTo>
                        <a:lnTo>
                          <a:pt x="230" y="8"/>
                        </a:lnTo>
                        <a:lnTo>
                          <a:pt x="230" y="6"/>
                        </a:lnTo>
                        <a:lnTo>
                          <a:pt x="230" y="8"/>
                        </a:lnTo>
                        <a:lnTo>
                          <a:pt x="230" y="10"/>
                        </a:lnTo>
                        <a:lnTo>
                          <a:pt x="230" y="11"/>
                        </a:lnTo>
                        <a:lnTo>
                          <a:pt x="232" y="11"/>
                        </a:lnTo>
                        <a:lnTo>
                          <a:pt x="232" y="13"/>
                        </a:lnTo>
                        <a:lnTo>
                          <a:pt x="234" y="13"/>
                        </a:lnTo>
                        <a:lnTo>
                          <a:pt x="234" y="15"/>
                        </a:lnTo>
                        <a:lnTo>
                          <a:pt x="232" y="15"/>
                        </a:lnTo>
                        <a:lnTo>
                          <a:pt x="232" y="17"/>
                        </a:lnTo>
                        <a:lnTo>
                          <a:pt x="234" y="17"/>
                        </a:lnTo>
                        <a:lnTo>
                          <a:pt x="234" y="19"/>
                        </a:lnTo>
                        <a:lnTo>
                          <a:pt x="232" y="19"/>
                        </a:lnTo>
                        <a:lnTo>
                          <a:pt x="232" y="21"/>
                        </a:lnTo>
                        <a:lnTo>
                          <a:pt x="232" y="23"/>
                        </a:lnTo>
                        <a:lnTo>
                          <a:pt x="232" y="25"/>
                        </a:lnTo>
                        <a:lnTo>
                          <a:pt x="234" y="25"/>
                        </a:lnTo>
                        <a:lnTo>
                          <a:pt x="234" y="27"/>
                        </a:lnTo>
                        <a:lnTo>
                          <a:pt x="232" y="27"/>
                        </a:lnTo>
                        <a:lnTo>
                          <a:pt x="232" y="29"/>
                        </a:lnTo>
                        <a:lnTo>
                          <a:pt x="232" y="31"/>
                        </a:lnTo>
                        <a:lnTo>
                          <a:pt x="230" y="31"/>
                        </a:lnTo>
                        <a:lnTo>
                          <a:pt x="230" y="33"/>
                        </a:lnTo>
                        <a:lnTo>
                          <a:pt x="229" y="33"/>
                        </a:lnTo>
                        <a:lnTo>
                          <a:pt x="229" y="35"/>
                        </a:lnTo>
                        <a:lnTo>
                          <a:pt x="229" y="36"/>
                        </a:lnTo>
                        <a:lnTo>
                          <a:pt x="227" y="36"/>
                        </a:lnTo>
                        <a:lnTo>
                          <a:pt x="227" y="38"/>
                        </a:lnTo>
                        <a:lnTo>
                          <a:pt x="229" y="38"/>
                        </a:lnTo>
                        <a:lnTo>
                          <a:pt x="229" y="36"/>
                        </a:lnTo>
                        <a:lnTo>
                          <a:pt x="230" y="36"/>
                        </a:lnTo>
                        <a:lnTo>
                          <a:pt x="232" y="36"/>
                        </a:lnTo>
                        <a:lnTo>
                          <a:pt x="234" y="36"/>
                        </a:lnTo>
                        <a:lnTo>
                          <a:pt x="236" y="36"/>
                        </a:lnTo>
                        <a:lnTo>
                          <a:pt x="236" y="35"/>
                        </a:lnTo>
                        <a:lnTo>
                          <a:pt x="238" y="35"/>
                        </a:lnTo>
                        <a:lnTo>
                          <a:pt x="238" y="36"/>
                        </a:lnTo>
                        <a:lnTo>
                          <a:pt x="240" y="36"/>
                        </a:lnTo>
                        <a:lnTo>
                          <a:pt x="242" y="36"/>
                        </a:lnTo>
                        <a:lnTo>
                          <a:pt x="244" y="36"/>
                        </a:lnTo>
                        <a:lnTo>
                          <a:pt x="244" y="38"/>
                        </a:lnTo>
                        <a:lnTo>
                          <a:pt x="244" y="40"/>
                        </a:lnTo>
                        <a:lnTo>
                          <a:pt x="244" y="42"/>
                        </a:lnTo>
                        <a:lnTo>
                          <a:pt x="246" y="42"/>
                        </a:lnTo>
                        <a:lnTo>
                          <a:pt x="246" y="44"/>
                        </a:lnTo>
                        <a:lnTo>
                          <a:pt x="248" y="44"/>
                        </a:lnTo>
                        <a:lnTo>
                          <a:pt x="250" y="44"/>
                        </a:lnTo>
                        <a:lnTo>
                          <a:pt x="252" y="44"/>
                        </a:lnTo>
                        <a:lnTo>
                          <a:pt x="252" y="46"/>
                        </a:lnTo>
                        <a:lnTo>
                          <a:pt x="253" y="46"/>
                        </a:lnTo>
                        <a:lnTo>
                          <a:pt x="255" y="46"/>
                        </a:lnTo>
                        <a:lnTo>
                          <a:pt x="257" y="46"/>
                        </a:lnTo>
                        <a:lnTo>
                          <a:pt x="259" y="46"/>
                        </a:lnTo>
                        <a:lnTo>
                          <a:pt x="261" y="46"/>
                        </a:lnTo>
                        <a:lnTo>
                          <a:pt x="263" y="46"/>
                        </a:lnTo>
                        <a:lnTo>
                          <a:pt x="263" y="48"/>
                        </a:lnTo>
                        <a:lnTo>
                          <a:pt x="265" y="48"/>
                        </a:lnTo>
                        <a:lnTo>
                          <a:pt x="265" y="50"/>
                        </a:lnTo>
                        <a:lnTo>
                          <a:pt x="267" y="50"/>
                        </a:lnTo>
                        <a:lnTo>
                          <a:pt x="269" y="50"/>
                        </a:lnTo>
                        <a:lnTo>
                          <a:pt x="269" y="52"/>
                        </a:lnTo>
                        <a:lnTo>
                          <a:pt x="271" y="52"/>
                        </a:lnTo>
                        <a:lnTo>
                          <a:pt x="271" y="54"/>
                        </a:lnTo>
                        <a:lnTo>
                          <a:pt x="273" y="54"/>
                        </a:lnTo>
                        <a:lnTo>
                          <a:pt x="273" y="56"/>
                        </a:lnTo>
                        <a:lnTo>
                          <a:pt x="275" y="56"/>
                        </a:lnTo>
                        <a:lnTo>
                          <a:pt x="277" y="56"/>
                        </a:lnTo>
                        <a:lnTo>
                          <a:pt x="277" y="58"/>
                        </a:lnTo>
                        <a:lnTo>
                          <a:pt x="278" y="58"/>
                        </a:lnTo>
                        <a:lnTo>
                          <a:pt x="278" y="59"/>
                        </a:lnTo>
                        <a:lnTo>
                          <a:pt x="278" y="61"/>
                        </a:lnTo>
                        <a:lnTo>
                          <a:pt x="280" y="61"/>
                        </a:lnTo>
                        <a:lnTo>
                          <a:pt x="278" y="61"/>
                        </a:lnTo>
                        <a:lnTo>
                          <a:pt x="278" y="63"/>
                        </a:lnTo>
                        <a:lnTo>
                          <a:pt x="278" y="65"/>
                        </a:lnTo>
                        <a:lnTo>
                          <a:pt x="277" y="65"/>
                        </a:lnTo>
                        <a:lnTo>
                          <a:pt x="278" y="65"/>
                        </a:lnTo>
                        <a:lnTo>
                          <a:pt x="277" y="65"/>
                        </a:lnTo>
                        <a:lnTo>
                          <a:pt x="277" y="67"/>
                        </a:lnTo>
                        <a:lnTo>
                          <a:pt x="277" y="69"/>
                        </a:lnTo>
                        <a:lnTo>
                          <a:pt x="277" y="71"/>
                        </a:lnTo>
                        <a:lnTo>
                          <a:pt x="278" y="71"/>
                        </a:lnTo>
                        <a:lnTo>
                          <a:pt x="277" y="71"/>
                        </a:lnTo>
                        <a:lnTo>
                          <a:pt x="278" y="71"/>
                        </a:lnTo>
                        <a:lnTo>
                          <a:pt x="278" y="73"/>
                        </a:lnTo>
                        <a:lnTo>
                          <a:pt x="277" y="73"/>
                        </a:lnTo>
                        <a:lnTo>
                          <a:pt x="278" y="73"/>
                        </a:lnTo>
                        <a:lnTo>
                          <a:pt x="277" y="73"/>
                        </a:lnTo>
                        <a:lnTo>
                          <a:pt x="277" y="75"/>
                        </a:lnTo>
                        <a:lnTo>
                          <a:pt x="277" y="77"/>
                        </a:lnTo>
                        <a:lnTo>
                          <a:pt x="275" y="77"/>
                        </a:lnTo>
                        <a:lnTo>
                          <a:pt x="275" y="79"/>
                        </a:lnTo>
                        <a:lnTo>
                          <a:pt x="273" y="79"/>
                        </a:lnTo>
                        <a:lnTo>
                          <a:pt x="273" y="81"/>
                        </a:lnTo>
                        <a:lnTo>
                          <a:pt x="275" y="81"/>
                        </a:lnTo>
                        <a:lnTo>
                          <a:pt x="275" y="83"/>
                        </a:lnTo>
                        <a:lnTo>
                          <a:pt x="275" y="84"/>
                        </a:lnTo>
                        <a:lnTo>
                          <a:pt x="273" y="84"/>
                        </a:lnTo>
                        <a:lnTo>
                          <a:pt x="273" y="86"/>
                        </a:lnTo>
                        <a:lnTo>
                          <a:pt x="273" y="88"/>
                        </a:lnTo>
                        <a:lnTo>
                          <a:pt x="271" y="88"/>
                        </a:lnTo>
                        <a:lnTo>
                          <a:pt x="269" y="88"/>
                        </a:lnTo>
                        <a:lnTo>
                          <a:pt x="271" y="88"/>
                        </a:lnTo>
                        <a:lnTo>
                          <a:pt x="269" y="88"/>
                        </a:lnTo>
                        <a:lnTo>
                          <a:pt x="269" y="90"/>
                        </a:lnTo>
                        <a:lnTo>
                          <a:pt x="269" y="88"/>
                        </a:lnTo>
                        <a:lnTo>
                          <a:pt x="269" y="90"/>
                        </a:lnTo>
                        <a:lnTo>
                          <a:pt x="267" y="90"/>
                        </a:lnTo>
                        <a:lnTo>
                          <a:pt x="267" y="92"/>
                        </a:lnTo>
                        <a:lnTo>
                          <a:pt x="267" y="90"/>
                        </a:lnTo>
                        <a:lnTo>
                          <a:pt x="265" y="90"/>
                        </a:lnTo>
                        <a:lnTo>
                          <a:pt x="263" y="90"/>
                        </a:lnTo>
                        <a:lnTo>
                          <a:pt x="265" y="90"/>
                        </a:lnTo>
                        <a:lnTo>
                          <a:pt x="263" y="92"/>
                        </a:lnTo>
                        <a:lnTo>
                          <a:pt x="263" y="94"/>
                        </a:lnTo>
                        <a:lnTo>
                          <a:pt x="263" y="96"/>
                        </a:lnTo>
                        <a:lnTo>
                          <a:pt x="261" y="96"/>
                        </a:lnTo>
                        <a:lnTo>
                          <a:pt x="261" y="98"/>
                        </a:lnTo>
                        <a:lnTo>
                          <a:pt x="261" y="96"/>
                        </a:lnTo>
                        <a:lnTo>
                          <a:pt x="263" y="96"/>
                        </a:lnTo>
                        <a:lnTo>
                          <a:pt x="263" y="98"/>
                        </a:lnTo>
                        <a:lnTo>
                          <a:pt x="261" y="98"/>
                        </a:lnTo>
                        <a:lnTo>
                          <a:pt x="259" y="100"/>
                        </a:lnTo>
                        <a:lnTo>
                          <a:pt x="259" y="98"/>
                        </a:lnTo>
                        <a:lnTo>
                          <a:pt x="259" y="100"/>
                        </a:lnTo>
                        <a:lnTo>
                          <a:pt x="257" y="100"/>
                        </a:lnTo>
                        <a:lnTo>
                          <a:pt x="257" y="102"/>
                        </a:lnTo>
                        <a:lnTo>
                          <a:pt x="257" y="100"/>
                        </a:lnTo>
                        <a:lnTo>
                          <a:pt x="255" y="100"/>
                        </a:lnTo>
                        <a:lnTo>
                          <a:pt x="255" y="102"/>
                        </a:lnTo>
                        <a:lnTo>
                          <a:pt x="257" y="102"/>
                        </a:lnTo>
                        <a:lnTo>
                          <a:pt x="255" y="102"/>
                        </a:lnTo>
                        <a:lnTo>
                          <a:pt x="255" y="104"/>
                        </a:lnTo>
                        <a:lnTo>
                          <a:pt x="253" y="104"/>
                        </a:lnTo>
                        <a:lnTo>
                          <a:pt x="253" y="106"/>
                        </a:lnTo>
                        <a:lnTo>
                          <a:pt x="255" y="106"/>
                        </a:lnTo>
                        <a:lnTo>
                          <a:pt x="253" y="106"/>
                        </a:lnTo>
                        <a:lnTo>
                          <a:pt x="253" y="107"/>
                        </a:lnTo>
                        <a:lnTo>
                          <a:pt x="252" y="107"/>
                        </a:lnTo>
                        <a:lnTo>
                          <a:pt x="253" y="107"/>
                        </a:lnTo>
                        <a:lnTo>
                          <a:pt x="253" y="109"/>
                        </a:lnTo>
                        <a:lnTo>
                          <a:pt x="255" y="109"/>
                        </a:lnTo>
                        <a:lnTo>
                          <a:pt x="257" y="109"/>
                        </a:lnTo>
                        <a:lnTo>
                          <a:pt x="257" y="111"/>
                        </a:lnTo>
                        <a:lnTo>
                          <a:pt x="259" y="111"/>
                        </a:lnTo>
                        <a:lnTo>
                          <a:pt x="259" y="113"/>
                        </a:lnTo>
                        <a:lnTo>
                          <a:pt x="261" y="113"/>
                        </a:lnTo>
                        <a:lnTo>
                          <a:pt x="261" y="115"/>
                        </a:lnTo>
                        <a:lnTo>
                          <a:pt x="261" y="113"/>
                        </a:lnTo>
                        <a:lnTo>
                          <a:pt x="261" y="115"/>
                        </a:lnTo>
                        <a:lnTo>
                          <a:pt x="263" y="115"/>
                        </a:lnTo>
                        <a:lnTo>
                          <a:pt x="263" y="117"/>
                        </a:lnTo>
                        <a:lnTo>
                          <a:pt x="263" y="119"/>
                        </a:lnTo>
                        <a:lnTo>
                          <a:pt x="261" y="119"/>
                        </a:lnTo>
                        <a:lnTo>
                          <a:pt x="263" y="119"/>
                        </a:lnTo>
                        <a:lnTo>
                          <a:pt x="263" y="121"/>
                        </a:lnTo>
                        <a:lnTo>
                          <a:pt x="263" y="123"/>
                        </a:lnTo>
                        <a:lnTo>
                          <a:pt x="261" y="123"/>
                        </a:lnTo>
                        <a:lnTo>
                          <a:pt x="261" y="125"/>
                        </a:lnTo>
                        <a:lnTo>
                          <a:pt x="263" y="125"/>
                        </a:lnTo>
                        <a:lnTo>
                          <a:pt x="267" y="123"/>
                        </a:lnTo>
                        <a:lnTo>
                          <a:pt x="269" y="121"/>
                        </a:lnTo>
                        <a:lnTo>
                          <a:pt x="271" y="121"/>
                        </a:lnTo>
                        <a:lnTo>
                          <a:pt x="273" y="119"/>
                        </a:lnTo>
                        <a:lnTo>
                          <a:pt x="275" y="119"/>
                        </a:lnTo>
                        <a:lnTo>
                          <a:pt x="277" y="117"/>
                        </a:lnTo>
                        <a:lnTo>
                          <a:pt x="280" y="119"/>
                        </a:lnTo>
                        <a:lnTo>
                          <a:pt x="282" y="119"/>
                        </a:lnTo>
                        <a:lnTo>
                          <a:pt x="284" y="119"/>
                        </a:lnTo>
                        <a:lnTo>
                          <a:pt x="286" y="121"/>
                        </a:lnTo>
                        <a:lnTo>
                          <a:pt x="288" y="123"/>
                        </a:lnTo>
                        <a:lnTo>
                          <a:pt x="290" y="123"/>
                        </a:lnTo>
                        <a:lnTo>
                          <a:pt x="292" y="121"/>
                        </a:lnTo>
                        <a:lnTo>
                          <a:pt x="294" y="121"/>
                        </a:lnTo>
                        <a:lnTo>
                          <a:pt x="296" y="121"/>
                        </a:lnTo>
                        <a:lnTo>
                          <a:pt x="298" y="123"/>
                        </a:lnTo>
                        <a:lnTo>
                          <a:pt x="305" y="123"/>
                        </a:lnTo>
                        <a:lnTo>
                          <a:pt x="307" y="121"/>
                        </a:lnTo>
                        <a:lnTo>
                          <a:pt x="309" y="121"/>
                        </a:lnTo>
                        <a:lnTo>
                          <a:pt x="311" y="121"/>
                        </a:lnTo>
                        <a:lnTo>
                          <a:pt x="313" y="121"/>
                        </a:lnTo>
                        <a:lnTo>
                          <a:pt x="317" y="121"/>
                        </a:lnTo>
                        <a:lnTo>
                          <a:pt x="319" y="121"/>
                        </a:lnTo>
                        <a:lnTo>
                          <a:pt x="321" y="119"/>
                        </a:lnTo>
                        <a:lnTo>
                          <a:pt x="325" y="119"/>
                        </a:lnTo>
                        <a:lnTo>
                          <a:pt x="328" y="119"/>
                        </a:lnTo>
                        <a:lnTo>
                          <a:pt x="328" y="121"/>
                        </a:lnTo>
                        <a:lnTo>
                          <a:pt x="328" y="123"/>
                        </a:lnTo>
                        <a:lnTo>
                          <a:pt x="326" y="123"/>
                        </a:lnTo>
                        <a:lnTo>
                          <a:pt x="326" y="125"/>
                        </a:lnTo>
                        <a:lnTo>
                          <a:pt x="328" y="125"/>
                        </a:lnTo>
                        <a:lnTo>
                          <a:pt x="328" y="127"/>
                        </a:lnTo>
                        <a:lnTo>
                          <a:pt x="330" y="127"/>
                        </a:lnTo>
                        <a:lnTo>
                          <a:pt x="330" y="129"/>
                        </a:lnTo>
                        <a:lnTo>
                          <a:pt x="332" y="129"/>
                        </a:lnTo>
                        <a:lnTo>
                          <a:pt x="330" y="131"/>
                        </a:lnTo>
                        <a:lnTo>
                          <a:pt x="330" y="132"/>
                        </a:lnTo>
                        <a:lnTo>
                          <a:pt x="328" y="132"/>
                        </a:lnTo>
                        <a:lnTo>
                          <a:pt x="328" y="134"/>
                        </a:lnTo>
                        <a:lnTo>
                          <a:pt x="326" y="134"/>
                        </a:lnTo>
                        <a:lnTo>
                          <a:pt x="326" y="136"/>
                        </a:lnTo>
                        <a:lnTo>
                          <a:pt x="325" y="136"/>
                        </a:lnTo>
                        <a:lnTo>
                          <a:pt x="325" y="138"/>
                        </a:lnTo>
                        <a:lnTo>
                          <a:pt x="325" y="140"/>
                        </a:lnTo>
                        <a:lnTo>
                          <a:pt x="326" y="140"/>
                        </a:lnTo>
                        <a:lnTo>
                          <a:pt x="326" y="142"/>
                        </a:lnTo>
                        <a:lnTo>
                          <a:pt x="326" y="144"/>
                        </a:lnTo>
                        <a:lnTo>
                          <a:pt x="325" y="144"/>
                        </a:lnTo>
                        <a:lnTo>
                          <a:pt x="325" y="146"/>
                        </a:lnTo>
                        <a:lnTo>
                          <a:pt x="326" y="146"/>
                        </a:lnTo>
                        <a:lnTo>
                          <a:pt x="326" y="148"/>
                        </a:lnTo>
                        <a:lnTo>
                          <a:pt x="326" y="150"/>
                        </a:lnTo>
                        <a:lnTo>
                          <a:pt x="326" y="152"/>
                        </a:lnTo>
                        <a:lnTo>
                          <a:pt x="326" y="154"/>
                        </a:lnTo>
                        <a:lnTo>
                          <a:pt x="326" y="155"/>
                        </a:lnTo>
                        <a:lnTo>
                          <a:pt x="326" y="157"/>
                        </a:lnTo>
                        <a:lnTo>
                          <a:pt x="326" y="159"/>
                        </a:lnTo>
                        <a:lnTo>
                          <a:pt x="325" y="159"/>
                        </a:lnTo>
                        <a:lnTo>
                          <a:pt x="325" y="161"/>
                        </a:lnTo>
                        <a:lnTo>
                          <a:pt x="326" y="161"/>
                        </a:lnTo>
                        <a:lnTo>
                          <a:pt x="326" y="163"/>
                        </a:lnTo>
                        <a:lnTo>
                          <a:pt x="326" y="165"/>
                        </a:lnTo>
                        <a:lnTo>
                          <a:pt x="326" y="167"/>
                        </a:lnTo>
                        <a:lnTo>
                          <a:pt x="326" y="169"/>
                        </a:lnTo>
                        <a:lnTo>
                          <a:pt x="326" y="171"/>
                        </a:lnTo>
                        <a:lnTo>
                          <a:pt x="326" y="173"/>
                        </a:lnTo>
                        <a:lnTo>
                          <a:pt x="328" y="173"/>
                        </a:lnTo>
                        <a:lnTo>
                          <a:pt x="328" y="175"/>
                        </a:lnTo>
                        <a:lnTo>
                          <a:pt x="326" y="175"/>
                        </a:lnTo>
                        <a:lnTo>
                          <a:pt x="326" y="177"/>
                        </a:lnTo>
                        <a:lnTo>
                          <a:pt x="325" y="177"/>
                        </a:lnTo>
                        <a:lnTo>
                          <a:pt x="325" y="179"/>
                        </a:lnTo>
                        <a:lnTo>
                          <a:pt x="325" y="180"/>
                        </a:lnTo>
                        <a:lnTo>
                          <a:pt x="325" y="182"/>
                        </a:lnTo>
                        <a:lnTo>
                          <a:pt x="325" y="184"/>
                        </a:lnTo>
                        <a:lnTo>
                          <a:pt x="325" y="186"/>
                        </a:lnTo>
                        <a:lnTo>
                          <a:pt x="323" y="186"/>
                        </a:lnTo>
                        <a:lnTo>
                          <a:pt x="323" y="188"/>
                        </a:lnTo>
                        <a:lnTo>
                          <a:pt x="323" y="190"/>
                        </a:lnTo>
                        <a:lnTo>
                          <a:pt x="323" y="192"/>
                        </a:lnTo>
                        <a:lnTo>
                          <a:pt x="323" y="194"/>
                        </a:lnTo>
                        <a:lnTo>
                          <a:pt x="321" y="194"/>
                        </a:lnTo>
                        <a:lnTo>
                          <a:pt x="323" y="194"/>
                        </a:lnTo>
                        <a:lnTo>
                          <a:pt x="323" y="196"/>
                        </a:lnTo>
                        <a:lnTo>
                          <a:pt x="323" y="198"/>
                        </a:lnTo>
                        <a:lnTo>
                          <a:pt x="323" y="200"/>
                        </a:lnTo>
                        <a:lnTo>
                          <a:pt x="325" y="200"/>
                        </a:lnTo>
                        <a:lnTo>
                          <a:pt x="325" y="202"/>
                        </a:lnTo>
                        <a:lnTo>
                          <a:pt x="323" y="202"/>
                        </a:lnTo>
                        <a:lnTo>
                          <a:pt x="321" y="202"/>
                        </a:lnTo>
                        <a:lnTo>
                          <a:pt x="321" y="203"/>
                        </a:lnTo>
                        <a:lnTo>
                          <a:pt x="321" y="205"/>
                        </a:lnTo>
                        <a:lnTo>
                          <a:pt x="321" y="207"/>
                        </a:lnTo>
                        <a:lnTo>
                          <a:pt x="319" y="207"/>
                        </a:lnTo>
                        <a:lnTo>
                          <a:pt x="319" y="209"/>
                        </a:lnTo>
                        <a:lnTo>
                          <a:pt x="317" y="209"/>
                        </a:lnTo>
                        <a:lnTo>
                          <a:pt x="317" y="211"/>
                        </a:lnTo>
                        <a:lnTo>
                          <a:pt x="315" y="211"/>
                        </a:lnTo>
                        <a:lnTo>
                          <a:pt x="315" y="213"/>
                        </a:lnTo>
                        <a:lnTo>
                          <a:pt x="313" y="213"/>
                        </a:lnTo>
                        <a:lnTo>
                          <a:pt x="313" y="215"/>
                        </a:lnTo>
                        <a:lnTo>
                          <a:pt x="313" y="217"/>
                        </a:lnTo>
                        <a:lnTo>
                          <a:pt x="313" y="219"/>
                        </a:lnTo>
                        <a:lnTo>
                          <a:pt x="313" y="221"/>
                        </a:lnTo>
                        <a:lnTo>
                          <a:pt x="313" y="223"/>
                        </a:lnTo>
                        <a:lnTo>
                          <a:pt x="313" y="225"/>
                        </a:lnTo>
                        <a:lnTo>
                          <a:pt x="313" y="227"/>
                        </a:lnTo>
                        <a:lnTo>
                          <a:pt x="311" y="227"/>
                        </a:lnTo>
                        <a:lnTo>
                          <a:pt x="311" y="228"/>
                        </a:lnTo>
                        <a:lnTo>
                          <a:pt x="311" y="230"/>
                        </a:lnTo>
                        <a:lnTo>
                          <a:pt x="309" y="232"/>
                        </a:lnTo>
                        <a:lnTo>
                          <a:pt x="307" y="232"/>
                        </a:lnTo>
                        <a:lnTo>
                          <a:pt x="307" y="234"/>
                        </a:lnTo>
                        <a:lnTo>
                          <a:pt x="307" y="236"/>
                        </a:lnTo>
                        <a:lnTo>
                          <a:pt x="305" y="238"/>
                        </a:lnTo>
                        <a:lnTo>
                          <a:pt x="305" y="240"/>
                        </a:lnTo>
                        <a:lnTo>
                          <a:pt x="307" y="240"/>
                        </a:lnTo>
                        <a:lnTo>
                          <a:pt x="307" y="242"/>
                        </a:lnTo>
                        <a:lnTo>
                          <a:pt x="305" y="242"/>
                        </a:lnTo>
                        <a:lnTo>
                          <a:pt x="305" y="244"/>
                        </a:lnTo>
                        <a:lnTo>
                          <a:pt x="305" y="246"/>
                        </a:lnTo>
                        <a:lnTo>
                          <a:pt x="303" y="246"/>
                        </a:lnTo>
                        <a:lnTo>
                          <a:pt x="305" y="246"/>
                        </a:lnTo>
                        <a:lnTo>
                          <a:pt x="303" y="248"/>
                        </a:lnTo>
                        <a:lnTo>
                          <a:pt x="303" y="250"/>
                        </a:lnTo>
                        <a:lnTo>
                          <a:pt x="301" y="250"/>
                        </a:lnTo>
                        <a:lnTo>
                          <a:pt x="301" y="252"/>
                        </a:lnTo>
                        <a:lnTo>
                          <a:pt x="301" y="253"/>
                        </a:lnTo>
                        <a:lnTo>
                          <a:pt x="303" y="253"/>
                        </a:lnTo>
                        <a:lnTo>
                          <a:pt x="305" y="253"/>
                        </a:lnTo>
                        <a:lnTo>
                          <a:pt x="305" y="255"/>
                        </a:lnTo>
                        <a:lnTo>
                          <a:pt x="305" y="257"/>
                        </a:lnTo>
                        <a:lnTo>
                          <a:pt x="305" y="259"/>
                        </a:lnTo>
                        <a:lnTo>
                          <a:pt x="307" y="261"/>
                        </a:lnTo>
                        <a:lnTo>
                          <a:pt x="305" y="261"/>
                        </a:lnTo>
                        <a:lnTo>
                          <a:pt x="305" y="263"/>
                        </a:lnTo>
                        <a:lnTo>
                          <a:pt x="303" y="263"/>
                        </a:lnTo>
                        <a:lnTo>
                          <a:pt x="303" y="265"/>
                        </a:lnTo>
                        <a:lnTo>
                          <a:pt x="305" y="265"/>
                        </a:lnTo>
                        <a:lnTo>
                          <a:pt x="307" y="265"/>
                        </a:lnTo>
                        <a:lnTo>
                          <a:pt x="307" y="267"/>
                        </a:lnTo>
                        <a:lnTo>
                          <a:pt x="309" y="267"/>
                        </a:lnTo>
                        <a:lnTo>
                          <a:pt x="309" y="269"/>
                        </a:lnTo>
                        <a:lnTo>
                          <a:pt x="311" y="271"/>
                        </a:lnTo>
                        <a:lnTo>
                          <a:pt x="313" y="271"/>
                        </a:lnTo>
                        <a:lnTo>
                          <a:pt x="315" y="273"/>
                        </a:lnTo>
                        <a:lnTo>
                          <a:pt x="317" y="273"/>
                        </a:lnTo>
                        <a:lnTo>
                          <a:pt x="317" y="275"/>
                        </a:lnTo>
                        <a:lnTo>
                          <a:pt x="315" y="275"/>
                        </a:lnTo>
                        <a:lnTo>
                          <a:pt x="315" y="276"/>
                        </a:lnTo>
                        <a:lnTo>
                          <a:pt x="313" y="276"/>
                        </a:lnTo>
                        <a:lnTo>
                          <a:pt x="313" y="278"/>
                        </a:lnTo>
                        <a:lnTo>
                          <a:pt x="311" y="278"/>
                        </a:lnTo>
                        <a:lnTo>
                          <a:pt x="311" y="280"/>
                        </a:lnTo>
                        <a:lnTo>
                          <a:pt x="309" y="282"/>
                        </a:lnTo>
                        <a:lnTo>
                          <a:pt x="307" y="286"/>
                        </a:lnTo>
                        <a:lnTo>
                          <a:pt x="305" y="286"/>
                        </a:lnTo>
                        <a:lnTo>
                          <a:pt x="305" y="288"/>
                        </a:lnTo>
                        <a:lnTo>
                          <a:pt x="303" y="288"/>
                        </a:lnTo>
                        <a:lnTo>
                          <a:pt x="303" y="290"/>
                        </a:lnTo>
                        <a:lnTo>
                          <a:pt x="303" y="292"/>
                        </a:lnTo>
                        <a:lnTo>
                          <a:pt x="301" y="292"/>
                        </a:lnTo>
                        <a:lnTo>
                          <a:pt x="301" y="294"/>
                        </a:lnTo>
                        <a:lnTo>
                          <a:pt x="300" y="294"/>
                        </a:lnTo>
                        <a:lnTo>
                          <a:pt x="300" y="296"/>
                        </a:lnTo>
                        <a:lnTo>
                          <a:pt x="298" y="296"/>
                        </a:lnTo>
                        <a:lnTo>
                          <a:pt x="298" y="298"/>
                        </a:lnTo>
                        <a:lnTo>
                          <a:pt x="298" y="300"/>
                        </a:lnTo>
                        <a:lnTo>
                          <a:pt x="296" y="300"/>
                        </a:lnTo>
                        <a:lnTo>
                          <a:pt x="296" y="301"/>
                        </a:lnTo>
                        <a:lnTo>
                          <a:pt x="296" y="303"/>
                        </a:lnTo>
                        <a:lnTo>
                          <a:pt x="294" y="303"/>
                        </a:lnTo>
                        <a:lnTo>
                          <a:pt x="294" y="305"/>
                        </a:lnTo>
                        <a:lnTo>
                          <a:pt x="294" y="307"/>
                        </a:lnTo>
                        <a:lnTo>
                          <a:pt x="294" y="309"/>
                        </a:lnTo>
                        <a:lnTo>
                          <a:pt x="294" y="311"/>
                        </a:lnTo>
                        <a:lnTo>
                          <a:pt x="294" y="313"/>
                        </a:lnTo>
                        <a:lnTo>
                          <a:pt x="294" y="315"/>
                        </a:lnTo>
                        <a:lnTo>
                          <a:pt x="292" y="315"/>
                        </a:lnTo>
                        <a:lnTo>
                          <a:pt x="292" y="317"/>
                        </a:lnTo>
                        <a:lnTo>
                          <a:pt x="292" y="319"/>
                        </a:lnTo>
                        <a:lnTo>
                          <a:pt x="290" y="319"/>
                        </a:lnTo>
                        <a:lnTo>
                          <a:pt x="290" y="321"/>
                        </a:lnTo>
                        <a:lnTo>
                          <a:pt x="290" y="323"/>
                        </a:lnTo>
                        <a:lnTo>
                          <a:pt x="288" y="323"/>
                        </a:lnTo>
                        <a:lnTo>
                          <a:pt x="288" y="324"/>
                        </a:lnTo>
                        <a:lnTo>
                          <a:pt x="286" y="324"/>
                        </a:lnTo>
                        <a:lnTo>
                          <a:pt x="284" y="324"/>
                        </a:lnTo>
                        <a:lnTo>
                          <a:pt x="284" y="326"/>
                        </a:lnTo>
                        <a:lnTo>
                          <a:pt x="284" y="328"/>
                        </a:lnTo>
                        <a:lnTo>
                          <a:pt x="284" y="330"/>
                        </a:lnTo>
                        <a:lnTo>
                          <a:pt x="282" y="332"/>
                        </a:lnTo>
                        <a:lnTo>
                          <a:pt x="282" y="334"/>
                        </a:lnTo>
                        <a:lnTo>
                          <a:pt x="280" y="334"/>
                        </a:lnTo>
                        <a:lnTo>
                          <a:pt x="280" y="336"/>
                        </a:lnTo>
                        <a:lnTo>
                          <a:pt x="280" y="338"/>
                        </a:lnTo>
                        <a:lnTo>
                          <a:pt x="278" y="338"/>
                        </a:lnTo>
                        <a:lnTo>
                          <a:pt x="278" y="340"/>
                        </a:lnTo>
                        <a:lnTo>
                          <a:pt x="278" y="342"/>
                        </a:lnTo>
                        <a:lnTo>
                          <a:pt x="278" y="344"/>
                        </a:lnTo>
                        <a:lnTo>
                          <a:pt x="277" y="344"/>
                        </a:lnTo>
                        <a:lnTo>
                          <a:pt x="277" y="346"/>
                        </a:lnTo>
                        <a:lnTo>
                          <a:pt x="277" y="348"/>
                        </a:lnTo>
                        <a:lnTo>
                          <a:pt x="275" y="348"/>
                        </a:lnTo>
                        <a:lnTo>
                          <a:pt x="273" y="348"/>
                        </a:lnTo>
                        <a:lnTo>
                          <a:pt x="273" y="349"/>
                        </a:lnTo>
                        <a:lnTo>
                          <a:pt x="271" y="349"/>
                        </a:lnTo>
                        <a:lnTo>
                          <a:pt x="269" y="349"/>
                        </a:lnTo>
                        <a:lnTo>
                          <a:pt x="267" y="351"/>
                        </a:lnTo>
                        <a:lnTo>
                          <a:pt x="265" y="351"/>
                        </a:lnTo>
                        <a:lnTo>
                          <a:pt x="265" y="353"/>
                        </a:lnTo>
                        <a:lnTo>
                          <a:pt x="263" y="353"/>
                        </a:lnTo>
                        <a:lnTo>
                          <a:pt x="263" y="355"/>
                        </a:lnTo>
                        <a:lnTo>
                          <a:pt x="261" y="355"/>
                        </a:lnTo>
                        <a:lnTo>
                          <a:pt x="261" y="357"/>
                        </a:lnTo>
                        <a:lnTo>
                          <a:pt x="261" y="359"/>
                        </a:lnTo>
                        <a:lnTo>
                          <a:pt x="259" y="359"/>
                        </a:lnTo>
                        <a:lnTo>
                          <a:pt x="259" y="361"/>
                        </a:lnTo>
                        <a:lnTo>
                          <a:pt x="257" y="361"/>
                        </a:lnTo>
                        <a:lnTo>
                          <a:pt x="257" y="363"/>
                        </a:lnTo>
                        <a:lnTo>
                          <a:pt x="255" y="363"/>
                        </a:lnTo>
                        <a:lnTo>
                          <a:pt x="255" y="365"/>
                        </a:lnTo>
                        <a:lnTo>
                          <a:pt x="255" y="367"/>
                        </a:lnTo>
                        <a:lnTo>
                          <a:pt x="255" y="369"/>
                        </a:lnTo>
                        <a:lnTo>
                          <a:pt x="257" y="369"/>
                        </a:lnTo>
                        <a:lnTo>
                          <a:pt x="255" y="369"/>
                        </a:lnTo>
                        <a:lnTo>
                          <a:pt x="255" y="371"/>
                        </a:lnTo>
                        <a:lnTo>
                          <a:pt x="253" y="371"/>
                        </a:lnTo>
                        <a:lnTo>
                          <a:pt x="252" y="371"/>
                        </a:lnTo>
                        <a:lnTo>
                          <a:pt x="252" y="372"/>
                        </a:lnTo>
                        <a:lnTo>
                          <a:pt x="252" y="371"/>
                        </a:lnTo>
                        <a:lnTo>
                          <a:pt x="250" y="371"/>
                        </a:lnTo>
                        <a:lnTo>
                          <a:pt x="250" y="372"/>
                        </a:lnTo>
                        <a:lnTo>
                          <a:pt x="248" y="372"/>
                        </a:lnTo>
                        <a:lnTo>
                          <a:pt x="248" y="374"/>
                        </a:lnTo>
                        <a:lnTo>
                          <a:pt x="250" y="374"/>
                        </a:lnTo>
                        <a:lnTo>
                          <a:pt x="250" y="376"/>
                        </a:lnTo>
                        <a:lnTo>
                          <a:pt x="252" y="376"/>
                        </a:lnTo>
                        <a:lnTo>
                          <a:pt x="252" y="378"/>
                        </a:lnTo>
                        <a:lnTo>
                          <a:pt x="253" y="378"/>
                        </a:lnTo>
                        <a:lnTo>
                          <a:pt x="252" y="378"/>
                        </a:lnTo>
                        <a:lnTo>
                          <a:pt x="252" y="380"/>
                        </a:lnTo>
                        <a:lnTo>
                          <a:pt x="250" y="380"/>
                        </a:lnTo>
                        <a:lnTo>
                          <a:pt x="250" y="382"/>
                        </a:lnTo>
                        <a:lnTo>
                          <a:pt x="248" y="382"/>
                        </a:lnTo>
                        <a:lnTo>
                          <a:pt x="248" y="384"/>
                        </a:lnTo>
                        <a:lnTo>
                          <a:pt x="248" y="386"/>
                        </a:lnTo>
                        <a:lnTo>
                          <a:pt x="246" y="386"/>
                        </a:lnTo>
                        <a:lnTo>
                          <a:pt x="244" y="386"/>
                        </a:lnTo>
                        <a:lnTo>
                          <a:pt x="244" y="388"/>
                        </a:lnTo>
                        <a:lnTo>
                          <a:pt x="242" y="388"/>
                        </a:lnTo>
                        <a:lnTo>
                          <a:pt x="240" y="390"/>
                        </a:lnTo>
                        <a:lnTo>
                          <a:pt x="238" y="390"/>
                        </a:lnTo>
                        <a:lnTo>
                          <a:pt x="238" y="392"/>
                        </a:lnTo>
                        <a:lnTo>
                          <a:pt x="238" y="394"/>
                        </a:lnTo>
                        <a:lnTo>
                          <a:pt x="238" y="396"/>
                        </a:lnTo>
                        <a:lnTo>
                          <a:pt x="236" y="396"/>
                        </a:lnTo>
                        <a:lnTo>
                          <a:pt x="236" y="397"/>
                        </a:lnTo>
                        <a:lnTo>
                          <a:pt x="234" y="397"/>
                        </a:lnTo>
                        <a:lnTo>
                          <a:pt x="234" y="399"/>
                        </a:lnTo>
                        <a:lnTo>
                          <a:pt x="232" y="399"/>
                        </a:lnTo>
                        <a:lnTo>
                          <a:pt x="232" y="401"/>
                        </a:lnTo>
                        <a:lnTo>
                          <a:pt x="232" y="403"/>
                        </a:lnTo>
                        <a:lnTo>
                          <a:pt x="232" y="405"/>
                        </a:lnTo>
                        <a:lnTo>
                          <a:pt x="234" y="405"/>
                        </a:lnTo>
                        <a:lnTo>
                          <a:pt x="234" y="407"/>
                        </a:lnTo>
                        <a:lnTo>
                          <a:pt x="232" y="407"/>
                        </a:lnTo>
                        <a:lnTo>
                          <a:pt x="232" y="409"/>
                        </a:lnTo>
                        <a:lnTo>
                          <a:pt x="232" y="411"/>
                        </a:lnTo>
                        <a:lnTo>
                          <a:pt x="230" y="411"/>
                        </a:lnTo>
                        <a:lnTo>
                          <a:pt x="230" y="413"/>
                        </a:lnTo>
                        <a:lnTo>
                          <a:pt x="229" y="413"/>
                        </a:lnTo>
                        <a:lnTo>
                          <a:pt x="227" y="413"/>
                        </a:lnTo>
                        <a:lnTo>
                          <a:pt x="227" y="415"/>
                        </a:lnTo>
                        <a:lnTo>
                          <a:pt x="225" y="415"/>
                        </a:lnTo>
                        <a:lnTo>
                          <a:pt x="225" y="417"/>
                        </a:lnTo>
                        <a:lnTo>
                          <a:pt x="225" y="419"/>
                        </a:lnTo>
                        <a:lnTo>
                          <a:pt x="225" y="420"/>
                        </a:lnTo>
                        <a:lnTo>
                          <a:pt x="225" y="422"/>
                        </a:lnTo>
                        <a:lnTo>
                          <a:pt x="225" y="424"/>
                        </a:lnTo>
                        <a:lnTo>
                          <a:pt x="223" y="424"/>
                        </a:lnTo>
                        <a:lnTo>
                          <a:pt x="223" y="426"/>
                        </a:lnTo>
                        <a:lnTo>
                          <a:pt x="223" y="428"/>
                        </a:lnTo>
                        <a:lnTo>
                          <a:pt x="221" y="428"/>
                        </a:lnTo>
                        <a:lnTo>
                          <a:pt x="221" y="430"/>
                        </a:lnTo>
                        <a:lnTo>
                          <a:pt x="219" y="432"/>
                        </a:lnTo>
                        <a:lnTo>
                          <a:pt x="219" y="434"/>
                        </a:lnTo>
                        <a:lnTo>
                          <a:pt x="217" y="434"/>
                        </a:lnTo>
                        <a:lnTo>
                          <a:pt x="217" y="436"/>
                        </a:lnTo>
                        <a:lnTo>
                          <a:pt x="217" y="438"/>
                        </a:lnTo>
                        <a:lnTo>
                          <a:pt x="215" y="438"/>
                        </a:lnTo>
                        <a:lnTo>
                          <a:pt x="215" y="440"/>
                        </a:lnTo>
                        <a:lnTo>
                          <a:pt x="213" y="440"/>
                        </a:lnTo>
                        <a:lnTo>
                          <a:pt x="213" y="442"/>
                        </a:lnTo>
                        <a:lnTo>
                          <a:pt x="211" y="442"/>
                        </a:lnTo>
                        <a:lnTo>
                          <a:pt x="211" y="440"/>
                        </a:lnTo>
                        <a:lnTo>
                          <a:pt x="209" y="440"/>
                        </a:lnTo>
                        <a:lnTo>
                          <a:pt x="209" y="442"/>
                        </a:lnTo>
                        <a:lnTo>
                          <a:pt x="207" y="442"/>
                        </a:lnTo>
                        <a:lnTo>
                          <a:pt x="207" y="444"/>
                        </a:lnTo>
                        <a:lnTo>
                          <a:pt x="207" y="445"/>
                        </a:lnTo>
                        <a:lnTo>
                          <a:pt x="205" y="445"/>
                        </a:lnTo>
                        <a:lnTo>
                          <a:pt x="205" y="447"/>
                        </a:lnTo>
                        <a:lnTo>
                          <a:pt x="207" y="447"/>
                        </a:lnTo>
                        <a:lnTo>
                          <a:pt x="205" y="447"/>
                        </a:lnTo>
                        <a:lnTo>
                          <a:pt x="205" y="449"/>
                        </a:lnTo>
                        <a:lnTo>
                          <a:pt x="205" y="451"/>
                        </a:lnTo>
                        <a:lnTo>
                          <a:pt x="205" y="453"/>
                        </a:lnTo>
                        <a:lnTo>
                          <a:pt x="205" y="455"/>
                        </a:lnTo>
                        <a:lnTo>
                          <a:pt x="204" y="455"/>
                        </a:lnTo>
                        <a:lnTo>
                          <a:pt x="204" y="457"/>
                        </a:lnTo>
                        <a:lnTo>
                          <a:pt x="202" y="457"/>
                        </a:lnTo>
                        <a:lnTo>
                          <a:pt x="200" y="457"/>
                        </a:lnTo>
                        <a:lnTo>
                          <a:pt x="198" y="457"/>
                        </a:lnTo>
                        <a:lnTo>
                          <a:pt x="198" y="455"/>
                        </a:lnTo>
                        <a:lnTo>
                          <a:pt x="196" y="455"/>
                        </a:lnTo>
                        <a:lnTo>
                          <a:pt x="194" y="455"/>
                        </a:lnTo>
                        <a:lnTo>
                          <a:pt x="194" y="457"/>
                        </a:lnTo>
                        <a:lnTo>
                          <a:pt x="194" y="459"/>
                        </a:lnTo>
                        <a:lnTo>
                          <a:pt x="192" y="459"/>
                        </a:lnTo>
                        <a:lnTo>
                          <a:pt x="192" y="461"/>
                        </a:lnTo>
                        <a:lnTo>
                          <a:pt x="192" y="463"/>
                        </a:lnTo>
                        <a:lnTo>
                          <a:pt x="192" y="465"/>
                        </a:lnTo>
                        <a:lnTo>
                          <a:pt x="190" y="465"/>
                        </a:lnTo>
                        <a:lnTo>
                          <a:pt x="190" y="467"/>
                        </a:lnTo>
                        <a:lnTo>
                          <a:pt x="190" y="468"/>
                        </a:lnTo>
                        <a:lnTo>
                          <a:pt x="190" y="470"/>
                        </a:lnTo>
                        <a:lnTo>
                          <a:pt x="188" y="470"/>
                        </a:lnTo>
                        <a:lnTo>
                          <a:pt x="188" y="472"/>
                        </a:lnTo>
                        <a:lnTo>
                          <a:pt x="190" y="472"/>
                        </a:lnTo>
                        <a:lnTo>
                          <a:pt x="190" y="474"/>
                        </a:lnTo>
                        <a:lnTo>
                          <a:pt x="192" y="474"/>
                        </a:lnTo>
                        <a:lnTo>
                          <a:pt x="192" y="476"/>
                        </a:lnTo>
                        <a:lnTo>
                          <a:pt x="192" y="478"/>
                        </a:lnTo>
                        <a:lnTo>
                          <a:pt x="192" y="480"/>
                        </a:lnTo>
                        <a:lnTo>
                          <a:pt x="192" y="482"/>
                        </a:lnTo>
                        <a:lnTo>
                          <a:pt x="192" y="484"/>
                        </a:lnTo>
                        <a:lnTo>
                          <a:pt x="194" y="484"/>
                        </a:lnTo>
                        <a:lnTo>
                          <a:pt x="194" y="486"/>
                        </a:lnTo>
                        <a:lnTo>
                          <a:pt x="192" y="486"/>
                        </a:lnTo>
                        <a:lnTo>
                          <a:pt x="192" y="488"/>
                        </a:lnTo>
                        <a:lnTo>
                          <a:pt x="192" y="490"/>
                        </a:lnTo>
                        <a:lnTo>
                          <a:pt x="192" y="492"/>
                        </a:lnTo>
                        <a:lnTo>
                          <a:pt x="190" y="492"/>
                        </a:lnTo>
                        <a:lnTo>
                          <a:pt x="190" y="493"/>
                        </a:lnTo>
                        <a:lnTo>
                          <a:pt x="190" y="495"/>
                        </a:lnTo>
                        <a:lnTo>
                          <a:pt x="190" y="497"/>
                        </a:lnTo>
                        <a:lnTo>
                          <a:pt x="188" y="497"/>
                        </a:lnTo>
                        <a:lnTo>
                          <a:pt x="186" y="499"/>
                        </a:lnTo>
                        <a:lnTo>
                          <a:pt x="186" y="501"/>
                        </a:lnTo>
                        <a:lnTo>
                          <a:pt x="186" y="503"/>
                        </a:lnTo>
                        <a:lnTo>
                          <a:pt x="186" y="505"/>
                        </a:lnTo>
                        <a:lnTo>
                          <a:pt x="186" y="507"/>
                        </a:lnTo>
                        <a:lnTo>
                          <a:pt x="186" y="509"/>
                        </a:lnTo>
                        <a:lnTo>
                          <a:pt x="188" y="509"/>
                        </a:lnTo>
                        <a:lnTo>
                          <a:pt x="188" y="511"/>
                        </a:lnTo>
                        <a:lnTo>
                          <a:pt x="188" y="513"/>
                        </a:lnTo>
                        <a:lnTo>
                          <a:pt x="188" y="515"/>
                        </a:lnTo>
                        <a:lnTo>
                          <a:pt x="188" y="516"/>
                        </a:lnTo>
                        <a:lnTo>
                          <a:pt x="188" y="518"/>
                        </a:lnTo>
                        <a:lnTo>
                          <a:pt x="188" y="520"/>
                        </a:lnTo>
                        <a:lnTo>
                          <a:pt x="190" y="520"/>
                        </a:lnTo>
                        <a:lnTo>
                          <a:pt x="190" y="522"/>
                        </a:lnTo>
                        <a:lnTo>
                          <a:pt x="190" y="524"/>
                        </a:lnTo>
                        <a:lnTo>
                          <a:pt x="190" y="526"/>
                        </a:lnTo>
                        <a:lnTo>
                          <a:pt x="190" y="528"/>
                        </a:lnTo>
                        <a:lnTo>
                          <a:pt x="188" y="528"/>
                        </a:lnTo>
                        <a:lnTo>
                          <a:pt x="188" y="530"/>
                        </a:lnTo>
                        <a:lnTo>
                          <a:pt x="188" y="532"/>
                        </a:lnTo>
                        <a:lnTo>
                          <a:pt x="188" y="534"/>
                        </a:lnTo>
                        <a:lnTo>
                          <a:pt x="186" y="534"/>
                        </a:lnTo>
                        <a:lnTo>
                          <a:pt x="184" y="534"/>
                        </a:lnTo>
                        <a:lnTo>
                          <a:pt x="184" y="536"/>
                        </a:lnTo>
                        <a:lnTo>
                          <a:pt x="184" y="538"/>
                        </a:lnTo>
                        <a:lnTo>
                          <a:pt x="184" y="540"/>
                        </a:lnTo>
                        <a:lnTo>
                          <a:pt x="186" y="540"/>
                        </a:lnTo>
                        <a:lnTo>
                          <a:pt x="186" y="541"/>
                        </a:lnTo>
                        <a:lnTo>
                          <a:pt x="188" y="541"/>
                        </a:lnTo>
                        <a:lnTo>
                          <a:pt x="188" y="543"/>
                        </a:lnTo>
                        <a:lnTo>
                          <a:pt x="188" y="545"/>
                        </a:lnTo>
                        <a:lnTo>
                          <a:pt x="190" y="545"/>
                        </a:lnTo>
                        <a:lnTo>
                          <a:pt x="190" y="547"/>
                        </a:lnTo>
                        <a:lnTo>
                          <a:pt x="190" y="549"/>
                        </a:lnTo>
                        <a:lnTo>
                          <a:pt x="190" y="551"/>
                        </a:lnTo>
                        <a:lnTo>
                          <a:pt x="190" y="553"/>
                        </a:lnTo>
                        <a:lnTo>
                          <a:pt x="192" y="553"/>
                        </a:lnTo>
                        <a:lnTo>
                          <a:pt x="192" y="555"/>
                        </a:lnTo>
                        <a:lnTo>
                          <a:pt x="192" y="557"/>
                        </a:lnTo>
                        <a:lnTo>
                          <a:pt x="194" y="557"/>
                        </a:lnTo>
                        <a:lnTo>
                          <a:pt x="194" y="559"/>
                        </a:lnTo>
                        <a:lnTo>
                          <a:pt x="192" y="559"/>
                        </a:lnTo>
                        <a:lnTo>
                          <a:pt x="194" y="559"/>
                        </a:lnTo>
                        <a:lnTo>
                          <a:pt x="194" y="561"/>
                        </a:lnTo>
                        <a:lnTo>
                          <a:pt x="192" y="561"/>
                        </a:lnTo>
                        <a:lnTo>
                          <a:pt x="192" y="563"/>
                        </a:lnTo>
                        <a:lnTo>
                          <a:pt x="190" y="563"/>
                        </a:lnTo>
                        <a:lnTo>
                          <a:pt x="188" y="563"/>
                        </a:lnTo>
                        <a:lnTo>
                          <a:pt x="186" y="563"/>
                        </a:lnTo>
                        <a:lnTo>
                          <a:pt x="184" y="564"/>
                        </a:lnTo>
                        <a:lnTo>
                          <a:pt x="182" y="564"/>
                        </a:lnTo>
                        <a:lnTo>
                          <a:pt x="181" y="564"/>
                        </a:lnTo>
                        <a:lnTo>
                          <a:pt x="181" y="566"/>
                        </a:lnTo>
                        <a:lnTo>
                          <a:pt x="181" y="568"/>
                        </a:lnTo>
                        <a:lnTo>
                          <a:pt x="179" y="568"/>
                        </a:lnTo>
                        <a:lnTo>
                          <a:pt x="179" y="570"/>
                        </a:lnTo>
                        <a:lnTo>
                          <a:pt x="179" y="572"/>
                        </a:lnTo>
                        <a:lnTo>
                          <a:pt x="179" y="574"/>
                        </a:lnTo>
                        <a:lnTo>
                          <a:pt x="177" y="574"/>
                        </a:lnTo>
                        <a:lnTo>
                          <a:pt x="177" y="576"/>
                        </a:lnTo>
                        <a:lnTo>
                          <a:pt x="179" y="576"/>
                        </a:lnTo>
                        <a:lnTo>
                          <a:pt x="179" y="578"/>
                        </a:lnTo>
                        <a:lnTo>
                          <a:pt x="177" y="578"/>
                        </a:lnTo>
                        <a:lnTo>
                          <a:pt x="175" y="578"/>
                        </a:lnTo>
                        <a:lnTo>
                          <a:pt x="175" y="580"/>
                        </a:lnTo>
                        <a:lnTo>
                          <a:pt x="175" y="578"/>
                        </a:lnTo>
                        <a:lnTo>
                          <a:pt x="173" y="578"/>
                        </a:lnTo>
                        <a:lnTo>
                          <a:pt x="173" y="580"/>
                        </a:lnTo>
                        <a:lnTo>
                          <a:pt x="173" y="582"/>
                        </a:lnTo>
                        <a:lnTo>
                          <a:pt x="171" y="582"/>
                        </a:lnTo>
                        <a:lnTo>
                          <a:pt x="169" y="582"/>
                        </a:lnTo>
                        <a:lnTo>
                          <a:pt x="169" y="584"/>
                        </a:lnTo>
                        <a:lnTo>
                          <a:pt x="167" y="586"/>
                        </a:lnTo>
                        <a:lnTo>
                          <a:pt x="167" y="588"/>
                        </a:lnTo>
                        <a:lnTo>
                          <a:pt x="167" y="589"/>
                        </a:lnTo>
                        <a:lnTo>
                          <a:pt x="165" y="589"/>
                        </a:lnTo>
                        <a:lnTo>
                          <a:pt x="165" y="591"/>
                        </a:lnTo>
                        <a:lnTo>
                          <a:pt x="165" y="593"/>
                        </a:lnTo>
                        <a:lnTo>
                          <a:pt x="165" y="595"/>
                        </a:lnTo>
                        <a:lnTo>
                          <a:pt x="163" y="595"/>
                        </a:lnTo>
                        <a:lnTo>
                          <a:pt x="163" y="597"/>
                        </a:lnTo>
                        <a:lnTo>
                          <a:pt x="161" y="597"/>
                        </a:lnTo>
                        <a:lnTo>
                          <a:pt x="161" y="599"/>
                        </a:lnTo>
                        <a:lnTo>
                          <a:pt x="159" y="599"/>
                        </a:lnTo>
                        <a:lnTo>
                          <a:pt x="159" y="601"/>
                        </a:lnTo>
                        <a:lnTo>
                          <a:pt x="157" y="601"/>
                        </a:lnTo>
                        <a:lnTo>
                          <a:pt x="157" y="603"/>
                        </a:lnTo>
                        <a:lnTo>
                          <a:pt x="157" y="605"/>
                        </a:lnTo>
                        <a:lnTo>
                          <a:pt x="157" y="607"/>
                        </a:lnTo>
                        <a:lnTo>
                          <a:pt x="159" y="607"/>
                        </a:lnTo>
                        <a:lnTo>
                          <a:pt x="159" y="609"/>
                        </a:lnTo>
                        <a:lnTo>
                          <a:pt x="159" y="611"/>
                        </a:lnTo>
                        <a:lnTo>
                          <a:pt x="157" y="611"/>
                        </a:lnTo>
                        <a:lnTo>
                          <a:pt x="157" y="613"/>
                        </a:lnTo>
                        <a:lnTo>
                          <a:pt x="159" y="613"/>
                        </a:lnTo>
                        <a:lnTo>
                          <a:pt x="159" y="614"/>
                        </a:lnTo>
                        <a:lnTo>
                          <a:pt x="157" y="614"/>
                        </a:lnTo>
                        <a:lnTo>
                          <a:pt x="159" y="614"/>
                        </a:lnTo>
                        <a:lnTo>
                          <a:pt x="159" y="616"/>
                        </a:lnTo>
                        <a:lnTo>
                          <a:pt x="161" y="616"/>
                        </a:lnTo>
                        <a:lnTo>
                          <a:pt x="161" y="618"/>
                        </a:lnTo>
                        <a:lnTo>
                          <a:pt x="163" y="618"/>
                        </a:lnTo>
                        <a:lnTo>
                          <a:pt x="163" y="620"/>
                        </a:lnTo>
                        <a:lnTo>
                          <a:pt x="165" y="620"/>
                        </a:lnTo>
                        <a:lnTo>
                          <a:pt x="165" y="622"/>
                        </a:lnTo>
                        <a:lnTo>
                          <a:pt x="167" y="622"/>
                        </a:lnTo>
                        <a:lnTo>
                          <a:pt x="165" y="622"/>
                        </a:lnTo>
                        <a:lnTo>
                          <a:pt x="165" y="624"/>
                        </a:lnTo>
                        <a:lnTo>
                          <a:pt x="167" y="624"/>
                        </a:lnTo>
                        <a:lnTo>
                          <a:pt x="167" y="626"/>
                        </a:lnTo>
                        <a:lnTo>
                          <a:pt x="165" y="626"/>
                        </a:lnTo>
                        <a:lnTo>
                          <a:pt x="165" y="624"/>
                        </a:lnTo>
                        <a:lnTo>
                          <a:pt x="163" y="624"/>
                        </a:lnTo>
                        <a:lnTo>
                          <a:pt x="161" y="624"/>
                        </a:lnTo>
                        <a:lnTo>
                          <a:pt x="161" y="626"/>
                        </a:lnTo>
                        <a:lnTo>
                          <a:pt x="159" y="626"/>
                        </a:lnTo>
                        <a:lnTo>
                          <a:pt x="159" y="628"/>
                        </a:lnTo>
                        <a:lnTo>
                          <a:pt x="159" y="626"/>
                        </a:lnTo>
                        <a:lnTo>
                          <a:pt x="159" y="628"/>
                        </a:lnTo>
                        <a:lnTo>
                          <a:pt x="157" y="628"/>
                        </a:lnTo>
                        <a:lnTo>
                          <a:pt x="157" y="630"/>
                        </a:lnTo>
                        <a:lnTo>
                          <a:pt x="156" y="630"/>
                        </a:lnTo>
                        <a:lnTo>
                          <a:pt x="157" y="630"/>
                        </a:lnTo>
                        <a:lnTo>
                          <a:pt x="156" y="630"/>
                        </a:lnTo>
                        <a:lnTo>
                          <a:pt x="154" y="630"/>
                        </a:lnTo>
                        <a:lnTo>
                          <a:pt x="152" y="630"/>
                        </a:lnTo>
                        <a:lnTo>
                          <a:pt x="150" y="630"/>
                        </a:lnTo>
                        <a:lnTo>
                          <a:pt x="150" y="632"/>
                        </a:lnTo>
                        <a:lnTo>
                          <a:pt x="150" y="634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4" y="636"/>
                        </a:lnTo>
                        <a:lnTo>
                          <a:pt x="154" y="634"/>
                        </a:lnTo>
                        <a:lnTo>
                          <a:pt x="154" y="636"/>
                        </a:lnTo>
                        <a:lnTo>
                          <a:pt x="156" y="636"/>
                        </a:lnTo>
                        <a:lnTo>
                          <a:pt x="156" y="637"/>
                        </a:lnTo>
                        <a:lnTo>
                          <a:pt x="156" y="636"/>
                        </a:lnTo>
                        <a:lnTo>
                          <a:pt x="156" y="637"/>
                        </a:lnTo>
                        <a:lnTo>
                          <a:pt x="157" y="637"/>
                        </a:lnTo>
                        <a:lnTo>
                          <a:pt x="157" y="639"/>
                        </a:lnTo>
                        <a:lnTo>
                          <a:pt x="159" y="639"/>
                        </a:lnTo>
                        <a:lnTo>
                          <a:pt x="161" y="639"/>
                        </a:lnTo>
                        <a:lnTo>
                          <a:pt x="161" y="637"/>
                        </a:lnTo>
                        <a:lnTo>
                          <a:pt x="163" y="637"/>
                        </a:lnTo>
                        <a:lnTo>
                          <a:pt x="165" y="637"/>
                        </a:lnTo>
                        <a:lnTo>
                          <a:pt x="167" y="637"/>
                        </a:lnTo>
                        <a:lnTo>
                          <a:pt x="169" y="637"/>
                        </a:lnTo>
                        <a:lnTo>
                          <a:pt x="171" y="637"/>
                        </a:lnTo>
                        <a:lnTo>
                          <a:pt x="173" y="637"/>
                        </a:lnTo>
                        <a:lnTo>
                          <a:pt x="173" y="639"/>
                        </a:lnTo>
                        <a:lnTo>
                          <a:pt x="175" y="639"/>
                        </a:lnTo>
                        <a:lnTo>
                          <a:pt x="177" y="639"/>
                        </a:lnTo>
                        <a:lnTo>
                          <a:pt x="177" y="641"/>
                        </a:lnTo>
                        <a:lnTo>
                          <a:pt x="179" y="643"/>
                        </a:lnTo>
                        <a:lnTo>
                          <a:pt x="179" y="645"/>
                        </a:lnTo>
                        <a:lnTo>
                          <a:pt x="177" y="645"/>
                        </a:lnTo>
                        <a:lnTo>
                          <a:pt x="177" y="647"/>
                        </a:lnTo>
                        <a:lnTo>
                          <a:pt x="175" y="647"/>
                        </a:lnTo>
                        <a:lnTo>
                          <a:pt x="175" y="649"/>
                        </a:lnTo>
                        <a:lnTo>
                          <a:pt x="175" y="651"/>
                        </a:lnTo>
                        <a:lnTo>
                          <a:pt x="173" y="651"/>
                        </a:lnTo>
                        <a:lnTo>
                          <a:pt x="173" y="653"/>
                        </a:lnTo>
                        <a:lnTo>
                          <a:pt x="173" y="655"/>
                        </a:lnTo>
                        <a:lnTo>
                          <a:pt x="171" y="655"/>
                        </a:lnTo>
                        <a:lnTo>
                          <a:pt x="171" y="657"/>
                        </a:lnTo>
                        <a:lnTo>
                          <a:pt x="169" y="657"/>
                        </a:lnTo>
                        <a:lnTo>
                          <a:pt x="169" y="659"/>
                        </a:lnTo>
                        <a:lnTo>
                          <a:pt x="167" y="659"/>
                        </a:lnTo>
                        <a:lnTo>
                          <a:pt x="167" y="661"/>
                        </a:lnTo>
                        <a:lnTo>
                          <a:pt x="165" y="661"/>
                        </a:lnTo>
                        <a:lnTo>
                          <a:pt x="165" y="662"/>
                        </a:lnTo>
                        <a:lnTo>
                          <a:pt x="163" y="662"/>
                        </a:lnTo>
                        <a:lnTo>
                          <a:pt x="163" y="664"/>
                        </a:lnTo>
                        <a:lnTo>
                          <a:pt x="163" y="662"/>
                        </a:lnTo>
                        <a:lnTo>
                          <a:pt x="165" y="662"/>
                        </a:lnTo>
                        <a:lnTo>
                          <a:pt x="167" y="662"/>
                        </a:lnTo>
                        <a:lnTo>
                          <a:pt x="169" y="662"/>
                        </a:lnTo>
                        <a:lnTo>
                          <a:pt x="171" y="662"/>
                        </a:lnTo>
                        <a:lnTo>
                          <a:pt x="173" y="662"/>
                        </a:lnTo>
                        <a:lnTo>
                          <a:pt x="175" y="662"/>
                        </a:lnTo>
                        <a:lnTo>
                          <a:pt x="175" y="664"/>
                        </a:lnTo>
                        <a:lnTo>
                          <a:pt x="177" y="664"/>
                        </a:lnTo>
                        <a:lnTo>
                          <a:pt x="177" y="666"/>
                        </a:lnTo>
                        <a:lnTo>
                          <a:pt x="177" y="668"/>
                        </a:lnTo>
                        <a:lnTo>
                          <a:pt x="179" y="668"/>
                        </a:lnTo>
                        <a:lnTo>
                          <a:pt x="181" y="668"/>
                        </a:lnTo>
                        <a:lnTo>
                          <a:pt x="182" y="668"/>
                        </a:lnTo>
                        <a:lnTo>
                          <a:pt x="182" y="670"/>
                        </a:lnTo>
                        <a:lnTo>
                          <a:pt x="181" y="670"/>
                        </a:lnTo>
                        <a:lnTo>
                          <a:pt x="181" y="672"/>
                        </a:lnTo>
                        <a:lnTo>
                          <a:pt x="182" y="672"/>
                        </a:lnTo>
                        <a:lnTo>
                          <a:pt x="182" y="674"/>
                        </a:lnTo>
                        <a:lnTo>
                          <a:pt x="184" y="674"/>
                        </a:lnTo>
                        <a:lnTo>
                          <a:pt x="186" y="674"/>
                        </a:lnTo>
                        <a:lnTo>
                          <a:pt x="186" y="672"/>
                        </a:lnTo>
                        <a:lnTo>
                          <a:pt x="188" y="672"/>
                        </a:lnTo>
                        <a:lnTo>
                          <a:pt x="188" y="670"/>
                        </a:lnTo>
                        <a:lnTo>
                          <a:pt x="188" y="668"/>
                        </a:lnTo>
                        <a:lnTo>
                          <a:pt x="190" y="668"/>
                        </a:lnTo>
                        <a:lnTo>
                          <a:pt x="192" y="668"/>
                        </a:lnTo>
                        <a:lnTo>
                          <a:pt x="194" y="668"/>
                        </a:lnTo>
                        <a:lnTo>
                          <a:pt x="196" y="668"/>
                        </a:lnTo>
                        <a:lnTo>
                          <a:pt x="194" y="668"/>
                        </a:lnTo>
                        <a:lnTo>
                          <a:pt x="194" y="666"/>
                        </a:lnTo>
                        <a:lnTo>
                          <a:pt x="196" y="666"/>
                        </a:lnTo>
                        <a:lnTo>
                          <a:pt x="198" y="666"/>
                        </a:lnTo>
                        <a:lnTo>
                          <a:pt x="198" y="664"/>
                        </a:lnTo>
                        <a:lnTo>
                          <a:pt x="200" y="664"/>
                        </a:lnTo>
                        <a:lnTo>
                          <a:pt x="200" y="662"/>
                        </a:lnTo>
                        <a:lnTo>
                          <a:pt x="200" y="661"/>
                        </a:lnTo>
                        <a:lnTo>
                          <a:pt x="200" y="659"/>
                        </a:lnTo>
                        <a:lnTo>
                          <a:pt x="198" y="659"/>
                        </a:lnTo>
                        <a:lnTo>
                          <a:pt x="196" y="659"/>
                        </a:lnTo>
                        <a:lnTo>
                          <a:pt x="196" y="657"/>
                        </a:lnTo>
                        <a:lnTo>
                          <a:pt x="196" y="655"/>
                        </a:lnTo>
                        <a:lnTo>
                          <a:pt x="198" y="655"/>
                        </a:lnTo>
                        <a:lnTo>
                          <a:pt x="198" y="653"/>
                        </a:lnTo>
                        <a:lnTo>
                          <a:pt x="196" y="653"/>
                        </a:lnTo>
                        <a:lnTo>
                          <a:pt x="194" y="651"/>
                        </a:lnTo>
                        <a:lnTo>
                          <a:pt x="194" y="649"/>
                        </a:lnTo>
                        <a:lnTo>
                          <a:pt x="194" y="647"/>
                        </a:lnTo>
                        <a:lnTo>
                          <a:pt x="194" y="645"/>
                        </a:lnTo>
                        <a:lnTo>
                          <a:pt x="194" y="643"/>
                        </a:lnTo>
                        <a:lnTo>
                          <a:pt x="196" y="643"/>
                        </a:lnTo>
                        <a:lnTo>
                          <a:pt x="198" y="643"/>
                        </a:lnTo>
                        <a:lnTo>
                          <a:pt x="200" y="643"/>
                        </a:lnTo>
                        <a:lnTo>
                          <a:pt x="202" y="641"/>
                        </a:lnTo>
                        <a:lnTo>
                          <a:pt x="204" y="641"/>
                        </a:lnTo>
                        <a:lnTo>
                          <a:pt x="204" y="643"/>
                        </a:lnTo>
                        <a:lnTo>
                          <a:pt x="205" y="643"/>
                        </a:lnTo>
                        <a:lnTo>
                          <a:pt x="207" y="643"/>
                        </a:lnTo>
                        <a:lnTo>
                          <a:pt x="207" y="645"/>
                        </a:lnTo>
                        <a:lnTo>
                          <a:pt x="209" y="645"/>
                        </a:lnTo>
                        <a:lnTo>
                          <a:pt x="209" y="647"/>
                        </a:lnTo>
                        <a:lnTo>
                          <a:pt x="211" y="647"/>
                        </a:lnTo>
                        <a:lnTo>
                          <a:pt x="211" y="649"/>
                        </a:lnTo>
                        <a:lnTo>
                          <a:pt x="213" y="649"/>
                        </a:lnTo>
                        <a:lnTo>
                          <a:pt x="213" y="651"/>
                        </a:lnTo>
                        <a:lnTo>
                          <a:pt x="213" y="653"/>
                        </a:lnTo>
                        <a:lnTo>
                          <a:pt x="213" y="655"/>
                        </a:lnTo>
                        <a:lnTo>
                          <a:pt x="213" y="657"/>
                        </a:lnTo>
                        <a:lnTo>
                          <a:pt x="211" y="657"/>
                        </a:lnTo>
                        <a:lnTo>
                          <a:pt x="211" y="659"/>
                        </a:lnTo>
                        <a:lnTo>
                          <a:pt x="211" y="661"/>
                        </a:lnTo>
                        <a:lnTo>
                          <a:pt x="211" y="662"/>
                        </a:lnTo>
                        <a:lnTo>
                          <a:pt x="211" y="664"/>
                        </a:lnTo>
                        <a:lnTo>
                          <a:pt x="211" y="666"/>
                        </a:lnTo>
                        <a:lnTo>
                          <a:pt x="211" y="668"/>
                        </a:lnTo>
                        <a:lnTo>
                          <a:pt x="211" y="670"/>
                        </a:lnTo>
                        <a:lnTo>
                          <a:pt x="211" y="672"/>
                        </a:lnTo>
                        <a:lnTo>
                          <a:pt x="211" y="674"/>
                        </a:lnTo>
                        <a:lnTo>
                          <a:pt x="211" y="676"/>
                        </a:lnTo>
                        <a:lnTo>
                          <a:pt x="211" y="678"/>
                        </a:lnTo>
                        <a:lnTo>
                          <a:pt x="209" y="678"/>
                        </a:lnTo>
                        <a:lnTo>
                          <a:pt x="207" y="680"/>
                        </a:lnTo>
                        <a:lnTo>
                          <a:pt x="207" y="682"/>
                        </a:lnTo>
                        <a:lnTo>
                          <a:pt x="207" y="684"/>
                        </a:lnTo>
                        <a:lnTo>
                          <a:pt x="207" y="685"/>
                        </a:lnTo>
                        <a:lnTo>
                          <a:pt x="205" y="685"/>
                        </a:lnTo>
                        <a:lnTo>
                          <a:pt x="205" y="687"/>
                        </a:lnTo>
                        <a:lnTo>
                          <a:pt x="207" y="687"/>
                        </a:lnTo>
                        <a:lnTo>
                          <a:pt x="207" y="689"/>
                        </a:lnTo>
                        <a:lnTo>
                          <a:pt x="207" y="691"/>
                        </a:lnTo>
                        <a:lnTo>
                          <a:pt x="205" y="691"/>
                        </a:lnTo>
                        <a:lnTo>
                          <a:pt x="205" y="693"/>
                        </a:lnTo>
                        <a:lnTo>
                          <a:pt x="204" y="693"/>
                        </a:lnTo>
                        <a:lnTo>
                          <a:pt x="204" y="695"/>
                        </a:lnTo>
                        <a:lnTo>
                          <a:pt x="202" y="695"/>
                        </a:lnTo>
                        <a:lnTo>
                          <a:pt x="200" y="695"/>
                        </a:lnTo>
                        <a:lnTo>
                          <a:pt x="200" y="697"/>
                        </a:lnTo>
                        <a:lnTo>
                          <a:pt x="198" y="697"/>
                        </a:lnTo>
                        <a:lnTo>
                          <a:pt x="198" y="699"/>
                        </a:lnTo>
                        <a:lnTo>
                          <a:pt x="198" y="701"/>
                        </a:lnTo>
                        <a:lnTo>
                          <a:pt x="198" y="703"/>
                        </a:lnTo>
                        <a:lnTo>
                          <a:pt x="198" y="705"/>
                        </a:lnTo>
                        <a:lnTo>
                          <a:pt x="196" y="705"/>
                        </a:lnTo>
                        <a:lnTo>
                          <a:pt x="196" y="707"/>
                        </a:lnTo>
                        <a:lnTo>
                          <a:pt x="196" y="709"/>
                        </a:lnTo>
                        <a:lnTo>
                          <a:pt x="194" y="709"/>
                        </a:lnTo>
                        <a:lnTo>
                          <a:pt x="194" y="710"/>
                        </a:lnTo>
                        <a:lnTo>
                          <a:pt x="194" y="712"/>
                        </a:lnTo>
                        <a:lnTo>
                          <a:pt x="192" y="712"/>
                        </a:lnTo>
                        <a:lnTo>
                          <a:pt x="192" y="714"/>
                        </a:lnTo>
                        <a:lnTo>
                          <a:pt x="194" y="714"/>
                        </a:lnTo>
                        <a:lnTo>
                          <a:pt x="194" y="716"/>
                        </a:lnTo>
                        <a:lnTo>
                          <a:pt x="192" y="716"/>
                        </a:lnTo>
                        <a:lnTo>
                          <a:pt x="190" y="716"/>
                        </a:lnTo>
                        <a:lnTo>
                          <a:pt x="190" y="718"/>
                        </a:lnTo>
                        <a:lnTo>
                          <a:pt x="190" y="720"/>
                        </a:lnTo>
                        <a:lnTo>
                          <a:pt x="188" y="720"/>
                        </a:lnTo>
                        <a:lnTo>
                          <a:pt x="188" y="722"/>
                        </a:lnTo>
                        <a:lnTo>
                          <a:pt x="188" y="724"/>
                        </a:lnTo>
                        <a:lnTo>
                          <a:pt x="188" y="726"/>
                        </a:lnTo>
                        <a:lnTo>
                          <a:pt x="188" y="728"/>
                        </a:lnTo>
                        <a:lnTo>
                          <a:pt x="190" y="728"/>
                        </a:lnTo>
                        <a:lnTo>
                          <a:pt x="192" y="728"/>
                        </a:lnTo>
                        <a:lnTo>
                          <a:pt x="192" y="730"/>
                        </a:lnTo>
                        <a:lnTo>
                          <a:pt x="194" y="730"/>
                        </a:lnTo>
                        <a:lnTo>
                          <a:pt x="194" y="732"/>
                        </a:lnTo>
                        <a:lnTo>
                          <a:pt x="194" y="733"/>
                        </a:lnTo>
                        <a:lnTo>
                          <a:pt x="194" y="735"/>
                        </a:lnTo>
                        <a:lnTo>
                          <a:pt x="196" y="735"/>
                        </a:lnTo>
                        <a:lnTo>
                          <a:pt x="198" y="735"/>
                        </a:lnTo>
                        <a:lnTo>
                          <a:pt x="198" y="733"/>
                        </a:lnTo>
                        <a:lnTo>
                          <a:pt x="200" y="735"/>
                        </a:lnTo>
                        <a:lnTo>
                          <a:pt x="202" y="735"/>
                        </a:lnTo>
                        <a:lnTo>
                          <a:pt x="204" y="737"/>
                        </a:lnTo>
                        <a:lnTo>
                          <a:pt x="204" y="739"/>
                        </a:lnTo>
                        <a:lnTo>
                          <a:pt x="204" y="741"/>
                        </a:lnTo>
                        <a:lnTo>
                          <a:pt x="204" y="743"/>
                        </a:lnTo>
                        <a:lnTo>
                          <a:pt x="205" y="743"/>
                        </a:lnTo>
                        <a:lnTo>
                          <a:pt x="205" y="745"/>
                        </a:lnTo>
                        <a:lnTo>
                          <a:pt x="205" y="747"/>
                        </a:lnTo>
                        <a:lnTo>
                          <a:pt x="205" y="749"/>
                        </a:lnTo>
                        <a:lnTo>
                          <a:pt x="205" y="751"/>
                        </a:lnTo>
                        <a:lnTo>
                          <a:pt x="204" y="751"/>
                        </a:lnTo>
                        <a:lnTo>
                          <a:pt x="204" y="753"/>
                        </a:lnTo>
                        <a:lnTo>
                          <a:pt x="205" y="753"/>
                        </a:lnTo>
                        <a:lnTo>
                          <a:pt x="205" y="755"/>
                        </a:lnTo>
                        <a:lnTo>
                          <a:pt x="205" y="757"/>
                        </a:lnTo>
                        <a:lnTo>
                          <a:pt x="205" y="758"/>
                        </a:lnTo>
                        <a:lnTo>
                          <a:pt x="207" y="760"/>
                        </a:lnTo>
                        <a:lnTo>
                          <a:pt x="205" y="760"/>
                        </a:lnTo>
                        <a:lnTo>
                          <a:pt x="205" y="762"/>
                        </a:lnTo>
                        <a:lnTo>
                          <a:pt x="207" y="762"/>
                        </a:lnTo>
                        <a:lnTo>
                          <a:pt x="207" y="760"/>
                        </a:lnTo>
                        <a:lnTo>
                          <a:pt x="209" y="760"/>
                        </a:lnTo>
                        <a:lnTo>
                          <a:pt x="211" y="760"/>
                        </a:lnTo>
                        <a:lnTo>
                          <a:pt x="213" y="760"/>
                        </a:lnTo>
                        <a:lnTo>
                          <a:pt x="215" y="760"/>
                        </a:lnTo>
                        <a:lnTo>
                          <a:pt x="215" y="758"/>
                        </a:lnTo>
                        <a:lnTo>
                          <a:pt x="215" y="760"/>
                        </a:lnTo>
                        <a:lnTo>
                          <a:pt x="217" y="760"/>
                        </a:lnTo>
                        <a:lnTo>
                          <a:pt x="217" y="762"/>
                        </a:lnTo>
                        <a:lnTo>
                          <a:pt x="219" y="762"/>
                        </a:lnTo>
                        <a:lnTo>
                          <a:pt x="219" y="760"/>
                        </a:lnTo>
                        <a:lnTo>
                          <a:pt x="221" y="760"/>
                        </a:lnTo>
                        <a:lnTo>
                          <a:pt x="221" y="762"/>
                        </a:lnTo>
                        <a:lnTo>
                          <a:pt x="223" y="762"/>
                        </a:lnTo>
                        <a:lnTo>
                          <a:pt x="223" y="764"/>
                        </a:lnTo>
                        <a:lnTo>
                          <a:pt x="223" y="766"/>
                        </a:lnTo>
                        <a:lnTo>
                          <a:pt x="225" y="766"/>
                        </a:lnTo>
                        <a:lnTo>
                          <a:pt x="225" y="768"/>
                        </a:lnTo>
                        <a:lnTo>
                          <a:pt x="225" y="770"/>
                        </a:lnTo>
                        <a:lnTo>
                          <a:pt x="227" y="770"/>
                        </a:lnTo>
                        <a:lnTo>
                          <a:pt x="227" y="768"/>
                        </a:lnTo>
                        <a:lnTo>
                          <a:pt x="229" y="768"/>
                        </a:lnTo>
                        <a:lnTo>
                          <a:pt x="229" y="766"/>
                        </a:lnTo>
                        <a:lnTo>
                          <a:pt x="229" y="768"/>
                        </a:lnTo>
                        <a:lnTo>
                          <a:pt x="230" y="768"/>
                        </a:lnTo>
                        <a:lnTo>
                          <a:pt x="229" y="768"/>
                        </a:lnTo>
                        <a:lnTo>
                          <a:pt x="230" y="768"/>
                        </a:lnTo>
                        <a:lnTo>
                          <a:pt x="230" y="770"/>
                        </a:lnTo>
                        <a:lnTo>
                          <a:pt x="230" y="772"/>
                        </a:lnTo>
                        <a:lnTo>
                          <a:pt x="230" y="774"/>
                        </a:lnTo>
                        <a:lnTo>
                          <a:pt x="230" y="776"/>
                        </a:lnTo>
                        <a:lnTo>
                          <a:pt x="230" y="778"/>
                        </a:lnTo>
                        <a:lnTo>
                          <a:pt x="230" y="780"/>
                        </a:lnTo>
                        <a:lnTo>
                          <a:pt x="230" y="781"/>
                        </a:lnTo>
                        <a:lnTo>
                          <a:pt x="230" y="783"/>
                        </a:lnTo>
                        <a:lnTo>
                          <a:pt x="229" y="783"/>
                        </a:lnTo>
                        <a:lnTo>
                          <a:pt x="227" y="783"/>
                        </a:lnTo>
                        <a:lnTo>
                          <a:pt x="227" y="785"/>
                        </a:lnTo>
                        <a:lnTo>
                          <a:pt x="225" y="785"/>
                        </a:lnTo>
                        <a:lnTo>
                          <a:pt x="223" y="785"/>
                        </a:lnTo>
                        <a:lnTo>
                          <a:pt x="225" y="785"/>
                        </a:lnTo>
                        <a:lnTo>
                          <a:pt x="225" y="787"/>
                        </a:lnTo>
                        <a:lnTo>
                          <a:pt x="223" y="787"/>
                        </a:lnTo>
                        <a:lnTo>
                          <a:pt x="223" y="789"/>
                        </a:lnTo>
                        <a:lnTo>
                          <a:pt x="223" y="791"/>
                        </a:lnTo>
                        <a:lnTo>
                          <a:pt x="223" y="789"/>
                        </a:lnTo>
                        <a:lnTo>
                          <a:pt x="221" y="791"/>
                        </a:lnTo>
                        <a:lnTo>
                          <a:pt x="221" y="789"/>
                        </a:lnTo>
                        <a:lnTo>
                          <a:pt x="221" y="791"/>
                        </a:lnTo>
                        <a:lnTo>
                          <a:pt x="219" y="791"/>
                        </a:lnTo>
                        <a:lnTo>
                          <a:pt x="219" y="789"/>
                        </a:lnTo>
                        <a:lnTo>
                          <a:pt x="217" y="789"/>
                        </a:lnTo>
                        <a:lnTo>
                          <a:pt x="217" y="791"/>
                        </a:lnTo>
                        <a:lnTo>
                          <a:pt x="217" y="789"/>
                        </a:lnTo>
                        <a:lnTo>
                          <a:pt x="217" y="791"/>
                        </a:lnTo>
                        <a:lnTo>
                          <a:pt x="215" y="791"/>
                        </a:lnTo>
                        <a:lnTo>
                          <a:pt x="215" y="789"/>
                        </a:lnTo>
                        <a:lnTo>
                          <a:pt x="215" y="791"/>
                        </a:lnTo>
                        <a:lnTo>
                          <a:pt x="213" y="791"/>
                        </a:lnTo>
                        <a:lnTo>
                          <a:pt x="213" y="793"/>
                        </a:lnTo>
                        <a:lnTo>
                          <a:pt x="211" y="793"/>
                        </a:lnTo>
                        <a:lnTo>
                          <a:pt x="211" y="795"/>
                        </a:lnTo>
                        <a:lnTo>
                          <a:pt x="211" y="797"/>
                        </a:lnTo>
                        <a:lnTo>
                          <a:pt x="211" y="799"/>
                        </a:lnTo>
                        <a:lnTo>
                          <a:pt x="211" y="801"/>
                        </a:lnTo>
                        <a:lnTo>
                          <a:pt x="209" y="801"/>
                        </a:lnTo>
                        <a:lnTo>
                          <a:pt x="211" y="801"/>
                        </a:lnTo>
                        <a:lnTo>
                          <a:pt x="209" y="801"/>
                        </a:lnTo>
                        <a:lnTo>
                          <a:pt x="211" y="803"/>
                        </a:lnTo>
                        <a:lnTo>
                          <a:pt x="209" y="803"/>
                        </a:lnTo>
                        <a:lnTo>
                          <a:pt x="211" y="805"/>
                        </a:lnTo>
                        <a:lnTo>
                          <a:pt x="211" y="806"/>
                        </a:lnTo>
                        <a:lnTo>
                          <a:pt x="211" y="808"/>
                        </a:lnTo>
                        <a:lnTo>
                          <a:pt x="213" y="808"/>
                        </a:lnTo>
                        <a:lnTo>
                          <a:pt x="211" y="810"/>
                        </a:lnTo>
                        <a:lnTo>
                          <a:pt x="211" y="812"/>
                        </a:lnTo>
                        <a:lnTo>
                          <a:pt x="211" y="814"/>
                        </a:lnTo>
                        <a:lnTo>
                          <a:pt x="213" y="814"/>
                        </a:lnTo>
                        <a:lnTo>
                          <a:pt x="213" y="816"/>
                        </a:lnTo>
                        <a:lnTo>
                          <a:pt x="211" y="816"/>
                        </a:lnTo>
                        <a:lnTo>
                          <a:pt x="211" y="818"/>
                        </a:lnTo>
                        <a:lnTo>
                          <a:pt x="211" y="820"/>
                        </a:lnTo>
                        <a:lnTo>
                          <a:pt x="211" y="822"/>
                        </a:lnTo>
                        <a:lnTo>
                          <a:pt x="209" y="822"/>
                        </a:lnTo>
                        <a:lnTo>
                          <a:pt x="207" y="822"/>
                        </a:lnTo>
                        <a:lnTo>
                          <a:pt x="207" y="824"/>
                        </a:lnTo>
                        <a:lnTo>
                          <a:pt x="205" y="826"/>
                        </a:lnTo>
                        <a:lnTo>
                          <a:pt x="205" y="828"/>
                        </a:lnTo>
                        <a:lnTo>
                          <a:pt x="204" y="828"/>
                        </a:lnTo>
                        <a:lnTo>
                          <a:pt x="204" y="829"/>
                        </a:lnTo>
                        <a:lnTo>
                          <a:pt x="202" y="829"/>
                        </a:lnTo>
                        <a:lnTo>
                          <a:pt x="202" y="831"/>
                        </a:lnTo>
                        <a:lnTo>
                          <a:pt x="200" y="831"/>
                        </a:lnTo>
                        <a:lnTo>
                          <a:pt x="200" y="833"/>
                        </a:lnTo>
                        <a:lnTo>
                          <a:pt x="198" y="833"/>
                        </a:lnTo>
                        <a:lnTo>
                          <a:pt x="198" y="835"/>
                        </a:lnTo>
                        <a:lnTo>
                          <a:pt x="198" y="837"/>
                        </a:lnTo>
                        <a:lnTo>
                          <a:pt x="196" y="837"/>
                        </a:lnTo>
                        <a:lnTo>
                          <a:pt x="196" y="839"/>
                        </a:lnTo>
                        <a:lnTo>
                          <a:pt x="198" y="839"/>
                        </a:lnTo>
                        <a:lnTo>
                          <a:pt x="196" y="839"/>
                        </a:lnTo>
                        <a:lnTo>
                          <a:pt x="196" y="841"/>
                        </a:lnTo>
                        <a:lnTo>
                          <a:pt x="196" y="839"/>
                        </a:lnTo>
                        <a:lnTo>
                          <a:pt x="196" y="841"/>
                        </a:lnTo>
                        <a:lnTo>
                          <a:pt x="194" y="841"/>
                        </a:lnTo>
                        <a:lnTo>
                          <a:pt x="194" y="843"/>
                        </a:lnTo>
                        <a:lnTo>
                          <a:pt x="192" y="843"/>
                        </a:lnTo>
                        <a:lnTo>
                          <a:pt x="190" y="843"/>
                        </a:lnTo>
                        <a:lnTo>
                          <a:pt x="190" y="845"/>
                        </a:lnTo>
                        <a:lnTo>
                          <a:pt x="188" y="845"/>
                        </a:lnTo>
                        <a:lnTo>
                          <a:pt x="188" y="847"/>
                        </a:lnTo>
                        <a:lnTo>
                          <a:pt x="186" y="847"/>
                        </a:lnTo>
                        <a:lnTo>
                          <a:pt x="184" y="847"/>
                        </a:lnTo>
                        <a:lnTo>
                          <a:pt x="182" y="847"/>
                        </a:lnTo>
                        <a:lnTo>
                          <a:pt x="181" y="847"/>
                        </a:lnTo>
                        <a:lnTo>
                          <a:pt x="181" y="849"/>
                        </a:lnTo>
                        <a:lnTo>
                          <a:pt x="181" y="851"/>
                        </a:lnTo>
                        <a:lnTo>
                          <a:pt x="179" y="851"/>
                        </a:lnTo>
                        <a:lnTo>
                          <a:pt x="177" y="851"/>
                        </a:lnTo>
                        <a:lnTo>
                          <a:pt x="177" y="853"/>
                        </a:lnTo>
                        <a:lnTo>
                          <a:pt x="175" y="853"/>
                        </a:lnTo>
                        <a:lnTo>
                          <a:pt x="173" y="853"/>
                        </a:lnTo>
                        <a:lnTo>
                          <a:pt x="173" y="851"/>
                        </a:lnTo>
                        <a:lnTo>
                          <a:pt x="171" y="851"/>
                        </a:lnTo>
                        <a:lnTo>
                          <a:pt x="169" y="851"/>
                        </a:lnTo>
                        <a:lnTo>
                          <a:pt x="169" y="849"/>
                        </a:lnTo>
                        <a:lnTo>
                          <a:pt x="167" y="849"/>
                        </a:lnTo>
                        <a:lnTo>
                          <a:pt x="167" y="847"/>
                        </a:lnTo>
                        <a:lnTo>
                          <a:pt x="167" y="845"/>
                        </a:lnTo>
                        <a:lnTo>
                          <a:pt x="165" y="845"/>
                        </a:lnTo>
                        <a:lnTo>
                          <a:pt x="165" y="843"/>
                        </a:lnTo>
                        <a:lnTo>
                          <a:pt x="163" y="843"/>
                        </a:lnTo>
                        <a:lnTo>
                          <a:pt x="163" y="845"/>
                        </a:lnTo>
                        <a:lnTo>
                          <a:pt x="163" y="843"/>
                        </a:lnTo>
                        <a:lnTo>
                          <a:pt x="163" y="845"/>
                        </a:lnTo>
                        <a:lnTo>
                          <a:pt x="161" y="845"/>
                        </a:lnTo>
                        <a:lnTo>
                          <a:pt x="161" y="843"/>
                        </a:lnTo>
                        <a:lnTo>
                          <a:pt x="159" y="843"/>
                        </a:lnTo>
                        <a:lnTo>
                          <a:pt x="157" y="843"/>
                        </a:lnTo>
                        <a:lnTo>
                          <a:pt x="157" y="841"/>
                        </a:lnTo>
                        <a:lnTo>
                          <a:pt x="156" y="841"/>
                        </a:lnTo>
                        <a:lnTo>
                          <a:pt x="156" y="839"/>
                        </a:lnTo>
                        <a:lnTo>
                          <a:pt x="156" y="837"/>
                        </a:lnTo>
                        <a:lnTo>
                          <a:pt x="156" y="839"/>
                        </a:lnTo>
                        <a:lnTo>
                          <a:pt x="156" y="837"/>
                        </a:lnTo>
                        <a:lnTo>
                          <a:pt x="154" y="837"/>
                        </a:lnTo>
                        <a:lnTo>
                          <a:pt x="154" y="835"/>
                        </a:lnTo>
                        <a:lnTo>
                          <a:pt x="152" y="835"/>
                        </a:lnTo>
                        <a:lnTo>
                          <a:pt x="150" y="835"/>
                        </a:lnTo>
                        <a:lnTo>
                          <a:pt x="148" y="835"/>
                        </a:lnTo>
                        <a:lnTo>
                          <a:pt x="146" y="835"/>
                        </a:lnTo>
                        <a:lnTo>
                          <a:pt x="146" y="833"/>
                        </a:lnTo>
                        <a:lnTo>
                          <a:pt x="144" y="833"/>
                        </a:lnTo>
                        <a:lnTo>
                          <a:pt x="144" y="835"/>
                        </a:lnTo>
                        <a:lnTo>
                          <a:pt x="142" y="835"/>
                        </a:lnTo>
                        <a:lnTo>
                          <a:pt x="142" y="833"/>
                        </a:lnTo>
                        <a:lnTo>
                          <a:pt x="140" y="833"/>
                        </a:lnTo>
                        <a:lnTo>
                          <a:pt x="138" y="833"/>
                        </a:lnTo>
                        <a:lnTo>
                          <a:pt x="136" y="833"/>
                        </a:lnTo>
                        <a:lnTo>
                          <a:pt x="136" y="831"/>
                        </a:lnTo>
                        <a:lnTo>
                          <a:pt x="136" y="833"/>
                        </a:lnTo>
                        <a:lnTo>
                          <a:pt x="136" y="831"/>
                        </a:lnTo>
                        <a:lnTo>
                          <a:pt x="134" y="831"/>
                        </a:lnTo>
                        <a:lnTo>
                          <a:pt x="134" y="833"/>
                        </a:lnTo>
                        <a:lnTo>
                          <a:pt x="134" y="831"/>
                        </a:lnTo>
                        <a:lnTo>
                          <a:pt x="133" y="831"/>
                        </a:lnTo>
                        <a:lnTo>
                          <a:pt x="133" y="829"/>
                        </a:lnTo>
                        <a:lnTo>
                          <a:pt x="131" y="829"/>
                        </a:lnTo>
                        <a:lnTo>
                          <a:pt x="131" y="828"/>
                        </a:lnTo>
                        <a:lnTo>
                          <a:pt x="131" y="826"/>
                        </a:lnTo>
                        <a:lnTo>
                          <a:pt x="129" y="826"/>
                        </a:lnTo>
                        <a:lnTo>
                          <a:pt x="131" y="826"/>
                        </a:lnTo>
                        <a:lnTo>
                          <a:pt x="129" y="826"/>
                        </a:lnTo>
                        <a:lnTo>
                          <a:pt x="129" y="824"/>
                        </a:lnTo>
                        <a:lnTo>
                          <a:pt x="129" y="822"/>
                        </a:lnTo>
                        <a:lnTo>
                          <a:pt x="129" y="820"/>
                        </a:lnTo>
                        <a:lnTo>
                          <a:pt x="127" y="820"/>
                        </a:lnTo>
                        <a:lnTo>
                          <a:pt x="127" y="818"/>
                        </a:lnTo>
                        <a:lnTo>
                          <a:pt x="127" y="816"/>
                        </a:lnTo>
                        <a:lnTo>
                          <a:pt x="127" y="814"/>
                        </a:lnTo>
                        <a:lnTo>
                          <a:pt x="127" y="812"/>
                        </a:lnTo>
                        <a:lnTo>
                          <a:pt x="127" y="810"/>
                        </a:lnTo>
                        <a:lnTo>
                          <a:pt x="127" y="808"/>
                        </a:lnTo>
                        <a:lnTo>
                          <a:pt x="127" y="810"/>
                        </a:lnTo>
                        <a:lnTo>
                          <a:pt x="127" y="808"/>
                        </a:lnTo>
                        <a:lnTo>
                          <a:pt x="125" y="808"/>
                        </a:lnTo>
                        <a:lnTo>
                          <a:pt x="127" y="808"/>
                        </a:lnTo>
                        <a:lnTo>
                          <a:pt x="125" y="808"/>
                        </a:lnTo>
                        <a:lnTo>
                          <a:pt x="125" y="806"/>
                        </a:lnTo>
                        <a:lnTo>
                          <a:pt x="125" y="805"/>
                        </a:lnTo>
                        <a:lnTo>
                          <a:pt x="125" y="806"/>
                        </a:lnTo>
                        <a:lnTo>
                          <a:pt x="125" y="805"/>
                        </a:lnTo>
                        <a:lnTo>
                          <a:pt x="123" y="805"/>
                        </a:lnTo>
                        <a:lnTo>
                          <a:pt x="125" y="805"/>
                        </a:lnTo>
                        <a:lnTo>
                          <a:pt x="125" y="803"/>
                        </a:lnTo>
                        <a:lnTo>
                          <a:pt x="123" y="803"/>
                        </a:lnTo>
                        <a:lnTo>
                          <a:pt x="123" y="805"/>
                        </a:lnTo>
                        <a:lnTo>
                          <a:pt x="123" y="803"/>
                        </a:lnTo>
                        <a:lnTo>
                          <a:pt x="123" y="801"/>
                        </a:lnTo>
                        <a:lnTo>
                          <a:pt x="125" y="801"/>
                        </a:lnTo>
                        <a:lnTo>
                          <a:pt x="123" y="801"/>
                        </a:lnTo>
                        <a:lnTo>
                          <a:pt x="121" y="801"/>
                        </a:lnTo>
                        <a:lnTo>
                          <a:pt x="121" y="799"/>
                        </a:lnTo>
                        <a:lnTo>
                          <a:pt x="119" y="799"/>
                        </a:lnTo>
                        <a:lnTo>
                          <a:pt x="121" y="799"/>
                        </a:lnTo>
                        <a:lnTo>
                          <a:pt x="121" y="797"/>
                        </a:lnTo>
                        <a:lnTo>
                          <a:pt x="123" y="795"/>
                        </a:lnTo>
                        <a:lnTo>
                          <a:pt x="125" y="795"/>
                        </a:lnTo>
                        <a:lnTo>
                          <a:pt x="127" y="795"/>
                        </a:lnTo>
                        <a:lnTo>
                          <a:pt x="127" y="793"/>
                        </a:lnTo>
                        <a:lnTo>
                          <a:pt x="125" y="793"/>
                        </a:lnTo>
                        <a:lnTo>
                          <a:pt x="125" y="791"/>
                        </a:lnTo>
                        <a:lnTo>
                          <a:pt x="125" y="789"/>
                        </a:lnTo>
                        <a:lnTo>
                          <a:pt x="125" y="787"/>
                        </a:lnTo>
                        <a:lnTo>
                          <a:pt x="125" y="785"/>
                        </a:lnTo>
                        <a:lnTo>
                          <a:pt x="125" y="783"/>
                        </a:lnTo>
                        <a:lnTo>
                          <a:pt x="125" y="781"/>
                        </a:lnTo>
                        <a:lnTo>
                          <a:pt x="123" y="781"/>
                        </a:lnTo>
                        <a:lnTo>
                          <a:pt x="121" y="781"/>
                        </a:lnTo>
                        <a:lnTo>
                          <a:pt x="121" y="780"/>
                        </a:lnTo>
                        <a:lnTo>
                          <a:pt x="123" y="780"/>
                        </a:lnTo>
                        <a:lnTo>
                          <a:pt x="123" y="778"/>
                        </a:lnTo>
                        <a:lnTo>
                          <a:pt x="121" y="780"/>
                        </a:lnTo>
                        <a:lnTo>
                          <a:pt x="121" y="778"/>
                        </a:lnTo>
                        <a:lnTo>
                          <a:pt x="121" y="780"/>
                        </a:lnTo>
                        <a:lnTo>
                          <a:pt x="119" y="780"/>
                        </a:lnTo>
                        <a:lnTo>
                          <a:pt x="119" y="778"/>
                        </a:lnTo>
                        <a:lnTo>
                          <a:pt x="117" y="778"/>
                        </a:lnTo>
                        <a:lnTo>
                          <a:pt x="117" y="776"/>
                        </a:lnTo>
                        <a:lnTo>
                          <a:pt x="117" y="774"/>
                        </a:lnTo>
                        <a:lnTo>
                          <a:pt x="115" y="774"/>
                        </a:lnTo>
                        <a:lnTo>
                          <a:pt x="113" y="774"/>
                        </a:lnTo>
                        <a:lnTo>
                          <a:pt x="111" y="774"/>
                        </a:lnTo>
                        <a:lnTo>
                          <a:pt x="111" y="772"/>
                        </a:lnTo>
                        <a:lnTo>
                          <a:pt x="111" y="770"/>
                        </a:lnTo>
                        <a:lnTo>
                          <a:pt x="113" y="770"/>
                        </a:lnTo>
                        <a:lnTo>
                          <a:pt x="111" y="770"/>
                        </a:lnTo>
                        <a:lnTo>
                          <a:pt x="111" y="768"/>
                        </a:lnTo>
                        <a:lnTo>
                          <a:pt x="113" y="768"/>
                        </a:lnTo>
                        <a:lnTo>
                          <a:pt x="111" y="768"/>
                        </a:lnTo>
                        <a:lnTo>
                          <a:pt x="111" y="766"/>
                        </a:lnTo>
                        <a:lnTo>
                          <a:pt x="113" y="766"/>
                        </a:lnTo>
                        <a:lnTo>
                          <a:pt x="111" y="764"/>
                        </a:lnTo>
                        <a:lnTo>
                          <a:pt x="111" y="762"/>
                        </a:lnTo>
                        <a:lnTo>
                          <a:pt x="111" y="760"/>
                        </a:lnTo>
                        <a:lnTo>
                          <a:pt x="109" y="760"/>
                        </a:lnTo>
                        <a:lnTo>
                          <a:pt x="108" y="760"/>
                        </a:lnTo>
                        <a:lnTo>
                          <a:pt x="108" y="758"/>
                        </a:lnTo>
                        <a:lnTo>
                          <a:pt x="109" y="758"/>
                        </a:lnTo>
                        <a:lnTo>
                          <a:pt x="109" y="757"/>
                        </a:lnTo>
                        <a:lnTo>
                          <a:pt x="108" y="757"/>
                        </a:lnTo>
                        <a:lnTo>
                          <a:pt x="106" y="755"/>
                        </a:lnTo>
                        <a:lnTo>
                          <a:pt x="104" y="755"/>
                        </a:lnTo>
                        <a:lnTo>
                          <a:pt x="104" y="753"/>
                        </a:lnTo>
                        <a:lnTo>
                          <a:pt x="106" y="753"/>
                        </a:lnTo>
                        <a:lnTo>
                          <a:pt x="108" y="753"/>
                        </a:lnTo>
                        <a:lnTo>
                          <a:pt x="106" y="753"/>
                        </a:lnTo>
                        <a:lnTo>
                          <a:pt x="106" y="751"/>
                        </a:lnTo>
                        <a:lnTo>
                          <a:pt x="106" y="753"/>
                        </a:lnTo>
                        <a:lnTo>
                          <a:pt x="106" y="751"/>
                        </a:lnTo>
                        <a:lnTo>
                          <a:pt x="104" y="751"/>
                        </a:lnTo>
                        <a:lnTo>
                          <a:pt x="104" y="749"/>
                        </a:lnTo>
                        <a:lnTo>
                          <a:pt x="104" y="751"/>
                        </a:lnTo>
                        <a:lnTo>
                          <a:pt x="104" y="749"/>
                        </a:lnTo>
                        <a:lnTo>
                          <a:pt x="102" y="749"/>
                        </a:lnTo>
                        <a:lnTo>
                          <a:pt x="100" y="749"/>
                        </a:lnTo>
                        <a:lnTo>
                          <a:pt x="100" y="747"/>
                        </a:lnTo>
                        <a:lnTo>
                          <a:pt x="100" y="745"/>
                        </a:lnTo>
                        <a:lnTo>
                          <a:pt x="100" y="743"/>
                        </a:lnTo>
                        <a:lnTo>
                          <a:pt x="98" y="743"/>
                        </a:lnTo>
                        <a:lnTo>
                          <a:pt x="98" y="741"/>
                        </a:lnTo>
                        <a:lnTo>
                          <a:pt x="96" y="741"/>
                        </a:lnTo>
                        <a:lnTo>
                          <a:pt x="96" y="739"/>
                        </a:lnTo>
                        <a:lnTo>
                          <a:pt x="94" y="739"/>
                        </a:lnTo>
                        <a:lnTo>
                          <a:pt x="94" y="737"/>
                        </a:lnTo>
                        <a:lnTo>
                          <a:pt x="96" y="737"/>
                        </a:lnTo>
                        <a:lnTo>
                          <a:pt x="98" y="737"/>
                        </a:lnTo>
                        <a:lnTo>
                          <a:pt x="98" y="735"/>
                        </a:lnTo>
                        <a:lnTo>
                          <a:pt x="100" y="735"/>
                        </a:lnTo>
                        <a:lnTo>
                          <a:pt x="100" y="733"/>
                        </a:lnTo>
                        <a:lnTo>
                          <a:pt x="98" y="733"/>
                        </a:lnTo>
                        <a:lnTo>
                          <a:pt x="98" y="732"/>
                        </a:lnTo>
                        <a:lnTo>
                          <a:pt x="98" y="730"/>
                        </a:lnTo>
                        <a:lnTo>
                          <a:pt x="98" y="728"/>
                        </a:lnTo>
                        <a:lnTo>
                          <a:pt x="98" y="726"/>
                        </a:lnTo>
                        <a:lnTo>
                          <a:pt x="98" y="724"/>
                        </a:lnTo>
                        <a:lnTo>
                          <a:pt x="100" y="722"/>
                        </a:lnTo>
                        <a:lnTo>
                          <a:pt x="98" y="722"/>
                        </a:lnTo>
                        <a:lnTo>
                          <a:pt x="98" y="720"/>
                        </a:lnTo>
                        <a:lnTo>
                          <a:pt x="98" y="718"/>
                        </a:lnTo>
                        <a:lnTo>
                          <a:pt x="98" y="716"/>
                        </a:lnTo>
                        <a:lnTo>
                          <a:pt x="96" y="716"/>
                        </a:lnTo>
                        <a:lnTo>
                          <a:pt x="96" y="714"/>
                        </a:lnTo>
                        <a:lnTo>
                          <a:pt x="94" y="714"/>
                        </a:lnTo>
                        <a:lnTo>
                          <a:pt x="94" y="712"/>
                        </a:lnTo>
                        <a:lnTo>
                          <a:pt x="94" y="710"/>
                        </a:lnTo>
                        <a:lnTo>
                          <a:pt x="96" y="710"/>
                        </a:lnTo>
                        <a:lnTo>
                          <a:pt x="96" y="709"/>
                        </a:lnTo>
                        <a:lnTo>
                          <a:pt x="98" y="709"/>
                        </a:lnTo>
                        <a:lnTo>
                          <a:pt x="98" y="707"/>
                        </a:lnTo>
                        <a:lnTo>
                          <a:pt x="98" y="705"/>
                        </a:lnTo>
                        <a:lnTo>
                          <a:pt x="98" y="703"/>
                        </a:lnTo>
                        <a:lnTo>
                          <a:pt x="100" y="703"/>
                        </a:lnTo>
                        <a:lnTo>
                          <a:pt x="100" y="701"/>
                        </a:lnTo>
                        <a:lnTo>
                          <a:pt x="100" y="699"/>
                        </a:lnTo>
                        <a:lnTo>
                          <a:pt x="100" y="697"/>
                        </a:lnTo>
                        <a:lnTo>
                          <a:pt x="102" y="697"/>
                        </a:lnTo>
                        <a:lnTo>
                          <a:pt x="102" y="695"/>
                        </a:lnTo>
                        <a:lnTo>
                          <a:pt x="104" y="695"/>
                        </a:lnTo>
                        <a:lnTo>
                          <a:pt x="104" y="693"/>
                        </a:lnTo>
                        <a:lnTo>
                          <a:pt x="104" y="691"/>
                        </a:lnTo>
                        <a:lnTo>
                          <a:pt x="102" y="689"/>
                        </a:lnTo>
                        <a:lnTo>
                          <a:pt x="102" y="687"/>
                        </a:lnTo>
                        <a:lnTo>
                          <a:pt x="102" y="685"/>
                        </a:lnTo>
                        <a:lnTo>
                          <a:pt x="102" y="684"/>
                        </a:lnTo>
                        <a:lnTo>
                          <a:pt x="104" y="684"/>
                        </a:lnTo>
                        <a:lnTo>
                          <a:pt x="104" y="682"/>
                        </a:lnTo>
                        <a:lnTo>
                          <a:pt x="106" y="682"/>
                        </a:lnTo>
                        <a:lnTo>
                          <a:pt x="106" y="680"/>
                        </a:lnTo>
                        <a:lnTo>
                          <a:pt x="104" y="680"/>
                        </a:lnTo>
                        <a:lnTo>
                          <a:pt x="102" y="678"/>
                        </a:lnTo>
                        <a:lnTo>
                          <a:pt x="102" y="676"/>
                        </a:lnTo>
                        <a:lnTo>
                          <a:pt x="104" y="674"/>
                        </a:lnTo>
                        <a:lnTo>
                          <a:pt x="104" y="672"/>
                        </a:lnTo>
                        <a:lnTo>
                          <a:pt x="104" y="670"/>
                        </a:lnTo>
                        <a:lnTo>
                          <a:pt x="106" y="670"/>
                        </a:lnTo>
                        <a:lnTo>
                          <a:pt x="106" y="668"/>
                        </a:lnTo>
                        <a:lnTo>
                          <a:pt x="104" y="666"/>
                        </a:lnTo>
                        <a:lnTo>
                          <a:pt x="104" y="664"/>
                        </a:lnTo>
                        <a:lnTo>
                          <a:pt x="104" y="662"/>
                        </a:lnTo>
                        <a:lnTo>
                          <a:pt x="104" y="661"/>
                        </a:lnTo>
                        <a:lnTo>
                          <a:pt x="104" y="659"/>
                        </a:lnTo>
                        <a:lnTo>
                          <a:pt x="104" y="657"/>
                        </a:lnTo>
                        <a:lnTo>
                          <a:pt x="104" y="655"/>
                        </a:lnTo>
                        <a:lnTo>
                          <a:pt x="104" y="653"/>
                        </a:lnTo>
                        <a:lnTo>
                          <a:pt x="104" y="649"/>
                        </a:lnTo>
                        <a:lnTo>
                          <a:pt x="104" y="647"/>
                        </a:lnTo>
                        <a:lnTo>
                          <a:pt x="106" y="645"/>
                        </a:lnTo>
                        <a:lnTo>
                          <a:pt x="106" y="643"/>
                        </a:lnTo>
                        <a:lnTo>
                          <a:pt x="104" y="643"/>
                        </a:lnTo>
                        <a:lnTo>
                          <a:pt x="104" y="641"/>
                        </a:lnTo>
                        <a:lnTo>
                          <a:pt x="104" y="639"/>
                        </a:lnTo>
                        <a:lnTo>
                          <a:pt x="102" y="637"/>
                        </a:lnTo>
                        <a:lnTo>
                          <a:pt x="100" y="636"/>
                        </a:lnTo>
                        <a:lnTo>
                          <a:pt x="98" y="632"/>
                        </a:lnTo>
                        <a:lnTo>
                          <a:pt x="98" y="630"/>
                        </a:lnTo>
                        <a:lnTo>
                          <a:pt x="96" y="628"/>
                        </a:lnTo>
                        <a:lnTo>
                          <a:pt x="96" y="626"/>
                        </a:lnTo>
                        <a:lnTo>
                          <a:pt x="96" y="624"/>
                        </a:lnTo>
                        <a:lnTo>
                          <a:pt x="96" y="622"/>
                        </a:lnTo>
                        <a:lnTo>
                          <a:pt x="98" y="620"/>
                        </a:lnTo>
                        <a:lnTo>
                          <a:pt x="98" y="618"/>
                        </a:lnTo>
                        <a:lnTo>
                          <a:pt x="98" y="616"/>
                        </a:lnTo>
                        <a:lnTo>
                          <a:pt x="96" y="614"/>
                        </a:lnTo>
                        <a:lnTo>
                          <a:pt x="94" y="613"/>
                        </a:lnTo>
                        <a:lnTo>
                          <a:pt x="94" y="611"/>
                        </a:lnTo>
                        <a:lnTo>
                          <a:pt x="92" y="609"/>
                        </a:lnTo>
                        <a:lnTo>
                          <a:pt x="92" y="607"/>
                        </a:lnTo>
                        <a:lnTo>
                          <a:pt x="90" y="607"/>
                        </a:lnTo>
                        <a:lnTo>
                          <a:pt x="88" y="605"/>
                        </a:lnTo>
                        <a:lnTo>
                          <a:pt x="88" y="603"/>
                        </a:lnTo>
                        <a:lnTo>
                          <a:pt x="88" y="601"/>
                        </a:lnTo>
                        <a:lnTo>
                          <a:pt x="88" y="599"/>
                        </a:lnTo>
                        <a:lnTo>
                          <a:pt x="86" y="599"/>
                        </a:lnTo>
                        <a:lnTo>
                          <a:pt x="86" y="597"/>
                        </a:lnTo>
                        <a:lnTo>
                          <a:pt x="86" y="595"/>
                        </a:lnTo>
                        <a:lnTo>
                          <a:pt x="86" y="593"/>
                        </a:lnTo>
                        <a:lnTo>
                          <a:pt x="85" y="591"/>
                        </a:lnTo>
                        <a:lnTo>
                          <a:pt x="85" y="589"/>
                        </a:lnTo>
                        <a:lnTo>
                          <a:pt x="86" y="588"/>
                        </a:lnTo>
                        <a:lnTo>
                          <a:pt x="86" y="586"/>
                        </a:lnTo>
                        <a:lnTo>
                          <a:pt x="88" y="586"/>
                        </a:lnTo>
                        <a:lnTo>
                          <a:pt x="88" y="584"/>
                        </a:lnTo>
                        <a:lnTo>
                          <a:pt x="88" y="582"/>
                        </a:lnTo>
                        <a:lnTo>
                          <a:pt x="88" y="580"/>
                        </a:lnTo>
                        <a:lnTo>
                          <a:pt x="88" y="578"/>
                        </a:lnTo>
                        <a:lnTo>
                          <a:pt x="88" y="576"/>
                        </a:lnTo>
                        <a:lnTo>
                          <a:pt x="86" y="576"/>
                        </a:lnTo>
                        <a:lnTo>
                          <a:pt x="86" y="574"/>
                        </a:lnTo>
                        <a:lnTo>
                          <a:pt x="86" y="572"/>
                        </a:lnTo>
                        <a:lnTo>
                          <a:pt x="88" y="570"/>
                        </a:lnTo>
                        <a:lnTo>
                          <a:pt x="90" y="568"/>
                        </a:lnTo>
                        <a:lnTo>
                          <a:pt x="92" y="566"/>
                        </a:lnTo>
                        <a:lnTo>
                          <a:pt x="92" y="564"/>
                        </a:lnTo>
                        <a:lnTo>
                          <a:pt x="94" y="564"/>
                        </a:lnTo>
                        <a:lnTo>
                          <a:pt x="92" y="564"/>
                        </a:lnTo>
                        <a:lnTo>
                          <a:pt x="92" y="563"/>
                        </a:lnTo>
                        <a:lnTo>
                          <a:pt x="92" y="561"/>
                        </a:lnTo>
                        <a:lnTo>
                          <a:pt x="92" y="559"/>
                        </a:lnTo>
                        <a:lnTo>
                          <a:pt x="92" y="557"/>
                        </a:lnTo>
                        <a:lnTo>
                          <a:pt x="92" y="555"/>
                        </a:lnTo>
                        <a:lnTo>
                          <a:pt x="94" y="555"/>
                        </a:lnTo>
                        <a:lnTo>
                          <a:pt x="94" y="553"/>
                        </a:lnTo>
                        <a:lnTo>
                          <a:pt x="94" y="551"/>
                        </a:lnTo>
                        <a:lnTo>
                          <a:pt x="94" y="549"/>
                        </a:lnTo>
                        <a:lnTo>
                          <a:pt x="92" y="549"/>
                        </a:lnTo>
                        <a:lnTo>
                          <a:pt x="92" y="547"/>
                        </a:lnTo>
                        <a:lnTo>
                          <a:pt x="90" y="547"/>
                        </a:lnTo>
                        <a:lnTo>
                          <a:pt x="90" y="545"/>
                        </a:lnTo>
                        <a:lnTo>
                          <a:pt x="88" y="545"/>
                        </a:lnTo>
                        <a:lnTo>
                          <a:pt x="88" y="543"/>
                        </a:lnTo>
                        <a:lnTo>
                          <a:pt x="86" y="543"/>
                        </a:lnTo>
                        <a:lnTo>
                          <a:pt x="86" y="541"/>
                        </a:lnTo>
                        <a:lnTo>
                          <a:pt x="85" y="541"/>
                        </a:lnTo>
                        <a:lnTo>
                          <a:pt x="85" y="540"/>
                        </a:lnTo>
                        <a:lnTo>
                          <a:pt x="83" y="540"/>
                        </a:lnTo>
                        <a:lnTo>
                          <a:pt x="81" y="538"/>
                        </a:lnTo>
                        <a:lnTo>
                          <a:pt x="79" y="536"/>
                        </a:lnTo>
                        <a:lnTo>
                          <a:pt x="79" y="534"/>
                        </a:lnTo>
                        <a:lnTo>
                          <a:pt x="77" y="534"/>
                        </a:lnTo>
                        <a:lnTo>
                          <a:pt x="77" y="532"/>
                        </a:lnTo>
                        <a:lnTo>
                          <a:pt x="75" y="532"/>
                        </a:lnTo>
                        <a:lnTo>
                          <a:pt x="75" y="530"/>
                        </a:lnTo>
                        <a:lnTo>
                          <a:pt x="73" y="530"/>
                        </a:lnTo>
                        <a:lnTo>
                          <a:pt x="73" y="528"/>
                        </a:lnTo>
                        <a:lnTo>
                          <a:pt x="73" y="526"/>
                        </a:lnTo>
                        <a:lnTo>
                          <a:pt x="71" y="526"/>
                        </a:lnTo>
                        <a:lnTo>
                          <a:pt x="71" y="524"/>
                        </a:lnTo>
                        <a:lnTo>
                          <a:pt x="71" y="522"/>
                        </a:lnTo>
                        <a:lnTo>
                          <a:pt x="73" y="522"/>
                        </a:lnTo>
                        <a:lnTo>
                          <a:pt x="73" y="520"/>
                        </a:lnTo>
                        <a:lnTo>
                          <a:pt x="75" y="520"/>
                        </a:lnTo>
                        <a:lnTo>
                          <a:pt x="75" y="518"/>
                        </a:lnTo>
                        <a:lnTo>
                          <a:pt x="75" y="516"/>
                        </a:lnTo>
                        <a:lnTo>
                          <a:pt x="77" y="516"/>
                        </a:lnTo>
                        <a:lnTo>
                          <a:pt x="77" y="515"/>
                        </a:lnTo>
                        <a:lnTo>
                          <a:pt x="77" y="513"/>
                        </a:lnTo>
                        <a:lnTo>
                          <a:pt x="77" y="511"/>
                        </a:lnTo>
                        <a:lnTo>
                          <a:pt x="79" y="511"/>
                        </a:lnTo>
                        <a:lnTo>
                          <a:pt x="77" y="511"/>
                        </a:lnTo>
                        <a:lnTo>
                          <a:pt x="77" y="509"/>
                        </a:lnTo>
                        <a:lnTo>
                          <a:pt x="79" y="509"/>
                        </a:lnTo>
                        <a:lnTo>
                          <a:pt x="81" y="509"/>
                        </a:lnTo>
                        <a:lnTo>
                          <a:pt x="81" y="507"/>
                        </a:lnTo>
                        <a:lnTo>
                          <a:pt x="81" y="505"/>
                        </a:lnTo>
                        <a:lnTo>
                          <a:pt x="83" y="505"/>
                        </a:lnTo>
                        <a:lnTo>
                          <a:pt x="83" y="503"/>
                        </a:lnTo>
                        <a:lnTo>
                          <a:pt x="81" y="503"/>
                        </a:lnTo>
                        <a:lnTo>
                          <a:pt x="83" y="503"/>
                        </a:lnTo>
                        <a:lnTo>
                          <a:pt x="83" y="501"/>
                        </a:lnTo>
                        <a:lnTo>
                          <a:pt x="83" y="499"/>
                        </a:lnTo>
                        <a:lnTo>
                          <a:pt x="85" y="499"/>
                        </a:lnTo>
                        <a:lnTo>
                          <a:pt x="83" y="499"/>
                        </a:lnTo>
                        <a:lnTo>
                          <a:pt x="83" y="497"/>
                        </a:lnTo>
                        <a:lnTo>
                          <a:pt x="85" y="497"/>
                        </a:lnTo>
                        <a:lnTo>
                          <a:pt x="85" y="495"/>
                        </a:lnTo>
                        <a:lnTo>
                          <a:pt x="83" y="493"/>
                        </a:lnTo>
                        <a:lnTo>
                          <a:pt x="85" y="493"/>
                        </a:lnTo>
                        <a:lnTo>
                          <a:pt x="83" y="493"/>
                        </a:lnTo>
                        <a:lnTo>
                          <a:pt x="85" y="493"/>
                        </a:lnTo>
                        <a:lnTo>
                          <a:pt x="85" y="492"/>
                        </a:lnTo>
                        <a:lnTo>
                          <a:pt x="86" y="492"/>
                        </a:lnTo>
                        <a:lnTo>
                          <a:pt x="88" y="492"/>
                        </a:lnTo>
                        <a:lnTo>
                          <a:pt x="88" y="490"/>
                        </a:lnTo>
                        <a:lnTo>
                          <a:pt x="86" y="490"/>
                        </a:lnTo>
                        <a:lnTo>
                          <a:pt x="88" y="490"/>
                        </a:lnTo>
                        <a:lnTo>
                          <a:pt x="90" y="490"/>
                        </a:lnTo>
                        <a:lnTo>
                          <a:pt x="90" y="488"/>
                        </a:lnTo>
                        <a:lnTo>
                          <a:pt x="88" y="488"/>
                        </a:lnTo>
                        <a:lnTo>
                          <a:pt x="88" y="486"/>
                        </a:lnTo>
                        <a:lnTo>
                          <a:pt x="90" y="486"/>
                        </a:lnTo>
                        <a:lnTo>
                          <a:pt x="90" y="488"/>
                        </a:lnTo>
                        <a:lnTo>
                          <a:pt x="92" y="488"/>
                        </a:lnTo>
                        <a:lnTo>
                          <a:pt x="92" y="486"/>
                        </a:lnTo>
                        <a:lnTo>
                          <a:pt x="90" y="486"/>
                        </a:lnTo>
                        <a:lnTo>
                          <a:pt x="90" y="484"/>
                        </a:lnTo>
                        <a:lnTo>
                          <a:pt x="90" y="482"/>
                        </a:lnTo>
                        <a:lnTo>
                          <a:pt x="90" y="480"/>
                        </a:lnTo>
                        <a:lnTo>
                          <a:pt x="88" y="480"/>
                        </a:lnTo>
                        <a:lnTo>
                          <a:pt x="86" y="480"/>
                        </a:lnTo>
                        <a:lnTo>
                          <a:pt x="86" y="478"/>
                        </a:lnTo>
                        <a:lnTo>
                          <a:pt x="85" y="478"/>
                        </a:lnTo>
                        <a:lnTo>
                          <a:pt x="85" y="476"/>
                        </a:lnTo>
                        <a:lnTo>
                          <a:pt x="83" y="476"/>
                        </a:lnTo>
                        <a:lnTo>
                          <a:pt x="81" y="474"/>
                        </a:lnTo>
                        <a:lnTo>
                          <a:pt x="79" y="472"/>
                        </a:lnTo>
                        <a:lnTo>
                          <a:pt x="77" y="472"/>
                        </a:lnTo>
                        <a:lnTo>
                          <a:pt x="75" y="470"/>
                        </a:lnTo>
                        <a:lnTo>
                          <a:pt x="73" y="468"/>
                        </a:lnTo>
                        <a:lnTo>
                          <a:pt x="73" y="467"/>
                        </a:lnTo>
                        <a:lnTo>
                          <a:pt x="73" y="465"/>
                        </a:lnTo>
                        <a:lnTo>
                          <a:pt x="71" y="465"/>
                        </a:lnTo>
                        <a:lnTo>
                          <a:pt x="71" y="463"/>
                        </a:lnTo>
                        <a:lnTo>
                          <a:pt x="71" y="461"/>
                        </a:lnTo>
                        <a:lnTo>
                          <a:pt x="73" y="461"/>
                        </a:lnTo>
                        <a:lnTo>
                          <a:pt x="73" y="459"/>
                        </a:lnTo>
                        <a:lnTo>
                          <a:pt x="73" y="457"/>
                        </a:lnTo>
                        <a:lnTo>
                          <a:pt x="73" y="455"/>
                        </a:lnTo>
                        <a:lnTo>
                          <a:pt x="73" y="453"/>
                        </a:lnTo>
                        <a:lnTo>
                          <a:pt x="73" y="451"/>
                        </a:lnTo>
                        <a:lnTo>
                          <a:pt x="71" y="451"/>
                        </a:lnTo>
                        <a:lnTo>
                          <a:pt x="71" y="449"/>
                        </a:lnTo>
                        <a:lnTo>
                          <a:pt x="69" y="449"/>
                        </a:lnTo>
                        <a:lnTo>
                          <a:pt x="67" y="449"/>
                        </a:lnTo>
                        <a:lnTo>
                          <a:pt x="67" y="451"/>
                        </a:lnTo>
                        <a:lnTo>
                          <a:pt x="67" y="453"/>
                        </a:lnTo>
                        <a:lnTo>
                          <a:pt x="65" y="453"/>
                        </a:lnTo>
                        <a:lnTo>
                          <a:pt x="65" y="451"/>
                        </a:lnTo>
                        <a:lnTo>
                          <a:pt x="63" y="451"/>
                        </a:lnTo>
                        <a:lnTo>
                          <a:pt x="61" y="451"/>
                        </a:lnTo>
                        <a:lnTo>
                          <a:pt x="60" y="451"/>
                        </a:lnTo>
                        <a:lnTo>
                          <a:pt x="58" y="451"/>
                        </a:lnTo>
                        <a:lnTo>
                          <a:pt x="56" y="451"/>
                        </a:lnTo>
                        <a:lnTo>
                          <a:pt x="54" y="451"/>
                        </a:lnTo>
                        <a:lnTo>
                          <a:pt x="54" y="449"/>
                        </a:lnTo>
                        <a:lnTo>
                          <a:pt x="52" y="449"/>
                        </a:lnTo>
                        <a:lnTo>
                          <a:pt x="50" y="449"/>
                        </a:lnTo>
                        <a:lnTo>
                          <a:pt x="48" y="449"/>
                        </a:lnTo>
                        <a:lnTo>
                          <a:pt x="48" y="447"/>
                        </a:lnTo>
                        <a:lnTo>
                          <a:pt x="50" y="447"/>
                        </a:lnTo>
                        <a:lnTo>
                          <a:pt x="50" y="445"/>
                        </a:lnTo>
                        <a:lnTo>
                          <a:pt x="50" y="444"/>
                        </a:lnTo>
                        <a:lnTo>
                          <a:pt x="48" y="444"/>
                        </a:lnTo>
                        <a:lnTo>
                          <a:pt x="46" y="444"/>
                        </a:lnTo>
                        <a:lnTo>
                          <a:pt x="46" y="442"/>
                        </a:lnTo>
                        <a:lnTo>
                          <a:pt x="46" y="440"/>
                        </a:lnTo>
                        <a:lnTo>
                          <a:pt x="48" y="440"/>
                        </a:lnTo>
                        <a:lnTo>
                          <a:pt x="48" y="438"/>
                        </a:lnTo>
                        <a:lnTo>
                          <a:pt x="50" y="438"/>
                        </a:lnTo>
                        <a:lnTo>
                          <a:pt x="50" y="436"/>
                        </a:lnTo>
                        <a:lnTo>
                          <a:pt x="50" y="434"/>
                        </a:lnTo>
                        <a:lnTo>
                          <a:pt x="50" y="432"/>
                        </a:lnTo>
                        <a:lnTo>
                          <a:pt x="50" y="430"/>
                        </a:lnTo>
                        <a:lnTo>
                          <a:pt x="52" y="430"/>
                        </a:lnTo>
                        <a:lnTo>
                          <a:pt x="52" y="428"/>
                        </a:lnTo>
                        <a:lnTo>
                          <a:pt x="52" y="426"/>
                        </a:lnTo>
                        <a:lnTo>
                          <a:pt x="52" y="424"/>
                        </a:lnTo>
                        <a:lnTo>
                          <a:pt x="52" y="422"/>
                        </a:lnTo>
                        <a:lnTo>
                          <a:pt x="52" y="420"/>
                        </a:lnTo>
                        <a:lnTo>
                          <a:pt x="50" y="420"/>
                        </a:lnTo>
                        <a:lnTo>
                          <a:pt x="50" y="419"/>
                        </a:lnTo>
                        <a:lnTo>
                          <a:pt x="48" y="419"/>
                        </a:lnTo>
                        <a:lnTo>
                          <a:pt x="46" y="419"/>
                        </a:lnTo>
                        <a:lnTo>
                          <a:pt x="44" y="419"/>
                        </a:lnTo>
                        <a:lnTo>
                          <a:pt x="42" y="419"/>
                        </a:lnTo>
                        <a:lnTo>
                          <a:pt x="42" y="417"/>
                        </a:lnTo>
                        <a:lnTo>
                          <a:pt x="40" y="417"/>
                        </a:lnTo>
                        <a:lnTo>
                          <a:pt x="40" y="415"/>
                        </a:lnTo>
                        <a:lnTo>
                          <a:pt x="40" y="413"/>
                        </a:lnTo>
                        <a:lnTo>
                          <a:pt x="40" y="411"/>
                        </a:lnTo>
                        <a:lnTo>
                          <a:pt x="38" y="411"/>
                        </a:lnTo>
                        <a:lnTo>
                          <a:pt x="38" y="409"/>
                        </a:lnTo>
                        <a:lnTo>
                          <a:pt x="38" y="407"/>
                        </a:lnTo>
                        <a:lnTo>
                          <a:pt x="38" y="405"/>
                        </a:lnTo>
                        <a:lnTo>
                          <a:pt x="38" y="403"/>
                        </a:lnTo>
                        <a:lnTo>
                          <a:pt x="38" y="401"/>
                        </a:lnTo>
                        <a:lnTo>
                          <a:pt x="38" y="399"/>
                        </a:lnTo>
                        <a:lnTo>
                          <a:pt x="38" y="397"/>
                        </a:lnTo>
                        <a:lnTo>
                          <a:pt x="38" y="396"/>
                        </a:lnTo>
                        <a:lnTo>
                          <a:pt x="37" y="396"/>
                        </a:lnTo>
                        <a:lnTo>
                          <a:pt x="38" y="396"/>
                        </a:lnTo>
                        <a:lnTo>
                          <a:pt x="38" y="394"/>
                        </a:lnTo>
                        <a:lnTo>
                          <a:pt x="38" y="396"/>
                        </a:lnTo>
                        <a:lnTo>
                          <a:pt x="38" y="394"/>
                        </a:lnTo>
                        <a:lnTo>
                          <a:pt x="40" y="394"/>
                        </a:lnTo>
                        <a:lnTo>
                          <a:pt x="38" y="394"/>
                        </a:lnTo>
                        <a:lnTo>
                          <a:pt x="37" y="394"/>
                        </a:lnTo>
                        <a:lnTo>
                          <a:pt x="37" y="392"/>
                        </a:lnTo>
                        <a:lnTo>
                          <a:pt x="35" y="392"/>
                        </a:lnTo>
                        <a:lnTo>
                          <a:pt x="35" y="394"/>
                        </a:lnTo>
                        <a:lnTo>
                          <a:pt x="35" y="392"/>
                        </a:lnTo>
                        <a:lnTo>
                          <a:pt x="35" y="390"/>
                        </a:lnTo>
                        <a:lnTo>
                          <a:pt x="33" y="390"/>
                        </a:lnTo>
                        <a:lnTo>
                          <a:pt x="31" y="390"/>
                        </a:lnTo>
                        <a:lnTo>
                          <a:pt x="31" y="388"/>
                        </a:lnTo>
                        <a:lnTo>
                          <a:pt x="29" y="388"/>
                        </a:lnTo>
                        <a:lnTo>
                          <a:pt x="29" y="386"/>
                        </a:lnTo>
                        <a:lnTo>
                          <a:pt x="27" y="386"/>
                        </a:lnTo>
                        <a:lnTo>
                          <a:pt x="25" y="386"/>
                        </a:lnTo>
                        <a:lnTo>
                          <a:pt x="23" y="386"/>
                        </a:lnTo>
                        <a:lnTo>
                          <a:pt x="23" y="384"/>
                        </a:lnTo>
                        <a:lnTo>
                          <a:pt x="21" y="384"/>
                        </a:lnTo>
                        <a:lnTo>
                          <a:pt x="21" y="382"/>
                        </a:lnTo>
                        <a:lnTo>
                          <a:pt x="19" y="382"/>
                        </a:lnTo>
                        <a:lnTo>
                          <a:pt x="19" y="380"/>
                        </a:lnTo>
                        <a:lnTo>
                          <a:pt x="19" y="378"/>
                        </a:lnTo>
                        <a:lnTo>
                          <a:pt x="17" y="378"/>
                        </a:lnTo>
                        <a:lnTo>
                          <a:pt x="15" y="378"/>
                        </a:lnTo>
                        <a:lnTo>
                          <a:pt x="15" y="376"/>
                        </a:lnTo>
                        <a:lnTo>
                          <a:pt x="14" y="376"/>
                        </a:lnTo>
                        <a:lnTo>
                          <a:pt x="14" y="374"/>
                        </a:lnTo>
                        <a:lnTo>
                          <a:pt x="12" y="374"/>
                        </a:lnTo>
                        <a:lnTo>
                          <a:pt x="12" y="372"/>
                        </a:lnTo>
                        <a:lnTo>
                          <a:pt x="10" y="372"/>
                        </a:lnTo>
                        <a:lnTo>
                          <a:pt x="8" y="372"/>
                        </a:lnTo>
                        <a:lnTo>
                          <a:pt x="8" y="371"/>
                        </a:lnTo>
                        <a:lnTo>
                          <a:pt x="6" y="371"/>
                        </a:lnTo>
                        <a:lnTo>
                          <a:pt x="6" y="372"/>
                        </a:lnTo>
                        <a:lnTo>
                          <a:pt x="6" y="371"/>
                        </a:lnTo>
                        <a:lnTo>
                          <a:pt x="4" y="371"/>
                        </a:lnTo>
                        <a:lnTo>
                          <a:pt x="4" y="369"/>
                        </a:lnTo>
                        <a:lnTo>
                          <a:pt x="2" y="369"/>
                        </a:lnTo>
                        <a:lnTo>
                          <a:pt x="0" y="369"/>
                        </a:lnTo>
                        <a:lnTo>
                          <a:pt x="0" y="367"/>
                        </a:lnTo>
                        <a:lnTo>
                          <a:pt x="2" y="367"/>
                        </a:lnTo>
                        <a:lnTo>
                          <a:pt x="4" y="367"/>
                        </a:lnTo>
                        <a:lnTo>
                          <a:pt x="4" y="365"/>
                        </a:lnTo>
                        <a:lnTo>
                          <a:pt x="6" y="365"/>
                        </a:lnTo>
                        <a:lnTo>
                          <a:pt x="6" y="363"/>
                        </a:lnTo>
                        <a:lnTo>
                          <a:pt x="8" y="363"/>
                        </a:lnTo>
                        <a:lnTo>
                          <a:pt x="8" y="361"/>
                        </a:lnTo>
                        <a:lnTo>
                          <a:pt x="10" y="361"/>
                        </a:lnTo>
                        <a:lnTo>
                          <a:pt x="12" y="359"/>
                        </a:lnTo>
                        <a:lnTo>
                          <a:pt x="12" y="357"/>
                        </a:lnTo>
                        <a:lnTo>
                          <a:pt x="12" y="355"/>
                        </a:lnTo>
                        <a:lnTo>
                          <a:pt x="14" y="355"/>
                        </a:lnTo>
                        <a:lnTo>
                          <a:pt x="15" y="355"/>
                        </a:lnTo>
                        <a:lnTo>
                          <a:pt x="15" y="353"/>
                        </a:lnTo>
                        <a:lnTo>
                          <a:pt x="15" y="351"/>
                        </a:lnTo>
                        <a:lnTo>
                          <a:pt x="17" y="351"/>
                        </a:lnTo>
                        <a:lnTo>
                          <a:pt x="17" y="349"/>
                        </a:lnTo>
                        <a:lnTo>
                          <a:pt x="19" y="349"/>
                        </a:lnTo>
                        <a:lnTo>
                          <a:pt x="21" y="349"/>
                        </a:lnTo>
                        <a:lnTo>
                          <a:pt x="21" y="348"/>
                        </a:lnTo>
                        <a:lnTo>
                          <a:pt x="23" y="348"/>
                        </a:lnTo>
                        <a:lnTo>
                          <a:pt x="23" y="346"/>
                        </a:lnTo>
                        <a:lnTo>
                          <a:pt x="25" y="346"/>
                        </a:lnTo>
                        <a:lnTo>
                          <a:pt x="25" y="344"/>
                        </a:lnTo>
                        <a:lnTo>
                          <a:pt x="27" y="344"/>
                        </a:lnTo>
                        <a:lnTo>
                          <a:pt x="27" y="342"/>
                        </a:lnTo>
                        <a:lnTo>
                          <a:pt x="29" y="342"/>
                        </a:lnTo>
                        <a:lnTo>
                          <a:pt x="31" y="342"/>
                        </a:lnTo>
                        <a:lnTo>
                          <a:pt x="33" y="342"/>
                        </a:lnTo>
                        <a:lnTo>
                          <a:pt x="35" y="342"/>
                        </a:lnTo>
                        <a:lnTo>
                          <a:pt x="37" y="342"/>
                        </a:lnTo>
                        <a:lnTo>
                          <a:pt x="38" y="342"/>
                        </a:lnTo>
                        <a:lnTo>
                          <a:pt x="40" y="342"/>
                        </a:lnTo>
                        <a:lnTo>
                          <a:pt x="40" y="344"/>
                        </a:lnTo>
                        <a:lnTo>
                          <a:pt x="42" y="344"/>
                        </a:lnTo>
                        <a:lnTo>
                          <a:pt x="42" y="346"/>
                        </a:lnTo>
                        <a:lnTo>
                          <a:pt x="44" y="346"/>
                        </a:lnTo>
                        <a:lnTo>
                          <a:pt x="46" y="346"/>
                        </a:lnTo>
                        <a:lnTo>
                          <a:pt x="48" y="346"/>
                        </a:lnTo>
                        <a:lnTo>
                          <a:pt x="48" y="344"/>
                        </a:lnTo>
                        <a:lnTo>
                          <a:pt x="50" y="344"/>
                        </a:lnTo>
                        <a:lnTo>
                          <a:pt x="50" y="342"/>
                        </a:lnTo>
                        <a:lnTo>
                          <a:pt x="52" y="342"/>
                        </a:lnTo>
                        <a:lnTo>
                          <a:pt x="50" y="344"/>
                        </a:lnTo>
                        <a:lnTo>
                          <a:pt x="52" y="344"/>
                        </a:lnTo>
                        <a:lnTo>
                          <a:pt x="52" y="346"/>
                        </a:lnTo>
                        <a:lnTo>
                          <a:pt x="54" y="346"/>
                        </a:lnTo>
                        <a:lnTo>
                          <a:pt x="56" y="346"/>
                        </a:lnTo>
                        <a:lnTo>
                          <a:pt x="58" y="346"/>
                        </a:lnTo>
                        <a:lnTo>
                          <a:pt x="60" y="346"/>
                        </a:lnTo>
                        <a:lnTo>
                          <a:pt x="60" y="348"/>
                        </a:lnTo>
                        <a:lnTo>
                          <a:pt x="61" y="348"/>
                        </a:lnTo>
                        <a:lnTo>
                          <a:pt x="63" y="348"/>
                        </a:lnTo>
                        <a:lnTo>
                          <a:pt x="63" y="346"/>
                        </a:lnTo>
                        <a:lnTo>
                          <a:pt x="65" y="346"/>
                        </a:lnTo>
                        <a:lnTo>
                          <a:pt x="67" y="346"/>
                        </a:lnTo>
                        <a:lnTo>
                          <a:pt x="69" y="346"/>
                        </a:lnTo>
                        <a:lnTo>
                          <a:pt x="71" y="346"/>
                        </a:lnTo>
                        <a:lnTo>
                          <a:pt x="73" y="346"/>
                        </a:lnTo>
                        <a:lnTo>
                          <a:pt x="75" y="346"/>
                        </a:lnTo>
                        <a:lnTo>
                          <a:pt x="77" y="346"/>
                        </a:lnTo>
                        <a:lnTo>
                          <a:pt x="79" y="344"/>
                        </a:lnTo>
                        <a:lnTo>
                          <a:pt x="81" y="344"/>
                        </a:lnTo>
                        <a:lnTo>
                          <a:pt x="83" y="342"/>
                        </a:lnTo>
                        <a:lnTo>
                          <a:pt x="85" y="342"/>
                        </a:lnTo>
                        <a:lnTo>
                          <a:pt x="86" y="342"/>
                        </a:lnTo>
                        <a:lnTo>
                          <a:pt x="88" y="342"/>
                        </a:lnTo>
                        <a:lnTo>
                          <a:pt x="88" y="340"/>
                        </a:lnTo>
                        <a:lnTo>
                          <a:pt x="90" y="340"/>
                        </a:lnTo>
                        <a:lnTo>
                          <a:pt x="90" y="342"/>
                        </a:lnTo>
                        <a:lnTo>
                          <a:pt x="88" y="342"/>
                        </a:lnTo>
                        <a:lnTo>
                          <a:pt x="88" y="344"/>
                        </a:lnTo>
                        <a:lnTo>
                          <a:pt x="90" y="346"/>
                        </a:lnTo>
                        <a:lnTo>
                          <a:pt x="92" y="346"/>
                        </a:lnTo>
                        <a:lnTo>
                          <a:pt x="92" y="344"/>
                        </a:lnTo>
                        <a:lnTo>
                          <a:pt x="94" y="344"/>
                        </a:lnTo>
                        <a:lnTo>
                          <a:pt x="94" y="342"/>
                        </a:lnTo>
                        <a:lnTo>
                          <a:pt x="96" y="342"/>
                        </a:lnTo>
                        <a:lnTo>
                          <a:pt x="96" y="340"/>
                        </a:lnTo>
                        <a:lnTo>
                          <a:pt x="94" y="340"/>
                        </a:lnTo>
                        <a:lnTo>
                          <a:pt x="96" y="340"/>
                        </a:lnTo>
                        <a:lnTo>
                          <a:pt x="96" y="338"/>
                        </a:lnTo>
                        <a:lnTo>
                          <a:pt x="94" y="338"/>
                        </a:lnTo>
                        <a:lnTo>
                          <a:pt x="94" y="340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4" y="334"/>
                        </a:lnTo>
                        <a:lnTo>
                          <a:pt x="92" y="334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0" y="330"/>
                        </a:lnTo>
                        <a:lnTo>
                          <a:pt x="88" y="330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4"/>
                        </a:lnTo>
                        <a:lnTo>
                          <a:pt x="88" y="326"/>
                        </a:lnTo>
                        <a:lnTo>
                          <a:pt x="88" y="324"/>
                        </a:lnTo>
                        <a:lnTo>
                          <a:pt x="88" y="323"/>
                        </a:lnTo>
                        <a:lnTo>
                          <a:pt x="86" y="323"/>
                        </a:lnTo>
                        <a:lnTo>
                          <a:pt x="88" y="323"/>
                        </a:lnTo>
                        <a:lnTo>
                          <a:pt x="88" y="321"/>
                        </a:lnTo>
                        <a:lnTo>
                          <a:pt x="86" y="321"/>
                        </a:lnTo>
                        <a:lnTo>
                          <a:pt x="86" y="319"/>
                        </a:lnTo>
                        <a:lnTo>
                          <a:pt x="88" y="319"/>
                        </a:lnTo>
                        <a:lnTo>
                          <a:pt x="86" y="319"/>
                        </a:lnTo>
                        <a:lnTo>
                          <a:pt x="86" y="317"/>
                        </a:lnTo>
                        <a:lnTo>
                          <a:pt x="86" y="315"/>
                        </a:lnTo>
                        <a:lnTo>
                          <a:pt x="86" y="317"/>
                        </a:lnTo>
                        <a:lnTo>
                          <a:pt x="86" y="315"/>
                        </a:lnTo>
                        <a:lnTo>
                          <a:pt x="88" y="315"/>
                        </a:lnTo>
                        <a:lnTo>
                          <a:pt x="86" y="315"/>
                        </a:lnTo>
                        <a:lnTo>
                          <a:pt x="86" y="313"/>
                        </a:lnTo>
                        <a:lnTo>
                          <a:pt x="86" y="311"/>
                        </a:lnTo>
                        <a:lnTo>
                          <a:pt x="85" y="311"/>
                        </a:lnTo>
                        <a:lnTo>
                          <a:pt x="86" y="311"/>
                        </a:lnTo>
                        <a:lnTo>
                          <a:pt x="85" y="311"/>
                        </a:lnTo>
                        <a:lnTo>
                          <a:pt x="85" y="309"/>
                        </a:lnTo>
                        <a:lnTo>
                          <a:pt x="83" y="309"/>
                        </a:lnTo>
                        <a:lnTo>
                          <a:pt x="85" y="309"/>
                        </a:lnTo>
                        <a:lnTo>
                          <a:pt x="83" y="309"/>
                        </a:lnTo>
                        <a:lnTo>
                          <a:pt x="85" y="309"/>
                        </a:lnTo>
                        <a:lnTo>
                          <a:pt x="85" y="307"/>
                        </a:lnTo>
                        <a:lnTo>
                          <a:pt x="83" y="307"/>
                        </a:lnTo>
                        <a:lnTo>
                          <a:pt x="83" y="309"/>
                        </a:lnTo>
                        <a:lnTo>
                          <a:pt x="83" y="307"/>
                        </a:lnTo>
                        <a:lnTo>
                          <a:pt x="83" y="305"/>
                        </a:lnTo>
                        <a:lnTo>
                          <a:pt x="81" y="307"/>
                        </a:lnTo>
                        <a:lnTo>
                          <a:pt x="81" y="305"/>
                        </a:lnTo>
                        <a:lnTo>
                          <a:pt x="79" y="303"/>
                        </a:lnTo>
                        <a:lnTo>
                          <a:pt x="81" y="303"/>
                        </a:lnTo>
                        <a:lnTo>
                          <a:pt x="79" y="303"/>
                        </a:lnTo>
                        <a:lnTo>
                          <a:pt x="81" y="303"/>
                        </a:lnTo>
                        <a:lnTo>
                          <a:pt x="81" y="301"/>
                        </a:lnTo>
                        <a:lnTo>
                          <a:pt x="81" y="300"/>
                        </a:lnTo>
                        <a:lnTo>
                          <a:pt x="83" y="300"/>
                        </a:lnTo>
                        <a:lnTo>
                          <a:pt x="83" y="298"/>
                        </a:lnTo>
                        <a:lnTo>
                          <a:pt x="83" y="296"/>
                        </a:lnTo>
                        <a:lnTo>
                          <a:pt x="81" y="296"/>
                        </a:lnTo>
                        <a:lnTo>
                          <a:pt x="81" y="294"/>
                        </a:lnTo>
                        <a:lnTo>
                          <a:pt x="81" y="292"/>
                        </a:lnTo>
                        <a:lnTo>
                          <a:pt x="81" y="290"/>
                        </a:lnTo>
                        <a:lnTo>
                          <a:pt x="79" y="290"/>
                        </a:lnTo>
                        <a:lnTo>
                          <a:pt x="79" y="288"/>
                        </a:lnTo>
                        <a:lnTo>
                          <a:pt x="79" y="286"/>
                        </a:lnTo>
                        <a:lnTo>
                          <a:pt x="77" y="286"/>
                        </a:lnTo>
                        <a:lnTo>
                          <a:pt x="75" y="286"/>
                        </a:lnTo>
                        <a:lnTo>
                          <a:pt x="75" y="284"/>
                        </a:lnTo>
                        <a:lnTo>
                          <a:pt x="77" y="284"/>
                        </a:lnTo>
                        <a:lnTo>
                          <a:pt x="75" y="284"/>
                        </a:lnTo>
                        <a:lnTo>
                          <a:pt x="77" y="284"/>
                        </a:lnTo>
                        <a:lnTo>
                          <a:pt x="75" y="284"/>
                        </a:lnTo>
                        <a:lnTo>
                          <a:pt x="75" y="282"/>
                        </a:lnTo>
                        <a:lnTo>
                          <a:pt x="75" y="284"/>
                        </a:lnTo>
                        <a:lnTo>
                          <a:pt x="73" y="284"/>
                        </a:lnTo>
                        <a:lnTo>
                          <a:pt x="73" y="282"/>
                        </a:lnTo>
                        <a:lnTo>
                          <a:pt x="71" y="282"/>
                        </a:lnTo>
                        <a:lnTo>
                          <a:pt x="69" y="282"/>
                        </a:lnTo>
                        <a:lnTo>
                          <a:pt x="69" y="280"/>
                        </a:lnTo>
                        <a:lnTo>
                          <a:pt x="69" y="278"/>
                        </a:lnTo>
                        <a:lnTo>
                          <a:pt x="67" y="278"/>
                        </a:lnTo>
                        <a:lnTo>
                          <a:pt x="67" y="276"/>
                        </a:lnTo>
                        <a:lnTo>
                          <a:pt x="65" y="276"/>
                        </a:lnTo>
                        <a:lnTo>
                          <a:pt x="65" y="278"/>
                        </a:lnTo>
                        <a:lnTo>
                          <a:pt x="65" y="276"/>
                        </a:lnTo>
                        <a:lnTo>
                          <a:pt x="65" y="278"/>
                        </a:lnTo>
                        <a:lnTo>
                          <a:pt x="65" y="276"/>
                        </a:lnTo>
                        <a:lnTo>
                          <a:pt x="63" y="276"/>
                        </a:lnTo>
                        <a:lnTo>
                          <a:pt x="63" y="275"/>
                        </a:lnTo>
                        <a:lnTo>
                          <a:pt x="63" y="273"/>
                        </a:lnTo>
                        <a:lnTo>
                          <a:pt x="61" y="273"/>
                        </a:lnTo>
                        <a:lnTo>
                          <a:pt x="61" y="271"/>
                        </a:lnTo>
                        <a:lnTo>
                          <a:pt x="63" y="271"/>
                        </a:lnTo>
                        <a:lnTo>
                          <a:pt x="61" y="271"/>
                        </a:lnTo>
                        <a:lnTo>
                          <a:pt x="61" y="269"/>
                        </a:lnTo>
                        <a:lnTo>
                          <a:pt x="60" y="269"/>
                        </a:lnTo>
                        <a:lnTo>
                          <a:pt x="60" y="267"/>
                        </a:lnTo>
                        <a:lnTo>
                          <a:pt x="60" y="265"/>
                        </a:lnTo>
                        <a:lnTo>
                          <a:pt x="58" y="265"/>
                        </a:lnTo>
                        <a:lnTo>
                          <a:pt x="58" y="263"/>
                        </a:lnTo>
                        <a:lnTo>
                          <a:pt x="58" y="261"/>
                        </a:lnTo>
                        <a:lnTo>
                          <a:pt x="56" y="261"/>
                        </a:lnTo>
                        <a:lnTo>
                          <a:pt x="56" y="259"/>
                        </a:lnTo>
                        <a:lnTo>
                          <a:pt x="54" y="259"/>
                        </a:lnTo>
                        <a:lnTo>
                          <a:pt x="54" y="257"/>
                        </a:lnTo>
                        <a:lnTo>
                          <a:pt x="52" y="257"/>
                        </a:lnTo>
                        <a:lnTo>
                          <a:pt x="52" y="255"/>
                        </a:lnTo>
                        <a:lnTo>
                          <a:pt x="50" y="255"/>
                        </a:lnTo>
                        <a:lnTo>
                          <a:pt x="50" y="253"/>
                        </a:lnTo>
                        <a:lnTo>
                          <a:pt x="50" y="252"/>
                        </a:lnTo>
                        <a:lnTo>
                          <a:pt x="48" y="252"/>
                        </a:lnTo>
                        <a:lnTo>
                          <a:pt x="46" y="252"/>
                        </a:lnTo>
                        <a:lnTo>
                          <a:pt x="46" y="250"/>
                        </a:lnTo>
                        <a:lnTo>
                          <a:pt x="44" y="250"/>
                        </a:lnTo>
                        <a:lnTo>
                          <a:pt x="42" y="250"/>
                        </a:lnTo>
                        <a:lnTo>
                          <a:pt x="40" y="250"/>
                        </a:lnTo>
                        <a:lnTo>
                          <a:pt x="42" y="250"/>
                        </a:lnTo>
                        <a:lnTo>
                          <a:pt x="40" y="250"/>
                        </a:lnTo>
                        <a:lnTo>
                          <a:pt x="38" y="250"/>
                        </a:lnTo>
                        <a:lnTo>
                          <a:pt x="37" y="250"/>
                        </a:lnTo>
                        <a:lnTo>
                          <a:pt x="37" y="248"/>
                        </a:lnTo>
                        <a:lnTo>
                          <a:pt x="37" y="246"/>
                        </a:lnTo>
                        <a:lnTo>
                          <a:pt x="37" y="248"/>
                        </a:lnTo>
                        <a:lnTo>
                          <a:pt x="37" y="246"/>
                        </a:lnTo>
                        <a:lnTo>
                          <a:pt x="35" y="246"/>
                        </a:lnTo>
                        <a:lnTo>
                          <a:pt x="37" y="246"/>
                        </a:lnTo>
                        <a:lnTo>
                          <a:pt x="37" y="244"/>
                        </a:lnTo>
                        <a:lnTo>
                          <a:pt x="35" y="244"/>
                        </a:lnTo>
                        <a:lnTo>
                          <a:pt x="35" y="242"/>
                        </a:lnTo>
                        <a:lnTo>
                          <a:pt x="35" y="240"/>
                        </a:lnTo>
                        <a:lnTo>
                          <a:pt x="35" y="238"/>
                        </a:lnTo>
                        <a:lnTo>
                          <a:pt x="33" y="238"/>
                        </a:lnTo>
                        <a:lnTo>
                          <a:pt x="31" y="238"/>
                        </a:lnTo>
                        <a:lnTo>
                          <a:pt x="31" y="236"/>
                        </a:lnTo>
                        <a:lnTo>
                          <a:pt x="29" y="236"/>
                        </a:lnTo>
                        <a:lnTo>
                          <a:pt x="29" y="234"/>
                        </a:lnTo>
                        <a:lnTo>
                          <a:pt x="29" y="236"/>
                        </a:lnTo>
                        <a:lnTo>
                          <a:pt x="29" y="234"/>
                        </a:lnTo>
                        <a:lnTo>
                          <a:pt x="27" y="234"/>
                        </a:lnTo>
                        <a:lnTo>
                          <a:pt x="27" y="232"/>
                        </a:lnTo>
                        <a:lnTo>
                          <a:pt x="27" y="230"/>
                        </a:lnTo>
                        <a:lnTo>
                          <a:pt x="25" y="230"/>
                        </a:lnTo>
                        <a:lnTo>
                          <a:pt x="23" y="230"/>
                        </a:lnTo>
                        <a:lnTo>
                          <a:pt x="23" y="228"/>
                        </a:lnTo>
                        <a:lnTo>
                          <a:pt x="23" y="227"/>
                        </a:lnTo>
                        <a:lnTo>
                          <a:pt x="21" y="227"/>
                        </a:lnTo>
                        <a:lnTo>
                          <a:pt x="21" y="225"/>
                        </a:lnTo>
                        <a:lnTo>
                          <a:pt x="21" y="223"/>
                        </a:lnTo>
                        <a:lnTo>
                          <a:pt x="21" y="221"/>
                        </a:lnTo>
                        <a:lnTo>
                          <a:pt x="19" y="221"/>
                        </a:lnTo>
                        <a:lnTo>
                          <a:pt x="19" y="219"/>
                        </a:lnTo>
                        <a:lnTo>
                          <a:pt x="17" y="219"/>
                        </a:lnTo>
                        <a:lnTo>
                          <a:pt x="17" y="217"/>
                        </a:lnTo>
                        <a:lnTo>
                          <a:pt x="15" y="217"/>
                        </a:lnTo>
                        <a:lnTo>
                          <a:pt x="17" y="217"/>
                        </a:lnTo>
                        <a:lnTo>
                          <a:pt x="17" y="215"/>
                        </a:lnTo>
                        <a:lnTo>
                          <a:pt x="15" y="215"/>
                        </a:lnTo>
                        <a:lnTo>
                          <a:pt x="15" y="213"/>
                        </a:lnTo>
                        <a:lnTo>
                          <a:pt x="14" y="213"/>
                        </a:lnTo>
                        <a:lnTo>
                          <a:pt x="15" y="213"/>
                        </a:lnTo>
                        <a:lnTo>
                          <a:pt x="15" y="211"/>
                        </a:lnTo>
                        <a:lnTo>
                          <a:pt x="15" y="209"/>
                        </a:lnTo>
                        <a:lnTo>
                          <a:pt x="17" y="209"/>
                        </a:lnTo>
                        <a:lnTo>
                          <a:pt x="17" y="207"/>
                        </a:lnTo>
                        <a:lnTo>
                          <a:pt x="19" y="207"/>
                        </a:lnTo>
                        <a:lnTo>
                          <a:pt x="19" y="205"/>
                        </a:lnTo>
                        <a:lnTo>
                          <a:pt x="19" y="203"/>
                        </a:lnTo>
                        <a:lnTo>
                          <a:pt x="19" y="202"/>
                        </a:lnTo>
                        <a:lnTo>
                          <a:pt x="17" y="202"/>
                        </a:lnTo>
                        <a:lnTo>
                          <a:pt x="17" y="200"/>
                        </a:lnTo>
                        <a:lnTo>
                          <a:pt x="19" y="200"/>
                        </a:lnTo>
                        <a:lnTo>
                          <a:pt x="19" y="198"/>
                        </a:lnTo>
                        <a:lnTo>
                          <a:pt x="19" y="196"/>
                        </a:lnTo>
                        <a:lnTo>
                          <a:pt x="21" y="196"/>
                        </a:lnTo>
                        <a:lnTo>
                          <a:pt x="21" y="194"/>
                        </a:lnTo>
                        <a:lnTo>
                          <a:pt x="19" y="194"/>
                        </a:lnTo>
                        <a:lnTo>
                          <a:pt x="21" y="194"/>
                        </a:lnTo>
                        <a:lnTo>
                          <a:pt x="21" y="192"/>
                        </a:lnTo>
                        <a:lnTo>
                          <a:pt x="19" y="192"/>
                        </a:lnTo>
                        <a:lnTo>
                          <a:pt x="21" y="192"/>
                        </a:lnTo>
                        <a:lnTo>
                          <a:pt x="19" y="192"/>
                        </a:lnTo>
                        <a:lnTo>
                          <a:pt x="19" y="190"/>
                        </a:lnTo>
                        <a:lnTo>
                          <a:pt x="21" y="190"/>
                        </a:lnTo>
                        <a:lnTo>
                          <a:pt x="19" y="190"/>
                        </a:lnTo>
                        <a:lnTo>
                          <a:pt x="19" y="188"/>
                        </a:lnTo>
                        <a:lnTo>
                          <a:pt x="21" y="188"/>
                        </a:lnTo>
                        <a:lnTo>
                          <a:pt x="21" y="186"/>
                        </a:lnTo>
                        <a:lnTo>
                          <a:pt x="21" y="184"/>
                        </a:lnTo>
                        <a:lnTo>
                          <a:pt x="23" y="184"/>
                        </a:lnTo>
                        <a:lnTo>
                          <a:pt x="23" y="182"/>
                        </a:lnTo>
                        <a:lnTo>
                          <a:pt x="25" y="182"/>
                        </a:lnTo>
                        <a:lnTo>
                          <a:pt x="23" y="182"/>
                        </a:lnTo>
                        <a:lnTo>
                          <a:pt x="25" y="182"/>
                        </a:lnTo>
                        <a:lnTo>
                          <a:pt x="23" y="182"/>
                        </a:lnTo>
                        <a:lnTo>
                          <a:pt x="23" y="180"/>
                        </a:lnTo>
                        <a:lnTo>
                          <a:pt x="25" y="180"/>
                        </a:lnTo>
                        <a:lnTo>
                          <a:pt x="27" y="180"/>
                        </a:lnTo>
                        <a:lnTo>
                          <a:pt x="27" y="179"/>
                        </a:lnTo>
                        <a:lnTo>
                          <a:pt x="25" y="179"/>
                        </a:lnTo>
                        <a:lnTo>
                          <a:pt x="27" y="179"/>
                        </a:lnTo>
                        <a:lnTo>
                          <a:pt x="27" y="177"/>
                        </a:lnTo>
                        <a:lnTo>
                          <a:pt x="27" y="175"/>
                        </a:lnTo>
                        <a:lnTo>
                          <a:pt x="25" y="175"/>
                        </a:lnTo>
                        <a:lnTo>
                          <a:pt x="27" y="175"/>
                        </a:lnTo>
                        <a:lnTo>
                          <a:pt x="27" y="173"/>
                        </a:lnTo>
                        <a:lnTo>
                          <a:pt x="27" y="171"/>
                        </a:lnTo>
                        <a:lnTo>
                          <a:pt x="29" y="173"/>
                        </a:lnTo>
                        <a:lnTo>
                          <a:pt x="29" y="171"/>
                        </a:lnTo>
                        <a:lnTo>
                          <a:pt x="31" y="171"/>
                        </a:lnTo>
                        <a:lnTo>
                          <a:pt x="31" y="173"/>
                        </a:lnTo>
                        <a:lnTo>
                          <a:pt x="31" y="171"/>
                        </a:lnTo>
                        <a:lnTo>
                          <a:pt x="33" y="171"/>
                        </a:lnTo>
                        <a:lnTo>
                          <a:pt x="33" y="169"/>
                        </a:lnTo>
                        <a:lnTo>
                          <a:pt x="35" y="169"/>
                        </a:lnTo>
                        <a:lnTo>
                          <a:pt x="35" y="167"/>
                        </a:lnTo>
                        <a:lnTo>
                          <a:pt x="35" y="165"/>
                        </a:lnTo>
                        <a:lnTo>
                          <a:pt x="33" y="165"/>
                        </a:lnTo>
                        <a:lnTo>
                          <a:pt x="35" y="165"/>
                        </a:lnTo>
                        <a:lnTo>
                          <a:pt x="35" y="163"/>
                        </a:lnTo>
                        <a:lnTo>
                          <a:pt x="37" y="163"/>
                        </a:lnTo>
                        <a:lnTo>
                          <a:pt x="38" y="163"/>
                        </a:lnTo>
                        <a:lnTo>
                          <a:pt x="38" y="161"/>
                        </a:lnTo>
                        <a:lnTo>
                          <a:pt x="40" y="161"/>
                        </a:lnTo>
                        <a:lnTo>
                          <a:pt x="40" y="159"/>
                        </a:lnTo>
                        <a:lnTo>
                          <a:pt x="42" y="159"/>
                        </a:lnTo>
                        <a:lnTo>
                          <a:pt x="42" y="157"/>
                        </a:lnTo>
                        <a:lnTo>
                          <a:pt x="44" y="157"/>
                        </a:lnTo>
                        <a:lnTo>
                          <a:pt x="44" y="155"/>
                        </a:lnTo>
                        <a:lnTo>
                          <a:pt x="46" y="155"/>
                        </a:lnTo>
                        <a:lnTo>
                          <a:pt x="46" y="154"/>
                        </a:lnTo>
                        <a:lnTo>
                          <a:pt x="46" y="152"/>
                        </a:lnTo>
                        <a:lnTo>
                          <a:pt x="46" y="150"/>
                        </a:lnTo>
                        <a:lnTo>
                          <a:pt x="48" y="150"/>
                        </a:lnTo>
                        <a:lnTo>
                          <a:pt x="46" y="150"/>
                        </a:lnTo>
                        <a:lnTo>
                          <a:pt x="46" y="148"/>
                        </a:lnTo>
                        <a:lnTo>
                          <a:pt x="48" y="148"/>
                        </a:lnTo>
                        <a:lnTo>
                          <a:pt x="46" y="148"/>
                        </a:lnTo>
                        <a:lnTo>
                          <a:pt x="46" y="146"/>
                        </a:lnTo>
                        <a:lnTo>
                          <a:pt x="48" y="146"/>
                        </a:lnTo>
                        <a:lnTo>
                          <a:pt x="48" y="144"/>
                        </a:lnTo>
                        <a:lnTo>
                          <a:pt x="46" y="144"/>
                        </a:lnTo>
                        <a:lnTo>
                          <a:pt x="48" y="144"/>
                        </a:lnTo>
                        <a:lnTo>
                          <a:pt x="46" y="144"/>
                        </a:lnTo>
                        <a:lnTo>
                          <a:pt x="46" y="142"/>
                        </a:lnTo>
                        <a:lnTo>
                          <a:pt x="48" y="142"/>
                        </a:lnTo>
                        <a:lnTo>
                          <a:pt x="50" y="142"/>
                        </a:lnTo>
                        <a:lnTo>
                          <a:pt x="48" y="142"/>
                        </a:lnTo>
                        <a:lnTo>
                          <a:pt x="48" y="140"/>
                        </a:lnTo>
                        <a:lnTo>
                          <a:pt x="50" y="140"/>
                        </a:lnTo>
                        <a:lnTo>
                          <a:pt x="52" y="138"/>
                        </a:lnTo>
                        <a:lnTo>
                          <a:pt x="54" y="138"/>
                        </a:lnTo>
                        <a:lnTo>
                          <a:pt x="54" y="136"/>
                        </a:lnTo>
                        <a:lnTo>
                          <a:pt x="56" y="136"/>
                        </a:lnTo>
                        <a:lnTo>
                          <a:pt x="54" y="136"/>
                        </a:lnTo>
                        <a:lnTo>
                          <a:pt x="54" y="134"/>
                        </a:lnTo>
                        <a:lnTo>
                          <a:pt x="56" y="134"/>
                        </a:lnTo>
                        <a:lnTo>
                          <a:pt x="58" y="134"/>
                        </a:lnTo>
                        <a:lnTo>
                          <a:pt x="58" y="132"/>
                        </a:lnTo>
                        <a:lnTo>
                          <a:pt x="60" y="132"/>
                        </a:lnTo>
                        <a:lnTo>
                          <a:pt x="60" y="131"/>
                        </a:lnTo>
                        <a:lnTo>
                          <a:pt x="61" y="131"/>
                        </a:lnTo>
                        <a:lnTo>
                          <a:pt x="63" y="131"/>
                        </a:lnTo>
                        <a:lnTo>
                          <a:pt x="63" y="129"/>
                        </a:lnTo>
                        <a:lnTo>
                          <a:pt x="63" y="131"/>
                        </a:lnTo>
                        <a:lnTo>
                          <a:pt x="65" y="131"/>
                        </a:lnTo>
                        <a:lnTo>
                          <a:pt x="65" y="129"/>
                        </a:lnTo>
                        <a:lnTo>
                          <a:pt x="63" y="129"/>
                        </a:lnTo>
                        <a:lnTo>
                          <a:pt x="65" y="129"/>
                        </a:lnTo>
                        <a:lnTo>
                          <a:pt x="67" y="129"/>
                        </a:lnTo>
                        <a:lnTo>
                          <a:pt x="67" y="127"/>
                        </a:lnTo>
                        <a:lnTo>
                          <a:pt x="67" y="129"/>
                        </a:lnTo>
                        <a:lnTo>
                          <a:pt x="69" y="129"/>
                        </a:lnTo>
                        <a:lnTo>
                          <a:pt x="71" y="129"/>
                        </a:lnTo>
                        <a:lnTo>
                          <a:pt x="71" y="127"/>
                        </a:lnTo>
                        <a:lnTo>
                          <a:pt x="71" y="129"/>
                        </a:lnTo>
                        <a:lnTo>
                          <a:pt x="73" y="129"/>
                        </a:lnTo>
                        <a:lnTo>
                          <a:pt x="75" y="129"/>
                        </a:lnTo>
                        <a:lnTo>
                          <a:pt x="77" y="129"/>
                        </a:lnTo>
                        <a:lnTo>
                          <a:pt x="77" y="127"/>
                        </a:lnTo>
                        <a:lnTo>
                          <a:pt x="79" y="127"/>
                        </a:lnTo>
                        <a:lnTo>
                          <a:pt x="79" y="125"/>
                        </a:lnTo>
                        <a:lnTo>
                          <a:pt x="79" y="127"/>
                        </a:lnTo>
                        <a:lnTo>
                          <a:pt x="79" y="125"/>
                        </a:lnTo>
                        <a:lnTo>
                          <a:pt x="79" y="127"/>
                        </a:lnTo>
                        <a:lnTo>
                          <a:pt x="81" y="127"/>
                        </a:lnTo>
                        <a:lnTo>
                          <a:pt x="81" y="125"/>
                        </a:lnTo>
                        <a:lnTo>
                          <a:pt x="81" y="127"/>
                        </a:lnTo>
                        <a:lnTo>
                          <a:pt x="83" y="127"/>
                        </a:lnTo>
                        <a:lnTo>
                          <a:pt x="83" y="129"/>
                        </a:lnTo>
                        <a:lnTo>
                          <a:pt x="85" y="129"/>
                        </a:lnTo>
                        <a:lnTo>
                          <a:pt x="85" y="131"/>
                        </a:lnTo>
                        <a:lnTo>
                          <a:pt x="85" y="129"/>
                        </a:lnTo>
                        <a:lnTo>
                          <a:pt x="86" y="129"/>
                        </a:lnTo>
                        <a:lnTo>
                          <a:pt x="86" y="127"/>
                        </a:lnTo>
                        <a:lnTo>
                          <a:pt x="88" y="127"/>
                        </a:lnTo>
                        <a:lnTo>
                          <a:pt x="90" y="129"/>
                        </a:lnTo>
                        <a:lnTo>
                          <a:pt x="90" y="127"/>
                        </a:lnTo>
                        <a:lnTo>
                          <a:pt x="90" y="129"/>
                        </a:lnTo>
                        <a:lnTo>
                          <a:pt x="90" y="127"/>
                        </a:lnTo>
                        <a:lnTo>
                          <a:pt x="92" y="129"/>
                        </a:lnTo>
                        <a:lnTo>
                          <a:pt x="92" y="127"/>
                        </a:lnTo>
                        <a:lnTo>
                          <a:pt x="94" y="127"/>
                        </a:lnTo>
                        <a:lnTo>
                          <a:pt x="94" y="125"/>
                        </a:lnTo>
                        <a:lnTo>
                          <a:pt x="96" y="125"/>
                        </a:lnTo>
                        <a:lnTo>
                          <a:pt x="98" y="125"/>
                        </a:lnTo>
                        <a:lnTo>
                          <a:pt x="98" y="123"/>
                        </a:lnTo>
                        <a:lnTo>
                          <a:pt x="100" y="123"/>
                        </a:lnTo>
                        <a:lnTo>
                          <a:pt x="100" y="121"/>
                        </a:lnTo>
                        <a:lnTo>
                          <a:pt x="102" y="121"/>
                        </a:lnTo>
                        <a:lnTo>
                          <a:pt x="102" y="119"/>
                        </a:lnTo>
                        <a:lnTo>
                          <a:pt x="104" y="119"/>
                        </a:lnTo>
                        <a:lnTo>
                          <a:pt x="104" y="117"/>
                        </a:lnTo>
                        <a:lnTo>
                          <a:pt x="106" y="117"/>
                        </a:lnTo>
                        <a:lnTo>
                          <a:pt x="104" y="117"/>
                        </a:lnTo>
                        <a:lnTo>
                          <a:pt x="106" y="117"/>
                        </a:lnTo>
                        <a:lnTo>
                          <a:pt x="108" y="117"/>
                        </a:lnTo>
                        <a:lnTo>
                          <a:pt x="108" y="115"/>
                        </a:lnTo>
                        <a:lnTo>
                          <a:pt x="108" y="117"/>
                        </a:lnTo>
                        <a:lnTo>
                          <a:pt x="109" y="117"/>
                        </a:lnTo>
                        <a:lnTo>
                          <a:pt x="109" y="115"/>
                        </a:lnTo>
                        <a:lnTo>
                          <a:pt x="109" y="117"/>
                        </a:lnTo>
                        <a:lnTo>
                          <a:pt x="111" y="117"/>
                        </a:lnTo>
                        <a:lnTo>
                          <a:pt x="113" y="117"/>
                        </a:lnTo>
                        <a:lnTo>
                          <a:pt x="115" y="117"/>
                        </a:lnTo>
                        <a:lnTo>
                          <a:pt x="115" y="115"/>
                        </a:lnTo>
                        <a:lnTo>
                          <a:pt x="115" y="113"/>
                        </a:lnTo>
                        <a:lnTo>
                          <a:pt x="115" y="111"/>
                        </a:lnTo>
                        <a:lnTo>
                          <a:pt x="115" y="109"/>
                        </a:lnTo>
                        <a:lnTo>
                          <a:pt x="117" y="109"/>
                        </a:lnTo>
                        <a:lnTo>
                          <a:pt x="117" y="107"/>
                        </a:lnTo>
                        <a:lnTo>
                          <a:pt x="119" y="107"/>
                        </a:lnTo>
                        <a:lnTo>
                          <a:pt x="119" y="109"/>
                        </a:lnTo>
                        <a:lnTo>
                          <a:pt x="119" y="107"/>
                        </a:lnTo>
                        <a:lnTo>
                          <a:pt x="119" y="109"/>
                        </a:lnTo>
                        <a:lnTo>
                          <a:pt x="121" y="109"/>
                        </a:lnTo>
                        <a:lnTo>
                          <a:pt x="123" y="109"/>
                        </a:lnTo>
                        <a:lnTo>
                          <a:pt x="125" y="109"/>
                        </a:lnTo>
                        <a:lnTo>
                          <a:pt x="125" y="111"/>
                        </a:lnTo>
                        <a:lnTo>
                          <a:pt x="127" y="111"/>
                        </a:lnTo>
                        <a:lnTo>
                          <a:pt x="127" y="109"/>
                        </a:lnTo>
                        <a:lnTo>
                          <a:pt x="129" y="109"/>
                        </a:lnTo>
                        <a:lnTo>
                          <a:pt x="129" y="107"/>
                        </a:lnTo>
                        <a:lnTo>
                          <a:pt x="131" y="107"/>
                        </a:lnTo>
                        <a:lnTo>
                          <a:pt x="129" y="107"/>
                        </a:lnTo>
                        <a:lnTo>
                          <a:pt x="129" y="106"/>
                        </a:lnTo>
                        <a:lnTo>
                          <a:pt x="129" y="104"/>
                        </a:lnTo>
                        <a:lnTo>
                          <a:pt x="131" y="104"/>
                        </a:lnTo>
                        <a:lnTo>
                          <a:pt x="131" y="102"/>
                        </a:lnTo>
                        <a:lnTo>
                          <a:pt x="129" y="102"/>
                        </a:lnTo>
                        <a:lnTo>
                          <a:pt x="131" y="102"/>
                        </a:lnTo>
                        <a:lnTo>
                          <a:pt x="129" y="102"/>
                        </a:lnTo>
                        <a:lnTo>
                          <a:pt x="131" y="102"/>
                        </a:lnTo>
                        <a:lnTo>
                          <a:pt x="131" y="100"/>
                        </a:lnTo>
                        <a:lnTo>
                          <a:pt x="131" y="98"/>
                        </a:lnTo>
                        <a:lnTo>
                          <a:pt x="133" y="98"/>
                        </a:lnTo>
                        <a:lnTo>
                          <a:pt x="133" y="100"/>
                        </a:lnTo>
                        <a:lnTo>
                          <a:pt x="134" y="100"/>
                        </a:lnTo>
                        <a:lnTo>
                          <a:pt x="136" y="100"/>
                        </a:lnTo>
                        <a:lnTo>
                          <a:pt x="138" y="100"/>
                        </a:lnTo>
                        <a:lnTo>
                          <a:pt x="138" y="98"/>
                        </a:lnTo>
                        <a:lnTo>
                          <a:pt x="138" y="100"/>
                        </a:lnTo>
                        <a:lnTo>
                          <a:pt x="140" y="100"/>
                        </a:lnTo>
                        <a:lnTo>
                          <a:pt x="140" y="98"/>
                        </a:lnTo>
                        <a:lnTo>
                          <a:pt x="140" y="100"/>
                        </a:lnTo>
                        <a:lnTo>
                          <a:pt x="142" y="100"/>
                        </a:lnTo>
                        <a:lnTo>
                          <a:pt x="142" y="98"/>
                        </a:lnTo>
                        <a:lnTo>
                          <a:pt x="142" y="100"/>
                        </a:lnTo>
                        <a:lnTo>
                          <a:pt x="144" y="100"/>
                        </a:lnTo>
                        <a:lnTo>
                          <a:pt x="146" y="100"/>
                        </a:lnTo>
                        <a:lnTo>
                          <a:pt x="148" y="100"/>
                        </a:lnTo>
                        <a:lnTo>
                          <a:pt x="150" y="100"/>
                        </a:lnTo>
                        <a:lnTo>
                          <a:pt x="152" y="100"/>
                        </a:lnTo>
                        <a:lnTo>
                          <a:pt x="152" y="98"/>
                        </a:lnTo>
                        <a:lnTo>
                          <a:pt x="152" y="96"/>
                        </a:lnTo>
                        <a:lnTo>
                          <a:pt x="152" y="94"/>
                        </a:lnTo>
                        <a:lnTo>
                          <a:pt x="150" y="94"/>
                        </a:lnTo>
                        <a:lnTo>
                          <a:pt x="152" y="94"/>
                        </a:lnTo>
                        <a:lnTo>
                          <a:pt x="150" y="94"/>
                        </a:lnTo>
                        <a:lnTo>
                          <a:pt x="150" y="92"/>
                        </a:lnTo>
                        <a:lnTo>
                          <a:pt x="152" y="92"/>
                        </a:lnTo>
                        <a:lnTo>
                          <a:pt x="150" y="92"/>
                        </a:lnTo>
                        <a:lnTo>
                          <a:pt x="152" y="92"/>
                        </a:lnTo>
                        <a:lnTo>
                          <a:pt x="152" y="90"/>
                        </a:lnTo>
                        <a:lnTo>
                          <a:pt x="150" y="90"/>
                        </a:lnTo>
                        <a:lnTo>
                          <a:pt x="150" y="88"/>
                        </a:lnTo>
                        <a:lnTo>
                          <a:pt x="148" y="86"/>
                        </a:lnTo>
                        <a:lnTo>
                          <a:pt x="146" y="86"/>
                        </a:lnTo>
                        <a:lnTo>
                          <a:pt x="144" y="86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4" y="83"/>
                        </a:lnTo>
                        <a:lnTo>
                          <a:pt x="142" y="83"/>
                        </a:lnTo>
                        <a:lnTo>
                          <a:pt x="140" y="83"/>
                        </a:lnTo>
                        <a:lnTo>
                          <a:pt x="138" y="83"/>
                        </a:lnTo>
                        <a:lnTo>
                          <a:pt x="138" y="81"/>
                        </a:lnTo>
                        <a:lnTo>
                          <a:pt x="140" y="81"/>
                        </a:lnTo>
                        <a:lnTo>
                          <a:pt x="138" y="81"/>
                        </a:lnTo>
                        <a:lnTo>
                          <a:pt x="140" y="81"/>
                        </a:lnTo>
                        <a:lnTo>
                          <a:pt x="140" y="79"/>
                        </a:lnTo>
                        <a:lnTo>
                          <a:pt x="142" y="79"/>
                        </a:lnTo>
                        <a:lnTo>
                          <a:pt x="142" y="77"/>
                        </a:lnTo>
                        <a:lnTo>
                          <a:pt x="144" y="77"/>
                        </a:lnTo>
                        <a:lnTo>
                          <a:pt x="144" y="75"/>
                        </a:lnTo>
                        <a:lnTo>
                          <a:pt x="142" y="75"/>
                        </a:lnTo>
                        <a:lnTo>
                          <a:pt x="144" y="75"/>
                        </a:lnTo>
                        <a:lnTo>
                          <a:pt x="144" y="73"/>
                        </a:lnTo>
                        <a:lnTo>
                          <a:pt x="142" y="73"/>
                        </a:lnTo>
                        <a:lnTo>
                          <a:pt x="144" y="73"/>
                        </a:lnTo>
                        <a:lnTo>
                          <a:pt x="144" y="71"/>
                        </a:lnTo>
                        <a:lnTo>
                          <a:pt x="142" y="71"/>
                        </a:lnTo>
                        <a:lnTo>
                          <a:pt x="142" y="69"/>
                        </a:lnTo>
                        <a:lnTo>
                          <a:pt x="142" y="67"/>
                        </a:lnTo>
                        <a:lnTo>
                          <a:pt x="142" y="65"/>
                        </a:lnTo>
                        <a:lnTo>
                          <a:pt x="142" y="63"/>
                        </a:lnTo>
                        <a:lnTo>
                          <a:pt x="144" y="63"/>
                        </a:lnTo>
                        <a:lnTo>
                          <a:pt x="142" y="63"/>
                        </a:lnTo>
                        <a:lnTo>
                          <a:pt x="142" y="61"/>
                        </a:lnTo>
                        <a:lnTo>
                          <a:pt x="140" y="61"/>
                        </a:lnTo>
                        <a:lnTo>
                          <a:pt x="138" y="61"/>
                        </a:lnTo>
                        <a:lnTo>
                          <a:pt x="138" y="59"/>
                        </a:lnTo>
                        <a:lnTo>
                          <a:pt x="140" y="58"/>
                        </a:lnTo>
                        <a:lnTo>
                          <a:pt x="140" y="56"/>
                        </a:lnTo>
                        <a:lnTo>
                          <a:pt x="140" y="54"/>
                        </a:lnTo>
                        <a:lnTo>
                          <a:pt x="140" y="52"/>
                        </a:lnTo>
                        <a:lnTo>
                          <a:pt x="142" y="52"/>
                        </a:lnTo>
                        <a:lnTo>
                          <a:pt x="142" y="50"/>
                        </a:lnTo>
                        <a:lnTo>
                          <a:pt x="142" y="48"/>
                        </a:lnTo>
                        <a:lnTo>
                          <a:pt x="144" y="48"/>
                        </a:lnTo>
                        <a:lnTo>
                          <a:pt x="144" y="46"/>
                        </a:lnTo>
                        <a:lnTo>
                          <a:pt x="144" y="44"/>
                        </a:lnTo>
                        <a:lnTo>
                          <a:pt x="146" y="44"/>
                        </a:lnTo>
                        <a:lnTo>
                          <a:pt x="146" y="42"/>
                        </a:lnTo>
                        <a:lnTo>
                          <a:pt x="146" y="40"/>
                        </a:lnTo>
                        <a:lnTo>
                          <a:pt x="146" y="42"/>
                        </a:lnTo>
                        <a:lnTo>
                          <a:pt x="148" y="42"/>
                        </a:lnTo>
                        <a:lnTo>
                          <a:pt x="150" y="42"/>
                        </a:lnTo>
                        <a:lnTo>
                          <a:pt x="152" y="42"/>
                        </a:lnTo>
                        <a:lnTo>
                          <a:pt x="152" y="40"/>
                        </a:lnTo>
                        <a:lnTo>
                          <a:pt x="150" y="40"/>
                        </a:lnTo>
                        <a:lnTo>
                          <a:pt x="150" y="38"/>
                        </a:lnTo>
                        <a:lnTo>
                          <a:pt x="152" y="38"/>
                        </a:lnTo>
                        <a:lnTo>
                          <a:pt x="154" y="36"/>
                        </a:lnTo>
                        <a:lnTo>
                          <a:pt x="152" y="36"/>
                        </a:lnTo>
                        <a:lnTo>
                          <a:pt x="152" y="35"/>
                        </a:lnTo>
                        <a:lnTo>
                          <a:pt x="154" y="35"/>
                        </a:lnTo>
                        <a:lnTo>
                          <a:pt x="154" y="33"/>
                        </a:lnTo>
                        <a:lnTo>
                          <a:pt x="156" y="33"/>
                        </a:lnTo>
                        <a:lnTo>
                          <a:pt x="157" y="33"/>
                        </a:lnTo>
                        <a:lnTo>
                          <a:pt x="157" y="31"/>
                        </a:lnTo>
                        <a:lnTo>
                          <a:pt x="156" y="31"/>
                        </a:lnTo>
                        <a:lnTo>
                          <a:pt x="156" y="29"/>
                        </a:lnTo>
                        <a:lnTo>
                          <a:pt x="154" y="29"/>
                        </a:lnTo>
                        <a:lnTo>
                          <a:pt x="152" y="29"/>
                        </a:lnTo>
                        <a:lnTo>
                          <a:pt x="150" y="29"/>
                        </a:lnTo>
                        <a:lnTo>
                          <a:pt x="150" y="27"/>
                        </a:lnTo>
                        <a:lnTo>
                          <a:pt x="148" y="27"/>
                        </a:lnTo>
                        <a:lnTo>
                          <a:pt x="148" y="29"/>
                        </a:lnTo>
                        <a:lnTo>
                          <a:pt x="148" y="27"/>
                        </a:lnTo>
                        <a:lnTo>
                          <a:pt x="146" y="27"/>
                        </a:lnTo>
                        <a:lnTo>
                          <a:pt x="146" y="25"/>
                        </a:lnTo>
                        <a:lnTo>
                          <a:pt x="144" y="23"/>
                        </a:lnTo>
                        <a:lnTo>
                          <a:pt x="142" y="23"/>
                        </a:lnTo>
                        <a:lnTo>
                          <a:pt x="140" y="23"/>
                        </a:lnTo>
                        <a:lnTo>
                          <a:pt x="138" y="23"/>
                        </a:lnTo>
                        <a:lnTo>
                          <a:pt x="136" y="23"/>
                        </a:lnTo>
                        <a:lnTo>
                          <a:pt x="134" y="23"/>
                        </a:lnTo>
                        <a:lnTo>
                          <a:pt x="134" y="21"/>
                        </a:lnTo>
                        <a:lnTo>
                          <a:pt x="134" y="23"/>
                        </a:lnTo>
                        <a:lnTo>
                          <a:pt x="133" y="23"/>
                        </a:lnTo>
                        <a:lnTo>
                          <a:pt x="133" y="21"/>
                        </a:lnTo>
                        <a:lnTo>
                          <a:pt x="133" y="23"/>
                        </a:lnTo>
                        <a:lnTo>
                          <a:pt x="131" y="23"/>
                        </a:lnTo>
                        <a:lnTo>
                          <a:pt x="131" y="21"/>
                        </a:lnTo>
                        <a:lnTo>
                          <a:pt x="133" y="21"/>
                        </a:lnTo>
                        <a:lnTo>
                          <a:pt x="133" y="19"/>
                        </a:lnTo>
                        <a:lnTo>
                          <a:pt x="131" y="19"/>
                        </a:lnTo>
                        <a:lnTo>
                          <a:pt x="133" y="19"/>
                        </a:lnTo>
                        <a:lnTo>
                          <a:pt x="133" y="17"/>
                        </a:lnTo>
                        <a:lnTo>
                          <a:pt x="133" y="15"/>
                        </a:lnTo>
                        <a:lnTo>
                          <a:pt x="134" y="15"/>
                        </a:lnTo>
                        <a:lnTo>
                          <a:pt x="134" y="13"/>
                        </a:lnTo>
                        <a:lnTo>
                          <a:pt x="136" y="13"/>
                        </a:lnTo>
                        <a:lnTo>
                          <a:pt x="136" y="15"/>
                        </a:lnTo>
                        <a:lnTo>
                          <a:pt x="138" y="15"/>
                        </a:lnTo>
                        <a:lnTo>
                          <a:pt x="138" y="13"/>
                        </a:lnTo>
                        <a:lnTo>
                          <a:pt x="140" y="13"/>
                        </a:lnTo>
                        <a:lnTo>
                          <a:pt x="140" y="11"/>
                        </a:lnTo>
                        <a:lnTo>
                          <a:pt x="142" y="11"/>
                        </a:lnTo>
                        <a:lnTo>
                          <a:pt x="144" y="11"/>
                        </a:lnTo>
                        <a:lnTo>
                          <a:pt x="144" y="10"/>
                        </a:lnTo>
                        <a:lnTo>
                          <a:pt x="144" y="8"/>
                        </a:lnTo>
                        <a:lnTo>
                          <a:pt x="146" y="8"/>
                        </a:lnTo>
                        <a:lnTo>
                          <a:pt x="148" y="8"/>
                        </a:lnTo>
                        <a:lnTo>
                          <a:pt x="150" y="8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4" y="6"/>
                        </a:lnTo>
                        <a:lnTo>
                          <a:pt x="154" y="8"/>
                        </a:lnTo>
                        <a:lnTo>
                          <a:pt x="156" y="8"/>
                        </a:lnTo>
                        <a:lnTo>
                          <a:pt x="156" y="6"/>
                        </a:lnTo>
                        <a:lnTo>
                          <a:pt x="156" y="8"/>
                        </a:lnTo>
                        <a:lnTo>
                          <a:pt x="156" y="6"/>
                        </a:lnTo>
                        <a:lnTo>
                          <a:pt x="156" y="8"/>
                        </a:lnTo>
                        <a:lnTo>
                          <a:pt x="157" y="8"/>
                        </a:lnTo>
                        <a:lnTo>
                          <a:pt x="157" y="6"/>
                        </a:lnTo>
                        <a:lnTo>
                          <a:pt x="159" y="6"/>
                        </a:lnTo>
                        <a:lnTo>
                          <a:pt x="161" y="6"/>
                        </a:lnTo>
                        <a:lnTo>
                          <a:pt x="163" y="6"/>
                        </a:lnTo>
                        <a:lnTo>
                          <a:pt x="165" y="6"/>
                        </a:lnTo>
                        <a:lnTo>
                          <a:pt x="165" y="4"/>
                        </a:lnTo>
                        <a:lnTo>
                          <a:pt x="167" y="4"/>
                        </a:lnTo>
                        <a:lnTo>
                          <a:pt x="167" y="2"/>
                        </a:lnTo>
                        <a:lnTo>
                          <a:pt x="167" y="4"/>
                        </a:lnTo>
                        <a:lnTo>
                          <a:pt x="169" y="4"/>
                        </a:lnTo>
                        <a:lnTo>
                          <a:pt x="171" y="4"/>
                        </a:lnTo>
                        <a:lnTo>
                          <a:pt x="171" y="2"/>
                        </a:lnTo>
                        <a:lnTo>
                          <a:pt x="173" y="2"/>
                        </a:lnTo>
                        <a:lnTo>
                          <a:pt x="173" y="0"/>
                        </a:lnTo>
                        <a:lnTo>
                          <a:pt x="175" y="0"/>
                        </a:lnTo>
                        <a:lnTo>
                          <a:pt x="177" y="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17" name="Freeform 4854">
                    <a:extLst>
                      <a:ext uri="{FF2B5EF4-FFF2-40B4-BE49-F238E27FC236}">
                        <a16:creationId xmlns:a16="http://schemas.microsoft.com/office/drawing/2014/main" id="{73B523DC-AE2A-895E-2FDF-4D4ECBB472C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53" y="670"/>
                    <a:ext cx="519" cy="1014"/>
                  </a:xfrm>
                  <a:custGeom>
                    <a:avLst/>
                    <a:gdLst>
                      <a:gd name="T0" fmla="*/ 48 w 519"/>
                      <a:gd name="T1" fmla="*/ 161 h 1014"/>
                      <a:gd name="T2" fmla="*/ 21 w 519"/>
                      <a:gd name="T3" fmla="*/ 163 h 1014"/>
                      <a:gd name="T4" fmla="*/ 6 w 519"/>
                      <a:gd name="T5" fmla="*/ 171 h 1014"/>
                      <a:gd name="T6" fmla="*/ 29 w 519"/>
                      <a:gd name="T7" fmla="*/ 144 h 1014"/>
                      <a:gd name="T8" fmla="*/ 48 w 519"/>
                      <a:gd name="T9" fmla="*/ 136 h 1014"/>
                      <a:gd name="T10" fmla="*/ 50 w 519"/>
                      <a:gd name="T11" fmla="*/ 112 h 1014"/>
                      <a:gd name="T12" fmla="*/ 39 w 519"/>
                      <a:gd name="T13" fmla="*/ 110 h 1014"/>
                      <a:gd name="T14" fmla="*/ 54 w 519"/>
                      <a:gd name="T15" fmla="*/ 77 h 1014"/>
                      <a:gd name="T16" fmla="*/ 75 w 519"/>
                      <a:gd name="T17" fmla="*/ 42 h 1014"/>
                      <a:gd name="T18" fmla="*/ 114 w 519"/>
                      <a:gd name="T19" fmla="*/ 8 h 1014"/>
                      <a:gd name="T20" fmla="*/ 117 w 519"/>
                      <a:gd name="T21" fmla="*/ 39 h 1014"/>
                      <a:gd name="T22" fmla="*/ 133 w 519"/>
                      <a:gd name="T23" fmla="*/ 87 h 1014"/>
                      <a:gd name="T24" fmla="*/ 171 w 519"/>
                      <a:gd name="T25" fmla="*/ 110 h 1014"/>
                      <a:gd name="T26" fmla="*/ 210 w 519"/>
                      <a:gd name="T27" fmla="*/ 148 h 1014"/>
                      <a:gd name="T28" fmla="*/ 227 w 519"/>
                      <a:gd name="T29" fmla="*/ 192 h 1014"/>
                      <a:gd name="T30" fmla="*/ 221 w 519"/>
                      <a:gd name="T31" fmla="*/ 238 h 1014"/>
                      <a:gd name="T32" fmla="*/ 231 w 519"/>
                      <a:gd name="T33" fmla="*/ 286 h 1014"/>
                      <a:gd name="T34" fmla="*/ 244 w 519"/>
                      <a:gd name="T35" fmla="*/ 344 h 1014"/>
                      <a:gd name="T36" fmla="*/ 273 w 519"/>
                      <a:gd name="T37" fmla="*/ 371 h 1014"/>
                      <a:gd name="T38" fmla="*/ 309 w 519"/>
                      <a:gd name="T39" fmla="*/ 417 h 1014"/>
                      <a:gd name="T40" fmla="*/ 359 w 519"/>
                      <a:gd name="T41" fmla="*/ 419 h 1014"/>
                      <a:gd name="T42" fmla="*/ 398 w 519"/>
                      <a:gd name="T43" fmla="*/ 453 h 1014"/>
                      <a:gd name="T44" fmla="*/ 430 w 519"/>
                      <a:gd name="T45" fmla="*/ 473 h 1014"/>
                      <a:gd name="T46" fmla="*/ 469 w 519"/>
                      <a:gd name="T47" fmla="*/ 486 h 1014"/>
                      <a:gd name="T48" fmla="*/ 503 w 519"/>
                      <a:gd name="T49" fmla="*/ 528 h 1014"/>
                      <a:gd name="T50" fmla="*/ 503 w 519"/>
                      <a:gd name="T51" fmla="*/ 588 h 1014"/>
                      <a:gd name="T52" fmla="*/ 517 w 519"/>
                      <a:gd name="T53" fmla="*/ 661 h 1014"/>
                      <a:gd name="T54" fmla="*/ 507 w 519"/>
                      <a:gd name="T55" fmla="*/ 711 h 1014"/>
                      <a:gd name="T56" fmla="*/ 488 w 519"/>
                      <a:gd name="T57" fmla="*/ 762 h 1014"/>
                      <a:gd name="T58" fmla="*/ 498 w 519"/>
                      <a:gd name="T59" fmla="*/ 822 h 1014"/>
                      <a:gd name="T60" fmla="*/ 486 w 519"/>
                      <a:gd name="T61" fmla="*/ 872 h 1014"/>
                      <a:gd name="T62" fmla="*/ 473 w 519"/>
                      <a:gd name="T63" fmla="*/ 935 h 1014"/>
                      <a:gd name="T64" fmla="*/ 398 w 519"/>
                      <a:gd name="T65" fmla="*/ 1004 h 1014"/>
                      <a:gd name="T66" fmla="*/ 361 w 519"/>
                      <a:gd name="T67" fmla="*/ 1010 h 1014"/>
                      <a:gd name="T68" fmla="*/ 348 w 519"/>
                      <a:gd name="T69" fmla="*/ 968 h 1014"/>
                      <a:gd name="T70" fmla="*/ 346 w 519"/>
                      <a:gd name="T71" fmla="*/ 930 h 1014"/>
                      <a:gd name="T72" fmla="*/ 355 w 519"/>
                      <a:gd name="T73" fmla="*/ 895 h 1014"/>
                      <a:gd name="T74" fmla="*/ 327 w 519"/>
                      <a:gd name="T75" fmla="*/ 918 h 1014"/>
                      <a:gd name="T76" fmla="*/ 296 w 519"/>
                      <a:gd name="T77" fmla="*/ 880 h 1014"/>
                      <a:gd name="T78" fmla="*/ 311 w 519"/>
                      <a:gd name="T79" fmla="*/ 805 h 1014"/>
                      <a:gd name="T80" fmla="*/ 292 w 519"/>
                      <a:gd name="T81" fmla="*/ 741 h 1014"/>
                      <a:gd name="T82" fmla="*/ 254 w 519"/>
                      <a:gd name="T83" fmla="*/ 714 h 1014"/>
                      <a:gd name="T84" fmla="*/ 231 w 519"/>
                      <a:gd name="T85" fmla="*/ 688 h 1014"/>
                      <a:gd name="T86" fmla="*/ 263 w 519"/>
                      <a:gd name="T87" fmla="*/ 668 h 1014"/>
                      <a:gd name="T88" fmla="*/ 294 w 519"/>
                      <a:gd name="T89" fmla="*/ 643 h 1014"/>
                      <a:gd name="T90" fmla="*/ 300 w 519"/>
                      <a:gd name="T91" fmla="*/ 601 h 1014"/>
                      <a:gd name="T92" fmla="*/ 290 w 519"/>
                      <a:gd name="T93" fmla="*/ 551 h 1014"/>
                      <a:gd name="T94" fmla="*/ 298 w 519"/>
                      <a:gd name="T95" fmla="*/ 517 h 1014"/>
                      <a:gd name="T96" fmla="*/ 271 w 519"/>
                      <a:gd name="T97" fmla="*/ 478 h 1014"/>
                      <a:gd name="T98" fmla="*/ 227 w 519"/>
                      <a:gd name="T99" fmla="*/ 451 h 1014"/>
                      <a:gd name="T100" fmla="*/ 204 w 519"/>
                      <a:gd name="T101" fmla="*/ 409 h 1014"/>
                      <a:gd name="T102" fmla="*/ 213 w 519"/>
                      <a:gd name="T103" fmla="*/ 365 h 1014"/>
                      <a:gd name="T104" fmla="*/ 177 w 519"/>
                      <a:gd name="T105" fmla="*/ 353 h 1014"/>
                      <a:gd name="T106" fmla="*/ 154 w 519"/>
                      <a:gd name="T107" fmla="*/ 329 h 1014"/>
                      <a:gd name="T108" fmla="*/ 123 w 519"/>
                      <a:gd name="T109" fmla="*/ 307 h 1014"/>
                      <a:gd name="T110" fmla="*/ 96 w 519"/>
                      <a:gd name="T111" fmla="*/ 313 h 1014"/>
                      <a:gd name="T112" fmla="*/ 91 w 519"/>
                      <a:gd name="T113" fmla="*/ 292 h 1014"/>
                      <a:gd name="T114" fmla="*/ 92 w 519"/>
                      <a:gd name="T115" fmla="*/ 267 h 1014"/>
                      <a:gd name="T116" fmla="*/ 89 w 519"/>
                      <a:gd name="T117" fmla="*/ 248 h 1014"/>
                      <a:gd name="T118" fmla="*/ 60 w 519"/>
                      <a:gd name="T119" fmla="*/ 219 h 1014"/>
                      <a:gd name="T120" fmla="*/ 43 w 519"/>
                      <a:gd name="T121" fmla="*/ 119 h 1014"/>
                      <a:gd name="T122" fmla="*/ 33 w 519"/>
                      <a:gd name="T123" fmla="*/ 129 h 1014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519" h="1014">
                        <a:moveTo>
                          <a:pt x="48" y="184"/>
                        </a:moveTo>
                        <a:lnTo>
                          <a:pt x="54" y="175"/>
                        </a:lnTo>
                        <a:lnTo>
                          <a:pt x="43" y="184"/>
                        </a:lnTo>
                        <a:lnTo>
                          <a:pt x="35" y="190"/>
                        </a:lnTo>
                        <a:lnTo>
                          <a:pt x="33" y="190"/>
                        </a:lnTo>
                        <a:lnTo>
                          <a:pt x="33" y="188"/>
                        </a:lnTo>
                        <a:lnTo>
                          <a:pt x="33" y="186"/>
                        </a:lnTo>
                        <a:lnTo>
                          <a:pt x="33" y="184"/>
                        </a:lnTo>
                        <a:lnTo>
                          <a:pt x="31" y="184"/>
                        </a:lnTo>
                        <a:lnTo>
                          <a:pt x="31" y="183"/>
                        </a:lnTo>
                        <a:lnTo>
                          <a:pt x="31" y="181"/>
                        </a:lnTo>
                        <a:lnTo>
                          <a:pt x="33" y="179"/>
                        </a:lnTo>
                        <a:lnTo>
                          <a:pt x="33" y="181"/>
                        </a:lnTo>
                        <a:lnTo>
                          <a:pt x="35" y="181"/>
                        </a:lnTo>
                        <a:lnTo>
                          <a:pt x="37" y="181"/>
                        </a:lnTo>
                        <a:lnTo>
                          <a:pt x="37" y="179"/>
                        </a:lnTo>
                        <a:lnTo>
                          <a:pt x="39" y="179"/>
                        </a:lnTo>
                        <a:lnTo>
                          <a:pt x="39" y="177"/>
                        </a:lnTo>
                        <a:lnTo>
                          <a:pt x="39" y="175"/>
                        </a:lnTo>
                        <a:lnTo>
                          <a:pt x="41" y="175"/>
                        </a:lnTo>
                        <a:lnTo>
                          <a:pt x="41" y="173"/>
                        </a:lnTo>
                        <a:lnTo>
                          <a:pt x="43" y="173"/>
                        </a:lnTo>
                        <a:lnTo>
                          <a:pt x="43" y="171"/>
                        </a:lnTo>
                        <a:lnTo>
                          <a:pt x="44" y="171"/>
                        </a:lnTo>
                        <a:lnTo>
                          <a:pt x="44" y="169"/>
                        </a:lnTo>
                        <a:lnTo>
                          <a:pt x="46" y="169"/>
                        </a:lnTo>
                        <a:lnTo>
                          <a:pt x="44" y="169"/>
                        </a:lnTo>
                        <a:lnTo>
                          <a:pt x="44" y="167"/>
                        </a:lnTo>
                        <a:lnTo>
                          <a:pt x="46" y="167"/>
                        </a:lnTo>
                        <a:lnTo>
                          <a:pt x="48" y="167"/>
                        </a:lnTo>
                        <a:lnTo>
                          <a:pt x="48" y="169"/>
                        </a:lnTo>
                        <a:lnTo>
                          <a:pt x="48" y="167"/>
                        </a:lnTo>
                        <a:lnTo>
                          <a:pt x="46" y="167"/>
                        </a:lnTo>
                        <a:lnTo>
                          <a:pt x="48" y="167"/>
                        </a:lnTo>
                        <a:lnTo>
                          <a:pt x="46" y="167"/>
                        </a:lnTo>
                        <a:lnTo>
                          <a:pt x="46" y="165"/>
                        </a:lnTo>
                        <a:lnTo>
                          <a:pt x="48" y="165"/>
                        </a:lnTo>
                        <a:lnTo>
                          <a:pt x="48" y="163"/>
                        </a:lnTo>
                        <a:lnTo>
                          <a:pt x="48" y="161"/>
                        </a:lnTo>
                        <a:lnTo>
                          <a:pt x="46" y="161"/>
                        </a:lnTo>
                        <a:lnTo>
                          <a:pt x="46" y="160"/>
                        </a:lnTo>
                        <a:lnTo>
                          <a:pt x="48" y="160"/>
                        </a:lnTo>
                        <a:lnTo>
                          <a:pt x="46" y="160"/>
                        </a:lnTo>
                        <a:lnTo>
                          <a:pt x="48" y="160"/>
                        </a:lnTo>
                        <a:lnTo>
                          <a:pt x="46" y="160"/>
                        </a:lnTo>
                        <a:lnTo>
                          <a:pt x="46" y="158"/>
                        </a:lnTo>
                        <a:lnTo>
                          <a:pt x="46" y="156"/>
                        </a:lnTo>
                        <a:lnTo>
                          <a:pt x="46" y="154"/>
                        </a:lnTo>
                        <a:lnTo>
                          <a:pt x="46" y="152"/>
                        </a:lnTo>
                        <a:lnTo>
                          <a:pt x="44" y="152"/>
                        </a:lnTo>
                        <a:lnTo>
                          <a:pt x="44" y="154"/>
                        </a:lnTo>
                        <a:lnTo>
                          <a:pt x="44" y="152"/>
                        </a:lnTo>
                        <a:lnTo>
                          <a:pt x="46" y="152"/>
                        </a:lnTo>
                        <a:lnTo>
                          <a:pt x="48" y="152"/>
                        </a:lnTo>
                        <a:lnTo>
                          <a:pt x="48" y="150"/>
                        </a:lnTo>
                        <a:lnTo>
                          <a:pt x="46" y="150"/>
                        </a:lnTo>
                        <a:lnTo>
                          <a:pt x="44" y="150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3" y="150"/>
                        </a:lnTo>
                        <a:lnTo>
                          <a:pt x="41" y="150"/>
                        </a:lnTo>
                        <a:lnTo>
                          <a:pt x="41" y="152"/>
                        </a:lnTo>
                        <a:lnTo>
                          <a:pt x="39" y="152"/>
                        </a:lnTo>
                        <a:lnTo>
                          <a:pt x="39" y="154"/>
                        </a:lnTo>
                        <a:lnTo>
                          <a:pt x="37" y="154"/>
                        </a:lnTo>
                        <a:lnTo>
                          <a:pt x="35" y="154"/>
                        </a:lnTo>
                        <a:lnTo>
                          <a:pt x="33" y="154"/>
                        </a:lnTo>
                        <a:lnTo>
                          <a:pt x="33" y="156"/>
                        </a:lnTo>
                        <a:lnTo>
                          <a:pt x="31" y="156"/>
                        </a:lnTo>
                        <a:lnTo>
                          <a:pt x="31" y="158"/>
                        </a:lnTo>
                        <a:lnTo>
                          <a:pt x="29" y="158"/>
                        </a:lnTo>
                        <a:lnTo>
                          <a:pt x="29" y="160"/>
                        </a:lnTo>
                        <a:lnTo>
                          <a:pt x="27" y="160"/>
                        </a:lnTo>
                        <a:lnTo>
                          <a:pt x="27" y="161"/>
                        </a:lnTo>
                        <a:lnTo>
                          <a:pt x="25" y="161"/>
                        </a:lnTo>
                        <a:lnTo>
                          <a:pt x="23" y="161"/>
                        </a:lnTo>
                        <a:lnTo>
                          <a:pt x="21" y="161"/>
                        </a:lnTo>
                        <a:lnTo>
                          <a:pt x="21" y="163"/>
                        </a:lnTo>
                        <a:lnTo>
                          <a:pt x="19" y="163"/>
                        </a:lnTo>
                        <a:lnTo>
                          <a:pt x="19" y="165"/>
                        </a:lnTo>
                        <a:lnTo>
                          <a:pt x="18" y="165"/>
                        </a:lnTo>
                        <a:lnTo>
                          <a:pt x="18" y="167"/>
                        </a:lnTo>
                        <a:lnTo>
                          <a:pt x="18" y="165"/>
                        </a:lnTo>
                        <a:lnTo>
                          <a:pt x="18" y="163"/>
                        </a:lnTo>
                        <a:lnTo>
                          <a:pt x="18" y="165"/>
                        </a:lnTo>
                        <a:lnTo>
                          <a:pt x="16" y="165"/>
                        </a:lnTo>
                        <a:lnTo>
                          <a:pt x="16" y="167"/>
                        </a:lnTo>
                        <a:lnTo>
                          <a:pt x="18" y="167"/>
                        </a:lnTo>
                        <a:lnTo>
                          <a:pt x="16" y="167"/>
                        </a:lnTo>
                        <a:lnTo>
                          <a:pt x="16" y="169"/>
                        </a:lnTo>
                        <a:lnTo>
                          <a:pt x="14" y="169"/>
                        </a:lnTo>
                        <a:lnTo>
                          <a:pt x="14" y="171"/>
                        </a:lnTo>
                        <a:lnTo>
                          <a:pt x="14" y="173"/>
                        </a:lnTo>
                        <a:lnTo>
                          <a:pt x="12" y="173"/>
                        </a:lnTo>
                        <a:lnTo>
                          <a:pt x="12" y="175"/>
                        </a:lnTo>
                        <a:lnTo>
                          <a:pt x="10" y="175"/>
                        </a:lnTo>
                        <a:lnTo>
                          <a:pt x="10" y="177"/>
                        </a:lnTo>
                        <a:lnTo>
                          <a:pt x="8" y="177"/>
                        </a:lnTo>
                        <a:lnTo>
                          <a:pt x="6" y="177"/>
                        </a:lnTo>
                        <a:lnTo>
                          <a:pt x="6" y="175"/>
                        </a:lnTo>
                        <a:lnTo>
                          <a:pt x="6" y="177"/>
                        </a:lnTo>
                        <a:lnTo>
                          <a:pt x="4" y="177"/>
                        </a:lnTo>
                        <a:lnTo>
                          <a:pt x="6" y="177"/>
                        </a:lnTo>
                        <a:lnTo>
                          <a:pt x="4" y="179"/>
                        </a:lnTo>
                        <a:lnTo>
                          <a:pt x="2" y="179"/>
                        </a:lnTo>
                        <a:lnTo>
                          <a:pt x="0" y="179"/>
                        </a:lnTo>
                        <a:lnTo>
                          <a:pt x="0" y="177"/>
                        </a:lnTo>
                        <a:lnTo>
                          <a:pt x="0" y="175"/>
                        </a:lnTo>
                        <a:lnTo>
                          <a:pt x="2" y="175"/>
                        </a:lnTo>
                        <a:lnTo>
                          <a:pt x="2" y="173"/>
                        </a:lnTo>
                        <a:lnTo>
                          <a:pt x="2" y="175"/>
                        </a:lnTo>
                        <a:lnTo>
                          <a:pt x="2" y="177"/>
                        </a:lnTo>
                        <a:lnTo>
                          <a:pt x="2" y="175"/>
                        </a:lnTo>
                        <a:lnTo>
                          <a:pt x="4" y="175"/>
                        </a:lnTo>
                        <a:lnTo>
                          <a:pt x="4" y="173"/>
                        </a:lnTo>
                        <a:lnTo>
                          <a:pt x="4" y="171"/>
                        </a:lnTo>
                        <a:lnTo>
                          <a:pt x="6" y="171"/>
                        </a:lnTo>
                        <a:lnTo>
                          <a:pt x="4" y="171"/>
                        </a:lnTo>
                        <a:lnTo>
                          <a:pt x="4" y="173"/>
                        </a:lnTo>
                        <a:lnTo>
                          <a:pt x="6" y="173"/>
                        </a:lnTo>
                        <a:lnTo>
                          <a:pt x="6" y="171"/>
                        </a:lnTo>
                        <a:lnTo>
                          <a:pt x="8" y="171"/>
                        </a:lnTo>
                        <a:lnTo>
                          <a:pt x="10" y="171"/>
                        </a:lnTo>
                        <a:lnTo>
                          <a:pt x="12" y="171"/>
                        </a:lnTo>
                        <a:lnTo>
                          <a:pt x="14" y="169"/>
                        </a:lnTo>
                        <a:lnTo>
                          <a:pt x="14" y="167"/>
                        </a:lnTo>
                        <a:lnTo>
                          <a:pt x="12" y="167"/>
                        </a:lnTo>
                        <a:lnTo>
                          <a:pt x="14" y="167"/>
                        </a:lnTo>
                        <a:lnTo>
                          <a:pt x="14" y="165"/>
                        </a:lnTo>
                        <a:lnTo>
                          <a:pt x="16" y="165"/>
                        </a:lnTo>
                        <a:lnTo>
                          <a:pt x="14" y="165"/>
                        </a:lnTo>
                        <a:lnTo>
                          <a:pt x="16" y="165"/>
                        </a:lnTo>
                        <a:lnTo>
                          <a:pt x="16" y="163"/>
                        </a:lnTo>
                        <a:lnTo>
                          <a:pt x="18" y="163"/>
                        </a:lnTo>
                        <a:lnTo>
                          <a:pt x="19" y="163"/>
                        </a:lnTo>
                        <a:lnTo>
                          <a:pt x="19" y="161"/>
                        </a:lnTo>
                        <a:lnTo>
                          <a:pt x="19" y="160"/>
                        </a:lnTo>
                        <a:lnTo>
                          <a:pt x="21" y="160"/>
                        </a:lnTo>
                        <a:lnTo>
                          <a:pt x="21" y="158"/>
                        </a:lnTo>
                        <a:lnTo>
                          <a:pt x="21" y="156"/>
                        </a:lnTo>
                        <a:lnTo>
                          <a:pt x="23" y="156"/>
                        </a:lnTo>
                        <a:lnTo>
                          <a:pt x="25" y="156"/>
                        </a:lnTo>
                        <a:lnTo>
                          <a:pt x="25" y="154"/>
                        </a:lnTo>
                        <a:lnTo>
                          <a:pt x="25" y="152"/>
                        </a:lnTo>
                        <a:lnTo>
                          <a:pt x="25" y="150"/>
                        </a:lnTo>
                        <a:lnTo>
                          <a:pt x="25" y="148"/>
                        </a:lnTo>
                        <a:lnTo>
                          <a:pt x="23" y="148"/>
                        </a:lnTo>
                        <a:lnTo>
                          <a:pt x="21" y="148"/>
                        </a:lnTo>
                        <a:lnTo>
                          <a:pt x="21" y="146"/>
                        </a:lnTo>
                        <a:lnTo>
                          <a:pt x="23" y="146"/>
                        </a:lnTo>
                        <a:lnTo>
                          <a:pt x="23" y="144"/>
                        </a:lnTo>
                        <a:lnTo>
                          <a:pt x="25" y="144"/>
                        </a:lnTo>
                        <a:lnTo>
                          <a:pt x="27" y="144"/>
                        </a:lnTo>
                        <a:lnTo>
                          <a:pt x="29" y="144"/>
                        </a:lnTo>
                        <a:lnTo>
                          <a:pt x="31" y="144"/>
                        </a:lnTo>
                        <a:lnTo>
                          <a:pt x="29" y="144"/>
                        </a:lnTo>
                        <a:lnTo>
                          <a:pt x="29" y="142"/>
                        </a:lnTo>
                        <a:lnTo>
                          <a:pt x="29" y="140"/>
                        </a:lnTo>
                        <a:lnTo>
                          <a:pt x="29" y="138"/>
                        </a:lnTo>
                        <a:lnTo>
                          <a:pt x="29" y="136"/>
                        </a:lnTo>
                        <a:lnTo>
                          <a:pt x="29" y="135"/>
                        </a:lnTo>
                        <a:lnTo>
                          <a:pt x="31" y="135"/>
                        </a:lnTo>
                        <a:lnTo>
                          <a:pt x="31" y="133"/>
                        </a:lnTo>
                        <a:lnTo>
                          <a:pt x="33" y="133"/>
                        </a:lnTo>
                        <a:lnTo>
                          <a:pt x="33" y="135"/>
                        </a:lnTo>
                        <a:lnTo>
                          <a:pt x="33" y="136"/>
                        </a:lnTo>
                        <a:lnTo>
                          <a:pt x="33" y="138"/>
                        </a:lnTo>
                        <a:lnTo>
                          <a:pt x="33" y="136"/>
                        </a:lnTo>
                        <a:lnTo>
                          <a:pt x="33" y="138"/>
                        </a:lnTo>
                        <a:lnTo>
                          <a:pt x="31" y="138"/>
                        </a:lnTo>
                        <a:lnTo>
                          <a:pt x="33" y="138"/>
                        </a:lnTo>
                        <a:lnTo>
                          <a:pt x="33" y="140"/>
                        </a:lnTo>
                        <a:lnTo>
                          <a:pt x="33" y="142"/>
                        </a:lnTo>
                        <a:lnTo>
                          <a:pt x="35" y="142"/>
                        </a:lnTo>
                        <a:lnTo>
                          <a:pt x="37" y="142"/>
                        </a:lnTo>
                        <a:lnTo>
                          <a:pt x="37" y="144"/>
                        </a:lnTo>
                        <a:lnTo>
                          <a:pt x="37" y="142"/>
                        </a:lnTo>
                        <a:lnTo>
                          <a:pt x="39" y="142"/>
                        </a:lnTo>
                        <a:lnTo>
                          <a:pt x="37" y="142"/>
                        </a:lnTo>
                        <a:lnTo>
                          <a:pt x="39" y="140"/>
                        </a:lnTo>
                        <a:lnTo>
                          <a:pt x="41" y="140"/>
                        </a:lnTo>
                        <a:lnTo>
                          <a:pt x="41" y="138"/>
                        </a:lnTo>
                        <a:lnTo>
                          <a:pt x="43" y="138"/>
                        </a:lnTo>
                        <a:lnTo>
                          <a:pt x="41" y="138"/>
                        </a:lnTo>
                        <a:lnTo>
                          <a:pt x="43" y="138"/>
                        </a:lnTo>
                        <a:lnTo>
                          <a:pt x="43" y="140"/>
                        </a:lnTo>
                        <a:lnTo>
                          <a:pt x="41" y="140"/>
                        </a:lnTo>
                        <a:lnTo>
                          <a:pt x="43" y="140"/>
                        </a:lnTo>
                        <a:lnTo>
                          <a:pt x="44" y="140"/>
                        </a:lnTo>
                        <a:lnTo>
                          <a:pt x="44" y="138"/>
                        </a:lnTo>
                        <a:lnTo>
                          <a:pt x="43" y="138"/>
                        </a:lnTo>
                        <a:lnTo>
                          <a:pt x="44" y="138"/>
                        </a:lnTo>
                        <a:lnTo>
                          <a:pt x="44" y="136"/>
                        </a:lnTo>
                        <a:lnTo>
                          <a:pt x="46" y="136"/>
                        </a:lnTo>
                        <a:lnTo>
                          <a:pt x="48" y="136"/>
                        </a:lnTo>
                        <a:lnTo>
                          <a:pt x="46" y="136"/>
                        </a:lnTo>
                        <a:lnTo>
                          <a:pt x="48" y="135"/>
                        </a:lnTo>
                        <a:lnTo>
                          <a:pt x="48" y="136"/>
                        </a:lnTo>
                        <a:lnTo>
                          <a:pt x="48" y="135"/>
                        </a:lnTo>
                        <a:lnTo>
                          <a:pt x="48" y="133"/>
                        </a:lnTo>
                        <a:lnTo>
                          <a:pt x="50" y="133"/>
                        </a:lnTo>
                        <a:lnTo>
                          <a:pt x="50" y="135"/>
                        </a:lnTo>
                        <a:lnTo>
                          <a:pt x="52" y="135"/>
                        </a:lnTo>
                        <a:lnTo>
                          <a:pt x="52" y="133"/>
                        </a:lnTo>
                        <a:lnTo>
                          <a:pt x="52" y="131"/>
                        </a:lnTo>
                        <a:lnTo>
                          <a:pt x="52" y="129"/>
                        </a:lnTo>
                        <a:lnTo>
                          <a:pt x="50" y="129"/>
                        </a:lnTo>
                        <a:lnTo>
                          <a:pt x="52" y="129"/>
                        </a:lnTo>
                        <a:lnTo>
                          <a:pt x="52" y="127"/>
                        </a:lnTo>
                        <a:lnTo>
                          <a:pt x="50" y="127"/>
                        </a:lnTo>
                        <a:lnTo>
                          <a:pt x="50" y="125"/>
                        </a:lnTo>
                        <a:lnTo>
                          <a:pt x="52" y="125"/>
                        </a:lnTo>
                        <a:lnTo>
                          <a:pt x="50" y="125"/>
                        </a:lnTo>
                        <a:lnTo>
                          <a:pt x="50" y="123"/>
                        </a:lnTo>
                        <a:lnTo>
                          <a:pt x="52" y="123"/>
                        </a:lnTo>
                        <a:lnTo>
                          <a:pt x="52" y="121"/>
                        </a:lnTo>
                        <a:lnTo>
                          <a:pt x="50" y="121"/>
                        </a:lnTo>
                        <a:lnTo>
                          <a:pt x="52" y="121"/>
                        </a:lnTo>
                        <a:lnTo>
                          <a:pt x="52" y="119"/>
                        </a:lnTo>
                        <a:lnTo>
                          <a:pt x="50" y="119"/>
                        </a:lnTo>
                        <a:lnTo>
                          <a:pt x="52" y="119"/>
                        </a:lnTo>
                        <a:lnTo>
                          <a:pt x="50" y="119"/>
                        </a:lnTo>
                        <a:lnTo>
                          <a:pt x="50" y="117"/>
                        </a:lnTo>
                        <a:lnTo>
                          <a:pt x="52" y="117"/>
                        </a:lnTo>
                        <a:lnTo>
                          <a:pt x="50" y="117"/>
                        </a:lnTo>
                        <a:lnTo>
                          <a:pt x="50" y="115"/>
                        </a:lnTo>
                        <a:lnTo>
                          <a:pt x="52" y="115"/>
                        </a:lnTo>
                        <a:lnTo>
                          <a:pt x="50" y="115"/>
                        </a:lnTo>
                        <a:lnTo>
                          <a:pt x="52" y="115"/>
                        </a:lnTo>
                        <a:lnTo>
                          <a:pt x="50" y="115"/>
                        </a:lnTo>
                        <a:lnTo>
                          <a:pt x="50" y="113"/>
                        </a:lnTo>
                        <a:lnTo>
                          <a:pt x="50" y="112"/>
                        </a:lnTo>
                        <a:lnTo>
                          <a:pt x="50" y="113"/>
                        </a:lnTo>
                        <a:lnTo>
                          <a:pt x="50" y="112"/>
                        </a:lnTo>
                        <a:lnTo>
                          <a:pt x="48" y="112"/>
                        </a:lnTo>
                        <a:lnTo>
                          <a:pt x="46" y="112"/>
                        </a:lnTo>
                        <a:lnTo>
                          <a:pt x="46" y="110"/>
                        </a:lnTo>
                        <a:lnTo>
                          <a:pt x="46" y="112"/>
                        </a:lnTo>
                        <a:lnTo>
                          <a:pt x="46" y="110"/>
                        </a:lnTo>
                        <a:lnTo>
                          <a:pt x="44" y="110"/>
                        </a:lnTo>
                        <a:lnTo>
                          <a:pt x="44" y="108"/>
                        </a:lnTo>
                        <a:lnTo>
                          <a:pt x="44" y="110"/>
                        </a:lnTo>
                        <a:lnTo>
                          <a:pt x="46" y="110"/>
                        </a:lnTo>
                        <a:lnTo>
                          <a:pt x="46" y="108"/>
                        </a:lnTo>
                        <a:lnTo>
                          <a:pt x="46" y="110"/>
                        </a:lnTo>
                        <a:lnTo>
                          <a:pt x="46" y="108"/>
                        </a:lnTo>
                        <a:lnTo>
                          <a:pt x="48" y="108"/>
                        </a:lnTo>
                        <a:lnTo>
                          <a:pt x="46" y="108"/>
                        </a:lnTo>
                        <a:lnTo>
                          <a:pt x="48" y="108"/>
                        </a:lnTo>
                        <a:lnTo>
                          <a:pt x="46" y="108"/>
                        </a:lnTo>
                        <a:lnTo>
                          <a:pt x="46" y="106"/>
                        </a:lnTo>
                        <a:lnTo>
                          <a:pt x="48" y="106"/>
                        </a:lnTo>
                        <a:lnTo>
                          <a:pt x="46" y="106"/>
                        </a:lnTo>
                        <a:lnTo>
                          <a:pt x="48" y="106"/>
                        </a:lnTo>
                        <a:lnTo>
                          <a:pt x="48" y="104"/>
                        </a:lnTo>
                        <a:lnTo>
                          <a:pt x="46" y="104"/>
                        </a:lnTo>
                        <a:lnTo>
                          <a:pt x="44" y="104"/>
                        </a:lnTo>
                        <a:lnTo>
                          <a:pt x="44" y="102"/>
                        </a:lnTo>
                        <a:lnTo>
                          <a:pt x="43" y="102"/>
                        </a:lnTo>
                        <a:lnTo>
                          <a:pt x="41" y="102"/>
                        </a:lnTo>
                        <a:lnTo>
                          <a:pt x="41" y="104"/>
                        </a:lnTo>
                        <a:lnTo>
                          <a:pt x="41" y="106"/>
                        </a:lnTo>
                        <a:lnTo>
                          <a:pt x="41" y="108"/>
                        </a:lnTo>
                        <a:lnTo>
                          <a:pt x="39" y="108"/>
                        </a:lnTo>
                        <a:lnTo>
                          <a:pt x="41" y="108"/>
                        </a:lnTo>
                        <a:lnTo>
                          <a:pt x="41" y="110"/>
                        </a:lnTo>
                        <a:lnTo>
                          <a:pt x="43" y="110"/>
                        </a:lnTo>
                        <a:lnTo>
                          <a:pt x="41" y="110"/>
                        </a:lnTo>
                        <a:lnTo>
                          <a:pt x="39" y="110"/>
                        </a:lnTo>
                        <a:lnTo>
                          <a:pt x="39" y="108"/>
                        </a:lnTo>
                        <a:lnTo>
                          <a:pt x="37" y="108"/>
                        </a:lnTo>
                        <a:lnTo>
                          <a:pt x="39" y="108"/>
                        </a:lnTo>
                        <a:lnTo>
                          <a:pt x="39" y="110"/>
                        </a:lnTo>
                        <a:lnTo>
                          <a:pt x="37" y="110"/>
                        </a:lnTo>
                        <a:lnTo>
                          <a:pt x="37" y="108"/>
                        </a:lnTo>
                        <a:lnTo>
                          <a:pt x="39" y="108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1" y="104"/>
                        </a:lnTo>
                        <a:lnTo>
                          <a:pt x="41" y="106"/>
                        </a:lnTo>
                        <a:lnTo>
                          <a:pt x="41" y="104"/>
                        </a:lnTo>
                        <a:lnTo>
                          <a:pt x="41" y="102"/>
                        </a:lnTo>
                        <a:lnTo>
                          <a:pt x="39" y="102"/>
                        </a:lnTo>
                        <a:lnTo>
                          <a:pt x="41" y="102"/>
                        </a:lnTo>
                        <a:lnTo>
                          <a:pt x="39" y="102"/>
                        </a:lnTo>
                        <a:lnTo>
                          <a:pt x="39" y="100"/>
                        </a:lnTo>
                        <a:lnTo>
                          <a:pt x="41" y="100"/>
                        </a:lnTo>
                        <a:lnTo>
                          <a:pt x="41" y="98"/>
                        </a:lnTo>
                        <a:lnTo>
                          <a:pt x="43" y="98"/>
                        </a:lnTo>
                        <a:lnTo>
                          <a:pt x="44" y="98"/>
                        </a:lnTo>
                        <a:lnTo>
                          <a:pt x="44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6" y="96"/>
                        </a:lnTo>
                        <a:lnTo>
                          <a:pt x="48" y="96"/>
                        </a:lnTo>
                        <a:lnTo>
                          <a:pt x="48" y="94"/>
                        </a:lnTo>
                        <a:lnTo>
                          <a:pt x="50" y="94"/>
                        </a:lnTo>
                        <a:lnTo>
                          <a:pt x="50" y="92"/>
                        </a:lnTo>
                        <a:lnTo>
                          <a:pt x="52" y="92"/>
                        </a:lnTo>
                        <a:lnTo>
                          <a:pt x="52" y="90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87"/>
                        </a:lnTo>
                        <a:lnTo>
                          <a:pt x="56" y="87"/>
                        </a:lnTo>
                        <a:lnTo>
                          <a:pt x="56" y="85"/>
                        </a:lnTo>
                        <a:lnTo>
                          <a:pt x="56" y="83"/>
                        </a:lnTo>
                        <a:lnTo>
                          <a:pt x="54" y="83"/>
                        </a:lnTo>
                        <a:lnTo>
                          <a:pt x="54" y="81"/>
                        </a:lnTo>
                        <a:lnTo>
                          <a:pt x="52" y="81"/>
                        </a:lnTo>
                        <a:lnTo>
                          <a:pt x="52" y="79"/>
                        </a:lnTo>
                        <a:lnTo>
                          <a:pt x="54" y="79"/>
                        </a:lnTo>
                        <a:lnTo>
                          <a:pt x="54" y="77"/>
                        </a:lnTo>
                        <a:lnTo>
                          <a:pt x="52" y="77"/>
                        </a:lnTo>
                        <a:lnTo>
                          <a:pt x="54" y="77"/>
                        </a:lnTo>
                        <a:lnTo>
                          <a:pt x="54" y="75"/>
                        </a:lnTo>
                        <a:lnTo>
                          <a:pt x="54" y="73"/>
                        </a:lnTo>
                        <a:lnTo>
                          <a:pt x="56" y="73"/>
                        </a:lnTo>
                        <a:lnTo>
                          <a:pt x="56" y="71"/>
                        </a:lnTo>
                        <a:lnTo>
                          <a:pt x="56" y="69"/>
                        </a:lnTo>
                        <a:lnTo>
                          <a:pt x="54" y="67"/>
                        </a:lnTo>
                        <a:lnTo>
                          <a:pt x="52" y="67"/>
                        </a:lnTo>
                        <a:lnTo>
                          <a:pt x="52" y="65"/>
                        </a:lnTo>
                        <a:lnTo>
                          <a:pt x="50" y="65"/>
                        </a:lnTo>
                        <a:lnTo>
                          <a:pt x="50" y="64"/>
                        </a:lnTo>
                        <a:lnTo>
                          <a:pt x="50" y="62"/>
                        </a:lnTo>
                        <a:lnTo>
                          <a:pt x="52" y="62"/>
                        </a:lnTo>
                        <a:lnTo>
                          <a:pt x="52" y="60"/>
                        </a:lnTo>
                        <a:lnTo>
                          <a:pt x="54" y="60"/>
                        </a:lnTo>
                        <a:lnTo>
                          <a:pt x="56" y="60"/>
                        </a:lnTo>
                        <a:lnTo>
                          <a:pt x="58" y="60"/>
                        </a:lnTo>
                        <a:lnTo>
                          <a:pt x="60" y="60"/>
                        </a:lnTo>
                        <a:lnTo>
                          <a:pt x="62" y="60"/>
                        </a:lnTo>
                        <a:lnTo>
                          <a:pt x="62" y="58"/>
                        </a:lnTo>
                        <a:lnTo>
                          <a:pt x="64" y="58"/>
                        </a:lnTo>
                        <a:lnTo>
                          <a:pt x="66" y="56"/>
                        </a:lnTo>
                        <a:lnTo>
                          <a:pt x="67" y="56"/>
                        </a:lnTo>
                        <a:lnTo>
                          <a:pt x="67" y="54"/>
                        </a:lnTo>
                        <a:lnTo>
                          <a:pt x="67" y="52"/>
                        </a:lnTo>
                        <a:lnTo>
                          <a:pt x="66" y="52"/>
                        </a:lnTo>
                        <a:lnTo>
                          <a:pt x="66" y="50"/>
                        </a:lnTo>
                        <a:lnTo>
                          <a:pt x="66" y="48"/>
                        </a:lnTo>
                        <a:lnTo>
                          <a:pt x="67" y="48"/>
                        </a:lnTo>
                        <a:lnTo>
                          <a:pt x="66" y="48"/>
                        </a:lnTo>
                        <a:lnTo>
                          <a:pt x="66" y="46"/>
                        </a:lnTo>
                        <a:lnTo>
                          <a:pt x="67" y="46"/>
                        </a:lnTo>
                        <a:lnTo>
                          <a:pt x="69" y="46"/>
                        </a:lnTo>
                        <a:lnTo>
                          <a:pt x="69" y="44"/>
                        </a:lnTo>
                        <a:lnTo>
                          <a:pt x="71" y="44"/>
                        </a:lnTo>
                        <a:lnTo>
                          <a:pt x="73" y="44"/>
                        </a:lnTo>
                        <a:lnTo>
                          <a:pt x="73" y="42"/>
                        </a:lnTo>
                        <a:lnTo>
                          <a:pt x="75" y="42"/>
                        </a:lnTo>
                        <a:lnTo>
                          <a:pt x="75" y="40"/>
                        </a:lnTo>
                        <a:lnTo>
                          <a:pt x="77" y="40"/>
                        </a:lnTo>
                        <a:lnTo>
                          <a:pt x="77" y="39"/>
                        </a:lnTo>
                        <a:lnTo>
                          <a:pt x="79" y="39"/>
                        </a:lnTo>
                        <a:lnTo>
                          <a:pt x="79" y="37"/>
                        </a:lnTo>
                        <a:lnTo>
                          <a:pt x="81" y="37"/>
                        </a:lnTo>
                        <a:lnTo>
                          <a:pt x="81" y="35"/>
                        </a:lnTo>
                        <a:lnTo>
                          <a:pt x="81" y="33"/>
                        </a:lnTo>
                        <a:lnTo>
                          <a:pt x="83" y="33"/>
                        </a:lnTo>
                        <a:lnTo>
                          <a:pt x="85" y="33"/>
                        </a:lnTo>
                        <a:lnTo>
                          <a:pt x="87" y="33"/>
                        </a:lnTo>
                        <a:lnTo>
                          <a:pt x="87" y="31"/>
                        </a:lnTo>
                        <a:lnTo>
                          <a:pt x="89" y="31"/>
                        </a:lnTo>
                        <a:lnTo>
                          <a:pt x="91" y="31"/>
                        </a:lnTo>
                        <a:lnTo>
                          <a:pt x="92" y="31"/>
                        </a:lnTo>
                        <a:lnTo>
                          <a:pt x="94" y="31"/>
                        </a:lnTo>
                        <a:lnTo>
                          <a:pt x="96" y="31"/>
                        </a:lnTo>
                        <a:lnTo>
                          <a:pt x="98" y="29"/>
                        </a:lnTo>
                        <a:lnTo>
                          <a:pt x="100" y="29"/>
                        </a:lnTo>
                        <a:lnTo>
                          <a:pt x="102" y="29"/>
                        </a:lnTo>
                        <a:lnTo>
                          <a:pt x="104" y="29"/>
                        </a:lnTo>
                        <a:lnTo>
                          <a:pt x="104" y="27"/>
                        </a:lnTo>
                        <a:lnTo>
                          <a:pt x="106" y="27"/>
                        </a:lnTo>
                        <a:lnTo>
                          <a:pt x="108" y="27"/>
                        </a:lnTo>
                        <a:lnTo>
                          <a:pt x="108" y="25"/>
                        </a:lnTo>
                        <a:lnTo>
                          <a:pt x="110" y="25"/>
                        </a:lnTo>
                        <a:lnTo>
                          <a:pt x="112" y="25"/>
                        </a:lnTo>
                        <a:lnTo>
                          <a:pt x="112" y="23"/>
                        </a:lnTo>
                        <a:lnTo>
                          <a:pt x="114" y="23"/>
                        </a:lnTo>
                        <a:lnTo>
                          <a:pt x="114" y="21"/>
                        </a:lnTo>
                        <a:lnTo>
                          <a:pt x="114" y="19"/>
                        </a:lnTo>
                        <a:lnTo>
                          <a:pt x="114" y="17"/>
                        </a:lnTo>
                        <a:lnTo>
                          <a:pt x="114" y="16"/>
                        </a:lnTo>
                        <a:lnTo>
                          <a:pt x="115" y="16"/>
                        </a:lnTo>
                        <a:lnTo>
                          <a:pt x="115" y="14"/>
                        </a:lnTo>
                        <a:lnTo>
                          <a:pt x="115" y="12"/>
                        </a:lnTo>
                        <a:lnTo>
                          <a:pt x="115" y="10"/>
                        </a:lnTo>
                        <a:lnTo>
                          <a:pt x="115" y="8"/>
                        </a:lnTo>
                        <a:lnTo>
                          <a:pt x="114" y="8"/>
                        </a:lnTo>
                        <a:lnTo>
                          <a:pt x="114" y="6"/>
                        </a:lnTo>
                        <a:lnTo>
                          <a:pt x="115" y="6"/>
                        </a:lnTo>
                        <a:lnTo>
                          <a:pt x="115" y="4"/>
                        </a:lnTo>
                        <a:lnTo>
                          <a:pt x="115" y="2"/>
                        </a:lnTo>
                        <a:lnTo>
                          <a:pt x="115" y="0"/>
                        </a:lnTo>
                        <a:lnTo>
                          <a:pt x="117" y="0"/>
                        </a:lnTo>
                        <a:lnTo>
                          <a:pt x="119" y="0"/>
                        </a:lnTo>
                        <a:lnTo>
                          <a:pt x="119" y="2"/>
                        </a:lnTo>
                        <a:lnTo>
                          <a:pt x="121" y="2"/>
                        </a:lnTo>
                        <a:lnTo>
                          <a:pt x="123" y="2"/>
                        </a:lnTo>
                        <a:lnTo>
                          <a:pt x="125" y="2"/>
                        </a:lnTo>
                        <a:lnTo>
                          <a:pt x="127" y="2"/>
                        </a:lnTo>
                        <a:lnTo>
                          <a:pt x="127" y="4"/>
                        </a:lnTo>
                        <a:lnTo>
                          <a:pt x="125" y="4"/>
                        </a:lnTo>
                        <a:lnTo>
                          <a:pt x="125" y="6"/>
                        </a:lnTo>
                        <a:lnTo>
                          <a:pt x="127" y="6"/>
                        </a:lnTo>
                        <a:lnTo>
                          <a:pt x="127" y="8"/>
                        </a:lnTo>
                        <a:lnTo>
                          <a:pt x="127" y="10"/>
                        </a:lnTo>
                        <a:lnTo>
                          <a:pt x="125" y="10"/>
                        </a:lnTo>
                        <a:lnTo>
                          <a:pt x="125" y="12"/>
                        </a:lnTo>
                        <a:lnTo>
                          <a:pt x="123" y="14"/>
                        </a:lnTo>
                        <a:lnTo>
                          <a:pt x="123" y="16"/>
                        </a:lnTo>
                        <a:lnTo>
                          <a:pt x="121" y="16"/>
                        </a:lnTo>
                        <a:lnTo>
                          <a:pt x="121" y="17"/>
                        </a:lnTo>
                        <a:lnTo>
                          <a:pt x="121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19" y="23"/>
                        </a:lnTo>
                        <a:lnTo>
                          <a:pt x="119" y="25"/>
                        </a:lnTo>
                        <a:lnTo>
                          <a:pt x="117" y="25"/>
                        </a:lnTo>
                        <a:lnTo>
                          <a:pt x="117" y="27"/>
                        </a:lnTo>
                        <a:lnTo>
                          <a:pt x="117" y="29"/>
                        </a:lnTo>
                        <a:lnTo>
                          <a:pt x="115" y="29"/>
                        </a:lnTo>
                        <a:lnTo>
                          <a:pt x="115" y="31"/>
                        </a:lnTo>
                        <a:lnTo>
                          <a:pt x="115" y="33"/>
                        </a:lnTo>
                        <a:lnTo>
                          <a:pt x="115" y="35"/>
                        </a:lnTo>
                        <a:lnTo>
                          <a:pt x="115" y="37"/>
                        </a:lnTo>
                        <a:lnTo>
                          <a:pt x="117" y="37"/>
                        </a:lnTo>
                        <a:lnTo>
                          <a:pt x="117" y="39"/>
                        </a:lnTo>
                        <a:lnTo>
                          <a:pt x="119" y="39"/>
                        </a:lnTo>
                        <a:lnTo>
                          <a:pt x="121" y="39"/>
                        </a:lnTo>
                        <a:lnTo>
                          <a:pt x="121" y="40"/>
                        </a:lnTo>
                        <a:lnTo>
                          <a:pt x="123" y="40"/>
                        </a:lnTo>
                        <a:lnTo>
                          <a:pt x="125" y="42"/>
                        </a:lnTo>
                        <a:lnTo>
                          <a:pt x="125" y="44"/>
                        </a:lnTo>
                        <a:lnTo>
                          <a:pt x="127" y="46"/>
                        </a:lnTo>
                        <a:lnTo>
                          <a:pt x="127" y="48"/>
                        </a:lnTo>
                        <a:lnTo>
                          <a:pt x="125" y="48"/>
                        </a:lnTo>
                        <a:lnTo>
                          <a:pt x="125" y="50"/>
                        </a:lnTo>
                        <a:lnTo>
                          <a:pt x="125" y="52"/>
                        </a:lnTo>
                        <a:lnTo>
                          <a:pt x="125" y="54"/>
                        </a:lnTo>
                        <a:lnTo>
                          <a:pt x="127" y="54"/>
                        </a:lnTo>
                        <a:lnTo>
                          <a:pt x="125" y="54"/>
                        </a:lnTo>
                        <a:lnTo>
                          <a:pt x="125" y="56"/>
                        </a:lnTo>
                        <a:lnTo>
                          <a:pt x="125" y="58"/>
                        </a:lnTo>
                        <a:lnTo>
                          <a:pt x="125" y="60"/>
                        </a:lnTo>
                        <a:lnTo>
                          <a:pt x="123" y="60"/>
                        </a:lnTo>
                        <a:lnTo>
                          <a:pt x="123" y="62"/>
                        </a:lnTo>
                        <a:lnTo>
                          <a:pt x="123" y="64"/>
                        </a:lnTo>
                        <a:lnTo>
                          <a:pt x="123" y="65"/>
                        </a:lnTo>
                        <a:lnTo>
                          <a:pt x="125" y="65"/>
                        </a:lnTo>
                        <a:lnTo>
                          <a:pt x="125" y="67"/>
                        </a:lnTo>
                        <a:lnTo>
                          <a:pt x="123" y="67"/>
                        </a:lnTo>
                        <a:lnTo>
                          <a:pt x="123" y="69"/>
                        </a:lnTo>
                        <a:lnTo>
                          <a:pt x="123" y="71"/>
                        </a:lnTo>
                        <a:lnTo>
                          <a:pt x="123" y="73"/>
                        </a:lnTo>
                        <a:lnTo>
                          <a:pt x="123" y="75"/>
                        </a:lnTo>
                        <a:lnTo>
                          <a:pt x="123" y="77"/>
                        </a:lnTo>
                        <a:lnTo>
                          <a:pt x="123" y="79"/>
                        </a:lnTo>
                        <a:lnTo>
                          <a:pt x="125" y="79"/>
                        </a:lnTo>
                        <a:lnTo>
                          <a:pt x="125" y="81"/>
                        </a:lnTo>
                        <a:lnTo>
                          <a:pt x="127" y="81"/>
                        </a:lnTo>
                        <a:lnTo>
                          <a:pt x="129" y="81"/>
                        </a:lnTo>
                        <a:lnTo>
                          <a:pt x="129" y="83"/>
                        </a:lnTo>
                        <a:lnTo>
                          <a:pt x="129" y="85"/>
                        </a:lnTo>
                        <a:lnTo>
                          <a:pt x="131" y="85"/>
                        </a:lnTo>
                        <a:lnTo>
                          <a:pt x="133" y="85"/>
                        </a:lnTo>
                        <a:lnTo>
                          <a:pt x="133" y="87"/>
                        </a:lnTo>
                        <a:lnTo>
                          <a:pt x="135" y="87"/>
                        </a:lnTo>
                        <a:lnTo>
                          <a:pt x="137" y="87"/>
                        </a:lnTo>
                        <a:lnTo>
                          <a:pt x="137" y="88"/>
                        </a:lnTo>
                        <a:lnTo>
                          <a:pt x="139" y="88"/>
                        </a:lnTo>
                        <a:lnTo>
                          <a:pt x="139" y="90"/>
                        </a:lnTo>
                        <a:lnTo>
                          <a:pt x="140" y="90"/>
                        </a:lnTo>
                        <a:lnTo>
                          <a:pt x="140" y="92"/>
                        </a:lnTo>
                        <a:lnTo>
                          <a:pt x="142" y="92"/>
                        </a:lnTo>
                        <a:lnTo>
                          <a:pt x="142" y="94"/>
                        </a:lnTo>
                        <a:lnTo>
                          <a:pt x="144" y="94"/>
                        </a:lnTo>
                        <a:lnTo>
                          <a:pt x="142" y="94"/>
                        </a:lnTo>
                        <a:lnTo>
                          <a:pt x="142" y="96"/>
                        </a:lnTo>
                        <a:lnTo>
                          <a:pt x="144" y="96"/>
                        </a:lnTo>
                        <a:lnTo>
                          <a:pt x="144" y="98"/>
                        </a:lnTo>
                        <a:lnTo>
                          <a:pt x="146" y="98"/>
                        </a:lnTo>
                        <a:lnTo>
                          <a:pt x="144" y="98"/>
                        </a:lnTo>
                        <a:lnTo>
                          <a:pt x="146" y="98"/>
                        </a:lnTo>
                        <a:lnTo>
                          <a:pt x="146" y="100"/>
                        </a:lnTo>
                        <a:lnTo>
                          <a:pt x="146" y="102"/>
                        </a:lnTo>
                        <a:lnTo>
                          <a:pt x="148" y="102"/>
                        </a:lnTo>
                        <a:lnTo>
                          <a:pt x="148" y="104"/>
                        </a:lnTo>
                        <a:lnTo>
                          <a:pt x="150" y="104"/>
                        </a:lnTo>
                        <a:lnTo>
                          <a:pt x="150" y="106"/>
                        </a:lnTo>
                        <a:lnTo>
                          <a:pt x="152" y="108"/>
                        </a:lnTo>
                        <a:lnTo>
                          <a:pt x="154" y="108"/>
                        </a:lnTo>
                        <a:lnTo>
                          <a:pt x="154" y="106"/>
                        </a:lnTo>
                        <a:lnTo>
                          <a:pt x="156" y="106"/>
                        </a:lnTo>
                        <a:lnTo>
                          <a:pt x="158" y="106"/>
                        </a:lnTo>
                        <a:lnTo>
                          <a:pt x="160" y="106"/>
                        </a:lnTo>
                        <a:lnTo>
                          <a:pt x="160" y="104"/>
                        </a:lnTo>
                        <a:lnTo>
                          <a:pt x="162" y="104"/>
                        </a:lnTo>
                        <a:lnTo>
                          <a:pt x="163" y="104"/>
                        </a:lnTo>
                        <a:lnTo>
                          <a:pt x="165" y="104"/>
                        </a:lnTo>
                        <a:lnTo>
                          <a:pt x="165" y="106"/>
                        </a:lnTo>
                        <a:lnTo>
                          <a:pt x="167" y="106"/>
                        </a:lnTo>
                        <a:lnTo>
                          <a:pt x="167" y="108"/>
                        </a:lnTo>
                        <a:lnTo>
                          <a:pt x="169" y="108"/>
                        </a:lnTo>
                        <a:lnTo>
                          <a:pt x="169" y="110"/>
                        </a:lnTo>
                        <a:lnTo>
                          <a:pt x="171" y="110"/>
                        </a:lnTo>
                        <a:lnTo>
                          <a:pt x="169" y="110"/>
                        </a:lnTo>
                        <a:lnTo>
                          <a:pt x="171" y="112"/>
                        </a:lnTo>
                        <a:lnTo>
                          <a:pt x="173" y="112"/>
                        </a:lnTo>
                        <a:lnTo>
                          <a:pt x="173" y="113"/>
                        </a:lnTo>
                        <a:lnTo>
                          <a:pt x="175" y="113"/>
                        </a:lnTo>
                        <a:lnTo>
                          <a:pt x="175" y="115"/>
                        </a:lnTo>
                        <a:lnTo>
                          <a:pt x="177" y="115"/>
                        </a:lnTo>
                        <a:lnTo>
                          <a:pt x="177" y="117"/>
                        </a:lnTo>
                        <a:lnTo>
                          <a:pt x="179" y="117"/>
                        </a:lnTo>
                        <a:lnTo>
                          <a:pt x="181" y="117"/>
                        </a:lnTo>
                        <a:lnTo>
                          <a:pt x="183" y="117"/>
                        </a:lnTo>
                        <a:lnTo>
                          <a:pt x="185" y="117"/>
                        </a:lnTo>
                        <a:lnTo>
                          <a:pt x="185" y="119"/>
                        </a:lnTo>
                        <a:lnTo>
                          <a:pt x="187" y="119"/>
                        </a:lnTo>
                        <a:lnTo>
                          <a:pt x="187" y="121"/>
                        </a:lnTo>
                        <a:lnTo>
                          <a:pt x="188" y="121"/>
                        </a:lnTo>
                        <a:lnTo>
                          <a:pt x="188" y="123"/>
                        </a:lnTo>
                        <a:lnTo>
                          <a:pt x="190" y="123"/>
                        </a:lnTo>
                        <a:lnTo>
                          <a:pt x="192" y="125"/>
                        </a:lnTo>
                        <a:lnTo>
                          <a:pt x="192" y="127"/>
                        </a:lnTo>
                        <a:lnTo>
                          <a:pt x="194" y="127"/>
                        </a:lnTo>
                        <a:lnTo>
                          <a:pt x="196" y="127"/>
                        </a:lnTo>
                        <a:lnTo>
                          <a:pt x="196" y="129"/>
                        </a:lnTo>
                        <a:lnTo>
                          <a:pt x="196" y="131"/>
                        </a:lnTo>
                        <a:lnTo>
                          <a:pt x="198" y="131"/>
                        </a:lnTo>
                        <a:lnTo>
                          <a:pt x="198" y="133"/>
                        </a:lnTo>
                        <a:lnTo>
                          <a:pt x="200" y="133"/>
                        </a:lnTo>
                        <a:lnTo>
                          <a:pt x="200" y="135"/>
                        </a:lnTo>
                        <a:lnTo>
                          <a:pt x="202" y="135"/>
                        </a:lnTo>
                        <a:lnTo>
                          <a:pt x="202" y="136"/>
                        </a:lnTo>
                        <a:lnTo>
                          <a:pt x="202" y="138"/>
                        </a:lnTo>
                        <a:lnTo>
                          <a:pt x="204" y="138"/>
                        </a:lnTo>
                        <a:lnTo>
                          <a:pt x="204" y="140"/>
                        </a:lnTo>
                        <a:lnTo>
                          <a:pt x="206" y="140"/>
                        </a:lnTo>
                        <a:lnTo>
                          <a:pt x="206" y="142"/>
                        </a:lnTo>
                        <a:lnTo>
                          <a:pt x="208" y="142"/>
                        </a:lnTo>
                        <a:lnTo>
                          <a:pt x="208" y="144"/>
                        </a:lnTo>
                        <a:lnTo>
                          <a:pt x="210" y="146"/>
                        </a:lnTo>
                        <a:lnTo>
                          <a:pt x="210" y="148"/>
                        </a:lnTo>
                        <a:lnTo>
                          <a:pt x="208" y="150"/>
                        </a:lnTo>
                        <a:lnTo>
                          <a:pt x="208" y="152"/>
                        </a:lnTo>
                        <a:lnTo>
                          <a:pt x="208" y="154"/>
                        </a:lnTo>
                        <a:lnTo>
                          <a:pt x="208" y="156"/>
                        </a:lnTo>
                        <a:lnTo>
                          <a:pt x="208" y="158"/>
                        </a:lnTo>
                        <a:lnTo>
                          <a:pt x="206" y="158"/>
                        </a:lnTo>
                        <a:lnTo>
                          <a:pt x="206" y="160"/>
                        </a:lnTo>
                        <a:lnTo>
                          <a:pt x="206" y="161"/>
                        </a:lnTo>
                        <a:lnTo>
                          <a:pt x="206" y="163"/>
                        </a:lnTo>
                        <a:lnTo>
                          <a:pt x="204" y="163"/>
                        </a:lnTo>
                        <a:lnTo>
                          <a:pt x="204" y="165"/>
                        </a:lnTo>
                        <a:lnTo>
                          <a:pt x="204" y="169"/>
                        </a:lnTo>
                        <a:lnTo>
                          <a:pt x="202" y="169"/>
                        </a:lnTo>
                        <a:lnTo>
                          <a:pt x="202" y="171"/>
                        </a:lnTo>
                        <a:lnTo>
                          <a:pt x="200" y="175"/>
                        </a:lnTo>
                        <a:lnTo>
                          <a:pt x="200" y="177"/>
                        </a:lnTo>
                        <a:lnTo>
                          <a:pt x="200" y="179"/>
                        </a:lnTo>
                        <a:lnTo>
                          <a:pt x="202" y="181"/>
                        </a:lnTo>
                        <a:lnTo>
                          <a:pt x="202" y="183"/>
                        </a:lnTo>
                        <a:lnTo>
                          <a:pt x="202" y="184"/>
                        </a:lnTo>
                        <a:lnTo>
                          <a:pt x="204" y="184"/>
                        </a:lnTo>
                        <a:lnTo>
                          <a:pt x="204" y="186"/>
                        </a:lnTo>
                        <a:lnTo>
                          <a:pt x="206" y="186"/>
                        </a:lnTo>
                        <a:lnTo>
                          <a:pt x="208" y="186"/>
                        </a:lnTo>
                        <a:lnTo>
                          <a:pt x="210" y="186"/>
                        </a:lnTo>
                        <a:lnTo>
                          <a:pt x="211" y="186"/>
                        </a:lnTo>
                        <a:lnTo>
                          <a:pt x="213" y="186"/>
                        </a:lnTo>
                        <a:lnTo>
                          <a:pt x="213" y="184"/>
                        </a:lnTo>
                        <a:lnTo>
                          <a:pt x="215" y="184"/>
                        </a:lnTo>
                        <a:lnTo>
                          <a:pt x="217" y="184"/>
                        </a:lnTo>
                        <a:lnTo>
                          <a:pt x="217" y="186"/>
                        </a:lnTo>
                        <a:lnTo>
                          <a:pt x="219" y="186"/>
                        </a:lnTo>
                        <a:lnTo>
                          <a:pt x="219" y="188"/>
                        </a:lnTo>
                        <a:lnTo>
                          <a:pt x="221" y="188"/>
                        </a:lnTo>
                        <a:lnTo>
                          <a:pt x="223" y="188"/>
                        </a:lnTo>
                        <a:lnTo>
                          <a:pt x="223" y="190"/>
                        </a:lnTo>
                        <a:lnTo>
                          <a:pt x="225" y="190"/>
                        </a:lnTo>
                        <a:lnTo>
                          <a:pt x="225" y="192"/>
                        </a:lnTo>
                        <a:lnTo>
                          <a:pt x="227" y="192"/>
                        </a:lnTo>
                        <a:lnTo>
                          <a:pt x="229" y="194"/>
                        </a:lnTo>
                        <a:lnTo>
                          <a:pt x="229" y="196"/>
                        </a:lnTo>
                        <a:lnTo>
                          <a:pt x="231" y="196"/>
                        </a:lnTo>
                        <a:lnTo>
                          <a:pt x="231" y="198"/>
                        </a:lnTo>
                        <a:lnTo>
                          <a:pt x="233" y="198"/>
                        </a:lnTo>
                        <a:lnTo>
                          <a:pt x="233" y="200"/>
                        </a:lnTo>
                        <a:lnTo>
                          <a:pt x="233" y="202"/>
                        </a:lnTo>
                        <a:lnTo>
                          <a:pt x="235" y="202"/>
                        </a:lnTo>
                        <a:lnTo>
                          <a:pt x="235" y="204"/>
                        </a:lnTo>
                        <a:lnTo>
                          <a:pt x="236" y="204"/>
                        </a:lnTo>
                        <a:lnTo>
                          <a:pt x="236" y="206"/>
                        </a:lnTo>
                        <a:lnTo>
                          <a:pt x="238" y="208"/>
                        </a:lnTo>
                        <a:lnTo>
                          <a:pt x="240" y="208"/>
                        </a:lnTo>
                        <a:lnTo>
                          <a:pt x="240" y="209"/>
                        </a:lnTo>
                        <a:lnTo>
                          <a:pt x="240" y="211"/>
                        </a:lnTo>
                        <a:lnTo>
                          <a:pt x="240" y="213"/>
                        </a:lnTo>
                        <a:lnTo>
                          <a:pt x="240" y="215"/>
                        </a:lnTo>
                        <a:lnTo>
                          <a:pt x="240" y="217"/>
                        </a:lnTo>
                        <a:lnTo>
                          <a:pt x="238" y="217"/>
                        </a:lnTo>
                        <a:lnTo>
                          <a:pt x="236" y="217"/>
                        </a:lnTo>
                        <a:lnTo>
                          <a:pt x="236" y="219"/>
                        </a:lnTo>
                        <a:lnTo>
                          <a:pt x="235" y="219"/>
                        </a:lnTo>
                        <a:lnTo>
                          <a:pt x="235" y="221"/>
                        </a:lnTo>
                        <a:lnTo>
                          <a:pt x="233" y="221"/>
                        </a:lnTo>
                        <a:lnTo>
                          <a:pt x="233" y="223"/>
                        </a:lnTo>
                        <a:lnTo>
                          <a:pt x="231" y="223"/>
                        </a:lnTo>
                        <a:lnTo>
                          <a:pt x="231" y="225"/>
                        </a:lnTo>
                        <a:lnTo>
                          <a:pt x="229" y="225"/>
                        </a:lnTo>
                        <a:lnTo>
                          <a:pt x="227" y="225"/>
                        </a:lnTo>
                        <a:lnTo>
                          <a:pt x="225" y="225"/>
                        </a:lnTo>
                        <a:lnTo>
                          <a:pt x="225" y="227"/>
                        </a:lnTo>
                        <a:lnTo>
                          <a:pt x="223" y="227"/>
                        </a:lnTo>
                        <a:lnTo>
                          <a:pt x="223" y="229"/>
                        </a:lnTo>
                        <a:lnTo>
                          <a:pt x="221" y="229"/>
                        </a:lnTo>
                        <a:lnTo>
                          <a:pt x="221" y="231"/>
                        </a:lnTo>
                        <a:lnTo>
                          <a:pt x="221" y="233"/>
                        </a:lnTo>
                        <a:lnTo>
                          <a:pt x="221" y="234"/>
                        </a:lnTo>
                        <a:lnTo>
                          <a:pt x="221" y="236"/>
                        </a:lnTo>
                        <a:lnTo>
                          <a:pt x="221" y="238"/>
                        </a:lnTo>
                        <a:lnTo>
                          <a:pt x="221" y="240"/>
                        </a:lnTo>
                        <a:lnTo>
                          <a:pt x="219" y="240"/>
                        </a:lnTo>
                        <a:lnTo>
                          <a:pt x="219" y="242"/>
                        </a:lnTo>
                        <a:lnTo>
                          <a:pt x="217" y="242"/>
                        </a:lnTo>
                        <a:lnTo>
                          <a:pt x="217" y="244"/>
                        </a:lnTo>
                        <a:lnTo>
                          <a:pt x="217" y="246"/>
                        </a:lnTo>
                        <a:lnTo>
                          <a:pt x="217" y="250"/>
                        </a:lnTo>
                        <a:lnTo>
                          <a:pt x="217" y="252"/>
                        </a:lnTo>
                        <a:lnTo>
                          <a:pt x="217" y="254"/>
                        </a:lnTo>
                        <a:lnTo>
                          <a:pt x="219" y="256"/>
                        </a:lnTo>
                        <a:lnTo>
                          <a:pt x="219" y="257"/>
                        </a:lnTo>
                        <a:lnTo>
                          <a:pt x="221" y="257"/>
                        </a:lnTo>
                        <a:lnTo>
                          <a:pt x="221" y="259"/>
                        </a:lnTo>
                        <a:lnTo>
                          <a:pt x="223" y="259"/>
                        </a:lnTo>
                        <a:lnTo>
                          <a:pt x="223" y="261"/>
                        </a:lnTo>
                        <a:lnTo>
                          <a:pt x="225" y="261"/>
                        </a:lnTo>
                        <a:lnTo>
                          <a:pt x="225" y="263"/>
                        </a:lnTo>
                        <a:lnTo>
                          <a:pt x="227" y="263"/>
                        </a:lnTo>
                        <a:lnTo>
                          <a:pt x="229" y="263"/>
                        </a:lnTo>
                        <a:lnTo>
                          <a:pt x="229" y="265"/>
                        </a:lnTo>
                        <a:lnTo>
                          <a:pt x="231" y="265"/>
                        </a:lnTo>
                        <a:lnTo>
                          <a:pt x="231" y="267"/>
                        </a:lnTo>
                        <a:lnTo>
                          <a:pt x="233" y="267"/>
                        </a:lnTo>
                        <a:lnTo>
                          <a:pt x="233" y="269"/>
                        </a:lnTo>
                        <a:lnTo>
                          <a:pt x="235" y="269"/>
                        </a:lnTo>
                        <a:lnTo>
                          <a:pt x="235" y="271"/>
                        </a:lnTo>
                        <a:lnTo>
                          <a:pt x="236" y="271"/>
                        </a:lnTo>
                        <a:lnTo>
                          <a:pt x="238" y="271"/>
                        </a:lnTo>
                        <a:lnTo>
                          <a:pt x="238" y="273"/>
                        </a:lnTo>
                        <a:lnTo>
                          <a:pt x="238" y="275"/>
                        </a:lnTo>
                        <a:lnTo>
                          <a:pt x="238" y="277"/>
                        </a:lnTo>
                        <a:lnTo>
                          <a:pt x="236" y="279"/>
                        </a:lnTo>
                        <a:lnTo>
                          <a:pt x="236" y="281"/>
                        </a:lnTo>
                        <a:lnTo>
                          <a:pt x="236" y="282"/>
                        </a:lnTo>
                        <a:lnTo>
                          <a:pt x="235" y="282"/>
                        </a:lnTo>
                        <a:lnTo>
                          <a:pt x="235" y="284"/>
                        </a:lnTo>
                        <a:lnTo>
                          <a:pt x="235" y="286"/>
                        </a:lnTo>
                        <a:lnTo>
                          <a:pt x="233" y="286"/>
                        </a:lnTo>
                        <a:lnTo>
                          <a:pt x="231" y="286"/>
                        </a:lnTo>
                        <a:lnTo>
                          <a:pt x="231" y="288"/>
                        </a:lnTo>
                        <a:lnTo>
                          <a:pt x="231" y="290"/>
                        </a:lnTo>
                        <a:lnTo>
                          <a:pt x="231" y="292"/>
                        </a:lnTo>
                        <a:lnTo>
                          <a:pt x="231" y="294"/>
                        </a:lnTo>
                        <a:lnTo>
                          <a:pt x="231" y="296"/>
                        </a:lnTo>
                        <a:lnTo>
                          <a:pt x="233" y="296"/>
                        </a:lnTo>
                        <a:lnTo>
                          <a:pt x="233" y="298"/>
                        </a:lnTo>
                        <a:lnTo>
                          <a:pt x="235" y="298"/>
                        </a:lnTo>
                        <a:lnTo>
                          <a:pt x="236" y="298"/>
                        </a:lnTo>
                        <a:lnTo>
                          <a:pt x="236" y="300"/>
                        </a:lnTo>
                        <a:lnTo>
                          <a:pt x="238" y="300"/>
                        </a:lnTo>
                        <a:lnTo>
                          <a:pt x="238" y="302"/>
                        </a:lnTo>
                        <a:lnTo>
                          <a:pt x="238" y="304"/>
                        </a:lnTo>
                        <a:lnTo>
                          <a:pt x="238" y="305"/>
                        </a:lnTo>
                        <a:lnTo>
                          <a:pt x="240" y="305"/>
                        </a:lnTo>
                        <a:lnTo>
                          <a:pt x="240" y="307"/>
                        </a:lnTo>
                        <a:lnTo>
                          <a:pt x="242" y="307"/>
                        </a:lnTo>
                        <a:lnTo>
                          <a:pt x="242" y="309"/>
                        </a:lnTo>
                        <a:lnTo>
                          <a:pt x="244" y="309"/>
                        </a:lnTo>
                        <a:lnTo>
                          <a:pt x="244" y="311"/>
                        </a:lnTo>
                        <a:lnTo>
                          <a:pt x="244" y="313"/>
                        </a:lnTo>
                        <a:lnTo>
                          <a:pt x="246" y="315"/>
                        </a:lnTo>
                        <a:lnTo>
                          <a:pt x="246" y="317"/>
                        </a:lnTo>
                        <a:lnTo>
                          <a:pt x="246" y="319"/>
                        </a:lnTo>
                        <a:lnTo>
                          <a:pt x="246" y="321"/>
                        </a:lnTo>
                        <a:lnTo>
                          <a:pt x="246" y="323"/>
                        </a:lnTo>
                        <a:lnTo>
                          <a:pt x="246" y="325"/>
                        </a:lnTo>
                        <a:lnTo>
                          <a:pt x="244" y="327"/>
                        </a:lnTo>
                        <a:lnTo>
                          <a:pt x="242" y="329"/>
                        </a:lnTo>
                        <a:lnTo>
                          <a:pt x="240" y="330"/>
                        </a:lnTo>
                        <a:lnTo>
                          <a:pt x="238" y="332"/>
                        </a:lnTo>
                        <a:lnTo>
                          <a:pt x="236" y="332"/>
                        </a:lnTo>
                        <a:lnTo>
                          <a:pt x="236" y="334"/>
                        </a:lnTo>
                        <a:lnTo>
                          <a:pt x="236" y="336"/>
                        </a:lnTo>
                        <a:lnTo>
                          <a:pt x="238" y="336"/>
                        </a:lnTo>
                        <a:lnTo>
                          <a:pt x="240" y="338"/>
                        </a:lnTo>
                        <a:lnTo>
                          <a:pt x="242" y="340"/>
                        </a:lnTo>
                        <a:lnTo>
                          <a:pt x="242" y="342"/>
                        </a:lnTo>
                        <a:lnTo>
                          <a:pt x="244" y="344"/>
                        </a:lnTo>
                        <a:lnTo>
                          <a:pt x="244" y="346"/>
                        </a:lnTo>
                        <a:lnTo>
                          <a:pt x="244" y="348"/>
                        </a:lnTo>
                        <a:lnTo>
                          <a:pt x="244" y="350"/>
                        </a:lnTo>
                        <a:lnTo>
                          <a:pt x="242" y="352"/>
                        </a:lnTo>
                        <a:lnTo>
                          <a:pt x="240" y="353"/>
                        </a:lnTo>
                        <a:lnTo>
                          <a:pt x="238" y="355"/>
                        </a:lnTo>
                        <a:lnTo>
                          <a:pt x="236" y="355"/>
                        </a:lnTo>
                        <a:lnTo>
                          <a:pt x="236" y="357"/>
                        </a:lnTo>
                        <a:lnTo>
                          <a:pt x="236" y="359"/>
                        </a:lnTo>
                        <a:lnTo>
                          <a:pt x="236" y="361"/>
                        </a:lnTo>
                        <a:lnTo>
                          <a:pt x="238" y="363"/>
                        </a:lnTo>
                        <a:lnTo>
                          <a:pt x="240" y="363"/>
                        </a:lnTo>
                        <a:lnTo>
                          <a:pt x="240" y="361"/>
                        </a:lnTo>
                        <a:lnTo>
                          <a:pt x="242" y="361"/>
                        </a:lnTo>
                        <a:lnTo>
                          <a:pt x="242" y="359"/>
                        </a:lnTo>
                        <a:lnTo>
                          <a:pt x="244" y="359"/>
                        </a:lnTo>
                        <a:lnTo>
                          <a:pt x="244" y="357"/>
                        </a:lnTo>
                        <a:lnTo>
                          <a:pt x="246" y="357"/>
                        </a:lnTo>
                        <a:lnTo>
                          <a:pt x="248" y="357"/>
                        </a:lnTo>
                        <a:lnTo>
                          <a:pt x="250" y="357"/>
                        </a:lnTo>
                        <a:lnTo>
                          <a:pt x="252" y="359"/>
                        </a:lnTo>
                        <a:lnTo>
                          <a:pt x="254" y="361"/>
                        </a:lnTo>
                        <a:lnTo>
                          <a:pt x="254" y="363"/>
                        </a:lnTo>
                        <a:lnTo>
                          <a:pt x="256" y="363"/>
                        </a:lnTo>
                        <a:lnTo>
                          <a:pt x="256" y="365"/>
                        </a:lnTo>
                        <a:lnTo>
                          <a:pt x="256" y="367"/>
                        </a:lnTo>
                        <a:lnTo>
                          <a:pt x="256" y="369"/>
                        </a:lnTo>
                        <a:lnTo>
                          <a:pt x="258" y="369"/>
                        </a:lnTo>
                        <a:lnTo>
                          <a:pt x="259" y="369"/>
                        </a:lnTo>
                        <a:lnTo>
                          <a:pt x="261" y="369"/>
                        </a:lnTo>
                        <a:lnTo>
                          <a:pt x="263" y="369"/>
                        </a:lnTo>
                        <a:lnTo>
                          <a:pt x="263" y="367"/>
                        </a:lnTo>
                        <a:lnTo>
                          <a:pt x="265" y="367"/>
                        </a:lnTo>
                        <a:lnTo>
                          <a:pt x="267" y="367"/>
                        </a:lnTo>
                        <a:lnTo>
                          <a:pt x="267" y="369"/>
                        </a:lnTo>
                        <a:lnTo>
                          <a:pt x="269" y="369"/>
                        </a:lnTo>
                        <a:lnTo>
                          <a:pt x="271" y="369"/>
                        </a:lnTo>
                        <a:lnTo>
                          <a:pt x="271" y="371"/>
                        </a:lnTo>
                        <a:lnTo>
                          <a:pt x="273" y="371"/>
                        </a:lnTo>
                        <a:lnTo>
                          <a:pt x="273" y="373"/>
                        </a:lnTo>
                        <a:lnTo>
                          <a:pt x="273" y="375"/>
                        </a:lnTo>
                        <a:lnTo>
                          <a:pt x="275" y="375"/>
                        </a:lnTo>
                        <a:lnTo>
                          <a:pt x="275" y="377"/>
                        </a:lnTo>
                        <a:lnTo>
                          <a:pt x="275" y="378"/>
                        </a:lnTo>
                        <a:lnTo>
                          <a:pt x="277" y="378"/>
                        </a:lnTo>
                        <a:lnTo>
                          <a:pt x="279" y="378"/>
                        </a:lnTo>
                        <a:lnTo>
                          <a:pt x="281" y="378"/>
                        </a:lnTo>
                        <a:lnTo>
                          <a:pt x="283" y="378"/>
                        </a:lnTo>
                        <a:lnTo>
                          <a:pt x="283" y="380"/>
                        </a:lnTo>
                        <a:lnTo>
                          <a:pt x="284" y="380"/>
                        </a:lnTo>
                        <a:lnTo>
                          <a:pt x="286" y="380"/>
                        </a:lnTo>
                        <a:lnTo>
                          <a:pt x="286" y="382"/>
                        </a:lnTo>
                        <a:lnTo>
                          <a:pt x="288" y="384"/>
                        </a:lnTo>
                        <a:lnTo>
                          <a:pt x="288" y="386"/>
                        </a:lnTo>
                        <a:lnTo>
                          <a:pt x="288" y="388"/>
                        </a:lnTo>
                        <a:lnTo>
                          <a:pt x="288" y="390"/>
                        </a:lnTo>
                        <a:lnTo>
                          <a:pt x="288" y="392"/>
                        </a:lnTo>
                        <a:lnTo>
                          <a:pt x="290" y="392"/>
                        </a:lnTo>
                        <a:lnTo>
                          <a:pt x="292" y="392"/>
                        </a:lnTo>
                        <a:lnTo>
                          <a:pt x="292" y="394"/>
                        </a:lnTo>
                        <a:lnTo>
                          <a:pt x="294" y="394"/>
                        </a:lnTo>
                        <a:lnTo>
                          <a:pt x="296" y="394"/>
                        </a:lnTo>
                        <a:lnTo>
                          <a:pt x="296" y="396"/>
                        </a:lnTo>
                        <a:lnTo>
                          <a:pt x="298" y="396"/>
                        </a:lnTo>
                        <a:lnTo>
                          <a:pt x="300" y="396"/>
                        </a:lnTo>
                        <a:lnTo>
                          <a:pt x="300" y="398"/>
                        </a:lnTo>
                        <a:lnTo>
                          <a:pt x="302" y="400"/>
                        </a:lnTo>
                        <a:lnTo>
                          <a:pt x="302" y="401"/>
                        </a:lnTo>
                        <a:lnTo>
                          <a:pt x="302" y="403"/>
                        </a:lnTo>
                        <a:lnTo>
                          <a:pt x="304" y="403"/>
                        </a:lnTo>
                        <a:lnTo>
                          <a:pt x="304" y="405"/>
                        </a:lnTo>
                        <a:lnTo>
                          <a:pt x="306" y="407"/>
                        </a:lnTo>
                        <a:lnTo>
                          <a:pt x="306" y="409"/>
                        </a:lnTo>
                        <a:lnTo>
                          <a:pt x="307" y="409"/>
                        </a:lnTo>
                        <a:lnTo>
                          <a:pt x="309" y="411"/>
                        </a:lnTo>
                        <a:lnTo>
                          <a:pt x="309" y="413"/>
                        </a:lnTo>
                        <a:lnTo>
                          <a:pt x="309" y="415"/>
                        </a:lnTo>
                        <a:lnTo>
                          <a:pt x="309" y="417"/>
                        </a:lnTo>
                        <a:lnTo>
                          <a:pt x="311" y="417"/>
                        </a:lnTo>
                        <a:lnTo>
                          <a:pt x="313" y="417"/>
                        </a:lnTo>
                        <a:lnTo>
                          <a:pt x="313" y="419"/>
                        </a:lnTo>
                        <a:lnTo>
                          <a:pt x="315" y="419"/>
                        </a:lnTo>
                        <a:lnTo>
                          <a:pt x="315" y="417"/>
                        </a:lnTo>
                        <a:lnTo>
                          <a:pt x="317" y="417"/>
                        </a:lnTo>
                        <a:lnTo>
                          <a:pt x="319" y="417"/>
                        </a:lnTo>
                        <a:lnTo>
                          <a:pt x="319" y="415"/>
                        </a:lnTo>
                        <a:lnTo>
                          <a:pt x="321" y="415"/>
                        </a:lnTo>
                        <a:lnTo>
                          <a:pt x="323" y="413"/>
                        </a:lnTo>
                        <a:lnTo>
                          <a:pt x="323" y="411"/>
                        </a:lnTo>
                        <a:lnTo>
                          <a:pt x="325" y="411"/>
                        </a:lnTo>
                        <a:lnTo>
                          <a:pt x="325" y="409"/>
                        </a:lnTo>
                        <a:lnTo>
                          <a:pt x="327" y="409"/>
                        </a:lnTo>
                        <a:lnTo>
                          <a:pt x="329" y="409"/>
                        </a:lnTo>
                        <a:lnTo>
                          <a:pt x="331" y="409"/>
                        </a:lnTo>
                        <a:lnTo>
                          <a:pt x="332" y="409"/>
                        </a:lnTo>
                        <a:lnTo>
                          <a:pt x="334" y="407"/>
                        </a:lnTo>
                        <a:lnTo>
                          <a:pt x="336" y="407"/>
                        </a:lnTo>
                        <a:lnTo>
                          <a:pt x="336" y="409"/>
                        </a:lnTo>
                        <a:lnTo>
                          <a:pt x="336" y="411"/>
                        </a:lnTo>
                        <a:lnTo>
                          <a:pt x="338" y="413"/>
                        </a:lnTo>
                        <a:lnTo>
                          <a:pt x="338" y="415"/>
                        </a:lnTo>
                        <a:lnTo>
                          <a:pt x="338" y="417"/>
                        </a:lnTo>
                        <a:lnTo>
                          <a:pt x="340" y="417"/>
                        </a:lnTo>
                        <a:lnTo>
                          <a:pt x="340" y="419"/>
                        </a:lnTo>
                        <a:lnTo>
                          <a:pt x="342" y="421"/>
                        </a:lnTo>
                        <a:lnTo>
                          <a:pt x="342" y="423"/>
                        </a:lnTo>
                        <a:lnTo>
                          <a:pt x="344" y="423"/>
                        </a:lnTo>
                        <a:lnTo>
                          <a:pt x="346" y="423"/>
                        </a:lnTo>
                        <a:lnTo>
                          <a:pt x="348" y="423"/>
                        </a:lnTo>
                        <a:lnTo>
                          <a:pt x="350" y="423"/>
                        </a:lnTo>
                        <a:lnTo>
                          <a:pt x="350" y="421"/>
                        </a:lnTo>
                        <a:lnTo>
                          <a:pt x="352" y="421"/>
                        </a:lnTo>
                        <a:lnTo>
                          <a:pt x="354" y="421"/>
                        </a:lnTo>
                        <a:lnTo>
                          <a:pt x="354" y="419"/>
                        </a:lnTo>
                        <a:lnTo>
                          <a:pt x="355" y="419"/>
                        </a:lnTo>
                        <a:lnTo>
                          <a:pt x="357" y="419"/>
                        </a:lnTo>
                        <a:lnTo>
                          <a:pt x="359" y="419"/>
                        </a:lnTo>
                        <a:lnTo>
                          <a:pt x="361" y="419"/>
                        </a:lnTo>
                        <a:lnTo>
                          <a:pt x="361" y="421"/>
                        </a:lnTo>
                        <a:lnTo>
                          <a:pt x="363" y="423"/>
                        </a:lnTo>
                        <a:lnTo>
                          <a:pt x="365" y="423"/>
                        </a:lnTo>
                        <a:lnTo>
                          <a:pt x="367" y="425"/>
                        </a:lnTo>
                        <a:lnTo>
                          <a:pt x="369" y="425"/>
                        </a:lnTo>
                        <a:lnTo>
                          <a:pt x="371" y="426"/>
                        </a:lnTo>
                        <a:lnTo>
                          <a:pt x="373" y="426"/>
                        </a:lnTo>
                        <a:lnTo>
                          <a:pt x="373" y="428"/>
                        </a:lnTo>
                        <a:lnTo>
                          <a:pt x="373" y="430"/>
                        </a:lnTo>
                        <a:lnTo>
                          <a:pt x="373" y="432"/>
                        </a:lnTo>
                        <a:lnTo>
                          <a:pt x="371" y="432"/>
                        </a:lnTo>
                        <a:lnTo>
                          <a:pt x="371" y="434"/>
                        </a:lnTo>
                        <a:lnTo>
                          <a:pt x="371" y="436"/>
                        </a:lnTo>
                        <a:lnTo>
                          <a:pt x="371" y="438"/>
                        </a:lnTo>
                        <a:lnTo>
                          <a:pt x="373" y="438"/>
                        </a:lnTo>
                        <a:lnTo>
                          <a:pt x="375" y="438"/>
                        </a:lnTo>
                        <a:lnTo>
                          <a:pt x="377" y="438"/>
                        </a:lnTo>
                        <a:lnTo>
                          <a:pt x="377" y="436"/>
                        </a:lnTo>
                        <a:lnTo>
                          <a:pt x="379" y="436"/>
                        </a:lnTo>
                        <a:lnTo>
                          <a:pt x="380" y="436"/>
                        </a:lnTo>
                        <a:lnTo>
                          <a:pt x="382" y="436"/>
                        </a:lnTo>
                        <a:lnTo>
                          <a:pt x="384" y="436"/>
                        </a:lnTo>
                        <a:lnTo>
                          <a:pt x="386" y="438"/>
                        </a:lnTo>
                        <a:lnTo>
                          <a:pt x="386" y="440"/>
                        </a:lnTo>
                        <a:lnTo>
                          <a:pt x="388" y="442"/>
                        </a:lnTo>
                        <a:lnTo>
                          <a:pt x="390" y="442"/>
                        </a:lnTo>
                        <a:lnTo>
                          <a:pt x="390" y="444"/>
                        </a:lnTo>
                        <a:lnTo>
                          <a:pt x="392" y="444"/>
                        </a:lnTo>
                        <a:lnTo>
                          <a:pt x="392" y="446"/>
                        </a:lnTo>
                        <a:lnTo>
                          <a:pt x="390" y="446"/>
                        </a:lnTo>
                        <a:lnTo>
                          <a:pt x="390" y="448"/>
                        </a:lnTo>
                        <a:lnTo>
                          <a:pt x="392" y="448"/>
                        </a:lnTo>
                        <a:lnTo>
                          <a:pt x="392" y="449"/>
                        </a:lnTo>
                        <a:lnTo>
                          <a:pt x="394" y="449"/>
                        </a:lnTo>
                        <a:lnTo>
                          <a:pt x="396" y="449"/>
                        </a:lnTo>
                        <a:lnTo>
                          <a:pt x="396" y="451"/>
                        </a:lnTo>
                        <a:lnTo>
                          <a:pt x="396" y="453"/>
                        </a:lnTo>
                        <a:lnTo>
                          <a:pt x="398" y="453"/>
                        </a:lnTo>
                        <a:lnTo>
                          <a:pt x="398" y="455"/>
                        </a:lnTo>
                        <a:lnTo>
                          <a:pt x="400" y="455"/>
                        </a:lnTo>
                        <a:lnTo>
                          <a:pt x="402" y="455"/>
                        </a:lnTo>
                        <a:lnTo>
                          <a:pt x="403" y="455"/>
                        </a:lnTo>
                        <a:lnTo>
                          <a:pt x="403" y="457"/>
                        </a:lnTo>
                        <a:lnTo>
                          <a:pt x="403" y="459"/>
                        </a:lnTo>
                        <a:lnTo>
                          <a:pt x="403" y="461"/>
                        </a:lnTo>
                        <a:lnTo>
                          <a:pt x="405" y="461"/>
                        </a:lnTo>
                        <a:lnTo>
                          <a:pt x="407" y="461"/>
                        </a:lnTo>
                        <a:lnTo>
                          <a:pt x="409" y="461"/>
                        </a:lnTo>
                        <a:lnTo>
                          <a:pt x="409" y="463"/>
                        </a:lnTo>
                        <a:lnTo>
                          <a:pt x="409" y="465"/>
                        </a:lnTo>
                        <a:lnTo>
                          <a:pt x="411" y="465"/>
                        </a:lnTo>
                        <a:lnTo>
                          <a:pt x="413" y="465"/>
                        </a:lnTo>
                        <a:lnTo>
                          <a:pt x="413" y="463"/>
                        </a:lnTo>
                        <a:lnTo>
                          <a:pt x="415" y="463"/>
                        </a:lnTo>
                        <a:lnTo>
                          <a:pt x="415" y="465"/>
                        </a:lnTo>
                        <a:lnTo>
                          <a:pt x="417" y="465"/>
                        </a:lnTo>
                        <a:lnTo>
                          <a:pt x="417" y="467"/>
                        </a:lnTo>
                        <a:lnTo>
                          <a:pt x="419" y="467"/>
                        </a:lnTo>
                        <a:lnTo>
                          <a:pt x="419" y="469"/>
                        </a:lnTo>
                        <a:lnTo>
                          <a:pt x="417" y="469"/>
                        </a:lnTo>
                        <a:lnTo>
                          <a:pt x="415" y="469"/>
                        </a:lnTo>
                        <a:lnTo>
                          <a:pt x="413" y="469"/>
                        </a:lnTo>
                        <a:lnTo>
                          <a:pt x="413" y="471"/>
                        </a:lnTo>
                        <a:lnTo>
                          <a:pt x="413" y="473"/>
                        </a:lnTo>
                        <a:lnTo>
                          <a:pt x="415" y="473"/>
                        </a:lnTo>
                        <a:lnTo>
                          <a:pt x="417" y="473"/>
                        </a:lnTo>
                        <a:lnTo>
                          <a:pt x="419" y="471"/>
                        </a:lnTo>
                        <a:lnTo>
                          <a:pt x="419" y="469"/>
                        </a:lnTo>
                        <a:lnTo>
                          <a:pt x="421" y="469"/>
                        </a:lnTo>
                        <a:lnTo>
                          <a:pt x="421" y="471"/>
                        </a:lnTo>
                        <a:lnTo>
                          <a:pt x="423" y="473"/>
                        </a:lnTo>
                        <a:lnTo>
                          <a:pt x="423" y="474"/>
                        </a:lnTo>
                        <a:lnTo>
                          <a:pt x="425" y="474"/>
                        </a:lnTo>
                        <a:lnTo>
                          <a:pt x="425" y="476"/>
                        </a:lnTo>
                        <a:lnTo>
                          <a:pt x="427" y="476"/>
                        </a:lnTo>
                        <a:lnTo>
                          <a:pt x="428" y="474"/>
                        </a:lnTo>
                        <a:lnTo>
                          <a:pt x="430" y="473"/>
                        </a:lnTo>
                        <a:lnTo>
                          <a:pt x="432" y="474"/>
                        </a:lnTo>
                        <a:lnTo>
                          <a:pt x="434" y="474"/>
                        </a:lnTo>
                        <a:lnTo>
                          <a:pt x="436" y="474"/>
                        </a:lnTo>
                        <a:lnTo>
                          <a:pt x="438" y="473"/>
                        </a:lnTo>
                        <a:lnTo>
                          <a:pt x="438" y="471"/>
                        </a:lnTo>
                        <a:lnTo>
                          <a:pt x="440" y="469"/>
                        </a:lnTo>
                        <a:lnTo>
                          <a:pt x="442" y="469"/>
                        </a:lnTo>
                        <a:lnTo>
                          <a:pt x="442" y="471"/>
                        </a:lnTo>
                        <a:lnTo>
                          <a:pt x="442" y="473"/>
                        </a:lnTo>
                        <a:lnTo>
                          <a:pt x="444" y="473"/>
                        </a:lnTo>
                        <a:lnTo>
                          <a:pt x="446" y="473"/>
                        </a:lnTo>
                        <a:lnTo>
                          <a:pt x="448" y="473"/>
                        </a:lnTo>
                        <a:lnTo>
                          <a:pt x="450" y="473"/>
                        </a:lnTo>
                        <a:lnTo>
                          <a:pt x="450" y="474"/>
                        </a:lnTo>
                        <a:lnTo>
                          <a:pt x="451" y="474"/>
                        </a:lnTo>
                        <a:lnTo>
                          <a:pt x="451" y="476"/>
                        </a:lnTo>
                        <a:lnTo>
                          <a:pt x="453" y="476"/>
                        </a:lnTo>
                        <a:lnTo>
                          <a:pt x="455" y="476"/>
                        </a:lnTo>
                        <a:lnTo>
                          <a:pt x="455" y="478"/>
                        </a:lnTo>
                        <a:lnTo>
                          <a:pt x="453" y="478"/>
                        </a:lnTo>
                        <a:lnTo>
                          <a:pt x="451" y="476"/>
                        </a:lnTo>
                        <a:lnTo>
                          <a:pt x="450" y="478"/>
                        </a:lnTo>
                        <a:lnTo>
                          <a:pt x="450" y="480"/>
                        </a:lnTo>
                        <a:lnTo>
                          <a:pt x="450" y="482"/>
                        </a:lnTo>
                        <a:lnTo>
                          <a:pt x="451" y="482"/>
                        </a:lnTo>
                        <a:lnTo>
                          <a:pt x="451" y="480"/>
                        </a:lnTo>
                        <a:lnTo>
                          <a:pt x="453" y="480"/>
                        </a:lnTo>
                        <a:lnTo>
                          <a:pt x="453" y="482"/>
                        </a:lnTo>
                        <a:lnTo>
                          <a:pt x="455" y="482"/>
                        </a:lnTo>
                        <a:lnTo>
                          <a:pt x="455" y="484"/>
                        </a:lnTo>
                        <a:lnTo>
                          <a:pt x="457" y="484"/>
                        </a:lnTo>
                        <a:lnTo>
                          <a:pt x="459" y="484"/>
                        </a:lnTo>
                        <a:lnTo>
                          <a:pt x="459" y="482"/>
                        </a:lnTo>
                        <a:lnTo>
                          <a:pt x="461" y="482"/>
                        </a:lnTo>
                        <a:lnTo>
                          <a:pt x="463" y="482"/>
                        </a:lnTo>
                        <a:lnTo>
                          <a:pt x="465" y="482"/>
                        </a:lnTo>
                        <a:lnTo>
                          <a:pt x="467" y="484"/>
                        </a:lnTo>
                        <a:lnTo>
                          <a:pt x="469" y="484"/>
                        </a:lnTo>
                        <a:lnTo>
                          <a:pt x="469" y="486"/>
                        </a:lnTo>
                        <a:lnTo>
                          <a:pt x="471" y="486"/>
                        </a:lnTo>
                        <a:lnTo>
                          <a:pt x="473" y="486"/>
                        </a:lnTo>
                        <a:lnTo>
                          <a:pt x="474" y="486"/>
                        </a:lnTo>
                        <a:lnTo>
                          <a:pt x="476" y="486"/>
                        </a:lnTo>
                        <a:lnTo>
                          <a:pt x="476" y="484"/>
                        </a:lnTo>
                        <a:lnTo>
                          <a:pt x="478" y="484"/>
                        </a:lnTo>
                        <a:lnTo>
                          <a:pt x="478" y="486"/>
                        </a:lnTo>
                        <a:lnTo>
                          <a:pt x="480" y="486"/>
                        </a:lnTo>
                        <a:lnTo>
                          <a:pt x="482" y="486"/>
                        </a:lnTo>
                        <a:lnTo>
                          <a:pt x="482" y="488"/>
                        </a:lnTo>
                        <a:lnTo>
                          <a:pt x="482" y="490"/>
                        </a:lnTo>
                        <a:lnTo>
                          <a:pt x="484" y="492"/>
                        </a:lnTo>
                        <a:lnTo>
                          <a:pt x="484" y="494"/>
                        </a:lnTo>
                        <a:lnTo>
                          <a:pt x="486" y="496"/>
                        </a:lnTo>
                        <a:lnTo>
                          <a:pt x="486" y="497"/>
                        </a:lnTo>
                        <a:lnTo>
                          <a:pt x="486" y="499"/>
                        </a:lnTo>
                        <a:lnTo>
                          <a:pt x="484" y="501"/>
                        </a:lnTo>
                        <a:lnTo>
                          <a:pt x="484" y="503"/>
                        </a:lnTo>
                        <a:lnTo>
                          <a:pt x="484" y="505"/>
                        </a:lnTo>
                        <a:lnTo>
                          <a:pt x="484" y="507"/>
                        </a:lnTo>
                        <a:lnTo>
                          <a:pt x="486" y="507"/>
                        </a:lnTo>
                        <a:lnTo>
                          <a:pt x="486" y="509"/>
                        </a:lnTo>
                        <a:lnTo>
                          <a:pt x="486" y="511"/>
                        </a:lnTo>
                        <a:lnTo>
                          <a:pt x="488" y="511"/>
                        </a:lnTo>
                        <a:lnTo>
                          <a:pt x="488" y="513"/>
                        </a:lnTo>
                        <a:lnTo>
                          <a:pt x="490" y="513"/>
                        </a:lnTo>
                        <a:lnTo>
                          <a:pt x="490" y="515"/>
                        </a:lnTo>
                        <a:lnTo>
                          <a:pt x="492" y="515"/>
                        </a:lnTo>
                        <a:lnTo>
                          <a:pt x="492" y="517"/>
                        </a:lnTo>
                        <a:lnTo>
                          <a:pt x="494" y="519"/>
                        </a:lnTo>
                        <a:lnTo>
                          <a:pt x="496" y="521"/>
                        </a:lnTo>
                        <a:lnTo>
                          <a:pt x="498" y="521"/>
                        </a:lnTo>
                        <a:lnTo>
                          <a:pt x="498" y="522"/>
                        </a:lnTo>
                        <a:lnTo>
                          <a:pt x="499" y="522"/>
                        </a:lnTo>
                        <a:lnTo>
                          <a:pt x="499" y="524"/>
                        </a:lnTo>
                        <a:lnTo>
                          <a:pt x="501" y="524"/>
                        </a:lnTo>
                        <a:lnTo>
                          <a:pt x="501" y="526"/>
                        </a:lnTo>
                        <a:lnTo>
                          <a:pt x="503" y="526"/>
                        </a:lnTo>
                        <a:lnTo>
                          <a:pt x="503" y="528"/>
                        </a:lnTo>
                        <a:lnTo>
                          <a:pt x="505" y="528"/>
                        </a:lnTo>
                        <a:lnTo>
                          <a:pt x="505" y="530"/>
                        </a:lnTo>
                        <a:lnTo>
                          <a:pt x="507" y="530"/>
                        </a:lnTo>
                        <a:lnTo>
                          <a:pt x="507" y="532"/>
                        </a:lnTo>
                        <a:lnTo>
                          <a:pt x="507" y="534"/>
                        </a:lnTo>
                        <a:lnTo>
                          <a:pt x="507" y="536"/>
                        </a:lnTo>
                        <a:lnTo>
                          <a:pt x="505" y="536"/>
                        </a:lnTo>
                        <a:lnTo>
                          <a:pt x="505" y="538"/>
                        </a:lnTo>
                        <a:lnTo>
                          <a:pt x="505" y="540"/>
                        </a:lnTo>
                        <a:lnTo>
                          <a:pt x="505" y="542"/>
                        </a:lnTo>
                        <a:lnTo>
                          <a:pt x="505" y="544"/>
                        </a:lnTo>
                        <a:lnTo>
                          <a:pt x="505" y="545"/>
                        </a:lnTo>
                        <a:lnTo>
                          <a:pt x="507" y="545"/>
                        </a:lnTo>
                        <a:lnTo>
                          <a:pt x="505" y="545"/>
                        </a:lnTo>
                        <a:lnTo>
                          <a:pt x="505" y="547"/>
                        </a:lnTo>
                        <a:lnTo>
                          <a:pt x="503" y="549"/>
                        </a:lnTo>
                        <a:lnTo>
                          <a:pt x="501" y="551"/>
                        </a:lnTo>
                        <a:lnTo>
                          <a:pt x="499" y="553"/>
                        </a:lnTo>
                        <a:lnTo>
                          <a:pt x="499" y="555"/>
                        </a:lnTo>
                        <a:lnTo>
                          <a:pt x="499" y="557"/>
                        </a:lnTo>
                        <a:lnTo>
                          <a:pt x="501" y="557"/>
                        </a:lnTo>
                        <a:lnTo>
                          <a:pt x="501" y="559"/>
                        </a:lnTo>
                        <a:lnTo>
                          <a:pt x="501" y="561"/>
                        </a:lnTo>
                        <a:lnTo>
                          <a:pt x="501" y="563"/>
                        </a:lnTo>
                        <a:lnTo>
                          <a:pt x="501" y="565"/>
                        </a:lnTo>
                        <a:lnTo>
                          <a:pt x="501" y="567"/>
                        </a:lnTo>
                        <a:lnTo>
                          <a:pt x="499" y="567"/>
                        </a:lnTo>
                        <a:lnTo>
                          <a:pt x="499" y="569"/>
                        </a:lnTo>
                        <a:lnTo>
                          <a:pt x="498" y="570"/>
                        </a:lnTo>
                        <a:lnTo>
                          <a:pt x="498" y="572"/>
                        </a:lnTo>
                        <a:lnTo>
                          <a:pt x="499" y="574"/>
                        </a:lnTo>
                        <a:lnTo>
                          <a:pt x="499" y="576"/>
                        </a:lnTo>
                        <a:lnTo>
                          <a:pt x="499" y="578"/>
                        </a:lnTo>
                        <a:lnTo>
                          <a:pt x="499" y="580"/>
                        </a:lnTo>
                        <a:lnTo>
                          <a:pt x="501" y="580"/>
                        </a:lnTo>
                        <a:lnTo>
                          <a:pt x="501" y="582"/>
                        </a:lnTo>
                        <a:lnTo>
                          <a:pt x="501" y="584"/>
                        </a:lnTo>
                        <a:lnTo>
                          <a:pt x="501" y="586"/>
                        </a:lnTo>
                        <a:lnTo>
                          <a:pt x="503" y="588"/>
                        </a:lnTo>
                        <a:lnTo>
                          <a:pt x="505" y="588"/>
                        </a:lnTo>
                        <a:lnTo>
                          <a:pt x="505" y="590"/>
                        </a:lnTo>
                        <a:lnTo>
                          <a:pt x="507" y="592"/>
                        </a:lnTo>
                        <a:lnTo>
                          <a:pt x="507" y="594"/>
                        </a:lnTo>
                        <a:lnTo>
                          <a:pt x="509" y="595"/>
                        </a:lnTo>
                        <a:lnTo>
                          <a:pt x="511" y="597"/>
                        </a:lnTo>
                        <a:lnTo>
                          <a:pt x="511" y="599"/>
                        </a:lnTo>
                        <a:lnTo>
                          <a:pt x="511" y="601"/>
                        </a:lnTo>
                        <a:lnTo>
                          <a:pt x="509" y="603"/>
                        </a:lnTo>
                        <a:lnTo>
                          <a:pt x="509" y="605"/>
                        </a:lnTo>
                        <a:lnTo>
                          <a:pt x="509" y="607"/>
                        </a:lnTo>
                        <a:lnTo>
                          <a:pt x="509" y="609"/>
                        </a:lnTo>
                        <a:lnTo>
                          <a:pt x="511" y="611"/>
                        </a:lnTo>
                        <a:lnTo>
                          <a:pt x="511" y="613"/>
                        </a:lnTo>
                        <a:lnTo>
                          <a:pt x="513" y="617"/>
                        </a:lnTo>
                        <a:lnTo>
                          <a:pt x="515" y="618"/>
                        </a:lnTo>
                        <a:lnTo>
                          <a:pt x="517" y="620"/>
                        </a:lnTo>
                        <a:lnTo>
                          <a:pt x="517" y="622"/>
                        </a:lnTo>
                        <a:lnTo>
                          <a:pt x="517" y="624"/>
                        </a:lnTo>
                        <a:lnTo>
                          <a:pt x="519" y="624"/>
                        </a:lnTo>
                        <a:lnTo>
                          <a:pt x="519" y="626"/>
                        </a:lnTo>
                        <a:lnTo>
                          <a:pt x="517" y="628"/>
                        </a:lnTo>
                        <a:lnTo>
                          <a:pt x="517" y="630"/>
                        </a:lnTo>
                        <a:lnTo>
                          <a:pt x="517" y="634"/>
                        </a:lnTo>
                        <a:lnTo>
                          <a:pt x="517" y="636"/>
                        </a:lnTo>
                        <a:lnTo>
                          <a:pt x="517" y="638"/>
                        </a:lnTo>
                        <a:lnTo>
                          <a:pt x="517" y="640"/>
                        </a:lnTo>
                        <a:lnTo>
                          <a:pt x="517" y="642"/>
                        </a:lnTo>
                        <a:lnTo>
                          <a:pt x="517" y="643"/>
                        </a:lnTo>
                        <a:lnTo>
                          <a:pt x="517" y="645"/>
                        </a:lnTo>
                        <a:lnTo>
                          <a:pt x="517" y="647"/>
                        </a:lnTo>
                        <a:lnTo>
                          <a:pt x="519" y="649"/>
                        </a:lnTo>
                        <a:lnTo>
                          <a:pt x="519" y="651"/>
                        </a:lnTo>
                        <a:lnTo>
                          <a:pt x="517" y="651"/>
                        </a:lnTo>
                        <a:lnTo>
                          <a:pt x="517" y="653"/>
                        </a:lnTo>
                        <a:lnTo>
                          <a:pt x="517" y="655"/>
                        </a:lnTo>
                        <a:lnTo>
                          <a:pt x="515" y="657"/>
                        </a:lnTo>
                        <a:lnTo>
                          <a:pt x="515" y="659"/>
                        </a:lnTo>
                        <a:lnTo>
                          <a:pt x="517" y="661"/>
                        </a:lnTo>
                        <a:lnTo>
                          <a:pt x="519" y="661"/>
                        </a:lnTo>
                        <a:lnTo>
                          <a:pt x="519" y="663"/>
                        </a:lnTo>
                        <a:lnTo>
                          <a:pt x="517" y="663"/>
                        </a:lnTo>
                        <a:lnTo>
                          <a:pt x="517" y="665"/>
                        </a:lnTo>
                        <a:lnTo>
                          <a:pt x="515" y="665"/>
                        </a:lnTo>
                        <a:lnTo>
                          <a:pt x="515" y="666"/>
                        </a:lnTo>
                        <a:lnTo>
                          <a:pt x="515" y="668"/>
                        </a:lnTo>
                        <a:lnTo>
                          <a:pt x="515" y="670"/>
                        </a:lnTo>
                        <a:lnTo>
                          <a:pt x="517" y="672"/>
                        </a:lnTo>
                        <a:lnTo>
                          <a:pt x="517" y="674"/>
                        </a:lnTo>
                        <a:lnTo>
                          <a:pt x="517" y="676"/>
                        </a:lnTo>
                        <a:lnTo>
                          <a:pt x="515" y="676"/>
                        </a:lnTo>
                        <a:lnTo>
                          <a:pt x="515" y="678"/>
                        </a:lnTo>
                        <a:lnTo>
                          <a:pt x="513" y="678"/>
                        </a:lnTo>
                        <a:lnTo>
                          <a:pt x="513" y="680"/>
                        </a:lnTo>
                        <a:lnTo>
                          <a:pt x="513" y="682"/>
                        </a:lnTo>
                        <a:lnTo>
                          <a:pt x="513" y="684"/>
                        </a:lnTo>
                        <a:lnTo>
                          <a:pt x="511" y="684"/>
                        </a:lnTo>
                        <a:lnTo>
                          <a:pt x="511" y="686"/>
                        </a:lnTo>
                        <a:lnTo>
                          <a:pt x="511" y="688"/>
                        </a:lnTo>
                        <a:lnTo>
                          <a:pt x="511" y="690"/>
                        </a:lnTo>
                        <a:lnTo>
                          <a:pt x="509" y="690"/>
                        </a:lnTo>
                        <a:lnTo>
                          <a:pt x="509" y="691"/>
                        </a:lnTo>
                        <a:lnTo>
                          <a:pt x="507" y="691"/>
                        </a:lnTo>
                        <a:lnTo>
                          <a:pt x="507" y="693"/>
                        </a:lnTo>
                        <a:lnTo>
                          <a:pt x="507" y="695"/>
                        </a:lnTo>
                        <a:lnTo>
                          <a:pt x="509" y="695"/>
                        </a:lnTo>
                        <a:lnTo>
                          <a:pt x="509" y="697"/>
                        </a:lnTo>
                        <a:lnTo>
                          <a:pt x="511" y="697"/>
                        </a:lnTo>
                        <a:lnTo>
                          <a:pt x="511" y="699"/>
                        </a:lnTo>
                        <a:lnTo>
                          <a:pt x="511" y="701"/>
                        </a:lnTo>
                        <a:lnTo>
                          <a:pt x="511" y="703"/>
                        </a:lnTo>
                        <a:lnTo>
                          <a:pt x="513" y="703"/>
                        </a:lnTo>
                        <a:lnTo>
                          <a:pt x="511" y="705"/>
                        </a:lnTo>
                        <a:lnTo>
                          <a:pt x="511" y="707"/>
                        </a:lnTo>
                        <a:lnTo>
                          <a:pt x="511" y="709"/>
                        </a:lnTo>
                        <a:lnTo>
                          <a:pt x="509" y="709"/>
                        </a:lnTo>
                        <a:lnTo>
                          <a:pt x="509" y="711"/>
                        </a:lnTo>
                        <a:lnTo>
                          <a:pt x="507" y="711"/>
                        </a:lnTo>
                        <a:lnTo>
                          <a:pt x="505" y="711"/>
                        </a:lnTo>
                        <a:lnTo>
                          <a:pt x="503" y="711"/>
                        </a:lnTo>
                        <a:lnTo>
                          <a:pt x="501" y="713"/>
                        </a:lnTo>
                        <a:lnTo>
                          <a:pt x="501" y="714"/>
                        </a:lnTo>
                        <a:lnTo>
                          <a:pt x="499" y="716"/>
                        </a:lnTo>
                        <a:lnTo>
                          <a:pt x="499" y="718"/>
                        </a:lnTo>
                        <a:lnTo>
                          <a:pt x="498" y="718"/>
                        </a:lnTo>
                        <a:lnTo>
                          <a:pt x="496" y="718"/>
                        </a:lnTo>
                        <a:lnTo>
                          <a:pt x="496" y="720"/>
                        </a:lnTo>
                        <a:lnTo>
                          <a:pt x="494" y="720"/>
                        </a:lnTo>
                        <a:lnTo>
                          <a:pt x="494" y="722"/>
                        </a:lnTo>
                        <a:lnTo>
                          <a:pt x="492" y="722"/>
                        </a:lnTo>
                        <a:lnTo>
                          <a:pt x="492" y="724"/>
                        </a:lnTo>
                        <a:lnTo>
                          <a:pt x="490" y="724"/>
                        </a:lnTo>
                        <a:lnTo>
                          <a:pt x="490" y="726"/>
                        </a:lnTo>
                        <a:lnTo>
                          <a:pt x="490" y="730"/>
                        </a:lnTo>
                        <a:lnTo>
                          <a:pt x="490" y="732"/>
                        </a:lnTo>
                        <a:lnTo>
                          <a:pt x="488" y="732"/>
                        </a:lnTo>
                        <a:lnTo>
                          <a:pt x="488" y="734"/>
                        </a:lnTo>
                        <a:lnTo>
                          <a:pt x="486" y="736"/>
                        </a:lnTo>
                        <a:lnTo>
                          <a:pt x="486" y="738"/>
                        </a:lnTo>
                        <a:lnTo>
                          <a:pt x="486" y="739"/>
                        </a:lnTo>
                        <a:lnTo>
                          <a:pt x="486" y="741"/>
                        </a:lnTo>
                        <a:lnTo>
                          <a:pt x="486" y="743"/>
                        </a:lnTo>
                        <a:lnTo>
                          <a:pt x="486" y="745"/>
                        </a:lnTo>
                        <a:lnTo>
                          <a:pt x="486" y="747"/>
                        </a:lnTo>
                        <a:lnTo>
                          <a:pt x="488" y="747"/>
                        </a:lnTo>
                        <a:lnTo>
                          <a:pt x="488" y="749"/>
                        </a:lnTo>
                        <a:lnTo>
                          <a:pt x="488" y="751"/>
                        </a:lnTo>
                        <a:lnTo>
                          <a:pt x="488" y="753"/>
                        </a:lnTo>
                        <a:lnTo>
                          <a:pt x="490" y="755"/>
                        </a:lnTo>
                        <a:lnTo>
                          <a:pt x="490" y="757"/>
                        </a:lnTo>
                        <a:lnTo>
                          <a:pt x="492" y="759"/>
                        </a:lnTo>
                        <a:lnTo>
                          <a:pt x="494" y="759"/>
                        </a:lnTo>
                        <a:lnTo>
                          <a:pt x="494" y="761"/>
                        </a:lnTo>
                        <a:lnTo>
                          <a:pt x="492" y="761"/>
                        </a:lnTo>
                        <a:lnTo>
                          <a:pt x="490" y="761"/>
                        </a:lnTo>
                        <a:lnTo>
                          <a:pt x="490" y="762"/>
                        </a:lnTo>
                        <a:lnTo>
                          <a:pt x="488" y="762"/>
                        </a:lnTo>
                        <a:lnTo>
                          <a:pt x="488" y="764"/>
                        </a:lnTo>
                        <a:lnTo>
                          <a:pt x="488" y="766"/>
                        </a:lnTo>
                        <a:lnTo>
                          <a:pt x="488" y="768"/>
                        </a:lnTo>
                        <a:lnTo>
                          <a:pt x="490" y="770"/>
                        </a:lnTo>
                        <a:lnTo>
                          <a:pt x="492" y="770"/>
                        </a:lnTo>
                        <a:lnTo>
                          <a:pt x="494" y="770"/>
                        </a:lnTo>
                        <a:lnTo>
                          <a:pt x="494" y="772"/>
                        </a:lnTo>
                        <a:lnTo>
                          <a:pt x="496" y="772"/>
                        </a:lnTo>
                        <a:lnTo>
                          <a:pt x="496" y="774"/>
                        </a:lnTo>
                        <a:lnTo>
                          <a:pt x="496" y="776"/>
                        </a:lnTo>
                        <a:lnTo>
                          <a:pt x="496" y="778"/>
                        </a:lnTo>
                        <a:lnTo>
                          <a:pt x="498" y="780"/>
                        </a:lnTo>
                        <a:lnTo>
                          <a:pt x="498" y="782"/>
                        </a:lnTo>
                        <a:lnTo>
                          <a:pt x="499" y="784"/>
                        </a:lnTo>
                        <a:lnTo>
                          <a:pt x="499" y="786"/>
                        </a:lnTo>
                        <a:lnTo>
                          <a:pt x="499" y="787"/>
                        </a:lnTo>
                        <a:lnTo>
                          <a:pt x="499" y="789"/>
                        </a:lnTo>
                        <a:lnTo>
                          <a:pt x="499" y="791"/>
                        </a:lnTo>
                        <a:lnTo>
                          <a:pt x="499" y="793"/>
                        </a:lnTo>
                        <a:lnTo>
                          <a:pt x="499" y="795"/>
                        </a:lnTo>
                        <a:lnTo>
                          <a:pt x="499" y="797"/>
                        </a:lnTo>
                        <a:lnTo>
                          <a:pt x="499" y="799"/>
                        </a:lnTo>
                        <a:lnTo>
                          <a:pt x="501" y="799"/>
                        </a:lnTo>
                        <a:lnTo>
                          <a:pt x="501" y="801"/>
                        </a:lnTo>
                        <a:lnTo>
                          <a:pt x="501" y="803"/>
                        </a:lnTo>
                        <a:lnTo>
                          <a:pt x="503" y="803"/>
                        </a:lnTo>
                        <a:lnTo>
                          <a:pt x="503" y="805"/>
                        </a:lnTo>
                        <a:lnTo>
                          <a:pt x="505" y="809"/>
                        </a:lnTo>
                        <a:lnTo>
                          <a:pt x="505" y="810"/>
                        </a:lnTo>
                        <a:lnTo>
                          <a:pt x="505" y="812"/>
                        </a:lnTo>
                        <a:lnTo>
                          <a:pt x="505" y="814"/>
                        </a:lnTo>
                        <a:lnTo>
                          <a:pt x="505" y="816"/>
                        </a:lnTo>
                        <a:lnTo>
                          <a:pt x="503" y="816"/>
                        </a:lnTo>
                        <a:lnTo>
                          <a:pt x="501" y="816"/>
                        </a:lnTo>
                        <a:lnTo>
                          <a:pt x="501" y="818"/>
                        </a:lnTo>
                        <a:lnTo>
                          <a:pt x="499" y="818"/>
                        </a:lnTo>
                        <a:lnTo>
                          <a:pt x="499" y="820"/>
                        </a:lnTo>
                        <a:lnTo>
                          <a:pt x="499" y="822"/>
                        </a:lnTo>
                        <a:lnTo>
                          <a:pt x="498" y="822"/>
                        </a:lnTo>
                        <a:lnTo>
                          <a:pt x="498" y="824"/>
                        </a:lnTo>
                        <a:lnTo>
                          <a:pt x="499" y="824"/>
                        </a:lnTo>
                        <a:lnTo>
                          <a:pt x="499" y="826"/>
                        </a:lnTo>
                        <a:lnTo>
                          <a:pt x="499" y="828"/>
                        </a:lnTo>
                        <a:lnTo>
                          <a:pt x="501" y="828"/>
                        </a:lnTo>
                        <a:lnTo>
                          <a:pt x="501" y="830"/>
                        </a:lnTo>
                        <a:lnTo>
                          <a:pt x="501" y="832"/>
                        </a:lnTo>
                        <a:lnTo>
                          <a:pt x="501" y="834"/>
                        </a:lnTo>
                        <a:lnTo>
                          <a:pt x="503" y="835"/>
                        </a:lnTo>
                        <a:lnTo>
                          <a:pt x="505" y="837"/>
                        </a:lnTo>
                        <a:lnTo>
                          <a:pt x="505" y="839"/>
                        </a:lnTo>
                        <a:lnTo>
                          <a:pt x="505" y="841"/>
                        </a:lnTo>
                        <a:lnTo>
                          <a:pt x="503" y="841"/>
                        </a:lnTo>
                        <a:lnTo>
                          <a:pt x="501" y="841"/>
                        </a:lnTo>
                        <a:lnTo>
                          <a:pt x="499" y="841"/>
                        </a:lnTo>
                        <a:lnTo>
                          <a:pt x="499" y="843"/>
                        </a:lnTo>
                        <a:lnTo>
                          <a:pt x="499" y="845"/>
                        </a:lnTo>
                        <a:lnTo>
                          <a:pt x="501" y="845"/>
                        </a:lnTo>
                        <a:lnTo>
                          <a:pt x="501" y="847"/>
                        </a:lnTo>
                        <a:lnTo>
                          <a:pt x="501" y="849"/>
                        </a:lnTo>
                        <a:lnTo>
                          <a:pt x="501" y="851"/>
                        </a:lnTo>
                        <a:lnTo>
                          <a:pt x="499" y="851"/>
                        </a:lnTo>
                        <a:lnTo>
                          <a:pt x="499" y="853"/>
                        </a:lnTo>
                        <a:lnTo>
                          <a:pt x="498" y="853"/>
                        </a:lnTo>
                        <a:lnTo>
                          <a:pt x="498" y="855"/>
                        </a:lnTo>
                        <a:lnTo>
                          <a:pt x="498" y="857"/>
                        </a:lnTo>
                        <a:lnTo>
                          <a:pt x="498" y="858"/>
                        </a:lnTo>
                        <a:lnTo>
                          <a:pt x="496" y="858"/>
                        </a:lnTo>
                        <a:lnTo>
                          <a:pt x="496" y="860"/>
                        </a:lnTo>
                        <a:lnTo>
                          <a:pt x="494" y="860"/>
                        </a:lnTo>
                        <a:lnTo>
                          <a:pt x="492" y="860"/>
                        </a:lnTo>
                        <a:lnTo>
                          <a:pt x="492" y="862"/>
                        </a:lnTo>
                        <a:lnTo>
                          <a:pt x="490" y="862"/>
                        </a:lnTo>
                        <a:lnTo>
                          <a:pt x="490" y="864"/>
                        </a:lnTo>
                        <a:lnTo>
                          <a:pt x="490" y="866"/>
                        </a:lnTo>
                        <a:lnTo>
                          <a:pt x="490" y="868"/>
                        </a:lnTo>
                        <a:lnTo>
                          <a:pt x="490" y="870"/>
                        </a:lnTo>
                        <a:lnTo>
                          <a:pt x="488" y="870"/>
                        </a:lnTo>
                        <a:lnTo>
                          <a:pt x="486" y="872"/>
                        </a:lnTo>
                        <a:lnTo>
                          <a:pt x="486" y="874"/>
                        </a:lnTo>
                        <a:lnTo>
                          <a:pt x="486" y="876"/>
                        </a:lnTo>
                        <a:lnTo>
                          <a:pt x="484" y="876"/>
                        </a:lnTo>
                        <a:lnTo>
                          <a:pt x="484" y="878"/>
                        </a:lnTo>
                        <a:lnTo>
                          <a:pt x="484" y="880"/>
                        </a:lnTo>
                        <a:lnTo>
                          <a:pt x="482" y="880"/>
                        </a:lnTo>
                        <a:lnTo>
                          <a:pt x="480" y="880"/>
                        </a:lnTo>
                        <a:lnTo>
                          <a:pt x="478" y="880"/>
                        </a:lnTo>
                        <a:lnTo>
                          <a:pt x="476" y="880"/>
                        </a:lnTo>
                        <a:lnTo>
                          <a:pt x="474" y="882"/>
                        </a:lnTo>
                        <a:lnTo>
                          <a:pt x="474" y="883"/>
                        </a:lnTo>
                        <a:lnTo>
                          <a:pt x="474" y="885"/>
                        </a:lnTo>
                        <a:lnTo>
                          <a:pt x="474" y="887"/>
                        </a:lnTo>
                        <a:lnTo>
                          <a:pt x="476" y="889"/>
                        </a:lnTo>
                        <a:lnTo>
                          <a:pt x="476" y="891"/>
                        </a:lnTo>
                        <a:lnTo>
                          <a:pt x="476" y="893"/>
                        </a:lnTo>
                        <a:lnTo>
                          <a:pt x="478" y="895"/>
                        </a:lnTo>
                        <a:lnTo>
                          <a:pt x="478" y="897"/>
                        </a:lnTo>
                        <a:lnTo>
                          <a:pt x="478" y="899"/>
                        </a:lnTo>
                        <a:lnTo>
                          <a:pt x="478" y="901"/>
                        </a:lnTo>
                        <a:lnTo>
                          <a:pt x="478" y="903"/>
                        </a:lnTo>
                        <a:lnTo>
                          <a:pt x="478" y="905"/>
                        </a:lnTo>
                        <a:lnTo>
                          <a:pt x="478" y="906"/>
                        </a:lnTo>
                        <a:lnTo>
                          <a:pt x="478" y="908"/>
                        </a:lnTo>
                        <a:lnTo>
                          <a:pt x="476" y="908"/>
                        </a:lnTo>
                        <a:lnTo>
                          <a:pt x="476" y="910"/>
                        </a:lnTo>
                        <a:lnTo>
                          <a:pt x="476" y="912"/>
                        </a:lnTo>
                        <a:lnTo>
                          <a:pt x="476" y="914"/>
                        </a:lnTo>
                        <a:lnTo>
                          <a:pt x="476" y="916"/>
                        </a:lnTo>
                        <a:lnTo>
                          <a:pt x="474" y="918"/>
                        </a:lnTo>
                        <a:lnTo>
                          <a:pt x="474" y="920"/>
                        </a:lnTo>
                        <a:lnTo>
                          <a:pt x="474" y="922"/>
                        </a:lnTo>
                        <a:lnTo>
                          <a:pt x="474" y="924"/>
                        </a:lnTo>
                        <a:lnTo>
                          <a:pt x="474" y="926"/>
                        </a:lnTo>
                        <a:lnTo>
                          <a:pt x="474" y="928"/>
                        </a:lnTo>
                        <a:lnTo>
                          <a:pt x="474" y="930"/>
                        </a:lnTo>
                        <a:lnTo>
                          <a:pt x="474" y="931"/>
                        </a:lnTo>
                        <a:lnTo>
                          <a:pt x="474" y="933"/>
                        </a:lnTo>
                        <a:lnTo>
                          <a:pt x="473" y="935"/>
                        </a:lnTo>
                        <a:lnTo>
                          <a:pt x="469" y="939"/>
                        </a:lnTo>
                        <a:lnTo>
                          <a:pt x="467" y="941"/>
                        </a:lnTo>
                        <a:lnTo>
                          <a:pt x="461" y="945"/>
                        </a:lnTo>
                        <a:lnTo>
                          <a:pt x="455" y="951"/>
                        </a:lnTo>
                        <a:lnTo>
                          <a:pt x="451" y="955"/>
                        </a:lnTo>
                        <a:lnTo>
                          <a:pt x="450" y="956"/>
                        </a:lnTo>
                        <a:lnTo>
                          <a:pt x="446" y="960"/>
                        </a:lnTo>
                        <a:lnTo>
                          <a:pt x="438" y="968"/>
                        </a:lnTo>
                        <a:lnTo>
                          <a:pt x="430" y="974"/>
                        </a:lnTo>
                        <a:lnTo>
                          <a:pt x="428" y="974"/>
                        </a:lnTo>
                        <a:lnTo>
                          <a:pt x="428" y="976"/>
                        </a:lnTo>
                        <a:lnTo>
                          <a:pt x="427" y="976"/>
                        </a:lnTo>
                        <a:lnTo>
                          <a:pt x="427" y="978"/>
                        </a:lnTo>
                        <a:lnTo>
                          <a:pt x="425" y="978"/>
                        </a:lnTo>
                        <a:lnTo>
                          <a:pt x="423" y="978"/>
                        </a:lnTo>
                        <a:lnTo>
                          <a:pt x="423" y="979"/>
                        </a:lnTo>
                        <a:lnTo>
                          <a:pt x="421" y="979"/>
                        </a:lnTo>
                        <a:lnTo>
                          <a:pt x="421" y="981"/>
                        </a:lnTo>
                        <a:lnTo>
                          <a:pt x="419" y="981"/>
                        </a:lnTo>
                        <a:lnTo>
                          <a:pt x="417" y="983"/>
                        </a:lnTo>
                        <a:lnTo>
                          <a:pt x="415" y="985"/>
                        </a:lnTo>
                        <a:lnTo>
                          <a:pt x="413" y="985"/>
                        </a:lnTo>
                        <a:lnTo>
                          <a:pt x="413" y="987"/>
                        </a:lnTo>
                        <a:lnTo>
                          <a:pt x="411" y="987"/>
                        </a:lnTo>
                        <a:lnTo>
                          <a:pt x="411" y="989"/>
                        </a:lnTo>
                        <a:lnTo>
                          <a:pt x="409" y="989"/>
                        </a:lnTo>
                        <a:lnTo>
                          <a:pt x="409" y="991"/>
                        </a:lnTo>
                        <a:lnTo>
                          <a:pt x="407" y="991"/>
                        </a:lnTo>
                        <a:lnTo>
                          <a:pt x="407" y="993"/>
                        </a:lnTo>
                        <a:lnTo>
                          <a:pt x="405" y="993"/>
                        </a:lnTo>
                        <a:lnTo>
                          <a:pt x="405" y="995"/>
                        </a:lnTo>
                        <a:lnTo>
                          <a:pt x="405" y="997"/>
                        </a:lnTo>
                        <a:lnTo>
                          <a:pt x="403" y="997"/>
                        </a:lnTo>
                        <a:lnTo>
                          <a:pt x="402" y="999"/>
                        </a:lnTo>
                        <a:lnTo>
                          <a:pt x="402" y="1001"/>
                        </a:lnTo>
                        <a:lnTo>
                          <a:pt x="400" y="1001"/>
                        </a:lnTo>
                        <a:lnTo>
                          <a:pt x="400" y="1003"/>
                        </a:lnTo>
                        <a:lnTo>
                          <a:pt x="398" y="1003"/>
                        </a:lnTo>
                        <a:lnTo>
                          <a:pt x="398" y="1004"/>
                        </a:lnTo>
                        <a:lnTo>
                          <a:pt x="396" y="1006"/>
                        </a:lnTo>
                        <a:lnTo>
                          <a:pt x="394" y="1006"/>
                        </a:lnTo>
                        <a:lnTo>
                          <a:pt x="394" y="1008"/>
                        </a:lnTo>
                        <a:lnTo>
                          <a:pt x="396" y="1008"/>
                        </a:lnTo>
                        <a:lnTo>
                          <a:pt x="394" y="1008"/>
                        </a:lnTo>
                        <a:lnTo>
                          <a:pt x="394" y="1010"/>
                        </a:lnTo>
                        <a:lnTo>
                          <a:pt x="394" y="1012"/>
                        </a:lnTo>
                        <a:lnTo>
                          <a:pt x="392" y="1012"/>
                        </a:lnTo>
                        <a:lnTo>
                          <a:pt x="390" y="1012"/>
                        </a:lnTo>
                        <a:lnTo>
                          <a:pt x="390" y="1010"/>
                        </a:lnTo>
                        <a:lnTo>
                          <a:pt x="390" y="1012"/>
                        </a:lnTo>
                        <a:lnTo>
                          <a:pt x="388" y="1012"/>
                        </a:lnTo>
                        <a:lnTo>
                          <a:pt x="386" y="1012"/>
                        </a:lnTo>
                        <a:lnTo>
                          <a:pt x="386" y="1014"/>
                        </a:lnTo>
                        <a:lnTo>
                          <a:pt x="386" y="1012"/>
                        </a:lnTo>
                        <a:lnTo>
                          <a:pt x="384" y="1012"/>
                        </a:lnTo>
                        <a:lnTo>
                          <a:pt x="382" y="1012"/>
                        </a:lnTo>
                        <a:lnTo>
                          <a:pt x="382" y="1010"/>
                        </a:lnTo>
                        <a:lnTo>
                          <a:pt x="380" y="1010"/>
                        </a:lnTo>
                        <a:lnTo>
                          <a:pt x="379" y="1010"/>
                        </a:lnTo>
                        <a:lnTo>
                          <a:pt x="377" y="1010"/>
                        </a:lnTo>
                        <a:lnTo>
                          <a:pt x="377" y="1012"/>
                        </a:lnTo>
                        <a:lnTo>
                          <a:pt x="375" y="1012"/>
                        </a:lnTo>
                        <a:lnTo>
                          <a:pt x="375" y="1014"/>
                        </a:lnTo>
                        <a:lnTo>
                          <a:pt x="375" y="1012"/>
                        </a:lnTo>
                        <a:lnTo>
                          <a:pt x="373" y="1012"/>
                        </a:lnTo>
                        <a:lnTo>
                          <a:pt x="371" y="1012"/>
                        </a:lnTo>
                        <a:lnTo>
                          <a:pt x="371" y="1014"/>
                        </a:lnTo>
                        <a:lnTo>
                          <a:pt x="369" y="1014"/>
                        </a:lnTo>
                        <a:lnTo>
                          <a:pt x="369" y="1012"/>
                        </a:lnTo>
                        <a:lnTo>
                          <a:pt x="371" y="1012"/>
                        </a:lnTo>
                        <a:lnTo>
                          <a:pt x="369" y="1012"/>
                        </a:lnTo>
                        <a:lnTo>
                          <a:pt x="369" y="1010"/>
                        </a:lnTo>
                        <a:lnTo>
                          <a:pt x="367" y="1010"/>
                        </a:lnTo>
                        <a:lnTo>
                          <a:pt x="367" y="1008"/>
                        </a:lnTo>
                        <a:lnTo>
                          <a:pt x="365" y="1008"/>
                        </a:lnTo>
                        <a:lnTo>
                          <a:pt x="365" y="1010"/>
                        </a:lnTo>
                        <a:lnTo>
                          <a:pt x="363" y="1010"/>
                        </a:lnTo>
                        <a:lnTo>
                          <a:pt x="361" y="1010"/>
                        </a:lnTo>
                        <a:lnTo>
                          <a:pt x="359" y="1010"/>
                        </a:lnTo>
                        <a:lnTo>
                          <a:pt x="357" y="1010"/>
                        </a:lnTo>
                        <a:lnTo>
                          <a:pt x="357" y="1008"/>
                        </a:lnTo>
                        <a:lnTo>
                          <a:pt x="357" y="1006"/>
                        </a:lnTo>
                        <a:lnTo>
                          <a:pt x="357" y="1004"/>
                        </a:lnTo>
                        <a:lnTo>
                          <a:pt x="357" y="1003"/>
                        </a:lnTo>
                        <a:lnTo>
                          <a:pt x="357" y="1001"/>
                        </a:lnTo>
                        <a:lnTo>
                          <a:pt x="357" y="999"/>
                        </a:lnTo>
                        <a:lnTo>
                          <a:pt x="359" y="999"/>
                        </a:lnTo>
                        <a:lnTo>
                          <a:pt x="357" y="999"/>
                        </a:lnTo>
                        <a:lnTo>
                          <a:pt x="357" y="997"/>
                        </a:lnTo>
                        <a:lnTo>
                          <a:pt x="357" y="995"/>
                        </a:lnTo>
                        <a:lnTo>
                          <a:pt x="357" y="993"/>
                        </a:lnTo>
                        <a:lnTo>
                          <a:pt x="357" y="991"/>
                        </a:lnTo>
                        <a:lnTo>
                          <a:pt x="357" y="989"/>
                        </a:lnTo>
                        <a:lnTo>
                          <a:pt x="357" y="991"/>
                        </a:lnTo>
                        <a:lnTo>
                          <a:pt x="355" y="991"/>
                        </a:lnTo>
                        <a:lnTo>
                          <a:pt x="355" y="989"/>
                        </a:lnTo>
                        <a:lnTo>
                          <a:pt x="354" y="989"/>
                        </a:lnTo>
                        <a:lnTo>
                          <a:pt x="354" y="987"/>
                        </a:lnTo>
                        <a:lnTo>
                          <a:pt x="354" y="985"/>
                        </a:lnTo>
                        <a:lnTo>
                          <a:pt x="354" y="983"/>
                        </a:lnTo>
                        <a:lnTo>
                          <a:pt x="354" y="981"/>
                        </a:lnTo>
                        <a:lnTo>
                          <a:pt x="354" y="979"/>
                        </a:lnTo>
                        <a:lnTo>
                          <a:pt x="352" y="979"/>
                        </a:lnTo>
                        <a:lnTo>
                          <a:pt x="352" y="978"/>
                        </a:lnTo>
                        <a:lnTo>
                          <a:pt x="352" y="976"/>
                        </a:lnTo>
                        <a:lnTo>
                          <a:pt x="352" y="974"/>
                        </a:lnTo>
                        <a:lnTo>
                          <a:pt x="350" y="974"/>
                        </a:lnTo>
                        <a:lnTo>
                          <a:pt x="350" y="972"/>
                        </a:lnTo>
                        <a:lnTo>
                          <a:pt x="350" y="970"/>
                        </a:lnTo>
                        <a:lnTo>
                          <a:pt x="348" y="970"/>
                        </a:lnTo>
                        <a:lnTo>
                          <a:pt x="350" y="970"/>
                        </a:lnTo>
                        <a:lnTo>
                          <a:pt x="350" y="972"/>
                        </a:lnTo>
                        <a:lnTo>
                          <a:pt x="348" y="972"/>
                        </a:lnTo>
                        <a:lnTo>
                          <a:pt x="348" y="970"/>
                        </a:lnTo>
                        <a:lnTo>
                          <a:pt x="348" y="972"/>
                        </a:lnTo>
                        <a:lnTo>
                          <a:pt x="348" y="970"/>
                        </a:lnTo>
                        <a:lnTo>
                          <a:pt x="348" y="968"/>
                        </a:lnTo>
                        <a:lnTo>
                          <a:pt x="346" y="968"/>
                        </a:lnTo>
                        <a:lnTo>
                          <a:pt x="346" y="966"/>
                        </a:lnTo>
                        <a:lnTo>
                          <a:pt x="346" y="964"/>
                        </a:lnTo>
                        <a:lnTo>
                          <a:pt x="344" y="964"/>
                        </a:lnTo>
                        <a:lnTo>
                          <a:pt x="344" y="962"/>
                        </a:lnTo>
                        <a:lnTo>
                          <a:pt x="344" y="964"/>
                        </a:lnTo>
                        <a:lnTo>
                          <a:pt x="344" y="962"/>
                        </a:lnTo>
                        <a:lnTo>
                          <a:pt x="342" y="962"/>
                        </a:lnTo>
                        <a:lnTo>
                          <a:pt x="344" y="962"/>
                        </a:lnTo>
                        <a:lnTo>
                          <a:pt x="344" y="960"/>
                        </a:lnTo>
                        <a:lnTo>
                          <a:pt x="342" y="960"/>
                        </a:lnTo>
                        <a:lnTo>
                          <a:pt x="344" y="960"/>
                        </a:lnTo>
                        <a:lnTo>
                          <a:pt x="344" y="958"/>
                        </a:lnTo>
                        <a:lnTo>
                          <a:pt x="344" y="956"/>
                        </a:lnTo>
                        <a:lnTo>
                          <a:pt x="344" y="955"/>
                        </a:lnTo>
                        <a:lnTo>
                          <a:pt x="342" y="955"/>
                        </a:lnTo>
                        <a:lnTo>
                          <a:pt x="344" y="955"/>
                        </a:lnTo>
                        <a:lnTo>
                          <a:pt x="344" y="953"/>
                        </a:lnTo>
                        <a:lnTo>
                          <a:pt x="346" y="953"/>
                        </a:lnTo>
                        <a:lnTo>
                          <a:pt x="346" y="951"/>
                        </a:lnTo>
                        <a:lnTo>
                          <a:pt x="346" y="949"/>
                        </a:lnTo>
                        <a:lnTo>
                          <a:pt x="346" y="947"/>
                        </a:lnTo>
                        <a:lnTo>
                          <a:pt x="346" y="945"/>
                        </a:lnTo>
                        <a:lnTo>
                          <a:pt x="348" y="945"/>
                        </a:lnTo>
                        <a:lnTo>
                          <a:pt x="348" y="943"/>
                        </a:lnTo>
                        <a:lnTo>
                          <a:pt x="348" y="941"/>
                        </a:lnTo>
                        <a:lnTo>
                          <a:pt x="348" y="939"/>
                        </a:lnTo>
                        <a:lnTo>
                          <a:pt x="350" y="939"/>
                        </a:lnTo>
                        <a:lnTo>
                          <a:pt x="348" y="939"/>
                        </a:lnTo>
                        <a:lnTo>
                          <a:pt x="348" y="937"/>
                        </a:lnTo>
                        <a:lnTo>
                          <a:pt x="348" y="935"/>
                        </a:lnTo>
                        <a:lnTo>
                          <a:pt x="350" y="935"/>
                        </a:lnTo>
                        <a:lnTo>
                          <a:pt x="348" y="935"/>
                        </a:lnTo>
                        <a:lnTo>
                          <a:pt x="348" y="933"/>
                        </a:lnTo>
                        <a:lnTo>
                          <a:pt x="350" y="933"/>
                        </a:lnTo>
                        <a:lnTo>
                          <a:pt x="348" y="933"/>
                        </a:lnTo>
                        <a:lnTo>
                          <a:pt x="346" y="933"/>
                        </a:lnTo>
                        <a:lnTo>
                          <a:pt x="346" y="931"/>
                        </a:lnTo>
                        <a:lnTo>
                          <a:pt x="346" y="930"/>
                        </a:lnTo>
                        <a:lnTo>
                          <a:pt x="344" y="930"/>
                        </a:lnTo>
                        <a:lnTo>
                          <a:pt x="344" y="928"/>
                        </a:lnTo>
                        <a:lnTo>
                          <a:pt x="344" y="926"/>
                        </a:lnTo>
                        <a:lnTo>
                          <a:pt x="346" y="926"/>
                        </a:lnTo>
                        <a:lnTo>
                          <a:pt x="344" y="926"/>
                        </a:lnTo>
                        <a:lnTo>
                          <a:pt x="346" y="926"/>
                        </a:lnTo>
                        <a:lnTo>
                          <a:pt x="344" y="926"/>
                        </a:lnTo>
                        <a:lnTo>
                          <a:pt x="344" y="924"/>
                        </a:lnTo>
                        <a:lnTo>
                          <a:pt x="346" y="924"/>
                        </a:lnTo>
                        <a:lnTo>
                          <a:pt x="344" y="924"/>
                        </a:lnTo>
                        <a:lnTo>
                          <a:pt x="346" y="924"/>
                        </a:lnTo>
                        <a:lnTo>
                          <a:pt x="346" y="922"/>
                        </a:lnTo>
                        <a:lnTo>
                          <a:pt x="346" y="920"/>
                        </a:lnTo>
                        <a:lnTo>
                          <a:pt x="348" y="920"/>
                        </a:lnTo>
                        <a:lnTo>
                          <a:pt x="348" y="918"/>
                        </a:lnTo>
                        <a:lnTo>
                          <a:pt x="350" y="918"/>
                        </a:lnTo>
                        <a:lnTo>
                          <a:pt x="350" y="916"/>
                        </a:lnTo>
                        <a:lnTo>
                          <a:pt x="352" y="916"/>
                        </a:lnTo>
                        <a:lnTo>
                          <a:pt x="354" y="916"/>
                        </a:lnTo>
                        <a:lnTo>
                          <a:pt x="352" y="916"/>
                        </a:lnTo>
                        <a:lnTo>
                          <a:pt x="352" y="914"/>
                        </a:lnTo>
                        <a:lnTo>
                          <a:pt x="354" y="914"/>
                        </a:lnTo>
                        <a:lnTo>
                          <a:pt x="354" y="912"/>
                        </a:lnTo>
                        <a:lnTo>
                          <a:pt x="355" y="912"/>
                        </a:lnTo>
                        <a:lnTo>
                          <a:pt x="355" y="910"/>
                        </a:lnTo>
                        <a:lnTo>
                          <a:pt x="355" y="908"/>
                        </a:lnTo>
                        <a:lnTo>
                          <a:pt x="357" y="908"/>
                        </a:lnTo>
                        <a:lnTo>
                          <a:pt x="357" y="906"/>
                        </a:lnTo>
                        <a:lnTo>
                          <a:pt x="359" y="906"/>
                        </a:lnTo>
                        <a:lnTo>
                          <a:pt x="359" y="905"/>
                        </a:lnTo>
                        <a:lnTo>
                          <a:pt x="361" y="905"/>
                        </a:lnTo>
                        <a:lnTo>
                          <a:pt x="361" y="903"/>
                        </a:lnTo>
                        <a:lnTo>
                          <a:pt x="361" y="901"/>
                        </a:lnTo>
                        <a:lnTo>
                          <a:pt x="361" y="899"/>
                        </a:lnTo>
                        <a:lnTo>
                          <a:pt x="359" y="899"/>
                        </a:lnTo>
                        <a:lnTo>
                          <a:pt x="357" y="899"/>
                        </a:lnTo>
                        <a:lnTo>
                          <a:pt x="357" y="897"/>
                        </a:lnTo>
                        <a:lnTo>
                          <a:pt x="355" y="897"/>
                        </a:lnTo>
                        <a:lnTo>
                          <a:pt x="355" y="895"/>
                        </a:lnTo>
                        <a:lnTo>
                          <a:pt x="355" y="893"/>
                        </a:lnTo>
                        <a:lnTo>
                          <a:pt x="355" y="891"/>
                        </a:lnTo>
                        <a:lnTo>
                          <a:pt x="355" y="889"/>
                        </a:lnTo>
                        <a:lnTo>
                          <a:pt x="355" y="887"/>
                        </a:lnTo>
                        <a:lnTo>
                          <a:pt x="354" y="887"/>
                        </a:lnTo>
                        <a:lnTo>
                          <a:pt x="354" y="885"/>
                        </a:lnTo>
                        <a:lnTo>
                          <a:pt x="354" y="887"/>
                        </a:lnTo>
                        <a:lnTo>
                          <a:pt x="352" y="887"/>
                        </a:lnTo>
                        <a:lnTo>
                          <a:pt x="352" y="889"/>
                        </a:lnTo>
                        <a:lnTo>
                          <a:pt x="350" y="889"/>
                        </a:lnTo>
                        <a:lnTo>
                          <a:pt x="348" y="889"/>
                        </a:lnTo>
                        <a:lnTo>
                          <a:pt x="348" y="891"/>
                        </a:lnTo>
                        <a:lnTo>
                          <a:pt x="346" y="891"/>
                        </a:lnTo>
                        <a:lnTo>
                          <a:pt x="344" y="891"/>
                        </a:lnTo>
                        <a:lnTo>
                          <a:pt x="342" y="891"/>
                        </a:lnTo>
                        <a:lnTo>
                          <a:pt x="342" y="893"/>
                        </a:lnTo>
                        <a:lnTo>
                          <a:pt x="340" y="893"/>
                        </a:lnTo>
                        <a:lnTo>
                          <a:pt x="340" y="895"/>
                        </a:lnTo>
                        <a:lnTo>
                          <a:pt x="340" y="897"/>
                        </a:lnTo>
                        <a:lnTo>
                          <a:pt x="342" y="897"/>
                        </a:lnTo>
                        <a:lnTo>
                          <a:pt x="342" y="899"/>
                        </a:lnTo>
                        <a:lnTo>
                          <a:pt x="342" y="901"/>
                        </a:lnTo>
                        <a:lnTo>
                          <a:pt x="342" y="903"/>
                        </a:lnTo>
                        <a:lnTo>
                          <a:pt x="342" y="905"/>
                        </a:lnTo>
                        <a:lnTo>
                          <a:pt x="342" y="906"/>
                        </a:lnTo>
                        <a:lnTo>
                          <a:pt x="342" y="908"/>
                        </a:lnTo>
                        <a:lnTo>
                          <a:pt x="342" y="910"/>
                        </a:lnTo>
                        <a:lnTo>
                          <a:pt x="342" y="912"/>
                        </a:lnTo>
                        <a:lnTo>
                          <a:pt x="340" y="912"/>
                        </a:lnTo>
                        <a:lnTo>
                          <a:pt x="338" y="912"/>
                        </a:lnTo>
                        <a:lnTo>
                          <a:pt x="336" y="912"/>
                        </a:lnTo>
                        <a:lnTo>
                          <a:pt x="334" y="912"/>
                        </a:lnTo>
                        <a:lnTo>
                          <a:pt x="332" y="912"/>
                        </a:lnTo>
                        <a:lnTo>
                          <a:pt x="332" y="914"/>
                        </a:lnTo>
                        <a:lnTo>
                          <a:pt x="332" y="916"/>
                        </a:lnTo>
                        <a:lnTo>
                          <a:pt x="331" y="916"/>
                        </a:lnTo>
                        <a:lnTo>
                          <a:pt x="331" y="918"/>
                        </a:lnTo>
                        <a:lnTo>
                          <a:pt x="329" y="918"/>
                        </a:lnTo>
                        <a:lnTo>
                          <a:pt x="327" y="918"/>
                        </a:lnTo>
                        <a:lnTo>
                          <a:pt x="327" y="920"/>
                        </a:lnTo>
                        <a:lnTo>
                          <a:pt x="327" y="922"/>
                        </a:lnTo>
                        <a:lnTo>
                          <a:pt x="325" y="922"/>
                        </a:lnTo>
                        <a:lnTo>
                          <a:pt x="323" y="922"/>
                        </a:lnTo>
                        <a:lnTo>
                          <a:pt x="321" y="922"/>
                        </a:lnTo>
                        <a:lnTo>
                          <a:pt x="321" y="920"/>
                        </a:lnTo>
                        <a:lnTo>
                          <a:pt x="321" y="918"/>
                        </a:lnTo>
                        <a:lnTo>
                          <a:pt x="319" y="918"/>
                        </a:lnTo>
                        <a:lnTo>
                          <a:pt x="317" y="918"/>
                        </a:lnTo>
                        <a:lnTo>
                          <a:pt x="317" y="916"/>
                        </a:lnTo>
                        <a:lnTo>
                          <a:pt x="317" y="914"/>
                        </a:lnTo>
                        <a:lnTo>
                          <a:pt x="315" y="914"/>
                        </a:lnTo>
                        <a:lnTo>
                          <a:pt x="315" y="912"/>
                        </a:lnTo>
                        <a:lnTo>
                          <a:pt x="315" y="910"/>
                        </a:lnTo>
                        <a:lnTo>
                          <a:pt x="313" y="910"/>
                        </a:lnTo>
                        <a:lnTo>
                          <a:pt x="311" y="910"/>
                        </a:lnTo>
                        <a:lnTo>
                          <a:pt x="311" y="908"/>
                        </a:lnTo>
                        <a:lnTo>
                          <a:pt x="309" y="908"/>
                        </a:lnTo>
                        <a:lnTo>
                          <a:pt x="309" y="906"/>
                        </a:lnTo>
                        <a:lnTo>
                          <a:pt x="307" y="906"/>
                        </a:lnTo>
                        <a:lnTo>
                          <a:pt x="307" y="905"/>
                        </a:lnTo>
                        <a:lnTo>
                          <a:pt x="306" y="905"/>
                        </a:lnTo>
                        <a:lnTo>
                          <a:pt x="306" y="903"/>
                        </a:lnTo>
                        <a:lnTo>
                          <a:pt x="304" y="903"/>
                        </a:lnTo>
                        <a:lnTo>
                          <a:pt x="302" y="903"/>
                        </a:lnTo>
                        <a:lnTo>
                          <a:pt x="302" y="901"/>
                        </a:lnTo>
                        <a:lnTo>
                          <a:pt x="302" y="899"/>
                        </a:lnTo>
                        <a:lnTo>
                          <a:pt x="300" y="899"/>
                        </a:lnTo>
                        <a:lnTo>
                          <a:pt x="298" y="897"/>
                        </a:lnTo>
                        <a:lnTo>
                          <a:pt x="296" y="897"/>
                        </a:lnTo>
                        <a:lnTo>
                          <a:pt x="296" y="895"/>
                        </a:lnTo>
                        <a:lnTo>
                          <a:pt x="294" y="893"/>
                        </a:lnTo>
                        <a:lnTo>
                          <a:pt x="292" y="891"/>
                        </a:lnTo>
                        <a:lnTo>
                          <a:pt x="292" y="887"/>
                        </a:lnTo>
                        <a:lnTo>
                          <a:pt x="294" y="887"/>
                        </a:lnTo>
                        <a:lnTo>
                          <a:pt x="294" y="885"/>
                        </a:lnTo>
                        <a:lnTo>
                          <a:pt x="294" y="883"/>
                        </a:lnTo>
                        <a:lnTo>
                          <a:pt x="296" y="882"/>
                        </a:lnTo>
                        <a:lnTo>
                          <a:pt x="296" y="880"/>
                        </a:lnTo>
                        <a:lnTo>
                          <a:pt x="298" y="878"/>
                        </a:lnTo>
                        <a:lnTo>
                          <a:pt x="300" y="878"/>
                        </a:lnTo>
                        <a:lnTo>
                          <a:pt x="302" y="876"/>
                        </a:lnTo>
                        <a:lnTo>
                          <a:pt x="304" y="874"/>
                        </a:lnTo>
                        <a:lnTo>
                          <a:pt x="304" y="870"/>
                        </a:lnTo>
                        <a:lnTo>
                          <a:pt x="304" y="866"/>
                        </a:lnTo>
                        <a:lnTo>
                          <a:pt x="304" y="862"/>
                        </a:lnTo>
                        <a:lnTo>
                          <a:pt x="304" y="858"/>
                        </a:lnTo>
                        <a:lnTo>
                          <a:pt x="304" y="853"/>
                        </a:lnTo>
                        <a:lnTo>
                          <a:pt x="302" y="851"/>
                        </a:lnTo>
                        <a:lnTo>
                          <a:pt x="302" y="847"/>
                        </a:lnTo>
                        <a:lnTo>
                          <a:pt x="302" y="841"/>
                        </a:lnTo>
                        <a:lnTo>
                          <a:pt x="304" y="839"/>
                        </a:lnTo>
                        <a:lnTo>
                          <a:pt x="307" y="837"/>
                        </a:lnTo>
                        <a:lnTo>
                          <a:pt x="311" y="835"/>
                        </a:lnTo>
                        <a:lnTo>
                          <a:pt x="313" y="834"/>
                        </a:lnTo>
                        <a:lnTo>
                          <a:pt x="317" y="834"/>
                        </a:lnTo>
                        <a:lnTo>
                          <a:pt x="319" y="832"/>
                        </a:lnTo>
                        <a:lnTo>
                          <a:pt x="321" y="830"/>
                        </a:lnTo>
                        <a:lnTo>
                          <a:pt x="323" y="830"/>
                        </a:lnTo>
                        <a:lnTo>
                          <a:pt x="323" y="828"/>
                        </a:lnTo>
                        <a:lnTo>
                          <a:pt x="325" y="828"/>
                        </a:lnTo>
                        <a:lnTo>
                          <a:pt x="325" y="826"/>
                        </a:lnTo>
                        <a:lnTo>
                          <a:pt x="323" y="824"/>
                        </a:lnTo>
                        <a:lnTo>
                          <a:pt x="321" y="824"/>
                        </a:lnTo>
                        <a:lnTo>
                          <a:pt x="319" y="824"/>
                        </a:lnTo>
                        <a:lnTo>
                          <a:pt x="317" y="822"/>
                        </a:lnTo>
                        <a:lnTo>
                          <a:pt x="317" y="820"/>
                        </a:lnTo>
                        <a:lnTo>
                          <a:pt x="315" y="818"/>
                        </a:lnTo>
                        <a:lnTo>
                          <a:pt x="315" y="816"/>
                        </a:lnTo>
                        <a:lnTo>
                          <a:pt x="315" y="814"/>
                        </a:lnTo>
                        <a:lnTo>
                          <a:pt x="315" y="812"/>
                        </a:lnTo>
                        <a:lnTo>
                          <a:pt x="315" y="810"/>
                        </a:lnTo>
                        <a:lnTo>
                          <a:pt x="315" y="809"/>
                        </a:lnTo>
                        <a:lnTo>
                          <a:pt x="315" y="807"/>
                        </a:lnTo>
                        <a:lnTo>
                          <a:pt x="315" y="805"/>
                        </a:lnTo>
                        <a:lnTo>
                          <a:pt x="313" y="807"/>
                        </a:lnTo>
                        <a:lnTo>
                          <a:pt x="313" y="805"/>
                        </a:lnTo>
                        <a:lnTo>
                          <a:pt x="311" y="805"/>
                        </a:lnTo>
                        <a:lnTo>
                          <a:pt x="311" y="803"/>
                        </a:lnTo>
                        <a:lnTo>
                          <a:pt x="311" y="799"/>
                        </a:lnTo>
                        <a:lnTo>
                          <a:pt x="313" y="795"/>
                        </a:lnTo>
                        <a:lnTo>
                          <a:pt x="313" y="793"/>
                        </a:lnTo>
                        <a:lnTo>
                          <a:pt x="313" y="791"/>
                        </a:lnTo>
                        <a:lnTo>
                          <a:pt x="311" y="789"/>
                        </a:lnTo>
                        <a:lnTo>
                          <a:pt x="311" y="787"/>
                        </a:lnTo>
                        <a:lnTo>
                          <a:pt x="311" y="786"/>
                        </a:lnTo>
                        <a:lnTo>
                          <a:pt x="311" y="784"/>
                        </a:lnTo>
                        <a:lnTo>
                          <a:pt x="313" y="784"/>
                        </a:lnTo>
                        <a:lnTo>
                          <a:pt x="313" y="782"/>
                        </a:lnTo>
                        <a:lnTo>
                          <a:pt x="313" y="778"/>
                        </a:lnTo>
                        <a:lnTo>
                          <a:pt x="313" y="776"/>
                        </a:lnTo>
                        <a:lnTo>
                          <a:pt x="313" y="774"/>
                        </a:lnTo>
                        <a:lnTo>
                          <a:pt x="313" y="772"/>
                        </a:lnTo>
                        <a:lnTo>
                          <a:pt x="311" y="772"/>
                        </a:lnTo>
                        <a:lnTo>
                          <a:pt x="311" y="770"/>
                        </a:lnTo>
                        <a:lnTo>
                          <a:pt x="309" y="770"/>
                        </a:lnTo>
                        <a:lnTo>
                          <a:pt x="309" y="768"/>
                        </a:lnTo>
                        <a:lnTo>
                          <a:pt x="309" y="766"/>
                        </a:lnTo>
                        <a:lnTo>
                          <a:pt x="309" y="764"/>
                        </a:lnTo>
                        <a:lnTo>
                          <a:pt x="307" y="762"/>
                        </a:lnTo>
                        <a:lnTo>
                          <a:pt x="307" y="761"/>
                        </a:lnTo>
                        <a:lnTo>
                          <a:pt x="307" y="759"/>
                        </a:lnTo>
                        <a:lnTo>
                          <a:pt x="306" y="759"/>
                        </a:lnTo>
                        <a:lnTo>
                          <a:pt x="304" y="759"/>
                        </a:lnTo>
                        <a:lnTo>
                          <a:pt x="302" y="757"/>
                        </a:lnTo>
                        <a:lnTo>
                          <a:pt x="302" y="755"/>
                        </a:lnTo>
                        <a:lnTo>
                          <a:pt x="300" y="755"/>
                        </a:lnTo>
                        <a:lnTo>
                          <a:pt x="300" y="753"/>
                        </a:lnTo>
                        <a:lnTo>
                          <a:pt x="298" y="753"/>
                        </a:lnTo>
                        <a:lnTo>
                          <a:pt x="298" y="751"/>
                        </a:lnTo>
                        <a:lnTo>
                          <a:pt x="298" y="749"/>
                        </a:lnTo>
                        <a:lnTo>
                          <a:pt x="296" y="747"/>
                        </a:lnTo>
                        <a:lnTo>
                          <a:pt x="294" y="747"/>
                        </a:lnTo>
                        <a:lnTo>
                          <a:pt x="294" y="745"/>
                        </a:lnTo>
                        <a:lnTo>
                          <a:pt x="294" y="743"/>
                        </a:lnTo>
                        <a:lnTo>
                          <a:pt x="292" y="743"/>
                        </a:lnTo>
                        <a:lnTo>
                          <a:pt x="292" y="741"/>
                        </a:lnTo>
                        <a:lnTo>
                          <a:pt x="292" y="739"/>
                        </a:lnTo>
                        <a:lnTo>
                          <a:pt x="290" y="739"/>
                        </a:lnTo>
                        <a:lnTo>
                          <a:pt x="290" y="738"/>
                        </a:lnTo>
                        <a:lnTo>
                          <a:pt x="288" y="739"/>
                        </a:lnTo>
                        <a:lnTo>
                          <a:pt x="286" y="738"/>
                        </a:lnTo>
                        <a:lnTo>
                          <a:pt x="284" y="738"/>
                        </a:lnTo>
                        <a:lnTo>
                          <a:pt x="284" y="736"/>
                        </a:lnTo>
                        <a:lnTo>
                          <a:pt x="284" y="734"/>
                        </a:lnTo>
                        <a:lnTo>
                          <a:pt x="283" y="734"/>
                        </a:lnTo>
                        <a:lnTo>
                          <a:pt x="283" y="732"/>
                        </a:lnTo>
                        <a:lnTo>
                          <a:pt x="281" y="732"/>
                        </a:lnTo>
                        <a:lnTo>
                          <a:pt x="279" y="734"/>
                        </a:lnTo>
                        <a:lnTo>
                          <a:pt x="277" y="734"/>
                        </a:lnTo>
                        <a:lnTo>
                          <a:pt x="277" y="732"/>
                        </a:lnTo>
                        <a:lnTo>
                          <a:pt x="275" y="732"/>
                        </a:lnTo>
                        <a:lnTo>
                          <a:pt x="273" y="732"/>
                        </a:lnTo>
                        <a:lnTo>
                          <a:pt x="273" y="730"/>
                        </a:lnTo>
                        <a:lnTo>
                          <a:pt x="273" y="728"/>
                        </a:lnTo>
                        <a:lnTo>
                          <a:pt x="273" y="726"/>
                        </a:lnTo>
                        <a:lnTo>
                          <a:pt x="271" y="726"/>
                        </a:lnTo>
                        <a:lnTo>
                          <a:pt x="269" y="726"/>
                        </a:lnTo>
                        <a:lnTo>
                          <a:pt x="269" y="724"/>
                        </a:lnTo>
                        <a:lnTo>
                          <a:pt x="267" y="724"/>
                        </a:lnTo>
                        <a:lnTo>
                          <a:pt x="265" y="724"/>
                        </a:lnTo>
                        <a:lnTo>
                          <a:pt x="265" y="722"/>
                        </a:lnTo>
                        <a:lnTo>
                          <a:pt x="263" y="722"/>
                        </a:lnTo>
                        <a:lnTo>
                          <a:pt x="263" y="720"/>
                        </a:lnTo>
                        <a:lnTo>
                          <a:pt x="261" y="720"/>
                        </a:lnTo>
                        <a:lnTo>
                          <a:pt x="261" y="722"/>
                        </a:lnTo>
                        <a:lnTo>
                          <a:pt x="261" y="720"/>
                        </a:lnTo>
                        <a:lnTo>
                          <a:pt x="259" y="720"/>
                        </a:lnTo>
                        <a:lnTo>
                          <a:pt x="259" y="718"/>
                        </a:lnTo>
                        <a:lnTo>
                          <a:pt x="258" y="718"/>
                        </a:lnTo>
                        <a:lnTo>
                          <a:pt x="259" y="718"/>
                        </a:lnTo>
                        <a:lnTo>
                          <a:pt x="259" y="716"/>
                        </a:lnTo>
                        <a:lnTo>
                          <a:pt x="258" y="716"/>
                        </a:lnTo>
                        <a:lnTo>
                          <a:pt x="256" y="716"/>
                        </a:lnTo>
                        <a:lnTo>
                          <a:pt x="254" y="716"/>
                        </a:lnTo>
                        <a:lnTo>
                          <a:pt x="254" y="714"/>
                        </a:lnTo>
                        <a:lnTo>
                          <a:pt x="256" y="714"/>
                        </a:lnTo>
                        <a:lnTo>
                          <a:pt x="256" y="713"/>
                        </a:lnTo>
                        <a:lnTo>
                          <a:pt x="256" y="711"/>
                        </a:lnTo>
                        <a:lnTo>
                          <a:pt x="254" y="711"/>
                        </a:lnTo>
                        <a:lnTo>
                          <a:pt x="254" y="713"/>
                        </a:lnTo>
                        <a:lnTo>
                          <a:pt x="252" y="713"/>
                        </a:lnTo>
                        <a:lnTo>
                          <a:pt x="252" y="714"/>
                        </a:lnTo>
                        <a:lnTo>
                          <a:pt x="252" y="713"/>
                        </a:lnTo>
                        <a:lnTo>
                          <a:pt x="250" y="713"/>
                        </a:lnTo>
                        <a:lnTo>
                          <a:pt x="248" y="713"/>
                        </a:lnTo>
                        <a:lnTo>
                          <a:pt x="250" y="713"/>
                        </a:lnTo>
                        <a:lnTo>
                          <a:pt x="250" y="714"/>
                        </a:lnTo>
                        <a:lnTo>
                          <a:pt x="248" y="714"/>
                        </a:lnTo>
                        <a:lnTo>
                          <a:pt x="246" y="714"/>
                        </a:lnTo>
                        <a:lnTo>
                          <a:pt x="244" y="714"/>
                        </a:lnTo>
                        <a:lnTo>
                          <a:pt x="242" y="714"/>
                        </a:lnTo>
                        <a:lnTo>
                          <a:pt x="242" y="713"/>
                        </a:lnTo>
                        <a:lnTo>
                          <a:pt x="242" y="711"/>
                        </a:lnTo>
                        <a:lnTo>
                          <a:pt x="242" y="709"/>
                        </a:lnTo>
                        <a:lnTo>
                          <a:pt x="242" y="707"/>
                        </a:lnTo>
                        <a:lnTo>
                          <a:pt x="242" y="705"/>
                        </a:lnTo>
                        <a:lnTo>
                          <a:pt x="240" y="705"/>
                        </a:lnTo>
                        <a:lnTo>
                          <a:pt x="238" y="705"/>
                        </a:lnTo>
                        <a:lnTo>
                          <a:pt x="238" y="703"/>
                        </a:lnTo>
                        <a:lnTo>
                          <a:pt x="236" y="703"/>
                        </a:lnTo>
                        <a:lnTo>
                          <a:pt x="236" y="701"/>
                        </a:lnTo>
                        <a:lnTo>
                          <a:pt x="236" y="699"/>
                        </a:lnTo>
                        <a:lnTo>
                          <a:pt x="235" y="699"/>
                        </a:lnTo>
                        <a:lnTo>
                          <a:pt x="235" y="697"/>
                        </a:lnTo>
                        <a:lnTo>
                          <a:pt x="233" y="697"/>
                        </a:lnTo>
                        <a:lnTo>
                          <a:pt x="233" y="695"/>
                        </a:lnTo>
                        <a:lnTo>
                          <a:pt x="233" y="693"/>
                        </a:lnTo>
                        <a:lnTo>
                          <a:pt x="231" y="693"/>
                        </a:lnTo>
                        <a:lnTo>
                          <a:pt x="231" y="691"/>
                        </a:lnTo>
                        <a:lnTo>
                          <a:pt x="229" y="691"/>
                        </a:lnTo>
                        <a:lnTo>
                          <a:pt x="229" y="690"/>
                        </a:lnTo>
                        <a:lnTo>
                          <a:pt x="231" y="690"/>
                        </a:lnTo>
                        <a:lnTo>
                          <a:pt x="229" y="688"/>
                        </a:lnTo>
                        <a:lnTo>
                          <a:pt x="231" y="688"/>
                        </a:lnTo>
                        <a:lnTo>
                          <a:pt x="233" y="688"/>
                        </a:lnTo>
                        <a:lnTo>
                          <a:pt x="233" y="686"/>
                        </a:lnTo>
                        <a:lnTo>
                          <a:pt x="235" y="686"/>
                        </a:lnTo>
                        <a:lnTo>
                          <a:pt x="235" y="688"/>
                        </a:lnTo>
                        <a:lnTo>
                          <a:pt x="235" y="686"/>
                        </a:lnTo>
                        <a:lnTo>
                          <a:pt x="236" y="686"/>
                        </a:lnTo>
                        <a:lnTo>
                          <a:pt x="236" y="684"/>
                        </a:lnTo>
                        <a:lnTo>
                          <a:pt x="238" y="682"/>
                        </a:lnTo>
                        <a:lnTo>
                          <a:pt x="240" y="682"/>
                        </a:lnTo>
                        <a:lnTo>
                          <a:pt x="240" y="680"/>
                        </a:lnTo>
                        <a:lnTo>
                          <a:pt x="238" y="680"/>
                        </a:lnTo>
                        <a:lnTo>
                          <a:pt x="238" y="678"/>
                        </a:lnTo>
                        <a:lnTo>
                          <a:pt x="236" y="678"/>
                        </a:lnTo>
                        <a:lnTo>
                          <a:pt x="236" y="676"/>
                        </a:lnTo>
                        <a:lnTo>
                          <a:pt x="236" y="674"/>
                        </a:lnTo>
                        <a:lnTo>
                          <a:pt x="238" y="674"/>
                        </a:lnTo>
                        <a:lnTo>
                          <a:pt x="238" y="676"/>
                        </a:lnTo>
                        <a:lnTo>
                          <a:pt x="240" y="676"/>
                        </a:lnTo>
                        <a:lnTo>
                          <a:pt x="240" y="674"/>
                        </a:lnTo>
                        <a:lnTo>
                          <a:pt x="242" y="674"/>
                        </a:lnTo>
                        <a:lnTo>
                          <a:pt x="244" y="674"/>
                        </a:lnTo>
                        <a:lnTo>
                          <a:pt x="244" y="672"/>
                        </a:lnTo>
                        <a:lnTo>
                          <a:pt x="246" y="672"/>
                        </a:lnTo>
                        <a:lnTo>
                          <a:pt x="246" y="670"/>
                        </a:lnTo>
                        <a:lnTo>
                          <a:pt x="248" y="670"/>
                        </a:lnTo>
                        <a:lnTo>
                          <a:pt x="248" y="668"/>
                        </a:lnTo>
                        <a:lnTo>
                          <a:pt x="248" y="670"/>
                        </a:lnTo>
                        <a:lnTo>
                          <a:pt x="250" y="670"/>
                        </a:lnTo>
                        <a:lnTo>
                          <a:pt x="250" y="668"/>
                        </a:lnTo>
                        <a:lnTo>
                          <a:pt x="252" y="668"/>
                        </a:lnTo>
                        <a:lnTo>
                          <a:pt x="254" y="670"/>
                        </a:lnTo>
                        <a:lnTo>
                          <a:pt x="256" y="668"/>
                        </a:lnTo>
                        <a:lnTo>
                          <a:pt x="256" y="670"/>
                        </a:lnTo>
                        <a:lnTo>
                          <a:pt x="258" y="672"/>
                        </a:lnTo>
                        <a:lnTo>
                          <a:pt x="259" y="672"/>
                        </a:lnTo>
                        <a:lnTo>
                          <a:pt x="259" y="670"/>
                        </a:lnTo>
                        <a:lnTo>
                          <a:pt x="259" y="668"/>
                        </a:lnTo>
                        <a:lnTo>
                          <a:pt x="261" y="668"/>
                        </a:lnTo>
                        <a:lnTo>
                          <a:pt x="263" y="668"/>
                        </a:lnTo>
                        <a:lnTo>
                          <a:pt x="265" y="668"/>
                        </a:lnTo>
                        <a:lnTo>
                          <a:pt x="267" y="668"/>
                        </a:lnTo>
                        <a:lnTo>
                          <a:pt x="269" y="668"/>
                        </a:lnTo>
                        <a:lnTo>
                          <a:pt x="271" y="668"/>
                        </a:lnTo>
                        <a:lnTo>
                          <a:pt x="273" y="668"/>
                        </a:lnTo>
                        <a:lnTo>
                          <a:pt x="275" y="668"/>
                        </a:lnTo>
                        <a:lnTo>
                          <a:pt x="275" y="670"/>
                        </a:lnTo>
                        <a:lnTo>
                          <a:pt x="275" y="672"/>
                        </a:lnTo>
                        <a:lnTo>
                          <a:pt x="277" y="672"/>
                        </a:lnTo>
                        <a:lnTo>
                          <a:pt x="279" y="672"/>
                        </a:lnTo>
                        <a:lnTo>
                          <a:pt x="279" y="670"/>
                        </a:lnTo>
                        <a:lnTo>
                          <a:pt x="279" y="668"/>
                        </a:lnTo>
                        <a:lnTo>
                          <a:pt x="279" y="666"/>
                        </a:lnTo>
                        <a:lnTo>
                          <a:pt x="279" y="665"/>
                        </a:lnTo>
                        <a:lnTo>
                          <a:pt x="279" y="663"/>
                        </a:lnTo>
                        <a:lnTo>
                          <a:pt x="281" y="663"/>
                        </a:lnTo>
                        <a:lnTo>
                          <a:pt x="281" y="661"/>
                        </a:lnTo>
                        <a:lnTo>
                          <a:pt x="283" y="661"/>
                        </a:lnTo>
                        <a:lnTo>
                          <a:pt x="284" y="661"/>
                        </a:lnTo>
                        <a:lnTo>
                          <a:pt x="284" y="659"/>
                        </a:lnTo>
                        <a:lnTo>
                          <a:pt x="284" y="657"/>
                        </a:lnTo>
                        <a:lnTo>
                          <a:pt x="286" y="657"/>
                        </a:lnTo>
                        <a:lnTo>
                          <a:pt x="286" y="655"/>
                        </a:lnTo>
                        <a:lnTo>
                          <a:pt x="288" y="655"/>
                        </a:lnTo>
                        <a:lnTo>
                          <a:pt x="288" y="653"/>
                        </a:lnTo>
                        <a:lnTo>
                          <a:pt x="286" y="653"/>
                        </a:lnTo>
                        <a:lnTo>
                          <a:pt x="286" y="651"/>
                        </a:lnTo>
                        <a:lnTo>
                          <a:pt x="288" y="651"/>
                        </a:lnTo>
                        <a:lnTo>
                          <a:pt x="288" y="649"/>
                        </a:lnTo>
                        <a:lnTo>
                          <a:pt x="288" y="647"/>
                        </a:lnTo>
                        <a:lnTo>
                          <a:pt x="288" y="645"/>
                        </a:lnTo>
                        <a:lnTo>
                          <a:pt x="288" y="643"/>
                        </a:lnTo>
                        <a:lnTo>
                          <a:pt x="288" y="642"/>
                        </a:lnTo>
                        <a:lnTo>
                          <a:pt x="288" y="640"/>
                        </a:lnTo>
                        <a:lnTo>
                          <a:pt x="290" y="640"/>
                        </a:lnTo>
                        <a:lnTo>
                          <a:pt x="290" y="642"/>
                        </a:lnTo>
                        <a:lnTo>
                          <a:pt x="292" y="642"/>
                        </a:lnTo>
                        <a:lnTo>
                          <a:pt x="294" y="642"/>
                        </a:lnTo>
                        <a:lnTo>
                          <a:pt x="294" y="643"/>
                        </a:lnTo>
                        <a:lnTo>
                          <a:pt x="296" y="643"/>
                        </a:lnTo>
                        <a:lnTo>
                          <a:pt x="296" y="645"/>
                        </a:lnTo>
                        <a:lnTo>
                          <a:pt x="296" y="643"/>
                        </a:lnTo>
                        <a:lnTo>
                          <a:pt x="298" y="643"/>
                        </a:lnTo>
                        <a:lnTo>
                          <a:pt x="300" y="645"/>
                        </a:lnTo>
                        <a:lnTo>
                          <a:pt x="300" y="643"/>
                        </a:lnTo>
                        <a:lnTo>
                          <a:pt x="302" y="643"/>
                        </a:lnTo>
                        <a:lnTo>
                          <a:pt x="302" y="642"/>
                        </a:lnTo>
                        <a:lnTo>
                          <a:pt x="302" y="640"/>
                        </a:lnTo>
                        <a:lnTo>
                          <a:pt x="304" y="638"/>
                        </a:lnTo>
                        <a:lnTo>
                          <a:pt x="304" y="636"/>
                        </a:lnTo>
                        <a:lnTo>
                          <a:pt x="306" y="636"/>
                        </a:lnTo>
                        <a:lnTo>
                          <a:pt x="306" y="634"/>
                        </a:lnTo>
                        <a:lnTo>
                          <a:pt x="307" y="634"/>
                        </a:lnTo>
                        <a:lnTo>
                          <a:pt x="307" y="632"/>
                        </a:lnTo>
                        <a:lnTo>
                          <a:pt x="307" y="630"/>
                        </a:lnTo>
                        <a:lnTo>
                          <a:pt x="307" y="628"/>
                        </a:lnTo>
                        <a:lnTo>
                          <a:pt x="309" y="626"/>
                        </a:lnTo>
                        <a:lnTo>
                          <a:pt x="309" y="624"/>
                        </a:lnTo>
                        <a:lnTo>
                          <a:pt x="309" y="622"/>
                        </a:lnTo>
                        <a:lnTo>
                          <a:pt x="309" y="620"/>
                        </a:lnTo>
                        <a:lnTo>
                          <a:pt x="309" y="618"/>
                        </a:lnTo>
                        <a:lnTo>
                          <a:pt x="307" y="618"/>
                        </a:lnTo>
                        <a:lnTo>
                          <a:pt x="307" y="617"/>
                        </a:lnTo>
                        <a:lnTo>
                          <a:pt x="306" y="615"/>
                        </a:lnTo>
                        <a:lnTo>
                          <a:pt x="304" y="613"/>
                        </a:lnTo>
                        <a:lnTo>
                          <a:pt x="304" y="611"/>
                        </a:lnTo>
                        <a:lnTo>
                          <a:pt x="302" y="611"/>
                        </a:lnTo>
                        <a:lnTo>
                          <a:pt x="302" y="613"/>
                        </a:lnTo>
                        <a:lnTo>
                          <a:pt x="300" y="613"/>
                        </a:lnTo>
                        <a:lnTo>
                          <a:pt x="300" y="611"/>
                        </a:lnTo>
                        <a:lnTo>
                          <a:pt x="302" y="609"/>
                        </a:lnTo>
                        <a:lnTo>
                          <a:pt x="302" y="607"/>
                        </a:lnTo>
                        <a:lnTo>
                          <a:pt x="300" y="607"/>
                        </a:lnTo>
                        <a:lnTo>
                          <a:pt x="300" y="605"/>
                        </a:lnTo>
                        <a:lnTo>
                          <a:pt x="300" y="603"/>
                        </a:lnTo>
                        <a:lnTo>
                          <a:pt x="302" y="603"/>
                        </a:lnTo>
                        <a:lnTo>
                          <a:pt x="302" y="601"/>
                        </a:lnTo>
                        <a:lnTo>
                          <a:pt x="300" y="601"/>
                        </a:lnTo>
                        <a:lnTo>
                          <a:pt x="302" y="601"/>
                        </a:lnTo>
                        <a:lnTo>
                          <a:pt x="300" y="601"/>
                        </a:lnTo>
                        <a:lnTo>
                          <a:pt x="300" y="599"/>
                        </a:lnTo>
                        <a:lnTo>
                          <a:pt x="298" y="599"/>
                        </a:lnTo>
                        <a:lnTo>
                          <a:pt x="298" y="597"/>
                        </a:lnTo>
                        <a:lnTo>
                          <a:pt x="300" y="597"/>
                        </a:lnTo>
                        <a:lnTo>
                          <a:pt x="300" y="595"/>
                        </a:lnTo>
                        <a:lnTo>
                          <a:pt x="300" y="594"/>
                        </a:lnTo>
                        <a:lnTo>
                          <a:pt x="300" y="592"/>
                        </a:lnTo>
                        <a:lnTo>
                          <a:pt x="298" y="592"/>
                        </a:lnTo>
                        <a:lnTo>
                          <a:pt x="296" y="592"/>
                        </a:lnTo>
                        <a:lnTo>
                          <a:pt x="296" y="590"/>
                        </a:lnTo>
                        <a:lnTo>
                          <a:pt x="294" y="590"/>
                        </a:lnTo>
                        <a:lnTo>
                          <a:pt x="292" y="590"/>
                        </a:lnTo>
                        <a:lnTo>
                          <a:pt x="292" y="588"/>
                        </a:lnTo>
                        <a:lnTo>
                          <a:pt x="294" y="586"/>
                        </a:lnTo>
                        <a:lnTo>
                          <a:pt x="294" y="584"/>
                        </a:lnTo>
                        <a:lnTo>
                          <a:pt x="294" y="582"/>
                        </a:lnTo>
                        <a:lnTo>
                          <a:pt x="294" y="580"/>
                        </a:lnTo>
                        <a:lnTo>
                          <a:pt x="294" y="578"/>
                        </a:lnTo>
                        <a:lnTo>
                          <a:pt x="294" y="576"/>
                        </a:lnTo>
                        <a:lnTo>
                          <a:pt x="294" y="574"/>
                        </a:lnTo>
                        <a:lnTo>
                          <a:pt x="292" y="574"/>
                        </a:lnTo>
                        <a:lnTo>
                          <a:pt x="292" y="572"/>
                        </a:lnTo>
                        <a:lnTo>
                          <a:pt x="292" y="570"/>
                        </a:lnTo>
                        <a:lnTo>
                          <a:pt x="294" y="570"/>
                        </a:lnTo>
                        <a:lnTo>
                          <a:pt x="294" y="569"/>
                        </a:lnTo>
                        <a:lnTo>
                          <a:pt x="294" y="567"/>
                        </a:lnTo>
                        <a:lnTo>
                          <a:pt x="292" y="567"/>
                        </a:lnTo>
                        <a:lnTo>
                          <a:pt x="292" y="565"/>
                        </a:lnTo>
                        <a:lnTo>
                          <a:pt x="294" y="565"/>
                        </a:lnTo>
                        <a:lnTo>
                          <a:pt x="294" y="563"/>
                        </a:lnTo>
                        <a:lnTo>
                          <a:pt x="292" y="561"/>
                        </a:lnTo>
                        <a:lnTo>
                          <a:pt x="292" y="559"/>
                        </a:lnTo>
                        <a:lnTo>
                          <a:pt x="292" y="557"/>
                        </a:lnTo>
                        <a:lnTo>
                          <a:pt x="290" y="557"/>
                        </a:lnTo>
                        <a:lnTo>
                          <a:pt x="290" y="555"/>
                        </a:lnTo>
                        <a:lnTo>
                          <a:pt x="290" y="553"/>
                        </a:lnTo>
                        <a:lnTo>
                          <a:pt x="290" y="551"/>
                        </a:lnTo>
                        <a:lnTo>
                          <a:pt x="292" y="551"/>
                        </a:lnTo>
                        <a:lnTo>
                          <a:pt x="292" y="549"/>
                        </a:lnTo>
                        <a:lnTo>
                          <a:pt x="292" y="547"/>
                        </a:lnTo>
                        <a:lnTo>
                          <a:pt x="290" y="547"/>
                        </a:lnTo>
                        <a:lnTo>
                          <a:pt x="290" y="545"/>
                        </a:lnTo>
                        <a:lnTo>
                          <a:pt x="288" y="545"/>
                        </a:lnTo>
                        <a:lnTo>
                          <a:pt x="290" y="544"/>
                        </a:lnTo>
                        <a:lnTo>
                          <a:pt x="292" y="544"/>
                        </a:lnTo>
                        <a:lnTo>
                          <a:pt x="294" y="544"/>
                        </a:lnTo>
                        <a:lnTo>
                          <a:pt x="296" y="542"/>
                        </a:lnTo>
                        <a:lnTo>
                          <a:pt x="298" y="542"/>
                        </a:lnTo>
                        <a:lnTo>
                          <a:pt x="298" y="540"/>
                        </a:lnTo>
                        <a:lnTo>
                          <a:pt x="298" y="542"/>
                        </a:lnTo>
                        <a:lnTo>
                          <a:pt x="300" y="542"/>
                        </a:lnTo>
                        <a:lnTo>
                          <a:pt x="300" y="540"/>
                        </a:lnTo>
                        <a:lnTo>
                          <a:pt x="298" y="540"/>
                        </a:lnTo>
                        <a:lnTo>
                          <a:pt x="298" y="538"/>
                        </a:lnTo>
                        <a:lnTo>
                          <a:pt x="300" y="538"/>
                        </a:lnTo>
                        <a:lnTo>
                          <a:pt x="300" y="536"/>
                        </a:lnTo>
                        <a:lnTo>
                          <a:pt x="302" y="536"/>
                        </a:lnTo>
                        <a:lnTo>
                          <a:pt x="302" y="534"/>
                        </a:lnTo>
                        <a:lnTo>
                          <a:pt x="304" y="534"/>
                        </a:lnTo>
                        <a:lnTo>
                          <a:pt x="306" y="534"/>
                        </a:lnTo>
                        <a:lnTo>
                          <a:pt x="307" y="534"/>
                        </a:lnTo>
                        <a:lnTo>
                          <a:pt x="307" y="532"/>
                        </a:lnTo>
                        <a:lnTo>
                          <a:pt x="306" y="530"/>
                        </a:lnTo>
                        <a:lnTo>
                          <a:pt x="306" y="528"/>
                        </a:lnTo>
                        <a:lnTo>
                          <a:pt x="304" y="528"/>
                        </a:lnTo>
                        <a:lnTo>
                          <a:pt x="304" y="526"/>
                        </a:lnTo>
                        <a:lnTo>
                          <a:pt x="302" y="526"/>
                        </a:lnTo>
                        <a:lnTo>
                          <a:pt x="302" y="524"/>
                        </a:lnTo>
                        <a:lnTo>
                          <a:pt x="300" y="524"/>
                        </a:lnTo>
                        <a:lnTo>
                          <a:pt x="298" y="524"/>
                        </a:lnTo>
                        <a:lnTo>
                          <a:pt x="298" y="522"/>
                        </a:lnTo>
                        <a:lnTo>
                          <a:pt x="296" y="522"/>
                        </a:lnTo>
                        <a:lnTo>
                          <a:pt x="296" y="521"/>
                        </a:lnTo>
                        <a:lnTo>
                          <a:pt x="296" y="519"/>
                        </a:lnTo>
                        <a:lnTo>
                          <a:pt x="296" y="517"/>
                        </a:lnTo>
                        <a:lnTo>
                          <a:pt x="298" y="517"/>
                        </a:lnTo>
                        <a:lnTo>
                          <a:pt x="298" y="515"/>
                        </a:lnTo>
                        <a:lnTo>
                          <a:pt x="298" y="513"/>
                        </a:lnTo>
                        <a:lnTo>
                          <a:pt x="296" y="513"/>
                        </a:lnTo>
                        <a:lnTo>
                          <a:pt x="296" y="515"/>
                        </a:lnTo>
                        <a:lnTo>
                          <a:pt x="294" y="513"/>
                        </a:lnTo>
                        <a:lnTo>
                          <a:pt x="292" y="513"/>
                        </a:lnTo>
                        <a:lnTo>
                          <a:pt x="292" y="511"/>
                        </a:lnTo>
                        <a:lnTo>
                          <a:pt x="294" y="511"/>
                        </a:lnTo>
                        <a:lnTo>
                          <a:pt x="292" y="511"/>
                        </a:lnTo>
                        <a:lnTo>
                          <a:pt x="292" y="509"/>
                        </a:lnTo>
                        <a:lnTo>
                          <a:pt x="292" y="507"/>
                        </a:lnTo>
                        <a:lnTo>
                          <a:pt x="292" y="505"/>
                        </a:lnTo>
                        <a:lnTo>
                          <a:pt x="290" y="505"/>
                        </a:lnTo>
                        <a:lnTo>
                          <a:pt x="290" y="503"/>
                        </a:lnTo>
                        <a:lnTo>
                          <a:pt x="288" y="501"/>
                        </a:lnTo>
                        <a:lnTo>
                          <a:pt x="290" y="501"/>
                        </a:lnTo>
                        <a:lnTo>
                          <a:pt x="290" y="499"/>
                        </a:lnTo>
                        <a:lnTo>
                          <a:pt x="288" y="499"/>
                        </a:lnTo>
                        <a:lnTo>
                          <a:pt x="286" y="499"/>
                        </a:lnTo>
                        <a:lnTo>
                          <a:pt x="284" y="499"/>
                        </a:lnTo>
                        <a:lnTo>
                          <a:pt x="284" y="497"/>
                        </a:lnTo>
                        <a:lnTo>
                          <a:pt x="286" y="497"/>
                        </a:lnTo>
                        <a:lnTo>
                          <a:pt x="284" y="497"/>
                        </a:lnTo>
                        <a:lnTo>
                          <a:pt x="284" y="496"/>
                        </a:lnTo>
                        <a:lnTo>
                          <a:pt x="284" y="494"/>
                        </a:lnTo>
                        <a:lnTo>
                          <a:pt x="283" y="494"/>
                        </a:lnTo>
                        <a:lnTo>
                          <a:pt x="283" y="492"/>
                        </a:lnTo>
                        <a:lnTo>
                          <a:pt x="283" y="490"/>
                        </a:lnTo>
                        <a:lnTo>
                          <a:pt x="283" y="488"/>
                        </a:lnTo>
                        <a:lnTo>
                          <a:pt x="281" y="488"/>
                        </a:lnTo>
                        <a:lnTo>
                          <a:pt x="281" y="486"/>
                        </a:lnTo>
                        <a:lnTo>
                          <a:pt x="279" y="486"/>
                        </a:lnTo>
                        <a:lnTo>
                          <a:pt x="279" y="484"/>
                        </a:lnTo>
                        <a:lnTo>
                          <a:pt x="277" y="484"/>
                        </a:lnTo>
                        <a:lnTo>
                          <a:pt x="275" y="482"/>
                        </a:lnTo>
                        <a:lnTo>
                          <a:pt x="273" y="482"/>
                        </a:lnTo>
                        <a:lnTo>
                          <a:pt x="273" y="480"/>
                        </a:lnTo>
                        <a:lnTo>
                          <a:pt x="273" y="478"/>
                        </a:lnTo>
                        <a:lnTo>
                          <a:pt x="271" y="478"/>
                        </a:lnTo>
                        <a:lnTo>
                          <a:pt x="269" y="478"/>
                        </a:lnTo>
                        <a:lnTo>
                          <a:pt x="267" y="478"/>
                        </a:lnTo>
                        <a:lnTo>
                          <a:pt x="265" y="478"/>
                        </a:lnTo>
                        <a:lnTo>
                          <a:pt x="263" y="478"/>
                        </a:lnTo>
                        <a:lnTo>
                          <a:pt x="261" y="478"/>
                        </a:lnTo>
                        <a:lnTo>
                          <a:pt x="259" y="478"/>
                        </a:lnTo>
                        <a:lnTo>
                          <a:pt x="259" y="476"/>
                        </a:lnTo>
                        <a:lnTo>
                          <a:pt x="258" y="476"/>
                        </a:lnTo>
                        <a:lnTo>
                          <a:pt x="256" y="476"/>
                        </a:lnTo>
                        <a:lnTo>
                          <a:pt x="256" y="474"/>
                        </a:lnTo>
                        <a:lnTo>
                          <a:pt x="254" y="474"/>
                        </a:lnTo>
                        <a:lnTo>
                          <a:pt x="254" y="473"/>
                        </a:lnTo>
                        <a:lnTo>
                          <a:pt x="252" y="473"/>
                        </a:lnTo>
                        <a:lnTo>
                          <a:pt x="252" y="471"/>
                        </a:lnTo>
                        <a:lnTo>
                          <a:pt x="252" y="469"/>
                        </a:lnTo>
                        <a:lnTo>
                          <a:pt x="250" y="469"/>
                        </a:lnTo>
                        <a:lnTo>
                          <a:pt x="248" y="469"/>
                        </a:lnTo>
                        <a:lnTo>
                          <a:pt x="248" y="471"/>
                        </a:lnTo>
                        <a:lnTo>
                          <a:pt x="246" y="471"/>
                        </a:lnTo>
                        <a:lnTo>
                          <a:pt x="244" y="471"/>
                        </a:lnTo>
                        <a:lnTo>
                          <a:pt x="242" y="471"/>
                        </a:lnTo>
                        <a:lnTo>
                          <a:pt x="242" y="469"/>
                        </a:lnTo>
                        <a:lnTo>
                          <a:pt x="240" y="469"/>
                        </a:lnTo>
                        <a:lnTo>
                          <a:pt x="240" y="467"/>
                        </a:lnTo>
                        <a:lnTo>
                          <a:pt x="238" y="467"/>
                        </a:lnTo>
                        <a:lnTo>
                          <a:pt x="236" y="467"/>
                        </a:lnTo>
                        <a:lnTo>
                          <a:pt x="235" y="467"/>
                        </a:lnTo>
                        <a:lnTo>
                          <a:pt x="235" y="465"/>
                        </a:lnTo>
                        <a:lnTo>
                          <a:pt x="233" y="465"/>
                        </a:lnTo>
                        <a:lnTo>
                          <a:pt x="231" y="465"/>
                        </a:lnTo>
                        <a:lnTo>
                          <a:pt x="231" y="463"/>
                        </a:lnTo>
                        <a:lnTo>
                          <a:pt x="231" y="461"/>
                        </a:lnTo>
                        <a:lnTo>
                          <a:pt x="231" y="459"/>
                        </a:lnTo>
                        <a:lnTo>
                          <a:pt x="231" y="457"/>
                        </a:lnTo>
                        <a:lnTo>
                          <a:pt x="229" y="457"/>
                        </a:lnTo>
                        <a:lnTo>
                          <a:pt x="229" y="455"/>
                        </a:lnTo>
                        <a:lnTo>
                          <a:pt x="229" y="453"/>
                        </a:lnTo>
                        <a:lnTo>
                          <a:pt x="227" y="453"/>
                        </a:lnTo>
                        <a:lnTo>
                          <a:pt x="227" y="451"/>
                        </a:lnTo>
                        <a:lnTo>
                          <a:pt x="227" y="449"/>
                        </a:lnTo>
                        <a:lnTo>
                          <a:pt x="227" y="448"/>
                        </a:lnTo>
                        <a:lnTo>
                          <a:pt x="225" y="448"/>
                        </a:lnTo>
                        <a:lnTo>
                          <a:pt x="225" y="446"/>
                        </a:lnTo>
                        <a:lnTo>
                          <a:pt x="225" y="444"/>
                        </a:lnTo>
                        <a:lnTo>
                          <a:pt x="225" y="442"/>
                        </a:lnTo>
                        <a:lnTo>
                          <a:pt x="223" y="442"/>
                        </a:lnTo>
                        <a:lnTo>
                          <a:pt x="221" y="442"/>
                        </a:lnTo>
                        <a:lnTo>
                          <a:pt x="221" y="440"/>
                        </a:lnTo>
                        <a:lnTo>
                          <a:pt x="219" y="440"/>
                        </a:lnTo>
                        <a:lnTo>
                          <a:pt x="219" y="438"/>
                        </a:lnTo>
                        <a:lnTo>
                          <a:pt x="217" y="438"/>
                        </a:lnTo>
                        <a:lnTo>
                          <a:pt x="215" y="438"/>
                        </a:lnTo>
                        <a:lnTo>
                          <a:pt x="213" y="438"/>
                        </a:lnTo>
                        <a:lnTo>
                          <a:pt x="211" y="438"/>
                        </a:lnTo>
                        <a:lnTo>
                          <a:pt x="211" y="436"/>
                        </a:lnTo>
                        <a:lnTo>
                          <a:pt x="211" y="434"/>
                        </a:lnTo>
                        <a:lnTo>
                          <a:pt x="210" y="434"/>
                        </a:lnTo>
                        <a:lnTo>
                          <a:pt x="210" y="432"/>
                        </a:lnTo>
                        <a:lnTo>
                          <a:pt x="211" y="432"/>
                        </a:lnTo>
                        <a:lnTo>
                          <a:pt x="211" y="430"/>
                        </a:lnTo>
                        <a:lnTo>
                          <a:pt x="211" y="428"/>
                        </a:lnTo>
                        <a:lnTo>
                          <a:pt x="210" y="428"/>
                        </a:lnTo>
                        <a:lnTo>
                          <a:pt x="210" y="426"/>
                        </a:lnTo>
                        <a:lnTo>
                          <a:pt x="211" y="426"/>
                        </a:lnTo>
                        <a:lnTo>
                          <a:pt x="211" y="425"/>
                        </a:lnTo>
                        <a:lnTo>
                          <a:pt x="210" y="425"/>
                        </a:lnTo>
                        <a:lnTo>
                          <a:pt x="210" y="423"/>
                        </a:lnTo>
                        <a:lnTo>
                          <a:pt x="210" y="421"/>
                        </a:lnTo>
                        <a:lnTo>
                          <a:pt x="211" y="421"/>
                        </a:lnTo>
                        <a:lnTo>
                          <a:pt x="211" y="419"/>
                        </a:lnTo>
                        <a:lnTo>
                          <a:pt x="210" y="419"/>
                        </a:lnTo>
                        <a:lnTo>
                          <a:pt x="210" y="417"/>
                        </a:lnTo>
                        <a:lnTo>
                          <a:pt x="210" y="415"/>
                        </a:lnTo>
                        <a:lnTo>
                          <a:pt x="208" y="413"/>
                        </a:lnTo>
                        <a:lnTo>
                          <a:pt x="206" y="413"/>
                        </a:lnTo>
                        <a:lnTo>
                          <a:pt x="204" y="413"/>
                        </a:lnTo>
                        <a:lnTo>
                          <a:pt x="204" y="411"/>
                        </a:lnTo>
                        <a:lnTo>
                          <a:pt x="204" y="409"/>
                        </a:lnTo>
                        <a:lnTo>
                          <a:pt x="204" y="407"/>
                        </a:lnTo>
                        <a:lnTo>
                          <a:pt x="204" y="405"/>
                        </a:lnTo>
                        <a:lnTo>
                          <a:pt x="204" y="403"/>
                        </a:lnTo>
                        <a:lnTo>
                          <a:pt x="204" y="401"/>
                        </a:lnTo>
                        <a:lnTo>
                          <a:pt x="202" y="401"/>
                        </a:lnTo>
                        <a:lnTo>
                          <a:pt x="202" y="400"/>
                        </a:lnTo>
                        <a:lnTo>
                          <a:pt x="202" y="398"/>
                        </a:lnTo>
                        <a:lnTo>
                          <a:pt x="202" y="396"/>
                        </a:lnTo>
                        <a:lnTo>
                          <a:pt x="204" y="396"/>
                        </a:lnTo>
                        <a:lnTo>
                          <a:pt x="204" y="394"/>
                        </a:lnTo>
                        <a:lnTo>
                          <a:pt x="202" y="392"/>
                        </a:lnTo>
                        <a:lnTo>
                          <a:pt x="200" y="392"/>
                        </a:lnTo>
                        <a:lnTo>
                          <a:pt x="200" y="390"/>
                        </a:lnTo>
                        <a:lnTo>
                          <a:pt x="198" y="390"/>
                        </a:lnTo>
                        <a:lnTo>
                          <a:pt x="198" y="388"/>
                        </a:lnTo>
                        <a:lnTo>
                          <a:pt x="200" y="388"/>
                        </a:lnTo>
                        <a:lnTo>
                          <a:pt x="200" y="386"/>
                        </a:lnTo>
                        <a:lnTo>
                          <a:pt x="202" y="386"/>
                        </a:lnTo>
                        <a:lnTo>
                          <a:pt x="202" y="384"/>
                        </a:lnTo>
                        <a:lnTo>
                          <a:pt x="204" y="384"/>
                        </a:lnTo>
                        <a:lnTo>
                          <a:pt x="204" y="382"/>
                        </a:lnTo>
                        <a:lnTo>
                          <a:pt x="204" y="380"/>
                        </a:lnTo>
                        <a:lnTo>
                          <a:pt x="204" y="378"/>
                        </a:lnTo>
                        <a:lnTo>
                          <a:pt x="206" y="378"/>
                        </a:lnTo>
                        <a:lnTo>
                          <a:pt x="206" y="377"/>
                        </a:lnTo>
                        <a:lnTo>
                          <a:pt x="206" y="375"/>
                        </a:lnTo>
                        <a:lnTo>
                          <a:pt x="206" y="373"/>
                        </a:lnTo>
                        <a:lnTo>
                          <a:pt x="208" y="373"/>
                        </a:lnTo>
                        <a:lnTo>
                          <a:pt x="208" y="371"/>
                        </a:lnTo>
                        <a:lnTo>
                          <a:pt x="210" y="371"/>
                        </a:lnTo>
                        <a:lnTo>
                          <a:pt x="210" y="369"/>
                        </a:lnTo>
                        <a:lnTo>
                          <a:pt x="211" y="369"/>
                        </a:lnTo>
                        <a:lnTo>
                          <a:pt x="213" y="369"/>
                        </a:lnTo>
                        <a:lnTo>
                          <a:pt x="215" y="369"/>
                        </a:lnTo>
                        <a:lnTo>
                          <a:pt x="215" y="367"/>
                        </a:lnTo>
                        <a:lnTo>
                          <a:pt x="215" y="365"/>
                        </a:lnTo>
                        <a:lnTo>
                          <a:pt x="213" y="365"/>
                        </a:lnTo>
                        <a:lnTo>
                          <a:pt x="213" y="367"/>
                        </a:lnTo>
                        <a:lnTo>
                          <a:pt x="213" y="365"/>
                        </a:lnTo>
                        <a:lnTo>
                          <a:pt x="211" y="365"/>
                        </a:lnTo>
                        <a:lnTo>
                          <a:pt x="210" y="365"/>
                        </a:lnTo>
                        <a:lnTo>
                          <a:pt x="210" y="363"/>
                        </a:lnTo>
                        <a:lnTo>
                          <a:pt x="208" y="363"/>
                        </a:lnTo>
                        <a:lnTo>
                          <a:pt x="206" y="363"/>
                        </a:lnTo>
                        <a:lnTo>
                          <a:pt x="206" y="361"/>
                        </a:lnTo>
                        <a:lnTo>
                          <a:pt x="204" y="361"/>
                        </a:lnTo>
                        <a:lnTo>
                          <a:pt x="202" y="361"/>
                        </a:lnTo>
                        <a:lnTo>
                          <a:pt x="202" y="359"/>
                        </a:lnTo>
                        <a:lnTo>
                          <a:pt x="200" y="359"/>
                        </a:lnTo>
                        <a:lnTo>
                          <a:pt x="198" y="359"/>
                        </a:lnTo>
                        <a:lnTo>
                          <a:pt x="198" y="361"/>
                        </a:lnTo>
                        <a:lnTo>
                          <a:pt x="198" y="359"/>
                        </a:lnTo>
                        <a:lnTo>
                          <a:pt x="200" y="359"/>
                        </a:lnTo>
                        <a:lnTo>
                          <a:pt x="200" y="357"/>
                        </a:lnTo>
                        <a:lnTo>
                          <a:pt x="202" y="357"/>
                        </a:lnTo>
                        <a:lnTo>
                          <a:pt x="202" y="355"/>
                        </a:lnTo>
                        <a:lnTo>
                          <a:pt x="200" y="355"/>
                        </a:lnTo>
                        <a:lnTo>
                          <a:pt x="198" y="355"/>
                        </a:lnTo>
                        <a:lnTo>
                          <a:pt x="198" y="357"/>
                        </a:lnTo>
                        <a:lnTo>
                          <a:pt x="196" y="357"/>
                        </a:lnTo>
                        <a:lnTo>
                          <a:pt x="196" y="359"/>
                        </a:lnTo>
                        <a:lnTo>
                          <a:pt x="194" y="359"/>
                        </a:lnTo>
                        <a:lnTo>
                          <a:pt x="194" y="361"/>
                        </a:lnTo>
                        <a:lnTo>
                          <a:pt x="192" y="361"/>
                        </a:lnTo>
                        <a:lnTo>
                          <a:pt x="192" y="363"/>
                        </a:lnTo>
                        <a:lnTo>
                          <a:pt x="190" y="363"/>
                        </a:lnTo>
                        <a:lnTo>
                          <a:pt x="190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1"/>
                        </a:lnTo>
                        <a:lnTo>
                          <a:pt x="187" y="361"/>
                        </a:lnTo>
                        <a:lnTo>
                          <a:pt x="185" y="361"/>
                        </a:lnTo>
                        <a:lnTo>
                          <a:pt x="183" y="359"/>
                        </a:lnTo>
                        <a:lnTo>
                          <a:pt x="181" y="357"/>
                        </a:lnTo>
                        <a:lnTo>
                          <a:pt x="179" y="357"/>
                        </a:lnTo>
                        <a:lnTo>
                          <a:pt x="177" y="357"/>
                        </a:lnTo>
                        <a:lnTo>
                          <a:pt x="177" y="355"/>
                        </a:lnTo>
                        <a:lnTo>
                          <a:pt x="177" y="353"/>
                        </a:lnTo>
                        <a:lnTo>
                          <a:pt x="175" y="353"/>
                        </a:lnTo>
                        <a:lnTo>
                          <a:pt x="177" y="353"/>
                        </a:lnTo>
                        <a:lnTo>
                          <a:pt x="177" y="352"/>
                        </a:lnTo>
                        <a:lnTo>
                          <a:pt x="177" y="350"/>
                        </a:lnTo>
                        <a:lnTo>
                          <a:pt x="179" y="350"/>
                        </a:lnTo>
                        <a:lnTo>
                          <a:pt x="179" y="348"/>
                        </a:lnTo>
                        <a:lnTo>
                          <a:pt x="179" y="346"/>
                        </a:lnTo>
                        <a:lnTo>
                          <a:pt x="177" y="346"/>
                        </a:lnTo>
                        <a:lnTo>
                          <a:pt x="179" y="346"/>
                        </a:lnTo>
                        <a:lnTo>
                          <a:pt x="179" y="344"/>
                        </a:lnTo>
                        <a:lnTo>
                          <a:pt x="179" y="342"/>
                        </a:lnTo>
                        <a:lnTo>
                          <a:pt x="181" y="342"/>
                        </a:lnTo>
                        <a:lnTo>
                          <a:pt x="179" y="342"/>
                        </a:lnTo>
                        <a:lnTo>
                          <a:pt x="181" y="342"/>
                        </a:lnTo>
                        <a:lnTo>
                          <a:pt x="181" y="340"/>
                        </a:lnTo>
                        <a:lnTo>
                          <a:pt x="183" y="340"/>
                        </a:lnTo>
                        <a:lnTo>
                          <a:pt x="181" y="340"/>
                        </a:lnTo>
                        <a:lnTo>
                          <a:pt x="179" y="340"/>
                        </a:lnTo>
                        <a:lnTo>
                          <a:pt x="179" y="338"/>
                        </a:lnTo>
                        <a:lnTo>
                          <a:pt x="177" y="338"/>
                        </a:lnTo>
                        <a:lnTo>
                          <a:pt x="175" y="336"/>
                        </a:lnTo>
                        <a:lnTo>
                          <a:pt x="173" y="336"/>
                        </a:lnTo>
                        <a:lnTo>
                          <a:pt x="171" y="338"/>
                        </a:lnTo>
                        <a:lnTo>
                          <a:pt x="169" y="338"/>
                        </a:lnTo>
                        <a:lnTo>
                          <a:pt x="167" y="338"/>
                        </a:lnTo>
                        <a:lnTo>
                          <a:pt x="165" y="338"/>
                        </a:lnTo>
                        <a:lnTo>
                          <a:pt x="163" y="338"/>
                        </a:lnTo>
                        <a:lnTo>
                          <a:pt x="163" y="336"/>
                        </a:lnTo>
                        <a:lnTo>
                          <a:pt x="163" y="334"/>
                        </a:lnTo>
                        <a:lnTo>
                          <a:pt x="162" y="334"/>
                        </a:lnTo>
                        <a:lnTo>
                          <a:pt x="162" y="332"/>
                        </a:lnTo>
                        <a:lnTo>
                          <a:pt x="160" y="332"/>
                        </a:lnTo>
                        <a:lnTo>
                          <a:pt x="160" y="330"/>
                        </a:lnTo>
                        <a:lnTo>
                          <a:pt x="158" y="330"/>
                        </a:lnTo>
                        <a:lnTo>
                          <a:pt x="158" y="329"/>
                        </a:lnTo>
                        <a:lnTo>
                          <a:pt x="158" y="330"/>
                        </a:lnTo>
                        <a:lnTo>
                          <a:pt x="156" y="330"/>
                        </a:lnTo>
                        <a:lnTo>
                          <a:pt x="156" y="329"/>
                        </a:lnTo>
                        <a:lnTo>
                          <a:pt x="154" y="329"/>
                        </a:lnTo>
                        <a:lnTo>
                          <a:pt x="154" y="327"/>
                        </a:lnTo>
                        <a:lnTo>
                          <a:pt x="152" y="327"/>
                        </a:lnTo>
                        <a:lnTo>
                          <a:pt x="150" y="327"/>
                        </a:lnTo>
                        <a:lnTo>
                          <a:pt x="150" y="325"/>
                        </a:lnTo>
                        <a:lnTo>
                          <a:pt x="150" y="323"/>
                        </a:lnTo>
                        <a:lnTo>
                          <a:pt x="150" y="321"/>
                        </a:lnTo>
                        <a:lnTo>
                          <a:pt x="148" y="321"/>
                        </a:lnTo>
                        <a:lnTo>
                          <a:pt x="146" y="321"/>
                        </a:lnTo>
                        <a:lnTo>
                          <a:pt x="144" y="321"/>
                        </a:lnTo>
                        <a:lnTo>
                          <a:pt x="144" y="319"/>
                        </a:lnTo>
                        <a:lnTo>
                          <a:pt x="142" y="319"/>
                        </a:lnTo>
                        <a:lnTo>
                          <a:pt x="142" y="317"/>
                        </a:lnTo>
                        <a:lnTo>
                          <a:pt x="140" y="317"/>
                        </a:lnTo>
                        <a:lnTo>
                          <a:pt x="140" y="319"/>
                        </a:lnTo>
                        <a:lnTo>
                          <a:pt x="139" y="319"/>
                        </a:lnTo>
                        <a:lnTo>
                          <a:pt x="139" y="321"/>
                        </a:lnTo>
                        <a:lnTo>
                          <a:pt x="137" y="321"/>
                        </a:lnTo>
                        <a:lnTo>
                          <a:pt x="137" y="319"/>
                        </a:lnTo>
                        <a:lnTo>
                          <a:pt x="137" y="317"/>
                        </a:lnTo>
                        <a:lnTo>
                          <a:pt x="137" y="315"/>
                        </a:lnTo>
                        <a:lnTo>
                          <a:pt x="137" y="313"/>
                        </a:lnTo>
                        <a:lnTo>
                          <a:pt x="139" y="313"/>
                        </a:lnTo>
                        <a:lnTo>
                          <a:pt x="139" y="311"/>
                        </a:lnTo>
                        <a:lnTo>
                          <a:pt x="140" y="311"/>
                        </a:lnTo>
                        <a:lnTo>
                          <a:pt x="140" y="309"/>
                        </a:lnTo>
                        <a:lnTo>
                          <a:pt x="142" y="309"/>
                        </a:lnTo>
                        <a:lnTo>
                          <a:pt x="142" y="307"/>
                        </a:lnTo>
                        <a:lnTo>
                          <a:pt x="142" y="309"/>
                        </a:lnTo>
                        <a:lnTo>
                          <a:pt x="140" y="309"/>
                        </a:lnTo>
                        <a:lnTo>
                          <a:pt x="139" y="309"/>
                        </a:lnTo>
                        <a:lnTo>
                          <a:pt x="137" y="309"/>
                        </a:lnTo>
                        <a:lnTo>
                          <a:pt x="135" y="309"/>
                        </a:lnTo>
                        <a:lnTo>
                          <a:pt x="133" y="309"/>
                        </a:lnTo>
                        <a:lnTo>
                          <a:pt x="133" y="307"/>
                        </a:lnTo>
                        <a:lnTo>
                          <a:pt x="131" y="307"/>
                        </a:lnTo>
                        <a:lnTo>
                          <a:pt x="129" y="307"/>
                        </a:lnTo>
                        <a:lnTo>
                          <a:pt x="127" y="307"/>
                        </a:lnTo>
                        <a:lnTo>
                          <a:pt x="125" y="307"/>
                        </a:lnTo>
                        <a:lnTo>
                          <a:pt x="123" y="307"/>
                        </a:lnTo>
                        <a:lnTo>
                          <a:pt x="123" y="305"/>
                        </a:lnTo>
                        <a:lnTo>
                          <a:pt x="121" y="305"/>
                        </a:lnTo>
                        <a:lnTo>
                          <a:pt x="119" y="305"/>
                        </a:lnTo>
                        <a:lnTo>
                          <a:pt x="119" y="304"/>
                        </a:lnTo>
                        <a:lnTo>
                          <a:pt x="119" y="305"/>
                        </a:lnTo>
                        <a:lnTo>
                          <a:pt x="117" y="305"/>
                        </a:lnTo>
                        <a:lnTo>
                          <a:pt x="117" y="304"/>
                        </a:lnTo>
                        <a:lnTo>
                          <a:pt x="115" y="304"/>
                        </a:lnTo>
                        <a:lnTo>
                          <a:pt x="115" y="302"/>
                        </a:lnTo>
                        <a:lnTo>
                          <a:pt x="114" y="302"/>
                        </a:lnTo>
                        <a:lnTo>
                          <a:pt x="114" y="300"/>
                        </a:lnTo>
                        <a:lnTo>
                          <a:pt x="115" y="300"/>
                        </a:lnTo>
                        <a:lnTo>
                          <a:pt x="115" y="298"/>
                        </a:lnTo>
                        <a:lnTo>
                          <a:pt x="114" y="298"/>
                        </a:lnTo>
                        <a:lnTo>
                          <a:pt x="112" y="298"/>
                        </a:lnTo>
                        <a:lnTo>
                          <a:pt x="112" y="300"/>
                        </a:lnTo>
                        <a:lnTo>
                          <a:pt x="110" y="300"/>
                        </a:lnTo>
                        <a:lnTo>
                          <a:pt x="108" y="300"/>
                        </a:lnTo>
                        <a:lnTo>
                          <a:pt x="108" y="302"/>
                        </a:lnTo>
                        <a:lnTo>
                          <a:pt x="106" y="302"/>
                        </a:lnTo>
                        <a:lnTo>
                          <a:pt x="106" y="304"/>
                        </a:lnTo>
                        <a:lnTo>
                          <a:pt x="106" y="305"/>
                        </a:lnTo>
                        <a:lnTo>
                          <a:pt x="104" y="305"/>
                        </a:lnTo>
                        <a:lnTo>
                          <a:pt x="102" y="305"/>
                        </a:lnTo>
                        <a:lnTo>
                          <a:pt x="102" y="307"/>
                        </a:lnTo>
                        <a:lnTo>
                          <a:pt x="102" y="305"/>
                        </a:lnTo>
                        <a:lnTo>
                          <a:pt x="100" y="305"/>
                        </a:lnTo>
                        <a:lnTo>
                          <a:pt x="100" y="307"/>
                        </a:lnTo>
                        <a:lnTo>
                          <a:pt x="102" y="307"/>
                        </a:lnTo>
                        <a:lnTo>
                          <a:pt x="100" y="307"/>
                        </a:lnTo>
                        <a:lnTo>
                          <a:pt x="100" y="309"/>
                        </a:lnTo>
                        <a:lnTo>
                          <a:pt x="100" y="311"/>
                        </a:lnTo>
                        <a:lnTo>
                          <a:pt x="100" y="313"/>
                        </a:lnTo>
                        <a:lnTo>
                          <a:pt x="100" y="315"/>
                        </a:lnTo>
                        <a:lnTo>
                          <a:pt x="98" y="315"/>
                        </a:lnTo>
                        <a:lnTo>
                          <a:pt x="98" y="317"/>
                        </a:lnTo>
                        <a:lnTo>
                          <a:pt x="96" y="317"/>
                        </a:lnTo>
                        <a:lnTo>
                          <a:pt x="96" y="315"/>
                        </a:lnTo>
                        <a:lnTo>
                          <a:pt x="96" y="313"/>
                        </a:lnTo>
                        <a:lnTo>
                          <a:pt x="98" y="313"/>
                        </a:lnTo>
                        <a:lnTo>
                          <a:pt x="96" y="313"/>
                        </a:lnTo>
                        <a:lnTo>
                          <a:pt x="96" y="311"/>
                        </a:lnTo>
                        <a:lnTo>
                          <a:pt x="94" y="311"/>
                        </a:lnTo>
                        <a:lnTo>
                          <a:pt x="94" y="309"/>
                        </a:lnTo>
                        <a:lnTo>
                          <a:pt x="92" y="309"/>
                        </a:lnTo>
                        <a:lnTo>
                          <a:pt x="92" y="307"/>
                        </a:lnTo>
                        <a:lnTo>
                          <a:pt x="91" y="307"/>
                        </a:lnTo>
                        <a:lnTo>
                          <a:pt x="91" y="309"/>
                        </a:lnTo>
                        <a:lnTo>
                          <a:pt x="91" y="307"/>
                        </a:lnTo>
                        <a:lnTo>
                          <a:pt x="89" y="307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91" y="311"/>
                        </a:lnTo>
                        <a:lnTo>
                          <a:pt x="89" y="311"/>
                        </a:lnTo>
                        <a:lnTo>
                          <a:pt x="89" y="313"/>
                        </a:lnTo>
                        <a:lnTo>
                          <a:pt x="89" y="311"/>
                        </a:lnTo>
                        <a:lnTo>
                          <a:pt x="89" y="313"/>
                        </a:lnTo>
                        <a:lnTo>
                          <a:pt x="87" y="313"/>
                        </a:lnTo>
                        <a:lnTo>
                          <a:pt x="87" y="311"/>
                        </a:lnTo>
                        <a:lnTo>
                          <a:pt x="89" y="309"/>
                        </a:lnTo>
                        <a:lnTo>
                          <a:pt x="89" y="307"/>
                        </a:lnTo>
                        <a:lnTo>
                          <a:pt x="89" y="305"/>
                        </a:lnTo>
                        <a:lnTo>
                          <a:pt x="89" y="307"/>
                        </a:lnTo>
                        <a:lnTo>
                          <a:pt x="87" y="307"/>
                        </a:lnTo>
                        <a:lnTo>
                          <a:pt x="87" y="305"/>
                        </a:lnTo>
                        <a:lnTo>
                          <a:pt x="87" y="304"/>
                        </a:lnTo>
                        <a:lnTo>
                          <a:pt x="87" y="302"/>
                        </a:lnTo>
                        <a:lnTo>
                          <a:pt x="87" y="300"/>
                        </a:lnTo>
                        <a:lnTo>
                          <a:pt x="87" y="298"/>
                        </a:lnTo>
                        <a:lnTo>
                          <a:pt x="89" y="298"/>
                        </a:lnTo>
                        <a:lnTo>
                          <a:pt x="91" y="298"/>
                        </a:lnTo>
                        <a:lnTo>
                          <a:pt x="91" y="296"/>
                        </a:lnTo>
                        <a:lnTo>
                          <a:pt x="91" y="294"/>
                        </a:lnTo>
                        <a:lnTo>
                          <a:pt x="91" y="292"/>
                        </a:lnTo>
                        <a:lnTo>
                          <a:pt x="91" y="290"/>
                        </a:lnTo>
                        <a:lnTo>
                          <a:pt x="91" y="288"/>
                        </a:lnTo>
                        <a:lnTo>
                          <a:pt x="89" y="288"/>
                        </a:lnTo>
                        <a:lnTo>
                          <a:pt x="91" y="288"/>
                        </a:lnTo>
                        <a:lnTo>
                          <a:pt x="89" y="286"/>
                        </a:lnTo>
                        <a:lnTo>
                          <a:pt x="91" y="286"/>
                        </a:lnTo>
                        <a:lnTo>
                          <a:pt x="91" y="284"/>
                        </a:lnTo>
                        <a:lnTo>
                          <a:pt x="92" y="284"/>
                        </a:lnTo>
                        <a:lnTo>
                          <a:pt x="92" y="282"/>
                        </a:lnTo>
                        <a:lnTo>
                          <a:pt x="92" y="284"/>
                        </a:lnTo>
                        <a:lnTo>
                          <a:pt x="92" y="282"/>
                        </a:lnTo>
                        <a:lnTo>
                          <a:pt x="94" y="282"/>
                        </a:lnTo>
                        <a:lnTo>
                          <a:pt x="94" y="281"/>
                        </a:lnTo>
                        <a:lnTo>
                          <a:pt x="92" y="281"/>
                        </a:lnTo>
                        <a:lnTo>
                          <a:pt x="94" y="281"/>
                        </a:lnTo>
                        <a:lnTo>
                          <a:pt x="94" y="279"/>
                        </a:lnTo>
                        <a:lnTo>
                          <a:pt x="94" y="277"/>
                        </a:lnTo>
                        <a:lnTo>
                          <a:pt x="94" y="279"/>
                        </a:lnTo>
                        <a:lnTo>
                          <a:pt x="94" y="277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4" y="273"/>
                        </a:lnTo>
                        <a:lnTo>
                          <a:pt x="96" y="273"/>
                        </a:lnTo>
                        <a:lnTo>
                          <a:pt x="96" y="271"/>
                        </a:lnTo>
                        <a:lnTo>
                          <a:pt x="96" y="269"/>
                        </a:lnTo>
                        <a:lnTo>
                          <a:pt x="98" y="269"/>
                        </a:lnTo>
                        <a:lnTo>
                          <a:pt x="98" y="267"/>
                        </a:lnTo>
                        <a:lnTo>
                          <a:pt x="96" y="267"/>
                        </a:lnTo>
                        <a:lnTo>
                          <a:pt x="94" y="267"/>
                        </a:lnTo>
                        <a:lnTo>
                          <a:pt x="94" y="265"/>
                        </a:lnTo>
                        <a:lnTo>
                          <a:pt x="94" y="267"/>
                        </a:lnTo>
                        <a:lnTo>
                          <a:pt x="92" y="267"/>
                        </a:lnTo>
                        <a:lnTo>
                          <a:pt x="92" y="265"/>
                        </a:lnTo>
                        <a:lnTo>
                          <a:pt x="92" y="263"/>
                        </a:lnTo>
                        <a:lnTo>
                          <a:pt x="94" y="263"/>
                        </a:lnTo>
                        <a:lnTo>
                          <a:pt x="92" y="263"/>
                        </a:lnTo>
                        <a:lnTo>
                          <a:pt x="94" y="263"/>
                        </a:lnTo>
                        <a:lnTo>
                          <a:pt x="94" y="261"/>
                        </a:lnTo>
                        <a:lnTo>
                          <a:pt x="96" y="261"/>
                        </a:lnTo>
                        <a:lnTo>
                          <a:pt x="96" y="259"/>
                        </a:lnTo>
                        <a:lnTo>
                          <a:pt x="96" y="257"/>
                        </a:lnTo>
                        <a:lnTo>
                          <a:pt x="98" y="257"/>
                        </a:lnTo>
                        <a:lnTo>
                          <a:pt x="98" y="256"/>
                        </a:lnTo>
                        <a:lnTo>
                          <a:pt x="98" y="257"/>
                        </a:lnTo>
                        <a:lnTo>
                          <a:pt x="98" y="256"/>
                        </a:lnTo>
                        <a:lnTo>
                          <a:pt x="96" y="256"/>
                        </a:lnTo>
                        <a:lnTo>
                          <a:pt x="96" y="254"/>
                        </a:lnTo>
                        <a:lnTo>
                          <a:pt x="98" y="254"/>
                        </a:lnTo>
                        <a:lnTo>
                          <a:pt x="98" y="252"/>
                        </a:lnTo>
                        <a:lnTo>
                          <a:pt x="98" y="250"/>
                        </a:lnTo>
                        <a:lnTo>
                          <a:pt x="100" y="250"/>
                        </a:lnTo>
                        <a:lnTo>
                          <a:pt x="100" y="248"/>
                        </a:lnTo>
                        <a:lnTo>
                          <a:pt x="98" y="248"/>
                        </a:lnTo>
                        <a:lnTo>
                          <a:pt x="98" y="246"/>
                        </a:lnTo>
                        <a:lnTo>
                          <a:pt x="96" y="246"/>
                        </a:lnTo>
                        <a:lnTo>
                          <a:pt x="96" y="248"/>
                        </a:lnTo>
                        <a:lnTo>
                          <a:pt x="96" y="246"/>
                        </a:lnTo>
                        <a:lnTo>
                          <a:pt x="96" y="248"/>
                        </a:lnTo>
                        <a:lnTo>
                          <a:pt x="94" y="246"/>
                        </a:lnTo>
                        <a:lnTo>
                          <a:pt x="92" y="246"/>
                        </a:lnTo>
                        <a:lnTo>
                          <a:pt x="92" y="244"/>
                        </a:lnTo>
                        <a:lnTo>
                          <a:pt x="92" y="242"/>
                        </a:lnTo>
                        <a:lnTo>
                          <a:pt x="91" y="242"/>
                        </a:lnTo>
                        <a:lnTo>
                          <a:pt x="91" y="244"/>
                        </a:lnTo>
                        <a:lnTo>
                          <a:pt x="91" y="246"/>
                        </a:lnTo>
                        <a:lnTo>
                          <a:pt x="91" y="244"/>
                        </a:lnTo>
                        <a:lnTo>
                          <a:pt x="91" y="246"/>
                        </a:lnTo>
                        <a:lnTo>
                          <a:pt x="92" y="246"/>
                        </a:lnTo>
                        <a:lnTo>
                          <a:pt x="91" y="246"/>
                        </a:lnTo>
                        <a:lnTo>
                          <a:pt x="91" y="248"/>
                        </a:lnTo>
                        <a:lnTo>
                          <a:pt x="89" y="248"/>
                        </a:lnTo>
                        <a:lnTo>
                          <a:pt x="87" y="248"/>
                        </a:lnTo>
                        <a:lnTo>
                          <a:pt x="85" y="248"/>
                        </a:lnTo>
                        <a:lnTo>
                          <a:pt x="85" y="246"/>
                        </a:lnTo>
                        <a:lnTo>
                          <a:pt x="83" y="246"/>
                        </a:lnTo>
                        <a:lnTo>
                          <a:pt x="81" y="246"/>
                        </a:lnTo>
                        <a:lnTo>
                          <a:pt x="79" y="246"/>
                        </a:lnTo>
                        <a:lnTo>
                          <a:pt x="79" y="244"/>
                        </a:lnTo>
                        <a:lnTo>
                          <a:pt x="77" y="244"/>
                        </a:lnTo>
                        <a:lnTo>
                          <a:pt x="75" y="244"/>
                        </a:lnTo>
                        <a:lnTo>
                          <a:pt x="73" y="244"/>
                        </a:lnTo>
                        <a:lnTo>
                          <a:pt x="71" y="244"/>
                        </a:lnTo>
                        <a:lnTo>
                          <a:pt x="69" y="242"/>
                        </a:lnTo>
                        <a:lnTo>
                          <a:pt x="67" y="242"/>
                        </a:lnTo>
                        <a:lnTo>
                          <a:pt x="66" y="242"/>
                        </a:lnTo>
                        <a:lnTo>
                          <a:pt x="66" y="240"/>
                        </a:lnTo>
                        <a:lnTo>
                          <a:pt x="64" y="240"/>
                        </a:lnTo>
                        <a:lnTo>
                          <a:pt x="64" y="238"/>
                        </a:lnTo>
                        <a:lnTo>
                          <a:pt x="64" y="236"/>
                        </a:lnTo>
                        <a:lnTo>
                          <a:pt x="62" y="236"/>
                        </a:lnTo>
                        <a:lnTo>
                          <a:pt x="62" y="238"/>
                        </a:lnTo>
                        <a:lnTo>
                          <a:pt x="60" y="238"/>
                        </a:lnTo>
                        <a:lnTo>
                          <a:pt x="58" y="238"/>
                        </a:lnTo>
                        <a:lnTo>
                          <a:pt x="58" y="236"/>
                        </a:lnTo>
                        <a:lnTo>
                          <a:pt x="60" y="236"/>
                        </a:lnTo>
                        <a:lnTo>
                          <a:pt x="60" y="234"/>
                        </a:lnTo>
                        <a:lnTo>
                          <a:pt x="58" y="234"/>
                        </a:lnTo>
                        <a:lnTo>
                          <a:pt x="58" y="233"/>
                        </a:lnTo>
                        <a:lnTo>
                          <a:pt x="60" y="233"/>
                        </a:lnTo>
                        <a:lnTo>
                          <a:pt x="60" y="231"/>
                        </a:lnTo>
                        <a:lnTo>
                          <a:pt x="60" y="229"/>
                        </a:lnTo>
                        <a:lnTo>
                          <a:pt x="62" y="229"/>
                        </a:lnTo>
                        <a:lnTo>
                          <a:pt x="62" y="227"/>
                        </a:lnTo>
                        <a:lnTo>
                          <a:pt x="64" y="227"/>
                        </a:lnTo>
                        <a:lnTo>
                          <a:pt x="64" y="225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2" y="221"/>
                        </a:lnTo>
                        <a:lnTo>
                          <a:pt x="62" y="219"/>
                        </a:lnTo>
                        <a:lnTo>
                          <a:pt x="60" y="219"/>
                        </a:lnTo>
                        <a:lnTo>
                          <a:pt x="60" y="217"/>
                        </a:lnTo>
                        <a:lnTo>
                          <a:pt x="60" y="215"/>
                        </a:lnTo>
                        <a:lnTo>
                          <a:pt x="60" y="213"/>
                        </a:lnTo>
                        <a:lnTo>
                          <a:pt x="60" y="211"/>
                        </a:lnTo>
                        <a:lnTo>
                          <a:pt x="58" y="211"/>
                        </a:lnTo>
                        <a:lnTo>
                          <a:pt x="58" y="209"/>
                        </a:lnTo>
                        <a:lnTo>
                          <a:pt x="60" y="209"/>
                        </a:lnTo>
                        <a:lnTo>
                          <a:pt x="60" y="208"/>
                        </a:lnTo>
                        <a:lnTo>
                          <a:pt x="60" y="206"/>
                        </a:lnTo>
                        <a:lnTo>
                          <a:pt x="60" y="204"/>
                        </a:lnTo>
                        <a:lnTo>
                          <a:pt x="58" y="204"/>
                        </a:lnTo>
                        <a:lnTo>
                          <a:pt x="56" y="204"/>
                        </a:lnTo>
                        <a:lnTo>
                          <a:pt x="54" y="204"/>
                        </a:lnTo>
                        <a:lnTo>
                          <a:pt x="52" y="204"/>
                        </a:lnTo>
                        <a:lnTo>
                          <a:pt x="52" y="206"/>
                        </a:lnTo>
                        <a:lnTo>
                          <a:pt x="52" y="208"/>
                        </a:lnTo>
                        <a:lnTo>
                          <a:pt x="50" y="208"/>
                        </a:lnTo>
                        <a:lnTo>
                          <a:pt x="48" y="208"/>
                        </a:lnTo>
                        <a:lnTo>
                          <a:pt x="48" y="206"/>
                        </a:lnTo>
                        <a:lnTo>
                          <a:pt x="46" y="206"/>
                        </a:lnTo>
                        <a:lnTo>
                          <a:pt x="44" y="206"/>
                        </a:lnTo>
                        <a:lnTo>
                          <a:pt x="44" y="204"/>
                        </a:lnTo>
                        <a:lnTo>
                          <a:pt x="43" y="204"/>
                        </a:lnTo>
                        <a:lnTo>
                          <a:pt x="43" y="202"/>
                        </a:lnTo>
                        <a:lnTo>
                          <a:pt x="48" y="184"/>
                        </a:lnTo>
                        <a:close/>
                        <a:moveTo>
                          <a:pt x="33" y="112"/>
                        </a:moveTo>
                        <a:lnTo>
                          <a:pt x="35" y="112"/>
                        </a:lnTo>
                        <a:lnTo>
                          <a:pt x="35" y="113"/>
                        </a:lnTo>
                        <a:lnTo>
                          <a:pt x="35" y="115"/>
                        </a:lnTo>
                        <a:lnTo>
                          <a:pt x="37" y="115"/>
                        </a:lnTo>
                        <a:lnTo>
                          <a:pt x="39" y="115"/>
                        </a:lnTo>
                        <a:lnTo>
                          <a:pt x="39" y="117"/>
                        </a:lnTo>
                        <a:lnTo>
                          <a:pt x="39" y="115"/>
                        </a:lnTo>
                        <a:lnTo>
                          <a:pt x="39" y="117"/>
                        </a:lnTo>
                        <a:lnTo>
                          <a:pt x="41" y="117"/>
                        </a:lnTo>
                        <a:lnTo>
                          <a:pt x="43" y="117"/>
                        </a:lnTo>
                        <a:lnTo>
                          <a:pt x="44" y="117"/>
                        </a:lnTo>
                        <a:lnTo>
                          <a:pt x="44" y="119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1" y="119"/>
                        </a:lnTo>
                        <a:lnTo>
                          <a:pt x="41" y="121"/>
                        </a:lnTo>
                        <a:lnTo>
                          <a:pt x="43" y="121"/>
                        </a:lnTo>
                        <a:lnTo>
                          <a:pt x="41" y="121"/>
                        </a:lnTo>
                        <a:lnTo>
                          <a:pt x="41" y="119"/>
                        </a:lnTo>
                        <a:lnTo>
                          <a:pt x="41" y="121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3" y="121"/>
                        </a:lnTo>
                        <a:lnTo>
                          <a:pt x="44" y="121"/>
                        </a:lnTo>
                        <a:lnTo>
                          <a:pt x="43" y="121"/>
                        </a:lnTo>
                        <a:lnTo>
                          <a:pt x="43" y="123"/>
                        </a:lnTo>
                        <a:lnTo>
                          <a:pt x="41" y="123"/>
                        </a:lnTo>
                        <a:lnTo>
                          <a:pt x="41" y="125"/>
                        </a:lnTo>
                        <a:lnTo>
                          <a:pt x="41" y="123"/>
                        </a:lnTo>
                        <a:lnTo>
                          <a:pt x="39" y="123"/>
                        </a:lnTo>
                        <a:lnTo>
                          <a:pt x="39" y="121"/>
                        </a:lnTo>
                        <a:lnTo>
                          <a:pt x="37" y="121"/>
                        </a:lnTo>
                        <a:lnTo>
                          <a:pt x="37" y="123"/>
                        </a:lnTo>
                        <a:lnTo>
                          <a:pt x="39" y="123"/>
                        </a:lnTo>
                        <a:lnTo>
                          <a:pt x="39" y="125"/>
                        </a:lnTo>
                        <a:lnTo>
                          <a:pt x="37" y="125"/>
                        </a:lnTo>
                        <a:lnTo>
                          <a:pt x="37" y="123"/>
                        </a:lnTo>
                        <a:lnTo>
                          <a:pt x="37" y="121"/>
                        </a:lnTo>
                        <a:lnTo>
                          <a:pt x="37" y="123"/>
                        </a:lnTo>
                        <a:lnTo>
                          <a:pt x="35" y="123"/>
                        </a:lnTo>
                        <a:lnTo>
                          <a:pt x="33" y="123"/>
                        </a:lnTo>
                        <a:lnTo>
                          <a:pt x="33" y="125"/>
                        </a:lnTo>
                        <a:lnTo>
                          <a:pt x="33" y="127"/>
                        </a:lnTo>
                        <a:lnTo>
                          <a:pt x="33" y="129"/>
                        </a:lnTo>
                        <a:lnTo>
                          <a:pt x="33" y="127"/>
                        </a:lnTo>
                        <a:lnTo>
                          <a:pt x="33" y="129"/>
                        </a:lnTo>
                        <a:lnTo>
                          <a:pt x="31" y="129"/>
                        </a:lnTo>
                        <a:lnTo>
                          <a:pt x="33" y="129"/>
                        </a:lnTo>
                        <a:lnTo>
                          <a:pt x="31" y="129"/>
                        </a:lnTo>
                        <a:lnTo>
                          <a:pt x="29" y="129"/>
                        </a:lnTo>
                        <a:lnTo>
                          <a:pt x="29" y="127"/>
                        </a:lnTo>
                        <a:lnTo>
                          <a:pt x="29" y="125"/>
                        </a:lnTo>
                        <a:lnTo>
                          <a:pt x="29" y="123"/>
                        </a:lnTo>
                        <a:lnTo>
                          <a:pt x="29" y="121"/>
                        </a:lnTo>
                        <a:lnTo>
                          <a:pt x="29" y="119"/>
                        </a:lnTo>
                        <a:lnTo>
                          <a:pt x="29" y="117"/>
                        </a:lnTo>
                        <a:lnTo>
                          <a:pt x="31" y="117"/>
                        </a:lnTo>
                        <a:lnTo>
                          <a:pt x="31" y="115"/>
                        </a:lnTo>
                        <a:lnTo>
                          <a:pt x="33" y="115"/>
                        </a:lnTo>
                        <a:lnTo>
                          <a:pt x="33" y="113"/>
                        </a:lnTo>
                        <a:lnTo>
                          <a:pt x="33" y="112"/>
                        </a:lnTo>
                        <a:close/>
                        <a:moveTo>
                          <a:pt x="43" y="102"/>
                        </a:moveTo>
                        <a:lnTo>
                          <a:pt x="44" y="102"/>
                        </a:lnTo>
                        <a:lnTo>
                          <a:pt x="44" y="104"/>
                        </a:lnTo>
                        <a:lnTo>
                          <a:pt x="44" y="102"/>
                        </a:lnTo>
                        <a:lnTo>
                          <a:pt x="44" y="104"/>
                        </a:lnTo>
                        <a:lnTo>
                          <a:pt x="46" y="104"/>
                        </a:lnTo>
                        <a:lnTo>
                          <a:pt x="44" y="104"/>
                        </a:lnTo>
                        <a:lnTo>
                          <a:pt x="46" y="104"/>
                        </a:lnTo>
                        <a:lnTo>
                          <a:pt x="46" y="106"/>
                        </a:lnTo>
                        <a:lnTo>
                          <a:pt x="46" y="104"/>
                        </a:lnTo>
                        <a:lnTo>
                          <a:pt x="46" y="106"/>
                        </a:lnTo>
                        <a:lnTo>
                          <a:pt x="44" y="106"/>
                        </a:lnTo>
                        <a:lnTo>
                          <a:pt x="43" y="106"/>
                        </a:lnTo>
                        <a:lnTo>
                          <a:pt x="43" y="104"/>
                        </a:lnTo>
                        <a:lnTo>
                          <a:pt x="43" y="106"/>
                        </a:lnTo>
                        <a:lnTo>
                          <a:pt x="43" y="104"/>
                        </a:lnTo>
                        <a:lnTo>
                          <a:pt x="43" y="102"/>
                        </a:lnTo>
                        <a:close/>
                      </a:path>
                    </a:pathLst>
                  </a:custGeom>
                  <a:solidFill>
                    <a:srgbClr val="FFD20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18" name="Freeform 4857">
                    <a:extLst>
                      <a:ext uri="{FF2B5EF4-FFF2-40B4-BE49-F238E27FC236}">
                        <a16:creationId xmlns:a16="http://schemas.microsoft.com/office/drawing/2014/main" id="{32B886B4-248D-12F0-F008-0729FA78DF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02" y="1071"/>
                    <a:ext cx="434" cy="646"/>
                  </a:xfrm>
                  <a:custGeom>
                    <a:avLst/>
                    <a:gdLst>
                      <a:gd name="T0" fmla="*/ 27 w 434"/>
                      <a:gd name="T1" fmla="*/ 423 h 646"/>
                      <a:gd name="T2" fmla="*/ 58 w 434"/>
                      <a:gd name="T3" fmla="*/ 423 h 646"/>
                      <a:gd name="T4" fmla="*/ 77 w 434"/>
                      <a:gd name="T5" fmla="*/ 394 h 646"/>
                      <a:gd name="T6" fmla="*/ 83 w 434"/>
                      <a:gd name="T7" fmla="*/ 371 h 646"/>
                      <a:gd name="T8" fmla="*/ 93 w 434"/>
                      <a:gd name="T9" fmla="*/ 348 h 646"/>
                      <a:gd name="T10" fmla="*/ 69 w 434"/>
                      <a:gd name="T11" fmla="*/ 335 h 646"/>
                      <a:gd name="T12" fmla="*/ 52 w 434"/>
                      <a:gd name="T13" fmla="*/ 302 h 646"/>
                      <a:gd name="T14" fmla="*/ 71 w 434"/>
                      <a:gd name="T15" fmla="*/ 271 h 646"/>
                      <a:gd name="T16" fmla="*/ 75 w 434"/>
                      <a:gd name="T17" fmla="*/ 227 h 646"/>
                      <a:gd name="T18" fmla="*/ 62 w 434"/>
                      <a:gd name="T19" fmla="*/ 244 h 646"/>
                      <a:gd name="T20" fmla="*/ 37 w 434"/>
                      <a:gd name="T21" fmla="*/ 242 h 646"/>
                      <a:gd name="T22" fmla="*/ 39 w 434"/>
                      <a:gd name="T23" fmla="*/ 219 h 646"/>
                      <a:gd name="T24" fmla="*/ 14 w 434"/>
                      <a:gd name="T25" fmla="*/ 210 h 646"/>
                      <a:gd name="T26" fmla="*/ 23 w 434"/>
                      <a:gd name="T27" fmla="*/ 196 h 646"/>
                      <a:gd name="T28" fmla="*/ 33 w 434"/>
                      <a:gd name="T29" fmla="*/ 162 h 646"/>
                      <a:gd name="T30" fmla="*/ 58 w 434"/>
                      <a:gd name="T31" fmla="*/ 139 h 646"/>
                      <a:gd name="T32" fmla="*/ 54 w 434"/>
                      <a:gd name="T33" fmla="*/ 104 h 646"/>
                      <a:gd name="T34" fmla="*/ 56 w 434"/>
                      <a:gd name="T35" fmla="*/ 62 h 646"/>
                      <a:gd name="T36" fmla="*/ 69 w 434"/>
                      <a:gd name="T37" fmla="*/ 33 h 646"/>
                      <a:gd name="T38" fmla="*/ 81 w 434"/>
                      <a:gd name="T39" fmla="*/ 33 h 646"/>
                      <a:gd name="T40" fmla="*/ 112 w 434"/>
                      <a:gd name="T41" fmla="*/ 29 h 646"/>
                      <a:gd name="T42" fmla="*/ 135 w 434"/>
                      <a:gd name="T43" fmla="*/ 18 h 646"/>
                      <a:gd name="T44" fmla="*/ 160 w 434"/>
                      <a:gd name="T45" fmla="*/ 2 h 646"/>
                      <a:gd name="T46" fmla="*/ 177 w 434"/>
                      <a:gd name="T47" fmla="*/ 27 h 646"/>
                      <a:gd name="T48" fmla="*/ 183 w 434"/>
                      <a:gd name="T49" fmla="*/ 54 h 646"/>
                      <a:gd name="T50" fmla="*/ 213 w 434"/>
                      <a:gd name="T51" fmla="*/ 45 h 646"/>
                      <a:gd name="T52" fmla="*/ 229 w 434"/>
                      <a:gd name="T53" fmla="*/ 54 h 646"/>
                      <a:gd name="T54" fmla="*/ 252 w 434"/>
                      <a:gd name="T55" fmla="*/ 141 h 646"/>
                      <a:gd name="T56" fmla="*/ 265 w 434"/>
                      <a:gd name="T57" fmla="*/ 185 h 646"/>
                      <a:gd name="T58" fmla="*/ 325 w 434"/>
                      <a:gd name="T59" fmla="*/ 246 h 646"/>
                      <a:gd name="T60" fmla="*/ 331 w 434"/>
                      <a:gd name="T61" fmla="*/ 279 h 646"/>
                      <a:gd name="T62" fmla="*/ 338 w 434"/>
                      <a:gd name="T63" fmla="*/ 302 h 646"/>
                      <a:gd name="T64" fmla="*/ 340 w 434"/>
                      <a:gd name="T65" fmla="*/ 327 h 646"/>
                      <a:gd name="T66" fmla="*/ 327 w 434"/>
                      <a:gd name="T67" fmla="*/ 335 h 646"/>
                      <a:gd name="T68" fmla="*/ 306 w 434"/>
                      <a:gd name="T69" fmla="*/ 356 h 646"/>
                      <a:gd name="T70" fmla="*/ 315 w 434"/>
                      <a:gd name="T71" fmla="*/ 381 h 646"/>
                      <a:gd name="T72" fmla="*/ 308 w 434"/>
                      <a:gd name="T73" fmla="*/ 425 h 646"/>
                      <a:gd name="T74" fmla="*/ 311 w 434"/>
                      <a:gd name="T75" fmla="*/ 454 h 646"/>
                      <a:gd name="T76" fmla="*/ 315 w 434"/>
                      <a:gd name="T77" fmla="*/ 488 h 646"/>
                      <a:gd name="T78" fmla="*/ 350 w 434"/>
                      <a:gd name="T79" fmla="*/ 511 h 646"/>
                      <a:gd name="T80" fmla="*/ 373 w 434"/>
                      <a:gd name="T81" fmla="*/ 505 h 646"/>
                      <a:gd name="T82" fmla="*/ 394 w 434"/>
                      <a:gd name="T83" fmla="*/ 527 h 646"/>
                      <a:gd name="T84" fmla="*/ 423 w 434"/>
                      <a:gd name="T85" fmla="*/ 594 h 646"/>
                      <a:gd name="T86" fmla="*/ 411 w 434"/>
                      <a:gd name="T87" fmla="*/ 600 h 646"/>
                      <a:gd name="T88" fmla="*/ 382 w 434"/>
                      <a:gd name="T89" fmla="*/ 609 h 646"/>
                      <a:gd name="T90" fmla="*/ 357 w 434"/>
                      <a:gd name="T91" fmla="*/ 615 h 646"/>
                      <a:gd name="T92" fmla="*/ 333 w 434"/>
                      <a:gd name="T93" fmla="*/ 644 h 646"/>
                      <a:gd name="T94" fmla="*/ 304 w 434"/>
                      <a:gd name="T95" fmla="*/ 636 h 646"/>
                      <a:gd name="T96" fmla="*/ 290 w 434"/>
                      <a:gd name="T97" fmla="*/ 621 h 646"/>
                      <a:gd name="T98" fmla="*/ 260 w 434"/>
                      <a:gd name="T99" fmla="*/ 617 h 646"/>
                      <a:gd name="T100" fmla="*/ 237 w 434"/>
                      <a:gd name="T101" fmla="*/ 611 h 646"/>
                      <a:gd name="T102" fmla="*/ 202 w 434"/>
                      <a:gd name="T103" fmla="*/ 598 h 646"/>
                      <a:gd name="T104" fmla="*/ 213 w 434"/>
                      <a:gd name="T105" fmla="*/ 567 h 646"/>
                      <a:gd name="T106" fmla="*/ 204 w 434"/>
                      <a:gd name="T107" fmla="*/ 538 h 646"/>
                      <a:gd name="T108" fmla="*/ 204 w 434"/>
                      <a:gd name="T109" fmla="*/ 507 h 646"/>
                      <a:gd name="T110" fmla="*/ 187 w 434"/>
                      <a:gd name="T111" fmla="*/ 479 h 646"/>
                      <a:gd name="T112" fmla="*/ 171 w 434"/>
                      <a:gd name="T113" fmla="*/ 446 h 646"/>
                      <a:gd name="T114" fmla="*/ 135 w 434"/>
                      <a:gd name="T115" fmla="*/ 448 h 646"/>
                      <a:gd name="T116" fmla="*/ 104 w 434"/>
                      <a:gd name="T117" fmla="*/ 450 h 646"/>
                      <a:gd name="T118" fmla="*/ 87 w 434"/>
                      <a:gd name="T119" fmla="*/ 465 h 646"/>
                      <a:gd name="T120" fmla="*/ 58 w 434"/>
                      <a:gd name="T121" fmla="*/ 461 h 646"/>
                      <a:gd name="T122" fmla="*/ 33 w 434"/>
                      <a:gd name="T123" fmla="*/ 450 h 646"/>
                      <a:gd name="T124" fmla="*/ 20 w 434"/>
                      <a:gd name="T125" fmla="*/ 433 h 64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434" h="646">
                        <a:moveTo>
                          <a:pt x="0" y="413"/>
                        </a:moveTo>
                        <a:lnTo>
                          <a:pt x="0" y="411"/>
                        </a:lnTo>
                        <a:lnTo>
                          <a:pt x="0" y="413"/>
                        </a:lnTo>
                        <a:lnTo>
                          <a:pt x="2" y="413"/>
                        </a:lnTo>
                        <a:lnTo>
                          <a:pt x="4" y="413"/>
                        </a:lnTo>
                        <a:lnTo>
                          <a:pt x="6" y="413"/>
                        </a:lnTo>
                        <a:lnTo>
                          <a:pt x="6" y="415"/>
                        </a:lnTo>
                        <a:lnTo>
                          <a:pt x="8" y="415"/>
                        </a:lnTo>
                        <a:lnTo>
                          <a:pt x="8" y="413"/>
                        </a:lnTo>
                        <a:lnTo>
                          <a:pt x="10" y="413"/>
                        </a:lnTo>
                        <a:lnTo>
                          <a:pt x="10" y="415"/>
                        </a:lnTo>
                        <a:lnTo>
                          <a:pt x="12" y="415"/>
                        </a:lnTo>
                        <a:lnTo>
                          <a:pt x="14" y="415"/>
                        </a:lnTo>
                        <a:lnTo>
                          <a:pt x="16" y="415"/>
                        </a:lnTo>
                        <a:lnTo>
                          <a:pt x="18" y="415"/>
                        </a:lnTo>
                        <a:lnTo>
                          <a:pt x="18" y="417"/>
                        </a:lnTo>
                        <a:lnTo>
                          <a:pt x="20" y="417"/>
                        </a:lnTo>
                        <a:lnTo>
                          <a:pt x="20" y="419"/>
                        </a:lnTo>
                        <a:lnTo>
                          <a:pt x="20" y="417"/>
                        </a:lnTo>
                        <a:lnTo>
                          <a:pt x="20" y="419"/>
                        </a:lnTo>
                        <a:lnTo>
                          <a:pt x="20" y="421"/>
                        </a:lnTo>
                        <a:lnTo>
                          <a:pt x="21" y="421"/>
                        </a:lnTo>
                        <a:lnTo>
                          <a:pt x="21" y="423"/>
                        </a:lnTo>
                        <a:lnTo>
                          <a:pt x="23" y="423"/>
                        </a:lnTo>
                        <a:lnTo>
                          <a:pt x="25" y="423"/>
                        </a:lnTo>
                        <a:lnTo>
                          <a:pt x="25" y="425"/>
                        </a:lnTo>
                        <a:lnTo>
                          <a:pt x="27" y="425"/>
                        </a:lnTo>
                        <a:lnTo>
                          <a:pt x="27" y="423"/>
                        </a:lnTo>
                        <a:lnTo>
                          <a:pt x="27" y="425"/>
                        </a:lnTo>
                        <a:lnTo>
                          <a:pt x="27" y="423"/>
                        </a:lnTo>
                        <a:lnTo>
                          <a:pt x="29" y="423"/>
                        </a:lnTo>
                        <a:lnTo>
                          <a:pt x="29" y="425"/>
                        </a:lnTo>
                        <a:lnTo>
                          <a:pt x="31" y="425"/>
                        </a:lnTo>
                        <a:lnTo>
                          <a:pt x="31" y="427"/>
                        </a:lnTo>
                        <a:lnTo>
                          <a:pt x="31" y="429"/>
                        </a:lnTo>
                        <a:lnTo>
                          <a:pt x="33" y="429"/>
                        </a:lnTo>
                        <a:lnTo>
                          <a:pt x="33" y="431"/>
                        </a:lnTo>
                        <a:lnTo>
                          <a:pt x="35" y="431"/>
                        </a:lnTo>
                        <a:lnTo>
                          <a:pt x="37" y="431"/>
                        </a:lnTo>
                        <a:lnTo>
                          <a:pt x="37" y="433"/>
                        </a:lnTo>
                        <a:lnTo>
                          <a:pt x="39" y="433"/>
                        </a:lnTo>
                        <a:lnTo>
                          <a:pt x="41" y="433"/>
                        </a:lnTo>
                        <a:lnTo>
                          <a:pt x="41" y="431"/>
                        </a:lnTo>
                        <a:lnTo>
                          <a:pt x="43" y="431"/>
                        </a:lnTo>
                        <a:lnTo>
                          <a:pt x="45" y="431"/>
                        </a:lnTo>
                        <a:lnTo>
                          <a:pt x="45" y="429"/>
                        </a:lnTo>
                        <a:lnTo>
                          <a:pt x="45" y="427"/>
                        </a:lnTo>
                        <a:lnTo>
                          <a:pt x="46" y="427"/>
                        </a:lnTo>
                        <a:lnTo>
                          <a:pt x="48" y="427"/>
                        </a:lnTo>
                        <a:lnTo>
                          <a:pt x="50" y="427"/>
                        </a:lnTo>
                        <a:lnTo>
                          <a:pt x="52" y="427"/>
                        </a:lnTo>
                        <a:lnTo>
                          <a:pt x="52" y="425"/>
                        </a:lnTo>
                        <a:lnTo>
                          <a:pt x="54" y="425"/>
                        </a:lnTo>
                        <a:lnTo>
                          <a:pt x="54" y="423"/>
                        </a:lnTo>
                        <a:lnTo>
                          <a:pt x="56" y="423"/>
                        </a:lnTo>
                        <a:lnTo>
                          <a:pt x="58" y="423"/>
                        </a:lnTo>
                        <a:lnTo>
                          <a:pt x="58" y="421"/>
                        </a:lnTo>
                        <a:lnTo>
                          <a:pt x="60" y="421"/>
                        </a:lnTo>
                        <a:lnTo>
                          <a:pt x="60" y="419"/>
                        </a:lnTo>
                        <a:lnTo>
                          <a:pt x="60" y="421"/>
                        </a:lnTo>
                        <a:lnTo>
                          <a:pt x="60" y="419"/>
                        </a:lnTo>
                        <a:lnTo>
                          <a:pt x="62" y="419"/>
                        </a:lnTo>
                        <a:lnTo>
                          <a:pt x="60" y="419"/>
                        </a:lnTo>
                        <a:lnTo>
                          <a:pt x="60" y="417"/>
                        </a:lnTo>
                        <a:lnTo>
                          <a:pt x="62" y="417"/>
                        </a:lnTo>
                        <a:lnTo>
                          <a:pt x="62" y="415"/>
                        </a:lnTo>
                        <a:lnTo>
                          <a:pt x="62" y="413"/>
                        </a:lnTo>
                        <a:lnTo>
                          <a:pt x="64" y="413"/>
                        </a:lnTo>
                        <a:lnTo>
                          <a:pt x="64" y="411"/>
                        </a:lnTo>
                        <a:lnTo>
                          <a:pt x="66" y="411"/>
                        </a:lnTo>
                        <a:lnTo>
                          <a:pt x="66" y="409"/>
                        </a:lnTo>
                        <a:lnTo>
                          <a:pt x="68" y="409"/>
                        </a:lnTo>
                        <a:lnTo>
                          <a:pt x="68" y="408"/>
                        </a:lnTo>
                        <a:lnTo>
                          <a:pt x="69" y="408"/>
                        </a:lnTo>
                        <a:lnTo>
                          <a:pt x="69" y="406"/>
                        </a:lnTo>
                        <a:lnTo>
                          <a:pt x="71" y="404"/>
                        </a:lnTo>
                        <a:lnTo>
                          <a:pt x="71" y="402"/>
                        </a:lnTo>
                        <a:lnTo>
                          <a:pt x="73" y="402"/>
                        </a:lnTo>
                        <a:lnTo>
                          <a:pt x="75" y="402"/>
                        </a:lnTo>
                        <a:lnTo>
                          <a:pt x="75" y="400"/>
                        </a:lnTo>
                        <a:lnTo>
                          <a:pt x="75" y="398"/>
                        </a:lnTo>
                        <a:lnTo>
                          <a:pt x="75" y="396"/>
                        </a:lnTo>
                        <a:lnTo>
                          <a:pt x="77" y="396"/>
                        </a:lnTo>
                        <a:lnTo>
                          <a:pt x="77" y="394"/>
                        </a:lnTo>
                        <a:lnTo>
                          <a:pt x="75" y="394"/>
                        </a:lnTo>
                        <a:lnTo>
                          <a:pt x="75" y="392"/>
                        </a:lnTo>
                        <a:lnTo>
                          <a:pt x="75" y="390"/>
                        </a:lnTo>
                        <a:lnTo>
                          <a:pt x="77" y="388"/>
                        </a:lnTo>
                        <a:lnTo>
                          <a:pt x="75" y="388"/>
                        </a:lnTo>
                        <a:lnTo>
                          <a:pt x="75" y="386"/>
                        </a:lnTo>
                        <a:lnTo>
                          <a:pt x="75" y="385"/>
                        </a:lnTo>
                        <a:lnTo>
                          <a:pt x="73" y="383"/>
                        </a:lnTo>
                        <a:lnTo>
                          <a:pt x="75" y="383"/>
                        </a:lnTo>
                        <a:lnTo>
                          <a:pt x="73" y="381"/>
                        </a:lnTo>
                        <a:lnTo>
                          <a:pt x="75" y="381"/>
                        </a:lnTo>
                        <a:lnTo>
                          <a:pt x="73" y="381"/>
                        </a:lnTo>
                        <a:lnTo>
                          <a:pt x="75" y="381"/>
                        </a:lnTo>
                        <a:lnTo>
                          <a:pt x="75" y="379"/>
                        </a:lnTo>
                        <a:lnTo>
                          <a:pt x="75" y="377"/>
                        </a:lnTo>
                        <a:lnTo>
                          <a:pt x="75" y="375"/>
                        </a:lnTo>
                        <a:lnTo>
                          <a:pt x="75" y="373"/>
                        </a:lnTo>
                        <a:lnTo>
                          <a:pt x="77" y="373"/>
                        </a:lnTo>
                        <a:lnTo>
                          <a:pt x="77" y="371"/>
                        </a:lnTo>
                        <a:lnTo>
                          <a:pt x="79" y="371"/>
                        </a:lnTo>
                        <a:lnTo>
                          <a:pt x="79" y="369"/>
                        </a:lnTo>
                        <a:lnTo>
                          <a:pt x="79" y="371"/>
                        </a:lnTo>
                        <a:lnTo>
                          <a:pt x="81" y="371"/>
                        </a:lnTo>
                        <a:lnTo>
                          <a:pt x="81" y="369"/>
                        </a:lnTo>
                        <a:lnTo>
                          <a:pt x="81" y="371"/>
                        </a:lnTo>
                        <a:lnTo>
                          <a:pt x="81" y="369"/>
                        </a:lnTo>
                        <a:lnTo>
                          <a:pt x="83" y="369"/>
                        </a:lnTo>
                        <a:lnTo>
                          <a:pt x="83" y="371"/>
                        </a:lnTo>
                        <a:lnTo>
                          <a:pt x="85" y="371"/>
                        </a:lnTo>
                        <a:lnTo>
                          <a:pt x="85" y="369"/>
                        </a:lnTo>
                        <a:lnTo>
                          <a:pt x="85" y="371"/>
                        </a:lnTo>
                        <a:lnTo>
                          <a:pt x="87" y="369"/>
                        </a:lnTo>
                        <a:lnTo>
                          <a:pt x="87" y="371"/>
                        </a:lnTo>
                        <a:lnTo>
                          <a:pt x="87" y="369"/>
                        </a:lnTo>
                        <a:lnTo>
                          <a:pt x="87" y="367"/>
                        </a:lnTo>
                        <a:lnTo>
                          <a:pt x="89" y="367"/>
                        </a:lnTo>
                        <a:lnTo>
                          <a:pt x="89" y="365"/>
                        </a:lnTo>
                        <a:lnTo>
                          <a:pt x="87" y="365"/>
                        </a:lnTo>
                        <a:lnTo>
                          <a:pt x="89" y="365"/>
                        </a:lnTo>
                        <a:lnTo>
                          <a:pt x="91" y="365"/>
                        </a:lnTo>
                        <a:lnTo>
                          <a:pt x="91" y="363"/>
                        </a:lnTo>
                        <a:lnTo>
                          <a:pt x="93" y="363"/>
                        </a:lnTo>
                        <a:lnTo>
                          <a:pt x="94" y="363"/>
                        </a:lnTo>
                        <a:lnTo>
                          <a:pt x="94" y="361"/>
                        </a:lnTo>
                        <a:lnTo>
                          <a:pt x="94" y="360"/>
                        </a:lnTo>
                        <a:lnTo>
                          <a:pt x="94" y="358"/>
                        </a:lnTo>
                        <a:lnTo>
                          <a:pt x="94" y="356"/>
                        </a:lnTo>
                        <a:lnTo>
                          <a:pt x="94" y="354"/>
                        </a:lnTo>
                        <a:lnTo>
                          <a:pt x="94" y="352"/>
                        </a:lnTo>
                        <a:lnTo>
                          <a:pt x="94" y="350"/>
                        </a:lnTo>
                        <a:lnTo>
                          <a:pt x="94" y="348"/>
                        </a:lnTo>
                        <a:lnTo>
                          <a:pt x="93" y="348"/>
                        </a:lnTo>
                        <a:lnTo>
                          <a:pt x="94" y="348"/>
                        </a:lnTo>
                        <a:lnTo>
                          <a:pt x="93" y="348"/>
                        </a:lnTo>
                        <a:lnTo>
                          <a:pt x="93" y="346"/>
                        </a:lnTo>
                        <a:lnTo>
                          <a:pt x="93" y="348"/>
                        </a:lnTo>
                        <a:lnTo>
                          <a:pt x="91" y="348"/>
                        </a:lnTo>
                        <a:lnTo>
                          <a:pt x="91" y="350"/>
                        </a:lnTo>
                        <a:lnTo>
                          <a:pt x="89" y="350"/>
                        </a:lnTo>
                        <a:lnTo>
                          <a:pt x="89" y="348"/>
                        </a:lnTo>
                        <a:lnTo>
                          <a:pt x="89" y="346"/>
                        </a:lnTo>
                        <a:lnTo>
                          <a:pt x="87" y="346"/>
                        </a:lnTo>
                        <a:lnTo>
                          <a:pt x="87" y="344"/>
                        </a:lnTo>
                        <a:lnTo>
                          <a:pt x="87" y="342"/>
                        </a:lnTo>
                        <a:lnTo>
                          <a:pt x="85" y="342"/>
                        </a:lnTo>
                        <a:lnTo>
                          <a:pt x="85" y="340"/>
                        </a:lnTo>
                        <a:lnTo>
                          <a:pt x="83" y="340"/>
                        </a:lnTo>
                        <a:lnTo>
                          <a:pt x="83" y="342"/>
                        </a:lnTo>
                        <a:lnTo>
                          <a:pt x="81" y="342"/>
                        </a:lnTo>
                        <a:lnTo>
                          <a:pt x="81" y="340"/>
                        </a:lnTo>
                        <a:lnTo>
                          <a:pt x="79" y="340"/>
                        </a:lnTo>
                        <a:lnTo>
                          <a:pt x="79" y="338"/>
                        </a:lnTo>
                        <a:lnTo>
                          <a:pt x="79" y="340"/>
                        </a:lnTo>
                        <a:lnTo>
                          <a:pt x="77" y="340"/>
                        </a:lnTo>
                        <a:lnTo>
                          <a:pt x="75" y="340"/>
                        </a:lnTo>
                        <a:lnTo>
                          <a:pt x="73" y="340"/>
                        </a:lnTo>
                        <a:lnTo>
                          <a:pt x="71" y="340"/>
                        </a:lnTo>
                        <a:lnTo>
                          <a:pt x="71" y="342"/>
                        </a:lnTo>
                        <a:lnTo>
                          <a:pt x="69" y="342"/>
                        </a:lnTo>
                        <a:lnTo>
                          <a:pt x="69" y="340"/>
                        </a:lnTo>
                        <a:lnTo>
                          <a:pt x="71" y="340"/>
                        </a:lnTo>
                        <a:lnTo>
                          <a:pt x="69" y="338"/>
                        </a:lnTo>
                        <a:lnTo>
                          <a:pt x="69" y="337"/>
                        </a:lnTo>
                        <a:lnTo>
                          <a:pt x="69" y="335"/>
                        </a:lnTo>
                        <a:lnTo>
                          <a:pt x="69" y="333"/>
                        </a:lnTo>
                        <a:lnTo>
                          <a:pt x="68" y="333"/>
                        </a:lnTo>
                        <a:lnTo>
                          <a:pt x="68" y="331"/>
                        </a:lnTo>
                        <a:lnTo>
                          <a:pt x="69" y="331"/>
                        </a:lnTo>
                        <a:lnTo>
                          <a:pt x="69" y="329"/>
                        </a:lnTo>
                        <a:lnTo>
                          <a:pt x="69" y="327"/>
                        </a:lnTo>
                        <a:lnTo>
                          <a:pt x="69" y="325"/>
                        </a:lnTo>
                        <a:lnTo>
                          <a:pt x="69" y="323"/>
                        </a:lnTo>
                        <a:lnTo>
                          <a:pt x="68" y="323"/>
                        </a:lnTo>
                        <a:lnTo>
                          <a:pt x="68" y="321"/>
                        </a:lnTo>
                        <a:lnTo>
                          <a:pt x="68" y="319"/>
                        </a:lnTo>
                        <a:lnTo>
                          <a:pt x="68" y="317"/>
                        </a:lnTo>
                        <a:lnTo>
                          <a:pt x="66" y="315"/>
                        </a:lnTo>
                        <a:lnTo>
                          <a:pt x="64" y="315"/>
                        </a:lnTo>
                        <a:lnTo>
                          <a:pt x="62" y="313"/>
                        </a:lnTo>
                        <a:lnTo>
                          <a:pt x="62" y="315"/>
                        </a:lnTo>
                        <a:lnTo>
                          <a:pt x="60" y="315"/>
                        </a:lnTo>
                        <a:lnTo>
                          <a:pt x="58" y="315"/>
                        </a:lnTo>
                        <a:lnTo>
                          <a:pt x="58" y="313"/>
                        </a:lnTo>
                        <a:lnTo>
                          <a:pt x="58" y="312"/>
                        </a:lnTo>
                        <a:lnTo>
                          <a:pt x="58" y="310"/>
                        </a:lnTo>
                        <a:lnTo>
                          <a:pt x="56" y="310"/>
                        </a:lnTo>
                        <a:lnTo>
                          <a:pt x="56" y="308"/>
                        </a:lnTo>
                        <a:lnTo>
                          <a:pt x="54" y="308"/>
                        </a:lnTo>
                        <a:lnTo>
                          <a:pt x="52" y="308"/>
                        </a:lnTo>
                        <a:lnTo>
                          <a:pt x="52" y="306"/>
                        </a:lnTo>
                        <a:lnTo>
                          <a:pt x="52" y="304"/>
                        </a:lnTo>
                        <a:lnTo>
                          <a:pt x="52" y="302"/>
                        </a:lnTo>
                        <a:lnTo>
                          <a:pt x="52" y="300"/>
                        </a:lnTo>
                        <a:lnTo>
                          <a:pt x="54" y="300"/>
                        </a:lnTo>
                        <a:lnTo>
                          <a:pt x="54" y="298"/>
                        </a:lnTo>
                        <a:lnTo>
                          <a:pt x="54" y="296"/>
                        </a:lnTo>
                        <a:lnTo>
                          <a:pt x="56" y="296"/>
                        </a:lnTo>
                        <a:lnTo>
                          <a:pt x="58" y="296"/>
                        </a:lnTo>
                        <a:lnTo>
                          <a:pt x="58" y="294"/>
                        </a:lnTo>
                        <a:lnTo>
                          <a:pt x="56" y="294"/>
                        </a:lnTo>
                        <a:lnTo>
                          <a:pt x="56" y="292"/>
                        </a:lnTo>
                        <a:lnTo>
                          <a:pt x="58" y="292"/>
                        </a:lnTo>
                        <a:lnTo>
                          <a:pt x="58" y="290"/>
                        </a:lnTo>
                        <a:lnTo>
                          <a:pt x="58" y="289"/>
                        </a:lnTo>
                        <a:lnTo>
                          <a:pt x="60" y="289"/>
                        </a:lnTo>
                        <a:lnTo>
                          <a:pt x="60" y="287"/>
                        </a:lnTo>
                        <a:lnTo>
                          <a:pt x="60" y="285"/>
                        </a:lnTo>
                        <a:lnTo>
                          <a:pt x="62" y="285"/>
                        </a:lnTo>
                        <a:lnTo>
                          <a:pt x="62" y="283"/>
                        </a:lnTo>
                        <a:lnTo>
                          <a:pt x="62" y="281"/>
                        </a:lnTo>
                        <a:lnTo>
                          <a:pt x="62" y="279"/>
                        </a:lnTo>
                        <a:lnTo>
                          <a:pt x="62" y="277"/>
                        </a:lnTo>
                        <a:lnTo>
                          <a:pt x="64" y="277"/>
                        </a:lnTo>
                        <a:lnTo>
                          <a:pt x="64" y="275"/>
                        </a:lnTo>
                        <a:lnTo>
                          <a:pt x="66" y="275"/>
                        </a:lnTo>
                        <a:lnTo>
                          <a:pt x="68" y="275"/>
                        </a:lnTo>
                        <a:lnTo>
                          <a:pt x="68" y="273"/>
                        </a:lnTo>
                        <a:lnTo>
                          <a:pt x="69" y="273"/>
                        </a:lnTo>
                        <a:lnTo>
                          <a:pt x="69" y="271"/>
                        </a:lnTo>
                        <a:lnTo>
                          <a:pt x="71" y="271"/>
                        </a:lnTo>
                        <a:lnTo>
                          <a:pt x="71" y="269"/>
                        </a:lnTo>
                        <a:lnTo>
                          <a:pt x="71" y="267"/>
                        </a:lnTo>
                        <a:lnTo>
                          <a:pt x="69" y="267"/>
                        </a:lnTo>
                        <a:lnTo>
                          <a:pt x="69" y="265"/>
                        </a:lnTo>
                        <a:lnTo>
                          <a:pt x="71" y="265"/>
                        </a:lnTo>
                        <a:lnTo>
                          <a:pt x="71" y="264"/>
                        </a:lnTo>
                        <a:lnTo>
                          <a:pt x="71" y="262"/>
                        </a:lnTo>
                        <a:lnTo>
                          <a:pt x="71" y="260"/>
                        </a:lnTo>
                        <a:lnTo>
                          <a:pt x="73" y="258"/>
                        </a:lnTo>
                        <a:lnTo>
                          <a:pt x="75" y="258"/>
                        </a:lnTo>
                        <a:lnTo>
                          <a:pt x="75" y="256"/>
                        </a:lnTo>
                        <a:lnTo>
                          <a:pt x="75" y="254"/>
                        </a:lnTo>
                        <a:lnTo>
                          <a:pt x="75" y="252"/>
                        </a:lnTo>
                        <a:lnTo>
                          <a:pt x="75" y="250"/>
                        </a:lnTo>
                        <a:lnTo>
                          <a:pt x="75" y="248"/>
                        </a:lnTo>
                        <a:lnTo>
                          <a:pt x="75" y="246"/>
                        </a:lnTo>
                        <a:lnTo>
                          <a:pt x="75" y="244"/>
                        </a:lnTo>
                        <a:lnTo>
                          <a:pt x="75" y="242"/>
                        </a:lnTo>
                        <a:lnTo>
                          <a:pt x="75" y="241"/>
                        </a:lnTo>
                        <a:lnTo>
                          <a:pt x="75" y="239"/>
                        </a:lnTo>
                        <a:lnTo>
                          <a:pt x="75" y="237"/>
                        </a:lnTo>
                        <a:lnTo>
                          <a:pt x="77" y="237"/>
                        </a:lnTo>
                        <a:lnTo>
                          <a:pt x="77" y="235"/>
                        </a:lnTo>
                        <a:lnTo>
                          <a:pt x="77" y="233"/>
                        </a:lnTo>
                        <a:lnTo>
                          <a:pt x="77" y="231"/>
                        </a:lnTo>
                        <a:lnTo>
                          <a:pt x="77" y="229"/>
                        </a:lnTo>
                        <a:lnTo>
                          <a:pt x="75" y="229"/>
                        </a:lnTo>
                        <a:lnTo>
                          <a:pt x="75" y="227"/>
                        </a:lnTo>
                        <a:lnTo>
                          <a:pt x="73" y="227"/>
                        </a:lnTo>
                        <a:lnTo>
                          <a:pt x="73" y="225"/>
                        </a:lnTo>
                        <a:lnTo>
                          <a:pt x="71" y="225"/>
                        </a:lnTo>
                        <a:lnTo>
                          <a:pt x="71" y="223"/>
                        </a:lnTo>
                        <a:lnTo>
                          <a:pt x="69" y="223"/>
                        </a:lnTo>
                        <a:lnTo>
                          <a:pt x="68" y="223"/>
                        </a:lnTo>
                        <a:lnTo>
                          <a:pt x="68" y="221"/>
                        </a:lnTo>
                        <a:lnTo>
                          <a:pt x="66" y="221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0" y="223"/>
                        </a:lnTo>
                        <a:lnTo>
                          <a:pt x="58" y="223"/>
                        </a:lnTo>
                        <a:lnTo>
                          <a:pt x="58" y="225"/>
                        </a:lnTo>
                        <a:lnTo>
                          <a:pt x="58" y="227"/>
                        </a:lnTo>
                        <a:lnTo>
                          <a:pt x="58" y="229"/>
                        </a:lnTo>
                        <a:lnTo>
                          <a:pt x="58" y="231"/>
                        </a:lnTo>
                        <a:lnTo>
                          <a:pt x="60" y="233"/>
                        </a:lnTo>
                        <a:lnTo>
                          <a:pt x="62" y="233"/>
                        </a:lnTo>
                        <a:lnTo>
                          <a:pt x="62" y="235"/>
                        </a:lnTo>
                        <a:lnTo>
                          <a:pt x="60" y="235"/>
                        </a:lnTo>
                        <a:lnTo>
                          <a:pt x="60" y="237"/>
                        </a:lnTo>
                        <a:lnTo>
                          <a:pt x="60" y="239"/>
                        </a:lnTo>
                        <a:lnTo>
                          <a:pt x="62" y="239"/>
                        </a:lnTo>
                        <a:lnTo>
                          <a:pt x="64" y="239"/>
                        </a:lnTo>
                        <a:lnTo>
                          <a:pt x="64" y="241"/>
                        </a:lnTo>
                        <a:lnTo>
                          <a:pt x="64" y="242"/>
                        </a:lnTo>
                        <a:lnTo>
                          <a:pt x="64" y="244"/>
                        </a:lnTo>
                        <a:lnTo>
                          <a:pt x="62" y="244"/>
                        </a:lnTo>
                        <a:lnTo>
                          <a:pt x="62" y="246"/>
                        </a:lnTo>
                        <a:lnTo>
                          <a:pt x="60" y="246"/>
                        </a:lnTo>
                        <a:lnTo>
                          <a:pt x="58" y="246"/>
                        </a:lnTo>
                        <a:lnTo>
                          <a:pt x="58" y="248"/>
                        </a:lnTo>
                        <a:lnTo>
                          <a:pt x="60" y="248"/>
                        </a:lnTo>
                        <a:lnTo>
                          <a:pt x="58" y="248"/>
                        </a:lnTo>
                        <a:lnTo>
                          <a:pt x="56" y="248"/>
                        </a:lnTo>
                        <a:lnTo>
                          <a:pt x="54" y="248"/>
                        </a:lnTo>
                        <a:lnTo>
                          <a:pt x="52" y="248"/>
                        </a:lnTo>
                        <a:lnTo>
                          <a:pt x="52" y="250"/>
                        </a:lnTo>
                        <a:lnTo>
                          <a:pt x="52" y="252"/>
                        </a:lnTo>
                        <a:lnTo>
                          <a:pt x="50" y="252"/>
                        </a:lnTo>
                        <a:lnTo>
                          <a:pt x="50" y="254"/>
                        </a:lnTo>
                        <a:lnTo>
                          <a:pt x="48" y="254"/>
                        </a:lnTo>
                        <a:lnTo>
                          <a:pt x="46" y="254"/>
                        </a:lnTo>
                        <a:lnTo>
                          <a:pt x="46" y="252"/>
                        </a:lnTo>
                        <a:lnTo>
                          <a:pt x="45" y="252"/>
                        </a:lnTo>
                        <a:lnTo>
                          <a:pt x="45" y="250"/>
                        </a:lnTo>
                        <a:lnTo>
                          <a:pt x="46" y="250"/>
                        </a:lnTo>
                        <a:lnTo>
                          <a:pt x="46" y="248"/>
                        </a:lnTo>
                        <a:lnTo>
                          <a:pt x="45" y="248"/>
                        </a:lnTo>
                        <a:lnTo>
                          <a:pt x="43" y="248"/>
                        </a:lnTo>
                        <a:lnTo>
                          <a:pt x="41" y="248"/>
                        </a:lnTo>
                        <a:lnTo>
                          <a:pt x="41" y="246"/>
                        </a:lnTo>
                        <a:lnTo>
                          <a:pt x="41" y="244"/>
                        </a:lnTo>
                        <a:lnTo>
                          <a:pt x="39" y="244"/>
                        </a:lnTo>
                        <a:lnTo>
                          <a:pt x="39" y="242"/>
                        </a:lnTo>
                        <a:lnTo>
                          <a:pt x="37" y="242"/>
                        </a:lnTo>
                        <a:lnTo>
                          <a:pt x="35" y="242"/>
                        </a:lnTo>
                        <a:lnTo>
                          <a:pt x="33" y="242"/>
                        </a:lnTo>
                        <a:lnTo>
                          <a:pt x="31" y="242"/>
                        </a:lnTo>
                        <a:lnTo>
                          <a:pt x="29" y="242"/>
                        </a:lnTo>
                        <a:lnTo>
                          <a:pt x="27" y="242"/>
                        </a:lnTo>
                        <a:lnTo>
                          <a:pt x="27" y="244"/>
                        </a:lnTo>
                        <a:lnTo>
                          <a:pt x="27" y="242"/>
                        </a:lnTo>
                        <a:lnTo>
                          <a:pt x="29" y="242"/>
                        </a:lnTo>
                        <a:lnTo>
                          <a:pt x="29" y="241"/>
                        </a:lnTo>
                        <a:lnTo>
                          <a:pt x="31" y="241"/>
                        </a:lnTo>
                        <a:lnTo>
                          <a:pt x="31" y="239"/>
                        </a:lnTo>
                        <a:lnTo>
                          <a:pt x="33" y="239"/>
                        </a:lnTo>
                        <a:lnTo>
                          <a:pt x="33" y="237"/>
                        </a:lnTo>
                        <a:lnTo>
                          <a:pt x="35" y="237"/>
                        </a:lnTo>
                        <a:lnTo>
                          <a:pt x="35" y="235"/>
                        </a:lnTo>
                        <a:lnTo>
                          <a:pt x="37" y="235"/>
                        </a:lnTo>
                        <a:lnTo>
                          <a:pt x="37" y="233"/>
                        </a:lnTo>
                        <a:lnTo>
                          <a:pt x="37" y="231"/>
                        </a:lnTo>
                        <a:lnTo>
                          <a:pt x="39" y="231"/>
                        </a:lnTo>
                        <a:lnTo>
                          <a:pt x="39" y="229"/>
                        </a:lnTo>
                        <a:lnTo>
                          <a:pt x="39" y="227"/>
                        </a:lnTo>
                        <a:lnTo>
                          <a:pt x="41" y="227"/>
                        </a:lnTo>
                        <a:lnTo>
                          <a:pt x="41" y="225"/>
                        </a:lnTo>
                        <a:lnTo>
                          <a:pt x="43" y="225"/>
                        </a:lnTo>
                        <a:lnTo>
                          <a:pt x="43" y="223"/>
                        </a:lnTo>
                        <a:lnTo>
                          <a:pt x="41" y="221"/>
                        </a:lnTo>
                        <a:lnTo>
                          <a:pt x="41" y="219"/>
                        </a:lnTo>
                        <a:lnTo>
                          <a:pt x="39" y="219"/>
                        </a:lnTo>
                        <a:lnTo>
                          <a:pt x="37" y="219"/>
                        </a:lnTo>
                        <a:lnTo>
                          <a:pt x="37" y="217"/>
                        </a:lnTo>
                        <a:lnTo>
                          <a:pt x="35" y="217"/>
                        </a:lnTo>
                        <a:lnTo>
                          <a:pt x="33" y="217"/>
                        </a:lnTo>
                        <a:lnTo>
                          <a:pt x="31" y="217"/>
                        </a:lnTo>
                        <a:lnTo>
                          <a:pt x="29" y="217"/>
                        </a:lnTo>
                        <a:lnTo>
                          <a:pt x="27" y="217"/>
                        </a:lnTo>
                        <a:lnTo>
                          <a:pt x="25" y="217"/>
                        </a:lnTo>
                        <a:lnTo>
                          <a:pt x="25" y="219"/>
                        </a:lnTo>
                        <a:lnTo>
                          <a:pt x="23" y="219"/>
                        </a:lnTo>
                        <a:lnTo>
                          <a:pt x="21" y="219"/>
                        </a:lnTo>
                        <a:lnTo>
                          <a:pt x="21" y="217"/>
                        </a:lnTo>
                        <a:lnTo>
                          <a:pt x="20" y="217"/>
                        </a:lnTo>
                        <a:lnTo>
                          <a:pt x="20" y="216"/>
                        </a:lnTo>
                        <a:lnTo>
                          <a:pt x="20" y="217"/>
                        </a:lnTo>
                        <a:lnTo>
                          <a:pt x="20" y="216"/>
                        </a:lnTo>
                        <a:lnTo>
                          <a:pt x="18" y="216"/>
                        </a:lnTo>
                        <a:lnTo>
                          <a:pt x="18" y="214"/>
                        </a:lnTo>
                        <a:lnTo>
                          <a:pt x="18" y="216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4" y="214"/>
                        </a:lnTo>
                        <a:lnTo>
                          <a:pt x="14" y="212"/>
                        </a:lnTo>
                        <a:lnTo>
                          <a:pt x="14" y="210"/>
                        </a:lnTo>
                        <a:lnTo>
                          <a:pt x="16" y="210"/>
                        </a:lnTo>
                        <a:lnTo>
                          <a:pt x="18" y="210"/>
                        </a:lnTo>
                        <a:lnTo>
                          <a:pt x="20" y="210"/>
                        </a:lnTo>
                        <a:lnTo>
                          <a:pt x="21" y="210"/>
                        </a:lnTo>
                        <a:lnTo>
                          <a:pt x="20" y="210"/>
                        </a:lnTo>
                        <a:lnTo>
                          <a:pt x="21" y="210"/>
                        </a:lnTo>
                        <a:lnTo>
                          <a:pt x="21" y="208"/>
                        </a:lnTo>
                        <a:lnTo>
                          <a:pt x="23" y="208"/>
                        </a:lnTo>
                        <a:lnTo>
                          <a:pt x="23" y="206"/>
                        </a:lnTo>
                        <a:lnTo>
                          <a:pt x="23" y="208"/>
                        </a:lnTo>
                        <a:lnTo>
                          <a:pt x="23" y="206"/>
                        </a:lnTo>
                        <a:lnTo>
                          <a:pt x="25" y="206"/>
                        </a:lnTo>
                        <a:lnTo>
                          <a:pt x="25" y="204"/>
                        </a:lnTo>
                        <a:lnTo>
                          <a:pt x="27" y="204"/>
                        </a:lnTo>
                        <a:lnTo>
                          <a:pt x="29" y="204"/>
                        </a:lnTo>
                        <a:lnTo>
                          <a:pt x="29" y="206"/>
                        </a:lnTo>
                        <a:lnTo>
                          <a:pt x="31" y="206"/>
                        </a:lnTo>
                        <a:lnTo>
                          <a:pt x="31" y="204"/>
                        </a:lnTo>
                        <a:lnTo>
                          <a:pt x="29" y="204"/>
                        </a:lnTo>
                        <a:lnTo>
                          <a:pt x="29" y="202"/>
                        </a:lnTo>
                        <a:lnTo>
                          <a:pt x="31" y="202"/>
                        </a:lnTo>
                        <a:lnTo>
                          <a:pt x="29" y="202"/>
                        </a:lnTo>
                        <a:lnTo>
                          <a:pt x="29" y="200"/>
                        </a:lnTo>
                        <a:lnTo>
                          <a:pt x="27" y="200"/>
                        </a:lnTo>
                        <a:lnTo>
                          <a:pt x="27" y="198"/>
                        </a:lnTo>
                        <a:lnTo>
                          <a:pt x="25" y="198"/>
                        </a:lnTo>
                        <a:lnTo>
                          <a:pt x="25" y="196"/>
                        </a:lnTo>
                        <a:lnTo>
                          <a:pt x="23" y="196"/>
                        </a:lnTo>
                        <a:lnTo>
                          <a:pt x="23" y="194"/>
                        </a:lnTo>
                        <a:lnTo>
                          <a:pt x="21" y="194"/>
                        </a:lnTo>
                        <a:lnTo>
                          <a:pt x="23" y="194"/>
                        </a:lnTo>
                        <a:lnTo>
                          <a:pt x="23" y="193"/>
                        </a:lnTo>
                        <a:lnTo>
                          <a:pt x="21" y="193"/>
                        </a:lnTo>
                        <a:lnTo>
                          <a:pt x="21" y="191"/>
                        </a:lnTo>
                        <a:lnTo>
                          <a:pt x="23" y="191"/>
                        </a:lnTo>
                        <a:lnTo>
                          <a:pt x="23" y="189"/>
                        </a:lnTo>
                        <a:lnTo>
                          <a:pt x="23" y="187"/>
                        </a:lnTo>
                        <a:lnTo>
                          <a:pt x="21" y="187"/>
                        </a:lnTo>
                        <a:lnTo>
                          <a:pt x="21" y="185"/>
                        </a:lnTo>
                        <a:lnTo>
                          <a:pt x="21" y="183"/>
                        </a:lnTo>
                        <a:lnTo>
                          <a:pt x="21" y="181"/>
                        </a:lnTo>
                        <a:lnTo>
                          <a:pt x="23" y="181"/>
                        </a:lnTo>
                        <a:lnTo>
                          <a:pt x="23" y="179"/>
                        </a:lnTo>
                        <a:lnTo>
                          <a:pt x="25" y="179"/>
                        </a:lnTo>
                        <a:lnTo>
                          <a:pt x="25" y="177"/>
                        </a:lnTo>
                        <a:lnTo>
                          <a:pt x="27" y="177"/>
                        </a:lnTo>
                        <a:lnTo>
                          <a:pt x="27" y="175"/>
                        </a:lnTo>
                        <a:lnTo>
                          <a:pt x="29" y="175"/>
                        </a:lnTo>
                        <a:lnTo>
                          <a:pt x="29" y="173"/>
                        </a:lnTo>
                        <a:lnTo>
                          <a:pt x="29" y="171"/>
                        </a:lnTo>
                        <a:lnTo>
                          <a:pt x="29" y="169"/>
                        </a:lnTo>
                        <a:lnTo>
                          <a:pt x="31" y="169"/>
                        </a:lnTo>
                        <a:lnTo>
                          <a:pt x="31" y="168"/>
                        </a:lnTo>
                        <a:lnTo>
                          <a:pt x="31" y="166"/>
                        </a:lnTo>
                        <a:lnTo>
                          <a:pt x="33" y="164"/>
                        </a:lnTo>
                        <a:lnTo>
                          <a:pt x="33" y="162"/>
                        </a:lnTo>
                        <a:lnTo>
                          <a:pt x="35" y="162"/>
                        </a:lnTo>
                        <a:lnTo>
                          <a:pt x="37" y="162"/>
                        </a:lnTo>
                        <a:lnTo>
                          <a:pt x="37" y="160"/>
                        </a:lnTo>
                        <a:lnTo>
                          <a:pt x="37" y="158"/>
                        </a:lnTo>
                        <a:lnTo>
                          <a:pt x="39" y="158"/>
                        </a:lnTo>
                        <a:lnTo>
                          <a:pt x="39" y="160"/>
                        </a:lnTo>
                        <a:lnTo>
                          <a:pt x="39" y="158"/>
                        </a:lnTo>
                        <a:lnTo>
                          <a:pt x="41" y="158"/>
                        </a:lnTo>
                        <a:lnTo>
                          <a:pt x="43" y="158"/>
                        </a:lnTo>
                        <a:lnTo>
                          <a:pt x="43" y="156"/>
                        </a:lnTo>
                        <a:lnTo>
                          <a:pt x="41" y="156"/>
                        </a:lnTo>
                        <a:lnTo>
                          <a:pt x="41" y="154"/>
                        </a:lnTo>
                        <a:lnTo>
                          <a:pt x="43" y="154"/>
                        </a:lnTo>
                        <a:lnTo>
                          <a:pt x="43" y="152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5" y="148"/>
                        </a:lnTo>
                        <a:lnTo>
                          <a:pt x="45" y="146"/>
                        </a:lnTo>
                        <a:lnTo>
                          <a:pt x="45" y="144"/>
                        </a:lnTo>
                        <a:lnTo>
                          <a:pt x="46" y="144"/>
                        </a:lnTo>
                        <a:lnTo>
                          <a:pt x="48" y="144"/>
                        </a:lnTo>
                        <a:lnTo>
                          <a:pt x="50" y="143"/>
                        </a:lnTo>
                        <a:lnTo>
                          <a:pt x="52" y="143"/>
                        </a:lnTo>
                        <a:lnTo>
                          <a:pt x="54" y="143"/>
                        </a:lnTo>
                        <a:lnTo>
                          <a:pt x="56" y="143"/>
                        </a:lnTo>
                        <a:lnTo>
                          <a:pt x="56" y="141"/>
                        </a:lnTo>
                        <a:lnTo>
                          <a:pt x="58" y="141"/>
                        </a:lnTo>
                        <a:lnTo>
                          <a:pt x="58" y="139"/>
                        </a:lnTo>
                        <a:lnTo>
                          <a:pt x="56" y="139"/>
                        </a:lnTo>
                        <a:lnTo>
                          <a:pt x="58" y="139"/>
                        </a:lnTo>
                        <a:lnTo>
                          <a:pt x="58" y="137"/>
                        </a:lnTo>
                        <a:lnTo>
                          <a:pt x="56" y="137"/>
                        </a:lnTo>
                        <a:lnTo>
                          <a:pt x="56" y="135"/>
                        </a:lnTo>
                        <a:lnTo>
                          <a:pt x="56" y="133"/>
                        </a:lnTo>
                        <a:lnTo>
                          <a:pt x="54" y="133"/>
                        </a:lnTo>
                        <a:lnTo>
                          <a:pt x="54" y="131"/>
                        </a:lnTo>
                        <a:lnTo>
                          <a:pt x="54" y="129"/>
                        </a:lnTo>
                        <a:lnTo>
                          <a:pt x="54" y="127"/>
                        </a:lnTo>
                        <a:lnTo>
                          <a:pt x="54" y="125"/>
                        </a:lnTo>
                        <a:lnTo>
                          <a:pt x="52" y="125"/>
                        </a:lnTo>
                        <a:lnTo>
                          <a:pt x="52" y="123"/>
                        </a:lnTo>
                        <a:lnTo>
                          <a:pt x="52" y="121"/>
                        </a:lnTo>
                        <a:lnTo>
                          <a:pt x="50" y="121"/>
                        </a:lnTo>
                        <a:lnTo>
                          <a:pt x="50" y="120"/>
                        </a:lnTo>
                        <a:lnTo>
                          <a:pt x="48" y="120"/>
                        </a:lnTo>
                        <a:lnTo>
                          <a:pt x="48" y="118"/>
                        </a:lnTo>
                        <a:lnTo>
                          <a:pt x="48" y="116"/>
                        </a:lnTo>
                        <a:lnTo>
                          <a:pt x="48" y="114"/>
                        </a:lnTo>
                        <a:lnTo>
                          <a:pt x="50" y="114"/>
                        </a:lnTo>
                        <a:lnTo>
                          <a:pt x="52" y="114"/>
                        </a:lnTo>
                        <a:lnTo>
                          <a:pt x="52" y="112"/>
                        </a:lnTo>
                        <a:lnTo>
                          <a:pt x="52" y="110"/>
                        </a:lnTo>
                        <a:lnTo>
                          <a:pt x="52" y="108"/>
                        </a:lnTo>
                        <a:lnTo>
                          <a:pt x="54" y="108"/>
                        </a:lnTo>
                        <a:lnTo>
                          <a:pt x="54" y="106"/>
                        </a:lnTo>
                        <a:lnTo>
                          <a:pt x="54" y="104"/>
                        </a:lnTo>
                        <a:lnTo>
                          <a:pt x="54" y="102"/>
                        </a:lnTo>
                        <a:lnTo>
                          <a:pt x="54" y="100"/>
                        </a:lnTo>
                        <a:lnTo>
                          <a:pt x="52" y="100"/>
                        </a:lnTo>
                        <a:lnTo>
                          <a:pt x="52" y="98"/>
                        </a:lnTo>
                        <a:lnTo>
                          <a:pt x="52" y="96"/>
                        </a:lnTo>
                        <a:lnTo>
                          <a:pt x="52" y="95"/>
                        </a:lnTo>
                        <a:lnTo>
                          <a:pt x="52" y="93"/>
                        </a:lnTo>
                        <a:lnTo>
                          <a:pt x="52" y="91"/>
                        </a:lnTo>
                        <a:lnTo>
                          <a:pt x="52" y="89"/>
                        </a:lnTo>
                        <a:lnTo>
                          <a:pt x="50" y="89"/>
                        </a:lnTo>
                        <a:lnTo>
                          <a:pt x="50" y="87"/>
                        </a:lnTo>
                        <a:lnTo>
                          <a:pt x="50" y="85"/>
                        </a:lnTo>
                        <a:lnTo>
                          <a:pt x="50" y="83"/>
                        </a:lnTo>
                        <a:lnTo>
                          <a:pt x="50" y="81"/>
                        </a:lnTo>
                        <a:lnTo>
                          <a:pt x="50" y="79"/>
                        </a:lnTo>
                        <a:lnTo>
                          <a:pt x="52" y="77"/>
                        </a:lnTo>
                        <a:lnTo>
                          <a:pt x="54" y="77"/>
                        </a:lnTo>
                        <a:lnTo>
                          <a:pt x="54" y="75"/>
                        </a:lnTo>
                        <a:lnTo>
                          <a:pt x="54" y="73"/>
                        </a:lnTo>
                        <a:lnTo>
                          <a:pt x="54" y="72"/>
                        </a:lnTo>
                        <a:lnTo>
                          <a:pt x="56" y="72"/>
                        </a:lnTo>
                        <a:lnTo>
                          <a:pt x="56" y="70"/>
                        </a:lnTo>
                        <a:lnTo>
                          <a:pt x="56" y="68"/>
                        </a:lnTo>
                        <a:lnTo>
                          <a:pt x="56" y="66"/>
                        </a:lnTo>
                        <a:lnTo>
                          <a:pt x="58" y="66"/>
                        </a:lnTo>
                        <a:lnTo>
                          <a:pt x="58" y="64"/>
                        </a:lnTo>
                        <a:lnTo>
                          <a:pt x="56" y="64"/>
                        </a:lnTo>
                        <a:lnTo>
                          <a:pt x="56" y="62"/>
                        </a:lnTo>
                        <a:lnTo>
                          <a:pt x="56" y="60"/>
                        </a:lnTo>
                        <a:lnTo>
                          <a:pt x="56" y="58"/>
                        </a:lnTo>
                        <a:lnTo>
                          <a:pt x="56" y="56"/>
                        </a:lnTo>
                        <a:lnTo>
                          <a:pt x="56" y="54"/>
                        </a:lnTo>
                        <a:lnTo>
                          <a:pt x="54" y="54"/>
                        </a:lnTo>
                        <a:lnTo>
                          <a:pt x="54" y="52"/>
                        </a:lnTo>
                        <a:lnTo>
                          <a:pt x="52" y="52"/>
                        </a:lnTo>
                        <a:lnTo>
                          <a:pt x="52" y="50"/>
                        </a:lnTo>
                        <a:lnTo>
                          <a:pt x="54" y="50"/>
                        </a:lnTo>
                        <a:lnTo>
                          <a:pt x="54" y="48"/>
                        </a:lnTo>
                        <a:lnTo>
                          <a:pt x="54" y="47"/>
                        </a:lnTo>
                        <a:lnTo>
                          <a:pt x="54" y="45"/>
                        </a:lnTo>
                        <a:lnTo>
                          <a:pt x="56" y="45"/>
                        </a:lnTo>
                        <a:lnTo>
                          <a:pt x="56" y="43"/>
                        </a:lnTo>
                        <a:lnTo>
                          <a:pt x="56" y="41"/>
                        </a:lnTo>
                        <a:lnTo>
                          <a:pt x="56" y="39"/>
                        </a:lnTo>
                        <a:lnTo>
                          <a:pt x="58" y="39"/>
                        </a:lnTo>
                        <a:lnTo>
                          <a:pt x="58" y="37"/>
                        </a:lnTo>
                        <a:lnTo>
                          <a:pt x="58" y="35"/>
                        </a:lnTo>
                        <a:lnTo>
                          <a:pt x="60" y="35"/>
                        </a:lnTo>
                        <a:lnTo>
                          <a:pt x="62" y="35"/>
                        </a:lnTo>
                        <a:lnTo>
                          <a:pt x="62" y="37"/>
                        </a:lnTo>
                        <a:lnTo>
                          <a:pt x="64" y="37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68" y="35"/>
                        </a:lnTo>
                        <a:lnTo>
                          <a:pt x="69" y="35"/>
                        </a:lnTo>
                        <a:lnTo>
                          <a:pt x="69" y="33"/>
                        </a:lnTo>
                        <a:lnTo>
                          <a:pt x="69" y="31"/>
                        </a:lnTo>
                        <a:lnTo>
                          <a:pt x="69" y="29"/>
                        </a:lnTo>
                        <a:lnTo>
                          <a:pt x="69" y="27"/>
                        </a:lnTo>
                        <a:lnTo>
                          <a:pt x="71" y="27"/>
                        </a:lnTo>
                        <a:lnTo>
                          <a:pt x="69" y="27"/>
                        </a:lnTo>
                        <a:lnTo>
                          <a:pt x="69" y="25"/>
                        </a:lnTo>
                        <a:lnTo>
                          <a:pt x="71" y="25"/>
                        </a:lnTo>
                        <a:lnTo>
                          <a:pt x="71" y="24"/>
                        </a:lnTo>
                        <a:lnTo>
                          <a:pt x="71" y="22"/>
                        </a:lnTo>
                        <a:lnTo>
                          <a:pt x="73" y="22"/>
                        </a:lnTo>
                        <a:lnTo>
                          <a:pt x="73" y="20"/>
                        </a:lnTo>
                        <a:lnTo>
                          <a:pt x="73" y="22"/>
                        </a:lnTo>
                        <a:lnTo>
                          <a:pt x="75" y="22"/>
                        </a:lnTo>
                        <a:lnTo>
                          <a:pt x="75" y="24"/>
                        </a:lnTo>
                        <a:lnTo>
                          <a:pt x="73" y="24"/>
                        </a:lnTo>
                        <a:lnTo>
                          <a:pt x="73" y="25"/>
                        </a:lnTo>
                        <a:lnTo>
                          <a:pt x="73" y="27"/>
                        </a:lnTo>
                        <a:lnTo>
                          <a:pt x="73" y="29"/>
                        </a:lnTo>
                        <a:lnTo>
                          <a:pt x="75" y="29"/>
                        </a:lnTo>
                        <a:lnTo>
                          <a:pt x="75" y="31"/>
                        </a:lnTo>
                        <a:lnTo>
                          <a:pt x="73" y="31"/>
                        </a:lnTo>
                        <a:lnTo>
                          <a:pt x="75" y="31"/>
                        </a:lnTo>
                        <a:lnTo>
                          <a:pt x="75" y="33"/>
                        </a:lnTo>
                        <a:lnTo>
                          <a:pt x="75" y="31"/>
                        </a:lnTo>
                        <a:lnTo>
                          <a:pt x="77" y="31"/>
                        </a:lnTo>
                        <a:lnTo>
                          <a:pt x="77" y="33"/>
                        </a:lnTo>
                        <a:lnTo>
                          <a:pt x="79" y="33"/>
                        </a:lnTo>
                        <a:lnTo>
                          <a:pt x="81" y="33"/>
                        </a:lnTo>
                        <a:lnTo>
                          <a:pt x="83" y="33"/>
                        </a:lnTo>
                        <a:lnTo>
                          <a:pt x="85" y="33"/>
                        </a:lnTo>
                        <a:lnTo>
                          <a:pt x="87" y="33"/>
                        </a:lnTo>
                        <a:lnTo>
                          <a:pt x="89" y="33"/>
                        </a:lnTo>
                        <a:lnTo>
                          <a:pt x="91" y="33"/>
                        </a:lnTo>
                        <a:lnTo>
                          <a:pt x="91" y="35"/>
                        </a:lnTo>
                        <a:lnTo>
                          <a:pt x="93" y="35"/>
                        </a:lnTo>
                        <a:lnTo>
                          <a:pt x="94" y="35"/>
                        </a:lnTo>
                        <a:lnTo>
                          <a:pt x="96" y="35"/>
                        </a:lnTo>
                        <a:lnTo>
                          <a:pt x="98" y="35"/>
                        </a:lnTo>
                        <a:lnTo>
                          <a:pt x="100" y="35"/>
                        </a:lnTo>
                        <a:lnTo>
                          <a:pt x="100" y="37"/>
                        </a:lnTo>
                        <a:lnTo>
                          <a:pt x="100" y="35"/>
                        </a:lnTo>
                        <a:lnTo>
                          <a:pt x="102" y="35"/>
                        </a:lnTo>
                        <a:lnTo>
                          <a:pt x="102" y="33"/>
                        </a:lnTo>
                        <a:lnTo>
                          <a:pt x="102" y="35"/>
                        </a:lnTo>
                        <a:lnTo>
                          <a:pt x="104" y="33"/>
                        </a:lnTo>
                        <a:lnTo>
                          <a:pt x="102" y="33"/>
                        </a:lnTo>
                        <a:lnTo>
                          <a:pt x="104" y="33"/>
                        </a:lnTo>
                        <a:lnTo>
                          <a:pt x="104" y="31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8" y="29"/>
                        </a:lnTo>
                        <a:lnTo>
                          <a:pt x="110" y="31"/>
                        </a:lnTo>
                        <a:lnTo>
                          <a:pt x="110" y="29"/>
                        </a:lnTo>
                        <a:lnTo>
                          <a:pt x="112" y="29"/>
                        </a:lnTo>
                        <a:lnTo>
                          <a:pt x="112" y="31"/>
                        </a:lnTo>
                        <a:lnTo>
                          <a:pt x="112" y="29"/>
                        </a:lnTo>
                        <a:lnTo>
                          <a:pt x="112" y="31"/>
                        </a:lnTo>
                        <a:lnTo>
                          <a:pt x="112" y="29"/>
                        </a:lnTo>
                        <a:lnTo>
                          <a:pt x="114" y="29"/>
                        </a:lnTo>
                        <a:lnTo>
                          <a:pt x="114" y="31"/>
                        </a:lnTo>
                        <a:lnTo>
                          <a:pt x="116" y="31"/>
                        </a:lnTo>
                        <a:lnTo>
                          <a:pt x="117" y="31"/>
                        </a:lnTo>
                        <a:lnTo>
                          <a:pt x="119" y="31"/>
                        </a:lnTo>
                        <a:lnTo>
                          <a:pt x="121" y="31"/>
                        </a:lnTo>
                        <a:lnTo>
                          <a:pt x="121" y="29"/>
                        </a:lnTo>
                        <a:lnTo>
                          <a:pt x="123" y="29"/>
                        </a:lnTo>
                        <a:lnTo>
                          <a:pt x="123" y="27"/>
                        </a:lnTo>
                        <a:lnTo>
                          <a:pt x="125" y="27"/>
                        </a:lnTo>
                        <a:lnTo>
                          <a:pt x="125" y="25"/>
                        </a:lnTo>
                        <a:lnTo>
                          <a:pt x="127" y="25"/>
                        </a:lnTo>
                        <a:lnTo>
                          <a:pt x="127" y="24"/>
                        </a:lnTo>
                        <a:lnTo>
                          <a:pt x="125" y="24"/>
                        </a:lnTo>
                        <a:lnTo>
                          <a:pt x="125" y="22"/>
                        </a:lnTo>
                        <a:lnTo>
                          <a:pt x="127" y="22"/>
                        </a:lnTo>
                        <a:lnTo>
                          <a:pt x="129" y="22"/>
                        </a:lnTo>
                        <a:lnTo>
                          <a:pt x="129" y="20"/>
                        </a:lnTo>
                        <a:lnTo>
                          <a:pt x="129" y="22"/>
                        </a:lnTo>
                        <a:lnTo>
                          <a:pt x="131" y="22"/>
                        </a:lnTo>
                        <a:lnTo>
                          <a:pt x="131" y="20"/>
                        </a:lnTo>
                        <a:lnTo>
                          <a:pt x="131" y="18"/>
                        </a:lnTo>
                        <a:lnTo>
                          <a:pt x="133" y="18"/>
                        </a:lnTo>
                        <a:lnTo>
                          <a:pt x="131" y="18"/>
                        </a:lnTo>
                        <a:lnTo>
                          <a:pt x="133" y="18"/>
                        </a:lnTo>
                        <a:lnTo>
                          <a:pt x="135" y="18"/>
                        </a:lnTo>
                        <a:lnTo>
                          <a:pt x="135" y="16"/>
                        </a:lnTo>
                        <a:lnTo>
                          <a:pt x="137" y="16"/>
                        </a:lnTo>
                        <a:lnTo>
                          <a:pt x="137" y="18"/>
                        </a:lnTo>
                        <a:lnTo>
                          <a:pt x="139" y="18"/>
                        </a:lnTo>
                        <a:lnTo>
                          <a:pt x="139" y="16"/>
                        </a:lnTo>
                        <a:lnTo>
                          <a:pt x="139" y="18"/>
                        </a:lnTo>
                        <a:lnTo>
                          <a:pt x="141" y="18"/>
                        </a:lnTo>
                        <a:lnTo>
                          <a:pt x="142" y="18"/>
                        </a:lnTo>
                        <a:lnTo>
                          <a:pt x="142" y="16"/>
                        </a:lnTo>
                        <a:lnTo>
                          <a:pt x="144" y="16"/>
                        </a:lnTo>
                        <a:lnTo>
                          <a:pt x="144" y="14"/>
                        </a:lnTo>
                        <a:lnTo>
                          <a:pt x="146" y="14"/>
                        </a:lnTo>
                        <a:lnTo>
                          <a:pt x="146" y="12"/>
                        </a:lnTo>
                        <a:lnTo>
                          <a:pt x="146" y="10"/>
                        </a:lnTo>
                        <a:lnTo>
                          <a:pt x="146" y="8"/>
                        </a:lnTo>
                        <a:lnTo>
                          <a:pt x="148" y="8"/>
                        </a:lnTo>
                        <a:lnTo>
                          <a:pt x="150" y="8"/>
                        </a:lnTo>
                        <a:lnTo>
                          <a:pt x="152" y="8"/>
                        </a:lnTo>
                        <a:lnTo>
                          <a:pt x="152" y="10"/>
                        </a:lnTo>
                        <a:lnTo>
                          <a:pt x="152" y="8"/>
                        </a:lnTo>
                        <a:lnTo>
                          <a:pt x="154" y="8"/>
                        </a:lnTo>
                        <a:lnTo>
                          <a:pt x="156" y="8"/>
                        </a:lnTo>
                        <a:lnTo>
                          <a:pt x="154" y="6"/>
                        </a:lnTo>
                        <a:lnTo>
                          <a:pt x="156" y="6"/>
                        </a:lnTo>
                        <a:lnTo>
                          <a:pt x="156" y="4"/>
                        </a:lnTo>
                        <a:lnTo>
                          <a:pt x="156" y="2"/>
                        </a:lnTo>
                        <a:lnTo>
                          <a:pt x="158" y="2"/>
                        </a:lnTo>
                        <a:lnTo>
                          <a:pt x="160" y="2"/>
                        </a:lnTo>
                        <a:lnTo>
                          <a:pt x="160" y="0"/>
                        </a:lnTo>
                        <a:lnTo>
                          <a:pt x="162" y="0"/>
                        </a:lnTo>
                        <a:lnTo>
                          <a:pt x="164" y="0"/>
                        </a:lnTo>
                        <a:lnTo>
                          <a:pt x="165" y="0"/>
                        </a:lnTo>
                        <a:lnTo>
                          <a:pt x="165" y="2"/>
                        </a:lnTo>
                        <a:lnTo>
                          <a:pt x="165" y="4"/>
                        </a:lnTo>
                        <a:lnTo>
                          <a:pt x="167" y="4"/>
                        </a:lnTo>
                        <a:lnTo>
                          <a:pt x="167" y="6"/>
                        </a:lnTo>
                        <a:lnTo>
                          <a:pt x="167" y="8"/>
                        </a:lnTo>
                        <a:lnTo>
                          <a:pt x="167" y="10"/>
                        </a:lnTo>
                        <a:lnTo>
                          <a:pt x="169" y="10"/>
                        </a:lnTo>
                        <a:lnTo>
                          <a:pt x="169" y="12"/>
                        </a:lnTo>
                        <a:lnTo>
                          <a:pt x="169" y="14"/>
                        </a:lnTo>
                        <a:lnTo>
                          <a:pt x="169" y="16"/>
                        </a:lnTo>
                        <a:lnTo>
                          <a:pt x="169" y="18"/>
                        </a:lnTo>
                        <a:lnTo>
                          <a:pt x="167" y="18"/>
                        </a:lnTo>
                        <a:lnTo>
                          <a:pt x="167" y="20"/>
                        </a:lnTo>
                        <a:lnTo>
                          <a:pt x="169" y="20"/>
                        </a:lnTo>
                        <a:lnTo>
                          <a:pt x="169" y="18"/>
                        </a:lnTo>
                        <a:lnTo>
                          <a:pt x="171" y="18"/>
                        </a:lnTo>
                        <a:lnTo>
                          <a:pt x="171" y="20"/>
                        </a:lnTo>
                        <a:lnTo>
                          <a:pt x="173" y="20"/>
                        </a:lnTo>
                        <a:lnTo>
                          <a:pt x="173" y="22"/>
                        </a:lnTo>
                        <a:lnTo>
                          <a:pt x="175" y="22"/>
                        </a:lnTo>
                        <a:lnTo>
                          <a:pt x="175" y="24"/>
                        </a:lnTo>
                        <a:lnTo>
                          <a:pt x="175" y="25"/>
                        </a:lnTo>
                        <a:lnTo>
                          <a:pt x="177" y="25"/>
                        </a:lnTo>
                        <a:lnTo>
                          <a:pt x="177" y="27"/>
                        </a:lnTo>
                        <a:lnTo>
                          <a:pt x="177" y="29"/>
                        </a:lnTo>
                        <a:lnTo>
                          <a:pt x="179" y="29"/>
                        </a:lnTo>
                        <a:lnTo>
                          <a:pt x="179" y="31"/>
                        </a:lnTo>
                        <a:lnTo>
                          <a:pt x="177" y="31"/>
                        </a:lnTo>
                        <a:lnTo>
                          <a:pt x="177" y="33"/>
                        </a:lnTo>
                        <a:lnTo>
                          <a:pt x="177" y="35"/>
                        </a:lnTo>
                        <a:lnTo>
                          <a:pt x="175" y="35"/>
                        </a:lnTo>
                        <a:lnTo>
                          <a:pt x="175" y="37"/>
                        </a:lnTo>
                        <a:lnTo>
                          <a:pt x="173" y="37"/>
                        </a:lnTo>
                        <a:lnTo>
                          <a:pt x="171" y="39"/>
                        </a:lnTo>
                        <a:lnTo>
                          <a:pt x="169" y="39"/>
                        </a:lnTo>
                        <a:lnTo>
                          <a:pt x="169" y="41"/>
                        </a:lnTo>
                        <a:lnTo>
                          <a:pt x="171" y="41"/>
                        </a:lnTo>
                        <a:lnTo>
                          <a:pt x="173" y="41"/>
                        </a:lnTo>
                        <a:lnTo>
                          <a:pt x="173" y="43"/>
                        </a:lnTo>
                        <a:lnTo>
                          <a:pt x="175" y="43"/>
                        </a:lnTo>
                        <a:lnTo>
                          <a:pt x="175" y="45"/>
                        </a:lnTo>
                        <a:lnTo>
                          <a:pt x="177" y="45"/>
                        </a:lnTo>
                        <a:lnTo>
                          <a:pt x="177" y="47"/>
                        </a:lnTo>
                        <a:lnTo>
                          <a:pt x="177" y="48"/>
                        </a:lnTo>
                        <a:lnTo>
                          <a:pt x="179" y="48"/>
                        </a:lnTo>
                        <a:lnTo>
                          <a:pt x="181" y="48"/>
                        </a:lnTo>
                        <a:lnTo>
                          <a:pt x="181" y="50"/>
                        </a:lnTo>
                        <a:lnTo>
                          <a:pt x="181" y="52"/>
                        </a:lnTo>
                        <a:lnTo>
                          <a:pt x="179" y="52"/>
                        </a:lnTo>
                        <a:lnTo>
                          <a:pt x="181" y="52"/>
                        </a:lnTo>
                        <a:lnTo>
                          <a:pt x="181" y="54"/>
                        </a:lnTo>
                        <a:lnTo>
                          <a:pt x="183" y="54"/>
                        </a:lnTo>
                        <a:lnTo>
                          <a:pt x="185" y="56"/>
                        </a:lnTo>
                        <a:lnTo>
                          <a:pt x="187" y="56"/>
                        </a:lnTo>
                        <a:lnTo>
                          <a:pt x="187" y="54"/>
                        </a:lnTo>
                        <a:lnTo>
                          <a:pt x="189" y="54"/>
                        </a:lnTo>
                        <a:lnTo>
                          <a:pt x="189" y="52"/>
                        </a:lnTo>
                        <a:lnTo>
                          <a:pt x="190" y="52"/>
                        </a:lnTo>
                        <a:lnTo>
                          <a:pt x="192" y="52"/>
                        </a:lnTo>
                        <a:lnTo>
                          <a:pt x="194" y="52"/>
                        </a:lnTo>
                        <a:lnTo>
                          <a:pt x="194" y="50"/>
                        </a:lnTo>
                        <a:lnTo>
                          <a:pt x="196" y="50"/>
                        </a:lnTo>
                        <a:lnTo>
                          <a:pt x="196" y="48"/>
                        </a:lnTo>
                        <a:lnTo>
                          <a:pt x="198" y="48"/>
                        </a:lnTo>
                        <a:lnTo>
                          <a:pt x="196" y="48"/>
                        </a:lnTo>
                        <a:lnTo>
                          <a:pt x="196" y="47"/>
                        </a:lnTo>
                        <a:lnTo>
                          <a:pt x="198" y="47"/>
                        </a:lnTo>
                        <a:lnTo>
                          <a:pt x="196" y="47"/>
                        </a:lnTo>
                        <a:lnTo>
                          <a:pt x="196" y="45"/>
                        </a:lnTo>
                        <a:lnTo>
                          <a:pt x="198" y="45"/>
                        </a:lnTo>
                        <a:lnTo>
                          <a:pt x="198" y="43"/>
                        </a:lnTo>
                        <a:lnTo>
                          <a:pt x="200" y="43"/>
                        </a:lnTo>
                        <a:lnTo>
                          <a:pt x="202" y="43"/>
                        </a:lnTo>
                        <a:lnTo>
                          <a:pt x="204" y="43"/>
                        </a:lnTo>
                        <a:lnTo>
                          <a:pt x="206" y="43"/>
                        </a:lnTo>
                        <a:lnTo>
                          <a:pt x="208" y="43"/>
                        </a:lnTo>
                        <a:lnTo>
                          <a:pt x="210" y="43"/>
                        </a:lnTo>
                        <a:lnTo>
                          <a:pt x="210" y="45"/>
                        </a:lnTo>
                        <a:lnTo>
                          <a:pt x="212" y="45"/>
                        </a:lnTo>
                        <a:lnTo>
                          <a:pt x="213" y="45"/>
                        </a:lnTo>
                        <a:lnTo>
                          <a:pt x="213" y="43"/>
                        </a:lnTo>
                        <a:lnTo>
                          <a:pt x="213" y="41"/>
                        </a:lnTo>
                        <a:lnTo>
                          <a:pt x="215" y="41"/>
                        </a:lnTo>
                        <a:lnTo>
                          <a:pt x="217" y="41"/>
                        </a:lnTo>
                        <a:lnTo>
                          <a:pt x="217" y="43"/>
                        </a:lnTo>
                        <a:lnTo>
                          <a:pt x="217" y="45"/>
                        </a:lnTo>
                        <a:lnTo>
                          <a:pt x="217" y="47"/>
                        </a:lnTo>
                        <a:lnTo>
                          <a:pt x="217" y="45"/>
                        </a:lnTo>
                        <a:lnTo>
                          <a:pt x="219" y="45"/>
                        </a:lnTo>
                        <a:lnTo>
                          <a:pt x="221" y="45"/>
                        </a:lnTo>
                        <a:lnTo>
                          <a:pt x="221" y="47"/>
                        </a:lnTo>
                        <a:lnTo>
                          <a:pt x="221" y="48"/>
                        </a:lnTo>
                        <a:lnTo>
                          <a:pt x="219" y="48"/>
                        </a:lnTo>
                        <a:lnTo>
                          <a:pt x="221" y="48"/>
                        </a:lnTo>
                        <a:lnTo>
                          <a:pt x="221" y="50"/>
                        </a:lnTo>
                        <a:lnTo>
                          <a:pt x="223" y="48"/>
                        </a:lnTo>
                        <a:lnTo>
                          <a:pt x="223" y="47"/>
                        </a:lnTo>
                        <a:lnTo>
                          <a:pt x="225" y="47"/>
                        </a:lnTo>
                        <a:lnTo>
                          <a:pt x="227" y="47"/>
                        </a:lnTo>
                        <a:lnTo>
                          <a:pt x="227" y="48"/>
                        </a:lnTo>
                        <a:lnTo>
                          <a:pt x="227" y="50"/>
                        </a:lnTo>
                        <a:lnTo>
                          <a:pt x="227" y="48"/>
                        </a:lnTo>
                        <a:lnTo>
                          <a:pt x="229" y="48"/>
                        </a:lnTo>
                        <a:lnTo>
                          <a:pt x="229" y="50"/>
                        </a:lnTo>
                        <a:lnTo>
                          <a:pt x="229" y="52"/>
                        </a:lnTo>
                        <a:lnTo>
                          <a:pt x="229" y="54"/>
                        </a:lnTo>
                        <a:lnTo>
                          <a:pt x="227" y="54"/>
                        </a:lnTo>
                        <a:lnTo>
                          <a:pt x="229" y="54"/>
                        </a:lnTo>
                        <a:lnTo>
                          <a:pt x="229" y="56"/>
                        </a:lnTo>
                        <a:lnTo>
                          <a:pt x="231" y="56"/>
                        </a:lnTo>
                        <a:lnTo>
                          <a:pt x="231" y="58"/>
                        </a:lnTo>
                        <a:lnTo>
                          <a:pt x="231" y="60"/>
                        </a:lnTo>
                        <a:lnTo>
                          <a:pt x="231" y="62"/>
                        </a:lnTo>
                        <a:lnTo>
                          <a:pt x="233" y="66"/>
                        </a:lnTo>
                        <a:lnTo>
                          <a:pt x="235" y="77"/>
                        </a:lnTo>
                        <a:lnTo>
                          <a:pt x="237" y="89"/>
                        </a:lnTo>
                        <a:lnTo>
                          <a:pt x="238" y="93"/>
                        </a:lnTo>
                        <a:lnTo>
                          <a:pt x="238" y="95"/>
                        </a:lnTo>
                        <a:lnTo>
                          <a:pt x="238" y="96"/>
                        </a:lnTo>
                        <a:lnTo>
                          <a:pt x="240" y="100"/>
                        </a:lnTo>
                        <a:lnTo>
                          <a:pt x="240" y="104"/>
                        </a:lnTo>
                        <a:lnTo>
                          <a:pt x="242" y="108"/>
                        </a:lnTo>
                        <a:lnTo>
                          <a:pt x="242" y="112"/>
                        </a:lnTo>
                        <a:lnTo>
                          <a:pt x="244" y="116"/>
                        </a:lnTo>
                        <a:lnTo>
                          <a:pt x="244" y="120"/>
                        </a:lnTo>
                        <a:lnTo>
                          <a:pt x="244" y="121"/>
                        </a:lnTo>
                        <a:lnTo>
                          <a:pt x="246" y="121"/>
                        </a:lnTo>
                        <a:lnTo>
                          <a:pt x="246" y="123"/>
                        </a:lnTo>
                        <a:lnTo>
                          <a:pt x="246" y="125"/>
                        </a:lnTo>
                        <a:lnTo>
                          <a:pt x="246" y="127"/>
                        </a:lnTo>
                        <a:lnTo>
                          <a:pt x="246" y="129"/>
                        </a:lnTo>
                        <a:lnTo>
                          <a:pt x="246" y="131"/>
                        </a:lnTo>
                        <a:lnTo>
                          <a:pt x="248" y="131"/>
                        </a:lnTo>
                        <a:lnTo>
                          <a:pt x="248" y="133"/>
                        </a:lnTo>
                        <a:lnTo>
                          <a:pt x="250" y="137"/>
                        </a:lnTo>
                        <a:lnTo>
                          <a:pt x="252" y="141"/>
                        </a:lnTo>
                        <a:lnTo>
                          <a:pt x="252" y="143"/>
                        </a:lnTo>
                        <a:lnTo>
                          <a:pt x="252" y="144"/>
                        </a:lnTo>
                        <a:lnTo>
                          <a:pt x="252" y="146"/>
                        </a:lnTo>
                        <a:lnTo>
                          <a:pt x="252" y="148"/>
                        </a:lnTo>
                        <a:lnTo>
                          <a:pt x="254" y="150"/>
                        </a:lnTo>
                        <a:lnTo>
                          <a:pt x="254" y="154"/>
                        </a:lnTo>
                        <a:lnTo>
                          <a:pt x="254" y="156"/>
                        </a:lnTo>
                        <a:lnTo>
                          <a:pt x="254" y="158"/>
                        </a:lnTo>
                        <a:lnTo>
                          <a:pt x="254" y="162"/>
                        </a:lnTo>
                        <a:lnTo>
                          <a:pt x="256" y="162"/>
                        </a:lnTo>
                        <a:lnTo>
                          <a:pt x="256" y="166"/>
                        </a:lnTo>
                        <a:lnTo>
                          <a:pt x="258" y="171"/>
                        </a:lnTo>
                        <a:lnTo>
                          <a:pt x="258" y="173"/>
                        </a:lnTo>
                        <a:lnTo>
                          <a:pt x="258" y="175"/>
                        </a:lnTo>
                        <a:lnTo>
                          <a:pt x="258" y="179"/>
                        </a:lnTo>
                        <a:lnTo>
                          <a:pt x="258" y="177"/>
                        </a:lnTo>
                        <a:lnTo>
                          <a:pt x="258" y="179"/>
                        </a:lnTo>
                        <a:lnTo>
                          <a:pt x="260" y="179"/>
                        </a:lnTo>
                        <a:lnTo>
                          <a:pt x="260" y="181"/>
                        </a:lnTo>
                        <a:lnTo>
                          <a:pt x="261" y="181"/>
                        </a:lnTo>
                        <a:lnTo>
                          <a:pt x="261" y="183"/>
                        </a:lnTo>
                        <a:lnTo>
                          <a:pt x="263" y="183"/>
                        </a:lnTo>
                        <a:lnTo>
                          <a:pt x="263" y="185"/>
                        </a:lnTo>
                        <a:lnTo>
                          <a:pt x="265" y="185"/>
                        </a:lnTo>
                        <a:lnTo>
                          <a:pt x="265" y="183"/>
                        </a:lnTo>
                        <a:lnTo>
                          <a:pt x="267" y="183"/>
                        </a:lnTo>
                        <a:lnTo>
                          <a:pt x="267" y="185"/>
                        </a:lnTo>
                        <a:lnTo>
                          <a:pt x="265" y="185"/>
                        </a:lnTo>
                        <a:lnTo>
                          <a:pt x="267" y="185"/>
                        </a:lnTo>
                        <a:lnTo>
                          <a:pt x="269" y="185"/>
                        </a:lnTo>
                        <a:lnTo>
                          <a:pt x="269" y="187"/>
                        </a:lnTo>
                        <a:lnTo>
                          <a:pt x="271" y="187"/>
                        </a:lnTo>
                        <a:lnTo>
                          <a:pt x="271" y="189"/>
                        </a:lnTo>
                        <a:lnTo>
                          <a:pt x="273" y="191"/>
                        </a:lnTo>
                        <a:lnTo>
                          <a:pt x="275" y="193"/>
                        </a:lnTo>
                        <a:lnTo>
                          <a:pt x="279" y="196"/>
                        </a:lnTo>
                        <a:lnTo>
                          <a:pt x="281" y="198"/>
                        </a:lnTo>
                        <a:lnTo>
                          <a:pt x="283" y="202"/>
                        </a:lnTo>
                        <a:lnTo>
                          <a:pt x="286" y="206"/>
                        </a:lnTo>
                        <a:lnTo>
                          <a:pt x="290" y="210"/>
                        </a:lnTo>
                        <a:lnTo>
                          <a:pt x="294" y="212"/>
                        </a:lnTo>
                        <a:lnTo>
                          <a:pt x="298" y="217"/>
                        </a:lnTo>
                        <a:lnTo>
                          <a:pt x="302" y="223"/>
                        </a:lnTo>
                        <a:lnTo>
                          <a:pt x="308" y="227"/>
                        </a:lnTo>
                        <a:lnTo>
                          <a:pt x="308" y="229"/>
                        </a:lnTo>
                        <a:lnTo>
                          <a:pt x="309" y="229"/>
                        </a:lnTo>
                        <a:lnTo>
                          <a:pt x="311" y="231"/>
                        </a:lnTo>
                        <a:lnTo>
                          <a:pt x="313" y="235"/>
                        </a:lnTo>
                        <a:lnTo>
                          <a:pt x="315" y="237"/>
                        </a:lnTo>
                        <a:lnTo>
                          <a:pt x="319" y="242"/>
                        </a:lnTo>
                        <a:lnTo>
                          <a:pt x="321" y="242"/>
                        </a:lnTo>
                        <a:lnTo>
                          <a:pt x="323" y="242"/>
                        </a:lnTo>
                        <a:lnTo>
                          <a:pt x="325" y="244"/>
                        </a:lnTo>
                        <a:lnTo>
                          <a:pt x="325" y="246"/>
                        </a:lnTo>
                        <a:lnTo>
                          <a:pt x="323" y="246"/>
                        </a:lnTo>
                        <a:lnTo>
                          <a:pt x="325" y="246"/>
                        </a:lnTo>
                        <a:lnTo>
                          <a:pt x="327" y="246"/>
                        </a:lnTo>
                        <a:lnTo>
                          <a:pt x="325" y="246"/>
                        </a:lnTo>
                        <a:lnTo>
                          <a:pt x="325" y="248"/>
                        </a:lnTo>
                        <a:lnTo>
                          <a:pt x="327" y="248"/>
                        </a:lnTo>
                        <a:lnTo>
                          <a:pt x="329" y="248"/>
                        </a:lnTo>
                        <a:lnTo>
                          <a:pt x="329" y="250"/>
                        </a:lnTo>
                        <a:lnTo>
                          <a:pt x="331" y="250"/>
                        </a:lnTo>
                        <a:lnTo>
                          <a:pt x="331" y="252"/>
                        </a:lnTo>
                        <a:lnTo>
                          <a:pt x="329" y="252"/>
                        </a:lnTo>
                        <a:lnTo>
                          <a:pt x="329" y="254"/>
                        </a:lnTo>
                        <a:lnTo>
                          <a:pt x="329" y="256"/>
                        </a:lnTo>
                        <a:lnTo>
                          <a:pt x="329" y="258"/>
                        </a:lnTo>
                        <a:lnTo>
                          <a:pt x="331" y="258"/>
                        </a:lnTo>
                        <a:lnTo>
                          <a:pt x="331" y="260"/>
                        </a:lnTo>
                        <a:lnTo>
                          <a:pt x="333" y="260"/>
                        </a:lnTo>
                        <a:lnTo>
                          <a:pt x="333" y="262"/>
                        </a:lnTo>
                        <a:lnTo>
                          <a:pt x="333" y="264"/>
                        </a:lnTo>
                        <a:lnTo>
                          <a:pt x="331" y="264"/>
                        </a:lnTo>
                        <a:lnTo>
                          <a:pt x="331" y="265"/>
                        </a:lnTo>
                        <a:lnTo>
                          <a:pt x="331" y="267"/>
                        </a:lnTo>
                        <a:lnTo>
                          <a:pt x="331" y="269"/>
                        </a:lnTo>
                        <a:lnTo>
                          <a:pt x="331" y="271"/>
                        </a:lnTo>
                        <a:lnTo>
                          <a:pt x="331" y="273"/>
                        </a:lnTo>
                        <a:lnTo>
                          <a:pt x="331" y="275"/>
                        </a:lnTo>
                        <a:lnTo>
                          <a:pt x="329" y="275"/>
                        </a:lnTo>
                        <a:lnTo>
                          <a:pt x="329" y="277"/>
                        </a:lnTo>
                        <a:lnTo>
                          <a:pt x="331" y="277"/>
                        </a:lnTo>
                        <a:lnTo>
                          <a:pt x="331" y="279"/>
                        </a:lnTo>
                        <a:lnTo>
                          <a:pt x="333" y="279"/>
                        </a:lnTo>
                        <a:lnTo>
                          <a:pt x="331" y="279"/>
                        </a:lnTo>
                        <a:lnTo>
                          <a:pt x="331" y="281"/>
                        </a:lnTo>
                        <a:lnTo>
                          <a:pt x="333" y="281"/>
                        </a:lnTo>
                        <a:lnTo>
                          <a:pt x="333" y="283"/>
                        </a:lnTo>
                        <a:lnTo>
                          <a:pt x="331" y="283"/>
                        </a:lnTo>
                        <a:lnTo>
                          <a:pt x="333" y="283"/>
                        </a:lnTo>
                        <a:lnTo>
                          <a:pt x="333" y="285"/>
                        </a:lnTo>
                        <a:lnTo>
                          <a:pt x="333" y="287"/>
                        </a:lnTo>
                        <a:lnTo>
                          <a:pt x="334" y="287"/>
                        </a:lnTo>
                        <a:lnTo>
                          <a:pt x="333" y="287"/>
                        </a:lnTo>
                        <a:lnTo>
                          <a:pt x="333" y="289"/>
                        </a:lnTo>
                        <a:lnTo>
                          <a:pt x="334" y="289"/>
                        </a:lnTo>
                        <a:lnTo>
                          <a:pt x="334" y="290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6" y="294"/>
                        </a:lnTo>
                        <a:lnTo>
                          <a:pt x="336" y="296"/>
                        </a:lnTo>
                        <a:lnTo>
                          <a:pt x="338" y="296"/>
                        </a:lnTo>
                        <a:lnTo>
                          <a:pt x="338" y="298"/>
                        </a:lnTo>
                        <a:lnTo>
                          <a:pt x="338" y="300"/>
                        </a:lnTo>
                        <a:lnTo>
                          <a:pt x="340" y="300"/>
                        </a:lnTo>
                        <a:lnTo>
                          <a:pt x="338" y="300"/>
                        </a:lnTo>
                        <a:lnTo>
                          <a:pt x="338" y="302"/>
                        </a:lnTo>
                        <a:lnTo>
                          <a:pt x="340" y="302"/>
                        </a:lnTo>
                        <a:lnTo>
                          <a:pt x="338" y="302"/>
                        </a:lnTo>
                        <a:lnTo>
                          <a:pt x="340" y="302"/>
                        </a:lnTo>
                        <a:lnTo>
                          <a:pt x="338" y="302"/>
                        </a:lnTo>
                        <a:lnTo>
                          <a:pt x="338" y="304"/>
                        </a:lnTo>
                        <a:lnTo>
                          <a:pt x="336" y="304"/>
                        </a:lnTo>
                        <a:lnTo>
                          <a:pt x="336" y="306"/>
                        </a:lnTo>
                        <a:lnTo>
                          <a:pt x="336" y="308"/>
                        </a:lnTo>
                        <a:lnTo>
                          <a:pt x="338" y="308"/>
                        </a:lnTo>
                        <a:lnTo>
                          <a:pt x="336" y="308"/>
                        </a:lnTo>
                        <a:lnTo>
                          <a:pt x="336" y="310"/>
                        </a:lnTo>
                        <a:lnTo>
                          <a:pt x="338" y="310"/>
                        </a:lnTo>
                        <a:lnTo>
                          <a:pt x="338" y="312"/>
                        </a:lnTo>
                        <a:lnTo>
                          <a:pt x="336" y="312"/>
                        </a:lnTo>
                        <a:lnTo>
                          <a:pt x="336" y="313"/>
                        </a:lnTo>
                        <a:lnTo>
                          <a:pt x="334" y="313"/>
                        </a:lnTo>
                        <a:lnTo>
                          <a:pt x="334" y="315"/>
                        </a:lnTo>
                        <a:lnTo>
                          <a:pt x="334" y="317"/>
                        </a:lnTo>
                        <a:lnTo>
                          <a:pt x="334" y="319"/>
                        </a:lnTo>
                        <a:lnTo>
                          <a:pt x="336" y="319"/>
                        </a:lnTo>
                        <a:lnTo>
                          <a:pt x="334" y="319"/>
                        </a:lnTo>
                        <a:lnTo>
                          <a:pt x="336" y="319"/>
                        </a:lnTo>
                        <a:lnTo>
                          <a:pt x="338" y="319"/>
                        </a:lnTo>
                        <a:lnTo>
                          <a:pt x="338" y="321"/>
                        </a:lnTo>
                        <a:lnTo>
                          <a:pt x="340" y="321"/>
                        </a:lnTo>
                        <a:lnTo>
                          <a:pt x="340" y="323"/>
                        </a:lnTo>
                        <a:lnTo>
                          <a:pt x="340" y="325"/>
                        </a:lnTo>
                        <a:lnTo>
                          <a:pt x="340" y="327"/>
                        </a:lnTo>
                        <a:lnTo>
                          <a:pt x="342" y="329"/>
                        </a:lnTo>
                        <a:lnTo>
                          <a:pt x="342" y="331"/>
                        </a:lnTo>
                        <a:lnTo>
                          <a:pt x="342" y="333"/>
                        </a:lnTo>
                        <a:lnTo>
                          <a:pt x="342" y="335"/>
                        </a:lnTo>
                        <a:lnTo>
                          <a:pt x="340" y="335"/>
                        </a:lnTo>
                        <a:lnTo>
                          <a:pt x="340" y="337"/>
                        </a:lnTo>
                        <a:lnTo>
                          <a:pt x="340" y="338"/>
                        </a:lnTo>
                        <a:lnTo>
                          <a:pt x="342" y="338"/>
                        </a:lnTo>
                        <a:lnTo>
                          <a:pt x="342" y="340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38" y="342"/>
                        </a:lnTo>
                        <a:lnTo>
                          <a:pt x="338" y="340"/>
                        </a:lnTo>
                        <a:lnTo>
                          <a:pt x="336" y="340"/>
                        </a:lnTo>
                        <a:lnTo>
                          <a:pt x="336" y="338"/>
                        </a:lnTo>
                        <a:lnTo>
                          <a:pt x="334" y="338"/>
                        </a:lnTo>
                        <a:lnTo>
                          <a:pt x="334" y="337"/>
                        </a:lnTo>
                        <a:lnTo>
                          <a:pt x="333" y="337"/>
                        </a:lnTo>
                        <a:lnTo>
                          <a:pt x="334" y="337"/>
                        </a:lnTo>
                        <a:lnTo>
                          <a:pt x="333" y="337"/>
                        </a:lnTo>
                        <a:lnTo>
                          <a:pt x="333" y="335"/>
                        </a:lnTo>
                        <a:lnTo>
                          <a:pt x="331" y="335"/>
                        </a:lnTo>
                        <a:lnTo>
                          <a:pt x="329" y="335"/>
                        </a:lnTo>
                        <a:lnTo>
                          <a:pt x="329" y="337"/>
                        </a:lnTo>
                        <a:lnTo>
                          <a:pt x="329" y="335"/>
                        </a:lnTo>
                        <a:lnTo>
                          <a:pt x="327" y="335"/>
                        </a:lnTo>
                        <a:lnTo>
                          <a:pt x="325" y="335"/>
                        </a:lnTo>
                        <a:lnTo>
                          <a:pt x="323" y="335"/>
                        </a:lnTo>
                        <a:lnTo>
                          <a:pt x="323" y="337"/>
                        </a:lnTo>
                        <a:lnTo>
                          <a:pt x="323" y="338"/>
                        </a:lnTo>
                        <a:lnTo>
                          <a:pt x="325" y="338"/>
                        </a:lnTo>
                        <a:lnTo>
                          <a:pt x="323" y="338"/>
                        </a:lnTo>
                        <a:lnTo>
                          <a:pt x="323" y="340"/>
                        </a:lnTo>
                        <a:lnTo>
                          <a:pt x="323" y="342"/>
                        </a:lnTo>
                        <a:lnTo>
                          <a:pt x="321" y="342"/>
                        </a:lnTo>
                        <a:lnTo>
                          <a:pt x="321" y="344"/>
                        </a:lnTo>
                        <a:lnTo>
                          <a:pt x="323" y="344"/>
                        </a:lnTo>
                        <a:lnTo>
                          <a:pt x="323" y="346"/>
                        </a:lnTo>
                        <a:lnTo>
                          <a:pt x="321" y="346"/>
                        </a:lnTo>
                        <a:lnTo>
                          <a:pt x="319" y="346"/>
                        </a:lnTo>
                        <a:lnTo>
                          <a:pt x="317" y="346"/>
                        </a:lnTo>
                        <a:lnTo>
                          <a:pt x="317" y="348"/>
                        </a:lnTo>
                        <a:lnTo>
                          <a:pt x="315" y="348"/>
                        </a:lnTo>
                        <a:lnTo>
                          <a:pt x="317" y="348"/>
                        </a:lnTo>
                        <a:lnTo>
                          <a:pt x="317" y="350"/>
                        </a:lnTo>
                        <a:lnTo>
                          <a:pt x="315" y="350"/>
                        </a:lnTo>
                        <a:lnTo>
                          <a:pt x="315" y="352"/>
                        </a:lnTo>
                        <a:lnTo>
                          <a:pt x="313" y="352"/>
                        </a:lnTo>
                        <a:lnTo>
                          <a:pt x="313" y="354"/>
                        </a:lnTo>
                        <a:lnTo>
                          <a:pt x="311" y="354"/>
                        </a:lnTo>
                        <a:lnTo>
                          <a:pt x="309" y="354"/>
                        </a:lnTo>
                        <a:lnTo>
                          <a:pt x="308" y="354"/>
                        </a:lnTo>
                        <a:lnTo>
                          <a:pt x="308" y="356"/>
                        </a:lnTo>
                        <a:lnTo>
                          <a:pt x="306" y="356"/>
                        </a:lnTo>
                        <a:lnTo>
                          <a:pt x="306" y="358"/>
                        </a:lnTo>
                        <a:lnTo>
                          <a:pt x="306" y="360"/>
                        </a:lnTo>
                        <a:lnTo>
                          <a:pt x="304" y="360"/>
                        </a:lnTo>
                        <a:lnTo>
                          <a:pt x="306" y="360"/>
                        </a:lnTo>
                        <a:lnTo>
                          <a:pt x="304" y="360"/>
                        </a:lnTo>
                        <a:lnTo>
                          <a:pt x="304" y="361"/>
                        </a:lnTo>
                        <a:lnTo>
                          <a:pt x="306" y="361"/>
                        </a:lnTo>
                        <a:lnTo>
                          <a:pt x="306" y="363"/>
                        </a:lnTo>
                        <a:lnTo>
                          <a:pt x="308" y="363"/>
                        </a:lnTo>
                        <a:lnTo>
                          <a:pt x="308" y="365"/>
                        </a:lnTo>
                        <a:lnTo>
                          <a:pt x="308" y="363"/>
                        </a:lnTo>
                        <a:lnTo>
                          <a:pt x="308" y="365"/>
                        </a:lnTo>
                        <a:lnTo>
                          <a:pt x="309" y="365"/>
                        </a:lnTo>
                        <a:lnTo>
                          <a:pt x="311" y="365"/>
                        </a:lnTo>
                        <a:lnTo>
                          <a:pt x="311" y="367"/>
                        </a:lnTo>
                        <a:lnTo>
                          <a:pt x="311" y="369"/>
                        </a:lnTo>
                        <a:lnTo>
                          <a:pt x="311" y="371"/>
                        </a:lnTo>
                        <a:lnTo>
                          <a:pt x="313" y="371"/>
                        </a:lnTo>
                        <a:lnTo>
                          <a:pt x="311" y="371"/>
                        </a:lnTo>
                        <a:lnTo>
                          <a:pt x="311" y="373"/>
                        </a:lnTo>
                        <a:lnTo>
                          <a:pt x="313" y="373"/>
                        </a:lnTo>
                        <a:lnTo>
                          <a:pt x="313" y="375"/>
                        </a:lnTo>
                        <a:lnTo>
                          <a:pt x="311" y="375"/>
                        </a:lnTo>
                        <a:lnTo>
                          <a:pt x="313" y="375"/>
                        </a:lnTo>
                        <a:lnTo>
                          <a:pt x="313" y="377"/>
                        </a:lnTo>
                        <a:lnTo>
                          <a:pt x="313" y="379"/>
                        </a:lnTo>
                        <a:lnTo>
                          <a:pt x="315" y="379"/>
                        </a:lnTo>
                        <a:lnTo>
                          <a:pt x="315" y="381"/>
                        </a:lnTo>
                        <a:lnTo>
                          <a:pt x="315" y="383"/>
                        </a:lnTo>
                        <a:lnTo>
                          <a:pt x="315" y="385"/>
                        </a:lnTo>
                        <a:lnTo>
                          <a:pt x="315" y="386"/>
                        </a:lnTo>
                        <a:lnTo>
                          <a:pt x="315" y="388"/>
                        </a:lnTo>
                        <a:lnTo>
                          <a:pt x="315" y="390"/>
                        </a:lnTo>
                        <a:lnTo>
                          <a:pt x="315" y="392"/>
                        </a:lnTo>
                        <a:lnTo>
                          <a:pt x="313" y="392"/>
                        </a:lnTo>
                        <a:lnTo>
                          <a:pt x="315" y="392"/>
                        </a:lnTo>
                        <a:lnTo>
                          <a:pt x="315" y="394"/>
                        </a:lnTo>
                        <a:lnTo>
                          <a:pt x="313" y="394"/>
                        </a:lnTo>
                        <a:lnTo>
                          <a:pt x="313" y="396"/>
                        </a:lnTo>
                        <a:lnTo>
                          <a:pt x="311" y="396"/>
                        </a:lnTo>
                        <a:lnTo>
                          <a:pt x="311" y="398"/>
                        </a:lnTo>
                        <a:lnTo>
                          <a:pt x="309" y="400"/>
                        </a:lnTo>
                        <a:lnTo>
                          <a:pt x="309" y="402"/>
                        </a:lnTo>
                        <a:lnTo>
                          <a:pt x="309" y="404"/>
                        </a:lnTo>
                        <a:lnTo>
                          <a:pt x="309" y="406"/>
                        </a:lnTo>
                        <a:lnTo>
                          <a:pt x="309" y="408"/>
                        </a:lnTo>
                        <a:lnTo>
                          <a:pt x="309" y="409"/>
                        </a:lnTo>
                        <a:lnTo>
                          <a:pt x="309" y="411"/>
                        </a:lnTo>
                        <a:lnTo>
                          <a:pt x="309" y="413"/>
                        </a:lnTo>
                        <a:lnTo>
                          <a:pt x="309" y="415"/>
                        </a:lnTo>
                        <a:lnTo>
                          <a:pt x="309" y="417"/>
                        </a:lnTo>
                        <a:lnTo>
                          <a:pt x="309" y="419"/>
                        </a:lnTo>
                        <a:lnTo>
                          <a:pt x="309" y="421"/>
                        </a:lnTo>
                        <a:lnTo>
                          <a:pt x="309" y="423"/>
                        </a:lnTo>
                        <a:lnTo>
                          <a:pt x="309" y="425"/>
                        </a:lnTo>
                        <a:lnTo>
                          <a:pt x="308" y="425"/>
                        </a:lnTo>
                        <a:lnTo>
                          <a:pt x="309" y="425"/>
                        </a:lnTo>
                        <a:lnTo>
                          <a:pt x="309" y="427"/>
                        </a:lnTo>
                        <a:lnTo>
                          <a:pt x="308" y="427"/>
                        </a:lnTo>
                        <a:lnTo>
                          <a:pt x="309" y="427"/>
                        </a:lnTo>
                        <a:lnTo>
                          <a:pt x="308" y="429"/>
                        </a:lnTo>
                        <a:lnTo>
                          <a:pt x="308" y="431"/>
                        </a:lnTo>
                        <a:lnTo>
                          <a:pt x="309" y="431"/>
                        </a:lnTo>
                        <a:lnTo>
                          <a:pt x="309" y="433"/>
                        </a:lnTo>
                        <a:lnTo>
                          <a:pt x="309" y="434"/>
                        </a:lnTo>
                        <a:lnTo>
                          <a:pt x="309" y="436"/>
                        </a:lnTo>
                        <a:lnTo>
                          <a:pt x="308" y="436"/>
                        </a:lnTo>
                        <a:lnTo>
                          <a:pt x="309" y="436"/>
                        </a:lnTo>
                        <a:lnTo>
                          <a:pt x="309" y="438"/>
                        </a:lnTo>
                        <a:lnTo>
                          <a:pt x="308" y="438"/>
                        </a:lnTo>
                        <a:lnTo>
                          <a:pt x="309" y="438"/>
                        </a:lnTo>
                        <a:lnTo>
                          <a:pt x="309" y="440"/>
                        </a:lnTo>
                        <a:lnTo>
                          <a:pt x="308" y="440"/>
                        </a:lnTo>
                        <a:lnTo>
                          <a:pt x="308" y="442"/>
                        </a:lnTo>
                        <a:lnTo>
                          <a:pt x="308" y="444"/>
                        </a:lnTo>
                        <a:lnTo>
                          <a:pt x="309" y="444"/>
                        </a:lnTo>
                        <a:lnTo>
                          <a:pt x="309" y="446"/>
                        </a:lnTo>
                        <a:lnTo>
                          <a:pt x="309" y="448"/>
                        </a:lnTo>
                        <a:lnTo>
                          <a:pt x="311" y="448"/>
                        </a:lnTo>
                        <a:lnTo>
                          <a:pt x="309" y="448"/>
                        </a:lnTo>
                        <a:lnTo>
                          <a:pt x="309" y="450"/>
                        </a:lnTo>
                        <a:lnTo>
                          <a:pt x="311" y="450"/>
                        </a:lnTo>
                        <a:lnTo>
                          <a:pt x="311" y="452"/>
                        </a:lnTo>
                        <a:lnTo>
                          <a:pt x="311" y="454"/>
                        </a:lnTo>
                        <a:lnTo>
                          <a:pt x="313" y="454"/>
                        </a:lnTo>
                        <a:lnTo>
                          <a:pt x="313" y="456"/>
                        </a:lnTo>
                        <a:lnTo>
                          <a:pt x="313" y="457"/>
                        </a:lnTo>
                        <a:lnTo>
                          <a:pt x="313" y="459"/>
                        </a:lnTo>
                        <a:lnTo>
                          <a:pt x="315" y="459"/>
                        </a:lnTo>
                        <a:lnTo>
                          <a:pt x="313" y="459"/>
                        </a:lnTo>
                        <a:lnTo>
                          <a:pt x="315" y="459"/>
                        </a:lnTo>
                        <a:lnTo>
                          <a:pt x="315" y="461"/>
                        </a:lnTo>
                        <a:lnTo>
                          <a:pt x="315" y="463"/>
                        </a:lnTo>
                        <a:lnTo>
                          <a:pt x="313" y="463"/>
                        </a:lnTo>
                        <a:lnTo>
                          <a:pt x="313" y="465"/>
                        </a:lnTo>
                        <a:lnTo>
                          <a:pt x="313" y="467"/>
                        </a:lnTo>
                        <a:lnTo>
                          <a:pt x="311" y="467"/>
                        </a:lnTo>
                        <a:lnTo>
                          <a:pt x="311" y="469"/>
                        </a:lnTo>
                        <a:lnTo>
                          <a:pt x="311" y="471"/>
                        </a:lnTo>
                        <a:lnTo>
                          <a:pt x="309" y="471"/>
                        </a:lnTo>
                        <a:lnTo>
                          <a:pt x="309" y="473"/>
                        </a:lnTo>
                        <a:lnTo>
                          <a:pt x="309" y="475"/>
                        </a:lnTo>
                        <a:lnTo>
                          <a:pt x="309" y="477"/>
                        </a:lnTo>
                        <a:lnTo>
                          <a:pt x="309" y="479"/>
                        </a:lnTo>
                        <a:lnTo>
                          <a:pt x="309" y="481"/>
                        </a:lnTo>
                        <a:lnTo>
                          <a:pt x="309" y="482"/>
                        </a:lnTo>
                        <a:lnTo>
                          <a:pt x="311" y="482"/>
                        </a:lnTo>
                        <a:lnTo>
                          <a:pt x="313" y="482"/>
                        </a:lnTo>
                        <a:lnTo>
                          <a:pt x="313" y="484"/>
                        </a:lnTo>
                        <a:lnTo>
                          <a:pt x="313" y="486"/>
                        </a:lnTo>
                        <a:lnTo>
                          <a:pt x="315" y="486"/>
                        </a:lnTo>
                        <a:lnTo>
                          <a:pt x="315" y="488"/>
                        </a:lnTo>
                        <a:lnTo>
                          <a:pt x="317" y="488"/>
                        </a:lnTo>
                        <a:lnTo>
                          <a:pt x="317" y="490"/>
                        </a:lnTo>
                        <a:lnTo>
                          <a:pt x="317" y="492"/>
                        </a:lnTo>
                        <a:lnTo>
                          <a:pt x="317" y="494"/>
                        </a:lnTo>
                        <a:lnTo>
                          <a:pt x="317" y="496"/>
                        </a:lnTo>
                        <a:lnTo>
                          <a:pt x="317" y="498"/>
                        </a:lnTo>
                        <a:lnTo>
                          <a:pt x="317" y="500"/>
                        </a:lnTo>
                        <a:lnTo>
                          <a:pt x="319" y="500"/>
                        </a:lnTo>
                        <a:lnTo>
                          <a:pt x="319" y="502"/>
                        </a:lnTo>
                        <a:lnTo>
                          <a:pt x="321" y="504"/>
                        </a:lnTo>
                        <a:lnTo>
                          <a:pt x="323" y="504"/>
                        </a:lnTo>
                        <a:lnTo>
                          <a:pt x="325" y="504"/>
                        </a:lnTo>
                        <a:lnTo>
                          <a:pt x="327" y="504"/>
                        </a:lnTo>
                        <a:lnTo>
                          <a:pt x="329" y="504"/>
                        </a:lnTo>
                        <a:lnTo>
                          <a:pt x="331" y="504"/>
                        </a:lnTo>
                        <a:lnTo>
                          <a:pt x="333" y="505"/>
                        </a:lnTo>
                        <a:lnTo>
                          <a:pt x="334" y="505"/>
                        </a:lnTo>
                        <a:lnTo>
                          <a:pt x="336" y="505"/>
                        </a:lnTo>
                        <a:lnTo>
                          <a:pt x="338" y="505"/>
                        </a:lnTo>
                        <a:lnTo>
                          <a:pt x="340" y="505"/>
                        </a:lnTo>
                        <a:lnTo>
                          <a:pt x="342" y="505"/>
                        </a:lnTo>
                        <a:lnTo>
                          <a:pt x="342" y="507"/>
                        </a:lnTo>
                        <a:lnTo>
                          <a:pt x="344" y="507"/>
                        </a:lnTo>
                        <a:lnTo>
                          <a:pt x="346" y="507"/>
                        </a:lnTo>
                        <a:lnTo>
                          <a:pt x="346" y="509"/>
                        </a:lnTo>
                        <a:lnTo>
                          <a:pt x="348" y="509"/>
                        </a:lnTo>
                        <a:lnTo>
                          <a:pt x="348" y="511"/>
                        </a:lnTo>
                        <a:lnTo>
                          <a:pt x="350" y="511"/>
                        </a:lnTo>
                        <a:lnTo>
                          <a:pt x="350" y="509"/>
                        </a:lnTo>
                        <a:lnTo>
                          <a:pt x="352" y="509"/>
                        </a:lnTo>
                        <a:lnTo>
                          <a:pt x="354" y="509"/>
                        </a:lnTo>
                        <a:lnTo>
                          <a:pt x="354" y="507"/>
                        </a:lnTo>
                        <a:lnTo>
                          <a:pt x="352" y="507"/>
                        </a:lnTo>
                        <a:lnTo>
                          <a:pt x="354" y="507"/>
                        </a:lnTo>
                        <a:lnTo>
                          <a:pt x="356" y="507"/>
                        </a:lnTo>
                        <a:lnTo>
                          <a:pt x="356" y="505"/>
                        </a:lnTo>
                        <a:lnTo>
                          <a:pt x="356" y="507"/>
                        </a:lnTo>
                        <a:lnTo>
                          <a:pt x="356" y="505"/>
                        </a:lnTo>
                        <a:lnTo>
                          <a:pt x="357" y="505"/>
                        </a:lnTo>
                        <a:lnTo>
                          <a:pt x="357" y="507"/>
                        </a:lnTo>
                        <a:lnTo>
                          <a:pt x="357" y="505"/>
                        </a:lnTo>
                        <a:lnTo>
                          <a:pt x="357" y="507"/>
                        </a:lnTo>
                        <a:lnTo>
                          <a:pt x="359" y="507"/>
                        </a:lnTo>
                        <a:lnTo>
                          <a:pt x="361" y="507"/>
                        </a:lnTo>
                        <a:lnTo>
                          <a:pt x="363" y="509"/>
                        </a:lnTo>
                        <a:lnTo>
                          <a:pt x="363" y="507"/>
                        </a:lnTo>
                        <a:lnTo>
                          <a:pt x="365" y="507"/>
                        </a:lnTo>
                        <a:lnTo>
                          <a:pt x="365" y="509"/>
                        </a:lnTo>
                        <a:lnTo>
                          <a:pt x="367" y="509"/>
                        </a:lnTo>
                        <a:lnTo>
                          <a:pt x="369" y="509"/>
                        </a:lnTo>
                        <a:lnTo>
                          <a:pt x="369" y="507"/>
                        </a:lnTo>
                        <a:lnTo>
                          <a:pt x="371" y="507"/>
                        </a:lnTo>
                        <a:lnTo>
                          <a:pt x="371" y="505"/>
                        </a:lnTo>
                        <a:lnTo>
                          <a:pt x="371" y="507"/>
                        </a:lnTo>
                        <a:lnTo>
                          <a:pt x="371" y="505"/>
                        </a:lnTo>
                        <a:lnTo>
                          <a:pt x="373" y="505"/>
                        </a:lnTo>
                        <a:lnTo>
                          <a:pt x="373" y="507"/>
                        </a:lnTo>
                        <a:lnTo>
                          <a:pt x="373" y="505"/>
                        </a:lnTo>
                        <a:lnTo>
                          <a:pt x="373" y="507"/>
                        </a:lnTo>
                        <a:lnTo>
                          <a:pt x="373" y="505"/>
                        </a:lnTo>
                        <a:lnTo>
                          <a:pt x="375" y="505"/>
                        </a:lnTo>
                        <a:lnTo>
                          <a:pt x="377" y="505"/>
                        </a:lnTo>
                        <a:lnTo>
                          <a:pt x="379" y="505"/>
                        </a:lnTo>
                        <a:lnTo>
                          <a:pt x="379" y="507"/>
                        </a:lnTo>
                        <a:lnTo>
                          <a:pt x="381" y="507"/>
                        </a:lnTo>
                        <a:lnTo>
                          <a:pt x="382" y="507"/>
                        </a:lnTo>
                        <a:lnTo>
                          <a:pt x="382" y="509"/>
                        </a:lnTo>
                        <a:lnTo>
                          <a:pt x="384" y="509"/>
                        </a:lnTo>
                        <a:lnTo>
                          <a:pt x="384" y="511"/>
                        </a:lnTo>
                        <a:lnTo>
                          <a:pt x="386" y="511"/>
                        </a:lnTo>
                        <a:lnTo>
                          <a:pt x="386" y="513"/>
                        </a:lnTo>
                        <a:lnTo>
                          <a:pt x="386" y="515"/>
                        </a:lnTo>
                        <a:lnTo>
                          <a:pt x="388" y="515"/>
                        </a:lnTo>
                        <a:lnTo>
                          <a:pt x="388" y="517"/>
                        </a:lnTo>
                        <a:lnTo>
                          <a:pt x="390" y="517"/>
                        </a:lnTo>
                        <a:lnTo>
                          <a:pt x="390" y="519"/>
                        </a:lnTo>
                        <a:lnTo>
                          <a:pt x="392" y="519"/>
                        </a:lnTo>
                        <a:lnTo>
                          <a:pt x="392" y="521"/>
                        </a:lnTo>
                        <a:lnTo>
                          <a:pt x="394" y="521"/>
                        </a:lnTo>
                        <a:lnTo>
                          <a:pt x="394" y="523"/>
                        </a:lnTo>
                        <a:lnTo>
                          <a:pt x="394" y="525"/>
                        </a:lnTo>
                        <a:lnTo>
                          <a:pt x="392" y="525"/>
                        </a:lnTo>
                        <a:lnTo>
                          <a:pt x="392" y="527"/>
                        </a:lnTo>
                        <a:lnTo>
                          <a:pt x="394" y="527"/>
                        </a:lnTo>
                        <a:lnTo>
                          <a:pt x="392" y="527"/>
                        </a:lnTo>
                        <a:lnTo>
                          <a:pt x="392" y="529"/>
                        </a:lnTo>
                        <a:lnTo>
                          <a:pt x="392" y="530"/>
                        </a:lnTo>
                        <a:lnTo>
                          <a:pt x="390" y="530"/>
                        </a:lnTo>
                        <a:lnTo>
                          <a:pt x="390" y="532"/>
                        </a:lnTo>
                        <a:lnTo>
                          <a:pt x="390" y="534"/>
                        </a:lnTo>
                        <a:lnTo>
                          <a:pt x="390" y="536"/>
                        </a:lnTo>
                        <a:lnTo>
                          <a:pt x="390" y="538"/>
                        </a:lnTo>
                        <a:lnTo>
                          <a:pt x="390" y="540"/>
                        </a:lnTo>
                        <a:lnTo>
                          <a:pt x="390" y="542"/>
                        </a:lnTo>
                        <a:lnTo>
                          <a:pt x="388" y="542"/>
                        </a:lnTo>
                        <a:lnTo>
                          <a:pt x="390" y="542"/>
                        </a:lnTo>
                        <a:lnTo>
                          <a:pt x="390" y="544"/>
                        </a:lnTo>
                        <a:lnTo>
                          <a:pt x="392" y="546"/>
                        </a:lnTo>
                        <a:lnTo>
                          <a:pt x="394" y="548"/>
                        </a:lnTo>
                        <a:lnTo>
                          <a:pt x="398" y="555"/>
                        </a:lnTo>
                        <a:lnTo>
                          <a:pt x="402" y="561"/>
                        </a:lnTo>
                        <a:lnTo>
                          <a:pt x="409" y="571"/>
                        </a:lnTo>
                        <a:lnTo>
                          <a:pt x="413" y="575"/>
                        </a:lnTo>
                        <a:lnTo>
                          <a:pt x="413" y="577"/>
                        </a:lnTo>
                        <a:lnTo>
                          <a:pt x="413" y="578"/>
                        </a:lnTo>
                        <a:lnTo>
                          <a:pt x="415" y="578"/>
                        </a:lnTo>
                        <a:lnTo>
                          <a:pt x="417" y="584"/>
                        </a:lnTo>
                        <a:lnTo>
                          <a:pt x="419" y="586"/>
                        </a:lnTo>
                        <a:lnTo>
                          <a:pt x="419" y="588"/>
                        </a:lnTo>
                        <a:lnTo>
                          <a:pt x="421" y="590"/>
                        </a:lnTo>
                        <a:lnTo>
                          <a:pt x="421" y="592"/>
                        </a:lnTo>
                        <a:lnTo>
                          <a:pt x="423" y="594"/>
                        </a:lnTo>
                        <a:lnTo>
                          <a:pt x="423" y="596"/>
                        </a:lnTo>
                        <a:lnTo>
                          <a:pt x="425" y="596"/>
                        </a:lnTo>
                        <a:lnTo>
                          <a:pt x="427" y="598"/>
                        </a:lnTo>
                        <a:lnTo>
                          <a:pt x="427" y="600"/>
                        </a:lnTo>
                        <a:lnTo>
                          <a:pt x="427" y="602"/>
                        </a:lnTo>
                        <a:lnTo>
                          <a:pt x="429" y="602"/>
                        </a:lnTo>
                        <a:lnTo>
                          <a:pt x="429" y="603"/>
                        </a:lnTo>
                        <a:lnTo>
                          <a:pt x="430" y="603"/>
                        </a:lnTo>
                        <a:lnTo>
                          <a:pt x="430" y="605"/>
                        </a:lnTo>
                        <a:lnTo>
                          <a:pt x="432" y="605"/>
                        </a:lnTo>
                        <a:lnTo>
                          <a:pt x="432" y="607"/>
                        </a:lnTo>
                        <a:lnTo>
                          <a:pt x="434" y="607"/>
                        </a:lnTo>
                        <a:lnTo>
                          <a:pt x="432" y="607"/>
                        </a:lnTo>
                        <a:lnTo>
                          <a:pt x="430" y="607"/>
                        </a:lnTo>
                        <a:lnTo>
                          <a:pt x="430" y="605"/>
                        </a:lnTo>
                        <a:lnTo>
                          <a:pt x="429" y="605"/>
                        </a:lnTo>
                        <a:lnTo>
                          <a:pt x="427" y="603"/>
                        </a:lnTo>
                        <a:lnTo>
                          <a:pt x="425" y="603"/>
                        </a:lnTo>
                        <a:lnTo>
                          <a:pt x="425" y="602"/>
                        </a:lnTo>
                        <a:lnTo>
                          <a:pt x="423" y="602"/>
                        </a:lnTo>
                        <a:lnTo>
                          <a:pt x="423" y="600"/>
                        </a:lnTo>
                        <a:lnTo>
                          <a:pt x="421" y="600"/>
                        </a:lnTo>
                        <a:lnTo>
                          <a:pt x="419" y="600"/>
                        </a:lnTo>
                        <a:lnTo>
                          <a:pt x="417" y="600"/>
                        </a:lnTo>
                        <a:lnTo>
                          <a:pt x="415" y="598"/>
                        </a:lnTo>
                        <a:lnTo>
                          <a:pt x="413" y="598"/>
                        </a:lnTo>
                        <a:lnTo>
                          <a:pt x="413" y="600"/>
                        </a:lnTo>
                        <a:lnTo>
                          <a:pt x="411" y="600"/>
                        </a:lnTo>
                        <a:lnTo>
                          <a:pt x="409" y="600"/>
                        </a:lnTo>
                        <a:lnTo>
                          <a:pt x="409" y="602"/>
                        </a:lnTo>
                        <a:lnTo>
                          <a:pt x="407" y="602"/>
                        </a:lnTo>
                        <a:lnTo>
                          <a:pt x="405" y="602"/>
                        </a:lnTo>
                        <a:lnTo>
                          <a:pt x="404" y="602"/>
                        </a:lnTo>
                        <a:lnTo>
                          <a:pt x="402" y="602"/>
                        </a:lnTo>
                        <a:lnTo>
                          <a:pt x="400" y="602"/>
                        </a:lnTo>
                        <a:lnTo>
                          <a:pt x="398" y="602"/>
                        </a:lnTo>
                        <a:lnTo>
                          <a:pt x="396" y="602"/>
                        </a:lnTo>
                        <a:lnTo>
                          <a:pt x="394" y="602"/>
                        </a:lnTo>
                        <a:lnTo>
                          <a:pt x="394" y="600"/>
                        </a:lnTo>
                        <a:lnTo>
                          <a:pt x="394" y="598"/>
                        </a:lnTo>
                        <a:lnTo>
                          <a:pt x="392" y="598"/>
                        </a:lnTo>
                        <a:lnTo>
                          <a:pt x="390" y="598"/>
                        </a:lnTo>
                        <a:lnTo>
                          <a:pt x="390" y="596"/>
                        </a:lnTo>
                        <a:lnTo>
                          <a:pt x="388" y="596"/>
                        </a:lnTo>
                        <a:lnTo>
                          <a:pt x="386" y="596"/>
                        </a:lnTo>
                        <a:lnTo>
                          <a:pt x="386" y="598"/>
                        </a:lnTo>
                        <a:lnTo>
                          <a:pt x="384" y="598"/>
                        </a:lnTo>
                        <a:lnTo>
                          <a:pt x="384" y="600"/>
                        </a:lnTo>
                        <a:lnTo>
                          <a:pt x="382" y="600"/>
                        </a:lnTo>
                        <a:lnTo>
                          <a:pt x="382" y="602"/>
                        </a:lnTo>
                        <a:lnTo>
                          <a:pt x="382" y="603"/>
                        </a:lnTo>
                        <a:lnTo>
                          <a:pt x="381" y="603"/>
                        </a:lnTo>
                        <a:lnTo>
                          <a:pt x="381" y="605"/>
                        </a:lnTo>
                        <a:lnTo>
                          <a:pt x="381" y="607"/>
                        </a:lnTo>
                        <a:lnTo>
                          <a:pt x="382" y="607"/>
                        </a:lnTo>
                        <a:lnTo>
                          <a:pt x="382" y="609"/>
                        </a:lnTo>
                        <a:lnTo>
                          <a:pt x="381" y="609"/>
                        </a:lnTo>
                        <a:lnTo>
                          <a:pt x="379" y="609"/>
                        </a:lnTo>
                        <a:lnTo>
                          <a:pt x="379" y="611"/>
                        </a:lnTo>
                        <a:lnTo>
                          <a:pt x="379" y="613"/>
                        </a:lnTo>
                        <a:lnTo>
                          <a:pt x="377" y="613"/>
                        </a:lnTo>
                        <a:lnTo>
                          <a:pt x="377" y="615"/>
                        </a:lnTo>
                        <a:lnTo>
                          <a:pt x="375" y="615"/>
                        </a:lnTo>
                        <a:lnTo>
                          <a:pt x="373" y="615"/>
                        </a:lnTo>
                        <a:lnTo>
                          <a:pt x="373" y="617"/>
                        </a:lnTo>
                        <a:lnTo>
                          <a:pt x="371" y="617"/>
                        </a:lnTo>
                        <a:lnTo>
                          <a:pt x="369" y="617"/>
                        </a:lnTo>
                        <a:lnTo>
                          <a:pt x="369" y="615"/>
                        </a:lnTo>
                        <a:lnTo>
                          <a:pt x="367" y="615"/>
                        </a:lnTo>
                        <a:lnTo>
                          <a:pt x="367" y="613"/>
                        </a:lnTo>
                        <a:lnTo>
                          <a:pt x="369" y="613"/>
                        </a:lnTo>
                        <a:lnTo>
                          <a:pt x="369" y="611"/>
                        </a:lnTo>
                        <a:lnTo>
                          <a:pt x="369" y="609"/>
                        </a:lnTo>
                        <a:lnTo>
                          <a:pt x="367" y="609"/>
                        </a:lnTo>
                        <a:lnTo>
                          <a:pt x="367" y="607"/>
                        </a:lnTo>
                        <a:lnTo>
                          <a:pt x="365" y="607"/>
                        </a:lnTo>
                        <a:lnTo>
                          <a:pt x="363" y="607"/>
                        </a:lnTo>
                        <a:lnTo>
                          <a:pt x="361" y="607"/>
                        </a:lnTo>
                        <a:lnTo>
                          <a:pt x="361" y="609"/>
                        </a:lnTo>
                        <a:lnTo>
                          <a:pt x="359" y="609"/>
                        </a:lnTo>
                        <a:lnTo>
                          <a:pt x="359" y="611"/>
                        </a:lnTo>
                        <a:lnTo>
                          <a:pt x="357" y="611"/>
                        </a:lnTo>
                        <a:lnTo>
                          <a:pt x="357" y="613"/>
                        </a:lnTo>
                        <a:lnTo>
                          <a:pt x="357" y="615"/>
                        </a:lnTo>
                        <a:lnTo>
                          <a:pt x="357" y="617"/>
                        </a:lnTo>
                        <a:lnTo>
                          <a:pt x="356" y="617"/>
                        </a:lnTo>
                        <a:lnTo>
                          <a:pt x="356" y="619"/>
                        </a:lnTo>
                        <a:lnTo>
                          <a:pt x="356" y="621"/>
                        </a:lnTo>
                        <a:lnTo>
                          <a:pt x="356" y="623"/>
                        </a:lnTo>
                        <a:lnTo>
                          <a:pt x="354" y="623"/>
                        </a:lnTo>
                        <a:lnTo>
                          <a:pt x="354" y="625"/>
                        </a:lnTo>
                        <a:lnTo>
                          <a:pt x="354" y="626"/>
                        </a:lnTo>
                        <a:lnTo>
                          <a:pt x="354" y="628"/>
                        </a:lnTo>
                        <a:lnTo>
                          <a:pt x="352" y="628"/>
                        </a:lnTo>
                        <a:lnTo>
                          <a:pt x="352" y="630"/>
                        </a:lnTo>
                        <a:lnTo>
                          <a:pt x="350" y="630"/>
                        </a:lnTo>
                        <a:lnTo>
                          <a:pt x="350" y="632"/>
                        </a:lnTo>
                        <a:lnTo>
                          <a:pt x="348" y="632"/>
                        </a:lnTo>
                        <a:lnTo>
                          <a:pt x="348" y="634"/>
                        </a:lnTo>
                        <a:lnTo>
                          <a:pt x="346" y="634"/>
                        </a:lnTo>
                        <a:lnTo>
                          <a:pt x="346" y="636"/>
                        </a:lnTo>
                        <a:lnTo>
                          <a:pt x="344" y="636"/>
                        </a:lnTo>
                        <a:lnTo>
                          <a:pt x="344" y="638"/>
                        </a:lnTo>
                        <a:lnTo>
                          <a:pt x="342" y="638"/>
                        </a:lnTo>
                        <a:lnTo>
                          <a:pt x="342" y="640"/>
                        </a:lnTo>
                        <a:lnTo>
                          <a:pt x="340" y="640"/>
                        </a:lnTo>
                        <a:lnTo>
                          <a:pt x="338" y="640"/>
                        </a:lnTo>
                        <a:lnTo>
                          <a:pt x="336" y="640"/>
                        </a:lnTo>
                        <a:lnTo>
                          <a:pt x="336" y="642"/>
                        </a:lnTo>
                        <a:lnTo>
                          <a:pt x="334" y="642"/>
                        </a:lnTo>
                        <a:lnTo>
                          <a:pt x="334" y="644"/>
                        </a:lnTo>
                        <a:lnTo>
                          <a:pt x="333" y="644"/>
                        </a:lnTo>
                        <a:lnTo>
                          <a:pt x="334" y="644"/>
                        </a:lnTo>
                        <a:lnTo>
                          <a:pt x="333" y="644"/>
                        </a:lnTo>
                        <a:lnTo>
                          <a:pt x="333" y="646"/>
                        </a:lnTo>
                        <a:lnTo>
                          <a:pt x="331" y="646"/>
                        </a:lnTo>
                        <a:lnTo>
                          <a:pt x="329" y="646"/>
                        </a:lnTo>
                        <a:lnTo>
                          <a:pt x="329" y="644"/>
                        </a:lnTo>
                        <a:lnTo>
                          <a:pt x="329" y="646"/>
                        </a:lnTo>
                        <a:lnTo>
                          <a:pt x="327" y="644"/>
                        </a:lnTo>
                        <a:lnTo>
                          <a:pt x="325" y="644"/>
                        </a:lnTo>
                        <a:lnTo>
                          <a:pt x="323" y="642"/>
                        </a:lnTo>
                        <a:lnTo>
                          <a:pt x="321" y="642"/>
                        </a:lnTo>
                        <a:lnTo>
                          <a:pt x="319" y="642"/>
                        </a:lnTo>
                        <a:lnTo>
                          <a:pt x="319" y="640"/>
                        </a:lnTo>
                        <a:lnTo>
                          <a:pt x="317" y="640"/>
                        </a:lnTo>
                        <a:lnTo>
                          <a:pt x="315" y="640"/>
                        </a:lnTo>
                        <a:lnTo>
                          <a:pt x="315" y="638"/>
                        </a:lnTo>
                        <a:lnTo>
                          <a:pt x="313" y="638"/>
                        </a:lnTo>
                        <a:lnTo>
                          <a:pt x="311" y="638"/>
                        </a:lnTo>
                        <a:lnTo>
                          <a:pt x="311" y="636"/>
                        </a:lnTo>
                        <a:lnTo>
                          <a:pt x="309" y="634"/>
                        </a:lnTo>
                        <a:lnTo>
                          <a:pt x="308" y="634"/>
                        </a:lnTo>
                        <a:lnTo>
                          <a:pt x="308" y="632"/>
                        </a:lnTo>
                        <a:lnTo>
                          <a:pt x="306" y="632"/>
                        </a:lnTo>
                        <a:lnTo>
                          <a:pt x="306" y="630"/>
                        </a:lnTo>
                        <a:lnTo>
                          <a:pt x="306" y="632"/>
                        </a:lnTo>
                        <a:lnTo>
                          <a:pt x="304" y="632"/>
                        </a:lnTo>
                        <a:lnTo>
                          <a:pt x="304" y="634"/>
                        </a:lnTo>
                        <a:lnTo>
                          <a:pt x="304" y="636"/>
                        </a:lnTo>
                        <a:lnTo>
                          <a:pt x="302" y="636"/>
                        </a:lnTo>
                        <a:lnTo>
                          <a:pt x="300" y="636"/>
                        </a:lnTo>
                        <a:lnTo>
                          <a:pt x="300" y="638"/>
                        </a:lnTo>
                        <a:lnTo>
                          <a:pt x="300" y="640"/>
                        </a:lnTo>
                        <a:lnTo>
                          <a:pt x="300" y="642"/>
                        </a:lnTo>
                        <a:lnTo>
                          <a:pt x="300" y="640"/>
                        </a:lnTo>
                        <a:lnTo>
                          <a:pt x="298" y="640"/>
                        </a:lnTo>
                        <a:lnTo>
                          <a:pt x="296" y="640"/>
                        </a:lnTo>
                        <a:lnTo>
                          <a:pt x="296" y="642"/>
                        </a:lnTo>
                        <a:lnTo>
                          <a:pt x="294" y="642"/>
                        </a:lnTo>
                        <a:lnTo>
                          <a:pt x="294" y="640"/>
                        </a:lnTo>
                        <a:lnTo>
                          <a:pt x="292" y="640"/>
                        </a:lnTo>
                        <a:lnTo>
                          <a:pt x="292" y="642"/>
                        </a:lnTo>
                        <a:lnTo>
                          <a:pt x="290" y="642"/>
                        </a:lnTo>
                        <a:lnTo>
                          <a:pt x="290" y="640"/>
                        </a:lnTo>
                        <a:lnTo>
                          <a:pt x="290" y="638"/>
                        </a:lnTo>
                        <a:lnTo>
                          <a:pt x="290" y="636"/>
                        </a:lnTo>
                        <a:lnTo>
                          <a:pt x="288" y="636"/>
                        </a:lnTo>
                        <a:lnTo>
                          <a:pt x="288" y="634"/>
                        </a:lnTo>
                        <a:lnTo>
                          <a:pt x="288" y="632"/>
                        </a:lnTo>
                        <a:lnTo>
                          <a:pt x="290" y="630"/>
                        </a:lnTo>
                        <a:lnTo>
                          <a:pt x="290" y="628"/>
                        </a:lnTo>
                        <a:lnTo>
                          <a:pt x="292" y="628"/>
                        </a:lnTo>
                        <a:lnTo>
                          <a:pt x="292" y="626"/>
                        </a:lnTo>
                        <a:lnTo>
                          <a:pt x="292" y="625"/>
                        </a:lnTo>
                        <a:lnTo>
                          <a:pt x="290" y="625"/>
                        </a:lnTo>
                        <a:lnTo>
                          <a:pt x="290" y="623"/>
                        </a:lnTo>
                        <a:lnTo>
                          <a:pt x="290" y="621"/>
                        </a:lnTo>
                        <a:lnTo>
                          <a:pt x="288" y="621"/>
                        </a:lnTo>
                        <a:lnTo>
                          <a:pt x="288" y="619"/>
                        </a:lnTo>
                        <a:lnTo>
                          <a:pt x="288" y="617"/>
                        </a:lnTo>
                        <a:lnTo>
                          <a:pt x="288" y="615"/>
                        </a:lnTo>
                        <a:lnTo>
                          <a:pt x="288" y="613"/>
                        </a:lnTo>
                        <a:lnTo>
                          <a:pt x="286" y="613"/>
                        </a:lnTo>
                        <a:lnTo>
                          <a:pt x="286" y="611"/>
                        </a:lnTo>
                        <a:lnTo>
                          <a:pt x="285" y="611"/>
                        </a:lnTo>
                        <a:lnTo>
                          <a:pt x="283" y="611"/>
                        </a:lnTo>
                        <a:lnTo>
                          <a:pt x="281" y="611"/>
                        </a:lnTo>
                        <a:lnTo>
                          <a:pt x="279" y="611"/>
                        </a:lnTo>
                        <a:lnTo>
                          <a:pt x="279" y="613"/>
                        </a:lnTo>
                        <a:lnTo>
                          <a:pt x="277" y="613"/>
                        </a:lnTo>
                        <a:lnTo>
                          <a:pt x="277" y="615"/>
                        </a:lnTo>
                        <a:lnTo>
                          <a:pt x="275" y="613"/>
                        </a:lnTo>
                        <a:lnTo>
                          <a:pt x="273" y="613"/>
                        </a:lnTo>
                        <a:lnTo>
                          <a:pt x="271" y="613"/>
                        </a:lnTo>
                        <a:lnTo>
                          <a:pt x="271" y="615"/>
                        </a:lnTo>
                        <a:lnTo>
                          <a:pt x="269" y="615"/>
                        </a:lnTo>
                        <a:lnTo>
                          <a:pt x="267" y="615"/>
                        </a:lnTo>
                        <a:lnTo>
                          <a:pt x="265" y="615"/>
                        </a:lnTo>
                        <a:lnTo>
                          <a:pt x="265" y="613"/>
                        </a:lnTo>
                        <a:lnTo>
                          <a:pt x="263" y="613"/>
                        </a:lnTo>
                        <a:lnTo>
                          <a:pt x="263" y="611"/>
                        </a:lnTo>
                        <a:lnTo>
                          <a:pt x="263" y="613"/>
                        </a:lnTo>
                        <a:lnTo>
                          <a:pt x="261" y="613"/>
                        </a:lnTo>
                        <a:lnTo>
                          <a:pt x="261" y="615"/>
                        </a:lnTo>
                        <a:lnTo>
                          <a:pt x="260" y="617"/>
                        </a:lnTo>
                        <a:lnTo>
                          <a:pt x="260" y="619"/>
                        </a:lnTo>
                        <a:lnTo>
                          <a:pt x="258" y="619"/>
                        </a:lnTo>
                        <a:lnTo>
                          <a:pt x="258" y="621"/>
                        </a:lnTo>
                        <a:lnTo>
                          <a:pt x="258" y="619"/>
                        </a:lnTo>
                        <a:lnTo>
                          <a:pt x="258" y="617"/>
                        </a:lnTo>
                        <a:lnTo>
                          <a:pt x="258" y="615"/>
                        </a:lnTo>
                        <a:lnTo>
                          <a:pt x="256" y="615"/>
                        </a:lnTo>
                        <a:lnTo>
                          <a:pt x="256" y="613"/>
                        </a:lnTo>
                        <a:lnTo>
                          <a:pt x="256" y="611"/>
                        </a:lnTo>
                        <a:lnTo>
                          <a:pt x="256" y="609"/>
                        </a:lnTo>
                        <a:lnTo>
                          <a:pt x="254" y="609"/>
                        </a:lnTo>
                        <a:lnTo>
                          <a:pt x="252" y="609"/>
                        </a:lnTo>
                        <a:lnTo>
                          <a:pt x="250" y="609"/>
                        </a:lnTo>
                        <a:lnTo>
                          <a:pt x="250" y="611"/>
                        </a:lnTo>
                        <a:lnTo>
                          <a:pt x="248" y="611"/>
                        </a:lnTo>
                        <a:lnTo>
                          <a:pt x="246" y="609"/>
                        </a:lnTo>
                        <a:lnTo>
                          <a:pt x="246" y="611"/>
                        </a:lnTo>
                        <a:lnTo>
                          <a:pt x="246" y="609"/>
                        </a:lnTo>
                        <a:lnTo>
                          <a:pt x="244" y="609"/>
                        </a:lnTo>
                        <a:lnTo>
                          <a:pt x="242" y="609"/>
                        </a:lnTo>
                        <a:lnTo>
                          <a:pt x="242" y="611"/>
                        </a:lnTo>
                        <a:lnTo>
                          <a:pt x="242" y="613"/>
                        </a:lnTo>
                        <a:lnTo>
                          <a:pt x="240" y="613"/>
                        </a:lnTo>
                        <a:lnTo>
                          <a:pt x="238" y="613"/>
                        </a:lnTo>
                        <a:lnTo>
                          <a:pt x="238" y="615"/>
                        </a:lnTo>
                        <a:lnTo>
                          <a:pt x="237" y="615"/>
                        </a:lnTo>
                        <a:lnTo>
                          <a:pt x="237" y="613"/>
                        </a:lnTo>
                        <a:lnTo>
                          <a:pt x="237" y="611"/>
                        </a:lnTo>
                        <a:lnTo>
                          <a:pt x="235" y="611"/>
                        </a:lnTo>
                        <a:lnTo>
                          <a:pt x="235" y="609"/>
                        </a:lnTo>
                        <a:lnTo>
                          <a:pt x="233" y="609"/>
                        </a:lnTo>
                        <a:lnTo>
                          <a:pt x="233" y="607"/>
                        </a:lnTo>
                        <a:lnTo>
                          <a:pt x="231" y="607"/>
                        </a:lnTo>
                        <a:lnTo>
                          <a:pt x="229" y="605"/>
                        </a:lnTo>
                        <a:lnTo>
                          <a:pt x="227" y="605"/>
                        </a:lnTo>
                        <a:lnTo>
                          <a:pt x="227" y="603"/>
                        </a:lnTo>
                        <a:lnTo>
                          <a:pt x="225" y="603"/>
                        </a:lnTo>
                        <a:lnTo>
                          <a:pt x="225" y="602"/>
                        </a:lnTo>
                        <a:lnTo>
                          <a:pt x="223" y="602"/>
                        </a:lnTo>
                        <a:lnTo>
                          <a:pt x="221" y="602"/>
                        </a:lnTo>
                        <a:lnTo>
                          <a:pt x="219" y="602"/>
                        </a:lnTo>
                        <a:lnTo>
                          <a:pt x="217" y="602"/>
                        </a:lnTo>
                        <a:lnTo>
                          <a:pt x="217" y="600"/>
                        </a:lnTo>
                        <a:lnTo>
                          <a:pt x="215" y="600"/>
                        </a:lnTo>
                        <a:lnTo>
                          <a:pt x="213" y="600"/>
                        </a:lnTo>
                        <a:lnTo>
                          <a:pt x="213" y="598"/>
                        </a:lnTo>
                        <a:lnTo>
                          <a:pt x="212" y="598"/>
                        </a:lnTo>
                        <a:lnTo>
                          <a:pt x="212" y="600"/>
                        </a:lnTo>
                        <a:lnTo>
                          <a:pt x="210" y="600"/>
                        </a:lnTo>
                        <a:lnTo>
                          <a:pt x="210" y="598"/>
                        </a:lnTo>
                        <a:lnTo>
                          <a:pt x="208" y="598"/>
                        </a:lnTo>
                        <a:lnTo>
                          <a:pt x="208" y="596"/>
                        </a:lnTo>
                        <a:lnTo>
                          <a:pt x="206" y="596"/>
                        </a:lnTo>
                        <a:lnTo>
                          <a:pt x="206" y="598"/>
                        </a:lnTo>
                        <a:lnTo>
                          <a:pt x="204" y="598"/>
                        </a:lnTo>
                        <a:lnTo>
                          <a:pt x="202" y="598"/>
                        </a:lnTo>
                        <a:lnTo>
                          <a:pt x="200" y="598"/>
                        </a:lnTo>
                        <a:lnTo>
                          <a:pt x="200" y="596"/>
                        </a:lnTo>
                        <a:lnTo>
                          <a:pt x="202" y="596"/>
                        </a:lnTo>
                        <a:lnTo>
                          <a:pt x="200" y="596"/>
                        </a:lnTo>
                        <a:lnTo>
                          <a:pt x="200" y="594"/>
                        </a:lnTo>
                        <a:lnTo>
                          <a:pt x="200" y="592"/>
                        </a:lnTo>
                        <a:lnTo>
                          <a:pt x="200" y="590"/>
                        </a:lnTo>
                        <a:lnTo>
                          <a:pt x="200" y="588"/>
                        </a:lnTo>
                        <a:lnTo>
                          <a:pt x="202" y="588"/>
                        </a:lnTo>
                        <a:lnTo>
                          <a:pt x="202" y="586"/>
                        </a:lnTo>
                        <a:lnTo>
                          <a:pt x="202" y="584"/>
                        </a:lnTo>
                        <a:lnTo>
                          <a:pt x="204" y="584"/>
                        </a:lnTo>
                        <a:lnTo>
                          <a:pt x="204" y="582"/>
                        </a:lnTo>
                        <a:lnTo>
                          <a:pt x="206" y="582"/>
                        </a:lnTo>
                        <a:lnTo>
                          <a:pt x="206" y="580"/>
                        </a:lnTo>
                        <a:lnTo>
                          <a:pt x="208" y="580"/>
                        </a:lnTo>
                        <a:lnTo>
                          <a:pt x="208" y="578"/>
                        </a:lnTo>
                        <a:lnTo>
                          <a:pt x="210" y="578"/>
                        </a:lnTo>
                        <a:lnTo>
                          <a:pt x="210" y="577"/>
                        </a:lnTo>
                        <a:lnTo>
                          <a:pt x="210" y="575"/>
                        </a:lnTo>
                        <a:lnTo>
                          <a:pt x="212" y="575"/>
                        </a:lnTo>
                        <a:lnTo>
                          <a:pt x="212" y="573"/>
                        </a:lnTo>
                        <a:lnTo>
                          <a:pt x="212" y="571"/>
                        </a:lnTo>
                        <a:lnTo>
                          <a:pt x="213" y="571"/>
                        </a:lnTo>
                        <a:lnTo>
                          <a:pt x="213" y="569"/>
                        </a:lnTo>
                        <a:lnTo>
                          <a:pt x="215" y="569"/>
                        </a:lnTo>
                        <a:lnTo>
                          <a:pt x="215" y="567"/>
                        </a:lnTo>
                        <a:lnTo>
                          <a:pt x="213" y="567"/>
                        </a:lnTo>
                        <a:lnTo>
                          <a:pt x="213" y="565"/>
                        </a:lnTo>
                        <a:lnTo>
                          <a:pt x="212" y="563"/>
                        </a:lnTo>
                        <a:lnTo>
                          <a:pt x="212" y="561"/>
                        </a:lnTo>
                        <a:lnTo>
                          <a:pt x="212" y="559"/>
                        </a:lnTo>
                        <a:lnTo>
                          <a:pt x="213" y="559"/>
                        </a:lnTo>
                        <a:lnTo>
                          <a:pt x="213" y="557"/>
                        </a:lnTo>
                        <a:lnTo>
                          <a:pt x="213" y="555"/>
                        </a:lnTo>
                        <a:lnTo>
                          <a:pt x="212" y="555"/>
                        </a:lnTo>
                        <a:lnTo>
                          <a:pt x="212" y="557"/>
                        </a:lnTo>
                        <a:lnTo>
                          <a:pt x="212" y="555"/>
                        </a:lnTo>
                        <a:lnTo>
                          <a:pt x="210" y="555"/>
                        </a:lnTo>
                        <a:lnTo>
                          <a:pt x="208" y="554"/>
                        </a:lnTo>
                        <a:lnTo>
                          <a:pt x="206" y="554"/>
                        </a:lnTo>
                        <a:lnTo>
                          <a:pt x="206" y="552"/>
                        </a:lnTo>
                        <a:lnTo>
                          <a:pt x="208" y="552"/>
                        </a:lnTo>
                        <a:lnTo>
                          <a:pt x="206" y="552"/>
                        </a:lnTo>
                        <a:lnTo>
                          <a:pt x="206" y="550"/>
                        </a:lnTo>
                        <a:lnTo>
                          <a:pt x="204" y="550"/>
                        </a:lnTo>
                        <a:lnTo>
                          <a:pt x="204" y="548"/>
                        </a:lnTo>
                        <a:lnTo>
                          <a:pt x="204" y="546"/>
                        </a:lnTo>
                        <a:lnTo>
                          <a:pt x="206" y="546"/>
                        </a:lnTo>
                        <a:lnTo>
                          <a:pt x="204" y="546"/>
                        </a:lnTo>
                        <a:lnTo>
                          <a:pt x="204" y="544"/>
                        </a:lnTo>
                        <a:lnTo>
                          <a:pt x="202" y="544"/>
                        </a:lnTo>
                        <a:lnTo>
                          <a:pt x="202" y="542"/>
                        </a:lnTo>
                        <a:lnTo>
                          <a:pt x="202" y="540"/>
                        </a:lnTo>
                        <a:lnTo>
                          <a:pt x="202" y="538"/>
                        </a:lnTo>
                        <a:lnTo>
                          <a:pt x="204" y="538"/>
                        </a:lnTo>
                        <a:lnTo>
                          <a:pt x="202" y="538"/>
                        </a:lnTo>
                        <a:lnTo>
                          <a:pt x="204" y="538"/>
                        </a:lnTo>
                        <a:lnTo>
                          <a:pt x="204" y="536"/>
                        </a:lnTo>
                        <a:lnTo>
                          <a:pt x="206" y="536"/>
                        </a:lnTo>
                        <a:lnTo>
                          <a:pt x="208" y="536"/>
                        </a:lnTo>
                        <a:lnTo>
                          <a:pt x="208" y="534"/>
                        </a:lnTo>
                        <a:lnTo>
                          <a:pt x="210" y="534"/>
                        </a:lnTo>
                        <a:lnTo>
                          <a:pt x="210" y="532"/>
                        </a:lnTo>
                        <a:lnTo>
                          <a:pt x="212" y="532"/>
                        </a:lnTo>
                        <a:lnTo>
                          <a:pt x="212" y="530"/>
                        </a:lnTo>
                        <a:lnTo>
                          <a:pt x="213" y="530"/>
                        </a:lnTo>
                        <a:lnTo>
                          <a:pt x="212" y="530"/>
                        </a:lnTo>
                        <a:lnTo>
                          <a:pt x="212" y="529"/>
                        </a:lnTo>
                        <a:lnTo>
                          <a:pt x="210" y="527"/>
                        </a:lnTo>
                        <a:lnTo>
                          <a:pt x="212" y="527"/>
                        </a:lnTo>
                        <a:lnTo>
                          <a:pt x="212" y="525"/>
                        </a:lnTo>
                        <a:lnTo>
                          <a:pt x="212" y="523"/>
                        </a:lnTo>
                        <a:lnTo>
                          <a:pt x="212" y="521"/>
                        </a:lnTo>
                        <a:lnTo>
                          <a:pt x="212" y="519"/>
                        </a:lnTo>
                        <a:lnTo>
                          <a:pt x="212" y="517"/>
                        </a:lnTo>
                        <a:lnTo>
                          <a:pt x="212" y="515"/>
                        </a:lnTo>
                        <a:lnTo>
                          <a:pt x="210" y="515"/>
                        </a:lnTo>
                        <a:lnTo>
                          <a:pt x="210" y="513"/>
                        </a:lnTo>
                        <a:lnTo>
                          <a:pt x="208" y="513"/>
                        </a:lnTo>
                        <a:lnTo>
                          <a:pt x="208" y="511"/>
                        </a:lnTo>
                        <a:lnTo>
                          <a:pt x="206" y="509"/>
                        </a:lnTo>
                        <a:lnTo>
                          <a:pt x="204" y="509"/>
                        </a:lnTo>
                        <a:lnTo>
                          <a:pt x="204" y="507"/>
                        </a:lnTo>
                        <a:lnTo>
                          <a:pt x="202" y="507"/>
                        </a:lnTo>
                        <a:lnTo>
                          <a:pt x="202" y="505"/>
                        </a:lnTo>
                        <a:lnTo>
                          <a:pt x="200" y="505"/>
                        </a:lnTo>
                        <a:lnTo>
                          <a:pt x="200" y="504"/>
                        </a:lnTo>
                        <a:lnTo>
                          <a:pt x="202" y="504"/>
                        </a:lnTo>
                        <a:lnTo>
                          <a:pt x="200" y="504"/>
                        </a:lnTo>
                        <a:lnTo>
                          <a:pt x="200" y="502"/>
                        </a:lnTo>
                        <a:lnTo>
                          <a:pt x="198" y="502"/>
                        </a:lnTo>
                        <a:lnTo>
                          <a:pt x="198" y="500"/>
                        </a:lnTo>
                        <a:lnTo>
                          <a:pt x="196" y="500"/>
                        </a:lnTo>
                        <a:lnTo>
                          <a:pt x="196" y="498"/>
                        </a:lnTo>
                        <a:lnTo>
                          <a:pt x="196" y="496"/>
                        </a:lnTo>
                        <a:lnTo>
                          <a:pt x="194" y="496"/>
                        </a:lnTo>
                        <a:lnTo>
                          <a:pt x="194" y="494"/>
                        </a:lnTo>
                        <a:lnTo>
                          <a:pt x="194" y="492"/>
                        </a:lnTo>
                        <a:lnTo>
                          <a:pt x="194" y="490"/>
                        </a:lnTo>
                        <a:lnTo>
                          <a:pt x="196" y="490"/>
                        </a:lnTo>
                        <a:lnTo>
                          <a:pt x="196" y="488"/>
                        </a:lnTo>
                        <a:lnTo>
                          <a:pt x="196" y="486"/>
                        </a:lnTo>
                        <a:lnTo>
                          <a:pt x="196" y="484"/>
                        </a:lnTo>
                        <a:lnTo>
                          <a:pt x="196" y="482"/>
                        </a:lnTo>
                        <a:lnTo>
                          <a:pt x="194" y="484"/>
                        </a:lnTo>
                        <a:lnTo>
                          <a:pt x="194" y="482"/>
                        </a:lnTo>
                        <a:lnTo>
                          <a:pt x="192" y="482"/>
                        </a:lnTo>
                        <a:lnTo>
                          <a:pt x="192" y="481"/>
                        </a:lnTo>
                        <a:lnTo>
                          <a:pt x="190" y="481"/>
                        </a:lnTo>
                        <a:lnTo>
                          <a:pt x="189" y="481"/>
                        </a:lnTo>
                        <a:lnTo>
                          <a:pt x="187" y="479"/>
                        </a:lnTo>
                        <a:lnTo>
                          <a:pt x="187" y="477"/>
                        </a:lnTo>
                        <a:lnTo>
                          <a:pt x="185" y="477"/>
                        </a:lnTo>
                        <a:lnTo>
                          <a:pt x="185" y="475"/>
                        </a:lnTo>
                        <a:lnTo>
                          <a:pt x="183" y="475"/>
                        </a:lnTo>
                        <a:lnTo>
                          <a:pt x="181" y="473"/>
                        </a:lnTo>
                        <a:lnTo>
                          <a:pt x="179" y="473"/>
                        </a:lnTo>
                        <a:lnTo>
                          <a:pt x="177" y="473"/>
                        </a:lnTo>
                        <a:lnTo>
                          <a:pt x="177" y="471"/>
                        </a:lnTo>
                        <a:lnTo>
                          <a:pt x="175" y="471"/>
                        </a:lnTo>
                        <a:lnTo>
                          <a:pt x="175" y="469"/>
                        </a:lnTo>
                        <a:lnTo>
                          <a:pt x="175" y="467"/>
                        </a:lnTo>
                        <a:lnTo>
                          <a:pt x="175" y="465"/>
                        </a:lnTo>
                        <a:lnTo>
                          <a:pt x="173" y="465"/>
                        </a:lnTo>
                        <a:lnTo>
                          <a:pt x="173" y="463"/>
                        </a:lnTo>
                        <a:lnTo>
                          <a:pt x="173" y="461"/>
                        </a:lnTo>
                        <a:lnTo>
                          <a:pt x="173" y="459"/>
                        </a:lnTo>
                        <a:lnTo>
                          <a:pt x="173" y="457"/>
                        </a:lnTo>
                        <a:lnTo>
                          <a:pt x="173" y="456"/>
                        </a:lnTo>
                        <a:lnTo>
                          <a:pt x="171" y="456"/>
                        </a:lnTo>
                        <a:lnTo>
                          <a:pt x="171" y="454"/>
                        </a:lnTo>
                        <a:lnTo>
                          <a:pt x="171" y="452"/>
                        </a:lnTo>
                        <a:lnTo>
                          <a:pt x="173" y="452"/>
                        </a:lnTo>
                        <a:lnTo>
                          <a:pt x="173" y="450"/>
                        </a:lnTo>
                        <a:lnTo>
                          <a:pt x="175" y="450"/>
                        </a:lnTo>
                        <a:lnTo>
                          <a:pt x="175" y="448"/>
                        </a:lnTo>
                        <a:lnTo>
                          <a:pt x="173" y="448"/>
                        </a:lnTo>
                        <a:lnTo>
                          <a:pt x="173" y="446"/>
                        </a:lnTo>
                        <a:lnTo>
                          <a:pt x="171" y="446"/>
                        </a:lnTo>
                        <a:lnTo>
                          <a:pt x="169" y="446"/>
                        </a:lnTo>
                        <a:lnTo>
                          <a:pt x="169" y="448"/>
                        </a:lnTo>
                        <a:lnTo>
                          <a:pt x="169" y="446"/>
                        </a:lnTo>
                        <a:lnTo>
                          <a:pt x="167" y="446"/>
                        </a:lnTo>
                        <a:lnTo>
                          <a:pt x="165" y="446"/>
                        </a:lnTo>
                        <a:lnTo>
                          <a:pt x="164" y="446"/>
                        </a:lnTo>
                        <a:lnTo>
                          <a:pt x="162" y="446"/>
                        </a:lnTo>
                        <a:lnTo>
                          <a:pt x="160" y="446"/>
                        </a:lnTo>
                        <a:lnTo>
                          <a:pt x="158" y="446"/>
                        </a:lnTo>
                        <a:lnTo>
                          <a:pt x="158" y="448"/>
                        </a:lnTo>
                        <a:lnTo>
                          <a:pt x="158" y="450"/>
                        </a:lnTo>
                        <a:lnTo>
                          <a:pt x="156" y="450"/>
                        </a:lnTo>
                        <a:lnTo>
                          <a:pt x="154" y="450"/>
                        </a:lnTo>
                        <a:lnTo>
                          <a:pt x="152" y="450"/>
                        </a:lnTo>
                        <a:lnTo>
                          <a:pt x="150" y="450"/>
                        </a:lnTo>
                        <a:lnTo>
                          <a:pt x="148" y="450"/>
                        </a:lnTo>
                        <a:lnTo>
                          <a:pt x="146" y="450"/>
                        </a:lnTo>
                        <a:lnTo>
                          <a:pt x="144" y="450"/>
                        </a:lnTo>
                        <a:lnTo>
                          <a:pt x="144" y="448"/>
                        </a:lnTo>
                        <a:lnTo>
                          <a:pt x="142" y="448"/>
                        </a:lnTo>
                        <a:lnTo>
                          <a:pt x="142" y="446"/>
                        </a:lnTo>
                        <a:lnTo>
                          <a:pt x="142" y="448"/>
                        </a:lnTo>
                        <a:lnTo>
                          <a:pt x="141" y="448"/>
                        </a:lnTo>
                        <a:lnTo>
                          <a:pt x="139" y="448"/>
                        </a:lnTo>
                        <a:lnTo>
                          <a:pt x="139" y="450"/>
                        </a:lnTo>
                        <a:lnTo>
                          <a:pt x="137" y="450"/>
                        </a:lnTo>
                        <a:lnTo>
                          <a:pt x="135" y="450"/>
                        </a:lnTo>
                        <a:lnTo>
                          <a:pt x="135" y="448"/>
                        </a:lnTo>
                        <a:lnTo>
                          <a:pt x="133" y="448"/>
                        </a:lnTo>
                        <a:lnTo>
                          <a:pt x="131" y="448"/>
                        </a:lnTo>
                        <a:lnTo>
                          <a:pt x="129" y="448"/>
                        </a:lnTo>
                        <a:lnTo>
                          <a:pt x="129" y="446"/>
                        </a:lnTo>
                        <a:lnTo>
                          <a:pt x="127" y="446"/>
                        </a:lnTo>
                        <a:lnTo>
                          <a:pt x="125" y="446"/>
                        </a:lnTo>
                        <a:lnTo>
                          <a:pt x="125" y="444"/>
                        </a:lnTo>
                        <a:lnTo>
                          <a:pt x="125" y="446"/>
                        </a:lnTo>
                        <a:lnTo>
                          <a:pt x="123" y="446"/>
                        </a:lnTo>
                        <a:lnTo>
                          <a:pt x="121" y="446"/>
                        </a:lnTo>
                        <a:lnTo>
                          <a:pt x="119" y="446"/>
                        </a:lnTo>
                        <a:lnTo>
                          <a:pt x="117" y="446"/>
                        </a:lnTo>
                        <a:lnTo>
                          <a:pt x="117" y="444"/>
                        </a:lnTo>
                        <a:lnTo>
                          <a:pt x="116" y="444"/>
                        </a:lnTo>
                        <a:lnTo>
                          <a:pt x="114" y="444"/>
                        </a:lnTo>
                        <a:lnTo>
                          <a:pt x="114" y="446"/>
                        </a:lnTo>
                        <a:lnTo>
                          <a:pt x="112" y="444"/>
                        </a:lnTo>
                        <a:lnTo>
                          <a:pt x="110" y="444"/>
                        </a:lnTo>
                        <a:lnTo>
                          <a:pt x="110" y="442"/>
                        </a:lnTo>
                        <a:lnTo>
                          <a:pt x="110" y="444"/>
                        </a:lnTo>
                        <a:lnTo>
                          <a:pt x="108" y="444"/>
                        </a:lnTo>
                        <a:lnTo>
                          <a:pt x="108" y="446"/>
                        </a:lnTo>
                        <a:lnTo>
                          <a:pt x="106" y="446"/>
                        </a:lnTo>
                        <a:lnTo>
                          <a:pt x="106" y="448"/>
                        </a:lnTo>
                        <a:lnTo>
                          <a:pt x="104" y="448"/>
                        </a:lnTo>
                        <a:lnTo>
                          <a:pt x="106" y="448"/>
                        </a:lnTo>
                        <a:lnTo>
                          <a:pt x="104" y="448"/>
                        </a:lnTo>
                        <a:lnTo>
                          <a:pt x="104" y="450"/>
                        </a:lnTo>
                        <a:lnTo>
                          <a:pt x="104" y="452"/>
                        </a:lnTo>
                        <a:lnTo>
                          <a:pt x="102" y="452"/>
                        </a:lnTo>
                        <a:lnTo>
                          <a:pt x="102" y="454"/>
                        </a:lnTo>
                        <a:lnTo>
                          <a:pt x="100" y="454"/>
                        </a:lnTo>
                        <a:lnTo>
                          <a:pt x="100" y="456"/>
                        </a:lnTo>
                        <a:lnTo>
                          <a:pt x="100" y="457"/>
                        </a:lnTo>
                        <a:lnTo>
                          <a:pt x="100" y="459"/>
                        </a:lnTo>
                        <a:lnTo>
                          <a:pt x="102" y="459"/>
                        </a:lnTo>
                        <a:lnTo>
                          <a:pt x="102" y="461"/>
                        </a:lnTo>
                        <a:lnTo>
                          <a:pt x="102" y="463"/>
                        </a:lnTo>
                        <a:lnTo>
                          <a:pt x="102" y="465"/>
                        </a:lnTo>
                        <a:lnTo>
                          <a:pt x="102" y="467"/>
                        </a:lnTo>
                        <a:lnTo>
                          <a:pt x="102" y="469"/>
                        </a:lnTo>
                        <a:lnTo>
                          <a:pt x="100" y="469"/>
                        </a:lnTo>
                        <a:lnTo>
                          <a:pt x="100" y="471"/>
                        </a:lnTo>
                        <a:lnTo>
                          <a:pt x="98" y="471"/>
                        </a:lnTo>
                        <a:lnTo>
                          <a:pt x="98" y="469"/>
                        </a:lnTo>
                        <a:lnTo>
                          <a:pt x="96" y="469"/>
                        </a:lnTo>
                        <a:lnTo>
                          <a:pt x="96" y="467"/>
                        </a:lnTo>
                        <a:lnTo>
                          <a:pt x="94" y="469"/>
                        </a:lnTo>
                        <a:lnTo>
                          <a:pt x="94" y="467"/>
                        </a:lnTo>
                        <a:lnTo>
                          <a:pt x="94" y="465"/>
                        </a:lnTo>
                        <a:lnTo>
                          <a:pt x="93" y="465"/>
                        </a:lnTo>
                        <a:lnTo>
                          <a:pt x="91" y="465"/>
                        </a:lnTo>
                        <a:lnTo>
                          <a:pt x="91" y="467"/>
                        </a:lnTo>
                        <a:lnTo>
                          <a:pt x="91" y="465"/>
                        </a:lnTo>
                        <a:lnTo>
                          <a:pt x="89" y="465"/>
                        </a:lnTo>
                        <a:lnTo>
                          <a:pt x="87" y="465"/>
                        </a:lnTo>
                        <a:lnTo>
                          <a:pt x="87" y="467"/>
                        </a:lnTo>
                        <a:lnTo>
                          <a:pt x="85" y="467"/>
                        </a:lnTo>
                        <a:lnTo>
                          <a:pt x="85" y="465"/>
                        </a:lnTo>
                        <a:lnTo>
                          <a:pt x="83" y="465"/>
                        </a:lnTo>
                        <a:lnTo>
                          <a:pt x="81" y="465"/>
                        </a:lnTo>
                        <a:lnTo>
                          <a:pt x="81" y="467"/>
                        </a:lnTo>
                        <a:lnTo>
                          <a:pt x="79" y="467"/>
                        </a:lnTo>
                        <a:lnTo>
                          <a:pt x="77" y="467"/>
                        </a:lnTo>
                        <a:lnTo>
                          <a:pt x="75" y="467"/>
                        </a:lnTo>
                        <a:lnTo>
                          <a:pt x="73" y="467"/>
                        </a:lnTo>
                        <a:lnTo>
                          <a:pt x="71" y="467"/>
                        </a:lnTo>
                        <a:lnTo>
                          <a:pt x="71" y="465"/>
                        </a:lnTo>
                        <a:lnTo>
                          <a:pt x="69" y="465"/>
                        </a:lnTo>
                        <a:lnTo>
                          <a:pt x="71" y="465"/>
                        </a:lnTo>
                        <a:lnTo>
                          <a:pt x="71" y="463"/>
                        </a:lnTo>
                        <a:lnTo>
                          <a:pt x="69" y="463"/>
                        </a:lnTo>
                        <a:lnTo>
                          <a:pt x="69" y="461"/>
                        </a:lnTo>
                        <a:lnTo>
                          <a:pt x="68" y="461"/>
                        </a:lnTo>
                        <a:lnTo>
                          <a:pt x="68" y="459"/>
                        </a:lnTo>
                        <a:lnTo>
                          <a:pt x="66" y="457"/>
                        </a:lnTo>
                        <a:lnTo>
                          <a:pt x="64" y="457"/>
                        </a:lnTo>
                        <a:lnTo>
                          <a:pt x="62" y="457"/>
                        </a:lnTo>
                        <a:lnTo>
                          <a:pt x="62" y="459"/>
                        </a:lnTo>
                        <a:lnTo>
                          <a:pt x="64" y="459"/>
                        </a:lnTo>
                        <a:lnTo>
                          <a:pt x="64" y="461"/>
                        </a:lnTo>
                        <a:lnTo>
                          <a:pt x="62" y="461"/>
                        </a:lnTo>
                        <a:lnTo>
                          <a:pt x="60" y="461"/>
                        </a:lnTo>
                        <a:lnTo>
                          <a:pt x="58" y="461"/>
                        </a:lnTo>
                        <a:lnTo>
                          <a:pt x="58" y="459"/>
                        </a:lnTo>
                        <a:lnTo>
                          <a:pt x="56" y="459"/>
                        </a:lnTo>
                        <a:lnTo>
                          <a:pt x="56" y="461"/>
                        </a:lnTo>
                        <a:lnTo>
                          <a:pt x="56" y="459"/>
                        </a:lnTo>
                        <a:lnTo>
                          <a:pt x="54" y="461"/>
                        </a:lnTo>
                        <a:lnTo>
                          <a:pt x="54" y="459"/>
                        </a:lnTo>
                        <a:lnTo>
                          <a:pt x="52" y="459"/>
                        </a:lnTo>
                        <a:lnTo>
                          <a:pt x="52" y="457"/>
                        </a:lnTo>
                        <a:lnTo>
                          <a:pt x="52" y="459"/>
                        </a:lnTo>
                        <a:lnTo>
                          <a:pt x="50" y="459"/>
                        </a:lnTo>
                        <a:lnTo>
                          <a:pt x="48" y="459"/>
                        </a:lnTo>
                        <a:lnTo>
                          <a:pt x="46" y="459"/>
                        </a:lnTo>
                        <a:lnTo>
                          <a:pt x="46" y="457"/>
                        </a:lnTo>
                        <a:lnTo>
                          <a:pt x="46" y="459"/>
                        </a:lnTo>
                        <a:lnTo>
                          <a:pt x="45" y="459"/>
                        </a:lnTo>
                        <a:lnTo>
                          <a:pt x="45" y="457"/>
                        </a:lnTo>
                        <a:lnTo>
                          <a:pt x="43" y="457"/>
                        </a:lnTo>
                        <a:lnTo>
                          <a:pt x="43" y="456"/>
                        </a:lnTo>
                        <a:lnTo>
                          <a:pt x="41" y="456"/>
                        </a:lnTo>
                        <a:lnTo>
                          <a:pt x="39" y="456"/>
                        </a:lnTo>
                        <a:lnTo>
                          <a:pt x="39" y="454"/>
                        </a:lnTo>
                        <a:lnTo>
                          <a:pt x="37" y="454"/>
                        </a:lnTo>
                        <a:lnTo>
                          <a:pt x="35" y="454"/>
                        </a:lnTo>
                        <a:lnTo>
                          <a:pt x="35" y="452"/>
                        </a:lnTo>
                        <a:lnTo>
                          <a:pt x="35" y="454"/>
                        </a:lnTo>
                        <a:lnTo>
                          <a:pt x="33" y="454"/>
                        </a:lnTo>
                        <a:lnTo>
                          <a:pt x="33" y="452"/>
                        </a:lnTo>
                        <a:lnTo>
                          <a:pt x="33" y="450"/>
                        </a:lnTo>
                        <a:lnTo>
                          <a:pt x="33" y="448"/>
                        </a:lnTo>
                        <a:lnTo>
                          <a:pt x="31" y="448"/>
                        </a:lnTo>
                        <a:lnTo>
                          <a:pt x="31" y="446"/>
                        </a:lnTo>
                        <a:lnTo>
                          <a:pt x="31" y="448"/>
                        </a:lnTo>
                        <a:lnTo>
                          <a:pt x="29" y="448"/>
                        </a:lnTo>
                        <a:lnTo>
                          <a:pt x="29" y="446"/>
                        </a:lnTo>
                        <a:lnTo>
                          <a:pt x="31" y="446"/>
                        </a:lnTo>
                        <a:lnTo>
                          <a:pt x="31" y="444"/>
                        </a:lnTo>
                        <a:lnTo>
                          <a:pt x="31" y="442"/>
                        </a:lnTo>
                        <a:lnTo>
                          <a:pt x="31" y="440"/>
                        </a:lnTo>
                        <a:lnTo>
                          <a:pt x="31" y="442"/>
                        </a:lnTo>
                        <a:lnTo>
                          <a:pt x="29" y="442"/>
                        </a:lnTo>
                        <a:lnTo>
                          <a:pt x="29" y="440"/>
                        </a:lnTo>
                        <a:lnTo>
                          <a:pt x="27" y="440"/>
                        </a:lnTo>
                        <a:lnTo>
                          <a:pt x="29" y="440"/>
                        </a:lnTo>
                        <a:lnTo>
                          <a:pt x="27" y="440"/>
                        </a:lnTo>
                        <a:lnTo>
                          <a:pt x="27" y="438"/>
                        </a:lnTo>
                        <a:lnTo>
                          <a:pt x="25" y="438"/>
                        </a:lnTo>
                        <a:lnTo>
                          <a:pt x="25" y="436"/>
                        </a:lnTo>
                        <a:lnTo>
                          <a:pt x="27" y="436"/>
                        </a:lnTo>
                        <a:lnTo>
                          <a:pt x="25" y="436"/>
                        </a:lnTo>
                        <a:lnTo>
                          <a:pt x="25" y="434"/>
                        </a:lnTo>
                        <a:lnTo>
                          <a:pt x="25" y="436"/>
                        </a:lnTo>
                        <a:lnTo>
                          <a:pt x="23" y="436"/>
                        </a:lnTo>
                        <a:lnTo>
                          <a:pt x="23" y="434"/>
                        </a:lnTo>
                        <a:lnTo>
                          <a:pt x="21" y="434"/>
                        </a:lnTo>
                        <a:lnTo>
                          <a:pt x="21" y="433"/>
                        </a:lnTo>
                        <a:lnTo>
                          <a:pt x="20" y="433"/>
                        </a:lnTo>
                        <a:lnTo>
                          <a:pt x="21" y="433"/>
                        </a:lnTo>
                        <a:lnTo>
                          <a:pt x="21" y="431"/>
                        </a:lnTo>
                        <a:lnTo>
                          <a:pt x="23" y="431"/>
                        </a:lnTo>
                        <a:lnTo>
                          <a:pt x="23" y="429"/>
                        </a:lnTo>
                        <a:lnTo>
                          <a:pt x="21" y="429"/>
                        </a:lnTo>
                        <a:lnTo>
                          <a:pt x="21" y="427"/>
                        </a:lnTo>
                        <a:lnTo>
                          <a:pt x="21" y="425"/>
                        </a:lnTo>
                        <a:lnTo>
                          <a:pt x="20" y="425"/>
                        </a:lnTo>
                        <a:lnTo>
                          <a:pt x="20" y="423"/>
                        </a:lnTo>
                        <a:lnTo>
                          <a:pt x="18" y="423"/>
                        </a:lnTo>
                        <a:lnTo>
                          <a:pt x="18" y="421"/>
                        </a:lnTo>
                        <a:lnTo>
                          <a:pt x="16" y="419"/>
                        </a:lnTo>
                        <a:lnTo>
                          <a:pt x="14" y="419"/>
                        </a:lnTo>
                        <a:lnTo>
                          <a:pt x="12" y="419"/>
                        </a:lnTo>
                        <a:lnTo>
                          <a:pt x="10" y="419"/>
                        </a:lnTo>
                        <a:lnTo>
                          <a:pt x="8" y="419"/>
                        </a:lnTo>
                        <a:lnTo>
                          <a:pt x="8" y="417"/>
                        </a:lnTo>
                        <a:lnTo>
                          <a:pt x="6" y="417"/>
                        </a:lnTo>
                        <a:lnTo>
                          <a:pt x="4" y="417"/>
                        </a:lnTo>
                        <a:lnTo>
                          <a:pt x="4" y="415"/>
                        </a:lnTo>
                        <a:lnTo>
                          <a:pt x="2" y="415"/>
                        </a:lnTo>
                        <a:lnTo>
                          <a:pt x="0" y="415"/>
                        </a:lnTo>
                        <a:lnTo>
                          <a:pt x="0" y="413"/>
                        </a:lnTo>
                        <a:close/>
                      </a:path>
                    </a:pathLst>
                  </a:custGeom>
                  <a:solidFill>
                    <a:srgbClr val="FFD20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19" name="Freeform 4858">
                    <a:extLst>
                      <a:ext uri="{FF2B5EF4-FFF2-40B4-BE49-F238E27FC236}">
                        <a16:creationId xmlns:a16="http://schemas.microsoft.com/office/drawing/2014/main" id="{491AB88F-3F28-37BE-391F-D528B2BAD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1181"/>
                    <a:ext cx="868" cy="924"/>
                  </a:xfrm>
                  <a:custGeom>
                    <a:avLst/>
                    <a:gdLst>
                      <a:gd name="T0" fmla="*/ 85 w 868"/>
                      <a:gd name="T1" fmla="*/ 513 h 924"/>
                      <a:gd name="T2" fmla="*/ 148 w 868"/>
                      <a:gd name="T3" fmla="*/ 507 h 924"/>
                      <a:gd name="T4" fmla="*/ 173 w 868"/>
                      <a:gd name="T5" fmla="*/ 467 h 924"/>
                      <a:gd name="T6" fmla="*/ 140 w 868"/>
                      <a:gd name="T7" fmla="*/ 419 h 924"/>
                      <a:gd name="T8" fmla="*/ 102 w 868"/>
                      <a:gd name="T9" fmla="*/ 376 h 924"/>
                      <a:gd name="T10" fmla="*/ 31 w 868"/>
                      <a:gd name="T11" fmla="*/ 319 h 924"/>
                      <a:gd name="T12" fmla="*/ 18 w 868"/>
                      <a:gd name="T13" fmla="*/ 275 h 924"/>
                      <a:gd name="T14" fmla="*/ 48 w 868"/>
                      <a:gd name="T15" fmla="*/ 196 h 924"/>
                      <a:gd name="T16" fmla="*/ 62 w 868"/>
                      <a:gd name="T17" fmla="*/ 186 h 924"/>
                      <a:gd name="T18" fmla="*/ 60 w 868"/>
                      <a:gd name="T19" fmla="*/ 207 h 924"/>
                      <a:gd name="T20" fmla="*/ 75 w 868"/>
                      <a:gd name="T21" fmla="*/ 215 h 924"/>
                      <a:gd name="T22" fmla="*/ 60 w 868"/>
                      <a:gd name="T23" fmla="*/ 223 h 924"/>
                      <a:gd name="T24" fmla="*/ 102 w 868"/>
                      <a:gd name="T25" fmla="*/ 255 h 924"/>
                      <a:gd name="T26" fmla="*/ 104 w 868"/>
                      <a:gd name="T27" fmla="*/ 202 h 924"/>
                      <a:gd name="T28" fmla="*/ 92 w 868"/>
                      <a:gd name="T29" fmla="*/ 123 h 924"/>
                      <a:gd name="T30" fmla="*/ 60 w 868"/>
                      <a:gd name="T31" fmla="*/ 94 h 924"/>
                      <a:gd name="T32" fmla="*/ 119 w 868"/>
                      <a:gd name="T33" fmla="*/ 59 h 924"/>
                      <a:gd name="T34" fmla="*/ 173 w 868"/>
                      <a:gd name="T35" fmla="*/ 17 h 924"/>
                      <a:gd name="T36" fmla="*/ 198 w 868"/>
                      <a:gd name="T37" fmla="*/ 38 h 924"/>
                      <a:gd name="T38" fmla="*/ 238 w 868"/>
                      <a:gd name="T39" fmla="*/ 75 h 924"/>
                      <a:gd name="T40" fmla="*/ 252 w 868"/>
                      <a:gd name="T41" fmla="*/ 131 h 924"/>
                      <a:gd name="T42" fmla="*/ 213 w 868"/>
                      <a:gd name="T43" fmla="*/ 180 h 924"/>
                      <a:gd name="T44" fmla="*/ 192 w 868"/>
                      <a:gd name="T45" fmla="*/ 255 h 924"/>
                      <a:gd name="T46" fmla="*/ 169 w 868"/>
                      <a:gd name="T47" fmla="*/ 330 h 924"/>
                      <a:gd name="T48" fmla="*/ 188 w 868"/>
                      <a:gd name="T49" fmla="*/ 403 h 924"/>
                      <a:gd name="T50" fmla="*/ 361 w 868"/>
                      <a:gd name="T51" fmla="*/ 365 h 924"/>
                      <a:gd name="T52" fmla="*/ 426 w 868"/>
                      <a:gd name="T53" fmla="*/ 317 h 924"/>
                      <a:gd name="T54" fmla="*/ 474 w 868"/>
                      <a:gd name="T55" fmla="*/ 271 h 924"/>
                      <a:gd name="T56" fmla="*/ 513 w 868"/>
                      <a:gd name="T57" fmla="*/ 217 h 924"/>
                      <a:gd name="T58" fmla="*/ 576 w 868"/>
                      <a:gd name="T59" fmla="*/ 215 h 924"/>
                      <a:gd name="T60" fmla="*/ 620 w 868"/>
                      <a:gd name="T61" fmla="*/ 192 h 924"/>
                      <a:gd name="T62" fmla="*/ 659 w 868"/>
                      <a:gd name="T63" fmla="*/ 223 h 924"/>
                      <a:gd name="T64" fmla="*/ 693 w 868"/>
                      <a:gd name="T65" fmla="*/ 288 h 924"/>
                      <a:gd name="T66" fmla="*/ 678 w 868"/>
                      <a:gd name="T67" fmla="*/ 386 h 924"/>
                      <a:gd name="T68" fmla="*/ 722 w 868"/>
                      <a:gd name="T69" fmla="*/ 386 h 924"/>
                      <a:gd name="T70" fmla="*/ 726 w 868"/>
                      <a:gd name="T71" fmla="*/ 413 h 924"/>
                      <a:gd name="T72" fmla="*/ 730 w 868"/>
                      <a:gd name="T73" fmla="*/ 459 h 924"/>
                      <a:gd name="T74" fmla="*/ 757 w 868"/>
                      <a:gd name="T75" fmla="*/ 501 h 924"/>
                      <a:gd name="T76" fmla="*/ 807 w 868"/>
                      <a:gd name="T77" fmla="*/ 467 h 924"/>
                      <a:gd name="T78" fmla="*/ 862 w 868"/>
                      <a:gd name="T79" fmla="*/ 482 h 924"/>
                      <a:gd name="T80" fmla="*/ 812 w 868"/>
                      <a:gd name="T81" fmla="*/ 545 h 924"/>
                      <a:gd name="T82" fmla="*/ 762 w 868"/>
                      <a:gd name="T83" fmla="*/ 593 h 924"/>
                      <a:gd name="T84" fmla="*/ 728 w 868"/>
                      <a:gd name="T85" fmla="*/ 637 h 924"/>
                      <a:gd name="T86" fmla="*/ 691 w 868"/>
                      <a:gd name="T87" fmla="*/ 699 h 924"/>
                      <a:gd name="T88" fmla="*/ 682 w 868"/>
                      <a:gd name="T89" fmla="*/ 758 h 924"/>
                      <a:gd name="T90" fmla="*/ 661 w 868"/>
                      <a:gd name="T91" fmla="*/ 824 h 924"/>
                      <a:gd name="T92" fmla="*/ 617 w 868"/>
                      <a:gd name="T93" fmla="*/ 847 h 924"/>
                      <a:gd name="T94" fmla="*/ 557 w 868"/>
                      <a:gd name="T95" fmla="*/ 858 h 924"/>
                      <a:gd name="T96" fmla="*/ 513 w 868"/>
                      <a:gd name="T97" fmla="*/ 901 h 924"/>
                      <a:gd name="T98" fmla="*/ 478 w 868"/>
                      <a:gd name="T99" fmla="*/ 889 h 924"/>
                      <a:gd name="T100" fmla="*/ 440 w 868"/>
                      <a:gd name="T101" fmla="*/ 858 h 924"/>
                      <a:gd name="T102" fmla="*/ 411 w 868"/>
                      <a:gd name="T103" fmla="*/ 862 h 924"/>
                      <a:gd name="T104" fmla="*/ 384 w 868"/>
                      <a:gd name="T105" fmla="*/ 897 h 924"/>
                      <a:gd name="T106" fmla="*/ 323 w 868"/>
                      <a:gd name="T107" fmla="*/ 906 h 924"/>
                      <a:gd name="T108" fmla="*/ 275 w 868"/>
                      <a:gd name="T109" fmla="*/ 847 h 924"/>
                      <a:gd name="T110" fmla="*/ 286 w 868"/>
                      <a:gd name="T111" fmla="*/ 783 h 924"/>
                      <a:gd name="T112" fmla="*/ 248 w 868"/>
                      <a:gd name="T113" fmla="*/ 735 h 924"/>
                      <a:gd name="T114" fmla="*/ 140 w 868"/>
                      <a:gd name="T115" fmla="*/ 720 h 924"/>
                      <a:gd name="T116" fmla="*/ 102 w 868"/>
                      <a:gd name="T117" fmla="*/ 703 h 924"/>
                      <a:gd name="T118" fmla="*/ 92 w 868"/>
                      <a:gd name="T119" fmla="*/ 655 h 924"/>
                      <a:gd name="T120" fmla="*/ 79 w 868"/>
                      <a:gd name="T121" fmla="*/ 630 h 924"/>
                      <a:gd name="T122" fmla="*/ 56 w 868"/>
                      <a:gd name="T123" fmla="*/ 593 h 924"/>
                      <a:gd name="T124" fmla="*/ 50 w 868"/>
                      <a:gd name="T125" fmla="*/ 551 h 92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68" h="924">
                        <a:moveTo>
                          <a:pt x="62" y="547"/>
                        </a:moveTo>
                        <a:lnTo>
                          <a:pt x="62" y="545"/>
                        </a:lnTo>
                        <a:lnTo>
                          <a:pt x="64" y="545"/>
                        </a:lnTo>
                        <a:lnTo>
                          <a:pt x="66" y="545"/>
                        </a:lnTo>
                        <a:lnTo>
                          <a:pt x="66" y="543"/>
                        </a:lnTo>
                        <a:lnTo>
                          <a:pt x="67" y="543"/>
                        </a:lnTo>
                        <a:lnTo>
                          <a:pt x="67" y="541"/>
                        </a:lnTo>
                        <a:lnTo>
                          <a:pt x="69" y="541"/>
                        </a:lnTo>
                        <a:lnTo>
                          <a:pt x="69" y="543"/>
                        </a:lnTo>
                        <a:lnTo>
                          <a:pt x="71" y="543"/>
                        </a:lnTo>
                        <a:lnTo>
                          <a:pt x="73" y="543"/>
                        </a:lnTo>
                        <a:lnTo>
                          <a:pt x="73" y="545"/>
                        </a:lnTo>
                        <a:lnTo>
                          <a:pt x="75" y="545"/>
                        </a:lnTo>
                        <a:lnTo>
                          <a:pt x="75" y="547"/>
                        </a:lnTo>
                        <a:lnTo>
                          <a:pt x="77" y="547"/>
                        </a:lnTo>
                        <a:lnTo>
                          <a:pt x="79" y="547"/>
                        </a:lnTo>
                        <a:lnTo>
                          <a:pt x="79" y="545"/>
                        </a:lnTo>
                        <a:lnTo>
                          <a:pt x="81" y="545"/>
                        </a:lnTo>
                        <a:lnTo>
                          <a:pt x="83" y="545"/>
                        </a:lnTo>
                        <a:lnTo>
                          <a:pt x="83" y="543"/>
                        </a:lnTo>
                        <a:lnTo>
                          <a:pt x="81" y="541"/>
                        </a:lnTo>
                        <a:lnTo>
                          <a:pt x="79" y="541"/>
                        </a:lnTo>
                        <a:lnTo>
                          <a:pt x="79" y="540"/>
                        </a:lnTo>
                        <a:lnTo>
                          <a:pt x="81" y="540"/>
                        </a:lnTo>
                        <a:lnTo>
                          <a:pt x="83" y="540"/>
                        </a:lnTo>
                        <a:lnTo>
                          <a:pt x="85" y="540"/>
                        </a:lnTo>
                        <a:lnTo>
                          <a:pt x="87" y="540"/>
                        </a:lnTo>
                        <a:lnTo>
                          <a:pt x="89" y="540"/>
                        </a:lnTo>
                        <a:lnTo>
                          <a:pt x="89" y="538"/>
                        </a:lnTo>
                        <a:lnTo>
                          <a:pt x="90" y="538"/>
                        </a:lnTo>
                        <a:lnTo>
                          <a:pt x="90" y="536"/>
                        </a:lnTo>
                        <a:lnTo>
                          <a:pt x="89" y="536"/>
                        </a:lnTo>
                        <a:lnTo>
                          <a:pt x="90" y="536"/>
                        </a:lnTo>
                        <a:lnTo>
                          <a:pt x="90" y="534"/>
                        </a:lnTo>
                        <a:lnTo>
                          <a:pt x="90" y="532"/>
                        </a:lnTo>
                        <a:lnTo>
                          <a:pt x="90" y="530"/>
                        </a:lnTo>
                        <a:lnTo>
                          <a:pt x="90" y="528"/>
                        </a:lnTo>
                        <a:lnTo>
                          <a:pt x="89" y="528"/>
                        </a:lnTo>
                        <a:lnTo>
                          <a:pt x="89" y="526"/>
                        </a:lnTo>
                        <a:lnTo>
                          <a:pt x="89" y="524"/>
                        </a:lnTo>
                        <a:lnTo>
                          <a:pt x="89" y="522"/>
                        </a:lnTo>
                        <a:lnTo>
                          <a:pt x="89" y="520"/>
                        </a:lnTo>
                        <a:lnTo>
                          <a:pt x="89" y="518"/>
                        </a:lnTo>
                        <a:lnTo>
                          <a:pt x="89" y="516"/>
                        </a:lnTo>
                        <a:lnTo>
                          <a:pt x="89" y="515"/>
                        </a:lnTo>
                        <a:lnTo>
                          <a:pt x="87" y="515"/>
                        </a:lnTo>
                        <a:lnTo>
                          <a:pt x="87" y="516"/>
                        </a:lnTo>
                        <a:lnTo>
                          <a:pt x="87" y="515"/>
                        </a:lnTo>
                        <a:lnTo>
                          <a:pt x="85" y="515"/>
                        </a:lnTo>
                        <a:lnTo>
                          <a:pt x="85" y="513"/>
                        </a:lnTo>
                        <a:lnTo>
                          <a:pt x="85" y="511"/>
                        </a:lnTo>
                        <a:lnTo>
                          <a:pt x="83" y="511"/>
                        </a:lnTo>
                        <a:lnTo>
                          <a:pt x="83" y="513"/>
                        </a:lnTo>
                        <a:lnTo>
                          <a:pt x="83" y="515"/>
                        </a:lnTo>
                        <a:lnTo>
                          <a:pt x="81" y="515"/>
                        </a:lnTo>
                        <a:lnTo>
                          <a:pt x="81" y="513"/>
                        </a:lnTo>
                        <a:lnTo>
                          <a:pt x="81" y="511"/>
                        </a:lnTo>
                        <a:lnTo>
                          <a:pt x="83" y="511"/>
                        </a:lnTo>
                        <a:lnTo>
                          <a:pt x="83" y="509"/>
                        </a:lnTo>
                        <a:lnTo>
                          <a:pt x="81" y="509"/>
                        </a:lnTo>
                        <a:lnTo>
                          <a:pt x="79" y="509"/>
                        </a:lnTo>
                        <a:lnTo>
                          <a:pt x="81" y="509"/>
                        </a:lnTo>
                        <a:lnTo>
                          <a:pt x="81" y="507"/>
                        </a:lnTo>
                        <a:lnTo>
                          <a:pt x="79" y="505"/>
                        </a:lnTo>
                        <a:lnTo>
                          <a:pt x="81" y="505"/>
                        </a:lnTo>
                        <a:lnTo>
                          <a:pt x="83" y="505"/>
                        </a:lnTo>
                        <a:lnTo>
                          <a:pt x="85" y="505"/>
                        </a:lnTo>
                        <a:lnTo>
                          <a:pt x="87" y="505"/>
                        </a:lnTo>
                        <a:lnTo>
                          <a:pt x="87" y="503"/>
                        </a:lnTo>
                        <a:lnTo>
                          <a:pt x="89" y="503"/>
                        </a:lnTo>
                        <a:lnTo>
                          <a:pt x="114" y="495"/>
                        </a:lnTo>
                        <a:lnTo>
                          <a:pt x="117" y="497"/>
                        </a:lnTo>
                        <a:lnTo>
                          <a:pt x="119" y="497"/>
                        </a:lnTo>
                        <a:lnTo>
                          <a:pt x="121" y="497"/>
                        </a:lnTo>
                        <a:lnTo>
                          <a:pt x="121" y="495"/>
                        </a:lnTo>
                        <a:lnTo>
                          <a:pt x="123" y="495"/>
                        </a:lnTo>
                        <a:lnTo>
                          <a:pt x="123" y="497"/>
                        </a:lnTo>
                        <a:lnTo>
                          <a:pt x="125" y="497"/>
                        </a:lnTo>
                        <a:lnTo>
                          <a:pt x="127" y="497"/>
                        </a:lnTo>
                        <a:lnTo>
                          <a:pt x="127" y="499"/>
                        </a:lnTo>
                        <a:lnTo>
                          <a:pt x="129" y="499"/>
                        </a:lnTo>
                        <a:lnTo>
                          <a:pt x="129" y="501"/>
                        </a:lnTo>
                        <a:lnTo>
                          <a:pt x="131" y="501"/>
                        </a:lnTo>
                        <a:lnTo>
                          <a:pt x="131" y="499"/>
                        </a:lnTo>
                        <a:lnTo>
                          <a:pt x="133" y="499"/>
                        </a:lnTo>
                        <a:lnTo>
                          <a:pt x="135" y="499"/>
                        </a:lnTo>
                        <a:lnTo>
                          <a:pt x="137" y="499"/>
                        </a:lnTo>
                        <a:lnTo>
                          <a:pt x="138" y="499"/>
                        </a:lnTo>
                        <a:lnTo>
                          <a:pt x="140" y="499"/>
                        </a:lnTo>
                        <a:lnTo>
                          <a:pt x="140" y="501"/>
                        </a:lnTo>
                        <a:lnTo>
                          <a:pt x="142" y="501"/>
                        </a:lnTo>
                        <a:lnTo>
                          <a:pt x="142" y="503"/>
                        </a:lnTo>
                        <a:lnTo>
                          <a:pt x="142" y="501"/>
                        </a:lnTo>
                        <a:lnTo>
                          <a:pt x="144" y="499"/>
                        </a:lnTo>
                        <a:lnTo>
                          <a:pt x="144" y="501"/>
                        </a:lnTo>
                        <a:lnTo>
                          <a:pt x="146" y="501"/>
                        </a:lnTo>
                        <a:lnTo>
                          <a:pt x="146" y="503"/>
                        </a:lnTo>
                        <a:lnTo>
                          <a:pt x="146" y="505"/>
                        </a:lnTo>
                        <a:lnTo>
                          <a:pt x="146" y="507"/>
                        </a:lnTo>
                        <a:lnTo>
                          <a:pt x="148" y="507"/>
                        </a:lnTo>
                        <a:lnTo>
                          <a:pt x="150" y="507"/>
                        </a:lnTo>
                        <a:lnTo>
                          <a:pt x="150" y="509"/>
                        </a:lnTo>
                        <a:lnTo>
                          <a:pt x="150" y="507"/>
                        </a:lnTo>
                        <a:lnTo>
                          <a:pt x="152" y="507"/>
                        </a:lnTo>
                        <a:lnTo>
                          <a:pt x="152" y="505"/>
                        </a:lnTo>
                        <a:lnTo>
                          <a:pt x="154" y="505"/>
                        </a:lnTo>
                        <a:lnTo>
                          <a:pt x="156" y="505"/>
                        </a:lnTo>
                        <a:lnTo>
                          <a:pt x="156" y="503"/>
                        </a:lnTo>
                        <a:lnTo>
                          <a:pt x="156" y="501"/>
                        </a:lnTo>
                        <a:lnTo>
                          <a:pt x="158" y="501"/>
                        </a:lnTo>
                        <a:lnTo>
                          <a:pt x="158" y="499"/>
                        </a:lnTo>
                        <a:lnTo>
                          <a:pt x="160" y="499"/>
                        </a:lnTo>
                        <a:lnTo>
                          <a:pt x="160" y="501"/>
                        </a:lnTo>
                        <a:lnTo>
                          <a:pt x="158" y="501"/>
                        </a:lnTo>
                        <a:lnTo>
                          <a:pt x="160" y="501"/>
                        </a:lnTo>
                        <a:lnTo>
                          <a:pt x="162" y="501"/>
                        </a:lnTo>
                        <a:lnTo>
                          <a:pt x="162" y="499"/>
                        </a:lnTo>
                        <a:lnTo>
                          <a:pt x="162" y="497"/>
                        </a:lnTo>
                        <a:lnTo>
                          <a:pt x="162" y="499"/>
                        </a:lnTo>
                        <a:lnTo>
                          <a:pt x="162" y="497"/>
                        </a:lnTo>
                        <a:lnTo>
                          <a:pt x="162" y="495"/>
                        </a:lnTo>
                        <a:lnTo>
                          <a:pt x="162" y="493"/>
                        </a:lnTo>
                        <a:lnTo>
                          <a:pt x="160" y="493"/>
                        </a:lnTo>
                        <a:lnTo>
                          <a:pt x="160" y="492"/>
                        </a:lnTo>
                        <a:lnTo>
                          <a:pt x="160" y="490"/>
                        </a:lnTo>
                        <a:lnTo>
                          <a:pt x="162" y="488"/>
                        </a:lnTo>
                        <a:lnTo>
                          <a:pt x="162" y="486"/>
                        </a:lnTo>
                        <a:lnTo>
                          <a:pt x="160" y="486"/>
                        </a:lnTo>
                        <a:lnTo>
                          <a:pt x="160" y="484"/>
                        </a:lnTo>
                        <a:lnTo>
                          <a:pt x="160" y="482"/>
                        </a:lnTo>
                        <a:lnTo>
                          <a:pt x="162" y="482"/>
                        </a:lnTo>
                        <a:lnTo>
                          <a:pt x="162" y="480"/>
                        </a:lnTo>
                        <a:lnTo>
                          <a:pt x="162" y="478"/>
                        </a:lnTo>
                        <a:lnTo>
                          <a:pt x="162" y="476"/>
                        </a:lnTo>
                        <a:lnTo>
                          <a:pt x="163" y="476"/>
                        </a:lnTo>
                        <a:lnTo>
                          <a:pt x="163" y="474"/>
                        </a:lnTo>
                        <a:lnTo>
                          <a:pt x="165" y="474"/>
                        </a:lnTo>
                        <a:lnTo>
                          <a:pt x="165" y="472"/>
                        </a:lnTo>
                        <a:lnTo>
                          <a:pt x="167" y="472"/>
                        </a:lnTo>
                        <a:lnTo>
                          <a:pt x="167" y="470"/>
                        </a:lnTo>
                        <a:lnTo>
                          <a:pt x="167" y="468"/>
                        </a:lnTo>
                        <a:lnTo>
                          <a:pt x="167" y="467"/>
                        </a:lnTo>
                        <a:lnTo>
                          <a:pt x="167" y="465"/>
                        </a:lnTo>
                        <a:lnTo>
                          <a:pt x="167" y="467"/>
                        </a:lnTo>
                        <a:lnTo>
                          <a:pt x="169" y="467"/>
                        </a:lnTo>
                        <a:lnTo>
                          <a:pt x="171" y="467"/>
                        </a:lnTo>
                        <a:lnTo>
                          <a:pt x="171" y="468"/>
                        </a:lnTo>
                        <a:lnTo>
                          <a:pt x="173" y="467"/>
                        </a:lnTo>
                        <a:lnTo>
                          <a:pt x="173" y="468"/>
                        </a:lnTo>
                        <a:lnTo>
                          <a:pt x="173" y="467"/>
                        </a:lnTo>
                        <a:lnTo>
                          <a:pt x="175" y="467"/>
                        </a:lnTo>
                        <a:lnTo>
                          <a:pt x="173" y="467"/>
                        </a:lnTo>
                        <a:lnTo>
                          <a:pt x="173" y="465"/>
                        </a:lnTo>
                        <a:lnTo>
                          <a:pt x="173" y="463"/>
                        </a:lnTo>
                        <a:lnTo>
                          <a:pt x="171" y="463"/>
                        </a:lnTo>
                        <a:lnTo>
                          <a:pt x="171" y="461"/>
                        </a:lnTo>
                        <a:lnTo>
                          <a:pt x="169" y="461"/>
                        </a:lnTo>
                        <a:lnTo>
                          <a:pt x="169" y="459"/>
                        </a:lnTo>
                        <a:lnTo>
                          <a:pt x="169" y="457"/>
                        </a:lnTo>
                        <a:lnTo>
                          <a:pt x="167" y="457"/>
                        </a:lnTo>
                        <a:lnTo>
                          <a:pt x="167" y="455"/>
                        </a:lnTo>
                        <a:lnTo>
                          <a:pt x="169" y="455"/>
                        </a:lnTo>
                        <a:lnTo>
                          <a:pt x="167" y="455"/>
                        </a:lnTo>
                        <a:lnTo>
                          <a:pt x="167" y="453"/>
                        </a:lnTo>
                        <a:lnTo>
                          <a:pt x="167" y="451"/>
                        </a:lnTo>
                        <a:lnTo>
                          <a:pt x="169" y="451"/>
                        </a:lnTo>
                        <a:lnTo>
                          <a:pt x="167" y="451"/>
                        </a:lnTo>
                        <a:lnTo>
                          <a:pt x="167" y="449"/>
                        </a:lnTo>
                        <a:lnTo>
                          <a:pt x="165" y="449"/>
                        </a:lnTo>
                        <a:lnTo>
                          <a:pt x="165" y="447"/>
                        </a:lnTo>
                        <a:lnTo>
                          <a:pt x="165" y="445"/>
                        </a:lnTo>
                        <a:lnTo>
                          <a:pt x="165" y="444"/>
                        </a:lnTo>
                        <a:lnTo>
                          <a:pt x="163" y="442"/>
                        </a:lnTo>
                        <a:lnTo>
                          <a:pt x="163" y="440"/>
                        </a:lnTo>
                        <a:lnTo>
                          <a:pt x="162" y="440"/>
                        </a:lnTo>
                        <a:lnTo>
                          <a:pt x="162" y="438"/>
                        </a:lnTo>
                        <a:lnTo>
                          <a:pt x="162" y="436"/>
                        </a:lnTo>
                        <a:lnTo>
                          <a:pt x="160" y="436"/>
                        </a:lnTo>
                        <a:lnTo>
                          <a:pt x="160" y="434"/>
                        </a:lnTo>
                        <a:lnTo>
                          <a:pt x="158" y="434"/>
                        </a:lnTo>
                        <a:lnTo>
                          <a:pt x="158" y="432"/>
                        </a:lnTo>
                        <a:lnTo>
                          <a:pt x="156" y="432"/>
                        </a:lnTo>
                        <a:lnTo>
                          <a:pt x="154" y="432"/>
                        </a:lnTo>
                        <a:lnTo>
                          <a:pt x="154" y="430"/>
                        </a:lnTo>
                        <a:lnTo>
                          <a:pt x="152" y="430"/>
                        </a:lnTo>
                        <a:lnTo>
                          <a:pt x="152" y="428"/>
                        </a:lnTo>
                        <a:lnTo>
                          <a:pt x="150" y="428"/>
                        </a:lnTo>
                        <a:lnTo>
                          <a:pt x="150" y="426"/>
                        </a:lnTo>
                        <a:lnTo>
                          <a:pt x="150" y="424"/>
                        </a:lnTo>
                        <a:lnTo>
                          <a:pt x="148" y="422"/>
                        </a:lnTo>
                        <a:lnTo>
                          <a:pt x="148" y="420"/>
                        </a:lnTo>
                        <a:lnTo>
                          <a:pt x="146" y="420"/>
                        </a:lnTo>
                        <a:lnTo>
                          <a:pt x="146" y="422"/>
                        </a:lnTo>
                        <a:lnTo>
                          <a:pt x="144" y="422"/>
                        </a:lnTo>
                        <a:lnTo>
                          <a:pt x="144" y="420"/>
                        </a:lnTo>
                        <a:lnTo>
                          <a:pt x="144" y="422"/>
                        </a:lnTo>
                        <a:lnTo>
                          <a:pt x="144" y="420"/>
                        </a:lnTo>
                        <a:lnTo>
                          <a:pt x="142" y="420"/>
                        </a:lnTo>
                        <a:lnTo>
                          <a:pt x="140" y="420"/>
                        </a:lnTo>
                        <a:lnTo>
                          <a:pt x="140" y="419"/>
                        </a:lnTo>
                        <a:lnTo>
                          <a:pt x="138" y="419"/>
                        </a:lnTo>
                        <a:lnTo>
                          <a:pt x="137" y="419"/>
                        </a:lnTo>
                        <a:lnTo>
                          <a:pt x="135" y="419"/>
                        </a:lnTo>
                        <a:lnTo>
                          <a:pt x="135" y="417"/>
                        </a:lnTo>
                        <a:lnTo>
                          <a:pt x="133" y="417"/>
                        </a:lnTo>
                        <a:lnTo>
                          <a:pt x="133" y="419"/>
                        </a:lnTo>
                        <a:lnTo>
                          <a:pt x="131" y="419"/>
                        </a:lnTo>
                        <a:lnTo>
                          <a:pt x="131" y="417"/>
                        </a:lnTo>
                        <a:lnTo>
                          <a:pt x="129" y="417"/>
                        </a:lnTo>
                        <a:lnTo>
                          <a:pt x="127" y="417"/>
                        </a:lnTo>
                        <a:lnTo>
                          <a:pt x="125" y="417"/>
                        </a:lnTo>
                        <a:lnTo>
                          <a:pt x="125" y="419"/>
                        </a:lnTo>
                        <a:lnTo>
                          <a:pt x="123" y="419"/>
                        </a:lnTo>
                        <a:lnTo>
                          <a:pt x="123" y="420"/>
                        </a:lnTo>
                        <a:lnTo>
                          <a:pt x="121" y="420"/>
                        </a:lnTo>
                        <a:lnTo>
                          <a:pt x="121" y="419"/>
                        </a:lnTo>
                        <a:lnTo>
                          <a:pt x="121" y="417"/>
                        </a:lnTo>
                        <a:lnTo>
                          <a:pt x="119" y="417"/>
                        </a:lnTo>
                        <a:lnTo>
                          <a:pt x="117" y="417"/>
                        </a:lnTo>
                        <a:lnTo>
                          <a:pt x="117" y="415"/>
                        </a:lnTo>
                        <a:lnTo>
                          <a:pt x="115" y="415"/>
                        </a:lnTo>
                        <a:lnTo>
                          <a:pt x="115" y="417"/>
                        </a:lnTo>
                        <a:lnTo>
                          <a:pt x="114" y="417"/>
                        </a:lnTo>
                        <a:lnTo>
                          <a:pt x="114" y="419"/>
                        </a:lnTo>
                        <a:lnTo>
                          <a:pt x="112" y="419"/>
                        </a:lnTo>
                        <a:lnTo>
                          <a:pt x="112" y="417"/>
                        </a:lnTo>
                        <a:lnTo>
                          <a:pt x="112" y="415"/>
                        </a:lnTo>
                        <a:lnTo>
                          <a:pt x="110" y="415"/>
                        </a:lnTo>
                        <a:lnTo>
                          <a:pt x="110" y="413"/>
                        </a:lnTo>
                        <a:lnTo>
                          <a:pt x="108" y="413"/>
                        </a:lnTo>
                        <a:lnTo>
                          <a:pt x="108" y="415"/>
                        </a:lnTo>
                        <a:lnTo>
                          <a:pt x="106" y="415"/>
                        </a:lnTo>
                        <a:lnTo>
                          <a:pt x="106" y="413"/>
                        </a:lnTo>
                        <a:lnTo>
                          <a:pt x="108" y="413"/>
                        </a:lnTo>
                        <a:lnTo>
                          <a:pt x="108" y="411"/>
                        </a:lnTo>
                        <a:lnTo>
                          <a:pt x="108" y="409"/>
                        </a:lnTo>
                        <a:lnTo>
                          <a:pt x="106" y="409"/>
                        </a:lnTo>
                        <a:lnTo>
                          <a:pt x="104" y="409"/>
                        </a:lnTo>
                        <a:lnTo>
                          <a:pt x="104" y="407"/>
                        </a:lnTo>
                        <a:lnTo>
                          <a:pt x="104" y="405"/>
                        </a:lnTo>
                        <a:lnTo>
                          <a:pt x="102" y="401"/>
                        </a:lnTo>
                        <a:lnTo>
                          <a:pt x="102" y="395"/>
                        </a:lnTo>
                        <a:lnTo>
                          <a:pt x="102" y="394"/>
                        </a:lnTo>
                        <a:lnTo>
                          <a:pt x="102" y="392"/>
                        </a:lnTo>
                        <a:lnTo>
                          <a:pt x="102" y="386"/>
                        </a:lnTo>
                        <a:lnTo>
                          <a:pt x="102" y="384"/>
                        </a:lnTo>
                        <a:lnTo>
                          <a:pt x="100" y="382"/>
                        </a:lnTo>
                        <a:lnTo>
                          <a:pt x="100" y="380"/>
                        </a:lnTo>
                        <a:lnTo>
                          <a:pt x="102" y="378"/>
                        </a:lnTo>
                        <a:lnTo>
                          <a:pt x="102" y="376"/>
                        </a:lnTo>
                        <a:lnTo>
                          <a:pt x="100" y="372"/>
                        </a:lnTo>
                        <a:lnTo>
                          <a:pt x="100" y="371"/>
                        </a:lnTo>
                        <a:lnTo>
                          <a:pt x="100" y="369"/>
                        </a:lnTo>
                        <a:lnTo>
                          <a:pt x="98" y="367"/>
                        </a:lnTo>
                        <a:lnTo>
                          <a:pt x="92" y="355"/>
                        </a:lnTo>
                        <a:lnTo>
                          <a:pt x="92" y="353"/>
                        </a:lnTo>
                        <a:lnTo>
                          <a:pt x="90" y="351"/>
                        </a:lnTo>
                        <a:lnTo>
                          <a:pt x="89" y="349"/>
                        </a:lnTo>
                        <a:lnTo>
                          <a:pt x="89" y="347"/>
                        </a:lnTo>
                        <a:lnTo>
                          <a:pt x="87" y="347"/>
                        </a:lnTo>
                        <a:lnTo>
                          <a:pt x="85" y="347"/>
                        </a:lnTo>
                        <a:lnTo>
                          <a:pt x="85" y="346"/>
                        </a:lnTo>
                        <a:lnTo>
                          <a:pt x="83" y="346"/>
                        </a:lnTo>
                        <a:lnTo>
                          <a:pt x="81" y="346"/>
                        </a:lnTo>
                        <a:lnTo>
                          <a:pt x="79" y="346"/>
                        </a:lnTo>
                        <a:lnTo>
                          <a:pt x="75" y="346"/>
                        </a:lnTo>
                        <a:lnTo>
                          <a:pt x="73" y="346"/>
                        </a:lnTo>
                        <a:lnTo>
                          <a:pt x="71" y="346"/>
                        </a:lnTo>
                        <a:lnTo>
                          <a:pt x="69" y="346"/>
                        </a:lnTo>
                        <a:lnTo>
                          <a:pt x="67" y="346"/>
                        </a:lnTo>
                        <a:lnTo>
                          <a:pt x="64" y="346"/>
                        </a:lnTo>
                        <a:lnTo>
                          <a:pt x="62" y="346"/>
                        </a:lnTo>
                        <a:lnTo>
                          <a:pt x="60" y="346"/>
                        </a:lnTo>
                        <a:lnTo>
                          <a:pt x="58" y="346"/>
                        </a:lnTo>
                        <a:lnTo>
                          <a:pt x="56" y="344"/>
                        </a:lnTo>
                        <a:lnTo>
                          <a:pt x="56" y="342"/>
                        </a:lnTo>
                        <a:lnTo>
                          <a:pt x="52" y="340"/>
                        </a:lnTo>
                        <a:lnTo>
                          <a:pt x="52" y="338"/>
                        </a:lnTo>
                        <a:lnTo>
                          <a:pt x="50" y="338"/>
                        </a:lnTo>
                        <a:lnTo>
                          <a:pt x="48" y="338"/>
                        </a:lnTo>
                        <a:lnTo>
                          <a:pt x="44" y="340"/>
                        </a:lnTo>
                        <a:lnTo>
                          <a:pt x="42" y="340"/>
                        </a:lnTo>
                        <a:lnTo>
                          <a:pt x="41" y="342"/>
                        </a:lnTo>
                        <a:lnTo>
                          <a:pt x="39" y="342"/>
                        </a:lnTo>
                        <a:lnTo>
                          <a:pt x="37" y="340"/>
                        </a:lnTo>
                        <a:lnTo>
                          <a:pt x="35" y="338"/>
                        </a:lnTo>
                        <a:lnTo>
                          <a:pt x="35" y="336"/>
                        </a:lnTo>
                        <a:lnTo>
                          <a:pt x="35" y="334"/>
                        </a:lnTo>
                        <a:lnTo>
                          <a:pt x="35" y="332"/>
                        </a:lnTo>
                        <a:lnTo>
                          <a:pt x="37" y="332"/>
                        </a:lnTo>
                        <a:lnTo>
                          <a:pt x="37" y="330"/>
                        </a:lnTo>
                        <a:lnTo>
                          <a:pt x="37" y="328"/>
                        </a:lnTo>
                        <a:lnTo>
                          <a:pt x="37" y="326"/>
                        </a:lnTo>
                        <a:lnTo>
                          <a:pt x="35" y="326"/>
                        </a:lnTo>
                        <a:lnTo>
                          <a:pt x="35" y="324"/>
                        </a:lnTo>
                        <a:lnTo>
                          <a:pt x="35" y="323"/>
                        </a:lnTo>
                        <a:lnTo>
                          <a:pt x="33" y="323"/>
                        </a:lnTo>
                        <a:lnTo>
                          <a:pt x="33" y="321"/>
                        </a:lnTo>
                        <a:lnTo>
                          <a:pt x="31" y="321"/>
                        </a:lnTo>
                        <a:lnTo>
                          <a:pt x="31" y="319"/>
                        </a:lnTo>
                        <a:lnTo>
                          <a:pt x="29" y="319"/>
                        </a:lnTo>
                        <a:lnTo>
                          <a:pt x="27" y="317"/>
                        </a:lnTo>
                        <a:lnTo>
                          <a:pt x="25" y="317"/>
                        </a:lnTo>
                        <a:lnTo>
                          <a:pt x="25" y="315"/>
                        </a:lnTo>
                        <a:lnTo>
                          <a:pt x="23" y="315"/>
                        </a:lnTo>
                        <a:lnTo>
                          <a:pt x="23" y="313"/>
                        </a:lnTo>
                        <a:lnTo>
                          <a:pt x="21" y="313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19" y="307"/>
                        </a:lnTo>
                        <a:lnTo>
                          <a:pt x="19" y="305"/>
                        </a:lnTo>
                        <a:lnTo>
                          <a:pt x="19" y="303"/>
                        </a:lnTo>
                        <a:lnTo>
                          <a:pt x="18" y="303"/>
                        </a:lnTo>
                        <a:lnTo>
                          <a:pt x="16" y="303"/>
                        </a:lnTo>
                        <a:lnTo>
                          <a:pt x="14" y="303"/>
                        </a:lnTo>
                        <a:lnTo>
                          <a:pt x="12" y="303"/>
                        </a:lnTo>
                        <a:lnTo>
                          <a:pt x="12" y="301"/>
                        </a:lnTo>
                        <a:lnTo>
                          <a:pt x="10" y="301"/>
                        </a:lnTo>
                        <a:lnTo>
                          <a:pt x="8" y="301"/>
                        </a:lnTo>
                        <a:lnTo>
                          <a:pt x="6" y="301"/>
                        </a:lnTo>
                        <a:lnTo>
                          <a:pt x="4" y="301"/>
                        </a:lnTo>
                        <a:lnTo>
                          <a:pt x="2" y="299"/>
                        </a:lnTo>
                        <a:lnTo>
                          <a:pt x="0" y="299"/>
                        </a:lnTo>
                        <a:lnTo>
                          <a:pt x="0" y="298"/>
                        </a:lnTo>
                        <a:lnTo>
                          <a:pt x="0" y="296"/>
                        </a:lnTo>
                        <a:lnTo>
                          <a:pt x="0" y="294"/>
                        </a:lnTo>
                        <a:lnTo>
                          <a:pt x="2" y="294"/>
                        </a:lnTo>
                        <a:lnTo>
                          <a:pt x="4" y="294"/>
                        </a:lnTo>
                        <a:lnTo>
                          <a:pt x="6" y="294"/>
                        </a:lnTo>
                        <a:lnTo>
                          <a:pt x="6" y="292"/>
                        </a:lnTo>
                        <a:lnTo>
                          <a:pt x="4" y="292"/>
                        </a:lnTo>
                        <a:lnTo>
                          <a:pt x="4" y="290"/>
                        </a:lnTo>
                        <a:lnTo>
                          <a:pt x="2" y="290"/>
                        </a:lnTo>
                        <a:lnTo>
                          <a:pt x="2" y="288"/>
                        </a:lnTo>
                        <a:lnTo>
                          <a:pt x="2" y="286"/>
                        </a:lnTo>
                        <a:lnTo>
                          <a:pt x="2" y="284"/>
                        </a:lnTo>
                        <a:lnTo>
                          <a:pt x="2" y="282"/>
                        </a:lnTo>
                        <a:lnTo>
                          <a:pt x="2" y="280"/>
                        </a:lnTo>
                        <a:lnTo>
                          <a:pt x="4" y="278"/>
                        </a:lnTo>
                        <a:lnTo>
                          <a:pt x="4" y="280"/>
                        </a:lnTo>
                        <a:lnTo>
                          <a:pt x="6" y="280"/>
                        </a:lnTo>
                        <a:lnTo>
                          <a:pt x="8" y="280"/>
                        </a:lnTo>
                        <a:lnTo>
                          <a:pt x="8" y="282"/>
                        </a:lnTo>
                        <a:lnTo>
                          <a:pt x="10" y="282"/>
                        </a:lnTo>
                        <a:lnTo>
                          <a:pt x="12" y="280"/>
                        </a:lnTo>
                        <a:lnTo>
                          <a:pt x="14" y="278"/>
                        </a:lnTo>
                        <a:lnTo>
                          <a:pt x="14" y="276"/>
                        </a:lnTo>
                        <a:lnTo>
                          <a:pt x="16" y="276"/>
                        </a:lnTo>
                        <a:lnTo>
                          <a:pt x="16" y="275"/>
                        </a:lnTo>
                        <a:lnTo>
                          <a:pt x="18" y="275"/>
                        </a:lnTo>
                        <a:lnTo>
                          <a:pt x="19" y="275"/>
                        </a:lnTo>
                        <a:lnTo>
                          <a:pt x="21" y="273"/>
                        </a:lnTo>
                        <a:lnTo>
                          <a:pt x="23" y="271"/>
                        </a:lnTo>
                        <a:lnTo>
                          <a:pt x="25" y="269"/>
                        </a:lnTo>
                        <a:lnTo>
                          <a:pt x="27" y="269"/>
                        </a:lnTo>
                        <a:lnTo>
                          <a:pt x="27" y="267"/>
                        </a:lnTo>
                        <a:lnTo>
                          <a:pt x="29" y="265"/>
                        </a:lnTo>
                        <a:lnTo>
                          <a:pt x="29" y="263"/>
                        </a:lnTo>
                        <a:lnTo>
                          <a:pt x="29" y="261"/>
                        </a:lnTo>
                        <a:lnTo>
                          <a:pt x="29" y="259"/>
                        </a:lnTo>
                        <a:lnTo>
                          <a:pt x="31" y="257"/>
                        </a:lnTo>
                        <a:lnTo>
                          <a:pt x="33" y="253"/>
                        </a:lnTo>
                        <a:lnTo>
                          <a:pt x="33" y="251"/>
                        </a:lnTo>
                        <a:lnTo>
                          <a:pt x="31" y="250"/>
                        </a:lnTo>
                        <a:lnTo>
                          <a:pt x="31" y="248"/>
                        </a:lnTo>
                        <a:lnTo>
                          <a:pt x="33" y="248"/>
                        </a:lnTo>
                        <a:lnTo>
                          <a:pt x="35" y="248"/>
                        </a:lnTo>
                        <a:lnTo>
                          <a:pt x="37" y="246"/>
                        </a:lnTo>
                        <a:lnTo>
                          <a:pt x="35" y="244"/>
                        </a:lnTo>
                        <a:lnTo>
                          <a:pt x="35" y="242"/>
                        </a:lnTo>
                        <a:lnTo>
                          <a:pt x="35" y="240"/>
                        </a:lnTo>
                        <a:lnTo>
                          <a:pt x="35" y="238"/>
                        </a:lnTo>
                        <a:lnTo>
                          <a:pt x="35" y="236"/>
                        </a:lnTo>
                        <a:lnTo>
                          <a:pt x="35" y="234"/>
                        </a:lnTo>
                        <a:lnTo>
                          <a:pt x="37" y="234"/>
                        </a:lnTo>
                        <a:lnTo>
                          <a:pt x="37" y="232"/>
                        </a:lnTo>
                        <a:lnTo>
                          <a:pt x="37" y="230"/>
                        </a:lnTo>
                        <a:lnTo>
                          <a:pt x="39" y="228"/>
                        </a:lnTo>
                        <a:lnTo>
                          <a:pt x="39" y="227"/>
                        </a:lnTo>
                        <a:lnTo>
                          <a:pt x="41" y="227"/>
                        </a:lnTo>
                        <a:lnTo>
                          <a:pt x="42" y="227"/>
                        </a:lnTo>
                        <a:lnTo>
                          <a:pt x="44" y="227"/>
                        </a:lnTo>
                        <a:lnTo>
                          <a:pt x="46" y="225"/>
                        </a:lnTo>
                        <a:lnTo>
                          <a:pt x="48" y="225"/>
                        </a:lnTo>
                        <a:lnTo>
                          <a:pt x="50" y="223"/>
                        </a:lnTo>
                        <a:lnTo>
                          <a:pt x="50" y="221"/>
                        </a:lnTo>
                        <a:lnTo>
                          <a:pt x="52" y="219"/>
                        </a:lnTo>
                        <a:lnTo>
                          <a:pt x="52" y="217"/>
                        </a:lnTo>
                        <a:lnTo>
                          <a:pt x="52" y="215"/>
                        </a:lnTo>
                        <a:lnTo>
                          <a:pt x="52" y="213"/>
                        </a:lnTo>
                        <a:lnTo>
                          <a:pt x="52" y="211"/>
                        </a:lnTo>
                        <a:lnTo>
                          <a:pt x="50" y="209"/>
                        </a:lnTo>
                        <a:lnTo>
                          <a:pt x="50" y="207"/>
                        </a:lnTo>
                        <a:lnTo>
                          <a:pt x="48" y="207"/>
                        </a:lnTo>
                        <a:lnTo>
                          <a:pt x="48" y="205"/>
                        </a:lnTo>
                        <a:lnTo>
                          <a:pt x="48" y="203"/>
                        </a:lnTo>
                        <a:lnTo>
                          <a:pt x="48" y="202"/>
                        </a:lnTo>
                        <a:lnTo>
                          <a:pt x="48" y="200"/>
                        </a:lnTo>
                        <a:lnTo>
                          <a:pt x="48" y="198"/>
                        </a:lnTo>
                        <a:lnTo>
                          <a:pt x="48" y="196"/>
                        </a:lnTo>
                        <a:lnTo>
                          <a:pt x="48" y="194"/>
                        </a:lnTo>
                        <a:lnTo>
                          <a:pt x="48" y="192"/>
                        </a:lnTo>
                        <a:lnTo>
                          <a:pt x="50" y="190"/>
                        </a:lnTo>
                        <a:lnTo>
                          <a:pt x="48" y="188"/>
                        </a:lnTo>
                        <a:lnTo>
                          <a:pt x="48" y="186"/>
                        </a:lnTo>
                        <a:lnTo>
                          <a:pt x="46" y="184"/>
                        </a:lnTo>
                        <a:lnTo>
                          <a:pt x="44" y="184"/>
                        </a:lnTo>
                        <a:lnTo>
                          <a:pt x="44" y="182"/>
                        </a:lnTo>
                        <a:lnTo>
                          <a:pt x="44" y="180"/>
                        </a:lnTo>
                        <a:lnTo>
                          <a:pt x="44" y="179"/>
                        </a:lnTo>
                        <a:lnTo>
                          <a:pt x="42" y="177"/>
                        </a:lnTo>
                        <a:lnTo>
                          <a:pt x="42" y="175"/>
                        </a:lnTo>
                        <a:lnTo>
                          <a:pt x="42" y="173"/>
                        </a:lnTo>
                        <a:lnTo>
                          <a:pt x="42" y="171"/>
                        </a:lnTo>
                        <a:lnTo>
                          <a:pt x="42" y="169"/>
                        </a:lnTo>
                        <a:lnTo>
                          <a:pt x="42" y="167"/>
                        </a:lnTo>
                        <a:lnTo>
                          <a:pt x="41" y="165"/>
                        </a:lnTo>
                        <a:lnTo>
                          <a:pt x="42" y="165"/>
                        </a:lnTo>
                        <a:lnTo>
                          <a:pt x="44" y="165"/>
                        </a:lnTo>
                        <a:lnTo>
                          <a:pt x="46" y="165"/>
                        </a:lnTo>
                        <a:lnTo>
                          <a:pt x="48" y="165"/>
                        </a:lnTo>
                        <a:lnTo>
                          <a:pt x="50" y="165"/>
                        </a:lnTo>
                        <a:lnTo>
                          <a:pt x="50" y="167"/>
                        </a:lnTo>
                        <a:lnTo>
                          <a:pt x="50" y="169"/>
                        </a:lnTo>
                        <a:lnTo>
                          <a:pt x="48" y="169"/>
                        </a:lnTo>
                        <a:lnTo>
                          <a:pt x="48" y="171"/>
                        </a:lnTo>
                        <a:lnTo>
                          <a:pt x="48" y="173"/>
                        </a:lnTo>
                        <a:lnTo>
                          <a:pt x="48" y="171"/>
                        </a:lnTo>
                        <a:lnTo>
                          <a:pt x="46" y="171"/>
                        </a:lnTo>
                        <a:lnTo>
                          <a:pt x="46" y="173"/>
                        </a:lnTo>
                        <a:lnTo>
                          <a:pt x="46" y="175"/>
                        </a:lnTo>
                        <a:lnTo>
                          <a:pt x="46" y="177"/>
                        </a:lnTo>
                        <a:lnTo>
                          <a:pt x="48" y="177"/>
                        </a:lnTo>
                        <a:lnTo>
                          <a:pt x="48" y="179"/>
                        </a:lnTo>
                        <a:lnTo>
                          <a:pt x="50" y="179"/>
                        </a:lnTo>
                        <a:lnTo>
                          <a:pt x="52" y="179"/>
                        </a:lnTo>
                        <a:lnTo>
                          <a:pt x="54" y="180"/>
                        </a:lnTo>
                        <a:lnTo>
                          <a:pt x="56" y="180"/>
                        </a:lnTo>
                        <a:lnTo>
                          <a:pt x="56" y="182"/>
                        </a:lnTo>
                        <a:lnTo>
                          <a:pt x="54" y="184"/>
                        </a:lnTo>
                        <a:lnTo>
                          <a:pt x="54" y="186"/>
                        </a:lnTo>
                        <a:lnTo>
                          <a:pt x="52" y="188"/>
                        </a:lnTo>
                        <a:lnTo>
                          <a:pt x="54" y="188"/>
                        </a:lnTo>
                        <a:lnTo>
                          <a:pt x="54" y="186"/>
                        </a:lnTo>
                        <a:lnTo>
                          <a:pt x="56" y="184"/>
                        </a:lnTo>
                        <a:lnTo>
                          <a:pt x="56" y="182"/>
                        </a:lnTo>
                        <a:lnTo>
                          <a:pt x="58" y="182"/>
                        </a:lnTo>
                        <a:lnTo>
                          <a:pt x="60" y="182"/>
                        </a:lnTo>
                        <a:lnTo>
                          <a:pt x="60" y="184"/>
                        </a:lnTo>
                        <a:lnTo>
                          <a:pt x="62" y="186"/>
                        </a:lnTo>
                        <a:lnTo>
                          <a:pt x="60" y="188"/>
                        </a:lnTo>
                        <a:lnTo>
                          <a:pt x="58" y="190"/>
                        </a:lnTo>
                        <a:lnTo>
                          <a:pt x="56" y="190"/>
                        </a:lnTo>
                        <a:lnTo>
                          <a:pt x="56" y="188"/>
                        </a:lnTo>
                        <a:lnTo>
                          <a:pt x="54" y="188"/>
                        </a:lnTo>
                        <a:lnTo>
                          <a:pt x="54" y="190"/>
                        </a:lnTo>
                        <a:lnTo>
                          <a:pt x="56" y="190"/>
                        </a:lnTo>
                        <a:lnTo>
                          <a:pt x="56" y="192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2" y="190"/>
                        </a:lnTo>
                        <a:lnTo>
                          <a:pt x="52" y="192"/>
                        </a:lnTo>
                        <a:lnTo>
                          <a:pt x="52" y="190"/>
                        </a:lnTo>
                        <a:lnTo>
                          <a:pt x="52" y="192"/>
                        </a:lnTo>
                        <a:lnTo>
                          <a:pt x="50" y="192"/>
                        </a:lnTo>
                        <a:lnTo>
                          <a:pt x="52" y="192"/>
                        </a:lnTo>
                        <a:lnTo>
                          <a:pt x="50" y="192"/>
                        </a:lnTo>
                        <a:lnTo>
                          <a:pt x="50" y="190"/>
                        </a:lnTo>
                        <a:lnTo>
                          <a:pt x="50" y="192"/>
                        </a:lnTo>
                        <a:lnTo>
                          <a:pt x="50" y="194"/>
                        </a:lnTo>
                        <a:lnTo>
                          <a:pt x="52" y="194"/>
                        </a:lnTo>
                        <a:lnTo>
                          <a:pt x="50" y="194"/>
                        </a:lnTo>
                        <a:lnTo>
                          <a:pt x="50" y="196"/>
                        </a:lnTo>
                        <a:lnTo>
                          <a:pt x="50" y="198"/>
                        </a:lnTo>
                        <a:lnTo>
                          <a:pt x="50" y="200"/>
                        </a:lnTo>
                        <a:lnTo>
                          <a:pt x="48" y="200"/>
                        </a:lnTo>
                        <a:lnTo>
                          <a:pt x="48" y="202"/>
                        </a:lnTo>
                        <a:lnTo>
                          <a:pt x="50" y="202"/>
                        </a:lnTo>
                        <a:lnTo>
                          <a:pt x="50" y="203"/>
                        </a:lnTo>
                        <a:lnTo>
                          <a:pt x="52" y="203"/>
                        </a:lnTo>
                        <a:lnTo>
                          <a:pt x="52" y="205"/>
                        </a:lnTo>
                        <a:lnTo>
                          <a:pt x="54" y="205"/>
                        </a:lnTo>
                        <a:lnTo>
                          <a:pt x="52" y="205"/>
                        </a:lnTo>
                        <a:lnTo>
                          <a:pt x="52" y="207"/>
                        </a:lnTo>
                        <a:lnTo>
                          <a:pt x="54" y="207"/>
                        </a:lnTo>
                        <a:lnTo>
                          <a:pt x="52" y="207"/>
                        </a:lnTo>
                        <a:lnTo>
                          <a:pt x="52" y="209"/>
                        </a:lnTo>
                        <a:lnTo>
                          <a:pt x="52" y="207"/>
                        </a:lnTo>
                        <a:lnTo>
                          <a:pt x="54" y="207"/>
                        </a:lnTo>
                        <a:lnTo>
                          <a:pt x="54" y="209"/>
                        </a:lnTo>
                        <a:lnTo>
                          <a:pt x="52" y="209"/>
                        </a:lnTo>
                        <a:lnTo>
                          <a:pt x="54" y="209"/>
                        </a:lnTo>
                        <a:lnTo>
                          <a:pt x="54" y="211"/>
                        </a:lnTo>
                        <a:lnTo>
                          <a:pt x="56" y="211"/>
                        </a:lnTo>
                        <a:lnTo>
                          <a:pt x="58" y="211"/>
                        </a:lnTo>
                        <a:lnTo>
                          <a:pt x="58" y="209"/>
                        </a:lnTo>
                        <a:lnTo>
                          <a:pt x="60" y="209"/>
                        </a:lnTo>
                        <a:lnTo>
                          <a:pt x="60" y="207"/>
                        </a:lnTo>
                        <a:lnTo>
                          <a:pt x="62" y="207"/>
                        </a:lnTo>
                        <a:lnTo>
                          <a:pt x="64" y="207"/>
                        </a:lnTo>
                        <a:lnTo>
                          <a:pt x="64" y="205"/>
                        </a:lnTo>
                        <a:lnTo>
                          <a:pt x="66" y="205"/>
                        </a:lnTo>
                        <a:lnTo>
                          <a:pt x="66" y="203"/>
                        </a:lnTo>
                        <a:lnTo>
                          <a:pt x="66" y="202"/>
                        </a:lnTo>
                        <a:lnTo>
                          <a:pt x="66" y="200"/>
                        </a:lnTo>
                        <a:lnTo>
                          <a:pt x="64" y="200"/>
                        </a:lnTo>
                        <a:lnTo>
                          <a:pt x="62" y="200"/>
                        </a:lnTo>
                        <a:lnTo>
                          <a:pt x="64" y="200"/>
                        </a:lnTo>
                        <a:lnTo>
                          <a:pt x="66" y="200"/>
                        </a:lnTo>
                        <a:lnTo>
                          <a:pt x="67" y="200"/>
                        </a:lnTo>
                        <a:lnTo>
                          <a:pt x="69" y="200"/>
                        </a:lnTo>
                        <a:lnTo>
                          <a:pt x="71" y="200"/>
                        </a:lnTo>
                        <a:lnTo>
                          <a:pt x="73" y="200"/>
                        </a:lnTo>
                        <a:lnTo>
                          <a:pt x="75" y="200"/>
                        </a:lnTo>
                        <a:lnTo>
                          <a:pt x="75" y="198"/>
                        </a:lnTo>
                        <a:lnTo>
                          <a:pt x="75" y="200"/>
                        </a:lnTo>
                        <a:lnTo>
                          <a:pt x="77" y="200"/>
                        </a:lnTo>
                        <a:lnTo>
                          <a:pt x="79" y="200"/>
                        </a:lnTo>
                        <a:lnTo>
                          <a:pt x="81" y="200"/>
                        </a:lnTo>
                        <a:lnTo>
                          <a:pt x="79" y="200"/>
                        </a:lnTo>
                        <a:lnTo>
                          <a:pt x="79" y="202"/>
                        </a:lnTo>
                        <a:lnTo>
                          <a:pt x="77" y="202"/>
                        </a:lnTo>
                        <a:lnTo>
                          <a:pt x="77" y="203"/>
                        </a:lnTo>
                        <a:lnTo>
                          <a:pt x="75" y="203"/>
                        </a:lnTo>
                        <a:lnTo>
                          <a:pt x="75" y="205"/>
                        </a:lnTo>
                        <a:lnTo>
                          <a:pt x="75" y="207"/>
                        </a:lnTo>
                        <a:lnTo>
                          <a:pt x="73" y="207"/>
                        </a:lnTo>
                        <a:lnTo>
                          <a:pt x="75" y="207"/>
                        </a:lnTo>
                        <a:lnTo>
                          <a:pt x="75" y="209"/>
                        </a:lnTo>
                        <a:lnTo>
                          <a:pt x="75" y="211"/>
                        </a:lnTo>
                        <a:lnTo>
                          <a:pt x="75" y="209"/>
                        </a:lnTo>
                        <a:lnTo>
                          <a:pt x="75" y="211"/>
                        </a:lnTo>
                        <a:lnTo>
                          <a:pt x="77" y="211"/>
                        </a:lnTo>
                        <a:lnTo>
                          <a:pt x="79" y="211"/>
                        </a:lnTo>
                        <a:lnTo>
                          <a:pt x="77" y="211"/>
                        </a:lnTo>
                        <a:lnTo>
                          <a:pt x="79" y="211"/>
                        </a:lnTo>
                        <a:lnTo>
                          <a:pt x="79" y="209"/>
                        </a:lnTo>
                        <a:lnTo>
                          <a:pt x="81" y="209"/>
                        </a:lnTo>
                        <a:lnTo>
                          <a:pt x="81" y="211"/>
                        </a:lnTo>
                        <a:lnTo>
                          <a:pt x="81" y="213"/>
                        </a:lnTo>
                        <a:lnTo>
                          <a:pt x="79" y="213"/>
                        </a:lnTo>
                        <a:lnTo>
                          <a:pt x="77" y="213"/>
                        </a:lnTo>
                        <a:lnTo>
                          <a:pt x="77" y="215"/>
                        </a:lnTo>
                        <a:lnTo>
                          <a:pt x="77" y="213"/>
                        </a:lnTo>
                        <a:lnTo>
                          <a:pt x="75" y="213"/>
                        </a:lnTo>
                        <a:lnTo>
                          <a:pt x="77" y="213"/>
                        </a:lnTo>
                        <a:lnTo>
                          <a:pt x="77" y="215"/>
                        </a:lnTo>
                        <a:lnTo>
                          <a:pt x="75" y="215"/>
                        </a:lnTo>
                        <a:lnTo>
                          <a:pt x="73" y="215"/>
                        </a:lnTo>
                        <a:lnTo>
                          <a:pt x="73" y="217"/>
                        </a:lnTo>
                        <a:lnTo>
                          <a:pt x="73" y="215"/>
                        </a:lnTo>
                        <a:lnTo>
                          <a:pt x="71" y="215"/>
                        </a:lnTo>
                        <a:lnTo>
                          <a:pt x="71" y="217"/>
                        </a:lnTo>
                        <a:lnTo>
                          <a:pt x="69" y="217"/>
                        </a:lnTo>
                        <a:lnTo>
                          <a:pt x="71" y="217"/>
                        </a:lnTo>
                        <a:lnTo>
                          <a:pt x="71" y="219"/>
                        </a:lnTo>
                        <a:lnTo>
                          <a:pt x="73" y="219"/>
                        </a:lnTo>
                        <a:lnTo>
                          <a:pt x="75" y="219"/>
                        </a:lnTo>
                        <a:lnTo>
                          <a:pt x="77" y="219"/>
                        </a:lnTo>
                        <a:lnTo>
                          <a:pt x="77" y="221"/>
                        </a:lnTo>
                        <a:lnTo>
                          <a:pt x="79" y="221"/>
                        </a:lnTo>
                        <a:lnTo>
                          <a:pt x="81" y="221"/>
                        </a:lnTo>
                        <a:lnTo>
                          <a:pt x="81" y="223"/>
                        </a:lnTo>
                        <a:lnTo>
                          <a:pt x="83" y="223"/>
                        </a:lnTo>
                        <a:lnTo>
                          <a:pt x="81" y="223"/>
                        </a:lnTo>
                        <a:lnTo>
                          <a:pt x="81" y="225"/>
                        </a:lnTo>
                        <a:lnTo>
                          <a:pt x="79" y="225"/>
                        </a:lnTo>
                        <a:lnTo>
                          <a:pt x="79" y="223"/>
                        </a:lnTo>
                        <a:lnTo>
                          <a:pt x="77" y="223"/>
                        </a:lnTo>
                        <a:lnTo>
                          <a:pt x="77" y="221"/>
                        </a:lnTo>
                        <a:lnTo>
                          <a:pt x="75" y="221"/>
                        </a:lnTo>
                        <a:lnTo>
                          <a:pt x="73" y="221"/>
                        </a:lnTo>
                        <a:lnTo>
                          <a:pt x="73" y="223"/>
                        </a:lnTo>
                        <a:lnTo>
                          <a:pt x="73" y="225"/>
                        </a:lnTo>
                        <a:lnTo>
                          <a:pt x="75" y="225"/>
                        </a:lnTo>
                        <a:lnTo>
                          <a:pt x="75" y="227"/>
                        </a:lnTo>
                        <a:lnTo>
                          <a:pt x="73" y="225"/>
                        </a:lnTo>
                        <a:lnTo>
                          <a:pt x="73" y="227"/>
                        </a:lnTo>
                        <a:lnTo>
                          <a:pt x="75" y="227"/>
                        </a:lnTo>
                        <a:lnTo>
                          <a:pt x="77" y="227"/>
                        </a:lnTo>
                        <a:lnTo>
                          <a:pt x="77" y="228"/>
                        </a:lnTo>
                        <a:lnTo>
                          <a:pt x="79" y="228"/>
                        </a:lnTo>
                        <a:lnTo>
                          <a:pt x="79" y="230"/>
                        </a:lnTo>
                        <a:lnTo>
                          <a:pt x="77" y="230"/>
                        </a:lnTo>
                        <a:lnTo>
                          <a:pt x="75" y="230"/>
                        </a:lnTo>
                        <a:lnTo>
                          <a:pt x="75" y="228"/>
                        </a:lnTo>
                        <a:lnTo>
                          <a:pt x="73" y="228"/>
                        </a:lnTo>
                        <a:lnTo>
                          <a:pt x="73" y="230"/>
                        </a:lnTo>
                        <a:lnTo>
                          <a:pt x="73" y="228"/>
                        </a:lnTo>
                        <a:lnTo>
                          <a:pt x="71" y="228"/>
                        </a:lnTo>
                        <a:lnTo>
                          <a:pt x="69" y="228"/>
                        </a:lnTo>
                        <a:lnTo>
                          <a:pt x="69" y="227"/>
                        </a:lnTo>
                        <a:lnTo>
                          <a:pt x="67" y="225"/>
                        </a:lnTo>
                        <a:lnTo>
                          <a:pt x="67" y="223"/>
                        </a:lnTo>
                        <a:lnTo>
                          <a:pt x="66" y="223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0" y="223"/>
                        </a:lnTo>
                        <a:lnTo>
                          <a:pt x="60" y="225"/>
                        </a:lnTo>
                        <a:lnTo>
                          <a:pt x="58" y="225"/>
                        </a:lnTo>
                        <a:lnTo>
                          <a:pt x="58" y="227"/>
                        </a:lnTo>
                        <a:lnTo>
                          <a:pt x="58" y="228"/>
                        </a:lnTo>
                        <a:lnTo>
                          <a:pt x="58" y="227"/>
                        </a:lnTo>
                        <a:lnTo>
                          <a:pt x="56" y="228"/>
                        </a:lnTo>
                        <a:lnTo>
                          <a:pt x="58" y="230"/>
                        </a:lnTo>
                        <a:lnTo>
                          <a:pt x="56" y="230"/>
                        </a:lnTo>
                        <a:lnTo>
                          <a:pt x="56" y="232"/>
                        </a:lnTo>
                        <a:lnTo>
                          <a:pt x="56" y="234"/>
                        </a:lnTo>
                        <a:lnTo>
                          <a:pt x="58" y="236"/>
                        </a:lnTo>
                        <a:lnTo>
                          <a:pt x="56" y="236"/>
                        </a:lnTo>
                        <a:lnTo>
                          <a:pt x="56" y="238"/>
                        </a:lnTo>
                        <a:lnTo>
                          <a:pt x="56" y="240"/>
                        </a:lnTo>
                        <a:lnTo>
                          <a:pt x="54" y="240"/>
                        </a:lnTo>
                        <a:lnTo>
                          <a:pt x="56" y="240"/>
                        </a:lnTo>
                        <a:lnTo>
                          <a:pt x="56" y="242"/>
                        </a:lnTo>
                        <a:lnTo>
                          <a:pt x="56" y="244"/>
                        </a:lnTo>
                        <a:lnTo>
                          <a:pt x="54" y="244"/>
                        </a:lnTo>
                        <a:lnTo>
                          <a:pt x="54" y="246"/>
                        </a:lnTo>
                        <a:lnTo>
                          <a:pt x="54" y="248"/>
                        </a:lnTo>
                        <a:lnTo>
                          <a:pt x="54" y="250"/>
                        </a:lnTo>
                        <a:lnTo>
                          <a:pt x="54" y="251"/>
                        </a:lnTo>
                        <a:lnTo>
                          <a:pt x="54" y="253"/>
                        </a:lnTo>
                        <a:lnTo>
                          <a:pt x="56" y="255"/>
                        </a:lnTo>
                        <a:lnTo>
                          <a:pt x="56" y="257"/>
                        </a:lnTo>
                        <a:lnTo>
                          <a:pt x="58" y="257"/>
                        </a:lnTo>
                        <a:lnTo>
                          <a:pt x="60" y="257"/>
                        </a:lnTo>
                        <a:lnTo>
                          <a:pt x="60" y="259"/>
                        </a:lnTo>
                        <a:lnTo>
                          <a:pt x="62" y="259"/>
                        </a:lnTo>
                        <a:lnTo>
                          <a:pt x="64" y="259"/>
                        </a:lnTo>
                        <a:lnTo>
                          <a:pt x="66" y="259"/>
                        </a:lnTo>
                        <a:lnTo>
                          <a:pt x="67" y="261"/>
                        </a:lnTo>
                        <a:lnTo>
                          <a:pt x="69" y="261"/>
                        </a:lnTo>
                        <a:lnTo>
                          <a:pt x="71" y="261"/>
                        </a:lnTo>
                        <a:lnTo>
                          <a:pt x="73" y="261"/>
                        </a:lnTo>
                        <a:lnTo>
                          <a:pt x="75" y="261"/>
                        </a:lnTo>
                        <a:lnTo>
                          <a:pt x="77" y="261"/>
                        </a:lnTo>
                        <a:lnTo>
                          <a:pt x="79" y="261"/>
                        </a:lnTo>
                        <a:lnTo>
                          <a:pt x="81" y="261"/>
                        </a:lnTo>
                        <a:lnTo>
                          <a:pt x="83" y="261"/>
                        </a:lnTo>
                        <a:lnTo>
                          <a:pt x="87" y="261"/>
                        </a:lnTo>
                        <a:lnTo>
                          <a:pt x="89" y="261"/>
                        </a:lnTo>
                        <a:lnTo>
                          <a:pt x="92" y="261"/>
                        </a:lnTo>
                        <a:lnTo>
                          <a:pt x="94" y="259"/>
                        </a:lnTo>
                        <a:lnTo>
                          <a:pt x="98" y="259"/>
                        </a:lnTo>
                        <a:lnTo>
                          <a:pt x="100" y="259"/>
                        </a:lnTo>
                        <a:lnTo>
                          <a:pt x="100" y="257"/>
                        </a:lnTo>
                        <a:lnTo>
                          <a:pt x="102" y="257"/>
                        </a:lnTo>
                        <a:lnTo>
                          <a:pt x="102" y="255"/>
                        </a:lnTo>
                        <a:lnTo>
                          <a:pt x="104" y="255"/>
                        </a:lnTo>
                        <a:lnTo>
                          <a:pt x="104" y="253"/>
                        </a:lnTo>
                        <a:lnTo>
                          <a:pt x="102" y="253"/>
                        </a:lnTo>
                        <a:lnTo>
                          <a:pt x="102" y="251"/>
                        </a:lnTo>
                        <a:lnTo>
                          <a:pt x="104" y="251"/>
                        </a:lnTo>
                        <a:lnTo>
                          <a:pt x="106" y="250"/>
                        </a:lnTo>
                        <a:lnTo>
                          <a:pt x="104" y="250"/>
                        </a:lnTo>
                        <a:lnTo>
                          <a:pt x="104" y="248"/>
                        </a:lnTo>
                        <a:lnTo>
                          <a:pt x="104" y="246"/>
                        </a:lnTo>
                        <a:lnTo>
                          <a:pt x="104" y="244"/>
                        </a:lnTo>
                        <a:lnTo>
                          <a:pt x="106" y="244"/>
                        </a:lnTo>
                        <a:lnTo>
                          <a:pt x="108" y="242"/>
                        </a:lnTo>
                        <a:lnTo>
                          <a:pt x="108" y="240"/>
                        </a:lnTo>
                        <a:lnTo>
                          <a:pt x="110" y="240"/>
                        </a:lnTo>
                        <a:lnTo>
                          <a:pt x="108" y="240"/>
                        </a:lnTo>
                        <a:lnTo>
                          <a:pt x="108" y="238"/>
                        </a:lnTo>
                        <a:lnTo>
                          <a:pt x="108" y="236"/>
                        </a:lnTo>
                        <a:lnTo>
                          <a:pt x="106" y="236"/>
                        </a:lnTo>
                        <a:lnTo>
                          <a:pt x="106" y="234"/>
                        </a:lnTo>
                        <a:lnTo>
                          <a:pt x="106" y="232"/>
                        </a:lnTo>
                        <a:lnTo>
                          <a:pt x="106" y="230"/>
                        </a:lnTo>
                        <a:lnTo>
                          <a:pt x="104" y="230"/>
                        </a:lnTo>
                        <a:lnTo>
                          <a:pt x="106" y="230"/>
                        </a:lnTo>
                        <a:lnTo>
                          <a:pt x="106" y="228"/>
                        </a:lnTo>
                        <a:lnTo>
                          <a:pt x="106" y="230"/>
                        </a:lnTo>
                        <a:lnTo>
                          <a:pt x="108" y="228"/>
                        </a:lnTo>
                        <a:lnTo>
                          <a:pt x="108" y="227"/>
                        </a:lnTo>
                        <a:lnTo>
                          <a:pt x="106" y="227"/>
                        </a:lnTo>
                        <a:lnTo>
                          <a:pt x="106" y="225"/>
                        </a:lnTo>
                        <a:lnTo>
                          <a:pt x="108" y="225"/>
                        </a:lnTo>
                        <a:lnTo>
                          <a:pt x="108" y="227"/>
                        </a:lnTo>
                        <a:lnTo>
                          <a:pt x="110" y="225"/>
                        </a:lnTo>
                        <a:lnTo>
                          <a:pt x="110" y="223"/>
                        </a:lnTo>
                        <a:lnTo>
                          <a:pt x="112" y="223"/>
                        </a:lnTo>
                        <a:lnTo>
                          <a:pt x="112" y="221"/>
                        </a:lnTo>
                        <a:lnTo>
                          <a:pt x="112" y="219"/>
                        </a:lnTo>
                        <a:lnTo>
                          <a:pt x="112" y="217"/>
                        </a:lnTo>
                        <a:lnTo>
                          <a:pt x="110" y="217"/>
                        </a:lnTo>
                        <a:lnTo>
                          <a:pt x="108" y="217"/>
                        </a:lnTo>
                        <a:lnTo>
                          <a:pt x="106" y="217"/>
                        </a:lnTo>
                        <a:lnTo>
                          <a:pt x="104" y="217"/>
                        </a:lnTo>
                        <a:lnTo>
                          <a:pt x="104" y="215"/>
                        </a:lnTo>
                        <a:lnTo>
                          <a:pt x="106" y="213"/>
                        </a:lnTo>
                        <a:lnTo>
                          <a:pt x="104" y="213"/>
                        </a:lnTo>
                        <a:lnTo>
                          <a:pt x="104" y="211"/>
                        </a:lnTo>
                        <a:lnTo>
                          <a:pt x="106" y="209"/>
                        </a:lnTo>
                        <a:lnTo>
                          <a:pt x="106" y="207"/>
                        </a:lnTo>
                        <a:lnTo>
                          <a:pt x="106" y="205"/>
                        </a:lnTo>
                        <a:lnTo>
                          <a:pt x="106" y="203"/>
                        </a:lnTo>
                        <a:lnTo>
                          <a:pt x="104" y="202"/>
                        </a:lnTo>
                        <a:lnTo>
                          <a:pt x="104" y="198"/>
                        </a:lnTo>
                        <a:lnTo>
                          <a:pt x="106" y="196"/>
                        </a:lnTo>
                        <a:lnTo>
                          <a:pt x="106" y="194"/>
                        </a:lnTo>
                        <a:lnTo>
                          <a:pt x="106" y="192"/>
                        </a:lnTo>
                        <a:lnTo>
                          <a:pt x="106" y="190"/>
                        </a:lnTo>
                        <a:lnTo>
                          <a:pt x="106" y="188"/>
                        </a:lnTo>
                        <a:lnTo>
                          <a:pt x="104" y="188"/>
                        </a:lnTo>
                        <a:lnTo>
                          <a:pt x="104" y="186"/>
                        </a:lnTo>
                        <a:lnTo>
                          <a:pt x="104" y="184"/>
                        </a:lnTo>
                        <a:lnTo>
                          <a:pt x="104" y="182"/>
                        </a:lnTo>
                        <a:lnTo>
                          <a:pt x="104" y="180"/>
                        </a:lnTo>
                        <a:lnTo>
                          <a:pt x="104" y="179"/>
                        </a:lnTo>
                        <a:lnTo>
                          <a:pt x="102" y="179"/>
                        </a:lnTo>
                        <a:lnTo>
                          <a:pt x="102" y="177"/>
                        </a:lnTo>
                        <a:lnTo>
                          <a:pt x="102" y="175"/>
                        </a:lnTo>
                        <a:lnTo>
                          <a:pt x="100" y="175"/>
                        </a:lnTo>
                        <a:lnTo>
                          <a:pt x="100" y="173"/>
                        </a:lnTo>
                        <a:lnTo>
                          <a:pt x="100" y="171"/>
                        </a:lnTo>
                        <a:lnTo>
                          <a:pt x="98" y="171"/>
                        </a:lnTo>
                        <a:lnTo>
                          <a:pt x="98" y="169"/>
                        </a:lnTo>
                        <a:lnTo>
                          <a:pt x="98" y="167"/>
                        </a:lnTo>
                        <a:lnTo>
                          <a:pt x="96" y="165"/>
                        </a:lnTo>
                        <a:lnTo>
                          <a:pt x="96" y="163"/>
                        </a:lnTo>
                        <a:lnTo>
                          <a:pt x="98" y="161"/>
                        </a:lnTo>
                        <a:lnTo>
                          <a:pt x="98" y="159"/>
                        </a:lnTo>
                        <a:lnTo>
                          <a:pt x="98" y="157"/>
                        </a:lnTo>
                        <a:lnTo>
                          <a:pt x="100" y="157"/>
                        </a:lnTo>
                        <a:lnTo>
                          <a:pt x="100" y="155"/>
                        </a:lnTo>
                        <a:lnTo>
                          <a:pt x="100" y="154"/>
                        </a:lnTo>
                        <a:lnTo>
                          <a:pt x="100" y="152"/>
                        </a:lnTo>
                        <a:lnTo>
                          <a:pt x="102" y="152"/>
                        </a:lnTo>
                        <a:lnTo>
                          <a:pt x="102" y="150"/>
                        </a:lnTo>
                        <a:lnTo>
                          <a:pt x="102" y="148"/>
                        </a:lnTo>
                        <a:lnTo>
                          <a:pt x="102" y="146"/>
                        </a:lnTo>
                        <a:lnTo>
                          <a:pt x="102" y="144"/>
                        </a:lnTo>
                        <a:lnTo>
                          <a:pt x="102" y="142"/>
                        </a:lnTo>
                        <a:lnTo>
                          <a:pt x="100" y="142"/>
                        </a:lnTo>
                        <a:lnTo>
                          <a:pt x="100" y="140"/>
                        </a:lnTo>
                        <a:lnTo>
                          <a:pt x="100" y="138"/>
                        </a:lnTo>
                        <a:lnTo>
                          <a:pt x="100" y="136"/>
                        </a:lnTo>
                        <a:lnTo>
                          <a:pt x="100" y="134"/>
                        </a:lnTo>
                        <a:lnTo>
                          <a:pt x="100" y="132"/>
                        </a:lnTo>
                        <a:lnTo>
                          <a:pt x="100" y="131"/>
                        </a:lnTo>
                        <a:lnTo>
                          <a:pt x="100" y="129"/>
                        </a:lnTo>
                        <a:lnTo>
                          <a:pt x="100" y="127"/>
                        </a:lnTo>
                        <a:lnTo>
                          <a:pt x="98" y="127"/>
                        </a:lnTo>
                        <a:lnTo>
                          <a:pt x="98" y="125"/>
                        </a:lnTo>
                        <a:lnTo>
                          <a:pt x="96" y="123"/>
                        </a:lnTo>
                        <a:lnTo>
                          <a:pt x="94" y="123"/>
                        </a:lnTo>
                        <a:lnTo>
                          <a:pt x="92" y="123"/>
                        </a:lnTo>
                        <a:lnTo>
                          <a:pt x="92" y="121"/>
                        </a:lnTo>
                        <a:lnTo>
                          <a:pt x="92" y="119"/>
                        </a:lnTo>
                        <a:lnTo>
                          <a:pt x="90" y="119"/>
                        </a:lnTo>
                        <a:lnTo>
                          <a:pt x="90" y="117"/>
                        </a:lnTo>
                        <a:lnTo>
                          <a:pt x="90" y="115"/>
                        </a:lnTo>
                        <a:lnTo>
                          <a:pt x="90" y="113"/>
                        </a:lnTo>
                        <a:lnTo>
                          <a:pt x="89" y="111"/>
                        </a:lnTo>
                        <a:lnTo>
                          <a:pt x="89" y="109"/>
                        </a:lnTo>
                        <a:lnTo>
                          <a:pt x="89" y="107"/>
                        </a:lnTo>
                        <a:lnTo>
                          <a:pt x="87" y="107"/>
                        </a:lnTo>
                        <a:lnTo>
                          <a:pt x="87" y="106"/>
                        </a:lnTo>
                        <a:lnTo>
                          <a:pt x="85" y="106"/>
                        </a:lnTo>
                        <a:lnTo>
                          <a:pt x="85" y="104"/>
                        </a:lnTo>
                        <a:lnTo>
                          <a:pt x="83" y="104"/>
                        </a:lnTo>
                        <a:lnTo>
                          <a:pt x="83" y="102"/>
                        </a:lnTo>
                        <a:lnTo>
                          <a:pt x="81" y="102"/>
                        </a:lnTo>
                        <a:lnTo>
                          <a:pt x="81" y="100"/>
                        </a:lnTo>
                        <a:lnTo>
                          <a:pt x="79" y="100"/>
                        </a:lnTo>
                        <a:lnTo>
                          <a:pt x="77" y="100"/>
                        </a:lnTo>
                        <a:lnTo>
                          <a:pt x="77" y="98"/>
                        </a:lnTo>
                        <a:lnTo>
                          <a:pt x="75" y="98"/>
                        </a:lnTo>
                        <a:lnTo>
                          <a:pt x="73" y="98"/>
                        </a:lnTo>
                        <a:lnTo>
                          <a:pt x="71" y="98"/>
                        </a:lnTo>
                        <a:lnTo>
                          <a:pt x="71" y="96"/>
                        </a:lnTo>
                        <a:lnTo>
                          <a:pt x="69" y="96"/>
                        </a:lnTo>
                        <a:lnTo>
                          <a:pt x="67" y="96"/>
                        </a:lnTo>
                        <a:lnTo>
                          <a:pt x="66" y="96"/>
                        </a:lnTo>
                        <a:lnTo>
                          <a:pt x="66" y="94"/>
                        </a:lnTo>
                        <a:lnTo>
                          <a:pt x="64" y="94"/>
                        </a:lnTo>
                        <a:lnTo>
                          <a:pt x="62" y="94"/>
                        </a:lnTo>
                        <a:lnTo>
                          <a:pt x="62" y="92"/>
                        </a:lnTo>
                        <a:lnTo>
                          <a:pt x="60" y="92"/>
                        </a:lnTo>
                        <a:lnTo>
                          <a:pt x="58" y="92"/>
                        </a:lnTo>
                        <a:lnTo>
                          <a:pt x="60" y="90"/>
                        </a:lnTo>
                        <a:lnTo>
                          <a:pt x="58" y="90"/>
                        </a:lnTo>
                        <a:lnTo>
                          <a:pt x="56" y="90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90"/>
                        </a:lnTo>
                        <a:lnTo>
                          <a:pt x="54" y="92"/>
                        </a:lnTo>
                        <a:lnTo>
                          <a:pt x="56" y="92"/>
                        </a:lnTo>
                        <a:lnTo>
                          <a:pt x="56" y="94"/>
                        </a:lnTo>
                        <a:lnTo>
                          <a:pt x="58" y="94"/>
                        </a:lnTo>
                        <a:lnTo>
                          <a:pt x="56" y="94"/>
                        </a:lnTo>
                        <a:lnTo>
                          <a:pt x="58" y="94"/>
                        </a:lnTo>
                        <a:lnTo>
                          <a:pt x="60" y="94"/>
                        </a:lnTo>
                        <a:lnTo>
                          <a:pt x="60" y="92"/>
                        </a:lnTo>
                        <a:lnTo>
                          <a:pt x="62" y="92"/>
                        </a:lnTo>
                        <a:lnTo>
                          <a:pt x="62" y="94"/>
                        </a:lnTo>
                        <a:lnTo>
                          <a:pt x="60" y="94"/>
                        </a:lnTo>
                        <a:lnTo>
                          <a:pt x="58" y="94"/>
                        </a:lnTo>
                        <a:lnTo>
                          <a:pt x="56" y="94"/>
                        </a:lnTo>
                        <a:lnTo>
                          <a:pt x="54" y="92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86"/>
                        </a:lnTo>
                        <a:lnTo>
                          <a:pt x="56" y="86"/>
                        </a:lnTo>
                        <a:lnTo>
                          <a:pt x="56" y="84"/>
                        </a:lnTo>
                        <a:lnTo>
                          <a:pt x="58" y="84"/>
                        </a:lnTo>
                        <a:lnTo>
                          <a:pt x="58" y="83"/>
                        </a:lnTo>
                        <a:lnTo>
                          <a:pt x="60" y="83"/>
                        </a:lnTo>
                        <a:lnTo>
                          <a:pt x="62" y="81"/>
                        </a:lnTo>
                        <a:lnTo>
                          <a:pt x="64" y="81"/>
                        </a:lnTo>
                        <a:lnTo>
                          <a:pt x="64" y="79"/>
                        </a:lnTo>
                        <a:lnTo>
                          <a:pt x="66" y="79"/>
                        </a:lnTo>
                        <a:lnTo>
                          <a:pt x="66" y="77"/>
                        </a:lnTo>
                        <a:lnTo>
                          <a:pt x="67" y="77"/>
                        </a:lnTo>
                        <a:lnTo>
                          <a:pt x="67" y="75"/>
                        </a:lnTo>
                        <a:lnTo>
                          <a:pt x="67" y="73"/>
                        </a:lnTo>
                        <a:lnTo>
                          <a:pt x="67" y="71"/>
                        </a:lnTo>
                        <a:lnTo>
                          <a:pt x="67" y="69"/>
                        </a:lnTo>
                        <a:lnTo>
                          <a:pt x="69" y="69"/>
                        </a:lnTo>
                        <a:lnTo>
                          <a:pt x="71" y="69"/>
                        </a:lnTo>
                        <a:lnTo>
                          <a:pt x="73" y="69"/>
                        </a:lnTo>
                        <a:lnTo>
                          <a:pt x="75" y="69"/>
                        </a:lnTo>
                        <a:lnTo>
                          <a:pt x="77" y="69"/>
                        </a:lnTo>
                        <a:lnTo>
                          <a:pt x="79" y="69"/>
                        </a:lnTo>
                        <a:lnTo>
                          <a:pt x="81" y="67"/>
                        </a:lnTo>
                        <a:lnTo>
                          <a:pt x="83" y="67"/>
                        </a:lnTo>
                        <a:lnTo>
                          <a:pt x="85" y="67"/>
                        </a:lnTo>
                        <a:lnTo>
                          <a:pt x="87" y="67"/>
                        </a:lnTo>
                        <a:lnTo>
                          <a:pt x="89" y="67"/>
                        </a:lnTo>
                        <a:lnTo>
                          <a:pt x="90" y="67"/>
                        </a:lnTo>
                        <a:lnTo>
                          <a:pt x="92" y="67"/>
                        </a:lnTo>
                        <a:lnTo>
                          <a:pt x="94" y="65"/>
                        </a:lnTo>
                        <a:lnTo>
                          <a:pt x="96" y="65"/>
                        </a:lnTo>
                        <a:lnTo>
                          <a:pt x="98" y="65"/>
                        </a:lnTo>
                        <a:lnTo>
                          <a:pt x="100" y="65"/>
                        </a:lnTo>
                        <a:lnTo>
                          <a:pt x="102" y="65"/>
                        </a:lnTo>
                        <a:lnTo>
                          <a:pt x="102" y="63"/>
                        </a:lnTo>
                        <a:lnTo>
                          <a:pt x="104" y="63"/>
                        </a:lnTo>
                        <a:lnTo>
                          <a:pt x="106" y="63"/>
                        </a:lnTo>
                        <a:lnTo>
                          <a:pt x="108" y="63"/>
                        </a:lnTo>
                        <a:lnTo>
                          <a:pt x="110" y="63"/>
                        </a:lnTo>
                        <a:lnTo>
                          <a:pt x="110" y="61"/>
                        </a:lnTo>
                        <a:lnTo>
                          <a:pt x="112" y="61"/>
                        </a:lnTo>
                        <a:lnTo>
                          <a:pt x="114" y="61"/>
                        </a:lnTo>
                        <a:lnTo>
                          <a:pt x="115" y="61"/>
                        </a:lnTo>
                        <a:lnTo>
                          <a:pt x="117" y="61"/>
                        </a:lnTo>
                        <a:lnTo>
                          <a:pt x="119" y="59"/>
                        </a:lnTo>
                        <a:lnTo>
                          <a:pt x="121" y="59"/>
                        </a:lnTo>
                        <a:lnTo>
                          <a:pt x="123" y="59"/>
                        </a:lnTo>
                        <a:lnTo>
                          <a:pt x="125" y="58"/>
                        </a:lnTo>
                        <a:lnTo>
                          <a:pt x="127" y="58"/>
                        </a:lnTo>
                        <a:lnTo>
                          <a:pt x="129" y="58"/>
                        </a:lnTo>
                        <a:lnTo>
                          <a:pt x="129" y="56"/>
                        </a:lnTo>
                        <a:lnTo>
                          <a:pt x="131" y="56"/>
                        </a:lnTo>
                        <a:lnTo>
                          <a:pt x="131" y="54"/>
                        </a:lnTo>
                        <a:lnTo>
                          <a:pt x="133" y="54"/>
                        </a:lnTo>
                        <a:lnTo>
                          <a:pt x="133" y="52"/>
                        </a:lnTo>
                        <a:lnTo>
                          <a:pt x="135" y="52"/>
                        </a:lnTo>
                        <a:lnTo>
                          <a:pt x="135" y="50"/>
                        </a:lnTo>
                        <a:lnTo>
                          <a:pt x="135" y="48"/>
                        </a:lnTo>
                        <a:lnTo>
                          <a:pt x="133" y="48"/>
                        </a:lnTo>
                        <a:lnTo>
                          <a:pt x="133" y="46"/>
                        </a:lnTo>
                        <a:lnTo>
                          <a:pt x="135" y="44"/>
                        </a:lnTo>
                        <a:lnTo>
                          <a:pt x="135" y="42"/>
                        </a:lnTo>
                        <a:lnTo>
                          <a:pt x="137" y="42"/>
                        </a:lnTo>
                        <a:lnTo>
                          <a:pt x="137" y="40"/>
                        </a:lnTo>
                        <a:lnTo>
                          <a:pt x="135" y="40"/>
                        </a:lnTo>
                        <a:lnTo>
                          <a:pt x="137" y="40"/>
                        </a:lnTo>
                        <a:lnTo>
                          <a:pt x="138" y="40"/>
                        </a:lnTo>
                        <a:lnTo>
                          <a:pt x="138" y="38"/>
                        </a:lnTo>
                        <a:lnTo>
                          <a:pt x="140" y="38"/>
                        </a:lnTo>
                        <a:lnTo>
                          <a:pt x="142" y="38"/>
                        </a:lnTo>
                        <a:lnTo>
                          <a:pt x="142" y="36"/>
                        </a:lnTo>
                        <a:lnTo>
                          <a:pt x="144" y="36"/>
                        </a:lnTo>
                        <a:lnTo>
                          <a:pt x="146" y="36"/>
                        </a:lnTo>
                        <a:lnTo>
                          <a:pt x="148" y="36"/>
                        </a:lnTo>
                        <a:lnTo>
                          <a:pt x="150" y="36"/>
                        </a:lnTo>
                        <a:lnTo>
                          <a:pt x="150" y="34"/>
                        </a:lnTo>
                        <a:lnTo>
                          <a:pt x="152" y="34"/>
                        </a:lnTo>
                        <a:lnTo>
                          <a:pt x="154" y="34"/>
                        </a:lnTo>
                        <a:lnTo>
                          <a:pt x="156" y="33"/>
                        </a:lnTo>
                        <a:lnTo>
                          <a:pt x="158" y="33"/>
                        </a:lnTo>
                        <a:lnTo>
                          <a:pt x="160" y="33"/>
                        </a:lnTo>
                        <a:lnTo>
                          <a:pt x="160" y="31"/>
                        </a:lnTo>
                        <a:lnTo>
                          <a:pt x="162" y="31"/>
                        </a:lnTo>
                        <a:lnTo>
                          <a:pt x="163" y="29"/>
                        </a:lnTo>
                        <a:lnTo>
                          <a:pt x="165" y="29"/>
                        </a:lnTo>
                        <a:lnTo>
                          <a:pt x="165" y="27"/>
                        </a:lnTo>
                        <a:lnTo>
                          <a:pt x="165" y="25"/>
                        </a:lnTo>
                        <a:lnTo>
                          <a:pt x="167" y="23"/>
                        </a:lnTo>
                        <a:lnTo>
                          <a:pt x="165" y="23"/>
                        </a:lnTo>
                        <a:lnTo>
                          <a:pt x="167" y="23"/>
                        </a:lnTo>
                        <a:lnTo>
                          <a:pt x="167" y="21"/>
                        </a:lnTo>
                        <a:lnTo>
                          <a:pt x="169" y="21"/>
                        </a:lnTo>
                        <a:lnTo>
                          <a:pt x="169" y="19"/>
                        </a:lnTo>
                        <a:lnTo>
                          <a:pt x="171" y="19"/>
                        </a:lnTo>
                        <a:lnTo>
                          <a:pt x="173" y="17"/>
                        </a:lnTo>
                        <a:lnTo>
                          <a:pt x="175" y="17"/>
                        </a:lnTo>
                        <a:lnTo>
                          <a:pt x="175" y="15"/>
                        </a:lnTo>
                        <a:lnTo>
                          <a:pt x="177" y="15"/>
                        </a:lnTo>
                        <a:lnTo>
                          <a:pt x="177" y="13"/>
                        </a:lnTo>
                        <a:lnTo>
                          <a:pt x="179" y="13"/>
                        </a:lnTo>
                        <a:lnTo>
                          <a:pt x="181" y="13"/>
                        </a:lnTo>
                        <a:lnTo>
                          <a:pt x="181" y="11"/>
                        </a:lnTo>
                        <a:lnTo>
                          <a:pt x="183" y="11"/>
                        </a:lnTo>
                        <a:lnTo>
                          <a:pt x="185" y="11"/>
                        </a:lnTo>
                        <a:lnTo>
                          <a:pt x="185" y="10"/>
                        </a:lnTo>
                        <a:lnTo>
                          <a:pt x="186" y="10"/>
                        </a:lnTo>
                        <a:lnTo>
                          <a:pt x="188" y="10"/>
                        </a:lnTo>
                        <a:lnTo>
                          <a:pt x="188" y="8"/>
                        </a:lnTo>
                        <a:lnTo>
                          <a:pt x="190" y="8"/>
                        </a:lnTo>
                        <a:lnTo>
                          <a:pt x="190" y="6"/>
                        </a:lnTo>
                        <a:lnTo>
                          <a:pt x="192" y="6"/>
                        </a:lnTo>
                        <a:lnTo>
                          <a:pt x="192" y="4"/>
                        </a:lnTo>
                        <a:lnTo>
                          <a:pt x="192" y="2"/>
                        </a:lnTo>
                        <a:lnTo>
                          <a:pt x="192" y="0"/>
                        </a:lnTo>
                        <a:lnTo>
                          <a:pt x="192" y="2"/>
                        </a:lnTo>
                        <a:lnTo>
                          <a:pt x="194" y="2"/>
                        </a:lnTo>
                        <a:lnTo>
                          <a:pt x="194" y="4"/>
                        </a:lnTo>
                        <a:lnTo>
                          <a:pt x="194" y="6"/>
                        </a:lnTo>
                        <a:lnTo>
                          <a:pt x="194" y="8"/>
                        </a:lnTo>
                        <a:lnTo>
                          <a:pt x="196" y="8"/>
                        </a:lnTo>
                        <a:lnTo>
                          <a:pt x="196" y="10"/>
                        </a:lnTo>
                        <a:lnTo>
                          <a:pt x="196" y="11"/>
                        </a:lnTo>
                        <a:lnTo>
                          <a:pt x="196" y="13"/>
                        </a:lnTo>
                        <a:lnTo>
                          <a:pt x="198" y="13"/>
                        </a:lnTo>
                        <a:lnTo>
                          <a:pt x="198" y="17"/>
                        </a:lnTo>
                        <a:lnTo>
                          <a:pt x="200" y="19"/>
                        </a:lnTo>
                        <a:lnTo>
                          <a:pt x="200" y="21"/>
                        </a:lnTo>
                        <a:lnTo>
                          <a:pt x="200" y="23"/>
                        </a:lnTo>
                        <a:lnTo>
                          <a:pt x="202" y="25"/>
                        </a:lnTo>
                        <a:lnTo>
                          <a:pt x="200" y="25"/>
                        </a:lnTo>
                        <a:lnTo>
                          <a:pt x="200" y="27"/>
                        </a:lnTo>
                        <a:lnTo>
                          <a:pt x="198" y="27"/>
                        </a:lnTo>
                        <a:lnTo>
                          <a:pt x="198" y="29"/>
                        </a:lnTo>
                        <a:lnTo>
                          <a:pt x="196" y="29"/>
                        </a:lnTo>
                        <a:lnTo>
                          <a:pt x="196" y="27"/>
                        </a:lnTo>
                        <a:lnTo>
                          <a:pt x="196" y="29"/>
                        </a:lnTo>
                        <a:lnTo>
                          <a:pt x="194" y="29"/>
                        </a:lnTo>
                        <a:lnTo>
                          <a:pt x="194" y="31"/>
                        </a:lnTo>
                        <a:lnTo>
                          <a:pt x="192" y="33"/>
                        </a:lnTo>
                        <a:lnTo>
                          <a:pt x="192" y="34"/>
                        </a:lnTo>
                        <a:lnTo>
                          <a:pt x="192" y="36"/>
                        </a:lnTo>
                        <a:lnTo>
                          <a:pt x="194" y="36"/>
                        </a:lnTo>
                        <a:lnTo>
                          <a:pt x="196" y="36"/>
                        </a:lnTo>
                        <a:lnTo>
                          <a:pt x="198" y="36"/>
                        </a:lnTo>
                        <a:lnTo>
                          <a:pt x="198" y="38"/>
                        </a:lnTo>
                        <a:lnTo>
                          <a:pt x="198" y="40"/>
                        </a:lnTo>
                        <a:lnTo>
                          <a:pt x="200" y="40"/>
                        </a:lnTo>
                        <a:lnTo>
                          <a:pt x="200" y="42"/>
                        </a:lnTo>
                        <a:lnTo>
                          <a:pt x="202" y="42"/>
                        </a:lnTo>
                        <a:lnTo>
                          <a:pt x="202" y="44"/>
                        </a:lnTo>
                        <a:lnTo>
                          <a:pt x="204" y="44"/>
                        </a:lnTo>
                        <a:lnTo>
                          <a:pt x="204" y="46"/>
                        </a:lnTo>
                        <a:lnTo>
                          <a:pt x="202" y="46"/>
                        </a:lnTo>
                        <a:lnTo>
                          <a:pt x="202" y="48"/>
                        </a:lnTo>
                        <a:lnTo>
                          <a:pt x="202" y="50"/>
                        </a:lnTo>
                        <a:lnTo>
                          <a:pt x="204" y="50"/>
                        </a:lnTo>
                        <a:lnTo>
                          <a:pt x="204" y="52"/>
                        </a:lnTo>
                        <a:lnTo>
                          <a:pt x="206" y="52"/>
                        </a:lnTo>
                        <a:lnTo>
                          <a:pt x="206" y="54"/>
                        </a:lnTo>
                        <a:lnTo>
                          <a:pt x="206" y="56"/>
                        </a:lnTo>
                        <a:lnTo>
                          <a:pt x="208" y="56"/>
                        </a:lnTo>
                        <a:lnTo>
                          <a:pt x="208" y="58"/>
                        </a:lnTo>
                        <a:lnTo>
                          <a:pt x="208" y="59"/>
                        </a:lnTo>
                        <a:lnTo>
                          <a:pt x="210" y="59"/>
                        </a:lnTo>
                        <a:lnTo>
                          <a:pt x="210" y="61"/>
                        </a:lnTo>
                        <a:lnTo>
                          <a:pt x="210" y="63"/>
                        </a:lnTo>
                        <a:lnTo>
                          <a:pt x="211" y="63"/>
                        </a:lnTo>
                        <a:lnTo>
                          <a:pt x="211" y="65"/>
                        </a:lnTo>
                        <a:lnTo>
                          <a:pt x="210" y="65"/>
                        </a:lnTo>
                        <a:lnTo>
                          <a:pt x="211" y="65"/>
                        </a:lnTo>
                        <a:lnTo>
                          <a:pt x="213" y="65"/>
                        </a:lnTo>
                        <a:lnTo>
                          <a:pt x="213" y="63"/>
                        </a:lnTo>
                        <a:lnTo>
                          <a:pt x="215" y="63"/>
                        </a:lnTo>
                        <a:lnTo>
                          <a:pt x="215" y="61"/>
                        </a:lnTo>
                        <a:lnTo>
                          <a:pt x="215" y="63"/>
                        </a:lnTo>
                        <a:lnTo>
                          <a:pt x="217" y="63"/>
                        </a:lnTo>
                        <a:lnTo>
                          <a:pt x="219" y="63"/>
                        </a:lnTo>
                        <a:lnTo>
                          <a:pt x="219" y="61"/>
                        </a:lnTo>
                        <a:lnTo>
                          <a:pt x="221" y="61"/>
                        </a:lnTo>
                        <a:lnTo>
                          <a:pt x="223" y="61"/>
                        </a:lnTo>
                        <a:lnTo>
                          <a:pt x="225" y="61"/>
                        </a:lnTo>
                        <a:lnTo>
                          <a:pt x="227" y="63"/>
                        </a:lnTo>
                        <a:lnTo>
                          <a:pt x="229" y="65"/>
                        </a:lnTo>
                        <a:lnTo>
                          <a:pt x="231" y="65"/>
                        </a:lnTo>
                        <a:lnTo>
                          <a:pt x="233" y="65"/>
                        </a:lnTo>
                        <a:lnTo>
                          <a:pt x="231" y="65"/>
                        </a:lnTo>
                        <a:lnTo>
                          <a:pt x="231" y="67"/>
                        </a:lnTo>
                        <a:lnTo>
                          <a:pt x="231" y="69"/>
                        </a:lnTo>
                        <a:lnTo>
                          <a:pt x="231" y="71"/>
                        </a:lnTo>
                        <a:lnTo>
                          <a:pt x="233" y="71"/>
                        </a:lnTo>
                        <a:lnTo>
                          <a:pt x="234" y="71"/>
                        </a:lnTo>
                        <a:lnTo>
                          <a:pt x="234" y="73"/>
                        </a:lnTo>
                        <a:lnTo>
                          <a:pt x="236" y="73"/>
                        </a:lnTo>
                        <a:lnTo>
                          <a:pt x="236" y="75"/>
                        </a:lnTo>
                        <a:lnTo>
                          <a:pt x="238" y="75"/>
                        </a:lnTo>
                        <a:lnTo>
                          <a:pt x="238" y="77"/>
                        </a:lnTo>
                        <a:lnTo>
                          <a:pt x="238" y="79"/>
                        </a:lnTo>
                        <a:lnTo>
                          <a:pt x="238" y="81"/>
                        </a:lnTo>
                        <a:lnTo>
                          <a:pt x="240" y="81"/>
                        </a:lnTo>
                        <a:lnTo>
                          <a:pt x="240" y="83"/>
                        </a:lnTo>
                        <a:lnTo>
                          <a:pt x="242" y="83"/>
                        </a:lnTo>
                        <a:lnTo>
                          <a:pt x="242" y="84"/>
                        </a:lnTo>
                        <a:lnTo>
                          <a:pt x="242" y="86"/>
                        </a:lnTo>
                        <a:lnTo>
                          <a:pt x="240" y="86"/>
                        </a:lnTo>
                        <a:lnTo>
                          <a:pt x="240" y="88"/>
                        </a:lnTo>
                        <a:lnTo>
                          <a:pt x="240" y="90"/>
                        </a:lnTo>
                        <a:lnTo>
                          <a:pt x="240" y="92"/>
                        </a:lnTo>
                        <a:lnTo>
                          <a:pt x="238" y="92"/>
                        </a:lnTo>
                        <a:lnTo>
                          <a:pt x="238" y="94"/>
                        </a:lnTo>
                        <a:lnTo>
                          <a:pt x="236" y="94"/>
                        </a:lnTo>
                        <a:lnTo>
                          <a:pt x="234" y="94"/>
                        </a:lnTo>
                        <a:lnTo>
                          <a:pt x="234" y="96"/>
                        </a:lnTo>
                        <a:lnTo>
                          <a:pt x="234" y="98"/>
                        </a:lnTo>
                        <a:lnTo>
                          <a:pt x="234" y="100"/>
                        </a:lnTo>
                        <a:lnTo>
                          <a:pt x="236" y="100"/>
                        </a:lnTo>
                        <a:lnTo>
                          <a:pt x="236" y="102"/>
                        </a:lnTo>
                        <a:lnTo>
                          <a:pt x="238" y="102"/>
                        </a:lnTo>
                        <a:lnTo>
                          <a:pt x="238" y="104"/>
                        </a:lnTo>
                        <a:lnTo>
                          <a:pt x="240" y="104"/>
                        </a:lnTo>
                        <a:lnTo>
                          <a:pt x="242" y="104"/>
                        </a:lnTo>
                        <a:lnTo>
                          <a:pt x="244" y="104"/>
                        </a:lnTo>
                        <a:lnTo>
                          <a:pt x="244" y="106"/>
                        </a:lnTo>
                        <a:lnTo>
                          <a:pt x="246" y="106"/>
                        </a:lnTo>
                        <a:lnTo>
                          <a:pt x="246" y="107"/>
                        </a:lnTo>
                        <a:lnTo>
                          <a:pt x="246" y="109"/>
                        </a:lnTo>
                        <a:lnTo>
                          <a:pt x="246" y="111"/>
                        </a:lnTo>
                        <a:lnTo>
                          <a:pt x="246" y="113"/>
                        </a:lnTo>
                        <a:lnTo>
                          <a:pt x="246" y="115"/>
                        </a:lnTo>
                        <a:lnTo>
                          <a:pt x="246" y="117"/>
                        </a:lnTo>
                        <a:lnTo>
                          <a:pt x="246" y="119"/>
                        </a:lnTo>
                        <a:lnTo>
                          <a:pt x="246" y="121"/>
                        </a:lnTo>
                        <a:lnTo>
                          <a:pt x="246" y="123"/>
                        </a:lnTo>
                        <a:lnTo>
                          <a:pt x="248" y="125"/>
                        </a:lnTo>
                        <a:lnTo>
                          <a:pt x="250" y="127"/>
                        </a:lnTo>
                        <a:lnTo>
                          <a:pt x="252" y="127"/>
                        </a:lnTo>
                        <a:lnTo>
                          <a:pt x="254" y="127"/>
                        </a:lnTo>
                        <a:lnTo>
                          <a:pt x="254" y="125"/>
                        </a:lnTo>
                        <a:lnTo>
                          <a:pt x="254" y="127"/>
                        </a:lnTo>
                        <a:lnTo>
                          <a:pt x="252" y="127"/>
                        </a:lnTo>
                        <a:lnTo>
                          <a:pt x="252" y="129"/>
                        </a:lnTo>
                        <a:lnTo>
                          <a:pt x="254" y="129"/>
                        </a:lnTo>
                        <a:lnTo>
                          <a:pt x="252" y="129"/>
                        </a:lnTo>
                        <a:lnTo>
                          <a:pt x="252" y="131"/>
                        </a:lnTo>
                        <a:lnTo>
                          <a:pt x="254" y="131"/>
                        </a:lnTo>
                        <a:lnTo>
                          <a:pt x="252" y="131"/>
                        </a:lnTo>
                        <a:lnTo>
                          <a:pt x="250" y="131"/>
                        </a:lnTo>
                        <a:lnTo>
                          <a:pt x="250" y="132"/>
                        </a:lnTo>
                        <a:lnTo>
                          <a:pt x="248" y="132"/>
                        </a:lnTo>
                        <a:lnTo>
                          <a:pt x="246" y="132"/>
                        </a:lnTo>
                        <a:lnTo>
                          <a:pt x="246" y="134"/>
                        </a:lnTo>
                        <a:lnTo>
                          <a:pt x="244" y="134"/>
                        </a:lnTo>
                        <a:lnTo>
                          <a:pt x="244" y="136"/>
                        </a:lnTo>
                        <a:lnTo>
                          <a:pt x="242" y="136"/>
                        </a:lnTo>
                        <a:lnTo>
                          <a:pt x="240" y="136"/>
                        </a:lnTo>
                        <a:lnTo>
                          <a:pt x="240" y="138"/>
                        </a:lnTo>
                        <a:lnTo>
                          <a:pt x="238" y="138"/>
                        </a:lnTo>
                        <a:lnTo>
                          <a:pt x="236" y="138"/>
                        </a:lnTo>
                        <a:lnTo>
                          <a:pt x="236" y="140"/>
                        </a:lnTo>
                        <a:lnTo>
                          <a:pt x="234" y="140"/>
                        </a:lnTo>
                        <a:lnTo>
                          <a:pt x="233" y="140"/>
                        </a:lnTo>
                        <a:lnTo>
                          <a:pt x="233" y="142"/>
                        </a:lnTo>
                        <a:lnTo>
                          <a:pt x="231" y="142"/>
                        </a:lnTo>
                        <a:lnTo>
                          <a:pt x="231" y="144"/>
                        </a:lnTo>
                        <a:lnTo>
                          <a:pt x="229" y="144"/>
                        </a:lnTo>
                        <a:lnTo>
                          <a:pt x="229" y="146"/>
                        </a:lnTo>
                        <a:lnTo>
                          <a:pt x="227" y="146"/>
                        </a:lnTo>
                        <a:lnTo>
                          <a:pt x="227" y="148"/>
                        </a:lnTo>
                        <a:lnTo>
                          <a:pt x="225" y="148"/>
                        </a:lnTo>
                        <a:lnTo>
                          <a:pt x="225" y="150"/>
                        </a:lnTo>
                        <a:lnTo>
                          <a:pt x="225" y="152"/>
                        </a:lnTo>
                        <a:lnTo>
                          <a:pt x="223" y="152"/>
                        </a:lnTo>
                        <a:lnTo>
                          <a:pt x="221" y="152"/>
                        </a:lnTo>
                        <a:lnTo>
                          <a:pt x="221" y="154"/>
                        </a:lnTo>
                        <a:lnTo>
                          <a:pt x="221" y="155"/>
                        </a:lnTo>
                        <a:lnTo>
                          <a:pt x="223" y="155"/>
                        </a:lnTo>
                        <a:lnTo>
                          <a:pt x="223" y="157"/>
                        </a:lnTo>
                        <a:lnTo>
                          <a:pt x="223" y="159"/>
                        </a:lnTo>
                        <a:lnTo>
                          <a:pt x="223" y="161"/>
                        </a:lnTo>
                        <a:lnTo>
                          <a:pt x="221" y="161"/>
                        </a:lnTo>
                        <a:lnTo>
                          <a:pt x="221" y="159"/>
                        </a:lnTo>
                        <a:lnTo>
                          <a:pt x="219" y="159"/>
                        </a:lnTo>
                        <a:lnTo>
                          <a:pt x="219" y="161"/>
                        </a:lnTo>
                        <a:lnTo>
                          <a:pt x="219" y="163"/>
                        </a:lnTo>
                        <a:lnTo>
                          <a:pt x="217" y="163"/>
                        </a:lnTo>
                        <a:lnTo>
                          <a:pt x="217" y="165"/>
                        </a:lnTo>
                        <a:lnTo>
                          <a:pt x="217" y="167"/>
                        </a:lnTo>
                        <a:lnTo>
                          <a:pt x="217" y="169"/>
                        </a:lnTo>
                        <a:lnTo>
                          <a:pt x="217" y="171"/>
                        </a:lnTo>
                        <a:lnTo>
                          <a:pt x="215" y="171"/>
                        </a:lnTo>
                        <a:lnTo>
                          <a:pt x="215" y="173"/>
                        </a:lnTo>
                        <a:lnTo>
                          <a:pt x="215" y="175"/>
                        </a:lnTo>
                        <a:lnTo>
                          <a:pt x="215" y="177"/>
                        </a:lnTo>
                        <a:lnTo>
                          <a:pt x="215" y="179"/>
                        </a:lnTo>
                        <a:lnTo>
                          <a:pt x="213" y="179"/>
                        </a:lnTo>
                        <a:lnTo>
                          <a:pt x="213" y="180"/>
                        </a:lnTo>
                        <a:lnTo>
                          <a:pt x="213" y="182"/>
                        </a:lnTo>
                        <a:lnTo>
                          <a:pt x="211" y="182"/>
                        </a:lnTo>
                        <a:lnTo>
                          <a:pt x="211" y="184"/>
                        </a:lnTo>
                        <a:lnTo>
                          <a:pt x="211" y="186"/>
                        </a:lnTo>
                        <a:lnTo>
                          <a:pt x="210" y="188"/>
                        </a:lnTo>
                        <a:lnTo>
                          <a:pt x="208" y="188"/>
                        </a:lnTo>
                        <a:lnTo>
                          <a:pt x="206" y="188"/>
                        </a:lnTo>
                        <a:lnTo>
                          <a:pt x="206" y="190"/>
                        </a:lnTo>
                        <a:lnTo>
                          <a:pt x="206" y="192"/>
                        </a:lnTo>
                        <a:lnTo>
                          <a:pt x="204" y="192"/>
                        </a:lnTo>
                        <a:lnTo>
                          <a:pt x="204" y="194"/>
                        </a:lnTo>
                        <a:lnTo>
                          <a:pt x="204" y="196"/>
                        </a:lnTo>
                        <a:lnTo>
                          <a:pt x="202" y="196"/>
                        </a:lnTo>
                        <a:lnTo>
                          <a:pt x="202" y="198"/>
                        </a:lnTo>
                        <a:lnTo>
                          <a:pt x="202" y="200"/>
                        </a:lnTo>
                        <a:lnTo>
                          <a:pt x="202" y="202"/>
                        </a:lnTo>
                        <a:lnTo>
                          <a:pt x="202" y="203"/>
                        </a:lnTo>
                        <a:lnTo>
                          <a:pt x="200" y="205"/>
                        </a:lnTo>
                        <a:lnTo>
                          <a:pt x="200" y="207"/>
                        </a:lnTo>
                        <a:lnTo>
                          <a:pt x="198" y="207"/>
                        </a:lnTo>
                        <a:lnTo>
                          <a:pt x="198" y="209"/>
                        </a:lnTo>
                        <a:lnTo>
                          <a:pt x="196" y="209"/>
                        </a:lnTo>
                        <a:lnTo>
                          <a:pt x="194" y="209"/>
                        </a:lnTo>
                        <a:lnTo>
                          <a:pt x="192" y="211"/>
                        </a:lnTo>
                        <a:lnTo>
                          <a:pt x="192" y="213"/>
                        </a:lnTo>
                        <a:lnTo>
                          <a:pt x="190" y="213"/>
                        </a:lnTo>
                        <a:lnTo>
                          <a:pt x="190" y="215"/>
                        </a:lnTo>
                        <a:lnTo>
                          <a:pt x="190" y="217"/>
                        </a:lnTo>
                        <a:lnTo>
                          <a:pt x="190" y="219"/>
                        </a:lnTo>
                        <a:lnTo>
                          <a:pt x="190" y="221"/>
                        </a:lnTo>
                        <a:lnTo>
                          <a:pt x="190" y="223"/>
                        </a:lnTo>
                        <a:lnTo>
                          <a:pt x="190" y="225"/>
                        </a:lnTo>
                        <a:lnTo>
                          <a:pt x="188" y="225"/>
                        </a:lnTo>
                        <a:lnTo>
                          <a:pt x="188" y="227"/>
                        </a:lnTo>
                        <a:lnTo>
                          <a:pt x="188" y="228"/>
                        </a:lnTo>
                        <a:lnTo>
                          <a:pt x="190" y="228"/>
                        </a:lnTo>
                        <a:lnTo>
                          <a:pt x="190" y="230"/>
                        </a:lnTo>
                        <a:lnTo>
                          <a:pt x="190" y="232"/>
                        </a:lnTo>
                        <a:lnTo>
                          <a:pt x="190" y="234"/>
                        </a:lnTo>
                        <a:lnTo>
                          <a:pt x="192" y="236"/>
                        </a:lnTo>
                        <a:lnTo>
                          <a:pt x="192" y="238"/>
                        </a:lnTo>
                        <a:lnTo>
                          <a:pt x="192" y="240"/>
                        </a:lnTo>
                        <a:lnTo>
                          <a:pt x="192" y="242"/>
                        </a:lnTo>
                        <a:lnTo>
                          <a:pt x="192" y="244"/>
                        </a:lnTo>
                        <a:lnTo>
                          <a:pt x="192" y="246"/>
                        </a:lnTo>
                        <a:lnTo>
                          <a:pt x="192" y="248"/>
                        </a:lnTo>
                        <a:lnTo>
                          <a:pt x="192" y="250"/>
                        </a:lnTo>
                        <a:lnTo>
                          <a:pt x="192" y="251"/>
                        </a:lnTo>
                        <a:lnTo>
                          <a:pt x="192" y="253"/>
                        </a:lnTo>
                        <a:lnTo>
                          <a:pt x="192" y="255"/>
                        </a:lnTo>
                        <a:lnTo>
                          <a:pt x="192" y="257"/>
                        </a:lnTo>
                        <a:lnTo>
                          <a:pt x="190" y="257"/>
                        </a:lnTo>
                        <a:lnTo>
                          <a:pt x="190" y="259"/>
                        </a:lnTo>
                        <a:lnTo>
                          <a:pt x="188" y="259"/>
                        </a:lnTo>
                        <a:lnTo>
                          <a:pt x="188" y="261"/>
                        </a:lnTo>
                        <a:lnTo>
                          <a:pt x="186" y="261"/>
                        </a:lnTo>
                        <a:lnTo>
                          <a:pt x="186" y="263"/>
                        </a:lnTo>
                        <a:lnTo>
                          <a:pt x="185" y="263"/>
                        </a:lnTo>
                        <a:lnTo>
                          <a:pt x="185" y="265"/>
                        </a:lnTo>
                        <a:lnTo>
                          <a:pt x="185" y="267"/>
                        </a:lnTo>
                        <a:lnTo>
                          <a:pt x="183" y="267"/>
                        </a:lnTo>
                        <a:lnTo>
                          <a:pt x="185" y="267"/>
                        </a:lnTo>
                        <a:lnTo>
                          <a:pt x="185" y="269"/>
                        </a:lnTo>
                        <a:lnTo>
                          <a:pt x="183" y="269"/>
                        </a:lnTo>
                        <a:lnTo>
                          <a:pt x="181" y="269"/>
                        </a:lnTo>
                        <a:lnTo>
                          <a:pt x="179" y="269"/>
                        </a:lnTo>
                        <a:lnTo>
                          <a:pt x="179" y="271"/>
                        </a:lnTo>
                        <a:lnTo>
                          <a:pt x="179" y="273"/>
                        </a:lnTo>
                        <a:lnTo>
                          <a:pt x="179" y="275"/>
                        </a:lnTo>
                        <a:lnTo>
                          <a:pt x="179" y="276"/>
                        </a:lnTo>
                        <a:lnTo>
                          <a:pt x="179" y="278"/>
                        </a:lnTo>
                        <a:lnTo>
                          <a:pt x="177" y="278"/>
                        </a:lnTo>
                        <a:lnTo>
                          <a:pt x="177" y="280"/>
                        </a:lnTo>
                        <a:lnTo>
                          <a:pt x="175" y="282"/>
                        </a:lnTo>
                        <a:lnTo>
                          <a:pt x="175" y="284"/>
                        </a:lnTo>
                        <a:lnTo>
                          <a:pt x="175" y="286"/>
                        </a:lnTo>
                        <a:lnTo>
                          <a:pt x="175" y="288"/>
                        </a:lnTo>
                        <a:lnTo>
                          <a:pt x="175" y="290"/>
                        </a:lnTo>
                        <a:lnTo>
                          <a:pt x="175" y="292"/>
                        </a:lnTo>
                        <a:lnTo>
                          <a:pt x="175" y="294"/>
                        </a:lnTo>
                        <a:lnTo>
                          <a:pt x="175" y="296"/>
                        </a:lnTo>
                        <a:lnTo>
                          <a:pt x="175" y="298"/>
                        </a:lnTo>
                        <a:lnTo>
                          <a:pt x="175" y="299"/>
                        </a:lnTo>
                        <a:lnTo>
                          <a:pt x="173" y="299"/>
                        </a:lnTo>
                        <a:lnTo>
                          <a:pt x="173" y="301"/>
                        </a:lnTo>
                        <a:lnTo>
                          <a:pt x="171" y="301"/>
                        </a:lnTo>
                        <a:lnTo>
                          <a:pt x="171" y="303"/>
                        </a:lnTo>
                        <a:lnTo>
                          <a:pt x="169" y="303"/>
                        </a:lnTo>
                        <a:lnTo>
                          <a:pt x="169" y="305"/>
                        </a:lnTo>
                        <a:lnTo>
                          <a:pt x="169" y="307"/>
                        </a:lnTo>
                        <a:lnTo>
                          <a:pt x="169" y="309"/>
                        </a:lnTo>
                        <a:lnTo>
                          <a:pt x="169" y="311"/>
                        </a:lnTo>
                        <a:lnTo>
                          <a:pt x="167" y="313"/>
                        </a:lnTo>
                        <a:lnTo>
                          <a:pt x="167" y="317"/>
                        </a:lnTo>
                        <a:lnTo>
                          <a:pt x="167" y="319"/>
                        </a:lnTo>
                        <a:lnTo>
                          <a:pt x="169" y="321"/>
                        </a:lnTo>
                        <a:lnTo>
                          <a:pt x="169" y="324"/>
                        </a:lnTo>
                        <a:lnTo>
                          <a:pt x="169" y="326"/>
                        </a:lnTo>
                        <a:lnTo>
                          <a:pt x="169" y="328"/>
                        </a:lnTo>
                        <a:lnTo>
                          <a:pt x="169" y="330"/>
                        </a:lnTo>
                        <a:lnTo>
                          <a:pt x="167" y="330"/>
                        </a:lnTo>
                        <a:lnTo>
                          <a:pt x="167" y="332"/>
                        </a:lnTo>
                        <a:lnTo>
                          <a:pt x="167" y="334"/>
                        </a:lnTo>
                        <a:lnTo>
                          <a:pt x="167" y="336"/>
                        </a:lnTo>
                        <a:lnTo>
                          <a:pt x="167" y="338"/>
                        </a:lnTo>
                        <a:lnTo>
                          <a:pt x="167" y="340"/>
                        </a:lnTo>
                        <a:lnTo>
                          <a:pt x="167" y="342"/>
                        </a:lnTo>
                        <a:lnTo>
                          <a:pt x="167" y="344"/>
                        </a:lnTo>
                        <a:lnTo>
                          <a:pt x="165" y="344"/>
                        </a:lnTo>
                        <a:lnTo>
                          <a:pt x="165" y="346"/>
                        </a:lnTo>
                        <a:lnTo>
                          <a:pt x="165" y="347"/>
                        </a:lnTo>
                        <a:lnTo>
                          <a:pt x="165" y="349"/>
                        </a:lnTo>
                        <a:lnTo>
                          <a:pt x="167" y="349"/>
                        </a:lnTo>
                        <a:lnTo>
                          <a:pt x="167" y="351"/>
                        </a:lnTo>
                        <a:lnTo>
                          <a:pt x="167" y="353"/>
                        </a:lnTo>
                        <a:lnTo>
                          <a:pt x="169" y="353"/>
                        </a:lnTo>
                        <a:lnTo>
                          <a:pt x="169" y="355"/>
                        </a:lnTo>
                        <a:lnTo>
                          <a:pt x="167" y="355"/>
                        </a:lnTo>
                        <a:lnTo>
                          <a:pt x="167" y="357"/>
                        </a:lnTo>
                        <a:lnTo>
                          <a:pt x="167" y="359"/>
                        </a:lnTo>
                        <a:lnTo>
                          <a:pt x="169" y="361"/>
                        </a:lnTo>
                        <a:lnTo>
                          <a:pt x="169" y="363"/>
                        </a:lnTo>
                        <a:lnTo>
                          <a:pt x="169" y="365"/>
                        </a:lnTo>
                        <a:lnTo>
                          <a:pt x="171" y="365"/>
                        </a:lnTo>
                        <a:lnTo>
                          <a:pt x="173" y="365"/>
                        </a:lnTo>
                        <a:lnTo>
                          <a:pt x="173" y="367"/>
                        </a:lnTo>
                        <a:lnTo>
                          <a:pt x="173" y="369"/>
                        </a:lnTo>
                        <a:lnTo>
                          <a:pt x="175" y="369"/>
                        </a:lnTo>
                        <a:lnTo>
                          <a:pt x="177" y="369"/>
                        </a:lnTo>
                        <a:lnTo>
                          <a:pt x="177" y="371"/>
                        </a:lnTo>
                        <a:lnTo>
                          <a:pt x="177" y="372"/>
                        </a:lnTo>
                        <a:lnTo>
                          <a:pt x="179" y="372"/>
                        </a:lnTo>
                        <a:lnTo>
                          <a:pt x="179" y="374"/>
                        </a:lnTo>
                        <a:lnTo>
                          <a:pt x="179" y="376"/>
                        </a:lnTo>
                        <a:lnTo>
                          <a:pt x="179" y="378"/>
                        </a:lnTo>
                        <a:lnTo>
                          <a:pt x="181" y="378"/>
                        </a:lnTo>
                        <a:lnTo>
                          <a:pt x="181" y="380"/>
                        </a:lnTo>
                        <a:lnTo>
                          <a:pt x="183" y="380"/>
                        </a:lnTo>
                        <a:lnTo>
                          <a:pt x="183" y="382"/>
                        </a:lnTo>
                        <a:lnTo>
                          <a:pt x="183" y="384"/>
                        </a:lnTo>
                        <a:lnTo>
                          <a:pt x="185" y="386"/>
                        </a:lnTo>
                        <a:lnTo>
                          <a:pt x="186" y="388"/>
                        </a:lnTo>
                        <a:lnTo>
                          <a:pt x="186" y="390"/>
                        </a:lnTo>
                        <a:lnTo>
                          <a:pt x="186" y="392"/>
                        </a:lnTo>
                        <a:lnTo>
                          <a:pt x="186" y="394"/>
                        </a:lnTo>
                        <a:lnTo>
                          <a:pt x="186" y="395"/>
                        </a:lnTo>
                        <a:lnTo>
                          <a:pt x="188" y="397"/>
                        </a:lnTo>
                        <a:lnTo>
                          <a:pt x="188" y="399"/>
                        </a:lnTo>
                        <a:lnTo>
                          <a:pt x="188" y="401"/>
                        </a:lnTo>
                        <a:lnTo>
                          <a:pt x="188" y="403"/>
                        </a:lnTo>
                        <a:lnTo>
                          <a:pt x="190" y="403"/>
                        </a:lnTo>
                        <a:lnTo>
                          <a:pt x="192" y="403"/>
                        </a:lnTo>
                        <a:lnTo>
                          <a:pt x="225" y="405"/>
                        </a:lnTo>
                        <a:lnTo>
                          <a:pt x="234" y="405"/>
                        </a:lnTo>
                        <a:lnTo>
                          <a:pt x="250" y="407"/>
                        </a:lnTo>
                        <a:lnTo>
                          <a:pt x="269" y="407"/>
                        </a:lnTo>
                        <a:lnTo>
                          <a:pt x="284" y="409"/>
                        </a:lnTo>
                        <a:lnTo>
                          <a:pt x="286" y="409"/>
                        </a:lnTo>
                        <a:lnTo>
                          <a:pt x="290" y="409"/>
                        </a:lnTo>
                        <a:lnTo>
                          <a:pt x="292" y="409"/>
                        </a:lnTo>
                        <a:lnTo>
                          <a:pt x="304" y="407"/>
                        </a:lnTo>
                        <a:lnTo>
                          <a:pt x="307" y="407"/>
                        </a:lnTo>
                        <a:lnTo>
                          <a:pt x="311" y="407"/>
                        </a:lnTo>
                        <a:lnTo>
                          <a:pt x="336" y="409"/>
                        </a:lnTo>
                        <a:lnTo>
                          <a:pt x="340" y="409"/>
                        </a:lnTo>
                        <a:lnTo>
                          <a:pt x="342" y="407"/>
                        </a:lnTo>
                        <a:lnTo>
                          <a:pt x="344" y="407"/>
                        </a:lnTo>
                        <a:lnTo>
                          <a:pt x="344" y="405"/>
                        </a:lnTo>
                        <a:lnTo>
                          <a:pt x="346" y="405"/>
                        </a:lnTo>
                        <a:lnTo>
                          <a:pt x="346" y="403"/>
                        </a:lnTo>
                        <a:lnTo>
                          <a:pt x="346" y="401"/>
                        </a:lnTo>
                        <a:lnTo>
                          <a:pt x="346" y="399"/>
                        </a:lnTo>
                        <a:lnTo>
                          <a:pt x="346" y="397"/>
                        </a:lnTo>
                        <a:lnTo>
                          <a:pt x="346" y="395"/>
                        </a:lnTo>
                        <a:lnTo>
                          <a:pt x="346" y="394"/>
                        </a:lnTo>
                        <a:lnTo>
                          <a:pt x="348" y="394"/>
                        </a:lnTo>
                        <a:lnTo>
                          <a:pt x="350" y="394"/>
                        </a:lnTo>
                        <a:lnTo>
                          <a:pt x="350" y="392"/>
                        </a:lnTo>
                        <a:lnTo>
                          <a:pt x="350" y="390"/>
                        </a:lnTo>
                        <a:lnTo>
                          <a:pt x="348" y="390"/>
                        </a:lnTo>
                        <a:lnTo>
                          <a:pt x="348" y="388"/>
                        </a:lnTo>
                        <a:lnTo>
                          <a:pt x="348" y="386"/>
                        </a:lnTo>
                        <a:lnTo>
                          <a:pt x="348" y="384"/>
                        </a:lnTo>
                        <a:lnTo>
                          <a:pt x="350" y="384"/>
                        </a:lnTo>
                        <a:lnTo>
                          <a:pt x="352" y="384"/>
                        </a:lnTo>
                        <a:lnTo>
                          <a:pt x="353" y="384"/>
                        </a:lnTo>
                        <a:lnTo>
                          <a:pt x="355" y="384"/>
                        </a:lnTo>
                        <a:lnTo>
                          <a:pt x="355" y="382"/>
                        </a:lnTo>
                        <a:lnTo>
                          <a:pt x="357" y="382"/>
                        </a:lnTo>
                        <a:lnTo>
                          <a:pt x="357" y="380"/>
                        </a:lnTo>
                        <a:lnTo>
                          <a:pt x="357" y="378"/>
                        </a:lnTo>
                        <a:lnTo>
                          <a:pt x="357" y="376"/>
                        </a:lnTo>
                        <a:lnTo>
                          <a:pt x="359" y="376"/>
                        </a:lnTo>
                        <a:lnTo>
                          <a:pt x="359" y="374"/>
                        </a:lnTo>
                        <a:lnTo>
                          <a:pt x="359" y="372"/>
                        </a:lnTo>
                        <a:lnTo>
                          <a:pt x="359" y="371"/>
                        </a:lnTo>
                        <a:lnTo>
                          <a:pt x="361" y="371"/>
                        </a:lnTo>
                        <a:lnTo>
                          <a:pt x="361" y="369"/>
                        </a:lnTo>
                        <a:lnTo>
                          <a:pt x="361" y="367"/>
                        </a:lnTo>
                        <a:lnTo>
                          <a:pt x="361" y="365"/>
                        </a:lnTo>
                        <a:lnTo>
                          <a:pt x="363" y="365"/>
                        </a:lnTo>
                        <a:lnTo>
                          <a:pt x="363" y="363"/>
                        </a:lnTo>
                        <a:lnTo>
                          <a:pt x="365" y="363"/>
                        </a:lnTo>
                        <a:lnTo>
                          <a:pt x="367" y="361"/>
                        </a:lnTo>
                        <a:lnTo>
                          <a:pt x="369" y="361"/>
                        </a:lnTo>
                        <a:lnTo>
                          <a:pt x="369" y="359"/>
                        </a:lnTo>
                        <a:lnTo>
                          <a:pt x="371" y="359"/>
                        </a:lnTo>
                        <a:lnTo>
                          <a:pt x="373" y="357"/>
                        </a:lnTo>
                        <a:lnTo>
                          <a:pt x="375" y="357"/>
                        </a:lnTo>
                        <a:lnTo>
                          <a:pt x="377" y="355"/>
                        </a:lnTo>
                        <a:lnTo>
                          <a:pt x="378" y="355"/>
                        </a:lnTo>
                        <a:lnTo>
                          <a:pt x="378" y="353"/>
                        </a:lnTo>
                        <a:lnTo>
                          <a:pt x="380" y="353"/>
                        </a:lnTo>
                        <a:lnTo>
                          <a:pt x="382" y="353"/>
                        </a:lnTo>
                        <a:lnTo>
                          <a:pt x="382" y="351"/>
                        </a:lnTo>
                        <a:lnTo>
                          <a:pt x="384" y="351"/>
                        </a:lnTo>
                        <a:lnTo>
                          <a:pt x="386" y="351"/>
                        </a:lnTo>
                        <a:lnTo>
                          <a:pt x="386" y="349"/>
                        </a:lnTo>
                        <a:lnTo>
                          <a:pt x="388" y="349"/>
                        </a:lnTo>
                        <a:lnTo>
                          <a:pt x="390" y="347"/>
                        </a:lnTo>
                        <a:lnTo>
                          <a:pt x="392" y="347"/>
                        </a:lnTo>
                        <a:lnTo>
                          <a:pt x="394" y="347"/>
                        </a:lnTo>
                        <a:lnTo>
                          <a:pt x="394" y="346"/>
                        </a:lnTo>
                        <a:lnTo>
                          <a:pt x="396" y="346"/>
                        </a:lnTo>
                        <a:lnTo>
                          <a:pt x="398" y="346"/>
                        </a:lnTo>
                        <a:lnTo>
                          <a:pt x="400" y="344"/>
                        </a:lnTo>
                        <a:lnTo>
                          <a:pt x="401" y="344"/>
                        </a:lnTo>
                        <a:lnTo>
                          <a:pt x="401" y="342"/>
                        </a:lnTo>
                        <a:lnTo>
                          <a:pt x="403" y="342"/>
                        </a:lnTo>
                        <a:lnTo>
                          <a:pt x="403" y="340"/>
                        </a:lnTo>
                        <a:lnTo>
                          <a:pt x="405" y="340"/>
                        </a:lnTo>
                        <a:lnTo>
                          <a:pt x="405" y="338"/>
                        </a:lnTo>
                        <a:lnTo>
                          <a:pt x="407" y="338"/>
                        </a:lnTo>
                        <a:lnTo>
                          <a:pt x="407" y="336"/>
                        </a:lnTo>
                        <a:lnTo>
                          <a:pt x="409" y="336"/>
                        </a:lnTo>
                        <a:lnTo>
                          <a:pt x="411" y="334"/>
                        </a:lnTo>
                        <a:lnTo>
                          <a:pt x="413" y="334"/>
                        </a:lnTo>
                        <a:lnTo>
                          <a:pt x="413" y="332"/>
                        </a:lnTo>
                        <a:lnTo>
                          <a:pt x="415" y="332"/>
                        </a:lnTo>
                        <a:lnTo>
                          <a:pt x="417" y="330"/>
                        </a:lnTo>
                        <a:lnTo>
                          <a:pt x="419" y="328"/>
                        </a:lnTo>
                        <a:lnTo>
                          <a:pt x="419" y="326"/>
                        </a:lnTo>
                        <a:lnTo>
                          <a:pt x="421" y="326"/>
                        </a:lnTo>
                        <a:lnTo>
                          <a:pt x="421" y="324"/>
                        </a:lnTo>
                        <a:lnTo>
                          <a:pt x="423" y="324"/>
                        </a:lnTo>
                        <a:lnTo>
                          <a:pt x="425" y="324"/>
                        </a:lnTo>
                        <a:lnTo>
                          <a:pt x="425" y="323"/>
                        </a:lnTo>
                        <a:lnTo>
                          <a:pt x="425" y="321"/>
                        </a:lnTo>
                        <a:lnTo>
                          <a:pt x="426" y="319"/>
                        </a:lnTo>
                        <a:lnTo>
                          <a:pt x="426" y="317"/>
                        </a:lnTo>
                        <a:lnTo>
                          <a:pt x="428" y="317"/>
                        </a:lnTo>
                        <a:lnTo>
                          <a:pt x="430" y="317"/>
                        </a:lnTo>
                        <a:lnTo>
                          <a:pt x="430" y="315"/>
                        </a:lnTo>
                        <a:lnTo>
                          <a:pt x="432" y="315"/>
                        </a:lnTo>
                        <a:lnTo>
                          <a:pt x="432" y="313"/>
                        </a:lnTo>
                        <a:lnTo>
                          <a:pt x="434" y="313"/>
                        </a:lnTo>
                        <a:lnTo>
                          <a:pt x="436" y="313"/>
                        </a:lnTo>
                        <a:lnTo>
                          <a:pt x="436" y="311"/>
                        </a:lnTo>
                        <a:lnTo>
                          <a:pt x="436" y="309"/>
                        </a:lnTo>
                        <a:lnTo>
                          <a:pt x="438" y="309"/>
                        </a:lnTo>
                        <a:lnTo>
                          <a:pt x="438" y="307"/>
                        </a:lnTo>
                        <a:lnTo>
                          <a:pt x="438" y="305"/>
                        </a:lnTo>
                        <a:lnTo>
                          <a:pt x="440" y="305"/>
                        </a:lnTo>
                        <a:lnTo>
                          <a:pt x="440" y="303"/>
                        </a:lnTo>
                        <a:lnTo>
                          <a:pt x="440" y="301"/>
                        </a:lnTo>
                        <a:lnTo>
                          <a:pt x="440" y="299"/>
                        </a:lnTo>
                        <a:lnTo>
                          <a:pt x="440" y="298"/>
                        </a:lnTo>
                        <a:lnTo>
                          <a:pt x="442" y="298"/>
                        </a:lnTo>
                        <a:lnTo>
                          <a:pt x="442" y="296"/>
                        </a:lnTo>
                        <a:lnTo>
                          <a:pt x="444" y="296"/>
                        </a:lnTo>
                        <a:lnTo>
                          <a:pt x="444" y="294"/>
                        </a:lnTo>
                        <a:lnTo>
                          <a:pt x="444" y="292"/>
                        </a:lnTo>
                        <a:lnTo>
                          <a:pt x="444" y="290"/>
                        </a:lnTo>
                        <a:lnTo>
                          <a:pt x="442" y="290"/>
                        </a:lnTo>
                        <a:lnTo>
                          <a:pt x="442" y="288"/>
                        </a:lnTo>
                        <a:lnTo>
                          <a:pt x="442" y="286"/>
                        </a:lnTo>
                        <a:lnTo>
                          <a:pt x="442" y="284"/>
                        </a:lnTo>
                        <a:lnTo>
                          <a:pt x="444" y="282"/>
                        </a:lnTo>
                        <a:lnTo>
                          <a:pt x="444" y="280"/>
                        </a:lnTo>
                        <a:lnTo>
                          <a:pt x="444" y="278"/>
                        </a:lnTo>
                        <a:lnTo>
                          <a:pt x="446" y="278"/>
                        </a:lnTo>
                        <a:lnTo>
                          <a:pt x="448" y="278"/>
                        </a:lnTo>
                        <a:lnTo>
                          <a:pt x="449" y="278"/>
                        </a:lnTo>
                        <a:lnTo>
                          <a:pt x="449" y="280"/>
                        </a:lnTo>
                        <a:lnTo>
                          <a:pt x="451" y="280"/>
                        </a:lnTo>
                        <a:lnTo>
                          <a:pt x="453" y="280"/>
                        </a:lnTo>
                        <a:lnTo>
                          <a:pt x="455" y="280"/>
                        </a:lnTo>
                        <a:lnTo>
                          <a:pt x="455" y="278"/>
                        </a:lnTo>
                        <a:lnTo>
                          <a:pt x="457" y="278"/>
                        </a:lnTo>
                        <a:lnTo>
                          <a:pt x="459" y="278"/>
                        </a:lnTo>
                        <a:lnTo>
                          <a:pt x="459" y="276"/>
                        </a:lnTo>
                        <a:lnTo>
                          <a:pt x="461" y="276"/>
                        </a:lnTo>
                        <a:lnTo>
                          <a:pt x="461" y="275"/>
                        </a:lnTo>
                        <a:lnTo>
                          <a:pt x="463" y="275"/>
                        </a:lnTo>
                        <a:lnTo>
                          <a:pt x="465" y="275"/>
                        </a:lnTo>
                        <a:lnTo>
                          <a:pt x="467" y="273"/>
                        </a:lnTo>
                        <a:lnTo>
                          <a:pt x="469" y="273"/>
                        </a:lnTo>
                        <a:lnTo>
                          <a:pt x="471" y="271"/>
                        </a:lnTo>
                        <a:lnTo>
                          <a:pt x="473" y="271"/>
                        </a:lnTo>
                        <a:lnTo>
                          <a:pt x="474" y="271"/>
                        </a:lnTo>
                        <a:lnTo>
                          <a:pt x="474" y="269"/>
                        </a:lnTo>
                        <a:lnTo>
                          <a:pt x="476" y="269"/>
                        </a:lnTo>
                        <a:lnTo>
                          <a:pt x="476" y="267"/>
                        </a:lnTo>
                        <a:lnTo>
                          <a:pt x="476" y="265"/>
                        </a:lnTo>
                        <a:lnTo>
                          <a:pt x="476" y="263"/>
                        </a:lnTo>
                        <a:lnTo>
                          <a:pt x="476" y="261"/>
                        </a:lnTo>
                        <a:lnTo>
                          <a:pt x="476" y="259"/>
                        </a:lnTo>
                        <a:lnTo>
                          <a:pt x="476" y="257"/>
                        </a:lnTo>
                        <a:lnTo>
                          <a:pt x="478" y="257"/>
                        </a:lnTo>
                        <a:lnTo>
                          <a:pt x="480" y="257"/>
                        </a:lnTo>
                        <a:lnTo>
                          <a:pt x="480" y="255"/>
                        </a:lnTo>
                        <a:lnTo>
                          <a:pt x="480" y="253"/>
                        </a:lnTo>
                        <a:lnTo>
                          <a:pt x="478" y="253"/>
                        </a:lnTo>
                        <a:lnTo>
                          <a:pt x="478" y="251"/>
                        </a:lnTo>
                        <a:lnTo>
                          <a:pt x="478" y="250"/>
                        </a:lnTo>
                        <a:lnTo>
                          <a:pt x="480" y="250"/>
                        </a:lnTo>
                        <a:lnTo>
                          <a:pt x="480" y="251"/>
                        </a:lnTo>
                        <a:lnTo>
                          <a:pt x="482" y="251"/>
                        </a:lnTo>
                        <a:lnTo>
                          <a:pt x="484" y="251"/>
                        </a:lnTo>
                        <a:lnTo>
                          <a:pt x="484" y="250"/>
                        </a:lnTo>
                        <a:lnTo>
                          <a:pt x="486" y="250"/>
                        </a:lnTo>
                        <a:lnTo>
                          <a:pt x="486" y="248"/>
                        </a:lnTo>
                        <a:lnTo>
                          <a:pt x="488" y="248"/>
                        </a:lnTo>
                        <a:lnTo>
                          <a:pt x="490" y="248"/>
                        </a:lnTo>
                        <a:lnTo>
                          <a:pt x="490" y="246"/>
                        </a:lnTo>
                        <a:lnTo>
                          <a:pt x="490" y="244"/>
                        </a:lnTo>
                        <a:lnTo>
                          <a:pt x="490" y="242"/>
                        </a:lnTo>
                        <a:lnTo>
                          <a:pt x="492" y="242"/>
                        </a:lnTo>
                        <a:lnTo>
                          <a:pt x="494" y="240"/>
                        </a:lnTo>
                        <a:lnTo>
                          <a:pt x="494" y="238"/>
                        </a:lnTo>
                        <a:lnTo>
                          <a:pt x="496" y="238"/>
                        </a:lnTo>
                        <a:lnTo>
                          <a:pt x="497" y="238"/>
                        </a:lnTo>
                        <a:lnTo>
                          <a:pt x="499" y="236"/>
                        </a:lnTo>
                        <a:lnTo>
                          <a:pt x="499" y="234"/>
                        </a:lnTo>
                        <a:lnTo>
                          <a:pt x="501" y="234"/>
                        </a:lnTo>
                        <a:lnTo>
                          <a:pt x="501" y="232"/>
                        </a:lnTo>
                        <a:lnTo>
                          <a:pt x="501" y="230"/>
                        </a:lnTo>
                        <a:lnTo>
                          <a:pt x="501" y="228"/>
                        </a:lnTo>
                        <a:lnTo>
                          <a:pt x="503" y="228"/>
                        </a:lnTo>
                        <a:lnTo>
                          <a:pt x="503" y="227"/>
                        </a:lnTo>
                        <a:lnTo>
                          <a:pt x="503" y="225"/>
                        </a:lnTo>
                        <a:lnTo>
                          <a:pt x="505" y="225"/>
                        </a:lnTo>
                        <a:lnTo>
                          <a:pt x="505" y="223"/>
                        </a:lnTo>
                        <a:lnTo>
                          <a:pt x="507" y="223"/>
                        </a:lnTo>
                        <a:lnTo>
                          <a:pt x="507" y="221"/>
                        </a:lnTo>
                        <a:lnTo>
                          <a:pt x="507" y="219"/>
                        </a:lnTo>
                        <a:lnTo>
                          <a:pt x="509" y="219"/>
                        </a:lnTo>
                        <a:lnTo>
                          <a:pt x="511" y="219"/>
                        </a:lnTo>
                        <a:lnTo>
                          <a:pt x="511" y="217"/>
                        </a:lnTo>
                        <a:lnTo>
                          <a:pt x="513" y="217"/>
                        </a:lnTo>
                        <a:lnTo>
                          <a:pt x="513" y="219"/>
                        </a:lnTo>
                        <a:lnTo>
                          <a:pt x="515" y="219"/>
                        </a:lnTo>
                        <a:lnTo>
                          <a:pt x="517" y="221"/>
                        </a:lnTo>
                        <a:lnTo>
                          <a:pt x="517" y="223"/>
                        </a:lnTo>
                        <a:lnTo>
                          <a:pt x="519" y="223"/>
                        </a:lnTo>
                        <a:lnTo>
                          <a:pt x="521" y="223"/>
                        </a:lnTo>
                        <a:lnTo>
                          <a:pt x="522" y="223"/>
                        </a:lnTo>
                        <a:lnTo>
                          <a:pt x="524" y="223"/>
                        </a:lnTo>
                        <a:lnTo>
                          <a:pt x="524" y="221"/>
                        </a:lnTo>
                        <a:lnTo>
                          <a:pt x="526" y="221"/>
                        </a:lnTo>
                        <a:lnTo>
                          <a:pt x="528" y="221"/>
                        </a:lnTo>
                        <a:lnTo>
                          <a:pt x="528" y="223"/>
                        </a:lnTo>
                        <a:lnTo>
                          <a:pt x="530" y="223"/>
                        </a:lnTo>
                        <a:lnTo>
                          <a:pt x="532" y="223"/>
                        </a:lnTo>
                        <a:lnTo>
                          <a:pt x="534" y="223"/>
                        </a:lnTo>
                        <a:lnTo>
                          <a:pt x="536" y="223"/>
                        </a:lnTo>
                        <a:lnTo>
                          <a:pt x="538" y="223"/>
                        </a:lnTo>
                        <a:lnTo>
                          <a:pt x="540" y="223"/>
                        </a:lnTo>
                        <a:lnTo>
                          <a:pt x="540" y="221"/>
                        </a:lnTo>
                        <a:lnTo>
                          <a:pt x="542" y="221"/>
                        </a:lnTo>
                        <a:lnTo>
                          <a:pt x="542" y="219"/>
                        </a:lnTo>
                        <a:lnTo>
                          <a:pt x="542" y="217"/>
                        </a:lnTo>
                        <a:lnTo>
                          <a:pt x="544" y="215"/>
                        </a:lnTo>
                        <a:lnTo>
                          <a:pt x="544" y="217"/>
                        </a:lnTo>
                        <a:lnTo>
                          <a:pt x="544" y="219"/>
                        </a:lnTo>
                        <a:lnTo>
                          <a:pt x="545" y="219"/>
                        </a:lnTo>
                        <a:lnTo>
                          <a:pt x="545" y="221"/>
                        </a:lnTo>
                        <a:lnTo>
                          <a:pt x="547" y="221"/>
                        </a:lnTo>
                        <a:lnTo>
                          <a:pt x="547" y="223"/>
                        </a:lnTo>
                        <a:lnTo>
                          <a:pt x="549" y="223"/>
                        </a:lnTo>
                        <a:lnTo>
                          <a:pt x="551" y="223"/>
                        </a:lnTo>
                        <a:lnTo>
                          <a:pt x="553" y="223"/>
                        </a:lnTo>
                        <a:lnTo>
                          <a:pt x="555" y="223"/>
                        </a:lnTo>
                        <a:lnTo>
                          <a:pt x="555" y="221"/>
                        </a:lnTo>
                        <a:lnTo>
                          <a:pt x="557" y="221"/>
                        </a:lnTo>
                        <a:lnTo>
                          <a:pt x="559" y="221"/>
                        </a:lnTo>
                        <a:lnTo>
                          <a:pt x="559" y="219"/>
                        </a:lnTo>
                        <a:lnTo>
                          <a:pt x="561" y="219"/>
                        </a:lnTo>
                        <a:lnTo>
                          <a:pt x="563" y="219"/>
                        </a:lnTo>
                        <a:lnTo>
                          <a:pt x="563" y="217"/>
                        </a:lnTo>
                        <a:lnTo>
                          <a:pt x="563" y="219"/>
                        </a:lnTo>
                        <a:lnTo>
                          <a:pt x="565" y="219"/>
                        </a:lnTo>
                        <a:lnTo>
                          <a:pt x="565" y="217"/>
                        </a:lnTo>
                        <a:lnTo>
                          <a:pt x="567" y="217"/>
                        </a:lnTo>
                        <a:lnTo>
                          <a:pt x="569" y="217"/>
                        </a:lnTo>
                        <a:lnTo>
                          <a:pt x="570" y="217"/>
                        </a:lnTo>
                        <a:lnTo>
                          <a:pt x="570" y="215"/>
                        </a:lnTo>
                        <a:lnTo>
                          <a:pt x="572" y="215"/>
                        </a:lnTo>
                        <a:lnTo>
                          <a:pt x="574" y="215"/>
                        </a:lnTo>
                        <a:lnTo>
                          <a:pt x="576" y="215"/>
                        </a:lnTo>
                        <a:lnTo>
                          <a:pt x="578" y="215"/>
                        </a:lnTo>
                        <a:lnTo>
                          <a:pt x="580" y="215"/>
                        </a:lnTo>
                        <a:lnTo>
                          <a:pt x="582" y="215"/>
                        </a:lnTo>
                        <a:lnTo>
                          <a:pt x="584" y="215"/>
                        </a:lnTo>
                        <a:lnTo>
                          <a:pt x="584" y="217"/>
                        </a:lnTo>
                        <a:lnTo>
                          <a:pt x="586" y="217"/>
                        </a:lnTo>
                        <a:lnTo>
                          <a:pt x="586" y="215"/>
                        </a:lnTo>
                        <a:lnTo>
                          <a:pt x="588" y="215"/>
                        </a:lnTo>
                        <a:lnTo>
                          <a:pt x="588" y="213"/>
                        </a:lnTo>
                        <a:lnTo>
                          <a:pt x="590" y="213"/>
                        </a:lnTo>
                        <a:lnTo>
                          <a:pt x="590" y="211"/>
                        </a:lnTo>
                        <a:lnTo>
                          <a:pt x="590" y="209"/>
                        </a:lnTo>
                        <a:lnTo>
                          <a:pt x="592" y="209"/>
                        </a:lnTo>
                        <a:lnTo>
                          <a:pt x="592" y="207"/>
                        </a:lnTo>
                        <a:lnTo>
                          <a:pt x="593" y="207"/>
                        </a:lnTo>
                        <a:lnTo>
                          <a:pt x="595" y="207"/>
                        </a:lnTo>
                        <a:lnTo>
                          <a:pt x="595" y="205"/>
                        </a:lnTo>
                        <a:lnTo>
                          <a:pt x="595" y="203"/>
                        </a:lnTo>
                        <a:lnTo>
                          <a:pt x="597" y="203"/>
                        </a:lnTo>
                        <a:lnTo>
                          <a:pt x="597" y="202"/>
                        </a:lnTo>
                        <a:lnTo>
                          <a:pt x="599" y="202"/>
                        </a:lnTo>
                        <a:lnTo>
                          <a:pt x="599" y="200"/>
                        </a:lnTo>
                        <a:lnTo>
                          <a:pt x="599" y="198"/>
                        </a:lnTo>
                        <a:lnTo>
                          <a:pt x="601" y="198"/>
                        </a:lnTo>
                        <a:lnTo>
                          <a:pt x="601" y="196"/>
                        </a:lnTo>
                        <a:lnTo>
                          <a:pt x="601" y="194"/>
                        </a:lnTo>
                        <a:lnTo>
                          <a:pt x="603" y="194"/>
                        </a:lnTo>
                        <a:lnTo>
                          <a:pt x="603" y="192"/>
                        </a:lnTo>
                        <a:lnTo>
                          <a:pt x="601" y="192"/>
                        </a:lnTo>
                        <a:lnTo>
                          <a:pt x="603" y="192"/>
                        </a:lnTo>
                        <a:lnTo>
                          <a:pt x="601" y="192"/>
                        </a:lnTo>
                        <a:lnTo>
                          <a:pt x="601" y="190"/>
                        </a:lnTo>
                        <a:lnTo>
                          <a:pt x="601" y="188"/>
                        </a:lnTo>
                        <a:lnTo>
                          <a:pt x="601" y="186"/>
                        </a:lnTo>
                        <a:lnTo>
                          <a:pt x="601" y="184"/>
                        </a:lnTo>
                        <a:lnTo>
                          <a:pt x="601" y="182"/>
                        </a:lnTo>
                        <a:lnTo>
                          <a:pt x="603" y="182"/>
                        </a:lnTo>
                        <a:lnTo>
                          <a:pt x="605" y="182"/>
                        </a:lnTo>
                        <a:lnTo>
                          <a:pt x="607" y="182"/>
                        </a:lnTo>
                        <a:lnTo>
                          <a:pt x="609" y="182"/>
                        </a:lnTo>
                        <a:lnTo>
                          <a:pt x="613" y="182"/>
                        </a:lnTo>
                        <a:lnTo>
                          <a:pt x="615" y="182"/>
                        </a:lnTo>
                        <a:lnTo>
                          <a:pt x="615" y="184"/>
                        </a:lnTo>
                        <a:lnTo>
                          <a:pt x="615" y="186"/>
                        </a:lnTo>
                        <a:lnTo>
                          <a:pt x="617" y="186"/>
                        </a:lnTo>
                        <a:lnTo>
                          <a:pt x="617" y="188"/>
                        </a:lnTo>
                        <a:lnTo>
                          <a:pt x="618" y="188"/>
                        </a:lnTo>
                        <a:lnTo>
                          <a:pt x="618" y="190"/>
                        </a:lnTo>
                        <a:lnTo>
                          <a:pt x="618" y="192"/>
                        </a:lnTo>
                        <a:lnTo>
                          <a:pt x="620" y="192"/>
                        </a:lnTo>
                        <a:lnTo>
                          <a:pt x="620" y="194"/>
                        </a:lnTo>
                        <a:lnTo>
                          <a:pt x="622" y="194"/>
                        </a:lnTo>
                        <a:lnTo>
                          <a:pt x="624" y="194"/>
                        </a:lnTo>
                        <a:lnTo>
                          <a:pt x="624" y="196"/>
                        </a:lnTo>
                        <a:lnTo>
                          <a:pt x="624" y="198"/>
                        </a:lnTo>
                        <a:lnTo>
                          <a:pt x="624" y="200"/>
                        </a:lnTo>
                        <a:lnTo>
                          <a:pt x="624" y="202"/>
                        </a:lnTo>
                        <a:lnTo>
                          <a:pt x="624" y="203"/>
                        </a:lnTo>
                        <a:lnTo>
                          <a:pt x="626" y="203"/>
                        </a:lnTo>
                        <a:lnTo>
                          <a:pt x="628" y="203"/>
                        </a:lnTo>
                        <a:lnTo>
                          <a:pt x="630" y="203"/>
                        </a:lnTo>
                        <a:lnTo>
                          <a:pt x="632" y="203"/>
                        </a:lnTo>
                        <a:lnTo>
                          <a:pt x="632" y="202"/>
                        </a:lnTo>
                        <a:lnTo>
                          <a:pt x="630" y="202"/>
                        </a:lnTo>
                        <a:lnTo>
                          <a:pt x="632" y="202"/>
                        </a:lnTo>
                        <a:lnTo>
                          <a:pt x="634" y="202"/>
                        </a:lnTo>
                        <a:lnTo>
                          <a:pt x="634" y="203"/>
                        </a:lnTo>
                        <a:lnTo>
                          <a:pt x="634" y="202"/>
                        </a:lnTo>
                        <a:lnTo>
                          <a:pt x="636" y="202"/>
                        </a:lnTo>
                        <a:lnTo>
                          <a:pt x="636" y="200"/>
                        </a:lnTo>
                        <a:lnTo>
                          <a:pt x="638" y="200"/>
                        </a:lnTo>
                        <a:lnTo>
                          <a:pt x="638" y="202"/>
                        </a:lnTo>
                        <a:lnTo>
                          <a:pt x="638" y="203"/>
                        </a:lnTo>
                        <a:lnTo>
                          <a:pt x="636" y="203"/>
                        </a:lnTo>
                        <a:lnTo>
                          <a:pt x="636" y="205"/>
                        </a:lnTo>
                        <a:lnTo>
                          <a:pt x="638" y="205"/>
                        </a:lnTo>
                        <a:lnTo>
                          <a:pt x="640" y="205"/>
                        </a:lnTo>
                        <a:lnTo>
                          <a:pt x="641" y="205"/>
                        </a:lnTo>
                        <a:lnTo>
                          <a:pt x="641" y="207"/>
                        </a:lnTo>
                        <a:lnTo>
                          <a:pt x="640" y="207"/>
                        </a:lnTo>
                        <a:lnTo>
                          <a:pt x="641" y="207"/>
                        </a:lnTo>
                        <a:lnTo>
                          <a:pt x="641" y="209"/>
                        </a:lnTo>
                        <a:lnTo>
                          <a:pt x="643" y="209"/>
                        </a:lnTo>
                        <a:lnTo>
                          <a:pt x="643" y="211"/>
                        </a:lnTo>
                        <a:lnTo>
                          <a:pt x="643" y="209"/>
                        </a:lnTo>
                        <a:lnTo>
                          <a:pt x="645" y="209"/>
                        </a:lnTo>
                        <a:lnTo>
                          <a:pt x="645" y="211"/>
                        </a:lnTo>
                        <a:lnTo>
                          <a:pt x="647" y="211"/>
                        </a:lnTo>
                        <a:lnTo>
                          <a:pt x="647" y="213"/>
                        </a:lnTo>
                        <a:lnTo>
                          <a:pt x="649" y="213"/>
                        </a:lnTo>
                        <a:lnTo>
                          <a:pt x="651" y="213"/>
                        </a:lnTo>
                        <a:lnTo>
                          <a:pt x="651" y="215"/>
                        </a:lnTo>
                        <a:lnTo>
                          <a:pt x="653" y="215"/>
                        </a:lnTo>
                        <a:lnTo>
                          <a:pt x="655" y="215"/>
                        </a:lnTo>
                        <a:lnTo>
                          <a:pt x="655" y="217"/>
                        </a:lnTo>
                        <a:lnTo>
                          <a:pt x="655" y="219"/>
                        </a:lnTo>
                        <a:lnTo>
                          <a:pt x="655" y="221"/>
                        </a:lnTo>
                        <a:lnTo>
                          <a:pt x="657" y="221"/>
                        </a:lnTo>
                        <a:lnTo>
                          <a:pt x="659" y="221"/>
                        </a:lnTo>
                        <a:lnTo>
                          <a:pt x="659" y="223"/>
                        </a:lnTo>
                        <a:lnTo>
                          <a:pt x="661" y="223"/>
                        </a:lnTo>
                        <a:lnTo>
                          <a:pt x="663" y="221"/>
                        </a:lnTo>
                        <a:lnTo>
                          <a:pt x="665" y="221"/>
                        </a:lnTo>
                        <a:lnTo>
                          <a:pt x="665" y="223"/>
                        </a:lnTo>
                        <a:lnTo>
                          <a:pt x="666" y="223"/>
                        </a:lnTo>
                        <a:lnTo>
                          <a:pt x="666" y="225"/>
                        </a:lnTo>
                        <a:lnTo>
                          <a:pt x="666" y="227"/>
                        </a:lnTo>
                        <a:lnTo>
                          <a:pt x="668" y="227"/>
                        </a:lnTo>
                        <a:lnTo>
                          <a:pt x="670" y="228"/>
                        </a:lnTo>
                        <a:lnTo>
                          <a:pt x="672" y="227"/>
                        </a:lnTo>
                        <a:lnTo>
                          <a:pt x="672" y="228"/>
                        </a:lnTo>
                        <a:lnTo>
                          <a:pt x="674" y="228"/>
                        </a:lnTo>
                        <a:lnTo>
                          <a:pt x="674" y="230"/>
                        </a:lnTo>
                        <a:lnTo>
                          <a:pt x="674" y="232"/>
                        </a:lnTo>
                        <a:lnTo>
                          <a:pt x="676" y="232"/>
                        </a:lnTo>
                        <a:lnTo>
                          <a:pt x="676" y="234"/>
                        </a:lnTo>
                        <a:lnTo>
                          <a:pt x="676" y="236"/>
                        </a:lnTo>
                        <a:lnTo>
                          <a:pt x="678" y="236"/>
                        </a:lnTo>
                        <a:lnTo>
                          <a:pt x="680" y="238"/>
                        </a:lnTo>
                        <a:lnTo>
                          <a:pt x="680" y="240"/>
                        </a:lnTo>
                        <a:lnTo>
                          <a:pt x="680" y="242"/>
                        </a:lnTo>
                        <a:lnTo>
                          <a:pt x="682" y="242"/>
                        </a:lnTo>
                        <a:lnTo>
                          <a:pt x="682" y="244"/>
                        </a:lnTo>
                        <a:lnTo>
                          <a:pt x="684" y="244"/>
                        </a:lnTo>
                        <a:lnTo>
                          <a:pt x="684" y="246"/>
                        </a:lnTo>
                        <a:lnTo>
                          <a:pt x="686" y="248"/>
                        </a:lnTo>
                        <a:lnTo>
                          <a:pt x="688" y="248"/>
                        </a:lnTo>
                        <a:lnTo>
                          <a:pt x="689" y="248"/>
                        </a:lnTo>
                        <a:lnTo>
                          <a:pt x="689" y="250"/>
                        </a:lnTo>
                        <a:lnTo>
                          <a:pt x="689" y="251"/>
                        </a:lnTo>
                        <a:lnTo>
                          <a:pt x="691" y="253"/>
                        </a:lnTo>
                        <a:lnTo>
                          <a:pt x="691" y="255"/>
                        </a:lnTo>
                        <a:lnTo>
                          <a:pt x="691" y="257"/>
                        </a:lnTo>
                        <a:lnTo>
                          <a:pt x="691" y="259"/>
                        </a:lnTo>
                        <a:lnTo>
                          <a:pt x="693" y="259"/>
                        </a:lnTo>
                        <a:lnTo>
                          <a:pt x="693" y="261"/>
                        </a:lnTo>
                        <a:lnTo>
                          <a:pt x="695" y="261"/>
                        </a:lnTo>
                        <a:lnTo>
                          <a:pt x="695" y="263"/>
                        </a:lnTo>
                        <a:lnTo>
                          <a:pt x="695" y="265"/>
                        </a:lnTo>
                        <a:lnTo>
                          <a:pt x="695" y="267"/>
                        </a:lnTo>
                        <a:lnTo>
                          <a:pt x="695" y="271"/>
                        </a:lnTo>
                        <a:lnTo>
                          <a:pt x="695" y="273"/>
                        </a:lnTo>
                        <a:lnTo>
                          <a:pt x="693" y="273"/>
                        </a:lnTo>
                        <a:lnTo>
                          <a:pt x="693" y="275"/>
                        </a:lnTo>
                        <a:lnTo>
                          <a:pt x="693" y="276"/>
                        </a:lnTo>
                        <a:lnTo>
                          <a:pt x="693" y="278"/>
                        </a:lnTo>
                        <a:lnTo>
                          <a:pt x="695" y="280"/>
                        </a:lnTo>
                        <a:lnTo>
                          <a:pt x="695" y="282"/>
                        </a:lnTo>
                        <a:lnTo>
                          <a:pt x="695" y="284"/>
                        </a:lnTo>
                        <a:lnTo>
                          <a:pt x="693" y="288"/>
                        </a:lnTo>
                        <a:lnTo>
                          <a:pt x="693" y="292"/>
                        </a:lnTo>
                        <a:lnTo>
                          <a:pt x="693" y="294"/>
                        </a:lnTo>
                        <a:lnTo>
                          <a:pt x="695" y="294"/>
                        </a:lnTo>
                        <a:lnTo>
                          <a:pt x="695" y="296"/>
                        </a:lnTo>
                        <a:lnTo>
                          <a:pt x="697" y="294"/>
                        </a:lnTo>
                        <a:lnTo>
                          <a:pt x="697" y="296"/>
                        </a:lnTo>
                        <a:lnTo>
                          <a:pt x="697" y="298"/>
                        </a:lnTo>
                        <a:lnTo>
                          <a:pt x="697" y="299"/>
                        </a:lnTo>
                        <a:lnTo>
                          <a:pt x="697" y="301"/>
                        </a:lnTo>
                        <a:lnTo>
                          <a:pt x="697" y="303"/>
                        </a:lnTo>
                        <a:lnTo>
                          <a:pt x="697" y="305"/>
                        </a:lnTo>
                        <a:lnTo>
                          <a:pt x="697" y="307"/>
                        </a:lnTo>
                        <a:lnTo>
                          <a:pt x="699" y="309"/>
                        </a:lnTo>
                        <a:lnTo>
                          <a:pt x="699" y="311"/>
                        </a:lnTo>
                        <a:lnTo>
                          <a:pt x="701" y="313"/>
                        </a:lnTo>
                        <a:lnTo>
                          <a:pt x="703" y="313"/>
                        </a:lnTo>
                        <a:lnTo>
                          <a:pt x="705" y="313"/>
                        </a:lnTo>
                        <a:lnTo>
                          <a:pt x="707" y="315"/>
                        </a:lnTo>
                        <a:lnTo>
                          <a:pt x="707" y="317"/>
                        </a:lnTo>
                        <a:lnTo>
                          <a:pt x="705" y="317"/>
                        </a:lnTo>
                        <a:lnTo>
                          <a:pt x="705" y="319"/>
                        </a:lnTo>
                        <a:lnTo>
                          <a:pt x="703" y="319"/>
                        </a:lnTo>
                        <a:lnTo>
                          <a:pt x="701" y="321"/>
                        </a:lnTo>
                        <a:lnTo>
                          <a:pt x="699" y="323"/>
                        </a:lnTo>
                        <a:lnTo>
                          <a:pt x="695" y="323"/>
                        </a:lnTo>
                        <a:lnTo>
                          <a:pt x="693" y="324"/>
                        </a:lnTo>
                        <a:lnTo>
                          <a:pt x="689" y="326"/>
                        </a:lnTo>
                        <a:lnTo>
                          <a:pt x="686" y="328"/>
                        </a:lnTo>
                        <a:lnTo>
                          <a:pt x="684" y="330"/>
                        </a:lnTo>
                        <a:lnTo>
                          <a:pt x="684" y="336"/>
                        </a:lnTo>
                        <a:lnTo>
                          <a:pt x="684" y="340"/>
                        </a:lnTo>
                        <a:lnTo>
                          <a:pt x="686" y="342"/>
                        </a:lnTo>
                        <a:lnTo>
                          <a:pt x="686" y="347"/>
                        </a:lnTo>
                        <a:lnTo>
                          <a:pt x="686" y="351"/>
                        </a:lnTo>
                        <a:lnTo>
                          <a:pt x="686" y="355"/>
                        </a:lnTo>
                        <a:lnTo>
                          <a:pt x="686" y="359"/>
                        </a:lnTo>
                        <a:lnTo>
                          <a:pt x="686" y="363"/>
                        </a:lnTo>
                        <a:lnTo>
                          <a:pt x="684" y="365"/>
                        </a:lnTo>
                        <a:lnTo>
                          <a:pt x="682" y="367"/>
                        </a:lnTo>
                        <a:lnTo>
                          <a:pt x="680" y="367"/>
                        </a:lnTo>
                        <a:lnTo>
                          <a:pt x="678" y="369"/>
                        </a:lnTo>
                        <a:lnTo>
                          <a:pt x="678" y="371"/>
                        </a:lnTo>
                        <a:lnTo>
                          <a:pt x="676" y="372"/>
                        </a:lnTo>
                        <a:lnTo>
                          <a:pt x="676" y="374"/>
                        </a:lnTo>
                        <a:lnTo>
                          <a:pt x="676" y="376"/>
                        </a:lnTo>
                        <a:lnTo>
                          <a:pt x="674" y="376"/>
                        </a:lnTo>
                        <a:lnTo>
                          <a:pt x="674" y="380"/>
                        </a:lnTo>
                        <a:lnTo>
                          <a:pt x="676" y="382"/>
                        </a:lnTo>
                        <a:lnTo>
                          <a:pt x="678" y="384"/>
                        </a:lnTo>
                        <a:lnTo>
                          <a:pt x="678" y="386"/>
                        </a:lnTo>
                        <a:lnTo>
                          <a:pt x="680" y="386"/>
                        </a:lnTo>
                        <a:lnTo>
                          <a:pt x="682" y="388"/>
                        </a:lnTo>
                        <a:lnTo>
                          <a:pt x="684" y="388"/>
                        </a:lnTo>
                        <a:lnTo>
                          <a:pt x="684" y="390"/>
                        </a:lnTo>
                        <a:lnTo>
                          <a:pt x="684" y="392"/>
                        </a:lnTo>
                        <a:lnTo>
                          <a:pt x="686" y="392"/>
                        </a:lnTo>
                        <a:lnTo>
                          <a:pt x="688" y="392"/>
                        </a:lnTo>
                        <a:lnTo>
                          <a:pt x="688" y="394"/>
                        </a:lnTo>
                        <a:lnTo>
                          <a:pt x="689" y="394"/>
                        </a:lnTo>
                        <a:lnTo>
                          <a:pt x="689" y="395"/>
                        </a:lnTo>
                        <a:lnTo>
                          <a:pt x="691" y="395"/>
                        </a:lnTo>
                        <a:lnTo>
                          <a:pt x="691" y="397"/>
                        </a:lnTo>
                        <a:lnTo>
                          <a:pt x="693" y="397"/>
                        </a:lnTo>
                        <a:lnTo>
                          <a:pt x="693" y="399"/>
                        </a:lnTo>
                        <a:lnTo>
                          <a:pt x="695" y="399"/>
                        </a:lnTo>
                        <a:lnTo>
                          <a:pt x="697" y="399"/>
                        </a:lnTo>
                        <a:lnTo>
                          <a:pt x="697" y="401"/>
                        </a:lnTo>
                        <a:lnTo>
                          <a:pt x="697" y="403"/>
                        </a:lnTo>
                        <a:lnTo>
                          <a:pt x="699" y="403"/>
                        </a:lnTo>
                        <a:lnTo>
                          <a:pt x="699" y="405"/>
                        </a:lnTo>
                        <a:lnTo>
                          <a:pt x="699" y="407"/>
                        </a:lnTo>
                        <a:lnTo>
                          <a:pt x="701" y="407"/>
                        </a:lnTo>
                        <a:lnTo>
                          <a:pt x="703" y="407"/>
                        </a:lnTo>
                        <a:lnTo>
                          <a:pt x="703" y="409"/>
                        </a:lnTo>
                        <a:lnTo>
                          <a:pt x="703" y="411"/>
                        </a:lnTo>
                        <a:lnTo>
                          <a:pt x="705" y="411"/>
                        </a:lnTo>
                        <a:lnTo>
                          <a:pt x="707" y="411"/>
                        </a:lnTo>
                        <a:lnTo>
                          <a:pt x="709" y="411"/>
                        </a:lnTo>
                        <a:lnTo>
                          <a:pt x="709" y="409"/>
                        </a:lnTo>
                        <a:lnTo>
                          <a:pt x="709" y="407"/>
                        </a:lnTo>
                        <a:lnTo>
                          <a:pt x="711" y="407"/>
                        </a:lnTo>
                        <a:lnTo>
                          <a:pt x="713" y="407"/>
                        </a:lnTo>
                        <a:lnTo>
                          <a:pt x="713" y="405"/>
                        </a:lnTo>
                        <a:lnTo>
                          <a:pt x="714" y="405"/>
                        </a:lnTo>
                        <a:lnTo>
                          <a:pt x="714" y="403"/>
                        </a:lnTo>
                        <a:lnTo>
                          <a:pt x="714" y="401"/>
                        </a:lnTo>
                        <a:lnTo>
                          <a:pt x="716" y="401"/>
                        </a:lnTo>
                        <a:lnTo>
                          <a:pt x="718" y="401"/>
                        </a:lnTo>
                        <a:lnTo>
                          <a:pt x="720" y="401"/>
                        </a:lnTo>
                        <a:lnTo>
                          <a:pt x="722" y="401"/>
                        </a:lnTo>
                        <a:lnTo>
                          <a:pt x="724" y="401"/>
                        </a:lnTo>
                        <a:lnTo>
                          <a:pt x="724" y="399"/>
                        </a:lnTo>
                        <a:lnTo>
                          <a:pt x="724" y="397"/>
                        </a:lnTo>
                        <a:lnTo>
                          <a:pt x="724" y="395"/>
                        </a:lnTo>
                        <a:lnTo>
                          <a:pt x="724" y="394"/>
                        </a:lnTo>
                        <a:lnTo>
                          <a:pt x="724" y="392"/>
                        </a:lnTo>
                        <a:lnTo>
                          <a:pt x="724" y="390"/>
                        </a:lnTo>
                        <a:lnTo>
                          <a:pt x="724" y="388"/>
                        </a:lnTo>
                        <a:lnTo>
                          <a:pt x="724" y="386"/>
                        </a:lnTo>
                        <a:lnTo>
                          <a:pt x="722" y="386"/>
                        </a:lnTo>
                        <a:lnTo>
                          <a:pt x="722" y="384"/>
                        </a:lnTo>
                        <a:lnTo>
                          <a:pt x="722" y="382"/>
                        </a:lnTo>
                        <a:lnTo>
                          <a:pt x="724" y="382"/>
                        </a:lnTo>
                        <a:lnTo>
                          <a:pt x="724" y="380"/>
                        </a:lnTo>
                        <a:lnTo>
                          <a:pt x="726" y="380"/>
                        </a:lnTo>
                        <a:lnTo>
                          <a:pt x="728" y="380"/>
                        </a:lnTo>
                        <a:lnTo>
                          <a:pt x="730" y="380"/>
                        </a:lnTo>
                        <a:lnTo>
                          <a:pt x="730" y="378"/>
                        </a:lnTo>
                        <a:lnTo>
                          <a:pt x="732" y="378"/>
                        </a:lnTo>
                        <a:lnTo>
                          <a:pt x="734" y="378"/>
                        </a:lnTo>
                        <a:lnTo>
                          <a:pt x="734" y="376"/>
                        </a:lnTo>
                        <a:lnTo>
                          <a:pt x="736" y="376"/>
                        </a:lnTo>
                        <a:lnTo>
                          <a:pt x="736" y="374"/>
                        </a:lnTo>
                        <a:lnTo>
                          <a:pt x="736" y="376"/>
                        </a:lnTo>
                        <a:lnTo>
                          <a:pt x="737" y="376"/>
                        </a:lnTo>
                        <a:lnTo>
                          <a:pt x="737" y="378"/>
                        </a:lnTo>
                        <a:lnTo>
                          <a:pt x="737" y="380"/>
                        </a:lnTo>
                        <a:lnTo>
                          <a:pt x="737" y="382"/>
                        </a:lnTo>
                        <a:lnTo>
                          <a:pt x="737" y="384"/>
                        </a:lnTo>
                        <a:lnTo>
                          <a:pt x="737" y="386"/>
                        </a:lnTo>
                        <a:lnTo>
                          <a:pt x="739" y="386"/>
                        </a:lnTo>
                        <a:lnTo>
                          <a:pt x="739" y="388"/>
                        </a:lnTo>
                        <a:lnTo>
                          <a:pt x="741" y="388"/>
                        </a:lnTo>
                        <a:lnTo>
                          <a:pt x="743" y="388"/>
                        </a:lnTo>
                        <a:lnTo>
                          <a:pt x="743" y="390"/>
                        </a:lnTo>
                        <a:lnTo>
                          <a:pt x="743" y="392"/>
                        </a:lnTo>
                        <a:lnTo>
                          <a:pt x="743" y="394"/>
                        </a:lnTo>
                        <a:lnTo>
                          <a:pt x="741" y="394"/>
                        </a:lnTo>
                        <a:lnTo>
                          <a:pt x="741" y="395"/>
                        </a:lnTo>
                        <a:lnTo>
                          <a:pt x="739" y="395"/>
                        </a:lnTo>
                        <a:lnTo>
                          <a:pt x="739" y="397"/>
                        </a:lnTo>
                        <a:lnTo>
                          <a:pt x="737" y="397"/>
                        </a:lnTo>
                        <a:lnTo>
                          <a:pt x="737" y="399"/>
                        </a:lnTo>
                        <a:lnTo>
                          <a:pt x="737" y="401"/>
                        </a:lnTo>
                        <a:lnTo>
                          <a:pt x="736" y="401"/>
                        </a:lnTo>
                        <a:lnTo>
                          <a:pt x="736" y="403"/>
                        </a:lnTo>
                        <a:lnTo>
                          <a:pt x="734" y="403"/>
                        </a:lnTo>
                        <a:lnTo>
                          <a:pt x="734" y="405"/>
                        </a:lnTo>
                        <a:lnTo>
                          <a:pt x="736" y="405"/>
                        </a:lnTo>
                        <a:lnTo>
                          <a:pt x="734" y="405"/>
                        </a:lnTo>
                        <a:lnTo>
                          <a:pt x="732" y="405"/>
                        </a:lnTo>
                        <a:lnTo>
                          <a:pt x="732" y="407"/>
                        </a:lnTo>
                        <a:lnTo>
                          <a:pt x="730" y="407"/>
                        </a:lnTo>
                        <a:lnTo>
                          <a:pt x="730" y="409"/>
                        </a:lnTo>
                        <a:lnTo>
                          <a:pt x="728" y="409"/>
                        </a:lnTo>
                        <a:lnTo>
                          <a:pt x="728" y="411"/>
                        </a:lnTo>
                        <a:lnTo>
                          <a:pt x="728" y="413"/>
                        </a:lnTo>
                        <a:lnTo>
                          <a:pt x="726" y="413"/>
                        </a:lnTo>
                        <a:lnTo>
                          <a:pt x="728" y="413"/>
                        </a:lnTo>
                        <a:lnTo>
                          <a:pt x="726" y="413"/>
                        </a:lnTo>
                        <a:lnTo>
                          <a:pt x="726" y="415"/>
                        </a:lnTo>
                        <a:lnTo>
                          <a:pt x="728" y="415"/>
                        </a:lnTo>
                        <a:lnTo>
                          <a:pt x="726" y="415"/>
                        </a:lnTo>
                        <a:lnTo>
                          <a:pt x="728" y="415"/>
                        </a:lnTo>
                        <a:lnTo>
                          <a:pt x="726" y="415"/>
                        </a:lnTo>
                        <a:lnTo>
                          <a:pt x="726" y="417"/>
                        </a:lnTo>
                        <a:lnTo>
                          <a:pt x="726" y="419"/>
                        </a:lnTo>
                        <a:lnTo>
                          <a:pt x="728" y="419"/>
                        </a:lnTo>
                        <a:lnTo>
                          <a:pt x="728" y="420"/>
                        </a:lnTo>
                        <a:lnTo>
                          <a:pt x="728" y="422"/>
                        </a:lnTo>
                        <a:lnTo>
                          <a:pt x="730" y="422"/>
                        </a:lnTo>
                        <a:lnTo>
                          <a:pt x="732" y="422"/>
                        </a:lnTo>
                        <a:lnTo>
                          <a:pt x="730" y="422"/>
                        </a:lnTo>
                        <a:lnTo>
                          <a:pt x="730" y="424"/>
                        </a:lnTo>
                        <a:lnTo>
                          <a:pt x="732" y="424"/>
                        </a:lnTo>
                        <a:lnTo>
                          <a:pt x="730" y="424"/>
                        </a:lnTo>
                        <a:lnTo>
                          <a:pt x="730" y="426"/>
                        </a:lnTo>
                        <a:lnTo>
                          <a:pt x="730" y="428"/>
                        </a:lnTo>
                        <a:lnTo>
                          <a:pt x="732" y="428"/>
                        </a:lnTo>
                        <a:lnTo>
                          <a:pt x="730" y="428"/>
                        </a:lnTo>
                        <a:lnTo>
                          <a:pt x="730" y="430"/>
                        </a:lnTo>
                        <a:lnTo>
                          <a:pt x="730" y="432"/>
                        </a:lnTo>
                        <a:lnTo>
                          <a:pt x="730" y="434"/>
                        </a:lnTo>
                        <a:lnTo>
                          <a:pt x="728" y="434"/>
                        </a:lnTo>
                        <a:lnTo>
                          <a:pt x="728" y="436"/>
                        </a:lnTo>
                        <a:lnTo>
                          <a:pt x="728" y="438"/>
                        </a:lnTo>
                        <a:lnTo>
                          <a:pt x="728" y="440"/>
                        </a:lnTo>
                        <a:lnTo>
                          <a:pt x="728" y="442"/>
                        </a:lnTo>
                        <a:lnTo>
                          <a:pt x="726" y="442"/>
                        </a:lnTo>
                        <a:lnTo>
                          <a:pt x="726" y="444"/>
                        </a:lnTo>
                        <a:lnTo>
                          <a:pt x="724" y="444"/>
                        </a:lnTo>
                        <a:lnTo>
                          <a:pt x="726" y="444"/>
                        </a:lnTo>
                        <a:lnTo>
                          <a:pt x="726" y="445"/>
                        </a:lnTo>
                        <a:lnTo>
                          <a:pt x="726" y="447"/>
                        </a:lnTo>
                        <a:lnTo>
                          <a:pt x="726" y="449"/>
                        </a:lnTo>
                        <a:lnTo>
                          <a:pt x="724" y="449"/>
                        </a:lnTo>
                        <a:lnTo>
                          <a:pt x="726" y="449"/>
                        </a:lnTo>
                        <a:lnTo>
                          <a:pt x="726" y="451"/>
                        </a:lnTo>
                        <a:lnTo>
                          <a:pt x="724" y="451"/>
                        </a:lnTo>
                        <a:lnTo>
                          <a:pt x="726" y="451"/>
                        </a:lnTo>
                        <a:lnTo>
                          <a:pt x="726" y="453"/>
                        </a:lnTo>
                        <a:lnTo>
                          <a:pt x="726" y="451"/>
                        </a:lnTo>
                        <a:lnTo>
                          <a:pt x="726" y="453"/>
                        </a:lnTo>
                        <a:lnTo>
                          <a:pt x="728" y="453"/>
                        </a:lnTo>
                        <a:lnTo>
                          <a:pt x="728" y="455"/>
                        </a:lnTo>
                        <a:lnTo>
                          <a:pt x="728" y="457"/>
                        </a:lnTo>
                        <a:lnTo>
                          <a:pt x="730" y="457"/>
                        </a:lnTo>
                        <a:lnTo>
                          <a:pt x="730" y="459"/>
                        </a:lnTo>
                        <a:lnTo>
                          <a:pt x="730" y="461"/>
                        </a:lnTo>
                        <a:lnTo>
                          <a:pt x="730" y="459"/>
                        </a:lnTo>
                        <a:lnTo>
                          <a:pt x="730" y="461"/>
                        </a:lnTo>
                        <a:lnTo>
                          <a:pt x="732" y="461"/>
                        </a:lnTo>
                        <a:lnTo>
                          <a:pt x="732" y="459"/>
                        </a:lnTo>
                        <a:lnTo>
                          <a:pt x="730" y="459"/>
                        </a:lnTo>
                        <a:lnTo>
                          <a:pt x="732" y="459"/>
                        </a:lnTo>
                        <a:lnTo>
                          <a:pt x="732" y="461"/>
                        </a:lnTo>
                        <a:lnTo>
                          <a:pt x="732" y="463"/>
                        </a:lnTo>
                        <a:lnTo>
                          <a:pt x="734" y="463"/>
                        </a:lnTo>
                        <a:lnTo>
                          <a:pt x="734" y="465"/>
                        </a:lnTo>
                        <a:lnTo>
                          <a:pt x="734" y="467"/>
                        </a:lnTo>
                        <a:lnTo>
                          <a:pt x="734" y="468"/>
                        </a:lnTo>
                        <a:lnTo>
                          <a:pt x="736" y="468"/>
                        </a:lnTo>
                        <a:lnTo>
                          <a:pt x="736" y="470"/>
                        </a:lnTo>
                        <a:lnTo>
                          <a:pt x="736" y="472"/>
                        </a:lnTo>
                        <a:lnTo>
                          <a:pt x="736" y="474"/>
                        </a:lnTo>
                        <a:lnTo>
                          <a:pt x="736" y="476"/>
                        </a:lnTo>
                        <a:lnTo>
                          <a:pt x="736" y="478"/>
                        </a:lnTo>
                        <a:lnTo>
                          <a:pt x="737" y="478"/>
                        </a:lnTo>
                        <a:lnTo>
                          <a:pt x="737" y="480"/>
                        </a:lnTo>
                        <a:lnTo>
                          <a:pt x="739" y="480"/>
                        </a:lnTo>
                        <a:lnTo>
                          <a:pt x="739" y="478"/>
                        </a:lnTo>
                        <a:lnTo>
                          <a:pt x="739" y="480"/>
                        </a:lnTo>
                        <a:lnTo>
                          <a:pt x="739" y="482"/>
                        </a:lnTo>
                        <a:lnTo>
                          <a:pt x="739" y="484"/>
                        </a:lnTo>
                        <a:lnTo>
                          <a:pt x="739" y="486"/>
                        </a:lnTo>
                        <a:lnTo>
                          <a:pt x="739" y="488"/>
                        </a:lnTo>
                        <a:lnTo>
                          <a:pt x="741" y="488"/>
                        </a:lnTo>
                        <a:lnTo>
                          <a:pt x="739" y="488"/>
                        </a:lnTo>
                        <a:lnTo>
                          <a:pt x="739" y="490"/>
                        </a:lnTo>
                        <a:lnTo>
                          <a:pt x="739" y="492"/>
                        </a:lnTo>
                        <a:lnTo>
                          <a:pt x="739" y="493"/>
                        </a:lnTo>
                        <a:lnTo>
                          <a:pt x="739" y="495"/>
                        </a:lnTo>
                        <a:lnTo>
                          <a:pt x="739" y="497"/>
                        </a:lnTo>
                        <a:lnTo>
                          <a:pt x="739" y="499"/>
                        </a:lnTo>
                        <a:lnTo>
                          <a:pt x="741" y="499"/>
                        </a:lnTo>
                        <a:lnTo>
                          <a:pt x="743" y="499"/>
                        </a:lnTo>
                        <a:lnTo>
                          <a:pt x="745" y="499"/>
                        </a:lnTo>
                        <a:lnTo>
                          <a:pt x="747" y="499"/>
                        </a:lnTo>
                        <a:lnTo>
                          <a:pt x="747" y="497"/>
                        </a:lnTo>
                        <a:lnTo>
                          <a:pt x="749" y="497"/>
                        </a:lnTo>
                        <a:lnTo>
                          <a:pt x="749" y="499"/>
                        </a:lnTo>
                        <a:lnTo>
                          <a:pt x="751" y="499"/>
                        </a:lnTo>
                        <a:lnTo>
                          <a:pt x="751" y="501"/>
                        </a:lnTo>
                        <a:lnTo>
                          <a:pt x="753" y="501"/>
                        </a:lnTo>
                        <a:lnTo>
                          <a:pt x="751" y="501"/>
                        </a:lnTo>
                        <a:lnTo>
                          <a:pt x="751" y="503"/>
                        </a:lnTo>
                        <a:lnTo>
                          <a:pt x="753" y="503"/>
                        </a:lnTo>
                        <a:lnTo>
                          <a:pt x="753" y="501"/>
                        </a:lnTo>
                        <a:lnTo>
                          <a:pt x="755" y="501"/>
                        </a:lnTo>
                        <a:lnTo>
                          <a:pt x="757" y="501"/>
                        </a:lnTo>
                        <a:lnTo>
                          <a:pt x="757" y="503"/>
                        </a:lnTo>
                        <a:lnTo>
                          <a:pt x="757" y="501"/>
                        </a:lnTo>
                        <a:lnTo>
                          <a:pt x="759" y="501"/>
                        </a:lnTo>
                        <a:lnTo>
                          <a:pt x="759" y="499"/>
                        </a:lnTo>
                        <a:lnTo>
                          <a:pt x="761" y="499"/>
                        </a:lnTo>
                        <a:lnTo>
                          <a:pt x="762" y="499"/>
                        </a:lnTo>
                        <a:lnTo>
                          <a:pt x="764" y="499"/>
                        </a:lnTo>
                        <a:lnTo>
                          <a:pt x="764" y="501"/>
                        </a:lnTo>
                        <a:lnTo>
                          <a:pt x="766" y="501"/>
                        </a:lnTo>
                        <a:lnTo>
                          <a:pt x="768" y="501"/>
                        </a:lnTo>
                        <a:lnTo>
                          <a:pt x="768" y="503"/>
                        </a:lnTo>
                        <a:lnTo>
                          <a:pt x="768" y="501"/>
                        </a:lnTo>
                        <a:lnTo>
                          <a:pt x="770" y="501"/>
                        </a:lnTo>
                        <a:lnTo>
                          <a:pt x="772" y="501"/>
                        </a:lnTo>
                        <a:lnTo>
                          <a:pt x="772" y="499"/>
                        </a:lnTo>
                        <a:lnTo>
                          <a:pt x="772" y="501"/>
                        </a:lnTo>
                        <a:lnTo>
                          <a:pt x="774" y="501"/>
                        </a:lnTo>
                        <a:lnTo>
                          <a:pt x="776" y="501"/>
                        </a:lnTo>
                        <a:lnTo>
                          <a:pt x="776" y="499"/>
                        </a:lnTo>
                        <a:lnTo>
                          <a:pt x="776" y="497"/>
                        </a:lnTo>
                        <a:lnTo>
                          <a:pt x="778" y="497"/>
                        </a:lnTo>
                        <a:lnTo>
                          <a:pt x="776" y="497"/>
                        </a:lnTo>
                        <a:lnTo>
                          <a:pt x="776" y="495"/>
                        </a:lnTo>
                        <a:lnTo>
                          <a:pt x="778" y="495"/>
                        </a:lnTo>
                        <a:lnTo>
                          <a:pt x="780" y="493"/>
                        </a:lnTo>
                        <a:lnTo>
                          <a:pt x="780" y="492"/>
                        </a:lnTo>
                        <a:lnTo>
                          <a:pt x="782" y="492"/>
                        </a:lnTo>
                        <a:lnTo>
                          <a:pt x="782" y="490"/>
                        </a:lnTo>
                        <a:lnTo>
                          <a:pt x="784" y="490"/>
                        </a:lnTo>
                        <a:lnTo>
                          <a:pt x="784" y="488"/>
                        </a:lnTo>
                        <a:lnTo>
                          <a:pt x="785" y="486"/>
                        </a:lnTo>
                        <a:lnTo>
                          <a:pt x="787" y="486"/>
                        </a:lnTo>
                        <a:lnTo>
                          <a:pt x="787" y="484"/>
                        </a:lnTo>
                        <a:lnTo>
                          <a:pt x="787" y="482"/>
                        </a:lnTo>
                        <a:lnTo>
                          <a:pt x="789" y="482"/>
                        </a:lnTo>
                        <a:lnTo>
                          <a:pt x="789" y="480"/>
                        </a:lnTo>
                        <a:lnTo>
                          <a:pt x="791" y="480"/>
                        </a:lnTo>
                        <a:lnTo>
                          <a:pt x="791" y="478"/>
                        </a:lnTo>
                        <a:lnTo>
                          <a:pt x="793" y="478"/>
                        </a:lnTo>
                        <a:lnTo>
                          <a:pt x="793" y="476"/>
                        </a:lnTo>
                        <a:lnTo>
                          <a:pt x="795" y="476"/>
                        </a:lnTo>
                        <a:lnTo>
                          <a:pt x="795" y="474"/>
                        </a:lnTo>
                        <a:lnTo>
                          <a:pt x="797" y="474"/>
                        </a:lnTo>
                        <a:lnTo>
                          <a:pt x="799" y="472"/>
                        </a:lnTo>
                        <a:lnTo>
                          <a:pt x="801" y="470"/>
                        </a:lnTo>
                        <a:lnTo>
                          <a:pt x="803" y="470"/>
                        </a:lnTo>
                        <a:lnTo>
                          <a:pt x="803" y="468"/>
                        </a:lnTo>
                        <a:lnTo>
                          <a:pt x="805" y="468"/>
                        </a:lnTo>
                        <a:lnTo>
                          <a:pt x="805" y="467"/>
                        </a:lnTo>
                        <a:lnTo>
                          <a:pt x="807" y="467"/>
                        </a:lnTo>
                        <a:lnTo>
                          <a:pt x="809" y="467"/>
                        </a:lnTo>
                        <a:lnTo>
                          <a:pt x="809" y="465"/>
                        </a:lnTo>
                        <a:lnTo>
                          <a:pt x="810" y="465"/>
                        </a:lnTo>
                        <a:lnTo>
                          <a:pt x="810" y="463"/>
                        </a:lnTo>
                        <a:lnTo>
                          <a:pt x="812" y="463"/>
                        </a:lnTo>
                        <a:lnTo>
                          <a:pt x="820" y="457"/>
                        </a:lnTo>
                        <a:lnTo>
                          <a:pt x="828" y="449"/>
                        </a:lnTo>
                        <a:lnTo>
                          <a:pt x="832" y="445"/>
                        </a:lnTo>
                        <a:lnTo>
                          <a:pt x="833" y="444"/>
                        </a:lnTo>
                        <a:lnTo>
                          <a:pt x="837" y="440"/>
                        </a:lnTo>
                        <a:lnTo>
                          <a:pt x="843" y="434"/>
                        </a:lnTo>
                        <a:lnTo>
                          <a:pt x="849" y="430"/>
                        </a:lnTo>
                        <a:lnTo>
                          <a:pt x="851" y="428"/>
                        </a:lnTo>
                        <a:lnTo>
                          <a:pt x="855" y="424"/>
                        </a:lnTo>
                        <a:lnTo>
                          <a:pt x="856" y="422"/>
                        </a:lnTo>
                        <a:lnTo>
                          <a:pt x="856" y="424"/>
                        </a:lnTo>
                        <a:lnTo>
                          <a:pt x="855" y="424"/>
                        </a:lnTo>
                        <a:lnTo>
                          <a:pt x="855" y="426"/>
                        </a:lnTo>
                        <a:lnTo>
                          <a:pt x="855" y="428"/>
                        </a:lnTo>
                        <a:lnTo>
                          <a:pt x="855" y="430"/>
                        </a:lnTo>
                        <a:lnTo>
                          <a:pt x="855" y="432"/>
                        </a:lnTo>
                        <a:lnTo>
                          <a:pt x="855" y="434"/>
                        </a:lnTo>
                        <a:lnTo>
                          <a:pt x="855" y="436"/>
                        </a:lnTo>
                        <a:lnTo>
                          <a:pt x="855" y="438"/>
                        </a:lnTo>
                        <a:lnTo>
                          <a:pt x="855" y="440"/>
                        </a:lnTo>
                        <a:lnTo>
                          <a:pt x="855" y="442"/>
                        </a:lnTo>
                        <a:lnTo>
                          <a:pt x="855" y="444"/>
                        </a:lnTo>
                        <a:lnTo>
                          <a:pt x="855" y="445"/>
                        </a:lnTo>
                        <a:lnTo>
                          <a:pt x="855" y="447"/>
                        </a:lnTo>
                        <a:lnTo>
                          <a:pt x="853" y="447"/>
                        </a:lnTo>
                        <a:lnTo>
                          <a:pt x="853" y="449"/>
                        </a:lnTo>
                        <a:lnTo>
                          <a:pt x="851" y="451"/>
                        </a:lnTo>
                        <a:lnTo>
                          <a:pt x="851" y="453"/>
                        </a:lnTo>
                        <a:lnTo>
                          <a:pt x="851" y="455"/>
                        </a:lnTo>
                        <a:lnTo>
                          <a:pt x="851" y="457"/>
                        </a:lnTo>
                        <a:lnTo>
                          <a:pt x="851" y="459"/>
                        </a:lnTo>
                        <a:lnTo>
                          <a:pt x="853" y="461"/>
                        </a:lnTo>
                        <a:lnTo>
                          <a:pt x="855" y="461"/>
                        </a:lnTo>
                        <a:lnTo>
                          <a:pt x="855" y="463"/>
                        </a:lnTo>
                        <a:lnTo>
                          <a:pt x="855" y="465"/>
                        </a:lnTo>
                        <a:lnTo>
                          <a:pt x="855" y="467"/>
                        </a:lnTo>
                        <a:lnTo>
                          <a:pt x="855" y="468"/>
                        </a:lnTo>
                        <a:lnTo>
                          <a:pt x="855" y="470"/>
                        </a:lnTo>
                        <a:lnTo>
                          <a:pt x="856" y="472"/>
                        </a:lnTo>
                        <a:lnTo>
                          <a:pt x="858" y="474"/>
                        </a:lnTo>
                        <a:lnTo>
                          <a:pt x="858" y="476"/>
                        </a:lnTo>
                        <a:lnTo>
                          <a:pt x="858" y="478"/>
                        </a:lnTo>
                        <a:lnTo>
                          <a:pt x="860" y="478"/>
                        </a:lnTo>
                        <a:lnTo>
                          <a:pt x="860" y="480"/>
                        </a:lnTo>
                        <a:lnTo>
                          <a:pt x="862" y="482"/>
                        </a:lnTo>
                        <a:lnTo>
                          <a:pt x="864" y="484"/>
                        </a:lnTo>
                        <a:lnTo>
                          <a:pt x="864" y="486"/>
                        </a:lnTo>
                        <a:lnTo>
                          <a:pt x="866" y="488"/>
                        </a:lnTo>
                        <a:lnTo>
                          <a:pt x="868" y="488"/>
                        </a:lnTo>
                        <a:lnTo>
                          <a:pt x="868" y="490"/>
                        </a:lnTo>
                        <a:lnTo>
                          <a:pt x="868" y="492"/>
                        </a:lnTo>
                        <a:lnTo>
                          <a:pt x="868" y="493"/>
                        </a:lnTo>
                        <a:lnTo>
                          <a:pt x="868" y="495"/>
                        </a:lnTo>
                        <a:lnTo>
                          <a:pt x="866" y="495"/>
                        </a:lnTo>
                        <a:lnTo>
                          <a:pt x="866" y="497"/>
                        </a:lnTo>
                        <a:lnTo>
                          <a:pt x="866" y="499"/>
                        </a:lnTo>
                        <a:lnTo>
                          <a:pt x="864" y="499"/>
                        </a:lnTo>
                        <a:lnTo>
                          <a:pt x="864" y="501"/>
                        </a:lnTo>
                        <a:lnTo>
                          <a:pt x="864" y="503"/>
                        </a:lnTo>
                        <a:lnTo>
                          <a:pt x="862" y="503"/>
                        </a:lnTo>
                        <a:lnTo>
                          <a:pt x="862" y="505"/>
                        </a:lnTo>
                        <a:lnTo>
                          <a:pt x="860" y="505"/>
                        </a:lnTo>
                        <a:lnTo>
                          <a:pt x="860" y="507"/>
                        </a:lnTo>
                        <a:lnTo>
                          <a:pt x="858" y="507"/>
                        </a:lnTo>
                        <a:lnTo>
                          <a:pt x="858" y="509"/>
                        </a:lnTo>
                        <a:lnTo>
                          <a:pt x="856" y="509"/>
                        </a:lnTo>
                        <a:lnTo>
                          <a:pt x="856" y="511"/>
                        </a:lnTo>
                        <a:lnTo>
                          <a:pt x="855" y="511"/>
                        </a:lnTo>
                        <a:lnTo>
                          <a:pt x="855" y="513"/>
                        </a:lnTo>
                        <a:lnTo>
                          <a:pt x="853" y="513"/>
                        </a:lnTo>
                        <a:lnTo>
                          <a:pt x="851" y="513"/>
                        </a:lnTo>
                        <a:lnTo>
                          <a:pt x="851" y="515"/>
                        </a:lnTo>
                        <a:lnTo>
                          <a:pt x="849" y="515"/>
                        </a:lnTo>
                        <a:lnTo>
                          <a:pt x="847" y="516"/>
                        </a:lnTo>
                        <a:lnTo>
                          <a:pt x="841" y="518"/>
                        </a:lnTo>
                        <a:lnTo>
                          <a:pt x="839" y="520"/>
                        </a:lnTo>
                        <a:lnTo>
                          <a:pt x="837" y="520"/>
                        </a:lnTo>
                        <a:lnTo>
                          <a:pt x="833" y="524"/>
                        </a:lnTo>
                        <a:lnTo>
                          <a:pt x="833" y="526"/>
                        </a:lnTo>
                        <a:lnTo>
                          <a:pt x="832" y="528"/>
                        </a:lnTo>
                        <a:lnTo>
                          <a:pt x="830" y="528"/>
                        </a:lnTo>
                        <a:lnTo>
                          <a:pt x="830" y="530"/>
                        </a:lnTo>
                        <a:lnTo>
                          <a:pt x="828" y="530"/>
                        </a:lnTo>
                        <a:lnTo>
                          <a:pt x="826" y="532"/>
                        </a:lnTo>
                        <a:lnTo>
                          <a:pt x="826" y="534"/>
                        </a:lnTo>
                        <a:lnTo>
                          <a:pt x="824" y="534"/>
                        </a:lnTo>
                        <a:lnTo>
                          <a:pt x="824" y="536"/>
                        </a:lnTo>
                        <a:lnTo>
                          <a:pt x="822" y="536"/>
                        </a:lnTo>
                        <a:lnTo>
                          <a:pt x="820" y="538"/>
                        </a:lnTo>
                        <a:lnTo>
                          <a:pt x="820" y="540"/>
                        </a:lnTo>
                        <a:lnTo>
                          <a:pt x="818" y="540"/>
                        </a:lnTo>
                        <a:lnTo>
                          <a:pt x="818" y="541"/>
                        </a:lnTo>
                        <a:lnTo>
                          <a:pt x="814" y="543"/>
                        </a:lnTo>
                        <a:lnTo>
                          <a:pt x="814" y="545"/>
                        </a:lnTo>
                        <a:lnTo>
                          <a:pt x="812" y="545"/>
                        </a:lnTo>
                        <a:lnTo>
                          <a:pt x="812" y="547"/>
                        </a:lnTo>
                        <a:lnTo>
                          <a:pt x="812" y="549"/>
                        </a:lnTo>
                        <a:lnTo>
                          <a:pt x="812" y="551"/>
                        </a:lnTo>
                        <a:lnTo>
                          <a:pt x="810" y="551"/>
                        </a:lnTo>
                        <a:lnTo>
                          <a:pt x="810" y="553"/>
                        </a:lnTo>
                        <a:lnTo>
                          <a:pt x="810" y="555"/>
                        </a:lnTo>
                        <a:lnTo>
                          <a:pt x="809" y="555"/>
                        </a:lnTo>
                        <a:lnTo>
                          <a:pt x="809" y="557"/>
                        </a:lnTo>
                        <a:lnTo>
                          <a:pt x="807" y="559"/>
                        </a:lnTo>
                        <a:lnTo>
                          <a:pt x="807" y="561"/>
                        </a:lnTo>
                        <a:lnTo>
                          <a:pt x="805" y="561"/>
                        </a:lnTo>
                        <a:lnTo>
                          <a:pt x="807" y="561"/>
                        </a:lnTo>
                        <a:lnTo>
                          <a:pt x="807" y="563"/>
                        </a:lnTo>
                        <a:lnTo>
                          <a:pt x="805" y="563"/>
                        </a:lnTo>
                        <a:lnTo>
                          <a:pt x="803" y="563"/>
                        </a:lnTo>
                        <a:lnTo>
                          <a:pt x="803" y="564"/>
                        </a:lnTo>
                        <a:lnTo>
                          <a:pt x="803" y="566"/>
                        </a:lnTo>
                        <a:lnTo>
                          <a:pt x="801" y="564"/>
                        </a:lnTo>
                        <a:lnTo>
                          <a:pt x="799" y="566"/>
                        </a:lnTo>
                        <a:lnTo>
                          <a:pt x="797" y="566"/>
                        </a:lnTo>
                        <a:lnTo>
                          <a:pt x="795" y="566"/>
                        </a:lnTo>
                        <a:lnTo>
                          <a:pt x="793" y="568"/>
                        </a:lnTo>
                        <a:lnTo>
                          <a:pt x="793" y="570"/>
                        </a:lnTo>
                        <a:lnTo>
                          <a:pt x="791" y="570"/>
                        </a:lnTo>
                        <a:lnTo>
                          <a:pt x="791" y="572"/>
                        </a:lnTo>
                        <a:lnTo>
                          <a:pt x="791" y="574"/>
                        </a:lnTo>
                        <a:lnTo>
                          <a:pt x="789" y="574"/>
                        </a:lnTo>
                        <a:lnTo>
                          <a:pt x="789" y="576"/>
                        </a:lnTo>
                        <a:lnTo>
                          <a:pt x="787" y="576"/>
                        </a:lnTo>
                        <a:lnTo>
                          <a:pt x="785" y="576"/>
                        </a:lnTo>
                        <a:lnTo>
                          <a:pt x="785" y="578"/>
                        </a:lnTo>
                        <a:lnTo>
                          <a:pt x="784" y="578"/>
                        </a:lnTo>
                        <a:lnTo>
                          <a:pt x="782" y="578"/>
                        </a:lnTo>
                        <a:lnTo>
                          <a:pt x="780" y="576"/>
                        </a:lnTo>
                        <a:lnTo>
                          <a:pt x="778" y="576"/>
                        </a:lnTo>
                        <a:lnTo>
                          <a:pt x="776" y="578"/>
                        </a:lnTo>
                        <a:lnTo>
                          <a:pt x="774" y="578"/>
                        </a:lnTo>
                        <a:lnTo>
                          <a:pt x="772" y="580"/>
                        </a:lnTo>
                        <a:lnTo>
                          <a:pt x="770" y="580"/>
                        </a:lnTo>
                        <a:lnTo>
                          <a:pt x="770" y="582"/>
                        </a:lnTo>
                        <a:lnTo>
                          <a:pt x="768" y="582"/>
                        </a:lnTo>
                        <a:lnTo>
                          <a:pt x="768" y="584"/>
                        </a:lnTo>
                        <a:lnTo>
                          <a:pt x="768" y="586"/>
                        </a:lnTo>
                        <a:lnTo>
                          <a:pt x="768" y="588"/>
                        </a:lnTo>
                        <a:lnTo>
                          <a:pt x="766" y="588"/>
                        </a:lnTo>
                        <a:lnTo>
                          <a:pt x="766" y="589"/>
                        </a:lnTo>
                        <a:lnTo>
                          <a:pt x="766" y="591"/>
                        </a:lnTo>
                        <a:lnTo>
                          <a:pt x="764" y="591"/>
                        </a:lnTo>
                        <a:lnTo>
                          <a:pt x="764" y="593"/>
                        </a:lnTo>
                        <a:lnTo>
                          <a:pt x="762" y="593"/>
                        </a:lnTo>
                        <a:lnTo>
                          <a:pt x="762" y="591"/>
                        </a:lnTo>
                        <a:lnTo>
                          <a:pt x="761" y="591"/>
                        </a:lnTo>
                        <a:lnTo>
                          <a:pt x="759" y="591"/>
                        </a:lnTo>
                        <a:lnTo>
                          <a:pt x="757" y="591"/>
                        </a:lnTo>
                        <a:lnTo>
                          <a:pt x="755" y="591"/>
                        </a:lnTo>
                        <a:lnTo>
                          <a:pt x="753" y="593"/>
                        </a:lnTo>
                        <a:lnTo>
                          <a:pt x="751" y="593"/>
                        </a:lnTo>
                        <a:lnTo>
                          <a:pt x="751" y="595"/>
                        </a:lnTo>
                        <a:lnTo>
                          <a:pt x="751" y="597"/>
                        </a:lnTo>
                        <a:lnTo>
                          <a:pt x="749" y="597"/>
                        </a:lnTo>
                        <a:lnTo>
                          <a:pt x="749" y="599"/>
                        </a:lnTo>
                        <a:lnTo>
                          <a:pt x="747" y="599"/>
                        </a:lnTo>
                        <a:lnTo>
                          <a:pt x="747" y="601"/>
                        </a:lnTo>
                        <a:lnTo>
                          <a:pt x="745" y="601"/>
                        </a:lnTo>
                        <a:lnTo>
                          <a:pt x="745" y="603"/>
                        </a:lnTo>
                        <a:lnTo>
                          <a:pt x="745" y="601"/>
                        </a:lnTo>
                        <a:lnTo>
                          <a:pt x="743" y="601"/>
                        </a:lnTo>
                        <a:lnTo>
                          <a:pt x="741" y="601"/>
                        </a:lnTo>
                        <a:lnTo>
                          <a:pt x="739" y="601"/>
                        </a:lnTo>
                        <a:lnTo>
                          <a:pt x="737" y="601"/>
                        </a:lnTo>
                        <a:lnTo>
                          <a:pt x="736" y="601"/>
                        </a:lnTo>
                        <a:lnTo>
                          <a:pt x="736" y="603"/>
                        </a:lnTo>
                        <a:lnTo>
                          <a:pt x="736" y="605"/>
                        </a:lnTo>
                        <a:lnTo>
                          <a:pt x="736" y="607"/>
                        </a:lnTo>
                        <a:lnTo>
                          <a:pt x="734" y="607"/>
                        </a:lnTo>
                        <a:lnTo>
                          <a:pt x="734" y="609"/>
                        </a:lnTo>
                        <a:lnTo>
                          <a:pt x="732" y="609"/>
                        </a:lnTo>
                        <a:lnTo>
                          <a:pt x="730" y="609"/>
                        </a:lnTo>
                        <a:lnTo>
                          <a:pt x="728" y="611"/>
                        </a:lnTo>
                        <a:lnTo>
                          <a:pt x="726" y="611"/>
                        </a:lnTo>
                        <a:lnTo>
                          <a:pt x="726" y="612"/>
                        </a:lnTo>
                        <a:lnTo>
                          <a:pt x="726" y="614"/>
                        </a:lnTo>
                        <a:lnTo>
                          <a:pt x="724" y="614"/>
                        </a:lnTo>
                        <a:lnTo>
                          <a:pt x="724" y="616"/>
                        </a:lnTo>
                        <a:lnTo>
                          <a:pt x="724" y="618"/>
                        </a:lnTo>
                        <a:lnTo>
                          <a:pt x="724" y="620"/>
                        </a:lnTo>
                        <a:lnTo>
                          <a:pt x="722" y="620"/>
                        </a:lnTo>
                        <a:lnTo>
                          <a:pt x="722" y="622"/>
                        </a:lnTo>
                        <a:lnTo>
                          <a:pt x="722" y="624"/>
                        </a:lnTo>
                        <a:lnTo>
                          <a:pt x="722" y="626"/>
                        </a:lnTo>
                        <a:lnTo>
                          <a:pt x="724" y="626"/>
                        </a:lnTo>
                        <a:lnTo>
                          <a:pt x="724" y="628"/>
                        </a:lnTo>
                        <a:lnTo>
                          <a:pt x="726" y="628"/>
                        </a:lnTo>
                        <a:lnTo>
                          <a:pt x="726" y="630"/>
                        </a:lnTo>
                        <a:lnTo>
                          <a:pt x="728" y="630"/>
                        </a:lnTo>
                        <a:lnTo>
                          <a:pt x="728" y="632"/>
                        </a:lnTo>
                        <a:lnTo>
                          <a:pt x="730" y="634"/>
                        </a:lnTo>
                        <a:lnTo>
                          <a:pt x="728" y="634"/>
                        </a:lnTo>
                        <a:lnTo>
                          <a:pt x="728" y="636"/>
                        </a:lnTo>
                        <a:lnTo>
                          <a:pt x="728" y="637"/>
                        </a:lnTo>
                        <a:lnTo>
                          <a:pt x="730" y="637"/>
                        </a:lnTo>
                        <a:lnTo>
                          <a:pt x="728" y="639"/>
                        </a:lnTo>
                        <a:lnTo>
                          <a:pt x="728" y="641"/>
                        </a:lnTo>
                        <a:lnTo>
                          <a:pt x="726" y="641"/>
                        </a:lnTo>
                        <a:lnTo>
                          <a:pt x="726" y="643"/>
                        </a:lnTo>
                        <a:lnTo>
                          <a:pt x="726" y="645"/>
                        </a:lnTo>
                        <a:lnTo>
                          <a:pt x="728" y="645"/>
                        </a:lnTo>
                        <a:lnTo>
                          <a:pt x="728" y="647"/>
                        </a:lnTo>
                        <a:lnTo>
                          <a:pt x="730" y="649"/>
                        </a:lnTo>
                        <a:lnTo>
                          <a:pt x="730" y="651"/>
                        </a:lnTo>
                        <a:lnTo>
                          <a:pt x="732" y="651"/>
                        </a:lnTo>
                        <a:lnTo>
                          <a:pt x="732" y="653"/>
                        </a:lnTo>
                        <a:lnTo>
                          <a:pt x="734" y="653"/>
                        </a:lnTo>
                        <a:lnTo>
                          <a:pt x="734" y="655"/>
                        </a:lnTo>
                        <a:lnTo>
                          <a:pt x="736" y="655"/>
                        </a:lnTo>
                        <a:lnTo>
                          <a:pt x="736" y="657"/>
                        </a:lnTo>
                        <a:lnTo>
                          <a:pt x="736" y="659"/>
                        </a:lnTo>
                        <a:lnTo>
                          <a:pt x="736" y="660"/>
                        </a:lnTo>
                        <a:lnTo>
                          <a:pt x="734" y="662"/>
                        </a:lnTo>
                        <a:lnTo>
                          <a:pt x="732" y="664"/>
                        </a:lnTo>
                        <a:lnTo>
                          <a:pt x="730" y="664"/>
                        </a:lnTo>
                        <a:lnTo>
                          <a:pt x="728" y="664"/>
                        </a:lnTo>
                        <a:lnTo>
                          <a:pt x="726" y="664"/>
                        </a:lnTo>
                        <a:lnTo>
                          <a:pt x="724" y="664"/>
                        </a:lnTo>
                        <a:lnTo>
                          <a:pt x="722" y="664"/>
                        </a:lnTo>
                        <a:lnTo>
                          <a:pt x="720" y="664"/>
                        </a:lnTo>
                        <a:lnTo>
                          <a:pt x="718" y="664"/>
                        </a:lnTo>
                        <a:lnTo>
                          <a:pt x="718" y="666"/>
                        </a:lnTo>
                        <a:lnTo>
                          <a:pt x="718" y="668"/>
                        </a:lnTo>
                        <a:lnTo>
                          <a:pt x="716" y="670"/>
                        </a:lnTo>
                        <a:lnTo>
                          <a:pt x="716" y="672"/>
                        </a:lnTo>
                        <a:lnTo>
                          <a:pt x="714" y="676"/>
                        </a:lnTo>
                        <a:lnTo>
                          <a:pt x="714" y="678"/>
                        </a:lnTo>
                        <a:lnTo>
                          <a:pt x="713" y="682"/>
                        </a:lnTo>
                        <a:lnTo>
                          <a:pt x="711" y="684"/>
                        </a:lnTo>
                        <a:lnTo>
                          <a:pt x="711" y="685"/>
                        </a:lnTo>
                        <a:lnTo>
                          <a:pt x="709" y="685"/>
                        </a:lnTo>
                        <a:lnTo>
                          <a:pt x="709" y="687"/>
                        </a:lnTo>
                        <a:lnTo>
                          <a:pt x="707" y="687"/>
                        </a:lnTo>
                        <a:lnTo>
                          <a:pt x="705" y="689"/>
                        </a:lnTo>
                        <a:lnTo>
                          <a:pt x="703" y="689"/>
                        </a:lnTo>
                        <a:lnTo>
                          <a:pt x="701" y="691"/>
                        </a:lnTo>
                        <a:lnTo>
                          <a:pt x="701" y="693"/>
                        </a:lnTo>
                        <a:lnTo>
                          <a:pt x="699" y="693"/>
                        </a:lnTo>
                        <a:lnTo>
                          <a:pt x="697" y="693"/>
                        </a:lnTo>
                        <a:lnTo>
                          <a:pt x="697" y="695"/>
                        </a:lnTo>
                        <a:lnTo>
                          <a:pt x="695" y="695"/>
                        </a:lnTo>
                        <a:lnTo>
                          <a:pt x="693" y="697"/>
                        </a:lnTo>
                        <a:lnTo>
                          <a:pt x="691" y="697"/>
                        </a:lnTo>
                        <a:lnTo>
                          <a:pt x="691" y="699"/>
                        </a:lnTo>
                        <a:lnTo>
                          <a:pt x="689" y="699"/>
                        </a:lnTo>
                        <a:lnTo>
                          <a:pt x="689" y="701"/>
                        </a:lnTo>
                        <a:lnTo>
                          <a:pt x="689" y="703"/>
                        </a:lnTo>
                        <a:lnTo>
                          <a:pt x="688" y="705"/>
                        </a:lnTo>
                        <a:lnTo>
                          <a:pt x="688" y="707"/>
                        </a:lnTo>
                        <a:lnTo>
                          <a:pt x="686" y="707"/>
                        </a:lnTo>
                        <a:lnTo>
                          <a:pt x="686" y="708"/>
                        </a:lnTo>
                        <a:lnTo>
                          <a:pt x="684" y="708"/>
                        </a:lnTo>
                        <a:lnTo>
                          <a:pt x="684" y="710"/>
                        </a:lnTo>
                        <a:lnTo>
                          <a:pt x="682" y="710"/>
                        </a:lnTo>
                        <a:lnTo>
                          <a:pt x="682" y="712"/>
                        </a:lnTo>
                        <a:lnTo>
                          <a:pt x="682" y="714"/>
                        </a:lnTo>
                        <a:lnTo>
                          <a:pt x="680" y="714"/>
                        </a:lnTo>
                        <a:lnTo>
                          <a:pt x="680" y="716"/>
                        </a:lnTo>
                        <a:lnTo>
                          <a:pt x="680" y="718"/>
                        </a:lnTo>
                        <a:lnTo>
                          <a:pt x="680" y="720"/>
                        </a:lnTo>
                        <a:lnTo>
                          <a:pt x="680" y="722"/>
                        </a:lnTo>
                        <a:lnTo>
                          <a:pt x="678" y="722"/>
                        </a:lnTo>
                        <a:lnTo>
                          <a:pt x="678" y="724"/>
                        </a:lnTo>
                        <a:lnTo>
                          <a:pt x="678" y="726"/>
                        </a:lnTo>
                        <a:lnTo>
                          <a:pt x="676" y="726"/>
                        </a:lnTo>
                        <a:lnTo>
                          <a:pt x="674" y="728"/>
                        </a:lnTo>
                        <a:lnTo>
                          <a:pt x="674" y="730"/>
                        </a:lnTo>
                        <a:lnTo>
                          <a:pt x="672" y="732"/>
                        </a:lnTo>
                        <a:lnTo>
                          <a:pt x="672" y="733"/>
                        </a:lnTo>
                        <a:lnTo>
                          <a:pt x="672" y="735"/>
                        </a:lnTo>
                        <a:lnTo>
                          <a:pt x="670" y="735"/>
                        </a:lnTo>
                        <a:lnTo>
                          <a:pt x="670" y="737"/>
                        </a:lnTo>
                        <a:lnTo>
                          <a:pt x="672" y="737"/>
                        </a:lnTo>
                        <a:lnTo>
                          <a:pt x="672" y="739"/>
                        </a:lnTo>
                        <a:lnTo>
                          <a:pt x="674" y="741"/>
                        </a:lnTo>
                        <a:lnTo>
                          <a:pt x="674" y="743"/>
                        </a:lnTo>
                        <a:lnTo>
                          <a:pt x="676" y="743"/>
                        </a:lnTo>
                        <a:lnTo>
                          <a:pt x="676" y="745"/>
                        </a:lnTo>
                        <a:lnTo>
                          <a:pt x="678" y="745"/>
                        </a:lnTo>
                        <a:lnTo>
                          <a:pt x="678" y="747"/>
                        </a:lnTo>
                        <a:lnTo>
                          <a:pt x="680" y="747"/>
                        </a:lnTo>
                        <a:lnTo>
                          <a:pt x="682" y="747"/>
                        </a:lnTo>
                        <a:lnTo>
                          <a:pt x="684" y="749"/>
                        </a:lnTo>
                        <a:lnTo>
                          <a:pt x="686" y="749"/>
                        </a:lnTo>
                        <a:lnTo>
                          <a:pt x="686" y="751"/>
                        </a:lnTo>
                        <a:lnTo>
                          <a:pt x="684" y="751"/>
                        </a:lnTo>
                        <a:lnTo>
                          <a:pt x="682" y="753"/>
                        </a:lnTo>
                        <a:lnTo>
                          <a:pt x="682" y="755"/>
                        </a:lnTo>
                        <a:lnTo>
                          <a:pt x="682" y="756"/>
                        </a:lnTo>
                        <a:lnTo>
                          <a:pt x="682" y="755"/>
                        </a:lnTo>
                        <a:lnTo>
                          <a:pt x="684" y="755"/>
                        </a:lnTo>
                        <a:lnTo>
                          <a:pt x="684" y="756"/>
                        </a:lnTo>
                        <a:lnTo>
                          <a:pt x="682" y="756"/>
                        </a:lnTo>
                        <a:lnTo>
                          <a:pt x="682" y="758"/>
                        </a:lnTo>
                        <a:lnTo>
                          <a:pt x="684" y="758"/>
                        </a:lnTo>
                        <a:lnTo>
                          <a:pt x="684" y="760"/>
                        </a:lnTo>
                        <a:lnTo>
                          <a:pt x="684" y="762"/>
                        </a:lnTo>
                        <a:lnTo>
                          <a:pt x="684" y="764"/>
                        </a:lnTo>
                        <a:lnTo>
                          <a:pt x="684" y="766"/>
                        </a:lnTo>
                        <a:lnTo>
                          <a:pt x="684" y="768"/>
                        </a:lnTo>
                        <a:lnTo>
                          <a:pt x="684" y="770"/>
                        </a:lnTo>
                        <a:lnTo>
                          <a:pt x="684" y="772"/>
                        </a:lnTo>
                        <a:lnTo>
                          <a:pt x="684" y="774"/>
                        </a:lnTo>
                        <a:lnTo>
                          <a:pt x="682" y="774"/>
                        </a:lnTo>
                        <a:lnTo>
                          <a:pt x="680" y="774"/>
                        </a:lnTo>
                        <a:lnTo>
                          <a:pt x="678" y="774"/>
                        </a:lnTo>
                        <a:lnTo>
                          <a:pt x="676" y="774"/>
                        </a:lnTo>
                        <a:lnTo>
                          <a:pt x="674" y="774"/>
                        </a:lnTo>
                        <a:lnTo>
                          <a:pt x="672" y="776"/>
                        </a:lnTo>
                        <a:lnTo>
                          <a:pt x="670" y="776"/>
                        </a:lnTo>
                        <a:lnTo>
                          <a:pt x="670" y="778"/>
                        </a:lnTo>
                        <a:lnTo>
                          <a:pt x="670" y="780"/>
                        </a:lnTo>
                        <a:lnTo>
                          <a:pt x="672" y="781"/>
                        </a:lnTo>
                        <a:lnTo>
                          <a:pt x="672" y="783"/>
                        </a:lnTo>
                        <a:lnTo>
                          <a:pt x="672" y="785"/>
                        </a:lnTo>
                        <a:lnTo>
                          <a:pt x="674" y="785"/>
                        </a:lnTo>
                        <a:lnTo>
                          <a:pt x="674" y="787"/>
                        </a:lnTo>
                        <a:lnTo>
                          <a:pt x="674" y="789"/>
                        </a:lnTo>
                        <a:lnTo>
                          <a:pt x="676" y="789"/>
                        </a:lnTo>
                        <a:lnTo>
                          <a:pt x="676" y="791"/>
                        </a:lnTo>
                        <a:lnTo>
                          <a:pt x="678" y="793"/>
                        </a:lnTo>
                        <a:lnTo>
                          <a:pt x="678" y="795"/>
                        </a:lnTo>
                        <a:lnTo>
                          <a:pt x="678" y="797"/>
                        </a:lnTo>
                        <a:lnTo>
                          <a:pt x="676" y="797"/>
                        </a:lnTo>
                        <a:lnTo>
                          <a:pt x="676" y="799"/>
                        </a:lnTo>
                        <a:lnTo>
                          <a:pt x="674" y="799"/>
                        </a:lnTo>
                        <a:lnTo>
                          <a:pt x="672" y="799"/>
                        </a:lnTo>
                        <a:lnTo>
                          <a:pt x="670" y="799"/>
                        </a:lnTo>
                        <a:lnTo>
                          <a:pt x="668" y="799"/>
                        </a:lnTo>
                        <a:lnTo>
                          <a:pt x="666" y="801"/>
                        </a:lnTo>
                        <a:lnTo>
                          <a:pt x="665" y="803"/>
                        </a:lnTo>
                        <a:lnTo>
                          <a:pt x="665" y="805"/>
                        </a:lnTo>
                        <a:lnTo>
                          <a:pt x="665" y="806"/>
                        </a:lnTo>
                        <a:lnTo>
                          <a:pt x="663" y="806"/>
                        </a:lnTo>
                        <a:lnTo>
                          <a:pt x="663" y="808"/>
                        </a:lnTo>
                        <a:lnTo>
                          <a:pt x="663" y="810"/>
                        </a:lnTo>
                        <a:lnTo>
                          <a:pt x="663" y="812"/>
                        </a:lnTo>
                        <a:lnTo>
                          <a:pt x="661" y="812"/>
                        </a:lnTo>
                        <a:lnTo>
                          <a:pt x="661" y="814"/>
                        </a:lnTo>
                        <a:lnTo>
                          <a:pt x="661" y="816"/>
                        </a:lnTo>
                        <a:lnTo>
                          <a:pt x="661" y="818"/>
                        </a:lnTo>
                        <a:lnTo>
                          <a:pt x="661" y="820"/>
                        </a:lnTo>
                        <a:lnTo>
                          <a:pt x="661" y="822"/>
                        </a:lnTo>
                        <a:lnTo>
                          <a:pt x="661" y="824"/>
                        </a:lnTo>
                        <a:lnTo>
                          <a:pt x="661" y="826"/>
                        </a:lnTo>
                        <a:lnTo>
                          <a:pt x="659" y="828"/>
                        </a:lnTo>
                        <a:lnTo>
                          <a:pt x="659" y="829"/>
                        </a:lnTo>
                        <a:lnTo>
                          <a:pt x="657" y="829"/>
                        </a:lnTo>
                        <a:lnTo>
                          <a:pt x="657" y="831"/>
                        </a:lnTo>
                        <a:lnTo>
                          <a:pt x="655" y="831"/>
                        </a:lnTo>
                        <a:lnTo>
                          <a:pt x="655" y="829"/>
                        </a:lnTo>
                        <a:lnTo>
                          <a:pt x="653" y="829"/>
                        </a:lnTo>
                        <a:lnTo>
                          <a:pt x="653" y="828"/>
                        </a:lnTo>
                        <a:lnTo>
                          <a:pt x="651" y="828"/>
                        </a:lnTo>
                        <a:lnTo>
                          <a:pt x="651" y="829"/>
                        </a:lnTo>
                        <a:lnTo>
                          <a:pt x="649" y="829"/>
                        </a:lnTo>
                        <a:lnTo>
                          <a:pt x="647" y="831"/>
                        </a:lnTo>
                        <a:lnTo>
                          <a:pt x="645" y="831"/>
                        </a:lnTo>
                        <a:lnTo>
                          <a:pt x="645" y="829"/>
                        </a:lnTo>
                        <a:lnTo>
                          <a:pt x="643" y="829"/>
                        </a:lnTo>
                        <a:lnTo>
                          <a:pt x="643" y="831"/>
                        </a:lnTo>
                        <a:lnTo>
                          <a:pt x="643" y="833"/>
                        </a:lnTo>
                        <a:lnTo>
                          <a:pt x="645" y="833"/>
                        </a:lnTo>
                        <a:lnTo>
                          <a:pt x="643" y="835"/>
                        </a:lnTo>
                        <a:lnTo>
                          <a:pt x="641" y="835"/>
                        </a:lnTo>
                        <a:lnTo>
                          <a:pt x="641" y="837"/>
                        </a:lnTo>
                        <a:lnTo>
                          <a:pt x="640" y="837"/>
                        </a:lnTo>
                        <a:lnTo>
                          <a:pt x="640" y="839"/>
                        </a:lnTo>
                        <a:lnTo>
                          <a:pt x="641" y="839"/>
                        </a:lnTo>
                        <a:lnTo>
                          <a:pt x="641" y="841"/>
                        </a:lnTo>
                        <a:lnTo>
                          <a:pt x="641" y="843"/>
                        </a:lnTo>
                        <a:lnTo>
                          <a:pt x="640" y="843"/>
                        </a:lnTo>
                        <a:lnTo>
                          <a:pt x="640" y="845"/>
                        </a:lnTo>
                        <a:lnTo>
                          <a:pt x="640" y="847"/>
                        </a:lnTo>
                        <a:lnTo>
                          <a:pt x="638" y="847"/>
                        </a:lnTo>
                        <a:lnTo>
                          <a:pt x="638" y="849"/>
                        </a:lnTo>
                        <a:lnTo>
                          <a:pt x="638" y="851"/>
                        </a:lnTo>
                        <a:lnTo>
                          <a:pt x="636" y="851"/>
                        </a:lnTo>
                        <a:lnTo>
                          <a:pt x="634" y="851"/>
                        </a:lnTo>
                        <a:lnTo>
                          <a:pt x="632" y="851"/>
                        </a:lnTo>
                        <a:lnTo>
                          <a:pt x="630" y="851"/>
                        </a:lnTo>
                        <a:lnTo>
                          <a:pt x="630" y="853"/>
                        </a:lnTo>
                        <a:lnTo>
                          <a:pt x="628" y="853"/>
                        </a:lnTo>
                        <a:lnTo>
                          <a:pt x="626" y="853"/>
                        </a:lnTo>
                        <a:lnTo>
                          <a:pt x="626" y="851"/>
                        </a:lnTo>
                        <a:lnTo>
                          <a:pt x="624" y="851"/>
                        </a:lnTo>
                        <a:lnTo>
                          <a:pt x="622" y="851"/>
                        </a:lnTo>
                        <a:lnTo>
                          <a:pt x="622" y="849"/>
                        </a:lnTo>
                        <a:lnTo>
                          <a:pt x="620" y="849"/>
                        </a:lnTo>
                        <a:lnTo>
                          <a:pt x="620" y="851"/>
                        </a:lnTo>
                        <a:lnTo>
                          <a:pt x="618" y="851"/>
                        </a:lnTo>
                        <a:lnTo>
                          <a:pt x="618" y="849"/>
                        </a:lnTo>
                        <a:lnTo>
                          <a:pt x="618" y="847"/>
                        </a:lnTo>
                        <a:lnTo>
                          <a:pt x="617" y="847"/>
                        </a:lnTo>
                        <a:lnTo>
                          <a:pt x="615" y="847"/>
                        </a:lnTo>
                        <a:lnTo>
                          <a:pt x="613" y="847"/>
                        </a:lnTo>
                        <a:lnTo>
                          <a:pt x="613" y="845"/>
                        </a:lnTo>
                        <a:lnTo>
                          <a:pt x="613" y="843"/>
                        </a:lnTo>
                        <a:lnTo>
                          <a:pt x="611" y="843"/>
                        </a:lnTo>
                        <a:lnTo>
                          <a:pt x="611" y="841"/>
                        </a:lnTo>
                        <a:lnTo>
                          <a:pt x="611" y="839"/>
                        </a:lnTo>
                        <a:lnTo>
                          <a:pt x="609" y="839"/>
                        </a:lnTo>
                        <a:lnTo>
                          <a:pt x="607" y="839"/>
                        </a:lnTo>
                        <a:lnTo>
                          <a:pt x="607" y="837"/>
                        </a:lnTo>
                        <a:lnTo>
                          <a:pt x="605" y="837"/>
                        </a:lnTo>
                        <a:lnTo>
                          <a:pt x="603" y="837"/>
                        </a:lnTo>
                        <a:lnTo>
                          <a:pt x="601" y="837"/>
                        </a:lnTo>
                        <a:lnTo>
                          <a:pt x="599" y="837"/>
                        </a:lnTo>
                        <a:lnTo>
                          <a:pt x="599" y="839"/>
                        </a:lnTo>
                        <a:lnTo>
                          <a:pt x="597" y="839"/>
                        </a:lnTo>
                        <a:lnTo>
                          <a:pt x="595" y="839"/>
                        </a:lnTo>
                        <a:lnTo>
                          <a:pt x="593" y="839"/>
                        </a:lnTo>
                        <a:lnTo>
                          <a:pt x="592" y="839"/>
                        </a:lnTo>
                        <a:lnTo>
                          <a:pt x="592" y="841"/>
                        </a:lnTo>
                        <a:lnTo>
                          <a:pt x="592" y="839"/>
                        </a:lnTo>
                        <a:lnTo>
                          <a:pt x="590" y="839"/>
                        </a:lnTo>
                        <a:lnTo>
                          <a:pt x="590" y="841"/>
                        </a:lnTo>
                        <a:lnTo>
                          <a:pt x="588" y="841"/>
                        </a:lnTo>
                        <a:lnTo>
                          <a:pt x="586" y="841"/>
                        </a:lnTo>
                        <a:lnTo>
                          <a:pt x="584" y="841"/>
                        </a:lnTo>
                        <a:lnTo>
                          <a:pt x="584" y="843"/>
                        </a:lnTo>
                        <a:lnTo>
                          <a:pt x="582" y="843"/>
                        </a:lnTo>
                        <a:lnTo>
                          <a:pt x="580" y="843"/>
                        </a:lnTo>
                        <a:lnTo>
                          <a:pt x="580" y="845"/>
                        </a:lnTo>
                        <a:lnTo>
                          <a:pt x="578" y="845"/>
                        </a:lnTo>
                        <a:lnTo>
                          <a:pt x="576" y="845"/>
                        </a:lnTo>
                        <a:lnTo>
                          <a:pt x="574" y="845"/>
                        </a:lnTo>
                        <a:lnTo>
                          <a:pt x="572" y="845"/>
                        </a:lnTo>
                        <a:lnTo>
                          <a:pt x="570" y="845"/>
                        </a:lnTo>
                        <a:lnTo>
                          <a:pt x="569" y="845"/>
                        </a:lnTo>
                        <a:lnTo>
                          <a:pt x="569" y="847"/>
                        </a:lnTo>
                        <a:lnTo>
                          <a:pt x="570" y="847"/>
                        </a:lnTo>
                        <a:lnTo>
                          <a:pt x="570" y="849"/>
                        </a:lnTo>
                        <a:lnTo>
                          <a:pt x="569" y="849"/>
                        </a:lnTo>
                        <a:lnTo>
                          <a:pt x="567" y="851"/>
                        </a:lnTo>
                        <a:lnTo>
                          <a:pt x="567" y="853"/>
                        </a:lnTo>
                        <a:lnTo>
                          <a:pt x="567" y="854"/>
                        </a:lnTo>
                        <a:lnTo>
                          <a:pt x="565" y="854"/>
                        </a:lnTo>
                        <a:lnTo>
                          <a:pt x="563" y="854"/>
                        </a:lnTo>
                        <a:lnTo>
                          <a:pt x="563" y="856"/>
                        </a:lnTo>
                        <a:lnTo>
                          <a:pt x="561" y="856"/>
                        </a:lnTo>
                        <a:lnTo>
                          <a:pt x="559" y="856"/>
                        </a:lnTo>
                        <a:lnTo>
                          <a:pt x="559" y="858"/>
                        </a:lnTo>
                        <a:lnTo>
                          <a:pt x="557" y="858"/>
                        </a:lnTo>
                        <a:lnTo>
                          <a:pt x="555" y="860"/>
                        </a:lnTo>
                        <a:lnTo>
                          <a:pt x="553" y="860"/>
                        </a:lnTo>
                        <a:lnTo>
                          <a:pt x="553" y="858"/>
                        </a:lnTo>
                        <a:lnTo>
                          <a:pt x="551" y="858"/>
                        </a:lnTo>
                        <a:lnTo>
                          <a:pt x="549" y="858"/>
                        </a:lnTo>
                        <a:lnTo>
                          <a:pt x="549" y="860"/>
                        </a:lnTo>
                        <a:lnTo>
                          <a:pt x="547" y="860"/>
                        </a:lnTo>
                        <a:lnTo>
                          <a:pt x="545" y="860"/>
                        </a:lnTo>
                        <a:lnTo>
                          <a:pt x="544" y="860"/>
                        </a:lnTo>
                        <a:lnTo>
                          <a:pt x="544" y="862"/>
                        </a:lnTo>
                        <a:lnTo>
                          <a:pt x="542" y="862"/>
                        </a:lnTo>
                        <a:lnTo>
                          <a:pt x="542" y="864"/>
                        </a:lnTo>
                        <a:lnTo>
                          <a:pt x="542" y="866"/>
                        </a:lnTo>
                        <a:lnTo>
                          <a:pt x="542" y="868"/>
                        </a:lnTo>
                        <a:lnTo>
                          <a:pt x="544" y="868"/>
                        </a:lnTo>
                        <a:lnTo>
                          <a:pt x="544" y="870"/>
                        </a:lnTo>
                        <a:lnTo>
                          <a:pt x="544" y="872"/>
                        </a:lnTo>
                        <a:lnTo>
                          <a:pt x="544" y="874"/>
                        </a:lnTo>
                        <a:lnTo>
                          <a:pt x="542" y="874"/>
                        </a:lnTo>
                        <a:lnTo>
                          <a:pt x="542" y="876"/>
                        </a:lnTo>
                        <a:lnTo>
                          <a:pt x="544" y="876"/>
                        </a:lnTo>
                        <a:lnTo>
                          <a:pt x="545" y="877"/>
                        </a:lnTo>
                        <a:lnTo>
                          <a:pt x="544" y="877"/>
                        </a:lnTo>
                        <a:lnTo>
                          <a:pt x="544" y="879"/>
                        </a:lnTo>
                        <a:lnTo>
                          <a:pt x="544" y="881"/>
                        </a:lnTo>
                        <a:lnTo>
                          <a:pt x="542" y="881"/>
                        </a:lnTo>
                        <a:lnTo>
                          <a:pt x="542" y="883"/>
                        </a:lnTo>
                        <a:lnTo>
                          <a:pt x="540" y="883"/>
                        </a:lnTo>
                        <a:lnTo>
                          <a:pt x="538" y="883"/>
                        </a:lnTo>
                        <a:lnTo>
                          <a:pt x="538" y="885"/>
                        </a:lnTo>
                        <a:lnTo>
                          <a:pt x="536" y="885"/>
                        </a:lnTo>
                        <a:lnTo>
                          <a:pt x="536" y="887"/>
                        </a:lnTo>
                        <a:lnTo>
                          <a:pt x="534" y="887"/>
                        </a:lnTo>
                        <a:lnTo>
                          <a:pt x="534" y="889"/>
                        </a:lnTo>
                        <a:lnTo>
                          <a:pt x="532" y="889"/>
                        </a:lnTo>
                        <a:lnTo>
                          <a:pt x="532" y="891"/>
                        </a:lnTo>
                        <a:lnTo>
                          <a:pt x="532" y="893"/>
                        </a:lnTo>
                        <a:lnTo>
                          <a:pt x="532" y="895"/>
                        </a:lnTo>
                        <a:lnTo>
                          <a:pt x="530" y="895"/>
                        </a:lnTo>
                        <a:lnTo>
                          <a:pt x="528" y="895"/>
                        </a:lnTo>
                        <a:lnTo>
                          <a:pt x="526" y="895"/>
                        </a:lnTo>
                        <a:lnTo>
                          <a:pt x="524" y="895"/>
                        </a:lnTo>
                        <a:lnTo>
                          <a:pt x="522" y="895"/>
                        </a:lnTo>
                        <a:lnTo>
                          <a:pt x="522" y="897"/>
                        </a:lnTo>
                        <a:lnTo>
                          <a:pt x="521" y="897"/>
                        </a:lnTo>
                        <a:lnTo>
                          <a:pt x="519" y="897"/>
                        </a:lnTo>
                        <a:lnTo>
                          <a:pt x="517" y="899"/>
                        </a:lnTo>
                        <a:lnTo>
                          <a:pt x="515" y="899"/>
                        </a:lnTo>
                        <a:lnTo>
                          <a:pt x="513" y="899"/>
                        </a:lnTo>
                        <a:lnTo>
                          <a:pt x="513" y="901"/>
                        </a:lnTo>
                        <a:lnTo>
                          <a:pt x="511" y="901"/>
                        </a:lnTo>
                        <a:lnTo>
                          <a:pt x="511" y="902"/>
                        </a:lnTo>
                        <a:lnTo>
                          <a:pt x="509" y="902"/>
                        </a:lnTo>
                        <a:lnTo>
                          <a:pt x="507" y="902"/>
                        </a:lnTo>
                        <a:lnTo>
                          <a:pt x="507" y="904"/>
                        </a:lnTo>
                        <a:lnTo>
                          <a:pt x="507" y="906"/>
                        </a:lnTo>
                        <a:lnTo>
                          <a:pt x="505" y="906"/>
                        </a:lnTo>
                        <a:lnTo>
                          <a:pt x="505" y="908"/>
                        </a:lnTo>
                        <a:lnTo>
                          <a:pt x="505" y="910"/>
                        </a:lnTo>
                        <a:lnTo>
                          <a:pt x="503" y="910"/>
                        </a:lnTo>
                        <a:lnTo>
                          <a:pt x="503" y="912"/>
                        </a:lnTo>
                        <a:lnTo>
                          <a:pt x="501" y="912"/>
                        </a:lnTo>
                        <a:lnTo>
                          <a:pt x="501" y="914"/>
                        </a:lnTo>
                        <a:lnTo>
                          <a:pt x="499" y="916"/>
                        </a:lnTo>
                        <a:lnTo>
                          <a:pt x="499" y="918"/>
                        </a:lnTo>
                        <a:lnTo>
                          <a:pt x="497" y="918"/>
                        </a:lnTo>
                        <a:lnTo>
                          <a:pt x="497" y="920"/>
                        </a:lnTo>
                        <a:lnTo>
                          <a:pt x="497" y="922"/>
                        </a:lnTo>
                        <a:lnTo>
                          <a:pt x="496" y="922"/>
                        </a:lnTo>
                        <a:lnTo>
                          <a:pt x="496" y="924"/>
                        </a:lnTo>
                        <a:lnTo>
                          <a:pt x="494" y="924"/>
                        </a:lnTo>
                        <a:lnTo>
                          <a:pt x="492" y="922"/>
                        </a:lnTo>
                        <a:lnTo>
                          <a:pt x="494" y="920"/>
                        </a:lnTo>
                        <a:lnTo>
                          <a:pt x="492" y="918"/>
                        </a:lnTo>
                        <a:lnTo>
                          <a:pt x="492" y="916"/>
                        </a:lnTo>
                        <a:lnTo>
                          <a:pt x="492" y="914"/>
                        </a:lnTo>
                        <a:lnTo>
                          <a:pt x="492" y="912"/>
                        </a:lnTo>
                        <a:lnTo>
                          <a:pt x="492" y="910"/>
                        </a:lnTo>
                        <a:lnTo>
                          <a:pt x="490" y="910"/>
                        </a:lnTo>
                        <a:lnTo>
                          <a:pt x="488" y="910"/>
                        </a:lnTo>
                        <a:lnTo>
                          <a:pt x="486" y="910"/>
                        </a:lnTo>
                        <a:lnTo>
                          <a:pt x="486" y="908"/>
                        </a:lnTo>
                        <a:lnTo>
                          <a:pt x="486" y="910"/>
                        </a:lnTo>
                        <a:lnTo>
                          <a:pt x="486" y="908"/>
                        </a:lnTo>
                        <a:lnTo>
                          <a:pt x="484" y="908"/>
                        </a:lnTo>
                        <a:lnTo>
                          <a:pt x="484" y="906"/>
                        </a:lnTo>
                        <a:lnTo>
                          <a:pt x="482" y="906"/>
                        </a:lnTo>
                        <a:lnTo>
                          <a:pt x="484" y="906"/>
                        </a:lnTo>
                        <a:lnTo>
                          <a:pt x="484" y="904"/>
                        </a:lnTo>
                        <a:lnTo>
                          <a:pt x="484" y="902"/>
                        </a:lnTo>
                        <a:lnTo>
                          <a:pt x="484" y="901"/>
                        </a:lnTo>
                        <a:lnTo>
                          <a:pt x="484" y="899"/>
                        </a:lnTo>
                        <a:lnTo>
                          <a:pt x="482" y="899"/>
                        </a:lnTo>
                        <a:lnTo>
                          <a:pt x="482" y="897"/>
                        </a:lnTo>
                        <a:lnTo>
                          <a:pt x="480" y="897"/>
                        </a:lnTo>
                        <a:lnTo>
                          <a:pt x="480" y="895"/>
                        </a:lnTo>
                        <a:lnTo>
                          <a:pt x="480" y="893"/>
                        </a:lnTo>
                        <a:lnTo>
                          <a:pt x="480" y="891"/>
                        </a:lnTo>
                        <a:lnTo>
                          <a:pt x="478" y="891"/>
                        </a:lnTo>
                        <a:lnTo>
                          <a:pt x="478" y="889"/>
                        </a:lnTo>
                        <a:lnTo>
                          <a:pt x="480" y="889"/>
                        </a:lnTo>
                        <a:lnTo>
                          <a:pt x="480" y="887"/>
                        </a:lnTo>
                        <a:lnTo>
                          <a:pt x="480" y="885"/>
                        </a:lnTo>
                        <a:lnTo>
                          <a:pt x="478" y="885"/>
                        </a:lnTo>
                        <a:lnTo>
                          <a:pt x="478" y="883"/>
                        </a:lnTo>
                        <a:lnTo>
                          <a:pt x="476" y="883"/>
                        </a:lnTo>
                        <a:lnTo>
                          <a:pt x="476" y="881"/>
                        </a:lnTo>
                        <a:lnTo>
                          <a:pt x="476" y="879"/>
                        </a:lnTo>
                        <a:lnTo>
                          <a:pt x="476" y="877"/>
                        </a:lnTo>
                        <a:lnTo>
                          <a:pt x="476" y="876"/>
                        </a:lnTo>
                        <a:lnTo>
                          <a:pt x="474" y="876"/>
                        </a:lnTo>
                        <a:lnTo>
                          <a:pt x="473" y="876"/>
                        </a:lnTo>
                        <a:lnTo>
                          <a:pt x="471" y="876"/>
                        </a:lnTo>
                        <a:lnTo>
                          <a:pt x="469" y="876"/>
                        </a:lnTo>
                        <a:lnTo>
                          <a:pt x="469" y="874"/>
                        </a:lnTo>
                        <a:lnTo>
                          <a:pt x="467" y="874"/>
                        </a:lnTo>
                        <a:lnTo>
                          <a:pt x="467" y="872"/>
                        </a:lnTo>
                        <a:lnTo>
                          <a:pt x="465" y="872"/>
                        </a:lnTo>
                        <a:lnTo>
                          <a:pt x="465" y="870"/>
                        </a:lnTo>
                        <a:lnTo>
                          <a:pt x="465" y="868"/>
                        </a:lnTo>
                        <a:lnTo>
                          <a:pt x="467" y="868"/>
                        </a:lnTo>
                        <a:lnTo>
                          <a:pt x="469" y="868"/>
                        </a:lnTo>
                        <a:lnTo>
                          <a:pt x="469" y="866"/>
                        </a:lnTo>
                        <a:lnTo>
                          <a:pt x="469" y="864"/>
                        </a:lnTo>
                        <a:lnTo>
                          <a:pt x="469" y="862"/>
                        </a:lnTo>
                        <a:lnTo>
                          <a:pt x="469" y="860"/>
                        </a:lnTo>
                        <a:lnTo>
                          <a:pt x="469" y="858"/>
                        </a:lnTo>
                        <a:lnTo>
                          <a:pt x="467" y="858"/>
                        </a:lnTo>
                        <a:lnTo>
                          <a:pt x="467" y="856"/>
                        </a:lnTo>
                        <a:lnTo>
                          <a:pt x="465" y="856"/>
                        </a:lnTo>
                        <a:lnTo>
                          <a:pt x="463" y="856"/>
                        </a:lnTo>
                        <a:lnTo>
                          <a:pt x="463" y="854"/>
                        </a:lnTo>
                        <a:lnTo>
                          <a:pt x="461" y="854"/>
                        </a:lnTo>
                        <a:lnTo>
                          <a:pt x="459" y="854"/>
                        </a:lnTo>
                        <a:lnTo>
                          <a:pt x="459" y="853"/>
                        </a:lnTo>
                        <a:lnTo>
                          <a:pt x="457" y="853"/>
                        </a:lnTo>
                        <a:lnTo>
                          <a:pt x="457" y="851"/>
                        </a:lnTo>
                        <a:lnTo>
                          <a:pt x="455" y="851"/>
                        </a:lnTo>
                        <a:lnTo>
                          <a:pt x="453" y="851"/>
                        </a:lnTo>
                        <a:lnTo>
                          <a:pt x="451" y="851"/>
                        </a:lnTo>
                        <a:lnTo>
                          <a:pt x="451" y="853"/>
                        </a:lnTo>
                        <a:lnTo>
                          <a:pt x="449" y="853"/>
                        </a:lnTo>
                        <a:lnTo>
                          <a:pt x="449" y="854"/>
                        </a:lnTo>
                        <a:lnTo>
                          <a:pt x="448" y="854"/>
                        </a:lnTo>
                        <a:lnTo>
                          <a:pt x="446" y="854"/>
                        </a:lnTo>
                        <a:lnTo>
                          <a:pt x="446" y="856"/>
                        </a:lnTo>
                        <a:lnTo>
                          <a:pt x="444" y="856"/>
                        </a:lnTo>
                        <a:lnTo>
                          <a:pt x="444" y="858"/>
                        </a:lnTo>
                        <a:lnTo>
                          <a:pt x="442" y="858"/>
                        </a:lnTo>
                        <a:lnTo>
                          <a:pt x="440" y="858"/>
                        </a:lnTo>
                        <a:lnTo>
                          <a:pt x="438" y="858"/>
                        </a:lnTo>
                        <a:lnTo>
                          <a:pt x="438" y="856"/>
                        </a:lnTo>
                        <a:lnTo>
                          <a:pt x="436" y="854"/>
                        </a:lnTo>
                        <a:lnTo>
                          <a:pt x="434" y="854"/>
                        </a:lnTo>
                        <a:lnTo>
                          <a:pt x="434" y="853"/>
                        </a:lnTo>
                        <a:lnTo>
                          <a:pt x="432" y="853"/>
                        </a:lnTo>
                        <a:lnTo>
                          <a:pt x="432" y="854"/>
                        </a:lnTo>
                        <a:lnTo>
                          <a:pt x="430" y="854"/>
                        </a:lnTo>
                        <a:lnTo>
                          <a:pt x="430" y="853"/>
                        </a:lnTo>
                        <a:lnTo>
                          <a:pt x="428" y="853"/>
                        </a:lnTo>
                        <a:lnTo>
                          <a:pt x="428" y="851"/>
                        </a:lnTo>
                        <a:lnTo>
                          <a:pt x="426" y="851"/>
                        </a:lnTo>
                        <a:lnTo>
                          <a:pt x="426" y="853"/>
                        </a:lnTo>
                        <a:lnTo>
                          <a:pt x="425" y="853"/>
                        </a:lnTo>
                        <a:lnTo>
                          <a:pt x="425" y="851"/>
                        </a:lnTo>
                        <a:lnTo>
                          <a:pt x="425" y="849"/>
                        </a:lnTo>
                        <a:lnTo>
                          <a:pt x="423" y="849"/>
                        </a:lnTo>
                        <a:lnTo>
                          <a:pt x="423" y="847"/>
                        </a:lnTo>
                        <a:lnTo>
                          <a:pt x="423" y="845"/>
                        </a:lnTo>
                        <a:lnTo>
                          <a:pt x="421" y="845"/>
                        </a:lnTo>
                        <a:lnTo>
                          <a:pt x="421" y="843"/>
                        </a:lnTo>
                        <a:lnTo>
                          <a:pt x="419" y="843"/>
                        </a:lnTo>
                        <a:lnTo>
                          <a:pt x="417" y="843"/>
                        </a:lnTo>
                        <a:lnTo>
                          <a:pt x="415" y="843"/>
                        </a:lnTo>
                        <a:lnTo>
                          <a:pt x="413" y="843"/>
                        </a:lnTo>
                        <a:lnTo>
                          <a:pt x="413" y="841"/>
                        </a:lnTo>
                        <a:lnTo>
                          <a:pt x="411" y="841"/>
                        </a:lnTo>
                        <a:lnTo>
                          <a:pt x="411" y="839"/>
                        </a:lnTo>
                        <a:lnTo>
                          <a:pt x="409" y="839"/>
                        </a:lnTo>
                        <a:lnTo>
                          <a:pt x="407" y="839"/>
                        </a:lnTo>
                        <a:lnTo>
                          <a:pt x="407" y="841"/>
                        </a:lnTo>
                        <a:lnTo>
                          <a:pt x="407" y="843"/>
                        </a:lnTo>
                        <a:lnTo>
                          <a:pt x="407" y="845"/>
                        </a:lnTo>
                        <a:lnTo>
                          <a:pt x="409" y="845"/>
                        </a:lnTo>
                        <a:lnTo>
                          <a:pt x="409" y="847"/>
                        </a:lnTo>
                        <a:lnTo>
                          <a:pt x="407" y="847"/>
                        </a:lnTo>
                        <a:lnTo>
                          <a:pt x="407" y="849"/>
                        </a:lnTo>
                        <a:lnTo>
                          <a:pt x="407" y="851"/>
                        </a:lnTo>
                        <a:lnTo>
                          <a:pt x="407" y="853"/>
                        </a:lnTo>
                        <a:lnTo>
                          <a:pt x="407" y="854"/>
                        </a:lnTo>
                        <a:lnTo>
                          <a:pt x="409" y="854"/>
                        </a:lnTo>
                        <a:lnTo>
                          <a:pt x="409" y="856"/>
                        </a:lnTo>
                        <a:lnTo>
                          <a:pt x="411" y="856"/>
                        </a:lnTo>
                        <a:lnTo>
                          <a:pt x="413" y="856"/>
                        </a:lnTo>
                        <a:lnTo>
                          <a:pt x="415" y="856"/>
                        </a:lnTo>
                        <a:lnTo>
                          <a:pt x="415" y="858"/>
                        </a:lnTo>
                        <a:lnTo>
                          <a:pt x="415" y="860"/>
                        </a:lnTo>
                        <a:lnTo>
                          <a:pt x="413" y="860"/>
                        </a:lnTo>
                        <a:lnTo>
                          <a:pt x="411" y="860"/>
                        </a:lnTo>
                        <a:lnTo>
                          <a:pt x="411" y="862"/>
                        </a:lnTo>
                        <a:lnTo>
                          <a:pt x="411" y="864"/>
                        </a:lnTo>
                        <a:lnTo>
                          <a:pt x="411" y="866"/>
                        </a:lnTo>
                        <a:lnTo>
                          <a:pt x="411" y="868"/>
                        </a:lnTo>
                        <a:lnTo>
                          <a:pt x="413" y="870"/>
                        </a:lnTo>
                        <a:lnTo>
                          <a:pt x="411" y="870"/>
                        </a:lnTo>
                        <a:lnTo>
                          <a:pt x="411" y="872"/>
                        </a:lnTo>
                        <a:lnTo>
                          <a:pt x="413" y="872"/>
                        </a:lnTo>
                        <a:lnTo>
                          <a:pt x="413" y="874"/>
                        </a:lnTo>
                        <a:lnTo>
                          <a:pt x="413" y="876"/>
                        </a:lnTo>
                        <a:lnTo>
                          <a:pt x="413" y="877"/>
                        </a:lnTo>
                        <a:lnTo>
                          <a:pt x="413" y="879"/>
                        </a:lnTo>
                        <a:lnTo>
                          <a:pt x="413" y="881"/>
                        </a:lnTo>
                        <a:lnTo>
                          <a:pt x="413" y="883"/>
                        </a:lnTo>
                        <a:lnTo>
                          <a:pt x="415" y="883"/>
                        </a:lnTo>
                        <a:lnTo>
                          <a:pt x="413" y="883"/>
                        </a:lnTo>
                        <a:lnTo>
                          <a:pt x="413" y="885"/>
                        </a:lnTo>
                        <a:lnTo>
                          <a:pt x="413" y="887"/>
                        </a:lnTo>
                        <a:lnTo>
                          <a:pt x="413" y="889"/>
                        </a:lnTo>
                        <a:lnTo>
                          <a:pt x="415" y="891"/>
                        </a:lnTo>
                        <a:lnTo>
                          <a:pt x="415" y="893"/>
                        </a:lnTo>
                        <a:lnTo>
                          <a:pt x="415" y="895"/>
                        </a:lnTo>
                        <a:lnTo>
                          <a:pt x="415" y="897"/>
                        </a:lnTo>
                        <a:lnTo>
                          <a:pt x="415" y="899"/>
                        </a:lnTo>
                        <a:lnTo>
                          <a:pt x="413" y="899"/>
                        </a:lnTo>
                        <a:lnTo>
                          <a:pt x="411" y="899"/>
                        </a:lnTo>
                        <a:lnTo>
                          <a:pt x="409" y="899"/>
                        </a:lnTo>
                        <a:lnTo>
                          <a:pt x="409" y="897"/>
                        </a:lnTo>
                        <a:lnTo>
                          <a:pt x="409" y="899"/>
                        </a:lnTo>
                        <a:lnTo>
                          <a:pt x="409" y="897"/>
                        </a:lnTo>
                        <a:lnTo>
                          <a:pt x="407" y="897"/>
                        </a:lnTo>
                        <a:lnTo>
                          <a:pt x="405" y="897"/>
                        </a:lnTo>
                        <a:lnTo>
                          <a:pt x="405" y="895"/>
                        </a:lnTo>
                        <a:lnTo>
                          <a:pt x="403" y="895"/>
                        </a:lnTo>
                        <a:lnTo>
                          <a:pt x="401" y="895"/>
                        </a:lnTo>
                        <a:lnTo>
                          <a:pt x="401" y="897"/>
                        </a:lnTo>
                        <a:lnTo>
                          <a:pt x="400" y="897"/>
                        </a:lnTo>
                        <a:lnTo>
                          <a:pt x="400" y="895"/>
                        </a:lnTo>
                        <a:lnTo>
                          <a:pt x="400" y="897"/>
                        </a:lnTo>
                        <a:lnTo>
                          <a:pt x="398" y="897"/>
                        </a:lnTo>
                        <a:lnTo>
                          <a:pt x="398" y="895"/>
                        </a:lnTo>
                        <a:lnTo>
                          <a:pt x="396" y="895"/>
                        </a:lnTo>
                        <a:lnTo>
                          <a:pt x="394" y="895"/>
                        </a:lnTo>
                        <a:lnTo>
                          <a:pt x="392" y="895"/>
                        </a:lnTo>
                        <a:lnTo>
                          <a:pt x="392" y="897"/>
                        </a:lnTo>
                        <a:lnTo>
                          <a:pt x="392" y="895"/>
                        </a:lnTo>
                        <a:lnTo>
                          <a:pt x="390" y="895"/>
                        </a:lnTo>
                        <a:lnTo>
                          <a:pt x="388" y="895"/>
                        </a:lnTo>
                        <a:lnTo>
                          <a:pt x="386" y="895"/>
                        </a:lnTo>
                        <a:lnTo>
                          <a:pt x="386" y="897"/>
                        </a:lnTo>
                        <a:lnTo>
                          <a:pt x="384" y="897"/>
                        </a:lnTo>
                        <a:lnTo>
                          <a:pt x="382" y="897"/>
                        </a:lnTo>
                        <a:lnTo>
                          <a:pt x="380" y="897"/>
                        </a:lnTo>
                        <a:lnTo>
                          <a:pt x="380" y="895"/>
                        </a:lnTo>
                        <a:lnTo>
                          <a:pt x="378" y="893"/>
                        </a:lnTo>
                        <a:lnTo>
                          <a:pt x="378" y="891"/>
                        </a:lnTo>
                        <a:lnTo>
                          <a:pt x="377" y="891"/>
                        </a:lnTo>
                        <a:lnTo>
                          <a:pt x="377" y="889"/>
                        </a:lnTo>
                        <a:lnTo>
                          <a:pt x="375" y="889"/>
                        </a:lnTo>
                        <a:lnTo>
                          <a:pt x="373" y="887"/>
                        </a:lnTo>
                        <a:lnTo>
                          <a:pt x="373" y="885"/>
                        </a:lnTo>
                        <a:lnTo>
                          <a:pt x="371" y="887"/>
                        </a:lnTo>
                        <a:lnTo>
                          <a:pt x="369" y="887"/>
                        </a:lnTo>
                        <a:lnTo>
                          <a:pt x="369" y="889"/>
                        </a:lnTo>
                        <a:lnTo>
                          <a:pt x="367" y="889"/>
                        </a:lnTo>
                        <a:lnTo>
                          <a:pt x="365" y="889"/>
                        </a:lnTo>
                        <a:lnTo>
                          <a:pt x="363" y="889"/>
                        </a:lnTo>
                        <a:lnTo>
                          <a:pt x="363" y="891"/>
                        </a:lnTo>
                        <a:lnTo>
                          <a:pt x="361" y="891"/>
                        </a:lnTo>
                        <a:lnTo>
                          <a:pt x="361" y="893"/>
                        </a:lnTo>
                        <a:lnTo>
                          <a:pt x="359" y="893"/>
                        </a:lnTo>
                        <a:lnTo>
                          <a:pt x="359" y="891"/>
                        </a:lnTo>
                        <a:lnTo>
                          <a:pt x="357" y="893"/>
                        </a:lnTo>
                        <a:lnTo>
                          <a:pt x="355" y="895"/>
                        </a:lnTo>
                        <a:lnTo>
                          <a:pt x="353" y="895"/>
                        </a:lnTo>
                        <a:lnTo>
                          <a:pt x="353" y="897"/>
                        </a:lnTo>
                        <a:lnTo>
                          <a:pt x="352" y="897"/>
                        </a:lnTo>
                        <a:lnTo>
                          <a:pt x="352" y="899"/>
                        </a:lnTo>
                        <a:lnTo>
                          <a:pt x="350" y="899"/>
                        </a:lnTo>
                        <a:lnTo>
                          <a:pt x="350" y="901"/>
                        </a:lnTo>
                        <a:lnTo>
                          <a:pt x="348" y="901"/>
                        </a:lnTo>
                        <a:lnTo>
                          <a:pt x="346" y="902"/>
                        </a:lnTo>
                        <a:lnTo>
                          <a:pt x="346" y="904"/>
                        </a:lnTo>
                        <a:lnTo>
                          <a:pt x="344" y="906"/>
                        </a:lnTo>
                        <a:lnTo>
                          <a:pt x="342" y="906"/>
                        </a:lnTo>
                        <a:lnTo>
                          <a:pt x="340" y="904"/>
                        </a:lnTo>
                        <a:lnTo>
                          <a:pt x="340" y="902"/>
                        </a:lnTo>
                        <a:lnTo>
                          <a:pt x="338" y="902"/>
                        </a:lnTo>
                        <a:lnTo>
                          <a:pt x="338" y="901"/>
                        </a:lnTo>
                        <a:lnTo>
                          <a:pt x="336" y="901"/>
                        </a:lnTo>
                        <a:lnTo>
                          <a:pt x="336" y="902"/>
                        </a:lnTo>
                        <a:lnTo>
                          <a:pt x="336" y="904"/>
                        </a:lnTo>
                        <a:lnTo>
                          <a:pt x="336" y="906"/>
                        </a:lnTo>
                        <a:lnTo>
                          <a:pt x="334" y="904"/>
                        </a:lnTo>
                        <a:lnTo>
                          <a:pt x="332" y="906"/>
                        </a:lnTo>
                        <a:lnTo>
                          <a:pt x="330" y="906"/>
                        </a:lnTo>
                        <a:lnTo>
                          <a:pt x="329" y="906"/>
                        </a:lnTo>
                        <a:lnTo>
                          <a:pt x="327" y="906"/>
                        </a:lnTo>
                        <a:lnTo>
                          <a:pt x="327" y="908"/>
                        </a:lnTo>
                        <a:lnTo>
                          <a:pt x="325" y="906"/>
                        </a:lnTo>
                        <a:lnTo>
                          <a:pt x="323" y="906"/>
                        </a:lnTo>
                        <a:lnTo>
                          <a:pt x="323" y="904"/>
                        </a:lnTo>
                        <a:lnTo>
                          <a:pt x="321" y="904"/>
                        </a:lnTo>
                        <a:lnTo>
                          <a:pt x="321" y="902"/>
                        </a:lnTo>
                        <a:lnTo>
                          <a:pt x="321" y="901"/>
                        </a:lnTo>
                        <a:lnTo>
                          <a:pt x="319" y="901"/>
                        </a:lnTo>
                        <a:lnTo>
                          <a:pt x="317" y="901"/>
                        </a:lnTo>
                        <a:lnTo>
                          <a:pt x="315" y="901"/>
                        </a:lnTo>
                        <a:lnTo>
                          <a:pt x="313" y="901"/>
                        </a:lnTo>
                        <a:lnTo>
                          <a:pt x="311" y="901"/>
                        </a:lnTo>
                        <a:lnTo>
                          <a:pt x="309" y="899"/>
                        </a:lnTo>
                        <a:lnTo>
                          <a:pt x="307" y="899"/>
                        </a:lnTo>
                        <a:lnTo>
                          <a:pt x="305" y="897"/>
                        </a:lnTo>
                        <a:lnTo>
                          <a:pt x="305" y="899"/>
                        </a:lnTo>
                        <a:lnTo>
                          <a:pt x="305" y="897"/>
                        </a:lnTo>
                        <a:lnTo>
                          <a:pt x="304" y="895"/>
                        </a:lnTo>
                        <a:lnTo>
                          <a:pt x="302" y="895"/>
                        </a:lnTo>
                        <a:lnTo>
                          <a:pt x="296" y="899"/>
                        </a:lnTo>
                        <a:lnTo>
                          <a:pt x="296" y="897"/>
                        </a:lnTo>
                        <a:lnTo>
                          <a:pt x="294" y="897"/>
                        </a:lnTo>
                        <a:lnTo>
                          <a:pt x="294" y="895"/>
                        </a:lnTo>
                        <a:lnTo>
                          <a:pt x="294" y="893"/>
                        </a:lnTo>
                        <a:lnTo>
                          <a:pt x="294" y="891"/>
                        </a:lnTo>
                        <a:lnTo>
                          <a:pt x="292" y="891"/>
                        </a:lnTo>
                        <a:lnTo>
                          <a:pt x="292" y="889"/>
                        </a:lnTo>
                        <a:lnTo>
                          <a:pt x="292" y="887"/>
                        </a:lnTo>
                        <a:lnTo>
                          <a:pt x="292" y="885"/>
                        </a:lnTo>
                        <a:lnTo>
                          <a:pt x="292" y="883"/>
                        </a:lnTo>
                        <a:lnTo>
                          <a:pt x="292" y="881"/>
                        </a:lnTo>
                        <a:lnTo>
                          <a:pt x="292" y="879"/>
                        </a:lnTo>
                        <a:lnTo>
                          <a:pt x="292" y="877"/>
                        </a:lnTo>
                        <a:lnTo>
                          <a:pt x="292" y="876"/>
                        </a:lnTo>
                        <a:lnTo>
                          <a:pt x="290" y="874"/>
                        </a:lnTo>
                        <a:lnTo>
                          <a:pt x="290" y="872"/>
                        </a:lnTo>
                        <a:lnTo>
                          <a:pt x="288" y="870"/>
                        </a:lnTo>
                        <a:lnTo>
                          <a:pt x="286" y="868"/>
                        </a:lnTo>
                        <a:lnTo>
                          <a:pt x="284" y="866"/>
                        </a:lnTo>
                        <a:lnTo>
                          <a:pt x="282" y="866"/>
                        </a:lnTo>
                        <a:lnTo>
                          <a:pt x="281" y="864"/>
                        </a:lnTo>
                        <a:lnTo>
                          <a:pt x="279" y="864"/>
                        </a:lnTo>
                        <a:lnTo>
                          <a:pt x="279" y="862"/>
                        </a:lnTo>
                        <a:lnTo>
                          <a:pt x="277" y="862"/>
                        </a:lnTo>
                        <a:lnTo>
                          <a:pt x="275" y="860"/>
                        </a:lnTo>
                        <a:lnTo>
                          <a:pt x="275" y="858"/>
                        </a:lnTo>
                        <a:lnTo>
                          <a:pt x="275" y="856"/>
                        </a:lnTo>
                        <a:lnTo>
                          <a:pt x="273" y="854"/>
                        </a:lnTo>
                        <a:lnTo>
                          <a:pt x="273" y="853"/>
                        </a:lnTo>
                        <a:lnTo>
                          <a:pt x="273" y="851"/>
                        </a:lnTo>
                        <a:lnTo>
                          <a:pt x="275" y="851"/>
                        </a:lnTo>
                        <a:lnTo>
                          <a:pt x="275" y="849"/>
                        </a:lnTo>
                        <a:lnTo>
                          <a:pt x="275" y="847"/>
                        </a:lnTo>
                        <a:lnTo>
                          <a:pt x="275" y="845"/>
                        </a:lnTo>
                        <a:lnTo>
                          <a:pt x="275" y="843"/>
                        </a:lnTo>
                        <a:lnTo>
                          <a:pt x="275" y="841"/>
                        </a:lnTo>
                        <a:lnTo>
                          <a:pt x="275" y="839"/>
                        </a:lnTo>
                        <a:lnTo>
                          <a:pt x="275" y="837"/>
                        </a:lnTo>
                        <a:lnTo>
                          <a:pt x="273" y="837"/>
                        </a:lnTo>
                        <a:lnTo>
                          <a:pt x="275" y="837"/>
                        </a:lnTo>
                        <a:lnTo>
                          <a:pt x="275" y="835"/>
                        </a:lnTo>
                        <a:lnTo>
                          <a:pt x="275" y="833"/>
                        </a:lnTo>
                        <a:lnTo>
                          <a:pt x="273" y="833"/>
                        </a:lnTo>
                        <a:lnTo>
                          <a:pt x="273" y="831"/>
                        </a:lnTo>
                        <a:lnTo>
                          <a:pt x="273" y="829"/>
                        </a:lnTo>
                        <a:lnTo>
                          <a:pt x="273" y="828"/>
                        </a:lnTo>
                        <a:lnTo>
                          <a:pt x="271" y="828"/>
                        </a:lnTo>
                        <a:lnTo>
                          <a:pt x="271" y="826"/>
                        </a:lnTo>
                        <a:lnTo>
                          <a:pt x="271" y="824"/>
                        </a:lnTo>
                        <a:lnTo>
                          <a:pt x="271" y="822"/>
                        </a:lnTo>
                        <a:lnTo>
                          <a:pt x="269" y="822"/>
                        </a:lnTo>
                        <a:lnTo>
                          <a:pt x="269" y="820"/>
                        </a:lnTo>
                        <a:lnTo>
                          <a:pt x="271" y="820"/>
                        </a:lnTo>
                        <a:lnTo>
                          <a:pt x="271" y="818"/>
                        </a:lnTo>
                        <a:lnTo>
                          <a:pt x="271" y="816"/>
                        </a:lnTo>
                        <a:lnTo>
                          <a:pt x="271" y="814"/>
                        </a:lnTo>
                        <a:lnTo>
                          <a:pt x="273" y="814"/>
                        </a:lnTo>
                        <a:lnTo>
                          <a:pt x="273" y="812"/>
                        </a:lnTo>
                        <a:lnTo>
                          <a:pt x="273" y="810"/>
                        </a:lnTo>
                        <a:lnTo>
                          <a:pt x="271" y="810"/>
                        </a:lnTo>
                        <a:lnTo>
                          <a:pt x="271" y="808"/>
                        </a:lnTo>
                        <a:lnTo>
                          <a:pt x="269" y="808"/>
                        </a:lnTo>
                        <a:lnTo>
                          <a:pt x="269" y="806"/>
                        </a:lnTo>
                        <a:lnTo>
                          <a:pt x="269" y="805"/>
                        </a:lnTo>
                        <a:lnTo>
                          <a:pt x="269" y="803"/>
                        </a:lnTo>
                        <a:lnTo>
                          <a:pt x="271" y="803"/>
                        </a:lnTo>
                        <a:lnTo>
                          <a:pt x="271" y="801"/>
                        </a:lnTo>
                        <a:lnTo>
                          <a:pt x="271" y="799"/>
                        </a:lnTo>
                        <a:lnTo>
                          <a:pt x="271" y="797"/>
                        </a:lnTo>
                        <a:lnTo>
                          <a:pt x="273" y="795"/>
                        </a:lnTo>
                        <a:lnTo>
                          <a:pt x="273" y="793"/>
                        </a:lnTo>
                        <a:lnTo>
                          <a:pt x="275" y="793"/>
                        </a:lnTo>
                        <a:lnTo>
                          <a:pt x="275" y="791"/>
                        </a:lnTo>
                        <a:lnTo>
                          <a:pt x="277" y="791"/>
                        </a:lnTo>
                        <a:lnTo>
                          <a:pt x="279" y="791"/>
                        </a:lnTo>
                        <a:lnTo>
                          <a:pt x="279" y="789"/>
                        </a:lnTo>
                        <a:lnTo>
                          <a:pt x="281" y="789"/>
                        </a:lnTo>
                        <a:lnTo>
                          <a:pt x="282" y="789"/>
                        </a:lnTo>
                        <a:lnTo>
                          <a:pt x="284" y="789"/>
                        </a:lnTo>
                        <a:lnTo>
                          <a:pt x="286" y="789"/>
                        </a:lnTo>
                        <a:lnTo>
                          <a:pt x="286" y="787"/>
                        </a:lnTo>
                        <a:lnTo>
                          <a:pt x="286" y="785"/>
                        </a:lnTo>
                        <a:lnTo>
                          <a:pt x="286" y="783"/>
                        </a:lnTo>
                        <a:lnTo>
                          <a:pt x="286" y="781"/>
                        </a:lnTo>
                        <a:lnTo>
                          <a:pt x="286" y="780"/>
                        </a:lnTo>
                        <a:lnTo>
                          <a:pt x="286" y="778"/>
                        </a:lnTo>
                        <a:lnTo>
                          <a:pt x="286" y="776"/>
                        </a:lnTo>
                        <a:lnTo>
                          <a:pt x="284" y="776"/>
                        </a:lnTo>
                        <a:lnTo>
                          <a:pt x="284" y="774"/>
                        </a:lnTo>
                        <a:lnTo>
                          <a:pt x="282" y="774"/>
                        </a:lnTo>
                        <a:lnTo>
                          <a:pt x="282" y="772"/>
                        </a:lnTo>
                        <a:lnTo>
                          <a:pt x="281" y="772"/>
                        </a:lnTo>
                        <a:lnTo>
                          <a:pt x="281" y="770"/>
                        </a:lnTo>
                        <a:lnTo>
                          <a:pt x="279" y="770"/>
                        </a:lnTo>
                        <a:lnTo>
                          <a:pt x="277" y="770"/>
                        </a:lnTo>
                        <a:lnTo>
                          <a:pt x="277" y="768"/>
                        </a:lnTo>
                        <a:lnTo>
                          <a:pt x="275" y="768"/>
                        </a:lnTo>
                        <a:lnTo>
                          <a:pt x="275" y="766"/>
                        </a:lnTo>
                        <a:lnTo>
                          <a:pt x="273" y="766"/>
                        </a:lnTo>
                        <a:lnTo>
                          <a:pt x="273" y="764"/>
                        </a:lnTo>
                        <a:lnTo>
                          <a:pt x="271" y="764"/>
                        </a:lnTo>
                        <a:lnTo>
                          <a:pt x="269" y="764"/>
                        </a:lnTo>
                        <a:lnTo>
                          <a:pt x="267" y="764"/>
                        </a:lnTo>
                        <a:lnTo>
                          <a:pt x="267" y="766"/>
                        </a:lnTo>
                        <a:lnTo>
                          <a:pt x="267" y="768"/>
                        </a:lnTo>
                        <a:lnTo>
                          <a:pt x="265" y="768"/>
                        </a:lnTo>
                        <a:lnTo>
                          <a:pt x="265" y="770"/>
                        </a:lnTo>
                        <a:lnTo>
                          <a:pt x="263" y="770"/>
                        </a:lnTo>
                        <a:lnTo>
                          <a:pt x="261" y="770"/>
                        </a:lnTo>
                        <a:lnTo>
                          <a:pt x="261" y="768"/>
                        </a:lnTo>
                        <a:lnTo>
                          <a:pt x="259" y="768"/>
                        </a:lnTo>
                        <a:lnTo>
                          <a:pt x="259" y="766"/>
                        </a:lnTo>
                        <a:lnTo>
                          <a:pt x="259" y="764"/>
                        </a:lnTo>
                        <a:lnTo>
                          <a:pt x="259" y="762"/>
                        </a:lnTo>
                        <a:lnTo>
                          <a:pt x="259" y="760"/>
                        </a:lnTo>
                        <a:lnTo>
                          <a:pt x="259" y="758"/>
                        </a:lnTo>
                        <a:lnTo>
                          <a:pt x="257" y="756"/>
                        </a:lnTo>
                        <a:lnTo>
                          <a:pt x="257" y="758"/>
                        </a:lnTo>
                        <a:lnTo>
                          <a:pt x="256" y="758"/>
                        </a:lnTo>
                        <a:lnTo>
                          <a:pt x="254" y="758"/>
                        </a:lnTo>
                        <a:lnTo>
                          <a:pt x="254" y="756"/>
                        </a:lnTo>
                        <a:lnTo>
                          <a:pt x="252" y="756"/>
                        </a:lnTo>
                        <a:lnTo>
                          <a:pt x="250" y="755"/>
                        </a:lnTo>
                        <a:lnTo>
                          <a:pt x="250" y="753"/>
                        </a:lnTo>
                        <a:lnTo>
                          <a:pt x="250" y="751"/>
                        </a:lnTo>
                        <a:lnTo>
                          <a:pt x="248" y="749"/>
                        </a:lnTo>
                        <a:lnTo>
                          <a:pt x="248" y="747"/>
                        </a:lnTo>
                        <a:lnTo>
                          <a:pt x="248" y="745"/>
                        </a:lnTo>
                        <a:lnTo>
                          <a:pt x="248" y="743"/>
                        </a:lnTo>
                        <a:lnTo>
                          <a:pt x="248" y="741"/>
                        </a:lnTo>
                        <a:lnTo>
                          <a:pt x="248" y="739"/>
                        </a:lnTo>
                        <a:lnTo>
                          <a:pt x="248" y="737"/>
                        </a:lnTo>
                        <a:lnTo>
                          <a:pt x="248" y="735"/>
                        </a:lnTo>
                        <a:lnTo>
                          <a:pt x="250" y="735"/>
                        </a:lnTo>
                        <a:lnTo>
                          <a:pt x="250" y="733"/>
                        </a:lnTo>
                        <a:lnTo>
                          <a:pt x="252" y="733"/>
                        </a:lnTo>
                        <a:lnTo>
                          <a:pt x="252" y="732"/>
                        </a:lnTo>
                        <a:lnTo>
                          <a:pt x="250" y="732"/>
                        </a:lnTo>
                        <a:lnTo>
                          <a:pt x="248" y="732"/>
                        </a:lnTo>
                        <a:lnTo>
                          <a:pt x="246" y="732"/>
                        </a:lnTo>
                        <a:lnTo>
                          <a:pt x="246" y="730"/>
                        </a:lnTo>
                        <a:lnTo>
                          <a:pt x="246" y="728"/>
                        </a:lnTo>
                        <a:lnTo>
                          <a:pt x="248" y="728"/>
                        </a:lnTo>
                        <a:lnTo>
                          <a:pt x="248" y="726"/>
                        </a:lnTo>
                        <a:lnTo>
                          <a:pt x="246" y="726"/>
                        </a:lnTo>
                        <a:lnTo>
                          <a:pt x="244" y="726"/>
                        </a:lnTo>
                        <a:lnTo>
                          <a:pt x="244" y="724"/>
                        </a:lnTo>
                        <a:lnTo>
                          <a:pt x="244" y="722"/>
                        </a:lnTo>
                        <a:lnTo>
                          <a:pt x="244" y="720"/>
                        </a:lnTo>
                        <a:lnTo>
                          <a:pt x="244" y="718"/>
                        </a:lnTo>
                        <a:lnTo>
                          <a:pt x="242" y="718"/>
                        </a:lnTo>
                        <a:lnTo>
                          <a:pt x="240" y="718"/>
                        </a:lnTo>
                        <a:lnTo>
                          <a:pt x="240" y="716"/>
                        </a:lnTo>
                        <a:lnTo>
                          <a:pt x="238" y="716"/>
                        </a:lnTo>
                        <a:lnTo>
                          <a:pt x="238" y="714"/>
                        </a:lnTo>
                        <a:lnTo>
                          <a:pt x="236" y="714"/>
                        </a:lnTo>
                        <a:lnTo>
                          <a:pt x="234" y="714"/>
                        </a:lnTo>
                        <a:lnTo>
                          <a:pt x="233" y="714"/>
                        </a:lnTo>
                        <a:lnTo>
                          <a:pt x="231" y="714"/>
                        </a:lnTo>
                        <a:lnTo>
                          <a:pt x="213" y="718"/>
                        </a:lnTo>
                        <a:lnTo>
                          <a:pt x="206" y="718"/>
                        </a:lnTo>
                        <a:lnTo>
                          <a:pt x="194" y="720"/>
                        </a:lnTo>
                        <a:lnTo>
                          <a:pt x="179" y="722"/>
                        </a:lnTo>
                        <a:lnTo>
                          <a:pt x="177" y="722"/>
                        </a:lnTo>
                        <a:lnTo>
                          <a:pt x="175" y="724"/>
                        </a:lnTo>
                        <a:lnTo>
                          <a:pt x="171" y="724"/>
                        </a:lnTo>
                        <a:lnTo>
                          <a:pt x="167" y="724"/>
                        </a:lnTo>
                        <a:lnTo>
                          <a:pt x="165" y="724"/>
                        </a:lnTo>
                        <a:lnTo>
                          <a:pt x="163" y="724"/>
                        </a:lnTo>
                        <a:lnTo>
                          <a:pt x="160" y="724"/>
                        </a:lnTo>
                        <a:lnTo>
                          <a:pt x="158" y="722"/>
                        </a:lnTo>
                        <a:lnTo>
                          <a:pt x="156" y="722"/>
                        </a:lnTo>
                        <a:lnTo>
                          <a:pt x="156" y="720"/>
                        </a:lnTo>
                        <a:lnTo>
                          <a:pt x="154" y="720"/>
                        </a:lnTo>
                        <a:lnTo>
                          <a:pt x="152" y="720"/>
                        </a:lnTo>
                        <a:lnTo>
                          <a:pt x="150" y="720"/>
                        </a:lnTo>
                        <a:lnTo>
                          <a:pt x="148" y="720"/>
                        </a:lnTo>
                        <a:lnTo>
                          <a:pt x="146" y="720"/>
                        </a:lnTo>
                        <a:lnTo>
                          <a:pt x="144" y="720"/>
                        </a:lnTo>
                        <a:lnTo>
                          <a:pt x="144" y="718"/>
                        </a:lnTo>
                        <a:lnTo>
                          <a:pt x="142" y="718"/>
                        </a:lnTo>
                        <a:lnTo>
                          <a:pt x="142" y="720"/>
                        </a:lnTo>
                        <a:lnTo>
                          <a:pt x="140" y="720"/>
                        </a:lnTo>
                        <a:lnTo>
                          <a:pt x="138" y="720"/>
                        </a:lnTo>
                        <a:lnTo>
                          <a:pt x="137" y="720"/>
                        </a:lnTo>
                        <a:lnTo>
                          <a:pt x="137" y="722"/>
                        </a:lnTo>
                        <a:lnTo>
                          <a:pt x="135" y="722"/>
                        </a:lnTo>
                        <a:lnTo>
                          <a:pt x="133" y="722"/>
                        </a:lnTo>
                        <a:lnTo>
                          <a:pt x="131" y="722"/>
                        </a:lnTo>
                        <a:lnTo>
                          <a:pt x="129" y="722"/>
                        </a:lnTo>
                        <a:lnTo>
                          <a:pt x="129" y="724"/>
                        </a:lnTo>
                        <a:lnTo>
                          <a:pt x="127" y="724"/>
                        </a:lnTo>
                        <a:lnTo>
                          <a:pt x="127" y="722"/>
                        </a:lnTo>
                        <a:lnTo>
                          <a:pt x="125" y="722"/>
                        </a:lnTo>
                        <a:lnTo>
                          <a:pt x="125" y="724"/>
                        </a:lnTo>
                        <a:lnTo>
                          <a:pt x="123" y="724"/>
                        </a:lnTo>
                        <a:lnTo>
                          <a:pt x="121" y="724"/>
                        </a:lnTo>
                        <a:lnTo>
                          <a:pt x="121" y="722"/>
                        </a:lnTo>
                        <a:lnTo>
                          <a:pt x="121" y="724"/>
                        </a:lnTo>
                        <a:lnTo>
                          <a:pt x="121" y="722"/>
                        </a:lnTo>
                        <a:lnTo>
                          <a:pt x="119" y="722"/>
                        </a:lnTo>
                        <a:lnTo>
                          <a:pt x="119" y="724"/>
                        </a:lnTo>
                        <a:lnTo>
                          <a:pt x="117" y="724"/>
                        </a:lnTo>
                        <a:lnTo>
                          <a:pt x="119" y="724"/>
                        </a:lnTo>
                        <a:lnTo>
                          <a:pt x="117" y="724"/>
                        </a:lnTo>
                        <a:lnTo>
                          <a:pt x="117" y="726"/>
                        </a:lnTo>
                        <a:lnTo>
                          <a:pt x="117" y="724"/>
                        </a:lnTo>
                        <a:lnTo>
                          <a:pt x="115" y="724"/>
                        </a:lnTo>
                        <a:lnTo>
                          <a:pt x="115" y="726"/>
                        </a:lnTo>
                        <a:lnTo>
                          <a:pt x="115" y="724"/>
                        </a:lnTo>
                        <a:lnTo>
                          <a:pt x="114" y="724"/>
                        </a:lnTo>
                        <a:lnTo>
                          <a:pt x="112" y="724"/>
                        </a:lnTo>
                        <a:lnTo>
                          <a:pt x="110" y="724"/>
                        </a:lnTo>
                        <a:lnTo>
                          <a:pt x="110" y="722"/>
                        </a:lnTo>
                        <a:lnTo>
                          <a:pt x="108" y="722"/>
                        </a:lnTo>
                        <a:lnTo>
                          <a:pt x="108" y="720"/>
                        </a:lnTo>
                        <a:lnTo>
                          <a:pt x="110" y="720"/>
                        </a:lnTo>
                        <a:lnTo>
                          <a:pt x="110" y="718"/>
                        </a:lnTo>
                        <a:lnTo>
                          <a:pt x="110" y="716"/>
                        </a:lnTo>
                        <a:lnTo>
                          <a:pt x="108" y="716"/>
                        </a:lnTo>
                        <a:lnTo>
                          <a:pt x="108" y="714"/>
                        </a:lnTo>
                        <a:lnTo>
                          <a:pt x="108" y="712"/>
                        </a:lnTo>
                        <a:lnTo>
                          <a:pt x="110" y="712"/>
                        </a:lnTo>
                        <a:lnTo>
                          <a:pt x="110" y="710"/>
                        </a:lnTo>
                        <a:lnTo>
                          <a:pt x="108" y="710"/>
                        </a:lnTo>
                        <a:lnTo>
                          <a:pt x="108" y="708"/>
                        </a:lnTo>
                        <a:lnTo>
                          <a:pt x="106" y="708"/>
                        </a:lnTo>
                        <a:lnTo>
                          <a:pt x="108" y="708"/>
                        </a:lnTo>
                        <a:lnTo>
                          <a:pt x="108" y="707"/>
                        </a:lnTo>
                        <a:lnTo>
                          <a:pt x="108" y="705"/>
                        </a:lnTo>
                        <a:lnTo>
                          <a:pt x="106" y="705"/>
                        </a:lnTo>
                        <a:lnTo>
                          <a:pt x="104" y="705"/>
                        </a:lnTo>
                        <a:lnTo>
                          <a:pt x="102" y="703"/>
                        </a:lnTo>
                        <a:lnTo>
                          <a:pt x="100" y="703"/>
                        </a:lnTo>
                        <a:lnTo>
                          <a:pt x="100" y="701"/>
                        </a:lnTo>
                        <a:lnTo>
                          <a:pt x="98" y="701"/>
                        </a:lnTo>
                        <a:lnTo>
                          <a:pt x="98" y="699"/>
                        </a:lnTo>
                        <a:lnTo>
                          <a:pt x="98" y="697"/>
                        </a:lnTo>
                        <a:lnTo>
                          <a:pt x="100" y="697"/>
                        </a:lnTo>
                        <a:lnTo>
                          <a:pt x="100" y="695"/>
                        </a:lnTo>
                        <a:lnTo>
                          <a:pt x="102" y="695"/>
                        </a:lnTo>
                        <a:lnTo>
                          <a:pt x="100" y="695"/>
                        </a:lnTo>
                        <a:lnTo>
                          <a:pt x="100" y="693"/>
                        </a:lnTo>
                        <a:lnTo>
                          <a:pt x="98" y="693"/>
                        </a:lnTo>
                        <a:lnTo>
                          <a:pt x="96" y="693"/>
                        </a:lnTo>
                        <a:lnTo>
                          <a:pt x="94" y="693"/>
                        </a:lnTo>
                        <a:lnTo>
                          <a:pt x="92" y="693"/>
                        </a:lnTo>
                        <a:lnTo>
                          <a:pt x="92" y="691"/>
                        </a:lnTo>
                        <a:lnTo>
                          <a:pt x="92" y="689"/>
                        </a:lnTo>
                        <a:lnTo>
                          <a:pt x="90" y="689"/>
                        </a:lnTo>
                        <a:lnTo>
                          <a:pt x="92" y="689"/>
                        </a:lnTo>
                        <a:lnTo>
                          <a:pt x="92" y="687"/>
                        </a:lnTo>
                        <a:lnTo>
                          <a:pt x="92" y="685"/>
                        </a:lnTo>
                        <a:lnTo>
                          <a:pt x="90" y="685"/>
                        </a:lnTo>
                        <a:lnTo>
                          <a:pt x="90" y="684"/>
                        </a:lnTo>
                        <a:lnTo>
                          <a:pt x="90" y="682"/>
                        </a:lnTo>
                        <a:lnTo>
                          <a:pt x="92" y="682"/>
                        </a:lnTo>
                        <a:lnTo>
                          <a:pt x="94" y="682"/>
                        </a:lnTo>
                        <a:lnTo>
                          <a:pt x="92" y="680"/>
                        </a:lnTo>
                        <a:lnTo>
                          <a:pt x="90" y="680"/>
                        </a:lnTo>
                        <a:lnTo>
                          <a:pt x="90" y="678"/>
                        </a:lnTo>
                        <a:lnTo>
                          <a:pt x="90" y="676"/>
                        </a:lnTo>
                        <a:lnTo>
                          <a:pt x="90" y="674"/>
                        </a:lnTo>
                        <a:lnTo>
                          <a:pt x="92" y="674"/>
                        </a:lnTo>
                        <a:lnTo>
                          <a:pt x="94" y="674"/>
                        </a:lnTo>
                        <a:lnTo>
                          <a:pt x="94" y="672"/>
                        </a:lnTo>
                        <a:lnTo>
                          <a:pt x="94" y="670"/>
                        </a:lnTo>
                        <a:lnTo>
                          <a:pt x="92" y="670"/>
                        </a:lnTo>
                        <a:lnTo>
                          <a:pt x="90" y="668"/>
                        </a:lnTo>
                        <a:lnTo>
                          <a:pt x="92" y="666"/>
                        </a:lnTo>
                        <a:lnTo>
                          <a:pt x="94" y="666"/>
                        </a:lnTo>
                        <a:lnTo>
                          <a:pt x="94" y="668"/>
                        </a:lnTo>
                        <a:lnTo>
                          <a:pt x="96" y="668"/>
                        </a:lnTo>
                        <a:lnTo>
                          <a:pt x="96" y="666"/>
                        </a:lnTo>
                        <a:lnTo>
                          <a:pt x="96" y="664"/>
                        </a:lnTo>
                        <a:lnTo>
                          <a:pt x="96" y="662"/>
                        </a:lnTo>
                        <a:lnTo>
                          <a:pt x="94" y="662"/>
                        </a:lnTo>
                        <a:lnTo>
                          <a:pt x="92" y="660"/>
                        </a:lnTo>
                        <a:lnTo>
                          <a:pt x="90" y="660"/>
                        </a:lnTo>
                        <a:lnTo>
                          <a:pt x="89" y="659"/>
                        </a:lnTo>
                        <a:lnTo>
                          <a:pt x="89" y="657"/>
                        </a:lnTo>
                        <a:lnTo>
                          <a:pt x="90" y="655"/>
                        </a:lnTo>
                        <a:lnTo>
                          <a:pt x="92" y="655"/>
                        </a:lnTo>
                        <a:lnTo>
                          <a:pt x="92" y="657"/>
                        </a:lnTo>
                        <a:lnTo>
                          <a:pt x="94" y="657"/>
                        </a:lnTo>
                        <a:lnTo>
                          <a:pt x="96" y="657"/>
                        </a:lnTo>
                        <a:lnTo>
                          <a:pt x="96" y="655"/>
                        </a:lnTo>
                        <a:lnTo>
                          <a:pt x="98" y="655"/>
                        </a:lnTo>
                        <a:lnTo>
                          <a:pt x="98" y="653"/>
                        </a:lnTo>
                        <a:lnTo>
                          <a:pt x="96" y="653"/>
                        </a:lnTo>
                        <a:lnTo>
                          <a:pt x="96" y="651"/>
                        </a:lnTo>
                        <a:lnTo>
                          <a:pt x="94" y="651"/>
                        </a:lnTo>
                        <a:lnTo>
                          <a:pt x="94" y="653"/>
                        </a:lnTo>
                        <a:lnTo>
                          <a:pt x="92" y="653"/>
                        </a:lnTo>
                        <a:lnTo>
                          <a:pt x="90" y="653"/>
                        </a:lnTo>
                        <a:lnTo>
                          <a:pt x="89" y="653"/>
                        </a:lnTo>
                        <a:lnTo>
                          <a:pt x="89" y="651"/>
                        </a:lnTo>
                        <a:lnTo>
                          <a:pt x="89" y="649"/>
                        </a:lnTo>
                        <a:lnTo>
                          <a:pt x="89" y="647"/>
                        </a:lnTo>
                        <a:lnTo>
                          <a:pt x="90" y="647"/>
                        </a:lnTo>
                        <a:lnTo>
                          <a:pt x="92" y="647"/>
                        </a:lnTo>
                        <a:lnTo>
                          <a:pt x="92" y="645"/>
                        </a:lnTo>
                        <a:lnTo>
                          <a:pt x="92" y="643"/>
                        </a:lnTo>
                        <a:lnTo>
                          <a:pt x="92" y="641"/>
                        </a:lnTo>
                        <a:lnTo>
                          <a:pt x="94" y="641"/>
                        </a:lnTo>
                        <a:lnTo>
                          <a:pt x="94" y="643"/>
                        </a:lnTo>
                        <a:lnTo>
                          <a:pt x="94" y="645"/>
                        </a:lnTo>
                        <a:lnTo>
                          <a:pt x="96" y="645"/>
                        </a:lnTo>
                        <a:lnTo>
                          <a:pt x="96" y="643"/>
                        </a:lnTo>
                        <a:lnTo>
                          <a:pt x="96" y="641"/>
                        </a:lnTo>
                        <a:lnTo>
                          <a:pt x="96" y="639"/>
                        </a:lnTo>
                        <a:lnTo>
                          <a:pt x="94" y="639"/>
                        </a:lnTo>
                        <a:lnTo>
                          <a:pt x="94" y="637"/>
                        </a:lnTo>
                        <a:lnTo>
                          <a:pt x="92" y="637"/>
                        </a:lnTo>
                        <a:lnTo>
                          <a:pt x="90" y="637"/>
                        </a:lnTo>
                        <a:lnTo>
                          <a:pt x="90" y="636"/>
                        </a:lnTo>
                        <a:lnTo>
                          <a:pt x="89" y="636"/>
                        </a:lnTo>
                        <a:lnTo>
                          <a:pt x="89" y="634"/>
                        </a:lnTo>
                        <a:lnTo>
                          <a:pt x="87" y="634"/>
                        </a:lnTo>
                        <a:lnTo>
                          <a:pt x="85" y="636"/>
                        </a:lnTo>
                        <a:lnTo>
                          <a:pt x="85" y="637"/>
                        </a:lnTo>
                        <a:lnTo>
                          <a:pt x="83" y="639"/>
                        </a:lnTo>
                        <a:lnTo>
                          <a:pt x="81" y="639"/>
                        </a:lnTo>
                        <a:lnTo>
                          <a:pt x="81" y="637"/>
                        </a:lnTo>
                        <a:lnTo>
                          <a:pt x="83" y="637"/>
                        </a:lnTo>
                        <a:lnTo>
                          <a:pt x="81" y="636"/>
                        </a:lnTo>
                        <a:lnTo>
                          <a:pt x="81" y="634"/>
                        </a:lnTo>
                        <a:lnTo>
                          <a:pt x="81" y="632"/>
                        </a:lnTo>
                        <a:lnTo>
                          <a:pt x="83" y="630"/>
                        </a:lnTo>
                        <a:lnTo>
                          <a:pt x="83" y="628"/>
                        </a:lnTo>
                        <a:lnTo>
                          <a:pt x="81" y="628"/>
                        </a:lnTo>
                        <a:lnTo>
                          <a:pt x="79" y="628"/>
                        </a:lnTo>
                        <a:lnTo>
                          <a:pt x="79" y="630"/>
                        </a:lnTo>
                        <a:lnTo>
                          <a:pt x="77" y="630"/>
                        </a:lnTo>
                        <a:lnTo>
                          <a:pt x="77" y="628"/>
                        </a:lnTo>
                        <a:lnTo>
                          <a:pt x="75" y="628"/>
                        </a:lnTo>
                        <a:lnTo>
                          <a:pt x="75" y="626"/>
                        </a:lnTo>
                        <a:lnTo>
                          <a:pt x="75" y="624"/>
                        </a:lnTo>
                        <a:lnTo>
                          <a:pt x="75" y="622"/>
                        </a:lnTo>
                        <a:lnTo>
                          <a:pt x="75" y="620"/>
                        </a:lnTo>
                        <a:lnTo>
                          <a:pt x="73" y="618"/>
                        </a:lnTo>
                        <a:lnTo>
                          <a:pt x="71" y="616"/>
                        </a:lnTo>
                        <a:lnTo>
                          <a:pt x="69" y="616"/>
                        </a:lnTo>
                        <a:lnTo>
                          <a:pt x="67" y="616"/>
                        </a:lnTo>
                        <a:lnTo>
                          <a:pt x="67" y="618"/>
                        </a:lnTo>
                        <a:lnTo>
                          <a:pt x="66" y="618"/>
                        </a:lnTo>
                        <a:lnTo>
                          <a:pt x="66" y="620"/>
                        </a:lnTo>
                        <a:lnTo>
                          <a:pt x="66" y="618"/>
                        </a:lnTo>
                        <a:lnTo>
                          <a:pt x="64" y="618"/>
                        </a:lnTo>
                        <a:lnTo>
                          <a:pt x="64" y="616"/>
                        </a:lnTo>
                        <a:lnTo>
                          <a:pt x="62" y="616"/>
                        </a:lnTo>
                        <a:lnTo>
                          <a:pt x="62" y="614"/>
                        </a:lnTo>
                        <a:lnTo>
                          <a:pt x="62" y="612"/>
                        </a:lnTo>
                        <a:lnTo>
                          <a:pt x="62" y="611"/>
                        </a:lnTo>
                        <a:lnTo>
                          <a:pt x="62" y="609"/>
                        </a:lnTo>
                        <a:lnTo>
                          <a:pt x="64" y="609"/>
                        </a:lnTo>
                        <a:lnTo>
                          <a:pt x="64" y="607"/>
                        </a:lnTo>
                        <a:lnTo>
                          <a:pt x="66" y="607"/>
                        </a:lnTo>
                        <a:lnTo>
                          <a:pt x="67" y="607"/>
                        </a:lnTo>
                        <a:lnTo>
                          <a:pt x="69" y="607"/>
                        </a:lnTo>
                        <a:lnTo>
                          <a:pt x="71" y="607"/>
                        </a:lnTo>
                        <a:lnTo>
                          <a:pt x="71" y="605"/>
                        </a:lnTo>
                        <a:lnTo>
                          <a:pt x="71" y="603"/>
                        </a:lnTo>
                        <a:lnTo>
                          <a:pt x="71" y="601"/>
                        </a:lnTo>
                        <a:lnTo>
                          <a:pt x="69" y="601"/>
                        </a:lnTo>
                        <a:lnTo>
                          <a:pt x="67" y="601"/>
                        </a:lnTo>
                        <a:lnTo>
                          <a:pt x="66" y="601"/>
                        </a:lnTo>
                        <a:lnTo>
                          <a:pt x="64" y="601"/>
                        </a:lnTo>
                        <a:lnTo>
                          <a:pt x="62" y="601"/>
                        </a:lnTo>
                        <a:lnTo>
                          <a:pt x="60" y="601"/>
                        </a:lnTo>
                        <a:lnTo>
                          <a:pt x="58" y="601"/>
                        </a:lnTo>
                        <a:lnTo>
                          <a:pt x="58" y="599"/>
                        </a:lnTo>
                        <a:lnTo>
                          <a:pt x="58" y="597"/>
                        </a:lnTo>
                        <a:lnTo>
                          <a:pt x="60" y="595"/>
                        </a:lnTo>
                        <a:lnTo>
                          <a:pt x="62" y="595"/>
                        </a:lnTo>
                        <a:lnTo>
                          <a:pt x="62" y="593"/>
                        </a:lnTo>
                        <a:lnTo>
                          <a:pt x="62" y="591"/>
                        </a:lnTo>
                        <a:lnTo>
                          <a:pt x="62" y="589"/>
                        </a:lnTo>
                        <a:lnTo>
                          <a:pt x="60" y="589"/>
                        </a:lnTo>
                        <a:lnTo>
                          <a:pt x="58" y="589"/>
                        </a:lnTo>
                        <a:lnTo>
                          <a:pt x="58" y="591"/>
                        </a:lnTo>
                        <a:lnTo>
                          <a:pt x="56" y="591"/>
                        </a:lnTo>
                        <a:lnTo>
                          <a:pt x="56" y="593"/>
                        </a:lnTo>
                        <a:lnTo>
                          <a:pt x="56" y="595"/>
                        </a:lnTo>
                        <a:lnTo>
                          <a:pt x="54" y="595"/>
                        </a:lnTo>
                        <a:lnTo>
                          <a:pt x="52" y="595"/>
                        </a:lnTo>
                        <a:lnTo>
                          <a:pt x="52" y="593"/>
                        </a:lnTo>
                        <a:lnTo>
                          <a:pt x="50" y="593"/>
                        </a:lnTo>
                        <a:lnTo>
                          <a:pt x="50" y="591"/>
                        </a:lnTo>
                        <a:lnTo>
                          <a:pt x="50" y="589"/>
                        </a:lnTo>
                        <a:lnTo>
                          <a:pt x="50" y="588"/>
                        </a:lnTo>
                        <a:lnTo>
                          <a:pt x="50" y="586"/>
                        </a:lnTo>
                        <a:lnTo>
                          <a:pt x="50" y="588"/>
                        </a:lnTo>
                        <a:lnTo>
                          <a:pt x="48" y="588"/>
                        </a:lnTo>
                        <a:lnTo>
                          <a:pt x="48" y="589"/>
                        </a:lnTo>
                        <a:lnTo>
                          <a:pt x="46" y="589"/>
                        </a:lnTo>
                        <a:lnTo>
                          <a:pt x="46" y="588"/>
                        </a:lnTo>
                        <a:lnTo>
                          <a:pt x="44" y="588"/>
                        </a:lnTo>
                        <a:lnTo>
                          <a:pt x="44" y="586"/>
                        </a:lnTo>
                        <a:lnTo>
                          <a:pt x="44" y="584"/>
                        </a:lnTo>
                        <a:lnTo>
                          <a:pt x="46" y="584"/>
                        </a:lnTo>
                        <a:lnTo>
                          <a:pt x="48" y="584"/>
                        </a:lnTo>
                        <a:lnTo>
                          <a:pt x="48" y="582"/>
                        </a:lnTo>
                        <a:lnTo>
                          <a:pt x="50" y="582"/>
                        </a:lnTo>
                        <a:lnTo>
                          <a:pt x="50" y="580"/>
                        </a:lnTo>
                        <a:lnTo>
                          <a:pt x="52" y="580"/>
                        </a:lnTo>
                        <a:lnTo>
                          <a:pt x="52" y="578"/>
                        </a:lnTo>
                        <a:lnTo>
                          <a:pt x="52" y="576"/>
                        </a:lnTo>
                        <a:lnTo>
                          <a:pt x="50" y="576"/>
                        </a:lnTo>
                        <a:lnTo>
                          <a:pt x="48" y="576"/>
                        </a:lnTo>
                        <a:lnTo>
                          <a:pt x="46" y="576"/>
                        </a:lnTo>
                        <a:lnTo>
                          <a:pt x="46" y="574"/>
                        </a:lnTo>
                        <a:lnTo>
                          <a:pt x="44" y="574"/>
                        </a:lnTo>
                        <a:lnTo>
                          <a:pt x="44" y="572"/>
                        </a:lnTo>
                        <a:lnTo>
                          <a:pt x="44" y="570"/>
                        </a:lnTo>
                        <a:lnTo>
                          <a:pt x="42" y="570"/>
                        </a:lnTo>
                        <a:lnTo>
                          <a:pt x="42" y="568"/>
                        </a:lnTo>
                        <a:lnTo>
                          <a:pt x="44" y="568"/>
                        </a:lnTo>
                        <a:lnTo>
                          <a:pt x="44" y="566"/>
                        </a:lnTo>
                        <a:lnTo>
                          <a:pt x="44" y="564"/>
                        </a:lnTo>
                        <a:lnTo>
                          <a:pt x="44" y="563"/>
                        </a:lnTo>
                        <a:lnTo>
                          <a:pt x="44" y="561"/>
                        </a:lnTo>
                        <a:lnTo>
                          <a:pt x="44" y="559"/>
                        </a:lnTo>
                        <a:lnTo>
                          <a:pt x="46" y="557"/>
                        </a:lnTo>
                        <a:lnTo>
                          <a:pt x="44" y="557"/>
                        </a:lnTo>
                        <a:lnTo>
                          <a:pt x="42" y="557"/>
                        </a:lnTo>
                        <a:lnTo>
                          <a:pt x="42" y="555"/>
                        </a:lnTo>
                        <a:lnTo>
                          <a:pt x="42" y="553"/>
                        </a:lnTo>
                        <a:lnTo>
                          <a:pt x="42" y="551"/>
                        </a:lnTo>
                        <a:lnTo>
                          <a:pt x="44" y="551"/>
                        </a:lnTo>
                        <a:lnTo>
                          <a:pt x="46" y="551"/>
                        </a:lnTo>
                        <a:lnTo>
                          <a:pt x="48" y="551"/>
                        </a:lnTo>
                        <a:lnTo>
                          <a:pt x="50" y="551"/>
                        </a:lnTo>
                        <a:lnTo>
                          <a:pt x="52" y="551"/>
                        </a:lnTo>
                        <a:lnTo>
                          <a:pt x="54" y="551"/>
                        </a:lnTo>
                        <a:lnTo>
                          <a:pt x="54" y="549"/>
                        </a:lnTo>
                        <a:lnTo>
                          <a:pt x="54" y="547"/>
                        </a:lnTo>
                        <a:lnTo>
                          <a:pt x="56" y="547"/>
                        </a:lnTo>
                        <a:lnTo>
                          <a:pt x="56" y="545"/>
                        </a:lnTo>
                        <a:lnTo>
                          <a:pt x="56" y="543"/>
                        </a:lnTo>
                        <a:lnTo>
                          <a:pt x="58" y="543"/>
                        </a:lnTo>
                        <a:lnTo>
                          <a:pt x="58" y="545"/>
                        </a:lnTo>
                        <a:lnTo>
                          <a:pt x="58" y="543"/>
                        </a:lnTo>
                        <a:lnTo>
                          <a:pt x="58" y="545"/>
                        </a:lnTo>
                        <a:lnTo>
                          <a:pt x="60" y="545"/>
                        </a:lnTo>
                        <a:lnTo>
                          <a:pt x="62" y="545"/>
                        </a:lnTo>
                        <a:lnTo>
                          <a:pt x="62" y="54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0" name="Freeform 4861">
                    <a:extLst>
                      <a:ext uri="{FF2B5EF4-FFF2-40B4-BE49-F238E27FC236}">
                        <a16:creationId xmlns:a16="http://schemas.microsoft.com/office/drawing/2014/main" id="{6D7139CC-915A-838F-4B01-7990410009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2" y="1865"/>
                    <a:ext cx="868" cy="543"/>
                  </a:xfrm>
                  <a:custGeom>
                    <a:avLst/>
                    <a:gdLst>
                      <a:gd name="T0" fmla="*/ 42 w 868"/>
                      <a:gd name="T1" fmla="*/ 337 h 543"/>
                      <a:gd name="T2" fmla="*/ 33 w 868"/>
                      <a:gd name="T3" fmla="*/ 305 h 543"/>
                      <a:gd name="T4" fmla="*/ 50 w 868"/>
                      <a:gd name="T5" fmla="*/ 274 h 543"/>
                      <a:gd name="T6" fmla="*/ 81 w 868"/>
                      <a:gd name="T7" fmla="*/ 253 h 543"/>
                      <a:gd name="T8" fmla="*/ 108 w 868"/>
                      <a:gd name="T9" fmla="*/ 272 h 543"/>
                      <a:gd name="T10" fmla="*/ 136 w 868"/>
                      <a:gd name="T11" fmla="*/ 247 h 543"/>
                      <a:gd name="T12" fmla="*/ 167 w 868"/>
                      <a:gd name="T13" fmla="*/ 213 h 543"/>
                      <a:gd name="T14" fmla="*/ 200 w 868"/>
                      <a:gd name="T15" fmla="*/ 217 h 543"/>
                      <a:gd name="T16" fmla="*/ 211 w 868"/>
                      <a:gd name="T17" fmla="*/ 182 h 543"/>
                      <a:gd name="T18" fmla="*/ 215 w 868"/>
                      <a:gd name="T19" fmla="*/ 155 h 543"/>
                      <a:gd name="T20" fmla="*/ 192 w 868"/>
                      <a:gd name="T21" fmla="*/ 134 h 543"/>
                      <a:gd name="T22" fmla="*/ 175 w 868"/>
                      <a:gd name="T23" fmla="*/ 111 h 543"/>
                      <a:gd name="T24" fmla="*/ 192 w 868"/>
                      <a:gd name="T25" fmla="*/ 88 h 543"/>
                      <a:gd name="T26" fmla="*/ 194 w 868"/>
                      <a:gd name="T27" fmla="*/ 57 h 543"/>
                      <a:gd name="T28" fmla="*/ 179 w 868"/>
                      <a:gd name="T29" fmla="*/ 30 h 543"/>
                      <a:gd name="T30" fmla="*/ 194 w 868"/>
                      <a:gd name="T31" fmla="*/ 19 h 543"/>
                      <a:gd name="T32" fmla="*/ 211 w 868"/>
                      <a:gd name="T33" fmla="*/ 42 h 543"/>
                      <a:gd name="T34" fmla="*/ 254 w 868"/>
                      <a:gd name="T35" fmla="*/ 65 h 543"/>
                      <a:gd name="T36" fmla="*/ 290 w 868"/>
                      <a:gd name="T37" fmla="*/ 44 h 543"/>
                      <a:gd name="T38" fmla="*/ 330 w 868"/>
                      <a:gd name="T39" fmla="*/ 36 h 543"/>
                      <a:gd name="T40" fmla="*/ 369 w 868"/>
                      <a:gd name="T41" fmla="*/ 26 h 543"/>
                      <a:gd name="T42" fmla="*/ 403 w 868"/>
                      <a:gd name="T43" fmla="*/ 32 h 543"/>
                      <a:gd name="T44" fmla="*/ 422 w 868"/>
                      <a:gd name="T45" fmla="*/ 28 h 543"/>
                      <a:gd name="T46" fmla="*/ 446 w 868"/>
                      <a:gd name="T47" fmla="*/ 17 h 543"/>
                      <a:gd name="T48" fmla="*/ 474 w 868"/>
                      <a:gd name="T49" fmla="*/ 9 h 543"/>
                      <a:gd name="T50" fmla="*/ 503 w 868"/>
                      <a:gd name="T51" fmla="*/ 7 h 543"/>
                      <a:gd name="T52" fmla="*/ 543 w 868"/>
                      <a:gd name="T53" fmla="*/ 13 h 543"/>
                      <a:gd name="T54" fmla="*/ 584 w 868"/>
                      <a:gd name="T55" fmla="*/ 19 h 543"/>
                      <a:gd name="T56" fmla="*/ 614 w 868"/>
                      <a:gd name="T57" fmla="*/ 17 h 543"/>
                      <a:gd name="T58" fmla="*/ 653 w 868"/>
                      <a:gd name="T59" fmla="*/ 19 h 543"/>
                      <a:gd name="T60" fmla="*/ 689 w 868"/>
                      <a:gd name="T61" fmla="*/ 15 h 543"/>
                      <a:gd name="T62" fmla="*/ 730 w 868"/>
                      <a:gd name="T63" fmla="*/ 1 h 543"/>
                      <a:gd name="T64" fmla="*/ 764 w 868"/>
                      <a:gd name="T65" fmla="*/ 3 h 543"/>
                      <a:gd name="T66" fmla="*/ 791 w 868"/>
                      <a:gd name="T67" fmla="*/ 13 h 543"/>
                      <a:gd name="T68" fmla="*/ 814 w 868"/>
                      <a:gd name="T69" fmla="*/ 38 h 543"/>
                      <a:gd name="T70" fmla="*/ 849 w 868"/>
                      <a:gd name="T71" fmla="*/ 55 h 543"/>
                      <a:gd name="T72" fmla="*/ 856 w 868"/>
                      <a:gd name="T73" fmla="*/ 78 h 543"/>
                      <a:gd name="T74" fmla="*/ 830 w 868"/>
                      <a:gd name="T75" fmla="*/ 128 h 543"/>
                      <a:gd name="T76" fmla="*/ 803 w 868"/>
                      <a:gd name="T77" fmla="*/ 163 h 543"/>
                      <a:gd name="T78" fmla="*/ 764 w 868"/>
                      <a:gd name="T79" fmla="*/ 193 h 543"/>
                      <a:gd name="T80" fmla="*/ 716 w 868"/>
                      <a:gd name="T81" fmla="*/ 205 h 543"/>
                      <a:gd name="T82" fmla="*/ 668 w 868"/>
                      <a:gd name="T83" fmla="*/ 228 h 543"/>
                      <a:gd name="T84" fmla="*/ 641 w 868"/>
                      <a:gd name="T85" fmla="*/ 257 h 543"/>
                      <a:gd name="T86" fmla="*/ 605 w 868"/>
                      <a:gd name="T87" fmla="*/ 299 h 543"/>
                      <a:gd name="T88" fmla="*/ 565 w 868"/>
                      <a:gd name="T89" fmla="*/ 334 h 543"/>
                      <a:gd name="T90" fmla="*/ 534 w 868"/>
                      <a:gd name="T91" fmla="*/ 368 h 543"/>
                      <a:gd name="T92" fmla="*/ 505 w 868"/>
                      <a:gd name="T93" fmla="*/ 395 h 543"/>
                      <a:gd name="T94" fmla="*/ 459 w 868"/>
                      <a:gd name="T95" fmla="*/ 414 h 543"/>
                      <a:gd name="T96" fmla="*/ 421 w 868"/>
                      <a:gd name="T97" fmla="*/ 432 h 543"/>
                      <a:gd name="T98" fmla="*/ 388 w 868"/>
                      <a:gd name="T99" fmla="*/ 449 h 543"/>
                      <a:gd name="T100" fmla="*/ 346 w 868"/>
                      <a:gd name="T101" fmla="*/ 460 h 543"/>
                      <a:gd name="T102" fmla="*/ 311 w 868"/>
                      <a:gd name="T103" fmla="*/ 495 h 543"/>
                      <a:gd name="T104" fmla="*/ 271 w 868"/>
                      <a:gd name="T105" fmla="*/ 512 h 543"/>
                      <a:gd name="T106" fmla="*/ 231 w 868"/>
                      <a:gd name="T107" fmla="*/ 501 h 543"/>
                      <a:gd name="T108" fmla="*/ 196 w 868"/>
                      <a:gd name="T109" fmla="*/ 526 h 543"/>
                      <a:gd name="T110" fmla="*/ 159 w 868"/>
                      <a:gd name="T111" fmla="*/ 530 h 543"/>
                      <a:gd name="T112" fmla="*/ 121 w 868"/>
                      <a:gd name="T113" fmla="*/ 537 h 543"/>
                      <a:gd name="T114" fmla="*/ 83 w 868"/>
                      <a:gd name="T115" fmla="*/ 526 h 543"/>
                      <a:gd name="T116" fmla="*/ 69 w 868"/>
                      <a:gd name="T117" fmla="*/ 505 h 543"/>
                      <a:gd name="T118" fmla="*/ 42 w 868"/>
                      <a:gd name="T119" fmla="*/ 480 h 543"/>
                      <a:gd name="T120" fmla="*/ 17 w 868"/>
                      <a:gd name="T121" fmla="*/ 441 h 543"/>
                      <a:gd name="T122" fmla="*/ 0 w 868"/>
                      <a:gd name="T123" fmla="*/ 403 h 543"/>
                      <a:gd name="T124" fmla="*/ 14 w 868"/>
                      <a:gd name="T125" fmla="*/ 361 h 543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68" h="543">
                        <a:moveTo>
                          <a:pt x="17" y="351"/>
                        </a:moveTo>
                        <a:lnTo>
                          <a:pt x="19" y="351"/>
                        </a:lnTo>
                        <a:lnTo>
                          <a:pt x="19" y="353"/>
                        </a:lnTo>
                        <a:lnTo>
                          <a:pt x="19" y="351"/>
                        </a:lnTo>
                        <a:lnTo>
                          <a:pt x="19" y="353"/>
                        </a:lnTo>
                        <a:lnTo>
                          <a:pt x="21" y="353"/>
                        </a:lnTo>
                        <a:lnTo>
                          <a:pt x="23" y="353"/>
                        </a:lnTo>
                        <a:lnTo>
                          <a:pt x="23" y="355"/>
                        </a:lnTo>
                        <a:lnTo>
                          <a:pt x="25" y="355"/>
                        </a:lnTo>
                        <a:lnTo>
                          <a:pt x="25" y="357"/>
                        </a:lnTo>
                        <a:lnTo>
                          <a:pt x="27" y="357"/>
                        </a:lnTo>
                        <a:lnTo>
                          <a:pt x="27" y="359"/>
                        </a:lnTo>
                        <a:lnTo>
                          <a:pt x="29" y="359"/>
                        </a:lnTo>
                        <a:lnTo>
                          <a:pt x="29" y="357"/>
                        </a:lnTo>
                        <a:lnTo>
                          <a:pt x="29" y="355"/>
                        </a:lnTo>
                        <a:lnTo>
                          <a:pt x="31" y="355"/>
                        </a:lnTo>
                        <a:lnTo>
                          <a:pt x="31" y="353"/>
                        </a:lnTo>
                        <a:lnTo>
                          <a:pt x="33" y="353"/>
                        </a:lnTo>
                        <a:lnTo>
                          <a:pt x="33" y="351"/>
                        </a:lnTo>
                        <a:lnTo>
                          <a:pt x="33" y="349"/>
                        </a:lnTo>
                        <a:lnTo>
                          <a:pt x="35" y="349"/>
                        </a:lnTo>
                        <a:lnTo>
                          <a:pt x="35" y="347"/>
                        </a:lnTo>
                        <a:lnTo>
                          <a:pt x="37" y="347"/>
                        </a:lnTo>
                        <a:lnTo>
                          <a:pt x="37" y="345"/>
                        </a:lnTo>
                        <a:lnTo>
                          <a:pt x="39" y="345"/>
                        </a:lnTo>
                        <a:lnTo>
                          <a:pt x="39" y="343"/>
                        </a:lnTo>
                        <a:lnTo>
                          <a:pt x="40" y="343"/>
                        </a:lnTo>
                        <a:lnTo>
                          <a:pt x="40" y="341"/>
                        </a:lnTo>
                        <a:lnTo>
                          <a:pt x="40" y="339"/>
                        </a:lnTo>
                        <a:lnTo>
                          <a:pt x="40" y="337"/>
                        </a:lnTo>
                        <a:lnTo>
                          <a:pt x="42" y="337"/>
                        </a:lnTo>
                        <a:lnTo>
                          <a:pt x="42" y="336"/>
                        </a:lnTo>
                        <a:lnTo>
                          <a:pt x="44" y="336"/>
                        </a:lnTo>
                        <a:lnTo>
                          <a:pt x="44" y="334"/>
                        </a:lnTo>
                        <a:lnTo>
                          <a:pt x="46" y="334"/>
                        </a:lnTo>
                        <a:lnTo>
                          <a:pt x="46" y="332"/>
                        </a:lnTo>
                        <a:lnTo>
                          <a:pt x="46" y="330"/>
                        </a:lnTo>
                        <a:lnTo>
                          <a:pt x="46" y="328"/>
                        </a:lnTo>
                        <a:lnTo>
                          <a:pt x="46" y="326"/>
                        </a:lnTo>
                        <a:lnTo>
                          <a:pt x="46" y="324"/>
                        </a:lnTo>
                        <a:lnTo>
                          <a:pt x="44" y="324"/>
                        </a:lnTo>
                        <a:lnTo>
                          <a:pt x="42" y="324"/>
                        </a:lnTo>
                        <a:lnTo>
                          <a:pt x="40" y="326"/>
                        </a:lnTo>
                        <a:lnTo>
                          <a:pt x="40" y="324"/>
                        </a:lnTo>
                        <a:lnTo>
                          <a:pt x="39" y="324"/>
                        </a:lnTo>
                        <a:lnTo>
                          <a:pt x="39" y="322"/>
                        </a:lnTo>
                        <a:lnTo>
                          <a:pt x="39" y="320"/>
                        </a:lnTo>
                        <a:lnTo>
                          <a:pt x="37" y="320"/>
                        </a:lnTo>
                        <a:lnTo>
                          <a:pt x="37" y="318"/>
                        </a:lnTo>
                        <a:lnTo>
                          <a:pt x="35" y="318"/>
                        </a:lnTo>
                        <a:lnTo>
                          <a:pt x="33" y="318"/>
                        </a:lnTo>
                        <a:lnTo>
                          <a:pt x="33" y="316"/>
                        </a:lnTo>
                        <a:lnTo>
                          <a:pt x="31" y="316"/>
                        </a:lnTo>
                        <a:lnTo>
                          <a:pt x="31" y="314"/>
                        </a:lnTo>
                        <a:lnTo>
                          <a:pt x="29" y="314"/>
                        </a:lnTo>
                        <a:lnTo>
                          <a:pt x="29" y="313"/>
                        </a:lnTo>
                        <a:lnTo>
                          <a:pt x="29" y="311"/>
                        </a:lnTo>
                        <a:lnTo>
                          <a:pt x="31" y="311"/>
                        </a:lnTo>
                        <a:lnTo>
                          <a:pt x="31" y="309"/>
                        </a:lnTo>
                        <a:lnTo>
                          <a:pt x="31" y="307"/>
                        </a:lnTo>
                        <a:lnTo>
                          <a:pt x="33" y="307"/>
                        </a:lnTo>
                        <a:lnTo>
                          <a:pt x="33" y="305"/>
                        </a:lnTo>
                        <a:lnTo>
                          <a:pt x="35" y="305"/>
                        </a:lnTo>
                        <a:lnTo>
                          <a:pt x="35" y="303"/>
                        </a:lnTo>
                        <a:lnTo>
                          <a:pt x="35" y="301"/>
                        </a:lnTo>
                        <a:lnTo>
                          <a:pt x="35" y="299"/>
                        </a:lnTo>
                        <a:lnTo>
                          <a:pt x="37" y="299"/>
                        </a:lnTo>
                        <a:lnTo>
                          <a:pt x="37" y="297"/>
                        </a:lnTo>
                        <a:lnTo>
                          <a:pt x="39" y="297"/>
                        </a:lnTo>
                        <a:lnTo>
                          <a:pt x="39" y="295"/>
                        </a:lnTo>
                        <a:lnTo>
                          <a:pt x="39" y="293"/>
                        </a:lnTo>
                        <a:lnTo>
                          <a:pt x="37" y="293"/>
                        </a:lnTo>
                        <a:lnTo>
                          <a:pt x="37" y="291"/>
                        </a:lnTo>
                        <a:lnTo>
                          <a:pt x="35" y="291"/>
                        </a:lnTo>
                        <a:lnTo>
                          <a:pt x="35" y="289"/>
                        </a:lnTo>
                        <a:lnTo>
                          <a:pt x="35" y="288"/>
                        </a:lnTo>
                        <a:lnTo>
                          <a:pt x="33" y="288"/>
                        </a:lnTo>
                        <a:lnTo>
                          <a:pt x="35" y="288"/>
                        </a:lnTo>
                        <a:lnTo>
                          <a:pt x="35" y="286"/>
                        </a:lnTo>
                        <a:lnTo>
                          <a:pt x="37" y="286"/>
                        </a:lnTo>
                        <a:lnTo>
                          <a:pt x="39" y="286"/>
                        </a:lnTo>
                        <a:lnTo>
                          <a:pt x="39" y="284"/>
                        </a:lnTo>
                        <a:lnTo>
                          <a:pt x="39" y="282"/>
                        </a:lnTo>
                        <a:lnTo>
                          <a:pt x="40" y="282"/>
                        </a:lnTo>
                        <a:lnTo>
                          <a:pt x="42" y="282"/>
                        </a:lnTo>
                        <a:lnTo>
                          <a:pt x="44" y="282"/>
                        </a:lnTo>
                        <a:lnTo>
                          <a:pt x="46" y="282"/>
                        </a:lnTo>
                        <a:lnTo>
                          <a:pt x="46" y="280"/>
                        </a:lnTo>
                        <a:lnTo>
                          <a:pt x="46" y="278"/>
                        </a:lnTo>
                        <a:lnTo>
                          <a:pt x="48" y="278"/>
                        </a:lnTo>
                        <a:lnTo>
                          <a:pt x="48" y="276"/>
                        </a:lnTo>
                        <a:lnTo>
                          <a:pt x="48" y="274"/>
                        </a:lnTo>
                        <a:lnTo>
                          <a:pt x="50" y="274"/>
                        </a:lnTo>
                        <a:lnTo>
                          <a:pt x="48" y="274"/>
                        </a:lnTo>
                        <a:lnTo>
                          <a:pt x="48" y="272"/>
                        </a:lnTo>
                        <a:lnTo>
                          <a:pt x="48" y="270"/>
                        </a:lnTo>
                        <a:lnTo>
                          <a:pt x="48" y="268"/>
                        </a:lnTo>
                        <a:lnTo>
                          <a:pt x="50" y="268"/>
                        </a:lnTo>
                        <a:lnTo>
                          <a:pt x="52" y="268"/>
                        </a:lnTo>
                        <a:lnTo>
                          <a:pt x="52" y="266"/>
                        </a:lnTo>
                        <a:lnTo>
                          <a:pt x="54" y="266"/>
                        </a:lnTo>
                        <a:lnTo>
                          <a:pt x="56" y="265"/>
                        </a:lnTo>
                        <a:lnTo>
                          <a:pt x="56" y="263"/>
                        </a:lnTo>
                        <a:lnTo>
                          <a:pt x="58" y="263"/>
                        </a:lnTo>
                        <a:lnTo>
                          <a:pt x="58" y="261"/>
                        </a:lnTo>
                        <a:lnTo>
                          <a:pt x="60" y="261"/>
                        </a:lnTo>
                        <a:lnTo>
                          <a:pt x="60" y="259"/>
                        </a:lnTo>
                        <a:lnTo>
                          <a:pt x="62" y="259"/>
                        </a:lnTo>
                        <a:lnTo>
                          <a:pt x="62" y="257"/>
                        </a:lnTo>
                        <a:lnTo>
                          <a:pt x="63" y="257"/>
                        </a:lnTo>
                        <a:lnTo>
                          <a:pt x="63" y="255"/>
                        </a:lnTo>
                        <a:lnTo>
                          <a:pt x="65" y="255"/>
                        </a:lnTo>
                        <a:lnTo>
                          <a:pt x="65" y="253"/>
                        </a:lnTo>
                        <a:lnTo>
                          <a:pt x="67" y="253"/>
                        </a:lnTo>
                        <a:lnTo>
                          <a:pt x="69" y="253"/>
                        </a:lnTo>
                        <a:lnTo>
                          <a:pt x="69" y="251"/>
                        </a:lnTo>
                        <a:lnTo>
                          <a:pt x="71" y="249"/>
                        </a:lnTo>
                        <a:lnTo>
                          <a:pt x="73" y="249"/>
                        </a:lnTo>
                        <a:lnTo>
                          <a:pt x="75" y="249"/>
                        </a:lnTo>
                        <a:lnTo>
                          <a:pt x="75" y="251"/>
                        </a:lnTo>
                        <a:lnTo>
                          <a:pt x="77" y="251"/>
                        </a:lnTo>
                        <a:lnTo>
                          <a:pt x="79" y="251"/>
                        </a:lnTo>
                        <a:lnTo>
                          <a:pt x="79" y="253"/>
                        </a:lnTo>
                        <a:lnTo>
                          <a:pt x="81" y="253"/>
                        </a:lnTo>
                        <a:lnTo>
                          <a:pt x="81" y="255"/>
                        </a:lnTo>
                        <a:lnTo>
                          <a:pt x="81" y="257"/>
                        </a:lnTo>
                        <a:lnTo>
                          <a:pt x="83" y="257"/>
                        </a:lnTo>
                        <a:lnTo>
                          <a:pt x="83" y="259"/>
                        </a:lnTo>
                        <a:lnTo>
                          <a:pt x="85" y="259"/>
                        </a:lnTo>
                        <a:lnTo>
                          <a:pt x="85" y="261"/>
                        </a:lnTo>
                        <a:lnTo>
                          <a:pt x="85" y="263"/>
                        </a:lnTo>
                        <a:lnTo>
                          <a:pt x="87" y="263"/>
                        </a:lnTo>
                        <a:lnTo>
                          <a:pt x="88" y="263"/>
                        </a:lnTo>
                        <a:lnTo>
                          <a:pt x="88" y="265"/>
                        </a:lnTo>
                        <a:lnTo>
                          <a:pt x="90" y="265"/>
                        </a:lnTo>
                        <a:lnTo>
                          <a:pt x="90" y="266"/>
                        </a:lnTo>
                        <a:lnTo>
                          <a:pt x="92" y="266"/>
                        </a:lnTo>
                        <a:lnTo>
                          <a:pt x="94" y="266"/>
                        </a:lnTo>
                        <a:lnTo>
                          <a:pt x="96" y="268"/>
                        </a:lnTo>
                        <a:lnTo>
                          <a:pt x="96" y="270"/>
                        </a:lnTo>
                        <a:lnTo>
                          <a:pt x="96" y="272"/>
                        </a:lnTo>
                        <a:lnTo>
                          <a:pt x="96" y="274"/>
                        </a:lnTo>
                        <a:lnTo>
                          <a:pt x="96" y="276"/>
                        </a:lnTo>
                        <a:lnTo>
                          <a:pt x="98" y="276"/>
                        </a:lnTo>
                        <a:lnTo>
                          <a:pt x="100" y="276"/>
                        </a:lnTo>
                        <a:lnTo>
                          <a:pt x="98" y="276"/>
                        </a:lnTo>
                        <a:lnTo>
                          <a:pt x="100" y="276"/>
                        </a:lnTo>
                        <a:lnTo>
                          <a:pt x="100" y="278"/>
                        </a:lnTo>
                        <a:lnTo>
                          <a:pt x="102" y="278"/>
                        </a:lnTo>
                        <a:lnTo>
                          <a:pt x="102" y="276"/>
                        </a:lnTo>
                        <a:lnTo>
                          <a:pt x="104" y="276"/>
                        </a:lnTo>
                        <a:lnTo>
                          <a:pt x="106" y="276"/>
                        </a:lnTo>
                        <a:lnTo>
                          <a:pt x="106" y="274"/>
                        </a:lnTo>
                        <a:lnTo>
                          <a:pt x="108" y="274"/>
                        </a:lnTo>
                        <a:lnTo>
                          <a:pt x="108" y="272"/>
                        </a:lnTo>
                        <a:lnTo>
                          <a:pt x="110" y="272"/>
                        </a:lnTo>
                        <a:lnTo>
                          <a:pt x="110" y="270"/>
                        </a:lnTo>
                        <a:lnTo>
                          <a:pt x="111" y="270"/>
                        </a:lnTo>
                        <a:lnTo>
                          <a:pt x="113" y="270"/>
                        </a:lnTo>
                        <a:lnTo>
                          <a:pt x="113" y="268"/>
                        </a:lnTo>
                        <a:lnTo>
                          <a:pt x="115" y="266"/>
                        </a:lnTo>
                        <a:lnTo>
                          <a:pt x="115" y="265"/>
                        </a:lnTo>
                        <a:lnTo>
                          <a:pt x="115" y="263"/>
                        </a:lnTo>
                        <a:lnTo>
                          <a:pt x="117" y="263"/>
                        </a:lnTo>
                        <a:lnTo>
                          <a:pt x="117" y="261"/>
                        </a:lnTo>
                        <a:lnTo>
                          <a:pt x="119" y="261"/>
                        </a:lnTo>
                        <a:lnTo>
                          <a:pt x="119" y="259"/>
                        </a:lnTo>
                        <a:lnTo>
                          <a:pt x="121" y="259"/>
                        </a:lnTo>
                        <a:lnTo>
                          <a:pt x="123" y="257"/>
                        </a:lnTo>
                        <a:lnTo>
                          <a:pt x="125" y="257"/>
                        </a:lnTo>
                        <a:lnTo>
                          <a:pt x="127" y="257"/>
                        </a:lnTo>
                        <a:lnTo>
                          <a:pt x="129" y="257"/>
                        </a:lnTo>
                        <a:lnTo>
                          <a:pt x="129" y="255"/>
                        </a:lnTo>
                        <a:lnTo>
                          <a:pt x="131" y="255"/>
                        </a:lnTo>
                        <a:lnTo>
                          <a:pt x="131" y="257"/>
                        </a:lnTo>
                        <a:lnTo>
                          <a:pt x="133" y="257"/>
                        </a:lnTo>
                        <a:lnTo>
                          <a:pt x="135" y="257"/>
                        </a:lnTo>
                        <a:lnTo>
                          <a:pt x="135" y="255"/>
                        </a:lnTo>
                        <a:lnTo>
                          <a:pt x="136" y="253"/>
                        </a:lnTo>
                        <a:lnTo>
                          <a:pt x="136" y="251"/>
                        </a:lnTo>
                        <a:lnTo>
                          <a:pt x="135" y="251"/>
                        </a:lnTo>
                        <a:lnTo>
                          <a:pt x="135" y="249"/>
                        </a:lnTo>
                        <a:lnTo>
                          <a:pt x="133" y="249"/>
                        </a:lnTo>
                        <a:lnTo>
                          <a:pt x="133" y="247"/>
                        </a:lnTo>
                        <a:lnTo>
                          <a:pt x="135" y="247"/>
                        </a:lnTo>
                        <a:lnTo>
                          <a:pt x="136" y="247"/>
                        </a:lnTo>
                        <a:lnTo>
                          <a:pt x="136" y="245"/>
                        </a:lnTo>
                        <a:lnTo>
                          <a:pt x="138" y="245"/>
                        </a:lnTo>
                        <a:lnTo>
                          <a:pt x="140" y="245"/>
                        </a:lnTo>
                        <a:lnTo>
                          <a:pt x="140" y="243"/>
                        </a:lnTo>
                        <a:lnTo>
                          <a:pt x="142" y="243"/>
                        </a:lnTo>
                        <a:lnTo>
                          <a:pt x="142" y="241"/>
                        </a:lnTo>
                        <a:lnTo>
                          <a:pt x="144" y="241"/>
                        </a:lnTo>
                        <a:lnTo>
                          <a:pt x="144" y="240"/>
                        </a:lnTo>
                        <a:lnTo>
                          <a:pt x="146" y="240"/>
                        </a:lnTo>
                        <a:lnTo>
                          <a:pt x="146" y="238"/>
                        </a:lnTo>
                        <a:lnTo>
                          <a:pt x="148" y="236"/>
                        </a:lnTo>
                        <a:lnTo>
                          <a:pt x="150" y="236"/>
                        </a:lnTo>
                        <a:lnTo>
                          <a:pt x="150" y="234"/>
                        </a:lnTo>
                        <a:lnTo>
                          <a:pt x="152" y="234"/>
                        </a:lnTo>
                        <a:lnTo>
                          <a:pt x="154" y="234"/>
                        </a:lnTo>
                        <a:lnTo>
                          <a:pt x="154" y="232"/>
                        </a:lnTo>
                        <a:lnTo>
                          <a:pt x="156" y="230"/>
                        </a:lnTo>
                        <a:lnTo>
                          <a:pt x="156" y="228"/>
                        </a:lnTo>
                        <a:lnTo>
                          <a:pt x="156" y="226"/>
                        </a:lnTo>
                        <a:lnTo>
                          <a:pt x="158" y="224"/>
                        </a:lnTo>
                        <a:lnTo>
                          <a:pt x="158" y="222"/>
                        </a:lnTo>
                        <a:lnTo>
                          <a:pt x="158" y="220"/>
                        </a:lnTo>
                        <a:lnTo>
                          <a:pt x="159" y="220"/>
                        </a:lnTo>
                        <a:lnTo>
                          <a:pt x="161" y="220"/>
                        </a:lnTo>
                        <a:lnTo>
                          <a:pt x="161" y="218"/>
                        </a:lnTo>
                        <a:lnTo>
                          <a:pt x="163" y="218"/>
                        </a:lnTo>
                        <a:lnTo>
                          <a:pt x="163" y="217"/>
                        </a:lnTo>
                        <a:lnTo>
                          <a:pt x="165" y="217"/>
                        </a:lnTo>
                        <a:lnTo>
                          <a:pt x="165" y="215"/>
                        </a:lnTo>
                        <a:lnTo>
                          <a:pt x="167" y="215"/>
                        </a:lnTo>
                        <a:lnTo>
                          <a:pt x="167" y="213"/>
                        </a:lnTo>
                        <a:lnTo>
                          <a:pt x="169" y="213"/>
                        </a:lnTo>
                        <a:lnTo>
                          <a:pt x="169" y="211"/>
                        </a:lnTo>
                        <a:lnTo>
                          <a:pt x="171" y="211"/>
                        </a:lnTo>
                        <a:lnTo>
                          <a:pt x="171" y="209"/>
                        </a:lnTo>
                        <a:lnTo>
                          <a:pt x="171" y="207"/>
                        </a:lnTo>
                        <a:lnTo>
                          <a:pt x="173" y="207"/>
                        </a:lnTo>
                        <a:lnTo>
                          <a:pt x="173" y="205"/>
                        </a:lnTo>
                        <a:lnTo>
                          <a:pt x="175" y="205"/>
                        </a:lnTo>
                        <a:lnTo>
                          <a:pt x="175" y="203"/>
                        </a:lnTo>
                        <a:lnTo>
                          <a:pt x="175" y="201"/>
                        </a:lnTo>
                        <a:lnTo>
                          <a:pt x="177" y="201"/>
                        </a:lnTo>
                        <a:lnTo>
                          <a:pt x="177" y="199"/>
                        </a:lnTo>
                        <a:lnTo>
                          <a:pt x="179" y="199"/>
                        </a:lnTo>
                        <a:lnTo>
                          <a:pt x="181" y="199"/>
                        </a:lnTo>
                        <a:lnTo>
                          <a:pt x="183" y="199"/>
                        </a:lnTo>
                        <a:lnTo>
                          <a:pt x="184" y="199"/>
                        </a:lnTo>
                        <a:lnTo>
                          <a:pt x="184" y="201"/>
                        </a:lnTo>
                        <a:lnTo>
                          <a:pt x="186" y="201"/>
                        </a:lnTo>
                        <a:lnTo>
                          <a:pt x="186" y="203"/>
                        </a:lnTo>
                        <a:lnTo>
                          <a:pt x="186" y="205"/>
                        </a:lnTo>
                        <a:lnTo>
                          <a:pt x="188" y="205"/>
                        </a:lnTo>
                        <a:lnTo>
                          <a:pt x="188" y="207"/>
                        </a:lnTo>
                        <a:lnTo>
                          <a:pt x="190" y="209"/>
                        </a:lnTo>
                        <a:lnTo>
                          <a:pt x="192" y="209"/>
                        </a:lnTo>
                        <a:lnTo>
                          <a:pt x="192" y="211"/>
                        </a:lnTo>
                        <a:lnTo>
                          <a:pt x="192" y="213"/>
                        </a:lnTo>
                        <a:lnTo>
                          <a:pt x="194" y="213"/>
                        </a:lnTo>
                        <a:lnTo>
                          <a:pt x="196" y="215"/>
                        </a:lnTo>
                        <a:lnTo>
                          <a:pt x="196" y="217"/>
                        </a:lnTo>
                        <a:lnTo>
                          <a:pt x="198" y="217"/>
                        </a:lnTo>
                        <a:lnTo>
                          <a:pt x="200" y="217"/>
                        </a:lnTo>
                        <a:lnTo>
                          <a:pt x="200" y="218"/>
                        </a:lnTo>
                        <a:lnTo>
                          <a:pt x="202" y="218"/>
                        </a:lnTo>
                        <a:lnTo>
                          <a:pt x="204" y="218"/>
                        </a:lnTo>
                        <a:lnTo>
                          <a:pt x="204" y="217"/>
                        </a:lnTo>
                        <a:lnTo>
                          <a:pt x="206" y="217"/>
                        </a:lnTo>
                        <a:lnTo>
                          <a:pt x="206" y="215"/>
                        </a:lnTo>
                        <a:lnTo>
                          <a:pt x="206" y="213"/>
                        </a:lnTo>
                        <a:lnTo>
                          <a:pt x="206" y="211"/>
                        </a:lnTo>
                        <a:lnTo>
                          <a:pt x="207" y="211"/>
                        </a:lnTo>
                        <a:lnTo>
                          <a:pt x="207" y="209"/>
                        </a:lnTo>
                        <a:lnTo>
                          <a:pt x="206" y="207"/>
                        </a:lnTo>
                        <a:lnTo>
                          <a:pt x="206" y="205"/>
                        </a:lnTo>
                        <a:lnTo>
                          <a:pt x="207" y="203"/>
                        </a:lnTo>
                        <a:lnTo>
                          <a:pt x="206" y="203"/>
                        </a:lnTo>
                        <a:lnTo>
                          <a:pt x="206" y="201"/>
                        </a:lnTo>
                        <a:lnTo>
                          <a:pt x="207" y="201"/>
                        </a:lnTo>
                        <a:lnTo>
                          <a:pt x="207" y="199"/>
                        </a:lnTo>
                        <a:lnTo>
                          <a:pt x="207" y="197"/>
                        </a:lnTo>
                        <a:lnTo>
                          <a:pt x="207" y="195"/>
                        </a:lnTo>
                        <a:lnTo>
                          <a:pt x="207" y="193"/>
                        </a:lnTo>
                        <a:lnTo>
                          <a:pt x="207" y="192"/>
                        </a:lnTo>
                        <a:lnTo>
                          <a:pt x="206" y="190"/>
                        </a:lnTo>
                        <a:lnTo>
                          <a:pt x="207" y="190"/>
                        </a:lnTo>
                        <a:lnTo>
                          <a:pt x="207" y="188"/>
                        </a:lnTo>
                        <a:lnTo>
                          <a:pt x="209" y="188"/>
                        </a:lnTo>
                        <a:lnTo>
                          <a:pt x="211" y="188"/>
                        </a:lnTo>
                        <a:lnTo>
                          <a:pt x="211" y="186"/>
                        </a:lnTo>
                        <a:lnTo>
                          <a:pt x="213" y="186"/>
                        </a:lnTo>
                        <a:lnTo>
                          <a:pt x="213" y="184"/>
                        </a:lnTo>
                        <a:lnTo>
                          <a:pt x="211" y="184"/>
                        </a:lnTo>
                        <a:lnTo>
                          <a:pt x="211" y="182"/>
                        </a:lnTo>
                        <a:lnTo>
                          <a:pt x="211" y="180"/>
                        </a:lnTo>
                        <a:lnTo>
                          <a:pt x="213" y="180"/>
                        </a:lnTo>
                        <a:lnTo>
                          <a:pt x="213" y="178"/>
                        </a:lnTo>
                        <a:lnTo>
                          <a:pt x="213" y="176"/>
                        </a:lnTo>
                        <a:lnTo>
                          <a:pt x="211" y="176"/>
                        </a:lnTo>
                        <a:lnTo>
                          <a:pt x="211" y="174"/>
                        </a:lnTo>
                        <a:lnTo>
                          <a:pt x="211" y="172"/>
                        </a:lnTo>
                        <a:lnTo>
                          <a:pt x="211" y="170"/>
                        </a:lnTo>
                        <a:lnTo>
                          <a:pt x="213" y="170"/>
                        </a:lnTo>
                        <a:lnTo>
                          <a:pt x="215" y="170"/>
                        </a:lnTo>
                        <a:lnTo>
                          <a:pt x="215" y="172"/>
                        </a:lnTo>
                        <a:lnTo>
                          <a:pt x="217" y="172"/>
                        </a:lnTo>
                        <a:lnTo>
                          <a:pt x="219" y="170"/>
                        </a:lnTo>
                        <a:lnTo>
                          <a:pt x="219" y="169"/>
                        </a:lnTo>
                        <a:lnTo>
                          <a:pt x="219" y="167"/>
                        </a:lnTo>
                        <a:lnTo>
                          <a:pt x="221" y="167"/>
                        </a:lnTo>
                        <a:lnTo>
                          <a:pt x="221" y="165"/>
                        </a:lnTo>
                        <a:lnTo>
                          <a:pt x="221" y="163"/>
                        </a:lnTo>
                        <a:lnTo>
                          <a:pt x="219" y="163"/>
                        </a:lnTo>
                        <a:lnTo>
                          <a:pt x="219" y="161"/>
                        </a:lnTo>
                        <a:lnTo>
                          <a:pt x="217" y="161"/>
                        </a:lnTo>
                        <a:lnTo>
                          <a:pt x="217" y="159"/>
                        </a:lnTo>
                        <a:lnTo>
                          <a:pt x="217" y="157"/>
                        </a:lnTo>
                        <a:lnTo>
                          <a:pt x="215" y="157"/>
                        </a:lnTo>
                        <a:lnTo>
                          <a:pt x="217" y="157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3" y="155"/>
                        </a:lnTo>
                        <a:lnTo>
                          <a:pt x="215" y="155"/>
                        </a:lnTo>
                        <a:lnTo>
                          <a:pt x="215" y="153"/>
                        </a:lnTo>
                        <a:lnTo>
                          <a:pt x="213" y="153"/>
                        </a:lnTo>
                        <a:lnTo>
                          <a:pt x="213" y="151"/>
                        </a:lnTo>
                        <a:lnTo>
                          <a:pt x="211" y="151"/>
                        </a:lnTo>
                        <a:lnTo>
                          <a:pt x="211" y="149"/>
                        </a:lnTo>
                        <a:lnTo>
                          <a:pt x="211" y="151"/>
                        </a:lnTo>
                        <a:lnTo>
                          <a:pt x="211" y="149"/>
                        </a:lnTo>
                        <a:lnTo>
                          <a:pt x="211" y="151"/>
                        </a:lnTo>
                        <a:lnTo>
                          <a:pt x="209" y="151"/>
                        </a:lnTo>
                        <a:lnTo>
                          <a:pt x="209" y="149"/>
                        </a:lnTo>
                        <a:lnTo>
                          <a:pt x="207" y="149"/>
                        </a:lnTo>
                        <a:lnTo>
                          <a:pt x="207" y="147"/>
                        </a:lnTo>
                        <a:lnTo>
                          <a:pt x="207" y="145"/>
                        </a:lnTo>
                        <a:lnTo>
                          <a:pt x="209" y="145"/>
                        </a:lnTo>
                        <a:lnTo>
                          <a:pt x="207" y="145"/>
                        </a:lnTo>
                        <a:lnTo>
                          <a:pt x="207" y="144"/>
                        </a:lnTo>
                        <a:lnTo>
                          <a:pt x="206" y="144"/>
                        </a:lnTo>
                        <a:lnTo>
                          <a:pt x="206" y="142"/>
                        </a:lnTo>
                        <a:lnTo>
                          <a:pt x="204" y="142"/>
                        </a:lnTo>
                        <a:lnTo>
                          <a:pt x="204" y="140"/>
                        </a:lnTo>
                        <a:lnTo>
                          <a:pt x="202" y="140"/>
                        </a:lnTo>
                        <a:lnTo>
                          <a:pt x="202" y="138"/>
                        </a:lnTo>
                        <a:lnTo>
                          <a:pt x="200" y="138"/>
                        </a:lnTo>
                        <a:lnTo>
                          <a:pt x="200" y="136"/>
                        </a:lnTo>
                        <a:lnTo>
                          <a:pt x="198" y="136"/>
                        </a:lnTo>
                        <a:lnTo>
                          <a:pt x="196" y="136"/>
                        </a:lnTo>
                        <a:lnTo>
                          <a:pt x="194" y="136"/>
                        </a:lnTo>
                        <a:lnTo>
                          <a:pt x="194" y="134"/>
                        </a:lnTo>
                        <a:lnTo>
                          <a:pt x="192" y="134"/>
                        </a:lnTo>
                        <a:lnTo>
                          <a:pt x="190" y="134"/>
                        </a:lnTo>
                        <a:lnTo>
                          <a:pt x="188" y="134"/>
                        </a:lnTo>
                        <a:lnTo>
                          <a:pt x="186" y="134"/>
                        </a:lnTo>
                        <a:lnTo>
                          <a:pt x="186" y="132"/>
                        </a:lnTo>
                        <a:lnTo>
                          <a:pt x="184" y="132"/>
                        </a:lnTo>
                        <a:lnTo>
                          <a:pt x="183" y="132"/>
                        </a:lnTo>
                        <a:lnTo>
                          <a:pt x="183" y="130"/>
                        </a:lnTo>
                        <a:lnTo>
                          <a:pt x="181" y="130"/>
                        </a:lnTo>
                        <a:lnTo>
                          <a:pt x="181" y="128"/>
                        </a:lnTo>
                        <a:lnTo>
                          <a:pt x="179" y="128"/>
                        </a:lnTo>
                        <a:lnTo>
                          <a:pt x="179" y="126"/>
                        </a:lnTo>
                        <a:lnTo>
                          <a:pt x="177" y="126"/>
                        </a:lnTo>
                        <a:lnTo>
                          <a:pt x="175" y="126"/>
                        </a:lnTo>
                        <a:lnTo>
                          <a:pt x="173" y="126"/>
                        </a:lnTo>
                        <a:lnTo>
                          <a:pt x="173" y="124"/>
                        </a:lnTo>
                        <a:lnTo>
                          <a:pt x="171" y="124"/>
                        </a:lnTo>
                        <a:lnTo>
                          <a:pt x="169" y="124"/>
                        </a:lnTo>
                        <a:lnTo>
                          <a:pt x="167" y="124"/>
                        </a:lnTo>
                        <a:lnTo>
                          <a:pt x="165" y="124"/>
                        </a:lnTo>
                        <a:lnTo>
                          <a:pt x="165" y="122"/>
                        </a:lnTo>
                        <a:lnTo>
                          <a:pt x="165" y="121"/>
                        </a:lnTo>
                        <a:lnTo>
                          <a:pt x="165" y="119"/>
                        </a:lnTo>
                        <a:lnTo>
                          <a:pt x="167" y="119"/>
                        </a:lnTo>
                        <a:lnTo>
                          <a:pt x="167" y="117"/>
                        </a:lnTo>
                        <a:lnTo>
                          <a:pt x="167" y="115"/>
                        </a:lnTo>
                        <a:lnTo>
                          <a:pt x="169" y="115"/>
                        </a:lnTo>
                        <a:lnTo>
                          <a:pt x="171" y="115"/>
                        </a:lnTo>
                        <a:lnTo>
                          <a:pt x="171" y="113"/>
                        </a:lnTo>
                        <a:lnTo>
                          <a:pt x="173" y="113"/>
                        </a:lnTo>
                        <a:lnTo>
                          <a:pt x="173" y="111"/>
                        </a:lnTo>
                        <a:lnTo>
                          <a:pt x="175" y="111"/>
                        </a:lnTo>
                        <a:lnTo>
                          <a:pt x="177" y="111"/>
                        </a:lnTo>
                        <a:lnTo>
                          <a:pt x="177" y="109"/>
                        </a:lnTo>
                        <a:lnTo>
                          <a:pt x="177" y="111"/>
                        </a:lnTo>
                        <a:lnTo>
                          <a:pt x="179" y="111"/>
                        </a:lnTo>
                        <a:lnTo>
                          <a:pt x="181" y="111"/>
                        </a:lnTo>
                        <a:lnTo>
                          <a:pt x="183" y="111"/>
                        </a:lnTo>
                        <a:lnTo>
                          <a:pt x="183" y="109"/>
                        </a:lnTo>
                        <a:lnTo>
                          <a:pt x="183" y="111"/>
                        </a:lnTo>
                        <a:lnTo>
                          <a:pt x="183" y="109"/>
                        </a:lnTo>
                        <a:lnTo>
                          <a:pt x="183" y="111"/>
                        </a:lnTo>
                        <a:lnTo>
                          <a:pt x="184" y="111"/>
                        </a:lnTo>
                        <a:lnTo>
                          <a:pt x="186" y="111"/>
                        </a:lnTo>
                        <a:lnTo>
                          <a:pt x="186" y="109"/>
                        </a:lnTo>
                        <a:lnTo>
                          <a:pt x="184" y="109"/>
                        </a:lnTo>
                        <a:lnTo>
                          <a:pt x="184" y="107"/>
                        </a:lnTo>
                        <a:lnTo>
                          <a:pt x="184" y="105"/>
                        </a:lnTo>
                        <a:lnTo>
                          <a:pt x="184" y="103"/>
                        </a:lnTo>
                        <a:lnTo>
                          <a:pt x="184" y="101"/>
                        </a:lnTo>
                        <a:lnTo>
                          <a:pt x="186" y="101"/>
                        </a:lnTo>
                        <a:lnTo>
                          <a:pt x="184" y="101"/>
                        </a:lnTo>
                        <a:lnTo>
                          <a:pt x="184" y="99"/>
                        </a:lnTo>
                        <a:lnTo>
                          <a:pt x="186" y="99"/>
                        </a:lnTo>
                        <a:lnTo>
                          <a:pt x="186" y="97"/>
                        </a:lnTo>
                        <a:lnTo>
                          <a:pt x="188" y="97"/>
                        </a:lnTo>
                        <a:lnTo>
                          <a:pt x="188" y="96"/>
                        </a:lnTo>
                        <a:lnTo>
                          <a:pt x="188" y="94"/>
                        </a:lnTo>
                        <a:lnTo>
                          <a:pt x="188" y="92"/>
                        </a:lnTo>
                        <a:lnTo>
                          <a:pt x="190" y="92"/>
                        </a:lnTo>
                        <a:lnTo>
                          <a:pt x="190" y="90"/>
                        </a:lnTo>
                        <a:lnTo>
                          <a:pt x="190" y="88"/>
                        </a:lnTo>
                        <a:lnTo>
                          <a:pt x="192" y="88"/>
                        </a:lnTo>
                        <a:lnTo>
                          <a:pt x="190" y="88"/>
                        </a:lnTo>
                        <a:lnTo>
                          <a:pt x="192" y="88"/>
                        </a:lnTo>
                        <a:lnTo>
                          <a:pt x="192" y="86"/>
                        </a:lnTo>
                        <a:lnTo>
                          <a:pt x="192" y="84"/>
                        </a:lnTo>
                        <a:lnTo>
                          <a:pt x="192" y="82"/>
                        </a:lnTo>
                        <a:lnTo>
                          <a:pt x="192" y="80"/>
                        </a:lnTo>
                        <a:lnTo>
                          <a:pt x="192" y="78"/>
                        </a:lnTo>
                        <a:lnTo>
                          <a:pt x="190" y="78"/>
                        </a:lnTo>
                        <a:lnTo>
                          <a:pt x="192" y="78"/>
                        </a:lnTo>
                        <a:lnTo>
                          <a:pt x="190" y="76"/>
                        </a:lnTo>
                        <a:lnTo>
                          <a:pt x="190" y="74"/>
                        </a:lnTo>
                        <a:lnTo>
                          <a:pt x="190" y="72"/>
                        </a:lnTo>
                        <a:lnTo>
                          <a:pt x="192" y="71"/>
                        </a:lnTo>
                        <a:lnTo>
                          <a:pt x="192" y="72"/>
                        </a:lnTo>
                        <a:lnTo>
                          <a:pt x="192" y="71"/>
                        </a:lnTo>
                        <a:lnTo>
                          <a:pt x="194" y="71"/>
                        </a:lnTo>
                        <a:lnTo>
                          <a:pt x="194" y="69"/>
                        </a:lnTo>
                        <a:lnTo>
                          <a:pt x="196" y="69"/>
                        </a:lnTo>
                        <a:lnTo>
                          <a:pt x="198" y="69"/>
                        </a:lnTo>
                        <a:lnTo>
                          <a:pt x="198" y="67"/>
                        </a:lnTo>
                        <a:lnTo>
                          <a:pt x="200" y="67"/>
                        </a:lnTo>
                        <a:lnTo>
                          <a:pt x="202" y="67"/>
                        </a:lnTo>
                        <a:lnTo>
                          <a:pt x="202" y="65"/>
                        </a:lnTo>
                        <a:lnTo>
                          <a:pt x="202" y="63"/>
                        </a:lnTo>
                        <a:lnTo>
                          <a:pt x="202" y="61"/>
                        </a:lnTo>
                        <a:lnTo>
                          <a:pt x="200" y="61"/>
                        </a:lnTo>
                        <a:lnTo>
                          <a:pt x="200" y="59"/>
                        </a:lnTo>
                        <a:lnTo>
                          <a:pt x="198" y="59"/>
                        </a:lnTo>
                        <a:lnTo>
                          <a:pt x="196" y="59"/>
                        </a:lnTo>
                        <a:lnTo>
                          <a:pt x="196" y="57"/>
                        </a:lnTo>
                        <a:lnTo>
                          <a:pt x="194" y="57"/>
                        </a:lnTo>
                        <a:lnTo>
                          <a:pt x="192" y="57"/>
                        </a:lnTo>
                        <a:lnTo>
                          <a:pt x="190" y="57"/>
                        </a:lnTo>
                        <a:lnTo>
                          <a:pt x="188" y="57"/>
                        </a:lnTo>
                        <a:lnTo>
                          <a:pt x="188" y="55"/>
                        </a:lnTo>
                        <a:lnTo>
                          <a:pt x="186" y="55"/>
                        </a:lnTo>
                        <a:lnTo>
                          <a:pt x="186" y="53"/>
                        </a:lnTo>
                        <a:lnTo>
                          <a:pt x="184" y="53"/>
                        </a:lnTo>
                        <a:lnTo>
                          <a:pt x="184" y="51"/>
                        </a:lnTo>
                        <a:lnTo>
                          <a:pt x="183" y="51"/>
                        </a:lnTo>
                        <a:lnTo>
                          <a:pt x="183" y="49"/>
                        </a:lnTo>
                        <a:lnTo>
                          <a:pt x="184" y="49"/>
                        </a:lnTo>
                        <a:lnTo>
                          <a:pt x="184" y="48"/>
                        </a:lnTo>
                        <a:lnTo>
                          <a:pt x="186" y="48"/>
                        </a:lnTo>
                        <a:lnTo>
                          <a:pt x="186" y="46"/>
                        </a:lnTo>
                        <a:lnTo>
                          <a:pt x="188" y="46"/>
                        </a:lnTo>
                        <a:lnTo>
                          <a:pt x="188" y="44"/>
                        </a:lnTo>
                        <a:lnTo>
                          <a:pt x="186" y="44"/>
                        </a:lnTo>
                        <a:lnTo>
                          <a:pt x="186" y="42"/>
                        </a:lnTo>
                        <a:lnTo>
                          <a:pt x="184" y="42"/>
                        </a:lnTo>
                        <a:lnTo>
                          <a:pt x="184" y="40"/>
                        </a:lnTo>
                        <a:lnTo>
                          <a:pt x="183" y="40"/>
                        </a:lnTo>
                        <a:lnTo>
                          <a:pt x="183" y="38"/>
                        </a:lnTo>
                        <a:lnTo>
                          <a:pt x="183" y="36"/>
                        </a:lnTo>
                        <a:lnTo>
                          <a:pt x="183" y="34"/>
                        </a:lnTo>
                        <a:lnTo>
                          <a:pt x="181" y="34"/>
                        </a:lnTo>
                        <a:lnTo>
                          <a:pt x="181" y="32"/>
                        </a:lnTo>
                        <a:lnTo>
                          <a:pt x="179" y="32"/>
                        </a:lnTo>
                        <a:lnTo>
                          <a:pt x="179" y="34"/>
                        </a:lnTo>
                        <a:lnTo>
                          <a:pt x="177" y="34"/>
                        </a:lnTo>
                        <a:lnTo>
                          <a:pt x="177" y="32"/>
                        </a:lnTo>
                        <a:lnTo>
                          <a:pt x="179" y="30"/>
                        </a:lnTo>
                        <a:lnTo>
                          <a:pt x="179" y="28"/>
                        </a:lnTo>
                        <a:lnTo>
                          <a:pt x="181" y="28"/>
                        </a:lnTo>
                        <a:lnTo>
                          <a:pt x="181" y="26"/>
                        </a:lnTo>
                        <a:lnTo>
                          <a:pt x="181" y="24"/>
                        </a:lnTo>
                        <a:lnTo>
                          <a:pt x="181" y="23"/>
                        </a:lnTo>
                        <a:lnTo>
                          <a:pt x="181" y="21"/>
                        </a:lnTo>
                        <a:lnTo>
                          <a:pt x="181" y="19"/>
                        </a:lnTo>
                        <a:lnTo>
                          <a:pt x="183" y="19"/>
                        </a:lnTo>
                        <a:lnTo>
                          <a:pt x="183" y="17"/>
                        </a:lnTo>
                        <a:lnTo>
                          <a:pt x="183" y="15"/>
                        </a:lnTo>
                        <a:lnTo>
                          <a:pt x="183" y="13"/>
                        </a:lnTo>
                        <a:lnTo>
                          <a:pt x="183" y="11"/>
                        </a:lnTo>
                        <a:lnTo>
                          <a:pt x="181" y="11"/>
                        </a:lnTo>
                        <a:lnTo>
                          <a:pt x="183" y="9"/>
                        </a:lnTo>
                        <a:lnTo>
                          <a:pt x="183" y="7"/>
                        </a:lnTo>
                        <a:lnTo>
                          <a:pt x="184" y="7"/>
                        </a:lnTo>
                        <a:lnTo>
                          <a:pt x="184" y="5"/>
                        </a:lnTo>
                        <a:lnTo>
                          <a:pt x="186" y="5"/>
                        </a:lnTo>
                        <a:lnTo>
                          <a:pt x="186" y="3"/>
                        </a:lnTo>
                        <a:lnTo>
                          <a:pt x="188" y="3"/>
                        </a:lnTo>
                        <a:lnTo>
                          <a:pt x="190" y="3"/>
                        </a:lnTo>
                        <a:lnTo>
                          <a:pt x="190" y="5"/>
                        </a:lnTo>
                        <a:lnTo>
                          <a:pt x="190" y="7"/>
                        </a:lnTo>
                        <a:lnTo>
                          <a:pt x="190" y="9"/>
                        </a:lnTo>
                        <a:lnTo>
                          <a:pt x="190" y="11"/>
                        </a:lnTo>
                        <a:lnTo>
                          <a:pt x="190" y="13"/>
                        </a:lnTo>
                        <a:lnTo>
                          <a:pt x="190" y="15"/>
                        </a:lnTo>
                        <a:lnTo>
                          <a:pt x="192" y="15"/>
                        </a:lnTo>
                        <a:lnTo>
                          <a:pt x="192" y="17"/>
                        </a:lnTo>
                        <a:lnTo>
                          <a:pt x="194" y="17"/>
                        </a:lnTo>
                        <a:lnTo>
                          <a:pt x="194" y="19"/>
                        </a:lnTo>
                        <a:lnTo>
                          <a:pt x="194" y="21"/>
                        </a:lnTo>
                        <a:lnTo>
                          <a:pt x="194" y="23"/>
                        </a:lnTo>
                        <a:lnTo>
                          <a:pt x="196" y="23"/>
                        </a:lnTo>
                        <a:lnTo>
                          <a:pt x="196" y="24"/>
                        </a:lnTo>
                        <a:lnTo>
                          <a:pt x="198" y="24"/>
                        </a:lnTo>
                        <a:lnTo>
                          <a:pt x="200" y="24"/>
                        </a:lnTo>
                        <a:lnTo>
                          <a:pt x="200" y="26"/>
                        </a:lnTo>
                        <a:lnTo>
                          <a:pt x="200" y="28"/>
                        </a:lnTo>
                        <a:lnTo>
                          <a:pt x="202" y="28"/>
                        </a:lnTo>
                        <a:lnTo>
                          <a:pt x="204" y="28"/>
                        </a:lnTo>
                        <a:lnTo>
                          <a:pt x="206" y="28"/>
                        </a:lnTo>
                        <a:lnTo>
                          <a:pt x="207" y="28"/>
                        </a:lnTo>
                        <a:lnTo>
                          <a:pt x="209" y="28"/>
                        </a:lnTo>
                        <a:lnTo>
                          <a:pt x="209" y="30"/>
                        </a:lnTo>
                        <a:lnTo>
                          <a:pt x="211" y="30"/>
                        </a:lnTo>
                        <a:lnTo>
                          <a:pt x="211" y="32"/>
                        </a:lnTo>
                        <a:lnTo>
                          <a:pt x="209" y="32"/>
                        </a:lnTo>
                        <a:lnTo>
                          <a:pt x="211" y="32"/>
                        </a:lnTo>
                        <a:lnTo>
                          <a:pt x="209" y="32"/>
                        </a:lnTo>
                        <a:lnTo>
                          <a:pt x="209" y="34"/>
                        </a:lnTo>
                        <a:lnTo>
                          <a:pt x="211" y="34"/>
                        </a:lnTo>
                        <a:lnTo>
                          <a:pt x="209" y="34"/>
                        </a:lnTo>
                        <a:lnTo>
                          <a:pt x="211" y="34"/>
                        </a:lnTo>
                        <a:lnTo>
                          <a:pt x="211" y="36"/>
                        </a:lnTo>
                        <a:lnTo>
                          <a:pt x="211" y="38"/>
                        </a:lnTo>
                        <a:lnTo>
                          <a:pt x="209" y="38"/>
                        </a:lnTo>
                        <a:lnTo>
                          <a:pt x="209" y="40"/>
                        </a:lnTo>
                        <a:lnTo>
                          <a:pt x="211" y="40"/>
                        </a:lnTo>
                        <a:lnTo>
                          <a:pt x="211" y="42"/>
                        </a:lnTo>
                        <a:lnTo>
                          <a:pt x="213" y="42"/>
                        </a:lnTo>
                        <a:lnTo>
                          <a:pt x="211" y="42"/>
                        </a:lnTo>
                        <a:lnTo>
                          <a:pt x="213" y="42"/>
                        </a:lnTo>
                        <a:lnTo>
                          <a:pt x="213" y="44"/>
                        </a:lnTo>
                        <a:lnTo>
                          <a:pt x="213" y="46"/>
                        </a:lnTo>
                        <a:lnTo>
                          <a:pt x="213" y="48"/>
                        </a:lnTo>
                        <a:lnTo>
                          <a:pt x="215" y="49"/>
                        </a:lnTo>
                        <a:lnTo>
                          <a:pt x="217" y="49"/>
                        </a:lnTo>
                        <a:lnTo>
                          <a:pt x="217" y="51"/>
                        </a:lnTo>
                        <a:lnTo>
                          <a:pt x="219" y="51"/>
                        </a:lnTo>
                        <a:lnTo>
                          <a:pt x="221" y="51"/>
                        </a:lnTo>
                        <a:lnTo>
                          <a:pt x="221" y="53"/>
                        </a:lnTo>
                        <a:lnTo>
                          <a:pt x="223" y="53"/>
                        </a:lnTo>
                        <a:lnTo>
                          <a:pt x="225" y="53"/>
                        </a:lnTo>
                        <a:lnTo>
                          <a:pt x="225" y="55"/>
                        </a:lnTo>
                        <a:lnTo>
                          <a:pt x="227" y="55"/>
                        </a:lnTo>
                        <a:lnTo>
                          <a:pt x="229" y="55"/>
                        </a:lnTo>
                        <a:lnTo>
                          <a:pt x="231" y="55"/>
                        </a:lnTo>
                        <a:lnTo>
                          <a:pt x="232" y="57"/>
                        </a:lnTo>
                        <a:lnTo>
                          <a:pt x="234" y="57"/>
                        </a:lnTo>
                        <a:lnTo>
                          <a:pt x="236" y="57"/>
                        </a:lnTo>
                        <a:lnTo>
                          <a:pt x="236" y="59"/>
                        </a:lnTo>
                        <a:lnTo>
                          <a:pt x="238" y="59"/>
                        </a:lnTo>
                        <a:lnTo>
                          <a:pt x="238" y="61"/>
                        </a:lnTo>
                        <a:lnTo>
                          <a:pt x="240" y="61"/>
                        </a:lnTo>
                        <a:lnTo>
                          <a:pt x="242" y="61"/>
                        </a:lnTo>
                        <a:lnTo>
                          <a:pt x="242" y="63"/>
                        </a:lnTo>
                        <a:lnTo>
                          <a:pt x="244" y="63"/>
                        </a:lnTo>
                        <a:lnTo>
                          <a:pt x="246" y="65"/>
                        </a:lnTo>
                        <a:lnTo>
                          <a:pt x="248" y="65"/>
                        </a:lnTo>
                        <a:lnTo>
                          <a:pt x="250" y="65"/>
                        </a:lnTo>
                        <a:lnTo>
                          <a:pt x="252" y="65"/>
                        </a:lnTo>
                        <a:lnTo>
                          <a:pt x="254" y="65"/>
                        </a:lnTo>
                        <a:lnTo>
                          <a:pt x="255" y="65"/>
                        </a:lnTo>
                        <a:lnTo>
                          <a:pt x="255" y="63"/>
                        </a:lnTo>
                        <a:lnTo>
                          <a:pt x="257" y="63"/>
                        </a:lnTo>
                        <a:lnTo>
                          <a:pt x="257" y="61"/>
                        </a:lnTo>
                        <a:lnTo>
                          <a:pt x="259" y="61"/>
                        </a:lnTo>
                        <a:lnTo>
                          <a:pt x="259" y="59"/>
                        </a:lnTo>
                        <a:lnTo>
                          <a:pt x="261" y="59"/>
                        </a:lnTo>
                        <a:lnTo>
                          <a:pt x="261" y="57"/>
                        </a:lnTo>
                        <a:lnTo>
                          <a:pt x="263" y="57"/>
                        </a:lnTo>
                        <a:lnTo>
                          <a:pt x="263" y="55"/>
                        </a:lnTo>
                        <a:lnTo>
                          <a:pt x="265" y="55"/>
                        </a:lnTo>
                        <a:lnTo>
                          <a:pt x="265" y="53"/>
                        </a:lnTo>
                        <a:lnTo>
                          <a:pt x="267" y="53"/>
                        </a:lnTo>
                        <a:lnTo>
                          <a:pt x="269" y="53"/>
                        </a:lnTo>
                        <a:lnTo>
                          <a:pt x="269" y="51"/>
                        </a:lnTo>
                        <a:lnTo>
                          <a:pt x="271" y="51"/>
                        </a:lnTo>
                        <a:lnTo>
                          <a:pt x="273" y="51"/>
                        </a:lnTo>
                        <a:lnTo>
                          <a:pt x="273" y="49"/>
                        </a:lnTo>
                        <a:lnTo>
                          <a:pt x="275" y="49"/>
                        </a:lnTo>
                        <a:lnTo>
                          <a:pt x="277" y="49"/>
                        </a:lnTo>
                        <a:lnTo>
                          <a:pt x="277" y="51"/>
                        </a:lnTo>
                        <a:lnTo>
                          <a:pt x="279" y="51"/>
                        </a:lnTo>
                        <a:lnTo>
                          <a:pt x="280" y="49"/>
                        </a:lnTo>
                        <a:lnTo>
                          <a:pt x="282" y="49"/>
                        </a:lnTo>
                        <a:lnTo>
                          <a:pt x="284" y="49"/>
                        </a:lnTo>
                        <a:lnTo>
                          <a:pt x="284" y="48"/>
                        </a:lnTo>
                        <a:lnTo>
                          <a:pt x="286" y="48"/>
                        </a:lnTo>
                        <a:lnTo>
                          <a:pt x="286" y="46"/>
                        </a:lnTo>
                        <a:lnTo>
                          <a:pt x="288" y="46"/>
                        </a:lnTo>
                        <a:lnTo>
                          <a:pt x="290" y="46"/>
                        </a:lnTo>
                        <a:lnTo>
                          <a:pt x="290" y="44"/>
                        </a:lnTo>
                        <a:lnTo>
                          <a:pt x="292" y="44"/>
                        </a:lnTo>
                        <a:lnTo>
                          <a:pt x="292" y="42"/>
                        </a:lnTo>
                        <a:lnTo>
                          <a:pt x="294" y="42"/>
                        </a:lnTo>
                        <a:lnTo>
                          <a:pt x="294" y="40"/>
                        </a:lnTo>
                        <a:lnTo>
                          <a:pt x="296" y="40"/>
                        </a:lnTo>
                        <a:lnTo>
                          <a:pt x="298" y="40"/>
                        </a:lnTo>
                        <a:lnTo>
                          <a:pt x="298" y="38"/>
                        </a:lnTo>
                        <a:lnTo>
                          <a:pt x="300" y="38"/>
                        </a:lnTo>
                        <a:lnTo>
                          <a:pt x="302" y="38"/>
                        </a:lnTo>
                        <a:lnTo>
                          <a:pt x="303" y="38"/>
                        </a:lnTo>
                        <a:lnTo>
                          <a:pt x="305" y="38"/>
                        </a:lnTo>
                        <a:lnTo>
                          <a:pt x="307" y="38"/>
                        </a:lnTo>
                        <a:lnTo>
                          <a:pt x="309" y="38"/>
                        </a:lnTo>
                        <a:lnTo>
                          <a:pt x="309" y="40"/>
                        </a:lnTo>
                        <a:lnTo>
                          <a:pt x="309" y="38"/>
                        </a:lnTo>
                        <a:lnTo>
                          <a:pt x="311" y="38"/>
                        </a:lnTo>
                        <a:lnTo>
                          <a:pt x="311" y="40"/>
                        </a:lnTo>
                        <a:lnTo>
                          <a:pt x="311" y="38"/>
                        </a:lnTo>
                        <a:lnTo>
                          <a:pt x="313" y="38"/>
                        </a:lnTo>
                        <a:lnTo>
                          <a:pt x="313" y="40"/>
                        </a:lnTo>
                        <a:lnTo>
                          <a:pt x="315" y="40"/>
                        </a:lnTo>
                        <a:lnTo>
                          <a:pt x="317" y="40"/>
                        </a:lnTo>
                        <a:lnTo>
                          <a:pt x="319" y="40"/>
                        </a:lnTo>
                        <a:lnTo>
                          <a:pt x="321" y="40"/>
                        </a:lnTo>
                        <a:lnTo>
                          <a:pt x="323" y="40"/>
                        </a:lnTo>
                        <a:lnTo>
                          <a:pt x="325" y="40"/>
                        </a:lnTo>
                        <a:lnTo>
                          <a:pt x="327" y="40"/>
                        </a:lnTo>
                        <a:lnTo>
                          <a:pt x="327" y="38"/>
                        </a:lnTo>
                        <a:lnTo>
                          <a:pt x="328" y="38"/>
                        </a:lnTo>
                        <a:lnTo>
                          <a:pt x="328" y="36"/>
                        </a:lnTo>
                        <a:lnTo>
                          <a:pt x="330" y="36"/>
                        </a:lnTo>
                        <a:lnTo>
                          <a:pt x="330" y="34"/>
                        </a:lnTo>
                        <a:lnTo>
                          <a:pt x="332" y="34"/>
                        </a:lnTo>
                        <a:lnTo>
                          <a:pt x="334" y="34"/>
                        </a:lnTo>
                        <a:lnTo>
                          <a:pt x="334" y="32"/>
                        </a:lnTo>
                        <a:lnTo>
                          <a:pt x="336" y="32"/>
                        </a:lnTo>
                        <a:lnTo>
                          <a:pt x="338" y="32"/>
                        </a:lnTo>
                        <a:lnTo>
                          <a:pt x="340" y="32"/>
                        </a:lnTo>
                        <a:lnTo>
                          <a:pt x="342" y="32"/>
                        </a:lnTo>
                        <a:lnTo>
                          <a:pt x="344" y="32"/>
                        </a:lnTo>
                        <a:lnTo>
                          <a:pt x="346" y="32"/>
                        </a:lnTo>
                        <a:lnTo>
                          <a:pt x="346" y="30"/>
                        </a:lnTo>
                        <a:lnTo>
                          <a:pt x="348" y="30"/>
                        </a:lnTo>
                        <a:lnTo>
                          <a:pt x="350" y="30"/>
                        </a:lnTo>
                        <a:lnTo>
                          <a:pt x="350" y="28"/>
                        </a:lnTo>
                        <a:lnTo>
                          <a:pt x="351" y="28"/>
                        </a:lnTo>
                        <a:lnTo>
                          <a:pt x="353" y="28"/>
                        </a:lnTo>
                        <a:lnTo>
                          <a:pt x="353" y="26"/>
                        </a:lnTo>
                        <a:lnTo>
                          <a:pt x="355" y="26"/>
                        </a:lnTo>
                        <a:lnTo>
                          <a:pt x="355" y="28"/>
                        </a:lnTo>
                        <a:lnTo>
                          <a:pt x="355" y="26"/>
                        </a:lnTo>
                        <a:lnTo>
                          <a:pt x="357" y="28"/>
                        </a:lnTo>
                        <a:lnTo>
                          <a:pt x="357" y="26"/>
                        </a:lnTo>
                        <a:lnTo>
                          <a:pt x="359" y="26"/>
                        </a:lnTo>
                        <a:lnTo>
                          <a:pt x="361" y="26"/>
                        </a:lnTo>
                        <a:lnTo>
                          <a:pt x="361" y="28"/>
                        </a:lnTo>
                        <a:lnTo>
                          <a:pt x="363" y="28"/>
                        </a:lnTo>
                        <a:lnTo>
                          <a:pt x="363" y="26"/>
                        </a:lnTo>
                        <a:lnTo>
                          <a:pt x="365" y="28"/>
                        </a:lnTo>
                        <a:lnTo>
                          <a:pt x="367" y="28"/>
                        </a:lnTo>
                        <a:lnTo>
                          <a:pt x="369" y="28"/>
                        </a:lnTo>
                        <a:lnTo>
                          <a:pt x="369" y="26"/>
                        </a:lnTo>
                        <a:lnTo>
                          <a:pt x="371" y="26"/>
                        </a:lnTo>
                        <a:lnTo>
                          <a:pt x="373" y="26"/>
                        </a:lnTo>
                        <a:lnTo>
                          <a:pt x="374" y="26"/>
                        </a:lnTo>
                        <a:lnTo>
                          <a:pt x="376" y="26"/>
                        </a:lnTo>
                        <a:lnTo>
                          <a:pt x="378" y="26"/>
                        </a:lnTo>
                        <a:lnTo>
                          <a:pt x="380" y="26"/>
                        </a:lnTo>
                        <a:lnTo>
                          <a:pt x="380" y="28"/>
                        </a:lnTo>
                        <a:lnTo>
                          <a:pt x="382" y="28"/>
                        </a:lnTo>
                        <a:lnTo>
                          <a:pt x="382" y="26"/>
                        </a:lnTo>
                        <a:lnTo>
                          <a:pt x="382" y="24"/>
                        </a:lnTo>
                        <a:lnTo>
                          <a:pt x="384" y="24"/>
                        </a:lnTo>
                        <a:lnTo>
                          <a:pt x="384" y="23"/>
                        </a:lnTo>
                        <a:lnTo>
                          <a:pt x="386" y="23"/>
                        </a:lnTo>
                        <a:lnTo>
                          <a:pt x="388" y="23"/>
                        </a:lnTo>
                        <a:lnTo>
                          <a:pt x="388" y="21"/>
                        </a:lnTo>
                        <a:lnTo>
                          <a:pt x="388" y="23"/>
                        </a:lnTo>
                        <a:lnTo>
                          <a:pt x="390" y="23"/>
                        </a:lnTo>
                        <a:lnTo>
                          <a:pt x="392" y="23"/>
                        </a:lnTo>
                        <a:lnTo>
                          <a:pt x="392" y="24"/>
                        </a:lnTo>
                        <a:lnTo>
                          <a:pt x="392" y="26"/>
                        </a:lnTo>
                        <a:lnTo>
                          <a:pt x="390" y="26"/>
                        </a:lnTo>
                        <a:lnTo>
                          <a:pt x="392" y="26"/>
                        </a:lnTo>
                        <a:lnTo>
                          <a:pt x="394" y="26"/>
                        </a:lnTo>
                        <a:lnTo>
                          <a:pt x="396" y="26"/>
                        </a:lnTo>
                        <a:lnTo>
                          <a:pt x="398" y="26"/>
                        </a:lnTo>
                        <a:lnTo>
                          <a:pt x="398" y="28"/>
                        </a:lnTo>
                        <a:lnTo>
                          <a:pt x="398" y="30"/>
                        </a:lnTo>
                        <a:lnTo>
                          <a:pt x="399" y="30"/>
                        </a:lnTo>
                        <a:lnTo>
                          <a:pt x="399" y="32"/>
                        </a:lnTo>
                        <a:lnTo>
                          <a:pt x="401" y="32"/>
                        </a:lnTo>
                        <a:lnTo>
                          <a:pt x="403" y="32"/>
                        </a:lnTo>
                        <a:lnTo>
                          <a:pt x="403" y="30"/>
                        </a:lnTo>
                        <a:lnTo>
                          <a:pt x="401" y="30"/>
                        </a:lnTo>
                        <a:lnTo>
                          <a:pt x="401" y="28"/>
                        </a:lnTo>
                        <a:lnTo>
                          <a:pt x="401" y="26"/>
                        </a:lnTo>
                        <a:lnTo>
                          <a:pt x="403" y="26"/>
                        </a:lnTo>
                        <a:lnTo>
                          <a:pt x="405" y="28"/>
                        </a:lnTo>
                        <a:lnTo>
                          <a:pt x="405" y="30"/>
                        </a:lnTo>
                        <a:lnTo>
                          <a:pt x="407" y="30"/>
                        </a:lnTo>
                        <a:lnTo>
                          <a:pt x="407" y="28"/>
                        </a:lnTo>
                        <a:lnTo>
                          <a:pt x="407" y="26"/>
                        </a:lnTo>
                        <a:lnTo>
                          <a:pt x="409" y="26"/>
                        </a:lnTo>
                        <a:lnTo>
                          <a:pt x="411" y="26"/>
                        </a:lnTo>
                        <a:lnTo>
                          <a:pt x="413" y="26"/>
                        </a:lnTo>
                        <a:lnTo>
                          <a:pt x="413" y="24"/>
                        </a:lnTo>
                        <a:lnTo>
                          <a:pt x="411" y="24"/>
                        </a:lnTo>
                        <a:lnTo>
                          <a:pt x="411" y="23"/>
                        </a:lnTo>
                        <a:lnTo>
                          <a:pt x="413" y="23"/>
                        </a:lnTo>
                        <a:lnTo>
                          <a:pt x="413" y="24"/>
                        </a:lnTo>
                        <a:lnTo>
                          <a:pt x="413" y="26"/>
                        </a:lnTo>
                        <a:lnTo>
                          <a:pt x="415" y="26"/>
                        </a:lnTo>
                        <a:lnTo>
                          <a:pt x="417" y="26"/>
                        </a:lnTo>
                        <a:lnTo>
                          <a:pt x="417" y="28"/>
                        </a:lnTo>
                        <a:lnTo>
                          <a:pt x="419" y="28"/>
                        </a:lnTo>
                        <a:lnTo>
                          <a:pt x="419" y="30"/>
                        </a:lnTo>
                        <a:lnTo>
                          <a:pt x="419" y="28"/>
                        </a:lnTo>
                        <a:lnTo>
                          <a:pt x="421" y="28"/>
                        </a:lnTo>
                        <a:lnTo>
                          <a:pt x="421" y="26"/>
                        </a:lnTo>
                        <a:lnTo>
                          <a:pt x="421" y="24"/>
                        </a:lnTo>
                        <a:lnTo>
                          <a:pt x="422" y="24"/>
                        </a:lnTo>
                        <a:lnTo>
                          <a:pt x="422" y="26"/>
                        </a:lnTo>
                        <a:lnTo>
                          <a:pt x="422" y="28"/>
                        </a:lnTo>
                        <a:lnTo>
                          <a:pt x="424" y="28"/>
                        </a:lnTo>
                        <a:lnTo>
                          <a:pt x="426" y="28"/>
                        </a:lnTo>
                        <a:lnTo>
                          <a:pt x="426" y="26"/>
                        </a:lnTo>
                        <a:lnTo>
                          <a:pt x="428" y="26"/>
                        </a:lnTo>
                        <a:lnTo>
                          <a:pt x="430" y="26"/>
                        </a:lnTo>
                        <a:lnTo>
                          <a:pt x="432" y="26"/>
                        </a:lnTo>
                        <a:lnTo>
                          <a:pt x="432" y="24"/>
                        </a:lnTo>
                        <a:lnTo>
                          <a:pt x="432" y="23"/>
                        </a:lnTo>
                        <a:lnTo>
                          <a:pt x="434" y="23"/>
                        </a:lnTo>
                        <a:lnTo>
                          <a:pt x="434" y="24"/>
                        </a:lnTo>
                        <a:lnTo>
                          <a:pt x="436" y="24"/>
                        </a:lnTo>
                        <a:lnTo>
                          <a:pt x="438" y="24"/>
                        </a:lnTo>
                        <a:lnTo>
                          <a:pt x="438" y="23"/>
                        </a:lnTo>
                        <a:lnTo>
                          <a:pt x="438" y="21"/>
                        </a:lnTo>
                        <a:lnTo>
                          <a:pt x="436" y="21"/>
                        </a:lnTo>
                        <a:lnTo>
                          <a:pt x="436" y="19"/>
                        </a:lnTo>
                        <a:lnTo>
                          <a:pt x="434" y="19"/>
                        </a:lnTo>
                        <a:lnTo>
                          <a:pt x="434" y="17"/>
                        </a:lnTo>
                        <a:lnTo>
                          <a:pt x="436" y="17"/>
                        </a:lnTo>
                        <a:lnTo>
                          <a:pt x="438" y="19"/>
                        </a:lnTo>
                        <a:lnTo>
                          <a:pt x="440" y="19"/>
                        </a:lnTo>
                        <a:lnTo>
                          <a:pt x="440" y="21"/>
                        </a:lnTo>
                        <a:lnTo>
                          <a:pt x="442" y="21"/>
                        </a:lnTo>
                        <a:lnTo>
                          <a:pt x="442" y="23"/>
                        </a:lnTo>
                        <a:lnTo>
                          <a:pt x="444" y="23"/>
                        </a:lnTo>
                        <a:lnTo>
                          <a:pt x="444" y="21"/>
                        </a:lnTo>
                        <a:lnTo>
                          <a:pt x="442" y="21"/>
                        </a:lnTo>
                        <a:lnTo>
                          <a:pt x="442" y="19"/>
                        </a:lnTo>
                        <a:lnTo>
                          <a:pt x="444" y="19"/>
                        </a:lnTo>
                        <a:lnTo>
                          <a:pt x="444" y="17"/>
                        </a:lnTo>
                        <a:lnTo>
                          <a:pt x="446" y="17"/>
                        </a:lnTo>
                        <a:lnTo>
                          <a:pt x="447" y="17"/>
                        </a:lnTo>
                        <a:lnTo>
                          <a:pt x="447" y="19"/>
                        </a:lnTo>
                        <a:lnTo>
                          <a:pt x="449" y="19"/>
                        </a:lnTo>
                        <a:lnTo>
                          <a:pt x="451" y="19"/>
                        </a:lnTo>
                        <a:lnTo>
                          <a:pt x="451" y="17"/>
                        </a:lnTo>
                        <a:lnTo>
                          <a:pt x="453" y="17"/>
                        </a:lnTo>
                        <a:lnTo>
                          <a:pt x="453" y="19"/>
                        </a:lnTo>
                        <a:lnTo>
                          <a:pt x="453" y="21"/>
                        </a:lnTo>
                        <a:lnTo>
                          <a:pt x="453" y="23"/>
                        </a:lnTo>
                        <a:lnTo>
                          <a:pt x="453" y="21"/>
                        </a:lnTo>
                        <a:lnTo>
                          <a:pt x="455" y="21"/>
                        </a:lnTo>
                        <a:lnTo>
                          <a:pt x="455" y="19"/>
                        </a:lnTo>
                        <a:lnTo>
                          <a:pt x="455" y="21"/>
                        </a:lnTo>
                        <a:lnTo>
                          <a:pt x="457" y="21"/>
                        </a:lnTo>
                        <a:lnTo>
                          <a:pt x="459" y="21"/>
                        </a:lnTo>
                        <a:lnTo>
                          <a:pt x="461" y="21"/>
                        </a:lnTo>
                        <a:lnTo>
                          <a:pt x="463" y="21"/>
                        </a:lnTo>
                        <a:lnTo>
                          <a:pt x="463" y="19"/>
                        </a:lnTo>
                        <a:lnTo>
                          <a:pt x="463" y="17"/>
                        </a:lnTo>
                        <a:lnTo>
                          <a:pt x="465" y="17"/>
                        </a:lnTo>
                        <a:lnTo>
                          <a:pt x="465" y="15"/>
                        </a:lnTo>
                        <a:lnTo>
                          <a:pt x="465" y="13"/>
                        </a:lnTo>
                        <a:lnTo>
                          <a:pt x="467" y="13"/>
                        </a:lnTo>
                        <a:lnTo>
                          <a:pt x="469" y="13"/>
                        </a:lnTo>
                        <a:lnTo>
                          <a:pt x="469" y="15"/>
                        </a:lnTo>
                        <a:lnTo>
                          <a:pt x="470" y="15"/>
                        </a:lnTo>
                        <a:lnTo>
                          <a:pt x="470" y="13"/>
                        </a:lnTo>
                        <a:lnTo>
                          <a:pt x="472" y="13"/>
                        </a:lnTo>
                        <a:lnTo>
                          <a:pt x="472" y="11"/>
                        </a:lnTo>
                        <a:lnTo>
                          <a:pt x="474" y="11"/>
                        </a:lnTo>
                        <a:lnTo>
                          <a:pt x="474" y="9"/>
                        </a:lnTo>
                        <a:lnTo>
                          <a:pt x="476" y="9"/>
                        </a:lnTo>
                        <a:lnTo>
                          <a:pt x="478" y="9"/>
                        </a:lnTo>
                        <a:lnTo>
                          <a:pt x="480" y="9"/>
                        </a:lnTo>
                        <a:lnTo>
                          <a:pt x="480" y="11"/>
                        </a:lnTo>
                        <a:lnTo>
                          <a:pt x="480" y="13"/>
                        </a:lnTo>
                        <a:lnTo>
                          <a:pt x="482" y="13"/>
                        </a:lnTo>
                        <a:lnTo>
                          <a:pt x="482" y="11"/>
                        </a:lnTo>
                        <a:lnTo>
                          <a:pt x="482" y="9"/>
                        </a:lnTo>
                        <a:lnTo>
                          <a:pt x="482" y="7"/>
                        </a:lnTo>
                        <a:lnTo>
                          <a:pt x="482" y="5"/>
                        </a:lnTo>
                        <a:lnTo>
                          <a:pt x="484" y="5"/>
                        </a:lnTo>
                        <a:lnTo>
                          <a:pt x="484" y="7"/>
                        </a:lnTo>
                        <a:lnTo>
                          <a:pt x="486" y="7"/>
                        </a:lnTo>
                        <a:lnTo>
                          <a:pt x="486" y="9"/>
                        </a:lnTo>
                        <a:lnTo>
                          <a:pt x="488" y="9"/>
                        </a:lnTo>
                        <a:lnTo>
                          <a:pt x="490" y="11"/>
                        </a:lnTo>
                        <a:lnTo>
                          <a:pt x="492" y="11"/>
                        </a:lnTo>
                        <a:lnTo>
                          <a:pt x="492" y="9"/>
                        </a:lnTo>
                        <a:lnTo>
                          <a:pt x="492" y="7"/>
                        </a:lnTo>
                        <a:lnTo>
                          <a:pt x="494" y="7"/>
                        </a:lnTo>
                        <a:lnTo>
                          <a:pt x="495" y="5"/>
                        </a:lnTo>
                        <a:lnTo>
                          <a:pt x="495" y="3"/>
                        </a:lnTo>
                        <a:lnTo>
                          <a:pt x="494" y="3"/>
                        </a:lnTo>
                        <a:lnTo>
                          <a:pt x="495" y="3"/>
                        </a:lnTo>
                        <a:lnTo>
                          <a:pt x="495" y="1"/>
                        </a:lnTo>
                        <a:lnTo>
                          <a:pt x="495" y="3"/>
                        </a:lnTo>
                        <a:lnTo>
                          <a:pt x="497" y="3"/>
                        </a:lnTo>
                        <a:lnTo>
                          <a:pt x="497" y="5"/>
                        </a:lnTo>
                        <a:lnTo>
                          <a:pt x="499" y="5"/>
                        </a:lnTo>
                        <a:lnTo>
                          <a:pt x="501" y="5"/>
                        </a:lnTo>
                        <a:lnTo>
                          <a:pt x="503" y="7"/>
                        </a:lnTo>
                        <a:lnTo>
                          <a:pt x="505" y="7"/>
                        </a:lnTo>
                        <a:lnTo>
                          <a:pt x="507" y="7"/>
                        </a:lnTo>
                        <a:lnTo>
                          <a:pt x="509" y="9"/>
                        </a:lnTo>
                        <a:lnTo>
                          <a:pt x="511" y="9"/>
                        </a:lnTo>
                        <a:lnTo>
                          <a:pt x="513" y="9"/>
                        </a:lnTo>
                        <a:lnTo>
                          <a:pt x="513" y="11"/>
                        </a:lnTo>
                        <a:lnTo>
                          <a:pt x="515" y="11"/>
                        </a:lnTo>
                        <a:lnTo>
                          <a:pt x="517" y="11"/>
                        </a:lnTo>
                        <a:lnTo>
                          <a:pt x="518" y="11"/>
                        </a:lnTo>
                        <a:lnTo>
                          <a:pt x="518" y="13"/>
                        </a:lnTo>
                        <a:lnTo>
                          <a:pt x="520" y="13"/>
                        </a:lnTo>
                        <a:lnTo>
                          <a:pt x="520" y="11"/>
                        </a:lnTo>
                        <a:lnTo>
                          <a:pt x="520" y="9"/>
                        </a:lnTo>
                        <a:lnTo>
                          <a:pt x="522" y="9"/>
                        </a:lnTo>
                        <a:lnTo>
                          <a:pt x="522" y="11"/>
                        </a:lnTo>
                        <a:lnTo>
                          <a:pt x="524" y="11"/>
                        </a:lnTo>
                        <a:lnTo>
                          <a:pt x="526" y="11"/>
                        </a:lnTo>
                        <a:lnTo>
                          <a:pt x="526" y="9"/>
                        </a:lnTo>
                        <a:lnTo>
                          <a:pt x="528" y="9"/>
                        </a:lnTo>
                        <a:lnTo>
                          <a:pt x="528" y="7"/>
                        </a:lnTo>
                        <a:lnTo>
                          <a:pt x="530" y="7"/>
                        </a:lnTo>
                        <a:lnTo>
                          <a:pt x="530" y="9"/>
                        </a:lnTo>
                        <a:lnTo>
                          <a:pt x="532" y="9"/>
                        </a:lnTo>
                        <a:lnTo>
                          <a:pt x="532" y="11"/>
                        </a:lnTo>
                        <a:lnTo>
                          <a:pt x="534" y="11"/>
                        </a:lnTo>
                        <a:lnTo>
                          <a:pt x="536" y="11"/>
                        </a:lnTo>
                        <a:lnTo>
                          <a:pt x="536" y="13"/>
                        </a:lnTo>
                        <a:lnTo>
                          <a:pt x="538" y="13"/>
                        </a:lnTo>
                        <a:lnTo>
                          <a:pt x="540" y="13"/>
                        </a:lnTo>
                        <a:lnTo>
                          <a:pt x="542" y="13"/>
                        </a:lnTo>
                        <a:lnTo>
                          <a:pt x="543" y="13"/>
                        </a:lnTo>
                        <a:lnTo>
                          <a:pt x="543" y="15"/>
                        </a:lnTo>
                        <a:lnTo>
                          <a:pt x="545" y="13"/>
                        </a:lnTo>
                        <a:lnTo>
                          <a:pt x="545" y="11"/>
                        </a:lnTo>
                        <a:lnTo>
                          <a:pt x="543" y="11"/>
                        </a:lnTo>
                        <a:lnTo>
                          <a:pt x="545" y="11"/>
                        </a:lnTo>
                        <a:lnTo>
                          <a:pt x="547" y="11"/>
                        </a:lnTo>
                        <a:lnTo>
                          <a:pt x="547" y="13"/>
                        </a:lnTo>
                        <a:lnTo>
                          <a:pt x="549" y="13"/>
                        </a:lnTo>
                        <a:lnTo>
                          <a:pt x="551" y="13"/>
                        </a:lnTo>
                        <a:lnTo>
                          <a:pt x="551" y="15"/>
                        </a:lnTo>
                        <a:lnTo>
                          <a:pt x="553" y="15"/>
                        </a:lnTo>
                        <a:lnTo>
                          <a:pt x="553" y="17"/>
                        </a:lnTo>
                        <a:lnTo>
                          <a:pt x="555" y="17"/>
                        </a:lnTo>
                        <a:lnTo>
                          <a:pt x="557" y="17"/>
                        </a:lnTo>
                        <a:lnTo>
                          <a:pt x="557" y="19"/>
                        </a:lnTo>
                        <a:lnTo>
                          <a:pt x="559" y="21"/>
                        </a:lnTo>
                        <a:lnTo>
                          <a:pt x="561" y="19"/>
                        </a:lnTo>
                        <a:lnTo>
                          <a:pt x="563" y="19"/>
                        </a:lnTo>
                        <a:lnTo>
                          <a:pt x="565" y="19"/>
                        </a:lnTo>
                        <a:lnTo>
                          <a:pt x="566" y="19"/>
                        </a:lnTo>
                        <a:lnTo>
                          <a:pt x="568" y="19"/>
                        </a:lnTo>
                        <a:lnTo>
                          <a:pt x="568" y="21"/>
                        </a:lnTo>
                        <a:lnTo>
                          <a:pt x="570" y="21"/>
                        </a:lnTo>
                        <a:lnTo>
                          <a:pt x="572" y="21"/>
                        </a:lnTo>
                        <a:lnTo>
                          <a:pt x="572" y="19"/>
                        </a:lnTo>
                        <a:lnTo>
                          <a:pt x="574" y="19"/>
                        </a:lnTo>
                        <a:lnTo>
                          <a:pt x="576" y="19"/>
                        </a:lnTo>
                        <a:lnTo>
                          <a:pt x="578" y="19"/>
                        </a:lnTo>
                        <a:lnTo>
                          <a:pt x="580" y="19"/>
                        </a:lnTo>
                        <a:lnTo>
                          <a:pt x="582" y="19"/>
                        </a:lnTo>
                        <a:lnTo>
                          <a:pt x="584" y="19"/>
                        </a:lnTo>
                        <a:lnTo>
                          <a:pt x="584" y="21"/>
                        </a:lnTo>
                        <a:lnTo>
                          <a:pt x="586" y="21"/>
                        </a:lnTo>
                        <a:lnTo>
                          <a:pt x="586" y="19"/>
                        </a:lnTo>
                        <a:lnTo>
                          <a:pt x="588" y="19"/>
                        </a:lnTo>
                        <a:lnTo>
                          <a:pt x="588" y="21"/>
                        </a:lnTo>
                        <a:lnTo>
                          <a:pt x="588" y="23"/>
                        </a:lnTo>
                        <a:lnTo>
                          <a:pt x="590" y="23"/>
                        </a:lnTo>
                        <a:lnTo>
                          <a:pt x="590" y="21"/>
                        </a:lnTo>
                        <a:lnTo>
                          <a:pt x="591" y="21"/>
                        </a:lnTo>
                        <a:lnTo>
                          <a:pt x="591" y="19"/>
                        </a:lnTo>
                        <a:lnTo>
                          <a:pt x="591" y="17"/>
                        </a:lnTo>
                        <a:lnTo>
                          <a:pt x="593" y="17"/>
                        </a:lnTo>
                        <a:lnTo>
                          <a:pt x="593" y="19"/>
                        </a:lnTo>
                        <a:lnTo>
                          <a:pt x="595" y="19"/>
                        </a:lnTo>
                        <a:lnTo>
                          <a:pt x="595" y="17"/>
                        </a:lnTo>
                        <a:lnTo>
                          <a:pt x="597" y="17"/>
                        </a:lnTo>
                        <a:lnTo>
                          <a:pt x="599" y="17"/>
                        </a:lnTo>
                        <a:lnTo>
                          <a:pt x="601" y="15"/>
                        </a:lnTo>
                        <a:lnTo>
                          <a:pt x="601" y="13"/>
                        </a:lnTo>
                        <a:lnTo>
                          <a:pt x="603" y="13"/>
                        </a:lnTo>
                        <a:lnTo>
                          <a:pt x="605" y="13"/>
                        </a:lnTo>
                        <a:lnTo>
                          <a:pt x="605" y="15"/>
                        </a:lnTo>
                        <a:lnTo>
                          <a:pt x="607" y="15"/>
                        </a:lnTo>
                        <a:lnTo>
                          <a:pt x="607" y="13"/>
                        </a:lnTo>
                        <a:lnTo>
                          <a:pt x="609" y="13"/>
                        </a:lnTo>
                        <a:lnTo>
                          <a:pt x="611" y="15"/>
                        </a:lnTo>
                        <a:lnTo>
                          <a:pt x="613" y="15"/>
                        </a:lnTo>
                        <a:lnTo>
                          <a:pt x="613" y="17"/>
                        </a:lnTo>
                        <a:lnTo>
                          <a:pt x="614" y="17"/>
                        </a:lnTo>
                        <a:lnTo>
                          <a:pt x="614" y="15"/>
                        </a:lnTo>
                        <a:lnTo>
                          <a:pt x="614" y="17"/>
                        </a:lnTo>
                        <a:lnTo>
                          <a:pt x="616" y="17"/>
                        </a:lnTo>
                        <a:lnTo>
                          <a:pt x="614" y="17"/>
                        </a:lnTo>
                        <a:lnTo>
                          <a:pt x="614" y="19"/>
                        </a:lnTo>
                        <a:lnTo>
                          <a:pt x="616" y="21"/>
                        </a:lnTo>
                        <a:lnTo>
                          <a:pt x="618" y="19"/>
                        </a:lnTo>
                        <a:lnTo>
                          <a:pt x="620" y="19"/>
                        </a:lnTo>
                        <a:lnTo>
                          <a:pt x="620" y="21"/>
                        </a:lnTo>
                        <a:lnTo>
                          <a:pt x="622" y="21"/>
                        </a:lnTo>
                        <a:lnTo>
                          <a:pt x="624" y="21"/>
                        </a:lnTo>
                        <a:lnTo>
                          <a:pt x="626" y="21"/>
                        </a:lnTo>
                        <a:lnTo>
                          <a:pt x="626" y="23"/>
                        </a:lnTo>
                        <a:lnTo>
                          <a:pt x="628" y="23"/>
                        </a:lnTo>
                        <a:lnTo>
                          <a:pt x="630" y="23"/>
                        </a:lnTo>
                        <a:lnTo>
                          <a:pt x="630" y="21"/>
                        </a:lnTo>
                        <a:lnTo>
                          <a:pt x="632" y="21"/>
                        </a:lnTo>
                        <a:lnTo>
                          <a:pt x="634" y="21"/>
                        </a:lnTo>
                        <a:lnTo>
                          <a:pt x="634" y="23"/>
                        </a:lnTo>
                        <a:lnTo>
                          <a:pt x="634" y="21"/>
                        </a:lnTo>
                        <a:lnTo>
                          <a:pt x="636" y="21"/>
                        </a:lnTo>
                        <a:lnTo>
                          <a:pt x="638" y="21"/>
                        </a:lnTo>
                        <a:lnTo>
                          <a:pt x="639" y="21"/>
                        </a:lnTo>
                        <a:lnTo>
                          <a:pt x="639" y="23"/>
                        </a:lnTo>
                        <a:lnTo>
                          <a:pt x="641" y="23"/>
                        </a:lnTo>
                        <a:lnTo>
                          <a:pt x="641" y="21"/>
                        </a:lnTo>
                        <a:lnTo>
                          <a:pt x="643" y="21"/>
                        </a:lnTo>
                        <a:lnTo>
                          <a:pt x="645" y="21"/>
                        </a:lnTo>
                        <a:lnTo>
                          <a:pt x="645" y="19"/>
                        </a:lnTo>
                        <a:lnTo>
                          <a:pt x="647" y="19"/>
                        </a:lnTo>
                        <a:lnTo>
                          <a:pt x="649" y="19"/>
                        </a:lnTo>
                        <a:lnTo>
                          <a:pt x="651" y="19"/>
                        </a:lnTo>
                        <a:lnTo>
                          <a:pt x="653" y="19"/>
                        </a:lnTo>
                        <a:lnTo>
                          <a:pt x="653" y="21"/>
                        </a:lnTo>
                        <a:lnTo>
                          <a:pt x="653" y="19"/>
                        </a:lnTo>
                        <a:lnTo>
                          <a:pt x="655" y="19"/>
                        </a:lnTo>
                        <a:lnTo>
                          <a:pt x="657" y="19"/>
                        </a:lnTo>
                        <a:lnTo>
                          <a:pt x="657" y="17"/>
                        </a:lnTo>
                        <a:lnTo>
                          <a:pt x="659" y="17"/>
                        </a:lnTo>
                        <a:lnTo>
                          <a:pt x="661" y="17"/>
                        </a:lnTo>
                        <a:lnTo>
                          <a:pt x="662" y="17"/>
                        </a:lnTo>
                        <a:lnTo>
                          <a:pt x="664" y="17"/>
                        </a:lnTo>
                        <a:lnTo>
                          <a:pt x="666" y="17"/>
                        </a:lnTo>
                        <a:lnTo>
                          <a:pt x="666" y="15"/>
                        </a:lnTo>
                        <a:lnTo>
                          <a:pt x="666" y="13"/>
                        </a:lnTo>
                        <a:lnTo>
                          <a:pt x="668" y="15"/>
                        </a:lnTo>
                        <a:lnTo>
                          <a:pt x="668" y="17"/>
                        </a:lnTo>
                        <a:lnTo>
                          <a:pt x="670" y="17"/>
                        </a:lnTo>
                        <a:lnTo>
                          <a:pt x="670" y="15"/>
                        </a:lnTo>
                        <a:lnTo>
                          <a:pt x="672" y="15"/>
                        </a:lnTo>
                        <a:lnTo>
                          <a:pt x="674" y="15"/>
                        </a:lnTo>
                        <a:lnTo>
                          <a:pt x="674" y="17"/>
                        </a:lnTo>
                        <a:lnTo>
                          <a:pt x="676" y="15"/>
                        </a:lnTo>
                        <a:lnTo>
                          <a:pt x="678" y="15"/>
                        </a:lnTo>
                        <a:lnTo>
                          <a:pt x="678" y="17"/>
                        </a:lnTo>
                        <a:lnTo>
                          <a:pt x="680" y="17"/>
                        </a:lnTo>
                        <a:lnTo>
                          <a:pt x="680" y="19"/>
                        </a:lnTo>
                        <a:lnTo>
                          <a:pt x="682" y="19"/>
                        </a:lnTo>
                        <a:lnTo>
                          <a:pt x="684" y="19"/>
                        </a:lnTo>
                        <a:lnTo>
                          <a:pt x="684" y="17"/>
                        </a:lnTo>
                        <a:lnTo>
                          <a:pt x="686" y="17"/>
                        </a:lnTo>
                        <a:lnTo>
                          <a:pt x="686" y="15"/>
                        </a:lnTo>
                        <a:lnTo>
                          <a:pt x="687" y="15"/>
                        </a:lnTo>
                        <a:lnTo>
                          <a:pt x="689" y="15"/>
                        </a:lnTo>
                        <a:lnTo>
                          <a:pt x="689" y="13"/>
                        </a:lnTo>
                        <a:lnTo>
                          <a:pt x="691" y="13"/>
                        </a:lnTo>
                        <a:lnTo>
                          <a:pt x="693" y="13"/>
                        </a:lnTo>
                        <a:lnTo>
                          <a:pt x="693" y="11"/>
                        </a:lnTo>
                        <a:lnTo>
                          <a:pt x="693" y="9"/>
                        </a:lnTo>
                        <a:lnTo>
                          <a:pt x="695" y="9"/>
                        </a:lnTo>
                        <a:lnTo>
                          <a:pt x="697" y="9"/>
                        </a:lnTo>
                        <a:lnTo>
                          <a:pt x="697" y="11"/>
                        </a:lnTo>
                        <a:lnTo>
                          <a:pt x="699" y="9"/>
                        </a:lnTo>
                        <a:lnTo>
                          <a:pt x="701" y="9"/>
                        </a:lnTo>
                        <a:lnTo>
                          <a:pt x="701" y="7"/>
                        </a:lnTo>
                        <a:lnTo>
                          <a:pt x="703" y="7"/>
                        </a:lnTo>
                        <a:lnTo>
                          <a:pt x="705" y="7"/>
                        </a:lnTo>
                        <a:lnTo>
                          <a:pt x="705" y="5"/>
                        </a:lnTo>
                        <a:lnTo>
                          <a:pt x="707" y="5"/>
                        </a:lnTo>
                        <a:lnTo>
                          <a:pt x="707" y="3"/>
                        </a:lnTo>
                        <a:lnTo>
                          <a:pt x="707" y="1"/>
                        </a:lnTo>
                        <a:lnTo>
                          <a:pt x="709" y="1"/>
                        </a:lnTo>
                        <a:lnTo>
                          <a:pt x="710" y="1"/>
                        </a:lnTo>
                        <a:lnTo>
                          <a:pt x="712" y="1"/>
                        </a:lnTo>
                        <a:lnTo>
                          <a:pt x="714" y="1"/>
                        </a:lnTo>
                        <a:lnTo>
                          <a:pt x="716" y="1"/>
                        </a:lnTo>
                        <a:lnTo>
                          <a:pt x="718" y="1"/>
                        </a:lnTo>
                        <a:lnTo>
                          <a:pt x="718" y="0"/>
                        </a:lnTo>
                        <a:lnTo>
                          <a:pt x="720" y="0"/>
                        </a:lnTo>
                        <a:lnTo>
                          <a:pt x="722" y="0"/>
                        </a:lnTo>
                        <a:lnTo>
                          <a:pt x="724" y="0"/>
                        </a:lnTo>
                        <a:lnTo>
                          <a:pt x="726" y="0"/>
                        </a:lnTo>
                        <a:lnTo>
                          <a:pt x="726" y="1"/>
                        </a:lnTo>
                        <a:lnTo>
                          <a:pt x="728" y="1"/>
                        </a:lnTo>
                        <a:lnTo>
                          <a:pt x="730" y="1"/>
                        </a:lnTo>
                        <a:lnTo>
                          <a:pt x="732" y="1"/>
                        </a:lnTo>
                        <a:lnTo>
                          <a:pt x="734" y="1"/>
                        </a:lnTo>
                        <a:lnTo>
                          <a:pt x="735" y="1"/>
                        </a:lnTo>
                        <a:lnTo>
                          <a:pt x="735" y="3"/>
                        </a:lnTo>
                        <a:lnTo>
                          <a:pt x="735" y="5"/>
                        </a:lnTo>
                        <a:lnTo>
                          <a:pt x="737" y="5"/>
                        </a:lnTo>
                        <a:lnTo>
                          <a:pt x="739" y="5"/>
                        </a:lnTo>
                        <a:lnTo>
                          <a:pt x="739" y="3"/>
                        </a:lnTo>
                        <a:lnTo>
                          <a:pt x="737" y="3"/>
                        </a:lnTo>
                        <a:lnTo>
                          <a:pt x="739" y="3"/>
                        </a:lnTo>
                        <a:lnTo>
                          <a:pt x="741" y="5"/>
                        </a:lnTo>
                        <a:lnTo>
                          <a:pt x="743" y="5"/>
                        </a:lnTo>
                        <a:lnTo>
                          <a:pt x="743" y="3"/>
                        </a:lnTo>
                        <a:lnTo>
                          <a:pt x="745" y="3"/>
                        </a:lnTo>
                        <a:lnTo>
                          <a:pt x="745" y="5"/>
                        </a:lnTo>
                        <a:lnTo>
                          <a:pt x="747" y="5"/>
                        </a:lnTo>
                        <a:lnTo>
                          <a:pt x="749" y="5"/>
                        </a:lnTo>
                        <a:lnTo>
                          <a:pt x="749" y="7"/>
                        </a:lnTo>
                        <a:lnTo>
                          <a:pt x="751" y="5"/>
                        </a:lnTo>
                        <a:lnTo>
                          <a:pt x="751" y="3"/>
                        </a:lnTo>
                        <a:lnTo>
                          <a:pt x="753" y="3"/>
                        </a:lnTo>
                        <a:lnTo>
                          <a:pt x="755" y="3"/>
                        </a:lnTo>
                        <a:lnTo>
                          <a:pt x="757" y="3"/>
                        </a:lnTo>
                        <a:lnTo>
                          <a:pt x="758" y="3"/>
                        </a:lnTo>
                        <a:lnTo>
                          <a:pt x="758" y="1"/>
                        </a:lnTo>
                        <a:lnTo>
                          <a:pt x="760" y="1"/>
                        </a:lnTo>
                        <a:lnTo>
                          <a:pt x="760" y="3"/>
                        </a:lnTo>
                        <a:lnTo>
                          <a:pt x="760" y="1"/>
                        </a:lnTo>
                        <a:lnTo>
                          <a:pt x="762" y="1"/>
                        </a:lnTo>
                        <a:lnTo>
                          <a:pt x="764" y="1"/>
                        </a:lnTo>
                        <a:lnTo>
                          <a:pt x="764" y="3"/>
                        </a:lnTo>
                        <a:lnTo>
                          <a:pt x="766" y="3"/>
                        </a:lnTo>
                        <a:lnTo>
                          <a:pt x="768" y="3"/>
                        </a:lnTo>
                        <a:lnTo>
                          <a:pt x="768" y="1"/>
                        </a:lnTo>
                        <a:lnTo>
                          <a:pt x="770" y="1"/>
                        </a:lnTo>
                        <a:lnTo>
                          <a:pt x="770" y="3"/>
                        </a:lnTo>
                        <a:lnTo>
                          <a:pt x="772" y="3"/>
                        </a:lnTo>
                        <a:lnTo>
                          <a:pt x="772" y="5"/>
                        </a:lnTo>
                        <a:lnTo>
                          <a:pt x="774" y="5"/>
                        </a:lnTo>
                        <a:lnTo>
                          <a:pt x="776" y="5"/>
                        </a:lnTo>
                        <a:lnTo>
                          <a:pt x="776" y="3"/>
                        </a:lnTo>
                        <a:lnTo>
                          <a:pt x="778" y="3"/>
                        </a:lnTo>
                        <a:lnTo>
                          <a:pt x="778" y="1"/>
                        </a:lnTo>
                        <a:lnTo>
                          <a:pt x="778" y="0"/>
                        </a:lnTo>
                        <a:lnTo>
                          <a:pt x="780" y="0"/>
                        </a:lnTo>
                        <a:lnTo>
                          <a:pt x="782" y="1"/>
                        </a:lnTo>
                        <a:lnTo>
                          <a:pt x="780" y="1"/>
                        </a:lnTo>
                        <a:lnTo>
                          <a:pt x="780" y="3"/>
                        </a:lnTo>
                        <a:lnTo>
                          <a:pt x="778" y="3"/>
                        </a:lnTo>
                        <a:lnTo>
                          <a:pt x="778" y="5"/>
                        </a:lnTo>
                        <a:lnTo>
                          <a:pt x="780" y="5"/>
                        </a:lnTo>
                        <a:lnTo>
                          <a:pt x="782" y="7"/>
                        </a:lnTo>
                        <a:lnTo>
                          <a:pt x="782" y="9"/>
                        </a:lnTo>
                        <a:lnTo>
                          <a:pt x="783" y="9"/>
                        </a:lnTo>
                        <a:lnTo>
                          <a:pt x="783" y="7"/>
                        </a:lnTo>
                        <a:lnTo>
                          <a:pt x="785" y="7"/>
                        </a:lnTo>
                        <a:lnTo>
                          <a:pt x="787" y="7"/>
                        </a:lnTo>
                        <a:lnTo>
                          <a:pt x="787" y="9"/>
                        </a:lnTo>
                        <a:lnTo>
                          <a:pt x="789" y="9"/>
                        </a:lnTo>
                        <a:lnTo>
                          <a:pt x="789" y="11"/>
                        </a:lnTo>
                        <a:lnTo>
                          <a:pt x="789" y="13"/>
                        </a:lnTo>
                        <a:lnTo>
                          <a:pt x="791" y="13"/>
                        </a:lnTo>
                        <a:lnTo>
                          <a:pt x="791" y="15"/>
                        </a:lnTo>
                        <a:lnTo>
                          <a:pt x="789" y="15"/>
                        </a:lnTo>
                        <a:lnTo>
                          <a:pt x="791" y="15"/>
                        </a:lnTo>
                        <a:lnTo>
                          <a:pt x="791" y="17"/>
                        </a:lnTo>
                        <a:lnTo>
                          <a:pt x="793" y="17"/>
                        </a:lnTo>
                        <a:lnTo>
                          <a:pt x="795" y="17"/>
                        </a:lnTo>
                        <a:lnTo>
                          <a:pt x="797" y="17"/>
                        </a:lnTo>
                        <a:lnTo>
                          <a:pt x="797" y="19"/>
                        </a:lnTo>
                        <a:lnTo>
                          <a:pt x="799" y="19"/>
                        </a:lnTo>
                        <a:lnTo>
                          <a:pt x="799" y="21"/>
                        </a:lnTo>
                        <a:lnTo>
                          <a:pt x="801" y="21"/>
                        </a:lnTo>
                        <a:lnTo>
                          <a:pt x="803" y="23"/>
                        </a:lnTo>
                        <a:lnTo>
                          <a:pt x="805" y="23"/>
                        </a:lnTo>
                        <a:lnTo>
                          <a:pt x="805" y="24"/>
                        </a:lnTo>
                        <a:lnTo>
                          <a:pt x="805" y="26"/>
                        </a:lnTo>
                        <a:lnTo>
                          <a:pt x="805" y="28"/>
                        </a:lnTo>
                        <a:lnTo>
                          <a:pt x="806" y="28"/>
                        </a:lnTo>
                        <a:lnTo>
                          <a:pt x="808" y="30"/>
                        </a:lnTo>
                        <a:lnTo>
                          <a:pt x="808" y="28"/>
                        </a:lnTo>
                        <a:lnTo>
                          <a:pt x="810" y="28"/>
                        </a:lnTo>
                        <a:lnTo>
                          <a:pt x="812" y="28"/>
                        </a:lnTo>
                        <a:lnTo>
                          <a:pt x="812" y="30"/>
                        </a:lnTo>
                        <a:lnTo>
                          <a:pt x="810" y="32"/>
                        </a:lnTo>
                        <a:lnTo>
                          <a:pt x="808" y="32"/>
                        </a:lnTo>
                        <a:lnTo>
                          <a:pt x="808" y="34"/>
                        </a:lnTo>
                        <a:lnTo>
                          <a:pt x="806" y="34"/>
                        </a:lnTo>
                        <a:lnTo>
                          <a:pt x="806" y="36"/>
                        </a:lnTo>
                        <a:lnTo>
                          <a:pt x="808" y="38"/>
                        </a:lnTo>
                        <a:lnTo>
                          <a:pt x="810" y="38"/>
                        </a:lnTo>
                        <a:lnTo>
                          <a:pt x="812" y="38"/>
                        </a:lnTo>
                        <a:lnTo>
                          <a:pt x="814" y="38"/>
                        </a:lnTo>
                        <a:lnTo>
                          <a:pt x="816" y="38"/>
                        </a:lnTo>
                        <a:lnTo>
                          <a:pt x="818" y="38"/>
                        </a:lnTo>
                        <a:lnTo>
                          <a:pt x="820" y="38"/>
                        </a:lnTo>
                        <a:lnTo>
                          <a:pt x="820" y="40"/>
                        </a:lnTo>
                        <a:lnTo>
                          <a:pt x="822" y="40"/>
                        </a:lnTo>
                        <a:lnTo>
                          <a:pt x="822" y="38"/>
                        </a:lnTo>
                        <a:lnTo>
                          <a:pt x="824" y="38"/>
                        </a:lnTo>
                        <a:lnTo>
                          <a:pt x="824" y="36"/>
                        </a:lnTo>
                        <a:lnTo>
                          <a:pt x="826" y="38"/>
                        </a:lnTo>
                        <a:lnTo>
                          <a:pt x="826" y="40"/>
                        </a:lnTo>
                        <a:lnTo>
                          <a:pt x="826" y="42"/>
                        </a:lnTo>
                        <a:lnTo>
                          <a:pt x="828" y="42"/>
                        </a:lnTo>
                        <a:lnTo>
                          <a:pt x="828" y="44"/>
                        </a:lnTo>
                        <a:lnTo>
                          <a:pt x="830" y="44"/>
                        </a:lnTo>
                        <a:lnTo>
                          <a:pt x="831" y="42"/>
                        </a:lnTo>
                        <a:lnTo>
                          <a:pt x="833" y="42"/>
                        </a:lnTo>
                        <a:lnTo>
                          <a:pt x="835" y="42"/>
                        </a:lnTo>
                        <a:lnTo>
                          <a:pt x="837" y="42"/>
                        </a:lnTo>
                        <a:lnTo>
                          <a:pt x="839" y="42"/>
                        </a:lnTo>
                        <a:lnTo>
                          <a:pt x="839" y="44"/>
                        </a:lnTo>
                        <a:lnTo>
                          <a:pt x="839" y="46"/>
                        </a:lnTo>
                        <a:lnTo>
                          <a:pt x="839" y="48"/>
                        </a:lnTo>
                        <a:lnTo>
                          <a:pt x="841" y="48"/>
                        </a:lnTo>
                        <a:lnTo>
                          <a:pt x="841" y="49"/>
                        </a:lnTo>
                        <a:lnTo>
                          <a:pt x="843" y="49"/>
                        </a:lnTo>
                        <a:lnTo>
                          <a:pt x="845" y="49"/>
                        </a:lnTo>
                        <a:lnTo>
                          <a:pt x="845" y="51"/>
                        </a:lnTo>
                        <a:lnTo>
                          <a:pt x="847" y="51"/>
                        </a:lnTo>
                        <a:lnTo>
                          <a:pt x="849" y="51"/>
                        </a:lnTo>
                        <a:lnTo>
                          <a:pt x="849" y="53"/>
                        </a:lnTo>
                        <a:lnTo>
                          <a:pt x="849" y="55"/>
                        </a:lnTo>
                        <a:lnTo>
                          <a:pt x="847" y="55"/>
                        </a:lnTo>
                        <a:lnTo>
                          <a:pt x="849" y="55"/>
                        </a:lnTo>
                        <a:lnTo>
                          <a:pt x="849" y="57"/>
                        </a:lnTo>
                        <a:lnTo>
                          <a:pt x="849" y="59"/>
                        </a:lnTo>
                        <a:lnTo>
                          <a:pt x="849" y="61"/>
                        </a:lnTo>
                        <a:lnTo>
                          <a:pt x="849" y="63"/>
                        </a:lnTo>
                        <a:lnTo>
                          <a:pt x="851" y="63"/>
                        </a:lnTo>
                        <a:lnTo>
                          <a:pt x="853" y="65"/>
                        </a:lnTo>
                        <a:lnTo>
                          <a:pt x="854" y="65"/>
                        </a:lnTo>
                        <a:lnTo>
                          <a:pt x="854" y="67"/>
                        </a:lnTo>
                        <a:lnTo>
                          <a:pt x="856" y="67"/>
                        </a:lnTo>
                        <a:lnTo>
                          <a:pt x="858" y="67"/>
                        </a:lnTo>
                        <a:lnTo>
                          <a:pt x="860" y="67"/>
                        </a:lnTo>
                        <a:lnTo>
                          <a:pt x="860" y="69"/>
                        </a:lnTo>
                        <a:lnTo>
                          <a:pt x="862" y="69"/>
                        </a:lnTo>
                        <a:lnTo>
                          <a:pt x="864" y="69"/>
                        </a:lnTo>
                        <a:lnTo>
                          <a:pt x="864" y="71"/>
                        </a:lnTo>
                        <a:lnTo>
                          <a:pt x="866" y="71"/>
                        </a:lnTo>
                        <a:lnTo>
                          <a:pt x="866" y="69"/>
                        </a:lnTo>
                        <a:lnTo>
                          <a:pt x="866" y="71"/>
                        </a:lnTo>
                        <a:lnTo>
                          <a:pt x="868" y="71"/>
                        </a:lnTo>
                        <a:lnTo>
                          <a:pt x="868" y="72"/>
                        </a:lnTo>
                        <a:lnTo>
                          <a:pt x="866" y="72"/>
                        </a:lnTo>
                        <a:lnTo>
                          <a:pt x="866" y="74"/>
                        </a:lnTo>
                        <a:lnTo>
                          <a:pt x="864" y="74"/>
                        </a:lnTo>
                        <a:lnTo>
                          <a:pt x="862" y="74"/>
                        </a:lnTo>
                        <a:lnTo>
                          <a:pt x="862" y="76"/>
                        </a:lnTo>
                        <a:lnTo>
                          <a:pt x="860" y="76"/>
                        </a:lnTo>
                        <a:lnTo>
                          <a:pt x="858" y="76"/>
                        </a:lnTo>
                        <a:lnTo>
                          <a:pt x="858" y="78"/>
                        </a:lnTo>
                        <a:lnTo>
                          <a:pt x="856" y="78"/>
                        </a:lnTo>
                        <a:lnTo>
                          <a:pt x="856" y="80"/>
                        </a:lnTo>
                        <a:lnTo>
                          <a:pt x="856" y="82"/>
                        </a:lnTo>
                        <a:lnTo>
                          <a:pt x="856" y="84"/>
                        </a:lnTo>
                        <a:lnTo>
                          <a:pt x="856" y="86"/>
                        </a:lnTo>
                        <a:lnTo>
                          <a:pt x="854" y="86"/>
                        </a:lnTo>
                        <a:lnTo>
                          <a:pt x="854" y="88"/>
                        </a:lnTo>
                        <a:lnTo>
                          <a:pt x="853" y="90"/>
                        </a:lnTo>
                        <a:lnTo>
                          <a:pt x="853" y="92"/>
                        </a:lnTo>
                        <a:lnTo>
                          <a:pt x="851" y="92"/>
                        </a:lnTo>
                        <a:lnTo>
                          <a:pt x="851" y="94"/>
                        </a:lnTo>
                        <a:lnTo>
                          <a:pt x="849" y="96"/>
                        </a:lnTo>
                        <a:lnTo>
                          <a:pt x="849" y="97"/>
                        </a:lnTo>
                        <a:lnTo>
                          <a:pt x="847" y="97"/>
                        </a:lnTo>
                        <a:lnTo>
                          <a:pt x="845" y="99"/>
                        </a:lnTo>
                        <a:lnTo>
                          <a:pt x="845" y="101"/>
                        </a:lnTo>
                        <a:lnTo>
                          <a:pt x="843" y="103"/>
                        </a:lnTo>
                        <a:lnTo>
                          <a:pt x="841" y="105"/>
                        </a:lnTo>
                        <a:lnTo>
                          <a:pt x="839" y="107"/>
                        </a:lnTo>
                        <a:lnTo>
                          <a:pt x="839" y="109"/>
                        </a:lnTo>
                        <a:lnTo>
                          <a:pt x="837" y="109"/>
                        </a:lnTo>
                        <a:lnTo>
                          <a:pt x="837" y="111"/>
                        </a:lnTo>
                        <a:lnTo>
                          <a:pt x="835" y="113"/>
                        </a:lnTo>
                        <a:lnTo>
                          <a:pt x="833" y="113"/>
                        </a:lnTo>
                        <a:lnTo>
                          <a:pt x="831" y="115"/>
                        </a:lnTo>
                        <a:lnTo>
                          <a:pt x="831" y="117"/>
                        </a:lnTo>
                        <a:lnTo>
                          <a:pt x="831" y="119"/>
                        </a:lnTo>
                        <a:lnTo>
                          <a:pt x="831" y="121"/>
                        </a:lnTo>
                        <a:lnTo>
                          <a:pt x="831" y="122"/>
                        </a:lnTo>
                        <a:lnTo>
                          <a:pt x="831" y="124"/>
                        </a:lnTo>
                        <a:lnTo>
                          <a:pt x="830" y="126"/>
                        </a:lnTo>
                        <a:lnTo>
                          <a:pt x="830" y="128"/>
                        </a:lnTo>
                        <a:lnTo>
                          <a:pt x="830" y="130"/>
                        </a:lnTo>
                        <a:lnTo>
                          <a:pt x="828" y="130"/>
                        </a:lnTo>
                        <a:lnTo>
                          <a:pt x="828" y="132"/>
                        </a:lnTo>
                        <a:lnTo>
                          <a:pt x="826" y="132"/>
                        </a:lnTo>
                        <a:lnTo>
                          <a:pt x="826" y="134"/>
                        </a:lnTo>
                        <a:lnTo>
                          <a:pt x="826" y="136"/>
                        </a:lnTo>
                        <a:lnTo>
                          <a:pt x="824" y="136"/>
                        </a:lnTo>
                        <a:lnTo>
                          <a:pt x="824" y="138"/>
                        </a:lnTo>
                        <a:lnTo>
                          <a:pt x="822" y="138"/>
                        </a:lnTo>
                        <a:lnTo>
                          <a:pt x="822" y="140"/>
                        </a:lnTo>
                        <a:lnTo>
                          <a:pt x="820" y="140"/>
                        </a:lnTo>
                        <a:lnTo>
                          <a:pt x="820" y="142"/>
                        </a:lnTo>
                        <a:lnTo>
                          <a:pt x="818" y="142"/>
                        </a:lnTo>
                        <a:lnTo>
                          <a:pt x="818" y="144"/>
                        </a:lnTo>
                        <a:lnTo>
                          <a:pt x="816" y="144"/>
                        </a:lnTo>
                        <a:lnTo>
                          <a:pt x="816" y="145"/>
                        </a:lnTo>
                        <a:lnTo>
                          <a:pt x="816" y="147"/>
                        </a:lnTo>
                        <a:lnTo>
                          <a:pt x="814" y="147"/>
                        </a:lnTo>
                        <a:lnTo>
                          <a:pt x="814" y="149"/>
                        </a:lnTo>
                        <a:lnTo>
                          <a:pt x="812" y="151"/>
                        </a:lnTo>
                        <a:lnTo>
                          <a:pt x="812" y="153"/>
                        </a:lnTo>
                        <a:lnTo>
                          <a:pt x="810" y="153"/>
                        </a:lnTo>
                        <a:lnTo>
                          <a:pt x="810" y="155"/>
                        </a:lnTo>
                        <a:lnTo>
                          <a:pt x="810" y="157"/>
                        </a:lnTo>
                        <a:lnTo>
                          <a:pt x="808" y="157"/>
                        </a:lnTo>
                        <a:lnTo>
                          <a:pt x="808" y="159"/>
                        </a:lnTo>
                        <a:lnTo>
                          <a:pt x="806" y="159"/>
                        </a:lnTo>
                        <a:lnTo>
                          <a:pt x="806" y="161"/>
                        </a:lnTo>
                        <a:lnTo>
                          <a:pt x="805" y="161"/>
                        </a:lnTo>
                        <a:lnTo>
                          <a:pt x="805" y="163"/>
                        </a:lnTo>
                        <a:lnTo>
                          <a:pt x="803" y="163"/>
                        </a:lnTo>
                        <a:lnTo>
                          <a:pt x="803" y="165"/>
                        </a:lnTo>
                        <a:lnTo>
                          <a:pt x="801" y="165"/>
                        </a:lnTo>
                        <a:lnTo>
                          <a:pt x="801" y="167"/>
                        </a:lnTo>
                        <a:lnTo>
                          <a:pt x="799" y="167"/>
                        </a:lnTo>
                        <a:lnTo>
                          <a:pt x="799" y="169"/>
                        </a:lnTo>
                        <a:lnTo>
                          <a:pt x="797" y="170"/>
                        </a:lnTo>
                        <a:lnTo>
                          <a:pt x="797" y="172"/>
                        </a:lnTo>
                        <a:lnTo>
                          <a:pt x="795" y="172"/>
                        </a:lnTo>
                        <a:lnTo>
                          <a:pt x="793" y="172"/>
                        </a:lnTo>
                        <a:lnTo>
                          <a:pt x="793" y="174"/>
                        </a:lnTo>
                        <a:lnTo>
                          <a:pt x="791" y="174"/>
                        </a:lnTo>
                        <a:lnTo>
                          <a:pt x="791" y="176"/>
                        </a:lnTo>
                        <a:lnTo>
                          <a:pt x="789" y="178"/>
                        </a:lnTo>
                        <a:lnTo>
                          <a:pt x="789" y="180"/>
                        </a:lnTo>
                        <a:lnTo>
                          <a:pt x="789" y="182"/>
                        </a:lnTo>
                        <a:lnTo>
                          <a:pt x="787" y="182"/>
                        </a:lnTo>
                        <a:lnTo>
                          <a:pt x="785" y="184"/>
                        </a:lnTo>
                        <a:lnTo>
                          <a:pt x="783" y="184"/>
                        </a:lnTo>
                        <a:lnTo>
                          <a:pt x="782" y="184"/>
                        </a:lnTo>
                        <a:lnTo>
                          <a:pt x="780" y="186"/>
                        </a:lnTo>
                        <a:lnTo>
                          <a:pt x="778" y="186"/>
                        </a:lnTo>
                        <a:lnTo>
                          <a:pt x="776" y="186"/>
                        </a:lnTo>
                        <a:lnTo>
                          <a:pt x="774" y="186"/>
                        </a:lnTo>
                        <a:lnTo>
                          <a:pt x="774" y="188"/>
                        </a:lnTo>
                        <a:lnTo>
                          <a:pt x="772" y="188"/>
                        </a:lnTo>
                        <a:lnTo>
                          <a:pt x="770" y="188"/>
                        </a:lnTo>
                        <a:lnTo>
                          <a:pt x="768" y="190"/>
                        </a:lnTo>
                        <a:lnTo>
                          <a:pt x="766" y="190"/>
                        </a:lnTo>
                        <a:lnTo>
                          <a:pt x="766" y="192"/>
                        </a:lnTo>
                        <a:lnTo>
                          <a:pt x="766" y="193"/>
                        </a:lnTo>
                        <a:lnTo>
                          <a:pt x="764" y="193"/>
                        </a:lnTo>
                        <a:lnTo>
                          <a:pt x="762" y="195"/>
                        </a:lnTo>
                        <a:lnTo>
                          <a:pt x="760" y="195"/>
                        </a:lnTo>
                        <a:lnTo>
                          <a:pt x="758" y="195"/>
                        </a:lnTo>
                        <a:lnTo>
                          <a:pt x="755" y="197"/>
                        </a:lnTo>
                        <a:lnTo>
                          <a:pt x="751" y="197"/>
                        </a:lnTo>
                        <a:lnTo>
                          <a:pt x="749" y="197"/>
                        </a:lnTo>
                        <a:lnTo>
                          <a:pt x="747" y="197"/>
                        </a:lnTo>
                        <a:lnTo>
                          <a:pt x="745" y="197"/>
                        </a:lnTo>
                        <a:lnTo>
                          <a:pt x="743" y="197"/>
                        </a:lnTo>
                        <a:lnTo>
                          <a:pt x="741" y="195"/>
                        </a:lnTo>
                        <a:lnTo>
                          <a:pt x="739" y="195"/>
                        </a:lnTo>
                        <a:lnTo>
                          <a:pt x="737" y="195"/>
                        </a:lnTo>
                        <a:lnTo>
                          <a:pt x="735" y="193"/>
                        </a:lnTo>
                        <a:lnTo>
                          <a:pt x="734" y="192"/>
                        </a:lnTo>
                        <a:lnTo>
                          <a:pt x="732" y="192"/>
                        </a:lnTo>
                        <a:lnTo>
                          <a:pt x="730" y="190"/>
                        </a:lnTo>
                        <a:lnTo>
                          <a:pt x="728" y="190"/>
                        </a:lnTo>
                        <a:lnTo>
                          <a:pt x="726" y="192"/>
                        </a:lnTo>
                        <a:lnTo>
                          <a:pt x="726" y="193"/>
                        </a:lnTo>
                        <a:lnTo>
                          <a:pt x="726" y="195"/>
                        </a:lnTo>
                        <a:lnTo>
                          <a:pt x="724" y="195"/>
                        </a:lnTo>
                        <a:lnTo>
                          <a:pt x="724" y="197"/>
                        </a:lnTo>
                        <a:lnTo>
                          <a:pt x="724" y="199"/>
                        </a:lnTo>
                        <a:lnTo>
                          <a:pt x="722" y="199"/>
                        </a:lnTo>
                        <a:lnTo>
                          <a:pt x="722" y="201"/>
                        </a:lnTo>
                        <a:lnTo>
                          <a:pt x="720" y="201"/>
                        </a:lnTo>
                        <a:lnTo>
                          <a:pt x="720" y="199"/>
                        </a:lnTo>
                        <a:lnTo>
                          <a:pt x="718" y="199"/>
                        </a:lnTo>
                        <a:lnTo>
                          <a:pt x="716" y="201"/>
                        </a:lnTo>
                        <a:lnTo>
                          <a:pt x="716" y="203"/>
                        </a:lnTo>
                        <a:lnTo>
                          <a:pt x="716" y="205"/>
                        </a:lnTo>
                        <a:lnTo>
                          <a:pt x="714" y="205"/>
                        </a:lnTo>
                        <a:lnTo>
                          <a:pt x="712" y="205"/>
                        </a:lnTo>
                        <a:lnTo>
                          <a:pt x="710" y="205"/>
                        </a:lnTo>
                        <a:lnTo>
                          <a:pt x="709" y="205"/>
                        </a:lnTo>
                        <a:lnTo>
                          <a:pt x="707" y="205"/>
                        </a:lnTo>
                        <a:lnTo>
                          <a:pt x="707" y="207"/>
                        </a:lnTo>
                        <a:lnTo>
                          <a:pt x="705" y="207"/>
                        </a:lnTo>
                        <a:lnTo>
                          <a:pt x="703" y="207"/>
                        </a:lnTo>
                        <a:lnTo>
                          <a:pt x="703" y="209"/>
                        </a:lnTo>
                        <a:lnTo>
                          <a:pt x="701" y="209"/>
                        </a:lnTo>
                        <a:lnTo>
                          <a:pt x="699" y="209"/>
                        </a:lnTo>
                        <a:lnTo>
                          <a:pt x="699" y="211"/>
                        </a:lnTo>
                        <a:lnTo>
                          <a:pt x="697" y="211"/>
                        </a:lnTo>
                        <a:lnTo>
                          <a:pt x="695" y="211"/>
                        </a:lnTo>
                        <a:lnTo>
                          <a:pt x="693" y="213"/>
                        </a:lnTo>
                        <a:lnTo>
                          <a:pt x="691" y="215"/>
                        </a:lnTo>
                        <a:lnTo>
                          <a:pt x="689" y="215"/>
                        </a:lnTo>
                        <a:lnTo>
                          <a:pt x="687" y="217"/>
                        </a:lnTo>
                        <a:lnTo>
                          <a:pt x="687" y="218"/>
                        </a:lnTo>
                        <a:lnTo>
                          <a:pt x="686" y="218"/>
                        </a:lnTo>
                        <a:lnTo>
                          <a:pt x="686" y="220"/>
                        </a:lnTo>
                        <a:lnTo>
                          <a:pt x="684" y="220"/>
                        </a:lnTo>
                        <a:lnTo>
                          <a:pt x="682" y="222"/>
                        </a:lnTo>
                        <a:lnTo>
                          <a:pt x="680" y="222"/>
                        </a:lnTo>
                        <a:lnTo>
                          <a:pt x="680" y="224"/>
                        </a:lnTo>
                        <a:lnTo>
                          <a:pt x="678" y="224"/>
                        </a:lnTo>
                        <a:lnTo>
                          <a:pt x="676" y="226"/>
                        </a:lnTo>
                        <a:lnTo>
                          <a:pt x="674" y="226"/>
                        </a:lnTo>
                        <a:lnTo>
                          <a:pt x="672" y="228"/>
                        </a:lnTo>
                        <a:lnTo>
                          <a:pt x="670" y="228"/>
                        </a:lnTo>
                        <a:lnTo>
                          <a:pt x="668" y="228"/>
                        </a:lnTo>
                        <a:lnTo>
                          <a:pt x="668" y="230"/>
                        </a:lnTo>
                        <a:lnTo>
                          <a:pt x="666" y="230"/>
                        </a:lnTo>
                        <a:lnTo>
                          <a:pt x="666" y="232"/>
                        </a:lnTo>
                        <a:lnTo>
                          <a:pt x="666" y="234"/>
                        </a:lnTo>
                        <a:lnTo>
                          <a:pt x="666" y="236"/>
                        </a:lnTo>
                        <a:lnTo>
                          <a:pt x="664" y="236"/>
                        </a:lnTo>
                        <a:lnTo>
                          <a:pt x="664" y="238"/>
                        </a:lnTo>
                        <a:lnTo>
                          <a:pt x="662" y="238"/>
                        </a:lnTo>
                        <a:lnTo>
                          <a:pt x="661" y="238"/>
                        </a:lnTo>
                        <a:lnTo>
                          <a:pt x="661" y="240"/>
                        </a:lnTo>
                        <a:lnTo>
                          <a:pt x="659" y="240"/>
                        </a:lnTo>
                        <a:lnTo>
                          <a:pt x="657" y="240"/>
                        </a:lnTo>
                        <a:lnTo>
                          <a:pt x="657" y="241"/>
                        </a:lnTo>
                        <a:lnTo>
                          <a:pt x="655" y="241"/>
                        </a:lnTo>
                        <a:lnTo>
                          <a:pt x="653" y="241"/>
                        </a:lnTo>
                        <a:lnTo>
                          <a:pt x="651" y="241"/>
                        </a:lnTo>
                        <a:lnTo>
                          <a:pt x="651" y="243"/>
                        </a:lnTo>
                        <a:lnTo>
                          <a:pt x="649" y="243"/>
                        </a:lnTo>
                        <a:lnTo>
                          <a:pt x="649" y="245"/>
                        </a:lnTo>
                        <a:lnTo>
                          <a:pt x="647" y="245"/>
                        </a:lnTo>
                        <a:lnTo>
                          <a:pt x="645" y="245"/>
                        </a:lnTo>
                        <a:lnTo>
                          <a:pt x="643" y="245"/>
                        </a:lnTo>
                        <a:lnTo>
                          <a:pt x="641" y="245"/>
                        </a:lnTo>
                        <a:lnTo>
                          <a:pt x="639" y="245"/>
                        </a:lnTo>
                        <a:lnTo>
                          <a:pt x="639" y="247"/>
                        </a:lnTo>
                        <a:lnTo>
                          <a:pt x="639" y="249"/>
                        </a:lnTo>
                        <a:lnTo>
                          <a:pt x="639" y="251"/>
                        </a:lnTo>
                        <a:lnTo>
                          <a:pt x="639" y="253"/>
                        </a:lnTo>
                        <a:lnTo>
                          <a:pt x="641" y="253"/>
                        </a:lnTo>
                        <a:lnTo>
                          <a:pt x="641" y="255"/>
                        </a:lnTo>
                        <a:lnTo>
                          <a:pt x="641" y="257"/>
                        </a:lnTo>
                        <a:lnTo>
                          <a:pt x="643" y="257"/>
                        </a:lnTo>
                        <a:lnTo>
                          <a:pt x="643" y="259"/>
                        </a:lnTo>
                        <a:lnTo>
                          <a:pt x="643" y="261"/>
                        </a:lnTo>
                        <a:lnTo>
                          <a:pt x="643" y="263"/>
                        </a:lnTo>
                        <a:lnTo>
                          <a:pt x="641" y="263"/>
                        </a:lnTo>
                        <a:lnTo>
                          <a:pt x="641" y="265"/>
                        </a:lnTo>
                        <a:lnTo>
                          <a:pt x="641" y="266"/>
                        </a:lnTo>
                        <a:lnTo>
                          <a:pt x="639" y="268"/>
                        </a:lnTo>
                        <a:lnTo>
                          <a:pt x="639" y="270"/>
                        </a:lnTo>
                        <a:lnTo>
                          <a:pt x="638" y="270"/>
                        </a:lnTo>
                        <a:lnTo>
                          <a:pt x="638" y="272"/>
                        </a:lnTo>
                        <a:lnTo>
                          <a:pt x="638" y="274"/>
                        </a:lnTo>
                        <a:lnTo>
                          <a:pt x="636" y="274"/>
                        </a:lnTo>
                        <a:lnTo>
                          <a:pt x="636" y="276"/>
                        </a:lnTo>
                        <a:lnTo>
                          <a:pt x="634" y="276"/>
                        </a:lnTo>
                        <a:lnTo>
                          <a:pt x="632" y="278"/>
                        </a:lnTo>
                        <a:lnTo>
                          <a:pt x="630" y="278"/>
                        </a:lnTo>
                        <a:lnTo>
                          <a:pt x="630" y="280"/>
                        </a:lnTo>
                        <a:lnTo>
                          <a:pt x="628" y="280"/>
                        </a:lnTo>
                        <a:lnTo>
                          <a:pt x="628" y="282"/>
                        </a:lnTo>
                        <a:lnTo>
                          <a:pt x="626" y="282"/>
                        </a:lnTo>
                        <a:lnTo>
                          <a:pt x="624" y="284"/>
                        </a:lnTo>
                        <a:lnTo>
                          <a:pt x="622" y="286"/>
                        </a:lnTo>
                        <a:lnTo>
                          <a:pt x="620" y="288"/>
                        </a:lnTo>
                        <a:lnTo>
                          <a:pt x="618" y="289"/>
                        </a:lnTo>
                        <a:lnTo>
                          <a:pt x="616" y="291"/>
                        </a:lnTo>
                        <a:lnTo>
                          <a:pt x="613" y="293"/>
                        </a:lnTo>
                        <a:lnTo>
                          <a:pt x="611" y="295"/>
                        </a:lnTo>
                        <a:lnTo>
                          <a:pt x="609" y="295"/>
                        </a:lnTo>
                        <a:lnTo>
                          <a:pt x="607" y="297"/>
                        </a:lnTo>
                        <a:lnTo>
                          <a:pt x="605" y="299"/>
                        </a:lnTo>
                        <a:lnTo>
                          <a:pt x="603" y="301"/>
                        </a:lnTo>
                        <a:lnTo>
                          <a:pt x="601" y="303"/>
                        </a:lnTo>
                        <a:lnTo>
                          <a:pt x="601" y="305"/>
                        </a:lnTo>
                        <a:lnTo>
                          <a:pt x="599" y="305"/>
                        </a:lnTo>
                        <a:lnTo>
                          <a:pt x="597" y="305"/>
                        </a:lnTo>
                        <a:lnTo>
                          <a:pt x="597" y="307"/>
                        </a:lnTo>
                        <a:lnTo>
                          <a:pt x="595" y="307"/>
                        </a:lnTo>
                        <a:lnTo>
                          <a:pt x="593" y="309"/>
                        </a:lnTo>
                        <a:lnTo>
                          <a:pt x="590" y="309"/>
                        </a:lnTo>
                        <a:lnTo>
                          <a:pt x="586" y="309"/>
                        </a:lnTo>
                        <a:lnTo>
                          <a:pt x="582" y="311"/>
                        </a:lnTo>
                        <a:lnTo>
                          <a:pt x="580" y="311"/>
                        </a:lnTo>
                        <a:lnTo>
                          <a:pt x="578" y="311"/>
                        </a:lnTo>
                        <a:lnTo>
                          <a:pt x="578" y="313"/>
                        </a:lnTo>
                        <a:lnTo>
                          <a:pt x="576" y="314"/>
                        </a:lnTo>
                        <a:lnTo>
                          <a:pt x="574" y="316"/>
                        </a:lnTo>
                        <a:lnTo>
                          <a:pt x="572" y="316"/>
                        </a:lnTo>
                        <a:lnTo>
                          <a:pt x="572" y="318"/>
                        </a:lnTo>
                        <a:lnTo>
                          <a:pt x="570" y="318"/>
                        </a:lnTo>
                        <a:lnTo>
                          <a:pt x="570" y="320"/>
                        </a:lnTo>
                        <a:lnTo>
                          <a:pt x="568" y="322"/>
                        </a:lnTo>
                        <a:lnTo>
                          <a:pt x="568" y="324"/>
                        </a:lnTo>
                        <a:lnTo>
                          <a:pt x="566" y="324"/>
                        </a:lnTo>
                        <a:lnTo>
                          <a:pt x="566" y="326"/>
                        </a:lnTo>
                        <a:lnTo>
                          <a:pt x="565" y="326"/>
                        </a:lnTo>
                        <a:lnTo>
                          <a:pt x="565" y="328"/>
                        </a:lnTo>
                        <a:lnTo>
                          <a:pt x="563" y="328"/>
                        </a:lnTo>
                        <a:lnTo>
                          <a:pt x="563" y="330"/>
                        </a:lnTo>
                        <a:lnTo>
                          <a:pt x="565" y="330"/>
                        </a:lnTo>
                        <a:lnTo>
                          <a:pt x="565" y="332"/>
                        </a:lnTo>
                        <a:lnTo>
                          <a:pt x="565" y="334"/>
                        </a:lnTo>
                        <a:lnTo>
                          <a:pt x="563" y="334"/>
                        </a:lnTo>
                        <a:lnTo>
                          <a:pt x="563" y="336"/>
                        </a:lnTo>
                        <a:lnTo>
                          <a:pt x="561" y="336"/>
                        </a:lnTo>
                        <a:lnTo>
                          <a:pt x="561" y="337"/>
                        </a:lnTo>
                        <a:lnTo>
                          <a:pt x="561" y="339"/>
                        </a:lnTo>
                        <a:lnTo>
                          <a:pt x="559" y="339"/>
                        </a:lnTo>
                        <a:lnTo>
                          <a:pt x="559" y="341"/>
                        </a:lnTo>
                        <a:lnTo>
                          <a:pt x="561" y="341"/>
                        </a:lnTo>
                        <a:lnTo>
                          <a:pt x="561" y="343"/>
                        </a:lnTo>
                        <a:lnTo>
                          <a:pt x="559" y="343"/>
                        </a:lnTo>
                        <a:lnTo>
                          <a:pt x="559" y="345"/>
                        </a:lnTo>
                        <a:lnTo>
                          <a:pt x="559" y="347"/>
                        </a:lnTo>
                        <a:lnTo>
                          <a:pt x="557" y="349"/>
                        </a:lnTo>
                        <a:lnTo>
                          <a:pt x="557" y="351"/>
                        </a:lnTo>
                        <a:lnTo>
                          <a:pt x="555" y="355"/>
                        </a:lnTo>
                        <a:lnTo>
                          <a:pt x="555" y="357"/>
                        </a:lnTo>
                        <a:lnTo>
                          <a:pt x="553" y="359"/>
                        </a:lnTo>
                        <a:lnTo>
                          <a:pt x="551" y="361"/>
                        </a:lnTo>
                        <a:lnTo>
                          <a:pt x="549" y="362"/>
                        </a:lnTo>
                        <a:lnTo>
                          <a:pt x="547" y="364"/>
                        </a:lnTo>
                        <a:lnTo>
                          <a:pt x="545" y="364"/>
                        </a:lnTo>
                        <a:lnTo>
                          <a:pt x="543" y="366"/>
                        </a:lnTo>
                        <a:lnTo>
                          <a:pt x="542" y="366"/>
                        </a:lnTo>
                        <a:lnTo>
                          <a:pt x="540" y="368"/>
                        </a:lnTo>
                        <a:lnTo>
                          <a:pt x="542" y="368"/>
                        </a:lnTo>
                        <a:lnTo>
                          <a:pt x="542" y="370"/>
                        </a:lnTo>
                        <a:lnTo>
                          <a:pt x="540" y="370"/>
                        </a:lnTo>
                        <a:lnTo>
                          <a:pt x="538" y="370"/>
                        </a:lnTo>
                        <a:lnTo>
                          <a:pt x="538" y="368"/>
                        </a:lnTo>
                        <a:lnTo>
                          <a:pt x="536" y="368"/>
                        </a:lnTo>
                        <a:lnTo>
                          <a:pt x="534" y="368"/>
                        </a:lnTo>
                        <a:lnTo>
                          <a:pt x="534" y="370"/>
                        </a:lnTo>
                        <a:lnTo>
                          <a:pt x="534" y="372"/>
                        </a:lnTo>
                        <a:lnTo>
                          <a:pt x="536" y="372"/>
                        </a:lnTo>
                        <a:lnTo>
                          <a:pt x="534" y="372"/>
                        </a:lnTo>
                        <a:lnTo>
                          <a:pt x="532" y="372"/>
                        </a:lnTo>
                        <a:lnTo>
                          <a:pt x="532" y="374"/>
                        </a:lnTo>
                        <a:lnTo>
                          <a:pt x="530" y="374"/>
                        </a:lnTo>
                        <a:lnTo>
                          <a:pt x="530" y="376"/>
                        </a:lnTo>
                        <a:lnTo>
                          <a:pt x="528" y="376"/>
                        </a:lnTo>
                        <a:lnTo>
                          <a:pt x="528" y="378"/>
                        </a:lnTo>
                        <a:lnTo>
                          <a:pt x="528" y="380"/>
                        </a:lnTo>
                        <a:lnTo>
                          <a:pt x="526" y="380"/>
                        </a:lnTo>
                        <a:lnTo>
                          <a:pt x="524" y="380"/>
                        </a:lnTo>
                        <a:lnTo>
                          <a:pt x="522" y="380"/>
                        </a:lnTo>
                        <a:lnTo>
                          <a:pt x="522" y="382"/>
                        </a:lnTo>
                        <a:lnTo>
                          <a:pt x="520" y="382"/>
                        </a:lnTo>
                        <a:lnTo>
                          <a:pt x="520" y="384"/>
                        </a:lnTo>
                        <a:lnTo>
                          <a:pt x="518" y="384"/>
                        </a:lnTo>
                        <a:lnTo>
                          <a:pt x="518" y="385"/>
                        </a:lnTo>
                        <a:lnTo>
                          <a:pt x="517" y="385"/>
                        </a:lnTo>
                        <a:lnTo>
                          <a:pt x="517" y="387"/>
                        </a:lnTo>
                        <a:lnTo>
                          <a:pt x="515" y="387"/>
                        </a:lnTo>
                        <a:lnTo>
                          <a:pt x="515" y="389"/>
                        </a:lnTo>
                        <a:lnTo>
                          <a:pt x="513" y="389"/>
                        </a:lnTo>
                        <a:lnTo>
                          <a:pt x="513" y="391"/>
                        </a:lnTo>
                        <a:lnTo>
                          <a:pt x="511" y="391"/>
                        </a:lnTo>
                        <a:lnTo>
                          <a:pt x="509" y="391"/>
                        </a:lnTo>
                        <a:lnTo>
                          <a:pt x="509" y="393"/>
                        </a:lnTo>
                        <a:lnTo>
                          <a:pt x="507" y="393"/>
                        </a:lnTo>
                        <a:lnTo>
                          <a:pt x="507" y="395"/>
                        </a:lnTo>
                        <a:lnTo>
                          <a:pt x="505" y="395"/>
                        </a:lnTo>
                        <a:lnTo>
                          <a:pt x="503" y="395"/>
                        </a:lnTo>
                        <a:lnTo>
                          <a:pt x="503" y="397"/>
                        </a:lnTo>
                        <a:lnTo>
                          <a:pt x="501" y="397"/>
                        </a:lnTo>
                        <a:lnTo>
                          <a:pt x="499" y="397"/>
                        </a:lnTo>
                        <a:lnTo>
                          <a:pt x="499" y="399"/>
                        </a:lnTo>
                        <a:lnTo>
                          <a:pt x="497" y="399"/>
                        </a:lnTo>
                        <a:lnTo>
                          <a:pt x="495" y="399"/>
                        </a:lnTo>
                        <a:lnTo>
                          <a:pt x="494" y="399"/>
                        </a:lnTo>
                        <a:lnTo>
                          <a:pt x="492" y="399"/>
                        </a:lnTo>
                        <a:lnTo>
                          <a:pt x="490" y="399"/>
                        </a:lnTo>
                        <a:lnTo>
                          <a:pt x="490" y="401"/>
                        </a:lnTo>
                        <a:lnTo>
                          <a:pt x="488" y="401"/>
                        </a:lnTo>
                        <a:lnTo>
                          <a:pt x="486" y="401"/>
                        </a:lnTo>
                        <a:lnTo>
                          <a:pt x="484" y="401"/>
                        </a:lnTo>
                        <a:lnTo>
                          <a:pt x="482" y="401"/>
                        </a:lnTo>
                        <a:lnTo>
                          <a:pt x="480" y="401"/>
                        </a:lnTo>
                        <a:lnTo>
                          <a:pt x="478" y="401"/>
                        </a:lnTo>
                        <a:lnTo>
                          <a:pt x="478" y="403"/>
                        </a:lnTo>
                        <a:lnTo>
                          <a:pt x="476" y="403"/>
                        </a:lnTo>
                        <a:lnTo>
                          <a:pt x="476" y="405"/>
                        </a:lnTo>
                        <a:lnTo>
                          <a:pt x="474" y="405"/>
                        </a:lnTo>
                        <a:lnTo>
                          <a:pt x="472" y="407"/>
                        </a:lnTo>
                        <a:lnTo>
                          <a:pt x="472" y="409"/>
                        </a:lnTo>
                        <a:lnTo>
                          <a:pt x="470" y="410"/>
                        </a:lnTo>
                        <a:lnTo>
                          <a:pt x="469" y="410"/>
                        </a:lnTo>
                        <a:lnTo>
                          <a:pt x="469" y="412"/>
                        </a:lnTo>
                        <a:lnTo>
                          <a:pt x="465" y="412"/>
                        </a:lnTo>
                        <a:lnTo>
                          <a:pt x="465" y="414"/>
                        </a:lnTo>
                        <a:lnTo>
                          <a:pt x="463" y="414"/>
                        </a:lnTo>
                        <a:lnTo>
                          <a:pt x="461" y="414"/>
                        </a:lnTo>
                        <a:lnTo>
                          <a:pt x="459" y="414"/>
                        </a:lnTo>
                        <a:lnTo>
                          <a:pt x="457" y="414"/>
                        </a:lnTo>
                        <a:lnTo>
                          <a:pt x="457" y="416"/>
                        </a:lnTo>
                        <a:lnTo>
                          <a:pt x="455" y="416"/>
                        </a:lnTo>
                        <a:lnTo>
                          <a:pt x="455" y="414"/>
                        </a:lnTo>
                        <a:lnTo>
                          <a:pt x="453" y="414"/>
                        </a:lnTo>
                        <a:lnTo>
                          <a:pt x="451" y="414"/>
                        </a:lnTo>
                        <a:lnTo>
                          <a:pt x="451" y="416"/>
                        </a:lnTo>
                        <a:lnTo>
                          <a:pt x="449" y="416"/>
                        </a:lnTo>
                        <a:lnTo>
                          <a:pt x="449" y="418"/>
                        </a:lnTo>
                        <a:lnTo>
                          <a:pt x="447" y="418"/>
                        </a:lnTo>
                        <a:lnTo>
                          <a:pt x="447" y="420"/>
                        </a:lnTo>
                        <a:lnTo>
                          <a:pt x="446" y="420"/>
                        </a:lnTo>
                        <a:lnTo>
                          <a:pt x="446" y="422"/>
                        </a:lnTo>
                        <a:lnTo>
                          <a:pt x="444" y="422"/>
                        </a:lnTo>
                        <a:lnTo>
                          <a:pt x="442" y="422"/>
                        </a:lnTo>
                        <a:lnTo>
                          <a:pt x="442" y="424"/>
                        </a:lnTo>
                        <a:lnTo>
                          <a:pt x="440" y="424"/>
                        </a:lnTo>
                        <a:lnTo>
                          <a:pt x="440" y="426"/>
                        </a:lnTo>
                        <a:lnTo>
                          <a:pt x="438" y="426"/>
                        </a:lnTo>
                        <a:lnTo>
                          <a:pt x="436" y="426"/>
                        </a:lnTo>
                        <a:lnTo>
                          <a:pt x="434" y="426"/>
                        </a:lnTo>
                        <a:lnTo>
                          <a:pt x="432" y="426"/>
                        </a:lnTo>
                        <a:lnTo>
                          <a:pt x="432" y="428"/>
                        </a:lnTo>
                        <a:lnTo>
                          <a:pt x="430" y="428"/>
                        </a:lnTo>
                        <a:lnTo>
                          <a:pt x="428" y="428"/>
                        </a:lnTo>
                        <a:lnTo>
                          <a:pt x="426" y="428"/>
                        </a:lnTo>
                        <a:lnTo>
                          <a:pt x="426" y="430"/>
                        </a:lnTo>
                        <a:lnTo>
                          <a:pt x="424" y="430"/>
                        </a:lnTo>
                        <a:lnTo>
                          <a:pt x="422" y="430"/>
                        </a:lnTo>
                        <a:lnTo>
                          <a:pt x="421" y="430"/>
                        </a:lnTo>
                        <a:lnTo>
                          <a:pt x="421" y="432"/>
                        </a:lnTo>
                        <a:lnTo>
                          <a:pt x="419" y="432"/>
                        </a:lnTo>
                        <a:lnTo>
                          <a:pt x="419" y="434"/>
                        </a:lnTo>
                        <a:lnTo>
                          <a:pt x="417" y="434"/>
                        </a:lnTo>
                        <a:lnTo>
                          <a:pt x="417" y="435"/>
                        </a:lnTo>
                        <a:lnTo>
                          <a:pt x="415" y="435"/>
                        </a:lnTo>
                        <a:lnTo>
                          <a:pt x="413" y="435"/>
                        </a:lnTo>
                        <a:lnTo>
                          <a:pt x="411" y="435"/>
                        </a:lnTo>
                        <a:lnTo>
                          <a:pt x="409" y="435"/>
                        </a:lnTo>
                        <a:lnTo>
                          <a:pt x="407" y="435"/>
                        </a:lnTo>
                        <a:lnTo>
                          <a:pt x="405" y="435"/>
                        </a:lnTo>
                        <a:lnTo>
                          <a:pt x="403" y="435"/>
                        </a:lnTo>
                        <a:lnTo>
                          <a:pt x="403" y="437"/>
                        </a:lnTo>
                        <a:lnTo>
                          <a:pt x="401" y="437"/>
                        </a:lnTo>
                        <a:lnTo>
                          <a:pt x="401" y="439"/>
                        </a:lnTo>
                        <a:lnTo>
                          <a:pt x="399" y="439"/>
                        </a:lnTo>
                        <a:lnTo>
                          <a:pt x="399" y="441"/>
                        </a:lnTo>
                        <a:lnTo>
                          <a:pt x="398" y="441"/>
                        </a:lnTo>
                        <a:lnTo>
                          <a:pt x="398" y="443"/>
                        </a:lnTo>
                        <a:lnTo>
                          <a:pt x="398" y="445"/>
                        </a:lnTo>
                        <a:lnTo>
                          <a:pt x="396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2" y="445"/>
                        </a:lnTo>
                        <a:lnTo>
                          <a:pt x="392" y="447"/>
                        </a:lnTo>
                        <a:lnTo>
                          <a:pt x="390" y="447"/>
                        </a:lnTo>
                        <a:lnTo>
                          <a:pt x="390" y="449"/>
                        </a:lnTo>
                        <a:lnTo>
                          <a:pt x="388" y="449"/>
                        </a:lnTo>
                        <a:lnTo>
                          <a:pt x="388" y="451"/>
                        </a:lnTo>
                        <a:lnTo>
                          <a:pt x="386" y="451"/>
                        </a:lnTo>
                        <a:lnTo>
                          <a:pt x="386" y="453"/>
                        </a:lnTo>
                        <a:lnTo>
                          <a:pt x="384" y="453"/>
                        </a:lnTo>
                        <a:lnTo>
                          <a:pt x="382" y="453"/>
                        </a:lnTo>
                        <a:lnTo>
                          <a:pt x="380" y="453"/>
                        </a:lnTo>
                        <a:lnTo>
                          <a:pt x="380" y="455"/>
                        </a:lnTo>
                        <a:lnTo>
                          <a:pt x="378" y="455"/>
                        </a:lnTo>
                        <a:lnTo>
                          <a:pt x="376" y="455"/>
                        </a:lnTo>
                        <a:lnTo>
                          <a:pt x="374" y="457"/>
                        </a:lnTo>
                        <a:lnTo>
                          <a:pt x="373" y="457"/>
                        </a:lnTo>
                        <a:lnTo>
                          <a:pt x="371" y="457"/>
                        </a:lnTo>
                        <a:lnTo>
                          <a:pt x="371" y="458"/>
                        </a:lnTo>
                        <a:lnTo>
                          <a:pt x="369" y="458"/>
                        </a:lnTo>
                        <a:lnTo>
                          <a:pt x="367" y="458"/>
                        </a:lnTo>
                        <a:lnTo>
                          <a:pt x="367" y="460"/>
                        </a:lnTo>
                        <a:lnTo>
                          <a:pt x="365" y="460"/>
                        </a:lnTo>
                        <a:lnTo>
                          <a:pt x="363" y="460"/>
                        </a:lnTo>
                        <a:lnTo>
                          <a:pt x="363" y="462"/>
                        </a:lnTo>
                        <a:lnTo>
                          <a:pt x="361" y="462"/>
                        </a:lnTo>
                        <a:lnTo>
                          <a:pt x="361" y="464"/>
                        </a:lnTo>
                        <a:lnTo>
                          <a:pt x="359" y="464"/>
                        </a:lnTo>
                        <a:lnTo>
                          <a:pt x="357" y="464"/>
                        </a:lnTo>
                        <a:lnTo>
                          <a:pt x="357" y="462"/>
                        </a:lnTo>
                        <a:lnTo>
                          <a:pt x="355" y="462"/>
                        </a:lnTo>
                        <a:lnTo>
                          <a:pt x="353" y="462"/>
                        </a:lnTo>
                        <a:lnTo>
                          <a:pt x="351" y="462"/>
                        </a:lnTo>
                        <a:lnTo>
                          <a:pt x="350" y="462"/>
                        </a:lnTo>
                        <a:lnTo>
                          <a:pt x="348" y="462"/>
                        </a:lnTo>
                        <a:lnTo>
                          <a:pt x="348" y="460"/>
                        </a:lnTo>
                        <a:lnTo>
                          <a:pt x="346" y="460"/>
                        </a:lnTo>
                        <a:lnTo>
                          <a:pt x="344" y="460"/>
                        </a:lnTo>
                        <a:lnTo>
                          <a:pt x="342" y="460"/>
                        </a:lnTo>
                        <a:lnTo>
                          <a:pt x="340" y="462"/>
                        </a:lnTo>
                        <a:lnTo>
                          <a:pt x="340" y="464"/>
                        </a:lnTo>
                        <a:lnTo>
                          <a:pt x="338" y="466"/>
                        </a:lnTo>
                        <a:lnTo>
                          <a:pt x="338" y="468"/>
                        </a:lnTo>
                        <a:lnTo>
                          <a:pt x="338" y="470"/>
                        </a:lnTo>
                        <a:lnTo>
                          <a:pt x="336" y="470"/>
                        </a:lnTo>
                        <a:lnTo>
                          <a:pt x="334" y="472"/>
                        </a:lnTo>
                        <a:lnTo>
                          <a:pt x="332" y="472"/>
                        </a:lnTo>
                        <a:lnTo>
                          <a:pt x="330" y="474"/>
                        </a:lnTo>
                        <a:lnTo>
                          <a:pt x="330" y="476"/>
                        </a:lnTo>
                        <a:lnTo>
                          <a:pt x="328" y="476"/>
                        </a:lnTo>
                        <a:lnTo>
                          <a:pt x="328" y="478"/>
                        </a:lnTo>
                        <a:lnTo>
                          <a:pt x="327" y="478"/>
                        </a:lnTo>
                        <a:lnTo>
                          <a:pt x="327" y="480"/>
                        </a:lnTo>
                        <a:lnTo>
                          <a:pt x="327" y="482"/>
                        </a:lnTo>
                        <a:lnTo>
                          <a:pt x="325" y="482"/>
                        </a:lnTo>
                        <a:lnTo>
                          <a:pt x="325" y="483"/>
                        </a:lnTo>
                        <a:lnTo>
                          <a:pt x="323" y="483"/>
                        </a:lnTo>
                        <a:lnTo>
                          <a:pt x="321" y="485"/>
                        </a:lnTo>
                        <a:lnTo>
                          <a:pt x="319" y="485"/>
                        </a:lnTo>
                        <a:lnTo>
                          <a:pt x="317" y="485"/>
                        </a:lnTo>
                        <a:lnTo>
                          <a:pt x="317" y="487"/>
                        </a:lnTo>
                        <a:lnTo>
                          <a:pt x="315" y="487"/>
                        </a:lnTo>
                        <a:lnTo>
                          <a:pt x="315" y="489"/>
                        </a:lnTo>
                        <a:lnTo>
                          <a:pt x="315" y="491"/>
                        </a:lnTo>
                        <a:lnTo>
                          <a:pt x="315" y="493"/>
                        </a:lnTo>
                        <a:lnTo>
                          <a:pt x="313" y="493"/>
                        </a:lnTo>
                        <a:lnTo>
                          <a:pt x="313" y="495"/>
                        </a:lnTo>
                        <a:lnTo>
                          <a:pt x="311" y="495"/>
                        </a:lnTo>
                        <a:lnTo>
                          <a:pt x="311" y="497"/>
                        </a:lnTo>
                        <a:lnTo>
                          <a:pt x="309" y="497"/>
                        </a:lnTo>
                        <a:lnTo>
                          <a:pt x="307" y="497"/>
                        </a:lnTo>
                        <a:lnTo>
                          <a:pt x="307" y="499"/>
                        </a:lnTo>
                        <a:lnTo>
                          <a:pt x="307" y="501"/>
                        </a:lnTo>
                        <a:lnTo>
                          <a:pt x="305" y="501"/>
                        </a:lnTo>
                        <a:lnTo>
                          <a:pt x="305" y="503"/>
                        </a:lnTo>
                        <a:lnTo>
                          <a:pt x="303" y="503"/>
                        </a:lnTo>
                        <a:lnTo>
                          <a:pt x="303" y="505"/>
                        </a:lnTo>
                        <a:lnTo>
                          <a:pt x="302" y="505"/>
                        </a:lnTo>
                        <a:lnTo>
                          <a:pt x="302" y="506"/>
                        </a:lnTo>
                        <a:lnTo>
                          <a:pt x="302" y="508"/>
                        </a:lnTo>
                        <a:lnTo>
                          <a:pt x="300" y="508"/>
                        </a:lnTo>
                        <a:lnTo>
                          <a:pt x="298" y="508"/>
                        </a:lnTo>
                        <a:lnTo>
                          <a:pt x="298" y="510"/>
                        </a:lnTo>
                        <a:lnTo>
                          <a:pt x="296" y="512"/>
                        </a:lnTo>
                        <a:lnTo>
                          <a:pt x="294" y="514"/>
                        </a:lnTo>
                        <a:lnTo>
                          <a:pt x="292" y="514"/>
                        </a:lnTo>
                        <a:lnTo>
                          <a:pt x="290" y="514"/>
                        </a:lnTo>
                        <a:lnTo>
                          <a:pt x="288" y="514"/>
                        </a:lnTo>
                        <a:lnTo>
                          <a:pt x="286" y="514"/>
                        </a:lnTo>
                        <a:lnTo>
                          <a:pt x="284" y="514"/>
                        </a:lnTo>
                        <a:lnTo>
                          <a:pt x="282" y="514"/>
                        </a:lnTo>
                        <a:lnTo>
                          <a:pt x="280" y="514"/>
                        </a:lnTo>
                        <a:lnTo>
                          <a:pt x="279" y="514"/>
                        </a:lnTo>
                        <a:lnTo>
                          <a:pt x="279" y="516"/>
                        </a:lnTo>
                        <a:lnTo>
                          <a:pt x="277" y="516"/>
                        </a:lnTo>
                        <a:lnTo>
                          <a:pt x="275" y="516"/>
                        </a:lnTo>
                        <a:lnTo>
                          <a:pt x="273" y="516"/>
                        </a:lnTo>
                        <a:lnTo>
                          <a:pt x="271" y="514"/>
                        </a:lnTo>
                        <a:lnTo>
                          <a:pt x="271" y="512"/>
                        </a:lnTo>
                        <a:lnTo>
                          <a:pt x="271" y="510"/>
                        </a:lnTo>
                        <a:lnTo>
                          <a:pt x="271" y="508"/>
                        </a:lnTo>
                        <a:lnTo>
                          <a:pt x="269" y="508"/>
                        </a:lnTo>
                        <a:lnTo>
                          <a:pt x="269" y="506"/>
                        </a:lnTo>
                        <a:lnTo>
                          <a:pt x="267" y="506"/>
                        </a:lnTo>
                        <a:lnTo>
                          <a:pt x="267" y="505"/>
                        </a:lnTo>
                        <a:lnTo>
                          <a:pt x="265" y="505"/>
                        </a:lnTo>
                        <a:lnTo>
                          <a:pt x="263" y="505"/>
                        </a:lnTo>
                        <a:lnTo>
                          <a:pt x="261" y="505"/>
                        </a:lnTo>
                        <a:lnTo>
                          <a:pt x="261" y="503"/>
                        </a:lnTo>
                        <a:lnTo>
                          <a:pt x="259" y="503"/>
                        </a:lnTo>
                        <a:lnTo>
                          <a:pt x="257" y="503"/>
                        </a:lnTo>
                        <a:lnTo>
                          <a:pt x="255" y="503"/>
                        </a:lnTo>
                        <a:lnTo>
                          <a:pt x="255" y="501"/>
                        </a:lnTo>
                        <a:lnTo>
                          <a:pt x="254" y="501"/>
                        </a:lnTo>
                        <a:lnTo>
                          <a:pt x="252" y="501"/>
                        </a:lnTo>
                        <a:lnTo>
                          <a:pt x="250" y="501"/>
                        </a:lnTo>
                        <a:lnTo>
                          <a:pt x="250" y="499"/>
                        </a:lnTo>
                        <a:lnTo>
                          <a:pt x="248" y="499"/>
                        </a:lnTo>
                        <a:lnTo>
                          <a:pt x="246" y="499"/>
                        </a:lnTo>
                        <a:lnTo>
                          <a:pt x="246" y="501"/>
                        </a:lnTo>
                        <a:lnTo>
                          <a:pt x="244" y="501"/>
                        </a:lnTo>
                        <a:lnTo>
                          <a:pt x="242" y="501"/>
                        </a:lnTo>
                        <a:lnTo>
                          <a:pt x="240" y="501"/>
                        </a:lnTo>
                        <a:lnTo>
                          <a:pt x="238" y="501"/>
                        </a:lnTo>
                        <a:lnTo>
                          <a:pt x="238" y="503"/>
                        </a:lnTo>
                        <a:lnTo>
                          <a:pt x="236" y="503"/>
                        </a:lnTo>
                        <a:lnTo>
                          <a:pt x="234" y="503"/>
                        </a:lnTo>
                        <a:lnTo>
                          <a:pt x="232" y="503"/>
                        </a:lnTo>
                        <a:lnTo>
                          <a:pt x="231" y="503"/>
                        </a:lnTo>
                        <a:lnTo>
                          <a:pt x="231" y="501"/>
                        </a:lnTo>
                        <a:lnTo>
                          <a:pt x="229" y="503"/>
                        </a:lnTo>
                        <a:lnTo>
                          <a:pt x="229" y="501"/>
                        </a:lnTo>
                        <a:lnTo>
                          <a:pt x="227" y="501"/>
                        </a:lnTo>
                        <a:lnTo>
                          <a:pt x="225" y="501"/>
                        </a:lnTo>
                        <a:lnTo>
                          <a:pt x="223" y="501"/>
                        </a:lnTo>
                        <a:lnTo>
                          <a:pt x="223" y="503"/>
                        </a:lnTo>
                        <a:lnTo>
                          <a:pt x="223" y="505"/>
                        </a:lnTo>
                        <a:lnTo>
                          <a:pt x="221" y="505"/>
                        </a:lnTo>
                        <a:lnTo>
                          <a:pt x="221" y="506"/>
                        </a:lnTo>
                        <a:lnTo>
                          <a:pt x="219" y="506"/>
                        </a:lnTo>
                        <a:lnTo>
                          <a:pt x="217" y="506"/>
                        </a:lnTo>
                        <a:lnTo>
                          <a:pt x="215" y="506"/>
                        </a:lnTo>
                        <a:lnTo>
                          <a:pt x="215" y="508"/>
                        </a:lnTo>
                        <a:lnTo>
                          <a:pt x="213" y="508"/>
                        </a:lnTo>
                        <a:lnTo>
                          <a:pt x="213" y="510"/>
                        </a:lnTo>
                        <a:lnTo>
                          <a:pt x="211" y="510"/>
                        </a:lnTo>
                        <a:lnTo>
                          <a:pt x="209" y="510"/>
                        </a:lnTo>
                        <a:lnTo>
                          <a:pt x="209" y="512"/>
                        </a:lnTo>
                        <a:lnTo>
                          <a:pt x="207" y="512"/>
                        </a:lnTo>
                        <a:lnTo>
                          <a:pt x="207" y="514"/>
                        </a:lnTo>
                        <a:lnTo>
                          <a:pt x="206" y="516"/>
                        </a:lnTo>
                        <a:lnTo>
                          <a:pt x="206" y="518"/>
                        </a:lnTo>
                        <a:lnTo>
                          <a:pt x="204" y="518"/>
                        </a:lnTo>
                        <a:lnTo>
                          <a:pt x="202" y="518"/>
                        </a:lnTo>
                        <a:lnTo>
                          <a:pt x="200" y="518"/>
                        </a:lnTo>
                        <a:lnTo>
                          <a:pt x="198" y="518"/>
                        </a:lnTo>
                        <a:lnTo>
                          <a:pt x="198" y="520"/>
                        </a:lnTo>
                        <a:lnTo>
                          <a:pt x="198" y="522"/>
                        </a:lnTo>
                        <a:lnTo>
                          <a:pt x="198" y="524"/>
                        </a:lnTo>
                        <a:lnTo>
                          <a:pt x="196" y="524"/>
                        </a:lnTo>
                        <a:lnTo>
                          <a:pt x="196" y="526"/>
                        </a:lnTo>
                        <a:lnTo>
                          <a:pt x="194" y="526"/>
                        </a:lnTo>
                        <a:lnTo>
                          <a:pt x="194" y="528"/>
                        </a:lnTo>
                        <a:lnTo>
                          <a:pt x="192" y="528"/>
                        </a:lnTo>
                        <a:lnTo>
                          <a:pt x="190" y="528"/>
                        </a:lnTo>
                        <a:lnTo>
                          <a:pt x="188" y="528"/>
                        </a:lnTo>
                        <a:lnTo>
                          <a:pt x="186" y="528"/>
                        </a:lnTo>
                        <a:lnTo>
                          <a:pt x="184" y="530"/>
                        </a:lnTo>
                        <a:lnTo>
                          <a:pt x="183" y="531"/>
                        </a:lnTo>
                        <a:lnTo>
                          <a:pt x="181" y="533"/>
                        </a:lnTo>
                        <a:lnTo>
                          <a:pt x="179" y="533"/>
                        </a:lnTo>
                        <a:lnTo>
                          <a:pt x="179" y="531"/>
                        </a:lnTo>
                        <a:lnTo>
                          <a:pt x="177" y="531"/>
                        </a:lnTo>
                        <a:lnTo>
                          <a:pt x="179" y="530"/>
                        </a:lnTo>
                        <a:lnTo>
                          <a:pt x="179" y="528"/>
                        </a:lnTo>
                        <a:lnTo>
                          <a:pt x="179" y="526"/>
                        </a:lnTo>
                        <a:lnTo>
                          <a:pt x="177" y="524"/>
                        </a:lnTo>
                        <a:lnTo>
                          <a:pt x="175" y="524"/>
                        </a:lnTo>
                        <a:lnTo>
                          <a:pt x="173" y="524"/>
                        </a:lnTo>
                        <a:lnTo>
                          <a:pt x="173" y="526"/>
                        </a:lnTo>
                        <a:lnTo>
                          <a:pt x="171" y="526"/>
                        </a:lnTo>
                        <a:lnTo>
                          <a:pt x="171" y="528"/>
                        </a:lnTo>
                        <a:lnTo>
                          <a:pt x="169" y="528"/>
                        </a:lnTo>
                        <a:lnTo>
                          <a:pt x="167" y="530"/>
                        </a:lnTo>
                        <a:lnTo>
                          <a:pt x="167" y="531"/>
                        </a:lnTo>
                        <a:lnTo>
                          <a:pt x="165" y="531"/>
                        </a:lnTo>
                        <a:lnTo>
                          <a:pt x="165" y="533"/>
                        </a:lnTo>
                        <a:lnTo>
                          <a:pt x="163" y="533"/>
                        </a:lnTo>
                        <a:lnTo>
                          <a:pt x="163" y="531"/>
                        </a:lnTo>
                        <a:lnTo>
                          <a:pt x="161" y="531"/>
                        </a:lnTo>
                        <a:lnTo>
                          <a:pt x="161" y="530"/>
                        </a:lnTo>
                        <a:lnTo>
                          <a:pt x="159" y="530"/>
                        </a:lnTo>
                        <a:lnTo>
                          <a:pt x="158" y="530"/>
                        </a:lnTo>
                        <a:lnTo>
                          <a:pt x="156" y="530"/>
                        </a:lnTo>
                        <a:lnTo>
                          <a:pt x="156" y="528"/>
                        </a:lnTo>
                        <a:lnTo>
                          <a:pt x="154" y="528"/>
                        </a:lnTo>
                        <a:lnTo>
                          <a:pt x="152" y="528"/>
                        </a:lnTo>
                        <a:lnTo>
                          <a:pt x="150" y="528"/>
                        </a:lnTo>
                        <a:lnTo>
                          <a:pt x="148" y="528"/>
                        </a:lnTo>
                        <a:lnTo>
                          <a:pt x="146" y="528"/>
                        </a:lnTo>
                        <a:lnTo>
                          <a:pt x="146" y="526"/>
                        </a:lnTo>
                        <a:lnTo>
                          <a:pt x="146" y="524"/>
                        </a:lnTo>
                        <a:lnTo>
                          <a:pt x="144" y="524"/>
                        </a:lnTo>
                        <a:lnTo>
                          <a:pt x="142" y="524"/>
                        </a:lnTo>
                        <a:lnTo>
                          <a:pt x="142" y="526"/>
                        </a:lnTo>
                        <a:lnTo>
                          <a:pt x="142" y="528"/>
                        </a:lnTo>
                        <a:lnTo>
                          <a:pt x="140" y="528"/>
                        </a:lnTo>
                        <a:lnTo>
                          <a:pt x="138" y="530"/>
                        </a:lnTo>
                        <a:lnTo>
                          <a:pt x="136" y="530"/>
                        </a:lnTo>
                        <a:lnTo>
                          <a:pt x="136" y="531"/>
                        </a:lnTo>
                        <a:lnTo>
                          <a:pt x="136" y="533"/>
                        </a:lnTo>
                        <a:lnTo>
                          <a:pt x="136" y="535"/>
                        </a:lnTo>
                        <a:lnTo>
                          <a:pt x="136" y="537"/>
                        </a:lnTo>
                        <a:lnTo>
                          <a:pt x="135" y="537"/>
                        </a:lnTo>
                        <a:lnTo>
                          <a:pt x="133" y="537"/>
                        </a:lnTo>
                        <a:lnTo>
                          <a:pt x="131" y="535"/>
                        </a:lnTo>
                        <a:lnTo>
                          <a:pt x="129" y="533"/>
                        </a:lnTo>
                        <a:lnTo>
                          <a:pt x="127" y="535"/>
                        </a:lnTo>
                        <a:lnTo>
                          <a:pt x="125" y="537"/>
                        </a:lnTo>
                        <a:lnTo>
                          <a:pt x="123" y="537"/>
                        </a:lnTo>
                        <a:lnTo>
                          <a:pt x="123" y="539"/>
                        </a:lnTo>
                        <a:lnTo>
                          <a:pt x="121" y="539"/>
                        </a:lnTo>
                        <a:lnTo>
                          <a:pt x="121" y="537"/>
                        </a:lnTo>
                        <a:lnTo>
                          <a:pt x="119" y="537"/>
                        </a:lnTo>
                        <a:lnTo>
                          <a:pt x="117" y="537"/>
                        </a:lnTo>
                        <a:lnTo>
                          <a:pt x="115" y="535"/>
                        </a:lnTo>
                        <a:lnTo>
                          <a:pt x="113" y="535"/>
                        </a:lnTo>
                        <a:lnTo>
                          <a:pt x="111" y="535"/>
                        </a:lnTo>
                        <a:lnTo>
                          <a:pt x="110" y="533"/>
                        </a:lnTo>
                        <a:lnTo>
                          <a:pt x="108" y="533"/>
                        </a:lnTo>
                        <a:lnTo>
                          <a:pt x="108" y="535"/>
                        </a:lnTo>
                        <a:lnTo>
                          <a:pt x="106" y="535"/>
                        </a:lnTo>
                        <a:lnTo>
                          <a:pt x="104" y="537"/>
                        </a:lnTo>
                        <a:lnTo>
                          <a:pt x="102" y="539"/>
                        </a:lnTo>
                        <a:lnTo>
                          <a:pt x="102" y="541"/>
                        </a:lnTo>
                        <a:lnTo>
                          <a:pt x="100" y="543"/>
                        </a:lnTo>
                        <a:lnTo>
                          <a:pt x="98" y="543"/>
                        </a:lnTo>
                        <a:lnTo>
                          <a:pt x="98" y="541"/>
                        </a:lnTo>
                        <a:lnTo>
                          <a:pt x="96" y="539"/>
                        </a:lnTo>
                        <a:lnTo>
                          <a:pt x="96" y="537"/>
                        </a:lnTo>
                        <a:lnTo>
                          <a:pt x="94" y="537"/>
                        </a:lnTo>
                        <a:lnTo>
                          <a:pt x="94" y="535"/>
                        </a:lnTo>
                        <a:lnTo>
                          <a:pt x="92" y="535"/>
                        </a:lnTo>
                        <a:lnTo>
                          <a:pt x="90" y="535"/>
                        </a:lnTo>
                        <a:lnTo>
                          <a:pt x="90" y="537"/>
                        </a:lnTo>
                        <a:lnTo>
                          <a:pt x="88" y="537"/>
                        </a:lnTo>
                        <a:lnTo>
                          <a:pt x="88" y="535"/>
                        </a:lnTo>
                        <a:lnTo>
                          <a:pt x="90" y="533"/>
                        </a:lnTo>
                        <a:lnTo>
                          <a:pt x="90" y="531"/>
                        </a:lnTo>
                        <a:lnTo>
                          <a:pt x="88" y="530"/>
                        </a:lnTo>
                        <a:lnTo>
                          <a:pt x="87" y="530"/>
                        </a:lnTo>
                        <a:lnTo>
                          <a:pt x="85" y="528"/>
                        </a:lnTo>
                        <a:lnTo>
                          <a:pt x="85" y="526"/>
                        </a:lnTo>
                        <a:lnTo>
                          <a:pt x="83" y="526"/>
                        </a:lnTo>
                        <a:lnTo>
                          <a:pt x="81" y="526"/>
                        </a:lnTo>
                        <a:lnTo>
                          <a:pt x="79" y="526"/>
                        </a:lnTo>
                        <a:lnTo>
                          <a:pt x="79" y="524"/>
                        </a:lnTo>
                        <a:lnTo>
                          <a:pt x="77" y="524"/>
                        </a:lnTo>
                        <a:lnTo>
                          <a:pt x="77" y="522"/>
                        </a:lnTo>
                        <a:lnTo>
                          <a:pt x="75" y="522"/>
                        </a:lnTo>
                        <a:lnTo>
                          <a:pt x="77" y="522"/>
                        </a:lnTo>
                        <a:lnTo>
                          <a:pt x="77" y="520"/>
                        </a:lnTo>
                        <a:lnTo>
                          <a:pt x="79" y="520"/>
                        </a:lnTo>
                        <a:lnTo>
                          <a:pt x="81" y="520"/>
                        </a:lnTo>
                        <a:lnTo>
                          <a:pt x="83" y="520"/>
                        </a:lnTo>
                        <a:lnTo>
                          <a:pt x="83" y="518"/>
                        </a:lnTo>
                        <a:lnTo>
                          <a:pt x="81" y="520"/>
                        </a:lnTo>
                        <a:lnTo>
                          <a:pt x="81" y="518"/>
                        </a:lnTo>
                        <a:lnTo>
                          <a:pt x="79" y="518"/>
                        </a:lnTo>
                        <a:lnTo>
                          <a:pt x="77" y="518"/>
                        </a:lnTo>
                        <a:lnTo>
                          <a:pt x="75" y="518"/>
                        </a:lnTo>
                        <a:lnTo>
                          <a:pt x="75" y="516"/>
                        </a:lnTo>
                        <a:lnTo>
                          <a:pt x="77" y="516"/>
                        </a:lnTo>
                        <a:lnTo>
                          <a:pt x="77" y="514"/>
                        </a:lnTo>
                        <a:lnTo>
                          <a:pt x="79" y="514"/>
                        </a:lnTo>
                        <a:lnTo>
                          <a:pt x="79" y="512"/>
                        </a:lnTo>
                        <a:lnTo>
                          <a:pt x="77" y="512"/>
                        </a:lnTo>
                        <a:lnTo>
                          <a:pt x="75" y="512"/>
                        </a:lnTo>
                        <a:lnTo>
                          <a:pt x="73" y="512"/>
                        </a:lnTo>
                        <a:lnTo>
                          <a:pt x="73" y="510"/>
                        </a:lnTo>
                        <a:lnTo>
                          <a:pt x="73" y="508"/>
                        </a:lnTo>
                        <a:lnTo>
                          <a:pt x="71" y="508"/>
                        </a:lnTo>
                        <a:lnTo>
                          <a:pt x="69" y="508"/>
                        </a:lnTo>
                        <a:lnTo>
                          <a:pt x="69" y="506"/>
                        </a:lnTo>
                        <a:lnTo>
                          <a:pt x="69" y="505"/>
                        </a:lnTo>
                        <a:lnTo>
                          <a:pt x="71" y="505"/>
                        </a:lnTo>
                        <a:lnTo>
                          <a:pt x="71" y="506"/>
                        </a:lnTo>
                        <a:lnTo>
                          <a:pt x="71" y="505"/>
                        </a:lnTo>
                        <a:lnTo>
                          <a:pt x="71" y="503"/>
                        </a:lnTo>
                        <a:lnTo>
                          <a:pt x="69" y="503"/>
                        </a:lnTo>
                        <a:lnTo>
                          <a:pt x="67" y="503"/>
                        </a:lnTo>
                        <a:lnTo>
                          <a:pt x="65" y="503"/>
                        </a:lnTo>
                        <a:lnTo>
                          <a:pt x="63" y="503"/>
                        </a:lnTo>
                        <a:lnTo>
                          <a:pt x="63" y="501"/>
                        </a:lnTo>
                        <a:lnTo>
                          <a:pt x="63" y="499"/>
                        </a:lnTo>
                        <a:lnTo>
                          <a:pt x="63" y="497"/>
                        </a:lnTo>
                        <a:lnTo>
                          <a:pt x="62" y="497"/>
                        </a:lnTo>
                        <a:lnTo>
                          <a:pt x="60" y="497"/>
                        </a:lnTo>
                        <a:lnTo>
                          <a:pt x="58" y="497"/>
                        </a:lnTo>
                        <a:lnTo>
                          <a:pt x="56" y="497"/>
                        </a:lnTo>
                        <a:lnTo>
                          <a:pt x="56" y="495"/>
                        </a:lnTo>
                        <a:lnTo>
                          <a:pt x="54" y="495"/>
                        </a:lnTo>
                        <a:lnTo>
                          <a:pt x="54" y="493"/>
                        </a:lnTo>
                        <a:lnTo>
                          <a:pt x="52" y="493"/>
                        </a:lnTo>
                        <a:lnTo>
                          <a:pt x="54" y="493"/>
                        </a:lnTo>
                        <a:lnTo>
                          <a:pt x="54" y="491"/>
                        </a:lnTo>
                        <a:lnTo>
                          <a:pt x="52" y="491"/>
                        </a:lnTo>
                        <a:lnTo>
                          <a:pt x="52" y="489"/>
                        </a:lnTo>
                        <a:lnTo>
                          <a:pt x="50" y="489"/>
                        </a:lnTo>
                        <a:lnTo>
                          <a:pt x="50" y="487"/>
                        </a:lnTo>
                        <a:lnTo>
                          <a:pt x="48" y="487"/>
                        </a:lnTo>
                        <a:lnTo>
                          <a:pt x="48" y="485"/>
                        </a:lnTo>
                        <a:lnTo>
                          <a:pt x="46" y="485"/>
                        </a:lnTo>
                        <a:lnTo>
                          <a:pt x="46" y="483"/>
                        </a:lnTo>
                        <a:lnTo>
                          <a:pt x="44" y="482"/>
                        </a:lnTo>
                        <a:lnTo>
                          <a:pt x="42" y="480"/>
                        </a:lnTo>
                        <a:lnTo>
                          <a:pt x="40" y="480"/>
                        </a:lnTo>
                        <a:lnTo>
                          <a:pt x="39" y="480"/>
                        </a:lnTo>
                        <a:lnTo>
                          <a:pt x="39" y="478"/>
                        </a:lnTo>
                        <a:lnTo>
                          <a:pt x="39" y="476"/>
                        </a:lnTo>
                        <a:lnTo>
                          <a:pt x="37" y="476"/>
                        </a:lnTo>
                        <a:lnTo>
                          <a:pt x="37" y="474"/>
                        </a:lnTo>
                        <a:lnTo>
                          <a:pt x="37" y="472"/>
                        </a:lnTo>
                        <a:lnTo>
                          <a:pt x="35" y="472"/>
                        </a:lnTo>
                        <a:lnTo>
                          <a:pt x="35" y="470"/>
                        </a:lnTo>
                        <a:lnTo>
                          <a:pt x="35" y="468"/>
                        </a:lnTo>
                        <a:lnTo>
                          <a:pt x="33" y="466"/>
                        </a:lnTo>
                        <a:lnTo>
                          <a:pt x="31" y="466"/>
                        </a:lnTo>
                        <a:lnTo>
                          <a:pt x="31" y="464"/>
                        </a:lnTo>
                        <a:lnTo>
                          <a:pt x="31" y="462"/>
                        </a:lnTo>
                        <a:lnTo>
                          <a:pt x="31" y="460"/>
                        </a:lnTo>
                        <a:lnTo>
                          <a:pt x="31" y="458"/>
                        </a:lnTo>
                        <a:lnTo>
                          <a:pt x="31" y="457"/>
                        </a:lnTo>
                        <a:lnTo>
                          <a:pt x="29" y="457"/>
                        </a:lnTo>
                        <a:lnTo>
                          <a:pt x="29" y="455"/>
                        </a:lnTo>
                        <a:lnTo>
                          <a:pt x="29" y="453"/>
                        </a:lnTo>
                        <a:lnTo>
                          <a:pt x="27" y="453"/>
                        </a:lnTo>
                        <a:lnTo>
                          <a:pt x="27" y="451"/>
                        </a:lnTo>
                        <a:lnTo>
                          <a:pt x="25" y="451"/>
                        </a:lnTo>
                        <a:lnTo>
                          <a:pt x="25" y="449"/>
                        </a:lnTo>
                        <a:lnTo>
                          <a:pt x="25" y="447"/>
                        </a:lnTo>
                        <a:lnTo>
                          <a:pt x="23" y="447"/>
                        </a:lnTo>
                        <a:lnTo>
                          <a:pt x="23" y="445"/>
                        </a:lnTo>
                        <a:lnTo>
                          <a:pt x="21" y="443"/>
                        </a:lnTo>
                        <a:lnTo>
                          <a:pt x="21" y="441"/>
                        </a:lnTo>
                        <a:lnTo>
                          <a:pt x="19" y="441"/>
                        </a:lnTo>
                        <a:lnTo>
                          <a:pt x="17" y="441"/>
                        </a:lnTo>
                        <a:lnTo>
                          <a:pt x="15" y="441"/>
                        </a:lnTo>
                        <a:lnTo>
                          <a:pt x="14" y="441"/>
                        </a:lnTo>
                        <a:lnTo>
                          <a:pt x="14" y="439"/>
                        </a:lnTo>
                        <a:lnTo>
                          <a:pt x="12" y="437"/>
                        </a:lnTo>
                        <a:lnTo>
                          <a:pt x="10" y="437"/>
                        </a:lnTo>
                        <a:lnTo>
                          <a:pt x="10" y="435"/>
                        </a:lnTo>
                        <a:lnTo>
                          <a:pt x="10" y="434"/>
                        </a:lnTo>
                        <a:lnTo>
                          <a:pt x="8" y="434"/>
                        </a:lnTo>
                        <a:lnTo>
                          <a:pt x="8" y="432"/>
                        </a:lnTo>
                        <a:lnTo>
                          <a:pt x="8" y="430"/>
                        </a:lnTo>
                        <a:lnTo>
                          <a:pt x="8" y="428"/>
                        </a:lnTo>
                        <a:lnTo>
                          <a:pt x="8" y="426"/>
                        </a:lnTo>
                        <a:lnTo>
                          <a:pt x="8" y="424"/>
                        </a:lnTo>
                        <a:lnTo>
                          <a:pt x="8" y="422"/>
                        </a:lnTo>
                        <a:lnTo>
                          <a:pt x="8" y="420"/>
                        </a:lnTo>
                        <a:lnTo>
                          <a:pt x="10" y="420"/>
                        </a:lnTo>
                        <a:lnTo>
                          <a:pt x="10" y="418"/>
                        </a:lnTo>
                        <a:lnTo>
                          <a:pt x="8" y="418"/>
                        </a:lnTo>
                        <a:lnTo>
                          <a:pt x="10" y="418"/>
                        </a:lnTo>
                        <a:lnTo>
                          <a:pt x="10" y="416"/>
                        </a:lnTo>
                        <a:lnTo>
                          <a:pt x="8" y="414"/>
                        </a:lnTo>
                        <a:lnTo>
                          <a:pt x="8" y="412"/>
                        </a:lnTo>
                        <a:lnTo>
                          <a:pt x="6" y="412"/>
                        </a:lnTo>
                        <a:lnTo>
                          <a:pt x="6" y="410"/>
                        </a:lnTo>
                        <a:lnTo>
                          <a:pt x="6" y="409"/>
                        </a:lnTo>
                        <a:lnTo>
                          <a:pt x="4" y="409"/>
                        </a:lnTo>
                        <a:lnTo>
                          <a:pt x="4" y="407"/>
                        </a:lnTo>
                        <a:lnTo>
                          <a:pt x="2" y="407"/>
                        </a:lnTo>
                        <a:lnTo>
                          <a:pt x="2" y="405"/>
                        </a:lnTo>
                        <a:lnTo>
                          <a:pt x="2" y="403"/>
                        </a:lnTo>
                        <a:lnTo>
                          <a:pt x="0" y="403"/>
                        </a:lnTo>
                        <a:lnTo>
                          <a:pt x="0" y="401"/>
                        </a:lnTo>
                        <a:lnTo>
                          <a:pt x="2" y="401"/>
                        </a:lnTo>
                        <a:lnTo>
                          <a:pt x="2" y="399"/>
                        </a:lnTo>
                        <a:lnTo>
                          <a:pt x="2" y="397"/>
                        </a:lnTo>
                        <a:lnTo>
                          <a:pt x="4" y="397"/>
                        </a:lnTo>
                        <a:lnTo>
                          <a:pt x="4" y="395"/>
                        </a:lnTo>
                        <a:lnTo>
                          <a:pt x="4" y="393"/>
                        </a:lnTo>
                        <a:lnTo>
                          <a:pt x="6" y="393"/>
                        </a:lnTo>
                        <a:lnTo>
                          <a:pt x="6" y="391"/>
                        </a:lnTo>
                        <a:lnTo>
                          <a:pt x="6" y="389"/>
                        </a:lnTo>
                        <a:lnTo>
                          <a:pt x="8" y="389"/>
                        </a:lnTo>
                        <a:lnTo>
                          <a:pt x="8" y="387"/>
                        </a:lnTo>
                        <a:lnTo>
                          <a:pt x="8" y="385"/>
                        </a:lnTo>
                        <a:lnTo>
                          <a:pt x="10" y="385"/>
                        </a:lnTo>
                        <a:lnTo>
                          <a:pt x="10" y="384"/>
                        </a:lnTo>
                        <a:lnTo>
                          <a:pt x="10" y="382"/>
                        </a:lnTo>
                        <a:lnTo>
                          <a:pt x="10" y="380"/>
                        </a:lnTo>
                        <a:lnTo>
                          <a:pt x="10" y="378"/>
                        </a:lnTo>
                        <a:lnTo>
                          <a:pt x="8" y="378"/>
                        </a:lnTo>
                        <a:lnTo>
                          <a:pt x="8" y="376"/>
                        </a:lnTo>
                        <a:lnTo>
                          <a:pt x="8" y="374"/>
                        </a:lnTo>
                        <a:lnTo>
                          <a:pt x="8" y="372"/>
                        </a:lnTo>
                        <a:lnTo>
                          <a:pt x="8" y="370"/>
                        </a:lnTo>
                        <a:lnTo>
                          <a:pt x="10" y="370"/>
                        </a:lnTo>
                        <a:lnTo>
                          <a:pt x="10" y="368"/>
                        </a:lnTo>
                        <a:lnTo>
                          <a:pt x="10" y="366"/>
                        </a:lnTo>
                        <a:lnTo>
                          <a:pt x="12" y="366"/>
                        </a:lnTo>
                        <a:lnTo>
                          <a:pt x="12" y="364"/>
                        </a:lnTo>
                        <a:lnTo>
                          <a:pt x="12" y="362"/>
                        </a:lnTo>
                        <a:lnTo>
                          <a:pt x="12" y="361"/>
                        </a:lnTo>
                        <a:lnTo>
                          <a:pt x="14" y="361"/>
                        </a:lnTo>
                        <a:lnTo>
                          <a:pt x="14" y="359"/>
                        </a:lnTo>
                        <a:lnTo>
                          <a:pt x="14" y="357"/>
                        </a:lnTo>
                        <a:lnTo>
                          <a:pt x="14" y="355"/>
                        </a:lnTo>
                        <a:lnTo>
                          <a:pt x="15" y="355"/>
                        </a:lnTo>
                        <a:lnTo>
                          <a:pt x="15" y="353"/>
                        </a:lnTo>
                        <a:lnTo>
                          <a:pt x="17" y="351"/>
                        </a:lnTo>
                        <a:lnTo>
                          <a:pt x="15" y="351"/>
                        </a:lnTo>
                        <a:lnTo>
                          <a:pt x="17" y="351"/>
                        </a:lnTo>
                        <a:close/>
                      </a:path>
                    </a:pathLst>
                  </a:custGeom>
                  <a:solidFill>
                    <a:srgbClr val="FFD20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1" name="Freeform 4870">
                    <a:extLst>
                      <a:ext uri="{FF2B5EF4-FFF2-40B4-BE49-F238E27FC236}">
                        <a16:creationId xmlns:a16="http://schemas.microsoft.com/office/drawing/2014/main" id="{D751E91E-2467-AC69-5E75-42153C681C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2" y="1651"/>
                    <a:ext cx="785" cy="285"/>
                  </a:xfrm>
                  <a:custGeom>
                    <a:avLst/>
                    <a:gdLst>
                      <a:gd name="T0" fmla="*/ 65 w 785"/>
                      <a:gd name="T1" fmla="*/ 121 h 285"/>
                      <a:gd name="T2" fmla="*/ 77 w 785"/>
                      <a:gd name="T3" fmla="*/ 94 h 285"/>
                      <a:gd name="T4" fmla="*/ 90 w 785"/>
                      <a:gd name="T5" fmla="*/ 68 h 285"/>
                      <a:gd name="T6" fmla="*/ 102 w 785"/>
                      <a:gd name="T7" fmla="*/ 37 h 285"/>
                      <a:gd name="T8" fmla="*/ 125 w 785"/>
                      <a:gd name="T9" fmla="*/ 27 h 285"/>
                      <a:gd name="T10" fmla="*/ 152 w 785"/>
                      <a:gd name="T11" fmla="*/ 12 h 285"/>
                      <a:gd name="T12" fmla="*/ 179 w 785"/>
                      <a:gd name="T13" fmla="*/ 20 h 285"/>
                      <a:gd name="T14" fmla="*/ 206 w 785"/>
                      <a:gd name="T15" fmla="*/ 22 h 285"/>
                      <a:gd name="T16" fmla="*/ 229 w 785"/>
                      <a:gd name="T17" fmla="*/ 20 h 285"/>
                      <a:gd name="T18" fmla="*/ 242 w 785"/>
                      <a:gd name="T19" fmla="*/ 23 h 285"/>
                      <a:gd name="T20" fmla="*/ 269 w 785"/>
                      <a:gd name="T21" fmla="*/ 23 h 285"/>
                      <a:gd name="T22" fmla="*/ 300 w 785"/>
                      <a:gd name="T23" fmla="*/ 25 h 285"/>
                      <a:gd name="T24" fmla="*/ 328 w 785"/>
                      <a:gd name="T25" fmla="*/ 22 h 285"/>
                      <a:gd name="T26" fmla="*/ 353 w 785"/>
                      <a:gd name="T27" fmla="*/ 33 h 285"/>
                      <a:gd name="T28" fmla="*/ 378 w 785"/>
                      <a:gd name="T29" fmla="*/ 25 h 285"/>
                      <a:gd name="T30" fmla="*/ 394 w 785"/>
                      <a:gd name="T31" fmla="*/ 10 h 285"/>
                      <a:gd name="T32" fmla="*/ 409 w 785"/>
                      <a:gd name="T33" fmla="*/ 8 h 285"/>
                      <a:gd name="T34" fmla="*/ 434 w 785"/>
                      <a:gd name="T35" fmla="*/ 4 h 285"/>
                      <a:gd name="T36" fmla="*/ 463 w 785"/>
                      <a:gd name="T37" fmla="*/ 10 h 285"/>
                      <a:gd name="T38" fmla="*/ 488 w 785"/>
                      <a:gd name="T39" fmla="*/ 14 h 285"/>
                      <a:gd name="T40" fmla="*/ 505 w 785"/>
                      <a:gd name="T41" fmla="*/ 25 h 285"/>
                      <a:gd name="T42" fmla="*/ 526 w 785"/>
                      <a:gd name="T43" fmla="*/ 31 h 285"/>
                      <a:gd name="T44" fmla="*/ 551 w 785"/>
                      <a:gd name="T45" fmla="*/ 45 h 285"/>
                      <a:gd name="T46" fmla="*/ 578 w 785"/>
                      <a:gd name="T47" fmla="*/ 31 h 285"/>
                      <a:gd name="T48" fmla="*/ 616 w 785"/>
                      <a:gd name="T49" fmla="*/ 54 h 285"/>
                      <a:gd name="T50" fmla="*/ 785 w 785"/>
                      <a:gd name="T51" fmla="*/ 265 h 285"/>
                      <a:gd name="T52" fmla="*/ 745 w 785"/>
                      <a:gd name="T53" fmla="*/ 281 h 285"/>
                      <a:gd name="T54" fmla="*/ 705 w 785"/>
                      <a:gd name="T55" fmla="*/ 281 h 285"/>
                      <a:gd name="T56" fmla="*/ 674 w 785"/>
                      <a:gd name="T57" fmla="*/ 285 h 285"/>
                      <a:gd name="T58" fmla="*/ 655 w 785"/>
                      <a:gd name="T59" fmla="*/ 265 h 285"/>
                      <a:gd name="T60" fmla="*/ 632 w 785"/>
                      <a:gd name="T61" fmla="*/ 252 h 285"/>
                      <a:gd name="T62" fmla="*/ 615 w 785"/>
                      <a:gd name="T63" fmla="*/ 242 h 285"/>
                      <a:gd name="T64" fmla="*/ 597 w 785"/>
                      <a:gd name="T65" fmla="*/ 221 h 285"/>
                      <a:gd name="T66" fmla="*/ 580 w 785"/>
                      <a:gd name="T67" fmla="*/ 217 h 285"/>
                      <a:gd name="T68" fmla="*/ 555 w 785"/>
                      <a:gd name="T69" fmla="*/ 219 h 285"/>
                      <a:gd name="T70" fmla="*/ 530 w 785"/>
                      <a:gd name="T71" fmla="*/ 214 h 285"/>
                      <a:gd name="T72" fmla="*/ 503 w 785"/>
                      <a:gd name="T73" fmla="*/ 225 h 285"/>
                      <a:gd name="T74" fmla="*/ 478 w 785"/>
                      <a:gd name="T75" fmla="*/ 231 h 285"/>
                      <a:gd name="T76" fmla="*/ 451 w 785"/>
                      <a:gd name="T77" fmla="*/ 235 h 285"/>
                      <a:gd name="T78" fmla="*/ 424 w 785"/>
                      <a:gd name="T79" fmla="*/ 233 h 285"/>
                      <a:gd name="T80" fmla="*/ 403 w 785"/>
                      <a:gd name="T81" fmla="*/ 233 h 285"/>
                      <a:gd name="T82" fmla="*/ 380 w 785"/>
                      <a:gd name="T83" fmla="*/ 235 h 285"/>
                      <a:gd name="T84" fmla="*/ 355 w 785"/>
                      <a:gd name="T85" fmla="*/ 227 h 285"/>
                      <a:gd name="T86" fmla="*/ 330 w 785"/>
                      <a:gd name="T87" fmla="*/ 225 h 285"/>
                      <a:gd name="T88" fmla="*/ 305 w 785"/>
                      <a:gd name="T89" fmla="*/ 217 h 285"/>
                      <a:gd name="T90" fmla="*/ 286 w 785"/>
                      <a:gd name="T91" fmla="*/ 223 h 285"/>
                      <a:gd name="T92" fmla="*/ 265 w 785"/>
                      <a:gd name="T93" fmla="*/ 235 h 285"/>
                      <a:gd name="T94" fmla="*/ 250 w 785"/>
                      <a:gd name="T95" fmla="*/ 233 h 285"/>
                      <a:gd name="T96" fmla="*/ 232 w 785"/>
                      <a:gd name="T97" fmla="*/ 242 h 285"/>
                      <a:gd name="T98" fmla="*/ 217 w 785"/>
                      <a:gd name="T99" fmla="*/ 240 h 285"/>
                      <a:gd name="T100" fmla="*/ 202 w 785"/>
                      <a:gd name="T101" fmla="*/ 240 h 285"/>
                      <a:gd name="T102" fmla="*/ 179 w 785"/>
                      <a:gd name="T103" fmla="*/ 242 h 285"/>
                      <a:gd name="T104" fmla="*/ 154 w 785"/>
                      <a:gd name="T105" fmla="*/ 246 h 285"/>
                      <a:gd name="T106" fmla="*/ 123 w 785"/>
                      <a:gd name="T107" fmla="*/ 252 h 285"/>
                      <a:gd name="T108" fmla="*/ 98 w 785"/>
                      <a:gd name="T109" fmla="*/ 260 h 285"/>
                      <a:gd name="T110" fmla="*/ 71 w 785"/>
                      <a:gd name="T111" fmla="*/ 271 h 285"/>
                      <a:gd name="T112" fmla="*/ 44 w 785"/>
                      <a:gd name="T113" fmla="*/ 271 h 285"/>
                      <a:gd name="T114" fmla="*/ 21 w 785"/>
                      <a:gd name="T115" fmla="*/ 254 h 285"/>
                      <a:gd name="T116" fmla="*/ 10 w 785"/>
                      <a:gd name="T117" fmla="*/ 240 h 285"/>
                      <a:gd name="T118" fmla="*/ 4 w 785"/>
                      <a:gd name="T119" fmla="*/ 214 h 285"/>
                      <a:gd name="T120" fmla="*/ 19 w 785"/>
                      <a:gd name="T121" fmla="*/ 190 h 285"/>
                      <a:gd name="T122" fmla="*/ 39 w 785"/>
                      <a:gd name="T123" fmla="*/ 173 h 285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785" h="285">
                        <a:moveTo>
                          <a:pt x="60" y="160"/>
                        </a:moveTo>
                        <a:lnTo>
                          <a:pt x="62" y="158"/>
                        </a:lnTo>
                        <a:lnTo>
                          <a:pt x="62" y="156"/>
                        </a:lnTo>
                        <a:lnTo>
                          <a:pt x="64" y="156"/>
                        </a:lnTo>
                        <a:lnTo>
                          <a:pt x="64" y="154"/>
                        </a:lnTo>
                        <a:lnTo>
                          <a:pt x="64" y="152"/>
                        </a:lnTo>
                        <a:lnTo>
                          <a:pt x="64" y="150"/>
                        </a:lnTo>
                        <a:lnTo>
                          <a:pt x="64" y="148"/>
                        </a:lnTo>
                        <a:lnTo>
                          <a:pt x="64" y="146"/>
                        </a:lnTo>
                        <a:lnTo>
                          <a:pt x="64" y="144"/>
                        </a:lnTo>
                        <a:lnTo>
                          <a:pt x="64" y="142"/>
                        </a:lnTo>
                        <a:lnTo>
                          <a:pt x="65" y="139"/>
                        </a:lnTo>
                        <a:lnTo>
                          <a:pt x="65" y="137"/>
                        </a:lnTo>
                        <a:lnTo>
                          <a:pt x="65" y="135"/>
                        </a:lnTo>
                        <a:lnTo>
                          <a:pt x="64" y="133"/>
                        </a:lnTo>
                        <a:lnTo>
                          <a:pt x="64" y="131"/>
                        </a:lnTo>
                        <a:lnTo>
                          <a:pt x="64" y="129"/>
                        </a:lnTo>
                        <a:lnTo>
                          <a:pt x="64" y="127"/>
                        </a:lnTo>
                        <a:lnTo>
                          <a:pt x="64" y="125"/>
                        </a:lnTo>
                        <a:lnTo>
                          <a:pt x="65" y="123"/>
                        </a:lnTo>
                        <a:lnTo>
                          <a:pt x="65" y="121"/>
                        </a:lnTo>
                        <a:lnTo>
                          <a:pt x="65" y="119"/>
                        </a:lnTo>
                        <a:lnTo>
                          <a:pt x="65" y="118"/>
                        </a:lnTo>
                        <a:lnTo>
                          <a:pt x="65" y="116"/>
                        </a:lnTo>
                        <a:lnTo>
                          <a:pt x="67" y="114"/>
                        </a:lnTo>
                        <a:lnTo>
                          <a:pt x="67" y="112"/>
                        </a:lnTo>
                        <a:lnTo>
                          <a:pt x="67" y="110"/>
                        </a:lnTo>
                        <a:lnTo>
                          <a:pt x="67" y="108"/>
                        </a:lnTo>
                        <a:lnTo>
                          <a:pt x="67" y="106"/>
                        </a:lnTo>
                        <a:lnTo>
                          <a:pt x="69" y="106"/>
                        </a:lnTo>
                        <a:lnTo>
                          <a:pt x="69" y="104"/>
                        </a:lnTo>
                        <a:lnTo>
                          <a:pt x="71" y="104"/>
                        </a:lnTo>
                        <a:lnTo>
                          <a:pt x="71" y="102"/>
                        </a:lnTo>
                        <a:lnTo>
                          <a:pt x="71" y="100"/>
                        </a:lnTo>
                        <a:lnTo>
                          <a:pt x="69" y="100"/>
                        </a:lnTo>
                        <a:lnTo>
                          <a:pt x="69" y="98"/>
                        </a:lnTo>
                        <a:lnTo>
                          <a:pt x="71" y="98"/>
                        </a:lnTo>
                        <a:lnTo>
                          <a:pt x="71" y="96"/>
                        </a:lnTo>
                        <a:lnTo>
                          <a:pt x="73" y="96"/>
                        </a:lnTo>
                        <a:lnTo>
                          <a:pt x="75" y="96"/>
                        </a:lnTo>
                        <a:lnTo>
                          <a:pt x="77" y="96"/>
                        </a:lnTo>
                        <a:lnTo>
                          <a:pt x="77" y="94"/>
                        </a:lnTo>
                        <a:lnTo>
                          <a:pt x="79" y="94"/>
                        </a:lnTo>
                        <a:lnTo>
                          <a:pt x="79" y="93"/>
                        </a:lnTo>
                        <a:lnTo>
                          <a:pt x="81" y="93"/>
                        </a:lnTo>
                        <a:lnTo>
                          <a:pt x="83" y="93"/>
                        </a:lnTo>
                        <a:lnTo>
                          <a:pt x="83" y="91"/>
                        </a:lnTo>
                        <a:lnTo>
                          <a:pt x="83" y="89"/>
                        </a:lnTo>
                        <a:lnTo>
                          <a:pt x="85" y="89"/>
                        </a:lnTo>
                        <a:lnTo>
                          <a:pt x="85" y="87"/>
                        </a:lnTo>
                        <a:lnTo>
                          <a:pt x="85" y="85"/>
                        </a:lnTo>
                        <a:lnTo>
                          <a:pt x="87" y="85"/>
                        </a:lnTo>
                        <a:lnTo>
                          <a:pt x="87" y="83"/>
                        </a:lnTo>
                        <a:lnTo>
                          <a:pt x="87" y="81"/>
                        </a:lnTo>
                        <a:lnTo>
                          <a:pt x="87" y="79"/>
                        </a:lnTo>
                        <a:lnTo>
                          <a:pt x="87" y="77"/>
                        </a:lnTo>
                        <a:lnTo>
                          <a:pt x="87" y="75"/>
                        </a:lnTo>
                        <a:lnTo>
                          <a:pt x="89" y="75"/>
                        </a:lnTo>
                        <a:lnTo>
                          <a:pt x="89" y="73"/>
                        </a:lnTo>
                        <a:lnTo>
                          <a:pt x="89" y="71"/>
                        </a:lnTo>
                        <a:lnTo>
                          <a:pt x="90" y="71"/>
                        </a:lnTo>
                        <a:lnTo>
                          <a:pt x="90" y="70"/>
                        </a:lnTo>
                        <a:lnTo>
                          <a:pt x="90" y="68"/>
                        </a:lnTo>
                        <a:lnTo>
                          <a:pt x="90" y="66"/>
                        </a:lnTo>
                        <a:lnTo>
                          <a:pt x="92" y="66"/>
                        </a:lnTo>
                        <a:lnTo>
                          <a:pt x="92" y="64"/>
                        </a:lnTo>
                        <a:lnTo>
                          <a:pt x="92" y="62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6" y="58"/>
                        </a:lnTo>
                        <a:lnTo>
                          <a:pt x="96" y="56"/>
                        </a:lnTo>
                        <a:lnTo>
                          <a:pt x="96" y="54"/>
                        </a:lnTo>
                        <a:lnTo>
                          <a:pt x="96" y="52"/>
                        </a:lnTo>
                        <a:lnTo>
                          <a:pt x="98" y="52"/>
                        </a:lnTo>
                        <a:lnTo>
                          <a:pt x="98" y="50"/>
                        </a:lnTo>
                        <a:lnTo>
                          <a:pt x="98" y="48"/>
                        </a:lnTo>
                        <a:lnTo>
                          <a:pt x="100" y="46"/>
                        </a:lnTo>
                        <a:lnTo>
                          <a:pt x="100" y="45"/>
                        </a:lnTo>
                        <a:lnTo>
                          <a:pt x="100" y="43"/>
                        </a:lnTo>
                        <a:lnTo>
                          <a:pt x="102" y="43"/>
                        </a:lnTo>
                        <a:lnTo>
                          <a:pt x="102" y="41"/>
                        </a:lnTo>
                        <a:lnTo>
                          <a:pt x="102" y="39"/>
                        </a:lnTo>
                        <a:lnTo>
                          <a:pt x="102" y="37"/>
                        </a:lnTo>
                        <a:lnTo>
                          <a:pt x="104" y="37"/>
                        </a:lnTo>
                        <a:lnTo>
                          <a:pt x="104" y="35"/>
                        </a:lnTo>
                        <a:lnTo>
                          <a:pt x="106" y="35"/>
                        </a:lnTo>
                        <a:lnTo>
                          <a:pt x="106" y="33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8" y="29"/>
                        </a:lnTo>
                        <a:lnTo>
                          <a:pt x="108" y="27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3" y="27"/>
                        </a:lnTo>
                        <a:lnTo>
                          <a:pt x="115" y="27"/>
                        </a:lnTo>
                        <a:lnTo>
                          <a:pt x="117" y="27"/>
                        </a:lnTo>
                        <a:lnTo>
                          <a:pt x="119" y="27"/>
                        </a:lnTo>
                        <a:lnTo>
                          <a:pt x="121" y="27"/>
                        </a:lnTo>
                        <a:lnTo>
                          <a:pt x="123" y="27"/>
                        </a:lnTo>
                        <a:lnTo>
                          <a:pt x="123" y="25"/>
                        </a:lnTo>
                        <a:lnTo>
                          <a:pt x="125" y="25"/>
                        </a:lnTo>
                        <a:lnTo>
                          <a:pt x="125" y="27"/>
                        </a:lnTo>
                        <a:lnTo>
                          <a:pt x="127" y="27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5"/>
                        </a:lnTo>
                        <a:lnTo>
                          <a:pt x="133" y="25"/>
                        </a:lnTo>
                        <a:lnTo>
                          <a:pt x="135" y="25"/>
                        </a:lnTo>
                        <a:lnTo>
                          <a:pt x="137" y="25"/>
                        </a:lnTo>
                        <a:lnTo>
                          <a:pt x="138" y="25"/>
                        </a:lnTo>
                        <a:lnTo>
                          <a:pt x="138" y="23"/>
                        </a:lnTo>
                        <a:lnTo>
                          <a:pt x="140" y="23"/>
                        </a:lnTo>
                        <a:lnTo>
                          <a:pt x="142" y="23"/>
                        </a:lnTo>
                        <a:lnTo>
                          <a:pt x="142" y="22"/>
                        </a:lnTo>
                        <a:lnTo>
                          <a:pt x="142" y="20"/>
                        </a:lnTo>
                        <a:lnTo>
                          <a:pt x="142" y="18"/>
                        </a:lnTo>
                        <a:lnTo>
                          <a:pt x="142" y="16"/>
                        </a:lnTo>
                        <a:lnTo>
                          <a:pt x="142" y="14"/>
                        </a:lnTo>
                        <a:lnTo>
                          <a:pt x="144" y="14"/>
                        </a:lnTo>
                        <a:lnTo>
                          <a:pt x="146" y="16"/>
                        </a:lnTo>
                        <a:lnTo>
                          <a:pt x="148" y="14"/>
                        </a:lnTo>
                        <a:lnTo>
                          <a:pt x="150" y="14"/>
                        </a:lnTo>
                        <a:lnTo>
                          <a:pt x="152" y="12"/>
                        </a:lnTo>
                        <a:lnTo>
                          <a:pt x="154" y="12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60" y="12"/>
                        </a:lnTo>
                        <a:lnTo>
                          <a:pt x="161" y="12"/>
                        </a:lnTo>
                        <a:lnTo>
                          <a:pt x="161" y="10"/>
                        </a:lnTo>
                        <a:lnTo>
                          <a:pt x="163" y="8"/>
                        </a:lnTo>
                        <a:lnTo>
                          <a:pt x="165" y="8"/>
                        </a:lnTo>
                        <a:lnTo>
                          <a:pt x="165" y="10"/>
                        </a:lnTo>
                        <a:lnTo>
                          <a:pt x="165" y="12"/>
                        </a:lnTo>
                        <a:lnTo>
                          <a:pt x="165" y="14"/>
                        </a:lnTo>
                        <a:lnTo>
                          <a:pt x="167" y="14"/>
                        </a:lnTo>
                        <a:lnTo>
                          <a:pt x="169" y="14"/>
                        </a:lnTo>
                        <a:lnTo>
                          <a:pt x="171" y="16"/>
                        </a:lnTo>
                        <a:lnTo>
                          <a:pt x="171" y="18"/>
                        </a:lnTo>
                        <a:lnTo>
                          <a:pt x="171" y="20"/>
                        </a:lnTo>
                        <a:lnTo>
                          <a:pt x="173" y="22"/>
                        </a:lnTo>
                        <a:lnTo>
                          <a:pt x="175" y="22"/>
                        </a:lnTo>
                        <a:lnTo>
                          <a:pt x="177" y="22"/>
                        </a:lnTo>
                        <a:lnTo>
                          <a:pt x="177" y="20"/>
                        </a:lnTo>
                        <a:lnTo>
                          <a:pt x="179" y="20"/>
                        </a:lnTo>
                        <a:lnTo>
                          <a:pt x="181" y="20"/>
                        </a:lnTo>
                        <a:lnTo>
                          <a:pt x="183" y="20"/>
                        </a:lnTo>
                        <a:lnTo>
                          <a:pt x="183" y="22"/>
                        </a:lnTo>
                        <a:lnTo>
                          <a:pt x="184" y="22"/>
                        </a:lnTo>
                        <a:lnTo>
                          <a:pt x="186" y="22"/>
                        </a:lnTo>
                        <a:lnTo>
                          <a:pt x="186" y="20"/>
                        </a:lnTo>
                        <a:lnTo>
                          <a:pt x="188" y="20"/>
                        </a:lnTo>
                        <a:lnTo>
                          <a:pt x="188" y="18"/>
                        </a:lnTo>
                        <a:lnTo>
                          <a:pt x="190" y="16"/>
                        </a:lnTo>
                        <a:lnTo>
                          <a:pt x="192" y="16"/>
                        </a:lnTo>
                        <a:lnTo>
                          <a:pt x="194" y="16"/>
                        </a:lnTo>
                        <a:lnTo>
                          <a:pt x="196" y="16"/>
                        </a:lnTo>
                        <a:lnTo>
                          <a:pt x="196" y="18"/>
                        </a:lnTo>
                        <a:lnTo>
                          <a:pt x="198" y="18"/>
                        </a:lnTo>
                        <a:lnTo>
                          <a:pt x="200" y="18"/>
                        </a:lnTo>
                        <a:lnTo>
                          <a:pt x="202" y="18"/>
                        </a:lnTo>
                        <a:lnTo>
                          <a:pt x="204" y="16"/>
                        </a:lnTo>
                        <a:lnTo>
                          <a:pt x="206" y="16"/>
                        </a:lnTo>
                        <a:lnTo>
                          <a:pt x="206" y="18"/>
                        </a:lnTo>
                        <a:lnTo>
                          <a:pt x="206" y="20"/>
                        </a:lnTo>
                        <a:lnTo>
                          <a:pt x="206" y="22"/>
                        </a:lnTo>
                        <a:lnTo>
                          <a:pt x="204" y="22"/>
                        </a:lnTo>
                        <a:lnTo>
                          <a:pt x="204" y="23"/>
                        </a:lnTo>
                        <a:lnTo>
                          <a:pt x="206" y="23"/>
                        </a:lnTo>
                        <a:lnTo>
                          <a:pt x="206" y="25"/>
                        </a:lnTo>
                        <a:lnTo>
                          <a:pt x="208" y="25"/>
                        </a:lnTo>
                        <a:lnTo>
                          <a:pt x="208" y="23"/>
                        </a:lnTo>
                        <a:lnTo>
                          <a:pt x="209" y="23"/>
                        </a:lnTo>
                        <a:lnTo>
                          <a:pt x="211" y="23"/>
                        </a:lnTo>
                        <a:lnTo>
                          <a:pt x="211" y="22"/>
                        </a:lnTo>
                        <a:lnTo>
                          <a:pt x="213" y="22"/>
                        </a:lnTo>
                        <a:lnTo>
                          <a:pt x="215" y="22"/>
                        </a:lnTo>
                        <a:lnTo>
                          <a:pt x="217" y="22"/>
                        </a:lnTo>
                        <a:lnTo>
                          <a:pt x="219" y="22"/>
                        </a:lnTo>
                        <a:lnTo>
                          <a:pt x="219" y="20"/>
                        </a:lnTo>
                        <a:lnTo>
                          <a:pt x="221" y="20"/>
                        </a:lnTo>
                        <a:lnTo>
                          <a:pt x="223" y="22"/>
                        </a:lnTo>
                        <a:lnTo>
                          <a:pt x="225" y="23"/>
                        </a:lnTo>
                        <a:lnTo>
                          <a:pt x="227" y="23"/>
                        </a:lnTo>
                        <a:lnTo>
                          <a:pt x="227" y="22"/>
                        </a:lnTo>
                        <a:lnTo>
                          <a:pt x="229" y="22"/>
                        </a:lnTo>
                        <a:lnTo>
                          <a:pt x="229" y="20"/>
                        </a:lnTo>
                        <a:lnTo>
                          <a:pt x="231" y="20"/>
                        </a:lnTo>
                        <a:lnTo>
                          <a:pt x="231" y="22"/>
                        </a:lnTo>
                        <a:lnTo>
                          <a:pt x="231" y="23"/>
                        </a:lnTo>
                        <a:lnTo>
                          <a:pt x="232" y="23"/>
                        </a:lnTo>
                        <a:lnTo>
                          <a:pt x="232" y="25"/>
                        </a:lnTo>
                        <a:lnTo>
                          <a:pt x="234" y="25"/>
                        </a:lnTo>
                        <a:lnTo>
                          <a:pt x="236" y="25"/>
                        </a:lnTo>
                        <a:lnTo>
                          <a:pt x="236" y="23"/>
                        </a:lnTo>
                        <a:lnTo>
                          <a:pt x="238" y="22"/>
                        </a:lnTo>
                        <a:lnTo>
                          <a:pt x="236" y="22"/>
                        </a:lnTo>
                        <a:lnTo>
                          <a:pt x="236" y="20"/>
                        </a:lnTo>
                        <a:lnTo>
                          <a:pt x="238" y="18"/>
                        </a:lnTo>
                        <a:lnTo>
                          <a:pt x="240" y="18"/>
                        </a:lnTo>
                        <a:lnTo>
                          <a:pt x="240" y="20"/>
                        </a:lnTo>
                        <a:lnTo>
                          <a:pt x="240" y="22"/>
                        </a:lnTo>
                        <a:lnTo>
                          <a:pt x="240" y="23"/>
                        </a:lnTo>
                        <a:lnTo>
                          <a:pt x="240" y="25"/>
                        </a:lnTo>
                        <a:lnTo>
                          <a:pt x="240" y="27"/>
                        </a:lnTo>
                        <a:lnTo>
                          <a:pt x="242" y="27"/>
                        </a:lnTo>
                        <a:lnTo>
                          <a:pt x="242" y="25"/>
                        </a:lnTo>
                        <a:lnTo>
                          <a:pt x="242" y="23"/>
                        </a:lnTo>
                        <a:lnTo>
                          <a:pt x="242" y="22"/>
                        </a:lnTo>
                        <a:lnTo>
                          <a:pt x="244" y="22"/>
                        </a:lnTo>
                        <a:lnTo>
                          <a:pt x="246" y="23"/>
                        </a:lnTo>
                        <a:lnTo>
                          <a:pt x="246" y="22"/>
                        </a:lnTo>
                        <a:lnTo>
                          <a:pt x="248" y="22"/>
                        </a:lnTo>
                        <a:lnTo>
                          <a:pt x="248" y="20"/>
                        </a:lnTo>
                        <a:lnTo>
                          <a:pt x="250" y="20"/>
                        </a:lnTo>
                        <a:lnTo>
                          <a:pt x="252" y="20"/>
                        </a:lnTo>
                        <a:lnTo>
                          <a:pt x="254" y="20"/>
                        </a:lnTo>
                        <a:lnTo>
                          <a:pt x="256" y="20"/>
                        </a:lnTo>
                        <a:lnTo>
                          <a:pt x="257" y="20"/>
                        </a:lnTo>
                        <a:lnTo>
                          <a:pt x="259" y="20"/>
                        </a:lnTo>
                        <a:lnTo>
                          <a:pt x="259" y="22"/>
                        </a:lnTo>
                        <a:lnTo>
                          <a:pt x="259" y="23"/>
                        </a:lnTo>
                        <a:lnTo>
                          <a:pt x="261" y="23"/>
                        </a:lnTo>
                        <a:lnTo>
                          <a:pt x="261" y="25"/>
                        </a:lnTo>
                        <a:lnTo>
                          <a:pt x="263" y="25"/>
                        </a:lnTo>
                        <a:lnTo>
                          <a:pt x="265" y="25"/>
                        </a:lnTo>
                        <a:lnTo>
                          <a:pt x="265" y="23"/>
                        </a:lnTo>
                        <a:lnTo>
                          <a:pt x="267" y="23"/>
                        </a:lnTo>
                        <a:lnTo>
                          <a:pt x="269" y="23"/>
                        </a:lnTo>
                        <a:lnTo>
                          <a:pt x="271" y="23"/>
                        </a:lnTo>
                        <a:lnTo>
                          <a:pt x="271" y="25"/>
                        </a:lnTo>
                        <a:lnTo>
                          <a:pt x="273" y="25"/>
                        </a:lnTo>
                        <a:lnTo>
                          <a:pt x="275" y="23"/>
                        </a:lnTo>
                        <a:lnTo>
                          <a:pt x="277" y="23"/>
                        </a:lnTo>
                        <a:lnTo>
                          <a:pt x="279" y="23"/>
                        </a:lnTo>
                        <a:lnTo>
                          <a:pt x="280" y="23"/>
                        </a:lnTo>
                        <a:lnTo>
                          <a:pt x="280" y="22"/>
                        </a:lnTo>
                        <a:lnTo>
                          <a:pt x="282" y="22"/>
                        </a:lnTo>
                        <a:lnTo>
                          <a:pt x="284" y="22"/>
                        </a:lnTo>
                        <a:lnTo>
                          <a:pt x="286" y="22"/>
                        </a:lnTo>
                        <a:lnTo>
                          <a:pt x="288" y="22"/>
                        </a:lnTo>
                        <a:lnTo>
                          <a:pt x="290" y="22"/>
                        </a:lnTo>
                        <a:lnTo>
                          <a:pt x="290" y="20"/>
                        </a:lnTo>
                        <a:lnTo>
                          <a:pt x="292" y="20"/>
                        </a:lnTo>
                        <a:lnTo>
                          <a:pt x="292" y="22"/>
                        </a:lnTo>
                        <a:lnTo>
                          <a:pt x="294" y="23"/>
                        </a:lnTo>
                        <a:lnTo>
                          <a:pt x="296" y="23"/>
                        </a:lnTo>
                        <a:lnTo>
                          <a:pt x="296" y="25"/>
                        </a:lnTo>
                        <a:lnTo>
                          <a:pt x="298" y="25"/>
                        </a:lnTo>
                        <a:lnTo>
                          <a:pt x="300" y="25"/>
                        </a:lnTo>
                        <a:lnTo>
                          <a:pt x="300" y="23"/>
                        </a:lnTo>
                        <a:lnTo>
                          <a:pt x="300" y="22"/>
                        </a:lnTo>
                        <a:lnTo>
                          <a:pt x="302" y="22"/>
                        </a:lnTo>
                        <a:lnTo>
                          <a:pt x="304" y="22"/>
                        </a:lnTo>
                        <a:lnTo>
                          <a:pt x="304" y="23"/>
                        </a:lnTo>
                        <a:lnTo>
                          <a:pt x="305" y="23"/>
                        </a:lnTo>
                        <a:lnTo>
                          <a:pt x="307" y="23"/>
                        </a:lnTo>
                        <a:lnTo>
                          <a:pt x="307" y="22"/>
                        </a:lnTo>
                        <a:lnTo>
                          <a:pt x="309" y="22"/>
                        </a:lnTo>
                        <a:lnTo>
                          <a:pt x="311" y="23"/>
                        </a:lnTo>
                        <a:lnTo>
                          <a:pt x="313" y="23"/>
                        </a:lnTo>
                        <a:lnTo>
                          <a:pt x="315" y="23"/>
                        </a:lnTo>
                        <a:lnTo>
                          <a:pt x="315" y="22"/>
                        </a:lnTo>
                        <a:lnTo>
                          <a:pt x="317" y="22"/>
                        </a:lnTo>
                        <a:lnTo>
                          <a:pt x="319" y="22"/>
                        </a:lnTo>
                        <a:lnTo>
                          <a:pt x="321" y="22"/>
                        </a:lnTo>
                        <a:lnTo>
                          <a:pt x="323" y="22"/>
                        </a:lnTo>
                        <a:lnTo>
                          <a:pt x="325" y="20"/>
                        </a:lnTo>
                        <a:lnTo>
                          <a:pt x="327" y="20"/>
                        </a:lnTo>
                        <a:lnTo>
                          <a:pt x="328" y="20"/>
                        </a:lnTo>
                        <a:lnTo>
                          <a:pt x="328" y="22"/>
                        </a:lnTo>
                        <a:lnTo>
                          <a:pt x="330" y="22"/>
                        </a:lnTo>
                        <a:lnTo>
                          <a:pt x="330" y="23"/>
                        </a:lnTo>
                        <a:lnTo>
                          <a:pt x="330" y="25"/>
                        </a:lnTo>
                        <a:lnTo>
                          <a:pt x="332" y="25"/>
                        </a:lnTo>
                        <a:lnTo>
                          <a:pt x="334" y="25"/>
                        </a:lnTo>
                        <a:lnTo>
                          <a:pt x="334" y="27"/>
                        </a:lnTo>
                        <a:lnTo>
                          <a:pt x="332" y="27"/>
                        </a:lnTo>
                        <a:lnTo>
                          <a:pt x="332" y="29"/>
                        </a:lnTo>
                        <a:lnTo>
                          <a:pt x="332" y="31"/>
                        </a:lnTo>
                        <a:lnTo>
                          <a:pt x="334" y="31"/>
                        </a:lnTo>
                        <a:lnTo>
                          <a:pt x="336" y="31"/>
                        </a:lnTo>
                        <a:lnTo>
                          <a:pt x="338" y="31"/>
                        </a:lnTo>
                        <a:lnTo>
                          <a:pt x="338" y="33"/>
                        </a:lnTo>
                        <a:lnTo>
                          <a:pt x="340" y="33"/>
                        </a:lnTo>
                        <a:lnTo>
                          <a:pt x="342" y="33"/>
                        </a:lnTo>
                        <a:lnTo>
                          <a:pt x="344" y="33"/>
                        </a:lnTo>
                        <a:lnTo>
                          <a:pt x="346" y="33"/>
                        </a:lnTo>
                        <a:lnTo>
                          <a:pt x="348" y="33"/>
                        </a:lnTo>
                        <a:lnTo>
                          <a:pt x="350" y="33"/>
                        </a:lnTo>
                        <a:lnTo>
                          <a:pt x="352" y="33"/>
                        </a:lnTo>
                        <a:lnTo>
                          <a:pt x="353" y="33"/>
                        </a:lnTo>
                        <a:lnTo>
                          <a:pt x="353" y="35"/>
                        </a:lnTo>
                        <a:lnTo>
                          <a:pt x="355" y="35"/>
                        </a:lnTo>
                        <a:lnTo>
                          <a:pt x="357" y="35"/>
                        </a:lnTo>
                        <a:lnTo>
                          <a:pt x="359" y="35"/>
                        </a:lnTo>
                        <a:lnTo>
                          <a:pt x="361" y="33"/>
                        </a:lnTo>
                        <a:lnTo>
                          <a:pt x="363" y="33"/>
                        </a:lnTo>
                        <a:lnTo>
                          <a:pt x="365" y="33"/>
                        </a:lnTo>
                        <a:lnTo>
                          <a:pt x="365" y="31"/>
                        </a:lnTo>
                        <a:lnTo>
                          <a:pt x="365" y="29"/>
                        </a:lnTo>
                        <a:lnTo>
                          <a:pt x="367" y="29"/>
                        </a:lnTo>
                        <a:lnTo>
                          <a:pt x="367" y="27"/>
                        </a:lnTo>
                        <a:lnTo>
                          <a:pt x="367" y="29"/>
                        </a:lnTo>
                        <a:lnTo>
                          <a:pt x="369" y="29"/>
                        </a:lnTo>
                        <a:lnTo>
                          <a:pt x="369" y="27"/>
                        </a:lnTo>
                        <a:lnTo>
                          <a:pt x="369" y="25"/>
                        </a:lnTo>
                        <a:lnTo>
                          <a:pt x="371" y="23"/>
                        </a:lnTo>
                        <a:lnTo>
                          <a:pt x="373" y="23"/>
                        </a:lnTo>
                        <a:lnTo>
                          <a:pt x="375" y="23"/>
                        </a:lnTo>
                        <a:lnTo>
                          <a:pt x="376" y="23"/>
                        </a:lnTo>
                        <a:lnTo>
                          <a:pt x="378" y="23"/>
                        </a:lnTo>
                        <a:lnTo>
                          <a:pt x="378" y="25"/>
                        </a:lnTo>
                        <a:lnTo>
                          <a:pt x="378" y="23"/>
                        </a:lnTo>
                        <a:lnTo>
                          <a:pt x="380" y="23"/>
                        </a:lnTo>
                        <a:lnTo>
                          <a:pt x="380" y="22"/>
                        </a:lnTo>
                        <a:lnTo>
                          <a:pt x="382" y="22"/>
                        </a:lnTo>
                        <a:lnTo>
                          <a:pt x="384" y="22"/>
                        </a:lnTo>
                        <a:lnTo>
                          <a:pt x="384" y="20"/>
                        </a:lnTo>
                        <a:lnTo>
                          <a:pt x="382" y="20"/>
                        </a:lnTo>
                        <a:lnTo>
                          <a:pt x="382" y="18"/>
                        </a:lnTo>
                        <a:lnTo>
                          <a:pt x="382" y="16"/>
                        </a:lnTo>
                        <a:lnTo>
                          <a:pt x="384" y="14"/>
                        </a:lnTo>
                        <a:lnTo>
                          <a:pt x="386" y="14"/>
                        </a:lnTo>
                        <a:lnTo>
                          <a:pt x="386" y="16"/>
                        </a:lnTo>
                        <a:lnTo>
                          <a:pt x="386" y="18"/>
                        </a:lnTo>
                        <a:lnTo>
                          <a:pt x="388" y="18"/>
                        </a:lnTo>
                        <a:lnTo>
                          <a:pt x="388" y="16"/>
                        </a:lnTo>
                        <a:lnTo>
                          <a:pt x="390" y="16"/>
                        </a:lnTo>
                        <a:lnTo>
                          <a:pt x="390" y="14"/>
                        </a:lnTo>
                        <a:lnTo>
                          <a:pt x="390" y="12"/>
                        </a:lnTo>
                        <a:lnTo>
                          <a:pt x="392" y="12"/>
                        </a:lnTo>
                        <a:lnTo>
                          <a:pt x="392" y="10"/>
                        </a:lnTo>
                        <a:lnTo>
                          <a:pt x="394" y="10"/>
                        </a:lnTo>
                        <a:lnTo>
                          <a:pt x="396" y="10"/>
                        </a:lnTo>
                        <a:lnTo>
                          <a:pt x="396" y="12"/>
                        </a:lnTo>
                        <a:lnTo>
                          <a:pt x="398" y="12"/>
                        </a:lnTo>
                        <a:lnTo>
                          <a:pt x="398" y="14"/>
                        </a:lnTo>
                        <a:lnTo>
                          <a:pt x="400" y="14"/>
                        </a:lnTo>
                        <a:lnTo>
                          <a:pt x="401" y="14"/>
                        </a:lnTo>
                        <a:lnTo>
                          <a:pt x="401" y="12"/>
                        </a:lnTo>
                        <a:lnTo>
                          <a:pt x="403" y="12"/>
                        </a:lnTo>
                        <a:lnTo>
                          <a:pt x="401" y="12"/>
                        </a:lnTo>
                        <a:lnTo>
                          <a:pt x="401" y="10"/>
                        </a:lnTo>
                        <a:lnTo>
                          <a:pt x="403" y="10"/>
                        </a:lnTo>
                        <a:lnTo>
                          <a:pt x="403" y="8"/>
                        </a:lnTo>
                        <a:lnTo>
                          <a:pt x="403" y="10"/>
                        </a:lnTo>
                        <a:lnTo>
                          <a:pt x="401" y="10"/>
                        </a:lnTo>
                        <a:lnTo>
                          <a:pt x="401" y="8"/>
                        </a:lnTo>
                        <a:lnTo>
                          <a:pt x="403" y="8"/>
                        </a:lnTo>
                        <a:lnTo>
                          <a:pt x="405" y="8"/>
                        </a:lnTo>
                        <a:lnTo>
                          <a:pt x="405" y="6"/>
                        </a:lnTo>
                        <a:lnTo>
                          <a:pt x="407" y="6"/>
                        </a:lnTo>
                        <a:lnTo>
                          <a:pt x="407" y="8"/>
                        </a:lnTo>
                        <a:lnTo>
                          <a:pt x="409" y="8"/>
                        </a:lnTo>
                        <a:lnTo>
                          <a:pt x="409" y="10"/>
                        </a:lnTo>
                        <a:lnTo>
                          <a:pt x="411" y="10"/>
                        </a:lnTo>
                        <a:lnTo>
                          <a:pt x="411" y="8"/>
                        </a:lnTo>
                        <a:lnTo>
                          <a:pt x="411" y="6"/>
                        </a:lnTo>
                        <a:lnTo>
                          <a:pt x="413" y="6"/>
                        </a:lnTo>
                        <a:lnTo>
                          <a:pt x="415" y="6"/>
                        </a:lnTo>
                        <a:lnTo>
                          <a:pt x="417" y="6"/>
                        </a:lnTo>
                        <a:lnTo>
                          <a:pt x="419" y="6"/>
                        </a:lnTo>
                        <a:lnTo>
                          <a:pt x="421" y="6"/>
                        </a:lnTo>
                        <a:lnTo>
                          <a:pt x="421" y="8"/>
                        </a:lnTo>
                        <a:lnTo>
                          <a:pt x="423" y="8"/>
                        </a:lnTo>
                        <a:lnTo>
                          <a:pt x="423" y="6"/>
                        </a:lnTo>
                        <a:lnTo>
                          <a:pt x="423" y="4"/>
                        </a:lnTo>
                        <a:lnTo>
                          <a:pt x="424" y="4"/>
                        </a:lnTo>
                        <a:lnTo>
                          <a:pt x="424" y="2"/>
                        </a:lnTo>
                        <a:lnTo>
                          <a:pt x="426" y="2"/>
                        </a:lnTo>
                        <a:lnTo>
                          <a:pt x="428" y="2"/>
                        </a:lnTo>
                        <a:lnTo>
                          <a:pt x="430" y="2"/>
                        </a:lnTo>
                        <a:lnTo>
                          <a:pt x="430" y="4"/>
                        </a:lnTo>
                        <a:lnTo>
                          <a:pt x="432" y="4"/>
                        </a:lnTo>
                        <a:lnTo>
                          <a:pt x="434" y="4"/>
                        </a:lnTo>
                        <a:lnTo>
                          <a:pt x="436" y="4"/>
                        </a:lnTo>
                        <a:lnTo>
                          <a:pt x="436" y="2"/>
                        </a:lnTo>
                        <a:lnTo>
                          <a:pt x="438" y="2"/>
                        </a:lnTo>
                        <a:lnTo>
                          <a:pt x="440" y="2"/>
                        </a:lnTo>
                        <a:lnTo>
                          <a:pt x="442" y="2"/>
                        </a:lnTo>
                        <a:lnTo>
                          <a:pt x="444" y="2"/>
                        </a:lnTo>
                        <a:lnTo>
                          <a:pt x="444" y="0"/>
                        </a:lnTo>
                        <a:lnTo>
                          <a:pt x="446" y="0"/>
                        </a:lnTo>
                        <a:lnTo>
                          <a:pt x="448" y="0"/>
                        </a:lnTo>
                        <a:lnTo>
                          <a:pt x="448" y="2"/>
                        </a:lnTo>
                        <a:lnTo>
                          <a:pt x="449" y="4"/>
                        </a:lnTo>
                        <a:lnTo>
                          <a:pt x="451" y="4"/>
                        </a:lnTo>
                        <a:lnTo>
                          <a:pt x="453" y="4"/>
                        </a:lnTo>
                        <a:lnTo>
                          <a:pt x="453" y="6"/>
                        </a:lnTo>
                        <a:lnTo>
                          <a:pt x="455" y="6"/>
                        </a:lnTo>
                        <a:lnTo>
                          <a:pt x="457" y="6"/>
                        </a:lnTo>
                        <a:lnTo>
                          <a:pt x="457" y="8"/>
                        </a:lnTo>
                        <a:lnTo>
                          <a:pt x="459" y="8"/>
                        </a:lnTo>
                        <a:lnTo>
                          <a:pt x="461" y="8"/>
                        </a:lnTo>
                        <a:lnTo>
                          <a:pt x="463" y="8"/>
                        </a:lnTo>
                        <a:lnTo>
                          <a:pt x="463" y="10"/>
                        </a:lnTo>
                        <a:lnTo>
                          <a:pt x="465" y="10"/>
                        </a:lnTo>
                        <a:lnTo>
                          <a:pt x="467" y="10"/>
                        </a:lnTo>
                        <a:lnTo>
                          <a:pt x="469" y="10"/>
                        </a:lnTo>
                        <a:lnTo>
                          <a:pt x="471" y="10"/>
                        </a:lnTo>
                        <a:lnTo>
                          <a:pt x="472" y="10"/>
                        </a:lnTo>
                        <a:lnTo>
                          <a:pt x="472" y="8"/>
                        </a:lnTo>
                        <a:lnTo>
                          <a:pt x="472" y="6"/>
                        </a:lnTo>
                        <a:lnTo>
                          <a:pt x="474" y="6"/>
                        </a:lnTo>
                        <a:lnTo>
                          <a:pt x="476" y="6"/>
                        </a:lnTo>
                        <a:lnTo>
                          <a:pt x="478" y="6"/>
                        </a:lnTo>
                        <a:lnTo>
                          <a:pt x="480" y="6"/>
                        </a:lnTo>
                        <a:lnTo>
                          <a:pt x="482" y="6"/>
                        </a:lnTo>
                        <a:lnTo>
                          <a:pt x="482" y="8"/>
                        </a:lnTo>
                        <a:lnTo>
                          <a:pt x="484" y="8"/>
                        </a:lnTo>
                        <a:lnTo>
                          <a:pt x="484" y="10"/>
                        </a:lnTo>
                        <a:lnTo>
                          <a:pt x="486" y="10"/>
                        </a:lnTo>
                        <a:lnTo>
                          <a:pt x="486" y="12"/>
                        </a:lnTo>
                        <a:lnTo>
                          <a:pt x="486" y="14"/>
                        </a:lnTo>
                        <a:lnTo>
                          <a:pt x="486" y="16"/>
                        </a:lnTo>
                        <a:lnTo>
                          <a:pt x="486" y="14"/>
                        </a:lnTo>
                        <a:lnTo>
                          <a:pt x="488" y="14"/>
                        </a:lnTo>
                        <a:lnTo>
                          <a:pt x="488" y="16"/>
                        </a:lnTo>
                        <a:lnTo>
                          <a:pt x="486" y="16"/>
                        </a:lnTo>
                        <a:lnTo>
                          <a:pt x="488" y="16"/>
                        </a:lnTo>
                        <a:lnTo>
                          <a:pt x="490" y="16"/>
                        </a:lnTo>
                        <a:lnTo>
                          <a:pt x="490" y="18"/>
                        </a:lnTo>
                        <a:lnTo>
                          <a:pt x="492" y="18"/>
                        </a:lnTo>
                        <a:lnTo>
                          <a:pt x="492" y="20"/>
                        </a:lnTo>
                        <a:lnTo>
                          <a:pt x="494" y="20"/>
                        </a:lnTo>
                        <a:lnTo>
                          <a:pt x="494" y="22"/>
                        </a:lnTo>
                        <a:lnTo>
                          <a:pt x="492" y="22"/>
                        </a:lnTo>
                        <a:lnTo>
                          <a:pt x="494" y="22"/>
                        </a:lnTo>
                        <a:lnTo>
                          <a:pt x="494" y="23"/>
                        </a:lnTo>
                        <a:lnTo>
                          <a:pt x="496" y="23"/>
                        </a:lnTo>
                        <a:lnTo>
                          <a:pt x="496" y="25"/>
                        </a:lnTo>
                        <a:lnTo>
                          <a:pt x="497" y="25"/>
                        </a:lnTo>
                        <a:lnTo>
                          <a:pt x="499" y="25"/>
                        </a:lnTo>
                        <a:lnTo>
                          <a:pt x="501" y="25"/>
                        </a:lnTo>
                        <a:lnTo>
                          <a:pt x="503" y="25"/>
                        </a:lnTo>
                        <a:lnTo>
                          <a:pt x="503" y="27"/>
                        </a:lnTo>
                        <a:lnTo>
                          <a:pt x="505" y="27"/>
                        </a:lnTo>
                        <a:lnTo>
                          <a:pt x="505" y="25"/>
                        </a:lnTo>
                        <a:lnTo>
                          <a:pt x="507" y="25"/>
                        </a:lnTo>
                        <a:lnTo>
                          <a:pt x="507" y="23"/>
                        </a:lnTo>
                        <a:lnTo>
                          <a:pt x="509" y="23"/>
                        </a:lnTo>
                        <a:lnTo>
                          <a:pt x="509" y="25"/>
                        </a:lnTo>
                        <a:lnTo>
                          <a:pt x="511" y="25"/>
                        </a:lnTo>
                        <a:lnTo>
                          <a:pt x="513" y="25"/>
                        </a:lnTo>
                        <a:lnTo>
                          <a:pt x="513" y="27"/>
                        </a:lnTo>
                        <a:lnTo>
                          <a:pt x="513" y="25"/>
                        </a:lnTo>
                        <a:lnTo>
                          <a:pt x="515" y="25"/>
                        </a:lnTo>
                        <a:lnTo>
                          <a:pt x="515" y="27"/>
                        </a:lnTo>
                        <a:lnTo>
                          <a:pt x="517" y="27"/>
                        </a:lnTo>
                        <a:lnTo>
                          <a:pt x="515" y="27"/>
                        </a:lnTo>
                        <a:lnTo>
                          <a:pt x="517" y="29"/>
                        </a:lnTo>
                        <a:lnTo>
                          <a:pt x="517" y="31"/>
                        </a:lnTo>
                        <a:lnTo>
                          <a:pt x="519" y="31"/>
                        </a:lnTo>
                        <a:lnTo>
                          <a:pt x="520" y="31"/>
                        </a:lnTo>
                        <a:lnTo>
                          <a:pt x="522" y="31"/>
                        </a:lnTo>
                        <a:lnTo>
                          <a:pt x="522" y="29"/>
                        </a:lnTo>
                        <a:lnTo>
                          <a:pt x="522" y="31"/>
                        </a:lnTo>
                        <a:lnTo>
                          <a:pt x="524" y="31"/>
                        </a:lnTo>
                        <a:lnTo>
                          <a:pt x="526" y="31"/>
                        </a:lnTo>
                        <a:lnTo>
                          <a:pt x="528" y="31"/>
                        </a:lnTo>
                        <a:lnTo>
                          <a:pt x="530" y="31"/>
                        </a:lnTo>
                        <a:lnTo>
                          <a:pt x="530" y="33"/>
                        </a:lnTo>
                        <a:lnTo>
                          <a:pt x="530" y="35"/>
                        </a:lnTo>
                        <a:lnTo>
                          <a:pt x="532" y="35"/>
                        </a:lnTo>
                        <a:lnTo>
                          <a:pt x="534" y="35"/>
                        </a:lnTo>
                        <a:lnTo>
                          <a:pt x="534" y="37"/>
                        </a:lnTo>
                        <a:lnTo>
                          <a:pt x="534" y="39"/>
                        </a:lnTo>
                        <a:lnTo>
                          <a:pt x="536" y="39"/>
                        </a:lnTo>
                        <a:lnTo>
                          <a:pt x="538" y="39"/>
                        </a:lnTo>
                        <a:lnTo>
                          <a:pt x="538" y="41"/>
                        </a:lnTo>
                        <a:lnTo>
                          <a:pt x="540" y="41"/>
                        </a:lnTo>
                        <a:lnTo>
                          <a:pt x="540" y="43"/>
                        </a:lnTo>
                        <a:lnTo>
                          <a:pt x="542" y="43"/>
                        </a:lnTo>
                        <a:lnTo>
                          <a:pt x="544" y="43"/>
                        </a:lnTo>
                        <a:lnTo>
                          <a:pt x="544" y="45"/>
                        </a:lnTo>
                        <a:lnTo>
                          <a:pt x="545" y="45"/>
                        </a:lnTo>
                        <a:lnTo>
                          <a:pt x="547" y="45"/>
                        </a:lnTo>
                        <a:lnTo>
                          <a:pt x="547" y="43"/>
                        </a:lnTo>
                        <a:lnTo>
                          <a:pt x="549" y="43"/>
                        </a:lnTo>
                        <a:lnTo>
                          <a:pt x="551" y="45"/>
                        </a:lnTo>
                        <a:lnTo>
                          <a:pt x="553" y="43"/>
                        </a:lnTo>
                        <a:lnTo>
                          <a:pt x="555" y="43"/>
                        </a:lnTo>
                        <a:lnTo>
                          <a:pt x="557" y="43"/>
                        </a:lnTo>
                        <a:lnTo>
                          <a:pt x="559" y="43"/>
                        </a:lnTo>
                        <a:lnTo>
                          <a:pt x="559" y="41"/>
                        </a:lnTo>
                        <a:lnTo>
                          <a:pt x="561" y="41"/>
                        </a:lnTo>
                        <a:lnTo>
                          <a:pt x="563" y="41"/>
                        </a:lnTo>
                        <a:lnTo>
                          <a:pt x="563" y="39"/>
                        </a:lnTo>
                        <a:lnTo>
                          <a:pt x="563" y="37"/>
                        </a:lnTo>
                        <a:lnTo>
                          <a:pt x="565" y="37"/>
                        </a:lnTo>
                        <a:lnTo>
                          <a:pt x="567" y="37"/>
                        </a:lnTo>
                        <a:lnTo>
                          <a:pt x="568" y="35"/>
                        </a:lnTo>
                        <a:lnTo>
                          <a:pt x="568" y="33"/>
                        </a:lnTo>
                        <a:lnTo>
                          <a:pt x="570" y="33"/>
                        </a:lnTo>
                        <a:lnTo>
                          <a:pt x="572" y="33"/>
                        </a:lnTo>
                        <a:lnTo>
                          <a:pt x="574" y="33"/>
                        </a:lnTo>
                        <a:lnTo>
                          <a:pt x="574" y="31"/>
                        </a:lnTo>
                        <a:lnTo>
                          <a:pt x="574" y="33"/>
                        </a:lnTo>
                        <a:lnTo>
                          <a:pt x="576" y="33"/>
                        </a:lnTo>
                        <a:lnTo>
                          <a:pt x="576" y="31"/>
                        </a:lnTo>
                        <a:lnTo>
                          <a:pt x="578" y="31"/>
                        </a:lnTo>
                        <a:lnTo>
                          <a:pt x="578" y="33"/>
                        </a:lnTo>
                        <a:lnTo>
                          <a:pt x="580" y="31"/>
                        </a:lnTo>
                        <a:lnTo>
                          <a:pt x="580" y="33"/>
                        </a:lnTo>
                        <a:lnTo>
                          <a:pt x="582" y="33"/>
                        </a:lnTo>
                        <a:lnTo>
                          <a:pt x="582" y="31"/>
                        </a:lnTo>
                        <a:lnTo>
                          <a:pt x="584" y="33"/>
                        </a:lnTo>
                        <a:lnTo>
                          <a:pt x="584" y="31"/>
                        </a:lnTo>
                        <a:lnTo>
                          <a:pt x="586" y="31"/>
                        </a:lnTo>
                        <a:lnTo>
                          <a:pt x="588" y="31"/>
                        </a:lnTo>
                        <a:lnTo>
                          <a:pt x="590" y="31"/>
                        </a:lnTo>
                        <a:lnTo>
                          <a:pt x="592" y="31"/>
                        </a:lnTo>
                        <a:lnTo>
                          <a:pt x="592" y="33"/>
                        </a:lnTo>
                        <a:lnTo>
                          <a:pt x="593" y="33"/>
                        </a:lnTo>
                        <a:lnTo>
                          <a:pt x="595" y="33"/>
                        </a:lnTo>
                        <a:lnTo>
                          <a:pt x="595" y="31"/>
                        </a:lnTo>
                        <a:lnTo>
                          <a:pt x="597" y="31"/>
                        </a:lnTo>
                        <a:lnTo>
                          <a:pt x="601" y="37"/>
                        </a:lnTo>
                        <a:lnTo>
                          <a:pt x="603" y="39"/>
                        </a:lnTo>
                        <a:lnTo>
                          <a:pt x="607" y="43"/>
                        </a:lnTo>
                        <a:lnTo>
                          <a:pt x="611" y="48"/>
                        </a:lnTo>
                        <a:lnTo>
                          <a:pt x="616" y="54"/>
                        </a:lnTo>
                        <a:lnTo>
                          <a:pt x="620" y="58"/>
                        </a:lnTo>
                        <a:lnTo>
                          <a:pt x="624" y="64"/>
                        </a:lnTo>
                        <a:lnTo>
                          <a:pt x="626" y="66"/>
                        </a:lnTo>
                        <a:lnTo>
                          <a:pt x="628" y="68"/>
                        </a:lnTo>
                        <a:lnTo>
                          <a:pt x="630" y="71"/>
                        </a:lnTo>
                        <a:lnTo>
                          <a:pt x="632" y="73"/>
                        </a:lnTo>
                        <a:lnTo>
                          <a:pt x="640" y="83"/>
                        </a:lnTo>
                        <a:lnTo>
                          <a:pt x="643" y="89"/>
                        </a:lnTo>
                        <a:lnTo>
                          <a:pt x="649" y="94"/>
                        </a:lnTo>
                        <a:lnTo>
                          <a:pt x="663" y="110"/>
                        </a:lnTo>
                        <a:lnTo>
                          <a:pt x="674" y="127"/>
                        </a:lnTo>
                        <a:lnTo>
                          <a:pt x="680" y="133"/>
                        </a:lnTo>
                        <a:lnTo>
                          <a:pt x="688" y="142"/>
                        </a:lnTo>
                        <a:lnTo>
                          <a:pt x="691" y="148"/>
                        </a:lnTo>
                        <a:lnTo>
                          <a:pt x="695" y="150"/>
                        </a:lnTo>
                        <a:lnTo>
                          <a:pt x="701" y="158"/>
                        </a:lnTo>
                        <a:lnTo>
                          <a:pt x="707" y="166"/>
                        </a:lnTo>
                        <a:lnTo>
                          <a:pt x="722" y="185"/>
                        </a:lnTo>
                        <a:lnTo>
                          <a:pt x="749" y="219"/>
                        </a:lnTo>
                        <a:lnTo>
                          <a:pt x="757" y="227"/>
                        </a:lnTo>
                        <a:lnTo>
                          <a:pt x="785" y="265"/>
                        </a:lnTo>
                        <a:lnTo>
                          <a:pt x="783" y="265"/>
                        </a:lnTo>
                        <a:lnTo>
                          <a:pt x="782" y="267"/>
                        </a:lnTo>
                        <a:lnTo>
                          <a:pt x="780" y="267"/>
                        </a:lnTo>
                        <a:lnTo>
                          <a:pt x="780" y="269"/>
                        </a:lnTo>
                        <a:lnTo>
                          <a:pt x="778" y="269"/>
                        </a:lnTo>
                        <a:lnTo>
                          <a:pt x="776" y="269"/>
                        </a:lnTo>
                        <a:lnTo>
                          <a:pt x="774" y="271"/>
                        </a:lnTo>
                        <a:lnTo>
                          <a:pt x="772" y="271"/>
                        </a:lnTo>
                        <a:lnTo>
                          <a:pt x="770" y="273"/>
                        </a:lnTo>
                        <a:lnTo>
                          <a:pt x="768" y="275"/>
                        </a:lnTo>
                        <a:lnTo>
                          <a:pt x="766" y="277"/>
                        </a:lnTo>
                        <a:lnTo>
                          <a:pt x="762" y="277"/>
                        </a:lnTo>
                        <a:lnTo>
                          <a:pt x="760" y="279"/>
                        </a:lnTo>
                        <a:lnTo>
                          <a:pt x="759" y="279"/>
                        </a:lnTo>
                        <a:lnTo>
                          <a:pt x="757" y="279"/>
                        </a:lnTo>
                        <a:lnTo>
                          <a:pt x="755" y="279"/>
                        </a:lnTo>
                        <a:lnTo>
                          <a:pt x="753" y="279"/>
                        </a:lnTo>
                        <a:lnTo>
                          <a:pt x="751" y="281"/>
                        </a:lnTo>
                        <a:lnTo>
                          <a:pt x="749" y="281"/>
                        </a:lnTo>
                        <a:lnTo>
                          <a:pt x="747" y="281"/>
                        </a:lnTo>
                        <a:lnTo>
                          <a:pt x="745" y="281"/>
                        </a:lnTo>
                        <a:lnTo>
                          <a:pt x="743" y="281"/>
                        </a:lnTo>
                        <a:lnTo>
                          <a:pt x="741" y="281"/>
                        </a:lnTo>
                        <a:lnTo>
                          <a:pt x="739" y="281"/>
                        </a:lnTo>
                        <a:lnTo>
                          <a:pt x="737" y="281"/>
                        </a:lnTo>
                        <a:lnTo>
                          <a:pt x="736" y="281"/>
                        </a:lnTo>
                        <a:lnTo>
                          <a:pt x="734" y="281"/>
                        </a:lnTo>
                        <a:lnTo>
                          <a:pt x="732" y="281"/>
                        </a:lnTo>
                        <a:lnTo>
                          <a:pt x="730" y="281"/>
                        </a:lnTo>
                        <a:lnTo>
                          <a:pt x="728" y="281"/>
                        </a:lnTo>
                        <a:lnTo>
                          <a:pt x="726" y="281"/>
                        </a:lnTo>
                        <a:lnTo>
                          <a:pt x="724" y="281"/>
                        </a:lnTo>
                        <a:lnTo>
                          <a:pt x="722" y="281"/>
                        </a:lnTo>
                        <a:lnTo>
                          <a:pt x="720" y="281"/>
                        </a:lnTo>
                        <a:lnTo>
                          <a:pt x="718" y="281"/>
                        </a:lnTo>
                        <a:lnTo>
                          <a:pt x="716" y="281"/>
                        </a:lnTo>
                        <a:lnTo>
                          <a:pt x="714" y="281"/>
                        </a:lnTo>
                        <a:lnTo>
                          <a:pt x="712" y="281"/>
                        </a:lnTo>
                        <a:lnTo>
                          <a:pt x="711" y="281"/>
                        </a:lnTo>
                        <a:lnTo>
                          <a:pt x="709" y="281"/>
                        </a:lnTo>
                        <a:lnTo>
                          <a:pt x="707" y="281"/>
                        </a:lnTo>
                        <a:lnTo>
                          <a:pt x="705" y="281"/>
                        </a:lnTo>
                        <a:lnTo>
                          <a:pt x="703" y="281"/>
                        </a:lnTo>
                        <a:lnTo>
                          <a:pt x="701" y="281"/>
                        </a:lnTo>
                        <a:lnTo>
                          <a:pt x="699" y="281"/>
                        </a:lnTo>
                        <a:lnTo>
                          <a:pt x="697" y="281"/>
                        </a:lnTo>
                        <a:lnTo>
                          <a:pt x="695" y="281"/>
                        </a:lnTo>
                        <a:lnTo>
                          <a:pt x="695" y="279"/>
                        </a:lnTo>
                        <a:lnTo>
                          <a:pt x="693" y="279"/>
                        </a:lnTo>
                        <a:lnTo>
                          <a:pt x="691" y="279"/>
                        </a:lnTo>
                        <a:lnTo>
                          <a:pt x="691" y="277"/>
                        </a:lnTo>
                        <a:lnTo>
                          <a:pt x="689" y="277"/>
                        </a:lnTo>
                        <a:lnTo>
                          <a:pt x="688" y="277"/>
                        </a:lnTo>
                        <a:lnTo>
                          <a:pt x="686" y="279"/>
                        </a:lnTo>
                        <a:lnTo>
                          <a:pt x="684" y="279"/>
                        </a:lnTo>
                        <a:lnTo>
                          <a:pt x="684" y="281"/>
                        </a:lnTo>
                        <a:lnTo>
                          <a:pt x="682" y="281"/>
                        </a:lnTo>
                        <a:lnTo>
                          <a:pt x="680" y="281"/>
                        </a:lnTo>
                        <a:lnTo>
                          <a:pt x="678" y="281"/>
                        </a:lnTo>
                        <a:lnTo>
                          <a:pt x="678" y="283"/>
                        </a:lnTo>
                        <a:lnTo>
                          <a:pt x="676" y="283"/>
                        </a:lnTo>
                        <a:lnTo>
                          <a:pt x="676" y="285"/>
                        </a:lnTo>
                        <a:lnTo>
                          <a:pt x="674" y="285"/>
                        </a:lnTo>
                        <a:lnTo>
                          <a:pt x="674" y="283"/>
                        </a:lnTo>
                        <a:lnTo>
                          <a:pt x="672" y="283"/>
                        </a:lnTo>
                        <a:lnTo>
                          <a:pt x="670" y="283"/>
                        </a:lnTo>
                        <a:lnTo>
                          <a:pt x="670" y="281"/>
                        </a:lnTo>
                        <a:lnTo>
                          <a:pt x="668" y="281"/>
                        </a:lnTo>
                        <a:lnTo>
                          <a:pt x="666" y="281"/>
                        </a:lnTo>
                        <a:lnTo>
                          <a:pt x="664" y="281"/>
                        </a:lnTo>
                        <a:lnTo>
                          <a:pt x="664" y="279"/>
                        </a:lnTo>
                        <a:lnTo>
                          <a:pt x="663" y="279"/>
                        </a:lnTo>
                        <a:lnTo>
                          <a:pt x="661" y="277"/>
                        </a:lnTo>
                        <a:lnTo>
                          <a:pt x="659" y="277"/>
                        </a:lnTo>
                        <a:lnTo>
                          <a:pt x="659" y="275"/>
                        </a:lnTo>
                        <a:lnTo>
                          <a:pt x="659" y="273"/>
                        </a:lnTo>
                        <a:lnTo>
                          <a:pt x="659" y="271"/>
                        </a:lnTo>
                        <a:lnTo>
                          <a:pt x="659" y="269"/>
                        </a:lnTo>
                        <a:lnTo>
                          <a:pt x="657" y="269"/>
                        </a:lnTo>
                        <a:lnTo>
                          <a:pt x="659" y="269"/>
                        </a:lnTo>
                        <a:lnTo>
                          <a:pt x="659" y="267"/>
                        </a:lnTo>
                        <a:lnTo>
                          <a:pt x="659" y="265"/>
                        </a:lnTo>
                        <a:lnTo>
                          <a:pt x="657" y="265"/>
                        </a:lnTo>
                        <a:lnTo>
                          <a:pt x="655" y="265"/>
                        </a:lnTo>
                        <a:lnTo>
                          <a:pt x="655" y="263"/>
                        </a:lnTo>
                        <a:lnTo>
                          <a:pt x="653" y="263"/>
                        </a:lnTo>
                        <a:lnTo>
                          <a:pt x="651" y="263"/>
                        </a:lnTo>
                        <a:lnTo>
                          <a:pt x="651" y="262"/>
                        </a:lnTo>
                        <a:lnTo>
                          <a:pt x="649" y="262"/>
                        </a:lnTo>
                        <a:lnTo>
                          <a:pt x="649" y="260"/>
                        </a:lnTo>
                        <a:lnTo>
                          <a:pt x="649" y="258"/>
                        </a:lnTo>
                        <a:lnTo>
                          <a:pt x="649" y="256"/>
                        </a:lnTo>
                        <a:lnTo>
                          <a:pt x="647" y="256"/>
                        </a:lnTo>
                        <a:lnTo>
                          <a:pt x="645" y="256"/>
                        </a:lnTo>
                        <a:lnTo>
                          <a:pt x="643" y="256"/>
                        </a:lnTo>
                        <a:lnTo>
                          <a:pt x="641" y="256"/>
                        </a:lnTo>
                        <a:lnTo>
                          <a:pt x="640" y="258"/>
                        </a:lnTo>
                        <a:lnTo>
                          <a:pt x="638" y="258"/>
                        </a:lnTo>
                        <a:lnTo>
                          <a:pt x="638" y="256"/>
                        </a:lnTo>
                        <a:lnTo>
                          <a:pt x="636" y="256"/>
                        </a:lnTo>
                        <a:lnTo>
                          <a:pt x="636" y="254"/>
                        </a:lnTo>
                        <a:lnTo>
                          <a:pt x="636" y="252"/>
                        </a:lnTo>
                        <a:lnTo>
                          <a:pt x="634" y="250"/>
                        </a:lnTo>
                        <a:lnTo>
                          <a:pt x="634" y="252"/>
                        </a:lnTo>
                        <a:lnTo>
                          <a:pt x="632" y="252"/>
                        </a:lnTo>
                        <a:lnTo>
                          <a:pt x="632" y="254"/>
                        </a:lnTo>
                        <a:lnTo>
                          <a:pt x="630" y="254"/>
                        </a:lnTo>
                        <a:lnTo>
                          <a:pt x="630" y="252"/>
                        </a:lnTo>
                        <a:lnTo>
                          <a:pt x="628" y="252"/>
                        </a:lnTo>
                        <a:lnTo>
                          <a:pt x="626" y="252"/>
                        </a:lnTo>
                        <a:lnTo>
                          <a:pt x="624" y="252"/>
                        </a:lnTo>
                        <a:lnTo>
                          <a:pt x="622" y="252"/>
                        </a:lnTo>
                        <a:lnTo>
                          <a:pt x="620" y="252"/>
                        </a:lnTo>
                        <a:lnTo>
                          <a:pt x="618" y="252"/>
                        </a:lnTo>
                        <a:lnTo>
                          <a:pt x="616" y="250"/>
                        </a:lnTo>
                        <a:lnTo>
                          <a:pt x="616" y="248"/>
                        </a:lnTo>
                        <a:lnTo>
                          <a:pt x="618" y="248"/>
                        </a:lnTo>
                        <a:lnTo>
                          <a:pt x="618" y="246"/>
                        </a:lnTo>
                        <a:lnTo>
                          <a:pt x="620" y="246"/>
                        </a:lnTo>
                        <a:lnTo>
                          <a:pt x="622" y="244"/>
                        </a:lnTo>
                        <a:lnTo>
                          <a:pt x="622" y="242"/>
                        </a:lnTo>
                        <a:lnTo>
                          <a:pt x="620" y="242"/>
                        </a:lnTo>
                        <a:lnTo>
                          <a:pt x="618" y="242"/>
                        </a:lnTo>
                        <a:lnTo>
                          <a:pt x="618" y="244"/>
                        </a:lnTo>
                        <a:lnTo>
                          <a:pt x="616" y="242"/>
                        </a:lnTo>
                        <a:lnTo>
                          <a:pt x="615" y="242"/>
                        </a:lnTo>
                        <a:lnTo>
                          <a:pt x="615" y="240"/>
                        </a:lnTo>
                        <a:lnTo>
                          <a:pt x="615" y="238"/>
                        </a:lnTo>
                        <a:lnTo>
                          <a:pt x="615" y="237"/>
                        </a:lnTo>
                        <a:lnTo>
                          <a:pt x="613" y="237"/>
                        </a:lnTo>
                        <a:lnTo>
                          <a:pt x="611" y="235"/>
                        </a:lnTo>
                        <a:lnTo>
                          <a:pt x="609" y="235"/>
                        </a:lnTo>
                        <a:lnTo>
                          <a:pt x="609" y="233"/>
                        </a:lnTo>
                        <a:lnTo>
                          <a:pt x="607" y="233"/>
                        </a:lnTo>
                        <a:lnTo>
                          <a:pt x="607" y="231"/>
                        </a:lnTo>
                        <a:lnTo>
                          <a:pt x="605" y="231"/>
                        </a:lnTo>
                        <a:lnTo>
                          <a:pt x="603" y="231"/>
                        </a:lnTo>
                        <a:lnTo>
                          <a:pt x="601" y="231"/>
                        </a:lnTo>
                        <a:lnTo>
                          <a:pt x="601" y="229"/>
                        </a:lnTo>
                        <a:lnTo>
                          <a:pt x="599" y="229"/>
                        </a:lnTo>
                        <a:lnTo>
                          <a:pt x="601" y="229"/>
                        </a:lnTo>
                        <a:lnTo>
                          <a:pt x="601" y="227"/>
                        </a:lnTo>
                        <a:lnTo>
                          <a:pt x="599" y="227"/>
                        </a:lnTo>
                        <a:lnTo>
                          <a:pt x="599" y="225"/>
                        </a:lnTo>
                        <a:lnTo>
                          <a:pt x="599" y="223"/>
                        </a:lnTo>
                        <a:lnTo>
                          <a:pt x="597" y="223"/>
                        </a:lnTo>
                        <a:lnTo>
                          <a:pt x="597" y="221"/>
                        </a:lnTo>
                        <a:lnTo>
                          <a:pt x="595" y="221"/>
                        </a:lnTo>
                        <a:lnTo>
                          <a:pt x="593" y="221"/>
                        </a:lnTo>
                        <a:lnTo>
                          <a:pt x="593" y="223"/>
                        </a:lnTo>
                        <a:lnTo>
                          <a:pt x="592" y="223"/>
                        </a:lnTo>
                        <a:lnTo>
                          <a:pt x="592" y="221"/>
                        </a:lnTo>
                        <a:lnTo>
                          <a:pt x="590" y="219"/>
                        </a:lnTo>
                        <a:lnTo>
                          <a:pt x="588" y="219"/>
                        </a:lnTo>
                        <a:lnTo>
                          <a:pt x="588" y="217"/>
                        </a:lnTo>
                        <a:lnTo>
                          <a:pt x="590" y="217"/>
                        </a:lnTo>
                        <a:lnTo>
                          <a:pt x="590" y="215"/>
                        </a:lnTo>
                        <a:lnTo>
                          <a:pt x="592" y="215"/>
                        </a:lnTo>
                        <a:lnTo>
                          <a:pt x="590" y="214"/>
                        </a:lnTo>
                        <a:lnTo>
                          <a:pt x="588" y="214"/>
                        </a:lnTo>
                        <a:lnTo>
                          <a:pt x="588" y="215"/>
                        </a:lnTo>
                        <a:lnTo>
                          <a:pt x="588" y="217"/>
                        </a:lnTo>
                        <a:lnTo>
                          <a:pt x="586" y="217"/>
                        </a:lnTo>
                        <a:lnTo>
                          <a:pt x="586" y="219"/>
                        </a:lnTo>
                        <a:lnTo>
                          <a:pt x="584" y="219"/>
                        </a:lnTo>
                        <a:lnTo>
                          <a:pt x="582" y="219"/>
                        </a:lnTo>
                        <a:lnTo>
                          <a:pt x="582" y="217"/>
                        </a:lnTo>
                        <a:lnTo>
                          <a:pt x="580" y="217"/>
                        </a:lnTo>
                        <a:lnTo>
                          <a:pt x="580" y="215"/>
                        </a:lnTo>
                        <a:lnTo>
                          <a:pt x="578" y="215"/>
                        </a:lnTo>
                        <a:lnTo>
                          <a:pt x="578" y="217"/>
                        </a:lnTo>
                        <a:lnTo>
                          <a:pt x="576" y="217"/>
                        </a:lnTo>
                        <a:lnTo>
                          <a:pt x="574" y="217"/>
                        </a:lnTo>
                        <a:lnTo>
                          <a:pt x="574" y="215"/>
                        </a:lnTo>
                        <a:lnTo>
                          <a:pt x="572" y="215"/>
                        </a:lnTo>
                        <a:lnTo>
                          <a:pt x="570" y="215"/>
                        </a:lnTo>
                        <a:lnTo>
                          <a:pt x="570" y="217"/>
                        </a:lnTo>
                        <a:lnTo>
                          <a:pt x="570" y="215"/>
                        </a:lnTo>
                        <a:lnTo>
                          <a:pt x="568" y="215"/>
                        </a:lnTo>
                        <a:lnTo>
                          <a:pt x="568" y="217"/>
                        </a:lnTo>
                        <a:lnTo>
                          <a:pt x="567" y="217"/>
                        </a:lnTo>
                        <a:lnTo>
                          <a:pt x="565" y="217"/>
                        </a:lnTo>
                        <a:lnTo>
                          <a:pt x="563" y="217"/>
                        </a:lnTo>
                        <a:lnTo>
                          <a:pt x="561" y="217"/>
                        </a:lnTo>
                        <a:lnTo>
                          <a:pt x="561" y="219"/>
                        </a:lnTo>
                        <a:lnTo>
                          <a:pt x="559" y="221"/>
                        </a:lnTo>
                        <a:lnTo>
                          <a:pt x="559" y="219"/>
                        </a:lnTo>
                        <a:lnTo>
                          <a:pt x="557" y="219"/>
                        </a:lnTo>
                        <a:lnTo>
                          <a:pt x="555" y="219"/>
                        </a:lnTo>
                        <a:lnTo>
                          <a:pt x="555" y="217"/>
                        </a:lnTo>
                        <a:lnTo>
                          <a:pt x="553" y="217"/>
                        </a:lnTo>
                        <a:lnTo>
                          <a:pt x="553" y="219"/>
                        </a:lnTo>
                        <a:lnTo>
                          <a:pt x="551" y="219"/>
                        </a:lnTo>
                        <a:lnTo>
                          <a:pt x="549" y="217"/>
                        </a:lnTo>
                        <a:lnTo>
                          <a:pt x="547" y="217"/>
                        </a:lnTo>
                        <a:lnTo>
                          <a:pt x="549" y="217"/>
                        </a:lnTo>
                        <a:lnTo>
                          <a:pt x="549" y="219"/>
                        </a:lnTo>
                        <a:lnTo>
                          <a:pt x="547" y="219"/>
                        </a:lnTo>
                        <a:lnTo>
                          <a:pt x="545" y="219"/>
                        </a:lnTo>
                        <a:lnTo>
                          <a:pt x="545" y="217"/>
                        </a:lnTo>
                        <a:lnTo>
                          <a:pt x="545" y="215"/>
                        </a:lnTo>
                        <a:lnTo>
                          <a:pt x="544" y="215"/>
                        </a:lnTo>
                        <a:lnTo>
                          <a:pt x="542" y="215"/>
                        </a:lnTo>
                        <a:lnTo>
                          <a:pt x="540" y="215"/>
                        </a:lnTo>
                        <a:lnTo>
                          <a:pt x="538" y="215"/>
                        </a:lnTo>
                        <a:lnTo>
                          <a:pt x="536" y="215"/>
                        </a:lnTo>
                        <a:lnTo>
                          <a:pt x="536" y="214"/>
                        </a:lnTo>
                        <a:lnTo>
                          <a:pt x="534" y="214"/>
                        </a:lnTo>
                        <a:lnTo>
                          <a:pt x="532" y="214"/>
                        </a:lnTo>
                        <a:lnTo>
                          <a:pt x="530" y="214"/>
                        </a:lnTo>
                        <a:lnTo>
                          <a:pt x="528" y="214"/>
                        </a:lnTo>
                        <a:lnTo>
                          <a:pt x="528" y="215"/>
                        </a:lnTo>
                        <a:lnTo>
                          <a:pt x="526" y="215"/>
                        </a:lnTo>
                        <a:lnTo>
                          <a:pt x="524" y="215"/>
                        </a:lnTo>
                        <a:lnTo>
                          <a:pt x="522" y="215"/>
                        </a:lnTo>
                        <a:lnTo>
                          <a:pt x="520" y="215"/>
                        </a:lnTo>
                        <a:lnTo>
                          <a:pt x="519" y="215"/>
                        </a:lnTo>
                        <a:lnTo>
                          <a:pt x="517" y="215"/>
                        </a:lnTo>
                        <a:lnTo>
                          <a:pt x="517" y="217"/>
                        </a:lnTo>
                        <a:lnTo>
                          <a:pt x="517" y="219"/>
                        </a:lnTo>
                        <a:lnTo>
                          <a:pt x="515" y="219"/>
                        </a:lnTo>
                        <a:lnTo>
                          <a:pt x="515" y="221"/>
                        </a:lnTo>
                        <a:lnTo>
                          <a:pt x="513" y="221"/>
                        </a:lnTo>
                        <a:lnTo>
                          <a:pt x="511" y="221"/>
                        </a:lnTo>
                        <a:lnTo>
                          <a:pt x="511" y="223"/>
                        </a:lnTo>
                        <a:lnTo>
                          <a:pt x="509" y="223"/>
                        </a:lnTo>
                        <a:lnTo>
                          <a:pt x="507" y="225"/>
                        </a:lnTo>
                        <a:lnTo>
                          <a:pt x="507" y="223"/>
                        </a:lnTo>
                        <a:lnTo>
                          <a:pt x="505" y="223"/>
                        </a:lnTo>
                        <a:lnTo>
                          <a:pt x="503" y="223"/>
                        </a:lnTo>
                        <a:lnTo>
                          <a:pt x="503" y="225"/>
                        </a:lnTo>
                        <a:lnTo>
                          <a:pt x="503" y="227"/>
                        </a:lnTo>
                        <a:lnTo>
                          <a:pt x="501" y="227"/>
                        </a:lnTo>
                        <a:lnTo>
                          <a:pt x="499" y="227"/>
                        </a:lnTo>
                        <a:lnTo>
                          <a:pt x="499" y="229"/>
                        </a:lnTo>
                        <a:lnTo>
                          <a:pt x="497" y="229"/>
                        </a:lnTo>
                        <a:lnTo>
                          <a:pt x="496" y="229"/>
                        </a:lnTo>
                        <a:lnTo>
                          <a:pt x="496" y="231"/>
                        </a:lnTo>
                        <a:lnTo>
                          <a:pt x="494" y="231"/>
                        </a:lnTo>
                        <a:lnTo>
                          <a:pt x="494" y="233"/>
                        </a:lnTo>
                        <a:lnTo>
                          <a:pt x="492" y="233"/>
                        </a:lnTo>
                        <a:lnTo>
                          <a:pt x="490" y="233"/>
                        </a:lnTo>
                        <a:lnTo>
                          <a:pt x="490" y="231"/>
                        </a:lnTo>
                        <a:lnTo>
                          <a:pt x="488" y="231"/>
                        </a:lnTo>
                        <a:lnTo>
                          <a:pt x="488" y="229"/>
                        </a:lnTo>
                        <a:lnTo>
                          <a:pt x="486" y="229"/>
                        </a:lnTo>
                        <a:lnTo>
                          <a:pt x="484" y="231"/>
                        </a:lnTo>
                        <a:lnTo>
                          <a:pt x="484" y="229"/>
                        </a:lnTo>
                        <a:lnTo>
                          <a:pt x="482" y="229"/>
                        </a:lnTo>
                        <a:lnTo>
                          <a:pt x="480" y="229"/>
                        </a:lnTo>
                        <a:lnTo>
                          <a:pt x="480" y="231"/>
                        </a:lnTo>
                        <a:lnTo>
                          <a:pt x="478" y="231"/>
                        </a:lnTo>
                        <a:lnTo>
                          <a:pt x="478" y="229"/>
                        </a:lnTo>
                        <a:lnTo>
                          <a:pt x="476" y="227"/>
                        </a:lnTo>
                        <a:lnTo>
                          <a:pt x="476" y="229"/>
                        </a:lnTo>
                        <a:lnTo>
                          <a:pt x="476" y="231"/>
                        </a:lnTo>
                        <a:lnTo>
                          <a:pt x="474" y="231"/>
                        </a:lnTo>
                        <a:lnTo>
                          <a:pt x="472" y="231"/>
                        </a:lnTo>
                        <a:lnTo>
                          <a:pt x="471" y="231"/>
                        </a:lnTo>
                        <a:lnTo>
                          <a:pt x="469" y="231"/>
                        </a:lnTo>
                        <a:lnTo>
                          <a:pt x="467" y="231"/>
                        </a:lnTo>
                        <a:lnTo>
                          <a:pt x="467" y="233"/>
                        </a:lnTo>
                        <a:lnTo>
                          <a:pt x="465" y="233"/>
                        </a:lnTo>
                        <a:lnTo>
                          <a:pt x="463" y="233"/>
                        </a:lnTo>
                        <a:lnTo>
                          <a:pt x="463" y="235"/>
                        </a:lnTo>
                        <a:lnTo>
                          <a:pt x="463" y="233"/>
                        </a:lnTo>
                        <a:lnTo>
                          <a:pt x="461" y="233"/>
                        </a:lnTo>
                        <a:lnTo>
                          <a:pt x="459" y="233"/>
                        </a:lnTo>
                        <a:lnTo>
                          <a:pt x="457" y="233"/>
                        </a:lnTo>
                        <a:lnTo>
                          <a:pt x="455" y="233"/>
                        </a:lnTo>
                        <a:lnTo>
                          <a:pt x="455" y="235"/>
                        </a:lnTo>
                        <a:lnTo>
                          <a:pt x="453" y="235"/>
                        </a:lnTo>
                        <a:lnTo>
                          <a:pt x="451" y="235"/>
                        </a:lnTo>
                        <a:lnTo>
                          <a:pt x="451" y="237"/>
                        </a:lnTo>
                        <a:lnTo>
                          <a:pt x="449" y="237"/>
                        </a:lnTo>
                        <a:lnTo>
                          <a:pt x="449" y="235"/>
                        </a:lnTo>
                        <a:lnTo>
                          <a:pt x="448" y="235"/>
                        </a:lnTo>
                        <a:lnTo>
                          <a:pt x="446" y="235"/>
                        </a:lnTo>
                        <a:lnTo>
                          <a:pt x="444" y="235"/>
                        </a:lnTo>
                        <a:lnTo>
                          <a:pt x="444" y="237"/>
                        </a:lnTo>
                        <a:lnTo>
                          <a:pt x="444" y="235"/>
                        </a:lnTo>
                        <a:lnTo>
                          <a:pt x="442" y="235"/>
                        </a:lnTo>
                        <a:lnTo>
                          <a:pt x="440" y="235"/>
                        </a:lnTo>
                        <a:lnTo>
                          <a:pt x="440" y="237"/>
                        </a:lnTo>
                        <a:lnTo>
                          <a:pt x="438" y="237"/>
                        </a:lnTo>
                        <a:lnTo>
                          <a:pt x="436" y="237"/>
                        </a:lnTo>
                        <a:lnTo>
                          <a:pt x="436" y="235"/>
                        </a:lnTo>
                        <a:lnTo>
                          <a:pt x="434" y="235"/>
                        </a:lnTo>
                        <a:lnTo>
                          <a:pt x="432" y="235"/>
                        </a:lnTo>
                        <a:lnTo>
                          <a:pt x="430" y="235"/>
                        </a:lnTo>
                        <a:lnTo>
                          <a:pt x="430" y="233"/>
                        </a:lnTo>
                        <a:lnTo>
                          <a:pt x="428" y="233"/>
                        </a:lnTo>
                        <a:lnTo>
                          <a:pt x="426" y="235"/>
                        </a:lnTo>
                        <a:lnTo>
                          <a:pt x="424" y="233"/>
                        </a:lnTo>
                        <a:lnTo>
                          <a:pt x="424" y="231"/>
                        </a:lnTo>
                        <a:lnTo>
                          <a:pt x="426" y="231"/>
                        </a:lnTo>
                        <a:lnTo>
                          <a:pt x="424" y="231"/>
                        </a:lnTo>
                        <a:lnTo>
                          <a:pt x="424" y="229"/>
                        </a:lnTo>
                        <a:lnTo>
                          <a:pt x="424" y="231"/>
                        </a:lnTo>
                        <a:lnTo>
                          <a:pt x="423" y="231"/>
                        </a:lnTo>
                        <a:lnTo>
                          <a:pt x="423" y="229"/>
                        </a:lnTo>
                        <a:lnTo>
                          <a:pt x="421" y="229"/>
                        </a:lnTo>
                        <a:lnTo>
                          <a:pt x="419" y="227"/>
                        </a:lnTo>
                        <a:lnTo>
                          <a:pt x="417" y="227"/>
                        </a:lnTo>
                        <a:lnTo>
                          <a:pt x="417" y="229"/>
                        </a:lnTo>
                        <a:lnTo>
                          <a:pt x="415" y="229"/>
                        </a:lnTo>
                        <a:lnTo>
                          <a:pt x="415" y="227"/>
                        </a:lnTo>
                        <a:lnTo>
                          <a:pt x="413" y="227"/>
                        </a:lnTo>
                        <a:lnTo>
                          <a:pt x="411" y="227"/>
                        </a:lnTo>
                        <a:lnTo>
                          <a:pt x="411" y="229"/>
                        </a:lnTo>
                        <a:lnTo>
                          <a:pt x="409" y="231"/>
                        </a:lnTo>
                        <a:lnTo>
                          <a:pt x="407" y="231"/>
                        </a:lnTo>
                        <a:lnTo>
                          <a:pt x="405" y="231"/>
                        </a:lnTo>
                        <a:lnTo>
                          <a:pt x="405" y="233"/>
                        </a:lnTo>
                        <a:lnTo>
                          <a:pt x="403" y="233"/>
                        </a:lnTo>
                        <a:lnTo>
                          <a:pt x="403" y="231"/>
                        </a:lnTo>
                        <a:lnTo>
                          <a:pt x="401" y="231"/>
                        </a:lnTo>
                        <a:lnTo>
                          <a:pt x="401" y="233"/>
                        </a:lnTo>
                        <a:lnTo>
                          <a:pt x="401" y="235"/>
                        </a:lnTo>
                        <a:lnTo>
                          <a:pt x="400" y="235"/>
                        </a:lnTo>
                        <a:lnTo>
                          <a:pt x="400" y="237"/>
                        </a:lnTo>
                        <a:lnTo>
                          <a:pt x="398" y="237"/>
                        </a:lnTo>
                        <a:lnTo>
                          <a:pt x="398" y="235"/>
                        </a:lnTo>
                        <a:lnTo>
                          <a:pt x="398" y="233"/>
                        </a:lnTo>
                        <a:lnTo>
                          <a:pt x="396" y="233"/>
                        </a:lnTo>
                        <a:lnTo>
                          <a:pt x="396" y="235"/>
                        </a:lnTo>
                        <a:lnTo>
                          <a:pt x="394" y="235"/>
                        </a:lnTo>
                        <a:lnTo>
                          <a:pt x="394" y="233"/>
                        </a:lnTo>
                        <a:lnTo>
                          <a:pt x="392" y="233"/>
                        </a:lnTo>
                        <a:lnTo>
                          <a:pt x="390" y="233"/>
                        </a:lnTo>
                        <a:lnTo>
                          <a:pt x="388" y="233"/>
                        </a:lnTo>
                        <a:lnTo>
                          <a:pt x="386" y="233"/>
                        </a:lnTo>
                        <a:lnTo>
                          <a:pt x="384" y="233"/>
                        </a:lnTo>
                        <a:lnTo>
                          <a:pt x="382" y="233"/>
                        </a:lnTo>
                        <a:lnTo>
                          <a:pt x="382" y="235"/>
                        </a:lnTo>
                        <a:lnTo>
                          <a:pt x="380" y="235"/>
                        </a:lnTo>
                        <a:lnTo>
                          <a:pt x="378" y="235"/>
                        </a:lnTo>
                        <a:lnTo>
                          <a:pt x="378" y="233"/>
                        </a:lnTo>
                        <a:lnTo>
                          <a:pt x="376" y="233"/>
                        </a:lnTo>
                        <a:lnTo>
                          <a:pt x="375" y="233"/>
                        </a:lnTo>
                        <a:lnTo>
                          <a:pt x="373" y="233"/>
                        </a:lnTo>
                        <a:lnTo>
                          <a:pt x="371" y="233"/>
                        </a:lnTo>
                        <a:lnTo>
                          <a:pt x="369" y="235"/>
                        </a:lnTo>
                        <a:lnTo>
                          <a:pt x="367" y="233"/>
                        </a:lnTo>
                        <a:lnTo>
                          <a:pt x="367" y="231"/>
                        </a:lnTo>
                        <a:lnTo>
                          <a:pt x="365" y="231"/>
                        </a:lnTo>
                        <a:lnTo>
                          <a:pt x="363" y="231"/>
                        </a:lnTo>
                        <a:lnTo>
                          <a:pt x="363" y="229"/>
                        </a:lnTo>
                        <a:lnTo>
                          <a:pt x="361" y="229"/>
                        </a:lnTo>
                        <a:lnTo>
                          <a:pt x="361" y="227"/>
                        </a:lnTo>
                        <a:lnTo>
                          <a:pt x="359" y="227"/>
                        </a:lnTo>
                        <a:lnTo>
                          <a:pt x="357" y="227"/>
                        </a:lnTo>
                        <a:lnTo>
                          <a:pt x="357" y="225"/>
                        </a:lnTo>
                        <a:lnTo>
                          <a:pt x="355" y="225"/>
                        </a:lnTo>
                        <a:lnTo>
                          <a:pt x="353" y="225"/>
                        </a:lnTo>
                        <a:lnTo>
                          <a:pt x="355" y="225"/>
                        </a:lnTo>
                        <a:lnTo>
                          <a:pt x="355" y="227"/>
                        </a:lnTo>
                        <a:lnTo>
                          <a:pt x="353" y="229"/>
                        </a:lnTo>
                        <a:lnTo>
                          <a:pt x="353" y="227"/>
                        </a:lnTo>
                        <a:lnTo>
                          <a:pt x="352" y="227"/>
                        </a:lnTo>
                        <a:lnTo>
                          <a:pt x="350" y="227"/>
                        </a:lnTo>
                        <a:lnTo>
                          <a:pt x="348" y="227"/>
                        </a:lnTo>
                        <a:lnTo>
                          <a:pt x="346" y="227"/>
                        </a:lnTo>
                        <a:lnTo>
                          <a:pt x="346" y="225"/>
                        </a:lnTo>
                        <a:lnTo>
                          <a:pt x="344" y="225"/>
                        </a:lnTo>
                        <a:lnTo>
                          <a:pt x="342" y="225"/>
                        </a:lnTo>
                        <a:lnTo>
                          <a:pt x="342" y="223"/>
                        </a:lnTo>
                        <a:lnTo>
                          <a:pt x="340" y="223"/>
                        </a:lnTo>
                        <a:lnTo>
                          <a:pt x="340" y="221"/>
                        </a:lnTo>
                        <a:lnTo>
                          <a:pt x="338" y="221"/>
                        </a:lnTo>
                        <a:lnTo>
                          <a:pt x="338" y="223"/>
                        </a:lnTo>
                        <a:lnTo>
                          <a:pt x="336" y="223"/>
                        </a:lnTo>
                        <a:lnTo>
                          <a:pt x="336" y="225"/>
                        </a:lnTo>
                        <a:lnTo>
                          <a:pt x="334" y="225"/>
                        </a:lnTo>
                        <a:lnTo>
                          <a:pt x="332" y="225"/>
                        </a:lnTo>
                        <a:lnTo>
                          <a:pt x="332" y="223"/>
                        </a:lnTo>
                        <a:lnTo>
                          <a:pt x="330" y="223"/>
                        </a:lnTo>
                        <a:lnTo>
                          <a:pt x="330" y="225"/>
                        </a:lnTo>
                        <a:lnTo>
                          <a:pt x="330" y="227"/>
                        </a:lnTo>
                        <a:lnTo>
                          <a:pt x="328" y="227"/>
                        </a:lnTo>
                        <a:lnTo>
                          <a:pt x="328" y="225"/>
                        </a:lnTo>
                        <a:lnTo>
                          <a:pt x="327" y="225"/>
                        </a:lnTo>
                        <a:lnTo>
                          <a:pt x="325" y="225"/>
                        </a:lnTo>
                        <a:lnTo>
                          <a:pt x="323" y="225"/>
                        </a:lnTo>
                        <a:lnTo>
                          <a:pt x="323" y="223"/>
                        </a:lnTo>
                        <a:lnTo>
                          <a:pt x="321" y="223"/>
                        </a:lnTo>
                        <a:lnTo>
                          <a:pt x="319" y="223"/>
                        </a:lnTo>
                        <a:lnTo>
                          <a:pt x="317" y="221"/>
                        </a:lnTo>
                        <a:lnTo>
                          <a:pt x="315" y="221"/>
                        </a:lnTo>
                        <a:lnTo>
                          <a:pt x="313" y="221"/>
                        </a:lnTo>
                        <a:lnTo>
                          <a:pt x="311" y="219"/>
                        </a:lnTo>
                        <a:lnTo>
                          <a:pt x="309" y="219"/>
                        </a:lnTo>
                        <a:lnTo>
                          <a:pt x="307" y="219"/>
                        </a:lnTo>
                        <a:lnTo>
                          <a:pt x="307" y="217"/>
                        </a:lnTo>
                        <a:lnTo>
                          <a:pt x="305" y="217"/>
                        </a:lnTo>
                        <a:lnTo>
                          <a:pt x="305" y="215"/>
                        </a:lnTo>
                        <a:lnTo>
                          <a:pt x="305" y="217"/>
                        </a:lnTo>
                        <a:lnTo>
                          <a:pt x="304" y="217"/>
                        </a:lnTo>
                        <a:lnTo>
                          <a:pt x="305" y="217"/>
                        </a:lnTo>
                        <a:lnTo>
                          <a:pt x="305" y="219"/>
                        </a:lnTo>
                        <a:lnTo>
                          <a:pt x="304" y="221"/>
                        </a:lnTo>
                        <a:lnTo>
                          <a:pt x="302" y="221"/>
                        </a:lnTo>
                        <a:lnTo>
                          <a:pt x="302" y="223"/>
                        </a:lnTo>
                        <a:lnTo>
                          <a:pt x="302" y="225"/>
                        </a:lnTo>
                        <a:lnTo>
                          <a:pt x="300" y="225"/>
                        </a:lnTo>
                        <a:lnTo>
                          <a:pt x="298" y="223"/>
                        </a:lnTo>
                        <a:lnTo>
                          <a:pt x="296" y="223"/>
                        </a:lnTo>
                        <a:lnTo>
                          <a:pt x="296" y="221"/>
                        </a:lnTo>
                        <a:lnTo>
                          <a:pt x="294" y="221"/>
                        </a:lnTo>
                        <a:lnTo>
                          <a:pt x="294" y="219"/>
                        </a:lnTo>
                        <a:lnTo>
                          <a:pt x="292" y="219"/>
                        </a:lnTo>
                        <a:lnTo>
                          <a:pt x="292" y="221"/>
                        </a:lnTo>
                        <a:lnTo>
                          <a:pt x="292" y="223"/>
                        </a:lnTo>
                        <a:lnTo>
                          <a:pt x="292" y="225"/>
                        </a:lnTo>
                        <a:lnTo>
                          <a:pt x="292" y="227"/>
                        </a:lnTo>
                        <a:lnTo>
                          <a:pt x="290" y="227"/>
                        </a:lnTo>
                        <a:lnTo>
                          <a:pt x="290" y="225"/>
                        </a:lnTo>
                        <a:lnTo>
                          <a:pt x="290" y="223"/>
                        </a:lnTo>
                        <a:lnTo>
                          <a:pt x="288" y="223"/>
                        </a:lnTo>
                        <a:lnTo>
                          <a:pt x="286" y="223"/>
                        </a:lnTo>
                        <a:lnTo>
                          <a:pt x="284" y="223"/>
                        </a:lnTo>
                        <a:lnTo>
                          <a:pt x="284" y="225"/>
                        </a:lnTo>
                        <a:lnTo>
                          <a:pt x="282" y="225"/>
                        </a:lnTo>
                        <a:lnTo>
                          <a:pt x="282" y="227"/>
                        </a:lnTo>
                        <a:lnTo>
                          <a:pt x="280" y="227"/>
                        </a:lnTo>
                        <a:lnTo>
                          <a:pt x="280" y="229"/>
                        </a:lnTo>
                        <a:lnTo>
                          <a:pt x="279" y="229"/>
                        </a:lnTo>
                        <a:lnTo>
                          <a:pt x="279" y="227"/>
                        </a:lnTo>
                        <a:lnTo>
                          <a:pt x="277" y="227"/>
                        </a:lnTo>
                        <a:lnTo>
                          <a:pt x="275" y="227"/>
                        </a:lnTo>
                        <a:lnTo>
                          <a:pt x="275" y="229"/>
                        </a:lnTo>
                        <a:lnTo>
                          <a:pt x="275" y="231"/>
                        </a:lnTo>
                        <a:lnTo>
                          <a:pt x="273" y="231"/>
                        </a:lnTo>
                        <a:lnTo>
                          <a:pt x="273" y="233"/>
                        </a:lnTo>
                        <a:lnTo>
                          <a:pt x="273" y="235"/>
                        </a:lnTo>
                        <a:lnTo>
                          <a:pt x="271" y="235"/>
                        </a:lnTo>
                        <a:lnTo>
                          <a:pt x="269" y="235"/>
                        </a:lnTo>
                        <a:lnTo>
                          <a:pt x="267" y="235"/>
                        </a:lnTo>
                        <a:lnTo>
                          <a:pt x="265" y="235"/>
                        </a:lnTo>
                        <a:lnTo>
                          <a:pt x="265" y="233"/>
                        </a:lnTo>
                        <a:lnTo>
                          <a:pt x="265" y="235"/>
                        </a:lnTo>
                        <a:lnTo>
                          <a:pt x="263" y="235"/>
                        </a:lnTo>
                        <a:lnTo>
                          <a:pt x="263" y="237"/>
                        </a:lnTo>
                        <a:lnTo>
                          <a:pt x="263" y="235"/>
                        </a:lnTo>
                        <a:lnTo>
                          <a:pt x="263" y="233"/>
                        </a:lnTo>
                        <a:lnTo>
                          <a:pt x="263" y="231"/>
                        </a:lnTo>
                        <a:lnTo>
                          <a:pt x="261" y="231"/>
                        </a:lnTo>
                        <a:lnTo>
                          <a:pt x="261" y="233"/>
                        </a:lnTo>
                        <a:lnTo>
                          <a:pt x="259" y="233"/>
                        </a:lnTo>
                        <a:lnTo>
                          <a:pt x="257" y="233"/>
                        </a:lnTo>
                        <a:lnTo>
                          <a:pt x="257" y="231"/>
                        </a:lnTo>
                        <a:lnTo>
                          <a:pt x="256" y="231"/>
                        </a:lnTo>
                        <a:lnTo>
                          <a:pt x="254" y="231"/>
                        </a:lnTo>
                        <a:lnTo>
                          <a:pt x="254" y="233"/>
                        </a:lnTo>
                        <a:lnTo>
                          <a:pt x="252" y="233"/>
                        </a:lnTo>
                        <a:lnTo>
                          <a:pt x="252" y="235"/>
                        </a:lnTo>
                        <a:lnTo>
                          <a:pt x="254" y="235"/>
                        </a:lnTo>
                        <a:lnTo>
                          <a:pt x="254" y="237"/>
                        </a:lnTo>
                        <a:lnTo>
                          <a:pt x="252" y="237"/>
                        </a:lnTo>
                        <a:lnTo>
                          <a:pt x="252" y="235"/>
                        </a:lnTo>
                        <a:lnTo>
                          <a:pt x="250" y="235"/>
                        </a:lnTo>
                        <a:lnTo>
                          <a:pt x="250" y="233"/>
                        </a:lnTo>
                        <a:lnTo>
                          <a:pt x="248" y="233"/>
                        </a:lnTo>
                        <a:lnTo>
                          <a:pt x="246" y="231"/>
                        </a:lnTo>
                        <a:lnTo>
                          <a:pt x="244" y="231"/>
                        </a:lnTo>
                        <a:lnTo>
                          <a:pt x="244" y="233"/>
                        </a:lnTo>
                        <a:lnTo>
                          <a:pt x="246" y="233"/>
                        </a:lnTo>
                        <a:lnTo>
                          <a:pt x="246" y="235"/>
                        </a:lnTo>
                        <a:lnTo>
                          <a:pt x="248" y="235"/>
                        </a:lnTo>
                        <a:lnTo>
                          <a:pt x="248" y="237"/>
                        </a:lnTo>
                        <a:lnTo>
                          <a:pt x="248" y="238"/>
                        </a:lnTo>
                        <a:lnTo>
                          <a:pt x="246" y="238"/>
                        </a:lnTo>
                        <a:lnTo>
                          <a:pt x="244" y="238"/>
                        </a:lnTo>
                        <a:lnTo>
                          <a:pt x="244" y="237"/>
                        </a:lnTo>
                        <a:lnTo>
                          <a:pt x="242" y="237"/>
                        </a:lnTo>
                        <a:lnTo>
                          <a:pt x="242" y="238"/>
                        </a:lnTo>
                        <a:lnTo>
                          <a:pt x="242" y="240"/>
                        </a:lnTo>
                        <a:lnTo>
                          <a:pt x="240" y="240"/>
                        </a:lnTo>
                        <a:lnTo>
                          <a:pt x="238" y="240"/>
                        </a:lnTo>
                        <a:lnTo>
                          <a:pt x="236" y="240"/>
                        </a:lnTo>
                        <a:lnTo>
                          <a:pt x="236" y="242"/>
                        </a:lnTo>
                        <a:lnTo>
                          <a:pt x="234" y="242"/>
                        </a:lnTo>
                        <a:lnTo>
                          <a:pt x="232" y="242"/>
                        </a:lnTo>
                        <a:lnTo>
                          <a:pt x="232" y="240"/>
                        </a:lnTo>
                        <a:lnTo>
                          <a:pt x="232" y="238"/>
                        </a:lnTo>
                        <a:lnTo>
                          <a:pt x="231" y="238"/>
                        </a:lnTo>
                        <a:lnTo>
                          <a:pt x="231" y="240"/>
                        </a:lnTo>
                        <a:lnTo>
                          <a:pt x="231" y="242"/>
                        </a:lnTo>
                        <a:lnTo>
                          <a:pt x="229" y="242"/>
                        </a:lnTo>
                        <a:lnTo>
                          <a:pt x="229" y="244"/>
                        </a:lnTo>
                        <a:lnTo>
                          <a:pt x="229" y="242"/>
                        </a:lnTo>
                        <a:lnTo>
                          <a:pt x="227" y="242"/>
                        </a:lnTo>
                        <a:lnTo>
                          <a:pt x="227" y="240"/>
                        </a:lnTo>
                        <a:lnTo>
                          <a:pt x="225" y="240"/>
                        </a:lnTo>
                        <a:lnTo>
                          <a:pt x="223" y="240"/>
                        </a:lnTo>
                        <a:lnTo>
                          <a:pt x="223" y="238"/>
                        </a:lnTo>
                        <a:lnTo>
                          <a:pt x="223" y="237"/>
                        </a:lnTo>
                        <a:lnTo>
                          <a:pt x="221" y="237"/>
                        </a:lnTo>
                        <a:lnTo>
                          <a:pt x="221" y="238"/>
                        </a:lnTo>
                        <a:lnTo>
                          <a:pt x="223" y="238"/>
                        </a:lnTo>
                        <a:lnTo>
                          <a:pt x="223" y="240"/>
                        </a:lnTo>
                        <a:lnTo>
                          <a:pt x="221" y="240"/>
                        </a:lnTo>
                        <a:lnTo>
                          <a:pt x="219" y="240"/>
                        </a:lnTo>
                        <a:lnTo>
                          <a:pt x="217" y="240"/>
                        </a:lnTo>
                        <a:lnTo>
                          <a:pt x="217" y="242"/>
                        </a:lnTo>
                        <a:lnTo>
                          <a:pt x="217" y="244"/>
                        </a:lnTo>
                        <a:lnTo>
                          <a:pt x="215" y="244"/>
                        </a:lnTo>
                        <a:lnTo>
                          <a:pt x="215" y="242"/>
                        </a:lnTo>
                        <a:lnTo>
                          <a:pt x="213" y="240"/>
                        </a:lnTo>
                        <a:lnTo>
                          <a:pt x="211" y="240"/>
                        </a:lnTo>
                        <a:lnTo>
                          <a:pt x="211" y="242"/>
                        </a:lnTo>
                        <a:lnTo>
                          <a:pt x="211" y="244"/>
                        </a:lnTo>
                        <a:lnTo>
                          <a:pt x="213" y="244"/>
                        </a:lnTo>
                        <a:lnTo>
                          <a:pt x="213" y="246"/>
                        </a:lnTo>
                        <a:lnTo>
                          <a:pt x="211" y="246"/>
                        </a:lnTo>
                        <a:lnTo>
                          <a:pt x="209" y="246"/>
                        </a:lnTo>
                        <a:lnTo>
                          <a:pt x="209" y="244"/>
                        </a:lnTo>
                        <a:lnTo>
                          <a:pt x="208" y="244"/>
                        </a:lnTo>
                        <a:lnTo>
                          <a:pt x="208" y="242"/>
                        </a:lnTo>
                        <a:lnTo>
                          <a:pt x="208" y="240"/>
                        </a:lnTo>
                        <a:lnTo>
                          <a:pt x="206" y="240"/>
                        </a:lnTo>
                        <a:lnTo>
                          <a:pt x="204" y="240"/>
                        </a:lnTo>
                        <a:lnTo>
                          <a:pt x="202" y="240"/>
                        </a:lnTo>
                        <a:lnTo>
                          <a:pt x="200" y="240"/>
                        </a:lnTo>
                        <a:lnTo>
                          <a:pt x="202" y="240"/>
                        </a:lnTo>
                        <a:lnTo>
                          <a:pt x="202" y="238"/>
                        </a:lnTo>
                        <a:lnTo>
                          <a:pt x="202" y="237"/>
                        </a:lnTo>
                        <a:lnTo>
                          <a:pt x="200" y="237"/>
                        </a:lnTo>
                        <a:lnTo>
                          <a:pt x="198" y="237"/>
                        </a:lnTo>
                        <a:lnTo>
                          <a:pt x="198" y="235"/>
                        </a:lnTo>
                        <a:lnTo>
                          <a:pt x="198" y="237"/>
                        </a:lnTo>
                        <a:lnTo>
                          <a:pt x="196" y="237"/>
                        </a:lnTo>
                        <a:lnTo>
                          <a:pt x="194" y="237"/>
                        </a:lnTo>
                        <a:lnTo>
                          <a:pt x="194" y="238"/>
                        </a:lnTo>
                        <a:lnTo>
                          <a:pt x="192" y="238"/>
                        </a:lnTo>
                        <a:lnTo>
                          <a:pt x="192" y="240"/>
                        </a:lnTo>
                        <a:lnTo>
                          <a:pt x="192" y="242"/>
                        </a:lnTo>
                        <a:lnTo>
                          <a:pt x="190" y="242"/>
                        </a:lnTo>
                        <a:lnTo>
                          <a:pt x="190" y="240"/>
                        </a:lnTo>
                        <a:lnTo>
                          <a:pt x="188" y="240"/>
                        </a:lnTo>
                        <a:lnTo>
                          <a:pt x="186" y="240"/>
                        </a:lnTo>
                        <a:lnTo>
                          <a:pt x="184" y="240"/>
                        </a:lnTo>
                        <a:lnTo>
                          <a:pt x="183" y="240"/>
                        </a:lnTo>
                        <a:lnTo>
                          <a:pt x="181" y="240"/>
                        </a:lnTo>
                        <a:lnTo>
                          <a:pt x="179" y="240"/>
                        </a:lnTo>
                        <a:lnTo>
                          <a:pt x="179" y="242"/>
                        </a:lnTo>
                        <a:lnTo>
                          <a:pt x="177" y="242"/>
                        </a:lnTo>
                        <a:lnTo>
                          <a:pt x="175" y="242"/>
                        </a:lnTo>
                        <a:lnTo>
                          <a:pt x="173" y="240"/>
                        </a:lnTo>
                        <a:lnTo>
                          <a:pt x="173" y="242"/>
                        </a:lnTo>
                        <a:lnTo>
                          <a:pt x="171" y="242"/>
                        </a:lnTo>
                        <a:lnTo>
                          <a:pt x="171" y="240"/>
                        </a:lnTo>
                        <a:lnTo>
                          <a:pt x="169" y="240"/>
                        </a:lnTo>
                        <a:lnTo>
                          <a:pt x="167" y="240"/>
                        </a:lnTo>
                        <a:lnTo>
                          <a:pt x="167" y="242"/>
                        </a:lnTo>
                        <a:lnTo>
                          <a:pt x="165" y="240"/>
                        </a:lnTo>
                        <a:lnTo>
                          <a:pt x="165" y="242"/>
                        </a:lnTo>
                        <a:lnTo>
                          <a:pt x="165" y="240"/>
                        </a:lnTo>
                        <a:lnTo>
                          <a:pt x="163" y="240"/>
                        </a:lnTo>
                        <a:lnTo>
                          <a:pt x="163" y="242"/>
                        </a:lnTo>
                        <a:lnTo>
                          <a:pt x="161" y="242"/>
                        </a:lnTo>
                        <a:lnTo>
                          <a:pt x="160" y="242"/>
                        </a:lnTo>
                        <a:lnTo>
                          <a:pt x="160" y="244"/>
                        </a:lnTo>
                        <a:lnTo>
                          <a:pt x="158" y="244"/>
                        </a:lnTo>
                        <a:lnTo>
                          <a:pt x="156" y="244"/>
                        </a:lnTo>
                        <a:lnTo>
                          <a:pt x="156" y="246"/>
                        </a:lnTo>
                        <a:lnTo>
                          <a:pt x="154" y="246"/>
                        </a:lnTo>
                        <a:lnTo>
                          <a:pt x="152" y="246"/>
                        </a:lnTo>
                        <a:lnTo>
                          <a:pt x="150" y="246"/>
                        </a:lnTo>
                        <a:lnTo>
                          <a:pt x="148" y="246"/>
                        </a:lnTo>
                        <a:lnTo>
                          <a:pt x="146" y="246"/>
                        </a:lnTo>
                        <a:lnTo>
                          <a:pt x="144" y="246"/>
                        </a:lnTo>
                        <a:lnTo>
                          <a:pt x="144" y="248"/>
                        </a:lnTo>
                        <a:lnTo>
                          <a:pt x="142" y="248"/>
                        </a:lnTo>
                        <a:lnTo>
                          <a:pt x="140" y="248"/>
                        </a:lnTo>
                        <a:lnTo>
                          <a:pt x="140" y="250"/>
                        </a:lnTo>
                        <a:lnTo>
                          <a:pt x="138" y="250"/>
                        </a:lnTo>
                        <a:lnTo>
                          <a:pt x="138" y="252"/>
                        </a:lnTo>
                        <a:lnTo>
                          <a:pt x="137" y="252"/>
                        </a:lnTo>
                        <a:lnTo>
                          <a:pt x="137" y="254"/>
                        </a:lnTo>
                        <a:lnTo>
                          <a:pt x="135" y="254"/>
                        </a:lnTo>
                        <a:lnTo>
                          <a:pt x="133" y="254"/>
                        </a:lnTo>
                        <a:lnTo>
                          <a:pt x="131" y="254"/>
                        </a:lnTo>
                        <a:lnTo>
                          <a:pt x="129" y="254"/>
                        </a:lnTo>
                        <a:lnTo>
                          <a:pt x="127" y="254"/>
                        </a:lnTo>
                        <a:lnTo>
                          <a:pt x="125" y="254"/>
                        </a:lnTo>
                        <a:lnTo>
                          <a:pt x="123" y="254"/>
                        </a:lnTo>
                        <a:lnTo>
                          <a:pt x="123" y="252"/>
                        </a:lnTo>
                        <a:lnTo>
                          <a:pt x="121" y="252"/>
                        </a:lnTo>
                        <a:lnTo>
                          <a:pt x="121" y="254"/>
                        </a:lnTo>
                        <a:lnTo>
                          <a:pt x="121" y="252"/>
                        </a:lnTo>
                        <a:lnTo>
                          <a:pt x="119" y="252"/>
                        </a:lnTo>
                        <a:lnTo>
                          <a:pt x="119" y="254"/>
                        </a:lnTo>
                        <a:lnTo>
                          <a:pt x="119" y="252"/>
                        </a:lnTo>
                        <a:lnTo>
                          <a:pt x="117" y="252"/>
                        </a:lnTo>
                        <a:lnTo>
                          <a:pt x="115" y="252"/>
                        </a:lnTo>
                        <a:lnTo>
                          <a:pt x="113" y="252"/>
                        </a:lnTo>
                        <a:lnTo>
                          <a:pt x="112" y="252"/>
                        </a:lnTo>
                        <a:lnTo>
                          <a:pt x="110" y="252"/>
                        </a:lnTo>
                        <a:lnTo>
                          <a:pt x="108" y="252"/>
                        </a:lnTo>
                        <a:lnTo>
                          <a:pt x="108" y="254"/>
                        </a:lnTo>
                        <a:lnTo>
                          <a:pt x="106" y="254"/>
                        </a:lnTo>
                        <a:lnTo>
                          <a:pt x="104" y="254"/>
                        </a:lnTo>
                        <a:lnTo>
                          <a:pt x="104" y="256"/>
                        </a:lnTo>
                        <a:lnTo>
                          <a:pt x="102" y="256"/>
                        </a:lnTo>
                        <a:lnTo>
                          <a:pt x="102" y="258"/>
                        </a:lnTo>
                        <a:lnTo>
                          <a:pt x="100" y="258"/>
                        </a:lnTo>
                        <a:lnTo>
                          <a:pt x="100" y="260"/>
                        </a:lnTo>
                        <a:lnTo>
                          <a:pt x="98" y="260"/>
                        </a:lnTo>
                        <a:lnTo>
                          <a:pt x="96" y="260"/>
                        </a:lnTo>
                        <a:lnTo>
                          <a:pt x="96" y="262"/>
                        </a:lnTo>
                        <a:lnTo>
                          <a:pt x="94" y="262"/>
                        </a:lnTo>
                        <a:lnTo>
                          <a:pt x="94" y="263"/>
                        </a:lnTo>
                        <a:lnTo>
                          <a:pt x="92" y="263"/>
                        </a:lnTo>
                        <a:lnTo>
                          <a:pt x="90" y="263"/>
                        </a:lnTo>
                        <a:lnTo>
                          <a:pt x="89" y="265"/>
                        </a:lnTo>
                        <a:lnTo>
                          <a:pt x="87" y="265"/>
                        </a:lnTo>
                        <a:lnTo>
                          <a:pt x="87" y="263"/>
                        </a:lnTo>
                        <a:lnTo>
                          <a:pt x="85" y="263"/>
                        </a:lnTo>
                        <a:lnTo>
                          <a:pt x="83" y="263"/>
                        </a:lnTo>
                        <a:lnTo>
                          <a:pt x="83" y="265"/>
                        </a:lnTo>
                        <a:lnTo>
                          <a:pt x="81" y="265"/>
                        </a:lnTo>
                        <a:lnTo>
                          <a:pt x="79" y="265"/>
                        </a:lnTo>
                        <a:lnTo>
                          <a:pt x="79" y="267"/>
                        </a:lnTo>
                        <a:lnTo>
                          <a:pt x="77" y="267"/>
                        </a:lnTo>
                        <a:lnTo>
                          <a:pt x="75" y="267"/>
                        </a:lnTo>
                        <a:lnTo>
                          <a:pt x="75" y="269"/>
                        </a:lnTo>
                        <a:lnTo>
                          <a:pt x="73" y="269"/>
                        </a:lnTo>
                        <a:lnTo>
                          <a:pt x="73" y="271"/>
                        </a:lnTo>
                        <a:lnTo>
                          <a:pt x="71" y="271"/>
                        </a:lnTo>
                        <a:lnTo>
                          <a:pt x="71" y="273"/>
                        </a:lnTo>
                        <a:lnTo>
                          <a:pt x="69" y="273"/>
                        </a:lnTo>
                        <a:lnTo>
                          <a:pt x="69" y="275"/>
                        </a:lnTo>
                        <a:lnTo>
                          <a:pt x="67" y="275"/>
                        </a:lnTo>
                        <a:lnTo>
                          <a:pt x="67" y="277"/>
                        </a:lnTo>
                        <a:lnTo>
                          <a:pt x="65" y="277"/>
                        </a:lnTo>
                        <a:lnTo>
                          <a:pt x="65" y="279"/>
                        </a:lnTo>
                        <a:lnTo>
                          <a:pt x="64" y="279"/>
                        </a:lnTo>
                        <a:lnTo>
                          <a:pt x="62" y="279"/>
                        </a:lnTo>
                        <a:lnTo>
                          <a:pt x="60" y="279"/>
                        </a:lnTo>
                        <a:lnTo>
                          <a:pt x="58" y="279"/>
                        </a:lnTo>
                        <a:lnTo>
                          <a:pt x="56" y="279"/>
                        </a:lnTo>
                        <a:lnTo>
                          <a:pt x="54" y="277"/>
                        </a:lnTo>
                        <a:lnTo>
                          <a:pt x="52" y="277"/>
                        </a:lnTo>
                        <a:lnTo>
                          <a:pt x="52" y="275"/>
                        </a:lnTo>
                        <a:lnTo>
                          <a:pt x="50" y="275"/>
                        </a:lnTo>
                        <a:lnTo>
                          <a:pt x="48" y="275"/>
                        </a:lnTo>
                        <a:lnTo>
                          <a:pt x="48" y="273"/>
                        </a:lnTo>
                        <a:lnTo>
                          <a:pt x="46" y="273"/>
                        </a:lnTo>
                        <a:lnTo>
                          <a:pt x="46" y="271"/>
                        </a:lnTo>
                        <a:lnTo>
                          <a:pt x="44" y="271"/>
                        </a:lnTo>
                        <a:lnTo>
                          <a:pt x="42" y="271"/>
                        </a:lnTo>
                        <a:lnTo>
                          <a:pt x="41" y="269"/>
                        </a:lnTo>
                        <a:lnTo>
                          <a:pt x="39" y="269"/>
                        </a:lnTo>
                        <a:lnTo>
                          <a:pt x="37" y="269"/>
                        </a:lnTo>
                        <a:lnTo>
                          <a:pt x="35" y="269"/>
                        </a:lnTo>
                        <a:lnTo>
                          <a:pt x="35" y="267"/>
                        </a:lnTo>
                        <a:lnTo>
                          <a:pt x="33" y="267"/>
                        </a:lnTo>
                        <a:lnTo>
                          <a:pt x="31" y="267"/>
                        </a:lnTo>
                        <a:lnTo>
                          <a:pt x="31" y="265"/>
                        </a:lnTo>
                        <a:lnTo>
                          <a:pt x="29" y="265"/>
                        </a:lnTo>
                        <a:lnTo>
                          <a:pt x="27" y="265"/>
                        </a:lnTo>
                        <a:lnTo>
                          <a:pt x="27" y="263"/>
                        </a:lnTo>
                        <a:lnTo>
                          <a:pt x="25" y="263"/>
                        </a:lnTo>
                        <a:lnTo>
                          <a:pt x="23" y="262"/>
                        </a:lnTo>
                        <a:lnTo>
                          <a:pt x="23" y="260"/>
                        </a:lnTo>
                        <a:lnTo>
                          <a:pt x="23" y="258"/>
                        </a:lnTo>
                        <a:lnTo>
                          <a:pt x="23" y="256"/>
                        </a:lnTo>
                        <a:lnTo>
                          <a:pt x="21" y="256"/>
                        </a:lnTo>
                        <a:lnTo>
                          <a:pt x="23" y="256"/>
                        </a:lnTo>
                        <a:lnTo>
                          <a:pt x="21" y="256"/>
                        </a:lnTo>
                        <a:lnTo>
                          <a:pt x="21" y="254"/>
                        </a:lnTo>
                        <a:lnTo>
                          <a:pt x="19" y="254"/>
                        </a:lnTo>
                        <a:lnTo>
                          <a:pt x="19" y="252"/>
                        </a:lnTo>
                        <a:lnTo>
                          <a:pt x="21" y="252"/>
                        </a:lnTo>
                        <a:lnTo>
                          <a:pt x="21" y="250"/>
                        </a:lnTo>
                        <a:lnTo>
                          <a:pt x="21" y="248"/>
                        </a:lnTo>
                        <a:lnTo>
                          <a:pt x="19" y="248"/>
                        </a:lnTo>
                        <a:lnTo>
                          <a:pt x="21" y="248"/>
                        </a:lnTo>
                        <a:lnTo>
                          <a:pt x="19" y="248"/>
                        </a:lnTo>
                        <a:lnTo>
                          <a:pt x="19" y="246"/>
                        </a:lnTo>
                        <a:lnTo>
                          <a:pt x="21" y="246"/>
                        </a:lnTo>
                        <a:lnTo>
                          <a:pt x="19" y="246"/>
                        </a:lnTo>
                        <a:lnTo>
                          <a:pt x="21" y="246"/>
                        </a:lnTo>
                        <a:lnTo>
                          <a:pt x="21" y="244"/>
                        </a:lnTo>
                        <a:lnTo>
                          <a:pt x="19" y="244"/>
                        </a:lnTo>
                        <a:lnTo>
                          <a:pt x="19" y="242"/>
                        </a:lnTo>
                        <a:lnTo>
                          <a:pt x="17" y="242"/>
                        </a:lnTo>
                        <a:lnTo>
                          <a:pt x="16" y="242"/>
                        </a:lnTo>
                        <a:lnTo>
                          <a:pt x="14" y="242"/>
                        </a:lnTo>
                        <a:lnTo>
                          <a:pt x="12" y="242"/>
                        </a:lnTo>
                        <a:lnTo>
                          <a:pt x="10" y="242"/>
                        </a:lnTo>
                        <a:lnTo>
                          <a:pt x="10" y="240"/>
                        </a:lnTo>
                        <a:lnTo>
                          <a:pt x="10" y="238"/>
                        </a:lnTo>
                        <a:lnTo>
                          <a:pt x="8" y="238"/>
                        </a:lnTo>
                        <a:lnTo>
                          <a:pt x="6" y="238"/>
                        </a:lnTo>
                        <a:lnTo>
                          <a:pt x="6" y="237"/>
                        </a:lnTo>
                        <a:lnTo>
                          <a:pt x="4" y="237"/>
                        </a:lnTo>
                        <a:lnTo>
                          <a:pt x="4" y="235"/>
                        </a:lnTo>
                        <a:lnTo>
                          <a:pt x="4" y="233"/>
                        </a:lnTo>
                        <a:lnTo>
                          <a:pt x="4" y="231"/>
                        </a:lnTo>
                        <a:lnTo>
                          <a:pt x="2" y="231"/>
                        </a:lnTo>
                        <a:lnTo>
                          <a:pt x="2" y="229"/>
                        </a:lnTo>
                        <a:lnTo>
                          <a:pt x="0" y="229"/>
                        </a:lnTo>
                        <a:lnTo>
                          <a:pt x="0" y="227"/>
                        </a:lnTo>
                        <a:lnTo>
                          <a:pt x="0" y="225"/>
                        </a:lnTo>
                        <a:lnTo>
                          <a:pt x="0" y="223"/>
                        </a:lnTo>
                        <a:lnTo>
                          <a:pt x="0" y="221"/>
                        </a:lnTo>
                        <a:lnTo>
                          <a:pt x="0" y="219"/>
                        </a:lnTo>
                        <a:lnTo>
                          <a:pt x="0" y="217"/>
                        </a:lnTo>
                        <a:lnTo>
                          <a:pt x="0" y="215"/>
                        </a:lnTo>
                        <a:lnTo>
                          <a:pt x="2" y="215"/>
                        </a:lnTo>
                        <a:lnTo>
                          <a:pt x="4" y="215"/>
                        </a:lnTo>
                        <a:lnTo>
                          <a:pt x="4" y="214"/>
                        </a:lnTo>
                        <a:lnTo>
                          <a:pt x="6" y="214"/>
                        </a:lnTo>
                        <a:lnTo>
                          <a:pt x="8" y="214"/>
                        </a:lnTo>
                        <a:lnTo>
                          <a:pt x="8" y="212"/>
                        </a:lnTo>
                        <a:lnTo>
                          <a:pt x="10" y="212"/>
                        </a:lnTo>
                        <a:lnTo>
                          <a:pt x="10" y="210"/>
                        </a:lnTo>
                        <a:lnTo>
                          <a:pt x="12" y="210"/>
                        </a:lnTo>
                        <a:lnTo>
                          <a:pt x="12" y="208"/>
                        </a:lnTo>
                        <a:lnTo>
                          <a:pt x="12" y="206"/>
                        </a:lnTo>
                        <a:lnTo>
                          <a:pt x="12" y="204"/>
                        </a:lnTo>
                        <a:lnTo>
                          <a:pt x="12" y="202"/>
                        </a:lnTo>
                        <a:lnTo>
                          <a:pt x="14" y="202"/>
                        </a:lnTo>
                        <a:lnTo>
                          <a:pt x="16" y="202"/>
                        </a:lnTo>
                        <a:lnTo>
                          <a:pt x="16" y="200"/>
                        </a:lnTo>
                        <a:lnTo>
                          <a:pt x="17" y="200"/>
                        </a:lnTo>
                        <a:lnTo>
                          <a:pt x="17" y="198"/>
                        </a:lnTo>
                        <a:lnTo>
                          <a:pt x="19" y="198"/>
                        </a:lnTo>
                        <a:lnTo>
                          <a:pt x="19" y="196"/>
                        </a:lnTo>
                        <a:lnTo>
                          <a:pt x="21" y="196"/>
                        </a:lnTo>
                        <a:lnTo>
                          <a:pt x="21" y="194"/>
                        </a:lnTo>
                        <a:lnTo>
                          <a:pt x="21" y="192"/>
                        </a:lnTo>
                        <a:lnTo>
                          <a:pt x="19" y="190"/>
                        </a:lnTo>
                        <a:lnTo>
                          <a:pt x="21" y="190"/>
                        </a:lnTo>
                        <a:lnTo>
                          <a:pt x="21" y="189"/>
                        </a:lnTo>
                        <a:lnTo>
                          <a:pt x="21" y="187"/>
                        </a:lnTo>
                        <a:lnTo>
                          <a:pt x="21" y="185"/>
                        </a:lnTo>
                        <a:lnTo>
                          <a:pt x="23" y="185"/>
                        </a:lnTo>
                        <a:lnTo>
                          <a:pt x="25" y="185"/>
                        </a:lnTo>
                        <a:lnTo>
                          <a:pt x="25" y="183"/>
                        </a:lnTo>
                        <a:lnTo>
                          <a:pt x="27" y="183"/>
                        </a:lnTo>
                        <a:lnTo>
                          <a:pt x="27" y="181"/>
                        </a:lnTo>
                        <a:lnTo>
                          <a:pt x="29" y="181"/>
                        </a:lnTo>
                        <a:lnTo>
                          <a:pt x="29" y="183"/>
                        </a:lnTo>
                        <a:lnTo>
                          <a:pt x="31" y="183"/>
                        </a:lnTo>
                        <a:lnTo>
                          <a:pt x="31" y="185"/>
                        </a:lnTo>
                        <a:lnTo>
                          <a:pt x="33" y="185"/>
                        </a:lnTo>
                        <a:lnTo>
                          <a:pt x="35" y="185"/>
                        </a:lnTo>
                        <a:lnTo>
                          <a:pt x="37" y="183"/>
                        </a:lnTo>
                        <a:lnTo>
                          <a:pt x="39" y="181"/>
                        </a:lnTo>
                        <a:lnTo>
                          <a:pt x="39" y="179"/>
                        </a:lnTo>
                        <a:lnTo>
                          <a:pt x="39" y="177"/>
                        </a:lnTo>
                        <a:lnTo>
                          <a:pt x="39" y="175"/>
                        </a:lnTo>
                        <a:lnTo>
                          <a:pt x="39" y="173"/>
                        </a:lnTo>
                        <a:lnTo>
                          <a:pt x="41" y="173"/>
                        </a:lnTo>
                        <a:lnTo>
                          <a:pt x="42" y="173"/>
                        </a:lnTo>
                        <a:lnTo>
                          <a:pt x="44" y="173"/>
                        </a:lnTo>
                        <a:lnTo>
                          <a:pt x="46" y="173"/>
                        </a:lnTo>
                        <a:lnTo>
                          <a:pt x="48" y="175"/>
                        </a:lnTo>
                        <a:lnTo>
                          <a:pt x="50" y="173"/>
                        </a:lnTo>
                        <a:lnTo>
                          <a:pt x="50" y="171"/>
                        </a:lnTo>
                        <a:lnTo>
                          <a:pt x="50" y="169"/>
                        </a:lnTo>
                        <a:lnTo>
                          <a:pt x="50" y="167"/>
                        </a:lnTo>
                        <a:lnTo>
                          <a:pt x="50" y="166"/>
                        </a:lnTo>
                        <a:lnTo>
                          <a:pt x="50" y="164"/>
                        </a:lnTo>
                        <a:lnTo>
                          <a:pt x="52" y="164"/>
                        </a:lnTo>
                        <a:lnTo>
                          <a:pt x="54" y="164"/>
                        </a:lnTo>
                        <a:lnTo>
                          <a:pt x="54" y="162"/>
                        </a:lnTo>
                        <a:lnTo>
                          <a:pt x="54" y="164"/>
                        </a:lnTo>
                        <a:lnTo>
                          <a:pt x="56" y="164"/>
                        </a:lnTo>
                        <a:lnTo>
                          <a:pt x="58" y="162"/>
                        </a:lnTo>
                        <a:lnTo>
                          <a:pt x="60" y="162"/>
                        </a:lnTo>
                        <a:lnTo>
                          <a:pt x="60" y="160"/>
                        </a:lnTo>
                        <a:close/>
                      </a:path>
                    </a:pathLst>
                  </a:custGeom>
                  <a:solidFill>
                    <a:srgbClr val="FFD20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2" name="Freeform 4871">
                    <a:extLst>
                      <a:ext uri="{FF2B5EF4-FFF2-40B4-BE49-F238E27FC236}">
                        <a16:creationId xmlns:a16="http://schemas.microsoft.com/office/drawing/2014/main" id="{8CAF9E82-6D9D-95F7-B2A7-72DBB268A0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8" y="1667"/>
                    <a:ext cx="724" cy="641"/>
                  </a:xfrm>
                  <a:custGeom>
                    <a:avLst/>
                    <a:gdLst>
                      <a:gd name="T0" fmla="*/ 100 w 724"/>
                      <a:gd name="T1" fmla="*/ 351 h 641"/>
                      <a:gd name="T2" fmla="*/ 88 w 724"/>
                      <a:gd name="T3" fmla="*/ 330 h 641"/>
                      <a:gd name="T4" fmla="*/ 48 w 724"/>
                      <a:gd name="T5" fmla="*/ 343 h 641"/>
                      <a:gd name="T6" fmla="*/ 21 w 724"/>
                      <a:gd name="T7" fmla="*/ 347 h 641"/>
                      <a:gd name="T8" fmla="*/ 8 w 724"/>
                      <a:gd name="T9" fmla="*/ 319 h 641"/>
                      <a:gd name="T10" fmla="*/ 27 w 724"/>
                      <a:gd name="T11" fmla="*/ 269 h 641"/>
                      <a:gd name="T12" fmla="*/ 29 w 724"/>
                      <a:gd name="T13" fmla="*/ 221 h 641"/>
                      <a:gd name="T14" fmla="*/ 52 w 724"/>
                      <a:gd name="T15" fmla="*/ 234 h 641"/>
                      <a:gd name="T16" fmla="*/ 75 w 724"/>
                      <a:gd name="T17" fmla="*/ 272 h 641"/>
                      <a:gd name="T18" fmla="*/ 107 w 724"/>
                      <a:gd name="T19" fmla="*/ 269 h 641"/>
                      <a:gd name="T20" fmla="*/ 109 w 724"/>
                      <a:gd name="T21" fmla="*/ 313 h 641"/>
                      <a:gd name="T22" fmla="*/ 127 w 724"/>
                      <a:gd name="T23" fmla="*/ 311 h 641"/>
                      <a:gd name="T24" fmla="*/ 165 w 724"/>
                      <a:gd name="T25" fmla="*/ 332 h 641"/>
                      <a:gd name="T26" fmla="*/ 213 w 724"/>
                      <a:gd name="T27" fmla="*/ 353 h 641"/>
                      <a:gd name="T28" fmla="*/ 247 w 724"/>
                      <a:gd name="T29" fmla="*/ 343 h 641"/>
                      <a:gd name="T30" fmla="*/ 278 w 724"/>
                      <a:gd name="T31" fmla="*/ 336 h 641"/>
                      <a:gd name="T32" fmla="*/ 290 w 724"/>
                      <a:gd name="T33" fmla="*/ 280 h 641"/>
                      <a:gd name="T34" fmla="*/ 326 w 724"/>
                      <a:gd name="T35" fmla="*/ 263 h 641"/>
                      <a:gd name="T36" fmla="*/ 342 w 724"/>
                      <a:gd name="T37" fmla="*/ 295 h 641"/>
                      <a:gd name="T38" fmla="*/ 320 w 724"/>
                      <a:gd name="T39" fmla="*/ 324 h 641"/>
                      <a:gd name="T40" fmla="*/ 351 w 724"/>
                      <a:gd name="T41" fmla="*/ 326 h 641"/>
                      <a:gd name="T42" fmla="*/ 390 w 724"/>
                      <a:gd name="T43" fmla="*/ 284 h 641"/>
                      <a:gd name="T44" fmla="*/ 443 w 724"/>
                      <a:gd name="T45" fmla="*/ 290 h 641"/>
                      <a:gd name="T46" fmla="*/ 480 w 724"/>
                      <a:gd name="T47" fmla="*/ 244 h 641"/>
                      <a:gd name="T48" fmla="*/ 514 w 724"/>
                      <a:gd name="T49" fmla="*/ 203 h 641"/>
                      <a:gd name="T50" fmla="*/ 514 w 724"/>
                      <a:gd name="T51" fmla="*/ 157 h 641"/>
                      <a:gd name="T52" fmla="*/ 512 w 724"/>
                      <a:gd name="T53" fmla="*/ 132 h 641"/>
                      <a:gd name="T54" fmla="*/ 549 w 724"/>
                      <a:gd name="T55" fmla="*/ 161 h 641"/>
                      <a:gd name="T56" fmla="*/ 570 w 724"/>
                      <a:gd name="T57" fmla="*/ 123 h 641"/>
                      <a:gd name="T58" fmla="*/ 582 w 724"/>
                      <a:gd name="T59" fmla="*/ 65 h 641"/>
                      <a:gd name="T60" fmla="*/ 603 w 724"/>
                      <a:gd name="T61" fmla="*/ 48 h 641"/>
                      <a:gd name="T62" fmla="*/ 637 w 724"/>
                      <a:gd name="T63" fmla="*/ 11 h 641"/>
                      <a:gd name="T64" fmla="*/ 672 w 724"/>
                      <a:gd name="T65" fmla="*/ 6 h 641"/>
                      <a:gd name="T66" fmla="*/ 718 w 724"/>
                      <a:gd name="T67" fmla="*/ 19 h 641"/>
                      <a:gd name="T68" fmla="*/ 695 w 724"/>
                      <a:gd name="T69" fmla="*/ 77 h 641"/>
                      <a:gd name="T70" fmla="*/ 678 w 724"/>
                      <a:gd name="T71" fmla="*/ 140 h 641"/>
                      <a:gd name="T72" fmla="*/ 635 w 724"/>
                      <a:gd name="T73" fmla="*/ 173 h 641"/>
                      <a:gd name="T74" fmla="*/ 605 w 724"/>
                      <a:gd name="T75" fmla="*/ 217 h 641"/>
                      <a:gd name="T76" fmla="*/ 622 w 724"/>
                      <a:gd name="T77" fmla="*/ 257 h 641"/>
                      <a:gd name="T78" fmla="*/ 608 w 724"/>
                      <a:gd name="T79" fmla="*/ 299 h 641"/>
                      <a:gd name="T80" fmla="*/ 605 w 724"/>
                      <a:gd name="T81" fmla="*/ 328 h 641"/>
                      <a:gd name="T82" fmla="*/ 639 w 724"/>
                      <a:gd name="T83" fmla="*/ 353 h 641"/>
                      <a:gd name="T84" fmla="*/ 631 w 724"/>
                      <a:gd name="T85" fmla="*/ 393 h 641"/>
                      <a:gd name="T86" fmla="*/ 599 w 724"/>
                      <a:gd name="T87" fmla="*/ 401 h 641"/>
                      <a:gd name="T88" fmla="*/ 559 w 724"/>
                      <a:gd name="T89" fmla="*/ 445 h 641"/>
                      <a:gd name="T90" fmla="*/ 522 w 724"/>
                      <a:gd name="T91" fmla="*/ 474 h 641"/>
                      <a:gd name="T92" fmla="*/ 480 w 724"/>
                      <a:gd name="T93" fmla="*/ 461 h 641"/>
                      <a:gd name="T94" fmla="*/ 457 w 724"/>
                      <a:gd name="T95" fmla="*/ 503 h 641"/>
                      <a:gd name="T96" fmla="*/ 459 w 724"/>
                      <a:gd name="T97" fmla="*/ 547 h 641"/>
                      <a:gd name="T98" fmla="*/ 434 w 724"/>
                      <a:gd name="T99" fmla="*/ 576 h 641"/>
                      <a:gd name="T100" fmla="*/ 426 w 724"/>
                      <a:gd name="T101" fmla="*/ 622 h 641"/>
                      <a:gd name="T102" fmla="*/ 384 w 724"/>
                      <a:gd name="T103" fmla="*/ 632 h 641"/>
                      <a:gd name="T104" fmla="*/ 355 w 724"/>
                      <a:gd name="T105" fmla="*/ 607 h 641"/>
                      <a:gd name="T106" fmla="*/ 319 w 724"/>
                      <a:gd name="T107" fmla="*/ 578 h 641"/>
                      <a:gd name="T108" fmla="*/ 307 w 724"/>
                      <a:gd name="T109" fmla="*/ 545 h 641"/>
                      <a:gd name="T110" fmla="*/ 307 w 724"/>
                      <a:gd name="T111" fmla="*/ 499 h 641"/>
                      <a:gd name="T112" fmla="*/ 286 w 724"/>
                      <a:gd name="T113" fmla="*/ 455 h 641"/>
                      <a:gd name="T114" fmla="*/ 261 w 724"/>
                      <a:gd name="T115" fmla="*/ 432 h 641"/>
                      <a:gd name="T116" fmla="*/ 223 w 724"/>
                      <a:gd name="T117" fmla="*/ 403 h 641"/>
                      <a:gd name="T118" fmla="*/ 188 w 724"/>
                      <a:gd name="T119" fmla="*/ 438 h 641"/>
                      <a:gd name="T120" fmla="*/ 152 w 724"/>
                      <a:gd name="T121" fmla="*/ 434 h 641"/>
                      <a:gd name="T122" fmla="*/ 109 w 724"/>
                      <a:gd name="T123" fmla="*/ 418 h 64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724" h="641">
                        <a:moveTo>
                          <a:pt x="96" y="380"/>
                        </a:moveTo>
                        <a:lnTo>
                          <a:pt x="96" y="378"/>
                        </a:lnTo>
                        <a:lnTo>
                          <a:pt x="96" y="376"/>
                        </a:lnTo>
                        <a:lnTo>
                          <a:pt x="98" y="376"/>
                        </a:lnTo>
                        <a:lnTo>
                          <a:pt x="98" y="374"/>
                        </a:lnTo>
                        <a:lnTo>
                          <a:pt x="98" y="376"/>
                        </a:lnTo>
                        <a:lnTo>
                          <a:pt x="98" y="374"/>
                        </a:lnTo>
                        <a:lnTo>
                          <a:pt x="100" y="374"/>
                        </a:lnTo>
                        <a:lnTo>
                          <a:pt x="100" y="372"/>
                        </a:lnTo>
                        <a:lnTo>
                          <a:pt x="100" y="374"/>
                        </a:lnTo>
                        <a:lnTo>
                          <a:pt x="100" y="372"/>
                        </a:lnTo>
                        <a:lnTo>
                          <a:pt x="100" y="374"/>
                        </a:lnTo>
                        <a:lnTo>
                          <a:pt x="102" y="374"/>
                        </a:lnTo>
                        <a:lnTo>
                          <a:pt x="102" y="372"/>
                        </a:lnTo>
                        <a:lnTo>
                          <a:pt x="102" y="370"/>
                        </a:lnTo>
                        <a:lnTo>
                          <a:pt x="102" y="372"/>
                        </a:lnTo>
                        <a:lnTo>
                          <a:pt x="102" y="370"/>
                        </a:lnTo>
                        <a:lnTo>
                          <a:pt x="102" y="368"/>
                        </a:lnTo>
                        <a:lnTo>
                          <a:pt x="104" y="368"/>
                        </a:lnTo>
                        <a:lnTo>
                          <a:pt x="104" y="367"/>
                        </a:lnTo>
                        <a:lnTo>
                          <a:pt x="102" y="367"/>
                        </a:lnTo>
                        <a:lnTo>
                          <a:pt x="104" y="367"/>
                        </a:lnTo>
                        <a:lnTo>
                          <a:pt x="104" y="365"/>
                        </a:lnTo>
                        <a:lnTo>
                          <a:pt x="102" y="365"/>
                        </a:lnTo>
                        <a:lnTo>
                          <a:pt x="102" y="363"/>
                        </a:lnTo>
                        <a:lnTo>
                          <a:pt x="100" y="363"/>
                        </a:lnTo>
                        <a:lnTo>
                          <a:pt x="98" y="363"/>
                        </a:lnTo>
                        <a:lnTo>
                          <a:pt x="100" y="363"/>
                        </a:lnTo>
                        <a:lnTo>
                          <a:pt x="98" y="363"/>
                        </a:lnTo>
                        <a:lnTo>
                          <a:pt x="98" y="361"/>
                        </a:lnTo>
                        <a:lnTo>
                          <a:pt x="98" y="363"/>
                        </a:lnTo>
                        <a:lnTo>
                          <a:pt x="98" y="361"/>
                        </a:lnTo>
                        <a:lnTo>
                          <a:pt x="96" y="361"/>
                        </a:lnTo>
                        <a:lnTo>
                          <a:pt x="98" y="359"/>
                        </a:lnTo>
                        <a:lnTo>
                          <a:pt x="98" y="357"/>
                        </a:lnTo>
                        <a:lnTo>
                          <a:pt x="98" y="355"/>
                        </a:lnTo>
                        <a:lnTo>
                          <a:pt x="100" y="355"/>
                        </a:lnTo>
                        <a:lnTo>
                          <a:pt x="100" y="353"/>
                        </a:lnTo>
                        <a:lnTo>
                          <a:pt x="100" y="351"/>
                        </a:lnTo>
                        <a:lnTo>
                          <a:pt x="102" y="351"/>
                        </a:lnTo>
                        <a:lnTo>
                          <a:pt x="100" y="351"/>
                        </a:lnTo>
                        <a:lnTo>
                          <a:pt x="100" y="349"/>
                        </a:lnTo>
                        <a:lnTo>
                          <a:pt x="98" y="349"/>
                        </a:lnTo>
                        <a:lnTo>
                          <a:pt x="98" y="347"/>
                        </a:lnTo>
                        <a:lnTo>
                          <a:pt x="100" y="347"/>
                        </a:lnTo>
                        <a:lnTo>
                          <a:pt x="98" y="347"/>
                        </a:lnTo>
                        <a:lnTo>
                          <a:pt x="98" y="345"/>
                        </a:lnTo>
                        <a:lnTo>
                          <a:pt x="96" y="345"/>
                        </a:lnTo>
                        <a:lnTo>
                          <a:pt x="96" y="343"/>
                        </a:lnTo>
                        <a:lnTo>
                          <a:pt x="96" y="345"/>
                        </a:lnTo>
                        <a:lnTo>
                          <a:pt x="96" y="343"/>
                        </a:lnTo>
                        <a:lnTo>
                          <a:pt x="96" y="342"/>
                        </a:lnTo>
                        <a:lnTo>
                          <a:pt x="94" y="342"/>
                        </a:lnTo>
                        <a:lnTo>
                          <a:pt x="94" y="340"/>
                        </a:lnTo>
                        <a:lnTo>
                          <a:pt x="96" y="340"/>
                        </a:lnTo>
                        <a:lnTo>
                          <a:pt x="96" y="338"/>
                        </a:lnTo>
                        <a:lnTo>
                          <a:pt x="96" y="340"/>
                        </a:lnTo>
                        <a:lnTo>
                          <a:pt x="98" y="340"/>
                        </a:lnTo>
                        <a:lnTo>
                          <a:pt x="98" y="338"/>
                        </a:lnTo>
                        <a:lnTo>
                          <a:pt x="96" y="338"/>
                        </a:lnTo>
                        <a:lnTo>
                          <a:pt x="98" y="338"/>
                        </a:lnTo>
                        <a:lnTo>
                          <a:pt x="96" y="338"/>
                        </a:lnTo>
                        <a:lnTo>
                          <a:pt x="96" y="336"/>
                        </a:lnTo>
                        <a:lnTo>
                          <a:pt x="96" y="338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4" y="338"/>
                        </a:lnTo>
                        <a:lnTo>
                          <a:pt x="92" y="338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2" y="336"/>
                        </a:lnTo>
                        <a:lnTo>
                          <a:pt x="94" y="336"/>
                        </a:lnTo>
                        <a:lnTo>
                          <a:pt x="94" y="334"/>
                        </a:lnTo>
                        <a:lnTo>
                          <a:pt x="92" y="334"/>
                        </a:lnTo>
                        <a:lnTo>
                          <a:pt x="92" y="332"/>
                        </a:lnTo>
                        <a:lnTo>
                          <a:pt x="94" y="332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0" y="330"/>
                        </a:lnTo>
                        <a:lnTo>
                          <a:pt x="88" y="330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8"/>
                        </a:lnTo>
                        <a:lnTo>
                          <a:pt x="86" y="328"/>
                        </a:lnTo>
                        <a:lnTo>
                          <a:pt x="84" y="328"/>
                        </a:lnTo>
                        <a:lnTo>
                          <a:pt x="84" y="330"/>
                        </a:lnTo>
                        <a:lnTo>
                          <a:pt x="84" y="332"/>
                        </a:lnTo>
                        <a:lnTo>
                          <a:pt x="82" y="332"/>
                        </a:lnTo>
                        <a:lnTo>
                          <a:pt x="82" y="334"/>
                        </a:lnTo>
                        <a:lnTo>
                          <a:pt x="80" y="334"/>
                        </a:lnTo>
                        <a:lnTo>
                          <a:pt x="80" y="336"/>
                        </a:lnTo>
                        <a:lnTo>
                          <a:pt x="79" y="336"/>
                        </a:lnTo>
                        <a:lnTo>
                          <a:pt x="79" y="338"/>
                        </a:lnTo>
                        <a:lnTo>
                          <a:pt x="77" y="338"/>
                        </a:lnTo>
                        <a:lnTo>
                          <a:pt x="77" y="340"/>
                        </a:lnTo>
                        <a:lnTo>
                          <a:pt x="75" y="340"/>
                        </a:lnTo>
                        <a:lnTo>
                          <a:pt x="75" y="342"/>
                        </a:lnTo>
                        <a:lnTo>
                          <a:pt x="73" y="342"/>
                        </a:lnTo>
                        <a:lnTo>
                          <a:pt x="71" y="342"/>
                        </a:lnTo>
                        <a:lnTo>
                          <a:pt x="69" y="343"/>
                        </a:lnTo>
                        <a:lnTo>
                          <a:pt x="67" y="343"/>
                        </a:lnTo>
                        <a:lnTo>
                          <a:pt x="67" y="345"/>
                        </a:lnTo>
                        <a:lnTo>
                          <a:pt x="65" y="345"/>
                        </a:lnTo>
                        <a:lnTo>
                          <a:pt x="63" y="345"/>
                        </a:lnTo>
                        <a:lnTo>
                          <a:pt x="63" y="347"/>
                        </a:lnTo>
                        <a:lnTo>
                          <a:pt x="61" y="347"/>
                        </a:lnTo>
                        <a:lnTo>
                          <a:pt x="59" y="347"/>
                        </a:lnTo>
                        <a:lnTo>
                          <a:pt x="59" y="345"/>
                        </a:lnTo>
                        <a:lnTo>
                          <a:pt x="61" y="345"/>
                        </a:lnTo>
                        <a:lnTo>
                          <a:pt x="59" y="345"/>
                        </a:lnTo>
                        <a:lnTo>
                          <a:pt x="59" y="347"/>
                        </a:lnTo>
                        <a:lnTo>
                          <a:pt x="59" y="345"/>
                        </a:lnTo>
                        <a:lnTo>
                          <a:pt x="57" y="345"/>
                        </a:lnTo>
                        <a:lnTo>
                          <a:pt x="57" y="347"/>
                        </a:lnTo>
                        <a:lnTo>
                          <a:pt x="57" y="345"/>
                        </a:lnTo>
                        <a:lnTo>
                          <a:pt x="56" y="345"/>
                        </a:lnTo>
                        <a:lnTo>
                          <a:pt x="54" y="345"/>
                        </a:lnTo>
                        <a:lnTo>
                          <a:pt x="54" y="343"/>
                        </a:lnTo>
                        <a:lnTo>
                          <a:pt x="52" y="343"/>
                        </a:lnTo>
                        <a:lnTo>
                          <a:pt x="50" y="343"/>
                        </a:lnTo>
                        <a:lnTo>
                          <a:pt x="48" y="343"/>
                        </a:lnTo>
                        <a:lnTo>
                          <a:pt x="48" y="345"/>
                        </a:lnTo>
                        <a:lnTo>
                          <a:pt x="48" y="343"/>
                        </a:lnTo>
                        <a:lnTo>
                          <a:pt x="46" y="343"/>
                        </a:lnTo>
                        <a:lnTo>
                          <a:pt x="46" y="342"/>
                        </a:lnTo>
                        <a:lnTo>
                          <a:pt x="48" y="342"/>
                        </a:lnTo>
                        <a:lnTo>
                          <a:pt x="46" y="342"/>
                        </a:lnTo>
                        <a:lnTo>
                          <a:pt x="46" y="343"/>
                        </a:lnTo>
                        <a:lnTo>
                          <a:pt x="44" y="343"/>
                        </a:lnTo>
                        <a:lnTo>
                          <a:pt x="44" y="342"/>
                        </a:lnTo>
                        <a:lnTo>
                          <a:pt x="42" y="342"/>
                        </a:lnTo>
                        <a:lnTo>
                          <a:pt x="42" y="340"/>
                        </a:lnTo>
                        <a:lnTo>
                          <a:pt x="44" y="340"/>
                        </a:lnTo>
                        <a:lnTo>
                          <a:pt x="42" y="340"/>
                        </a:lnTo>
                        <a:lnTo>
                          <a:pt x="42" y="338"/>
                        </a:lnTo>
                        <a:lnTo>
                          <a:pt x="42" y="340"/>
                        </a:lnTo>
                        <a:lnTo>
                          <a:pt x="40" y="340"/>
                        </a:lnTo>
                        <a:lnTo>
                          <a:pt x="40" y="342"/>
                        </a:lnTo>
                        <a:lnTo>
                          <a:pt x="40" y="343"/>
                        </a:lnTo>
                        <a:lnTo>
                          <a:pt x="40" y="342"/>
                        </a:lnTo>
                        <a:lnTo>
                          <a:pt x="38" y="342"/>
                        </a:lnTo>
                        <a:lnTo>
                          <a:pt x="38" y="343"/>
                        </a:lnTo>
                        <a:lnTo>
                          <a:pt x="36" y="343"/>
                        </a:lnTo>
                        <a:lnTo>
                          <a:pt x="36" y="342"/>
                        </a:lnTo>
                        <a:lnTo>
                          <a:pt x="36" y="340"/>
                        </a:lnTo>
                        <a:lnTo>
                          <a:pt x="34" y="340"/>
                        </a:lnTo>
                        <a:lnTo>
                          <a:pt x="34" y="342"/>
                        </a:lnTo>
                        <a:lnTo>
                          <a:pt x="34" y="343"/>
                        </a:lnTo>
                        <a:lnTo>
                          <a:pt x="36" y="343"/>
                        </a:lnTo>
                        <a:lnTo>
                          <a:pt x="34" y="343"/>
                        </a:lnTo>
                        <a:lnTo>
                          <a:pt x="32" y="343"/>
                        </a:lnTo>
                        <a:lnTo>
                          <a:pt x="32" y="342"/>
                        </a:lnTo>
                        <a:lnTo>
                          <a:pt x="32" y="343"/>
                        </a:lnTo>
                        <a:lnTo>
                          <a:pt x="31" y="343"/>
                        </a:lnTo>
                        <a:lnTo>
                          <a:pt x="31" y="345"/>
                        </a:lnTo>
                        <a:lnTo>
                          <a:pt x="29" y="347"/>
                        </a:lnTo>
                        <a:lnTo>
                          <a:pt x="27" y="347"/>
                        </a:lnTo>
                        <a:lnTo>
                          <a:pt x="25" y="347"/>
                        </a:lnTo>
                        <a:lnTo>
                          <a:pt x="25" y="345"/>
                        </a:lnTo>
                        <a:lnTo>
                          <a:pt x="23" y="347"/>
                        </a:lnTo>
                        <a:lnTo>
                          <a:pt x="23" y="349"/>
                        </a:lnTo>
                        <a:lnTo>
                          <a:pt x="21" y="347"/>
                        </a:lnTo>
                        <a:lnTo>
                          <a:pt x="19" y="347"/>
                        </a:lnTo>
                        <a:lnTo>
                          <a:pt x="19" y="349"/>
                        </a:lnTo>
                        <a:lnTo>
                          <a:pt x="19" y="351"/>
                        </a:lnTo>
                        <a:lnTo>
                          <a:pt x="17" y="351"/>
                        </a:lnTo>
                        <a:lnTo>
                          <a:pt x="15" y="351"/>
                        </a:lnTo>
                        <a:lnTo>
                          <a:pt x="15" y="349"/>
                        </a:lnTo>
                        <a:lnTo>
                          <a:pt x="13" y="349"/>
                        </a:lnTo>
                        <a:lnTo>
                          <a:pt x="13" y="347"/>
                        </a:lnTo>
                        <a:lnTo>
                          <a:pt x="11" y="347"/>
                        </a:lnTo>
                        <a:lnTo>
                          <a:pt x="11" y="349"/>
                        </a:lnTo>
                        <a:lnTo>
                          <a:pt x="11" y="347"/>
                        </a:lnTo>
                        <a:lnTo>
                          <a:pt x="9" y="347"/>
                        </a:lnTo>
                        <a:lnTo>
                          <a:pt x="8" y="347"/>
                        </a:lnTo>
                        <a:lnTo>
                          <a:pt x="8" y="349"/>
                        </a:lnTo>
                        <a:lnTo>
                          <a:pt x="8" y="351"/>
                        </a:lnTo>
                        <a:lnTo>
                          <a:pt x="8" y="353"/>
                        </a:lnTo>
                        <a:lnTo>
                          <a:pt x="6" y="353"/>
                        </a:lnTo>
                        <a:lnTo>
                          <a:pt x="4" y="353"/>
                        </a:lnTo>
                        <a:lnTo>
                          <a:pt x="4" y="351"/>
                        </a:lnTo>
                        <a:lnTo>
                          <a:pt x="4" y="349"/>
                        </a:lnTo>
                        <a:lnTo>
                          <a:pt x="2" y="349"/>
                        </a:lnTo>
                        <a:lnTo>
                          <a:pt x="2" y="347"/>
                        </a:lnTo>
                        <a:lnTo>
                          <a:pt x="0" y="347"/>
                        </a:lnTo>
                        <a:lnTo>
                          <a:pt x="0" y="345"/>
                        </a:lnTo>
                        <a:lnTo>
                          <a:pt x="0" y="343"/>
                        </a:lnTo>
                        <a:lnTo>
                          <a:pt x="2" y="343"/>
                        </a:lnTo>
                        <a:lnTo>
                          <a:pt x="2" y="342"/>
                        </a:lnTo>
                        <a:lnTo>
                          <a:pt x="4" y="340"/>
                        </a:lnTo>
                        <a:lnTo>
                          <a:pt x="4" y="338"/>
                        </a:lnTo>
                        <a:lnTo>
                          <a:pt x="4" y="336"/>
                        </a:lnTo>
                        <a:lnTo>
                          <a:pt x="4" y="334"/>
                        </a:lnTo>
                        <a:lnTo>
                          <a:pt x="4" y="332"/>
                        </a:lnTo>
                        <a:lnTo>
                          <a:pt x="4" y="330"/>
                        </a:lnTo>
                        <a:lnTo>
                          <a:pt x="4" y="328"/>
                        </a:lnTo>
                        <a:lnTo>
                          <a:pt x="4" y="326"/>
                        </a:lnTo>
                        <a:lnTo>
                          <a:pt x="6" y="326"/>
                        </a:lnTo>
                        <a:lnTo>
                          <a:pt x="6" y="324"/>
                        </a:lnTo>
                        <a:lnTo>
                          <a:pt x="6" y="322"/>
                        </a:lnTo>
                        <a:lnTo>
                          <a:pt x="6" y="320"/>
                        </a:lnTo>
                        <a:lnTo>
                          <a:pt x="8" y="320"/>
                        </a:lnTo>
                        <a:lnTo>
                          <a:pt x="8" y="319"/>
                        </a:lnTo>
                        <a:lnTo>
                          <a:pt x="8" y="317"/>
                        </a:lnTo>
                        <a:lnTo>
                          <a:pt x="9" y="315"/>
                        </a:lnTo>
                        <a:lnTo>
                          <a:pt x="11" y="313"/>
                        </a:lnTo>
                        <a:lnTo>
                          <a:pt x="13" y="313"/>
                        </a:lnTo>
                        <a:lnTo>
                          <a:pt x="15" y="313"/>
                        </a:lnTo>
                        <a:lnTo>
                          <a:pt x="17" y="313"/>
                        </a:lnTo>
                        <a:lnTo>
                          <a:pt x="19" y="313"/>
                        </a:lnTo>
                        <a:lnTo>
                          <a:pt x="19" y="311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21" y="307"/>
                        </a:lnTo>
                        <a:lnTo>
                          <a:pt x="19" y="305"/>
                        </a:lnTo>
                        <a:lnTo>
                          <a:pt x="19" y="303"/>
                        </a:lnTo>
                        <a:lnTo>
                          <a:pt x="17" y="303"/>
                        </a:lnTo>
                        <a:lnTo>
                          <a:pt x="17" y="301"/>
                        </a:lnTo>
                        <a:lnTo>
                          <a:pt x="17" y="299"/>
                        </a:lnTo>
                        <a:lnTo>
                          <a:pt x="15" y="299"/>
                        </a:lnTo>
                        <a:lnTo>
                          <a:pt x="15" y="297"/>
                        </a:lnTo>
                        <a:lnTo>
                          <a:pt x="15" y="295"/>
                        </a:lnTo>
                        <a:lnTo>
                          <a:pt x="13" y="294"/>
                        </a:lnTo>
                        <a:lnTo>
                          <a:pt x="13" y="292"/>
                        </a:lnTo>
                        <a:lnTo>
                          <a:pt x="13" y="290"/>
                        </a:lnTo>
                        <a:lnTo>
                          <a:pt x="15" y="290"/>
                        </a:lnTo>
                        <a:lnTo>
                          <a:pt x="17" y="288"/>
                        </a:lnTo>
                        <a:lnTo>
                          <a:pt x="19" y="288"/>
                        </a:lnTo>
                        <a:lnTo>
                          <a:pt x="21" y="288"/>
                        </a:lnTo>
                        <a:lnTo>
                          <a:pt x="23" y="288"/>
                        </a:lnTo>
                        <a:lnTo>
                          <a:pt x="25" y="288"/>
                        </a:lnTo>
                        <a:lnTo>
                          <a:pt x="27" y="288"/>
                        </a:lnTo>
                        <a:lnTo>
                          <a:pt x="27" y="286"/>
                        </a:lnTo>
                        <a:lnTo>
                          <a:pt x="27" y="284"/>
                        </a:lnTo>
                        <a:lnTo>
                          <a:pt x="27" y="282"/>
                        </a:lnTo>
                        <a:lnTo>
                          <a:pt x="27" y="280"/>
                        </a:lnTo>
                        <a:lnTo>
                          <a:pt x="27" y="278"/>
                        </a:lnTo>
                        <a:lnTo>
                          <a:pt x="27" y="276"/>
                        </a:lnTo>
                        <a:lnTo>
                          <a:pt x="27" y="274"/>
                        </a:lnTo>
                        <a:lnTo>
                          <a:pt x="27" y="272"/>
                        </a:lnTo>
                        <a:lnTo>
                          <a:pt x="25" y="272"/>
                        </a:lnTo>
                        <a:lnTo>
                          <a:pt x="25" y="270"/>
                        </a:lnTo>
                        <a:lnTo>
                          <a:pt x="27" y="270"/>
                        </a:lnTo>
                        <a:lnTo>
                          <a:pt x="27" y="269"/>
                        </a:lnTo>
                        <a:lnTo>
                          <a:pt x="25" y="269"/>
                        </a:lnTo>
                        <a:lnTo>
                          <a:pt x="25" y="270"/>
                        </a:lnTo>
                        <a:lnTo>
                          <a:pt x="25" y="269"/>
                        </a:lnTo>
                        <a:lnTo>
                          <a:pt x="25" y="267"/>
                        </a:lnTo>
                        <a:lnTo>
                          <a:pt x="27" y="265"/>
                        </a:lnTo>
                        <a:lnTo>
                          <a:pt x="29" y="265"/>
                        </a:lnTo>
                        <a:lnTo>
                          <a:pt x="29" y="263"/>
                        </a:lnTo>
                        <a:lnTo>
                          <a:pt x="27" y="263"/>
                        </a:lnTo>
                        <a:lnTo>
                          <a:pt x="25" y="261"/>
                        </a:lnTo>
                        <a:lnTo>
                          <a:pt x="23" y="261"/>
                        </a:lnTo>
                        <a:lnTo>
                          <a:pt x="21" y="261"/>
                        </a:lnTo>
                        <a:lnTo>
                          <a:pt x="21" y="259"/>
                        </a:lnTo>
                        <a:lnTo>
                          <a:pt x="19" y="259"/>
                        </a:lnTo>
                        <a:lnTo>
                          <a:pt x="19" y="257"/>
                        </a:lnTo>
                        <a:lnTo>
                          <a:pt x="17" y="257"/>
                        </a:lnTo>
                        <a:lnTo>
                          <a:pt x="17" y="255"/>
                        </a:lnTo>
                        <a:lnTo>
                          <a:pt x="15" y="253"/>
                        </a:lnTo>
                        <a:lnTo>
                          <a:pt x="15" y="251"/>
                        </a:lnTo>
                        <a:lnTo>
                          <a:pt x="13" y="251"/>
                        </a:lnTo>
                        <a:lnTo>
                          <a:pt x="13" y="249"/>
                        </a:lnTo>
                        <a:lnTo>
                          <a:pt x="15" y="249"/>
                        </a:lnTo>
                        <a:lnTo>
                          <a:pt x="15" y="247"/>
                        </a:lnTo>
                        <a:lnTo>
                          <a:pt x="15" y="246"/>
                        </a:lnTo>
                        <a:lnTo>
                          <a:pt x="17" y="244"/>
                        </a:lnTo>
                        <a:lnTo>
                          <a:pt x="17" y="242"/>
                        </a:lnTo>
                        <a:lnTo>
                          <a:pt x="19" y="240"/>
                        </a:lnTo>
                        <a:lnTo>
                          <a:pt x="21" y="240"/>
                        </a:lnTo>
                        <a:lnTo>
                          <a:pt x="21" y="238"/>
                        </a:lnTo>
                        <a:lnTo>
                          <a:pt x="21" y="236"/>
                        </a:lnTo>
                        <a:lnTo>
                          <a:pt x="23" y="236"/>
                        </a:lnTo>
                        <a:lnTo>
                          <a:pt x="23" y="234"/>
                        </a:lnTo>
                        <a:lnTo>
                          <a:pt x="23" y="232"/>
                        </a:lnTo>
                        <a:lnTo>
                          <a:pt x="23" y="230"/>
                        </a:lnTo>
                        <a:lnTo>
                          <a:pt x="23" y="228"/>
                        </a:lnTo>
                        <a:lnTo>
                          <a:pt x="25" y="228"/>
                        </a:lnTo>
                        <a:lnTo>
                          <a:pt x="25" y="226"/>
                        </a:lnTo>
                        <a:lnTo>
                          <a:pt x="25" y="224"/>
                        </a:lnTo>
                        <a:lnTo>
                          <a:pt x="27" y="224"/>
                        </a:lnTo>
                        <a:lnTo>
                          <a:pt x="27" y="222"/>
                        </a:lnTo>
                        <a:lnTo>
                          <a:pt x="29" y="222"/>
                        </a:lnTo>
                        <a:lnTo>
                          <a:pt x="29" y="221"/>
                        </a:lnTo>
                        <a:lnTo>
                          <a:pt x="31" y="221"/>
                        </a:lnTo>
                        <a:lnTo>
                          <a:pt x="31" y="219"/>
                        </a:lnTo>
                        <a:lnTo>
                          <a:pt x="32" y="217"/>
                        </a:lnTo>
                        <a:lnTo>
                          <a:pt x="32" y="215"/>
                        </a:lnTo>
                        <a:lnTo>
                          <a:pt x="32" y="213"/>
                        </a:lnTo>
                        <a:lnTo>
                          <a:pt x="34" y="213"/>
                        </a:lnTo>
                        <a:lnTo>
                          <a:pt x="34" y="211"/>
                        </a:lnTo>
                        <a:lnTo>
                          <a:pt x="36" y="211"/>
                        </a:lnTo>
                        <a:lnTo>
                          <a:pt x="36" y="213"/>
                        </a:lnTo>
                        <a:lnTo>
                          <a:pt x="36" y="215"/>
                        </a:lnTo>
                        <a:lnTo>
                          <a:pt x="38" y="215"/>
                        </a:lnTo>
                        <a:lnTo>
                          <a:pt x="38" y="217"/>
                        </a:lnTo>
                        <a:lnTo>
                          <a:pt x="38" y="219"/>
                        </a:lnTo>
                        <a:lnTo>
                          <a:pt x="38" y="221"/>
                        </a:lnTo>
                        <a:lnTo>
                          <a:pt x="40" y="221"/>
                        </a:lnTo>
                        <a:lnTo>
                          <a:pt x="40" y="222"/>
                        </a:lnTo>
                        <a:lnTo>
                          <a:pt x="42" y="222"/>
                        </a:lnTo>
                        <a:lnTo>
                          <a:pt x="40" y="222"/>
                        </a:lnTo>
                        <a:lnTo>
                          <a:pt x="40" y="224"/>
                        </a:lnTo>
                        <a:lnTo>
                          <a:pt x="42" y="224"/>
                        </a:lnTo>
                        <a:lnTo>
                          <a:pt x="40" y="224"/>
                        </a:lnTo>
                        <a:lnTo>
                          <a:pt x="42" y="224"/>
                        </a:lnTo>
                        <a:lnTo>
                          <a:pt x="42" y="226"/>
                        </a:lnTo>
                        <a:lnTo>
                          <a:pt x="44" y="226"/>
                        </a:lnTo>
                        <a:lnTo>
                          <a:pt x="46" y="226"/>
                        </a:lnTo>
                        <a:lnTo>
                          <a:pt x="44" y="226"/>
                        </a:lnTo>
                        <a:lnTo>
                          <a:pt x="46" y="226"/>
                        </a:lnTo>
                        <a:lnTo>
                          <a:pt x="46" y="228"/>
                        </a:lnTo>
                        <a:lnTo>
                          <a:pt x="48" y="228"/>
                        </a:lnTo>
                        <a:lnTo>
                          <a:pt x="48" y="230"/>
                        </a:lnTo>
                        <a:lnTo>
                          <a:pt x="50" y="230"/>
                        </a:lnTo>
                        <a:lnTo>
                          <a:pt x="50" y="228"/>
                        </a:lnTo>
                        <a:lnTo>
                          <a:pt x="52" y="228"/>
                        </a:lnTo>
                        <a:lnTo>
                          <a:pt x="52" y="230"/>
                        </a:lnTo>
                        <a:lnTo>
                          <a:pt x="52" y="232"/>
                        </a:lnTo>
                        <a:lnTo>
                          <a:pt x="50" y="232"/>
                        </a:lnTo>
                        <a:lnTo>
                          <a:pt x="52" y="232"/>
                        </a:lnTo>
                        <a:lnTo>
                          <a:pt x="50" y="232"/>
                        </a:lnTo>
                        <a:lnTo>
                          <a:pt x="52" y="234"/>
                        </a:lnTo>
                        <a:lnTo>
                          <a:pt x="50" y="234"/>
                        </a:lnTo>
                        <a:lnTo>
                          <a:pt x="52" y="234"/>
                        </a:lnTo>
                        <a:lnTo>
                          <a:pt x="52" y="236"/>
                        </a:lnTo>
                        <a:lnTo>
                          <a:pt x="52" y="238"/>
                        </a:lnTo>
                        <a:lnTo>
                          <a:pt x="50" y="238"/>
                        </a:lnTo>
                        <a:lnTo>
                          <a:pt x="50" y="240"/>
                        </a:lnTo>
                        <a:lnTo>
                          <a:pt x="50" y="242"/>
                        </a:lnTo>
                        <a:lnTo>
                          <a:pt x="52" y="242"/>
                        </a:lnTo>
                        <a:lnTo>
                          <a:pt x="52" y="244"/>
                        </a:lnTo>
                        <a:lnTo>
                          <a:pt x="54" y="244"/>
                        </a:lnTo>
                        <a:lnTo>
                          <a:pt x="54" y="246"/>
                        </a:lnTo>
                        <a:lnTo>
                          <a:pt x="56" y="246"/>
                        </a:lnTo>
                        <a:lnTo>
                          <a:pt x="56" y="247"/>
                        </a:lnTo>
                        <a:lnTo>
                          <a:pt x="57" y="247"/>
                        </a:lnTo>
                        <a:lnTo>
                          <a:pt x="56" y="247"/>
                        </a:lnTo>
                        <a:lnTo>
                          <a:pt x="56" y="249"/>
                        </a:lnTo>
                        <a:lnTo>
                          <a:pt x="56" y="251"/>
                        </a:lnTo>
                        <a:lnTo>
                          <a:pt x="56" y="253"/>
                        </a:lnTo>
                        <a:lnTo>
                          <a:pt x="57" y="253"/>
                        </a:lnTo>
                        <a:lnTo>
                          <a:pt x="57" y="255"/>
                        </a:lnTo>
                        <a:lnTo>
                          <a:pt x="57" y="257"/>
                        </a:lnTo>
                        <a:lnTo>
                          <a:pt x="59" y="257"/>
                        </a:lnTo>
                        <a:lnTo>
                          <a:pt x="59" y="259"/>
                        </a:lnTo>
                        <a:lnTo>
                          <a:pt x="61" y="259"/>
                        </a:lnTo>
                        <a:lnTo>
                          <a:pt x="63" y="259"/>
                        </a:lnTo>
                        <a:lnTo>
                          <a:pt x="63" y="261"/>
                        </a:lnTo>
                        <a:lnTo>
                          <a:pt x="63" y="259"/>
                        </a:lnTo>
                        <a:lnTo>
                          <a:pt x="63" y="261"/>
                        </a:lnTo>
                        <a:lnTo>
                          <a:pt x="65" y="261"/>
                        </a:lnTo>
                        <a:lnTo>
                          <a:pt x="67" y="261"/>
                        </a:lnTo>
                        <a:lnTo>
                          <a:pt x="67" y="259"/>
                        </a:lnTo>
                        <a:lnTo>
                          <a:pt x="67" y="261"/>
                        </a:lnTo>
                        <a:lnTo>
                          <a:pt x="69" y="261"/>
                        </a:lnTo>
                        <a:lnTo>
                          <a:pt x="71" y="263"/>
                        </a:lnTo>
                        <a:lnTo>
                          <a:pt x="71" y="265"/>
                        </a:lnTo>
                        <a:lnTo>
                          <a:pt x="71" y="267"/>
                        </a:lnTo>
                        <a:lnTo>
                          <a:pt x="73" y="267"/>
                        </a:lnTo>
                        <a:lnTo>
                          <a:pt x="73" y="269"/>
                        </a:lnTo>
                        <a:lnTo>
                          <a:pt x="75" y="269"/>
                        </a:lnTo>
                        <a:lnTo>
                          <a:pt x="75" y="270"/>
                        </a:lnTo>
                        <a:lnTo>
                          <a:pt x="77" y="270"/>
                        </a:lnTo>
                        <a:lnTo>
                          <a:pt x="75" y="270"/>
                        </a:lnTo>
                        <a:lnTo>
                          <a:pt x="75" y="272"/>
                        </a:lnTo>
                        <a:lnTo>
                          <a:pt x="77" y="272"/>
                        </a:lnTo>
                        <a:lnTo>
                          <a:pt x="79" y="272"/>
                        </a:lnTo>
                        <a:lnTo>
                          <a:pt x="79" y="270"/>
                        </a:lnTo>
                        <a:lnTo>
                          <a:pt x="79" y="272"/>
                        </a:lnTo>
                        <a:lnTo>
                          <a:pt x="79" y="270"/>
                        </a:lnTo>
                        <a:lnTo>
                          <a:pt x="80" y="270"/>
                        </a:lnTo>
                        <a:lnTo>
                          <a:pt x="80" y="272"/>
                        </a:lnTo>
                        <a:lnTo>
                          <a:pt x="82" y="272"/>
                        </a:lnTo>
                        <a:lnTo>
                          <a:pt x="84" y="272"/>
                        </a:lnTo>
                        <a:lnTo>
                          <a:pt x="86" y="272"/>
                        </a:lnTo>
                        <a:lnTo>
                          <a:pt x="86" y="270"/>
                        </a:lnTo>
                        <a:lnTo>
                          <a:pt x="86" y="269"/>
                        </a:lnTo>
                        <a:lnTo>
                          <a:pt x="86" y="267"/>
                        </a:lnTo>
                        <a:lnTo>
                          <a:pt x="88" y="267"/>
                        </a:lnTo>
                        <a:lnTo>
                          <a:pt x="90" y="267"/>
                        </a:lnTo>
                        <a:lnTo>
                          <a:pt x="90" y="265"/>
                        </a:lnTo>
                        <a:lnTo>
                          <a:pt x="92" y="265"/>
                        </a:lnTo>
                        <a:lnTo>
                          <a:pt x="94" y="265"/>
                        </a:lnTo>
                        <a:lnTo>
                          <a:pt x="94" y="263"/>
                        </a:lnTo>
                        <a:lnTo>
                          <a:pt x="96" y="263"/>
                        </a:lnTo>
                        <a:lnTo>
                          <a:pt x="96" y="265"/>
                        </a:lnTo>
                        <a:lnTo>
                          <a:pt x="96" y="263"/>
                        </a:lnTo>
                        <a:lnTo>
                          <a:pt x="96" y="261"/>
                        </a:lnTo>
                        <a:lnTo>
                          <a:pt x="98" y="261"/>
                        </a:lnTo>
                        <a:lnTo>
                          <a:pt x="100" y="261"/>
                        </a:lnTo>
                        <a:lnTo>
                          <a:pt x="100" y="263"/>
                        </a:lnTo>
                        <a:lnTo>
                          <a:pt x="102" y="263"/>
                        </a:lnTo>
                        <a:lnTo>
                          <a:pt x="102" y="261"/>
                        </a:lnTo>
                        <a:lnTo>
                          <a:pt x="102" y="263"/>
                        </a:lnTo>
                        <a:lnTo>
                          <a:pt x="104" y="263"/>
                        </a:lnTo>
                        <a:lnTo>
                          <a:pt x="104" y="261"/>
                        </a:lnTo>
                        <a:lnTo>
                          <a:pt x="104" y="263"/>
                        </a:lnTo>
                        <a:lnTo>
                          <a:pt x="104" y="265"/>
                        </a:lnTo>
                        <a:lnTo>
                          <a:pt x="104" y="263"/>
                        </a:lnTo>
                        <a:lnTo>
                          <a:pt x="105" y="263"/>
                        </a:lnTo>
                        <a:lnTo>
                          <a:pt x="105" y="265"/>
                        </a:lnTo>
                        <a:lnTo>
                          <a:pt x="107" y="265"/>
                        </a:lnTo>
                        <a:lnTo>
                          <a:pt x="109" y="267"/>
                        </a:lnTo>
                        <a:lnTo>
                          <a:pt x="107" y="269"/>
                        </a:lnTo>
                        <a:lnTo>
                          <a:pt x="107" y="270"/>
                        </a:lnTo>
                        <a:lnTo>
                          <a:pt x="107" y="269"/>
                        </a:lnTo>
                        <a:lnTo>
                          <a:pt x="107" y="270"/>
                        </a:lnTo>
                        <a:lnTo>
                          <a:pt x="107" y="272"/>
                        </a:lnTo>
                        <a:lnTo>
                          <a:pt x="107" y="274"/>
                        </a:lnTo>
                        <a:lnTo>
                          <a:pt x="107" y="276"/>
                        </a:lnTo>
                        <a:lnTo>
                          <a:pt x="109" y="276"/>
                        </a:lnTo>
                        <a:lnTo>
                          <a:pt x="109" y="278"/>
                        </a:lnTo>
                        <a:lnTo>
                          <a:pt x="107" y="278"/>
                        </a:lnTo>
                        <a:lnTo>
                          <a:pt x="107" y="280"/>
                        </a:lnTo>
                        <a:lnTo>
                          <a:pt x="109" y="280"/>
                        </a:lnTo>
                        <a:lnTo>
                          <a:pt x="109" y="282"/>
                        </a:lnTo>
                        <a:lnTo>
                          <a:pt x="111" y="282"/>
                        </a:lnTo>
                        <a:lnTo>
                          <a:pt x="111" y="284"/>
                        </a:lnTo>
                        <a:lnTo>
                          <a:pt x="111" y="286"/>
                        </a:lnTo>
                        <a:lnTo>
                          <a:pt x="113" y="286"/>
                        </a:lnTo>
                        <a:lnTo>
                          <a:pt x="113" y="288"/>
                        </a:lnTo>
                        <a:lnTo>
                          <a:pt x="115" y="288"/>
                        </a:lnTo>
                        <a:lnTo>
                          <a:pt x="115" y="290"/>
                        </a:lnTo>
                        <a:lnTo>
                          <a:pt x="117" y="290"/>
                        </a:lnTo>
                        <a:lnTo>
                          <a:pt x="117" y="292"/>
                        </a:lnTo>
                        <a:lnTo>
                          <a:pt x="119" y="292"/>
                        </a:lnTo>
                        <a:lnTo>
                          <a:pt x="117" y="292"/>
                        </a:lnTo>
                        <a:lnTo>
                          <a:pt x="117" y="294"/>
                        </a:lnTo>
                        <a:lnTo>
                          <a:pt x="117" y="295"/>
                        </a:lnTo>
                        <a:lnTo>
                          <a:pt x="115" y="295"/>
                        </a:lnTo>
                        <a:lnTo>
                          <a:pt x="115" y="297"/>
                        </a:lnTo>
                        <a:lnTo>
                          <a:pt x="113" y="297"/>
                        </a:lnTo>
                        <a:lnTo>
                          <a:pt x="113" y="299"/>
                        </a:lnTo>
                        <a:lnTo>
                          <a:pt x="113" y="301"/>
                        </a:lnTo>
                        <a:lnTo>
                          <a:pt x="115" y="301"/>
                        </a:lnTo>
                        <a:lnTo>
                          <a:pt x="117" y="301"/>
                        </a:lnTo>
                        <a:lnTo>
                          <a:pt x="117" y="303"/>
                        </a:lnTo>
                        <a:lnTo>
                          <a:pt x="117" y="305"/>
                        </a:lnTo>
                        <a:lnTo>
                          <a:pt x="117" y="307"/>
                        </a:lnTo>
                        <a:lnTo>
                          <a:pt x="115" y="307"/>
                        </a:lnTo>
                        <a:lnTo>
                          <a:pt x="117" y="307"/>
                        </a:lnTo>
                        <a:lnTo>
                          <a:pt x="115" y="307"/>
                        </a:lnTo>
                        <a:lnTo>
                          <a:pt x="115" y="309"/>
                        </a:lnTo>
                        <a:lnTo>
                          <a:pt x="113" y="311"/>
                        </a:lnTo>
                        <a:lnTo>
                          <a:pt x="111" y="311"/>
                        </a:lnTo>
                        <a:lnTo>
                          <a:pt x="111" y="313"/>
                        </a:lnTo>
                        <a:lnTo>
                          <a:pt x="109" y="313"/>
                        </a:lnTo>
                        <a:lnTo>
                          <a:pt x="109" y="315"/>
                        </a:lnTo>
                        <a:lnTo>
                          <a:pt x="107" y="315"/>
                        </a:lnTo>
                        <a:lnTo>
                          <a:pt x="107" y="317"/>
                        </a:lnTo>
                        <a:lnTo>
                          <a:pt x="105" y="317"/>
                        </a:lnTo>
                        <a:lnTo>
                          <a:pt x="105" y="319"/>
                        </a:lnTo>
                        <a:lnTo>
                          <a:pt x="104" y="319"/>
                        </a:lnTo>
                        <a:lnTo>
                          <a:pt x="104" y="320"/>
                        </a:lnTo>
                        <a:lnTo>
                          <a:pt x="104" y="322"/>
                        </a:lnTo>
                        <a:lnTo>
                          <a:pt x="104" y="324"/>
                        </a:lnTo>
                        <a:lnTo>
                          <a:pt x="105" y="324"/>
                        </a:lnTo>
                        <a:lnTo>
                          <a:pt x="105" y="326"/>
                        </a:lnTo>
                        <a:lnTo>
                          <a:pt x="105" y="328"/>
                        </a:lnTo>
                        <a:lnTo>
                          <a:pt x="107" y="328"/>
                        </a:lnTo>
                        <a:lnTo>
                          <a:pt x="109" y="328"/>
                        </a:lnTo>
                        <a:lnTo>
                          <a:pt x="111" y="328"/>
                        </a:lnTo>
                        <a:lnTo>
                          <a:pt x="113" y="328"/>
                        </a:lnTo>
                        <a:lnTo>
                          <a:pt x="115" y="328"/>
                        </a:lnTo>
                        <a:lnTo>
                          <a:pt x="117" y="328"/>
                        </a:lnTo>
                        <a:lnTo>
                          <a:pt x="117" y="326"/>
                        </a:lnTo>
                        <a:lnTo>
                          <a:pt x="117" y="324"/>
                        </a:lnTo>
                        <a:lnTo>
                          <a:pt x="119" y="324"/>
                        </a:lnTo>
                        <a:lnTo>
                          <a:pt x="119" y="322"/>
                        </a:lnTo>
                        <a:lnTo>
                          <a:pt x="119" y="324"/>
                        </a:lnTo>
                        <a:lnTo>
                          <a:pt x="121" y="324"/>
                        </a:lnTo>
                        <a:lnTo>
                          <a:pt x="121" y="322"/>
                        </a:lnTo>
                        <a:lnTo>
                          <a:pt x="119" y="322"/>
                        </a:lnTo>
                        <a:lnTo>
                          <a:pt x="121" y="322"/>
                        </a:lnTo>
                        <a:lnTo>
                          <a:pt x="123" y="322"/>
                        </a:lnTo>
                        <a:lnTo>
                          <a:pt x="125" y="322"/>
                        </a:lnTo>
                        <a:lnTo>
                          <a:pt x="125" y="320"/>
                        </a:lnTo>
                        <a:lnTo>
                          <a:pt x="127" y="320"/>
                        </a:lnTo>
                        <a:lnTo>
                          <a:pt x="125" y="320"/>
                        </a:lnTo>
                        <a:lnTo>
                          <a:pt x="127" y="320"/>
                        </a:lnTo>
                        <a:lnTo>
                          <a:pt x="127" y="319"/>
                        </a:lnTo>
                        <a:lnTo>
                          <a:pt x="125" y="319"/>
                        </a:lnTo>
                        <a:lnTo>
                          <a:pt x="125" y="317"/>
                        </a:lnTo>
                        <a:lnTo>
                          <a:pt x="127" y="315"/>
                        </a:lnTo>
                        <a:lnTo>
                          <a:pt x="127" y="313"/>
                        </a:lnTo>
                        <a:lnTo>
                          <a:pt x="127" y="311"/>
                        </a:lnTo>
                        <a:lnTo>
                          <a:pt x="128" y="311"/>
                        </a:lnTo>
                        <a:lnTo>
                          <a:pt x="127" y="311"/>
                        </a:lnTo>
                        <a:lnTo>
                          <a:pt x="128" y="311"/>
                        </a:lnTo>
                        <a:lnTo>
                          <a:pt x="128" y="309"/>
                        </a:lnTo>
                        <a:lnTo>
                          <a:pt x="128" y="307"/>
                        </a:lnTo>
                        <a:lnTo>
                          <a:pt x="130" y="307"/>
                        </a:lnTo>
                        <a:lnTo>
                          <a:pt x="130" y="309"/>
                        </a:lnTo>
                        <a:lnTo>
                          <a:pt x="132" y="309"/>
                        </a:lnTo>
                        <a:lnTo>
                          <a:pt x="132" y="311"/>
                        </a:lnTo>
                        <a:lnTo>
                          <a:pt x="134" y="311"/>
                        </a:lnTo>
                        <a:lnTo>
                          <a:pt x="136" y="313"/>
                        </a:lnTo>
                        <a:lnTo>
                          <a:pt x="138" y="313"/>
                        </a:lnTo>
                        <a:lnTo>
                          <a:pt x="140" y="313"/>
                        </a:lnTo>
                        <a:lnTo>
                          <a:pt x="140" y="315"/>
                        </a:lnTo>
                        <a:lnTo>
                          <a:pt x="140" y="317"/>
                        </a:lnTo>
                        <a:lnTo>
                          <a:pt x="142" y="317"/>
                        </a:lnTo>
                        <a:lnTo>
                          <a:pt x="144" y="317"/>
                        </a:lnTo>
                        <a:lnTo>
                          <a:pt x="146" y="317"/>
                        </a:lnTo>
                        <a:lnTo>
                          <a:pt x="148" y="317"/>
                        </a:lnTo>
                        <a:lnTo>
                          <a:pt x="150" y="317"/>
                        </a:lnTo>
                        <a:lnTo>
                          <a:pt x="150" y="315"/>
                        </a:lnTo>
                        <a:lnTo>
                          <a:pt x="150" y="317"/>
                        </a:lnTo>
                        <a:lnTo>
                          <a:pt x="152" y="317"/>
                        </a:lnTo>
                        <a:lnTo>
                          <a:pt x="152" y="319"/>
                        </a:lnTo>
                        <a:lnTo>
                          <a:pt x="150" y="319"/>
                        </a:lnTo>
                        <a:lnTo>
                          <a:pt x="152" y="319"/>
                        </a:lnTo>
                        <a:lnTo>
                          <a:pt x="152" y="320"/>
                        </a:lnTo>
                        <a:lnTo>
                          <a:pt x="153" y="320"/>
                        </a:lnTo>
                        <a:lnTo>
                          <a:pt x="153" y="322"/>
                        </a:lnTo>
                        <a:lnTo>
                          <a:pt x="153" y="324"/>
                        </a:lnTo>
                        <a:lnTo>
                          <a:pt x="153" y="326"/>
                        </a:lnTo>
                        <a:lnTo>
                          <a:pt x="155" y="324"/>
                        </a:lnTo>
                        <a:lnTo>
                          <a:pt x="155" y="326"/>
                        </a:lnTo>
                        <a:lnTo>
                          <a:pt x="155" y="328"/>
                        </a:lnTo>
                        <a:lnTo>
                          <a:pt x="157" y="328"/>
                        </a:lnTo>
                        <a:lnTo>
                          <a:pt x="155" y="328"/>
                        </a:lnTo>
                        <a:lnTo>
                          <a:pt x="155" y="330"/>
                        </a:lnTo>
                        <a:lnTo>
                          <a:pt x="155" y="332"/>
                        </a:lnTo>
                        <a:lnTo>
                          <a:pt x="157" y="332"/>
                        </a:lnTo>
                        <a:lnTo>
                          <a:pt x="159" y="332"/>
                        </a:lnTo>
                        <a:lnTo>
                          <a:pt x="161" y="332"/>
                        </a:lnTo>
                        <a:lnTo>
                          <a:pt x="163" y="332"/>
                        </a:lnTo>
                        <a:lnTo>
                          <a:pt x="165" y="332"/>
                        </a:lnTo>
                        <a:lnTo>
                          <a:pt x="167" y="332"/>
                        </a:lnTo>
                        <a:lnTo>
                          <a:pt x="167" y="334"/>
                        </a:lnTo>
                        <a:lnTo>
                          <a:pt x="169" y="334"/>
                        </a:lnTo>
                        <a:lnTo>
                          <a:pt x="171" y="334"/>
                        </a:lnTo>
                        <a:lnTo>
                          <a:pt x="171" y="336"/>
                        </a:lnTo>
                        <a:lnTo>
                          <a:pt x="171" y="338"/>
                        </a:lnTo>
                        <a:lnTo>
                          <a:pt x="171" y="340"/>
                        </a:lnTo>
                        <a:lnTo>
                          <a:pt x="173" y="340"/>
                        </a:lnTo>
                        <a:lnTo>
                          <a:pt x="173" y="342"/>
                        </a:lnTo>
                        <a:lnTo>
                          <a:pt x="173" y="343"/>
                        </a:lnTo>
                        <a:lnTo>
                          <a:pt x="175" y="343"/>
                        </a:lnTo>
                        <a:lnTo>
                          <a:pt x="175" y="345"/>
                        </a:lnTo>
                        <a:lnTo>
                          <a:pt x="175" y="347"/>
                        </a:lnTo>
                        <a:lnTo>
                          <a:pt x="175" y="349"/>
                        </a:lnTo>
                        <a:lnTo>
                          <a:pt x="176" y="349"/>
                        </a:lnTo>
                        <a:lnTo>
                          <a:pt x="176" y="351"/>
                        </a:lnTo>
                        <a:lnTo>
                          <a:pt x="178" y="351"/>
                        </a:lnTo>
                        <a:lnTo>
                          <a:pt x="178" y="353"/>
                        </a:lnTo>
                        <a:lnTo>
                          <a:pt x="178" y="355"/>
                        </a:lnTo>
                        <a:lnTo>
                          <a:pt x="180" y="355"/>
                        </a:lnTo>
                        <a:lnTo>
                          <a:pt x="180" y="357"/>
                        </a:lnTo>
                        <a:lnTo>
                          <a:pt x="182" y="357"/>
                        </a:lnTo>
                        <a:lnTo>
                          <a:pt x="184" y="357"/>
                        </a:lnTo>
                        <a:lnTo>
                          <a:pt x="184" y="355"/>
                        </a:lnTo>
                        <a:lnTo>
                          <a:pt x="186" y="355"/>
                        </a:lnTo>
                        <a:lnTo>
                          <a:pt x="186" y="353"/>
                        </a:lnTo>
                        <a:lnTo>
                          <a:pt x="188" y="353"/>
                        </a:lnTo>
                        <a:lnTo>
                          <a:pt x="190" y="353"/>
                        </a:lnTo>
                        <a:lnTo>
                          <a:pt x="192" y="353"/>
                        </a:lnTo>
                        <a:lnTo>
                          <a:pt x="194" y="353"/>
                        </a:lnTo>
                        <a:lnTo>
                          <a:pt x="196" y="353"/>
                        </a:lnTo>
                        <a:lnTo>
                          <a:pt x="198" y="351"/>
                        </a:lnTo>
                        <a:lnTo>
                          <a:pt x="198" y="353"/>
                        </a:lnTo>
                        <a:lnTo>
                          <a:pt x="199" y="353"/>
                        </a:lnTo>
                        <a:lnTo>
                          <a:pt x="201" y="353"/>
                        </a:lnTo>
                        <a:lnTo>
                          <a:pt x="203" y="353"/>
                        </a:lnTo>
                        <a:lnTo>
                          <a:pt x="205" y="353"/>
                        </a:lnTo>
                        <a:lnTo>
                          <a:pt x="207" y="353"/>
                        </a:lnTo>
                        <a:lnTo>
                          <a:pt x="209" y="353"/>
                        </a:lnTo>
                        <a:lnTo>
                          <a:pt x="211" y="353"/>
                        </a:lnTo>
                        <a:lnTo>
                          <a:pt x="213" y="353"/>
                        </a:lnTo>
                        <a:lnTo>
                          <a:pt x="213" y="355"/>
                        </a:lnTo>
                        <a:lnTo>
                          <a:pt x="211" y="355"/>
                        </a:lnTo>
                        <a:lnTo>
                          <a:pt x="211" y="357"/>
                        </a:lnTo>
                        <a:lnTo>
                          <a:pt x="211" y="359"/>
                        </a:lnTo>
                        <a:lnTo>
                          <a:pt x="213" y="359"/>
                        </a:lnTo>
                        <a:lnTo>
                          <a:pt x="215" y="359"/>
                        </a:lnTo>
                        <a:lnTo>
                          <a:pt x="215" y="357"/>
                        </a:lnTo>
                        <a:lnTo>
                          <a:pt x="217" y="357"/>
                        </a:lnTo>
                        <a:lnTo>
                          <a:pt x="217" y="355"/>
                        </a:lnTo>
                        <a:lnTo>
                          <a:pt x="219" y="355"/>
                        </a:lnTo>
                        <a:lnTo>
                          <a:pt x="219" y="353"/>
                        </a:lnTo>
                        <a:lnTo>
                          <a:pt x="221" y="353"/>
                        </a:lnTo>
                        <a:lnTo>
                          <a:pt x="223" y="353"/>
                        </a:lnTo>
                        <a:lnTo>
                          <a:pt x="224" y="353"/>
                        </a:lnTo>
                        <a:lnTo>
                          <a:pt x="226" y="353"/>
                        </a:lnTo>
                        <a:lnTo>
                          <a:pt x="226" y="355"/>
                        </a:lnTo>
                        <a:lnTo>
                          <a:pt x="226" y="357"/>
                        </a:lnTo>
                        <a:lnTo>
                          <a:pt x="226" y="359"/>
                        </a:lnTo>
                        <a:lnTo>
                          <a:pt x="228" y="359"/>
                        </a:lnTo>
                        <a:lnTo>
                          <a:pt x="228" y="357"/>
                        </a:lnTo>
                        <a:lnTo>
                          <a:pt x="230" y="357"/>
                        </a:lnTo>
                        <a:lnTo>
                          <a:pt x="230" y="355"/>
                        </a:lnTo>
                        <a:lnTo>
                          <a:pt x="232" y="355"/>
                        </a:lnTo>
                        <a:lnTo>
                          <a:pt x="234" y="355"/>
                        </a:lnTo>
                        <a:lnTo>
                          <a:pt x="234" y="353"/>
                        </a:lnTo>
                        <a:lnTo>
                          <a:pt x="234" y="351"/>
                        </a:lnTo>
                        <a:lnTo>
                          <a:pt x="236" y="351"/>
                        </a:lnTo>
                        <a:lnTo>
                          <a:pt x="236" y="349"/>
                        </a:lnTo>
                        <a:lnTo>
                          <a:pt x="238" y="349"/>
                        </a:lnTo>
                        <a:lnTo>
                          <a:pt x="238" y="347"/>
                        </a:lnTo>
                        <a:lnTo>
                          <a:pt x="238" y="345"/>
                        </a:lnTo>
                        <a:lnTo>
                          <a:pt x="240" y="345"/>
                        </a:lnTo>
                        <a:lnTo>
                          <a:pt x="240" y="343"/>
                        </a:lnTo>
                        <a:lnTo>
                          <a:pt x="242" y="343"/>
                        </a:lnTo>
                        <a:lnTo>
                          <a:pt x="244" y="343"/>
                        </a:lnTo>
                        <a:lnTo>
                          <a:pt x="244" y="345"/>
                        </a:lnTo>
                        <a:lnTo>
                          <a:pt x="246" y="345"/>
                        </a:lnTo>
                        <a:lnTo>
                          <a:pt x="246" y="343"/>
                        </a:lnTo>
                        <a:lnTo>
                          <a:pt x="246" y="345"/>
                        </a:lnTo>
                        <a:lnTo>
                          <a:pt x="246" y="343"/>
                        </a:lnTo>
                        <a:lnTo>
                          <a:pt x="247" y="343"/>
                        </a:lnTo>
                        <a:lnTo>
                          <a:pt x="249" y="343"/>
                        </a:lnTo>
                        <a:lnTo>
                          <a:pt x="249" y="345"/>
                        </a:lnTo>
                        <a:lnTo>
                          <a:pt x="249" y="343"/>
                        </a:lnTo>
                        <a:lnTo>
                          <a:pt x="251" y="343"/>
                        </a:lnTo>
                        <a:lnTo>
                          <a:pt x="253" y="343"/>
                        </a:lnTo>
                        <a:lnTo>
                          <a:pt x="253" y="342"/>
                        </a:lnTo>
                        <a:lnTo>
                          <a:pt x="255" y="342"/>
                        </a:lnTo>
                        <a:lnTo>
                          <a:pt x="255" y="343"/>
                        </a:lnTo>
                        <a:lnTo>
                          <a:pt x="257" y="343"/>
                        </a:lnTo>
                        <a:lnTo>
                          <a:pt x="257" y="345"/>
                        </a:lnTo>
                        <a:lnTo>
                          <a:pt x="259" y="345"/>
                        </a:lnTo>
                        <a:lnTo>
                          <a:pt x="259" y="347"/>
                        </a:lnTo>
                        <a:lnTo>
                          <a:pt x="261" y="347"/>
                        </a:lnTo>
                        <a:lnTo>
                          <a:pt x="261" y="349"/>
                        </a:lnTo>
                        <a:lnTo>
                          <a:pt x="263" y="349"/>
                        </a:lnTo>
                        <a:lnTo>
                          <a:pt x="265" y="349"/>
                        </a:lnTo>
                        <a:lnTo>
                          <a:pt x="265" y="351"/>
                        </a:lnTo>
                        <a:lnTo>
                          <a:pt x="267" y="351"/>
                        </a:lnTo>
                        <a:lnTo>
                          <a:pt x="267" y="353"/>
                        </a:lnTo>
                        <a:lnTo>
                          <a:pt x="267" y="355"/>
                        </a:lnTo>
                        <a:lnTo>
                          <a:pt x="267" y="357"/>
                        </a:lnTo>
                        <a:lnTo>
                          <a:pt x="269" y="357"/>
                        </a:lnTo>
                        <a:lnTo>
                          <a:pt x="269" y="359"/>
                        </a:lnTo>
                        <a:lnTo>
                          <a:pt x="271" y="359"/>
                        </a:lnTo>
                        <a:lnTo>
                          <a:pt x="272" y="359"/>
                        </a:lnTo>
                        <a:lnTo>
                          <a:pt x="272" y="357"/>
                        </a:lnTo>
                        <a:lnTo>
                          <a:pt x="274" y="357"/>
                        </a:lnTo>
                        <a:lnTo>
                          <a:pt x="274" y="355"/>
                        </a:lnTo>
                        <a:lnTo>
                          <a:pt x="274" y="353"/>
                        </a:lnTo>
                        <a:lnTo>
                          <a:pt x="276" y="353"/>
                        </a:lnTo>
                        <a:lnTo>
                          <a:pt x="276" y="351"/>
                        </a:lnTo>
                        <a:lnTo>
                          <a:pt x="276" y="349"/>
                        </a:lnTo>
                        <a:lnTo>
                          <a:pt x="276" y="347"/>
                        </a:lnTo>
                        <a:lnTo>
                          <a:pt x="276" y="345"/>
                        </a:lnTo>
                        <a:lnTo>
                          <a:pt x="278" y="345"/>
                        </a:lnTo>
                        <a:lnTo>
                          <a:pt x="278" y="343"/>
                        </a:lnTo>
                        <a:lnTo>
                          <a:pt x="278" y="342"/>
                        </a:lnTo>
                        <a:lnTo>
                          <a:pt x="276" y="342"/>
                        </a:lnTo>
                        <a:lnTo>
                          <a:pt x="276" y="340"/>
                        </a:lnTo>
                        <a:lnTo>
                          <a:pt x="276" y="338"/>
                        </a:lnTo>
                        <a:lnTo>
                          <a:pt x="278" y="336"/>
                        </a:lnTo>
                        <a:lnTo>
                          <a:pt x="278" y="334"/>
                        </a:lnTo>
                        <a:lnTo>
                          <a:pt x="278" y="332"/>
                        </a:lnTo>
                        <a:lnTo>
                          <a:pt x="278" y="330"/>
                        </a:lnTo>
                        <a:lnTo>
                          <a:pt x="280" y="330"/>
                        </a:lnTo>
                        <a:lnTo>
                          <a:pt x="280" y="328"/>
                        </a:lnTo>
                        <a:lnTo>
                          <a:pt x="280" y="326"/>
                        </a:lnTo>
                        <a:lnTo>
                          <a:pt x="282" y="326"/>
                        </a:lnTo>
                        <a:lnTo>
                          <a:pt x="282" y="324"/>
                        </a:lnTo>
                        <a:lnTo>
                          <a:pt x="282" y="322"/>
                        </a:lnTo>
                        <a:lnTo>
                          <a:pt x="284" y="320"/>
                        </a:lnTo>
                        <a:lnTo>
                          <a:pt x="284" y="319"/>
                        </a:lnTo>
                        <a:lnTo>
                          <a:pt x="284" y="317"/>
                        </a:lnTo>
                        <a:lnTo>
                          <a:pt x="282" y="315"/>
                        </a:lnTo>
                        <a:lnTo>
                          <a:pt x="280" y="313"/>
                        </a:lnTo>
                        <a:lnTo>
                          <a:pt x="278" y="313"/>
                        </a:lnTo>
                        <a:lnTo>
                          <a:pt x="276" y="311"/>
                        </a:lnTo>
                        <a:lnTo>
                          <a:pt x="276" y="309"/>
                        </a:lnTo>
                        <a:lnTo>
                          <a:pt x="276" y="307"/>
                        </a:lnTo>
                        <a:lnTo>
                          <a:pt x="274" y="307"/>
                        </a:lnTo>
                        <a:lnTo>
                          <a:pt x="276" y="307"/>
                        </a:lnTo>
                        <a:lnTo>
                          <a:pt x="276" y="305"/>
                        </a:lnTo>
                        <a:lnTo>
                          <a:pt x="278" y="305"/>
                        </a:lnTo>
                        <a:lnTo>
                          <a:pt x="278" y="303"/>
                        </a:lnTo>
                        <a:lnTo>
                          <a:pt x="280" y="303"/>
                        </a:lnTo>
                        <a:lnTo>
                          <a:pt x="280" y="301"/>
                        </a:lnTo>
                        <a:lnTo>
                          <a:pt x="282" y="301"/>
                        </a:lnTo>
                        <a:lnTo>
                          <a:pt x="282" y="299"/>
                        </a:lnTo>
                        <a:lnTo>
                          <a:pt x="284" y="299"/>
                        </a:lnTo>
                        <a:lnTo>
                          <a:pt x="284" y="297"/>
                        </a:lnTo>
                        <a:lnTo>
                          <a:pt x="284" y="295"/>
                        </a:lnTo>
                        <a:lnTo>
                          <a:pt x="286" y="295"/>
                        </a:lnTo>
                        <a:lnTo>
                          <a:pt x="286" y="294"/>
                        </a:lnTo>
                        <a:lnTo>
                          <a:pt x="286" y="292"/>
                        </a:lnTo>
                        <a:lnTo>
                          <a:pt x="286" y="290"/>
                        </a:lnTo>
                        <a:lnTo>
                          <a:pt x="286" y="288"/>
                        </a:lnTo>
                        <a:lnTo>
                          <a:pt x="286" y="286"/>
                        </a:lnTo>
                        <a:lnTo>
                          <a:pt x="288" y="286"/>
                        </a:lnTo>
                        <a:lnTo>
                          <a:pt x="288" y="284"/>
                        </a:lnTo>
                        <a:lnTo>
                          <a:pt x="288" y="282"/>
                        </a:lnTo>
                        <a:lnTo>
                          <a:pt x="288" y="280"/>
                        </a:lnTo>
                        <a:lnTo>
                          <a:pt x="290" y="280"/>
                        </a:lnTo>
                        <a:lnTo>
                          <a:pt x="290" y="278"/>
                        </a:lnTo>
                        <a:lnTo>
                          <a:pt x="292" y="278"/>
                        </a:lnTo>
                        <a:lnTo>
                          <a:pt x="294" y="278"/>
                        </a:lnTo>
                        <a:lnTo>
                          <a:pt x="294" y="276"/>
                        </a:lnTo>
                        <a:lnTo>
                          <a:pt x="295" y="276"/>
                        </a:lnTo>
                        <a:lnTo>
                          <a:pt x="295" y="274"/>
                        </a:lnTo>
                        <a:lnTo>
                          <a:pt x="297" y="274"/>
                        </a:lnTo>
                        <a:lnTo>
                          <a:pt x="299" y="274"/>
                        </a:lnTo>
                        <a:lnTo>
                          <a:pt x="299" y="272"/>
                        </a:lnTo>
                        <a:lnTo>
                          <a:pt x="301" y="272"/>
                        </a:lnTo>
                        <a:lnTo>
                          <a:pt x="301" y="270"/>
                        </a:lnTo>
                        <a:lnTo>
                          <a:pt x="301" y="269"/>
                        </a:lnTo>
                        <a:lnTo>
                          <a:pt x="303" y="270"/>
                        </a:lnTo>
                        <a:lnTo>
                          <a:pt x="303" y="269"/>
                        </a:lnTo>
                        <a:lnTo>
                          <a:pt x="303" y="267"/>
                        </a:lnTo>
                        <a:lnTo>
                          <a:pt x="305" y="267"/>
                        </a:lnTo>
                        <a:lnTo>
                          <a:pt x="303" y="267"/>
                        </a:lnTo>
                        <a:lnTo>
                          <a:pt x="303" y="265"/>
                        </a:lnTo>
                        <a:lnTo>
                          <a:pt x="303" y="263"/>
                        </a:lnTo>
                        <a:lnTo>
                          <a:pt x="305" y="263"/>
                        </a:lnTo>
                        <a:lnTo>
                          <a:pt x="305" y="261"/>
                        </a:lnTo>
                        <a:lnTo>
                          <a:pt x="305" y="259"/>
                        </a:lnTo>
                        <a:lnTo>
                          <a:pt x="307" y="259"/>
                        </a:lnTo>
                        <a:lnTo>
                          <a:pt x="307" y="257"/>
                        </a:lnTo>
                        <a:lnTo>
                          <a:pt x="307" y="255"/>
                        </a:lnTo>
                        <a:lnTo>
                          <a:pt x="309" y="255"/>
                        </a:lnTo>
                        <a:lnTo>
                          <a:pt x="311" y="255"/>
                        </a:lnTo>
                        <a:lnTo>
                          <a:pt x="311" y="253"/>
                        </a:lnTo>
                        <a:lnTo>
                          <a:pt x="311" y="255"/>
                        </a:lnTo>
                        <a:lnTo>
                          <a:pt x="313" y="255"/>
                        </a:lnTo>
                        <a:lnTo>
                          <a:pt x="315" y="255"/>
                        </a:lnTo>
                        <a:lnTo>
                          <a:pt x="315" y="257"/>
                        </a:lnTo>
                        <a:lnTo>
                          <a:pt x="317" y="257"/>
                        </a:lnTo>
                        <a:lnTo>
                          <a:pt x="319" y="257"/>
                        </a:lnTo>
                        <a:lnTo>
                          <a:pt x="319" y="259"/>
                        </a:lnTo>
                        <a:lnTo>
                          <a:pt x="320" y="259"/>
                        </a:lnTo>
                        <a:lnTo>
                          <a:pt x="322" y="259"/>
                        </a:lnTo>
                        <a:lnTo>
                          <a:pt x="322" y="261"/>
                        </a:lnTo>
                        <a:lnTo>
                          <a:pt x="324" y="261"/>
                        </a:lnTo>
                        <a:lnTo>
                          <a:pt x="324" y="263"/>
                        </a:lnTo>
                        <a:lnTo>
                          <a:pt x="326" y="263"/>
                        </a:lnTo>
                        <a:lnTo>
                          <a:pt x="328" y="263"/>
                        </a:lnTo>
                        <a:lnTo>
                          <a:pt x="328" y="265"/>
                        </a:lnTo>
                        <a:lnTo>
                          <a:pt x="330" y="265"/>
                        </a:lnTo>
                        <a:lnTo>
                          <a:pt x="332" y="263"/>
                        </a:lnTo>
                        <a:lnTo>
                          <a:pt x="334" y="263"/>
                        </a:lnTo>
                        <a:lnTo>
                          <a:pt x="334" y="265"/>
                        </a:lnTo>
                        <a:lnTo>
                          <a:pt x="332" y="265"/>
                        </a:lnTo>
                        <a:lnTo>
                          <a:pt x="334" y="265"/>
                        </a:lnTo>
                        <a:lnTo>
                          <a:pt x="334" y="267"/>
                        </a:lnTo>
                        <a:lnTo>
                          <a:pt x="336" y="267"/>
                        </a:lnTo>
                        <a:lnTo>
                          <a:pt x="336" y="269"/>
                        </a:lnTo>
                        <a:lnTo>
                          <a:pt x="338" y="270"/>
                        </a:lnTo>
                        <a:lnTo>
                          <a:pt x="338" y="272"/>
                        </a:lnTo>
                        <a:lnTo>
                          <a:pt x="340" y="272"/>
                        </a:lnTo>
                        <a:lnTo>
                          <a:pt x="340" y="274"/>
                        </a:lnTo>
                        <a:lnTo>
                          <a:pt x="342" y="274"/>
                        </a:lnTo>
                        <a:lnTo>
                          <a:pt x="342" y="276"/>
                        </a:lnTo>
                        <a:lnTo>
                          <a:pt x="342" y="278"/>
                        </a:lnTo>
                        <a:lnTo>
                          <a:pt x="343" y="278"/>
                        </a:lnTo>
                        <a:lnTo>
                          <a:pt x="343" y="280"/>
                        </a:lnTo>
                        <a:lnTo>
                          <a:pt x="345" y="280"/>
                        </a:lnTo>
                        <a:lnTo>
                          <a:pt x="343" y="280"/>
                        </a:lnTo>
                        <a:lnTo>
                          <a:pt x="345" y="280"/>
                        </a:lnTo>
                        <a:lnTo>
                          <a:pt x="345" y="282"/>
                        </a:lnTo>
                        <a:lnTo>
                          <a:pt x="345" y="280"/>
                        </a:lnTo>
                        <a:lnTo>
                          <a:pt x="345" y="282"/>
                        </a:lnTo>
                        <a:lnTo>
                          <a:pt x="345" y="284"/>
                        </a:lnTo>
                        <a:lnTo>
                          <a:pt x="345" y="286"/>
                        </a:lnTo>
                        <a:lnTo>
                          <a:pt x="345" y="288"/>
                        </a:lnTo>
                        <a:lnTo>
                          <a:pt x="343" y="288"/>
                        </a:lnTo>
                        <a:lnTo>
                          <a:pt x="345" y="288"/>
                        </a:lnTo>
                        <a:lnTo>
                          <a:pt x="343" y="288"/>
                        </a:lnTo>
                        <a:lnTo>
                          <a:pt x="343" y="290"/>
                        </a:lnTo>
                        <a:lnTo>
                          <a:pt x="345" y="290"/>
                        </a:lnTo>
                        <a:lnTo>
                          <a:pt x="343" y="290"/>
                        </a:lnTo>
                        <a:lnTo>
                          <a:pt x="343" y="292"/>
                        </a:lnTo>
                        <a:lnTo>
                          <a:pt x="345" y="292"/>
                        </a:lnTo>
                        <a:lnTo>
                          <a:pt x="343" y="292"/>
                        </a:lnTo>
                        <a:lnTo>
                          <a:pt x="343" y="294"/>
                        </a:lnTo>
                        <a:lnTo>
                          <a:pt x="343" y="295"/>
                        </a:lnTo>
                        <a:lnTo>
                          <a:pt x="342" y="295"/>
                        </a:lnTo>
                        <a:lnTo>
                          <a:pt x="342" y="297"/>
                        </a:lnTo>
                        <a:lnTo>
                          <a:pt x="342" y="299"/>
                        </a:lnTo>
                        <a:lnTo>
                          <a:pt x="342" y="301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38" y="303"/>
                        </a:lnTo>
                        <a:lnTo>
                          <a:pt x="338" y="305"/>
                        </a:lnTo>
                        <a:lnTo>
                          <a:pt x="340" y="305"/>
                        </a:lnTo>
                        <a:lnTo>
                          <a:pt x="338" y="305"/>
                        </a:lnTo>
                        <a:lnTo>
                          <a:pt x="338" y="307"/>
                        </a:lnTo>
                        <a:lnTo>
                          <a:pt x="338" y="309"/>
                        </a:lnTo>
                        <a:lnTo>
                          <a:pt x="336" y="309"/>
                        </a:lnTo>
                        <a:lnTo>
                          <a:pt x="336" y="311"/>
                        </a:lnTo>
                        <a:lnTo>
                          <a:pt x="336" y="313"/>
                        </a:lnTo>
                        <a:lnTo>
                          <a:pt x="334" y="313"/>
                        </a:lnTo>
                        <a:lnTo>
                          <a:pt x="332" y="313"/>
                        </a:lnTo>
                        <a:lnTo>
                          <a:pt x="332" y="311"/>
                        </a:lnTo>
                        <a:lnTo>
                          <a:pt x="330" y="311"/>
                        </a:lnTo>
                        <a:lnTo>
                          <a:pt x="328" y="309"/>
                        </a:lnTo>
                        <a:lnTo>
                          <a:pt x="328" y="307"/>
                        </a:lnTo>
                        <a:lnTo>
                          <a:pt x="328" y="309"/>
                        </a:lnTo>
                        <a:lnTo>
                          <a:pt x="326" y="309"/>
                        </a:lnTo>
                        <a:lnTo>
                          <a:pt x="326" y="311"/>
                        </a:lnTo>
                        <a:lnTo>
                          <a:pt x="326" y="313"/>
                        </a:lnTo>
                        <a:lnTo>
                          <a:pt x="324" y="313"/>
                        </a:lnTo>
                        <a:lnTo>
                          <a:pt x="324" y="315"/>
                        </a:lnTo>
                        <a:lnTo>
                          <a:pt x="324" y="313"/>
                        </a:lnTo>
                        <a:lnTo>
                          <a:pt x="322" y="313"/>
                        </a:lnTo>
                        <a:lnTo>
                          <a:pt x="322" y="315"/>
                        </a:lnTo>
                        <a:lnTo>
                          <a:pt x="324" y="315"/>
                        </a:lnTo>
                        <a:lnTo>
                          <a:pt x="324" y="317"/>
                        </a:lnTo>
                        <a:lnTo>
                          <a:pt x="324" y="319"/>
                        </a:lnTo>
                        <a:lnTo>
                          <a:pt x="324" y="320"/>
                        </a:lnTo>
                        <a:lnTo>
                          <a:pt x="322" y="320"/>
                        </a:lnTo>
                        <a:lnTo>
                          <a:pt x="322" y="322"/>
                        </a:lnTo>
                        <a:lnTo>
                          <a:pt x="322" y="324"/>
                        </a:lnTo>
                        <a:lnTo>
                          <a:pt x="320" y="324"/>
                        </a:lnTo>
                        <a:lnTo>
                          <a:pt x="320" y="326"/>
                        </a:lnTo>
                        <a:lnTo>
                          <a:pt x="320" y="328"/>
                        </a:lnTo>
                        <a:lnTo>
                          <a:pt x="319" y="328"/>
                        </a:lnTo>
                        <a:lnTo>
                          <a:pt x="319" y="330"/>
                        </a:lnTo>
                        <a:lnTo>
                          <a:pt x="319" y="332"/>
                        </a:lnTo>
                        <a:lnTo>
                          <a:pt x="320" y="332"/>
                        </a:lnTo>
                        <a:lnTo>
                          <a:pt x="320" y="334"/>
                        </a:lnTo>
                        <a:lnTo>
                          <a:pt x="322" y="334"/>
                        </a:lnTo>
                        <a:lnTo>
                          <a:pt x="324" y="334"/>
                        </a:lnTo>
                        <a:lnTo>
                          <a:pt x="324" y="336"/>
                        </a:lnTo>
                        <a:lnTo>
                          <a:pt x="326" y="336"/>
                        </a:lnTo>
                        <a:lnTo>
                          <a:pt x="326" y="338"/>
                        </a:lnTo>
                        <a:lnTo>
                          <a:pt x="328" y="338"/>
                        </a:lnTo>
                        <a:lnTo>
                          <a:pt x="330" y="338"/>
                        </a:lnTo>
                        <a:lnTo>
                          <a:pt x="330" y="340"/>
                        </a:lnTo>
                        <a:lnTo>
                          <a:pt x="330" y="342"/>
                        </a:lnTo>
                        <a:lnTo>
                          <a:pt x="330" y="343"/>
                        </a:lnTo>
                        <a:lnTo>
                          <a:pt x="330" y="345"/>
                        </a:lnTo>
                        <a:lnTo>
                          <a:pt x="332" y="345"/>
                        </a:lnTo>
                        <a:lnTo>
                          <a:pt x="334" y="345"/>
                        </a:lnTo>
                        <a:lnTo>
                          <a:pt x="336" y="347"/>
                        </a:lnTo>
                        <a:lnTo>
                          <a:pt x="338" y="347"/>
                        </a:lnTo>
                        <a:lnTo>
                          <a:pt x="340" y="347"/>
                        </a:lnTo>
                        <a:lnTo>
                          <a:pt x="340" y="349"/>
                        </a:lnTo>
                        <a:lnTo>
                          <a:pt x="342" y="349"/>
                        </a:lnTo>
                        <a:lnTo>
                          <a:pt x="342" y="347"/>
                        </a:lnTo>
                        <a:lnTo>
                          <a:pt x="343" y="347"/>
                        </a:lnTo>
                        <a:lnTo>
                          <a:pt x="343" y="345"/>
                        </a:lnTo>
                        <a:lnTo>
                          <a:pt x="343" y="343"/>
                        </a:lnTo>
                        <a:lnTo>
                          <a:pt x="345" y="342"/>
                        </a:lnTo>
                        <a:lnTo>
                          <a:pt x="345" y="340"/>
                        </a:lnTo>
                        <a:lnTo>
                          <a:pt x="347" y="340"/>
                        </a:lnTo>
                        <a:lnTo>
                          <a:pt x="347" y="338"/>
                        </a:lnTo>
                        <a:lnTo>
                          <a:pt x="349" y="338"/>
                        </a:lnTo>
                        <a:lnTo>
                          <a:pt x="349" y="336"/>
                        </a:lnTo>
                        <a:lnTo>
                          <a:pt x="349" y="334"/>
                        </a:lnTo>
                        <a:lnTo>
                          <a:pt x="349" y="332"/>
                        </a:lnTo>
                        <a:lnTo>
                          <a:pt x="351" y="332"/>
                        </a:lnTo>
                        <a:lnTo>
                          <a:pt x="351" y="330"/>
                        </a:lnTo>
                        <a:lnTo>
                          <a:pt x="351" y="328"/>
                        </a:lnTo>
                        <a:lnTo>
                          <a:pt x="351" y="326"/>
                        </a:lnTo>
                        <a:lnTo>
                          <a:pt x="353" y="324"/>
                        </a:lnTo>
                        <a:lnTo>
                          <a:pt x="355" y="324"/>
                        </a:lnTo>
                        <a:lnTo>
                          <a:pt x="357" y="324"/>
                        </a:lnTo>
                        <a:lnTo>
                          <a:pt x="359" y="324"/>
                        </a:lnTo>
                        <a:lnTo>
                          <a:pt x="361" y="324"/>
                        </a:lnTo>
                        <a:lnTo>
                          <a:pt x="363" y="324"/>
                        </a:lnTo>
                        <a:lnTo>
                          <a:pt x="365" y="324"/>
                        </a:lnTo>
                        <a:lnTo>
                          <a:pt x="367" y="322"/>
                        </a:lnTo>
                        <a:lnTo>
                          <a:pt x="368" y="322"/>
                        </a:lnTo>
                        <a:lnTo>
                          <a:pt x="370" y="322"/>
                        </a:lnTo>
                        <a:lnTo>
                          <a:pt x="370" y="320"/>
                        </a:lnTo>
                        <a:lnTo>
                          <a:pt x="370" y="319"/>
                        </a:lnTo>
                        <a:lnTo>
                          <a:pt x="370" y="317"/>
                        </a:lnTo>
                        <a:lnTo>
                          <a:pt x="370" y="315"/>
                        </a:lnTo>
                        <a:lnTo>
                          <a:pt x="372" y="315"/>
                        </a:lnTo>
                        <a:lnTo>
                          <a:pt x="372" y="313"/>
                        </a:lnTo>
                        <a:lnTo>
                          <a:pt x="374" y="313"/>
                        </a:lnTo>
                        <a:lnTo>
                          <a:pt x="374" y="311"/>
                        </a:lnTo>
                        <a:lnTo>
                          <a:pt x="374" y="309"/>
                        </a:lnTo>
                        <a:lnTo>
                          <a:pt x="376" y="309"/>
                        </a:lnTo>
                        <a:lnTo>
                          <a:pt x="376" y="307"/>
                        </a:lnTo>
                        <a:lnTo>
                          <a:pt x="376" y="305"/>
                        </a:lnTo>
                        <a:lnTo>
                          <a:pt x="378" y="305"/>
                        </a:lnTo>
                        <a:lnTo>
                          <a:pt x="378" y="303"/>
                        </a:lnTo>
                        <a:lnTo>
                          <a:pt x="380" y="303"/>
                        </a:lnTo>
                        <a:lnTo>
                          <a:pt x="382" y="303"/>
                        </a:lnTo>
                        <a:lnTo>
                          <a:pt x="382" y="301"/>
                        </a:lnTo>
                        <a:lnTo>
                          <a:pt x="382" y="299"/>
                        </a:lnTo>
                        <a:lnTo>
                          <a:pt x="384" y="299"/>
                        </a:lnTo>
                        <a:lnTo>
                          <a:pt x="384" y="297"/>
                        </a:lnTo>
                        <a:lnTo>
                          <a:pt x="386" y="297"/>
                        </a:lnTo>
                        <a:lnTo>
                          <a:pt x="386" y="295"/>
                        </a:lnTo>
                        <a:lnTo>
                          <a:pt x="386" y="294"/>
                        </a:lnTo>
                        <a:lnTo>
                          <a:pt x="388" y="294"/>
                        </a:lnTo>
                        <a:lnTo>
                          <a:pt x="386" y="292"/>
                        </a:lnTo>
                        <a:lnTo>
                          <a:pt x="386" y="290"/>
                        </a:lnTo>
                        <a:lnTo>
                          <a:pt x="386" y="288"/>
                        </a:lnTo>
                        <a:lnTo>
                          <a:pt x="388" y="288"/>
                        </a:lnTo>
                        <a:lnTo>
                          <a:pt x="388" y="286"/>
                        </a:lnTo>
                        <a:lnTo>
                          <a:pt x="390" y="286"/>
                        </a:lnTo>
                        <a:lnTo>
                          <a:pt x="390" y="284"/>
                        </a:lnTo>
                        <a:lnTo>
                          <a:pt x="391" y="282"/>
                        </a:lnTo>
                        <a:lnTo>
                          <a:pt x="393" y="282"/>
                        </a:lnTo>
                        <a:lnTo>
                          <a:pt x="395" y="284"/>
                        </a:lnTo>
                        <a:lnTo>
                          <a:pt x="397" y="284"/>
                        </a:lnTo>
                        <a:lnTo>
                          <a:pt x="399" y="284"/>
                        </a:lnTo>
                        <a:lnTo>
                          <a:pt x="399" y="286"/>
                        </a:lnTo>
                        <a:lnTo>
                          <a:pt x="401" y="286"/>
                        </a:lnTo>
                        <a:lnTo>
                          <a:pt x="401" y="288"/>
                        </a:lnTo>
                        <a:lnTo>
                          <a:pt x="403" y="288"/>
                        </a:lnTo>
                        <a:lnTo>
                          <a:pt x="403" y="290"/>
                        </a:lnTo>
                        <a:lnTo>
                          <a:pt x="403" y="292"/>
                        </a:lnTo>
                        <a:lnTo>
                          <a:pt x="405" y="292"/>
                        </a:lnTo>
                        <a:lnTo>
                          <a:pt x="405" y="294"/>
                        </a:lnTo>
                        <a:lnTo>
                          <a:pt x="407" y="294"/>
                        </a:lnTo>
                        <a:lnTo>
                          <a:pt x="409" y="294"/>
                        </a:lnTo>
                        <a:lnTo>
                          <a:pt x="411" y="294"/>
                        </a:lnTo>
                        <a:lnTo>
                          <a:pt x="413" y="294"/>
                        </a:lnTo>
                        <a:lnTo>
                          <a:pt x="415" y="294"/>
                        </a:lnTo>
                        <a:lnTo>
                          <a:pt x="416" y="294"/>
                        </a:lnTo>
                        <a:lnTo>
                          <a:pt x="418" y="292"/>
                        </a:lnTo>
                        <a:lnTo>
                          <a:pt x="420" y="292"/>
                        </a:lnTo>
                        <a:lnTo>
                          <a:pt x="422" y="292"/>
                        </a:lnTo>
                        <a:lnTo>
                          <a:pt x="422" y="294"/>
                        </a:lnTo>
                        <a:lnTo>
                          <a:pt x="424" y="294"/>
                        </a:lnTo>
                        <a:lnTo>
                          <a:pt x="424" y="295"/>
                        </a:lnTo>
                        <a:lnTo>
                          <a:pt x="426" y="294"/>
                        </a:lnTo>
                        <a:lnTo>
                          <a:pt x="426" y="292"/>
                        </a:lnTo>
                        <a:lnTo>
                          <a:pt x="428" y="292"/>
                        </a:lnTo>
                        <a:lnTo>
                          <a:pt x="428" y="290"/>
                        </a:lnTo>
                        <a:lnTo>
                          <a:pt x="430" y="290"/>
                        </a:lnTo>
                        <a:lnTo>
                          <a:pt x="430" y="288"/>
                        </a:lnTo>
                        <a:lnTo>
                          <a:pt x="432" y="288"/>
                        </a:lnTo>
                        <a:lnTo>
                          <a:pt x="434" y="288"/>
                        </a:lnTo>
                        <a:lnTo>
                          <a:pt x="434" y="290"/>
                        </a:lnTo>
                        <a:lnTo>
                          <a:pt x="436" y="290"/>
                        </a:lnTo>
                        <a:lnTo>
                          <a:pt x="438" y="290"/>
                        </a:lnTo>
                        <a:lnTo>
                          <a:pt x="439" y="290"/>
                        </a:lnTo>
                        <a:lnTo>
                          <a:pt x="439" y="292"/>
                        </a:lnTo>
                        <a:lnTo>
                          <a:pt x="441" y="292"/>
                        </a:lnTo>
                        <a:lnTo>
                          <a:pt x="443" y="292"/>
                        </a:lnTo>
                        <a:lnTo>
                          <a:pt x="443" y="290"/>
                        </a:lnTo>
                        <a:lnTo>
                          <a:pt x="443" y="288"/>
                        </a:lnTo>
                        <a:lnTo>
                          <a:pt x="445" y="288"/>
                        </a:lnTo>
                        <a:lnTo>
                          <a:pt x="445" y="286"/>
                        </a:lnTo>
                        <a:lnTo>
                          <a:pt x="447" y="286"/>
                        </a:lnTo>
                        <a:lnTo>
                          <a:pt x="447" y="282"/>
                        </a:lnTo>
                        <a:lnTo>
                          <a:pt x="449" y="282"/>
                        </a:lnTo>
                        <a:lnTo>
                          <a:pt x="449" y="280"/>
                        </a:lnTo>
                        <a:lnTo>
                          <a:pt x="451" y="278"/>
                        </a:lnTo>
                        <a:lnTo>
                          <a:pt x="453" y="278"/>
                        </a:lnTo>
                        <a:lnTo>
                          <a:pt x="453" y="276"/>
                        </a:lnTo>
                        <a:lnTo>
                          <a:pt x="455" y="276"/>
                        </a:lnTo>
                        <a:lnTo>
                          <a:pt x="455" y="274"/>
                        </a:lnTo>
                        <a:lnTo>
                          <a:pt x="455" y="272"/>
                        </a:lnTo>
                        <a:lnTo>
                          <a:pt x="455" y="270"/>
                        </a:lnTo>
                        <a:lnTo>
                          <a:pt x="457" y="270"/>
                        </a:lnTo>
                        <a:lnTo>
                          <a:pt x="457" y="269"/>
                        </a:lnTo>
                        <a:lnTo>
                          <a:pt x="457" y="267"/>
                        </a:lnTo>
                        <a:lnTo>
                          <a:pt x="457" y="265"/>
                        </a:lnTo>
                        <a:lnTo>
                          <a:pt x="459" y="265"/>
                        </a:lnTo>
                        <a:lnTo>
                          <a:pt x="459" y="263"/>
                        </a:lnTo>
                        <a:lnTo>
                          <a:pt x="461" y="261"/>
                        </a:lnTo>
                        <a:lnTo>
                          <a:pt x="463" y="259"/>
                        </a:lnTo>
                        <a:lnTo>
                          <a:pt x="464" y="259"/>
                        </a:lnTo>
                        <a:lnTo>
                          <a:pt x="464" y="257"/>
                        </a:lnTo>
                        <a:lnTo>
                          <a:pt x="464" y="255"/>
                        </a:lnTo>
                        <a:lnTo>
                          <a:pt x="466" y="255"/>
                        </a:lnTo>
                        <a:lnTo>
                          <a:pt x="466" y="253"/>
                        </a:lnTo>
                        <a:lnTo>
                          <a:pt x="468" y="253"/>
                        </a:lnTo>
                        <a:lnTo>
                          <a:pt x="470" y="253"/>
                        </a:lnTo>
                        <a:lnTo>
                          <a:pt x="470" y="251"/>
                        </a:lnTo>
                        <a:lnTo>
                          <a:pt x="472" y="251"/>
                        </a:lnTo>
                        <a:lnTo>
                          <a:pt x="472" y="249"/>
                        </a:lnTo>
                        <a:lnTo>
                          <a:pt x="474" y="249"/>
                        </a:lnTo>
                        <a:lnTo>
                          <a:pt x="476" y="249"/>
                        </a:lnTo>
                        <a:lnTo>
                          <a:pt x="478" y="249"/>
                        </a:lnTo>
                        <a:lnTo>
                          <a:pt x="478" y="247"/>
                        </a:lnTo>
                        <a:lnTo>
                          <a:pt x="480" y="247"/>
                        </a:lnTo>
                        <a:lnTo>
                          <a:pt x="480" y="246"/>
                        </a:lnTo>
                        <a:lnTo>
                          <a:pt x="478" y="246"/>
                        </a:lnTo>
                        <a:lnTo>
                          <a:pt x="478" y="244"/>
                        </a:lnTo>
                        <a:lnTo>
                          <a:pt x="480" y="244"/>
                        </a:lnTo>
                        <a:lnTo>
                          <a:pt x="482" y="244"/>
                        </a:lnTo>
                        <a:lnTo>
                          <a:pt x="484" y="244"/>
                        </a:lnTo>
                        <a:lnTo>
                          <a:pt x="486" y="244"/>
                        </a:lnTo>
                        <a:lnTo>
                          <a:pt x="487" y="244"/>
                        </a:lnTo>
                        <a:lnTo>
                          <a:pt x="489" y="244"/>
                        </a:lnTo>
                        <a:lnTo>
                          <a:pt x="489" y="242"/>
                        </a:lnTo>
                        <a:lnTo>
                          <a:pt x="491" y="242"/>
                        </a:lnTo>
                        <a:lnTo>
                          <a:pt x="491" y="240"/>
                        </a:lnTo>
                        <a:lnTo>
                          <a:pt x="491" y="238"/>
                        </a:lnTo>
                        <a:lnTo>
                          <a:pt x="491" y="236"/>
                        </a:lnTo>
                        <a:lnTo>
                          <a:pt x="491" y="234"/>
                        </a:lnTo>
                        <a:lnTo>
                          <a:pt x="493" y="234"/>
                        </a:lnTo>
                        <a:lnTo>
                          <a:pt x="493" y="232"/>
                        </a:lnTo>
                        <a:lnTo>
                          <a:pt x="495" y="230"/>
                        </a:lnTo>
                        <a:lnTo>
                          <a:pt x="495" y="228"/>
                        </a:lnTo>
                        <a:lnTo>
                          <a:pt x="495" y="226"/>
                        </a:lnTo>
                        <a:lnTo>
                          <a:pt x="497" y="226"/>
                        </a:lnTo>
                        <a:lnTo>
                          <a:pt x="497" y="224"/>
                        </a:lnTo>
                        <a:lnTo>
                          <a:pt x="499" y="224"/>
                        </a:lnTo>
                        <a:lnTo>
                          <a:pt x="501" y="224"/>
                        </a:lnTo>
                        <a:lnTo>
                          <a:pt x="503" y="224"/>
                        </a:lnTo>
                        <a:lnTo>
                          <a:pt x="503" y="226"/>
                        </a:lnTo>
                        <a:lnTo>
                          <a:pt x="505" y="226"/>
                        </a:lnTo>
                        <a:lnTo>
                          <a:pt x="505" y="224"/>
                        </a:lnTo>
                        <a:lnTo>
                          <a:pt x="507" y="224"/>
                        </a:lnTo>
                        <a:lnTo>
                          <a:pt x="507" y="222"/>
                        </a:lnTo>
                        <a:lnTo>
                          <a:pt x="509" y="221"/>
                        </a:lnTo>
                        <a:lnTo>
                          <a:pt x="511" y="221"/>
                        </a:lnTo>
                        <a:lnTo>
                          <a:pt x="512" y="221"/>
                        </a:lnTo>
                        <a:lnTo>
                          <a:pt x="512" y="219"/>
                        </a:lnTo>
                        <a:lnTo>
                          <a:pt x="511" y="219"/>
                        </a:lnTo>
                        <a:lnTo>
                          <a:pt x="511" y="217"/>
                        </a:lnTo>
                        <a:lnTo>
                          <a:pt x="511" y="215"/>
                        </a:lnTo>
                        <a:lnTo>
                          <a:pt x="512" y="215"/>
                        </a:lnTo>
                        <a:lnTo>
                          <a:pt x="512" y="213"/>
                        </a:lnTo>
                        <a:lnTo>
                          <a:pt x="512" y="211"/>
                        </a:lnTo>
                        <a:lnTo>
                          <a:pt x="512" y="209"/>
                        </a:lnTo>
                        <a:lnTo>
                          <a:pt x="512" y="207"/>
                        </a:lnTo>
                        <a:lnTo>
                          <a:pt x="512" y="205"/>
                        </a:lnTo>
                        <a:lnTo>
                          <a:pt x="514" y="205"/>
                        </a:lnTo>
                        <a:lnTo>
                          <a:pt x="514" y="203"/>
                        </a:lnTo>
                        <a:lnTo>
                          <a:pt x="516" y="203"/>
                        </a:lnTo>
                        <a:lnTo>
                          <a:pt x="518" y="203"/>
                        </a:lnTo>
                        <a:lnTo>
                          <a:pt x="518" y="201"/>
                        </a:lnTo>
                        <a:lnTo>
                          <a:pt x="516" y="201"/>
                        </a:lnTo>
                        <a:lnTo>
                          <a:pt x="516" y="199"/>
                        </a:lnTo>
                        <a:lnTo>
                          <a:pt x="516" y="198"/>
                        </a:lnTo>
                        <a:lnTo>
                          <a:pt x="514" y="198"/>
                        </a:lnTo>
                        <a:lnTo>
                          <a:pt x="512" y="198"/>
                        </a:lnTo>
                        <a:lnTo>
                          <a:pt x="512" y="196"/>
                        </a:lnTo>
                        <a:lnTo>
                          <a:pt x="511" y="196"/>
                        </a:lnTo>
                        <a:lnTo>
                          <a:pt x="511" y="194"/>
                        </a:lnTo>
                        <a:lnTo>
                          <a:pt x="511" y="192"/>
                        </a:lnTo>
                        <a:lnTo>
                          <a:pt x="511" y="190"/>
                        </a:lnTo>
                        <a:lnTo>
                          <a:pt x="512" y="190"/>
                        </a:lnTo>
                        <a:lnTo>
                          <a:pt x="512" y="188"/>
                        </a:lnTo>
                        <a:lnTo>
                          <a:pt x="514" y="188"/>
                        </a:lnTo>
                        <a:lnTo>
                          <a:pt x="516" y="188"/>
                        </a:lnTo>
                        <a:lnTo>
                          <a:pt x="516" y="186"/>
                        </a:lnTo>
                        <a:lnTo>
                          <a:pt x="516" y="184"/>
                        </a:lnTo>
                        <a:lnTo>
                          <a:pt x="516" y="182"/>
                        </a:lnTo>
                        <a:lnTo>
                          <a:pt x="518" y="182"/>
                        </a:lnTo>
                        <a:lnTo>
                          <a:pt x="516" y="182"/>
                        </a:lnTo>
                        <a:lnTo>
                          <a:pt x="518" y="182"/>
                        </a:lnTo>
                        <a:lnTo>
                          <a:pt x="516" y="182"/>
                        </a:lnTo>
                        <a:lnTo>
                          <a:pt x="516" y="180"/>
                        </a:lnTo>
                        <a:lnTo>
                          <a:pt x="514" y="180"/>
                        </a:lnTo>
                        <a:lnTo>
                          <a:pt x="514" y="178"/>
                        </a:lnTo>
                        <a:lnTo>
                          <a:pt x="514" y="176"/>
                        </a:lnTo>
                        <a:lnTo>
                          <a:pt x="514" y="174"/>
                        </a:lnTo>
                        <a:lnTo>
                          <a:pt x="514" y="173"/>
                        </a:lnTo>
                        <a:lnTo>
                          <a:pt x="514" y="171"/>
                        </a:lnTo>
                        <a:lnTo>
                          <a:pt x="514" y="169"/>
                        </a:lnTo>
                        <a:lnTo>
                          <a:pt x="514" y="167"/>
                        </a:lnTo>
                        <a:lnTo>
                          <a:pt x="514" y="165"/>
                        </a:lnTo>
                        <a:lnTo>
                          <a:pt x="514" y="163"/>
                        </a:lnTo>
                        <a:lnTo>
                          <a:pt x="516" y="163"/>
                        </a:lnTo>
                        <a:lnTo>
                          <a:pt x="516" y="161"/>
                        </a:lnTo>
                        <a:lnTo>
                          <a:pt x="518" y="161"/>
                        </a:lnTo>
                        <a:lnTo>
                          <a:pt x="516" y="159"/>
                        </a:lnTo>
                        <a:lnTo>
                          <a:pt x="516" y="157"/>
                        </a:lnTo>
                        <a:lnTo>
                          <a:pt x="514" y="157"/>
                        </a:lnTo>
                        <a:lnTo>
                          <a:pt x="514" y="155"/>
                        </a:lnTo>
                        <a:lnTo>
                          <a:pt x="514" y="153"/>
                        </a:lnTo>
                        <a:lnTo>
                          <a:pt x="514" y="151"/>
                        </a:lnTo>
                        <a:lnTo>
                          <a:pt x="514" y="150"/>
                        </a:lnTo>
                        <a:lnTo>
                          <a:pt x="514" y="151"/>
                        </a:lnTo>
                        <a:lnTo>
                          <a:pt x="512" y="151"/>
                        </a:lnTo>
                        <a:lnTo>
                          <a:pt x="512" y="150"/>
                        </a:lnTo>
                        <a:lnTo>
                          <a:pt x="511" y="150"/>
                        </a:lnTo>
                        <a:lnTo>
                          <a:pt x="509" y="150"/>
                        </a:lnTo>
                        <a:lnTo>
                          <a:pt x="507" y="150"/>
                        </a:lnTo>
                        <a:lnTo>
                          <a:pt x="507" y="148"/>
                        </a:lnTo>
                        <a:lnTo>
                          <a:pt x="505" y="148"/>
                        </a:lnTo>
                        <a:lnTo>
                          <a:pt x="505" y="146"/>
                        </a:lnTo>
                        <a:lnTo>
                          <a:pt x="505" y="144"/>
                        </a:lnTo>
                        <a:lnTo>
                          <a:pt x="505" y="142"/>
                        </a:lnTo>
                        <a:lnTo>
                          <a:pt x="503" y="142"/>
                        </a:lnTo>
                        <a:lnTo>
                          <a:pt x="503" y="140"/>
                        </a:lnTo>
                        <a:lnTo>
                          <a:pt x="501" y="140"/>
                        </a:lnTo>
                        <a:lnTo>
                          <a:pt x="499" y="140"/>
                        </a:lnTo>
                        <a:lnTo>
                          <a:pt x="497" y="140"/>
                        </a:lnTo>
                        <a:lnTo>
                          <a:pt x="495" y="140"/>
                        </a:lnTo>
                        <a:lnTo>
                          <a:pt x="495" y="138"/>
                        </a:lnTo>
                        <a:lnTo>
                          <a:pt x="495" y="136"/>
                        </a:lnTo>
                        <a:lnTo>
                          <a:pt x="495" y="134"/>
                        </a:lnTo>
                        <a:lnTo>
                          <a:pt x="495" y="132"/>
                        </a:lnTo>
                        <a:lnTo>
                          <a:pt x="497" y="132"/>
                        </a:lnTo>
                        <a:lnTo>
                          <a:pt x="497" y="130"/>
                        </a:lnTo>
                        <a:lnTo>
                          <a:pt x="499" y="130"/>
                        </a:lnTo>
                        <a:lnTo>
                          <a:pt x="501" y="130"/>
                        </a:lnTo>
                        <a:lnTo>
                          <a:pt x="501" y="128"/>
                        </a:lnTo>
                        <a:lnTo>
                          <a:pt x="503" y="126"/>
                        </a:lnTo>
                        <a:lnTo>
                          <a:pt x="503" y="128"/>
                        </a:lnTo>
                        <a:lnTo>
                          <a:pt x="505" y="128"/>
                        </a:lnTo>
                        <a:lnTo>
                          <a:pt x="505" y="126"/>
                        </a:lnTo>
                        <a:lnTo>
                          <a:pt x="507" y="126"/>
                        </a:lnTo>
                        <a:lnTo>
                          <a:pt x="509" y="126"/>
                        </a:lnTo>
                        <a:lnTo>
                          <a:pt x="509" y="128"/>
                        </a:lnTo>
                        <a:lnTo>
                          <a:pt x="509" y="130"/>
                        </a:lnTo>
                        <a:lnTo>
                          <a:pt x="511" y="130"/>
                        </a:lnTo>
                        <a:lnTo>
                          <a:pt x="512" y="130"/>
                        </a:lnTo>
                        <a:lnTo>
                          <a:pt x="512" y="132"/>
                        </a:lnTo>
                        <a:lnTo>
                          <a:pt x="512" y="134"/>
                        </a:lnTo>
                        <a:lnTo>
                          <a:pt x="512" y="132"/>
                        </a:lnTo>
                        <a:lnTo>
                          <a:pt x="512" y="134"/>
                        </a:lnTo>
                        <a:lnTo>
                          <a:pt x="514" y="134"/>
                        </a:lnTo>
                        <a:lnTo>
                          <a:pt x="516" y="134"/>
                        </a:lnTo>
                        <a:lnTo>
                          <a:pt x="518" y="134"/>
                        </a:lnTo>
                        <a:lnTo>
                          <a:pt x="518" y="136"/>
                        </a:lnTo>
                        <a:lnTo>
                          <a:pt x="520" y="136"/>
                        </a:lnTo>
                        <a:lnTo>
                          <a:pt x="520" y="138"/>
                        </a:lnTo>
                        <a:lnTo>
                          <a:pt x="522" y="138"/>
                        </a:lnTo>
                        <a:lnTo>
                          <a:pt x="522" y="140"/>
                        </a:lnTo>
                        <a:lnTo>
                          <a:pt x="524" y="140"/>
                        </a:lnTo>
                        <a:lnTo>
                          <a:pt x="522" y="140"/>
                        </a:lnTo>
                        <a:lnTo>
                          <a:pt x="524" y="142"/>
                        </a:lnTo>
                        <a:lnTo>
                          <a:pt x="526" y="142"/>
                        </a:lnTo>
                        <a:lnTo>
                          <a:pt x="524" y="142"/>
                        </a:lnTo>
                        <a:lnTo>
                          <a:pt x="524" y="144"/>
                        </a:lnTo>
                        <a:lnTo>
                          <a:pt x="526" y="144"/>
                        </a:lnTo>
                        <a:lnTo>
                          <a:pt x="526" y="146"/>
                        </a:lnTo>
                        <a:lnTo>
                          <a:pt x="526" y="148"/>
                        </a:lnTo>
                        <a:lnTo>
                          <a:pt x="528" y="148"/>
                        </a:lnTo>
                        <a:lnTo>
                          <a:pt x="528" y="150"/>
                        </a:lnTo>
                        <a:lnTo>
                          <a:pt x="530" y="151"/>
                        </a:lnTo>
                        <a:lnTo>
                          <a:pt x="530" y="153"/>
                        </a:lnTo>
                        <a:lnTo>
                          <a:pt x="530" y="155"/>
                        </a:lnTo>
                        <a:lnTo>
                          <a:pt x="530" y="157"/>
                        </a:lnTo>
                        <a:lnTo>
                          <a:pt x="532" y="157"/>
                        </a:lnTo>
                        <a:lnTo>
                          <a:pt x="532" y="159"/>
                        </a:lnTo>
                        <a:lnTo>
                          <a:pt x="534" y="161"/>
                        </a:lnTo>
                        <a:lnTo>
                          <a:pt x="534" y="163"/>
                        </a:lnTo>
                        <a:lnTo>
                          <a:pt x="535" y="163"/>
                        </a:lnTo>
                        <a:lnTo>
                          <a:pt x="535" y="165"/>
                        </a:lnTo>
                        <a:lnTo>
                          <a:pt x="537" y="165"/>
                        </a:lnTo>
                        <a:lnTo>
                          <a:pt x="539" y="165"/>
                        </a:lnTo>
                        <a:lnTo>
                          <a:pt x="541" y="165"/>
                        </a:lnTo>
                        <a:lnTo>
                          <a:pt x="543" y="165"/>
                        </a:lnTo>
                        <a:lnTo>
                          <a:pt x="545" y="165"/>
                        </a:lnTo>
                        <a:lnTo>
                          <a:pt x="545" y="163"/>
                        </a:lnTo>
                        <a:lnTo>
                          <a:pt x="547" y="163"/>
                        </a:lnTo>
                        <a:lnTo>
                          <a:pt x="549" y="163"/>
                        </a:lnTo>
                        <a:lnTo>
                          <a:pt x="549" y="161"/>
                        </a:lnTo>
                        <a:lnTo>
                          <a:pt x="549" y="163"/>
                        </a:lnTo>
                        <a:lnTo>
                          <a:pt x="549" y="161"/>
                        </a:lnTo>
                        <a:lnTo>
                          <a:pt x="551" y="161"/>
                        </a:lnTo>
                        <a:lnTo>
                          <a:pt x="551" y="159"/>
                        </a:lnTo>
                        <a:lnTo>
                          <a:pt x="553" y="159"/>
                        </a:lnTo>
                        <a:lnTo>
                          <a:pt x="553" y="157"/>
                        </a:lnTo>
                        <a:lnTo>
                          <a:pt x="553" y="155"/>
                        </a:lnTo>
                        <a:lnTo>
                          <a:pt x="555" y="155"/>
                        </a:lnTo>
                        <a:lnTo>
                          <a:pt x="557" y="155"/>
                        </a:lnTo>
                        <a:lnTo>
                          <a:pt x="557" y="153"/>
                        </a:lnTo>
                        <a:lnTo>
                          <a:pt x="559" y="153"/>
                        </a:lnTo>
                        <a:lnTo>
                          <a:pt x="560" y="153"/>
                        </a:lnTo>
                        <a:lnTo>
                          <a:pt x="560" y="151"/>
                        </a:lnTo>
                        <a:lnTo>
                          <a:pt x="562" y="151"/>
                        </a:lnTo>
                        <a:lnTo>
                          <a:pt x="564" y="151"/>
                        </a:lnTo>
                        <a:lnTo>
                          <a:pt x="566" y="151"/>
                        </a:lnTo>
                        <a:lnTo>
                          <a:pt x="568" y="151"/>
                        </a:lnTo>
                        <a:lnTo>
                          <a:pt x="566" y="151"/>
                        </a:lnTo>
                        <a:lnTo>
                          <a:pt x="568" y="151"/>
                        </a:lnTo>
                        <a:lnTo>
                          <a:pt x="568" y="150"/>
                        </a:lnTo>
                        <a:lnTo>
                          <a:pt x="566" y="150"/>
                        </a:lnTo>
                        <a:lnTo>
                          <a:pt x="566" y="148"/>
                        </a:lnTo>
                        <a:lnTo>
                          <a:pt x="564" y="146"/>
                        </a:lnTo>
                        <a:lnTo>
                          <a:pt x="566" y="146"/>
                        </a:lnTo>
                        <a:lnTo>
                          <a:pt x="566" y="144"/>
                        </a:lnTo>
                        <a:lnTo>
                          <a:pt x="564" y="144"/>
                        </a:lnTo>
                        <a:lnTo>
                          <a:pt x="564" y="142"/>
                        </a:lnTo>
                        <a:lnTo>
                          <a:pt x="566" y="140"/>
                        </a:lnTo>
                        <a:lnTo>
                          <a:pt x="566" y="138"/>
                        </a:lnTo>
                        <a:lnTo>
                          <a:pt x="568" y="138"/>
                        </a:lnTo>
                        <a:lnTo>
                          <a:pt x="568" y="136"/>
                        </a:lnTo>
                        <a:lnTo>
                          <a:pt x="568" y="134"/>
                        </a:lnTo>
                        <a:lnTo>
                          <a:pt x="566" y="134"/>
                        </a:lnTo>
                        <a:lnTo>
                          <a:pt x="566" y="132"/>
                        </a:lnTo>
                        <a:lnTo>
                          <a:pt x="566" y="130"/>
                        </a:lnTo>
                        <a:lnTo>
                          <a:pt x="566" y="128"/>
                        </a:lnTo>
                        <a:lnTo>
                          <a:pt x="566" y="126"/>
                        </a:lnTo>
                        <a:lnTo>
                          <a:pt x="566" y="125"/>
                        </a:lnTo>
                        <a:lnTo>
                          <a:pt x="568" y="125"/>
                        </a:lnTo>
                        <a:lnTo>
                          <a:pt x="570" y="125"/>
                        </a:lnTo>
                        <a:lnTo>
                          <a:pt x="570" y="123"/>
                        </a:lnTo>
                        <a:lnTo>
                          <a:pt x="572" y="123"/>
                        </a:lnTo>
                        <a:lnTo>
                          <a:pt x="572" y="121"/>
                        </a:lnTo>
                        <a:lnTo>
                          <a:pt x="572" y="119"/>
                        </a:lnTo>
                        <a:lnTo>
                          <a:pt x="572" y="117"/>
                        </a:lnTo>
                        <a:lnTo>
                          <a:pt x="574" y="115"/>
                        </a:lnTo>
                        <a:lnTo>
                          <a:pt x="576" y="113"/>
                        </a:lnTo>
                        <a:lnTo>
                          <a:pt x="578" y="113"/>
                        </a:lnTo>
                        <a:lnTo>
                          <a:pt x="578" y="111"/>
                        </a:lnTo>
                        <a:lnTo>
                          <a:pt x="580" y="109"/>
                        </a:lnTo>
                        <a:lnTo>
                          <a:pt x="580" y="107"/>
                        </a:lnTo>
                        <a:lnTo>
                          <a:pt x="582" y="107"/>
                        </a:lnTo>
                        <a:lnTo>
                          <a:pt x="582" y="105"/>
                        </a:lnTo>
                        <a:lnTo>
                          <a:pt x="582" y="103"/>
                        </a:lnTo>
                        <a:lnTo>
                          <a:pt x="582" y="102"/>
                        </a:lnTo>
                        <a:lnTo>
                          <a:pt x="580" y="102"/>
                        </a:lnTo>
                        <a:lnTo>
                          <a:pt x="580" y="100"/>
                        </a:lnTo>
                        <a:lnTo>
                          <a:pt x="580" y="98"/>
                        </a:lnTo>
                        <a:lnTo>
                          <a:pt x="582" y="98"/>
                        </a:lnTo>
                        <a:lnTo>
                          <a:pt x="582" y="96"/>
                        </a:lnTo>
                        <a:lnTo>
                          <a:pt x="582" y="94"/>
                        </a:lnTo>
                        <a:lnTo>
                          <a:pt x="582" y="92"/>
                        </a:lnTo>
                        <a:lnTo>
                          <a:pt x="580" y="92"/>
                        </a:lnTo>
                        <a:lnTo>
                          <a:pt x="580" y="90"/>
                        </a:lnTo>
                        <a:lnTo>
                          <a:pt x="578" y="88"/>
                        </a:lnTo>
                        <a:lnTo>
                          <a:pt x="578" y="86"/>
                        </a:lnTo>
                        <a:lnTo>
                          <a:pt x="580" y="84"/>
                        </a:lnTo>
                        <a:lnTo>
                          <a:pt x="580" y="82"/>
                        </a:lnTo>
                        <a:lnTo>
                          <a:pt x="580" y="80"/>
                        </a:lnTo>
                        <a:lnTo>
                          <a:pt x="580" y="78"/>
                        </a:lnTo>
                        <a:lnTo>
                          <a:pt x="580" y="77"/>
                        </a:lnTo>
                        <a:lnTo>
                          <a:pt x="578" y="77"/>
                        </a:lnTo>
                        <a:lnTo>
                          <a:pt x="578" y="78"/>
                        </a:lnTo>
                        <a:lnTo>
                          <a:pt x="578" y="77"/>
                        </a:lnTo>
                        <a:lnTo>
                          <a:pt x="578" y="75"/>
                        </a:lnTo>
                        <a:lnTo>
                          <a:pt x="578" y="73"/>
                        </a:lnTo>
                        <a:lnTo>
                          <a:pt x="578" y="71"/>
                        </a:lnTo>
                        <a:lnTo>
                          <a:pt x="578" y="69"/>
                        </a:lnTo>
                        <a:lnTo>
                          <a:pt x="580" y="69"/>
                        </a:lnTo>
                        <a:lnTo>
                          <a:pt x="580" y="67"/>
                        </a:lnTo>
                        <a:lnTo>
                          <a:pt x="582" y="67"/>
                        </a:lnTo>
                        <a:lnTo>
                          <a:pt x="582" y="65"/>
                        </a:lnTo>
                        <a:lnTo>
                          <a:pt x="582" y="63"/>
                        </a:lnTo>
                        <a:lnTo>
                          <a:pt x="582" y="61"/>
                        </a:lnTo>
                        <a:lnTo>
                          <a:pt x="583" y="59"/>
                        </a:lnTo>
                        <a:lnTo>
                          <a:pt x="583" y="57"/>
                        </a:lnTo>
                        <a:lnTo>
                          <a:pt x="582" y="57"/>
                        </a:lnTo>
                        <a:lnTo>
                          <a:pt x="582" y="55"/>
                        </a:lnTo>
                        <a:lnTo>
                          <a:pt x="580" y="54"/>
                        </a:lnTo>
                        <a:lnTo>
                          <a:pt x="580" y="52"/>
                        </a:lnTo>
                        <a:lnTo>
                          <a:pt x="580" y="50"/>
                        </a:lnTo>
                        <a:lnTo>
                          <a:pt x="578" y="50"/>
                        </a:lnTo>
                        <a:lnTo>
                          <a:pt x="576" y="50"/>
                        </a:lnTo>
                        <a:lnTo>
                          <a:pt x="576" y="48"/>
                        </a:lnTo>
                        <a:lnTo>
                          <a:pt x="576" y="46"/>
                        </a:lnTo>
                        <a:lnTo>
                          <a:pt x="578" y="46"/>
                        </a:lnTo>
                        <a:lnTo>
                          <a:pt x="578" y="44"/>
                        </a:lnTo>
                        <a:lnTo>
                          <a:pt x="578" y="42"/>
                        </a:lnTo>
                        <a:lnTo>
                          <a:pt x="578" y="40"/>
                        </a:lnTo>
                        <a:lnTo>
                          <a:pt x="576" y="40"/>
                        </a:lnTo>
                        <a:lnTo>
                          <a:pt x="578" y="40"/>
                        </a:lnTo>
                        <a:lnTo>
                          <a:pt x="578" y="38"/>
                        </a:lnTo>
                        <a:lnTo>
                          <a:pt x="578" y="36"/>
                        </a:lnTo>
                        <a:lnTo>
                          <a:pt x="580" y="36"/>
                        </a:lnTo>
                        <a:lnTo>
                          <a:pt x="580" y="34"/>
                        </a:lnTo>
                        <a:lnTo>
                          <a:pt x="580" y="36"/>
                        </a:lnTo>
                        <a:lnTo>
                          <a:pt x="582" y="36"/>
                        </a:lnTo>
                        <a:lnTo>
                          <a:pt x="582" y="38"/>
                        </a:lnTo>
                        <a:lnTo>
                          <a:pt x="583" y="38"/>
                        </a:lnTo>
                        <a:lnTo>
                          <a:pt x="585" y="40"/>
                        </a:lnTo>
                        <a:lnTo>
                          <a:pt x="585" y="42"/>
                        </a:lnTo>
                        <a:lnTo>
                          <a:pt x="587" y="42"/>
                        </a:lnTo>
                        <a:lnTo>
                          <a:pt x="589" y="42"/>
                        </a:lnTo>
                        <a:lnTo>
                          <a:pt x="589" y="44"/>
                        </a:lnTo>
                        <a:lnTo>
                          <a:pt x="591" y="44"/>
                        </a:lnTo>
                        <a:lnTo>
                          <a:pt x="593" y="44"/>
                        </a:lnTo>
                        <a:lnTo>
                          <a:pt x="593" y="46"/>
                        </a:lnTo>
                        <a:lnTo>
                          <a:pt x="595" y="46"/>
                        </a:lnTo>
                        <a:lnTo>
                          <a:pt x="597" y="46"/>
                        </a:lnTo>
                        <a:lnTo>
                          <a:pt x="599" y="48"/>
                        </a:lnTo>
                        <a:lnTo>
                          <a:pt x="601" y="48"/>
                        </a:lnTo>
                        <a:lnTo>
                          <a:pt x="603" y="50"/>
                        </a:lnTo>
                        <a:lnTo>
                          <a:pt x="603" y="48"/>
                        </a:lnTo>
                        <a:lnTo>
                          <a:pt x="603" y="50"/>
                        </a:lnTo>
                        <a:lnTo>
                          <a:pt x="605" y="50"/>
                        </a:lnTo>
                        <a:lnTo>
                          <a:pt x="607" y="50"/>
                        </a:lnTo>
                        <a:lnTo>
                          <a:pt x="607" y="48"/>
                        </a:lnTo>
                        <a:lnTo>
                          <a:pt x="608" y="48"/>
                        </a:lnTo>
                        <a:lnTo>
                          <a:pt x="607" y="48"/>
                        </a:lnTo>
                        <a:lnTo>
                          <a:pt x="608" y="48"/>
                        </a:lnTo>
                        <a:lnTo>
                          <a:pt x="608" y="46"/>
                        </a:lnTo>
                        <a:lnTo>
                          <a:pt x="610" y="46"/>
                        </a:lnTo>
                        <a:lnTo>
                          <a:pt x="610" y="44"/>
                        </a:lnTo>
                        <a:lnTo>
                          <a:pt x="612" y="44"/>
                        </a:lnTo>
                        <a:lnTo>
                          <a:pt x="614" y="44"/>
                        </a:lnTo>
                        <a:lnTo>
                          <a:pt x="616" y="44"/>
                        </a:lnTo>
                        <a:lnTo>
                          <a:pt x="616" y="42"/>
                        </a:lnTo>
                        <a:lnTo>
                          <a:pt x="618" y="42"/>
                        </a:lnTo>
                        <a:lnTo>
                          <a:pt x="618" y="40"/>
                        </a:lnTo>
                        <a:lnTo>
                          <a:pt x="620" y="40"/>
                        </a:lnTo>
                        <a:lnTo>
                          <a:pt x="620" y="38"/>
                        </a:lnTo>
                        <a:lnTo>
                          <a:pt x="622" y="38"/>
                        </a:lnTo>
                        <a:lnTo>
                          <a:pt x="622" y="36"/>
                        </a:lnTo>
                        <a:lnTo>
                          <a:pt x="624" y="36"/>
                        </a:lnTo>
                        <a:lnTo>
                          <a:pt x="624" y="34"/>
                        </a:lnTo>
                        <a:lnTo>
                          <a:pt x="626" y="34"/>
                        </a:lnTo>
                        <a:lnTo>
                          <a:pt x="626" y="32"/>
                        </a:lnTo>
                        <a:lnTo>
                          <a:pt x="628" y="32"/>
                        </a:lnTo>
                        <a:lnTo>
                          <a:pt x="628" y="30"/>
                        </a:lnTo>
                        <a:lnTo>
                          <a:pt x="628" y="29"/>
                        </a:lnTo>
                        <a:lnTo>
                          <a:pt x="628" y="27"/>
                        </a:lnTo>
                        <a:lnTo>
                          <a:pt x="630" y="27"/>
                        </a:lnTo>
                        <a:lnTo>
                          <a:pt x="630" y="25"/>
                        </a:lnTo>
                        <a:lnTo>
                          <a:pt x="630" y="23"/>
                        </a:lnTo>
                        <a:lnTo>
                          <a:pt x="630" y="21"/>
                        </a:lnTo>
                        <a:lnTo>
                          <a:pt x="631" y="21"/>
                        </a:lnTo>
                        <a:lnTo>
                          <a:pt x="631" y="19"/>
                        </a:lnTo>
                        <a:lnTo>
                          <a:pt x="631" y="17"/>
                        </a:lnTo>
                        <a:lnTo>
                          <a:pt x="631" y="15"/>
                        </a:lnTo>
                        <a:lnTo>
                          <a:pt x="633" y="15"/>
                        </a:lnTo>
                        <a:lnTo>
                          <a:pt x="633" y="13"/>
                        </a:lnTo>
                        <a:lnTo>
                          <a:pt x="635" y="13"/>
                        </a:lnTo>
                        <a:lnTo>
                          <a:pt x="635" y="11"/>
                        </a:lnTo>
                        <a:lnTo>
                          <a:pt x="637" y="11"/>
                        </a:lnTo>
                        <a:lnTo>
                          <a:pt x="639" y="11"/>
                        </a:lnTo>
                        <a:lnTo>
                          <a:pt x="641" y="11"/>
                        </a:lnTo>
                        <a:lnTo>
                          <a:pt x="641" y="13"/>
                        </a:lnTo>
                        <a:lnTo>
                          <a:pt x="643" y="13"/>
                        </a:lnTo>
                        <a:lnTo>
                          <a:pt x="643" y="15"/>
                        </a:lnTo>
                        <a:lnTo>
                          <a:pt x="643" y="17"/>
                        </a:lnTo>
                        <a:lnTo>
                          <a:pt x="641" y="17"/>
                        </a:lnTo>
                        <a:lnTo>
                          <a:pt x="641" y="19"/>
                        </a:lnTo>
                        <a:lnTo>
                          <a:pt x="643" y="19"/>
                        </a:lnTo>
                        <a:lnTo>
                          <a:pt x="643" y="21"/>
                        </a:lnTo>
                        <a:lnTo>
                          <a:pt x="645" y="21"/>
                        </a:lnTo>
                        <a:lnTo>
                          <a:pt x="647" y="21"/>
                        </a:lnTo>
                        <a:lnTo>
                          <a:pt x="647" y="19"/>
                        </a:lnTo>
                        <a:lnTo>
                          <a:pt x="649" y="19"/>
                        </a:lnTo>
                        <a:lnTo>
                          <a:pt x="651" y="19"/>
                        </a:lnTo>
                        <a:lnTo>
                          <a:pt x="651" y="17"/>
                        </a:lnTo>
                        <a:lnTo>
                          <a:pt x="653" y="17"/>
                        </a:lnTo>
                        <a:lnTo>
                          <a:pt x="653" y="15"/>
                        </a:lnTo>
                        <a:lnTo>
                          <a:pt x="653" y="13"/>
                        </a:lnTo>
                        <a:lnTo>
                          <a:pt x="655" y="13"/>
                        </a:lnTo>
                        <a:lnTo>
                          <a:pt x="656" y="13"/>
                        </a:lnTo>
                        <a:lnTo>
                          <a:pt x="656" y="11"/>
                        </a:lnTo>
                        <a:lnTo>
                          <a:pt x="655" y="11"/>
                        </a:lnTo>
                        <a:lnTo>
                          <a:pt x="655" y="9"/>
                        </a:lnTo>
                        <a:lnTo>
                          <a:pt x="655" y="7"/>
                        </a:lnTo>
                        <a:lnTo>
                          <a:pt x="656" y="7"/>
                        </a:lnTo>
                        <a:lnTo>
                          <a:pt x="656" y="6"/>
                        </a:lnTo>
                        <a:lnTo>
                          <a:pt x="656" y="4"/>
                        </a:lnTo>
                        <a:lnTo>
                          <a:pt x="658" y="4"/>
                        </a:lnTo>
                        <a:lnTo>
                          <a:pt x="658" y="2"/>
                        </a:lnTo>
                        <a:lnTo>
                          <a:pt x="660" y="2"/>
                        </a:lnTo>
                        <a:lnTo>
                          <a:pt x="660" y="0"/>
                        </a:lnTo>
                        <a:lnTo>
                          <a:pt x="662" y="0"/>
                        </a:lnTo>
                        <a:lnTo>
                          <a:pt x="664" y="0"/>
                        </a:lnTo>
                        <a:lnTo>
                          <a:pt x="664" y="2"/>
                        </a:lnTo>
                        <a:lnTo>
                          <a:pt x="666" y="2"/>
                        </a:lnTo>
                        <a:lnTo>
                          <a:pt x="668" y="2"/>
                        </a:lnTo>
                        <a:lnTo>
                          <a:pt x="668" y="4"/>
                        </a:lnTo>
                        <a:lnTo>
                          <a:pt x="668" y="6"/>
                        </a:lnTo>
                        <a:lnTo>
                          <a:pt x="670" y="6"/>
                        </a:lnTo>
                        <a:lnTo>
                          <a:pt x="672" y="6"/>
                        </a:lnTo>
                        <a:lnTo>
                          <a:pt x="674" y="6"/>
                        </a:lnTo>
                        <a:lnTo>
                          <a:pt x="676" y="6"/>
                        </a:lnTo>
                        <a:lnTo>
                          <a:pt x="678" y="6"/>
                        </a:lnTo>
                        <a:lnTo>
                          <a:pt x="679" y="6"/>
                        </a:lnTo>
                        <a:lnTo>
                          <a:pt x="681" y="6"/>
                        </a:lnTo>
                        <a:lnTo>
                          <a:pt x="683" y="6"/>
                        </a:lnTo>
                        <a:lnTo>
                          <a:pt x="683" y="4"/>
                        </a:lnTo>
                        <a:lnTo>
                          <a:pt x="685" y="4"/>
                        </a:lnTo>
                        <a:lnTo>
                          <a:pt x="687" y="4"/>
                        </a:lnTo>
                        <a:lnTo>
                          <a:pt x="687" y="2"/>
                        </a:lnTo>
                        <a:lnTo>
                          <a:pt x="689" y="2"/>
                        </a:lnTo>
                        <a:lnTo>
                          <a:pt x="691" y="4"/>
                        </a:lnTo>
                        <a:lnTo>
                          <a:pt x="693" y="4"/>
                        </a:lnTo>
                        <a:lnTo>
                          <a:pt x="695" y="4"/>
                        </a:lnTo>
                        <a:lnTo>
                          <a:pt x="697" y="4"/>
                        </a:lnTo>
                        <a:lnTo>
                          <a:pt x="697" y="6"/>
                        </a:lnTo>
                        <a:lnTo>
                          <a:pt x="699" y="6"/>
                        </a:lnTo>
                        <a:lnTo>
                          <a:pt x="699" y="7"/>
                        </a:lnTo>
                        <a:lnTo>
                          <a:pt x="701" y="7"/>
                        </a:lnTo>
                        <a:lnTo>
                          <a:pt x="703" y="9"/>
                        </a:lnTo>
                        <a:lnTo>
                          <a:pt x="704" y="9"/>
                        </a:lnTo>
                        <a:lnTo>
                          <a:pt x="704" y="11"/>
                        </a:lnTo>
                        <a:lnTo>
                          <a:pt x="706" y="11"/>
                        </a:lnTo>
                        <a:lnTo>
                          <a:pt x="708" y="11"/>
                        </a:lnTo>
                        <a:lnTo>
                          <a:pt x="710" y="11"/>
                        </a:lnTo>
                        <a:lnTo>
                          <a:pt x="712" y="11"/>
                        </a:lnTo>
                        <a:lnTo>
                          <a:pt x="714" y="11"/>
                        </a:lnTo>
                        <a:lnTo>
                          <a:pt x="716" y="11"/>
                        </a:lnTo>
                        <a:lnTo>
                          <a:pt x="718" y="11"/>
                        </a:lnTo>
                        <a:lnTo>
                          <a:pt x="720" y="11"/>
                        </a:lnTo>
                        <a:lnTo>
                          <a:pt x="722" y="11"/>
                        </a:lnTo>
                        <a:lnTo>
                          <a:pt x="724" y="11"/>
                        </a:lnTo>
                        <a:lnTo>
                          <a:pt x="722" y="11"/>
                        </a:lnTo>
                        <a:lnTo>
                          <a:pt x="722" y="13"/>
                        </a:lnTo>
                        <a:lnTo>
                          <a:pt x="722" y="15"/>
                        </a:lnTo>
                        <a:lnTo>
                          <a:pt x="720" y="15"/>
                        </a:lnTo>
                        <a:lnTo>
                          <a:pt x="722" y="15"/>
                        </a:lnTo>
                        <a:lnTo>
                          <a:pt x="720" y="15"/>
                        </a:lnTo>
                        <a:lnTo>
                          <a:pt x="720" y="17"/>
                        </a:lnTo>
                        <a:lnTo>
                          <a:pt x="720" y="19"/>
                        </a:lnTo>
                        <a:lnTo>
                          <a:pt x="718" y="19"/>
                        </a:lnTo>
                        <a:lnTo>
                          <a:pt x="718" y="21"/>
                        </a:lnTo>
                        <a:lnTo>
                          <a:pt x="716" y="21"/>
                        </a:lnTo>
                        <a:lnTo>
                          <a:pt x="716" y="23"/>
                        </a:lnTo>
                        <a:lnTo>
                          <a:pt x="716" y="25"/>
                        </a:lnTo>
                        <a:lnTo>
                          <a:pt x="716" y="27"/>
                        </a:lnTo>
                        <a:lnTo>
                          <a:pt x="714" y="27"/>
                        </a:lnTo>
                        <a:lnTo>
                          <a:pt x="714" y="29"/>
                        </a:lnTo>
                        <a:lnTo>
                          <a:pt x="714" y="30"/>
                        </a:lnTo>
                        <a:lnTo>
                          <a:pt x="712" y="32"/>
                        </a:lnTo>
                        <a:lnTo>
                          <a:pt x="712" y="34"/>
                        </a:lnTo>
                        <a:lnTo>
                          <a:pt x="712" y="36"/>
                        </a:lnTo>
                        <a:lnTo>
                          <a:pt x="710" y="36"/>
                        </a:lnTo>
                        <a:lnTo>
                          <a:pt x="710" y="38"/>
                        </a:lnTo>
                        <a:lnTo>
                          <a:pt x="710" y="40"/>
                        </a:lnTo>
                        <a:lnTo>
                          <a:pt x="710" y="42"/>
                        </a:lnTo>
                        <a:lnTo>
                          <a:pt x="708" y="42"/>
                        </a:lnTo>
                        <a:lnTo>
                          <a:pt x="708" y="44"/>
                        </a:lnTo>
                        <a:lnTo>
                          <a:pt x="708" y="46"/>
                        </a:lnTo>
                        <a:lnTo>
                          <a:pt x="706" y="46"/>
                        </a:lnTo>
                        <a:lnTo>
                          <a:pt x="706" y="48"/>
                        </a:lnTo>
                        <a:lnTo>
                          <a:pt x="706" y="50"/>
                        </a:lnTo>
                        <a:lnTo>
                          <a:pt x="704" y="50"/>
                        </a:lnTo>
                        <a:lnTo>
                          <a:pt x="704" y="52"/>
                        </a:lnTo>
                        <a:lnTo>
                          <a:pt x="704" y="54"/>
                        </a:lnTo>
                        <a:lnTo>
                          <a:pt x="704" y="55"/>
                        </a:lnTo>
                        <a:lnTo>
                          <a:pt x="703" y="55"/>
                        </a:lnTo>
                        <a:lnTo>
                          <a:pt x="703" y="57"/>
                        </a:lnTo>
                        <a:lnTo>
                          <a:pt x="703" y="59"/>
                        </a:lnTo>
                        <a:lnTo>
                          <a:pt x="701" y="59"/>
                        </a:lnTo>
                        <a:lnTo>
                          <a:pt x="701" y="61"/>
                        </a:lnTo>
                        <a:lnTo>
                          <a:pt x="701" y="63"/>
                        </a:lnTo>
                        <a:lnTo>
                          <a:pt x="701" y="65"/>
                        </a:lnTo>
                        <a:lnTo>
                          <a:pt x="701" y="67"/>
                        </a:lnTo>
                        <a:lnTo>
                          <a:pt x="701" y="69"/>
                        </a:lnTo>
                        <a:lnTo>
                          <a:pt x="699" y="69"/>
                        </a:lnTo>
                        <a:lnTo>
                          <a:pt x="699" y="71"/>
                        </a:lnTo>
                        <a:lnTo>
                          <a:pt x="699" y="73"/>
                        </a:lnTo>
                        <a:lnTo>
                          <a:pt x="697" y="73"/>
                        </a:lnTo>
                        <a:lnTo>
                          <a:pt x="697" y="75"/>
                        </a:lnTo>
                        <a:lnTo>
                          <a:pt x="697" y="77"/>
                        </a:lnTo>
                        <a:lnTo>
                          <a:pt x="695" y="77"/>
                        </a:lnTo>
                        <a:lnTo>
                          <a:pt x="693" y="77"/>
                        </a:lnTo>
                        <a:lnTo>
                          <a:pt x="693" y="78"/>
                        </a:lnTo>
                        <a:lnTo>
                          <a:pt x="691" y="78"/>
                        </a:lnTo>
                        <a:lnTo>
                          <a:pt x="691" y="80"/>
                        </a:lnTo>
                        <a:lnTo>
                          <a:pt x="689" y="80"/>
                        </a:lnTo>
                        <a:lnTo>
                          <a:pt x="687" y="80"/>
                        </a:lnTo>
                        <a:lnTo>
                          <a:pt x="685" y="80"/>
                        </a:lnTo>
                        <a:lnTo>
                          <a:pt x="685" y="82"/>
                        </a:lnTo>
                        <a:lnTo>
                          <a:pt x="683" y="82"/>
                        </a:lnTo>
                        <a:lnTo>
                          <a:pt x="683" y="84"/>
                        </a:lnTo>
                        <a:lnTo>
                          <a:pt x="685" y="84"/>
                        </a:lnTo>
                        <a:lnTo>
                          <a:pt x="685" y="86"/>
                        </a:lnTo>
                        <a:lnTo>
                          <a:pt x="685" y="88"/>
                        </a:lnTo>
                        <a:lnTo>
                          <a:pt x="683" y="88"/>
                        </a:lnTo>
                        <a:lnTo>
                          <a:pt x="683" y="90"/>
                        </a:lnTo>
                        <a:lnTo>
                          <a:pt x="681" y="90"/>
                        </a:lnTo>
                        <a:lnTo>
                          <a:pt x="681" y="92"/>
                        </a:lnTo>
                        <a:lnTo>
                          <a:pt x="681" y="94"/>
                        </a:lnTo>
                        <a:lnTo>
                          <a:pt x="681" y="96"/>
                        </a:lnTo>
                        <a:lnTo>
                          <a:pt x="681" y="98"/>
                        </a:lnTo>
                        <a:lnTo>
                          <a:pt x="679" y="100"/>
                        </a:lnTo>
                        <a:lnTo>
                          <a:pt x="679" y="102"/>
                        </a:lnTo>
                        <a:lnTo>
                          <a:pt x="679" y="103"/>
                        </a:lnTo>
                        <a:lnTo>
                          <a:pt x="679" y="105"/>
                        </a:lnTo>
                        <a:lnTo>
                          <a:pt x="679" y="107"/>
                        </a:lnTo>
                        <a:lnTo>
                          <a:pt x="678" y="109"/>
                        </a:lnTo>
                        <a:lnTo>
                          <a:pt x="678" y="111"/>
                        </a:lnTo>
                        <a:lnTo>
                          <a:pt x="678" y="113"/>
                        </a:lnTo>
                        <a:lnTo>
                          <a:pt x="678" y="115"/>
                        </a:lnTo>
                        <a:lnTo>
                          <a:pt x="678" y="117"/>
                        </a:lnTo>
                        <a:lnTo>
                          <a:pt x="679" y="119"/>
                        </a:lnTo>
                        <a:lnTo>
                          <a:pt x="679" y="121"/>
                        </a:lnTo>
                        <a:lnTo>
                          <a:pt x="679" y="123"/>
                        </a:lnTo>
                        <a:lnTo>
                          <a:pt x="678" y="126"/>
                        </a:lnTo>
                        <a:lnTo>
                          <a:pt x="678" y="128"/>
                        </a:lnTo>
                        <a:lnTo>
                          <a:pt x="678" y="130"/>
                        </a:lnTo>
                        <a:lnTo>
                          <a:pt x="678" y="132"/>
                        </a:lnTo>
                        <a:lnTo>
                          <a:pt x="678" y="134"/>
                        </a:lnTo>
                        <a:lnTo>
                          <a:pt x="678" y="136"/>
                        </a:lnTo>
                        <a:lnTo>
                          <a:pt x="678" y="138"/>
                        </a:lnTo>
                        <a:lnTo>
                          <a:pt x="678" y="140"/>
                        </a:lnTo>
                        <a:lnTo>
                          <a:pt x="676" y="140"/>
                        </a:lnTo>
                        <a:lnTo>
                          <a:pt x="676" y="142"/>
                        </a:lnTo>
                        <a:lnTo>
                          <a:pt x="674" y="144"/>
                        </a:lnTo>
                        <a:lnTo>
                          <a:pt x="674" y="146"/>
                        </a:lnTo>
                        <a:lnTo>
                          <a:pt x="672" y="146"/>
                        </a:lnTo>
                        <a:lnTo>
                          <a:pt x="670" y="148"/>
                        </a:lnTo>
                        <a:lnTo>
                          <a:pt x="668" y="148"/>
                        </a:lnTo>
                        <a:lnTo>
                          <a:pt x="668" y="146"/>
                        </a:lnTo>
                        <a:lnTo>
                          <a:pt x="668" y="148"/>
                        </a:lnTo>
                        <a:lnTo>
                          <a:pt x="666" y="148"/>
                        </a:lnTo>
                        <a:lnTo>
                          <a:pt x="664" y="148"/>
                        </a:lnTo>
                        <a:lnTo>
                          <a:pt x="664" y="150"/>
                        </a:lnTo>
                        <a:lnTo>
                          <a:pt x="664" y="151"/>
                        </a:lnTo>
                        <a:lnTo>
                          <a:pt x="664" y="153"/>
                        </a:lnTo>
                        <a:lnTo>
                          <a:pt x="664" y="155"/>
                        </a:lnTo>
                        <a:lnTo>
                          <a:pt x="664" y="157"/>
                        </a:lnTo>
                        <a:lnTo>
                          <a:pt x="662" y="159"/>
                        </a:lnTo>
                        <a:lnTo>
                          <a:pt x="660" y="157"/>
                        </a:lnTo>
                        <a:lnTo>
                          <a:pt x="658" y="157"/>
                        </a:lnTo>
                        <a:lnTo>
                          <a:pt x="656" y="157"/>
                        </a:lnTo>
                        <a:lnTo>
                          <a:pt x="655" y="157"/>
                        </a:lnTo>
                        <a:lnTo>
                          <a:pt x="653" y="157"/>
                        </a:lnTo>
                        <a:lnTo>
                          <a:pt x="653" y="159"/>
                        </a:lnTo>
                        <a:lnTo>
                          <a:pt x="653" y="161"/>
                        </a:lnTo>
                        <a:lnTo>
                          <a:pt x="653" y="163"/>
                        </a:lnTo>
                        <a:lnTo>
                          <a:pt x="653" y="165"/>
                        </a:lnTo>
                        <a:lnTo>
                          <a:pt x="651" y="167"/>
                        </a:lnTo>
                        <a:lnTo>
                          <a:pt x="649" y="169"/>
                        </a:lnTo>
                        <a:lnTo>
                          <a:pt x="647" y="169"/>
                        </a:lnTo>
                        <a:lnTo>
                          <a:pt x="645" y="169"/>
                        </a:lnTo>
                        <a:lnTo>
                          <a:pt x="645" y="167"/>
                        </a:lnTo>
                        <a:lnTo>
                          <a:pt x="643" y="167"/>
                        </a:lnTo>
                        <a:lnTo>
                          <a:pt x="643" y="165"/>
                        </a:lnTo>
                        <a:lnTo>
                          <a:pt x="641" y="165"/>
                        </a:lnTo>
                        <a:lnTo>
                          <a:pt x="641" y="167"/>
                        </a:lnTo>
                        <a:lnTo>
                          <a:pt x="639" y="167"/>
                        </a:lnTo>
                        <a:lnTo>
                          <a:pt x="639" y="169"/>
                        </a:lnTo>
                        <a:lnTo>
                          <a:pt x="637" y="169"/>
                        </a:lnTo>
                        <a:lnTo>
                          <a:pt x="635" y="169"/>
                        </a:lnTo>
                        <a:lnTo>
                          <a:pt x="635" y="171"/>
                        </a:lnTo>
                        <a:lnTo>
                          <a:pt x="635" y="173"/>
                        </a:lnTo>
                        <a:lnTo>
                          <a:pt x="635" y="174"/>
                        </a:lnTo>
                        <a:lnTo>
                          <a:pt x="633" y="174"/>
                        </a:lnTo>
                        <a:lnTo>
                          <a:pt x="635" y="176"/>
                        </a:lnTo>
                        <a:lnTo>
                          <a:pt x="635" y="178"/>
                        </a:lnTo>
                        <a:lnTo>
                          <a:pt x="635" y="180"/>
                        </a:lnTo>
                        <a:lnTo>
                          <a:pt x="633" y="180"/>
                        </a:lnTo>
                        <a:lnTo>
                          <a:pt x="633" y="182"/>
                        </a:lnTo>
                        <a:lnTo>
                          <a:pt x="631" y="182"/>
                        </a:lnTo>
                        <a:lnTo>
                          <a:pt x="631" y="184"/>
                        </a:lnTo>
                        <a:lnTo>
                          <a:pt x="630" y="184"/>
                        </a:lnTo>
                        <a:lnTo>
                          <a:pt x="630" y="186"/>
                        </a:lnTo>
                        <a:lnTo>
                          <a:pt x="628" y="186"/>
                        </a:lnTo>
                        <a:lnTo>
                          <a:pt x="626" y="186"/>
                        </a:lnTo>
                        <a:lnTo>
                          <a:pt x="626" y="188"/>
                        </a:lnTo>
                        <a:lnTo>
                          <a:pt x="626" y="190"/>
                        </a:lnTo>
                        <a:lnTo>
                          <a:pt x="626" y="192"/>
                        </a:lnTo>
                        <a:lnTo>
                          <a:pt x="626" y="194"/>
                        </a:lnTo>
                        <a:lnTo>
                          <a:pt x="624" y="194"/>
                        </a:lnTo>
                        <a:lnTo>
                          <a:pt x="624" y="196"/>
                        </a:lnTo>
                        <a:lnTo>
                          <a:pt x="622" y="196"/>
                        </a:lnTo>
                        <a:lnTo>
                          <a:pt x="622" y="198"/>
                        </a:lnTo>
                        <a:lnTo>
                          <a:pt x="620" y="198"/>
                        </a:lnTo>
                        <a:lnTo>
                          <a:pt x="618" y="198"/>
                        </a:lnTo>
                        <a:lnTo>
                          <a:pt x="618" y="199"/>
                        </a:lnTo>
                        <a:lnTo>
                          <a:pt x="616" y="199"/>
                        </a:lnTo>
                        <a:lnTo>
                          <a:pt x="614" y="199"/>
                        </a:lnTo>
                        <a:lnTo>
                          <a:pt x="614" y="201"/>
                        </a:lnTo>
                        <a:lnTo>
                          <a:pt x="612" y="201"/>
                        </a:lnTo>
                        <a:lnTo>
                          <a:pt x="610" y="201"/>
                        </a:lnTo>
                        <a:lnTo>
                          <a:pt x="610" y="203"/>
                        </a:lnTo>
                        <a:lnTo>
                          <a:pt x="608" y="203"/>
                        </a:lnTo>
                        <a:lnTo>
                          <a:pt x="608" y="205"/>
                        </a:lnTo>
                        <a:lnTo>
                          <a:pt x="607" y="205"/>
                        </a:lnTo>
                        <a:lnTo>
                          <a:pt x="607" y="207"/>
                        </a:lnTo>
                        <a:lnTo>
                          <a:pt x="605" y="209"/>
                        </a:lnTo>
                        <a:lnTo>
                          <a:pt x="607" y="209"/>
                        </a:lnTo>
                        <a:lnTo>
                          <a:pt x="607" y="211"/>
                        </a:lnTo>
                        <a:lnTo>
                          <a:pt x="607" y="213"/>
                        </a:lnTo>
                        <a:lnTo>
                          <a:pt x="607" y="215"/>
                        </a:lnTo>
                        <a:lnTo>
                          <a:pt x="607" y="217"/>
                        </a:lnTo>
                        <a:lnTo>
                          <a:pt x="605" y="217"/>
                        </a:lnTo>
                        <a:lnTo>
                          <a:pt x="605" y="219"/>
                        </a:lnTo>
                        <a:lnTo>
                          <a:pt x="605" y="221"/>
                        </a:lnTo>
                        <a:lnTo>
                          <a:pt x="605" y="222"/>
                        </a:lnTo>
                        <a:lnTo>
                          <a:pt x="605" y="224"/>
                        </a:lnTo>
                        <a:lnTo>
                          <a:pt x="605" y="226"/>
                        </a:lnTo>
                        <a:lnTo>
                          <a:pt x="603" y="226"/>
                        </a:lnTo>
                        <a:lnTo>
                          <a:pt x="603" y="228"/>
                        </a:lnTo>
                        <a:lnTo>
                          <a:pt x="601" y="230"/>
                        </a:lnTo>
                        <a:lnTo>
                          <a:pt x="601" y="232"/>
                        </a:lnTo>
                        <a:lnTo>
                          <a:pt x="603" y="232"/>
                        </a:lnTo>
                        <a:lnTo>
                          <a:pt x="603" y="230"/>
                        </a:lnTo>
                        <a:lnTo>
                          <a:pt x="605" y="230"/>
                        </a:lnTo>
                        <a:lnTo>
                          <a:pt x="605" y="232"/>
                        </a:lnTo>
                        <a:lnTo>
                          <a:pt x="607" y="232"/>
                        </a:lnTo>
                        <a:lnTo>
                          <a:pt x="607" y="234"/>
                        </a:lnTo>
                        <a:lnTo>
                          <a:pt x="607" y="236"/>
                        </a:lnTo>
                        <a:lnTo>
                          <a:pt x="607" y="238"/>
                        </a:lnTo>
                        <a:lnTo>
                          <a:pt x="608" y="238"/>
                        </a:lnTo>
                        <a:lnTo>
                          <a:pt x="608" y="240"/>
                        </a:lnTo>
                        <a:lnTo>
                          <a:pt x="610" y="240"/>
                        </a:lnTo>
                        <a:lnTo>
                          <a:pt x="610" y="242"/>
                        </a:lnTo>
                        <a:lnTo>
                          <a:pt x="612" y="242"/>
                        </a:lnTo>
                        <a:lnTo>
                          <a:pt x="612" y="244"/>
                        </a:lnTo>
                        <a:lnTo>
                          <a:pt x="610" y="244"/>
                        </a:lnTo>
                        <a:lnTo>
                          <a:pt x="610" y="246"/>
                        </a:lnTo>
                        <a:lnTo>
                          <a:pt x="608" y="246"/>
                        </a:lnTo>
                        <a:lnTo>
                          <a:pt x="608" y="247"/>
                        </a:lnTo>
                        <a:lnTo>
                          <a:pt x="607" y="247"/>
                        </a:lnTo>
                        <a:lnTo>
                          <a:pt x="607" y="249"/>
                        </a:lnTo>
                        <a:lnTo>
                          <a:pt x="608" y="249"/>
                        </a:lnTo>
                        <a:lnTo>
                          <a:pt x="608" y="251"/>
                        </a:lnTo>
                        <a:lnTo>
                          <a:pt x="610" y="251"/>
                        </a:lnTo>
                        <a:lnTo>
                          <a:pt x="610" y="253"/>
                        </a:lnTo>
                        <a:lnTo>
                          <a:pt x="612" y="253"/>
                        </a:lnTo>
                        <a:lnTo>
                          <a:pt x="612" y="255"/>
                        </a:lnTo>
                        <a:lnTo>
                          <a:pt x="614" y="255"/>
                        </a:lnTo>
                        <a:lnTo>
                          <a:pt x="616" y="255"/>
                        </a:lnTo>
                        <a:lnTo>
                          <a:pt x="618" y="255"/>
                        </a:lnTo>
                        <a:lnTo>
                          <a:pt x="620" y="255"/>
                        </a:lnTo>
                        <a:lnTo>
                          <a:pt x="620" y="257"/>
                        </a:lnTo>
                        <a:lnTo>
                          <a:pt x="622" y="257"/>
                        </a:lnTo>
                        <a:lnTo>
                          <a:pt x="624" y="257"/>
                        </a:lnTo>
                        <a:lnTo>
                          <a:pt x="624" y="259"/>
                        </a:lnTo>
                        <a:lnTo>
                          <a:pt x="626" y="259"/>
                        </a:lnTo>
                        <a:lnTo>
                          <a:pt x="626" y="261"/>
                        </a:lnTo>
                        <a:lnTo>
                          <a:pt x="626" y="263"/>
                        </a:lnTo>
                        <a:lnTo>
                          <a:pt x="626" y="265"/>
                        </a:lnTo>
                        <a:lnTo>
                          <a:pt x="624" y="265"/>
                        </a:lnTo>
                        <a:lnTo>
                          <a:pt x="622" y="265"/>
                        </a:lnTo>
                        <a:lnTo>
                          <a:pt x="622" y="267"/>
                        </a:lnTo>
                        <a:lnTo>
                          <a:pt x="620" y="267"/>
                        </a:lnTo>
                        <a:lnTo>
                          <a:pt x="618" y="267"/>
                        </a:lnTo>
                        <a:lnTo>
                          <a:pt x="618" y="269"/>
                        </a:lnTo>
                        <a:lnTo>
                          <a:pt x="616" y="269"/>
                        </a:lnTo>
                        <a:lnTo>
                          <a:pt x="616" y="270"/>
                        </a:lnTo>
                        <a:lnTo>
                          <a:pt x="616" y="269"/>
                        </a:lnTo>
                        <a:lnTo>
                          <a:pt x="614" y="270"/>
                        </a:lnTo>
                        <a:lnTo>
                          <a:pt x="614" y="272"/>
                        </a:lnTo>
                        <a:lnTo>
                          <a:pt x="614" y="274"/>
                        </a:lnTo>
                        <a:lnTo>
                          <a:pt x="616" y="276"/>
                        </a:lnTo>
                        <a:lnTo>
                          <a:pt x="614" y="276"/>
                        </a:lnTo>
                        <a:lnTo>
                          <a:pt x="616" y="276"/>
                        </a:lnTo>
                        <a:lnTo>
                          <a:pt x="616" y="278"/>
                        </a:lnTo>
                        <a:lnTo>
                          <a:pt x="616" y="280"/>
                        </a:lnTo>
                        <a:lnTo>
                          <a:pt x="616" y="282"/>
                        </a:lnTo>
                        <a:lnTo>
                          <a:pt x="616" y="284"/>
                        </a:lnTo>
                        <a:lnTo>
                          <a:pt x="616" y="286"/>
                        </a:lnTo>
                        <a:lnTo>
                          <a:pt x="614" y="286"/>
                        </a:lnTo>
                        <a:lnTo>
                          <a:pt x="616" y="286"/>
                        </a:lnTo>
                        <a:lnTo>
                          <a:pt x="614" y="286"/>
                        </a:lnTo>
                        <a:lnTo>
                          <a:pt x="614" y="288"/>
                        </a:lnTo>
                        <a:lnTo>
                          <a:pt x="614" y="290"/>
                        </a:lnTo>
                        <a:lnTo>
                          <a:pt x="612" y="290"/>
                        </a:lnTo>
                        <a:lnTo>
                          <a:pt x="612" y="292"/>
                        </a:lnTo>
                        <a:lnTo>
                          <a:pt x="612" y="294"/>
                        </a:lnTo>
                        <a:lnTo>
                          <a:pt x="612" y="295"/>
                        </a:lnTo>
                        <a:lnTo>
                          <a:pt x="610" y="295"/>
                        </a:lnTo>
                        <a:lnTo>
                          <a:pt x="610" y="297"/>
                        </a:lnTo>
                        <a:lnTo>
                          <a:pt x="608" y="297"/>
                        </a:lnTo>
                        <a:lnTo>
                          <a:pt x="608" y="299"/>
                        </a:lnTo>
                        <a:lnTo>
                          <a:pt x="610" y="299"/>
                        </a:lnTo>
                        <a:lnTo>
                          <a:pt x="608" y="299"/>
                        </a:lnTo>
                        <a:lnTo>
                          <a:pt x="608" y="301"/>
                        </a:lnTo>
                        <a:lnTo>
                          <a:pt x="608" y="303"/>
                        </a:lnTo>
                        <a:lnTo>
                          <a:pt x="608" y="305"/>
                        </a:lnTo>
                        <a:lnTo>
                          <a:pt x="608" y="307"/>
                        </a:lnTo>
                        <a:lnTo>
                          <a:pt x="610" y="307"/>
                        </a:lnTo>
                        <a:lnTo>
                          <a:pt x="610" y="309"/>
                        </a:lnTo>
                        <a:lnTo>
                          <a:pt x="608" y="309"/>
                        </a:lnTo>
                        <a:lnTo>
                          <a:pt x="607" y="309"/>
                        </a:lnTo>
                        <a:lnTo>
                          <a:pt x="607" y="307"/>
                        </a:lnTo>
                        <a:lnTo>
                          <a:pt x="607" y="309"/>
                        </a:lnTo>
                        <a:lnTo>
                          <a:pt x="607" y="307"/>
                        </a:lnTo>
                        <a:lnTo>
                          <a:pt x="607" y="309"/>
                        </a:lnTo>
                        <a:lnTo>
                          <a:pt x="605" y="309"/>
                        </a:lnTo>
                        <a:lnTo>
                          <a:pt x="603" y="309"/>
                        </a:lnTo>
                        <a:lnTo>
                          <a:pt x="601" y="309"/>
                        </a:lnTo>
                        <a:lnTo>
                          <a:pt x="601" y="307"/>
                        </a:lnTo>
                        <a:lnTo>
                          <a:pt x="601" y="309"/>
                        </a:lnTo>
                        <a:lnTo>
                          <a:pt x="599" y="309"/>
                        </a:lnTo>
                        <a:lnTo>
                          <a:pt x="597" y="309"/>
                        </a:lnTo>
                        <a:lnTo>
                          <a:pt x="597" y="311"/>
                        </a:lnTo>
                        <a:lnTo>
                          <a:pt x="595" y="311"/>
                        </a:lnTo>
                        <a:lnTo>
                          <a:pt x="595" y="313"/>
                        </a:lnTo>
                        <a:lnTo>
                          <a:pt x="593" y="313"/>
                        </a:lnTo>
                        <a:lnTo>
                          <a:pt x="591" y="313"/>
                        </a:lnTo>
                        <a:lnTo>
                          <a:pt x="591" y="315"/>
                        </a:lnTo>
                        <a:lnTo>
                          <a:pt x="591" y="317"/>
                        </a:lnTo>
                        <a:lnTo>
                          <a:pt x="589" y="317"/>
                        </a:lnTo>
                        <a:lnTo>
                          <a:pt x="589" y="319"/>
                        </a:lnTo>
                        <a:lnTo>
                          <a:pt x="589" y="320"/>
                        </a:lnTo>
                        <a:lnTo>
                          <a:pt x="589" y="322"/>
                        </a:lnTo>
                        <a:lnTo>
                          <a:pt x="591" y="322"/>
                        </a:lnTo>
                        <a:lnTo>
                          <a:pt x="593" y="322"/>
                        </a:lnTo>
                        <a:lnTo>
                          <a:pt x="595" y="322"/>
                        </a:lnTo>
                        <a:lnTo>
                          <a:pt x="597" y="322"/>
                        </a:lnTo>
                        <a:lnTo>
                          <a:pt x="597" y="324"/>
                        </a:lnTo>
                        <a:lnTo>
                          <a:pt x="599" y="324"/>
                        </a:lnTo>
                        <a:lnTo>
                          <a:pt x="601" y="324"/>
                        </a:lnTo>
                        <a:lnTo>
                          <a:pt x="603" y="324"/>
                        </a:lnTo>
                        <a:lnTo>
                          <a:pt x="603" y="326"/>
                        </a:lnTo>
                        <a:lnTo>
                          <a:pt x="605" y="326"/>
                        </a:lnTo>
                        <a:lnTo>
                          <a:pt x="605" y="328"/>
                        </a:lnTo>
                        <a:lnTo>
                          <a:pt x="607" y="328"/>
                        </a:lnTo>
                        <a:lnTo>
                          <a:pt x="607" y="330"/>
                        </a:lnTo>
                        <a:lnTo>
                          <a:pt x="608" y="330"/>
                        </a:lnTo>
                        <a:lnTo>
                          <a:pt x="610" y="330"/>
                        </a:lnTo>
                        <a:lnTo>
                          <a:pt x="610" y="332"/>
                        </a:lnTo>
                        <a:lnTo>
                          <a:pt x="612" y="332"/>
                        </a:lnTo>
                        <a:lnTo>
                          <a:pt x="614" y="332"/>
                        </a:lnTo>
                        <a:lnTo>
                          <a:pt x="616" y="332"/>
                        </a:lnTo>
                        <a:lnTo>
                          <a:pt x="618" y="332"/>
                        </a:lnTo>
                        <a:lnTo>
                          <a:pt x="618" y="334"/>
                        </a:lnTo>
                        <a:lnTo>
                          <a:pt x="620" y="334"/>
                        </a:lnTo>
                        <a:lnTo>
                          <a:pt x="622" y="334"/>
                        </a:lnTo>
                        <a:lnTo>
                          <a:pt x="624" y="334"/>
                        </a:lnTo>
                        <a:lnTo>
                          <a:pt x="624" y="336"/>
                        </a:lnTo>
                        <a:lnTo>
                          <a:pt x="626" y="336"/>
                        </a:lnTo>
                        <a:lnTo>
                          <a:pt x="626" y="338"/>
                        </a:lnTo>
                        <a:lnTo>
                          <a:pt x="628" y="338"/>
                        </a:lnTo>
                        <a:lnTo>
                          <a:pt x="628" y="340"/>
                        </a:lnTo>
                        <a:lnTo>
                          <a:pt x="630" y="340"/>
                        </a:lnTo>
                        <a:lnTo>
                          <a:pt x="630" y="342"/>
                        </a:lnTo>
                        <a:lnTo>
                          <a:pt x="631" y="342"/>
                        </a:lnTo>
                        <a:lnTo>
                          <a:pt x="631" y="343"/>
                        </a:lnTo>
                        <a:lnTo>
                          <a:pt x="633" y="343"/>
                        </a:lnTo>
                        <a:lnTo>
                          <a:pt x="631" y="343"/>
                        </a:lnTo>
                        <a:lnTo>
                          <a:pt x="631" y="345"/>
                        </a:lnTo>
                        <a:lnTo>
                          <a:pt x="631" y="347"/>
                        </a:lnTo>
                        <a:lnTo>
                          <a:pt x="633" y="347"/>
                        </a:lnTo>
                        <a:lnTo>
                          <a:pt x="633" y="349"/>
                        </a:lnTo>
                        <a:lnTo>
                          <a:pt x="635" y="349"/>
                        </a:lnTo>
                        <a:lnTo>
                          <a:pt x="635" y="347"/>
                        </a:lnTo>
                        <a:lnTo>
                          <a:pt x="635" y="349"/>
                        </a:lnTo>
                        <a:lnTo>
                          <a:pt x="635" y="347"/>
                        </a:lnTo>
                        <a:lnTo>
                          <a:pt x="635" y="349"/>
                        </a:lnTo>
                        <a:lnTo>
                          <a:pt x="637" y="349"/>
                        </a:lnTo>
                        <a:lnTo>
                          <a:pt x="637" y="351"/>
                        </a:lnTo>
                        <a:lnTo>
                          <a:pt x="639" y="351"/>
                        </a:lnTo>
                        <a:lnTo>
                          <a:pt x="639" y="353"/>
                        </a:lnTo>
                        <a:lnTo>
                          <a:pt x="637" y="353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41" y="355"/>
                        </a:lnTo>
                        <a:lnTo>
                          <a:pt x="639" y="355"/>
                        </a:lnTo>
                        <a:lnTo>
                          <a:pt x="641" y="355"/>
                        </a:lnTo>
                        <a:lnTo>
                          <a:pt x="641" y="357"/>
                        </a:lnTo>
                        <a:lnTo>
                          <a:pt x="641" y="359"/>
                        </a:lnTo>
                        <a:lnTo>
                          <a:pt x="643" y="359"/>
                        </a:lnTo>
                        <a:lnTo>
                          <a:pt x="643" y="361"/>
                        </a:lnTo>
                        <a:lnTo>
                          <a:pt x="645" y="361"/>
                        </a:lnTo>
                        <a:lnTo>
                          <a:pt x="645" y="363"/>
                        </a:lnTo>
                        <a:lnTo>
                          <a:pt x="645" y="365"/>
                        </a:lnTo>
                        <a:lnTo>
                          <a:pt x="643" y="365"/>
                        </a:lnTo>
                        <a:lnTo>
                          <a:pt x="643" y="367"/>
                        </a:lnTo>
                        <a:lnTo>
                          <a:pt x="643" y="368"/>
                        </a:lnTo>
                        <a:lnTo>
                          <a:pt x="641" y="370"/>
                        </a:lnTo>
                        <a:lnTo>
                          <a:pt x="639" y="370"/>
                        </a:lnTo>
                        <a:lnTo>
                          <a:pt x="639" y="368"/>
                        </a:lnTo>
                        <a:lnTo>
                          <a:pt x="637" y="368"/>
                        </a:lnTo>
                        <a:lnTo>
                          <a:pt x="635" y="368"/>
                        </a:lnTo>
                        <a:lnTo>
                          <a:pt x="635" y="370"/>
                        </a:lnTo>
                        <a:lnTo>
                          <a:pt x="635" y="372"/>
                        </a:lnTo>
                        <a:lnTo>
                          <a:pt x="635" y="374"/>
                        </a:lnTo>
                        <a:lnTo>
                          <a:pt x="637" y="374"/>
                        </a:lnTo>
                        <a:lnTo>
                          <a:pt x="637" y="376"/>
                        </a:lnTo>
                        <a:lnTo>
                          <a:pt x="637" y="378"/>
                        </a:lnTo>
                        <a:lnTo>
                          <a:pt x="635" y="378"/>
                        </a:lnTo>
                        <a:lnTo>
                          <a:pt x="635" y="380"/>
                        </a:lnTo>
                        <a:lnTo>
                          <a:pt x="635" y="382"/>
                        </a:lnTo>
                        <a:lnTo>
                          <a:pt x="637" y="382"/>
                        </a:lnTo>
                        <a:lnTo>
                          <a:pt x="637" y="384"/>
                        </a:lnTo>
                        <a:lnTo>
                          <a:pt x="635" y="384"/>
                        </a:lnTo>
                        <a:lnTo>
                          <a:pt x="635" y="386"/>
                        </a:lnTo>
                        <a:lnTo>
                          <a:pt x="633" y="386"/>
                        </a:lnTo>
                        <a:lnTo>
                          <a:pt x="631" y="386"/>
                        </a:lnTo>
                        <a:lnTo>
                          <a:pt x="631" y="388"/>
                        </a:lnTo>
                        <a:lnTo>
                          <a:pt x="630" y="388"/>
                        </a:lnTo>
                        <a:lnTo>
                          <a:pt x="631" y="390"/>
                        </a:lnTo>
                        <a:lnTo>
                          <a:pt x="631" y="391"/>
                        </a:lnTo>
                        <a:lnTo>
                          <a:pt x="631" y="393"/>
                        </a:lnTo>
                        <a:lnTo>
                          <a:pt x="631" y="395"/>
                        </a:lnTo>
                        <a:lnTo>
                          <a:pt x="631" y="397"/>
                        </a:lnTo>
                        <a:lnTo>
                          <a:pt x="631" y="399"/>
                        </a:lnTo>
                        <a:lnTo>
                          <a:pt x="630" y="399"/>
                        </a:lnTo>
                        <a:lnTo>
                          <a:pt x="630" y="401"/>
                        </a:lnTo>
                        <a:lnTo>
                          <a:pt x="631" y="401"/>
                        </a:lnTo>
                        <a:lnTo>
                          <a:pt x="630" y="403"/>
                        </a:lnTo>
                        <a:lnTo>
                          <a:pt x="630" y="405"/>
                        </a:lnTo>
                        <a:lnTo>
                          <a:pt x="631" y="407"/>
                        </a:lnTo>
                        <a:lnTo>
                          <a:pt x="631" y="409"/>
                        </a:lnTo>
                        <a:lnTo>
                          <a:pt x="630" y="409"/>
                        </a:lnTo>
                        <a:lnTo>
                          <a:pt x="630" y="411"/>
                        </a:lnTo>
                        <a:lnTo>
                          <a:pt x="630" y="413"/>
                        </a:lnTo>
                        <a:lnTo>
                          <a:pt x="630" y="415"/>
                        </a:lnTo>
                        <a:lnTo>
                          <a:pt x="628" y="415"/>
                        </a:lnTo>
                        <a:lnTo>
                          <a:pt x="628" y="416"/>
                        </a:lnTo>
                        <a:lnTo>
                          <a:pt x="626" y="416"/>
                        </a:lnTo>
                        <a:lnTo>
                          <a:pt x="624" y="416"/>
                        </a:lnTo>
                        <a:lnTo>
                          <a:pt x="624" y="415"/>
                        </a:lnTo>
                        <a:lnTo>
                          <a:pt x="622" y="415"/>
                        </a:lnTo>
                        <a:lnTo>
                          <a:pt x="620" y="415"/>
                        </a:lnTo>
                        <a:lnTo>
                          <a:pt x="620" y="413"/>
                        </a:lnTo>
                        <a:lnTo>
                          <a:pt x="618" y="411"/>
                        </a:lnTo>
                        <a:lnTo>
                          <a:pt x="616" y="411"/>
                        </a:lnTo>
                        <a:lnTo>
                          <a:pt x="616" y="409"/>
                        </a:lnTo>
                        <a:lnTo>
                          <a:pt x="616" y="407"/>
                        </a:lnTo>
                        <a:lnTo>
                          <a:pt x="614" y="407"/>
                        </a:lnTo>
                        <a:lnTo>
                          <a:pt x="612" y="405"/>
                        </a:lnTo>
                        <a:lnTo>
                          <a:pt x="612" y="403"/>
                        </a:lnTo>
                        <a:lnTo>
                          <a:pt x="610" y="403"/>
                        </a:lnTo>
                        <a:lnTo>
                          <a:pt x="610" y="401"/>
                        </a:lnTo>
                        <a:lnTo>
                          <a:pt x="610" y="399"/>
                        </a:lnTo>
                        <a:lnTo>
                          <a:pt x="608" y="399"/>
                        </a:lnTo>
                        <a:lnTo>
                          <a:pt x="608" y="397"/>
                        </a:lnTo>
                        <a:lnTo>
                          <a:pt x="607" y="397"/>
                        </a:lnTo>
                        <a:lnTo>
                          <a:pt x="605" y="397"/>
                        </a:lnTo>
                        <a:lnTo>
                          <a:pt x="603" y="397"/>
                        </a:lnTo>
                        <a:lnTo>
                          <a:pt x="601" y="397"/>
                        </a:lnTo>
                        <a:lnTo>
                          <a:pt x="601" y="399"/>
                        </a:lnTo>
                        <a:lnTo>
                          <a:pt x="599" y="399"/>
                        </a:lnTo>
                        <a:lnTo>
                          <a:pt x="599" y="401"/>
                        </a:lnTo>
                        <a:lnTo>
                          <a:pt x="599" y="403"/>
                        </a:lnTo>
                        <a:lnTo>
                          <a:pt x="597" y="403"/>
                        </a:lnTo>
                        <a:lnTo>
                          <a:pt x="597" y="405"/>
                        </a:lnTo>
                        <a:lnTo>
                          <a:pt x="595" y="405"/>
                        </a:lnTo>
                        <a:lnTo>
                          <a:pt x="595" y="407"/>
                        </a:lnTo>
                        <a:lnTo>
                          <a:pt x="595" y="409"/>
                        </a:lnTo>
                        <a:lnTo>
                          <a:pt x="593" y="409"/>
                        </a:lnTo>
                        <a:lnTo>
                          <a:pt x="593" y="411"/>
                        </a:lnTo>
                        <a:lnTo>
                          <a:pt x="591" y="411"/>
                        </a:lnTo>
                        <a:lnTo>
                          <a:pt x="591" y="413"/>
                        </a:lnTo>
                        <a:lnTo>
                          <a:pt x="589" y="413"/>
                        </a:lnTo>
                        <a:lnTo>
                          <a:pt x="589" y="415"/>
                        </a:lnTo>
                        <a:lnTo>
                          <a:pt x="587" y="415"/>
                        </a:lnTo>
                        <a:lnTo>
                          <a:pt x="587" y="416"/>
                        </a:lnTo>
                        <a:lnTo>
                          <a:pt x="585" y="416"/>
                        </a:lnTo>
                        <a:lnTo>
                          <a:pt x="585" y="418"/>
                        </a:lnTo>
                        <a:lnTo>
                          <a:pt x="583" y="418"/>
                        </a:lnTo>
                        <a:lnTo>
                          <a:pt x="582" y="418"/>
                        </a:lnTo>
                        <a:lnTo>
                          <a:pt x="582" y="420"/>
                        </a:lnTo>
                        <a:lnTo>
                          <a:pt x="582" y="422"/>
                        </a:lnTo>
                        <a:lnTo>
                          <a:pt x="580" y="424"/>
                        </a:lnTo>
                        <a:lnTo>
                          <a:pt x="580" y="426"/>
                        </a:lnTo>
                        <a:lnTo>
                          <a:pt x="580" y="428"/>
                        </a:lnTo>
                        <a:lnTo>
                          <a:pt x="578" y="430"/>
                        </a:lnTo>
                        <a:lnTo>
                          <a:pt x="578" y="432"/>
                        </a:lnTo>
                        <a:lnTo>
                          <a:pt x="576" y="432"/>
                        </a:lnTo>
                        <a:lnTo>
                          <a:pt x="574" y="432"/>
                        </a:lnTo>
                        <a:lnTo>
                          <a:pt x="574" y="434"/>
                        </a:lnTo>
                        <a:lnTo>
                          <a:pt x="572" y="434"/>
                        </a:lnTo>
                        <a:lnTo>
                          <a:pt x="570" y="436"/>
                        </a:lnTo>
                        <a:lnTo>
                          <a:pt x="570" y="438"/>
                        </a:lnTo>
                        <a:lnTo>
                          <a:pt x="568" y="438"/>
                        </a:lnTo>
                        <a:lnTo>
                          <a:pt x="568" y="439"/>
                        </a:lnTo>
                        <a:lnTo>
                          <a:pt x="566" y="439"/>
                        </a:lnTo>
                        <a:lnTo>
                          <a:pt x="566" y="441"/>
                        </a:lnTo>
                        <a:lnTo>
                          <a:pt x="564" y="441"/>
                        </a:lnTo>
                        <a:lnTo>
                          <a:pt x="564" y="443"/>
                        </a:lnTo>
                        <a:lnTo>
                          <a:pt x="562" y="443"/>
                        </a:lnTo>
                        <a:lnTo>
                          <a:pt x="560" y="443"/>
                        </a:lnTo>
                        <a:lnTo>
                          <a:pt x="560" y="445"/>
                        </a:lnTo>
                        <a:lnTo>
                          <a:pt x="559" y="445"/>
                        </a:lnTo>
                        <a:lnTo>
                          <a:pt x="557" y="445"/>
                        </a:lnTo>
                        <a:lnTo>
                          <a:pt x="557" y="447"/>
                        </a:lnTo>
                        <a:lnTo>
                          <a:pt x="559" y="447"/>
                        </a:lnTo>
                        <a:lnTo>
                          <a:pt x="559" y="449"/>
                        </a:lnTo>
                        <a:lnTo>
                          <a:pt x="560" y="449"/>
                        </a:lnTo>
                        <a:lnTo>
                          <a:pt x="560" y="451"/>
                        </a:lnTo>
                        <a:lnTo>
                          <a:pt x="559" y="453"/>
                        </a:lnTo>
                        <a:lnTo>
                          <a:pt x="559" y="455"/>
                        </a:lnTo>
                        <a:lnTo>
                          <a:pt x="557" y="455"/>
                        </a:lnTo>
                        <a:lnTo>
                          <a:pt x="555" y="455"/>
                        </a:lnTo>
                        <a:lnTo>
                          <a:pt x="555" y="453"/>
                        </a:lnTo>
                        <a:lnTo>
                          <a:pt x="553" y="453"/>
                        </a:lnTo>
                        <a:lnTo>
                          <a:pt x="553" y="455"/>
                        </a:lnTo>
                        <a:lnTo>
                          <a:pt x="551" y="455"/>
                        </a:lnTo>
                        <a:lnTo>
                          <a:pt x="549" y="455"/>
                        </a:lnTo>
                        <a:lnTo>
                          <a:pt x="547" y="455"/>
                        </a:lnTo>
                        <a:lnTo>
                          <a:pt x="545" y="457"/>
                        </a:lnTo>
                        <a:lnTo>
                          <a:pt x="543" y="457"/>
                        </a:lnTo>
                        <a:lnTo>
                          <a:pt x="543" y="459"/>
                        </a:lnTo>
                        <a:lnTo>
                          <a:pt x="541" y="459"/>
                        </a:lnTo>
                        <a:lnTo>
                          <a:pt x="541" y="461"/>
                        </a:lnTo>
                        <a:lnTo>
                          <a:pt x="539" y="461"/>
                        </a:lnTo>
                        <a:lnTo>
                          <a:pt x="539" y="463"/>
                        </a:lnTo>
                        <a:lnTo>
                          <a:pt x="539" y="464"/>
                        </a:lnTo>
                        <a:lnTo>
                          <a:pt x="537" y="466"/>
                        </a:lnTo>
                        <a:lnTo>
                          <a:pt x="537" y="468"/>
                        </a:lnTo>
                        <a:lnTo>
                          <a:pt x="535" y="468"/>
                        </a:lnTo>
                        <a:lnTo>
                          <a:pt x="534" y="468"/>
                        </a:lnTo>
                        <a:lnTo>
                          <a:pt x="534" y="470"/>
                        </a:lnTo>
                        <a:lnTo>
                          <a:pt x="532" y="470"/>
                        </a:lnTo>
                        <a:lnTo>
                          <a:pt x="532" y="472"/>
                        </a:lnTo>
                        <a:lnTo>
                          <a:pt x="530" y="472"/>
                        </a:lnTo>
                        <a:lnTo>
                          <a:pt x="530" y="474"/>
                        </a:lnTo>
                        <a:lnTo>
                          <a:pt x="528" y="474"/>
                        </a:lnTo>
                        <a:lnTo>
                          <a:pt x="526" y="474"/>
                        </a:lnTo>
                        <a:lnTo>
                          <a:pt x="526" y="476"/>
                        </a:lnTo>
                        <a:lnTo>
                          <a:pt x="524" y="476"/>
                        </a:lnTo>
                        <a:lnTo>
                          <a:pt x="524" y="474"/>
                        </a:lnTo>
                        <a:lnTo>
                          <a:pt x="522" y="474"/>
                        </a:lnTo>
                        <a:lnTo>
                          <a:pt x="524" y="474"/>
                        </a:lnTo>
                        <a:lnTo>
                          <a:pt x="522" y="474"/>
                        </a:lnTo>
                        <a:lnTo>
                          <a:pt x="520" y="474"/>
                        </a:lnTo>
                        <a:lnTo>
                          <a:pt x="520" y="472"/>
                        </a:lnTo>
                        <a:lnTo>
                          <a:pt x="520" y="470"/>
                        </a:lnTo>
                        <a:lnTo>
                          <a:pt x="520" y="468"/>
                        </a:lnTo>
                        <a:lnTo>
                          <a:pt x="520" y="466"/>
                        </a:lnTo>
                        <a:lnTo>
                          <a:pt x="518" y="464"/>
                        </a:lnTo>
                        <a:lnTo>
                          <a:pt x="516" y="464"/>
                        </a:lnTo>
                        <a:lnTo>
                          <a:pt x="514" y="464"/>
                        </a:lnTo>
                        <a:lnTo>
                          <a:pt x="514" y="463"/>
                        </a:lnTo>
                        <a:lnTo>
                          <a:pt x="512" y="463"/>
                        </a:lnTo>
                        <a:lnTo>
                          <a:pt x="512" y="461"/>
                        </a:lnTo>
                        <a:lnTo>
                          <a:pt x="511" y="461"/>
                        </a:lnTo>
                        <a:lnTo>
                          <a:pt x="509" y="461"/>
                        </a:lnTo>
                        <a:lnTo>
                          <a:pt x="509" y="459"/>
                        </a:lnTo>
                        <a:lnTo>
                          <a:pt x="509" y="457"/>
                        </a:lnTo>
                        <a:lnTo>
                          <a:pt x="507" y="457"/>
                        </a:lnTo>
                        <a:lnTo>
                          <a:pt x="507" y="455"/>
                        </a:lnTo>
                        <a:lnTo>
                          <a:pt x="505" y="455"/>
                        </a:lnTo>
                        <a:lnTo>
                          <a:pt x="505" y="453"/>
                        </a:lnTo>
                        <a:lnTo>
                          <a:pt x="505" y="451"/>
                        </a:lnTo>
                        <a:lnTo>
                          <a:pt x="503" y="451"/>
                        </a:lnTo>
                        <a:lnTo>
                          <a:pt x="503" y="449"/>
                        </a:lnTo>
                        <a:lnTo>
                          <a:pt x="501" y="449"/>
                        </a:lnTo>
                        <a:lnTo>
                          <a:pt x="499" y="449"/>
                        </a:lnTo>
                        <a:lnTo>
                          <a:pt x="499" y="447"/>
                        </a:lnTo>
                        <a:lnTo>
                          <a:pt x="497" y="447"/>
                        </a:lnTo>
                        <a:lnTo>
                          <a:pt x="495" y="447"/>
                        </a:lnTo>
                        <a:lnTo>
                          <a:pt x="493" y="449"/>
                        </a:lnTo>
                        <a:lnTo>
                          <a:pt x="493" y="451"/>
                        </a:lnTo>
                        <a:lnTo>
                          <a:pt x="491" y="451"/>
                        </a:lnTo>
                        <a:lnTo>
                          <a:pt x="489" y="451"/>
                        </a:lnTo>
                        <a:lnTo>
                          <a:pt x="489" y="453"/>
                        </a:lnTo>
                        <a:lnTo>
                          <a:pt x="487" y="453"/>
                        </a:lnTo>
                        <a:lnTo>
                          <a:pt x="487" y="455"/>
                        </a:lnTo>
                        <a:lnTo>
                          <a:pt x="486" y="455"/>
                        </a:lnTo>
                        <a:lnTo>
                          <a:pt x="486" y="457"/>
                        </a:lnTo>
                        <a:lnTo>
                          <a:pt x="484" y="457"/>
                        </a:lnTo>
                        <a:lnTo>
                          <a:pt x="484" y="459"/>
                        </a:lnTo>
                        <a:lnTo>
                          <a:pt x="482" y="459"/>
                        </a:lnTo>
                        <a:lnTo>
                          <a:pt x="482" y="461"/>
                        </a:lnTo>
                        <a:lnTo>
                          <a:pt x="480" y="461"/>
                        </a:lnTo>
                        <a:lnTo>
                          <a:pt x="480" y="463"/>
                        </a:lnTo>
                        <a:lnTo>
                          <a:pt x="478" y="464"/>
                        </a:lnTo>
                        <a:lnTo>
                          <a:pt x="476" y="464"/>
                        </a:lnTo>
                        <a:lnTo>
                          <a:pt x="476" y="466"/>
                        </a:lnTo>
                        <a:lnTo>
                          <a:pt x="474" y="466"/>
                        </a:lnTo>
                        <a:lnTo>
                          <a:pt x="472" y="466"/>
                        </a:lnTo>
                        <a:lnTo>
                          <a:pt x="472" y="468"/>
                        </a:lnTo>
                        <a:lnTo>
                          <a:pt x="472" y="470"/>
                        </a:lnTo>
                        <a:lnTo>
                          <a:pt x="472" y="472"/>
                        </a:lnTo>
                        <a:lnTo>
                          <a:pt x="474" y="472"/>
                        </a:lnTo>
                        <a:lnTo>
                          <a:pt x="472" y="472"/>
                        </a:lnTo>
                        <a:lnTo>
                          <a:pt x="472" y="474"/>
                        </a:lnTo>
                        <a:lnTo>
                          <a:pt x="472" y="476"/>
                        </a:lnTo>
                        <a:lnTo>
                          <a:pt x="470" y="476"/>
                        </a:lnTo>
                        <a:lnTo>
                          <a:pt x="470" y="478"/>
                        </a:lnTo>
                        <a:lnTo>
                          <a:pt x="470" y="480"/>
                        </a:lnTo>
                        <a:lnTo>
                          <a:pt x="468" y="480"/>
                        </a:lnTo>
                        <a:lnTo>
                          <a:pt x="466" y="480"/>
                        </a:lnTo>
                        <a:lnTo>
                          <a:pt x="464" y="480"/>
                        </a:lnTo>
                        <a:lnTo>
                          <a:pt x="463" y="480"/>
                        </a:lnTo>
                        <a:lnTo>
                          <a:pt x="463" y="482"/>
                        </a:lnTo>
                        <a:lnTo>
                          <a:pt x="463" y="484"/>
                        </a:lnTo>
                        <a:lnTo>
                          <a:pt x="461" y="484"/>
                        </a:lnTo>
                        <a:lnTo>
                          <a:pt x="459" y="484"/>
                        </a:lnTo>
                        <a:lnTo>
                          <a:pt x="459" y="486"/>
                        </a:lnTo>
                        <a:lnTo>
                          <a:pt x="457" y="486"/>
                        </a:lnTo>
                        <a:lnTo>
                          <a:pt x="459" y="486"/>
                        </a:lnTo>
                        <a:lnTo>
                          <a:pt x="459" y="487"/>
                        </a:lnTo>
                        <a:lnTo>
                          <a:pt x="459" y="489"/>
                        </a:lnTo>
                        <a:lnTo>
                          <a:pt x="461" y="489"/>
                        </a:lnTo>
                        <a:lnTo>
                          <a:pt x="461" y="491"/>
                        </a:lnTo>
                        <a:lnTo>
                          <a:pt x="463" y="491"/>
                        </a:lnTo>
                        <a:lnTo>
                          <a:pt x="463" y="493"/>
                        </a:lnTo>
                        <a:lnTo>
                          <a:pt x="463" y="495"/>
                        </a:lnTo>
                        <a:lnTo>
                          <a:pt x="461" y="495"/>
                        </a:lnTo>
                        <a:lnTo>
                          <a:pt x="461" y="497"/>
                        </a:lnTo>
                        <a:lnTo>
                          <a:pt x="459" y="497"/>
                        </a:lnTo>
                        <a:lnTo>
                          <a:pt x="459" y="499"/>
                        </a:lnTo>
                        <a:lnTo>
                          <a:pt x="459" y="501"/>
                        </a:lnTo>
                        <a:lnTo>
                          <a:pt x="459" y="503"/>
                        </a:lnTo>
                        <a:lnTo>
                          <a:pt x="457" y="503"/>
                        </a:lnTo>
                        <a:lnTo>
                          <a:pt x="457" y="505"/>
                        </a:lnTo>
                        <a:lnTo>
                          <a:pt x="455" y="505"/>
                        </a:lnTo>
                        <a:lnTo>
                          <a:pt x="455" y="507"/>
                        </a:lnTo>
                        <a:lnTo>
                          <a:pt x="455" y="509"/>
                        </a:lnTo>
                        <a:lnTo>
                          <a:pt x="453" y="509"/>
                        </a:lnTo>
                        <a:lnTo>
                          <a:pt x="453" y="511"/>
                        </a:lnTo>
                        <a:lnTo>
                          <a:pt x="453" y="512"/>
                        </a:lnTo>
                        <a:lnTo>
                          <a:pt x="455" y="512"/>
                        </a:lnTo>
                        <a:lnTo>
                          <a:pt x="455" y="514"/>
                        </a:lnTo>
                        <a:lnTo>
                          <a:pt x="457" y="514"/>
                        </a:lnTo>
                        <a:lnTo>
                          <a:pt x="457" y="516"/>
                        </a:lnTo>
                        <a:lnTo>
                          <a:pt x="459" y="516"/>
                        </a:lnTo>
                        <a:lnTo>
                          <a:pt x="461" y="516"/>
                        </a:lnTo>
                        <a:lnTo>
                          <a:pt x="461" y="518"/>
                        </a:lnTo>
                        <a:lnTo>
                          <a:pt x="463" y="518"/>
                        </a:lnTo>
                        <a:lnTo>
                          <a:pt x="463" y="520"/>
                        </a:lnTo>
                        <a:lnTo>
                          <a:pt x="463" y="522"/>
                        </a:lnTo>
                        <a:lnTo>
                          <a:pt x="464" y="522"/>
                        </a:lnTo>
                        <a:lnTo>
                          <a:pt x="464" y="524"/>
                        </a:lnTo>
                        <a:lnTo>
                          <a:pt x="466" y="522"/>
                        </a:lnTo>
                        <a:lnTo>
                          <a:pt x="468" y="522"/>
                        </a:lnTo>
                        <a:lnTo>
                          <a:pt x="470" y="522"/>
                        </a:lnTo>
                        <a:lnTo>
                          <a:pt x="470" y="524"/>
                        </a:lnTo>
                        <a:lnTo>
                          <a:pt x="470" y="526"/>
                        </a:lnTo>
                        <a:lnTo>
                          <a:pt x="470" y="528"/>
                        </a:lnTo>
                        <a:lnTo>
                          <a:pt x="470" y="530"/>
                        </a:lnTo>
                        <a:lnTo>
                          <a:pt x="470" y="532"/>
                        </a:lnTo>
                        <a:lnTo>
                          <a:pt x="468" y="532"/>
                        </a:lnTo>
                        <a:lnTo>
                          <a:pt x="468" y="534"/>
                        </a:lnTo>
                        <a:lnTo>
                          <a:pt x="466" y="534"/>
                        </a:lnTo>
                        <a:lnTo>
                          <a:pt x="466" y="535"/>
                        </a:lnTo>
                        <a:lnTo>
                          <a:pt x="464" y="535"/>
                        </a:lnTo>
                        <a:lnTo>
                          <a:pt x="464" y="537"/>
                        </a:lnTo>
                        <a:lnTo>
                          <a:pt x="464" y="539"/>
                        </a:lnTo>
                        <a:lnTo>
                          <a:pt x="464" y="541"/>
                        </a:lnTo>
                        <a:lnTo>
                          <a:pt x="463" y="541"/>
                        </a:lnTo>
                        <a:lnTo>
                          <a:pt x="463" y="543"/>
                        </a:lnTo>
                        <a:lnTo>
                          <a:pt x="461" y="543"/>
                        </a:lnTo>
                        <a:lnTo>
                          <a:pt x="461" y="545"/>
                        </a:lnTo>
                        <a:lnTo>
                          <a:pt x="459" y="545"/>
                        </a:lnTo>
                        <a:lnTo>
                          <a:pt x="459" y="547"/>
                        </a:lnTo>
                        <a:lnTo>
                          <a:pt x="457" y="547"/>
                        </a:lnTo>
                        <a:lnTo>
                          <a:pt x="457" y="549"/>
                        </a:lnTo>
                        <a:lnTo>
                          <a:pt x="457" y="551"/>
                        </a:lnTo>
                        <a:lnTo>
                          <a:pt x="455" y="551"/>
                        </a:lnTo>
                        <a:lnTo>
                          <a:pt x="455" y="553"/>
                        </a:lnTo>
                        <a:lnTo>
                          <a:pt x="453" y="553"/>
                        </a:lnTo>
                        <a:lnTo>
                          <a:pt x="453" y="555"/>
                        </a:lnTo>
                        <a:lnTo>
                          <a:pt x="453" y="557"/>
                        </a:lnTo>
                        <a:lnTo>
                          <a:pt x="451" y="557"/>
                        </a:lnTo>
                        <a:lnTo>
                          <a:pt x="451" y="555"/>
                        </a:lnTo>
                        <a:lnTo>
                          <a:pt x="449" y="555"/>
                        </a:lnTo>
                        <a:lnTo>
                          <a:pt x="449" y="553"/>
                        </a:lnTo>
                        <a:lnTo>
                          <a:pt x="447" y="553"/>
                        </a:lnTo>
                        <a:lnTo>
                          <a:pt x="447" y="551"/>
                        </a:lnTo>
                        <a:lnTo>
                          <a:pt x="445" y="551"/>
                        </a:lnTo>
                        <a:lnTo>
                          <a:pt x="443" y="551"/>
                        </a:lnTo>
                        <a:lnTo>
                          <a:pt x="443" y="549"/>
                        </a:lnTo>
                        <a:lnTo>
                          <a:pt x="443" y="551"/>
                        </a:lnTo>
                        <a:lnTo>
                          <a:pt x="443" y="549"/>
                        </a:lnTo>
                        <a:lnTo>
                          <a:pt x="441" y="549"/>
                        </a:lnTo>
                        <a:lnTo>
                          <a:pt x="439" y="549"/>
                        </a:lnTo>
                        <a:lnTo>
                          <a:pt x="441" y="549"/>
                        </a:lnTo>
                        <a:lnTo>
                          <a:pt x="439" y="551"/>
                        </a:lnTo>
                        <a:lnTo>
                          <a:pt x="439" y="553"/>
                        </a:lnTo>
                        <a:lnTo>
                          <a:pt x="438" y="553"/>
                        </a:lnTo>
                        <a:lnTo>
                          <a:pt x="438" y="555"/>
                        </a:lnTo>
                        <a:lnTo>
                          <a:pt x="438" y="557"/>
                        </a:lnTo>
                        <a:lnTo>
                          <a:pt x="438" y="559"/>
                        </a:lnTo>
                        <a:lnTo>
                          <a:pt x="436" y="559"/>
                        </a:lnTo>
                        <a:lnTo>
                          <a:pt x="436" y="560"/>
                        </a:lnTo>
                        <a:lnTo>
                          <a:pt x="436" y="562"/>
                        </a:lnTo>
                        <a:lnTo>
                          <a:pt x="436" y="564"/>
                        </a:lnTo>
                        <a:lnTo>
                          <a:pt x="434" y="564"/>
                        </a:lnTo>
                        <a:lnTo>
                          <a:pt x="434" y="566"/>
                        </a:lnTo>
                        <a:lnTo>
                          <a:pt x="434" y="568"/>
                        </a:lnTo>
                        <a:lnTo>
                          <a:pt x="432" y="568"/>
                        </a:lnTo>
                        <a:lnTo>
                          <a:pt x="432" y="570"/>
                        </a:lnTo>
                        <a:lnTo>
                          <a:pt x="432" y="572"/>
                        </a:lnTo>
                        <a:lnTo>
                          <a:pt x="432" y="574"/>
                        </a:lnTo>
                        <a:lnTo>
                          <a:pt x="432" y="576"/>
                        </a:lnTo>
                        <a:lnTo>
                          <a:pt x="434" y="576"/>
                        </a:lnTo>
                        <a:lnTo>
                          <a:pt x="434" y="578"/>
                        </a:lnTo>
                        <a:lnTo>
                          <a:pt x="434" y="580"/>
                        </a:lnTo>
                        <a:lnTo>
                          <a:pt x="434" y="582"/>
                        </a:lnTo>
                        <a:lnTo>
                          <a:pt x="434" y="583"/>
                        </a:lnTo>
                        <a:lnTo>
                          <a:pt x="432" y="583"/>
                        </a:lnTo>
                        <a:lnTo>
                          <a:pt x="432" y="585"/>
                        </a:lnTo>
                        <a:lnTo>
                          <a:pt x="432" y="587"/>
                        </a:lnTo>
                        <a:lnTo>
                          <a:pt x="430" y="587"/>
                        </a:lnTo>
                        <a:lnTo>
                          <a:pt x="430" y="589"/>
                        </a:lnTo>
                        <a:lnTo>
                          <a:pt x="430" y="591"/>
                        </a:lnTo>
                        <a:lnTo>
                          <a:pt x="428" y="591"/>
                        </a:lnTo>
                        <a:lnTo>
                          <a:pt x="428" y="593"/>
                        </a:lnTo>
                        <a:lnTo>
                          <a:pt x="428" y="595"/>
                        </a:lnTo>
                        <a:lnTo>
                          <a:pt x="426" y="595"/>
                        </a:lnTo>
                        <a:lnTo>
                          <a:pt x="426" y="597"/>
                        </a:lnTo>
                        <a:lnTo>
                          <a:pt x="426" y="599"/>
                        </a:lnTo>
                        <a:lnTo>
                          <a:pt x="424" y="599"/>
                        </a:lnTo>
                        <a:lnTo>
                          <a:pt x="424" y="601"/>
                        </a:lnTo>
                        <a:lnTo>
                          <a:pt x="426" y="601"/>
                        </a:lnTo>
                        <a:lnTo>
                          <a:pt x="426" y="603"/>
                        </a:lnTo>
                        <a:lnTo>
                          <a:pt x="426" y="605"/>
                        </a:lnTo>
                        <a:lnTo>
                          <a:pt x="428" y="605"/>
                        </a:lnTo>
                        <a:lnTo>
                          <a:pt x="428" y="607"/>
                        </a:lnTo>
                        <a:lnTo>
                          <a:pt x="430" y="607"/>
                        </a:lnTo>
                        <a:lnTo>
                          <a:pt x="430" y="608"/>
                        </a:lnTo>
                        <a:lnTo>
                          <a:pt x="430" y="610"/>
                        </a:lnTo>
                        <a:lnTo>
                          <a:pt x="432" y="610"/>
                        </a:lnTo>
                        <a:lnTo>
                          <a:pt x="432" y="612"/>
                        </a:lnTo>
                        <a:lnTo>
                          <a:pt x="434" y="614"/>
                        </a:lnTo>
                        <a:lnTo>
                          <a:pt x="434" y="616"/>
                        </a:lnTo>
                        <a:lnTo>
                          <a:pt x="432" y="616"/>
                        </a:lnTo>
                        <a:lnTo>
                          <a:pt x="434" y="616"/>
                        </a:lnTo>
                        <a:lnTo>
                          <a:pt x="434" y="618"/>
                        </a:lnTo>
                        <a:lnTo>
                          <a:pt x="432" y="618"/>
                        </a:lnTo>
                        <a:lnTo>
                          <a:pt x="432" y="620"/>
                        </a:lnTo>
                        <a:lnTo>
                          <a:pt x="430" y="620"/>
                        </a:lnTo>
                        <a:lnTo>
                          <a:pt x="428" y="620"/>
                        </a:lnTo>
                        <a:lnTo>
                          <a:pt x="428" y="618"/>
                        </a:lnTo>
                        <a:lnTo>
                          <a:pt x="426" y="618"/>
                        </a:lnTo>
                        <a:lnTo>
                          <a:pt x="426" y="620"/>
                        </a:lnTo>
                        <a:lnTo>
                          <a:pt x="426" y="622"/>
                        </a:lnTo>
                        <a:lnTo>
                          <a:pt x="424" y="622"/>
                        </a:lnTo>
                        <a:lnTo>
                          <a:pt x="424" y="624"/>
                        </a:lnTo>
                        <a:lnTo>
                          <a:pt x="426" y="624"/>
                        </a:lnTo>
                        <a:lnTo>
                          <a:pt x="426" y="626"/>
                        </a:lnTo>
                        <a:lnTo>
                          <a:pt x="424" y="626"/>
                        </a:lnTo>
                        <a:lnTo>
                          <a:pt x="424" y="628"/>
                        </a:lnTo>
                        <a:lnTo>
                          <a:pt x="424" y="630"/>
                        </a:lnTo>
                        <a:lnTo>
                          <a:pt x="422" y="632"/>
                        </a:lnTo>
                        <a:lnTo>
                          <a:pt x="422" y="633"/>
                        </a:lnTo>
                        <a:lnTo>
                          <a:pt x="422" y="635"/>
                        </a:lnTo>
                        <a:lnTo>
                          <a:pt x="420" y="635"/>
                        </a:lnTo>
                        <a:lnTo>
                          <a:pt x="420" y="637"/>
                        </a:lnTo>
                        <a:lnTo>
                          <a:pt x="418" y="637"/>
                        </a:lnTo>
                        <a:lnTo>
                          <a:pt x="418" y="639"/>
                        </a:lnTo>
                        <a:lnTo>
                          <a:pt x="418" y="641"/>
                        </a:lnTo>
                        <a:lnTo>
                          <a:pt x="416" y="641"/>
                        </a:lnTo>
                        <a:lnTo>
                          <a:pt x="416" y="639"/>
                        </a:lnTo>
                        <a:lnTo>
                          <a:pt x="415" y="639"/>
                        </a:lnTo>
                        <a:lnTo>
                          <a:pt x="415" y="637"/>
                        </a:lnTo>
                        <a:lnTo>
                          <a:pt x="413" y="637"/>
                        </a:lnTo>
                        <a:lnTo>
                          <a:pt x="413" y="639"/>
                        </a:lnTo>
                        <a:lnTo>
                          <a:pt x="411" y="639"/>
                        </a:lnTo>
                        <a:lnTo>
                          <a:pt x="409" y="639"/>
                        </a:lnTo>
                        <a:lnTo>
                          <a:pt x="409" y="641"/>
                        </a:lnTo>
                        <a:lnTo>
                          <a:pt x="407" y="641"/>
                        </a:lnTo>
                        <a:lnTo>
                          <a:pt x="405" y="641"/>
                        </a:lnTo>
                        <a:lnTo>
                          <a:pt x="403" y="641"/>
                        </a:lnTo>
                        <a:lnTo>
                          <a:pt x="403" y="639"/>
                        </a:lnTo>
                        <a:lnTo>
                          <a:pt x="401" y="639"/>
                        </a:lnTo>
                        <a:lnTo>
                          <a:pt x="399" y="639"/>
                        </a:lnTo>
                        <a:lnTo>
                          <a:pt x="397" y="639"/>
                        </a:lnTo>
                        <a:lnTo>
                          <a:pt x="397" y="637"/>
                        </a:lnTo>
                        <a:lnTo>
                          <a:pt x="395" y="637"/>
                        </a:lnTo>
                        <a:lnTo>
                          <a:pt x="393" y="637"/>
                        </a:lnTo>
                        <a:lnTo>
                          <a:pt x="391" y="635"/>
                        </a:lnTo>
                        <a:lnTo>
                          <a:pt x="390" y="635"/>
                        </a:lnTo>
                        <a:lnTo>
                          <a:pt x="388" y="635"/>
                        </a:lnTo>
                        <a:lnTo>
                          <a:pt x="386" y="635"/>
                        </a:lnTo>
                        <a:lnTo>
                          <a:pt x="386" y="633"/>
                        </a:lnTo>
                        <a:lnTo>
                          <a:pt x="384" y="633"/>
                        </a:lnTo>
                        <a:lnTo>
                          <a:pt x="384" y="632"/>
                        </a:lnTo>
                        <a:lnTo>
                          <a:pt x="382" y="632"/>
                        </a:lnTo>
                        <a:lnTo>
                          <a:pt x="382" y="630"/>
                        </a:lnTo>
                        <a:lnTo>
                          <a:pt x="384" y="630"/>
                        </a:lnTo>
                        <a:lnTo>
                          <a:pt x="384" y="628"/>
                        </a:lnTo>
                        <a:lnTo>
                          <a:pt x="384" y="626"/>
                        </a:lnTo>
                        <a:lnTo>
                          <a:pt x="386" y="626"/>
                        </a:lnTo>
                        <a:lnTo>
                          <a:pt x="386" y="624"/>
                        </a:lnTo>
                        <a:lnTo>
                          <a:pt x="388" y="622"/>
                        </a:lnTo>
                        <a:lnTo>
                          <a:pt x="386" y="622"/>
                        </a:lnTo>
                        <a:lnTo>
                          <a:pt x="386" y="620"/>
                        </a:lnTo>
                        <a:lnTo>
                          <a:pt x="384" y="620"/>
                        </a:lnTo>
                        <a:lnTo>
                          <a:pt x="382" y="620"/>
                        </a:lnTo>
                        <a:lnTo>
                          <a:pt x="380" y="620"/>
                        </a:lnTo>
                        <a:lnTo>
                          <a:pt x="378" y="620"/>
                        </a:lnTo>
                        <a:lnTo>
                          <a:pt x="376" y="620"/>
                        </a:lnTo>
                        <a:lnTo>
                          <a:pt x="378" y="620"/>
                        </a:lnTo>
                        <a:lnTo>
                          <a:pt x="376" y="620"/>
                        </a:lnTo>
                        <a:lnTo>
                          <a:pt x="374" y="620"/>
                        </a:lnTo>
                        <a:lnTo>
                          <a:pt x="374" y="618"/>
                        </a:lnTo>
                        <a:lnTo>
                          <a:pt x="372" y="620"/>
                        </a:lnTo>
                        <a:lnTo>
                          <a:pt x="370" y="622"/>
                        </a:lnTo>
                        <a:lnTo>
                          <a:pt x="370" y="624"/>
                        </a:lnTo>
                        <a:lnTo>
                          <a:pt x="368" y="624"/>
                        </a:lnTo>
                        <a:lnTo>
                          <a:pt x="367" y="624"/>
                        </a:lnTo>
                        <a:lnTo>
                          <a:pt x="367" y="622"/>
                        </a:lnTo>
                        <a:lnTo>
                          <a:pt x="365" y="622"/>
                        </a:lnTo>
                        <a:lnTo>
                          <a:pt x="363" y="622"/>
                        </a:lnTo>
                        <a:lnTo>
                          <a:pt x="363" y="620"/>
                        </a:lnTo>
                        <a:lnTo>
                          <a:pt x="363" y="618"/>
                        </a:lnTo>
                        <a:lnTo>
                          <a:pt x="363" y="616"/>
                        </a:lnTo>
                        <a:lnTo>
                          <a:pt x="363" y="614"/>
                        </a:lnTo>
                        <a:lnTo>
                          <a:pt x="363" y="612"/>
                        </a:lnTo>
                        <a:lnTo>
                          <a:pt x="361" y="612"/>
                        </a:lnTo>
                        <a:lnTo>
                          <a:pt x="363" y="612"/>
                        </a:lnTo>
                        <a:lnTo>
                          <a:pt x="363" y="610"/>
                        </a:lnTo>
                        <a:lnTo>
                          <a:pt x="361" y="610"/>
                        </a:lnTo>
                        <a:lnTo>
                          <a:pt x="359" y="610"/>
                        </a:lnTo>
                        <a:lnTo>
                          <a:pt x="359" y="608"/>
                        </a:lnTo>
                        <a:lnTo>
                          <a:pt x="359" y="607"/>
                        </a:lnTo>
                        <a:lnTo>
                          <a:pt x="357" y="607"/>
                        </a:lnTo>
                        <a:lnTo>
                          <a:pt x="355" y="607"/>
                        </a:lnTo>
                        <a:lnTo>
                          <a:pt x="355" y="605"/>
                        </a:lnTo>
                        <a:lnTo>
                          <a:pt x="353" y="605"/>
                        </a:lnTo>
                        <a:lnTo>
                          <a:pt x="351" y="605"/>
                        </a:lnTo>
                        <a:lnTo>
                          <a:pt x="349" y="605"/>
                        </a:lnTo>
                        <a:lnTo>
                          <a:pt x="347" y="605"/>
                        </a:lnTo>
                        <a:lnTo>
                          <a:pt x="347" y="603"/>
                        </a:lnTo>
                        <a:lnTo>
                          <a:pt x="345" y="603"/>
                        </a:lnTo>
                        <a:lnTo>
                          <a:pt x="345" y="601"/>
                        </a:lnTo>
                        <a:lnTo>
                          <a:pt x="345" y="599"/>
                        </a:lnTo>
                        <a:lnTo>
                          <a:pt x="347" y="599"/>
                        </a:lnTo>
                        <a:lnTo>
                          <a:pt x="347" y="597"/>
                        </a:lnTo>
                        <a:lnTo>
                          <a:pt x="347" y="595"/>
                        </a:lnTo>
                        <a:lnTo>
                          <a:pt x="345" y="595"/>
                        </a:lnTo>
                        <a:lnTo>
                          <a:pt x="345" y="593"/>
                        </a:lnTo>
                        <a:lnTo>
                          <a:pt x="345" y="591"/>
                        </a:lnTo>
                        <a:lnTo>
                          <a:pt x="343" y="591"/>
                        </a:lnTo>
                        <a:lnTo>
                          <a:pt x="343" y="589"/>
                        </a:lnTo>
                        <a:lnTo>
                          <a:pt x="342" y="589"/>
                        </a:lnTo>
                        <a:lnTo>
                          <a:pt x="340" y="589"/>
                        </a:lnTo>
                        <a:lnTo>
                          <a:pt x="342" y="589"/>
                        </a:lnTo>
                        <a:lnTo>
                          <a:pt x="340" y="589"/>
                        </a:lnTo>
                        <a:lnTo>
                          <a:pt x="340" y="587"/>
                        </a:lnTo>
                        <a:lnTo>
                          <a:pt x="340" y="589"/>
                        </a:lnTo>
                        <a:lnTo>
                          <a:pt x="340" y="587"/>
                        </a:lnTo>
                        <a:lnTo>
                          <a:pt x="340" y="585"/>
                        </a:lnTo>
                        <a:lnTo>
                          <a:pt x="340" y="583"/>
                        </a:lnTo>
                        <a:lnTo>
                          <a:pt x="338" y="583"/>
                        </a:lnTo>
                        <a:lnTo>
                          <a:pt x="338" y="582"/>
                        </a:lnTo>
                        <a:lnTo>
                          <a:pt x="336" y="582"/>
                        </a:lnTo>
                        <a:lnTo>
                          <a:pt x="334" y="582"/>
                        </a:lnTo>
                        <a:lnTo>
                          <a:pt x="332" y="582"/>
                        </a:lnTo>
                        <a:lnTo>
                          <a:pt x="330" y="582"/>
                        </a:lnTo>
                        <a:lnTo>
                          <a:pt x="328" y="582"/>
                        </a:lnTo>
                        <a:lnTo>
                          <a:pt x="328" y="580"/>
                        </a:lnTo>
                        <a:lnTo>
                          <a:pt x="326" y="580"/>
                        </a:lnTo>
                        <a:lnTo>
                          <a:pt x="324" y="580"/>
                        </a:lnTo>
                        <a:lnTo>
                          <a:pt x="324" y="582"/>
                        </a:lnTo>
                        <a:lnTo>
                          <a:pt x="322" y="580"/>
                        </a:lnTo>
                        <a:lnTo>
                          <a:pt x="320" y="580"/>
                        </a:lnTo>
                        <a:lnTo>
                          <a:pt x="320" y="578"/>
                        </a:lnTo>
                        <a:lnTo>
                          <a:pt x="319" y="578"/>
                        </a:lnTo>
                        <a:lnTo>
                          <a:pt x="319" y="580"/>
                        </a:lnTo>
                        <a:lnTo>
                          <a:pt x="317" y="578"/>
                        </a:lnTo>
                        <a:lnTo>
                          <a:pt x="315" y="578"/>
                        </a:lnTo>
                        <a:lnTo>
                          <a:pt x="315" y="580"/>
                        </a:lnTo>
                        <a:lnTo>
                          <a:pt x="313" y="580"/>
                        </a:lnTo>
                        <a:lnTo>
                          <a:pt x="313" y="582"/>
                        </a:lnTo>
                        <a:lnTo>
                          <a:pt x="313" y="580"/>
                        </a:lnTo>
                        <a:lnTo>
                          <a:pt x="311" y="580"/>
                        </a:lnTo>
                        <a:lnTo>
                          <a:pt x="311" y="582"/>
                        </a:lnTo>
                        <a:lnTo>
                          <a:pt x="309" y="582"/>
                        </a:lnTo>
                        <a:lnTo>
                          <a:pt x="307" y="582"/>
                        </a:lnTo>
                        <a:lnTo>
                          <a:pt x="305" y="580"/>
                        </a:lnTo>
                        <a:lnTo>
                          <a:pt x="303" y="580"/>
                        </a:lnTo>
                        <a:lnTo>
                          <a:pt x="303" y="578"/>
                        </a:lnTo>
                        <a:lnTo>
                          <a:pt x="301" y="578"/>
                        </a:lnTo>
                        <a:lnTo>
                          <a:pt x="301" y="576"/>
                        </a:lnTo>
                        <a:lnTo>
                          <a:pt x="301" y="574"/>
                        </a:lnTo>
                        <a:lnTo>
                          <a:pt x="301" y="572"/>
                        </a:lnTo>
                        <a:lnTo>
                          <a:pt x="299" y="572"/>
                        </a:lnTo>
                        <a:lnTo>
                          <a:pt x="299" y="570"/>
                        </a:lnTo>
                        <a:lnTo>
                          <a:pt x="299" y="568"/>
                        </a:lnTo>
                        <a:lnTo>
                          <a:pt x="299" y="566"/>
                        </a:lnTo>
                        <a:lnTo>
                          <a:pt x="299" y="564"/>
                        </a:lnTo>
                        <a:lnTo>
                          <a:pt x="301" y="564"/>
                        </a:lnTo>
                        <a:lnTo>
                          <a:pt x="301" y="562"/>
                        </a:lnTo>
                        <a:lnTo>
                          <a:pt x="303" y="562"/>
                        </a:lnTo>
                        <a:lnTo>
                          <a:pt x="303" y="560"/>
                        </a:lnTo>
                        <a:lnTo>
                          <a:pt x="303" y="559"/>
                        </a:lnTo>
                        <a:lnTo>
                          <a:pt x="305" y="559"/>
                        </a:lnTo>
                        <a:lnTo>
                          <a:pt x="305" y="557"/>
                        </a:lnTo>
                        <a:lnTo>
                          <a:pt x="307" y="557"/>
                        </a:lnTo>
                        <a:lnTo>
                          <a:pt x="307" y="555"/>
                        </a:lnTo>
                        <a:lnTo>
                          <a:pt x="307" y="553"/>
                        </a:lnTo>
                        <a:lnTo>
                          <a:pt x="309" y="553"/>
                        </a:lnTo>
                        <a:lnTo>
                          <a:pt x="309" y="551"/>
                        </a:lnTo>
                        <a:lnTo>
                          <a:pt x="309" y="549"/>
                        </a:lnTo>
                        <a:lnTo>
                          <a:pt x="307" y="549"/>
                        </a:lnTo>
                        <a:lnTo>
                          <a:pt x="307" y="547"/>
                        </a:lnTo>
                        <a:lnTo>
                          <a:pt x="307" y="545"/>
                        </a:lnTo>
                        <a:lnTo>
                          <a:pt x="307" y="547"/>
                        </a:lnTo>
                        <a:lnTo>
                          <a:pt x="307" y="545"/>
                        </a:lnTo>
                        <a:lnTo>
                          <a:pt x="305" y="545"/>
                        </a:lnTo>
                        <a:lnTo>
                          <a:pt x="305" y="543"/>
                        </a:lnTo>
                        <a:lnTo>
                          <a:pt x="305" y="541"/>
                        </a:lnTo>
                        <a:lnTo>
                          <a:pt x="307" y="541"/>
                        </a:lnTo>
                        <a:lnTo>
                          <a:pt x="307" y="539"/>
                        </a:lnTo>
                        <a:lnTo>
                          <a:pt x="309" y="539"/>
                        </a:lnTo>
                        <a:lnTo>
                          <a:pt x="311" y="539"/>
                        </a:lnTo>
                        <a:lnTo>
                          <a:pt x="313" y="537"/>
                        </a:lnTo>
                        <a:lnTo>
                          <a:pt x="315" y="537"/>
                        </a:lnTo>
                        <a:lnTo>
                          <a:pt x="315" y="535"/>
                        </a:lnTo>
                        <a:lnTo>
                          <a:pt x="317" y="535"/>
                        </a:lnTo>
                        <a:lnTo>
                          <a:pt x="315" y="535"/>
                        </a:lnTo>
                        <a:lnTo>
                          <a:pt x="315" y="534"/>
                        </a:lnTo>
                        <a:lnTo>
                          <a:pt x="317" y="534"/>
                        </a:lnTo>
                        <a:lnTo>
                          <a:pt x="317" y="532"/>
                        </a:lnTo>
                        <a:lnTo>
                          <a:pt x="317" y="530"/>
                        </a:lnTo>
                        <a:lnTo>
                          <a:pt x="317" y="528"/>
                        </a:lnTo>
                        <a:lnTo>
                          <a:pt x="317" y="526"/>
                        </a:lnTo>
                        <a:lnTo>
                          <a:pt x="315" y="526"/>
                        </a:lnTo>
                        <a:lnTo>
                          <a:pt x="315" y="524"/>
                        </a:lnTo>
                        <a:lnTo>
                          <a:pt x="315" y="522"/>
                        </a:lnTo>
                        <a:lnTo>
                          <a:pt x="313" y="522"/>
                        </a:lnTo>
                        <a:lnTo>
                          <a:pt x="313" y="520"/>
                        </a:lnTo>
                        <a:lnTo>
                          <a:pt x="315" y="520"/>
                        </a:lnTo>
                        <a:lnTo>
                          <a:pt x="315" y="518"/>
                        </a:lnTo>
                        <a:lnTo>
                          <a:pt x="315" y="516"/>
                        </a:lnTo>
                        <a:lnTo>
                          <a:pt x="313" y="516"/>
                        </a:lnTo>
                        <a:lnTo>
                          <a:pt x="315" y="514"/>
                        </a:lnTo>
                        <a:lnTo>
                          <a:pt x="315" y="512"/>
                        </a:lnTo>
                        <a:lnTo>
                          <a:pt x="317" y="511"/>
                        </a:lnTo>
                        <a:lnTo>
                          <a:pt x="317" y="509"/>
                        </a:lnTo>
                        <a:lnTo>
                          <a:pt x="315" y="509"/>
                        </a:lnTo>
                        <a:lnTo>
                          <a:pt x="313" y="509"/>
                        </a:lnTo>
                        <a:lnTo>
                          <a:pt x="313" y="507"/>
                        </a:lnTo>
                        <a:lnTo>
                          <a:pt x="311" y="507"/>
                        </a:lnTo>
                        <a:lnTo>
                          <a:pt x="309" y="507"/>
                        </a:lnTo>
                        <a:lnTo>
                          <a:pt x="309" y="505"/>
                        </a:lnTo>
                        <a:lnTo>
                          <a:pt x="309" y="503"/>
                        </a:lnTo>
                        <a:lnTo>
                          <a:pt x="309" y="501"/>
                        </a:lnTo>
                        <a:lnTo>
                          <a:pt x="309" y="499"/>
                        </a:lnTo>
                        <a:lnTo>
                          <a:pt x="307" y="499"/>
                        </a:lnTo>
                        <a:lnTo>
                          <a:pt x="305" y="497"/>
                        </a:lnTo>
                        <a:lnTo>
                          <a:pt x="305" y="495"/>
                        </a:lnTo>
                        <a:lnTo>
                          <a:pt x="305" y="493"/>
                        </a:lnTo>
                        <a:lnTo>
                          <a:pt x="305" y="491"/>
                        </a:lnTo>
                        <a:lnTo>
                          <a:pt x="305" y="489"/>
                        </a:lnTo>
                        <a:lnTo>
                          <a:pt x="307" y="489"/>
                        </a:lnTo>
                        <a:lnTo>
                          <a:pt x="307" y="487"/>
                        </a:lnTo>
                        <a:lnTo>
                          <a:pt x="305" y="487"/>
                        </a:lnTo>
                        <a:lnTo>
                          <a:pt x="305" y="486"/>
                        </a:lnTo>
                        <a:lnTo>
                          <a:pt x="303" y="486"/>
                        </a:lnTo>
                        <a:lnTo>
                          <a:pt x="303" y="484"/>
                        </a:lnTo>
                        <a:lnTo>
                          <a:pt x="303" y="482"/>
                        </a:lnTo>
                        <a:lnTo>
                          <a:pt x="305" y="482"/>
                        </a:lnTo>
                        <a:lnTo>
                          <a:pt x="305" y="480"/>
                        </a:lnTo>
                        <a:lnTo>
                          <a:pt x="303" y="480"/>
                        </a:lnTo>
                        <a:lnTo>
                          <a:pt x="303" y="478"/>
                        </a:lnTo>
                        <a:lnTo>
                          <a:pt x="303" y="476"/>
                        </a:lnTo>
                        <a:lnTo>
                          <a:pt x="303" y="474"/>
                        </a:lnTo>
                        <a:lnTo>
                          <a:pt x="301" y="474"/>
                        </a:lnTo>
                        <a:lnTo>
                          <a:pt x="301" y="472"/>
                        </a:lnTo>
                        <a:lnTo>
                          <a:pt x="299" y="472"/>
                        </a:lnTo>
                        <a:lnTo>
                          <a:pt x="299" y="470"/>
                        </a:lnTo>
                        <a:lnTo>
                          <a:pt x="297" y="470"/>
                        </a:lnTo>
                        <a:lnTo>
                          <a:pt x="295" y="470"/>
                        </a:lnTo>
                        <a:lnTo>
                          <a:pt x="297" y="470"/>
                        </a:lnTo>
                        <a:lnTo>
                          <a:pt x="295" y="470"/>
                        </a:lnTo>
                        <a:lnTo>
                          <a:pt x="295" y="468"/>
                        </a:lnTo>
                        <a:lnTo>
                          <a:pt x="294" y="468"/>
                        </a:lnTo>
                        <a:lnTo>
                          <a:pt x="292" y="468"/>
                        </a:lnTo>
                        <a:lnTo>
                          <a:pt x="292" y="470"/>
                        </a:lnTo>
                        <a:lnTo>
                          <a:pt x="290" y="470"/>
                        </a:lnTo>
                        <a:lnTo>
                          <a:pt x="290" y="468"/>
                        </a:lnTo>
                        <a:lnTo>
                          <a:pt x="288" y="468"/>
                        </a:lnTo>
                        <a:lnTo>
                          <a:pt x="288" y="466"/>
                        </a:lnTo>
                        <a:lnTo>
                          <a:pt x="286" y="466"/>
                        </a:lnTo>
                        <a:lnTo>
                          <a:pt x="286" y="464"/>
                        </a:lnTo>
                        <a:lnTo>
                          <a:pt x="286" y="463"/>
                        </a:lnTo>
                        <a:lnTo>
                          <a:pt x="286" y="461"/>
                        </a:lnTo>
                        <a:lnTo>
                          <a:pt x="286" y="459"/>
                        </a:lnTo>
                        <a:lnTo>
                          <a:pt x="286" y="457"/>
                        </a:lnTo>
                        <a:lnTo>
                          <a:pt x="286" y="455"/>
                        </a:lnTo>
                        <a:lnTo>
                          <a:pt x="286" y="453"/>
                        </a:lnTo>
                        <a:lnTo>
                          <a:pt x="286" y="451"/>
                        </a:lnTo>
                        <a:lnTo>
                          <a:pt x="284" y="451"/>
                        </a:lnTo>
                        <a:lnTo>
                          <a:pt x="286" y="451"/>
                        </a:lnTo>
                        <a:lnTo>
                          <a:pt x="286" y="449"/>
                        </a:lnTo>
                        <a:lnTo>
                          <a:pt x="286" y="447"/>
                        </a:lnTo>
                        <a:lnTo>
                          <a:pt x="288" y="447"/>
                        </a:lnTo>
                        <a:lnTo>
                          <a:pt x="288" y="445"/>
                        </a:lnTo>
                        <a:lnTo>
                          <a:pt x="286" y="445"/>
                        </a:lnTo>
                        <a:lnTo>
                          <a:pt x="286" y="443"/>
                        </a:lnTo>
                        <a:lnTo>
                          <a:pt x="284" y="443"/>
                        </a:lnTo>
                        <a:lnTo>
                          <a:pt x="284" y="441"/>
                        </a:lnTo>
                        <a:lnTo>
                          <a:pt x="282" y="441"/>
                        </a:lnTo>
                        <a:lnTo>
                          <a:pt x="280" y="441"/>
                        </a:lnTo>
                        <a:lnTo>
                          <a:pt x="278" y="441"/>
                        </a:lnTo>
                        <a:lnTo>
                          <a:pt x="278" y="439"/>
                        </a:lnTo>
                        <a:lnTo>
                          <a:pt x="276" y="439"/>
                        </a:lnTo>
                        <a:lnTo>
                          <a:pt x="274" y="439"/>
                        </a:lnTo>
                        <a:lnTo>
                          <a:pt x="274" y="438"/>
                        </a:lnTo>
                        <a:lnTo>
                          <a:pt x="274" y="439"/>
                        </a:lnTo>
                        <a:lnTo>
                          <a:pt x="272" y="439"/>
                        </a:lnTo>
                        <a:lnTo>
                          <a:pt x="271" y="439"/>
                        </a:lnTo>
                        <a:lnTo>
                          <a:pt x="271" y="438"/>
                        </a:lnTo>
                        <a:lnTo>
                          <a:pt x="271" y="436"/>
                        </a:lnTo>
                        <a:lnTo>
                          <a:pt x="269" y="436"/>
                        </a:lnTo>
                        <a:lnTo>
                          <a:pt x="267" y="436"/>
                        </a:lnTo>
                        <a:lnTo>
                          <a:pt x="267" y="434"/>
                        </a:lnTo>
                        <a:lnTo>
                          <a:pt x="265" y="434"/>
                        </a:lnTo>
                        <a:lnTo>
                          <a:pt x="263" y="434"/>
                        </a:lnTo>
                        <a:lnTo>
                          <a:pt x="265" y="434"/>
                        </a:lnTo>
                        <a:lnTo>
                          <a:pt x="263" y="434"/>
                        </a:lnTo>
                        <a:lnTo>
                          <a:pt x="265" y="434"/>
                        </a:lnTo>
                        <a:lnTo>
                          <a:pt x="265" y="432"/>
                        </a:lnTo>
                        <a:lnTo>
                          <a:pt x="265" y="430"/>
                        </a:lnTo>
                        <a:lnTo>
                          <a:pt x="263" y="430"/>
                        </a:lnTo>
                        <a:lnTo>
                          <a:pt x="263" y="428"/>
                        </a:lnTo>
                        <a:lnTo>
                          <a:pt x="265" y="428"/>
                        </a:lnTo>
                        <a:lnTo>
                          <a:pt x="263" y="428"/>
                        </a:lnTo>
                        <a:lnTo>
                          <a:pt x="263" y="430"/>
                        </a:lnTo>
                        <a:lnTo>
                          <a:pt x="261" y="430"/>
                        </a:lnTo>
                        <a:lnTo>
                          <a:pt x="261" y="432"/>
                        </a:lnTo>
                        <a:lnTo>
                          <a:pt x="259" y="432"/>
                        </a:lnTo>
                        <a:lnTo>
                          <a:pt x="259" y="430"/>
                        </a:lnTo>
                        <a:lnTo>
                          <a:pt x="257" y="428"/>
                        </a:lnTo>
                        <a:lnTo>
                          <a:pt x="255" y="428"/>
                        </a:lnTo>
                        <a:lnTo>
                          <a:pt x="253" y="428"/>
                        </a:lnTo>
                        <a:lnTo>
                          <a:pt x="253" y="426"/>
                        </a:lnTo>
                        <a:lnTo>
                          <a:pt x="253" y="424"/>
                        </a:lnTo>
                        <a:lnTo>
                          <a:pt x="253" y="422"/>
                        </a:lnTo>
                        <a:lnTo>
                          <a:pt x="251" y="422"/>
                        </a:lnTo>
                        <a:lnTo>
                          <a:pt x="249" y="422"/>
                        </a:lnTo>
                        <a:lnTo>
                          <a:pt x="249" y="424"/>
                        </a:lnTo>
                        <a:lnTo>
                          <a:pt x="247" y="424"/>
                        </a:lnTo>
                        <a:lnTo>
                          <a:pt x="246" y="424"/>
                        </a:lnTo>
                        <a:lnTo>
                          <a:pt x="246" y="422"/>
                        </a:lnTo>
                        <a:lnTo>
                          <a:pt x="246" y="420"/>
                        </a:lnTo>
                        <a:lnTo>
                          <a:pt x="246" y="418"/>
                        </a:lnTo>
                        <a:lnTo>
                          <a:pt x="246" y="420"/>
                        </a:lnTo>
                        <a:lnTo>
                          <a:pt x="244" y="420"/>
                        </a:lnTo>
                        <a:lnTo>
                          <a:pt x="242" y="420"/>
                        </a:lnTo>
                        <a:lnTo>
                          <a:pt x="240" y="420"/>
                        </a:lnTo>
                        <a:lnTo>
                          <a:pt x="238" y="418"/>
                        </a:lnTo>
                        <a:lnTo>
                          <a:pt x="236" y="416"/>
                        </a:lnTo>
                        <a:lnTo>
                          <a:pt x="236" y="415"/>
                        </a:lnTo>
                        <a:lnTo>
                          <a:pt x="234" y="415"/>
                        </a:lnTo>
                        <a:lnTo>
                          <a:pt x="234" y="413"/>
                        </a:lnTo>
                        <a:lnTo>
                          <a:pt x="234" y="411"/>
                        </a:lnTo>
                        <a:lnTo>
                          <a:pt x="234" y="409"/>
                        </a:lnTo>
                        <a:lnTo>
                          <a:pt x="234" y="407"/>
                        </a:lnTo>
                        <a:lnTo>
                          <a:pt x="234" y="405"/>
                        </a:lnTo>
                        <a:lnTo>
                          <a:pt x="234" y="403"/>
                        </a:lnTo>
                        <a:lnTo>
                          <a:pt x="232" y="401"/>
                        </a:lnTo>
                        <a:lnTo>
                          <a:pt x="232" y="399"/>
                        </a:lnTo>
                        <a:lnTo>
                          <a:pt x="230" y="399"/>
                        </a:lnTo>
                        <a:lnTo>
                          <a:pt x="230" y="397"/>
                        </a:lnTo>
                        <a:lnTo>
                          <a:pt x="230" y="399"/>
                        </a:lnTo>
                        <a:lnTo>
                          <a:pt x="228" y="399"/>
                        </a:lnTo>
                        <a:lnTo>
                          <a:pt x="228" y="401"/>
                        </a:lnTo>
                        <a:lnTo>
                          <a:pt x="226" y="401"/>
                        </a:lnTo>
                        <a:lnTo>
                          <a:pt x="226" y="403"/>
                        </a:lnTo>
                        <a:lnTo>
                          <a:pt x="224" y="403"/>
                        </a:lnTo>
                        <a:lnTo>
                          <a:pt x="223" y="403"/>
                        </a:lnTo>
                        <a:lnTo>
                          <a:pt x="221" y="403"/>
                        </a:lnTo>
                        <a:lnTo>
                          <a:pt x="221" y="405"/>
                        </a:lnTo>
                        <a:lnTo>
                          <a:pt x="219" y="405"/>
                        </a:lnTo>
                        <a:lnTo>
                          <a:pt x="217" y="405"/>
                        </a:lnTo>
                        <a:lnTo>
                          <a:pt x="217" y="407"/>
                        </a:lnTo>
                        <a:lnTo>
                          <a:pt x="217" y="409"/>
                        </a:lnTo>
                        <a:lnTo>
                          <a:pt x="215" y="409"/>
                        </a:lnTo>
                        <a:lnTo>
                          <a:pt x="213" y="409"/>
                        </a:lnTo>
                        <a:lnTo>
                          <a:pt x="213" y="407"/>
                        </a:lnTo>
                        <a:lnTo>
                          <a:pt x="211" y="407"/>
                        </a:lnTo>
                        <a:lnTo>
                          <a:pt x="213" y="407"/>
                        </a:lnTo>
                        <a:lnTo>
                          <a:pt x="213" y="409"/>
                        </a:lnTo>
                        <a:lnTo>
                          <a:pt x="211" y="409"/>
                        </a:lnTo>
                        <a:lnTo>
                          <a:pt x="211" y="411"/>
                        </a:lnTo>
                        <a:lnTo>
                          <a:pt x="209" y="411"/>
                        </a:lnTo>
                        <a:lnTo>
                          <a:pt x="209" y="413"/>
                        </a:lnTo>
                        <a:lnTo>
                          <a:pt x="207" y="415"/>
                        </a:lnTo>
                        <a:lnTo>
                          <a:pt x="207" y="416"/>
                        </a:lnTo>
                        <a:lnTo>
                          <a:pt x="205" y="416"/>
                        </a:lnTo>
                        <a:lnTo>
                          <a:pt x="205" y="418"/>
                        </a:lnTo>
                        <a:lnTo>
                          <a:pt x="203" y="418"/>
                        </a:lnTo>
                        <a:lnTo>
                          <a:pt x="203" y="420"/>
                        </a:lnTo>
                        <a:lnTo>
                          <a:pt x="203" y="422"/>
                        </a:lnTo>
                        <a:lnTo>
                          <a:pt x="203" y="424"/>
                        </a:lnTo>
                        <a:lnTo>
                          <a:pt x="203" y="426"/>
                        </a:lnTo>
                        <a:lnTo>
                          <a:pt x="203" y="428"/>
                        </a:lnTo>
                        <a:lnTo>
                          <a:pt x="203" y="430"/>
                        </a:lnTo>
                        <a:lnTo>
                          <a:pt x="203" y="432"/>
                        </a:lnTo>
                        <a:lnTo>
                          <a:pt x="201" y="432"/>
                        </a:lnTo>
                        <a:lnTo>
                          <a:pt x="201" y="434"/>
                        </a:lnTo>
                        <a:lnTo>
                          <a:pt x="201" y="436"/>
                        </a:lnTo>
                        <a:lnTo>
                          <a:pt x="199" y="436"/>
                        </a:lnTo>
                        <a:lnTo>
                          <a:pt x="199" y="438"/>
                        </a:lnTo>
                        <a:lnTo>
                          <a:pt x="199" y="439"/>
                        </a:lnTo>
                        <a:lnTo>
                          <a:pt x="198" y="439"/>
                        </a:lnTo>
                        <a:lnTo>
                          <a:pt x="196" y="439"/>
                        </a:lnTo>
                        <a:lnTo>
                          <a:pt x="194" y="439"/>
                        </a:lnTo>
                        <a:lnTo>
                          <a:pt x="194" y="438"/>
                        </a:lnTo>
                        <a:lnTo>
                          <a:pt x="192" y="438"/>
                        </a:lnTo>
                        <a:lnTo>
                          <a:pt x="190" y="438"/>
                        </a:lnTo>
                        <a:lnTo>
                          <a:pt x="188" y="438"/>
                        </a:lnTo>
                        <a:lnTo>
                          <a:pt x="186" y="438"/>
                        </a:lnTo>
                        <a:lnTo>
                          <a:pt x="184" y="438"/>
                        </a:lnTo>
                        <a:lnTo>
                          <a:pt x="184" y="439"/>
                        </a:lnTo>
                        <a:lnTo>
                          <a:pt x="184" y="441"/>
                        </a:lnTo>
                        <a:lnTo>
                          <a:pt x="182" y="441"/>
                        </a:lnTo>
                        <a:lnTo>
                          <a:pt x="182" y="443"/>
                        </a:lnTo>
                        <a:lnTo>
                          <a:pt x="182" y="445"/>
                        </a:lnTo>
                        <a:lnTo>
                          <a:pt x="182" y="447"/>
                        </a:lnTo>
                        <a:lnTo>
                          <a:pt x="180" y="447"/>
                        </a:lnTo>
                        <a:lnTo>
                          <a:pt x="180" y="449"/>
                        </a:lnTo>
                        <a:lnTo>
                          <a:pt x="180" y="451"/>
                        </a:lnTo>
                        <a:lnTo>
                          <a:pt x="178" y="451"/>
                        </a:lnTo>
                        <a:lnTo>
                          <a:pt x="178" y="453"/>
                        </a:lnTo>
                        <a:lnTo>
                          <a:pt x="176" y="453"/>
                        </a:lnTo>
                        <a:lnTo>
                          <a:pt x="176" y="451"/>
                        </a:lnTo>
                        <a:lnTo>
                          <a:pt x="175" y="451"/>
                        </a:lnTo>
                        <a:lnTo>
                          <a:pt x="175" y="453"/>
                        </a:lnTo>
                        <a:lnTo>
                          <a:pt x="173" y="453"/>
                        </a:lnTo>
                        <a:lnTo>
                          <a:pt x="171" y="453"/>
                        </a:lnTo>
                        <a:lnTo>
                          <a:pt x="171" y="455"/>
                        </a:lnTo>
                        <a:lnTo>
                          <a:pt x="171" y="453"/>
                        </a:lnTo>
                        <a:lnTo>
                          <a:pt x="169" y="453"/>
                        </a:lnTo>
                        <a:lnTo>
                          <a:pt x="167" y="453"/>
                        </a:lnTo>
                        <a:lnTo>
                          <a:pt x="167" y="451"/>
                        </a:lnTo>
                        <a:lnTo>
                          <a:pt x="165" y="451"/>
                        </a:lnTo>
                        <a:lnTo>
                          <a:pt x="163" y="451"/>
                        </a:lnTo>
                        <a:lnTo>
                          <a:pt x="161" y="451"/>
                        </a:lnTo>
                        <a:lnTo>
                          <a:pt x="161" y="449"/>
                        </a:lnTo>
                        <a:lnTo>
                          <a:pt x="161" y="447"/>
                        </a:lnTo>
                        <a:lnTo>
                          <a:pt x="161" y="445"/>
                        </a:lnTo>
                        <a:lnTo>
                          <a:pt x="161" y="443"/>
                        </a:lnTo>
                        <a:lnTo>
                          <a:pt x="159" y="443"/>
                        </a:lnTo>
                        <a:lnTo>
                          <a:pt x="159" y="441"/>
                        </a:lnTo>
                        <a:lnTo>
                          <a:pt x="157" y="441"/>
                        </a:lnTo>
                        <a:lnTo>
                          <a:pt x="157" y="439"/>
                        </a:lnTo>
                        <a:lnTo>
                          <a:pt x="155" y="439"/>
                        </a:lnTo>
                        <a:lnTo>
                          <a:pt x="155" y="438"/>
                        </a:lnTo>
                        <a:lnTo>
                          <a:pt x="155" y="436"/>
                        </a:lnTo>
                        <a:lnTo>
                          <a:pt x="153" y="436"/>
                        </a:lnTo>
                        <a:lnTo>
                          <a:pt x="153" y="434"/>
                        </a:lnTo>
                        <a:lnTo>
                          <a:pt x="152" y="434"/>
                        </a:lnTo>
                        <a:lnTo>
                          <a:pt x="152" y="432"/>
                        </a:lnTo>
                        <a:lnTo>
                          <a:pt x="152" y="430"/>
                        </a:lnTo>
                        <a:lnTo>
                          <a:pt x="153" y="430"/>
                        </a:lnTo>
                        <a:lnTo>
                          <a:pt x="152" y="430"/>
                        </a:lnTo>
                        <a:lnTo>
                          <a:pt x="150" y="430"/>
                        </a:lnTo>
                        <a:lnTo>
                          <a:pt x="150" y="428"/>
                        </a:lnTo>
                        <a:lnTo>
                          <a:pt x="148" y="428"/>
                        </a:lnTo>
                        <a:lnTo>
                          <a:pt x="146" y="428"/>
                        </a:lnTo>
                        <a:lnTo>
                          <a:pt x="144" y="428"/>
                        </a:lnTo>
                        <a:lnTo>
                          <a:pt x="144" y="430"/>
                        </a:lnTo>
                        <a:lnTo>
                          <a:pt x="142" y="430"/>
                        </a:lnTo>
                        <a:lnTo>
                          <a:pt x="140" y="430"/>
                        </a:lnTo>
                        <a:lnTo>
                          <a:pt x="138" y="430"/>
                        </a:lnTo>
                        <a:lnTo>
                          <a:pt x="138" y="432"/>
                        </a:lnTo>
                        <a:lnTo>
                          <a:pt x="136" y="432"/>
                        </a:lnTo>
                        <a:lnTo>
                          <a:pt x="136" y="430"/>
                        </a:lnTo>
                        <a:lnTo>
                          <a:pt x="134" y="430"/>
                        </a:lnTo>
                        <a:lnTo>
                          <a:pt x="134" y="428"/>
                        </a:lnTo>
                        <a:lnTo>
                          <a:pt x="132" y="428"/>
                        </a:lnTo>
                        <a:lnTo>
                          <a:pt x="130" y="428"/>
                        </a:lnTo>
                        <a:lnTo>
                          <a:pt x="130" y="426"/>
                        </a:lnTo>
                        <a:lnTo>
                          <a:pt x="130" y="428"/>
                        </a:lnTo>
                        <a:lnTo>
                          <a:pt x="130" y="426"/>
                        </a:lnTo>
                        <a:lnTo>
                          <a:pt x="128" y="426"/>
                        </a:lnTo>
                        <a:lnTo>
                          <a:pt x="128" y="424"/>
                        </a:lnTo>
                        <a:lnTo>
                          <a:pt x="127" y="424"/>
                        </a:lnTo>
                        <a:lnTo>
                          <a:pt x="127" y="422"/>
                        </a:lnTo>
                        <a:lnTo>
                          <a:pt x="127" y="420"/>
                        </a:lnTo>
                        <a:lnTo>
                          <a:pt x="125" y="420"/>
                        </a:lnTo>
                        <a:lnTo>
                          <a:pt x="125" y="418"/>
                        </a:lnTo>
                        <a:lnTo>
                          <a:pt x="123" y="418"/>
                        </a:lnTo>
                        <a:lnTo>
                          <a:pt x="123" y="416"/>
                        </a:lnTo>
                        <a:lnTo>
                          <a:pt x="121" y="416"/>
                        </a:lnTo>
                        <a:lnTo>
                          <a:pt x="119" y="418"/>
                        </a:lnTo>
                        <a:lnTo>
                          <a:pt x="117" y="420"/>
                        </a:lnTo>
                        <a:lnTo>
                          <a:pt x="115" y="422"/>
                        </a:lnTo>
                        <a:lnTo>
                          <a:pt x="113" y="422"/>
                        </a:lnTo>
                        <a:lnTo>
                          <a:pt x="111" y="422"/>
                        </a:lnTo>
                        <a:lnTo>
                          <a:pt x="111" y="420"/>
                        </a:lnTo>
                        <a:lnTo>
                          <a:pt x="109" y="420"/>
                        </a:lnTo>
                        <a:lnTo>
                          <a:pt x="109" y="418"/>
                        </a:lnTo>
                        <a:lnTo>
                          <a:pt x="111" y="418"/>
                        </a:lnTo>
                        <a:lnTo>
                          <a:pt x="109" y="418"/>
                        </a:lnTo>
                        <a:lnTo>
                          <a:pt x="109" y="416"/>
                        </a:lnTo>
                        <a:lnTo>
                          <a:pt x="111" y="416"/>
                        </a:lnTo>
                        <a:lnTo>
                          <a:pt x="111" y="415"/>
                        </a:lnTo>
                        <a:lnTo>
                          <a:pt x="111" y="413"/>
                        </a:lnTo>
                        <a:lnTo>
                          <a:pt x="111" y="411"/>
                        </a:lnTo>
                        <a:lnTo>
                          <a:pt x="111" y="409"/>
                        </a:lnTo>
                        <a:lnTo>
                          <a:pt x="113" y="409"/>
                        </a:lnTo>
                        <a:lnTo>
                          <a:pt x="113" y="407"/>
                        </a:lnTo>
                        <a:lnTo>
                          <a:pt x="113" y="405"/>
                        </a:lnTo>
                        <a:lnTo>
                          <a:pt x="111" y="405"/>
                        </a:lnTo>
                        <a:lnTo>
                          <a:pt x="111" y="403"/>
                        </a:lnTo>
                        <a:lnTo>
                          <a:pt x="109" y="403"/>
                        </a:lnTo>
                        <a:lnTo>
                          <a:pt x="109" y="401"/>
                        </a:lnTo>
                        <a:lnTo>
                          <a:pt x="107" y="401"/>
                        </a:lnTo>
                        <a:lnTo>
                          <a:pt x="105" y="401"/>
                        </a:lnTo>
                        <a:lnTo>
                          <a:pt x="104" y="401"/>
                        </a:lnTo>
                        <a:lnTo>
                          <a:pt x="104" y="399"/>
                        </a:lnTo>
                        <a:lnTo>
                          <a:pt x="102" y="399"/>
                        </a:lnTo>
                        <a:lnTo>
                          <a:pt x="100" y="399"/>
                        </a:lnTo>
                        <a:lnTo>
                          <a:pt x="100" y="397"/>
                        </a:lnTo>
                        <a:lnTo>
                          <a:pt x="98" y="397"/>
                        </a:lnTo>
                        <a:lnTo>
                          <a:pt x="98" y="395"/>
                        </a:lnTo>
                        <a:lnTo>
                          <a:pt x="98" y="393"/>
                        </a:lnTo>
                        <a:lnTo>
                          <a:pt x="96" y="391"/>
                        </a:lnTo>
                        <a:lnTo>
                          <a:pt x="96" y="390"/>
                        </a:lnTo>
                        <a:lnTo>
                          <a:pt x="96" y="388"/>
                        </a:lnTo>
                        <a:lnTo>
                          <a:pt x="96" y="386"/>
                        </a:lnTo>
                        <a:lnTo>
                          <a:pt x="94" y="386"/>
                        </a:lnTo>
                        <a:lnTo>
                          <a:pt x="94" y="384"/>
                        </a:lnTo>
                        <a:lnTo>
                          <a:pt x="94" y="386"/>
                        </a:lnTo>
                        <a:lnTo>
                          <a:pt x="94" y="384"/>
                        </a:lnTo>
                        <a:lnTo>
                          <a:pt x="94" y="382"/>
                        </a:lnTo>
                        <a:lnTo>
                          <a:pt x="96" y="382"/>
                        </a:lnTo>
                        <a:lnTo>
                          <a:pt x="96" y="380"/>
                        </a:lnTo>
                        <a:close/>
                      </a:path>
                    </a:pathLst>
                  </a:custGeom>
                  <a:solidFill>
                    <a:srgbClr val="FFD20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3" name="Freeform 4872">
                    <a:extLst>
                      <a:ext uri="{FF2B5EF4-FFF2-40B4-BE49-F238E27FC236}">
                        <a16:creationId xmlns:a16="http://schemas.microsoft.com/office/drawing/2014/main" id="{E20F55A6-45F0-0C65-9A41-B5B317D358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8" y="1993"/>
                    <a:ext cx="492" cy="563"/>
                  </a:xfrm>
                  <a:custGeom>
                    <a:avLst/>
                    <a:gdLst>
                      <a:gd name="T0" fmla="*/ 23 w 492"/>
                      <a:gd name="T1" fmla="*/ 344 h 563"/>
                      <a:gd name="T2" fmla="*/ 23 w 492"/>
                      <a:gd name="T3" fmla="*/ 306 h 563"/>
                      <a:gd name="T4" fmla="*/ 37 w 492"/>
                      <a:gd name="T5" fmla="*/ 269 h 563"/>
                      <a:gd name="T6" fmla="*/ 46 w 492"/>
                      <a:gd name="T7" fmla="*/ 231 h 563"/>
                      <a:gd name="T8" fmla="*/ 43 w 492"/>
                      <a:gd name="T9" fmla="*/ 188 h 563"/>
                      <a:gd name="T10" fmla="*/ 44 w 492"/>
                      <a:gd name="T11" fmla="*/ 140 h 563"/>
                      <a:gd name="T12" fmla="*/ 58 w 492"/>
                      <a:gd name="T13" fmla="*/ 106 h 563"/>
                      <a:gd name="T14" fmla="*/ 66 w 492"/>
                      <a:gd name="T15" fmla="*/ 60 h 563"/>
                      <a:gd name="T16" fmla="*/ 71 w 492"/>
                      <a:gd name="T17" fmla="*/ 23 h 563"/>
                      <a:gd name="T18" fmla="*/ 100 w 492"/>
                      <a:gd name="T19" fmla="*/ 14 h 563"/>
                      <a:gd name="T20" fmla="*/ 127 w 492"/>
                      <a:gd name="T21" fmla="*/ 19 h 563"/>
                      <a:gd name="T22" fmla="*/ 154 w 492"/>
                      <a:gd name="T23" fmla="*/ 12 h 563"/>
                      <a:gd name="T24" fmla="*/ 158 w 492"/>
                      <a:gd name="T25" fmla="*/ 33 h 563"/>
                      <a:gd name="T26" fmla="*/ 154 w 492"/>
                      <a:gd name="T27" fmla="*/ 56 h 563"/>
                      <a:gd name="T28" fmla="*/ 169 w 492"/>
                      <a:gd name="T29" fmla="*/ 94 h 563"/>
                      <a:gd name="T30" fmla="*/ 210 w 492"/>
                      <a:gd name="T31" fmla="*/ 104 h 563"/>
                      <a:gd name="T32" fmla="*/ 240 w 492"/>
                      <a:gd name="T33" fmla="*/ 125 h 563"/>
                      <a:gd name="T34" fmla="*/ 267 w 492"/>
                      <a:gd name="T35" fmla="*/ 89 h 563"/>
                      <a:gd name="T36" fmla="*/ 296 w 492"/>
                      <a:gd name="T37" fmla="*/ 89 h 563"/>
                      <a:gd name="T38" fmla="*/ 323 w 492"/>
                      <a:gd name="T39" fmla="*/ 108 h 563"/>
                      <a:gd name="T40" fmla="*/ 346 w 492"/>
                      <a:gd name="T41" fmla="*/ 140 h 563"/>
                      <a:gd name="T42" fmla="*/ 367 w 492"/>
                      <a:gd name="T43" fmla="*/ 173 h 563"/>
                      <a:gd name="T44" fmla="*/ 369 w 492"/>
                      <a:gd name="T45" fmla="*/ 213 h 563"/>
                      <a:gd name="T46" fmla="*/ 365 w 492"/>
                      <a:gd name="T47" fmla="*/ 254 h 563"/>
                      <a:gd name="T48" fmla="*/ 402 w 492"/>
                      <a:gd name="T49" fmla="*/ 263 h 563"/>
                      <a:gd name="T50" fmla="*/ 427 w 492"/>
                      <a:gd name="T51" fmla="*/ 298 h 563"/>
                      <a:gd name="T52" fmla="*/ 459 w 492"/>
                      <a:gd name="T53" fmla="*/ 313 h 563"/>
                      <a:gd name="T54" fmla="*/ 490 w 492"/>
                      <a:gd name="T55" fmla="*/ 294 h 563"/>
                      <a:gd name="T56" fmla="*/ 476 w 492"/>
                      <a:gd name="T57" fmla="*/ 382 h 563"/>
                      <a:gd name="T58" fmla="*/ 463 w 492"/>
                      <a:gd name="T59" fmla="*/ 428 h 563"/>
                      <a:gd name="T60" fmla="*/ 430 w 492"/>
                      <a:gd name="T61" fmla="*/ 409 h 563"/>
                      <a:gd name="T62" fmla="*/ 388 w 492"/>
                      <a:gd name="T63" fmla="*/ 411 h 563"/>
                      <a:gd name="T64" fmla="*/ 355 w 492"/>
                      <a:gd name="T65" fmla="*/ 392 h 563"/>
                      <a:gd name="T66" fmla="*/ 354 w 492"/>
                      <a:gd name="T67" fmla="*/ 355 h 563"/>
                      <a:gd name="T68" fmla="*/ 332 w 492"/>
                      <a:gd name="T69" fmla="*/ 359 h 563"/>
                      <a:gd name="T70" fmla="*/ 296 w 492"/>
                      <a:gd name="T71" fmla="*/ 371 h 563"/>
                      <a:gd name="T72" fmla="*/ 302 w 492"/>
                      <a:gd name="T73" fmla="*/ 419 h 563"/>
                      <a:gd name="T74" fmla="*/ 284 w 492"/>
                      <a:gd name="T75" fmla="*/ 446 h 563"/>
                      <a:gd name="T76" fmla="*/ 246 w 492"/>
                      <a:gd name="T77" fmla="*/ 467 h 563"/>
                      <a:gd name="T78" fmla="*/ 215 w 492"/>
                      <a:gd name="T79" fmla="*/ 480 h 563"/>
                      <a:gd name="T80" fmla="*/ 204 w 492"/>
                      <a:gd name="T81" fmla="*/ 467 h 563"/>
                      <a:gd name="T82" fmla="*/ 202 w 492"/>
                      <a:gd name="T83" fmla="*/ 436 h 563"/>
                      <a:gd name="T84" fmla="*/ 213 w 492"/>
                      <a:gd name="T85" fmla="*/ 390 h 563"/>
                      <a:gd name="T86" fmla="*/ 227 w 492"/>
                      <a:gd name="T87" fmla="*/ 352 h 563"/>
                      <a:gd name="T88" fmla="*/ 235 w 492"/>
                      <a:gd name="T89" fmla="*/ 321 h 563"/>
                      <a:gd name="T90" fmla="*/ 233 w 492"/>
                      <a:gd name="T91" fmla="*/ 286 h 563"/>
                      <a:gd name="T92" fmla="*/ 215 w 492"/>
                      <a:gd name="T93" fmla="*/ 267 h 563"/>
                      <a:gd name="T94" fmla="*/ 206 w 492"/>
                      <a:gd name="T95" fmla="*/ 286 h 563"/>
                      <a:gd name="T96" fmla="*/ 192 w 492"/>
                      <a:gd name="T97" fmla="*/ 311 h 563"/>
                      <a:gd name="T98" fmla="*/ 188 w 492"/>
                      <a:gd name="T99" fmla="*/ 332 h 563"/>
                      <a:gd name="T100" fmla="*/ 187 w 492"/>
                      <a:gd name="T101" fmla="*/ 375 h 563"/>
                      <a:gd name="T102" fmla="*/ 183 w 492"/>
                      <a:gd name="T103" fmla="*/ 421 h 563"/>
                      <a:gd name="T104" fmla="*/ 164 w 492"/>
                      <a:gd name="T105" fmla="*/ 463 h 563"/>
                      <a:gd name="T106" fmla="*/ 140 w 492"/>
                      <a:gd name="T107" fmla="*/ 488 h 563"/>
                      <a:gd name="T108" fmla="*/ 133 w 492"/>
                      <a:gd name="T109" fmla="*/ 532 h 563"/>
                      <a:gd name="T110" fmla="*/ 116 w 492"/>
                      <a:gd name="T111" fmla="*/ 551 h 563"/>
                      <a:gd name="T112" fmla="*/ 96 w 492"/>
                      <a:gd name="T113" fmla="*/ 526 h 563"/>
                      <a:gd name="T114" fmla="*/ 100 w 492"/>
                      <a:gd name="T115" fmla="*/ 476 h 563"/>
                      <a:gd name="T116" fmla="*/ 104 w 492"/>
                      <a:gd name="T117" fmla="*/ 440 h 563"/>
                      <a:gd name="T118" fmla="*/ 71 w 492"/>
                      <a:gd name="T119" fmla="*/ 423 h 563"/>
                      <a:gd name="T120" fmla="*/ 50 w 492"/>
                      <a:gd name="T121" fmla="*/ 430 h 563"/>
                      <a:gd name="T122" fmla="*/ 27 w 492"/>
                      <a:gd name="T123" fmla="*/ 413 h 563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492" h="563">
                        <a:moveTo>
                          <a:pt x="8" y="402"/>
                        </a:moveTo>
                        <a:lnTo>
                          <a:pt x="10" y="402"/>
                        </a:lnTo>
                        <a:lnTo>
                          <a:pt x="10" y="400"/>
                        </a:lnTo>
                        <a:lnTo>
                          <a:pt x="10" y="396"/>
                        </a:lnTo>
                        <a:lnTo>
                          <a:pt x="10" y="394"/>
                        </a:lnTo>
                        <a:lnTo>
                          <a:pt x="10" y="392"/>
                        </a:lnTo>
                        <a:lnTo>
                          <a:pt x="12" y="390"/>
                        </a:lnTo>
                        <a:lnTo>
                          <a:pt x="14" y="390"/>
                        </a:lnTo>
                        <a:lnTo>
                          <a:pt x="14" y="388"/>
                        </a:lnTo>
                        <a:lnTo>
                          <a:pt x="14" y="386"/>
                        </a:lnTo>
                        <a:lnTo>
                          <a:pt x="14" y="384"/>
                        </a:lnTo>
                        <a:lnTo>
                          <a:pt x="16" y="382"/>
                        </a:lnTo>
                        <a:lnTo>
                          <a:pt x="14" y="380"/>
                        </a:lnTo>
                        <a:lnTo>
                          <a:pt x="16" y="380"/>
                        </a:lnTo>
                        <a:lnTo>
                          <a:pt x="16" y="378"/>
                        </a:lnTo>
                        <a:lnTo>
                          <a:pt x="16" y="377"/>
                        </a:lnTo>
                        <a:lnTo>
                          <a:pt x="16" y="375"/>
                        </a:lnTo>
                        <a:lnTo>
                          <a:pt x="16" y="373"/>
                        </a:lnTo>
                        <a:lnTo>
                          <a:pt x="16" y="371"/>
                        </a:lnTo>
                        <a:lnTo>
                          <a:pt x="20" y="373"/>
                        </a:lnTo>
                        <a:lnTo>
                          <a:pt x="21" y="371"/>
                        </a:lnTo>
                        <a:lnTo>
                          <a:pt x="23" y="367"/>
                        </a:lnTo>
                        <a:lnTo>
                          <a:pt x="23" y="363"/>
                        </a:lnTo>
                        <a:lnTo>
                          <a:pt x="23" y="361"/>
                        </a:lnTo>
                        <a:lnTo>
                          <a:pt x="25" y="359"/>
                        </a:lnTo>
                        <a:lnTo>
                          <a:pt x="25" y="357"/>
                        </a:lnTo>
                        <a:lnTo>
                          <a:pt x="27" y="357"/>
                        </a:lnTo>
                        <a:lnTo>
                          <a:pt x="27" y="355"/>
                        </a:lnTo>
                        <a:lnTo>
                          <a:pt x="27" y="354"/>
                        </a:lnTo>
                        <a:lnTo>
                          <a:pt x="25" y="352"/>
                        </a:lnTo>
                        <a:lnTo>
                          <a:pt x="25" y="350"/>
                        </a:lnTo>
                        <a:lnTo>
                          <a:pt x="23" y="350"/>
                        </a:lnTo>
                        <a:lnTo>
                          <a:pt x="23" y="348"/>
                        </a:lnTo>
                        <a:lnTo>
                          <a:pt x="23" y="346"/>
                        </a:lnTo>
                        <a:lnTo>
                          <a:pt x="23" y="344"/>
                        </a:lnTo>
                        <a:lnTo>
                          <a:pt x="21" y="344"/>
                        </a:lnTo>
                        <a:lnTo>
                          <a:pt x="21" y="342"/>
                        </a:lnTo>
                        <a:lnTo>
                          <a:pt x="23" y="340"/>
                        </a:lnTo>
                        <a:lnTo>
                          <a:pt x="23" y="338"/>
                        </a:lnTo>
                        <a:lnTo>
                          <a:pt x="21" y="338"/>
                        </a:lnTo>
                        <a:lnTo>
                          <a:pt x="21" y="336"/>
                        </a:lnTo>
                        <a:lnTo>
                          <a:pt x="20" y="336"/>
                        </a:lnTo>
                        <a:lnTo>
                          <a:pt x="20" y="334"/>
                        </a:lnTo>
                        <a:lnTo>
                          <a:pt x="21" y="334"/>
                        </a:lnTo>
                        <a:lnTo>
                          <a:pt x="23" y="332"/>
                        </a:lnTo>
                        <a:lnTo>
                          <a:pt x="23" y="334"/>
                        </a:lnTo>
                        <a:lnTo>
                          <a:pt x="25" y="334"/>
                        </a:lnTo>
                        <a:lnTo>
                          <a:pt x="25" y="332"/>
                        </a:lnTo>
                        <a:lnTo>
                          <a:pt x="25" y="330"/>
                        </a:lnTo>
                        <a:lnTo>
                          <a:pt x="23" y="330"/>
                        </a:lnTo>
                        <a:lnTo>
                          <a:pt x="21" y="330"/>
                        </a:lnTo>
                        <a:lnTo>
                          <a:pt x="21" y="329"/>
                        </a:lnTo>
                        <a:lnTo>
                          <a:pt x="20" y="329"/>
                        </a:lnTo>
                        <a:lnTo>
                          <a:pt x="20" y="327"/>
                        </a:lnTo>
                        <a:lnTo>
                          <a:pt x="21" y="327"/>
                        </a:lnTo>
                        <a:lnTo>
                          <a:pt x="21" y="325"/>
                        </a:lnTo>
                        <a:lnTo>
                          <a:pt x="23" y="325"/>
                        </a:lnTo>
                        <a:lnTo>
                          <a:pt x="23" y="323"/>
                        </a:lnTo>
                        <a:lnTo>
                          <a:pt x="23" y="321"/>
                        </a:lnTo>
                        <a:lnTo>
                          <a:pt x="25" y="321"/>
                        </a:lnTo>
                        <a:lnTo>
                          <a:pt x="25" y="319"/>
                        </a:lnTo>
                        <a:lnTo>
                          <a:pt x="27" y="319"/>
                        </a:lnTo>
                        <a:lnTo>
                          <a:pt x="27" y="317"/>
                        </a:lnTo>
                        <a:lnTo>
                          <a:pt x="27" y="315"/>
                        </a:lnTo>
                        <a:lnTo>
                          <a:pt x="25" y="313"/>
                        </a:lnTo>
                        <a:lnTo>
                          <a:pt x="23" y="313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23" y="307"/>
                        </a:lnTo>
                        <a:lnTo>
                          <a:pt x="23" y="306"/>
                        </a:lnTo>
                        <a:lnTo>
                          <a:pt x="23" y="304"/>
                        </a:lnTo>
                        <a:lnTo>
                          <a:pt x="21" y="304"/>
                        </a:lnTo>
                        <a:lnTo>
                          <a:pt x="21" y="302"/>
                        </a:lnTo>
                        <a:lnTo>
                          <a:pt x="20" y="302"/>
                        </a:lnTo>
                        <a:lnTo>
                          <a:pt x="20" y="300"/>
                        </a:lnTo>
                        <a:lnTo>
                          <a:pt x="20" y="298"/>
                        </a:lnTo>
                        <a:lnTo>
                          <a:pt x="18" y="298"/>
                        </a:lnTo>
                        <a:lnTo>
                          <a:pt x="20" y="298"/>
                        </a:lnTo>
                        <a:lnTo>
                          <a:pt x="20" y="296"/>
                        </a:lnTo>
                        <a:lnTo>
                          <a:pt x="21" y="296"/>
                        </a:lnTo>
                        <a:lnTo>
                          <a:pt x="21" y="294"/>
                        </a:lnTo>
                        <a:lnTo>
                          <a:pt x="23" y="294"/>
                        </a:lnTo>
                        <a:lnTo>
                          <a:pt x="23" y="292"/>
                        </a:lnTo>
                        <a:lnTo>
                          <a:pt x="25" y="292"/>
                        </a:lnTo>
                        <a:lnTo>
                          <a:pt x="27" y="292"/>
                        </a:lnTo>
                        <a:lnTo>
                          <a:pt x="29" y="292"/>
                        </a:lnTo>
                        <a:lnTo>
                          <a:pt x="31" y="292"/>
                        </a:lnTo>
                        <a:lnTo>
                          <a:pt x="31" y="290"/>
                        </a:lnTo>
                        <a:lnTo>
                          <a:pt x="31" y="288"/>
                        </a:lnTo>
                        <a:lnTo>
                          <a:pt x="29" y="288"/>
                        </a:lnTo>
                        <a:lnTo>
                          <a:pt x="31" y="288"/>
                        </a:lnTo>
                        <a:lnTo>
                          <a:pt x="31" y="286"/>
                        </a:lnTo>
                        <a:lnTo>
                          <a:pt x="31" y="284"/>
                        </a:lnTo>
                        <a:lnTo>
                          <a:pt x="33" y="284"/>
                        </a:lnTo>
                        <a:lnTo>
                          <a:pt x="33" y="282"/>
                        </a:lnTo>
                        <a:lnTo>
                          <a:pt x="35" y="282"/>
                        </a:lnTo>
                        <a:lnTo>
                          <a:pt x="37" y="282"/>
                        </a:lnTo>
                        <a:lnTo>
                          <a:pt x="39" y="281"/>
                        </a:lnTo>
                        <a:lnTo>
                          <a:pt x="39" y="279"/>
                        </a:lnTo>
                        <a:lnTo>
                          <a:pt x="39" y="277"/>
                        </a:lnTo>
                        <a:lnTo>
                          <a:pt x="39" y="275"/>
                        </a:lnTo>
                        <a:lnTo>
                          <a:pt x="39" y="273"/>
                        </a:lnTo>
                        <a:lnTo>
                          <a:pt x="39" y="271"/>
                        </a:lnTo>
                        <a:lnTo>
                          <a:pt x="39" y="269"/>
                        </a:lnTo>
                        <a:lnTo>
                          <a:pt x="37" y="269"/>
                        </a:lnTo>
                        <a:lnTo>
                          <a:pt x="35" y="269"/>
                        </a:lnTo>
                        <a:lnTo>
                          <a:pt x="33" y="267"/>
                        </a:lnTo>
                        <a:lnTo>
                          <a:pt x="33" y="265"/>
                        </a:lnTo>
                        <a:lnTo>
                          <a:pt x="33" y="263"/>
                        </a:lnTo>
                        <a:lnTo>
                          <a:pt x="35" y="263"/>
                        </a:lnTo>
                        <a:lnTo>
                          <a:pt x="37" y="261"/>
                        </a:lnTo>
                        <a:lnTo>
                          <a:pt x="37" y="259"/>
                        </a:lnTo>
                        <a:lnTo>
                          <a:pt x="37" y="257"/>
                        </a:lnTo>
                        <a:lnTo>
                          <a:pt x="35" y="257"/>
                        </a:lnTo>
                        <a:lnTo>
                          <a:pt x="35" y="256"/>
                        </a:lnTo>
                        <a:lnTo>
                          <a:pt x="37" y="256"/>
                        </a:lnTo>
                        <a:lnTo>
                          <a:pt x="37" y="254"/>
                        </a:lnTo>
                        <a:lnTo>
                          <a:pt x="39" y="254"/>
                        </a:lnTo>
                        <a:lnTo>
                          <a:pt x="41" y="256"/>
                        </a:lnTo>
                        <a:lnTo>
                          <a:pt x="41" y="254"/>
                        </a:lnTo>
                        <a:lnTo>
                          <a:pt x="43" y="254"/>
                        </a:lnTo>
                        <a:lnTo>
                          <a:pt x="43" y="252"/>
                        </a:lnTo>
                        <a:lnTo>
                          <a:pt x="43" y="250"/>
                        </a:lnTo>
                        <a:lnTo>
                          <a:pt x="41" y="250"/>
                        </a:lnTo>
                        <a:lnTo>
                          <a:pt x="41" y="248"/>
                        </a:lnTo>
                        <a:lnTo>
                          <a:pt x="41" y="246"/>
                        </a:lnTo>
                        <a:lnTo>
                          <a:pt x="43" y="244"/>
                        </a:lnTo>
                        <a:lnTo>
                          <a:pt x="43" y="242"/>
                        </a:lnTo>
                        <a:lnTo>
                          <a:pt x="43" y="240"/>
                        </a:lnTo>
                        <a:lnTo>
                          <a:pt x="41" y="240"/>
                        </a:lnTo>
                        <a:lnTo>
                          <a:pt x="39" y="238"/>
                        </a:lnTo>
                        <a:lnTo>
                          <a:pt x="39" y="236"/>
                        </a:lnTo>
                        <a:lnTo>
                          <a:pt x="37" y="236"/>
                        </a:lnTo>
                        <a:lnTo>
                          <a:pt x="39" y="234"/>
                        </a:lnTo>
                        <a:lnTo>
                          <a:pt x="39" y="233"/>
                        </a:lnTo>
                        <a:lnTo>
                          <a:pt x="41" y="233"/>
                        </a:lnTo>
                        <a:lnTo>
                          <a:pt x="41" y="231"/>
                        </a:lnTo>
                        <a:lnTo>
                          <a:pt x="43" y="231"/>
                        </a:lnTo>
                        <a:lnTo>
                          <a:pt x="44" y="231"/>
                        </a:lnTo>
                        <a:lnTo>
                          <a:pt x="46" y="231"/>
                        </a:lnTo>
                        <a:lnTo>
                          <a:pt x="48" y="231"/>
                        </a:lnTo>
                        <a:lnTo>
                          <a:pt x="48" y="229"/>
                        </a:lnTo>
                        <a:lnTo>
                          <a:pt x="50" y="229"/>
                        </a:lnTo>
                        <a:lnTo>
                          <a:pt x="48" y="229"/>
                        </a:lnTo>
                        <a:lnTo>
                          <a:pt x="48" y="227"/>
                        </a:lnTo>
                        <a:lnTo>
                          <a:pt x="46" y="227"/>
                        </a:lnTo>
                        <a:lnTo>
                          <a:pt x="44" y="225"/>
                        </a:lnTo>
                        <a:lnTo>
                          <a:pt x="43" y="225"/>
                        </a:lnTo>
                        <a:lnTo>
                          <a:pt x="41" y="225"/>
                        </a:lnTo>
                        <a:lnTo>
                          <a:pt x="41" y="223"/>
                        </a:lnTo>
                        <a:lnTo>
                          <a:pt x="39" y="223"/>
                        </a:lnTo>
                        <a:lnTo>
                          <a:pt x="39" y="221"/>
                        </a:lnTo>
                        <a:lnTo>
                          <a:pt x="41" y="221"/>
                        </a:lnTo>
                        <a:lnTo>
                          <a:pt x="41" y="219"/>
                        </a:lnTo>
                        <a:lnTo>
                          <a:pt x="41" y="217"/>
                        </a:lnTo>
                        <a:lnTo>
                          <a:pt x="41" y="215"/>
                        </a:lnTo>
                        <a:lnTo>
                          <a:pt x="41" y="213"/>
                        </a:lnTo>
                        <a:lnTo>
                          <a:pt x="43" y="211"/>
                        </a:lnTo>
                        <a:lnTo>
                          <a:pt x="43" y="209"/>
                        </a:lnTo>
                        <a:lnTo>
                          <a:pt x="44" y="209"/>
                        </a:lnTo>
                        <a:lnTo>
                          <a:pt x="44" y="208"/>
                        </a:lnTo>
                        <a:lnTo>
                          <a:pt x="43" y="208"/>
                        </a:lnTo>
                        <a:lnTo>
                          <a:pt x="43" y="206"/>
                        </a:lnTo>
                        <a:lnTo>
                          <a:pt x="43" y="204"/>
                        </a:lnTo>
                        <a:lnTo>
                          <a:pt x="44" y="202"/>
                        </a:lnTo>
                        <a:lnTo>
                          <a:pt x="44" y="200"/>
                        </a:lnTo>
                        <a:lnTo>
                          <a:pt x="46" y="200"/>
                        </a:lnTo>
                        <a:lnTo>
                          <a:pt x="46" y="198"/>
                        </a:lnTo>
                        <a:lnTo>
                          <a:pt x="46" y="196"/>
                        </a:lnTo>
                        <a:lnTo>
                          <a:pt x="46" y="194"/>
                        </a:lnTo>
                        <a:lnTo>
                          <a:pt x="46" y="192"/>
                        </a:lnTo>
                        <a:lnTo>
                          <a:pt x="44" y="192"/>
                        </a:lnTo>
                        <a:lnTo>
                          <a:pt x="44" y="190"/>
                        </a:lnTo>
                        <a:lnTo>
                          <a:pt x="44" y="188"/>
                        </a:lnTo>
                        <a:lnTo>
                          <a:pt x="43" y="188"/>
                        </a:lnTo>
                        <a:lnTo>
                          <a:pt x="43" y="186"/>
                        </a:lnTo>
                        <a:lnTo>
                          <a:pt x="43" y="185"/>
                        </a:lnTo>
                        <a:lnTo>
                          <a:pt x="43" y="183"/>
                        </a:lnTo>
                        <a:lnTo>
                          <a:pt x="44" y="183"/>
                        </a:lnTo>
                        <a:lnTo>
                          <a:pt x="44" y="181"/>
                        </a:lnTo>
                        <a:lnTo>
                          <a:pt x="46" y="181"/>
                        </a:lnTo>
                        <a:lnTo>
                          <a:pt x="46" y="179"/>
                        </a:lnTo>
                        <a:lnTo>
                          <a:pt x="46" y="177"/>
                        </a:lnTo>
                        <a:lnTo>
                          <a:pt x="46" y="175"/>
                        </a:lnTo>
                        <a:lnTo>
                          <a:pt x="46" y="173"/>
                        </a:lnTo>
                        <a:lnTo>
                          <a:pt x="46" y="171"/>
                        </a:lnTo>
                        <a:lnTo>
                          <a:pt x="44" y="171"/>
                        </a:lnTo>
                        <a:lnTo>
                          <a:pt x="43" y="171"/>
                        </a:lnTo>
                        <a:lnTo>
                          <a:pt x="43" y="169"/>
                        </a:lnTo>
                        <a:lnTo>
                          <a:pt x="43" y="167"/>
                        </a:lnTo>
                        <a:lnTo>
                          <a:pt x="43" y="165"/>
                        </a:lnTo>
                        <a:lnTo>
                          <a:pt x="43" y="163"/>
                        </a:lnTo>
                        <a:lnTo>
                          <a:pt x="43" y="161"/>
                        </a:lnTo>
                        <a:lnTo>
                          <a:pt x="44" y="161"/>
                        </a:lnTo>
                        <a:lnTo>
                          <a:pt x="44" y="160"/>
                        </a:lnTo>
                        <a:lnTo>
                          <a:pt x="44" y="158"/>
                        </a:lnTo>
                        <a:lnTo>
                          <a:pt x="43" y="156"/>
                        </a:lnTo>
                        <a:lnTo>
                          <a:pt x="43" y="154"/>
                        </a:lnTo>
                        <a:lnTo>
                          <a:pt x="44" y="154"/>
                        </a:lnTo>
                        <a:lnTo>
                          <a:pt x="44" y="152"/>
                        </a:lnTo>
                        <a:lnTo>
                          <a:pt x="43" y="152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1" y="148"/>
                        </a:lnTo>
                        <a:lnTo>
                          <a:pt x="41" y="146"/>
                        </a:lnTo>
                        <a:lnTo>
                          <a:pt x="43" y="146"/>
                        </a:lnTo>
                        <a:lnTo>
                          <a:pt x="43" y="144"/>
                        </a:lnTo>
                        <a:lnTo>
                          <a:pt x="43" y="142"/>
                        </a:lnTo>
                        <a:lnTo>
                          <a:pt x="44" y="142"/>
                        </a:lnTo>
                        <a:lnTo>
                          <a:pt x="44" y="140"/>
                        </a:lnTo>
                        <a:lnTo>
                          <a:pt x="46" y="140"/>
                        </a:lnTo>
                        <a:lnTo>
                          <a:pt x="48" y="140"/>
                        </a:lnTo>
                        <a:lnTo>
                          <a:pt x="48" y="138"/>
                        </a:lnTo>
                        <a:lnTo>
                          <a:pt x="48" y="137"/>
                        </a:lnTo>
                        <a:lnTo>
                          <a:pt x="48" y="135"/>
                        </a:lnTo>
                        <a:lnTo>
                          <a:pt x="48" y="133"/>
                        </a:lnTo>
                        <a:lnTo>
                          <a:pt x="48" y="131"/>
                        </a:lnTo>
                        <a:lnTo>
                          <a:pt x="50" y="131"/>
                        </a:lnTo>
                        <a:lnTo>
                          <a:pt x="50" y="129"/>
                        </a:lnTo>
                        <a:lnTo>
                          <a:pt x="50" y="127"/>
                        </a:lnTo>
                        <a:lnTo>
                          <a:pt x="48" y="127"/>
                        </a:lnTo>
                        <a:lnTo>
                          <a:pt x="48" y="125"/>
                        </a:lnTo>
                        <a:lnTo>
                          <a:pt x="50" y="125"/>
                        </a:lnTo>
                        <a:lnTo>
                          <a:pt x="50" y="127"/>
                        </a:lnTo>
                        <a:lnTo>
                          <a:pt x="52" y="127"/>
                        </a:lnTo>
                        <a:lnTo>
                          <a:pt x="54" y="127"/>
                        </a:lnTo>
                        <a:lnTo>
                          <a:pt x="54" y="125"/>
                        </a:lnTo>
                        <a:lnTo>
                          <a:pt x="56" y="125"/>
                        </a:lnTo>
                        <a:lnTo>
                          <a:pt x="56" y="123"/>
                        </a:lnTo>
                        <a:lnTo>
                          <a:pt x="56" y="121"/>
                        </a:lnTo>
                        <a:lnTo>
                          <a:pt x="56" y="119"/>
                        </a:lnTo>
                        <a:lnTo>
                          <a:pt x="54" y="119"/>
                        </a:lnTo>
                        <a:lnTo>
                          <a:pt x="54" y="117"/>
                        </a:lnTo>
                        <a:lnTo>
                          <a:pt x="56" y="117"/>
                        </a:lnTo>
                        <a:lnTo>
                          <a:pt x="58" y="117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0" y="113"/>
                        </a:lnTo>
                        <a:lnTo>
                          <a:pt x="60" y="112"/>
                        </a:lnTo>
                        <a:lnTo>
                          <a:pt x="58" y="112"/>
                        </a:lnTo>
                        <a:lnTo>
                          <a:pt x="58" y="110"/>
                        </a:lnTo>
                        <a:lnTo>
                          <a:pt x="56" y="110"/>
                        </a:lnTo>
                        <a:lnTo>
                          <a:pt x="56" y="108"/>
                        </a:lnTo>
                        <a:lnTo>
                          <a:pt x="58" y="108"/>
                        </a:lnTo>
                        <a:lnTo>
                          <a:pt x="58" y="106"/>
                        </a:lnTo>
                        <a:lnTo>
                          <a:pt x="60" y="106"/>
                        </a:lnTo>
                        <a:lnTo>
                          <a:pt x="62" y="106"/>
                        </a:lnTo>
                        <a:lnTo>
                          <a:pt x="64" y="106"/>
                        </a:lnTo>
                        <a:lnTo>
                          <a:pt x="62" y="104"/>
                        </a:lnTo>
                        <a:lnTo>
                          <a:pt x="62" y="102"/>
                        </a:lnTo>
                        <a:lnTo>
                          <a:pt x="60" y="102"/>
                        </a:lnTo>
                        <a:lnTo>
                          <a:pt x="60" y="100"/>
                        </a:lnTo>
                        <a:lnTo>
                          <a:pt x="60" y="98"/>
                        </a:lnTo>
                        <a:lnTo>
                          <a:pt x="60" y="96"/>
                        </a:lnTo>
                        <a:lnTo>
                          <a:pt x="60" y="94"/>
                        </a:lnTo>
                        <a:lnTo>
                          <a:pt x="60" y="92"/>
                        </a:lnTo>
                        <a:lnTo>
                          <a:pt x="58" y="90"/>
                        </a:lnTo>
                        <a:lnTo>
                          <a:pt x="58" y="89"/>
                        </a:lnTo>
                        <a:lnTo>
                          <a:pt x="58" y="87"/>
                        </a:lnTo>
                        <a:lnTo>
                          <a:pt x="60" y="87"/>
                        </a:lnTo>
                        <a:lnTo>
                          <a:pt x="60" y="85"/>
                        </a:lnTo>
                        <a:lnTo>
                          <a:pt x="62" y="85"/>
                        </a:lnTo>
                        <a:lnTo>
                          <a:pt x="64" y="85"/>
                        </a:lnTo>
                        <a:lnTo>
                          <a:pt x="64" y="83"/>
                        </a:lnTo>
                        <a:lnTo>
                          <a:pt x="66" y="83"/>
                        </a:lnTo>
                        <a:lnTo>
                          <a:pt x="66" y="81"/>
                        </a:lnTo>
                        <a:lnTo>
                          <a:pt x="68" y="79"/>
                        </a:lnTo>
                        <a:lnTo>
                          <a:pt x="68" y="77"/>
                        </a:lnTo>
                        <a:lnTo>
                          <a:pt x="68" y="75"/>
                        </a:lnTo>
                        <a:lnTo>
                          <a:pt x="68" y="73"/>
                        </a:lnTo>
                        <a:lnTo>
                          <a:pt x="66" y="73"/>
                        </a:lnTo>
                        <a:lnTo>
                          <a:pt x="64" y="73"/>
                        </a:lnTo>
                        <a:lnTo>
                          <a:pt x="64" y="71"/>
                        </a:lnTo>
                        <a:lnTo>
                          <a:pt x="64" y="69"/>
                        </a:lnTo>
                        <a:lnTo>
                          <a:pt x="64" y="67"/>
                        </a:lnTo>
                        <a:lnTo>
                          <a:pt x="66" y="67"/>
                        </a:lnTo>
                        <a:lnTo>
                          <a:pt x="66" y="65"/>
                        </a:lnTo>
                        <a:lnTo>
                          <a:pt x="66" y="64"/>
                        </a:lnTo>
                        <a:lnTo>
                          <a:pt x="66" y="62"/>
                        </a:lnTo>
                        <a:lnTo>
                          <a:pt x="66" y="60"/>
                        </a:lnTo>
                        <a:lnTo>
                          <a:pt x="66" y="58"/>
                        </a:lnTo>
                        <a:lnTo>
                          <a:pt x="68" y="58"/>
                        </a:lnTo>
                        <a:lnTo>
                          <a:pt x="68" y="56"/>
                        </a:lnTo>
                        <a:lnTo>
                          <a:pt x="69" y="54"/>
                        </a:lnTo>
                        <a:lnTo>
                          <a:pt x="69" y="52"/>
                        </a:lnTo>
                        <a:lnTo>
                          <a:pt x="69" y="50"/>
                        </a:lnTo>
                        <a:lnTo>
                          <a:pt x="68" y="50"/>
                        </a:lnTo>
                        <a:lnTo>
                          <a:pt x="68" y="48"/>
                        </a:lnTo>
                        <a:lnTo>
                          <a:pt x="68" y="46"/>
                        </a:lnTo>
                        <a:lnTo>
                          <a:pt x="69" y="44"/>
                        </a:lnTo>
                        <a:lnTo>
                          <a:pt x="69" y="42"/>
                        </a:lnTo>
                        <a:lnTo>
                          <a:pt x="71" y="41"/>
                        </a:lnTo>
                        <a:lnTo>
                          <a:pt x="71" y="39"/>
                        </a:lnTo>
                        <a:lnTo>
                          <a:pt x="69" y="37"/>
                        </a:lnTo>
                        <a:lnTo>
                          <a:pt x="68" y="37"/>
                        </a:lnTo>
                        <a:lnTo>
                          <a:pt x="68" y="35"/>
                        </a:lnTo>
                        <a:lnTo>
                          <a:pt x="66" y="33"/>
                        </a:lnTo>
                        <a:lnTo>
                          <a:pt x="64" y="33"/>
                        </a:lnTo>
                        <a:lnTo>
                          <a:pt x="64" y="31"/>
                        </a:lnTo>
                        <a:lnTo>
                          <a:pt x="62" y="31"/>
                        </a:lnTo>
                        <a:lnTo>
                          <a:pt x="62" y="29"/>
                        </a:lnTo>
                        <a:lnTo>
                          <a:pt x="62" y="27"/>
                        </a:lnTo>
                        <a:lnTo>
                          <a:pt x="62" y="25"/>
                        </a:lnTo>
                        <a:lnTo>
                          <a:pt x="62" y="23"/>
                        </a:lnTo>
                        <a:lnTo>
                          <a:pt x="64" y="23"/>
                        </a:lnTo>
                        <a:lnTo>
                          <a:pt x="64" y="25"/>
                        </a:lnTo>
                        <a:lnTo>
                          <a:pt x="64" y="27"/>
                        </a:lnTo>
                        <a:lnTo>
                          <a:pt x="66" y="27"/>
                        </a:lnTo>
                        <a:lnTo>
                          <a:pt x="68" y="27"/>
                        </a:lnTo>
                        <a:lnTo>
                          <a:pt x="68" y="25"/>
                        </a:lnTo>
                        <a:lnTo>
                          <a:pt x="68" y="23"/>
                        </a:lnTo>
                        <a:lnTo>
                          <a:pt x="68" y="21"/>
                        </a:lnTo>
                        <a:lnTo>
                          <a:pt x="69" y="21"/>
                        </a:lnTo>
                        <a:lnTo>
                          <a:pt x="71" y="21"/>
                        </a:lnTo>
                        <a:lnTo>
                          <a:pt x="71" y="23"/>
                        </a:lnTo>
                        <a:lnTo>
                          <a:pt x="71" y="21"/>
                        </a:lnTo>
                        <a:lnTo>
                          <a:pt x="73" y="21"/>
                        </a:lnTo>
                        <a:lnTo>
                          <a:pt x="73" y="23"/>
                        </a:lnTo>
                        <a:lnTo>
                          <a:pt x="75" y="23"/>
                        </a:lnTo>
                        <a:lnTo>
                          <a:pt x="75" y="25"/>
                        </a:lnTo>
                        <a:lnTo>
                          <a:pt x="77" y="25"/>
                        </a:lnTo>
                        <a:lnTo>
                          <a:pt x="79" y="25"/>
                        </a:lnTo>
                        <a:lnTo>
                          <a:pt x="79" y="23"/>
                        </a:lnTo>
                        <a:lnTo>
                          <a:pt x="79" y="21"/>
                        </a:lnTo>
                        <a:lnTo>
                          <a:pt x="81" y="21"/>
                        </a:lnTo>
                        <a:lnTo>
                          <a:pt x="83" y="23"/>
                        </a:lnTo>
                        <a:lnTo>
                          <a:pt x="83" y="21"/>
                        </a:lnTo>
                        <a:lnTo>
                          <a:pt x="85" y="19"/>
                        </a:lnTo>
                        <a:lnTo>
                          <a:pt x="85" y="21"/>
                        </a:lnTo>
                        <a:lnTo>
                          <a:pt x="87" y="21"/>
                        </a:lnTo>
                        <a:lnTo>
                          <a:pt x="89" y="21"/>
                        </a:lnTo>
                        <a:lnTo>
                          <a:pt x="91" y="19"/>
                        </a:lnTo>
                        <a:lnTo>
                          <a:pt x="91" y="17"/>
                        </a:lnTo>
                        <a:lnTo>
                          <a:pt x="92" y="17"/>
                        </a:lnTo>
                        <a:lnTo>
                          <a:pt x="92" y="16"/>
                        </a:lnTo>
                        <a:lnTo>
                          <a:pt x="92" y="17"/>
                        </a:lnTo>
                        <a:lnTo>
                          <a:pt x="94" y="17"/>
                        </a:lnTo>
                        <a:lnTo>
                          <a:pt x="96" y="17"/>
                        </a:lnTo>
                        <a:lnTo>
                          <a:pt x="94" y="17"/>
                        </a:lnTo>
                        <a:lnTo>
                          <a:pt x="94" y="16"/>
                        </a:lnTo>
                        <a:lnTo>
                          <a:pt x="94" y="14"/>
                        </a:lnTo>
                        <a:lnTo>
                          <a:pt x="96" y="14"/>
                        </a:lnTo>
                        <a:lnTo>
                          <a:pt x="96" y="16"/>
                        </a:lnTo>
                        <a:lnTo>
                          <a:pt x="96" y="17"/>
                        </a:lnTo>
                        <a:lnTo>
                          <a:pt x="98" y="17"/>
                        </a:lnTo>
                        <a:lnTo>
                          <a:pt x="98" y="16"/>
                        </a:lnTo>
                        <a:lnTo>
                          <a:pt x="100" y="16"/>
                        </a:lnTo>
                        <a:lnTo>
                          <a:pt x="100" y="17"/>
                        </a:lnTo>
                        <a:lnTo>
                          <a:pt x="100" y="16"/>
                        </a:lnTo>
                        <a:lnTo>
                          <a:pt x="100" y="14"/>
                        </a:lnTo>
                        <a:lnTo>
                          <a:pt x="102" y="14"/>
                        </a:lnTo>
                        <a:lnTo>
                          <a:pt x="102" y="12"/>
                        </a:lnTo>
                        <a:lnTo>
                          <a:pt x="102" y="14"/>
                        </a:lnTo>
                        <a:lnTo>
                          <a:pt x="104" y="14"/>
                        </a:lnTo>
                        <a:lnTo>
                          <a:pt x="102" y="14"/>
                        </a:lnTo>
                        <a:lnTo>
                          <a:pt x="102" y="16"/>
                        </a:lnTo>
                        <a:lnTo>
                          <a:pt x="104" y="16"/>
                        </a:lnTo>
                        <a:lnTo>
                          <a:pt x="104" y="17"/>
                        </a:lnTo>
                        <a:lnTo>
                          <a:pt x="106" y="17"/>
                        </a:lnTo>
                        <a:lnTo>
                          <a:pt x="106" y="16"/>
                        </a:lnTo>
                        <a:lnTo>
                          <a:pt x="108" y="16"/>
                        </a:lnTo>
                        <a:lnTo>
                          <a:pt x="106" y="16"/>
                        </a:lnTo>
                        <a:lnTo>
                          <a:pt x="106" y="17"/>
                        </a:lnTo>
                        <a:lnTo>
                          <a:pt x="108" y="17"/>
                        </a:lnTo>
                        <a:lnTo>
                          <a:pt x="108" y="19"/>
                        </a:lnTo>
                        <a:lnTo>
                          <a:pt x="108" y="17"/>
                        </a:lnTo>
                        <a:lnTo>
                          <a:pt x="110" y="17"/>
                        </a:lnTo>
                        <a:lnTo>
                          <a:pt x="112" y="17"/>
                        </a:lnTo>
                        <a:lnTo>
                          <a:pt x="114" y="17"/>
                        </a:lnTo>
                        <a:lnTo>
                          <a:pt x="114" y="19"/>
                        </a:lnTo>
                        <a:lnTo>
                          <a:pt x="116" y="19"/>
                        </a:lnTo>
                        <a:lnTo>
                          <a:pt x="117" y="19"/>
                        </a:lnTo>
                        <a:lnTo>
                          <a:pt x="117" y="21"/>
                        </a:lnTo>
                        <a:lnTo>
                          <a:pt x="117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19" y="19"/>
                        </a:lnTo>
                        <a:lnTo>
                          <a:pt x="121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21" y="21"/>
                        </a:lnTo>
                        <a:lnTo>
                          <a:pt x="123" y="21"/>
                        </a:lnTo>
                        <a:lnTo>
                          <a:pt x="123" y="19"/>
                        </a:lnTo>
                        <a:lnTo>
                          <a:pt x="125" y="19"/>
                        </a:lnTo>
                        <a:lnTo>
                          <a:pt x="127" y="19"/>
                        </a:lnTo>
                        <a:lnTo>
                          <a:pt x="127" y="17"/>
                        </a:lnTo>
                        <a:lnTo>
                          <a:pt x="129" y="17"/>
                        </a:lnTo>
                        <a:lnTo>
                          <a:pt x="131" y="16"/>
                        </a:lnTo>
                        <a:lnTo>
                          <a:pt x="133" y="16"/>
                        </a:lnTo>
                        <a:lnTo>
                          <a:pt x="135" y="16"/>
                        </a:lnTo>
                        <a:lnTo>
                          <a:pt x="135" y="14"/>
                        </a:lnTo>
                        <a:lnTo>
                          <a:pt x="137" y="14"/>
                        </a:lnTo>
                        <a:lnTo>
                          <a:pt x="137" y="12"/>
                        </a:lnTo>
                        <a:lnTo>
                          <a:pt x="139" y="12"/>
                        </a:lnTo>
                        <a:lnTo>
                          <a:pt x="139" y="10"/>
                        </a:lnTo>
                        <a:lnTo>
                          <a:pt x="140" y="10"/>
                        </a:lnTo>
                        <a:lnTo>
                          <a:pt x="140" y="8"/>
                        </a:lnTo>
                        <a:lnTo>
                          <a:pt x="142" y="8"/>
                        </a:lnTo>
                        <a:lnTo>
                          <a:pt x="142" y="6"/>
                        </a:lnTo>
                        <a:lnTo>
                          <a:pt x="144" y="6"/>
                        </a:lnTo>
                        <a:lnTo>
                          <a:pt x="144" y="4"/>
                        </a:lnTo>
                        <a:lnTo>
                          <a:pt x="144" y="2"/>
                        </a:lnTo>
                        <a:lnTo>
                          <a:pt x="146" y="2"/>
                        </a:lnTo>
                        <a:lnTo>
                          <a:pt x="148" y="2"/>
                        </a:lnTo>
                        <a:lnTo>
                          <a:pt x="148" y="0"/>
                        </a:lnTo>
                        <a:lnTo>
                          <a:pt x="148" y="2"/>
                        </a:lnTo>
                        <a:lnTo>
                          <a:pt x="148" y="4"/>
                        </a:lnTo>
                        <a:lnTo>
                          <a:pt x="150" y="4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4" y="6"/>
                        </a:lnTo>
                        <a:lnTo>
                          <a:pt x="152" y="6"/>
                        </a:lnTo>
                        <a:lnTo>
                          <a:pt x="152" y="8"/>
                        </a:lnTo>
                        <a:lnTo>
                          <a:pt x="154" y="8"/>
                        </a:lnTo>
                        <a:lnTo>
                          <a:pt x="154" y="10"/>
                        </a:lnTo>
                        <a:lnTo>
                          <a:pt x="152" y="10"/>
                        </a:lnTo>
                        <a:lnTo>
                          <a:pt x="154" y="10"/>
                        </a:lnTo>
                        <a:lnTo>
                          <a:pt x="154" y="12"/>
                        </a:lnTo>
                        <a:lnTo>
                          <a:pt x="152" y="12"/>
                        </a:lnTo>
                        <a:lnTo>
                          <a:pt x="154" y="12"/>
                        </a:lnTo>
                        <a:lnTo>
                          <a:pt x="154" y="10"/>
                        </a:lnTo>
                        <a:lnTo>
                          <a:pt x="154" y="12"/>
                        </a:lnTo>
                        <a:lnTo>
                          <a:pt x="156" y="12"/>
                        </a:lnTo>
                        <a:lnTo>
                          <a:pt x="156" y="10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58" y="14"/>
                        </a:lnTo>
                        <a:lnTo>
                          <a:pt x="156" y="14"/>
                        </a:lnTo>
                        <a:lnTo>
                          <a:pt x="156" y="12"/>
                        </a:lnTo>
                        <a:lnTo>
                          <a:pt x="156" y="14"/>
                        </a:lnTo>
                        <a:lnTo>
                          <a:pt x="154" y="14"/>
                        </a:lnTo>
                        <a:lnTo>
                          <a:pt x="154" y="16"/>
                        </a:lnTo>
                        <a:lnTo>
                          <a:pt x="156" y="16"/>
                        </a:lnTo>
                        <a:lnTo>
                          <a:pt x="156" y="17"/>
                        </a:lnTo>
                        <a:lnTo>
                          <a:pt x="156" y="19"/>
                        </a:lnTo>
                        <a:lnTo>
                          <a:pt x="156" y="17"/>
                        </a:lnTo>
                        <a:lnTo>
                          <a:pt x="156" y="19"/>
                        </a:lnTo>
                        <a:lnTo>
                          <a:pt x="158" y="19"/>
                        </a:lnTo>
                        <a:lnTo>
                          <a:pt x="158" y="21"/>
                        </a:lnTo>
                        <a:lnTo>
                          <a:pt x="160" y="21"/>
                        </a:lnTo>
                        <a:lnTo>
                          <a:pt x="158" y="21"/>
                        </a:lnTo>
                        <a:lnTo>
                          <a:pt x="158" y="23"/>
                        </a:lnTo>
                        <a:lnTo>
                          <a:pt x="160" y="23"/>
                        </a:lnTo>
                        <a:lnTo>
                          <a:pt x="160" y="25"/>
                        </a:lnTo>
                        <a:lnTo>
                          <a:pt x="162" y="25"/>
                        </a:lnTo>
                        <a:lnTo>
                          <a:pt x="160" y="25"/>
                        </a:lnTo>
                        <a:lnTo>
                          <a:pt x="160" y="27"/>
                        </a:lnTo>
                        <a:lnTo>
                          <a:pt x="160" y="29"/>
                        </a:lnTo>
                        <a:lnTo>
                          <a:pt x="158" y="29"/>
                        </a:lnTo>
                        <a:lnTo>
                          <a:pt x="158" y="31"/>
                        </a:lnTo>
                        <a:lnTo>
                          <a:pt x="158" y="33"/>
                        </a:lnTo>
                        <a:lnTo>
                          <a:pt x="156" y="35"/>
                        </a:lnTo>
                        <a:lnTo>
                          <a:pt x="158" y="35"/>
                        </a:lnTo>
                        <a:lnTo>
                          <a:pt x="158" y="37"/>
                        </a:lnTo>
                        <a:lnTo>
                          <a:pt x="158" y="35"/>
                        </a:lnTo>
                        <a:lnTo>
                          <a:pt x="158" y="37"/>
                        </a:lnTo>
                        <a:lnTo>
                          <a:pt x="160" y="37"/>
                        </a:lnTo>
                        <a:lnTo>
                          <a:pt x="158" y="37"/>
                        </a:lnTo>
                        <a:lnTo>
                          <a:pt x="160" y="37"/>
                        </a:lnTo>
                        <a:lnTo>
                          <a:pt x="162" y="37"/>
                        </a:lnTo>
                        <a:lnTo>
                          <a:pt x="162" y="39"/>
                        </a:lnTo>
                        <a:lnTo>
                          <a:pt x="164" y="39"/>
                        </a:lnTo>
                        <a:lnTo>
                          <a:pt x="164" y="41"/>
                        </a:lnTo>
                        <a:lnTo>
                          <a:pt x="162" y="41"/>
                        </a:lnTo>
                        <a:lnTo>
                          <a:pt x="164" y="41"/>
                        </a:lnTo>
                        <a:lnTo>
                          <a:pt x="164" y="42"/>
                        </a:lnTo>
                        <a:lnTo>
                          <a:pt x="162" y="42"/>
                        </a:lnTo>
                        <a:lnTo>
                          <a:pt x="162" y="44"/>
                        </a:lnTo>
                        <a:lnTo>
                          <a:pt x="162" y="46"/>
                        </a:lnTo>
                        <a:lnTo>
                          <a:pt x="162" y="44"/>
                        </a:lnTo>
                        <a:lnTo>
                          <a:pt x="162" y="46"/>
                        </a:lnTo>
                        <a:lnTo>
                          <a:pt x="162" y="48"/>
                        </a:lnTo>
                        <a:lnTo>
                          <a:pt x="160" y="48"/>
                        </a:lnTo>
                        <a:lnTo>
                          <a:pt x="160" y="46"/>
                        </a:lnTo>
                        <a:lnTo>
                          <a:pt x="160" y="48"/>
                        </a:lnTo>
                        <a:lnTo>
                          <a:pt x="160" y="46"/>
                        </a:lnTo>
                        <a:lnTo>
                          <a:pt x="160" y="48"/>
                        </a:lnTo>
                        <a:lnTo>
                          <a:pt x="158" y="48"/>
                        </a:lnTo>
                        <a:lnTo>
                          <a:pt x="158" y="50"/>
                        </a:lnTo>
                        <a:lnTo>
                          <a:pt x="158" y="48"/>
                        </a:lnTo>
                        <a:lnTo>
                          <a:pt x="158" y="50"/>
                        </a:lnTo>
                        <a:lnTo>
                          <a:pt x="156" y="50"/>
                        </a:lnTo>
                        <a:lnTo>
                          <a:pt x="156" y="52"/>
                        </a:lnTo>
                        <a:lnTo>
                          <a:pt x="156" y="54"/>
                        </a:lnTo>
                        <a:lnTo>
                          <a:pt x="156" y="56"/>
                        </a:lnTo>
                        <a:lnTo>
                          <a:pt x="154" y="56"/>
                        </a:lnTo>
                        <a:lnTo>
                          <a:pt x="154" y="58"/>
                        </a:lnTo>
                        <a:lnTo>
                          <a:pt x="154" y="60"/>
                        </a:lnTo>
                        <a:lnTo>
                          <a:pt x="154" y="58"/>
                        </a:lnTo>
                        <a:lnTo>
                          <a:pt x="154" y="60"/>
                        </a:lnTo>
                        <a:lnTo>
                          <a:pt x="156" y="60"/>
                        </a:lnTo>
                        <a:lnTo>
                          <a:pt x="156" y="62"/>
                        </a:lnTo>
                        <a:lnTo>
                          <a:pt x="156" y="64"/>
                        </a:lnTo>
                        <a:lnTo>
                          <a:pt x="156" y="65"/>
                        </a:lnTo>
                        <a:lnTo>
                          <a:pt x="158" y="67"/>
                        </a:lnTo>
                        <a:lnTo>
                          <a:pt x="158" y="69"/>
                        </a:lnTo>
                        <a:lnTo>
                          <a:pt x="158" y="71"/>
                        </a:lnTo>
                        <a:lnTo>
                          <a:pt x="160" y="71"/>
                        </a:lnTo>
                        <a:lnTo>
                          <a:pt x="160" y="73"/>
                        </a:lnTo>
                        <a:lnTo>
                          <a:pt x="162" y="73"/>
                        </a:lnTo>
                        <a:lnTo>
                          <a:pt x="164" y="73"/>
                        </a:lnTo>
                        <a:lnTo>
                          <a:pt x="164" y="75"/>
                        </a:lnTo>
                        <a:lnTo>
                          <a:pt x="165" y="75"/>
                        </a:lnTo>
                        <a:lnTo>
                          <a:pt x="167" y="75"/>
                        </a:lnTo>
                        <a:lnTo>
                          <a:pt x="169" y="75"/>
                        </a:lnTo>
                        <a:lnTo>
                          <a:pt x="169" y="77"/>
                        </a:lnTo>
                        <a:lnTo>
                          <a:pt x="171" y="77"/>
                        </a:lnTo>
                        <a:lnTo>
                          <a:pt x="171" y="79"/>
                        </a:lnTo>
                        <a:lnTo>
                          <a:pt x="173" y="79"/>
                        </a:lnTo>
                        <a:lnTo>
                          <a:pt x="173" y="81"/>
                        </a:lnTo>
                        <a:lnTo>
                          <a:pt x="173" y="83"/>
                        </a:lnTo>
                        <a:lnTo>
                          <a:pt x="171" y="83"/>
                        </a:lnTo>
                        <a:lnTo>
                          <a:pt x="171" y="85"/>
                        </a:lnTo>
                        <a:lnTo>
                          <a:pt x="171" y="87"/>
                        </a:lnTo>
                        <a:lnTo>
                          <a:pt x="171" y="89"/>
                        </a:lnTo>
                        <a:lnTo>
                          <a:pt x="171" y="90"/>
                        </a:lnTo>
                        <a:lnTo>
                          <a:pt x="169" y="90"/>
                        </a:lnTo>
                        <a:lnTo>
                          <a:pt x="169" y="92"/>
                        </a:lnTo>
                        <a:lnTo>
                          <a:pt x="171" y="92"/>
                        </a:lnTo>
                        <a:lnTo>
                          <a:pt x="169" y="92"/>
                        </a:lnTo>
                        <a:lnTo>
                          <a:pt x="169" y="94"/>
                        </a:lnTo>
                        <a:lnTo>
                          <a:pt x="171" y="94"/>
                        </a:lnTo>
                        <a:lnTo>
                          <a:pt x="171" y="96"/>
                        </a:lnTo>
                        <a:lnTo>
                          <a:pt x="173" y="96"/>
                        </a:lnTo>
                        <a:lnTo>
                          <a:pt x="175" y="96"/>
                        </a:lnTo>
                        <a:lnTo>
                          <a:pt x="177" y="94"/>
                        </a:lnTo>
                        <a:lnTo>
                          <a:pt x="179" y="92"/>
                        </a:lnTo>
                        <a:lnTo>
                          <a:pt x="181" y="90"/>
                        </a:lnTo>
                        <a:lnTo>
                          <a:pt x="183" y="90"/>
                        </a:lnTo>
                        <a:lnTo>
                          <a:pt x="183" y="92"/>
                        </a:lnTo>
                        <a:lnTo>
                          <a:pt x="185" y="92"/>
                        </a:lnTo>
                        <a:lnTo>
                          <a:pt x="185" y="94"/>
                        </a:lnTo>
                        <a:lnTo>
                          <a:pt x="187" y="94"/>
                        </a:lnTo>
                        <a:lnTo>
                          <a:pt x="187" y="96"/>
                        </a:lnTo>
                        <a:lnTo>
                          <a:pt x="187" y="98"/>
                        </a:lnTo>
                        <a:lnTo>
                          <a:pt x="188" y="98"/>
                        </a:lnTo>
                        <a:lnTo>
                          <a:pt x="188" y="100"/>
                        </a:lnTo>
                        <a:lnTo>
                          <a:pt x="190" y="100"/>
                        </a:lnTo>
                        <a:lnTo>
                          <a:pt x="190" y="102"/>
                        </a:lnTo>
                        <a:lnTo>
                          <a:pt x="190" y="100"/>
                        </a:lnTo>
                        <a:lnTo>
                          <a:pt x="190" y="102"/>
                        </a:lnTo>
                        <a:lnTo>
                          <a:pt x="192" y="102"/>
                        </a:lnTo>
                        <a:lnTo>
                          <a:pt x="194" y="102"/>
                        </a:lnTo>
                        <a:lnTo>
                          <a:pt x="194" y="104"/>
                        </a:lnTo>
                        <a:lnTo>
                          <a:pt x="196" y="104"/>
                        </a:lnTo>
                        <a:lnTo>
                          <a:pt x="196" y="106"/>
                        </a:lnTo>
                        <a:lnTo>
                          <a:pt x="198" y="106"/>
                        </a:lnTo>
                        <a:lnTo>
                          <a:pt x="198" y="104"/>
                        </a:lnTo>
                        <a:lnTo>
                          <a:pt x="200" y="104"/>
                        </a:lnTo>
                        <a:lnTo>
                          <a:pt x="202" y="104"/>
                        </a:lnTo>
                        <a:lnTo>
                          <a:pt x="204" y="104"/>
                        </a:lnTo>
                        <a:lnTo>
                          <a:pt x="204" y="102"/>
                        </a:lnTo>
                        <a:lnTo>
                          <a:pt x="206" y="102"/>
                        </a:lnTo>
                        <a:lnTo>
                          <a:pt x="208" y="102"/>
                        </a:lnTo>
                        <a:lnTo>
                          <a:pt x="210" y="102"/>
                        </a:lnTo>
                        <a:lnTo>
                          <a:pt x="210" y="104"/>
                        </a:lnTo>
                        <a:lnTo>
                          <a:pt x="212" y="104"/>
                        </a:lnTo>
                        <a:lnTo>
                          <a:pt x="213" y="104"/>
                        </a:lnTo>
                        <a:lnTo>
                          <a:pt x="212" y="104"/>
                        </a:lnTo>
                        <a:lnTo>
                          <a:pt x="212" y="106"/>
                        </a:lnTo>
                        <a:lnTo>
                          <a:pt x="212" y="108"/>
                        </a:lnTo>
                        <a:lnTo>
                          <a:pt x="213" y="108"/>
                        </a:lnTo>
                        <a:lnTo>
                          <a:pt x="213" y="110"/>
                        </a:lnTo>
                        <a:lnTo>
                          <a:pt x="215" y="110"/>
                        </a:lnTo>
                        <a:lnTo>
                          <a:pt x="215" y="112"/>
                        </a:lnTo>
                        <a:lnTo>
                          <a:pt x="215" y="113"/>
                        </a:lnTo>
                        <a:lnTo>
                          <a:pt x="217" y="113"/>
                        </a:lnTo>
                        <a:lnTo>
                          <a:pt x="217" y="115"/>
                        </a:lnTo>
                        <a:lnTo>
                          <a:pt x="219" y="115"/>
                        </a:lnTo>
                        <a:lnTo>
                          <a:pt x="219" y="117"/>
                        </a:lnTo>
                        <a:lnTo>
                          <a:pt x="221" y="117"/>
                        </a:lnTo>
                        <a:lnTo>
                          <a:pt x="221" y="119"/>
                        </a:lnTo>
                        <a:lnTo>
                          <a:pt x="221" y="121"/>
                        </a:lnTo>
                        <a:lnTo>
                          <a:pt x="221" y="123"/>
                        </a:lnTo>
                        <a:lnTo>
                          <a:pt x="221" y="125"/>
                        </a:lnTo>
                        <a:lnTo>
                          <a:pt x="223" y="125"/>
                        </a:lnTo>
                        <a:lnTo>
                          <a:pt x="225" y="125"/>
                        </a:lnTo>
                        <a:lnTo>
                          <a:pt x="227" y="125"/>
                        </a:lnTo>
                        <a:lnTo>
                          <a:pt x="227" y="127"/>
                        </a:lnTo>
                        <a:lnTo>
                          <a:pt x="229" y="127"/>
                        </a:lnTo>
                        <a:lnTo>
                          <a:pt x="231" y="127"/>
                        </a:lnTo>
                        <a:lnTo>
                          <a:pt x="231" y="129"/>
                        </a:lnTo>
                        <a:lnTo>
                          <a:pt x="231" y="127"/>
                        </a:lnTo>
                        <a:lnTo>
                          <a:pt x="233" y="127"/>
                        </a:lnTo>
                        <a:lnTo>
                          <a:pt x="235" y="127"/>
                        </a:lnTo>
                        <a:lnTo>
                          <a:pt x="235" y="125"/>
                        </a:lnTo>
                        <a:lnTo>
                          <a:pt x="236" y="125"/>
                        </a:lnTo>
                        <a:lnTo>
                          <a:pt x="236" y="127"/>
                        </a:lnTo>
                        <a:lnTo>
                          <a:pt x="238" y="127"/>
                        </a:lnTo>
                        <a:lnTo>
                          <a:pt x="238" y="125"/>
                        </a:lnTo>
                        <a:lnTo>
                          <a:pt x="240" y="125"/>
                        </a:lnTo>
                        <a:lnTo>
                          <a:pt x="240" y="123"/>
                        </a:lnTo>
                        <a:lnTo>
                          <a:pt x="240" y="121"/>
                        </a:lnTo>
                        <a:lnTo>
                          <a:pt x="242" y="121"/>
                        </a:lnTo>
                        <a:lnTo>
                          <a:pt x="242" y="119"/>
                        </a:lnTo>
                        <a:lnTo>
                          <a:pt x="242" y="117"/>
                        </a:lnTo>
                        <a:lnTo>
                          <a:pt x="242" y="115"/>
                        </a:lnTo>
                        <a:lnTo>
                          <a:pt x="244" y="115"/>
                        </a:lnTo>
                        <a:lnTo>
                          <a:pt x="244" y="113"/>
                        </a:lnTo>
                        <a:lnTo>
                          <a:pt x="244" y="112"/>
                        </a:lnTo>
                        <a:lnTo>
                          <a:pt x="246" y="112"/>
                        </a:lnTo>
                        <a:lnTo>
                          <a:pt x="248" y="112"/>
                        </a:lnTo>
                        <a:lnTo>
                          <a:pt x="250" y="112"/>
                        </a:lnTo>
                        <a:lnTo>
                          <a:pt x="252" y="112"/>
                        </a:lnTo>
                        <a:lnTo>
                          <a:pt x="254" y="112"/>
                        </a:lnTo>
                        <a:lnTo>
                          <a:pt x="254" y="113"/>
                        </a:lnTo>
                        <a:lnTo>
                          <a:pt x="256" y="113"/>
                        </a:lnTo>
                        <a:lnTo>
                          <a:pt x="258" y="113"/>
                        </a:lnTo>
                        <a:lnTo>
                          <a:pt x="259" y="113"/>
                        </a:lnTo>
                        <a:lnTo>
                          <a:pt x="259" y="112"/>
                        </a:lnTo>
                        <a:lnTo>
                          <a:pt x="259" y="110"/>
                        </a:lnTo>
                        <a:lnTo>
                          <a:pt x="261" y="110"/>
                        </a:lnTo>
                        <a:lnTo>
                          <a:pt x="261" y="108"/>
                        </a:lnTo>
                        <a:lnTo>
                          <a:pt x="261" y="106"/>
                        </a:lnTo>
                        <a:lnTo>
                          <a:pt x="263" y="106"/>
                        </a:lnTo>
                        <a:lnTo>
                          <a:pt x="263" y="104"/>
                        </a:lnTo>
                        <a:lnTo>
                          <a:pt x="263" y="102"/>
                        </a:lnTo>
                        <a:lnTo>
                          <a:pt x="263" y="100"/>
                        </a:lnTo>
                        <a:lnTo>
                          <a:pt x="263" y="98"/>
                        </a:lnTo>
                        <a:lnTo>
                          <a:pt x="263" y="96"/>
                        </a:lnTo>
                        <a:lnTo>
                          <a:pt x="263" y="94"/>
                        </a:lnTo>
                        <a:lnTo>
                          <a:pt x="263" y="92"/>
                        </a:lnTo>
                        <a:lnTo>
                          <a:pt x="265" y="92"/>
                        </a:lnTo>
                        <a:lnTo>
                          <a:pt x="265" y="90"/>
                        </a:lnTo>
                        <a:lnTo>
                          <a:pt x="267" y="90"/>
                        </a:lnTo>
                        <a:lnTo>
                          <a:pt x="267" y="89"/>
                        </a:lnTo>
                        <a:lnTo>
                          <a:pt x="269" y="87"/>
                        </a:lnTo>
                        <a:lnTo>
                          <a:pt x="269" y="85"/>
                        </a:lnTo>
                        <a:lnTo>
                          <a:pt x="271" y="85"/>
                        </a:lnTo>
                        <a:lnTo>
                          <a:pt x="271" y="83"/>
                        </a:lnTo>
                        <a:lnTo>
                          <a:pt x="273" y="83"/>
                        </a:lnTo>
                        <a:lnTo>
                          <a:pt x="273" y="81"/>
                        </a:lnTo>
                        <a:lnTo>
                          <a:pt x="271" y="81"/>
                        </a:lnTo>
                        <a:lnTo>
                          <a:pt x="273" y="81"/>
                        </a:lnTo>
                        <a:lnTo>
                          <a:pt x="273" y="83"/>
                        </a:lnTo>
                        <a:lnTo>
                          <a:pt x="275" y="83"/>
                        </a:lnTo>
                        <a:lnTo>
                          <a:pt x="277" y="83"/>
                        </a:lnTo>
                        <a:lnTo>
                          <a:pt x="277" y="81"/>
                        </a:lnTo>
                        <a:lnTo>
                          <a:pt x="277" y="79"/>
                        </a:lnTo>
                        <a:lnTo>
                          <a:pt x="279" y="79"/>
                        </a:lnTo>
                        <a:lnTo>
                          <a:pt x="281" y="79"/>
                        </a:lnTo>
                        <a:lnTo>
                          <a:pt x="281" y="77"/>
                        </a:lnTo>
                        <a:lnTo>
                          <a:pt x="283" y="77"/>
                        </a:lnTo>
                        <a:lnTo>
                          <a:pt x="284" y="77"/>
                        </a:lnTo>
                        <a:lnTo>
                          <a:pt x="286" y="77"/>
                        </a:lnTo>
                        <a:lnTo>
                          <a:pt x="286" y="75"/>
                        </a:lnTo>
                        <a:lnTo>
                          <a:pt x="288" y="75"/>
                        </a:lnTo>
                        <a:lnTo>
                          <a:pt x="288" y="73"/>
                        </a:lnTo>
                        <a:lnTo>
                          <a:pt x="290" y="73"/>
                        </a:lnTo>
                        <a:lnTo>
                          <a:pt x="290" y="71"/>
                        </a:lnTo>
                        <a:lnTo>
                          <a:pt x="290" y="73"/>
                        </a:lnTo>
                        <a:lnTo>
                          <a:pt x="292" y="73"/>
                        </a:lnTo>
                        <a:lnTo>
                          <a:pt x="292" y="75"/>
                        </a:lnTo>
                        <a:lnTo>
                          <a:pt x="294" y="77"/>
                        </a:lnTo>
                        <a:lnTo>
                          <a:pt x="294" y="79"/>
                        </a:lnTo>
                        <a:lnTo>
                          <a:pt x="294" y="81"/>
                        </a:lnTo>
                        <a:lnTo>
                          <a:pt x="294" y="83"/>
                        </a:lnTo>
                        <a:lnTo>
                          <a:pt x="294" y="85"/>
                        </a:lnTo>
                        <a:lnTo>
                          <a:pt x="294" y="87"/>
                        </a:lnTo>
                        <a:lnTo>
                          <a:pt x="294" y="89"/>
                        </a:lnTo>
                        <a:lnTo>
                          <a:pt x="296" y="89"/>
                        </a:lnTo>
                        <a:lnTo>
                          <a:pt x="296" y="90"/>
                        </a:lnTo>
                        <a:lnTo>
                          <a:pt x="298" y="92"/>
                        </a:lnTo>
                        <a:lnTo>
                          <a:pt x="300" y="94"/>
                        </a:lnTo>
                        <a:lnTo>
                          <a:pt x="302" y="94"/>
                        </a:lnTo>
                        <a:lnTo>
                          <a:pt x="304" y="94"/>
                        </a:lnTo>
                        <a:lnTo>
                          <a:pt x="306" y="94"/>
                        </a:lnTo>
                        <a:lnTo>
                          <a:pt x="306" y="92"/>
                        </a:lnTo>
                        <a:lnTo>
                          <a:pt x="306" y="94"/>
                        </a:lnTo>
                        <a:lnTo>
                          <a:pt x="306" y="96"/>
                        </a:lnTo>
                        <a:lnTo>
                          <a:pt x="306" y="98"/>
                        </a:lnTo>
                        <a:lnTo>
                          <a:pt x="307" y="98"/>
                        </a:lnTo>
                        <a:lnTo>
                          <a:pt x="309" y="98"/>
                        </a:lnTo>
                        <a:lnTo>
                          <a:pt x="309" y="96"/>
                        </a:lnTo>
                        <a:lnTo>
                          <a:pt x="311" y="96"/>
                        </a:lnTo>
                        <a:lnTo>
                          <a:pt x="313" y="96"/>
                        </a:lnTo>
                        <a:lnTo>
                          <a:pt x="313" y="98"/>
                        </a:lnTo>
                        <a:lnTo>
                          <a:pt x="313" y="100"/>
                        </a:lnTo>
                        <a:lnTo>
                          <a:pt x="313" y="102"/>
                        </a:lnTo>
                        <a:lnTo>
                          <a:pt x="315" y="102"/>
                        </a:lnTo>
                        <a:lnTo>
                          <a:pt x="317" y="102"/>
                        </a:lnTo>
                        <a:lnTo>
                          <a:pt x="319" y="104"/>
                        </a:lnTo>
                        <a:lnTo>
                          <a:pt x="319" y="106"/>
                        </a:lnTo>
                        <a:lnTo>
                          <a:pt x="321" y="106"/>
                        </a:lnTo>
                        <a:lnTo>
                          <a:pt x="321" y="104"/>
                        </a:lnTo>
                        <a:lnTo>
                          <a:pt x="323" y="104"/>
                        </a:lnTo>
                        <a:lnTo>
                          <a:pt x="323" y="102"/>
                        </a:lnTo>
                        <a:lnTo>
                          <a:pt x="325" y="102"/>
                        </a:lnTo>
                        <a:lnTo>
                          <a:pt x="323" y="102"/>
                        </a:lnTo>
                        <a:lnTo>
                          <a:pt x="323" y="104"/>
                        </a:lnTo>
                        <a:lnTo>
                          <a:pt x="325" y="104"/>
                        </a:lnTo>
                        <a:lnTo>
                          <a:pt x="325" y="106"/>
                        </a:lnTo>
                        <a:lnTo>
                          <a:pt x="325" y="108"/>
                        </a:lnTo>
                        <a:lnTo>
                          <a:pt x="323" y="108"/>
                        </a:lnTo>
                        <a:lnTo>
                          <a:pt x="325" y="108"/>
                        </a:lnTo>
                        <a:lnTo>
                          <a:pt x="323" y="108"/>
                        </a:lnTo>
                        <a:lnTo>
                          <a:pt x="325" y="108"/>
                        </a:lnTo>
                        <a:lnTo>
                          <a:pt x="327" y="108"/>
                        </a:lnTo>
                        <a:lnTo>
                          <a:pt x="327" y="110"/>
                        </a:lnTo>
                        <a:lnTo>
                          <a:pt x="329" y="110"/>
                        </a:lnTo>
                        <a:lnTo>
                          <a:pt x="331" y="110"/>
                        </a:lnTo>
                        <a:lnTo>
                          <a:pt x="331" y="112"/>
                        </a:lnTo>
                        <a:lnTo>
                          <a:pt x="331" y="113"/>
                        </a:lnTo>
                        <a:lnTo>
                          <a:pt x="332" y="113"/>
                        </a:lnTo>
                        <a:lnTo>
                          <a:pt x="334" y="113"/>
                        </a:lnTo>
                        <a:lnTo>
                          <a:pt x="334" y="112"/>
                        </a:lnTo>
                        <a:lnTo>
                          <a:pt x="334" y="113"/>
                        </a:lnTo>
                        <a:lnTo>
                          <a:pt x="336" y="113"/>
                        </a:lnTo>
                        <a:lnTo>
                          <a:pt x="338" y="113"/>
                        </a:lnTo>
                        <a:lnTo>
                          <a:pt x="338" y="115"/>
                        </a:lnTo>
                        <a:lnTo>
                          <a:pt x="340" y="115"/>
                        </a:lnTo>
                        <a:lnTo>
                          <a:pt x="342" y="115"/>
                        </a:lnTo>
                        <a:lnTo>
                          <a:pt x="344" y="115"/>
                        </a:lnTo>
                        <a:lnTo>
                          <a:pt x="344" y="117"/>
                        </a:lnTo>
                        <a:lnTo>
                          <a:pt x="346" y="117"/>
                        </a:lnTo>
                        <a:lnTo>
                          <a:pt x="346" y="119"/>
                        </a:lnTo>
                        <a:lnTo>
                          <a:pt x="348" y="119"/>
                        </a:lnTo>
                        <a:lnTo>
                          <a:pt x="348" y="121"/>
                        </a:lnTo>
                        <a:lnTo>
                          <a:pt x="346" y="121"/>
                        </a:lnTo>
                        <a:lnTo>
                          <a:pt x="346" y="123"/>
                        </a:lnTo>
                        <a:lnTo>
                          <a:pt x="346" y="125"/>
                        </a:lnTo>
                        <a:lnTo>
                          <a:pt x="344" y="125"/>
                        </a:lnTo>
                        <a:lnTo>
                          <a:pt x="346" y="125"/>
                        </a:lnTo>
                        <a:lnTo>
                          <a:pt x="346" y="127"/>
                        </a:lnTo>
                        <a:lnTo>
                          <a:pt x="346" y="129"/>
                        </a:lnTo>
                        <a:lnTo>
                          <a:pt x="346" y="131"/>
                        </a:lnTo>
                        <a:lnTo>
                          <a:pt x="346" y="133"/>
                        </a:lnTo>
                        <a:lnTo>
                          <a:pt x="346" y="135"/>
                        </a:lnTo>
                        <a:lnTo>
                          <a:pt x="346" y="137"/>
                        </a:lnTo>
                        <a:lnTo>
                          <a:pt x="346" y="138"/>
                        </a:lnTo>
                        <a:lnTo>
                          <a:pt x="346" y="140"/>
                        </a:lnTo>
                        <a:lnTo>
                          <a:pt x="348" y="140"/>
                        </a:lnTo>
                        <a:lnTo>
                          <a:pt x="348" y="142"/>
                        </a:lnTo>
                        <a:lnTo>
                          <a:pt x="350" y="142"/>
                        </a:lnTo>
                        <a:lnTo>
                          <a:pt x="350" y="144"/>
                        </a:lnTo>
                        <a:lnTo>
                          <a:pt x="352" y="144"/>
                        </a:lnTo>
                        <a:lnTo>
                          <a:pt x="352" y="142"/>
                        </a:lnTo>
                        <a:lnTo>
                          <a:pt x="354" y="142"/>
                        </a:lnTo>
                        <a:lnTo>
                          <a:pt x="355" y="142"/>
                        </a:lnTo>
                        <a:lnTo>
                          <a:pt x="355" y="144"/>
                        </a:lnTo>
                        <a:lnTo>
                          <a:pt x="357" y="144"/>
                        </a:lnTo>
                        <a:lnTo>
                          <a:pt x="355" y="144"/>
                        </a:lnTo>
                        <a:lnTo>
                          <a:pt x="357" y="144"/>
                        </a:lnTo>
                        <a:lnTo>
                          <a:pt x="359" y="144"/>
                        </a:lnTo>
                        <a:lnTo>
                          <a:pt x="359" y="146"/>
                        </a:lnTo>
                        <a:lnTo>
                          <a:pt x="361" y="146"/>
                        </a:lnTo>
                        <a:lnTo>
                          <a:pt x="361" y="148"/>
                        </a:lnTo>
                        <a:lnTo>
                          <a:pt x="363" y="148"/>
                        </a:lnTo>
                        <a:lnTo>
                          <a:pt x="363" y="150"/>
                        </a:lnTo>
                        <a:lnTo>
                          <a:pt x="363" y="152"/>
                        </a:lnTo>
                        <a:lnTo>
                          <a:pt x="363" y="154"/>
                        </a:lnTo>
                        <a:lnTo>
                          <a:pt x="365" y="154"/>
                        </a:lnTo>
                        <a:lnTo>
                          <a:pt x="365" y="156"/>
                        </a:lnTo>
                        <a:lnTo>
                          <a:pt x="363" y="156"/>
                        </a:lnTo>
                        <a:lnTo>
                          <a:pt x="363" y="158"/>
                        </a:lnTo>
                        <a:lnTo>
                          <a:pt x="363" y="160"/>
                        </a:lnTo>
                        <a:lnTo>
                          <a:pt x="365" y="160"/>
                        </a:lnTo>
                        <a:lnTo>
                          <a:pt x="365" y="161"/>
                        </a:lnTo>
                        <a:lnTo>
                          <a:pt x="367" y="161"/>
                        </a:lnTo>
                        <a:lnTo>
                          <a:pt x="367" y="163"/>
                        </a:lnTo>
                        <a:lnTo>
                          <a:pt x="365" y="163"/>
                        </a:lnTo>
                        <a:lnTo>
                          <a:pt x="365" y="165"/>
                        </a:lnTo>
                        <a:lnTo>
                          <a:pt x="365" y="167"/>
                        </a:lnTo>
                        <a:lnTo>
                          <a:pt x="365" y="169"/>
                        </a:lnTo>
                        <a:lnTo>
                          <a:pt x="365" y="171"/>
                        </a:lnTo>
                        <a:lnTo>
                          <a:pt x="367" y="173"/>
                        </a:lnTo>
                        <a:lnTo>
                          <a:pt x="369" y="173"/>
                        </a:lnTo>
                        <a:lnTo>
                          <a:pt x="369" y="175"/>
                        </a:lnTo>
                        <a:lnTo>
                          <a:pt x="369" y="177"/>
                        </a:lnTo>
                        <a:lnTo>
                          <a:pt x="369" y="179"/>
                        </a:lnTo>
                        <a:lnTo>
                          <a:pt x="369" y="181"/>
                        </a:lnTo>
                        <a:lnTo>
                          <a:pt x="371" y="181"/>
                        </a:lnTo>
                        <a:lnTo>
                          <a:pt x="373" y="181"/>
                        </a:lnTo>
                        <a:lnTo>
                          <a:pt x="373" y="183"/>
                        </a:lnTo>
                        <a:lnTo>
                          <a:pt x="375" y="183"/>
                        </a:lnTo>
                        <a:lnTo>
                          <a:pt x="377" y="183"/>
                        </a:lnTo>
                        <a:lnTo>
                          <a:pt x="377" y="185"/>
                        </a:lnTo>
                        <a:lnTo>
                          <a:pt x="375" y="186"/>
                        </a:lnTo>
                        <a:lnTo>
                          <a:pt x="375" y="188"/>
                        </a:lnTo>
                        <a:lnTo>
                          <a:pt x="373" y="190"/>
                        </a:lnTo>
                        <a:lnTo>
                          <a:pt x="375" y="190"/>
                        </a:lnTo>
                        <a:lnTo>
                          <a:pt x="375" y="192"/>
                        </a:lnTo>
                        <a:lnTo>
                          <a:pt x="375" y="194"/>
                        </a:lnTo>
                        <a:lnTo>
                          <a:pt x="373" y="194"/>
                        </a:lnTo>
                        <a:lnTo>
                          <a:pt x="373" y="196"/>
                        </a:lnTo>
                        <a:lnTo>
                          <a:pt x="375" y="196"/>
                        </a:lnTo>
                        <a:lnTo>
                          <a:pt x="375" y="198"/>
                        </a:lnTo>
                        <a:lnTo>
                          <a:pt x="375" y="200"/>
                        </a:lnTo>
                        <a:lnTo>
                          <a:pt x="377" y="200"/>
                        </a:lnTo>
                        <a:lnTo>
                          <a:pt x="377" y="202"/>
                        </a:lnTo>
                        <a:lnTo>
                          <a:pt x="377" y="204"/>
                        </a:lnTo>
                        <a:lnTo>
                          <a:pt x="377" y="206"/>
                        </a:lnTo>
                        <a:lnTo>
                          <a:pt x="377" y="208"/>
                        </a:lnTo>
                        <a:lnTo>
                          <a:pt x="375" y="208"/>
                        </a:lnTo>
                        <a:lnTo>
                          <a:pt x="375" y="209"/>
                        </a:lnTo>
                        <a:lnTo>
                          <a:pt x="377" y="209"/>
                        </a:lnTo>
                        <a:lnTo>
                          <a:pt x="375" y="209"/>
                        </a:lnTo>
                        <a:lnTo>
                          <a:pt x="375" y="211"/>
                        </a:lnTo>
                        <a:lnTo>
                          <a:pt x="373" y="211"/>
                        </a:lnTo>
                        <a:lnTo>
                          <a:pt x="371" y="213"/>
                        </a:lnTo>
                        <a:lnTo>
                          <a:pt x="369" y="213"/>
                        </a:lnTo>
                        <a:lnTo>
                          <a:pt x="367" y="213"/>
                        </a:lnTo>
                        <a:lnTo>
                          <a:pt x="367" y="215"/>
                        </a:lnTo>
                        <a:lnTo>
                          <a:pt x="365" y="215"/>
                        </a:lnTo>
                        <a:lnTo>
                          <a:pt x="365" y="217"/>
                        </a:lnTo>
                        <a:lnTo>
                          <a:pt x="365" y="219"/>
                        </a:lnTo>
                        <a:lnTo>
                          <a:pt x="367" y="219"/>
                        </a:lnTo>
                        <a:lnTo>
                          <a:pt x="367" y="221"/>
                        </a:lnTo>
                        <a:lnTo>
                          <a:pt x="367" y="219"/>
                        </a:lnTo>
                        <a:lnTo>
                          <a:pt x="367" y="221"/>
                        </a:lnTo>
                        <a:lnTo>
                          <a:pt x="367" y="223"/>
                        </a:lnTo>
                        <a:lnTo>
                          <a:pt x="369" y="223"/>
                        </a:lnTo>
                        <a:lnTo>
                          <a:pt x="369" y="225"/>
                        </a:lnTo>
                        <a:lnTo>
                          <a:pt x="369" y="227"/>
                        </a:lnTo>
                        <a:lnTo>
                          <a:pt x="367" y="227"/>
                        </a:lnTo>
                        <a:lnTo>
                          <a:pt x="367" y="229"/>
                        </a:lnTo>
                        <a:lnTo>
                          <a:pt x="367" y="231"/>
                        </a:lnTo>
                        <a:lnTo>
                          <a:pt x="365" y="231"/>
                        </a:lnTo>
                        <a:lnTo>
                          <a:pt x="365" y="233"/>
                        </a:lnTo>
                        <a:lnTo>
                          <a:pt x="363" y="233"/>
                        </a:lnTo>
                        <a:lnTo>
                          <a:pt x="363" y="234"/>
                        </a:lnTo>
                        <a:lnTo>
                          <a:pt x="363" y="236"/>
                        </a:lnTo>
                        <a:lnTo>
                          <a:pt x="361" y="236"/>
                        </a:lnTo>
                        <a:lnTo>
                          <a:pt x="361" y="238"/>
                        </a:lnTo>
                        <a:lnTo>
                          <a:pt x="359" y="238"/>
                        </a:lnTo>
                        <a:lnTo>
                          <a:pt x="359" y="240"/>
                        </a:lnTo>
                        <a:lnTo>
                          <a:pt x="359" y="242"/>
                        </a:lnTo>
                        <a:lnTo>
                          <a:pt x="359" y="244"/>
                        </a:lnTo>
                        <a:lnTo>
                          <a:pt x="359" y="246"/>
                        </a:lnTo>
                        <a:lnTo>
                          <a:pt x="361" y="246"/>
                        </a:lnTo>
                        <a:lnTo>
                          <a:pt x="361" y="248"/>
                        </a:lnTo>
                        <a:lnTo>
                          <a:pt x="361" y="250"/>
                        </a:lnTo>
                        <a:lnTo>
                          <a:pt x="361" y="252"/>
                        </a:lnTo>
                        <a:lnTo>
                          <a:pt x="363" y="252"/>
                        </a:lnTo>
                        <a:lnTo>
                          <a:pt x="363" y="254"/>
                        </a:lnTo>
                        <a:lnTo>
                          <a:pt x="365" y="254"/>
                        </a:lnTo>
                        <a:lnTo>
                          <a:pt x="367" y="256"/>
                        </a:lnTo>
                        <a:lnTo>
                          <a:pt x="369" y="256"/>
                        </a:lnTo>
                        <a:lnTo>
                          <a:pt x="371" y="256"/>
                        </a:lnTo>
                        <a:lnTo>
                          <a:pt x="371" y="254"/>
                        </a:lnTo>
                        <a:lnTo>
                          <a:pt x="373" y="254"/>
                        </a:lnTo>
                        <a:lnTo>
                          <a:pt x="373" y="256"/>
                        </a:lnTo>
                        <a:lnTo>
                          <a:pt x="373" y="254"/>
                        </a:lnTo>
                        <a:lnTo>
                          <a:pt x="375" y="254"/>
                        </a:lnTo>
                        <a:lnTo>
                          <a:pt x="375" y="252"/>
                        </a:lnTo>
                        <a:lnTo>
                          <a:pt x="377" y="252"/>
                        </a:lnTo>
                        <a:lnTo>
                          <a:pt x="379" y="254"/>
                        </a:lnTo>
                        <a:lnTo>
                          <a:pt x="379" y="252"/>
                        </a:lnTo>
                        <a:lnTo>
                          <a:pt x="380" y="252"/>
                        </a:lnTo>
                        <a:lnTo>
                          <a:pt x="380" y="254"/>
                        </a:lnTo>
                        <a:lnTo>
                          <a:pt x="382" y="254"/>
                        </a:lnTo>
                        <a:lnTo>
                          <a:pt x="384" y="256"/>
                        </a:lnTo>
                        <a:lnTo>
                          <a:pt x="384" y="254"/>
                        </a:lnTo>
                        <a:lnTo>
                          <a:pt x="386" y="254"/>
                        </a:lnTo>
                        <a:lnTo>
                          <a:pt x="388" y="254"/>
                        </a:lnTo>
                        <a:lnTo>
                          <a:pt x="388" y="256"/>
                        </a:lnTo>
                        <a:lnTo>
                          <a:pt x="390" y="256"/>
                        </a:lnTo>
                        <a:lnTo>
                          <a:pt x="392" y="256"/>
                        </a:lnTo>
                        <a:lnTo>
                          <a:pt x="394" y="256"/>
                        </a:lnTo>
                        <a:lnTo>
                          <a:pt x="396" y="256"/>
                        </a:lnTo>
                        <a:lnTo>
                          <a:pt x="398" y="256"/>
                        </a:lnTo>
                        <a:lnTo>
                          <a:pt x="398" y="257"/>
                        </a:lnTo>
                        <a:lnTo>
                          <a:pt x="400" y="257"/>
                        </a:lnTo>
                        <a:lnTo>
                          <a:pt x="400" y="259"/>
                        </a:lnTo>
                        <a:lnTo>
                          <a:pt x="400" y="261"/>
                        </a:lnTo>
                        <a:lnTo>
                          <a:pt x="400" y="263"/>
                        </a:lnTo>
                        <a:lnTo>
                          <a:pt x="400" y="261"/>
                        </a:lnTo>
                        <a:lnTo>
                          <a:pt x="400" y="263"/>
                        </a:lnTo>
                        <a:lnTo>
                          <a:pt x="402" y="263"/>
                        </a:lnTo>
                        <a:lnTo>
                          <a:pt x="400" y="263"/>
                        </a:lnTo>
                        <a:lnTo>
                          <a:pt x="402" y="263"/>
                        </a:lnTo>
                        <a:lnTo>
                          <a:pt x="403" y="263"/>
                        </a:lnTo>
                        <a:lnTo>
                          <a:pt x="403" y="265"/>
                        </a:lnTo>
                        <a:lnTo>
                          <a:pt x="405" y="265"/>
                        </a:lnTo>
                        <a:lnTo>
                          <a:pt x="405" y="267"/>
                        </a:lnTo>
                        <a:lnTo>
                          <a:pt x="405" y="269"/>
                        </a:lnTo>
                        <a:lnTo>
                          <a:pt x="407" y="269"/>
                        </a:lnTo>
                        <a:lnTo>
                          <a:pt x="407" y="271"/>
                        </a:lnTo>
                        <a:lnTo>
                          <a:pt x="407" y="273"/>
                        </a:lnTo>
                        <a:lnTo>
                          <a:pt x="405" y="273"/>
                        </a:lnTo>
                        <a:lnTo>
                          <a:pt x="405" y="275"/>
                        </a:lnTo>
                        <a:lnTo>
                          <a:pt x="405" y="277"/>
                        </a:lnTo>
                        <a:lnTo>
                          <a:pt x="407" y="277"/>
                        </a:lnTo>
                        <a:lnTo>
                          <a:pt x="407" y="279"/>
                        </a:lnTo>
                        <a:lnTo>
                          <a:pt x="409" y="279"/>
                        </a:lnTo>
                        <a:lnTo>
                          <a:pt x="411" y="279"/>
                        </a:lnTo>
                        <a:lnTo>
                          <a:pt x="413" y="279"/>
                        </a:lnTo>
                        <a:lnTo>
                          <a:pt x="415" y="279"/>
                        </a:lnTo>
                        <a:lnTo>
                          <a:pt x="415" y="281"/>
                        </a:lnTo>
                        <a:lnTo>
                          <a:pt x="417" y="281"/>
                        </a:lnTo>
                        <a:lnTo>
                          <a:pt x="419" y="281"/>
                        </a:lnTo>
                        <a:lnTo>
                          <a:pt x="419" y="282"/>
                        </a:lnTo>
                        <a:lnTo>
                          <a:pt x="419" y="284"/>
                        </a:lnTo>
                        <a:lnTo>
                          <a:pt x="421" y="284"/>
                        </a:lnTo>
                        <a:lnTo>
                          <a:pt x="423" y="284"/>
                        </a:lnTo>
                        <a:lnTo>
                          <a:pt x="423" y="286"/>
                        </a:lnTo>
                        <a:lnTo>
                          <a:pt x="421" y="286"/>
                        </a:lnTo>
                        <a:lnTo>
                          <a:pt x="423" y="286"/>
                        </a:lnTo>
                        <a:lnTo>
                          <a:pt x="423" y="288"/>
                        </a:lnTo>
                        <a:lnTo>
                          <a:pt x="423" y="290"/>
                        </a:lnTo>
                        <a:lnTo>
                          <a:pt x="423" y="292"/>
                        </a:lnTo>
                        <a:lnTo>
                          <a:pt x="423" y="294"/>
                        </a:lnTo>
                        <a:lnTo>
                          <a:pt x="423" y="296"/>
                        </a:lnTo>
                        <a:lnTo>
                          <a:pt x="425" y="296"/>
                        </a:lnTo>
                        <a:lnTo>
                          <a:pt x="427" y="296"/>
                        </a:lnTo>
                        <a:lnTo>
                          <a:pt x="427" y="298"/>
                        </a:lnTo>
                        <a:lnTo>
                          <a:pt x="428" y="298"/>
                        </a:lnTo>
                        <a:lnTo>
                          <a:pt x="430" y="298"/>
                        </a:lnTo>
                        <a:lnTo>
                          <a:pt x="430" y="296"/>
                        </a:lnTo>
                        <a:lnTo>
                          <a:pt x="432" y="294"/>
                        </a:lnTo>
                        <a:lnTo>
                          <a:pt x="434" y="292"/>
                        </a:lnTo>
                        <a:lnTo>
                          <a:pt x="434" y="294"/>
                        </a:lnTo>
                        <a:lnTo>
                          <a:pt x="436" y="294"/>
                        </a:lnTo>
                        <a:lnTo>
                          <a:pt x="438" y="294"/>
                        </a:lnTo>
                        <a:lnTo>
                          <a:pt x="436" y="294"/>
                        </a:lnTo>
                        <a:lnTo>
                          <a:pt x="438" y="294"/>
                        </a:lnTo>
                        <a:lnTo>
                          <a:pt x="440" y="294"/>
                        </a:lnTo>
                        <a:lnTo>
                          <a:pt x="442" y="294"/>
                        </a:lnTo>
                        <a:lnTo>
                          <a:pt x="444" y="294"/>
                        </a:lnTo>
                        <a:lnTo>
                          <a:pt x="446" y="294"/>
                        </a:lnTo>
                        <a:lnTo>
                          <a:pt x="446" y="296"/>
                        </a:lnTo>
                        <a:lnTo>
                          <a:pt x="448" y="296"/>
                        </a:lnTo>
                        <a:lnTo>
                          <a:pt x="446" y="298"/>
                        </a:lnTo>
                        <a:lnTo>
                          <a:pt x="446" y="300"/>
                        </a:lnTo>
                        <a:lnTo>
                          <a:pt x="444" y="300"/>
                        </a:lnTo>
                        <a:lnTo>
                          <a:pt x="444" y="302"/>
                        </a:lnTo>
                        <a:lnTo>
                          <a:pt x="444" y="304"/>
                        </a:lnTo>
                        <a:lnTo>
                          <a:pt x="442" y="304"/>
                        </a:lnTo>
                        <a:lnTo>
                          <a:pt x="442" y="306"/>
                        </a:lnTo>
                        <a:lnTo>
                          <a:pt x="444" y="306"/>
                        </a:lnTo>
                        <a:lnTo>
                          <a:pt x="444" y="307"/>
                        </a:lnTo>
                        <a:lnTo>
                          <a:pt x="446" y="307"/>
                        </a:lnTo>
                        <a:lnTo>
                          <a:pt x="446" y="309"/>
                        </a:lnTo>
                        <a:lnTo>
                          <a:pt x="448" y="309"/>
                        </a:lnTo>
                        <a:lnTo>
                          <a:pt x="450" y="309"/>
                        </a:lnTo>
                        <a:lnTo>
                          <a:pt x="451" y="309"/>
                        </a:lnTo>
                        <a:lnTo>
                          <a:pt x="453" y="311"/>
                        </a:lnTo>
                        <a:lnTo>
                          <a:pt x="455" y="311"/>
                        </a:lnTo>
                        <a:lnTo>
                          <a:pt x="457" y="311"/>
                        </a:lnTo>
                        <a:lnTo>
                          <a:pt x="457" y="313"/>
                        </a:lnTo>
                        <a:lnTo>
                          <a:pt x="459" y="313"/>
                        </a:lnTo>
                        <a:lnTo>
                          <a:pt x="461" y="313"/>
                        </a:lnTo>
                        <a:lnTo>
                          <a:pt x="463" y="313"/>
                        </a:lnTo>
                        <a:lnTo>
                          <a:pt x="463" y="315"/>
                        </a:lnTo>
                        <a:lnTo>
                          <a:pt x="465" y="315"/>
                        </a:lnTo>
                        <a:lnTo>
                          <a:pt x="467" y="315"/>
                        </a:lnTo>
                        <a:lnTo>
                          <a:pt x="469" y="315"/>
                        </a:lnTo>
                        <a:lnTo>
                          <a:pt x="469" y="313"/>
                        </a:lnTo>
                        <a:lnTo>
                          <a:pt x="471" y="313"/>
                        </a:lnTo>
                        <a:lnTo>
                          <a:pt x="473" y="313"/>
                        </a:lnTo>
                        <a:lnTo>
                          <a:pt x="473" y="311"/>
                        </a:lnTo>
                        <a:lnTo>
                          <a:pt x="475" y="311"/>
                        </a:lnTo>
                        <a:lnTo>
                          <a:pt x="475" y="313"/>
                        </a:lnTo>
                        <a:lnTo>
                          <a:pt x="476" y="313"/>
                        </a:lnTo>
                        <a:lnTo>
                          <a:pt x="476" y="315"/>
                        </a:lnTo>
                        <a:lnTo>
                          <a:pt x="478" y="315"/>
                        </a:lnTo>
                        <a:lnTo>
                          <a:pt x="478" y="313"/>
                        </a:lnTo>
                        <a:lnTo>
                          <a:pt x="478" y="311"/>
                        </a:lnTo>
                        <a:lnTo>
                          <a:pt x="480" y="311"/>
                        </a:lnTo>
                        <a:lnTo>
                          <a:pt x="480" y="309"/>
                        </a:lnTo>
                        <a:lnTo>
                          <a:pt x="482" y="309"/>
                        </a:lnTo>
                        <a:lnTo>
                          <a:pt x="482" y="307"/>
                        </a:lnTo>
                        <a:lnTo>
                          <a:pt x="482" y="306"/>
                        </a:lnTo>
                        <a:lnTo>
                          <a:pt x="484" y="304"/>
                        </a:lnTo>
                        <a:lnTo>
                          <a:pt x="484" y="302"/>
                        </a:lnTo>
                        <a:lnTo>
                          <a:pt x="484" y="300"/>
                        </a:lnTo>
                        <a:lnTo>
                          <a:pt x="486" y="300"/>
                        </a:lnTo>
                        <a:lnTo>
                          <a:pt x="486" y="298"/>
                        </a:lnTo>
                        <a:lnTo>
                          <a:pt x="484" y="298"/>
                        </a:lnTo>
                        <a:lnTo>
                          <a:pt x="484" y="296"/>
                        </a:lnTo>
                        <a:lnTo>
                          <a:pt x="486" y="296"/>
                        </a:lnTo>
                        <a:lnTo>
                          <a:pt x="486" y="294"/>
                        </a:lnTo>
                        <a:lnTo>
                          <a:pt x="486" y="292"/>
                        </a:lnTo>
                        <a:lnTo>
                          <a:pt x="488" y="292"/>
                        </a:lnTo>
                        <a:lnTo>
                          <a:pt x="488" y="294"/>
                        </a:lnTo>
                        <a:lnTo>
                          <a:pt x="490" y="294"/>
                        </a:lnTo>
                        <a:lnTo>
                          <a:pt x="492" y="294"/>
                        </a:lnTo>
                        <a:lnTo>
                          <a:pt x="490" y="309"/>
                        </a:lnTo>
                        <a:lnTo>
                          <a:pt x="486" y="330"/>
                        </a:lnTo>
                        <a:lnTo>
                          <a:pt x="486" y="332"/>
                        </a:lnTo>
                        <a:lnTo>
                          <a:pt x="486" y="334"/>
                        </a:lnTo>
                        <a:lnTo>
                          <a:pt x="486" y="336"/>
                        </a:lnTo>
                        <a:lnTo>
                          <a:pt x="484" y="336"/>
                        </a:lnTo>
                        <a:lnTo>
                          <a:pt x="484" y="338"/>
                        </a:lnTo>
                        <a:lnTo>
                          <a:pt x="484" y="340"/>
                        </a:lnTo>
                        <a:lnTo>
                          <a:pt x="484" y="342"/>
                        </a:lnTo>
                        <a:lnTo>
                          <a:pt x="484" y="344"/>
                        </a:lnTo>
                        <a:lnTo>
                          <a:pt x="484" y="346"/>
                        </a:lnTo>
                        <a:lnTo>
                          <a:pt x="484" y="348"/>
                        </a:lnTo>
                        <a:lnTo>
                          <a:pt x="482" y="348"/>
                        </a:lnTo>
                        <a:lnTo>
                          <a:pt x="482" y="350"/>
                        </a:lnTo>
                        <a:lnTo>
                          <a:pt x="482" y="352"/>
                        </a:lnTo>
                        <a:lnTo>
                          <a:pt x="482" y="354"/>
                        </a:lnTo>
                        <a:lnTo>
                          <a:pt x="482" y="355"/>
                        </a:lnTo>
                        <a:lnTo>
                          <a:pt x="482" y="357"/>
                        </a:lnTo>
                        <a:lnTo>
                          <a:pt x="482" y="359"/>
                        </a:lnTo>
                        <a:lnTo>
                          <a:pt x="482" y="361"/>
                        </a:lnTo>
                        <a:lnTo>
                          <a:pt x="482" y="363"/>
                        </a:lnTo>
                        <a:lnTo>
                          <a:pt x="480" y="363"/>
                        </a:lnTo>
                        <a:lnTo>
                          <a:pt x="480" y="365"/>
                        </a:lnTo>
                        <a:lnTo>
                          <a:pt x="480" y="367"/>
                        </a:lnTo>
                        <a:lnTo>
                          <a:pt x="480" y="369"/>
                        </a:lnTo>
                        <a:lnTo>
                          <a:pt x="480" y="371"/>
                        </a:lnTo>
                        <a:lnTo>
                          <a:pt x="478" y="371"/>
                        </a:lnTo>
                        <a:lnTo>
                          <a:pt x="478" y="373"/>
                        </a:lnTo>
                        <a:lnTo>
                          <a:pt x="478" y="375"/>
                        </a:lnTo>
                        <a:lnTo>
                          <a:pt x="478" y="377"/>
                        </a:lnTo>
                        <a:lnTo>
                          <a:pt x="478" y="378"/>
                        </a:lnTo>
                        <a:lnTo>
                          <a:pt x="478" y="380"/>
                        </a:lnTo>
                        <a:lnTo>
                          <a:pt x="476" y="380"/>
                        </a:lnTo>
                        <a:lnTo>
                          <a:pt x="476" y="382"/>
                        </a:lnTo>
                        <a:lnTo>
                          <a:pt x="476" y="384"/>
                        </a:lnTo>
                        <a:lnTo>
                          <a:pt x="476" y="386"/>
                        </a:lnTo>
                        <a:lnTo>
                          <a:pt x="476" y="388"/>
                        </a:lnTo>
                        <a:lnTo>
                          <a:pt x="476" y="390"/>
                        </a:lnTo>
                        <a:lnTo>
                          <a:pt x="476" y="392"/>
                        </a:lnTo>
                        <a:lnTo>
                          <a:pt x="476" y="394"/>
                        </a:lnTo>
                        <a:lnTo>
                          <a:pt x="476" y="396"/>
                        </a:lnTo>
                        <a:lnTo>
                          <a:pt x="476" y="398"/>
                        </a:lnTo>
                        <a:lnTo>
                          <a:pt x="475" y="400"/>
                        </a:lnTo>
                        <a:lnTo>
                          <a:pt x="475" y="402"/>
                        </a:lnTo>
                        <a:lnTo>
                          <a:pt x="475" y="403"/>
                        </a:lnTo>
                        <a:lnTo>
                          <a:pt x="475" y="405"/>
                        </a:lnTo>
                        <a:lnTo>
                          <a:pt x="475" y="407"/>
                        </a:lnTo>
                        <a:lnTo>
                          <a:pt x="475" y="409"/>
                        </a:lnTo>
                        <a:lnTo>
                          <a:pt x="475" y="411"/>
                        </a:lnTo>
                        <a:lnTo>
                          <a:pt x="473" y="411"/>
                        </a:lnTo>
                        <a:lnTo>
                          <a:pt x="473" y="413"/>
                        </a:lnTo>
                        <a:lnTo>
                          <a:pt x="473" y="415"/>
                        </a:lnTo>
                        <a:lnTo>
                          <a:pt x="473" y="417"/>
                        </a:lnTo>
                        <a:lnTo>
                          <a:pt x="473" y="419"/>
                        </a:lnTo>
                        <a:lnTo>
                          <a:pt x="473" y="421"/>
                        </a:lnTo>
                        <a:lnTo>
                          <a:pt x="473" y="423"/>
                        </a:lnTo>
                        <a:lnTo>
                          <a:pt x="471" y="423"/>
                        </a:lnTo>
                        <a:lnTo>
                          <a:pt x="471" y="425"/>
                        </a:lnTo>
                        <a:lnTo>
                          <a:pt x="471" y="426"/>
                        </a:lnTo>
                        <a:lnTo>
                          <a:pt x="471" y="428"/>
                        </a:lnTo>
                        <a:lnTo>
                          <a:pt x="471" y="432"/>
                        </a:lnTo>
                        <a:lnTo>
                          <a:pt x="469" y="432"/>
                        </a:lnTo>
                        <a:lnTo>
                          <a:pt x="469" y="430"/>
                        </a:lnTo>
                        <a:lnTo>
                          <a:pt x="467" y="430"/>
                        </a:lnTo>
                        <a:lnTo>
                          <a:pt x="467" y="428"/>
                        </a:lnTo>
                        <a:lnTo>
                          <a:pt x="465" y="428"/>
                        </a:lnTo>
                        <a:lnTo>
                          <a:pt x="465" y="430"/>
                        </a:lnTo>
                        <a:lnTo>
                          <a:pt x="465" y="428"/>
                        </a:lnTo>
                        <a:lnTo>
                          <a:pt x="463" y="428"/>
                        </a:lnTo>
                        <a:lnTo>
                          <a:pt x="463" y="426"/>
                        </a:lnTo>
                        <a:lnTo>
                          <a:pt x="461" y="426"/>
                        </a:lnTo>
                        <a:lnTo>
                          <a:pt x="459" y="426"/>
                        </a:lnTo>
                        <a:lnTo>
                          <a:pt x="459" y="425"/>
                        </a:lnTo>
                        <a:lnTo>
                          <a:pt x="457" y="425"/>
                        </a:lnTo>
                        <a:lnTo>
                          <a:pt x="455" y="425"/>
                        </a:lnTo>
                        <a:lnTo>
                          <a:pt x="455" y="423"/>
                        </a:lnTo>
                        <a:lnTo>
                          <a:pt x="453" y="423"/>
                        </a:lnTo>
                        <a:lnTo>
                          <a:pt x="451" y="423"/>
                        </a:lnTo>
                        <a:lnTo>
                          <a:pt x="451" y="421"/>
                        </a:lnTo>
                        <a:lnTo>
                          <a:pt x="453" y="421"/>
                        </a:lnTo>
                        <a:lnTo>
                          <a:pt x="451" y="421"/>
                        </a:lnTo>
                        <a:lnTo>
                          <a:pt x="451" y="419"/>
                        </a:lnTo>
                        <a:lnTo>
                          <a:pt x="453" y="419"/>
                        </a:lnTo>
                        <a:lnTo>
                          <a:pt x="451" y="419"/>
                        </a:lnTo>
                        <a:lnTo>
                          <a:pt x="451" y="417"/>
                        </a:lnTo>
                        <a:lnTo>
                          <a:pt x="450" y="417"/>
                        </a:lnTo>
                        <a:lnTo>
                          <a:pt x="450" y="415"/>
                        </a:lnTo>
                        <a:lnTo>
                          <a:pt x="448" y="415"/>
                        </a:lnTo>
                        <a:lnTo>
                          <a:pt x="446" y="415"/>
                        </a:lnTo>
                        <a:lnTo>
                          <a:pt x="444" y="413"/>
                        </a:lnTo>
                        <a:lnTo>
                          <a:pt x="444" y="415"/>
                        </a:lnTo>
                        <a:lnTo>
                          <a:pt x="444" y="413"/>
                        </a:lnTo>
                        <a:lnTo>
                          <a:pt x="444" y="415"/>
                        </a:lnTo>
                        <a:lnTo>
                          <a:pt x="442" y="415"/>
                        </a:lnTo>
                        <a:lnTo>
                          <a:pt x="442" y="413"/>
                        </a:lnTo>
                        <a:lnTo>
                          <a:pt x="440" y="413"/>
                        </a:lnTo>
                        <a:lnTo>
                          <a:pt x="438" y="413"/>
                        </a:lnTo>
                        <a:lnTo>
                          <a:pt x="438" y="411"/>
                        </a:lnTo>
                        <a:lnTo>
                          <a:pt x="436" y="411"/>
                        </a:lnTo>
                        <a:lnTo>
                          <a:pt x="436" y="413"/>
                        </a:lnTo>
                        <a:lnTo>
                          <a:pt x="434" y="413"/>
                        </a:lnTo>
                        <a:lnTo>
                          <a:pt x="432" y="413"/>
                        </a:lnTo>
                        <a:lnTo>
                          <a:pt x="432" y="411"/>
                        </a:lnTo>
                        <a:lnTo>
                          <a:pt x="430" y="409"/>
                        </a:lnTo>
                        <a:lnTo>
                          <a:pt x="430" y="411"/>
                        </a:lnTo>
                        <a:lnTo>
                          <a:pt x="430" y="409"/>
                        </a:lnTo>
                        <a:lnTo>
                          <a:pt x="430" y="411"/>
                        </a:lnTo>
                        <a:lnTo>
                          <a:pt x="430" y="409"/>
                        </a:lnTo>
                        <a:lnTo>
                          <a:pt x="428" y="409"/>
                        </a:lnTo>
                        <a:lnTo>
                          <a:pt x="428" y="411"/>
                        </a:lnTo>
                        <a:lnTo>
                          <a:pt x="428" y="409"/>
                        </a:lnTo>
                        <a:lnTo>
                          <a:pt x="427" y="409"/>
                        </a:lnTo>
                        <a:lnTo>
                          <a:pt x="425" y="409"/>
                        </a:lnTo>
                        <a:lnTo>
                          <a:pt x="423" y="409"/>
                        </a:lnTo>
                        <a:lnTo>
                          <a:pt x="421" y="409"/>
                        </a:lnTo>
                        <a:lnTo>
                          <a:pt x="419" y="409"/>
                        </a:lnTo>
                        <a:lnTo>
                          <a:pt x="419" y="407"/>
                        </a:lnTo>
                        <a:lnTo>
                          <a:pt x="417" y="407"/>
                        </a:lnTo>
                        <a:lnTo>
                          <a:pt x="415" y="407"/>
                        </a:lnTo>
                        <a:lnTo>
                          <a:pt x="415" y="405"/>
                        </a:lnTo>
                        <a:lnTo>
                          <a:pt x="413" y="405"/>
                        </a:lnTo>
                        <a:lnTo>
                          <a:pt x="411" y="405"/>
                        </a:lnTo>
                        <a:lnTo>
                          <a:pt x="409" y="405"/>
                        </a:lnTo>
                        <a:lnTo>
                          <a:pt x="407" y="405"/>
                        </a:lnTo>
                        <a:lnTo>
                          <a:pt x="405" y="405"/>
                        </a:lnTo>
                        <a:lnTo>
                          <a:pt x="403" y="405"/>
                        </a:lnTo>
                        <a:lnTo>
                          <a:pt x="402" y="405"/>
                        </a:lnTo>
                        <a:lnTo>
                          <a:pt x="400" y="405"/>
                        </a:lnTo>
                        <a:lnTo>
                          <a:pt x="400" y="407"/>
                        </a:lnTo>
                        <a:lnTo>
                          <a:pt x="400" y="405"/>
                        </a:lnTo>
                        <a:lnTo>
                          <a:pt x="398" y="405"/>
                        </a:lnTo>
                        <a:lnTo>
                          <a:pt x="398" y="407"/>
                        </a:lnTo>
                        <a:lnTo>
                          <a:pt x="396" y="407"/>
                        </a:lnTo>
                        <a:lnTo>
                          <a:pt x="394" y="407"/>
                        </a:lnTo>
                        <a:lnTo>
                          <a:pt x="394" y="409"/>
                        </a:lnTo>
                        <a:lnTo>
                          <a:pt x="392" y="409"/>
                        </a:lnTo>
                        <a:lnTo>
                          <a:pt x="390" y="409"/>
                        </a:lnTo>
                        <a:lnTo>
                          <a:pt x="390" y="411"/>
                        </a:lnTo>
                        <a:lnTo>
                          <a:pt x="388" y="411"/>
                        </a:lnTo>
                        <a:lnTo>
                          <a:pt x="388" y="413"/>
                        </a:lnTo>
                        <a:lnTo>
                          <a:pt x="386" y="413"/>
                        </a:lnTo>
                        <a:lnTo>
                          <a:pt x="384" y="413"/>
                        </a:lnTo>
                        <a:lnTo>
                          <a:pt x="384" y="415"/>
                        </a:lnTo>
                        <a:lnTo>
                          <a:pt x="382" y="415"/>
                        </a:lnTo>
                        <a:lnTo>
                          <a:pt x="380" y="415"/>
                        </a:lnTo>
                        <a:lnTo>
                          <a:pt x="380" y="417"/>
                        </a:lnTo>
                        <a:lnTo>
                          <a:pt x="379" y="417"/>
                        </a:lnTo>
                        <a:lnTo>
                          <a:pt x="377" y="417"/>
                        </a:lnTo>
                        <a:lnTo>
                          <a:pt x="375" y="417"/>
                        </a:lnTo>
                        <a:lnTo>
                          <a:pt x="375" y="415"/>
                        </a:lnTo>
                        <a:lnTo>
                          <a:pt x="373" y="415"/>
                        </a:lnTo>
                        <a:lnTo>
                          <a:pt x="371" y="415"/>
                        </a:lnTo>
                        <a:lnTo>
                          <a:pt x="371" y="413"/>
                        </a:lnTo>
                        <a:lnTo>
                          <a:pt x="369" y="413"/>
                        </a:lnTo>
                        <a:lnTo>
                          <a:pt x="367" y="413"/>
                        </a:lnTo>
                        <a:lnTo>
                          <a:pt x="365" y="413"/>
                        </a:lnTo>
                        <a:lnTo>
                          <a:pt x="365" y="411"/>
                        </a:lnTo>
                        <a:lnTo>
                          <a:pt x="363" y="411"/>
                        </a:lnTo>
                        <a:lnTo>
                          <a:pt x="361" y="411"/>
                        </a:lnTo>
                        <a:lnTo>
                          <a:pt x="361" y="409"/>
                        </a:lnTo>
                        <a:lnTo>
                          <a:pt x="359" y="409"/>
                        </a:lnTo>
                        <a:lnTo>
                          <a:pt x="359" y="407"/>
                        </a:lnTo>
                        <a:lnTo>
                          <a:pt x="357" y="407"/>
                        </a:lnTo>
                        <a:lnTo>
                          <a:pt x="357" y="405"/>
                        </a:lnTo>
                        <a:lnTo>
                          <a:pt x="357" y="403"/>
                        </a:lnTo>
                        <a:lnTo>
                          <a:pt x="359" y="403"/>
                        </a:lnTo>
                        <a:lnTo>
                          <a:pt x="359" y="402"/>
                        </a:lnTo>
                        <a:lnTo>
                          <a:pt x="357" y="402"/>
                        </a:lnTo>
                        <a:lnTo>
                          <a:pt x="357" y="400"/>
                        </a:lnTo>
                        <a:lnTo>
                          <a:pt x="357" y="398"/>
                        </a:lnTo>
                        <a:lnTo>
                          <a:pt x="357" y="396"/>
                        </a:lnTo>
                        <a:lnTo>
                          <a:pt x="355" y="396"/>
                        </a:lnTo>
                        <a:lnTo>
                          <a:pt x="355" y="394"/>
                        </a:lnTo>
                        <a:lnTo>
                          <a:pt x="355" y="392"/>
                        </a:lnTo>
                        <a:lnTo>
                          <a:pt x="354" y="392"/>
                        </a:lnTo>
                        <a:lnTo>
                          <a:pt x="354" y="390"/>
                        </a:lnTo>
                        <a:lnTo>
                          <a:pt x="352" y="390"/>
                        </a:lnTo>
                        <a:lnTo>
                          <a:pt x="352" y="388"/>
                        </a:lnTo>
                        <a:lnTo>
                          <a:pt x="354" y="388"/>
                        </a:lnTo>
                        <a:lnTo>
                          <a:pt x="352" y="388"/>
                        </a:lnTo>
                        <a:lnTo>
                          <a:pt x="352" y="386"/>
                        </a:lnTo>
                        <a:lnTo>
                          <a:pt x="354" y="386"/>
                        </a:lnTo>
                        <a:lnTo>
                          <a:pt x="352" y="386"/>
                        </a:lnTo>
                        <a:lnTo>
                          <a:pt x="352" y="384"/>
                        </a:lnTo>
                        <a:lnTo>
                          <a:pt x="352" y="382"/>
                        </a:lnTo>
                        <a:lnTo>
                          <a:pt x="352" y="380"/>
                        </a:lnTo>
                        <a:lnTo>
                          <a:pt x="352" y="378"/>
                        </a:lnTo>
                        <a:lnTo>
                          <a:pt x="352" y="377"/>
                        </a:lnTo>
                        <a:lnTo>
                          <a:pt x="350" y="377"/>
                        </a:lnTo>
                        <a:lnTo>
                          <a:pt x="350" y="375"/>
                        </a:lnTo>
                        <a:lnTo>
                          <a:pt x="348" y="375"/>
                        </a:lnTo>
                        <a:lnTo>
                          <a:pt x="348" y="373"/>
                        </a:lnTo>
                        <a:lnTo>
                          <a:pt x="348" y="371"/>
                        </a:lnTo>
                        <a:lnTo>
                          <a:pt x="346" y="371"/>
                        </a:lnTo>
                        <a:lnTo>
                          <a:pt x="346" y="369"/>
                        </a:lnTo>
                        <a:lnTo>
                          <a:pt x="344" y="369"/>
                        </a:lnTo>
                        <a:lnTo>
                          <a:pt x="344" y="367"/>
                        </a:lnTo>
                        <a:lnTo>
                          <a:pt x="346" y="367"/>
                        </a:lnTo>
                        <a:lnTo>
                          <a:pt x="346" y="365"/>
                        </a:lnTo>
                        <a:lnTo>
                          <a:pt x="344" y="365"/>
                        </a:lnTo>
                        <a:lnTo>
                          <a:pt x="346" y="365"/>
                        </a:lnTo>
                        <a:lnTo>
                          <a:pt x="346" y="363"/>
                        </a:lnTo>
                        <a:lnTo>
                          <a:pt x="346" y="361"/>
                        </a:lnTo>
                        <a:lnTo>
                          <a:pt x="346" y="359"/>
                        </a:lnTo>
                        <a:lnTo>
                          <a:pt x="348" y="359"/>
                        </a:lnTo>
                        <a:lnTo>
                          <a:pt x="350" y="357"/>
                        </a:lnTo>
                        <a:lnTo>
                          <a:pt x="352" y="357"/>
                        </a:lnTo>
                        <a:lnTo>
                          <a:pt x="354" y="357"/>
                        </a:lnTo>
                        <a:lnTo>
                          <a:pt x="354" y="355"/>
                        </a:lnTo>
                        <a:lnTo>
                          <a:pt x="354" y="354"/>
                        </a:lnTo>
                        <a:lnTo>
                          <a:pt x="354" y="352"/>
                        </a:lnTo>
                        <a:lnTo>
                          <a:pt x="354" y="350"/>
                        </a:lnTo>
                        <a:lnTo>
                          <a:pt x="352" y="348"/>
                        </a:lnTo>
                        <a:lnTo>
                          <a:pt x="352" y="346"/>
                        </a:lnTo>
                        <a:lnTo>
                          <a:pt x="352" y="344"/>
                        </a:lnTo>
                        <a:lnTo>
                          <a:pt x="350" y="344"/>
                        </a:lnTo>
                        <a:lnTo>
                          <a:pt x="348" y="346"/>
                        </a:lnTo>
                        <a:lnTo>
                          <a:pt x="346" y="346"/>
                        </a:lnTo>
                        <a:lnTo>
                          <a:pt x="346" y="344"/>
                        </a:lnTo>
                        <a:lnTo>
                          <a:pt x="344" y="344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40" y="340"/>
                        </a:lnTo>
                        <a:lnTo>
                          <a:pt x="338" y="340"/>
                        </a:lnTo>
                        <a:lnTo>
                          <a:pt x="338" y="342"/>
                        </a:lnTo>
                        <a:lnTo>
                          <a:pt x="336" y="342"/>
                        </a:lnTo>
                        <a:lnTo>
                          <a:pt x="334" y="344"/>
                        </a:lnTo>
                        <a:lnTo>
                          <a:pt x="332" y="344"/>
                        </a:lnTo>
                        <a:lnTo>
                          <a:pt x="334" y="344"/>
                        </a:lnTo>
                        <a:lnTo>
                          <a:pt x="334" y="346"/>
                        </a:lnTo>
                        <a:lnTo>
                          <a:pt x="336" y="346"/>
                        </a:lnTo>
                        <a:lnTo>
                          <a:pt x="336" y="348"/>
                        </a:lnTo>
                        <a:lnTo>
                          <a:pt x="334" y="348"/>
                        </a:lnTo>
                        <a:lnTo>
                          <a:pt x="334" y="350"/>
                        </a:lnTo>
                        <a:lnTo>
                          <a:pt x="334" y="352"/>
                        </a:lnTo>
                        <a:lnTo>
                          <a:pt x="332" y="352"/>
                        </a:lnTo>
                        <a:lnTo>
                          <a:pt x="332" y="354"/>
                        </a:lnTo>
                        <a:lnTo>
                          <a:pt x="334" y="354"/>
                        </a:lnTo>
                        <a:lnTo>
                          <a:pt x="334" y="355"/>
                        </a:lnTo>
                        <a:lnTo>
                          <a:pt x="332" y="355"/>
                        </a:lnTo>
                        <a:lnTo>
                          <a:pt x="334" y="355"/>
                        </a:lnTo>
                        <a:lnTo>
                          <a:pt x="334" y="357"/>
                        </a:lnTo>
                        <a:lnTo>
                          <a:pt x="332" y="357"/>
                        </a:lnTo>
                        <a:lnTo>
                          <a:pt x="332" y="359"/>
                        </a:lnTo>
                        <a:lnTo>
                          <a:pt x="332" y="361"/>
                        </a:lnTo>
                        <a:lnTo>
                          <a:pt x="331" y="361"/>
                        </a:lnTo>
                        <a:lnTo>
                          <a:pt x="329" y="361"/>
                        </a:lnTo>
                        <a:lnTo>
                          <a:pt x="329" y="359"/>
                        </a:lnTo>
                        <a:lnTo>
                          <a:pt x="329" y="357"/>
                        </a:lnTo>
                        <a:lnTo>
                          <a:pt x="329" y="355"/>
                        </a:lnTo>
                        <a:lnTo>
                          <a:pt x="327" y="355"/>
                        </a:lnTo>
                        <a:lnTo>
                          <a:pt x="327" y="354"/>
                        </a:lnTo>
                        <a:lnTo>
                          <a:pt x="325" y="354"/>
                        </a:lnTo>
                        <a:lnTo>
                          <a:pt x="323" y="354"/>
                        </a:lnTo>
                        <a:lnTo>
                          <a:pt x="323" y="352"/>
                        </a:lnTo>
                        <a:lnTo>
                          <a:pt x="321" y="352"/>
                        </a:lnTo>
                        <a:lnTo>
                          <a:pt x="319" y="354"/>
                        </a:lnTo>
                        <a:lnTo>
                          <a:pt x="317" y="354"/>
                        </a:lnTo>
                        <a:lnTo>
                          <a:pt x="315" y="354"/>
                        </a:lnTo>
                        <a:lnTo>
                          <a:pt x="313" y="354"/>
                        </a:lnTo>
                        <a:lnTo>
                          <a:pt x="313" y="355"/>
                        </a:lnTo>
                        <a:lnTo>
                          <a:pt x="311" y="355"/>
                        </a:lnTo>
                        <a:lnTo>
                          <a:pt x="311" y="357"/>
                        </a:lnTo>
                        <a:lnTo>
                          <a:pt x="309" y="359"/>
                        </a:lnTo>
                        <a:lnTo>
                          <a:pt x="309" y="361"/>
                        </a:lnTo>
                        <a:lnTo>
                          <a:pt x="307" y="361"/>
                        </a:lnTo>
                        <a:lnTo>
                          <a:pt x="309" y="361"/>
                        </a:lnTo>
                        <a:lnTo>
                          <a:pt x="309" y="363"/>
                        </a:lnTo>
                        <a:lnTo>
                          <a:pt x="309" y="365"/>
                        </a:lnTo>
                        <a:lnTo>
                          <a:pt x="309" y="367"/>
                        </a:lnTo>
                        <a:lnTo>
                          <a:pt x="307" y="367"/>
                        </a:lnTo>
                        <a:lnTo>
                          <a:pt x="307" y="369"/>
                        </a:lnTo>
                        <a:lnTo>
                          <a:pt x="306" y="369"/>
                        </a:lnTo>
                        <a:lnTo>
                          <a:pt x="304" y="369"/>
                        </a:lnTo>
                        <a:lnTo>
                          <a:pt x="302" y="369"/>
                        </a:lnTo>
                        <a:lnTo>
                          <a:pt x="302" y="371"/>
                        </a:lnTo>
                        <a:lnTo>
                          <a:pt x="300" y="371"/>
                        </a:lnTo>
                        <a:lnTo>
                          <a:pt x="298" y="371"/>
                        </a:lnTo>
                        <a:lnTo>
                          <a:pt x="296" y="371"/>
                        </a:lnTo>
                        <a:lnTo>
                          <a:pt x="296" y="373"/>
                        </a:lnTo>
                        <a:lnTo>
                          <a:pt x="294" y="373"/>
                        </a:lnTo>
                        <a:lnTo>
                          <a:pt x="294" y="375"/>
                        </a:lnTo>
                        <a:lnTo>
                          <a:pt x="292" y="375"/>
                        </a:lnTo>
                        <a:lnTo>
                          <a:pt x="292" y="377"/>
                        </a:lnTo>
                        <a:lnTo>
                          <a:pt x="290" y="377"/>
                        </a:lnTo>
                        <a:lnTo>
                          <a:pt x="290" y="378"/>
                        </a:lnTo>
                        <a:lnTo>
                          <a:pt x="288" y="380"/>
                        </a:lnTo>
                        <a:lnTo>
                          <a:pt x="288" y="382"/>
                        </a:lnTo>
                        <a:lnTo>
                          <a:pt x="288" y="384"/>
                        </a:lnTo>
                        <a:lnTo>
                          <a:pt x="290" y="384"/>
                        </a:lnTo>
                        <a:lnTo>
                          <a:pt x="290" y="386"/>
                        </a:lnTo>
                        <a:lnTo>
                          <a:pt x="290" y="388"/>
                        </a:lnTo>
                        <a:lnTo>
                          <a:pt x="292" y="388"/>
                        </a:lnTo>
                        <a:lnTo>
                          <a:pt x="294" y="388"/>
                        </a:lnTo>
                        <a:lnTo>
                          <a:pt x="294" y="390"/>
                        </a:lnTo>
                        <a:lnTo>
                          <a:pt x="292" y="392"/>
                        </a:lnTo>
                        <a:lnTo>
                          <a:pt x="292" y="394"/>
                        </a:lnTo>
                        <a:lnTo>
                          <a:pt x="292" y="396"/>
                        </a:lnTo>
                        <a:lnTo>
                          <a:pt x="294" y="396"/>
                        </a:lnTo>
                        <a:lnTo>
                          <a:pt x="294" y="398"/>
                        </a:lnTo>
                        <a:lnTo>
                          <a:pt x="294" y="400"/>
                        </a:lnTo>
                        <a:lnTo>
                          <a:pt x="296" y="400"/>
                        </a:lnTo>
                        <a:lnTo>
                          <a:pt x="296" y="402"/>
                        </a:lnTo>
                        <a:lnTo>
                          <a:pt x="296" y="403"/>
                        </a:lnTo>
                        <a:lnTo>
                          <a:pt x="296" y="405"/>
                        </a:lnTo>
                        <a:lnTo>
                          <a:pt x="296" y="407"/>
                        </a:lnTo>
                        <a:lnTo>
                          <a:pt x="296" y="409"/>
                        </a:lnTo>
                        <a:lnTo>
                          <a:pt x="296" y="411"/>
                        </a:lnTo>
                        <a:lnTo>
                          <a:pt x="296" y="413"/>
                        </a:lnTo>
                        <a:lnTo>
                          <a:pt x="296" y="415"/>
                        </a:lnTo>
                        <a:lnTo>
                          <a:pt x="298" y="415"/>
                        </a:lnTo>
                        <a:lnTo>
                          <a:pt x="300" y="417"/>
                        </a:lnTo>
                        <a:lnTo>
                          <a:pt x="302" y="417"/>
                        </a:lnTo>
                        <a:lnTo>
                          <a:pt x="302" y="419"/>
                        </a:lnTo>
                        <a:lnTo>
                          <a:pt x="304" y="419"/>
                        </a:lnTo>
                        <a:lnTo>
                          <a:pt x="304" y="421"/>
                        </a:lnTo>
                        <a:lnTo>
                          <a:pt x="304" y="423"/>
                        </a:lnTo>
                        <a:lnTo>
                          <a:pt x="304" y="425"/>
                        </a:lnTo>
                        <a:lnTo>
                          <a:pt x="304" y="426"/>
                        </a:lnTo>
                        <a:lnTo>
                          <a:pt x="302" y="426"/>
                        </a:lnTo>
                        <a:lnTo>
                          <a:pt x="302" y="428"/>
                        </a:lnTo>
                        <a:lnTo>
                          <a:pt x="304" y="428"/>
                        </a:lnTo>
                        <a:lnTo>
                          <a:pt x="304" y="430"/>
                        </a:lnTo>
                        <a:lnTo>
                          <a:pt x="304" y="432"/>
                        </a:lnTo>
                        <a:lnTo>
                          <a:pt x="304" y="434"/>
                        </a:lnTo>
                        <a:lnTo>
                          <a:pt x="306" y="434"/>
                        </a:lnTo>
                        <a:lnTo>
                          <a:pt x="306" y="436"/>
                        </a:lnTo>
                        <a:lnTo>
                          <a:pt x="307" y="436"/>
                        </a:lnTo>
                        <a:lnTo>
                          <a:pt x="307" y="438"/>
                        </a:lnTo>
                        <a:lnTo>
                          <a:pt x="306" y="438"/>
                        </a:lnTo>
                        <a:lnTo>
                          <a:pt x="304" y="438"/>
                        </a:lnTo>
                        <a:lnTo>
                          <a:pt x="302" y="438"/>
                        </a:lnTo>
                        <a:lnTo>
                          <a:pt x="300" y="438"/>
                        </a:lnTo>
                        <a:lnTo>
                          <a:pt x="298" y="438"/>
                        </a:lnTo>
                        <a:lnTo>
                          <a:pt x="296" y="438"/>
                        </a:lnTo>
                        <a:lnTo>
                          <a:pt x="296" y="436"/>
                        </a:lnTo>
                        <a:lnTo>
                          <a:pt x="294" y="436"/>
                        </a:lnTo>
                        <a:lnTo>
                          <a:pt x="292" y="436"/>
                        </a:lnTo>
                        <a:lnTo>
                          <a:pt x="292" y="438"/>
                        </a:lnTo>
                        <a:lnTo>
                          <a:pt x="290" y="438"/>
                        </a:lnTo>
                        <a:lnTo>
                          <a:pt x="290" y="436"/>
                        </a:lnTo>
                        <a:lnTo>
                          <a:pt x="288" y="436"/>
                        </a:lnTo>
                        <a:lnTo>
                          <a:pt x="288" y="438"/>
                        </a:lnTo>
                        <a:lnTo>
                          <a:pt x="288" y="440"/>
                        </a:lnTo>
                        <a:lnTo>
                          <a:pt x="286" y="440"/>
                        </a:lnTo>
                        <a:lnTo>
                          <a:pt x="286" y="442"/>
                        </a:lnTo>
                        <a:lnTo>
                          <a:pt x="286" y="444"/>
                        </a:lnTo>
                        <a:lnTo>
                          <a:pt x="284" y="444"/>
                        </a:lnTo>
                        <a:lnTo>
                          <a:pt x="284" y="446"/>
                        </a:lnTo>
                        <a:lnTo>
                          <a:pt x="283" y="446"/>
                        </a:lnTo>
                        <a:lnTo>
                          <a:pt x="283" y="444"/>
                        </a:lnTo>
                        <a:lnTo>
                          <a:pt x="281" y="444"/>
                        </a:lnTo>
                        <a:lnTo>
                          <a:pt x="279" y="444"/>
                        </a:lnTo>
                        <a:lnTo>
                          <a:pt x="277" y="444"/>
                        </a:lnTo>
                        <a:lnTo>
                          <a:pt x="277" y="446"/>
                        </a:lnTo>
                        <a:lnTo>
                          <a:pt x="275" y="444"/>
                        </a:lnTo>
                        <a:lnTo>
                          <a:pt x="275" y="446"/>
                        </a:lnTo>
                        <a:lnTo>
                          <a:pt x="273" y="446"/>
                        </a:lnTo>
                        <a:lnTo>
                          <a:pt x="271" y="448"/>
                        </a:lnTo>
                        <a:lnTo>
                          <a:pt x="271" y="450"/>
                        </a:lnTo>
                        <a:lnTo>
                          <a:pt x="269" y="450"/>
                        </a:lnTo>
                        <a:lnTo>
                          <a:pt x="267" y="450"/>
                        </a:lnTo>
                        <a:lnTo>
                          <a:pt x="267" y="451"/>
                        </a:lnTo>
                        <a:lnTo>
                          <a:pt x="265" y="451"/>
                        </a:lnTo>
                        <a:lnTo>
                          <a:pt x="263" y="451"/>
                        </a:lnTo>
                        <a:lnTo>
                          <a:pt x="261" y="451"/>
                        </a:lnTo>
                        <a:lnTo>
                          <a:pt x="259" y="451"/>
                        </a:lnTo>
                        <a:lnTo>
                          <a:pt x="258" y="451"/>
                        </a:lnTo>
                        <a:lnTo>
                          <a:pt x="256" y="451"/>
                        </a:lnTo>
                        <a:lnTo>
                          <a:pt x="256" y="453"/>
                        </a:lnTo>
                        <a:lnTo>
                          <a:pt x="256" y="455"/>
                        </a:lnTo>
                        <a:lnTo>
                          <a:pt x="254" y="455"/>
                        </a:lnTo>
                        <a:lnTo>
                          <a:pt x="254" y="457"/>
                        </a:lnTo>
                        <a:lnTo>
                          <a:pt x="252" y="457"/>
                        </a:lnTo>
                        <a:lnTo>
                          <a:pt x="252" y="459"/>
                        </a:lnTo>
                        <a:lnTo>
                          <a:pt x="254" y="459"/>
                        </a:lnTo>
                        <a:lnTo>
                          <a:pt x="252" y="459"/>
                        </a:lnTo>
                        <a:lnTo>
                          <a:pt x="252" y="461"/>
                        </a:lnTo>
                        <a:lnTo>
                          <a:pt x="250" y="461"/>
                        </a:lnTo>
                        <a:lnTo>
                          <a:pt x="250" y="463"/>
                        </a:lnTo>
                        <a:lnTo>
                          <a:pt x="250" y="465"/>
                        </a:lnTo>
                        <a:lnTo>
                          <a:pt x="248" y="465"/>
                        </a:lnTo>
                        <a:lnTo>
                          <a:pt x="248" y="467"/>
                        </a:lnTo>
                        <a:lnTo>
                          <a:pt x="246" y="467"/>
                        </a:lnTo>
                        <a:lnTo>
                          <a:pt x="246" y="465"/>
                        </a:lnTo>
                        <a:lnTo>
                          <a:pt x="244" y="465"/>
                        </a:lnTo>
                        <a:lnTo>
                          <a:pt x="244" y="463"/>
                        </a:lnTo>
                        <a:lnTo>
                          <a:pt x="244" y="461"/>
                        </a:lnTo>
                        <a:lnTo>
                          <a:pt x="242" y="461"/>
                        </a:lnTo>
                        <a:lnTo>
                          <a:pt x="242" y="463"/>
                        </a:lnTo>
                        <a:lnTo>
                          <a:pt x="240" y="463"/>
                        </a:lnTo>
                        <a:lnTo>
                          <a:pt x="238" y="463"/>
                        </a:lnTo>
                        <a:lnTo>
                          <a:pt x="236" y="463"/>
                        </a:lnTo>
                        <a:lnTo>
                          <a:pt x="236" y="461"/>
                        </a:lnTo>
                        <a:lnTo>
                          <a:pt x="236" y="463"/>
                        </a:lnTo>
                        <a:lnTo>
                          <a:pt x="235" y="463"/>
                        </a:lnTo>
                        <a:lnTo>
                          <a:pt x="235" y="465"/>
                        </a:lnTo>
                        <a:lnTo>
                          <a:pt x="233" y="465"/>
                        </a:lnTo>
                        <a:lnTo>
                          <a:pt x="231" y="465"/>
                        </a:lnTo>
                        <a:lnTo>
                          <a:pt x="231" y="467"/>
                        </a:lnTo>
                        <a:lnTo>
                          <a:pt x="231" y="469"/>
                        </a:lnTo>
                        <a:lnTo>
                          <a:pt x="229" y="469"/>
                        </a:lnTo>
                        <a:lnTo>
                          <a:pt x="229" y="471"/>
                        </a:lnTo>
                        <a:lnTo>
                          <a:pt x="229" y="473"/>
                        </a:lnTo>
                        <a:lnTo>
                          <a:pt x="229" y="474"/>
                        </a:lnTo>
                        <a:lnTo>
                          <a:pt x="227" y="474"/>
                        </a:lnTo>
                        <a:lnTo>
                          <a:pt x="225" y="474"/>
                        </a:lnTo>
                        <a:lnTo>
                          <a:pt x="225" y="473"/>
                        </a:lnTo>
                        <a:lnTo>
                          <a:pt x="225" y="474"/>
                        </a:lnTo>
                        <a:lnTo>
                          <a:pt x="223" y="474"/>
                        </a:lnTo>
                        <a:lnTo>
                          <a:pt x="223" y="476"/>
                        </a:lnTo>
                        <a:lnTo>
                          <a:pt x="221" y="476"/>
                        </a:lnTo>
                        <a:lnTo>
                          <a:pt x="221" y="474"/>
                        </a:lnTo>
                        <a:lnTo>
                          <a:pt x="219" y="474"/>
                        </a:lnTo>
                        <a:lnTo>
                          <a:pt x="219" y="476"/>
                        </a:lnTo>
                        <a:lnTo>
                          <a:pt x="217" y="476"/>
                        </a:lnTo>
                        <a:lnTo>
                          <a:pt x="217" y="478"/>
                        </a:lnTo>
                        <a:lnTo>
                          <a:pt x="217" y="480"/>
                        </a:lnTo>
                        <a:lnTo>
                          <a:pt x="215" y="480"/>
                        </a:lnTo>
                        <a:lnTo>
                          <a:pt x="215" y="482"/>
                        </a:lnTo>
                        <a:lnTo>
                          <a:pt x="213" y="482"/>
                        </a:lnTo>
                        <a:lnTo>
                          <a:pt x="213" y="484"/>
                        </a:lnTo>
                        <a:lnTo>
                          <a:pt x="212" y="486"/>
                        </a:lnTo>
                        <a:lnTo>
                          <a:pt x="212" y="488"/>
                        </a:lnTo>
                        <a:lnTo>
                          <a:pt x="210" y="488"/>
                        </a:lnTo>
                        <a:lnTo>
                          <a:pt x="208" y="488"/>
                        </a:lnTo>
                        <a:lnTo>
                          <a:pt x="206" y="488"/>
                        </a:lnTo>
                        <a:lnTo>
                          <a:pt x="204" y="488"/>
                        </a:lnTo>
                        <a:lnTo>
                          <a:pt x="206" y="490"/>
                        </a:lnTo>
                        <a:lnTo>
                          <a:pt x="204" y="490"/>
                        </a:lnTo>
                        <a:lnTo>
                          <a:pt x="202" y="490"/>
                        </a:lnTo>
                        <a:lnTo>
                          <a:pt x="200" y="490"/>
                        </a:lnTo>
                        <a:lnTo>
                          <a:pt x="198" y="490"/>
                        </a:lnTo>
                        <a:lnTo>
                          <a:pt x="198" y="488"/>
                        </a:lnTo>
                        <a:lnTo>
                          <a:pt x="198" y="486"/>
                        </a:lnTo>
                        <a:lnTo>
                          <a:pt x="200" y="486"/>
                        </a:lnTo>
                        <a:lnTo>
                          <a:pt x="200" y="484"/>
                        </a:lnTo>
                        <a:lnTo>
                          <a:pt x="200" y="486"/>
                        </a:lnTo>
                        <a:lnTo>
                          <a:pt x="200" y="484"/>
                        </a:lnTo>
                        <a:lnTo>
                          <a:pt x="202" y="484"/>
                        </a:lnTo>
                        <a:lnTo>
                          <a:pt x="202" y="482"/>
                        </a:lnTo>
                        <a:lnTo>
                          <a:pt x="202" y="480"/>
                        </a:lnTo>
                        <a:lnTo>
                          <a:pt x="204" y="480"/>
                        </a:lnTo>
                        <a:lnTo>
                          <a:pt x="204" y="478"/>
                        </a:lnTo>
                        <a:lnTo>
                          <a:pt x="204" y="476"/>
                        </a:lnTo>
                        <a:lnTo>
                          <a:pt x="204" y="474"/>
                        </a:lnTo>
                        <a:lnTo>
                          <a:pt x="206" y="474"/>
                        </a:lnTo>
                        <a:lnTo>
                          <a:pt x="204" y="474"/>
                        </a:lnTo>
                        <a:lnTo>
                          <a:pt x="204" y="473"/>
                        </a:lnTo>
                        <a:lnTo>
                          <a:pt x="204" y="471"/>
                        </a:lnTo>
                        <a:lnTo>
                          <a:pt x="204" y="469"/>
                        </a:lnTo>
                        <a:lnTo>
                          <a:pt x="202" y="469"/>
                        </a:lnTo>
                        <a:lnTo>
                          <a:pt x="204" y="469"/>
                        </a:lnTo>
                        <a:lnTo>
                          <a:pt x="204" y="467"/>
                        </a:lnTo>
                        <a:lnTo>
                          <a:pt x="204" y="465"/>
                        </a:lnTo>
                        <a:lnTo>
                          <a:pt x="206" y="465"/>
                        </a:lnTo>
                        <a:lnTo>
                          <a:pt x="206" y="463"/>
                        </a:lnTo>
                        <a:lnTo>
                          <a:pt x="208" y="463"/>
                        </a:lnTo>
                        <a:lnTo>
                          <a:pt x="210" y="463"/>
                        </a:lnTo>
                        <a:lnTo>
                          <a:pt x="212" y="463"/>
                        </a:lnTo>
                        <a:lnTo>
                          <a:pt x="212" y="461"/>
                        </a:lnTo>
                        <a:lnTo>
                          <a:pt x="212" y="459"/>
                        </a:lnTo>
                        <a:lnTo>
                          <a:pt x="213" y="459"/>
                        </a:lnTo>
                        <a:lnTo>
                          <a:pt x="213" y="457"/>
                        </a:lnTo>
                        <a:lnTo>
                          <a:pt x="212" y="457"/>
                        </a:lnTo>
                        <a:lnTo>
                          <a:pt x="210" y="457"/>
                        </a:lnTo>
                        <a:lnTo>
                          <a:pt x="210" y="455"/>
                        </a:lnTo>
                        <a:lnTo>
                          <a:pt x="208" y="455"/>
                        </a:lnTo>
                        <a:lnTo>
                          <a:pt x="206" y="455"/>
                        </a:lnTo>
                        <a:lnTo>
                          <a:pt x="206" y="453"/>
                        </a:lnTo>
                        <a:lnTo>
                          <a:pt x="208" y="453"/>
                        </a:lnTo>
                        <a:lnTo>
                          <a:pt x="208" y="451"/>
                        </a:lnTo>
                        <a:lnTo>
                          <a:pt x="208" y="450"/>
                        </a:lnTo>
                        <a:lnTo>
                          <a:pt x="208" y="448"/>
                        </a:lnTo>
                        <a:lnTo>
                          <a:pt x="208" y="446"/>
                        </a:lnTo>
                        <a:lnTo>
                          <a:pt x="210" y="446"/>
                        </a:lnTo>
                        <a:lnTo>
                          <a:pt x="210" y="444"/>
                        </a:lnTo>
                        <a:lnTo>
                          <a:pt x="208" y="444"/>
                        </a:lnTo>
                        <a:lnTo>
                          <a:pt x="208" y="442"/>
                        </a:lnTo>
                        <a:lnTo>
                          <a:pt x="210" y="442"/>
                        </a:lnTo>
                        <a:lnTo>
                          <a:pt x="208" y="442"/>
                        </a:lnTo>
                        <a:lnTo>
                          <a:pt x="206" y="442"/>
                        </a:lnTo>
                        <a:lnTo>
                          <a:pt x="206" y="440"/>
                        </a:lnTo>
                        <a:lnTo>
                          <a:pt x="204" y="440"/>
                        </a:lnTo>
                        <a:lnTo>
                          <a:pt x="204" y="438"/>
                        </a:lnTo>
                        <a:lnTo>
                          <a:pt x="206" y="438"/>
                        </a:lnTo>
                        <a:lnTo>
                          <a:pt x="204" y="438"/>
                        </a:lnTo>
                        <a:lnTo>
                          <a:pt x="202" y="438"/>
                        </a:lnTo>
                        <a:lnTo>
                          <a:pt x="202" y="436"/>
                        </a:lnTo>
                        <a:lnTo>
                          <a:pt x="202" y="434"/>
                        </a:lnTo>
                        <a:lnTo>
                          <a:pt x="202" y="432"/>
                        </a:lnTo>
                        <a:lnTo>
                          <a:pt x="202" y="430"/>
                        </a:lnTo>
                        <a:lnTo>
                          <a:pt x="202" y="428"/>
                        </a:lnTo>
                        <a:lnTo>
                          <a:pt x="200" y="428"/>
                        </a:lnTo>
                        <a:lnTo>
                          <a:pt x="200" y="426"/>
                        </a:lnTo>
                        <a:lnTo>
                          <a:pt x="200" y="425"/>
                        </a:lnTo>
                        <a:lnTo>
                          <a:pt x="198" y="425"/>
                        </a:lnTo>
                        <a:lnTo>
                          <a:pt x="198" y="423"/>
                        </a:lnTo>
                        <a:lnTo>
                          <a:pt x="198" y="421"/>
                        </a:lnTo>
                        <a:lnTo>
                          <a:pt x="198" y="419"/>
                        </a:lnTo>
                        <a:lnTo>
                          <a:pt x="200" y="419"/>
                        </a:lnTo>
                        <a:lnTo>
                          <a:pt x="200" y="417"/>
                        </a:lnTo>
                        <a:lnTo>
                          <a:pt x="200" y="415"/>
                        </a:lnTo>
                        <a:lnTo>
                          <a:pt x="202" y="415"/>
                        </a:lnTo>
                        <a:lnTo>
                          <a:pt x="202" y="413"/>
                        </a:lnTo>
                        <a:lnTo>
                          <a:pt x="204" y="413"/>
                        </a:lnTo>
                        <a:lnTo>
                          <a:pt x="204" y="411"/>
                        </a:lnTo>
                        <a:lnTo>
                          <a:pt x="204" y="409"/>
                        </a:lnTo>
                        <a:lnTo>
                          <a:pt x="206" y="409"/>
                        </a:lnTo>
                        <a:lnTo>
                          <a:pt x="206" y="407"/>
                        </a:lnTo>
                        <a:lnTo>
                          <a:pt x="208" y="407"/>
                        </a:lnTo>
                        <a:lnTo>
                          <a:pt x="208" y="405"/>
                        </a:lnTo>
                        <a:lnTo>
                          <a:pt x="210" y="403"/>
                        </a:lnTo>
                        <a:lnTo>
                          <a:pt x="210" y="402"/>
                        </a:lnTo>
                        <a:lnTo>
                          <a:pt x="210" y="400"/>
                        </a:lnTo>
                        <a:lnTo>
                          <a:pt x="212" y="400"/>
                        </a:lnTo>
                        <a:lnTo>
                          <a:pt x="212" y="398"/>
                        </a:lnTo>
                        <a:lnTo>
                          <a:pt x="212" y="396"/>
                        </a:lnTo>
                        <a:lnTo>
                          <a:pt x="212" y="394"/>
                        </a:lnTo>
                        <a:lnTo>
                          <a:pt x="213" y="394"/>
                        </a:lnTo>
                        <a:lnTo>
                          <a:pt x="213" y="392"/>
                        </a:lnTo>
                        <a:lnTo>
                          <a:pt x="212" y="392"/>
                        </a:lnTo>
                        <a:lnTo>
                          <a:pt x="212" y="390"/>
                        </a:lnTo>
                        <a:lnTo>
                          <a:pt x="213" y="390"/>
                        </a:lnTo>
                        <a:lnTo>
                          <a:pt x="213" y="388"/>
                        </a:lnTo>
                        <a:lnTo>
                          <a:pt x="213" y="390"/>
                        </a:lnTo>
                        <a:lnTo>
                          <a:pt x="212" y="390"/>
                        </a:lnTo>
                        <a:lnTo>
                          <a:pt x="210" y="390"/>
                        </a:lnTo>
                        <a:lnTo>
                          <a:pt x="210" y="388"/>
                        </a:lnTo>
                        <a:lnTo>
                          <a:pt x="208" y="388"/>
                        </a:lnTo>
                        <a:lnTo>
                          <a:pt x="208" y="386"/>
                        </a:lnTo>
                        <a:lnTo>
                          <a:pt x="208" y="384"/>
                        </a:lnTo>
                        <a:lnTo>
                          <a:pt x="208" y="382"/>
                        </a:lnTo>
                        <a:lnTo>
                          <a:pt x="208" y="380"/>
                        </a:lnTo>
                        <a:lnTo>
                          <a:pt x="208" y="378"/>
                        </a:lnTo>
                        <a:lnTo>
                          <a:pt x="208" y="377"/>
                        </a:lnTo>
                        <a:lnTo>
                          <a:pt x="208" y="375"/>
                        </a:lnTo>
                        <a:lnTo>
                          <a:pt x="208" y="373"/>
                        </a:lnTo>
                        <a:lnTo>
                          <a:pt x="210" y="373"/>
                        </a:lnTo>
                        <a:lnTo>
                          <a:pt x="210" y="371"/>
                        </a:lnTo>
                        <a:lnTo>
                          <a:pt x="212" y="371"/>
                        </a:lnTo>
                        <a:lnTo>
                          <a:pt x="212" y="369"/>
                        </a:lnTo>
                        <a:lnTo>
                          <a:pt x="213" y="369"/>
                        </a:lnTo>
                        <a:lnTo>
                          <a:pt x="215" y="369"/>
                        </a:lnTo>
                        <a:lnTo>
                          <a:pt x="217" y="369"/>
                        </a:lnTo>
                        <a:lnTo>
                          <a:pt x="217" y="367"/>
                        </a:lnTo>
                        <a:lnTo>
                          <a:pt x="217" y="365"/>
                        </a:lnTo>
                        <a:lnTo>
                          <a:pt x="217" y="363"/>
                        </a:lnTo>
                        <a:lnTo>
                          <a:pt x="217" y="361"/>
                        </a:lnTo>
                        <a:lnTo>
                          <a:pt x="219" y="361"/>
                        </a:lnTo>
                        <a:lnTo>
                          <a:pt x="221" y="361"/>
                        </a:lnTo>
                        <a:lnTo>
                          <a:pt x="221" y="359"/>
                        </a:lnTo>
                        <a:lnTo>
                          <a:pt x="221" y="357"/>
                        </a:lnTo>
                        <a:lnTo>
                          <a:pt x="223" y="357"/>
                        </a:lnTo>
                        <a:lnTo>
                          <a:pt x="223" y="355"/>
                        </a:lnTo>
                        <a:lnTo>
                          <a:pt x="223" y="354"/>
                        </a:lnTo>
                        <a:lnTo>
                          <a:pt x="225" y="354"/>
                        </a:lnTo>
                        <a:lnTo>
                          <a:pt x="227" y="354"/>
                        </a:lnTo>
                        <a:lnTo>
                          <a:pt x="227" y="352"/>
                        </a:lnTo>
                        <a:lnTo>
                          <a:pt x="229" y="352"/>
                        </a:lnTo>
                        <a:lnTo>
                          <a:pt x="229" y="350"/>
                        </a:lnTo>
                        <a:lnTo>
                          <a:pt x="229" y="348"/>
                        </a:lnTo>
                        <a:lnTo>
                          <a:pt x="229" y="346"/>
                        </a:lnTo>
                        <a:lnTo>
                          <a:pt x="231" y="346"/>
                        </a:lnTo>
                        <a:lnTo>
                          <a:pt x="231" y="344"/>
                        </a:lnTo>
                        <a:lnTo>
                          <a:pt x="231" y="342"/>
                        </a:lnTo>
                        <a:lnTo>
                          <a:pt x="233" y="342"/>
                        </a:lnTo>
                        <a:lnTo>
                          <a:pt x="233" y="340"/>
                        </a:lnTo>
                        <a:lnTo>
                          <a:pt x="235" y="340"/>
                        </a:lnTo>
                        <a:lnTo>
                          <a:pt x="236" y="340"/>
                        </a:lnTo>
                        <a:lnTo>
                          <a:pt x="236" y="342"/>
                        </a:lnTo>
                        <a:lnTo>
                          <a:pt x="236" y="340"/>
                        </a:lnTo>
                        <a:lnTo>
                          <a:pt x="236" y="338"/>
                        </a:lnTo>
                        <a:lnTo>
                          <a:pt x="236" y="336"/>
                        </a:lnTo>
                        <a:lnTo>
                          <a:pt x="236" y="334"/>
                        </a:lnTo>
                        <a:lnTo>
                          <a:pt x="238" y="334"/>
                        </a:lnTo>
                        <a:lnTo>
                          <a:pt x="238" y="332"/>
                        </a:lnTo>
                        <a:lnTo>
                          <a:pt x="240" y="332"/>
                        </a:lnTo>
                        <a:lnTo>
                          <a:pt x="240" y="330"/>
                        </a:lnTo>
                        <a:lnTo>
                          <a:pt x="238" y="329"/>
                        </a:lnTo>
                        <a:lnTo>
                          <a:pt x="240" y="329"/>
                        </a:lnTo>
                        <a:lnTo>
                          <a:pt x="240" y="327"/>
                        </a:lnTo>
                        <a:lnTo>
                          <a:pt x="240" y="325"/>
                        </a:lnTo>
                        <a:lnTo>
                          <a:pt x="238" y="325"/>
                        </a:lnTo>
                        <a:lnTo>
                          <a:pt x="238" y="327"/>
                        </a:lnTo>
                        <a:lnTo>
                          <a:pt x="238" y="325"/>
                        </a:lnTo>
                        <a:lnTo>
                          <a:pt x="236" y="325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5" y="321"/>
                        </a:lnTo>
                        <a:lnTo>
                          <a:pt x="233" y="321"/>
                        </a:lnTo>
                        <a:lnTo>
                          <a:pt x="231" y="321"/>
                        </a:lnTo>
                        <a:lnTo>
                          <a:pt x="229" y="321"/>
                        </a:lnTo>
                        <a:lnTo>
                          <a:pt x="229" y="319"/>
                        </a:lnTo>
                        <a:lnTo>
                          <a:pt x="231" y="319"/>
                        </a:lnTo>
                        <a:lnTo>
                          <a:pt x="231" y="317"/>
                        </a:lnTo>
                        <a:lnTo>
                          <a:pt x="231" y="315"/>
                        </a:lnTo>
                        <a:lnTo>
                          <a:pt x="233" y="315"/>
                        </a:lnTo>
                        <a:lnTo>
                          <a:pt x="233" y="313"/>
                        </a:lnTo>
                        <a:lnTo>
                          <a:pt x="235" y="313"/>
                        </a:lnTo>
                        <a:lnTo>
                          <a:pt x="236" y="313"/>
                        </a:lnTo>
                        <a:lnTo>
                          <a:pt x="236" y="311"/>
                        </a:lnTo>
                        <a:lnTo>
                          <a:pt x="236" y="309"/>
                        </a:lnTo>
                        <a:lnTo>
                          <a:pt x="238" y="309"/>
                        </a:lnTo>
                        <a:lnTo>
                          <a:pt x="236" y="309"/>
                        </a:lnTo>
                        <a:lnTo>
                          <a:pt x="236" y="307"/>
                        </a:lnTo>
                        <a:lnTo>
                          <a:pt x="235" y="307"/>
                        </a:lnTo>
                        <a:lnTo>
                          <a:pt x="235" y="306"/>
                        </a:lnTo>
                        <a:lnTo>
                          <a:pt x="235" y="304"/>
                        </a:lnTo>
                        <a:lnTo>
                          <a:pt x="235" y="302"/>
                        </a:lnTo>
                        <a:lnTo>
                          <a:pt x="235" y="300"/>
                        </a:lnTo>
                        <a:lnTo>
                          <a:pt x="236" y="300"/>
                        </a:lnTo>
                        <a:lnTo>
                          <a:pt x="236" y="298"/>
                        </a:lnTo>
                        <a:lnTo>
                          <a:pt x="236" y="296"/>
                        </a:lnTo>
                        <a:lnTo>
                          <a:pt x="236" y="294"/>
                        </a:lnTo>
                        <a:lnTo>
                          <a:pt x="236" y="292"/>
                        </a:lnTo>
                        <a:lnTo>
                          <a:pt x="235" y="292"/>
                        </a:lnTo>
                        <a:lnTo>
                          <a:pt x="236" y="292"/>
                        </a:lnTo>
                        <a:lnTo>
                          <a:pt x="235" y="292"/>
                        </a:lnTo>
                        <a:lnTo>
                          <a:pt x="235" y="290"/>
                        </a:lnTo>
                        <a:lnTo>
                          <a:pt x="236" y="290"/>
                        </a:lnTo>
                        <a:lnTo>
                          <a:pt x="236" y="288"/>
                        </a:lnTo>
                        <a:lnTo>
                          <a:pt x="235" y="288"/>
                        </a:lnTo>
                        <a:lnTo>
                          <a:pt x="233" y="288"/>
                        </a:lnTo>
                        <a:lnTo>
                          <a:pt x="233" y="286"/>
                        </a:lnTo>
                        <a:lnTo>
                          <a:pt x="233" y="284"/>
                        </a:lnTo>
                        <a:lnTo>
                          <a:pt x="235" y="284"/>
                        </a:lnTo>
                        <a:lnTo>
                          <a:pt x="233" y="284"/>
                        </a:lnTo>
                        <a:lnTo>
                          <a:pt x="235" y="284"/>
                        </a:lnTo>
                        <a:lnTo>
                          <a:pt x="235" y="282"/>
                        </a:lnTo>
                        <a:lnTo>
                          <a:pt x="235" y="281"/>
                        </a:lnTo>
                        <a:lnTo>
                          <a:pt x="235" y="279"/>
                        </a:lnTo>
                        <a:lnTo>
                          <a:pt x="235" y="277"/>
                        </a:lnTo>
                        <a:lnTo>
                          <a:pt x="235" y="279"/>
                        </a:lnTo>
                        <a:lnTo>
                          <a:pt x="236" y="279"/>
                        </a:lnTo>
                        <a:lnTo>
                          <a:pt x="236" y="277"/>
                        </a:lnTo>
                        <a:lnTo>
                          <a:pt x="238" y="277"/>
                        </a:lnTo>
                        <a:lnTo>
                          <a:pt x="238" y="275"/>
                        </a:lnTo>
                        <a:lnTo>
                          <a:pt x="236" y="275"/>
                        </a:lnTo>
                        <a:lnTo>
                          <a:pt x="236" y="273"/>
                        </a:lnTo>
                        <a:lnTo>
                          <a:pt x="236" y="271"/>
                        </a:lnTo>
                        <a:lnTo>
                          <a:pt x="235" y="271"/>
                        </a:lnTo>
                        <a:lnTo>
                          <a:pt x="233" y="271"/>
                        </a:lnTo>
                        <a:lnTo>
                          <a:pt x="231" y="271"/>
                        </a:lnTo>
                        <a:lnTo>
                          <a:pt x="229" y="271"/>
                        </a:lnTo>
                        <a:lnTo>
                          <a:pt x="227" y="271"/>
                        </a:lnTo>
                        <a:lnTo>
                          <a:pt x="227" y="269"/>
                        </a:lnTo>
                        <a:lnTo>
                          <a:pt x="225" y="269"/>
                        </a:lnTo>
                        <a:lnTo>
                          <a:pt x="225" y="267"/>
                        </a:lnTo>
                        <a:lnTo>
                          <a:pt x="225" y="269"/>
                        </a:lnTo>
                        <a:lnTo>
                          <a:pt x="223" y="269"/>
                        </a:lnTo>
                        <a:lnTo>
                          <a:pt x="221" y="269"/>
                        </a:lnTo>
                        <a:lnTo>
                          <a:pt x="221" y="267"/>
                        </a:lnTo>
                        <a:lnTo>
                          <a:pt x="221" y="269"/>
                        </a:lnTo>
                        <a:lnTo>
                          <a:pt x="221" y="267"/>
                        </a:lnTo>
                        <a:lnTo>
                          <a:pt x="219" y="267"/>
                        </a:lnTo>
                        <a:lnTo>
                          <a:pt x="219" y="269"/>
                        </a:lnTo>
                        <a:lnTo>
                          <a:pt x="219" y="267"/>
                        </a:lnTo>
                        <a:lnTo>
                          <a:pt x="217" y="267"/>
                        </a:lnTo>
                        <a:lnTo>
                          <a:pt x="215" y="267"/>
                        </a:lnTo>
                        <a:lnTo>
                          <a:pt x="215" y="269"/>
                        </a:lnTo>
                        <a:lnTo>
                          <a:pt x="215" y="271"/>
                        </a:lnTo>
                        <a:lnTo>
                          <a:pt x="217" y="271"/>
                        </a:lnTo>
                        <a:lnTo>
                          <a:pt x="217" y="273"/>
                        </a:lnTo>
                        <a:lnTo>
                          <a:pt x="215" y="273"/>
                        </a:lnTo>
                        <a:lnTo>
                          <a:pt x="215" y="271"/>
                        </a:lnTo>
                        <a:lnTo>
                          <a:pt x="215" y="273"/>
                        </a:lnTo>
                        <a:lnTo>
                          <a:pt x="215" y="275"/>
                        </a:lnTo>
                        <a:lnTo>
                          <a:pt x="217" y="275"/>
                        </a:lnTo>
                        <a:lnTo>
                          <a:pt x="215" y="275"/>
                        </a:lnTo>
                        <a:lnTo>
                          <a:pt x="215" y="277"/>
                        </a:lnTo>
                        <a:lnTo>
                          <a:pt x="213" y="277"/>
                        </a:lnTo>
                        <a:lnTo>
                          <a:pt x="215" y="277"/>
                        </a:lnTo>
                        <a:lnTo>
                          <a:pt x="213" y="277"/>
                        </a:lnTo>
                        <a:lnTo>
                          <a:pt x="213" y="279"/>
                        </a:lnTo>
                        <a:lnTo>
                          <a:pt x="215" y="279"/>
                        </a:lnTo>
                        <a:lnTo>
                          <a:pt x="213" y="279"/>
                        </a:lnTo>
                        <a:lnTo>
                          <a:pt x="213" y="281"/>
                        </a:lnTo>
                        <a:lnTo>
                          <a:pt x="213" y="279"/>
                        </a:lnTo>
                        <a:lnTo>
                          <a:pt x="212" y="279"/>
                        </a:lnTo>
                        <a:lnTo>
                          <a:pt x="212" y="277"/>
                        </a:lnTo>
                        <a:lnTo>
                          <a:pt x="212" y="279"/>
                        </a:lnTo>
                        <a:lnTo>
                          <a:pt x="210" y="279"/>
                        </a:lnTo>
                        <a:lnTo>
                          <a:pt x="212" y="279"/>
                        </a:lnTo>
                        <a:lnTo>
                          <a:pt x="210" y="279"/>
                        </a:lnTo>
                        <a:lnTo>
                          <a:pt x="210" y="281"/>
                        </a:lnTo>
                        <a:lnTo>
                          <a:pt x="208" y="281"/>
                        </a:lnTo>
                        <a:lnTo>
                          <a:pt x="208" y="282"/>
                        </a:lnTo>
                        <a:lnTo>
                          <a:pt x="206" y="282"/>
                        </a:lnTo>
                        <a:lnTo>
                          <a:pt x="208" y="282"/>
                        </a:lnTo>
                        <a:lnTo>
                          <a:pt x="206" y="282"/>
                        </a:lnTo>
                        <a:lnTo>
                          <a:pt x="208" y="282"/>
                        </a:lnTo>
                        <a:lnTo>
                          <a:pt x="208" y="284"/>
                        </a:lnTo>
                        <a:lnTo>
                          <a:pt x="208" y="286"/>
                        </a:lnTo>
                        <a:lnTo>
                          <a:pt x="206" y="286"/>
                        </a:lnTo>
                        <a:lnTo>
                          <a:pt x="208" y="286"/>
                        </a:lnTo>
                        <a:lnTo>
                          <a:pt x="208" y="288"/>
                        </a:lnTo>
                        <a:lnTo>
                          <a:pt x="206" y="288"/>
                        </a:lnTo>
                        <a:lnTo>
                          <a:pt x="206" y="290"/>
                        </a:lnTo>
                        <a:lnTo>
                          <a:pt x="204" y="290"/>
                        </a:lnTo>
                        <a:lnTo>
                          <a:pt x="206" y="290"/>
                        </a:lnTo>
                        <a:lnTo>
                          <a:pt x="206" y="292"/>
                        </a:lnTo>
                        <a:lnTo>
                          <a:pt x="206" y="290"/>
                        </a:lnTo>
                        <a:lnTo>
                          <a:pt x="204" y="290"/>
                        </a:lnTo>
                        <a:lnTo>
                          <a:pt x="204" y="292"/>
                        </a:lnTo>
                        <a:lnTo>
                          <a:pt x="202" y="292"/>
                        </a:lnTo>
                        <a:lnTo>
                          <a:pt x="202" y="294"/>
                        </a:lnTo>
                        <a:lnTo>
                          <a:pt x="204" y="294"/>
                        </a:lnTo>
                        <a:lnTo>
                          <a:pt x="204" y="296"/>
                        </a:lnTo>
                        <a:lnTo>
                          <a:pt x="202" y="296"/>
                        </a:lnTo>
                        <a:lnTo>
                          <a:pt x="200" y="296"/>
                        </a:lnTo>
                        <a:lnTo>
                          <a:pt x="198" y="296"/>
                        </a:lnTo>
                        <a:lnTo>
                          <a:pt x="198" y="298"/>
                        </a:lnTo>
                        <a:lnTo>
                          <a:pt x="196" y="298"/>
                        </a:lnTo>
                        <a:lnTo>
                          <a:pt x="194" y="298"/>
                        </a:lnTo>
                        <a:lnTo>
                          <a:pt x="196" y="298"/>
                        </a:lnTo>
                        <a:lnTo>
                          <a:pt x="196" y="300"/>
                        </a:lnTo>
                        <a:lnTo>
                          <a:pt x="196" y="302"/>
                        </a:lnTo>
                        <a:lnTo>
                          <a:pt x="194" y="302"/>
                        </a:lnTo>
                        <a:lnTo>
                          <a:pt x="192" y="304"/>
                        </a:lnTo>
                        <a:lnTo>
                          <a:pt x="192" y="302"/>
                        </a:lnTo>
                        <a:lnTo>
                          <a:pt x="192" y="304"/>
                        </a:lnTo>
                        <a:lnTo>
                          <a:pt x="190" y="304"/>
                        </a:lnTo>
                        <a:lnTo>
                          <a:pt x="192" y="304"/>
                        </a:lnTo>
                        <a:lnTo>
                          <a:pt x="192" y="306"/>
                        </a:lnTo>
                        <a:lnTo>
                          <a:pt x="192" y="307"/>
                        </a:lnTo>
                        <a:lnTo>
                          <a:pt x="192" y="309"/>
                        </a:lnTo>
                        <a:lnTo>
                          <a:pt x="190" y="309"/>
                        </a:lnTo>
                        <a:lnTo>
                          <a:pt x="192" y="309"/>
                        </a:lnTo>
                        <a:lnTo>
                          <a:pt x="192" y="311"/>
                        </a:lnTo>
                        <a:lnTo>
                          <a:pt x="192" y="313"/>
                        </a:lnTo>
                        <a:lnTo>
                          <a:pt x="194" y="313"/>
                        </a:lnTo>
                        <a:lnTo>
                          <a:pt x="196" y="313"/>
                        </a:lnTo>
                        <a:lnTo>
                          <a:pt x="194" y="313"/>
                        </a:lnTo>
                        <a:lnTo>
                          <a:pt x="194" y="315"/>
                        </a:lnTo>
                        <a:lnTo>
                          <a:pt x="192" y="315"/>
                        </a:lnTo>
                        <a:lnTo>
                          <a:pt x="190" y="315"/>
                        </a:lnTo>
                        <a:lnTo>
                          <a:pt x="190" y="317"/>
                        </a:lnTo>
                        <a:lnTo>
                          <a:pt x="188" y="317"/>
                        </a:lnTo>
                        <a:lnTo>
                          <a:pt x="188" y="319"/>
                        </a:lnTo>
                        <a:lnTo>
                          <a:pt x="188" y="317"/>
                        </a:lnTo>
                        <a:lnTo>
                          <a:pt x="187" y="317"/>
                        </a:lnTo>
                        <a:lnTo>
                          <a:pt x="187" y="315"/>
                        </a:lnTo>
                        <a:lnTo>
                          <a:pt x="187" y="317"/>
                        </a:lnTo>
                        <a:lnTo>
                          <a:pt x="185" y="317"/>
                        </a:lnTo>
                        <a:lnTo>
                          <a:pt x="185" y="319"/>
                        </a:lnTo>
                        <a:lnTo>
                          <a:pt x="183" y="319"/>
                        </a:lnTo>
                        <a:lnTo>
                          <a:pt x="181" y="319"/>
                        </a:lnTo>
                        <a:lnTo>
                          <a:pt x="179" y="319"/>
                        </a:lnTo>
                        <a:lnTo>
                          <a:pt x="181" y="319"/>
                        </a:lnTo>
                        <a:lnTo>
                          <a:pt x="181" y="321"/>
                        </a:lnTo>
                        <a:lnTo>
                          <a:pt x="179" y="321"/>
                        </a:lnTo>
                        <a:lnTo>
                          <a:pt x="181" y="321"/>
                        </a:lnTo>
                        <a:lnTo>
                          <a:pt x="181" y="323"/>
                        </a:lnTo>
                        <a:lnTo>
                          <a:pt x="179" y="323"/>
                        </a:lnTo>
                        <a:lnTo>
                          <a:pt x="179" y="325"/>
                        </a:lnTo>
                        <a:lnTo>
                          <a:pt x="179" y="327"/>
                        </a:lnTo>
                        <a:lnTo>
                          <a:pt x="181" y="327"/>
                        </a:lnTo>
                        <a:lnTo>
                          <a:pt x="183" y="327"/>
                        </a:lnTo>
                        <a:lnTo>
                          <a:pt x="183" y="329"/>
                        </a:lnTo>
                        <a:lnTo>
                          <a:pt x="183" y="330"/>
                        </a:lnTo>
                        <a:lnTo>
                          <a:pt x="185" y="330"/>
                        </a:lnTo>
                        <a:lnTo>
                          <a:pt x="187" y="330"/>
                        </a:lnTo>
                        <a:lnTo>
                          <a:pt x="188" y="330"/>
                        </a:lnTo>
                        <a:lnTo>
                          <a:pt x="188" y="332"/>
                        </a:lnTo>
                        <a:lnTo>
                          <a:pt x="190" y="332"/>
                        </a:lnTo>
                        <a:lnTo>
                          <a:pt x="190" y="334"/>
                        </a:lnTo>
                        <a:lnTo>
                          <a:pt x="190" y="336"/>
                        </a:lnTo>
                        <a:lnTo>
                          <a:pt x="192" y="336"/>
                        </a:lnTo>
                        <a:lnTo>
                          <a:pt x="192" y="338"/>
                        </a:lnTo>
                        <a:lnTo>
                          <a:pt x="190" y="338"/>
                        </a:lnTo>
                        <a:lnTo>
                          <a:pt x="190" y="340"/>
                        </a:lnTo>
                        <a:lnTo>
                          <a:pt x="190" y="342"/>
                        </a:lnTo>
                        <a:lnTo>
                          <a:pt x="190" y="344"/>
                        </a:lnTo>
                        <a:lnTo>
                          <a:pt x="192" y="344"/>
                        </a:lnTo>
                        <a:lnTo>
                          <a:pt x="190" y="344"/>
                        </a:lnTo>
                        <a:lnTo>
                          <a:pt x="190" y="346"/>
                        </a:lnTo>
                        <a:lnTo>
                          <a:pt x="192" y="346"/>
                        </a:lnTo>
                        <a:lnTo>
                          <a:pt x="192" y="348"/>
                        </a:lnTo>
                        <a:lnTo>
                          <a:pt x="190" y="348"/>
                        </a:lnTo>
                        <a:lnTo>
                          <a:pt x="188" y="348"/>
                        </a:lnTo>
                        <a:lnTo>
                          <a:pt x="188" y="350"/>
                        </a:lnTo>
                        <a:lnTo>
                          <a:pt x="188" y="352"/>
                        </a:lnTo>
                        <a:lnTo>
                          <a:pt x="190" y="352"/>
                        </a:lnTo>
                        <a:lnTo>
                          <a:pt x="190" y="354"/>
                        </a:lnTo>
                        <a:lnTo>
                          <a:pt x="190" y="355"/>
                        </a:lnTo>
                        <a:lnTo>
                          <a:pt x="192" y="355"/>
                        </a:lnTo>
                        <a:lnTo>
                          <a:pt x="190" y="355"/>
                        </a:lnTo>
                        <a:lnTo>
                          <a:pt x="190" y="357"/>
                        </a:lnTo>
                        <a:lnTo>
                          <a:pt x="190" y="359"/>
                        </a:lnTo>
                        <a:lnTo>
                          <a:pt x="190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5"/>
                        </a:lnTo>
                        <a:lnTo>
                          <a:pt x="188" y="367"/>
                        </a:lnTo>
                        <a:lnTo>
                          <a:pt x="188" y="369"/>
                        </a:lnTo>
                        <a:lnTo>
                          <a:pt x="188" y="371"/>
                        </a:lnTo>
                        <a:lnTo>
                          <a:pt x="187" y="371"/>
                        </a:lnTo>
                        <a:lnTo>
                          <a:pt x="187" y="373"/>
                        </a:lnTo>
                        <a:lnTo>
                          <a:pt x="187" y="375"/>
                        </a:lnTo>
                        <a:lnTo>
                          <a:pt x="187" y="377"/>
                        </a:lnTo>
                        <a:lnTo>
                          <a:pt x="185" y="377"/>
                        </a:lnTo>
                        <a:lnTo>
                          <a:pt x="187" y="377"/>
                        </a:lnTo>
                        <a:lnTo>
                          <a:pt x="185" y="377"/>
                        </a:lnTo>
                        <a:lnTo>
                          <a:pt x="185" y="378"/>
                        </a:lnTo>
                        <a:lnTo>
                          <a:pt x="183" y="378"/>
                        </a:lnTo>
                        <a:lnTo>
                          <a:pt x="183" y="380"/>
                        </a:lnTo>
                        <a:lnTo>
                          <a:pt x="185" y="380"/>
                        </a:lnTo>
                        <a:lnTo>
                          <a:pt x="183" y="380"/>
                        </a:lnTo>
                        <a:lnTo>
                          <a:pt x="183" y="382"/>
                        </a:lnTo>
                        <a:lnTo>
                          <a:pt x="183" y="384"/>
                        </a:lnTo>
                        <a:lnTo>
                          <a:pt x="181" y="384"/>
                        </a:lnTo>
                        <a:lnTo>
                          <a:pt x="181" y="386"/>
                        </a:lnTo>
                        <a:lnTo>
                          <a:pt x="183" y="388"/>
                        </a:lnTo>
                        <a:lnTo>
                          <a:pt x="181" y="388"/>
                        </a:lnTo>
                        <a:lnTo>
                          <a:pt x="181" y="390"/>
                        </a:lnTo>
                        <a:lnTo>
                          <a:pt x="181" y="392"/>
                        </a:lnTo>
                        <a:lnTo>
                          <a:pt x="179" y="394"/>
                        </a:lnTo>
                        <a:lnTo>
                          <a:pt x="179" y="396"/>
                        </a:lnTo>
                        <a:lnTo>
                          <a:pt x="179" y="398"/>
                        </a:lnTo>
                        <a:lnTo>
                          <a:pt x="179" y="400"/>
                        </a:lnTo>
                        <a:lnTo>
                          <a:pt x="179" y="402"/>
                        </a:lnTo>
                        <a:lnTo>
                          <a:pt x="179" y="403"/>
                        </a:lnTo>
                        <a:lnTo>
                          <a:pt x="181" y="403"/>
                        </a:lnTo>
                        <a:lnTo>
                          <a:pt x="181" y="405"/>
                        </a:lnTo>
                        <a:lnTo>
                          <a:pt x="181" y="407"/>
                        </a:lnTo>
                        <a:lnTo>
                          <a:pt x="181" y="409"/>
                        </a:lnTo>
                        <a:lnTo>
                          <a:pt x="181" y="411"/>
                        </a:lnTo>
                        <a:lnTo>
                          <a:pt x="181" y="413"/>
                        </a:lnTo>
                        <a:lnTo>
                          <a:pt x="181" y="415"/>
                        </a:lnTo>
                        <a:lnTo>
                          <a:pt x="179" y="415"/>
                        </a:lnTo>
                        <a:lnTo>
                          <a:pt x="179" y="417"/>
                        </a:lnTo>
                        <a:lnTo>
                          <a:pt x="181" y="417"/>
                        </a:lnTo>
                        <a:lnTo>
                          <a:pt x="183" y="419"/>
                        </a:lnTo>
                        <a:lnTo>
                          <a:pt x="183" y="421"/>
                        </a:lnTo>
                        <a:lnTo>
                          <a:pt x="183" y="423"/>
                        </a:lnTo>
                        <a:lnTo>
                          <a:pt x="183" y="425"/>
                        </a:lnTo>
                        <a:lnTo>
                          <a:pt x="183" y="426"/>
                        </a:lnTo>
                        <a:lnTo>
                          <a:pt x="181" y="426"/>
                        </a:lnTo>
                        <a:lnTo>
                          <a:pt x="181" y="428"/>
                        </a:lnTo>
                        <a:lnTo>
                          <a:pt x="179" y="428"/>
                        </a:lnTo>
                        <a:lnTo>
                          <a:pt x="179" y="430"/>
                        </a:lnTo>
                        <a:lnTo>
                          <a:pt x="179" y="432"/>
                        </a:lnTo>
                        <a:lnTo>
                          <a:pt x="177" y="432"/>
                        </a:lnTo>
                        <a:lnTo>
                          <a:pt x="177" y="430"/>
                        </a:lnTo>
                        <a:lnTo>
                          <a:pt x="177" y="432"/>
                        </a:lnTo>
                        <a:lnTo>
                          <a:pt x="177" y="434"/>
                        </a:lnTo>
                        <a:lnTo>
                          <a:pt x="175" y="434"/>
                        </a:lnTo>
                        <a:lnTo>
                          <a:pt x="175" y="436"/>
                        </a:lnTo>
                        <a:lnTo>
                          <a:pt x="175" y="438"/>
                        </a:lnTo>
                        <a:lnTo>
                          <a:pt x="173" y="438"/>
                        </a:lnTo>
                        <a:lnTo>
                          <a:pt x="173" y="440"/>
                        </a:lnTo>
                        <a:lnTo>
                          <a:pt x="173" y="442"/>
                        </a:lnTo>
                        <a:lnTo>
                          <a:pt x="173" y="444"/>
                        </a:lnTo>
                        <a:lnTo>
                          <a:pt x="173" y="446"/>
                        </a:lnTo>
                        <a:lnTo>
                          <a:pt x="173" y="448"/>
                        </a:lnTo>
                        <a:lnTo>
                          <a:pt x="173" y="450"/>
                        </a:lnTo>
                        <a:lnTo>
                          <a:pt x="173" y="451"/>
                        </a:lnTo>
                        <a:lnTo>
                          <a:pt x="173" y="453"/>
                        </a:lnTo>
                        <a:lnTo>
                          <a:pt x="173" y="455"/>
                        </a:lnTo>
                        <a:lnTo>
                          <a:pt x="173" y="457"/>
                        </a:lnTo>
                        <a:lnTo>
                          <a:pt x="171" y="457"/>
                        </a:lnTo>
                        <a:lnTo>
                          <a:pt x="171" y="459"/>
                        </a:lnTo>
                        <a:lnTo>
                          <a:pt x="171" y="461"/>
                        </a:lnTo>
                        <a:lnTo>
                          <a:pt x="171" y="463"/>
                        </a:lnTo>
                        <a:lnTo>
                          <a:pt x="169" y="465"/>
                        </a:lnTo>
                        <a:lnTo>
                          <a:pt x="167" y="465"/>
                        </a:lnTo>
                        <a:lnTo>
                          <a:pt x="165" y="465"/>
                        </a:lnTo>
                        <a:lnTo>
                          <a:pt x="165" y="463"/>
                        </a:lnTo>
                        <a:lnTo>
                          <a:pt x="164" y="463"/>
                        </a:lnTo>
                        <a:lnTo>
                          <a:pt x="162" y="463"/>
                        </a:lnTo>
                        <a:lnTo>
                          <a:pt x="160" y="463"/>
                        </a:lnTo>
                        <a:lnTo>
                          <a:pt x="158" y="463"/>
                        </a:lnTo>
                        <a:lnTo>
                          <a:pt x="158" y="461"/>
                        </a:lnTo>
                        <a:lnTo>
                          <a:pt x="156" y="461"/>
                        </a:lnTo>
                        <a:lnTo>
                          <a:pt x="156" y="459"/>
                        </a:lnTo>
                        <a:lnTo>
                          <a:pt x="154" y="459"/>
                        </a:lnTo>
                        <a:lnTo>
                          <a:pt x="154" y="457"/>
                        </a:lnTo>
                        <a:lnTo>
                          <a:pt x="152" y="457"/>
                        </a:lnTo>
                        <a:lnTo>
                          <a:pt x="150" y="457"/>
                        </a:lnTo>
                        <a:lnTo>
                          <a:pt x="150" y="455"/>
                        </a:lnTo>
                        <a:lnTo>
                          <a:pt x="150" y="457"/>
                        </a:lnTo>
                        <a:lnTo>
                          <a:pt x="150" y="459"/>
                        </a:lnTo>
                        <a:lnTo>
                          <a:pt x="148" y="459"/>
                        </a:lnTo>
                        <a:lnTo>
                          <a:pt x="148" y="461"/>
                        </a:lnTo>
                        <a:lnTo>
                          <a:pt x="148" y="463"/>
                        </a:lnTo>
                        <a:lnTo>
                          <a:pt x="146" y="463"/>
                        </a:lnTo>
                        <a:lnTo>
                          <a:pt x="146" y="465"/>
                        </a:lnTo>
                        <a:lnTo>
                          <a:pt x="146" y="467"/>
                        </a:lnTo>
                        <a:lnTo>
                          <a:pt x="146" y="469"/>
                        </a:lnTo>
                        <a:lnTo>
                          <a:pt x="144" y="469"/>
                        </a:lnTo>
                        <a:lnTo>
                          <a:pt x="146" y="469"/>
                        </a:lnTo>
                        <a:lnTo>
                          <a:pt x="144" y="469"/>
                        </a:lnTo>
                        <a:lnTo>
                          <a:pt x="144" y="471"/>
                        </a:lnTo>
                        <a:lnTo>
                          <a:pt x="144" y="473"/>
                        </a:lnTo>
                        <a:lnTo>
                          <a:pt x="144" y="474"/>
                        </a:lnTo>
                        <a:lnTo>
                          <a:pt x="144" y="476"/>
                        </a:lnTo>
                        <a:lnTo>
                          <a:pt x="142" y="476"/>
                        </a:lnTo>
                        <a:lnTo>
                          <a:pt x="142" y="478"/>
                        </a:lnTo>
                        <a:lnTo>
                          <a:pt x="140" y="478"/>
                        </a:lnTo>
                        <a:lnTo>
                          <a:pt x="140" y="480"/>
                        </a:lnTo>
                        <a:lnTo>
                          <a:pt x="140" y="482"/>
                        </a:lnTo>
                        <a:lnTo>
                          <a:pt x="140" y="484"/>
                        </a:lnTo>
                        <a:lnTo>
                          <a:pt x="140" y="486"/>
                        </a:lnTo>
                        <a:lnTo>
                          <a:pt x="140" y="488"/>
                        </a:lnTo>
                        <a:lnTo>
                          <a:pt x="140" y="490"/>
                        </a:lnTo>
                        <a:lnTo>
                          <a:pt x="140" y="492"/>
                        </a:lnTo>
                        <a:lnTo>
                          <a:pt x="139" y="492"/>
                        </a:lnTo>
                        <a:lnTo>
                          <a:pt x="139" y="494"/>
                        </a:lnTo>
                        <a:lnTo>
                          <a:pt x="139" y="496"/>
                        </a:lnTo>
                        <a:lnTo>
                          <a:pt x="140" y="496"/>
                        </a:lnTo>
                        <a:lnTo>
                          <a:pt x="140" y="498"/>
                        </a:lnTo>
                        <a:lnTo>
                          <a:pt x="142" y="498"/>
                        </a:lnTo>
                        <a:lnTo>
                          <a:pt x="142" y="499"/>
                        </a:lnTo>
                        <a:lnTo>
                          <a:pt x="142" y="501"/>
                        </a:lnTo>
                        <a:lnTo>
                          <a:pt x="142" y="503"/>
                        </a:lnTo>
                        <a:lnTo>
                          <a:pt x="142" y="505"/>
                        </a:lnTo>
                        <a:lnTo>
                          <a:pt x="142" y="507"/>
                        </a:lnTo>
                        <a:lnTo>
                          <a:pt x="142" y="509"/>
                        </a:lnTo>
                        <a:lnTo>
                          <a:pt x="142" y="511"/>
                        </a:lnTo>
                        <a:lnTo>
                          <a:pt x="142" y="513"/>
                        </a:lnTo>
                        <a:lnTo>
                          <a:pt x="142" y="515"/>
                        </a:lnTo>
                        <a:lnTo>
                          <a:pt x="140" y="515"/>
                        </a:lnTo>
                        <a:lnTo>
                          <a:pt x="140" y="517"/>
                        </a:lnTo>
                        <a:lnTo>
                          <a:pt x="140" y="519"/>
                        </a:lnTo>
                        <a:lnTo>
                          <a:pt x="139" y="519"/>
                        </a:lnTo>
                        <a:lnTo>
                          <a:pt x="139" y="521"/>
                        </a:lnTo>
                        <a:lnTo>
                          <a:pt x="139" y="522"/>
                        </a:lnTo>
                        <a:lnTo>
                          <a:pt x="139" y="524"/>
                        </a:lnTo>
                        <a:lnTo>
                          <a:pt x="137" y="524"/>
                        </a:lnTo>
                        <a:lnTo>
                          <a:pt x="137" y="522"/>
                        </a:lnTo>
                        <a:lnTo>
                          <a:pt x="137" y="524"/>
                        </a:lnTo>
                        <a:lnTo>
                          <a:pt x="137" y="526"/>
                        </a:lnTo>
                        <a:lnTo>
                          <a:pt x="135" y="526"/>
                        </a:lnTo>
                        <a:lnTo>
                          <a:pt x="135" y="528"/>
                        </a:lnTo>
                        <a:lnTo>
                          <a:pt x="135" y="530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3" y="534"/>
                        </a:lnTo>
                        <a:lnTo>
                          <a:pt x="133" y="536"/>
                        </a:lnTo>
                        <a:lnTo>
                          <a:pt x="133" y="538"/>
                        </a:lnTo>
                        <a:lnTo>
                          <a:pt x="131" y="538"/>
                        </a:lnTo>
                        <a:lnTo>
                          <a:pt x="131" y="540"/>
                        </a:lnTo>
                        <a:lnTo>
                          <a:pt x="129" y="540"/>
                        </a:lnTo>
                        <a:lnTo>
                          <a:pt x="129" y="542"/>
                        </a:lnTo>
                        <a:lnTo>
                          <a:pt x="129" y="544"/>
                        </a:lnTo>
                        <a:lnTo>
                          <a:pt x="127" y="544"/>
                        </a:lnTo>
                        <a:lnTo>
                          <a:pt x="127" y="546"/>
                        </a:lnTo>
                        <a:lnTo>
                          <a:pt x="127" y="547"/>
                        </a:lnTo>
                        <a:lnTo>
                          <a:pt x="125" y="547"/>
                        </a:lnTo>
                        <a:lnTo>
                          <a:pt x="123" y="547"/>
                        </a:lnTo>
                        <a:lnTo>
                          <a:pt x="123" y="549"/>
                        </a:lnTo>
                        <a:lnTo>
                          <a:pt x="121" y="549"/>
                        </a:lnTo>
                        <a:lnTo>
                          <a:pt x="121" y="551"/>
                        </a:lnTo>
                        <a:lnTo>
                          <a:pt x="121" y="553"/>
                        </a:lnTo>
                        <a:lnTo>
                          <a:pt x="123" y="553"/>
                        </a:lnTo>
                        <a:lnTo>
                          <a:pt x="123" y="555"/>
                        </a:lnTo>
                        <a:lnTo>
                          <a:pt x="121" y="555"/>
                        </a:lnTo>
                        <a:lnTo>
                          <a:pt x="121" y="557"/>
                        </a:lnTo>
                        <a:lnTo>
                          <a:pt x="119" y="557"/>
                        </a:lnTo>
                        <a:lnTo>
                          <a:pt x="119" y="559"/>
                        </a:lnTo>
                        <a:lnTo>
                          <a:pt x="117" y="559"/>
                        </a:lnTo>
                        <a:lnTo>
                          <a:pt x="117" y="561"/>
                        </a:lnTo>
                        <a:lnTo>
                          <a:pt x="117" y="563"/>
                        </a:lnTo>
                        <a:lnTo>
                          <a:pt x="116" y="563"/>
                        </a:lnTo>
                        <a:lnTo>
                          <a:pt x="116" y="561"/>
                        </a:lnTo>
                        <a:lnTo>
                          <a:pt x="116" y="559"/>
                        </a:lnTo>
                        <a:lnTo>
                          <a:pt x="116" y="557"/>
                        </a:lnTo>
                        <a:lnTo>
                          <a:pt x="116" y="555"/>
                        </a:lnTo>
                        <a:lnTo>
                          <a:pt x="116" y="553"/>
                        </a:lnTo>
                        <a:lnTo>
                          <a:pt x="116" y="551"/>
                        </a:lnTo>
                        <a:lnTo>
                          <a:pt x="116" y="549"/>
                        </a:lnTo>
                        <a:lnTo>
                          <a:pt x="116" y="547"/>
                        </a:lnTo>
                        <a:lnTo>
                          <a:pt x="117" y="547"/>
                        </a:lnTo>
                        <a:lnTo>
                          <a:pt x="117" y="546"/>
                        </a:lnTo>
                        <a:lnTo>
                          <a:pt x="116" y="546"/>
                        </a:lnTo>
                        <a:lnTo>
                          <a:pt x="114" y="546"/>
                        </a:lnTo>
                        <a:lnTo>
                          <a:pt x="112" y="546"/>
                        </a:lnTo>
                        <a:lnTo>
                          <a:pt x="112" y="547"/>
                        </a:lnTo>
                        <a:lnTo>
                          <a:pt x="110" y="547"/>
                        </a:lnTo>
                        <a:lnTo>
                          <a:pt x="108" y="547"/>
                        </a:lnTo>
                        <a:lnTo>
                          <a:pt x="106" y="547"/>
                        </a:lnTo>
                        <a:lnTo>
                          <a:pt x="106" y="546"/>
                        </a:lnTo>
                        <a:lnTo>
                          <a:pt x="104" y="546"/>
                        </a:lnTo>
                        <a:lnTo>
                          <a:pt x="106" y="546"/>
                        </a:lnTo>
                        <a:lnTo>
                          <a:pt x="104" y="544"/>
                        </a:lnTo>
                        <a:lnTo>
                          <a:pt x="106" y="544"/>
                        </a:lnTo>
                        <a:lnTo>
                          <a:pt x="106" y="542"/>
                        </a:lnTo>
                        <a:lnTo>
                          <a:pt x="108" y="542"/>
                        </a:lnTo>
                        <a:lnTo>
                          <a:pt x="108" y="540"/>
                        </a:lnTo>
                        <a:lnTo>
                          <a:pt x="106" y="540"/>
                        </a:lnTo>
                        <a:lnTo>
                          <a:pt x="106" y="538"/>
                        </a:lnTo>
                        <a:lnTo>
                          <a:pt x="104" y="538"/>
                        </a:lnTo>
                        <a:lnTo>
                          <a:pt x="102" y="538"/>
                        </a:lnTo>
                        <a:lnTo>
                          <a:pt x="102" y="536"/>
                        </a:lnTo>
                        <a:lnTo>
                          <a:pt x="100" y="536"/>
                        </a:lnTo>
                        <a:lnTo>
                          <a:pt x="98" y="536"/>
                        </a:lnTo>
                        <a:lnTo>
                          <a:pt x="96" y="536"/>
                        </a:lnTo>
                        <a:lnTo>
                          <a:pt x="94" y="536"/>
                        </a:lnTo>
                        <a:lnTo>
                          <a:pt x="92" y="536"/>
                        </a:lnTo>
                        <a:lnTo>
                          <a:pt x="92" y="534"/>
                        </a:lnTo>
                        <a:lnTo>
                          <a:pt x="94" y="534"/>
                        </a:lnTo>
                        <a:lnTo>
                          <a:pt x="94" y="532"/>
                        </a:lnTo>
                        <a:lnTo>
                          <a:pt x="94" y="530"/>
                        </a:lnTo>
                        <a:lnTo>
                          <a:pt x="94" y="528"/>
                        </a:lnTo>
                        <a:lnTo>
                          <a:pt x="96" y="526"/>
                        </a:lnTo>
                        <a:lnTo>
                          <a:pt x="96" y="524"/>
                        </a:lnTo>
                        <a:lnTo>
                          <a:pt x="96" y="522"/>
                        </a:lnTo>
                        <a:lnTo>
                          <a:pt x="98" y="522"/>
                        </a:lnTo>
                        <a:lnTo>
                          <a:pt x="98" y="521"/>
                        </a:lnTo>
                        <a:lnTo>
                          <a:pt x="98" y="519"/>
                        </a:lnTo>
                        <a:lnTo>
                          <a:pt x="98" y="517"/>
                        </a:lnTo>
                        <a:lnTo>
                          <a:pt x="98" y="515"/>
                        </a:lnTo>
                        <a:lnTo>
                          <a:pt x="98" y="513"/>
                        </a:lnTo>
                        <a:lnTo>
                          <a:pt x="100" y="513"/>
                        </a:lnTo>
                        <a:lnTo>
                          <a:pt x="100" y="511"/>
                        </a:lnTo>
                        <a:lnTo>
                          <a:pt x="100" y="509"/>
                        </a:lnTo>
                        <a:lnTo>
                          <a:pt x="100" y="507"/>
                        </a:lnTo>
                        <a:lnTo>
                          <a:pt x="100" y="505"/>
                        </a:lnTo>
                        <a:lnTo>
                          <a:pt x="102" y="503"/>
                        </a:lnTo>
                        <a:lnTo>
                          <a:pt x="100" y="503"/>
                        </a:lnTo>
                        <a:lnTo>
                          <a:pt x="100" y="501"/>
                        </a:lnTo>
                        <a:lnTo>
                          <a:pt x="98" y="501"/>
                        </a:lnTo>
                        <a:lnTo>
                          <a:pt x="96" y="501"/>
                        </a:lnTo>
                        <a:lnTo>
                          <a:pt x="96" y="499"/>
                        </a:lnTo>
                        <a:lnTo>
                          <a:pt x="96" y="498"/>
                        </a:lnTo>
                        <a:lnTo>
                          <a:pt x="96" y="496"/>
                        </a:lnTo>
                        <a:lnTo>
                          <a:pt x="96" y="494"/>
                        </a:lnTo>
                        <a:lnTo>
                          <a:pt x="96" y="492"/>
                        </a:lnTo>
                        <a:lnTo>
                          <a:pt x="96" y="490"/>
                        </a:lnTo>
                        <a:lnTo>
                          <a:pt x="96" y="488"/>
                        </a:lnTo>
                        <a:lnTo>
                          <a:pt x="98" y="488"/>
                        </a:lnTo>
                        <a:lnTo>
                          <a:pt x="98" y="486"/>
                        </a:lnTo>
                        <a:lnTo>
                          <a:pt x="98" y="484"/>
                        </a:lnTo>
                        <a:lnTo>
                          <a:pt x="96" y="484"/>
                        </a:lnTo>
                        <a:lnTo>
                          <a:pt x="96" y="482"/>
                        </a:lnTo>
                        <a:lnTo>
                          <a:pt x="96" y="480"/>
                        </a:lnTo>
                        <a:lnTo>
                          <a:pt x="96" y="478"/>
                        </a:lnTo>
                        <a:lnTo>
                          <a:pt x="98" y="478"/>
                        </a:lnTo>
                        <a:lnTo>
                          <a:pt x="98" y="476"/>
                        </a:lnTo>
                        <a:lnTo>
                          <a:pt x="100" y="476"/>
                        </a:lnTo>
                        <a:lnTo>
                          <a:pt x="100" y="474"/>
                        </a:lnTo>
                        <a:lnTo>
                          <a:pt x="100" y="473"/>
                        </a:lnTo>
                        <a:lnTo>
                          <a:pt x="100" y="471"/>
                        </a:lnTo>
                        <a:lnTo>
                          <a:pt x="102" y="471"/>
                        </a:lnTo>
                        <a:lnTo>
                          <a:pt x="102" y="469"/>
                        </a:lnTo>
                        <a:lnTo>
                          <a:pt x="104" y="469"/>
                        </a:lnTo>
                        <a:lnTo>
                          <a:pt x="104" y="467"/>
                        </a:lnTo>
                        <a:lnTo>
                          <a:pt x="106" y="467"/>
                        </a:lnTo>
                        <a:lnTo>
                          <a:pt x="108" y="465"/>
                        </a:lnTo>
                        <a:lnTo>
                          <a:pt x="108" y="463"/>
                        </a:lnTo>
                        <a:lnTo>
                          <a:pt x="110" y="463"/>
                        </a:lnTo>
                        <a:lnTo>
                          <a:pt x="110" y="461"/>
                        </a:lnTo>
                        <a:lnTo>
                          <a:pt x="112" y="461"/>
                        </a:lnTo>
                        <a:lnTo>
                          <a:pt x="110" y="459"/>
                        </a:lnTo>
                        <a:lnTo>
                          <a:pt x="112" y="459"/>
                        </a:lnTo>
                        <a:lnTo>
                          <a:pt x="112" y="457"/>
                        </a:lnTo>
                        <a:lnTo>
                          <a:pt x="112" y="455"/>
                        </a:lnTo>
                        <a:lnTo>
                          <a:pt x="110" y="455"/>
                        </a:lnTo>
                        <a:lnTo>
                          <a:pt x="110" y="453"/>
                        </a:lnTo>
                        <a:lnTo>
                          <a:pt x="110" y="451"/>
                        </a:lnTo>
                        <a:lnTo>
                          <a:pt x="108" y="451"/>
                        </a:lnTo>
                        <a:lnTo>
                          <a:pt x="110" y="451"/>
                        </a:lnTo>
                        <a:lnTo>
                          <a:pt x="110" y="450"/>
                        </a:lnTo>
                        <a:lnTo>
                          <a:pt x="108" y="450"/>
                        </a:lnTo>
                        <a:lnTo>
                          <a:pt x="108" y="448"/>
                        </a:lnTo>
                        <a:lnTo>
                          <a:pt x="110" y="448"/>
                        </a:lnTo>
                        <a:lnTo>
                          <a:pt x="108" y="448"/>
                        </a:lnTo>
                        <a:lnTo>
                          <a:pt x="108" y="446"/>
                        </a:lnTo>
                        <a:lnTo>
                          <a:pt x="110" y="446"/>
                        </a:lnTo>
                        <a:lnTo>
                          <a:pt x="110" y="444"/>
                        </a:lnTo>
                        <a:lnTo>
                          <a:pt x="108" y="444"/>
                        </a:lnTo>
                        <a:lnTo>
                          <a:pt x="108" y="442"/>
                        </a:lnTo>
                        <a:lnTo>
                          <a:pt x="106" y="442"/>
                        </a:lnTo>
                        <a:lnTo>
                          <a:pt x="104" y="442"/>
                        </a:lnTo>
                        <a:lnTo>
                          <a:pt x="104" y="440"/>
                        </a:lnTo>
                        <a:lnTo>
                          <a:pt x="104" y="438"/>
                        </a:lnTo>
                        <a:lnTo>
                          <a:pt x="102" y="438"/>
                        </a:lnTo>
                        <a:lnTo>
                          <a:pt x="102" y="436"/>
                        </a:lnTo>
                        <a:lnTo>
                          <a:pt x="102" y="434"/>
                        </a:lnTo>
                        <a:lnTo>
                          <a:pt x="100" y="434"/>
                        </a:lnTo>
                        <a:lnTo>
                          <a:pt x="102" y="434"/>
                        </a:lnTo>
                        <a:lnTo>
                          <a:pt x="100" y="434"/>
                        </a:lnTo>
                        <a:lnTo>
                          <a:pt x="100" y="432"/>
                        </a:lnTo>
                        <a:lnTo>
                          <a:pt x="102" y="432"/>
                        </a:lnTo>
                        <a:lnTo>
                          <a:pt x="100" y="432"/>
                        </a:lnTo>
                        <a:lnTo>
                          <a:pt x="100" y="430"/>
                        </a:lnTo>
                        <a:lnTo>
                          <a:pt x="100" y="428"/>
                        </a:lnTo>
                        <a:lnTo>
                          <a:pt x="100" y="426"/>
                        </a:lnTo>
                        <a:lnTo>
                          <a:pt x="98" y="426"/>
                        </a:lnTo>
                        <a:lnTo>
                          <a:pt x="96" y="425"/>
                        </a:lnTo>
                        <a:lnTo>
                          <a:pt x="94" y="425"/>
                        </a:lnTo>
                        <a:lnTo>
                          <a:pt x="94" y="423"/>
                        </a:lnTo>
                        <a:lnTo>
                          <a:pt x="92" y="423"/>
                        </a:lnTo>
                        <a:lnTo>
                          <a:pt x="92" y="421"/>
                        </a:lnTo>
                        <a:lnTo>
                          <a:pt x="91" y="421"/>
                        </a:lnTo>
                        <a:lnTo>
                          <a:pt x="91" y="419"/>
                        </a:lnTo>
                        <a:lnTo>
                          <a:pt x="89" y="419"/>
                        </a:lnTo>
                        <a:lnTo>
                          <a:pt x="87" y="419"/>
                        </a:lnTo>
                        <a:lnTo>
                          <a:pt x="85" y="419"/>
                        </a:lnTo>
                        <a:lnTo>
                          <a:pt x="83" y="419"/>
                        </a:lnTo>
                        <a:lnTo>
                          <a:pt x="81" y="419"/>
                        </a:lnTo>
                        <a:lnTo>
                          <a:pt x="79" y="419"/>
                        </a:lnTo>
                        <a:lnTo>
                          <a:pt x="79" y="421"/>
                        </a:lnTo>
                        <a:lnTo>
                          <a:pt x="79" y="423"/>
                        </a:lnTo>
                        <a:lnTo>
                          <a:pt x="79" y="421"/>
                        </a:lnTo>
                        <a:lnTo>
                          <a:pt x="77" y="421"/>
                        </a:lnTo>
                        <a:lnTo>
                          <a:pt x="77" y="423"/>
                        </a:lnTo>
                        <a:lnTo>
                          <a:pt x="75" y="423"/>
                        </a:lnTo>
                        <a:lnTo>
                          <a:pt x="73" y="423"/>
                        </a:lnTo>
                        <a:lnTo>
                          <a:pt x="71" y="423"/>
                        </a:lnTo>
                        <a:lnTo>
                          <a:pt x="71" y="425"/>
                        </a:lnTo>
                        <a:lnTo>
                          <a:pt x="73" y="425"/>
                        </a:lnTo>
                        <a:lnTo>
                          <a:pt x="71" y="425"/>
                        </a:lnTo>
                        <a:lnTo>
                          <a:pt x="71" y="426"/>
                        </a:lnTo>
                        <a:lnTo>
                          <a:pt x="73" y="426"/>
                        </a:lnTo>
                        <a:lnTo>
                          <a:pt x="71" y="426"/>
                        </a:lnTo>
                        <a:lnTo>
                          <a:pt x="71" y="428"/>
                        </a:lnTo>
                        <a:lnTo>
                          <a:pt x="71" y="430"/>
                        </a:lnTo>
                        <a:lnTo>
                          <a:pt x="71" y="432"/>
                        </a:lnTo>
                        <a:lnTo>
                          <a:pt x="69" y="432"/>
                        </a:lnTo>
                        <a:lnTo>
                          <a:pt x="69" y="430"/>
                        </a:lnTo>
                        <a:lnTo>
                          <a:pt x="69" y="432"/>
                        </a:lnTo>
                        <a:lnTo>
                          <a:pt x="68" y="432"/>
                        </a:lnTo>
                        <a:lnTo>
                          <a:pt x="68" y="434"/>
                        </a:lnTo>
                        <a:lnTo>
                          <a:pt x="66" y="434"/>
                        </a:lnTo>
                        <a:lnTo>
                          <a:pt x="66" y="436"/>
                        </a:lnTo>
                        <a:lnTo>
                          <a:pt x="64" y="436"/>
                        </a:lnTo>
                        <a:lnTo>
                          <a:pt x="64" y="438"/>
                        </a:lnTo>
                        <a:lnTo>
                          <a:pt x="62" y="438"/>
                        </a:lnTo>
                        <a:lnTo>
                          <a:pt x="62" y="436"/>
                        </a:lnTo>
                        <a:lnTo>
                          <a:pt x="64" y="436"/>
                        </a:lnTo>
                        <a:lnTo>
                          <a:pt x="64" y="434"/>
                        </a:lnTo>
                        <a:lnTo>
                          <a:pt x="62" y="434"/>
                        </a:lnTo>
                        <a:lnTo>
                          <a:pt x="62" y="432"/>
                        </a:lnTo>
                        <a:lnTo>
                          <a:pt x="62" y="434"/>
                        </a:lnTo>
                        <a:lnTo>
                          <a:pt x="60" y="434"/>
                        </a:lnTo>
                        <a:lnTo>
                          <a:pt x="58" y="434"/>
                        </a:lnTo>
                        <a:lnTo>
                          <a:pt x="56" y="434"/>
                        </a:lnTo>
                        <a:lnTo>
                          <a:pt x="54" y="434"/>
                        </a:lnTo>
                        <a:lnTo>
                          <a:pt x="52" y="434"/>
                        </a:lnTo>
                        <a:lnTo>
                          <a:pt x="50" y="434"/>
                        </a:lnTo>
                        <a:lnTo>
                          <a:pt x="50" y="432"/>
                        </a:lnTo>
                        <a:lnTo>
                          <a:pt x="50" y="430"/>
                        </a:lnTo>
                        <a:lnTo>
                          <a:pt x="48" y="430"/>
                        </a:lnTo>
                        <a:lnTo>
                          <a:pt x="50" y="430"/>
                        </a:lnTo>
                        <a:lnTo>
                          <a:pt x="48" y="430"/>
                        </a:lnTo>
                        <a:lnTo>
                          <a:pt x="48" y="428"/>
                        </a:lnTo>
                        <a:lnTo>
                          <a:pt x="46" y="428"/>
                        </a:lnTo>
                        <a:lnTo>
                          <a:pt x="44" y="428"/>
                        </a:lnTo>
                        <a:lnTo>
                          <a:pt x="44" y="426"/>
                        </a:lnTo>
                        <a:lnTo>
                          <a:pt x="43" y="426"/>
                        </a:lnTo>
                        <a:lnTo>
                          <a:pt x="43" y="425"/>
                        </a:lnTo>
                        <a:lnTo>
                          <a:pt x="41" y="425"/>
                        </a:lnTo>
                        <a:lnTo>
                          <a:pt x="41" y="426"/>
                        </a:lnTo>
                        <a:lnTo>
                          <a:pt x="39" y="426"/>
                        </a:lnTo>
                        <a:lnTo>
                          <a:pt x="39" y="428"/>
                        </a:lnTo>
                        <a:lnTo>
                          <a:pt x="39" y="426"/>
                        </a:lnTo>
                        <a:lnTo>
                          <a:pt x="39" y="425"/>
                        </a:lnTo>
                        <a:lnTo>
                          <a:pt x="39" y="423"/>
                        </a:lnTo>
                        <a:lnTo>
                          <a:pt x="37" y="423"/>
                        </a:lnTo>
                        <a:lnTo>
                          <a:pt x="39" y="423"/>
                        </a:lnTo>
                        <a:lnTo>
                          <a:pt x="37" y="423"/>
                        </a:lnTo>
                        <a:lnTo>
                          <a:pt x="37" y="421"/>
                        </a:lnTo>
                        <a:lnTo>
                          <a:pt x="37" y="423"/>
                        </a:lnTo>
                        <a:lnTo>
                          <a:pt x="35" y="423"/>
                        </a:lnTo>
                        <a:lnTo>
                          <a:pt x="33" y="423"/>
                        </a:lnTo>
                        <a:lnTo>
                          <a:pt x="33" y="421"/>
                        </a:lnTo>
                        <a:lnTo>
                          <a:pt x="31" y="421"/>
                        </a:lnTo>
                        <a:lnTo>
                          <a:pt x="33" y="421"/>
                        </a:lnTo>
                        <a:lnTo>
                          <a:pt x="33" y="419"/>
                        </a:lnTo>
                        <a:lnTo>
                          <a:pt x="31" y="419"/>
                        </a:lnTo>
                        <a:lnTo>
                          <a:pt x="31" y="421"/>
                        </a:lnTo>
                        <a:lnTo>
                          <a:pt x="29" y="421"/>
                        </a:lnTo>
                        <a:lnTo>
                          <a:pt x="29" y="419"/>
                        </a:lnTo>
                        <a:lnTo>
                          <a:pt x="29" y="417"/>
                        </a:lnTo>
                        <a:lnTo>
                          <a:pt x="31" y="417"/>
                        </a:lnTo>
                        <a:lnTo>
                          <a:pt x="31" y="415"/>
                        </a:lnTo>
                        <a:lnTo>
                          <a:pt x="29" y="415"/>
                        </a:lnTo>
                        <a:lnTo>
                          <a:pt x="27" y="415"/>
                        </a:lnTo>
                        <a:lnTo>
                          <a:pt x="27" y="413"/>
                        </a:lnTo>
                        <a:lnTo>
                          <a:pt x="25" y="413"/>
                        </a:lnTo>
                        <a:lnTo>
                          <a:pt x="23" y="413"/>
                        </a:lnTo>
                        <a:lnTo>
                          <a:pt x="23" y="415"/>
                        </a:lnTo>
                        <a:lnTo>
                          <a:pt x="21" y="415"/>
                        </a:lnTo>
                        <a:lnTo>
                          <a:pt x="21" y="413"/>
                        </a:lnTo>
                        <a:lnTo>
                          <a:pt x="20" y="413"/>
                        </a:lnTo>
                        <a:lnTo>
                          <a:pt x="18" y="413"/>
                        </a:lnTo>
                        <a:lnTo>
                          <a:pt x="18" y="415"/>
                        </a:lnTo>
                        <a:lnTo>
                          <a:pt x="16" y="415"/>
                        </a:lnTo>
                        <a:lnTo>
                          <a:pt x="16" y="417"/>
                        </a:lnTo>
                        <a:lnTo>
                          <a:pt x="14" y="417"/>
                        </a:lnTo>
                        <a:lnTo>
                          <a:pt x="12" y="419"/>
                        </a:lnTo>
                        <a:lnTo>
                          <a:pt x="10" y="419"/>
                        </a:lnTo>
                        <a:lnTo>
                          <a:pt x="8" y="419"/>
                        </a:lnTo>
                        <a:lnTo>
                          <a:pt x="6" y="419"/>
                        </a:lnTo>
                        <a:lnTo>
                          <a:pt x="4" y="419"/>
                        </a:lnTo>
                        <a:lnTo>
                          <a:pt x="4" y="421"/>
                        </a:lnTo>
                        <a:lnTo>
                          <a:pt x="2" y="419"/>
                        </a:lnTo>
                        <a:lnTo>
                          <a:pt x="2" y="417"/>
                        </a:lnTo>
                        <a:lnTo>
                          <a:pt x="0" y="415"/>
                        </a:lnTo>
                        <a:lnTo>
                          <a:pt x="0" y="413"/>
                        </a:lnTo>
                        <a:lnTo>
                          <a:pt x="0" y="411"/>
                        </a:lnTo>
                        <a:lnTo>
                          <a:pt x="2" y="411"/>
                        </a:lnTo>
                        <a:lnTo>
                          <a:pt x="2" y="409"/>
                        </a:lnTo>
                        <a:lnTo>
                          <a:pt x="4" y="409"/>
                        </a:lnTo>
                        <a:lnTo>
                          <a:pt x="4" y="407"/>
                        </a:lnTo>
                        <a:lnTo>
                          <a:pt x="2" y="409"/>
                        </a:lnTo>
                        <a:lnTo>
                          <a:pt x="2" y="407"/>
                        </a:lnTo>
                        <a:lnTo>
                          <a:pt x="2" y="405"/>
                        </a:lnTo>
                        <a:lnTo>
                          <a:pt x="4" y="405"/>
                        </a:lnTo>
                        <a:lnTo>
                          <a:pt x="4" y="403"/>
                        </a:lnTo>
                        <a:lnTo>
                          <a:pt x="6" y="403"/>
                        </a:lnTo>
                        <a:lnTo>
                          <a:pt x="6" y="402"/>
                        </a:lnTo>
                        <a:lnTo>
                          <a:pt x="8" y="402"/>
                        </a:lnTo>
                        <a:close/>
                      </a:path>
                    </a:pathLst>
                  </a:custGeom>
                  <a:solidFill>
                    <a:srgbClr val="FFD20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4" name="Freeform 4878">
                    <a:extLst>
                      <a:ext uri="{FF2B5EF4-FFF2-40B4-BE49-F238E27FC236}">
                        <a16:creationId xmlns:a16="http://schemas.microsoft.com/office/drawing/2014/main" id="{D7E31645-1359-9A00-CDE3-3011001B0C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4" y="2529"/>
                    <a:ext cx="593" cy="618"/>
                  </a:xfrm>
                  <a:custGeom>
                    <a:avLst/>
                    <a:gdLst>
                      <a:gd name="T0" fmla="*/ 82 w 593"/>
                      <a:gd name="T1" fmla="*/ 415 h 618"/>
                      <a:gd name="T2" fmla="*/ 121 w 593"/>
                      <a:gd name="T3" fmla="*/ 436 h 618"/>
                      <a:gd name="T4" fmla="*/ 128 w 593"/>
                      <a:gd name="T5" fmla="*/ 417 h 618"/>
                      <a:gd name="T6" fmla="*/ 153 w 593"/>
                      <a:gd name="T7" fmla="*/ 380 h 618"/>
                      <a:gd name="T8" fmla="*/ 174 w 593"/>
                      <a:gd name="T9" fmla="*/ 353 h 618"/>
                      <a:gd name="T10" fmla="*/ 194 w 593"/>
                      <a:gd name="T11" fmla="*/ 371 h 618"/>
                      <a:gd name="T12" fmla="*/ 207 w 593"/>
                      <a:gd name="T13" fmla="*/ 367 h 618"/>
                      <a:gd name="T14" fmla="*/ 211 w 593"/>
                      <a:gd name="T15" fmla="*/ 344 h 618"/>
                      <a:gd name="T16" fmla="*/ 220 w 593"/>
                      <a:gd name="T17" fmla="*/ 321 h 618"/>
                      <a:gd name="T18" fmla="*/ 234 w 593"/>
                      <a:gd name="T19" fmla="*/ 292 h 618"/>
                      <a:gd name="T20" fmla="*/ 213 w 593"/>
                      <a:gd name="T21" fmla="*/ 280 h 618"/>
                      <a:gd name="T22" fmla="*/ 182 w 593"/>
                      <a:gd name="T23" fmla="*/ 261 h 618"/>
                      <a:gd name="T24" fmla="*/ 163 w 593"/>
                      <a:gd name="T25" fmla="*/ 227 h 618"/>
                      <a:gd name="T26" fmla="*/ 186 w 593"/>
                      <a:gd name="T27" fmla="*/ 244 h 618"/>
                      <a:gd name="T28" fmla="*/ 211 w 593"/>
                      <a:gd name="T29" fmla="*/ 255 h 618"/>
                      <a:gd name="T30" fmla="*/ 230 w 593"/>
                      <a:gd name="T31" fmla="*/ 223 h 618"/>
                      <a:gd name="T32" fmla="*/ 267 w 593"/>
                      <a:gd name="T33" fmla="*/ 198 h 618"/>
                      <a:gd name="T34" fmla="*/ 282 w 593"/>
                      <a:gd name="T35" fmla="*/ 169 h 618"/>
                      <a:gd name="T36" fmla="*/ 293 w 593"/>
                      <a:gd name="T37" fmla="*/ 144 h 618"/>
                      <a:gd name="T38" fmla="*/ 309 w 593"/>
                      <a:gd name="T39" fmla="*/ 127 h 618"/>
                      <a:gd name="T40" fmla="*/ 336 w 593"/>
                      <a:gd name="T41" fmla="*/ 113 h 618"/>
                      <a:gd name="T42" fmla="*/ 355 w 593"/>
                      <a:gd name="T43" fmla="*/ 113 h 618"/>
                      <a:gd name="T44" fmla="*/ 370 w 593"/>
                      <a:gd name="T45" fmla="*/ 113 h 618"/>
                      <a:gd name="T46" fmla="*/ 386 w 593"/>
                      <a:gd name="T47" fmla="*/ 121 h 618"/>
                      <a:gd name="T48" fmla="*/ 418 w 593"/>
                      <a:gd name="T49" fmla="*/ 106 h 618"/>
                      <a:gd name="T50" fmla="*/ 418 w 593"/>
                      <a:gd name="T51" fmla="*/ 125 h 618"/>
                      <a:gd name="T52" fmla="*/ 432 w 593"/>
                      <a:gd name="T53" fmla="*/ 144 h 618"/>
                      <a:gd name="T54" fmla="*/ 464 w 593"/>
                      <a:gd name="T55" fmla="*/ 138 h 618"/>
                      <a:gd name="T56" fmla="*/ 487 w 593"/>
                      <a:gd name="T57" fmla="*/ 111 h 618"/>
                      <a:gd name="T58" fmla="*/ 495 w 593"/>
                      <a:gd name="T59" fmla="*/ 82 h 618"/>
                      <a:gd name="T60" fmla="*/ 507 w 593"/>
                      <a:gd name="T61" fmla="*/ 61 h 618"/>
                      <a:gd name="T62" fmla="*/ 522 w 593"/>
                      <a:gd name="T63" fmla="*/ 42 h 618"/>
                      <a:gd name="T64" fmla="*/ 547 w 593"/>
                      <a:gd name="T65" fmla="*/ 23 h 618"/>
                      <a:gd name="T66" fmla="*/ 566 w 593"/>
                      <a:gd name="T67" fmla="*/ 2 h 618"/>
                      <a:gd name="T68" fmla="*/ 580 w 593"/>
                      <a:gd name="T69" fmla="*/ 19 h 618"/>
                      <a:gd name="T70" fmla="*/ 583 w 593"/>
                      <a:gd name="T71" fmla="*/ 36 h 618"/>
                      <a:gd name="T72" fmla="*/ 530 w 593"/>
                      <a:gd name="T73" fmla="*/ 152 h 618"/>
                      <a:gd name="T74" fmla="*/ 510 w 593"/>
                      <a:gd name="T75" fmla="*/ 184 h 618"/>
                      <a:gd name="T76" fmla="*/ 478 w 593"/>
                      <a:gd name="T77" fmla="*/ 205 h 618"/>
                      <a:gd name="T78" fmla="*/ 449 w 593"/>
                      <a:gd name="T79" fmla="*/ 234 h 618"/>
                      <a:gd name="T80" fmla="*/ 430 w 593"/>
                      <a:gd name="T81" fmla="*/ 259 h 618"/>
                      <a:gd name="T82" fmla="*/ 420 w 593"/>
                      <a:gd name="T83" fmla="*/ 303 h 618"/>
                      <a:gd name="T84" fmla="*/ 388 w 593"/>
                      <a:gd name="T85" fmla="*/ 338 h 618"/>
                      <a:gd name="T86" fmla="*/ 363 w 593"/>
                      <a:gd name="T87" fmla="*/ 371 h 618"/>
                      <a:gd name="T88" fmla="*/ 343 w 593"/>
                      <a:gd name="T89" fmla="*/ 401 h 618"/>
                      <a:gd name="T90" fmla="*/ 322 w 593"/>
                      <a:gd name="T91" fmla="*/ 426 h 618"/>
                      <a:gd name="T92" fmla="*/ 303 w 593"/>
                      <a:gd name="T93" fmla="*/ 455 h 618"/>
                      <a:gd name="T94" fmla="*/ 280 w 593"/>
                      <a:gd name="T95" fmla="*/ 482 h 618"/>
                      <a:gd name="T96" fmla="*/ 259 w 593"/>
                      <a:gd name="T97" fmla="*/ 509 h 618"/>
                      <a:gd name="T98" fmla="*/ 234 w 593"/>
                      <a:gd name="T99" fmla="*/ 541 h 618"/>
                      <a:gd name="T100" fmla="*/ 199 w 593"/>
                      <a:gd name="T101" fmla="*/ 561 h 618"/>
                      <a:gd name="T102" fmla="*/ 174 w 593"/>
                      <a:gd name="T103" fmla="*/ 586 h 618"/>
                      <a:gd name="T104" fmla="*/ 148 w 593"/>
                      <a:gd name="T105" fmla="*/ 611 h 618"/>
                      <a:gd name="T106" fmla="*/ 126 w 593"/>
                      <a:gd name="T107" fmla="*/ 609 h 618"/>
                      <a:gd name="T108" fmla="*/ 82 w 593"/>
                      <a:gd name="T109" fmla="*/ 601 h 618"/>
                      <a:gd name="T110" fmla="*/ 50 w 593"/>
                      <a:gd name="T111" fmla="*/ 570 h 618"/>
                      <a:gd name="T112" fmla="*/ 48 w 593"/>
                      <a:gd name="T113" fmla="*/ 526 h 618"/>
                      <a:gd name="T114" fmla="*/ 19 w 593"/>
                      <a:gd name="T115" fmla="*/ 522 h 618"/>
                      <a:gd name="T116" fmla="*/ 2 w 593"/>
                      <a:gd name="T117" fmla="*/ 503 h 618"/>
                      <a:gd name="T118" fmla="*/ 9 w 593"/>
                      <a:gd name="T119" fmla="*/ 480 h 618"/>
                      <a:gd name="T120" fmla="*/ 21 w 593"/>
                      <a:gd name="T121" fmla="*/ 451 h 618"/>
                      <a:gd name="T122" fmla="*/ 50 w 593"/>
                      <a:gd name="T123" fmla="*/ 447 h 618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593" h="618">
                        <a:moveTo>
                          <a:pt x="52" y="438"/>
                        </a:moveTo>
                        <a:lnTo>
                          <a:pt x="53" y="438"/>
                        </a:lnTo>
                        <a:lnTo>
                          <a:pt x="55" y="436"/>
                        </a:lnTo>
                        <a:lnTo>
                          <a:pt x="57" y="434"/>
                        </a:lnTo>
                        <a:lnTo>
                          <a:pt x="57" y="432"/>
                        </a:lnTo>
                        <a:lnTo>
                          <a:pt x="59" y="432"/>
                        </a:lnTo>
                        <a:lnTo>
                          <a:pt x="59" y="430"/>
                        </a:lnTo>
                        <a:lnTo>
                          <a:pt x="59" y="428"/>
                        </a:lnTo>
                        <a:lnTo>
                          <a:pt x="59" y="426"/>
                        </a:lnTo>
                        <a:lnTo>
                          <a:pt x="61" y="426"/>
                        </a:lnTo>
                        <a:lnTo>
                          <a:pt x="61" y="424"/>
                        </a:lnTo>
                        <a:lnTo>
                          <a:pt x="61" y="422"/>
                        </a:lnTo>
                        <a:lnTo>
                          <a:pt x="61" y="420"/>
                        </a:lnTo>
                        <a:lnTo>
                          <a:pt x="63" y="420"/>
                        </a:lnTo>
                        <a:lnTo>
                          <a:pt x="63" y="419"/>
                        </a:lnTo>
                        <a:lnTo>
                          <a:pt x="63" y="417"/>
                        </a:lnTo>
                        <a:lnTo>
                          <a:pt x="65" y="415"/>
                        </a:lnTo>
                        <a:lnTo>
                          <a:pt x="67" y="413"/>
                        </a:lnTo>
                        <a:lnTo>
                          <a:pt x="71" y="415"/>
                        </a:lnTo>
                        <a:lnTo>
                          <a:pt x="73" y="415"/>
                        </a:lnTo>
                        <a:lnTo>
                          <a:pt x="75" y="415"/>
                        </a:lnTo>
                        <a:lnTo>
                          <a:pt x="77" y="415"/>
                        </a:lnTo>
                        <a:lnTo>
                          <a:pt x="78" y="415"/>
                        </a:lnTo>
                        <a:lnTo>
                          <a:pt x="80" y="415"/>
                        </a:lnTo>
                        <a:lnTo>
                          <a:pt x="82" y="415"/>
                        </a:lnTo>
                        <a:lnTo>
                          <a:pt x="82" y="417"/>
                        </a:lnTo>
                        <a:lnTo>
                          <a:pt x="84" y="417"/>
                        </a:lnTo>
                        <a:lnTo>
                          <a:pt x="84" y="419"/>
                        </a:lnTo>
                        <a:lnTo>
                          <a:pt x="86" y="419"/>
                        </a:lnTo>
                        <a:lnTo>
                          <a:pt x="88" y="419"/>
                        </a:lnTo>
                        <a:lnTo>
                          <a:pt x="88" y="420"/>
                        </a:lnTo>
                        <a:lnTo>
                          <a:pt x="90" y="420"/>
                        </a:lnTo>
                        <a:lnTo>
                          <a:pt x="92" y="420"/>
                        </a:lnTo>
                        <a:lnTo>
                          <a:pt x="92" y="422"/>
                        </a:lnTo>
                        <a:lnTo>
                          <a:pt x="94" y="422"/>
                        </a:lnTo>
                        <a:lnTo>
                          <a:pt x="96" y="422"/>
                        </a:lnTo>
                        <a:lnTo>
                          <a:pt x="98" y="424"/>
                        </a:lnTo>
                        <a:lnTo>
                          <a:pt x="100" y="424"/>
                        </a:lnTo>
                        <a:lnTo>
                          <a:pt x="101" y="424"/>
                        </a:lnTo>
                        <a:lnTo>
                          <a:pt x="103" y="426"/>
                        </a:lnTo>
                        <a:lnTo>
                          <a:pt x="105" y="426"/>
                        </a:lnTo>
                        <a:lnTo>
                          <a:pt x="107" y="428"/>
                        </a:lnTo>
                        <a:lnTo>
                          <a:pt x="109" y="430"/>
                        </a:lnTo>
                        <a:lnTo>
                          <a:pt x="111" y="430"/>
                        </a:lnTo>
                        <a:lnTo>
                          <a:pt x="111" y="432"/>
                        </a:lnTo>
                        <a:lnTo>
                          <a:pt x="113" y="432"/>
                        </a:lnTo>
                        <a:lnTo>
                          <a:pt x="115" y="432"/>
                        </a:lnTo>
                        <a:lnTo>
                          <a:pt x="117" y="434"/>
                        </a:lnTo>
                        <a:lnTo>
                          <a:pt x="119" y="434"/>
                        </a:lnTo>
                        <a:lnTo>
                          <a:pt x="121" y="436"/>
                        </a:lnTo>
                        <a:lnTo>
                          <a:pt x="123" y="436"/>
                        </a:lnTo>
                        <a:lnTo>
                          <a:pt x="124" y="434"/>
                        </a:lnTo>
                        <a:lnTo>
                          <a:pt x="126" y="434"/>
                        </a:lnTo>
                        <a:lnTo>
                          <a:pt x="128" y="434"/>
                        </a:lnTo>
                        <a:lnTo>
                          <a:pt x="128" y="432"/>
                        </a:lnTo>
                        <a:lnTo>
                          <a:pt x="128" y="430"/>
                        </a:lnTo>
                        <a:lnTo>
                          <a:pt x="130" y="430"/>
                        </a:lnTo>
                        <a:lnTo>
                          <a:pt x="130" y="428"/>
                        </a:lnTo>
                        <a:lnTo>
                          <a:pt x="132" y="428"/>
                        </a:lnTo>
                        <a:lnTo>
                          <a:pt x="134" y="428"/>
                        </a:lnTo>
                        <a:lnTo>
                          <a:pt x="134" y="426"/>
                        </a:lnTo>
                        <a:lnTo>
                          <a:pt x="136" y="426"/>
                        </a:lnTo>
                        <a:lnTo>
                          <a:pt x="138" y="426"/>
                        </a:lnTo>
                        <a:lnTo>
                          <a:pt x="138" y="424"/>
                        </a:lnTo>
                        <a:lnTo>
                          <a:pt x="140" y="424"/>
                        </a:lnTo>
                        <a:lnTo>
                          <a:pt x="138" y="424"/>
                        </a:lnTo>
                        <a:lnTo>
                          <a:pt x="138" y="422"/>
                        </a:lnTo>
                        <a:lnTo>
                          <a:pt x="136" y="422"/>
                        </a:lnTo>
                        <a:lnTo>
                          <a:pt x="134" y="422"/>
                        </a:lnTo>
                        <a:lnTo>
                          <a:pt x="134" y="420"/>
                        </a:lnTo>
                        <a:lnTo>
                          <a:pt x="132" y="420"/>
                        </a:lnTo>
                        <a:lnTo>
                          <a:pt x="130" y="420"/>
                        </a:lnTo>
                        <a:lnTo>
                          <a:pt x="130" y="419"/>
                        </a:lnTo>
                        <a:lnTo>
                          <a:pt x="128" y="419"/>
                        </a:lnTo>
                        <a:lnTo>
                          <a:pt x="128" y="417"/>
                        </a:lnTo>
                        <a:lnTo>
                          <a:pt x="126" y="417"/>
                        </a:lnTo>
                        <a:lnTo>
                          <a:pt x="126" y="413"/>
                        </a:lnTo>
                        <a:lnTo>
                          <a:pt x="124" y="411"/>
                        </a:lnTo>
                        <a:lnTo>
                          <a:pt x="124" y="407"/>
                        </a:lnTo>
                        <a:lnTo>
                          <a:pt x="124" y="403"/>
                        </a:lnTo>
                        <a:lnTo>
                          <a:pt x="126" y="403"/>
                        </a:lnTo>
                        <a:lnTo>
                          <a:pt x="126" y="401"/>
                        </a:lnTo>
                        <a:lnTo>
                          <a:pt x="128" y="399"/>
                        </a:lnTo>
                        <a:lnTo>
                          <a:pt x="136" y="382"/>
                        </a:lnTo>
                        <a:lnTo>
                          <a:pt x="138" y="382"/>
                        </a:lnTo>
                        <a:lnTo>
                          <a:pt x="138" y="384"/>
                        </a:lnTo>
                        <a:lnTo>
                          <a:pt x="140" y="384"/>
                        </a:lnTo>
                        <a:lnTo>
                          <a:pt x="140" y="382"/>
                        </a:lnTo>
                        <a:lnTo>
                          <a:pt x="142" y="382"/>
                        </a:lnTo>
                        <a:lnTo>
                          <a:pt x="142" y="384"/>
                        </a:lnTo>
                        <a:lnTo>
                          <a:pt x="144" y="384"/>
                        </a:lnTo>
                        <a:lnTo>
                          <a:pt x="146" y="384"/>
                        </a:lnTo>
                        <a:lnTo>
                          <a:pt x="146" y="382"/>
                        </a:lnTo>
                        <a:lnTo>
                          <a:pt x="148" y="382"/>
                        </a:lnTo>
                        <a:lnTo>
                          <a:pt x="149" y="382"/>
                        </a:lnTo>
                        <a:lnTo>
                          <a:pt x="151" y="382"/>
                        </a:lnTo>
                        <a:lnTo>
                          <a:pt x="151" y="384"/>
                        </a:lnTo>
                        <a:lnTo>
                          <a:pt x="153" y="384"/>
                        </a:lnTo>
                        <a:lnTo>
                          <a:pt x="153" y="382"/>
                        </a:lnTo>
                        <a:lnTo>
                          <a:pt x="153" y="380"/>
                        </a:lnTo>
                        <a:lnTo>
                          <a:pt x="155" y="380"/>
                        </a:lnTo>
                        <a:lnTo>
                          <a:pt x="157" y="380"/>
                        </a:lnTo>
                        <a:lnTo>
                          <a:pt x="157" y="378"/>
                        </a:lnTo>
                        <a:lnTo>
                          <a:pt x="159" y="378"/>
                        </a:lnTo>
                        <a:lnTo>
                          <a:pt x="159" y="376"/>
                        </a:lnTo>
                        <a:lnTo>
                          <a:pt x="159" y="374"/>
                        </a:lnTo>
                        <a:lnTo>
                          <a:pt x="161" y="374"/>
                        </a:lnTo>
                        <a:lnTo>
                          <a:pt x="161" y="372"/>
                        </a:lnTo>
                        <a:lnTo>
                          <a:pt x="161" y="371"/>
                        </a:lnTo>
                        <a:lnTo>
                          <a:pt x="161" y="369"/>
                        </a:lnTo>
                        <a:lnTo>
                          <a:pt x="163" y="367"/>
                        </a:lnTo>
                        <a:lnTo>
                          <a:pt x="165" y="367"/>
                        </a:lnTo>
                        <a:lnTo>
                          <a:pt x="165" y="365"/>
                        </a:lnTo>
                        <a:lnTo>
                          <a:pt x="165" y="363"/>
                        </a:lnTo>
                        <a:lnTo>
                          <a:pt x="167" y="363"/>
                        </a:lnTo>
                        <a:lnTo>
                          <a:pt x="167" y="361"/>
                        </a:lnTo>
                        <a:lnTo>
                          <a:pt x="169" y="361"/>
                        </a:lnTo>
                        <a:lnTo>
                          <a:pt x="169" y="359"/>
                        </a:lnTo>
                        <a:lnTo>
                          <a:pt x="171" y="359"/>
                        </a:lnTo>
                        <a:lnTo>
                          <a:pt x="169" y="359"/>
                        </a:lnTo>
                        <a:lnTo>
                          <a:pt x="171" y="359"/>
                        </a:lnTo>
                        <a:lnTo>
                          <a:pt x="171" y="357"/>
                        </a:lnTo>
                        <a:lnTo>
                          <a:pt x="171" y="355"/>
                        </a:lnTo>
                        <a:lnTo>
                          <a:pt x="172" y="353"/>
                        </a:lnTo>
                        <a:lnTo>
                          <a:pt x="174" y="353"/>
                        </a:lnTo>
                        <a:lnTo>
                          <a:pt x="174" y="355"/>
                        </a:lnTo>
                        <a:lnTo>
                          <a:pt x="176" y="355"/>
                        </a:lnTo>
                        <a:lnTo>
                          <a:pt x="178" y="357"/>
                        </a:lnTo>
                        <a:lnTo>
                          <a:pt x="180" y="357"/>
                        </a:lnTo>
                        <a:lnTo>
                          <a:pt x="180" y="359"/>
                        </a:lnTo>
                        <a:lnTo>
                          <a:pt x="180" y="357"/>
                        </a:lnTo>
                        <a:lnTo>
                          <a:pt x="182" y="357"/>
                        </a:lnTo>
                        <a:lnTo>
                          <a:pt x="184" y="357"/>
                        </a:lnTo>
                        <a:lnTo>
                          <a:pt x="184" y="359"/>
                        </a:lnTo>
                        <a:lnTo>
                          <a:pt x="182" y="359"/>
                        </a:lnTo>
                        <a:lnTo>
                          <a:pt x="184" y="359"/>
                        </a:lnTo>
                        <a:lnTo>
                          <a:pt x="184" y="361"/>
                        </a:lnTo>
                        <a:lnTo>
                          <a:pt x="186" y="359"/>
                        </a:lnTo>
                        <a:lnTo>
                          <a:pt x="186" y="361"/>
                        </a:lnTo>
                        <a:lnTo>
                          <a:pt x="188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5"/>
                        </a:lnTo>
                        <a:lnTo>
                          <a:pt x="188" y="367"/>
                        </a:lnTo>
                        <a:lnTo>
                          <a:pt x="190" y="367"/>
                        </a:lnTo>
                        <a:lnTo>
                          <a:pt x="190" y="369"/>
                        </a:lnTo>
                        <a:lnTo>
                          <a:pt x="192" y="369"/>
                        </a:lnTo>
                        <a:lnTo>
                          <a:pt x="192" y="371"/>
                        </a:lnTo>
                        <a:lnTo>
                          <a:pt x="192" y="369"/>
                        </a:lnTo>
                        <a:lnTo>
                          <a:pt x="194" y="371"/>
                        </a:lnTo>
                        <a:lnTo>
                          <a:pt x="196" y="371"/>
                        </a:lnTo>
                        <a:lnTo>
                          <a:pt x="196" y="372"/>
                        </a:lnTo>
                        <a:lnTo>
                          <a:pt x="194" y="372"/>
                        </a:lnTo>
                        <a:lnTo>
                          <a:pt x="196" y="372"/>
                        </a:lnTo>
                        <a:lnTo>
                          <a:pt x="197" y="372"/>
                        </a:lnTo>
                        <a:lnTo>
                          <a:pt x="196" y="372"/>
                        </a:lnTo>
                        <a:lnTo>
                          <a:pt x="196" y="374"/>
                        </a:lnTo>
                        <a:lnTo>
                          <a:pt x="197" y="374"/>
                        </a:lnTo>
                        <a:lnTo>
                          <a:pt x="197" y="372"/>
                        </a:lnTo>
                        <a:lnTo>
                          <a:pt x="197" y="374"/>
                        </a:lnTo>
                        <a:lnTo>
                          <a:pt x="197" y="372"/>
                        </a:lnTo>
                        <a:lnTo>
                          <a:pt x="199" y="372"/>
                        </a:lnTo>
                        <a:lnTo>
                          <a:pt x="201" y="372"/>
                        </a:lnTo>
                        <a:lnTo>
                          <a:pt x="199" y="372"/>
                        </a:lnTo>
                        <a:lnTo>
                          <a:pt x="199" y="374"/>
                        </a:lnTo>
                        <a:lnTo>
                          <a:pt x="201" y="374"/>
                        </a:lnTo>
                        <a:lnTo>
                          <a:pt x="203" y="374"/>
                        </a:lnTo>
                        <a:lnTo>
                          <a:pt x="203" y="372"/>
                        </a:lnTo>
                        <a:lnTo>
                          <a:pt x="205" y="372"/>
                        </a:lnTo>
                        <a:lnTo>
                          <a:pt x="205" y="371"/>
                        </a:lnTo>
                        <a:lnTo>
                          <a:pt x="203" y="371"/>
                        </a:lnTo>
                        <a:lnTo>
                          <a:pt x="205" y="369"/>
                        </a:lnTo>
                        <a:lnTo>
                          <a:pt x="207" y="369"/>
                        </a:lnTo>
                        <a:lnTo>
                          <a:pt x="205" y="367"/>
                        </a:lnTo>
                        <a:lnTo>
                          <a:pt x="207" y="367"/>
                        </a:lnTo>
                        <a:lnTo>
                          <a:pt x="207" y="369"/>
                        </a:lnTo>
                        <a:lnTo>
                          <a:pt x="207" y="367"/>
                        </a:lnTo>
                        <a:lnTo>
                          <a:pt x="207" y="365"/>
                        </a:lnTo>
                        <a:lnTo>
                          <a:pt x="209" y="365"/>
                        </a:lnTo>
                        <a:lnTo>
                          <a:pt x="211" y="365"/>
                        </a:lnTo>
                        <a:lnTo>
                          <a:pt x="209" y="365"/>
                        </a:lnTo>
                        <a:lnTo>
                          <a:pt x="209" y="363"/>
                        </a:lnTo>
                        <a:lnTo>
                          <a:pt x="211" y="363"/>
                        </a:lnTo>
                        <a:lnTo>
                          <a:pt x="211" y="361"/>
                        </a:lnTo>
                        <a:lnTo>
                          <a:pt x="213" y="361"/>
                        </a:lnTo>
                        <a:lnTo>
                          <a:pt x="213" y="359"/>
                        </a:lnTo>
                        <a:lnTo>
                          <a:pt x="213" y="361"/>
                        </a:lnTo>
                        <a:lnTo>
                          <a:pt x="213" y="359"/>
                        </a:lnTo>
                        <a:lnTo>
                          <a:pt x="215" y="359"/>
                        </a:lnTo>
                        <a:lnTo>
                          <a:pt x="217" y="359"/>
                        </a:lnTo>
                        <a:lnTo>
                          <a:pt x="215" y="357"/>
                        </a:lnTo>
                        <a:lnTo>
                          <a:pt x="215" y="355"/>
                        </a:lnTo>
                        <a:lnTo>
                          <a:pt x="215" y="353"/>
                        </a:lnTo>
                        <a:lnTo>
                          <a:pt x="215" y="351"/>
                        </a:lnTo>
                        <a:lnTo>
                          <a:pt x="215" y="349"/>
                        </a:lnTo>
                        <a:lnTo>
                          <a:pt x="213" y="349"/>
                        </a:lnTo>
                        <a:lnTo>
                          <a:pt x="213" y="347"/>
                        </a:lnTo>
                        <a:lnTo>
                          <a:pt x="213" y="346"/>
                        </a:lnTo>
                        <a:lnTo>
                          <a:pt x="211" y="346"/>
                        </a:lnTo>
                        <a:lnTo>
                          <a:pt x="211" y="344"/>
                        </a:lnTo>
                        <a:lnTo>
                          <a:pt x="209" y="344"/>
                        </a:lnTo>
                        <a:lnTo>
                          <a:pt x="211" y="344"/>
                        </a:lnTo>
                        <a:lnTo>
                          <a:pt x="211" y="342"/>
                        </a:lnTo>
                        <a:lnTo>
                          <a:pt x="211" y="340"/>
                        </a:lnTo>
                        <a:lnTo>
                          <a:pt x="209" y="340"/>
                        </a:lnTo>
                        <a:lnTo>
                          <a:pt x="209" y="338"/>
                        </a:lnTo>
                        <a:lnTo>
                          <a:pt x="209" y="336"/>
                        </a:lnTo>
                        <a:lnTo>
                          <a:pt x="211" y="336"/>
                        </a:lnTo>
                        <a:lnTo>
                          <a:pt x="213" y="336"/>
                        </a:lnTo>
                        <a:lnTo>
                          <a:pt x="213" y="334"/>
                        </a:lnTo>
                        <a:lnTo>
                          <a:pt x="213" y="332"/>
                        </a:lnTo>
                        <a:lnTo>
                          <a:pt x="213" y="330"/>
                        </a:lnTo>
                        <a:lnTo>
                          <a:pt x="215" y="330"/>
                        </a:lnTo>
                        <a:lnTo>
                          <a:pt x="215" y="328"/>
                        </a:lnTo>
                        <a:lnTo>
                          <a:pt x="217" y="328"/>
                        </a:lnTo>
                        <a:lnTo>
                          <a:pt x="217" y="326"/>
                        </a:lnTo>
                        <a:lnTo>
                          <a:pt x="219" y="326"/>
                        </a:lnTo>
                        <a:lnTo>
                          <a:pt x="219" y="324"/>
                        </a:lnTo>
                        <a:lnTo>
                          <a:pt x="219" y="323"/>
                        </a:lnTo>
                        <a:lnTo>
                          <a:pt x="220" y="323"/>
                        </a:lnTo>
                        <a:lnTo>
                          <a:pt x="220" y="321"/>
                        </a:lnTo>
                        <a:lnTo>
                          <a:pt x="220" y="323"/>
                        </a:lnTo>
                        <a:lnTo>
                          <a:pt x="220" y="321"/>
                        </a:lnTo>
                        <a:lnTo>
                          <a:pt x="222" y="321"/>
                        </a:lnTo>
                        <a:lnTo>
                          <a:pt x="220" y="321"/>
                        </a:lnTo>
                        <a:lnTo>
                          <a:pt x="222" y="321"/>
                        </a:lnTo>
                        <a:lnTo>
                          <a:pt x="222" y="319"/>
                        </a:lnTo>
                        <a:lnTo>
                          <a:pt x="222" y="317"/>
                        </a:lnTo>
                        <a:lnTo>
                          <a:pt x="222" y="315"/>
                        </a:lnTo>
                        <a:lnTo>
                          <a:pt x="222" y="313"/>
                        </a:lnTo>
                        <a:lnTo>
                          <a:pt x="224" y="313"/>
                        </a:lnTo>
                        <a:lnTo>
                          <a:pt x="224" y="311"/>
                        </a:lnTo>
                        <a:lnTo>
                          <a:pt x="224" y="313"/>
                        </a:lnTo>
                        <a:lnTo>
                          <a:pt x="226" y="311"/>
                        </a:lnTo>
                        <a:lnTo>
                          <a:pt x="226" y="309"/>
                        </a:lnTo>
                        <a:lnTo>
                          <a:pt x="228" y="309"/>
                        </a:lnTo>
                        <a:lnTo>
                          <a:pt x="228" y="307"/>
                        </a:lnTo>
                        <a:lnTo>
                          <a:pt x="228" y="305"/>
                        </a:lnTo>
                        <a:lnTo>
                          <a:pt x="230" y="305"/>
                        </a:lnTo>
                        <a:lnTo>
                          <a:pt x="232" y="305"/>
                        </a:lnTo>
                        <a:lnTo>
                          <a:pt x="232" y="303"/>
                        </a:lnTo>
                        <a:lnTo>
                          <a:pt x="232" y="301"/>
                        </a:lnTo>
                        <a:lnTo>
                          <a:pt x="232" y="299"/>
                        </a:lnTo>
                        <a:lnTo>
                          <a:pt x="232" y="298"/>
                        </a:lnTo>
                        <a:lnTo>
                          <a:pt x="234" y="298"/>
                        </a:lnTo>
                        <a:lnTo>
                          <a:pt x="234" y="296"/>
                        </a:lnTo>
                        <a:lnTo>
                          <a:pt x="234" y="294"/>
                        </a:lnTo>
                        <a:lnTo>
                          <a:pt x="232" y="294"/>
                        </a:lnTo>
                        <a:lnTo>
                          <a:pt x="232" y="292"/>
                        </a:lnTo>
                        <a:lnTo>
                          <a:pt x="234" y="292"/>
                        </a:lnTo>
                        <a:lnTo>
                          <a:pt x="234" y="290"/>
                        </a:lnTo>
                        <a:lnTo>
                          <a:pt x="232" y="290"/>
                        </a:lnTo>
                        <a:lnTo>
                          <a:pt x="232" y="288"/>
                        </a:lnTo>
                        <a:lnTo>
                          <a:pt x="230" y="288"/>
                        </a:lnTo>
                        <a:lnTo>
                          <a:pt x="228" y="288"/>
                        </a:lnTo>
                        <a:lnTo>
                          <a:pt x="228" y="286"/>
                        </a:lnTo>
                        <a:lnTo>
                          <a:pt x="226" y="286"/>
                        </a:lnTo>
                        <a:lnTo>
                          <a:pt x="226" y="284"/>
                        </a:lnTo>
                        <a:lnTo>
                          <a:pt x="224" y="284"/>
                        </a:lnTo>
                        <a:lnTo>
                          <a:pt x="224" y="286"/>
                        </a:lnTo>
                        <a:lnTo>
                          <a:pt x="222" y="286"/>
                        </a:lnTo>
                        <a:lnTo>
                          <a:pt x="222" y="284"/>
                        </a:lnTo>
                        <a:lnTo>
                          <a:pt x="220" y="284"/>
                        </a:lnTo>
                        <a:lnTo>
                          <a:pt x="220" y="282"/>
                        </a:lnTo>
                        <a:lnTo>
                          <a:pt x="219" y="282"/>
                        </a:lnTo>
                        <a:lnTo>
                          <a:pt x="219" y="284"/>
                        </a:lnTo>
                        <a:lnTo>
                          <a:pt x="219" y="282"/>
                        </a:lnTo>
                        <a:lnTo>
                          <a:pt x="219" y="284"/>
                        </a:lnTo>
                        <a:lnTo>
                          <a:pt x="217" y="284"/>
                        </a:lnTo>
                        <a:lnTo>
                          <a:pt x="217" y="282"/>
                        </a:lnTo>
                        <a:lnTo>
                          <a:pt x="215" y="282"/>
                        </a:lnTo>
                        <a:lnTo>
                          <a:pt x="215" y="280"/>
                        </a:lnTo>
                        <a:lnTo>
                          <a:pt x="217" y="280"/>
                        </a:lnTo>
                        <a:lnTo>
                          <a:pt x="215" y="280"/>
                        </a:lnTo>
                        <a:lnTo>
                          <a:pt x="213" y="280"/>
                        </a:lnTo>
                        <a:lnTo>
                          <a:pt x="213" y="278"/>
                        </a:lnTo>
                        <a:lnTo>
                          <a:pt x="211" y="278"/>
                        </a:lnTo>
                        <a:lnTo>
                          <a:pt x="209" y="278"/>
                        </a:lnTo>
                        <a:lnTo>
                          <a:pt x="207" y="278"/>
                        </a:lnTo>
                        <a:lnTo>
                          <a:pt x="205" y="278"/>
                        </a:lnTo>
                        <a:lnTo>
                          <a:pt x="203" y="278"/>
                        </a:lnTo>
                        <a:lnTo>
                          <a:pt x="203" y="276"/>
                        </a:lnTo>
                        <a:lnTo>
                          <a:pt x="203" y="278"/>
                        </a:lnTo>
                        <a:lnTo>
                          <a:pt x="201" y="278"/>
                        </a:lnTo>
                        <a:lnTo>
                          <a:pt x="201" y="276"/>
                        </a:lnTo>
                        <a:lnTo>
                          <a:pt x="199" y="276"/>
                        </a:lnTo>
                        <a:lnTo>
                          <a:pt x="199" y="275"/>
                        </a:lnTo>
                        <a:lnTo>
                          <a:pt x="197" y="275"/>
                        </a:lnTo>
                        <a:lnTo>
                          <a:pt x="197" y="273"/>
                        </a:lnTo>
                        <a:lnTo>
                          <a:pt x="196" y="273"/>
                        </a:lnTo>
                        <a:lnTo>
                          <a:pt x="194" y="271"/>
                        </a:lnTo>
                        <a:lnTo>
                          <a:pt x="192" y="269"/>
                        </a:lnTo>
                        <a:lnTo>
                          <a:pt x="190" y="267"/>
                        </a:lnTo>
                        <a:lnTo>
                          <a:pt x="188" y="267"/>
                        </a:lnTo>
                        <a:lnTo>
                          <a:pt x="188" y="265"/>
                        </a:lnTo>
                        <a:lnTo>
                          <a:pt x="186" y="265"/>
                        </a:lnTo>
                        <a:lnTo>
                          <a:pt x="186" y="263"/>
                        </a:lnTo>
                        <a:lnTo>
                          <a:pt x="184" y="263"/>
                        </a:lnTo>
                        <a:lnTo>
                          <a:pt x="184" y="261"/>
                        </a:lnTo>
                        <a:lnTo>
                          <a:pt x="182" y="261"/>
                        </a:lnTo>
                        <a:lnTo>
                          <a:pt x="182" y="259"/>
                        </a:lnTo>
                        <a:lnTo>
                          <a:pt x="180" y="259"/>
                        </a:lnTo>
                        <a:lnTo>
                          <a:pt x="178" y="257"/>
                        </a:lnTo>
                        <a:lnTo>
                          <a:pt x="176" y="255"/>
                        </a:lnTo>
                        <a:lnTo>
                          <a:pt x="174" y="255"/>
                        </a:lnTo>
                        <a:lnTo>
                          <a:pt x="174" y="253"/>
                        </a:lnTo>
                        <a:lnTo>
                          <a:pt x="174" y="251"/>
                        </a:lnTo>
                        <a:lnTo>
                          <a:pt x="172" y="251"/>
                        </a:lnTo>
                        <a:lnTo>
                          <a:pt x="172" y="250"/>
                        </a:lnTo>
                        <a:lnTo>
                          <a:pt x="171" y="250"/>
                        </a:lnTo>
                        <a:lnTo>
                          <a:pt x="171" y="248"/>
                        </a:lnTo>
                        <a:lnTo>
                          <a:pt x="169" y="248"/>
                        </a:lnTo>
                        <a:lnTo>
                          <a:pt x="169" y="246"/>
                        </a:lnTo>
                        <a:lnTo>
                          <a:pt x="167" y="246"/>
                        </a:lnTo>
                        <a:lnTo>
                          <a:pt x="165" y="244"/>
                        </a:lnTo>
                        <a:lnTo>
                          <a:pt x="163" y="244"/>
                        </a:lnTo>
                        <a:lnTo>
                          <a:pt x="163" y="242"/>
                        </a:lnTo>
                        <a:lnTo>
                          <a:pt x="157" y="236"/>
                        </a:lnTo>
                        <a:lnTo>
                          <a:pt x="157" y="234"/>
                        </a:lnTo>
                        <a:lnTo>
                          <a:pt x="159" y="232"/>
                        </a:lnTo>
                        <a:lnTo>
                          <a:pt x="159" y="230"/>
                        </a:lnTo>
                        <a:lnTo>
                          <a:pt x="159" y="228"/>
                        </a:lnTo>
                        <a:lnTo>
                          <a:pt x="161" y="228"/>
                        </a:lnTo>
                        <a:lnTo>
                          <a:pt x="163" y="228"/>
                        </a:lnTo>
                        <a:lnTo>
                          <a:pt x="163" y="227"/>
                        </a:lnTo>
                        <a:lnTo>
                          <a:pt x="165" y="227"/>
                        </a:lnTo>
                        <a:lnTo>
                          <a:pt x="167" y="227"/>
                        </a:lnTo>
                        <a:lnTo>
                          <a:pt x="169" y="227"/>
                        </a:lnTo>
                        <a:lnTo>
                          <a:pt x="171" y="227"/>
                        </a:lnTo>
                        <a:lnTo>
                          <a:pt x="171" y="228"/>
                        </a:lnTo>
                        <a:lnTo>
                          <a:pt x="171" y="230"/>
                        </a:lnTo>
                        <a:lnTo>
                          <a:pt x="172" y="230"/>
                        </a:lnTo>
                        <a:lnTo>
                          <a:pt x="171" y="230"/>
                        </a:lnTo>
                        <a:lnTo>
                          <a:pt x="171" y="232"/>
                        </a:lnTo>
                        <a:lnTo>
                          <a:pt x="172" y="232"/>
                        </a:lnTo>
                        <a:lnTo>
                          <a:pt x="172" y="234"/>
                        </a:lnTo>
                        <a:lnTo>
                          <a:pt x="172" y="236"/>
                        </a:lnTo>
                        <a:lnTo>
                          <a:pt x="174" y="236"/>
                        </a:lnTo>
                        <a:lnTo>
                          <a:pt x="176" y="236"/>
                        </a:lnTo>
                        <a:lnTo>
                          <a:pt x="176" y="238"/>
                        </a:lnTo>
                        <a:lnTo>
                          <a:pt x="178" y="238"/>
                        </a:lnTo>
                        <a:lnTo>
                          <a:pt x="178" y="240"/>
                        </a:lnTo>
                        <a:lnTo>
                          <a:pt x="178" y="242"/>
                        </a:lnTo>
                        <a:lnTo>
                          <a:pt x="178" y="244"/>
                        </a:lnTo>
                        <a:lnTo>
                          <a:pt x="180" y="244"/>
                        </a:lnTo>
                        <a:lnTo>
                          <a:pt x="180" y="242"/>
                        </a:lnTo>
                        <a:lnTo>
                          <a:pt x="182" y="242"/>
                        </a:lnTo>
                        <a:lnTo>
                          <a:pt x="184" y="242"/>
                        </a:lnTo>
                        <a:lnTo>
                          <a:pt x="186" y="242"/>
                        </a:lnTo>
                        <a:lnTo>
                          <a:pt x="186" y="244"/>
                        </a:lnTo>
                        <a:lnTo>
                          <a:pt x="188" y="244"/>
                        </a:lnTo>
                        <a:lnTo>
                          <a:pt x="190" y="244"/>
                        </a:lnTo>
                        <a:lnTo>
                          <a:pt x="190" y="246"/>
                        </a:lnTo>
                        <a:lnTo>
                          <a:pt x="190" y="244"/>
                        </a:lnTo>
                        <a:lnTo>
                          <a:pt x="190" y="246"/>
                        </a:lnTo>
                        <a:lnTo>
                          <a:pt x="192" y="246"/>
                        </a:lnTo>
                        <a:lnTo>
                          <a:pt x="192" y="248"/>
                        </a:lnTo>
                        <a:lnTo>
                          <a:pt x="194" y="248"/>
                        </a:lnTo>
                        <a:lnTo>
                          <a:pt x="194" y="250"/>
                        </a:lnTo>
                        <a:lnTo>
                          <a:pt x="196" y="250"/>
                        </a:lnTo>
                        <a:lnTo>
                          <a:pt x="196" y="248"/>
                        </a:lnTo>
                        <a:lnTo>
                          <a:pt x="197" y="248"/>
                        </a:lnTo>
                        <a:lnTo>
                          <a:pt x="197" y="250"/>
                        </a:lnTo>
                        <a:lnTo>
                          <a:pt x="197" y="248"/>
                        </a:lnTo>
                        <a:lnTo>
                          <a:pt x="197" y="250"/>
                        </a:lnTo>
                        <a:lnTo>
                          <a:pt x="197" y="251"/>
                        </a:lnTo>
                        <a:lnTo>
                          <a:pt x="199" y="251"/>
                        </a:lnTo>
                        <a:lnTo>
                          <a:pt x="201" y="251"/>
                        </a:lnTo>
                        <a:lnTo>
                          <a:pt x="201" y="253"/>
                        </a:lnTo>
                        <a:lnTo>
                          <a:pt x="203" y="253"/>
                        </a:lnTo>
                        <a:lnTo>
                          <a:pt x="203" y="255"/>
                        </a:lnTo>
                        <a:lnTo>
                          <a:pt x="205" y="255"/>
                        </a:lnTo>
                        <a:lnTo>
                          <a:pt x="207" y="255"/>
                        </a:lnTo>
                        <a:lnTo>
                          <a:pt x="209" y="255"/>
                        </a:lnTo>
                        <a:lnTo>
                          <a:pt x="211" y="255"/>
                        </a:lnTo>
                        <a:lnTo>
                          <a:pt x="213" y="255"/>
                        </a:lnTo>
                        <a:lnTo>
                          <a:pt x="213" y="253"/>
                        </a:lnTo>
                        <a:lnTo>
                          <a:pt x="215" y="253"/>
                        </a:lnTo>
                        <a:lnTo>
                          <a:pt x="215" y="251"/>
                        </a:lnTo>
                        <a:lnTo>
                          <a:pt x="217" y="251"/>
                        </a:lnTo>
                        <a:lnTo>
                          <a:pt x="217" y="250"/>
                        </a:lnTo>
                        <a:lnTo>
                          <a:pt x="219" y="250"/>
                        </a:lnTo>
                        <a:lnTo>
                          <a:pt x="219" y="248"/>
                        </a:lnTo>
                        <a:lnTo>
                          <a:pt x="219" y="246"/>
                        </a:lnTo>
                        <a:lnTo>
                          <a:pt x="219" y="244"/>
                        </a:lnTo>
                        <a:lnTo>
                          <a:pt x="219" y="242"/>
                        </a:lnTo>
                        <a:lnTo>
                          <a:pt x="220" y="242"/>
                        </a:lnTo>
                        <a:lnTo>
                          <a:pt x="220" y="240"/>
                        </a:lnTo>
                        <a:lnTo>
                          <a:pt x="220" y="238"/>
                        </a:lnTo>
                        <a:lnTo>
                          <a:pt x="220" y="236"/>
                        </a:lnTo>
                        <a:lnTo>
                          <a:pt x="220" y="234"/>
                        </a:lnTo>
                        <a:lnTo>
                          <a:pt x="220" y="232"/>
                        </a:lnTo>
                        <a:lnTo>
                          <a:pt x="222" y="230"/>
                        </a:lnTo>
                        <a:lnTo>
                          <a:pt x="220" y="230"/>
                        </a:lnTo>
                        <a:lnTo>
                          <a:pt x="222" y="228"/>
                        </a:lnTo>
                        <a:lnTo>
                          <a:pt x="224" y="228"/>
                        </a:lnTo>
                        <a:lnTo>
                          <a:pt x="226" y="227"/>
                        </a:lnTo>
                        <a:lnTo>
                          <a:pt x="228" y="227"/>
                        </a:lnTo>
                        <a:lnTo>
                          <a:pt x="228" y="225"/>
                        </a:lnTo>
                        <a:lnTo>
                          <a:pt x="230" y="223"/>
                        </a:lnTo>
                        <a:lnTo>
                          <a:pt x="232" y="223"/>
                        </a:lnTo>
                        <a:lnTo>
                          <a:pt x="234" y="221"/>
                        </a:lnTo>
                        <a:lnTo>
                          <a:pt x="236" y="221"/>
                        </a:lnTo>
                        <a:lnTo>
                          <a:pt x="236" y="219"/>
                        </a:lnTo>
                        <a:lnTo>
                          <a:pt x="238" y="219"/>
                        </a:lnTo>
                        <a:lnTo>
                          <a:pt x="238" y="217"/>
                        </a:lnTo>
                        <a:lnTo>
                          <a:pt x="240" y="217"/>
                        </a:lnTo>
                        <a:lnTo>
                          <a:pt x="242" y="217"/>
                        </a:lnTo>
                        <a:lnTo>
                          <a:pt x="244" y="215"/>
                        </a:lnTo>
                        <a:lnTo>
                          <a:pt x="245" y="215"/>
                        </a:lnTo>
                        <a:lnTo>
                          <a:pt x="247" y="213"/>
                        </a:lnTo>
                        <a:lnTo>
                          <a:pt x="249" y="211"/>
                        </a:lnTo>
                        <a:lnTo>
                          <a:pt x="251" y="209"/>
                        </a:lnTo>
                        <a:lnTo>
                          <a:pt x="253" y="207"/>
                        </a:lnTo>
                        <a:lnTo>
                          <a:pt x="255" y="205"/>
                        </a:lnTo>
                        <a:lnTo>
                          <a:pt x="257" y="205"/>
                        </a:lnTo>
                        <a:lnTo>
                          <a:pt x="257" y="203"/>
                        </a:lnTo>
                        <a:lnTo>
                          <a:pt x="259" y="203"/>
                        </a:lnTo>
                        <a:lnTo>
                          <a:pt x="261" y="203"/>
                        </a:lnTo>
                        <a:lnTo>
                          <a:pt x="261" y="202"/>
                        </a:lnTo>
                        <a:lnTo>
                          <a:pt x="263" y="202"/>
                        </a:lnTo>
                        <a:lnTo>
                          <a:pt x="265" y="202"/>
                        </a:lnTo>
                        <a:lnTo>
                          <a:pt x="265" y="200"/>
                        </a:lnTo>
                        <a:lnTo>
                          <a:pt x="267" y="200"/>
                        </a:lnTo>
                        <a:lnTo>
                          <a:pt x="267" y="198"/>
                        </a:lnTo>
                        <a:lnTo>
                          <a:pt x="268" y="198"/>
                        </a:lnTo>
                        <a:lnTo>
                          <a:pt x="268" y="196"/>
                        </a:lnTo>
                        <a:lnTo>
                          <a:pt x="270" y="196"/>
                        </a:lnTo>
                        <a:lnTo>
                          <a:pt x="270" y="194"/>
                        </a:lnTo>
                        <a:lnTo>
                          <a:pt x="272" y="194"/>
                        </a:lnTo>
                        <a:lnTo>
                          <a:pt x="272" y="192"/>
                        </a:lnTo>
                        <a:lnTo>
                          <a:pt x="274" y="192"/>
                        </a:lnTo>
                        <a:lnTo>
                          <a:pt x="274" y="190"/>
                        </a:lnTo>
                        <a:lnTo>
                          <a:pt x="276" y="190"/>
                        </a:lnTo>
                        <a:lnTo>
                          <a:pt x="278" y="190"/>
                        </a:lnTo>
                        <a:lnTo>
                          <a:pt x="278" y="188"/>
                        </a:lnTo>
                        <a:lnTo>
                          <a:pt x="278" y="186"/>
                        </a:lnTo>
                        <a:lnTo>
                          <a:pt x="278" y="184"/>
                        </a:lnTo>
                        <a:lnTo>
                          <a:pt x="280" y="184"/>
                        </a:lnTo>
                        <a:lnTo>
                          <a:pt x="280" y="182"/>
                        </a:lnTo>
                        <a:lnTo>
                          <a:pt x="278" y="182"/>
                        </a:lnTo>
                        <a:lnTo>
                          <a:pt x="278" y="180"/>
                        </a:lnTo>
                        <a:lnTo>
                          <a:pt x="278" y="179"/>
                        </a:lnTo>
                        <a:lnTo>
                          <a:pt x="278" y="177"/>
                        </a:lnTo>
                        <a:lnTo>
                          <a:pt x="278" y="175"/>
                        </a:lnTo>
                        <a:lnTo>
                          <a:pt x="278" y="173"/>
                        </a:lnTo>
                        <a:lnTo>
                          <a:pt x="280" y="173"/>
                        </a:lnTo>
                        <a:lnTo>
                          <a:pt x="280" y="171"/>
                        </a:lnTo>
                        <a:lnTo>
                          <a:pt x="280" y="169"/>
                        </a:lnTo>
                        <a:lnTo>
                          <a:pt x="282" y="169"/>
                        </a:lnTo>
                        <a:lnTo>
                          <a:pt x="282" y="167"/>
                        </a:lnTo>
                        <a:lnTo>
                          <a:pt x="280" y="167"/>
                        </a:lnTo>
                        <a:lnTo>
                          <a:pt x="280" y="165"/>
                        </a:lnTo>
                        <a:lnTo>
                          <a:pt x="282" y="165"/>
                        </a:lnTo>
                        <a:lnTo>
                          <a:pt x="282" y="163"/>
                        </a:lnTo>
                        <a:lnTo>
                          <a:pt x="280" y="163"/>
                        </a:lnTo>
                        <a:lnTo>
                          <a:pt x="280" y="161"/>
                        </a:lnTo>
                        <a:lnTo>
                          <a:pt x="280" y="159"/>
                        </a:lnTo>
                        <a:lnTo>
                          <a:pt x="282" y="159"/>
                        </a:lnTo>
                        <a:lnTo>
                          <a:pt x="282" y="157"/>
                        </a:lnTo>
                        <a:lnTo>
                          <a:pt x="282" y="155"/>
                        </a:lnTo>
                        <a:lnTo>
                          <a:pt x="284" y="155"/>
                        </a:lnTo>
                        <a:lnTo>
                          <a:pt x="284" y="154"/>
                        </a:lnTo>
                        <a:lnTo>
                          <a:pt x="286" y="154"/>
                        </a:lnTo>
                        <a:lnTo>
                          <a:pt x="288" y="154"/>
                        </a:lnTo>
                        <a:lnTo>
                          <a:pt x="288" y="152"/>
                        </a:lnTo>
                        <a:lnTo>
                          <a:pt x="288" y="150"/>
                        </a:lnTo>
                        <a:lnTo>
                          <a:pt x="290" y="150"/>
                        </a:lnTo>
                        <a:lnTo>
                          <a:pt x="290" y="148"/>
                        </a:lnTo>
                        <a:lnTo>
                          <a:pt x="290" y="146"/>
                        </a:lnTo>
                        <a:lnTo>
                          <a:pt x="292" y="146"/>
                        </a:lnTo>
                        <a:lnTo>
                          <a:pt x="293" y="146"/>
                        </a:lnTo>
                        <a:lnTo>
                          <a:pt x="293" y="144"/>
                        </a:lnTo>
                        <a:lnTo>
                          <a:pt x="292" y="144"/>
                        </a:lnTo>
                        <a:lnTo>
                          <a:pt x="293" y="144"/>
                        </a:lnTo>
                        <a:lnTo>
                          <a:pt x="293" y="142"/>
                        </a:lnTo>
                        <a:lnTo>
                          <a:pt x="295" y="142"/>
                        </a:lnTo>
                        <a:lnTo>
                          <a:pt x="295" y="140"/>
                        </a:lnTo>
                        <a:lnTo>
                          <a:pt x="295" y="138"/>
                        </a:lnTo>
                        <a:lnTo>
                          <a:pt x="293" y="138"/>
                        </a:lnTo>
                        <a:lnTo>
                          <a:pt x="293" y="136"/>
                        </a:lnTo>
                        <a:lnTo>
                          <a:pt x="295" y="134"/>
                        </a:lnTo>
                        <a:lnTo>
                          <a:pt x="297" y="134"/>
                        </a:lnTo>
                        <a:lnTo>
                          <a:pt x="299" y="134"/>
                        </a:lnTo>
                        <a:lnTo>
                          <a:pt x="301" y="134"/>
                        </a:lnTo>
                        <a:lnTo>
                          <a:pt x="301" y="136"/>
                        </a:lnTo>
                        <a:lnTo>
                          <a:pt x="301" y="134"/>
                        </a:lnTo>
                        <a:lnTo>
                          <a:pt x="301" y="136"/>
                        </a:lnTo>
                        <a:lnTo>
                          <a:pt x="301" y="134"/>
                        </a:lnTo>
                        <a:lnTo>
                          <a:pt x="303" y="134"/>
                        </a:lnTo>
                        <a:lnTo>
                          <a:pt x="305" y="132"/>
                        </a:lnTo>
                        <a:lnTo>
                          <a:pt x="305" y="131"/>
                        </a:lnTo>
                        <a:lnTo>
                          <a:pt x="305" y="129"/>
                        </a:lnTo>
                        <a:lnTo>
                          <a:pt x="305" y="127"/>
                        </a:lnTo>
                        <a:lnTo>
                          <a:pt x="305" y="125"/>
                        </a:lnTo>
                        <a:lnTo>
                          <a:pt x="307" y="125"/>
                        </a:lnTo>
                        <a:lnTo>
                          <a:pt x="307" y="127"/>
                        </a:lnTo>
                        <a:lnTo>
                          <a:pt x="309" y="127"/>
                        </a:lnTo>
                        <a:lnTo>
                          <a:pt x="309" y="125"/>
                        </a:lnTo>
                        <a:lnTo>
                          <a:pt x="309" y="127"/>
                        </a:lnTo>
                        <a:lnTo>
                          <a:pt x="311" y="127"/>
                        </a:lnTo>
                        <a:lnTo>
                          <a:pt x="313" y="127"/>
                        </a:lnTo>
                        <a:lnTo>
                          <a:pt x="315" y="127"/>
                        </a:lnTo>
                        <a:lnTo>
                          <a:pt x="316" y="127"/>
                        </a:lnTo>
                        <a:lnTo>
                          <a:pt x="316" y="129"/>
                        </a:lnTo>
                        <a:lnTo>
                          <a:pt x="318" y="129"/>
                        </a:lnTo>
                        <a:lnTo>
                          <a:pt x="318" y="127"/>
                        </a:lnTo>
                        <a:lnTo>
                          <a:pt x="320" y="127"/>
                        </a:lnTo>
                        <a:lnTo>
                          <a:pt x="320" y="125"/>
                        </a:lnTo>
                        <a:lnTo>
                          <a:pt x="322" y="125"/>
                        </a:lnTo>
                        <a:lnTo>
                          <a:pt x="322" y="123"/>
                        </a:lnTo>
                        <a:lnTo>
                          <a:pt x="324" y="123"/>
                        </a:lnTo>
                        <a:lnTo>
                          <a:pt x="322" y="123"/>
                        </a:lnTo>
                        <a:lnTo>
                          <a:pt x="324" y="123"/>
                        </a:lnTo>
                        <a:lnTo>
                          <a:pt x="326" y="123"/>
                        </a:lnTo>
                        <a:lnTo>
                          <a:pt x="328" y="121"/>
                        </a:lnTo>
                        <a:lnTo>
                          <a:pt x="330" y="121"/>
                        </a:lnTo>
                        <a:lnTo>
                          <a:pt x="332" y="121"/>
                        </a:lnTo>
                        <a:lnTo>
                          <a:pt x="334" y="121"/>
                        </a:lnTo>
                        <a:lnTo>
                          <a:pt x="334" y="119"/>
                        </a:lnTo>
                        <a:lnTo>
                          <a:pt x="336" y="117"/>
                        </a:lnTo>
                        <a:lnTo>
                          <a:pt x="334" y="117"/>
                        </a:lnTo>
                        <a:lnTo>
                          <a:pt x="334" y="115"/>
                        </a:lnTo>
                        <a:lnTo>
                          <a:pt x="336" y="115"/>
                        </a:lnTo>
                        <a:lnTo>
                          <a:pt x="336" y="113"/>
                        </a:lnTo>
                        <a:lnTo>
                          <a:pt x="338" y="113"/>
                        </a:lnTo>
                        <a:lnTo>
                          <a:pt x="338" y="111"/>
                        </a:lnTo>
                        <a:lnTo>
                          <a:pt x="338" y="113"/>
                        </a:lnTo>
                        <a:lnTo>
                          <a:pt x="338" y="111"/>
                        </a:lnTo>
                        <a:lnTo>
                          <a:pt x="340" y="113"/>
                        </a:lnTo>
                        <a:lnTo>
                          <a:pt x="338" y="113"/>
                        </a:lnTo>
                        <a:lnTo>
                          <a:pt x="340" y="113"/>
                        </a:lnTo>
                        <a:lnTo>
                          <a:pt x="341" y="113"/>
                        </a:lnTo>
                        <a:lnTo>
                          <a:pt x="343" y="113"/>
                        </a:lnTo>
                        <a:lnTo>
                          <a:pt x="343" y="115"/>
                        </a:lnTo>
                        <a:lnTo>
                          <a:pt x="345" y="115"/>
                        </a:lnTo>
                        <a:lnTo>
                          <a:pt x="345" y="113"/>
                        </a:lnTo>
                        <a:lnTo>
                          <a:pt x="347" y="113"/>
                        </a:lnTo>
                        <a:lnTo>
                          <a:pt x="349" y="113"/>
                        </a:lnTo>
                        <a:lnTo>
                          <a:pt x="349" y="111"/>
                        </a:lnTo>
                        <a:lnTo>
                          <a:pt x="347" y="111"/>
                        </a:lnTo>
                        <a:lnTo>
                          <a:pt x="347" y="109"/>
                        </a:lnTo>
                        <a:lnTo>
                          <a:pt x="349" y="109"/>
                        </a:lnTo>
                        <a:lnTo>
                          <a:pt x="349" y="111"/>
                        </a:lnTo>
                        <a:lnTo>
                          <a:pt x="351" y="111"/>
                        </a:lnTo>
                        <a:lnTo>
                          <a:pt x="351" y="113"/>
                        </a:lnTo>
                        <a:lnTo>
                          <a:pt x="353" y="113"/>
                        </a:lnTo>
                        <a:lnTo>
                          <a:pt x="351" y="113"/>
                        </a:lnTo>
                        <a:lnTo>
                          <a:pt x="353" y="113"/>
                        </a:lnTo>
                        <a:lnTo>
                          <a:pt x="355" y="113"/>
                        </a:lnTo>
                        <a:lnTo>
                          <a:pt x="353" y="113"/>
                        </a:lnTo>
                        <a:lnTo>
                          <a:pt x="353" y="115"/>
                        </a:lnTo>
                        <a:lnTo>
                          <a:pt x="355" y="115"/>
                        </a:lnTo>
                        <a:lnTo>
                          <a:pt x="357" y="117"/>
                        </a:lnTo>
                        <a:lnTo>
                          <a:pt x="359" y="117"/>
                        </a:lnTo>
                        <a:lnTo>
                          <a:pt x="359" y="119"/>
                        </a:lnTo>
                        <a:lnTo>
                          <a:pt x="361" y="119"/>
                        </a:lnTo>
                        <a:lnTo>
                          <a:pt x="363" y="119"/>
                        </a:lnTo>
                        <a:lnTo>
                          <a:pt x="363" y="121"/>
                        </a:lnTo>
                        <a:lnTo>
                          <a:pt x="364" y="121"/>
                        </a:lnTo>
                        <a:lnTo>
                          <a:pt x="366" y="121"/>
                        </a:lnTo>
                        <a:lnTo>
                          <a:pt x="364" y="121"/>
                        </a:lnTo>
                        <a:lnTo>
                          <a:pt x="364" y="123"/>
                        </a:lnTo>
                        <a:lnTo>
                          <a:pt x="366" y="123"/>
                        </a:lnTo>
                        <a:lnTo>
                          <a:pt x="368" y="123"/>
                        </a:lnTo>
                        <a:lnTo>
                          <a:pt x="366" y="123"/>
                        </a:lnTo>
                        <a:lnTo>
                          <a:pt x="368" y="123"/>
                        </a:lnTo>
                        <a:lnTo>
                          <a:pt x="368" y="121"/>
                        </a:lnTo>
                        <a:lnTo>
                          <a:pt x="366" y="121"/>
                        </a:lnTo>
                        <a:lnTo>
                          <a:pt x="368" y="121"/>
                        </a:lnTo>
                        <a:lnTo>
                          <a:pt x="368" y="119"/>
                        </a:lnTo>
                        <a:lnTo>
                          <a:pt x="368" y="117"/>
                        </a:lnTo>
                        <a:lnTo>
                          <a:pt x="368" y="115"/>
                        </a:lnTo>
                        <a:lnTo>
                          <a:pt x="370" y="115"/>
                        </a:lnTo>
                        <a:lnTo>
                          <a:pt x="370" y="113"/>
                        </a:lnTo>
                        <a:lnTo>
                          <a:pt x="372" y="113"/>
                        </a:lnTo>
                        <a:lnTo>
                          <a:pt x="372" y="111"/>
                        </a:lnTo>
                        <a:lnTo>
                          <a:pt x="374" y="111"/>
                        </a:lnTo>
                        <a:lnTo>
                          <a:pt x="376" y="111"/>
                        </a:lnTo>
                        <a:lnTo>
                          <a:pt x="378" y="111"/>
                        </a:lnTo>
                        <a:lnTo>
                          <a:pt x="378" y="113"/>
                        </a:lnTo>
                        <a:lnTo>
                          <a:pt x="378" y="111"/>
                        </a:lnTo>
                        <a:lnTo>
                          <a:pt x="380" y="111"/>
                        </a:lnTo>
                        <a:lnTo>
                          <a:pt x="380" y="113"/>
                        </a:lnTo>
                        <a:lnTo>
                          <a:pt x="380" y="111"/>
                        </a:lnTo>
                        <a:lnTo>
                          <a:pt x="382" y="111"/>
                        </a:lnTo>
                        <a:lnTo>
                          <a:pt x="382" y="113"/>
                        </a:lnTo>
                        <a:lnTo>
                          <a:pt x="380" y="113"/>
                        </a:lnTo>
                        <a:lnTo>
                          <a:pt x="380" y="115"/>
                        </a:lnTo>
                        <a:lnTo>
                          <a:pt x="380" y="117"/>
                        </a:lnTo>
                        <a:lnTo>
                          <a:pt x="382" y="117"/>
                        </a:lnTo>
                        <a:lnTo>
                          <a:pt x="380" y="117"/>
                        </a:lnTo>
                        <a:lnTo>
                          <a:pt x="382" y="119"/>
                        </a:lnTo>
                        <a:lnTo>
                          <a:pt x="384" y="119"/>
                        </a:lnTo>
                        <a:lnTo>
                          <a:pt x="384" y="121"/>
                        </a:lnTo>
                        <a:lnTo>
                          <a:pt x="384" y="119"/>
                        </a:lnTo>
                        <a:lnTo>
                          <a:pt x="386" y="119"/>
                        </a:lnTo>
                        <a:lnTo>
                          <a:pt x="386" y="121"/>
                        </a:lnTo>
                        <a:lnTo>
                          <a:pt x="388" y="121"/>
                        </a:lnTo>
                        <a:lnTo>
                          <a:pt x="386" y="121"/>
                        </a:lnTo>
                        <a:lnTo>
                          <a:pt x="386" y="119"/>
                        </a:lnTo>
                        <a:lnTo>
                          <a:pt x="388" y="119"/>
                        </a:lnTo>
                        <a:lnTo>
                          <a:pt x="388" y="121"/>
                        </a:lnTo>
                        <a:lnTo>
                          <a:pt x="388" y="119"/>
                        </a:lnTo>
                        <a:lnTo>
                          <a:pt x="388" y="117"/>
                        </a:lnTo>
                        <a:lnTo>
                          <a:pt x="388" y="115"/>
                        </a:lnTo>
                        <a:lnTo>
                          <a:pt x="388" y="113"/>
                        </a:lnTo>
                        <a:lnTo>
                          <a:pt x="388" y="111"/>
                        </a:lnTo>
                        <a:lnTo>
                          <a:pt x="389" y="111"/>
                        </a:lnTo>
                        <a:lnTo>
                          <a:pt x="391" y="111"/>
                        </a:lnTo>
                        <a:lnTo>
                          <a:pt x="393" y="111"/>
                        </a:lnTo>
                        <a:lnTo>
                          <a:pt x="393" y="109"/>
                        </a:lnTo>
                        <a:lnTo>
                          <a:pt x="395" y="109"/>
                        </a:lnTo>
                        <a:lnTo>
                          <a:pt x="393" y="109"/>
                        </a:lnTo>
                        <a:lnTo>
                          <a:pt x="393" y="107"/>
                        </a:lnTo>
                        <a:lnTo>
                          <a:pt x="393" y="106"/>
                        </a:lnTo>
                        <a:lnTo>
                          <a:pt x="395" y="106"/>
                        </a:lnTo>
                        <a:lnTo>
                          <a:pt x="397" y="106"/>
                        </a:lnTo>
                        <a:lnTo>
                          <a:pt x="399" y="106"/>
                        </a:lnTo>
                        <a:lnTo>
                          <a:pt x="399" y="107"/>
                        </a:lnTo>
                        <a:lnTo>
                          <a:pt x="401" y="106"/>
                        </a:lnTo>
                        <a:lnTo>
                          <a:pt x="403" y="106"/>
                        </a:lnTo>
                        <a:lnTo>
                          <a:pt x="411" y="106"/>
                        </a:lnTo>
                        <a:lnTo>
                          <a:pt x="414" y="106"/>
                        </a:lnTo>
                        <a:lnTo>
                          <a:pt x="418" y="106"/>
                        </a:lnTo>
                        <a:lnTo>
                          <a:pt x="420" y="106"/>
                        </a:lnTo>
                        <a:lnTo>
                          <a:pt x="422" y="106"/>
                        </a:lnTo>
                        <a:lnTo>
                          <a:pt x="422" y="107"/>
                        </a:lnTo>
                        <a:lnTo>
                          <a:pt x="424" y="107"/>
                        </a:lnTo>
                        <a:lnTo>
                          <a:pt x="424" y="106"/>
                        </a:lnTo>
                        <a:lnTo>
                          <a:pt x="426" y="107"/>
                        </a:lnTo>
                        <a:lnTo>
                          <a:pt x="424" y="107"/>
                        </a:lnTo>
                        <a:lnTo>
                          <a:pt x="424" y="109"/>
                        </a:lnTo>
                        <a:lnTo>
                          <a:pt x="424" y="111"/>
                        </a:lnTo>
                        <a:lnTo>
                          <a:pt x="424" y="113"/>
                        </a:lnTo>
                        <a:lnTo>
                          <a:pt x="426" y="113"/>
                        </a:lnTo>
                        <a:lnTo>
                          <a:pt x="426" y="115"/>
                        </a:lnTo>
                        <a:lnTo>
                          <a:pt x="428" y="115"/>
                        </a:lnTo>
                        <a:lnTo>
                          <a:pt x="428" y="117"/>
                        </a:lnTo>
                        <a:lnTo>
                          <a:pt x="426" y="117"/>
                        </a:lnTo>
                        <a:lnTo>
                          <a:pt x="426" y="119"/>
                        </a:lnTo>
                        <a:lnTo>
                          <a:pt x="424" y="119"/>
                        </a:lnTo>
                        <a:lnTo>
                          <a:pt x="422" y="119"/>
                        </a:lnTo>
                        <a:lnTo>
                          <a:pt x="420" y="119"/>
                        </a:lnTo>
                        <a:lnTo>
                          <a:pt x="420" y="121"/>
                        </a:lnTo>
                        <a:lnTo>
                          <a:pt x="418" y="121"/>
                        </a:lnTo>
                        <a:lnTo>
                          <a:pt x="420" y="121"/>
                        </a:lnTo>
                        <a:lnTo>
                          <a:pt x="420" y="123"/>
                        </a:lnTo>
                        <a:lnTo>
                          <a:pt x="418" y="123"/>
                        </a:lnTo>
                        <a:lnTo>
                          <a:pt x="418" y="125"/>
                        </a:lnTo>
                        <a:lnTo>
                          <a:pt x="420" y="125"/>
                        </a:lnTo>
                        <a:lnTo>
                          <a:pt x="420" y="127"/>
                        </a:lnTo>
                        <a:lnTo>
                          <a:pt x="418" y="127"/>
                        </a:lnTo>
                        <a:lnTo>
                          <a:pt x="418" y="129"/>
                        </a:lnTo>
                        <a:lnTo>
                          <a:pt x="420" y="129"/>
                        </a:lnTo>
                        <a:lnTo>
                          <a:pt x="420" y="131"/>
                        </a:lnTo>
                        <a:lnTo>
                          <a:pt x="420" y="132"/>
                        </a:lnTo>
                        <a:lnTo>
                          <a:pt x="420" y="134"/>
                        </a:lnTo>
                        <a:lnTo>
                          <a:pt x="418" y="134"/>
                        </a:lnTo>
                        <a:lnTo>
                          <a:pt x="418" y="136"/>
                        </a:lnTo>
                        <a:lnTo>
                          <a:pt x="418" y="138"/>
                        </a:lnTo>
                        <a:lnTo>
                          <a:pt x="416" y="138"/>
                        </a:lnTo>
                        <a:lnTo>
                          <a:pt x="416" y="140"/>
                        </a:lnTo>
                        <a:lnTo>
                          <a:pt x="416" y="142"/>
                        </a:lnTo>
                        <a:lnTo>
                          <a:pt x="414" y="142"/>
                        </a:lnTo>
                        <a:lnTo>
                          <a:pt x="416" y="142"/>
                        </a:lnTo>
                        <a:lnTo>
                          <a:pt x="416" y="144"/>
                        </a:lnTo>
                        <a:lnTo>
                          <a:pt x="418" y="144"/>
                        </a:lnTo>
                        <a:lnTo>
                          <a:pt x="420" y="144"/>
                        </a:lnTo>
                        <a:lnTo>
                          <a:pt x="422" y="144"/>
                        </a:lnTo>
                        <a:lnTo>
                          <a:pt x="424" y="144"/>
                        </a:lnTo>
                        <a:lnTo>
                          <a:pt x="426" y="144"/>
                        </a:lnTo>
                        <a:lnTo>
                          <a:pt x="428" y="144"/>
                        </a:lnTo>
                        <a:lnTo>
                          <a:pt x="430" y="144"/>
                        </a:lnTo>
                        <a:lnTo>
                          <a:pt x="432" y="144"/>
                        </a:lnTo>
                        <a:lnTo>
                          <a:pt x="432" y="146"/>
                        </a:lnTo>
                        <a:lnTo>
                          <a:pt x="434" y="146"/>
                        </a:lnTo>
                        <a:lnTo>
                          <a:pt x="434" y="148"/>
                        </a:lnTo>
                        <a:lnTo>
                          <a:pt x="436" y="148"/>
                        </a:lnTo>
                        <a:lnTo>
                          <a:pt x="437" y="146"/>
                        </a:lnTo>
                        <a:lnTo>
                          <a:pt x="439" y="146"/>
                        </a:lnTo>
                        <a:lnTo>
                          <a:pt x="441" y="146"/>
                        </a:lnTo>
                        <a:lnTo>
                          <a:pt x="443" y="146"/>
                        </a:lnTo>
                        <a:lnTo>
                          <a:pt x="445" y="146"/>
                        </a:lnTo>
                        <a:lnTo>
                          <a:pt x="445" y="148"/>
                        </a:lnTo>
                        <a:lnTo>
                          <a:pt x="445" y="146"/>
                        </a:lnTo>
                        <a:lnTo>
                          <a:pt x="447" y="146"/>
                        </a:lnTo>
                        <a:lnTo>
                          <a:pt x="449" y="146"/>
                        </a:lnTo>
                        <a:lnTo>
                          <a:pt x="451" y="146"/>
                        </a:lnTo>
                        <a:lnTo>
                          <a:pt x="453" y="146"/>
                        </a:lnTo>
                        <a:lnTo>
                          <a:pt x="455" y="146"/>
                        </a:lnTo>
                        <a:lnTo>
                          <a:pt x="455" y="144"/>
                        </a:lnTo>
                        <a:lnTo>
                          <a:pt x="457" y="144"/>
                        </a:lnTo>
                        <a:lnTo>
                          <a:pt x="459" y="144"/>
                        </a:lnTo>
                        <a:lnTo>
                          <a:pt x="460" y="144"/>
                        </a:lnTo>
                        <a:lnTo>
                          <a:pt x="460" y="142"/>
                        </a:lnTo>
                        <a:lnTo>
                          <a:pt x="462" y="142"/>
                        </a:lnTo>
                        <a:lnTo>
                          <a:pt x="462" y="140"/>
                        </a:lnTo>
                        <a:lnTo>
                          <a:pt x="464" y="140"/>
                        </a:lnTo>
                        <a:lnTo>
                          <a:pt x="464" y="138"/>
                        </a:lnTo>
                        <a:lnTo>
                          <a:pt x="466" y="138"/>
                        </a:lnTo>
                        <a:lnTo>
                          <a:pt x="466" y="136"/>
                        </a:lnTo>
                        <a:lnTo>
                          <a:pt x="468" y="136"/>
                        </a:lnTo>
                        <a:lnTo>
                          <a:pt x="468" y="134"/>
                        </a:lnTo>
                        <a:lnTo>
                          <a:pt x="470" y="134"/>
                        </a:lnTo>
                        <a:lnTo>
                          <a:pt x="470" y="132"/>
                        </a:lnTo>
                        <a:lnTo>
                          <a:pt x="472" y="132"/>
                        </a:lnTo>
                        <a:lnTo>
                          <a:pt x="474" y="131"/>
                        </a:lnTo>
                        <a:lnTo>
                          <a:pt x="476" y="131"/>
                        </a:lnTo>
                        <a:lnTo>
                          <a:pt x="476" y="129"/>
                        </a:lnTo>
                        <a:lnTo>
                          <a:pt x="474" y="129"/>
                        </a:lnTo>
                        <a:lnTo>
                          <a:pt x="476" y="127"/>
                        </a:lnTo>
                        <a:lnTo>
                          <a:pt x="478" y="125"/>
                        </a:lnTo>
                        <a:lnTo>
                          <a:pt x="478" y="123"/>
                        </a:lnTo>
                        <a:lnTo>
                          <a:pt x="480" y="123"/>
                        </a:lnTo>
                        <a:lnTo>
                          <a:pt x="480" y="121"/>
                        </a:lnTo>
                        <a:lnTo>
                          <a:pt x="482" y="121"/>
                        </a:lnTo>
                        <a:lnTo>
                          <a:pt x="482" y="119"/>
                        </a:lnTo>
                        <a:lnTo>
                          <a:pt x="482" y="117"/>
                        </a:lnTo>
                        <a:lnTo>
                          <a:pt x="484" y="117"/>
                        </a:lnTo>
                        <a:lnTo>
                          <a:pt x="484" y="115"/>
                        </a:lnTo>
                        <a:lnTo>
                          <a:pt x="484" y="113"/>
                        </a:lnTo>
                        <a:lnTo>
                          <a:pt x="485" y="113"/>
                        </a:lnTo>
                        <a:lnTo>
                          <a:pt x="485" y="111"/>
                        </a:lnTo>
                        <a:lnTo>
                          <a:pt x="487" y="111"/>
                        </a:lnTo>
                        <a:lnTo>
                          <a:pt x="487" y="109"/>
                        </a:lnTo>
                        <a:lnTo>
                          <a:pt x="489" y="109"/>
                        </a:lnTo>
                        <a:lnTo>
                          <a:pt x="491" y="109"/>
                        </a:lnTo>
                        <a:lnTo>
                          <a:pt x="491" y="107"/>
                        </a:lnTo>
                        <a:lnTo>
                          <a:pt x="493" y="107"/>
                        </a:lnTo>
                        <a:lnTo>
                          <a:pt x="493" y="106"/>
                        </a:lnTo>
                        <a:lnTo>
                          <a:pt x="495" y="106"/>
                        </a:lnTo>
                        <a:lnTo>
                          <a:pt x="495" y="104"/>
                        </a:lnTo>
                        <a:lnTo>
                          <a:pt x="497" y="104"/>
                        </a:lnTo>
                        <a:lnTo>
                          <a:pt x="497" y="102"/>
                        </a:lnTo>
                        <a:lnTo>
                          <a:pt x="499" y="102"/>
                        </a:lnTo>
                        <a:lnTo>
                          <a:pt x="499" y="100"/>
                        </a:lnTo>
                        <a:lnTo>
                          <a:pt x="497" y="100"/>
                        </a:lnTo>
                        <a:lnTo>
                          <a:pt x="497" y="98"/>
                        </a:lnTo>
                        <a:lnTo>
                          <a:pt x="495" y="98"/>
                        </a:lnTo>
                        <a:lnTo>
                          <a:pt x="495" y="96"/>
                        </a:lnTo>
                        <a:lnTo>
                          <a:pt x="495" y="94"/>
                        </a:lnTo>
                        <a:lnTo>
                          <a:pt x="493" y="94"/>
                        </a:lnTo>
                        <a:lnTo>
                          <a:pt x="493" y="92"/>
                        </a:lnTo>
                        <a:lnTo>
                          <a:pt x="493" y="90"/>
                        </a:lnTo>
                        <a:lnTo>
                          <a:pt x="493" y="88"/>
                        </a:lnTo>
                        <a:lnTo>
                          <a:pt x="493" y="86"/>
                        </a:lnTo>
                        <a:lnTo>
                          <a:pt x="493" y="84"/>
                        </a:lnTo>
                        <a:lnTo>
                          <a:pt x="495" y="84"/>
                        </a:lnTo>
                        <a:lnTo>
                          <a:pt x="495" y="82"/>
                        </a:lnTo>
                        <a:lnTo>
                          <a:pt x="495" y="81"/>
                        </a:lnTo>
                        <a:lnTo>
                          <a:pt x="497" y="81"/>
                        </a:lnTo>
                        <a:lnTo>
                          <a:pt x="499" y="81"/>
                        </a:lnTo>
                        <a:lnTo>
                          <a:pt x="499" y="79"/>
                        </a:lnTo>
                        <a:lnTo>
                          <a:pt x="499" y="81"/>
                        </a:lnTo>
                        <a:lnTo>
                          <a:pt x="499" y="79"/>
                        </a:lnTo>
                        <a:lnTo>
                          <a:pt x="501" y="79"/>
                        </a:lnTo>
                        <a:lnTo>
                          <a:pt x="501" y="81"/>
                        </a:lnTo>
                        <a:lnTo>
                          <a:pt x="503" y="81"/>
                        </a:lnTo>
                        <a:lnTo>
                          <a:pt x="503" y="79"/>
                        </a:lnTo>
                        <a:lnTo>
                          <a:pt x="505" y="79"/>
                        </a:lnTo>
                        <a:lnTo>
                          <a:pt x="505" y="77"/>
                        </a:lnTo>
                        <a:lnTo>
                          <a:pt x="507" y="77"/>
                        </a:lnTo>
                        <a:lnTo>
                          <a:pt x="507" y="75"/>
                        </a:lnTo>
                        <a:lnTo>
                          <a:pt x="507" y="73"/>
                        </a:lnTo>
                        <a:lnTo>
                          <a:pt x="508" y="73"/>
                        </a:lnTo>
                        <a:lnTo>
                          <a:pt x="508" y="71"/>
                        </a:lnTo>
                        <a:lnTo>
                          <a:pt x="507" y="71"/>
                        </a:lnTo>
                        <a:lnTo>
                          <a:pt x="507" y="69"/>
                        </a:lnTo>
                        <a:lnTo>
                          <a:pt x="507" y="67"/>
                        </a:lnTo>
                        <a:lnTo>
                          <a:pt x="505" y="67"/>
                        </a:lnTo>
                        <a:lnTo>
                          <a:pt x="505" y="65"/>
                        </a:lnTo>
                        <a:lnTo>
                          <a:pt x="505" y="63"/>
                        </a:lnTo>
                        <a:lnTo>
                          <a:pt x="507" y="63"/>
                        </a:lnTo>
                        <a:lnTo>
                          <a:pt x="507" y="61"/>
                        </a:lnTo>
                        <a:lnTo>
                          <a:pt x="508" y="61"/>
                        </a:lnTo>
                        <a:lnTo>
                          <a:pt x="508" y="59"/>
                        </a:lnTo>
                        <a:lnTo>
                          <a:pt x="508" y="58"/>
                        </a:lnTo>
                        <a:lnTo>
                          <a:pt x="510" y="58"/>
                        </a:lnTo>
                        <a:lnTo>
                          <a:pt x="512" y="59"/>
                        </a:lnTo>
                        <a:lnTo>
                          <a:pt x="512" y="58"/>
                        </a:lnTo>
                        <a:lnTo>
                          <a:pt x="514" y="58"/>
                        </a:lnTo>
                        <a:lnTo>
                          <a:pt x="514" y="56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6" y="52"/>
                        </a:lnTo>
                        <a:lnTo>
                          <a:pt x="514" y="52"/>
                        </a:lnTo>
                        <a:lnTo>
                          <a:pt x="516" y="52"/>
                        </a:lnTo>
                        <a:lnTo>
                          <a:pt x="516" y="50"/>
                        </a:lnTo>
                        <a:lnTo>
                          <a:pt x="518" y="50"/>
                        </a:lnTo>
                        <a:lnTo>
                          <a:pt x="518" y="48"/>
                        </a:lnTo>
                        <a:lnTo>
                          <a:pt x="518" y="46"/>
                        </a:lnTo>
                        <a:lnTo>
                          <a:pt x="520" y="46"/>
                        </a:lnTo>
                        <a:lnTo>
                          <a:pt x="520" y="44"/>
                        </a:lnTo>
                        <a:lnTo>
                          <a:pt x="522" y="44"/>
                        </a:lnTo>
                        <a:lnTo>
                          <a:pt x="522" y="42"/>
                        </a:lnTo>
                        <a:lnTo>
                          <a:pt x="524" y="42"/>
                        </a:lnTo>
                        <a:lnTo>
                          <a:pt x="526" y="42"/>
                        </a:lnTo>
                        <a:lnTo>
                          <a:pt x="526" y="40"/>
                        </a:lnTo>
                        <a:lnTo>
                          <a:pt x="528" y="40"/>
                        </a:lnTo>
                        <a:lnTo>
                          <a:pt x="528" y="38"/>
                        </a:lnTo>
                        <a:lnTo>
                          <a:pt x="530" y="38"/>
                        </a:lnTo>
                        <a:lnTo>
                          <a:pt x="532" y="38"/>
                        </a:lnTo>
                        <a:lnTo>
                          <a:pt x="532" y="36"/>
                        </a:lnTo>
                        <a:lnTo>
                          <a:pt x="533" y="36"/>
                        </a:lnTo>
                        <a:lnTo>
                          <a:pt x="533" y="34"/>
                        </a:lnTo>
                        <a:lnTo>
                          <a:pt x="535" y="34"/>
                        </a:lnTo>
                        <a:lnTo>
                          <a:pt x="535" y="33"/>
                        </a:lnTo>
                        <a:lnTo>
                          <a:pt x="537" y="33"/>
                        </a:lnTo>
                        <a:lnTo>
                          <a:pt x="537" y="31"/>
                        </a:lnTo>
                        <a:lnTo>
                          <a:pt x="539" y="31"/>
                        </a:lnTo>
                        <a:lnTo>
                          <a:pt x="539" y="29"/>
                        </a:lnTo>
                        <a:lnTo>
                          <a:pt x="541" y="29"/>
                        </a:lnTo>
                        <a:lnTo>
                          <a:pt x="543" y="29"/>
                        </a:lnTo>
                        <a:lnTo>
                          <a:pt x="541" y="29"/>
                        </a:lnTo>
                        <a:lnTo>
                          <a:pt x="543" y="29"/>
                        </a:lnTo>
                        <a:lnTo>
                          <a:pt x="543" y="27"/>
                        </a:lnTo>
                        <a:lnTo>
                          <a:pt x="545" y="27"/>
                        </a:lnTo>
                        <a:lnTo>
                          <a:pt x="545" y="25"/>
                        </a:lnTo>
                        <a:lnTo>
                          <a:pt x="547" y="25"/>
                        </a:lnTo>
                        <a:lnTo>
                          <a:pt x="547" y="23"/>
                        </a:lnTo>
                        <a:lnTo>
                          <a:pt x="549" y="23"/>
                        </a:lnTo>
                        <a:lnTo>
                          <a:pt x="551" y="23"/>
                        </a:lnTo>
                        <a:lnTo>
                          <a:pt x="551" y="21"/>
                        </a:lnTo>
                        <a:lnTo>
                          <a:pt x="553" y="21"/>
                        </a:lnTo>
                        <a:lnTo>
                          <a:pt x="553" y="19"/>
                        </a:lnTo>
                        <a:lnTo>
                          <a:pt x="553" y="17"/>
                        </a:lnTo>
                        <a:lnTo>
                          <a:pt x="553" y="15"/>
                        </a:lnTo>
                        <a:lnTo>
                          <a:pt x="555" y="15"/>
                        </a:lnTo>
                        <a:lnTo>
                          <a:pt x="553" y="15"/>
                        </a:lnTo>
                        <a:lnTo>
                          <a:pt x="555" y="15"/>
                        </a:lnTo>
                        <a:lnTo>
                          <a:pt x="555" y="13"/>
                        </a:lnTo>
                        <a:lnTo>
                          <a:pt x="555" y="11"/>
                        </a:lnTo>
                        <a:lnTo>
                          <a:pt x="555" y="10"/>
                        </a:lnTo>
                        <a:lnTo>
                          <a:pt x="556" y="10"/>
                        </a:lnTo>
                        <a:lnTo>
                          <a:pt x="556" y="8"/>
                        </a:lnTo>
                        <a:lnTo>
                          <a:pt x="558" y="8"/>
                        </a:lnTo>
                        <a:lnTo>
                          <a:pt x="558" y="6"/>
                        </a:lnTo>
                        <a:lnTo>
                          <a:pt x="558" y="4"/>
                        </a:lnTo>
                        <a:lnTo>
                          <a:pt x="558" y="2"/>
                        </a:lnTo>
                        <a:lnTo>
                          <a:pt x="558" y="0"/>
                        </a:lnTo>
                        <a:lnTo>
                          <a:pt x="560" y="0"/>
                        </a:lnTo>
                        <a:lnTo>
                          <a:pt x="562" y="0"/>
                        </a:lnTo>
                        <a:lnTo>
                          <a:pt x="564" y="0"/>
                        </a:lnTo>
                        <a:lnTo>
                          <a:pt x="566" y="0"/>
                        </a:lnTo>
                        <a:lnTo>
                          <a:pt x="566" y="2"/>
                        </a:lnTo>
                        <a:lnTo>
                          <a:pt x="568" y="2"/>
                        </a:lnTo>
                        <a:lnTo>
                          <a:pt x="570" y="2"/>
                        </a:lnTo>
                        <a:lnTo>
                          <a:pt x="570" y="4"/>
                        </a:lnTo>
                        <a:lnTo>
                          <a:pt x="572" y="4"/>
                        </a:lnTo>
                        <a:lnTo>
                          <a:pt x="572" y="6"/>
                        </a:lnTo>
                        <a:lnTo>
                          <a:pt x="570" y="6"/>
                        </a:lnTo>
                        <a:lnTo>
                          <a:pt x="570" y="8"/>
                        </a:lnTo>
                        <a:lnTo>
                          <a:pt x="568" y="8"/>
                        </a:lnTo>
                        <a:lnTo>
                          <a:pt x="570" y="10"/>
                        </a:lnTo>
                        <a:lnTo>
                          <a:pt x="568" y="10"/>
                        </a:lnTo>
                        <a:lnTo>
                          <a:pt x="570" y="10"/>
                        </a:lnTo>
                        <a:lnTo>
                          <a:pt x="570" y="11"/>
                        </a:lnTo>
                        <a:lnTo>
                          <a:pt x="572" y="11"/>
                        </a:lnTo>
                        <a:lnTo>
                          <a:pt x="574" y="11"/>
                        </a:lnTo>
                        <a:lnTo>
                          <a:pt x="576" y="11"/>
                        </a:lnTo>
                        <a:lnTo>
                          <a:pt x="576" y="10"/>
                        </a:lnTo>
                        <a:lnTo>
                          <a:pt x="578" y="10"/>
                        </a:lnTo>
                        <a:lnTo>
                          <a:pt x="580" y="10"/>
                        </a:lnTo>
                        <a:lnTo>
                          <a:pt x="581" y="10"/>
                        </a:lnTo>
                        <a:lnTo>
                          <a:pt x="581" y="11"/>
                        </a:lnTo>
                        <a:lnTo>
                          <a:pt x="580" y="11"/>
                        </a:lnTo>
                        <a:lnTo>
                          <a:pt x="580" y="13"/>
                        </a:lnTo>
                        <a:lnTo>
                          <a:pt x="580" y="15"/>
                        </a:lnTo>
                        <a:lnTo>
                          <a:pt x="580" y="17"/>
                        </a:lnTo>
                        <a:lnTo>
                          <a:pt x="580" y="19"/>
                        </a:lnTo>
                        <a:lnTo>
                          <a:pt x="580" y="21"/>
                        </a:lnTo>
                        <a:lnTo>
                          <a:pt x="580" y="23"/>
                        </a:lnTo>
                        <a:lnTo>
                          <a:pt x="580" y="25"/>
                        </a:lnTo>
                        <a:lnTo>
                          <a:pt x="580" y="27"/>
                        </a:lnTo>
                        <a:lnTo>
                          <a:pt x="581" y="27"/>
                        </a:lnTo>
                        <a:lnTo>
                          <a:pt x="583" y="27"/>
                        </a:lnTo>
                        <a:lnTo>
                          <a:pt x="585" y="27"/>
                        </a:lnTo>
                        <a:lnTo>
                          <a:pt x="585" y="25"/>
                        </a:lnTo>
                        <a:lnTo>
                          <a:pt x="587" y="25"/>
                        </a:lnTo>
                        <a:lnTo>
                          <a:pt x="587" y="23"/>
                        </a:lnTo>
                        <a:lnTo>
                          <a:pt x="589" y="23"/>
                        </a:lnTo>
                        <a:lnTo>
                          <a:pt x="591" y="23"/>
                        </a:lnTo>
                        <a:lnTo>
                          <a:pt x="593" y="23"/>
                        </a:lnTo>
                        <a:lnTo>
                          <a:pt x="593" y="25"/>
                        </a:lnTo>
                        <a:lnTo>
                          <a:pt x="593" y="27"/>
                        </a:lnTo>
                        <a:lnTo>
                          <a:pt x="593" y="29"/>
                        </a:lnTo>
                        <a:lnTo>
                          <a:pt x="593" y="31"/>
                        </a:lnTo>
                        <a:lnTo>
                          <a:pt x="593" y="33"/>
                        </a:lnTo>
                        <a:lnTo>
                          <a:pt x="593" y="34"/>
                        </a:lnTo>
                        <a:lnTo>
                          <a:pt x="591" y="34"/>
                        </a:lnTo>
                        <a:lnTo>
                          <a:pt x="589" y="34"/>
                        </a:lnTo>
                        <a:lnTo>
                          <a:pt x="587" y="34"/>
                        </a:lnTo>
                        <a:lnTo>
                          <a:pt x="585" y="34"/>
                        </a:lnTo>
                        <a:lnTo>
                          <a:pt x="583" y="34"/>
                        </a:lnTo>
                        <a:lnTo>
                          <a:pt x="583" y="36"/>
                        </a:lnTo>
                        <a:lnTo>
                          <a:pt x="581" y="36"/>
                        </a:lnTo>
                        <a:lnTo>
                          <a:pt x="581" y="38"/>
                        </a:lnTo>
                        <a:lnTo>
                          <a:pt x="580" y="38"/>
                        </a:lnTo>
                        <a:lnTo>
                          <a:pt x="578" y="40"/>
                        </a:lnTo>
                        <a:lnTo>
                          <a:pt x="570" y="46"/>
                        </a:lnTo>
                        <a:lnTo>
                          <a:pt x="568" y="48"/>
                        </a:lnTo>
                        <a:lnTo>
                          <a:pt x="564" y="52"/>
                        </a:lnTo>
                        <a:lnTo>
                          <a:pt x="562" y="56"/>
                        </a:lnTo>
                        <a:lnTo>
                          <a:pt x="556" y="63"/>
                        </a:lnTo>
                        <a:lnTo>
                          <a:pt x="553" y="65"/>
                        </a:lnTo>
                        <a:lnTo>
                          <a:pt x="547" y="75"/>
                        </a:lnTo>
                        <a:lnTo>
                          <a:pt x="545" y="77"/>
                        </a:lnTo>
                        <a:lnTo>
                          <a:pt x="545" y="79"/>
                        </a:lnTo>
                        <a:lnTo>
                          <a:pt x="545" y="81"/>
                        </a:lnTo>
                        <a:lnTo>
                          <a:pt x="543" y="102"/>
                        </a:lnTo>
                        <a:lnTo>
                          <a:pt x="543" y="107"/>
                        </a:lnTo>
                        <a:lnTo>
                          <a:pt x="543" y="127"/>
                        </a:lnTo>
                        <a:lnTo>
                          <a:pt x="541" y="129"/>
                        </a:lnTo>
                        <a:lnTo>
                          <a:pt x="539" y="136"/>
                        </a:lnTo>
                        <a:lnTo>
                          <a:pt x="533" y="144"/>
                        </a:lnTo>
                        <a:lnTo>
                          <a:pt x="533" y="146"/>
                        </a:lnTo>
                        <a:lnTo>
                          <a:pt x="532" y="148"/>
                        </a:lnTo>
                        <a:lnTo>
                          <a:pt x="532" y="150"/>
                        </a:lnTo>
                        <a:lnTo>
                          <a:pt x="530" y="150"/>
                        </a:lnTo>
                        <a:lnTo>
                          <a:pt x="530" y="152"/>
                        </a:lnTo>
                        <a:lnTo>
                          <a:pt x="528" y="152"/>
                        </a:lnTo>
                        <a:lnTo>
                          <a:pt x="528" y="155"/>
                        </a:lnTo>
                        <a:lnTo>
                          <a:pt x="526" y="155"/>
                        </a:lnTo>
                        <a:lnTo>
                          <a:pt x="526" y="157"/>
                        </a:lnTo>
                        <a:lnTo>
                          <a:pt x="524" y="159"/>
                        </a:lnTo>
                        <a:lnTo>
                          <a:pt x="524" y="161"/>
                        </a:lnTo>
                        <a:lnTo>
                          <a:pt x="524" y="163"/>
                        </a:lnTo>
                        <a:lnTo>
                          <a:pt x="524" y="165"/>
                        </a:lnTo>
                        <a:lnTo>
                          <a:pt x="524" y="167"/>
                        </a:lnTo>
                        <a:lnTo>
                          <a:pt x="522" y="167"/>
                        </a:lnTo>
                        <a:lnTo>
                          <a:pt x="522" y="169"/>
                        </a:lnTo>
                        <a:lnTo>
                          <a:pt x="522" y="171"/>
                        </a:lnTo>
                        <a:lnTo>
                          <a:pt x="520" y="171"/>
                        </a:lnTo>
                        <a:lnTo>
                          <a:pt x="520" y="173"/>
                        </a:lnTo>
                        <a:lnTo>
                          <a:pt x="518" y="173"/>
                        </a:lnTo>
                        <a:lnTo>
                          <a:pt x="518" y="175"/>
                        </a:lnTo>
                        <a:lnTo>
                          <a:pt x="516" y="175"/>
                        </a:lnTo>
                        <a:lnTo>
                          <a:pt x="516" y="177"/>
                        </a:lnTo>
                        <a:lnTo>
                          <a:pt x="514" y="177"/>
                        </a:lnTo>
                        <a:lnTo>
                          <a:pt x="514" y="179"/>
                        </a:lnTo>
                        <a:lnTo>
                          <a:pt x="512" y="179"/>
                        </a:lnTo>
                        <a:lnTo>
                          <a:pt x="512" y="180"/>
                        </a:lnTo>
                        <a:lnTo>
                          <a:pt x="512" y="182"/>
                        </a:lnTo>
                        <a:lnTo>
                          <a:pt x="512" y="184"/>
                        </a:lnTo>
                        <a:lnTo>
                          <a:pt x="510" y="184"/>
                        </a:lnTo>
                        <a:lnTo>
                          <a:pt x="510" y="186"/>
                        </a:lnTo>
                        <a:lnTo>
                          <a:pt x="510" y="188"/>
                        </a:lnTo>
                        <a:lnTo>
                          <a:pt x="510" y="190"/>
                        </a:lnTo>
                        <a:lnTo>
                          <a:pt x="510" y="192"/>
                        </a:lnTo>
                        <a:lnTo>
                          <a:pt x="508" y="192"/>
                        </a:lnTo>
                        <a:lnTo>
                          <a:pt x="508" y="194"/>
                        </a:lnTo>
                        <a:lnTo>
                          <a:pt x="507" y="196"/>
                        </a:lnTo>
                        <a:lnTo>
                          <a:pt x="505" y="196"/>
                        </a:lnTo>
                        <a:lnTo>
                          <a:pt x="505" y="198"/>
                        </a:lnTo>
                        <a:lnTo>
                          <a:pt x="503" y="200"/>
                        </a:lnTo>
                        <a:lnTo>
                          <a:pt x="501" y="200"/>
                        </a:lnTo>
                        <a:lnTo>
                          <a:pt x="499" y="200"/>
                        </a:lnTo>
                        <a:lnTo>
                          <a:pt x="497" y="200"/>
                        </a:lnTo>
                        <a:lnTo>
                          <a:pt x="495" y="200"/>
                        </a:lnTo>
                        <a:lnTo>
                          <a:pt x="493" y="198"/>
                        </a:lnTo>
                        <a:lnTo>
                          <a:pt x="491" y="198"/>
                        </a:lnTo>
                        <a:lnTo>
                          <a:pt x="489" y="198"/>
                        </a:lnTo>
                        <a:lnTo>
                          <a:pt x="487" y="200"/>
                        </a:lnTo>
                        <a:lnTo>
                          <a:pt x="485" y="200"/>
                        </a:lnTo>
                        <a:lnTo>
                          <a:pt x="485" y="202"/>
                        </a:lnTo>
                        <a:lnTo>
                          <a:pt x="484" y="202"/>
                        </a:lnTo>
                        <a:lnTo>
                          <a:pt x="482" y="203"/>
                        </a:lnTo>
                        <a:lnTo>
                          <a:pt x="482" y="205"/>
                        </a:lnTo>
                        <a:lnTo>
                          <a:pt x="480" y="205"/>
                        </a:lnTo>
                        <a:lnTo>
                          <a:pt x="478" y="205"/>
                        </a:lnTo>
                        <a:lnTo>
                          <a:pt x="478" y="207"/>
                        </a:lnTo>
                        <a:lnTo>
                          <a:pt x="476" y="209"/>
                        </a:lnTo>
                        <a:lnTo>
                          <a:pt x="474" y="209"/>
                        </a:lnTo>
                        <a:lnTo>
                          <a:pt x="472" y="211"/>
                        </a:lnTo>
                        <a:lnTo>
                          <a:pt x="472" y="213"/>
                        </a:lnTo>
                        <a:lnTo>
                          <a:pt x="470" y="213"/>
                        </a:lnTo>
                        <a:lnTo>
                          <a:pt x="470" y="215"/>
                        </a:lnTo>
                        <a:lnTo>
                          <a:pt x="468" y="217"/>
                        </a:lnTo>
                        <a:lnTo>
                          <a:pt x="466" y="219"/>
                        </a:lnTo>
                        <a:lnTo>
                          <a:pt x="466" y="221"/>
                        </a:lnTo>
                        <a:lnTo>
                          <a:pt x="464" y="221"/>
                        </a:lnTo>
                        <a:lnTo>
                          <a:pt x="464" y="223"/>
                        </a:lnTo>
                        <a:lnTo>
                          <a:pt x="464" y="225"/>
                        </a:lnTo>
                        <a:lnTo>
                          <a:pt x="462" y="225"/>
                        </a:lnTo>
                        <a:lnTo>
                          <a:pt x="462" y="227"/>
                        </a:lnTo>
                        <a:lnTo>
                          <a:pt x="462" y="228"/>
                        </a:lnTo>
                        <a:lnTo>
                          <a:pt x="460" y="228"/>
                        </a:lnTo>
                        <a:lnTo>
                          <a:pt x="459" y="230"/>
                        </a:lnTo>
                        <a:lnTo>
                          <a:pt x="457" y="230"/>
                        </a:lnTo>
                        <a:lnTo>
                          <a:pt x="457" y="232"/>
                        </a:lnTo>
                        <a:lnTo>
                          <a:pt x="455" y="232"/>
                        </a:lnTo>
                        <a:lnTo>
                          <a:pt x="453" y="232"/>
                        </a:lnTo>
                        <a:lnTo>
                          <a:pt x="451" y="232"/>
                        </a:lnTo>
                        <a:lnTo>
                          <a:pt x="451" y="234"/>
                        </a:lnTo>
                        <a:lnTo>
                          <a:pt x="449" y="234"/>
                        </a:lnTo>
                        <a:lnTo>
                          <a:pt x="451" y="234"/>
                        </a:lnTo>
                        <a:lnTo>
                          <a:pt x="449" y="234"/>
                        </a:lnTo>
                        <a:lnTo>
                          <a:pt x="449" y="236"/>
                        </a:lnTo>
                        <a:lnTo>
                          <a:pt x="447" y="236"/>
                        </a:lnTo>
                        <a:lnTo>
                          <a:pt x="445" y="236"/>
                        </a:lnTo>
                        <a:lnTo>
                          <a:pt x="445" y="238"/>
                        </a:lnTo>
                        <a:lnTo>
                          <a:pt x="445" y="240"/>
                        </a:lnTo>
                        <a:lnTo>
                          <a:pt x="443" y="240"/>
                        </a:lnTo>
                        <a:lnTo>
                          <a:pt x="443" y="242"/>
                        </a:lnTo>
                        <a:lnTo>
                          <a:pt x="443" y="244"/>
                        </a:lnTo>
                        <a:lnTo>
                          <a:pt x="443" y="242"/>
                        </a:lnTo>
                        <a:lnTo>
                          <a:pt x="443" y="244"/>
                        </a:lnTo>
                        <a:lnTo>
                          <a:pt x="441" y="246"/>
                        </a:lnTo>
                        <a:lnTo>
                          <a:pt x="441" y="248"/>
                        </a:lnTo>
                        <a:lnTo>
                          <a:pt x="439" y="248"/>
                        </a:lnTo>
                        <a:lnTo>
                          <a:pt x="439" y="250"/>
                        </a:lnTo>
                        <a:lnTo>
                          <a:pt x="437" y="250"/>
                        </a:lnTo>
                        <a:lnTo>
                          <a:pt x="437" y="251"/>
                        </a:lnTo>
                        <a:lnTo>
                          <a:pt x="436" y="251"/>
                        </a:lnTo>
                        <a:lnTo>
                          <a:pt x="436" y="253"/>
                        </a:lnTo>
                        <a:lnTo>
                          <a:pt x="434" y="253"/>
                        </a:lnTo>
                        <a:lnTo>
                          <a:pt x="434" y="255"/>
                        </a:lnTo>
                        <a:lnTo>
                          <a:pt x="434" y="257"/>
                        </a:lnTo>
                        <a:lnTo>
                          <a:pt x="432" y="257"/>
                        </a:lnTo>
                        <a:lnTo>
                          <a:pt x="430" y="259"/>
                        </a:lnTo>
                        <a:lnTo>
                          <a:pt x="428" y="261"/>
                        </a:lnTo>
                        <a:lnTo>
                          <a:pt x="428" y="263"/>
                        </a:lnTo>
                        <a:lnTo>
                          <a:pt x="426" y="265"/>
                        </a:lnTo>
                        <a:lnTo>
                          <a:pt x="426" y="267"/>
                        </a:lnTo>
                        <a:lnTo>
                          <a:pt x="424" y="269"/>
                        </a:lnTo>
                        <a:lnTo>
                          <a:pt x="422" y="271"/>
                        </a:lnTo>
                        <a:lnTo>
                          <a:pt x="422" y="273"/>
                        </a:lnTo>
                        <a:lnTo>
                          <a:pt x="420" y="273"/>
                        </a:lnTo>
                        <a:lnTo>
                          <a:pt x="420" y="275"/>
                        </a:lnTo>
                        <a:lnTo>
                          <a:pt x="420" y="276"/>
                        </a:lnTo>
                        <a:lnTo>
                          <a:pt x="420" y="278"/>
                        </a:lnTo>
                        <a:lnTo>
                          <a:pt x="420" y="280"/>
                        </a:lnTo>
                        <a:lnTo>
                          <a:pt x="420" y="282"/>
                        </a:lnTo>
                        <a:lnTo>
                          <a:pt x="420" y="284"/>
                        </a:lnTo>
                        <a:lnTo>
                          <a:pt x="420" y="286"/>
                        </a:lnTo>
                        <a:lnTo>
                          <a:pt x="420" y="288"/>
                        </a:lnTo>
                        <a:lnTo>
                          <a:pt x="420" y="290"/>
                        </a:lnTo>
                        <a:lnTo>
                          <a:pt x="420" y="292"/>
                        </a:lnTo>
                        <a:lnTo>
                          <a:pt x="420" y="294"/>
                        </a:lnTo>
                        <a:lnTo>
                          <a:pt x="420" y="296"/>
                        </a:lnTo>
                        <a:lnTo>
                          <a:pt x="422" y="296"/>
                        </a:lnTo>
                        <a:lnTo>
                          <a:pt x="422" y="298"/>
                        </a:lnTo>
                        <a:lnTo>
                          <a:pt x="422" y="299"/>
                        </a:lnTo>
                        <a:lnTo>
                          <a:pt x="420" y="301"/>
                        </a:lnTo>
                        <a:lnTo>
                          <a:pt x="420" y="303"/>
                        </a:lnTo>
                        <a:lnTo>
                          <a:pt x="420" y="305"/>
                        </a:lnTo>
                        <a:lnTo>
                          <a:pt x="420" y="307"/>
                        </a:lnTo>
                        <a:lnTo>
                          <a:pt x="418" y="307"/>
                        </a:lnTo>
                        <a:lnTo>
                          <a:pt x="418" y="309"/>
                        </a:lnTo>
                        <a:lnTo>
                          <a:pt x="416" y="311"/>
                        </a:lnTo>
                        <a:lnTo>
                          <a:pt x="414" y="313"/>
                        </a:lnTo>
                        <a:lnTo>
                          <a:pt x="412" y="315"/>
                        </a:lnTo>
                        <a:lnTo>
                          <a:pt x="412" y="317"/>
                        </a:lnTo>
                        <a:lnTo>
                          <a:pt x="411" y="319"/>
                        </a:lnTo>
                        <a:lnTo>
                          <a:pt x="411" y="321"/>
                        </a:lnTo>
                        <a:lnTo>
                          <a:pt x="409" y="323"/>
                        </a:lnTo>
                        <a:lnTo>
                          <a:pt x="409" y="324"/>
                        </a:lnTo>
                        <a:lnTo>
                          <a:pt x="407" y="324"/>
                        </a:lnTo>
                        <a:lnTo>
                          <a:pt x="405" y="326"/>
                        </a:lnTo>
                        <a:lnTo>
                          <a:pt x="403" y="326"/>
                        </a:lnTo>
                        <a:lnTo>
                          <a:pt x="401" y="326"/>
                        </a:lnTo>
                        <a:lnTo>
                          <a:pt x="399" y="328"/>
                        </a:lnTo>
                        <a:lnTo>
                          <a:pt x="397" y="328"/>
                        </a:lnTo>
                        <a:lnTo>
                          <a:pt x="395" y="330"/>
                        </a:lnTo>
                        <a:lnTo>
                          <a:pt x="393" y="332"/>
                        </a:lnTo>
                        <a:lnTo>
                          <a:pt x="393" y="334"/>
                        </a:lnTo>
                        <a:lnTo>
                          <a:pt x="391" y="334"/>
                        </a:lnTo>
                        <a:lnTo>
                          <a:pt x="389" y="334"/>
                        </a:lnTo>
                        <a:lnTo>
                          <a:pt x="389" y="336"/>
                        </a:lnTo>
                        <a:lnTo>
                          <a:pt x="388" y="338"/>
                        </a:lnTo>
                        <a:lnTo>
                          <a:pt x="388" y="340"/>
                        </a:lnTo>
                        <a:lnTo>
                          <a:pt x="386" y="340"/>
                        </a:lnTo>
                        <a:lnTo>
                          <a:pt x="386" y="342"/>
                        </a:lnTo>
                        <a:lnTo>
                          <a:pt x="386" y="344"/>
                        </a:lnTo>
                        <a:lnTo>
                          <a:pt x="384" y="344"/>
                        </a:lnTo>
                        <a:lnTo>
                          <a:pt x="384" y="346"/>
                        </a:lnTo>
                        <a:lnTo>
                          <a:pt x="384" y="347"/>
                        </a:lnTo>
                        <a:lnTo>
                          <a:pt x="382" y="347"/>
                        </a:lnTo>
                        <a:lnTo>
                          <a:pt x="382" y="349"/>
                        </a:lnTo>
                        <a:lnTo>
                          <a:pt x="382" y="351"/>
                        </a:lnTo>
                        <a:lnTo>
                          <a:pt x="380" y="351"/>
                        </a:lnTo>
                        <a:lnTo>
                          <a:pt x="380" y="353"/>
                        </a:lnTo>
                        <a:lnTo>
                          <a:pt x="380" y="355"/>
                        </a:lnTo>
                        <a:lnTo>
                          <a:pt x="378" y="357"/>
                        </a:lnTo>
                        <a:lnTo>
                          <a:pt x="376" y="359"/>
                        </a:lnTo>
                        <a:lnTo>
                          <a:pt x="374" y="361"/>
                        </a:lnTo>
                        <a:lnTo>
                          <a:pt x="372" y="361"/>
                        </a:lnTo>
                        <a:lnTo>
                          <a:pt x="372" y="363"/>
                        </a:lnTo>
                        <a:lnTo>
                          <a:pt x="370" y="363"/>
                        </a:lnTo>
                        <a:lnTo>
                          <a:pt x="370" y="365"/>
                        </a:lnTo>
                        <a:lnTo>
                          <a:pt x="368" y="365"/>
                        </a:lnTo>
                        <a:lnTo>
                          <a:pt x="366" y="367"/>
                        </a:lnTo>
                        <a:lnTo>
                          <a:pt x="364" y="367"/>
                        </a:lnTo>
                        <a:lnTo>
                          <a:pt x="364" y="369"/>
                        </a:lnTo>
                        <a:lnTo>
                          <a:pt x="363" y="371"/>
                        </a:lnTo>
                        <a:lnTo>
                          <a:pt x="361" y="371"/>
                        </a:lnTo>
                        <a:lnTo>
                          <a:pt x="361" y="372"/>
                        </a:lnTo>
                        <a:lnTo>
                          <a:pt x="359" y="372"/>
                        </a:lnTo>
                        <a:lnTo>
                          <a:pt x="359" y="374"/>
                        </a:lnTo>
                        <a:lnTo>
                          <a:pt x="359" y="376"/>
                        </a:lnTo>
                        <a:lnTo>
                          <a:pt x="357" y="376"/>
                        </a:lnTo>
                        <a:lnTo>
                          <a:pt x="357" y="378"/>
                        </a:lnTo>
                        <a:lnTo>
                          <a:pt x="355" y="378"/>
                        </a:lnTo>
                        <a:lnTo>
                          <a:pt x="355" y="380"/>
                        </a:lnTo>
                        <a:lnTo>
                          <a:pt x="355" y="382"/>
                        </a:lnTo>
                        <a:lnTo>
                          <a:pt x="353" y="382"/>
                        </a:lnTo>
                        <a:lnTo>
                          <a:pt x="353" y="384"/>
                        </a:lnTo>
                        <a:lnTo>
                          <a:pt x="353" y="386"/>
                        </a:lnTo>
                        <a:lnTo>
                          <a:pt x="351" y="386"/>
                        </a:lnTo>
                        <a:lnTo>
                          <a:pt x="351" y="388"/>
                        </a:lnTo>
                        <a:lnTo>
                          <a:pt x="351" y="390"/>
                        </a:lnTo>
                        <a:lnTo>
                          <a:pt x="349" y="390"/>
                        </a:lnTo>
                        <a:lnTo>
                          <a:pt x="347" y="392"/>
                        </a:lnTo>
                        <a:lnTo>
                          <a:pt x="347" y="394"/>
                        </a:lnTo>
                        <a:lnTo>
                          <a:pt x="347" y="395"/>
                        </a:lnTo>
                        <a:lnTo>
                          <a:pt x="345" y="395"/>
                        </a:lnTo>
                        <a:lnTo>
                          <a:pt x="345" y="397"/>
                        </a:lnTo>
                        <a:lnTo>
                          <a:pt x="345" y="399"/>
                        </a:lnTo>
                        <a:lnTo>
                          <a:pt x="343" y="399"/>
                        </a:lnTo>
                        <a:lnTo>
                          <a:pt x="343" y="401"/>
                        </a:lnTo>
                        <a:lnTo>
                          <a:pt x="343" y="403"/>
                        </a:lnTo>
                        <a:lnTo>
                          <a:pt x="343" y="405"/>
                        </a:lnTo>
                        <a:lnTo>
                          <a:pt x="341" y="405"/>
                        </a:lnTo>
                        <a:lnTo>
                          <a:pt x="340" y="405"/>
                        </a:lnTo>
                        <a:lnTo>
                          <a:pt x="340" y="407"/>
                        </a:lnTo>
                        <a:lnTo>
                          <a:pt x="338" y="407"/>
                        </a:lnTo>
                        <a:lnTo>
                          <a:pt x="338" y="405"/>
                        </a:lnTo>
                        <a:lnTo>
                          <a:pt x="336" y="405"/>
                        </a:lnTo>
                        <a:lnTo>
                          <a:pt x="334" y="405"/>
                        </a:lnTo>
                        <a:lnTo>
                          <a:pt x="334" y="407"/>
                        </a:lnTo>
                        <a:lnTo>
                          <a:pt x="332" y="407"/>
                        </a:lnTo>
                        <a:lnTo>
                          <a:pt x="332" y="409"/>
                        </a:lnTo>
                        <a:lnTo>
                          <a:pt x="330" y="409"/>
                        </a:lnTo>
                        <a:lnTo>
                          <a:pt x="328" y="409"/>
                        </a:lnTo>
                        <a:lnTo>
                          <a:pt x="328" y="411"/>
                        </a:lnTo>
                        <a:lnTo>
                          <a:pt x="326" y="411"/>
                        </a:lnTo>
                        <a:lnTo>
                          <a:pt x="324" y="413"/>
                        </a:lnTo>
                        <a:lnTo>
                          <a:pt x="324" y="415"/>
                        </a:lnTo>
                        <a:lnTo>
                          <a:pt x="324" y="417"/>
                        </a:lnTo>
                        <a:lnTo>
                          <a:pt x="324" y="419"/>
                        </a:lnTo>
                        <a:lnTo>
                          <a:pt x="322" y="419"/>
                        </a:lnTo>
                        <a:lnTo>
                          <a:pt x="322" y="420"/>
                        </a:lnTo>
                        <a:lnTo>
                          <a:pt x="322" y="422"/>
                        </a:lnTo>
                        <a:lnTo>
                          <a:pt x="322" y="424"/>
                        </a:lnTo>
                        <a:lnTo>
                          <a:pt x="322" y="426"/>
                        </a:lnTo>
                        <a:lnTo>
                          <a:pt x="322" y="428"/>
                        </a:lnTo>
                        <a:lnTo>
                          <a:pt x="322" y="430"/>
                        </a:lnTo>
                        <a:lnTo>
                          <a:pt x="322" y="432"/>
                        </a:lnTo>
                        <a:lnTo>
                          <a:pt x="322" y="434"/>
                        </a:lnTo>
                        <a:lnTo>
                          <a:pt x="322" y="436"/>
                        </a:lnTo>
                        <a:lnTo>
                          <a:pt x="322" y="438"/>
                        </a:lnTo>
                        <a:lnTo>
                          <a:pt x="322" y="440"/>
                        </a:lnTo>
                        <a:lnTo>
                          <a:pt x="322" y="442"/>
                        </a:lnTo>
                        <a:lnTo>
                          <a:pt x="322" y="443"/>
                        </a:lnTo>
                        <a:lnTo>
                          <a:pt x="322" y="445"/>
                        </a:lnTo>
                        <a:lnTo>
                          <a:pt x="322" y="447"/>
                        </a:lnTo>
                        <a:lnTo>
                          <a:pt x="320" y="447"/>
                        </a:lnTo>
                        <a:lnTo>
                          <a:pt x="320" y="449"/>
                        </a:lnTo>
                        <a:lnTo>
                          <a:pt x="320" y="451"/>
                        </a:lnTo>
                        <a:lnTo>
                          <a:pt x="318" y="451"/>
                        </a:lnTo>
                        <a:lnTo>
                          <a:pt x="318" y="453"/>
                        </a:lnTo>
                        <a:lnTo>
                          <a:pt x="316" y="453"/>
                        </a:lnTo>
                        <a:lnTo>
                          <a:pt x="315" y="453"/>
                        </a:lnTo>
                        <a:lnTo>
                          <a:pt x="313" y="453"/>
                        </a:lnTo>
                        <a:lnTo>
                          <a:pt x="311" y="453"/>
                        </a:lnTo>
                        <a:lnTo>
                          <a:pt x="309" y="453"/>
                        </a:lnTo>
                        <a:lnTo>
                          <a:pt x="307" y="453"/>
                        </a:lnTo>
                        <a:lnTo>
                          <a:pt x="307" y="455"/>
                        </a:lnTo>
                        <a:lnTo>
                          <a:pt x="305" y="455"/>
                        </a:lnTo>
                        <a:lnTo>
                          <a:pt x="303" y="455"/>
                        </a:lnTo>
                        <a:lnTo>
                          <a:pt x="303" y="457"/>
                        </a:lnTo>
                        <a:lnTo>
                          <a:pt x="301" y="457"/>
                        </a:lnTo>
                        <a:lnTo>
                          <a:pt x="299" y="457"/>
                        </a:lnTo>
                        <a:lnTo>
                          <a:pt x="299" y="459"/>
                        </a:lnTo>
                        <a:lnTo>
                          <a:pt x="297" y="459"/>
                        </a:lnTo>
                        <a:lnTo>
                          <a:pt x="295" y="459"/>
                        </a:lnTo>
                        <a:lnTo>
                          <a:pt x="293" y="459"/>
                        </a:lnTo>
                        <a:lnTo>
                          <a:pt x="293" y="461"/>
                        </a:lnTo>
                        <a:lnTo>
                          <a:pt x="292" y="461"/>
                        </a:lnTo>
                        <a:lnTo>
                          <a:pt x="290" y="461"/>
                        </a:lnTo>
                        <a:lnTo>
                          <a:pt x="290" y="463"/>
                        </a:lnTo>
                        <a:lnTo>
                          <a:pt x="288" y="463"/>
                        </a:lnTo>
                        <a:lnTo>
                          <a:pt x="288" y="465"/>
                        </a:lnTo>
                        <a:lnTo>
                          <a:pt x="286" y="467"/>
                        </a:lnTo>
                        <a:lnTo>
                          <a:pt x="286" y="468"/>
                        </a:lnTo>
                        <a:lnTo>
                          <a:pt x="284" y="468"/>
                        </a:lnTo>
                        <a:lnTo>
                          <a:pt x="284" y="470"/>
                        </a:lnTo>
                        <a:lnTo>
                          <a:pt x="284" y="472"/>
                        </a:lnTo>
                        <a:lnTo>
                          <a:pt x="282" y="472"/>
                        </a:lnTo>
                        <a:lnTo>
                          <a:pt x="282" y="474"/>
                        </a:lnTo>
                        <a:lnTo>
                          <a:pt x="282" y="476"/>
                        </a:lnTo>
                        <a:lnTo>
                          <a:pt x="280" y="476"/>
                        </a:lnTo>
                        <a:lnTo>
                          <a:pt x="280" y="478"/>
                        </a:lnTo>
                        <a:lnTo>
                          <a:pt x="280" y="480"/>
                        </a:lnTo>
                        <a:lnTo>
                          <a:pt x="280" y="482"/>
                        </a:lnTo>
                        <a:lnTo>
                          <a:pt x="280" y="484"/>
                        </a:lnTo>
                        <a:lnTo>
                          <a:pt x="280" y="486"/>
                        </a:lnTo>
                        <a:lnTo>
                          <a:pt x="280" y="488"/>
                        </a:lnTo>
                        <a:lnTo>
                          <a:pt x="280" y="490"/>
                        </a:lnTo>
                        <a:lnTo>
                          <a:pt x="278" y="490"/>
                        </a:lnTo>
                        <a:lnTo>
                          <a:pt x="276" y="490"/>
                        </a:lnTo>
                        <a:lnTo>
                          <a:pt x="276" y="492"/>
                        </a:lnTo>
                        <a:lnTo>
                          <a:pt x="274" y="492"/>
                        </a:lnTo>
                        <a:lnTo>
                          <a:pt x="274" y="493"/>
                        </a:lnTo>
                        <a:lnTo>
                          <a:pt x="272" y="493"/>
                        </a:lnTo>
                        <a:lnTo>
                          <a:pt x="272" y="495"/>
                        </a:lnTo>
                        <a:lnTo>
                          <a:pt x="270" y="495"/>
                        </a:lnTo>
                        <a:lnTo>
                          <a:pt x="270" y="497"/>
                        </a:lnTo>
                        <a:lnTo>
                          <a:pt x="268" y="497"/>
                        </a:lnTo>
                        <a:lnTo>
                          <a:pt x="268" y="499"/>
                        </a:lnTo>
                        <a:lnTo>
                          <a:pt x="267" y="499"/>
                        </a:lnTo>
                        <a:lnTo>
                          <a:pt x="267" y="501"/>
                        </a:lnTo>
                        <a:lnTo>
                          <a:pt x="265" y="501"/>
                        </a:lnTo>
                        <a:lnTo>
                          <a:pt x="265" y="503"/>
                        </a:lnTo>
                        <a:lnTo>
                          <a:pt x="263" y="503"/>
                        </a:lnTo>
                        <a:lnTo>
                          <a:pt x="263" y="505"/>
                        </a:lnTo>
                        <a:lnTo>
                          <a:pt x="261" y="505"/>
                        </a:lnTo>
                        <a:lnTo>
                          <a:pt x="261" y="507"/>
                        </a:lnTo>
                        <a:lnTo>
                          <a:pt x="259" y="507"/>
                        </a:lnTo>
                        <a:lnTo>
                          <a:pt x="259" y="509"/>
                        </a:lnTo>
                        <a:lnTo>
                          <a:pt x="257" y="509"/>
                        </a:lnTo>
                        <a:lnTo>
                          <a:pt x="257" y="511"/>
                        </a:lnTo>
                        <a:lnTo>
                          <a:pt x="257" y="513"/>
                        </a:lnTo>
                        <a:lnTo>
                          <a:pt x="255" y="513"/>
                        </a:lnTo>
                        <a:lnTo>
                          <a:pt x="255" y="515"/>
                        </a:lnTo>
                        <a:lnTo>
                          <a:pt x="253" y="516"/>
                        </a:lnTo>
                        <a:lnTo>
                          <a:pt x="251" y="518"/>
                        </a:lnTo>
                        <a:lnTo>
                          <a:pt x="249" y="520"/>
                        </a:lnTo>
                        <a:lnTo>
                          <a:pt x="247" y="522"/>
                        </a:lnTo>
                        <a:lnTo>
                          <a:pt x="247" y="524"/>
                        </a:lnTo>
                        <a:lnTo>
                          <a:pt x="245" y="524"/>
                        </a:lnTo>
                        <a:lnTo>
                          <a:pt x="245" y="526"/>
                        </a:lnTo>
                        <a:lnTo>
                          <a:pt x="244" y="526"/>
                        </a:lnTo>
                        <a:lnTo>
                          <a:pt x="244" y="528"/>
                        </a:lnTo>
                        <a:lnTo>
                          <a:pt x="242" y="530"/>
                        </a:lnTo>
                        <a:lnTo>
                          <a:pt x="242" y="532"/>
                        </a:lnTo>
                        <a:lnTo>
                          <a:pt x="242" y="534"/>
                        </a:lnTo>
                        <a:lnTo>
                          <a:pt x="242" y="536"/>
                        </a:lnTo>
                        <a:lnTo>
                          <a:pt x="240" y="536"/>
                        </a:lnTo>
                        <a:lnTo>
                          <a:pt x="240" y="538"/>
                        </a:lnTo>
                        <a:lnTo>
                          <a:pt x="238" y="538"/>
                        </a:lnTo>
                        <a:lnTo>
                          <a:pt x="238" y="540"/>
                        </a:lnTo>
                        <a:lnTo>
                          <a:pt x="236" y="540"/>
                        </a:lnTo>
                        <a:lnTo>
                          <a:pt x="234" y="540"/>
                        </a:lnTo>
                        <a:lnTo>
                          <a:pt x="234" y="541"/>
                        </a:lnTo>
                        <a:lnTo>
                          <a:pt x="232" y="541"/>
                        </a:lnTo>
                        <a:lnTo>
                          <a:pt x="230" y="541"/>
                        </a:lnTo>
                        <a:lnTo>
                          <a:pt x="230" y="543"/>
                        </a:lnTo>
                        <a:lnTo>
                          <a:pt x="228" y="543"/>
                        </a:lnTo>
                        <a:lnTo>
                          <a:pt x="226" y="545"/>
                        </a:lnTo>
                        <a:lnTo>
                          <a:pt x="224" y="545"/>
                        </a:lnTo>
                        <a:lnTo>
                          <a:pt x="224" y="547"/>
                        </a:lnTo>
                        <a:lnTo>
                          <a:pt x="222" y="547"/>
                        </a:lnTo>
                        <a:lnTo>
                          <a:pt x="222" y="549"/>
                        </a:lnTo>
                        <a:lnTo>
                          <a:pt x="220" y="549"/>
                        </a:lnTo>
                        <a:lnTo>
                          <a:pt x="219" y="551"/>
                        </a:lnTo>
                        <a:lnTo>
                          <a:pt x="217" y="551"/>
                        </a:lnTo>
                        <a:lnTo>
                          <a:pt x="215" y="553"/>
                        </a:lnTo>
                        <a:lnTo>
                          <a:pt x="213" y="553"/>
                        </a:lnTo>
                        <a:lnTo>
                          <a:pt x="213" y="555"/>
                        </a:lnTo>
                        <a:lnTo>
                          <a:pt x="211" y="555"/>
                        </a:lnTo>
                        <a:lnTo>
                          <a:pt x="211" y="557"/>
                        </a:lnTo>
                        <a:lnTo>
                          <a:pt x="209" y="557"/>
                        </a:lnTo>
                        <a:lnTo>
                          <a:pt x="209" y="559"/>
                        </a:lnTo>
                        <a:lnTo>
                          <a:pt x="209" y="561"/>
                        </a:lnTo>
                        <a:lnTo>
                          <a:pt x="207" y="561"/>
                        </a:lnTo>
                        <a:lnTo>
                          <a:pt x="205" y="561"/>
                        </a:lnTo>
                        <a:lnTo>
                          <a:pt x="203" y="563"/>
                        </a:lnTo>
                        <a:lnTo>
                          <a:pt x="201" y="563"/>
                        </a:lnTo>
                        <a:lnTo>
                          <a:pt x="199" y="561"/>
                        </a:lnTo>
                        <a:lnTo>
                          <a:pt x="197" y="561"/>
                        </a:lnTo>
                        <a:lnTo>
                          <a:pt x="196" y="561"/>
                        </a:lnTo>
                        <a:lnTo>
                          <a:pt x="194" y="559"/>
                        </a:lnTo>
                        <a:lnTo>
                          <a:pt x="192" y="559"/>
                        </a:lnTo>
                        <a:lnTo>
                          <a:pt x="192" y="561"/>
                        </a:lnTo>
                        <a:lnTo>
                          <a:pt x="190" y="561"/>
                        </a:lnTo>
                        <a:lnTo>
                          <a:pt x="190" y="563"/>
                        </a:lnTo>
                        <a:lnTo>
                          <a:pt x="188" y="563"/>
                        </a:lnTo>
                        <a:lnTo>
                          <a:pt x="188" y="564"/>
                        </a:lnTo>
                        <a:lnTo>
                          <a:pt x="188" y="566"/>
                        </a:lnTo>
                        <a:lnTo>
                          <a:pt x="188" y="568"/>
                        </a:lnTo>
                        <a:lnTo>
                          <a:pt x="186" y="570"/>
                        </a:lnTo>
                        <a:lnTo>
                          <a:pt x="186" y="572"/>
                        </a:lnTo>
                        <a:lnTo>
                          <a:pt x="186" y="574"/>
                        </a:lnTo>
                        <a:lnTo>
                          <a:pt x="184" y="574"/>
                        </a:lnTo>
                        <a:lnTo>
                          <a:pt x="184" y="576"/>
                        </a:lnTo>
                        <a:lnTo>
                          <a:pt x="184" y="578"/>
                        </a:lnTo>
                        <a:lnTo>
                          <a:pt x="182" y="578"/>
                        </a:lnTo>
                        <a:lnTo>
                          <a:pt x="182" y="580"/>
                        </a:lnTo>
                        <a:lnTo>
                          <a:pt x="180" y="580"/>
                        </a:lnTo>
                        <a:lnTo>
                          <a:pt x="178" y="582"/>
                        </a:lnTo>
                        <a:lnTo>
                          <a:pt x="176" y="582"/>
                        </a:lnTo>
                        <a:lnTo>
                          <a:pt x="176" y="584"/>
                        </a:lnTo>
                        <a:lnTo>
                          <a:pt x="176" y="586"/>
                        </a:lnTo>
                        <a:lnTo>
                          <a:pt x="174" y="586"/>
                        </a:lnTo>
                        <a:lnTo>
                          <a:pt x="174" y="588"/>
                        </a:lnTo>
                        <a:lnTo>
                          <a:pt x="174" y="589"/>
                        </a:lnTo>
                        <a:lnTo>
                          <a:pt x="172" y="589"/>
                        </a:lnTo>
                        <a:lnTo>
                          <a:pt x="172" y="591"/>
                        </a:lnTo>
                        <a:lnTo>
                          <a:pt x="171" y="593"/>
                        </a:lnTo>
                        <a:lnTo>
                          <a:pt x="171" y="595"/>
                        </a:lnTo>
                        <a:lnTo>
                          <a:pt x="171" y="597"/>
                        </a:lnTo>
                        <a:lnTo>
                          <a:pt x="169" y="597"/>
                        </a:lnTo>
                        <a:lnTo>
                          <a:pt x="169" y="599"/>
                        </a:lnTo>
                        <a:lnTo>
                          <a:pt x="169" y="601"/>
                        </a:lnTo>
                        <a:lnTo>
                          <a:pt x="167" y="601"/>
                        </a:lnTo>
                        <a:lnTo>
                          <a:pt x="167" y="603"/>
                        </a:lnTo>
                        <a:lnTo>
                          <a:pt x="165" y="603"/>
                        </a:lnTo>
                        <a:lnTo>
                          <a:pt x="163" y="603"/>
                        </a:lnTo>
                        <a:lnTo>
                          <a:pt x="163" y="605"/>
                        </a:lnTo>
                        <a:lnTo>
                          <a:pt x="163" y="603"/>
                        </a:lnTo>
                        <a:lnTo>
                          <a:pt x="163" y="605"/>
                        </a:lnTo>
                        <a:lnTo>
                          <a:pt x="161" y="605"/>
                        </a:lnTo>
                        <a:lnTo>
                          <a:pt x="159" y="605"/>
                        </a:lnTo>
                        <a:lnTo>
                          <a:pt x="157" y="607"/>
                        </a:lnTo>
                        <a:lnTo>
                          <a:pt x="155" y="607"/>
                        </a:lnTo>
                        <a:lnTo>
                          <a:pt x="153" y="609"/>
                        </a:lnTo>
                        <a:lnTo>
                          <a:pt x="151" y="609"/>
                        </a:lnTo>
                        <a:lnTo>
                          <a:pt x="149" y="609"/>
                        </a:lnTo>
                        <a:lnTo>
                          <a:pt x="148" y="611"/>
                        </a:lnTo>
                        <a:lnTo>
                          <a:pt x="148" y="612"/>
                        </a:lnTo>
                        <a:lnTo>
                          <a:pt x="148" y="614"/>
                        </a:lnTo>
                        <a:lnTo>
                          <a:pt x="146" y="614"/>
                        </a:lnTo>
                        <a:lnTo>
                          <a:pt x="146" y="616"/>
                        </a:lnTo>
                        <a:lnTo>
                          <a:pt x="144" y="618"/>
                        </a:lnTo>
                        <a:lnTo>
                          <a:pt x="142" y="616"/>
                        </a:lnTo>
                        <a:lnTo>
                          <a:pt x="140" y="616"/>
                        </a:lnTo>
                        <a:lnTo>
                          <a:pt x="140" y="614"/>
                        </a:lnTo>
                        <a:lnTo>
                          <a:pt x="142" y="612"/>
                        </a:lnTo>
                        <a:lnTo>
                          <a:pt x="142" y="611"/>
                        </a:lnTo>
                        <a:lnTo>
                          <a:pt x="142" y="609"/>
                        </a:lnTo>
                        <a:lnTo>
                          <a:pt x="142" y="607"/>
                        </a:lnTo>
                        <a:lnTo>
                          <a:pt x="142" y="605"/>
                        </a:lnTo>
                        <a:lnTo>
                          <a:pt x="144" y="605"/>
                        </a:lnTo>
                        <a:lnTo>
                          <a:pt x="144" y="603"/>
                        </a:lnTo>
                        <a:lnTo>
                          <a:pt x="142" y="603"/>
                        </a:lnTo>
                        <a:lnTo>
                          <a:pt x="140" y="603"/>
                        </a:lnTo>
                        <a:lnTo>
                          <a:pt x="138" y="605"/>
                        </a:lnTo>
                        <a:lnTo>
                          <a:pt x="136" y="605"/>
                        </a:lnTo>
                        <a:lnTo>
                          <a:pt x="134" y="605"/>
                        </a:lnTo>
                        <a:lnTo>
                          <a:pt x="134" y="607"/>
                        </a:lnTo>
                        <a:lnTo>
                          <a:pt x="132" y="607"/>
                        </a:lnTo>
                        <a:lnTo>
                          <a:pt x="130" y="607"/>
                        </a:lnTo>
                        <a:lnTo>
                          <a:pt x="128" y="609"/>
                        </a:lnTo>
                        <a:lnTo>
                          <a:pt x="126" y="609"/>
                        </a:lnTo>
                        <a:lnTo>
                          <a:pt x="124" y="609"/>
                        </a:lnTo>
                        <a:lnTo>
                          <a:pt x="124" y="607"/>
                        </a:lnTo>
                        <a:lnTo>
                          <a:pt x="123" y="607"/>
                        </a:lnTo>
                        <a:lnTo>
                          <a:pt x="121" y="607"/>
                        </a:lnTo>
                        <a:lnTo>
                          <a:pt x="119" y="607"/>
                        </a:lnTo>
                        <a:lnTo>
                          <a:pt x="117" y="605"/>
                        </a:lnTo>
                        <a:lnTo>
                          <a:pt x="115" y="605"/>
                        </a:lnTo>
                        <a:lnTo>
                          <a:pt x="113" y="605"/>
                        </a:lnTo>
                        <a:lnTo>
                          <a:pt x="111" y="605"/>
                        </a:lnTo>
                        <a:lnTo>
                          <a:pt x="109" y="605"/>
                        </a:lnTo>
                        <a:lnTo>
                          <a:pt x="109" y="603"/>
                        </a:lnTo>
                        <a:lnTo>
                          <a:pt x="107" y="603"/>
                        </a:lnTo>
                        <a:lnTo>
                          <a:pt x="105" y="603"/>
                        </a:lnTo>
                        <a:lnTo>
                          <a:pt x="103" y="603"/>
                        </a:lnTo>
                        <a:lnTo>
                          <a:pt x="101" y="605"/>
                        </a:lnTo>
                        <a:lnTo>
                          <a:pt x="100" y="605"/>
                        </a:lnTo>
                        <a:lnTo>
                          <a:pt x="96" y="605"/>
                        </a:lnTo>
                        <a:lnTo>
                          <a:pt x="94" y="603"/>
                        </a:lnTo>
                        <a:lnTo>
                          <a:pt x="92" y="603"/>
                        </a:lnTo>
                        <a:lnTo>
                          <a:pt x="90" y="603"/>
                        </a:lnTo>
                        <a:lnTo>
                          <a:pt x="88" y="603"/>
                        </a:lnTo>
                        <a:lnTo>
                          <a:pt x="88" y="601"/>
                        </a:lnTo>
                        <a:lnTo>
                          <a:pt x="86" y="601"/>
                        </a:lnTo>
                        <a:lnTo>
                          <a:pt x="84" y="601"/>
                        </a:lnTo>
                        <a:lnTo>
                          <a:pt x="82" y="601"/>
                        </a:lnTo>
                        <a:lnTo>
                          <a:pt x="80" y="599"/>
                        </a:lnTo>
                        <a:lnTo>
                          <a:pt x="78" y="599"/>
                        </a:lnTo>
                        <a:lnTo>
                          <a:pt x="77" y="597"/>
                        </a:lnTo>
                        <a:lnTo>
                          <a:pt x="75" y="597"/>
                        </a:lnTo>
                        <a:lnTo>
                          <a:pt x="73" y="595"/>
                        </a:lnTo>
                        <a:lnTo>
                          <a:pt x="71" y="593"/>
                        </a:lnTo>
                        <a:lnTo>
                          <a:pt x="69" y="593"/>
                        </a:lnTo>
                        <a:lnTo>
                          <a:pt x="67" y="593"/>
                        </a:lnTo>
                        <a:lnTo>
                          <a:pt x="65" y="591"/>
                        </a:lnTo>
                        <a:lnTo>
                          <a:pt x="63" y="591"/>
                        </a:lnTo>
                        <a:lnTo>
                          <a:pt x="61" y="589"/>
                        </a:lnTo>
                        <a:lnTo>
                          <a:pt x="59" y="589"/>
                        </a:lnTo>
                        <a:lnTo>
                          <a:pt x="57" y="588"/>
                        </a:lnTo>
                        <a:lnTo>
                          <a:pt x="55" y="588"/>
                        </a:lnTo>
                        <a:lnTo>
                          <a:pt x="53" y="588"/>
                        </a:lnTo>
                        <a:lnTo>
                          <a:pt x="52" y="586"/>
                        </a:lnTo>
                        <a:lnTo>
                          <a:pt x="52" y="584"/>
                        </a:lnTo>
                        <a:lnTo>
                          <a:pt x="50" y="584"/>
                        </a:lnTo>
                        <a:lnTo>
                          <a:pt x="50" y="582"/>
                        </a:lnTo>
                        <a:lnTo>
                          <a:pt x="50" y="580"/>
                        </a:lnTo>
                        <a:lnTo>
                          <a:pt x="50" y="578"/>
                        </a:lnTo>
                        <a:lnTo>
                          <a:pt x="48" y="576"/>
                        </a:lnTo>
                        <a:lnTo>
                          <a:pt x="50" y="574"/>
                        </a:lnTo>
                        <a:lnTo>
                          <a:pt x="50" y="572"/>
                        </a:lnTo>
                        <a:lnTo>
                          <a:pt x="50" y="570"/>
                        </a:lnTo>
                        <a:lnTo>
                          <a:pt x="50" y="568"/>
                        </a:lnTo>
                        <a:lnTo>
                          <a:pt x="50" y="566"/>
                        </a:lnTo>
                        <a:lnTo>
                          <a:pt x="50" y="564"/>
                        </a:lnTo>
                        <a:lnTo>
                          <a:pt x="52" y="563"/>
                        </a:lnTo>
                        <a:lnTo>
                          <a:pt x="52" y="561"/>
                        </a:lnTo>
                        <a:lnTo>
                          <a:pt x="52" y="559"/>
                        </a:lnTo>
                        <a:lnTo>
                          <a:pt x="53" y="559"/>
                        </a:lnTo>
                        <a:lnTo>
                          <a:pt x="53" y="557"/>
                        </a:lnTo>
                        <a:lnTo>
                          <a:pt x="52" y="555"/>
                        </a:lnTo>
                        <a:lnTo>
                          <a:pt x="52" y="553"/>
                        </a:lnTo>
                        <a:lnTo>
                          <a:pt x="52" y="551"/>
                        </a:lnTo>
                        <a:lnTo>
                          <a:pt x="50" y="549"/>
                        </a:lnTo>
                        <a:lnTo>
                          <a:pt x="50" y="547"/>
                        </a:lnTo>
                        <a:lnTo>
                          <a:pt x="48" y="545"/>
                        </a:lnTo>
                        <a:lnTo>
                          <a:pt x="48" y="543"/>
                        </a:lnTo>
                        <a:lnTo>
                          <a:pt x="48" y="541"/>
                        </a:lnTo>
                        <a:lnTo>
                          <a:pt x="48" y="540"/>
                        </a:lnTo>
                        <a:lnTo>
                          <a:pt x="46" y="538"/>
                        </a:lnTo>
                        <a:lnTo>
                          <a:pt x="46" y="536"/>
                        </a:lnTo>
                        <a:lnTo>
                          <a:pt x="46" y="534"/>
                        </a:lnTo>
                        <a:lnTo>
                          <a:pt x="46" y="532"/>
                        </a:lnTo>
                        <a:lnTo>
                          <a:pt x="46" y="530"/>
                        </a:lnTo>
                        <a:lnTo>
                          <a:pt x="48" y="530"/>
                        </a:lnTo>
                        <a:lnTo>
                          <a:pt x="48" y="528"/>
                        </a:lnTo>
                        <a:lnTo>
                          <a:pt x="48" y="526"/>
                        </a:lnTo>
                        <a:lnTo>
                          <a:pt x="48" y="524"/>
                        </a:lnTo>
                        <a:lnTo>
                          <a:pt x="46" y="522"/>
                        </a:lnTo>
                        <a:lnTo>
                          <a:pt x="44" y="520"/>
                        </a:lnTo>
                        <a:lnTo>
                          <a:pt x="42" y="520"/>
                        </a:lnTo>
                        <a:lnTo>
                          <a:pt x="42" y="518"/>
                        </a:lnTo>
                        <a:lnTo>
                          <a:pt x="40" y="518"/>
                        </a:lnTo>
                        <a:lnTo>
                          <a:pt x="40" y="516"/>
                        </a:lnTo>
                        <a:lnTo>
                          <a:pt x="40" y="515"/>
                        </a:lnTo>
                        <a:lnTo>
                          <a:pt x="38" y="515"/>
                        </a:lnTo>
                        <a:lnTo>
                          <a:pt x="38" y="516"/>
                        </a:lnTo>
                        <a:lnTo>
                          <a:pt x="36" y="516"/>
                        </a:lnTo>
                        <a:lnTo>
                          <a:pt x="34" y="515"/>
                        </a:lnTo>
                        <a:lnTo>
                          <a:pt x="34" y="516"/>
                        </a:lnTo>
                        <a:lnTo>
                          <a:pt x="32" y="516"/>
                        </a:lnTo>
                        <a:lnTo>
                          <a:pt x="30" y="518"/>
                        </a:lnTo>
                        <a:lnTo>
                          <a:pt x="29" y="520"/>
                        </a:lnTo>
                        <a:lnTo>
                          <a:pt x="27" y="522"/>
                        </a:lnTo>
                        <a:lnTo>
                          <a:pt x="25" y="522"/>
                        </a:lnTo>
                        <a:lnTo>
                          <a:pt x="25" y="524"/>
                        </a:lnTo>
                        <a:lnTo>
                          <a:pt x="23" y="524"/>
                        </a:lnTo>
                        <a:lnTo>
                          <a:pt x="23" y="526"/>
                        </a:lnTo>
                        <a:lnTo>
                          <a:pt x="21" y="526"/>
                        </a:lnTo>
                        <a:lnTo>
                          <a:pt x="21" y="524"/>
                        </a:lnTo>
                        <a:lnTo>
                          <a:pt x="19" y="524"/>
                        </a:lnTo>
                        <a:lnTo>
                          <a:pt x="19" y="522"/>
                        </a:lnTo>
                        <a:lnTo>
                          <a:pt x="17" y="522"/>
                        </a:lnTo>
                        <a:lnTo>
                          <a:pt x="15" y="522"/>
                        </a:lnTo>
                        <a:lnTo>
                          <a:pt x="13" y="522"/>
                        </a:lnTo>
                        <a:lnTo>
                          <a:pt x="11" y="522"/>
                        </a:lnTo>
                        <a:lnTo>
                          <a:pt x="9" y="522"/>
                        </a:lnTo>
                        <a:lnTo>
                          <a:pt x="7" y="522"/>
                        </a:lnTo>
                        <a:lnTo>
                          <a:pt x="7" y="520"/>
                        </a:lnTo>
                        <a:lnTo>
                          <a:pt x="7" y="518"/>
                        </a:lnTo>
                        <a:lnTo>
                          <a:pt x="9" y="518"/>
                        </a:lnTo>
                        <a:lnTo>
                          <a:pt x="9" y="516"/>
                        </a:lnTo>
                        <a:lnTo>
                          <a:pt x="9" y="515"/>
                        </a:lnTo>
                        <a:lnTo>
                          <a:pt x="9" y="513"/>
                        </a:lnTo>
                        <a:lnTo>
                          <a:pt x="9" y="511"/>
                        </a:lnTo>
                        <a:lnTo>
                          <a:pt x="7" y="511"/>
                        </a:lnTo>
                        <a:lnTo>
                          <a:pt x="7" y="513"/>
                        </a:lnTo>
                        <a:lnTo>
                          <a:pt x="5" y="513"/>
                        </a:lnTo>
                        <a:lnTo>
                          <a:pt x="5" y="511"/>
                        </a:lnTo>
                        <a:lnTo>
                          <a:pt x="5" y="509"/>
                        </a:lnTo>
                        <a:lnTo>
                          <a:pt x="4" y="509"/>
                        </a:lnTo>
                        <a:lnTo>
                          <a:pt x="4" y="507"/>
                        </a:lnTo>
                        <a:lnTo>
                          <a:pt x="2" y="507"/>
                        </a:lnTo>
                        <a:lnTo>
                          <a:pt x="0" y="507"/>
                        </a:lnTo>
                        <a:lnTo>
                          <a:pt x="0" y="505"/>
                        </a:lnTo>
                        <a:lnTo>
                          <a:pt x="2" y="505"/>
                        </a:lnTo>
                        <a:lnTo>
                          <a:pt x="2" y="503"/>
                        </a:lnTo>
                        <a:lnTo>
                          <a:pt x="2" y="501"/>
                        </a:lnTo>
                        <a:lnTo>
                          <a:pt x="2" y="499"/>
                        </a:lnTo>
                        <a:lnTo>
                          <a:pt x="0" y="499"/>
                        </a:lnTo>
                        <a:lnTo>
                          <a:pt x="0" y="497"/>
                        </a:lnTo>
                        <a:lnTo>
                          <a:pt x="0" y="495"/>
                        </a:lnTo>
                        <a:lnTo>
                          <a:pt x="0" y="493"/>
                        </a:lnTo>
                        <a:lnTo>
                          <a:pt x="0" y="492"/>
                        </a:lnTo>
                        <a:lnTo>
                          <a:pt x="2" y="492"/>
                        </a:lnTo>
                        <a:lnTo>
                          <a:pt x="2" y="490"/>
                        </a:lnTo>
                        <a:lnTo>
                          <a:pt x="4" y="490"/>
                        </a:lnTo>
                        <a:lnTo>
                          <a:pt x="4" y="488"/>
                        </a:lnTo>
                        <a:lnTo>
                          <a:pt x="4" y="490"/>
                        </a:lnTo>
                        <a:lnTo>
                          <a:pt x="5" y="490"/>
                        </a:lnTo>
                        <a:lnTo>
                          <a:pt x="5" y="488"/>
                        </a:lnTo>
                        <a:lnTo>
                          <a:pt x="7" y="486"/>
                        </a:lnTo>
                        <a:lnTo>
                          <a:pt x="7" y="488"/>
                        </a:lnTo>
                        <a:lnTo>
                          <a:pt x="7" y="490"/>
                        </a:lnTo>
                        <a:lnTo>
                          <a:pt x="9" y="490"/>
                        </a:lnTo>
                        <a:lnTo>
                          <a:pt x="9" y="488"/>
                        </a:lnTo>
                        <a:lnTo>
                          <a:pt x="11" y="488"/>
                        </a:lnTo>
                        <a:lnTo>
                          <a:pt x="11" y="486"/>
                        </a:lnTo>
                        <a:lnTo>
                          <a:pt x="11" y="484"/>
                        </a:lnTo>
                        <a:lnTo>
                          <a:pt x="11" y="482"/>
                        </a:lnTo>
                        <a:lnTo>
                          <a:pt x="11" y="480"/>
                        </a:lnTo>
                        <a:lnTo>
                          <a:pt x="9" y="480"/>
                        </a:lnTo>
                        <a:lnTo>
                          <a:pt x="9" y="478"/>
                        </a:lnTo>
                        <a:lnTo>
                          <a:pt x="9" y="476"/>
                        </a:lnTo>
                        <a:lnTo>
                          <a:pt x="9" y="474"/>
                        </a:lnTo>
                        <a:lnTo>
                          <a:pt x="11" y="474"/>
                        </a:lnTo>
                        <a:lnTo>
                          <a:pt x="11" y="472"/>
                        </a:lnTo>
                        <a:lnTo>
                          <a:pt x="11" y="470"/>
                        </a:lnTo>
                        <a:lnTo>
                          <a:pt x="11" y="468"/>
                        </a:lnTo>
                        <a:lnTo>
                          <a:pt x="9" y="468"/>
                        </a:lnTo>
                        <a:lnTo>
                          <a:pt x="9" y="467"/>
                        </a:lnTo>
                        <a:lnTo>
                          <a:pt x="9" y="465"/>
                        </a:lnTo>
                        <a:lnTo>
                          <a:pt x="9" y="463"/>
                        </a:lnTo>
                        <a:lnTo>
                          <a:pt x="7" y="463"/>
                        </a:lnTo>
                        <a:lnTo>
                          <a:pt x="7" y="461"/>
                        </a:lnTo>
                        <a:lnTo>
                          <a:pt x="9" y="461"/>
                        </a:lnTo>
                        <a:lnTo>
                          <a:pt x="7" y="459"/>
                        </a:lnTo>
                        <a:lnTo>
                          <a:pt x="9" y="459"/>
                        </a:lnTo>
                        <a:lnTo>
                          <a:pt x="9" y="457"/>
                        </a:lnTo>
                        <a:lnTo>
                          <a:pt x="11" y="457"/>
                        </a:lnTo>
                        <a:lnTo>
                          <a:pt x="13" y="457"/>
                        </a:lnTo>
                        <a:lnTo>
                          <a:pt x="13" y="455"/>
                        </a:lnTo>
                        <a:lnTo>
                          <a:pt x="13" y="453"/>
                        </a:lnTo>
                        <a:lnTo>
                          <a:pt x="15" y="453"/>
                        </a:lnTo>
                        <a:lnTo>
                          <a:pt x="17" y="451"/>
                        </a:lnTo>
                        <a:lnTo>
                          <a:pt x="19" y="451"/>
                        </a:lnTo>
                        <a:lnTo>
                          <a:pt x="21" y="451"/>
                        </a:lnTo>
                        <a:lnTo>
                          <a:pt x="23" y="451"/>
                        </a:lnTo>
                        <a:lnTo>
                          <a:pt x="25" y="451"/>
                        </a:lnTo>
                        <a:lnTo>
                          <a:pt x="27" y="451"/>
                        </a:lnTo>
                        <a:lnTo>
                          <a:pt x="29" y="451"/>
                        </a:lnTo>
                        <a:lnTo>
                          <a:pt x="30" y="451"/>
                        </a:lnTo>
                        <a:lnTo>
                          <a:pt x="30" y="453"/>
                        </a:lnTo>
                        <a:lnTo>
                          <a:pt x="32" y="453"/>
                        </a:lnTo>
                        <a:lnTo>
                          <a:pt x="34" y="453"/>
                        </a:lnTo>
                        <a:lnTo>
                          <a:pt x="36" y="453"/>
                        </a:lnTo>
                        <a:lnTo>
                          <a:pt x="36" y="455"/>
                        </a:lnTo>
                        <a:lnTo>
                          <a:pt x="38" y="455"/>
                        </a:lnTo>
                        <a:lnTo>
                          <a:pt x="40" y="455"/>
                        </a:lnTo>
                        <a:lnTo>
                          <a:pt x="42" y="455"/>
                        </a:lnTo>
                        <a:lnTo>
                          <a:pt x="44" y="455"/>
                        </a:lnTo>
                        <a:lnTo>
                          <a:pt x="46" y="455"/>
                        </a:lnTo>
                        <a:lnTo>
                          <a:pt x="48" y="455"/>
                        </a:lnTo>
                        <a:lnTo>
                          <a:pt x="50" y="455"/>
                        </a:lnTo>
                        <a:lnTo>
                          <a:pt x="52" y="455"/>
                        </a:lnTo>
                        <a:lnTo>
                          <a:pt x="52" y="453"/>
                        </a:lnTo>
                        <a:lnTo>
                          <a:pt x="53" y="453"/>
                        </a:lnTo>
                        <a:lnTo>
                          <a:pt x="52" y="453"/>
                        </a:lnTo>
                        <a:lnTo>
                          <a:pt x="52" y="451"/>
                        </a:lnTo>
                        <a:lnTo>
                          <a:pt x="52" y="449"/>
                        </a:lnTo>
                        <a:lnTo>
                          <a:pt x="50" y="449"/>
                        </a:lnTo>
                        <a:lnTo>
                          <a:pt x="50" y="447"/>
                        </a:lnTo>
                        <a:lnTo>
                          <a:pt x="50" y="445"/>
                        </a:lnTo>
                        <a:lnTo>
                          <a:pt x="50" y="443"/>
                        </a:lnTo>
                        <a:lnTo>
                          <a:pt x="50" y="442"/>
                        </a:lnTo>
                        <a:lnTo>
                          <a:pt x="50" y="440"/>
                        </a:lnTo>
                        <a:lnTo>
                          <a:pt x="52" y="440"/>
                        </a:lnTo>
                        <a:lnTo>
                          <a:pt x="52" y="438"/>
                        </a:lnTo>
                        <a:close/>
                      </a:path>
                    </a:pathLst>
                  </a:custGeom>
                  <a:solidFill>
                    <a:srgbClr val="FFD20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 dirty="0">
                      <a:latin typeface="Arial" charset="0"/>
                    </a:endParaRPr>
                  </a:p>
                </p:txBody>
              </p:sp>
              <p:grpSp>
                <p:nvGrpSpPr>
                  <p:cNvPr id="25" name="Group 4882">
                    <a:extLst>
                      <a:ext uri="{FF2B5EF4-FFF2-40B4-BE49-F238E27FC236}">
                        <a16:creationId xmlns:a16="http://schemas.microsoft.com/office/drawing/2014/main" id="{FB15CEB4-C3D2-4D72-9B8D-9580938C243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62" y="220"/>
                    <a:ext cx="3274" cy="4461"/>
                    <a:chOff x="562" y="220"/>
                    <a:chExt cx="3274" cy="4461"/>
                  </a:xfrm>
                  <a:grpFill/>
                </p:grpSpPr>
                <p:sp>
                  <p:nvSpPr>
                    <p:cNvPr id="26" name="Freeform 4850">
                      <a:extLst>
                        <a:ext uri="{FF2B5EF4-FFF2-40B4-BE49-F238E27FC236}">
                          <a16:creationId xmlns:a16="http://schemas.microsoft.com/office/drawing/2014/main" id="{9B73257C-A54D-C5A8-C845-05C23E3470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95" y="220"/>
                      <a:ext cx="668" cy="553"/>
                    </a:xfrm>
                    <a:custGeom>
                      <a:avLst/>
                      <a:gdLst>
                        <a:gd name="T0" fmla="*/ 144 w 668"/>
                        <a:gd name="T1" fmla="*/ 549 h 553"/>
                        <a:gd name="T2" fmla="*/ 128 w 668"/>
                        <a:gd name="T3" fmla="*/ 534 h 553"/>
                        <a:gd name="T4" fmla="*/ 138 w 668"/>
                        <a:gd name="T5" fmla="*/ 518 h 553"/>
                        <a:gd name="T6" fmla="*/ 153 w 668"/>
                        <a:gd name="T7" fmla="*/ 501 h 553"/>
                        <a:gd name="T8" fmla="*/ 146 w 668"/>
                        <a:gd name="T9" fmla="*/ 480 h 553"/>
                        <a:gd name="T10" fmla="*/ 113 w 668"/>
                        <a:gd name="T11" fmla="*/ 464 h 553"/>
                        <a:gd name="T12" fmla="*/ 109 w 668"/>
                        <a:gd name="T13" fmla="*/ 447 h 553"/>
                        <a:gd name="T14" fmla="*/ 92 w 668"/>
                        <a:gd name="T15" fmla="*/ 432 h 553"/>
                        <a:gd name="T16" fmla="*/ 65 w 668"/>
                        <a:gd name="T17" fmla="*/ 430 h 553"/>
                        <a:gd name="T18" fmla="*/ 34 w 668"/>
                        <a:gd name="T19" fmla="*/ 434 h 553"/>
                        <a:gd name="T20" fmla="*/ 11 w 668"/>
                        <a:gd name="T21" fmla="*/ 424 h 553"/>
                        <a:gd name="T22" fmla="*/ 4 w 668"/>
                        <a:gd name="T23" fmla="*/ 388 h 553"/>
                        <a:gd name="T24" fmla="*/ 6 w 668"/>
                        <a:gd name="T25" fmla="*/ 365 h 553"/>
                        <a:gd name="T26" fmla="*/ 19 w 668"/>
                        <a:gd name="T27" fmla="*/ 342 h 553"/>
                        <a:gd name="T28" fmla="*/ 36 w 668"/>
                        <a:gd name="T29" fmla="*/ 326 h 553"/>
                        <a:gd name="T30" fmla="*/ 71 w 668"/>
                        <a:gd name="T31" fmla="*/ 322 h 553"/>
                        <a:gd name="T32" fmla="*/ 107 w 668"/>
                        <a:gd name="T33" fmla="*/ 311 h 553"/>
                        <a:gd name="T34" fmla="*/ 134 w 668"/>
                        <a:gd name="T35" fmla="*/ 288 h 553"/>
                        <a:gd name="T36" fmla="*/ 161 w 668"/>
                        <a:gd name="T37" fmla="*/ 267 h 553"/>
                        <a:gd name="T38" fmla="*/ 192 w 668"/>
                        <a:gd name="T39" fmla="*/ 247 h 553"/>
                        <a:gd name="T40" fmla="*/ 221 w 668"/>
                        <a:gd name="T41" fmla="*/ 222 h 553"/>
                        <a:gd name="T42" fmla="*/ 253 w 668"/>
                        <a:gd name="T43" fmla="*/ 203 h 553"/>
                        <a:gd name="T44" fmla="*/ 286 w 668"/>
                        <a:gd name="T45" fmla="*/ 194 h 553"/>
                        <a:gd name="T46" fmla="*/ 322 w 668"/>
                        <a:gd name="T47" fmla="*/ 180 h 553"/>
                        <a:gd name="T48" fmla="*/ 351 w 668"/>
                        <a:gd name="T49" fmla="*/ 165 h 553"/>
                        <a:gd name="T50" fmla="*/ 378 w 668"/>
                        <a:gd name="T51" fmla="*/ 144 h 553"/>
                        <a:gd name="T52" fmla="*/ 393 w 668"/>
                        <a:gd name="T53" fmla="*/ 109 h 553"/>
                        <a:gd name="T54" fmla="*/ 395 w 668"/>
                        <a:gd name="T55" fmla="*/ 69 h 553"/>
                        <a:gd name="T56" fmla="*/ 405 w 668"/>
                        <a:gd name="T57" fmla="*/ 61 h 553"/>
                        <a:gd name="T58" fmla="*/ 445 w 668"/>
                        <a:gd name="T59" fmla="*/ 59 h 553"/>
                        <a:gd name="T60" fmla="*/ 440 w 668"/>
                        <a:gd name="T61" fmla="*/ 80 h 553"/>
                        <a:gd name="T62" fmla="*/ 451 w 668"/>
                        <a:gd name="T63" fmla="*/ 82 h 553"/>
                        <a:gd name="T64" fmla="*/ 472 w 668"/>
                        <a:gd name="T65" fmla="*/ 69 h 553"/>
                        <a:gd name="T66" fmla="*/ 468 w 668"/>
                        <a:gd name="T67" fmla="*/ 59 h 553"/>
                        <a:gd name="T68" fmla="*/ 457 w 668"/>
                        <a:gd name="T69" fmla="*/ 50 h 553"/>
                        <a:gd name="T70" fmla="*/ 463 w 668"/>
                        <a:gd name="T71" fmla="*/ 38 h 553"/>
                        <a:gd name="T72" fmla="*/ 486 w 668"/>
                        <a:gd name="T73" fmla="*/ 25 h 553"/>
                        <a:gd name="T74" fmla="*/ 489 w 668"/>
                        <a:gd name="T75" fmla="*/ 34 h 553"/>
                        <a:gd name="T76" fmla="*/ 505 w 668"/>
                        <a:gd name="T77" fmla="*/ 17 h 553"/>
                        <a:gd name="T78" fmla="*/ 524 w 668"/>
                        <a:gd name="T79" fmla="*/ 0 h 553"/>
                        <a:gd name="T80" fmla="*/ 553 w 668"/>
                        <a:gd name="T81" fmla="*/ 6 h 553"/>
                        <a:gd name="T82" fmla="*/ 580 w 668"/>
                        <a:gd name="T83" fmla="*/ 19 h 553"/>
                        <a:gd name="T84" fmla="*/ 614 w 668"/>
                        <a:gd name="T85" fmla="*/ 29 h 553"/>
                        <a:gd name="T86" fmla="*/ 637 w 668"/>
                        <a:gd name="T87" fmla="*/ 42 h 553"/>
                        <a:gd name="T88" fmla="*/ 653 w 668"/>
                        <a:gd name="T89" fmla="*/ 71 h 553"/>
                        <a:gd name="T90" fmla="*/ 668 w 668"/>
                        <a:gd name="T91" fmla="*/ 103 h 553"/>
                        <a:gd name="T92" fmla="*/ 647 w 668"/>
                        <a:gd name="T93" fmla="*/ 126 h 553"/>
                        <a:gd name="T94" fmla="*/ 622 w 668"/>
                        <a:gd name="T95" fmla="*/ 146 h 553"/>
                        <a:gd name="T96" fmla="*/ 616 w 668"/>
                        <a:gd name="T97" fmla="*/ 146 h 553"/>
                        <a:gd name="T98" fmla="*/ 612 w 668"/>
                        <a:gd name="T99" fmla="*/ 163 h 553"/>
                        <a:gd name="T100" fmla="*/ 603 w 668"/>
                        <a:gd name="T101" fmla="*/ 167 h 553"/>
                        <a:gd name="T102" fmla="*/ 501 w 668"/>
                        <a:gd name="T103" fmla="*/ 203 h 553"/>
                        <a:gd name="T104" fmla="*/ 418 w 668"/>
                        <a:gd name="T105" fmla="*/ 267 h 553"/>
                        <a:gd name="T106" fmla="*/ 365 w 668"/>
                        <a:gd name="T107" fmla="*/ 353 h 553"/>
                        <a:gd name="T108" fmla="*/ 330 w 668"/>
                        <a:gd name="T109" fmla="*/ 359 h 553"/>
                        <a:gd name="T110" fmla="*/ 309 w 668"/>
                        <a:gd name="T111" fmla="*/ 372 h 553"/>
                        <a:gd name="T112" fmla="*/ 297 w 668"/>
                        <a:gd name="T113" fmla="*/ 399 h 553"/>
                        <a:gd name="T114" fmla="*/ 274 w 668"/>
                        <a:gd name="T115" fmla="*/ 422 h 553"/>
                        <a:gd name="T116" fmla="*/ 259 w 668"/>
                        <a:gd name="T117" fmla="*/ 451 h 553"/>
                        <a:gd name="T118" fmla="*/ 244 w 668"/>
                        <a:gd name="T119" fmla="*/ 484 h 553"/>
                        <a:gd name="T120" fmla="*/ 221 w 668"/>
                        <a:gd name="T121" fmla="*/ 512 h 553"/>
                        <a:gd name="T122" fmla="*/ 203 w 668"/>
                        <a:gd name="T123" fmla="*/ 541 h 553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668" h="553">
                          <a:moveTo>
                            <a:pt x="203" y="547"/>
                          </a:moveTo>
                          <a:lnTo>
                            <a:pt x="200" y="547"/>
                          </a:lnTo>
                          <a:lnTo>
                            <a:pt x="196" y="547"/>
                          </a:lnTo>
                          <a:lnTo>
                            <a:pt x="194" y="549"/>
                          </a:lnTo>
                          <a:lnTo>
                            <a:pt x="192" y="549"/>
                          </a:lnTo>
                          <a:lnTo>
                            <a:pt x="188" y="549"/>
                          </a:lnTo>
                          <a:lnTo>
                            <a:pt x="186" y="549"/>
                          </a:lnTo>
                          <a:lnTo>
                            <a:pt x="184" y="549"/>
                          </a:lnTo>
                          <a:lnTo>
                            <a:pt x="182" y="549"/>
                          </a:lnTo>
                          <a:lnTo>
                            <a:pt x="180" y="551"/>
                          </a:lnTo>
                          <a:lnTo>
                            <a:pt x="173" y="551"/>
                          </a:lnTo>
                          <a:lnTo>
                            <a:pt x="171" y="549"/>
                          </a:lnTo>
                          <a:lnTo>
                            <a:pt x="169" y="549"/>
                          </a:lnTo>
                          <a:lnTo>
                            <a:pt x="167" y="549"/>
                          </a:lnTo>
                          <a:lnTo>
                            <a:pt x="165" y="551"/>
                          </a:lnTo>
                          <a:lnTo>
                            <a:pt x="163" y="551"/>
                          </a:lnTo>
                          <a:lnTo>
                            <a:pt x="161" y="549"/>
                          </a:lnTo>
                          <a:lnTo>
                            <a:pt x="159" y="547"/>
                          </a:lnTo>
                          <a:lnTo>
                            <a:pt x="157" y="547"/>
                          </a:lnTo>
                          <a:lnTo>
                            <a:pt x="155" y="547"/>
                          </a:lnTo>
                          <a:lnTo>
                            <a:pt x="152" y="545"/>
                          </a:lnTo>
                          <a:lnTo>
                            <a:pt x="150" y="547"/>
                          </a:lnTo>
                          <a:lnTo>
                            <a:pt x="148" y="547"/>
                          </a:lnTo>
                          <a:lnTo>
                            <a:pt x="146" y="549"/>
                          </a:lnTo>
                          <a:lnTo>
                            <a:pt x="144" y="549"/>
                          </a:lnTo>
                          <a:lnTo>
                            <a:pt x="142" y="551"/>
                          </a:lnTo>
                          <a:lnTo>
                            <a:pt x="138" y="553"/>
                          </a:lnTo>
                          <a:lnTo>
                            <a:pt x="136" y="553"/>
                          </a:lnTo>
                          <a:lnTo>
                            <a:pt x="136" y="551"/>
                          </a:lnTo>
                          <a:lnTo>
                            <a:pt x="138" y="551"/>
                          </a:lnTo>
                          <a:lnTo>
                            <a:pt x="138" y="549"/>
                          </a:lnTo>
                          <a:lnTo>
                            <a:pt x="138" y="547"/>
                          </a:lnTo>
                          <a:lnTo>
                            <a:pt x="136" y="547"/>
                          </a:lnTo>
                          <a:lnTo>
                            <a:pt x="138" y="547"/>
                          </a:lnTo>
                          <a:lnTo>
                            <a:pt x="138" y="545"/>
                          </a:lnTo>
                          <a:lnTo>
                            <a:pt x="138" y="543"/>
                          </a:lnTo>
                          <a:lnTo>
                            <a:pt x="136" y="543"/>
                          </a:lnTo>
                          <a:lnTo>
                            <a:pt x="136" y="541"/>
                          </a:lnTo>
                          <a:lnTo>
                            <a:pt x="136" y="543"/>
                          </a:lnTo>
                          <a:lnTo>
                            <a:pt x="136" y="541"/>
                          </a:lnTo>
                          <a:lnTo>
                            <a:pt x="134" y="541"/>
                          </a:lnTo>
                          <a:lnTo>
                            <a:pt x="134" y="539"/>
                          </a:lnTo>
                          <a:lnTo>
                            <a:pt x="132" y="539"/>
                          </a:lnTo>
                          <a:lnTo>
                            <a:pt x="132" y="537"/>
                          </a:lnTo>
                          <a:lnTo>
                            <a:pt x="130" y="537"/>
                          </a:lnTo>
                          <a:lnTo>
                            <a:pt x="128" y="537"/>
                          </a:lnTo>
                          <a:lnTo>
                            <a:pt x="128" y="535"/>
                          </a:lnTo>
                          <a:lnTo>
                            <a:pt x="127" y="535"/>
                          </a:lnTo>
                          <a:lnTo>
                            <a:pt x="128" y="535"/>
                          </a:lnTo>
                          <a:lnTo>
                            <a:pt x="128" y="534"/>
                          </a:lnTo>
                          <a:lnTo>
                            <a:pt x="130" y="534"/>
                          </a:lnTo>
                          <a:lnTo>
                            <a:pt x="128" y="534"/>
                          </a:lnTo>
                          <a:lnTo>
                            <a:pt x="128" y="532"/>
                          </a:lnTo>
                          <a:lnTo>
                            <a:pt x="130" y="532"/>
                          </a:lnTo>
                          <a:lnTo>
                            <a:pt x="130" y="530"/>
                          </a:lnTo>
                          <a:lnTo>
                            <a:pt x="132" y="530"/>
                          </a:lnTo>
                          <a:lnTo>
                            <a:pt x="130" y="530"/>
                          </a:lnTo>
                          <a:lnTo>
                            <a:pt x="130" y="528"/>
                          </a:lnTo>
                          <a:lnTo>
                            <a:pt x="132" y="528"/>
                          </a:lnTo>
                          <a:lnTo>
                            <a:pt x="132" y="530"/>
                          </a:lnTo>
                          <a:lnTo>
                            <a:pt x="132" y="528"/>
                          </a:lnTo>
                          <a:lnTo>
                            <a:pt x="134" y="528"/>
                          </a:lnTo>
                          <a:lnTo>
                            <a:pt x="134" y="526"/>
                          </a:lnTo>
                          <a:lnTo>
                            <a:pt x="134" y="528"/>
                          </a:lnTo>
                          <a:lnTo>
                            <a:pt x="136" y="526"/>
                          </a:lnTo>
                          <a:lnTo>
                            <a:pt x="138" y="526"/>
                          </a:lnTo>
                          <a:lnTo>
                            <a:pt x="138" y="524"/>
                          </a:lnTo>
                          <a:lnTo>
                            <a:pt x="136" y="524"/>
                          </a:lnTo>
                          <a:lnTo>
                            <a:pt x="136" y="526"/>
                          </a:lnTo>
                          <a:lnTo>
                            <a:pt x="136" y="524"/>
                          </a:lnTo>
                          <a:lnTo>
                            <a:pt x="138" y="524"/>
                          </a:lnTo>
                          <a:lnTo>
                            <a:pt x="138" y="522"/>
                          </a:lnTo>
                          <a:lnTo>
                            <a:pt x="138" y="520"/>
                          </a:lnTo>
                          <a:lnTo>
                            <a:pt x="140" y="518"/>
                          </a:lnTo>
                          <a:lnTo>
                            <a:pt x="138" y="518"/>
                          </a:lnTo>
                          <a:lnTo>
                            <a:pt x="140" y="518"/>
                          </a:lnTo>
                          <a:lnTo>
                            <a:pt x="142" y="518"/>
                          </a:lnTo>
                          <a:lnTo>
                            <a:pt x="142" y="520"/>
                          </a:lnTo>
                          <a:lnTo>
                            <a:pt x="142" y="518"/>
                          </a:lnTo>
                          <a:lnTo>
                            <a:pt x="144" y="518"/>
                          </a:lnTo>
                          <a:lnTo>
                            <a:pt x="144" y="516"/>
                          </a:lnTo>
                          <a:lnTo>
                            <a:pt x="144" y="518"/>
                          </a:lnTo>
                          <a:lnTo>
                            <a:pt x="144" y="516"/>
                          </a:lnTo>
                          <a:lnTo>
                            <a:pt x="146" y="516"/>
                          </a:lnTo>
                          <a:lnTo>
                            <a:pt x="144" y="516"/>
                          </a:lnTo>
                          <a:lnTo>
                            <a:pt x="146" y="516"/>
                          </a:lnTo>
                          <a:lnTo>
                            <a:pt x="148" y="516"/>
                          </a:lnTo>
                          <a:lnTo>
                            <a:pt x="148" y="514"/>
                          </a:lnTo>
                          <a:lnTo>
                            <a:pt x="148" y="512"/>
                          </a:lnTo>
                          <a:lnTo>
                            <a:pt x="150" y="512"/>
                          </a:lnTo>
                          <a:lnTo>
                            <a:pt x="150" y="511"/>
                          </a:lnTo>
                          <a:lnTo>
                            <a:pt x="150" y="509"/>
                          </a:lnTo>
                          <a:lnTo>
                            <a:pt x="148" y="509"/>
                          </a:lnTo>
                          <a:lnTo>
                            <a:pt x="148" y="507"/>
                          </a:lnTo>
                          <a:lnTo>
                            <a:pt x="150" y="507"/>
                          </a:lnTo>
                          <a:lnTo>
                            <a:pt x="150" y="505"/>
                          </a:lnTo>
                          <a:lnTo>
                            <a:pt x="152" y="505"/>
                          </a:lnTo>
                          <a:lnTo>
                            <a:pt x="152" y="503"/>
                          </a:lnTo>
                          <a:lnTo>
                            <a:pt x="152" y="501"/>
                          </a:lnTo>
                          <a:lnTo>
                            <a:pt x="153" y="501"/>
                          </a:lnTo>
                          <a:lnTo>
                            <a:pt x="152" y="501"/>
                          </a:lnTo>
                          <a:lnTo>
                            <a:pt x="153" y="501"/>
                          </a:lnTo>
                          <a:lnTo>
                            <a:pt x="153" y="499"/>
                          </a:lnTo>
                          <a:lnTo>
                            <a:pt x="152" y="499"/>
                          </a:lnTo>
                          <a:lnTo>
                            <a:pt x="153" y="499"/>
                          </a:lnTo>
                          <a:lnTo>
                            <a:pt x="152" y="499"/>
                          </a:lnTo>
                          <a:lnTo>
                            <a:pt x="152" y="497"/>
                          </a:lnTo>
                          <a:lnTo>
                            <a:pt x="152" y="495"/>
                          </a:lnTo>
                          <a:lnTo>
                            <a:pt x="152" y="493"/>
                          </a:lnTo>
                          <a:lnTo>
                            <a:pt x="153" y="493"/>
                          </a:lnTo>
                          <a:lnTo>
                            <a:pt x="152" y="493"/>
                          </a:lnTo>
                          <a:lnTo>
                            <a:pt x="153" y="493"/>
                          </a:lnTo>
                          <a:lnTo>
                            <a:pt x="153" y="491"/>
                          </a:lnTo>
                          <a:lnTo>
                            <a:pt x="153" y="489"/>
                          </a:lnTo>
                          <a:lnTo>
                            <a:pt x="155" y="489"/>
                          </a:lnTo>
                          <a:lnTo>
                            <a:pt x="153" y="489"/>
                          </a:lnTo>
                          <a:lnTo>
                            <a:pt x="153" y="487"/>
                          </a:lnTo>
                          <a:lnTo>
                            <a:pt x="153" y="486"/>
                          </a:lnTo>
                          <a:lnTo>
                            <a:pt x="152" y="486"/>
                          </a:lnTo>
                          <a:lnTo>
                            <a:pt x="152" y="484"/>
                          </a:lnTo>
                          <a:lnTo>
                            <a:pt x="150" y="484"/>
                          </a:lnTo>
                          <a:lnTo>
                            <a:pt x="148" y="484"/>
                          </a:lnTo>
                          <a:lnTo>
                            <a:pt x="148" y="482"/>
                          </a:lnTo>
                          <a:lnTo>
                            <a:pt x="146" y="482"/>
                          </a:lnTo>
                          <a:lnTo>
                            <a:pt x="146" y="480"/>
                          </a:lnTo>
                          <a:lnTo>
                            <a:pt x="144" y="480"/>
                          </a:lnTo>
                          <a:lnTo>
                            <a:pt x="144" y="478"/>
                          </a:lnTo>
                          <a:lnTo>
                            <a:pt x="142" y="478"/>
                          </a:lnTo>
                          <a:lnTo>
                            <a:pt x="140" y="478"/>
                          </a:lnTo>
                          <a:lnTo>
                            <a:pt x="140" y="476"/>
                          </a:lnTo>
                          <a:lnTo>
                            <a:pt x="138" y="476"/>
                          </a:lnTo>
                          <a:lnTo>
                            <a:pt x="138" y="474"/>
                          </a:lnTo>
                          <a:lnTo>
                            <a:pt x="136" y="474"/>
                          </a:lnTo>
                          <a:lnTo>
                            <a:pt x="134" y="474"/>
                          </a:lnTo>
                          <a:lnTo>
                            <a:pt x="132" y="474"/>
                          </a:lnTo>
                          <a:lnTo>
                            <a:pt x="130" y="474"/>
                          </a:lnTo>
                          <a:lnTo>
                            <a:pt x="128" y="474"/>
                          </a:lnTo>
                          <a:lnTo>
                            <a:pt x="127" y="474"/>
                          </a:lnTo>
                          <a:lnTo>
                            <a:pt x="127" y="472"/>
                          </a:lnTo>
                          <a:lnTo>
                            <a:pt x="125" y="472"/>
                          </a:lnTo>
                          <a:lnTo>
                            <a:pt x="123" y="472"/>
                          </a:lnTo>
                          <a:lnTo>
                            <a:pt x="121" y="472"/>
                          </a:lnTo>
                          <a:lnTo>
                            <a:pt x="121" y="470"/>
                          </a:lnTo>
                          <a:lnTo>
                            <a:pt x="119" y="470"/>
                          </a:lnTo>
                          <a:lnTo>
                            <a:pt x="119" y="468"/>
                          </a:lnTo>
                          <a:lnTo>
                            <a:pt x="119" y="466"/>
                          </a:lnTo>
                          <a:lnTo>
                            <a:pt x="119" y="464"/>
                          </a:lnTo>
                          <a:lnTo>
                            <a:pt x="117" y="464"/>
                          </a:lnTo>
                          <a:lnTo>
                            <a:pt x="115" y="464"/>
                          </a:lnTo>
                          <a:lnTo>
                            <a:pt x="113" y="464"/>
                          </a:lnTo>
                          <a:lnTo>
                            <a:pt x="113" y="463"/>
                          </a:lnTo>
                          <a:lnTo>
                            <a:pt x="111" y="463"/>
                          </a:lnTo>
                          <a:lnTo>
                            <a:pt x="111" y="464"/>
                          </a:lnTo>
                          <a:lnTo>
                            <a:pt x="109" y="464"/>
                          </a:lnTo>
                          <a:lnTo>
                            <a:pt x="107" y="464"/>
                          </a:lnTo>
                          <a:lnTo>
                            <a:pt x="105" y="464"/>
                          </a:lnTo>
                          <a:lnTo>
                            <a:pt x="104" y="464"/>
                          </a:lnTo>
                          <a:lnTo>
                            <a:pt x="104" y="466"/>
                          </a:lnTo>
                          <a:lnTo>
                            <a:pt x="102" y="466"/>
                          </a:lnTo>
                          <a:lnTo>
                            <a:pt x="102" y="464"/>
                          </a:lnTo>
                          <a:lnTo>
                            <a:pt x="104" y="464"/>
                          </a:lnTo>
                          <a:lnTo>
                            <a:pt x="104" y="463"/>
                          </a:lnTo>
                          <a:lnTo>
                            <a:pt x="104" y="461"/>
                          </a:lnTo>
                          <a:lnTo>
                            <a:pt x="105" y="461"/>
                          </a:lnTo>
                          <a:lnTo>
                            <a:pt x="105" y="459"/>
                          </a:lnTo>
                          <a:lnTo>
                            <a:pt x="107" y="459"/>
                          </a:lnTo>
                          <a:lnTo>
                            <a:pt x="107" y="457"/>
                          </a:lnTo>
                          <a:lnTo>
                            <a:pt x="107" y="455"/>
                          </a:lnTo>
                          <a:lnTo>
                            <a:pt x="109" y="455"/>
                          </a:lnTo>
                          <a:lnTo>
                            <a:pt x="109" y="453"/>
                          </a:lnTo>
                          <a:lnTo>
                            <a:pt x="107" y="453"/>
                          </a:lnTo>
                          <a:lnTo>
                            <a:pt x="107" y="451"/>
                          </a:lnTo>
                          <a:lnTo>
                            <a:pt x="107" y="449"/>
                          </a:lnTo>
                          <a:lnTo>
                            <a:pt x="107" y="447"/>
                          </a:lnTo>
                          <a:lnTo>
                            <a:pt x="109" y="447"/>
                          </a:lnTo>
                          <a:lnTo>
                            <a:pt x="109" y="445"/>
                          </a:lnTo>
                          <a:lnTo>
                            <a:pt x="107" y="445"/>
                          </a:lnTo>
                          <a:lnTo>
                            <a:pt x="107" y="443"/>
                          </a:lnTo>
                          <a:lnTo>
                            <a:pt x="109" y="443"/>
                          </a:lnTo>
                          <a:lnTo>
                            <a:pt x="109" y="441"/>
                          </a:lnTo>
                          <a:lnTo>
                            <a:pt x="107" y="441"/>
                          </a:lnTo>
                          <a:lnTo>
                            <a:pt x="107" y="439"/>
                          </a:lnTo>
                          <a:lnTo>
                            <a:pt x="105" y="439"/>
                          </a:lnTo>
                          <a:lnTo>
                            <a:pt x="105" y="438"/>
                          </a:lnTo>
                          <a:lnTo>
                            <a:pt x="105" y="436"/>
                          </a:lnTo>
                          <a:lnTo>
                            <a:pt x="105" y="434"/>
                          </a:lnTo>
                          <a:lnTo>
                            <a:pt x="105" y="436"/>
                          </a:lnTo>
                          <a:lnTo>
                            <a:pt x="105" y="434"/>
                          </a:lnTo>
                          <a:lnTo>
                            <a:pt x="104" y="434"/>
                          </a:lnTo>
                          <a:lnTo>
                            <a:pt x="102" y="434"/>
                          </a:lnTo>
                          <a:lnTo>
                            <a:pt x="102" y="432"/>
                          </a:lnTo>
                          <a:lnTo>
                            <a:pt x="100" y="432"/>
                          </a:lnTo>
                          <a:lnTo>
                            <a:pt x="100" y="430"/>
                          </a:lnTo>
                          <a:lnTo>
                            <a:pt x="98" y="430"/>
                          </a:lnTo>
                          <a:lnTo>
                            <a:pt x="98" y="432"/>
                          </a:lnTo>
                          <a:lnTo>
                            <a:pt x="96" y="432"/>
                          </a:lnTo>
                          <a:lnTo>
                            <a:pt x="96" y="434"/>
                          </a:lnTo>
                          <a:lnTo>
                            <a:pt x="94" y="434"/>
                          </a:lnTo>
                          <a:lnTo>
                            <a:pt x="92" y="434"/>
                          </a:lnTo>
                          <a:lnTo>
                            <a:pt x="92" y="432"/>
                          </a:lnTo>
                          <a:lnTo>
                            <a:pt x="90" y="432"/>
                          </a:lnTo>
                          <a:lnTo>
                            <a:pt x="88" y="432"/>
                          </a:lnTo>
                          <a:lnTo>
                            <a:pt x="88" y="430"/>
                          </a:lnTo>
                          <a:lnTo>
                            <a:pt x="86" y="430"/>
                          </a:lnTo>
                          <a:lnTo>
                            <a:pt x="84" y="430"/>
                          </a:lnTo>
                          <a:lnTo>
                            <a:pt x="82" y="430"/>
                          </a:lnTo>
                          <a:lnTo>
                            <a:pt x="80" y="430"/>
                          </a:lnTo>
                          <a:lnTo>
                            <a:pt x="80" y="432"/>
                          </a:lnTo>
                          <a:lnTo>
                            <a:pt x="79" y="432"/>
                          </a:lnTo>
                          <a:lnTo>
                            <a:pt x="79" y="430"/>
                          </a:lnTo>
                          <a:lnTo>
                            <a:pt x="79" y="432"/>
                          </a:lnTo>
                          <a:lnTo>
                            <a:pt x="77" y="432"/>
                          </a:lnTo>
                          <a:lnTo>
                            <a:pt x="77" y="430"/>
                          </a:lnTo>
                          <a:lnTo>
                            <a:pt x="75" y="430"/>
                          </a:lnTo>
                          <a:lnTo>
                            <a:pt x="73" y="430"/>
                          </a:lnTo>
                          <a:lnTo>
                            <a:pt x="71" y="428"/>
                          </a:lnTo>
                          <a:lnTo>
                            <a:pt x="71" y="430"/>
                          </a:lnTo>
                          <a:lnTo>
                            <a:pt x="71" y="428"/>
                          </a:lnTo>
                          <a:lnTo>
                            <a:pt x="71" y="430"/>
                          </a:lnTo>
                          <a:lnTo>
                            <a:pt x="69" y="430"/>
                          </a:lnTo>
                          <a:lnTo>
                            <a:pt x="69" y="428"/>
                          </a:lnTo>
                          <a:lnTo>
                            <a:pt x="67" y="428"/>
                          </a:lnTo>
                          <a:lnTo>
                            <a:pt x="67" y="430"/>
                          </a:lnTo>
                          <a:lnTo>
                            <a:pt x="65" y="428"/>
                          </a:lnTo>
                          <a:lnTo>
                            <a:pt x="65" y="430"/>
                          </a:lnTo>
                          <a:lnTo>
                            <a:pt x="63" y="430"/>
                          </a:lnTo>
                          <a:lnTo>
                            <a:pt x="63" y="428"/>
                          </a:lnTo>
                          <a:lnTo>
                            <a:pt x="61" y="428"/>
                          </a:lnTo>
                          <a:lnTo>
                            <a:pt x="59" y="430"/>
                          </a:lnTo>
                          <a:lnTo>
                            <a:pt x="57" y="430"/>
                          </a:lnTo>
                          <a:lnTo>
                            <a:pt x="57" y="428"/>
                          </a:lnTo>
                          <a:lnTo>
                            <a:pt x="56" y="428"/>
                          </a:lnTo>
                          <a:lnTo>
                            <a:pt x="56" y="430"/>
                          </a:lnTo>
                          <a:lnTo>
                            <a:pt x="56" y="428"/>
                          </a:lnTo>
                          <a:lnTo>
                            <a:pt x="54" y="428"/>
                          </a:lnTo>
                          <a:lnTo>
                            <a:pt x="52" y="428"/>
                          </a:lnTo>
                          <a:lnTo>
                            <a:pt x="50" y="428"/>
                          </a:lnTo>
                          <a:lnTo>
                            <a:pt x="48" y="428"/>
                          </a:lnTo>
                          <a:lnTo>
                            <a:pt x="48" y="430"/>
                          </a:lnTo>
                          <a:lnTo>
                            <a:pt x="46" y="430"/>
                          </a:lnTo>
                          <a:lnTo>
                            <a:pt x="46" y="432"/>
                          </a:lnTo>
                          <a:lnTo>
                            <a:pt x="44" y="432"/>
                          </a:lnTo>
                          <a:lnTo>
                            <a:pt x="42" y="432"/>
                          </a:lnTo>
                          <a:lnTo>
                            <a:pt x="42" y="430"/>
                          </a:lnTo>
                          <a:lnTo>
                            <a:pt x="42" y="432"/>
                          </a:lnTo>
                          <a:lnTo>
                            <a:pt x="40" y="432"/>
                          </a:lnTo>
                          <a:lnTo>
                            <a:pt x="40" y="434"/>
                          </a:lnTo>
                          <a:lnTo>
                            <a:pt x="38" y="434"/>
                          </a:lnTo>
                          <a:lnTo>
                            <a:pt x="36" y="434"/>
                          </a:lnTo>
                          <a:lnTo>
                            <a:pt x="34" y="434"/>
                          </a:lnTo>
                          <a:lnTo>
                            <a:pt x="32" y="434"/>
                          </a:lnTo>
                          <a:lnTo>
                            <a:pt x="32" y="436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6"/>
                          </a:lnTo>
                          <a:lnTo>
                            <a:pt x="29" y="436"/>
                          </a:lnTo>
                          <a:lnTo>
                            <a:pt x="29" y="434"/>
                          </a:lnTo>
                          <a:lnTo>
                            <a:pt x="27" y="434"/>
                          </a:lnTo>
                          <a:lnTo>
                            <a:pt x="25" y="434"/>
                          </a:lnTo>
                          <a:lnTo>
                            <a:pt x="25" y="436"/>
                          </a:lnTo>
                          <a:lnTo>
                            <a:pt x="23" y="436"/>
                          </a:lnTo>
                          <a:lnTo>
                            <a:pt x="21" y="436"/>
                          </a:lnTo>
                          <a:lnTo>
                            <a:pt x="19" y="436"/>
                          </a:lnTo>
                          <a:lnTo>
                            <a:pt x="17" y="436"/>
                          </a:lnTo>
                          <a:lnTo>
                            <a:pt x="17" y="434"/>
                          </a:lnTo>
                          <a:lnTo>
                            <a:pt x="15" y="434"/>
                          </a:lnTo>
                          <a:lnTo>
                            <a:pt x="15" y="432"/>
                          </a:lnTo>
                          <a:lnTo>
                            <a:pt x="13" y="432"/>
                          </a:lnTo>
                          <a:lnTo>
                            <a:pt x="13" y="430"/>
                          </a:lnTo>
                          <a:lnTo>
                            <a:pt x="13" y="428"/>
                          </a:lnTo>
                          <a:lnTo>
                            <a:pt x="13" y="426"/>
                          </a:lnTo>
                          <a:lnTo>
                            <a:pt x="13" y="424"/>
                          </a:lnTo>
                          <a:lnTo>
                            <a:pt x="11" y="424"/>
                          </a:lnTo>
                          <a:lnTo>
                            <a:pt x="9" y="422"/>
                          </a:lnTo>
                          <a:lnTo>
                            <a:pt x="9" y="420"/>
                          </a:lnTo>
                          <a:lnTo>
                            <a:pt x="8" y="420"/>
                          </a:lnTo>
                          <a:lnTo>
                            <a:pt x="8" y="418"/>
                          </a:lnTo>
                          <a:lnTo>
                            <a:pt x="8" y="416"/>
                          </a:lnTo>
                          <a:lnTo>
                            <a:pt x="8" y="415"/>
                          </a:lnTo>
                          <a:lnTo>
                            <a:pt x="6" y="413"/>
                          </a:lnTo>
                          <a:lnTo>
                            <a:pt x="6" y="411"/>
                          </a:lnTo>
                          <a:lnTo>
                            <a:pt x="8" y="411"/>
                          </a:lnTo>
                          <a:lnTo>
                            <a:pt x="8" y="409"/>
                          </a:lnTo>
                          <a:lnTo>
                            <a:pt x="8" y="407"/>
                          </a:lnTo>
                          <a:lnTo>
                            <a:pt x="6" y="407"/>
                          </a:lnTo>
                          <a:lnTo>
                            <a:pt x="6" y="405"/>
                          </a:lnTo>
                          <a:lnTo>
                            <a:pt x="6" y="403"/>
                          </a:lnTo>
                          <a:lnTo>
                            <a:pt x="6" y="401"/>
                          </a:lnTo>
                          <a:lnTo>
                            <a:pt x="4" y="401"/>
                          </a:lnTo>
                          <a:lnTo>
                            <a:pt x="2" y="399"/>
                          </a:lnTo>
                          <a:lnTo>
                            <a:pt x="0" y="399"/>
                          </a:lnTo>
                          <a:lnTo>
                            <a:pt x="0" y="397"/>
                          </a:lnTo>
                          <a:lnTo>
                            <a:pt x="0" y="395"/>
                          </a:lnTo>
                          <a:lnTo>
                            <a:pt x="0" y="393"/>
                          </a:lnTo>
                          <a:lnTo>
                            <a:pt x="2" y="391"/>
                          </a:lnTo>
                          <a:lnTo>
                            <a:pt x="4" y="391"/>
                          </a:lnTo>
                          <a:lnTo>
                            <a:pt x="4" y="390"/>
                          </a:lnTo>
                          <a:lnTo>
                            <a:pt x="4" y="388"/>
                          </a:lnTo>
                          <a:lnTo>
                            <a:pt x="2" y="388"/>
                          </a:lnTo>
                          <a:lnTo>
                            <a:pt x="2" y="386"/>
                          </a:lnTo>
                          <a:lnTo>
                            <a:pt x="4" y="386"/>
                          </a:lnTo>
                          <a:lnTo>
                            <a:pt x="4" y="384"/>
                          </a:lnTo>
                          <a:lnTo>
                            <a:pt x="6" y="384"/>
                          </a:lnTo>
                          <a:lnTo>
                            <a:pt x="6" y="382"/>
                          </a:lnTo>
                          <a:lnTo>
                            <a:pt x="8" y="382"/>
                          </a:lnTo>
                          <a:lnTo>
                            <a:pt x="6" y="382"/>
                          </a:lnTo>
                          <a:lnTo>
                            <a:pt x="6" y="380"/>
                          </a:lnTo>
                          <a:lnTo>
                            <a:pt x="6" y="378"/>
                          </a:lnTo>
                          <a:lnTo>
                            <a:pt x="6" y="380"/>
                          </a:lnTo>
                          <a:lnTo>
                            <a:pt x="4" y="380"/>
                          </a:lnTo>
                          <a:lnTo>
                            <a:pt x="4" y="378"/>
                          </a:lnTo>
                          <a:lnTo>
                            <a:pt x="4" y="376"/>
                          </a:lnTo>
                          <a:lnTo>
                            <a:pt x="6" y="376"/>
                          </a:lnTo>
                          <a:lnTo>
                            <a:pt x="6" y="374"/>
                          </a:lnTo>
                          <a:lnTo>
                            <a:pt x="4" y="374"/>
                          </a:lnTo>
                          <a:lnTo>
                            <a:pt x="6" y="374"/>
                          </a:lnTo>
                          <a:lnTo>
                            <a:pt x="6" y="372"/>
                          </a:lnTo>
                          <a:lnTo>
                            <a:pt x="4" y="372"/>
                          </a:lnTo>
                          <a:lnTo>
                            <a:pt x="4" y="370"/>
                          </a:lnTo>
                          <a:lnTo>
                            <a:pt x="4" y="368"/>
                          </a:lnTo>
                          <a:lnTo>
                            <a:pt x="4" y="367"/>
                          </a:lnTo>
                          <a:lnTo>
                            <a:pt x="6" y="367"/>
                          </a:lnTo>
                          <a:lnTo>
                            <a:pt x="6" y="365"/>
                          </a:lnTo>
                          <a:lnTo>
                            <a:pt x="6" y="363"/>
                          </a:lnTo>
                          <a:lnTo>
                            <a:pt x="6" y="361"/>
                          </a:lnTo>
                          <a:lnTo>
                            <a:pt x="4" y="361"/>
                          </a:lnTo>
                          <a:lnTo>
                            <a:pt x="4" y="359"/>
                          </a:lnTo>
                          <a:lnTo>
                            <a:pt x="2" y="359"/>
                          </a:lnTo>
                          <a:lnTo>
                            <a:pt x="4" y="359"/>
                          </a:lnTo>
                          <a:lnTo>
                            <a:pt x="2" y="359"/>
                          </a:lnTo>
                          <a:lnTo>
                            <a:pt x="2" y="357"/>
                          </a:lnTo>
                          <a:lnTo>
                            <a:pt x="4" y="357"/>
                          </a:lnTo>
                          <a:lnTo>
                            <a:pt x="4" y="355"/>
                          </a:lnTo>
                          <a:lnTo>
                            <a:pt x="6" y="355"/>
                          </a:lnTo>
                          <a:lnTo>
                            <a:pt x="8" y="355"/>
                          </a:lnTo>
                          <a:lnTo>
                            <a:pt x="9" y="355"/>
                          </a:lnTo>
                          <a:lnTo>
                            <a:pt x="9" y="353"/>
                          </a:lnTo>
                          <a:lnTo>
                            <a:pt x="11" y="353"/>
                          </a:lnTo>
                          <a:lnTo>
                            <a:pt x="11" y="351"/>
                          </a:lnTo>
                          <a:lnTo>
                            <a:pt x="13" y="351"/>
                          </a:lnTo>
                          <a:lnTo>
                            <a:pt x="13" y="349"/>
                          </a:lnTo>
                          <a:lnTo>
                            <a:pt x="13" y="347"/>
                          </a:lnTo>
                          <a:lnTo>
                            <a:pt x="15" y="347"/>
                          </a:lnTo>
                          <a:lnTo>
                            <a:pt x="15" y="345"/>
                          </a:lnTo>
                          <a:lnTo>
                            <a:pt x="17" y="345"/>
                          </a:lnTo>
                          <a:lnTo>
                            <a:pt x="19" y="345"/>
                          </a:lnTo>
                          <a:lnTo>
                            <a:pt x="19" y="343"/>
                          </a:lnTo>
                          <a:lnTo>
                            <a:pt x="19" y="342"/>
                          </a:lnTo>
                          <a:lnTo>
                            <a:pt x="19" y="343"/>
                          </a:lnTo>
                          <a:lnTo>
                            <a:pt x="21" y="343"/>
                          </a:lnTo>
                          <a:lnTo>
                            <a:pt x="21" y="342"/>
                          </a:lnTo>
                          <a:lnTo>
                            <a:pt x="21" y="340"/>
                          </a:lnTo>
                          <a:lnTo>
                            <a:pt x="21" y="338"/>
                          </a:lnTo>
                          <a:lnTo>
                            <a:pt x="21" y="336"/>
                          </a:lnTo>
                          <a:lnTo>
                            <a:pt x="23" y="336"/>
                          </a:lnTo>
                          <a:lnTo>
                            <a:pt x="23" y="334"/>
                          </a:lnTo>
                          <a:lnTo>
                            <a:pt x="21" y="334"/>
                          </a:lnTo>
                          <a:lnTo>
                            <a:pt x="23" y="334"/>
                          </a:lnTo>
                          <a:lnTo>
                            <a:pt x="23" y="332"/>
                          </a:lnTo>
                          <a:lnTo>
                            <a:pt x="25" y="332"/>
                          </a:lnTo>
                          <a:lnTo>
                            <a:pt x="25" y="330"/>
                          </a:lnTo>
                          <a:lnTo>
                            <a:pt x="25" y="328"/>
                          </a:lnTo>
                          <a:lnTo>
                            <a:pt x="25" y="326"/>
                          </a:lnTo>
                          <a:lnTo>
                            <a:pt x="25" y="324"/>
                          </a:lnTo>
                          <a:lnTo>
                            <a:pt x="27" y="324"/>
                          </a:lnTo>
                          <a:lnTo>
                            <a:pt x="25" y="324"/>
                          </a:lnTo>
                          <a:lnTo>
                            <a:pt x="27" y="324"/>
                          </a:lnTo>
                          <a:lnTo>
                            <a:pt x="29" y="324"/>
                          </a:lnTo>
                          <a:lnTo>
                            <a:pt x="29" y="326"/>
                          </a:lnTo>
                          <a:lnTo>
                            <a:pt x="31" y="326"/>
                          </a:lnTo>
                          <a:lnTo>
                            <a:pt x="32" y="326"/>
                          </a:lnTo>
                          <a:lnTo>
                            <a:pt x="34" y="326"/>
                          </a:lnTo>
                          <a:lnTo>
                            <a:pt x="36" y="326"/>
                          </a:lnTo>
                          <a:lnTo>
                            <a:pt x="38" y="326"/>
                          </a:lnTo>
                          <a:lnTo>
                            <a:pt x="38" y="324"/>
                          </a:lnTo>
                          <a:lnTo>
                            <a:pt x="40" y="324"/>
                          </a:lnTo>
                          <a:lnTo>
                            <a:pt x="42" y="324"/>
                          </a:lnTo>
                          <a:lnTo>
                            <a:pt x="44" y="324"/>
                          </a:lnTo>
                          <a:lnTo>
                            <a:pt x="46" y="324"/>
                          </a:lnTo>
                          <a:lnTo>
                            <a:pt x="46" y="322"/>
                          </a:lnTo>
                          <a:lnTo>
                            <a:pt x="48" y="322"/>
                          </a:lnTo>
                          <a:lnTo>
                            <a:pt x="48" y="324"/>
                          </a:lnTo>
                          <a:lnTo>
                            <a:pt x="50" y="324"/>
                          </a:lnTo>
                          <a:lnTo>
                            <a:pt x="52" y="324"/>
                          </a:lnTo>
                          <a:lnTo>
                            <a:pt x="54" y="324"/>
                          </a:lnTo>
                          <a:lnTo>
                            <a:pt x="56" y="324"/>
                          </a:lnTo>
                          <a:lnTo>
                            <a:pt x="57" y="324"/>
                          </a:lnTo>
                          <a:lnTo>
                            <a:pt x="59" y="324"/>
                          </a:lnTo>
                          <a:lnTo>
                            <a:pt x="61" y="324"/>
                          </a:lnTo>
                          <a:lnTo>
                            <a:pt x="63" y="324"/>
                          </a:lnTo>
                          <a:lnTo>
                            <a:pt x="63" y="322"/>
                          </a:lnTo>
                          <a:lnTo>
                            <a:pt x="65" y="322"/>
                          </a:lnTo>
                          <a:lnTo>
                            <a:pt x="67" y="324"/>
                          </a:lnTo>
                          <a:lnTo>
                            <a:pt x="67" y="322"/>
                          </a:lnTo>
                          <a:lnTo>
                            <a:pt x="69" y="322"/>
                          </a:lnTo>
                          <a:lnTo>
                            <a:pt x="71" y="322"/>
                          </a:lnTo>
                          <a:lnTo>
                            <a:pt x="71" y="324"/>
                          </a:lnTo>
                          <a:lnTo>
                            <a:pt x="71" y="322"/>
                          </a:lnTo>
                          <a:lnTo>
                            <a:pt x="73" y="322"/>
                          </a:lnTo>
                          <a:lnTo>
                            <a:pt x="75" y="322"/>
                          </a:lnTo>
                          <a:lnTo>
                            <a:pt x="77" y="322"/>
                          </a:lnTo>
                          <a:lnTo>
                            <a:pt x="79" y="322"/>
                          </a:lnTo>
                          <a:lnTo>
                            <a:pt x="80" y="322"/>
                          </a:lnTo>
                          <a:lnTo>
                            <a:pt x="82" y="322"/>
                          </a:lnTo>
                          <a:lnTo>
                            <a:pt x="84" y="322"/>
                          </a:lnTo>
                          <a:lnTo>
                            <a:pt x="84" y="320"/>
                          </a:lnTo>
                          <a:lnTo>
                            <a:pt x="86" y="320"/>
                          </a:lnTo>
                          <a:lnTo>
                            <a:pt x="88" y="320"/>
                          </a:lnTo>
                          <a:lnTo>
                            <a:pt x="90" y="320"/>
                          </a:lnTo>
                          <a:lnTo>
                            <a:pt x="92" y="320"/>
                          </a:lnTo>
                          <a:lnTo>
                            <a:pt x="94" y="320"/>
                          </a:lnTo>
                          <a:lnTo>
                            <a:pt x="94" y="319"/>
                          </a:lnTo>
                          <a:lnTo>
                            <a:pt x="96" y="319"/>
                          </a:lnTo>
                          <a:lnTo>
                            <a:pt x="98" y="319"/>
                          </a:lnTo>
                          <a:lnTo>
                            <a:pt x="100" y="319"/>
                          </a:lnTo>
                          <a:lnTo>
                            <a:pt x="100" y="317"/>
                          </a:lnTo>
                          <a:lnTo>
                            <a:pt x="102" y="317"/>
                          </a:lnTo>
                          <a:lnTo>
                            <a:pt x="104" y="317"/>
                          </a:lnTo>
                          <a:lnTo>
                            <a:pt x="104" y="315"/>
                          </a:lnTo>
                          <a:lnTo>
                            <a:pt x="105" y="315"/>
                          </a:lnTo>
                          <a:lnTo>
                            <a:pt x="105" y="313"/>
                          </a:lnTo>
                          <a:lnTo>
                            <a:pt x="107" y="313"/>
                          </a:lnTo>
                          <a:lnTo>
                            <a:pt x="107" y="311"/>
                          </a:lnTo>
                          <a:lnTo>
                            <a:pt x="109" y="311"/>
                          </a:lnTo>
                          <a:lnTo>
                            <a:pt x="109" y="309"/>
                          </a:lnTo>
                          <a:lnTo>
                            <a:pt x="111" y="309"/>
                          </a:lnTo>
                          <a:lnTo>
                            <a:pt x="113" y="309"/>
                          </a:lnTo>
                          <a:lnTo>
                            <a:pt x="113" y="307"/>
                          </a:lnTo>
                          <a:lnTo>
                            <a:pt x="115" y="307"/>
                          </a:lnTo>
                          <a:lnTo>
                            <a:pt x="117" y="307"/>
                          </a:lnTo>
                          <a:lnTo>
                            <a:pt x="117" y="305"/>
                          </a:lnTo>
                          <a:lnTo>
                            <a:pt x="119" y="305"/>
                          </a:lnTo>
                          <a:lnTo>
                            <a:pt x="119" y="303"/>
                          </a:lnTo>
                          <a:lnTo>
                            <a:pt x="121" y="303"/>
                          </a:lnTo>
                          <a:lnTo>
                            <a:pt x="121" y="301"/>
                          </a:lnTo>
                          <a:lnTo>
                            <a:pt x="123" y="301"/>
                          </a:lnTo>
                          <a:lnTo>
                            <a:pt x="123" y="299"/>
                          </a:lnTo>
                          <a:lnTo>
                            <a:pt x="125" y="299"/>
                          </a:lnTo>
                          <a:lnTo>
                            <a:pt x="125" y="297"/>
                          </a:lnTo>
                          <a:lnTo>
                            <a:pt x="125" y="295"/>
                          </a:lnTo>
                          <a:lnTo>
                            <a:pt x="125" y="294"/>
                          </a:lnTo>
                          <a:lnTo>
                            <a:pt x="127" y="294"/>
                          </a:lnTo>
                          <a:lnTo>
                            <a:pt x="128" y="294"/>
                          </a:lnTo>
                          <a:lnTo>
                            <a:pt x="128" y="292"/>
                          </a:lnTo>
                          <a:lnTo>
                            <a:pt x="130" y="292"/>
                          </a:lnTo>
                          <a:lnTo>
                            <a:pt x="130" y="290"/>
                          </a:lnTo>
                          <a:lnTo>
                            <a:pt x="132" y="290"/>
                          </a:lnTo>
                          <a:lnTo>
                            <a:pt x="134" y="288"/>
                          </a:lnTo>
                          <a:lnTo>
                            <a:pt x="134" y="286"/>
                          </a:lnTo>
                          <a:lnTo>
                            <a:pt x="136" y="286"/>
                          </a:lnTo>
                          <a:lnTo>
                            <a:pt x="136" y="284"/>
                          </a:lnTo>
                          <a:lnTo>
                            <a:pt x="138" y="284"/>
                          </a:lnTo>
                          <a:lnTo>
                            <a:pt x="140" y="284"/>
                          </a:lnTo>
                          <a:lnTo>
                            <a:pt x="140" y="282"/>
                          </a:lnTo>
                          <a:lnTo>
                            <a:pt x="142" y="282"/>
                          </a:lnTo>
                          <a:lnTo>
                            <a:pt x="144" y="282"/>
                          </a:lnTo>
                          <a:lnTo>
                            <a:pt x="146" y="282"/>
                          </a:lnTo>
                          <a:lnTo>
                            <a:pt x="146" y="280"/>
                          </a:lnTo>
                          <a:lnTo>
                            <a:pt x="148" y="280"/>
                          </a:lnTo>
                          <a:lnTo>
                            <a:pt x="150" y="280"/>
                          </a:lnTo>
                          <a:lnTo>
                            <a:pt x="150" y="278"/>
                          </a:lnTo>
                          <a:lnTo>
                            <a:pt x="152" y="278"/>
                          </a:lnTo>
                          <a:lnTo>
                            <a:pt x="152" y="276"/>
                          </a:lnTo>
                          <a:lnTo>
                            <a:pt x="153" y="276"/>
                          </a:lnTo>
                          <a:lnTo>
                            <a:pt x="153" y="274"/>
                          </a:lnTo>
                          <a:lnTo>
                            <a:pt x="155" y="274"/>
                          </a:lnTo>
                          <a:lnTo>
                            <a:pt x="155" y="272"/>
                          </a:lnTo>
                          <a:lnTo>
                            <a:pt x="157" y="272"/>
                          </a:lnTo>
                          <a:lnTo>
                            <a:pt x="157" y="270"/>
                          </a:lnTo>
                          <a:lnTo>
                            <a:pt x="159" y="270"/>
                          </a:lnTo>
                          <a:lnTo>
                            <a:pt x="159" y="269"/>
                          </a:lnTo>
                          <a:lnTo>
                            <a:pt x="159" y="267"/>
                          </a:lnTo>
                          <a:lnTo>
                            <a:pt x="161" y="267"/>
                          </a:lnTo>
                          <a:lnTo>
                            <a:pt x="161" y="265"/>
                          </a:lnTo>
                          <a:lnTo>
                            <a:pt x="163" y="265"/>
                          </a:lnTo>
                          <a:lnTo>
                            <a:pt x="163" y="263"/>
                          </a:lnTo>
                          <a:lnTo>
                            <a:pt x="165" y="263"/>
                          </a:lnTo>
                          <a:lnTo>
                            <a:pt x="165" y="261"/>
                          </a:lnTo>
                          <a:lnTo>
                            <a:pt x="167" y="261"/>
                          </a:lnTo>
                          <a:lnTo>
                            <a:pt x="169" y="261"/>
                          </a:lnTo>
                          <a:lnTo>
                            <a:pt x="169" y="259"/>
                          </a:lnTo>
                          <a:lnTo>
                            <a:pt x="171" y="259"/>
                          </a:lnTo>
                          <a:lnTo>
                            <a:pt x="173" y="259"/>
                          </a:lnTo>
                          <a:lnTo>
                            <a:pt x="173" y="257"/>
                          </a:lnTo>
                          <a:lnTo>
                            <a:pt x="175" y="257"/>
                          </a:lnTo>
                          <a:lnTo>
                            <a:pt x="175" y="255"/>
                          </a:lnTo>
                          <a:lnTo>
                            <a:pt x="176" y="255"/>
                          </a:lnTo>
                          <a:lnTo>
                            <a:pt x="178" y="255"/>
                          </a:lnTo>
                          <a:lnTo>
                            <a:pt x="180" y="255"/>
                          </a:lnTo>
                          <a:lnTo>
                            <a:pt x="180" y="253"/>
                          </a:lnTo>
                          <a:lnTo>
                            <a:pt x="182" y="253"/>
                          </a:lnTo>
                          <a:lnTo>
                            <a:pt x="184" y="253"/>
                          </a:lnTo>
                          <a:lnTo>
                            <a:pt x="184" y="251"/>
                          </a:lnTo>
                          <a:lnTo>
                            <a:pt x="186" y="251"/>
                          </a:lnTo>
                          <a:lnTo>
                            <a:pt x="188" y="249"/>
                          </a:lnTo>
                          <a:lnTo>
                            <a:pt x="190" y="249"/>
                          </a:lnTo>
                          <a:lnTo>
                            <a:pt x="190" y="247"/>
                          </a:lnTo>
                          <a:lnTo>
                            <a:pt x="192" y="247"/>
                          </a:lnTo>
                          <a:lnTo>
                            <a:pt x="194" y="247"/>
                          </a:lnTo>
                          <a:lnTo>
                            <a:pt x="194" y="246"/>
                          </a:lnTo>
                          <a:lnTo>
                            <a:pt x="196" y="246"/>
                          </a:lnTo>
                          <a:lnTo>
                            <a:pt x="198" y="246"/>
                          </a:lnTo>
                          <a:lnTo>
                            <a:pt x="200" y="244"/>
                          </a:lnTo>
                          <a:lnTo>
                            <a:pt x="201" y="244"/>
                          </a:lnTo>
                          <a:lnTo>
                            <a:pt x="203" y="242"/>
                          </a:lnTo>
                          <a:lnTo>
                            <a:pt x="205" y="242"/>
                          </a:lnTo>
                          <a:lnTo>
                            <a:pt x="205" y="240"/>
                          </a:lnTo>
                          <a:lnTo>
                            <a:pt x="207" y="238"/>
                          </a:lnTo>
                          <a:lnTo>
                            <a:pt x="207" y="236"/>
                          </a:lnTo>
                          <a:lnTo>
                            <a:pt x="209" y="236"/>
                          </a:lnTo>
                          <a:lnTo>
                            <a:pt x="209" y="234"/>
                          </a:lnTo>
                          <a:lnTo>
                            <a:pt x="211" y="234"/>
                          </a:lnTo>
                          <a:lnTo>
                            <a:pt x="211" y="232"/>
                          </a:lnTo>
                          <a:lnTo>
                            <a:pt x="213" y="232"/>
                          </a:lnTo>
                          <a:lnTo>
                            <a:pt x="213" y="230"/>
                          </a:lnTo>
                          <a:lnTo>
                            <a:pt x="215" y="230"/>
                          </a:lnTo>
                          <a:lnTo>
                            <a:pt x="215" y="228"/>
                          </a:lnTo>
                          <a:lnTo>
                            <a:pt x="215" y="226"/>
                          </a:lnTo>
                          <a:lnTo>
                            <a:pt x="217" y="226"/>
                          </a:lnTo>
                          <a:lnTo>
                            <a:pt x="217" y="224"/>
                          </a:lnTo>
                          <a:lnTo>
                            <a:pt x="219" y="224"/>
                          </a:lnTo>
                          <a:lnTo>
                            <a:pt x="219" y="222"/>
                          </a:lnTo>
                          <a:lnTo>
                            <a:pt x="221" y="222"/>
                          </a:lnTo>
                          <a:lnTo>
                            <a:pt x="223" y="221"/>
                          </a:lnTo>
                          <a:lnTo>
                            <a:pt x="224" y="221"/>
                          </a:lnTo>
                          <a:lnTo>
                            <a:pt x="224" y="219"/>
                          </a:lnTo>
                          <a:lnTo>
                            <a:pt x="226" y="219"/>
                          </a:lnTo>
                          <a:lnTo>
                            <a:pt x="226" y="217"/>
                          </a:lnTo>
                          <a:lnTo>
                            <a:pt x="228" y="217"/>
                          </a:lnTo>
                          <a:lnTo>
                            <a:pt x="230" y="215"/>
                          </a:lnTo>
                          <a:lnTo>
                            <a:pt x="230" y="213"/>
                          </a:lnTo>
                          <a:lnTo>
                            <a:pt x="232" y="213"/>
                          </a:lnTo>
                          <a:lnTo>
                            <a:pt x="232" y="211"/>
                          </a:lnTo>
                          <a:lnTo>
                            <a:pt x="234" y="211"/>
                          </a:lnTo>
                          <a:lnTo>
                            <a:pt x="236" y="211"/>
                          </a:lnTo>
                          <a:lnTo>
                            <a:pt x="236" y="209"/>
                          </a:lnTo>
                          <a:lnTo>
                            <a:pt x="238" y="209"/>
                          </a:lnTo>
                          <a:lnTo>
                            <a:pt x="240" y="209"/>
                          </a:lnTo>
                          <a:lnTo>
                            <a:pt x="242" y="209"/>
                          </a:lnTo>
                          <a:lnTo>
                            <a:pt x="242" y="207"/>
                          </a:lnTo>
                          <a:lnTo>
                            <a:pt x="244" y="207"/>
                          </a:lnTo>
                          <a:lnTo>
                            <a:pt x="246" y="207"/>
                          </a:lnTo>
                          <a:lnTo>
                            <a:pt x="246" y="205"/>
                          </a:lnTo>
                          <a:lnTo>
                            <a:pt x="248" y="205"/>
                          </a:lnTo>
                          <a:lnTo>
                            <a:pt x="249" y="205"/>
                          </a:lnTo>
                          <a:lnTo>
                            <a:pt x="251" y="205"/>
                          </a:lnTo>
                          <a:lnTo>
                            <a:pt x="251" y="203"/>
                          </a:lnTo>
                          <a:lnTo>
                            <a:pt x="253" y="203"/>
                          </a:lnTo>
                          <a:lnTo>
                            <a:pt x="255" y="203"/>
                          </a:lnTo>
                          <a:lnTo>
                            <a:pt x="257" y="203"/>
                          </a:lnTo>
                          <a:lnTo>
                            <a:pt x="259" y="203"/>
                          </a:lnTo>
                          <a:lnTo>
                            <a:pt x="259" y="201"/>
                          </a:lnTo>
                          <a:lnTo>
                            <a:pt x="261" y="201"/>
                          </a:lnTo>
                          <a:lnTo>
                            <a:pt x="263" y="201"/>
                          </a:lnTo>
                          <a:lnTo>
                            <a:pt x="263" y="199"/>
                          </a:lnTo>
                          <a:lnTo>
                            <a:pt x="265" y="199"/>
                          </a:lnTo>
                          <a:lnTo>
                            <a:pt x="267" y="199"/>
                          </a:lnTo>
                          <a:lnTo>
                            <a:pt x="269" y="201"/>
                          </a:lnTo>
                          <a:lnTo>
                            <a:pt x="269" y="199"/>
                          </a:lnTo>
                          <a:lnTo>
                            <a:pt x="271" y="199"/>
                          </a:lnTo>
                          <a:lnTo>
                            <a:pt x="272" y="199"/>
                          </a:lnTo>
                          <a:lnTo>
                            <a:pt x="274" y="199"/>
                          </a:lnTo>
                          <a:lnTo>
                            <a:pt x="274" y="198"/>
                          </a:lnTo>
                          <a:lnTo>
                            <a:pt x="276" y="198"/>
                          </a:lnTo>
                          <a:lnTo>
                            <a:pt x="276" y="196"/>
                          </a:lnTo>
                          <a:lnTo>
                            <a:pt x="276" y="194"/>
                          </a:lnTo>
                          <a:lnTo>
                            <a:pt x="278" y="194"/>
                          </a:lnTo>
                          <a:lnTo>
                            <a:pt x="280" y="194"/>
                          </a:lnTo>
                          <a:lnTo>
                            <a:pt x="280" y="192"/>
                          </a:lnTo>
                          <a:lnTo>
                            <a:pt x="282" y="192"/>
                          </a:lnTo>
                          <a:lnTo>
                            <a:pt x="284" y="192"/>
                          </a:lnTo>
                          <a:lnTo>
                            <a:pt x="284" y="194"/>
                          </a:lnTo>
                          <a:lnTo>
                            <a:pt x="286" y="194"/>
                          </a:lnTo>
                          <a:lnTo>
                            <a:pt x="288" y="194"/>
                          </a:lnTo>
                          <a:lnTo>
                            <a:pt x="288" y="192"/>
                          </a:lnTo>
                          <a:lnTo>
                            <a:pt x="290" y="192"/>
                          </a:lnTo>
                          <a:lnTo>
                            <a:pt x="292" y="192"/>
                          </a:lnTo>
                          <a:lnTo>
                            <a:pt x="294" y="192"/>
                          </a:lnTo>
                          <a:lnTo>
                            <a:pt x="294" y="190"/>
                          </a:lnTo>
                          <a:lnTo>
                            <a:pt x="294" y="188"/>
                          </a:lnTo>
                          <a:lnTo>
                            <a:pt x="296" y="188"/>
                          </a:lnTo>
                          <a:lnTo>
                            <a:pt x="296" y="186"/>
                          </a:lnTo>
                          <a:lnTo>
                            <a:pt x="297" y="186"/>
                          </a:lnTo>
                          <a:lnTo>
                            <a:pt x="299" y="186"/>
                          </a:lnTo>
                          <a:lnTo>
                            <a:pt x="299" y="184"/>
                          </a:lnTo>
                          <a:lnTo>
                            <a:pt x="301" y="184"/>
                          </a:lnTo>
                          <a:lnTo>
                            <a:pt x="303" y="184"/>
                          </a:lnTo>
                          <a:lnTo>
                            <a:pt x="305" y="184"/>
                          </a:lnTo>
                          <a:lnTo>
                            <a:pt x="307" y="184"/>
                          </a:lnTo>
                          <a:lnTo>
                            <a:pt x="309" y="184"/>
                          </a:lnTo>
                          <a:lnTo>
                            <a:pt x="311" y="184"/>
                          </a:lnTo>
                          <a:lnTo>
                            <a:pt x="313" y="184"/>
                          </a:lnTo>
                          <a:lnTo>
                            <a:pt x="315" y="184"/>
                          </a:lnTo>
                          <a:lnTo>
                            <a:pt x="317" y="184"/>
                          </a:lnTo>
                          <a:lnTo>
                            <a:pt x="319" y="184"/>
                          </a:lnTo>
                          <a:lnTo>
                            <a:pt x="320" y="182"/>
                          </a:lnTo>
                          <a:lnTo>
                            <a:pt x="322" y="182"/>
                          </a:lnTo>
                          <a:lnTo>
                            <a:pt x="322" y="180"/>
                          </a:lnTo>
                          <a:lnTo>
                            <a:pt x="324" y="180"/>
                          </a:lnTo>
                          <a:lnTo>
                            <a:pt x="326" y="180"/>
                          </a:lnTo>
                          <a:lnTo>
                            <a:pt x="328" y="180"/>
                          </a:lnTo>
                          <a:lnTo>
                            <a:pt x="328" y="178"/>
                          </a:lnTo>
                          <a:lnTo>
                            <a:pt x="330" y="178"/>
                          </a:lnTo>
                          <a:lnTo>
                            <a:pt x="330" y="176"/>
                          </a:lnTo>
                          <a:lnTo>
                            <a:pt x="332" y="176"/>
                          </a:lnTo>
                          <a:lnTo>
                            <a:pt x="334" y="176"/>
                          </a:lnTo>
                          <a:lnTo>
                            <a:pt x="334" y="174"/>
                          </a:lnTo>
                          <a:lnTo>
                            <a:pt x="336" y="174"/>
                          </a:lnTo>
                          <a:lnTo>
                            <a:pt x="336" y="173"/>
                          </a:lnTo>
                          <a:lnTo>
                            <a:pt x="338" y="173"/>
                          </a:lnTo>
                          <a:lnTo>
                            <a:pt x="340" y="173"/>
                          </a:lnTo>
                          <a:lnTo>
                            <a:pt x="340" y="171"/>
                          </a:lnTo>
                          <a:lnTo>
                            <a:pt x="342" y="171"/>
                          </a:lnTo>
                          <a:lnTo>
                            <a:pt x="344" y="171"/>
                          </a:lnTo>
                          <a:lnTo>
                            <a:pt x="344" y="169"/>
                          </a:lnTo>
                          <a:lnTo>
                            <a:pt x="344" y="171"/>
                          </a:lnTo>
                          <a:lnTo>
                            <a:pt x="345" y="171"/>
                          </a:lnTo>
                          <a:lnTo>
                            <a:pt x="345" y="169"/>
                          </a:lnTo>
                          <a:lnTo>
                            <a:pt x="347" y="169"/>
                          </a:lnTo>
                          <a:lnTo>
                            <a:pt x="347" y="167"/>
                          </a:lnTo>
                          <a:lnTo>
                            <a:pt x="349" y="167"/>
                          </a:lnTo>
                          <a:lnTo>
                            <a:pt x="351" y="167"/>
                          </a:lnTo>
                          <a:lnTo>
                            <a:pt x="351" y="165"/>
                          </a:lnTo>
                          <a:lnTo>
                            <a:pt x="353" y="165"/>
                          </a:lnTo>
                          <a:lnTo>
                            <a:pt x="353" y="163"/>
                          </a:lnTo>
                          <a:lnTo>
                            <a:pt x="355" y="163"/>
                          </a:lnTo>
                          <a:lnTo>
                            <a:pt x="357" y="163"/>
                          </a:lnTo>
                          <a:lnTo>
                            <a:pt x="359" y="163"/>
                          </a:lnTo>
                          <a:lnTo>
                            <a:pt x="359" y="161"/>
                          </a:lnTo>
                          <a:lnTo>
                            <a:pt x="361" y="161"/>
                          </a:lnTo>
                          <a:lnTo>
                            <a:pt x="361" y="159"/>
                          </a:lnTo>
                          <a:lnTo>
                            <a:pt x="363" y="159"/>
                          </a:lnTo>
                          <a:lnTo>
                            <a:pt x="363" y="157"/>
                          </a:lnTo>
                          <a:lnTo>
                            <a:pt x="365" y="157"/>
                          </a:lnTo>
                          <a:lnTo>
                            <a:pt x="365" y="155"/>
                          </a:lnTo>
                          <a:lnTo>
                            <a:pt x="367" y="155"/>
                          </a:lnTo>
                          <a:lnTo>
                            <a:pt x="368" y="155"/>
                          </a:lnTo>
                          <a:lnTo>
                            <a:pt x="368" y="153"/>
                          </a:lnTo>
                          <a:lnTo>
                            <a:pt x="370" y="153"/>
                          </a:lnTo>
                          <a:lnTo>
                            <a:pt x="370" y="151"/>
                          </a:lnTo>
                          <a:lnTo>
                            <a:pt x="372" y="151"/>
                          </a:lnTo>
                          <a:lnTo>
                            <a:pt x="372" y="150"/>
                          </a:lnTo>
                          <a:lnTo>
                            <a:pt x="374" y="150"/>
                          </a:lnTo>
                          <a:lnTo>
                            <a:pt x="374" y="148"/>
                          </a:lnTo>
                          <a:lnTo>
                            <a:pt x="376" y="148"/>
                          </a:lnTo>
                          <a:lnTo>
                            <a:pt x="376" y="146"/>
                          </a:lnTo>
                          <a:lnTo>
                            <a:pt x="376" y="144"/>
                          </a:lnTo>
                          <a:lnTo>
                            <a:pt x="378" y="144"/>
                          </a:lnTo>
                          <a:lnTo>
                            <a:pt x="378" y="142"/>
                          </a:lnTo>
                          <a:lnTo>
                            <a:pt x="378" y="140"/>
                          </a:lnTo>
                          <a:lnTo>
                            <a:pt x="380" y="140"/>
                          </a:lnTo>
                          <a:lnTo>
                            <a:pt x="380" y="138"/>
                          </a:lnTo>
                          <a:lnTo>
                            <a:pt x="380" y="136"/>
                          </a:lnTo>
                          <a:lnTo>
                            <a:pt x="382" y="134"/>
                          </a:lnTo>
                          <a:lnTo>
                            <a:pt x="382" y="132"/>
                          </a:lnTo>
                          <a:lnTo>
                            <a:pt x="382" y="130"/>
                          </a:lnTo>
                          <a:lnTo>
                            <a:pt x="384" y="130"/>
                          </a:lnTo>
                          <a:lnTo>
                            <a:pt x="384" y="128"/>
                          </a:lnTo>
                          <a:lnTo>
                            <a:pt x="384" y="126"/>
                          </a:lnTo>
                          <a:lnTo>
                            <a:pt x="386" y="126"/>
                          </a:lnTo>
                          <a:lnTo>
                            <a:pt x="386" y="125"/>
                          </a:lnTo>
                          <a:lnTo>
                            <a:pt x="388" y="125"/>
                          </a:lnTo>
                          <a:lnTo>
                            <a:pt x="388" y="123"/>
                          </a:lnTo>
                          <a:lnTo>
                            <a:pt x="388" y="121"/>
                          </a:lnTo>
                          <a:lnTo>
                            <a:pt x="388" y="119"/>
                          </a:lnTo>
                          <a:lnTo>
                            <a:pt x="390" y="119"/>
                          </a:lnTo>
                          <a:lnTo>
                            <a:pt x="390" y="117"/>
                          </a:lnTo>
                          <a:lnTo>
                            <a:pt x="390" y="115"/>
                          </a:lnTo>
                          <a:lnTo>
                            <a:pt x="392" y="115"/>
                          </a:lnTo>
                          <a:lnTo>
                            <a:pt x="392" y="113"/>
                          </a:lnTo>
                          <a:lnTo>
                            <a:pt x="392" y="111"/>
                          </a:lnTo>
                          <a:lnTo>
                            <a:pt x="393" y="111"/>
                          </a:lnTo>
                          <a:lnTo>
                            <a:pt x="393" y="109"/>
                          </a:lnTo>
                          <a:lnTo>
                            <a:pt x="393" y="107"/>
                          </a:lnTo>
                          <a:lnTo>
                            <a:pt x="395" y="107"/>
                          </a:lnTo>
                          <a:lnTo>
                            <a:pt x="395" y="105"/>
                          </a:lnTo>
                          <a:lnTo>
                            <a:pt x="395" y="103"/>
                          </a:lnTo>
                          <a:lnTo>
                            <a:pt x="395" y="102"/>
                          </a:lnTo>
                          <a:lnTo>
                            <a:pt x="397" y="102"/>
                          </a:lnTo>
                          <a:lnTo>
                            <a:pt x="397" y="100"/>
                          </a:lnTo>
                          <a:lnTo>
                            <a:pt x="397" y="98"/>
                          </a:lnTo>
                          <a:lnTo>
                            <a:pt x="399" y="98"/>
                          </a:lnTo>
                          <a:lnTo>
                            <a:pt x="399" y="96"/>
                          </a:lnTo>
                          <a:lnTo>
                            <a:pt x="399" y="94"/>
                          </a:lnTo>
                          <a:lnTo>
                            <a:pt x="397" y="94"/>
                          </a:lnTo>
                          <a:lnTo>
                            <a:pt x="397" y="92"/>
                          </a:lnTo>
                          <a:lnTo>
                            <a:pt x="397" y="90"/>
                          </a:lnTo>
                          <a:lnTo>
                            <a:pt x="397" y="88"/>
                          </a:lnTo>
                          <a:lnTo>
                            <a:pt x="397" y="86"/>
                          </a:lnTo>
                          <a:lnTo>
                            <a:pt x="397" y="84"/>
                          </a:lnTo>
                          <a:lnTo>
                            <a:pt x="397" y="82"/>
                          </a:lnTo>
                          <a:lnTo>
                            <a:pt x="397" y="80"/>
                          </a:lnTo>
                          <a:lnTo>
                            <a:pt x="397" y="78"/>
                          </a:lnTo>
                          <a:lnTo>
                            <a:pt x="397" y="77"/>
                          </a:lnTo>
                          <a:lnTo>
                            <a:pt x="397" y="75"/>
                          </a:lnTo>
                          <a:lnTo>
                            <a:pt x="397" y="73"/>
                          </a:lnTo>
                          <a:lnTo>
                            <a:pt x="397" y="71"/>
                          </a:lnTo>
                          <a:lnTo>
                            <a:pt x="395" y="69"/>
                          </a:lnTo>
                          <a:lnTo>
                            <a:pt x="395" y="71"/>
                          </a:lnTo>
                          <a:lnTo>
                            <a:pt x="395" y="69"/>
                          </a:lnTo>
                          <a:lnTo>
                            <a:pt x="393" y="69"/>
                          </a:lnTo>
                          <a:lnTo>
                            <a:pt x="392" y="69"/>
                          </a:lnTo>
                          <a:lnTo>
                            <a:pt x="390" y="69"/>
                          </a:lnTo>
                          <a:lnTo>
                            <a:pt x="388" y="69"/>
                          </a:lnTo>
                          <a:lnTo>
                            <a:pt x="388" y="67"/>
                          </a:lnTo>
                          <a:lnTo>
                            <a:pt x="388" y="65"/>
                          </a:lnTo>
                          <a:lnTo>
                            <a:pt x="390" y="65"/>
                          </a:lnTo>
                          <a:lnTo>
                            <a:pt x="392" y="65"/>
                          </a:lnTo>
                          <a:lnTo>
                            <a:pt x="392" y="63"/>
                          </a:lnTo>
                          <a:lnTo>
                            <a:pt x="393" y="63"/>
                          </a:lnTo>
                          <a:lnTo>
                            <a:pt x="393" y="61"/>
                          </a:lnTo>
                          <a:lnTo>
                            <a:pt x="393" y="63"/>
                          </a:lnTo>
                          <a:lnTo>
                            <a:pt x="393" y="61"/>
                          </a:lnTo>
                          <a:lnTo>
                            <a:pt x="395" y="61"/>
                          </a:lnTo>
                          <a:lnTo>
                            <a:pt x="397" y="61"/>
                          </a:lnTo>
                          <a:lnTo>
                            <a:pt x="397" y="59"/>
                          </a:lnTo>
                          <a:lnTo>
                            <a:pt x="399" y="59"/>
                          </a:lnTo>
                          <a:lnTo>
                            <a:pt x="399" y="61"/>
                          </a:lnTo>
                          <a:lnTo>
                            <a:pt x="401" y="61"/>
                          </a:lnTo>
                          <a:lnTo>
                            <a:pt x="401" y="59"/>
                          </a:lnTo>
                          <a:lnTo>
                            <a:pt x="401" y="61"/>
                          </a:lnTo>
                          <a:lnTo>
                            <a:pt x="403" y="61"/>
                          </a:lnTo>
                          <a:lnTo>
                            <a:pt x="405" y="61"/>
                          </a:lnTo>
                          <a:lnTo>
                            <a:pt x="407" y="61"/>
                          </a:lnTo>
                          <a:lnTo>
                            <a:pt x="409" y="61"/>
                          </a:lnTo>
                          <a:lnTo>
                            <a:pt x="411" y="61"/>
                          </a:lnTo>
                          <a:lnTo>
                            <a:pt x="413" y="61"/>
                          </a:lnTo>
                          <a:lnTo>
                            <a:pt x="415" y="61"/>
                          </a:lnTo>
                          <a:lnTo>
                            <a:pt x="416" y="61"/>
                          </a:lnTo>
                          <a:lnTo>
                            <a:pt x="418" y="61"/>
                          </a:lnTo>
                          <a:lnTo>
                            <a:pt x="420" y="61"/>
                          </a:lnTo>
                          <a:lnTo>
                            <a:pt x="420" y="59"/>
                          </a:lnTo>
                          <a:lnTo>
                            <a:pt x="422" y="59"/>
                          </a:lnTo>
                          <a:lnTo>
                            <a:pt x="424" y="59"/>
                          </a:lnTo>
                          <a:lnTo>
                            <a:pt x="426" y="59"/>
                          </a:lnTo>
                          <a:lnTo>
                            <a:pt x="428" y="59"/>
                          </a:lnTo>
                          <a:lnTo>
                            <a:pt x="430" y="59"/>
                          </a:lnTo>
                          <a:lnTo>
                            <a:pt x="432" y="59"/>
                          </a:lnTo>
                          <a:lnTo>
                            <a:pt x="434" y="57"/>
                          </a:lnTo>
                          <a:lnTo>
                            <a:pt x="436" y="57"/>
                          </a:lnTo>
                          <a:lnTo>
                            <a:pt x="438" y="57"/>
                          </a:lnTo>
                          <a:lnTo>
                            <a:pt x="440" y="57"/>
                          </a:lnTo>
                          <a:lnTo>
                            <a:pt x="440" y="55"/>
                          </a:lnTo>
                          <a:lnTo>
                            <a:pt x="441" y="55"/>
                          </a:lnTo>
                          <a:lnTo>
                            <a:pt x="443" y="55"/>
                          </a:lnTo>
                          <a:lnTo>
                            <a:pt x="445" y="55"/>
                          </a:lnTo>
                          <a:lnTo>
                            <a:pt x="445" y="57"/>
                          </a:lnTo>
                          <a:lnTo>
                            <a:pt x="445" y="59"/>
                          </a:lnTo>
                          <a:lnTo>
                            <a:pt x="445" y="61"/>
                          </a:lnTo>
                          <a:lnTo>
                            <a:pt x="443" y="61"/>
                          </a:lnTo>
                          <a:lnTo>
                            <a:pt x="443" y="63"/>
                          </a:lnTo>
                          <a:lnTo>
                            <a:pt x="443" y="65"/>
                          </a:lnTo>
                          <a:lnTo>
                            <a:pt x="441" y="65"/>
                          </a:lnTo>
                          <a:lnTo>
                            <a:pt x="440" y="65"/>
                          </a:lnTo>
                          <a:lnTo>
                            <a:pt x="440" y="67"/>
                          </a:lnTo>
                          <a:lnTo>
                            <a:pt x="438" y="67"/>
                          </a:lnTo>
                          <a:lnTo>
                            <a:pt x="438" y="69"/>
                          </a:lnTo>
                          <a:lnTo>
                            <a:pt x="438" y="71"/>
                          </a:lnTo>
                          <a:lnTo>
                            <a:pt x="436" y="69"/>
                          </a:lnTo>
                          <a:lnTo>
                            <a:pt x="436" y="71"/>
                          </a:lnTo>
                          <a:lnTo>
                            <a:pt x="436" y="73"/>
                          </a:lnTo>
                          <a:lnTo>
                            <a:pt x="434" y="73"/>
                          </a:lnTo>
                          <a:lnTo>
                            <a:pt x="436" y="75"/>
                          </a:lnTo>
                          <a:lnTo>
                            <a:pt x="436" y="73"/>
                          </a:lnTo>
                          <a:lnTo>
                            <a:pt x="436" y="75"/>
                          </a:lnTo>
                          <a:lnTo>
                            <a:pt x="436" y="73"/>
                          </a:lnTo>
                          <a:lnTo>
                            <a:pt x="436" y="75"/>
                          </a:lnTo>
                          <a:lnTo>
                            <a:pt x="438" y="75"/>
                          </a:lnTo>
                          <a:lnTo>
                            <a:pt x="440" y="75"/>
                          </a:lnTo>
                          <a:lnTo>
                            <a:pt x="440" y="77"/>
                          </a:lnTo>
                          <a:lnTo>
                            <a:pt x="441" y="78"/>
                          </a:lnTo>
                          <a:lnTo>
                            <a:pt x="440" y="78"/>
                          </a:lnTo>
                          <a:lnTo>
                            <a:pt x="440" y="80"/>
                          </a:lnTo>
                          <a:lnTo>
                            <a:pt x="440" y="82"/>
                          </a:lnTo>
                          <a:lnTo>
                            <a:pt x="440" y="84"/>
                          </a:lnTo>
                          <a:lnTo>
                            <a:pt x="440" y="82"/>
                          </a:lnTo>
                          <a:lnTo>
                            <a:pt x="440" y="84"/>
                          </a:lnTo>
                          <a:lnTo>
                            <a:pt x="441" y="84"/>
                          </a:lnTo>
                          <a:lnTo>
                            <a:pt x="441" y="82"/>
                          </a:lnTo>
                          <a:lnTo>
                            <a:pt x="443" y="82"/>
                          </a:lnTo>
                          <a:lnTo>
                            <a:pt x="443" y="84"/>
                          </a:lnTo>
                          <a:lnTo>
                            <a:pt x="443" y="82"/>
                          </a:lnTo>
                          <a:lnTo>
                            <a:pt x="443" y="80"/>
                          </a:lnTo>
                          <a:lnTo>
                            <a:pt x="443" y="78"/>
                          </a:lnTo>
                          <a:lnTo>
                            <a:pt x="443" y="80"/>
                          </a:lnTo>
                          <a:lnTo>
                            <a:pt x="443" y="78"/>
                          </a:lnTo>
                          <a:lnTo>
                            <a:pt x="445" y="78"/>
                          </a:lnTo>
                          <a:lnTo>
                            <a:pt x="445" y="80"/>
                          </a:lnTo>
                          <a:lnTo>
                            <a:pt x="445" y="82"/>
                          </a:lnTo>
                          <a:lnTo>
                            <a:pt x="443" y="82"/>
                          </a:lnTo>
                          <a:lnTo>
                            <a:pt x="445" y="82"/>
                          </a:lnTo>
                          <a:lnTo>
                            <a:pt x="445" y="84"/>
                          </a:lnTo>
                          <a:lnTo>
                            <a:pt x="445" y="82"/>
                          </a:lnTo>
                          <a:lnTo>
                            <a:pt x="445" y="84"/>
                          </a:lnTo>
                          <a:lnTo>
                            <a:pt x="447" y="84"/>
                          </a:lnTo>
                          <a:lnTo>
                            <a:pt x="449" y="84"/>
                          </a:lnTo>
                          <a:lnTo>
                            <a:pt x="449" y="82"/>
                          </a:lnTo>
                          <a:lnTo>
                            <a:pt x="451" y="82"/>
                          </a:lnTo>
                          <a:lnTo>
                            <a:pt x="453" y="82"/>
                          </a:lnTo>
                          <a:lnTo>
                            <a:pt x="455" y="82"/>
                          </a:lnTo>
                          <a:lnTo>
                            <a:pt x="455" y="80"/>
                          </a:lnTo>
                          <a:lnTo>
                            <a:pt x="457" y="80"/>
                          </a:lnTo>
                          <a:lnTo>
                            <a:pt x="459" y="80"/>
                          </a:lnTo>
                          <a:lnTo>
                            <a:pt x="459" y="78"/>
                          </a:lnTo>
                          <a:lnTo>
                            <a:pt x="457" y="78"/>
                          </a:lnTo>
                          <a:lnTo>
                            <a:pt x="455" y="77"/>
                          </a:lnTo>
                          <a:lnTo>
                            <a:pt x="455" y="75"/>
                          </a:lnTo>
                          <a:lnTo>
                            <a:pt x="457" y="75"/>
                          </a:lnTo>
                          <a:lnTo>
                            <a:pt x="459" y="75"/>
                          </a:lnTo>
                          <a:lnTo>
                            <a:pt x="459" y="73"/>
                          </a:lnTo>
                          <a:lnTo>
                            <a:pt x="461" y="73"/>
                          </a:lnTo>
                          <a:lnTo>
                            <a:pt x="461" y="71"/>
                          </a:lnTo>
                          <a:lnTo>
                            <a:pt x="463" y="71"/>
                          </a:lnTo>
                          <a:lnTo>
                            <a:pt x="464" y="71"/>
                          </a:lnTo>
                          <a:lnTo>
                            <a:pt x="464" y="73"/>
                          </a:lnTo>
                          <a:lnTo>
                            <a:pt x="466" y="73"/>
                          </a:lnTo>
                          <a:lnTo>
                            <a:pt x="468" y="73"/>
                          </a:lnTo>
                          <a:lnTo>
                            <a:pt x="470" y="73"/>
                          </a:lnTo>
                          <a:lnTo>
                            <a:pt x="468" y="73"/>
                          </a:lnTo>
                          <a:lnTo>
                            <a:pt x="470" y="73"/>
                          </a:lnTo>
                          <a:lnTo>
                            <a:pt x="472" y="73"/>
                          </a:lnTo>
                          <a:lnTo>
                            <a:pt x="472" y="71"/>
                          </a:lnTo>
                          <a:lnTo>
                            <a:pt x="472" y="69"/>
                          </a:lnTo>
                          <a:lnTo>
                            <a:pt x="470" y="69"/>
                          </a:lnTo>
                          <a:lnTo>
                            <a:pt x="472" y="69"/>
                          </a:lnTo>
                          <a:lnTo>
                            <a:pt x="472" y="67"/>
                          </a:lnTo>
                          <a:lnTo>
                            <a:pt x="472" y="65"/>
                          </a:lnTo>
                          <a:lnTo>
                            <a:pt x="474" y="65"/>
                          </a:lnTo>
                          <a:lnTo>
                            <a:pt x="474" y="63"/>
                          </a:lnTo>
                          <a:lnTo>
                            <a:pt x="472" y="63"/>
                          </a:lnTo>
                          <a:lnTo>
                            <a:pt x="472" y="61"/>
                          </a:lnTo>
                          <a:lnTo>
                            <a:pt x="472" y="63"/>
                          </a:lnTo>
                          <a:lnTo>
                            <a:pt x="470" y="63"/>
                          </a:lnTo>
                          <a:lnTo>
                            <a:pt x="470" y="61"/>
                          </a:lnTo>
                          <a:lnTo>
                            <a:pt x="470" y="63"/>
                          </a:lnTo>
                          <a:lnTo>
                            <a:pt x="470" y="61"/>
                          </a:lnTo>
                          <a:lnTo>
                            <a:pt x="470" y="59"/>
                          </a:lnTo>
                          <a:lnTo>
                            <a:pt x="468" y="59"/>
                          </a:lnTo>
                          <a:lnTo>
                            <a:pt x="470" y="59"/>
                          </a:lnTo>
                          <a:lnTo>
                            <a:pt x="470" y="57"/>
                          </a:lnTo>
                          <a:lnTo>
                            <a:pt x="468" y="57"/>
                          </a:lnTo>
                          <a:lnTo>
                            <a:pt x="470" y="57"/>
                          </a:lnTo>
                          <a:lnTo>
                            <a:pt x="468" y="57"/>
                          </a:lnTo>
                          <a:lnTo>
                            <a:pt x="468" y="55"/>
                          </a:lnTo>
                          <a:lnTo>
                            <a:pt x="466" y="55"/>
                          </a:lnTo>
                          <a:lnTo>
                            <a:pt x="468" y="55"/>
                          </a:lnTo>
                          <a:lnTo>
                            <a:pt x="468" y="57"/>
                          </a:lnTo>
                          <a:lnTo>
                            <a:pt x="468" y="59"/>
                          </a:lnTo>
                          <a:lnTo>
                            <a:pt x="468" y="57"/>
                          </a:lnTo>
                          <a:lnTo>
                            <a:pt x="468" y="59"/>
                          </a:lnTo>
                          <a:lnTo>
                            <a:pt x="468" y="57"/>
                          </a:lnTo>
                          <a:lnTo>
                            <a:pt x="466" y="57"/>
                          </a:lnTo>
                          <a:lnTo>
                            <a:pt x="466" y="59"/>
                          </a:lnTo>
                          <a:lnTo>
                            <a:pt x="468" y="59"/>
                          </a:lnTo>
                          <a:lnTo>
                            <a:pt x="466" y="59"/>
                          </a:lnTo>
                          <a:lnTo>
                            <a:pt x="464" y="59"/>
                          </a:lnTo>
                          <a:lnTo>
                            <a:pt x="464" y="57"/>
                          </a:lnTo>
                          <a:lnTo>
                            <a:pt x="464" y="55"/>
                          </a:lnTo>
                          <a:lnTo>
                            <a:pt x="463" y="55"/>
                          </a:lnTo>
                          <a:lnTo>
                            <a:pt x="464" y="55"/>
                          </a:lnTo>
                          <a:lnTo>
                            <a:pt x="464" y="54"/>
                          </a:lnTo>
                          <a:lnTo>
                            <a:pt x="463" y="54"/>
                          </a:lnTo>
                          <a:lnTo>
                            <a:pt x="464" y="54"/>
                          </a:lnTo>
                          <a:lnTo>
                            <a:pt x="464" y="52"/>
                          </a:lnTo>
                          <a:lnTo>
                            <a:pt x="464" y="50"/>
                          </a:lnTo>
                          <a:lnTo>
                            <a:pt x="464" y="52"/>
                          </a:lnTo>
                          <a:lnTo>
                            <a:pt x="464" y="50"/>
                          </a:lnTo>
                          <a:lnTo>
                            <a:pt x="463" y="50"/>
                          </a:lnTo>
                          <a:lnTo>
                            <a:pt x="464" y="50"/>
                          </a:lnTo>
                          <a:lnTo>
                            <a:pt x="463" y="50"/>
                          </a:lnTo>
                          <a:lnTo>
                            <a:pt x="461" y="50"/>
                          </a:lnTo>
                          <a:lnTo>
                            <a:pt x="459" y="50"/>
                          </a:lnTo>
                          <a:lnTo>
                            <a:pt x="457" y="50"/>
                          </a:lnTo>
                          <a:lnTo>
                            <a:pt x="455" y="50"/>
                          </a:lnTo>
                          <a:lnTo>
                            <a:pt x="453" y="50"/>
                          </a:lnTo>
                          <a:lnTo>
                            <a:pt x="451" y="50"/>
                          </a:lnTo>
                          <a:lnTo>
                            <a:pt x="449" y="50"/>
                          </a:lnTo>
                          <a:lnTo>
                            <a:pt x="449" y="52"/>
                          </a:lnTo>
                          <a:lnTo>
                            <a:pt x="449" y="54"/>
                          </a:lnTo>
                          <a:lnTo>
                            <a:pt x="449" y="52"/>
                          </a:lnTo>
                          <a:lnTo>
                            <a:pt x="447" y="52"/>
                          </a:lnTo>
                          <a:lnTo>
                            <a:pt x="445" y="52"/>
                          </a:lnTo>
                          <a:lnTo>
                            <a:pt x="445" y="50"/>
                          </a:lnTo>
                          <a:lnTo>
                            <a:pt x="447" y="50"/>
                          </a:lnTo>
                          <a:lnTo>
                            <a:pt x="449" y="50"/>
                          </a:lnTo>
                          <a:lnTo>
                            <a:pt x="449" y="48"/>
                          </a:lnTo>
                          <a:lnTo>
                            <a:pt x="451" y="48"/>
                          </a:lnTo>
                          <a:lnTo>
                            <a:pt x="451" y="46"/>
                          </a:lnTo>
                          <a:lnTo>
                            <a:pt x="453" y="46"/>
                          </a:lnTo>
                          <a:lnTo>
                            <a:pt x="453" y="44"/>
                          </a:lnTo>
                          <a:lnTo>
                            <a:pt x="455" y="44"/>
                          </a:lnTo>
                          <a:lnTo>
                            <a:pt x="455" y="42"/>
                          </a:lnTo>
                          <a:lnTo>
                            <a:pt x="457" y="42"/>
                          </a:lnTo>
                          <a:lnTo>
                            <a:pt x="459" y="42"/>
                          </a:lnTo>
                          <a:lnTo>
                            <a:pt x="459" y="40"/>
                          </a:lnTo>
                          <a:lnTo>
                            <a:pt x="461" y="40"/>
                          </a:lnTo>
                          <a:lnTo>
                            <a:pt x="461" y="38"/>
                          </a:lnTo>
                          <a:lnTo>
                            <a:pt x="463" y="38"/>
                          </a:lnTo>
                          <a:lnTo>
                            <a:pt x="463" y="36"/>
                          </a:lnTo>
                          <a:lnTo>
                            <a:pt x="464" y="36"/>
                          </a:lnTo>
                          <a:lnTo>
                            <a:pt x="464" y="34"/>
                          </a:lnTo>
                          <a:lnTo>
                            <a:pt x="466" y="34"/>
                          </a:lnTo>
                          <a:lnTo>
                            <a:pt x="466" y="32"/>
                          </a:lnTo>
                          <a:lnTo>
                            <a:pt x="468" y="32"/>
                          </a:lnTo>
                          <a:lnTo>
                            <a:pt x="468" y="30"/>
                          </a:lnTo>
                          <a:lnTo>
                            <a:pt x="470" y="30"/>
                          </a:lnTo>
                          <a:lnTo>
                            <a:pt x="470" y="29"/>
                          </a:lnTo>
                          <a:lnTo>
                            <a:pt x="472" y="29"/>
                          </a:lnTo>
                          <a:lnTo>
                            <a:pt x="472" y="27"/>
                          </a:lnTo>
                          <a:lnTo>
                            <a:pt x="472" y="29"/>
                          </a:lnTo>
                          <a:lnTo>
                            <a:pt x="474" y="29"/>
                          </a:lnTo>
                          <a:lnTo>
                            <a:pt x="476" y="29"/>
                          </a:lnTo>
                          <a:lnTo>
                            <a:pt x="478" y="29"/>
                          </a:lnTo>
                          <a:lnTo>
                            <a:pt x="478" y="27"/>
                          </a:lnTo>
                          <a:lnTo>
                            <a:pt x="480" y="27"/>
                          </a:lnTo>
                          <a:lnTo>
                            <a:pt x="480" y="25"/>
                          </a:lnTo>
                          <a:lnTo>
                            <a:pt x="480" y="23"/>
                          </a:lnTo>
                          <a:lnTo>
                            <a:pt x="482" y="23"/>
                          </a:lnTo>
                          <a:lnTo>
                            <a:pt x="484" y="23"/>
                          </a:lnTo>
                          <a:lnTo>
                            <a:pt x="484" y="25"/>
                          </a:lnTo>
                          <a:lnTo>
                            <a:pt x="484" y="23"/>
                          </a:lnTo>
                          <a:lnTo>
                            <a:pt x="484" y="25"/>
                          </a:lnTo>
                          <a:lnTo>
                            <a:pt x="486" y="25"/>
                          </a:lnTo>
                          <a:lnTo>
                            <a:pt x="484" y="25"/>
                          </a:lnTo>
                          <a:lnTo>
                            <a:pt x="484" y="27"/>
                          </a:lnTo>
                          <a:lnTo>
                            <a:pt x="482" y="27"/>
                          </a:lnTo>
                          <a:lnTo>
                            <a:pt x="482" y="29"/>
                          </a:lnTo>
                          <a:lnTo>
                            <a:pt x="480" y="29"/>
                          </a:lnTo>
                          <a:lnTo>
                            <a:pt x="478" y="29"/>
                          </a:lnTo>
                          <a:lnTo>
                            <a:pt x="478" y="30"/>
                          </a:lnTo>
                          <a:lnTo>
                            <a:pt x="476" y="30"/>
                          </a:lnTo>
                          <a:lnTo>
                            <a:pt x="476" y="32"/>
                          </a:lnTo>
                          <a:lnTo>
                            <a:pt x="476" y="34"/>
                          </a:lnTo>
                          <a:lnTo>
                            <a:pt x="478" y="34"/>
                          </a:lnTo>
                          <a:lnTo>
                            <a:pt x="478" y="36"/>
                          </a:lnTo>
                          <a:lnTo>
                            <a:pt x="480" y="36"/>
                          </a:lnTo>
                          <a:lnTo>
                            <a:pt x="480" y="38"/>
                          </a:lnTo>
                          <a:lnTo>
                            <a:pt x="480" y="40"/>
                          </a:lnTo>
                          <a:lnTo>
                            <a:pt x="482" y="40"/>
                          </a:lnTo>
                          <a:lnTo>
                            <a:pt x="484" y="40"/>
                          </a:lnTo>
                          <a:lnTo>
                            <a:pt x="484" y="42"/>
                          </a:lnTo>
                          <a:lnTo>
                            <a:pt x="486" y="42"/>
                          </a:lnTo>
                          <a:lnTo>
                            <a:pt x="488" y="42"/>
                          </a:lnTo>
                          <a:lnTo>
                            <a:pt x="488" y="40"/>
                          </a:lnTo>
                          <a:lnTo>
                            <a:pt x="488" y="38"/>
                          </a:lnTo>
                          <a:lnTo>
                            <a:pt x="488" y="36"/>
                          </a:lnTo>
                          <a:lnTo>
                            <a:pt x="489" y="36"/>
                          </a:lnTo>
                          <a:lnTo>
                            <a:pt x="489" y="34"/>
                          </a:lnTo>
                          <a:lnTo>
                            <a:pt x="491" y="34"/>
                          </a:lnTo>
                          <a:lnTo>
                            <a:pt x="493" y="34"/>
                          </a:lnTo>
                          <a:lnTo>
                            <a:pt x="495" y="34"/>
                          </a:lnTo>
                          <a:lnTo>
                            <a:pt x="497" y="34"/>
                          </a:lnTo>
                          <a:lnTo>
                            <a:pt x="499" y="34"/>
                          </a:lnTo>
                          <a:lnTo>
                            <a:pt x="499" y="32"/>
                          </a:lnTo>
                          <a:lnTo>
                            <a:pt x="501" y="32"/>
                          </a:lnTo>
                          <a:lnTo>
                            <a:pt x="501" y="30"/>
                          </a:lnTo>
                          <a:lnTo>
                            <a:pt x="503" y="30"/>
                          </a:lnTo>
                          <a:lnTo>
                            <a:pt x="503" y="29"/>
                          </a:lnTo>
                          <a:lnTo>
                            <a:pt x="503" y="27"/>
                          </a:lnTo>
                          <a:lnTo>
                            <a:pt x="503" y="25"/>
                          </a:lnTo>
                          <a:lnTo>
                            <a:pt x="503" y="23"/>
                          </a:lnTo>
                          <a:lnTo>
                            <a:pt x="501" y="23"/>
                          </a:lnTo>
                          <a:lnTo>
                            <a:pt x="501" y="21"/>
                          </a:lnTo>
                          <a:lnTo>
                            <a:pt x="499" y="21"/>
                          </a:lnTo>
                          <a:lnTo>
                            <a:pt x="499" y="23"/>
                          </a:lnTo>
                          <a:lnTo>
                            <a:pt x="499" y="21"/>
                          </a:lnTo>
                          <a:lnTo>
                            <a:pt x="497" y="21"/>
                          </a:lnTo>
                          <a:lnTo>
                            <a:pt x="499" y="21"/>
                          </a:lnTo>
                          <a:lnTo>
                            <a:pt x="499" y="19"/>
                          </a:lnTo>
                          <a:lnTo>
                            <a:pt x="501" y="19"/>
                          </a:lnTo>
                          <a:lnTo>
                            <a:pt x="503" y="19"/>
                          </a:lnTo>
                          <a:lnTo>
                            <a:pt x="503" y="17"/>
                          </a:lnTo>
                          <a:lnTo>
                            <a:pt x="505" y="17"/>
                          </a:lnTo>
                          <a:lnTo>
                            <a:pt x="505" y="15"/>
                          </a:lnTo>
                          <a:lnTo>
                            <a:pt x="505" y="13"/>
                          </a:lnTo>
                          <a:lnTo>
                            <a:pt x="503" y="13"/>
                          </a:lnTo>
                          <a:lnTo>
                            <a:pt x="505" y="13"/>
                          </a:lnTo>
                          <a:lnTo>
                            <a:pt x="503" y="13"/>
                          </a:lnTo>
                          <a:lnTo>
                            <a:pt x="503" y="11"/>
                          </a:lnTo>
                          <a:lnTo>
                            <a:pt x="505" y="11"/>
                          </a:lnTo>
                          <a:lnTo>
                            <a:pt x="505" y="9"/>
                          </a:lnTo>
                          <a:lnTo>
                            <a:pt x="505" y="7"/>
                          </a:lnTo>
                          <a:lnTo>
                            <a:pt x="507" y="7"/>
                          </a:lnTo>
                          <a:lnTo>
                            <a:pt x="507" y="6"/>
                          </a:lnTo>
                          <a:lnTo>
                            <a:pt x="509" y="6"/>
                          </a:lnTo>
                          <a:lnTo>
                            <a:pt x="511" y="6"/>
                          </a:lnTo>
                          <a:lnTo>
                            <a:pt x="512" y="6"/>
                          </a:lnTo>
                          <a:lnTo>
                            <a:pt x="512" y="4"/>
                          </a:lnTo>
                          <a:lnTo>
                            <a:pt x="512" y="6"/>
                          </a:lnTo>
                          <a:lnTo>
                            <a:pt x="512" y="4"/>
                          </a:lnTo>
                          <a:lnTo>
                            <a:pt x="514" y="4"/>
                          </a:lnTo>
                          <a:lnTo>
                            <a:pt x="516" y="4"/>
                          </a:lnTo>
                          <a:lnTo>
                            <a:pt x="516" y="2"/>
                          </a:lnTo>
                          <a:lnTo>
                            <a:pt x="518" y="2"/>
                          </a:lnTo>
                          <a:lnTo>
                            <a:pt x="520" y="2"/>
                          </a:lnTo>
                          <a:lnTo>
                            <a:pt x="520" y="0"/>
                          </a:lnTo>
                          <a:lnTo>
                            <a:pt x="522" y="0"/>
                          </a:lnTo>
                          <a:lnTo>
                            <a:pt x="524" y="0"/>
                          </a:lnTo>
                          <a:lnTo>
                            <a:pt x="526" y="0"/>
                          </a:lnTo>
                          <a:lnTo>
                            <a:pt x="526" y="2"/>
                          </a:lnTo>
                          <a:lnTo>
                            <a:pt x="528" y="2"/>
                          </a:lnTo>
                          <a:lnTo>
                            <a:pt x="530" y="2"/>
                          </a:lnTo>
                          <a:lnTo>
                            <a:pt x="530" y="4"/>
                          </a:lnTo>
                          <a:lnTo>
                            <a:pt x="532" y="4"/>
                          </a:lnTo>
                          <a:lnTo>
                            <a:pt x="534" y="6"/>
                          </a:lnTo>
                          <a:lnTo>
                            <a:pt x="534" y="4"/>
                          </a:lnTo>
                          <a:lnTo>
                            <a:pt x="534" y="6"/>
                          </a:lnTo>
                          <a:lnTo>
                            <a:pt x="535" y="6"/>
                          </a:lnTo>
                          <a:lnTo>
                            <a:pt x="537" y="6"/>
                          </a:lnTo>
                          <a:lnTo>
                            <a:pt x="539" y="6"/>
                          </a:lnTo>
                          <a:lnTo>
                            <a:pt x="541" y="6"/>
                          </a:lnTo>
                          <a:lnTo>
                            <a:pt x="543" y="6"/>
                          </a:lnTo>
                          <a:lnTo>
                            <a:pt x="545" y="6"/>
                          </a:lnTo>
                          <a:lnTo>
                            <a:pt x="547" y="6"/>
                          </a:lnTo>
                          <a:lnTo>
                            <a:pt x="545" y="6"/>
                          </a:lnTo>
                          <a:lnTo>
                            <a:pt x="547" y="6"/>
                          </a:lnTo>
                          <a:lnTo>
                            <a:pt x="547" y="4"/>
                          </a:lnTo>
                          <a:lnTo>
                            <a:pt x="545" y="4"/>
                          </a:lnTo>
                          <a:lnTo>
                            <a:pt x="547" y="4"/>
                          </a:lnTo>
                          <a:lnTo>
                            <a:pt x="547" y="6"/>
                          </a:lnTo>
                          <a:lnTo>
                            <a:pt x="549" y="6"/>
                          </a:lnTo>
                          <a:lnTo>
                            <a:pt x="551" y="6"/>
                          </a:lnTo>
                          <a:lnTo>
                            <a:pt x="553" y="6"/>
                          </a:lnTo>
                          <a:lnTo>
                            <a:pt x="551" y="6"/>
                          </a:lnTo>
                          <a:lnTo>
                            <a:pt x="553" y="6"/>
                          </a:lnTo>
                          <a:lnTo>
                            <a:pt x="555" y="6"/>
                          </a:lnTo>
                          <a:lnTo>
                            <a:pt x="555" y="4"/>
                          </a:lnTo>
                          <a:lnTo>
                            <a:pt x="555" y="6"/>
                          </a:lnTo>
                          <a:lnTo>
                            <a:pt x="557" y="6"/>
                          </a:lnTo>
                          <a:lnTo>
                            <a:pt x="559" y="6"/>
                          </a:lnTo>
                          <a:lnTo>
                            <a:pt x="560" y="6"/>
                          </a:lnTo>
                          <a:lnTo>
                            <a:pt x="560" y="7"/>
                          </a:lnTo>
                          <a:lnTo>
                            <a:pt x="562" y="7"/>
                          </a:lnTo>
                          <a:lnTo>
                            <a:pt x="564" y="7"/>
                          </a:lnTo>
                          <a:lnTo>
                            <a:pt x="566" y="7"/>
                          </a:lnTo>
                          <a:lnTo>
                            <a:pt x="566" y="9"/>
                          </a:lnTo>
                          <a:lnTo>
                            <a:pt x="568" y="9"/>
                          </a:lnTo>
                          <a:lnTo>
                            <a:pt x="570" y="9"/>
                          </a:lnTo>
                          <a:lnTo>
                            <a:pt x="572" y="9"/>
                          </a:lnTo>
                          <a:lnTo>
                            <a:pt x="572" y="11"/>
                          </a:lnTo>
                          <a:lnTo>
                            <a:pt x="574" y="11"/>
                          </a:lnTo>
                          <a:lnTo>
                            <a:pt x="574" y="13"/>
                          </a:lnTo>
                          <a:lnTo>
                            <a:pt x="576" y="13"/>
                          </a:lnTo>
                          <a:lnTo>
                            <a:pt x="578" y="13"/>
                          </a:lnTo>
                          <a:lnTo>
                            <a:pt x="578" y="15"/>
                          </a:lnTo>
                          <a:lnTo>
                            <a:pt x="578" y="17"/>
                          </a:lnTo>
                          <a:lnTo>
                            <a:pt x="580" y="17"/>
                          </a:lnTo>
                          <a:lnTo>
                            <a:pt x="580" y="19"/>
                          </a:lnTo>
                          <a:lnTo>
                            <a:pt x="582" y="19"/>
                          </a:lnTo>
                          <a:lnTo>
                            <a:pt x="582" y="21"/>
                          </a:lnTo>
                          <a:lnTo>
                            <a:pt x="583" y="21"/>
                          </a:lnTo>
                          <a:lnTo>
                            <a:pt x="583" y="19"/>
                          </a:lnTo>
                          <a:lnTo>
                            <a:pt x="585" y="19"/>
                          </a:lnTo>
                          <a:lnTo>
                            <a:pt x="587" y="19"/>
                          </a:lnTo>
                          <a:lnTo>
                            <a:pt x="589" y="19"/>
                          </a:lnTo>
                          <a:lnTo>
                            <a:pt x="591" y="19"/>
                          </a:lnTo>
                          <a:lnTo>
                            <a:pt x="593" y="19"/>
                          </a:lnTo>
                          <a:lnTo>
                            <a:pt x="593" y="21"/>
                          </a:lnTo>
                          <a:lnTo>
                            <a:pt x="595" y="21"/>
                          </a:lnTo>
                          <a:lnTo>
                            <a:pt x="597" y="21"/>
                          </a:lnTo>
                          <a:lnTo>
                            <a:pt x="599" y="21"/>
                          </a:lnTo>
                          <a:lnTo>
                            <a:pt x="601" y="21"/>
                          </a:lnTo>
                          <a:lnTo>
                            <a:pt x="601" y="23"/>
                          </a:lnTo>
                          <a:lnTo>
                            <a:pt x="603" y="23"/>
                          </a:lnTo>
                          <a:lnTo>
                            <a:pt x="605" y="23"/>
                          </a:lnTo>
                          <a:lnTo>
                            <a:pt x="605" y="25"/>
                          </a:lnTo>
                          <a:lnTo>
                            <a:pt x="607" y="25"/>
                          </a:lnTo>
                          <a:lnTo>
                            <a:pt x="608" y="25"/>
                          </a:lnTo>
                          <a:lnTo>
                            <a:pt x="608" y="27"/>
                          </a:lnTo>
                          <a:lnTo>
                            <a:pt x="610" y="27"/>
                          </a:lnTo>
                          <a:lnTo>
                            <a:pt x="610" y="29"/>
                          </a:lnTo>
                          <a:lnTo>
                            <a:pt x="612" y="29"/>
                          </a:lnTo>
                          <a:lnTo>
                            <a:pt x="614" y="29"/>
                          </a:lnTo>
                          <a:lnTo>
                            <a:pt x="616" y="29"/>
                          </a:lnTo>
                          <a:lnTo>
                            <a:pt x="614" y="29"/>
                          </a:lnTo>
                          <a:lnTo>
                            <a:pt x="616" y="29"/>
                          </a:lnTo>
                          <a:lnTo>
                            <a:pt x="616" y="27"/>
                          </a:lnTo>
                          <a:lnTo>
                            <a:pt x="614" y="27"/>
                          </a:lnTo>
                          <a:lnTo>
                            <a:pt x="616" y="27"/>
                          </a:lnTo>
                          <a:lnTo>
                            <a:pt x="618" y="27"/>
                          </a:lnTo>
                          <a:lnTo>
                            <a:pt x="620" y="27"/>
                          </a:lnTo>
                          <a:lnTo>
                            <a:pt x="620" y="29"/>
                          </a:lnTo>
                          <a:lnTo>
                            <a:pt x="622" y="29"/>
                          </a:lnTo>
                          <a:lnTo>
                            <a:pt x="624" y="29"/>
                          </a:lnTo>
                          <a:lnTo>
                            <a:pt x="624" y="30"/>
                          </a:lnTo>
                          <a:lnTo>
                            <a:pt x="626" y="30"/>
                          </a:lnTo>
                          <a:lnTo>
                            <a:pt x="626" y="32"/>
                          </a:lnTo>
                          <a:lnTo>
                            <a:pt x="628" y="32"/>
                          </a:lnTo>
                          <a:lnTo>
                            <a:pt x="628" y="34"/>
                          </a:lnTo>
                          <a:lnTo>
                            <a:pt x="630" y="34"/>
                          </a:lnTo>
                          <a:lnTo>
                            <a:pt x="630" y="36"/>
                          </a:lnTo>
                          <a:lnTo>
                            <a:pt x="631" y="36"/>
                          </a:lnTo>
                          <a:lnTo>
                            <a:pt x="633" y="36"/>
                          </a:lnTo>
                          <a:lnTo>
                            <a:pt x="633" y="38"/>
                          </a:lnTo>
                          <a:lnTo>
                            <a:pt x="635" y="38"/>
                          </a:lnTo>
                          <a:lnTo>
                            <a:pt x="635" y="40"/>
                          </a:lnTo>
                          <a:lnTo>
                            <a:pt x="637" y="40"/>
                          </a:lnTo>
                          <a:lnTo>
                            <a:pt x="637" y="42"/>
                          </a:lnTo>
                          <a:lnTo>
                            <a:pt x="639" y="42"/>
                          </a:lnTo>
                          <a:lnTo>
                            <a:pt x="639" y="44"/>
                          </a:lnTo>
                          <a:lnTo>
                            <a:pt x="637" y="44"/>
                          </a:lnTo>
                          <a:lnTo>
                            <a:pt x="639" y="46"/>
                          </a:lnTo>
                          <a:lnTo>
                            <a:pt x="639" y="48"/>
                          </a:lnTo>
                          <a:lnTo>
                            <a:pt x="637" y="48"/>
                          </a:lnTo>
                          <a:lnTo>
                            <a:pt x="639" y="48"/>
                          </a:lnTo>
                          <a:lnTo>
                            <a:pt x="639" y="50"/>
                          </a:lnTo>
                          <a:lnTo>
                            <a:pt x="639" y="52"/>
                          </a:lnTo>
                          <a:lnTo>
                            <a:pt x="641" y="52"/>
                          </a:lnTo>
                          <a:lnTo>
                            <a:pt x="641" y="54"/>
                          </a:lnTo>
                          <a:lnTo>
                            <a:pt x="641" y="55"/>
                          </a:lnTo>
                          <a:lnTo>
                            <a:pt x="643" y="55"/>
                          </a:lnTo>
                          <a:lnTo>
                            <a:pt x="643" y="57"/>
                          </a:lnTo>
                          <a:lnTo>
                            <a:pt x="645" y="57"/>
                          </a:lnTo>
                          <a:lnTo>
                            <a:pt x="645" y="59"/>
                          </a:lnTo>
                          <a:lnTo>
                            <a:pt x="645" y="61"/>
                          </a:lnTo>
                          <a:lnTo>
                            <a:pt x="647" y="61"/>
                          </a:lnTo>
                          <a:lnTo>
                            <a:pt x="647" y="63"/>
                          </a:lnTo>
                          <a:lnTo>
                            <a:pt x="647" y="65"/>
                          </a:lnTo>
                          <a:lnTo>
                            <a:pt x="649" y="65"/>
                          </a:lnTo>
                          <a:lnTo>
                            <a:pt x="649" y="67"/>
                          </a:lnTo>
                          <a:lnTo>
                            <a:pt x="651" y="69"/>
                          </a:lnTo>
                          <a:lnTo>
                            <a:pt x="651" y="71"/>
                          </a:lnTo>
                          <a:lnTo>
                            <a:pt x="653" y="71"/>
                          </a:lnTo>
                          <a:lnTo>
                            <a:pt x="653" y="73"/>
                          </a:lnTo>
                          <a:lnTo>
                            <a:pt x="655" y="73"/>
                          </a:lnTo>
                          <a:lnTo>
                            <a:pt x="655" y="75"/>
                          </a:lnTo>
                          <a:lnTo>
                            <a:pt x="655" y="77"/>
                          </a:lnTo>
                          <a:lnTo>
                            <a:pt x="655" y="78"/>
                          </a:lnTo>
                          <a:lnTo>
                            <a:pt x="656" y="78"/>
                          </a:lnTo>
                          <a:lnTo>
                            <a:pt x="656" y="80"/>
                          </a:lnTo>
                          <a:lnTo>
                            <a:pt x="658" y="80"/>
                          </a:lnTo>
                          <a:lnTo>
                            <a:pt x="658" y="82"/>
                          </a:lnTo>
                          <a:lnTo>
                            <a:pt x="658" y="84"/>
                          </a:lnTo>
                          <a:lnTo>
                            <a:pt x="660" y="84"/>
                          </a:lnTo>
                          <a:lnTo>
                            <a:pt x="660" y="86"/>
                          </a:lnTo>
                          <a:lnTo>
                            <a:pt x="662" y="86"/>
                          </a:lnTo>
                          <a:lnTo>
                            <a:pt x="662" y="88"/>
                          </a:lnTo>
                          <a:lnTo>
                            <a:pt x="662" y="90"/>
                          </a:lnTo>
                          <a:lnTo>
                            <a:pt x="664" y="90"/>
                          </a:lnTo>
                          <a:lnTo>
                            <a:pt x="664" y="92"/>
                          </a:lnTo>
                          <a:lnTo>
                            <a:pt x="666" y="92"/>
                          </a:lnTo>
                          <a:lnTo>
                            <a:pt x="666" y="94"/>
                          </a:lnTo>
                          <a:lnTo>
                            <a:pt x="666" y="96"/>
                          </a:lnTo>
                          <a:lnTo>
                            <a:pt x="668" y="96"/>
                          </a:lnTo>
                          <a:lnTo>
                            <a:pt x="668" y="98"/>
                          </a:lnTo>
                          <a:lnTo>
                            <a:pt x="668" y="100"/>
                          </a:lnTo>
                          <a:lnTo>
                            <a:pt x="668" y="102"/>
                          </a:lnTo>
                          <a:lnTo>
                            <a:pt x="668" y="103"/>
                          </a:lnTo>
                          <a:lnTo>
                            <a:pt x="668" y="105"/>
                          </a:lnTo>
                          <a:lnTo>
                            <a:pt x="668" y="107"/>
                          </a:lnTo>
                          <a:lnTo>
                            <a:pt x="668" y="109"/>
                          </a:lnTo>
                          <a:lnTo>
                            <a:pt x="668" y="111"/>
                          </a:lnTo>
                          <a:lnTo>
                            <a:pt x="666" y="111"/>
                          </a:lnTo>
                          <a:lnTo>
                            <a:pt x="666" y="113"/>
                          </a:lnTo>
                          <a:lnTo>
                            <a:pt x="666" y="115"/>
                          </a:lnTo>
                          <a:lnTo>
                            <a:pt x="664" y="115"/>
                          </a:lnTo>
                          <a:lnTo>
                            <a:pt x="664" y="117"/>
                          </a:lnTo>
                          <a:lnTo>
                            <a:pt x="664" y="119"/>
                          </a:lnTo>
                          <a:lnTo>
                            <a:pt x="662" y="119"/>
                          </a:lnTo>
                          <a:lnTo>
                            <a:pt x="662" y="121"/>
                          </a:lnTo>
                          <a:lnTo>
                            <a:pt x="660" y="121"/>
                          </a:lnTo>
                          <a:lnTo>
                            <a:pt x="658" y="121"/>
                          </a:lnTo>
                          <a:lnTo>
                            <a:pt x="658" y="123"/>
                          </a:lnTo>
                          <a:lnTo>
                            <a:pt x="656" y="123"/>
                          </a:lnTo>
                          <a:lnTo>
                            <a:pt x="655" y="123"/>
                          </a:lnTo>
                          <a:lnTo>
                            <a:pt x="655" y="125"/>
                          </a:lnTo>
                          <a:lnTo>
                            <a:pt x="653" y="125"/>
                          </a:lnTo>
                          <a:lnTo>
                            <a:pt x="653" y="123"/>
                          </a:lnTo>
                          <a:lnTo>
                            <a:pt x="653" y="125"/>
                          </a:lnTo>
                          <a:lnTo>
                            <a:pt x="651" y="125"/>
                          </a:lnTo>
                          <a:lnTo>
                            <a:pt x="651" y="126"/>
                          </a:lnTo>
                          <a:lnTo>
                            <a:pt x="649" y="126"/>
                          </a:lnTo>
                          <a:lnTo>
                            <a:pt x="647" y="126"/>
                          </a:lnTo>
                          <a:lnTo>
                            <a:pt x="645" y="126"/>
                          </a:lnTo>
                          <a:lnTo>
                            <a:pt x="645" y="128"/>
                          </a:lnTo>
                          <a:lnTo>
                            <a:pt x="643" y="128"/>
                          </a:lnTo>
                          <a:lnTo>
                            <a:pt x="643" y="130"/>
                          </a:lnTo>
                          <a:lnTo>
                            <a:pt x="641" y="130"/>
                          </a:lnTo>
                          <a:lnTo>
                            <a:pt x="639" y="130"/>
                          </a:lnTo>
                          <a:lnTo>
                            <a:pt x="639" y="132"/>
                          </a:lnTo>
                          <a:lnTo>
                            <a:pt x="637" y="132"/>
                          </a:lnTo>
                          <a:lnTo>
                            <a:pt x="637" y="134"/>
                          </a:lnTo>
                          <a:lnTo>
                            <a:pt x="635" y="134"/>
                          </a:lnTo>
                          <a:lnTo>
                            <a:pt x="635" y="136"/>
                          </a:lnTo>
                          <a:lnTo>
                            <a:pt x="633" y="136"/>
                          </a:lnTo>
                          <a:lnTo>
                            <a:pt x="633" y="138"/>
                          </a:lnTo>
                          <a:lnTo>
                            <a:pt x="631" y="138"/>
                          </a:lnTo>
                          <a:lnTo>
                            <a:pt x="631" y="140"/>
                          </a:lnTo>
                          <a:lnTo>
                            <a:pt x="630" y="140"/>
                          </a:lnTo>
                          <a:lnTo>
                            <a:pt x="630" y="142"/>
                          </a:lnTo>
                          <a:lnTo>
                            <a:pt x="628" y="142"/>
                          </a:lnTo>
                          <a:lnTo>
                            <a:pt x="628" y="144"/>
                          </a:lnTo>
                          <a:lnTo>
                            <a:pt x="626" y="144"/>
                          </a:lnTo>
                          <a:lnTo>
                            <a:pt x="626" y="146"/>
                          </a:lnTo>
                          <a:lnTo>
                            <a:pt x="626" y="144"/>
                          </a:lnTo>
                          <a:lnTo>
                            <a:pt x="624" y="144"/>
                          </a:lnTo>
                          <a:lnTo>
                            <a:pt x="624" y="146"/>
                          </a:lnTo>
                          <a:lnTo>
                            <a:pt x="622" y="146"/>
                          </a:lnTo>
                          <a:lnTo>
                            <a:pt x="624" y="144"/>
                          </a:lnTo>
                          <a:lnTo>
                            <a:pt x="622" y="144"/>
                          </a:lnTo>
                          <a:lnTo>
                            <a:pt x="620" y="144"/>
                          </a:lnTo>
                          <a:lnTo>
                            <a:pt x="620" y="142"/>
                          </a:lnTo>
                          <a:lnTo>
                            <a:pt x="618" y="142"/>
                          </a:lnTo>
                          <a:lnTo>
                            <a:pt x="618" y="140"/>
                          </a:lnTo>
                          <a:lnTo>
                            <a:pt x="616" y="140"/>
                          </a:lnTo>
                          <a:lnTo>
                            <a:pt x="616" y="142"/>
                          </a:lnTo>
                          <a:lnTo>
                            <a:pt x="618" y="142"/>
                          </a:lnTo>
                          <a:lnTo>
                            <a:pt x="618" y="144"/>
                          </a:lnTo>
                          <a:lnTo>
                            <a:pt x="616" y="142"/>
                          </a:lnTo>
                          <a:lnTo>
                            <a:pt x="616" y="144"/>
                          </a:lnTo>
                          <a:lnTo>
                            <a:pt x="614" y="144"/>
                          </a:lnTo>
                          <a:lnTo>
                            <a:pt x="614" y="142"/>
                          </a:lnTo>
                          <a:lnTo>
                            <a:pt x="612" y="142"/>
                          </a:lnTo>
                          <a:lnTo>
                            <a:pt x="612" y="144"/>
                          </a:lnTo>
                          <a:lnTo>
                            <a:pt x="612" y="146"/>
                          </a:lnTo>
                          <a:lnTo>
                            <a:pt x="612" y="144"/>
                          </a:lnTo>
                          <a:lnTo>
                            <a:pt x="612" y="146"/>
                          </a:lnTo>
                          <a:lnTo>
                            <a:pt x="610" y="146"/>
                          </a:lnTo>
                          <a:lnTo>
                            <a:pt x="610" y="148"/>
                          </a:lnTo>
                          <a:lnTo>
                            <a:pt x="612" y="148"/>
                          </a:lnTo>
                          <a:lnTo>
                            <a:pt x="614" y="148"/>
                          </a:lnTo>
                          <a:lnTo>
                            <a:pt x="616" y="148"/>
                          </a:lnTo>
                          <a:lnTo>
                            <a:pt x="616" y="146"/>
                          </a:lnTo>
                          <a:lnTo>
                            <a:pt x="618" y="146"/>
                          </a:lnTo>
                          <a:lnTo>
                            <a:pt x="618" y="144"/>
                          </a:lnTo>
                          <a:lnTo>
                            <a:pt x="620" y="144"/>
                          </a:lnTo>
                          <a:lnTo>
                            <a:pt x="622" y="144"/>
                          </a:lnTo>
                          <a:lnTo>
                            <a:pt x="622" y="146"/>
                          </a:lnTo>
                          <a:lnTo>
                            <a:pt x="620" y="146"/>
                          </a:lnTo>
                          <a:lnTo>
                            <a:pt x="620" y="148"/>
                          </a:lnTo>
                          <a:lnTo>
                            <a:pt x="620" y="150"/>
                          </a:lnTo>
                          <a:lnTo>
                            <a:pt x="620" y="151"/>
                          </a:lnTo>
                          <a:lnTo>
                            <a:pt x="618" y="151"/>
                          </a:lnTo>
                          <a:lnTo>
                            <a:pt x="618" y="153"/>
                          </a:lnTo>
                          <a:lnTo>
                            <a:pt x="616" y="153"/>
                          </a:lnTo>
                          <a:lnTo>
                            <a:pt x="616" y="155"/>
                          </a:lnTo>
                          <a:lnTo>
                            <a:pt x="616" y="157"/>
                          </a:lnTo>
                          <a:lnTo>
                            <a:pt x="614" y="157"/>
                          </a:lnTo>
                          <a:lnTo>
                            <a:pt x="614" y="159"/>
                          </a:lnTo>
                          <a:lnTo>
                            <a:pt x="614" y="161"/>
                          </a:lnTo>
                          <a:lnTo>
                            <a:pt x="614" y="163"/>
                          </a:lnTo>
                          <a:lnTo>
                            <a:pt x="614" y="165"/>
                          </a:lnTo>
                          <a:lnTo>
                            <a:pt x="614" y="167"/>
                          </a:lnTo>
                          <a:lnTo>
                            <a:pt x="614" y="165"/>
                          </a:lnTo>
                          <a:lnTo>
                            <a:pt x="612" y="165"/>
                          </a:lnTo>
                          <a:lnTo>
                            <a:pt x="612" y="163"/>
                          </a:lnTo>
                          <a:lnTo>
                            <a:pt x="610" y="163"/>
                          </a:lnTo>
                          <a:lnTo>
                            <a:pt x="612" y="163"/>
                          </a:lnTo>
                          <a:lnTo>
                            <a:pt x="612" y="161"/>
                          </a:lnTo>
                          <a:lnTo>
                            <a:pt x="610" y="161"/>
                          </a:lnTo>
                          <a:lnTo>
                            <a:pt x="608" y="161"/>
                          </a:lnTo>
                          <a:lnTo>
                            <a:pt x="608" y="163"/>
                          </a:lnTo>
                          <a:lnTo>
                            <a:pt x="610" y="163"/>
                          </a:lnTo>
                          <a:lnTo>
                            <a:pt x="610" y="165"/>
                          </a:lnTo>
                          <a:lnTo>
                            <a:pt x="608" y="165"/>
                          </a:lnTo>
                          <a:lnTo>
                            <a:pt x="608" y="167"/>
                          </a:lnTo>
                          <a:lnTo>
                            <a:pt x="607" y="167"/>
                          </a:lnTo>
                          <a:lnTo>
                            <a:pt x="607" y="165"/>
                          </a:lnTo>
                          <a:lnTo>
                            <a:pt x="605" y="165"/>
                          </a:lnTo>
                          <a:lnTo>
                            <a:pt x="605" y="163"/>
                          </a:lnTo>
                          <a:lnTo>
                            <a:pt x="603" y="163"/>
                          </a:lnTo>
                          <a:lnTo>
                            <a:pt x="605" y="163"/>
                          </a:lnTo>
                          <a:lnTo>
                            <a:pt x="603" y="163"/>
                          </a:lnTo>
                          <a:lnTo>
                            <a:pt x="603" y="165"/>
                          </a:lnTo>
                          <a:lnTo>
                            <a:pt x="605" y="165"/>
                          </a:lnTo>
                          <a:lnTo>
                            <a:pt x="603" y="165"/>
                          </a:lnTo>
                          <a:lnTo>
                            <a:pt x="603" y="167"/>
                          </a:lnTo>
                          <a:lnTo>
                            <a:pt x="605" y="167"/>
                          </a:lnTo>
                          <a:lnTo>
                            <a:pt x="605" y="169"/>
                          </a:lnTo>
                          <a:lnTo>
                            <a:pt x="605" y="167"/>
                          </a:lnTo>
                          <a:lnTo>
                            <a:pt x="603" y="167"/>
                          </a:lnTo>
                          <a:lnTo>
                            <a:pt x="601" y="167"/>
                          </a:lnTo>
                          <a:lnTo>
                            <a:pt x="603" y="167"/>
                          </a:lnTo>
                          <a:lnTo>
                            <a:pt x="601" y="167"/>
                          </a:lnTo>
                          <a:lnTo>
                            <a:pt x="599" y="167"/>
                          </a:lnTo>
                          <a:lnTo>
                            <a:pt x="597" y="167"/>
                          </a:lnTo>
                          <a:lnTo>
                            <a:pt x="597" y="169"/>
                          </a:lnTo>
                          <a:lnTo>
                            <a:pt x="597" y="171"/>
                          </a:lnTo>
                          <a:lnTo>
                            <a:pt x="599" y="171"/>
                          </a:lnTo>
                          <a:lnTo>
                            <a:pt x="570" y="182"/>
                          </a:lnTo>
                          <a:lnTo>
                            <a:pt x="564" y="184"/>
                          </a:lnTo>
                          <a:lnTo>
                            <a:pt x="547" y="188"/>
                          </a:lnTo>
                          <a:lnTo>
                            <a:pt x="537" y="192"/>
                          </a:lnTo>
                          <a:lnTo>
                            <a:pt x="534" y="194"/>
                          </a:lnTo>
                          <a:lnTo>
                            <a:pt x="532" y="194"/>
                          </a:lnTo>
                          <a:lnTo>
                            <a:pt x="530" y="196"/>
                          </a:lnTo>
                          <a:lnTo>
                            <a:pt x="528" y="196"/>
                          </a:lnTo>
                          <a:lnTo>
                            <a:pt x="524" y="196"/>
                          </a:lnTo>
                          <a:lnTo>
                            <a:pt x="522" y="198"/>
                          </a:lnTo>
                          <a:lnTo>
                            <a:pt x="520" y="198"/>
                          </a:lnTo>
                          <a:lnTo>
                            <a:pt x="518" y="199"/>
                          </a:lnTo>
                          <a:lnTo>
                            <a:pt x="514" y="199"/>
                          </a:lnTo>
                          <a:lnTo>
                            <a:pt x="512" y="199"/>
                          </a:lnTo>
                          <a:lnTo>
                            <a:pt x="511" y="201"/>
                          </a:lnTo>
                          <a:lnTo>
                            <a:pt x="507" y="201"/>
                          </a:lnTo>
                          <a:lnTo>
                            <a:pt x="505" y="203"/>
                          </a:lnTo>
                          <a:lnTo>
                            <a:pt x="503" y="203"/>
                          </a:lnTo>
                          <a:lnTo>
                            <a:pt x="501" y="203"/>
                          </a:lnTo>
                          <a:lnTo>
                            <a:pt x="499" y="205"/>
                          </a:lnTo>
                          <a:lnTo>
                            <a:pt x="497" y="205"/>
                          </a:lnTo>
                          <a:lnTo>
                            <a:pt x="495" y="205"/>
                          </a:lnTo>
                          <a:lnTo>
                            <a:pt x="493" y="207"/>
                          </a:lnTo>
                          <a:lnTo>
                            <a:pt x="491" y="207"/>
                          </a:lnTo>
                          <a:lnTo>
                            <a:pt x="489" y="207"/>
                          </a:lnTo>
                          <a:lnTo>
                            <a:pt x="488" y="207"/>
                          </a:lnTo>
                          <a:lnTo>
                            <a:pt x="486" y="209"/>
                          </a:lnTo>
                          <a:lnTo>
                            <a:pt x="484" y="209"/>
                          </a:lnTo>
                          <a:lnTo>
                            <a:pt x="482" y="209"/>
                          </a:lnTo>
                          <a:lnTo>
                            <a:pt x="480" y="211"/>
                          </a:lnTo>
                          <a:lnTo>
                            <a:pt x="476" y="211"/>
                          </a:lnTo>
                          <a:lnTo>
                            <a:pt x="474" y="211"/>
                          </a:lnTo>
                          <a:lnTo>
                            <a:pt x="472" y="211"/>
                          </a:lnTo>
                          <a:lnTo>
                            <a:pt x="468" y="213"/>
                          </a:lnTo>
                          <a:lnTo>
                            <a:pt x="466" y="213"/>
                          </a:lnTo>
                          <a:lnTo>
                            <a:pt x="464" y="213"/>
                          </a:lnTo>
                          <a:lnTo>
                            <a:pt x="463" y="215"/>
                          </a:lnTo>
                          <a:lnTo>
                            <a:pt x="447" y="217"/>
                          </a:lnTo>
                          <a:lnTo>
                            <a:pt x="443" y="219"/>
                          </a:lnTo>
                          <a:lnTo>
                            <a:pt x="441" y="222"/>
                          </a:lnTo>
                          <a:lnTo>
                            <a:pt x="432" y="242"/>
                          </a:lnTo>
                          <a:lnTo>
                            <a:pt x="430" y="246"/>
                          </a:lnTo>
                          <a:lnTo>
                            <a:pt x="426" y="251"/>
                          </a:lnTo>
                          <a:lnTo>
                            <a:pt x="418" y="267"/>
                          </a:lnTo>
                          <a:lnTo>
                            <a:pt x="416" y="269"/>
                          </a:lnTo>
                          <a:lnTo>
                            <a:pt x="415" y="274"/>
                          </a:lnTo>
                          <a:lnTo>
                            <a:pt x="409" y="284"/>
                          </a:lnTo>
                          <a:lnTo>
                            <a:pt x="405" y="290"/>
                          </a:lnTo>
                          <a:lnTo>
                            <a:pt x="405" y="294"/>
                          </a:lnTo>
                          <a:lnTo>
                            <a:pt x="403" y="294"/>
                          </a:lnTo>
                          <a:lnTo>
                            <a:pt x="403" y="295"/>
                          </a:lnTo>
                          <a:lnTo>
                            <a:pt x="392" y="319"/>
                          </a:lnTo>
                          <a:lnTo>
                            <a:pt x="390" y="322"/>
                          </a:lnTo>
                          <a:lnTo>
                            <a:pt x="386" y="328"/>
                          </a:lnTo>
                          <a:lnTo>
                            <a:pt x="384" y="332"/>
                          </a:lnTo>
                          <a:lnTo>
                            <a:pt x="382" y="336"/>
                          </a:lnTo>
                          <a:lnTo>
                            <a:pt x="380" y="340"/>
                          </a:lnTo>
                          <a:lnTo>
                            <a:pt x="380" y="342"/>
                          </a:lnTo>
                          <a:lnTo>
                            <a:pt x="378" y="342"/>
                          </a:lnTo>
                          <a:lnTo>
                            <a:pt x="376" y="345"/>
                          </a:lnTo>
                          <a:lnTo>
                            <a:pt x="376" y="347"/>
                          </a:lnTo>
                          <a:lnTo>
                            <a:pt x="374" y="351"/>
                          </a:lnTo>
                          <a:lnTo>
                            <a:pt x="372" y="353"/>
                          </a:lnTo>
                          <a:lnTo>
                            <a:pt x="370" y="353"/>
                          </a:lnTo>
                          <a:lnTo>
                            <a:pt x="370" y="355"/>
                          </a:lnTo>
                          <a:lnTo>
                            <a:pt x="368" y="355"/>
                          </a:lnTo>
                          <a:lnTo>
                            <a:pt x="367" y="355"/>
                          </a:lnTo>
                          <a:lnTo>
                            <a:pt x="365" y="355"/>
                          </a:lnTo>
                          <a:lnTo>
                            <a:pt x="365" y="353"/>
                          </a:lnTo>
                          <a:lnTo>
                            <a:pt x="363" y="353"/>
                          </a:lnTo>
                          <a:lnTo>
                            <a:pt x="361" y="353"/>
                          </a:lnTo>
                          <a:lnTo>
                            <a:pt x="359" y="353"/>
                          </a:lnTo>
                          <a:lnTo>
                            <a:pt x="357" y="353"/>
                          </a:lnTo>
                          <a:lnTo>
                            <a:pt x="355" y="353"/>
                          </a:lnTo>
                          <a:lnTo>
                            <a:pt x="353" y="353"/>
                          </a:lnTo>
                          <a:lnTo>
                            <a:pt x="353" y="351"/>
                          </a:lnTo>
                          <a:lnTo>
                            <a:pt x="353" y="353"/>
                          </a:lnTo>
                          <a:lnTo>
                            <a:pt x="351" y="353"/>
                          </a:lnTo>
                          <a:lnTo>
                            <a:pt x="349" y="353"/>
                          </a:lnTo>
                          <a:lnTo>
                            <a:pt x="349" y="351"/>
                          </a:lnTo>
                          <a:lnTo>
                            <a:pt x="347" y="351"/>
                          </a:lnTo>
                          <a:lnTo>
                            <a:pt x="345" y="351"/>
                          </a:lnTo>
                          <a:lnTo>
                            <a:pt x="344" y="351"/>
                          </a:lnTo>
                          <a:lnTo>
                            <a:pt x="344" y="353"/>
                          </a:lnTo>
                          <a:lnTo>
                            <a:pt x="342" y="353"/>
                          </a:lnTo>
                          <a:lnTo>
                            <a:pt x="342" y="355"/>
                          </a:lnTo>
                          <a:lnTo>
                            <a:pt x="340" y="355"/>
                          </a:lnTo>
                          <a:lnTo>
                            <a:pt x="338" y="355"/>
                          </a:lnTo>
                          <a:lnTo>
                            <a:pt x="336" y="355"/>
                          </a:lnTo>
                          <a:lnTo>
                            <a:pt x="336" y="357"/>
                          </a:lnTo>
                          <a:lnTo>
                            <a:pt x="334" y="357"/>
                          </a:lnTo>
                          <a:lnTo>
                            <a:pt x="332" y="357"/>
                          </a:lnTo>
                          <a:lnTo>
                            <a:pt x="330" y="357"/>
                          </a:lnTo>
                          <a:lnTo>
                            <a:pt x="330" y="359"/>
                          </a:lnTo>
                          <a:lnTo>
                            <a:pt x="328" y="359"/>
                          </a:lnTo>
                          <a:lnTo>
                            <a:pt x="328" y="357"/>
                          </a:lnTo>
                          <a:lnTo>
                            <a:pt x="328" y="359"/>
                          </a:lnTo>
                          <a:lnTo>
                            <a:pt x="326" y="359"/>
                          </a:lnTo>
                          <a:lnTo>
                            <a:pt x="324" y="359"/>
                          </a:lnTo>
                          <a:lnTo>
                            <a:pt x="322" y="361"/>
                          </a:lnTo>
                          <a:lnTo>
                            <a:pt x="322" y="359"/>
                          </a:lnTo>
                          <a:lnTo>
                            <a:pt x="320" y="359"/>
                          </a:lnTo>
                          <a:lnTo>
                            <a:pt x="320" y="357"/>
                          </a:lnTo>
                          <a:lnTo>
                            <a:pt x="320" y="359"/>
                          </a:lnTo>
                          <a:lnTo>
                            <a:pt x="319" y="359"/>
                          </a:lnTo>
                          <a:lnTo>
                            <a:pt x="317" y="359"/>
                          </a:lnTo>
                          <a:lnTo>
                            <a:pt x="317" y="361"/>
                          </a:lnTo>
                          <a:lnTo>
                            <a:pt x="315" y="361"/>
                          </a:lnTo>
                          <a:lnTo>
                            <a:pt x="315" y="363"/>
                          </a:lnTo>
                          <a:lnTo>
                            <a:pt x="313" y="363"/>
                          </a:lnTo>
                          <a:lnTo>
                            <a:pt x="313" y="365"/>
                          </a:lnTo>
                          <a:lnTo>
                            <a:pt x="311" y="365"/>
                          </a:lnTo>
                          <a:lnTo>
                            <a:pt x="309" y="365"/>
                          </a:lnTo>
                          <a:lnTo>
                            <a:pt x="309" y="367"/>
                          </a:lnTo>
                          <a:lnTo>
                            <a:pt x="309" y="368"/>
                          </a:lnTo>
                          <a:lnTo>
                            <a:pt x="307" y="368"/>
                          </a:lnTo>
                          <a:lnTo>
                            <a:pt x="307" y="370"/>
                          </a:lnTo>
                          <a:lnTo>
                            <a:pt x="309" y="370"/>
                          </a:lnTo>
                          <a:lnTo>
                            <a:pt x="309" y="372"/>
                          </a:lnTo>
                          <a:lnTo>
                            <a:pt x="309" y="374"/>
                          </a:lnTo>
                          <a:lnTo>
                            <a:pt x="311" y="374"/>
                          </a:lnTo>
                          <a:lnTo>
                            <a:pt x="311" y="376"/>
                          </a:lnTo>
                          <a:lnTo>
                            <a:pt x="309" y="376"/>
                          </a:lnTo>
                          <a:lnTo>
                            <a:pt x="309" y="378"/>
                          </a:lnTo>
                          <a:lnTo>
                            <a:pt x="307" y="380"/>
                          </a:lnTo>
                          <a:lnTo>
                            <a:pt x="307" y="382"/>
                          </a:lnTo>
                          <a:lnTo>
                            <a:pt x="305" y="382"/>
                          </a:lnTo>
                          <a:lnTo>
                            <a:pt x="305" y="384"/>
                          </a:lnTo>
                          <a:lnTo>
                            <a:pt x="305" y="386"/>
                          </a:lnTo>
                          <a:lnTo>
                            <a:pt x="303" y="386"/>
                          </a:lnTo>
                          <a:lnTo>
                            <a:pt x="301" y="386"/>
                          </a:lnTo>
                          <a:lnTo>
                            <a:pt x="301" y="388"/>
                          </a:lnTo>
                          <a:lnTo>
                            <a:pt x="299" y="388"/>
                          </a:lnTo>
                          <a:lnTo>
                            <a:pt x="299" y="390"/>
                          </a:lnTo>
                          <a:lnTo>
                            <a:pt x="301" y="390"/>
                          </a:lnTo>
                          <a:lnTo>
                            <a:pt x="301" y="391"/>
                          </a:lnTo>
                          <a:lnTo>
                            <a:pt x="301" y="393"/>
                          </a:lnTo>
                          <a:lnTo>
                            <a:pt x="299" y="393"/>
                          </a:lnTo>
                          <a:lnTo>
                            <a:pt x="297" y="393"/>
                          </a:lnTo>
                          <a:lnTo>
                            <a:pt x="297" y="395"/>
                          </a:lnTo>
                          <a:lnTo>
                            <a:pt x="297" y="397"/>
                          </a:lnTo>
                          <a:lnTo>
                            <a:pt x="296" y="397"/>
                          </a:lnTo>
                          <a:lnTo>
                            <a:pt x="297" y="397"/>
                          </a:lnTo>
                          <a:lnTo>
                            <a:pt x="297" y="399"/>
                          </a:lnTo>
                          <a:lnTo>
                            <a:pt x="296" y="399"/>
                          </a:lnTo>
                          <a:lnTo>
                            <a:pt x="296" y="401"/>
                          </a:lnTo>
                          <a:lnTo>
                            <a:pt x="294" y="403"/>
                          </a:lnTo>
                          <a:lnTo>
                            <a:pt x="294" y="405"/>
                          </a:lnTo>
                          <a:lnTo>
                            <a:pt x="294" y="407"/>
                          </a:lnTo>
                          <a:lnTo>
                            <a:pt x="292" y="407"/>
                          </a:lnTo>
                          <a:lnTo>
                            <a:pt x="292" y="409"/>
                          </a:lnTo>
                          <a:lnTo>
                            <a:pt x="290" y="409"/>
                          </a:lnTo>
                          <a:lnTo>
                            <a:pt x="290" y="411"/>
                          </a:lnTo>
                          <a:lnTo>
                            <a:pt x="290" y="413"/>
                          </a:lnTo>
                          <a:lnTo>
                            <a:pt x="288" y="413"/>
                          </a:lnTo>
                          <a:lnTo>
                            <a:pt x="288" y="415"/>
                          </a:lnTo>
                          <a:lnTo>
                            <a:pt x="286" y="415"/>
                          </a:lnTo>
                          <a:lnTo>
                            <a:pt x="286" y="416"/>
                          </a:lnTo>
                          <a:lnTo>
                            <a:pt x="284" y="416"/>
                          </a:lnTo>
                          <a:lnTo>
                            <a:pt x="282" y="416"/>
                          </a:lnTo>
                          <a:lnTo>
                            <a:pt x="282" y="418"/>
                          </a:lnTo>
                          <a:lnTo>
                            <a:pt x="280" y="418"/>
                          </a:lnTo>
                          <a:lnTo>
                            <a:pt x="278" y="418"/>
                          </a:lnTo>
                          <a:lnTo>
                            <a:pt x="278" y="420"/>
                          </a:lnTo>
                          <a:lnTo>
                            <a:pt x="278" y="422"/>
                          </a:lnTo>
                          <a:lnTo>
                            <a:pt x="276" y="422"/>
                          </a:lnTo>
                          <a:lnTo>
                            <a:pt x="276" y="424"/>
                          </a:lnTo>
                          <a:lnTo>
                            <a:pt x="276" y="422"/>
                          </a:lnTo>
                          <a:lnTo>
                            <a:pt x="274" y="422"/>
                          </a:lnTo>
                          <a:lnTo>
                            <a:pt x="272" y="422"/>
                          </a:lnTo>
                          <a:lnTo>
                            <a:pt x="271" y="422"/>
                          </a:lnTo>
                          <a:lnTo>
                            <a:pt x="269" y="422"/>
                          </a:lnTo>
                          <a:lnTo>
                            <a:pt x="269" y="424"/>
                          </a:lnTo>
                          <a:lnTo>
                            <a:pt x="267" y="424"/>
                          </a:lnTo>
                          <a:lnTo>
                            <a:pt x="267" y="426"/>
                          </a:lnTo>
                          <a:lnTo>
                            <a:pt x="267" y="428"/>
                          </a:lnTo>
                          <a:lnTo>
                            <a:pt x="267" y="430"/>
                          </a:lnTo>
                          <a:lnTo>
                            <a:pt x="265" y="430"/>
                          </a:lnTo>
                          <a:lnTo>
                            <a:pt x="265" y="432"/>
                          </a:lnTo>
                          <a:lnTo>
                            <a:pt x="265" y="434"/>
                          </a:lnTo>
                          <a:lnTo>
                            <a:pt x="265" y="436"/>
                          </a:lnTo>
                          <a:lnTo>
                            <a:pt x="263" y="436"/>
                          </a:lnTo>
                          <a:lnTo>
                            <a:pt x="265" y="436"/>
                          </a:lnTo>
                          <a:lnTo>
                            <a:pt x="265" y="438"/>
                          </a:lnTo>
                          <a:lnTo>
                            <a:pt x="263" y="438"/>
                          </a:lnTo>
                          <a:lnTo>
                            <a:pt x="263" y="439"/>
                          </a:lnTo>
                          <a:lnTo>
                            <a:pt x="261" y="439"/>
                          </a:lnTo>
                          <a:lnTo>
                            <a:pt x="261" y="441"/>
                          </a:lnTo>
                          <a:lnTo>
                            <a:pt x="261" y="443"/>
                          </a:lnTo>
                          <a:lnTo>
                            <a:pt x="261" y="445"/>
                          </a:lnTo>
                          <a:lnTo>
                            <a:pt x="259" y="445"/>
                          </a:lnTo>
                          <a:lnTo>
                            <a:pt x="259" y="447"/>
                          </a:lnTo>
                          <a:lnTo>
                            <a:pt x="259" y="449"/>
                          </a:lnTo>
                          <a:lnTo>
                            <a:pt x="259" y="451"/>
                          </a:lnTo>
                          <a:lnTo>
                            <a:pt x="259" y="453"/>
                          </a:lnTo>
                          <a:lnTo>
                            <a:pt x="259" y="455"/>
                          </a:lnTo>
                          <a:lnTo>
                            <a:pt x="259" y="457"/>
                          </a:lnTo>
                          <a:lnTo>
                            <a:pt x="257" y="457"/>
                          </a:lnTo>
                          <a:lnTo>
                            <a:pt x="255" y="457"/>
                          </a:lnTo>
                          <a:lnTo>
                            <a:pt x="253" y="457"/>
                          </a:lnTo>
                          <a:lnTo>
                            <a:pt x="251" y="457"/>
                          </a:lnTo>
                          <a:lnTo>
                            <a:pt x="251" y="459"/>
                          </a:lnTo>
                          <a:lnTo>
                            <a:pt x="251" y="461"/>
                          </a:lnTo>
                          <a:lnTo>
                            <a:pt x="249" y="461"/>
                          </a:lnTo>
                          <a:lnTo>
                            <a:pt x="249" y="463"/>
                          </a:lnTo>
                          <a:lnTo>
                            <a:pt x="249" y="464"/>
                          </a:lnTo>
                          <a:lnTo>
                            <a:pt x="249" y="466"/>
                          </a:lnTo>
                          <a:lnTo>
                            <a:pt x="249" y="468"/>
                          </a:lnTo>
                          <a:lnTo>
                            <a:pt x="249" y="470"/>
                          </a:lnTo>
                          <a:lnTo>
                            <a:pt x="251" y="470"/>
                          </a:lnTo>
                          <a:lnTo>
                            <a:pt x="249" y="472"/>
                          </a:lnTo>
                          <a:lnTo>
                            <a:pt x="248" y="472"/>
                          </a:lnTo>
                          <a:lnTo>
                            <a:pt x="246" y="474"/>
                          </a:lnTo>
                          <a:lnTo>
                            <a:pt x="246" y="476"/>
                          </a:lnTo>
                          <a:lnTo>
                            <a:pt x="246" y="478"/>
                          </a:lnTo>
                          <a:lnTo>
                            <a:pt x="246" y="480"/>
                          </a:lnTo>
                          <a:lnTo>
                            <a:pt x="244" y="480"/>
                          </a:lnTo>
                          <a:lnTo>
                            <a:pt x="244" y="482"/>
                          </a:lnTo>
                          <a:lnTo>
                            <a:pt x="244" y="484"/>
                          </a:lnTo>
                          <a:lnTo>
                            <a:pt x="244" y="486"/>
                          </a:lnTo>
                          <a:lnTo>
                            <a:pt x="242" y="486"/>
                          </a:lnTo>
                          <a:lnTo>
                            <a:pt x="242" y="487"/>
                          </a:lnTo>
                          <a:lnTo>
                            <a:pt x="242" y="489"/>
                          </a:lnTo>
                          <a:lnTo>
                            <a:pt x="240" y="489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8" y="493"/>
                          </a:lnTo>
                          <a:lnTo>
                            <a:pt x="236" y="493"/>
                          </a:lnTo>
                          <a:lnTo>
                            <a:pt x="234" y="495"/>
                          </a:lnTo>
                          <a:lnTo>
                            <a:pt x="232" y="495"/>
                          </a:lnTo>
                          <a:lnTo>
                            <a:pt x="232" y="497"/>
                          </a:lnTo>
                          <a:lnTo>
                            <a:pt x="232" y="499"/>
                          </a:lnTo>
                          <a:lnTo>
                            <a:pt x="230" y="499"/>
                          </a:lnTo>
                          <a:lnTo>
                            <a:pt x="230" y="501"/>
                          </a:lnTo>
                          <a:lnTo>
                            <a:pt x="230" y="503"/>
                          </a:lnTo>
                          <a:lnTo>
                            <a:pt x="228" y="505"/>
                          </a:lnTo>
                          <a:lnTo>
                            <a:pt x="226" y="505"/>
                          </a:lnTo>
                          <a:lnTo>
                            <a:pt x="224" y="505"/>
                          </a:lnTo>
                          <a:lnTo>
                            <a:pt x="224" y="507"/>
                          </a:lnTo>
                          <a:lnTo>
                            <a:pt x="223" y="507"/>
                          </a:lnTo>
                          <a:lnTo>
                            <a:pt x="223" y="509"/>
                          </a:lnTo>
                          <a:lnTo>
                            <a:pt x="221" y="509"/>
                          </a:lnTo>
                          <a:lnTo>
                            <a:pt x="221" y="511"/>
                          </a:lnTo>
                          <a:lnTo>
                            <a:pt x="221" y="512"/>
                          </a:lnTo>
                          <a:lnTo>
                            <a:pt x="221" y="514"/>
                          </a:lnTo>
                          <a:lnTo>
                            <a:pt x="219" y="514"/>
                          </a:lnTo>
                          <a:lnTo>
                            <a:pt x="219" y="516"/>
                          </a:lnTo>
                          <a:lnTo>
                            <a:pt x="217" y="516"/>
                          </a:lnTo>
                          <a:lnTo>
                            <a:pt x="219" y="516"/>
                          </a:lnTo>
                          <a:lnTo>
                            <a:pt x="219" y="518"/>
                          </a:lnTo>
                          <a:lnTo>
                            <a:pt x="219" y="520"/>
                          </a:lnTo>
                          <a:lnTo>
                            <a:pt x="219" y="522"/>
                          </a:lnTo>
                          <a:lnTo>
                            <a:pt x="219" y="524"/>
                          </a:lnTo>
                          <a:lnTo>
                            <a:pt x="217" y="524"/>
                          </a:lnTo>
                          <a:lnTo>
                            <a:pt x="217" y="526"/>
                          </a:lnTo>
                          <a:lnTo>
                            <a:pt x="217" y="528"/>
                          </a:lnTo>
                          <a:lnTo>
                            <a:pt x="217" y="530"/>
                          </a:lnTo>
                          <a:lnTo>
                            <a:pt x="215" y="530"/>
                          </a:lnTo>
                          <a:lnTo>
                            <a:pt x="215" y="532"/>
                          </a:lnTo>
                          <a:lnTo>
                            <a:pt x="213" y="532"/>
                          </a:lnTo>
                          <a:lnTo>
                            <a:pt x="213" y="534"/>
                          </a:lnTo>
                          <a:lnTo>
                            <a:pt x="213" y="535"/>
                          </a:lnTo>
                          <a:lnTo>
                            <a:pt x="211" y="535"/>
                          </a:lnTo>
                          <a:lnTo>
                            <a:pt x="209" y="537"/>
                          </a:lnTo>
                          <a:lnTo>
                            <a:pt x="207" y="537"/>
                          </a:lnTo>
                          <a:lnTo>
                            <a:pt x="205" y="537"/>
                          </a:lnTo>
                          <a:lnTo>
                            <a:pt x="205" y="539"/>
                          </a:lnTo>
                          <a:lnTo>
                            <a:pt x="203" y="539"/>
                          </a:lnTo>
                          <a:lnTo>
                            <a:pt x="203" y="541"/>
                          </a:lnTo>
                          <a:lnTo>
                            <a:pt x="203" y="543"/>
                          </a:lnTo>
                          <a:lnTo>
                            <a:pt x="201" y="543"/>
                          </a:lnTo>
                          <a:lnTo>
                            <a:pt x="203" y="545"/>
                          </a:lnTo>
                          <a:lnTo>
                            <a:pt x="203" y="5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 dirty="0">
                        <a:solidFill>
                          <a:schemeClr val="bg1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27" name="Freeform 4851">
                      <a:extLst>
                        <a:ext uri="{FF2B5EF4-FFF2-40B4-BE49-F238E27FC236}">
                          <a16:creationId xmlns:a16="http://schemas.microsoft.com/office/drawing/2014/main" id="{59AC69AC-B1F3-8E83-7454-63D55C27D0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53" y="524"/>
                      <a:ext cx="370" cy="649"/>
                    </a:xfrm>
                    <a:custGeom>
                      <a:avLst/>
                      <a:gdLst>
                        <a:gd name="T0" fmla="*/ 27 w 370"/>
                        <a:gd name="T1" fmla="*/ 256 h 649"/>
                        <a:gd name="T2" fmla="*/ 52 w 370"/>
                        <a:gd name="T3" fmla="*/ 215 h 649"/>
                        <a:gd name="T4" fmla="*/ 59 w 370"/>
                        <a:gd name="T5" fmla="*/ 177 h 649"/>
                        <a:gd name="T6" fmla="*/ 59 w 370"/>
                        <a:gd name="T7" fmla="*/ 123 h 649"/>
                        <a:gd name="T8" fmla="*/ 33 w 370"/>
                        <a:gd name="T9" fmla="*/ 81 h 649"/>
                        <a:gd name="T10" fmla="*/ 54 w 370"/>
                        <a:gd name="T11" fmla="*/ 75 h 649"/>
                        <a:gd name="T12" fmla="*/ 92 w 370"/>
                        <a:gd name="T13" fmla="*/ 90 h 649"/>
                        <a:gd name="T14" fmla="*/ 157 w 370"/>
                        <a:gd name="T15" fmla="*/ 98 h 649"/>
                        <a:gd name="T16" fmla="*/ 186 w 370"/>
                        <a:gd name="T17" fmla="*/ 89 h 649"/>
                        <a:gd name="T18" fmla="*/ 188 w 370"/>
                        <a:gd name="T19" fmla="*/ 48 h 649"/>
                        <a:gd name="T20" fmla="*/ 196 w 370"/>
                        <a:gd name="T21" fmla="*/ 23 h 649"/>
                        <a:gd name="T22" fmla="*/ 207 w 370"/>
                        <a:gd name="T23" fmla="*/ 8 h 649"/>
                        <a:gd name="T24" fmla="*/ 223 w 370"/>
                        <a:gd name="T25" fmla="*/ 2 h 649"/>
                        <a:gd name="T26" fmla="*/ 240 w 370"/>
                        <a:gd name="T27" fmla="*/ 0 h 649"/>
                        <a:gd name="T28" fmla="*/ 271 w 370"/>
                        <a:gd name="T29" fmla="*/ 12 h 649"/>
                        <a:gd name="T30" fmla="*/ 311 w 370"/>
                        <a:gd name="T31" fmla="*/ 23 h 649"/>
                        <a:gd name="T32" fmla="*/ 355 w 370"/>
                        <a:gd name="T33" fmla="*/ 23 h 649"/>
                        <a:gd name="T34" fmla="*/ 351 w 370"/>
                        <a:gd name="T35" fmla="*/ 46 h 649"/>
                        <a:gd name="T36" fmla="*/ 344 w 370"/>
                        <a:gd name="T37" fmla="*/ 73 h 649"/>
                        <a:gd name="T38" fmla="*/ 344 w 370"/>
                        <a:gd name="T39" fmla="*/ 104 h 649"/>
                        <a:gd name="T40" fmla="*/ 355 w 370"/>
                        <a:gd name="T41" fmla="*/ 138 h 649"/>
                        <a:gd name="T42" fmla="*/ 359 w 370"/>
                        <a:gd name="T43" fmla="*/ 152 h 649"/>
                        <a:gd name="T44" fmla="*/ 359 w 370"/>
                        <a:gd name="T45" fmla="*/ 169 h 649"/>
                        <a:gd name="T46" fmla="*/ 355 w 370"/>
                        <a:gd name="T47" fmla="*/ 202 h 649"/>
                        <a:gd name="T48" fmla="*/ 363 w 370"/>
                        <a:gd name="T49" fmla="*/ 219 h 649"/>
                        <a:gd name="T50" fmla="*/ 344 w 370"/>
                        <a:gd name="T51" fmla="*/ 227 h 649"/>
                        <a:gd name="T52" fmla="*/ 328 w 370"/>
                        <a:gd name="T53" fmla="*/ 242 h 649"/>
                        <a:gd name="T54" fmla="*/ 303 w 370"/>
                        <a:gd name="T55" fmla="*/ 254 h 649"/>
                        <a:gd name="T56" fmla="*/ 280 w 370"/>
                        <a:gd name="T57" fmla="*/ 256 h 649"/>
                        <a:gd name="T58" fmla="*/ 259 w 370"/>
                        <a:gd name="T59" fmla="*/ 271 h 649"/>
                        <a:gd name="T60" fmla="*/ 246 w 370"/>
                        <a:gd name="T61" fmla="*/ 296 h 649"/>
                        <a:gd name="T62" fmla="*/ 232 w 370"/>
                        <a:gd name="T63" fmla="*/ 315 h 649"/>
                        <a:gd name="T64" fmla="*/ 228 w 370"/>
                        <a:gd name="T65" fmla="*/ 342 h 649"/>
                        <a:gd name="T66" fmla="*/ 248 w 370"/>
                        <a:gd name="T67" fmla="*/ 369 h 649"/>
                        <a:gd name="T68" fmla="*/ 271 w 370"/>
                        <a:gd name="T69" fmla="*/ 388 h 649"/>
                        <a:gd name="T70" fmla="*/ 288 w 370"/>
                        <a:gd name="T71" fmla="*/ 409 h 649"/>
                        <a:gd name="T72" fmla="*/ 296 w 370"/>
                        <a:gd name="T73" fmla="*/ 436 h 649"/>
                        <a:gd name="T74" fmla="*/ 301 w 370"/>
                        <a:gd name="T75" fmla="*/ 453 h 649"/>
                        <a:gd name="T76" fmla="*/ 303 w 370"/>
                        <a:gd name="T77" fmla="*/ 469 h 649"/>
                        <a:gd name="T78" fmla="*/ 263 w 370"/>
                        <a:gd name="T79" fmla="*/ 469 h 649"/>
                        <a:gd name="T80" fmla="*/ 228 w 370"/>
                        <a:gd name="T81" fmla="*/ 480 h 649"/>
                        <a:gd name="T82" fmla="*/ 227 w 370"/>
                        <a:gd name="T83" fmla="*/ 503 h 649"/>
                        <a:gd name="T84" fmla="*/ 251 w 370"/>
                        <a:gd name="T85" fmla="*/ 521 h 649"/>
                        <a:gd name="T86" fmla="*/ 265 w 370"/>
                        <a:gd name="T87" fmla="*/ 557 h 649"/>
                        <a:gd name="T88" fmla="*/ 280 w 370"/>
                        <a:gd name="T89" fmla="*/ 580 h 649"/>
                        <a:gd name="T90" fmla="*/ 303 w 370"/>
                        <a:gd name="T91" fmla="*/ 607 h 649"/>
                        <a:gd name="T92" fmla="*/ 296 w 370"/>
                        <a:gd name="T93" fmla="*/ 628 h 649"/>
                        <a:gd name="T94" fmla="*/ 282 w 370"/>
                        <a:gd name="T95" fmla="*/ 636 h 649"/>
                        <a:gd name="T96" fmla="*/ 250 w 370"/>
                        <a:gd name="T97" fmla="*/ 624 h 649"/>
                        <a:gd name="T98" fmla="*/ 223 w 370"/>
                        <a:gd name="T99" fmla="*/ 619 h 649"/>
                        <a:gd name="T100" fmla="*/ 203 w 370"/>
                        <a:gd name="T101" fmla="*/ 603 h 649"/>
                        <a:gd name="T102" fmla="*/ 173 w 370"/>
                        <a:gd name="T103" fmla="*/ 584 h 649"/>
                        <a:gd name="T104" fmla="*/ 142 w 370"/>
                        <a:gd name="T105" fmla="*/ 567 h 649"/>
                        <a:gd name="T106" fmla="*/ 109 w 370"/>
                        <a:gd name="T107" fmla="*/ 561 h 649"/>
                        <a:gd name="T108" fmla="*/ 83 w 370"/>
                        <a:gd name="T109" fmla="*/ 526 h 649"/>
                        <a:gd name="T110" fmla="*/ 52 w 370"/>
                        <a:gd name="T111" fmla="*/ 505 h 649"/>
                        <a:gd name="T112" fmla="*/ 36 w 370"/>
                        <a:gd name="T113" fmla="*/ 478 h 649"/>
                        <a:gd name="T114" fmla="*/ 31 w 370"/>
                        <a:gd name="T115" fmla="*/ 440 h 649"/>
                        <a:gd name="T116" fmla="*/ 23 w 370"/>
                        <a:gd name="T117" fmla="*/ 407 h 649"/>
                        <a:gd name="T118" fmla="*/ 31 w 370"/>
                        <a:gd name="T119" fmla="*/ 369 h 649"/>
                        <a:gd name="T120" fmla="*/ 25 w 370"/>
                        <a:gd name="T121" fmla="*/ 336 h 649"/>
                        <a:gd name="T122" fmla="*/ 6 w 370"/>
                        <a:gd name="T123" fmla="*/ 309 h 64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370" h="649">
                          <a:moveTo>
                            <a:pt x="8" y="296"/>
                          </a:moveTo>
                          <a:lnTo>
                            <a:pt x="10" y="294"/>
                          </a:lnTo>
                          <a:lnTo>
                            <a:pt x="10" y="292"/>
                          </a:lnTo>
                          <a:lnTo>
                            <a:pt x="10" y="290"/>
                          </a:lnTo>
                          <a:lnTo>
                            <a:pt x="10" y="288"/>
                          </a:lnTo>
                          <a:lnTo>
                            <a:pt x="11" y="288"/>
                          </a:lnTo>
                          <a:lnTo>
                            <a:pt x="11" y="286"/>
                          </a:lnTo>
                          <a:lnTo>
                            <a:pt x="11" y="284"/>
                          </a:lnTo>
                          <a:lnTo>
                            <a:pt x="13" y="284"/>
                          </a:lnTo>
                          <a:lnTo>
                            <a:pt x="13" y="282"/>
                          </a:lnTo>
                          <a:lnTo>
                            <a:pt x="13" y="281"/>
                          </a:lnTo>
                          <a:lnTo>
                            <a:pt x="15" y="279"/>
                          </a:lnTo>
                          <a:lnTo>
                            <a:pt x="17" y="277"/>
                          </a:lnTo>
                          <a:lnTo>
                            <a:pt x="17" y="275"/>
                          </a:lnTo>
                          <a:lnTo>
                            <a:pt x="19" y="275"/>
                          </a:lnTo>
                          <a:lnTo>
                            <a:pt x="19" y="273"/>
                          </a:lnTo>
                          <a:lnTo>
                            <a:pt x="19" y="271"/>
                          </a:lnTo>
                          <a:lnTo>
                            <a:pt x="19" y="269"/>
                          </a:lnTo>
                          <a:lnTo>
                            <a:pt x="19" y="267"/>
                          </a:lnTo>
                          <a:lnTo>
                            <a:pt x="21" y="267"/>
                          </a:lnTo>
                          <a:lnTo>
                            <a:pt x="21" y="265"/>
                          </a:lnTo>
                          <a:lnTo>
                            <a:pt x="21" y="263"/>
                          </a:lnTo>
                          <a:lnTo>
                            <a:pt x="21" y="261"/>
                          </a:lnTo>
                          <a:lnTo>
                            <a:pt x="21" y="259"/>
                          </a:lnTo>
                          <a:lnTo>
                            <a:pt x="23" y="259"/>
                          </a:lnTo>
                          <a:lnTo>
                            <a:pt x="23" y="258"/>
                          </a:lnTo>
                          <a:lnTo>
                            <a:pt x="25" y="256"/>
                          </a:lnTo>
                          <a:lnTo>
                            <a:pt x="27" y="256"/>
                          </a:lnTo>
                          <a:lnTo>
                            <a:pt x="29" y="256"/>
                          </a:lnTo>
                          <a:lnTo>
                            <a:pt x="31" y="254"/>
                          </a:lnTo>
                          <a:lnTo>
                            <a:pt x="31" y="252"/>
                          </a:lnTo>
                          <a:lnTo>
                            <a:pt x="31" y="250"/>
                          </a:lnTo>
                          <a:lnTo>
                            <a:pt x="33" y="248"/>
                          </a:lnTo>
                          <a:lnTo>
                            <a:pt x="33" y="246"/>
                          </a:lnTo>
                          <a:lnTo>
                            <a:pt x="33" y="244"/>
                          </a:lnTo>
                          <a:lnTo>
                            <a:pt x="33" y="242"/>
                          </a:lnTo>
                          <a:lnTo>
                            <a:pt x="33" y="240"/>
                          </a:lnTo>
                          <a:lnTo>
                            <a:pt x="33" y="238"/>
                          </a:lnTo>
                          <a:lnTo>
                            <a:pt x="33" y="236"/>
                          </a:lnTo>
                          <a:lnTo>
                            <a:pt x="35" y="234"/>
                          </a:lnTo>
                          <a:lnTo>
                            <a:pt x="36" y="234"/>
                          </a:lnTo>
                          <a:lnTo>
                            <a:pt x="36" y="233"/>
                          </a:lnTo>
                          <a:lnTo>
                            <a:pt x="36" y="231"/>
                          </a:lnTo>
                          <a:lnTo>
                            <a:pt x="38" y="229"/>
                          </a:lnTo>
                          <a:lnTo>
                            <a:pt x="38" y="227"/>
                          </a:lnTo>
                          <a:lnTo>
                            <a:pt x="40" y="227"/>
                          </a:lnTo>
                          <a:lnTo>
                            <a:pt x="40" y="225"/>
                          </a:lnTo>
                          <a:lnTo>
                            <a:pt x="42" y="225"/>
                          </a:lnTo>
                          <a:lnTo>
                            <a:pt x="42" y="223"/>
                          </a:lnTo>
                          <a:lnTo>
                            <a:pt x="42" y="221"/>
                          </a:lnTo>
                          <a:lnTo>
                            <a:pt x="44" y="221"/>
                          </a:lnTo>
                          <a:lnTo>
                            <a:pt x="46" y="219"/>
                          </a:lnTo>
                          <a:lnTo>
                            <a:pt x="48" y="217"/>
                          </a:lnTo>
                          <a:lnTo>
                            <a:pt x="50" y="217"/>
                          </a:lnTo>
                          <a:lnTo>
                            <a:pt x="50" y="215"/>
                          </a:lnTo>
                          <a:lnTo>
                            <a:pt x="52" y="215"/>
                          </a:lnTo>
                          <a:lnTo>
                            <a:pt x="54" y="213"/>
                          </a:lnTo>
                          <a:lnTo>
                            <a:pt x="54" y="211"/>
                          </a:lnTo>
                          <a:lnTo>
                            <a:pt x="56" y="211"/>
                          </a:lnTo>
                          <a:lnTo>
                            <a:pt x="58" y="210"/>
                          </a:lnTo>
                          <a:lnTo>
                            <a:pt x="58" y="208"/>
                          </a:lnTo>
                          <a:lnTo>
                            <a:pt x="59" y="208"/>
                          </a:lnTo>
                          <a:lnTo>
                            <a:pt x="59" y="206"/>
                          </a:lnTo>
                          <a:lnTo>
                            <a:pt x="59" y="204"/>
                          </a:lnTo>
                          <a:lnTo>
                            <a:pt x="59" y="202"/>
                          </a:lnTo>
                          <a:lnTo>
                            <a:pt x="59" y="200"/>
                          </a:lnTo>
                          <a:lnTo>
                            <a:pt x="58" y="200"/>
                          </a:lnTo>
                          <a:lnTo>
                            <a:pt x="58" y="198"/>
                          </a:lnTo>
                          <a:lnTo>
                            <a:pt x="58" y="196"/>
                          </a:lnTo>
                          <a:lnTo>
                            <a:pt x="58" y="194"/>
                          </a:lnTo>
                          <a:lnTo>
                            <a:pt x="56" y="194"/>
                          </a:lnTo>
                          <a:lnTo>
                            <a:pt x="56" y="192"/>
                          </a:lnTo>
                          <a:lnTo>
                            <a:pt x="56" y="190"/>
                          </a:lnTo>
                          <a:lnTo>
                            <a:pt x="54" y="190"/>
                          </a:lnTo>
                          <a:lnTo>
                            <a:pt x="54" y="188"/>
                          </a:lnTo>
                          <a:lnTo>
                            <a:pt x="54" y="186"/>
                          </a:lnTo>
                          <a:lnTo>
                            <a:pt x="54" y="185"/>
                          </a:lnTo>
                          <a:lnTo>
                            <a:pt x="56" y="185"/>
                          </a:lnTo>
                          <a:lnTo>
                            <a:pt x="56" y="183"/>
                          </a:lnTo>
                          <a:lnTo>
                            <a:pt x="58" y="183"/>
                          </a:lnTo>
                          <a:lnTo>
                            <a:pt x="58" y="181"/>
                          </a:lnTo>
                          <a:lnTo>
                            <a:pt x="59" y="181"/>
                          </a:lnTo>
                          <a:lnTo>
                            <a:pt x="59" y="179"/>
                          </a:lnTo>
                          <a:lnTo>
                            <a:pt x="59" y="177"/>
                          </a:lnTo>
                          <a:lnTo>
                            <a:pt x="59" y="175"/>
                          </a:lnTo>
                          <a:lnTo>
                            <a:pt x="59" y="173"/>
                          </a:lnTo>
                          <a:lnTo>
                            <a:pt x="59" y="171"/>
                          </a:lnTo>
                          <a:lnTo>
                            <a:pt x="59" y="169"/>
                          </a:lnTo>
                          <a:lnTo>
                            <a:pt x="58" y="169"/>
                          </a:lnTo>
                          <a:lnTo>
                            <a:pt x="58" y="167"/>
                          </a:lnTo>
                          <a:lnTo>
                            <a:pt x="58" y="165"/>
                          </a:lnTo>
                          <a:lnTo>
                            <a:pt x="58" y="163"/>
                          </a:lnTo>
                          <a:lnTo>
                            <a:pt x="58" y="162"/>
                          </a:lnTo>
                          <a:lnTo>
                            <a:pt x="58" y="160"/>
                          </a:lnTo>
                          <a:lnTo>
                            <a:pt x="58" y="158"/>
                          </a:lnTo>
                          <a:lnTo>
                            <a:pt x="58" y="156"/>
                          </a:lnTo>
                          <a:lnTo>
                            <a:pt x="58" y="154"/>
                          </a:lnTo>
                          <a:lnTo>
                            <a:pt x="58" y="152"/>
                          </a:lnTo>
                          <a:lnTo>
                            <a:pt x="56" y="148"/>
                          </a:lnTo>
                          <a:lnTo>
                            <a:pt x="56" y="144"/>
                          </a:lnTo>
                          <a:lnTo>
                            <a:pt x="54" y="144"/>
                          </a:lnTo>
                          <a:lnTo>
                            <a:pt x="54" y="140"/>
                          </a:lnTo>
                          <a:lnTo>
                            <a:pt x="54" y="138"/>
                          </a:lnTo>
                          <a:lnTo>
                            <a:pt x="54" y="137"/>
                          </a:lnTo>
                          <a:lnTo>
                            <a:pt x="54" y="135"/>
                          </a:lnTo>
                          <a:lnTo>
                            <a:pt x="54" y="133"/>
                          </a:lnTo>
                          <a:lnTo>
                            <a:pt x="54" y="131"/>
                          </a:lnTo>
                          <a:lnTo>
                            <a:pt x="56" y="129"/>
                          </a:lnTo>
                          <a:lnTo>
                            <a:pt x="56" y="127"/>
                          </a:lnTo>
                          <a:lnTo>
                            <a:pt x="58" y="125"/>
                          </a:lnTo>
                          <a:lnTo>
                            <a:pt x="58" y="123"/>
                          </a:lnTo>
                          <a:lnTo>
                            <a:pt x="59" y="123"/>
                          </a:lnTo>
                          <a:lnTo>
                            <a:pt x="59" y="121"/>
                          </a:lnTo>
                          <a:lnTo>
                            <a:pt x="59" y="119"/>
                          </a:lnTo>
                          <a:lnTo>
                            <a:pt x="59" y="117"/>
                          </a:lnTo>
                          <a:lnTo>
                            <a:pt x="58" y="115"/>
                          </a:lnTo>
                          <a:lnTo>
                            <a:pt x="56" y="115"/>
                          </a:lnTo>
                          <a:lnTo>
                            <a:pt x="54" y="114"/>
                          </a:lnTo>
                          <a:lnTo>
                            <a:pt x="52" y="112"/>
                          </a:lnTo>
                          <a:lnTo>
                            <a:pt x="50" y="112"/>
                          </a:lnTo>
                          <a:lnTo>
                            <a:pt x="50" y="110"/>
                          </a:lnTo>
                          <a:lnTo>
                            <a:pt x="50" y="108"/>
                          </a:lnTo>
                          <a:lnTo>
                            <a:pt x="50" y="106"/>
                          </a:lnTo>
                          <a:lnTo>
                            <a:pt x="50" y="104"/>
                          </a:lnTo>
                          <a:lnTo>
                            <a:pt x="50" y="102"/>
                          </a:lnTo>
                          <a:lnTo>
                            <a:pt x="50" y="100"/>
                          </a:lnTo>
                          <a:lnTo>
                            <a:pt x="50" y="98"/>
                          </a:lnTo>
                          <a:lnTo>
                            <a:pt x="48" y="98"/>
                          </a:lnTo>
                          <a:lnTo>
                            <a:pt x="48" y="96"/>
                          </a:lnTo>
                          <a:lnTo>
                            <a:pt x="46" y="92"/>
                          </a:lnTo>
                          <a:lnTo>
                            <a:pt x="46" y="90"/>
                          </a:lnTo>
                          <a:lnTo>
                            <a:pt x="44" y="90"/>
                          </a:lnTo>
                          <a:lnTo>
                            <a:pt x="42" y="89"/>
                          </a:lnTo>
                          <a:lnTo>
                            <a:pt x="42" y="87"/>
                          </a:lnTo>
                          <a:lnTo>
                            <a:pt x="40" y="87"/>
                          </a:lnTo>
                          <a:lnTo>
                            <a:pt x="38" y="85"/>
                          </a:lnTo>
                          <a:lnTo>
                            <a:pt x="36" y="85"/>
                          </a:lnTo>
                          <a:lnTo>
                            <a:pt x="36" y="83"/>
                          </a:lnTo>
                          <a:lnTo>
                            <a:pt x="33" y="83"/>
                          </a:lnTo>
                          <a:lnTo>
                            <a:pt x="33" y="81"/>
                          </a:lnTo>
                          <a:lnTo>
                            <a:pt x="31" y="81"/>
                          </a:lnTo>
                          <a:lnTo>
                            <a:pt x="31" y="79"/>
                          </a:lnTo>
                          <a:lnTo>
                            <a:pt x="27" y="75"/>
                          </a:lnTo>
                          <a:lnTo>
                            <a:pt x="25" y="71"/>
                          </a:lnTo>
                          <a:lnTo>
                            <a:pt x="25" y="69"/>
                          </a:lnTo>
                          <a:lnTo>
                            <a:pt x="25" y="67"/>
                          </a:lnTo>
                          <a:lnTo>
                            <a:pt x="25" y="66"/>
                          </a:lnTo>
                          <a:lnTo>
                            <a:pt x="25" y="64"/>
                          </a:lnTo>
                          <a:lnTo>
                            <a:pt x="25" y="66"/>
                          </a:lnTo>
                          <a:lnTo>
                            <a:pt x="27" y="66"/>
                          </a:lnTo>
                          <a:lnTo>
                            <a:pt x="29" y="66"/>
                          </a:lnTo>
                          <a:lnTo>
                            <a:pt x="29" y="67"/>
                          </a:lnTo>
                          <a:lnTo>
                            <a:pt x="31" y="67"/>
                          </a:lnTo>
                          <a:lnTo>
                            <a:pt x="33" y="69"/>
                          </a:lnTo>
                          <a:lnTo>
                            <a:pt x="35" y="69"/>
                          </a:lnTo>
                          <a:lnTo>
                            <a:pt x="35" y="71"/>
                          </a:lnTo>
                          <a:lnTo>
                            <a:pt x="36" y="71"/>
                          </a:lnTo>
                          <a:lnTo>
                            <a:pt x="38" y="71"/>
                          </a:lnTo>
                          <a:lnTo>
                            <a:pt x="40" y="71"/>
                          </a:lnTo>
                          <a:lnTo>
                            <a:pt x="42" y="71"/>
                          </a:lnTo>
                          <a:lnTo>
                            <a:pt x="42" y="73"/>
                          </a:lnTo>
                          <a:lnTo>
                            <a:pt x="44" y="73"/>
                          </a:lnTo>
                          <a:lnTo>
                            <a:pt x="46" y="73"/>
                          </a:lnTo>
                          <a:lnTo>
                            <a:pt x="48" y="73"/>
                          </a:lnTo>
                          <a:lnTo>
                            <a:pt x="50" y="73"/>
                          </a:lnTo>
                          <a:lnTo>
                            <a:pt x="50" y="75"/>
                          </a:lnTo>
                          <a:lnTo>
                            <a:pt x="52" y="75"/>
                          </a:lnTo>
                          <a:lnTo>
                            <a:pt x="54" y="75"/>
                          </a:lnTo>
                          <a:lnTo>
                            <a:pt x="56" y="75"/>
                          </a:lnTo>
                          <a:lnTo>
                            <a:pt x="56" y="77"/>
                          </a:lnTo>
                          <a:lnTo>
                            <a:pt x="58" y="77"/>
                          </a:lnTo>
                          <a:lnTo>
                            <a:pt x="59" y="77"/>
                          </a:lnTo>
                          <a:lnTo>
                            <a:pt x="59" y="79"/>
                          </a:lnTo>
                          <a:lnTo>
                            <a:pt x="61" y="79"/>
                          </a:lnTo>
                          <a:lnTo>
                            <a:pt x="63" y="79"/>
                          </a:lnTo>
                          <a:lnTo>
                            <a:pt x="63" y="81"/>
                          </a:lnTo>
                          <a:lnTo>
                            <a:pt x="65" y="81"/>
                          </a:lnTo>
                          <a:lnTo>
                            <a:pt x="67" y="81"/>
                          </a:lnTo>
                          <a:lnTo>
                            <a:pt x="69" y="81"/>
                          </a:lnTo>
                          <a:lnTo>
                            <a:pt x="69" y="83"/>
                          </a:lnTo>
                          <a:lnTo>
                            <a:pt x="71" y="83"/>
                          </a:lnTo>
                          <a:lnTo>
                            <a:pt x="73" y="83"/>
                          </a:lnTo>
                          <a:lnTo>
                            <a:pt x="75" y="83"/>
                          </a:lnTo>
                          <a:lnTo>
                            <a:pt x="75" y="85"/>
                          </a:lnTo>
                          <a:lnTo>
                            <a:pt x="77" y="85"/>
                          </a:lnTo>
                          <a:lnTo>
                            <a:pt x="79" y="85"/>
                          </a:lnTo>
                          <a:lnTo>
                            <a:pt x="81" y="85"/>
                          </a:lnTo>
                          <a:lnTo>
                            <a:pt x="81" y="87"/>
                          </a:lnTo>
                          <a:lnTo>
                            <a:pt x="83" y="87"/>
                          </a:lnTo>
                          <a:lnTo>
                            <a:pt x="84" y="87"/>
                          </a:lnTo>
                          <a:lnTo>
                            <a:pt x="84" y="89"/>
                          </a:lnTo>
                          <a:lnTo>
                            <a:pt x="86" y="89"/>
                          </a:lnTo>
                          <a:lnTo>
                            <a:pt x="88" y="89"/>
                          </a:lnTo>
                          <a:lnTo>
                            <a:pt x="88" y="90"/>
                          </a:lnTo>
                          <a:lnTo>
                            <a:pt x="90" y="90"/>
                          </a:lnTo>
                          <a:lnTo>
                            <a:pt x="92" y="90"/>
                          </a:lnTo>
                          <a:lnTo>
                            <a:pt x="94" y="90"/>
                          </a:lnTo>
                          <a:lnTo>
                            <a:pt x="96" y="90"/>
                          </a:lnTo>
                          <a:lnTo>
                            <a:pt x="96" y="92"/>
                          </a:lnTo>
                          <a:lnTo>
                            <a:pt x="98" y="92"/>
                          </a:lnTo>
                          <a:lnTo>
                            <a:pt x="100" y="92"/>
                          </a:lnTo>
                          <a:lnTo>
                            <a:pt x="102" y="92"/>
                          </a:lnTo>
                          <a:lnTo>
                            <a:pt x="102" y="94"/>
                          </a:lnTo>
                          <a:lnTo>
                            <a:pt x="104" y="94"/>
                          </a:lnTo>
                          <a:lnTo>
                            <a:pt x="106" y="94"/>
                          </a:lnTo>
                          <a:lnTo>
                            <a:pt x="107" y="94"/>
                          </a:lnTo>
                          <a:lnTo>
                            <a:pt x="109" y="94"/>
                          </a:lnTo>
                          <a:lnTo>
                            <a:pt x="109" y="96"/>
                          </a:lnTo>
                          <a:lnTo>
                            <a:pt x="111" y="96"/>
                          </a:lnTo>
                          <a:lnTo>
                            <a:pt x="113" y="96"/>
                          </a:lnTo>
                          <a:lnTo>
                            <a:pt x="115" y="96"/>
                          </a:lnTo>
                          <a:lnTo>
                            <a:pt x="117" y="96"/>
                          </a:lnTo>
                          <a:lnTo>
                            <a:pt x="117" y="98"/>
                          </a:lnTo>
                          <a:lnTo>
                            <a:pt x="119" y="98"/>
                          </a:lnTo>
                          <a:lnTo>
                            <a:pt x="121" y="98"/>
                          </a:lnTo>
                          <a:lnTo>
                            <a:pt x="123" y="98"/>
                          </a:lnTo>
                          <a:lnTo>
                            <a:pt x="125" y="98"/>
                          </a:lnTo>
                          <a:lnTo>
                            <a:pt x="129" y="98"/>
                          </a:lnTo>
                          <a:lnTo>
                            <a:pt x="136" y="100"/>
                          </a:lnTo>
                          <a:lnTo>
                            <a:pt x="140" y="100"/>
                          </a:lnTo>
                          <a:lnTo>
                            <a:pt x="144" y="100"/>
                          </a:lnTo>
                          <a:lnTo>
                            <a:pt x="150" y="100"/>
                          </a:lnTo>
                          <a:lnTo>
                            <a:pt x="155" y="98"/>
                          </a:lnTo>
                          <a:lnTo>
                            <a:pt x="157" y="98"/>
                          </a:lnTo>
                          <a:lnTo>
                            <a:pt x="159" y="98"/>
                          </a:lnTo>
                          <a:lnTo>
                            <a:pt x="163" y="98"/>
                          </a:lnTo>
                          <a:lnTo>
                            <a:pt x="167" y="96"/>
                          </a:lnTo>
                          <a:lnTo>
                            <a:pt x="169" y="96"/>
                          </a:lnTo>
                          <a:lnTo>
                            <a:pt x="171" y="96"/>
                          </a:lnTo>
                          <a:lnTo>
                            <a:pt x="173" y="96"/>
                          </a:lnTo>
                          <a:lnTo>
                            <a:pt x="173" y="94"/>
                          </a:lnTo>
                          <a:lnTo>
                            <a:pt x="173" y="96"/>
                          </a:lnTo>
                          <a:lnTo>
                            <a:pt x="175" y="96"/>
                          </a:lnTo>
                          <a:lnTo>
                            <a:pt x="175" y="94"/>
                          </a:lnTo>
                          <a:lnTo>
                            <a:pt x="175" y="96"/>
                          </a:lnTo>
                          <a:lnTo>
                            <a:pt x="175" y="94"/>
                          </a:lnTo>
                          <a:lnTo>
                            <a:pt x="177" y="94"/>
                          </a:lnTo>
                          <a:lnTo>
                            <a:pt x="175" y="94"/>
                          </a:lnTo>
                          <a:lnTo>
                            <a:pt x="177" y="94"/>
                          </a:lnTo>
                          <a:lnTo>
                            <a:pt x="177" y="92"/>
                          </a:lnTo>
                          <a:lnTo>
                            <a:pt x="179" y="92"/>
                          </a:lnTo>
                          <a:lnTo>
                            <a:pt x="180" y="92"/>
                          </a:lnTo>
                          <a:lnTo>
                            <a:pt x="182" y="92"/>
                          </a:lnTo>
                          <a:lnTo>
                            <a:pt x="182" y="94"/>
                          </a:lnTo>
                          <a:lnTo>
                            <a:pt x="184" y="94"/>
                          </a:lnTo>
                          <a:lnTo>
                            <a:pt x="186" y="94"/>
                          </a:lnTo>
                          <a:lnTo>
                            <a:pt x="186" y="92"/>
                          </a:lnTo>
                          <a:lnTo>
                            <a:pt x="188" y="92"/>
                          </a:lnTo>
                          <a:lnTo>
                            <a:pt x="190" y="92"/>
                          </a:lnTo>
                          <a:lnTo>
                            <a:pt x="188" y="92"/>
                          </a:lnTo>
                          <a:lnTo>
                            <a:pt x="186" y="90"/>
                          </a:lnTo>
                          <a:lnTo>
                            <a:pt x="186" y="89"/>
                          </a:lnTo>
                          <a:lnTo>
                            <a:pt x="184" y="89"/>
                          </a:lnTo>
                          <a:lnTo>
                            <a:pt x="184" y="87"/>
                          </a:lnTo>
                          <a:lnTo>
                            <a:pt x="184" y="85"/>
                          </a:lnTo>
                          <a:lnTo>
                            <a:pt x="184" y="83"/>
                          </a:lnTo>
                          <a:lnTo>
                            <a:pt x="186" y="83"/>
                          </a:lnTo>
                          <a:lnTo>
                            <a:pt x="188" y="81"/>
                          </a:lnTo>
                          <a:lnTo>
                            <a:pt x="188" y="79"/>
                          </a:lnTo>
                          <a:lnTo>
                            <a:pt x="190" y="79"/>
                          </a:lnTo>
                          <a:lnTo>
                            <a:pt x="190" y="77"/>
                          </a:lnTo>
                          <a:lnTo>
                            <a:pt x="192" y="77"/>
                          </a:lnTo>
                          <a:lnTo>
                            <a:pt x="192" y="75"/>
                          </a:lnTo>
                          <a:lnTo>
                            <a:pt x="192" y="73"/>
                          </a:lnTo>
                          <a:lnTo>
                            <a:pt x="192" y="71"/>
                          </a:lnTo>
                          <a:lnTo>
                            <a:pt x="192" y="69"/>
                          </a:lnTo>
                          <a:lnTo>
                            <a:pt x="192" y="67"/>
                          </a:lnTo>
                          <a:lnTo>
                            <a:pt x="190" y="67"/>
                          </a:lnTo>
                          <a:lnTo>
                            <a:pt x="190" y="66"/>
                          </a:lnTo>
                          <a:lnTo>
                            <a:pt x="190" y="64"/>
                          </a:lnTo>
                          <a:lnTo>
                            <a:pt x="188" y="64"/>
                          </a:lnTo>
                          <a:lnTo>
                            <a:pt x="188" y="62"/>
                          </a:lnTo>
                          <a:lnTo>
                            <a:pt x="188" y="60"/>
                          </a:lnTo>
                          <a:lnTo>
                            <a:pt x="188" y="58"/>
                          </a:lnTo>
                          <a:lnTo>
                            <a:pt x="188" y="56"/>
                          </a:lnTo>
                          <a:lnTo>
                            <a:pt x="190" y="56"/>
                          </a:lnTo>
                          <a:lnTo>
                            <a:pt x="190" y="54"/>
                          </a:lnTo>
                          <a:lnTo>
                            <a:pt x="188" y="52"/>
                          </a:lnTo>
                          <a:lnTo>
                            <a:pt x="188" y="50"/>
                          </a:lnTo>
                          <a:lnTo>
                            <a:pt x="188" y="48"/>
                          </a:lnTo>
                          <a:lnTo>
                            <a:pt x="186" y="48"/>
                          </a:lnTo>
                          <a:lnTo>
                            <a:pt x="186" y="46"/>
                          </a:lnTo>
                          <a:lnTo>
                            <a:pt x="186" y="44"/>
                          </a:lnTo>
                          <a:lnTo>
                            <a:pt x="186" y="42"/>
                          </a:lnTo>
                          <a:lnTo>
                            <a:pt x="188" y="42"/>
                          </a:lnTo>
                          <a:lnTo>
                            <a:pt x="188" y="41"/>
                          </a:lnTo>
                          <a:lnTo>
                            <a:pt x="188" y="39"/>
                          </a:lnTo>
                          <a:lnTo>
                            <a:pt x="188" y="37"/>
                          </a:lnTo>
                          <a:lnTo>
                            <a:pt x="186" y="37"/>
                          </a:lnTo>
                          <a:lnTo>
                            <a:pt x="188" y="37"/>
                          </a:lnTo>
                          <a:lnTo>
                            <a:pt x="188" y="35"/>
                          </a:lnTo>
                          <a:lnTo>
                            <a:pt x="186" y="35"/>
                          </a:lnTo>
                          <a:lnTo>
                            <a:pt x="184" y="35"/>
                          </a:lnTo>
                          <a:lnTo>
                            <a:pt x="186" y="35"/>
                          </a:lnTo>
                          <a:lnTo>
                            <a:pt x="186" y="33"/>
                          </a:lnTo>
                          <a:lnTo>
                            <a:pt x="188" y="33"/>
                          </a:lnTo>
                          <a:lnTo>
                            <a:pt x="190" y="31"/>
                          </a:lnTo>
                          <a:lnTo>
                            <a:pt x="190" y="29"/>
                          </a:lnTo>
                          <a:lnTo>
                            <a:pt x="192" y="29"/>
                          </a:lnTo>
                          <a:lnTo>
                            <a:pt x="192" y="27"/>
                          </a:lnTo>
                          <a:lnTo>
                            <a:pt x="192" y="25"/>
                          </a:lnTo>
                          <a:lnTo>
                            <a:pt x="192" y="27"/>
                          </a:lnTo>
                          <a:lnTo>
                            <a:pt x="190" y="27"/>
                          </a:lnTo>
                          <a:lnTo>
                            <a:pt x="190" y="25"/>
                          </a:lnTo>
                          <a:lnTo>
                            <a:pt x="192" y="25"/>
                          </a:lnTo>
                          <a:lnTo>
                            <a:pt x="194" y="25"/>
                          </a:lnTo>
                          <a:lnTo>
                            <a:pt x="194" y="23"/>
                          </a:lnTo>
                          <a:lnTo>
                            <a:pt x="196" y="23"/>
                          </a:lnTo>
                          <a:lnTo>
                            <a:pt x="198" y="23"/>
                          </a:lnTo>
                          <a:lnTo>
                            <a:pt x="198" y="21"/>
                          </a:lnTo>
                          <a:lnTo>
                            <a:pt x="196" y="21"/>
                          </a:lnTo>
                          <a:lnTo>
                            <a:pt x="198" y="21"/>
                          </a:lnTo>
                          <a:lnTo>
                            <a:pt x="196" y="21"/>
                          </a:lnTo>
                          <a:lnTo>
                            <a:pt x="194" y="21"/>
                          </a:lnTo>
                          <a:lnTo>
                            <a:pt x="194" y="19"/>
                          </a:lnTo>
                          <a:lnTo>
                            <a:pt x="196" y="19"/>
                          </a:lnTo>
                          <a:lnTo>
                            <a:pt x="196" y="18"/>
                          </a:lnTo>
                          <a:lnTo>
                            <a:pt x="198" y="18"/>
                          </a:lnTo>
                          <a:lnTo>
                            <a:pt x="198" y="16"/>
                          </a:lnTo>
                          <a:lnTo>
                            <a:pt x="198" y="14"/>
                          </a:lnTo>
                          <a:lnTo>
                            <a:pt x="198" y="12"/>
                          </a:lnTo>
                          <a:lnTo>
                            <a:pt x="200" y="12"/>
                          </a:lnTo>
                          <a:lnTo>
                            <a:pt x="200" y="14"/>
                          </a:lnTo>
                          <a:lnTo>
                            <a:pt x="200" y="12"/>
                          </a:lnTo>
                          <a:lnTo>
                            <a:pt x="202" y="12"/>
                          </a:lnTo>
                          <a:lnTo>
                            <a:pt x="203" y="12"/>
                          </a:lnTo>
                          <a:lnTo>
                            <a:pt x="205" y="12"/>
                          </a:lnTo>
                          <a:lnTo>
                            <a:pt x="203" y="12"/>
                          </a:lnTo>
                          <a:lnTo>
                            <a:pt x="203" y="14"/>
                          </a:lnTo>
                          <a:lnTo>
                            <a:pt x="205" y="14"/>
                          </a:lnTo>
                          <a:lnTo>
                            <a:pt x="207" y="14"/>
                          </a:lnTo>
                          <a:lnTo>
                            <a:pt x="209" y="14"/>
                          </a:lnTo>
                          <a:lnTo>
                            <a:pt x="209" y="12"/>
                          </a:lnTo>
                          <a:lnTo>
                            <a:pt x="207" y="12"/>
                          </a:lnTo>
                          <a:lnTo>
                            <a:pt x="207" y="10"/>
                          </a:lnTo>
                          <a:lnTo>
                            <a:pt x="207" y="8"/>
                          </a:lnTo>
                          <a:lnTo>
                            <a:pt x="205" y="8"/>
                          </a:lnTo>
                          <a:lnTo>
                            <a:pt x="205" y="6"/>
                          </a:lnTo>
                          <a:lnTo>
                            <a:pt x="207" y="6"/>
                          </a:lnTo>
                          <a:lnTo>
                            <a:pt x="209" y="6"/>
                          </a:lnTo>
                          <a:lnTo>
                            <a:pt x="209" y="4"/>
                          </a:lnTo>
                          <a:lnTo>
                            <a:pt x="209" y="2"/>
                          </a:lnTo>
                          <a:lnTo>
                            <a:pt x="211" y="4"/>
                          </a:lnTo>
                          <a:lnTo>
                            <a:pt x="211" y="6"/>
                          </a:lnTo>
                          <a:lnTo>
                            <a:pt x="213" y="6"/>
                          </a:lnTo>
                          <a:lnTo>
                            <a:pt x="213" y="8"/>
                          </a:lnTo>
                          <a:lnTo>
                            <a:pt x="215" y="8"/>
                          </a:lnTo>
                          <a:lnTo>
                            <a:pt x="215" y="6"/>
                          </a:lnTo>
                          <a:lnTo>
                            <a:pt x="215" y="4"/>
                          </a:lnTo>
                          <a:lnTo>
                            <a:pt x="217" y="4"/>
                          </a:lnTo>
                          <a:lnTo>
                            <a:pt x="217" y="6"/>
                          </a:lnTo>
                          <a:lnTo>
                            <a:pt x="219" y="6"/>
                          </a:lnTo>
                          <a:lnTo>
                            <a:pt x="217" y="6"/>
                          </a:lnTo>
                          <a:lnTo>
                            <a:pt x="219" y="6"/>
                          </a:lnTo>
                          <a:lnTo>
                            <a:pt x="219" y="8"/>
                          </a:lnTo>
                          <a:lnTo>
                            <a:pt x="221" y="8"/>
                          </a:lnTo>
                          <a:lnTo>
                            <a:pt x="221" y="6"/>
                          </a:lnTo>
                          <a:lnTo>
                            <a:pt x="221" y="4"/>
                          </a:lnTo>
                          <a:lnTo>
                            <a:pt x="219" y="4"/>
                          </a:lnTo>
                          <a:lnTo>
                            <a:pt x="219" y="2"/>
                          </a:lnTo>
                          <a:lnTo>
                            <a:pt x="219" y="0"/>
                          </a:lnTo>
                          <a:lnTo>
                            <a:pt x="221" y="0"/>
                          </a:lnTo>
                          <a:lnTo>
                            <a:pt x="221" y="2"/>
                          </a:lnTo>
                          <a:lnTo>
                            <a:pt x="223" y="2"/>
                          </a:lnTo>
                          <a:lnTo>
                            <a:pt x="223" y="4"/>
                          </a:lnTo>
                          <a:lnTo>
                            <a:pt x="223" y="6"/>
                          </a:lnTo>
                          <a:lnTo>
                            <a:pt x="223" y="8"/>
                          </a:lnTo>
                          <a:lnTo>
                            <a:pt x="225" y="8"/>
                          </a:lnTo>
                          <a:lnTo>
                            <a:pt x="227" y="8"/>
                          </a:lnTo>
                          <a:lnTo>
                            <a:pt x="228" y="8"/>
                          </a:lnTo>
                          <a:lnTo>
                            <a:pt x="228" y="6"/>
                          </a:lnTo>
                          <a:lnTo>
                            <a:pt x="227" y="4"/>
                          </a:lnTo>
                          <a:lnTo>
                            <a:pt x="228" y="4"/>
                          </a:lnTo>
                          <a:lnTo>
                            <a:pt x="228" y="2"/>
                          </a:lnTo>
                          <a:lnTo>
                            <a:pt x="230" y="2"/>
                          </a:lnTo>
                          <a:lnTo>
                            <a:pt x="230" y="0"/>
                          </a:lnTo>
                          <a:lnTo>
                            <a:pt x="232" y="2"/>
                          </a:lnTo>
                          <a:lnTo>
                            <a:pt x="230" y="2"/>
                          </a:lnTo>
                          <a:lnTo>
                            <a:pt x="232" y="2"/>
                          </a:lnTo>
                          <a:lnTo>
                            <a:pt x="232" y="4"/>
                          </a:lnTo>
                          <a:lnTo>
                            <a:pt x="232" y="6"/>
                          </a:lnTo>
                          <a:lnTo>
                            <a:pt x="234" y="6"/>
                          </a:lnTo>
                          <a:lnTo>
                            <a:pt x="234" y="4"/>
                          </a:lnTo>
                          <a:lnTo>
                            <a:pt x="236" y="4"/>
                          </a:lnTo>
                          <a:lnTo>
                            <a:pt x="234" y="4"/>
                          </a:lnTo>
                          <a:lnTo>
                            <a:pt x="234" y="2"/>
                          </a:lnTo>
                          <a:lnTo>
                            <a:pt x="234" y="0"/>
                          </a:lnTo>
                          <a:lnTo>
                            <a:pt x="236" y="0"/>
                          </a:lnTo>
                          <a:lnTo>
                            <a:pt x="238" y="0"/>
                          </a:lnTo>
                          <a:lnTo>
                            <a:pt x="238" y="2"/>
                          </a:lnTo>
                          <a:lnTo>
                            <a:pt x="240" y="2"/>
                          </a:lnTo>
                          <a:lnTo>
                            <a:pt x="240" y="0"/>
                          </a:lnTo>
                          <a:lnTo>
                            <a:pt x="242" y="0"/>
                          </a:lnTo>
                          <a:lnTo>
                            <a:pt x="242" y="2"/>
                          </a:lnTo>
                          <a:lnTo>
                            <a:pt x="244" y="2"/>
                          </a:lnTo>
                          <a:lnTo>
                            <a:pt x="244" y="0"/>
                          </a:lnTo>
                          <a:lnTo>
                            <a:pt x="246" y="0"/>
                          </a:lnTo>
                          <a:lnTo>
                            <a:pt x="246" y="2"/>
                          </a:lnTo>
                          <a:lnTo>
                            <a:pt x="248" y="2"/>
                          </a:lnTo>
                          <a:lnTo>
                            <a:pt x="250" y="2"/>
                          </a:lnTo>
                          <a:lnTo>
                            <a:pt x="251" y="2"/>
                          </a:lnTo>
                          <a:lnTo>
                            <a:pt x="253" y="2"/>
                          </a:lnTo>
                          <a:lnTo>
                            <a:pt x="255" y="2"/>
                          </a:lnTo>
                          <a:lnTo>
                            <a:pt x="255" y="4"/>
                          </a:lnTo>
                          <a:lnTo>
                            <a:pt x="257" y="4"/>
                          </a:lnTo>
                          <a:lnTo>
                            <a:pt x="257" y="6"/>
                          </a:lnTo>
                          <a:lnTo>
                            <a:pt x="257" y="4"/>
                          </a:lnTo>
                          <a:lnTo>
                            <a:pt x="257" y="6"/>
                          </a:lnTo>
                          <a:lnTo>
                            <a:pt x="259" y="6"/>
                          </a:lnTo>
                          <a:lnTo>
                            <a:pt x="259" y="4"/>
                          </a:lnTo>
                          <a:lnTo>
                            <a:pt x="259" y="6"/>
                          </a:lnTo>
                          <a:lnTo>
                            <a:pt x="261" y="6"/>
                          </a:lnTo>
                          <a:lnTo>
                            <a:pt x="261" y="8"/>
                          </a:lnTo>
                          <a:lnTo>
                            <a:pt x="261" y="10"/>
                          </a:lnTo>
                          <a:lnTo>
                            <a:pt x="263" y="10"/>
                          </a:lnTo>
                          <a:lnTo>
                            <a:pt x="265" y="10"/>
                          </a:lnTo>
                          <a:lnTo>
                            <a:pt x="267" y="10"/>
                          </a:lnTo>
                          <a:lnTo>
                            <a:pt x="269" y="10"/>
                          </a:lnTo>
                          <a:lnTo>
                            <a:pt x="271" y="10"/>
                          </a:lnTo>
                          <a:lnTo>
                            <a:pt x="271" y="12"/>
                          </a:lnTo>
                          <a:lnTo>
                            <a:pt x="273" y="12"/>
                          </a:lnTo>
                          <a:lnTo>
                            <a:pt x="274" y="12"/>
                          </a:lnTo>
                          <a:lnTo>
                            <a:pt x="276" y="14"/>
                          </a:lnTo>
                          <a:lnTo>
                            <a:pt x="278" y="14"/>
                          </a:lnTo>
                          <a:lnTo>
                            <a:pt x="278" y="16"/>
                          </a:lnTo>
                          <a:lnTo>
                            <a:pt x="280" y="16"/>
                          </a:lnTo>
                          <a:lnTo>
                            <a:pt x="280" y="18"/>
                          </a:lnTo>
                          <a:lnTo>
                            <a:pt x="282" y="18"/>
                          </a:lnTo>
                          <a:lnTo>
                            <a:pt x="284" y="18"/>
                          </a:lnTo>
                          <a:lnTo>
                            <a:pt x="284" y="19"/>
                          </a:lnTo>
                          <a:lnTo>
                            <a:pt x="286" y="19"/>
                          </a:lnTo>
                          <a:lnTo>
                            <a:pt x="288" y="19"/>
                          </a:lnTo>
                          <a:lnTo>
                            <a:pt x="290" y="19"/>
                          </a:lnTo>
                          <a:lnTo>
                            <a:pt x="290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6" y="21"/>
                          </a:lnTo>
                          <a:lnTo>
                            <a:pt x="296" y="23"/>
                          </a:lnTo>
                          <a:lnTo>
                            <a:pt x="298" y="23"/>
                          </a:lnTo>
                          <a:lnTo>
                            <a:pt x="299" y="23"/>
                          </a:lnTo>
                          <a:lnTo>
                            <a:pt x="301" y="23"/>
                          </a:lnTo>
                          <a:lnTo>
                            <a:pt x="303" y="23"/>
                          </a:lnTo>
                          <a:lnTo>
                            <a:pt x="303" y="25"/>
                          </a:lnTo>
                          <a:lnTo>
                            <a:pt x="305" y="25"/>
                          </a:lnTo>
                          <a:lnTo>
                            <a:pt x="307" y="25"/>
                          </a:lnTo>
                          <a:lnTo>
                            <a:pt x="309" y="25"/>
                          </a:lnTo>
                          <a:lnTo>
                            <a:pt x="309" y="23"/>
                          </a:lnTo>
                          <a:lnTo>
                            <a:pt x="311" y="23"/>
                          </a:lnTo>
                          <a:lnTo>
                            <a:pt x="311" y="21"/>
                          </a:lnTo>
                          <a:lnTo>
                            <a:pt x="313" y="21"/>
                          </a:lnTo>
                          <a:lnTo>
                            <a:pt x="313" y="23"/>
                          </a:lnTo>
                          <a:lnTo>
                            <a:pt x="315" y="23"/>
                          </a:lnTo>
                          <a:lnTo>
                            <a:pt x="317" y="23"/>
                          </a:lnTo>
                          <a:lnTo>
                            <a:pt x="319" y="23"/>
                          </a:lnTo>
                          <a:lnTo>
                            <a:pt x="321" y="25"/>
                          </a:lnTo>
                          <a:lnTo>
                            <a:pt x="322" y="25"/>
                          </a:lnTo>
                          <a:lnTo>
                            <a:pt x="324" y="25"/>
                          </a:lnTo>
                          <a:lnTo>
                            <a:pt x="326" y="25"/>
                          </a:lnTo>
                          <a:lnTo>
                            <a:pt x="326" y="23"/>
                          </a:lnTo>
                          <a:lnTo>
                            <a:pt x="328" y="23"/>
                          </a:lnTo>
                          <a:lnTo>
                            <a:pt x="330" y="23"/>
                          </a:lnTo>
                          <a:lnTo>
                            <a:pt x="332" y="23"/>
                          </a:lnTo>
                          <a:lnTo>
                            <a:pt x="332" y="25"/>
                          </a:lnTo>
                          <a:lnTo>
                            <a:pt x="334" y="25"/>
                          </a:lnTo>
                          <a:lnTo>
                            <a:pt x="336" y="25"/>
                          </a:lnTo>
                          <a:lnTo>
                            <a:pt x="338" y="25"/>
                          </a:lnTo>
                          <a:lnTo>
                            <a:pt x="340" y="25"/>
                          </a:lnTo>
                          <a:lnTo>
                            <a:pt x="342" y="25"/>
                          </a:lnTo>
                          <a:lnTo>
                            <a:pt x="344" y="25"/>
                          </a:lnTo>
                          <a:lnTo>
                            <a:pt x="346" y="25"/>
                          </a:lnTo>
                          <a:lnTo>
                            <a:pt x="346" y="23"/>
                          </a:lnTo>
                          <a:lnTo>
                            <a:pt x="347" y="23"/>
                          </a:lnTo>
                          <a:lnTo>
                            <a:pt x="349" y="23"/>
                          </a:lnTo>
                          <a:lnTo>
                            <a:pt x="351" y="23"/>
                          </a:lnTo>
                          <a:lnTo>
                            <a:pt x="353" y="23"/>
                          </a:lnTo>
                          <a:lnTo>
                            <a:pt x="355" y="23"/>
                          </a:lnTo>
                          <a:lnTo>
                            <a:pt x="357" y="23"/>
                          </a:lnTo>
                          <a:lnTo>
                            <a:pt x="357" y="21"/>
                          </a:lnTo>
                          <a:lnTo>
                            <a:pt x="357" y="23"/>
                          </a:lnTo>
                          <a:lnTo>
                            <a:pt x="359" y="23"/>
                          </a:lnTo>
                          <a:lnTo>
                            <a:pt x="361" y="23"/>
                          </a:lnTo>
                          <a:lnTo>
                            <a:pt x="363" y="23"/>
                          </a:lnTo>
                          <a:lnTo>
                            <a:pt x="363" y="25"/>
                          </a:lnTo>
                          <a:lnTo>
                            <a:pt x="363" y="27"/>
                          </a:lnTo>
                          <a:lnTo>
                            <a:pt x="363" y="29"/>
                          </a:lnTo>
                          <a:lnTo>
                            <a:pt x="363" y="31"/>
                          </a:lnTo>
                          <a:lnTo>
                            <a:pt x="361" y="31"/>
                          </a:lnTo>
                          <a:lnTo>
                            <a:pt x="361" y="33"/>
                          </a:lnTo>
                          <a:lnTo>
                            <a:pt x="359" y="33"/>
                          </a:lnTo>
                          <a:lnTo>
                            <a:pt x="361" y="33"/>
                          </a:lnTo>
                          <a:lnTo>
                            <a:pt x="361" y="35"/>
                          </a:lnTo>
                          <a:lnTo>
                            <a:pt x="359" y="35"/>
                          </a:lnTo>
                          <a:lnTo>
                            <a:pt x="359" y="37"/>
                          </a:lnTo>
                          <a:lnTo>
                            <a:pt x="359" y="39"/>
                          </a:lnTo>
                          <a:lnTo>
                            <a:pt x="359" y="41"/>
                          </a:lnTo>
                          <a:lnTo>
                            <a:pt x="359" y="42"/>
                          </a:lnTo>
                          <a:lnTo>
                            <a:pt x="357" y="42"/>
                          </a:lnTo>
                          <a:lnTo>
                            <a:pt x="357" y="41"/>
                          </a:lnTo>
                          <a:lnTo>
                            <a:pt x="357" y="42"/>
                          </a:lnTo>
                          <a:lnTo>
                            <a:pt x="357" y="44"/>
                          </a:lnTo>
                          <a:lnTo>
                            <a:pt x="355" y="44"/>
                          </a:lnTo>
                          <a:lnTo>
                            <a:pt x="353" y="44"/>
                          </a:lnTo>
                          <a:lnTo>
                            <a:pt x="353" y="46"/>
                          </a:lnTo>
                          <a:lnTo>
                            <a:pt x="351" y="46"/>
                          </a:lnTo>
                          <a:lnTo>
                            <a:pt x="351" y="48"/>
                          </a:lnTo>
                          <a:lnTo>
                            <a:pt x="351" y="50"/>
                          </a:lnTo>
                          <a:lnTo>
                            <a:pt x="349" y="50"/>
                          </a:lnTo>
                          <a:lnTo>
                            <a:pt x="349" y="52"/>
                          </a:lnTo>
                          <a:lnTo>
                            <a:pt x="347" y="52"/>
                          </a:lnTo>
                          <a:lnTo>
                            <a:pt x="347" y="54"/>
                          </a:lnTo>
                          <a:lnTo>
                            <a:pt x="346" y="54"/>
                          </a:lnTo>
                          <a:lnTo>
                            <a:pt x="344" y="54"/>
                          </a:lnTo>
                          <a:lnTo>
                            <a:pt x="342" y="54"/>
                          </a:lnTo>
                          <a:lnTo>
                            <a:pt x="342" y="56"/>
                          </a:lnTo>
                          <a:lnTo>
                            <a:pt x="340" y="56"/>
                          </a:lnTo>
                          <a:lnTo>
                            <a:pt x="340" y="58"/>
                          </a:lnTo>
                          <a:lnTo>
                            <a:pt x="342" y="58"/>
                          </a:lnTo>
                          <a:lnTo>
                            <a:pt x="340" y="58"/>
                          </a:lnTo>
                          <a:lnTo>
                            <a:pt x="342" y="58"/>
                          </a:lnTo>
                          <a:lnTo>
                            <a:pt x="342" y="60"/>
                          </a:lnTo>
                          <a:lnTo>
                            <a:pt x="344" y="60"/>
                          </a:lnTo>
                          <a:lnTo>
                            <a:pt x="344" y="62"/>
                          </a:lnTo>
                          <a:lnTo>
                            <a:pt x="344" y="64"/>
                          </a:lnTo>
                          <a:lnTo>
                            <a:pt x="344" y="66"/>
                          </a:lnTo>
                          <a:lnTo>
                            <a:pt x="342" y="66"/>
                          </a:lnTo>
                          <a:lnTo>
                            <a:pt x="342" y="67"/>
                          </a:lnTo>
                          <a:lnTo>
                            <a:pt x="342" y="69"/>
                          </a:lnTo>
                          <a:lnTo>
                            <a:pt x="342" y="71"/>
                          </a:lnTo>
                          <a:lnTo>
                            <a:pt x="344" y="71"/>
                          </a:lnTo>
                          <a:lnTo>
                            <a:pt x="344" y="73"/>
                          </a:lnTo>
                          <a:lnTo>
                            <a:pt x="342" y="73"/>
                          </a:lnTo>
                          <a:lnTo>
                            <a:pt x="344" y="73"/>
                          </a:lnTo>
                          <a:lnTo>
                            <a:pt x="344" y="75"/>
                          </a:lnTo>
                          <a:lnTo>
                            <a:pt x="342" y="75"/>
                          </a:lnTo>
                          <a:lnTo>
                            <a:pt x="342" y="77"/>
                          </a:lnTo>
                          <a:lnTo>
                            <a:pt x="342" y="79"/>
                          </a:lnTo>
                          <a:lnTo>
                            <a:pt x="344" y="79"/>
                          </a:lnTo>
                          <a:lnTo>
                            <a:pt x="344" y="77"/>
                          </a:lnTo>
                          <a:lnTo>
                            <a:pt x="344" y="79"/>
                          </a:lnTo>
                          <a:lnTo>
                            <a:pt x="344" y="81"/>
                          </a:lnTo>
                          <a:lnTo>
                            <a:pt x="346" y="81"/>
                          </a:lnTo>
                          <a:lnTo>
                            <a:pt x="344" y="81"/>
                          </a:lnTo>
                          <a:lnTo>
                            <a:pt x="344" y="83"/>
                          </a:lnTo>
                          <a:lnTo>
                            <a:pt x="342" y="83"/>
                          </a:lnTo>
                          <a:lnTo>
                            <a:pt x="342" y="85"/>
                          </a:lnTo>
                          <a:lnTo>
                            <a:pt x="340" y="85"/>
                          </a:lnTo>
                          <a:lnTo>
                            <a:pt x="340" y="87"/>
                          </a:lnTo>
                          <a:lnTo>
                            <a:pt x="342" y="87"/>
                          </a:lnTo>
                          <a:lnTo>
                            <a:pt x="342" y="89"/>
                          </a:lnTo>
                          <a:lnTo>
                            <a:pt x="342" y="90"/>
                          </a:lnTo>
                          <a:lnTo>
                            <a:pt x="340" y="90"/>
                          </a:lnTo>
                          <a:lnTo>
                            <a:pt x="338" y="92"/>
                          </a:lnTo>
                          <a:lnTo>
                            <a:pt x="338" y="94"/>
                          </a:lnTo>
                          <a:lnTo>
                            <a:pt x="338" y="96"/>
                          </a:lnTo>
                          <a:lnTo>
                            <a:pt x="338" y="98"/>
                          </a:lnTo>
                          <a:lnTo>
                            <a:pt x="340" y="98"/>
                          </a:lnTo>
                          <a:lnTo>
                            <a:pt x="342" y="100"/>
                          </a:lnTo>
                          <a:lnTo>
                            <a:pt x="344" y="100"/>
                          </a:lnTo>
                          <a:lnTo>
                            <a:pt x="344" y="102"/>
                          </a:lnTo>
                          <a:lnTo>
                            <a:pt x="344" y="104"/>
                          </a:lnTo>
                          <a:lnTo>
                            <a:pt x="344" y="106"/>
                          </a:lnTo>
                          <a:lnTo>
                            <a:pt x="346" y="106"/>
                          </a:lnTo>
                          <a:lnTo>
                            <a:pt x="346" y="108"/>
                          </a:lnTo>
                          <a:lnTo>
                            <a:pt x="346" y="110"/>
                          </a:lnTo>
                          <a:lnTo>
                            <a:pt x="344" y="110"/>
                          </a:lnTo>
                          <a:lnTo>
                            <a:pt x="344" y="112"/>
                          </a:lnTo>
                          <a:lnTo>
                            <a:pt x="346" y="114"/>
                          </a:lnTo>
                          <a:lnTo>
                            <a:pt x="346" y="115"/>
                          </a:lnTo>
                          <a:lnTo>
                            <a:pt x="346" y="117"/>
                          </a:lnTo>
                          <a:lnTo>
                            <a:pt x="346" y="119"/>
                          </a:lnTo>
                          <a:lnTo>
                            <a:pt x="347" y="119"/>
                          </a:lnTo>
                          <a:lnTo>
                            <a:pt x="347" y="121"/>
                          </a:lnTo>
                          <a:lnTo>
                            <a:pt x="349" y="123"/>
                          </a:lnTo>
                          <a:lnTo>
                            <a:pt x="351" y="123"/>
                          </a:lnTo>
                          <a:lnTo>
                            <a:pt x="351" y="125"/>
                          </a:lnTo>
                          <a:lnTo>
                            <a:pt x="351" y="127"/>
                          </a:lnTo>
                          <a:lnTo>
                            <a:pt x="351" y="129"/>
                          </a:lnTo>
                          <a:lnTo>
                            <a:pt x="351" y="131"/>
                          </a:lnTo>
                          <a:lnTo>
                            <a:pt x="353" y="131"/>
                          </a:lnTo>
                          <a:lnTo>
                            <a:pt x="353" y="133"/>
                          </a:lnTo>
                          <a:lnTo>
                            <a:pt x="355" y="133"/>
                          </a:lnTo>
                          <a:lnTo>
                            <a:pt x="355" y="135"/>
                          </a:lnTo>
                          <a:lnTo>
                            <a:pt x="357" y="135"/>
                          </a:lnTo>
                          <a:lnTo>
                            <a:pt x="359" y="135"/>
                          </a:lnTo>
                          <a:lnTo>
                            <a:pt x="357" y="135"/>
                          </a:lnTo>
                          <a:lnTo>
                            <a:pt x="357" y="137"/>
                          </a:lnTo>
                          <a:lnTo>
                            <a:pt x="357" y="138"/>
                          </a:lnTo>
                          <a:lnTo>
                            <a:pt x="355" y="138"/>
                          </a:lnTo>
                          <a:lnTo>
                            <a:pt x="353" y="138"/>
                          </a:lnTo>
                          <a:lnTo>
                            <a:pt x="353" y="140"/>
                          </a:lnTo>
                          <a:lnTo>
                            <a:pt x="351" y="140"/>
                          </a:lnTo>
                          <a:lnTo>
                            <a:pt x="351" y="142"/>
                          </a:lnTo>
                          <a:lnTo>
                            <a:pt x="349" y="142"/>
                          </a:lnTo>
                          <a:lnTo>
                            <a:pt x="349" y="140"/>
                          </a:lnTo>
                          <a:lnTo>
                            <a:pt x="347" y="140"/>
                          </a:lnTo>
                          <a:lnTo>
                            <a:pt x="347" y="142"/>
                          </a:lnTo>
                          <a:lnTo>
                            <a:pt x="346" y="142"/>
                          </a:lnTo>
                          <a:lnTo>
                            <a:pt x="346" y="144"/>
                          </a:lnTo>
                          <a:lnTo>
                            <a:pt x="346" y="146"/>
                          </a:lnTo>
                          <a:lnTo>
                            <a:pt x="344" y="146"/>
                          </a:lnTo>
                          <a:lnTo>
                            <a:pt x="346" y="146"/>
                          </a:lnTo>
                          <a:lnTo>
                            <a:pt x="346" y="148"/>
                          </a:lnTo>
                          <a:lnTo>
                            <a:pt x="344" y="148"/>
                          </a:lnTo>
                          <a:lnTo>
                            <a:pt x="344" y="150"/>
                          </a:lnTo>
                          <a:lnTo>
                            <a:pt x="346" y="150"/>
                          </a:lnTo>
                          <a:lnTo>
                            <a:pt x="346" y="148"/>
                          </a:lnTo>
                          <a:lnTo>
                            <a:pt x="346" y="150"/>
                          </a:lnTo>
                          <a:lnTo>
                            <a:pt x="347" y="150"/>
                          </a:lnTo>
                          <a:lnTo>
                            <a:pt x="347" y="148"/>
                          </a:lnTo>
                          <a:lnTo>
                            <a:pt x="347" y="150"/>
                          </a:lnTo>
                          <a:lnTo>
                            <a:pt x="349" y="150"/>
                          </a:lnTo>
                          <a:lnTo>
                            <a:pt x="351" y="150"/>
                          </a:lnTo>
                          <a:lnTo>
                            <a:pt x="353" y="150"/>
                          </a:lnTo>
                          <a:lnTo>
                            <a:pt x="355" y="150"/>
                          </a:lnTo>
                          <a:lnTo>
                            <a:pt x="357" y="150"/>
                          </a:lnTo>
                          <a:lnTo>
                            <a:pt x="359" y="152"/>
                          </a:lnTo>
                          <a:lnTo>
                            <a:pt x="359" y="154"/>
                          </a:lnTo>
                          <a:lnTo>
                            <a:pt x="361" y="154"/>
                          </a:lnTo>
                          <a:lnTo>
                            <a:pt x="361" y="156"/>
                          </a:lnTo>
                          <a:lnTo>
                            <a:pt x="361" y="154"/>
                          </a:lnTo>
                          <a:lnTo>
                            <a:pt x="363" y="154"/>
                          </a:lnTo>
                          <a:lnTo>
                            <a:pt x="363" y="156"/>
                          </a:lnTo>
                          <a:lnTo>
                            <a:pt x="365" y="156"/>
                          </a:lnTo>
                          <a:lnTo>
                            <a:pt x="367" y="156"/>
                          </a:lnTo>
                          <a:lnTo>
                            <a:pt x="369" y="156"/>
                          </a:lnTo>
                          <a:lnTo>
                            <a:pt x="369" y="158"/>
                          </a:lnTo>
                          <a:lnTo>
                            <a:pt x="370" y="158"/>
                          </a:lnTo>
                          <a:lnTo>
                            <a:pt x="370" y="160"/>
                          </a:lnTo>
                          <a:lnTo>
                            <a:pt x="369" y="160"/>
                          </a:lnTo>
                          <a:lnTo>
                            <a:pt x="367" y="160"/>
                          </a:lnTo>
                          <a:lnTo>
                            <a:pt x="367" y="162"/>
                          </a:lnTo>
                          <a:lnTo>
                            <a:pt x="365" y="162"/>
                          </a:lnTo>
                          <a:lnTo>
                            <a:pt x="365" y="163"/>
                          </a:lnTo>
                          <a:lnTo>
                            <a:pt x="367" y="163"/>
                          </a:lnTo>
                          <a:lnTo>
                            <a:pt x="365" y="165"/>
                          </a:lnTo>
                          <a:lnTo>
                            <a:pt x="363" y="165"/>
                          </a:lnTo>
                          <a:lnTo>
                            <a:pt x="363" y="167"/>
                          </a:lnTo>
                          <a:lnTo>
                            <a:pt x="365" y="167"/>
                          </a:lnTo>
                          <a:lnTo>
                            <a:pt x="365" y="169"/>
                          </a:lnTo>
                          <a:lnTo>
                            <a:pt x="363" y="169"/>
                          </a:lnTo>
                          <a:lnTo>
                            <a:pt x="361" y="169"/>
                          </a:lnTo>
                          <a:lnTo>
                            <a:pt x="359" y="169"/>
                          </a:lnTo>
                          <a:lnTo>
                            <a:pt x="359" y="167"/>
                          </a:lnTo>
                          <a:lnTo>
                            <a:pt x="359" y="169"/>
                          </a:lnTo>
                          <a:lnTo>
                            <a:pt x="359" y="171"/>
                          </a:lnTo>
                          <a:lnTo>
                            <a:pt x="357" y="171"/>
                          </a:lnTo>
                          <a:lnTo>
                            <a:pt x="357" y="173"/>
                          </a:lnTo>
                          <a:lnTo>
                            <a:pt x="357" y="175"/>
                          </a:lnTo>
                          <a:lnTo>
                            <a:pt x="355" y="175"/>
                          </a:lnTo>
                          <a:lnTo>
                            <a:pt x="355" y="177"/>
                          </a:lnTo>
                          <a:lnTo>
                            <a:pt x="355" y="179"/>
                          </a:lnTo>
                          <a:lnTo>
                            <a:pt x="353" y="179"/>
                          </a:lnTo>
                          <a:lnTo>
                            <a:pt x="353" y="181"/>
                          </a:lnTo>
                          <a:lnTo>
                            <a:pt x="353" y="183"/>
                          </a:lnTo>
                          <a:lnTo>
                            <a:pt x="353" y="185"/>
                          </a:lnTo>
                          <a:lnTo>
                            <a:pt x="351" y="186"/>
                          </a:lnTo>
                          <a:lnTo>
                            <a:pt x="351" y="188"/>
                          </a:lnTo>
                          <a:lnTo>
                            <a:pt x="353" y="188"/>
                          </a:lnTo>
                          <a:lnTo>
                            <a:pt x="355" y="188"/>
                          </a:lnTo>
                          <a:lnTo>
                            <a:pt x="355" y="190"/>
                          </a:lnTo>
                          <a:lnTo>
                            <a:pt x="357" y="190"/>
                          </a:lnTo>
                          <a:lnTo>
                            <a:pt x="355" y="190"/>
                          </a:lnTo>
                          <a:lnTo>
                            <a:pt x="355" y="192"/>
                          </a:lnTo>
                          <a:lnTo>
                            <a:pt x="355" y="194"/>
                          </a:lnTo>
                          <a:lnTo>
                            <a:pt x="355" y="196"/>
                          </a:lnTo>
                          <a:lnTo>
                            <a:pt x="355" y="198"/>
                          </a:lnTo>
                          <a:lnTo>
                            <a:pt x="357" y="198"/>
                          </a:lnTo>
                          <a:lnTo>
                            <a:pt x="357" y="200"/>
                          </a:lnTo>
                          <a:lnTo>
                            <a:pt x="355" y="200"/>
                          </a:lnTo>
                          <a:lnTo>
                            <a:pt x="357" y="200"/>
                          </a:lnTo>
                          <a:lnTo>
                            <a:pt x="357" y="202"/>
                          </a:lnTo>
                          <a:lnTo>
                            <a:pt x="355" y="202"/>
                          </a:lnTo>
                          <a:lnTo>
                            <a:pt x="357" y="202"/>
                          </a:lnTo>
                          <a:lnTo>
                            <a:pt x="357" y="204"/>
                          </a:lnTo>
                          <a:lnTo>
                            <a:pt x="355" y="204"/>
                          </a:lnTo>
                          <a:lnTo>
                            <a:pt x="355" y="206"/>
                          </a:lnTo>
                          <a:lnTo>
                            <a:pt x="353" y="206"/>
                          </a:lnTo>
                          <a:lnTo>
                            <a:pt x="353" y="208"/>
                          </a:lnTo>
                          <a:lnTo>
                            <a:pt x="351" y="208"/>
                          </a:lnTo>
                          <a:lnTo>
                            <a:pt x="353" y="208"/>
                          </a:lnTo>
                          <a:lnTo>
                            <a:pt x="351" y="208"/>
                          </a:lnTo>
                          <a:lnTo>
                            <a:pt x="351" y="210"/>
                          </a:lnTo>
                          <a:lnTo>
                            <a:pt x="353" y="210"/>
                          </a:lnTo>
                          <a:lnTo>
                            <a:pt x="355" y="210"/>
                          </a:lnTo>
                          <a:lnTo>
                            <a:pt x="357" y="210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7" y="213"/>
                          </a:lnTo>
                          <a:lnTo>
                            <a:pt x="359" y="213"/>
                          </a:lnTo>
                          <a:lnTo>
                            <a:pt x="361" y="213"/>
                          </a:lnTo>
                          <a:lnTo>
                            <a:pt x="363" y="215"/>
                          </a:lnTo>
                          <a:lnTo>
                            <a:pt x="363" y="217"/>
                          </a:lnTo>
                          <a:lnTo>
                            <a:pt x="365" y="217"/>
                          </a:lnTo>
                          <a:lnTo>
                            <a:pt x="365" y="219"/>
                          </a:lnTo>
                          <a:lnTo>
                            <a:pt x="363" y="219"/>
                          </a:lnTo>
                          <a:lnTo>
                            <a:pt x="365" y="219"/>
                          </a:lnTo>
                          <a:lnTo>
                            <a:pt x="363" y="219"/>
                          </a:lnTo>
                          <a:lnTo>
                            <a:pt x="363" y="221"/>
                          </a:lnTo>
                          <a:lnTo>
                            <a:pt x="365" y="221"/>
                          </a:lnTo>
                          <a:lnTo>
                            <a:pt x="363" y="221"/>
                          </a:lnTo>
                          <a:lnTo>
                            <a:pt x="365" y="221"/>
                          </a:lnTo>
                          <a:lnTo>
                            <a:pt x="365" y="223"/>
                          </a:lnTo>
                          <a:lnTo>
                            <a:pt x="365" y="225"/>
                          </a:lnTo>
                          <a:lnTo>
                            <a:pt x="365" y="227"/>
                          </a:lnTo>
                          <a:lnTo>
                            <a:pt x="363" y="227"/>
                          </a:lnTo>
                          <a:lnTo>
                            <a:pt x="361" y="227"/>
                          </a:lnTo>
                          <a:lnTo>
                            <a:pt x="359" y="227"/>
                          </a:lnTo>
                          <a:lnTo>
                            <a:pt x="357" y="227"/>
                          </a:lnTo>
                          <a:lnTo>
                            <a:pt x="355" y="227"/>
                          </a:lnTo>
                          <a:lnTo>
                            <a:pt x="355" y="225"/>
                          </a:lnTo>
                          <a:lnTo>
                            <a:pt x="355" y="227"/>
                          </a:lnTo>
                          <a:lnTo>
                            <a:pt x="353" y="227"/>
                          </a:lnTo>
                          <a:lnTo>
                            <a:pt x="353" y="225"/>
                          </a:lnTo>
                          <a:lnTo>
                            <a:pt x="353" y="227"/>
                          </a:lnTo>
                          <a:lnTo>
                            <a:pt x="351" y="227"/>
                          </a:lnTo>
                          <a:lnTo>
                            <a:pt x="351" y="225"/>
                          </a:lnTo>
                          <a:lnTo>
                            <a:pt x="351" y="227"/>
                          </a:lnTo>
                          <a:lnTo>
                            <a:pt x="349" y="227"/>
                          </a:lnTo>
                          <a:lnTo>
                            <a:pt x="347" y="227"/>
                          </a:lnTo>
                          <a:lnTo>
                            <a:pt x="346" y="227"/>
                          </a:lnTo>
                          <a:lnTo>
                            <a:pt x="346" y="225"/>
                          </a:lnTo>
                          <a:lnTo>
                            <a:pt x="344" y="225"/>
                          </a:lnTo>
                          <a:lnTo>
                            <a:pt x="344" y="227"/>
                          </a:lnTo>
                          <a:lnTo>
                            <a:pt x="344" y="229"/>
                          </a:lnTo>
                          <a:lnTo>
                            <a:pt x="342" y="229"/>
                          </a:lnTo>
                          <a:lnTo>
                            <a:pt x="344" y="229"/>
                          </a:lnTo>
                          <a:lnTo>
                            <a:pt x="342" y="229"/>
                          </a:lnTo>
                          <a:lnTo>
                            <a:pt x="344" y="229"/>
                          </a:lnTo>
                          <a:lnTo>
                            <a:pt x="344" y="231"/>
                          </a:lnTo>
                          <a:lnTo>
                            <a:pt x="342" y="231"/>
                          </a:lnTo>
                          <a:lnTo>
                            <a:pt x="342" y="233"/>
                          </a:lnTo>
                          <a:lnTo>
                            <a:pt x="342" y="234"/>
                          </a:lnTo>
                          <a:lnTo>
                            <a:pt x="344" y="234"/>
                          </a:lnTo>
                          <a:lnTo>
                            <a:pt x="342" y="234"/>
                          </a:lnTo>
                          <a:lnTo>
                            <a:pt x="342" y="236"/>
                          </a:lnTo>
                          <a:lnTo>
                            <a:pt x="340" y="236"/>
                          </a:lnTo>
                          <a:lnTo>
                            <a:pt x="340" y="238"/>
                          </a:lnTo>
                          <a:lnTo>
                            <a:pt x="338" y="238"/>
                          </a:lnTo>
                          <a:lnTo>
                            <a:pt x="338" y="236"/>
                          </a:lnTo>
                          <a:lnTo>
                            <a:pt x="336" y="236"/>
                          </a:lnTo>
                          <a:lnTo>
                            <a:pt x="334" y="236"/>
                          </a:lnTo>
                          <a:lnTo>
                            <a:pt x="332" y="236"/>
                          </a:lnTo>
                          <a:lnTo>
                            <a:pt x="332" y="234"/>
                          </a:lnTo>
                          <a:lnTo>
                            <a:pt x="332" y="236"/>
                          </a:lnTo>
                          <a:lnTo>
                            <a:pt x="332" y="234"/>
                          </a:lnTo>
                          <a:lnTo>
                            <a:pt x="330" y="234"/>
                          </a:lnTo>
                          <a:lnTo>
                            <a:pt x="330" y="236"/>
                          </a:lnTo>
                          <a:lnTo>
                            <a:pt x="328" y="236"/>
                          </a:lnTo>
                          <a:lnTo>
                            <a:pt x="328" y="238"/>
                          </a:lnTo>
                          <a:lnTo>
                            <a:pt x="328" y="240"/>
                          </a:lnTo>
                          <a:lnTo>
                            <a:pt x="328" y="242"/>
                          </a:lnTo>
                          <a:lnTo>
                            <a:pt x="328" y="244"/>
                          </a:lnTo>
                          <a:lnTo>
                            <a:pt x="326" y="244"/>
                          </a:lnTo>
                          <a:lnTo>
                            <a:pt x="324" y="244"/>
                          </a:lnTo>
                          <a:lnTo>
                            <a:pt x="322" y="244"/>
                          </a:lnTo>
                          <a:lnTo>
                            <a:pt x="322" y="242"/>
                          </a:lnTo>
                          <a:lnTo>
                            <a:pt x="322" y="244"/>
                          </a:lnTo>
                          <a:lnTo>
                            <a:pt x="321" y="244"/>
                          </a:lnTo>
                          <a:lnTo>
                            <a:pt x="321" y="242"/>
                          </a:lnTo>
                          <a:lnTo>
                            <a:pt x="321" y="244"/>
                          </a:lnTo>
                          <a:lnTo>
                            <a:pt x="319" y="244"/>
                          </a:lnTo>
                          <a:lnTo>
                            <a:pt x="317" y="244"/>
                          </a:lnTo>
                          <a:lnTo>
                            <a:pt x="319" y="244"/>
                          </a:lnTo>
                          <a:lnTo>
                            <a:pt x="317" y="244"/>
                          </a:lnTo>
                          <a:lnTo>
                            <a:pt x="317" y="246"/>
                          </a:lnTo>
                          <a:lnTo>
                            <a:pt x="315" y="246"/>
                          </a:lnTo>
                          <a:lnTo>
                            <a:pt x="315" y="248"/>
                          </a:lnTo>
                          <a:lnTo>
                            <a:pt x="313" y="248"/>
                          </a:lnTo>
                          <a:lnTo>
                            <a:pt x="313" y="250"/>
                          </a:lnTo>
                          <a:lnTo>
                            <a:pt x="311" y="250"/>
                          </a:lnTo>
                          <a:lnTo>
                            <a:pt x="311" y="252"/>
                          </a:lnTo>
                          <a:lnTo>
                            <a:pt x="309" y="252"/>
                          </a:lnTo>
                          <a:lnTo>
                            <a:pt x="307" y="252"/>
                          </a:lnTo>
                          <a:lnTo>
                            <a:pt x="307" y="254"/>
                          </a:lnTo>
                          <a:lnTo>
                            <a:pt x="305" y="254"/>
                          </a:lnTo>
                          <a:lnTo>
                            <a:pt x="305" y="256"/>
                          </a:lnTo>
                          <a:lnTo>
                            <a:pt x="303" y="254"/>
                          </a:lnTo>
                          <a:lnTo>
                            <a:pt x="303" y="256"/>
                          </a:lnTo>
                          <a:lnTo>
                            <a:pt x="303" y="254"/>
                          </a:lnTo>
                          <a:lnTo>
                            <a:pt x="303" y="256"/>
                          </a:lnTo>
                          <a:lnTo>
                            <a:pt x="301" y="254"/>
                          </a:lnTo>
                          <a:lnTo>
                            <a:pt x="299" y="254"/>
                          </a:lnTo>
                          <a:lnTo>
                            <a:pt x="299" y="256"/>
                          </a:lnTo>
                          <a:lnTo>
                            <a:pt x="298" y="256"/>
                          </a:lnTo>
                          <a:lnTo>
                            <a:pt x="298" y="258"/>
                          </a:lnTo>
                          <a:lnTo>
                            <a:pt x="298" y="256"/>
                          </a:lnTo>
                          <a:lnTo>
                            <a:pt x="296" y="256"/>
                          </a:lnTo>
                          <a:lnTo>
                            <a:pt x="296" y="254"/>
                          </a:lnTo>
                          <a:lnTo>
                            <a:pt x="294" y="254"/>
                          </a:lnTo>
                          <a:lnTo>
                            <a:pt x="294" y="252"/>
                          </a:lnTo>
                          <a:lnTo>
                            <a:pt x="294" y="254"/>
                          </a:lnTo>
                          <a:lnTo>
                            <a:pt x="292" y="254"/>
                          </a:lnTo>
                          <a:lnTo>
                            <a:pt x="292" y="252"/>
                          </a:lnTo>
                          <a:lnTo>
                            <a:pt x="292" y="254"/>
                          </a:lnTo>
                          <a:lnTo>
                            <a:pt x="292" y="252"/>
                          </a:lnTo>
                          <a:lnTo>
                            <a:pt x="292" y="254"/>
                          </a:lnTo>
                          <a:lnTo>
                            <a:pt x="290" y="254"/>
                          </a:lnTo>
                          <a:lnTo>
                            <a:pt x="290" y="256"/>
                          </a:lnTo>
                          <a:lnTo>
                            <a:pt x="288" y="256"/>
                          </a:lnTo>
                          <a:lnTo>
                            <a:pt x="286" y="256"/>
                          </a:lnTo>
                          <a:lnTo>
                            <a:pt x="284" y="256"/>
                          </a:lnTo>
                          <a:lnTo>
                            <a:pt x="284" y="254"/>
                          </a:lnTo>
                          <a:lnTo>
                            <a:pt x="284" y="256"/>
                          </a:lnTo>
                          <a:lnTo>
                            <a:pt x="282" y="256"/>
                          </a:lnTo>
                          <a:lnTo>
                            <a:pt x="280" y="256"/>
                          </a:lnTo>
                          <a:lnTo>
                            <a:pt x="280" y="254"/>
                          </a:lnTo>
                          <a:lnTo>
                            <a:pt x="280" y="256"/>
                          </a:lnTo>
                          <a:lnTo>
                            <a:pt x="278" y="256"/>
                          </a:lnTo>
                          <a:lnTo>
                            <a:pt x="276" y="256"/>
                          </a:lnTo>
                          <a:lnTo>
                            <a:pt x="278" y="256"/>
                          </a:lnTo>
                          <a:lnTo>
                            <a:pt x="278" y="258"/>
                          </a:lnTo>
                          <a:lnTo>
                            <a:pt x="276" y="258"/>
                          </a:lnTo>
                          <a:lnTo>
                            <a:pt x="276" y="256"/>
                          </a:lnTo>
                          <a:lnTo>
                            <a:pt x="276" y="258"/>
                          </a:lnTo>
                          <a:lnTo>
                            <a:pt x="274" y="258"/>
                          </a:lnTo>
                          <a:lnTo>
                            <a:pt x="273" y="258"/>
                          </a:lnTo>
                          <a:lnTo>
                            <a:pt x="273" y="259"/>
                          </a:lnTo>
                          <a:lnTo>
                            <a:pt x="271" y="259"/>
                          </a:lnTo>
                          <a:lnTo>
                            <a:pt x="271" y="261"/>
                          </a:lnTo>
                          <a:lnTo>
                            <a:pt x="269" y="261"/>
                          </a:lnTo>
                          <a:lnTo>
                            <a:pt x="267" y="261"/>
                          </a:lnTo>
                          <a:lnTo>
                            <a:pt x="267" y="263"/>
                          </a:lnTo>
                          <a:lnTo>
                            <a:pt x="269" y="263"/>
                          </a:lnTo>
                          <a:lnTo>
                            <a:pt x="267" y="263"/>
                          </a:lnTo>
                          <a:lnTo>
                            <a:pt x="267" y="265"/>
                          </a:lnTo>
                          <a:lnTo>
                            <a:pt x="265" y="265"/>
                          </a:lnTo>
                          <a:lnTo>
                            <a:pt x="263" y="267"/>
                          </a:lnTo>
                          <a:lnTo>
                            <a:pt x="261" y="267"/>
                          </a:lnTo>
                          <a:lnTo>
                            <a:pt x="261" y="269"/>
                          </a:lnTo>
                          <a:lnTo>
                            <a:pt x="263" y="269"/>
                          </a:lnTo>
                          <a:lnTo>
                            <a:pt x="261" y="269"/>
                          </a:lnTo>
                          <a:lnTo>
                            <a:pt x="259" y="269"/>
                          </a:lnTo>
                          <a:lnTo>
                            <a:pt x="259" y="271"/>
                          </a:lnTo>
                          <a:lnTo>
                            <a:pt x="261" y="271"/>
                          </a:lnTo>
                          <a:lnTo>
                            <a:pt x="259" y="271"/>
                          </a:lnTo>
                          <a:lnTo>
                            <a:pt x="261" y="271"/>
                          </a:lnTo>
                          <a:lnTo>
                            <a:pt x="261" y="273"/>
                          </a:lnTo>
                          <a:lnTo>
                            <a:pt x="259" y="273"/>
                          </a:lnTo>
                          <a:lnTo>
                            <a:pt x="259" y="275"/>
                          </a:lnTo>
                          <a:lnTo>
                            <a:pt x="261" y="275"/>
                          </a:lnTo>
                          <a:lnTo>
                            <a:pt x="259" y="275"/>
                          </a:lnTo>
                          <a:lnTo>
                            <a:pt x="259" y="277"/>
                          </a:lnTo>
                          <a:lnTo>
                            <a:pt x="261" y="277"/>
                          </a:lnTo>
                          <a:lnTo>
                            <a:pt x="259" y="277"/>
                          </a:lnTo>
                          <a:lnTo>
                            <a:pt x="259" y="279"/>
                          </a:lnTo>
                          <a:lnTo>
                            <a:pt x="259" y="281"/>
                          </a:lnTo>
                          <a:lnTo>
                            <a:pt x="259" y="282"/>
                          </a:lnTo>
                          <a:lnTo>
                            <a:pt x="257" y="282"/>
                          </a:lnTo>
                          <a:lnTo>
                            <a:pt x="257" y="284"/>
                          </a:lnTo>
                          <a:lnTo>
                            <a:pt x="255" y="284"/>
                          </a:lnTo>
                          <a:lnTo>
                            <a:pt x="255" y="286"/>
                          </a:lnTo>
                          <a:lnTo>
                            <a:pt x="253" y="286"/>
                          </a:lnTo>
                          <a:lnTo>
                            <a:pt x="253" y="288"/>
                          </a:lnTo>
                          <a:lnTo>
                            <a:pt x="251" y="288"/>
                          </a:lnTo>
                          <a:lnTo>
                            <a:pt x="251" y="290"/>
                          </a:lnTo>
                          <a:lnTo>
                            <a:pt x="250" y="290"/>
                          </a:lnTo>
                          <a:lnTo>
                            <a:pt x="248" y="290"/>
                          </a:lnTo>
                          <a:lnTo>
                            <a:pt x="248" y="292"/>
                          </a:lnTo>
                          <a:lnTo>
                            <a:pt x="246" y="292"/>
                          </a:lnTo>
                          <a:lnTo>
                            <a:pt x="248" y="292"/>
                          </a:lnTo>
                          <a:lnTo>
                            <a:pt x="248" y="294"/>
                          </a:lnTo>
                          <a:lnTo>
                            <a:pt x="248" y="296"/>
                          </a:lnTo>
                          <a:lnTo>
                            <a:pt x="246" y="296"/>
                          </a:lnTo>
                          <a:lnTo>
                            <a:pt x="246" y="298"/>
                          </a:lnTo>
                          <a:lnTo>
                            <a:pt x="244" y="298"/>
                          </a:lnTo>
                          <a:lnTo>
                            <a:pt x="244" y="300"/>
                          </a:lnTo>
                          <a:lnTo>
                            <a:pt x="244" y="298"/>
                          </a:lnTo>
                          <a:lnTo>
                            <a:pt x="242" y="298"/>
                          </a:lnTo>
                          <a:lnTo>
                            <a:pt x="242" y="300"/>
                          </a:lnTo>
                          <a:lnTo>
                            <a:pt x="240" y="298"/>
                          </a:lnTo>
                          <a:lnTo>
                            <a:pt x="240" y="300"/>
                          </a:lnTo>
                          <a:lnTo>
                            <a:pt x="240" y="302"/>
                          </a:lnTo>
                          <a:lnTo>
                            <a:pt x="238" y="302"/>
                          </a:lnTo>
                          <a:lnTo>
                            <a:pt x="240" y="302"/>
                          </a:lnTo>
                          <a:lnTo>
                            <a:pt x="240" y="304"/>
                          </a:lnTo>
                          <a:lnTo>
                            <a:pt x="240" y="306"/>
                          </a:lnTo>
                          <a:lnTo>
                            <a:pt x="238" y="306"/>
                          </a:lnTo>
                          <a:lnTo>
                            <a:pt x="240" y="306"/>
                          </a:lnTo>
                          <a:lnTo>
                            <a:pt x="240" y="307"/>
                          </a:lnTo>
                          <a:lnTo>
                            <a:pt x="238" y="307"/>
                          </a:lnTo>
                          <a:lnTo>
                            <a:pt x="236" y="307"/>
                          </a:lnTo>
                          <a:lnTo>
                            <a:pt x="236" y="309"/>
                          </a:lnTo>
                          <a:lnTo>
                            <a:pt x="238" y="309"/>
                          </a:lnTo>
                          <a:lnTo>
                            <a:pt x="236" y="309"/>
                          </a:lnTo>
                          <a:lnTo>
                            <a:pt x="238" y="309"/>
                          </a:lnTo>
                          <a:lnTo>
                            <a:pt x="236" y="309"/>
                          </a:lnTo>
                          <a:lnTo>
                            <a:pt x="236" y="311"/>
                          </a:lnTo>
                          <a:lnTo>
                            <a:pt x="234" y="311"/>
                          </a:lnTo>
                          <a:lnTo>
                            <a:pt x="234" y="313"/>
                          </a:lnTo>
                          <a:lnTo>
                            <a:pt x="234" y="315"/>
                          </a:lnTo>
                          <a:lnTo>
                            <a:pt x="232" y="315"/>
                          </a:lnTo>
                          <a:lnTo>
                            <a:pt x="232" y="317"/>
                          </a:lnTo>
                          <a:lnTo>
                            <a:pt x="234" y="317"/>
                          </a:lnTo>
                          <a:lnTo>
                            <a:pt x="232" y="317"/>
                          </a:lnTo>
                          <a:lnTo>
                            <a:pt x="232" y="319"/>
                          </a:lnTo>
                          <a:lnTo>
                            <a:pt x="234" y="319"/>
                          </a:lnTo>
                          <a:lnTo>
                            <a:pt x="232" y="319"/>
                          </a:lnTo>
                          <a:lnTo>
                            <a:pt x="234" y="319"/>
                          </a:lnTo>
                          <a:lnTo>
                            <a:pt x="234" y="321"/>
                          </a:lnTo>
                          <a:lnTo>
                            <a:pt x="232" y="321"/>
                          </a:lnTo>
                          <a:lnTo>
                            <a:pt x="234" y="321"/>
                          </a:lnTo>
                          <a:lnTo>
                            <a:pt x="234" y="323"/>
                          </a:lnTo>
                          <a:lnTo>
                            <a:pt x="232" y="323"/>
                          </a:lnTo>
                          <a:lnTo>
                            <a:pt x="232" y="325"/>
                          </a:lnTo>
                          <a:lnTo>
                            <a:pt x="232" y="327"/>
                          </a:lnTo>
                          <a:lnTo>
                            <a:pt x="230" y="327"/>
                          </a:lnTo>
                          <a:lnTo>
                            <a:pt x="230" y="329"/>
                          </a:lnTo>
                          <a:lnTo>
                            <a:pt x="232" y="329"/>
                          </a:lnTo>
                          <a:lnTo>
                            <a:pt x="232" y="330"/>
                          </a:lnTo>
                          <a:lnTo>
                            <a:pt x="232" y="332"/>
                          </a:lnTo>
                          <a:lnTo>
                            <a:pt x="232" y="334"/>
                          </a:lnTo>
                          <a:lnTo>
                            <a:pt x="230" y="334"/>
                          </a:lnTo>
                          <a:lnTo>
                            <a:pt x="230" y="336"/>
                          </a:lnTo>
                          <a:lnTo>
                            <a:pt x="228" y="336"/>
                          </a:lnTo>
                          <a:lnTo>
                            <a:pt x="228" y="338"/>
                          </a:lnTo>
                          <a:lnTo>
                            <a:pt x="228" y="340"/>
                          </a:lnTo>
                          <a:lnTo>
                            <a:pt x="227" y="340"/>
                          </a:lnTo>
                          <a:lnTo>
                            <a:pt x="228" y="340"/>
                          </a:lnTo>
                          <a:lnTo>
                            <a:pt x="228" y="342"/>
                          </a:lnTo>
                          <a:lnTo>
                            <a:pt x="230" y="342"/>
                          </a:lnTo>
                          <a:lnTo>
                            <a:pt x="230" y="344"/>
                          </a:lnTo>
                          <a:lnTo>
                            <a:pt x="228" y="344"/>
                          </a:lnTo>
                          <a:lnTo>
                            <a:pt x="230" y="344"/>
                          </a:lnTo>
                          <a:lnTo>
                            <a:pt x="230" y="346"/>
                          </a:lnTo>
                          <a:lnTo>
                            <a:pt x="232" y="346"/>
                          </a:lnTo>
                          <a:lnTo>
                            <a:pt x="232" y="348"/>
                          </a:lnTo>
                          <a:lnTo>
                            <a:pt x="234" y="348"/>
                          </a:lnTo>
                          <a:lnTo>
                            <a:pt x="234" y="350"/>
                          </a:lnTo>
                          <a:lnTo>
                            <a:pt x="234" y="352"/>
                          </a:lnTo>
                          <a:lnTo>
                            <a:pt x="234" y="354"/>
                          </a:lnTo>
                          <a:lnTo>
                            <a:pt x="236" y="354"/>
                          </a:lnTo>
                          <a:lnTo>
                            <a:pt x="236" y="355"/>
                          </a:lnTo>
                          <a:lnTo>
                            <a:pt x="236" y="357"/>
                          </a:lnTo>
                          <a:lnTo>
                            <a:pt x="238" y="357"/>
                          </a:lnTo>
                          <a:lnTo>
                            <a:pt x="240" y="357"/>
                          </a:lnTo>
                          <a:lnTo>
                            <a:pt x="240" y="359"/>
                          </a:lnTo>
                          <a:lnTo>
                            <a:pt x="240" y="361"/>
                          </a:lnTo>
                          <a:lnTo>
                            <a:pt x="242" y="361"/>
                          </a:lnTo>
                          <a:lnTo>
                            <a:pt x="242" y="363"/>
                          </a:lnTo>
                          <a:lnTo>
                            <a:pt x="242" y="361"/>
                          </a:lnTo>
                          <a:lnTo>
                            <a:pt x="242" y="363"/>
                          </a:lnTo>
                          <a:lnTo>
                            <a:pt x="244" y="363"/>
                          </a:lnTo>
                          <a:lnTo>
                            <a:pt x="244" y="365"/>
                          </a:lnTo>
                          <a:lnTo>
                            <a:pt x="246" y="365"/>
                          </a:lnTo>
                          <a:lnTo>
                            <a:pt x="248" y="365"/>
                          </a:lnTo>
                          <a:lnTo>
                            <a:pt x="248" y="367"/>
                          </a:lnTo>
                          <a:lnTo>
                            <a:pt x="248" y="369"/>
                          </a:lnTo>
                          <a:lnTo>
                            <a:pt x="248" y="371"/>
                          </a:lnTo>
                          <a:lnTo>
                            <a:pt x="250" y="371"/>
                          </a:lnTo>
                          <a:lnTo>
                            <a:pt x="250" y="373"/>
                          </a:lnTo>
                          <a:lnTo>
                            <a:pt x="248" y="373"/>
                          </a:lnTo>
                          <a:lnTo>
                            <a:pt x="250" y="373"/>
                          </a:lnTo>
                          <a:lnTo>
                            <a:pt x="250" y="375"/>
                          </a:lnTo>
                          <a:lnTo>
                            <a:pt x="250" y="373"/>
                          </a:lnTo>
                          <a:lnTo>
                            <a:pt x="250" y="375"/>
                          </a:lnTo>
                          <a:lnTo>
                            <a:pt x="250" y="377"/>
                          </a:lnTo>
                          <a:lnTo>
                            <a:pt x="251" y="377"/>
                          </a:lnTo>
                          <a:lnTo>
                            <a:pt x="253" y="377"/>
                          </a:lnTo>
                          <a:lnTo>
                            <a:pt x="255" y="377"/>
                          </a:lnTo>
                          <a:lnTo>
                            <a:pt x="253" y="377"/>
                          </a:lnTo>
                          <a:lnTo>
                            <a:pt x="255" y="377"/>
                          </a:lnTo>
                          <a:lnTo>
                            <a:pt x="257" y="377"/>
                          </a:lnTo>
                          <a:lnTo>
                            <a:pt x="259" y="377"/>
                          </a:lnTo>
                          <a:lnTo>
                            <a:pt x="259" y="379"/>
                          </a:lnTo>
                          <a:lnTo>
                            <a:pt x="261" y="379"/>
                          </a:lnTo>
                          <a:lnTo>
                            <a:pt x="263" y="379"/>
                          </a:lnTo>
                          <a:lnTo>
                            <a:pt x="263" y="380"/>
                          </a:lnTo>
                          <a:lnTo>
                            <a:pt x="263" y="382"/>
                          </a:lnTo>
                          <a:lnTo>
                            <a:pt x="265" y="382"/>
                          </a:lnTo>
                          <a:lnTo>
                            <a:pt x="265" y="384"/>
                          </a:lnTo>
                          <a:lnTo>
                            <a:pt x="267" y="384"/>
                          </a:lnTo>
                          <a:lnTo>
                            <a:pt x="267" y="386"/>
                          </a:lnTo>
                          <a:lnTo>
                            <a:pt x="269" y="386"/>
                          </a:lnTo>
                          <a:lnTo>
                            <a:pt x="269" y="388"/>
                          </a:lnTo>
                          <a:lnTo>
                            <a:pt x="271" y="388"/>
                          </a:lnTo>
                          <a:lnTo>
                            <a:pt x="271" y="390"/>
                          </a:lnTo>
                          <a:lnTo>
                            <a:pt x="271" y="392"/>
                          </a:lnTo>
                          <a:lnTo>
                            <a:pt x="273" y="392"/>
                          </a:lnTo>
                          <a:lnTo>
                            <a:pt x="273" y="394"/>
                          </a:lnTo>
                          <a:lnTo>
                            <a:pt x="273" y="396"/>
                          </a:lnTo>
                          <a:lnTo>
                            <a:pt x="274" y="396"/>
                          </a:lnTo>
                          <a:lnTo>
                            <a:pt x="274" y="398"/>
                          </a:lnTo>
                          <a:lnTo>
                            <a:pt x="276" y="398"/>
                          </a:lnTo>
                          <a:lnTo>
                            <a:pt x="274" y="398"/>
                          </a:lnTo>
                          <a:lnTo>
                            <a:pt x="274" y="400"/>
                          </a:lnTo>
                          <a:lnTo>
                            <a:pt x="276" y="400"/>
                          </a:lnTo>
                          <a:lnTo>
                            <a:pt x="276" y="402"/>
                          </a:lnTo>
                          <a:lnTo>
                            <a:pt x="276" y="403"/>
                          </a:lnTo>
                          <a:lnTo>
                            <a:pt x="278" y="403"/>
                          </a:lnTo>
                          <a:lnTo>
                            <a:pt x="278" y="405"/>
                          </a:lnTo>
                          <a:lnTo>
                            <a:pt x="278" y="403"/>
                          </a:lnTo>
                          <a:lnTo>
                            <a:pt x="278" y="405"/>
                          </a:lnTo>
                          <a:lnTo>
                            <a:pt x="278" y="403"/>
                          </a:lnTo>
                          <a:lnTo>
                            <a:pt x="280" y="403"/>
                          </a:lnTo>
                          <a:lnTo>
                            <a:pt x="280" y="405"/>
                          </a:lnTo>
                          <a:lnTo>
                            <a:pt x="282" y="405"/>
                          </a:lnTo>
                          <a:lnTo>
                            <a:pt x="282" y="407"/>
                          </a:lnTo>
                          <a:lnTo>
                            <a:pt x="282" y="409"/>
                          </a:lnTo>
                          <a:lnTo>
                            <a:pt x="284" y="409"/>
                          </a:lnTo>
                          <a:lnTo>
                            <a:pt x="286" y="409"/>
                          </a:lnTo>
                          <a:lnTo>
                            <a:pt x="286" y="411"/>
                          </a:lnTo>
                          <a:lnTo>
                            <a:pt x="288" y="411"/>
                          </a:lnTo>
                          <a:lnTo>
                            <a:pt x="288" y="409"/>
                          </a:lnTo>
                          <a:lnTo>
                            <a:pt x="288" y="411"/>
                          </a:lnTo>
                          <a:lnTo>
                            <a:pt x="290" y="411"/>
                          </a:lnTo>
                          <a:lnTo>
                            <a:pt x="288" y="411"/>
                          </a:lnTo>
                          <a:lnTo>
                            <a:pt x="290" y="411"/>
                          </a:lnTo>
                          <a:lnTo>
                            <a:pt x="288" y="411"/>
                          </a:lnTo>
                          <a:lnTo>
                            <a:pt x="288" y="413"/>
                          </a:lnTo>
                          <a:lnTo>
                            <a:pt x="290" y="413"/>
                          </a:lnTo>
                          <a:lnTo>
                            <a:pt x="292" y="413"/>
                          </a:lnTo>
                          <a:lnTo>
                            <a:pt x="292" y="415"/>
                          </a:lnTo>
                          <a:lnTo>
                            <a:pt x="292" y="417"/>
                          </a:lnTo>
                          <a:lnTo>
                            <a:pt x="294" y="417"/>
                          </a:lnTo>
                          <a:lnTo>
                            <a:pt x="294" y="419"/>
                          </a:lnTo>
                          <a:lnTo>
                            <a:pt x="294" y="421"/>
                          </a:lnTo>
                          <a:lnTo>
                            <a:pt x="294" y="423"/>
                          </a:lnTo>
                          <a:lnTo>
                            <a:pt x="296" y="423"/>
                          </a:lnTo>
                          <a:lnTo>
                            <a:pt x="296" y="425"/>
                          </a:lnTo>
                          <a:lnTo>
                            <a:pt x="296" y="427"/>
                          </a:lnTo>
                          <a:lnTo>
                            <a:pt x="294" y="427"/>
                          </a:lnTo>
                          <a:lnTo>
                            <a:pt x="294" y="428"/>
                          </a:lnTo>
                          <a:lnTo>
                            <a:pt x="294" y="430"/>
                          </a:lnTo>
                          <a:lnTo>
                            <a:pt x="292" y="430"/>
                          </a:lnTo>
                          <a:lnTo>
                            <a:pt x="294" y="430"/>
                          </a:lnTo>
                          <a:lnTo>
                            <a:pt x="292" y="430"/>
                          </a:lnTo>
                          <a:lnTo>
                            <a:pt x="294" y="432"/>
                          </a:lnTo>
                          <a:lnTo>
                            <a:pt x="294" y="434"/>
                          </a:lnTo>
                          <a:lnTo>
                            <a:pt x="296" y="432"/>
                          </a:lnTo>
                          <a:lnTo>
                            <a:pt x="296" y="434"/>
                          </a:lnTo>
                          <a:lnTo>
                            <a:pt x="296" y="436"/>
                          </a:lnTo>
                          <a:lnTo>
                            <a:pt x="296" y="434"/>
                          </a:lnTo>
                          <a:lnTo>
                            <a:pt x="298" y="434"/>
                          </a:lnTo>
                          <a:lnTo>
                            <a:pt x="298" y="436"/>
                          </a:lnTo>
                          <a:lnTo>
                            <a:pt x="296" y="436"/>
                          </a:lnTo>
                          <a:lnTo>
                            <a:pt x="298" y="436"/>
                          </a:lnTo>
                          <a:lnTo>
                            <a:pt x="296" y="436"/>
                          </a:lnTo>
                          <a:lnTo>
                            <a:pt x="298" y="436"/>
                          </a:lnTo>
                          <a:lnTo>
                            <a:pt x="298" y="438"/>
                          </a:lnTo>
                          <a:lnTo>
                            <a:pt x="299" y="438"/>
                          </a:lnTo>
                          <a:lnTo>
                            <a:pt x="298" y="438"/>
                          </a:lnTo>
                          <a:lnTo>
                            <a:pt x="299" y="438"/>
                          </a:lnTo>
                          <a:lnTo>
                            <a:pt x="299" y="440"/>
                          </a:lnTo>
                          <a:lnTo>
                            <a:pt x="299" y="442"/>
                          </a:lnTo>
                          <a:lnTo>
                            <a:pt x="301" y="442"/>
                          </a:lnTo>
                          <a:lnTo>
                            <a:pt x="299" y="442"/>
                          </a:lnTo>
                          <a:lnTo>
                            <a:pt x="299" y="444"/>
                          </a:lnTo>
                          <a:lnTo>
                            <a:pt x="299" y="442"/>
                          </a:lnTo>
                          <a:lnTo>
                            <a:pt x="299" y="444"/>
                          </a:lnTo>
                          <a:lnTo>
                            <a:pt x="299" y="446"/>
                          </a:lnTo>
                          <a:lnTo>
                            <a:pt x="301" y="446"/>
                          </a:lnTo>
                          <a:lnTo>
                            <a:pt x="299" y="446"/>
                          </a:lnTo>
                          <a:lnTo>
                            <a:pt x="299" y="448"/>
                          </a:lnTo>
                          <a:lnTo>
                            <a:pt x="301" y="448"/>
                          </a:lnTo>
                          <a:lnTo>
                            <a:pt x="301" y="450"/>
                          </a:lnTo>
                          <a:lnTo>
                            <a:pt x="299" y="450"/>
                          </a:lnTo>
                          <a:lnTo>
                            <a:pt x="301" y="450"/>
                          </a:lnTo>
                          <a:lnTo>
                            <a:pt x="301" y="451"/>
                          </a:lnTo>
                          <a:lnTo>
                            <a:pt x="301" y="453"/>
                          </a:lnTo>
                          <a:lnTo>
                            <a:pt x="301" y="451"/>
                          </a:lnTo>
                          <a:lnTo>
                            <a:pt x="301" y="453"/>
                          </a:lnTo>
                          <a:lnTo>
                            <a:pt x="301" y="455"/>
                          </a:lnTo>
                          <a:lnTo>
                            <a:pt x="301" y="453"/>
                          </a:lnTo>
                          <a:lnTo>
                            <a:pt x="301" y="455"/>
                          </a:lnTo>
                          <a:lnTo>
                            <a:pt x="301" y="457"/>
                          </a:lnTo>
                          <a:lnTo>
                            <a:pt x="303" y="457"/>
                          </a:lnTo>
                          <a:lnTo>
                            <a:pt x="303" y="459"/>
                          </a:lnTo>
                          <a:lnTo>
                            <a:pt x="305" y="459"/>
                          </a:lnTo>
                          <a:lnTo>
                            <a:pt x="305" y="461"/>
                          </a:lnTo>
                          <a:lnTo>
                            <a:pt x="307" y="461"/>
                          </a:lnTo>
                          <a:lnTo>
                            <a:pt x="307" y="463"/>
                          </a:lnTo>
                          <a:lnTo>
                            <a:pt x="307" y="465"/>
                          </a:lnTo>
                          <a:lnTo>
                            <a:pt x="307" y="467"/>
                          </a:lnTo>
                          <a:lnTo>
                            <a:pt x="307" y="465"/>
                          </a:lnTo>
                          <a:lnTo>
                            <a:pt x="309" y="465"/>
                          </a:lnTo>
                          <a:lnTo>
                            <a:pt x="309" y="467"/>
                          </a:lnTo>
                          <a:lnTo>
                            <a:pt x="307" y="467"/>
                          </a:lnTo>
                          <a:lnTo>
                            <a:pt x="309" y="467"/>
                          </a:lnTo>
                          <a:lnTo>
                            <a:pt x="309" y="469"/>
                          </a:lnTo>
                          <a:lnTo>
                            <a:pt x="307" y="469"/>
                          </a:lnTo>
                          <a:lnTo>
                            <a:pt x="307" y="471"/>
                          </a:lnTo>
                          <a:lnTo>
                            <a:pt x="305" y="471"/>
                          </a:lnTo>
                          <a:lnTo>
                            <a:pt x="305" y="473"/>
                          </a:lnTo>
                          <a:lnTo>
                            <a:pt x="303" y="473"/>
                          </a:lnTo>
                          <a:lnTo>
                            <a:pt x="301" y="471"/>
                          </a:lnTo>
                          <a:lnTo>
                            <a:pt x="301" y="469"/>
                          </a:lnTo>
                          <a:lnTo>
                            <a:pt x="303" y="469"/>
                          </a:lnTo>
                          <a:lnTo>
                            <a:pt x="303" y="467"/>
                          </a:lnTo>
                          <a:lnTo>
                            <a:pt x="301" y="467"/>
                          </a:lnTo>
                          <a:lnTo>
                            <a:pt x="301" y="469"/>
                          </a:lnTo>
                          <a:lnTo>
                            <a:pt x="299" y="469"/>
                          </a:lnTo>
                          <a:lnTo>
                            <a:pt x="298" y="469"/>
                          </a:lnTo>
                          <a:lnTo>
                            <a:pt x="296" y="469"/>
                          </a:lnTo>
                          <a:lnTo>
                            <a:pt x="294" y="471"/>
                          </a:lnTo>
                          <a:lnTo>
                            <a:pt x="292" y="471"/>
                          </a:lnTo>
                          <a:lnTo>
                            <a:pt x="290" y="473"/>
                          </a:lnTo>
                          <a:lnTo>
                            <a:pt x="288" y="473"/>
                          </a:lnTo>
                          <a:lnTo>
                            <a:pt x="286" y="473"/>
                          </a:lnTo>
                          <a:lnTo>
                            <a:pt x="284" y="473"/>
                          </a:lnTo>
                          <a:lnTo>
                            <a:pt x="282" y="473"/>
                          </a:lnTo>
                          <a:lnTo>
                            <a:pt x="280" y="473"/>
                          </a:lnTo>
                          <a:lnTo>
                            <a:pt x="278" y="473"/>
                          </a:lnTo>
                          <a:lnTo>
                            <a:pt x="276" y="473"/>
                          </a:lnTo>
                          <a:lnTo>
                            <a:pt x="276" y="475"/>
                          </a:lnTo>
                          <a:lnTo>
                            <a:pt x="274" y="475"/>
                          </a:lnTo>
                          <a:lnTo>
                            <a:pt x="273" y="475"/>
                          </a:lnTo>
                          <a:lnTo>
                            <a:pt x="273" y="473"/>
                          </a:lnTo>
                          <a:lnTo>
                            <a:pt x="271" y="473"/>
                          </a:lnTo>
                          <a:lnTo>
                            <a:pt x="269" y="473"/>
                          </a:lnTo>
                          <a:lnTo>
                            <a:pt x="267" y="473"/>
                          </a:lnTo>
                          <a:lnTo>
                            <a:pt x="265" y="473"/>
                          </a:lnTo>
                          <a:lnTo>
                            <a:pt x="265" y="471"/>
                          </a:lnTo>
                          <a:lnTo>
                            <a:pt x="263" y="471"/>
                          </a:lnTo>
                          <a:lnTo>
                            <a:pt x="265" y="469"/>
                          </a:lnTo>
                          <a:lnTo>
                            <a:pt x="263" y="469"/>
                          </a:lnTo>
                          <a:lnTo>
                            <a:pt x="263" y="471"/>
                          </a:lnTo>
                          <a:lnTo>
                            <a:pt x="261" y="471"/>
                          </a:lnTo>
                          <a:lnTo>
                            <a:pt x="261" y="473"/>
                          </a:lnTo>
                          <a:lnTo>
                            <a:pt x="259" y="473"/>
                          </a:lnTo>
                          <a:lnTo>
                            <a:pt x="257" y="473"/>
                          </a:lnTo>
                          <a:lnTo>
                            <a:pt x="255" y="473"/>
                          </a:lnTo>
                          <a:lnTo>
                            <a:pt x="255" y="471"/>
                          </a:lnTo>
                          <a:lnTo>
                            <a:pt x="253" y="471"/>
                          </a:lnTo>
                          <a:lnTo>
                            <a:pt x="253" y="469"/>
                          </a:lnTo>
                          <a:lnTo>
                            <a:pt x="251" y="469"/>
                          </a:lnTo>
                          <a:lnTo>
                            <a:pt x="250" y="469"/>
                          </a:lnTo>
                          <a:lnTo>
                            <a:pt x="248" y="469"/>
                          </a:lnTo>
                          <a:lnTo>
                            <a:pt x="246" y="469"/>
                          </a:lnTo>
                          <a:lnTo>
                            <a:pt x="244" y="469"/>
                          </a:lnTo>
                          <a:lnTo>
                            <a:pt x="242" y="469"/>
                          </a:lnTo>
                          <a:lnTo>
                            <a:pt x="240" y="469"/>
                          </a:lnTo>
                          <a:lnTo>
                            <a:pt x="240" y="471"/>
                          </a:lnTo>
                          <a:lnTo>
                            <a:pt x="238" y="471"/>
                          </a:lnTo>
                          <a:lnTo>
                            <a:pt x="238" y="473"/>
                          </a:lnTo>
                          <a:lnTo>
                            <a:pt x="236" y="473"/>
                          </a:lnTo>
                          <a:lnTo>
                            <a:pt x="236" y="475"/>
                          </a:lnTo>
                          <a:lnTo>
                            <a:pt x="234" y="475"/>
                          </a:lnTo>
                          <a:lnTo>
                            <a:pt x="234" y="476"/>
                          </a:lnTo>
                          <a:lnTo>
                            <a:pt x="232" y="476"/>
                          </a:lnTo>
                          <a:lnTo>
                            <a:pt x="230" y="476"/>
                          </a:lnTo>
                          <a:lnTo>
                            <a:pt x="230" y="478"/>
                          </a:lnTo>
                          <a:lnTo>
                            <a:pt x="228" y="478"/>
                          </a:lnTo>
                          <a:lnTo>
                            <a:pt x="228" y="480"/>
                          </a:lnTo>
                          <a:lnTo>
                            <a:pt x="228" y="482"/>
                          </a:lnTo>
                          <a:lnTo>
                            <a:pt x="227" y="482"/>
                          </a:lnTo>
                          <a:lnTo>
                            <a:pt x="225" y="482"/>
                          </a:lnTo>
                          <a:lnTo>
                            <a:pt x="225" y="484"/>
                          </a:lnTo>
                          <a:lnTo>
                            <a:pt x="225" y="486"/>
                          </a:lnTo>
                          <a:lnTo>
                            <a:pt x="223" y="488"/>
                          </a:lnTo>
                          <a:lnTo>
                            <a:pt x="221" y="488"/>
                          </a:lnTo>
                          <a:lnTo>
                            <a:pt x="221" y="490"/>
                          </a:lnTo>
                          <a:lnTo>
                            <a:pt x="219" y="490"/>
                          </a:lnTo>
                          <a:lnTo>
                            <a:pt x="219" y="492"/>
                          </a:lnTo>
                          <a:lnTo>
                            <a:pt x="217" y="492"/>
                          </a:lnTo>
                          <a:lnTo>
                            <a:pt x="217" y="494"/>
                          </a:lnTo>
                          <a:lnTo>
                            <a:pt x="215" y="494"/>
                          </a:lnTo>
                          <a:lnTo>
                            <a:pt x="213" y="494"/>
                          </a:lnTo>
                          <a:lnTo>
                            <a:pt x="213" y="496"/>
                          </a:lnTo>
                          <a:lnTo>
                            <a:pt x="215" y="496"/>
                          </a:lnTo>
                          <a:lnTo>
                            <a:pt x="217" y="496"/>
                          </a:lnTo>
                          <a:lnTo>
                            <a:pt x="217" y="498"/>
                          </a:lnTo>
                          <a:lnTo>
                            <a:pt x="219" y="498"/>
                          </a:lnTo>
                          <a:lnTo>
                            <a:pt x="219" y="499"/>
                          </a:lnTo>
                          <a:lnTo>
                            <a:pt x="219" y="498"/>
                          </a:lnTo>
                          <a:lnTo>
                            <a:pt x="221" y="498"/>
                          </a:lnTo>
                          <a:lnTo>
                            <a:pt x="221" y="499"/>
                          </a:lnTo>
                          <a:lnTo>
                            <a:pt x="223" y="499"/>
                          </a:lnTo>
                          <a:lnTo>
                            <a:pt x="225" y="499"/>
                          </a:lnTo>
                          <a:lnTo>
                            <a:pt x="225" y="501"/>
                          </a:lnTo>
                          <a:lnTo>
                            <a:pt x="227" y="501"/>
                          </a:lnTo>
                          <a:lnTo>
                            <a:pt x="227" y="503"/>
                          </a:lnTo>
                          <a:lnTo>
                            <a:pt x="228" y="503"/>
                          </a:lnTo>
                          <a:lnTo>
                            <a:pt x="228" y="505"/>
                          </a:lnTo>
                          <a:lnTo>
                            <a:pt x="230" y="505"/>
                          </a:lnTo>
                          <a:lnTo>
                            <a:pt x="232" y="505"/>
                          </a:lnTo>
                          <a:lnTo>
                            <a:pt x="232" y="507"/>
                          </a:lnTo>
                          <a:lnTo>
                            <a:pt x="232" y="509"/>
                          </a:lnTo>
                          <a:lnTo>
                            <a:pt x="234" y="509"/>
                          </a:lnTo>
                          <a:lnTo>
                            <a:pt x="234" y="511"/>
                          </a:lnTo>
                          <a:lnTo>
                            <a:pt x="236" y="511"/>
                          </a:lnTo>
                          <a:lnTo>
                            <a:pt x="236" y="513"/>
                          </a:lnTo>
                          <a:lnTo>
                            <a:pt x="238" y="513"/>
                          </a:lnTo>
                          <a:lnTo>
                            <a:pt x="240" y="513"/>
                          </a:lnTo>
                          <a:lnTo>
                            <a:pt x="242" y="513"/>
                          </a:lnTo>
                          <a:lnTo>
                            <a:pt x="242" y="515"/>
                          </a:lnTo>
                          <a:lnTo>
                            <a:pt x="244" y="515"/>
                          </a:lnTo>
                          <a:lnTo>
                            <a:pt x="244" y="517"/>
                          </a:lnTo>
                          <a:lnTo>
                            <a:pt x="246" y="517"/>
                          </a:lnTo>
                          <a:lnTo>
                            <a:pt x="248" y="517"/>
                          </a:lnTo>
                          <a:lnTo>
                            <a:pt x="248" y="519"/>
                          </a:lnTo>
                          <a:lnTo>
                            <a:pt x="248" y="521"/>
                          </a:lnTo>
                          <a:lnTo>
                            <a:pt x="248" y="519"/>
                          </a:lnTo>
                          <a:lnTo>
                            <a:pt x="250" y="519"/>
                          </a:lnTo>
                          <a:lnTo>
                            <a:pt x="250" y="521"/>
                          </a:lnTo>
                          <a:lnTo>
                            <a:pt x="251" y="521"/>
                          </a:lnTo>
                          <a:lnTo>
                            <a:pt x="253" y="521"/>
                          </a:lnTo>
                          <a:lnTo>
                            <a:pt x="251" y="521"/>
                          </a:lnTo>
                          <a:lnTo>
                            <a:pt x="251" y="523"/>
                          </a:lnTo>
                          <a:lnTo>
                            <a:pt x="251" y="521"/>
                          </a:lnTo>
                          <a:lnTo>
                            <a:pt x="251" y="523"/>
                          </a:lnTo>
                          <a:lnTo>
                            <a:pt x="250" y="523"/>
                          </a:lnTo>
                          <a:lnTo>
                            <a:pt x="251" y="523"/>
                          </a:lnTo>
                          <a:lnTo>
                            <a:pt x="251" y="524"/>
                          </a:lnTo>
                          <a:lnTo>
                            <a:pt x="251" y="526"/>
                          </a:lnTo>
                          <a:lnTo>
                            <a:pt x="251" y="528"/>
                          </a:lnTo>
                          <a:lnTo>
                            <a:pt x="251" y="530"/>
                          </a:lnTo>
                          <a:lnTo>
                            <a:pt x="251" y="532"/>
                          </a:lnTo>
                          <a:lnTo>
                            <a:pt x="251" y="534"/>
                          </a:lnTo>
                          <a:lnTo>
                            <a:pt x="251" y="536"/>
                          </a:lnTo>
                          <a:lnTo>
                            <a:pt x="251" y="538"/>
                          </a:lnTo>
                          <a:lnTo>
                            <a:pt x="253" y="538"/>
                          </a:lnTo>
                          <a:lnTo>
                            <a:pt x="253" y="540"/>
                          </a:lnTo>
                          <a:lnTo>
                            <a:pt x="253" y="542"/>
                          </a:lnTo>
                          <a:lnTo>
                            <a:pt x="253" y="544"/>
                          </a:lnTo>
                          <a:lnTo>
                            <a:pt x="255" y="544"/>
                          </a:lnTo>
                          <a:lnTo>
                            <a:pt x="255" y="546"/>
                          </a:lnTo>
                          <a:lnTo>
                            <a:pt x="257" y="546"/>
                          </a:lnTo>
                          <a:lnTo>
                            <a:pt x="259" y="546"/>
                          </a:lnTo>
                          <a:lnTo>
                            <a:pt x="261" y="546"/>
                          </a:lnTo>
                          <a:lnTo>
                            <a:pt x="263" y="546"/>
                          </a:lnTo>
                          <a:lnTo>
                            <a:pt x="263" y="547"/>
                          </a:lnTo>
                          <a:lnTo>
                            <a:pt x="265" y="547"/>
                          </a:lnTo>
                          <a:lnTo>
                            <a:pt x="265" y="549"/>
                          </a:lnTo>
                          <a:lnTo>
                            <a:pt x="265" y="551"/>
                          </a:lnTo>
                          <a:lnTo>
                            <a:pt x="265" y="553"/>
                          </a:lnTo>
                          <a:lnTo>
                            <a:pt x="265" y="555"/>
                          </a:lnTo>
                          <a:lnTo>
                            <a:pt x="265" y="557"/>
                          </a:lnTo>
                          <a:lnTo>
                            <a:pt x="263" y="557"/>
                          </a:lnTo>
                          <a:lnTo>
                            <a:pt x="263" y="559"/>
                          </a:lnTo>
                          <a:lnTo>
                            <a:pt x="263" y="561"/>
                          </a:lnTo>
                          <a:lnTo>
                            <a:pt x="263" y="563"/>
                          </a:lnTo>
                          <a:lnTo>
                            <a:pt x="263" y="565"/>
                          </a:lnTo>
                          <a:lnTo>
                            <a:pt x="261" y="565"/>
                          </a:lnTo>
                          <a:lnTo>
                            <a:pt x="261" y="567"/>
                          </a:lnTo>
                          <a:lnTo>
                            <a:pt x="259" y="567"/>
                          </a:lnTo>
                          <a:lnTo>
                            <a:pt x="259" y="569"/>
                          </a:lnTo>
                          <a:lnTo>
                            <a:pt x="259" y="571"/>
                          </a:lnTo>
                          <a:lnTo>
                            <a:pt x="261" y="571"/>
                          </a:lnTo>
                          <a:lnTo>
                            <a:pt x="263" y="571"/>
                          </a:lnTo>
                          <a:lnTo>
                            <a:pt x="263" y="572"/>
                          </a:lnTo>
                          <a:lnTo>
                            <a:pt x="263" y="574"/>
                          </a:lnTo>
                          <a:lnTo>
                            <a:pt x="261" y="574"/>
                          </a:lnTo>
                          <a:lnTo>
                            <a:pt x="261" y="576"/>
                          </a:lnTo>
                          <a:lnTo>
                            <a:pt x="263" y="576"/>
                          </a:lnTo>
                          <a:lnTo>
                            <a:pt x="265" y="576"/>
                          </a:lnTo>
                          <a:lnTo>
                            <a:pt x="267" y="576"/>
                          </a:lnTo>
                          <a:lnTo>
                            <a:pt x="267" y="578"/>
                          </a:lnTo>
                          <a:lnTo>
                            <a:pt x="269" y="578"/>
                          </a:lnTo>
                          <a:lnTo>
                            <a:pt x="271" y="578"/>
                          </a:lnTo>
                          <a:lnTo>
                            <a:pt x="273" y="578"/>
                          </a:lnTo>
                          <a:lnTo>
                            <a:pt x="274" y="578"/>
                          </a:lnTo>
                          <a:lnTo>
                            <a:pt x="276" y="578"/>
                          </a:lnTo>
                          <a:lnTo>
                            <a:pt x="278" y="578"/>
                          </a:lnTo>
                          <a:lnTo>
                            <a:pt x="278" y="580"/>
                          </a:lnTo>
                          <a:lnTo>
                            <a:pt x="280" y="580"/>
                          </a:lnTo>
                          <a:lnTo>
                            <a:pt x="280" y="578"/>
                          </a:lnTo>
                          <a:lnTo>
                            <a:pt x="280" y="576"/>
                          </a:lnTo>
                          <a:lnTo>
                            <a:pt x="282" y="576"/>
                          </a:lnTo>
                          <a:lnTo>
                            <a:pt x="284" y="576"/>
                          </a:lnTo>
                          <a:lnTo>
                            <a:pt x="284" y="578"/>
                          </a:lnTo>
                          <a:lnTo>
                            <a:pt x="286" y="578"/>
                          </a:lnTo>
                          <a:lnTo>
                            <a:pt x="286" y="580"/>
                          </a:lnTo>
                          <a:lnTo>
                            <a:pt x="286" y="582"/>
                          </a:lnTo>
                          <a:lnTo>
                            <a:pt x="286" y="584"/>
                          </a:lnTo>
                          <a:lnTo>
                            <a:pt x="286" y="586"/>
                          </a:lnTo>
                          <a:lnTo>
                            <a:pt x="286" y="588"/>
                          </a:lnTo>
                          <a:lnTo>
                            <a:pt x="284" y="588"/>
                          </a:lnTo>
                          <a:lnTo>
                            <a:pt x="284" y="590"/>
                          </a:lnTo>
                          <a:lnTo>
                            <a:pt x="284" y="592"/>
                          </a:lnTo>
                          <a:lnTo>
                            <a:pt x="286" y="592"/>
                          </a:lnTo>
                          <a:lnTo>
                            <a:pt x="286" y="594"/>
                          </a:lnTo>
                          <a:lnTo>
                            <a:pt x="286" y="595"/>
                          </a:lnTo>
                          <a:lnTo>
                            <a:pt x="288" y="597"/>
                          </a:lnTo>
                          <a:lnTo>
                            <a:pt x="290" y="599"/>
                          </a:lnTo>
                          <a:lnTo>
                            <a:pt x="292" y="599"/>
                          </a:lnTo>
                          <a:lnTo>
                            <a:pt x="294" y="601"/>
                          </a:lnTo>
                          <a:lnTo>
                            <a:pt x="296" y="603"/>
                          </a:lnTo>
                          <a:lnTo>
                            <a:pt x="298" y="603"/>
                          </a:lnTo>
                          <a:lnTo>
                            <a:pt x="298" y="605"/>
                          </a:lnTo>
                          <a:lnTo>
                            <a:pt x="299" y="605"/>
                          </a:lnTo>
                          <a:lnTo>
                            <a:pt x="299" y="607"/>
                          </a:lnTo>
                          <a:lnTo>
                            <a:pt x="301" y="607"/>
                          </a:lnTo>
                          <a:lnTo>
                            <a:pt x="303" y="607"/>
                          </a:lnTo>
                          <a:lnTo>
                            <a:pt x="303" y="609"/>
                          </a:lnTo>
                          <a:lnTo>
                            <a:pt x="303" y="611"/>
                          </a:lnTo>
                          <a:lnTo>
                            <a:pt x="303" y="613"/>
                          </a:lnTo>
                          <a:lnTo>
                            <a:pt x="305" y="613"/>
                          </a:lnTo>
                          <a:lnTo>
                            <a:pt x="305" y="615"/>
                          </a:lnTo>
                          <a:lnTo>
                            <a:pt x="303" y="615"/>
                          </a:lnTo>
                          <a:lnTo>
                            <a:pt x="303" y="613"/>
                          </a:lnTo>
                          <a:lnTo>
                            <a:pt x="301" y="613"/>
                          </a:lnTo>
                          <a:lnTo>
                            <a:pt x="301" y="615"/>
                          </a:lnTo>
                          <a:lnTo>
                            <a:pt x="303" y="615"/>
                          </a:lnTo>
                          <a:lnTo>
                            <a:pt x="303" y="617"/>
                          </a:lnTo>
                          <a:lnTo>
                            <a:pt x="301" y="617"/>
                          </a:lnTo>
                          <a:lnTo>
                            <a:pt x="299" y="617"/>
                          </a:lnTo>
                          <a:lnTo>
                            <a:pt x="301" y="617"/>
                          </a:lnTo>
                          <a:lnTo>
                            <a:pt x="301" y="619"/>
                          </a:lnTo>
                          <a:lnTo>
                            <a:pt x="299" y="619"/>
                          </a:lnTo>
                          <a:lnTo>
                            <a:pt x="298" y="619"/>
                          </a:lnTo>
                          <a:lnTo>
                            <a:pt x="298" y="620"/>
                          </a:lnTo>
                          <a:lnTo>
                            <a:pt x="296" y="620"/>
                          </a:lnTo>
                          <a:lnTo>
                            <a:pt x="298" y="620"/>
                          </a:lnTo>
                          <a:lnTo>
                            <a:pt x="296" y="620"/>
                          </a:lnTo>
                          <a:lnTo>
                            <a:pt x="298" y="622"/>
                          </a:lnTo>
                          <a:lnTo>
                            <a:pt x="298" y="624"/>
                          </a:lnTo>
                          <a:lnTo>
                            <a:pt x="296" y="624"/>
                          </a:lnTo>
                          <a:lnTo>
                            <a:pt x="296" y="626"/>
                          </a:lnTo>
                          <a:lnTo>
                            <a:pt x="298" y="626"/>
                          </a:lnTo>
                          <a:lnTo>
                            <a:pt x="296" y="626"/>
                          </a:lnTo>
                          <a:lnTo>
                            <a:pt x="296" y="628"/>
                          </a:lnTo>
                          <a:lnTo>
                            <a:pt x="296" y="630"/>
                          </a:lnTo>
                          <a:lnTo>
                            <a:pt x="294" y="630"/>
                          </a:lnTo>
                          <a:lnTo>
                            <a:pt x="296" y="630"/>
                          </a:lnTo>
                          <a:lnTo>
                            <a:pt x="296" y="632"/>
                          </a:lnTo>
                          <a:lnTo>
                            <a:pt x="294" y="632"/>
                          </a:lnTo>
                          <a:lnTo>
                            <a:pt x="294" y="634"/>
                          </a:lnTo>
                          <a:lnTo>
                            <a:pt x="294" y="636"/>
                          </a:lnTo>
                          <a:lnTo>
                            <a:pt x="292" y="636"/>
                          </a:lnTo>
                          <a:lnTo>
                            <a:pt x="290" y="636"/>
                          </a:lnTo>
                          <a:lnTo>
                            <a:pt x="290" y="638"/>
                          </a:lnTo>
                          <a:lnTo>
                            <a:pt x="292" y="638"/>
                          </a:lnTo>
                          <a:lnTo>
                            <a:pt x="290" y="638"/>
                          </a:lnTo>
                          <a:lnTo>
                            <a:pt x="290" y="640"/>
                          </a:lnTo>
                          <a:lnTo>
                            <a:pt x="290" y="642"/>
                          </a:lnTo>
                          <a:lnTo>
                            <a:pt x="290" y="643"/>
                          </a:lnTo>
                          <a:lnTo>
                            <a:pt x="288" y="643"/>
                          </a:lnTo>
                          <a:lnTo>
                            <a:pt x="288" y="645"/>
                          </a:lnTo>
                          <a:lnTo>
                            <a:pt x="288" y="647"/>
                          </a:lnTo>
                          <a:lnTo>
                            <a:pt x="286" y="647"/>
                          </a:lnTo>
                          <a:lnTo>
                            <a:pt x="286" y="649"/>
                          </a:lnTo>
                          <a:lnTo>
                            <a:pt x="284" y="649"/>
                          </a:lnTo>
                          <a:lnTo>
                            <a:pt x="284" y="647"/>
                          </a:lnTo>
                          <a:lnTo>
                            <a:pt x="286" y="645"/>
                          </a:lnTo>
                          <a:lnTo>
                            <a:pt x="286" y="643"/>
                          </a:lnTo>
                          <a:lnTo>
                            <a:pt x="286" y="642"/>
                          </a:lnTo>
                          <a:lnTo>
                            <a:pt x="284" y="640"/>
                          </a:lnTo>
                          <a:lnTo>
                            <a:pt x="284" y="638"/>
                          </a:lnTo>
                          <a:lnTo>
                            <a:pt x="282" y="636"/>
                          </a:lnTo>
                          <a:lnTo>
                            <a:pt x="282" y="634"/>
                          </a:lnTo>
                          <a:lnTo>
                            <a:pt x="282" y="632"/>
                          </a:lnTo>
                          <a:lnTo>
                            <a:pt x="280" y="632"/>
                          </a:lnTo>
                          <a:lnTo>
                            <a:pt x="278" y="632"/>
                          </a:lnTo>
                          <a:lnTo>
                            <a:pt x="278" y="630"/>
                          </a:lnTo>
                          <a:lnTo>
                            <a:pt x="276" y="630"/>
                          </a:lnTo>
                          <a:lnTo>
                            <a:pt x="276" y="632"/>
                          </a:lnTo>
                          <a:lnTo>
                            <a:pt x="274" y="632"/>
                          </a:lnTo>
                          <a:lnTo>
                            <a:pt x="273" y="632"/>
                          </a:lnTo>
                          <a:lnTo>
                            <a:pt x="271" y="632"/>
                          </a:lnTo>
                          <a:lnTo>
                            <a:pt x="269" y="632"/>
                          </a:lnTo>
                          <a:lnTo>
                            <a:pt x="269" y="630"/>
                          </a:lnTo>
                          <a:lnTo>
                            <a:pt x="267" y="630"/>
                          </a:lnTo>
                          <a:lnTo>
                            <a:pt x="265" y="628"/>
                          </a:lnTo>
                          <a:lnTo>
                            <a:pt x="263" y="628"/>
                          </a:lnTo>
                          <a:lnTo>
                            <a:pt x="261" y="628"/>
                          </a:lnTo>
                          <a:lnTo>
                            <a:pt x="259" y="628"/>
                          </a:lnTo>
                          <a:lnTo>
                            <a:pt x="259" y="630"/>
                          </a:lnTo>
                          <a:lnTo>
                            <a:pt x="257" y="630"/>
                          </a:lnTo>
                          <a:lnTo>
                            <a:pt x="255" y="630"/>
                          </a:lnTo>
                          <a:lnTo>
                            <a:pt x="255" y="628"/>
                          </a:lnTo>
                          <a:lnTo>
                            <a:pt x="253" y="628"/>
                          </a:lnTo>
                          <a:lnTo>
                            <a:pt x="253" y="626"/>
                          </a:lnTo>
                          <a:lnTo>
                            <a:pt x="251" y="626"/>
                          </a:lnTo>
                          <a:lnTo>
                            <a:pt x="251" y="628"/>
                          </a:lnTo>
                          <a:lnTo>
                            <a:pt x="250" y="628"/>
                          </a:lnTo>
                          <a:lnTo>
                            <a:pt x="250" y="626"/>
                          </a:lnTo>
                          <a:lnTo>
                            <a:pt x="250" y="624"/>
                          </a:lnTo>
                          <a:lnTo>
                            <a:pt x="251" y="622"/>
                          </a:lnTo>
                          <a:lnTo>
                            <a:pt x="253" y="624"/>
                          </a:lnTo>
                          <a:lnTo>
                            <a:pt x="255" y="624"/>
                          </a:lnTo>
                          <a:lnTo>
                            <a:pt x="255" y="622"/>
                          </a:lnTo>
                          <a:lnTo>
                            <a:pt x="253" y="622"/>
                          </a:lnTo>
                          <a:lnTo>
                            <a:pt x="251" y="622"/>
                          </a:lnTo>
                          <a:lnTo>
                            <a:pt x="251" y="620"/>
                          </a:lnTo>
                          <a:lnTo>
                            <a:pt x="250" y="620"/>
                          </a:lnTo>
                          <a:lnTo>
                            <a:pt x="250" y="619"/>
                          </a:lnTo>
                          <a:lnTo>
                            <a:pt x="248" y="619"/>
                          </a:lnTo>
                          <a:lnTo>
                            <a:pt x="246" y="619"/>
                          </a:lnTo>
                          <a:lnTo>
                            <a:pt x="244" y="619"/>
                          </a:lnTo>
                          <a:lnTo>
                            <a:pt x="242" y="619"/>
                          </a:lnTo>
                          <a:lnTo>
                            <a:pt x="242" y="617"/>
                          </a:lnTo>
                          <a:lnTo>
                            <a:pt x="242" y="615"/>
                          </a:lnTo>
                          <a:lnTo>
                            <a:pt x="240" y="615"/>
                          </a:lnTo>
                          <a:lnTo>
                            <a:pt x="238" y="617"/>
                          </a:lnTo>
                          <a:lnTo>
                            <a:pt x="238" y="619"/>
                          </a:lnTo>
                          <a:lnTo>
                            <a:pt x="236" y="620"/>
                          </a:lnTo>
                          <a:lnTo>
                            <a:pt x="234" y="620"/>
                          </a:lnTo>
                          <a:lnTo>
                            <a:pt x="232" y="620"/>
                          </a:lnTo>
                          <a:lnTo>
                            <a:pt x="230" y="619"/>
                          </a:lnTo>
                          <a:lnTo>
                            <a:pt x="228" y="620"/>
                          </a:lnTo>
                          <a:lnTo>
                            <a:pt x="227" y="622"/>
                          </a:lnTo>
                          <a:lnTo>
                            <a:pt x="225" y="622"/>
                          </a:lnTo>
                          <a:lnTo>
                            <a:pt x="225" y="620"/>
                          </a:lnTo>
                          <a:lnTo>
                            <a:pt x="223" y="620"/>
                          </a:lnTo>
                          <a:lnTo>
                            <a:pt x="223" y="619"/>
                          </a:lnTo>
                          <a:lnTo>
                            <a:pt x="221" y="617"/>
                          </a:lnTo>
                          <a:lnTo>
                            <a:pt x="221" y="615"/>
                          </a:lnTo>
                          <a:lnTo>
                            <a:pt x="219" y="615"/>
                          </a:lnTo>
                          <a:lnTo>
                            <a:pt x="219" y="617"/>
                          </a:lnTo>
                          <a:lnTo>
                            <a:pt x="217" y="619"/>
                          </a:lnTo>
                          <a:lnTo>
                            <a:pt x="215" y="619"/>
                          </a:lnTo>
                          <a:lnTo>
                            <a:pt x="213" y="619"/>
                          </a:lnTo>
                          <a:lnTo>
                            <a:pt x="213" y="617"/>
                          </a:lnTo>
                          <a:lnTo>
                            <a:pt x="213" y="615"/>
                          </a:lnTo>
                          <a:lnTo>
                            <a:pt x="215" y="615"/>
                          </a:lnTo>
                          <a:lnTo>
                            <a:pt x="217" y="615"/>
                          </a:lnTo>
                          <a:lnTo>
                            <a:pt x="219" y="615"/>
                          </a:lnTo>
                          <a:lnTo>
                            <a:pt x="219" y="613"/>
                          </a:lnTo>
                          <a:lnTo>
                            <a:pt x="217" y="613"/>
                          </a:lnTo>
                          <a:lnTo>
                            <a:pt x="217" y="611"/>
                          </a:lnTo>
                          <a:lnTo>
                            <a:pt x="215" y="611"/>
                          </a:lnTo>
                          <a:lnTo>
                            <a:pt x="215" y="609"/>
                          </a:lnTo>
                          <a:lnTo>
                            <a:pt x="213" y="609"/>
                          </a:lnTo>
                          <a:lnTo>
                            <a:pt x="213" y="611"/>
                          </a:lnTo>
                          <a:lnTo>
                            <a:pt x="211" y="611"/>
                          </a:lnTo>
                          <a:lnTo>
                            <a:pt x="209" y="611"/>
                          </a:lnTo>
                          <a:lnTo>
                            <a:pt x="209" y="609"/>
                          </a:lnTo>
                          <a:lnTo>
                            <a:pt x="209" y="607"/>
                          </a:lnTo>
                          <a:lnTo>
                            <a:pt x="207" y="607"/>
                          </a:lnTo>
                          <a:lnTo>
                            <a:pt x="205" y="607"/>
                          </a:lnTo>
                          <a:lnTo>
                            <a:pt x="203" y="607"/>
                          </a:lnTo>
                          <a:lnTo>
                            <a:pt x="203" y="605"/>
                          </a:lnTo>
                          <a:lnTo>
                            <a:pt x="203" y="603"/>
                          </a:lnTo>
                          <a:lnTo>
                            <a:pt x="203" y="601"/>
                          </a:lnTo>
                          <a:lnTo>
                            <a:pt x="202" y="601"/>
                          </a:lnTo>
                          <a:lnTo>
                            <a:pt x="200" y="601"/>
                          </a:lnTo>
                          <a:lnTo>
                            <a:pt x="198" y="601"/>
                          </a:lnTo>
                          <a:lnTo>
                            <a:pt x="198" y="599"/>
                          </a:lnTo>
                          <a:lnTo>
                            <a:pt x="196" y="599"/>
                          </a:lnTo>
                          <a:lnTo>
                            <a:pt x="196" y="597"/>
                          </a:lnTo>
                          <a:lnTo>
                            <a:pt x="196" y="595"/>
                          </a:lnTo>
                          <a:lnTo>
                            <a:pt x="194" y="595"/>
                          </a:lnTo>
                          <a:lnTo>
                            <a:pt x="192" y="595"/>
                          </a:lnTo>
                          <a:lnTo>
                            <a:pt x="192" y="594"/>
                          </a:lnTo>
                          <a:lnTo>
                            <a:pt x="190" y="594"/>
                          </a:lnTo>
                          <a:lnTo>
                            <a:pt x="190" y="592"/>
                          </a:lnTo>
                          <a:lnTo>
                            <a:pt x="192" y="592"/>
                          </a:lnTo>
                          <a:lnTo>
                            <a:pt x="192" y="590"/>
                          </a:lnTo>
                          <a:lnTo>
                            <a:pt x="190" y="590"/>
                          </a:lnTo>
                          <a:lnTo>
                            <a:pt x="190" y="588"/>
                          </a:lnTo>
                          <a:lnTo>
                            <a:pt x="188" y="588"/>
                          </a:lnTo>
                          <a:lnTo>
                            <a:pt x="186" y="586"/>
                          </a:lnTo>
                          <a:lnTo>
                            <a:pt x="186" y="584"/>
                          </a:lnTo>
                          <a:lnTo>
                            <a:pt x="184" y="582"/>
                          </a:lnTo>
                          <a:lnTo>
                            <a:pt x="182" y="582"/>
                          </a:lnTo>
                          <a:lnTo>
                            <a:pt x="180" y="582"/>
                          </a:lnTo>
                          <a:lnTo>
                            <a:pt x="179" y="582"/>
                          </a:lnTo>
                          <a:lnTo>
                            <a:pt x="177" y="582"/>
                          </a:lnTo>
                          <a:lnTo>
                            <a:pt x="177" y="584"/>
                          </a:lnTo>
                          <a:lnTo>
                            <a:pt x="175" y="584"/>
                          </a:lnTo>
                          <a:lnTo>
                            <a:pt x="173" y="584"/>
                          </a:lnTo>
                          <a:lnTo>
                            <a:pt x="171" y="584"/>
                          </a:lnTo>
                          <a:lnTo>
                            <a:pt x="171" y="582"/>
                          </a:lnTo>
                          <a:lnTo>
                            <a:pt x="171" y="580"/>
                          </a:lnTo>
                          <a:lnTo>
                            <a:pt x="171" y="578"/>
                          </a:lnTo>
                          <a:lnTo>
                            <a:pt x="173" y="578"/>
                          </a:lnTo>
                          <a:lnTo>
                            <a:pt x="173" y="576"/>
                          </a:lnTo>
                          <a:lnTo>
                            <a:pt x="173" y="574"/>
                          </a:lnTo>
                          <a:lnTo>
                            <a:pt x="173" y="572"/>
                          </a:lnTo>
                          <a:lnTo>
                            <a:pt x="171" y="572"/>
                          </a:lnTo>
                          <a:lnTo>
                            <a:pt x="169" y="571"/>
                          </a:lnTo>
                          <a:lnTo>
                            <a:pt x="167" y="571"/>
                          </a:lnTo>
                          <a:lnTo>
                            <a:pt x="165" y="569"/>
                          </a:lnTo>
                          <a:lnTo>
                            <a:pt x="163" y="569"/>
                          </a:lnTo>
                          <a:lnTo>
                            <a:pt x="161" y="567"/>
                          </a:lnTo>
                          <a:lnTo>
                            <a:pt x="161" y="565"/>
                          </a:lnTo>
                          <a:lnTo>
                            <a:pt x="159" y="565"/>
                          </a:lnTo>
                          <a:lnTo>
                            <a:pt x="157" y="565"/>
                          </a:lnTo>
                          <a:lnTo>
                            <a:pt x="155" y="565"/>
                          </a:lnTo>
                          <a:lnTo>
                            <a:pt x="154" y="565"/>
                          </a:lnTo>
                          <a:lnTo>
                            <a:pt x="154" y="567"/>
                          </a:lnTo>
                          <a:lnTo>
                            <a:pt x="152" y="567"/>
                          </a:lnTo>
                          <a:lnTo>
                            <a:pt x="150" y="567"/>
                          </a:lnTo>
                          <a:lnTo>
                            <a:pt x="150" y="569"/>
                          </a:lnTo>
                          <a:lnTo>
                            <a:pt x="148" y="569"/>
                          </a:lnTo>
                          <a:lnTo>
                            <a:pt x="146" y="569"/>
                          </a:lnTo>
                          <a:lnTo>
                            <a:pt x="144" y="569"/>
                          </a:lnTo>
                          <a:lnTo>
                            <a:pt x="142" y="569"/>
                          </a:lnTo>
                          <a:lnTo>
                            <a:pt x="142" y="567"/>
                          </a:lnTo>
                          <a:lnTo>
                            <a:pt x="140" y="565"/>
                          </a:lnTo>
                          <a:lnTo>
                            <a:pt x="140" y="563"/>
                          </a:lnTo>
                          <a:lnTo>
                            <a:pt x="138" y="563"/>
                          </a:lnTo>
                          <a:lnTo>
                            <a:pt x="138" y="561"/>
                          </a:lnTo>
                          <a:lnTo>
                            <a:pt x="138" y="559"/>
                          </a:lnTo>
                          <a:lnTo>
                            <a:pt x="136" y="557"/>
                          </a:lnTo>
                          <a:lnTo>
                            <a:pt x="136" y="555"/>
                          </a:lnTo>
                          <a:lnTo>
                            <a:pt x="136" y="553"/>
                          </a:lnTo>
                          <a:lnTo>
                            <a:pt x="134" y="553"/>
                          </a:lnTo>
                          <a:lnTo>
                            <a:pt x="132" y="555"/>
                          </a:lnTo>
                          <a:lnTo>
                            <a:pt x="131" y="555"/>
                          </a:lnTo>
                          <a:lnTo>
                            <a:pt x="129" y="555"/>
                          </a:lnTo>
                          <a:lnTo>
                            <a:pt x="127" y="555"/>
                          </a:lnTo>
                          <a:lnTo>
                            <a:pt x="125" y="555"/>
                          </a:lnTo>
                          <a:lnTo>
                            <a:pt x="125" y="557"/>
                          </a:lnTo>
                          <a:lnTo>
                            <a:pt x="123" y="557"/>
                          </a:lnTo>
                          <a:lnTo>
                            <a:pt x="123" y="559"/>
                          </a:lnTo>
                          <a:lnTo>
                            <a:pt x="121" y="561"/>
                          </a:lnTo>
                          <a:lnTo>
                            <a:pt x="119" y="561"/>
                          </a:lnTo>
                          <a:lnTo>
                            <a:pt x="119" y="563"/>
                          </a:lnTo>
                          <a:lnTo>
                            <a:pt x="117" y="563"/>
                          </a:lnTo>
                          <a:lnTo>
                            <a:pt x="115" y="563"/>
                          </a:lnTo>
                          <a:lnTo>
                            <a:pt x="115" y="565"/>
                          </a:lnTo>
                          <a:lnTo>
                            <a:pt x="113" y="565"/>
                          </a:lnTo>
                          <a:lnTo>
                            <a:pt x="113" y="563"/>
                          </a:lnTo>
                          <a:lnTo>
                            <a:pt x="111" y="563"/>
                          </a:lnTo>
                          <a:lnTo>
                            <a:pt x="109" y="563"/>
                          </a:lnTo>
                          <a:lnTo>
                            <a:pt x="109" y="561"/>
                          </a:lnTo>
                          <a:lnTo>
                            <a:pt x="109" y="559"/>
                          </a:lnTo>
                          <a:lnTo>
                            <a:pt x="109" y="557"/>
                          </a:lnTo>
                          <a:lnTo>
                            <a:pt x="107" y="555"/>
                          </a:lnTo>
                          <a:lnTo>
                            <a:pt x="106" y="555"/>
                          </a:lnTo>
                          <a:lnTo>
                            <a:pt x="106" y="553"/>
                          </a:lnTo>
                          <a:lnTo>
                            <a:pt x="104" y="551"/>
                          </a:lnTo>
                          <a:lnTo>
                            <a:pt x="104" y="549"/>
                          </a:lnTo>
                          <a:lnTo>
                            <a:pt x="102" y="549"/>
                          </a:lnTo>
                          <a:lnTo>
                            <a:pt x="102" y="547"/>
                          </a:lnTo>
                          <a:lnTo>
                            <a:pt x="102" y="546"/>
                          </a:lnTo>
                          <a:lnTo>
                            <a:pt x="100" y="544"/>
                          </a:lnTo>
                          <a:lnTo>
                            <a:pt x="100" y="542"/>
                          </a:lnTo>
                          <a:lnTo>
                            <a:pt x="98" y="542"/>
                          </a:lnTo>
                          <a:lnTo>
                            <a:pt x="96" y="542"/>
                          </a:lnTo>
                          <a:lnTo>
                            <a:pt x="96" y="540"/>
                          </a:lnTo>
                          <a:lnTo>
                            <a:pt x="94" y="540"/>
                          </a:lnTo>
                          <a:lnTo>
                            <a:pt x="92" y="540"/>
                          </a:lnTo>
                          <a:lnTo>
                            <a:pt x="92" y="538"/>
                          </a:lnTo>
                          <a:lnTo>
                            <a:pt x="90" y="538"/>
                          </a:lnTo>
                          <a:lnTo>
                            <a:pt x="88" y="538"/>
                          </a:lnTo>
                          <a:lnTo>
                            <a:pt x="88" y="536"/>
                          </a:lnTo>
                          <a:lnTo>
                            <a:pt x="88" y="534"/>
                          </a:lnTo>
                          <a:lnTo>
                            <a:pt x="88" y="532"/>
                          </a:lnTo>
                          <a:lnTo>
                            <a:pt x="88" y="530"/>
                          </a:lnTo>
                          <a:lnTo>
                            <a:pt x="86" y="528"/>
                          </a:lnTo>
                          <a:lnTo>
                            <a:pt x="86" y="526"/>
                          </a:lnTo>
                          <a:lnTo>
                            <a:pt x="84" y="526"/>
                          </a:lnTo>
                          <a:lnTo>
                            <a:pt x="83" y="526"/>
                          </a:lnTo>
                          <a:lnTo>
                            <a:pt x="83" y="524"/>
                          </a:lnTo>
                          <a:lnTo>
                            <a:pt x="81" y="524"/>
                          </a:lnTo>
                          <a:lnTo>
                            <a:pt x="79" y="524"/>
                          </a:lnTo>
                          <a:lnTo>
                            <a:pt x="77" y="524"/>
                          </a:lnTo>
                          <a:lnTo>
                            <a:pt x="75" y="524"/>
                          </a:lnTo>
                          <a:lnTo>
                            <a:pt x="75" y="523"/>
                          </a:lnTo>
                          <a:lnTo>
                            <a:pt x="75" y="521"/>
                          </a:lnTo>
                          <a:lnTo>
                            <a:pt x="73" y="521"/>
                          </a:lnTo>
                          <a:lnTo>
                            <a:pt x="73" y="519"/>
                          </a:lnTo>
                          <a:lnTo>
                            <a:pt x="73" y="517"/>
                          </a:lnTo>
                          <a:lnTo>
                            <a:pt x="71" y="517"/>
                          </a:lnTo>
                          <a:lnTo>
                            <a:pt x="71" y="515"/>
                          </a:lnTo>
                          <a:lnTo>
                            <a:pt x="69" y="515"/>
                          </a:lnTo>
                          <a:lnTo>
                            <a:pt x="67" y="515"/>
                          </a:lnTo>
                          <a:lnTo>
                            <a:pt x="67" y="513"/>
                          </a:lnTo>
                          <a:lnTo>
                            <a:pt x="65" y="513"/>
                          </a:lnTo>
                          <a:lnTo>
                            <a:pt x="63" y="513"/>
                          </a:lnTo>
                          <a:lnTo>
                            <a:pt x="63" y="515"/>
                          </a:lnTo>
                          <a:lnTo>
                            <a:pt x="61" y="515"/>
                          </a:lnTo>
                          <a:lnTo>
                            <a:pt x="59" y="515"/>
                          </a:lnTo>
                          <a:lnTo>
                            <a:pt x="58" y="515"/>
                          </a:lnTo>
                          <a:lnTo>
                            <a:pt x="56" y="515"/>
                          </a:lnTo>
                          <a:lnTo>
                            <a:pt x="56" y="513"/>
                          </a:lnTo>
                          <a:lnTo>
                            <a:pt x="56" y="511"/>
                          </a:lnTo>
                          <a:lnTo>
                            <a:pt x="56" y="509"/>
                          </a:lnTo>
                          <a:lnTo>
                            <a:pt x="54" y="509"/>
                          </a:lnTo>
                          <a:lnTo>
                            <a:pt x="54" y="507"/>
                          </a:lnTo>
                          <a:lnTo>
                            <a:pt x="52" y="505"/>
                          </a:lnTo>
                          <a:lnTo>
                            <a:pt x="50" y="503"/>
                          </a:lnTo>
                          <a:lnTo>
                            <a:pt x="48" y="503"/>
                          </a:lnTo>
                          <a:lnTo>
                            <a:pt x="46" y="503"/>
                          </a:lnTo>
                          <a:lnTo>
                            <a:pt x="44" y="503"/>
                          </a:lnTo>
                          <a:lnTo>
                            <a:pt x="44" y="505"/>
                          </a:lnTo>
                          <a:lnTo>
                            <a:pt x="42" y="505"/>
                          </a:lnTo>
                          <a:lnTo>
                            <a:pt x="42" y="507"/>
                          </a:lnTo>
                          <a:lnTo>
                            <a:pt x="40" y="507"/>
                          </a:lnTo>
                          <a:lnTo>
                            <a:pt x="40" y="509"/>
                          </a:lnTo>
                          <a:lnTo>
                            <a:pt x="38" y="509"/>
                          </a:lnTo>
                          <a:lnTo>
                            <a:pt x="36" y="507"/>
                          </a:lnTo>
                          <a:lnTo>
                            <a:pt x="36" y="505"/>
                          </a:lnTo>
                          <a:lnTo>
                            <a:pt x="36" y="503"/>
                          </a:lnTo>
                          <a:lnTo>
                            <a:pt x="36" y="501"/>
                          </a:lnTo>
                          <a:lnTo>
                            <a:pt x="38" y="501"/>
                          </a:lnTo>
                          <a:lnTo>
                            <a:pt x="40" y="499"/>
                          </a:lnTo>
                          <a:lnTo>
                            <a:pt x="42" y="498"/>
                          </a:lnTo>
                          <a:lnTo>
                            <a:pt x="44" y="496"/>
                          </a:lnTo>
                          <a:lnTo>
                            <a:pt x="44" y="494"/>
                          </a:lnTo>
                          <a:lnTo>
                            <a:pt x="44" y="492"/>
                          </a:lnTo>
                          <a:lnTo>
                            <a:pt x="44" y="490"/>
                          </a:lnTo>
                          <a:lnTo>
                            <a:pt x="42" y="488"/>
                          </a:lnTo>
                          <a:lnTo>
                            <a:pt x="42" y="486"/>
                          </a:lnTo>
                          <a:lnTo>
                            <a:pt x="40" y="484"/>
                          </a:lnTo>
                          <a:lnTo>
                            <a:pt x="38" y="482"/>
                          </a:lnTo>
                          <a:lnTo>
                            <a:pt x="36" y="482"/>
                          </a:lnTo>
                          <a:lnTo>
                            <a:pt x="36" y="480"/>
                          </a:lnTo>
                          <a:lnTo>
                            <a:pt x="36" y="478"/>
                          </a:lnTo>
                          <a:lnTo>
                            <a:pt x="38" y="478"/>
                          </a:lnTo>
                          <a:lnTo>
                            <a:pt x="40" y="476"/>
                          </a:lnTo>
                          <a:lnTo>
                            <a:pt x="42" y="475"/>
                          </a:lnTo>
                          <a:lnTo>
                            <a:pt x="44" y="473"/>
                          </a:lnTo>
                          <a:lnTo>
                            <a:pt x="46" y="471"/>
                          </a:lnTo>
                          <a:lnTo>
                            <a:pt x="46" y="469"/>
                          </a:lnTo>
                          <a:lnTo>
                            <a:pt x="46" y="467"/>
                          </a:lnTo>
                          <a:lnTo>
                            <a:pt x="46" y="465"/>
                          </a:lnTo>
                          <a:lnTo>
                            <a:pt x="46" y="463"/>
                          </a:lnTo>
                          <a:lnTo>
                            <a:pt x="46" y="461"/>
                          </a:lnTo>
                          <a:lnTo>
                            <a:pt x="44" y="459"/>
                          </a:lnTo>
                          <a:lnTo>
                            <a:pt x="44" y="457"/>
                          </a:lnTo>
                          <a:lnTo>
                            <a:pt x="44" y="455"/>
                          </a:lnTo>
                          <a:lnTo>
                            <a:pt x="42" y="455"/>
                          </a:lnTo>
                          <a:lnTo>
                            <a:pt x="42" y="453"/>
                          </a:lnTo>
                          <a:lnTo>
                            <a:pt x="40" y="453"/>
                          </a:lnTo>
                          <a:lnTo>
                            <a:pt x="40" y="451"/>
                          </a:lnTo>
                          <a:lnTo>
                            <a:pt x="38" y="451"/>
                          </a:lnTo>
                          <a:lnTo>
                            <a:pt x="38" y="450"/>
                          </a:lnTo>
                          <a:lnTo>
                            <a:pt x="38" y="448"/>
                          </a:lnTo>
                          <a:lnTo>
                            <a:pt x="38" y="446"/>
                          </a:lnTo>
                          <a:lnTo>
                            <a:pt x="36" y="446"/>
                          </a:lnTo>
                          <a:lnTo>
                            <a:pt x="36" y="444"/>
                          </a:lnTo>
                          <a:lnTo>
                            <a:pt x="35" y="444"/>
                          </a:lnTo>
                          <a:lnTo>
                            <a:pt x="33" y="444"/>
                          </a:lnTo>
                          <a:lnTo>
                            <a:pt x="33" y="442"/>
                          </a:lnTo>
                          <a:lnTo>
                            <a:pt x="31" y="442"/>
                          </a:lnTo>
                          <a:lnTo>
                            <a:pt x="31" y="440"/>
                          </a:lnTo>
                          <a:lnTo>
                            <a:pt x="31" y="438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2"/>
                          </a:lnTo>
                          <a:lnTo>
                            <a:pt x="33" y="432"/>
                          </a:lnTo>
                          <a:lnTo>
                            <a:pt x="35" y="432"/>
                          </a:lnTo>
                          <a:lnTo>
                            <a:pt x="35" y="430"/>
                          </a:lnTo>
                          <a:lnTo>
                            <a:pt x="35" y="428"/>
                          </a:lnTo>
                          <a:lnTo>
                            <a:pt x="36" y="428"/>
                          </a:lnTo>
                          <a:lnTo>
                            <a:pt x="36" y="427"/>
                          </a:lnTo>
                          <a:lnTo>
                            <a:pt x="36" y="425"/>
                          </a:lnTo>
                          <a:lnTo>
                            <a:pt x="38" y="423"/>
                          </a:lnTo>
                          <a:lnTo>
                            <a:pt x="38" y="421"/>
                          </a:lnTo>
                          <a:lnTo>
                            <a:pt x="38" y="419"/>
                          </a:lnTo>
                          <a:lnTo>
                            <a:pt x="38" y="417"/>
                          </a:lnTo>
                          <a:lnTo>
                            <a:pt x="36" y="417"/>
                          </a:lnTo>
                          <a:lnTo>
                            <a:pt x="35" y="417"/>
                          </a:lnTo>
                          <a:lnTo>
                            <a:pt x="35" y="415"/>
                          </a:lnTo>
                          <a:lnTo>
                            <a:pt x="33" y="415"/>
                          </a:lnTo>
                          <a:lnTo>
                            <a:pt x="33" y="413"/>
                          </a:lnTo>
                          <a:lnTo>
                            <a:pt x="31" y="413"/>
                          </a:lnTo>
                          <a:lnTo>
                            <a:pt x="31" y="411"/>
                          </a:lnTo>
                          <a:lnTo>
                            <a:pt x="29" y="411"/>
                          </a:lnTo>
                          <a:lnTo>
                            <a:pt x="29" y="409"/>
                          </a:lnTo>
                          <a:lnTo>
                            <a:pt x="27" y="409"/>
                          </a:lnTo>
                          <a:lnTo>
                            <a:pt x="25" y="409"/>
                          </a:lnTo>
                          <a:lnTo>
                            <a:pt x="25" y="407"/>
                          </a:lnTo>
                          <a:lnTo>
                            <a:pt x="23" y="407"/>
                          </a:lnTo>
                          <a:lnTo>
                            <a:pt x="23" y="405"/>
                          </a:lnTo>
                          <a:lnTo>
                            <a:pt x="21" y="405"/>
                          </a:lnTo>
                          <a:lnTo>
                            <a:pt x="21" y="403"/>
                          </a:lnTo>
                          <a:lnTo>
                            <a:pt x="19" y="403"/>
                          </a:lnTo>
                          <a:lnTo>
                            <a:pt x="19" y="402"/>
                          </a:lnTo>
                          <a:lnTo>
                            <a:pt x="17" y="400"/>
                          </a:lnTo>
                          <a:lnTo>
                            <a:pt x="17" y="398"/>
                          </a:lnTo>
                          <a:lnTo>
                            <a:pt x="17" y="396"/>
                          </a:lnTo>
                          <a:lnTo>
                            <a:pt x="17" y="392"/>
                          </a:lnTo>
                          <a:lnTo>
                            <a:pt x="17" y="390"/>
                          </a:lnTo>
                          <a:lnTo>
                            <a:pt x="17" y="388"/>
                          </a:lnTo>
                          <a:lnTo>
                            <a:pt x="19" y="388"/>
                          </a:lnTo>
                          <a:lnTo>
                            <a:pt x="19" y="386"/>
                          </a:lnTo>
                          <a:lnTo>
                            <a:pt x="21" y="386"/>
                          </a:lnTo>
                          <a:lnTo>
                            <a:pt x="21" y="384"/>
                          </a:lnTo>
                          <a:lnTo>
                            <a:pt x="21" y="382"/>
                          </a:lnTo>
                          <a:lnTo>
                            <a:pt x="21" y="380"/>
                          </a:lnTo>
                          <a:lnTo>
                            <a:pt x="21" y="379"/>
                          </a:lnTo>
                          <a:lnTo>
                            <a:pt x="21" y="377"/>
                          </a:lnTo>
                          <a:lnTo>
                            <a:pt x="21" y="375"/>
                          </a:lnTo>
                          <a:lnTo>
                            <a:pt x="23" y="375"/>
                          </a:lnTo>
                          <a:lnTo>
                            <a:pt x="23" y="373"/>
                          </a:lnTo>
                          <a:lnTo>
                            <a:pt x="25" y="373"/>
                          </a:lnTo>
                          <a:lnTo>
                            <a:pt x="25" y="371"/>
                          </a:lnTo>
                          <a:lnTo>
                            <a:pt x="27" y="371"/>
                          </a:lnTo>
                          <a:lnTo>
                            <a:pt x="29" y="371"/>
                          </a:lnTo>
                          <a:lnTo>
                            <a:pt x="31" y="371"/>
                          </a:lnTo>
                          <a:lnTo>
                            <a:pt x="31" y="369"/>
                          </a:lnTo>
                          <a:lnTo>
                            <a:pt x="33" y="369"/>
                          </a:lnTo>
                          <a:lnTo>
                            <a:pt x="33" y="367"/>
                          </a:lnTo>
                          <a:lnTo>
                            <a:pt x="35" y="367"/>
                          </a:lnTo>
                          <a:lnTo>
                            <a:pt x="35" y="365"/>
                          </a:lnTo>
                          <a:lnTo>
                            <a:pt x="36" y="365"/>
                          </a:lnTo>
                          <a:lnTo>
                            <a:pt x="36" y="363"/>
                          </a:lnTo>
                          <a:lnTo>
                            <a:pt x="38" y="363"/>
                          </a:lnTo>
                          <a:lnTo>
                            <a:pt x="40" y="363"/>
                          </a:lnTo>
                          <a:lnTo>
                            <a:pt x="40" y="361"/>
                          </a:lnTo>
                          <a:lnTo>
                            <a:pt x="40" y="359"/>
                          </a:lnTo>
                          <a:lnTo>
                            <a:pt x="40" y="357"/>
                          </a:lnTo>
                          <a:lnTo>
                            <a:pt x="40" y="355"/>
                          </a:lnTo>
                          <a:lnTo>
                            <a:pt x="40" y="354"/>
                          </a:lnTo>
                          <a:lnTo>
                            <a:pt x="38" y="354"/>
                          </a:lnTo>
                          <a:lnTo>
                            <a:pt x="36" y="352"/>
                          </a:lnTo>
                          <a:lnTo>
                            <a:pt x="36" y="350"/>
                          </a:lnTo>
                          <a:lnTo>
                            <a:pt x="35" y="350"/>
                          </a:lnTo>
                          <a:lnTo>
                            <a:pt x="35" y="348"/>
                          </a:lnTo>
                          <a:lnTo>
                            <a:pt x="33" y="348"/>
                          </a:lnTo>
                          <a:lnTo>
                            <a:pt x="33" y="346"/>
                          </a:lnTo>
                          <a:lnTo>
                            <a:pt x="33" y="344"/>
                          </a:lnTo>
                          <a:lnTo>
                            <a:pt x="31" y="344"/>
                          </a:lnTo>
                          <a:lnTo>
                            <a:pt x="31" y="342"/>
                          </a:lnTo>
                          <a:lnTo>
                            <a:pt x="29" y="342"/>
                          </a:lnTo>
                          <a:lnTo>
                            <a:pt x="29" y="340"/>
                          </a:lnTo>
                          <a:lnTo>
                            <a:pt x="27" y="338"/>
                          </a:lnTo>
                          <a:lnTo>
                            <a:pt x="25" y="338"/>
                          </a:lnTo>
                          <a:lnTo>
                            <a:pt x="25" y="336"/>
                          </a:lnTo>
                          <a:lnTo>
                            <a:pt x="23" y="336"/>
                          </a:lnTo>
                          <a:lnTo>
                            <a:pt x="23" y="334"/>
                          </a:lnTo>
                          <a:lnTo>
                            <a:pt x="21" y="334"/>
                          </a:lnTo>
                          <a:lnTo>
                            <a:pt x="19" y="334"/>
                          </a:lnTo>
                          <a:lnTo>
                            <a:pt x="19" y="332"/>
                          </a:lnTo>
                          <a:lnTo>
                            <a:pt x="17" y="332"/>
                          </a:lnTo>
                          <a:lnTo>
                            <a:pt x="17" y="330"/>
                          </a:lnTo>
                          <a:lnTo>
                            <a:pt x="15" y="330"/>
                          </a:lnTo>
                          <a:lnTo>
                            <a:pt x="13" y="330"/>
                          </a:lnTo>
                          <a:lnTo>
                            <a:pt x="13" y="332"/>
                          </a:lnTo>
                          <a:lnTo>
                            <a:pt x="11" y="332"/>
                          </a:lnTo>
                          <a:lnTo>
                            <a:pt x="10" y="332"/>
                          </a:lnTo>
                          <a:lnTo>
                            <a:pt x="8" y="332"/>
                          </a:lnTo>
                          <a:lnTo>
                            <a:pt x="6" y="332"/>
                          </a:lnTo>
                          <a:lnTo>
                            <a:pt x="4" y="332"/>
                          </a:lnTo>
                          <a:lnTo>
                            <a:pt x="4" y="330"/>
                          </a:lnTo>
                          <a:lnTo>
                            <a:pt x="2" y="330"/>
                          </a:lnTo>
                          <a:lnTo>
                            <a:pt x="2" y="329"/>
                          </a:lnTo>
                          <a:lnTo>
                            <a:pt x="2" y="327"/>
                          </a:lnTo>
                          <a:lnTo>
                            <a:pt x="0" y="325"/>
                          </a:lnTo>
                          <a:lnTo>
                            <a:pt x="0" y="323"/>
                          </a:lnTo>
                          <a:lnTo>
                            <a:pt x="0" y="321"/>
                          </a:lnTo>
                          <a:lnTo>
                            <a:pt x="2" y="317"/>
                          </a:lnTo>
                          <a:lnTo>
                            <a:pt x="2" y="315"/>
                          </a:lnTo>
                          <a:lnTo>
                            <a:pt x="4" y="315"/>
                          </a:lnTo>
                          <a:lnTo>
                            <a:pt x="4" y="311"/>
                          </a:lnTo>
                          <a:lnTo>
                            <a:pt x="4" y="309"/>
                          </a:lnTo>
                          <a:lnTo>
                            <a:pt x="6" y="309"/>
                          </a:lnTo>
                          <a:lnTo>
                            <a:pt x="6" y="307"/>
                          </a:lnTo>
                          <a:lnTo>
                            <a:pt x="6" y="306"/>
                          </a:lnTo>
                          <a:lnTo>
                            <a:pt x="6" y="304"/>
                          </a:lnTo>
                          <a:lnTo>
                            <a:pt x="8" y="304"/>
                          </a:lnTo>
                          <a:lnTo>
                            <a:pt x="8" y="302"/>
                          </a:lnTo>
                          <a:lnTo>
                            <a:pt x="8" y="300"/>
                          </a:lnTo>
                          <a:lnTo>
                            <a:pt x="8" y="298"/>
                          </a:lnTo>
                          <a:lnTo>
                            <a:pt x="8" y="296"/>
                          </a:lnTo>
                          <a:close/>
                        </a:path>
                      </a:pathLst>
                    </a:custGeom>
                    <a:solidFill>
                      <a:srgbClr val="FFD20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28" name="Freeform 4855">
                      <a:extLst>
                        <a:ext uri="{FF2B5EF4-FFF2-40B4-BE49-F238E27FC236}">
                          <a16:creationId xmlns:a16="http://schemas.microsoft.com/office/drawing/2014/main" id="{3093F989-41FD-3435-9F2D-8FDB86B882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51" y="845"/>
                      <a:ext cx="311" cy="497"/>
                    </a:xfrm>
                    <a:custGeom>
                      <a:avLst/>
                      <a:gdLst>
                        <a:gd name="T0" fmla="*/ 4 w 311"/>
                        <a:gd name="T1" fmla="*/ 202 h 497"/>
                        <a:gd name="T2" fmla="*/ 23 w 311"/>
                        <a:gd name="T3" fmla="*/ 186 h 497"/>
                        <a:gd name="T4" fmla="*/ 37 w 311"/>
                        <a:gd name="T5" fmla="*/ 150 h 497"/>
                        <a:gd name="T6" fmla="*/ 23 w 311"/>
                        <a:gd name="T7" fmla="*/ 119 h 497"/>
                        <a:gd name="T8" fmla="*/ 23 w 311"/>
                        <a:gd name="T9" fmla="*/ 88 h 497"/>
                        <a:gd name="T10" fmla="*/ 31 w 311"/>
                        <a:gd name="T11" fmla="*/ 58 h 497"/>
                        <a:gd name="T12" fmla="*/ 37 w 311"/>
                        <a:gd name="T13" fmla="*/ 25 h 497"/>
                        <a:gd name="T14" fmla="*/ 60 w 311"/>
                        <a:gd name="T15" fmla="*/ 29 h 497"/>
                        <a:gd name="T16" fmla="*/ 62 w 311"/>
                        <a:gd name="T17" fmla="*/ 58 h 497"/>
                        <a:gd name="T18" fmla="*/ 81 w 311"/>
                        <a:gd name="T19" fmla="*/ 71 h 497"/>
                        <a:gd name="T20" fmla="*/ 98 w 311"/>
                        <a:gd name="T21" fmla="*/ 71 h 497"/>
                        <a:gd name="T22" fmla="*/ 94 w 311"/>
                        <a:gd name="T23" fmla="*/ 90 h 497"/>
                        <a:gd name="T24" fmla="*/ 96 w 311"/>
                        <a:gd name="T25" fmla="*/ 104 h 497"/>
                        <a:gd name="T26" fmla="*/ 91 w 311"/>
                        <a:gd name="T27" fmla="*/ 123 h 497"/>
                        <a:gd name="T28" fmla="*/ 93 w 311"/>
                        <a:gd name="T29" fmla="*/ 134 h 497"/>
                        <a:gd name="T30" fmla="*/ 102 w 311"/>
                        <a:gd name="T31" fmla="*/ 132 h 497"/>
                        <a:gd name="T32" fmla="*/ 117 w 311"/>
                        <a:gd name="T33" fmla="*/ 129 h 497"/>
                        <a:gd name="T34" fmla="*/ 142 w 311"/>
                        <a:gd name="T35" fmla="*/ 134 h 497"/>
                        <a:gd name="T36" fmla="*/ 152 w 311"/>
                        <a:gd name="T37" fmla="*/ 152 h 497"/>
                        <a:gd name="T38" fmla="*/ 179 w 311"/>
                        <a:gd name="T39" fmla="*/ 163 h 497"/>
                        <a:gd name="T40" fmla="*/ 179 w 311"/>
                        <a:gd name="T41" fmla="*/ 182 h 497"/>
                        <a:gd name="T42" fmla="*/ 202 w 311"/>
                        <a:gd name="T43" fmla="*/ 182 h 497"/>
                        <a:gd name="T44" fmla="*/ 213 w 311"/>
                        <a:gd name="T45" fmla="*/ 194 h 497"/>
                        <a:gd name="T46" fmla="*/ 206 w 311"/>
                        <a:gd name="T47" fmla="*/ 219 h 497"/>
                        <a:gd name="T48" fmla="*/ 212 w 311"/>
                        <a:gd name="T49" fmla="*/ 250 h 497"/>
                        <a:gd name="T50" fmla="*/ 227 w 311"/>
                        <a:gd name="T51" fmla="*/ 269 h 497"/>
                        <a:gd name="T52" fmla="*/ 244 w 311"/>
                        <a:gd name="T53" fmla="*/ 294 h 497"/>
                        <a:gd name="T54" fmla="*/ 273 w 311"/>
                        <a:gd name="T55" fmla="*/ 303 h 497"/>
                        <a:gd name="T56" fmla="*/ 292 w 311"/>
                        <a:gd name="T57" fmla="*/ 324 h 497"/>
                        <a:gd name="T58" fmla="*/ 300 w 311"/>
                        <a:gd name="T59" fmla="*/ 347 h 497"/>
                        <a:gd name="T60" fmla="*/ 300 w 311"/>
                        <a:gd name="T61" fmla="*/ 365 h 497"/>
                        <a:gd name="T62" fmla="*/ 294 w 311"/>
                        <a:gd name="T63" fmla="*/ 392 h 497"/>
                        <a:gd name="T64" fmla="*/ 302 w 311"/>
                        <a:gd name="T65" fmla="*/ 420 h 497"/>
                        <a:gd name="T66" fmla="*/ 309 w 311"/>
                        <a:gd name="T67" fmla="*/ 442 h 497"/>
                        <a:gd name="T68" fmla="*/ 298 w 311"/>
                        <a:gd name="T69" fmla="*/ 470 h 497"/>
                        <a:gd name="T70" fmla="*/ 286 w 311"/>
                        <a:gd name="T71" fmla="*/ 486 h 497"/>
                        <a:gd name="T72" fmla="*/ 261 w 311"/>
                        <a:gd name="T73" fmla="*/ 495 h 497"/>
                        <a:gd name="T74" fmla="*/ 240 w 311"/>
                        <a:gd name="T75" fmla="*/ 490 h 497"/>
                        <a:gd name="T76" fmla="*/ 227 w 311"/>
                        <a:gd name="T77" fmla="*/ 467 h 497"/>
                        <a:gd name="T78" fmla="*/ 210 w 311"/>
                        <a:gd name="T79" fmla="*/ 447 h 497"/>
                        <a:gd name="T80" fmla="*/ 192 w 311"/>
                        <a:gd name="T81" fmla="*/ 445 h 497"/>
                        <a:gd name="T82" fmla="*/ 179 w 311"/>
                        <a:gd name="T83" fmla="*/ 449 h 497"/>
                        <a:gd name="T84" fmla="*/ 162 w 311"/>
                        <a:gd name="T85" fmla="*/ 459 h 497"/>
                        <a:gd name="T86" fmla="*/ 141 w 311"/>
                        <a:gd name="T87" fmla="*/ 467 h 497"/>
                        <a:gd name="T88" fmla="*/ 135 w 311"/>
                        <a:gd name="T89" fmla="*/ 449 h 497"/>
                        <a:gd name="T90" fmla="*/ 112 w 311"/>
                        <a:gd name="T91" fmla="*/ 440 h 497"/>
                        <a:gd name="T92" fmla="*/ 102 w 311"/>
                        <a:gd name="T93" fmla="*/ 419 h 497"/>
                        <a:gd name="T94" fmla="*/ 96 w 311"/>
                        <a:gd name="T95" fmla="*/ 392 h 497"/>
                        <a:gd name="T96" fmla="*/ 98 w 311"/>
                        <a:gd name="T97" fmla="*/ 370 h 497"/>
                        <a:gd name="T98" fmla="*/ 83 w 311"/>
                        <a:gd name="T99" fmla="*/ 351 h 497"/>
                        <a:gd name="T100" fmla="*/ 98 w 311"/>
                        <a:gd name="T101" fmla="*/ 346 h 497"/>
                        <a:gd name="T102" fmla="*/ 117 w 311"/>
                        <a:gd name="T103" fmla="*/ 334 h 497"/>
                        <a:gd name="T104" fmla="*/ 133 w 311"/>
                        <a:gd name="T105" fmla="*/ 319 h 497"/>
                        <a:gd name="T106" fmla="*/ 131 w 311"/>
                        <a:gd name="T107" fmla="*/ 299 h 497"/>
                        <a:gd name="T108" fmla="*/ 121 w 311"/>
                        <a:gd name="T109" fmla="*/ 286 h 497"/>
                        <a:gd name="T110" fmla="*/ 102 w 311"/>
                        <a:gd name="T111" fmla="*/ 274 h 497"/>
                        <a:gd name="T112" fmla="*/ 75 w 311"/>
                        <a:gd name="T113" fmla="*/ 269 h 497"/>
                        <a:gd name="T114" fmla="*/ 64 w 311"/>
                        <a:gd name="T115" fmla="*/ 246 h 497"/>
                        <a:gd name="T116" fmla="*/ 60 w 311"/>
                        <a:gd name="T117" fmla="*/ 238 h 497"/>
                        <a:gd name="T118" fmla="*/ 37 w 311"/>
                        <a:gd name="T119" fmla="*/ 232 h 497"/>
                        <a:gd name="T120" fmla="*/ 21 w 311"/>
                        <a:gd name="T121" fmla="*/ 213 h 497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0" t="0" r="r" b="b"/>
                      <a:pathLst>
                        <a:path w="311" h="497">
                          <a:moveTo>
                            <a:pt x="10" y="217"/>
                          </a:moveTo>
                          <a:lnTo>
                            <a:pt x="10" y="215"/>
                          </a:lnTo>
                          <a:lnTo>
                            <a:pt x="10" y="217"/>
                          </a:lnTo>
                          <a:lnTo>
                            <a:pt x="10" y="215"/>
                          </a:lnTo>
                          <a:lnTo>
                            <a:pt x="8" y="215"/>
                          </a:lnTo>
                          <a:lnTo>
                            <a:pt x="8" y="213"/>
                          </a:lnTo>
                          <a:lnTo>
                            <a:pt x="6" y="213"/>
                          </a:lnTo>
                          <a:lnTo>
                            <a:pt x="6" y="211"/>
                          </a:lnTo>
                          <a:lnTo>
                            <a:pt x="6" y="209"/>
                          </a:lnTo>
                          <a:lnTo>
                            <a:pt x="6" y="211"/>
                          </a:lnTo>
                          <a:lnTo>
                            <a:pt x="4" y="211"/>
                          </a:lnTo>
                          <a:lnTo>
                            <a:pt x="2" y="211"/>
                          </a:lnTo>
                          <a:lnTo>
                            <a:pt x="0" y="211"/>
                          </a:lnTo>
                          <a:lnTo>
                            <a:pt x="0" y="209"/>
                          </a:lnTo>
                          <a:lnTo>
                            <a:pt x="0" y="207"/>
                          </a:lnTo>
                          <a:lnTo>
                            <a:pt x="0" y="205"/>
                          </a:lnTo>
                          <a:lnTo>
                            <a:pt x="2" y="205"/>
                          </a:lnTo>
                          <a:lnTo>
                            <a:pt x="2" y="203"/>
                          </a:lnTo>
                          <a:lnTo>
                            <a:pt x="4" y="203"/>
                          </a:lnTo>
                          <a:lnTo>
                            <a:pt x="4" y="202"/>
                          </a:lnTo>
                          <a:lnTo>
                            <a:pt x="6" y="202"/>
                          </a:lnTo>
                          <a:lnTo>
                            <a:pt x="4" y="202"/>
                          </a:lnTo>
                          <a:lnTo>
                            <a:pt x="4" y="200"/>
                          </a:lnTo>
                          <a:lnTo>
                            <a:pt x="2" y="200"/>
                          </a:lnTo>
                          <a:lnTo>
                            <a:pt x="2" y="198"/>
                          </a:lnTo>
                          <a:lnTo>
                            <a:pt x="2" y="196"/>
                          </a:lnTo>
                          <a:lnTo>
                            <a:pt x="4" y="196"/>
                          </a:lnTo>
                          <a:lnTo>
                            <a:pt x="6" y="196"/>
                          </a:lnTo>
                          <a:lnTo>
                            <a:pt x="6" y="198"/>
                          </a:lnTo>
                          <a:lnTo>
                            <a:pt x="8" y="198"/>
                          </a:lnTo>
                          <a:lnTo>
                            <a:pt x="10" y="198"/>
                          </a:lnTo>
                          <a:lnTo>
                            <a:pt x="10" y="196"/>
                          </a:lnTo>
                          <a:lnTo>
                            <a:pt x="12" y="196"/>
                          </a:lnTo>
                          <a:lnTo>
                            <a:pt x="14" y="196"/>
                          </a:lnTo>
                          <a:lnTo>
                            <a:pt x="14" y="194"/>
                          </a:lnTo>
                          <a:lnTo>
                            <a:pt x="16" y="194"/>
                          </a:lnTo>
                          <a:lnTo>
                            <a:pt x="18" y="194"/>
                          </a:lnTo>
                          <a:lnTo>
                            <a:pt x="18" y="192"/>
                          </a:lnTo>
                          <a:lnTo>
                            <a:pt x="20" y="192"/>
                          </a:lnTo>
                          <a:lnTo>
                            <a:pt x="20" y="190"/>
                          </a:lnTo>
                          <a:lnTo>
                            <a:pt x="21" y="190"/>
                          </a:lnTo>
                          <a:lnTo>
                            <a:pt x="21" y="188"/>
                          </a:lnTo>
                          <a:lnTo>
                            <a:pt x="23" y="188"/>
                          </a:lnTo>
                          <a:lnTo>
                            <a:pt x="23" y="186"/>
                          </a:lnTo>
                          <a:lnTo>
                            <a:pt x="23" y="184"/>
                          </a:lnTo>
                          <a:lnTo>
                            <a:pt x="25" y="184"/>
                          </a:lnTo>
                          <a:lnTo>
                            <a:pt x="25" y="182"/>
                          </a:lnTo>
                          <a:lnTo>
                            <a:pt x="25" y="180"/>
                          </a:lnTo>
                          <a:lnTo>
                            <a:pt x="27" y="180"/>
                          </a:lnTo>
                          <a:lnTo>
                            <a:pt x="27" y="178"/>
                          </a:lnTo>
                          <a:lnTo>
                            <a:pt x="29" y="177"/>
                          </a:lnTo>
                          <a:lnTo>
                            <a:pt x="29" y="175"/>
                          </a:lnTo>
                          <a:lnTo>
                            <a:pt x="29" y="173"/>
                          </a:lnTo>
                          <a:lnTo>
                            <a:pt x="31" y="173"/>
                          </a:lnTo>
                          <a:lnTo>
                            <a:pt x="31" y="171"/>
                          </a:lnTo>
                          <a:lnTo>
                            <a:pt x="31" y="169"/>
                          </a:lnTo>
                          <a:lnTo>
                            <a:pt x="31" y="167"/>
                          </a:lnTo>
                          <a:lnTo>
                            <a:pt x="33" y="165"/>
                          </a:lnTo>
                          <a:lnTo>
                            <a:pt x="35" y="161"/>
                          </a:lnTo>
                          <a:lnTo>
                            <a:pt x="35" y="159"/>
                          </a:lnTo>
                          <a:lnTo>
                            <a:pt x="35" y="157"/>
                          </a:lnTo>
                          <a:lnTo>
                            <a:pt x="35" y="155"/>
                          </a:lnTo>
                          <a:lnTo>
                            <a:pt x="35" y="154"/>
                          </a:lnTo>
                          <a:lnTo>
                            <a:pt x="37" y="154"/>
                          </a:lnTo>
                          <a:lnTo>
                            <a:pt x="37" y="152"/>
                          </a:lnTo>
                          <a:lnTo>
                            <a:pt x="37" y="150"/>
                          </a:lnTo>
                          <a:lnTo>
                            <a:pt x="37" y="148"/>
                          </a:lnTo>
                          <a:lnTo>
                            <a:pt x="37" y="146"/>
                          </a:lnTo>
                          <a:lnTo>
                            <a:pt x="37" y="144"/>
                          </a:lnTo>
                          <a:lnTo>
                            <a:pt x="37" y="142"/>
                          </a:lnTo>
                          <a:lnTo>
                            <a:pt x="35" y="142"/>
                          </a:lnTo>
                          <a:lnTo>
                            <a:pt x="35" y="140"/>
                          </a:lnTo>
                          <a:lnTo>
                            <a:pt x="35" y="138"/>
                          </a:lnTo>
                          <a:lnTo>
                            <a:pt x="35" y="136"/>
                          </a:lnTo>
                          <a:lnTo>
                            <a:pt x="35" y="134"/>
                          </a:lnTo>
                          <a:lnTo>
                            <a:pt x="33" y="134"/>
                          </a:lnTo>
                          <a:lnTo>
                            <a:pt x="33" y="132"/>
                          </a:lnTo>
                          <a:lnTo>
                            <a:pt x="31" y="132"/>
                          </a:lnTo>
                          <a:lnTo>
                            <a:pt x="31" y="130"/>
                          </a:lnTo>
                          <a:lnTo>
                            <a:pt x="29" y="130"/>
                          </a:lnTo>
                          <a:lnTo>
                            <a:pt x="29" y="129"/>
                          </a:lnTo>
                          <a:lnTo>
                            <a:pt x="29" y="127"/>
                          </a:lnTo>
                          <a:lnTo>
                            <a:pt x="29" y="125"/>
                          </a:lnTo>
                          <a:lnTo>
                            <a:pt x="27" y="125"/>
                          </a:lnTo>
                          <a:lnTo>
                            <a:pt x="27" y="123"/>
                          </a:lnTo>
                          <a:lnTo>
                            <a:pt x="27" y="121"/>
                          </a:lnTo>
                          <a:lnTo>
                            <a:pt x="25" y="121"/>
                          </a:lnTo>
                          <a:lnTo>
                            <a:pt x="23" y="119"/>
                          </a:lnTo>
                          <a:lnTo>
                            <a:pt x="23" y="121"/>
                          </a:lnTo>
                          <a:lnTo>
                            <a:pt x="21" y="121"/>
                          </a:lnTo>
                          <a:lnTo>
                            <a:pt x="20" y="121"/>
                          </a:lnTo>
                          <a:lnTo>
                            <a:pt x="20" y="119"/>
                          </a:lnTo>
                          <a:lnTo>
                            <a:pt x="18" y="119"/>
                          </a:lnTo>
                          <a:lnTo>
                            <a:pt x="18" y="117"/>
                          </a:lnTo>
                          <a:lnTo>
                            <a:pt x="16" y="117"/>
                          </a:lnTo>
                          <a:lnTo>
                            <a:pt x="14" y="117"/>
                          </a:lnTo>
                          <a:lnTo>
                            <a:pt x="16" y="106"/>
                          </a:lnTo>
                          <a:lnTo>
                            <a:pt x="16" y="104"/>
                          </a:lnTo>
                          <a:lnTo>
                            <a:pt x="18" y="104"/>
                          </a:lnTo>
                          <a:lnTo>
                            <a:pt x="18" y="102"/>
                          </a:lnTo>
                          <a:lnTo>
                            <a:pt x="18" y="100"/>
                          </a:lnTo>
                          <a:lnTo>
                            <a:pt x="18" y="98"/>
                          </a:lnTo>
                          <a:lnTo>
                            <a:pt x="20" y="98"/>
                          </a:lnTo>
                          <a:lnTo>
                            <a:pt x="20" y="96"/>
                          </a:lnTo>
                          <a:lnTo>
                            <a:pt x="21" y="96"/>
                          </a:lnTo>
                          <a:lnTo>
                            <a:pt x="21" y="94"/>
                          </a:lnTo>
                          <a:lnTo>
                            <a:pt x="21" y="92"/>
                          </a:lnTo>
                          <a:lnTo>
                            <a:pt x="23" y="92"/>
                          </a:lnTo>
                          <a:lnTo>
                            <a:pt x="23" y="90"/>
                          </a:lnTo>
                          <a:lnTo>
                            <a:pt x="23" y="88"/>
                          </a:lnTo>
                          <a:lnTo>
                            <a:pt x="23" y="86"/>
                          </a:lnTo>
                          <a:lnTo>
                            <a:pt x="23" y="84"/>
                          </a:lnTo>
                          <a:lnTo>
                            <a:pt x="23" y="82"/>
                          </a:lnTo>
                          <a:lnTo>
                            <a:pt x="23" y="81"/>
                          </a:lnTo>
                          <a:lnTo>
                            <a:pt x="25" y="81"/>
                          </a:lnTo>
                          <a:lnTo>
                            <a:pt x="25" y="79"/>
                          </a:lnTo>
                          <a:lnTo>
                            <a:pt x="25" y="77"/>
                          </a:lnTo>
                          <a:lnTo>
                            <a:pt x="23" y="77"/>
                          </a:lnTo>
                          <a:lnTo>
                            <a:pt x="23" y="75"/>
                          </a:lnTo>
                          <a:lnTo>
                            <a:pt x="23" y="73"/>
                          </a:lnTo>
                          <a:lnTo>
                            <a:pt x="23" y="71"/>
                          </a:lnTo>
                          <a:lnTo>
                            <a:pt x="25" y="71"/>
                          </a:lnTo>
                          <a:lnTo>
                            <a:pt x="25" y="69"/>
                          </a:lnTo>
                          <a:lnTo>
                            <a:pt x="27" y="69"/>
                          </a:lnTo>
                          <a:lnTo>
                            <a:pt x="27" y="67"/>
                          </a:lnTo>
                          <a:lnTo>
                            <a:pt x="27" y="65"/>
                          </a:lnTo>
                          <a:lnTo>
                            <a:pt x="29" y="65"/>
                          </a:lnTo>
                          <a:lnTo>
                            <a:pt x="29" y="63"/>
                          </a:lnTo>
                          <a:lnTo>
                            <a:pt x="29" y="61"/>
                          </a:lnTo>
                          <a:lnTo>
                            <a:pt x="31" y="61"/>
                          </a:lnTo>
                          <a:lnTo>
                            <a:pt x="31" y="59"/>
                          </a:lnTo>
                          <a:lnTo>
                            <a:pt x="31" y="58"/>
                          </a:lnTo>
                          <a:lnTo>
                            <a:pt x="31" y="56"/>
                          </a:lnTo>
                          <a:lnTo>
                            <a:pt x="29" y="56"/>
                          </a:lnTo>
                          <a:lnTo>
                            <a:pt x="31" y="56"/>
                          </a:lnTo>
                          <a:lnTo>
                            <a:pt x="31" y="54"/>
                          </a:lnTo>
                          <a:lnTo>
                            <a:pt x="33" y="54"/>
                          </a:lnTo>
                          <a:lnTo>
                            <a:pt x="33" y="52"/>
                          </a:lnTo>
                          <a:lnTo>
                            <a:pt x="35" y="52"/>
                          </a:lnTo>
                          <a:lnTo>
                            <a:pt x="35" y="50"/>
                          </a:lnTo>
                          <a:lnTo>
                            <a:pt x="35" y="48"/>
                          </a:lnTo>
                          <a:lnTo>
                            <a:pt x="35" y="46"/>
                          </a:lnTo>
                          <a:lnTo>
                            <a:pt x="35" y="44"/>
                          </a:lnTo>
                          <a:lnTo>
                            <a:pt x="35" y="42"/>
                          </a:lnTo>
                          <a:lnTo>
                            <a:pt x="35" y="40"/>
                          </a:lnTo>
                          <a:lnTo>
                            <a:pt x="35" y="38"/>
                          </a:lnTo>
                          <a:lnTo>
                            <a:pt x="35" y="36"/>
                          </a:lnTo>
                          <a:lnTo>
                            <a:pt x="35" y="34"/>
                          </a:lnTo>
                          <a:lnTo>
                            <a:pt x="37" y="34"/>
                          </a:lnTo>
                          <a:lnTo>
                            <a:pt x="37" y="33"/>
                          </a:lnTo>
                          <a:lnTo>
                            <a:pt x="37" y="31"/>
                          </a:lnTo>
                          <a:lnTo>
                            <a:pt x="37" y="29"/>
                          </a:lnTo>
                          <a:lnTo>
                            <a:pt x="37" y="27"/>
                          </a:lnTo>
                          <a:lnTo>
                            <a:pt x="37" y="25"/>
                          </a:lnTo>
                          <a:lnTo>
                            <a:pt x="37" y="23"/>
                          </a:lnTo>
                          <a:lnTo>
                            <a:pt x="37" y="21"/>
                          </a:lnTo>
                          <a:lnTo>
                            <a:pt x="37" y="19"/>
                          </a:lnTo>
                          <a:lnTo>
                            <a:pt x="37" y="17"/>
                          </a:lnTo>
                          <a:lnTo>
                            <a:pt x="37" y="15"/>
                          </a:lnTo>
                          <a:lnTo>
                            <a:pt x="45" y="9"/>
                          </a:lnTo>
                          <a:lnTo>
                            <a:pt x="56" y="0"/>
                          </a:lnTo>
                          <a:lnTo>
                            <a:pt x="50" y="9"/>
                          </a:lnTo>
                          <a:lnTo>
                            <a:pt x="45" y="27"/>
                          </a:lnTo>
                          <a:lnTo>
                            <a:pt x="45" y="29"/>
                          </a:lnTo>
                          <a:lnTo>
                            <a:pt x="46" y="29"/>
                          </a:lnTo>
                          <a:lnTo>
                            <a:pt x="46" y="31"/>
                          </a:lnTo>
                          <a:lnTo>
                            <a:pt x="48" y="31"/>
                          </a:lnTo>
                          <a:lnTo>
                            <a:pt x="50" y="31"/>
                          </a:lnTo>
                          <a:lnTo>
                            <a:pt x="50" y="33"/>
                          </a:lnTo>
                          <a:lnTo>
                            <a:pt x="52" y="33"/>
                          </a:lnTo>
                          <a:lnTo>
                            <a:pt x="54" y="33"/>
                          </a:lnTo>
                          <a:lnTo>
                            <a:pt x="54" y="31"/>
                          </a:lnTo>
                          <a:lnTo>
                            <a:pt x="54" y="29"/>
                          </a:lnTo>
                          <a:lnTo>
                            <a:pt x="56" y="29"/>
                          </a:lnTo>
                          <a:lnTo>
                            <a:pt x="58" y="29"/>
                          </a:lnTo>
                          <a:lnTo>
                            <a:pt x="60" y="29"/>
                          </a:lnTo>
                          <a:lnTo>
                            <a:pt x="62" y="29"/>
                          </a:lnTo>
                          <a:lnTo>
                            <a:pt x="62" y="31"/>
                          </a:lnTo>
                          <a:lnTo>
                            <a:pt x="62" y="33"/>
                          </a:lnTo>
                          <a:lnTo>
                            <a:pt x="62" y="34"/>
                          </a:lnTo>
                          <a:lnTo>
                            <a:pt x="60" y="34"/>
                          </a:lnTo>
                          <a:lnTo>
                            <a:pt x="60" y="36"/>
                          </a:lnTo>
                          <a:lnTo>
                            <a:pt x="62" y="36"/>
                          </a:lnTo>
                          <a:lnTo>
                            <a:pt x="62" y="38"/>
                          </a:lnTo>
                          <a:lnTo>
                            <a:pt x="62" y="40"/>
                          </a:lnTo>
                          <a:lnTo>
                            <a:pt x="62" y="42"/>
                          </a:lnTo>
                          <a:lnTo>
                            <a:pt x="62" y="44"/>
                          </a:lnTo>
                          <a:lnTo>
                            <a:pt x="64" y="44"/>
                          </a:lnTo>
                          <a:lnTo>
                            <a:pt x="64" y="46"/>
                          </a:lnTo>
                          <a:lnTo>
                            <a:pt x="64" y="48"/>
                          </a:lnTo>
                          <a:lnTo>
                            <a:pt x="66" y="48"/>
                          </a:lnTo>
                          <a:lnTo>
                            <a:pt x="66" y="50"/>
                          </a:lnTo>
                          <a:lnTo>
                            <a:pt x="66" y="52"/>
                          </a:lnTo>
                          <a:lnTo>
                            <a:pt x="64" y="52"/>
                          </a:lnTo>
                          <a:lnTo>
                            <a:pt x="64" y="54"/>
                          </a:lnTo>
                          <a:lnTo>
                            <a:pt x="62" y="54"/>
                          </a:lnTo>
                          <a:lnTo>
                            <a:pt x="62" y="56"/>
                          </a:lnTo>
                          <a:lnTo>
                            <a:pt x="62" y="58"/>
                          </a:lnTo>
                          <a:lnTo>
                            <a:pt x="60" y="58"/>
                          </a:lnTo>
                          <a:lnTo>
                            <a:pt x="60" y="59"/>
                          </a:lnTo>
                          <a:lnTo>
                            <a:pt x="62" y="59"/>
                          </a:lnTo>
                          <a:lnTo>
                            <a:pt x="62" y="61"/>
                          </a:lnTo>
                          <a:lnTo>
                            <a:pt x="60" y="61"/>
                          </a:lnTo>
                          <a:lnTo>
                            <a:pt x="60" y="63"/>
                          </a:lnTo>
                          <a:lnTo>
                            <a:pt x="62" y="63"/>
                          </a:lnTo>
                          <a:lnTo>
                            <a:pt x="64" y="63"/>
                          </a:lnTo>
                          <a:lnTo>
                            <a:pt x="64" y="61"/>
                          </a:lnTo>
                          <a:lnTo>
                            <a:pt x="66" y="61"/>
                          </a:lnTo>
                          <a:lnTo>
                            <a:pt x="66" y="63"/>
                          </a:lnTo>
                          <a:lnTo>
                            <a:pt x="66" y="65"/>
                          </a:lnTo>
                          <a:lnTo>
                            <a:pt x="68" y="65"/>
                          </a:lnTo>
                          <a:lnTo>
                            <a:pt x="68" y="67"/>
                          </a:lnTo>
                          <a:lnTo>
                            <a:pt x="69" y="67"/>
                          </a:lnTo>
                          <a:lnTo>
                            <a:pt x="71" y="67"/>
                          </a:lnTo>
                          <a:lnTo>
                            <a:pt x="73" y="69"/>
                          </a:lnTo>
                          <a:lnTo>
                            <a:pt x="75" y="69"/>
                          </a:lnTo>
                          <a:lnTo>
                            <a:pt x="77" y="69"/>
                          </a:lnTo>
                          <a:lnTo>
                            <a:pt x="79" y="69"/>
                          </a:lnTo>
                          <a:lnTo>
                            <a:pt x="81" y="69"/>
                          </a:lnTo>
                          <a:lnTo>
                            <a:pt x="81" y="71"/>
                          </a:lnTo>
                          <a:lnTo>
                            <a:pt x="83" y="71"/>
                          </a:lnTo>
                          <a:lnTo>
                            <a:pt x="85" y="71"/>
                          </a:lnTo>
                          <a:lnTo>
                            <a:pt x="87" y="71"/>
                          </a:lnTo>
                          <a:lnTo>
                            <a:pt x="87" y="73"/>
                          </a:lnTo>
                          <a:lnTo>
                            <a:pt x="89" y="73"/>
                          </a:lnTo>
                          <a:lnTo>
                            <a:pt x="91" y="73"/>
                          </a:lnTo>
                          <a:lnTo>
                            <a:pt x="93" y="73"/>
                          </a:lnTo>
                          <a:lnTo>
                            <a:pt x="93" y="71"/>
                          </a:lnTo>
                          <a:lnTo>
                            <a:pt x="94" y="71"/>
                          </a:lnTo>
                          <a:lnTo>
                            <a:pt x="93" y="71"/>
                          </a:lnTo>
                          <a:lnTo>
                            <a:pt x="93" y="69"/>
                          </a:lnTo>
                          <a:lnTo>
                            <a:pt x="93" y="71"/>
                          </a:lnTo>
                          <a:lnTo>
                            <a:pt x="93" y="69"/>
                          </a:lnTo>
                          <a:lnTo>
                            <a:pt x="93" y="67"/>
                          </a:lnTo>
                          <a:lnTo>
                            <a:pt x="94" y="67"/>
                          </a:lnTo>
                          <a:lnTo>
                            <a:pt x="94" y="69"/>
                          </a:lnTo>
                          <a:lnTo>
                            <a:pt x="94" y="71"/>
                          </a:lnTo>
                          <a:lnTo>
                            <a:pt x="96" y="71"/>
                          </a:lnTo>
                          <a:lnTo>
                            <a:pt x="98" y="73"/>
                          </a:lnTo>
                          <a:lnTo>
                            <a:pt x="98" y="71"/>
                          </a:lnTo>
                          <a:lnTo>
                            <a:pt x="98" y="73"/>
                          </a:lnTo>
                          <a:lnTo>
                            <a:pt x="98" y="71"/>
                          </a:lnTo>
                          <a:lnTo>
                            <a:pt x="100" y="71"/>
                          </a:lnTo>
                          <a:lnTo>
                            <a:pt x="100" y="73"/>
                          </a:lnTo>
                          <a:lnTo>
                            <a:pt x="102" y="73"/>
                          </a:lnTo>
                          <a:lnTo>
                            <a:pt x="102" y="75"/>
                          </a:lnTo>
                          <a:lnTo>
                            <a:pt x="100" y="75"/>
                          </a:lnTo>
                          <a:lnTo>
                            <a:pt x="100" y="77"/>
                          </a:lnTo>
                          <a:lnTo>
                            <a:pt x="100" y="79"/>
                          </a:lnTo>
                          <a:lnTo>
                            <a:pt x="98" y="79"/>
                          </a:lnTo>
                          <a:lnTo>
                            <a:pt x="98" y="81"/>
                          </a:lnTo>
                          <a:lnTo>
                            <a:pt x="100" y="81"/>
                          </a:lnTo>
                          <a:lnTo>
                            <a:pt x="100" y="82"/>
                          </a:lnTo>
                          <a:lnTo>
                            <a:pt x="100" y="81"/>
                          </a:lnTo>
                          <a:lnTo>
                            <a:pt x="100" y="82"/>
                          </a:lnTo>
                          <a:lnTo>
                            <a:pt x="98" y="82"/>
                          </a:lnTo>
                          <a:lnTo>
                            <a:pt x="98" y="84"/>
                          </a:lnTo>
                          <a:lnTo>
                            <a:pt x="98" y="86"/>
                          </a:lnTo>
                          <a:lnTo>
                            <a:pt x="96" y="86"/>
                          </a:lnTo>
                          <a:lnTo>
                            <a:pt x="96" y="88"/>
                          </a:lnTo>
                          <a:lnTo>
                            <a:pt x="94" y="88"/>
                          </a:lnTo>
                          <a:lnTo>
                            <a:pt x="96" y="88"/>
                          </a:lnTo>
                          <a:lnTo>
                            <a:pt x="94" y="88"/>
                          </a:lnTo>
                          <a:lnTo>
                            <a:pt x="94" y="90"/>
                          </a:lnTo>
                          <a:lnTo>
                            <a:pt x="94" y="92"/>
                          </a:lnTo>
                          <a:lnTo>
                            <a:pt x="96" y="92"/>
                          </a:lnTo>
                          <a:lnTo>
                            <a:pt x="96" y="90"/>
                          </a:lnTo>
                          <a:lnTo>
                            <a:pt x="96" y="92"/>
                          </a:lnTo>
                          <a:lnTo>
                            <a:pt x="98" y="92"/>
                          </a:lnTo>
                          <a:lnTo>
                            <a:pt x="100" y="92"/>
                          </a:lnTo>
                          <a:lnTo>
                            <a:pt x="100" y="94"/>
                          </a:lnTo>
                          <a:lnTo>
                            <a:pt x="98" y="94"/>
                          </a:lnTo>
                          <a:lnTo>
                            <a:pt x="98" y="96"/>
                          </a:lnTo>
                          <a:lnTo>
                            <a:pt x="98" y="98"/>
                          </a:lnTo>
                          <a:lnTo>
                            <a:pt x="96" y="98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6" y="102"/>
                          </a:lnTo>
                          <a:lnTo>
                            <a:pt x="96" y="104"/>
                          </a:lnTo>
                          <a:lnTo>
                            <a:pt x="96" y="102"/>
                          </a:lnTo>
                          <a:lnTo>
                            <a:pt x="96" y="104"/>
                          </a:lnTo>
                          <a:lnTo>
                            <a:pt x="96" y="106"/>
                          </a:lnTo>
                          <a:lnTo>
                            <a:pt x="94" y="106"/>
                          </a:lnTo>
                          <a:lnTo>
                            <a:pt x="96" y="106"/>
                          </a:lnTo>
                          <a:lnTo>
                            <a:pt x="96" y="107"/>
                          </a:lnTo>
                          <a:lnTo>
                            <a:pt x="94" y="107"/>
                          </a:lnTo>
                          <a:lnTo>
                            <a:pt x="94" y="109"/>
                          </a:lnTo>
                          <a:lnTo>
                            <a:pt x="94" y="107"/>
                          </a:lnTo>
                          <a:lnTo>
                            <a:pt x="94" y="109"/>
                          </a:lnTo>
                          <a:lnTo>
                            <a:pt x="93" y="109"/>
                          </a:lnTo>
                          <a:lnTo>
                            <a:pt x="93" y="111"/>
                          </a:lnTo>
                          <a:lnTo>
                            <a:pt x="91" y="111"/>
                          </a:lnTo>
                          <a:lnTo>
                            <a:pt x="93" y="113"/>
                          </a:lnTo>
                          <a:lnTo>
                            <a:pt x="91" y="113"/>
                          </a:lnTo>
                          <a:lnTo>
                            <a:pt x="93" y="113"/>
                          </a:lnTo>
                          <a:lnTo>
                            <a:pt x="93" y="115"/>
                          </a:lnTo>
                          <a:lnTo>
                            <a:pt x="93" y="117"/>
                          </a:lnTo>
                          <a:lnTo>
                            <a:pt x="93" y="119"/>
                          </a:lnTo>
                          <a:lnTo>
                            <a:pt x="93" y="121"/>
                          </a:lnTo>
                          <a:lnTo>
                            <a:pt x="93" y="123"/>
                          </a:lnTo>
                          <a:lnTo>
                            <a:pt x="91" y="123"/>
                          </a:lnTo>
                          <a:lnTo>
                            <a:pt x="89" y="123"/>
                          </a:lnTo>
                          <a:lnTo>
                            <a:pt x="89" y="125"/>
                          </a:lnTo>
                          <a:lnTo>
                            <a:pt x="89" y="127"/>
                          </a:lnTo>
                          <a:lnTo>
                            <a:pt x="89" y="129"/>
                          </a:lnTo>
                          <a:lnTo>
                            <a:pt x="89" y="130"/>
                          </a:lnTo>
                          <a:lnTo>
                            <a:pt x="89" y="132"/>
                          </a:lnTo>
                          <a:lnTo>
                            <a:pt x="91" y="132"/>
                          </a:lnTo>
                          <a:lnTo>
                            <a:pt x="91" y="130"/>
                          </a:lnTo>
                          <a:lnTo>
                            <a:pt x="91" y="132"/>
                          </a:lnTo>
                          <a:lnTo>
                            <a:pt x="91" y="134"/>
                          </a:lnTo>
                          <a:lnTo>
                            <a:pt x="89" y="136"/>
                          </a:lnTo>
                          <a:lnTo>
                            <a:pt x="89" y="138"/>
                          </a:lnTo>
                          <a:lnTo>
                            <a:pt x="91" y="138"/>
                          </a:lnTo>
                          <a:lnTo>
                            <a:pt x="91" y="136"/>
                          </a:lnTo>
                          <a:lnTo>
                            <a:pt x="91" y="138"/>
                          </a:lnTo>
                          <a:lnTo>
                            <a:pt x="91" y="136"/>
                          </a:lnTo>
                          <a:lnTo>
                            <a:pt x="93" y="136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1" y="132"/>
                          </a:lnTo>
                          <a:lnTo>
                            <a:pt x="93" y="132"/>
                          </a:lnTo>
                          <a:lnTo>
                            <a:pt x="93" y="134"/>
                          </a:lnTo>
                          <a:lnTo>
                            <a:pt x="93" y="132"/>
                          </a:lnTo>
                          <a:lnTo>
                            <a:pt x="94" y="132"/>
                          </a:lnTo>
                          <a:lnTo>
                            <a:pt x="94" y="134"/>
                          </a:lnTo>
                          <a:lnTo>
                            <a:pt x="96" y="134"/>
                          </a:lnTo>
                          <a:lnTo>
                            <a:pt x="96" y="136"/>
                          </a:lnTo>
                          <a:lnTo>
                            <a:pt x="98" y="136"/>
                          </a:lnTo>
                          <a:lnTo>
                            <a:pt x="98" y="138"/>
                          </a:lnTo>
                          <a:lnTo>
                            <a:pt x="100" y="138"/>
                          </a:lnTo>
                          <a:lnTo>
                            <a:pt x="98" y="138"/>
                          </a:lnTo>
                          <a:lnTo>
                            <a:pt x="98" y="140"/>
                          </a:lnTo>
                          <a:lnTo>
                            <a:pt x="98" y="142"/>
                          </a:lnTo>
                          <a:lnTo>
                            <a:pt x="100" y="142"/>
                          </a:lnTo>
                          <a:lnTo>
                            <a:pt x="100" y="140"/>
                          </a:lnTo>
                          <a:lnTo>
                            <a:pt x="102" y="140"/>
                          </a:lnTo>
                          <a:lnTo>
                            <a:pt x="102" y="138"/>
                          </a:lnTo>
                          <a:lnTo>
                            <a:pt x="102" y="136"/>
                          </a:lnTo>
                          <a:lnTo>
                            <a:pt x="102" y="134"/>
                          </a:lnTo>
                          <a:lnTo>
                            <a:pt x="102" y="132"/>
                          </a:lnTo>
                          <a:lnTo>
                            <a:pt x="104" y="132"/>
                          </a:lnTo>
                          <a:lnTo>
                            <a:pt x="102" y="132"/>
                          </a:lnTo>
                          <a:lnTo>
                            <a:pt x="102" y="130"/>
                          </a:lnTo>
                          <a:lnTo>
                            <a:pt x="104" y="130"/>
                          </a:lnTo>
                          <a:lnTo>
                            <a:pt x="104" y="132"/>
                          </a:lnTo>
                          <a:lnTo>
                            <a:pt x="104" y="130"/>
                          </a:lnTo>
                          <a:lnTo>
                            <a:pt x="106" y="130"/>
                          </a:lnTo>
                          <a:lnTo>
                            <a:pt x="108" y="130"/>
                          </a:lnTo>
                          <a:lnTo>
                            <a:pt x="108" y="129"/>
                          </a:lnTo>
                          <a:lnTo>
                            <a:pt x="108" y="127"/>
                          </a:lnTo>
                          <a:lnTo>
                            <a:pt x="110" y="127"/>
                          </a:lnTo>
                          <a:lnTo>
                            <a:pt x="110" y="125"/>
                          </a:lnTo>
                          <a:lnTo>
                            <a:pt x="112" y="125"/>
                          </a:lnTo>
                          <a:lnTo>
                            <a:pt x="114" y="125"/>
                          </a:lnTo>
                          <a:lnTo>
                            <a:pt x="114" y="123"/>
                          </a:lnTo>
                          <a:lnTo>
                            <a:pt x="116" y="123"/>
                          </a:lnTo>
                          <a:lnTo>
                            <a:pt x="117" y="123"/>
                          </a:lnTo>
                          <a:lnTo>
                            <a:pt x="117" y="125"/>
                          </a:lnTo>
                          <a:lnTo>
                            <a:pt x="116" y="125"/>
                          </a:lnTo>
                          <a:lnTo>
                            <a:pt x="116" y="127"/>
                          </a:lnTo>
                          <a:lnTo>
                            <a:pt x="117" y="127"/>
                          </a:lnTo>
                          <a:lnTo>
                            <a:pt x="117" y="129"/>
                          </a:lnTo>
                          <a:lnTo>
                            <a:pt x="119" y="129"/>
                          </a:lnTo>
                          <a:lnTo>
                            <a:pt x="119" y="130"/>
                          </a:lnTo>
                          <a:lnTo>
                            <a:pt x="121" y="130"/>
                          </a:lnTo>
                          <a:lnTo>
                            <a:pt x="121" y="129"/>
                          </a:lnTo>
                          <a:lnTo>
                            <a:pt x="121" y="130"/>
                          </a:lnTo>
                          <a:lnTo>
                            <a:pt x="123" y="130"/>
                          </a:lnTo>
                          <a:lnTo>
                            <a:pt x="125" y="130"/>
                          </a:lnTo>
                          <a:lnTo>
                            <a:pt x="125" y="132"/>
                          </a:lnTo>
                          <a:lnTo>
                            <a:pt x="127" y="132"/>
                          </a:lnTo>
                          <a:lnTo>
                            <a:pt x="129" y="132"/>
                          </a:lnTo>
                          <a:lnTo>
                            <a:pt x="131" y="132"/>
                          </a:lnTo>
                          <a:lnTo>
                            <a:pt x="133" y="132"/>
                          </a:lnTo>
                          <a:lnTo>
                            <a:pt x="135" y="132"/>
                          </a:lnTo>
                          <a:lnTo>
                            <a:pt x="135" y="134"/>
                          </a:lnTo>
                          <a:lnTo>
                            <a:pt x="137" y="134"/>
                          </a:lnTo>
                          <a:lnTo>
                            <a:pt x="139" y="134"/>
                          </a:lnTo>
                          <a:lnTo>
                            <a:pt x="141" y="134"/>
                          </a:lnTo>
                          <a:lnTo>
                            <a:pt x="142" y="134"/>
                          </a:lnTo>
                          <a:lnTo>
                            <a:pt x="144" y="134"/>
                          </a:lnTo>
                          <a:lnTo>
                            <a:pt x="144" y="132"/>
                          </a:lnTo>
                          <a:lnTo>
                            <a:pt x="144" y="134"/>
                          </a:lnTo>
                          <a:lnTo>
                            <a:pt x="142" y="134"/>
                          </a:lnTo>
                          <a:lnTo>
                            <a:pt x="142" y="136"/>
                          </a:lnTo>
                          <a:lnTo>
                            <a:pt x="141" y="136"/>
                          </a:lnTo>
                          <a:lnTo>
                            <a:pt x="141" y="138"/>
                          </a:lnTo>
                          <a:lnTo>
                            <a:pt x="139" y="138"/>
                          </a:lnTo>
                          <a:lnTo>
                            <a:pt x="139" y="140"/>
                          </a:lnTo>
                          <a:lnTo>
                            <a:pt x="139" y="142"/>
                          </a:lnTo>
                          <a:lnTo>
                            <a:pt x="139" y="144"/>
                          </a:lnTo>
                          <a:lnTo>
                            <a:pt x="139" y="146"/>
                          </a:lnTo>
                          <a:lnTo>
                            <a:pt x="141" y="146"/>
                          </a:lnTo>
                          <a:lnTo>
                            <a:pt x="141" y="144"/>
                          </a:lnTo>
                          <a:lnTo>
                            <a:pt x="142" y="144"/>
                          </a:lnTo>
                          <a:lnTo>
                            <a:pt x="142" y="142"/>
                          </a:lnTo>
                          <a:lnTo>
                            <a:pt x="144" y="142"/>
                          </a:lnTo>
                          <a:lnTo>
                            <a:pt x="144" y="144"/>
                          </a:lnTo>
                          <a:lnTo>
                            <a:pt x="146" y="144"/>
                          </a:lnTo>
                          <a:lnTo>
                            <a:pt x="146" y="146"/>
                          </a:lnTo>
                          <a:lnTo>
                            <a:pt x="148" y="146"/>
                          </a:lnTo>
                          <a:lnTo>
                            <a:pt x="150" y="146"/>
                          </a:lnTo>
                          <a:lnTo>
                            <a:pt x="152" y="146"/>
                          </a:lnTo>
                          <a:lnTo>
                            <a:pt x="152" y="148"/>
                          </a:lnTo>
                          <a:lnTo>
                            <a:pt x="152" y="150"/>
                          </a:lnTo>
                          <a:lnTo>
                            <a:pt x="152" y="152"/>
                          </a:lnTo>
                          <a:lnTo>
                            <a:pt x="154" y="152"/>
                          </a:lnTo>
                          <a:lnTo>
                            <a:pt x="156" y="152"/>
                          </a:lnTo>
                          <a:lnTo>
                            <a:pt x="156" y="154"/>
                          </a:lnTo>
                          <a:lnTo>
                            <a:pt x="158" y="154"/>
                          </a:lnTo>
                          <a:lnTo>
                            <a:pt x="158" y="155"/>
                          </a:lnTo>
                          <a:lnTo>
                            <a:pt x="160" y="155"/>
                          </a:lnTo>
                          <a:lnTo>
                            <a:pt x="160" y="154"/>
                          </a:lnTo>
                          <a:lnTo>
                            <a:pt x="160" y="155"/>
                          </a:lnTo>
                          <a:lnTo>
                            <a:pt x="162" y="155"/>
                          </a:lnTo>
                          <a:lnTo>
                            <a:pt x="162" y="157"/>
                          </a:lnTo>
                          <a:lnTo>
                            <a:pt x="164" y="157"/>
                          </a:lnTo>
                          <a:lnTo>
                            <a:pt x="164" y="159"/>
                          </a:lnTo>
                          <a:lnTo>
                            <a:pt x="165" y="159"/>
                          </a:lnTo>
                          <a:lnTo>
                            <a:pt x="165" y="161"/>
                          </a:lnTo>
                          <a:lnTo>
                            <a:pt x="165" y="163"/>
                          </a:lnTo>
                          <a:lnTo>
                            <a:pt x="167" y="163"/>
                          </a:lnTo>
                          <a:lnTo>
                            <a:pt x="169" y="163"/>
                          </a:lnTo>
                          <a:lnTo>
                            <a:pt x="171" y="163"/>
                          </a:lnTo>
                          <a:lnTo>
                            <a:pt x="173" y="163"/>
                          </a:lnTo>
                          <a:lnTo>
                            <a:pt x="175" y="161"/>
                          </a:lnTo>
                          <a:lnTo>
                            <a:pt x="177" y="161"/>
                          </a:lnTo>
                          <a:lnTo>
                            <a:pt x="179" y="163"/>
                          </a:lnTo>
                          <a:lnTo>
                            <a:pt x="181" y="163"/>
                          </a:lnTo>
                          <a:lnTo>
                            <a:pt x="181" y="165"/>
                          </a:lnTo>
                          <a:lnTo>
                            <a:pt x="183" y="165"/>
                          </a:lnTo>
                          <a:lnTo>
                            <a:pt x="185" y="165"/>
                          </a:lnTo>
                          <a:lnTo>
                            <a:pt x="183" y="165"/>
                          </a:lnTo>
                          <a:lnTo>
                            <a:pt x="183" y="167"/>
                          </a:lnTo>
                          <a:lnTo>
                            <a:pt x="181" y="167"/>
                          </a:lnTo>
                          <a:lnTo>
                            <a:pt x="183" y="167"/>
                          </a:lnTo>
                          <a:lnTo>
                            <a:pt x="181" y="167"/>
                          </a:lnTo>
                          <a:lnTo>
                            <a:pt x="181" y="169"/>
                          </a:lnTo>
                          <a:lnTo>
                            <a:pt x="181" y="171"/>
                          </a:lnTo>
                          <a:lnTo>
                            <a:pt x="179" y="171"/>
                          </a:lnTo>
                          <a:lnTo>
                            <a:pt x="181" y="171"/>
                          </a:lnTo>
                          <a:lnTo>
                            <a:pt x="181" y="173"/>
                          </a:lnTo>
                          <a:lnTo>
                            <a:pt x="181" y="175"/>
                          </a:lnTo>
                          <a:lnTo>
                            <a:pt x="179" y="175"/>
                          </a:lnTo>
                          <a:lnTo>
                            <a:pt x="179" y="177"/>
                          </a:lnTo>
                          <a:lnTo>
                            <a:pt x="179" y="178"/>
                          </a:lnTo>
                          <a:lnTo>
                            <a:pt x="177" y="178"/>
                          </a:lnTo>
                          <a:lnTo>
                            <a:pt x="179" y="178"/>
                          </a:lnTo>
                          <a:lnTo>
                            <a:pt x="179" y="180"/>
                          </a:lnTo>
                          <a:lnTo>
                            <a:pt x="179" y="182"/>
                          </a:lnTo>
                          <a:lnTo>
                            <a:pt x="181" y="182"/>
                          </a:lnTo>
                          <a:lnTo>
                            <a:pt x="183" y="182"/>
                          </a:lnTo>
                          <a:lnTo>
                            <a:pt x="185" y="184"/>
                          </a:lnTo>
                          <a:lnTo>
                            <a:pt x="187" y="186"/>
                          </a:lnTo>
                          <a:lnTo>
                            <a:pt x="189" y="186"/>
                          </a:lnTo>
                          <a:lnTo>
                            <a:pt x="190" y="186"/>
                          </a:lnTo>
                          <a:lnTo>
                            <a:pt x="190" y="188"/>
                          </a:lnTo>
                          <a:lnTo>
                            <a:pt x="192" y="188"/>
                          </a:lnTo>
                          <a:lnTo>
                            <a:pt x="192" y="186"/>
                          </a:lnTo>
                          <a:lnTo>
                            <a:pt x="192" y="188"/>
                          </a:lnTo>
                          <a:lnTo>
                            <a:pt x="194" y="188"/>
                          </a:lnTo>
                          <a:lnTo>
                            <a:pt x="194" y="186"/>
                          </a:lnTo>
                          <a:lnTo>
                            <a:pt x="196" y="186"/>
                          </a:lnTo>
                          <a:lnTo>
                            <a:pt x="196" y="184"/>
                          </a:lnTo>
                          <a:lnTo>
                            <a:pt x="198" y="184"/>
                          </a:lnTo>
                          <a:lnTo>
                            <a:pt x="198" y="182"/>
                          </a:lnTo>
                          <a:lnTo>
                            <a:pt x="200" y="182"/>
                          </a:lnTo>
                          <a:lnTo>
                            <a:pt x="200" y="180"/>
                          </a:lnTo>
                          <a:lnTo>
                            <a:pt x="202" y="180"/>
                          </a:lnTo>
                          <a:lnTo>
                            <a:pt x="204" y="180"/>
                          </a:lnTo>
                          <a:lnTo>
                            <a:pt x="204" y="182"/>
                          </a:lnTo>
                          <a:lnTo>
                            <a:pt x="202" y="182"/>
                          </a:lnTo>
                          <a:lnTo>
                            <a:pt x="202" y="184"/>
                          </a:lnTo>
                          <a:lnTo>
                            <a:pt x="200" y="184"/>
                          </a:lnTo>
                          <a:lnTo>
                            <a:pt x="200" y="186"/>
                          </a:lnTo>
                          <a:lnTo>
                            <a:pt x="200" y="184"/>
                          </a:lnTo>
                          <a:lnTo>
                            <a:pt x="202" y="184"/>
                          </a:lnTo>
                          <a:lnTo>
                            <a:pt x="204" y="184"/>
                          </a:lnTo>
                          <a:lnTo>
                            <a:pt x="204" y="186"/>
                          </a:lnTo>
                          <a:lnTo>
                            <a:pt x="206" y="186"/>
                          </a:lnTo>
                          <a:lnTo>
                            <a:pt x="208" y="186"/>
                          </a:lnTo>
                          <a:lnTo>
                            <a:pt x="208" y="188"/>
                          </a:lnTo>
                          <a:lnTo>
                            <a:pt x="210" y="188"/>
                          </a:lnTo>
                          <a:lnTo>
                            <a:pt x="212" y="188"/>
                          </a:lnTo>
                          <a:lnTo>
                            <a:pt x="212" y="190"/>
                          </a:lnTo>
                          <a:lnTo>
                            <a:pt x="213" y="190"/>
                          </a:lnTo>
                          <a:lnTo>
                            <a:pt x="215" y="190"/>
                          </a:lnTo>
                          <a:lnTo>
                            <a:pt x="215" y="192"/>
                          </a:lnTo>
                          <a:lnTo>
                            <a:pt x="215" y="190"/>
                          </a:lnTo>
                          <a:lnTo>
                            <a:pt x="217" y="190"/>
                          </a:lnTo>
                          <a:lnTo>
                            <a:pt x="217" y="192"/>
                          </a:lnTo>
                          <a:lnTo>
                            <a:pt x="217" y="194"/>
                          </a:lnTo>
                          <a:lnTo>
                            <a:pt x="215" y="194"/>
                          </a:lnTo>
                          <a:lnTo>
                            <a:pt x="213" y="194"/>
                          </a:lnTo>
                          <a:lnTo>
                            <a:pt x="212" y="194"/>
                          </a:lnTo>
                          <a:lnTo>
                            <a:pt x="212" y="196"/>
                          </a:lnTo>
                          <a:lnTo>
                            <a:pt x="210" y="196"/>
                          </a:lnTo>
                          <a:lnTo>
                            <a:pt x="210" y="198"/>
                          </a:lnTo>
                          <a:lnTo>
                            <a:pt x="208" y="198"/>
                          </a:lnTo>
                          <a:lnTo>
                            <a:pt x="208" y="200"/>
                          </a:lnTo>
                          <a:lnTo>
                            <a:pt x="208" y="202"/>
                          </a:lnTo>
                          <a:lnTo>
                            <a:pt x="208" y="203"/>
                          </a:lnTo>
                          <a:lnTo>
                            <a:pt x="206" y="203"/>
                          </a:lnTo>
                          <a:lnTo>
                            <a:pt x="206" y="205"/>
                          </a:lnTo>
                          <a:lnTo>
                            <a:pt x="206" y="207"/>
                          </a:lnTo>
                          <a:lnTo>
                            <a:pt x="206" y="209"/>
                          </a:lnTo>
                          <a:lnTo>
                            <a:pt x="204" y="209"/>
                          </a:lnTo>
                          <a:lnTo>
                            <a:pt x="204" y="211"/>
                          </a:lnTo>
                          <a:lnTo>
                            <a:pt x="202" y="211"/>
                          </a:lnTo>
                          <a:lnTo>
                            <a:pt x="202" y="213"/>
                          </a:lnTo>
                          <a:lnTo>
                            <a:pt x="200" y="213"/>
                          </a:lnTo>
                          <a:lnTo>
                            <a:pt x="200" y="215"/>
                          </a:lnTo>
                          <a:lnTo>
                            <a:pt x="202" y="215"/>
                          </a:lnTo>
                          <a:lnTo>
                            <a:pt x="202" y="217"/>
                          </a:lnTo>
                          <a:lnTo>
                            <a:pt x="204" y="217"/>
                          </a:lnTo>
                          <a:lnTo>
                            <a:pt x="206" y="219"/>
                          </a:lnTo>
                          <a:lnTo>
                            <a:pt x="206" y="221"/>
                          </a:lnTo>
                          <a:lnTo>
                            <a:pt x="204" y="221"/>
                          </a:lnTo>
                          <a:lnTo>
                            <a:pt x="204" y="223"/>
                          </a:lnTo>
                          <a:lnTo>
                            <a:pt x="204" y="225"/>
                          </a:lnTo>
                          <a:lnTo>
                            <a:pt x="204" y="226"/>
                          </a:lnTo>
                          <a:lnTo>
                            <a:pt x="206" y="226"/>
                          </a:lnTo>
                          <a:lnTo>
                            <a:pt x="206" y="228"/>
                          </a:lnTo>
                          <a:lnTo>
                            <a:pt x="206" y="230"/>
                          </a:lnTo>
                          <a:lnTo>
                            <a:pt x="206" y="232"/>
                          </a:lnTo>
                          <a:lnTo>
                            <a:pt x="206" y="234"/>
                          </a:lnTo>
                          <a:lnTo>
                            <a:pt x="206" y="236"/>
                          </a:lnTo>
                          <a:lnTo>
                            <a:pt x="206" y="238"/>
                          </a:lnTo>
                          <a:lnTo>
                            <a:pt x="208" y="238"/>
                          </a:lnTo>
                          <a:lnTo>
                            <a:pt x="210" y="238"/>
                          </a:lnTo>
                          <a:lnTo>
                            <a:pt x="212" y="240"/>
                          </a:lnTo>
                          <a:lnTo>
                            <a:pt x="212" y="242"/>
                          </a:lnTo>
                          <a:lnTo>
                            <a:pt x="212" y="244"/>
                          </a:lnTo>
                          <a:lnTo>
                            <a:pt x="213" y="244"/>
                          </a:lnTo>
                          <a:lnTo>
                            <a:pt x="213" y="246"/>
                          </a:lnTo>
                          <a:lnTo>
                            <a:pt x="212" y="246"/>
                          </a:lnTo>
                          <a:lnTo>
                            <a:pt x="212" y="248"/>
                          </a:lnTo>
                          <a:lnTo>
                            <a:pt x="212" y="250"/>
                          </a:lnTo>
                          <a:lnTo>
                            <a:pt x="213" y="250"/>
                          </a:lnTo>
                          <a:lnTo>
                            <a:pt x="213" y="251"/>
                          </a:lnTo>
                          <a:lnTo>
                            <a:pt x="212" y="251"/>
                          </a:lnTo>
                          <a:lnTo>
                            <a:pt x="212" y="253"/>
                          </a:lnTo>
                          <a:lnTo>
                            <a:pt x="213" y="253"/>
                          </a:lnTo>
                          <a:lnTo>
                            <a:pt x="213" y="255"/>
                          </a:lnTo>
                          <a:lnTo>
                            <a:pt x="213" y="257"/>
                          </a:lnTo>
                          <a:lnTo>
                            <a:pt x="212" y="257"/>
                          </a:lnTo>
                          <a:lnTo>
                            <a:pt x="212" y="259"/>
                          </a:lnTo>
                          <a:lnTo>
                            <a:pt x="213" y="259"/>
                          </a:lnTo>
                          <a:lnTo>
                            <a:pt x="213" y="261"/>
                          </a:lnTo>
                          <a:lnTo>
                            <a:pt x="213" y="263"/>
                          </a:lnTo>
                          <a:lnTo>
                            <a:pt x="215" y="263"/>
                          </a:lnTo>
                          <a:lnTo>
                            <a:pt x="217" y="263"/>
                          </a:lnTo>
                          <a:lnTo>
                            <a:pt x="219" y="263"/>
                          </a:lnTo>
                          <a:lnTo>
                            <a:pt x="221" y="263"/>
                          </a:lnTo>
                          <a:lnTo>
                            <a:pt x="221" y="265"/>
                          </a:lnTo>
                          <a:lnTo>
                            <a:pt x="223" y="265"/>
                          </a:lnTo>
                          <a:lnTo>
                            <a:pt x="223" y="267"/>
                          </a:lnTo>
                          <a:lnTo>
                            <a:pt x="225" y="267"/>
                          </a:lnTo>
                          <a:lnTo>
                            <a:pt x="227" y="267"/>
                          </a:lnTo>
                          <a:lnTo>
                            <a:pt x="227" y="269"/>
                          </a:lnTo>
                          <a:lnTo>
                            <a:pt x="227" y="271"/>
                          </a:lnTo>
                          <a:lnTo>
                            <a:pt x="227" y="273"/>
                          </a:lnTo>
                          <a:lnTo>
                            <a:pt x="229" y="273"/>
                          </a:lnTo>
                          <a:lnTo>
                            <a:pt x="229" y="274"/>
                          </a:lnTo>
                          <a:lnTo>
                            <a:pt x="229" y="276"/>
                          </a:lnTo>
                          <a:lnTo>
                            <a:pt x="229" y="278"/>
                          </a:lnTo>
                          <a:lnTo>
                            <a:pt x="231" y="278"/>
                          </a:lnTo>
                          <a:lnTo>
                            <a:pt x="231" y="280"/>
                          </a:lnTo>
                          <a:lnTo>
                            <a:pt x="231" y="282"/>
                          </a:lnTo>
                          <a:lnTo>
                            <a:pt x="233" y="282"/>
                          </a:lnTo>
                          <a:lnTo>
                            <a:pt x="233" y="284"/>
                          </a:lnTo>
                          <a:lnTo>
                            <a:pt x="233" y="286"/>
                          </a:lnTo>
                          <a:lnTo>
                            <a:pt x="233" y="288"/>
                          </a:lnTo>
                          <a:lnTo>
                            <a:pt x="233" y="290"/>
                          </a:lnTo>
                          <a:lnTo>
                            <a:pt x="235" y="290"/>
                          </a:lnTo>
                          <a:lnTo>
                            <a:pt x="237" y="290"/>
                          </a:lnTo>
                          <a:lnTo>
                            <a:pt x="237" y="292"/>
                          </a:lnTo>
                          <a:lnTo>
                            <a:pt x="238" y="292"/>
                          </a:lnTo>
                          <a:lnTo>
                            <a:pt x="240" y="292"/>
                          </a:lnTo>
                          <a:lnTo>
                            <a:pt x="242" y="292"/>
                          </a:lnTo>
                          <a:lnTo>
                            <a:pt x="242" y="294"/>
                          </a:lnTo>
                          <a:lnTo>
                            <a:pt x="244" y="294"/>
                          </a:lnTo>
                          <a:lnTo>
                            <a:pt x="244" y="296"/>
                          </a:lnTo>
                          <a:lnTo>
                            <a:pt x="246" y="296"/>
                          </a:lnTo>
                          <a:lnTo>
                            <a:pt x="248" y="296"/>
                          </a:lnTo>
                          <a:lnTo>
                            <a:pt x="250" y="296"/>
                          </a:lnTo>
                          <a:lnTo>
                            <a:pt x="250" y="294"/>
                          </a:lnTo>
                          <a:lnTo>
                            <a:pt x="252" y="294"/>
                          </a:lnTo>
                          <a:lnTo>
                            <a:pt x="254" y="294"/>
                          </a:lnTo>
                          <a:lnTo>
                            <a:pt x="254" y="296"/>
                          </a:lnTo>
                          <a:lnTo>
                            <a:pt x="254" y="298"/>
                          </a:lnTo>
                          <a:lnTo>
                            <a:pt x="256" y="298"/>
                          </a:lnTo>
                          <a:lnTo>
                            <a:pt x="256" y="299"/>
                          </a:lnTo>
                          <a:lnTo>
                            <a:pt x="258" y="299"/>
                          </a:lnTo>
                          <a:lnTo>
                            <a:pt x="258" y="301"/>
                          </a:lnTo>
                          <a:lnTo>
                            <a:pt x="260" y="301"/>
                          </a:lnTo>
                          <a:lnTo>
                            <a:pt x="261" y="301"/>
                          </a:lnTo>
                          <a:lnTo>
                            <a:pt x="261" y="303"/>
                          </a:lnTo>
                          <a:lnTo>
                            <a:pt x="263" y="303"/>
                          </a:lnTo>
                          <a:lnTo>
                            <a:pt x="265" y="303"/>
                          </a:lnTo>
                          <a:lnTo>
                            <a:pt x="267" y="303"/>
                          </a:lnTo>
                          <a:lnTo>
                            <a:pt x="269" y="303"/>
                          </a:lnTo>
                          <a:lnTo>
                            <a:pt x="271" y="303"/>
                          </a:lnTo>
                          <a:lnTo>
                            <a:pt x="273" y="303"/>
                          </a:lnTo>
                          <a:lnTo>
                            <a:pt x="275" y="303"/>
                          </a:lnTo>
                          <a:lnTo>
                            <a:pt x="275" y="305"/>
                          </a:lnTo>
                          <a:lnTo>
                            <a:pt x="275" y="307"/>
                          </a:lnTo>
                          <a:lnTo>
                            <a:pt x="277" y="307"/>
                          </a:lnTo>
                          <a:lnTo>
                            <a:pt x="279" y="309"/>
                          </a:lnTo>
                          <a:lnTo>
                            <a:pt x="281" y="309"/>
                          </a:lnTo>
                          <a:lnTo>
                            <a:pt x="281" y="311"/>
                          </a:lnTo>
                          <a:lnTo>
                            <a:pt x="283" y="311"/>
                          </a:lnTo>
                          <a:lnTo>
                            <a:pt x="283" y="313"/>
                          </a:lnTo>
                          <a:lnTo>
                            <a:pt x="285" y="313"/>
                          </a:lnTo>
                          <a:lnTo>
                            <a:pt x="285" y="315"/>
                          </a:lnTo>
                          <a:lnTo>
                            <a:pt x="285" y="317"/>
                          </a:lnTo>
                          <a:lnTo>
                            <a:pt x="285" y="319"/>
                          </a:lnTo>
                          <a:lnTo>
                            <a:pt x="286" y="319"/>
                          </a:lnTo>
                          <a:lnTo>
                            <a:pt x="286" y="321"/>
                          </a:lnTo>
                          <a:lnTo>
                            <a:pt x="286" y="322"/>
                          </a:lnTo>
                          <a:lnTo>
                            <a:pt x="288" y="322"/>
                          </a:lnTo>
                          <a:lnTo>
                            <a:pt x="286" y="322"/>
                          </a:lnTo>
                          <a:lnTo>
                            <a:pt x="286" y="324"/>
                          </a:lnTo>
                          <a:lnTo>
                            <a:pt x="288" y="324"/>
                          </a:lnTo>
                          <a:lnTo>
                            <a:pt x="290" y="324"/>
                          </a:lnTo>
                          <a:lnTo>
                            <a:pt x="292" y="324"/>
                          </a:lnTo>
                          <a:lnTo>
                            <a:pt x="292" y="326"/>
                          </a:lnTo>
                          <a:lnTo>
                            <a:pt x="290" y="326"/>
                          </a:lnTo>
                          <a:lnTo>
                            <a:pt x="292" y="328"/>
                          </a:lnTo>
                          <a:lnTo>
                            <a:pt x="292" y="330"/>
                          </a:lnTo>
                          <a:lnTo>
                            <a:pt x="294" y="330"/>
                          </a:lnTo>
                          <a:lnTo>
                            <a:pt x="294" y="332"/>
                          </a:lnTo>
                          <a:lnTo>
                            <a:pt x="294" y="334"/>
                          </a:lnTo>
                          <a:lnTo>
                            <a:pt x="294" y="336"/>
                          </a:lnTo>
                          <a:lnTo>
                            <a:pt x="296" y="336"/>
                          </a:lnTo>
                          <a:lnTo>
                            <a:pt x="294" y="336"/>
                          </a:lnTo>
                          <a:lnTo>
                            <a:pt x="294" y="338"/>
                          </a:lnTo>
                          <a:lnTo>
                            <a:pt x="296" y="338"/>
                          </a:lnTo>
                          <a:lnTo>
                            <a:pt x="298" y="340"/>
                          </a:lnTo>
                          <a:lnTo>
                            <a:pt x="298" y="338"/>
                          </a:lnTo>
                          <a:lnTo>
                            <a:pt x="300" y="338"/>
                          </a:lnTo>
                          <a:lnTo>
                            <a:pt x="300" y="340"/>
                          </a:lnTo>
                          <a:lnTo>
                            <a:pt x="300" y="342"/>
                          </a:lnTo>
                          <a:lnTo>
                            <a:pt x="298" y="342"/>
                          </a:lnTo>
                          <a:lnTo>
                            <a:pt x="298" y="344"/>
                          </a:lnTo>
                          <a:lnTo>
                            <a:pt x="298" y="346"/>
                          </a:lnTo>
                          <a:lnTo>
                            <a:pt x="298" y="347"/>
                          </a:lnTo>
                          <a:lnTo>
                            <a:pt x="300" y="347"/>
                          </a:lnTo>
                          <a:lnTo>
                            <a:pt x="300" y="349"/>
                          </a:lnTo>
                          <a:lnTo>
                            <a:pt x="302" y="349"/>
                          </a:lnTo>
                          <a:lnTo>
                            <a:pt x="304" y="349"/>
                          </a:lnTo>
                          <a:lnTo>
                            <a:pt x="304" y="351"/>
                          </a:lnTo>
                          <a:lnTo>
                            <a:pt x="306" y="351"/>
                          </a:lnTo>
                          <a:lnTo>
                            <a:pt x="306" y="353"/>
                          </a:lnTo>
                          <a:lnTo>
                            <a:pt x="308" y="353"/>
                          </a:lnTo>
                          <a:lnTo>
                            <a:pt x="308" y="355"/>
                          </a:lnTo>
                          <a:lnTo>
                            <a:pt x="309" y="357"/>
                          </a:lnTo>
                          <a:lnTo>
                            <a:pt x="309" y="359"/>
                          </a:lnTo>
                          <a:lnTo>
                            <a:pt x="308" y="359"/>
                          </a:lnTo>
                          <a:lnTo>
                            <a:pt x="306" y="359"/>
                          </a:lnTo>
                          <a:lnTo>
                            <a:pt x="304" y="359"/>
                          </a:lnTo>
                          <a:lnTo>
                            <a:pt x="304" y="361"/>
                          </a:lnTo>
                          <a:lnTo>
                            <a:pt x="302" y="361"/>
                          </a:lnTo>
                          <a:lnTo>
                            <a:pt x="302" y="363"/>
                          </a:lnTo>
                          <a:lnTo>
                            <a:pt x="300" y="363"/>
                          </a:lnTo>
                          <a:lnTo>
                            <a:pt x="300" y="365"/>
                          </a:lnTo>
                          <a:lnTo>
                            <a:pt x="302" y="365"/>
                          </a:lnTo>
                          <a:lnTo>
                            <a:pt x="302" y="367"/>
                          </a:lnTo>
                          <a:lnTo>
                            <a:pt x="300" y="367"/>
                          </a:lnTo>
                          <a:lnTo>
                            <a:pt x="300" y="365"/>
                          </a:lnTo>
                          <a:lnTo>
                            <a:pt x="300" y="367"/>
                          </a:lnTo>
                          <a:lnTo>
                            <a:pt x="298" y="367"/>
                          </a:lnTo>
                          <a:lnTo>
                            <a:pt x="296" y="369"/>
                          </a:lnTo>
                          <a:lnTo>
                            <a:pt x="294" y="369"/>
                          </a:lnTo>
                          <a:lnTo>
                            <a:pt x="292" y="369"/>
                          </a:lnTo>
                          <a:lnTo>
                            <a:pt x="290" y="370"/>
                          </a:lnTo>
                          <a:lnTo>
                            <a:pt x="292" y="370"/>
                          </a:lnTo>
                          <a:lnTo>
                            <a:pt x="292" y="372"/>
                          </a:lnTo>
                          <a:lnTo>
                            <a:pt x="294" y="372"/>
                          </a:lnTo>
                          <a:lnTo>
                            <a:pt x="294" y="374"/>
                          </a:lnTo>
                          <a:lnTo>
                            <a:pt x="294" y="376"/>
                          </a:lnTo>
                          <a:lnTo>
                            <a:pt x="292" y="376"/>
                          </a:lnTo>
                          <a:lnTo>
                            <a:pt x="292" y="378"/>
                          </a:lnTo>
                          <a:lnTo>
                            <a:pt x="292" y="380"/>
                          </a:lnTo>
                          <a:lnTo>
                            <a:pt x="292" y="382"/>
                          </a:lnTo>
                          <a:lnTo>
                            <a:pt x="294" y="382"/>
                          </a:lnTo>
                          <a:lnTo>
                            <a:pt x="294" y="384"/>
                          </a:lnTo>
                          <a:lnTo>
                            <a:pt x="294" y="386"/>
                          </a:lnTo>
                          <a:lnTo>
                            <a:pt x="296" y="388"/>
                          </a:lnTo>
                          <a:lnTo>
                            <a:pt x="296" y="390"/>
                          </a:lnTo>
                          <a:lnTo>
                            <a:pt x="294" y="390"/>
                          </a:lnTo>
                          <a:lnTo>
                            <a:pt x="294" y="392"/>
                          </a:lnTo>
                          <a:lnTo>
                            <a:pt x="296" y="392"/>
                          </a:lnTo>
                          <a:lnTo>
                            <a:pt x="296" y="394"/>
                          </a:lnTo>
                          <a:lnTo>
                            <a:pt x="296" y="395"/>
                          </a:lnTo>
                          <a:lnTo>
                            <a:pt x="294" y="395"/>
                          </a:lnTo>
                          <a:lnTo>
                            <a:pt x="294" y="397"/>
                          </a:lnTo>
                          <a:lnTo>
                            <a:pt x="294" y="399"/>
                          </a:lnTo>
                          <a:lnTo>
                            <a:pt x="296" y="399"/>
                          </a:lnTo>
                          <a:lnTo>
                            <a:pt x="296" y="401"/>
                          </a:lnTo>
                          <a:lnTo>
                            <a:pt x="296" y="403"/>
                          </a:lnTo>
                          <a:lnTo>
                            <a:pt x="296" y="405"/>
                          </a:lnTo>
                          <a:lnTo>
                            <a:pt x="296" y="407"/>
                          </a:lnTo>
                          <a:lnTo>
                            <a:pt x="296" y="409"/>
                          </a:lnTo>
                          <a:lnTo>
                            <a:pt x="296" y="411"/>
                          </a:lnTo>
                          <a:lnTo>
                            <a:pt x="294" y="413"/>
                          </a:lnTo>
                          <a:lnTo>
                            <a:pt x="294" y="415"/>
                          </a:lnTo>
                          <a:lnTo>
                            <a:pt x="296" y="415"/>
                          </a:lnTo>
                          <a:lnTo>
                            <a:pt x="298" y="415"/>
                          </a:lnTo>
                          <a:lnTo>
                            <a:pt x="298" y="417"/>
                          </a:lnTo>
                          <a:lnTo>
                            <a:pt x="300" y="417"/>
                          </a:lnTo>
                          <a:lnTo>
                            <a:pt x="302" y="417"/>
                          </a:lnTo>
                          <a:lnTo>
                            <a:pt x="302" y="419"/>
                          </a:lnTo>
                          <a:lnTo>
                            <a:pt x="302" y="420"/>
                          </a:lnTo>
                          <a:lnTo>
                            <a:pt x="302" y="422"/>
                          </a:lnTo>
                          <a:lnTo>
                            <a:pt x="300" y="422"/>
                          </a:lnTo>
                          <a:lnTo>
                            <a:pt x="300" y="424"/>
                          </a:lnTo>
                          <a:lnTo>
                            <a:pt x="302" y="424"/>
                          </a:lnTo>
                          <a:lnTo>
                            <a:pt x="302" y="426"/>
                          </a:lnTo>
                          <a:lnTo>
                            <a:pt x="304" y="426"/>
                          </a:lnTo>
                          <a:lnTo>
                            <a:pt x="302" y="426"/>
                          </a:lnTo>
                          <a:lnTo>
                            <a:pt x="304" y="426"/>
                          </a:lnTo>
                          <a:lnTo>
                            <a:pt x="304" y="428"/>
                          </a:lnTo>
                          <a:lnTo>
                            <a:pt x="302" y="428"/>
                          </a:lnTo>
                          <a:lnTo>
                            <a:pt x="302" y="430"/>
                          </a:lnTo>
                          <a:lnTo>
                            <a:pt x="302" y="432"/>
                          </a:lnTo>
                          <a:lnTo>
                            <a:pt x="304" y="432"/>
                          </a:lnTo>
                          <a:lnTo>
                            <a:pt x="304" y="434"/>
                          </a:lnTo>
                          <a:lnTo>
                            <a:pt x="302" y="436"/>
                          </a:lnTo>
                          <a:lnTo>
                            <a:pt x="302" y="438"/>
                          </a:lnTo>
                          <a:lnTo>
                            <a:pt x="304" y="438"/>
                          </a:lnTo>
                          <a:lnTo>
                            <a:pt x="304" y="436"/>
                          </a:lnTo>
                          <a:lnTo>
                            <a:pt x="306" y="436"/>
                          </a:lnTo>
                          <a:lnTo>
                            <a:pt x="306" y="438"/>
                          </a:lnTo>
                          <a:lnTo>
                            <a:pt x="308" y="440"/>
                          </a:lnTo>
                          <a:lnTo>
                            <a:pt x="309" y="442"/>
                          </a:lnTo>
                          <a:lnTo>
                            <a:pt x="309" y="443"/>
                          </a:lnTo>
                          <a:lnTo>
                            <a:pt x="311" y="443"/>
                          </a:lnTo>
                          <a:lnTo>
                            <a:pt x="311" y="445"/>
                          </a:lnTo>
                          <a:lnTo>
                            <a:pt x="311" y="447"/>
                          </a:lnTo>
                          <a:lnTo>
                            <a:pt x="311" y="449"/>
                          </a:lnTo>
                          <a:lnTo>
                            <a:pt x="311" y="451"/>
                          </a:lnTo>
                          <a:lnTo>
                            <a:pt x="309" y="453"/>
                          </a:lnTo>
                          <a:lnTo>
                            <a:pt x="309" y="455"/>
                          </a:lnTo>
                          <a:lnTo>
                            <a:pt x="309" y="457"/>
                          </a:lnTo>
                          <a:lnTo>
                            <a:pt x="309" y="459"/>
                          </a:lnTo>
                          <a:lnTo>
                            <a:pt x="308" y="459"/>
                          </a:lnTo>
                          <a:lnTo>
                            <a:pt x="308" y="461"/>
                          </a:lnTo>
                          <a:lnTo>
                            <a:pt x="306" y="461"/>
                          </a:lnTo>
                          <a:lnTo>
                            <a:pt x="306" y="463"/>
                          </a:lnTo>
                          <a:lnTo>
                            <a:pt x="304" y="465"/>
                          </a:lnTo>
                          <a:lnTo>
                            <a:pt x="304" y="467"/>
                          </a:lnTo>
                          <a:lnTo>
                            <a:pt x="304" y="468"/>
                          </a:lnTo>
                          <a:lnTo>
                            <a:pt x="302" y="468"/>
                          </a:lnTo>
                          <a:lnTo>
                            <a:pt x="302" y="470"/>
                          </a:lnTo>
                          <a:lnTo>
                            <a:pt x="300" y="468"/>
                          </a:lnTo>
                          <a:lnTo>
                            <a:pt x="298" y="468"/>
                          </a:lnTo>
                          <a:lnTo>
                            <a:pt x="298" y="470"/>
                          </a:lnTo>
                          <a:lnTo>
                            <a:pt x="298" y="468"/>
                          </a:lnTo>
                          <a:lnTo>
                            <a:pt x="296" y="468"/>
                          </a:lnTo>
                          <a:lnTo>
                            <a:pt x="296" y="467"/>
                          </a:lnTo>
                          <a:lnTo>
                            <a:pt x="294" y="467"/>
                          </a:lnTo>
                          <a:lnTo>
                            <a:pt x="292" y="467"/>
                          </a:lnTo>
                          <a:lnTo>
                            <a:pt x="292" y="465"/>
                          </a:lnTo>
                          <a:lnTo>
                            <a:pt x="290" y="465"/>
                          </a:lnTo>
                          <a:lnTo>
                            <a:pt x="290" y="467"/>
                          </a:lnTo>
                          <a:lnTo>
                            <a:pt x="290" y="468"/>
                          </a:lnTo>
                          <a:lnTo>
                            <a:pt x="290" y="470"/>
                          </a:lnTo>
                          <a:lnTo>
                            <a:pt x="290" y="472"/>
                          </a:lnTo>
                          <a:lnTo>
                            <a:pt x="290" y="474"/>
                          </a:lnTo>
                          <a:lnTo>
                            <a:pt x="290" y="476"/>
                          </a:lnTo>
                          <a:lnTo>
                            <a:pt x="288" y="476"/>
                          </a:lnTo>
                          <a:lnTo>
                            <a:pt x="288" y="478"/>
                          </a:lnTo>
                          <a:lnTo>
                            <a:pt x="290" y="478"/>
                          </a:lnTo>
                          <a:lnTo>
                            <a:pt x="290" y="480"/>
                          </a:lnTo>
                          <a:lnTo>
                            <a:pt x="288" y="480"/>
                          </a:lnTo>
                          <a:lnTo>
                            <a:pt x="288" y="482"/>
                          </a:lnTo>
                          <a:lnTo>
                            <a:pt x="286" y="482"/>
                          </a:lnTo>
                          <a:lnTo>
                            <a:pt x="286" y="484"/>
                          </a:lnTo>
                          <a:lnTo>
                            <a:pt x="286" y="486"/>
                          </a:lnTo>
                          <a:lnTo>
                            <a:pt x="285" y="486"/>
                          </a:lnTo>
                          <a:lnTo>
                            <a:pt x="283" y="486"/>
                          </a:lnTo>
                          <a:lnTo>
                            <a:pt x="283" y="488"/>
                          </a:lnTo>
                          <a:lnTo>
                            <a:pt x="281" y="488"/>
                          </a:lnTo>
                          <a:lnTo>
                            <a:pt x="281" y="490"/>
                          </a:lnTo>
                          <a:lnTo>
                            <a:pt x="281" y="491"/>
                          </a:lnTo>
                          <a:lnTo>
                            <a:pt x="281" y="493"/>
                          </a:lnTo>
                          <a:lnTo>
                            <a:pt x="281" y="495"/>
                          </a:lnTo>
                          <a:lnTo>
                            <a:pt x="281" y="497"/>
                          </a:lnTo>
                          <a:lnTo>
                            <a:pt x="279" y="497"/>
                          </a:lnTo>
                          <a:lnTo>
                            <a:pt x="277" y="497"/>
                          </a:lnTo>
                          <a:lnTo>
                            <a:pt x="277" y="495"/>
                          </a:lnTo>
                          <a:lnTo>
                            <a:pt x="277" y="493"/>
                          </a:lnTo>
                          <a:lnTo>
                            <a:pt x="275" y="493"/>
                          </a:lnTo>
                          <a:lnTo>
                            <a:pt x="273" y="493"/>
                          </a:lnTo>
                          <a:lnTo>
                            <a:pt x="271" y="493"/>
                          </a:lnTo>
                          <a:lnTo>
                            <a:pt x="269" y="493"/>
                          </a:lnTo>
                          <a:lnTo>
                            <a:pt x="267" y="493"/>
                          </a:lnTo>
                          <a:lnTo>
                            <a:pt x="265" y="493"/>
                          </a:lnTo>
                          <a:lnTo>
                            <a:pt x="263" y="493"/>
                          </a:lnTo>
                          <a:lnTo>
                            <a:pt x="261" y="493"/>
                          </a:lnTo>
                          <a:lnTo>
                            <a:pt x="261" y="495"/>
                          </a:lnTo>
                          <a:lnTo>
                            <a:pt x="261" y="497"/>
                          </a:lnTo>
                          <a:lnTo>
                            <a:pt x="260" y="497"/>
                          </a:lnTo>
                          <a:lnTo>
                            <a:pt x="258" y="495"/>
                          </a:lnTo>
                          <a:lnTo>
                            <a:pt x="258" y="493"/>
                          </a:lnTo>
                          <a:lnTo>
                            <a:pt x="256" y="495"/>
                          </a:lnTo>
                          <a:lnTo>
                            <a:pt x="254" y="493"/>
                          </a:lnTo>
                          <a:lnTo>
                            <a:pt x="252" y="493"/>
                          </a:lnTo>
                          <a:lnTo>
                            <a:pt x="252" y="495"/>
                          </a:lnTo>
                          <a:lnTo>
                            <a:pt x="250" y="495"/>
                          </a:lnTo>
                          <a:lnTo>
                            <a:pt x="250" y="493"/>
                          </a:lnTo>
                          <a:lnTo>
                            <a:pt x="250" y="495"/>
                          </a:lnTo>
                          <a:lnTo>
                            <a:pt x="248" y="495"/>
                          </a:lnTo>
                          <a:lnTo>
                            <a:pt x="248" y="497"/>
                          </a:lnTo>
                          <a:lnTo>
                            <a:pt x="246" y="497"/>
                          </a:lnTo>
                          <a:lnTo>
                            <a:pt x="242" y="497"/>
                          </a:lnTo>
                          <a:lnTo>
                            <a:pt x="240" y="497"/>
                          </a:lnTo>
                          <a:lnTo>
                            <a:pt x="240" y="495"/>
                          </a:lnTo>
                          <a:lnTo>
                            <a:pt x="240" y="493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8" y="490"/>
                          </a:lnTo>
                          <a:lnTo>
                            <a:pt x="240" y="490"/>
                          </a:lnTo>
                          <a:lnTo>
                            <a:pt x="240" y="488"/>
                          </a:lnTo>
                          <a:lnTo>
                            <a:pt x="238" y="488"/>
                          </a:lnTo>
                          <a:lnTo>
                            <a:pt x="238" y="486"/>
                          </a:lnTo>
                          <a:lnTo>
                            <a:pt x="240" y="486"/>
                          </a:lnTo>
                          <a:lnTo>
                            <a:pt x="240" y="484"/>
                          </a:lnTo>
                          <a:lnTo>
                            <a:pt x="240" y="482"/>
                          </a:lnTo>
                          <a:lnTo>
                            <a:pt x="240" y="480"/>
                          </a:lnTo>
                          <a:lnTo>
                            <a:pt x="240" y="476"/>
                          </a:lnTo>
                          <a:lnTo>
                            <a:pt x="238" y="476"/>
                          </a:lnTo>
                          <a:lnTo>
                            <a:pt x="238" y="474"/>
                          </a:lnTo>
                          <a:lnTo>
                            <a:pt x="240" y="474"/>
                          </a:lnTo>
                          <a:lnTo>
                            <a:pt x="240" y="472"/>
                          </a:lnTo>
                          <a:lnTo>
                            <a:pt x="238" y="472"/>
                          </a:lnTo>
                          <a:lnTo>
                            <a:pt x="238" y="470"/>
                          </a:lnTo>
                          <a:lnTo>
                            <a:pt x="237" y="470"/>
                          </a:lnTo>
                          <a:lnTo>
                            <a:pt x="235" y="470"/>
                          </a:lnTo>
                          <a:lnTo>
                            <a:pt x="233" y="470"/>
                          </a:lnTo>
                          <a:lnTo>
                            <a:pt x="233" y="468"/>
                          </a:lnTo>
                          <a:lnTo>
                            <a:pt x="233" y="467"/>
                          </a:lnTo>
                          <a:lnTo>
                            <a:pt x="231" y="467"/>
                          </a:lnTo>
                          <a:lnTo>
                            <a:pt x="229" y="467"/>
                          </a:lnTo>
                          <a:lnTo>
                            <a:pt x="227" y="467"/>
                          </a:lnTo>
                          <a:lnTo>
                            <a:pt x="225" y="467"/>
                          </a:lnTo>
                          <a:lnTo>
                            <a:pt x="223" y="467"/>
                          </a:lnTo>
                          <a:lnTo>
                            <a:pt x="223" y="465"/>
                          </a:lnTo>
                          <a:lnTo>
                            <a:pt x="221" y="465"/>
                          </a:lnTo>
                          <a:lnTo>
                            <a:pt x="221" y="463"/>
                          </a:lnTo>
                          <a:lnTo>
                            <a:pt x="221" y="461"/>
                          </a:lnTo>
                          <a:lnTo>
                            <a:pt x="219" y="459"/>
                          </a:lnTo>
                          <a:lnTo>
                            <a:pt x="219" y="457"/>
                          </a:lnTo>
                          <a:lnTo>
                            <a:pt x="219" y="455"/>
                          </a:lnTo>
                          <a:lnTo>
                            <a:pt x="217" y="455"/>
                          </a:lnTo>
                          <a:lnTo>
                            <a:pt x="219" y="455"/>
                          </a:lnTo>
                          <a:lnTo>
                            <a:pt x="217" y="455"/>
                          </a:lnTo>
                          <a:lnTo>
                            <a:pt x="217" y="453"/>
                          </a:lnTo>
                          <a:lnTo>
                            <a:pt x="215" y="453"/>
                          </a:lnTo>
                          <a:lnTo>
                            <a:pt x="215" y="451"/>
                          </a:lnTo>
                          <a:lnTo>
                            <a:pt x="213" y="451"/>
                          </a:lnTo>
                          <a:lnTo>
                            <a:pt x="215" y="451"/>
                          </a:lnTo>
                          <a:lnTo>
                            <a:pt x="213" y="451"/>
                          </a:lnTo>
                          <a:lnTo>
                            <a:pt x="213" y="449"/>
                          </a:lnTo>
                          <a:lnTo>
                            <a:pt x="212" y="449"/>
                          </a:lnTo>
                          <a:lnTo>
                            <a:pt x="210" y="449"/>
                          </a:lnTo>
                          <a:lnTo>
                            <a:pt x="210" y="447"/>
                          </a:lnTo>
                          <a:lnTo>
                            <a:pt x="210" y="445"/>
                          </a:lnTo>
                          <a:lnTo>
                            <a:pt x="208" y="445"/>
                          </a:lnTo>
                          <a:lnTo>
                            <a:pt x="208" y="447"/>
                          </a:lnTo>
                          <a:lnTo>
                            <a:pt x="208" y="445"/>
                          </a:lnTo>
                          <a:lnTo>
                            <a:pt x="206" y="445"/>
                          </a:lnTo>
                          <a:lnTo>
                            <a:pt x="206" y="443"/>
                          </a:lnTo>
                          <a:lnTo>
                            <a:pt x="204" y="443"/>
                          </a:lnTo>
                          <a:lnTo>
                            <a:pt x="202" y="443"/>
                          </a:lnTo>
                          <a:lnTo>
                            <a:pt x="202" y="442"/>
                          </a:lnTo>
                          <a:lnTo>
                            <a:pt x="200" y="442"/>
                          </a:lnTo>
                          <a:lnTo>
                            <a:pt x="198" y="442"/>
                          </a:lnTo>
                          <a:lnTo>
                            <a:pt x="196" y="442"/>
                          </a:lnTo>
                          <a:lnTo>
                            <a:pt x="198" y="442"/>
                          </a:lnTo>
                          <a:lnTo>
                            <a:pt x="198" y="443"/>
                          </a:lnTo>
                          <a:lnTo>
                            <a:pt x="196" y="443"/>
                          </a:lnTo>
                          <a:lnTo>
                            <a:pt x="196" y="445"/>
                          </a:lnTo>
                          <a:lnTo>
                            <a:pt x="196" y="447"/>
                          </a:lnTo>
                          <a:lnTo>
                            <a:pt x="196" y="449"/>
                          </a:lnTo>
                          <a:lnTo>
                            <a:pt x="194" y="449"/>
                          </a:lnTo>
                          <a:lnTo>
                            <a:pt x="194" y="447"/>
                          </a:lnTo>
                          <a:lnTo>
                            <a:pt x="192" y="447"/>
                          </a:lnTo>
                          <a:lnTo>
                            <a:pt x="192" y="445"/>
                          </a:lnTo>
                          <a:lnTo>
                            <a:pt x="190" y="445"/>
                          </a:lnTo>
                          <a:lnTo>
                            <a:pt x="189" y="443"/>
                          </a:lnTo>
                          <a:lnTo>
                            <a:pt x="189" y="445"/>
                          </a:lnTo>
                          <a:lnTo>
                            <a:pt x="187" y="443"/>
                          </a:lnTo>
                          <a:lnTo>
                            <a:pt x="185" y="443"/>
                          </a:lnTo>
                          <a:lnTo>
                            <a:pt x="185" y="442"/>
                          </a:lnTo>
                          <a:lnTo>
                            <a:pt x="183" y="442"/>
                          </a:lnTo>
                          <a:lnTo>
                            <a:pt x="183" y="440"/>
                          </a:lnTo>
                          <a:lnTo>
                            <a:pt x="181" y="438"/>
                          </a:lnTo>
                          <a:lnTo>
                            <a:pt x="181" y="440"/>
                          </a:lnTo>
                          <a:lnTo>
                            <a:pt x="181" y="442"/>
                          </a:lnTo>
                          <a:lnTo>
                            <a:pt x="179" y="442"/>
                          </a:lnTo>
                          <a:lnTo>
                            <a:pt x="181" y="442"/>
                          </a:lnTo>
                          <a:lnTo>
                            <a:pt x="181" y="443"/>
                          </a:lnTo>
                          <a:lnTo>
                            <a:pt x="179" y="443"/>
                          </a:lnTo>
                          <a:lnTo>
                            <a:pt x="179" y="445"/>
                          </a:lnTo>
                          <a:lnTo>
                            <a:pt x="181" y="445"/>
                          </a:lnTo>
                          <a:lnTo>
                            <a:pt x="181" y="447"/>
                          </a:lnTo>
                          <a:lnTo>
                            <a:pt x="179" y="447"/>
                          </a:lnTo>
                          <a:lnTo>
                            <a:pt x="181" y="447"/>
                          </a:lnTo>
                          <a:lnTo>
                            <a:pt x="179" y="447"/>
                          </a:lnTo>
                          <a:lnTo>
                            <a:pt x="179" y="449"/>
                          </a:lnTo>
                          <a:lnTo>
                            <a:pt x="177" y="449"/>
                          </a:lnTo>
                          <a:lnTo>
                            <a:pt x="175" y="449"/>
                          </a:lnTo>
                          <a:lnTo>
                            <a:pt x="175" y="447"/>
                          </a:lnTo>
                          <a:lnTo>
                            <a:pt x="175" y="449"/>
                          </a:lnTo>
                          <a:lnTo>
                            <a:pt x="173" y="449"/>
                          </a:lnTo>
                          <a:lnTo>
                            <a:pt x="173" y="447"/>
                          </a:lnTo>
                          <a:lnTo>
                            <a:pt x="173" y="449"/>
                          </a:lnTo>
                          <a:lnTo>
                            <a:pt x="173" y="451"/>
                          </a:lnTo>
                          <a:lnTo>
                            <a:pt x="171" y="451"/>
                          </a:lnTo>
                          <a:lnTo>
                            <a:pt x="169" y="451"/>
                          </a:lnTo>
                          <a:lnTo>
                            <a:pt x="169" y="453"/>
                          </a:lnTo>
                          <a:lnTo>
                            <a:pt x="169" y="455"/>
                          </a:lnTo>
                          <a:lnTo>
                            <a:pt x="167" y="455"/>
                          </a:lnTo>
                          <a:lnTo>
                            <a:pt x="167" y="453"/>
                          </a:lnTo>
                          <a:lnTo>
                            <a:pt x="165" y="453"/>
                          </a:lnTo>
                          <a:lnTo>
                            <a:pt x="165" y="455"/>
                          </a:lnTo>
                          <a:lnTo>
                            <a:pt x="164" y="455"/>
                          </a:lnTo>
                          <a:lnTo>
                            <a:pt x="165" y="455"/>
                          </a:lnTo>
                          <a:lnTo>
                            <a:pt x="165" y="457"/>
                          </a:lnTo>
                          <a:lnTo>
                            <a:pt x="164" y="457"/>
                          </a:lnTo>
                          <a:lnTo>
                            <a:pt x="164" y="459"/>
                          </a:lnTo>
                          <a:lnTo>
                            <a:pt x="162" y="459"/>
                          </a:lnTo>
                          <a:lnTo>
                            <a:pt x="162" y="457"/>
                          </a:lnTo>
                          <a:lnTo>
                            <a:pt x="160" y="459"/>
                          </a:lnTo>
                          <a:lnTo>
                            <a:pt x="162" y="459"/>
                          </a:lnTo>
                          <a:lnTo>
                            <a:pt x="162" y="461"/>
                          </a:lnTo>
                          <a:lnTo>
                            <a:pt x="160" y="461"/>
                          </a:lnTo>
                          <a:lnTo>
                            <a:pt x="158" y="461"/>
                          </a:lnTo>
                          <a:lnTo>
                            <a:pt x="158" y="463"/>
                          </a:lnTo>
                          <a:lnTo>
                            <a:pt x="158" y="465"/>
                          </a:lnTo>
                          <a:lnTo>
                            <a:pt x="156" y="463"/>
                          </a:lnTo>
                          <a:lnTo>
                            <a:pt x="156" y="465"/>
                          </a:lnTo>
                          <a:lnTo>
                            <a:pt x="154" y="463"/>
                          </a:lnTo>
                          <a:lnTo>
                            <a:pt x="152" y="465"/>
                          </a:lnTo>
                          <a:lnTo>
                            <a:pt x="150" y="465"/>
                          </a:lnTo>
                          <a:lnTo>
                            <a:pt x="148" y="465"/>
                          </a:lnTo>
                          <a:lnTo>
                            <a:pt x="148" y="467"/>
                          </a:lnTo>
                          <a:lnTo>
                            <a:pt x="146" y="468"/>
                          </a:lnTo>
                          <a:lnTo>
                            <a:pt x="144" y="468"/>
                          </a:lnTo>
                          <a:lnTo>
                            <a:pt x="144" y="467"/>
                          </a:lnTo>
                          <a:lnTo>
                            <a:pt x="146" y="467"/>
                          </a:lnTo>
                          <a:lnTo>
                            <a:pt x="144" y="467"/>
                          </a:lnTo>
                          <a:lnTo>
                            <a:pt x="142" y="467"/>
                          </a:lnTo>
                          <a:lnTo>
                            <a:pt x="141" y="467"/>
                          </a:lnTo>
                          <a:lnTo>
                            <a:pt x="139" y="467"/>
                          </a:lnTo>
                          <a:lnTo>
                            <a:pt x="139" y="465"/>
                          </a:lnTo>
                          <a:lnTo>
                            <a:pt x="137" y="465"/>
                          </a:lnTo>
                          <a:lnTo>
                            <a:pt x="135" y="463"/>
                          </a:lnTo>
                          <a:lnTo>
                            <a:pt x="135" y="461"/>
                          </a:lnTo>
                          <a:lnTo>
                            <a:pt x="135" y="459"/>
                          </a:lnTo>
                          <a:lnTo>
                            <a:pt x="133" y="459"/>
                          </a:lnTo>
                          <a:lnTo>
                            <a:pt x="133" y="461"/>
                          </a:lnTo>
                          <a:lnTo>
                            <a:pt x="133" y="463"/>
                          </a:lnTo>
                          <a:lnTo>
                            <a:pt x="131" y="463"/>
                          </a:lnTo>
                          <a:lnTo>
                            <a:pt x="131" y="461"/>
                          </a:lnTo>
                          <a:lnTo>
                            <a:pt x="129" y="461"/>
                          </a:lnTo>
                          <a:lnTo>
                            <a:pt x="131" y="461"/>
                          </a:lnTo>
                          <a:lnTo>
                            <a:pt x="129" y="461"/>
                          </a:lnTo>
                          <a:lnTo>
                            <a:pt x="129" y="459"/>
                          </a:lnTo>
                          <a:lnTo>
                            <a:pt x="129" y="457"/>
                          </a:lnTo>
                          <a:lnTo>
                            <a:pt x="129" y="455"/>
                          </a:lnTo>
                          <a:lnTo>
                            <a:pt x="131" y="453"/>
                          </a:lnTo>
                          <a:lnTo>
                            <a:pt x="133" y="453"/>
                          </a:lnTo>
                          <a:lnTo>
                            <a:pt x="133" y="451"/>
                          </a:lnTo>
                          <a:lnTo>
                            <a:pt x="135" y="451"/>
                          </a:lnTo>
                          <a:lnTo>
                            <a:pt x="135" y="449"/>
                          </a:lnTo>
                          <a:lnTo>
                            <a:pt x="135" y="447"/>
                          </a:lnTo>
                          <a:lnTo>
                            <a:pt x="135" y="449"/>
                          </a:lnTo>
                          <a:lnTo>
                            <a:pt x="133" y="449"/>
                          </a:lnTo>
                          <a:lnTo>
                            <a:pt x="133" y="447"/>
                          </a:lnTo>
                          <a:lnTo>
                            <a:pt x="131" y="447"/>
                          </a:lnTo>
                          <a:lnTo>
                            <a:pt x="131" y="445"/>
                          </a:lnTo>
                          <a:lnTo>
                            <a:pt x="129" y="445"/>
                          </a:lnTo>
                          <a:lnTo>
                            <a:pt x="129" y="447"/>
                          </a:lnTo>
                          <a:lnTo>
                            <a:pt x="129" y="445"/>
                          </a:lnTo>
                          <a:lnTo>
                            <a:pt x="129" y="443"/>
                          </a:lnTo>
                          <a:lnTo>
                            <a:pt x="127" y="445"/>
                          </a:lnTo>
                          <a:lnTo>
                            <a:pt x="125" y="445"/>
                          </a:lnTo>
                          <a:lnTo>
                            <a:pt x="125" y="443"/>
                          </a:lnTo>
                          <a:lnTo>
                            <a:pt x="123" y="443"/>
                          </a:lnTo>
                          <a:lnTo>
                            <a:pt x="123" y="442"/>
                          </a:lnTo>
                          <a:lnTo>
                            <a:pt x="121" y="442"/>
                          </a:lnTo>
                          <a:lnTo>
                            <a:pt x="119" y="442"/>
                          </a:lnTo>
                          <a:lnTo>
                            <a:pt x="117" y="442"/>
                          </a:lnTo>
                          <a:lnTo>
                            <a:pt x="116" y="442"/>
                          </a:lnTo>
                          <a:lnTo>
                            <a:pt x="114" y="442"/>
                          </a:lnTo>
                          <a:lnTo>
                            <a:pt x="114" y="440"/>
                          </a:lnTo>
                          <a:lnTo>
                            <a:pt x="112" y="440"/>
                          </a:lnTo>
                          <a:lnTo>
                            <a:pt x="110" y="440"/>
                          </a:lnTo>
                          <a:lnTo>
                            <a:pt x="108" y="440"/>
                          </a:lnTo>
                          <a:lnTo>
                            <a:pt x="106" y="440"/>
                          </a:lnTo>
                          <a:lnTo>
                            <a:pt x="106" y="438"/>
                          </a:lnTo>
                          <a:lnTo>
                            <a:pt x="108" y="438"/>
                          </a:lnTo>
                          <a:lnTo>
                            <a:pt x="106" y="438"/>
                          </a:lnTo>
                          <a:lnTo>
                            <a:pt x="106" y="436"/>
                          </a:lnTo>
                          <a:lnTo>
                            <a:pt x="104" y="434"/>
                          </a:lnTo>
                          <a:lnTo>
                            <a:pt x="106" y="432"/>
                          </a:lnTo>
                          <a:lnTo>
                            <a:pt x="106" y="430"/>
                          </a:lnTo>
                          <a:lnTo>
                            <a:pt x="104" y="430"/>
                          </a:lnTo>
                          <a:lnTo>
                            <a:pt x="106" y="430"/>
                          </a:lnTo>
                          <a:lnTo>
                            <a:pt x="106" y="428"/>
                          </a:lnTo>
                          <a:lnTo>
                            <a:pt x="104" y="428"/>
                          </a:lnTo>
                          <a:lnTo>
                            <a:pt x="104" y="426"/>
                          </a:lnTo>
                          <a:lnTo>
                            <a:pt x="102" y="426"/>
                          </a:lnTo>
                          <a:lnTo>
                            <a:pt x="102" y="424"/>
                          </a:lnTo>
                          <a:lnTo>
                            <a:pt x="100" y="424"/>
                          </a:lnTo>
                          <a:lnTo>
                            <a:pt x="100" y="422"/>
                          </a:lnTo>
                          <a:lnTo>
                            <a:pt x="102" y="422"/>
                          </a:lnTo>
                          <a:lnTo>
                            <a:pt x="102" y="420"/>
                          </a:lnTo>
                          <a:lnTo>
                            <a:pt x="102" y="419"/>
                          </a:lnTo>
                          <a:lnTo>
                            <a:pt x="104" y="419"/>
                          </a:lnTo>
                          <a:lnTo>
                            <a:pt x="104" y="417"/>
                          </a:lnTo>
                          <a:lnTo>
                            <a:pt x="104" y="415"/>
                          </a:lnTo>
                          <a:lnTo>
                            <a:pt x="102" y="415"/>
                          </a:lnTo>
                          <a:lnTo>
                            <a:pt x="102" y="413"/>
                          </a:lnTo>
                          <a:lnTo>
                            <a:pt x="102" y="411"/>
                          </a:lnTo>
                          <a:lnTo>
                            <a:pt x="100" y="411"/>
                          </a:lnTo>
                          <a:lnTo>
                            <a:pt x="100" y="409"/>
                          </a:lnTo>
                          <a:lnTo>
                            <a:pt x="100" y="407"/>
                          </a:lnTo>
                          <a:lnTo>
                            <a:pt x="98" y="407"/>
                          </a:lnTo>
                          <a:lnTo>
                            <a:pt x="98" y="405"/>
                          </a:lnTo>
                          <a:lnTo>
                            <a:pt x="100" y="403"/>
                          </a:lnTo>
                          <a:lnTo>
                            <a:pt x="100" y="401"/>
                          </a:lnTo>
                          <a:lnTo>
                            <a:pt x="98" y="401"/>
                          </a:lnTo>
                          <a:lnTo>
                            <a:pt x="100" y="401"/>
                          </a:lnTo>
                          <a:lnTo>
                            <a:pt x="100" y="399"/>
                          </a:lnTo>
                          <a:lnTo>
                            <a:pt x="100" y="397"/>
                          </a:lnTo>
                          <a:lnTo>
                            <a:pt x="98" y="397"/>
                          </a:lnTo>
                          <a:lnTo>
                            <a:pt x="96" y="397"/>
                          </a:lnTo>
                          <a:lnTo>
                            <a:pt x="96" y="395"/>
                          </a:lnTo>
                          <a:lnTo>
                            <a:pt x="96" y="394"/>
                          </a:lnTo>
                          <a:lnTo>
                            <a:pt x="96" y="392"/>
                          </a:lnTo>
                          <a:lnTo>
                            <a:pt x="96" y="390"/>
                          </a:lnTo>
                          <a:lnTo>
                            <a:pt x="98" y="390"/>
                          </a:lnTo>
                          <a:lnTo>
                            <a:pt x="98" y="388"/>
                          </a:lnTo>
                          <a:lnTo>
                            <a:pt x="98" y="386"/>
                          </a:lnTo>
                          <a:lnTo>
                            <a:pt x="96" y="386"/>
                          </a:lnTo>
                          <a:lnTo>
                            <a:pt x="96" y="384"/>
                          </a:lnTo>
                          <a:lnTo>
                            <a:pt x="96" y="382"/>
                          </a:lnTo>
                          <a:lnTo>
                            <a:pt x="96" y="380"/>
                          </a:lnTo>
                          <a:lnTo>
                            <a:pt x="98" y="380"/>
                          </a:lnTo>
                          <a:lnTo>
                            <a:pt x="98" y="378"/>
                          </a:lnTo>
                          <a:lnTo>
                            <a:pt x="100" y="378"/>
                          </a:lnTo>
                          <a:lnTo>
                            <a:pt x="100" y="376"/>
                          </a:lnTo>
                          <a:lnTo>
                            <a:pt x="98" y="376"/>
                          </a:lnTo>
                          <a:lnTo>
                            <a:pt x="98" y="374"/>
                          </a:lnTo>
                          <a:lnTo>
                            <a:pt x="98" y="372"/>
                          </a:lnTo>
                          <a:lnTo>
                            <a:pt x="100" y="372"/>
                          </a:lnTo>
                          <a:lnTo>
                            <a:pt x="102" y="372"/>
                          </a:lnTo>
                          <a:lnTo>
                            <a:pt x="104" y="372"/>
                          </a:lnTo>
                          <a:lnTo>
                            <a:pt x="102" y="372"/>
                          </a:lnTo>
                          <a:lnTo>
                            <a:pt x="102" y="370"/>
                          </a:lnTo>
                          <a:lnTo>
                            <a:pt x="100" y="370"/>
                          </a:lnTo>
                          <a:lnTo>
                            <a:pt x="98" y="370"/>
                          </a:lnTo>
                          <a:lnTo>
                            <a:pt x="98" y="369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4" y="367"/>
                          </a:lnTo>
                          <a:lnTo>
                            <a:pt x="94" y="365"/>
                          </a:lnTo>
                          <a:lnTo>
                            <a:pt x="93" y="365"/>
                          </a:lnTo>
                          <a:lnTo>
                            <a:pt x="91" y="365"/>
                          </a:lnTo>
                          <a:lnTo>
                            <a:pt x="91" y="363"/>
                          </a:lnTo>
                          <a:lnTo>
                            <a:pt x="91" y="361"/>
                          </a:lnTo>
                          <a:lnTo>
                            <a:pt x="89" y="361"/>
                          </a:lnTo>
                          <a:lnTo>
                            <a:pt x="89" y="359"/>
                          </a:lnTo>
                          <a:lnTo>
                            <a:pt x="89" y="357"/>
                          </a:lnTo>
                          <a:lnTo>
                            <a:pt x="89" y="355"/>
                          </a:lnTo>
                          <a:lnTo>
                            <a:pt x="89" y="353"/>
                          </a:lnTo>
                          <a:lnTo>
                            <a:pt x="87" y="353"/>
                          </a:lnTo>
                          <a:lnTo>
                            <a:pt x="85" y="353"/>
                          </a:lnTo>
                          <a:lnTo>
                            <a:pt x="85" y="351"/>
                          </a:lnTo>
                          <a:lnTo>
                            <a:pt x="83" y="351"/>
                          </a:lnTo>
                          <a:lnTo>
                            <a:pt x="81" y="349"/>
                          </a:lnTo>
                          <a:lnTo>
                            <a:pt x="81" y="347"/>
                          </a:lnTo>
                          <a:lnTo>
                            <a:pt x="83" y="347"/>
                          </a:lnTo>
                          <a:lnTo>
                            <a:pt x="85" y="347"/>
                          </a:lnTo>
                          <a:lnTo>
                            <a:pt x="85" y="346"/>
                          </a:lnTo>
                          <a:lnTo>
                            <a:pt x="85" y="347"/>
                          </a:lnTo>
                          <a:lnTo>
                            <a:pt x="87" y="347"/>
                          </a:lnTo>
                          <a:lnTo>
                            <a:pt x="87" y="346"/>
                          </a:lnTo>
                          <a:lnTo>
                            <a:pt x="89" y="346"/>
                          </a:lnTo>
                          <a:lnTo>
                            <a:pt x="91" y="346"/>
                          </a:lnTo>
                          <a:lnTo>
                            <a:pt x="93" y="346"/>
                          </a:lnTo>
                          <a:lnTo>
                            <a:pt x="93" y="347"/>
                          </a:lnTo>
                          <a:lnTo>
                            <a:pt x="93" y="346"/>
                          </a:lnTo>
                          <a:lnTo>
                            <a:pt x="94" y="346"/>
                          </a:lnTo>
                          <a:lnTo>
                            <a:pt x="94" y="347"/>
                          </a:lnTo>
                          <a:lnTo>
                            <a:pt x="94" y="346"/>
                          </a:lnTo>
                          <a:lnTo>
                            <a:pt x="96" y="346"/>
                          </a:lnTo>
                          <a:lnTo>
                            <a:pt x="96" y="347"/>
                          </a:lnTo>
                          <a:lnTo>
                            <a:pt x="98" y="347"/>
                          </a:lnTo>
                          <a:lnTo>
                            <a:pt x="98" y="346"/>
                          </a:lnTo>
                          <a:lnTo>
                            <a:pt x="98" y="347"/>
                          </a:lnTo>
                          <a:lnTo>
                            <a:pt x="98" y="346"/>
                          </a:lnTo>
                          <a:lnTo>
                            <a:pt x="100" y="346"/>
                          </a:lnTo>
                          <a:lnTo>
                            <a:pt x="100" y="347"/>
                          </a:lnTo>
                          <a:lnTo>
                            <a:pt x="102" y="347"/>
                          </a:lnTo>
                          <a:lnTo>
                            <a:pt x="104" y="347"/>
                          </a:lnTo>
                          <a:lnTo>
                            <a:pt x="106" y="347"/>
                          </a:lnTo>
                          <a:lnTo>
                            <a:pt x="106" y="346"/>
                          </a:lnTo>
                          <a:lnTo>
                            <a:pt x="106" y="344"/>
                          </a:lnTo>
                          <a:lnTo>
                            <a:pt x="106" y="342"/>
                          </a:lnTo>
                          <a:lnTo>
                            <a:pt x="106" y="340"/>
                          </a:lnTo>
                          <a:lnTo>
                            <a:pt x="106" y="342"/>
                          </a:lnTo>
                          <a:lnTo>
                            <a:pt x="108" y="342"/>
                          </a:lnTo>
                          <a:lnTo>
                            <a:pt x="110" y="342"/>
                          </a:lnTo>
                          <a:lnTo>
                            <a:pt x="110" y="340"/>
                          </a:lnTo>
                          <a:lnTo>
                            <a:pt x="112" y="340"/>
                          </a:lnTo>
                          <a:lnTo>
                            <a:pt x="112" y="338"/>
                          </a:lnTo>
                          <a:lnTo>
                            <a:pt x="114" y="338"/>
                          </a:lnTo>
                          <a:lnTo>
                            <a:pt x="116" y="338"/>
                          </a:lnTo>
                          <a:lnTo>
                            <a:pt x="116" y="336"/>
                          </a:lnTo>
                          <a:lnTo>
                            <a:pt x="116" y="334"/>
                          </a:lnTo>
                          <a:lnTo>
                            <a:pt x="117" y="334"/>
                          </a:lnTo>
                          <a:lnTo>
                            <a:pt x="117" y="332"/>
                          </a:lnTo>
                          <a:lnTo>
                            <a:pt x="117" y="334"/>
                          </a:lnTo>
                          <a:lnTo>
                            <a:pt x="119" y="334"/>
                          </a:lnTo>
                          <a:lnTo>
                            <a:pt x="119" y="332"/>
                          </a:lnTo>
                          <a:lnTo>
                            <a:pt x="119" y="334"/>
                          </a:lnTo>
                          <a:lnTo>
                            <a:pt x="121" y="334"/>
                          </a:lnTo>
                          <a:lnTo>
                            <a:pt x="119" y="334"/>
                          </a:lnTo>
                          <a:lnTo>
                            <a:pt x="119" y="336"/>
                          </a:lnTo>
                          <a:lnTo>
                            <a:pt x="121" y="336"/>
                          </a:lnTo>
                          <a:lnTo>
                            <a:pt x="123" y="336"/>
                          </a:lnTo>
                          <a:lnTo>
                            <a:pt x="123" y="334"/>
                          </a:lnTo>
                          <a:lnTo>
                            <a:pt x="125" y="334"/>
                          </a:lnTo>
                          <a:lnTo>
                            <a:pt x="125" y="332"/>
                          </a:lnTo>
                          <a:lnTo>
                            <a:pt x="127" y="332"/>
                          </a:lnTo>
                          <a:lnTo>
                            <a:pt x="127" y="330"/>
                          </a:lnTo>
                          <a:lnTo>
                            <a:pt x="129" y="330"/>
                          </a:lnTo>
                          <a:lnTo>
                            <a:pt x="129" y="328"/>
                          </a:lnTo>
                          <a:lnTo>
                            <a:pt x="131" y="328"/>
                          </a:lnTo>
                          <a:lnTo>
                            <a:pt x="133" y="328"/>
                          </a:lnTo>
                          <a:lnTo>
                            <a:pt x="133" y="326"/>
                          </a:lnTo>
                          <a:lnTo>
                            <a:pt x="133" y="324"/>
                          </a:lnTo>
                          <a:lnTo>
                            <a:pt x="133" y="322"/>
                          </a:lnTo>
                          <a:lnTo>
                            <a:pt x="133" y="321"/>
                          </a:lnTo>
                          <a:lnTo>
                            <a:pt x="133" y="319"/>
                          </a:lnTo>
                          <a:lnTo>
                            <a:pt x="133" y="317"/>
                          </a:lnTo>
                          <a:lnTo>
                            <a:pt x="133" y="315"/>
                          </a:lnTo>
                          <a:lnTo>
                            <a:pt x="135" y="315"/>
                          </a:lnTo>
                          <a:lnTo>
                            <a:pt x="137" y="315"/>
                          </a:lnTo>
                          <a:lnTo>
                            <a:pt x="139" y="315"/>
                          </a:lnTo>
                          <a:lnTo>
                            <a:pt x="141" y="315"/>
                          </a:lnTo>
                          <a:lnTo>
                            <a:pt x="141" y="313"/>
                          </a:lnTo>
                          <a:lnTo>
                            <a:pt x="139" y="313"/>
                          </a:lnTo>
                          <a:lnTo>
                            <a:pt x="139" y="311"/>
                          </a:lnTo>
                          <a:lnTo>
                            <a:pt x="139" y="309"/>
                          </a:lnTo>
                          <a:lnTo>
                            <a:pt x="137" y="309"/>
                          </a:lnTo>
                          <a:lnTo>
                            <a:pt x="137" y="307"/>
                          </a:lnTo>
                          <a:lnTo>
                            <a:pt x="135" y="307"/>
                          </a:lnTo>
                          <a:lnTo>
                            <a:pt x="133" y="305"/>
                          </a:lnTo>
                          <a:lnTo>
                            <a:pt x="131" y="305"/>
                          </a:lnTo>
                          <a:lnTo>
                            <a:pt x="131" y="303"/>
                          </a:lnTo>
                          <a:lnTo>
                            <a:pt x="129" y="303"/>
                          </a:lnTo>
                          <a:lnTo>
                            <a:pt x="129" y="301"/>
                          </a:lnTo>
                          <a:lnTo>
                            <a:pt x="127" y="301"/>
                          </a:lnTo>
                          <a:lnTo>
                            <a:pt x="127" y="299"/>
                          </a:lnTo>
                          <a:lnTo>
                            <a:pt x="129" y="299"/>
                          </a:lnTo>
                          <a:lnTo>
                            <a:pt x="131" y="299"/>
                          </a:lnTo>
                          <a:lnTo>
                            <a:pt x="131" y="298"/>
                          </a:lnTo>
                          <a:lnTo>
                            <a:pt x="131" y="296"/>
                          </a:lnTo>
                          <a:lnTo>
                            <a:pt x="131" y="294"/>
                          </a:lnTo>
                          <a:lnTo>
                            <a:pt x="133" y="294"/>
                          </a:lnTo>
                          <a:lnTo>
                            <a:pt x="133" y="296"/>
                          </a:lnTo>
                          <a:lnTo>
                            <a:pt x="133" y="294"/>
                          </a:lnTo>
                          <a:lnTo>
                            <a:pt x="133" y="292"/>
                          </a:lnTo>
                          <a:lnTo>
                            <a:pt x="133" y="294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29" y="292"/>
                          </a:lnTo>
                          <a:lnTo>
                            <a:pt x="127" y="292"/>
                          </a:lnTo>
                          <a:lnTo>
                            <a:pt x="127" y="290"/>
                          </a:lnTo>
                          <a:lnTo>
                            <a:pt x="125" y="290"/>
                          </a:lnTo>
                          <a:lnTo>
                            <a:pt x="125" y="288"/>
                          </a:lnTo>
                          <a:lnTo>
                            <a:pt x="123" y="288"/>
                          </a:lnTo>
                          <a:lnTo>
                            <a:pt x="123" y="286"/>
                          </a:lnTo>
                          <a:lnTo>
                            <a:pt x="121" y="286"/>
                          </a:lnTo>
                          <a:lnTo>
                            <a:pt x="119" y="286"/>
                          </a:lnTo>
                          <a:lnTo>
                            <a:pt x="117" y="286"/>
                          </a:lnTo>
                          <a:lnTo>
                            <a:pt x="116" y="286"/>
                          </a:lnTo>
                          <a:lnTo>
                            <a:pt x="114" y="286"/>
                          </a:lnTo>
                          <a:lnTo>
                            <a:pt x="112" y="286"/>
                          </a:lnTo>
                          <a:lnTo>
                            <a:pt x="112" y="288"/>
                          </a:lnTo>
                          <a:lnTo>
                            <a:pt x="110" y="288"/>
                          </a:lnTo>
                          <a:lnTo>
                            <a:pt x="110" y="286"/>
                          </a:lnTo>
                          <a:lnTo>
                            <a:pt x="112" y="286"/>
                          </a:lnTo>
                          <a:lnTo>
                            <a:pt x="112" y="284"/>
                          </a:lnTo>
                          <a:lnTo>
                            <a:pt x="112" y="282"/>
                          </a:lnTo>
                          <a:lnTo>
                            <a:pt x="112" y="280"/>
                          </a:lnTo>
                          <a:lnTo>
                            <a:pt x="110" y="280"/>
                          </a:lnTo>
                          <a:lnTo>
                            <a:pt x="108" y="280"/>
                          </a:lnTo>
                          <a:lnTo>
                            <a:pt x="108" y="278"/>
                          </a:lnTo>
                          <a:lnTo>
                            <a:pt x="106" y="278"/>
                          </a:lnTo>
                          <a:lnTo>
                            <a:pt x="106" y="276"/>
                          </a:lnTo>
                          <a:lnTo>
                            <a:pt x="104" y="276"/>
                          </a:lnTo>
                          <a:lnTo>
                            <a:pt x="104" y="274"/>
                          </a:lnTo>
                          <a:lnTo>
                            <a:pt x="102" y="274"/>
                          </a:lnTo>
                          <a:lnTo>
                            <a:pt x="102" y="273"/>
                          </a:lnTo>
                          <a:lnTo>
                            <a:pt x="102" y="274"/>
                          </a:lnTo>
                          <a:lnTo>
                            <a:pt x="100" y="274"/>
                          </a:lnTo>
                          <a:lnTo>
                            <a:pt x="100" y="273"/>
                          </a:lnTo>
                          <a:lnTo>
                            <a:pt x="98" y="273"/>
                          </a:lnTo>
                          <a:lnTo>
                            <a:pt x="98" y="271"/>
                          </a:lnTo>
                          <a:lnTo>
                            <a:pt x="96" y="271"/>
                          </a:lnTo>
                          <a:lnTo>
                            <a:pt x="94" y="271"/>
                          </a:lnTo>
                          <a:lnTo>
                            <a:pt x="93" y="271"/>
                          </a:lnTo>
                          <a:lnTo>
                            <a:pt x="93" y="273"/>
                          </a:lnTo>
                          <a:lnTo>
                            <a:pt x="91" y="273"/>
                          </a:lnTo>
                          <a:lnTo>
                            <a:pt x="91" y="271"/>
                          </a:lnTo>
                          <a:lnTo>
                            <a:pt x="91" y="269"/>
                          </a:lnTo>
                          <a:lnTo>
                            <a:pt x="89" y="269"/>
                          </a:lnTo>
                          <a:lnTo>
                            <a:pt x="89" y="267"/>
                          </a:lnTo>
                          <a:lnTo>
                            <a:pt x="89" y="265"/>
                          </a:lnTo>
                          <a:lnTo>
                            <a:pt x="87" y="267"/>
                          </a:lnTo>
                          <a:lnTo>
                            <a:pt x="85" y="267"/>
                          </a:lnTo>
                          <a:lnTo>
                            <a:pt x="83" y="267"/>
                          </a:lnTo>
                          <a:lnTo>
                            <a:pt x="83" y="269"/>
                          </a:lnTo>
                          <a:lnTo>
                            <a:pt x="81" y="269"/>
                          </a:lnTo>
                          <a:lnTo>
                            <a:pt x="79" y="269"/>
                          </a:lnTo>
                          <a:lnTo>
                            <a:pt x="77" y="269"/>
                          </a:lnTo>
                          <a:lnTo>
                            <a:pt x="75" y="269"/>
                          </a:lnTo>
                          <a:lnTo>
                            <a:pt x="75" y="267"/>
                          </a:lnTo>
                          <a:lnTo>
                            <a:pt x="73" y="267"/>
                          </a:lnTo>
                          <a:lnTo>
                            <a:pt x="75" y="267"/>
                          </a:lnTo>
                          <a:lnTo>
                            <a:pt x="75" y="265"/>
                          </a:lnTo>
                          <a:lnTo>
                            <a:pt x="73" y="265"/>
                          </a:lnTo>
                          <a:lnTo>
                            <a:pt x="75" y="265"/>
                          </a:lnTo>
                          <a:lnTo>
                            <a:pt x="75" y="263"/>
                          </a:lnTo>
                          <a:lnTo>
                            <a:pt x="75" y="261"/>
                          </a:lnTo>
                          <a:lnTo>
                            <a:pt x="73" y="261"/>
                          </a:lnTo>
                          <a:lnTo>
                            <a:pt x="71" y="261"/>
                          </a:lnTo>
                          <a:lnTo>
                            <a:pt x="71" y="259"/>
                          </a:lnTo>
                          <a:lnTo>
                            <a:pt x="69" y="259"/>
                          </a:lnTo>
                          <a:lnTo>
                            <a:pt x="69" y="257"/>
                          </a:lnTo>
                          <a:lnTo>
                            <a:pt x="68" y="257"/>
                          </a:lnTo>
                          <a:lnTo>
                            <a:pt x="68" y="255"/>
                          </a:lnTo>
                          <a:lnTo>
                            <a:pt x="66" y="255"/>
                          </a:lnTo>
                          <a:lnTo>
                            <a:pt x="64" y="255"/>
                          </a:lnTo>
                          <a:lnTo>
                            <a:pt x="64" y="253"/>
                          </a:lnTo>
                          <a:lnTo>
                            <a:pt x="64" y="251"/>
                          </a:lnTo>
                          <a:lnTo>
                            <a:pt x="64" y="250"/>
                          </a:lnTo>
                          <a:lnTo>
                            <a:pt x="64" y="248"/>
                          </a:lnTo>
                          <a:lnTo>
                            <a:pt x="64" y="246"/>
                          </a:lnTo>
                          <a:lnTo>
                            <a:pt x="66" y="246"/>
                          </a:lnTo>
                          <a:lnTo>
                            <a:pt x="66" y="244"/>
                          </a:lnTo>
                          <a:lnTo>
                            <a:pt x="64" y="244"/>
                          </a:lnTo>
                          <a:lnTo>
                            <a:pt x="66" y="244"/>
                          </a:lnTo>
                          <a:lnTo>
                            <a:pt x="64" y="244"/>
                          </a:lnTo>
                          <a:lnTo>
                            <a:pt x="64" y="242"/>
                          </a:lnTo>
                          <a:lnTo>
                            <a:pt x="66" y="242"/>
                          </a:lnTo>
                          <a:lnTo>
                            <a:pt x="64" y="242"/>
                          </a:lnTo>
                          <a:lnTo>
                            <a:pt x="66" y="242"/>
                          </a:lnTo>
                          <a:lnTo>
                            <a:pt x="66" y="240"/>
                          </a:lnTo>
                          <a:lnTo>
                            <a:pt x="66" y="238"/>
                          </a:lnTo>
                          <a:lnTo>
                            <a:pt x="66" y="236"/>
                          </a:lnTo>
                          <a:lnTo>
                            <a:pt x="64" y="236"/>
                          </a:lnTo>
                          <a:lnTo>
                            <a:pt x="64" y="238"/>
                          </a:lnTo>
                          <a:lnTo>
                            <a:pt x="64" y="236"/>
                          </a:lnTo>
                          <a:lnTo>
                            <a:pt x="64" y="238"/>
                          </a:lnTo>
                          <a:lnTo>
                            <a:pt x="62" y="238"/>
                          </a:lnTo>
                          <a:lnTo>
                            <a:pt x="62" y="236"/>
                          </a:lnTo>
                          <a:lnTo>
                            <a:pt x="62" y="238"/>
                          </a:lnTo>
                          <a:lnTo>
                            <a:pt x="60" y="238"/>
                          </a:lnTo>
                          <a:lnTo>
                            <a:pt x="60" y="240"/>
                          </a:lnTo>
                          <a:lnTo>
                            <a:pt x="60" y="238"/>
                          </a:lnTo>
                          <a:lnTo>
                            <a:pt x="58" y="238"/>
                          </a:lnTo>
                          <a:lnTo>
                            <a:pt x="58" y="240"/>
                          </a:lnTo>
                          <a:lnTo>
                            <a:pt x="56" y="240"/>
                          </a:lnTo>
                          <a:lnTo>
                            <a:pt x="56" y="238"/>
                          </a:lnTo>
                          <a:lnTo>
                            <a:pt x="56" y="236"/>
                          </a:lnTo>
                          <a:lnTo>
                            <a:pt x="54" y="234"/>
                          </a:lnTo>
                          <a:lnTo>
                            <a:pt x="54" y="232"/>
                          </a:lnTo>
                          <a:lnTo>
                            <a:pt x="56" y="232"/>
                          </a:lnTo>
                          <a:lnTo>
                            <a:pt x="54" y="232"/>
                          </a:lnTo>
                          <a:lnTo>
                            <a:pt x="52" y="232"/>
                          </a:lnTo>
                          <a:lnTo>
                            <a:pt x="52" y="234"/>
                          </a:lnTo>
                          <a:lnTo>
                            <a:pt x="52" y="236"/>
                          </a:lnTo>
                          <a:lnTo>
                            <a:pt x="50" y="236"/>
                          </a:lnTo>
                          <a:lnTo>
                            <a:pt x="48" y="236"/>
                          </a:lnTo>
                          <a:lnTo>
                            <a:pt x="46" y="236"/>
                          </a:lnTo>
                          <a:lnTo>
                            <a:pt x="45" y="236"/>
                          </a:lnTo>
                          <a:lnTo>
                            <a:pt x="43" y="236"/>
                          </a:lnTo>
                          <a:lnTo>
                            <a:pt x="41" y="236"/>
                          </a:lnTo>
                          <a:lnTo>
                            <a:pt x="41" y="234"/>
                          </a:lnTo>
                          <a:lnTo>
                            <a:pt x="39" y="234"/>
                          </a:lnTo>
                          <a:lnTo>
                            <a:pt x="39" y="232"/>
                          </a:lnTo>
                          <a:lnTo>
                            <a:pt x="37" y="232"/>
                          </a:lnTo>
                          <a:lnTo>
                            <a:pt x="37" y="230"/>
                          </a:lnTo>
                          <a:lnTo>
                            <a:pt x="35" y="230"/>
                          </a:lnTo>
                          <a:lnTo>
                            <a:pt x="35" y="228"/>
                          </a:lnTo>
                          <a:lnTo>
                            <a:pt x="35" y="226"/>
                          </a:lnTo>
                          <a:lnTo>
                            <a:pt x="35" y="225"/>
                          </a:lnTo>
                          <a:lnTo>
                            <a:pt x="35" y="223"/>
                          </a:lnTo>
                          <a:lnTo>
                            <a:pt x="33" y="223"/>
                          </a:lnTo>
                          <a:lnTo>
                            <a:pt x="33" y="225"/>
                          </a:lnTo>
                          <a:lnTo>
                            <a:pt x="33" y="223"/>
                          </a:lnTo>
                          <a:lnTo>
                            <a:pt x="31" y="223"/>
                          </a:lnTo>
                          <a:lnTo>
                            <a:pt x="29" y="223"/>
                          </a:lnTo>
                          <a:lnTo>
                            <a:pt x="29" y="221"/>
                          </a:lnTo>
                          <a:lnTo>
                            <a:pt x="27" y="221"/>
                          </a:lnTo>
                          <a:lnTo>
                            <a:pt x="27" y="219"/>
                          </a:lnTo>
                          <a:lnTo>
                            <a:pt x="25" y="219"/>
                          </a:lnTo>
                          <a:lnTo>
                            <a:pt x="25" y="217"/>
                          </a:lnTo>
                          <a:lnTo>
                            <a:pt x="25" y="215"/>
                          </a:lnTo>
                          <a:lnTo>
                            <a:pt x="23" y="215"/>
                          </a:lnTo>
                          <a:lnTo>
                            <a:pt x="23" y="213"/>
                          </a:lnTo>
                          <a:lnTo>
                            <a:pt x="21" y="213"/>
                          </a:lnTo>
                          <a:lnTo>
                            <a:pt x="21" y="211"/>
                          </a:lnTo>
                          <a:lnTo>
                            <a:pt x="21" y="213"/>
                          </a:lnTo>
                          <a:lnTo>
                            <a:pt x="20" y="213"/>
                          </a:lnTo>
                          <a:lnTo>
                            <a:pt x="18" y="213"/>
                          </a:lnTo>
                          <a:lnTo>
                            <a:pt x="18" y="215"/>
                          </a:lnTo>
                          <a:lnTo>
                            <a:pt x="18" y="217"/>
                          </a:lnTo>
                          <a:lnTo>
                            <a:pt x="16" y="217"/>
                          </a:lnTo>
                          <a:lnTo>
                            <a:pt x="14" y="217"/>
                          </a:lnTo>
                          <a:lnTo>
                            <a:pt x="12" y="217"/>
                          </a:lnTo>
                          <a:lnTo>
                            <a:pt x="10" y="217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29" name="Freeform 4856">
                      <a:extLst>
                        <a:ext uri="{FF2B5EF4-FFF2-40B4-BE49-F238E27FC236}">
                          <a16:creationId xmlns:a16="http://schemas.microsoft.com/office/drawing/2014/main" id="{141455C2-BE3E-CB92-1D3B-FD61FB478A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36" y="1033"/>
                      <a:ext cx="461" cy="557"/>
                    </a:xfrm>
                    <a:custGeom>
                      <a:avLst/>
                      <a:gdLst>
                        <a:gd name="T0" fmla="*/ 37 w 461"/>
                        <a:gd name="T1" fmla="*/ 348 h 557"/>
                        <a:gd name="T2" fmla="*/ 52 w 461"/>
                        <a:gd name="T3" fmla="*/ 317 h 557"/>
                        <a:gd name="T4" fmla="*/ 64 w 461"/>
                        <a:gd name="T5" fmla="*/ 292 h 557"/>
                        <a:gd name="T6" fmla="*/ 89 w 461"/>
                        <a:gd name="T7" fmla="*/ 277 h 557"/>
                        <a:gd name="T8" fmla="*/ 73 w 461"/>
                        <a:gd name="T9" fmla="*/ 252 h 557"/>
                        <a:gd name="T10" fmla="*/ 73 w 461"/>
                        <a:gd name="T11" fmla="*/ 223 h 557"/>
                        <a:gd name="T12" fmla="*/ 48 w 461"/>
                        <a:gd name="T13" fmla="*/ 211 h 557"/>
                        <a:gd name="T14" fmla="*/ 37 w 461"/>
                        <a:gd name="T15" fmla="*/ 190 h 557"/>
                        <a:gd name="T16" fmla="*/ 35 w 461"/>
                        <a:gd name="T17" fmla="*/ 167 h 557"/>
                        <a:gd name="T18" fmla="*/ 45 w 461"/>
                        <a:gd name="T19" fmla="*/ 140 h 557"/>
                        <a:gd name="T20" fmla="*/ 68 w 461"/>
                        <a:gd name="T21" fmla="*/ 111 h 557"/>
                        <a:gd name="T22" fmla="*/ 87 w 461"/>
                        <a:gd name="T23" fmla="*/ 88 h 557"/>
                        <a:gd name="T24" fmla="*/ 96 w 461"/>
                        <a:gd name="T25" fmla="*/ 54 h 557"/>
                        <a:gd name="T26" fmla="*/ 114 w 461"/>
                        <a:gd name="T27" fmla="*/ 31 h 557"/>
                        <a:gd name="T28" fmla="*/ 146 w 461"/>
                        <a:gd name="T29" fmla="*/ 14 h 557"/>
                        <a:gd name="T30" fmla="*/ 175 w 461"/>
                        <a:gd name="T31" fmla="*/ 4 h 557"/>
                        <a:gd name="T32" fmla="*/ 183 w 461"/>
                        <a:gd name="T33" fmla="*/ 6 h 557"/>
                        <a:gd name="T34" fmla="*/ 190 w 461"/>
                        <a:gd name="T35" fmla="*/ 12 h 557"/>
                        <a:gd name="T36" fmla="*/ 219 w 461"/>
                        <a:gd name="T37" fmla="*/ 8 h 557"/>
                        <a:gd name="T38" fmla="*/ 225 w 461"/>
                        <a:gd name="T39" fmla="*/ 27 h 557"/>
                        <a:gd name="T40" fmla="*/ 246 w 461"/>
                        <a:gd name="T41" fmla="*/ 35 h 557"/>
                        <a:gd name="T42" fmla="*/ 269 w 461"/>
                        <a:gd name="T43" fmla="*/ 44 h 557"/>
                        <a:gd name="T44" fmla="*/ 279 w 461"/>
                        <a:gd name="T45" fmla="*/ 54 h 557"/>
                        <a:gd name="T46" fmla="*/ 290 w 461"/>
                        <a:gd name="T47" fmla="*/ 75 h 557"/>
                        <a:gd name="T48" fmla="*/ 309 w 461"/>
                        <a:gd name="T49" fmla="*/ 83 h 557"/>
                        <a:gd name="T50" fmla="*/ 327 w 461"/>
                        <a:gd name="T51" fmla="*/ 98 h 557"/>
                        <a:gd name="T52" fmla="*/ 348 w 461"/>
                        <a:gd name="T53" fmla="*/ 106 h 557"/>
                        <a:gd name="T54" fmla="*/ 350 w 461"/>
                        <a:gd name="T55" fmla="*/ 127 h 557"/>
                        <a:gd name="T56" fmla="*/ 334 w 461"/>
                        <a:gd name="T57" fmla="*/ 144 h 557"/>
                        <a:gd name="T58" fmla="*/ 315 w 461"/>
                        <a:gd name="T59" fmla="*/ 158 h 557"/>
                        <a:gd name="T60" fmla="*/ 298 w 461"/>
                        <a:gd name="T61" fmla="*/ 163 h 557"/>
                        <a:gd name="T62" fmla="*/ 315 w 461"/>
                        <a:gd name="T63" fmla="*/ 182 h 557"/>
                        <a:gd name="T64" fmla="*/ 311 w 461"/>
                        <a:gd name="T65" fmla="*/ 207 h 557"/>
                        <a:gd name="T66" fmla="*/ 315 w 461"/>
                        <a:gd name="T67" fmla="*/ 234 h 557"/>
                        <a:gd name="T68" fmla="*/ 332 w 461"/>
                        <a:gd name="T69" fmla="*/ 254 h 557"/>
                        <a:gd name="T70" fmla="*/ 344 w 461"/>
                        <a:gd name="T71" fmla="*/ 267 h 557"/>
                        <a:gd name="T72" fmla="*/ 361 w 461"/>
                        <a:gd name="T73" fmla="*/ 280 h 557"/>
                        <a:gd name="T74" fmla="*/ 380 w 461"/>
                        <a:gd name="T75" fmla="*/ 265 h 557"/>
                        <a:gd name="T76" fmla="*/ 396 w 461"/>
                        <a:gd name="T77" fmla="*/ 255 h 557"/>
                        <a:gd name="T78" fmla="*/ 413 w 461"/>
                        <a:gd name="T79" fmla="*/ 254 h 557"/>
                        <a:gd name="T80" fmla="*/ 432 w 461"/>
                        <a:gd name="T81" fmla="*/ 267 h 557"/>
                        <a:gd name="T82" fmla="*/ 455 w 461"/>
                        <a:gd name="T83" fmla="*/ 286 h 557"/>
                        <a:gd name="T84" fmla="*/ 457 w 461"/>
                        <a:gd name="T85" fmla="*/ 313 h 557"/>
                        <a:gd name="T86" fmla="*/ 448 w 461"/>
                        <a:gd name="T87" fmla="*/ 328 h 557"/>
                        <a:gd name="T88" fmla="*/ 432 w 461"/>
                        <a:gd name="T89" fmla="*/ 351 h 557"/>
                        <a:gd name="T90" fmla="*/ 405 w 461"/>
                        <a:gd name="T91" fmla="*/ 365 h 557"/>
                        <a:gd name="T92" fmla="*/ 379 w 461"/>
                        <a:gd name="T93" fmla="*/ 363 h 557"/>
                        <a:gd name="T94" fmla="*/ 348 w 461"/>
                        <a:gd name="T95" fmla="*/ 365 h 557"/>
                        <a:gd name="T96" fmla="*/ 325 w 461"/>
                        <a:gd name="T97" fmla="*/ 390 h 557"/>
                        <a:gd name="T98" fmla="*/ 311 w 461"/>
                        <a:gd name="T99" fmla="*/ 413 h 557"/>
                        <a:gd name="T100" fmla="*/ 281 w 461"/>
                        <a:gd name="T101" fmla="*/ 426 h 557"/>
                        <a:gd name="T102" fmla="*/ 271 w 461"/>
                        <a:gd name="T103" fmla="*/ 459 h 557"/>
                        <a:gd name="T104" fmla="*/ 244 w 461"/>
                        <a:gd name="T105" fmla="*/ 484 h 557"/>
                        <a:gd name="T106" fmla="*/ 213 w 461"/>
                        <a:gd name="T107" fmla="*/ 501 h 557"/>
                        <a:gd name="T108" fmla="*/ 192 w 461"/>
                        <a:gd name="T109" fmla="*/ 530 h 557"/>
                        <a:gd name="T110" fmla="*/ 177 w 461"/>
                        <a:gd name="T111" fmla="*/ 555 h 557"/>
                        <a:gd name="T112" fmla="*/ 21 w 461"/>
                        <a:gd name="T113" fmla="*/ 538 h 557"/>
                        <a:gd name="T114" fmla="*/ 2 w 461"/>
                        <a:gd name="T115" fmla="*/ 507 h 557"/>
                        <a:gd name="T116" fmla="*/ 4 w 461"/>
                        <a:gd name="T117" fmla="*/ 472 h 557"/>
                        <a:gd name="T118" fmla="*/ 10 w 461"/>
                        <a:gd name="T119" fmla="*/ 430 h 557"/>
                        <a:gd name="T120" fmla="*/ 27 w 461"/>
                        <a:gd name="T121" fmla="*/ 405 h 557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0" t="0" r="r" b="b"/>
                      <a:pathLst>
                        <a:path w="461" h="557">
                          <a:moveTo>
                            <a:pt x="25" y="378"/>
                          </a:moveTo>
                          <a:lnTo>
                            <a:pt x="25" y="376"/>
                          </a:lnTo>
                          <a:lnTo>
                            <a:pt x="23" y="376"/>
                          </a:lnTo>
                          <a:lnTo>
                            <a:pt x="23" y="375"/>
                          </a:lnTo>
                          <a:lnTo>
                            <a:pt x="23" y="373"/>
                          </a:lnTo>
                          <a:lnTo>
                            <a:pt x="25" y="373"/>
                          </a:lnTo>
                          <a:lnTo>
                            <a:pt x="25" y="371"/>
                          </a:lnTo>
                          <a:lnTo>
                            <a:pt x="25" y="369"/>
                          </a:lnTo>
                          <a:lnTo>
                            <a:pt x="25" y="367"/>
                          </a:lnTo>
                          <a:lnTo>
                            <a:pt x="25" y="365"/>
                          </a:lnTo>
                          <a:lnTo>
                            <a:pt x="25" y="363"/>
                          </a:lnTo>
                          <a:lnTo>
                            <a:pt x="25" y="361"/>
                          </a:lnTo>
                          <a:lnTo>
                            <a:pt x="27" y="361"/>
                          </a:lnTo>
                          <a:lnTo>
                            <a:pt x="27" y="359"/>
                          </a:lnTo>
                          <a:lnTo>
                            <a:pt x="29" y="357"/>
                          </a:lnTo>
                          <a:lnTo>
                            <a:pt x="31" y="357"/>
                          </a:lnTo>
                          <a:lnTo>
                            <a:pt x="33" y="357"/>
                          </a:lnTo>
                          <a:lnTo>
                            <a:pt x="33" y="355"/>
                          </a:lnTo>
                          <a:lnTo>
                            <a:pt x="35" y="355"/>
                          </a:lnTo>
                          <a:lnTo>
                            <a:pt x="35" y="353"/>
                          </a:lnTo>
                          <a:lnTo>
                            <a:pt x="37" y="351"/>
                          </a:lnTo>
                          <a:lnTo>
                            <a:pt x="37" y="350"/>
                          </a:lnTo>
                          <a:lnTo>
                            <a:pt x="37" y="348"/>
                          </a:lnTo>
                          <a:lnTo>
                            <a:pt x="37" y="346"/>
                          </a:lnTo>
                          <a:lnTo>
                            <a:pt x="37" y="344"/>
                          </a:lnTo>
                          <a:lnTo>
                            <a:pt x="39" y="344"/>
                          </a:lnTo>
                          <a:lnTo>
                            <a:pt x="39" y="342"/>
                          </a:lnTo>
                          <a:lnTo>
                            <a:pt x="39" y="340"/>
                          </a:lnTo>
                          <a:lnTo>
                            <a:pt x="41" y="340"/>
                          </a:lnTo>
                          <a:lnTo>
                            <a:pt x="41" y="338"/>
                          </a:lnTo>
                          <a:lnTo>
                            <a:pt x="41" y="336"/>
                          </a:lnTo>
                          <a:lnTo>
                            <a:pt x="43" y="336"/>
                          </a:lnTo>
                          <a:lnTo>
                            <a:pt x="45" y="336"/>
                          </a:lnTo>
                          <a:lnTo>
                            <a:pt x="46" y="334"/>
                          </a:lnTo>
                          <a:lnTo>
                            <a:pt x="46" y="332"/>
                          </a:lnTo>
                          <a:lnTo>
                            <a:pt x="46" y="330"/>
                          </a:lnTo>
                          <a:lnTo>
                            <a:pt x="48" y="330"/>
                          </a:lnTo>
                          <a:lnTo>
                            <a:pt x="48" y="328"/>
                          </a:lnTo>
                          <a:lnTo>
                            <a:pt x="48" y="327"/>
                          </a:lnTo>
                          <a:lnTo>
                            <a:pt x="50" y="327"/>
                          </a:lnTo>
                          <a:lnTo>
                            <a:pt x="50" y="325"/>
                          </a:lnTo>
                          <a:lnTo>
                            <a:pt x="50" y="323"/>
                          </a:lnTo>
                          <a:lnTo>
                            <a:pt x="50" y="321"/>
                          </a:lnTo>
                          <a:lnTo>
                            <a:pt x="50" y="319"/>
                          </a:lnTo>
                          <a:lnTo>
                            <a:pt x="52" y="319"/>
                          </a:lnTo>
                          <a:lnTo>
                            <a:pt x="52" y="317"/>
                          </a:lnTo>
                          <a:lnTo>
                            <a:pt x="52" y="315"/>
                          </a:lnTo>
                          <a:lnTo>
                            <a:pt x="52" y="313"/>
                          </a:lnTo>
                          <a:lnTo>
                            <a:pt x="52" y="311"/>
                          </a:lnTo>
                          <a:lnTo>
                            <a:pt x="54" y="311"/>
                          </a:lnTo>
                          <a:lnTo>
                            <a:pt x="54" y="309"/>
                          </a:lnTo>
                          <a:lnTo>
                            <a:pt x="54" y="307"/>
                          </a:lnTo>
                          <a:lnTo>
                            <a:pt x="56" y="307"/>
                          </a:lnTo>
                          <a:lnTo>
                            <a:pt x="56" y="309"/>
                          </a:lnTo>
                          <a:lnTo>
                            <a:pt x="58" y="309"/>
                          </a:lnTo>
                          <a:lnTo>
                            <a:pt x="58" y="307"/>
                          </a:lnTo>
                          <a:lnTo>
                            <a:pt x="58" y="305"/>
                          </a:lnTo>
                          <a:lnTo>
                            <a:pt x="58" y="303"/>
                          </a:lnTo>
                          <a:lnTo>
                            <a:pt x="56" y="303"/>
                          </a:lnTo>
                          <a:lnTo>
                            <a:pt x="56" y="302"/>
                          </a:lnTo>
                          <a:lnTo>
                            <a:pt x="56" y="300"/>
                          </a:lnTo>
                          <a:lnTo>
                            <a:pt x="58" y="300"/>
                          </a:lnTo>
                          <a:lnTo>
                            <a:pt x="60" y="300"/>
                          </a:lnTo>
                          <a:lnTo>
                            <a:pt x="60" y="298"/>
                          </a:lnTo>
                          <a:lnTo>
                            <a:pt x="60" y="296"/>
                          </a:lnTo>
                          <a:lnTo>
                            <a:pt x="62" y="296"/>
                          </a:lnTo>
                          <a:lnTo>
                            <a:pt x="62" y="294"/>
                          </a:lnTo>
                          <a:lnTo>
                            <a:pt x="64" y="294"/>
                          </a:lnTo>
                          <a:lnTo>
                            <a:pt x="64" y="292"/>
                          </a:lnTo>
                          <a:lnTo>
                            <a:pt x="66" y="292"/>
                          </a:lnTo>
                          <a:lnTo>
                            <a:pt x="66" y="290"/>
                          </a:lnTo>
                          <a:lnTo>
                            <a:pt x="68" y="290"/>
                          </a:lnTo>
                          <a:lnTo>
                            <a:pt x="68" y="288"/>
                          </a:lnTo>
                          <a:lnTo>
                            <a:pt x="69" y="288"/>
                          </a:lnTo>
                          <a:lnTo>
                            <a:pt x="71" y="288"/>
                          </a:lnTo>
                          <a:lnTo>
                            <a:pt x="71" y="286"/>
                          </a:lnTo>
                          <a:lnTo>
                            <a:pt x="73" y="286"/>
                          </a:lnTo>
                          <a:lnTo>
                            <a:pt x="75" y="286"/>
                          </a:lnTo>
                          <a:lnTo>
                            <a:pt x="75" y="284"/>
                          </a:lnTo>
                          <a:lnTo>
                            <a:pt x="77" y="284"/>
                          </a:lnTo>
                          <a:lnTo>
                            <a:pt x="79" y="284"/>
                          </a:lnTo>
                          <a:lnTo>
                            <a:pt x="79" y="282"/>
                          </a:lnTo>
                          <a:lnTo>
                            <a:pt x="81" y="282"/>
                          </a:lnTo>
                          <a:lnTo>
                            <a:pt x="81" y="280"/>
                          </a:lnTo>
                          <a:lnTo>
                            <a:pt x="83" y="280"/>
                          </a:lnTo>
                          <a:lnTo>
                            <a:pt x="85" y="280"/>
                          </a:lnTo>
                          <a:lnTo>
                            <a:pt x="85" y="279"/>
                          </a:lnTo>
                          <a:lnTo>
                            <a:pt x="87" y="279"/>
                          </a:lnTo>
                          <a:lnTo>
                            <a:pt x="89" y="279"/>
                          </a:lnTo>
                          <a:lnTo>
                            <a:pt x="87" y="279"/>
                          </a:lnTo>
                          <a:lnTo>
                            <a:pt x="87" y="277"/>
                          </a:lnTo>
                          <a:lnTo>
                            <a:pt x="89" y="277"/>
                          </a:lnTo>
                          <a:lnTo>
                            <a:pt x="87" y="277"/>
                          </a:lnTo>
                          <a:lnTo>
                            <a:pt x="87" y="275"/>
                          </a:lnTo>
                          <a:lnTo>
                            <a:pt x="89" y="275"/>
                          </a:lnTo>
                          <a:lnTo>
                            <a:pt x="89" y="273"/>
                          </a:lnTo>
                          <a:lnTo>
                            <a:pt x="89" y="275"/>
                          </a:lnTo>
                          <a:lnTo>
                            <a:pt x="87" y="275"/>
                          </a:lnTo>
                          <a:lnTo>
                            <a:pt x="85" y="275"/>
                          </a:lnTo>
                          <a:lnTo>
                            <a:pt x="83" y="273"/>
                          </a:lnTo>
                          <a:lnTo>
                            <a:pt x="81" y="271"/>
                          </a:lnTo>
                          <a:lnTo>
                            <a:pt x="81" y="269"/>
                          </a:lnTo>
                          <a:lnTo>
                            <a:pt x="81" y="267"/>
                          </a:lnTo>
                          <a:lnTo>
                            <a:pt x="81" y="265"/>
                          </a:lnTo>
                          <a:lnTo>
                            <a:pt x="81" y="263"/>
                          </a:lnTo>
                          <a:lnTo>
                            <a:pt x="81" y="261"/>
                          </a:lnTo>
                          <a:lnTo>
                            <a:pt x="81" y="259"/>
                          </a:lnTo>
                          <a:lnTo>
                            <a:pt x="81" y="257"/>
                          </a:lnTo>
                          <a:lnTo>
                            <a:pt x="81" y="255"/>
                          </a:lnTo>
                          <a:lnTo>
                            <a:pt x="81" y="254"/>
                          </a:lnTo>
                          <a:lnTo>
                            <a:pt x="79" y="254"/>
                          </a:lnTo>
                          <a:lnTo>
                            <a:pt x="79" y="252"/>
                          </a:lnTo>
                          <a:lnTo>
                            <a:pt x="77" y="252"/>
                          </a:lnTo>
                          <a:lnTo>
                            <a:pt x="75" y="252"/>
                          </a:lnTo>
                          <a:lnTo>
                            <a:pt x="73" y="252"/>
                          </a:lnTo>
                          <a:lnTo>
                            <a:pt x="73" y="250"/>
                          </a:lnTo>
                          <a:lnTo>
                            <a:pt x="71" y="250"/>
                          </a:lnTo>
                          <a:lnTo>
                            <a:pt x="71" y="248"/>
                          </a:lnTo>
                          <a:lnTo>
                            <a:pt x="69" y="248"/>
                          </a:lnTo>
                          <a:lnTo>
                            <a:pt x="69" y="246"/>
                          </a:lnTo>
                          <a:lnTo>
                            <a:pt x="69" y="244"/>
                          </a:lnTo>
                          <a:lnTo>
                            <a:pt x="69" y="242"/>
                          </a:lnTo>
                          <a:lnTo>
                            <a:pt x="71" y="242"/>
                          </a:lnTo>
                          <a:lnTo>
                            <a:pt x="73" y="242"/>
                          </a:lnTo>
                          <a:lnTo>
                            <a:pt x="73" y="240"/>
                          </a:lnTo>
                          <a:lnTo>
                            <a:pt x="75" y="240"/>
                          </a:lnTo>
                          <a:lnTo>
                            <a:pt x="75" y="238"/>
                          </a:lnTo>
                          <a:lnTo>
                            <a:pt x="75" y="236"/>
                          </a:lnTo>
                          <a:lnTo>
                            <a:pt x="75" y="234"/>
                          </a:lnTo>
                          <a:lnTo>
                            <a:pt x="77" y="234"/>
                          </a:lnTo>
                          <a:lnTo>
                            <a:pt x="77" y="232"/>
                          </a:lnTo>
                          <a:lnTo>
                            <a:pt x="77" y="231"/>
                          </a:lnTo>
                          <a:lnTo>
                            <a:pt x="75" y="231"/>
                          </a:lnTo>
                          <a:lnTo>
                            <a:pt x="75" y="229"/>
                          </a:lnTo>
                          <a:lnTo>
                            <a:pt x="73" y="229"/>
                          </a:lnTo>
                          <a:lnTo>
                            <a:pt x="73" y="227"/>
                          </a:lnTo>
                          <a:lnTo>
                            <a:pt x="73" y="225"/>
                          </a:lnTo>
                          <a:lnTo>
                            <a:pt x="73" y="223"/>
                          </a:lnTo>
                          <a:lnTo>
                            <a:pt x="71" y="223"/>
                          </a:lnTo>
                          <a:lnTo>
                            <a:pt x="71" y="221"/>
                          </a:lnTo>
                          <a:lnTo>
                            <a:pt x="69" y="221"/>
                          </a:lnTo>
                          <a:lnTo>
                            <a:pt x="69" y="219"/>
                          </a:lnTo>
                          <a:lnTo>
                            <a:pt x="68" y="219"/>
                          </a:lnTo>
                          <a:lnTo>
                            <a:pt x="66" y="219"/>
                          </a:lnTo>
                          <a:lnTo>
                            <a:pt x="66" y="217"/>
                          </a:lnTo>
                          <a:lnTo>
                            <a:pt x="66" y="215"/>
                          </a:lnTo>
                          <a:lnTo>
                            <a:pt x="66" y="213"/>
                          </a:lnTo>
                          <a:lnTo>
                            <a:pt x="68" y="213"/>
                          </a:lnTo>
                          <a:lnTo>
                            <a:pt x="66" y="213"/>
                          </a:lnTo>
                          <a:lnTo>
                            <a:pt x="64" y="213"/>
                          </a:lnTo>
                          <a:lnTo>
                            <a:pt x="62" y="211"/>
                          </a:lnTo>
                          <a:lnTo>
                            <a:pt x="60" y="209"/>
                          </a:lnTo>
                          <a:lnTo>
                            <a:pt x="58" y="209"/>
                          </a:lnTo>
                          <a:lnTo>
                            <a:pt x="56" y="209"/>
                          </a:lnTo>
                          <a:lnTo>
                            <a:pt x="54" y="209"/>
                          </a:lnTo>
                          <a:lnTo>
                            <a:pt x="54" y="211"/>
                          </a:lnTo>
                          <a:lnTo>
                            <a:pt x="52" y="211"/>
                          </a:lnTo>
                          <a:lnTo>
                            <a:pt x="50" y="211"/>
                          </a:lnTo>
                          <a:lnTo>
                            <a:pt x="50" y="209"/>
                          </a:lnTo>
                          <a:lnTo>
                            <a:pt x="50" y="211"/>
                          </a:lnTo>
                          <a:lnTo>
                            <a:pt x="48" y="211"/>
                          </a:lnTo>
                          <a:lnTo>
                            <a:pt x="48" y="213"/>
                          </a:lnTo>
                          <a:lnTo>
                            <a:pt x="46" y="213"/>
                          </a:lnTo>
                          <a:lnTo>
                            <a:pt x="45" y="213"/>
                          </a:lnTo>
                          <a:lnTo>
                            <a:pt x="46" y="213"/>
                          </a:lnTo>
                          <a:lnTo>
                            <a:pt x="46" y="211"/>
                          </a:lnTo>
                          <a:lnTo>
                            <a:pt x="45" y="211"/>
                          </a:lnTo>
                          <a:lnTo>
                            <a:pt x="45" y="209"/>
                          </a:lnTo>
                          <a:lnTo>
                            <a:pt x="45" y="207"/>
                          </a:lnTo>
                          <a:lnTo>
                            <a:pt x="43" y="207"/>
                          </a:lnTo>
                          <a:lnTo>
                            <a:pt x="43" y="206"/>
                          </a:lnTo>
                          <a:lnTo>
                            <a:pt x="43" y="204"/>
                          </a:lnTo>
                          <a:lnTo>
                            <a:pt x="41" y="204"/>
                          </a:lnTo>
                          <a:lnTo>
                            <a:pt x="41" y="202"/>
                          </a:lnTo>
                          <a:lnTo>
                            <a:pt x="41" y="200"/>
                          </a:lnTo>
                          <a:lnTo>
                            <a:pt x="39" y="200"/>
                          </a:lnTo>
                          <a:lnTo>
                            <a:pt x="39" y="198"/>
                          </a:lnTo>
                          <a:lnTo>
                            <a:pt x="37" y="198"/>
                          </a:lnTo>
                          <a:lnTo>
                            <a:pt x="37" y="196"/>
                          </a:lnTo>
                          <a:lnTo>
                            <a:pt x="37" y="194"/>
                          </a:lnTo>
                          <a:lnTo>
                            <a:pt x="39" y="194"/>
                          </a:lnTo>
                          <a:lnTo>
                            <a:pt x="39" y="192"/>
                          </a:lnTo>
                          <a:lnTo>
                            <a:pt x="37" y="192"/>
                          </a:lnTo>
                          <a:lnTo>
                            <a:pt x="37" y="190"/>
                          </a:lnTo>
                          <a:lnTo>
                            <a:pt x="35" y="190"/>
                          </a:lnTo>
                          <a:lnTo>
                            <a:pt x="35" y="188"/>
                          </a:lnTo>
                          <a:lnTo>
                            <a:pt x="33" y="188"/>
                          </a:lnTo>
                          <a:lnTo>
                            <a:pt x="33" y="186"/>
                          </a:lnTo>
                          <a:lnTo>
                            <a:pt x="33" y="184"/>
                          </a:lnTo>
                          <a:lnTo>
                            <a:pt x="31" y="184"/>
                          </a:lnTo>
                          <a:lnTo>
                            <a:pt x="29" y="184"/>
                          </a:lnTo>
                          <a:lnTo>
                            <a:pt x="27" y="184"/>
                          </a:lnTo>
                          <a:lnTo>
                            <a:pt x="27" y="182"/>
                          </a:lnTo>
                          <a:lnTo>
                            <a:pt x="27" y="181"/>
                          </a:lnTo>
                          <a:lnTo>
                            <a:pt x="29" y="179"/>
                          </a:lnTo>
                          <a:lnTo>
                            <a:pt x="29" y="177"/>
                          </a:lnTo>
                          <a:lnTo>
                            <a:pt x="31" y="177"/>
                          </a:lnTo>
                          <a:lnTo>
                            <a:pt x="31" y="175"/>
                          </a:lnTo>
                          <a:lnTo>
                            <a:pt x="31" y="177"/>
                          </a:lnTo>
                          <a:lnTo>
                            <a:pt x="33" y="177"/>
                          </a:lnTo>
                          <a:lnTo>
                            <a:pt x="33" y="175"/>
                          </a:lnTo>
                          <a:lnTo>
                            <a:pt x="35" y="175"/>
                          </a:lnTo>
                          <a:lnTo>
                            <a:pt x="35" y="173"/>
                          </a:lnTo>
                          <a:lnTo>
                            <a:pt x="37" y="173"/>
                          </a:lnTo>
                          <a:lnTo>
                            <a:pt x="35" y="171"/>
                          </a:lnTo>
                          <a:lnTo>
                            <a:pt x="35" y="169"/>
                          </a:lnTo>
                          <a:lnTo>
                            <a:pt x="35" y="167"/>
                          </a:lnTo>
                          <a:lnTo>
                            <a:pt x="33" y="165"/>
                          </a:lnTo>
                          <a:lnTo>
                            <a:pt x="33" y="161"/>
                          </a:lnTo>
                          <a:lnTo>
                            <a:pt x="31" y="161"/>
                          </a:lnTo>
                          <a:lnTo>
                            <a:pt x="31" y="159"/>
                          </a:lnTo>
                          <a:lnTo>
                            <a:pt x="31" y="158"/>
                          </a:lnTo>
                          <a:lnTo>
                            <a:pt x="31" y="156"/>
                          </a:lnTo>
                          <a:lnTo>
                            <a:pt x="29" y="156"/>
                          </a:lnTo>
                          <a:lnTo>
                            <a:pt x="29" y="154"/>
                          </a:lnTo>
                          <a:lnTo>
                            <a:pt x="29" y="152"/>
                          </a:lnTo>
                          <a:lnTo>
                            <a:pt x="29" y="150"/>
                          </a:lnTo>
                          <a:lnTo>
                            <a:pt x="27" y="150"/>
                          </a:lnTo>
                          <a:lnTo>
                            <a:pt x="27" y="148"/>
                          </a:lnTo>
                          <a:lnTo>
                            <a:pt x="27" y="146"/>
                          </a:lnTo>
                          <a:lnTo>
                            <a:pt x="29" y="146"/>
                          </a:lnTo>
                          <a:lnTo>
                            <a:pt x="31" y="144"/>
                          </a:lnTo>
                          <a:lnTo>
                            <a:pt x="33" y="144"/>
                          </a:lnTo>
                          <a:lnTo>
                            <a:pt x="35" y="144"/>
                          </a:lnTo>
                          <a:lnTo>
                            <a:pt x="35" y="142"/>
                          </a:lnTo>
                          <a:lnTo>
                            <a:pt x="37" y="142"/>
                          </a:lnTo>
                          <a:lnTo>
                            <a:pt x="39" y="142"/>
                          </a:lnTo>
                          <a:lnTo>
                            <a:pt x="41" y="142"/>
                          </a:lnTo>
                          <a:lnTo>
                            <a:pt x="43" y="140"/>
                          </a:lnTo>
                          <a:lnTo>
                            <a:pt x="45" y="140"/>
                          </a:lnTo>
                          <a:lnTo>
                            <a:pt x="46" y="140"/>
                          </a:lnTo>
                          <a:lnTo>
                            <a:pt x="46" y="138"/>
                          </a:lnTo>
                          <a:lnTo>
                            <a:pt x="48" y="138"/>
                          </a:lnTo>
                          <a:lnTo>
                            <a:pt x="50" y="136"/>
                          </a:lnTo>
                          <a:lnTo>
                            <a:pt x="50" y="134"/>
                          </a:lnTo>
                          <a:lnTo>
                            <a:pt x="52" y="134"/>
                          </a:lnTo>
                          <a:lnTo>
                            <a:pt x="52" y="133"/>
                          </a:lnTo>
                          <a:lnTo>
                            <a:pt x="52" y="131"/>
                          </a:lnTo>
                          <a:lnTo>
                            <a:pt x="52" y="129"/>
                          </a:lnTo>
                          <a:lnTo>
                            <a:pt x="54" y="127"/>
                          </a:lnTo>
                          <a:lnTo>
                            <a:pt x="56" y="127"/>
                          </a:lnTo>
                          <a:lnTo>
                            <a:pt x="58" y="125"/>
                          </a:lnTo>
                          <a:lnTo>
                            <a:pt x="60" y="125"/>
                          </a:lnTo>
                          <a:lnTo>
                            <a:pt x="60" y="123"/>
                          </a:lnTo>
                          <a:lnTo>
                            <a:pt x="62" y="123"/>
                          </a:lnTo>
                          <a:lnTo>
                            <a:pt x="62" y="121"/>
                          </a:lnTo>
                          <a:lnTo>
                            <a:pt x="64" y="121"/>
                          </a:lnTo>
                          <a:lnTo>
                            <a:pt x="64" y="119"/>
                          </a:lnTo>
                          <a:lnTo>
                            <a:pt x="66" y="119"/>
                          </a:lnTo>
                          <a:lnTo>
                            <a:pt x="68" y="117"/>
                          </a:lnTo>
                          <a:lnTo>
                            <a:pt x="68" y="115"/>
                          </a:lnTo>
                          <a:lnTo>
                            <a:pt x="68" y="113"/>
                          </a:lnTo>
                          <a:lnTo>
                            <a:pt x="68" y="111"/>
                          </a:lnTo>
                          <a:lnTo>
                            <a:pt x="68" y="110"/>
                          </a:lnTo>
                          <a:lnTo>
                            <a:pt x="68" y="108"/>
                          </a:lnTo>
                          <a:lnTo>
                            <a:pt x="69" y="108"/>
                          </a:lnTo>
                          <a:lnTo>
                            <a:pt x="69" y="106"/>
                          </a:lnTo>
                          <a:lnTo>
                            <a:pt x="69" y="104"/>
                          </a:lnTo>
                          <a:lnTo>
                            <a:pt x="69" y="102"/>
                          </a:lnTo>
                          <a:lnTo>
                            <a:pt x="71" y="102"/>
                          </a:lnTo>
                          <a:lnTo>
                            <a:pt x="71" y="100"/>
                          </a:lnTo>
                          <a:lnTo>
                            <a:pt x="73" y="100"/>
                          </a:lnTo>
                          <a:lnTo>
                            <a:pt x="75" y="98"/>
                          </a:lnTo>
                          <a:lnTo>
                            <a:pt x="77" y="98"/>
                          </a:lnTo>
                          <a:lnTo>
                            <a:pt x="77" y="96"/>
                          </a:lnTo>
                          <a:lnTo>
                            <a:pt x="79" y="96"/>
                          </a:lnTo>
                          <a:lnTo>
                            <a:pt x="79" y="94"/>
                          </a:lnTo>
                          <a:lnTo>
                            <a:pt x="81" y="94"/>
                          </a:lnTo>
                          <a:lnTo>
                            <a:pt x="81" y="92"/>
                          </a:lnTo>
                          <a:lnTo>
                            <a:pt x="83" y="92"/>
                          </a:lnTo>
                          <a:lnTo>
                            <a:pt x="83" y="90"/>
                          </a:lnTo>
                          <a:lnTo>
                            <a:pt x="85" y="90"/>
                          </a:lnTo>
                          <a:lnTo>
                            <a:pt x="85" y="88"/>
                          </a:lnTo>
                          <a:lnTo>
                            <a:pt x="87" y="88"/>
                          </a:lnTo>
                          <a:lnTo>
                            <a:pt x="87" y="86"/>
                          </a:lnTo>
                          <a:lnTo>
                            <a:pt x="87" y="88"/>
                          </a:lnTo>
                          <a:lnTo>
                            <a:pt x="87" y="86"/>
                          </a:lnTo>
                          <a:lnTo>
                            <a:pt x="89" y="86"/>
                          </a:lnTo>
                          <a:lnTo>
                            <a:pt x="89" y="85"/>
                          </a:lnTo>
                          <a:lnTo>
                            <a:pt x="89" y="83"/>
                          </a:lnTo>
                          <a:lnTo>
                            <a:pt x="89" y="81"/>
                          </a:lnTo>
                          <a:lnTo>
                            <a:pt x="89" y="79"/>
                          </a:lnTo>
                          <a:lnTo>
                            <a:pt x="91" y="79"/>
                          </a:lnTo>
                          <a:lnTo>
                            <a:pt x="91" y="77"/>
                          </a:lnTo>
                          <a:lnTo>
                            <a:pt x="91" y="75"/>
                          </a:lnTo>
                          <a:lnTo>
                            <a:pt x="91" y="73"/>
                          </a:lnTo>
                          <a:lnTo>
                            <a:pt x="91" y="71"/>
                          </a:lnTo>
                          <a:lnTo>
                            <a:pt x="91" y="69"/>
                          </a:lnTo>
                          <a:lnTo>
                            <a:pt x="91" y="67"/>
                          </a:lnTo>
                          <a:lnTo>
                            <a:pt x="91" y="65"/>
                          </a:lnTo>
                          <a:lnTo>
                            <a:pt x="91" y="63"/>
                          </a:lnTo>
                          <a:lnTo>
                            <a:pt x="91" y="62"/>
                          </a:lnTo>
                          <a:lnTo>
                            <a:pt x="92" y="62"/>
                          </a:lnTo>
                          <a:lnTo>
                            <a:pt x="92" y="60"/>
                          </a:lnTo>
                          <a:lnTo>
                            <a:pt x="92" y="58"/>
                          </a:lnTo>
                          <a:lnTo>
                            <a:pt x="92" y="56"/>
                          </a:lnTo>
                          <a:lnTo>
                            <a:pt x="94" y="56"/>
                          </a:lnTo>
                          <a:lnTo>
                            <a:pt x="94" y="54"/>
                          </a:lnTo>
                          <a:lnTo>
                            <a:pt x="96" y="54"/>
                          </a:lnTo>
                          <a:lnTo>
                            <a:pt x="98" y="54"/>
                          </a:lnTo>
                          <a:lnTo>
                            <a:pt x="100" y="52"/>
                          </a:lnTo>
                          <a:lnTo>
                            <a:pt x="102" y="52"/>
                          </a:lnTo>
                          <a:lnTo>
                            <a:pt x="104" y="52"/>
                          </a:lnTo>
                          <a:lnTo>
                            <a:pt x="104" y="50"/>
                          </a:lnTo>
                          <a:lnTo>
                            <a:pt x="106" y="50"/>
                          </a:lnTo>
                          <a:lnTo>
                            <a:pt x="106" y="48"/>
                          </a:lnTo>
                          <a:lnTo>
                            <a:pt x="108" y="48"/>
                          </a:lnTo>
                          <a:lnTo>
                            <a:pt x="108" y="46"/>
                          </a:lnTo>
                          <a:lnTo>
                            <a:pt x="110" y="46"/>
                          </a:lnTo>
                          <a:lnTo>
                            <a:pt x="110" y="44"/>
                          </a:lnTo>
                          <a:lnTo>
                            <a:pt x="112" y="44"/>
                          </a:lnTo>
                          <a:lnTo>
                            <a:pt x="112" y="42"/>
                          </a:lnTo>
                          <a:lnTo>
                            <a:pt x="112" y="40"/>
                          </a:lnTo>
                          <a:lnTo>
                            <a:pt x="110" y="40"/>
                          </a:lnTo>
                          <a:lnTo>
                            <a:pt x="110" y="38"/>
                          </a:lnTo>
                          <a:lnTo>
                            <a:pt x="108" y="38"/>
                          </a:lnTo>
                          <a:lnTo>
                            <a:pt x="108" y="37"/>
                          </a:lnTo>
                          <a:lnTo>
                            <a:pt x="108" y="35"/>
                          </a:lnTo>
                          <a:lnTo>
                            <a:pt x="110" y="35"/>
                          </a:lnTo>
                          <a:lnTo>
                            <a:pt x="112" y="35"/>
                          </a:lnTo>
                          <a:lnTo>
                            <a:pt x="112" y="33"/>
                          </a:lnTo>
                          <a:lnTo>
                            <a:pt x="114" y="31"/>
                          </a:lnTo>
                          <a:lnTo>
                            <a:pt x="116" y="29"/>
                          </a:lnTo>
                          <a:lnTo>
                            <a:pt x="116" y="27"/>
                          </a:lnTo>
                          <a:lnTo>
                            <a:pt x="117" y="27"/>
                          </a:lnTo>
                          <a:lnTo>
                            <a:pt x="119" y="27"/>
                          </a:lnTo>
                          <a:lnTo>
                            <a:pt x="121" y="27"/>
                          </a:lnTo>
                          <a:lnTo>
                            <a:pt x="121" y="25"/>
                          </a:lnTo>
                          <a:lnTo>
                            <a:pt x="123" y="25"/>
                          </a:lnTo>
                          <a:lnTo>
                            <a:pt x="125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29" y="23"/>
                          </a:lnTo>
                          <a:lnTo>
                            <a:pt x="131" y="23"/>
                          </a:lnTo>
                          <a:lnTo>
                            <a:pt x="133" y="23"/>
                          </a:lnTo>
                          <a:lnTo>
                            <a:pt x="135" y="23"/>
                          </a:lnTo>
                          <a:lnTo>
                            <a:pt x="135" y="21"/>
                          </a:lnTo>
                          <a:lnTo>
                            <a:pt x="137" y="21"/>
                          </a:lnTo>
                          <a:lnTo>
                            <a:pt x="139" y="19"/>
                          </a:lnTo>
                          <a:lnTo>
                            <a:pt x="140" y="19"/>
                          </a:lnTo>
                          <a:lnTo>
                            <a:pt x="142" y="17"/>
                          </a:lnTo>
                          <a:lnTo>
                            <a:pt x="144" y="17"/>
                          </a:lnTo>
                          <a:lnTo>
                            <a:pt x="144" y="15"/>
                          </a:lnTo>
                          <a:lnTo>
                            <a:pt x="146" y="15"/>
                          </a:lnTo>
                          <a:lnTo>
                            <a:pt x="146" y="14"/>
                          </a:lnTo>
                          <a:lnTo>
                            <a:pt x="148" y="14"/>
                          </a:lnTo>
                          <a:lnTo>
                            <a:pt x="148" y="12"/>
                          </a:lnTo>
                          <a:lnTo>
                            <a:pt x="150" y="10"/>
                          </a:lnTo>
                          <a:lnTo>
                            <a:pt x="150" y="8"/>
                          </a:lnTo>
                          <a:lnTo>
                            <a:pt x="150" y="6"/>
                          </a:lnTo>
                          <a:lnTo>
                            <a:pt x="150" y="4"/>
                          </a:lnTo>
                          <a:lnTo>
                            <a:pt x="152" y="4"/>
                          </a:lnTo>
                          <a:lnTo>
                            <a:pt x="152" y="2"/>
                          </a:lnTo>
                          <a:lnTo>
                            <a:pt x="154" y="2"/>
                          </a:lnTo>
                          <a:lnTo>
                            <a:pt x="156" y="2"/>
                          </a:lnTo>
                          <a:lnTo>
                            <a:pt x="156" y="0"/>
                          </a:lnTo>
                          <a:lnTo>
                            <a:pt x="158" y="0"/>
                          </a:lnTo>
                          <a:lnTo>
                            <a:pt x="160" y="0"/>
                          </a:lnTo>
                          <a:lnTo>
                            <a:pt x="160" y="2"/>
                          </a:lnTo>
                          <a:lnTo>
                            <a:pt x="160" y="4"/>
                          </a:lnTo>
                          <a:lnTo>
                            <a:pt x="162" y="4"/>
                          </a:lnTo>
                          <a:lnTo>
                            <a:pt x="164" y="4"/>
                          </a:lnTo>
                          <a:lnTo>
                            <a:pt x="165" y="4"/>
                          </a:lnTo>
                          <a:lnTo>
                            <a:pt x="167" y="4"/>
                          </a:lnTo>
                          <a:lnTo>
                            <a:pt x="169" y="4"/>
                          </a:lnTo>
                          <a:lnTo>
                            <a:pt x="171" y="4"/>
                          </a:lnTo>
                          <a:lnTo>
                            <a:pt x="173" y="4"/>
                          </a:lnTo>
                          <a:lnTo>
                            <a:pt x="175" y="4"/>
                          </a:lnTo>
                          <a:lnTo>
                            <a:pt x="177" y="4"/>
                          </a:lnTo>
                          <a:lnTo>
                            <a:pt x="177" y="2"/>
                          </a:lnTo>
                          <a:lnTo>
                            <a:pt x="179" y="2"/>
                          </a:lnTo>
                          <a:lnTo>
                            <a:pt x="181" y="2"/>
                          </a:lnTo>
                          <a:lnTo>
                            <a:pt x="183" y="2"/>
                          </a:lnTo>
                          <a:lnTo>
                            <a:pt x="185" y="2"/>
                          </a:lnTo>
                          <a:lnTo>
                            <a:pt x="187" y="2"/>
                          </a:lnTo>
                          <a:lnTo>
                            <a:pt x="188" y="2"/>
                          </a:lnTo>
                          <a:lnTo>
                            <a:pt x="190" y="2"/>
                          </a:lnTo>
                          <a:lnTo>
                            <a:pt x="192" y="2"/>
                          </a:lnTo>
                          <a:lnTo>
                            <a:pt x="192" y="4"/>
                          </a:lnTo>
                          <a:lnTo>
                            <a:pt x="192" y="6"/>
                          </a:lnTo>
                          <a:lnTo>
                            <a:pt x="192" y="8"/>
                          </a:lnTo>
                          <a:lnTo>
                            <a:pt x="192" y="6"/>
                          </a:lnTo>
                          <a:lnTo>
                            <a:pt x="192" y="8"/>
                          </a:lnTo>
                          <a:lnTo>
                            <a:pt x="190" y="8"/>
                          </a:lnTo>
                          <a:lnTo>
                            <a:pt x="190" y="6"/>
                          </a:lnTo>
                          <a:lnTo>
                            <a:pt x="190" y="8"/>
                          </a:lnTo>
                          <a:lnTo>
                            <a:pt x="188" y="8"/>
                          </a:lnTo>
                          <a:lnTo>
                            <a:pt x="188" y="6"/>
                          </a:lnTo>
                          <a:lnTo>
                            <a:pt x="187" y="6"/>
                          </a:lnTo>
                          <a:lnTo>
                            <a:pt x="185" y="6"/>
                          </a:lnTo>
                          <a:lnTo>
                            <a:pt x="183" y="6"/>
                          </a:lnTo>
                          <a:lnTo>
                            <a:pt x="183" y="8"/>
                          </a:lnTo>
                          <a:lnTo>
                            <a:pt x="181" y="8"/>
                          </a:lnTo>
                          <a:lnTo>
                            <a:pt x="181" y="10"/>
                          </a:lnTo>
                          <a:lnTo>
                            <a:pt x="183" y="10"/>
                          </a:lnTo>
                          <a:lnTo>
                            <a:pt x="183" y="8"/>
                          </a:lnTo>
                          <a:lnTo>
                            <a:pt x="183" y="10"/>
                          </a:lnTo>
                          <a:lnTo>
                            <a:pt x="181" y="10"/>
                          </a:lnTo>
                          <a:lnTo>
                            <a:pt x="183" y="10"/>
                          </a:lnTo>
                          <a:lnTo>
                            <a:pt x="181" y="10"/>
                          </a:lnTo>
                          <a:lnTo>
                            <a:pt x="181" y="12"/>
                          </a:lnTo>
                          <a:lnTo>
                            <a:pt x="183" y="12"/>
                          </a:lnTo>
                          <a:lnTo>
                            <a:pt x="181" y="12"/>
                          </a:lnTo>
                          <a:lnTo>
                            <a:pt x="181" y="14"/>
                          </a:lnTo>
                          <a:lnTo>
                            <a:pt x="181" y="12"/>
                          </a:lnTo>
                          <a:lnTo>
                            <a:pt x="183" y="12"/>
                          </a:lnTo>
                          <a:lnTo>
                            <a:pt x="185" y="12"/>
                          </a:lnTo>
                          <a:lnTo>
                            <a:pt x="187" y="12"/>
                          </a:lnTo>
                          <a:lnTo>
                            <a:pt x="188" y="12"/>
                          </a:lnTo>
                          <a:lnTo>
                            <a:pt x="188" y="10"/>
                          </a:lnTo>
                          <a:lnTo>
                            <a:pt x="190" y="10"/>
                          </a:lnTo>
                          <a:lnTo>
                            <a:pt x="188" y="10"/>
                          </a:lnTo>
                          <a:lnTo>
                            <a:pt x="188" y="12"/>
                          </a:lnTo>
                          <a:lnTo>
                            <a:pt x="190" y="12"/>
                          </a:lnTo>
                          <a:lnTo>
                            <a:pt x="192" y="12"/>
                          </a:lnTo>
                          <a:lnTo>
                            <a:pt x="194" y="12"/>
                          </a:lnTo>
                          <a:lnTo>
                            <a:pt x="194" y="14"/>
                          </a:lnTo>
                          <a:lnTo>
                            <a:pt x="194" y="12"/>
                          </a:lnTo>
                          <a:lnTo>
                            <a:pt x="196" y="12"/>
                          </a:lnTo>
                          <a:lnTo>
                            <a:pt x="196" y="10"/>
                          </a:lnTo>
                          <a:lnTo>
                            <a:pt x="198" y="10"/>
                          </a:lnTo>
                          <a:lnTo>
                            <a:pt x="196" y="10"/>
                          </a:lnTo>
                          <a:lnTo>
                            <a:pt x="198" y="10"/>
                          </a:lnTo>
                          <a:lnTo>
                            <a:pt x="200" y="10"/>
                          </a:lnTo>
                          <a:lnTo>
                            <a:pt x="202" y="10"/>
                          </a:lnTo>
                          <a:lnTo>
                            <a:pt x="202" y="8"/>
                          </a:lnTo>
                          <a:lnTo>
                            <a:pt x="204" y="8"/>
                          </a:lnTo>
                          <a:lnTo>
                            <a:pt x="204" y="6"/>
                          </a:lnTo>
                          <a:lnTo>
                            <a:pt x="206" y="6"/>
                          </a:lnTo>
                          <a:lnTo>
                            <a:pt x="208" y="6"/>
                          </a:lnTo>
                          <a:lnTo>
                            <a:pt x="210" y="6"/>
                          </a:lnTo>
                          <a:lnTo>
                            <a:pt x="212" y="6"/>
                          </a:lnTo>
                          <a:lnTo>
                            <a:pt x="212" y="8"/>
                          </a:lnTo>
                          <a:lnTo>
                            <a:pt x="213" y="8"/>
                          </a:lnTo>
                          <a:lnTo>
                            <a:pt x="215" y="8"/>
                          </a:lnTo>
                          <a:lnTo>
                            <a:pt x="217" y="8"/>
                          </a:lnTo>
                          <a:lnTo>
                            <a:pt x="219" y="8"/>
                          </a:lnTo>
                          <a:lnTo>
                            <a:pt x="217" y="8"/>
                          </a:lnTo>
                          <a:lnTo>
                            <a:pt x="217" y="10"/>
                          </a:lnTo>
                          <a:lnTo>
                            <a:pt x="217" y="12"/>
                          </a:lnTo>
                          <a:lnTo>
                            <a:pt x="219" y="12"/>
                          </a:lnTo>
                          <a:lnTo>
                            <a:pt x="219" y="14"/>
                          </a:lnTo>
                          <a:lnTo>
                            <a:pt x="221" y="14"/>
                          </a:lnTo>
                          <a:lnTo>
                            <a:pt x="219" y="14"/>
                          </a:lnTo>
                          <a:lnTo>
                            <a:pt x="219" y="15"/>
                          </a:lnTo>
                          <a:lnTo>
                            <a:pt x="217" y="15"/>
                          </a:lnTo>
                          <a:lnTo>
                            <a:pt x="217" y="17"/>
                          </a:lnTo>
                          <a:lnTo>
                            <a:pt x="215" y="17"/>
                          </a:lnTo>
                          <a:lnTo>
                            <a:pt x="215" y="19"/>
                          </a:lnTo>
                          <a:lnTo>
                            <a:pt x="215" y="21"/>
                          </a:lnTo>
                          <a:lnTo>
                            <a:pt x="215" y="23"/>
                          </a:lnTo>
                          <a:lnTo>
                            <a:pt x="217" y="23"/>
                          </a:lnTo>
                          <a:lnTo>
                            <a:pt x="219" y="23"/>
                          </a:lnTo>
                          <a:lnTo>
                            <a:pt x="221" y="23"/>
                          </a:lnTo>
                          <a:lnTo>
                            <a:pt x="221" y="21"/>
                          </a:lnTo>
                          <a:lnTo>
                            <a:pt x="221" y="23"/>
                          </a:lnTo>
                          <a:lnTo>
                            <a:pt x="221" y="25"/>
                          </a:lnTo>
                          <a:lnTo>
                            <a:pt x="223" y="25"/>
                          </a:lnTo>
                          <a:lnTo>
                            <a:pt x="223" y="27"/>
                          </a:lnTo>
                          <a:lnTo>
                            <a:pt x="225" y="27"/>
                          </a:lnTo>
                          <a:lnTo>
                            <a:pt x="225" y="29"/>
                          </a:lnTo>
                          <a:lnTo>
                            <a:pt x="225" y="27"/>
                          </a:lnTo>
                          <a:lnTo>
                            <a:pt x="225" y="29"/>
                          </a:lnTo>
                          <a:lnTo>
                            <a:pt x="227" y="29"/>
                          </a:lnTo>
                          <a:lnTo>
                            <a:pt x="229" y="29"/>
                          </a:lnTo>
                          <a:lnTo>
                            <a:pt x="231" y="29"/>
                          </a:lnTo>
                          <a:lnTo>
                            <a:pt x="233" y="29"/>
                          </a:lnTo>
                          <a:lnTo>
                            <a:pt x="233" y="27"/>
                          </a:lnTo>
                          <a:lnTo>
                            <a:pt x="233" y="25"/>
                          </a:lnTo>
                          <a:lnTo>
                            <a:pt x="235" y="25"/>
                          </a:lnTo>
                          <a:lnTo>
                            <a:pt x="236" y="25"/>
                          </a:lnTo>
                          <a:lnTo>
                            <a:pt x="236" y="23"/>
                          </a:lnTo>
                          <a:lnTo>
                            <a:pt x="236" y="25"/>
                          </a:lnTo>
                          <a:lnTo>
                            <a:pt x="238" y="25"/>
                          </a:lnTo>
                          <a:lnTo>
                            <a:pt x="238" y="27"/>
                          </a:lnTo>
                          <a:lnTo>
                            <a:pt x="240" y="27"/>
                          </a:lnTo>
                          <a:lnTo>
                            <a:pt x="240" y="29"/>
                          </a:lnTo>
                          <a:lnTo>
                            <a:pt x="240" y="31"/>
                          </a:lnTo>
                          <a:lnTo>
                            <a:pt x="242" y="31"/>
                          </a:lnTo>
                          <a:lnTo>
                            <a:pt x="242" y="33"/>
                          </a:lnTo>
                          <a:lnTo>
                            <a:pt x="244" y="33"/>
                          </a:lnTo>
                          <a:lnTo>
                            <a:pt x="244" y="35"/>
                          </a:lnTo>
                          <a:lnTo>
                            <a:pt x="246" y="35"/>
                          </a:lnTo>
                          <a:lnTo>
                            <a:pt x="248" y="35"/>
                          </a:lnTo>
                          <a:lnTo>
                            <a:pt x="248" y="37"/>
                          </a:lnTo>
                          <a:lnTo>
                            <a:pt x="248" y="35"/>
                          </a:lnTo>
                          <a:lnTo>
                            <a:pt x="250" y="35"/>
                          </a:lnTo>
                          <a:lnTo>
                            <a:pt x="250" y="37"/>
                          </a:lnTo>
                          <a:lnTo>
                            <a:pt x="250" y="38"/>
                          </a:lnTo>
                          <a:lnTo>
                            <a:pt x="250" y="40"/>
                          </a:lnTo>
                          <a:lnTo>
                            <a:pt x="250" y="42"/>
                          </a:lnTo>
                          <a:lnTo>
                            <a:pt x="252" y="42"/>
                          </a:lnTo>
                          <a:lnTo>
                            <a:pt x="252" y="44"/>
                          </a:lnTo>
                          <a:lnTo>
                            <a:pt x="254" y="44"/>
                          </a:lnTo>
                          <a:lnTo>
                            <a:pt x="254" y="46"/>
                          </a:lnTo>
                          <a:lnTo>
                            <a:pt x="256" y="46"/>
                          </a:lnTo>
                          <a:lnTo>
                            <a:pt x="256" y="48"/>
                          </a:lnTo>
                          <a:lnTo>
                            <a:pt x="258" y="48"/>
                          </a:lnTo>
                          <a:lnTo>
                            <a:pt x="260" y="48"/>
                          </a:lnTo>
                          <a:lnTo>
                            <a:pt x="261" y="48"/>
                          </a:lnTo>
                          <a:lnTo>
                            <a:pt x="263" y="48"/>
                          </a:lnTo>
                          <a:lnTo>
                            <a:pt x="265" y="48"/>
                          </a:lnTo>
                          <a:lnTo>
                            <a:pt x="267" y="48"/>
                          </a:lnTo>
                          <a:lnTo>
                            <a:pt x="267" y="46"/>
                          </a:lnTo>
                          <a:lnTo>
                            <a:pt x="267" y="44"/>
                          </a:lnTo>
                          <a:lnTo>
                            <a:pt x="269" y="44"/>
                          </a:lnTo>
                          <a:lnTo>
                            <a:pt x="271" y="44"/>
                          </a:lnTo>
                          <a:lnTo>
                            <a:pt x="269" y="44"/>
                          </a:lnTo>
                          <a:lnTo>
                            <a:pt x="269" y="46"/>
                          </a:lnTo>
                          <a:lnTo>
                            <a:pt x="271" y="48"/>
                          </a:lnTo>
                          <a:lnTo>
                            <a:pt x="271" y="50"/>
                          </a:lnTo>
                          <a:lnTo>
                            <a:pt x="271" y="52"/>
                          </a:lnTo>
                          <a:lnTo>
                            <a:pt x="273" y="52"/>
                          </a:lnTo>
                          <a:lnTo>
                            <a:pt x="273" y="50"/>
                          </a:lnTo>
                          <a:lnTo>
                            <a:pt x="275" y="50"/>
                          </a:lnTo>
                          <a:lnTo>
                            <a:pt x="275" y="52"/>
                          </a:lnTo>
                          <a:lnTo>
                            <a:pt x="275" y="50"/>
                          </a:lnTo>
                          <a:lnTo>
                            <a:pt x="277" y="50"/>
                          </a:lnTo>
                          <a:lnTo>
                            <a:pt x="277" y="48"/>
                          </a:lnTo>
                          <a:lnTo>
                            <a:pt x="277" y="50"/>
                          </a:lnTo>
                          <a:lnTo>
                            <a:pt x="279" y="50"/>
                          </a:lnTo>
                          <a:lnTo>
                            <a:pt x="279" y="48"/>
                          </a:lnTo>
                          <a:lnTo>
                            <a:pt x="279" y="50"/>
                          </a:lnTo>
                          <a:lnTo>
                            <a:pt x="279" y="48"/>
                          </a:lnTo>
                          <a:lnTo>
                            <a:pt x="281" y="48"/>
                          </a:lnTo>
                          <a:lnTo>
                            <a:pt x="281" y="50"/>
                          </a:lnTo>
                          <a:lnTo>
                            <a:pt x="281" y="52"/>
                          </a:lnTo>
                          <a:lnTo>
                            <a:pt x="281" y="54"/>
                          </a:lnTo>
                          <a:lnTo>
                            <a:pt x="279" y="54"/>
                          </a:lnTo>
                          <a:lnTo>
                            <a:pt x="281" y="54"/>
                          </a:lnTo>
                          <a:lnTo>
                            <a:pt x="279" y="54"/>
                          </a:lnTo>
                          <a:lnTo>
                            <a:pt x="279" y="56"/>
                          </a:lnTo>
                          <a:lnTo>
                            <a:pt x="281" y="56"/>
                          </a:lnTo>
                          <a:lnTo>
                            <a:pt x="279" y="56"/>
                          </a:lnTo>
                          <a:lnTo>
                            <a:pt x="281" y="56"/>
                          </a:lnTo>
                          <a:lnTo>
                            <a:pt x="281" y="58"/>
                          </a:lnTo>
                          <a:lnTo>
                            <a:pt x="279" y="58"/>
                          </a:lnTo>
                          <a:lnTo>
                            <a:pt x="279" y="60"/>
                          </a:lnTo>
                          <a:lnTo>
                            <a:pt x="279" y="62"/>
                          </a:lnTo>
                          <a:lnTo>
                            <a:pt x="279" y="63"/>
                          </a:lnTo>
                          <a:lnTo>
                            <a:pt x="279" y="65"/>
                          </a:lnTo>
                          <a:lnTo>
                            <a:pt x="279" y="67"/>
                          </a:lnTo>
                          <a:lnTo>
                            <a:pt x="281" y="67"/>
                          </a:lnTo>
                          <a:lnTo>
                            <a:pt x="283" y="67"/>
                          </a:lnTo>
                          <a:lnTo>
                            <a:pt x="283" y="69"/>
                          </a:lnTo>
                          <a:lnTo>
                            <a:pt x="284" y="69"/>
                          </a:lnTo>
                          <a:lnTo>
                            <a:pt x="284" y="71"/>
                          </a:lnTo>
                          <a:lnTo>
                            <a:pt x="286" y="71"/>
                          </a:lnTo>
                          <a:lnTo>
                            <a:pt x="286" y="73"/>
                          </a:lnTo>
                          <a:lnTo>
                            <a:pt x="288" y="73"/>
                          </a:lnTo>
                          <a:lnTo>
                            <a:pt x="290" y="73"/>
                          </a:lnTo>
                          <a:lnTo>
                            <a:pt x="290" y="75"/>
                          </a:lnTo>
                          <a:lnTo>
                            <a:pt x="290" y="77"/>
                          </a:lnTo>
                          <a:lnTo>
                            <a:pt x="288" y="77"/>
                          </a:lnTo>
                          <a:lnTo>
                            <a:pt x="290" y="77"/>
                          </a:lnTo>
                          <a:lnTo>
                            <a:pt x="290" y="79"/>
                          </a:lnTo>
                          <a:lnTo>
                            <a:pt x="288" y="79"/>
                          </a:lnTo>
                          <a:lnTo>
                            <a:pt x="290" y="79"/>
                          </a:lnTo>
                          <a:lnTo>
                            <a:pt x="290" y="81"/>
                          </a:lnTo>
                          <a:lnTo>
                            <a:pt x="292" y="81"/>
                          </a:lnTo>
                          <a:lnTo>
                            <a:pt x="294" y="81"/>
                          </a:lnTo>
                          <a:lnTo>
                            <a:pt x="296" y="81"/>
                          </a:lnTo>
                          <a:lnTo>
                            <a:pt x="298" y="81"/>
                          </a:lnTo>
                          <a:lnTo>
                            <a:pt x="298" y="79"/>
                          </a:lnTo>
                          <a:lnTo>
                            <a:pt x="300" y="79"/>
                          </a:lnTo>
                          <a:lnTo>
                            <a:pt x="302" y="79"/>
                          </a:lnTo>
                          <a:lnTo>
                            <a:pt x="304" y="77"/>
                          </a:lnTo>
                          <a:lnTo>
                            <a:pt x="304" y="79"/>
                          </a:lnTo>
                          <a:lnTo>
                            <a:pt x="304" y="81"/>
                          </a:lnTo>
                          <a:lnTo>
                            <a:pt x="306" y="81"/>
                          </a:lnTo>
                          <a:lnTo>
                            <a:pt x="306" y="83"/>
                          </a:lnTo>
                          <a:lnTo>
                            <a:pt x="306" y="85"/>
                          </a:lnTo>
                          <a:lnTo>
                            <a:pt x="308" y="85"/>
                          </a:lnTo>
                          <a:lnTo>
                            <a:pt x="308" y="83"/>
                          </a:lnTo>
                          <a:lnTo>
                            <a:pt x="309" y="83"/>
                          </a:lnTo>
                          <a:lnTo>
                            <a:pt x="311" y="83"/>
                          </a:lnTo>
                          <a:lnTo>
                            <a:pt x="313" y="83"/>
                          </a:lnTo>
                          <a:lnTo>
                            <a:pt x="313" y="85"/>
                          </a:lnTo>
                          <a:lnTo>
                            <a:pt x="315" y="85"/>
                          </a:lnTo>
                          <a:lnTo>
                            <a:pt x="315" y="86"/>
                          </a:lnTo>
                          <a:lnTo>
                            <a:pt x="317" y="86"/>
                          </a:lnTo>
                          <a:lnTo>
                            <a:pt x="317" y="85"/>
                          </a:lnTo>
                          <a:lnTo>
                            <a:pt x="317" y="86"/>
                          </a:lnTo>
                          <a:lnTo>
                            <a:pt x="319" y="86"/>
                          </a:lnTo>
                          <a:lnTo>
                            <a:pt x="319" y="88"/>
                          </a:lnTo>
                          <a:lnTo>
                            <a:pt x="321" y="88"/>
                          </a:lnTo>
                          <a:lnTo>
                            <a:pt x="321" y="90"/>
                          </a:lnTo>
                          <a:lnTo>
                            <a:pt x="323" y="90"/>
                          </a:lnTo>
                          <a:lnTo>
                            <a:pt x="323" y="92"/>
                          </a:lnTo>
                          <a:lnTo>
                            <a:pt x="325" y="92"/>
                          </a:lnTo>
                          <a:lnTo>
                            <a:pt x="327" y="92"/>
                          </a:lnTo>
                          <a:lnTo>
                            <a:pt x="327" y="94"/>
                          </a:lnTo>
                          <a:lnTo>
                            <a:pt x="327" y="96"/>
                          </a:lnTo>
                          <a:lnTo>
                            <a:pt x="327" y="98"/>
                          </a:lnTo>
                          <a:lnTo>
                            <a:pt x="325" y="98"/>
                          </a:lnTo>
                          <a:lnTo>
                            <a:pt x="325" y="100"/>
                          </a:lnTo>
                          <a:lnTo>
                            <a:pt x="327" y="100"/>
                          </a:lnTo>
                          <a:lnTo>
                            <a:pt x="327" y="98"/>
                          </a:lnTo>
                          <a:lnTo>
                            <a:pt x="329" y="98"/>
                          </a:lnTo>
                          <a:lnTo>
                            <a:pt x="331" y="98"/>
                          </a:lnTo>
                          <a:lnTo>
                            <a:pt x="332" y="98"/>
                          </a:lnTo>
                          <a:lnTo>
                            <a:pt x="334" y="98"/>
                          </a:lnTo>
                          <a:lnTo>
                            <a:pt x="336" y="98"/>
                          </a:lnTo>
                          <a:lnTo>
                            <a:pt x="338" y="98"/>
                          </a:lnTo>
                          <a:lnTo>
                            <a:pt x="338" y="100"/>
                          </a:lnTo>
                          <a:lnTo>
                            <a:pt x="340" y="100"/>
                          </a:lnTo>
                          <a:lnTo>
                            <a:pt x="340" y="102"/>
                          </a:lnTo>
                          <a:lnTo>
                            <a:pt x="342" y="102"/>
                          </a:lnTo>
                          <a:lnTo>
                            <a:pt x="342" y="104"/>
                          </a:lnTo>
                          <a:lnTo>
                            <a:pt x="344" y="104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8" y="106"/>
                          </a:lnTo>
                          <a:lnTo>
                            <a:pt x="348" y="104"/>
                          </a:lnTo>
                          <a:lnTo>
                            <a:pt x="348" y="106"/>
                          </a:lnTo>
                          <a:lnTo>
                            <a:pt x="348" y="108"/>
                          </a:lnTo>
                          <a:lnTo>
                            <a:pt x="348" y="106"/>
                          </a:lnTo>
                          <a:lnTo>
                            <a:pt x="346" y="106"/>
                          </a:lnTo>
                          <a:lnTo>
                            <a:pt x="346" y="108"/>
                          </a:lnTo>
                          <a:lnTo>
                            <a:pt x="346" y="110"/>
                          </a:lnTo>
                          <a:lnTo>
                            <a:pt x="346" y="111"/>
                          </a:lnTo>
                          <a:lnTo>
                            <a:pt x="344" y="111"/>
                          </a:lnTo>
                          <a:lnTo>
                            <a:pt x="342" y="111"/>
                          </a:lnTo>
                          <a:lnTo>
                            <a:pt x="342" y="113"/>
                          </a:lnTo>
                          <a:lnTo>
                            <a:pt x="344" y="113"/>
                          </a:lnTo>
                          <a:lnTo>
                            <a:pt x="344" y="115"/>
                          </a:lnTo>
                          <a:lnTo>
                            <a:pt x="346" y="115"/>
                          </a:lnTo>
                          <a:lnTo>
                            <a:pt x="346" y="117"/>
                          </a:lnTo>
                          <a:lnTo>
                            <a:pt x="348" y="117"/>
                          </a:lnTo>
                          <a:lnTo>
                            <a:pt x="350" y="119"/>
                          </a:lnTo>
                          <a:lnTo>
                            <a:pt x="352" y="119"/>
                          </a:lnTo>
                          <a:lnTo>
                            <a:pt x="352" y="121"/>
                          </a:lnTo>
                          <a:lnTo>
                            <a:pt x="354" y="121"/>
                          </a:lnTo>
                          <a:lnTo>
                            <a:pt x="354" y="123"/>
                          </a:lnTo>
                          <a:lnTo>
                            <a:pt x="354" y="125"/>
                          </a:lnTo>
                          <a:lnTo>
                            <a:pt x="356" y="125"/>
                          </a:lnTo>
                          <a:lnTo>
                            <a:pt x="356" y="127"/>
                          </a:lnTo>
                          <a:lnTo>
                            <a:pt x="354" y="127"/>
                          </a:lnTo>
                          <a:lnTo>
                            <a:pt x="352" y="127"/>
                          </a:lnTo>
                          <a:lnTo>
                            <a:pt x="350" y="127"/>
                          </a:lnTo>
                          <a:lnTo>
                            <a:pt x="348" y="127"/>
                          </a:lnTo>
                          <a:lnTo>
                            <a:pt x="348" y="129"/>
                          </a:lnTo>
                          <a:lnTo>
                            <a:pt x="348" y="131"/>
                          </a:lnTo>
                          <a:lnTo>
                            <a:pt x="348" y="133"/>
                          </a:lnTo>
                          <a:lnTo>
                            <a:pt x="348" y="134"/>
                          </a:lnTo>
                          <a:lnTo>
                            <a:pt x="348" y="136"/>
                          </a:lnTo>
                          <a:lnTo>
                            <a:pt x="348" y="138"/>
                          </a:lnTo>
                          <a:lnTo>
                            <a:pt x="348" y="140"/>
                          </a:lnTo>
                          <a:lnTo>
                            <a:pt x="346" y="140"/>
                          </a:lnTo>
                          <a:lnTo>
                            <a:pt x="344" y="140"/>
                          </a:lnTo>
                          <a:lnTo>
                            <a:pt x="344" y="142"/>
                          </a:lnTo>
                          <a:lnTo>
                            <a:pt x="342" y="142"/>
                          </a:lnTo>
                          <a:lnTo>
                            <a:pt x="342" y="144"/>
                          </a:lnTo>
                          <a:lnTo>
                            <a:pt x="340" y="144"/>
                          </a:lnTo>
                          <a:lnTo>
                            <a:pt x="340" y="146"/>
                          </a:lnTo>
                          <a:lnTo>
                            <a:pt x="338" y="146"/>
                          </a:lnTo>
                          <a:lnTo>
                            <a:pt x="338" y="148"/>
                          </a:lnTo>
                          <a:lnTo>
                            <a:pt x="336" y="148"/>
                          </a:lnTo>
                          <a:lnTo>
                            <a:pt x="334" y="148"/>
                          </a:lnTo>
                          <a:lnTo>
                            <a:pt x="334" y="146"/>
                          </a:lnTo>
                          <a:lnTo>
                            <a:pt x="336" y="146"/>
                          </a:lnTo>
                          <a:lnTo>
                            <a:pt x="334" y="146"/>
                          </a:lnTo>
                          <a:lnTo>
                            <a:pt x="334" y="144"/>
                          </a:lnTo>
                          <a:lnTo>
                            <a:pt x="334" y="146"/>
                          </a:lnTo>
                          <a:lnTo>
                            <a:pt x="332" y="146"/>
                          </a:lnTo>
                          <a:lnTo>
                            <a:pt x="332" y="144"/>
                          </a:lnTo>
                          <a:lnTo>
                            <a:pt x="332" y="146"/>
                          </a:lnTo>
                          <a:lnTo>
                            <a:pt x="331" y="146"/>
                          </a:lnTo>
                          <a:lnTo>
                            <a:pt x="331" y="148"/>
                          </a:lnTo>
                          <a:lnTo>
                            <a:pt x="331" y="150"/>
                          </a:lnTo>
                          <a:lnTo>
                            <a:pt x="329" y="150"/>
                          </a:lnTo>
                          <a:lnTo>
                            <a:pt x="327" y="150"/>
                          </a:lnTo>
                          <a:lnTo>
                            <a:pt x="327" y="152"/>
                          </a:lnTo>
                          <a:lnTo>
                            <a:pt x="325" y="152"/>
                          </a:lnTo>
                          <a:lnTo>
                            <a:pt x="325" y="154"/>
                          </a:lnTo>
                          <a:lnTo>
                            <a:pt x="323" y="154"/>
                          </a:lnTo>
                          <a:lnTo>
                            <a:pt x="321" y="154"/>
                          </a:lnTo>
                          <a:lnTo>
                            <a:pt x="321" y="152"/>
                          </a:lnTo>
                          <a:lnTo>
                            <a:pt x="321" y="154"/>
                          </a:lnTo>
                          <a:lnTo>
                            <a:pt x="321" y="156"/>
                          </a:lnTo>
                          <a:lnTo>
                            <a:pt x="321" y="158"/>
                          </a:lnTo>
                          <a:lnTo>
                            <a:pt x="321" y="159"/>
                          </a:lnTo>
                          <a:lnTo>
                            <a:pt x="319" y="159"/>
                          </a:lnTo>
                          <a:lnTo>
                            <a:pt x="317" y="159"/>
                          </a:lnTo>
                          <a:lnTo>
                            <a:pt x="315" y="159"/>
                          </a:lnTo>
                          <a:lnTo>
                            <a:pt x="315" y="158"/>
                          </a:lnTo>
                          <a:lnTo>
                            <a:pt x="313" y="158"/>
                          </a:lnTo>
                          <a:lnTo>
                            <a:pt x="313" y="159"/>
                          </a:lnTo>
                          <a:lnTo>
                            <a:pt x="313" y="158"/>
                          </a:lnTo>
                          <a:lnTo>
                            <a:pt x="313" y="159"/>
                          </a:lnTo>
                          <a:lnTo>
                            <a:pt x="311" y="159"/>
                          </a:lnTo>
                          <a:lnTo>
                            <a:pt x="311" y="158"/>
                          </a:lnTo>
                          <a:lnTo>
                            <a:pt x="309" y="158"/>
                          </a:lnTo>
                          <a:lnTo>
                            <a:pt x="309" y="159"/>
                          </a:lnTo>
                          <a:lnTo>
                            <a:pt x="309" y="158"/>
                          </a:lnTo>
                          <a:lnTo>
                            <a:pt x="308" y="158"/>
                          </a:lnTo>
                          <a:lnTo>
                            <a:pt x="308" y="159"/>
                          </a:lnTo>
                          <a:lnTo>
                            <a:pt x="308" y="158"/>
                          </a:lnTo>
                          <a:lnTo>
                            <a:pt x="306" y="158"/>
                          </a:lnTo>
                          <a:lnTo>
                            <a:pt x="304" y="158"/>
                          </a:lnTo>
                          <a:lnTo>
                            <a:pt x="302" y="158"/>
                          </a:lnTo>
                          <a:lnTo>
                            <a:pt x="302" y="159"/>
                          </a:lnTo>
                          <a:lnTo>
                            <a:pt x="300" y="159"/>
                          </a:lnTo>
                          <a:lnTo>
                            <a:pt x="300" y="158"/>
                          </a:lnTo>
                          <a:lnTo>
                            <a:pt x="300" y="159"/>
                          </a:lnTo>
                          <a:lnTo>
                            <a:pt x="298" y="159"/>
                          </a:lnTo>
                          <a:lnTo>
                            <a:pt x="296" y="159"/>
                          </a:lnTo>
                          <a:lnTo>
                            <a:pt x="296" y="161"/>
                          </a:lnTo>
                          <a:lnTo>
                            <a:pt x="298" y="163"/>
                          </a:lnTo>
                          <a:lnTo>
                            <a:pt x="300" y="163"/>
                          </a:lnTo>
                          <a:lnTo>
                            <a:pt x="300" y="165"/>
                          </a:lnTo>
                          <a:lnTo>
                            <a:pt x="302" y="165"/>
                          </a:lnTo>
                          <a:lnTo>
                            <a:pt x="304" y="165"/>
                          </a:lnTo>
                          <a:lnTo>
                            <a:pt x="304" y="167"/>
                          </a:lnTo>
                          <a:lnTo>
                            <a:pt x="304" y="169"/>
                          </a:lnTo>
                          <a:lnTo>
                            <a:pt x="304" y="171"/>
                          </a:lnTo>
                          <a:lnTo>
                            <a:pt x="304" y="173"/>
                          </a:lnTo>
                          <a:lnTo>
                            <a:pt x="306" y="173"/>
                          </a:lnTo>
                          <a:lnTo>
                            <a:pt x="306" y="175"/>
                          </a:lnTo>
                          <a:lnTo>
                            <a:pt x="306" y="177"/>
                          </a:lnTo>
                          <a:lnTo>
                            <a:pt x="308" y="177"/>
                          </a:lnTo>
                          <a:lnTo>
                            <a:pt x="309" y="177"/>
                          </a:lnTo>
                          <a:lnTo>
                            <a:pt x="309" y="179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3" y="181"/>
                          </a:lnTo>
                          <a:lnTo>
                            <a:pt x="313" y="182"/>
                          </a:lnTo>
                          <a:lnTo>
                            <a:pt x="315" y="182"/>
                          </a:lnTo>
                          <a:lnTo>
                            <a:pt x="317" y="182"/>
                          </a:lnTo>
                          <a:lnTo>
                            <a:pt x="317" y="184"/>
                          </a:lnTo>
                          <a:lnTo>
                            <a:pt x="319" y="184"/>
                          </a:lnTo>
                          <a:lnTo>
                            <a:pt x="317" y="184"/>
                          </a:lnTo>
                          <a:lnTo>
                            <a:pt x="315" y="184"/>
                          </a:lnTo>
                          <a:lnTo>
                            <a:pt x="313" y="184"/>
                          </a:lnTo>
                          <a:lnTo>
                            <a:pt x="313" y="186"/>
                          </a:lnTo>
                          <a:lnTo>
                            <a:pt x="313" y="188"/>
                          </a:lnTo>
                          <a:lnTo>
                            <a:pt x="315" y="188"/>
                          </a:lnTo>
                          <a:lnTo>
                            <a:pt x="315" y="190"/>
                          </a:lnTo>
                          <a:lnTo>
                            <a:pt x="313" y="190"/>
                          </a:lnTo>
                          <a:lnTo>
                            <a:pt x="313" y="192"/>
                          </a:lnTo>
                          <a:lnTo>
                            <a:pt x="311" y="192"/>
                          </a:lnTo>
                          <a:lnTo>
                            <a:pt x="311" y="194"/>
                          </a:lnTo>
                          <a:lnTo>
                            <a:pt x="311" y="196"/>
                          </a:lnTo>
                          <a:lnTo>
                            <a:pt x="311" y="198"/>
                          </a:lnTo>
                          <a:lnTo>
                            <a:pt x="313" y="198"/>
                          </a:lnTo>
                          <a:lnTo>
                            <a:pt x="313" y="200"/>
                          </a:lnTo>
                          <a:lnTo>
                            <a:pt x="313" y="202"/>
                          </a:lnTo>
                          <a:lnTo>
                            <a:pt x="311" y="202"/>
                          </a:lnTo>
                          <a:lnTo>
                            <a:pt x="311" y="204"/>
                          </a:lnTo>
                          <a:lnTo>
                            <a:pt x="311" y="206"/>
                          </a:lnTo>
                          <a:lnTo>
                            <a:pt x="311" y="207"/>
                          </a:lnTo>
                          <a:lnTo>
                            <a:pt x="311" y="209"/>
                          </a:lnTo>
                          <a:lnTo>
                            <a:pt x="313" y="209"/>
                          </a:lnTo>
                          <a:lnTo>
                            <a:pt x="315" y="209"/>
                          </a:lnTo>
                          <a:lnTo>
                            <a:pt x="315" y="211"/>
                          </a:lnTo>
                          <a:lnTo>
                            <a:pt x="315" y="213"/>
                          </a:lnTo>
                          <a:lnTo>
                            <a:pt x="313" y="213"/>
                          </a:lnTo>
                          <a:lnTo>
                            <a:pt x="315" y="213"/>
                          </a:lnTo>
                          <a:lnTo>
                            <a:pt x="315" y="215"/>
                          </a:lnTo>
                          <a:lnTo>
                            <a:pt x="313" y="217"/>
                          </a:lnTo>
                          <a:lnTo>
                            <a:pt x="313" y="219"/>
                          </a:lnTo>
                          <a:lnTo>
                            <a:pt x="315" y="219"/>
                          </a:lnTo>
                          <a:lnTo>
                            <a:pt x="315" y="221"/>
                          </a:lnTo>
                          <a:lnTo>
                            <a:pt x="315" y="223"/>
                          </a:lnTo>
                          <a:lnTo>
                            <a:pt x="317" y="223"/>
                          </a:lnTo>
                          <a:lnTo>
                            <a:pt x="317" y="225"/>
                          </a:lnTo>
                          <a:lnTo>
                            <a:pt x="317" y="227"/>
                          </a:lnTo>
                          <a:lnTo>
                            <a:pt x="319" y="227"/>
                          </a:lnTo>
                          <a:lnTo>
                            <a:pt x="319" y="229"/>
                          </a:lnTo>
                          <a:lnTo>
                            <a:pt x="319" y="231"/>
                          </a:lnTo>
                          <a:lnTo>
                            <a:pt x="317" y="231"/>
                          </a:lnTo>
                          <a:lnTo>
                            <a:pt x="317" y="232"/>
                          </a:lnTo>
                          <a:lnTo>
                            <a:pt x="317" y="234"/>
                          </a:lnTo>
                          <a:lnTo>
                            <a:pt x="315" y="234"/>
                          </a:lnTo>
                          <a:lnTo>
                            <a:pt x="315" y="236"/>
                          </a:lnTo>
                          <a:lnTo>
                            <a:pt x="317" y="236"/>
                          </a:lnTo>
                          <a:lnTo>
                            <a:pt x="317" y="238"/>
                          </a:lnTo>
                          <a:lnTo>
                            <a:pt x="319" y="238"/>
                          </a:lnTo>
                          <a:lnTo>
                            <a:pt x="319" y="240"/>
                          </a:lnTo>
                          <a:lnTo>
                            <a:pt x="321" y="240"/>
                          </a:lnTo>
                          <a:lnTo>
                            <a:pt x="321" y="242"/>
                          </a:lnTo>
                          <a:lnTo>
                            <a:pt x="319" y="242"/>
                          </a:lnTo>
                          <a:lnTo>
                            <a:pt x="321" y="242"/>
                          </a:lnTo>
                          <a:lnTo>
                            <a:pt x="321" y="244"/>
                          </a:lnTo>
                          <a:lnTo>
                            <a:pt x="319" y="246"/>
                          </a:lnTo>
                          <a:lnTo>
                            <a:pt x="321" y="248"/>
                          </a:lnTo>
                          <a:lnTo>
                            <a:pt x="321" y="250"/>
                          </a:lnTo>
                          <a:lnTo>
                            <a:pt x="323" y="250"/>
                          </a:lnTo>
                          <a:lnTo>
                            <a:pt x="321" y="250"/>
                          </a:lnTo>
                          <a:lnTo>
                            <a:pt x="321" y="252"/>
                          </a:lnTo>
                          <a:lnTo>
                            <a:pt x="323" y="252"/>
                          </a:lnTo>
                          <a:lnTo>
                            <a:pt x="325" y="252"/>
                          </a:lnTo>
                          <a:lnTo>
                            <a:pt x="327" y="252"/>
                          </a:lnTo>
                          <a:lnTo>
                            <a:pt x="329" y="252"/>
                          </a:lnTo>
                          <a:lnTo>
                            <a:pt x="329" y="254"/>
                          </a:lnTo>
                          <a:lnTo>
                            <a:pt x="331" y="254"/>
                          </a:lnTo>
                          <a:lnTo>
                            <a:pt x="332" y="254"/>
                          </a:lnTo>
                          <a:lnTo>
                            <a:pt x="334" y="254"/>
                          </a:lnTo>
                          <a:lnTo>
                            <a:pt x="336" y="254"/>
                          </a:lnTo>
                          <a:lnTo>
                            <a:pt x="338" y="254"/>
                          </a:lnTo>
                          <a:lnTo>
                            <a:pt x="338" y="255"/>
                          </a:lnTo>
                          <a:lnTo>
                            <a:pt x="340" y="255"/>
                          </a:lnTo>
                          <a:lnTo>
                            <a:pt x="340" y="257"/>
                          </a:lnTo>
                          <a:lnTo>
                            <a:pt x="342" y="257"/>
                          </a:lnTo>
                          <a:lnTo>
                            <a:pt x="344" y="255"/>
                          </a:lnTo>
                          <a:lnTo>
                            <a:pt x="344" y="257"/>
                          </a:lnTo>
                          <a:lnTo>
                            <a:pt x="344" y="259"/>
                          </a:lnTo>
                          <a:lnTo>
                            <a:pt x="344" y="257"/>
                          </a:lnTo>
                          <a:lnTo>
                            <a:pt x="346" y="257"/>
                          </a:lnTo>
                          <a:lnTo>
                            <a:pt x="346" y="259"/>
                          </a:lnTo>
                          <a:lnTo>
                            <a:pt x="348" y="259"/>
                          </a:lnTo>
                          <a:lnTo>
                            <a:pt x="348" y="261"/>
                          </a:lnTo>
                          <a:lnTo>
                            <a:pt x="350" y="261"/>
                          </a:lnTo>
                          <a:lnTo>
                            <a:pt x="350" y="259"/>
                          </a:lnTo>
                          <a:lnTo>
                            <a:pt x="350" y="261"/>
                          </a:lnTo>
                          <a:lnTo>
                            <a:pt x="350" y="263"/>
                          </a:lnTo>
                          <a:lnTo>
                            <a:pt x="348" y="263"/>
                          </a:lnTo>
                          <a:lnTo>
                            <a:pt x="348" y="265"/>
                          </a:lnTo>
                          <a:lnTo>
                            <a:pt x="346" y="265"/>
                          </a:lnTo>
                          <a:lnTo>
                            <a:pt x="344" y="267"/>
                          </a:lnTo>
                          <a:lnTo>
                            <a:pt x="344" y="269"/>
                          </a:lnTo>
                          <a:lnTo>
                            <a:pt x="344" y="271"/>
                          </a:lnTo>
                          <a:lnTo>
                            <a:pt x="344" y="273"/>
                          </a:lnTo>
                          <a:lnTo>
                            <a:pt x="346" y="273"/>
                          </a:lnTo>
                          <a:lnTo>
                            <a:pt x="344" y="273"/>
                          </a:lnTo>
                          <a:lnTo>
                            <a:pt x="346" y="273"/>
                          </a:lnTo>
                          <a:lnTo>
                            <a:pt x="346" y="275"/>
                          </a:lnTo>
                          <a:lnTo>
                            <a:pt x="348" y="275"/>
                          </a:lnTo>
                          <a:lnTo>
                            <a:pt x="348" y="273"/>
                          </a:lnTo>
                          <a:lnTo>
                            <a:pt x="348" y="271"/>
                          </a:lnTo>
                          <a:lnTo>
                            <a:pt x="350" y="271"/>
                          </a:lnTo>
                          <a:lnTo>
                            <a:pt x="350" y="273"/>
                          </a:lnTo>
                          <a:lnTo>
                            <a:pt x="350" y="275"/>
                          </a:lnTo>
                          <a:lnTo>
                            <a:pt x="352" y="277"/>
                          </a:lnTo>
                          <a:lnTo>
                            <a:pt x="354" y="277"/>
                          </a:lnTo>
                          <a:lnTo>
                            <a:pt x="354" y="279"/>
                          </a:lnTo>
                          <a:lnTo>
                            <a:pt x="356" y="279"/>
                          </a:lnTo>
                          <a:lnTo>
                            <a:pt x="357" y="279"/>
                          </a:lnTo>
                          <a:lnTo>
                            <a:pt x="359" y="279"/>
                          </a:lnTo>
                          <a:lnTo>
                            <a:pt x="361" y="279"/>
                          </a:lnTo>
                          <a:lnTo>
                            <a:pt x="359" y="279"/>
                          </a:lnTo>
                          <a:lnTo>
                            <a:pt x="359" y="280"/>
                          </a:lnTo>
                          <a:lnTo>
                            <a:pt x="361" y="280"/>
                          </a:lnTo>
                          <a:lnTo>
                            <a:pt x="363" y="279"/>
                          </a:lnTo>
                          <a:lnTo>
                            <a:pt x="363" y="277"/>
                          </a:lnTo>
                          <a:lnTo>
                            <a:pt x="365" y="277"/>
                          </a:lnTo>
                          <a:lnTo>
                            <a:pt x="367" y="277"/>
                          </a:lnTo>
                          <a:lnTo>
                            <a:pt x="369" y="275"/>
                          </a:lnTo>
                          <a:lnTo>
                            <a:pt x="371" y="277"/>
                          </a:lnTo>
                          <a:lnTo>
                            <a:pt x="371" y="275"/>
                          </a:lnTo>
                          <a:lnTo>
                            <a:pt x="373" y="277"/>
                          </a:lnTo>
                          <a:lnTo>
                            <a:pt x="373" y="275"/>
                          </a:lnTo>
                          <a:lnTo>
                            <a:pt x="373" y="273"/>
                          </a:lnTo>
                          <a:lnTo>
                            <a:pt x="375" y="273"/>
                          </a:lnTo>
                          <a:lnTo>
                            <a:pt x="377" y="273"/>
                          </a:lnTo>
                          <a:lnTo>
                            <a:pt x="377" y="271"/>
                          </a:lnTo>
                          <a:lnTo>
                            <a:pt x="375" y="271"/>
                          </a:lnTo>
                          <a:lnTo>
                            <a:pt x="377" y="269"/>
                          </a:lnTo>
                          <a:lnTo>
                            <a:pt x="377" y="271"/>
                          </a:lnTo>
                          <a:lnTo>
                            <a:pt x="379" y="271"/>
                          </a:lnTo>
                          <a:lnTo>
                            <a:pt x="379" y="269"/>
                          </a:lnTo>
                          <a:lnTo>
                            <a:pt x="380" y="269"/>
                          </a:lnTo>
                          <a:lnTo>
                            <a:pt x="380" y="267"/>
                          </a:lnTo>
                          <a:lnTo>
                            <a:pt x="379" y="267"/>
                          </a:lnTo>
                          <a:lnTo>
                            <a:pt x="380" y="267"/>
                          </a:lnTo>
                          <a:lnTo>
                            <a:pt x="380" y="265"/>
                          </a:lnTo>
                          <a:lnTo>
                            <a:pt x="382" y="265"/>
                          </a:lnTo>
                          <a:lnTo>
                            <a:pt x="382" y="267"/>
                          </a:lnTo>
                          <a:lnTo>
                            <a:pt x="384" y="267"/>
                          </a:lnTo>
                          <a:lnTo>
                            <a:pt x="384" y="265"/>
                          </a:lnTo>
                          <a:lnTo>
                            <a:pt x="384" y="263"/>
                          </a:lnTo>
                          <a:lnTo>
                            <a:pt x="386" y="263"/>
                          </a:lnTo>
                          <a:lnTo>
                            <a:pt x="388" y="263"/>
                          </a:lnTo>
                          <a:lnTo>
                            <a:pt x="388" y="261"/>
                          </a:lnTo>
                          <a:lnTo>
                            <a:pt x="388" y="259"/>
                          </a:lnTo>
                          <a:lnTo>
                            <a:pt x="388" y="261"/>
                          </a:lnTo>
                          <a:lnTo>
                            <a:pt x="390" y="261"/>
                          </a:lnTo>
                          <a:lnTo>
                            <a:pt x="390" y="259"/>
                          </a:lnTo>
                          <a:lnTo>
                            <a:pt x="390" y="261"/>
                          </a:lnTo>
                          <a:lnTo>
                            <a:pt x="392" y="261"/>
                          </a:lnTo>
                          <a:lnTo>
                            <a:pt x="394" y="261"/>
                          </a:lnTo>
                          <a:lnTo>
                            <a:pt x="394" y="259"/>
                          </a:lnTo>
                          <a:lnTo>
                            <a:pt x="396" y="259"/>
                          </a:lnTo>
                          <a:lnTo>
                            <a:pt x="394" y="259"/>
                          </a:lnTo>
                          <a:lnTo>
                            <a:pt x="396" y="259"/>
                          </a:lnTo>
                          <a:lnTo>
                            <a:pt x="396" y="257"/>
                          </a:lnTo>
                          <a:lnTo>
                            <a:pt x="394" y="257"/>
                          </a:lnTo>
                          <a:lnTo>
                            <a:pt x="394" y="255"/>
                          </a:lnTo>
                          <a:lnTo>
                            <a:pt x="396" y="255"/>
                          </a:lnTo>
                          <a:lnTo>
                            <a:pt x="396" y="254"/>
                          </a:lnTo>
                          <a:lnTo>
                            <a:pt x="394" y="254"/>
                          </a:lnTo>
                          <a:lnTo>
                            <a:pt x="396" y="254"/>
                          </a:lnTo>
                          <a:lnTo>
                            <a:pt x="396" y="252"/>
                          </a:lnTo>
                          <a:lnTo>
                            <a:pt x="396" y="250"/>
                          </a:lnTo>
                          <a:lnTo>
                            <a:pt x="398" y="252"/>
                          </a:lnTo>
                          <a:lnTo>
                            <a:pt x="398" y="254"/>
                          </a:lnTo>
                          <a:lnTo>
                            <a:pt x="400" y="254"/>
                          </a:lnTo>
                          <a:lnTo>
                            <a:pt x="400" y="255"/>
                          </a:lnTo>
                          <a:lnTo>
                            <a:pt x="402" y="255"/>
                          </a:lnTo>
                          <a:lnTo>
                            <a:pt x="404" y="257"/>
                          </a:lnTo>
                          <a:lnTo>
                            <a:pt x="404" y="255"/>
                          </a:lnTo>
                          <a:lnTo>
                            <a:pt x="405" y="257"/>
                          </a:lnTo>
                          <a:lnTo>
                            <a:pt x="407" y="257"/>
                          </a:lnTo>
                          <a:lnTo>
                            <a:pt x="407" y="259"/>
                          </a:lnTo>
                          <a:lnTo>
                            <a:pt x="409" y="259"/>
                          </a:lnTo>
                          <a:lnTo>
                            <a:pt x="409" y="261"/>
                          </a:lnTo>
                          <a:lnTo>
                            <a:pt x="411" y="261"/>
                          </a:lnTo>
                          <a:lnTo>
                            <a:pt x="411" y="259"/>
                          </a:lnTo>
                          <a:lnTo>
                            <a:pt x="411" y="257"/>
                          </a:lnTo>
                          <a:lnTo>
                            <a:pt x="411" y="255"/>
                          </a:lnTo>
                          <a:lnTo>
                            <a:pt x="413" y="255"/>
                          </a:lnTo>
                          <a:lnTo>
                            <a:pt x="413" y="254"/>
                          </a:lnTo>
                          <a:lnTo>
                            <a:pt x="411" y="254"/>
                          </a:lnTo>
                          <a:lnTo>
                            <a:pt x="413" y="254"/>
                          </a:lnTo>
                          <a:lnTo>
                            <a:pt x="415" y="254"/>
                          </a:lnTo>
                          <a:lnTo>
                            <a:pt x="417" y="254"/>
                          </a:lnTo>
                          <a:lnTo>
                            <a:pt x="417" y="255"/>
                          </a:lnTo>
                          <a:lnTo>
                            <a:pt x="419" y="255"/>
                          </a:lnTo>
                          <a:lnTo>
                            <a:pt x="421" y="255"/>
                          </a:lnTo>
                          <a:lnTo>
                            <a:pt x="421" y="257"/>
                          </a:lnTo>
                          <a:lnTo>
                            <a:pt x="423" y="257"/>
                          </a:lnTo>
                          <a:lnTo>
                            <a:pt x="423" y="259"/>
                          </a:lnTo>
                          <a:lnTo>
                            <a:pt x="423" y="257"/>
                          </a:lnTo>
                          <a:lnTo>
                            <a:pt x="425" y="257"/>
                          </a:lnTo>
                          <a:lnTo>
                            <a:pt x="425" y="259"/>
                          </a:lnTo>
                          <a:lnTo>
                            <a:pt x="425" y="261"/>
                          </a:lnTo>
                          <a:lnTo>
                            <a:pt x="427" y="261"/>
                          </a:lnTo>
                          <a:lnTo>
                            <a:pt x="428" y="261"/>
                          </a:lnTo>
                          <a:lnTo>
                            <a:pt x="428" y="263"/>
                          </a:lnTo>
                          <a:lnTo>
                            <a:pt x="430" y="263"/>
                          </a:lnTo>
                          <a:lnTo>
                            <a:pt x="428" y="263"/>
                          </a:lnTo>
                          <a:lnTo>
                            <a:pt x="430" y="263"/>
                          </a:lnTo>
                          <a:lnTo>
                            <a:pt x="430" y="265"/>
                          </a:lnTo>
                          <a:lnTo>
                            <a:pt x="432" y="265"/>
                          </a:lnTo>
                          <a:lnTo>
                            <a:pt x="432" y="267"/>
                          </a:lnTo>
                          <a:lnTo>
                            <a:pt x="434" y="267"/>
                          </a:lnTo>
                          <a:lnTo>
                            <a:pt x="432" y="267"/>
                          </a:lnTo>
                          <a:lnTo>
                            <a:pt x="434" y="267"/>
                          </a:lnTo>
                          <a:lnTo>
                            <a:pt x="434" y="269"/>
                          </a:lnTo>
                          <a:lnTo>
                            <a:pt x="434" y="271"/>
                          </a:lnTo>
                          <a:lnTo>
                            <a:pt x="436" y="273"/>
                          </a:lnTo>
                          <a:lnTo>
                            <a:pt x="436" y="275"/>
                          </a:lnTo>
                          <a:lnTo>
                            <a:pt x="436" y="277"/>
                          </a:lnTo>
                          <a:lnTo>
                            <a:pt x="438" y="277"/>
                          </a:lnTo>
                          <a:lnTo>
                            <a:pt x="438" y="279"/>
                          </a:lnTo>
                          <a:lnTo>
                            <a:pt x="440" y="279"/>
                          </a:lnTo>
                          <a:lnTo>
                            <a:pt x="442" y="279"/>
                          </a:lnTo>
                          <a:lnTo>
                            <a:pt x="444" y="279"/>
                          </a:lnTo>
                          <a:lnTo>
                            <a:pt x="446" y="279"/>
                          </a:lnTo>
                          <a:lnTo>
                            <a:pt x="448" y="279"/>
                          </a:lnTo>
                          <a:lnTo>
                            <a:pt x="448" y="280"/>
                          </a:lnTo>
                          <a:lnTo>
                            <a:pt x="448" y="282"/>
                          </a:lnTo>
                          <a:lnTo>
                            <a:pt x="450" y="282"/>
                          </a:lnTo>
                          <a:lnTo>
                            <a:pt x="452" y="282"/>
                          </a:lnTo>
                          <a:lnTo>
                            <a:pt x="453" y="282"/>
                          </a:lnTo>
                          <a:lnTo>
                            <a:pt x="453" y="284"/>
                          </a:lnTo>
                          <a:lnTo>
                            <a:pt x="455" y="284"/>
                          </a:lnTo>
                          <a:lnTo>
                            <a:pt x="455" y="286"/>
                          </a:lnTo>
                          <a:lnTo>
                            <a:pt x="453" y="286"/>
                          </a:lnTo>
                          <a:lnTo>
                            <a:pt x="453" y="288"/>
                          </a:lnTo>
                          <a:lnTo>
                            <a:pt x="455" y="288"/>
                          </a:lnTo>
                          <a:lnTo>
                            <a:pt x="455" y="292"/>
                          </a:lnTo>
                          <a:lnTo>
                            <a:pt x="455" y="294"/>
                          </a:lnTo>
                          <a:lnTo>
                            <a:pt x="455" y="296"/>
                          </a:lnTo>
                          <a:lnTo>
                            <a:pt x="455" y="298"/>
                          </a:lnTo>
                          <a:lnTo>
                            <a:pt x="453" y="298"/>
                          </a:lnTo>
                          <a:lnTo>
                            <a:pt x="453" y="300"/>
                          </a:lnTo>
                          <a:lnTo>
                            <a:pt x="455" y="300"/>
                          </a:lnTo>
                          <a:lnTo>
                            <a:pt x="455" y="302"/>
                          </a:lnTo>
                          <a:lnTo>
                            <a:pt x="453" y="302"/>
                          </a:lnTo>
                          <a:lnTo>
                            <a:pt x="453" y="303"/>
                          </a:lnTo>
                          <a:lnTo>
                            <a:pt x="455" y="303"/>
                          </a:lnTo>
                          <a:lnTo>
                            <a:pt x="455" y="305"/>
                          </a:lnTo>
                          <a:lnTo>
                            <a:pt x="455" y="307"/>
                          </a:lnTo>
                          <a:lnTo>
                            <a:pt x="455" y="309"/>
                          </a:lnTo>
                          <a:lnTo>
                            <a:pt x="457" y="309"/>
                          </a:lnTo>
                          <a:lnTo>
                            <a:pt x="461" y="309"/>
                          </a:lnTo>
                          <a:lnTo>
                            <a:pt x="461" y="311"/>
                          </a:lnTo>
                          <a:lnTo>
                            <a:pt x="459" y="311"/>
                          </a:lnTo>
                          <a:lnTo>
                            <a:pt x="457" y="311"/>
                          </a:lnTo>
                          <a:lnTo>
                            <a:pt x="457" y="313"/>
                          </a:lnTo>
                          <a:lnTo>
                            <a:pt x="455" y="313"/>
                          </a:lnTo>
                          <a:lnTo>
                            <a:pt x="455" y="311"/>
                          </a:lnTo>
                          <a:lnTo>
                            <a:pt x="453" y="311"/>
                          </a:lnTo>
                          <a:lnTo>
                            <a:pt x="453" y="313"/>
                          </a:lnTo>
                          <a:lnTo>
                            <a:pt x="453" y="315"/>
                          </a:lnTo>
                          <a:lnTo>
                            <a:pt x="455" y="315"/>
                          </a:lnTo>
                          <a:lnTo>
                            <a:pt x="455" y="317"/>
                          </a:lnTo>
                          <a:lnTo>
                            <a:pt x="457" y="317"/>
                          </a:lnTo>
                          <a:lnTo>
                            <a:pt x="457" y="319"/>
                          </a:lnTo>
                          <a:lnTo>
                            <a:pt x="455" y="319"/>
                          </a:lnTo>
                          <a:lnTo>
                            <a:pt x="453" y="321"/>
                          </a:lnTo>
                          <a:lnTo>
                            <a:pt x="453" y="323"/>
                          </a:lnTo>
                          <a:lnTo>
                            <a:pt x="452" y="323"/>
                          </a:lnTo>
                          <a:lnTo>
                            <a:pt x="452" y="325"/>
                          </a:lnTo>
                          <a:lnTo>
                            <a:pt x="452" y="323"/>
                          </a:lnTo>
                          <a:lnTo>
                            <a:pt x="450" y="323"/>
                          </a:lnTo>
                          <a:lnTo>
                            <a:pt x="450" y="325"/>
                          </a:lnTo>
                          <a:lnTo>
                            <a:pt x="448" y="325"/>
                          </a:lnTo>
                          <a:lnTo>
                            <a:pt x="446" y="325"/>
                          </a:lnTo>
                          <a:lnTo>
                            <a:pt x="448" y="327"/>
                          </a:lnTo>
                          <a:lnTo>
                            <a:pt x="446" y="327"/>
                          </a:lnTo>
                          <a:lnTo>
                            <a:pt x="446" y="328"/>
                          </a:lnTo>
                          <a:lnTo>
                            <a:pt x="448" y="328"/>
                          </a:lnTo>
                          <a:lnTo>
                            <a:pt x="448" y="330"/>
                          </a:lnTo>
                          <a:lnTo>
                            <a:pt x="444" y="330"/>
                          </a:lnTo>
                          <a:lnTo>
                            <a:pt x="442" y="330"/>
                          </a:lnTo>
                          <a:lnTo>
                            <a:pt x="440" y="330"/>
                          </a:lnTo>
                          <a:lnTo>
                            <a:pt x="438" y="330"/>
                          </a:lnTo>
                          <a:lnTo>
                            <a:pt x="436" y="330"/>
                          </a:lnTo>
                          <a:lnTo>
                            <a:pt x="436" y="332"/>
                          </a:lnTo>
                          <a:lnTo>
                            <a:pt x="436" y="334"/>
                          </a:lnTo>
                          <a:lnTo>
                            <a:pt x="436" y="336"/>
                          </a:lnTo>
                          <a:lnTo>
                            <a:pt x="436" y="338"/>
                          </a:lnTo>
                          <a:lnTo>
                            <a:pt x="436" y="340"/>
                          </a:lnTo>
                          <a:lnTo>
                            <a:pt x="438" y="340"/>
                          </a:lnTo>
                          <a:lnTo>
                            <a:pt x="436" y="340"/>
                          </a:lnTo>
                          <a:lnTo>
                            <a:pt x="438" y="340"/>
                          </a:lnTo>
                          <a:lnTo>
                            <a:pt x="438" y="342"/>
                          </a:lnTo>
                          <a:lnTo>
                            <a:pt x="436" y="342"/>
                          </a:lnTo>
                          <a:lnTo>
                            <a:pt x="436" y="344"/>
                          </a:lnTo>
                          <a:lnTo>
                            <a:pt x="436" y="346"/>
                          </a:lnTo>
                          <a:lnTo>
                            <a:pt x="434" y="346"/>
                          </a:lnTo>
                          <a:lnTo>
                            <a:pt x="434" y="348"/>
                          </a:lnTo>
                          <a:lnTo>
                            <a:pt x="434" y="350"/>
                          </a:lnTo>
                          <a:lnTo>
                            <a:pt x="432" y="350"/>
                          </a:lnTo>
                          <a:lnTo>
                            <a:pt x="432" y="351"/>
                          </a:lnTo>
                          <a:lnTo>
                            <a:pt x="430" y="351"/>
                          </a:lnTo>
                          <a:lnTo>
                            <a:pt x="430" y="353"/>
                          </a:lnTo>
                          <a:lnTo>
                            <a:pt x="430" y="355"/>
                          </a:lnTo>
                          <a:lnTo>
                            <a:pt x="428" y="355"/>
                          </a:lnTo>
                          <a:lnTo>
                            <a:pt x="427" y="355"/>
                          </a:lnTo>
                          <a:lnTo>
                            <a:pt x="427" y="357"/>
                          </a:lnTo>
                          <a:lnTo>
                            <a:pt x="425" y="357"/>
                          </a:lnTo>
                          <a:lnTo>
                            <a:pt x="425" y="359"/>
                          </a:lnTo>
                          <a:lnTo>
                            <a:pt x="425" y="361"/>
                          </a:lnTo>
                          <a:lnTo>
                            <a:pt x="423" y="361"/>
                          </a:lnTo>
                          <a:lnTo>
                            <a:pt x="423" y="363"/>
                          </a:lnTo>
                          <a:lnTo>
                            <a:pt x="421" y="363"/>
                          </a:lnTo>
                          <a:lnTo>
                            <a:pt x="421" y="365"/>
                          </a:lnTo>
                          <a:lnTo>
                            <a:pt x="419" y="365"/>
                          </a:lnTo>
                          <a:lnTo>
                            <a:pt x="419" y="363"/>
                          </a:lnTo>
                          <a:lnTo>
                            <a:pt x="417" y="363"/>
                          </a:lnTo>
                          <a:lnTo>
                            <a:pt x="415" y="363"/>
                          </a:lnTo>
                          <a:lnTo>
                            <a:pt x="413" y="363"/>
                          </a:lnTo>
                          <a:lnTo>
                            <a:pt x="411" y="363"/>
                          </a:lnTo>
                          <a:lnTo>
                            <a:pt x="409" y="363"/>
                          </a:lnTo>
                          <a:lnTo>
                            <a:pt x="407" y="363"/>
                          </a:lnTo>
                          <a:lnTo>
                            <a:pt x="405" y="363"/>
                          </a:lnTo>
                          <a:lnTo>
                            <a:pt x="405" y="365"/>
                          </a:lnTo>
                          <a:lnTo>
                            <a:pt x="404" y="365"/>
                          </a:lnTo>
                          <a:lnTo>
                            <a:pt x="402" y="365"/>
                          </a:lnTo>
                          <a:lnTo>
                            <a:pt x="400" y="365"/>
                          </a:lnTo>
                          <a:lnTo>
                            <a:pt x="400" y="367"/>
                          </a:lnTo>
                          <a:lnTo>
                            <a:pt x="398" y="367"/>
                          </a:lnTo>
                          <a:lnTo>
                            <a:pt x="398" y="365"/>
                          </a:lnTo>
                          <a:lnTo>
                            <a:pt x="398" y="367"/>
                          </a:lnTo>
                          <a:lnTo>
                            <a:pt x="396" y="367"/>
                          </a:lnTo>
                          <a:lnTo>
                            <a:pt x="394" y="367"/>
                          </a:lnTo>
                          <a:lnTo>
                            <a:pt x="394" y="369"/>
                          </a:lnTo>
                          <a:lnTo>
                            <a:pt x="392" y="369"/>
                          </a:lnTo>
                          <a:lnTo>
                            <a:pt x="390" y="369"/>
                          </a:lnTo>
                          <a:lnTo>
                            <a:pt x="390" y="371"/>
                          </a:lnTo>
                          <a:lnTo>
                            <a:pt x="388" y="371"/>
                          </a:lnTo>
                          <a:lnTo>
                            <a:pt x="386" y="371"/>
                          </a:lnTo>
                          <a:lnTo>
                            <a:pt x="384" y="371"/>
                          </a:lnTo>
                          <a:lnTo>
                            <a:pt x="382" y="371"/>
                          </a:lnTo>
                          <a:lnTo>
                            <a:pt x="382" y="369"/>
                          </a:lnTo>
                          <a:lnTo>
                            <a:pt x="380" y="369"/>
                          </a:lnTo>
                          <a:lnTo>
                            <a:pt x="380" y="367"/>
                          </a:lnTo>
                          <a:lnTo>
                            <a:pt x="379" y="367"/>
                          </a:lnTo>
                          <a:lnTo>
                            <a:pt x="379" y="365"/>
                          </a:lnTo>
                          <a:lnTo>
                            <a:pt x="379" y="363"/>
                          </a:lnTo>
                          <a:lnTo>
                            <a:pt x="377" y="365"/>
                          </a:lnTo>
                          <a:lnTo>
                            <a:pt x="377" y="367"/>
                          </a:lnTo>
                          <a:lnTo>
                            <a:pt x="377" y="369"/>
                          </a:lnTo>
                          <a:lnTo>
                            <a:pt x="375" y="369"/>
                          </a:lnTo>
                          <a:lnTo>
                            <a:pt x="375" y="371"/>
                          </a:lnTo>
                          <a:lnTo>
                            <a:pt x="373" y="371"/>
                          </a:lnTo>
                          <a:lnTo>
                            <a:pt x="371" y="371"/>
                          </a:lnTo>
                          <a:lnTo>
                            <a:pt x="369" y="371"/>
                          </a:lnTo>
                          <a:lnTo>
                            <a:pt x="367" y="371"/>
                          </a:lnTo>
                          <a:lnTo>
                            <a:pt x="365" y="371"/>
                          </a:lnTo>
                          <a:lnTo>
                            <a:pt x="363" y="371"/>
                          </a:lnTo>
                          <a:lnTo>
                            <a:pt x="363" y="369"/>
                          </a:lnTo>
                          <a:lnTo>
                            <a:pt x="361" y="369"/>
                          </a:lnTo>
                          <a:lnTo>
                            <a:pt x="359" y="369"/>
                          </a:lnTo>
                          <a:lnTo>
                            <a:pt x="359" y="371"/>
                          </a:lnTo>
                          <a:lnTo>
                            <a:pt x="357" y="371"/>
                          </a:lnTo>
                          <a:lnTo>
                            <a:pt x="356" y="371"/>
                          </a:lnTo>
                          <a:lnTo>
                            <a:pt x="354" y="371"/>
                          </a:lnTo>
                          <a:lnTo>
                            <a:pt x="352" y="371"/>
                          </a:lnTo>
                          <a:lnTo>
                            <a:pt x="352" y="369"/>
                          </a:lnTo>
                          <a:lnTo>
                            <a:pt x="350" y="367"/>
                          </a:lnTo>
                          <a:lnTo>
                            <a:pt x="348" y="367"/>
                          </a:lnTo>
                          <a:lnTo>
                            <a:pt x="348" y="365"/>
                          </a:lnTo>
                          <a:lnTo>
                            <a:pt x="346" y="365"/>
                          </a:lnTo>
                          <a:lnTo>
                            <a:pt x="346" y="367"/>
                          </a:lnTo>
                          <a:lnTo>
                            <a:pt x="344" y="367"/>
                          </a:lnTo>
                          <a:lnTo>
                            <a:pt x="342" y="367"/>
                          </a:lnTo>
                          <a:lnTo>
                            <a:pt x="342" y="369"/>
                          </a:lnTo>
                          <a:lnTo>
                            <a:pt x="342" y="371"/>
                          </a:lnTo>
                          <a:lnTo>
                            <a:pt x="340" y="371"/>
                          </a:lnTo>
                          <a:lnTo>
                            <a:pt x="340" y="373"/>
                          </a:lnTo>
                          <a:lnTo>
                            <a:pt x="338" y="373"/>
                          </a:lnTo>
                          <a:lnTo>
                            <a:pt x="338" y="375"/>
                          </a:lnTo>
                          <a:lnTo>
                            <a:pt x="338" y="376"/>
                          </a:lnTo>
                          <a:lnTo>
                            <a:pt x="336" y="376"/>
                          </a:lnTo>
                          <a:lnTo>
                            <a:pt x="336" y="378"/>
                          </a:lnTo>
                          <a:lnTo>
                            <a:pt x="336" y="380"/>
                          </a:lnTo>
                          <a:lnTo>
                            <a:pt x="336" y="382"/>
                          </a:lnTo>
                          <a:lnTo>
                            <a:pt x="334" y="382"/>
                          </a:lnTo>
                          <a:lnTo>
                            <a:pt x="334" y="384"/>
                          </a:lnTo>
                          <a:lnTo>
                            <a:pt x="332" y="386"/>
                          </a:lnTo>
                          <a:lnTo>
                            <a:pt x="331" y="386"/>
                          </a:lnTo>
                          <a:lnTo>
                            <a:pt x="329" y="386"/>
                          </a:lnTo>
                          <a:lnTo>
                            <a:pt x="329" y="388"/>
                          </a:lnTo>
                          <a:lnTo>
                            <a:pt x="327" y="390"/>
                          </a:lnTo>
                          <a:lnTo>
                            <a:pt x="325" y="390"/>
                          </a:lnTo>
                          <a:lnTo>
                            <a:pt x="325" y="392"/>
                          </a:lnTo>
                          <a:lnTo>
                            <a:pt x="325" y="394"/>
                          </a:lnTo>
                          <a:lnTo>
                            <a:pt x="325" y="396"/>
                          </a:lnTo>
                          <a:lnTo>
                            <a:pt x="323" y="396"/>
                          </a:lnTo>
                          <a:lnTo>
                            <a:pt x="321" y="396"/>
                          </a:lnTo>
                          <a:lnTo>
                            <a:pt x="321" y="398"/>
                          </a:lnTo>
                          <a:lnTo>
                            <a:pt x="319" y="398"/>
                          </a:lnTo>
                          <a:lnTo>
                            <a:pt x="319" y="399"/>
                          </a:lnTo>
                          <a:lnTo>
                            <a:pt x="317" y="399"/>
                          </a:lnTo>
                          <a:lnTo>
                            <a:pt x="315" y="399"/>
                          </a:lnTo>
                          <a:lnTo>
                            <a:pt x="315" y="398"/>
                          </a:lnTo>
                          <a:lnTo>
                            <a:pt x="313" y="398"/>
                          </a:lnTo>
                          <a:lnTo>
                            <a:pt x="313" y="399"/>
                          </a:lnTo>
                          <a:lnTo>
                            <a:pt x="313" y="401"/>
                          </a:lnTo>
                          <a:lnTo>
                            <a:pt x="315" y="401"/>
                          </a:lnTo>
                          <a:lnTo>
                            <a:pt x="315" y="403"/>
                          </a:lnTo>
                          <a:lnTo>
                            <a:pt x="315" y="405"/>
                          </a:lnTo>
                          <a:lnTo>
                            <a:pt x="313" y="405"/>
                          </a:lnTo>
                          <a:lnTo>
                            <a:pt x="311" y="405"/>
                          </a:lnTo>
                          <a:lnTo>
                            <a:pt x="311" y="407"/>
                          </a:lnTo>
                          <a:lnTo>
                            <a:pt x="311" y="409"/>
                          </a:lnTo>
                          <a:lnTo>
                            <a:pt x="311" y="411"/>
                          </a:lnTo>
                          <a:lnTo>
                            <a:pt x="311" y="413"/>
                          </a:lnTo>
                          <a:lnTo>
                            <a:pt x="311" y="415"/>
                          </a:lnTo>
                          <a:lnTo>
                            <a:pt x="311" y="417"/>
                          </a:lnTo>
                          <a:lnTo>
                            <a:pt x="309" y="417"/>
                          </a:lnTo>
                          <a:lnTo>
                            <a:pt x="309" y="419"/>
                          </a:lnTo>
                          <a:lnTo>
                            <a:pt x="308" y="419"/>
                          </a:lnTo>
                          <a:lnTo>
                            <a:pt x="306" y="419"/>
                          </a:lnTo>
                          <a:lnTo>
                            <a:pt x="304" y="421"/>
                          </a:lnTo>
                          <a:lnTo>
                            <a:pt x="302" y="421"/>
                          </a:lnTo>
                          <a:lnTo>
                            <a:pt x="300" y="423"/>
                          </a:lnTo>
                          <a:lnTo>
                            <a:pt x="298" y="423"/>
                          </a:lnTo>
                          <a:lnTo>
                            <a:pt x="296" y="423"/>
                          </a:lnTo>
                          <a:lnTo>
                            <a:pt x="296" y="424"/>
                          </a:lnTo>
                          <a:lnTo>
                            <a:pt x="294" y="424"/>
                          </a:lnTo>
                          <a:lnTo>
                            <a:pt x="294" y="426"/>
                          </a:lnTo>
                          <a:lnTo>
                            <a:pt x="292" y="426"/>
                          </a:lnTo>
                          <a:lnTo>
                            <a:pt x="290" y="426"/>
                          </a:lnTo>
                          <a:lnTo>
                            <a:pt x="290" y="428"/>
                          </a:lnTo>
                          <a:lnTo>
                            <a:pt x="288" y="428"/>
                          </a:lnTo>
                          <a:lnTo>
                            <a:pt x="286" y="428"/>
                          </a:lnTo>
                          <a:lnTo>
                            <a:pt x="284" y="428"/>
                          </a:lnTo>
                          <a:lnTo>
                            <a:pt x="284" y="426"/>
                          </a:lnTo>
                          <a:lnTo>
                            <a:pt x="283" y="426"/>
                          </a:lnTo>
                          <a:lnTo>
                            <a:pt x="281" y="426"/>
                          </a:lnTo>
                          <a:lnTo>
                            <a:pt x="279" y="426"/>
                          </a:lnTo>
                          <a:lnTo>
                            <a:pt x="279" y="428"/>
                          </a:lnTo>
                          <a:lnTo>
                            <a:pt x="279" y="430"/>
                          </a:lnTo>
                          <a:lnTo>
                            <a:pt x="277" y="432"/>
                          </a:lnTo>
                          <a:lnTo>
                            <a:pt x="277" y="434"/>
                          </a:lnTo>
                          <a:lnTo>
                            <a:pt x="277" y="436"/>
                          </a:lnTo>
                          <a:lnTo>
                            <a:pt x="277" y="438"/>
                          </a:lnTo>
                          <a:lnTo>
                            <a:pt x="279" y="438"/>
                          </a:lnTo>
                          <a:lnTo>
                            <a:pt x="279" y="440"/>
                          </a:lnTo>
                          <a:lnTo>
                            <a:pt x="279" y="442"/>
                          </a:lnTo>
                          <a:lnTo>
                            <a:pt x="279" y="444"/>
                          </a:lnTo>
                          <a:lnTo>
                            <a:pt x="277" y="444"/>
                          </a:lnTo>
                          <a:lnTo>
                            <a:pt x="277" y="446"/>
                          </a:lnTo>
                          <a:lnTo>
                            <a:pt x="275" y="446"/>
                          </a:lnTo>
                          <a:lnTo>
                            <a:pt x="275" y="447"/>
                          </a:lnTo>
                          <a:lnTo>
                            <a:pt x="275" y="449"/>
                          </a:lnTo>
                          <a:lnTo>
                            <a:pt x="275" y="451"/>
                          </a:lnTo>
                          <a:lnTo>
                            <a:pt x="275" y="453"/>
                          </a:lnTo>
                          <a:lnTo>
                            <a:pt x="273" y="453"/>
                          </a:lnTo>
                          <a:lnTo>
                            <a:pt x="273" y="455"/>
                          </a:lnTo>
                          <a:lnTo>
                            <a:pt x="273" y="457"/>
                          </a:lnTo>
                          <a:lnTo>
                            <a:pt x="271" y="457"/>
                          </a:lnTo>
                          <a:lnTo>
                            <a:pt x="271" y="459"/>
                          </a:lnTo>
                          <a:lnTo>
                            <a:pt x="271" y="461"/>
                          </a:lnTo>
                          <a:lnTo>
                            <a:pt x="269" y="461"/>
                          </a:lnTo>
                          <a:lnTo>
                            <a:pt x="267" y="461"/>
                          </a:lnTo>
                          <a:lnTo>
                            <a:pt x="267" y="463"/>
                          </a:lnTo>
                          <a:lnTo>
                            <a:pt x="265" y="463"/>
                          </a:lnTo>
                          <a:lnTo>
                            <a:pt x="265" y="465"/>
                          </a:lnTo>
                          <a:lnTo>
                            <a:pt x="263" y="465"/>
                          </a:lnTo>
                          <a:lnTo>
                            <a:pt x="261" y="465"/>
                          </a:lnTo>
                          <a:lnTo>
                            <a:pt x="261" y="467"/>
                          </a:lnTo>
                          <a:lnTo>
                            <a:pt x="260" y="469"/>
                          </a:lnTo>
                          <a:lnTo>
                            <a:pt x="260" y="471"/>
                          </a:lnTo>
                          <a:lnTo>
                            <a:pt x="260" y="472"/>
                          </a:lnTo>
                          <a:lnTo>
                            <a:pt x="258" y="472"/>
                          </a:lnTo>
                          <a:lnTo>
                            <a:pt x="256" y="472"/>
                          </a:lnTo>
                          <a:lnTo>
                            <a:pt x="256" y="474"/>
                          </a:lnTo>
                          <a:lnTo>
                            <a:pt x="254" y="474"/>
                          </a:lnTo>
                          <a:lnTo>
                            <a:pt x="254" y="476"/>
                          </a:lnTo>
                          <a:lnTo>
                            <a:pt x="252" y="478"/>
                          </a:lnTo>
                          <a:lnTo>
                            <a:pt x="250" y="480"/>
                          </a:lnTo>
                          <a:lnTo>
                            <a:pt x="248" y="480"/>
                          </a:lnTo>
                          <a:lnTo>
                            <a:pt x="248" y="482"/>
                          </a:lnTo>
                          <a:lnTo>
                            <a:pt x="246" y="482"/>
                          </a:lnTo>
                          <a:lnTo>
                            <a:pt x="244" y="484"/>
                          </a:lnTo>
                          <a:lnTo>
                            <a:pt x="242" y="484"/>
                          </a:lnTo>
                          <a:lnTo>
                            <a:pt x="242" y="486"/>
                          </a:lnTo>
                          <a:lnTo>
                            <a:pt x="240" y="486"/>
                          </a:lnTo>
                          <a:lnTo>
                            <a:pt x="240" y="488"/>
                          </a:lnTo>
                          <a:lnTo>
                            <a:pt x="238" y="488"/>
                          </a:lnTo>
                          <a:lnTo>
                            <a:pt x="238" y="490"/>
                          </a:lnTo>
                          <a:lnTo>
                            <a:pt x="236" y="490"/>
                          </a:lnTo>
                          <a:lnTo>
                            <a:pt x="236" y="492"/>
                          </a:lnTo>
                          <a:lnTo>
                            <a:pt x="235" y="492"/>
                          </a:lnTo>
                          <a:lnTo>
                            <a:pt x="233" y="494"/>
                          </a:lnTo>
                          <a:lnTo>
                            <a:pt x="231" y="494"/>
                          </a:lnTo>
                          <a:lnTo>
                            <a:pt x="229" y="494"/>
                          </a:lnTo>
                          <a:lnTo>
                            <a:pt x="229" y="495"/>
                          </a:lnTo>
                          <a:lnTo>
                            <a:pt x="227" y="495"/>
                          </a:lnTo>
                          <a:lnTo>
                            <a:pt x="225" y="495"/>
                          </a:lnTo>
                          <a:lnTo>
                            <a:pt x="223" y="497"/>
                          </a:lnTo>
                          <a:lnTo>
                            <a:pt x="221" y="497"/>
                          </a:lnTo>
                          <a:lnTo>
                            <a:pt x="221" y="499"/>
                          </a:lnTo>
                          <a:lnTo>
                            <a:pt x="219" y="499"/>
                          </a:lnTo>
                          <a:lnTo>
                            <a:pt x="217" y="499"/>
                          </a:lnTo>
                          <a:lnTo>
                            <a:pt x="217" y="501"/>
                          </a:lnTo>
                          <a:lnTo>
                            <a:pt x="215" y="501"/>
                          </a:lnTo>
                          <a:lnTo>
                            <a:pt x="213" y="501"/>
                          </a:lnTo>
                          <a:lnTo>
                            <a:pt x="213" y="503"/>
                          </a:lnTo>
                          <a:lnTo>
                            <a:pt x="212" y="503"/>
                          </a:lnTo>
                          <a:lnTo>
                            <a:pt x="210" y="505"/>
                          </a:lnTo>
                          <a:lnTo>
                            <a:pt x="208" y="505"/>
                          </a:lnTo>
                          <a:lnTo>
                            <a:pt x="206" y="507"/>
                          </a:lnTo>
                          <a:lnTo>
                            <a:pt x="204" y="507"/>
                          </a:lnTo>
                          <a:lnTo>
                            <a:pt x="204" y="509"/>
                          </a:lnTo>
                          <a:lnTo>
                            <a:pt x="202" y="509"/>
                          </a:lnTo>
                          <a:lnTo>
                            <a:pt x="200" y="511"/>
                          </a:lnTo>
                          <a:lnTo>
                            <a:pt x="198" y="511"/>
                          </a:lnTo>
                          <a:lnTo>
                            <a:pt x="198" y="513"/>
                          </a:lnTo>
                          <a:lnTo>
                            <a:pt x="196" y="513"/>
                          </a:lnTo>
                          <a:lnTo>
                            <a:pt x="196" y="515"/>
                          </a:lnTo>
                          <a:lnTo>
                            <a:pt x="196" y="517"/>
                          </a:lnTo>
                          <a:lnTo>
                            <a:pt x="196" y="519"/>
                          </a:lnTo>
                          <a:lnTo>
                            <a:pt x="194" y="519"/>
                          </a:lnTo>
                          <a:lnTo>
                            <a:pt x="194" y="520"/>
                          </a:lnTo>
                          <a:lnTo>
                            <a:pt x="194" y="522"/>
                          </a:lnTo>
                          <a:lnTo>
                            <a:pt x="194" y="524"/>
                          </a:lnTo>
                          <a:lnTo>
                            <a:pt x="192" y="524"/>
                          </a:lnTo>
                          <a:lnTo>
                            <a:pt x="192" y="526"/>
                          </a:lnTo>
                          <a:lnTo>
                            <a:pt x="192" y="528"/>
                          </a:lnTo>
                          <a:lnTo>
                            <a:pt x="192" y="530"/>
                          </a:lnTo>
                          <a:lnTo>
                            <a:pt x="190" y="530"/>
                          </a:lnTo>
                          <a:lnTo>
                            <a:pt x="190" y="532"/>
                          </a:lnTo>
                          <a:lnTo>
                            <a:pt x="188" y="532"/>
                          </a:lnTo>
                          <a:lnTo>
                            <a:pt x="187" y="532"/>
                          </a:lnTo>
                          <a:lnTo>
                            <a:pt x="185" y="532"/>
                          </a:lnTo>
                          <a:lnTo>
                            <a:pt x="183" y="532"/>
                          </a:lnTo>
                          <a:lnTo>
                            <a:pt x="183" y="534"/>
                          </a:lnTo>
                          <a:lnTo>
                            <a:pt x="183" y="536"/>
                          </a:lnTo>
                          <a:lnTo>
                            <a:pt x="183" y="538"/>
                          </a:lnTo>
                          <a:lnTo>
                            <a:pt x="185" y="538"/>
                          </a:lnTo>
                          <a:lnTo>
                            <a:pt x="185" y="540"/>
                          </a:lnTo>
                          <a:lnTo>
                            <a:pt x="185" y="542"/>
                          </a:lnTo>
                          <a:lnTo>
                            <a:pt x="183" y="542"/>
                          </a:lnTo>
                          <a:lnTo>
                            <a:pt x="181" y="542"/>
                          </a:lnTo>
                          <a:lnTo>
                            <a:pt x="181" y="543"/>
                          </a:lnTo>
                          <a:lnTo>
                            <a:pt x="181" y="545"/>
                          </a:lnTo>
                          <a:lnTo>
                            <a:pt x="181" y="547"/>
                          </a:lnTo>
                          <a:lnTo>
                            <a:pt x="181" y="549"/>
                          </a:lnTo>
                          <a:lnTo>
                            <a:pt x="181" y="551"/>
                          </a:lnTo>
                          <a:lnTo>
                            <a:pt x="181" y="553"/>
                          </a:lnTo>
                          <a:lnTo>
                            <a:pt x="179" y="553"/>
                          </a:lnTo>
                          <a:lnTo>
                            <a:pt x="179" y="555"/>
                          </a:lnTo>
                          <a:lnTo>
                            <a:pt x="177" y="555"/>
                          </a:lnTo>
                          <a:lnTo>
                            <a:pt x="175" y="557"/>
                          </a:lnTo>
                          <a:lnTo>
                            <a:pt x="171" y="557"/>
                          </a:lnTo>
                          <a:lnTo>
                            <a:pt x="146" y="555"/>
                          </a:lnTo>
                          <a:lnTo>
                            <a:pt x="142" y="555"/>
                          </a:lnTo>
                          <a:lnTo>
                            <a:pt x="139" y="555"/>
                          </a:lnTo>
                          <a:lnTo>
                            <a:pt x="127" y="557"/>
                          </a:lnTo>
                          <a:lnTo>
                            <a:pt x="125" y="557"/>
                          </a:lnTo>
                          <a:lnTo>
                            <a:pt x="121" y="557"/>
                          </a:lnTo>
                          <a:lnTo>
                            <a:pt x="119" y="557"/>
                          </a:lnTo>
                          <a:lnTo>
                            <a:pt x="104" y="555"/>
                          </a:lnTo>
                          <a:lnTo>
                            <a:pt x="85" y="555"/>
                          </a:lnTo>
                          <a:lnTo>
                            <a:pt x="69" y="553"/>
                          </a:lnTo>
                          <a:lnTo>
                            <a:pt x="60" y="553"/>
                          </a:lnTo>
                          <a:lnTo>
                            <a:pt x="27" y="551"/>
                          </a:lnTo>
                          <a:lnTo>
                            <a:pt x="25" y="551"/>
                          </a:lnTo>
                          <a:lnTo>
                            <a:pt x="23" y="551"/>
                          </a:lnTo>
                          <a:lnTo>
                            <a:pt x="23" y="549"/>
                          </a:lnTo>
                          <a:lnTo>
                            <a:pt x="23" y="547"/>
                          </a:lnTo>
                          <a:lnTo>
                            <a:pt x="23" y="545"/>
                          </a:lnTo>
                          <a:lnTo>
                            <a:pt x="21" y="543"/>
                          </a:lnTo>
                          <a:lnTo>
                            <a:pt x="21" y="542"/>
                          </a:lnTo>
                          <a:lnTo>
                            <a:pt x="21" y="540"/>
                          </a:lnTo>
                          <a:lnTo>
                            <a:pt x="21" y="538"/>
                          </a:lnTo>
                          <a:lnTo>
                            <a:pt x="21" y="536"/>
                          </a:lnTo>
                          <a:lnTo>
                            <a:pt x="20" y="534"/>
                          </a:lnTo>
                          <a:lnTo>
                            <a:pt x="18" y="532"/>
                          </a:lnTo>
                          <a:lnTo>
                            <a:pt x="18" y="530"/>
                          </a:lnTo>
                          <a:lnTo>
                            <a:pt x="18" y="528"/>
                          </a:lnTo>
                          <a:lnTo>
                            <a:pt x="16" y="528"/>
                          </a:lnTo>
                          <a:lnTo>
                            <a:pt x="16" y="526"/>
                          </a:lnTo>
                          <a:lnTo>
                            <a:pt x="14" y="526"/>
                          </a:lnTo>
                          <a:lnTo>
                            <a:pt x="14" y="524"/>
                          </a:lnTo>
                          <a:lnTo>
                            <a:pt x="14" y="522"/>
                          </a:lnTo>
                          <a:lnTo>
                            <a:pt x="14" y="520"/>
                          </a:lnTo>
                          <a:lnTo>
                            <a:pt x="12" y="520"/>
                          </a:lnTo>
                          <a:lnTo>
                            <a:pt x="12" y="519"/>
                          </a:lnTo>
                          <a:lnTo>
                            <a:pt x="12" y="517"/>
                          </a:lnTo>
                          <a:lnTo>
                            <a:pt x="10" y="517"/>
                          </a:lnTo>
                          <a:lnTo>
                            <a:pt x="8" y="517"/>
                          </a:lnTo>
                          <a:lnTo>
                            <a:pt x="8" y="515"/>
                          </a:lnTo>
                          <a:lnTo>
                            <a:pt x="8" y="513"/>
                          </a:lnTo>
                          <a:lnTo>
                            <a:pt x="6" y="513"/>
                          </a:lnTo>
                          <a:lnTo>
                            <a:pt x="4" y="513"/>
                          </a:lnTo>
                          <a:lnTo>
                            <a:pt x="4" y="511"/>
                          </a:lnTo>
                          <a:lnTo>
                            <a:pt x="4" y="509"/>
                          </a:lnTo>
                          <a:lnTo>
                            <a:pt x="2" y="507"/>
                          </a:lnTo>
                          <a:lnTo>
                            <a:pt x="2" y="505"/>
                          </a:lnTo>
                          <a:lnTo>
                            <a:pt x="2" y="503"/>
                          </a:lnTo>
                          <a:lnTo>
                            <a:pt x="4" y="503"/>
                          </a:lnTo>
                          <a:lnTo>
                            <a:pt x="4" y="501"/>
                          </a:lnTo>
                          <a:lnTo>
                            <a:pt x="2" y="501"/>
                          </a:lnTo>
                          <a:lnTo>
                            <a:pt x="2" y="499"/>
                          </a:lnTo>
                          <a:lnTo>
                            <a:pt x="2" y="497"/>
                          </a:lnTo>
                          <a:lnTo>
                            <a:pt x="0" y="497"/>
                          </a:lnTo>
                          <a:lnTo>
                            <a:pt x="0" y="495"/>
                          </a:lnTo>
                          <a:lnTo>
                            <a:pt x="0" y="494"/>
                          </a:lnTo>
                          <a:lnTo>
                            <a:pt x="0" y="492"/>
                          </a:lnTo>
                          <a:lnTo>
                            <a:pt x="2" y="492"/>
                          </a:lnTo>
                          <a:lnTo>
                            <a:pt x="2" y="490"/>
                          </a:lnTo>
                          <a:lnTo>
                            <a:pt x="2" y="488"/>
                          </a:lnTo>
                          <a:lnTo>
                            <a:pt x="2" y="486"/>
                          </a:lnTo>
                          <a:lnTo>
                            <a:pt x="2" y="484"/>
                          </a:lnTo>
                          <a:lnTo>
                            <a:pt x="2" y="482"/>
                          </a:lnTo>
                          <a:lnTo>
                            <a:pt x="2" y="480"/>
                          </a:lnTo>
                          <a:lnTo>
                            <a:pt x="2" y="478"/>
                          </a:lnTo>
                          <a:lnTo>
                            <a:pt x="4" y="478"/>
                          </a:lnTo>
                          <a:lnTo>
                            <a:pt x="4" y="476"/>
                          </a:lnTo>
                          <a:lnTo>
                            <a:pt x="4" y="474"/>
                          </a:lnTo>
                          <a:lnTo>
                            <a:pt x="4" y="472"/>
                          </a:lnTo>
                          <a:lnTo>
                            <a:pt x="4" y="469"/>
                          </a:lnTo>
                          <a:lnTo>
                            <a:pt x="2" y="467"/>
                          </a:lnTo>
                          <a:lnTo>
                            <a:pt x="2" y="465"/>
                          </a:lnTo>
                          <a:lnTo>
                            <a:pt x="2" y="461"/>
                          </a:lnTo>
                          <a:lnTo>
                            <a:pt x="4" y="459"/>
                          </a:lnTo>
                          <a:lnTo>
                            <a:pt x="4" y="457"/>
                          </a:lnTo>
                          <a:lnTo>
                            <a:pt x="4" y="455"/>
                          </a:lnTo>
                          <a:lnTo>
                            <a:pt x="4" y="453"/>
                          </a:lnTo>
                          <a:lnTo>
                            <a:pt x="4" y="451"/>
                          </a:lnTo>
                          <a:lnTo>
                            <a:pt x="6" y="451"/>
                          </a:lnTo>
                          <a:lnTo>
                            <a:pt x="6" y="449"/>
                          </a:lnTo>
                          <a:lnTo>
                            <a:pt x="8" y="449"/>
                          </a:lnTo>
                          <a:lnTo>
                            <a:pt x="8" y="447"/>
                          </a:lnTo>
                          <a:lnTo>
                            <a:pt x="10" y="447"/>
                          </a:lnTo>
                          <a:lnTo>
                            <a:pt x="10" y="446"/>
                          </a:lnTo>
                          <a:lnTo>
                            <a:pt x="10" y="444"/>
                          </a:lnTo>
                          <a:lnTo>
                            <a:pt x="10" y="442"/>
                          </a:lnTo>
                          <a:lnTo>
                            <a:pt x="10" y="440"/>
                          </a:lnTo>
                          <a:lnTo>
                            <a:pt x="10" y="438"/>
                          </a:lnTo>
                          <a:lnTo>
                            <a:pt x="10" y="436"/>
                          </a:lnTo>
                          <a:lnTo>
                            <a:pt x="10" y="434"/>
                          </a:lnTo>
                          <a:lnTo>
                            <a:pt x="10" y="432"/>
                          </a:lnTo>
                          <a:lnTo>
                            <a:pt x="10" y="430"/>
                          </a:lnTo>
                          <a:lnTo>
                            <a:pt x="12" y="428"/>
                          </a:lnTo>
                          <a:lnTo>
                            <a:pt x="12" y="426"/>
                          </a:lnTo>
                          <a:lnTo>
                            <a:pt x="14" y="426"/>
                          </a:lnTo>
                          <a:lnTo>
                            <a:pt x="14" y="424"/>
                          </a:lnTo>
                          <a:lnTo>
                            <a:pt x="14" y="423"/>
                          </a:lnTo>
                          <a:lnTo>
                            <a:pt x="14" y="421"/>
                          </a:lnTo>
                          <a:lnTo>
                            <a:pt x="14" y="419"/>
                          </a:lnTo>
                          <a:lnTo>
                            <a:pt x="14" y="417"/>
                          </a:lnTo>
                          <a:lnTo>
                            <a:pt x="16" y="417"/>
                          </a:lnTo>
                          <a:lnTo>
                            <a:pt x="18" y="417"/>
                          </a:lnTo>
                          <a:lnTo>
                            <a:pt x="20" y="417"/>
                          </a:lnTo>
                          <a:lnTo>
                            <a:pt x="20" y="415"/>
                          </a:lnTo>
                          <a:lnTo>
                            <a:pt x="18" y="415"/>
                          </a:lnTo>
                          <a:lnTo>
                            <a:pt x="20" y="415"/>
                          </a:lnTo>
                          <a:lnTo>
                            <a:pt x="20" y="413"/>
                          </a:lnTo>
                          <a:lnTo>
                            <a:pt x="20" y="411"/>
                          </a:lnTo>
                          <a:lnTo>
                            <a:pt x="21" y="411"/>
                          </a:lnTo>
                          <a:lnTo>
                            <a:pt x="21" y="409"/>
                          </a:lnTo>
                          <a:lnTo>
                            <a:pt x="23" y="409"/>
                          </a:lnTo>
                          <a:lnTo>
                            <a:pt x="23" y="407"/>
                          </a:lnTo>
                          <a:lnTo>
                            <a:pt x="25" y="407"/>
                          </a:lnTo>
                          <a:lnTo>
                            <a:pt x="25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7" y="401"/>
                          </a:lnTo>
                          <a:lnTo>
                            <a:pt x="27" y="399"/>
                          </a:lnTo>
                          <a:lnTo>
                            <a:pt x="27" y="398"/>
                          </a:lnTo>
                          <a:lnTo>
                            <a:pt x="27" y="396"/>
                          </a:lnTo>
                          <a:lnTo>
                            <a:pt x="27" y="394"/>
                          </a:lnTo>
                          <a:lnTo>
                            <a:pt x="27" y="392"/>
                          </a:lnTo>
                          <a:lnTo>
                            <a:pt x="27" y="390"/>
                          </a:lnTo>
                          <a:lnTo>
                            <a:pt x="27" y="388"/>
                          </a:lnTo>
                          <a:lnTo>
                            <a:pt x="27" y="386"/>
                          </a:lnTo>
                          <a:lnTo>
                            <a:pt x="27" y="384"/>
                          </a:lnTo>
                          <a:lnTo>
                            <a:pt x="25" y="382"/>
                          </a:lnTo>
                          <a:lnTo>
                            <a:pt x="25" y="380"/>
                          </a:lnTo>
                          <a:lnTo>
                            <a:pt x="25" y="37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0" name="Freeform 4859">
                      <a:extLst>
                        <a:ext uri="{FF2B5EF4-FFF2-40B4-BE49-F238E27FC236}">
                          <a16:creationId xmlns:a16="http://schemas.microsoft.com/office/drawing/2014/main" id="{85EC0F29-9EC5-35ED-DC48-47E3A1F0DC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2" y="1240"/>
                      <a:ext cx="501" cy="1245"/>
                    </a:xfrm>
                    <a:custGeom>
                      <a:avLst/>
                      <a:gdLst>
                        <a:gd name="T0" fmla="*/ 61 w 501"/>
                        <a:gd name="T1" fmla="*/ 269 h 1245"/>
                        <a:gd name="T2" fmla="*/ 97 w 501"/>
                        <a:gd name="T3" fmla="*/ 285 h 1245"/>
                        <a:gd name="T4" fmla="*/ 144 w 501"/>
                        <a:gd name="T5" fmla="*/ 235 h 1245"/>
                        <a:gd name="T6" fmla="*/ 195 w 501"/>
                        <a:gd name="T7" fmla="*/ 187 h 1245"/>
                        <a:gd name="T8" fmla="*/ 172 w 501"/>
                        <a:gd name="T9" fmla="*/ 144 h 1245"/>
                        <a:gd name="T10" fmla="*/ 147 w 501"/>
                        <a:gd name="T11" fmla="*/ 85 h 1245"/>
                        <a:gd name="T12" fmla="*/ 126 w 501"/>
                        <a:gd name="T13" fmla="*/ 24 h 1245"/>
                        <a:gd name="T14" fmla="*/ 161 w 501"/>
                        <a:gd name="T15" fmla="*/ 22 h 1245"/>
                        <a:gd name="T16" fmla="*/ 199 w 501"/>
                        <a:gd name="T17" fmla="*/ 66 h 1245"/>
                        <a:gd name="T18" fmla="*/ 234 w 501"/>
                        <a:gd name="T19" fmla="*/ 108 h 1245"/>
                        <a:gd name="T20" fmla="*/ 234 w 501"/>
                        <a:gd name="T21" fmla="*/ 177 h 1245"/>
                        <a:gd name="T22" fmla="*/ 199 w 501"/>
                        <a:gd name="T23" fmla="*/ 237 h 1245"/>
                        <a:gd name="T24" fmla="*/ 251 w 501"/>
                        <a:gd name="T25" fmla="*/ 281 h 1245"/>
                        <a:gd name="T26" fmla="*/ 309 w 501"/>
                        <a:gd name="T27" fmla="*/ 354 h 1245"/>
                        <a:gd name="T28" fmla="*/ 357 w 501"/>
                        <a:gd name="T29" fmla="*/ 373 h 1245"/>
                        <a:gd name="T30" fmla="*/ 361 w 501"/>
                        <a:gd name="T31" fmla="*/ 419 h 1245"/>
                        <a:gd name="T32" fmla="*/ 332 w 501"/>
                        <a:gd name="T33" fmla="*/ 440 h 1245"/>
                        <a:gd name="T34" fmla="*/ 289 w 501"/>
                        <a:gd name="T35" fmla="*/ 469 h 1245"/>
                        <a:gd name="T36" fmla="*/ 253 w 501"/>
                        <a:gd name="T37" fmla="*/ 492 h 1245"/>
                        <a:gd name="T38" fmla="*/ 251 w 501"/>
                        <a:gd name="T39" fmla="*/ 534 h 1245"/>
                        <a:gd name="T40" fmla="*/ 274 w 501"/>
                        <a:gd name="T41" fmla="*/ 563 h 1245"/>
                        <a:gd name="T42" fmla="*/ 295 w 501"/>
                        <a:gd name="T43" fmla="*/ 592 h 1245"/>
                        <a:gd name="T44" fmla="*/ 299 w 501"/>
                        <a:gd name="T45" fmla="*/ 634 h 1245"/>
                        <a:gd name="T46" fmla="*/ 324 w 501"/>
                        <a:gd name="T47" fmla="*/ 665 h 1245"/>
                        <a:gd name="T48" fmla="*/ 443 w 501"/>
                        <a:gd name="T49" fmla="*/ 665 h 1245"/>
                        <a:gd name="T50" fmla="*/ 472 w 501"/>
                        <a:gd name="T51" fmla="*/ 707 h 1245"/>
                        <a:gd name="T52" fmla="*/ 468 w 501"/>
                        <a:gd name="T53" fmla="*/ 763 h 1245"/>
                        <a:gd name="T54" fmla="*/ 493 w 501"/>
                        <a:gd name="T55" fmla="*/ 836 h 1245"/>
                        <a:gd name="T56" fmla="*/ 437 w 501"/>
                        <a:gd name="T57" fmla="*/ 897 h 1245"/>
                        <a:gd name="T58" fmla="*/ 480 w 501"/>
                        <a:gd name="T59" fmla="*/ 959 h 1245"/>
                        <a:gd name="T60" fmla="*/ 464 w 501"/>
                        <a:gd name="T61" fmla="*/ 1016 h 1245"/>
                        <a:gd name="T62" fmla="*/ 422 w 501"/>
                        <a:gd name="T63" fmla="*/ 1051 h 1245"/>
                        <a:gd name="T64" fmla="*/ 397 w 501"/>
                        <a:gd name="T65" fmla="*/ 1116 h 1245"/>
                        <a:gd name="T66" fmla="*/ 353 w 501"/>
                        <a:gd name="T67" fmla="*/ 1160 h 1245"/>
                        <a:gd name="T68" fmla="*/ 372 w 501"/>
                        <a:gd name="T69" fmla="*/ 1220 h 1245"/>
                        <a:gd name="T70" fmla="*/ 299 w 501"/>
                        <a:gd name="T71" fmla="*/ 1245 h 1245"/>
                        <a:gd name="T72" fmla="*/ 249 w 501"/>
                        <a:gd name="T73" fmla="*/ 1214 h 1245"/>
                        <a:gd name="T74" fmla="*/ 193 w 501"/>
                        <a:gd name="T75" fmla="*/ 1199 h 1245"/>
                        <a:gd name="T76" fmla="*/ 130 w 501"/>
                        <a:gd name="T77" fmla="*/ 1193 h 1245"/>
                        <a:gd name="T78" fmla="*/ 94 w 501"/>
                        <a:gd name="T79" fmla="*/ 1210 h 1245"/>
                        <a:gd name="T80" fmla="*/ 107 w 501"/>
                        <a:gd name="T81" fmla="*/ 1170 h 1245"/>
                        <a:gd name="T82" fmla="*/ 136 w 501"/>
                        <a:gd name="T83" fmla="*/ 1135 h 1245"/>
                        <a:gd name="T84" fmla="*/ 145 w 501"/>
                        <a:gd name="T85" fmla="*/ 1076 h 1245"/>
                        <a:gd name="T86" fmla="*/ 149 w 501"/>
                        <a:gd name="T87" fmla="*/ 1037 h 1245"/>
                        <a:gd name="T88" fmla="*/ 130 w 501"/>
                        <a:gd name="T89" fmla="*/ 989 h 1245"/>
                        <a:gd name="T90" fmla="*/ 126 w 501"/>
                        <a:gd name="T91" fmla="*/ 928 h 1245"/>
                        <a:gd name="T92" fmla="*/ 124 w 501"/>
                        <a:gd name="T93" fmla="*/ 863 h 1245"/>
                        <a:gd name="T94" fmla="*/ 101 w 501"/>
                        <a:gd name="T95" fmla="*/ 849 h 1245"/>
                        <a:gd name="T96" fmla="*/ 107 w 501"/>
                        <a:gd name="T97" fmla="*/ 817 h 1245"/>
                        <a:gd name="T98" fmla="*/ 147 w 501"/>
                        <a:gd name="T99" fmla="*/ 799 h 1245"/>
                        <a:gd name="T100" fmla="*/ 155 w 501"/>
                        <a:gd name="T101" fmla="*/ 747 h 1245"/>
                        <a:gd name="T102" fmla="*/ 140 w 501"/>
                        <a:gd name="T103" fmla="*/ 705 h 1245"/>
                        <a:gd name="T104" fmla="*/ 132 w 501"/>
                        <a:gd name="T105" fmla="*/ 696 h 1245"/>
                        <a:gd name="T106" fmla="*/ 107 w 501"/>
                        <a:gd name="T107" fmla="*/ 632 h 1245"/>
                        <a:gd name="T108" fmla="*/ 132 w 501"/>
                        <a:gd name="T109" fmla="*/ 619 h 1245"/>
                        <a:gd name="T110" fmla="*/ 136 w 501"/>
                        <a:gd name="T111" fmla="*/ 596 h 1245"/>
                        <a:gd name="T112" fmla="*/ 132 w 501"/>
                        <a:gd name="T113" fmla="*/ 548 h 1245"/>
                        <a:gd name="T114" fmla="*/ 97 w 501"/>
                        <a:gd name="T115" fmla="*/ 529 h 1245"/>
                        <a:gd name="T116" fmla="*/ 86 w 501"/>
                        <a:gd name="T117" fmla="*/ 511 h 1245"/>
                        <a:gd name="T118" fmla="*/ 49 w 501"/>
                        <a:gd name="T119" fmla="*/ 479 h 1245"/>
                        <a:gd name="T120" fmla="*/ 53 w 501"/>
                        <a:gd name="T121" fmla="*/ 438 h 1245"/>
                        <a:gd name="T122" fmla="*/ 9 w 501"/>
                        <a:gd name="T123" fmla="*/ 392 h 1245"/>
                        <a:gd name="T124" fmla="*/ 17 w 501"/>
                        <a:gd name="T125" fmla="*/ 331 h 1245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501" h="1245">
                          <a:moveTo>
                            <a:pt x="48" y="310"/>
                          </a:moveTo>
                          <a:lnTo>
                            <a:pt x="48" y="308"/>
                          </a:lnTo>
                          <a:lnTo>
                            <a:pt x="49" y="308"/>
                          </a:lnTo>
                          <a:lnTo>
                            <a:pt x="49" y="306"/>
                          </a:lnTo>
                          <a:lnTo>
                            <a:pt x="48" y="306"/>
                          </a:lnTo>
                          <a:lnTo>
                            <a:pt x="48" y="304"/>
                          </a:lnTo>
                          <a:lnTo>
                            <a:pt x="48" y="302"/>
                          </a:lnTo>
                          <a:lnTo>
                            <a:pt x="46" y="302"/>
                          </a:lnTo>
                          <a:lnTo>
                            <a:pt x="46" y="300"/>
                          </a:lnTo>
                          <a:lnTo>
                            <a:pt x="46" y="298"/>
                          </a:lnTo>
                          <a:lnTo>
                            <a:pt x="44" y="298"/>
                          </a:lnTo>
                          <a:lnTo>
                            <a:pt x="44" y="296"/>
                          </a:lnTo>
                          <a:lnTo>
                            <a:pt x="42" y="294"/>
                          </a:lnTo>
                          <a:lnTo>
                            <a:pt x="42" y="292"/>
                          </a:lnTo>
                          <a:lnTo>
                            <a:pt x="40" y="292"/>
                          </a:lnTo>
                          <a:lnTo>
                            <a:pt x="40" y="290"/>
                          </a:lnTo>
                          <a:lnTo>
                            <a:pt x="40" y="288"/>
                          </a:lnTo>
                          <a:lnTo>
                            <a:pt x="38" y="288"/>
                          </a:lnTo>
                          <a:lnTo>
                            <a:pt x="38" y="287"/>
                          </a:lnTo>
                          <a:lnTo>
                            <a:pt x="40" y="287"/>
                          </a:lnTo>
                          <a:lnTo>
                            <a:pt x="40" y="285"/>
                          </a:lnTo>
                          <a:lnTo>
                            <a:pt x="40" y="283"/>
                          </a:lnTo>
                          <a:lnTo>
                            <a:pt x="40" y="281"/>
                          </a:lnTo>
                          <a:lnTo>
                            <a:pt x="38" y="281"/>
                          </a:lnTo>
                          <a:lnTo>
                            <a:pt x="38" y="279"/>
                          </a:lnTo>
                          <a:lnTo>
                            <a:pt x="38" y="277"/>
                          </a:lnTo>
                          <a:lnTo>
                            <a:pt x="38" y="275"/>
                          </a:lnTo>
                          <a:lnTo>
                            <a:pt x="38" y="273"/>
                          </a:lnTo>
                          <a:lnTo>
                            <a:pt x="38" y="271"/>
                          </a:lnTo>
                          <a:lnTo>
                            <a:pt x="38" y="269"/>
                          </a:lnTo>
                          <a:lnTo>
                            <a:pt x="38" y="267"/>
                          </a:lnTo>
                          <a:lnTo>
                            <a:pt x="40" y="267"/>
                          </a:lnTo>
                          <a:lnTo>
                            <a:pt x="40" y="265"/>
                          </a:lnTo>
                          <a:lnTo>
                            <a:pt x="42" y="265"/>
                          </a:lnTo>
                          <a:lnTo>
                            <a:pt x="42" y="264"/>
                          </a:lnTo>
                          <a:lnTo>
                            <a:pt x="44" y="264"/>
                          </a:lnTo>
                          <a:lnTo>
                            <a:pt x="46" y="264"/>
                          </a:lnTo>
                          <a:lnTo>
                            <a:pt x="48" y="264"/>
                          </a:lnTo>
                          <a:lnTo>
                            <a:pt x="49" y="264"/>
                          </a:lnTo>
                          <a:lnTo>
                            <a:pt x="51" y="264"/>
                          </a:lnTo>
                          <a:lnTo>
                            <a:pt x="53" y="264"/>
                          </a:lnTo>
                          <a:lnTo>
                            <a:pt x="53" y="265"/>
                          </a:lnTo>
                          <a:lnTo>
                            <a:pt x="55" y="265"/>
                          </a:lnTo>
                          <a:lnTo>
                            <a:pt x="57" y="265"/>
                          </a:lnTo>
                          <a:lnTo>
                            <a:pt x="57" y="267"/>
                          </a:lnTo>
                          <a:lnTo>
                            <a:pt x="57" y="269"/>
                          </a:lnTo>
                          <a:lnTo>
                            <a:pt x="59" y="269"/>
                          </a:lnTo>
                          <a:lnTo>
                            <a:pt x="61" y="269"/>
                          </a:lnTo>
                          <a:lnTo>
                            <a:pt x="63" y="269"/>
                          </a:lnTo>
                          <a:lnTo>
                            <a:pt x="63" y="271"/>
                          </a:lnTo>
                          <a:lnTo>
                            <a:pt x="65" y="271"/>
                          </a:lnTo>
                          <a:lnTo>
                            <a:pt x="65" y="273"/>
                          </a:lnTo>
                          <a:lnTo>
                            <a:pt x="65" y="275"/>
                          </a:lnTo>
                          <a:lnTo>
                            <a:pt x="65" y="277"/>
                          </a:lnTo>
                          <a:lnTo>
                            <a:pt x="67" y="277"/>
                          </a:lnTo>
                          <a:lnTo>
                            <a:pt x="67" y="279"/>
                          </a:lnTo>
                          <a:lnTo>
                            <a:pt x="67" y="281"/>
                          </a:lnTo>
                          <a:lnTo>
                            <a:pt x="67" y="283"/>
                          </a:lnTo>
                          <a:lnTo>
                            <a:pt x="69" y="283"/>
                          </a:lnTo>
                          <a:lnTo>
                            <a:pt x="69" y="285"/>
                          </a:lnTo>
                          <a:lnTo>
                            <a:pt x="69" y="287"/>
                          </a:lnTo>
                          <a:lnTo>
                            <a:pt x="69" y="288"/>
                          </a:lnTo>
                          <a:lnTo>
                            <a:pt x="71" y="288"/>
                          </a:lnTo>
                          <a:lnTo>
                            <a:pt x="71" y="290"/>
                          </a:lnTo>
                          <a:lnTo>
                            <a:pt x="73" y="290"/>
                          </a:lnTo>
                          <a:lnTo>
                            <a:pt x="73" y="292"/>
                          </a:lnTo>
                          <a:lnTo>
                            <a:pt x="74" y="294"/>
                          </a:lnTo>
                          <a:lnTo>
                            <a:pt x="74" y="296"/>
                          </a:lnTo>
                          <a:lnTo>
                            <a:pt x="74" y="298"/>
                          </a:lnTo>
                          <a:lnTo>
                            <a:pt x="76" y="298"/>
                          </a:lnTo>
                          <a:lnTo>
                            <a:pt x="76" y="300"/>
                          </a:lnTo>
                          <a:lnTo>
                            <a:pt x="78" y="300"/>
                          </a:lnTo>
                          <a:lnTo>
                            <a:pt x="78" y="302"/>
                          </a:lnTo>
                          <a:lnTo>
                            <a:pt x="78" y="304"/>
                          </a:lnTo>
                          <a:lnTo>
                            <a:pt x="80" y="306"/>
                          </a:lnTo>
                          <a:lnTo>
                            <a:pt x="82" y="306"/>
                          </a:lnTo>
                          <a:lnTo>
                            <a:pt x="84" y="306"/>
                          </a:lnTo>
                          <a:lnTo>
                            <a:pt x="86" y="306"/>
                          </a:lnTo>
                          <a:lnTo>
                            <a:pt x="88" y="304"/>
                          </a:lnTo>
                          <a:lnTo>
                            <a:pt x="90" y="304"/>
                          </a:lnTo>
                          <a:lnTo>
                            <a:pt x="90" y="302"/>
                          </a:lnTo>
                          <a:lnTo>
                            <a:pt x="90" y="300"/>
                          </a:lnTo>
                          <a:lnTo>
                            <a:pt x="92" y="300"/>
                          </a:lnTo>
                          <a:lnTo>
                            <a:pt x="92" y="298"/>
                          </a:lnTo>
                          <a:lnTo>
                            <a:pt x="94" y="298"/>
                          </a:lnTo>
                          <a:lnTo>
                            <a:pt x="94" y="296"/>
                          </a:lnTo>
                          <a:lnTo>
                            <a:pt x="96" y="296"/>
                          </a:lnTo>
                          <a:lnTo>
                            <a:pt x="96" y="294"/>
                          </a:lnTo>
                          <a:lnTo>
                            <a:pt x="96" y="292"/>
                          </a:lnTo>
                          <a:lnTo>
                            <a:pt x="94" y="292"/>
                          </a:lnTo>
                          <a:lnTo>
                            <a:pt x="94" y="290"/>
                          </a:lnTo>
                          <a:lnTo>
                            <a:pt x="96" y="290"/>
                          </a:lnTo>
                          <a:lnTo>
                            <a:pt x="96" y="288"/>
                          </a:lnTo>
                          <a:lnTo>
                            <a:pt x="96" y="287"/>
                          </a:lnTo>
                          <a:lnTo>
                            <a:pt x="97" y="287"/>
                          </a:lnTo>
                          <a:lnTo>
                            <a:pt x="97" y="285"/>
                          </a:lnTo>
                          <a:lnTo>
                            <a:pt x="99" y="285"/>
                          </a:lnTo>
                          <a:lnTo>
                            <a:pt x="99" y="283"/>
                          </a:lnTo>
                          <a:lnTo>
                            <a:pt x="101" y="283"/>
                          </a:lnTo>
                          <a:lnTo>
                            <a:pt x="103" y="283"/>
                          </a:lnTo>
                          <a:lnTo>
                            <a:pt x="103" y="281"/>
                          </a:lnTo>
                          <a:lnTo>
                            <a:pt x="105" y="281"/>
                          </a:lnTo>
                          <a:lnTo>
                            <a:pt x="105" y="279"/>
                          </a:lnTo>
                          <a:lnTo>
                            <a:pt x="107" y="279"/>
                          </a:lnTo>
                          <a:lnTo>
                            <a:pt x="109" y="277"/>
                          </a:lnTo>
                          <a:lnTo>
                            <a:pt x="109" y="275"/>
                          </a:lnTo>
                          <a:lnTo>
                            <a:pt x="111" y="275"/>
                          </a:lnTo>
                          <a:lnTo>
                            <a:pt x="111" y="273"/>
                          </a:lnTo>
                          <a:lnTo>
                            <a:pt x="113" y="273"/>
                          </a:lnTo>
                          <a:lnTo>
                            <a:pt x="113" y="271"/>
                          </a:lnTo>
                          <a:lnTo>
                            <a:pt x="115" y="271"/>
                          </a:lnTo>
                          <a:lnTo>
                            <a:pt x="115" y="269"/>
                          </a:lnTo>
                          <a:lnTo>
                            <a:pt x="117" y="269"/>
                          </a:lnTo>
                          <a:lnTo>
                            <a:pt x="117" y="267"/>
                          </a:lnTo>
                          <a:lnTo>
                            <a:pt x="119" y="267"/>
                          </a:lnTo>
                          <a:lnTo>
                            <a:pt x="119" y="265"/>
                          </a:lnTo>
                          <a:lnTo>
                            <a:pt x="121" y="265"/>
                          </a:lnTo>
                          <a:lnTo>
                            <a:pt x="121" y="264"/>
                          </a:lnTo>
                          <a:lnTo>
                            <a:pt x="122" y="264"/>
                          </a:lnTo>
                          <a:lnTo>
                            <a:pt x="122" y="262"/>
                          </a:lnTo>
                          <a:lnTo>
                            <a:pt x="124" y="262"/>
                          </a:lnTo>
                          <a:lnTo>
                            <a:pt x="124" y="260"/>
                          </a:lnTo>
                          <a:lnTo>
                            <a:pt x="126" y="260"/>
                          </a:lnTo>
                          <a:lnTo>
                            <a:pt x="126" y="258"/>
                          </a:lnTo>
                          <a:lnTo>
                            <a:pt x="128" y="258"/>
                          </a:lnTo>
                          <a:lnTo>
                            <a:pt x="128" y="256"/>
                          </a:lnTo>
                          <a:lnTo>
                            <a:pt x="130" y="254"/>
                          </a:lnTo>
                          <a:lnTo>
                            <a:pt x="132" y="254"/>
                          </a:lnTo>
                          <a:lnTo>
                            <a:pt x="132" y="252"/>
                          </a:lnTo>
                          <a:lnTo>
                            <a:pt x="134" y="252"/>
                          </a:lnTo>
                          <a:lnTo>
                            <a:pt x="136" y="252"/>
                          </a:lnTo>
                          <a:lnTo>
                            <a:pt x="136" y="250"/>
                          </a:lnTo>
                          <a:lnTo>
                            <a:pt x="136" y="248"/>
                          </a:lnTo>
                          <a:lnTo>
                            <a:pt x="138" y="248"/>
                          </a:lnTo>
                          <a:lnTo>
                            <a:pt x="138" y="246"/>
                          </a:lnTo>
                          <a:lnTo>
                            <a:pt x="140" y="246"/>
                          </a:lnTo>
                          <a:lnTo>
                            <a:pt x="140" y="244"/>
                          </a:lnTo>
                          <a:lnTo>
                            <a:pt x="140" y="242"/>
                          </a:lnTo>
                          <a:lnTo>
                            <a:pt x="142" y="242"/>
                          </a:lnTo>
                          <a:lnTo>
                            <a:pt x="142" y="240"/>
                          </a:lnTo>
                          <a:lnTo>
                            <a:pt x="144" y="240"/>
                          </a:lnTo>
                          <a:lnTo>
                            <a:pt x="144" y="239"/>
                          </a:lnTo>
                          <a:lnTo>
                            <a:pt x="144" y="237"/>
                          </a:lnTo>
                          <a:lnTo>
                            <a:pt x="144" y="235"/>
                          </a:lnTo>
                          <a:lnTo>
                            <a:pt x="145" y="235"/>
                          </a:lnTo>
                          <a:lnTo>
                            <a:pt x="145" y="233"/>
                          </a:lnTo>
                          <a:lnTo>
                            <a:pt x="145" y="231"/>
                          </a:lnTo>
                          <a:lnTo>
                            <a:pt x="145" y="229"/>
                          </a:lnTo>
                          <a:lnTo>
                            <a:pt x="147" y="229"/>
                          </a:lnTo>
                          <a:lnTo>
                            <a:pt x="147" y="227"/>
                          </a:lnTo>
                          <a:lnTo>
                            <a:pt x="147" y="225"/>
                          </a:lnTo>
                          <a:lnTo>
                            <a:pt x="147" y="223"/>
                          </a:lnTo>
                          <a:lnTo>
                            <a:pt x="149" y="221"/>
                          </a:lnTo>
                          <a:lnTo>
                            <a:pt x="149" y="219"/>
                          </a:lnTo>
                          <a:lnTo>
                            <a:pt x="149" y="217"/>
                          </a:lnTo>
                          <a:lnTo>
                            <a:pt x="149" y="216"/>
                          </a:lnTo>
                          <a:lnTo>
                            <a:pt x="149" y="214"/>
                          </a:lnTo>
                          <a:lnTo>
                            <a:pt x="149" y="212"/>
                          </a:lnTo>
                          <a:lnTo>
                            <a:pt x="151" y="212"/>
                          </a:lnTo>
                          <a:lnTo>
                            <a:pt x="151" y="210"/>
                          </a:lnTo>
                          <a:lnTo>
                            <a:pt x="153" y="210"/>
                          </a:lnTo>
                          <a:lnTo>
                            <a:pt x="155" y="208"/>
                          </a:lnTo>
                          <a:lnTo>
                            <a:pt x="157" y="208"/>
                          </a:lnTo>
                          <a:lnTo>
                            <a:pt x="159" y="206"/>
                          </a:lnTo>
                          <a:lnTo>
                            <a:pt x="161" y="204"/>
                          </a:lnTo>
                          <a:lnTo>
                            <a:pt x="163" y="204"/>
                          </a:lnTo>
                          <a:lnTo>
                            <a:pt x="163" y="202"/>
                          </a:lnTo>
                          <a:lnTo>
                            <a:pt x="163" y="200"/>
                          </a:lnTo>
                          <a:lnTo>
                            <a:pt x="165" y="200"/>
                          </a:lnTo>
                          <a:lnTo>
                            <a:pt x="167" y="198"/>
                          </a:lnTo>
                          <a:lnTo>
                            <a:pt x="169" y="198"/>
                          </a:lnTo>
                          <a:lnTo>
                            <a:pt x="170" y="198"/>
                          </a:lnTo>
                          <a:lnTo>
                            <a:pt x="172" y="198"/>
                          </a:lnTo>
                          <a:lnTo>
                            <a:pt x="174" y="198"/>
                          </a:lnTo>
                          <a:lnTo>
                            <a:pt x="176" y="198"/>
                          </a:lnTo>
                          <a:lnTo>
                            <a:pt x="178" y="198"/>
                          </a:lnTo>
                          <a:lnTo>
                            <a:pt x="180" y="198"/>
                          </a:lnTo>
                          <a:lnTo>
                            <a:pt x="180" y="196"/>
                          </a:lnTo>
                          <a:lnTo>
                            <a:pt x="180" y="194"/>
                          </a:lnTo>
                          <a:lnTo>
                            <a:pt x="182" y="194"/>
                          </a:lnTo>
                          <a:lnTo>
                            <a:pt x="184" y="194"/>
                          </a:lnTo>
                          <a:lnTo>
                            <a:pt x="184" y="192"/>
                          </a:lnTo>
                          <a:lnTo>
                            <a:pt x="186" y="192"/>
                          </a:lnTo>
                          <a:lnTo>
                            <a:pt x="186" y="194"/>
                          </a:lnTo>
                          <a:lnTo>
                            <a:pt x="188" y="194"/>
                          </a:lnTo>
                          <a:lnTo>
                            <a:pt x="190" y="192"/>
                          </a:lnTo>
                          <a:lnTo>
                            <a:pt x="192" y="192"/>
                          </a:lnTo>
                          <a:lnTo>
                            <a:pt x="192" y="191"/>
                          </a:lnTo>
                          <a:lnTo>
                            <a:pt x="192" y="189"/>
                          </a:lnTo>
                          <a:lnTo>
                            <a:pt x="193" y="189"/>
                          </a:lnTo>
                          <a:lnTo>
                            <a:pt x="193" y="187"/>
                          </a:lnTo>
                          <a:lnTo>
                            <a:pt x="195" y="187"/>
                          </a:lnTo>
                          <a:lnTo>
                            <a:pt x="195" y="185"/>
                          </a:lnTo>
                          <a:lnTo>
                            <a:pt x="197" y="185"/>
                          </a:lnTo>
                          <a:lnTo>
                            <a:pt x="197" y="183"/>
                          </a:lnTo>
                          <a:lnTo>
                            <a:pt x="199" y="183"/>
                          </a:lnTo>
                          <a:lnTo>
                            <a:pt x="201" y="181"/>
                          </a:lnTo>
                          <a:lnTo>
                            <a:pt x="199" y="181"/>
                          </a:lnTo>
                          <a:lnTo>
                            <a:pt x="197" y="181"/>
                          </a:lnTo>
                          <a:lnTo>
                            <a:pt x="197" y="179"/>
                          </a:lnTo>
                          <a:lnTo>
                            <a:pt x="195" y="179"/>
                          </a:lnTo>
                          <a:lnTo>
                            <a:pt x="195" y="177"/>
                          </a:lnTo>
                          <a:lnTo>
                            <a:pt x="193" y="177"/>
                          </a:lnTo>
                          <a:lnTo>
                            <a:pt x="193" y="175"/>
                          </a:lnTo>
                          <a:lnTo>
                            <a:pt x="192" y="175"/>
                          </a:lnTo>
                          <a:lnTo>
                            <a:pt x="192" y="173"/>
                          </a:lnTo>
                          <a:lnTo>
                            <a:pt x="192" y="175"/>
                          </a:lnTo>
                          <a:lnTo>
                            <a:pt x="190" y="175"/>
                          </a:lnTo>
                          <a:lnTo>
                            <a:pt x="190" y="173"/>
                          </a:lnTo>
                          <a:lnTo>
                            <a:pt x="188" y="173"/>
                          </a:lnTo>
                          <a:lnTo>
                            <a:pt x="186" y="173"/>
                          </a:lnTo>
                          <a:lnTo>
                            <a:pt x="186" y="171"/>
                          </a:lnTo>
                          <a:lnTo>
                            <a:pt x="186" y="173"/>
                          </a:lnTo>
                          <a:lnTo>
                            <a:pt x="186" y="171"/>
                          </a:lnTo>
                          <a:lnTo>
                            <a:pt x="184" y="171"/>
                          </a:lnTo>
                          <a:lnTo>
                            <a:pt x="184" y="169"/>
                          </a:lnTo>
                          <a:lnTo>
                            <a:pt x="184" y="168"/>
                          </a:lnTo>
                          <a:lnTo>
                            <a:pt x="184" y="166"/>
                          </a:lnTo>
                          <a:lnTo>
                            <a:pt x="182" y="166"/>
                          </a:lnTo>
                          <a:lnTo>
                            <a:pt x="182" y="164"/>
                          </a:lnTo>
                          <a:lnTo>
                            <a:pt x="182" y="166"/>
                          </a:lnTo>
                          <a:lnTo>
                            <a:pt x="180" y="166"/>
                          </a:lnTo>
                          <a:lnTo>
                            <a:pt x="178" y="166"/>
                          </a:lnTo>
                          <a:lnTo>
                            <a:pt x="176" y="166"/>
                          </a:lnTo>
                          <a:lnTo>
                            <a:pt x="174" y="164"/>
                          </a:lnTo>
                          <a:lnTo>
                            <a:pt x="174" y="162"/>
                          </a:lnTo>
                          <a:lnTo>
                            <a:pt x="174" y="160"/>
                          </a:lnTo>
                          <a:lnTo>
                            <a:pt x="174" y="158"/>
                          </a:lnTo>
                          <a:lnTo>
                            <a:pt x="176" y="158"/>
                          </a:lnTo>
                          <a:lnTo>
                            <a:pt x="176" y="156"/>
                          </a:lnTo>
                          <a:lnTo>
                            <a:pt x="176" y="154"/>
                          </a:lnTo>
                          <a:lnTo>
                            <a:pt x="176" y="152"/>
                          </a:lnTo>
                          <a:lnTo>
                            <a:pt x="178" y="152"/>
                          </a:lnTo>
                          <a:lnTo>
                            <a:pt x="176" y="152"/>
                          </a:lnTo>
                          <a:lnTo>
                            <a:pt x="176" y="150"/>
                          </a:lnTo>
                          <a:lnTo>
                            <a:pt x="176" y="148"/>
                          </a:lnTo>
                          <a:lnTo>
                            <a:pt x="176" y="146"/>
                          </a:lnTo>
                          <a:lnTo>
                            <a:pt x="174" y="146"/>
                          </a:lnTo>
                          <a:lnTo>
                            <a:pt x="174" y="144"/>
                          </a:lnTo>
                          <a:lnTo>
                            <a:pt x="172" y="144"/>
                          </a:lnTo>
                          <a:lnTo>
                            <a:pt x="172" y="143"/>
                          </a:lnTo>
                          <a:lnTo>
                            <a:pt x="172" y="141"/>
                          </a:lnTo>
                          <a:lnTo>
                            <a:pt x="174" y="139"/>
                          </a:lnTo>
                          <a:lnTo>
                            <a:pt x="172" y="137"/>
                          </a:lnTo>
                          <a:lnTo>
                            <a:pt x="170" y="137"/>
                          </a:lnTo>
                          <a:lnTo>
                            <a:pt x="169" y="137"/>
                          </a:lnTo>
                          <a:lnTo>
                            <a:pt x="169" y="135"/>
                          </a:lnTo>
                          <a:lnTo>
                            <a:pt x="167" y="135"/>
                          </a:lnTo>
                          <a:lnTo>
                            <a:pt x="167" y="133"/>
                          </a:lnTo>
                          <a:lnTo>
                            <a:pt x="169" y="133"/>
                          </a:lnTo>
                          <a:lnTo>
                            <a:pt x="169" y="131"/>
                          </a:lnTo>
                          <a:lnTo>
                            <a:pt x="169" y="129"/>
                          </a:lnTo>
                          <a:lnTo>
                            <a:pt x="169" y="127"/>
                          </a:lnTo>
                          <a:lnTo>
                            <a:pt x="169" y="125"/>
                          </a:lnTo>
                          <a:lnTo>
                            <a:pt x="167" y="125"/>
                          </a:lnTo>
                          <a:lnTo>
                            <a:pt x="167" y="123"/>
                          </a:lnTo>
                          <a:lnTo>
                            <a:pt x="165" y="123"/>
                          </a:lnTo>
                          <a:lnTo>
                            <a:pt x="165" y="121"/>
                          </a:lnTo>
                          <a:lnTo>
                            <a:pt x="163" y="121"/>
                          </a:lnTo>
                          <a:lnTo>
                            <a:pt x="163" y="120"/>
                          </a:lnTo>
                          <a:lnTo>
                            <a:pt x="161" y="120"/>
                          </a:lnTo>
                          <a:lnTo>
                            <a:pt x="161" y="118"/>
                          </a:lnTo>
                          <a:lnTo>
                            <a:pt x="159" y="118"/>
                          </a:lnTo>
                          <a:lnTo>
                            <a:pt x="157" y="118"/>
                          </a:lnTo>
                          <a:lnTo>
                            <a:pt x="155" y="118"/>
                          </a:lnTo>
                          <a:lnTo>
                            <a:pt x="153" y="118"/>
                          </a:lnTo>
                          <a:lnTo>
                            <a:pt x="153" y="116"/>
                          </a:lnTo>
                          <a:lnTo>
                            <a:pt x="153" y="114"/>
                          </a:lnTo>
                          <a:lnTo>
                            <a:pt x="153" y="112"/>
                          </a:lnTo>
                          <a:lnTo>
                            <a:pt x="153" y="110"/>
                          </a:lnTo>
                          <a:lnTo>
                            <a:pt x="153" y="108"/>
                          </a:lnTo>
                          <a:lnTo>
                            <a:pt x="153" y="106"/>
                          </a:lnTo>
                          <a:lnTo>
                            <a:pt x="151" y="106"/>
                          </a:lnTo>
                          <a:lnTo>
                            <a:pt x="151" y="104"/>
                          </a:lnTo>
                          <a:lnTo>
                            <a:pt x="151" y="102"/>
                          </a:lnTo>
                          <a:lnTo>
                            <a:pt x="149" y="102"/>
                          </a:lnTo>
                          <a:lnTo>
                            <a:pt x="147" y="102"/>
                          </a:lnTo>
                          <a:lnTo>
                            <a:pt x="145" y="102"/>
                          </a:lnTo>
                          <a:lnTo>
                            <a:pt x="145" y="100"/>
                          </a:lnTo>
                          <a:lnTo>
                            <a:pt x="145" y="98"/>
                          </a:lnTo>
                          <a:lnTo>
                            <a:pt x="145" y="96"/>
                          </a:lnTo>
                          <a:lnTo>
                            <a:pt x="147" y="96"/>
                          </a:lnTo>
                          <a:lnTo>
                            <a:pt x="147" y="95"/>
                          </a:lnTo>
                          <a:lnTo>
                            <a:pt x="147" y="93"/>
                          </a:lnTo>
                          <a:lnTo>
                            <a:pt x="147" y="91"/>
                          </a:lnTo>
                          <a:lnTo>
                            <a:pt x="147" y="89"/>
                          </a:lnTo>
                          <a:lnTo>
                            <a:pt x="147" y="87"/>
                          </a:lnTo>
                          <a:lnTo>
                            <a:pt x="147" y="85"/>
                          </a:lnTo>
                          <a:lnTo>
                            <a:pt x="147" y="83"/>
                          </a:lnTo>
                          <a:lnTo>
                            <a:pt x="145" y="83"/>
                          </a:lnTo>
                          <a:lnTo>
                            <a:pt x="145" y="81"/>
                          </a:lnTo>
                          <a:lnTo>
                            <a:pt x="145" y="79"/>
                          </a:lnTo>
                          <a:lnTo>
                            <a:pt x="145" y="77"/>
                          </a:lnTo>
                          <a:lnTo>
                            <a:pt x="144" y="77"/>
                          </a:lnTo>
                          <a:lnTo>
                            <a:pt x="144" y="75"/>
                          </a:lnTo>
                          <a:lnTo>
                            <a:pt x="144" y="73"/>
                          </a:lnTo>
                          <a:lnTo>
                            <a:pt x="144" y="72"/>
                          </a:lnTo>
                          <a:lnTo>
                            <a:pt x="145" y="70"/>
                          </a:lnTo>
                          <a:lnTo>
                            <a:pt x="145" y="68"/>
                          </a:lnTo>
                          <a:lnTo>
                            <a:pt x="144" y="68"/>
                          </a:lnTo>
                          <a:lnTo>
                            <a:pt x="144" y="66"/>
                          </a:lnTo>
                          <a:lnTo>
                            <a:pt x="142" y="64"/>
                          </a:lnTo>
                          <a:lnTo>
                            <a:pt x="142" y="62"/>
                          </a:lnTo>
                          <a:lnTo>
                            <a:pt x="140" y="62"/>
                          </a:lnTo>
                          <a:lnTo>
                            <a:pt x="140" y="60"/>
                          </a:lnTo>
                          <a:lnTo>
                            <a:pt x="138" y="60"/>
                          </a:lnTo>
                          <a:lnTo>
                            <a:pt x="138" y="58"/>
                          </a:lnTo>
                          <a:lnTo>
                            <a:pt x="136" y="56"/>
                          </a:lnTo>
                          <a:lnTo>
                            <a:pt x="136" y="54"/>
                          </a:lnTo>
                          <a:lnTo>
                            <a:pt x="134" y="54"/>
                          </a:lnTo>
                          <a:lnTo>
                            <a:pt x="134" y="52"/>
                          </a:lnTo>
                          <a:lnTo>
                            <a:pt x="134" y="50"/>
                          </a:lnTo>
                          <a:lnTo>
                            <a:pt x="132" y="50"/>
                          </a:lnTo>
                          <a:lnTo>
                            <a:pt x="132" y="48"/>
                          </a:lnTo>
                          <a:lnTo>
                            <a:pt x="130" y="48"/>
                          </a:lnTo>
                          <a:lnTo>
                            <a:pt x="128" y="48"/>
                          </a:lnTo>
                          <a:lnTo>
                            <a:pt x="126" y="48"/>
                          </a:lnTo>
                          <a:lnTo>
                            <a:pt x="124" y="48"/>
                          </a:lnTo>
                          <a:lnTo>
                            <a:pt x="122" y="48"/>
                          </a:lnTo>
                          <a:lnTo>
                            <a:pt x="121" y="48"/>
                          </a:lnTo>
                          <a:lnTo>
                            <a:pt x="119" y="47"/>
                          </a:lnTo>
                          <a:lnTo>
                            <a:pt x="117" y="45"/>
                          </a:lnTo>
                          <a:lnTo>
                            <a:pt x="117" y="43"/>
                          </a:lnTo>
                          <a:lnTo>
                            <a:pt x="117" y="41"/>
                          </a:lnTo>
                          <a:lnTo>
                            <a:pt x="117" y="39"/>
                          </a:lnTo>
                          <a:lnTo>
                            <a:pt x="119" y="39"/>
                          </a:lnTo>
                          <a:lnTo>
                            <a:pt x="119" y="37"/>
                          </a:lnTo>
                          <a:lnTo>
                            <a:pt x="121" y="35"/>
                          </a:lnTo>
                          <a:lnTo>
                            <a:pt x="121" y="33"/>
                          </a:lnTo>
                          <a:lnTo>
                            <a:pt x="122" y="33"/>
                          </a:lnTo>
                          <a:lnTo>
                            <a:pt x="122" y="31"/>
                          </a:lnTo>
                          <a:lnTo>
                            <a:pt x="122" y="29"/>
                          </a:lnTo>
                          <a:lnTo>
                            <a:pt x="122" y="27"/>
                          </a:lnTo>
                          <a:lnTo>
                            <a:pt x="122" y="25"/>
                          </a:lnTo>
                          <a:lnTo>
                            <a:pt x="124" y="25"/>
                          </a:lnTo>
                          <a:lnTo>
                            <a:pt x="126" y="24"/>
                          </a:lnTo>
                          <a:lnTo>
                            <a:pt x="128" y="24"/>
                          </a:lnTo>
                          <a:lnTo>
                            <a:pt x="128" y="22"/>
                          </a:lnTo>
                          <a:lnTo>
                            <a:pt x="130" y="22"/>
                          </a:lnTo>
                          <a:lnTo>
                            <a:pt x="130" y="20"/>
                          </a:lnTo>
                          <a:lnTo>
                            <a:pt x="132" y="20"/>
                          </a:lnTo>
                          <a:lnTo>
                            <a:pt x="132" y="18"/>
                          </a:lnTo>
                          <a:lnTo>
                            <a:pt x="132" y="16"/>
                          </a:lnTo>
                          <a:lnTo>
                            <a:pt x="134" y="16"/>
                          </a:lnTo>
                          <a:lnTo>
                            <a:pt x="132" y="16"/>
                          </a:lnTo>
                          <a:lnTo>
                            <a:pt x="132" y="14"/>
                          </a:lnTo>
                          <a:lnTo>
                            <a:pt x="132" y="12"/>
                          </a:lnTo>
                          <a:lnTo>
                            <a:pt x="130" y="12"/>
                          </a:lnTo>
                          <a:lnTo>
                            <a:pt x="130" y="10"/>
                          </a:lnTo>
                          <a:lnTo>
                            <a:pt x="130" y="8"/>
                          </a:lnTo>
                          <a:lnTo>
                            <a:pt x="130" y="6"/>
                          </a:lnTo>
                          <a:lnTo>
                            <a:pt x="130" y="4"/>
                          </a:lnTo>
                          <a:lnTo>
                            <a:pt x="132" y="4"/>
                          </a:lnTo>
                          <a:lnTo>
                            <a:pt x="134" y="4"/>
                          </a:lnTo>
                          <a:lnTo>
                            <a:pt x="136" y="4"/>
                          </a:lnTo>
                          <a:lnTo>
                            <a:pt x="138" y="4"/>
                          </a:lnTo>
                          <a:lnTo>
                            <a:pt x="138" y="2"/>
                          </a:lnTo>
                          <a:lnTo>
                            <a:pt x="140" y="2"/>
                          </a:lnTo>
                          <a:lnTo>
                            <a:pt x="140" y="0"/>
                          </a:lnTo>
                          <a:lnTo>
                            <a:pt x="142" y="0"/>
                          </a:lnTo>
                          <a:lnTo>
                            <a:pt x="144" y="0"/>
                          </a:lnTo>
                          <a:lnTo>
                            <a:pt x="144" y="2"/>
                          </a:lnTo>
                          <a:lnTo>
                            <a:pt x="145" y="2"/>
                          </a:lnTo>
                          <a:lnTo>
                            <a:pt x="145" y="4"/>
                          </a:lnTo>
                          <a:lnTo>
                            <a:pt x="144" y="4"/>
                          </a:lnTo>
                          <a:lnTo>
                            <a:pt x="144" y="6"/>
                          </a:lnTo>
                          <a:lnTo>
                            <a:pt x="145" y="6"/>
                          </a:lnTo>
                          <a:lnTo>
                            <a:pt x="145" y="8"/>
                          </a:lnTo>
                          <a:lnTo>
                            <a:pt x="145" y="10"/>
                          </a:lnTo>
                          <a:lnTo>
                            <a:pt x="147" y="10"/>
                          </a:lnTo>
                          <a:lnTo>
                            <a:pt x="149" y="10"/>
                          </a:lnTo>
                          <a:lnTo>
                            <a:pt x="149" y="12"/>
                          </a:lnTo>
                          <a:lnTo>
                            <a:pt x="151" y="12"/>
                          </a:lnTo>
                          <a:lnTo>
                            <a:pt x="151" y="14"/>
                          </a:lnTo>
                          <a:lnTo>
                            <a:pt x="151" y="16"/>
                          </a:lnTo>
                          <a:lnTo>
                            <a:pt x="153" y="16"/>
                          </a:lnTo>
                          <a:lnTo>
                            <a:pt x="155" y="16"/>
                          </a:lnTo>
                          <a:lnTo>
                            <a:pt x="153" y="18"/>
                          </a:lnTo>
                          <a:lnTo>
                            <a:pt x="155" y="18"/>
                          </a:lnTo>
                          <a:lnTo>
                            <a:pt x="155" y="20"/>
                          </a:lnTo>
                          <a:lnTo>
                            <a:pt x="157" y="20"/>
                          </a:lnTo>
                          <a:lnTo>
                            <a:pt x="157" y="22"/>
                          </a:lnTo>
                          <a:lnTo>
                            <a:pt x="159" y="22"/>
                          </a:lnTo>
                          <a:lnTo>
                            <a:pt x="161" y="22"/>
                          </a:lnTo>
                          <a:lnTo>
                            <a:pt x="161" y="24"/>
                          </a:lnTo>
                          <a:lnTo>
                            <a:pt x="161" y="25"/>
                          </a:lnTo>
                          <a:lnTo>
                            <a:pt x="163" y="25"/>
                          </a:lnTo>
                          <a:lnTo>
                            <a:pt x="161" y="27"/>
                          </a:lnTo>
                          <a:lnTo>
                            <a:pt x="163" y="27"/>
                          </a:lnTo>
                          <a:lnTo>
                            <a:pt x="163" y="29"/>
                          </a:lnTo>
                          <a:lnTo>
                            <a:pt x="163" y="31"/>
                          </a:lnTo>
                          <a:lnTo>
                            <a:pt x="163" y="33"/>
                          </a:lnTo>
                          <a:lnTo>
                            <a:pt x="163" y="35"/>
                          </a:lnTo>
                          <a:lnTo>
                            <a:pt x="165" y="35"/>
                          </a:lnTo>
                          <a:lnTo>
                            <a:pt x="165" y="37"/>
                          </a:lnTo>
                          <a:lnTo>
                            <a:pt x="163" y="37"/>
                          </a:lnTo>
                          <a:lnTo>
                            <a:pt x="163" y="39"/>
                          </a:lnTo>
                          <a:lnTo>
                            <a:pt x="163" y="41"/>
                          </a:lnTo>
                          <a:lnTo>
                            <a:pt x="165" y="41"/>
                          </a:lnTo>
                          <a:lnTo>
                            <a:pt x="165" y="43"/>
                          </a:lnTo>
                          <a:lnTo>
                            <a:pt x="167" y="43"/>
                          </a:lnTo>
                          <a:lnTo>
                            <a:pt x="169" y="45"/>
                          </a:lnTo>
                          <a:lnTo>
                            <a:pt x="169" y="47"/>
                          </a:lnTo>
                          <a:lnTo>
                            <a:pt x="169" y="48"/>
                          </a:lnTo>
                          <a:lnTo>
                            <a:pt x="170" y="48"/>
                          </a:lnTo>
                          <a:lnTo>
                            <a:pt x="170" y="50"/>
                          </a:lnTo>
                          <a:lnTo>
                            <a:pt x="172" y="50"/>
                          </a:lnTo>
                          <a:lnTo>
                            <a:pt x="174" y="52"/>
                          </a:lnTo>
                          <a:lnTo>
                            <a:pt x="176" y="52"/>
                          </a:lnTo>
                          <a:lnTo>
                            <a:pt x="176" y="54"/>
                          </a:lnTo>
                          <a:lnTo>
                            <a:pt x="178" y="54"/>
                          </a:lnTo>
                          <a:lnTo>
                            <a:pt x="180" y="56"/>
                          </a:lnTo>
                          <a:lnTo>
                            <a:pt x="182" y="56"/>
                          </a:lnTo>
                          <a:lnTo>
                            <a:pt x="182" y="58"/>
                          </a:lnTo>
                          <a:lnTo>
                            <a:pt x="184" y="58"/>
                          </a:lnTo>
                          <a:lnTo>
                            <a:pt x="186" y="58"/>
                          </a:lnTo>
                          <a:lnTo>
                            <a:pt x="188" y="58"/>
                          </a:lnTo>
                          <a:lnTo>
                            <a:pt x="188" y="60"/>
                          </a:lnTo>
                          <a:lnTo>
                            <a:pt x="190" y="60"/>
                          </a:lnTo>
                          <a:lnTo>
                            <a:pt x="192" y="60"/>
                          </a:lnTo>
                          <a:lnTo>
                            <a:pt x="192" y="58"/>
                          </a:lnTo>
                          <a:lnTo>
                            <a:pt x="192" y="60"/>
                          </a:lnTo>
                          <a:lnTo>
                            <a:pt x="193" y="60"/>
                          </a:lnTo>
                          <a:lnTo>
                            <a:pt x="192" y="60"/>
                          </a:lnTo>
                          <a:lnTo>
                            <a:pt x="193" y="62"/>
                          </a:lnTo>
                          <a:lnTo>
                            <a:pt x="193" y="64"/>
                          </a:lnTo>
                          <a:lnTo>
                            <a:pt x="195" y="64"/>
                          </a:lnTo>
                          <a:lnTo>
                            <a:pt x="197" y="64"/>
                          </a:lnTo>
                          <a:lnTo>
                            <a:pt x="199" y="64"/>
                          </a:lnTo>
                          <a:lnTo>
                            <a:pt x="199" y="66"/>
                          </a:lnTo>
                          <a:lnTo>
                            <a:pt x="199" y="64"/>
                          </a:lnTo>
                          <a:lnTo>
                            <a:pt x="199" y="66"/>
                          </a:lnTo>
                          <a:lnTo>
                            <a:pt x="201" y="66"/>
                          </a:lnTo>
                          <a:lnTo>
                            <a:pt x="201" y="68"/>
                          </a:lnTo>
                          <a:lnTo>
                            <a:pt x="201" y="70"/>
                          </a:lnTo>
                          <a:lnTo>
                            <a:pt x="203" y="70"/>
                          </a:lnTo>
                          <a:lnTo>
                            <a:pt x="203" y="72"/>
                          </a:lnTo>
                          <a:lnTo>
                            <a:pt x="205" y="72"/>
                          </a:lnTo>
                          <a:lnTo>
                            <a:pt x="205" y="73"/>
                          </a:lnTo>
                          <a:lnTo>
                            <a:pt x="205" y="72"/>
                          </a:lnTo>
                          <a:lnTo>
                            <a:pt x="205" y="73"/>
                          </a:lnTo>
                          <a:lnTo>
                            <a:pt x="205" y="75"/>
                          </a:lnTo>
                          <a:lnTo>
                            <a:pt x="207" y="75"/>
                          </a:lnTo>
                          <a:lnTo>
                            <a:pt x="205" y="75"/>
                          </a:lnTo>
                          <a:lnTo>
                            <a:pt x="205" y="73"/>
                          </a:lnTo>
                          <a:lnTo>
                            <a:pt x="205" y="75"/>
                          </a:lnTo>
                          <a:lnTo>
                            <a:pt x="205" y="77"/>
                          </a:lnTo>
                          <a:lnTo>
                            <a:pt x="207" y="79"/>
                          </a:lnTo>
                          <a:lnTo>
                            <a:pt x="207" y="81"/>
                          </a:lnTo>
                          <a:lnTo>
                            <a:pt x="209" y="81"/>
                          </a:lnTo>
                          <a:lnTo>
                            <a:pt x="209" y="83"/>
                          </a:lnTo>
                          <a:lnTo>
                            <a:pt x="211" y="83"/>
                          </a:lnTo>
                          <a:lnTo>
                            <a:pt x="211" y="85"/>
                          </a:lnTo>
                          <a:lnTo>
                            <a:pt x="211" y="87"/>
                          </a:lnTo>
                          <a:lnTo>
                            <a:pt x="213" y="87"/>
                          </a:lnTo>
                          <a:lnTo>
                            <a:pt x="213" y="89"/>
                          </a:lnTo>
                          <a:lnTo>
                            <a:pt x="215" y="89"/>
                          </a:lnTo>
                          <a:lnTo>
                            <a:pt x="215" y="91"/>
                          </a:lnTo>
                          <a:lnTo>
                            <a:pt x="215" y="93"/>
                          </a:lnTo>
                          <a:lnTo>
                            <a:pt x="217" y="93"/>
                          </a:lnTo>
                          <a:lnTo>
                            <a:pt x="215" y="95"/>
                          </a:lnTo>
                          <a:lnTo>
                            <a:pt x="217" y="95"/>
                          </a:lnTo>
                          <a:lnTo>
                            <a:pt x="217" y="96"/>
                          </a:lnTo>
                          <a:lnTo>
                            <a:pt x="218" y="96"/>
                          </a:lnTo>
                          <a:lnTo>
                            <a:pt x="218" y="98"/>
                          </a:lnTo>
                          <a:lnTo>
                            <a:pt x="220" y="98"/>
                          </a:lnTo>
                          <a:lnTo>
                            <a:pt x="220" y="100"/>
                          </a:lnTo>
                          <a:lnTo>
                            <a:pt x="222" y="100"/>
                          </a:lnTo>
                          <a:lnTo>
                            <a:pt x="222" y="102"/>
                          </a:lnTo>
                          <a:lnTo>
                            <a:pt x="224" y="102"/>
                          </a:lnTo>
                          <a:lnTo>
                            <a:pt x="224" y="104"/>
                          </a:lnTo>
                          <a:lnTo>
                            <a:pt x="222" y="104"/>
                          </a:lnTo>
                          <a:lnTo>
                            <a:pt x="224" y="104"/>
                          </a:lnTo>
                          <a:lnTo>
                            <a:pt x="224" y="106"/>
                          </a:lnTo>
                          <a:lnTo>
                            <a:pt x="224" y="108"/>
                          </a:lnTo>
                          <a:lnTo>
                            <a:pt x="226" y="108"/>
                          </a:lnTo>
                          <a:lnTo>
                            <a:pt x="228" y="108"/>
                          </a:lnTo>
                          <a:lnTo>
                            <a:pt x="230" y="108"/>
                          </a:lnTo>
                          <a:lnTo>
                            <a:pt x="232" y="108"/>
                          </a:lnTo>
                          <a:lnTo>
                            <a:pt x="234" y="108"/>
                          </a:lnTo>
                          <a:lnTo>
                            <a:pt x="236" y="108"/>
                          </a:lnTo>
                          <a:lnTo>
                            <a:pt x="238" y="108"/>
                          </a:lnTo>
                          <a:lnTo>
                            <a:pt x="238" y="106"/>
                          </a:lnTo>
                          <a:lnTo>
                            <a:pt x="240" y="106"/>
                          </a:lnTo>
                          <a:lnTo>
                            <a:pt x="241" y="108"/>
                          </a:lnTo>
                          <a:lnTo>
                            <a:pt x="241" y="110"/>
                          </a:lnTo>
                          <a:lnTo>
                            <a:pt x="241" y="112"/>
                          </a:lnTo>
                          <a:lnTo>
                            <a:pt x="241" y="114"/>
                          </a:lnTo>
                          <a:lnTo>
                            <a:pt x="241" y="116"/>
                          </a:lnTo>
                          <a:lnTo>
                            <a:pt x="241" y="118"/>
                          </a:lnTo>
                          <a:lnTo>
                            <a:pt x="243" y="120"/>
                          </a:lnTo>
                          <a:lnTo>
                            <a:pt x="243" y="121"/>
                          </a:lnTo>
                          <a:lnTo>
                            <a:pt x="243" y="123"/>
                          </a:lnTo>
                          <a:lnTo>
                            <a:pt x="243" y="125"/>
                          </a:lnTo>
                          <a:lnTo>
                            <a:pt x="245" y="125"/>
                          </a:lnTo>
                          <a:lnTo>
                            <a:pt x="247" y="127"/>
                          </a:lnTo>
                          <a:lnTo>
                            <a:pt x="247" y="129"/>
                          </a:lnTo>
                          <a:lnTo>
                            <a:pt x="249" y="131"/>
                          </a:lnTo>
                          <a:lnTo>
                            <a:pt x="247" y="133"/>
                          </a:lnTo>
                          <a:lnTo>
                            <a:pt x="247" y="135"/>
                          </a:lnTo>
                          <a:lnTo>
                            <a:pt x="247" y="137"/>
                          </a:lnTo>
                          <a:lnTo>
                            <a:pt x="247" y="139"/>
                          </a:lnTo>
                          <a:lnTo>
                            <a:pt x="247" y="141"/>
                          </a:lnTo>
                          <a:lnTo>
                            <a:pt x="247" y="143"/>
                          </a:lnTo>
                          <a:lnTo>
                            <a:pt x="247" y="144"/>
                          </a:lnTo>
                          <a:lnTo>
                            <a:pt x="247" y="146"/>
                          </a:lnTo>
                          <a:lnTo>
                            <a:pt x="247" y="148"/>
                          </a:lnTo>
                          <a:lnTo>
                            <a:pt x="249" y="148"/>
                          </a:lnTo>
                          <a:lnTo>
                            <a:pt x="249" y="150"/>
                          </a:lnTo>
                          <a:lnTo>
                            <a:pt x="251" y="152"/>
                          </a:lnTo>
                          <a:lnTo>
                            <a:pt x="251" y="154"/>
                          </a:lnTo>
                          <a:lnTo>
                            <a:pt x="251" y="156"/>
                          </a:lnTo>
                          <a:lnTo>
                            <a:pt x="251" y="158"/>
                          </a:lnTo>
                          <a:lnTo>
                            <a:pt x="251" y="160"/>
                          </a:lnTo>
                          <a:lnTo>
                            <a:pt x="249" y="162"/>
                          </a:lnTo>
                          <a:lnTo>
                            <a:pt x="249" y="164"/>
                          </a:lnTo>
                          <a:lnTo>
                            <a:pt x="247" y="166"/>
                          </a:lnTo>
                          <a:lnTo>
                            <a:pt x="245" y="166"/>
                          </a:lnTo>
                          <a:lnTo>
                            <a:pt x="243" y="168"/>
                          </a:lnTo>
                          <a:lnTo>
                            <a:pt x="241" y="168"/>
                          </a:lnTo>
                          <a:lnTo>
                            <a:pt x="240" y="168"/>
                          </a:lnTo>
                          <a:lnTo>
                            <a:pt x="238" y="168"/>
                          </a:lnTo>
                          <a:lnTo>
                            <a:pt x="238" y="169"/>
                          </a:lnTo>
                          <a:lnTo>
                            <a:pt x="236" y="171"/>
                          </a:lnTo>
                          <a:lnTo>
                            <a:pt x="236" y="173"/>
                          </a:lnTo>
                          <a:lnTo>
                            <a:pt x="236" y="175"/>
                          </a:lnTo>
                          <a:lnTo>
                            <a:pt x="234" y="175"/>
                          </a:lnTo>
                          <a:lnTo>
                            <a:pt x="234" y="177"/>
                          </a:lnTo>
                          <a:lnTo>
                            <a:pt x="234" y="179"/>
                          </a:lnTo>
                          <a:lnTo>
                            <a:pt x="234" y="181"/>
                          </a:lnTo>
                          <a:lnTo>
                            <a:pt x="234" y="183"/>
                          </a:lnTo>
                          <a:lnTo>
                            <a:pt x="234" y="185"/>
                          </a:lnTo>
                          <a:lnTo>
                            <a:pt x="236" y="187"/>
                          </a:lnTo>
                          <a:lnTo>
                            <a:pt x="234" y="189"/>
                          </a:lnTo>
                          <a:lnTo>
                            <a:pt x="232" y="189"/>
                          </a:lnTo>
                          <a:lnTo>
                            <a:pt x="230" y="189"/>
                          </a:lnTo>
                          <a:lnTo>
                            <a:pt x="230" y="191"/>
                          </a:lnTo>
                          <a:lnTo>
                            <a:pt x="232" y="192"/>
                          </a:lnTo>
                          <a:lnTo>
                            <a:pt x="232" y="194"/>
                          </a:lnTo>
                          <a:lnTo>
                            <a:pt x="230" y="198"/>
                          </a:lnTo>
                          <a:lnTo>
                            <a:pt x="228" y="200"/>
                          </a:lnTo>
                          <a:lnTo>
                            <a:pt x="228" y="202"/>
                          </a:lnTo>
                          <a:lnTo>
                            <a:pt x="228" y="204"/>
                          </a:lnTo>
                          <a:lnTo>
                            <a:pt x="228" y="206"/>
                          </a:lnTo>
                          <a:lnTo>
                            <a:pt x="226" y="208"/>
                          </a:lnTo>
                          <a:lnTo>
                            <a:pt x="226" y="210"/>
                          </a:lnTo>
                          <a:lnTo>
                            <a:pt x="224" y="210"/>
                          </a:lnTo>
                          <a:lnTo>
                            <a:pt x="222" y="212"/>
                          </a:lnTo>
                          <a:lnTo>
                            <a:pt x="220" y="214"/>
                          </a:lnTo>
                          <a:lnTo>
                            <a:pt x="218" y="216"/>
                          </a:lnTo>
                          <a:lnTo>
                            <a:pt x="217" y="216"/>
                          </a:lnTo>
                          <a:lnTo>
                            <a:pt x="215" y="216"/>
                          </a:lnTo>
                          <a:lnTo>
                            <a:pt x="215" y="217"/>
                          </a:lnTo>
                          <a:lnTo>
                            <a:pt x="213" y="217"/>
                          </a:lnTo>
                          <a:lnTo>
                            <a:pt x="213" y="219"/>
                          </a:lnTo>
                          <a:lnTo>
                            <a:pt x="211" y="221"/>
                          </a:lnTo>
                          <a:lnTo>
                            <a:pt x="209" y="223"/>
                          </a:lnTo>
                          <a:lnTo>
                            <a:pt x="207" y="223"/>
                          </a:lnTo>
                          <a:lnTo>
                            <a:pt x="207" y="221"/>
                          </a:lnTo>
                          <a:lnTo>
                            <a:pt x="205" y="221"/>
                          </a:lnTo>
                          <a:lnTo>
                            <a:pt x="203" y="221"/>
                          </a:lnTo>
                          <a:lnTo>
                            <a:pt x="203" y="219"/>
                          </a:lnTo>
                          <a:lnTo>
                            <a:pt x="201" y="221"/>
                          </a:lnTo>
                          <a:lnTo>
                            <a:pt x="201" y="223"/>
                          </a:lnTo>
                          <a:lnTo>
                            <a:pt x="201" y="225"/>
                          </a:lnTo>
                          <a:lnTo>
                            <a:pt x="201" y="227"/>
                          </a:lnTo>
                          <a:lnTo>
                            <a:pt x="201" y="229"/>
                          </a:lnTo>
                          <a:lnTo>
                            <a:pt x="201" y="231"/>
                          </a:lnTo>
                          <a:lnTo>
                            <a:pt x="203" y="231"/>
                          </a:lnTo>
                          <a:lnTo>
                            <a:pt x="203" y="233"/>
                          </a:lnTo>
                          <a:lnTo>
                            <a:pt x="205" y="233"/>
                          </a:lnTo>
                          <a:lnTo>
                            <a:pt x="205" y="235"/>
                          </a:lnTo>
                          <a:lnTo>
                            <a:pt x="203" y="235"/>
                          </a:lnTo>
                          <a:lnTo>
                            <a:pt x="201" y="235"/>
                          </a:lnTo>
                          <a:lnTo>
                            <a:pt x="199" y="235"/>
                          </a:lnTo>
                          <a:lnTo>
                            <a:pt x="199" y="237"/>
                          </a:lnTo>
                          <a:lnTo>
                            <a:pt x="199" y="239"/>
                          </a:lnTo>
                          <a:lnTo>
                            <a:pt x="199" y="240"/>
                          </a:lnTo>
                          <a:lnTo>
                            <a:pt x="201" y="240"/>
                          </a:lnTo>
                          <a:lnTo>
                            <a:pt x="203" y="242"/>
                          </a:lnTo>
                          <a:lnTo>
                            <a:pt x="205" y="242"/>
                          </a:lnTo>
                          <a:lnTo>
                            <a:pt x="207" y="242"/>
                          </a:lnTo>
                          <a:lnTo>
                            <a:pt x="209" y="242"/>
                          </a:lnTo>
                          <a:lnTo>
                            <a:pt x="211" y="242"/>
                          </a:lnTo>
                          <a:lnTo>
                            <a:pt x="211" y="244"/>
                          </a:lnTo>
                          <a:lnTo>
                            <a:pt x="213" y="244"/>
                          </a:lnTo>
                          <a:lnTo>
                            <a:pt x="215" y="244"/>
                          </a:lnTo>
                          <a:lnTo>
                            <a:pt x="217" y="244"/>
                          </a:lnTo>
                          <a:lnTo>
                            <a:pt x="218" y="244"/>
                          </a:lnTo>
                          <a:lnTo>
                            <a:pt x="218" y="246"/>
                          </a:lnTo>
                          <a:lnTo>
                            <a:pt x="218" y="248"/>
                          </a:lnTo>
                          <a:lnTo>
                            <a:pt x="220" y="250"/>
                          </a:lnTo>
                          <a:lnTo>
                            <a:pt x="220" y="252"/>
                          </a:lnTo>
                          <a:lnTo>
                            <a:pt x="220" y="254"/>
                          </a:lnTo>
                          <a:lnTo>
                            <a:pt x="222" y="254"/>
                          </a:lnTo>
                          <a:lnTo>
                            <a:pt x="222" y="256"/>
                          </a:lnTo>
                          <a:lnTo>
                            <a:pt x="224" y="256"/>
                          </a:lnTo>
                          <a:lnTo>
                            <a:pt x="224" y="258"/>
                          </a:lnTo>
                          <a:lnTo>
                            <a:pt x="226" y="258"/>
                          </a:lnTo>
                          <a:lnTo>
                            <a:pt x="228" y="260"/>
                          </a:lnTo>
                          <a:lnTo>
                            <a:pt x="230" y="260"/>
                          </a:lnTo>
                          <a:lnTo>
                            <a:pt x="230" y="262"/>
                          </a:lnTo>
                          <a:lnTo>
                            <a:pt x="232" y="262"/>
                          </a:lnTo>
                          <a:lnTo>
                            <a:pt x="232" y="264"/>
                          </a:lnTo>
                          <a:lnTo>
                            <a:pt x="234" y="264"/>
                          </a:lnTo>
                          <a:lnTo>
                            <a:pt x="234" y="265"/>
                          </a:lnTo>
                          <a:lnTo>
                            <a:pt x="234" y="267"/>
                          </a:lnTo>
                          <a:lnTo>
                            <a:pt x="236" y="267"/>
                          </a:lnTo>
                          <a:lnTo>
                            <a:pt x="236" y="269"/>
                          </a:lnTo>
                          <a:lnTo>
                            <a:pt x="236" y="271"/>
                          </a:lnTo>
                          <a:lnTo>
                            <a:pt x="236" y="273"/>
                          </a:lnTo>
                          <a:lnTo>
                            <a:pt x="234" y="273"/>
                          </a:lnTo>
                          <a:lnTo>
                            <a:pt x="234" y="275"/>
                          </a:lnTo>
                          <a:lnTo>
                            <a:pt x="234" y="277"/>
                          </a:lnTo>
                          <a:lnTo>
                            <a:pt x="234" y="279"/>
                          </a:lnTo>
                          <a:lnTo>
                            <a:pt x="236" y="281"/>
                          </a:lnTo>
                          <a:lnTo>
                            <a:pt x="238" y="283"/>
                          </a:lnTo>
                          <a:lnTo>
                            <a:pt x="240" y="283"/>
                          </a:lnTo>
                          <a:lnTo>
                            <a:pt x="241" y="281"/>
                          </a:lnTo>
                          <a:lnTo>
                            <a:pt x="243" y="281"/>
                          </a:lnTo>
                          <a:lnTo>
                            <a:pt x="247" y="279"/>
                          </a:lnTo>
                          <a:lnTo>
                            <a:pt x="249" y="279"/>
                          </a:lnTo>
                          <a:lnTo>
                            <a:pt x="251" y="279"/>
                          </a:lnTo>
                          <a:lnTo>
                            <a:pt x="251" y="281"/>
                          </a:lnTo>
                          <a:lnTo>
                            <a:pt x="255" y="283"/>
                          </a:lnTo>
                          <a:lnTo>
                            <a:pt x="255" y="285"/>
                          </a:lnTo>
                          <a:lnTo>
                            <a:pt x="257" y="287"/>
                          </a:lnTo>
                          <a:lnTo>
                            <a:pt x="259" y="287"/>
                          </a:lnTo>
                          <a:lnTo>
                            <a:pt x="261" y="287"/>
                          </a:lnTo>
                          <a:lnTo>
                            <a:pt x="263" y="287"/>
                          </a:lnTo>
                          <a:lnTo>
                            <a:pt x="266" y="287"/>
                          </a:lnTo>
                          <a:lnTo>
                            <a:pt x="268" y="287"/>
                          </a:lnTo>
                          <a:lnTo>
                            <a:pt x="270" y="287"/>
                          </a:lnTo>
                          <a:lnTo>
                            <a:pt x="272" y="287"/>
                          </a:lnTo>
                          <a:lnTo>
                            <a:pt x="274" y="287"/>
                          </a:lnTo>
                          <a:lnTo>
                            <a:pt x="278" y="287"/>
                          </a:lnTo>
                          <a:lnTo>
                            <a:pt x="280" y="287"/>
                          </a:lnTo>
                          <a:lnTo>
                            <a:pt x="282" y="287"/>
                          </a:lnTo>
                          <a:lnTo>
                            <a:pt x="284" y="287"/>
                          </a:lnTo>
                          <a:lnTo>
                            <a:pt x="284" y="288"/>
                          </a:lnTo>
                          <a:lnTo>
                            <a:pt x="286" y="288"/>
                          </a:lnTo>
                          <a:lnTo>
                            <a:pt x="288" y="288"/>
                          </a:lnTo>
                          <a:lnTo>
                            <a:pt x="288" y="290"/>
                          </a:lnTo>
                          <a:lnTo>
                            <a:pt x="289" y="292"/>
                          </a:lnTo>
                          <a:lnTo>
                            <a:pt x="291" y="294"/>
                          </a:lnTo>
                          <a:lnTo>
                            <a:pt x="291" y="296"/>
                          </a:lnTo>
                          <a:lnTo>
                            <a:pt x="297" y="308"/>
                          </a:lnTo>
                          <a:lnTo>
                            <a:pt x="299" y="310"/>
                          </a:lnTo>
                          <a:lnTo>
                            <a:pt x="299" y="312"/>
                          </a:lnTo>
                          <a:lnTo>
                            <a:pt x="299" y="313"/>
                          </a:lnTo>
                          <a:lnTo>
                            <a:pt x="301" y="317"/>
                          </a:lnTo>
                          <a:lnTo>
                            <a:pt x="301" y="319"/>
                          </a:lnTo>
                          <a:lnTo>
                            <a:pt x="299" y="321"/>
                          </a:lnTo>
                          <a:lnTo>
                            <a:pt x="299" y="323"/>
                          </a:lnTo>
                          <a:lnTo>
                            <a:pt x="301" y="325"/>
                          </a:lnTo>
                          <a:lnTo>
                            <a:pt x="301" y="327"/>
                          </a:lnTo>
                          <a:lnTo>
                            <a:pt x="301" y="333"/>
                          </a:lnTo>
                          <a:lnTo>
                            <a:pt x="301" y="335"/>
                          </a:lnTo>
                          <a:lnTo>
                            <a:pt x="301" y="336"/>
                          </a:lnTo>
                          <a:lnTo>
                            <a:pt x="301" y="342"/>
                          </a:lnTo>
                          <a:lnTo>
                            <a:pt x="303" y="346"/>
                          </a:lnTo>
                          <a:lnTo>
                            <a:pt x="303" y="348"/>
                          </a:lnTo>
                          <a:lnTo>
                            <a:pt x="303" y="350"/>
                          </a:lnTo>
                          <a:lnTo>
                            <a:pt x="305" y="350"/>
                          </a:lnTo>
                          <a:lnTo>
                            <a:pt x="307" y="350"/>
                          </a:lnTo>
                          <a:lnTo>
                            <a:pt x="307" y="352"/>
                          </a:lnTo>
                          <a:lnTo>
                            <a:pt x="307" y="354"/>
                          </a:lnTo>
                          <a:lnTo>
                            <a:pt x="305" y="354"/>
                          </a:lnTo>
                          <a:lnTo>
                            <a:pt x="305" y="356"/>
                          </a:lnTo>
                          <a:lnTo>
                            <a:pt x="307" y="356"/>
                          </a:lnTo>
                          <a:lnTo>
                            <a:pt x="307" y="354"/>
                          </a:lnTo>
                          <a:lnTo>
                            <a:pt x="309" y="354"/>
                          </a:lnTo>
                          <a:lnTo>
                            <a:pt x="309" y="356"/>
                          </a:lnTo>
                          <a:lnTo>
                            <a:pt x="311" y="356"/>
                          </a:lnTo>
                          <a:lnTo>
                            <a:pt x="311" y="358"/>
                          </a:lnTo>
                          <a:lnTo>
                            <a:pt x="311" y="360"/>
                          </a:lnTo>
                          <a:lnTo>
                            <a:pt x="313" y="360"/>
                          </a:lnTo>
                          <a:lnTo>
                            <a:pt x="313" y="358"/>
                          </a:lnTo>
                          <a:lnTo>
                            <a:pt x="314" y="358"/>
                          </a:lnTo>
                          <a:lnTo>
                            <a:pt x="314" y="356"/>
                          </a:lnTo>
                          <a:lnTo>
                            <a:pt x="316" y="356"/>
                          </a:lnTo>
                          <a:lnTo>
                            <a:pt x="316" y="358"/>
                          </a:lnTo>
                          <a:lnTo>
                            <a:pt x="318" y="358"/>
                          </a:lnTo>
                          <a:lnTo>
                            <a:pt x="320" y="358"/>
                          </a:lnTo>
                          <a:lnTo>
                            <a:pt x="320" y="360"/>
                          </a:lnTo>
                          <a:lnTo>
                            <a:pt x="320" y="361"/>
                          </a:lnTo>
                          <a:lnTo>
                            <a:pt x="322" y="361"/>
                          </a:lnTo>
                          <a:lnTo>
                            <a:pt x="322" y="360"/>
                          </a:lnTo>
                          <a:lnTo>
                            <a:pt x="324" y="360"/>
                          </a:lnTo>
                          <a:lnTo>
                            <a:pt x="324" y="358"/>
                          </a:lnTo>
                          <a:lnTo>
                            <a:pt x="326" y="358"/>
                          </a:lnTo>
                          <a:lnTo>
                            <a:pt x="328" y="358"/>
                          </a:lnTo>
                          <a:lnTo>
                            <a:pt x="330" y="358"/>
                          </a:lnTo>
                          <a:lnTo>
                            <a:pt x="330" y="360"/>
                          </a:lnTo>
                          <a:lnTo>
                            <a:pt x="332" y="360"/>
                          </a:lnTo>
                          <a:lnTo>
                            <a:pt x="332" y="358"/>
                          </a:lnTo>
                          <a:lnTo>
                            <a:pt x="334" y="358"/>
                          </a:lnTo>
                          <a:lnTo>
                            <a:pt x="334" y="360"/>
                          </a:lnTo>
                          <a:lnTo>
                            <a:pt x="336" y="360"/>
                          </a:lnTo>
                          <a:lnTo>
                            <a:pt x="337" y="360"/>
                          </a:lnTo>
                          <a:lnTo>
                            <a:pt x="339" y="360"/>
                          </a:lnTo>
                          <a:lnTo>
                            <a:pt x="339" y="361"/>
                          </a:lnTo>
                          <a:lnTo>
                            <a:pt x="341" y="361"/>
                          </a:lnTo>
                          <a:lnTo>
                            <a:pt x="343" y="361"/>
                          </a:lnTo>
                          <a:lnTo>
                            <a:pt x="343" y="363"/>
                          </a:lnTo>
                          <a:lnTo>
                            <a:pt x="343" y="361"/>
                          </a:lnTo>
                          <a:lnTo>
                            <a:pt x="343" y="363"/>
                          </a:lnTo>
                          <a:lnTo>
                            <a:pt x="345" y="363"/>
                          </a:lnTo>
                          <a:lnTo>
                            <a:pt x="345" y="361"/>
                          </a:lnTo>
                          <a:lnTo>
                            <a:pt x="347" y="361"/>
                          </a:lnTo>
                          <a:lnTo>
                            <a:pt x="347" y="363"/>
                          </a:lnTo>
                          <a:lnTo>
                            <a:pt x="349" y="365"/>
                          </a:lnTo>
                          <a:lnTo>
                            <a:pt x="349" y="367"/>
                          </a:lnTo>
                          <a:lnTo>
                            <a:pt x="349" y="369"/>
                          </a:lnTo>
                          <a:lnTo>
                            <a:pt x="351" y="369"/>
                          </a:lnTo>
                          <a:lnTo>
                            <a:pt x="351" y="371"/>
                          </a:lnTo>
                          <a:lnTo>
                            <a:pt x="353" y="371"/>
                          </a:lnTo>
                          <a:lnTo>
                            <a:pt x="353" y="373"/>
                          </a:lnTo>
                          <a:lnTo>
                            <a:pt x="355" y="373"/>
                          </a:lnTo>
                          <a:lnTo>
                            <a:pt x="357" y="373"/>
                          </a:lnTo>
                          <a:lnTo>
                            <a:pt x="357" y="375"/>
                          </a:lnTo>
                          <a:lnTo>
                            <a:pt x="359" y="375"/>
                          </a:lnTo>
                          <a:lnTo>
                            <a:pt x="359" y="377"/>
                          </a:lnTo>
                          <a:lnTo>
                            <a:pt x="361" y="377"/>
                          </a:lnTo>
                          <a:lnTo>
                            <a:pt x="361" y="379"/>
                          </a:lnTo>
                          <a:lnTo>
                            <a:pt x="361" y="381"/>
                          </a:lnTo>
                          <a:lnTo>
                            <a:pt x="362" y="381"/>
                          </a:lnTo>
                          <a:lnTo>
                            <a:pt x="362" y="383"/>
                          </a:lnTo>
                          <a:lnTo>
                            <a:pt x="364" y="385"/>
                          </a:lnTo>
                          <a:lnTo>
                            <a:pt x="364" y="386"/>
                          </a:lnTo>
                          <a:lnTo>
                            <a:pt x="364" y="388"/>
                          </a:lnTo>
                          <a:lnTo>
                            <a:pt x="364" y="390"/>
                          </a:lnTo>
                          <a:lnTo>
                            <a:pt x="366" y="390"/>
                          </a:lnTo>
                          <a:lnTo>
                            <a:pt x="366" y="392"/>
                          </a:lnTo>
                          <a:lnTo>
                            <a:pt x="368" y="392"/>
                          </a:lnTo>
                          <a:lnTo>
                            <a:pt x="366" y="392"/>
                          </a:lnTo>
                          <a:lnTo>
                            <a:pt x="366" y="394"/>
                          </a:lnTo>
                          <a:lnTo>
                            <a:pt x="366" y="396"/>
                          </a:lnTo>
                          <a:lnTo>
                            <a:pt x="368" y="396"/>
                          </a:lnTo>
                          <a:lnTo>
                            <a:pt x="366" y="396"/>
                          </a:lnTo>
                          <a:lnTo>
                            <a:pt x="366" y="398"/>
                          </a:lnTo>
                          <a:lnTo>
                            <a:pt x="368" y="398"/>
                          </a:lnTo>
                          <a:lnTo>
                            <a:pt x="368" y="400"/>
                          </a:lnTo>
                          <a:lnTo>
                            <a:pt x="368" y="402"/>
                          </a:lnTo>
                          <a:lnTo>
                            <a:pt x="370" y="402"/>
                          </a:lnTo>
                          <a:lnTo>
                            <a:pt x="370" y="404"/>
                          </a:lnTo>
                          <a:lnTo>
                            <a:pt x="372" y="404"/>
                          </a:lnTo>
                          <a:lnTo>
                            <a:pt x="372" y="406"/>
                          </a:lnTo>
                          <a:lnTo>
                            <a:pt x="372" y="408"/>
                          </a:lnTo>
                          <a:lnTo>
                            <a:pt x="374" y="408"/>
                          </a:lnTo>
                          <a:lnTo>
                            <a:pt x="372" y="408"/>
                          </a:lnTo>
                          <a:lnTo>
                            <a:pt x="372" y="409"/>
                          </a:lnTo>
                          <a:lnTo>
                            <a:pt x="372" y="408"/>
                          </a:lnTo>
                          <a:lnTo>
                            <a:pt x="370" y="409"/>
                          </a:lnTo>
                          <a:lnTo>
                            <a:pt x="370" y="408"/>
                          </a:lnTo>
                          <a:lnTo>
                            <a:pt x="368" y="408"/>
                          </a:lnTo>
                          <a:lnTo>
                            <a:pt x="366" y="408"/>
                          </a:lnTo>
                          <a:lnTo>
                            <a:pt x="366" y="406"/>
                          </a:lnTo>
                          <a:lnTo>
                            <a:pt x="366" y="408"/>
                          </a:lnTo>
                          <a:lnTo>
                            <a:pt x="366" y="409"/>
                          </a:lnTo>
                          <a:lnTo>
                            <a:pt x="366" y="411"/>
                          </a:lnTo>
                          <a:lnTo>
                            <a:pt x="366" y="413"/>
                          </a:lnTo>
                          <a:lnTo>
                            <a:pt x="364" y="413"/>
                          </a:lnTo>
                          <a:lnTo>
                            <a:pt x="364" y="415"/>
                          </a:lnTo>
                          <a:lnTo>
                            <a:pt x="362" y="415"/>
                          </a:lnTo>
                          <a:lnTo>
                            <a:pt x="362" y="417"/>
                          </a:lnTo>
                          <a:lnTo>
                            <a:pt x="361" y="417"/>
                          </a:lnTo>
                          <a:lnTo>
                            <a:pt x="361" y="419"/>
                          </a:lnTo>
                          <a:lnTo>
                            <a:pt x="361" y="421"/>
                          </a:lnTo>
                          <a:lnTo>
                            <a:pt x="361" y="423"/>
                          </a:lnTo>
                          <a:lnTo>
                            <a:pt x="359" y="423"/>
                          </a:lnTo>
                          <a:lnTo>
                            <a:pt x="359" y="425"/>
                          </a:lnTo>
                          <a:lnTo>
                            <a:pt x="359" y="427"/>
                          </a:lnTo>
                          <a:lnTo>
                            <a:pt x="361" y="427"/>
                          </a:lnTo>
                          <a:lnTo>
                            <a:pt x="361" y="429"/>
                          </a:lnTo>
                          <a:lnTo>
                            <a:pt x="359" y="431"/>
                          </a:lnTo>
                          <a:lnTo>
                            <a:pt x="359" y="433"/>
                          </a:lnTo>
                          <a:lnTo>
                            <a:pt x="359" y="434"/>
                          </a:lnTo>
                          <a:lnTo>
                            <a:pt x="361" y="434"/>
                          </a:lnTo>
                          <a:lnTo>
                            <a:pt x="361" y="436"/>
                          </a:lnTo>
                          <a:lnTo>
                            <a:pt x="361" y="438"/>
                          </a:lnTo>
                          <a:lnTo>
                            <a:pt x="361" y="440"/>
                          </a:lnTo>
                          <a:lnTo>
                            <a:pt x="361" y="438"/>
                          </a:lnTo>
                          <a:lnTo>
                            <a:pt x="361" y="440"/>
                          </a:lnTo>
                          <a:lnTo>
                            <a:pt x="361" y="442"/>
                          </a:lnTo>
                          <a:lnTo>
                            <a:pt x="359" y="442"/>
                          </a:lnTo>
                          <a:lnTo>
                            <a:pt x="357" y="442"/>
                          </a:lnTo>
                          <a:lnTo>
                            <a:pt x="359" y="442"/>
                          </a:lnTo>
                          <a:lnTo>
                            <a:pt x="359" y="440"/>
                          </a:lnTo>
                          <a:lnTo>
                            <a:pt x="357" y="440"/>
                          </a:lnTo>
                          <a:lnTo>
                            <a:pt x="357" y="442"/>
                          </a:lnTo>
                          <a:lnTo>
                            <a:pt x="355" y="442"/>
                          </a:lnTo>
                          <a:lnTo>
                            <a:pt x="355" y="444"/>
                          </a:lnTo>
                          <a:lnTo>
                            <a:pt x="355" y="446"/>
                          </a:lnTo>
                          <a:lnTo>
                            <a:pt x="353" y="446"/>
                          </a:lnTo>
                          <a:lnTo>
                            <a:pt x="351" y="446"/>
                          </a:lnTo>
                          <a:lnTo>
                            <a:pt x="351" y="448"/>
                          </a:lnTo>
                          <a:lnTo>
                            <a:pt x="349" y="448"/>
                          </a:lnTo>
                          <a:lnTo>
                            <a:pt x="349" y="450"/>
                          </a:lnTo>
                          <a:lnTo>
                            <a:pt x="349" y="448"/>
                          </a:lnTo>
                          <a:lnTo>
                            <a:pt x="347" y="448"/>
                          </a:lnTo>
                          <a:lnTo>
                            <a:pt x="345" y="448"/>
                          </a:lnTo>
                          <a:lnTo>
                            <a:pt x="345" y="446"/>
                          </a:lnTo>
                          <a:lnTo>
                            <a:pt x="345" y="444"/>
                          </a:lnTo>
                          <a:lnTo>
                            <a:pt x="345" y="442"/>
                          </a:lnTo>
                          <a:lnTo>
                            <a:pt x="343" y="442"/>
                          </a:lnTo>
                          <a:lnTo>
                            <a:pt x="343" y="440"/>
                          </a:lnTo>
                          <a:lnTo>
                            <a:pt x="341" y="442"/>
                          </a:lnTo>
                          <a:lnTo>
                            <a:pt x="341" y="444"/>
                          </a:lnTo>
                          <a:lnTo>
                            <a:pt x="341" y="442"/>
                          </a:lnTo>
                          <a:lnTo>
                            <a:pt x="339" y="442"/>
                          </a:lnTo>
                          <a:lnTo>
                            <a:pt x="339" y="440"/>
                          </a:lnTo>
                          <a:lnTo>
                            <a:pt x="337" y="440"/>
                          </a:lnTo>
                          <a:lnTo>
                            <a:pt x="336" y="440"/>
                          </a:lnTo>
                          <a:lnTo>
                            <a:pt x="334" y="440"/>
                          </a:lnTo>
                          <a:lnTo>
                            <a:pt x="332" y="440"/>
                          </a:lnTo>
                          <a:lnTo>
                            <a:pt x="330" y="440"/>
                          </a:lnTo>
                          <a:lnTo>
                            <a:pt x="330" y="442"/>
                          </a:lnTo>
                          <a:lnTo>
                            <a:pt x="328" y="442"/>
                          </a:lnTo>
                          <a:lnTo>
                            <a:pt x="328" y="440"/>
                          </a:lnTo>
                          <a:lnTo>
                            <a:pt x="326" y="440"/>
                          </a:lnTo>
                          <a:lnTo>
                            <a:pt x="326" y="438"/>
                          </a:lnTo>
                          <a:lnTo>
                            <a:pt x="324" y="438"/>
                          </a:lnTo>
                          <a:lnTo>
                            <a:pt x="322" y="438"/>
                          </a:lnTo>
                          <a:lnTo>
                            <a:pt x="322" y="436"/>
                          </a:lnTo>
                          <a:lnTo>
                            <a:pt x="320" y="436"/>
                          </a:lnTo>
                          <a:lnTo>
                            <a:pt x="320" y="438"/>
                          </a:lnTo>
                          <a:lnTo>
                            <a:pt x="318" y="438"/>
                          </a:lnTo>
                          <a:lnTo>
                            <a:pt x="316" y="438"/>
                          </a:lnTo>
                          <a:lnTo>
                            <a:pt x="313" y="436"/>
                          </a:lnTo>
                          <a:lnTo>
                            <a:pt x="288" y="444"/>
                          </a:lnTo>
                          <a:lnTo>
                            <a:pt x="286" y="444"/>
                          </a:lnTo>
                          <a:lnTo>
                            <a:pt x="286" y="446"/>
                          </a:lnTo>
                          <a:lnTo>
                            <a:pt x="284" y="446"/>
                          </a:lnTo>
                          <a:lnTo>
                            <a:pt x="282" y="446"/>
                          </a:lnTo>
                          <a:lnTo>
                            <a:pt x="280" y="446"/>
                          </a:lnTo>
                          <a:lnTo>
                            <a:pt x="278" y="446"/>
                          </a:lnTo>
                          <a:lnTo>
                            <a:pt x="280" y="448"/>
                          </a:lnTo>
                          <a:lnTo>
                            <a:pt x="280" y="450"/>
                          </a:lnTo>
                          <a:lnTo>
                            <a:pt x="278" y="450"/>
                          </a:lnTo>
                          <a:lnTo>
                            <a:pt x="280" y="450"/>
                          </a:lnTo>
                          <a:lnTo>
                            <a:pt x="282" y="450"/>
                          </a:lnTo>
                          <a:lnTo>
                            <a:pt x="282" y="452"/>
                          </a:lnTo>
                          <a:lnTo>
                            <a:pt x="280" y="452"/>
                          </a:lnTo>
                          <a:lnTo>
                            <a:pt x="280" y="454"/>
                          </a:lnTo>
                          <a:lnTo>
                            <a:pt x="280" y="456"/>
                          </a:lnTo>
                          <a:lnTo>
                            <a:pt x="282" y="456"/>
                          </a:lnTo>
                          <a:lnTo>
                            <a:pt x="282" y="454"/>
                          </a:lnTo>
                          <a:lnTo>
                            <a:pt x="282" y="452"/>
                          </a:lnTo>
                          <a:lnTo>
                            <a:pt x="284" y="452"/>
                          </a:lnTo>
                          <a:lnTo>
                            <a:pt x="284" y="454"/>
                          </a:lnTo>
                          <a:lnTo>
                            <a:pt x="284" y="456"/>
                          </a:lnTo>
                          <a:lnTo>
                            <a:pt x="286" y="456"/>
                          </a:lnTo>
                          <a:lnTo>
                            <a:pt x="286" y="457"/>
                          </a:lnTo>
                          <a:lnTo>
                            <a:pt x="286" y="456"/>
                          </a:lnTo>
                          <a:lnTo>
                            <a:pt x="288" y="456"/>
                          </a:lnTo>
                          <a:lnTo>
                            <a:pt x="288" y="457"/>
                          </a:lnTo>
                          <a:lnTo>
                            <a:pt x="288" y="459"/>
                          </a:lnTo>
                          <a:lnTo>
                            <a:pt x="288" y="461"/>
                          </a:lnTo>
                          <a:lnTo>
                            <a:pt x="288" y="463"/>
                          </a:lnTo>
                          <a:lnTo>
                            <a:pt x="288" y="465"/>
                          </a:lnTo>
                          <a:lnTo>
                            <a:pt x="288" y="467"/>
                          </a:lnTo>
                          <a:lnTo>
                            <a:pt x="288" y="469"/>
                          </a:lnTo>
                          <a:lnTo>
                            <a:pt x="289" y="469"/>
                          </a:lnTo>
                          <a:lnTo>
                            <a:pt x="289" y="471"/>
                          </a:lnTo>
                          <a:lnTo>
                            <a:pt x="289" y="473"/>
                          </a:lnTo>
                          <a:lnTo>
                            <a:pt x="289" y="475"/>
                          </a:lnTo>
                          <a:lnTo>
                            <a:pt x="289" y="477"/>
                          </a:lnTo>
                          <a:lnTo>
                            <a:pt x="288" y="477"/>
                          </a:lnTo>
                          <a:lnTo>
                            <a:pt x="289" y="477"/>
                          </a:lnTo>
                          <a:lnTo>
                            <a:pt x="289" y="479"/>
                          </a:lnTo>
                          <a:lnTo>
                            <a:pt x="288" y="479"/>
                          </a:lnTo>
                          <a:lnTo>
                            <a:pt x="288" y="481"/>
                          </a:lnTo>
                          <a:lnTo>
                            <a:pt x="286" y="481"/>
                          </a:lnTo>
                          <a:lnTo>
                            <a:pt x="284" y="481"/>
                          </a:lnTo>
                          <a:lnTo>
                            <a:pt x="282" y="481"/>
                          </a:lnTo>
                          <a:lnTo>
                            <a:pt x="280" y="481"/>
                          </a:lnTo>
                          <a:lnTo>
                            <a:pt x="278" y="481"/>
                          </a:lnTo>
                          <a:lnTo>
                            <a:pt x="278" y="482"/>
                          </a:lnTo>
                          <a:lnTo>
                            <a:pt x="280" y="482"/>
                          </a:lnTo>
                          <a:lnTo>
                            <a:pt x="282" y="484"/>
                          </a:lnTo>
                          <a:lnTo>
                            <a:pt x="282" y="486"/>
                          </a:lnTo>
                          <a:lnTo>
                            <a:pt x="280" y="486"/>
                          </a:lnTo>
                          <a:lnTo>
                            <a:pt x="278" y="486"/>
                          </a:lnTo>
                          <a:lnTo>
                            <a:pt x="278" y="488"/>
                          </a:lnTo>
                          <a:lnTo>
                            <a:pt x="276" y="488"/>
                          </a:lnTo>
                          <a:lnTo>
                            <a:pt x="274" y="488"/>
                          </a:lnTo>
                          <a:lnTo>
                            <a:pt x="274" y="486"/>
                          </a:lnTo>
                          <a:lnTo>
                            <a:pt x="272" y="486"/>
                          </a:lnTo>
                          <a:lnTo>
                            <a:pt x="272" y="484"/>
                          </a:lnTo>
                          <a:lnTo>
                            <a:pt x="270" y="484"/>
                          </a:lnTo>
                          <a:lnTo>
                            <a:pt x="268" y="484"/>
                          </a:lnTo>
                          <a:lnTo>
                            <a:pt x="268" y="482"/>
                          </a:lnTo>
                          <a:lnTo>
                            <a:pt x="266" y="482"/>
                          </a:lnTo>
                          <a:lnTo>
                            <a:pt x="266" y="484"/>
                          </a:lnTo>
                          <a:lnTo>
                            <a:pt x="265" y="484"/>
                          </a:lnTo>
                          <a:lnTo>
                            <a:pt x="265" y="486"/>
                          </a:lnTo>
                          <a:lnTo>
                            <a:pt x="263" y="486"/>
                          </a:lnTo>
                          <a:lnTo>
                            <a:pt x="261" y="486"/>
                          </a:lnTo>
                          <a:lnTo>
                            <a:pt x="261" y="488"/>
                          </a:lnTo>
                          <a:lnTo>
                            <a:pt x="261" y="486"/>
                          </a:lnTo>
                          <a:lnTo>
                            <a:pt x="259" y="486"/>
                          </a:lnTo>
                          <a:lnTo>
                            <a:pt x="257" y="486"/>
                          </a:lnTo>
                          <a:lnTo>
                            <a:pt x="257" y="484"/>
                          </a:lnTo>
                          <a:lnTo>
                            <a:pt x="257" y="486"/>
                          </a:lnTo>
                          <a:lnTo>
                            <a:pt x="257" y="484"/>
                          </a:lnTo>
                          <a:lnTo>
                            <a:pt x="255" y="484"/>
                          </a:lnTo>
                          <a:lnTo>
                            <a:pt x="255" y="486"/>
                          </a:lnTo>
                          <a:lnTo>
                            <a:pt x="255" y="488"/>
                          </a:lnTo>
                          <a:lnTo>
                            <a:pt x="253" y="488"/>
                          </a:lnTo>
                          <a:lnTo>
                            <a:pt x="253" y="490"/>
                          </a:lnTo>
                          <a:lnTo>
                            <a:pt x="253" y="492"/>
                          </a:lnTo>
                          <a:lnTo>
                            <a:pt x="251" y="492"/>
                          </a:lnTo>
                          <a:lnTo>
                            <a:pt x="249" y="492"/>
                          </a:lnTo>
                          <a:lnTo>
                            <a:pt x="247" y="492"/>
                          </a:lnTo>
                          <a:lnTo>
                            <a:pt x="245" y="492"/>
                          </a:lnTo>
                          <a:lnTo>
                            <a:pt x="243" y="492"/>
                          </a:lnTo>
                          <a:lnTo>
                            <a:pt x="241" y="492"/>
                          </a:lnTo>
                          <a:lnTo>
                            <a:pt x="241" y="494"/>
                          </a:lnTo>
                          <a:lnTo>
                            <a:pt x="241" y="496"/>
                          </a:lnTo>
                          <a:lnTo>
                            <a:pt x="241" y="498"/>
                          </a:lnTo>
                          <a:lnTo>
                            <a:pt x="243" y="498"/>
                          </a:lnTo>
                          <a:lnTo>
                            <a:pt x="245" y="498"/>
                          </a:lnTo>
                          <a:lnTo>
                            <a:pt x="243" y="500"/>
                          </a:lnTo>
                          <a:lnTo>
                            <a:pt x="243" y="502"/>
                          </a:lnTo>
                          <a:lnTo>
                            <a:pt x="243" y="504"/>
                          </a:lnTo>
                          <a:lnTo>
                            <a:pt x="243" y="505"/>
                          </a:lnTo>
                          <a:lnTo>
                            <a:pt x="243" y="507"/>
                          </a:lnTo>
                          <a:lnTo>
                            <a:pt x="243" y="509"/>
                          </a:lnTo>
                          <a:lnTo>
                            <a:pt x="241" y="509"/>
                          </a:lnTo>
                          <a:lnTo>
                            <a:pt x="241" y="511"/>
                          </a:lnTo>
                          <a:lnTo>
                            <a:pt x="243" y="511"/>
                          </a:lnTo>
                          <a:lnTo>
                            <a:pt x="243" y="513"/>
                          </a:lnTo>
                          <a:lnTo>
                            <a:pt x="243" y="515"/>
                          </a:lnTo>
                          <a:lnTo>
                            <a:pt x="245" y="515"/>
                          </a:lnTo>
                          <a:lnTo>
                            <a:pt x="245" y="517"/>
                          </a:lnTo>
                          <a:lnTo>
                            <a:pt x="247" y="517"/>
                          </a:lnTo>
                          <a:lnTo>
                            <a:pt x="249" y="517"/>
                          </a:lnTo>
                          <a:lnTo>
                            <a:pt x="251" y="517"/>
                          </a:lnTo>
                          <a:lnTo>
                            <a:pt x="251" y="519"/>
                          </a:lnTo>
                          <a:lnTo>
                            <a:pt x="251" y="521"/>
                          </a:lnTo>
                          <a:lnTo>
                            <a:pt x="249" y="521"/>
                          </a:lnTo>
                          <a:lnTo>
                            <a:pt x="249" y="523"/>
                          </a:lnTo>
                          <a:lnTo>
                            <a:pt x="247" y="523"/>
                          </a:lnTo>
                          <a:lnTo>
                            <a:pt x="247" y="525"/>
                          </a:lnTo>
                          <a:lnTo>
                            <a:pt x="245" y="525"/>
                          </a:lnTo>
                          <a:lnTo>
                            <a:pt x="243" y="525"/>
                          </a:lnTo>
                          <a:lnTo>
                            <a:pt x="243" y="527"/>
                          </a:lnTo>
                          <a:lnTo>
                            <a:pt x="243" y="529"/>
                          </a:lnTo>
                          <a:lnTo>
                            <a:pt x="245" y="529"/>
                          </a:lnTo>
                          <a:lnTo>
                            <a:pt x="245" y="530"/>
                          </a:lnTo>
                          <a:lnTo>
                            <a:pt x="247" y="530"/>
                          </a:lnTo>
                          <a:lnTo>
                            <a:pt x="247" y="529"/>
                          </a:lnTo>
                          <a:lnTo>
                            <a:pt x="249" y="529"/>
                          </a:lnTo>
                          <a:lnTo>
                            <a:pt x="249" y="527"/>
                          </a:lnTo>
                          <a:lnTo>
                            <a:pt x="249" y="529"/>
                          </a:lnTo>
                          <a:lnTo>
                            <a:pt x="249" y="530"/>
                          </a:lnTo>
                          <a:lnTo>
                            <a:pt x="249" y="532"/>
                          </a:lnTo>
                          <a:lnTo>
                            <a:pt x="249" y="534"/>
                          </a:lnTo>
                          <a:lnTo>
                            <a:pt x="251" y="534"/>
                          </a:lnTo>
                          <a:lnTo>
                            <a:pt x="251" y="536"/>
                          </a:lnTo>
                          <a:lnTo>
                            <a:pt x="253" y="536"/>
                          </a:lnTo>
                          <a:lnTo>
                            <a:pt x="255" y="536"/>
                          </a:lnTo>
                          <a:lnTo>
                            <a:pt x="255" y="534"/>
                          </a:lnTo>
                          <a:lnTo>
                            <a:pt x="255" y="532"/>
                          </a:lnTo>
                          <a:lnTo>
                            <a:pt x="257" y="532"/>
                          </a:lnTo>
                          <a:lnTo>
                            <a:pt x="257" y="530"/>
                          </a:lnTo>
                          <a:lnTo>
                            <a:pt x="259" y="530"/>
                          </a:lnTo>
                          <a:lnTo>
                            <a:pt x="261" y="530"/>
                          </a:lnTo>
                          <a:lnTo>
                            <a:pt x="261" y="532"/>
                          </a:lnTo>
                          <a:lnTo>
                            <a:pt x="261" y="534"/>
                          </a:lnTo>
                          <a:lnTo>
                            <a:pt x="261" y="536"/>
                          </a:lnTo>
                          <a:lnTo>
                            <a:pt x="259" y="536"/>
                          </a:lnTo>
                          <a:lnTo>
                            <a:pt x="257" y="538"/>
                          </a:lnTo>
                          <a:lnTo>
                            <a:pt x="257" y="540"/>
                          </a:lnTo>
                          <a:lnTo>
                            <a:pt x="257" y="542"/>
                          </a:lnTo>
                          <a:lnTo>
                            <a:pt x="259" y="542"/>
                          </a:lnTo>
                          <a:lnTo>
                            <a:pt x="261" y="542"/>
                          </a:lnTo>
                          <a:lnTo>
                            <a:pt x="263" y="542"/>
                          </a:lnTo>
                          <a:lnTo>
                            <a:pt x="265" y="542"/>
                          </a:lnTo>
                          <a:lnTo>
                            <a:pt x="266" y="542"/>
                          </a:lnTo>
                          <a:lnTo>
                            <a:pt x="268" y="542"/>
                          </a:lnTo>
                          <a:lnTo>
                            <a:pt x="270" y="542"/>
                          </a:lnTo>
                          <a:lnTo>
                            <a:pt x="270" y="544"/>
                          </a:lnTo>
                          <a:lnTo>
                            <a:pt x="270" y="546"/>
                          </a:lnTo>
                          <a:lnTo>
                            <a:pt x="270" y="548"/>
                          </a:lnTo>
                          <a:lnTo>
                            <a:pt x="268" y="548"/>
                          </a:lnTo>
                          <a:lnTo>
                            <a:pt x="266" y="548"/>
                          </a:lnTo>
                          <a:lnTo>
                            <a:pt x="265" y="548"/>
                          </a:lnTo>
                          <a:lnTo>
                            <a:pt x="263" y="548"/>
                          </a:lnTo>
                          <a:lnTo>
                            <a:pt x="263" y="550"/>
                          </a:lnTo>
                          <a:lnTo>
                            <a:pt x="261" y="550"/>
                          </a:lnTo>
                          <a:lnTo>
                            <a:pt x="261" y="552"/>
                          </a:lnTo>
                          <a:lnTo>
                            <a:pt x="261" y="553"/>
                          </a:lnTo>
                          <a:lnTo>
                            <a:pt x="261" y="555"/>
                          </a:lnTo>
                          <a:lnTo>
                            <a:pt x="261" y="557"/>
                          </a:lnTo>
                          <a:lnTo>
                            <a:pt x="263" y="557"/>
                          </a:lnTo>
                          <a:lnTo>
                            <a:pt x="263" y="559"/>
                          </a:lnTo>
                          <a:lnTo>
                            <a:pt x="265" y="559"/>
                          </a:lnTo>
                          <a:lnTo>
                            <a:pt x="265" y="561"/>
                          </a:lnTo>
                          <a:lnTo>
                            <a:pt x="265" y="559"/>
                          </a:lnTo>
                          <a:lnTo>
                            <a:pt x="266" y="559"/>
                          </a:lnTo>
                          <a:lnTo>
                            <a:pt x="266" y="557"/>
                          </a:lnTo>
                          <a:lnTo>
                            <a:pt x="268" y="557"/>
                          </a:lnTo>
                          <a:lnTo>
                            <a:pt x="270" y="557"/>
                          </a:lnTo>
                          <a:lnTo>
                            <a:pt x="272" y="559"/>
                          </a:lnTo>
                          <a:lnTo>
                            <a:pt x="274" y="561"/>
                          </a:lnTo>
                          <a:lnTo>
                            <a:pt x="274" y="563"/>
                          </a:lnTo>
                          <a:lnTo>
                            <a:pt x="274" y="565"/>
                          </a:lnTo>
                          <a:lnTo>
                            <a:pt x="274" y="567"/>
                          </a:lnTo>
                          <a:lnTo>
                            <a:pt x="274" y="569"/>
                          </a:lnTo>
                          <a:lnTo>
                            <a:pt x="276" y="569"/>
                          </a:lnTo>
                          <a:lnTo>
                            <a:pt x="276" y="571"/>
                          </a:lnTo>
                          <a:lnTo>
                            <a:pt x="278" y="571"/>
                          </a:lnTo>
                          <a:lnTo>
                            <a:pt x="278" y="569"/>
                          </a:lnTo>
                          <a:lnTo>
                            <a:pt x="280" y="569"/>
                          </a:lnTo>
                          <a:lnTo>
                            <a:pt x="282" y="569"/>
                          </a:lnTo>
                          <a:lnTo>
                            <a:pt x="282" y="571"/>
                          </a:lnTo>
                          <a:lnTo>
                            <a:pt x="280" y="573"/>
                          </a:lnTo>
                          <a:lnTo>
                            <a:pt x="280" y="575"/>
                          </a:lnTo>
                          <a:lnTo>
                            <a:pt x="280" y="577"/>
                          </a:lnTo>
                          <a:lnTo>
                            <a:pt x="282" y="578"/>
                          </a:lnTo>
                          <a:lnTo>
                            <a:pt x="280" y="578"/>
                          </a:lnTo>
                          <a:lnTo>
                            <a:pt x="280" y="580"/>
                          </a:lnTo>
                          <a:lnTo>
                            <a:pt x="282" y="580"/>
                          </a:lnTo>
                          <a:lnTo>
                            <a:pt x="284" y="578"/>
                          </a:lnTo>
                          <a:lnTo>
                            <a:pt x="284" y="577"/>
                          </a:lnTo>
                          <a:lnTo>
                            <a:pt x="286" y="575"/>
                          </a:lnTo>
                          <a:lnTo>
                            <a:pt x="288" y="575"/>
                          </a:lnTo>
                          <a:lnTo>
                            <a:pt x="288" y="577"/>
                          </a:lnTo>
                          <a:lnTo>
                            <a:pt x="289" y="577"/>
                          </a:lnTo>
                          <a:lnTo>
                            <a:pt x="289" y="578"/>
                          </a:lnTo>
                          <a:lnTo>
                            <a:pt x="291" y="578"/>
                          </a:lnTo>
                          <a:lnTo>
                            <a:pt x="293" y="578"/>
                          </a:lnTo>
                          <a:lnTo>
                            <a:pt x="293" y="580"/>
                          </a:lnTo>
                          <a:lnTo>
                            <a:pt x="295" y="580"/>
                          </a:lnTo>
                          <a:lnTo>
                            <a:pt x="295" y="582"/>
                          </a:lnTo>
                          <a:lnTo>
                            <a:pt x="295" y="584"/>
                          </a:lnTo>
                          <a:lnTo>
                            <a:pt x="295" y="586"/>
                          </a:lnTo>
                          <a:lnTo>
                            <a:pt x="293" y="586"/>
                          </a:lnTo>
                          <a:lnTo>
                            <a:pt x="293" y="584"/>
                          </a:lnTo>
                          <a:lnTo>
                            <a:pt x="293" y="582"/>
                          </a:lnTo>
                          <a:lnTo>
                            <a:pt x="291" y="582"/>
                          </a:lnTo>
                          <a:lnTo>
                            <a:pt x="291" y="584"/>
                          </a:lnTo>
                          <a:lnTo>
                            <a:pt x="291" y="586"/>
                          </a:lnTo>
                          <a:lnTo>
                            <a:pt x="291" y="588"/>
                          </a:lnTo>
                          <a:lnTo>
                            <a:pt x="289" y="588"/>
                          </a:lnTo>
                          <a:lnTo>
                            <a:pt x="288" y="588"/>
                          </a:lnTo>
                          <a:lnTo>
                            <a:pt x="288" y="590"/>
                          </a:lnTo>
                          <a:lnTo>
                            <a:pt x="288" y="592"/>
                          </a:lnTo>
                          <a:lnTo>
                            <a:pt x="288" y="594"/>
                          </a:lnTo>
                          <a:lnTo>
                            <a:pt x="289" y="594"/>
                          </a:lnTo>
                          <a:lnTo>
                            <a:pt x="291" y="594"/>
                          </a:lnTo>
                          <a:lnTo>
                            <a:pt x="293" y="594"/>
                          </a:lnTo>
                          <a:lnTo>
                            <a:pt x="293" y="592"/>
                          </a:lnTo>
                          <a:lnTo>
                            <a:pt x="295" y="592"/>
                          </a:lnTo>
                          <a:lnTo>
                            <a:pt x="295" y="594"/>
                          </a:lnTo>
                          <a:lnTo>
                            <a:pt x="297" y="594"/>
                          </a:lnTo>
                          <a:lnTo>
                            <a:pt x="297" y="596"/>
                          </a:lnTo>
                          <a:lnTo>
                            <a:pt x="295" y="596"/>
                          </a:lnTo>
                          <a:lnTo>
                            <a:pt x="295" y="598"/>
                          </a:lnTo>
                          <a:lnTo>
                            <a:pt x="293" y="598"/>
                          </a:lnTo>
                          <a:lnTo>
                            <a:pt x="291" y="598"/>
                          </a:lnTo>
                          <a:lnTo>
                            <a:pt x="291" y="596"/>
                          </a:lnTo>
                          <a:lnTo>
                            <a:pt x="289" y="596"/>
                          </a:lnTo>
                          <a:lnTo>
                            <a:pt x="288" y="598"/>
                          </a:lnTo>
                          <a:lnTo>
                            <a:pt x="288" y="600"/>
                          </a:lnTo>
                          <a:lnTo>
                            <a:pt x="289" y="601"/>
                          </a:lnTo>
                          <a:lnTo>
                            <a:pt x="291" y="601"/>
                          </a:lnTo>
                          <a:lnTo>
                            <a:pt x="293" y="603"/>
                          </a:lnTo>
                          <a:lnTo>
                            <a:pt x="295" y="603"/>
                          </a:lnTo>
                          <a:lnTo>
                            <a:pt x="295" y="605"/>
                          </a:lnTo>
                          <a:lnTo>
                            <a:pt x="295" y="607"/>
                          </a:lnTo>
                          <a:lnTo>
                            <a:pt x="295" y="609"/>
                          </a:lnTo>
                          <a:lnTo>
                            <a:pt x="293" y="609"/>
                          </a:lnTo>
                          <a:lnTo>
                            <a:pt x="293" y="607"/>
                          </a:lnTo>
                          <a:lnTo>
                            <a:pt x="291" y="607"/>
                          </a:lnTo>
                          <a:lnTo>
                            <a:pt x="289" y="609"/>
                          </a:lnTo>
                          <a:lnTo>
                            <a:pt x="291" y="611"/>
                          </a:lnTo>
                          <a:lnTo>
                            <a:pt x="293" y="611"/>
                          </a:lnTo>
                          <a:lnTo>
                            <a:pt x="293" y="613"/>
                          </a:lnTo>
                          <a:lnTo>
                            <a:pt x="293" y="615"/>
                          </a:lnTo>
                          <a:lnTo>
                            <a:pt x="291" y="615"/>
                          </a:lnTo>
                          <a:lnTo>
                            <a:pt x="289" y="615"/>
                          </a:lnTo>
                          <a:lnTo>
                            <a:pt x="289" y="617"/>
                          </a:lnTo>
                          <a:lnTo>
                            <a:pt x="289" y="619"/>
                          </a:lnTo>
                          <a:lnTo>
                            <a:pt x="289" y="621"/>
                          </a:lnTo>
                          <a:lnTo>
                            <a:pt x="291" y="621"/>
                          </a:lnTo>
                          <a:lnTo>
                            <a:pt x="293" y="623"/>
                          </a:lnTo>
                          <a:lnTo>
                            <a:pt x="291" y="623"/>
                          </a:lnTo>
                          <a:lnTo>
                            <a:pt x="289" y="623"/>
                          </a:lnTo>
                          <a:lnTo>
                            <a:pt x="289" y="625"/>
                          </a:lnTo>
                          <a:lnTo>
                            <a:pt x="289" y="626"/>
                          </a:lnTo>
                          <a:lnTo>
                            <a:pt x="291" y="626"/>
                          </a:lnTo>
                          <a:lnTo>
                            <a:pt x="291" y="628"/>
                          </a:lnTo>
                          <a:lnTo>
                            <a:pt x="291" y="630"/>
                          </a:lnTo>
                          <a:lnTo>
                            <a:pt x="289" y="630"/>
                          </a:lnTo>
                          <a:lnTo>
                            <a:pt x="291" y="630"/>
                          </a:lnTo>
                          <a:lnTo>
                            <a:pt x="291" y="632"/>
                          </a:lnTo>
                          <a:lnTo>
                            <a:pt x="291" y="634"/>
                          </a:lnTo>
                          <a:lnTo>
                            <a:pt x="293" y="634"/>
                          </a:lnTo>
                          <a:lnTo>
                            <a:pt x="295" y="634"/>
                          </a:lnTo>
                          <a:lnTo>
                            <a:pt x="297" y="634"/>
                          </a:lnTo>
                          <a:lnTo>
                            <a:pt x="299" y="634"/>
                          </a:lnTo>
                          <a:lnTo>
                            <a:pt x="299" y="636"/>
                          </a:lnTo>
                          <a:lnTo>
                            <a:pt x="301" y="636"/>
                          </a:lnTo>
                          <a:lnTo>
                            <a:pt x="299" y="636"/>
                          </a:lnTo>
                          <a:lnTo>
                            <a:pt x="299" y="638"/>
                          </a:lnTo>
                          <a:lnTo>
                            <a:pt x="297" y="638"/>
                          </a:lnTo>
                          <a:lnTo>
                            <a:pt x="297" y="640"/>
                          </a:lnTo>
                          <a:lnTo>
                            <a:pt x="297" y="642"/>
                          </a:lnTo>
                          <a:lnTo>
                            <a:pt x="299" y="642"/>
                          </a:lnTo>
                          <a:lnTo>
                            <a:pt x="299" y="644"/>
                          </a:lnTo>
                          <a:lnTo>
                            <a:pt x="301" y="644"/>
                          </a:lnTo>
                          <a:lnTo>
                            <a:pt x="303" y="646"/>
                          </a:lnTo>
                          <a:lnTo>
                            <a:pt x="305" y="646"/>
                          </a:lnTo>
                          <a:lnTo>
                            <a:pt x="307" y="646"/>
                          </a:lnTo>
                          <a:lnTo>
                            <a:pt x="307" y="648"/>
                          </a:lnTo>
                          <a:lnTo>
                            <a:pt x="307" y="649"/>
                          </a:lnTo>
                          <a:lnTo>
                            <a:pt x="305" y="649"/>
                          </a:lnTo>
                          <a:lnTo>
                            <a:pt x="307" y="649"/>
                          </a:lnTo>
                          <a:lnTo>
                            <a:pt x="307" y="651"/>
                          </a:lnTo>
                          <a:lnTo>
                            <a:pt x="309" y="651"/>
                          </a:lnTo>
                          <a:lnTo>
                            <a:pt x="309" y="653"/>
                          </a:lnTo>
                          <a:lnTo>
                            <a:pt x="307" y="653"/>
                          </a:lnTo>
                          <a:lnTo>
                            <a:pt x="307" y="655"/>
                          </a:lnTo>
                          <a:lnTo>
                            <a:pt x="307" y="657"/>
                          </a:lnTo>
                          <a:lnTo>
                            <a:pt x="309" y="657"/>
                          </a:lnTo>
                          <a:lnTo>
                            <a:pt x="309" y="659"/>
                          </a:lnTo>
                          <a:lnTo>
                            <a:pt x="309" y="661"/>
                          </a:lnTo>
                          <a:lnTo>
                            <a:pt x="307" y="661"/>
                          </a:lnTo>
                          <a:lnTo>
                            <a:pt x="307" y="663"/>
                          </a:lnTo>
                          <a:lnTo>
                            <a:pt x="309" y="663"/>
                          </a:lnTo>
                          <a:lnTo>
                            <a:pt x="309" y="665"/>
                          </a:lnTo>
                          <a:lnTo>
                            <a:pt x="311" y="665"/>
                          </a:lnTo>
                          <a:lnTo>
                            <a:pt x="313" y="665"/>
                          </a:lnTo>
                          <a:lnTo>
                            <a:pt x="314" y="665"/>
                          </a:lnTo>
                          <a:lnTo>
                            <a:pt x="314" y="667"/>
                          </a:lnTo>
                          <a:lnTo>
                            <a:pt x="314" y="665"/>
                          </a:lnTo>
                          <a:lnTo>
                            <a:pt x="316" y="665"/>
                          </a:lnTo>
                          <a:lnTo>
                            <a:pt x="316" y="667"/>
                          </a:lnTo>
                          <a:lnTo>
                            <a:pt x="316" y="665"/>
                          </a:lnTo>
                          <a:lnTo>
                            <a:pt x="318" y="665"/>
                          </a:lnTo>
                          <a:lnTo>
                            <a:pt x="316" y="665"/>
                          </a:lnTo>
                          <a:lnTo>
                            <a:pt x="318" y="665"/>
                          </a:lnTo>
                          <a:lnTo>
                            <a:pt x="318" y="663"/>
                          </a:lnTo>
                          <a:lnTo>
                            <a:pt x="320" y="663"/>
                          </a:lnTo>
                          <a:lnTo>
                            <a:pt x="320" y="665"/>
                          </a:lnTo>
                          <a:lnTo>
                            <a:pt x="320" y="663"/>
                          </a:lnTo>
                          <a:lnTo>
                            <a:pt x="320" y="665"/>
                          </a:lnTo>
                          <a:lnTo>
                            <a:pt x="322" y="665"/>
                          </a:lnTo>
                          <a:lnTo>
                            <a:pt x="324" y="665"/>
                          </a:lnTo>
                          <a:lnTo>
                            <a:pt x="324" y="663"/>
                          </a:lnTo>
                          <a:lnTo>
                            <a:pt x="326" y="663"/>
                          </a:lnTo>
                          <a:lnTo>
                            <a:pt x="326" y="665"/>
                          </a:lnTo>
                          <a:lnTo>
                            <a:pt x="328" y="665"/>
                          </a:lnTo>
                          <a:lnTo>
                            <a:pt x="328" y="663"/>
                          </a:lnTo>
                          <a:lnTo>
                            <a:pt x="330" y="663"/>
                          </a:lnTo>
                          <a:lnTo>
                            <a:pt x="332" y="663"/>
                          </a:lnTo>
                          <a:lnTo>
                            <a:pt x="334" y="663"/>
                          </a:lnTo>
                          <a:lnTo>
                            <a:pt x="336" y="663"/>
                          </a:lnTo>
                          <a:lnTo>
                            <a:pt x="336" y="661"/>
                          </a:lnTo>
                          <a:lnTo>
                            <a:pt x="337" y="661"/>
                          </a:lnTo>
                          <a:lnTo>
                            <a:pt x="339" y="661"/>
                          </a:lnTo>
                          <a:lnTo>
                            <a:pt x="341" y="661"/>
                          </a:lnTo>
                          <a:lnTo>
                            <a:pt x="341" y="659"/>
                          </a:lnTo>
                          <a:lnTo>
                            <a:pt x="343" y="659"/>
                          </a:lnTo>
                          <a:lnTo>
                            <a:pt x="343" y="661"/>
                          </a:lnTo>
                          <a:lnTo>
                            <a:pt x="345" y="661"/>
                          </a:lnTo>
                          <a:lnTo>
                            <a:pt x="347" y="661"/>
                          </a:lnTo>
                          <a:lnTo>
                            <a:pt x="349" y="661"/>
                          </a:lnTo>
                          <a:lnTo>
                            <a:pt x="351" y="661"/>
                          </a:lnTo>
                          <a:lnTo>
                            <a:pt x="353" y="661"/>
                          </a:lnTo>
                          <a:lnTo>
                            <a:pt x="355" y="661"/>
                          </a:lnTo>
                          <a:lnTo>
                            <a:pt x="355" y="663"/>
                          </a:lnTo>
                          <a:lnTo>
                            <a:pt x="357" y="663"/>
                          </a:lnTo>
                          <a:lnTo>
                            <a:pt x="359" y="665"/>
                          </a:lnTo>
                          <a:lnTo>
                            <a:pt x="362" y="665"/>
                          </a:lnTo>
                          <a:lnTo>
                            <a:pt x="364" y="665"/>
                          </a:lnTo>
                          <a:lnTo>
                            <a:pt x="366" y="665"/>
                          </a:lnTo>
                          <a:lnTo>
                            <a:pt x="370" y="665"/>
                          </a:lnTo>
                          <a:lnTo>
                            <a:pt x="374" y="665"/>
                          </a:lnTo>
                          <a:lnTo>
                            <a:pt x="376" y="663"/>
                          </a:lnTo>
                          <a:lnTo>
                            <a:pt x="378" y="663"/>
                          </a:lnTo>
                          <a:lnTo>
                            <a:pt x="393" y="661"/>
                          </a:lnTo>
                          <a:lnTo>
                            <a:pt x="405" y="659"/>
                          </a:lnTo>
                          <a:lnTo>
                            <a:pt x="412" y="659"/>
                          </a:lnTo>
                          <a:lnTo>
                            <a:pt x="430" y="655"/>
                          </a:lnTo>
                          <a:lnTo>
                            <a:pt x="432" y="655"/>
                          </a:lnTo>
                          <a:lnTo>
                            <a:pt x="433" y="655"/>
                          </a:lnTo>
                          <a:lnTo>
                            <a:pt x="435" y="655"/>
                          </a:lnTo>
                          <a:lnTo>
                            <a:pt x="437" y="655"/>
                          </a:lnTo>
                          <a:lnTo>
                            <a:pt x="437" y="657"/>
                          </a:lnTo>
                          <a:lnTo>
                            <a:pt x="439" y="657"/>
                          </a:lnTo>
                          <a:lnTo>
                            <a:pt x="439" y="659"/>
                          </a:lnTo>
                          <a:lnTo>
                            <a:pt x="441" y="659"/>
                          </a:lnTo>
                          <a:lnTo>
                            <a:pt x="443" y="659"/>
                          </a:lnTo>
                          <a:lnTo>
                            <a:pt x="443" y="661"/>
                          </a:lnTo>
                          <a:lnTo>
                            <a:pt x="443" y="663"/>
                          </a:lnTo>
                          <a:lnTo>
                            <a:pt x="443" y="665"/>
                          </a:lnTo>
                          <a:lnTo>
                            <a:pt x="443" y="667"/>
                          </a:lnTo>
                          <a:lnTo>
                            <a:pt x="445" y="667"/>
                          </a:lnTo>
                          <a:lnTo>
                            <a:pt x="447" y="667"/>
                          </a:lnTo>
                          <a:lnTo>
                            <a:pt x="447" y="669"/>
                          </a:lnTo>
                          <a:lnTo>
                            <a:pt x="445" y="669"/>
                          </a:lnTo>
                          <a:lnTo>
                            <a:pt x="445" y="671"/>
                          </a:lnTo>
                          <a:lnTo>
                            <a:pt x="445" y="673"/>
                          </a:lnTo>
                          <a:lnTo>
                            <a:pt x="447" y="673"/>
                          </a:lnTo>
                          <a:lnTo>
                            <a:pt x="449" y="673"/>
                          </a:lnTo>
                          <a:lnTo>
                            <a:pt x="451" y="673"/>
                          </a:lnTo>
                          <a:lnTo>
                            <a:pt x="451" y="674"/>
                          </a:lnTo>
                          <a:lnTo>
                            <a:pt x="449" y="674"/>
                          </a:lnTo>
                          <a:lnTo>
                            <a:pt x="449" y="676"/>
                          </a:lnTo>
                          <a:lnTo>
                            <a:pt x="447" y="676"/>
                          </a:lnTo>
                          <a:lnTo>
                            <a:pt x="447" y="678"/>
                          </a:lnTo>
                          <a:lnTo>
                            <a:pt x="447" y="680"/>
                          </a:lnTo>
                          <a:lnTo>
                            <a:pt x="447" y="682"/>
                          </a:lnTo>
                          <a:lnTo>
                            <a:pt x="447" y="684"/>
                          </a:lnTo>
                          <a:lnTo>
                            <a:pt x="447" y="686"/>
                          </a:lnTo>
                          <a:lnTo>
                            <a:pt x="447" y="688"/>
                          </a:lnTo>
                          <a:lnTo>
                            <a:pt x="447" y="690"/>
                          </a:lnTo>
                          <a:lnTo>
                            <a:pt x="449" y="692"/>
                          </a:lnTo>
                          <a:lnTo>
                            <a:pt x="449" y="694"/>
                          </a:lnTo>
                          <a:lnTo>
                            <a:pt x="449" y="696"/>
                          </a:lnTo>
                          <a:lnTo>
                            <a:pt x="451" y="697"/>
                          </a:lnTo>
                          <a:lnTo>
                            <a:pt x="453" y="697"/>
                          </a:lnTo>
                          <a:lnTo>
                            <a:pt x="453" y="699"/>
                          </a:lnTo>
                          <a:lnTo>
                            <a:pt x="455" y="699"/>
                          </a:lnTo>
                          <a:lnTo>
                            <a:pt x="456" y="699"/>
                          </a:lnTo>
                          <a:lnTo>
                            <a:pt x="456" y="697"/>
                          </a:lnTo>
                          <a:lnTo>
                            <a:pt x="458" y="699"/>
                          </a:lnTo>
                          <a:lnTo>
                            <a:pt x="458" y="701"/>
                          </a:lnTo>
                          <a:lnTo>
                            <a:pt x="458" y="703"/>
                          </a:lnTo>
                          <a:lnTo>
                            <a:pt x="458" y="705"/>
                          </a:lnTo>
                          <a:lnTo>
                            <a:pt x="458" y="707"/>
                          </a:lnTo>
                          <a:lnTo>
                            <a:pt x="458" y="709"/>
                          </a:lnTo>
                          <a:lnTo>
                            <a:pt x="460" y="709"/>
                          </a:lnTo>
                          <a:lnTo>
                            <a:pt x="460" y="711"/>
                          </a:lnTo>
                          <a:lnTo>
                            <a:pt x="462" y="711"/>
                          </a:lnTo>
                          <a:lnTo>
                            <a:pt x="464" y="711"/>
                          </a:lnTo>
                          <a:lnTo>
                            <a:pt x="464" y="709"/>
                          </a:lnTo>
                          <a:lnTo>
                            <a:pt x="466" y="709"/>
                          </a:lnTo>
                          <a:lnTo>
                            <a:pt x="466" y="707"/>
                          </a:lnTo>
                          <a:lnTo>
                            <a:pt x="466" y="705"/>
                          </a:lnTo>
                          <a:lnTo>
                            <a:pt x="468" y="705"/>
                          </a:lnTo>
                          <a:lnTo>
                            <a:pt x="470" y="705"/>
                          </a:lnTo>
                          <a:lnTo>
                            <a:pt x="472" y="705"/>
                          </a:lnTo>
                          <a:lnTo>
                            <a:pt x="472" y="707"/>
                          </a:lnTo>
                          <a:lnTo>
                            <a:pt x="474" y="707"/>
                          </a:lnTo>
                          <a:lnTo>
                            <a:pt x="474" y="709"/>
                          </a:lnTo>
                          <a:lnTo>
                            <a:pt x="476" y="709"/>
                          </a:lnTo>
                          <a:lnTo>
                            <a:pt x="476" y="711"/>
                          </a:lnTo>
                          <a:lnTo>
                            <a:pt x="478" y="711"/>
                          </a:lnTo>
                          <a:lnTo>
                            <a:pt x="480" y="711"/>
                          </a:lnTo>
                          <a:lnTo>
                            <a:pt x="480" y="713"/>
                          </a:lnTo>
                          <a:lnTo>
                            <a:pt x="481" y="713"/>
                          </a:lnTo>
                          <a:lnTo>
                            <a:pt x="481" y="715"/>
                          </a:lnTo>
                          <a:lnTo>
                            <a:pt x="483" y="715"/>
                          </a:lnTo>
                          <a:lnTo>
                            <a:pt x="483" y="717"/>
                          </a:lnTo>
                          <a:lnTo>
                            <a:pt x="485" y="717"/>
                          </a:lnTo>
                          <a:lnTo>
                            <a:pt x="485" y="719"/>
                          </a:lnTo>
                          <a:lnTo>
                            <a:pt x="485" y="721"/>
                          </a:lnTo>
                          <a:lnTo>
                            <a:pt x="485" y="722"/>
                          </a:lnTo>
                          <a:lnTo>
                            <a:pt x="485" y="724"/>
                          </a:lnTo>
                          <a:lnTo>
                            <a:pt x="485" y="726"/>
                          </a:lnTo>
                          <a:lnTo>
                            <a:pt x="485" y="728"/>
                          </a:lnTo>
                          <a:lnTo>
                            <a:pt x="485" y="730"/>
                          </a:lnTo>
                          <a:lnTo>
                            <a:pt x="483" y="730"/>
                          </a:lnTo>
                          <a:lnTo>
                            <a:pt x="481" y="730"/>
                          </a:lnTo>
                          <a:lnTo>
                            <a:pt x="480" y="730"/>
                          </a:lnTo>
                          <a:lnTo>
                            <a:pt x="478" y="730"/>
                          </a:lnTo>
                          <a:lnTo>
                            <a:pt x="478" y="732"/>
                          </a:lnTo>
                          <a:lnTo>
                            <a:pt x="476" y="732"/>
                          </a:lnTo>
                          <a:lnTo>
                            <a:pt x="474" y="732"/>
                          </a:lnTo>
                          <a:lnTo>
                            <a:pt x="474" y="734"/>
                          </a:lnTo>
                          <a:lnTo>
                            <a:pt x="472" y="734"/>
                          </a:lnTo>
                          <a:lnTo>
                            <a:pt x="472" y="736"/>
                          </a:lnTo>
                          <a:lnTo>
                            <a:pt x="470" y="738"/>
                          </a:lnTo>
                          <a:lnTo>
                            <a:pt x="470" y="740"/>
                          </a:lnTo>
                          <a:lnTo>
                            <a:pt x="470" y="742"/>
                          </a:lnTo>
                          <a:lnTo>
                            <a:pt x="470" y="744"/>
                          </a:lnTo>
                          <a:lnTo>
                            <a:pt x="468" y="744"/>
                          </a:lnTo>
                          <a:lnTo>
                            <a:pt x="468" y="746"/>
                          </a:lnTo>
                          <a:lnTo>
                            <a:pt x="468" y="747"/>
                          </a:lnTo>
                          <a:lnTo>
                            <a:pt x="468" y="749"/>
                          </a:lnTo>
                          <a:lnTo>
                            <a:pt x="470" y="749"/>
                          </a:lnTo>
                          <a:lnTo>
                            <a:pt x="470" y="751"/>
                          </a:lnTo>
                          <a:lnTo>
                            <a:pt x="472" y="751"/>
                          </a:lnTo>
                          <a:lnTo>
                            <a:pt x="472" y="753"/>
                          </a:lnTo>
                          <a:lnTo>
                            <a:pt x="472" y="755"/>
                          </a:lnTo>
                          <a:lnTo>
                            <a:pt x="470" y="755"/>
                          </a:lnTo>
                          <a:lnTo>
                            <a:pt x="470" y="757"/>
                          </a:lnTo>
                          <a:lnTo>
                            <a:pt x="470" y="759"/>
                          </a:lnTo>
                          <a:lnTo>
                            <a:pt x="470" y="761"/>
                          </a:lnTo>
                          <a:lnTo>
                            <a:pt x="468" y="761"/>
                          </a:lnTo>
                          <a:lnTo>
                            <a:pt x="468" y="763"/>
                          </a:lnTo>
                          <a:lnTo>
                            <a:pt x="470" y="763"/>
                          </a:lnTo>
                          <a:lnTo>
                            <a:pt x="470" y="765"/>
                          </a:lnTo>
                          <a:lnTo>
                            <a:pt x="470" y="767"/>
                          </a:lnTo>
                          <a:lnTo>
                            <a:pt x="470" y="769"/>
                          </a:lnTo>
                          <a:lnTo>
                            <a:pt x="472" y="769"/>
                          </a:lnTo>
                          <a:lnTo>
                            <a:pt x="472" y="770"/>
                          </a:lnTo>
                          <a:lnTo>
                            <a:pt x="472" y="772"/>
                          </a:lnTo>
                          <a:lnTo>
                            <a:pt x="472" y="774"/>
                          </a:lnTo>
                          <a:lnTo>
                            <a:pt x="474" y="774"/>
                          </a:lnTo>
                          <a:lnTo>
                            <a:pt x="474" y="776"/>
                          </a:lnTo>
                          <a:lnTo>
                            <a:pt x="474" y="778"/>
                          </a:lnTo>
                          <a:lnTo>
                            <a:pt x="472" y="778"/>
                          </a:lnTo>
                          <a:lnTo>
                            <a:pt x="474" y="778"/>
                          </a:lnTo>
                          <a:lnTo>
                            <a:pt x="474" y="780"/>
                          </a:lnTo>
                          <a:lnTo>
                            <a:pt x="474" y="782"/>
                          </a:lnTo>
                          <a:lnTo>
                            <a:pt x="474" y="784"/>
                          </a:lnTo>
                          <a:lnTo>
                            <a:pt x="474" y="786"/>
                          </a:lnTo>
                          <a:lnTo>
                            <a:pt x="474" y="788"/>
                          </a:lnTo>
                          <a:lnTo>
                            <a:pt x="474" y="790"/>
                          </a:lnTo>
                          <a:lnTo>
                            <a:pt x="474" y="792"/>
                          </a:lnTo>
                          <a:lnTo>
                            <a:pt x="472" y="792"/>
                          </a:lnTo>
                          <a:lnTo>
                            <a:pt x="472" y="794"/>
                          </a:lnTo>
                          <a:lnTo>
                            <a:pt x="472" y="795"/>
                          </a:lnTo>
                          <a:lnTo>
                            <a:pt x="474" y="797"/>
                          </a:lnTo>
                          <a:lnTo>
                            <a:pt x="474" y="799"/>
                          </a:lnTo>
                          <a:lnTo>
                            <a:pt x="474" y="801"/>
                          </a:lnTo>
                          <a:lnTo>
                            <a:pt x="476" y="803"/>
                          </a:lnTo>
                          <a:lnTo>
                            <a:pt x="478" y="803"/>
                          </a:lnTo>
                          <a:lnTo>
                            <a:pt x="478" y="805"/>
                          </a:lnTo>
                          <a:lnTo>
                            <a:pt x="480" y="805"/>
                          </a:lnTo>
                          <a:lnTo>
                            <a:pt x="481" y="807"/>
                          </a:lnTo>
                          <a:lnTo>
                            <a:pt x="483" y="807"/>
                          </a:lnTo>
                          <a:lnTo>
                            <a:pt x="485" y="809"/>
                          </a:lnTo>
                          <a:lnTo>
                            <a:pt x="487" y="811"/>
                          </a:lnTo>
                          <a:lnTo>
                            <a:pt x="489" y="813"/>
                          </a:lnTo>
                          <a:lnTo>
                            <a:pt x="489" y="815"/>
                          </a:lnTo>
                          <a:lnTo>
                            <a:pt x="491" y="817"/>
                          </a:lnTo>
                          <a:lnTo>
                            <a:pt x="491" y="818"/>
                          </a:lnTo>
                          <a:lnTo>
                            <a:pt x="491" y="820"/>
                          </a:lnTo>
                          <a:lnTo>
                            <a:pt x="491" y="822"/>
                          </a:lnTo>
                          <a:lnTo>
                            <a:pt x="491" y="824"/>
                          </a:lnTo>
                          <a:lnTo>
                            <a:pt x="491" y="826"/>
                          </a:lnTo>
                          <a:lnTo>
                            <a:pt x="491" y="828"/>
                          </a:lnTo>
                          <a:lnTo>
                            <a:pt x="491" y="830"/>
                          </a:lnTo>
                          <a:lnTo>
                            <a:pt x="491" y="832"/>
                          </a:lnTo>
                          <a:lnTo>
                            <a:pt x="493" y="832"/>
                          </a:lnTo>
                          <a:lnTo>
                            <a:pt x="493" y="834"/>
                          </a:lnTo>
                          <a:lnTo>
                            <a:pt x="493" y="836"/>
                          </a:lnTo>
                          <a:lnTo>
                            <a:pt x="493" y="838"/>
                          </a:lnTo>
                          <a:lnTo>
                            <a:pt x="495" y="838"/>
                          </a:lnTo>
                          <a:lnTo>
                            <a:pt x="495" y="840"/>
                          </a:lnTo>
                          <a:lnTo>
                            <a:pt x="495" y="842"/>
                          </a:lnTo>
                          <a:lnTo>
                            <a:pt x="497" y="843"/>
                          </a:lnTo>
                          <a:lnTo>
                            <a:pt x="497" y="845"/>
                          </a:lnTo>
                          <a:lnTo>
                            <a:pt x="499" y="845"/>
                          </a:lnTo>
                          <a:lnTo>
                            <a:pt x="499" y="847"/>
                          </a:lnTo>
                          <a:lnTo>
                            <a:pt x="499" y="849"/>
                          </a:lnTo>
                          <a:lnTo>
                            <a:pt x="501" y="849"/>
                          </a:lnTo>
                          <a:lnTo>
                            <a:pt x="501" y="851"/>
                          </a:lnTo>
                          <a:lnTo>
                            <a:pt x="499" y="851"/>
                          </a:lnTo>
                          <a:lnTo>
                            <a:pt x="499" y="853"/>
                          </a:lnTo>
                          <a:lnTo>
                            <a:pt x="497" y="853"/>
                          </a:lnTo>
                          <a:lnTo>
                            <a:pt x="495" y="853"/>
                          </a:lnTo>
                          <a:lnTo>
                            <a:pt x="493" y="853"/>
                          </a:lnTo>
                          <a:lnTo>
                            <a:pt x="491" y="853"/>
                          </a:lnTo>
                          <a:lnTo>
                            <a:pt x="489" y="853"/>
                          </a:lnTo>
                          <a:lnTo>
                            <a:pt x="487" y="853"/>
                          </a:lnTo>
                          <a:lnTo>
                            <a:pt x="485" y="855"/>
                          </a:lnTo>
                          <a:lnTo>
                            <a:pt x="483" y="855"/>
                          </a:lnTo>
                          <a:lnTo>
                            <a:pt x="481" y="855"/>
                          </a:lnTo>
                          <a:lnTo>
                            <a:pt x="478" y="857"/>
                          </a:lnTo>
                          <a:lnTo>
                            <a:pt x="476" y="859"/>
                          </a:lnTo>
                          <a:lnTo>
                            <a:pt x="472" y="865"/>
                          </a:lnTo>
                          <a:lnTo>
                            <a:pt x="470" y="868"/>
                          </a:lnTo>
                          <a:lnTo>
                            <a:pt x="468" y="868"/>
                          </a:lnTo>
                          <a:lnTo>
                            <a:pt x="464" y="870"/>
                          </a:lnTo>
                          <a:lnTo>
                            <a:pt x="462" y="870"/>
                          </a:lnTo>
                          <a:lnTo>
                            <a:pt x="460" y="870"/>
                          </a:lnTo>
                          <a:lnTo>
                            <a:pt x="458" y="870"/>
                          </a:lnTo>
                          <a:lnTo>
                            <a:pt x="456" y="870"/>
                          </a:lnTo>
                          <a:lnTo>
                            <a:pt x="455" y="872"/>
                          </a:lnTo>
                          <a:lnTo>
                            <a:pt x="445" y="872"/>
                          </a:lnTo>
                          <a:lnTo>
                            <a:pt x="445" y="874"/>
                          </a:lnTo>
                          <a:lnTo>
                            <a:pt x="445" y="876"/>
                          </a:lnTo>
                          <a:lnTo>
                            <a:pt x="447" y="876"/>
                          </a:lnTo>
                          <a:lnTo>
                            <a:pt x="447" y="878"/>
                          </a:lnTo>
                          <a:lnTo>
                            <a:pt x="445" y="878"/>
                          </a:lnTo>
                          <a:lnTo>
                            <a:pt x="445" y="880"/>
                          </a:lnTo>
                          <a:lnTo>
                            <a:pt x="445" y="884"/>
                          </a:lnTo>
                          <a:lnTo>
                            <a:pt x="443" y="890"/>
                          </a:lnTo>
                          <a:lnTo>
                            <a:pt x="443" y="891"/>
                          </a:lnTo>
                          <a:lnTo>
                            <a:pt x="441" y="891"/>
                          </a:lnTo>
                          <a:lnTo>
                            <a:pt x="441" y="893"/>
                          </a:lnTo>
                          <a:lnTo>
                            <a:pt x="439" y="895"/>
                          </a:lnTo>
                          <a:lnTo>
                            <a:pt x="439" y="897"/>
                          </a:lnTo>
                          <a:lnTo>
                            <a:pt x="437" y="897"/>
                          </a:lnTo>
                          <a:lnTo>
                            <a:pt x="437" y="899"/>
                          </a:lnTo>
                          <a:lnTo>
                            <a:pt x="435" y="899"/>
                          </a:lnTo>
                          <a:lnTo>
                            <a:pt x="435" y="901"/>
                          </a:lnTo>
                          <a:lnTo>
                            <a:pt x="433" y="901"/>
                          </a:lnTo>
                          <a:lnTo>
                            <a:pt x="433" y="903"/>
                          </a:lnTo>
                          <a:lnTo>
                            <a:pt x="432" y="903"/>
                          </a:lnTo>
                          <a:lnTo>
                            <a:pt x="432" y="905"/>
                          </a:lnTo>
                          <a:lnTo>
                            <a:pt x="432" y="907"/>
                          </a:lnTo>
                          <a:lnTo>
                            <a:pt x="433" y="907"/>
                          </a:lnTo>
                          <a:lnTo>
                            <a:pt x="435" y="907"/>
                          </a:lnTo>
                          <a:lnTo>
                            <a:pt x="435" y="909"/>
                          </a:lnTo>
                          <a:lnTo>
                            <a:pt x="437" y="909"/>
                          </a:lnTo>
                          <a:lnTo>
                            <a:pt x="439" y="911"/>
                          </a:lnTo>
                          <a:lnTo>
                            <a:pt x="439" y="913"/>
                          </a:lnTo>
                          <a:lnTo>
                            <a:pt x="441" y="913"/>
                          </a:lnTo>
                          <a:lnTo>
                            <a:pt x="441" y="914"/>
                          </a:lnTo>
                          <a:lnTo>
                            <a:pt x="443" y="914"/>
                          </a:lnTo>
                          <a:lnTo>
                            <a:pt x="443" y="916"/>
                          </a:lnTo>
                          <a:lnTo>
                            <a:pt x="464" y="916"/>
                          </a:lnTo>
                          <a:lnTo>
                            <a:pt x="466" y="916"/>
                          </a:lnTo>
                          <a:lnTo>
                            <a:pt x="466" y="918"/>
                          </a:lnTo>
                          <a:lnTo>
                            <a:pt x="468" y="918"/>
                          </a:lnTo>
                          <a:lnTo>
                            <a:pt x="468" y="920"/>
                          </a:lnTo>
                          <a:lnTo>
                            <a:pt x="468" y="922"/>
                          </a:lnTo>
                          <a:lnTo>
                            <a:pt x="470" y="922"/>
                          </a:lnTo>
                          <a:lnTo>
                            <a:pt x="470" y="924"/>
                          </a:lnTo>
                          <a:lnTo>
                            <a:pt x="470" y="926"/>
                          </a:lnTo>
                          <a:lnTo>
                            <a:pt x="470" y="928"/>
                          </a:lnTo>
                          <a:lnTo>
                            <a:pt x="470" y="930"/>
                          </a:lnTo>
                          <a:lnTo>
                            <a:pt x="470" y="932"/>
                          </a:lnTo>
                          <a:lnTo>
                            <a:pt x="470" y="934"/>
                          </a:lnTo>
                          <a:lnTo>
                            <a:pt x="472" y="934"/>
                          </a:lnTo>
                          <a:lnTo>
                            <a:pt x="472" y="936"/>
                          </a:lnTo>
                          <a:lnTo>
                            <a:pt x="472" y="938"/>
                          </a:lnTo>
                          <a:lnTo>
                            <a:pt x="472" y="939"/>
                          </a:lnTo>
                          <a:lnTo>
                            <a:pt x="472" y="941"/>
                          </a:lnTo>
                          <a:lnTo>
                            <a:pt x="472" y="943"/>
                          </a:lnTo>
                          <a:lnTo>
                            <a:pt x="472" y="945"/>
                          </a:lnTo>
                          <a:lnTo>
                            <a:pt x="474" y="945"/>
                          </a:lnTo>
                          <a:lnTo>
                            <a:pt x="474" y="947"/>
                          </a:lnTo>
                          <a:lnTo>
                            <a:pt x="474" y="949"/>
                          </a:lnTo>
                          <a:lnTo>
                            <a:pt x="476" y="951"/>
                          </a:lnTo>
                          <a:lnTo>
                            <a:pt x="476" y="953"/>
                          </a:lnTo>
                          <a:lnTo>
                            <a:pt x="478" y="953"/>
                          </a:lnTo>
                          <a:lnTo>
                            <a:pt x="478" y="955"/>
                          </a:lnTo>
                          <a:lnTo>
                            <a:pt x="480" y="955"/>
                          </a:lnTo>
                          <a:lnTo>
                            <a:pt x="480" y="957"/>
                          </a:lnTo>
                          <a:lnTo>
                            <a:pt x="480" y="959"/>
                          </a:lnTo>
                          <a:lnTo>
                            <a:pt x="480" y="961"/>
                          </a:lnTo>
                          <a:lnTo>
                            <a:pt x="480" y="962"/>
                          </a:lnTo>
                          <a:lnTo>
                            <a:pt x="480" y="964"/>
                          </a:lnTo>
                          <a:lnTo>
                            <a:pt x="480" y="966"/>
                          </a:lnTo>
                          <a:lnTo>
                            <a:pt x="481" y="966"/>
                          </a:lnTo>
                          <a:lnTo>
                            <a:pt x="481" y="968"/>
                          </a:lnTo>
                          <a:lnTo>
                            <a:pt x="483" y="968"/>
                          </a:lnTo>
                          <a:lnTo>
                            <a:pt x="483" y="970"/>
                          </a:lnTo>
                          <a:lnTo>
                            <a:pt x="483" y="972"/>
                          </a:lnTo>
                          <a:lnTo>
                            <a:pt x="481" y="972"/>
                          </a:lnTo>
                          <a:lnTo>
                            <a:pt x="480" y="972"/>
                          </a:lnTo>
                          <a:lnTo>
                            <a:pt x="478" y="972"/>
                          </a:lnTo>
                          <a:lnTo>
                            <a:pt x="478" y="974"/>
                          </a:lnTo>
                          <a:lnTo>
                            <a:pt x="476" y="974"/>
                          </a:lnTo>
                          <a:lnTo>
                            <a:pt x="474" y="974"/>
                          </a:lnTo>
                          <a:lnTo>
                            <a:pt x="474" y="976"/>
                          </a:lnTo>
                          <a:lnTo>
                            <a:pt x="474" y="978"/>
                          </a:lnTo>
                          <a:lnTo>
                            <a:pt x="474" y="980"/>
                          </a:lnTo>
                          <a:lnTo>
                            <a:pt x="474" y="982"/>
                          </a:lnTo>
                          <a:lnTo>
                            <a:pt x="476" y="982"/>
                          </a:lnTo>
                          <a:lnTo>
                            <a:pt x="476" y="984"/>
                          </a:lnTo>
                          <a:lnTo>
                            <a:pt x="476" y="986"/>
                          </a:lnTo>
                          <a:lnTo>
                            <a:pt x="476" y="987"/>
                          </a:lnTo>
                          <a:lnTo>
                            <a:pt x="476" y="989"/>
                          </a:lnTo>
                          <a:lnTo>
                            <a:pt x="476" y="991"/>
                          </a:lnTo>
                          <a:lnTo>
                            <a:pt x="474" y="991"/>
                          </a:lnTo>
                          <a:lnTo>
                            <a:pt x="474" y="993"/>
                          </a:lnTo>
                          <a:lnTo>
                            <a:pt x="474" y="995"/>
                          </a:lnTo>
                          <a:lnTo>
                            <a:pt x="474" y="997"/>
                          </a:lnTo>
                          <a:lnTo>
                            <a:pt x="474" y="999"/>
                          </a:lnTo>
                          <a:lnTo>
                            <a:pt x="472" y="999"/>
                          </a:lnTo>
                          <a:lnTo>
                            <a:pt x="470" y="999"/>
                          </a:lnTo>
                          <a:lnTo>
                            <a:pt x="468" y="999"/>
                          </a:lnTo>
                          <a:lnTo>
                            <a:pt x="468" y="1001"/>
                          </a:lnTo>
                          <a:lnTo>
                            <a:pt x="466" y="1001"/>
                          </a:lnTo>
                          <a:lnTo>
                            <a:pt x="466" y="999"/>
                          </a:lnTo>
                          <a:lnTo>
                            <a:pt x="464" y="999"/>
                          </a:lnTo>
                          <a:lnTo>
                            <a:pt x="464" y="1001"/>
                          </a:lnTo>
                          <a:lnTo>
                            <a:pt x="464" y="1003"/>
                          </a:lnTo>
                          <a:lnTo>
                            <a:pt x="466" y="1003"/>
                          </a:lnTo>
                          <a:lnTo>
                            <a:pt x="468" y="1003"/>
                          </a:lnTo>
                          <a:lnTo>
                            <a:pt x="468" y="1005"/>
                          </a:lnTo>
                          <a:lnTo>
                            <a:pt x="468" y="1007"/>
                          </a:lnTo>
                          <a:lnTo>
                            <a:pt x="468" y="1009"/>
                          </a:lnTo>
                          <a:lnTo>
                            <a:pt x="466" y="1010"/>
                          </a:lnTo>
                          <a:lnTo>
                            <a:pt x="464" y="1012"/>
                          </a:lnTo>
                          <a:lnTo>
                            <a:pt x="464" y="1014"/>
                          </a:lnTo>
                          <a:lnTo>
                            <a:pt x="464" y="1016"/>
                          </a:lnTo>
                          <a:lnTo>
                            <a:pt x="462" y="1016"/>
                          </a:lnTo>
                          <a:lnTo>
                            <a:pt x="462" y="1018"/>
                          </a:lnTo>
                          <a:lnTo>
                            <a:pt x="462" y="1020"/>
                          </a:lnTo>
                          <a:lnTo>
                            <a:pt x="460" y="1020"/>
                          </a:lnTo>
                          <a:lnTo>
                            <a:pt x="458" y="1020"/>
                          </a:lnTo>
                          <a:lnTo>
                            <a:pt x="458" y="1022"/>
                          </a:lnTo>
                          <a:lnTo>
                            <a:pt x="456" y="1022"/>
                          </a:lnTo>
                          <a:lnTo>
                            <a:pt x="456" y="1020"/>
                          </a:lnTo>
                          <a:lnTo>
                            <a:pt x="455" y="1020"/>
                          </a:lnTo>
                          <a:lnTo>
                            <a:pt x="453" y="1020"/>
                          </a:lnTo>
                          <a:lnTo>
                            <a:pt x="451" y="1020"/>
                          </a:lnTo>
                          <a:lnTo>
                            <a:pt x="449" y="1020"/>
                          </a:lnTo>
                          <a:lnTo>
                            <a:pt x="447" y="1020"/>
                          </a:lnTo>
                          <a:lnTo>
                            <a:pt x="445" y="1020"/>
                          </a:lnTo>
                          <a:lnTo>
                            <a:pt x="443" y="1020"/>
                          </a:lnTo>
                          <a:lnTo>
                            <a:pt x="443" y="1018"/>
                          </a:lnTo>
                          <a:lnTo>
                            <a:pt x="443" y="1020"/>
                          </a:lnTo>
                          <a:lnTo>
                            <a:pt x="441" y="1020"/>
                          </a:lnTo>
                          <a:lnTo>
                            <a:pt x="439" y="1020"/>
                          </a:lnTo>
                          <a:lnTo>
                            <a:pt x="439" y="1022"/>
                          </a:lnTo>
                          <a:lnTo>
                            <a:pt x="437" y="1024"/>
                          </a:lnTo>
                          <a:lnTo>
                            <a:pt x="437" y="1026"/>
                          </a:lnTo>
                          <a:lnTo>
                            <a:pt x="437" y="1028"/>
                          </a:lnTo>
                          <a:lnTo>
                            <a:pt x="435" y="1028"/>
                          </a:lnTo>
                          <a:lnTo>
                            <a:pt x="435" y="1030"/>
                          </a:lnTo>
                          <a:lnTo>
                            <a:pt x="433" y="1030"/>
                          </a:lnTo>
                          <a:lnTo>
                            <a:pt x="433" y="1032"/>
                          </a:lnTo>
                          <a:lnTo>
                            <a:pt x="432" y="1032"/>
                          </a:lnTo>
                          <a:lnTo>
                            <a:pt x="430" y="1032"/>
                          </a:lnTo>
                          <a:lnTo>
                            <a:pt x="430" y="1034"/>
                          </a:lnTo>
                          <a:lnTo>
                            <a:pt x="428" y="1034"/>
                          </a:lnTo>
                          <a:lnTo>
                            <a:pt x="426" y="1035"/>
                          </a:lnTo>
                          <a:lnTo>
                            <a:pt x="426" y="1037"/>
                          </a:lnTo>
                          <a:lnTo>
                            <a:pt x="424" y="1037"/>
                          </a:lnTo>
                          <a:lnTo>
                            <a:pt x="424" y="1039"/>
                          </a:lnTo>
                          <a:lnTo>
                            <a:pt x="422" y="1039"/>
                          </a:lnTo>
                          <a:lnTo>
                            <a:pt x="422" y="1041"/>
                          </a:lnTo>
                          <a:lnTo>
                            <a:pt x="420" y="1041"/>
                          </a:lnTo>
                          <a:lnTo>
                            <a:pt x="418" y="1041"/>
                          </a:lnTo>
                          <a:lnTo>
                            <a:pt x="418" y="1043"/>
                          </a:lnTo>
                          <a:lnTo>
                            <a:pt x="416" y="1043"/>
                          </a:lnTo>
                          <a:lnTo>
                            <a:pt x="416" y="1045"/>
                          </a:lnTo>
                          <a:lnTo>
                            <a:pt x="418" y="1045"/>
                          </a:lnTo>
                          <a:lnTo>
                            <a:pt x="418" y="1047"/>
                          </a:lnTo>
                          <a:lnTo>
                            <a:pt x="420" y="1047"/>
                          </a:lnTo>
                          <a:lnTo>
                            <a:pt x="420" y="1049"/>
                          </a:lnTo>
                          <a:lnTo>
                            <a:pt x="422" y="1049"/>
                          </a:lnTo>
                          <a:lnTo>
                            <a:pt x="422" y="1051"/>
                          </a:lnTo>
                          <a:lnTo>
                            <a:pt x="422" y="1053"/>
                          </a:lnTo>
                          <a:lnTo>
                            <a:pt x="422" y="1055"/>
                          </a:lnTo>
                          <a:lnTo>
                            <a:pt x="422" y="1057"/>
                          </a:lnTo>
                          <a:lnTo>
                            <a:pt x="420" y="1057"/>
                          </a:lnTo>
                          <a:lnTo>
                            <a:pt x="420" y="1059"/>
                          </a:lnTo>
                          <a:lnTo>
                            <a:pt x="420" y="1060"/>
                          </a:lnTo>
                          <a:lnTo>
                            <a:pt x="420" y="1062"/>
                          </a:lnTo>
                          <a:lnTo>
                            <a:pt x="418" y="1062"/>
                          </a:lnTo>
                          <a:lnTo>
                            <a:pt x="418" y="1064"/>
                          </a:lnTo>
                          <a:lnTo>
                            <a:pt x="418" y="1066"/>
                          </a:lnTo>
                          <a:lnTo>
                            <a:pt x="418" y="1068"/>
                          </a:lnTo>
                          <a:lnTo>
                            <a:pt x="418" y="1070"/>
                          </a:lnTo>
                          <a:lnTo>
                            <a:pt x="418" y="1072"/>
                          </a:lnTo>
                          <a:lnTo>
                            <a:pt x="416" y="1072"/>
                          </a:lnTo>
                          <a:lnTo>
                            <a:pt x="416" y="1074"/>
                          </a:lnTo>
                          <a:lnTo>
                            <a:pt x="416" y="1076"/>
                          </a:lnTo>
                          <a:lnTo>
                            <a:pt x="414" y="1076"/>
                          </a:lnTo>
                          <a:lnTo>
                            <a:pt x="414" y="1078"/>
                          </a:lnTo>
                          <a:lnTo>
                            <a:pt x="414" y="1080"/>
                          </a:lnTo>
                          <a:lnTo>
                            <a:pt x="414" y="1082"/>
                          </a:lnTo>
                          <a:lnTo>
                            <a:pt x="412" y="1082"/>
                          </a:lnTo>
                          <a:lnTo>
                            <a:pt x="412" y="1083"/>
                          </a:lnTo>
                          <a:lnTo>
                            <a:pt x="410" y="1083"/>
                          </a:lnTo>
                          <a:lnTo>
                            <a:pt x="412" y="1083"/>
                          </a:lnTo>
                          <a:lnTo>
                            <a:pt x="410" y="1083"/>
                          </a:lnTo>
                          <a:lnTo>
                            <a:pt x="410" y="1085"/>
                          </a:lnTo>
                          <a:lnTo>
                            <a:pt x="410" y="1087"/>
                          </a:lnTo>
                          <a:lnTo>
                            <a:pt x="409" y="1087"/>
                          </a:lnTo>
                          <a:lnTo>
                            <a:pt x="407" y="1087"/>
                          </a:lnTo>
                          <a:lnTo>
                            <a:pt x="407" y="1089"/>
                          </a:lnTo>
                          <a:lnTo>
                            <a:pt x="407" y="1091"/>
                          </a:lnTo>
                          <a:lnTo>
                            <a:pt x="409" y="1091"/>
                          </a:lnTo>
                          <a:lnTo>
                            <a:pt x="409" y="1093"/>
                          </a:lnTo>
                          <a:lnTo>
                            <a:pt x="407" y="1093"/>
                          </a:lnTo>
                          <a:lnTo>
                            <a:pt x="405" y="1093"/>
                          </a:lnTo>
                          <a:lnTo>
                            <a:pt x="405" y="1095"/>
                          </a:lnTo>
                          <a:lnTo>
                            <a:pt x="403" y="1095"/>
                          </a:lnTo>
                          <a:lnTo>
                            <a:pt x="401" y="1095"/>
                          </a:lnTo>
                          <a:lnTo>
                            <a:pt x="401" y="1097"/>
                          </a:lnTo>
                          <a:lnTo>
                            <a:pt x="399" y="1099"/>
                          </a:lnTo>
                          <a:lnTo>
                            <a:pt x="399" y="1101"/>
                          </a:lnTo>
                          <a:lnTo>
                            <a:pt x="399" y="1107"/>
                          </a:lnTo>
                          <a:lnTo>
                            <a:pt x="399" y="1108"/>
                          </a:lnTo>
                          <a:lnTo>
                            <a:pt x="399" y="1110"/>
                          </a:lnTo>
                          <a:lnTo>
                            <a:pt x="399" y="1112"/>
                          </a:lnTo>
                          <a:lnTo>
                            <a:pt x="399" y="1114"/>
                          </a:lnTo>
                          <a:lnTo>
                            <a:pt x="397" y="1114"/>
                          </a:lnTo>
                          <a:lnTo>
                            <a:pt x="397" y="1116"/>
                          </a:lnTo>
                          <a:lnTo>
                            <a:pt x="397" y="1118"/>
                          </a:lnTo>
                          <a:lnTo>
                            <a:pt x="397" y="1120"/>
                          </a:lnTo>
                          <a:lnTo>
                            <a:pt x="395" y="1120"/>
                          </a:lnTo>
                          <a:lnTo>
                            <a:pt x="395" y="1118"/>
                          </a:lnTo>
                          <a:lnTo>
                            <a:pt x="393" y="1118"/>
                          </a:lnTo>
                          <a:lnTo>
                            <a:pt x="393" y="1120"/>
                          </a:lnTo>
                          <a:lnTo>
                            <a:pt x="391" y="1122"/>
                          </a:lnTo>
                          <a:lnTo>
                            <a:pt x="391" y="1124"/>
                          </a:lnTo>
                          <a:lnTo>
                            <a:pt x="389" y="1124"/>
                          </a:lnTo>
                          <a:lnTo>
                            <a:pt x="389" y="1126"/>
                          </a:lnTo>
                          <a:lnTo>
                            <a:pt x="387" y="1126"/>
                          </a:lnTo>
                          <a:lnTo>
                            <a:pt x="387" y="1128"/>
                          </a:lnTo>
                          <a:lnTo>
                            <a:pt x="385" y="1128"/>
                          </a:lnTo>
                          <a:lnTo>
                            <a:pt x="384" y="1128"/>
                          </a:lnTo>
                          <a:lnTo>
                            <a:pt x="384" y="1130"/>
                          </a:lnTo>
                          <a:lnTo>
                            <a:pt x="382" y="1130"/>
                          </a:lnTo>
                          <a:lnTo>
                            <a:pt x="380" y="1130"/>
                          </a:lnTo>
                          <a:lnTo>
                            <a:pt x="380" y="1131"/>
                          </a:lnTo>
                          <a:lnTo>
                            <a:pt x="378" y="1131"/>
                          </a:lnTo>
                          <a:lnTo>
                            <a:pt x="376" y="1131"/>
                          </a:lnTo>
                          <a:lnTo>
                            <a:pt x="374" y="1131"/>
                          </a:lnTo>
                          <a:lnTo>
                            <a:pt x="372" y="1131"/>
                          </a:lnTo>
                          <a:lnTo>
                            <a:pt x="372" y="1133"/>
                          </a:lnTo>
                          <a:lnTo>
                            <a:pt x="370" y="1133"/>
                          </a:lnTo>
                          <a:lnTo>
                            <a:pt x="368" y="1133"/>
                          </a:lnTo>
                          <a:lnTo>
                            <a:pt x="366" y="1133"/>
                          </a:lnTo>
                          <a:lnTo>
                            <a:pt x="366" y="1135"/>
                          </a:lnTo>
                          <a:lnTo>
                            <a:pt x="364" y="1135"/>
                          </a:lnTo>
                          <a:lnTo>
                            <a:pt x="362" y="1135"/>
                          </a:lnTo>
                          <a:lnTo>
                            <a:pt x="362" y="1137"/>
                          </a:lnTo>
                          <a:lnTo>
                            <a:pt x="362" y="1135"/>
                          </a:lnTo>
                          <a:lnTo>
                            <a:pt x="361" y="1135"/>
                          </a:lnTo>
                          <a:lnTo>
                            <a:pt x="359" y="1135"/>
                          </a:lnTo>
                          <a:lnTo>
                            <a:pt x="357" y="1135"/>
                          </a:lnTo>
                          <a:lnTo>
                            <a:pt x="357" y="1137"/>
                          </a:lnTo>
                          <a:lnTo>
                            <a:pt x="355" y="1137"/>
                          </a:lnTo>
                          <a:lnTo>
                            <a:pt x="355" y="1139"/>
                          </a:lnTo>
                          <a:lnTo>
                            <a:pt x="353" y="1141"/>
                          </a:lnTo>
                          <a:lnTo>
                            <a:pt x="353" y="1143"/>
                          </a:lnTo>
                          <a:lnTo>
                            <a:pt x="353" y="1145"/>
                          </a:lnTo>
                          <a:lnTo>
                            <a:pt x="353" y="1147"/>
                          </a:lnTo>
                          <a:lnTo>
                            <a:pt x="353" y="1149"/>
                          </a:lnTo>
                          <a:lnTo>
                            <a:pt x="353" y="1151"/>
                          </a:lnTo>
                          <a:lnTo>
                            <a:pt x="353" y="1153"/>
                          </a:lnTo>
                          <a:lnTo>
                            <a:pt x="353" y="1155"/>
                          </a:lnTo>
                          <a:lnTo>
                            <a:pt x="353" y="1156"/>
                          </a:lnTo>
                          <a:lnTo>
                            <a:pt x="353" y="1158"/>
                          </a:lnTo>
                          <a:lnTo>
                            <a:pt x="353" y="1160"/>
                          </a:lnTo>
                          <a:lnTo>
                            <a:pt x="353" y="1162"/>
                          </a:lnTo>
                          <a:lnTo>
                            <a:pt x="353" y="1164"/>
                          </a:lnTo>
                          <a:lnTo>
                            <a:pt x="355" y="1164"/>
                          </a:lnTo>
                          <a:lnTo>
                            <a:pt x="355" y="1166"/>
                          </a:lnTo>
                          <a:lnTo>
                            <a:pt x="355" y="1168"/>
                          </a:lnTo>
                          <a:lnTo>
                            <a:pt x="357" y="1170"/>
                          </a:lnTo>
                          <a:lnTo>
                            <a:pt x="357" y="1172"/>
                          </a:lnTo>
                          <a:lnTo>
                            <a:pt x="359" y="1172"/>
                          </a:lnTo>
                          <a:lnTo>
                            <a:pt x="359" y="1174"/>
                          </a:lnTo>
                          <a:lnTo>
                            <a:pt x="359" y="1176"/>
                          </a:lnTo>
                          <a:lnTo>
                            <a:pt x="361" y="1176"/>
                          </a:lnTo>
                          <a:lnTo>
                            <a:pt x="361" y="1178"/>
                          </a:lnTo>
                          <a:lnTo>
                            <a:pt x="362" y="1178"/>
                          </a:lnTo>
                          <a:lnTo>
                            <a:pt x="364" y="1178"/>
                          </a:lnTo>
                          <a:lnTo>
                            <a:pt x="364" y="1179"/>
                          </a:lnTo>
                          <a:lnTo>
                            <a:pt x="366" y="1179"/>
                          </a:lnTo>
                          <a:lnTo>
                            <a:pt x="368" y="1179"/>
                          </a:lnTo>
                          <a:lnTo>
                            <a:pt x="370" y="1179"/>
                          </a:lnTo>
                          <a:lnTo>
                            <a:pt x="372" y="1179"/>
                          </a:lnTo>
                          <a:lnTo>
                            <a:pt x="372" y="1178"/>
                          </a:lnTo>
                          <a:lnTo>
                            <a:pt x="372" y="1179"/>
                          </a:lnTo>
                          <a:lnTo>
                            <a:pt x="372" y="1181"/>
                          </a:lnTo>
                          <a:lnTo>
                            <a:pt x="372" y="1183"/>
                          </a:lnTo>
                          <a:lnTo>
                            <a:pt x="374" y="1183"/>
                          </a:lnTo>
                          <a:lnTo>
                            <a:pt x="374" y="1185"/>
                          </a:lnTo>
                          <a:lnTo>
                            <a:pt x="374" y="1187"/>
                          </a:lnTo>
                          <a:lnTo>
                            <a:pt x="376" y="1187"/>
                          </a:lnTo>
                          <a:lnTo>
                            <a:pt x="376" y="1189"/>
                          </a:lnTo>
                          <a:lnTo>
                            <a:pt x="376" y="1191"/>
                          </a:lnTo>
                          <a:lnTo>
                            <a:pt x="376" y="1193"/>
                          </a:lnTo>
                          <a:lnTo>
                            <a:pt x="376" y="1195"/>
                          </a:lnTo>
                          <a:lnTo>
                            <a:pt x="374" y="1195"/>
                          </a:lnTo>
                          <a:lnTo>
                            <a:pt x="374" y="1197"/>
                          </a:lnTo>
                          <a:lnTo>
                            <a:pt x="374" y="1199"/>
                          </a:lnTo>
                          <a:lnTo>
                            <a:pt x="374" y="1201"/>
                          </a:lnTo>
                          <a:lnTo>
                            <a:pt x="376" y="1201"/>
                          </a:lnTo>
                          <a:lnTo>
                            <a:pt x="376" y="1203"/>
                          </a:lnTo>
                          <a:lnTo>
                            <a:pt x="376" y="1204"/>
                          </a:lnTo>
                          <a:lnTo>
                            <a:pt x="376" y="1206"/>
                          </a:lnTo>
                          <a:lnTo>
                            <a:pt x="376" y="1208"/>
                          </a:lnTo>
                          <a:lnTo>
                            <a:pt x="376" y="1210"/>
                          </a:lnTo>
                          <a:lnTo>
                            <a:pt x="376" y="1212"/>
                          </a:lnTo>
                          <a:lnTo>
                            <a:pt x="376" y="1214"/>
                          </a:lnTo>
                          <a:lnTo>
                            <a:pt x="376" y="1216"/>
                          </a:lnTo>
                          <a:lnTo>
                            <a:pt x="374" y="1216"/>
                          </a:lnTo>
                          <a:lnTo>
                            <a:pt x="374" y="1218"/>
                          </a:lnTo>
                          <a:lnTo>
                            <a:pt x="374" y="1220"/>
                          </a:lnTo>
                          <a:lnTo>
                            <a:pt x="372" y="1220"/>
                          </a:lnTo>
                          <a:lnTo>
                            <a:pt x="372" y="1222"/>
                          </a:lnTo>
                          <a:lnTo>
                            <a:pt x="370" y="1224"/>
                          </a:lnTo>
                          <a:lnTo>
                            <a:pt x="370" y="1226"/>
                          </a:lnTo>
                          <a:lnTo>
                            <a:pt x="368" y="1226"/>
                          </a:lnTo>
                          <a:lnTo>
                            <a:pt x="368" y="1227"/>
                          </a:lnTo>
                          <a:lnTo>
                            <a:pt x="366" y="1227"/>
                          </a:lnTo>
                          <a:lnTo>
                            <a:pt x="366" y="1229"/>
                          </a:lnTo>
                          <a:lnTo>
                            <a:pt x="355" y="1239"/>
                          </a:lnTo>
                          <a:lnTo>
                            <a:pt x="353" y="1239"/>
                          </a:lnTo>
                          <a:lnTo>
                            <a:pt x="353" y="1241"/>
                          </a:lnTo>
                          <a:lnTo>
                            <a:pt x="353" y="1239"/>
                          </a:lnTo>
                          <a:lnTo>
                            <a:pt x="353" y="1241"/>
                          </a:lnTo>
                          <a:lnTo>
                            <a:pt x="351" y="1241"/>
                          </a:lnTo>
                          <a:lnTo>
                            <a:pt x="351" y="1239"/>
                          </a:lnTo>
                          <a:lnTo>
                            <a:pt x="349" y="1239"/>
                          </a:lnTo>
                          <a:lnTo>
                            <a:pt x="347" y="1239"/>
                          </a:lnTo>
                          <a:lnTo>
                            <a:pt x="345" y="1239"/>
                          </a:lnTo>
                          <a:lnTo>
                            <a:pt x="345" y="1237"/>
                          </a:lnTo>
                          <a:lnTo>
                            <a:pt x="343" y="1237"/>
                          </a:lnTo>
                          <a:lnTo>
                            <a:pt x="341" y="1237"/>
                          </a:lnTo>
                          <a:lnTo>
                            <a:pt x="341" y="1235"/>
                          </a:lnTo>
                          <a:lnTo>
                            <a:pt x="339" y="1235"/>
                          </a:lnTo>
                          <a:lnTo>
                            <a:pt x="337" y="1235"/>
                          </a:lnTo>
                          <a:lnTo>
                            <a:pt x="336" y="1235"/>
                          </a:lnTo>
                          <a:lnTo>
                            <a:pt x="334" y="1235"/>
                          </a:lnTo>
                          <a:lnTo>
                            <a:pt x="334" y="1237"/>
                          </a:lnTo>
                          <a:lnTo>
                            <a:pt x="332" y="1237"/>
                          </a:lnTo>
                          <a:lnTo>
                            <a:pt x="330" y="1237"/>
                          </a:lnTo>
                          <a:lnTo>
                            <a:pt x="328" y="1237"/>
                          </a:lnTo>
                          <a:lnTo>
                            <a:pt x="326" y="1237"/>
                          </a:lnTo>
                          <a:lnTo>
                            <a:pt x="326" y="1239"/>
                          </a:lnTo>
                          <a:lnTo>
                            <a:pt x="324" y="1239"/>
                          </a:lnTo>
                          <a:lnTo>
                            <a:pt x="322" y="1239"/>
                          </a:lnTo>
                          <a:lnTo>
                            <a:pt x="320" y="1239"/>
                          </a:lnTo>
                          <a:lnTo>
                            <a:pt x="318" y="1239"/>
                          </a:lnTo>
                          <a:lnTo>
                            <a:pt x="318" y="1241"/>
                          </a:lnTo>
                          <a:lnTo>
                            <a:pt x="316" y="1241"/>
                          </a:lnTo>
                          <a:lnTo>
                            <a:pt x="314" y="1241"/>
                          </a:lnTo>
                          <a:lnTo>
                            <a:pt x="314" y="1243"/>
                          </a:lnTo>
                          <a:lnTo>
                            <a:pt x="313" y="1243"/>
                          </a:lnTo>
                          <a:lnTo>
                            <a:pt x="311" y="1243"/>
                          </a:lnTo>
                          <a:lnTo>
                            <a:pt x="309" y="1243"/>
                          </a:lnTo>
                          <a:lnTo>
                            <a:pt x="309" y="1245"/>
                          </a:lnTo>
                          <a:lnTo>
                            <a:pt x="307" y="1245"/>
                          </a:lnTo>
                          <a:lnTo>
                            <a:pt x="305" y="1245"/>
                          </a:lnTo>
                          <a:lnTo>
                            <a:pt x="303" y="1245"/>
                          </a:lnTo>
                          <a:lnTo>
                            <a:pt x="301" y="1245"/>
                          </a:lnTo>
                          <a:lnTo>
                            <a:pt x="299" y="1245"/>
                          </a:lnTo>
                          <a:lnTo>
                            <a:pt x="297" y="1243"/>
                          </a:lnTo>
                          <a:lnTo>
                            <a:pt x="295" y="1243"/>
                          </a:lnTo>
                          <a:lnTo>
                            <a:pt x="293" y="1245"/>
                          </a:lnTo>
                          <a:lnTo>
                            <a:pt x="291" y="1245"/>
                          </a:lnTo>
                          <a:lnTo>
                            <a:pt x="291" y="1243"/>
                          </a:lnTo>
                          <a:lnTo>
                            <a:pt x="289" y="1243"/>
                          </a:lnTo>
                          <a:lnTo>
                            <a:pt x="288" y="1243"/>
                          </a:lnTo>
                          <a:lnTo>
                            <a:pt x="288" y="1241"/>
                          </a:lnTo>
                          <a:lnTo>
                            <a:pt x="286" y="1241"/>
                          </a:lnTo>
                          <a:lnTo>
                            <a:pt x="284" y="1241"/>
                          </a:lnTo>
                          <a:lnTo>
                            <a:pt x="282" y="1241"/>
                          </a:lnTo>
                          <a:lnTo>
                            <a:pt x="280" y="1241"/>
                          </a:lnTo>
                          <a:lnTo>
                            <a:pt x="280" y="1239"/>
                          </a:lnTo>
                          <a:lnTo>
                            <a:pt x="278" y="1239"/>
                          </a:lnTo>
                          <a:lnTo>
                            <a:pt x="278" y="1237"/>
                          </a:lnTo>
                          <a:lnTo>
                            <a:pt x="278" y="1235"/>
                          </a:lnTo>
                          <a:lnTo>
                            <a:pt x="278" y="1233"/>
                          </a:lnTo>
                          <a:lnTo>
                            <a:pt x="276" y="1233"/>
                          </a:lnTo>
                          <a:lnTo>
                            <a:pt x="274" y="1231"/>
                          </a:lnTo>
                          <a:lnTo>
                            <a:pt x="272" y="1233"/>
                          </a:lnTo>
                          <a:lnTo>
                            <a:pt x="270" y="1233"/>
                          </a:lnTo>
                          <a:lnTo>
                            <a:pt x="270" y="1235"/>
                          </a:lnTo>
                          <a:lnTo>
                            <a:pt x="268" y="1235"/>
                          </a:lnTo>
                          <a:lnTo>
                            <a:pt x="266" y="1235"/>
                          </a:lnTo>
                          <a:lnTo>
                            <a:pt x="265" y="1235"/>
                          </a:lnTo>
                          <a:lnTo>
                            <a:pt x="263" y="1235"/>
                          </a:lnTo>
                          <a:lnTo>
                            <a:pt x="263" y="1233"/>
                          </a:lnTo>
                          <a:lnTo>
                            <a:pt x="265" y="1233"/>
                          </a:lnTo>
                          <a:lnTo>
                            <a:pt x="266" y="1231"/>
                          </a:lnTo>
                          <a:lnTo>
                            <a:pt x="266" y="1229"/>
                          </a:lnTo>
                          <a:lnTo>
                            <a:pt x="265" y="1229"/>
                          </a:lnTo>
                          <a:lnTo>
                            <a:pt x="265" y="1227"/>
                          </a:lnTo>
                          <a:lnTo>
                            <a:pt x="265" y="1226"/>
                          </a:lnTo>
                          <a:lnTo>
                            <a:pt x="263" y="1226"/>
                          </a:lnTo>
                          <a:lnTo>
                            <a:pt x="261" y="1226"/>
                          </a:lnTo>
                          <a:lnTo>
                            <a:pt x="261" y="1224"/>
                          </a:lnTo>
                          <a:lnTo>
                            <a:pt x="261" y="1222"/>
                          </a:lnTo>
                          <a:lnTo>
                            <a:pt x="259" y="1222"/>
                          </a:lnTo>
                          <a:lnTo>
                            <a:pt x="259" y="1220"/>
                          </a:lnTo>
                          <a:lnTo>
                            <a:pt x="257" y="1220"/>
                          </a:lnTo>
                          <a:lnTo>
                            <a:pt x="257" y="1218"/>
                          </a:lnTo>
                          <a:lnTo>
                            <a:pt x="259" y="1218"/>
                          </a:lnTo>
                          <a:lnTo>
                            <a:pt x="257" y="1218"/>
                          </a:lnTo>
                          <a:lnTo>
                            <a:pt x="255" y="1218"/>
                          </a:lnTo>
                          <a:lnTo>
                            <a:pt x="253" y="1216"/>
                          </a:lnTo>
                          <a:lnTo>
                            <a:pt x="251" y="1216"/>
                          </a:lnTo>
                          <a:lnTo>
                            <a:pt x="249" y="1216"/>
                          </a:lnTo>
                          <a:lnTo>
                            <a:pt x="249" y="1214"/>
                          </a:lnTo>
                          <a:lnTo>
                            <a:pt x="247" y="1214"/>
                          </a:lnTo>
                          <a:lnTo>
                            <a:pt x="247" y="1212"/>
                          </a:lnTo>
                          <a:lnTo>
                            <a:pt x="245" y="1212"/>
                          </a:lnTo>
                          <a:lnTo>
                            <a:pt x="243" y="1212"/>
                          </a:lnTo>
                          <a:lnTo>
                            <a:pt x="241" y="1210"/>
                          </a:lnTo>
                          <a:lnTo>
                            <a:pt x="240" y="1210"/>
                          </a:lnTo>
                          <a:lnTo>
                            <a:pt x="238" y="1210"/>
                          </a:lnTo>
                          <a:lnTo>
                            <a:pt x="236" y="1210"/>
                          </a:lnTo>
                          <a:lnTo>
                            <a:pt x="234" y="1208"/>
                          </a:lnTo>
                          <a:lnTo>
                            <a:pt x="234" y="1210"/>
                          </a:lnTo>
                          <a:lnTo>
                            <a:pt x="234" y="1212"/>
                          </a:lnTo>
                          <a:lnTo>
                            <a:pt x="234" y="1214"/>
                          </a:lnTo>
                          <a:lnTo>
                            <a:pt x="232" y="1214"/>
                          </a:lnTo>
                          <a:lnTo>
                            <a:pt x="232" y="1216"/>
                          </a:lnTo>
                          <a:lnTo>
                            <a:pt x="230" y="1216"/>
                          </a:lnTo>
                          <a:lnTo>
                            <a:pt x="228" y="1216"/>
                          </a:lnTo>
                          <a:lnTo>
                            <a:pt x="226" y="1216"/>
                          </a:lnTo>
                          <a:lnTo>
                            <a:pt x="226" y="1218"/>
                          </a:lnTo>
                          <a:lnTo>
                            <a:pt x="226" y="1216"/>
                          </a:lnTo>
                          <a:lnTo>
                            <a:pt x="224" y="1216"/>
                          </a:lnTo>
                          <a:lnTo>
                            <a:pt x="224" y="1218"/>
                          </a:lnTo>
                          <a:lnTo>
                            <a:pt x="224" y="1216"/>
                          </a:lnTo>
                          <a:lnTo>
                            <a:pt x="222" y="1216"/>
                          </a:lnTo>
                          <a:lnTo>
                            <a:pt x="220" y="1216"/>
                          </a:lnTo>
                          <a:lnTo>
                            <a:pt x="218" y="1216"/>
                          </a:lnTo>
                          <a:lnTo>
                            <a:pt x="217" y="1216"/>
                          </a:lnTo>
                          <a:lnTo>
                            <a:pt x="215" y="1216"/>
                          </a:lnTo>
                          <a:lnTo>
                            <a:pt x="215" y="1218"/>
                          </a:lnTo>
                          <a:lnTo>
                            <a:pt x="213" y="1218"/>
                          </a:lnTo>
                          <a:lnTo>
                            <a:pt x="213" y="1216"/>
                          </a:lnTo>
                          <a:lnTo>
                            <a:pt x="211" y="1214"/>
                          </a:lnTo>
                          <a:lnTo>
                            <a:pt x="211" y="1212"/>
                          </a:lnTo>
                          <a:lnTo>
                            <a:pt x="209" y="1212"/>
                          </a:lnTo>
                          <a:lnTo>
                            <a:pt x="209" y="1210"/>
                          </a:lnTo>
                          <a:lnTo>
                            <a:pt x="207" y="1210"/>
                          </a:lnTo>
                          <a:lnTo>
                            <a:pt x="205" y="1212"/>
                          </a:lnTo>
                          <a:lnTo>
                            <a:pt x="203" y="1214"/>
                          </a:lnTo>
                          <a:lnTo>
                            <a:pt x="201" y="1212"/>
                          </a:lnTo>
                          <a:lnTo>
                            <a:pt x="199" y="1212"/>
                          </a:lnTo>
                          <a:lnTo>
                            <a:pt x="199" y="1210"/>
                          </a:lnTo>
                          <a:lnTo>
                            <a:pt x="199" y="1208"/>
                          </a:lnTo>
                          <a:lnTo>
                            <a:pt x="199" y="1206"/>
                          </a:lnTo>
                          <a:lnTo>
                            <a:pt x="197" y="1204"/>
                          </a:lnTo>
                          <a:lnTo>
                            <a:pt x="197" y="1203"/>
                          </a:lnTo>
                          <a:lnTo>
                            <a:pt x="195" y="1203"/>
                          </a:lnTo>
                          <a:lnTo>
                            <a:pt x="195" y="1201"/>
                          </a:lnTo>
                          <a:lnTo>
                            <a:pt x="193" y="1201"/>
                          </a:lnTo>
                          <a:lnTo>
                            <a:pt x="193" y="1199"/>
                          </a:lnTo>
                          <a:lnTo>
                            <a:pt x="192" y="1199"/>
                          </a:lnTo>
                          <a:lnTo>
                            <a:pt x="192" y="1197"/>
                          </a:lnTo>
                          <a:lnTo>
                            <a:pt x="190" y="1195"/>
                          </a:lnTo>
                          <a:lnTo>
                            <a:pt x="188" y="1195"/>
                          </a:lnTo>
                          <a:lnTo>
                            <a:pt x="188" y="1193"/>
                          </a:lnTo>
                          <a:lnTo>
                            <a:pt x="186" y="1195"/>
                          </a:lnTo>
                          <a:lnTo>
                            <a:pt x="182" y="1197"/>
                          </a:lnTo>
                          <a:lnTo>
                            <a:pt x="180" y="1197"/>
                          </a:lnTo>
                          <a:lnTo>
                            <a:pt x="178" y="1197"/>
                          </a:lnTo>
                          <a:lnTo>
                            <a:pt x="176" y="1197"/>
                          </a:lnTo>
                          <a:lnTo>
                            <a:pt x="176" y="1199"/>
                          </a:lnTo>
                          <a:lnTo>
                            <a:pt x="174" y="1201"/>
                          </a:lnTo>
                          <a:lnTo>
                            <a:pt x="172" y="1201"/>
                          </a:lnTo>
                          <a:lnTo>
                            <a:pt x="170" y="1201"/>
                          </a:lnTo>
                          <a:lnTo>
                            <a:pt x="170" y="1199"/>
                          </a:lnTo>
                          <a:lnTo>
                            <a:pt x="169" y="1199"/>
                          </a:lnTo>
                          <a:lnTo>
                            <a:pt x="167" y="1197"/>
                          </a:lnTo>
                          <a:lnTo>
                            <a:pt x="165" y="1195"/>
                          </a:lnTo>
                          <a:lnTo>
                            <a:pt x="165" y="1193"/>
                          </a:lnTo>
                          <a:lnTo>
                            <a:pt x="165" y="1191"/>
                          </a:lnTo>
                          <a:lnTo>
                            <a:pt x="165" y="1189"/>
                          </a:lnTo>
                          <a:lnTo>
                            <a:pt x="165" y="1185"/>
                          </a:lnTo>
                          <a:lnTo>
                            <a:pt x="165" y="1183"/>
                          </a:lnTo>
                          <a:lnTo>
                            <a:pt x="165" y="1181"/>
                          </a:lnTo>
                          <a:lnTo>
                            <a:pt x="163" y="1179"/>
                          </a:lnTo>
                          <a:lnTo>
                            <a:pt x="161" y="1179"/>
                          </a:lnTo>
                          <a:lnTo>
                            <a:pt x="161" y="1181"/>
                          </a:lnTo>
                          <a:lnTo>
                            <a:pt x="159" y="1181"/>
                          </a:lnTo>
                          <a:lnTo>
                            <a:pt x="157" y="1183"/>
                          </a:lnTo>
                          <a:lnTo>
                            <a:pt x="155" y="1187"/>
                          </a:lnTo>
                          <a:lnTo>
                            <a:pt x="155" y="1189"/>
                          </a:lnTo>
                          <a:lnTo>
                            <a:pt x="155" y="1191"/>
                          </a:lnTo>
                          <a:lnTo>
                            <a:pt x="155" y="1193"/>
                          </a:lnTo>
                          <a:lnTo>
                            <a:pt x="155" y="1195"/>
                          </a:lnTo>
                          <a:lnTo>
                            <a:pt x="153" y="1195"/>
                          </a:lnTo>
                          <a:lnTo>
                            <a:pt x="151" y="1197"/>
                          </a:lnTo>
                          <a:lnTo>
                            <a:pt x="149" y="1199"/>
                          </a:lnTo>
                          <a:lnTo>
                            <a:pt x="147" y="1199"/>
                          </a:lnTo>
                          <a:lnTo>
                            <a:pt x="145" y="1197"/>
                          </a:lnTo>
                          <a:lnTo>
                            <a:pt x="144" y="1195"/>
                          </a:lnTo>
                          <a:lnTo>
                            <a:pt x="144" y="1193"/>
                          </a:lnTo>
                          <a:lnTo>
                            <a:pt x="142" y="1191"/>
                          </a:lnTo>
                          <a:lnTo>
                            <a:pt x="140" y="1191"/>
                          </a:lnTo>
                          <a:lnTo>
                            <a:pt x="138" y="1189"/>
                          </a:lnTo>
                          <a:lnTo>
                            <a:pt x="136" y="1189"/>
                          </a:lnTo>
                          <a:lnTo>
                            <a:pt x="134" y="1191"/>
                          </a:lnTo>
                          <a:lnTo>
                            <a:pt x="132" y="1193"/>
                          </a:lnTo>
                          <a:lnTo>
                            <a:pt x="130" y="1193"/>
                          </a:lnTo>
                          <a:lnTo>
                            <a:pt x="130" y="1195"/>
                          </a:lnTo>
                          <a:lnTo>
                            <a:pt x="130" y="1197"/>
                          </a:lnTo>
                          <a:lnTo>
                            <a:pt x="130" y="1199"/>
                          </a:lnTo>
                          <a:lnTo>
                            <a:pt x="128" y="1199"/>
                          </a:lnTo>
                          <a:lnTo>
                            <a:pt x="126" y="1199"/>
                          </a:lnTo>
                          <a:lnTo>
                            <a:pt x="126" y="1201"/>
                          </a:lnTo>
                          <a:lnTo>
                            <a:pt x="126" y="1203"/>
                          </a:lnTo>
                          <a:lnTo>
                            <a:pt x="128" y="1203"/>
                          </a:lnTo>
                          <a:lnTo>
                            <a:pt x="126" y="1203"/>
                          </a:lnTo>
                          <a:lnTo>
                            <a:pt x="124" y="1204"/>
                          </a:lnTo>
                          <a:lnTo>
                            <a:pt x="122" y="1203"/>
                          </a:lnTo>
                          <a:lnTo>
                            <a:pt x="122" y="1204"/>
                          </a:lnTo>
                          <a:lnTo>
                            <a:pt x="121" y="1204"/>
                          </a:lnTo>
                          <a:lnTo>
                            <a:pt x="119" y="1204"/>
                          </a:lnTo>
                          <a:lnTo>
                            <a:pt x="117" y="1204"/>
                          </a:lnTo>
                          <a:lnTo>
                            <a:pt x="115" y="1204"/>
                          </a:lnTo>
                          <a:lnTo>
                            <a:pt x="113" y="1204"/>
                          </a:lnTo>
                          <a:lnTo>
                            <a:pt x="113" y="1206"/>
                          </a:lnTo>
                          <a:lnTo>
                            <a:pt x="113" y="1208"/>
                          </a:lnTo>
                          <a:lnTo>
                            <a:pt x="113" y="1210"/>
                          </a:lnTo>
                          <a:lnTo>
                            <a:pt x="115" y="1212"/>
                          </a:lnTo>
                          <a:lnTo>
                            <a:pt x="117" y="1214"/>
                          </a:lnTo>
                          <a:lnTo>
                            <a:pt x="117" y="1216"/>
                          </a:lnTo>
                          <a:lnTo>
                            <a:pt x="117" y="1218"/>
                          </a:lnTo>
                          <a:lnTo>
                            <a:pt x="115" y="1222"/>
                          </a:lnTo>
                          <a:lnTo>
                            <a:pt x="113" y="1224"/>
                          </a:lnTo>
                          <a:lnTo>
                            <a:pt x="113" y="1226"/>
                          </a:lnTo>
                          <a:lnTo>
                            <a:pt x="113" y="1227"/>
                          </a:lnTo>
                          <a:lnTo>
                            <a:pt x="111" y="1229"/>
                          </a:lnTo>
                          <a:lnTo>
                            <a:pt x="109" y="1229"/>
                          </a:lnTo>
                          <a:lnTo>
                            <a:pt x="109" y="1227"/>
                          </a:lnTo>
                          <a:lnTo>
                            <a:pt x="107" y="1227"/>
                          </a:lnTo>
                          <a:lnTo>
                            <a:pt x="107" y="1226"/>
                          </a:lnTo>
                          <a:lnTo>
                            <a:pt x="105" y="1226"/>
                          </a:lnTo>
                          <a:lnTo>
                            <a:pt x="105" y="1224"/>
                          </a:lnTo>
                          <a:lnTo>
                            <a:pt x="103" y="1224"/>
                          </a:lnTo>
                          <a:lnTo>
                            <a:pt x="103" y="1222"/>
                          </a:lnTo>
                          <a:lnTo>
                            <a:pt x="103" y="1220"/>
                          </a:lnTo>
                          <a:lnTo>
                            <a:pt x="101" y="1220"/>
                          </a:lnTo>
                          <a:lnTo>
                            <a:pt x="101" y="1218"/>
                          </a:lnTo>
                          <a:lnTo>
                            <a:pt x="99" y="1218"/>
                          </a:lnTo>
                          <a:lnTo>
                            <a:pt x="99" y="1216"/>
                          </a:lnTo>
                          <a:lnTo>
                            <a:pt x="97" y="1216"/>
                          </a:lnTo>
                          <a:lnTo>
                            <a:pt x="97" y="1214"/>
                          </a:lnTo>
                          <a:lnTo>
                            <a:pt x="96" y="1214"/>
                          </a:lnTo>
                          <a:lnTo>
                            <a:pt x="96" y="1212"/>
                          </a:lnTo>
                          <a:lnTo>
                            <a:pt x="94" y="1212"/>
                          </a:lnTo>
                          <a:lnTo>
                            <a:pt x="94" y="1210"/>
                          </a:lnTo>
                          <a:lnTo>
                            <a:pt x="94" y="1208"/>
                          </a:lnTo>
                          <a:lnTo>
                            <a:pt x="92" y="1208"/>
                          </a:lnTo>
                          <a:lnTo>
                            <a:pt x="92" y="1206"/>
                          </a:lnTo>
                          <a:lnTo>
                            <a:pt x="90" y="1206"/>
                          </a:lnTo>
                          <a:lnTo>
                            <a:pt x="92" y="1206"/>
                          </a:lnTo>
                          <a:lnTo>
                            <a:pt x="92" y="1204"/>
                          </a:lnTo>
                          <a:lnTo>
                            <a:pt x="92" y="1203"/>
                          </a:lnTo>
                          <a:lnTo>
                            <a:pt x="92" y="1201"/>
                          </a:lnTo>
                          <a:lnTo>
                            <a:pt x="92" y="1199"/>
                          </a:lnTo>
                          <a:lnTo>
                            <a:pt x="92" y="1197"/>
                          </a:lnTo>
                          <a:lnTo>
                            <a:pt x="92" y="1195"/>
                          </a:lnTo>
                          <a:lnTo>
                            <a:pt x="92" y="1193"/>
                          </a:lnTo>
                          <a:lnTo>
                            <a:pt x="92" y="1191"/>
                          </a:lnTo>
                          <a:lnTo>
                            <a:pt x="90" y="1189"/>
                          </a:lnTo>
                          <a:lnTo>
                            <a:pt x="90" y="1187"/>
                          </a:lnTo>
                          <a:lnTo>
                            <a:pt x="90" y="1185"/>
                          </a:lnTo>
                          <a:lnTo>
                            <a:pt x="90" y="1183"/>
                          </a:lnTo>
                          <a:lnTo>
                            <a:pt x="90" y="1181"/>
                          </a:lnTo>
                          <a:lnTo>
                            <a:pt x="90" y="1179"/>
                          </a:lnTo>
                          <a:lnTo>
                            <a:pt x="90" y="1178"/>
                          </a:lnTo>
                          <a:lnTo>
                            <a:pt x="90" y="1176"/>
                          </a:lnTo>
                          <a:lnTo>
                            <a:pt x="90" y="1174"/>
                          </a:lnTo>
                          <a:lnTo>
                            <a:pt x="92" y="1172"/>
                          </a:lnTo>
                          <a:lnTo>
                            <a:pt x="92" y="1170"/>
                          </a:lnTo>
                          <a:lnTo>
                            <a:pt x="94" y="1168"/>
                          </a:lnTo>
                          <a:lnTo>
                            <a:pt x="94" y="1166"/>
                          </a:lnTo>
                          <a:lnTo>
                            <a:pt x="96" y="1166"/>
                          </a:lnTo>
                          <a:lnTo>
                            <a:pt x="97" y="1164"/>
                          </a:lnTo>
                          <a:lnTo>
                            <a:pt x="99" y="1164"/>
                          </a:lnTo>
                          <a:lnTo>
                            <a:pt x="101" y="1164"/>
                          </a:lnTo>
                          <a:lnTo>
                            <a:pt x="103" y="1166"/>
                          </a:lnTo>
                          <a:lnTo>
                            <a:pt x="101" y="1166"/>
                          </a:lnTo>
                          <a:lnTo>
                            <a:pt x="101" y="1168"/>
                          </a:lnTo>
                          <a:lnTo>
                            <a:pt x="101" y="1170"/>
                          </a:lnTo>
                          <a:lnTo>
                            <a:pt x="99" y="1170"/>
                          </a:lnTo>
                          <a:lnTo>
                            <a:pt x="99" y="1172"/>
                          </a:lnTo>
                          <a:lnTo>
                            <a:pt x="97" y="1172"/>
                          </a:lnTo>
                          <a:lnTo>
                            <a:pt x="97" y="1174"/>
                          </a:lnTo>
                          <a:lnTo>
                            <a:pt x="97" y="1172"/>
                          </a:lnTo>
                          <a:lnTo>
                            <a:pt x="99" y="1172"/>
                          </a:lnTo>
                          <a:lnTo>
                            <a:pt x="99" y="1174"/>
                          </a:lnTo>
                          <a:lnTo>
                            <a:pt x="101" y="1174"/>
                          </a:lnTo>
                          <a:lnTo>
                            <a:pt x="101" y="1176"/>
                          </a:lnTo>
                          <a:lnTo>
                            <a:pt x="101" y="1174"/>
                          </a:lnTo>
                          <a:lnTo>
                            <a:pt x="101" y="1172"/>
                          </a:lnTo>
                          <a:lnTo>
                            <a:pt x="103" y="1172"/>
                          </a:lnTo>
                          <a:lnTo>
                            <a:pt x="105" y="1170"/>
                          </a:lnTo>
                          <a:lnTo>
                            <a:pt x="107" y="1170"/>
                          </a:lnTo>
                          <a:lnTo>
                            <a:pt x="107" y="1168"/>
                          </a:lnTo>
                          <a:lnTo>
                            <a:pt x="109" y="1168"/>
                          </a:lnTo>
                          <a:lnTo>
                            <a:pt x="111" y="1168"/>
                          </a:lnTo>
                          <a:lnTo>
                            <a:pt x="111" y="1166"/>
                          </a:lnTo>
                          <a:lnTo>
                            <a:pt x="113" y="1166"/>
                          </a:lnTo>
                          <a:lnTo>
                            <a:pt x="111" y="1166"/>
                          </a:lnTo>
                          <a:lnTo>
                            <a:pt x="111" y="1164"/>
                          </a:lnTo>
                          <a:lnTo>
                            <a:pt x="109" y="1164"/>
                          </a:lnTo>
                          <a:lnTo>
                            <a:pt x="109" y="1166"/>
                          </a:lnTo>
                          <a:lnTo>
                            <a:pt x="109" y="1164"/>
                          </a:lnTo>
                          <a:lnTo>
                            <a:pt x="109" y="1162"/>
                          </a:lnTo>
                          <a:lnTo>
                            <a:pt x="111" y="1162"/>
                          </a:lnTo>
                          <a:lnTo>
                            <a:pt x="113" y="1162"/>
                          </a:lnTo>
                          <a:lnTo>
                            <a:pt x="113" y="1160"/>
                          </a:lnTo>
                          <a:lnTo>
                            <a:pt x="115" y="1160"/>
                          </a:lnTo>
                          <a:lnTo>
                            <a:pt x="115" y="1162"/>
                          </a:lnTo>
                          <a:lnTo>
                            <a:pt x="117" y="1160"/>
                          </a:lnTo>
                          <a:lnTo>
                            <a:pt x="115" y="1160"/>
                          </a:lnTo>
                          <a:lnTo>
                            <a:pt x="113" y="1160"/>
                          </a:lnTo>
                          <a:lnTo>
                            <a:pt x="111" y="1160"/>
                          </a:lnTo>
                          <a:lnTo>
                            <a:pt x="111" y="1158"/>
                          </a:lnTo>
                          <a:lnTo>
                            <a:pt x="113" y="1158"/>
                          </a:lnTo>
                          <a:lnTo>
                            <a:pt x="115" y="1158"/>
                          </a:lnTo>
                          <a:lnTo>
                            <a:pt x="117" y="1158"/>
                          </a:lnTo>
                          <a:lnTo>
                            <a:pt x="117" y="1156"/>
                          </a:lnTo>
                          <a:lnTo>
                            <a:pt x="119" y="1156"/>
                          </a:lnTo>
                          <a:lnTo>
                            <a:pt x="119" y="1155"/>
                          </a:lnTo>
                          <a:lnTo>
                            <a:pt x="119" y="1153"/>
                          </a:lnTo>
                          <a:lnTo>
                            <a:pt x="121" y="1153"/>
                          </a:lnTo>
                          <a:lnTo>
                            <a:pt x="121" y="1151"/>
                          </a:lnTo>
                          <a:lnTo>
                            <a:pt x="121" y="1149"/>
                          </a:lnTo>
                          <a:lnTo>
                            <a:pt x="122" y="1149"/>
                          </a:lnTo>
                          <a:lnTo>
                            <a:pt x="122" y="1147"/>
                          </a:lnTo>
                          <a:lnTo>
                            <a:pt x="124" y="1147"/>
                          </a:lnTo>
                          <a:lnTo>
                            <a:pt x="124" y="1145"/>
                          </a:lnTo>
                          <a:lnTo>
                            <a:pt x="126" y="1145"/>
                          </a:lnTo>
                          <a:lnTo>
                            <a:pt x="126" y="1143"/>
                          </a:lnTo>
                          <a:lnTo>
                            <a:pt x="128" y="1143"/>
                          </a:lnTo>
                          <a:lnTo>
                            <a:pt x="128" y="1141"/>
                          </a:lnTo>
                          <a:lnTo>
                            <a:pt x="130" y="1141"/>
                          </a:lnTo>
                          <a:lnTo>
                            <a:pt x="130" y="1139"/>
                          </a:lnTo>
                          <a:lnTo>
                            <a:pt x="132" y="1139"/>
                          </a:lnTo>
                          <a:lnTo>
                            <a:pt x="132" y="1137"/>
                          </a:lnTo>
                          <a:lnTo>
                            <a:pt x="132" y="1135"/>
                          </a:lnTo>
                          <a:lnTo>
                            <a:pt x="134" y="1135"/>
                          </a:lnTo>
                          <a:lnTo>
                            <a:pt x="134" y="1133"/>
                          </a:lnTo>
                          <a:lnTo>
                            <a:pt x="134" y="1135"/>
                          </a:lnTo>
                          <a:lnTo>
                            <a:pt x="136" y="1135"/>
                          </a:lnTo>
                          <a:lnTo>
                            <a:pt x="136" y="1133"/>
                          </a:lnTo>
                          <a:lnTo>
                            <a:pt x="136" y="1131"/>
                          </a:lnTo>
                          <a:lnTo>
                            <a:pt x="138" y="1131"/>
                          </a:lnTo>
                          <a:lnTo>
                            <a:pt x="136" y="1131"/>
                          </a:lnTo>
                          <a:lnTo>
                            <a:pt x="138" y="1131"/>
                          </a:lnTo>
                          <a:lnTo>
                            <a:pt x="138" y="1130"/>
                          </a:lnTo>
                          <a:lnTo>
                            <a:pt x="138" y="1128"/>
                          </a:lnTo>
                          <a:lnTo>
                            <a:pt x="138" y="1130"/>
                          </a:lnTo>
                          <a:lnTo>
                            <a:pt x="138" y="1128"/>
                          </a:lnTo>
                          <a:lnTo>
                            <a:pt x="138" y="1126"/>
                          </a:lnTo>
                          <a:lnTo>
                            <a:pt x="138" y="1124"/>
                          </a:lnTo>
                          <a:lnTo>
                            <a:pt x="138" y="1122"/>
                          </a:lnTo>
                          <a:lnTo>
                            <a:pt x="140" y="1122"/>
                          </a:lnTo>
                          <a:lnTo>
                            <a:pt x="140" y="1120"/>
                          </a:lnTo>
                          <a:lnTo>
                            <a:pt x="140" y="1118"/>
                          </a:lnTo>
                          <a:lnTo>
                            <a:pt x="140" y="1116"/>
                          </a:lnTo>
                          <a:lnTo>
                            <a:pt x="140" y="1114"/>
                          </a:lnTo>
                          <a:lnTo>
                            <a:pt x="140" y="1112"/>
                          </a:lnTo>
                          <a:lnTo>
                            <a:pt x="140" y="1110"/>
                          </a:lnTo>
                          <a:lnTo>
                            <a:pt x="140" y="1108"/>
                          </a:lnTo>
                          <a:lnTo>
                            <a:pt x="140" y="1107"/>
                          </a:lnTo>
                          <a:lnTo>
                            <a:pt x="140" y="1105"/>
                          </a:lnTo>
                          <a:lnTo>
                            <a:pt x="142" y="1105"/>
                          </a:lnTo>
                          <a:lnTo>
                            <a:pt x="144" y="1105"/>
                          </a:lnTo>
                          <a:lnTo>
                            <a:pt x="144" y="1103"/>
                          </a:lnTo>
                          <a:lnTo>
                            <a:pt x="145" y="1103"/>
                          </a:lnTo>
                          <a:lnTo>
                            <a:pt x="145" y="1101"/>
                          </a:lnTo>
                          <a:lnTo>
                            <a:pt x="144" y="1101"/>
                          </a:lnTo>
                          <a:lnTo>
                            <a:pt x="144" y="1099"/>
                          </a:lnTo>
                          <a:lnTo>
                            <a:pt x="144" y="1101"/>
                          </a:lnTo>
                          <a:lnTo>
                            <a:pt x="142" y="1101"/>
                          </a:lnTo>
                          <a:lnTo>
                            <a:pt x="142" y="1099"/>
                          </a:lnTo>
                          <a:lnTo>
                            <a:pt x="142" y="1097"/>
                          </a:lnTo>
                          <a:lnTo>
                            <a:pt x="142" y="1095"/>
                          </a:lnTo>
                          <a:lnTo>
                            <a:pt x="142" y="1093"/>
                          </a:lnTo>
                          <a:lnTo>
                            <a:pt x="144" y="1093"/>
                          </a:lnTo>
                          <a:lnTo>
                            <a:pt x="144" y="1091"/>
                          </a:lnTo>
                          <a:lnTo>
                            <a:pt x="145" y="1091"/>
                          </a:lnTo>
                          <a:lnTo>
                            <a:pt x="145" y="1089"/>
                          </a:lnTo>
                          <a:lnTo>
                            <a:pt x="144" y="1089"/>
                          </a:lnTo>
                          <a:lnTo>
                            <a:pt x="144" y="1087"/>
                          </a:lnTo>
                          <a:lnTo>
                            <a:pt x="145" y="1087"/>
                          </a:lnTo>
                          <a:lnTo>
                            <a:pt x="145" y="1085"/>
                          </a:lnTo>
                          <a:lnTo>
                            <a:pt x="145" y="1083"/>
                          </a:lnTo>
                          <a:lnTo>
                            <a:pt x="145" y="1082"/>
                          </a:lnTo>
                          <a:lnTo>
                            <a:pt x="145" y="1080"/>
                          </a:lnTo>
                          <a:lnTo>
                            <a:pt x="145" y="1078"/>
                          </a:lnTo>
                          <a:lnTo>
                            <a:pt x="145" y="1076"/>
                          </a:lnTo>
                          <a:lnTo>
                            <a:pt x="145" y="1074"/>
                          </a:lnTo>
                          <a:lnTo>
                            <a:pt x="145" y="1072"/>
                          </a:lnTo>
                          <a:lnTo>
                            <a:pt x="144" y="1072"/>
                          </a:lnTo>
                          <a:lnTo>
                            <a:pt x="144" y="1070"/>
                          </a:lnTo>
                          <a:lnTo>
                            <a:pt x="144" y="1068"/>
                          </a:lnTo>
                          <a:lnTo>
                            <a:pt x="144" y="1066"/>
                          </a:lnTo>
                          <a:lnTo>
                            <a:pt x="144" y="1064"/>
                          </a:lnTo>
                          <a:lnTo>
                            <a:pt x="145" y="1064"/>
                          </a:lnTo>
                          <a:lnTo>
                            <a:pt x="145" y="1062"/>
                          </a:lnTo>
                          <a:lnTo>
                            <a:pt x="147" y="1064"/>
                          </a:lnTo>
                          <a:lnTo>
                            <a:pt x="145" y="1064"/>
                          </a:lnTo>
                          <a:lnTo>
                            <a:pt x="147" y="1064"/>
                          </a:lnTo>
                          <a:lnTo>
                            <a:pt x="149" y="1064"/>
                          </a:lnTo>
                          <a:lnTo>
                            <a:pt x="149" y="1062"/>
                          </a:lnTo>
                          <a:lnTo>
                            <a:pt x="149" y="1060"/>
                          </a:lnTo>
                          <a:lnTo>
                            <a:pt x="147" y="1060"/>
                          </a:lnTo>
                          <a:lnTo>
                            <a:pt x="145" y="1060"/>
                          </a:lnTo>
                          <a:lnTo>
                            <a:pt x="145" y="1059"/>
                          </a:lnTo>
                          <a:lnTo>
                            <a:pt x="145" y="1060"/>
                          </a:lnTo>
                          <a:lnTo>
                            <a:pt x="144" y="1060"/>
                          </a:lnTo>
                          <a:lnTo>
                            <a:pt x="144" y="1059"/>
                          </a:lnTo>
                          <a:lnTo>
                            <a:pt x="144" y="1057"/>
                          </a:lnTo>
                          <a:lnTo>
                            <a:pt x="144" y="1055"/>
                          </a:lnTo>
                          <a:lnTo>
                            <a:pt x="144" y="1053"/>
                          </a:lnTo>
                          <a:lnTo>
                            <a:pt x="144" y="1051"/>
                          </a:lnTo>
                          <a:lnTo>
                            <a:pt x="144" y="1049"/>
                          </a:lnTo>
                          <a:lnTo>
                            <a:pt x="144" y="1047"/>
                          </a:lnTo>
                          <a:lnTo>
                            <a:pt x="144" y="1045"/>
                          </a:lnTo>
                          <a:lnTo>
                            <a:pt x="144" y="1043"/>
                          </a:lnTo>
                          <a:lnTo>
                            <a:pt x="144" y="1041"/>
                          </a:lnTo>
                          <a:lnTo>
                            <a:pt x="145" y="1043"/>
                          </a:lnTo>
                          <a:lnTo>
                            <a:pt x="147" y="1043"/>
                          </a:lnTo>
                          <a:lnTo>
                            <a:pt x="147" y="1045"/>
                          </a:lnTo>
                          <a:lnTo>
                            <a:pt x="149" y="1045"/>
                          </a:lnTo>
                          <a:lnTo>
                            <a:pt x="151" y="1045"/>
                          </a:lnTo>
                          <a:lnTo>
                            <a:pt x="153" y="1045"/>
                          </a:lnTo>
                          <a:lnTo>
                            <a:pt x="153" y="1047"/>
                          </a:lnTo>
                          <a:lnTo>
                            <a:pt x="155" y="1047"/>
                          </a:lnTo>
                          <a:lnTo>
                            <a:pt x="157" y="1047"/>
                          </a:lnTo>
                          <a:lnTo>
                            <a:pt x="157" y="1045"/>
                          </a:lnTo>
                          <a:lnTo>
                            <a:pt x="155" y="1045"/>
                          </a:lnTo>
                          <a:lnTo>
                            <a:pt x="153" y="1045"/>
                          </a:lnTo>
                          <a:lnTo>
                            <a:pt x="153" y="1043"/>
                          </a:lnTo>
                          <a:lnTo>
                            <a:pt x="151" y="1043"/>
                          </a:lnTo>
                          <a:lnTo>
                            <a:pt x="149" y="1043"/>
                          </a:lnTo>
                          <a:lnTo>
                            <a:pt x="149" y="1041"/>
                          </a:lnTo>
                          <a:lnTo>
                            <a:pt x="149" y="1039"/>
                          </a:lnTo>
                          <a:lnTo>
                            <a:pt x="149" y="1037"/>
                          </a:lnTo>
                          <a:lnTo>
                            <a:pt x="147" y="1037"/>
                          </a:lnTo>
                          <a:lnTo>
                            <a:pt x="147" y="1035"/>
                          </a:lnTo>
                          <a:lnTo>
                            <a:pt x="145" y="1035"/>
                          </a:lnTo>
                          <a:lnTo>
                            <a:pt x="144" y="1035"/>
                          </a:lnTo>
                          <a:lnTo>
                            <a:pt x="144" y="1037"/>
                          </a:lnTo>
                          <a:lnTo>
                            <a:pt x="142" y="1037"/>
                          </a:lnTo>
                          <a:lnTo>
                            <a:pt x="140" y="1037"/>
                          </a:lnTo>
                          <a:lnTo>
                            <a:pt x="138" y="1037"/>
                          </a:lnTo>
                          <a:lnTo>
                            <a:pt x="136" y="1037"/>
                          </a:lnTo>
                          <a:lnTo>
                            <a:pt x="136" y="1035"/>
                          </a:lnTo>
                          <a:lnTo>
                            <a:pt x="136" y="1034"/>
                          </a:lnTo>
                          <a:lnTo>
                            <a:pt x="138" y="1034"/>
                          </a:lnTo>
                          <a:lnTo>
                            <a:pt x="138" y="1032"/>
                          </a:lnTo>
                          <a:lnTo>
                            <a:pt x="140" y="1032"/>
                          </a:lnTo>
                          <a:lnTo>
                            <a:pt x="140" y="1030"/>
                          </a:lnTo>
                          <a:lnTo>
                            <a:pt x="142" y="1030"/>
                          </a:lnTo>
                          <a:lnTo>
                            <a:pt x="144" y="1030"/>
                          </a:lnTo>
                          <a:lnTo>
                            <a:pt x="144" y="1028"/>
                          </a:lnTo>
                          <a:lnTo>
                            <a:pt x="142" y="1028"/>
                          </a:lnTo>
                          <a:lnTo>
                            <a:pt x="140" y="1028"/>
                          </a:lnTo>
                          <a:lnTo>
                            <a:pt x="140" y="1030"/>
                          </a:lnTo>
                          <a:lnTo>
                            <a:pt x="138" y="1028"/>
                          </a:lnTo>
                          <a:lnTo>
                            <a:pt x="138" y="1026"/>
                          </a:lnTo>
                          <a:lnTo>
                            <a:pt x="138" y="1024"/>
                          </a:lnTo>
                          <a:lnTo>
                            <a:pt x="136" y="1020"/>
                          </a:lnTo>
                          <a:lnTo>
                            <a:pt x="136" y="1018"/>
                          </a:lnTo>
                          <a:lnTo>
                            <a:pt x="136" y="1016"/>
                          </a:lnTo>
                          <a:lnTo>
                            <a:pt x="134" y="1014"/>
                          </a:lnTo>
                          <a:lnTo>
                            <a:pt x="134" y="1012"/>
                          </a:lnTo>
                          <a:lnTo>
                            <a:pt x="134" y="1010"/>
                          </a:lnTo>
                          <a:lnTo>
                            <a:pt x="134" y="1009"/>
                          </a:lnTo>
                          <a:lnTo>
                            <a:pt x="134" y="1007"/>
                          </a:lnTo>
                          <a:lnTo>
                            <a:pt x="136" y="1007"/>
                          </a:lnTo>
                          <a:lnTo>
                            <a:pt x="138" y="1007"/>
                          </a:lnTo>
                          <a:lnTo>
                            <a:pt x="136" y="1007"/>
                          </a:lnTo>
                          <a:lnTo>
                            <a:pt x="134" y="1007"/>
                          </a:lnTo>
                          <a:lnTo>
                            <a:pt x="134" y="1005"/>
                          </a:lnTo>
                          <a:lnTo>
                            <a:pt x="134" y="1003"/>
                          </a:lnTo>
                          <a:lnTo>
                            <a:pt x="136" y="1001"/>
                          </a:lnTo>
                          <a:lnTo>
                            <a:pt x="134" y="1001"/>
                          </a:lnTo>
                          <a:lnTo>
                            <a:pt x="134" y="999"/>
                          </a:lnTo>
                          <a:lnTo>
                            <a:pt x="134" y="997"/>
                          </a:lnTo>
                          <a:lnTo>
                            <a:pt x="134" y="995"/>
                          </a:lnTo>
                          <a:lnTo>
                            <a:pt x="132" y="995"/>
                          </a:lnTo>
                          <a:lnTo>
                            <a:pt x="132" y="993"/>
                          </a:lnTo>
                          <a:lnTo>
                            <a:pt x="132" y="991"/>
                          </a:lnTo>
                          <a:lnTo>
                            <a:pt x="132" y="989"/>
                          </a:lnTo>
                          <a:lnTo>
                            <a:pt x="130" y="989"/>
                          </a:lnTo>
                          <a:lnTo>
                            <a:pt x="132" y="989"/>
                          </a:lnTo>
                          <a:lnTo>
                            <a:pt x="134" y="989"/>
                          </a:lnTo>
                          <a:lnTo>
                            <a:pt x="134" y="991"/>
                          </a:lnTo>
                          <a:lnTo>
                            <a:pt x="136" y="989"/>
                          </a:lnTo>
                          <a:lnTo>
                            <a:pt x="134" y="989"/>
                          </a:lnTo>
                          <a:lnTo>
                            <a:pt x="132" y="989"/>
                          </a:lnTo>
                          <a:lnTo>
                            <a:pt x="132" y="987"/>
                          </a:lnTo>
                          <a:lnTo>
                            <a:pt x="130" y="986"/>
                          </a:lnTo>
                          <a:lnTo>
                            <a:pt x="130" y="984"/>
                          </a:lnTo>
                          <a:lnTo>
                            <a:pt x="132" y="984"/>
                          </a:lnTo>
                          <a:lnTo>
                            <a:pt x="132" y="982"/>
                          </a:lnTo>
                          <a:lnTo>
                            <a:pt x="132" y="980"/>
                          </a:lnTo>
                          <a:lnTo>
                            <a:pt x="132" y="978"/>
                          </a:lnTo>
                          <a:lnTo>
                            <a:pt x="132" y="976"/>
                          </a:lnTo>
                          <a:lnTo>
                            <a:pt x="132" y="974"/>
                          </a:lnTo>
                          <a:lnTo>
                            <a:pt x="132" y="972"/>
                          </a:lnTo>
                          <a:lnTo>
                            <a:pt x="132" y="970"/>
                          </a:lnTo>
                          <a:lnTo>
                            <a:pt x="132" y="968"/>
                          </a:lnTo>
                          <a:lnTo>
                            <a:pt x="130" y="966"/>
                          </a:lnTo>
                          <a:lnTo>
                            <a:pt x="130" y="962"/>
                          </a:lnTo>
                          <a:lnTo>
                            <a:pt x="130" y="961"/>
                          </a:lnTo>
                          <a:lnTo>
                            <a:pt x="130" y="959"/>
                          </a:lnTo>
                          <a:lnTo>
                            <a:pt x="130" y="955"/>
                          </a:lnTo>
                          <a:lnTo>
                            <a:pt x="130" y="953"/>
                          </a:lnTo>
                          <a:lnTo>
                            <a:pt x="132" y="951"/>
                          </a:lnTo>
                          <a:lnTo>
                            <a:pt x="132" y="953"/>
                          </a:lnTo>
                          <a:lnTo>
                            <a:pt x="132" y="955"/>
                          </a:lnTo>
                          <a:lnTo>
                            <a:pt x="134" y="955"/>
                          </a:lnTo>
                          <a:lnTo>
                            <a:pt x="134" y="953"/>
                          </a:lnTo>
                          <a:lnTo>
                            <a:pt x="134" y="951"/>
                          </a:lnTo>
                          <a:lnTo>
                            <a:pt x="134" y="949"/>
                          </a:lnTo>
                          <a:lnTo>
                            <a:pt x="132" y="949"/>
                          </a:lnTo>
                          <a:lnTo>
                            <a:pt x="132" y="947"/>
                          </a:lnTo>
                          <a:lnTo>
                            <a:pt x="130" y="947"/>
                          </a:lnTo>
                          <a:lnTo>
                            <a:pt x="128" y="947"/>
                          </a:lnTo>
                          <a:lnTo>
                            <a:pt x="128" y="945"/>
                          </a:lnTo>
                          <a:lnTo>
                            <a:pt x="128" y="943"/>
                          </a:lnTo>
                          <a:lnTo>
                            <a:pt x="128" y="941"/>
                          </a:lnTo>
                          <a:lnTo>
                            <a:pt x="128" y="939"/>
                          </a:lnTo>
                          <a:lnTo>
                            <a:pt x="128" y="938"/>
                          </a:lnTo>
                          <a:lnTo>
                            <a:pt x="128" y="936"/>
                          </a:lnTo>
                          <a:lnTo>
                            <a:pt x="128" y="934"/>
                          </a:lnTo>
                          <a:lnTo>
                            <a:pt x="126" y="934"/>
                          </a:lnTo>
                          <a:lnTo>
                            <a:pt x="126" y="932"/>
                          </a:lnTo>
                          <a:lnTo>
                            <a:pt x="124" y="932"/>
                          </a:lnTo>
                          <a:lnTo>
                            <a:pt x="124" y="930"/>
                          </a:lnTo>
                          <a:lnTo>
                            <a:pt x="126" y="930"/>
                          </a:lnTo>
                          <a:lnTo>
                            <a:pt x="126" y="928"/>
                          </a:lnTo>
                          <a:lnTo>
                            <a:pt x="126" y="926"/>
                          </a:lnTo>
                          <a:lnTo>
                            <a:pt x="126" y="924"/>
                          </a:lnTo>
                          <a:lnTo>
                            <a:pt x="126" y="922"/>
                          </a:lnTo>
                          <a:lnTo>
                            <a:pt x="126" y="920"/>
                          </a:lnTo>
                          <a:lnTo>
                            <a:pt x="126" y="918"/>
                          </a:lnTo>
                          <a:lnTo>
                            <a:pt x="128" y="918"/>
                          </a:lnTo>
                          <a:lnTo>
                            <a:pt x="128" y="916"/>
                          </a:lnTo>
                          <a:lnTo>
                            <a:pt x="128" y="914"/>
                          </a:lnTo>
                          <a:lnTo>
                            <a:pt x="128" y="913"/>
                          </a:lnTo>
                          <a:lnTo>
                            <a:pt x="128" y="911"/>
                          </a:lnTo>
                          <a:lnTo>
                            <a:pt x="128" y="909"/>
                          </a:lnTo>
                          <a:lnTo>
                            <a:pt x="126" y="907"/>
                          </a:lnTo>
                          <a:lnTo>
                            <a:pt x="126" y="905"/>
                          </a:lnTo>
                          <a:lnTo>
                            <a:pt x="126" y="903"/>
                          </a:lnTo>
                          <a:lnTo>
                            <a:pt x="126" y="901"/>
                          </a:lnTo>
                          <a:lnTo>
                            <a:pt x="126" y="899"/>
                          </a:lnTo>
                          <a:lnTo>
                            <a:pt x="124" y="897"/>
                          </a:lnTo>
                          <a:lnTo>
                            <a:pt x="126" y="897"/>
                          </a:lnTo>
                          <a:lnTo>
                            <a:pt x="124" y="897"/>
                          </a:lnTo>
                          <a:lnTo>
                            <a:pt x="124" y="895"/>
                          </a:lnTo>
                          <a:lnTo>
                            <a:pt x="124" y="893"/>
                          </a:lnTo>
                          <a:lnTo>
                            <a:pt x="126" y="893"/>
                          </a:lnTo>
                          <a:lnTo>
                            <a:pt x="126" y="891"/>
                          </a:lnTo>
                          <a:lnTo>
                            <a:pt x="124" y="891"/>
                          </a:lnTo>
                          <a:lnTo>
                            <a:pt x="124" y="890"/>
                          </a:lnTo>
                          <a:lnTo>
                            <a:pt x="124" y="888"/>
                          </a:lnTo>
                          <a:lnTo>
                            <a:pt x="124" y="886"/>
                          </a:lnTo>
                          <a:lnTo>
                            <a:pt x="126" y="886"/>
                          </a:lnTo>
                          <a:lnTo>
                            <a:pt x="126" y="884"/>
                          </a:lnTo>
                          <a:lnTo>
                            <a:pt x="128" y="884"/>
                          </a:lnTo>
                          <a:lnTo>
                            <a:pt x="126" y="884"/>
                          </a:lnTo>
                          <a:lnTo>
                            <a:pt x="124" y="884"/>
                          </a:lnTo>
                          <a:lnTo>
                            <a:pt x="124" y="882"/>
                          </a:lnTo>
                          <a:lnTo>
                            <a:pt x="124" y="880"/>
                          </a:lnTo>
                          <a:lnTo>
                            <a:pt x="122" y="880"/>
                          </a:lnTo>
                          <a:lnTo>
                            <a:pt x="122" y="878"/>
                          </a:lnTo>
                          <a:lnTo>
                            <a:pt x="122" y="876"/>
                          </a:lnTo>
                          <a:lnTo>
                            <a:pt x="122" y="874"/>
                          </a:lnTo>
                          <a:lnTo>
                            <a:pt x="122" y="872"/>
                          </a:lnTo>
                          <a:lnTo>
                            <a:pt x="122" y="870"/>
                          </a:lnTo>
                          <a:lnTo>
                            <a:pt x="121" y="868"/>
                          </a:lnTo>
                          <a:lnTo>
                            <a:pt x="121" y="866"/>
                          </a:lnTo>
                          <a:lnTo>
                            <a:pt x="119" y="866"/>
                          </a:lnTo>
                          <a:lnTo>
                            <a:pt x="119" y="865"/>
                          </a:lnTo>
                          <a:lnTo>
                            <a:pt x="119" y="863"/>
                          </a:lnTo>
                          <a:lnTo>
                            <a:pt x="121" y="863"/>
                          </a:lnTo>
                          <a:lnTo>
                            <a:pt x="122" y="863"/>
                          </a:lnTo>
                          <a:lnTo>
                            <a:pt x="124" y="863"/>
                          </a:lnTo>
                          <a:lnTo>
                            <a:pt x="126" y="863"/>
                          </a:lnTo>
                          <a:lnTo>
                            <a:pt x="128" y="863"/>
                          </a:lnTo>
                          <a:lnTo>
                            <a:pt x="128" y="865"/>
                          </a:lnTo>
                          <a:lnTo>
                            <a:pt x="130" y="865"/>
                          </a:lnTo>
                          <a:lnTo>
                            <a:pt x="130" y="863"/>
                          </a:lnTo>
                          <a:lnTo>
                            <a:pt x="128" y="863"/>
                          </a:lnTo>
                          <a:lnTo>
                            <a:pt x="126" y="863"/>
                          </a:lnTo>
                          <a:lnTo>
                            <a:pt x="128" y="863"/>
                          </a:lnTo>
                          <a:lnTo>
                            <a:pt x="128" y="861"/>
                          </a:lnTo>
                          <a:lnTo>
                            <a:pt x="128" y="859"/>
                          </a:lnTo>
                          <a:lnTo>
                            <a:pt x="128" y="857"/>
                          </a:lnTo>
                          <a:lnTo>
                            <a:pt x="126" y="857"/>
                          </a:lnTo>
                          <a:lnTo>
                            <a:pt x="126" y="859"/>
                          </a:lnTo>
                          <a:lnTo>
                            <a:pt x="126" y="857"/>
                          </a:lnTo>
                          <a:lnTo>
                            <a:pt x="126" y="859"/>
                          </a:lnTo>
                          <a:lnTo>
                            <a:pt x="124" y="859"/>
                          </a:lnTo>
                          <a:lnTo>
                            <a:pt x="124" y="857"/>
                          </a:lnTo>
                          <a:lnTo>
                            <a:pt x="124" y="855"/>
                          </a:lnTo>
                          <a:lnTo>
                            <a:pt x="122" y="855"/>
                          </a:lnTo>
                          <a:lnTo>
                            <a:pt x="121" y="857"/>
                          </a:lnTo>
                          <a:lnTo>
                            <a:pt x="121" y="859"/>
                          </a:lnTo>
                          <a:lnTo>
                            <a:pt x="121" y="861"/>
                          </a:lnTo>
                          <a:lnTo>
                            <a:pt x="119" y="861"/>
                          </a:lnTo>
                          <a:lnTo>
                            <a:pt x="117" y="861"/>
                          </a:lnTo>
                          <a:lnTo>
                            <a:pt x="117" y="859"/>
                          </a:lnTo>
                          <a:lnTo>
                            <a:pt x="117" y="857"/>
                          </a:lnTo>
                          <a:lnTo>
                            <a:pt x="117" y="855"/>
                          </a:lnTo>
                          <a:lnTo>
                            <a:pt x="117" y="853"/>
                          </a:lnTo>
                          <a:lnTo>
                            <a:pt x="117" y="851"/>
                          </a:lnTo>
                          <a:lnTo>
                            <a:pt x="117" y="849"/>
                          </a:lnTo>
                          <a:lnTo>
                            <a:pt x="115" y="849"/>
                          </a:lnTo>
                          <a:lnTo>
                            <a:pt x="115" y="847"/>
                          </a:lnTo>
                          <a:lnTo>
                            <a:pt x="115" y="849"/>
                          </a:lnTo>
                          <a:lnTo>
                            <a:pt x="113" y="849"/>
                          </a:lnTo>
                          <a:lnTo>
                            <a:pt x="113" y="847"/>
                          </a:lnTo>
                          <a:lnTo>
                            <a:pt x="113" y="845"/>
                          </a:lnTo>
                          <a:lnTo>
                            <a:pt x="111" y="845"/>
                          </a:lnTo>
                          <a:lnTo>
                            <a:pt x="109" y="845"/>
                          </a:lnTo>
                          <a:lnTo>
                            <a:pt x="107" y="845"/>
                          </a:lnTo>
                          <a:lnTo>
                            <a:pt x="109" y="845"/>
                          </a:lnTo>
                          <a:lnTo>
                            <a:pt x="107" y="845"/>
                          </a:lnTo>
                          <a:lnTo>
                            <a:pt x="105" y="845"/>
                          </a:lnTo>
                          <a:lnTo>
                            <a:pt x="105" y="847"/>
                          </a:lnTo>
                          <a:lnTo>
                            <a:pt x="105" y="845"/>
                          </a:lnTo>
                          <a:lnTo>
                            <a:pt x="105" y="847"/>
                          </a:lnTo>
                          <a:lnTo>
                            <a:pt x="103" y="847"/>
                          </a:lnTo>
                          <a:lnTo>
                            <a:pt x="101" y="847"/>
                          </a:lnTo>
                          <a:lnTo>
                            <a:pt x="101" y="849"/>
                          </a:lnTo>
                          <a:lnTo>
                            <a:pt x="101" y="851"/>
                          </a:lnTo>
                          <a:lnTo>
                            <a:pt x="99" y="851"/>
                          </a:lnTo>
                          <a:lnTo>
                            <a:pt x="99" y="849"/>
                          </a:lnTo>
                          <a:lnTo>
                            <a:pt x="99" y="847"/>
                          </a:lnTo>
                          <a:lnTo>
                            <a:pt x="97" y="847"/>
                          </a:lnTo>
                          <a:lnTo>
                            <a:pt x="96" y="847"/>
                          </a:lnTo>
                          <a:lnTo>
                            <a:pt x="94" y="847"/>
                          </a:lnTo>
                          <a:lnTo>
                            <a:pt x="92" y="847"/>
                          </a:lnTo>
                          <a:lnTo>
                            <a:pt x="90" y="847"/>
                          </a:lnTo>
                          <a:lnTo>
                            <a:pt x="88" y="847"/>
                          </a:lnTo>
                          <a:lnTo>
                            <a:pt x="88" y="845"/>
                          </a:lnTo>
                          <a:lnTo>
                            <a:pt x="90" y="845"/>
                          </a:lnTo>
                          <a:lnTo>
                            <a:pt x="88" y="845"/>
                          </a:lnTo>
                          <a:lnTo>
                            <a:pt x="90" y="845"/>
                          </a:lnTo>
                          <a:lnTo>
                            <a:pt x="90" y="843"/>
                          </a:lnTo>
                          <a:lnTo>
                            <a:pt x="92" y="843"/>
                          </a:lnTo>
                          <a:lnTo>
                            <a:pt x="92" y="842"/>
                          </a:lnTo>
                          <a:lnTo>
                            <a:pt x="92" y="840"/>
                          </a:lnTo>
                          <a:lnTo>
                            <a:pt x="94" y="840"/>
                          </a:lnTo>
                          <a:lnTo>
                            <a:pt x="94" y="838"/>
                          </a:lnTo>
                          <a:lnTo>
                            <a:pt x="96" y="838"/>
                          </a:lnTo>
                          <a:lnTo>
                            <a:pt x="96" y="836"/>
                          </a:lnTo>
                          <a:lnTo>
                            <a:pt x="97" y="836"/>
                          </a:lnTo>
                          <a:lnTo>
                            <a:pt x="97" y="834"/>
                          </a:lnTo>
                          <a:lnTo>
                            <a:pt x="96" y="834"/>
                          </a:lnTo>
                          <a:lnTo>
                            <a:pt x="96" y="832"/>
                          </a:lnTo>
                          <a:lnTo>
                            <a:pt x="96" y="830"/>
                          </a:lnTo>
                          <a:lnTo>
                            <a:pt x="97" y="830"/>
                          </a:lnTo>
                          <a:lnTo>
                            <a:pt x="97" y="828"/>
                          </a:lnTo>
                          <a:lnTo>
                            <a:pt x="97" y="826"/>
                          </a:lnTo>
                          <a:lnTo>
                            <a:pt x="97" y="824"/>
                          </a:lnTo>
                          <a:lnTo>
                            <a:pt x="96" y="824"/>
                          </a:lnTo>
                          <a:lnTo>
                            <a:pt x="97" y="824"/>
                          </a:lnTo>
                          <a:lnTo>
                            <a:pt x="96" y="824"/>
                          </a:lnTo>
                          <a:lnTo>
                            <a:pt x="97" y="824"/>
                          </a:lnTo>
                          <a:lnTo>
                            <a:pt x="97" y="822"/>
                          </a:lnTo>
                          <a:lnTo>
                            <a:pt x="97" y="820"/>
                          </a:lnTo>
                          <a:lnTo>
                            <a:pt x="97" y="818"/>
                          </a:lnTo>
                          <a:lnTo>
                            <a:pt x="99" y="818"/>
                          </a:lnTo>
                          <a:lnTo>
                            <a:pt x="99" y="817"/>
                          </a:lnTo>
                          <a:lnTo>
                            <a:pt x="99" y="815"/>
                          </a:lnTo>
                          <a:lnTo>
                            <a:pt x="101" y="815"/>
                          </a:lnTo>
                          <a:lnTo>
                            <a:pt x="101" y="813"/>
                          </a:lnTo>
                          <a:lnTo>
                            <a:pt x="101" y="815"/>
                          </a:lnTo>
                          <a:lnTo>
                            <a:pt x="103" y="815"/>
                          </a:lnTo>
                          <a:lnTo>
                            <a:pt x="103" y="817"/>
                          </a:lnTo>
                          <a:lnTo>
                            <a:pt x="105" y="817"/>
                          </a:lnTo>
                          <a:lnTo>
                            <a:pt x="107" y="817"/>
                          </a:lnTo>
                          <a:lnTo>
                            <a:pt x="109" y="817"/>
                          </a:lnTo>
                          <a:lnTo>
                            <a:pt x="111" y="817"/>
                          </a:lnTo>
                          <a:lnTo>
                            <a:pt x="113" y="815"/>
                          </a:lnTo>
                          <a:lnTo>
                            <a:pt x="115" y="815"/>
                          </a:lnTo>
                          <a:lnTo>
                            <a:pt x="115" y="813"/>
                          </a:lnTo>
                          <a:lnTo>
                            <a:pt x="117" y="813"/>
                          </a:lnTo>
                          <a:lnTo>
                            <a:pt x="117" y="811"/>
                          </a:lnTo>
                          <a:lnTo>
                            <a:pt x="119" y="811"/>
                          </a:lnTo>
                          <a:lnTo>
                            <a:pt x="119" y="809"/>
                          </a:lnTo>
                          <a:lnTo>
                            <a:pt x="119" y="811"/>
                          </a:lnTo>
                          <a:lnTo>
                            <a:pt x="119" y="809"/>
                          </a:lnTo>
                          <a:lnTo>
                            <a:pt x="121" y="809"/>
                          </a:lnTo>
                          <a:lnTo>
                            <a:pt x="122" y="809"/>
                          </a:lnTo>
                          <a:lnTo>
                            <a:pt x="121" y="809"/>
                          </a:lnTo>
                          <a:lnTo>
                            <a:pt x="121" y="807"/>
                          </a:lnTo>
                          <a:lnTo>
                            <a:pt x="122" y="807"/>
                          </a:lnTo>
                          <a:lnTo>
                            <a:pt x="122" y="809"/>
                          </a:lnTo>
                          <a:lnTo>
                            <a:pt x="122" y="807"/>
                          </a:lnTo>
                          <a:lnTo>
                            <a:pt x="124" y="807"/>
                          </a:lnTo>
                          <a:lnTo>
                            <a:pt x="124" y="809"/>
                          </a:lnTo>
                          <a:lnTo>
                            <a:pt x="126" y="809"/>
                          </a:lnTo>
                          <a:lnTo>
                            <a:pt x="128" y="809"/>
                          </a:lnTo>
                          <a:lnTo>
                            <a:pt x="130" y="809"/>
                          </a:lnTo>
                          <a:lnTo>
                            <a:pt x="130" y="811"/>
                          </a:lnTo>
                          <a:lnTo>
                            <a:pt x="130" y="813"/>
                          </a:lnTo>
                          <a:lnTo>
                            <a:pt x="132" y="813"/>
                          </a:lnTo>
                          <a:lnTo>
                            <a:pt x="134" y="813"/>
                          </a:lnTo>
                          <a:lnTo>
                            <a:pt x="136" y="813"/>
                          </a:lnTo>
                          <a:lnTo>
                            <a:pt x="138" y="813"/>
                          </a:lnTo>
                          <a:lnTo>
                            <a:pt x="140" y="813"/>
                          </a:lnTo>
                          <a:lnTo>
                            <a:pt x="140" y="811"/>
                          </a:lnTo>
                          <a:lnTo>
                            <a:pt x="142" y="811"/>
                          </a:lnTo>
                          <a:lnTo>
                            <a:pt x="142" y="809"/>
                          </a:lnTo>
                          <a:lnTo>
                            <a:pt x="144" y="809"/>
                          </a:lnTo>
                          <a:lnTo>
                            <a:pt x="144" y="807"/>
                          </a:lnTo>
                          <a:lnTo>
                            <a:pt x="144" y="805"/>
                          </a:lnTo>
                          <a:lnTo>
                            <a:pt x="145" y="805"/>
                          </a:lnTo>
                          <a:lnTo>
                            <a:pt x="145" y="803"/>
                          </a:lnTo>
                          <a:lnTo>
                            <a:pt x="145" y="805"/>
                          </a:lnTo>
                          <a:lnTo>
                            <a:pt x="144" y="805"/>
                          </a:lnTo>
                          <a:lnTo>
                            <a:pt x="144" y="803"/>
                          </a:lnTo>
                          <a:lnTo>
                            <a:pt x="145" y="803"/>
                          </a:lnTo>
                          <a:lnTo>
                            <a:pt x="145" y="801"/>
                          </a:lnTo>
                          <a:lnTo>
                            <a:pt x="145" y="803"/>
                          </a:lnTo>
                          <a:lnTo>
                            <a:pt x="145" y="801"/>
                          </a:lnTo>
                          <a:lnTo>
                            <a:pt x="147" y="803"/>
                          </a:lnTo>
                          <a:lnTo>
                            <a:pt x="147" y="801"/>
                          </a:lnTo>
                          <a:lnTo>
                            <a:pt x="147" y="799"/>
                          </a:lnTo>
                          <a:lnTo>
                            <a:pt x="147" y="797"/>
                          </a:lnTo>
                          <a:lnTo>
                            <a:pt x="149" y="797"/>
                          </a:lnTo>
                          <a:lnTo>
                            <a:pt x="149" y="799"/>
                          </a:lnTo>
                          <a:lnTo>
                            <a:pt x="149" y="797"/>
                          </a:lnTo>
                          <a:lnTo>
                            <a:pt x="151" y="797"/>
                          </a:lnTo>
                          <a:lnTo>
                            <a:pt x="153" y="797"/>
                          </a:lnTo>
                          <a:lnTo>
                            <a:pt x="153" y="795"/>
                          </a:lnTo>
                          <a:lnTo>
                            <a:pt x="155" y="794"/>
                          </a:lnTo>
                          <a:lnTo>
                            <a:pt x="157" y="792"/>
                          </a:lnTo>
                          <a:lnTo>
                            <a:pt x="157" y="790"/>
                          </a:lnTo>
                          <a:lnTo>
                            <a:pt x="157" y="788"/>
                          </a:lnTo>
                          <a:lnTo>
                            <a:pt x="159" y="788"/>
                          </a:lnTo>
                          <a:lnTo>
                            <a:pt x="159" y="786"/>
                          </a:lnTo>
                          <a:lnTo>
                            <a:pt x="161" y="786"/>
                          </a:lnTo>
                          <a:lnTo>
                            <a:pt x="163" y="784"/>
                          </a:lnTo>
                          <a:lnTo>
                            <a:pt x="163" y="782"/>
                          </a:lnTo>
                          <a:lnTo>
                            <a:pt x="163" y="780"/>
                          </a:lnTo>
                          <a:lnTo>
                            <a:pt x="163" y="778"/>
                          </a:lnTo>
                          <a:lnTo>
                            <a:pt x="165" y="776"/>
                          </a:lnTo>
                          <a:lnTo>
                            <a:pt x="165" y="774"/>
                          </a:lnTo>
                          <a:lnTo>
                            <a:pt x="163" y="772"/>
                          </a:lnTo>
                          <a:lnTo>
                            <a:pt x="163" y="770"/>
                          </a:lnTo>
                          <a:lnTo>
                            <a:pt x="163" y="769"/>
                          </a:lnTo>
                          <a:lnTo>
                            <a:pt x="163" y="767"/>
                          </a:lnTo>
                          <a:lnTo>
                            <a:pt x="165" y="767"/>
                          </a:lnTo>
                          <a:lnTo>
                            <a:pt x="167" y="767"/>
                          </a:lnTo>
                          <a:lnTo>
                            <a:pt x="167" y="765"/>
                          </a:lnTo>
                          <a:lnTo>
                            <a:pt x="165" y="765"/>
                          </a:lnTo>
                          <a:lnTo>
                            <a:pt x="165" y="767"/>
                          </a:lnTo>
                          <a:lnTo>
                            <a:pt x="163" y="767"/>
                          </a:lnTo>
                          <a:lnTo>
                            <a:pt x="163" y="765"/>
                          </a:lnTo>
                          <a:lnTo>
                            <a:pt x="163" y="763"/>
                          </a:lnTo>
                          <a:lnTo>
                            <a:pt x="163" y="761"/>
                          </a:lnTo>
                          <a:lnTo>
                            <a:pt x="163" y="759"/>
                          </a:lnTo>
                          <a:lnTo>
                            <a:pt x="161" y="759"/>
                          </a:lnTo>
                          <a:lnTo>
                            <a:pt x="161" y="757"/>
                          </a:lnTo>
                          <a:lnTo>
                            <a:pt x="159" y="757"/>
                          </a:lnTo>
                          <a:lnTo>
                            <a:pt x="161" y="757"/>
                          </a:lnTo>
                          <a:lnTo>
                            <a:pt x="159" y="757"/>
                          </a:lnTo>
                          <a:lnTo>
                            <a:pt x="159" y="755"/>
                          </a:lnTo>
                          <a:lnTo>
                            <a:pt x="159" y="753"/>
                          </a:lnTo>
                          <a:lnTo>
                            <a:pt x="159" y="751"/>
                          </a:lnTo>
                          <a:lnTo>
                            <a:pt x="157" y="751"/>
                          </a:lnTo>
                          <a:lnTo>
                            <a:pt x="157" y="749"/>
                          </a:lnTo>
                          <a:lnTo>
                            <a:pt x="157" y="751"/>
                          </a:lnTo>
                          <a:lnTo>
                            <a:pt x="155" y="751"/>
                          </a:lnTo>
                          <a:lnTo>
                            <a:pt x="155" y="749"/>
                          </a:lnTo>
                          <a:lnTo>
                            <a:pt x="155" y="747"/>
                          </a:lnTo>
                          <a:lnTo>
                            <a:pt x="153" y="747"/>
                          </a:lnTo>
                          <a:lnTo>
                            <a:pt x="153" y="746"/>
                          </a:lnTo>
                          <a:lnTo>
                            <a:pt x="155" y="746"/>
                          </a:lnTo>
                          <a:lnTo>
                            <a:pt x="153" y="746"/>
                          </a:lnTo>
                          <a:lnTo>
                            <a:pt x="153" y="744"/>
                          </a:lnTo>
                          <a:lnTo>
                            <a:pt x="155" y="744"/>
                          </a:lnTo>
                          <a:lnTo>
                            <a:pt x="153" y="744"/>
                          </a:lnTo>
                          <a:lnTo>
                            <a:pt x="155" y="744"/>
                          </a:lnTo>
                          <a:lnTo>
                            <a:pt x="155" y="742"/>
                          </a:lnTo>
                          <a:lnTo>
                            <a:pt x="153" y="742"/>
                          </a:lnTo>
                          <a:lnTo>
                            <a:pt x="151" y="742"/>
                          </a:lnTo>
                          <a:lnTo>
                            <a:pt x="151" y="744"/>
                          </a:lnTo>
                          <a:lnTo>
                            <a:pt x="151" y="742"/>
                          </a:lnTo>
                          <a:lnTo>
                            <a:pt x="151" y="740"/>
                          </a:lnTo>
                          <a:lnTo>
                            <a:pt x="151" y="738"/>
                          </a:lnTo>
                          <a:lnTo>
                            <a:pt x="151" y="736"/>
                          </a:lnTo>
                          <a:lnTo>
                            <a:pt x="149" y="736"/>
                          </a:lnTo>
                          <a:lnTo>
                            <a:pt x="151" y="736"/>
                          </a:lnTo>
                          <a:lnTo>
                            <a:pt x="149" y="736"/>
                          </a:lnTo>
                          <a:lnTo>
                            <a:pt x="149" y="734"/>
                          </a:lnTo>
                          <a:lnTo>
                            <a:pt x="149" y="732"/>
                          </a:lnTo>
                          <a:lnTo>
                            <a:pt x="151" y="732"/>
                          </a:lnTo>
                          <a:lnTo>
                            <a:pt x="151" y="730"/>
                          </a:lnTo>
                          <a:lnTo>
                            <a:pt x="149" y="730"/>
                          </a:lnTo>
                          <a:lnTo>
                            <a:pt x="149" y="728"/>
                          </a:lnTo>
                          <a:lnTo>
                            <a:pt x="149" y="726"/>
                          </a:lnTo>
                          <a:lnTo>
                            <a:pt x="147" y="726"/>
                          </a:lnTo>
                          <a:lnTo>
                            <a:pt x="147" y="724"/>
                          </a:lnTo>
                          <a:lnTo>
                            <a:pt x="147" y="726"/>
                          </a:lnTo>
                          <a:lnTo>
                            <a:pt x="147" y="724"/>
                          </a:lnTo>
                          <a:lnTo>
                            <a:pt x="145" y="724"/>
                          </a:lnTo>
                          <a:lnTo>
                            <a:pt x="147" y="724"/>
                          </a:lnTo>
                          <a:lnTo>
                            <a:pt x="147" y="722"/>
                          </a:lnTo>
                          <a:lnTo>
                            <a:pt x="145" y="722"/>
                          </a:lnTo>
                          <a:lnTo>
                            <a:pt x="145" y="721"/>
                          </a:lnTo>
                          <a:lnTo>
                            <a:pt x="145" y="719"/>
                          </a:lnTo>
                          <a:lnTo>
                            <a:pt x="145" y="717"/>
                          </a:lnTo>
                          <a:lnTo>
                            <a:pt x="145" y="715"/>
                          </a:lnTo>
                          <a:lnTo>
                            <a:pt x="144" y="715"/>
                          </a:lnTo>
                          <a:lnTo>
                            <a:pt x="145" y="715"/>
                          </a:lnTo>
                          <a:lnTo>
                            <a:pt x="144" y="715"/>
                          </a:lnTo>
                          <a:lnTo>
                            <a:pt x="144" y="713"/>
                          </a:lnTo>
                          <a:lnTo>
                            <a:pt x="144" y="711"/>
                          </a:lnTo>
                          <a:lnTo>
                            <a:pt x="144" y="709"/>
                          </a:lnTo>
                          <a:lnTo>
                            <a:pt x="142" y="709"/>
                          </a:lnTo>
                          <a:lnTo>
                            <a:pt x="142" y="707"/>
                          </a:lnTo>
                          <a:lnTo>
                            <a:pt x="142" y="705"/>
                          </a:lnTo>
                          <a:lnTo>
                            <a:pt x="140" y="705"/>
                          </a:lnTo>
                          <a:lnTo>
                            <a:pt x="140" y="703"/>
                          </a:lnTo>
                          <a:lnTo>
                            <a:pt x="140" y="701"/>
                          </a:lnTo>
                          <a:lnTo>
                            <a:pt x="140" y="699"/>
                          </a:lnTo>
                          <a:lnTo>
                            <a:pt x="140" y="697"/>
                          </a:lnTo>
                          <a:lnTo>
                            <a:pt x="138" y="697"/>
                          </a:lnTo>
                          <a:lnTo>
                            <a:pt x="138" y="696"/>
                          </a:lnTo>
                          <a:lnTo>
                            <a:pt x="136" y="696"/>
                          </a:lnTo>
                          <a:lnTo>
                            <a:pt x="136" y="694"/>
                          </a:lnTo>
                          <a:lnTo>
                            <a:pt x="138" y="694"/>
                          </a:lnTo>
                          <a:lnTo>
                            <a:pt x="136" y="694"/>
                          </a:lnTo>
                          <a:lnTo>
                            <a:pt x="138" y="694"/>
                          </a:lnTo>
                          <a:lnTo>
                            <a:pt x="136" y="694"/>
                          </a:lnTo>
                          <a:lnTo>
                            <a:pt x="136" y="696"/>
                          </a:lnTo>
                          <a:lnTo>
                            <a:pt x="136" y="697"/>
                          </a:lnTo>
                          <a:lnTo>
                            <a:pt x="138" y="697"/>
                          </a:lnTo>
                          <a:lnTo>
                            <a:pt x="138" y="699"/>
                          </a:lnTo>
                          <a:lnTo>
                            <a:pt x="138" y="701"/>
                          </a:lnTo>
                          <a:lnTo>
                            <a:pt x="138" y="703"/>
                          </a:lnTo>
                          <a:lnTo>
                            <a:pt x="138" y="705"/>
                          </a:lnTo>
                          <a:lnTo>
                            <a:pt x="138" y="707"/>
                          </a:lnTo>
                          <a:lnTo>
                            <a:pt x="138" y="709"/>
                          </a:lnTo>
                          <a:lnTo>
                            <a:pt x="140" y="709"/>
                          </a:lnTo>
                          <a:lnTo>
                            <a:pt x="140" y="711"/>
                          </a:lnTo>
                          <a:lnTo>
                            <a:pt x="138" y="709"/>
                          </a:lnTo>
                          <a:lnTo>
                            <a:pt x="138" y="711"/>
                          </a:lnTo>
                          <a:lnTo>
                            <a:pt x="138" y="709"/>
                          </a:lnTo>
                          <a:lnTo>
                            <a:pt x="136" y="709"/>
                          </a:lnTo>
                          <a:lnTo>
                            <a:pt x="136" y="707"/>
                          </a:lnTo>
                          <a:lnTo>
                            <a:pt x="136" y="709"/>
                          </a:lnTo>
                          <a:lnTo>
                            <a:pt x="136" y="707"/>
                          </a:lnTo>
                          <a:lnTo>
                            <a:pt x="136" y="705"/>
                          </a:lnTo>
                          <a:lnTo>
                            <a:pt x="136" y="707"/>
                          </a:lnTo>
                          <a:lnTo>
                            <a:pt x="136" y="705"/>
                          </a:lnTo>
                          <a:lnTo>
                            <a:pt x="134" y="705"/>
                          </a:lnTo>
                          <a:lnTo>
                            <a:pt x="134" y="703"/>
                          </a:lnTo>
                          <a:lnTo>
                            <a:pt x="134" y="705"/>
                          </a:lnTo>
                          <a:lnTo>
                            <a:pt x="136" y="705"/>
                          </a:lnTo>
                          <a:lnTo>
                            <a:pt x="136" y="703"/>
                          </a:lnTo>
                          <a:lnTo>
                            <a:pt x="134" y="703"/>
                          </a:lnTo>
                          <a:lnTo>
                            <a:pt x="136" y="703"/>
                          </a:lnTo>
                          <a:lnTo>
                            <a:pt x="134" y="703"/>
                          </a:lnTo>
                          <a:lnTo>
                            <a:pt x="134" y="701"/>
                          </a:lnTo>
                          <a:lnTo>
                            <a:pt x="134" y="699"/>
                          </a:lnTo>
                          <a:lnTo>
                            <a:pt x="132" y="699"/>
                          </a:lnTo>
                          <a:lnTo>
                            <a:pt x="132" y="697"/>
                          </a:lnTo>
                          <a:lnTo>
                            <a:pt x="134" y="697"/>
                          </a:lnTo>
                          <a:lnTo>
                            <a:pt x="132" y="697"/>
                          </a:lnTo>
                          <a:lnTo>
                            <a:pt x="132" y="696"/>
                          </a:lnTo>
                          <a:lnTo>
                            <a:pt x="130" y="694"/>
                          </a:lnTo>
                          <a:lnTo>
                            <a:pt x="128" y="692"/>
                          </a:lnTo>
                          <a:lnTo>
                            <a:pt x="126" y="690"/>
                          </a:lnTo>
                          <a:lnTo>
                            <a:pt x="124" y="690"/>
                          </a:lnTo>
                          <a:lnTo>
                            <a:pt x="124" y="688"/>
                          </a:lnTo>
                          <a:lnTo>
                            <a:pt x="122" y="688"/>
                          </a:lnTo>
                          <a:lnTo>
                            <a:pt x="122" y="686"/>
                          </a:lnTo>
                          <a:lnTo>
                            <a:pt x="121" y="686"/>
                          </a:lnTo>
                          <a:lnTo>
                            <a:pt x="119" y="684"/>
                          </a:lnTo>
                          <a:lnTo>
                            <a:pt x="119" y="682"/>
                          </a:lnTo>
                          <a:lnTo>
                            <a:pt x="117" y="682"/>
                          </a:lnTo>
                          <a:lnTo>
                            <a:pt x="117" y="680"/>
                          </a:lnTo>
                          <a:lnTo>
                            <a:pt x="117" y="678"/>
                          </a:lnTo>
                          <a:lnTo>
                            <a:pt x="115" y="678"/>
                          </a:lnTo>
                          <a:lnTo>
                            <a:pt x="115" y="676"/>
                          </a:lnTo>
                          <a:lnTo>
                            <a:pt x="113" y="676"/>
                          </a:lnTo>
                          <a:lnTo>
                            <a:pt x="113" y="674"/>
                          </a:lnTo>
                          <a:lnTo>
                            <a:pt x="111" y="674"/>
                          </a:lnTo>
                          <a:lnTo>
                            <a:pt x="111" y="673"/>
                          </a:lnTo>
                          <a:lnTo>
                            <a:pt x="111" y="671"/>
                          </a:lnTo>
                          <a:lnTo>
                            <a:pt x="109" y="671"/>
                          </a:lnTo>
                          <a:lnTo>
                            <a:pt x="109" y="669"/>
                          </a:lnTo>
                          <a:lnTo>
                            <a:pt x="109" y="667"/>
                          </a:lnTo>
                          <a:lnTo>
                            <a:pt x="107" y="667"/>
                          </a:lnTo>
                          <a:lnTo>
                            <a:pt x="107" y="665"/>
                          </a:lnTo>
                          <a:lnTo>
                            <a:pt x="107" y="663"/>
                          </a:lnTo>
                          <a:lnTo>
                            <a:pt x="105" y="663"/>
                          </a:lnTo>
                          <a:lnTo>
                            <a:pt x="105" y="661"/>
                          </a:lnTo>
                          <a:lnTo>
                            <a:pt x="105" y="659"/>
                          </a:lnTo>
                          <a:lnTo>
                            <a:pt x="103" y="659"/>
                          </a:lnTo>
                          <a:lnTo>
                            <a:pt x="103" y="657"/>
                          </a:lnTo>
                          <a:lnTo>
                            <a:pt x="105" y="657"/>
                          </a:lnTo>
                          <a:lnTo>
                            <a:pt x="105" y="655"/>
                          </a:lnTo>
                          <a:lnTo>
                            <a:pt x="103" y="655"/>
                          </a:lnTo>
                          <a:lnTo>
                            <a:pt x="105" y="655"/>
                          </a:lnTo>
                          <a:lnTo>
                            <a:pt x="105" y="653"/>
                          </a:lnTo>
                          <a:lnTo>
                            <a:pt x="105" y="651"/>
                          </a:lnTo>
                          <a:lnTo>
                            <a:pt x="107" y="649"/>
                          </a:lnTo>
                          <a:lnTo>
                            <a:pt x="107" y="648"/>
                          </a:lnTo>
                          <a:lnTo>
                            <a:pt x="107" y="646"/>
                          </a:lnTo>
                          <a:lnTo>
                            <a:pt x="107" y="644"/>
                          </a:lnTo>
                          <a:lnTo>
                            <a:pt x="107" y="642"/>
                          </a:lnTo>
                          <a:lnTo>
                            <a:pt x="107" y="640"/>
                          </a:lnTo>
                          <a:lnTo>
                            <a:pt x="107" y="638"/>
                          </a:lnTo>
                          <a:lnTo>
                            <a:pt x="107" y="636"/>
                          </a:lnTo>
                          <a:lnTo>
                            <a:pt x="109" y="636"/>
                          </a:lnTo>
                          <a:lnTo>
                            <a:pt x="107" y="634"/>
                          </a:lnTo>
                          <a:lnTo>
                            <a:pt x="107" y="632"/>
                          </a:lnTo>
                          <a:lnTo>
                            <a:pt x="107" y="630"/>
                          </a:lnTo>
                          <a:lnTo>
                            <a:pt x="107" y="628"/>
                          </a:lnTo>
                          <a:lnTo>
                            <a:pt x="107" y="630"/>
                          </a:lnTo>
                          <a:lnTo>
                            <a:pt x="109" y="630"/>
                          </a:lnTo>
                          <a:lnTo>
                            <a:pt x="107" y="630"/>
                          </a:lnTo>
                          <a:lnTo>
                            <a:pt x="107" y="632"/>
                          </a:lnTo>
                          <a:lnTo>
                            <a:pt x="109" y="632"/>
                          </a:lnTo>
                          <a:lnTo>
                            <a:pt x="109" y="634"/>
                          </a:lnTo>
                          <a:lnTo>
                            <a:pt x="111" y="634"/>
                          </a:lnTo>
                          <a:lnTo>
                            <a:pt x="111" y="636"/>
                          </a:lnTo>
                          <a:lnTo>
                            <a:pt x="113" y="636"/>
                          </a:lnTo>
                          <a:lnTo>
                            <a:pt x="115" y="636"/>
                          </a:lnTo>
                          <a:lnTo>
                            <a:pt x="115" y="638"/>
                          </a:lnTo>
                          <a:lnTo>
                            <a:pt x="115" y="636"/>
                          </a:lnTo>
                          <a:lnTo>
                            <a:pt x="117" y="636"/>
                          </a:lnTo>
                          <a:lnTo>
                            <a:pt x="117" y="638"/>
                          </a:lnTo>
                          <a:lnTo>
                            <a:pt x="119" y="638"/>
                          </a:lnTo>
                          <a:lnTo>
                            <a:pt x="119" y="640"/>
                          </a:lnTo>
                          <a:lnTo>
                            <a:pt x="119" y="642"/>
                          </a:lnTo>
                          <a:lnTo>
                            <a:pt x="121" y="642"/>
                          </a:lnTo>
                          <a:lnTo>
                            <a:pt x="121" y="644"/>
                          </a:lnTo>
                          <a:lnTo>
                            <a:pt x="121" y="646"/>
                          </a:lnTo>
                          <a:lnTo>
                            <a:pt x="122" y="646"/>
                          </a:lnTo>
                          <a:lnTo>
                            <a:pt x="122" y="648"/>
                          </a:lnTo>
                          <a:lnTo>
                            <a:pt x="124" y="648"/>
                          </a:lnTo>
                          <a:lnTo>
                            <a:pt x="126" y="648"/>
                          </a:lnTo>
                          <a:lnTo>
                            <a:pt x="126" y="646"/>
                          </a:lnTo>
                          <a:lnTo>
                            <a:pt x="128" y="646"/>
                          </a:lnTo>
                          <a:lnTo>
                            <a:pt x="128" y="644"/>
                          </a:lnTo>
                          <a:lnTo>
                            <a:pt x="128" y="642"/>
                          </a:lnTo>
                          <a:lnTo>
                            <a:pt x="126" y="642"/>
                          </a:lnTo>
                          <a:lnTo>
                            <a:pt x="126" y="640"/>
                          </a:lnTo>
                          <a:lnTo>
                            <a:pt x="128" y="640"/>
                          </a:lnTo>
                          <a:lnTo>
                            <a:pt x="128" y="638"/>
                          </a:lnTo>
                          <a:lnTo>
                            <a:pt x="130" y="638"/>
                          </a:lnTo>
                          <a:lnTo>
                            <a:pt x="130" y="636"/>
                          </a:lnTo>
                          <a:lnTo>
                            <a:pt x="130" y="634"/>
                          </a:lnTo>
                          <a:lnTo>
                            <a:pt x="132" y="634"/>
                          </a:lnTo>
                          <a:lnTo>
                            <a:pt x="130" y="634"/>
                          </a:lnTo>
                          <a:lnTo>
                            <a:pt x="130" y="632"/>
                          </a:lnTo>
                          <a:lnTo>
                            <a:pt x="130" y="630"/>
                          </a:lnTo>
                          <a:lnTo>
                            <a:pt x="130" y="628"/>
                          </a:lnTo>
                          <a:lnTo>
                            <a:pt x="132" y="628"/>
                          </a:lnTo>
                          <a:lnTo>
                            <a:pt x="132" y="626"/>
                          </a:lnTo>
                          <a:lnTo>
                            <a:pt x="132" y="625"/>
                          </a:lnTo>
                          <a:lnTo>
                            <a:pt x="132" y="623"/>
                          </a:lnTo>
                          <a:lnTo>
                            <a:pt x="132" y="621"/>
                          </a:lnTo>
                          <a:lnTo>
                            <a:pt x="132" y="619"/>
                          </a:lnTo>
                          <a:lnTo>
                            <a:pt x="134" y="619"/>
                          </a:lnTo>
                          <a:lnTo>
                            <a:pt x="134" y="617"/>
                          </a:lnTo>
                          <a:lnTo>
                            <a:pt x="134" y="615"/>
                          </a:lnTo>
                          <a:lnTo>
                            <a:pt x="134" y="613"/>
                          </a:lnTo>
                          <a:lnTo>
                            <a:pt x="132" y="613"/>
                          </a:lnTo>
                          <a:lnTo>
                            <a:pt x="132" y="611"/>
                          </a:lnTo>
                          <a:lnTo>
                            <a:pt x="130" y="611"/>
                          </a:lnTo>
                          <a:lnTo>
                            <a:pt x="128" y="611"/>
                          </a:lnTo>
                          <a:lnTo>
                            <a:pt x="130" y="611"/>
                          </a:lnTo>
                          <a:lnTo>
                            <a:pt x="130" y="613"/>
                          </a:lnTo>
                          <a:lnTo>
                            <a:pt x="128" y="613"/>
                          </a:lnTo>
                          <a:lnTo>
                            <a:pt x="128" y="611"/>
                          </a:lnTo>
                          <a:lnTo>
                            <a:pt x="128" y="609"/>
                          </a:lnTo>
                          <a:lnTo>
                            <a:pt x="126" y="609"/>
                          </a:lnTo>
                          <a:lnTo>
                            <a:pt x="126" y="607"/>
                          </a:lnTo>
                          <a:lnTo>
                            <a:pt x="124" y="607"/>
                          </a:lnTo>
                          <a:lnTo>
                            <a:pt x="124" y="609"/>
                          </a:lnTo>
                          <a:lnTo>
                            <a:pt x="124" y="607"/>
                          </a:lnTo>
                          <a:lnTo>
                            <a:pt x="122" y="607"/>
                          </a:lnTo>
                          <a:lnTo>
                            <a:pt x="124" y="605"/>
                          </a:lnTo>
                          <a:lnTo>
                            <a:pt x="122" y="605"/>
                          </a:lnTo>
                          <a:lnTo>
                            <a:pt x="124" y="605"/>
                          </a:lnTo>
                          <a:lnTo>
                            <a:pt x="124" y="603"/>
                          </a:lnTo>
                          <a:lnTo>
                            <a:pt x="126" y="603"/>
                          </a:lnTo>
                          <a:lnTo>
                            <a:pt x="126" y="605"/>
                          </a:lnTo>
                          <a:lnTo>
                            <a:pt x="128" y="605"/>
                          </a:lnTo>
                          <a:lnTo>
                            <a:pt x="130" y="605"/>
                          </a:lnTo>
                          <a:lnTo>
                            <a:pt x="132" y="603"/>
                          </a:lnTo>
                          <a:lnTo>
                            <a:pt x="132" y="605"/>
                          </a:lnTo>
                          <a:lnTo>
                            <a:pt x="132" y="603"/>
                          </a:lnTo>
                          <a:lnTo>
                            <a:pt x="132" y="605"/>
                          </a:lnTo>
                          <a:lnTo>
                            <a:pt x="134" y="605"/>
                          </a:lnTo>
                          <a:lnTo>
                            <a:pt x="136" y="605"/>
                          </a:lnTo>
                          <a:lnTo>
                            <a:pt x="136" y="603"/>
                          </a:lnTo>
                          <a:lnTo>
                            <a:pt x="138" y="603"/>
                          </a:lnTo>
                          <a:lnTo>
                            <a:pt x="138" y="601"/>
                          </a:lnTo>
                          <a:lnTo>
                            <a:pt x="138" y="600"/>
                          </a:lnTo>
                          <a:lnTo>
                            <a:pt x="136" y="600"/>
                          </a:lnTo>
                          <a:lnTo>
                            <a:pt x="136" y="598"/>
                          </a:lnTo>
                          <a:lnTo>
                            <a:pt x="136" y="596"/>
                          </a:lnTo>
                          <a:lnTo>
                            <a:pt x="134" y="596"/>
                          </a:lnTo>
                          <a:lnTo>
                            <a:pt x="134" y="598"/>
                          </a:lnTo>
                          <a:lnTo>
                            <a:pt x="134" y="596"/>
                          </a:lnTo>
                          <a:lnTo>
                            <a:pt x="132" y="596"/>
                          </a:lnTo>
                          <a:lnTo>
                            <a:pt x="134" y="596"/>
                          </a:lnTo>
                          <a:lnTo>
                            <a:pt x="134" y="594"/>
                          </a:lnTo>
                          <a:lnTo>
                            <a:pt x="136" y="594"/>
                          </a:lnTo>
                          <a:lnTo>
                            <a:pt x="136" y="596"/>
                          </a:lnTo>
                          <a:lnTo>
                            <a:pt x="136" y="594"/>
                          </a:lnTo>
                          <a:lnTo>
                            <a:pt x="136" y="592"/>
                          </a:lnTo>
                          <a:lnTo>
                            <a:pt x="136" y="590"/>
                          </a:lnTo>
                          <a:lnTo>
                            <a:pt x="136" y="588"/>
                          </a:lnTo>
                          <a:lnTo>
                            <a:pt x="138" y="588"/>
                          </a:lnTo>
                          <a:lnTo>
                            <a:pt x="138" y="586"/>
                          </a:lnTo>
                          <a:lnTo>
                            <a:pt x="138" y="588"/>
                          </a:lnTo>
                          <a:lnTo>
                            <a:pt x="138" y="586"/>
                          </a:lnTo>
                          <a:lnTo>
                            <a:pt x="140" y="586"/>
                          </a:lnTo>
                          <a:lnTo>
                            <a:pt x="140" y="584"/>
                          </a:lnTo>
                          <a:lnTo>
                            <a:pt x="140" y="582"/>
                          </a:lnTo>
                          <a:lnTo>
                            <a:pt x="138" y="582"/>
                          </a:lnTo>
                          <a:lnTo>
                            <a:pt x="136" y="582"/>
                          </a:lnTo>
                          <a:lnTo>
                            <a:pt x="136" y="580"/>
                          </a:lnTo>
                          <a:lnTo>
                            <a:pt x="138" y="580"/>
                          </a:lnTo>
                          <a:lnTo>
                            <a:pt x="138" y="578"/>
                          </a:lnTo>
                          <a:lnTo>
                            <a:pt x="140" y="578"/>
                          </a:lnTo>
                          <a:lnTo>
                            <a:pt x="140" y="577"/>
                          </a:lnTo>
                          <a:lnTo>
                            <a:pt x="142" y="577"/>
                          </a:lnTo>
                          <a:lnTo>
                            <a:pt x="142" y="575"/>
                          </a:lnTo>
                          <a:lnTo>
                            <a:pt x="144" y="575"/>
                          </a:lnTo>
                          <a:lnTo>
                            <a:pt x="144" y="573"/>
                          </a:lnTo>
                          <a:lnTo>
                            <a:pt x="144" y="571"/>
                          </a:lnTo>
                          <a:lnTo>
                            <a:pt x="144" y="569"/>
                          </a:lnTo>
                          <a:lnTo>
                            <a:pt x="144" y="567"/>
                          </a:lnTo>
                          <a:lnTo>
                            <a:pt x="144" y="565"/>
                          </a:lnTo>
                          <a:lnTo>
                            <a:pt x="145" y="565"/>
                          </a:lnTo>
                          <a:lnTo>
                            <a:pt x="145" y="563"/>
                          </a:lnTo>
                          <a:lnTo>
                            <a:pt x="145" y="561"/>
                          </a:lnTo>
                          <a:lnTo>
                            <a:pt x="145" y="559"/>
                          </a:lnTo>
                          <a:lnTo>
                            <a:pt x="144" y="559"/>
                          </a:lnTo>
                          <a:lnTo>
                            <a:pt x="144" y="557"/>
                          </a:lnTo>
                          <a:lnTo>
                            <a:pt x="142" y="555"/>
                          </a:lnTo>
                          <a:lnTo>
                            <a:pt x="142" y="553"/>
                          </a:lnTo>
                          <a:lnTo>
                            <a:pt x="140" y="553"/>
                          </a:lnTo>
                          <a:lnTo>
                            <a:pt x="138" y="553"/>
                          </a:lnTo>
                          <a:lnTo>
                            <a:pt x="138" y="555"/>
                          </a:lnTo>
                          <a:lnTo>
                            <a:pt x="138" y="553"/>
                          </a:lnTo>
                          <a:lnTo>
                            <a:pt x="136" y="553"/>
                          </a:lnTo>
                          <a:lnTo>
                            <a:pt x="134" y="553"/>
                          </a:lnTo>
                          <a:lnTo>
                            <a:pt x="134" y="552"/>
                          </a:lnTo>
                          <a:lnTo>
                            <a:pt x="132" y="552"/>
                          </a:lnTo>
                          <a:lnTo>
                            <a:pt x="134" y="552"/>
                          </a:lnTo>
                          <a:lnTo>
                            <a:pt x="134" y="550"/>
                          </a:lnTo>
                          <a:lnTo>
                            <a:pt x="134" y="548"/>
                          </a:lnTo>
                          <a:lnTo>
                            <a:pt x="134" y="550"/>
                          </a:lnTo>
                          <a:lnTo>
                            <a:pt x="134" y="548"/>
                          </a:lnTo>
                          <a:lnTo>
                            <a:pt x="132" y="548"/>
                          </a:lnTo>
                          <a:lnTo>
                            <a:pt x="132" y="546"/>
                          </a:lnTo>
                          <a:lnTo>
                            <a:pt x="130" y="546"/>
                          </a:lnTo>
                          <a:lnTo>
                            <a:pt x="128" y="546"/>
                          </a:lnTo>
                          <a:lnTo>
                            <a:pt x="128" y="544"/>
                          </a:lnTo>
                          <a:lnTo>
                            <a:pt x="126" y="544"/>
                          </a:lnTo>
                          <a:lnTo>
                            <a:pt x="126" y="542"/>
                          </a:lnTo>
                          <a:lnTo>
                            <a:pt x="126" y="540"/>
                          </a:lnTo>
                          <a:lnTo>
                            <a:pt x="128" y="540"/>
                          </a:lnTo>
                          <a:lnTo>
                            <a:pt x="126" y="540"/>
                          </a:lnTo>
                          <a:lnTo>
                            <a:pt x="126" y="538"/>
                          </a:lnTo>
                          <a:lnTo>
                            <a:pt x="124" y="538"/>
                          </a:lnTo>
                          <a:lnTo>
                            <a:pt x="124" y="536"/>
                          </a:lnTo>
                          <a:lnTo>
                            <a:pt x="126" y="536"/>
                          </a:lnTo>
                          <a:lnTo>
                            <a:pt x="126" y="534"/>
                          </a:lnTo>
                          <a:lnTo>
                            <a:pt x="126" y="536"/>
                          </a:lnTo>
                          <a:lnTo>
                            <a:pt x="128" y="536"/>
                          </a:lnTo>
                          <a:lnTo>
                            <a:pt x="128" y="534"/>
                          </a:lnTo>
                          <a:lnTo>
                            <a:pt x="128" y="532"/>
                          </a:lnTo>
                          <a:lnTo>
                            <a:pt x="126" y="532"/>
                          </a:lnTo>
                          <a:lnTo>
                            <a:pt x="124" y="532"/>
                          </a:lnTo>
                          <a:lnTo>
                            <a:pt x="124" y="530"/>
                          </a:lnTo>
                          <a:lnTo>
                            <a:pt x="126" y="530"/>
                          </a:lnTo>
                          <a:lnTo>
                            <a:pt x="126" y="529"/>
                          </a:lnTo>
                          <a:lnTo>
                            <a:pt x="126" y="527"/>
                          </a:lnTo>
                          <a:lnTo>
                            <a:pt x="124" y="527"/>
                          </a:lnTo>
                          <a:lnTo>
                            <a:pt x="124" y="525"/>
                          </a:lnTo>
                          <a:lnTo>
                            <a:pt x="122" y="525"/>
                          </a:lnTo>
                          <a:lnTo>
                            <a:pt x="121" y="525"/>
                          </a:lnTo>
                          <a:lnTo>
                            <a:pt x="121" y="527"/>
                          </a:lnTo>
                          <a:lnTo>
                            <a:pt x="119" y="527"/>
                          </a:lnTo>
                          <a:lnTo>
                            <a:pt x="119" y="525"/>
                          </a:lnTo>
                          <a:lnTo>
                            <a:pt x="119" y="523"/>
                          </a:lnTo>
                          <a:lnTo>
                            <a:pt x="117" y="523"/>
                          </a:lnTo>
                          <a:lnTo>
                            <a:pt x="117" y="521"/>
                          </a:lnTo>
                          <a:lnTo>
                            <a:pt x="115" y="521"/>
                          </a:lnTo>
                          <a:lnTo>
                            <a:pt x="113" y="521"/>
                          </a:lnTo>
                          <a:lnTo>
                            <a:pt x="111" y="521"/>
                          </a:lnTo>
                          <a:lnTo>
                            <a:pt x="109" y="521"/>
                          </a:lnTo>
                          <a:lnTo>
                            <a:pt x="107" y="521"/>
                          </a:lnTo>
                          <a:lnTo>
                            <a:pt x="105" y="523"/>
                          </a:lnTo>
                          <a:lnTo>
                            <a:pt x="103" y="523"/>
                          </a:lnTo>
                          <a:lnTo>
                            <a:pt x="101" y="525"/>
                          </a:lnTo>
                          <a:lnTo>
                            <a:pt x="99" y="525"/>
                          </a:lnTo>
                          <a:lnTo>
                            <a:pt x="99" y="527"/>
                          </a:lnTo>
                          <a:lnTo>
                            <a:pt x="97" y="527"/>
                          </a:lnTo>
                          <a:lnTo>
                            <a:pt x="99" y="527"/>
                          </a:lnTo>
                          <a:lnTo>
                            <a:pt x="97" y="527"/>
                          </a:lnTo>
                          <a:lnTo>
                            <a:pt x="97" y="529"/>
                          </a:lnTo>
                          <a:lnTo>
                            <a:pt x="99" y="529"/>
                          </a:lnTo>
                          <a:lnTo>
                            <a:pt x="97" y="529"/>
                          </a:lnTo>
                          <a:lnTo>
                            <a:pt x="97" y="530"/>
                          </a:lnTo>
                          <a:lnTo>
                            <a:pt x="97" y="532"/>
                          </a:lnTo>
                          <a:lnTo>
                            <a:pt x="97" y="534"/>
                          </a:lnTo>
                          <a:lnTo>
                            <a:pt x="99" y="534"/>
                          </a:lnTo>
                          <a:lnTo>
                            <a:pt x="99" y="536"/>
                          </a:lnTo>
                          <a:lnTo>
                            <a:pt x="99" y="534"/>
                          </a:lnTo>
                          <a:lnTo>
                            <a:pt x="97" y="534"/>
                          </a:lnTo>
                          <a:lnTo>
                            <a:pt x="96" y="534"/>
                          </a:lnTo>
                          <a:lnTo>
                            <a:pt x="97" y="534"/>
                          </a:lnTo>
                          <a:lnTo>
                            <a:pt x="96" y="534"/>
                          </a:lnTo>
                          <a:lnTo>
                            <a:pt x="96" y="532"/>
                          </a:lnTo>
                          <a:lnTo>
                            <a:pt x="94" y="532"/>
                          </a:lnTo>
                          <a:lnTo>
                            <a:pt x="94" y="534"/>
                          </a:lnTo>
                          <a:lnTo>
                            <a:pt x="94" y="536"/>
                          </a:lnTo>
                          <a:lnTo>
                            <a:pt x="92" y="536"/>
                          </a:lnTo>
                          <a:lnTo>
                            <a:pt x="94" y="536"/>
                          </a:lnTo>
                          <a:lnTo>
                            <a:pt x="92" y="534"/>
                          </a:lnTo>
                          <a:lnTo>
                            <a:pt x="92" y="536"/>
                          </a:lnTo>
                          <a:lnTo>
                            <a:pt x="92" y="534"/>
                          </a:lnTo>
                          <a:lnTo>
                            <a:pt x="92" y="532"/>
                          </a:lnTo>
                          <a:lnTo>
                            <a:pt x="92" y="534"/>
                          </a:lnTo>
                          <a:lnTo>
                            <a:pt x="92" y="532"/>
                          </a:lnTo>
                          <a:lnTo>
                            <a:pt x="90" y="534"/>
                          </a:lnTo>
                          <a:lnTo>
                            <a:pt x="90" y="532"/>
                          </a:lnTo>
                          <a:lnTo>
                            <a:pt x="92" y="532"/>
                          </a:lnTo>
                          <a:lnTo>
                            <a:pt x="90" y="532"/>
                          </a:lnTo>
                          <a:lnTo>
                            <a:pt x="90" y="530"/>
                          </a:lnTo>
                          <a:lnTo>
                            <a:pt x="92" y="530"/>
                          </a:lnTo>
                          <a:lnTo>
                            <a:pt x="90" y="530"/>
                          </a:lnTo>
                          <a:lnTo>
                            <a:pt x="92" y="530"/>
                          </a:lnTo>
                          <a:lnTo>
                            <a:pt x="92" y="529"/>
                          </a:lnTo>
                          <a:lnTo>
                            <a:pt x="90" y="529"/>
                          </a:lnTo>
                          <a:lnTo>
                            <a:pt x="90" y="527"/>
                          </a:lnTo>
                          <a:lnTo>
                            <a:pt x="90" y="525"/>
                          </a:lnTo>
                          <a:lnTo>
                            <a:pt x="90" y="523"/>
                          </a:lnTo>
                          <a:lnTo>
                            <a:pt x="92" y="523"/>
                          </a:lnTo>
                          <a:lnTo>
                            <a:pt x="90" y="523"/>
                          </a:lnTo>
                          <a:lnTo>
                            <a:pt x="92" y="523"/>
                          </a:lnTo>
                          <a:lnTo>
                            <a:pt x="90" y="521"/>
                          </a:lnTo>
                          <a:lnTo>
                            <a:pt x="90" y="519"/>
                          </a:lnTo>
                          <a:lnTo>
                            <a:pt x="90" y="517"/>
                          </a:lnTo>
                          <a:lnTo>
                            <a:pt x="88" y="517"/>
                          </a:lnTo>
                          <a:lnTo>
                            <a:pt x="88" y="515"/>
                          </a:lnTo>
                          <a:lnTo>
                            <a:pt x="88" y="513"/>
                          </a:lnTo>
                          <a:lnTo>
                            <a:pt x="88" y="511"/>
                          </a:lnTo>
                          <a:lnTo>
                            <a:pt x="86" y="511"/>
                          </a:lnTo>
                          <a:lnTo>
                            <a:pt x="88" y="511"/>
                          </a:lnTo>
                          <a:lnTo>
                            <a:pt x="86" y="511"/>
                          </a:lnTo>
                          <a:lnTo>
                            <a:pt x="88" y="509"/>
                          </a:lnTo>
                          <a:lnTo>
                            <a:pt x="86" y="509"/>
                          </a:lnTo>
                          <a:lnTo>
                            <a:pt x="86" y="507"/>
                          </a:lnTo>
                          <a:lnTo>
                            <a:pt x="84" y="507"/>
                          </a:lnTo>
                          <a:lnTo>
                            <a:pt x="84" y="505"/>
                          </a:lnTo>
                          <a:lnTo>
                            <a:pt x="82" y="505"/>
                          </a:lnTo>
                          <a:lnTo>
                            <a:pt x="84" y="505"/>
                          </a:lnTo>
                          <a:lnTo>
                            <a:pt x="84" y="504"/>
                          </a:lnTo>
                          <a:lnTo>
                            <a:pt x="84" y="502"/>
                          </a:lnTo>
                          <a:lnTo>
                            <a:pt x="82" y="502"/>
                          </a:lnTo>
                          <a:lnTo>
                            <a:pt x="82" y="500"/>
                          </a:lnTo>
                          <a:lnTo>
                            <a:pt x="82" y="498"/>
                          </a:lnTo>
                          <a:lnTo>
                            <a:pt x="82" y="496"/>
                          </a:lnTo>
                          <a:lnTo>
                            <a:pt x="80" y="496"/>
                          </a:lnTo>
                          <a:lnTo>
                            <a:pt x="80" y="494"/>
                          </a:lnTo>
                          <a:lnTo>
                            <a:pt x="78" y="494"/>
                          </a:lnTo>
                          <a:lnTo>
                            <a:pt x="78" y="492"/>
                          </a:lnTo>
                          <a:lnTo>
                            <a:pt x="76" y="492"/>
                          </a:lnTo>
                          <a:lnTo>
                            <a:pt x="76" y="490"/>
                          </a:lnTo>
                          <a:lnTo>
                            <a:pt x="74" y="490"/>
                          </a:lnTo>
                          <a:lnTo>
                            <a:pt x="74" y="488"/>
                          </a:lnTo>
                          <a:lnTo>
                            <a:pt x="74" y="490"/>
                          </a:lnTo>
                          <a:lnTo>
                            <a:pt x="74" y="488"/>
                          </a:lnTo>
                          <a:lnTo>
                            <a:pt x="73" y="488"/>
                          </a:lnTo>
                          <a:lnTo>
                            <a:pt x="73" y="486"/>
                          </a:lnTo>
                          <a:lnTo>
                            <a:pt x="71" y="486"/>
                          </a:lnTo>
                          <a:lnTo>
                            <a:pt x="71" y="484"/>
                          </a:lnTo>
                          <a:lnTo>
                            <a:pt x="69" y="484"/>
                          </a:lnTo>
                          <a:lnTo>
                            <a:pt x="67" y="482"/>
                          </a:lnTo>
                          <a:lnTo>
                            <a:pt x="65" y="482"/>
                          </a:lnTo>
                          <a:lnTo>
                            <a:pt x="65" y="481"/>
                          </a:lnTo>
                          <a:lnTo>
                            <a:pt x="63" y="481"/>
                          </a:lnTo>
                          <a:lnTo>
                            <a:pt x="61" y="481"/>
                          </a:lnTo>
                          <a:lnTo>
                            <a:pt x="59" y="481"/>
                          </a:lnTo>
                          <a:lnTo>
                            <a:pt x="57" y="481"/>
                          </a:lnTo>
                          <a:lnTo>
                            <a:pt x="57" y="479"/>
                          </a:lnTo>
                          <a:lnTo>
                            <a:pt x="59" y="479"/>
                          </a:lnTo>
                          <a:lnTo>
                            <a:pt x="57" y="479"/>
                          </a:lnTo>
                          <a:lnTo>
                            <a:pt x="57" y="477"/>
                          </a:lnTo>
                          <a:lnTo>
                            <a:pt x="57" y="475"/>
                          </a:lnTo>
                          <a:lnTo>
                            <a:pt x="55" y="475"/>
                          </a:lnTo>
                          <a:lnTo>
                            <a:pt x="53" y="475"/>
                          </a:lnTo>
                          <a:lnTo>
                            <a:pt x="51" y="475"/>
                          </a:lnTo>
                          <a:lnTo>
                            <a:pt x="51" y="477"/>
                          </a:lnTo>
                          <a:lnTo>
                            <a:pt x="51" y="479"/>
                          </a:lnTo>
                          <a:lnTo>
                            <a:pt x="49" y="479"/>
                          </a:lnTo>
                          <a:lnTo>
                            <a:pt x="51" y="481"/>
                          </a:lnTo>
                          <a:lnTo>
                            <a:pt x="49" y="481"/>
                          </a:lnTo>
                          <a:lnTo>
                            <a:pt x="51" y="481"/>
                          </a:lnTo>
                          <a:lnTo>
                            <a:pt x="49" y="481"/>
                          </a:lnTo>
                          <a:lnTo>
                            <a:pt x="49" y="482"/>
                          </a:lnTo>
                          <a:lnTo>
                            <a:pt x="49" y="484"/>
                          </a:lnTo>
                          <a:lnTo>
                            <a:pt x="49" y="486"/>
                          </a:lnTo>
                          <a:lnTo>
                            <a:pt x="48" y="486"/>
                          </a:lnTo>
                          <a:lnTo>
                            <a:pt x="48" y="484"/>
                          </a:lnTo>
                          <a:lnTo>
                            <a:pt x="46" y="484"/>
                          </a:lnTo>
                          <a:lnTo>
                            <a:pt x="46" y="482"/>
                          </a:lnTo>
                          <a:lnTo>
                            <a:pt x="46" y="481"/>
                          </a:lnTo>
                          <a:lnTo>
                            <a:pt x="46" y="479"/>
                          </a:lnTo>
                          <a:lnTo>
                            <a:pt x="46" y="477"/>
                          </a:lnTo>
                          <a:lnTo>
                            <a:pt x="46" y="475"/>
                          </a:lnTo>
                          <a:lnTo>
                            <a:pt x="44" y="475"/>
                          </a:lnTo>
                          <a:lnTo>
                            <a:pt x="44" y="473"/>
                          </a:lnTo>
                          <a:lnTo>
                            <a:pt x="44" y="471"/>
                          </a:lnTo>
                          <a:lnTo>
                            <a:pt x="44" y="469"/>
                          </a:lnTo>
                          <a:lnTo>
                            <a:pt x="46" y="469"/>
                          </a:lnTo>
                          <a:lnTo>
                            <a:pt x="44" y="469"/>
                          </a:lnTo>
                          <a:lnTo>
                            <a:pt x="46" y="469"/>
                          </a:lnTo>
                          <a:lnTo>
                            <a:pt x="46" y="467"/>
                          </a:lnTo>
                          <a:lnTo>
                            <a:pt x="46" y="465"/>
                          </a:lnTo>
                          <a:lnTo>
                            <a:pt x="48" y="465"/>
                          </a:lnTo>
                          <a:lnTo>
                            <a:pt x="48" y="463"/>
                          </a:lnTo>
                          <a:lnTo>
                            <a:pt x="48" y="461"/>
                          </a:lnTo>
                          <a:lnTo>
                            <a:pt x="48" y="459"/>
                          </a:lnTo>
                          <a:lnTo>
                            <a:pt x="48" y="457"/>
                          </a:lnTo>
                          <a:lnTo>
                            <a:pt x="49" y="457"/>
                          </a:lnTo>
                          <a:lnTo>
                            <a:pt x="51" y="457"/>
                          </a:lnTo>
                          <a:lnTo>
                            <a:pt x="51" y="456"/>
                          </a:lnTo>
                          <a:lnTo>
                            <a:pt x="51" y="454"/>
                          </a:lnTo>
                          <a:lnTo>
                            <a:pt x="53" y="454"/>
                          </a:lnTo>
                          <a:lnTo>
                            <a:pt x="53" y="456"/>
                          </a:lnTo>
                          <a:lnTo>
                            <a:pt x="55" y="456"/>
                          </a:lnTo>
                          <a:lnTo>
                            <a:pt x="57" y="454"/>
                          </a:lnTo>
                          <a:lnTo>
                            <a:pt x="57" y="452"/>
                          </a:lnTo>
                          <a:lnTo>
                            <a:pt x="59" y="452"/>
                          </a:lnTo>
                          <a:lnTo>
                            <a:pt x="59" y="450"/>
                          </a:lnTo>
                          <a:lnTo>
                            <a:pt x="59" y="448"/>
                          </a:lnTo>
                          <a:lnTo>
                            <a:pt x="59" y="446"/>
                          </a:lnTo>
                          <a:lnTo>
                            <a:pt x="57" y="446"/>
                          </a:lnTo>
                          <a:lnTo>
                            <a:pt x="57" y="444"/>
                          </a:lnTo>
                          <a:lnTo>
                            <a:pt x="57" y="442"/>
                          </a:lnTo>
                          <a:lnTo>
                            <a:pt x="55" y="440"/>
                          </a:lnTo>
                          <a:lnTo>
                            <a:pt x="55" y="438"/>
                          </a:lnTo>
                          <a:lnTo>
                            <a:pt x="53" y="438"/>
                          </a:lnTo>
                          <a:lnTo>
                            <a:pt x="53" y="436"/>
                          </a:lnTo>
                          <a:lnTo>
                            <a:pt x="53" y="434"/>
                          </a:lnTo>
                          <a:lnTo>
                            <a:pt x="51" y="434"/>
                          </a:lnTo>
                          <a:lnTo>
                            <a:pt x="51" y="433"/>
                          </a:lnTo>
                          <a:lnTo>
                            <a:pt x="49" y="433"/>
                          </a:lnTo>
                          <a:lnTo>
                            <a:pt x="46" y="429"/>
                          </a:lnTo>
                          <a:lnTo>
                            <a:pt x="44" y="427"/>
                          </a:lnTo>
                          <a:lnTo>
                            <a:pt x="42" y="425"/>
                          </a:lnTo>
                          <a:lnTo>
                            <a:pt x="38" y="421"/>
                          </a:lnTo>
                          <a:lnTo>
                            <a:pt x="36" y="419"/>
                          </a:lnTo>
                          <a:lnTo>
                            <a:pt x="34" y="419"/>
                          </a:lnTo>
                          <a:lnTo>
                            <a:pt x="34" y="417"/>
                          </a:lnTo>
                          <a:lnTo>
                            <a:pt x="32" y="417"/>
                          </a:lnTo>
                          <a:lnTo>
                            <a:pt x="32" y="415"/>
                          </a:lnTo>
                          <a:lnTo>
                            <a:pt x="30" y="415"/>
                          </a:lnTo>
                          <a:lnTo>
                            <a:pt x="30" y="413"/>
                          </a:lnTo>
                          <a:lnTo>
                            <a:pt x="28" y="413"/>
                          </a:lnTo>
                          <a:lnTo>
                            <a:pt x="28" y="411"/>
                          </a:lnTo>
                          <a:lnTo>
                            <a:pt x="26" y="411"/>
                          </a:lnTo>
                          <a:lnTo>
                            <a:pt x="28" y="409"/>
                          </a:lnTo>
                          <a:lnTo>
                            <a:pt x="26" y="409"/>
                          </a:lnTo>
                          <a:lnTo>
                            <a:pt x="26" y="408"/>
                          </a:lnTo>
                          <a:lnTo>
                            <a:pt x="26" y="406"/>
                          </a:lnTo>
                          <a:lnTo>
                            <a:pt x="25" y="406"/>
                          </a:lnTo>
                          <a:lnTo>
                            <a:pt x="25" y="404"/>
                          </a:lnTo>
                          <a:lnTo>
                            <a:pt x="23" y="404"/>
                          </a:lnTo>
                          <a:lnTo>
                            <a:pt x="21" y="404"/>
                          </a:lnTo>
                          <a:lnTo>
                            <a:pt x="21" y="402"/>
                          </a:lnTo>
                          <a:lnTo>
                            <a:pt x="19" y="402"/>
                          </a:lnTo>
                          <a:lnTo>
                            <a:pt x="19" y="404"/>
                          </a:lnTo>
                          <a:lnTo>
                            <a:pt x="19" y="402"/>
                          </a:lnTo>
                          <a:lnTo>
                            <a:pt x="17" y="402"/>
                          </a:lnTo>
                          <a:lnTo>
                            <a:pt x="17" y="404"/>
                          </a:lnTo>
                          <a:lnTo>
                            <a:pt x="17" y="402"/>
                          </a:lnTo>
                          <a:lnTo>
                            <a:pt x="15" y="402"/>
                          </a:lnTo>
                          <a:lnTo>
                            <a:pt x="15" y="400"/>
                          </a:lnTo>
                          <a:lnTo>
                            <a:pt x="15" y="402"/>
                          </a:lnTo>
                          <a:lnTo>
                            <a:pt x="15" y="400"/>
                          </a:lnTo>
                          <a:lnTo>
                            <a:pt x="13" y="400"/>
                          </a:lnTo>
                          <a:lnTo>
                            <a:pt x="13" y="398"/>
                          </a:lnTo>
                          <a:lnTo>
                            <a:pt x="13" y="400"/>
                          </a:lnTo>
                          <a:lnTo>
                            <a:pt x="13" y="398"/>
                          </a:lnTo>
                          <a:lnTo>
                            <a:pt x="11" y="398"/>
                          </a:lnTo>
                          <a:lnTo>
                            <a:pt x="11" y="396"/>
                          </a:lnTo>
                          <a:lnTo>
                            <a:pt x="11" y="394"/>
                          </a:lnTo>
                          <a:lnTo>
                            <a:pt x="9" y="392"/>
                          </a:lnTo>
                          <a:lnTo>
                            <a:pt x="11" y="392"/>
                          </a:lnTo>
                          <a:lnTo>
                            <a:pt x="9" y="392"/>
                          </a:lnTo>
                          <a:lnTo>
                            <a:pt x="7" y="392"/>
                          </a:lnTo>
                          <a:lnTo>
                            <a:pt x="7" y="390"/>
                          </a:lnTo>
                          <a:lnTo>
                            <a:pt x="5" y="390"/>
                          </a:lnTo>
                          <a:lnTo>
                            <a:pt x="5" y="388"/>
                          </a:lnTo>
                          <a:lnTo>
                            <a:pt x="5" y="390"/>
                          </a:lnTo>
                          <a:lnTo>
                            <a:pt x="3" y="390"/>
                          </a:lnTo>
                          <a:lnTo>
                            <a:pt x="3" y="388"/>
                          </a:lnTo>
                          <a:lnTo>
                            <a:pt x="3" y="386"/>
                          </a:lnTo>
                          <a:lnTo>
                            <a:pt x="1" y="386"/>
                          </a:lnTo>
                          <a:lnTo>
                            <a:pt x="1" y="385"/>
                          </a:lnTo>
                          <a:lnTo>
                            <a:pt x="0" y="385"/>
                          </a:lnTo>
                          <a:lnTo>
                            <a:pt x="0" y="383"/>
                          </a:lnTo>
                          <a:lnTo>
                            <a:pt x="0" y="381"/>
                          </a:lnTo>
                          <a:lnTo>
                            <a:pt x="1" y="381"/>
                          </a:lnTo>
                          <a:lnTo>
                            <a:pt x="1" y="379"/>
                          </a:lnTo>
                          <a:lnTo>
                            <a:pt x="3" y="379"/>
                          </a:lnTo>
                          <a:lnTo>
                            <a:pt x="3" y="377"/>
                          </a:lnTo>
                          <a:lnTo>
                            <a:pt x="3" y="375"/>
                          </a:lnTo>
                          <a:lnTo>
                            <a:pt x="3" y="373"/>
                          </a:lnTo>
                          <a:lnTo>
                            <a:pt x="3" y="371"/>
                          </a:lnTo>
                          <a:lnTo>
                            <a:pt x="5" y="371"/>
                          </a:lnTo>
                          <a:lnTo>
                            <a:pt x="5" y="369"/>
                          </a:lnTo>
                          <a:lnTo>
                            <a:pt x="5" y="367"/>
                          </a:lnTo>
                          <a:lnTo>
                            <a:pt x="5" y="365"/>
                          </a:lnTo>
                          <a:lnTo>
                            <a:pt x="5" y="363"/>
                          </a:lnTo>
                          <a:lnTo>
                            <a:pt x="7" y="363"/>
                          </a:lnTo>
                          <a:lnTo>
                            <a:pt x="7" y="361"/>
                          </a:lnTo>
                          <a:lnTo>
                            <a:pt x="7" y="360"/>
                          </a:lnTo>
                          <a:lnTo>
                            <a:pt x="9" y="360"/>
                          </a:lnTo>
                          <a:lnTo>
                            <a:pt x="9" y="358"/>
                          </a:lnTo>
                          <a:lnTo>
                            <a:pt x="9" y="356"/>
                          </a:lnTo>
                          <a:lnTo>
                            <a:pt x="9" y="354"/>
                          </a:lnTo>
                          <a:lnTo>
                            <a:pt x="9" y="352"/>
                          </a:lnTo>
                          <a:lnTo>
                            <a:pt x="9" y="350"/>
                          </a:lnTo>
                          <a:lnTo>
                            <a:pt x="11" y="350"/>
                          </a:lnTo>
                          <a:lnTo>
                            <a:pt x="11" y="348"/>
                          </a:lnTo>
                          <a:lnTo>
                            <a:pt x="13" y="348"/>
                          </a:lnTo>
                          <a:lnTo>
                            <a:pt x="13" y="346"/>
                          </a:lnTo>
                          <a:lnTo>
                            <a:pt x="13" y="344"/>
                          </a:lnTo>
                          <a:lnTo>
                            <a:pt x="13" y="342"/>
                          </a:lnTo>
                          <a:lnTo>
                            <a:pt x="15" y="342"/>
                          </a:lnTo>
                          <a:lnTo>
                            <a:pt x="15" y="340"/>
                          </a:lnTo>
                          <a:lnTo>
                            <a:pt x="15" y="338"/>
                          </a:lnTo>
                          <a:lnTo>
                            <a:pt x="15" y="336"/>
                          </a:lnTo>
                          <a:lnTo>
                            <a:pt x="17" y="336"/>
                          </a:lnTo>
                          <a:lnTo>
                            <a:pt x="17" y="335"/>
                          </a:lnTo>
                          <a:lnTo>
                            <a:pt x="17" y="333"/>
                          </a:lnTo>
                          <a:lnTo>
                            <a:pt x="17" y="331"/>
                          </a:lnTo>
                          <a:lnTo>
                            <a:pt x="19" y="331"/>
                          </a:lnTo>
                          <a:lnTo>
                            <a:pt x="19" y="329"/>
                          </a:lnTo>
                          <a:lnTo>
                            <a:pt x="19" y="327"/>
                          </a:lnTo>
                          <a:lnTo>
                            <a:pt x="19" y="325"/>
                          </a:lnTo>
                          <a:lnTo>
                            <a:pt x="21" y="325"/>
                          </a:lnTo>
                          <a:lnTo>
                            <a:pt x="21" y="323"/>
                          </a:lnTo>
                          <a:lnTo>
                            <a:pt x="21" y="321"/>
                          </a:lnTo>
                          <a:lnTo>
                            <a:pt x="21" y="319"/>
                          </a:lnTo>
                          <a:lnTo>
                            <a:pt x="23" y="319"/>
                          </a:lnTo>
                          <a:lnTo>
                            <a:pt x="23" y="317"/>
                          </a:lnTo>
                          <a:lnTo>
                            <a:pt x="25" y="315"/>
                          </a:lnTo>
                          <a:lnTo>
                            <a:pt x="25" y="317"/>
                          </a:lnTo>
                          <a:lnTo>
                            <a:pt x="26" y="317"/>
                          </a:lnTo>
                          <a:lnTo>
                            <a:pt x="26" y="319"/>
                          </a:lnTo>
                          <a:lnTo>
                            <a:pt x="28" y="319"/>
                          </a:lnTo>
                          <a:lnTo>
                            <a:pt x="28" y="317"/>
                          </a:lnTo>
                          <a:lnTo>
                            <a:pt x="30" y="317"/>
                          </a:lnTo>
                          <a:lnTo>
                            <a:pt x="32" y="317"/>
                          </a:lnTo>
                          <a:lnTo>
                            <a:pt x="34" y="317"/>
                          </a:lnTo>
                          <a:lnTo>
                            <a:pt x="36" y="317"/>
                          </a:lnTo>
                          <a:lnTo>
                            <a:pt x="38" y="317"/>
                          </a:lnTo>
                          <a:lnTo>
                            <a:pt x="40" y="317"/>
                          </a:lnTo>
                          <a:lnTo>
                            <a:pt x="40" y="315"/>
                          </a:lnTo>
                          <a:lnTo>
                            <a:pt x="42" y="315"/>
                          </a:lnTo>
                          <a:lnTo>
                            <a:pt x="42" y="313"/>
                          </a:lnTo>
                          <a:lnTo>
                            <a:pt x="44" y="313"/>
                          </a:lnTo>
                          <a:lnTo>
                            <a:pt x="44" y="312"/>
                          </a:lnTo>
                          <a:lnTo>
                            <a:pt x="44" y="310"/>
                          </a:lnTo>
                          <a:lnTo>
                            <a:pt x="46" y="310"/>
                          </a:lnTo>
                          <a:lnTo>
                            <a:pt x="48" y="310"/>
                          </a:lnTo>
                          <a:close/>
                        </a:path>
                      </a:pathLst>
                    </a:custGeom>
                    <a:solidFill>
                      <a:srgbClr val="FFD20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1" name="Freeform 4864">
                      <a:extLst>
                        <a:ext uri="{FF2B5EF4-FFF2-40B4-BE49-F238E27FC236}">
                          <a16:creationId xmlns:a16="http://schemas.microsoft.com/office/drawing/2014/main" id="{B29D91BF-EFD5-A744-B397-1EAAF4A85C2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6" y="2212"/>
                      <a:ext cx="493" cy="522"/>
                    </a:xfrm>
                    <a:custGeom>
                      <a:avLst/>
                      <a:gdLst>
                        <a:gd name="T0" fmla="*/ 221 w 493"/>
                        <a:gd name="T1" fmla="*/ 273 h 522"/>
                        <a:gd name="T2" fmla="*/ 261 w 493"/>
                        <a:gd name="T3" fmla="*/ 265 h 522"/>
                        <a:gd name="T4" fmla="*/ 292 w 493"/>
                        <a:gd name="T5" fmla="*/ 234 h 522"/>
                        <a:gd name="T6" fmla="*/ 277 w 493"/>
                        <a:gd name="T7" fmla="*/ 206 h 522"/>
                        <a:gd name="T8" fmla="*/ 275 w 493"/>
                        <a:gd name="T9" fmla="*/ 163 h 522"/>
                        <a:gd name="T10" fmla="*/ 309 w 493"/>
                        <a:gd name="T11" fmla="*/ 148 h 522"/>
                        <a:gd name="T12" fmla="*/ 326 w 493"/>
                        <a:gd name="T13" fmla="*/ 115 h 522"/>
                        <a:gd name="T14" fmla="*/ 338 w 493"/>
                        <a:gd name="T15" fmla="*/ 79 h 522"/>
                        <a:gd name="T16" fmla="*/ 353 w 493"/>
                        <a:gd name="T17" fmla="*/ 52 h 522"/>
                        <a:gd name="T18" fmla="*/ 384 w 493"/>
                        <a:gd name="T19" fmla="*/ 33 h 522"/>
                        <a:gd name="T20" fmla="*/ 390 w 493"/>
                        <a:gd name="T21" fmla="*/ 2 h 522"/>
                        <a:gd name="T22" fmla="*/ 409 w 493"/>
                        <a:gd name="T23" fmla="*/ 23 h 522"/>
                        <a:gd name="T24" fmla="*/ 434 w 493"/>
                        <a:gd name="T25" fmla="*/ 42 h 522"/>
                        <a:gd name="T26" fmla="*/ 434 w 493"/>
                        <a:gd name="T27" fmla="*/ 63 h 522"/>
                        <a:gd name="T28" fmla="*/ 457 w 493"/>
                        <a:gd name="T29" fmla="*/ 71 h 522"/>
                        <a:gd name="T30" fmla="*/ 472 w 493"/>
                        <a:gd name="T31" fmla="*/ 79 h 522"/>
                        <a:gd name="T32" fmla="*/ 486 w 493"/>
                        <a:gd name="T33" fmla="*/ 96 h 522"/>
                        <a:gd name="T34" fmla="*/ 461 w 493"/>
                        <a:gd name="T35" fmla="*/ 96 h 522"/>
                        <a:gd name="T36" fmla="*/ 447 w 493"/>
                        <a:gd name="T37" fmla="*/ 125 h 522"/>
                        <a:gd name="T38" fmla="*/ 445 w 493"/>
                        <a:gd name="T39" fmla="*/ 152 h 522"/>
                        <a:gd name="T40" fmla="*/ 468 w 493"/>
                        <a:gd name="T41" fmla="*/ 167 h 522"/>
                        <a:gd name="T42" fmla="*/ 470 w 493"/>
                        <a:gd name="T43" fmla="*/ 194 h 522"/>
                        <a:gd name="T44" fmla="*/ 457 w 493"/>
                        <a:gd name="T45" fmla="*/ 231 h 522"/>
                        <a:gd name="T46" fmla="*/ 482 w 493"/>
                        <a:gd name="T47" fmla="*/ 254 h 522"/>
                        <a:gd name="T48" fmla="*/ 468 w 493"/>
                        <a:gd name="T49" fmla="*/ 282 h 522"/>
                        <a:gd name="T50" fmla="*/ 451 w 493"/>
                        <a:gd name="T51" fmla="*/ 311 h 522"/>
                        <a:gd name="T52" fmla="*/ 432 w 493"/>
                        <a:gd name="T53" fmla="*/ 342 h 522"/>
                        <a:gd name="T54" fmla="*/ 419 w 493"/>
                        <a:gd name="T55" fmla="*/ 371 h 522"/>
                        <a:gd name="T56" fmla="*/ 409 w 493"/>
                        <a:gd name="T57" fmla="*/ 407 h 522"/>
                        <a:gd name="T58" fmla="*/ 403 w 493"/>
                        <a:gd name="T59" fmla="*/ 438 h 522"/>
                        <a:gd name="T60" fmla="*/ 401 w 493"/>
                        <a:gd name="T61" fmla="*/ 469 h 522"/>
                        <a:gd name="T62" fmla="*/ 376 w 493"/>
                        <a:gd name="T63" fmla="*/ 478 h 522"/>
                        <a:gd name="T64" fmla="*/ 351 w 493"/>
                        <a:gd name="T65" fmla="*/ 465 h 522"/>
                        <a:gd name="T66" fmla="*/ 315 w 493"/>
                        <a:gd name="T67" fmla="*/ 461 h 522"/>
                        <a:gd name="T68" fmla="*/ 288 w 493"/>
                        <a:gd name="T69" fmla="*/ 457 h 522"/>
                        <a:gd name="T70" fmla="*/ 292 w 493"/>
                        <a:gd name="T71" fmla="*/ 472 h 522"/>
                        <a:gd name="T72" fmla="*/ 280 w 493"/>
                        <a:gd name="T73" fmla="*/ 484 h 522"/>
                        <a:gd name="T74" fmla="*/ 275 w 493"/>
                        <a:gd name="T75" fmla="*/ 497 h 522"/>
                        <a:gd name="T76" fmla="*/ 269 w 493"/>
                        <a:gd name="T77" fmla="*/ 509 h 522"/>
                        <a:gd name="T78" fmla="*/ 253 w 493"/>
                        <a:gd name="T79" fmla="*/ 513 h 522"/>
                        <a:gd name="T80" fmla="*/ 229 w 493"/>
                        <a:gd name="T81" fmla="*/ 507 h 522"/>
                        <a:gd name="T82" fmla="*/ 202 w 493"/>
                        <a:gd name="T83" fmla="*/ 509 h 522"/>
                        <a:gd name="T84" fmla="*/ 171 w 493"/>
                        <a:gd name="T85" fmla="*/ 517 h 522"/>
                        <a:gd name="T86" fmla="*/ 150 w 493"/>
                        <a:gd name="T87" fmla="*/ 499 h 522"/>
                        <a:gd name="T88" fmla="*/ 119 w 493"/>
                        <a:gd name="T89" fmla="*/ 490 h 522"/>
                        <a:gd name="T90" fmla="*/ 92 w 493"/>
                        <a:gd name="T91" fmla="*/ 501 h 522"/>
                        <a:gd name="T92" fmla="*/ 71 w 493"/>
                        <a:gd name="T93" fmla="*/ 503 h 522"/>
                        <a:gd name="T94" fmla="*/ 48 w 493"/>
                        <a:gd name="T95" fmla="*/ 494 h 522"/>
                        <a:gd name="T96" fmla="*/ 21 w 493"/>
                        <a:gd name="T97" fmla="*/ 476 h 522"/>
                        <a:gd name="T98" fmla="*/ 4 w 493"/>
                        <a:gd name="T99" fmla="*/ 471 h 522"/>
                        <a:gd name="T100" fmla="*/ 31 w 493"/>
                        <a:gd name="T101" fmla="*/ 442 h 522"/>
                        <a:gd name="T102" fmla="*/ 48 w 493"/>
                        <a:gd name="T103" fmla="*/ 413 h 522"/>
                        <a:gd name="T104" fmla="*/ 73 w 493"/>
                        <a:gd name="T105" fmla="*/ 384 h 522"/>
                        <a:gd name="T106" fmla="*/ 96 w 493"/>
                        <a:gd name="T107" fmla="*/ 361 h 522"/>
                        <a:gd name="T108" fmla="*/ 88 w 493"/>
                        <a:gd name="T109" fmla="*/ 315 h 522"/>
                        <a:gd name="T110" fmla="*/ 50 w 493"/>
                        <a:gd name="T111" fmla="*/ 292 h 522"/>
                        <a:gd name="T112" fmla="*/ 31 w 493"/>
                        <a:gd name="T113" fmla="*/ 250 h 522"/>
                        <a:gd name="T114" fmla="*/ 50 w 493"/>
                        <a:gd name="T115" fmla="*/ 219 h 522"/>
                        <a:gd name="T116" fmla="*/ 81 w 493"/>
                        <a:gd name="T117" fmla="*/ 221 h 522"/>
                        <a:gd name="T118" fmla="*/ 115 w 493"/>
                        <a:gd name="T119" fmla="*/ 238 h 522"/>
                        <a:gd name="T120" fmla="*/ 148 w 493"/>
                        <a:gd name="T121" fmla="*/ 242 h 522"/>
                        <a:gd name="T122" fmla="*/ 179 w 493"/>
                        <a:gd name="T123" fmla="*/ 254 h 522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493" h="522">
                          <a:moveTo>
                            <a:pt x="184" y="263"/>
                          </a:moveTo>
                          <a:lnTo>
                            <a:pt x="186" y="263"/>
                          </a:lnTo>
                          <a:lnTo>
                            <a:pt x="186" y="261"/>
                          </a:lnTo>
                          <a:lnTo>
                            <a:pt x="188" y="261"/>
                          </a:lnTo>
                          <a:lnTo>
                            <a:pt x="190" y="259"/>
                          </a:lnTo>
                          <a:lnTo>
                            <a:pt x="192" y="261"/>
                          </a:lnTo>
                          <a:lnTo>
                            <a:pt x="194" y="261"/>
                          </a:lnTo>
                          <a:lnTo>
                            <a:pt x="194" y="263"/>
                          </a:lnTo>
                          <a:lnTo>
                            <a:pt x="194" y="265"/>
                          </a:lnTo>
                          <a:lnTo>
                            <a:pt x="194" y="267"/>
                          </a:lnTo>
                          <a:lnTo>
                            <a:pt x="196" y="267"/>
                          </a:lnTo>
                          <a:lnTo>
                            <a:pt x="196" y="269"/>
                          </a:lnTo>
                          <a:lnTo>
                            <a:pt x="198" y="269"/>
                          </a:lnTo>
                          <a:lnTo>
                            <a:pt x="200" y="269"/>
                          </a:lnTo>
                          <a:lnTo>
                            <a:pt x="202" y="269"/>
                          </a:lnTo>
                          <a:lnTo>
                            <a:pt x="204" y="269"/>
                          </a:lnTo>
                          <a:lnTo>
                            <a:pt x="204" y="271"/>
                          </a:lnTo>
                          <a:lnTo>
                            <a:pt x="205" y="271"/>
                          </a:lnTo>
                          <a:lnTo>
                            <a:pt x="207" y="271"/>
                          </a:lnTo>
                          <a:lnTo>
                            <a:pt x="207" y="273"/>
                          </a:lnTo>
                          <a:lnTo>
                            <a:pt x="209" y="273"/>
                          </a:lnTo>
                          <a:lnTo>
                            <a:pt x="211" y="271"/>
                          </a:lnTo>
                          <a:lnTo>
                            <a:pt x="213" y="271"/>
                          </a:lnTo>
                          <a:lnTo>
                            <a:pt x="215" y="273"/>
                          </a:lnTo>
                          <a:lnTo>
                            <a:pt x="217" y="273"/>
                          </a:lnTo>
                          <a:lnTo>
                            <a:pt x="219" y="273"/>
                          </a:lnTo>
                          <a:lnTo>
                            <a:pt x="221" y="273"/>
                          </a:lnTo>
                          <a:lnTo>
                            <a:pt x="223" y="273"/>
                          </a:lnTo>
                          <a:lnTo>
                            <a:pt x="225" y="273"/>
                          </a:lnTo>
                          <a:lnTo>
                            <a:pt x="225" y="271"/>
                          </a:lnTo>
                          <a:lnTo>
                            <a:pt x="227" y="271"/>
                          </a:lnTo>
                          <a:lnTo>
                            <a:pt x="229" y="271"/>
                          </a:lnTo>
                          <a:lnTo>
                            <a:pt x="230" y="271"/>
                          </a:lnTo>
                          <a:lnTo>
                            <a:pt x="230" y="269"/>
                          </a:lnTo>
                          <a:lnTo>
                            <a:pt x="232" y="269"/>
                          </a:lnTo>
                          <a:lnTo>
                            <a:pt x="234" y="269"/>
                          </a:lnTo>
                          <a:lnTo>
                            <a:pt x="234" y="267"/>
                          </a:lnTo>
                          <a:lnTo>
                            <a:pt x="236" y="267"/>
                          </a:lnTo>
                          <a:lnTo>
                            <a:pt x="238" y="267"/>
                          </a:lnTo>
                          <a:lnTo>
                            <a:pt x="240" y="267"/>
                          </a:lnTo>
                          <a:lnTo>
                            <a:pt x="242" y="267"/>
                          </a:lnTo>
                          <a:lnTo>
                            <a:pt x="242" y="265"/>
                          </a:lnTo>
                          <a:lnTo>
                            <a:pt x="244" y="265"/>
                          </a:lnTo>
                          <a:lnTo>
                            <a:pt x="246" y="265"/>
                          </a:lnTo>
                          <a:lnTo>
                            <a:pt x="248" y="265"/>
                          </a:lnTo>
                          <a:lnTo>
                            <a:pt x="250" y="265"/>
                          </a:lnTo>
                          <a:lnTo>
                            <a:pt x="250" y="263"/>
                          </a:lnTo>
                          <a:lnTo>
                            <a:pt x="252" y="263"/>
                          </a:lnTo>
                          <a:lnTo>
                            <a:pt x="253" y="263"/>
                          </a:lnTo>
                          <a:lnTo>
                            <a:pt x="255" y="263"/>
                          </a:lnTo>
                          <a:lnTo>
                            <a:pt x="257" y="263"/>
                          </a:lnTo>
                          <a:lnTo>
                            <a:pt x="257" y="265"/>
                          </a:lnTo>
                          <a:lnTo>
                            <a:pt x="259" y="265"/>
                          </a:lnTo>
                          <a:lnTo>
                            <a:pt x="261" y="265"/>
                          </a:lnTo>
                          <a:lnTo>
                            <a:pt x="261" y="267"/>
                          </a:lnTo>
                          <a:lnTo>
                            <a:pt x="263" y="267"/>
                          </a:lnTo>
                          <a:lnTo>
                            <a:pt x="265" y="267"/>
                          </a:lnTo>
                          <a:lnTo>
                            <a:pt x="267" y="267"/>
                          </a:lnTo>
                          <a:lnTo>
                            <a:pt x="267" y="269"/>
                          </a:lnTo>
                          <a:lnTo>
                            <a:pt x="269" y="269"/>
                          </a:lnTo>
                          <a:lnTo>
                            <a:pt x="269" y="267"/>
                          </a:lnTo>
                          <a:lnTo>
                            <a:pt x="269" y="269"/>
                          </a:lnTo>
                          <a:lnTo>
                            <a:pt x="269" y="267"/>
                          </a:lnTo>
                          <a:lnTo>
                            <a:pt x="271" y="267"/>
                          </a:lnTo>
                          <a:lnTo>
                            <a:pt x="282" y="257"/>
                          </a:lnTo>
                          <a:lnTo>
                            <a:pt x="282" y="255"/>
                          </a:lnTo>
                          <a:lnTo>
                            <a:pt x="284" y="255"/>
                          </a:lnTo>
                          <a:lnTo>
                            <a:pt x="284" y="254"/>
                          </a:lnTo>
                          <a:lnTo>
                            <a:pt x="286" y="254"/>
                          </a:lnTo>
                          <a:lnTo>
                            <a:pt x="286" y="252"/>
                          </a:lnTo>
                          <a:lnTo>
                            <a:pt x="288" y="250"/>
                          </a:lnTo>
                          <a:lnTo>
                            <a:pt x="288" y="248"/>
                          </a:lnTo>
                          <a:lnTo>
                            <a:pt x="290" y="248"/>
                          </a:lnTo>
                          <a:lnTo>
                            <a:pt x="290" y="246"/>
                          </a:lnTo>
                          <a:lnTo>
                            <a:pt x="290" y="244"/>
                          </a:lnTo>
                          <a:lnTo>
                            <a:pt x="292" y="244"/>
                          </a:lnTo>
                          <a:lnTo>
                            <a:pt x="292" y="242"/>
                          </a:lnTo>
                          <a:lnTo>
                            <a:pt x="292" y="240"/>
                          </a:lnTo>
                          <a:lnTo>
                            <a:pt x="292" y="238"/>
                          </a:lnTo>
                          <a:lnTo>
                            <a:pt x="292" y="236"/>
                          </a:lnTo>
                          <a:lnTo>
                            <a:pt x="292" y="234"/>
                          </a:lnTo>
                          <a:lnTo>
                            <a:pt x="292" y="232"/>
                          </a:lnTo>
                          <a:lnTo>
                            <a:pt x="292" y="231"/>
                          </a:lnTo>
                          <a:lnTo>
                            <a:pt x="292" y="229"/>
                          </a:lnTo>
                          <a:lnTo>
                            <a:pt x="290" y="229"/>
                          </a:lnTo>
                          <a:lnTo>
                            <a:pt x="290" y="227"/>
                          </a:lnTo>
                          <a:lnTo>
                            <a:pt x="290" y="225"/>
                          </a:lnTo>
                          <a:lnTo>
                            <a:pt x="290" y="223"/>
                          </a:lnTo>
                          <a:lnTo>
                            <a:pt x="292" y="223"/>
                          </a:lnTo>
                          <a:lnTo>
                            <a:pt x="292" y="221"/>
                          </a:lnTo>
                          <a:lnTo>
                            <a:pt x="292" y="219"/>
                          </a:lnTo>
                          <a:lnTo>
                            <a:pt x="292" y="217"/>
                          </a:lnTo>
                          <a:lnTo>
                            <a:pt x="292" y="215"/>
                          </a:lnTo>
                          <a:lnTo>
                            <a:pt x="290" y="215"/>
                          </a:lnTo>
                          <a:lnTo>
                            <a:pt x="290" y="213"/>
                          </a:lnTo>
                          <a:lnTo>
                            <a:pt x="290" y="211"/>
                          </a:lnTo>
                          <a:lnTo>
                            <a:pt x="288" y="211"/>
                          </a:lnTo>
                          <a:lnTo>
                            <a:pt x="288" y="209"/>
                          </a:lnTo>
                          <a:lnTo>
                            <a:pt x="288" y="207"/>
                          </a:lnTo>
                          <a:lnTo>
                            <a:pt x="288" y="206"/>
                          </a:lnTo>
                          <a:lnTo>
                            <a:pt x="288" y="207"/>
                          </a:lnTo>
                          <a:lnTo>
                            <a:pt x="286" y="207"/>
                          </a:lnTo>
                          <a:lnTo>
                            <a:pt x="284" y="207"/>
                          </a:lnTo>
                          <a:lnTo>
                            <a:pt x="282" y="207"/>
                          </a:lnTo>
                          <a:lnTo>
                            <a:pt x="280" y="207"/>
                          </a:lnTo>
                          <a:lnTo>
                            <a:pt x="280" y="206"/>
                          </a:lnTo>
                          <a:lnTo>
                            <a:pt x="278" y="206"/>
                          </a:lnTo>
                          <a:lnTo>
                            <a:pt x="277" y="206"/>
                          </a:lnTo>
                          <a:lnTo>
                            <a:pt x="277" y="204"/>
                          </a:lnTo>
                          <a:lnTo>
                            <a:pt x="275" y="204"/>
                          </a:lnTo>
                          <a:lnTo>
                            <a:pt x="275" y="202"/>
                          </a:lnTo>
                          <a:lnTo>
                            <a:pt x="275" y="200"/>
                          </a:lnTo>
                          <a:lnTo>
                            <a:pt x="273" y="200"/>
                          </a:lnTo>
                          <a:lnTo>
                            <a:pt x="273" y="198"/>
                          </a:lnTo>
                          <a:lnTo>
                            <a:pt x="271" y="196"/>
                          </a:lnTo>
                          <a:lnTo>
                            <a:pt x="271" y="194"/>
                          </a:lnTo>
                          <a:lnTo>
                            <a:pt x="271" y="192"/>
                          </a:lnTo>
                          <a:lnTo>
                            <a:pt x="269" y="192"/>
                          </a:lnTo>
                          <a:lnTo>
                            <a:pt x="269" y="190"/>
                          </a:lnTo>
                          <a:lnTo>
                            <a:pt x="269" y="188"/>
                          </a:lnTo>
                          <a:lnTo>
                            <a:pt x="269" y="186"/>
                          </a:lnTo>
                          <a:lnTo>
                            <a:pt x="269" y="184"/>
                          </a:lnTo>
                          <a:lnTo>
                            <a:pt x="269" y="183"/>
                          </a:lnTo>
                          <a:lnTo>
                            <a:pt x="269" y="181"/>
                          </a:lnTo>
                          <a:lnTo>
                            <a:pt x="269" y="179"/>
                          </a:lnTo>
                          <a:lnTo>
                            <a:pt x="269" y="177"/>
                          </a:lnTo>
                          <a:lnTo>
                            <a:pt x="269" y="175"/>
                          </a:lnTo>
                          <a:lnTo>
                            <a:pt x="269" y="173"/>
                          </a:lnTo>
                          <a:lnTo>
                            <a:pt x="269" y="171"/>
                          </a:lnTo>
                          <a:lnTo>
                            <a:pt x="269" y="169"/>
                          </a:lnTo>
                          <a:lnTo>
                            <a:pt x="271" y="167"/>
                          </a:lnTo>
                          <a:lnTo>
                            <a:pt x="271" y="165"/>
                          </a:lnTo>
                          <a:lnTo>
                            <a:pt x="273" y="165"/>
                          </a:lnTo>
                          <a:lnTo>
                            <a:pt x="273" y="163"/>
                          </a:lnTo>
                          <a:lnTo>
                            <a:pt x="275" y="163"/>
                          </a:lnTo>
                          <a:lnTo>
                            <a:pt x="277" y="163"/>
                          </a:lnTo>
                          <a:lnTo>
                            <a:pt x="278" y="163"/>
                          </a:lnTo>
                          <a:lnTo>
                            <a:pt x="278" y="165"/>
                          </a:lnTo>
                          <a:lnTo>
                            <a:pt x="278" y="163"/>
                          </a:lnTo>
                          <a:lnTo>
                            <a:pt x="280" y="163"/>
                          </a:lnTo>
                          <a:lnTo>
                            <a:pt x="282" y="163"/>
                          </a:lnTo>
                          <a:lnTo>
                            <a:pt x="282" y="161"/>
                          </a:lnTo>
                          <a:lnTo>
                            <a:pt x="284" y="161"/>
                          </a:lnTo>
                          <a:lnTo>
                            <a:pt x="286" y="161"/>
                          </a:lnTo>
                          <a:lnTo>
                            <a:pt x="288" y="161"/>
                          </a:lnTo>
                          <a:lnTo>
                            <a:pt x="288" y="159"/>
                          </a:lnTo>
                          <a:lnTo>
                            <a:pt x="290" y="159"/>
                          </a:lnTo>
                          <a:lnTo>
                            <a:pt x="292" y="159"/>
                          </a:lnTo>
                          <a:lnTo>
                            <a:pt x="294" y="159"/>
                          </a:lnTo>
                          <a:lnTo>
                            <a:pt x="296" y="159"/>
                          </a:lnTo>
                          <a:lnTo>
                            <a:pt x="296" y="158"/>
                          </a:lnTo>
                          <a:lnTo>
                            <a:pt x="298" y="158"/>
                          </a:lnTo>
                          <a:lnTo>
                            <a:pt x="300" y="158"/>
                          </a:lnTo>
                          <a:lnTo>
                            <a:pt x="300" y="156"/>
                          </a:lnTo>
                          <a:lnTo>
                            <a:pt x="301" y="156"/>
                          </a:lnTo>
                          <a:lnTo>
                            <a:pt x="303" y="156"/>
                          </a:lnTo>
                          <a:lnTo>
                            <a:pt x="303" y="154"/>
                          </a:lnTo>
                          <a:lnTo>
                            <a:pt x="305" y="154"/>
                          </a:lnTo>
                          <a:lnTo>
                            <a:pt x="305" y="152"/>
                          </a:lnTo>
                          <a:lnTo>
                            <a:pt x="307" y="152"/>
                          </a:lnTo>
                          <a:lnTo>
                            <a:pt x="307" y="150"/>
                          </a:lnTo>
                          <a:lnTo>
                            <a:pt x="309" y="148"/>
                          </a:lnTo>
                          <a:lnTo>
                            <a:pt x="309" y="146"/>
                          </a:lnTo>
                          <a:lnTo>
                            <a:pt x="311" y="146"/>
                          </a:lnTo>
                          <a:lnTo>
                            <a:pt x="311" y="148"/>
                          </a:lnTo>
                          <a:lnTo>
                            <a:pt x="313" y="148"/>
                          </a:lnTo>
                          <a:lnTo>
                            <a:pt x="313" y="146"/>
                          </a:lnTo>
                          <a:lnTo>
                            <a:pt x="313" y="144"/>
                          </a:lnTo>
                          <a:lnTo>
                            <a:pt x="313" y="142"/>
                          </a:lnTo>
                          <a:lnTo>
                            <a:pt x="315" y="142"/>
                          </a:lnTo>
                          <a:lnTo>
                            <a:pt x="315" y="140"/>
                          </a:lnTo>
                          <a:lnTo>
                            <a:pt x="315" y="138"/>
                          </a:lnTo>
                          <a:lnTo>
                            <a:pt x="315" y="136"/>
                          </a:lnTo>
                          <a:lnTo>
                            <a:pt x="315" y="135"/>
                          </a:lnTo>
                          <a:lnTo>
                            <a:pt x="315" y="129"/>
                          </a:lnTo>
                          <a:lnTo>
                            <a:pt x="315" y="127"/>
                          </a:lnTo>
                          <a:lnTo>
                            <a:pt x="317" y="125"/>
                          </a:lnTo>
                          <a:lnTo>
                            <a:pt x="317" y="123"/>
                          </a:lnTo>
                          <a:lnTo>
                            <a:pt x="319" y="123"/>
                          </a:lnTo>
                          <a:lnTo>
                            <a:pt x="321" y="123"/>
                          </a:lnTo>
                          <a:lnTo>
                            <a:pt x="321" y="121"/>
                          </a:lnTo>
                          <a:lnTo>
                            <a:pt x="323" y="121"/>
                          </a:lnTo>
                          <a:lnTo>
                            <a:pt x="325" y="121"/>
                          </a:lnTo>
                          <a:lnTo>
                            <a:pt x="325" y="119"/>
                          </a:lnTo>
                          <a:lnTo>
                            <a:pt x="323" y="119"/>
                          </a:lnTo>
                          <a:lnTo>
                            <a:pt x="323" y="117"/>
                          </a:lnTo>
                          <a:lnTo>
                            <a:pt x="323" y="115"/>
                          </a:lnTo>
                          <a:lnTo>
                            <a:pt x="325" y="115"/>
                          </a:lnTo>
                          <a:lnTo>
                            <a:pt x="326" y="115"/>
                          </a:lnTo>
                          <a:lnTo>
                            <a:pt x="326" y="113"/>
                          </a:lnTo>
                          <a:lnTo>
                            <a:pt x="326" y="111"/>
                          </a:lnTo>
                          <a:lnTo>
                            <a:pt x="328" y="111"/>
                          </a:lnTo>
                          <a:lnTo>
                            <a:pt x="326" y="111"/>
                          </a:lnTo>
                          <a:lnTo>
                            <a:pt x="328" y="111"/>
                          </a:lnTo>
                          <a:lnTo>
                            <a:pt x="328" y="110"/>
                          </a:lnTo>
                          <a:lnTo>
                            <a:pt x="330" y="110"/>
                          </a:lnTo>
                          <a:lnTo>
                            <a:pt x="330" y="108"/>
                          </a:lnTo>
                          <a:lnTo>
                            <a:pt x="330" y="106"/>
                          </a:lnTo>
                          <a:lnTo>
                            <a:pt x="330" y="104"/>
                          </a:lnTo>
                          <a:lnTo>
                            <a:pt x="332" y="104"/>
                          </a:lnTo>
                          <a:lnTo>
                            <a:pt x="332" y="102"/>
                          </a:lnTo>
                          <a:lnTo>
                            <a:pt x="332" y="100"/>
                          </a:lnTo>
                          <a:lnTo>
                            <a:pt x="334" y="100"/>
                          </a:lnTo>
                          <a:lnTo>
                            <a:pt x="334" y="98"/>
                          </a:lnTo>
                          <a:lnTo>
                            <a:pt x="334" y="96"/>
                          </a:lnTo>
                          <a:lnTo>
                            <a:pt x="334" y="94"/>
                          </a:lnTo>
                          <a:lnTo>
                            <a:pt x="334" y="92"/>
                          </a:lnTo>
                          <a:lnTo>
                            <a:pt x="334" y="90"/>
                          </a:lnTo>
                          <a:lnTo>
                            <a:pt x="336" y="90"/>
                          </a:lnTo>
                          <a:lnTo>
                            <a:pt x="336" y="88"/>
                          </a:lnTo>
                          <a:lnTo>
                            <a:pt x="336" y="87"/>
                          </a:lnTo>
                          <a:lnTo>
                            <a:pt x="336" y="85"/>
                          </a:lnTo>
                          <a:lnTo>
                            <a:pt x="338" y="85"/>
                          </a:lnTo>
                          <a:lnTo>
                            <a:pt x="338" y="83"/>
                          </a:lnTo>
                          <a:lnTo>
                            <a:pt x="338" y="81"/>
                          </a:lnTo>
                          <a:lnTo>
                            <a:pt x="338" y="79"/>
                          </a:lnTo>
                          <a:lnTo>
                            <a:pt x="338" y="77"/>
                          </a:lnTo>
                          <a:lnTo>
                            <a:pt x="336" y="77"/>
                          </a:lnTo>
                          <a:lnTo>
                            <a:pt x="336" y="75"/>
                          </a:lnTo>
                          <a:lnTo>
                            <a:pt x="334" y="75"/>
                          </a:lnTo>
                          <a:lnTo>
                            <a:pt x="334" y="73"/>
                          </a:lnTo>
                          <a:lnTo>
                            <a:pt x="332" y="73"/>
                          </a:lnTo>
                          <a:lnTo>
                            <a:pt x="332" y="71"/>
                          </a:lnTo>
                          <a:lnTo>
                            <a:pt x="334" y="71"/>
                          </a:lnTo>
                          <a:lnTo>
                            <a:pt x="334" y="69"/>
                          </a:lnTo>
                          <a:lnTo>
                            <a:pt x="336" y="69"/>
                          </a:lnTo>
                          <a:lnTo>
                            <a:pt x="338" y="69"/>
                          </a:lnTo>
                          <a:lnTo>
                            <a:pt x="338" y="67"/>
                          </a:lnTo>
                          <a:lnTo>
                            <a:pt x="340" y="67"/>
                          </a:lnTo>
                          <a:lnTo>
                            <a:pt x="340" y="65"/>
                          </a:lnTo>
                          <a:lnTo>
                            <a:pt x="342" y="65"/>
                          </a:lnTo>
                          <a:lnTo>
                            <a:pt x="342" y="63"/>
                          </a:lnTo>
                          <a:lnTo>
                            <a:pt x="344" y="62"/>
                          </a:lnTo>
                          <a:lnTo>
                            <a:pt x="346" y="62"/>
                          </a:lnTo>
                          <a:lnTo>
                            <a:pt x="346" y="60"/>
                          </a:lnTo>
                          <a:lnTo>
                            <a:pt x="348" y="60"/>
                          </a:lnTo>
                          <a:lnTo>
                            <a:pt x="349" y="60"/>
                          </a:lnTo>
                          <a:lnTo>
                            <a:pt x="349" y="58"/>
                          </a:lnTo>
                          <a:lnTo>
                            <a:pt x="351" y="58"/>
                          </a:lnTo>
                          <a:lnTo>
                            <a:pt x="351" y="56"/>
                          </a:lnTo>
                          <a:lnTo>
                            <a:pt x="353" y="56"/>
                          </a:lnTo>
                          <a:lnTo>
                            <a:pt x="353" y="54"/>
                          </a:lnTo>
                          <a:lnTo>
                            <a:pt x="353" y="52"/>
                          </a:lnTo>
                          <a:lnTo>
                            <a:pt x="355" y="50"/>
                          </a:lnTo>
                          <a:lnTo>
                            <a:pt x="355" y="48"/>
                          </a:lnTo>
                          <a:lnTo>
                            <a:pt x="357" y="48"/>
                          </a:lnTo>
                          <a:lnTo>
                            <a:pt x="359" y="48"/>
                          </a:lnTo>
                          <a:lnTo>
                            <a:pt x="359" y="46"/>
                          </a:lnTo>
                          <a:lnTo>
                            <a:pt x="359" y="48"/>
                          </a:lnTo>
                          <a:lnTo>
                            <a:pt x="361" y="48"/>
                          </a:lnTo>
                          <a:lnTo>
                            <a:pt x="363" y="48"/>
                          </a:lnTo>
                          <a:lnTo>
                            <a:pt x="365" y="48"/>
                          </a:lnTo>
                          <a:lnTo>
                            <a:pt x="367" y="48"/>
                          </a:lnTo>
                          <a:lnTo>
                            <a:pt x="369" y="48"/>
                          </a:lnTo>
                          <a:lnTo>
                            <a:pt x="371" y="48"/>
                          </a:lnTo>
                          <a:lnTo>
                            <a:pt x="372" y="48"/>
                          </a:lnTo>
                          <a:lnTo>
                            <a:pt x="372" y="50"/>
                          </a:lnTo>
                          <a:lnTo>
                            <a:pt x="374" y="50"/>
                          </a:lnTo>
                          <a:lnTo>
                            <a:pt x="374" y="48"/>
                          </a:lnTo>
                          <a:lnTo>
                            <a:pt x="376" y="48"/>
                          </a:lnTo>
                          <a:lnTo>
                            <a:pt x="378" y="48"/>
                          </a:lnTo>
                          <a:lnTo>
                            <a:pt x="378" y="46"/>
                          </a:lnTo>
                          <a:lnTo>
                            <a:pt x="378" y="44"/>
                          </a:lnTo>
                          <a:lnTo>
                            <a:pt x="380" y="44"/>
                          </a:lnTo>
                          <a:lnTo>
                            <a:pt x="380" y="42"/>
                          </a:lnTo>
                          <a:lnTo>
                            <a:pt x="380" y="40"/>
                          </a:lnTo>
                          <a:lnTo>
                            <a:pt x="382" y="38"/>
                          </a:lnTo>
                          <a:lnTo>
                            <a:pt x="384" y="37"/>
                          </a:lnTo>
                          <a:lnTo>
                            <a:pt x="384" y="35"/>
                          </a:lnTo>
                          <a:lnTo>
                            <a:pt x="384" y="33"/>
                          </a:lnTo>
                          <a:lnTo>
                            <a:pt x="384" y="31"/>
                          </a:lnTo>
                          <a:lnTo>
                            <a:pt x="382" y="31"/>
                          </a:lnTo>
                          <a:lnTo>
                            <a:pt x="380" y="31"/>
                          </a:lnTo>
                          <a:lnTo>
                            <a:pt x="380" y="29"/>
                          </a:lnTo>
                          <a:lnTo>
                            <a:pt x="380" y="27"/>
                          </a:lnTo>
                          <a:lnTo>
                            <a:pt x="382" y="27"/>
                          </a:lnTo>
                          <a:lnTo>
                            <a:pt x="382" y="29"/>
                          </a:lnTo>
                          <a:lnTo>
                            <a:pt x="384" y="29"/>
                          </a:lnTo>
                          <a:lnTo>
                            <a:pt x="384" y="27"/>
                          </a:lnTo>
                          <a:lnTo>
                            <a:pt x="386" y="27"/>
                          </a:lnTo>
                          <a:lnTo>
                            <a:pt x="388" y="27"/>
                          </a:lnTo>
                          <a:lnTo>
                            <a:pt x="390" y="27"/>
                          </a:lnTo>
                          <a:lnTo>
                            <a:pt x="390" y="25"/>
                          </a:lnTo>
                          <a:lnTo>
                            <a:pt x="390" y="23"/>
                          </a:lnTo>
                          <a:lnTo>
                            <a:pt x="390" y="21"/>
                          </a:lnTo>
                          <a:lnTo>
                            <a:pt x="390" y="19"/>
                          </a:lnTo>
                          <a:lnTo>
                            <a:pt x="392" y="19"/>
                          </a:lnTo>
                          <a:lnTo>
                            <a:pt x="392" y="17"/>
                          </a:lnTo>
                          <a:lnTo>
                            <a:pt x="392" y="15"/>
                          </a:lnTo>
                          <a:lnTo>
                            <a:pt x="392" y="14"/>
                          </a:lnTo>
                          <a:lnTo>
                            <a:pt x="392" y="12"/>
                          </a:lnTo>
                          <a:lnTo>
                            <a:pt x="392" y="10"/>
                          </a:lnTo>
                          <a:lnTo>
                            <a:pt x="390" y="10"/>
                          </a:lnTo>
                          <a:lnTo>
                            <a:pt x="390" y="8"/>
                          </a:lnTo>
                          <a:lnTo>
                            <a:pt x="390" y="6"/>
                          </a:lnTo>
                          <a:lnTo>
                            <a:pt x="390" y="4"/>
                          </a:lnTo>
                          <a:lnTo>
                            <a:pt x="390" y="2"/>
                          </a:lnTo>
                          <a:lnTo>
                            <a:pt x="392" y="2"/>
                          </a:lnTo>
                          <a:lnTo>
                            <a:pt x="394" y="2"/>
                          </a:lnTo>
                          <a:lnTo>
                            <a:pt x="394" y="0"/>
                          </a:lnTo>
                          <a:lnTo>
                            <a:pt x="396" y="0"/>
                          </a:lnTo>
                          <a:lnTo>
                            <a:pt x="397" y="0"/>
                          </a:lnTo>
                          <a:lnTo>
                            <a:pt x="399" y="0"/>
                          </a:lnTo>
                          <a:lnTo>
                            <a:pt x="399" y="2"/>
                          </a:lnTo>
                          <a:lnTo>
                            <a:pt x="401" y="2"/>
                          </a:lnTo>
                          <a:lnTo>
                            <a:pt x="401" y="4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3" y="8"/>
                          </a:lnTo>
                          <a:lnTo>
                            <a:pt x="403" y="10"/>
                          </a:lnTo>
                          <a:lnTo>
                            <a:pt x="405" y="10"/>
                          </a:lnTo>
                          <a:lnTo>
                            <a:pt x="405" y="12"/>
                          </a:lnTo>
                          <a:lnTo>
                            <a:pt x="405" y="14"/>
                          </a:lnTo>
                          <a:lnTo>
                            <a:pt x="407" y="14"/>
                          </a:lnTo>
                          <a:lnTo>
                            <a:pt x="405" y="14"/>
                          </a:lnTo>
                          <a:lnTo>
                            <a:pt x="407" y="14"/>
                          </a:lnTo>
                          <a:lnTo>
                            <a:pt x="407" y="15"/>
                          </a:lnTo>
                          <a:lnTo>
                            <a:pt x="405" y="15"/>
                          </a:lnTo>
                          <a:lnTo>
                            <a:pt x="407" y="15"/>
                          </a:lnTo>
                          <a:lnTo>
                            <a:pt x="407" y="17"/>
                          </a:lnTo>
                          <a:lnTo>
                            <a:pt x="407" y="19"/>
                          </a:lnTo>
                          <a:lnTo>
                            <a:pt x="407" y="21"/>
                          </a:lnTo>
                          <a:lnTo>
                            <a:pt x="409" y="21"/>
                          </a:lnTo>
                          <a:lnTo>
                            <a:pt x="409" y="23"/>
                          </a:lnTo>
                          <a:lnTo>
                            <a:pt x="411" y="23"/>
                          </a:lnTo>
                          <a:lnTo>
                            <a:pt x="413" y="23"/>
                          </a:lnTo>
                          <a:lnTo>
                            <a:pt x="411" y="23"/>
                          </a:lnTo>
                          <a:lnTo>
                            <a:pt x="413" y="23"/>
                          </a:lnTo>
                          <a:lnTo>
                            <a:pt x="413" y="25"/>
                          </a:lnTo>
                          <a:lnTo>
                            <a:pt x="415" y="25"/>
                          </a:lnTo>
                          <a:lnTo>
                            <a:pt x="415" y="27"/>
                          </a:lnTo>
                          <a:lnTo>
                            <a:pt x="417" y="27"/>
                          </a:lnTo>
                          <a:lnTo>
                            <a:pt x="417" y="29"/>
                          </a:lnTo>
                          <a:lnTo>
                            <a:pt x="419" y="27"/>
                          </a:lnTo>
                          <a:lnTo>
                            <a:pt x="419" y="29"/>
                          </a:lnTo>
                          <a:lnTo>
                            <a:pt x="419" y="31"/>
                          </a:lnTo>
                          <a:lnTo>
                            <a:pt x="419" y="33"/>
                          </a:lnTo>
                          <a:lnTo>
                            <a:pt x="419" y="35"/>
                          </a:lnTo>
                          <a:lnTo>
                            <a:pt x="419" y="37"/>
                          </a:lnTo>
                          <a:lnTo>
                            <a:pt x="419" y="38"/>
                          </a:lnTo>
                          <a:lnTo>
                            <a:pt x="420" y="38"/>
                          </a:lnTo>
                          <a:lnTo>
                            <a:pt x="420" y="40"/>
                          </a:lnTo>
                          <a:lnTo>
                            <a:pt x="420" y="42"/>
                          </a:lnTo>
                          <a:lnTo>
                            <a:pt x="422" y="42"/>
                          </a:lnTo>
                          <a:lnTo>
                            <a:pt x="424" y="42"/>
                          </a:lnTo>
                          <a:lnTo>
                            <a:pt x="426" y="42"/>
                          </a:lnTo>
                          <a:lnTo>
                            <a:pt x="428" y="40"/>
                          </a:lnTo>
                          <a:lnTo>
                            <a:pt x="428" y="42"/>
                          </a:lnTo>
                          <a:lnTo>
                            <a:pt x="430" y="42"/>
                          </a:lnTo>
                          <a:lnTo>
                            <a:pt x="432" y="42"/>
                          </a:lnTo>
                          <a:lnTo>
                            <a:pt x="434" y="42"/>
                          </a:lnTo>
                          <a:lnTo>
                            <a:pt x="436" y="40"/>
                          </a:lnTo>
                          <a:lnTo>
                            <a:pt x="436" y="38"/>
                          </a:lnTo>
                          <a:lnTo>
                            <a:pt x="436" y="40"/>
                          </a:lnTo>
                          <a:lnTo>
                            <a:pt x="438" y="40"/>
                          </a:lnTo>
                          <a:lnTo>
                            <a:pt x="438" y="38"/>
                          </a:lnTo>
                          <a:lnTo>
                            <a:pt x="438" y="40"/>
                          </a:lnTo>
                          <a:lnTo>
                            <a:pt x="440" y="42"/>
                          </a:lnTo>
                          <a:lnTo>
                            <a:pt x="442" y="44"/>
                          </a:lnTo>
                          <a:lnTo>
                            <a:pt x="440" y="46"/>
                          </a:lnTo>
                          <a:lnTo>
                            <a:pt x="442" y="48"/>
                          </a:lnTo>
                          <a:lnTo>
                            <a:pt x="440" y="50"/>
                          </a:lnTo>
                          <a:lnTo>
                            <a:pt x="440" y="52"/>
                          </a:lnTo>
                          <a:lnTo>
                            <a:pt x="440" y="54"/>
                          </a:lnTo>
                          <a:lnTo>
                            <a:pt x="438" y="54"/>
                          </a:lnTo>
                          <a:lnTo>
                            <a:pt x="436" y="54"/>
                          </a:lnTo>
                          <a:lnTo>
                            <a:pt x="434" y="56"/>
                          </a:lnTo>
                          <a:lnTo>
                            <a:pt x="432" y="56"/>
                          </a:lnTo>
                          <a:lnTo>
                            <a:pt x="434" y="56"/>
                          </a:lnTo>
                          <a:lnTo>
                            <a:pt x="434" y="58"/>
                          </a:lnTo>
                          <a:lnTo>
                            <a:pt x="436" y="58"/>
                          </a:lnTo>
                          <a:lnTo>
                            <a:pt x="436" y="60"/>
                          </a:lnTo>
                          <a:lnTo>
                            <a:pt x="438" y="60"/>
                          </a:lnTo>
                          <a:lnTo>
                            <a:pt x="436" y="62"/>
                          </a:lnTo>
                          <a:lnTo>
                            <a:pt x="434" y="62"/>
                          </a:lnTo>
                          <a:lnTo>
                            <a:pt x="434" y="63"/>
                          </a:lnTo>
                          <a:lnTo>
                            <a:pt x="436" y="63"/>
                          </a:lnTo>
                          <a:lnTo>
                            <a:pt x="434" y="63"/>
                          </a:lnTo>
                          <a:lnTo>
                            <a:pt x="434" y="65"/>
                          </a:lnTo>
                          <a:lnTo>
                            <a:pt x="434" y="67"/>
                          </a:lnTo>
                          <a:lnTo>
                            <a:pt x="436" y="67"/>
                          </a:lnTo>
                          <a:lnTo>
                            <a:pt x="436" y="69"/>
                          </a:lnTo>
                          <a:lnTo>
                            <a:pt x="438" y="69"/>
                          </a:lnTo>
                          <a:lnTo>
                            <a:pt x="438" y="67"/>
                          </a:lnTo>
                          <a:lnTo>
                            <a:pt x="438" y="69"/>
                          </a:lnTo>
                          <a:lnTo>
                            <a:pt x="438" y="71"/>
                          </a:lnTo>
                          <a:lnTo>
                            <a:pt x="440" y="71"/>
                          </a:lnTo>
                          <a:lnTo>
                            <a:pt x="442" y="71"/>
                          </a:lnTo>
                          <a:lnTo>
                            <a:pt x="442" y="69"/>
                          </a:lnTo>
                          <a:lnTo>
                            <a:pt x="444" y="69"/>
                          </a:lnTo>
                          <a:lnTo>
                            <a:pt x="445" y="71"/>
                          </a:lnTo>
                          <a:lnTo>
                            <a:pt x="445" y="69"/>
                          </a:lnTo>
                          <a:lnTo>
                            <a:pt x="447" y="69"/>
                          </a:lnTo>
                          <a:lnTo>
                            <a:pt x="447" y="67"/>
                          </a:lnTo>
                          <a:lnTo>
                            <a:pt x="449" y="67"/>
                          </a:lnTo>
                          <a:lnTo>
                            <a:pt x="449" y="65"/>
                          </a:lnTo>
                          <a:lnTo>
                            <a:pt x="451" y="65"/>
                          </a:lnTo>
                          <a:lnTo>
                            <a:pt x="453" y="65"/>
                          </a:lnTo>
                          <a:lnTo>
                            <a:pt x="453" y="63"/>
                          </a:lnTo>
                          <a:lnTo>
                            <a:pt x="455" y="63"/>
                          </a:lnTo>
                          <a:lnTo>
                            <a:pt x="455" y="65"/>
                          </a:lnTo>
                          <a:lnTo>
                            <a:pt x="457" y="65"/>
                          </a:lnTo>
                          <a:lnTo>
                            <a:pt x="457" y="67"/>
                          </a:lnTo>
                          <a:lnTo>
                            <a:pt x="457" y="69"/>
                          </a:lnTo>
                          <a:lnTo>
                            <a:pt x="457" y="71"/>
                          </a:lnTo>
                          <a:lnTo>
                            <a:pt x="455" y="71"/>
                          </a:lnTo>
                          <a:lnTo>
                            <a:pt x="457" y="71"/>
                          </a:lnTo>
                          <a:lnTo>
                            <a:pt x="455" y="73"/>
                          </a:lnTo>
                          <a:lnTo>
                            <a:pt x="455" y="75"/>
                          </a:lnTo>
                          <a:lnTo>
                            <a:pt x="453" y="77"/>
                          </a:lnTo>
                          <a:lnTo>
                            <a:pt x="455" y="77"/>
                          </a:lnTo>
                          <a:lnTo>
                            <a:pt x="455" y="75"/>
                          </a:lnTo>
                          <a:lnTo>
                            <a:pt x="455" y="77"/>
                          </a:lnTo>
                          <a:lnTo>
                            <a:pt x="457" y="77"/>
                          </a:lnTo>
                          <a:lnTo>
                            <a:pt x="459" y="77"/>
                          </a:lnTo>
                          <a:lnTo>
                            <a:pt x="459" y="75"/>
                          </a:lnTo>
                          <a:lnTo>
                            <a:pt x="461" y="75"/>
                          </a:lnTo>
                          <a:lnTo>
                            <a:pt x="463" y="75"/>
                          </a:lnTo>
                          <a:lnTo>
                            <a:pt x="463" y="77"/>
                          </a:lnTo>
                          <a:lnTo>
                            <a:pt x="463" y="75"/>
                          </a:lnTo>
                          <a:lnTo>
                            <a:pt x="463" y="77"/>
                          </a:lnTo>
                          <a:lnTo>
                            <a:pt x="465" y="77"/>
                          </a:lnTo>
                          <a:lnTo>
                            <a:pt x="467" y="77"/>
                          </a:lnTo>
                          <a:lnTo>
                            <a:pt x="468" y="77"/>
                          </a:lnTo>
                          <a:lnTo>
                            <a:pt x="468" y="79"/>
                          </a:lnTo>
                          <a:lnTo>
                            <a:pt x="470" y="79"/>
                          </a:lnTo>
                          <a:lnTo>
                            <a:pt x="468" y="79"/>
                          </a:lnTo>
                          <a:lnTo>
                            <a:pt x="470" y="81"/>
                          </a:lnTo>
                          <a:lnTo>
                            <a:pt x="470" y="79"/>
                          </a:lnTo>
                          <a:lnTo>
                            <a:pt x="470" y="81"/>
                          </a:lnTo>
                          <a:lnTo>
                            <a:pt x="472" y="81"/>
                          </a:lnTo>
                          <a:lnTo>
                            <a:pt x="472" y="79"/>
                          </a:lnTo>
                          <a:lnTo>
                            <a:pt x="474" y="79"/>
                          </a:lnTo>
                          <a:lnTo>
                            <a:pt x="476" y="79"/>
                          </a:lnTo>
                          <a:lnTo>
                            <a:pt x="476" y="81"/>
                          </a:lnTo>
                          <a:lnTo>
                            <a:pt x="476" y="79"/>
                          </a:lnTo>
                          <a:lnTo>
                            <a:pt x="476" y="81"/>
                          </a:lnTo>
                          <a:lnTo>
                            <a:pt x="478" y="81"/>
                          </a:lnTo>
                          <a:lnTo>
                            <a:pt x="478" y="83"/>
                          </a:lnTo>
                          <a:lnTo>
                            <a:pt x="480" y="83"/>
                          </a:lnTo>
                          <a:lnTo>
                            <a:pt x="482" y="83"/>
                          </a:lnTo>
                          <a:lnTo>
                            <a:pt x="482" y="81"/>
                          </a:lnTo>
                          <a:lnTo>
                            <a:pt x="482" y="83"/>
                          </a:lnTo>
                          <a:lnTo>
                            <a:pt x="482" y="81"/>
                          </a:lnTo>
                          <a:lnTo>
                            <a:pt x="482" y="83"/>
                          </a:lnTo>
                          <a:lnTo>
                            <a:pt x="484" y="83"/>
                          </a:lnTo>
                          <a:lnTo>
                            <a:pt x="486" y="83"/>
                          </a:lnTo>
                          <a:lnTo>
                            <a:pt x="488" y="83"/>
                          </a:lnTo>
                          <a:lnTo>
                            <a:pt x="490" y="83"/>
                          </a:lnTo>
                          <a:lnTo>
                            <a:pt x="490" y="81"/>
                          </a:lnTo>
                          <a:lnTo>
                            <a:pt x="492" y="81"/>
                          </a:lnTo>
                          <a:lnTo>
                            <a:pt x="493" y="88"/>
                          </a:lnTo>
                          <a:lnTo>
                            <a:pt x="493" y="90"/>
                          </a:lnTo>
                          <a:lnTo>
                            <a:pt x="493" y="96"/>
                          </a:lnTo>
                          <a:lnTo>
                            <a:pt x="492" y="98"/>
                          </a:lnTo>
                          <a:lnTo>
                            <a:pt x="490" y="98"/>
                          </a:lnTo>
                          <a:lnTo>
                            <a:pt x="488" y="98"/>
                          </a:lnTo>
                          <a:lnTo>
                            <a:pt x="486" y="98"/>
                          </a:lnTo>
                          <a:lnTo>
                            <a:pt x="486" y="96"/>
                          </a:lnTo>
                          <a:lnTo>
                            <a:pt x="484" y="96"/>
                          </a:lnTo>
                          <a:lnTo>
                            <a:pt x="484" y="98"/>
                          </a:lnTo>
                          <a:lnTo>
                            <a:pt x="482" y="98"/>
                          </a:lnTo>
                          <a:lnTo>
                            <a:pt x="480" y="98"/>
                          </a:lnTo>
                          <a:lnTo>
                            <a:pt x="478" y="98"/>
                          </a:lnTo>
                          <a:lnTo>
                            <a:pt x="476" y="98"/>
                          </a:lnTo>
                          <a:lnTo>
                            <a:pt x="476" y="96"/>
                          </a:lnTo>
                          <a:lnTo>
                            <a:pt x="476" y="98"/>
                          </a:lnTo>
                          <a:lnTo>
                            <a:pt x="474" y="98"/>
                          </a:lnTo>
                          <a:lnTo>
                            <a:pt x="474" y="96"/>
                          </a:lnTo>
                          <a:lnTo>
                            <a:pt x="474" y="98"/>
                          </a:lnTo>
                          <a:lnTo>
                            <a:pt x="472" y="98"/>
                          </a:lnTo>
                          <a:lnTo>
                            <a:pt x="474" y="98"/>
                          </a:lnTo>
                          <a:lnTo>
                            <a:pt x="472" y="98"/>
                          </a:lnTo>
                          <a:lnTo>
                            <a:pt x="472" y="96"/>
                          </a:lnTo>
                          <a:lnTo>
                            <a:pt x="474" y="96"/>
                          </a:lnTo>
                          <a:lnTo>
                            <a:pt x="472" y="96"/>
                          </a:lnTo>
                          <a:lnTo>
                            <a:pt x="470" y="96"/>
                          </a:lnTo>
                          <a:lnTo>
                            <a:pt x="468" y="96"/>
                          </a:lnTo>
                          <a:lnTo>
                            <a:pt x="467" y="96"/>
                          </a:lnTo>
                          <a:lnTo>
                            <a:pt x="465" y="96"/>
                          </a:lnTo>
                          <a:lnTo>
                            <a:pt x="465" y="94"/>
                          </a:lnTo>
                          <a:lnTo>
                            <a:pt x="463" y="94"/>
                          </a:lnTo>
                          <a:lnTo>
                            <a:pt x="463" y="96"/>
                          </a:lnTo>
                          <a:lnTo>
                            <a:pt x="463" y="94"/>
                          </a:lnTo>
                          <a:lnTo>
                            <a:pt x="461" y="94"/>
                          </a:lnTo>
                          <a:lnTo>
                            <a:pt x="461" y="96"/>
                          </a:lnTo>
                          <a:lnTo>
                            <a:pt x="461" y="98"/>
                          </a:lnTo>
                          <a:lnTo>
                            <a:pt x="459" y="98"/>
                          </a:lnTo>
                          <a:lnTo>
                            <a:pt x="459" y="100"/>
                          </a:lnTo>
                          <a:lnTo>
                            <a:pt x="457" y="100"/>
                          </a:lnTo>
                          <a:lnTo>
                            <a:pt x="455" y="102"/>
                          </a:lnTo>
                          <a:lnTo>
                            <a:pt x="455" y="104"/>
                          </a:lnTo>
                          <a:lnTo>
                            <a:pt x="455" y="106"/>
                          </a:lnTo>
                          <a:lnTo>
                            <a:pt x="453" y="106"/>
                          </a:lnTo>
                          <a:lnTo>
                            <a:pt x="453" y="108"/>
                          </a:lnTo>
                          <a:lnTo>
                            <a:pt x="451" y="108"/>
                          </a:lnTo>
                          <a:lnTo>
                            <a:pt x="451" y="110"/>
                          </a:lnTo>
                          <a:lnTo>
                            <a:pt x="451" y="111"/>
                          </a:lnTo>
                          <a:lnTo>
                            <a:pt x="453" y="111"/>
                          </a:lnTo>
                          <a:lnTo>
                            <a:pt x="451" y="111"/>
                          </a:lnTo>
                          <a:lnTo>
                            <a:pt x="453" y="111"/>
                          </a:lnTo>
                          <a:lnTo>
                            <a:pt x="453" y="113"/>
                          </a:lnTo>
                          <a:lnTo>
                            <a:pt x="449" y="115"/>
                          </a:lnTo>
                          <a:lnTo>
                            <a:pt x="449" y="117"/>
                          </a:lnTo>
                          <a:lnTo>
                            <a:pt x="449" y="119"/>
                          </a:lnTo>
                          <a:lnTo>
                            <a:pt x="451" y="119"/>
                          </a:lnTo>
                          <a:lnTo>
                            <a:pt x="451" y="117"/>
                          </a:lnTo>
                          <a:lnTo>
                            <a:pt x="451" y="119"/>
                          </a:lnTo>
                          <a:lnTo>
                            <a:pt x="451" y="121"/>
                          </a:lnTo>
                          <a:lnTo>
                            <a:pt x="449" y="121"/>
                          </a:lnTo>
                          <a:lnTo>
                            <a:pt x="449" y="123"/>
                          </a:lnTo>
                          <a:lnTo>
                            <a:pt x="447" y="123"/>
                          </a:lnTo>
                          <a:lnTo>
                            <a:pt x="447" y="125"/>
                          </a:lnTo>
                          <a:lnTo>
                            <a:pt x="449" y="125"/>
                          </a:lnTo>
                          <a:lnTo>
                            <a:pt x="449" y="127"/>
                          </a:lnTo>
                          <a:lnTo>
                            <a:pt x="447" y="127"/>
                          </a:lnTo>
                          <a:lnTo>
                            <a:pt x="447" y="129"/>
                          </a:lnTo>
                          <a:lnTo>
                            <a:pt x="447" y="131"/>
                          </a:lnTo>
                          <a:lnTo>
                            <a:pt x="449" y="131"/>
                          </a:lnTo>
                          <a:lnTo>
                            <a:pt x="449" y="133"/>
                          </a:lnTo>
                          <a:lnTo>
                            <a:pt x="449" y="135"/>
                          </a:lnTo>
                          <a:lnTo>
                            <a:pt x="449" y="136"/>
                          </a:lnTo>
                          <a:lnTo>
                            <a:pt x="449" y="138"/>
                          </a:lnTo>
                          <a:lnTo>
                            <a:pt x="449" y="140"/>
                          </a:lnTo>
                          <a:lnTo>
                            <a:pt x="447" y="140"/>
                          </a:lnTo>
                          <a:lnTo>
                            <a:pt x="447" y="142"/>
                          </a:lnTo>
                          <a:lnTo>
                            <a:pt x="449" y="142"/>
                          </a:lnTo>
                          <a:lnTo>
                            <a:pt x="449" y="144"/>
                          </a:lnTo>
                          <a:lnTo>
                            <a:pt x="449" y="142"/>
                          </a:lnTo>
                          <a:lnTo>
                            <a:pt x="449" y="144"/>
                          </a:lnTo>
                          <a:lnTo>
                            <a:pt x="449" y="146"/>
                          </a:lnTo>
                          <a:lnTo>
                            <a:pt x="447" y="146"/>
                          </a:lnTo>
                          <a:lnTo>
                            <a:pt x="447" y="148"/>
                          </a:lnTo>
                          <a:lnTo>
                            <a:pt x="447" y="150"/>
                          </a:lnTo>
                          <a:lnTo>
                            <a:pt x="449" y="150"/>
                          </a:lnTo>
                          <a:lnTo>
                            <a:pt x="451" y="150"/>
                          </a:lnTo>
                          <a:lnTo>
                            <a:pt x="449" y="150"/>
                          </a:lnTo>
                          <a:lnTo>
                            <a:pt x="449" y="152"/>
                          </a:lnTo>
                          <a:lnTo>
                            <a:pt x="447" y="152"/>
                          </a:lnTo>
                          <a:lnTo>
                            <a:pt x="445" y="152"/>
                          </a:lnTo>
                          <a:lnTo>
                            <a:pt x="445" y="154"/>
                          </a:lnTo>
                          <a:lnTo>
                            <a:pt x="445" y="156"/>
                          </a:lnTo>
                          <a:lnTo>
                            <a:pt x="445" y="158"/>
                          </a:lnTo>
                          <a:lnTo>
                            <a:pt x="444" y="158"/>
                          </a:lnTo>
                          <a:lnTo>
                            <a:pt x="444" y="159"/>
                          </a:lnTo>
                          <a:lnTo>
                            <a:pt x="444" y="161"/>
                          </a:lnTo>
                          <a:lnTo>
                            <a:pt x="444" y="159"/>
                          </a:lnTo>
                          <a:lnTo>
                            <a:pt x="444" y="161"/>
                          </a:lnTo>
                          <a:lnTo>
                            <a:pt x="445" y="161"/>
                          </a:lnTo>
                          <a:lnTo>
                            <a:pt x="447" y="161"/>
                          </a:lnTo>
                          <a:lnTo>
                            <a:pt x="449" y="161"/>
                          </a:lnTo>
                          <a:lnTo>
                            <a:pt x="451" y="161"/>
                          </a:lnTo>
                          <a:lnTo>
                            <a:pt x="453" y="161"/>
                          </a:lnTo>
                          <a:lnTo>
                            <a:pt x="455" y="161"/>
                          </a:lnTo>
                          <a:lnTo>
                            <a:pt x="455" y="163"/>
                          </a:lnTo>
                          <a:lnTo>
                            <a:pt x="457" y="163"/>
                          </a:lnTo>
                          <a:lnTo>
                            <a:pt x="457" y="165"/>
                          </a:lnTo>
                          <a:lnTo>
                            <a:pt x="459" y="165"/>
                          </a:lnTo>
                          <a:lnTo>
                            <a:pt x="461" y="165"/>
                          </a:lnTo>
                          <a:lnTo>
                            <a:pt x="461" y="163"/>
                          </a:lnTo>
                          <a:lnTo>
                            <a:pt x="463" y="163"/>
                          </a:lnTo>
                          <a:lnTo>
                            <a:pt x="463" y="165"/>
                          </a:lnTo>
                          <a:lnTo>
                            <a:pt x="465" y="165"/>
                          </a:lnTo>
                          <a:lnTo>
                            <a:pt x="465" y="163"/>
                          </a:lnTo>
                          <a:lnTo>
                            <a:pt x="467" y="165"/>
                          </a:lnTo>
                          <a:lnTo>
                            <a:pt x="468" y="165"/>
                          </a:lnTo>
                          <a:lnTo>
                            <a:pt x="468" y="167"/>
                          </a:lnTo>
                          <a:lnTo>
                            <a:pt x="468" y="169"/>
                          </a:lnTo>
                          <a:lnTo>
                            <a:pt x="467" y="169"/>
                          </a:lnTo>
                          <a:lnTo>
                            <a:pt x="467" y="171"/>
                          </a:lnTo>
                          <a:lnTo>
                            <a:pt x="468" y="171"/>
                          </a:lnTo>
                          <a:lnTo>
                            <a:pt x="467" y="171"/>
                          </a:lnTo>
                          <a:lnTo>
                            <a:pt x="467" y="173"/>
                          </a:lnTo>
                          <a:lnTo>
                            <a:pt x="468" y="173"/>
                          </a:lnTo>
                          <a:lnTo>
                            <a:pt x="468" y="175"/>
                          </a:lnTo>
                          <a:lnTo>
                            <a:pt x="470" y="175"/>
                          </a:lnTo>
                          <a:lnTo>
                            <a:pt x="470" y="177"/>
                          </a:lnTo>
                          <a:lnTo>
                            <a:pt x="470" y="179"/>
                          </a:lnTo>
                          <a:lnTo>
                            <a:pt x="470" y="181"/>
                          </a:lnTo>
                          <a:lnTo>
                            <a:pt x="470" y="183"/>
                          </a:lnTo>
                          <a:lnTo>
                            <a:pt x="470" y="184"/>
                          </a:lnTo>
                          <a:lnTo>
                            <a:pt x="468" y="184"/>
                          </a:lnTo>
                          <a:lnTo>
                            <a:pt x="468" y="186"/>
                          </a:lnTo>
                          <a:lnTo>
                            <a:pt x="470" y="186"/>
                          </a:lnTo>
                          <a:lnTo>
                            <a:pt x="468" y="186"/>
                          </a:lnTo>
                          <a:lnTo>
                            <a:pt x="468" y="188"/>
                          </a:lnTo>
                          <a:lnTo>
                            <a:pt x="470" y="188"/>
                          </a:lnTo>
                          <a:lnTo>
                            <a:pt x="470" y="190"/>
                          </a:lnTo>
                          <a:lnTo>
                            <a:pt x="470" y="192"/>
                          </a:lnTo>
                          <a:lnTo>
                            <a:pt x="472" y="192"/>
                          </a:lnTo>
                          <a:lnTo>
                            <a:pt x="470" y="192"/>
                          </a:lnTo>
                          <a:lnTo>
                            <a:pt x="472" y="192"/>
                          </a:lnTo>
                          <a:lnTo>
                            <a:pt x="472" y="194"/>
                          </a:lnTo>
                          <a:lnTo>
                            <a:pt x="470" y="194"/>
                          </a:lnTo>
                          <a:lnTo>
                            <a:pt x="470" y="196"/>
                          </a:lnTo>
                          <a:lnTo>
                            <a:pt x="470" y="198"/>
                          </a:lnTo>
                          <a:lnTo>
                            <a:pt x="468" y="198"/>
                          </a:lnTo>
                          <a:lnTo>
                            <a:pt x="468" y="200"/>
                          </a:lnTo>
                          <a:lnTo>
                            <a:pt x="468" y="202"/>
                          </a:lnTo>
                          <a:lnTo>
                            <a:pt x="467" y="202"/>
                          </a:lnTo>
                          <a:lnTo>
                            <a:pt x="467" y="204"/>
                          </a:lnTo>
                          <a:lnTo>
                            <a:pt x="467" y="206"/>
                          </a:lnTo>
                          <a:lnTo>
                            <a:pt x="465" y="206"/>
                          </a:lnTo>
                          <a:lnTo>
                            <a:pt x="465" y="207"/>
                          </a:lnTo>
                          <a:lnTo>
                            <a:pt x="465" y="209"/>
                          </a:lnTo>
                          <a:lnTo>
                            <a:pt x="463" y="209"/>
                          </a:lnTo>
                          <a:lnTo>
                            <a:pt x="465" y="209"/>
                          </a:lnTo>
                          <a:lnTo>
                            <a:pt x="465" y="211"/>
                          </a:lnTo>
                          <a:lnTo>
                            <a:pt x="465" y="213"/>
                          </a:lnTo>
                          <a:lnTo>
                            <a:pt x="465" y="215"/>
                          </a:lnTo>
                          <a:lnTo>
                            <a:pt x="463" y="217"/>
                          </a:lnTo>
                          <a:lnTo>
                            <a:pt x="463" y="219"/>
                          </a:lnTo>
                          <a:lnTo>
                            <a:pt x="463" y="221"/>
                          </a:lnTo>
                          <a:lnTo>
                            <a:pt x="461" y="221"/>
                          </a:lnTo>
                          <a:lnTo>
                            <a:pt x="461" y="223"/>
                          </a:lnTo>
                          <a:lnTo>
                            <a:pt x="461" y="225"/>
                          </a:lnTo>
                          <a:lnTo>
                            <a:pt x="459" y="225"/>
                          </a:lnTo>
                          <a:lnTo>
                            <a:pt x="459" y="227"/>
                          </a:lnTo>
                          <a:lnTo>
                            <a:pt x="459" y="229"/>
                          </a:lnTo>
                          <a:lnTo>
                            <a:pt x="457" y="229"/>
                          </a:lnTo>
                          <a:lnTo>
                            <a:pt x="457" y="231"/>
                          </a:lnTo>
                          <a:lnTo>
                            <a:pt x="457" y="232"/>
                          </a:lnTo>
                          <a:lnTo>
                            <a:pt x="457" y="234"/>
                          </a:lnTo>
                          <a:lnTo>
                            <a:pt x="457" y="236"/>
                          </a:lnTo>
                          <a:lnTo>
                            <a:pt x="457" y="238"/>
                          </a:lnTo>
                          <a:lnTo>
                            <a:pt x="457" y="240"/>
                          </a:lnTo>
                          <a:lnTo>
                            <a:pt x="459" y="240"/>
                          </a:lnTo>
                          <a:lnTo>
                            <a:pt x="459" y="242"/>
                          </a:lnTo>
                          <a:lnTo>
                            <a:pt x="459" y="244"/>
                          </a:lnTo>
                          <a:lnTo>
                            <a:pt x="457" y="244"/>
                          </a:lnTo>
                          <a:lnTo>
                            <a:pt x="459" y="244"/>
                          </a:lnTo>
                          <a:lnTo>
                            <a:pt x="457" y="244"/>
                          </a:lnTo>
                          <a:lnTo>
                            <a:pt x="457" y="246"/>
                          </a:lnTo>
                          <a:lnTo>
                            <a:pt x="459" y="246"/>
                          </a:lnTo>
                          <a:lnTo>
                            <a:pt x="461" y="246"/>
                          </a:lnTo>
                          <a:lnTo>
                            <a:pt x="463" y="246"/>
                          </a:lnTo>
                          <a:lnTo>
                            <a:pt x="465" y="246"/>
                          </a:lnTo>
                          <a:lnTo>
                            <a:pt x="467" y="246"/>
                          </a:lnTo>
                          <a:lnTo>
                            <a:pt x="468" y="248"/>
                          </a:lnTo>
                          <a:lnTo>
                            <a:pt x="470" y="248"/>
                          </a:lnTo>
                          <a:lnTo>
                            <a:pt x="472" y="248"/>
                          </a:lnTo>
                          <a:lnTo>
                            <a:pt x="474" y="250"/>
                          </a:lnTo>
                          <a:lnTo>
                            <a:pt x="474" y="252"/>
                          </a:lnTo>
                          <a:lnTo>
                            <a:pt x="476" y="252"/>
                          </a:lnTo>
                          <a:lnTo>
                            <a:pt x="478" y="252"/>
                          </a:lnTo>
                          <a:lnTo>
                            <a:pt x="480" y="252"/>
                          </a:lnTo>
                          <a:lnTo>
                            <a:pt x="482" y="252"/>
                          </a:lnTo>
                          <a:lnTo>
                            <a:pt x="482" y="254"/>
                          </a:lnTo>
                          <a:lnTo>
                            <a:pt x="482" y="255"/>
                          </a:lnTo>
                          <a:lnTo>
                            <a:pt x="484" y="255"/>
                          </a:lnTo>
                          <a:lnTo>
                            <a:pt x="486" y="255"/>
                          </a:lnTo>
                          <a:lnTo>
                            <a:pt x="486" y="257"/>
                          </a:lnTo>
                          <a:lnTo>
                            <a:pt x="484" y="257"/>
                          </a:lnTo>
                          <a:lnTo>
                            <a:pt x="484" y="259"/>
                          </a:lnTo>
                          <a:lnTo>
                            <a:pt x="482" y="259"/>
                          </a:lnTo>
                          <a:lnTo>
                            <a:pt x="482" y="261"/>
                          </a:lnTo>
                          <a:lnTo>
                            <a:pt x="482" y="263"/>
                          </a:lnTo>
                          <a:lnTo>
                            <a:pt x="480" y="263"/>
                          </a:lnTo>
                          <a:lnTo>
                            <a:pt x="478" y="265"/>
                          </a:lnTo>
                          <a:lnTo>
                            <a:pt x="476" y="265"/>
                          </a:lnTo>
                          <a:lnTo>
                            <a:pt x="476" y="267"/>
                          </a:lnTo>
                          <a:lnTo>
                            <a:pt x="476" y="269"/>
                          </a:lnTo>
                          <a:lnTo>
                            <a:pt x="474" y="269"/>
                          </a:lnTo>
                          <a:lnTo>
                            <a:pt x="474" y="271"/>
                          </a:lnTo>
                          <a:lnTo>
                            <a:pt x="474" y="269"/>
                          </a:lnTo>
                          <a:lnTo>
                            <a:pt x="472" y="269"/>
                          </a:lnTo>
                          <a:lnTo>
                            <a:pt x="470" y="269"/>
                          </a:lnTo>
                          <a:lnTo>
                            <a:pt x="470" y="271"/>
                          </a:lnTo>
                          <a:lnTo>
                            <a:pt x="470" y="273"/>
                          </a:lnTo>
                          <a:lnTo>
                            <a:pt x="468" y="275"/>
                          </a:lnTo>
                          <a:lnTo>
                            <a:pt x="470" y="275"/>
                          </a:lnTo>
                          <a:lnTo>
                            <a:pt x="470" y="277"/>
                          </a:lnTo>
                          <a:lnTo>
                            <a:pt x="470" y="279"/>
                          </a:lnTo>
                          <a:lnTo>
                            <a:pt x="470" y="280"/>
                          </a:lnTo>
                          <a:lnTo>
                            <a:pt x="468" y="282"/>
                          </a:lnTo>
                          <a:lnTo>
                            <a:pt x="467" y="284"/>
                          </a:lnTo>
                          <a:lnTo>
                            <a:pt x="467" y="286"/>
                          </a:lnTo>
                          <a:lnTo>
                            <a:pt x="467" y="288"/>
                          </a:lnTo>
                          <a:lnTo>
                            <a:pt x="467" y="290"/>
                          </a:lnTo>
                          <a:lnTo>
                            <a:pt x="467" y="292"/>
                          </a:lnTo>
                          <a:lnTo>
                            <a:pt x="465" y="292"/>
                          </a:lnTo>
                          <a:lnTo>
                            <a:pt x="465" y="294"/>
                          </a:lnTo>
                          <a:lnTo>
                            <a:pt x="463" y="294"/>
                          </a:lnTo>
                          <a:lnTo>
                            <a:pt x="463" y="296"/>
                          </a:lnTo>
                          <a:lnTo>
                            <a:pt x="463" y="298"/>
                          </a:lnTo>
                          <a:lnTo>
                            <a:pt x="461" y="298"/>
                          </a:lnTo>
                          <a:lnTo>
                            <a:pt x="461" y="296"/>
                          </a:lnTo>
                          <a:lnTo>
                            <a:pt x="459" y="296"/>
                          </a:lnTo>
                          <a:lnTo>
                            <a:pt x="457" y="298"/>
                          </a:lnTo>
                          <a:lnTo>
                            <a:pt x="457" y="300"/>
                          </a:lnTo>
                          <a:lnTo>
                            <a:pt x="455" y="300"/>
                          </a:lnTo>
                          <a:lnTo>
                            <a:pt x="455" y="302"/>
                          </a:lnTo>
                          <a:lnTo>
                            <a:pt x="453" y="302"/>
                          </a:lnTo>
                          <a:lnTo>
                            <a:pt x="453" y="303"/>
                          </a:lnTo>
                          <a:lnTo>
                            <a:pt x="451" y="305"/>
                          </a:lnTo>
                          <a:lnTo>
                            <a:pt x="451" y="307"/>
                          </a:lnTo>
                          <a:lnTo>
                            <a:pt x="451" y="309"/>
                          </a:lnTo>
                          <a:lnTo>
                            <a:pt x="453" y="309"/>
                          </a:lnTo>
                          <a:lnTo>
                            <a:pt x="453" y="311"/>
                          </a:lnTo>
                          <a:lnTo>
                            <a:pt x="455" y="311"/>
                          </a:lnTo>
                          <a:lnTo>
                            <a:pt x="453" y="311"/>
                          </a:lnTo>
                          <a:lnTo>
                            <a:pt x="451" y="311"/>
                          </a:lnTo>
                          <a:lnTo>
                            <a:pt x="451" y="313"/>
                          </a:lnTo>
                          <a:lnTo>
                            <a:pt x="451" y="315"/>
                          </a:lnTo>
                          <a:lnTo>
                            <a:pt x="451" y="317"/>
                          </a:lnTo>
                          <a:lnTo>
                            <a:pt x="449" y="317"/>
                          </a:lnTo>
                          <a:lnTo>
                            <a:pt x="449" y="319"/>
                          </a:lnTo>
                          <a:lnTo>
                            <a:pt x="447" y="319"/>
                          </a:lnTo>
                          <a:lnTo>
                            <a:pt x="447" y="321"/>
                          </a:lnTo>
                          <a:lnTo>
                            <a:pt x="445" y="321"/>
                          </a:lnTo>
                          <a:lnTo>
                            <a:pt x="444" y="321"/>
                          </a:lnTo>
                          <a:lnTo>
                            <a:pt x="444" y="323"/>
                          </a:lnTo>
                          <a:lnTo>
                            <a:pt x="444" y="325"/>
                          </a:lnTo>
                          <a:lnTo>
                            <a:pt x="442" y="325"/>
                          </a:lnTo>
                          <a:lnTo>
                            <a:pt x="442" y="327"/>
                          </a:lnTo>
                          <a:lnTo>
                            <a:pt x="442" y="328"/>
                          </a:lnTo>
                          <a:lnTo>
                            <a:pt x="440" y="328"/>
                          </a:lnTo>
                          <a:lnTo>
                            <a:pt x="440" y="330"/>
                          </a:lnTo>
                          <a:lnTo>
                            <a:pt x="440" y="332"/>
                          </a:lnTo>
                          <a:lnTo>
                            <a:pt x="438" y="332"/>
                          </a:lnTo>
                          <a:lnTo>
                            <a:pt x="438" y="334"/>
                          </a:lnTo>
                          <a:lnTo>
                            <a:pt x="438" y="336"/>
                          </a:lnTo>
                          <a:lnTo>
                            <a:pt x="438" y="338"/>
                          </a:lnTo>
                          <a:lnTo>
                            <a:pt x="436" y="340"/>
                          </a:lnTo>
                          <a:lnTo>
                            <a:pt x="436" y="342"/>
                          </a:lnTo>
                          <a:lnTo>
                            <a:pt x="436" y="340"/>
                          </a:lnTo>
                          <a:lnTo>
                            <a:pt x="434" y="340"/>
                          </a:lnTo>
                          <a:lnTo>
                            <a:pt x="434" y="342"/>
                          </a:lnTo>
                          <a:lnTo>
                            <a:pt x="432" y="342"/>
                          </a:lnTo>
                          <a:lnTo>
                            <a:pt x="432" y="344"/>
                          </a:lnTo>
                          <a:lnTo>
                            <a:pt x="430" y="344"/>
                          </a:lnTo>
                          <a:lnTo>
                            <a:pt x="430" y="346"/>
                          </a:lnTo>
                          <a:lnTo>
                            <a:pt x="430" y="348"/>
                          </a:lnTo>
                          <a:lnTo>
                            <a:pt x="428" y="348"/>
                          </a:lnTo>
                          <a:lnTo>
                            <a:pt x="426" y="348"/>
                          </a:lnTo>
                          <a:lnTo>
                            <a:pt x="426" y="350"/>
                          </a:lnTo>
                          <a:lnTo>
                            <a:pt x="426" y="351"/>
                          </a:lnTo>
                          <a:lnTo>
                            <a:pt x="426" y="353"/>
                          </a:lnTo>
                          <a:lnTo>
                            <a:pt x="426" y="355"/>
                          </a:lnTo>
                          <a:lnTo>
                            <a:pt x="428" y="355"/>
                          </a:lnTo>
                          <a:lnTo>
                            <a:pt x="428" y="357"/>
                          </a:lnTo>
                          <a:lnTo>
                            <a:pt x="426" y="359"/>
                          </a:lnTo>
                          <a:lnTo>
                            <a:pt x="428" y="359"/>
                          </a:lnTo>
                          <a:lnTo>
                            <a:pt x="426" y="359"/>
                          </a:lnTo>
                          <a:lnTo>
                            <a:pt x="426" y="361"/>
                          </a:lnTo>
                          <a:lnTo>
                            <a:pt x="424" y="361"/>
                          </a:lnTo>
                          <a:lnTo>
                            <a:pt x="422" y="361"/>
                          </a:lnTo>
                          <a:lnTo>
                            <a:pt x="422" y="363"/>
                          </a:lnTo>
                          <a:lnTo>
                            <a:pt x="420" y="363"/>
                          </a:lnTo>
                          <a:lnTo>
                            <a:pt x="420" y="365"/>
                          </a:lnTo>
                          <a:lnTo>
                            <a:pt x="420" y="367"/>
                          </a:lnTo>
                          <a:lnTo>
                            <a:pt x="419" y="367"/>
                          </a:lnTo>
                          <a:lnTo>
                            <a:pt x="417" y="367"/>
                          </a:lnTo>
                          <a:lnTo>
                            <a:pt x="417" y="369"/>
                          </a:lnTo>
                          <a:lnTo>
                            <a:pt x="417" y="371"/>
                          </a:lnTo>
                          <a:lnTo>
                            <a:pt x="419" y="371"/>
                          </a:lnTo>
                          <a:lnTo>
                            <a:pt x="419" y="373"/>
                          </a:lnTo>
                          <a:lnTo>
                            <a:pt x="419" y="375"/>
                          </a:lnTo>
                          <a:lnTo>
                            <a:pt x="417" y="375"/>
                          </a:lnTo>
                          <a:lnTo>
                            <a:pt x="417" y="376"/>
                          </a:lnTo>
                          <a:lnTo>
                            <a:pt x="417" y="378"/>
                          </a:lnTo>
                          <a:lnTo>
                            <a:pt x="419" y="378"/>
                          </a:lnTo>
                          <a:lnTo>
                            <a:pt x="419" y="380"/>
                          </a:lnTo>
                          <a:lnTo>
                            <a:pt x="419" y="382"/>
                          </a:lnTo>
                          <a:lnTo>
                            <a:pt x="419" y="384"/>
                          </a:lnTo>
                          <a:lnTo>
                            <a:pt x="419" y="386"/>
                          </a:lnTo>
                          <a:lnTo>
                            <a:pt x="419" y="388"/>
                          </a:lnTo>
                          <a:lnTo>
                            <a:pt x="419" y="390"/>
                          </a:lnTo>
                          <a:lnTo>
                            <a:pt x="417" y="390"/>
                          </a:lnTo>
                          <a:lnTo>
                            <a:pt x="417" y="392"/>
                          </a:lnTo>
                          <a:lnTo>
                            <a:pt x="417" y="394"/>
                          </a:lnTo>
                          <a:lnTo>
                            <a:pt x="415" y="394"/>
                          </a:lnTo>
                          <a:lnTo>
                            <a:pt x="417" y="394"/>
                          </a:lnTo>
                          <a:lnTo>
                            <a:pt x="415" y="394"/>
                          </a:lnTo>
                          <a:lnTo>
                            <a:pt x="415" y="396"/>
                          </a:lnTo>
                          <a:lnTo>
                            <a:pt x="415" y="398"/>
                          </a:lnTo>
                          <a:lnTo>
                            <a:pt x="415" y="399"/>
                          </a:lnTo>
                          <a:lnTo>
                            <a:pt x="413" y="399"/>
                          </a:lnTo>
                          <a:lnTo>
                            <a:pt x="413" y="401"/>
                          </a:lnTo>
                          <a:lnTo>
                            <a:pt x="411" y="401"/>
                          </a:lnTo>
                          <a:lnTo>
                            <a:pt x="411" y="403"/>
                          </a:lnTo>
                          <a:lnTo>
                            <a:pt x="409" y="405"/>
                          </a:lnTo>
                          <a:lnTo>
                            <a:pt x="409" y="407"/>
                          </a:lnTo>
                          <a:lnTo>
                            <a:pt x="407" y="407"/>
                          </a:lnTo>
                          <a:lnTo>
                            <a:pt x="407" y="409"/>
                          </a:lnTo>
                          <a:lnTo>
                            <a:pt x="409" y="409"/>
                          </a:lnTo>
                          <a:lnTo>
                            <a:pt x="409" y="411"/>
                          </a:lnTo>
                          <a:lnTo>
                            <a:pt x="409" y="413"/>
                          </a:lnTo>
                          <a:lnTo>
                            <a:pt x="407" y="413"/>
                          </a:lnTo>
                          <a:lnTo>
                            <a:pt x="407" y="415"/>
                          </a:lnTo>
                          <a:lnTo>
                            <a:pt x="407" y="417"/>
                          </a:lnTo>
                          <a:lnTo>
                            <a:pt x="405" y="417"/>
                          </a:lnTo>
                          <a:lnTo>
                            <a:pt x="405" y="419"/>
                          </a:lnTo>
                          <a:lnTo>
                            <a:pt x="405" y="421"/>
                          </a:lnTo>
                          <a:lnTo>
                            <a:pt x="403" y="421"/>
                          </a:lnTo>
                          <a:lnTo>
                            <a:pt x="403" y="423"/>
                          </a:lnTo>
                          <a:lnTo>
                            <a:pt x="403" y="424"/>
                          </a:lnTo>
                          <a:lnTo>
                            <a:pt x="405" y="426"/>
                          </a:lnTo>
                          <a:lnTo>
                            <a:pt x="403" y="426"/>
                          </a:lnTo>
                          <a:lnTo>
                            <a:pt x="403" y="428"/>
                          </a:lnTo>
                          <a:lnTo>
                            <a:pt x="403" y="430"/>
                          </a:lnTo>
                          <a:lnTo>
                            <a:pt x="403" y="432"/>
                          </a:lnTo>
                          <a:lnTo>
                            <a:pt x="405" y="432"/>
                          </a:lnTo>
                          <a:lnTo>
                            <a:pt x="405" y="434"/>
                          </a:lnTo>
                          <a:lnTo>
                            <a:pt x="407" y="432"/>
                          </a:lnTo>
                          <a:lnTo>
                            <a:pt x="407" y="434"/>
                          </a:lnTo>
                          <a:lnTo>
                            <a:pt x="407" y="436"/>
                          </a:lnTo>
                          <a:lnTo>
                            <a:pt x="405" y="436"/>
                          </a:lnTo>
                          <a:lnTo>
                            <a:pt x="403" y="436"/>
                          </a:lnTo>
                          <a:lnTo>
                            <a:pt x="403" y="438"/>
                          </a:lnTo>
                          <a:lnTo>
                            <a:pt x="401" y="438"/>
                          </a:lnTo>
                          <a:lnTo>
                            <a:pt x="401" y="440"/>
                          </a:lnTo>
                          <a:lnTo>
                            <a:pt x="401" y="442"/>
                          </a:lnTo>
                          <a:lnTo>
                            <a:pt x="399" y="442"/>
                          </a:lnTo>
                          <a:lnTo>
                            <a:pt x="399" y="444"/>
                          </a:lnTo>
                          <a:lnTo>
                            <a:pt x="397" y="444"/>
                          </a:lnTo>
                          <a:lnTo>
                            <a:pt x="399" y="444"/>
                          </a:lnTo>
                          <a:lnTo>
                            <a:pt x="399" y="446"/>
                          </a:lnTo>
                          <a:lnTo>
                            <a:pt x="399" y="448"/>
                          </a:lnTo>
                          <a:lnTo>
                            <a:pt x="401" y="448"/>
                          </a:lnTo>
                          <a:lnTo>
                            <a:pt x="401" y="449"/>
                          </a:lnTo>
                          <a:lnTo>
                            <a:pt x="399" y="449"/>
                          </a:lnTo>
                          <a:lnTo>
                            <a:pt x="399" y="451"/>
                          </a:lnTo>
                          <a:lnTo>
                            <a:pt x="401" y="451"/>
                          </a:lnTo>
                          <a:lnTo>
                            <a:pt x="401" y="453"/>
                          </a:lnTo>
                          <a:lnTo>
                            <a:pt x="403" y="453"/>
                          </a:lnTo>
                          <a:lnTo>
                            <a:pt x="403" y="455"/>
                          </a:lnTo>
                          <a:lnTo>
                            <a:pt x="403" y="457"/>
                          </a:lnTo>
                          <a:lnTo>
                            <a:pt x="405" y="457"/>
                          </a:lnTo>
                          <a:lnTo>
                            <a:pt x="405" y="459"/>
                          </a:lnTo>
                          <a:lnTo>
                            <a:pt x="403" y="459"/>
                          </a:lnTo>
                          <a:lnTo>
                            <a:pt x="403" y="461"/>
                          </a:lnTo>
                          <a:lnTo>
                            <a:pt x="401" y="461"/>
                          </a:lnTo>
                          <a:lnTo>
                            <a:pt x="401" y="463"/>
                          </a:lnTo>
                          <a:lnTo>
                            <a:pt x="401" y="465"/>
                          </a:lnTo>
                          <a:lnTo>
                            <a:pt x="401" y="467"/>
                          </a:lnTo>
                          <a:lnTo>
                            <a:pt x="401" y="469"/>
                          </a:lnTo>
                          <a:lnTo>
                            <a:pt x="403" y="469"/>
                          </a:lnTo>
                          <a:lnTo>
                            <a:pt x="403" y="471"/>
                          </a:lnTo>
                          <a:lnTo>
                            <a:pt x="405" y="471"/>
                          </a:lnTo>
                          <a:lnTo>
                            <a:pt x="403" y="472"/>
                          </a:lnTo>
                          <a:lnTo>
                            <a:pt x="401" y="472"/>
                          </a:lnTo>
                          <a:lnTo>
                            <a:pt x="401" y="474"/>
                          </a:lnTo>
                          <a:lnTo>
                            <a:pt x="399" y="474"/>
                          </a:lnTo>
                          <a:lnTo>
                            <a:pt x="399" y="476"/>
                          </a:lnTo>
                          <a:lnTo>
                            <a:pt x="399" y="478"/>
                          </a:lnTo>
                          <a:lnTo>
                            <a:pt x="399" y="480"/>
                          </a:lnTo>
                          <a:lnTo>
                            <a:pt x="397" y="480"/>
                          </a:lnTo>
                          <a:lnTo>
                            <a:pt x="397" y="482"/>
                          </a:lnTo>
                          <a:lnTo>
                            <a:pt x="396" y="482"/>
                          </a:lnTo>
                          <a:lnTo>
                            <a:pt x="396" y="480"/>
                          </a:lnTo>
                          <a:lnTo>
                            <a:pt x="394" y="480"/>
                          </a:lnTo>
                          <a:lnTo>
                            <a:pt x="392" y="480"/>
                          </a:lnTo>
                          <a:lnTo>
                            <a:pt x="392" y="478"/>
                          </a:lnTo>
                          <a:lnTo>
                            <a:pt x="390" y="478"/>
                          </a:lnTo>
                          <a:lnTo>
                            <a:pt x="388" y="478"/>
                          </a:lnTo>
                          <a:lnTo>
                            <a:pt x="386" y="478"/>
                          </a:lnTo>
                          <a:lnTo>
                            <a:pt x="386" y="476"/>
                          </a:lnTo>
                          <a:lnTo>
                            <a:pt x="384" y="476"/>
                          </a:lnTo>
                          <a:lnTo>
                            <a:pt x="384" y="478"/>
                          </a:lnTo>
                          <a:lnTo>
                            <a:pt x="382" y="478"/>
                          </a:lnTo>
                          <a:lnTo>
                            <a:pt x="380" y="478"/>
                          </a:lnTo>
                          <a:lnTo>
                            <a:pt x="378" y="478"/>
                          </a:lnTo>
                          <a:lnTo>
                            <a:pt x="376" y="478"/>
                          </a:lnTo>
                          <a:lnTo>
                            <a:pt x="374" y="478"/>
                          </a:lnTo>
                          <a:lnTo>
                            <a:pt x="374" y="476"/>
                          </a:lnTo>
                          <a:lnTo>
                            <a:pt x="374" y="474"/>
                          </a:lnTo>
                          <a:lnTo>
                            <a:pt x="374" y="476"/>
                          </a:lnTo>
                          <a:lnTo>
                            <a:pt x="374" y="474"/>
                          </a:lnTo>
                          <a:lnTo>
                            <a:pt x="372" y="474"/>
                          </a:lnTo>
                          <a:lnTo>
                            <a:pt x="372" y="476"/>
                          </a:lnTo>
                          <a:lnTo>
                            <a:pt x="371" y="476"/>
                          </a:lnTo>
                          <a:lnTo>
                            <a:pt x="371" y="474"/>
                          </a:lnTo>
                          <a:lnTo>
                            <a:pt x="371" y="476"/>
                          </a:lnTo>
                          <a:lnTo>
                            <a:pt x="369" y="476"/>
                          </a:lnTo>
                          <a:lnTo>
                            <a:pt x="367" y="476"/>
                          </a:lnTo>
                          <a:lnTo>
                            <a:pt x="365" y="476"/>
                          </a:lnTo>
                          <a:lnTo>
                            <a:pt x="367" y="476"/>
                          </a:lnTo>
                          <a:lnTo>
                            <a:pt x="365" y="476"/>
                          </a:lnTo>
                          <a:lnTo>
                            <a:pt x="363" y="476"/>
                          </a:lnTo>
                          <a:lnTo>
                            <a:pt x="363" y="474"/>
                          </a:lnTo>
                          <a:lnTo>
                            <a:pt x="361" y="474"/>
                          </a:lnTo>
                          <a:lnTo>
                            <a:pt x="361" y="472"/>
                          </a:lnTo>
                          <a:lnTo>
                            <a:pt x="359" y="471"/>
                          </a:lnTo>
                          <a:lnTo>
                            <a:pt x="359" y="469"/>
                          </a:lnTo>
                          <a:lnTo>
                            <a:pt x="357" y="469"/>
                          </a:lnTo>
                          <a:lnTo>
                            <a:pt x="357" y="467"/>
                          </a:lnTo>
                          <a:lnTo>
                            <a:pt x="355" y="467"/>
                          </a:lnTo>
                          <a:lnTo>
                            <a:pt x="355" y="465"/>
                          </a:lnTo>
                          <a:lnTo>
                            <a:pt x="353" y="465"/>
                          </a:lnTo>
                          <a:lnTo>
                            <a:pt x="351" y="465"/>
                          </a:lnTo>
                          <a:lnTo>
                            <a:pt x="349" y="465"/>
                          </a:lnTo>
                          <a:lnTo>
                            <a:pt x="348" y="465"/>
                          </a:lnTo>
                          <a:lnTo>
                            <a:pt x="348" y="463"/>
                          </a:lnTo>
                          <a:lnTo>
                            <a:pt x="346" y="465"/>
                          </a:lnTo>
                          <a:lnTo>
                            <a:pt x="346" y="463"/>
                          </a:lnTo>
                          <a:lnTo>
                            <a:pt x="344" y="463"/>
                          </a:lnTo>
                          <a:lnTo>
                            <a:pt x="344" y="465"/>
                          </a:lnTo>
                          <a:lnTo>
                            <a:pt x="342" y="465"/>
                          </a:lnTo>
                          <a:lnTo>
                            <a:pt x="340" y="463"/>
                          </a:lnTo>
                          <a:lnTo>
                            <a:pt x="338" y="463"/>
                          </a:lnTo>
                          <a:lnTo>
                            <a:pt x="336" y="461"/>
                          </a:lnTo>
                          <a:lnTo>
                            <a:pt x="334" y="461"/>
                          </a:lnTo>
                          <a:lnTo>
                            <a:pt x="334" y="463"/>
                          </a:lnTo>
                          <a:lnTo>
                            <a:pt x="334" y="461"/>
                          </a:lnTo>
                          <a:lnTo>
                            <a:pt x="332" y="461"/>
                          </a:lnTo>
                          <a:lnTo>
                            <a:pt x="332" y="463"/>
                          </a:lnTo>
                          <a:lnTo>
                            <a:pt x="330" y="463"/>
                          </a:lnTo>
                          <a:lnTo>
                            <a:pt x="328" y="463"/>
                          </a:lnTo>
                          <a:lnTo>
                            <a:pt x="326" y="463"/>
                          </a:lnTo>
                          <a:lnTo>
                            <a:pt x="325" y="463"/>
                          </a:lnTo>
                          <a:lnTo>
                            <a:pt x="325" y="461"/>
                          </a:lnTo>
                          <a:lnTo>
                            <a:pt x="325" y="463"/>
                          </a:lnTo>
                          <a:lnTo>
                            <a:pt x="323" y="463"/>
                          </a:lnTo>
                          <a:lnTo>
                            <a:pt x="321" y="461"/>
                          </a:lnTo>
                          <a:lnTo>
                            <a:pt x="319" y="461"/>
                          </a:lnTo>
                          <a:lnTo>
                            <a:pt x="317" y="461"/>
                          </a:lnTo>
                          <a:lnTo>
                            <a:pt x="315" y="461"/>
                          </a:lnTo>
                          <a:lnTo>
                            <a:pt x="313" y="461"/>
                          </a:lnTo>
                          <a:lnTo>
                            <a:pt x="311" y="461"/>
                          </a:lnTo>
                          <a:lnTo>
                            <a:pt x="311" y="459"/>
                          </a:lnTo>
                          <a:lnTo>
                            <a:pt x="309" y="459"/>
                          </a:lnTo>
                          <a:lnTo>
                            <a:pt x="307" y="459"/>
                          </a:lnTo>
                          <a:lnTo>
                            <a:pt x="305" y="459"/>
                          </a:lnTo>
                          <a:lnTo>
                            <a:pt x="305" y="457"/>
                          </a:lnTo>
                          <a:lnTo>
                            <a:pt x="303" y="457"/>
                          </a:lnTo>
                          <a:lnTo>
                            <a:pt x="303" y="455"/>
                          </a:lnTo>
                          <a:lnTo>
                            <a:pt x="301" y="455"/>
                          </a:lnTo>
                          <a:lnTo>
                            <a:pt x="300" y="455"/>
                          </a:lnTo>
                          <a:lnTo>
                            <a:pt x="298" y="455"/>
                          </a:lnTo>
                          <a:lnTo>
                            <a:pt x="298" y="453"/>
                          </a:lnTo>
                          <a:lnTo>
                            <a:pt x="296" y="453"/>
                          </a:lnTo>
                          <a:lnTo>
                            <a:pt x="294" y="453"/>
                          </a:lnTo>
                          <a:lnTo>
                            <a:pt x="294" y="451"/>
                          </a:lnTo>
                          <a:lnTo>
                            <a:pt x="292" y="451"/>
                          </a:lnTo>
                          <a:lnTo>
                            <a:pt x="292" y="449"/>
                          </a:lnTo>
                          <a:lnTo>
                            <a:pt x="292" y="451"/>
                          </a:lnTo>
                          <a:lnTo>
                            <a:pt x="292" y="453"/>
                          </a:lnTo>
                          <a:lnTo>
                            <a:pt x="290" y="453"/>
                          </a:lnTo>
                          <a:lnTo>
                            <a:pt x="290" y="455"/>
                          </a:lnTo>
                          <a:lnTo>
                            <a:pt x="288" y="455"/>
                          </a:lnTo>
                          <a:lnTo>
                            <a:pt x="288" y="453"/>
                          </a:lnTo>
                          <a:lnTo>
                            <a:pt x="286" y="453"/>
                          </a:lnTo>
                          <a:lnTo>
                            <a:pt x="288" y="455"/>
                          </a:lnTo>
                          <a:lnTo>
                            <a:pt x="288" y="457"/>
                          </a:lnTo>
                          <a:lnTo>
                            <a:pt x="286" y="457"/>
                          </a:lnTo>
                          <a:lnTo>
                            <a:pt x="286" y="459"/>
                          </a:lnTo>
                          <a:lnTo>
                            <a:pt x="284" y="459"/>
                          </a:lnTo>
                          <a:lnTo>
                            <a:pt x="284" y="457"/>
                          </a:lnTo>
                          <a:lnTo>
                            <a:pt x="284" y="459"/>
                          </a:lnTo>
                          <a:lnTo>
                            <a:pt x="282" y="459"/>
                          </a:lnTo>
                          <a:lnTo>
                            <a:pt x="282" y="461"/>
                          </a:lnTo>
                          <a:lnTo>
                            <a:pt x="284" y="461"/>
                          </a:lnTo>
                          <a:lnTo>
                            <a:pt x="286" y="461"/>
                          </a:lnTo>
                          <a:lnTo>
                            <a:pt x="288" y="461"/>
                          </a:lnTo>
                          <a:lnTo>
                            <a:pt x="288" y="463"/>
                          </a:lnTo>
                          <a:lnTo>
                            <a:pt x="288" y="461"/>
                          </a:lnTo>
                          <a:lnTo>
                            <a:pt x="286" y="461"/>
                          </a:lnTo>
                          <a:lnTo>
                            <a:pt x="284" y="461"/>
                          </a:lnTo>
                          <a:lnTo>
                            <a:pt x="284" y="463"/>
                          </a:lnTo>
                          <a:lnTo>
                            <a:pt x="284" y="465"/>
                          </a:lnTo>
                          <a:lnTo>
                            <a:pt x="286" y="463"/>
                          </a:lnTo>
                          <a:lnTo>
                            <a:pt x="288" y="463"/>
                          </a:lnTo>
                          <a:lnTo>
                            <a:pt x="288" y="465"/>
                          </a:lnTo>
                          <a:lnTo>
                            <a:pt x="288" y="467"/>
                          </a:lnTo>
                          <a:lnTo>
                            <a:pt x="290" y="467"/>
                          </a:lnTo>
                          <a:lnTo>
                            <a:pt x="290" y="469"/>
                          </a:lnTo>
                          <a:lnTo>
                            <a:pt x="292" y="469"/>
                          </a:lnTo>
                          <a:lnTo>
                            <a:pt x="292" y="471"/>
                          </a:lnTo>
                          <a:lnTo>
                            <a:pt x="290" y="471"/>
                          </a:lnTo>
                          <a:lnTo>
                            <a:pt x="290" y="472"/>
                          </a:lnTo>
                          <a:lnTo>
                            <a:pt x="292" y="472"/>
                          </a:lnTo>
                          <a:lnTo>
                            <a:pt x="290" y="472"/>
                          </a:lnTo>
                          <a:lnTo>
                            <a:pt x="290" y="471"/>
                          </a:lnTo>
                          <a:lnTo>
                            <a:pt x="288" y="471"/>
                          </a:lnTo>
                          <a:lnTo>
                            <a:pt x="288" y="472"/>
                          </a:lnTo>
                          <a:lnTo>
                            <a:pt x="290" y="472"/>
                          </a:lnTo>
                          <a:lnTo>
                            <a:pt x="290" y="474"/>
                          </a:lnTo>
                          <a:lnTo>
                            <a:pt x="288" y="474"/>
                          </a:lnTo>
                          <a:lnTo>
                            <a:pt x="288" y="472"/>
                          </a:lnTo>
                          <a:lnTo>
                            <a:pt x="286" y="472"/>
                          </a:lnTo>
                          <a:lnTo>
                            <a:pt x="288" y="472"/>
                          </a:lnTo>
                          <a:lnTo>
                            <a:pt x="288" y="474"/>
                          </a:lnTo>
                          <a:lnTo>
                            <a:pt x="286" y="474"/>
                          </a:lnTo>
                          <a:lnTo>
                            <a:pt x="286" y="476"/>
                          </a:lnTo>
                          <a:lnTo>
                            <a:pt x="288" y="476"/>
                          </a:lnTo>
                          <a:lnTo>
                            <a:pt x="290" y="476"/>
                          </a:lnTo>
                          <a:lnTo>
                            <a:pt x="288" y="476"/>
                          </a:lnTo>
                          <a:lnTo>
                            <a:pt x="288" y="478"/>
                          </a:lnTo>
                          <a:lnTo>
                            <a:pt x="288" y="480"/>
                          </a:lnTo>
                          <a:lnTo>
                            <a:pt x="286" y="478"/>
                          </a:lnTo>
                          <a:lnTo>
                            <a:pt x="286" y="480"/>
                          </a:lnTo>
                          <a:lnTo>
                            <a:pt x="284" y="480"/>
                          </a:lnTo>
                          <a:lnTo>
                            <a:pt x="284" y="482"/>
                          </a:lnTo>
                          <a:lnTo>
                            <a:pt x="284" y="480"/>
                          </a:lnTo>
                          <a:lnTo>
                            <a:pt x="282" y="480"/>
                          </a:lnTo>
                          <a:lnTo>
                            <a:pt x="282" y="482"/>
                          </a:lnTo>
                          <a:lnTo>
                            <a:pt x="282" y="484"/>
                          </a:lnTo>
                          <a:lnTo>
                            <a:pt x="280" y="484"/>
                          </a:lnTo>
                          <a:lnTo>
                            <a:pt x="280" y="486"/>
                          </a:lnTo>
                          <a:lnTo>
                            <a:pt x="282" y="486"/>
                          </a:lnTo>
                          <a:lnTo>
                            <a:pt x="282" y="484"/>
                          </a:lnTo>
                          <a:lnTo>
                            <a:pt x="282" y="486"/>
                          </a:lnTo>
                          <a:lnTo>
                            <a:pt x="284" y="488"/>
                          </a:lnTo>
                          <a:lnTo>
                            <a:pt x="282" y="488"/>
                          </a:lnTo>
                          <a:lnTo>
                            <a:pt x="282" y="490"/>
                          </a:lnTo>
                          <a:lnTo>
                            <a:pt x="284" y="490"/>
                          </a:lnTo>
                          <a:lnTo>
                            <a:pt x="284" y="492"/>
                          </a:lnTo>
                          <a:lnTo>
                            <a:pt x="284" y="494"/>
                          </a:lnTo>
                          <a:lnTo>
                            <a:pt x="284" y="492"/>
                          </a:lnTo>
                          <a:lnTo>
                            <a:pt x="282" y="492"/>
                          </a:lnTo>
                          <a:lnTo>
                            <a:pt x="280" y="492"/>
                          </a:lnTo>
                          <a:lnTo>
                            <a:pt x="282" y="492"/>
                          </a:lnTo>
                          <a:lnTo>
                            <a:pt x="282" y="494"/>
                          </a:lnTo>
                          <a:lnTo>
                            <a:pt x="280" y="494"/>
                          </a:lnTo>
                          <a:lnTo>
                            <a:pt x="280" y="496"/>
                          </a:lnTo>
                          <a:lnTo>
                            <a:pt x="278" y="496"/>
                          </a:lnTo>
                          <a:lnTo>
                            <a:pt x="278" y="497"/>
                          </a:lnTo>
                          <a:lnTo>
                            <a:pt x="280" y="497"/>
                          </a:lnTo>
                          <a:lnTo>
                            <a:pt x="280" y="499"/>
                          </a:lnTo>
                          <a:lnTo>
                            <a:pt x="278" y="499"/>
                          </a:lnTo>
                          <a:lnTo>
                            <a:pt x="278" y="497"/>
                          </a:lnTo>
                          <a:lnTo>
                            <a:pt x="277" y="497"/>
                          </a:lnTo>
                          <a:lnTo>
                            <a:pt x="277" y="499"/>
                          </a:lnTo>
                          <a:lnTo>
                            <a:pt x="277" y="497"/>
                          </a:lnTo>
                          <a:lnTo>
                            <a:pt x="275" y="497"/>
                          </a:lnTo>
                          <a:lnTo>
                            <a:pt x="275" y="499"/>
                          </a:lnTo>
                          <a:lnTo>
                            <a:pt x="277" y="499"/>
                          </a:lnTo>
                          <a:lnTo>
                            <a:pt x="275" y="499"/>
                          </a:lnTo>
                          <a:lnTo>
                            <a:pt x="275" y="501"/>
                          </a:lnTo>
                          <a:lnTo>
                            <a:pt x="277" y="501"/>
                          </a:lnTo>
                          <a:lnTo>
                            <a:pt x="277" y="503"/>
                          </a:lnTo>
                          <a:lnTo>
                            <a:pt x="275" y="503"/>
                          </a:lnTo>
                          <a:lnTo>
                            <a:pt x="275" y="501"/>
                          </a:lnTo>
                          <a:lnTo>
                            <a:pt x="273" y="501"/>
                          </a:lnTo>
                          <a:lnTo>
                            <a:pt x="273" y="503"/>
                          </a:lnTo>
                          <a:lnTo>
                            <a:pt x="273" y="501"/>
                          </a:lnTo>
                          <a:lnTo>
                            <a:pt x="273" y="503"/>
                          </a:lnTo>
                          <a:lnTo>
                            <a:pt x="275" y="503"/>
                          </a:lnTo>
                          <a:lnTo>
                            <a:pt x="275" y="505"/>
                          </a:lnTo>
                          <a:lnTo>
                            <a:pt x="277" y="505"/>
                          </a:lnTo>
                          <a:lnTo>
                            <a:pt x="277" y="507"/>
                          </a:lnTo>
                          <a:lnTo>
                            <a:pt x="277" y="505"/>
                          </a:lnTo>
                          <a:lnTo>
                            <a:pt x="275" y="505"/>
                          </a:lnTo>
                          <a:lnTo>
                            <a:pt x="275" y="507"/>
                          </a:lnTo>
                          <a:lnTo>
                            <a:pt x="273" y="507"/>
                          </a:lnTo>
                          <a:lnTo>
                            <a:pt x="273" y="505"/>
                          </a:lnTo>
                          <a:lnTo>
                            <a:pt x="271" y="505"/>
                          </a:lnTo>
                          <a:lnTo>
                            <a:pt x="271" y="507"/>
                          </a:lnTo>
                          <a:lnTo>
                            <a:pt x="271" y="509"/>
                          </a:lnTo>
                          <a:lnTo>
                            <a:pt x="269" y="509"/>
                          </a:lnTo>
                          <a:lnTo>
                            <a:pt x="269" y="511"/>
                          </a:lnTo>
                          <a:lnTo>
                            <a:pt x="269" y="509"/>
                          </a:lnTo>
                          <a:lnTo>
                            <a:pt x="267" y="509"/>
                          </a:lnTo>
                          <a:lnTo>
                            <a:pt x="265" y="509"/>
                          </a:lnTo>
                          <a:lnTo>
                            <a:pt x="263" y="509"/>
                          </a:lnTo>
                          <a:lnTo>
                            <a:pt x="263" y="507"/>
                          </a:lnTo>
                          <a:lnTo>
                            <a:pt x="261" y="507"/>
                          </a:lnTo>
                          <a:lnTo>
                            <a:pt x="261" y="505"/>
                          </a:lnTo>
                          <a:lnTo>
                            <a:pt x="263" y="505"/>
                          </a:lnTo>
                          <a:lnTo>
                            <a:pt x="261" y="505"/>
                          </a:lnTo>
                          <a:lnTo>
                            <a:pt x="261" y="503"/>
                          </a:lnTo>
                          <a:lnTo>
                            <a:pt x="259" y="503"/>
                          </a:lnTo>
                          <a:lnTo>
                            <a:pt x="259" y="505"/>
                          </a:lnTo>
                          <a:lnTo>
                            <a:pt x="261" y="505"/>
                          </a:lnTo>
                          <a:lnTo>
                            <a:pt x="261" y="507"/>
                          </a:lnTo>
                          <a:lnTo>
                            <a:pt x="259" y="507"/>
                          </a:lnTo>
                          <a:lnTo>
                            <a:pt x="259" y="505"/>
                          </a:lnTo>
                          <a:lnTo>
                            <a:pt x="259" y="507"/>
                          </a:lnTo>
                          <a:lnTo>
                            <a:pt x="257" y="507"/>
                          </a:lnTo>
                          <a:lnTo>
                            <a:pt x="255" y="507"/>
                          </a:lnTo>
                          <a:lnTo>
                            <a:pt x="257" y="509"/>
                          </a:lnTo>
                          <a:lnTo>
                            <a:pt x="257" y="511"/>
                          </a:lnTo>
                          <a:lnTo>
                            <a:pt x="255" y="511"/>
                          </a:lnTo>
                          <a:lnTo>
                            <a:pt x="255" y="509"/>
                          </a:lnTo>
                          <a:lnTo>
                            <a:pt x="253" y="509"/>
                          </a:lnTo>
                          <a:lnTo>
                            <a:pt x="253" y="511"/>
                          </a:lnTo>
                          <a:lnTo>
                            <a:pt x="255" y="511"/>
                          </a:lnTo>
                          <a:lnTo>
                            <a:pt x="255" y="513"/>
                          </a:lnTo>
                          <a:lnTo>
                            <a:pt x="253" y="513"/>
                          </a:lnTo>
                          <a:lnTo>
                            <a:pt x="252" y="513"/>
                          </a:lnTo>
                          <a:lnTo>
                            <a:pt x="250" y="513"/>
                          </a:lnTo>
                          <a:lnTo>
                            <a:pt x="248" y="511"/>
                          </a:lnTo>
                          <a:lnTo>
                            <a:pt x="248" y="509"/>
                          </a:lnTo>
                          <a:lnTo>
                            <a:pt x="248" y="507"/>
                          </a:lnTo>
                          <a:lnTo>
                            <a:pt x="248" y="505"/>
                          </a:lnTo>
                          <a:lnTo>
                            <a:pt x="246" y="505"/>
                          </a:lnTo>
                          <a:lnTo>
                            <a:pt x="246" y="503"/>
                          </a:lnTo>
                          <a:lnTo>
                            <a:pt x="244" y="503"/>
                          </a:lnTo>
                          <a:lnTo>
                            <a:pt x="244" y="505"/>
                          </a:lnTo>
                          <a:lnTo>
                            <a:pt x="244" y="507"/>
                          </a:lnTo>
                          <a:lnTo>
                            <a:pt x="242" y="507"/>
                          </a:lnTo>
                          <a:lnTo>
                            <a:pt x="244" y="507"/>
                          </a:lnTo>
                          <a:lnTo>
                            <a:pt x="242" y="509"/>
                          </a:lnTo>
                          <a:lnTo>
                            <a:pt x="240" y="511"/>
                          </a:lnTo>
                          <a:lnTo>
                            <a:pt x="238" y="511"/>
                          </a:lnTo>
                          <a:lnTo>
                            <a:pt x="240" y="511"/>
                          </a:lnTo>
                          <a:lnTo>
                            <a:pt x="238" y="511"/>
                          </a:lnTo>
                          <a:lnTo>
                            <a:pt x="236" y="511"/>
                          </a:lnTo>
                          <a:lnTo>
                            <a:pt x="234" y="511"/>
                          </a:lnTo>
                          <a:lnTo>
                            <a:pt x="232" y="511"/>
                          </a:lnTo>
                          <a:lnTo>
                            <a:pt x="232" y="509"/>
                          </a:lnTo>
                          <a:lnTo>
                            <a:pt x="230" y="509"/>
                          </a:lnTo>
                          <a:lnTo>
                            <a:pt x="230" y="507"/>
                          </a:lnTo>
                          <a:lnTo>
                            <a:pt x="230" y="509"/>
                          </a:lnTo>
                          <a:lnTo>
                            <a:pt x="229" y="509"/>
                          </a:lnTo>
                          <a:lnTo>
                            <a:pt x="229" y="507"/>
                          </a:lnTo>
                          <a:lnTo>
                            <a:pt x="227" y="507"/>
                          </a:lnTo>
                          <a:lnTo>
                            <a:pt x="227" y="505"/>
                          </a:lnTo>
                          <a:lnTo>
                            <a:pt x="225" y="507"/>
                          </a:lnTo>
                          <a:lnTo>
                            <a:pt x="225" y="505"/>
                          </a:lnTo>
                          <a:lnTo>
                            <a:pt x="225" y="507"/>
                          </a:lnTo>
                          <a:lnTo>
                            <a:pt x="223" y="505"/>
                          </a:lnTo>
                          <a:lnTo>
                            <a:pt x="223" y="507"/>
                          </a:lnTo>
                          <a:lnTo>
                            <a:pt x="221" y="507"/>
                          </a:lnTo>
                          <a:lnTo>
                            <a:pt x="221" y="505"/>
                          </a:lnTo>
                          <a:lnTo>
                            <a:pt x="219" y="505"/>
                          </a:lnTo>
                          <a:lnTo>
                            <a:pt x="217" y="505"/>
                          </a:lnTo>
                          <a:lnTo>
                            <a:pt x="217" y="503"/>
                          </a:lnTo>
                          <a:lnTo>
                            <a:pt x="215" y="503"/>
                          </a:lnTo>
                          <a:lnTo>
                            <a:pt x="215" y="501"/>
                          </a:lnTo>
                          <a:lnTo>
                            <a:pt x="215" y="499"/>
                          </a:lnTo>
                          <a:lnTo>
                            <a:pt x="213" y="499"/>
                          </a:lnTo>
                          <a:lnTo>
                            <a:pt x="213" y="501"/>
                          </a:lnTo>
                          <a:lnTo>
                            <a:pt x="211" y="501"/>
                          </a:lnTo>
                          <a:lnTo>
                            <a:pt x="211" y="503"/>
                          </a:lnTo>
                          <a:lnTo>
                            <a:pt x="211" y="505"/>
                          </a:lnTo>
                          <a:lnTo>
                            <a:pt x="209" y="505"/>
                          </a:lnTo>
                          <a:lnTo>
                            <a:pt x="209" y="507"/>
                          </a:lnTo>
                          <a:lnTo>
                            <a:pt x="207" y="507"/>
                          </a:lnTo>
                          <a:lnTo>
                            <a:pt x="205" y="507"/>
                          </a:lnTo>
                          <a:lnTo>
                            <a:pt x="205" y="509"/>
                          </a:lnTo>
                          <a:lnTo>
                            <a:pt x="204" y="509"/>
                          </a:lnTo>
                          <a:lnTo>
                            <a:pt x="202" y="509"/>
                          </a:lnTo>
                          <a:lnTo>
                            <a:pt x="200" y="509"/>
                          </a:lnTo>
                          <a:lnTo>
                            <a:pt x="198" y="511"/>
                          </a:lnTo>
                          <a:lnTo>
                            <a:pt x="198" y="513"/>
                          </a:lnTo>
                          <a:lnTo>
                            <a:pt x="198" y="515"/>
                          </a:lnTo>
                          <a:lnTo>
                            <a:pt x="196" y="515"/>
                          </a:lnTo>
                          <a:lnTo>
                            <a:pt x="196" y="517"/>
                          </a:lnTo>
                          <a:lnTo>
                            <a:pt x="194" y="517"/>
                          </a:lnTo>
                          <a:lnTo>
                            <a:pt x="192" y="517"/>
                          </a:lnTo>
                          <a:lnTo>
                            <a:pt x="192" y="519"/>
                          </a:lnTo>
                          <a:lnTo>
                            <a:pt x="190" y="519"/>
                          </a:lnTo>
                          <a:lnTo>
                            <a:pt x="188" y="519"/>
                          </a:lnTo>
                          <a:lnTo>
                            <a:pt x="188" y="520"/>
                          </a:lnTo>
                          <a:lnTo>
                            <a:pt x="186" y="520"/>
                          </a:lnTo>
                          <a:lnTo>
                            <a:pt x="186" y="522"/>
                          </a:lnTo>
                          <a:lnTo>
                            <a:pt x="184" y="522"/>
                          </a:lnTo>
                          <a:lnTo>
                            <a:pt x="184" y="520"/>
                          </a:lnTo>
                          <a:lnTo>
                            <a:pt x="182" y="520"/>
                          </a:lnTo>
                          <a:lnTo>
                            <a:pt x="181" y="520"/>
                          </a:lnTo>
                          <a:lnTo>
                            <a:pt x="179" y="520"/>
                          </a:lnTo>
                          <a:lnTo>
                            <a:pt x="177" y="520"/>
                          </a:lnTo>
                          <a:lnTo>
                            <a:pt x="177" y="519"/>
                          </a:lnTo>
                          <a:lnTo>
                            <a:pt x="175" y="519"/>
                          </a:lnTo>
                          <a:lnTo>
                            <a:pt x="177" y="519"/>
                          </a:lnTo>
                          <a:lnTo>
                            <a:pt x="177" y="517"/>
                          </a:lnTo>
                          <a:lnTo>
                            <a:pt x="175" y="517"/>
                          </a:lnTo>
                          <a:lnTo>
                            <a:pt x="173" y="517"/>
                          </a:lnTo>
                          <a:lnTo>
                            <a:pt x="171" y="517"/>
                          </a:lnTo>
                          <a:lnTo>
                            <a:pt x="171" y="515"/>
                          </a:lnTo>
                          <a:lnTo>
                            <a:pt x="171" y="513"/>
                          </a:lnTo>
                          <a:lnTo>
                            <a:pt x="169" y="513"/>
                          </a:lnTo>
                          <a:lnTo>
                            <a:pt x="169" y="515"/>
                          </a:lnTo>
                          <a:lnTo>
                            <a:pt x="167" y="515"/>
                          </a:lnTo>
                          <a:lnTo>
                            <a:pt x="169" y="515"/>
                          </a:lnTo>
                          <a:lnTo>
                            <a:pt x="167" y="513"/>
                          </a:lnTo>
                          <a:lnTo>
                            <a:pt x="165" y="513"/>
                          </a:lnTo>
                          <a:lnTo>
                            <a:pt x="165" y="511"/>
                          </a:lnTo>
                          <a:lnTo>
                            <a:pt x="163" y="511"/>
                          </a:lnTo>
                          <a:lnTo>
                            <a:pt x="163" y="509"/>
                          </a:lnTo>
                          <a:lnTo>
                            <a:pt x="161" y="509"/>
                          </a:lnTo>
                          <a:lnTo>
                            <a:pt x="159" y="509"/>
                          </a:lnTo>
                          <a:lnTo>
                            <a:pt x="159" y="507"/>
                          </a:lnTo>
                          <a:lnTo>
                            <a:pt x="157" y="507"/>
                          </a:lnTo>
                          <a:lnTo>
                            <a:pt x="156" y="507"/>
                          </a:lnTo>
                          <a:lnTo>
                            <a:pt x="156" y="505"/>
                          </a:lnTo>
                          <a:lnTo>
                            <a:pt x="156" y="507"/>
                          </a:lnTo>
                          <a:lnTo>
                            <a:pt x="154" y="507"/>
                          </a:lnTo>
                          <a:lnTo>
                            <a:pt x="154" y="505"/>
                          </a:lnTo>
                          <a:lnTo>
                            <a:pt x="152" y="505"/>
                          </a:lnTo>
                          <a:lnTo>
                            <a:pt x="152" y="503"/>
                          </a:lnTo>
                          <a:lnTo>
                            <a:pt x="154" y="503"/>
                          </a:lnTo>
                          <a:lnTo>
                            <a:pt x="154" y="501"/>
                          </a:lnTo>
                          <a:lnTo>
                            <a:pt x="152" y="501"/>
                          </a:lnTo>
                          <a:lnTo>
                            <a:pt x="150" y="501"/>
                          </a:lnTo>
                          <a:lnTo>
                            <a:pt x="150" y="499"/>
                          </a:lnTo>
                          <a:lnTo>
                            <a:pt x="150" y="497"/>
                          </a:lnTo>
                          <a:lnTo>
                            <a:pt x="148" y="497"/>
                          </a:lnTo>
                          <a:lnTo>
                            <a:pt x="148" y="496"/>
                          </a:lnTo>
                          <a:lnTo>
                            <a:pt x="146" y="497"/>
                          </a:lnTo>
                          <a:lnTo>
                            <a:pt x="144" y="497"/>
                          </a:lnTo>
                          <a:lnTo>
                            <a:pt x="142" y="497"/>
                          </a:lnTo>
                          <a:lnTo>
                            <a:pt x="142" y="496"/>
                          </a:lnTo>
                          <a:lnTo>
                            <a:pt x="140" y="496"/>
                          </a:lnTo>
                          <a:lnTo>
                            <a:pt x="140" y="494"/>
                          </a:lnTo>
                          <a:lnTo>
                            <a:pt x="138" y="494"/>
                          </a:lnTo>
                          <a:lnTo>
                            <a:pt x="136" y="494"/>
                          </a:lnTo>
                          <a:lnTo>
                            <a:pt x="134" y="494"/>
                          </a:lnTo>
                          <a:lnTo>
                            <a:pt x="133" y="494"/>
                          </a:lnTo>
                          <a:lnTo>
                            <a:pt x="133" y="492"/>
                          </a:lnTo>
                          <a:lnTo>
                            <a:pt x="131" y="492"/>
                          </a:lnTo>
                          <a:lnTo>
                            <a:pt x="131" y="494"/>
                          </a:lnTo>
                          <a:lnTo>
                            <a:pt x="131" y="492"/>
                          </a:lnTo>
                          <a:lnTo>
                            <a:pt x="129" y="492"/>
                          </a:lnTo>
                          <a:lnTo>
                            <a:pt x="127" y="492"/>
                          </a:lnTo>
                          <a:lnTo>
                            <a:pt x="127" y="490"/>
                          </a:lnTo>
                          <a:lnTo>
                            <a:pt x="125" y="490"/>
                          </a:lnTo>
                          <a:lnTo>
                            <a:pt x="123" y="490"/>
                          </a:lnTo>
                          <a:lnTo>
                            <a:pt x="123" y="488"/>
                          </a:lnTo>
                          <a:lnTo>
                            <a:pt x="123" y="490"/>
                          </a:lnTo>
                          <a:lnTo>
                            <a:pt x="121" y="488"/>
                          </a:lnTo>
                          <a:lnTo>
                            <a:pt x="119" y="488"/>
                          </a:lnTo>
                          <a:lnTo>
                            <a:pt x="119" y="490"/>
                          </a:lnTo>
                          <a:lnTo>
                            <a:pt x="117" y="490"/>
                          </a:lnTo>
                          <a:lnTo>
                            <a:pt x="117" y="492"/>
                          </a:lnTo>
                          <a:lnTo>
                            <a:pt x="115" y="492"/>
                          </a:lnTo>
                          <a:lnTo>
                            <a:pt x="115" y="494"/>
                          </a:lnTo>
                          <a:lnTo>
                            <a:pt x="113" y="494"/>
                          </a:lnTo>
                          <a:lnTo>
                            <a:pt x="111" y="496"/>
                          </a:lnTo>
                          <a:lnTo>
                            <a:pt x="111" y="494"/>
                          </a:lnTo>
                          <a:lnTo>
                            <a:pt x="109" y="494"/>
                          </a:lnTo>
                          <a:lnTo>
                            <a:pt x="109" y="492"/>
                          </a:lnTo>
                          <a:lnTo>
                            <a:pt x="108" y="492"/>
                          </a:lnTo>
                          <a:lnTo>
                            <a:pt x="108" y="494"/>
                          </a:lnTo>
                          <a:lnTo>
                            <a:pt x="108" y="492"/>
                          </a:lnTo>
                          <a:lnTo>
                            <a:pt x="106" y="492"/>
                          </a:lnTo>
                          <a:lnTo>
                            <a:pt x="104" y="492"/>
                          </a:lnTo>
                          <a:lnTo>
                            <a:pt x="104" y="494"/>
                          </a:lnTo>
                          <a:lnTo>
                            <a:pt x="102" y="494"/>
                          </a:lnTo>
                          <a:lnTo>
                            <a:pt x="100" y="494"/>
                          </a:lnTo>
                          <a:lnTo>
                            <a:pt x="100" y="496"/>
                          </a:lnTo>
                          <a:lnTo>
                            <a:pt x="98" y="496"/>
                          </a:lnTo>
                          <a:lnTo>
                            <a:pt x="98" y="497"/>
                          </a:lnTo>
                          <a:lnTo>
                            <a:pt x="96" y="497"/>
                          </a:lnTo>
                          <a:lnTo>
                            <a:pt x="96" y="499"/>
                          </a:lnTo>
                          <a:lnTo>
                            <a:pt x="94" y="499"/>
                          </a:lnTo>
                          <a:lnTo>
                            <a:pt x="94" y="501"/>
                          </a:lnTo>
                          <a:lnTo>
                            <a:pt x="94" y="499"/>
                          </a:lnTo>
                          <a:lnTo>
                            <a:pt x="92" y="499"/>
                          </a:lnTo>
                          <a:lnTo>
                            <a:pt x="92" y="501"/>
                          </a:lnTo>
                          <a:lnTo>
                            <a:pt x="90" y="501"/>
                          </a:lnTo>
                          <a:lnTo>
                            <a:pt x="88" y="501"/>
                          </a:lnTo>
                          <a:lnTo>
                            <a:pt x="88" y="503"/>
                          </a:lnTo>
                          <a:lnTo>
                            <a:pt x="88" y="505"/>
                          </a:lnTo>
                          <a:lnTo>
                            <a:pt x="86" y="507"/>
                          </a:lnTo>
                          <a:lnTo>
                            <a:pt x="85" y="507"/>
                          </a:lnTo>
                          <a:lnTo>
                            <a:pt x="83" y="507"/>
                          </a:lnTo>
                          <a:lnTo>
                            <a:pt x="85" y="507"/>
                          </a:lnTo>
                          <a:lnTo>
                            <a:pt x="85" y="509"/>
                          </a:lnTo>
                          <a:lnTo>
                            <a:pt x="83" y="509"/>
                          </a:lnTo>
                          <a:lnTo>
                            <a:pt x="83" y="507"/>
                          </a:lnTo>
                          <a:lnTo>
                            <a:pt x="81" y="507"/>
                          </a:lnTo>
                          <a:lnTo>
                            <a:pt x="81" y="505"/>
                          </a:lnTo>
                          <a:lnTo>
                            <a:pt x="81" y="503"/>
                          </a:lnTo>
                          <a:lnTo>
                            <a:pt x="81" y="505"/>
                          </a:lnTo>
                          <a:lnTo>
                            <a:pt x="81" y="507"/>
                          </a:lnTo>
                          <a:lnTo>
                            <a:pt x="79" y="507"/>
                          </a:lnTo>
                          <a:lnTo>
                            <a:pt x="79" y="505"/>
                          </a:lnTo>
                          <a:lnTo>
                            <a:pt x="79" y="503"/>
                          </a:lnTo>
                          <a:lnTo>
                            <a:pt x="77" y="503"/>
                          </a:lnTo>
                          <a:lnTo>
                            <a:pt x="77" y="501"/>
                          </a:lnTo>
                          <a:lnTo>
                            <a:pt x="75" y="501"/>
                          </a:lnTo>
                          <a:lnTo>
                            <a:pt x="75" y="499"/>
                          </a:lnTo>
                          <a:lnTo>
                            <a:pt x="73" y="499"/>
                          </a:lnTo>
                          <a:lnTo>
                            <a:pt x="73" y="501"/>
                          </a:lnTo>
                          <a:lnTo>
                            <a:pt x="73" y="503"/>
                          </a:lnTo>
                          <a:lnTo>
                            <a:pt x="71" y="503"/>
                          </a:lnTo>
                          <a:lnTo>
                            <a:pt x="71" y="501"/>
                          </a:lnTo>
                          <a:lnTo>
                            <a:pt x="69" y="501"/>
                          </a:lnTo>
                          <a:lnTo>
                            <a:pt x="69" y="499"/>
                          </a:lnTo>
                          <a:lnTo>
                            <a:pt x="69" y="497"/>
                          </a:lnTo>
                          <a:lnTo>
                            <a:pt x="71" y="497"/>
                          </a:lnTo>
                          <a:lnTo>
                            <a:pt x="73" y="497"/>
                          </a:lnTo>
                          <a:lnTo>
                            <a:pt x="71" y="497"/>
                          </a:lnTo>
                          <a:lnTo>
                            <a:pt x="71" y="496"/>
                          </a:lnTo>
                          <a:lnTo>
                            <a:pt x="69" y="496"/>
                          </a:lnTo>
                          <a:lnTo>
                            <a:pt x="67" y="496"/>
                          </a:lnTo>
                          <a:lnTo>
                            <a:pt x="65" y="494"/>
                          </a:lnTo>
                          <a:lnTo>
                            <a:pt x="63" y="492"/>
                          </a:lnTo>
                          <a:lnTo>
                            <a:pt x="61" y="492"/>
                          </a:lnTo>
                          <a:lnTo>
                            <a:pt x="60" y="492"/>
                          </a:lnTo>
                          <a:lnTo>
                            <a:pt x="61" y="494"/>
                          </a:lnTo>
                          <a:lnTo>
                            <a:pt x="60" y="494"/>
                          </a:lnTo>
                          <a:lnTo>
                            <a:pt x="58" y="494"/>
                          </a:lnTo>
                          <a:lnTo>
                            <a:pt x="58" y="496"/>
                          </a:lnTo>
                          <a:lnTo>
                            <a:pt x="58" y="497"/>
                          </a:lnTo>
                          <a:lnTo>
                            <a:pt x="56" y="497"/>
                          </a:lnTo>
                          <a:lnTo>
                            <a:pt x="54" y="499"/>
                          </a:lnTo>
                          <a:lnTo>
                            <a:pt x="52" y="499"/>
                          </a:lnTo>
                          <a:lnTo>
                            <a:pt x="50" y="499"/>
                          </a:lnTo>
                          <a:lnTo>
                            <a:pt x="48" y="499"/>
                          </a:lnTo>
                          <a:lnTo>
                            <a:pt x="48" y="497"/>
                          </a:lnTo>
                          <a:lnTo>
                            <a:pt x="48" y="496"/>
                          </a:lnTo>
                          <a:lnTo>
                            <a:pt x="48" y="494"/>
                          </a:lnTo>
                          <a:lnTo>
                            <a:pt x="48" y="492"/>
                          </a:lnTo>
                          <a:lnTo>
                            <a:pt x="46" y="492"/>
                          </a:lnTo>
                          <a:lnTo>
                            <a:pt x="44" y="492"/>
                          </a:lnTo>
                          <a:lnTo>
                            <a:pt x="44" y="490"/>
                          </a:lnTo>
                          <a:lnTo>
                            <a:pt x="44" y="488"/>
                          </a:lnTo>
                          <a:lnTo>
                            <a:pt x="44" y="486"/>
                          </a:lnTo>
                          <a:lnTo>
                            <a:pt x="44" y="484"/>
                          </a:lnTo>
                          <a:lnTo>
                            <a:pt x="44" y="482"/>
                          </a:lnTo>
                          <a:lnTo>
                            <a:pt x="42" y="482"/>
                          </a:lnTo>
                          <a:lnTo>
                            <a:pt x="42" y="480"/>
                          </a:lnTo>
                          <a:lnTo>
                            <a:pt x="40" y="480"/>
                          </a:lnTo>
                          <a:lnTo>
                            <a:pt x="38" y="480"/>
                          </a:lnTo>
                          <a:lnTo>
                            <a:pt x="38" y="478"/>
                          </a:lnTo>
                          <a:lnTo>
                            <a:pt x="37" y="478"/>
                          </a:lnTo>
                          <a:lnTo>
                            <a:pt x="37" y="476"/>
                          </a:lnTo>
                          <a:lnTo>
                            <a:pt x="35" y="474"/>
                          </a:lnTo>
                          <a:lnTo>
                            <a:pt x="35" y="472"/>
                          </a:lnTo>
                          <a:lnTo>
                            <a:pt x="33" y="472"/>
                          </a:lnTo>
                          <a:lnTo>
                            <a:pt x="33" y="471"/>
                          </a:lnTo>
                          <a:lnTo>
                            <a:pt x="31" y="471"/>
                          </a:lnTo>
                          <a:lnTo>
                            <a:pt x="29" y="471"/>
                          </a:lnTo>
                          <a:lnTo>
                            <a:pt x="27" y="472"/>
                          </a:lnTo>
                          <a:lnTo>
                            <a:pt x="25" y="472"/>
                          </a:lnTo>
                          <a:lnTo>
                            <a:pt x="25" y="474"/>
                          </a:lnTo>
                          <a:lnTo>
                            <a:pt x="23" y="474"/>
                          </a:lnTo>
                          <a:lnTo>
                            <a:pt x="21" y="474"/>
                          </a:lnTo>
                          <a:lnTo>
                            <a:pt x="21" y="476"/>
                          </a:lnTo>
                          <a:lnTo>
                            <a:pt x="23" y="476"/>
                          </a:lnTo>
                          <a:lnTo>
                            <a:pt x="23" y="478"/>
                          </a:lnTo>
                          <a:lnTo>
                            <a:pt x="21" y="478"/>
                          </a:lnTo>
                          <a:lnTo>
                            <a:pt x="21" y="476"/>
                          </a:lnTo>
                          <a:lnTo>
                            <a:pt x="21" y="478"/>
                          </a:lnTo>
                          <a:lnTo>
                            <a:pt x="21" y="480"/>
                          </a:lnTo>
                          <a:lnTo>
                            <a:pt x="19" y="480"/>
                          </a:lnTo>
                          <a:lnTo>
                            <a:pt x="17" y="482"/>
                          </a:lnTo>
                          <a:lnTo>
                            <a:pt x="17" y="480"/>
                          </a:lnTo>
                          <a:lnTo>
                            <a:pt x="15" y="480"/>
                          </a:lnTo>
                          <a:lnTo>
                            <a:pt x="13" y="480"/>
                          </a:lnTo>
                          <a:lnTo>
                            <a:pt x="12" y="480"/>
                          </a:lnTo>
                          <a:lnTo>
                            <a:pt x="10" y="480"/>
                          </a:lnTo>
                          <a:lnTo>
                            <a:pt x="8" y="480"/>
                          </a:lnTo>
                          <a:lnTo>
                            <a:pt x="6" y="480"/>
                          </a:lnTo>
                          <a:lnTo>
                            <a:pt x="4" y="480"/>
                          </a:lnTo>
                          <a:lnTo>
                            <a:pt x="2" y="480"/>
                          </a:lnTo>
                          <a:lnTo>
                            <a:pt x="2" y="482"/>
                          </a:lnTo>
                          <a:lnTo>
                            <a:pt x="0" y="482"/>
                          </a:lnTo>
                          <a:lnTo>
                            <a:pt x="0" y="480"/>
                          </a:lnTo>
                          <a:lnTo>
                            <a:pt x="0" y="478"/>
                          </a:lnTo>
                          <a:lnTo>
                            <a:pt x="0" y="476"/>
                          </a:lnTo>
                          <a:lnTo>
                            <a:pt x="0" y="474"/>
                          </a:lnTo>
                          <a:lnTo>
                            <a:pt x="2" y="474"/>
                          </a:lnTo>
                          <a:lnTo>
                            <a:pt x="2" y="472"/>
                          </a:lnTo>
                          <a:lnTo>
                            <a:pt x="2" y="471"/>
                          </a:lnTo>
                          <a:lnTo>
                            <a:pt x="4" y="471"/>
                          </a:lnTo>
                          <a:lnTo>
                            <a:pt x="4" y="469"/>
                          </a:lnTo>
                          <a:lnTo>
                            <a:pt x="6" y="469"/>
                          </a:lnTo>
                          <a:lnTo>
                            <a:pt x="6" y="467"/>
                          </a:lnTo>
                          <a:lnTo>
                            <a:pt x="8" y="467"/>
                          </a:lnTo>
                          <a:lnTo>
                            <a:pt x="8" y="465"/>
                          </a:lnTo>
                          <a:lnTo>
                            <a:pt x="10" y="463"/>
                          </a:lnTo>
                          <a:lnTo>
                            <a:pt x="10" y="461"/>
                          </a:lnTo>
                          <a:lnTo>
                            <a:pt x="12" y="461"/>
                          </a:lnTo>
                          <a:lnTo>
                            <a:pt x="12" y="459"/>
                          </a:lnTo>
                          <a:lnTo>
                            <a:pt x="13" y="459"/>
                          </a:lnTo>
                          <a:lnTo>
                            <a:pt x="13" y="457"/>
                          </a:lnTo>
                          <a:lnTo>
                            <a:pt x="13" y="455"/>
                          </a:lnTo>
                          <a:lnTo>
                            <a:pt x="15" y="455"/>
                          </a:lnTo>
                          <a:lnTo>
                            <a:pt x="17" y="455"/>
                          </a:lnTo>
                          <a:lnTo>
                            <a:pt x="17" y="453"/>
                          </a:lnTo>
                          <a:lnTo>
                            <a:pt x="17" y="451"/>
                          </a:lnTo>
                          <a:lnTo>
                            <a:pt x="19" y="451"/>
                          </a:lnTo>
                          <a:lnTo>
                            <a:pt x="21" y="449"/>
                          </a:lnTo>
                          <a:lnTo>
                            <a:pt x="23" y="449"/>
                          </a:lnTo>
                          <a:lnTo>
                            <a:pt x="23" y="448"/>
                          </a:lnTo>
                          <a:lnTo>
                            <a:pt x="25" y="448"/>
                          </a:lnTo>
                          <a:lnTo>
                            <a:pt x="25" y="446"/>
                          </a:lnTo>
                          <a:lnTo>
                            <a:pt x="27" y="446"/>
                          </a:lnTo>
                          <a:lnTo>
                            <a:pt x="27" y="444"/>
                          </a:lnTo>
                          <a:lnTo>
                            <a:pt x="29" y="444"/>
                          </a:lnTo>
                          <a:lnTo>
                            <a:pt x="31" y="444"/>
                          </a:lnTo>
                          <a:lnTo>
                            <a:pt x="31" y="442"/>
                          </a:lnTo>
                          <a:lnTo>
                            <a:pt x="33" y="442"/>
                          </a:lnTo>
                          <a:lnTo>
                            <a:pt x="33" y="440"/>
                          </a:lnTo>
                          <a:lnTo>
                            <a:pt x="35" y="440"/>
                          </a:lnTo>
                          <a:lnTo>
                            <a:pt x="35" y="442"/>
                          </a:lnTo>
                          <a:lnTo>
                            <a:pt x="37" y="442"/>
                          </a:lnTo>
                          <a:lnTo>
                            <a:pt x="37" y="440"/>
                          </a:lnTo>
                          <a:lnTo>
                            <a:pt x="38" y="438"/>
                          </a:lnTo>
                          <a:lnTo>
                            <a:pt x="38" y="436"/>
                          </a:lnTo>
                          <a:lnTo>
                            <a:pt x="37" y="436"/>
                          </a:lnTo>
                          <a:lnTo>
                            <a:pt x="38" y="436"/>
                          </a:lnTo>
                          <a:lnTo>
                            <a:pt x="38" y="434"/>
                          </a:lnTo>
                          <a:lnTo>
                            <a:pt x="40" y="434"/>
                          </a:lnTo>
                          <a:lnTo>
                            <a:pt x="40" y="432"/>
                          </a:lnTo>
                          <a:lnTo>
                            <a:pt x="42" y="432"/>
                          </a:lnTo>
                          <a:lnTo>
                            <a:pt x="42" y="430"/>
                          </a:lnTo>
                          <a:lnTo>
                            <a:pt x="42" y="428"/>
                          </a:lnTo>
                          <a:lnTo>
                            <a:pt x="44" y="428"/>
                          </a:lnTo>
                          <a:lnTo>
                            <a:pt x="44" y="426"/>
                          </a:lnTo>
                          <a:lnTo>
                            <a:pt x="46" y="424"/>
                          </a:lnTo>
                          <a:lnTo>
                            <a:pt x="46" y="423"/>
                          </a:lnTo>
                          <a:lnTo>
                            <a:pt x="46" y="421"/>
                          </a:lnTo>
                          <a:lnTo>
                            <a:pt x="48" y="421"/>
                          </a:lnTo>
                          <a:lnTo>
                            <a:pt x="48" y="419"/>
                          </a:lnTo>
                          <a:lnTo>
                            <a:pt x="48" y="417"/>
                          </a:lnTo>
                          <a:lnTo>
                            <a:pt x="50" y="417"/>
                          </a:lnTo>
                          <a:lnTo>
                            <a:pt x="48" y="415"/>
                          </a:lnTo>
                          <a:lnTo>
                            <a:pt x="48" y="413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50" y="409"/>
                          </a:lnTo>
                          <a:lnTo>
                            <a:pt x="50" y="407"/>
                          </a:lnTo>
                          <a:lnTo>
                            <a:pt x="52" y="407"/>
                          </a:lnTo>
                          <a:lnTo>
                            <a:pt x="52" y="405"/>
                          </a:lnTo>
                          <a:lnTo>
                            <a:pt x="54" y="405"/>
                          </a:lnTo>
                          <a:lnTo>
                            <a:pt x="54" y="403"/>
                          </a:lnTo>
                          <a:lnTo>
                            <a:pt x="56" y="403"/>
                          </a:lnTo>
                          <a:lnTo>
                            <a:pt x="56" y="401"/>
                          </a:lnTo>
                          <a:lnTo>
                            <a:pt x="58" y="401"/>
                          </a:lnTo>
                          <a:lnTo>
                            <a:pt x="58" y="399"/>
                          </a:lnTo>
                          <a:lnTo>
                            <a:pt x="58" y="398"/>
                          </a:lnTo>
                          <a:lnTo>
                            <a:pt x="58" y="396"/>
                          </a:lnTo>
                          <a:lnTo>
                            <a:pt x="60" y="396"/>
                          </a:lnTo>
                          <a:lnTo>
                            <a:pt x="60" y="394"/>
                          </a:lnTo>
                          <a:lnTo>
                            <a:pt x="61" y="392"/>
                          </a:lnTo>
                          <a:lnTo>
                            <a:pt x="63" y="390"/>
                          </a:lnTo>
                          <a:lnTo>
                            <a:pt x="63" y="388"/>
                          </a:lnTo>
                          <a:lnTo>
                            <a:pt x="65" y="388"/>
                          </a:lnTo>
                          <a:lnTo>
                            <a:pt x="67" y="386"/>
                          </a:lnTo>
                          <a:lnTo>
                            <a:pt x="67" y="388"/>
                          </a:lnTo>
                          <a:lnTo>
                            <a:pt x="69" y="388"/>
                          </a:lnTo>
                          <a:lnTo>
                            <a:pt x="69" y="386"/>
                          </a:lnTo>
                          <a:lnTo>
                            <a:pt x="71" y="386"/>
                          </a:lnTo>
                          <a:lnTo>
                            <a:pt x="71" y="384"/>
                          </a:lnTo>
                          <a:lnTo>
                            <a:pt x="73" y="384"/>
                          </a:lnTo>
                          <a:lnTo>
                            <a:pt x="75" y="384"/>
                          </a:lnTo>
                          <a:lnTo>
                            <a:pt x="77" y="384"/>
                          </a:lnTo>
                          <a:lnTo>
                            <a:pt x="79" y="384"/>
                          </a:lnTo>
                          <a:lnTo>
                            <a:pt x="79" y="382"/>
                          </a:lnTo>
                          <a:lnTo>
                            <a:pt x="81" y="382"/>
                          </a:lnTo>
                          <a:lnTo>
                            <a:pt x="83" y="382"/>
                          </a:lnTo>
                          <a:lnTo>
                            <a:pt x="83" y="384"/>
                          </a:lnTo>
                          <a:lnTo>
                            <a:pt x="85" y="384"/>
                          </a:lnTo>
                          <a:lnTo>
                            <a:pt x="85" y="382"/>
                          </a:lnTo>
                          <a:lnTo>
                            <a:pt x="86" y="382"/>
                          </a:lnTo>
                          <a:lnTo>
                            <a:pt x="86" y="380"/>
                          </a:lnTo>
                          <a:lnTo>
                            <a:pt x="88" y="380"/>
                          </a:lnTo>
                          <a:lnTo>
                            <a:pt x="88" y="378"/>
                          </a:lnTo>
                          <a:lnTo>
                            <a:pt x="90" y="378"/>
                          </a:lnTo>
                          <a:lnTo>
                            <a:pt x="90" y="376"/>
                          </a:lnTo>
                          <a:lnTo>
                            <a:pt x="92" y="376"/>
                          </a:lnTo>
                          <a:lnTo>
                            <a:pt x="92" y="375"/>
                          </a:lnTo>
                          <a:lnTo>
                            <a:pt x="92" y="376"/>
                          </a:lnTo>
                          <a:lnTo>
                            <a:pt x="94" y="376"/>
                          </a:lnTo>
                          <a:lnTo>
                            <a:pt x="94" y="375"/>
                          </a:lnTo>
                          <a:lnTo>
                            <a:pt x="94" y="373"/>
                          </a:lnTo>
                          <a:lnTo>
                            <a:pt x="94" y="371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5"/>
                          </a:lnTo>
                          <a:lnTo>
                            <a:pt x="96" y="363"/>
                          </a:lnTo>
                          <a:lnTo>
                            <a:pt x="96" y="361"/>
                          </a:lnTo>
                          <a:lnTo>
                            <a:pt x="96" y="357"/>
                          </a:lnTo>
                          <a:lnTo>
                            <a:pt x="96" y="355"/>
                          </a:lnTo>
                          <a:lnTo>
                            <a:pt x="96" y="353"/>
                          </a:lnTo>
                          <a:lnTo>
                            <a:pt x="96" y="351"/>
                          </a:lnTo>
                          <a:lnTo>
                            <a:pt x="96" y="350"/>
                          </a:lnTo>
                          <a:lnTo>
                            <a:pt x="96" y="348"/>
                          </a:lnTo>
                          <a:lnTo>
                            <a:pt x="94" y="346"/>
                          </a:lnTo>
                          <a:lnTo>
                            <a:pt x="94" y="344"/>
                          </a:lnTo>
                          <a:lnTo>
                            <a:pt x="94" y="342"/>
                          </a:lnTo>
                          <a:lnTo>
                            <a:pt x="94" y="340"/>
                          </a:lnTo>
                          <a:lnTo>
                            <a:pt x="94" y="338"/>
                          </a:lnTo>
                          <a:lnTo>
                            <a:pt x="96" y="336"/>
                          </a:lnTo>
                          <a:lnTo>
                            <a:pt x="98" y="336"/>
                          </a:lnTo>
                          <a:lnTo>
                            <a:pt x="100" y="334"/>
                          </a:lnTo>
                          <a:lnTo>
                            <a:pt x="100" y="332"/>
                          </a:lnTo>
                          <a:lnTo>
                            <a:pt x="100" y="330"/>
                          </a:lnTo>
                          <a:lnTo>
                            <a:pt x="100" y="328"/>
                          </a:lnTo>
                          <a:lnTo>
                            <a:pt x="100" y="327"/>
                          </a:lnTo>
                          <a:lnTo>
                            <a:pt x="100" y="325"/>
                          </a:lnTo>
                          <a:lnTo>
                            <a:pt x="98" y="323"/>
                          </a:lnTo>
                          <a:lnTo>
                            <a:pt x="98" y="321"/>
                          </a:lnTo>
                          <a:lnTo>
                            <a:pt x="96" y="319"/>
                          </a:lnTo>
                          <a:lnTo>
                            <a:pt x="96" y="317"/>
                          </a:lnTo>
                          <a:lnTo>
                            <a:pt x="92" y="317"/>
                          </a:lnTo>
                          <a:lnTo>
                            <a:pt x="90" y="317"/>
                          </a:lnTo>
                          <a:lnTo>
                            <a:pt x="90" y="315"/>
                          </a:lnTo>
                          <a:lnTo>
                            <a:pt x="88" y="315"/>
                          </a:lnTo>
                          <a:lnTo>
                            <a:pt x="86" y="317"/>
                          </a:lnTo>
                          <a:lnTo>
                            <a:pt x="86" y="315"/>
                          </a:lnTo>
                          <a:lnTo>
                            <a:pt x="85" y="315"/>
                          </a:lnTo>
                          <a:lnTo>
                            <a:pt x="83" y="315"/>
                          </a:lnTo>
                          <a:lnTo>
                            <a:pt x="81" y="315"/>
                          </a:lnTo>
                          <a:lnTo>
                            <a:pt x="81" y="317"/>
                          </a:lnTo>
                          <a:lnTo>
                            <a:pt x="79" y="315"/>
                          </a:lnTo>
                          <a:lnTo>
                            <a:pt x="77" y="315"/>
                          </a:lnTo>
                          <a:lnTo>
                            <a:pt x="75" y="315"/>
                          </a:lnTo>
                          <a:lnTo>
                            <a:pt x="75" y="313"/>
                          </a:lnTo>
                          <a:lnTo>
                            <a:pt x="73" y="313"/>
                          </a:lnTo>
                          <a:lnTo>
                            <a:pt x="71" y="313"/>
                          </a:lnTo>
                          <a:lnTo>
                            <a:pt x="71" y="311"/>
                          </a:lnTo>
                          <a:lnTo>
                            <a:pt x="69" y="311"/>
                          </a:lnTo>
                          <a:lnTo>
                            <a:pt x="69" y="309"/>
                          </a:lnTo>
                          <a:lnTo>
                            <a:pt x="67" y="309"/>
                          </a:lnTo>
                          <a:lnTo>
                            <a:pt x="67" y="307"/>
                          </a:lnTo>
                          <a:lnTo>
                            <a:pt x="65" y="307"/>
                          </a:lnTo>
                          <a:lnTo>
                            <a:pt x="65" y="305"/>
                          </a:lnTo>
                          <a:lnTo>
                            <a:pt x="63" y="305"/>
                          </a:lnTo>
                          <a:lnTo>
                            <a:pt x="63" y="303"/>
                          </a:lnTo>
                          <a:lnTo>
                            <a:pt x="54" y="300"/>
                          </a:lnTo>
                          <a:lnTo>
                            <a:pt x="52" y="298"/>
                          </a:lnTo>
                          <a:lnTo>
                            <a:pt x="50" y="298"/>
                          </a:lnTo>
                          <a:lnTo>
                            <a:pt x="50" y="296"/>
                          </a:lnTo>
                          <a:lnTo>
                            <a:pt x="50" y="294"/>
                          </a:lnTo>
                          <a:lnTo>
                            <a:pt x="50" y="292"/>
                          </a:lnTo>
                          <a:lnTo>
                            <a:pt x="48" y="290"/>
                          </a:lnTo>
                          <a:lnTo>
                            <a:pt x="50" y="288"/>
                          </a:lnTo>
                          <a:lnTo>
                            <a:pt x="48" y="288"/>
                          </a:lnTo>
                          <a:lnTo>
                            <a:pt x="48" y="286"/>
                          </a:lnTo>
                          <a:lnTo>
                            <a:pt x="48" y="284"/>
                          </a:lnTo>
                          <a:lnTo>
                            <a:pt x="46" y="282"/>
                          </a:lnTo>
                          <a:lnTo>
                            <a:pt x="46" y="280"/>
                          </a:lnTo>
                          <a:lnTo>
                            <a:pt x="44" y="280"/>
                          </a:lnTo>
                          <a:lnTo>
                            <a:pt x="44" y="279"/>
                          </a:lnTo>
                          <a:lnTo>
                            <a:pt x="42" y="279"/>
                          </a:lnTo>
                          <a:lnTo>
                            <a:pt x="40" y="277"/>
                          </a:lnTo>
                          <a:lnTo>
                            <a:pt x="38" y="275"/>
                          </a:lnTo>
                          <a:lnTo>
                            <a:pt x="37" y="273"/>
                          </a:lnTo>
                          <a:lnTo>
                            <a:pt x="35" y="271"/>
                          </a:lnTo>
                          <a:lnTo>
                            <a:pt x="33" y="269"/>
                          </a:lnTo>
                          <a:lnTo>
                            <a:pt x="31" y="269"/>
                          </a:lnTo>
                          <a:lnTo>
                            <a:pt x="31" y="267"/>
                          </a:lnTo>
                          <a:lnTo>
                            <a:pt x="29" y="265"/>
                          </a:lnTo>
                          <a:lnTo>
                            <a:pt x="29" y="261"/>
                          </a:lnTo>
                          <a:lnTo>
                            <a:pt x="29" y="259"/>
                          </a:lnTo>
                          <a:lnTo>
                            <a:pt x="27" y="257"/>
                          </a:lnTo>
                          <a:lnTo>
                            <a:pt x="25" y="257"/>
                          </a:lnTo>
                          <a:lnTo>
                            <a:pt x="27" y="257"/>
                          </a:lnTo>
                          <a:lnTo>
                            <a:pt x="29" y="255"/>
                          </a:lnTo>
                          <a:lnTo>
                            <a:pt x="29" y="254"/>
                          </a:lnTo>
                          <a:lnTo>
                            <a:pt x="29" y="252"/>
                          </a:lnTo>
                          <a:lnTo>
                            <a:pt x="31" y="250"/>
                          </a:lnTo>
                          <a:lnTo>
                            <a:pt x="33" y="246"/>
                          </a:lnTo>
                          <a:lnTo>
                            <a:pt x="33" y="244"/>
                          </a:lnTo>
                          <a:lnTo>
                            <a:pt x="33" y="242"/>
                          </a:lnTo>
                          <a:lnTo>
                            <a:pt x="31" y="240"/>
                          </a:lnTo>
                          <a:lnTo>
                            <a:pt x="29" y="238"/>
                          </a:lnTo>
                          <a:lnTo>
                            <a:pt x="29" y="236"/>
                          </a:lnTo>
                          <a:lnTo>
                            <a:pt x="29" y="234"/>
                          </a:lnTo>
                          <a:lnTo>
                            <a:pt x="29" y="232"/>
                          </a:lnTo>
                          <a:lnTo>
                            <a:pt x="31" y="232"/>
                          </a:lnTo>
                          <a:lnTo>
                            <a:pt x="33" y="232"/>
                          </a:lnTo>
                          <a:lnTo>
                            <a:pt x="35" y="232"/>
                          </a:lnTo>
                          <a:lnTo>
                            <a:pt x="37" y="232"/>
                          </a:lnTo>
                          <a:lnTo>
                            <a:pt x="38" y="232"/>
                          </a:lnTo>
                          <a:lnTo>
                            <a:pt x="38" y="231"/>
                          </a:lnTo>
                          <a:lnTo>
                            <a:pt x="40" y="232"/>
                          </a:lnTo>
                          <a:lnTo>
                            <a:pt x="42" y="231"/>
                          </a:lnTo>
                          <a:lnTo>
                            <a:pt x="44" y="231"/>
                          </a:lnTo>
                          <a:lnTo>
                            <a:pt x="42" y="231"/>
                          </a:lnTo>
                          <a:lnTo>
                            <a:pt x="42" y="229"/>
                          </a:lnTo>
                          <a:lnTo>
                            <a:pt x="42" y="227"/>
                          </a:lnTo>
                          <a:lnTo>
                            <a:pt x="44" y="227"/>
                          </a:lnTo>
                          <a:lnTo>
                            <a:pt x="46" y="227"/>
                          </a:lnTo>
                          <a:lnTo>
                            <a:pt x="46" y="225"/>
                          </a:lnTo>
                          <a:lnTo>
                            <a:pt x="46" y="223"/>
                          </a:lnTo>
                          <a:lnTo>
                            <a:pt x="46" y="221"/>
                          </a:lnTo>
                          <a:lnTo>
                            <a:pt x="48" y="221"/>
                          </a:lnTo>
                          <a:lnTo>
                            <a:pt x="50" y="219"/>
                          </a:lnTo>
                          <a:lnTo>
                            <a:pt x="52" y="217"/>
                          </a:lnTo>
                          <a:lnTo>
                            <a:pt x="54" y="217"/>
                          </a:lnTo>
                          <a:lnTo>
                            <a:pt x="56" y="219"/>
                          </a:lnTo>
                          <a:lnTo>
                            <a:pt x="58" y="219"/>
                          </a:lnTo>
                          <a:lnTo>
                            <a:pt x="60" y="221"/>
                          </a:lnTo>
                          <a:lnTo>
                            <a:pt x="60" y="223"/>
                          </a:lnTo>
                          <a:lnTo>
                            <a:pt x="61" y="225"/>
                          </a:lnTo>
                          <a:lnTo>
                            <a:pt x="63" y="227"/>
                          </a:lnTo>
                          <a:lnTo>
                            <a:pt x="65" y="227"/>
                          </a:lnTo>
                          <a:lnTo>
                            <a:pt x="67" y="225"/>
                          </a:lnTo>
                          <a:lnTo>
                            <a:pt x="69" y="223"/>
                          </a:lnTo>
                          <a:lnTo>
                            <a:pt x="71" y="223"/>
                          </a:lnTo>
                          <a:lnTo>
                            <a:pt x="71" y="221"/>
                          </a:lnTo>
                          <a:lnTo>
                            <a:pt x="71" y="219"/>
                          </a:lnTo>
                          <a:lnTo>
                            <a:pt x="71" y="217"/>
                          </a:lnTo>
                          <a:lnTo>
                            <a:pt x="71" y="215"/>
                          </a:lnTo>
                          <a:lnTo>
                            <a:pt x="73" y="211"/>
                          </a:lnTo>
                          <a:lnTo>
                            <a:pt x="75" y="209"/>
                          </a:lnTo>
                          <a:lnTo>
                            <a:pt x="77" y="209"/>
                          </a:lnTo>
                          <a:lnTo>
                            <a:pt x="77" y="207"/>
                          </a:lnTo>
                          <a:lnTo>
                            <a:pt x="79" y="207"/>
                          </a:lnTo>
                          <a:lnTo>
                            <a:pt x="81" y="209"/>
                          </a:lnTo>
                          <a:lnTo>
                            <a:pt x="81" y="211"/>
                          </a:lnTo>
                          <a:lnTo>
                            <a:pt x="81" y="213"/>
                          </a:lnTo>
                          <a:lnTo>
                            <a:pt x="81" y="217"/>
                          </a:lnTo>
                          <a:lnTo>
                            <a:pt x="81" y="219"/>
                          </a:lnTo>
                          <a:lnTo>
                            <a:pt x="81" y="221"/>
                          </a:lnTo>
                          <a:lnTo>
                            <a:pt x="81" y="223"/>
                          </a:lnTo>
                          <a:lnTo>
                            <a:pt x="83" y="225"/>
                          </a:lnTo>
                          <a:lnTo>
                            <a:pt x="85" y="227"/>
                          </a:lnTo>
                          <a:lnTo>
                            <a:pt x="86" y="227"/>
                          </a:lnTo>
                          <a:lnTo>
                            <a:pt x="86" y="229"/>
                          </a:lnTo>
                          <a:lnTo>
                            <a:pt x="88" y="229"/>
                          </a:lnTo>
                          <a:lnTo>
                            <a:pt x="90" y="229"/>
                          </a:lnTo>
                          <a:lnTo>
                            <a:pt x="92" y="227"/>
                          </a:lnTo>
                          <a:lnTo>
                            <a:pt x="92" y="225"/>
                          </a:lnTo>
                          <a:lnTo>
                            <a:pt x="94" y="225"/>
                          </a:lnTo>
                          <a:lnTo>
                            <a:pt x="96" y="225"/>
                          </a:lnTo>
                          <a:lnTo>
                            <a:pt x="98" y="225"/>
                          </a:lnTo>
                          <a:lnTo>
                            <a:pt x="102" y="223"/>
                          </a:lnTo>
                          <a:lnTo>
                            <a:pt x="104" y="221"/>
                          </a:lnTo>
                          <a:lnTo>
                            <a:pt x="104" y="223"/>
                          </a:lnTo>
                          <a:lnTo>
                            <a:pt x="106" y="223"/>
                          </a:lnTo>
                          <a:lnTo>
                            <a:pt x="108" y="225"/>
                          </a:lnTo>
                          <a:lnTo>
                            <a:pt x="108" y="227"/>
                          </a:lnTo>
                          <a:lnTo>
                            <a:pt x="109" y="227"/>
                          </a:lnTo>
                          <a:lnTo>
                            <a:pt x="109" y="229"/>
                          </a:lnTo>
                          <a:lnTo>
                            <a:pt x="111" y="229"/>
                          </a:lnTo>
                          <a:lnTo>
                            <a:pt x="111" y="231"/>
                          </a:lnTo>
                          <a:lnTo>
                            <a:pt x="113" y="231"/>
                          </a:lnTo>
                          <a:lnTo>
                            <a:pt x="113" y="232"/>
                          </a:lnTo>
                          <a:lnTo>
                            <a:pt x="115" y="234"/>
                          </a:lnTo>
                          <a:lnTo>
                            <a:pt x="115" y="236"/>
                          </a:lnTo>
                          <a:lnTo>
                            <a:pt x="115" y="238"/>
                          </a:lnTo>
                          <a:lnTo>
                            <a:pt x="115" y="240"/>
                          </a:lnTo>
                          <a:lnTo>
                            <a:pt x="117" y="240"/>
                          </a:lnTo>
                          <a:lnTo>
                            <a:pt x="119" y="242"/>
                          </a:lnTo>
                          <a:lnTo>
                            <a:pt x="121" y="240"/>
                          </a:lnTo>
                          <a:lnTo>
                            <a:pt x="123" y="238"/>
                          </a:lnTo>
                          <a:lnTo>
                            <a:pt x="125" y="238"/>
                          </a:lnTo>
                          <a:lnTo>
                            <a:pt x="125" y="240"/>
                          </a:lnTo>
                          <a:lnTo>
                            <a:pt x="127" y="240"/>
                          </a:lnTo>
                          <a:lnTo>
                            <a:pt x="127" y="242"/>
                          </a:lnTo>
                          <a:lnTo>
                            <a:pt x="129" y="244"/>
                          </a:lnTo>
                          <a:lnTo>
                            <a:pt x="129" y="246"/>
                          </a:lnTo>
                          <a:lnTo>
                            <a:pt x="131" y="246"/>
                          </a:lnTo>
                          <a:lnTo>
                            <a:pt x="131" y="244"/>
                          </a:lnTo>
                          <a:lnTo>
                            <a:pt x="133" y="244"/>
                          </a:lnTo>
                          <a:lnTo>
                            <a:pt x="134" y="244"/>
                          </a:lnTo>
                          <a:lnTo>
                            <a:pt x="136" y="244"/>
                          </a:lnTo>
                          <a:lnTo>
                            <a:pt x="138" y="244"/>
                          </a:lnTo>
                          <a:lnTo>
                            <a:pt x="140" y="244"/>
                          </a:lnTo>
                          <a:lnTo>
                            <a:pt x="140" y="246"/>
                          </a:lnTo>
                          <a:lnTo>
                            <a:pt x="140" y="244"/>
                          </a:lnTo>
                          <a:lnTo>
                            <a:pt x="142" y="244"/>
                          </a:lnTo>
                          <a:lnTo>
                            <a:pt x="142" y="246"/>
                          </a:lnTo>
                          <a:lnTo>
                            <a:pt x="142" y="244"/>
                          </a:lnTo>
                          <a:lnTo>
                            <a:pt x="144" y="244"/>
                          </a:lnTo>
                          <a:lnTo>
                            <a:pt x="146" y="244"/>
                          </a:lnTo>
                          <a:lnTo>
                            <a:pt x="148" y="244"/>
                          </a:lnTo>
                          <a:lnTo>
                            <a:pt x="148" y="242"/>
                          </a:lnTo>
                          <a:lnTo>
                            <a:pt x="150" y="242"/>
                          </a:lnTo>
                          <a:lnTo>
                            <a:pt x="150" y="240"/>
                          </a:lnTo>
                          <a:lnTo>
                            <a:pt x="150" y="238"/>
                          </a:lnTo>
                          <a:lnTo>
                            <a:pt x="150" y="236"/>
                          </a:lnTo>
                          <a:lnTo>
                            <a:pt x="152" y="238"/>
                          </a:lnTo>
                          <a:lnTo>
                            <a:pt x="154" y="238"/>
                          </a:lnTo>
                          <a:lnTo>
                            <a:pt x="156" y="238"/>
                          </a:lnTo>
                          <a:lnTo>
                            <a:pt x="157" y="238"/>
                          </a:lnTo>
                          <a:lnTo>
                            <a:pt x="159" y="240"/>
                          </a:lnTo>
                          <a:lnTo>
                            <a:pt x="161" y="240"/>
                          </a:lnTo>
                          <a:lnTo>
                            <a:pt x="163" y="240"/>
                          </a:lnTo>
                          <a:lnTo>
                            <a:pt x="163" y="242"/>
                          </a:lnTo>
                          <a:lnTo>
                            <a:pt x="165" y="242"/>
                          </a:lnTo>
                          <a:lnTo>
                            <a:pt x="165" y="244"/>
                          </a:lnTo>
                          <a:lnTo>
                            <a:pt x="167" y="244"/>
                          </a:lnTo>
                          <a:lnTo>
                            <a:pt x="169" y="244"/>
                          </a:lnTo>
                          <a:lnTo>
                            <a:pt x="171" y="246"/>
                          </a:lnTo>
                          <a:lnTo>
                            <a:pt x="173" y="246"/>
                          </a:lnTo>
                          <a:lnTo>
                            <a:pt x="175" y="246"/>
                          </a:lnTo>
                          <a:lnTo>
                            <a:pt x="173" y="246"/>
                          </a:lnTo>
                          <a:lnTo>
                            <a:pt x="173" y="248"/>
                          </a:lnTo>
                          <a:lnTo>
                            <a:pt x="175" y="248"/>
                          </a:lnTo>
                          <a:lnTo>
                            <a:pt x="175" y="250"/>
                          </a:lnTo>
                          <a:lnTo>
                            <a:pt x="177" y="250"/>
                          </a:lnTo>
                          <a:lnTo>
                            <a:pt x="177" y="252"/>
                          </a:lnTo>
                          <a:lnTo>
                            <a:pt x="177" y="254"/>
                          </a:lnTo>
                          <a:lnTo>
                            <a:pt x="179" y="254"/>
                          </a:lnTo>
                          <a:lnTo>
                            <a:pt x="181" y="254"/>
                          </a:lnTo>
                          <a:lnTo>
                            <a:pt x="181" y="255"/>
                          </a:lnTo>
                          <a:lnTo>
                            <a:pt x="181" y="257"/>
                          </a:lnTo>
                          <a:lnTo>
                            <a:pt x="182" y="257"/>
                          </a:lnTo>
                          <a:lnTo>
                            <a:pt x="182" y="259"/>
                          </a:lnTo>
                          <a:lnTo>
                            <a:pt x="181" y="261"/>
                          </a:lnTo>
                          <a:lnTo>
                            <a:pt x="179" y="261"/>
                          </a:lnTo>
                          <a:lnTo>
                            <a:pt x="179" y="263"/>
                          </a:lnTo>
                          <a:lnTo>
                            <a:pt x="181" y="263"/>
                          </a:lnTo>
                          <a:lnTo>
                            <a:pt x="182" y="263"/>
                          </a:lnTo>
                          <a:lnTo>
                            <a:pt x="184" y="263"/>
                          </a:lnTo>
                          <a:close/>
                        </a:path>
                      </a:pathLst>
                    </a:custGeom>
                    <a:solidFill>
                      <a:srgbClr val="FFD20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2" name="Freeform 4866">
                      <a:extLst>
                        <a:ext uri="{FF2B5EF4-FFF2-40B4-BE49-F238E27FC236}">
                          <a16:creationId xmlns:a16="http://schemas.microsoft.com/office/drawing/2014/main" id="{522929A4-9B52-BE1A-7612-FDCE367623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" y="2834"/>
                      <a:ext cx="584" cy="619"/>
                    </a:xfrm>
                    <a:custGeom>
                      <a:avLst/>
                      <a:gdLst>
                        <a:gd name="T0" fmla="*/ 104 w 584"/>
                        <a:gd name="T1" fmla="*/ 83 h 619"/>
                        <a:gd name="T2" fmla="*/ 135 w 584"/>
                        <a:gd name="T3" fmla="*/ 42 h 619"/>
                        <a:gd name="T4" fmla="*/ 169 w 584"/>
                        <a:gd name="T5" fmla="*/ 16 h 619"/>
                        <a:gd name="T6" fmla="*/ 223 w 584"/>
                        <a:gd name="T7" fmla="*/ 2 h 619"/>
                        <a:gd name="T8" fmla="*/ 260 w 584"/>
                        <a:gd name="T9" fmla="*/ 14 h 619"/>
                        <a:gd name="T10" fmla="*/ 300 w 584"/>
                        <a:gd name="T11" fmla="*/ 19 h 619"/>
                        <a:gd name="T12" fmla="*/ 296 w 584"/>
                        <a:gd name="T13" fmla="*/ 60 h 619"/>
                        <a:gd name="T14" fmla="*/ 306 w 584"/>
                        <a:gd name="T15" fmla="*/ 98 h 619"/>
                        <a:gd name="T16" fmla="*/ 311 w 584"/>
                        <a:gd name="T17" fmla="*/ 129 h 619"/>
                        <a:gd name="T18" fmla="*/ 344 w 584"/>
                        <a:gd name="T19" fmla="*/ 148 h 619"/>
                        <a:gd name="T20" fmla="*/ 390 w 584"/>
                        <a:gd name="T21" fmla="*/ 137 h 619"/>
                        <a:gd name="T22" fmla="*/ 431 w 584"/>
                        <a:gd name="T23" fmla="*/ 121 h 619"/>
                        <a:gd name="T24" fmla="*/ 459 w 584"/>
                        <a:gd name="T25" fmla="*/ 144 h 619"/>
                        <a:gd name="T26" fmla="*/ 467 w 584"/>
                        <a:gd name="T27" fmla="*/ 179 h 619"/>
                        <a:gd name="T28" fmla="*/ 479 w 584"/>
                        <a:gd name="T29" fmla="*/ 204 h 619"/>
                        <a:gd name="T30" fmla="*/ 459 w 584"/>
                        <a:gd name="T31" fmla="*/ 236 h 619"/>
                        <a:gd name="T32" fmla="*/ 459 w 584"/>
                        <a:gd name="T33" fmla="*/ 271 h 619"/>
                        <a:gd name="T34" fmla="*/ 486 w 584"/>
                        <a:gd name="T35" fmla="*/ 269 h 619"/>
                        <a:gd name="T36" fmla="*/ 521 w 584"/>
                        <a:gd name="T37" fmla="*/ 269 h 619"/>
                        <a:gd name="T38" fmla="*/ 553 w 584"/>
                        <a:gd name="T39" fmla="*/ 256 h 619"/>
                        <a:gd name="T40" fmla="*/ 580 w 584"/>
                        <a:gd name="T41" fmla="*/ 283 h 619"/>
                        <a:gd name="T42" fmla="*/ 569 w 584"/>
                        <a:gd name="T43" fmla="*/ 311 h 619"/>
                        <a:gd name="T44" fmla="*/ 559 w 584"/>
                        <a:gd name="T45" fmla="*/ 346 h 619"/>
                        <a:gd name="T46" fmla="*/ 551 w 584"/>
                        <a:gd name="T47" fmla="*/ 377 h 619"/>
                        <a:gd name="T48" fmla="*/ 528 w 584"/>
                        <a:gd name="T49" fmla="*/ 394 h 619"/>
                        <a:gd name="T50" fmla="*/ 515 w 584"/>
                        <a:gd name="T51" fmla="*/ 430 h 619"/>
                        <a:gd name="T52" fmla="*/ 525 w 584"/>
                        <a:gd name="T53" fmla="*/ 463 h 619"/>
                        <a:gd name="T54" fmla="*/ 505 w 584"/>
                        <a:gd name="T55" fmla="*/ 511 h 619"/>
                        <a:gd name="T56" fmla="*/ 503 w 584"/>
                        <a:gd name="T57" fmla="*/ 557 h 619"/>
                        <a:gd name="T58" fmla="*/ 507 w 584"/>
                        <a:gd name="T59" fmla="*/ 584 h 619"/>
                        <a:gd name="T60" fmla="*/ 515 w 584"/>
                        <a:gd name="T61" fmla="*/ 613 h 619"/>
                        <a:gd name="T62" fmla="*/ 480 w 584"/>
                        <a:gd name="T63" fmla="*/ 619 h 619"/>
                        <a:gd name="T64" fmla="*/ 438 w 584"/>
                        <a:gd name="T65" fmla="*/ 611 h 619"/>
                        <a:gd name="T66" fmla="*/ 400 w 584"/>
                        <a:gd name="T67" fmla="*/ 613 h 619"/>
                        <a:gd name="T68" fmla="*/ 400 w 584"/>
                        <a:gd name="T69" fmla="*/ 576 h 619"/>
                        <a:gd name="T70" fmla="*/ 409 w 584"/>
                        <a:gd name="T71" fmla="*/ 540 h 619"/>
                        <a:gd name="T72" fmla="*/ 381 w 584"/>
                        <a:gd name="T73" fmla="*/ 536 h 619"/>
                        <a:gd name="T74" fmla="*/ 356 w 584"/>
                        <a:gd name="T75" fmla="*/ 511 h 619"/>
                        <a:gd name="T76" fmla="*/ 344 w 584"/>
                        <a:gd name="T77" fmla="*/ 490 h 619"/>
                        <a:gd name="T78" fmla="*/ 313 w 584"/>
                        <a:gd name="T79" fmla="*/ 503 h 619"/>
                        <a:gd name="T80" fmla="*/ 267 w 584"/>
                        <a:gd name="T81" fmla="*/ 492 h 619"/>
                        <a:gd name="T82" fmla="*/ 239 w 584"/>
                        <a:gd name="T83" fmla="*/ 461 h 619"/>
                        <a:gd name="T84" fmla="*/ 214 w 584"/>
                        <a:gd name="T85" fmla="*/ 448 h 619"/>
                        <a:gd name="T86" fmla="*/ 202 w 584"/>
                        <a:gd name="T87" fmla="*/ 425 h 619"/>
                        <a:gd name="T88" fmla="*/ 192 w 584"/>
                        <a:gd name="T89" fmla="*/ 407 h 619"/>
                        <a:gd name="T90" fmla="*/ 177 w 584"/>
                        <a:gd name="T91" fmla="*/ 400 h 619"/>
                        <a:gd name="T92" fmla="*/ 154 w 584"/>
                        <a:gd name="T93" fmla="*/ 407 h 619"/>
                        <a:gd name="T94" fmla="*/ 135 w 584"/>
                        <a:gd name="T95" fmla="*/ 398 h 619"/>
                        <a:gd name="T96" fmla="*/ 114 w 584"/>
                        <a:gd name="T97" fmla="*/ 386 h 619"/>
                        <a:gd name="T98" fmla="*/ 91 w 584"/>
                        <a:gd name="T99" fmla="*/ 363 h 619"/>
                        <a:gd name="T100" fmla="*/ 66 w 584"/>
                        <a:gd name="T101" fmla="*/ 344 h 619"/>
                        <a:gd name="T102" fmla="*/ 45 w 584"/>
                        <a:gd name="T103" fmla="*/ 321 h 619"/>
                        <a:gd name="T104" fmla="*/ 24 w 584"/>
                        <a:gd name="T105" fmla="*/ 296 h 619"/>
                        <a:gd name="T106" fmla="*/ 2 w 584"/>
                        <a:gd name="T107" fmla="*/ 271 h 619"/>
                        <a:gd name="T108" fmla="*/ 33 w 584"/>
                        <a:gd name="T109" fmla="*/ 242 h 619"/>
                        <a:gd name="T110" fmla="*/ 62 w 584"/>
                        <a:gd name="T111" fmla="*/ 229 h 619"/>
                        <a:gd name="T112" fmla="*/ 85 w 584"/>
                        <a:gd name="T113" fmla="*/ 242 h 619"/>
                        <a:gd name="T114" fmla="*/ 121 w 584"/>
                        <a:gd name="T115" fmla="*/ 240 h 619"/>
                        <a:gd name="T116" fmla="*/ 118 w 584"/>
                        <a:gd name="T117" fmla="*/ 210 h 619"/>
                        <a:gd name="T118" fmla="*/ 110 w 584"/>
                        <a:gd name="T119" fmla="*/ 185 h 619"/>
                        <a:gd name="T120" fmla="*/ 91 w 584"/>
                        <a:gd name="T121" fmla="*/ 173 h 619"/>
                        <a:gd name="T122" fmla="*/ 83 w 584"/>
                        <a:gd name="T123" fmla="*/ 129 h 61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584" h="619">
                          <a:moveTo>
                            <a:pt x="83" y="129"/>
                          </a:moveTo>
                          <a:lnTo>
                            <a:pt x="83" y="127"/>
                          </a:lnTo>
                          <a:lnTo>
                            <a:pt x="83" y="125"/>
                          </a:lnTo>
                          <a:lnTo>
                            <a:pt x="83" y="123"/>
                          </a:lnTo>
                          <a:lnTo>
                            <a:pt x="85" y="123"/>
                          </a:lnTo>
                          <a:lnTo>
                            <a:pt x="85" y="121"/>
                          </a:lnTo>
                          <a:lnTo>
                            <a:pt x="87" y="119"/>
                          </a:lnTo>
                          <a:lnTo>
                            <a:pt x="87" y="117"/>
                          </a:lnTo>
                          <a:lnTo>
                            <a:pt x="89" y="117"/>
                          </a:lnTo>
                          <a:lnTo>
                            <a:pt x="89" y="115"/>
                          </a:lnTo>
                          <a:lnTo>
                            <a:pt x="89" y="114"/>
                          </a:lnTo>
                          <a:lnTo>
                            <a:pt x="89" y="112"/>
                          </a:lnTo>
                          <a:lnTo>
                            <a:pt x="89" y="110"/>
                          </a:lnTo>
                          <a:lnTo>
                            <a:pt x="91" y="108"/>
                          </a:lnTo>
                          <a:lnTo>
                            <a:pt x="93" y="106"/>
                          </a:lnTo>
                          <a:lnTo>
                            <a:pt x="95" y="106"/>
                          </a:lnTo>
                          <a:lnTo>
                            <a:pt x="95" y="104"/>
                          </a:lnTo>
                          <a:lnTo>
                            <a:pt x="96" y="104"/>
                          </a:lnTo>
                          <a:lnTo>
                            <a:pt x="98" y="102"/>
                          </a:lnTo>
                          <a:lnTo>
                            <a:pt x="98" y="100"/>
                          </a:lnTo>
                          <a:lnTo>
                            <a:pt x="100" y="98"/>
                          </a:lnTo>
                          <a:lnTo>
                            <a:pt x="100" y="96"/>
                          </a:lnTo>
                          <a:lnTo>
                            <a:pt x="102" y="94"/>
                          </a:lnTo>
                          <a:lnTo>
                            <a:pt x="102" y="92"/>
                          </a:lnTo>
                          <a:lnTo>
                            <a:pt x="102" y="90"/>
                          </a:lnTo>
                          <a:lnTo>
                            <a:pt x="104" y="89"/>
                          </a:lnTo>
                          <a:lnTo>
                            <a:pt x="104" y="87"/>
                          </a:lnTo>
                          <a:lnTo>
                            <a:pt x="104" y="85"/>
                          </a:lnTo>
                          <a:lnTo>
                            <a:pt x="104" y="83"/>
                          </a:lnTo>
                          <a:lnTo>
                            <a:pt x="106" y="81"/>
                          </a:lnTo>
                          <a:lnTo>
                            <a:pt x="104" y="81"/>
                          </a:lnTo>
                          <a:lnTo>
                            <a:pt x="106" y="81"/>
                          </a:lnTo>
                          <a:lnTo>
                            <a:pt x="108" y="79"/>
                          </a:lnTo>
                          <a:lnTo>
                            <a:pt x="108" y="77"/>
                          </a:lnTo>
                          <a:lnTo>
                            <a:pt x="110" y="77"/>
                          </a:lnTo>
                          <a:lnTo>
                            <a:pt x="110" y="75"/>
                          </a:lnTo>
                          <a:lnTo>
                            <a:pt x="112" y="75"/>
                          </a:lnTo>
                          <a:lnTo>
                            <a:pt x="112" y="73"/>
                          </a:lnTo>
                          <a:lnTo>
                            <a:pt x="114" y="71"/>
                          </a:lnTo>
                          <a:lnTo>
                            <a:pt x="114" y="69"/>
                          </a:lnTo>
                          <a:lnTo>
                            <a:pt x="116" y="67"/>
                          </a:lnTo>
                          <a:lnTo>
                            <a:pt x="116" y="66"/>
                          </a:lnTo>
                          <a:lnTo>
                            <a:pt x="118" y="64"/>
                          </a:lnTo>
                          <a:lnTo>
                            <a:pt x="118" y="62"/>
                          </a:lnTo>
                          <a:lnTo>
                            <a:pt x="119" y="62"/>
                          </a:lnTo>
                          <a:lnTo>
                            <a:pt x="119" y="60"/>
                          </a:lnTo>
                          <a:lnTo>
                            <a:pt x="123" y="56"/>
                          </a:lnTo>
                          <a:lnTo>
                            <a:pt x="123" y="54"/>
                          </a:lnTo>
                          <a:lnTo>
                            <a:pt x="123" y="52"/>
                          </a:lnTo>
                          <a:lnTo>
                            <a:pt x="125" y="50"/>
                          </a:lnTo>
                          <a:lnTo>
                            <a:pt x="127" y="48"/>
                          </a:lnTo>
                          <a:lnTo>
                            <a:pt x="129" y="48"/>
                          </a:lnTo>
                          <a:lnTo>
                            <a:pt x="131" y="48"/>
                          </a:lnTo>
                          <a:lnTo>
                            <a:pt x="133" y="48"/>
                          </a:lnTo>
                          <a:lnTo>
                            <a:pt x="135" y="48"/>
                          </a:lnTo>
                          <a:lnTo>
                            <a:pt x="135" y="46"/>
                          </a:lnTo>
                          <a:lnTo>
                            <a:pt x="135" y="44"/>
                          </a:lnTo>
                          <a:lnTo>
                            <a:pt x="135" y="42"/>
                          </a:lnTo>
                          <a:lnTo>
                            <a:pt x="137" y="42"/>
                          </a:lnTo>
                          <a:lnTo>
                            <a:pt x="137" y="41"/>
                          </a:lnTo>
                          <a:lnTo>
                            <a:pt x="137" y="39"/>
                          </a:lnTo>
                          <a:lnTo>
                            <a:pt x="139" y="39"/>
                          </a:lnTo>
                          <a:lnTo>
                            <a:pt x="141" y="37"/>
                          </a:lnTo>
                          <a:lnTo>
                            <a:pt x="143" y="35"/>
                          </a:lnTo>
                          <a:lnTo>
                            <a:pt x="144" y="33"/>
                          </a:lnTo>
                          <a:lnTo>
                            <a:pt x="146" y="31"/>
                          </a:lnTo>
                          <a:lnTo>
                            <a:pt x="148" y="31"/>
                          </a:lnTo>
                          <a:lnTo>
                            <a:pt x="148" y="29"/>
                          </a:lnTo>
                          <a:lnTo>
                            <a:pt x="148" y="27"/>
                          </a:lnTo>
                          <a:lnTo>
                            <a:pt x="150" y="27"/>
                          </a:lnTo>
                          <a:lnTo>
                            <a:pt x="150" y="25"/>
                          </a:lnTo>
                          <a:lnTo>
                            <a:pt x="150" y="23"/>
                          </a:lnTo>
                          <a:lnTo>
                            <a:pt x="152" y="23"/>
                          </a:lnTo>
                          <a:lnTo>
                            <a:pt x="150" y="21"/>
                          </a:lnTo>
                          <a:lnTo>
                            <a:pt x="152" y="21"/>
                          </a:lnTo>
                          <a:lnTo>
                            <a:pt x="154" y="21"/>
                          </a:lnTo>
                          <a:lnTo>
                            <a:pt x="156" y="21"/>
                          </a:lnTo>
                          <a:lnTo>
                            <a:pt x="158" y="21"/>
                          </a:lnTo>
                          <a:lnTo>
                            <a:pt x="158" y="19"/>
                          </a:lnTo>
                          <a:lnTo>
                            <a:pt x="160" y="19"/>
                          </a:lnTo>
                          <a:lnTo>
                            <a:pt x="162" y="19"/>
                          </a:lnTo>
                          <a:lnTo>
                            <a:pt x="166" y="21"/>
                          </a:lnTo>
                          <a:lnTo>
                            <a:pt x="166" y="19"/>
                          </a:lnTo>
                          <a:lnTo>
                            <a:pt x="167" y="19"/>
                          </a:lnTo>
                          <a:lnTo>
                            <a:pt x="167" y="18"/>
                          </a:lnTo>
                          <a:lnTo>
                            <a:pt x="167" y="16"/>
                          </a:lnTo>
                          <a:lnTo>
                            <a:pt x="169" y="16"/>
                          </a:lnTo>
                          <a:lnTo>
                            <a:pt x="169" y="14"/>
                          </a:lnTo>
                          <a:lnTo>
                            <a:pt x="171" y="12"/>
                          </a:lnTo>
                          <a:lnTo>
                            <a:pt x="175" y="12"/>
                          </a:lnTo>
                          <a:lnTo>
                            <a:pt x="177" y="10"/>
                          </a:lnTo>
                          <a:lnTo>
                            <a:pt x="179" y="8"/>
                          </a:lnTo>
                          <a:lnTo>
                            <a:pt x="181" y="8"/>
                          </a:lnTo>
                          <a:lnTo>
                            <a:pt x="183" y="6"/>
                          </a:lnTo>
                          <a:lnTo>
                            <a:pt x="183" y="8"/>
                          </a:lnTo>
                          <a:lnTo>
                            <a:pt x="185" y="6"/>
                          </a:lnTo>
                          <a:lnTo>
                            <a:pt x="187" y="6"/>
                          </a:lnTo>
                          <a:lnTo>
                            <a:pt x="189" y="6"/>
                          </a:lnTo>
                          <a:lnTo>
                            <a:pt x="191" y="6"/>
                          </a:lnTo>
                          <a:lnTo>
                            <a:pt x="192" y="6"/>
                          </a:lnTo>
                          <a:lnTo>
                            <a:pt x="194" y="8"/>
                          </a:lnTo>
                          <a:lnTo>
                            <a:pt x="196" y="6"/>
                          </a:lnTo>
                          <a:lnTo>
                            <a:pt x="198" y="8"/>
                          </a:lnTo>
                          <a:lnTo>
                            <a:pt x="198" y="6"/>
                          </a:lnTo>
                          <a:lnTo>
                            <a:pt x="200" y="6"/>
                          </a:lnTo>
                          <a:lnTo>
                            <a:pt x="202" y="6"/>
                          </a:lnTo>
                          <a:lnTo>
                            <a:pt x="204" y="4"/>
                          </a:lnTo>
                          <a:lnTo>
                            <a:pt x="206" y="4"/>
                          </a:lnTo>
                          <a:lnTo>
                            <a:pt x="208" y="4"/>
                          </a:lnTo>
                          <a:lnTo>
                            <a:pt x="212" y="4"/>
                          </a:lnTo>
                          <a:lnTo>
                            <a:pt x="214" y="4"/>
                          </a:lnTo>
                          <a:lnTo>
                            <a:pt x="215" y="4"/>
                          </a:lnTo>
                          <a:lnTo>
                            <a:pt x="217" y="4"/>
                          </a:lnTo>
                          <a:lnTo>
                            <a:pt x="219" y="2"/>
                          </a:lnTo>
                          <a:lnTo>
                            <a:pt x="221" y="2"/>
                          </a:lnTo>
                          <a:lnTo>
                            <a:pt x="223" y="2"/>
                          </a:lnTo>
                          <a:lnTo>
                            <a:pt x="225" y="2"/>
                          </a:lnTo>
                          <a:lnTo>
                            <a:pt x="227" y="2"/>
                          </a:lnTo>
                          <a:lnTo>
                            <a:pt x="227" y="0"/>
                          </a:lnTo>
                          <a:lnTo>
                            <a:pt x="229" y="0"/>
                          </a:lnTo>
                          <a:lnTo>
                            <a:pt x="231" y="0"/>
                          </a:lnTo>
                          <a:lnTo>
                            <a:pt x="233" y="0"/>
                          </a:lnTo>
                          <a:lnTo>
                            <a:pt x="235" y="0"/>
                          </a:lnTo>
                          <a:lnTo>
                            <a:pt x="235" y="2"/>
                          </a:lnTo>
                          <a:lnTo>
                            <a:pt x="235" y="4"/>
                          </a:lnTo>
                          <a:lnTo>
                            <a:pt x="237" y="4"/>
                          </a:lnTo>
                          <a:lnTo>
                            <a:pt x="237" y="6"/>
                          </a:lnTo>
                          <a:lnTo>
                            <a:pt x="237" y="8"/>
                          </a:lnTo>
                          <a:lnTo>
                            <a:pt x="239" y="10"/>
                          </a:lnTo>
                          <a:lnTo>
                            <a:pt x="239" y="12"/>
                          </a:lnTo>
                          <a:lnTo>
                            <a:pt x="240" y="12"/>
                          </a:lnTo>
                          <a:lnTo>
                            <a:pt x="240" y="10"/>
                          </a:lnTo>
                          <a:lnTo>
                            <a:pt x="242" y="10"/>
                          </a:lnTo>
                          <a:lnTo>
                            <a:pt x="244" y="10"/>
                          </a:lnTo>
                          <a:lnTo>
                            <a:pt x="246" y="10"/>
                          </a:lnTo>
                          <a:lnTo>
                            <a:pt x="248" y="10"/>
                          </a:lnTo>
                          <a:lnTo>
                            <a:pt x="248" y="12"/>
                          </a:lnTo>
                          <a:lnTo>
                            <a:pt x="250" y="12"/>
                          </a:lnTo>
                          <a:lnTo>
                            <a:pt x="250" y="14"/>
                          </a:lnTo>
                          <a:lnTo>
                            <a:pt x="252" y="14"/>
                          </a:lnTo>
                          <a:lnTo>
                            <a:pt x="254" y="14"/>
                          </a:lnTo>
                          <a:lnTo>
                            <a:pt x="254" y="16"/>
                          </a:lnTo>
                          <a:lnTo>
                            <a:pt x="256" y="16"/>
                          </a:lnTo>
                          <a:lnTo>
                            <a:pt x="258" y="16"/>
                          </a:lnTo>
                          <a:lnTo>
                            <a:pt x="260" y="14"/>
                          </a:lnTo>
                          <a:lnTo>
                            <a:pt x="260" y="12"/>
                          </a:lnTo>
                          <a:lnTo>
                            <a:pt x="262" y="10"/>
                          </a:lnTo>
                          <a:lnTo>
                            <a:pt x="263" y="10"/>
                          </a:lnTo>
                          <a:lnTo>
                            <a:pt x="263" y="8"/>
                          </a:lnTo>
                          <a:lnTo>
                            <a:pt x="263" y="10"/>
                          </a:lnTo>
                          <a:lnTo>
                            <a:pt x="265" y="10"/>
                          </a:lnTo>
                          <a:lnTo>
                            <a:pt x="267" y="10"/>
                          </a:lnTo>
                          <a:lnTo>
                            <a:pt x="269" y="8"/>
                          </a:lnTo>
                          <a:lnTo>
                            <a:pt x="271" y="8"/>
                          </a:lnTo>
                          <a:lnTo>
                            <a:pt x="273" y="8"/>
                          </a:lnTo>
                          <a:lnTo>
                            <a:pt x="275" y="6"/>
                          </a:lnTo>
                          <a:lnTo>
                            <a:pt x="277" y="6"/>
                          </a:lnTo>
                          <a:lnTo>
                            <a:pt x="279" y="6"/>
                          </a:lnTo>
                          <a:lnTo>
                            <a:pt x="281" y="6"/>
                          </a:lnTo>
                          <a:lnTo>
                            <a:pt x="283" y="8"/>
                          </a:lnTo>
                          <a:lnTo>
                            <a:pt x="285" y="8"/>
                          </a:lnTo>
                          <a:lnTo>
                            <a:pt x="287" y="8"/>
                          </a:lnTo>
                          <a:lnTo>
                            <a:pt x="290" y="8"/>
                          </a:lnTo>
                          <a:lnTo>
                            <a:pt x="292" y="8"/>
                          </a:lnTo>
                          <a:lnTo>
                            <a:pt x="292" y="6"/>
                          </a:lnTo>
                          <a:lnTo>
                            <a:pt x="294" y="6"/>
                          </a:lnTo>
                          <a:lnTo>
                            <a:pt x="294" y="8"/>
                          </a:lnTo>
                          <a:lnTo>
                            <a:pt x="296" y="10"/>
                          </a:lnTo>
                          <a:lnTo>
                            <a:pt x="296" y="14"/>
                          </a:lnTo>
                          <a:lnTo>
                            <a:pt x="298" y="14"/>
                          </a:lnTo>
                          <a:lnTo>
                            <a:pt x="298" y="16"/>
                          </a:lnTo>
                          <a:lnTo>
                            <a:pt x="298" y="18"/>
                          </a:lnTo>
                          <a:lnTo>
                            <a:pt x="300" y="18"/>
                          </a:lnTo>
                          <a:lnTo>
                            <a:pt x="300" y="19"/>
                          </a:lnTo>
                          <a:lnTo>
                            <a:pt x="300" y="21"/>
                          </a:lnTo>
                          <a:lnTo>
                            <a:pt x="298" y="21"/>
                          </a:lnTo>
                          <a:lnTo>
                            <a:pt x="298" y="23"/>
                          </a:lnTo>
                          <a:lnTo>
                            <a:pt x="296" y="23"/>
                          </a:lnTo>
                          <a:lnTo>
                            <a:pt x="296" y="25"/>
                          </a:lnTo>
                          <a:lnTo>
                            <a:pt x="298" y="27"/>
                          </a:lnTo>
                          <a:lnTo>
                            <a:pt x="298" y="29"/>
                          </a:lnTo>
                          <a:lnTo>
                            <a:pt x="296" y="29"/>
                          </a:lnTo>
                          <a:lnTo>
                            <a:pt x="294" y="29"/>
                          </a:lnTo>
                          <a:lnTo>
                            <a:pt x="294" y="31"/>
                          </a:lnTo>
                          <a:lnTo>
                            <a:pt x="294" y="33"/>
                          </a:lnTo>
                          <a:lnTo>
                            <a:pt x="294" y="35"/>
                          </a:lnTo>
                          <a:lnTo>
                            <a:pt x="294" y="37"/>
                          </a:lnTo>
                          <a:lnTo>
                            <a:pt x="294" y="39"/>
                          </a:lnTo>
                          <a:lnTo>
                            <a:pt x="294" y="41"/>
                          </a:lnTo>
                          <a:lnTo>
                            <a:pt x="296" y="41"/>
                          </a:lnTo>
                          <a:lnTo>
                            <a:pt x="296" y="42"/>
                          </a:lnTo>
                          <a:lnTo>
                            <a:pt x="294" y="42"/>
                          </a:lnTo>
                          <a:lnTo>
                            <a:pt x="294" y="44"/>
                          </a:lnTo>
                          <a:lnTo>
                            <a:pt x="294" y="46"/>
                          </a:lnTo>
                          <a:lnTo>
                            <a:pt x="294" y="48"/>
                          </a:lnTo>
                          <a:lnTo>
                            <a:pt x="294" y="50"/>
                          </a:lnTo>
                          <a:lnTo>
                            <a:pt x="296" y="50"/>
                          </a:lnTo>
                          <a:lnTo>
                            <a:pt x="296" y="52"/>
                          </a:lnTo>
                          <a:lnTo>
                            <a:pt x="294" y="52"/>
                          </a:lnTo>
                          <a:lnTo>
                            <a:pt x="294" y="54"/>
                          </a:lnTo>
                          <a:lnTo>
                            <a:pt x="294" y="56"/>
                          </a:lnTo>
                          <a:lnTo>
                            <a:pt x="294" y="58"/>
                          </a:lnTo>
                          <a:lnTo>
                            <a:pt x="296" y="60"/>
                          </a:lnTo>
                          <a:lnTo>
                            <a:pt x="296" y="62"/>
                          </a:lnTo>
                          <a:lnTo>
                            <a:pt x="298" y="62"/>
                          </a:lnTo>
                          <a:lnTo>
                            <a:pt x="298" y="64"/>
                          </a:lnTo>
                          <a:lnTo>
                            <a:pt x="300" y="64"/>
                          </a:lnTo>
                          <a:lnTo>
                            <a:pt x="300" y="66"/>
                          </a:lnTo>
                          <a:lnTo>
                            <a:pt x="300" y="67"/>
                          </a:lnTo>
                          <a:lnTo>
                            <a:pt x="300" y="69"/>
                          </a:lnTo>
                          <a:lnTo>
                            <a:pt x="300" y="71"/>
                          </a:lnTo>
                          <a:lnTo>
                            <a:pt x="298" y="71"/>
                          </a:lnTo>
                          <a:lnTo>
                            <a:pt x="298" y="73"/>
                          </a:lnTo>
                          <a:lnTo>
                            <a:pt x="298" y="75"/>
                          </a:lnTo>
                          <a:lnTo>
                            <a:pt x="298" y="77"/>
                          </a:lnTo>
                          <a:lnTo>
                            <a:pt x="300" y="77"/>
                          </a:lnTo>
                          <a:lnTo>
                            <a:pt x="300" y="79"/>
                          </a:lnTo>
                          <a:lnTo>
                            <a:pt x="302" y="79"/>
                          </a:lnTo>
                          <a:lnTo>
                            <a:pt x="302" y="81"/>
                          </a:lnTo>
                          <a:lnTo>
                            <a:pt x="304" y="81"/>
                          </a:lnTo>
                          <a:lnTo>
                            <a:pt x="304" y="83"/>
                          </a:lnTo>
                          <a:lnTo>
                            <a:pt x="306" y="83"/>
                          </a:lnTo>
                          <a:lnTo>
                            <a:pt x="306" y="85"/>
                          </a:lnTo>
                          <a:lnTo>
                            <a:pt x="306" y="87"/>
                          </a:lnTo>
                          <a:lnTo>
                            <a:pt x="304" y="87"/>
                          </a:lnTo>
                          <a:lnTo>
                            <a:pt x="304" y="89"/>
                          </a:lnTo>
                          <a:lnTo>
                            <a:pt x="304" y="90"/>
                          </a:lnTo>
                          <a:lnTo>
                            <a:pt x="304" y="92"/>
                          </a:lnTo>
                          <a:lnTo>
                            <a:pt x="304" y="94"/>
                          </a:lnTo>
                          <a:lnTo>
                            <a:pt x="306" y="94"/>
                          </a:lnTo>
                          <a:lnTo>
                            <a:pt x="306" y="96"/>
                          </a:lnTo>
                          <a:lnTo>
                            <a:pt x="306" y="98"/>
                          </a:lnTo>
                          <a:lnTo>
                            <a:pt x="306" y="100"/>
                          </a:lnTo>
                          <a:lnTo>
                            <a:pt x="308" y="100"/>
                          </a:lnTo>
                          <a:lnTo>
                            <a:pt x="306" y="100"/>
                          </a:lnTo>
                          <a:lnTo>
                            <a:pt x="306" y="102"/>
                          </a:lnTo>
                          <a:lnTo>
                            <a:pt x="306" y="104"/>
                          </a:lnTo>
                          <a:lnTo>
                            <a:pt x="306" y="106"/>
                          </a:lnTo>
                          <a:lnTo>
                            <a:pt x="308" y="106"/>
                          </a:lnTo>
                          <a:lnTo>
                            <a:pt x="308" y="108"/>
                          </a:lnTo>
                          <a:lnTo>
                            <a:pt x="306" y="108"/>
                          </a:lnTo>
                          <a:lnTo>
                            <a:pt x="308" y="108"/>
                          </a:lnTo>
                          <a:lnTo>
                            <a:pt x="306" y="108"/>
                          </a:lnTo>
                          <a:lnTo>
                            <a:pt x="306" y="110"/>
                          </a:lnTo>
                          <a:lnTo>
                            <a:pt x="308" y="110"/>
                          </a:lnTo>
                          <a:lnTo>
                            <a:pt x="310" y="110"/>
                          </a:lnTo>
                          <a:lnTo>
                            <a:pt x="310" y="112"/>
                          </a:lnTo>
                          <a:lnTo>
                            <a:pt x="310" y="114"/>
                          </a:lnTo>
                          <a:lnTo>
                            <a:pt x="310" y="115"/>
                          </a:lnTo>
                          <a:lnTo>
                            <a:pt x="311" y="115"/>
                          </a:lnTo>
                          <a:lnTo>
                            <a:pt x="311" y="117"/>
                          </a:lnTo>
                          <a:lnTo>
                            <a:pt x="313" y="117"/>
                          </a:lnTo>
                          <a:lnTo>
                            <a:pt x="313" y="119"/>
                          </a:lnTo>
                          <a:lnTo>
                            <a:pt x="313" y="121"/>
                          </a:lnTo>
                          <a:lnTo>
                            <a:pt x="313" y="123"/>
                          </a:lnTo>
                          <a:lnTo>
                            <a:pt x="311" y="123"/>
                          </a:lnTo>
                          <a:lnTo>
                            <a:pt x="311" y="125"/>
                          </a:lnTo>
                          <a:lnTo>
                            <a:pt x="313" y="125"/>
                          </a:lnTo>
                          <a:lnTo>
                            <a:pt x="311" y="125"/>
                          </a:lnTo>
                          <a:lnTo>
                            <a:pt x="311" y="127"/>
                          </a:lnTo>
                          <a:lnTo>
                            <a:pt x="311" y="129"/>
                          </a:lnTo>
                          <a:lnTo>
                            <a:pt x="313" y="129"/>
                          </a:lnTo>
                          <a:lnTo>
                            <a:pt x="313" y="131"/>
                          </a:lnTo>
                          <a:lnTo>
                            <a:pt x="313" y="133"/>
                          </a:lnTo>
                          <a:lnTo>
                            <a:pt x="313" y="135"/>
                          </a:lnTo>
                          <a:lnTo>
                            <a:pt x="315" y="135"/>
                          </a:lnTo>
                          <a:lnTo>
                            <a:pt x="315" y="137"/>
                          </a:lnTo>
                          <a:lnTo>
                            <a:pt x="317" y="137"/>
                          </a:lnTo>
                          <a:lnTo>
                            <a:pt x="319" y="137"/>
                          </a:lnTo>
                          <a:lnTo>
                            <a:pt x="321" y="137"/>
                          </a:lnTo>
                          <a:lnTo>
                            <a:pt x="323" y="137"/>
                          </a:lnTo>
                          <a:lnTo>
                            <a:pt x="325" y="137"/>
                          </a:lnTo>
                          <a:lnTo>
                            <a:pt x="325" y="138"/>
                          </a:lnTo>
                          <a:lnTo>
                            <a:pt x="327" y="138"/>
                          </a:lnTo>
                          <a:lnTo>
                            <a:pt x="327" y="140"/>
                          </a:lnTo>
                          <a:lnTo>
                            <a:pt x="327" y="142"/>
                          </a:lnTo>
                          <a:lnTo>
                            <a:pt x="329" y="142"/>
                          </a:lnTo>
                          <a:lnTo>
                            <a:pt x="329" y="144"/>
                          </a:lnTo>
                          <a:lnTo>
                            <a:pt x="331" y="144"/>
                          </a:lnTo>
                          <a:lnTo>
                            <a:pt x="333" y="144"/>
                          </a:lnTo>
                          <a:lnTo>
                            <a:pt x="335" y="144"/>
                          </a:lnTo>
                          <a:lnTo>
                            <a:pt x="335" y="146"/>
                          </a:lnTo>
                          <a:lnTo>
                            <a:pt x="336" y="146"/>
                          </a:lnTo>
                          <a:lnTo>
                            <a:pt x="336" y="148"/>
                          </a:lnTo>
                          <a:lnTo>
                            <a:pt x="338" y="148"/>
                          </a:lnTo>
                          <a:lnTo>
                            <a:pt x="340" y="148"/>
                          </a:lnTo>
                          <a:lnTo>
                            <a:pt x="340" y="146"/>
                          </a:lnTo>
                          <a:lnTo>
                            <a:pt x="342" y="146"/>
                          </a:lnTo>
                          <a:lnTo>
                            <a:pt x="342" y="148"/>
                          </a:lnTo>
                          <a:lnTo>
                            <a:pt x="344" y="148"/>
                          </a:lnTo>
                          <a:lnTo>
                            <a:pt x="344" y="146"/>
                          </a:lnTo>
                          <a:lnTo>
                            <a:pt x="346" y="146"/>
                          </a:lnTo>
                          <a:lnTo>
                            <a:pt x="346" y="144"/>
                          </a:lnTo>
                          <a:lnTo>
                            <a:pt x="348" y="144"/>
                          </a:lnTo>
                          <a:lnTo>
                            <a:pt x="350" y="144"/>
                          </a:lnTo>
                          <a:lnTo>
                            <a:pt x="352" y="144"/>
                          </a:lnTo>
                          <a:lnTo>
                            <a:pt x="352" y="142"/>
                          </a:lnTo>
                          <a:lnTo>
                            <a:pt x="354" y="142"/>
                          </a:lnTo>
                          <a:lnTo>
                            <a:pt x="354" y="140"/>
                          </a:lnTo>
                          <a:lnTo>
                            <a:pt x="356" y="140"/>
                          </a:lnTo>
                          <a:lnTo>
                            <a:pt x="358" y="140"/>
                          </a:lnTo>
                          <a:lnTo>
                            <a:pt x="359" y="140"/>
                          </a:lnTo>
                          <a:lnTo>
                            <a:pt x="361" y="140"/>
                          </a:lnTo>
                          <a:lnTo>
                            <a:pt x="363" y="140"/>
                          </a:lnTo>
                          <a:lnTo>
                            <a:pt x="365" y="140"/>
                          </a:lnTo>
                          <a:lnTo>
                            <a:pt x="365" y="138"/>
                          </a:lnTo>
                          <a:lnTo>
                            <a:pt x="367" y="138"/>
                          </a:lnTo>
                          <a:lnTo>
                            <a:pt x="369" y="138"/>
                          </a:lnTo>
                          <a:lnTo>
                            <a:pt x="371" y="138"/>
                          </a:lnTo>
                          <a:lnTo>
                            <a:pt x="373" y="138"/>
                          </a:lnTo>
                          <a:lnTo>
                            <a:pt x="375" y="138"/>
                          </a:lnTo>
                          <a:lnTo>
                            <a:pt x="377" y="138"/>
                          </a:lnTo>
                          <a:lnTo>
                            <a:pt x="379" y="138"/>
                          </a:lnTo>
                          <a:lnTo>
                            <a:pt x="381" y="137"/>
                          </a:lnTo>
                          <a:lnTo>
                            <a:pt x="383" y="137"/>
                          </a:lnTo>
                          <a:lnTo>
                            <a:pt x="384" y="137"/>
                          </a:lnTo>
                          <a:lnTo>
                            <a:pt x="386" y="137"/>
                          </a:lnTo>
                          <a:lnTo>
                            <a:pt x="388" y="137"/>
                          </a:lnTo>
                          <a:lnTo>
                            <a:pt x="390" y="137"/>
                          </a:lnTo>
                          <a:lnTo>
                            <a:pt x="392" y="138"/>
                          </a:lnTo>
                          <a:lnTo>
                            <a:pt x="394" y="138"/>
                          </a:lnTo>
                          <a:lnTo>
                            <a:pt x="396" y="138"/>
                          </a:lnTo>
                          <a:lnTo>
                            <a:pt x="398" y="138"/>
                          </a:lnTo>
                          <a:lnTo>
                            <a:pt x="400" y="138"/>
                          </a:lnTo>
                          <a:lnTo>
                            <a:pt x="402" y="138"/>
                          </a:lnTo>
                          <a:lnTo>
                            <a:pt x="404" y="137"/>
                          </a:lnTo>
                          <a:lnTo>
                            <a:pt x="406" y="137"/>
                          </a:lnTo>
                          <a:lnTo>
                            <a:pt x="406" y="135"/>
                          </a:lnTo>
                          <a:lnTo>
                            <a:pt x="407" y="135"/>
                          </a:lnTo>
                          <a:lnTo>
                            <a:pt x="409" y="133"/>
                          </a:lnTo>
                          <a:lnTo>
                            <a:pt x="409" y="131"/>
                          </a:lnTo>
                          <a:lnTo>
                            <a:pt x="411" y="131"/>
                          </a:lnTo>
                          <a:lnTo>
                            <a:pt x="411" y="129"/>
                          </a:lnTo>
                          <a:lnTo>
                            <a:pt x="413" y="129"/>
                          </a:lnTo>
                          <a:lnTo>
                            <a:pt x="413" y="127"/>
                          </a:lnTo>
                          <a:lnTo>
                            <a:pt x="415" y="127"/>
                          </a:lnTo>
                          <a:lnTo>
                            <a:pt x="415" y="125"/>
                          </a:lnTo>
                          <a:lnTo>
                            <a:pt x="417" y="125"/>
                          </a:lnTo>
                          <a:lnTo>
                            <a:pt x="417" y="123"/>
                          </a:lnTo>
                          <a:lnTo>
                            <a:pt x="419" y="123"/>
                          </a:lnTo>
                          <a:lnTo>
                            <a:pt x="419" y="121"/>
                          </a:lnTo>
                          <a:lnTo>
                            <a:pt x="421" y="121"/>
                          </a:lnTo>
                          <a:lnTo>
                            <a:pt x="423" y="121"/>
                          </a:lnTo>
                          <a:lnTo>
                            <a:pt x="425" y="121"/>
                          </a:lnTo>
                          <a:lnTo>
                            <a:pt x="425" y="119"/>
                          </a:lnTo>
                          <a:lnTo>
                            <a:pt x="427" y="119"/>
                          </a:lnTo>
                          <a:lnTo>
                            <a:pt x="427" y="121"/>
                          </a:lnTo>
                          <a:lnTo>
                            <a:pt x="431" y="121"/>
                          </a:lnTo>
                          <a:lnTo>
                            <a:pt x="432" y="121"/>
                          </a:lnTo>
                          <a:lnTo>
                            <a:pt x="434" y="121"/>
                          </a:lnTo>
                          <a:lnTo>
                            <a:pt x="436" y="121"/>
                          </a:lnTo>
                          <a:lnTo>
                            <a:pt x="438" y="121"/>
                          </a:lnTo>
                          <a:lnTo>
                            <a:pt x="440" y="121"/>
                          </a:lnTo>
                          <a:lnTo>
                            <a:pt x="442" y="121"/>
                          </a:lnTo>
                          <a:lnTo>
                            <a:pt x="444" y="121"/>
                          </a:lnTo>
                          <a:lnTo>
                            <a:pt x="446" y="121"/>
                          </a:lnTo>
                          <a:lnTo>
                            <a:pt x="448" y="121"/>
                          </a:lnTo>
                          <a:lnTo>
                            <a:pt x="450" y="121"/>
                          </a:lnTo>
                          <a:lnTo>
                            <a:pt x="450" y="123"/>
                          </a:lnTo>
                          <a:lnTo>
                            <a:pt x="452" y="123"/>
                          </a:lnTo>
                          <a:lnTo>
                            <a:pt x="454" y="123"/>
                          </a:lnTo>
                          <a:lnTo>
                            <a:pt x="454" y="125"/>
                          </a:lnTo>
                          <a:lnTo>
                            <a:pt x="455" y="125"/>
                          </a:lnTo>
                          <a:lnTo>
                            <a:pt x="455" y="127"/>
                          </a:lnTo>
                          <a:lnTo>
                            <a:pt x="455" y="129"/>
                          </a:lnTo>
                          <a:lnTo>
                            <a:pt x="457" y="129"/>
                          </a:lnTo>
                          <a:lnTo>
                            <a:pt x="457" y="131"/>
                          </a:lnTo>
                          <a:lnTo>
                            <a:pt x="459" y="131"/>
                          </a:lnTo>
                          <a:lnTo>
                            <a:pt x="457" y="131"/>
                          </a:lnTo>
                          <a:lnTo>
                            <a:pt x="457" y="133"/>
                          </a:lnTo>
                          <a:lnTo>
                            <a:pt x="457" y="135"/>
                          </a:lnTo>
                          <a:lnTo>
                            <a:pt x="457" y="137"/>
                          </a:lnTo>
                          <a:lnTo>
                            <a:pt x="457" y="138"/>
                          </a:lnTo>
                          <a:lnTo>
                            <a:pt x="457" y="140"/>
                          </a:lnTo>
                          <a:lnTo>
                            <a:pt x="459" y="140"/>
                          </a:lnTo>
                          <a:lnTo>
                            <a:pt x="459" y="142"/>
                          </a:lnTo>
                          <a:lnTo>
                            <a:pt x="459" y="144"/>
                          </a:lnTo>
                          <a:lnTo>
                            <a:pt x="459" y="146"/>
                          </a:lnTo>
                          <a:lnTo>
                            <a:pt x="459" y="148"/>
                          </a:lnTo>
                          <a:lnTo>
                            <a:pt x="459" y="150"/>
                          </a:lnTo>
                          <a:lnTo>
                            <a:pt x="459" y="152"/>
                          </a:lnTo>
                          <a:lnTo>
                            <a:pt x="459" y="154"/>
                          </a:lnTo>
                          <a:lnTo>
                            <a:pt x="459" y="156"/>
                          </a:lnTo>
                          <a:lnTo>
                            <a:pt x="459" y="158"/>
                          </a:lnTo>
                          <a:lnTo>
                            <a:pt x="457" y="158"/>
                          </a:lnTo>
                          <a:lnTo>
                            <a:pt x="457" y="160"/>
                          </a:lnTo>
                          <a:lnTo>
                            <a:pt x="455" y="160"/>
                          </a:lnTo>
                          <a:lnTo>
                            <a:pt x="455" y="162"/>
                          </a:lnTo>
                          <a:lnTo>
                            <a:pt x="455" y="163"/>
                          </a:lnTo>
                          <a:lnTo>
                            <a:pt x="455" y="165"/>
                          </a:lnTo>
                          <a:lnTo>
                            <a:pt x="454" y="165"/>
                          </a:lnTo>
                          <a:lnTo>
                            <a:pt x="452" y="167"/>
                          </a:lnTo>
                          <a:lnTo>
                            <a:pt x="452" y="169"/>
                          </a:lnTo>
                          <a:lnTo>
                            <a:pt x="454" y="169"/>
                          </a:lnTo>
                          <a:lnTo>
                            <a:pt x="454" y="171"/>
                          </a:lnTo>
                          <a:lnTo>
                            <a:pt x="455" y="171"/>
                          </a:lnTo>
                          <a:lnTo>
                            <a:pt x="457" y="171"/>
                          </a:lnTo>
                          <a:lnTo>
                            <a:pt x="457" y="173"/>
                          </a:lnTo>
                          <a:lnTo>
                            <a:pt x="457" y="175"/>
                          </a:lnTo>
                          <a:lnTo>
                            <a:pt x="459" y="175"/>
                          </a:lnTo>
                          <a:lnTo>
                            <a:pt x="461" y="175"/>
                          </a:lnTo>
                          <a:lnTo>
                            <a:pt x="463" y="175"/>
                          </a:lnTo>
                          <a:lnTo>
                            <a:pt x="463" y="177"/>
                          </a:lnTo>
                          <a:lnTo>
                            <a:pt x="465" y="177"/>
                          </a:lnTo>
                          <a:lnTo>
                            <a:pt x="465" y="179"/>
                          </a:lnTo>
                          <a:lnTo>
                            <a:pt x="467" y="179"/>
                          </a:lnTo>
                          <a:lnTo>
                            <a:pt x="467" y="181"/>
                          </a:lnTo>
                          <a:lnTo>
                            <a:pt x="469" y="181"/>
                          </a:lnTo>
                          <a:lnTo>
                            <a:pt x="469" y="183"/>
                          </a:lnTo>
                          <a:lnTo>
                            <a:pt x="471" y="183"/>
                          </a:lnTo>
                          <a:lnTo>
                            <a:pt x="471" y="185"/>
                          </a:lnTo>
                          <a:lnTo>
                            <a:pt x="473" y="185"/>
                          </a:lnTo>
                          <a:lnTo>
                            <a:pt x="475" y="185"/>
                          </a:lnTo>
                          <a:lnTo>
                            <a:pt x="477" y="185"/>
                          </a:lnTo>
                          <a:lnTo>
                            <a:pt x="479" y="185"/>
                          </a:lnTo>
                          <a:lnTo>
                            <a:pt x="480" y="185"/>
                          </a:lnTo>
                          <a:lnTo>
                            <a:pt x="480" y="187"/>
                          </a:lnTo>
                          <a:lnTo>
                            <a:pt x="482" y="187"/>
                          </a:lnTo>
                          <a:lnTo>
                            <a:pt x="482" y="188"/>
                          </a:lnTo>
                          <a:lnTo>
                            <a:pt x="484" y="188"/>
                          </a:lnTo>
                          <a:lnTo>
                            <a:pt x="484" y="190"/>
                          </a:lnTo>
                          <a:lnTo>
                            <a:pt x="484" y="192"/>
                          </a:lnTo>
                          <a:lnTo>
                            <a:pt x="484" y="194"/>
                          </a:lnTo>
                          <a:lnTo>
                            <a:pt x="486" y="194"/>
                          </a:lnTo>
                          <a:lnTo>
                            <a:pt x="486" y="196"/>
                          </a:lnTo>
                          <a:lnTo>
                            <a:pt x="484" y="196"/>
                          </a:lnTo>
                          <a:lnTo>
                            <a:pt x="484" y="198"/>
                          </a:lnTo>
                          <a:lnTo>
                            <a:pt x="484" y="200"/>
                          </a:lnTo>
                          <a:lnTo>
                            <a:pt x="482" y="200"/>
                          </a:lnTo>
                          <a:lnTo>
                            <a:pt x="480" y="200"/>
                          </a:lnTo>
                          <a:lnTo>
                            <a:pt x="480" y="202"/>
                          </a:lnTo>
                          <a:lnTo>
                            <a:pt x="482" y="202"/>
                          </a:lnTo>
                          <a:lnTo>
                            <a:pt x="482" y="204"/>
                          </a:lnTo>
                          <a:lnTo>
                            <a:pt x="480" y="204"/>
                          </a:lnTo>
                          <a:lnTo>
                            <a:pt x="479" y="204"/>
                          </a:lnTo>
                          <a:lnTo>
                            <a:pt x="477" y="204"/>
                          </a:lnTo>
                          <a:lnTo>
                            <a:pt x="477" y="206"/>
                          </a:lnTo>
                          <a:lnTo>
                            <a:pt x="475" y="206"/>
                          </a:lnTo>
                          <a:lnTo>
                            <a:pt x="475" y="208"/>
                          </a:lnTo>
                          <a:lnTo>
                            <a:pt x="475" y="210"/>
                          </a:lnTo>
                          <a:lnTo>
                            <a:pt x="475" y="211"/>
                          </a:lnTo>
                          <a:lnTo>
                            <a:pt x="475" y="213"/>
                          </a:lnTo>
                          <a:lnTo>
                            <a:pt x="475" y="215"/>
                          </a:lnTo>
                          <a:lnTo>
                            <a:pt x="473" y="215"/>
                          </a:lnTo>
                          <a:lnTo>
                            <a:pt x="473" y="217"/>
                          </a:lnTo>
                          <a:lnTo>
                            <a:pt x="471" y="217"/>
                          </a:lnTo>
                          <a:lnTo>
                            <a:pt x="469" y="217"/>
                          </a:lnTo>
                          <a:lnTo>
                            <a:pt x="469" y="219"/>
                          </a:lnTo>
                          <a:lnTo>
                            <a:pt x="467" y="219"/>
                          </a:lnTo>
                          <a:lnTo>
                            <a:pt x="465" y="219"/>
                          </a:lnTo>
                          <a:lnTo>
                            <a:pt x="465" y="221"/>
                          </a:lnTo>
                          <a:lnTo>
                            <a:pt x="465" y="223"/>
                          </a:lnTo>
                          <a:lnTo>
                            <a:pt x="463" y="223"/>
                          </a:lnTo>
                          <a:lnTo>
                            <a:pt x="463" y="225"/>
                          </a:lnTo>
                          <a:lnTo>
                            <a:pt x="461" y="225"/>
                          </a:lnTo>
                          <a:lnTo>
                            <a:pt x="461" y="227"/>
                          </a:lnTo>
                          <a:lnTo>
                            <a:pt x="461" y="229"/>
                          </a:lnTo>
                          <a:lnTo>
                            <a:pt x="461" y="231"/>
                          </a:lnTo>
                          <a:lnTo>
                            <a:pt x="459" y="231"/>
                          </a:lnTo>
                          <a:lnTo>
                            <a:pt x="459" y="233"/>
                          </a:lnTo>
                          <a:lnTo>
                            <a:pt x="459" y="235"/>
                          </a:lnTo>
                          <a:lnTo>
                            <a:pt x="457" y="235"/>
                          </a:lnTo>
                          <a:lnTo>
                            <a:pt x="457" y="236"/>
                          </a:lnTo>
                          <a:lnTo>
                            <a:pt x="459" y="236"/>
                          </a:lnTo>
                          <a:lnTo>
                            <a:pt x="457" y="238"/>
                          </a:lnTo>
                          <a:lnTo>
                            <a:pt x="457" y="240"/>
                          </a:lnTo>
                          <a:lnTo>
                            <a:pt x="457" y="238"/>
                          </a:lnTo>
                          <a:lnTo>
                            <a:pt x="459" y="240"/>
                          </a:lnTo>
                          <a:lnTo>
                            <a:pt x="459" y="242"/>
                          </a:lnTo>
                          <a:lnTo>
                            <a:pt x="461" y="242"/>
                          </a:lnTo>
                          <a:lnTo>
                            <a:pt x="461" y="244"/>
                          </a:lnTo>
                          <a:lnTo>
                            <a:pt x="461" y="246"/>
                          </a:lnTo>
                          <a:lnTo>
                            <a:pt x="459" y="246"/>
                          </a:lnTo>
                          <a:lnTo>
                            <a:pt x="459" y="248"/>
                          </a:lnTo>
                          <a:lnTo>
                            <a:pt x="459" y="250"/>
                          </a:lnTo>
                          <a:lnTo>
                            <a:pt x="459" y="252"/>
                          </a:lnTo>
                          <a:lnTo>
                            <a:pt x="457" y="252"/>
                          </a:lnTo>
                          <a:lnTo>
                            <a:pt x="457" y="254"/>
                          </a:lnTo>
                          <a:lnTo>
                            <a:pt x="457" y="256"/>
                          </a:lnTo>
                          <a:lnTo>
                            <a:pt x="457" y="258"/>
                          </a:lnTo>
                          <a:lnTo>
                            <a:pt x="455" y="258"/>
                          </a:lnTo>
                          <a:lnTo>
                            <a:pt x="455" y="259"/>
                          </a:lnTo>
                          <a:lnTo>
                            <a:pt x="454" y="261"/>
                          </a:lnTo>
                          <a:lnTo>
                            <a:pt x="454" y="263"/>
                          </a:lnTo>
                          <a:lnTo>
                            <a:pt x="452" y="265"/>
                          </a:lnTo>
                          <a:lnTo>
                            <a:pt x="452" y="267"/>
                          </a:lnTo>
                          <a:lnTo>
                            <a:pt x="454" y="267"/>
                          </a:lnTo>
                          <a:lnTo>
                            <a:pt x="454" y="269"/>
                          </a:lnTo>
                          <a:lnTo>
                            <a:pt x="455" y="267"/>
                          </a:lnTo>
                          <a:lnTo>
                            <a:pt x="455" y="269"/>
                          </a:lnTo>
                          <a:lnTo>
                            <a:pt x="457" y="269"/>
                          </a:lnTo>
                          <a:lnTo>
                            <a:pt x="459" y="269"/>
                          </a:lnTo>
                          <a:lnTo>
                            <a:pt x="459" y="271"/>
                          </a:lnTo>
                          <a:lnTo>
                            <a:pt x="461" y="271"/>
                          </a:lnTo>
                          <a:lnTo>
                            <a:pt x="461" y="269"/>
                          </a:lnTo>
                          <a:lnTo>
                            <a:pt x="461" y="271"/>
                          </a:lnTo>
                          <a:lnTo>
                            <a:pt x="463" y="271"/>
                          </a:lnTo>
                          <a:lnTo>
                            <a:pt x="463" y="269"/>
                          </a:lnTo>
                          <a:lnTo>
                            <a:pt x="465" y="269"/>
                          </a:lnTo>
                          <a:lnTo>
                            <a:pt x="465" y="271"/>
                          </a:lnTo>
                          <a:lnTo>
                            <a:pt x="465" y="273"/>
                          </a:lnTo>
                          <a:lnTo>
                            <a:pt x="467" y="273"/>
                          </a:lnTo>
                          <a:lnTo>
                            <a:pt x="467" y="271"/>
                          </a:lnTo>
                          <a:lnTo>
                            <a:pt x="469" y="271"/>
                          </a:lnTo>
                          <a:lnTo>
                            <a:pt x="471" y="271"/>
                          </a:lnTo>
                          <a:lnTo>
                            <a:pt x="473" y="271"/>
                          </a:lnTo>
                          <a:lnTo>
                            <a:pt x="473" y="273"/>
                          </a:lnTo>
                          <a:lnTo>
                            <a:pt x="473" y="271"/>
                          </a:lnTo>
                          <a:lnTo>
                            <a:pt x="473" y="273"/>
                          </a:lnTo>
                          <a:lnTo>
                            <a:pt x="475" y="273"/>
                          </a:lnTo>
                          <a:lnTo>
                            <a:pt x="475" y="275"/>
                          </a:lnTo>
                          <a:lnTo>
                            <a:pt x="475" y="273"/>
                          </a:lnTo>
                          <a:lnTo>
                            <a:pt x="477" y="273"/>
                          </a:lnTo>
                          <a:lnTo>
                            <a:pt x="479" y="273"/>
                          </a:lnTo>
                          <a:lnTo>
                            <a:pt x="480" y="273"/>
                          </a:lnTo>
                          <a:lnTo>
                            <a:pt x="480" y="271"/>
                          </a:lnTo>
                          <a:lnTo>
                            <a:pt x="482" y="271"/>
                          </a:lnTo>
                          <a:lnTo>
                            <a:pt x="484" y="271"/>
                          </a:lnTo>
                          <a:lnTo>
                            <a:pt x="484" y="269"/>
                          </a:lnTo>
                          <a:lnTo>
                            <a:pt x="484" y="271"/>
                          </a:lnTo>
                          <a:lnTo>
                            <a:pt x="484" y="269"/>
                          </a:lnTo>
                          <a:lnTo>
                            <a:pt x="486" y="269"/>
                          </a:lnTo>
                          <a:lnTo>
                            <a:pt x="486" y="271"/>
                          </a:lnTo>
                          <a:lnTo>
                            <a:pt x="486" y="269"/>
                          </a:lnTo>
                          <a:lnTo>
                            <a:pt x="488" y="269"/>
                          </a:lnTo>
                          <a:lnTo>
                            <a:pt x="490" y="269"/>
                          </a:lnTo>
                          <a:lnTo>
                            <a:pt x="492" y="269"/>
                          </a:lnTo>
                          <a:lnTo>
                            <a:pt x="494" y="269"/>
                          </a:lnTo>
                          <a:lnTo>
                            <a:pt x="496" y="269"/>
                          </a:lnTo>
                          <a:lnTo>
                            <a:pt x="498" y="269"/>
                          </a:lnTo>
                          <a:lnTo>
                            <a:pt x="498" y="267"/>
                          </a:lnTo>
                          <a:lnTo>
                            <a:pt x="500" y="267"/>
                          </a:lnTo>
                          <a:lnTo>
                            <a:pt x="500" y="265"/>
                          </a:lnTo>
                          <a:lnTo>
                            <a:pt x="500" y="267"/>
                          </a:lnTo>
                          <a:lnTo>
                            <a:pt x="502" y="267"/>
                          </a:lnTo>
                          <a:lnTo>
                            <a:pt x="502" y="269"/>
                          </a:lnTo>
                          <a:lnTo>
                            <a:pt x="502" y="271"/>
                          </a:lnTo>
                          <a:lnTo>
                            <a:pt x="502" y="273"/>
                          </a:lnTo>
                          <a:lnTo>
                            <a:pt x="503" y="273"/>
                          </a:lnTo>
                          <a:lnTo>
                            <a:pt x="503" y="275"/>
                          </a:lnTo>
                          <a:lnTo>
                            <a:pt x="503" y="273"/>
                          </a:lnTo>
                          <a:lnTo>
                            <a:pt x="505" y="273"/>
                          </a:lnTo>
                          <a:lnTo>
                            <a:pt x="507" y="273"/>
                          </a:lnTo>
                          <a:lnTo>
                            <a:pt x="509" y="273"/>
                          </a:lnTo>
                          <a:lnTo>
                            <a:pt x="511" y="273"/>
                          </a:lnTo>
                          <a:lnTo>
                            <a:pt x="513" y="273"/>
                          </a:lnTo>
                          <a:lnTo>
                            <a:pt x="515" y="273"/>
                          </a:lnTo>
                          <a:lnTo>
                            <a:pt x="517" y="271"/>
                          </a:lnTo>
                          <a:lnTo>
                            <a:pt x="519" y="271"/>
                          </a:lnTo>
                          <a:lnTo>
                            <a:pt x="521" y="271"/>
                          </a:lnTo>
                          <a:lnTo>
                            <a:pt x="521" y="269"/>
                          </a:lnTo>
                          <a:lnTo>
                            <a:pt x="523" y="267"/>
                          </a:lnTo>
                          <a:lnTo>
                            <a:pt x="523" y="265"/>
                          </a:lnTo>
                          <a:lnTo>
                            <a:pt x="525" y="265"/>
                          </a:lnTo>
                          <a:lnTo>
                            <a:pt x="525" y="263"/>
                          </a:lnTo>
                          <a:lnTo>
                            <a:pt x="525" y="261"/>
                          </a:lnTo>
                          <a:lnTo>
                            <a:pt x="527" y="261"/>
                          </a:lnTo>
                          <a:lnTo>
                            <a:pt x="527" y="263"/>
                          </a:lnTo>
                          <a:lnTo>
                            <a:pt x="528" y="263"/>
                          </a:lnTo>
                          <a:lnTo>
                            <a:pt x="528" y="261"/>
                          </a:lnTo>
                          <a:lnTo>
                            <a:pt x="528" y="259"/>
                          </a:lnTo>
                          <a:lnTo>
                            <a:pt x="530" y="259"/>
                          </a:lnTo>
                          <a:lnTo>
                            <a:pt x="532" y="259"/>
                          </a:lnTo>
                          <a:lnTo>
                            <a:pt x="534" y="259"/>
                          </a:lnTo>
                          <a:lnTo>
                            <a:pt x="536" y="259"/>
                          </a:lnTo>
                          <a:lnTo>
                            <a:pt x="538" y="259"/>
                          </a:lnTo>
                          <a:lnTo>
                            <a:pt x="540" y="259"/>
                          </a:lnTo>
                          <a:lnTo>
                            <a:pt x="540" y="261"/>
                          </a:lnTo>
                          <a:lnTo>
                            <a:pt x="540" y="259"/>
                          </a:lnTo>
                          <a:lnTo>
                            <a:pt x="542" y="259"/>
                          </a:lnTo>
                          <a:lnTo>
                            <a:pt x="544" y="259"/>
                          </a:lnTo>
                          <a:lnTo>
                            <a:pt x="546" y="259"/>
                          </a:lnTo>
                          <a:lnTo>
                            <a:pt x="548" y="259"/>
                          </a:lnTo>
                          <a:lnTo>
                            <a:pt x="550" y="259"/>
                          </a:lnTo>
                          <a:lnTo>
                            <a:pt x="550" y="258"/>
                          </a:lnTo>
                          <a:lnTo>
                            <a:pt x="550" y="256"/>
                          </a:lnTo>
                          <a:lnTo>
                            <a:pt x="551" y="256"/>
                          </a:lnTo>
                          <a:lnTo>
                            <a:pt x="551" y="258"/>
                          </a:lnTo>
                          <a:lnTo>
                            <a:pt x="551" y="256"/>
                          </a:lnTo>
                          <a:lnTo>
                            <a:pt x="553" y="256"/>
                          </a:lnTo>
                          <a:lnTo>
                            <a:pt x="555" y="256"/>
                          </a:lnTo>
                          <a:lnTo>
                            <a:pt x="557" y="256"/>
                          </a:lnTo>
                          <a:lnTo>
                            <a:pt x="557" y="254"/>
                          </a:lnTo>
                          <a:lnTo>
                            <a:pt x="557" y="256"/>
                          </a:lnTo>
                          <a:lnTo>
                            <a:pt x="559" y="256"/>
                          </a:lnTo>
                          <a:lnTo>
                            <a:pt x="559" y="258"/>
                          </a:lnTo>
                          <a:lnTo>
                            <a:pt x="559" y="259"/>
                          </a:lnTo>
                          <a:lnTo>
                            <a:pt x="561" y="259"/>
                          </a:lnTo>
                          <a:lnTo>
                            <a:pt x="561" y="261"/>
                          </a:lnTo>
                          <a:lnTo>
                            <a:pt x="563" y="261"/>
                          </a:lnTo>
                          <a:lnTo>
                            <a:pt x="563" y="263"/>
                          </a:lnTo>
                          <a:lnTo>
                            <a:pt x="563" y="265"/>
                          </a:lnTo>
                          <a:lnTo>
                            <a:pt x="563" y="267"/>
                          </a:lnTo>
                          <a:lnTo>
                            <a:pt x="563" y="269"/>
                          </a:lnTo>
                          <a:lnTo>
                            <a:pt x="565" y="269"/>
                          </a:lnTo>
                          <a:lnTo>
                            <a:pt x="565" y="271"/>
                          </a:lnTo>
                          <a:lnTo>
                            <a:pt x="565" y="273"/>
                          </a:lnTo>
                          <a:lnTo>
                            <a:pt x="567" y="273"/>
                          </a:lnTo>
                          <a:lnTo>
                            <a:pt x="569" y="273"/>
                          </a:lnTo>
                          <a:lnTo>
                            <a:pt x="569" y="275"/>
                          </a:lnTo>
                          <a:lnTo>
                            <a:pt x="571" y="275"/>
                          </a:lnTo>
                          <a:lnTo>
                            <a:pt x="573" y="277"/>
                          </a:lnTo>
                          <a:lnTo>
                            <a:pt x="575" y="277"/>
                          </a:lnTo>
                          <a:lnTo>
                            <a:pt x="575" y="279"/>
                          </a:lnTo>
                          <a:lnTo>
                            <a:pt x="576" y="279"/>
                          </a:lnTo>
                          <a:lnTo>
                            <a:pt x="578" y="279"/>
                          </a:lnTo>
                          <a:lnTo>
                            <a:pt x="578" y="281"/>
                          </a:lnTo>
                          <a:lnTo>
                            <a:pt x="580" y="281"/>
                          </a:lnTo>
                          <a:lnTo>
                            <a:pt x="580" y="283"/>
                          </a:lnTo>
                          <a:lnTo>
                            <a:pt x="582" y="283"/>
                          </a:lnTo>
                          <a:lnTo>
                            <a:pt x="582" y="284"/>
                          </a:lnTo>
                          <a:lnTo>
                            <a:pt x="584" y="284"/>
                          </a:lnTo>
                          <a:lnTo>
                            <a:pt x="584" y="286"/>
                          </a:lnTo>
                          <a:lnTo>
                            <a:pt x="584" y="288"/>
                          </a:lnTo>
                          <a:lnTo>
                            <a:pt x="584" y="290"/>
                          </a:lnTo>
                          <a:lnTo>
                            <a:pt x="582" y="290"/>
                          </a:lnTo>
                          <a:lnTo>
                            <a:pt x="582" y="292"/>
                          </a:lnTo>
                          <a:lnTo>
                            <a:pt x="582" y="294"/>
                          </a:lnTo>
                          <a:lnTo>
                            <a:pt x="580" y="294"/>
                          </a:lnTo>
                          <a:lnTo>
                            <a:pt x="580" y="296"/>
                          </a:lnTo>
                          <a:lnTo>
                            <a:pt x="578" y="296"/>
                          </a:lnTo>
                          <a:lnTo>
                            <a:pt x="578" y="298"/>
                          </a:lnTo>
                          <a:lnTo>
                            <a:pt x="578" y="300"/>
                          </a:lnTo>
                          <a:lnTo>
                            <a:pt x="578" y="302"/>
                          </a:lnTo>
                          <a:lnTo>
                            <a:pt x="578" y="304"/>
                          </a:lnTo>
                          <a:lnTo>
                            <a:pt x="578" y="306"/>
                          </a:lnTo>
                          <a:lnTo>
                            <a:pt x="580" y="306"/>
                          </a:lnTo>
                          <a:lnTo>
                            <a:pt x="580" y="307"/>
                          </a:lnTo>
                          <a:lnTo>
                            <a:pt x="578" y="307"/>
                          </a:lnTo>
                          <a:lnTo>
                            <a:pt x="578" y="309"/>
                          </a:lnTo>
                          <a:lnTo>
                            <a:pt x="576" y="309"/>
                          </a:lnTo>
                          <a:lnTo>
                            <a:pt x="575" y="309"/>
                          </a:lnTo>
                          <a:lnTo>
                            <a:pt x="575" y="311"/>
                          </a:lnTo>
                          <a:lnTo>
                            <a:pt x="573" y="311"/>
                          </a:lnTo>
                          <a:lnTo>
                            <a:pt x="573" y="309"/>
                          </a:lnTo>
                          <a:lnTo>
                            <a:pt x="571" y="309"/>
                          </a:lnTo>
                          <a:lnTo>
                            <a:pt x="569" y="309"/>
                          </a:lnTo>
                          <a:lnTo>
                            <a:pt x="569" y="311"/>
                          </a:lnTo>
                          <a:lnTo>
                            <a:pt x="567" y="311"/>
                          </a:lnTo>
                          <a:lnTo>
                            <a:pt x="567" y="313"/>
                          </a:lnTo>
                          <a:lnTo>
                            <a:pt x="565" y="313"/>
                          </a:lnTo>
                          <a:lnTo>
                            <a:pt x="565" y="315"/>
                          </a:lnTo>
                          <a:lnTo>
                            <a:pt x="563" y="315"/>
                          </a:lnTo>
                          <a:lnTo>
                            <a:pt x="561" y="315"/>
                          </a:lnTo>
                          <a:lnTo>
                            <a:pt x="559" y="315"/>
                          </a:lnTo>
                          <a:lnTo>
                            <a:pt x="559" y="317"/>
                          </a:lnTo>
                          <a:lnTo>
                            <a:pt x="559" y="319"/>
                          </a:lnTo>
                          <a:lnTo>
                            <a:pt x="559" y="321"/>
                          </a:lnTo>
                          <a:lnTo>
                            <a:pt x="559" y="323"/>
                          </a:lnTo>
                          <a:lnTo>
                            <a:pt x="561" y="323"/>
                          </a:lnTo>
                          <a:lnTo>
                            <a:pt x="561" y="325"/>
                          </a:lnTo>
                          <a:lnTo>
                            <a:pt x="559" y="325"/>
                          </a:lnTo>
                          <a:lnTo>
                            <a:pt x="559" y="327"/>
                          </a:lnTo>
                          <a:lnTo>
                            <a:pt x="561" y="327"/>
                          </a:lnTo>
                          <a:lnTo>
                            <a:pt x="561" y="329"/>
                          </a:lnTo>
                          <a:lnTo>
                            <a:pt x="561" y="331"/>
                          </a:lnTo>
                          <a:lnTo>
                            <a:pt x="561" y="332"/>
                          </a:lnTo>
                          <a:lnTo>
                            <a:pt x="561" y="334"/>
                          </a:lnTo>
                          <a:lnTo>
                            <a:pt x="563" y="334"/>
                          </a:lnTo>
                          <a:lnTo>
                            <a:pt x="563" y="336"/>
                          </a:lnTo>
                          <a:lnTo>
                            <a:pt x="561" y="336"/>
                          </a:lnTo>
                          <a:lnTo>
                            <a:pt x="561" y="338"/>
                          </a:lnTo>
                          <a:lnTo>
                            <a:pt x="561" y="340"/>
                          </a:lnTo>
                          <a:lnTo>
                            <a:pt x="561" y="342"/>
                          </a:lnTo>
                          <a:lnTo>
                            <a:pt x="559" y="342"/>
                          </a:lnTo>
                          <a:lnTo>
                            <a:pt x="559" y="344"/>
                          </a:lnTo>
                          <a:lnTo>
                            <a:pt x="559" y="346"/>
                          </a:lnTo>
                          <a:lnTo>
                            <a:pt x="559" y="348"/>
                          </a:lnTo>
                          <a:lnTo>
                            <a:pt x="559" y="350"/>
                          </a:lnTo>
                          <a:lnTo>
                            <a:pt x="559" y="352"/>
                          </a:lnTo>
                          <a:lnTo>
                            <a:pt x="561" y="352"/>
                          </a:lnTo>
                          <a:lnTo>
                            <a:pt x="561" y="354"/>
                          </a:lnTo>
                          <a:lnTo>
                            <a:pt x="559" y="354"/>
                          </a:lnTo>
                          <a:lnTo>
                            <a:pt x="561" y="354"/>
                          </a:lnTo>
                          <a:lnTo>
                            <a:pt x="561" y="355"/>
                          </a:lnTo>
                          <a:lnTo>
                            <a:pt x="561" y="357"/>
                          </a:lnTo>
                          <a:lnTo>
                            <a:pt x="563" y="357"/>
                          </a:lnTo>
                          <a:lnTo>
                            <a:pt x="563" y="359"/>
                          </a:lnTo>
                          <a:lnTo>
                            <a:pt x="563" y="361"/>
                          </a:lnTo>
                          <a:lnTo>
                            <a:pt x="565" y="361"/>
                          </a:lnTo>
                          <a:lnTo>
                            <a:pt x="565" y="363"/>
                          </a:lnTo>
                          <a:lnTo>
                            <a:pt x="565" y="365"/>
                          </a:lnTo>
                          <a:lnTo>
                            <a:pt x="563" y="365"/>
                          </a:lnTo>
                          <a:lnTo>
                            <a:pt x="563" y="367"/>
                          </a:lnTo>
                          <a:lnTo>
                            <a:pt x="561" y="367"/>
                          </a:lnTo>
                          <a:lnTo>
                            <a:pt x="561" y="369"/>
                          </a:lnTo>
                          <a:lnTo>
                            <a:pt x="559" y="369"/>
                          </a:lnTo>
                          <a:lnTo>
                            <a:pt x="559" y="371"/>
                          </a:lnTo>
                          <a:lnTo>
                            <a:pt x="557" y="373"/>
                          </a:lnTo>
                          <a:lnTo>
                            <a:pt x="557" y="375"/>
                          </a:lnTo>
                          <a:lnTo>
                            <a:pt x="557" y="377"/>
                          </a:lnTo>
                          <a:lnTo>
                            <a:pt x="555" y="377"/>
                          </a:lnTo>
                          <a:lnTo>
                            <a:pt x="553" y="377"/>
                          </a:lnTo>
                          <a:lnTo>
                            <a:pt x="553" y="375"/>
                          </a:lnTo>
                          <a:lnTo>
                            <a:pt x="551" y="375"/>
                          </a:lnTo>
                          <a:lnTo>
                            <a:pt x="551" y="377"/>
                          </a:lnTo>
                          <a:lnTo>
                            <a:pt x="550" y="377"/>
                          </a:lnTo>
                          <a:lnTo>
                            <a:pt x="550" y="375"/>
                          </a:lnTo>
                          <a:lnTo>
                            <a:pt x="550" y="373"/>
                          </a:lnTo>
                          <a:lnTo>
                            <a:pt x="548" y="373"/>
                          </a:lnTo>
                          <a:lnTo>
                            <a:pt x="548" y="371"/>
                          </a:lnTo>
                          <a:lnTo>
                            <a:pt x="546" y="371"/>
                          </a:lnTo>
                          <a:lnTo>
                            <a:pt x="546" y="373"/>
                          </a:lnTo>
                          <a:lnTo>
                            <a:pt x="546" y="375"/>
                          </a:lnTo>
                          <a:lnTo>
                            <a:pt x="546" y="377"/>
                          </a:lnTo>
                          <a:lnTo>
                            <a:pt x="544" y="377"/>
                          </a:lnTo>
                          <a:lnTo>
                            <a:pt x="544" y="379"/>
                          </a:lnTo>
                          <a:lnTo>
                            <a:pt x="546" y="379"/>
                          </a:lnTo>
                          <a:lnTo>
                            <a:pt x="546" y="380"/>
                          </a:lnTo>
                          <a:lnTo>
                            <a:pt x="548" y="380"/>
                          </a:lnTo>
                          <a:lnTo>
                            <a:pt x="548" y="382"/>
                          </a:lnTo>
                          <a:lnTo>
                            <a:pt x="548" y="384"/>
                          </a:lnTo>
                          <a:lnTo>
                            <a:pt x="546" y="386"/>
                          </a:lnTo>
                          <a:lnTo>
                            <a:pt x="544" y="386"/>
                          </a:lnTo>
                          <a:lnTo>
                            <a:pt x="542" y="386"/>
                          </a:lnTo>
                          <a:lnTo>
                            <a:pt x="542" y="388"/>
                          </a:lnTo>
                          <a:lnTo>
                            <a:pt x="540" y="388"/>
                          </a:lnTo>
                          <a:lnTo>
                            <a:pt x="538" y="388"/>
                          </a:lnTo>
                          <a:lnTo>
                            <a:pt x="536" y="388"/>
                          </a:lnTo>
                          <a:lnTo>
                            <a:pt x="534" y="388"/>
                          </a:lnTo>
                          <a:lnTo>
                            <a:pt x="534" y="390"/>
                          </a:lnTo>
                          <a:lnTo>
                            <a:pt x="532" y="390"/>
                          </a:lnTo>
                          <a:lnTo>
                            <a:pt x="532" y="392"/>
                          </a:lnTo>
                          <a:lnTo>
                            <a:pt x="530" y="394"/>
                          </a:lnTo>
                          <a:lnTo>
                            <a:pt x="528" y="394"/>
                          </a:lnTo>
                          <a:lnTo>
                            <a:pt x="528" y="396"/>
                          </a:lnTo>
                          <a:lnTo>
                            <a:pt x="527" y="396"/>
                          </a:lnTo>
                          <a:lnTo>
                            <a:pt x="527" y="398"/>
                          </a:lnTo>
                          <a:lnTo>
                            <a:pt x="525" y="398"/>
                          </a:lnTo>
                          <a:lnTo>
                            <a:pt x="523" y="398"/>
                          </a:lnTo>
                          <a:lnTo>
                            <a:pt x="523" y="400"/>
                          </a:lnTo>
                          <a:lnTo>
                            <a:pt x="521" y="400"/>
                          </a:lnTo>
                          <a:lnTo>
                            <a:pt x="519" y="400"/>
                          </a:lnTo>
                          <a:lnTo>
                            <a:pt x="517" y="400"/>
                          </a:lnTo>
                          <a:lnTo>
                            <a:pt x="515" y="400"/>
                          </a:lnTo>
                          <a:lnTo>
                            <a:pt x="515" y="402"/>
                          </a:lnTo>
                          <a:lnTo>
                            <a:pt x="517" y="402"/>
                          </a:lnTo>
                          <a:lnTo>
                            <a:pt x="517" y="403"/>
                          </a:lnTo>
                          <a:lnTo>
                            <a:pt x="515" y="403"/>
                          </a:lnTo>
                          <a:lnTo>
                            <a:pt x="515" y="405"/>
                          </a:lnTo>
                          <a:lnTo>
                            <a:pt x="515" y="407"/>
                          </a:lnTo>
                          <a:lnTo>
                            <a:pt x="513" y="407"/>
                          </a:lnTo>
                          <a:lnTo>
                            <a:pt x="513" y="409"/>
                          </a:lnTo>
                          <a:lnTo>
                            <a:pt x="513" y="411"/>
                          </a:lnTo>
                          <a:lnTo>
                            <a:pt x="513" y="413"/>
                          </a:lnTo>
                          <a:lnTo>
                            <a:pt x="515" y="415"/>
                          </a:lnTo>
                          <a:lnTo>
                            <a:pt x="515" y="417"/>
                          </a:lnTo>
                          <a:lnTo>
                            <a:pt x="515" y="419"/>
                          </a:lnTo>
                          <a:lnTo>
                            <a:pt x="515" y="421"/>
                          </a:lnTo>
                          <a:lnTo>
                            <a:pt x="515" y="423"/>
                          </a:lnTo>
                          <a:lnTo>
                            <a:pt x="515" y="425"/>
                          </a:lnTo>
                          <a:lnTo>
                            <a:pt x="515" y="427"/>
                          </a:lnTo>
                          <a:lnTo>
                            <a:pt x="515" y="428"/>
                          </a:lnTo>
                          <a:lnTo>
                            <a:pt x="515" y="430"/>
                          </a:lnTo>
                          <a:lnTo>
                            <a:pt x="515" y="432"/>
                          </a:lnTo>
                          <a:lnTo>
                            <a:pt x="515" y="434"/>
                          </a:lnTo>
                          <a:lnTo>
                            <a:pt x="517" y="434"/>
                          </a:lnTo>
                          <a:lnTo>
                            <a:pt x="517" y="432"/>
                          </a:lnTo>
                          <a:lnTo>
                            <a:pt x="519" y="432"/>
                          </a:lnTo>
                          <a:lnTo>
                            <a:pt x="519" y="430"/>
                          </a:lnTo>
                          <a:lnTo>
                            <a:pt x="521" y="430"/>
                          </a:lnTo>
                          <a:lnTo>
                            <a:pt x="521" y="432"/>
                          </a:lnTo>
                          <a:lnTo>
                            <a:pt x="523" y="434"/>
                          </a:lnTo>
                          <a:lnTo>
                            <a:pt x="523" y="436"/>
                          </a:lnTo>
                          <a:lnTo>
                            <a:pt x="525" y="440"/>
                          </a:lnTo>
                          <a:lnTo>
                            <a:pt x="527" y="440"/>
                          </a:lnTo>
                          <a:lnTo>
                            <a:pt x="528" y="438"/>
                          </a:lnTo>
                          <a:lnTo>
                            <a:pt x="530" y="438"/>
                          </a:lnTo>
                          <a:lnTo>
                            <a:pt x="530" y="440"/>
                          </a:lnTo>
                          <a:lnTo>
                            <a:pt x="532" y="442"/>
                          </a:lnTo>
                          <a:lnTo>
                            <a:pt x="532" y="444"/>
                          </a:lnTo>
                          <a:lnTo>
                            <a:pt x="530" y="446"/>
                          </a:lnTo>
                          <a:lnTo>
                            <a:pt x="530" y="448"/>
                          </a:lnTo>
                          <a:lnTo>
                            <a:pt x="530" y="450"/>
                          </a:lnTo>
                          <a:lnTo>
                            <a:pt x="528" y="451"/>
                          </a:lnTo>
                          <a:lnTo>
                            <a:pt x="528" y="453"/>
                          </a:lnTo>
                          <a:lnTo>
                            <a:pt x="528" y="455"/>
                          </a:lnTo>
                          <a:lnTo>
                            <a:pt x="527" y="455"/>
                          </a:lnTo>
                          <a:lnTo>
                            <a:pt x="527" y="457"/>
                          </a:lnTo>
                          <a:lnTo>
                            <a:pt x="525" y="457"/>
                          </a:lnTo>
                          <a:lnTo>
                            <a:pt x="525" y="459"/>
                          </a:lnTo>
                          <a:lnTo>
                            <a:pt x="525" y="461"/>
                          </a:lnTo>
                          <a:lnTo>
                            <a:pt x="525" y="463"/>
                          </a:lnTo>
                          <a:lnTo>
                            <a:pt x="525" y="465"/>
                          </a:lnTo>
                          <a:lnTo>
                            <a:pt x="523" y="465"/>
                          </a:lnTo>
                          <a:lnTo>
                            <a:pt x="523" y="467"/>
                          </a:lnTo>
                          <a:lnTo>
                            <a:pt x="523" y="469"/>
                          </a:lnTo>
                          <a:lnTo>
                            <a:pt x="523" y="471"/>
                          </a:lnTo>
                          <a:lnTo>
                            <a:pt x="523" y="473"/>
                          </a:lnTo>
                          <a:lnTo>
                            <a:pt x="523" y="475"/>
                          </a:lnTo>
                          <a:lnTo>
                            <a:pt x="523" y="476"/>
                          </a:lnTo>
                          <a:lnTo>
                            <a:pt x="523" y="478"/>
                          </a:lnTo>
                          <a:lnTo>
                            <a:pt x="523" y="480"/>
                          </a:lnTo>
                          <a:lnTo>
                            <a:pt x="523" y="482"/>
                          </a:lnTo>
                          <a:lnTo>
                            <a:pt x="523" y="484"/>
                          </a:lnTo>
                          <a:lnTo>
                            <a:pt x="523" y="486"/>
                          </a:lnTo>
                          <a:lnTo>
                            <a:pt x="523" y="488"/>
                          </a:lnTo>
                          <a:lnTo>
                            <a:pt x="523" y="490"/>
                          </a:lnTo>
                          <a:lnTo>
                            <a:pt x="521" y="490"/>
                          </a:lnTo>
                          <a:lnTo>
                            <a:pt x="521" y="492"/>
                          </a:lnTo>
                          <a:lnTo>
                            <a:pt x="519" y="494"/>
                          </a:lnTo>
                          <a:lnTo>
                            <a:pt x="517" y="496"/>
                          </a:lnTo>
                          <a:lnTo>
                            <a:pt x="515" y="496"/>
                          </a:lnTo>
                          <a:lnTo>
                            <a:pt x="515" y="498"/>
                          </a:lnTo>
                          <a:lnTo>
                            <a:pt x="513" y="499"/>
                          </a:lnTo>
                          <a:lnTo>
                            <a:pt x="511" y="501"/>
                          </a:lnTo>
                          <a:lnTo>
                            <a:pt x="509" y="503"/>
                          </a:lnTo>
                          <a:lnTo>
                            <a:pt x="509" y="505"/>
                          </a:lnTo>
                          <a:lnTo>
                            <a:pt x="507" y="507"/>
                          </a:lnTo>
                          <a:lnTo>
                            <a:pt x="507" y="509"/>
                          </a:lnTo>
                          <a:lnTo>
                            <a:pt x="507" y="511"/>
                          </a:lnTo>
                          <a:lnTo>
                            <a:pt x="505" y="511"/>
                          </a:lnTo>
                          <a:lnTo>
                            <a:pt x="505" y="513"/>
                          </a:lnTo>
                          <a:lnTo>
                            <a:pt x="492" y="521"/>
                          </a:lnTo>
                          <a:lnTo>
                            <a:pt x="482" y="526"/>
                          </a:lnTo>
                          <a:lnTo>
                            <a:pt x="475" y="532"/>
                          </a:lnTo>
                          <a:lnTo>
                            <a:pt x="475" y="534"/>
                          </a:lnTo>
                          <a:lnTo>
                            <a:pt x="477" y="534"/>
                          </a:lnTo>
                          <a:lnTo>
                            <a:pt x="479" y="536"/>
                          </a:lnTo>
                          <a:lnTo>
                            <a:pt x="479" y="538"/>
                          </a:lnTo>
                          <a:lnTo>
                            <a:pt x="480" y="538"/>
                          </a:lnTo>
                          <a:lnTo>
                            <a:pt x="480" y="540"/>
                          </a:lnTo>
                          <a:lnTo>
                            <a:pt x="482" y="540"/>
                          </a:lnTo>
                          <a:lnTo>
                            <a:pt x="482" y="542"/>
                          </a:lnTo>
                          <a:lnTo>
                            <a:pt x="484" y="542"/>
                          </a:lnTo>
                          <a:lnTo>
                            <a:pt x="486" y="544"/>
                          </a:lnTo>
                          <a:lnTo>
                            <a:pt x="488" y="544"/>
                          </a:lnTo>
                          <a:lnTo>
                            <a:pt x="490" y="548"/>
                          </a:lnTo>
                          <a:lnTo>
                            <a:pt x="490" y="549"/>
                          </a:lnTo>
                          <a:lnTo>
                            <a:pt x="492" y="549"/>
                          </a:lnTo>
                          <a:lnTo>
                            <a:pt x="492" y="551"/>
                          </a:lnTo>
                          <a:lnTo>
                            <a:pt x="494" y="551"/>
                          </a:lnTo>
                          <a:lnTo>
                            <a:pt x="494" y="553"/>
                          </a:lnTo>
                          <a:lnTo>
                            <a:pt x="496" y="553"/>
                          </a:lnTo>
                          <a:lnTo>
                            <a:pt x="498" y="553"/>
                          </a:lnTo>
                          <a:lnTo>
                            <a:pt x="498" y="555"/>
                          </a:lnTo>
                          <a:lnTo>
                            <a:pt x="500" y="555"/>
                          </a:lnTo>
                          <a:lnTo>
                            <a:pt x="500" y="553"/>
                          </a:lnTo>
                          <a:lnTo>
                            <a:pt x="502" y="555"/>
                          </a:lnTo>
                          <a:lnTo>
                            <a:pt x="503" y="555"/>
                          </a:lnTo>
                          <a:lnTo>
                            <a:pt x="503" y="557"/>
                          </a:lnTo>
                          <a:lnTo>
                            <a:pt x="505" y="557"/>
                          </a:lnTo>
                          <a:lnTo>
                            <a:pt x="505" y="555"/>
                          </a:lnTo>
                          <a:lnTo>
                            <a:pt x="507" y="555"/>
                          </a:lnTo>
                          <a:lnTo>
                            <a:pt x="507" y="557"/>
                          </a:lnTo>
                          <a:lnTo>
                            <a:pt x="509" y="557"/>
                          </a:lnTo>
                          <a:lnTo>
                            <a:pt x="507" y="557"/>
                          </a:lnTo>
                          <a:lnTo>
                            <a:pt x="509" y="559"/>
                          </a:lnTo>
                          <a:lnTo>
                            <a:pt x="507" y="559"/>
                          </a:lnTo>
                          <a:lnTo>
                            <a:pt x="509" y="559"/>
                          </a:lnTo>
                          <a:lnTo>
                            <a:pt x="509" y="561"/>
                          </a:lnTo>
                          <a:lnTo>
                            <a:pt x="507" y="561"/>
                          </a:lnTo>
                          <a:lnTo>
                            <a:pt x="507" y="563"/>
                          </a:lnTo>
                          <a:lnTo>
                            <a:pt x="507" y="565"/>
                          </a:lnTo>
                          <a:lnTo>
                            <a:pt x="509" y="565"/>
                          </a:lnTo>
                          <a:lnTo>
                            <a:pt x="509" y="567"/>
                          </a:lnTo>
                          <a:lnTo>
                            <a:pt x="507" y="567"/>
                          </a:lnTo>
                          <a:lnTo>
                            <a:pt x="505" y="567"/>
                          </a:lnTo>
                          <a:lnTo>
                            <a:pt x="505" y="569"/>
                          </a:lnTo>
                          <a:lnTo>
                            <a:pt x="505" y="571"/>
                          </a:lnTo>
                          <a:lnTo>
                            <a:pt x="505" y="572"/>
                          </a:lnTo>
                          <a:lnTo>
                            <a:pt x="505" y="574"/>
                          </a:lnTo>
                          <a:lnTo>
                            <a:pt x="505" y="576"/>
                          </a:lnTo>
                          <a:lnTo>
                            <a:pt x="505" y="578"/>
                          </a:lnTo>
                          <a:lnTo>
                            <a:pt x="507" y="578"/>
                          </a:lnTo>
                          <a:lnTo>
                            <a:pt x="507" y="580"/>
                          </a:lnTo>
                          <a:lnTo>
                            <a:pt x="507" y="582"/>
                          </a:lnTo>
                          <a:lnTo>
                            <a:pt x="507" y="584"/>
                          </a:lnTo>
                          <a:lnTo>
                            <a:pt x="509" y="584"/>
                          </a:lnTo>
                          <a:lnTo>
                            <a:pt x="507" y="584"/>
                          </a:lnTo>
                          <a:lnTo>
                            <a:pt x="507" y="586"/>
                          </a:lnTo>
                          <a:lnTo>
                            <a:pt x="509" y="586"/>
                          </a:lnTo>
                          <a:lnTo>
                            <a:pt x="509" y="588"/>
                          </a:lnTo>
                          <a:lnTo>
                            <a:pt x="511" y="588"/>
                          </a:lnTo>
                          <a:lnTo>
                            <a:pt x="511" y="590"/>
                          </a:lnTo>
                          <a:lnTo>
                            <a:pt x="513" y="590"/>
                          </a:lnTo>
                          <a:lnTo>
                            <a:pt x="513" y="592"/>
                          </a:lnTo>
                          <a:lnTo>
                            <a:pt x="513" y="594"/>
                          </a:lnTo>
                          <a:lnTo>
                            <a:pt x="511" y="594"/>
                          </a:lnTo>
                          <a:lnTo>
                            <a:pt x="511" y="596"/>
                          </a:lnTo>
                          <a:lnTo>
                            <a:pt x="511" y="597"/>
                          </a:lnTo>
                          <a:lnTo>
                            <a:pt x="511" y="599"/>
                          </a:lnTo>
                          <a:lnTo>
                            <a:pt x="511" y="601"/>
                          </a:lnTo>
                          <a:lnTo>
                            <a:pt x="513" y="601"/>
                          </a:lnTo>
                          <a:lnTo>
                            <a:pt x="515" y="601"/>
                          </a:lnTo>
                          <a:lnTo>
                            <a:pt x="515" y="603"/>
                          </a:lnTo>
                          <a:lnTo>
                            <a:pt x="517" y="603"/>
                          </a:lnTo>
                          <a:lnTo>
                            <a:pt x="515" y="603"/>
                          </a:lnTo>
                          <a:lnTo>
                            <a:pt x="515" y="605"/>
                          </a:lnTo>
                          <a:lnTo>
                            <a:pt x="513" y="605"/>
                          </a:lnTo>
                          <a:lnTo>
                            <a:pt x="513" y="607"/>
                          </a:lnTo>
                          <a:lnTo>
                            <a:pt x="515" y="607"/>
                          </a:lnTo>
                          <a:lnTo>
                            <a:pt x="515" y="609"/>
                          </a:lnTo>
                          <a:lnTo>
                            <a:pt x="517" y="609"/>
                          </a:lnTo>
                          <a:lnTo>
                            <a:pt x="517" y="611"/>
                          </a:lnTo>
                          <a:lnTo>
                            <a:pt x="515" y="611"/>
                          </a:lnTo>
                          <a:lnTo>
                            <a:pt x="513" y="611"/>
                          </a:lnTo>
                          <a:lnTo>
                            <a:pt x="515" y="611"/>
                          </a:lnTo>
                          <a:lnTo>
                            <a:pt x="515" y="613"/>
                          </a:lnTo>
                          <a:lnTo>
                            <a:pt x="513" y="613"/>
                          </a:lnTo>
                          <a:lnTo>
                            <a:pt x="513" y="615"/>
                          </a:lnTo>
                          <a:lnTo>
                            <a:pt x="511" y="615"/>
                          </a:lnTo>
                          <a:lnTo>
                            <a:pt x="511" y="613"/>
                          </a:lnTo>
                          <a:lnTo>
                            <a:pt x="509" y="613"/>
                          </a:lnTo>
                          <a:lnTo>
                            <a:pt x="509" y="615"/>
                          </a:lnTo>
                          <a:lnTo>
                            <a:pt x="509" y="617"/>
                          </a:lnTo>
                          <a:lnTo>
                            <a:pt x="507" y="617"/>
                          </a:lnTo>
                          <a:lnTo>
                            <a:pt x="507" y="615"/>
                          </a:lnTo>
                          <a:lnTo>
                            <a:pt x="505" y="615"/>
                          </a:lnTo>
                          <a:lnTo>
                            <a:pt x="503" y="615"/>
                          </a:lnTo>
                          <a:lnTo>
                            <a:pt x="503" y="617"/>
                          </a:lnTo>
                          <a:lnTo>
                            <a:pt x="502" y="617"/>
                          </a:lnTo>
                          <a:lnTo>
                            <a:pt x="502" y="615"/>
                          </a:lnTo>
                          <a:lnTo>
                            <a:pt x="500" y="615"/>
                          </a:lnTo>
                          <a:lnTo>
                            <a:pt x="498" y="615"/>
                          </a:lnTo>
                          <a:lnTo>
                            <a:pt x="498" y="613"/>
                          </a:lnTo>
                          <a:lnTo>
                            <a:pt x="496" y="613"/>
                          </a:lnTo>
                          <a:lnTo>
                            <a:pt x="494" y="613"/>
                          </a:lnTo>
                          <a:lnTo>
                            <a:pt x="492" y="613"/>
                          </a:lnTo>
                          <a:lnTo>
                            <a:pt x="490" y="613"/>
                          </a:lnTo>
                          <a:lnTo>
                            <a:pt x="490" y="615"/>
                          </a:lnTo>
                          <a:lnTo>
                            <a:pt x="488" y="615"/>
                          </a:lnTo>
                          <a:lnTo>
                            <a:pt x="488" y="617"/>
                          </a:lnTo>
                          <a:lnTo>
                            <a:pt x="486" y="617"/>
                          </a:lnTo>
                          <a:lnTo>
                            <a:pt x="486" y="619"/>
                          </a:lnTo>
                          <a:lnTo>
                            <a:pt x="484" y="619"/>
                          </a:lnTo>
                          <a:lnTo>
                            <a:pt x="482" y="619"/>
                          </a:lnTo>
                          <a:lnTo>
                            <a:pt x="480" y="619"/>
                          </a:lnTo>
                          <a:lnTo>
                            <a:pt x="479" y="619"/>
                          </a:lnTo>
                          <a:lnTo>
                            <a:pt x="477" y="619"/>
                          </a:lnTo>
                          <a:lnTo>
                            <a:pt x="475" y="619"/>
                          </a:lnTo>
                          <a:lnTo>
                            <a:pt x="473" y="619"/>
                          </a:lnTo>
                          <a:lnTo>
                            <a:pt x="471" y="619"/>
                          </a:lnTo>
                          <a:lnTo>
                            <a:pt x="471" y="617"/>
                          </a:lnTo>
                          <a:lnTo>
                            <a:pt x="469" y="617"/>
                          </a:lnTo>
                          <a:lnTo>
                            <a:pt x="467" y="619"/>
                          </a:lnTo>
                          <a:lnTo>
                            <a:pt x="465" y="619"/>
                          </a:lnTo>
                          <a:lnTo>
                            <a:pt x="463" y="619"/>
                          </a:lnTo>
                          <a:lnTo>
                            <a:pt x="461" y="619"/>
                          </a:lnTo>
                          <a:lnTo>
                            <a:pt x="459" y="619"/>
                          </a:lnTo>
                          <a:lnTo>
                            <a:pt x="459" y="617"/>
                          </a:lnTo>
                          <a:lnTo>
                            <a:pt x="457" y="617"/>
                          </a:lnTo>
                          <a:lnTo>
                            <a:pt x="457" y="615"/>
                          </a:lnTo>
                          <a:lnTo>
                            <a:pt x="455" y="615"/>
                          </a:lnTo>
                          <a:lnTo>
                            <a:pt x="454" y="615"/>
                          </a:lnTo>
                          <a:lnTo>
                            <a:pt x="454" y="613"/>
                          </a:lnTo>
                          <a:lnTo>
                            <a:pt x="452" y="613"/>
                          </a:lnTo>
                          <a:lnTo>
                            <a:pt x="450" y="613"/>
                          </a:lnTo>
                          <a:lnTo>
                            <a:pt x="448" y="611"/>
                          </a:lnTo>
                          <a:lnTo>
                            <a:pt x="446" y="611"/>
                          </a:lnTo>
                          <a:lnTo>
                            <a:pt x="444" y="611"/>
                          </a:lnTo>
                          <a:lnTo>
                            <a:pt x="442" y="611"/>
                          </a:lnTo>
                          <a:lnTo>
                            <a:pt x="442" y="609"/>
                          </a:lnTo>
                          <a:lnTo>
                            <a:pt x="440" y="609"/>
                          </a:lnTo>
                          <a:lnTo>
                            <a:pt x="438" y="611"/>
                          </a:lnTo>
                          <a:lnTo>
                            <a:pt x="436" y="611"/>
                          </a:lnTo>
                          <a:lnTo>
                            <a:pt x="438" y="611"/>
                          </a:lnTo>
                          <a:lnTo>
                            <a:pt x="438" y="613"/>
                          </a:lnTo>
                          <a:lnTo>
                            <a:pt x="436" y="613"/>
                          </a:lnTo>
                          <a:lnTo>
                            <a:pt x="434" y="613"/>
                          </a:lnTo>
                          <a:lnTo>
                            <a:pt x="434" y="611"/>
                          </a:lnTo>
                          <a:lnTo>
                            <a:pt x="434" y="609"/>
                          </a:lnTo>
                          <a:lnTo>
                            <a:pt x="432" y="609"/>
                          </a:lnTo>
                          <a:lnTo>
                            <a:pt x="431" y="609"/>
                          </a:lnTo>
                          <a:lnTo>
                            <a:pt x="429" y="609"/>
                          </a:lnTo>
                          <a:lnTo>
                            <a:pt x="429" y="611"/>
                          </a:lnTo>
                          <a:lnTo>
                            <a:pt x="427" y="611"/>
                          </a:lnTo>
                          <a:lnTo>
                            <a:pt x="425" y="611"/>
                          </a:lnTo>
                          <a:lnTo>
                            <a:pt x="423" y="611"/>
                          </a:lnTo>
                          <a:lnTo>
                            <a:pt x="421" y="611"/>
                          </a:lnTo>
                          <a:lnTo>
                            <a:pt x="421" y="613"/>
                          </a:lnTo>
                          <a:lnTo>
                            <a:pt x="419" y="613"/>
                          </a:lnTo>
                          <a:lnTo>
                            <a:pt x="417" y="613"/>
                          </a:lnTo>
                          <a:lnTo>
                            <a:pt x="415" y="613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1" y="615"/>
                          </a:lnTo>
                          <a:lnTo>
                            <a:pt x="411" y="617"/>
                          </a:lnTo>
                          <a:lnTo>
                            <a:pt x="409" y="617"/>
                          </a:lnTo>
                          <a:lnTo>
                            <a:pt x="407" y="617"/>
                          </a:lnTo>
                          <a:lnTo>
                            <a:pt x="406" y="617"/>
                          </a:lnTo>
                          <a:lnTo>
                            <a:pt x="404" y="617"/>
                          </a:lnTo>
                          <a:lnTo>
                            <a:pt x="404" y="615"/>
                          </a:lnTo>
                          <a:lnTo>
                            <a:pt x="402" y="615"/>
                          </a:lnTo>
                          <a:lnTo>
                            <a:pt x="400" y="615"/>
                          </a:lnTo>
                          <a:lnTo>
                            <a:pt x="400" y="613"/>
                          </a:lnTo>
                          <a:lnTo>
                            <a:pt x="400" y="611"/>
                          </a:lnTo>
                          <a:lnTo>
                            <a:pt x="398" y="611"/>
                          </a:lnTo>
                          <a:lnTo>
                            <a:pt x="398" y="609"/>
                          </a:lnTo>
                          <a:lnTo>
                            <a:pt x="398" y="607"/>
                          </a:lnTo>
                          <a:lnTo>
                            <a:pt x="398" y="605"/>
                          </a:lnTo>
                          <a:lnTo>
                            <a:pt x="400" y="605"/>
                          </a:lnTo>
                          <a:lnTo>
                            <a:pt x="400" y="603"/>
                          </a:lnTo>
                          <a:lnTo>
                            <a:pt x="400" y="601"/>
                          </a:lnTo>
                          <a:lnTo>
                            <a:pt x="400" y="599"/>
                          </a:lnTo>
                          <a:lnTo>
                            <a:pt x="400" y="597"/>
                          </a:lnTo>
                          <a:lnTo>
                            <a:pt x="402" y="597"/>
                          </a:lnTo>
                          <a:lnTo>
                            <a:pt x="402" y="596"/>
                          </a:lnTo>
                          <a:lnTo>
                            <a:pt x="402" y="594"/>
                          </a:lnTo>
                          <a:lnTo>
                            <a:pt x="400" y="594"/>
                          </a:lnTo>
                          <a:lnTo>
                            <a:pt x="400" y="592"/>
                          </a:lnTo>
                          <a:lnTo>
                            <a:pt x="398" y="592"/>
                          </a:lnTo>
                          <a:lnTo>
                            <a:pt x="400" y="592"/>
                          </a:lnTo>
                          <a:lnTo>
                            <a:pt x="400" y="590"/>
                          </a:lnTo>
                          <a:lnTo>
                            <a:pt x="400" y="588"/>
                          </a:lnTo>
                          <a:lnTo>
                            <a:pt x="400" y="586"/>
                          </a:lnTo>
                          <a:lnTo>
                            <a:pt x="400" y="584"/>
                          </a:lnTo>
                          <a:lnTo>
                            <a:pt x="402" y="584"/>
                          </a:lnTo>
                          <a:lnTo>
                            <a:pt x="402" y="582"/>
                          </a:lnTo>
                          <a:lnTo>
                            <a:pt x="402" y="580"/>
                          </a:lnTo>
                          <a:lnTo>
                            <a:pt x="400" y="580"/>
                          </a:lnTo>
                          <a:lnTo>
                            <a:pt x="402" y="580"/>
                          </a:lnTo>
                          <a:lnTo>
                            <a:pt x="402" y="578"/>
                          </a:lnTo>
                          <a:lnTo>
                            <a:pt x="400" y="578"/>
                          </a:lnTo>
                          <a:lnTo>
                            <a:pt x="400" y="576"/>
                          </a:lnTo>
                          <a:lnTo>
                            <a:pt x="400" y="574"/>
                          </a:lnTo>
                          <a:lnTo>
                            <a:pt x="402" y="574"/>
                          </a:lnTo>
                          <a:lnTo>
                            <a:pt x="402" y="572"/>
                          </a:lnTo>
                          <a:lnTo>
                            <a:pt x="402" y="571"/>
                          </a:lnTo>
                          <a:lnTo>
                            <a:pt x="402" y="569"/>
                          </a:lnTo>
                          <a:lnTo>
                            <a:pt x="404" y="569"/>
                          </a:lnTo>
                          <a:lnTo>
                            <a:pt x="404" y="567"/>
                          </a:lnTo>
                          <a:lnTo>
                            <a:pt x="404" y="565"/>
                          </a:lnTo>
                          <a:lnTo>
                            <a:pt x="406" y="565"/>
                          </a:lnTo>
                          <a:lnTo>
                            <a:pt x="406" y="563"/>
                          </a:lnTo>
                          <a:lnTo>
                            <a:pt x="406" y="561"/>
                          </a:lnTo>
                          <a:lnTo>
                            <a:pt x="407" y="561"/>
                          </a:lnTo>
                          <a:lnTo>
                            <a:pt x="409" y="561"/>
                          </a:lnTo>
                          <a:lnTo>
                            <a:pt x="409" y="559"/>
                          </a:lnTo>
                          <a:lnTo>
                            <a:pt x="409" y="557"/>
                          </a:lnTo>
                          <a:lnTo>
                            <a:pt x="409" y="555"/>
                          </a:lnTo>
                          <a:lnTo>
                            <a:pt x="411" y="555"/>
                          </a:lnTo>
                          <a:lnTo>
                            <a:pt x="411" y="553"/>
                          </a:lnTo>
                          <a:lnTo>
                            <a:pt x="411" y="551"/>
                          </a:lnTo>
                          <a:lnTo>
                            <a:pt x="411" y="549"/>
                          </a:lnTo>
                          <a:lnTo>
                            <a:pt x="411" y="548"/>
                          </a:lnTo>
                          <a:lnTo>
                            <a:pt x="411" y="546"/>
                          </a:lnTo>
                          <a:lnTo>
                            <a:pt x="411" y="544"/>
                          </a:lnTo>
                          <a:lnTo>
                            <a:pt x="409" y="544"/>
                          </a:lnTo>
                          <a:lnTo>
                            <a:pt x="409" y="542"/>
                          </a:lnTo>
                          <a:lnTo>
                            <a:pt x="411" y="542"/>
                          </a:lnTo>
                          <a:lnTo>
                            <a:pt x="411" y="540"/>
                          </a:lnTo>
                          <a:lnTo>
                            <a:pt x="409" y="542"/>
                          </a:lnTo>
                          <a:lnTo>
                            <a:pt x="409" y="540"/>
                          </a:lnTo>
                          <a:lnTo>
                            <a:pt x="407" y="540"/>
                          </a:lnTo>
                          <a:lnTo>
                            <a:pt x="406" y="540"/>
                          </a:lnTo>
                          <a:lnTo>
                            <a:pt x="404" y="540"/>
                          </a:lnTo>
                          <a:lnTo>
                            <a:pt x="406" y="540"/>
                          </a:lnTo>
                          <a:lnTo>
                            <a:pt x="404" y="540"/>
                          </a:lnTo>
                          <a:lnTo>
                            <a:pt x="404" y="542"/>
                          </a:lnTo>
                          <a:lnTo>
                            <a:pt x="404" y="540"/>
                          </a:lnTo>
                          <a:lnTo>
                            <a:pt x="404" y="542"/>
                          </a:lnTo>
                          <a:lnTo>
                            <a:pt x="404" y="540"/>
                          </a:lnTo>
                          <a:lnTo>
                            <a:pt x="402" y="540"/>
                          </a:lnTo>
                          <a:lnTo>
                            <a:pt x="400" y="540"/>
                          </a:lnTo>
                          <a:lnTo>
                            <a:pt x="400" y="542"/>
                          </a:lnTo>
                          <a:lnTo>
                            <a:pt x="400" y="540"/>
                          </a:lnTo>
                          <a:lnTo>
                            <a:pt x="398" y="540"/>
                          </a:lnTo>
                          <a:lnTo>
                            <a:pt x="398" y="542"/>
                          </a:lnTo>
                          <a:lnTo>
                            <a:pt x="396" y="542"/>
                          </a:lnTo>
                          <a:lnTo>
                            <a:pt x="394" y="542"/>
                          </a:lnTo>
                          <a:lnTo>
                            <a:pt x="392" y="542"/>
                          </a:lnTo>
                          <a:lnTo>
                            <a:pt x="390" y="542"/>
                          </a:lnTo>
                          <a:lnTo>
                            <a:pt x="390" y="544"/>
                          </a:lnTo>
                          <a:lnTo>
                            <a:pt x="390" y="542"/>
                          </a:lnTo>
                          <a:lnTo>
                            <a:pt x="388" y="542"/>
                          </a:lnTo>
                          <a:lnTo>
                            <a:pt x="388" y="540"/>
                          </a:lnTo>
                          <a:lnTo>
                            <a:pt x="386" y="540"/>
                          </a:lnTo>
                          <a:lnTo>
                            <a:pt x="384" y="540"/>
                          </a:lnTo>
                          <a:lnTo>
                            <a:pt x="384" y="538"/>
                          </a:lnTo>
                          <a:lnTo>
                            <a:pt x="383" y="538"/>
                          </a:lnTo>
                          <a:lnTo>
                            <a:pt x="383" y="536"/>
                          </a:lnTo>
                          <a:lnTo>
                            <a:pt x="381" y="536"/>
                          </a:lnTo>
                          <a:lnTo>
                            <a:pt x="379" y="536"/>
                          </a:lnTo>
                          <a:lnTo>
                            <a:pt x="379" y="534"/>
                          </a:lnTo>
                          <a:lnTo>
                            <a:pt x="377" y="534"/>
                          </a:lnTo>
                          <a:lnTo>
                            <a:pt x="377" y="532"/>
                          </a:lnTo>
                          <a:lnTo>
                            <a:pt x="375" y="532"/>
                          </a:lnTo>
                          <a:lnTo>
                            <a:pt x="373" y="532"/>
                          </a:lnTo>
                          <a:lnTo>
                            <a:pt x="373" y="530"/>
                          </a:lnTo>
                          <a:lnTo>
                            <a:pt x="371" y="530"/>
                          </a:lnTo>
                          <a:lnTo>
                            <a:pt x="369" y="530"/>
                          </a:lnTo>
                          <a:lnTo>
                            <a:pt x="369" y="528"/>
                          </a:lnTo>
                          <a:lnTo>
                            <a:pt x="367" y="528"/>
                          </a:lnTo>
                          <a:lnTo>
                            <a:pt x="365" y="528"/>
                          </a:lnTo>
                          <a:lnTo>
                            <a:pt x="363" y="528"/>
                          </a:lnTo>
                          <a:lnTo>
                            <a:pt x="363" y="526"/>
                          </a:lnTo>
                          <a:lnTo>
                            <a:pt x="361" y="526"/>
                          </a:lnTo>
                          <a:lnTo>
                            <a:pt x="363" y="524"/>
                          </a:lnTo>
                          <a:lnTo>
                            <a:pt x="363" y="523"/>
                          </a:lnTo>
                          <a:lnTo>
                            <a:pt x="361" y="523"/>
                          </a:lnTo>
                          <a:lnTo>
                            <a:pt x="361" y="521"/>
                          </a:lnTo>
                          <a:lnTo>
                            <a:pt x="359" y="519"/>
                          </a:lnTo>
                          <a:lnTo>
                            <a:pt x="358" y="519"/>
                          </a:lnTo>
                          <a:lnTo>
                            <a:pt x="356" y="517"/>
                          </a:lnTo>
                          <a:lnTo>
                            <a:pt x="354" y="517"/>
                          </a:lnTo>
                          <a:lnTo>
                            <a:pt x="352" y="517"/>
                          </a:lnTo>
                          <a:lnTo>
                            <a:pt x="354" y="517"/>
                          </a:lnTo>
                          <a:lnTo>
                            <a:pt x="354" y="515"/>
                          </a:lnTo>
                          <a:lnTo>
                            <a:pt x="354" y="513"/>
                          </a:lnTo>
                          <a:lnTo>
                            <a:pt x="354" y="511"/>
                          </a:lnTo>
                          <a:lnTo>
                            <a:pt x="356" y="511"/>
                          </a:lnTo>
                          <a:lnTo>
                            <a:pt x="356" y="509"/>
                          </a:lnTo>
                          <a:lnTo>
                            <a:pt x="358" y="509"/>
                          </a:lnTo>
                          <a:lnTo>
                            <a:pt x="359" y="507"/>
                          </a:lnTo>
                          <a:lnTo>
                            <a:pt x="361" y="507"/>
                          </a:lnTo>
                          <a:lnTo>
                            <a:pt x="361" y="505"/>
                          </a:lnTo>
                          <a:lnTo>
                            <a:pt x="359" y="505"/>
                          </a:lnTo>
                          <a:lnTo>
                            <a:pt x="359" y="503"/>
                          </a:lnTo>
                          <a:lnTo>
                            <a:pt x="359" y="501"/>
                          </a:lnTo>
                          <a:lnTo>
                            <a:pt x="361" y="501"/>
                          </a:lnTo>
                          <a:lnTo>
                            <a:pt x="361" y="499"/>
                          </a:lnTo>
                          <a:lnTo>
                            <a:pt x="361" y="498"/>
                          </a:lnTo>
                          <a:lnTo>
                            <a:pt x="359" y="498"/>
                          </a:lnTo>
                          <a:lnTo>
                            <a:pt x="359" y="496"/>
                          </a:lnTo>
                          <a:lnTo>
                            <a:pt x="358" y="496"/>
                          </a:lnTo>
                          <a:lnTo>
                            <a:pt x="356" y="496"/>
                          </a:lnTo>
                          <a:lnTo>
                            <a:pt x="356" y="494"/>
                          </a:lnTo>
                          <a:lnTo>
                            <a:pt x="356" y="496"/>
                          </a:lnTo>
                          <a:lnTo>
                            <a:pt x="356" y="494"/>
                          </a:lnTo>
                          <a:lnTo>
                            <a:pt x="354" y="494"/>
                          </a:lnTo>
                          <a:lnTo>
                            <a:pt x="354" y="492"/>
                          </a:lnTo>
                          <a:lnTo>
                            <a:pt x="352" y="492"/>
                          </a:lnTo>
                          <a:lnTo>
                            <a:pt x="350" y="492"/>
                          </a:lnTo>
                          <a:lnTo>
                            <a:pt x="350" y="490"/>
                          </a:lnTo>
                          <a:lnTo>
                            <a:pt x="348" y="490"/>
                          </a:lnTo>
                          <a:lnTo>
                            <a:pt x="348" y="488"/>
                          </a:lnTo>
                          <a:lnTo>
                            <a:pt x="348" y="490"/>
                          </a:lnTo>
                          <a:lnTo>
                            <a:pt x="348" y="488"/>
                          </a:lnTo>
                          <a:lnTo>
                            <a:pt x="346" y="490"/>
                          </a:lnTo>
                          <a:lnTo>
                            <a:pt x="344" y="490"/>
                          </a:lnTo>
                          <a:lnTo>
                            <a:pt x="344" y="492"/>
                          </a:lnTo>
                          <a:lnTo>
                            <a:pt x="342" y="492"/>
                          </a:lnTo>
                          <a:lnTo>
                            <a:pt x="340" y="492"/>
                          </a:lnTo>
                          <a:lnTo>
                            <a:pt x="340" y="494"/>
                          </a:lnTo>
                          <a:lnTo>
                            <a:pt x="338" y="494"/>
                          </a:lnTo>
                          <a:lnTo>
                            <a:pt x="338" y="492"/>
                          </a:lnTo>
                          <a:lnTo>
                            <a:pt x="336" y="492"/>
                          </a:lnTo>
                          <a:lnTo>
                            <a:pt x="335" y="492"/>
                          </a:lnTo>
                          <a:lnTo>
                            <a:pt x="333" y="492"/>
                          </a:lnTo>
                          <a:lnTo>
                            <a:pt x="331" y="492"/>
                          </a:lnTo>
                          <a:lnTo>
                            <a:pt x="331" y="494"/>
                          </a:lnTo>
                          <a:lnTo>
                            <a:pt x="329" y="494"/>
                          </a:lnTo>
                          <a:lnTo>
                            <a:pt x="329" y="492"/>
                          </a:lnTo>
                          <a:lnTo>
                            <a:pt x="329" y="494"/>
                          </a:lnTo>
                          <a:lnTo>
                            <a:pt x="327" y="494"/>
                          </a:lnTo>
                          <a:lnTo>
                            <a:pt x="325" y="494"/>
                          </a:lnTo>
                          <a:lnTo>
                            <a:pt x="323" y="494"/>
                          </a:lnTo>
                          <a:lnTo>
                            <a:pt x="323" y="496"/>
                          </a:lnTo>
                          <a:lnTo>
                            <a:pt x="323" y="498"/>
                          </a:lnTo>
                          <a:lnTo>
                            <a:pt x="321" y="498"/>
                          </a:lnTo>
                          <a:lnTo>
                            <a:pt x="321" y="499"/>
                          </a:lnTo>
                          <a:lnTo>
                            <a:pt x="319" y="499"/>
                          </a:lnTo>
                          <a:lnTo>
                            <a:pt x="319" y="501"/>
                          </a:lnTo>
                          <a:lnTo>
                            <a:pt x="319" y="499"/>
                          </a:lnTo>
                          <a:lnTo>
                            <a:pt x="317" y="501"/>
                          </a:lnTo>
                          <a:lnTo>
                            <a:pt x="317" y="499"/>
                          </a:lnTo>
                          <a:lnTo>
                            <a:pt x="317" y="501"/>
                          </a:lnTo>
                          <a:lnTo>
                            <a:pt x="315" y="501"/>
                          </a:lnTo>
                          <a:lnTo>
                            <a:pt x="313" y="503"/>
                          </a:lnTo>
                          <a:lnTo>
                            <a:pt x="311" y="501"/>
                          </a:lnTo>
                          <a:lnTo>
                            <a:pt x="310" y="501"/>
                          </a:lnTo>
                          <a:lnTo>
                            <a:pt x="308" y="501"/>
                          </a:lnTo>
                          <a:lnTo>
                            <a:pt x="306" y="501"/>
                          </a:lnTo>
                          <a:lnTo>
                            <a:pt x="304" y="501"/>
                          </a:lnTo>
                          <a:lnTo>
                            <a:pt x="304" y="499"/>
                          </a:lnTo>
                          <a:lnTo>
                            <a:pt x="302" y="499"/>
                          </a:lnTo>
                          <a:lnTo>
                            <a:pt x="298" y="499"/>
                          </a:lnTo>
                          <a:lnTo>
                            <a:pt x="296" y="499"/>
                          </a:lnTo>
                          <a:lnTo>
                            <a:pt x="294" y="499"/>
                          </a:lnTo>
                          <a:lnTo>
                            <a:pt x="292" y="499"/>
                          </a:lnTo>
                          <a:lnTo>
                            <a:pt x="290" y="499"/>
                          </a:lnTo>
                          <a:lnTo>
                            <a:pt x="288" y="501"/>
                          </a:lnTo>
                          <a:lnTo>
                            <a:pt x="287" y="501"/>
                          </a:lnTo>
                          <a:lnTo>
                            <a:pt x="285" y="503"/>
                          </a:lnTo>
                          <a:lnTo>
                            <a:pt x="283" y="503"/>
                          </a:lnTo>
                          <a:lnTo>
                            <a:pt x="281" y="503"/>
                          </a:lnTo>
                          <a:lnTo>
                            <a:pt x="281" y="501"/>
                          </a:lnTo>
                          <a:lnTo>
                            <a:pt x="279" y="499"/>
                          </a:lnTo>
                          <a:lnTo>
                            <a:pt x="277" y="499"/>
                          </a:lnTo>
                          <a:lnTo>
                            <a:pt x="277" y="498"/>
                          </a:lnTo>
                          <a:lnTo>
                            <a:pt x="275" y="498"/>
                          </a:lnTo>
                          <a:lnTo>
                            <a:pt x="275" y="496"/>
                          </a:lnTo>
                          <a:lnTo>
                            <a:pt x="275" y="494"/>
                          </a:lnTo>
                          <a:lnTo>
                            <a:pt x="273" y="494"/>
                          </a:lnTo>
                          <a:lnTo>
                            <a:pt x="271" y="494"/>
                          </a:lnTo>
                          <a:lnTo>
                            <a:pt x="271" y="492"/>
                          </a:lnTo>
                          <a:lnTo>
                            <a:pt x="269" y="492"/>
                          </a:lnTo>
                          <a:lnTo>
                            <a:pt x="267" y="492"/>
                          </a:lnTo>
                          <a:lnTo>
                            <a:pt x="265" y="492"/>
                          </a:lnTo>
                          <a:lnTo>
                            <a:pt x="265" y="490"/>
                          </a:lnTo>
                          <a:lnTo>
                            <a:pt x="265" y="488"/>
                          </a:lnTo>
                          <a:lnTo>
                            <a:pt x="263" y="488"/>
                          </a:lnTo>
                          <a:lnTo>
                            <a:pt x="263" y="486"/>
                          </a:lnTo>
                          <a:lnTo>
                            <a:pt x="263" y="484"/>
                          </a:lnTo>
                          <a:lnTo>
                            <a:pt x="262" y="484"/>
                          </a:lnTo>
                          <a:lnTo>
                            <a:pt x="262" y="482"/>
                          </a:lnTo>
                          <a:lnTo>
                            <a:pt x="260" y="482"/>
                          </a:lnTo>
                          <a:lnTo>
                            <a:pt x="260" y="480"/>
                          </a:lnTo>
                          <a:lnTo>
                            <a:pt x="258" y="480"/>
                          </a:lnTo>
                          <a:lnTo>
                            <a:pt x="256" y="478"/>
                          </a:lnTo>
                          <a:lnTo>
                            <a:pt x="256" y="476"/>
                          </a:lnTo>
                          <a:lnTo>
                            <a:pt x="254" y="476"/>
                          </a:lnTo>
                          <a:lnTo>
                            <a:pt x="252" y="476"/>
                          </a:lnTo>
                          <a:lnTo>
                            <a:pt x="252" y="475"/>
                          </a:lnTo>
                          <a:lnTo>
                            <a:pt x="250" y="475"/>
                          </a:lnTo>
                          <a:lnTo>
                            <a:pt x="250" y="473"/>
                          </a:lnTo>
                          <a:lnTo>
                            <a:pt x="248" y="473"/>
                          </a:lnTo>
                          <a:lnTo>
                            <a:pt x="246" y="473"/>
                          </a:lnTo>
                          <a:lnTo>
                            <a:pt x="246" y="471"/>
                          </a:lnTo>
                          <a:lnTo>
                            <a:pt x="244" y="471"/>
                          </a:lnTo>
                          <a:lnTo>
                            <a:pt x="244" y="469"/>
                          </a:lnTo>
                          <a:lnTo>
                            <a:pt x="242" y="469"/>
                          </a:lnTo>
                          <a:lnTo>
                            <a:pt x="242" y="467"/>
                          </a:lnTo>
                          <a:lnTo>
                            <a:pt x="240" y="467"/>
                          </a:lnTo>
                          <a:lnTo>
                            <a:pt x="240" y="465"/>
                          </a:lnTo>
                          <a:lnTo>
                            <a:pt x="239" y="463"/>
                          </a:lnTo>
                          <a:lnTo>
                            <a:pt x="239" y="461"/>
                          </a:lnTo>
                          <a:lnTo>
                            <a:pt x="237" y="461"/>
                          </a:lnTo>
                          <a:lnTo>
                            <a:pt x="237" y="459"/>
                          </a:lnTo>
                          <a:lnTo>
                            <a:pt x="235" y="459"/>
                          </a:lnTo>
                          <a:lnTo>
                            <a:pt x="235" y="457"/>
                          </a:lnTo>
                          <a:lnTo>
                            <a:pt x="233" y="457"/>
                          </a:lnTo>
                          <a:lnTo>
                            <a:pt x="233" y="455"/>
                          </a:lnTo>
                          <a:lnTo>
                            <a:pt x="231" y="455"/>
                          </a:lnTo>
                          <a:lnTo>
                            <a:pt x="231" y="453"/>
                          </a:lnTo>
                          <a:lnTo>
                            <a:pt x="229" y="453"/>
                          </a:lnTo>
                          <a:lnTo>
                            <a:pt x="229" y="451"/>
                          </a:lnTo>
                          <a:lnTo>
                            <a:pt x="227" y="451"/>
                          </a:lnTo>
                          <a:lnTo>
                            <a:pt x="227" y="450"/>
                          </a:lnTo>
                          <a:lnTo>
                            <a:pt x="227" y="448"/>
                          </a:lnTo>
                          <a:lnTo>
                            <a:pt x="225" y="448"/>
                          </a:lnTo>
                          <a:lnTo>
                            <a:pt x="225" y="446"/>
                          </a:lnTo>
                          <a:lnTo>
                            <a:pt x="223" y="444"/>
                          </a:lnTo>
                          <a:lnTo>
                            <a:pt x="223" y="442"/>
                          </a:lnTo>
                          <a:lnTo>
                            <a:pt x="221" y="442"/>
                          </a:lnTo>
                          <a:lnTo>
                            <a:pt x="221" y="444"/>
                          </a:lnTo>
                          <a:lnTo>
                            <a:pt x="221" y="446"/>
                          </a:lnTo>
                          <a:lnTo>
                            <a:pt x="221" y="448"/>
                          </a:lnTo>
                          <a:lnTo>
                            <a:pt x="223" y="448"/>
                          </a:lnTo>
                          <a:lnTo>
                            <a:pt x="223" y="450"/>
                          </a:lnTo>
                          <a:lnTo>
                            <a:pt x="221" y="450"/>
                          </a:lnTo>
                          <a:lnTo>
                            <a:pt x="219" y="450"/>
                          </a:lnTo>
                          <a:lnTo>
                            <a:pt x="217" y="450"/>
                          </a:lnTo>
                          <a:lnTo>
                            <a:pt x="217" y="448"/>
                          </a:lnTo>
                          <a:lnTo>
                            <a:pt x="215" y="448"/>
                          </a:lnTo>
                          <a:lnTo>
                            <a:pt x="214" y="448"/>
                          </a:lnTo>
                          <a:lnTo>
                            <a:pt x="212" y="446"/>
                          </a:lnTo>
                          <a:lnTo>
                            <a:pt x="210" y="446"/>
                          </a:lnTo>
                          <a:lnTo>
                            <a:pt x="208" y="446"/>
                          </a:lnTo>
                          <a:lnTo>
                            <a:pt x="208" y="444"/>
                          </a:lnTo>
                          <a:lnTo>
                            <a:pt x="208" y="442"/>
                          </a:lnTo>
                          <a:lnTo>
                            <a:pt x="206" y="442"/>
                          </a:lnTo>
                          <a:lnTo>
                            <a:pt x="204" y="442"/>
                          </a:lnTo>
                          <a:lnTo>
                            <a:pt x="204" y="440"/>
                          </a:lnTo>
                          <a:lnTo>
                            <a:pt x="202" y="440"/>
                          </a:lnTo>
                          <a:lnTo>
                            <a:pt x="204" y="440"/>
                          </a:lnTo>
                          <a:lnTo>
                            <a:pt x="202" y="438"/>
                          </a:lnTo>
                          <a:lnTo>
                            <a:pt x="202" y="440"/>
                          </a:lnTo>
                          <a:lnTo>
                            <a:pt x="202" y="438"/>
                          </a:lnTo>
                          <a:lnTo>
                            <a:pt x="200" y="438"/>
                          </a:lnTo>
                          <a:lnTo>
                            <a:pt x="200" y="436"/>
                          </a:lnTo>
                          <a:lnTo>
                            <a:pt x="198" y="436"/>
                          </a:lnTo>
                          <a:lnTo>
                            <a:pt x="198" y="434"/>
                          </a:lnTo>
                          <a:lnTo>
                            <a:pt x="196" y="434"/>
                          </a:lnTo>
                          <a:lnTo>
                            <a:pt x="196" y="432"/>
                          </a:lnTo>
                          <a:lnTo>
                            <a:pt x="196" y="430"/>
                          </a:lnTo>
                          <a:lnTo>
                            <a:pt x="198" y="428"/>
                          </a:lnTo>
                          <a:lnTo>
                            <a:pt x="200" y="428"/>
                          </a:lnTo>
                          <a:lnTo>
                            <a:pt x="200" y="427"/>
                          </a:lnTo>
                          <a:lnTo>
                            <a:pt x="202" y="427"/>
                          </a:lnTo>
                          <a:lnTo>
                            <a:pt x="202" y="428"/>
                          </a:lnTo>
                          <a:lnTo>
                            <a:pt x="204" y="428"/>
                          </a:lnTo>
                          <a:lnTo>
                            <a:pt x="204" y="427"/>
                          </a:lnTo>
                          <a:lnTo>
                            <a:pt x="204" y="425"/>
                          </a:lnTo>
                          <a:lnTo>
                            <a:pt x="202" y="425"/>
                          </a:lnTo>
                          <a:lnTo>
                            <a:pt x="202" y="427"/>
                          </a:lnTo>
                          <a:lnTo>
                            <a:pt x="202" y="425"/>
                          </a:lnTo>
                          <a:lnTo>
                            <a:pt x="204" y="425"/>
                          </a:lnTo>
                          <a:lnTo>
                            <a:pt x="204" y="423"/>
                          </a:lnTo>
                          <a:lnTo>
                            <a:pt x="204" y="421"/>
                          </a:lnTo>
                          <a:lnTo>
                            <a:pt x="202" y="423"/>
                          </a:lnTo>
                          <a:lnTo>
                            <a:pt x="200" y="423"/>
                          </a:lnTo>
                          <a:lnTo>
                            <a:pt x="200" y="421"/>
                          </a:lnTo>
                          <a:lnTo>
                            <a:pt x="200" y="419"/>
                          </a:lnTo>
                          <a:lnTo>
                            <a:pt x="198" y="419"/>
                          </a:lnTo>
                          <a:lnTo>
                            <a:pt x="196" y="419"/>
                          </a:lnTo>
                          <a:lnTo>
                            <a:pt x="196" y="421"/>
                          </a:lnTo>
                          <a:lnTo>
                            <a:pt x="196" y="419"/>
                          </a:lnTo>
                          <a:lnTo>
                            <a:pt x="194" y="419"/>
                          </a:lnTo>
                          <a:lnTo>
                            <a:pt x="196" y="419"/>
                          </a:lnTo>
                          <a:lnTo>
                            <a:pt x="196" y="417"/>
                          </a:lnTo>
                          <a:lnTo>
                            <a:pt x="194" y="417"/>
                          </a:lnTo>
                          <a:lnTo>
                            <a:pt x="194" y="415"/>
                          </a:lnTo>
                          <a:lnTo>
                            <a:pt x="194" y="417"/>
                          </a:lnTo>
                          <a:lnTo>
                            <a:pt x="194" y="415"/>
                          </a:lnTo>
                          <a:lnTo>
                            <a:pt x="194" y="413"/>
                          </a:lnTo>
                          <a:lnTo>
                            <a:pt x="192" y="413"/>
                          </a:lnTo>
                          <a:lnTo>
                            <a:pt x="192" y="411"/>
                          </a:lnTo>
                          <a:lnTo>
                            <a:pt x="192" y="409"/>
                          </a:lnTo>
                          <a:lnTo>
                            <a:pt x="191" y="409"/>
                          </a:lnTo>
                          <a:lnTo>
                            <a:pt x="192" y="409"/>
                          </a:lnTo>
                          <a:lnTo>
                            <a:pt x="191" y="409"/>
                          </a:lnTo>
                          <a:lnTo>
                            <a:pt x="191" y="407"/>
                          </a:lnTo>
                          <a:lnTo>
                            <a:pt x="192" y="407"/>
                          </a:lnTo>
                          <a:lnTo>
                            <a:pt x="192" y="405"/>
                          </a:lnTo>
                          <a:lnTo>
                            <a:pt x="191" y="407"/>
                          </a:lnTo>
                          <a:lnTo>
                            <a:pt x="191" y="405"/>
                          </a:lnTo>
                          <a:lnTo>
                            <a:pt x="192" y="405"/>
                          </a:lnTo>
                          <a:lnTo>
                            <a:pt x="191" y="405"/>
                          </a:lnTo>
                          <a:lnTo>
                            <a:pt x="192" y="405"/>
                          </a:lnTo>
                          <a:lnTo>
                            <a:pt x="192" y="403"/>
                          </a:lnTo>
                          <a:lnTo>
                            <a:pt x="191" y="403"/>
                          </a:lnTo>
                          <a:lnTo>
                            <a:pt x="189" y="403"/>
                          </a:lnTo>
                          <a:lnTo>
                            <a:pt x="189" y="402"/>
                          </a:lnTo>
                          <a:lnTo>
                            <a:pt x="191" y="402"/>
                          </a:lnTo>
                          <a:lnTo>
                            <a:pt x="189" y="402"/>
                          </a:lnTo>
                          <a:lnTo>
                            <a:pt x="189" y="400"/>
                          </a:lnTo>
                          <a:lnTo>
                            <a:pt x="187" y="400"/>
                          </a:lnTo>
                          <a:lnTo>
                            <a:pt x="189" y="400"/>
                          </a:lnTo>
                          <a:lnTo>
                            <a:pt x="187" y="400"/>
                          </a:lnTo>
                          <a:lnTo>
                            <a:pt x="187" y="398"/>
                          </a:lnTo>
                          <a:lnTo>
                            <a:pt x="189" y="398"/>
                          </a:lnTo>
                          <a:lnTo>
                            <a:pt x="187" y="398"/>
                          </a:lnTo>
                          <a:lnTo>
                            <a:pt x="185" y="398"/>
                          </a:lnTo>
                          <a:lnTo>
                            <a:pt x="185" y="396"/>
                          </a:lnTo>
                          <a:lnTo>
                            <a:pt x="183" y="396"/>
                          </a:lnTo>
                          <a:lnTo>
                            <a:pt x="183" y="398"/>
                          </a:lnTo>
                          <a:lnTo>
                            <a:pt x="183" y="400"/>
                          </a:lnTo>
                          <a:lnTo>
                            <a:pt x="181" y="400"/>
                          </a:lnTo>
                          <a:lnTo>
                            <a:pt x="181" y="402"/>
                          </a:lnTo>
                          <a:lnTo>
                            <a:pt x="179" y="402"/>
                          </a:lnTo>
                          <a:lnTo>
                            <a:pt x="179" y="400"/>
                          </a:lnTo>
                          <a:lnTo>
                            <a:pt x="177" y="400"/>
                          </a:lnTo>
                          <a:lnTo>
                            <a:pt x="175" y="402"/>
                          </a:lnTo>
                          <a:lnTo>
                            <a:pt x="175" y="400"/>
                          </a:lnTo>
                          <a:lnTo>
                            <a:pt x="175" y="402"/>
                          </a:lnTo>
                          <a:lnTo>
                            <a:pt x="173" y="402"/>
                          </a:lnTo>
                          <a:lnTo>
                            <a:pt x="171" y="402"/>
                          </a:lnTo>
                          <a:lnTo>
                            <a:pt x="169" y="402"/>
                          </a:lnTo>
                          <a:lnTo>
                            <a:pt x="169" y="403"/>
                          </a:lnTo>
                          <a:lnTo>
                            <a:pt x="169" y="405"/>
                          </a:lnTo>
                          <a:lnTo>
                            <a:pt x="167" y="405"/>
                          </a:lnTo>
                          <a:lnTo>
                            <a:pt x="167" y="407"/>
                          </a:lnTo>
                          <a:lnTo>
                            <a:pt x="167" y="405"/>
                          </a:lnTo>
                          <a:lnTo>
                            <a:pt x="167" y="407"/>
                          </a:lnTo>
                          <a:lnTo>
                            <a:pt x="166" y="407"/>
                          </a:lnTo>
                          <a:lnTo>
                            <a:pt x="164" y="407"/>
                          </a:lnTo>
                          <a:lnTo>
                            <a:pt x="162" y="407"/>
                          </a:lnTo>
                          <a:lnTo>
                            <a:pt x="162" y="405"/>
                          </a:lnTo>
                          <a:lnTo>
                            <a:pt x="160" y="405"/>
                          </a:lnTo>
                          <a:lnTo>
                            <a:pt x="158" y="405"/>
                          </a:lnTo>
                          <a:lnTo>
                            <a:pt x="158" y="407"/>
                          </a:lnTo>
                          <a:lnTo>
                            <a:pt x="156" y="407"/>
                          </a:lnTo>
                          <a:lnTo>
                            <a:pt x="158" y="407"/>
                          </a:lnTo>
                          <a:lnTo>
                            <a:pt x="158" y="409"/>
                          </a:lnTo>
                          <a:lnTo>
                            <a:pt x="160" y="409"/>
                          </a:lnTo>
                          <a:lnTo>
                            <a:pt x="160" y="411"/>
                          </a:lnTo>
                          <a:lnTo>
                            <a:pt x="158" y="411"/>
                          </a:lnTo>
                          <a:lnTo>
                            <a:pt x="156" y="411"/>
                          </a:lnTo>
                          <a:lnTo>
                            <a:pt x="154" y="411"/>
                          </a:lnTo>
                          <a:lnTo>
                            <a:pt x="154" y="409"/>
                          </a:lnTo>
                          <a:lnTo>
                            <a:pt x="154" y="407"/>
                          </a:lnTo>
                          <a:lnTo>
                            <a:pt x="154" y="405"/>
                          </a:lnTo>
                          <a:lnTo>
                            <a:pt x="154" y="407"/>
                          </a:lnTo>
                          <a:lnTo>
                            <a:pt x="154" y="405"/>
                          </a:lnTo>
                          <a:lnTo>
                            <a:pt x="154" y="403"/>
                          </a:lnTo>
                          <a:lnTo>
                            <a:pt x="156" y="403"/>
                          </a:lnTo>
                          <a:lnTo>
                            <a:pt x="156" y="402"/>
                          </a:lnTo>
                          <a:lnTo>
                            <a:pt x="156" y="400"/>
                          </a:lnTo>
                          <a:lnTo>
                            <a:pt x="156" y="398"/>
                          </a:lnTo>
                          <a:lnTo>
                            <a:pt x="154" y="398"/>
                          </a:lnTo>
                          <a:lnTo>
                            <a:pt x="152" y="398"/>
                          </a:lnTo>
                          <a:lnTo>
                            <a:pt x="152" y="400"/>
                          </a:lnTo>
                          <a:lnTo>
                            <a:pt x="150" y="400"/>
                          </a:lnTo>
                          <a:lnTo>
                            <a:pt x="150" y="402"/>
                          </a:lnTo>
                          <a:lnTo>
                            <a:pt x="148" y="402"/>
                          </a:lnTo>
                          <a:lnTo>
                            <a:pt x="146" y="402"/>
                          </a:lnTo>
                          <a:lnTo>
                            <a:pt x="146" y="400"/>
                          </a:lnTo>
                          <a:lnTo>
                            <a:pt x="146" y="402"/>
                          </a:lnTo>
                          <a:lnTo>
                            <a:pt x="144" y="402"/>
                          </a:lnTo>
                          <a:lnTo>
                            <a:pt x="144" y="400"/>
                          </a:lnTo>
                          <a:lnTo>
                            <a:pt x="144" y="398"/>
                          </a:lnTo>
                          <a:lnTo>
                            <a:pt x="143" y="398"/>
                          </a:lnTo>
                          <a:lnTo>
                            <a:pt x="141" y="398"/>
                          </a:lnTo>
                          <a:lnTo>
                            <a:pt x="141" y="400"/>
                          </a:lnTo>
                          <a:lnTo>
                            <a:pt x="139" y="400"/>
                          </a:lnTo>
                          <a:lnTo>
                            <a:pt x="139" y="398"/>
                          </a:lnTo>
                          <a:lnTo>
                            <a:pt x="139" y="396"/>
                          </a:lnTo>
                          <a:lnTo>
                            <a:pt x="137" y="396"/>
                          </a:lnTo>
                          <a:lnTo>
                            <a:pt x="135" y="396"/>
                          </a:lnTo>
                          <a:lnTo>
                            <a:pt x="135" y="398"/>
                          </a:lnTo>
                          <a:lnTo>
                            <a:pt x="135" y="400"/>
                          </a:lnTo>
                          <a:lnTo>
                            <a:pt x="137" y="400"/>
                          </a:lnTo>
                          <a:lnTo>
                            <a:pt x="139" y="400"/>
                          </a:lnTo>
                          <a:lnTo>
                            <a:pt x="137" y="400"/>
                          </a:lnTo>
                          <a:lnTo>
                            <a:pt x="137" y="402"/>
                          </a:lnTo>
                          <a:lnTo>
                            <a:pt x="135" y="402"/>
                          </a:lnTo>
                          <a:lnTo>
                            <a:pt x="133" y="402"/>
                          </a:lnTo>
                          <a:lnTo>
                            <a:pt x="131" y="402"/>
                          </a:lnTo>
                          <a:lnTo>
                            <a:pt x="131" y="400"/>
                          </a:lnTo>
                          <a:lnTo>
                            <a:pt x="129" y="400"/>
                          </a:lnTo>
                          <a:lnTo>
                            <a:pt x="129" y="398"/>
                          </a:lnTo>
                          <a:lnTo>
                            <a:pt x="127" y="400"/>
                          </a:lnTo>
                          <a:lnTo>
                            <a:pt x="127" y="398"/>
                          </a:lnTo>
                          <a:lnTo>
                            <a:pt x="125" y="398"/>
                          </a:lnTo>
                          <a:lnTo>
                            <a:pt x="127" y="396"/>
                          </a:lnTo>
                          <a:lnTo>
                            <a:pt x="125" y="396"/>
                          </a:lnTo>
                          <a:lnTo>
                            <a:pt x="125" y="394"/>
                          </a:lnTo>
                          <a:lnTo>
                            <a:pt x="123" y="394"/>
                          </a:lnTo>
                          <a:lnTo>
                            <a:pt x="125" y="394"/>
                          </a:lnTo>
                          <a:lnTo>
                            <a:pt x="123" y="394"/>
                          </a:lnTo>
                          <a:lnTo>
                            <a:pt x="121" y="394"/>
                          </a:lnTo>
                          <a:lnTo>
                            <a:pt x="119" y="394"/>
                          </a:lnTo>
                          <a:lnTo>
                            <a:pt x="119" y="392"/>
                          </a:lnTo>
                          <a:lnTo>
                            <a:pt x="118" y="392"/>
                          </a:lnTo>
                          <a:lnTo>
                            <a:pt x="118" y="390"/>
                          </a:lnTo>
                          <a:lnTo>
                            <a:pt x="116" y="390"/>
                          </a:lnTo>
                          <a:lnTo>
                            <a:pt x="116" y="388"/>
                          </a:lnTo>
                          <a:lnTo>
                            <a:pt x="114" y="388"/>
                          </a:lnTo>
                          <a:lnTo>
                            <a:pt x="114" y="386"/>
                          </a:lnTo>
                          <a:lnTo>
                            <a:pt x="116" y="384"/>
                          </a:lnTo>
                          <a:lnTo>
                            <a:pt x="114" y="384"/>
                          </a:lnTo>
                          <a:lnTo>
                            <a:pt x="112" y="384"/>
                          </a:lnTo>
                          <a:lnTo>
                            <a:pt x="110" y="384"/>
                          </a:lnTo>
                          <a:lnTo>
                            <a:pt x="110" y="382"/>
                          </a:lnTo>
                          <a:lnTo>
                            <a:pt x="108" y="382"/>
                          </a:lnTo>
                          <a:lnTo>
                            <a:pt x="106" y="382"/>
                          </a:lnTo>
                          <a:lnTo>
                            <a:pt x="104" y="382"/>
                          </a:lnTo>
                          <a:lnTo>
                            <a:pt x="104" y="380"/>
                          </a:lnTo>
                          <a:lnTo>
                            <a:pt x="102" y="379"/>
                          </a:lnTo>
                          <a:lnTo>
                            <a:pt x="102" y="377"/>
                          </a:lnTo>
                          <a:lnTo>
                            <a:pt x="100" y="377"/>
                          </a:lnTo>
                          <a:lnTo>
                            <a:pt x="100" y="379"/>
                          </a:lnTo>
                          <a:lnTo>
                            <a:pt x="98" y="379"/>
                          </a:lnTo>
                          <a:lnTo>
                            <a:pt x="98" y="377"/>
                          </a:lnTo>
                          <a:lnTo>
                            <a:pt x="96" y="375"/>
                          </a:lnTo>
                          <a:lnTo>
                            <a:pt x="96" y="373"/>
                          </a:lnTo>
                          <a:lnTo>
                            <a:pt x="98" y="373"/>
                          </a:lnTo>
                          <a:lnTo>
                            <a:pt x="98" y="371"/>
                          </a:lnTo>
                          <a:lnTo>
                            <a:pt x="96" y="371"/>
                          </a:lnTo>
                          <a:lnTo>
                            <a:pt x="96" y="369"/>
                          </a:lnTo>
                          <a:lnTo>
                            <a:pt x="95" y="369"/>
                          </a:lnTo>
                          <a:lnTo>
                            <a:pt x="95" y="367"/>
                          </a:lnTo>
                          <a:lnTo>
                            <a:pt x="95" y="365"/>
                          </a:lnTo>
                          <a:lnTo>
                            <a:pt x="93" y="365"/>
                          </a:lnTo>
                          <a:lnTo>
                            <a:pt x="95" y="365"/>
                          </a:lnTo>
                          <a:lnTo>
                            <a:pt x="95" y="363"/>
                          </a:lnTo>
                          <a:lnTo>
                            <a:pt x="93" y="363"/>
                          </a:lnTo>
                          <a:lnTo>
                            <a:pt x="91" y="363"/>
                          </a:lnTo>
                          <a:lnTo>
                            <a:pt x="89" y="361"/>
                          </a:lnTo>
                          <a:lnTo>
                            <a:pt x="89" y="359"/>
                          </a:lnTo>
                          <a:lnTo>
                            <a:pt x="87" y="359"/>
                          </a:lnTo>
                          <a:lnTo>
                            <a:pt x="85" y="359"/>
                          </a:lnTo>
                          <a:lnTo>
                            <a:pt x="87" y="359"/>
                          </a:lnTo>
                          <a:lnTo>
                            <a:pt x="85" y="359"/>
                          </a:lnTo>
                          <a:lnTo>
                            <a:pt x="85" y="361"/>
                          </a:lnTo>
                          <a:lnTo>
                            <a:pt x="85" y="359"/>
                          </a:lnTo>
                          <a:lnTo>
                            <a:pt x="83" y="359"/>
                          </a:lnTo>
                          <a:lnTo>
                            <a:pt x="83" y="357"/>
                          </a:lnTo>
                          <a:lnTo>
                            <a:pt x="83" y="359"/>
                          </a:lnTo>
                          <a:lnTo>
                            <a:pt x="83" y="357"/>
                          </a:lnTo>
                          <a:lnTo>
                            <a:pt x="83" y="355"/>
                          </a:lnTo>
                          <a:lnTo>
                            <a:pt x="81" y="355"/>
                          </a:lnTo>
                          <a:lnTo>
                            <a:pt x="83" y="355"/>
                          </a:lnTo>
                          <a:lnTo>
                            <a:pt x="81" y="355"/>
                          </a:lnTo>
                          <a:lnTo>
                            <a:pt x="81" y="354"/>
                          </a:lnTo>
                          <a:lnTo>
                            <a:pt x="81" y="352"/>
                          </a:lnTo>
                          <a:lnTo>
                            <a:pt x="79" y="352"/>
                          </a:lnTo>
                          <a:lnTo>
                            <a:pt x="77" y="352"/>
                          </a:lnTo>
                          <a:lnTo>
                            <a:pt x="77" y="350"/>
                          </a:lnTo>
                          <a:lnTo>
                            <a:pt x="75" y="350"/>
                          </a:lnTo>
                          <a:lnTo>
                            <a:pt x="73" y="350"/>
                          </a:lnTo>
                          <a:lnTo>
                            <a:pt x="73" y="348"/>
                          </a:lnTo>
                          <a:lnTo>
                            <a:pt x="72" y="348"/>
                          </a:lnTo>
                          <a:lnTo>
                            <a:pt x="70" y="346"/>
                          </a:lnTo>
                          <a:lnTo>
                            <a:pt x="70" y="344"/>
                          </a:lnTo>
                          <a:lnTo>
                            <a:pt x="68" y="344"/>
                          </a:lnTo>
                          <a:lnTo>
                            <a:pt x="66" y="344"/>
                          </a:lnTo>
                          <a:lnTo>
                            <a:pt x="64" y="344"/>
                          </a:lnTo>
                          <a:lnTo>
                            <a:pt x="62" y="344"/>
                          </a:lnTo>
                          <a:lnTo>
                            <a:pt x="62" y="342"/>
                          </a:lnTo>
                          <a:lnTo>
                            <a:pt x="62" y="340"/>
                          </a:lnTo>
                          <a:lnTo>
                            <a:pt x="60" y="340"/>
                          </a:lnTo>
                          <a:lnTo>
                            <a:pt x="58" y="340"/>
                          </a:lnTo>
                          <a:lnTo>
                            <a:pt x="58" y="338"/>
                          </a:lnTo>
                          <a:lnTo>
                            <a:pt x="58" y="336"/>
                          </a:lnTo>
                          <a:lnTo>
                            <a:pt x="56" y="336"/>
                          </a:lnTo>
                          <a:lnTo>
                            <a:pt x="56" y="334"/>
                          </a:lnTo>
                          <a:lnTo>
                            <a:pt x="54" y="334"/>
                          </a:lnTo>
                          <a:lnTo>
                            <a:pt x="52" y="334"/>
                          </a:lnTo>
                          <a:lnTo>
                            <a:pt x="52" y="332"/>
                          </a:lnTo>
                          <a:lnTo>
                            <a:pt x="52" y="331"/>
                          </a:lnTo>
                          <a:lnTo>
                            <a:pt x="50" y="331"/>
                          </a:lnTo>
                          <a:lnTo>
                            <a:pt x="50" y="329"/>
                          </a:lnTo>
                          <a:lnTo>
                            <a:pt x="48" y="329"/>
                          </a:lnTo>
                          <a:lnTo>
                            <a:pt x="47" y="329"/>
                          </a:lnTo>
                          <a:lnTo>
                            <a:pt x="47" y="327"/>
                          </a:lnTo>
                          <a:lnTo>
                            <a:pt x="48" y="327"/>
                          </a:lnTo>
                          <a:lnTo>
                            <a:pt x="48" y="325"/>
                          </a:lnTo>
                          <a:lnTo>
                            <a:pt x="50" y="325"/>
                          </a:lnTo>
                          <a:lnTo>
                            <a:pt x="52" y="325"/>
                          </a:lnTo>
                          <a:lnTo>
                            <a:pt x="52" y="323"/>
                          </a:lnTo>
                          <a:lnTo>
                            <a:pt x="50" y="323"/>
                          </a:lnTo>
                          <a:lnTo>
                            <a:pt x="50" y="321"/>
                          </a:lnTo>
                          <a:lnTo>
                            <a:pt x="48" y="321"/>
                          </a:lnTo>
                          <a:lnTo>
                            <a:pt x="47" y="321"/>
                          </a:lnTo>
                          <a:lnTo>
                            <a:pt x="45" y="321"/>
                          </a:lnTo>
                          <a:lnTo>
                            <a:pt x="43" y="321"/>
                          </a:lnTo>
                          <a:lnTo>
                            <a:pt x="41" y="321"/>
                          </a:lnTo>
                          <a:lnTo>
                            <a:pt x="41" y="319"/>
                          </a:lnTo>
                          <a:lnTo>
                            <a:pt x="41" y="317"/>
                          </a:lnTo>
                          <a:lnTo>
                            <a:pt x="39" y="317"/>
                          </a:lnTo>
                          <a:lnTo>
                            <a:pt x="39" y="315"/>
                          </a:lnTo>
                          <a:lnTo>
                            <a:pt x="37" y="315"/>
                          </a:lnTo>
                          <a:lnTo>
                            <a:pt x="37" y="313"/>
                          </a:lnTo>
                          <a:lnTo>
                            <a:pt x="37" y="311"/>
                          </a:lnTo>
                          <a:lnTo>
                            <a:pt x="37" y="309"/>
                          </a:lnTo>
                          <a:lnTo>
                            <a:pt x="39" y="307"/>
                          </a:lnTo>
                          <a:lnTo>
                            <a:pt x="39" y="306"/>
                          </a:lnTo>
                          <a:lnTo>
                            <a:pt x="37" y="306"/>
                          </a:lnTo>
                          <a:lnTo>
                            <a:pt x="39" y="306"/>
                          </a:lnTo>
                          <a:lnTo>
                            <a:pt x="37" y="306"/>
                          </a:lnTo>
                          <a:lnTo>
                            <a:pt x="37" y="304"/>
                          </a:lnTo>
                          <a:lnTo>
                            <a:pt x="37" y="302"/>
                          </a:lnTo>
                          <a:lnTo>
                            <a:pt x="37" y="300"/>
                          </a:lnTo>
                          <a:lnTo>
                            <a:pt x="35" y="300"/>
                          </a:lnTo>
                          <a:lnTo>
                            <a:pt x="35" y="302"/>
                          </a:lnTo>
                          <a:lnTo>
                            <a:pt x="33" y="302"/>
                          </a:lnTo>
                          <a:lnTo>
                            <a:pt x="33" y="304"/>
                          </a:lnTo>
                          <a:lnTo>
                            <a:pt x="31" y="304"/>
                          </a:lnTo>
                          <a:lnTo>
                            <a:pt x="29" y="304"/>
                          </a:lnTo>
                          <a:lnTo>
                            <a:pt x="27" y="304"/>
                          </a:lnTo>
                          <a:lnTo>
                            <a:pt x="27" y="302"/>
                          </a:lnTo>
                          <a:lnTo>
                            <a:pt x="27" y="300"/>
                          </a:lnTo>
                          <a:lnTo>
                            <a:pt x="25" y="298"/>
                          </a:lnTo>
                          <a:lnTo>
                            <a:pt x="24" y="296"/>
                          </a:lnTo>
                          <a:lnTo>
                            <a:pt x="24" y="298"/>
                          </a:lnTo>
                          <a:lnTo>
                            <a:pt x="24" y="300"/>
                          </a:lnTo>
                          <a:lnTo>
                            <a:pt x="22" y="298"/>
                          </a:lnTo>
                          <a:lnTo>
                            <a:pt x="20" y="296"/>
                          </a:lnTo>
                          <a:lnTo>
                            <a:pt x="20" y="294"/>
                          </a:lnTo>
                          <a:lnTo>
                            <a:pt x="18" y="294"/>
                          </a:lnTo>
                          <a:lnTo>
                            <a:pt x="16" y="292"/>
                          </a:lnTo>
                          <a:lnTo>
                            <a:pt x="14" y="290"/>
                          </a:lnTo>
                          <a:lnTo>
                            <a:pt x="12" y="290"/>
                          </a:lnTo>
                          <a:lnTo>
                            <a:pt x="12" y="288"/>
                          </a:lnTo>
                          <a:lnTo>
                            <a:pt x="10" y="288"/>
                          </a:lnTo>
                          <a:lnTo>
                            <a:pt x="8" y="290"/>
                          </a:lnTo>
                          <a:lnTo>
                            <a:pt x="6" y="290"/>
                          </a:lnTo>
                          <a:lnTo>
                            <a:pt x="6" y="288"/>
                          </a:lnTo>
                          <a:lnTo>
                            <a:pt x="4" y="288"/>
                          </a:lnTo>
                          <a:lnTo>
                            <a:pt x="4" y="286"/>
                          </a:lnTo>
                          <a:lnTo>
                            <a:pt x="4" y="284"/>
                          </a:lnTo>
                          <a:lnTo>
                            <a:pt x="2" y="284"/>
                          </a:lnTo>
                          <a:lnTo>
                            <a:pt x="2" y="283"/>
                          </a:lnTo>
                          <a:lnTo>
                            <a:pt x="2" y="281"/>
                          </a:lnTo>
                          <a:lnTo>
                            <a:pt x="2" y="279"/>
                          </a:lnTo>
                          <a:lnTo>
                            <a:pt x="0" y="279"/>
                          </a:lnTo>
                          <a:lnTo>
                            <a:pt x="2" y="279"/>
                          </a:lnTo>
                          <a:lnTo>
                            <a:pt x="0" y="279"/>
                          </a:lnTo>
                          <a:lnTo>
                            <a:pt x="0" y="277"/>
                          </a:lnTo>
                          <a:lnTo>
                            <a:pt x="0" y="275"/>
                          </a:lnTo>
                          <a:lnTo>
                            <a:pt x="0" y="273"/>
                          </a:lnTo>
                          <a:lnTo>
                            <a:pt x="2" y="273"/>
                          </a:lnTo>
                          <a:lnTo>
                            <a:pt x="2" y="271"/>
                          </a:lnTo>
                          <a:lnTo>
                            <a:pt x="4" y="271"/>
                          </a:lnTo>
                          <a:lnTo>
                            <a:pt x="4" y="269"/>
                          </a:lnTo>
                          <a:lnTo>
                            <a:pt x="6" y="269"/>
                          </a:lnTo>
                          <a:lnTo>
                            <a:pt x="8" y="269"/>
                          </a:lnTo>
                          <a:lnTo>
                            <a:pt x="10" y="269"/>
                          </a:lnTo>
                          <a:lnTo>
                            <a:pt x="10" y="267"/>
                          </a:lnTo>
                          <a:lnTo>
                            <a:pt x="12" y="267"/>
                          </a:lnTo>
                          <a:lnTo>
                            <a:pt x="12" y="265"/>
                          </a:lnTo>
                          <a:lnTo>
                            <a:pt x="14" y="265"/>
                          </a:lnTo>
                          <a:lnTo>
                            <a:pt x="14" y="263"/>
                          </a:lnTo>
                          <a:lnTo>
                            <a:pt x="16" y="263"/>
                          </a:lnTo>
                          <a:lnTo>
                            <a:pt x="16" y="261"/>
                          </a:lnTo>
                          <a:lnTo>
                            <a:pt x="16" y="259"/>
                          </a:lnTo>
                          <a:lnTo>
                            <a:pt x="18" y="259"/>
                          </a:lnTo>
                          <a:lnTo>
                            <a:pt x="18" y="258"/>
                          </a:lnTo>
                          <a:lnTo>
                            <a:pt x="20" y="256"/>
                          </a:lnTo>
                          <a:lnTo>
                            <a:pt x="20" y="254"/>
                          </a:lnTo>
                          <a:lnTo>
                            <a:pt x="22" y="254"/>
                          </a:lnTo>
                          <a:lnTo>
                            <a:pt x="22" y="252"/>
                          </a:lnTo>
                          <a:lnTo>
                            <a:pt x="24" y="252"/>
                          </a:lnTo>
                          <a:lnTo>
                            <a:pt x="24" y="250"/>
                          </a:lnTo>
                          <a:lnTo>
                            <a:pt x="25" y="250"/>
                          </a:lnTo>
                          <a:lnTo>
                            <a:pt x="25" y="248"/>
                          </a:lnTo>
                          <a:lnTo>
                            <a:pt x="27" y="248"/>
                          </a:lnTo>
                          <a:lnTo>
                            <a:pt x="27" y="246"/>
                          </a:lnTo>
                          <a:lnTo>
                            <a:pt x="29" y="246"/>
                          </a:lnTo>
                          <a:lnTo>
                            <a:pt x="29" y="244"/>
                          </a:lnTo>
                          <a:lnTo>
                            <a:pt x="31" y="244"/>
                          </a:lnTo>
                          <a:lnTo>
                            <a:pt x="33" y="242"/>
                          </a:lnTo>
                          <a:lnTo>
                            <a:pt x="35" y="240"/>
                          </a:lnTo>
                          <a:lnTo>
                            <a:pt x="35" y="238"/>
                          </a:lnTo>
                          <a:lnTo>
                            <a:pt x="37" y="238"/>
                          </a:lnTo>
                          <a:lnTo>
                            <a:pt x="37" y="236"/>
                          </a:lnTo>
                          <a:lnTo>
                            <a:pt x="39" y="235"/>
                          </a:lnTo>
                          <a:lnTo>
                            <a:pt x="41" y="235"/>
                          </a:lnTo>
                          <a:lnTo>
                            <a:pt x="41" y="233"/>
                          </a:lnTo>
                          <a:lnTo>
                            <a:pt x="43" y="233"/>
                          </a:lnTo>
                          <a:lnTo>
                            <a:pt x="45" y="231"/>
                          </a:lnTo>
                          <a:lnTo>
                            <a:pt x="47" y="231"/>
                          </a:lnTo>
                          <a:lnTo>
                            <a:pt x="47" y="229"/>
                          </a:lnTo>
                          <a:lnTo>
                            <a:pt x="48" y="229"/>
                          </a:lnTo>
                          <a:lnTo>
                            <a:pt x="50" y="229"/>
                          </a:lnTo>
                          <a:lnTo>
                            <a:pt x="52" y="227"/>
                          </a:lnTo>
                          <a:lnTo>
                            <a:pt x="54" y="227"/>
                          </a:lnTo>
                          <a:lnTo>
                            <a:pt x="56" y="227"/>
                          </a:lnTo>
                          <a:lnTo>
                            <a:pt x="58" y="227"/>
                          </a:lnTo>
                          <a:lnTo>
                            <a:pt x="60" y="227"/>
                          </a:lnTo>
                          <a:lnTo>
                            <a:pt x="62" y="225"/>
                          </a:lnTo>
                          <a:lnTo>
                            <a:pt x="64" y="227"/>
                          </a:lnTo>
                          <a:lnTo>
                            <a:pt x="62" y="227"/>
                          </a:lnTo>
                          <a:lnTo>
                            <a:pt x="62" y="229"/>
                          </a:lnTo>
                          <a:lnTo>
                            <a:pt x="60" y="231"/>
                          </a:lnTo>
                          <a:lnTo>
                            <a:pt x="58" y="231"/>
                          </a:lnTo>
                          <a:lnTo>
                            <a:pt x="58" y="233"/>
                          </a:lnTo>
                          <a:lnTo>
                            <a:pt x="60" y="233"/>
                          </a:lnTo>
                          <a:lnTo>
                            <a:pt x="60" y="231"/>
                          </a:lnTo>
                          <a:lnTo>
                            <a:pt x="62" y="231"/>
                          </a:lnTo>
                          <a:lnTo>
                            <a:pt x="62" y="229"/>
                          </a:lnTo>
                          <a:lnTo>
                            <a:pt x="64" y="229"/>
                          </a:lnTo>
                          <a:lnTo>
                            <a:pt x="64" y="227"/>
                          </a:lnTo>
                          <a:lnTo>
                            <a:pt x="66" y="227"/>
                          </a:lnTo>
                          <a:lnTo>
                            <a:pt x="66" y="225"/>
                          </a:lnTo>
                          <a:lnTo>
                            <a:pt x="66" y="227"/>
                          </a:lnTo>
                          <a:lnTo>
                            <a:pt x="68" y="227"/>
                          </a:lnTo>
                          <a:lnTo>
                            <a:pt x="68" y="229"/>
                          </a:lnTo>
                          <a:lnTo>
                            <a:pt x="70" y="229"/>
                          </a:lnTo>
                          <a:lnTo>
                            <a:pt x="72" y="229"/>
                          </a:lnTo>
                          <a:lnTo>
                            <a:pt x="73" y="229"/>
                          </a:lnTo>
                          <a:lnTo>
                            <a:pt x="73" y="227"/>
                          </a:lnTo>
                          <a:lnTo>
                            <a:pt x="75" y="227"/>
                          </a:lnTo>
                          <a:lnTo>
                            <a:pt x="77" y="227"/>
                          </a:lnTo>
                          <a:lnTo>
                            <a:pt x="77" y="229"/>
                          </a:lnTo>
                          <a:lnTo>
                            <a:pt x="75" y="229"/>
                          </a:lnTo>
                          <a:lnTo>
                            <a:pt x="75" y="231"/>
                          </a:lnTo>
                          <a:lnTo>
                            <a:pt x="73" y="231"/>
                          </a:lnTo>
                          <a:lnTo>
                            <a:pt x="73" y="233"/>
                          </a:lnTo>
                          <a:lnTo>
                            <a:pt x="73" y="235"/>
                          </a:lnTo>
                          <a:lnTo>
                            <a:pt x="73" y="236"/>
                          </a:lnTo>
                          <a:lnTo>
                            <a:pt x="75" y="236"/>
                          </a:lnTo>
                          <a:lnTo>
                            <a:pt x="77" y="236"/>
                          </a:lnTo>
                          <a:lnTo>
                            <a:pt x="79" y="236"/>
                          </a:lnTo>
                          <a:lnTo>
                            <a:pt x="81" y="236"/>
                          </a:lnTo>
                          <a:lnTo>
                            <a:pt x="81" y="238"/>
                          </a:lnTo>
                          <a:lnTo>
                            <a:pt x="81" y="240"/>
                          </a:lnTo>
                          <a:lnTo>
                            <a:pt x="83" y="240"/>
                          </a:lnTo>
                          <a:lnTo>
                            <a:pt x="83" y="242"/>
                          </a:lnTo>
                          <a:lnTo>
                            <a:pt x="85" y="242"/>
                          </a:lnTo>
                          <a:lnTo>
                            <a:pt x="85" y="240"/>
                          </a:lnTo>
                          <a:lnTo>
                            <a:pt x="85" y="238"/>
                          </a:lnTo>
                          <a:lnTo>
                            <a:pt x="85" y="240"/>
                          </a:lnTo>
                          <a:lnTo>
                            <a:pt x="87" y="240"/>
                          </a:lnTo>
                          <a:lnTo>
                            <a:pt x="89" y="238"/>
                          </a:lnTo>
                          <a:lnTo>
                            <a:pt x="91" y="238"/>
                          </a:lnTo>
                          <a:lnTo>
                            <a:pt x="93" y="238"/>
                          </a:lnTo>
                          <a:lnTo>
                            <a:pt x="95" y="238"/>
                          </a:lnTo>
                          <a:lnTo>
                            <a:pt x="96" y="238"/>
                          </a:lnTo>
                          <a:lnTo>
                            <a:pt x="96" y="236"/>
                          </a:lnTo>
                          <a:lnTo>
                            <a:pt x="98" y="236"/>
                          </a:lnTo>
                          <a:lnTo>
                            <a:pt x="98" y="238"/>
                          </a:lnTo>
                          <a:lnTo>
                            <a:pt x="100" y="238"/>
                          </a:lnTo>
                          <a:lnTo>
                            <a:pt x="102" y="238"/>
                          </a:lnTo>
                          <a:lnTo>
                            <a:pt x="102" y="236"/>
                          </a:lnTo>
                          <a:lnTo>
                            <a:pt x="104" y="236"/>
                          </a:lnTo>
                          <a:lnTo>
                            <a:pt x="106" y="236"/>
                          </a:lnTo>
                          <a:lnTo>
                            <a:pt x="108" y="236"/>
                          </a:lnTo>
                          <a:lnTo>
                            <a:pt x="110" y="236"/>
                          </a:lnTo>
                          <a:lnTo>
                            <a:pt x="110" y="238"/>
                          </a:lnTo>
                          <a:lnTo>
                            <a:pt x="112" y="238"/>
                          </a:lnTo>
                          <a:lnTo>
                            <a:pt x="112" y="240"/>
                          </a:lnTo>
                          <a:lnTo>
                            <a:pt x="114" y="240"/>
                          </a:lnTo>
                          <a:lnTo>
                            <a:pt x="116" y="240"/>
                          </a:lnTo>
                          <a:lnTo>
                            <a:pt x="118" y="240"/>
                          </a:lnTo>
                          <a:lnTo>
                            <a:pt x="119" y="240"/>
                          </a:lnTo>
                          <a:lnTo>
                            <a:pt x="119" y="242"/>
                          </a:lnTo>
                          <a:lnTo>
                            <a:pt x="121" y="242"/>
                          </a:lnTo>
                          <a:lnTo>
                            <a:pt x="121" y="240"/>
                          </a:lnTo>
                          <a:lnTo>
                            <a:pt x="121" y="238"/>
                          </a:lnTo>
                          <a:lnTo>
                            <a:pt x="121" y="236"/>
                          </a:lnTo>
                          <a:lnTo>
                            <a:pt x="123" y="236"/>
                          </a:lnTo>
                          <a:lnTo>
                            <a:pt x="125" y="235"/>
                          </a:lnTo>
                          <a:lnTo>
                            <a:pt x="125" y="233"/>
                          </a:lnTo>
                          <a:lnTo>
                            <a:pt x="125" y="235"/>
                          </a:lnTo>
                          <a:lnTo>
                            <a:pt x="125" y="233"/>
                          </a:lnTo>
                          <a:lnTo>
                            <a:pt x="125" y="231"/>
                          </a:lnTo>
                          <a:lnTo>
                            <a:pt x="123" y="231"/>
                          </a:lnTo>
                          <a:lnTo>
                            <a:pt x="123" y="229"/>
                          </a:lnTo>
                          <a:lnTo>
                            <a:pt x="125" y="229"/>
                          </a:lnTo>
                          <a:lnTo>
                            <a:pt x="123" y="229"/>
                          </a:lnTo>
                          <a:lnTo>
                            <a:pt x="123" y="227"/>
                          </a:lnTo>
                          <a:lnTo>
                            <a:pt x="125" y="227"/>
                          </a:lnTo>
                          <a:lnTo>
                            <a:pt x="125" y="225"/>
                          </a:lnTo>
                          <a:lnTo>
                            <a:pt x="127" y="223"/>
                          </a:lnTo>
                          <a:lnTo>
                            <a:pt x="127" y="221"/>
                          </a:lnTo>
                          <a:lnTo>
                            <a:pt x="127" y="219"/>
                          </a:lnTo>
                          <a:lnTo>
                            <a:pt x="125" y="219"/>
                          </a:lnTo>
                          <a:lnTo>
                            <a:pt x="125" y="217"/>
                          </a:lnTo>
                          <a:lnTo>
                            <a:pt x="125" y="215"/>
                          </a:lnTo>
                          <a:lnTo>
                            <a:pt x="125" y="213"/>
                          </a:lnTo>
                          <a:lnTo>
                            <a:pt x="125" y="211"/>
                          </a:lnTo>
                          <a:lnTo>
                            <a:pt x="123" y="211"/>
                          </a:lnTo>
                          <a:lnTo>
                            <a:pt x="123" y="210"/>
                          </a:lnTo>
                          <a:lnTo>
                            <a:pt x="121" y="208"/>
                          </a:lnTo>
                          <a:lnTo>
                            <a:pt x="119" y="208"/>
                          </a:lnTo>
                          <a:lnTo>
                            <a:pt x="118" y="208"/>
                          </a:lnTo>
                          <a:lnTo>
                            <a:pt x="118" y="210"/>
                          </a:lnTo>
                          <a:lnTo>
                            <a:pt x="116" y="210"/>
                          </a:lnTo>
                          <a:lnTo>
                            <a:pt x="116" y="208"/>
                          </a:lnTo>
                          <a:lnTo>
                            <a:pt x="116" y="210"/>
                          </a:lnTo>
                          <a:lnTo>
                            <a:pt x="114" y="210"/>
                          </a:lnTo>
                          <a:lnTo>
                            <a:pt x="112" y="210"/>
                          </a:lnTo>
                          <a:lnTo>
                            <a:pt x="112" y="208"/>
                          </a:lnTo>
                          <a:lnTo>
                            <a:pt x="110" y="208"/>
                          </a:lnTo>
                          <a:lnTo>
                            <a:pt x="110" y="206"/>
                          </a:lnTo>
                          <a:lnTo>
                            <a:pt x="112" y="206"/>
                          </a:lnTo>
                          <a:lnTo>
                            <a:pt x="112" y="204"/>
                          </a:lnTo>
                          <a:lnTo>
                            <a:pt x="110" y="204"/>
                          </a:lnTo>
                          <a:lnTo>
                            <a:pt x="110" y="202"/>
                          </a:lnTo>
                          <a:lnTo>
                            <a:pt x="112" y="202"/>
                          </a:lnTo>
                          <a:lnTo>
                            <a:pt x="110" y="202"/>
                          </a:lnTo>
                          <a:lnTo>
                            <a:pt x="110" y="200"/>
                          </a:lnTo>
                          <a:lnTo>
                            <a:pt x="110" y="198"/>
                          </a:lnTo>
                          <a:lnTo>
                            <a:pt x="110" y="196"/>
                          </a:lnTo>
                          <a:lnTo>
                            <a:pt x="110" y="194"/>
                          </a:lnTo>
                          <a:lnTo>
                            <a:pt x="112" y="194"/>
                          </a:lnTo>
                          <a:lnTo>
                            <a:pt x="112" y="192"/>
                          </a:lnTo>
                          <a:lnTo>
                            <a:pt x="114" y="192"/>
                          </a:lnTo>
                          <a:lnTo>
                            <a:pt x="114" y="190"/>
                          </a:lnTo>
                          <a:lnTo>
                            <a:pt x="114" y="192"/>
                          </a:lnTo>
                          <a:lnTo>
                            <a:pt x="114" y="190"/>
                          </a:lnTo>
                          <a:lnTo>
                            <a:pt x="114" y="188"/>
                          </a:lnTo>
                          <a:lnTo>
                            <a:pt x="112" y="188"/>
                          </a:lnTo>
                          <a:lnTo>
                            <a:pt x="112" y="187"/>
                          </a:lnTo>
                          <a:lnTo>
                            <a:pt x="112" y="185"/>
                          </a:lnTo>
                          <a:lnTo>
                            <a:pt x="110" y="185"/>
                          </a:lnTo>
                          <a:lnTo>
                            <a:pt x="110" y="183"/>
                          </a:lnTo>
                          <a:lnTo>
                            <a:pt x="108" y="183"/>
                          </a:lnTo>
                          <a:lnTo>
                            <a:pt x="106" y="183"/>
                          </a:lnTo>
                          <a:lnTo>
                            <a:pt x="104" y="183"/>
                          </a:lnTo>
                          <a:lnTo>
                            <a:pt x="104" y="181"/>
                          </a:lnTo>
                          <a:lnTo>
                            <a:pt x="104" y="179"/>
                          </a:lnTo>
                          <a:lnTo>
                            <a:pt x="102" y="179"/>
                          </a:lnTo>
                          <a:lnTo>
                            <a:pt x="102" y="181"/>
                          </a:lnTo>
                          <a:lnTo>
                            <a:pt x="100" y="181"/>
                          </a:lnTo>
                          <a:lnTo>
                            <a:pt x="100" y="183"/>
                          </a:lnTo>
                          <a:lnTo>
                            <a:pt x="100" y="185"/>
                          </a:lnTo>
                          <a:lnTo>
                            <a:pt x="98" y="185"/>
                          </a:lnTo>
                          <a:lnTo>
                            <a:pt x="98" y="187"/>
                          </a:lnTo>
                          <a:lnTo>
                            <a:pt x="96" y="188"/>
                          </a:lnTo>
                          <a:lnTo>
                            <a:pt x="96" y="187"/>
                          </a:lnTo>
                          <a:lnTo>
                            <a:pt x="95" y="187"/>
                          </a:lnTo>
                          <a:lnTo>
                            <a:pt x="95" y="188"/>
                          </a:lnTo>
                          <a:lnTo>
                            <a:pt x="93" y="188"/>
                          </a:lnTo>
                          <a:lnTo>
                            <a:pt x="91" y="188"/>
                          </a:lnTo>
                          <a:lnTo>
                            <a:pt x="91" y="187"/>
                          </a:lnTo>
                          <a:lnTo>
                            <a:pt x="91" y="185"/>
                          </a:lnTo>
                          <a:lnTo>
                            <a:pt x="93" y="185"/>
                          </a:lnTo>
                          <a:lnTo>
                            <a:pt x="93" y="183"/>
                          </a:lnTo>
                          <a:lnTo>
                            <a:pt x="93" y="181"/>
                          </a:lnTo>
                          <a:lnTo>
                            <a:pt x="93" y="179"/>
                          </a:lnTo>
                          <a:lnTo>
                            <a:pt x="93" y="177"/>
                          </a:lnTo>
                          <a:lnTo>
                            <a:pt x="93" y="175"/>
                          </a:lnTo>
                          <a:lnTo>
                            <a:pt x="93" y="173"/>
                          </a:lnTo>
                          <a:lnTo>
                            <a:pt x="91" y="173"/>
                          </a:lnTo>
                          <a:lnTo>
                            <a:pt x="91" y="171"/>
                          </a:lnTo>
                          <a:lnTo>
                            <a:pt x="91" y="169"/>
                          </a:lnTo>
                          <a:lnTo>
                            <a:pt x="93" y="167"/>
                          </a:lnTo>
                          <a:lnTo>
                            <a:pt x="91" y="167"/>
                          </a:lnTo>
                          <a:lnTo>
                            <a:pt x="89" y="167"/>
                          </a:lnTo>
                          <a:lnTo>
                            <a:pt x="89" y="165"/>
                          </a:lnTo>
                          <a:lnTo>
                            <a:pt x="89" y="163"/>
                          </a:lnTo>
                          <a:lnTo>
                            <a:pt x="89" y="162"/>
                          </a:lnTo>
                          <a:lnTo>
                            <a:pt x="87" y="160"/>
                          </a:lnTo>
                          <a:lnTo>
                            <a:pt x="87" y="158"/>
                          </a:lnTo>
                          <a:lnTo>
                            <a:pt x="87" y="156"/>
                          </a:lnTo>
                          <a:lnTo>
                            <a:pt x="87" y="154"/>
                          </a:lnTo>
                          <a:lnTo>
                            <a:pt x="85" y="152"/>
                          </a:lnTo>
                          <a:lnTo>
                            <a:pt x="83" y="152"/>
                          </a:lnTo>
                          <a:lnTo>
                            <a:pt x="83" y="150"/>
                          </a:lnTo>
                          <a:lnTo>
                            <a:pt x="83" y="148"/>
                          </a:lnTo>
                          <a:lnTo>
                            <a:pt x="81" y="146"/>
                          </a:lnTo>
                          <a:lnTo>
                            <a:pt x="81" y="144"/>
                          </a:lnTo>
                          <a:lnTo>
                            <a:pt x="81" y="142"/>
                          </a:lnTo>
                          <a:lnTo>
                            <a:pt x="81" y="140"/>
                          </a:lnTo>
                          <a:lnTo>
                            <a:pt x="81" y="138"/>
                          </a:lnTo>
                          <a:lnTo>
                            <a:pt x="79" y="138"/>
                          </a:lnTo>
                          <a:lnTo>
                            <a:pt x="79" y="137"/>
                          </a:lnTo>
                          <a:lnTo>
                            <a:pt x="81" y="137"/>
                          </a:lnTo>
                          <a:lnTo>
                            <a:pt x="81" y="135"/>
                          </a:lnTo>
                          <a:lnTo>
                            <a:pt x="81" y="133"/>
                          </a:lnTo>
                          <a:lnTo>
                            <a:pt x="81" y="131"/>
                          </a:lnTo>
                          <a:lnTo>
                            <a:pt x="83" y="131"/>
                          </a:lnTo>
                          <a:lnTo>
                            <a:pt x="83" y="129"/>
                          </a:lnTo>
                          <a:close/>
                        </a:path>
                      </a:pathLst>
                    </a:custGeom>
                    <a:solidFill>
                      <a:srgbClr val="FFD20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3" name="Freeform 4867">
                      <a:extLst>
                        <a:ext uri="{FF2B5EF4-FFF2-40B4-BE49-F238E27FC236}">
                          <a16:creationId xmlns:a16="http://schemas.microsoft.com/office/drawing/2014/main" id="{3FC7913A-D45A-8C03-6B19-4F1A7E44F9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4" y="2996"/>
                      <a:ext cx="787" cy="883"/>
                    </a:xfrm>
                    <a:custGeom>
                      <a:avLst/>
                      <a:gdLst>
                        <a:gd name="T0" fmla="*/ 106 w 787"/>
                        <a:gd name="T1" fmla="*/ 288 h 883"/>
                        <a:gd name="T2" fmla="*/ 125 w 787"/>
                        <a:gd name="T3" fmla="*/ 261 h 883"/>
                        <a:gd name="T4" fmla="*/ 135 w 787"/>
                        <a:gd name="T5" fmla="*/ 249 h 883"/>
                        <a:gd name="T6" fmla="*/ 131 w 787"/>
                        <a:gd name="T7" fmla="*/ 232 h 883"/>
                        <a:gd name="T8" fmla="*/ 139 w 787"/>
                        <a:gd name="T9" fmla="*/ 203 h 883"/>
                        <a:gd name="T10" fmla="*/ 154 w 787"/>
                        <a:gd name="T11" fmla="*/ 165 h 883"/>
                        <a:gd name="T12" fmla="*/ 175 w 787"/>
                        <a:gd name="T13" fmla="*/ 107 h 883"/>
                        <a:gd name="T14" fmla="*/ 210 w 787"/>
                        <a:gd name="T15" fmla="*/ 107 h 883"/>
                        <a:gd name="T16" fmla="*/ 248 w 787"/>
                        <a:gd name="T17" fmla="*/ 78 h 883"/>
                        <a:gd name="T18" fmla="*/ 281 w 787"/>
                        <a:gd name="T19" fmla="*/ 65 h 883"/>
                        <a:gd name="T20" fmla="*/ 308 w 787"/>
                        <a:gd name="T21" fmla="*/ 42 h 883"/>
                        <a:gd name="T22" fmla="*/ 338 w 787"/>
                        <a:gd name="T23" fmla="*/ 40 h 883"/>
                        <a:gd name="T24" fmla="*/ 367 w 787"/>
                        <a:gd name="T25" fmla="*/ 44 h 883"/>
                        <a:gd name="T26" fmla="*/ 402 w 787"/>
                        <a:gd name="T27" fmla="*/ 34 h 883"/>
                        <a:gd name="T28" fmla="*/ 427 w 787"/>
                        <a:gd name="T29" fmla="*/ 23 h 883"/>
                        <a:gd name="T30" fmla="*/ 461 w 787"/>
                        <a:gd name="T31" fmla="*/ 19 h 883"/>
                        <a:gd name="T32" fmla="*/ 498 w 787"/>
                        <a:gd name="T33" fmla="*/ 13 h 883"/>
                        <a:gd name="T34" fmla="*/ 505 w 787"/>
                        <a:gd name="T35" fmla="*/ 30 h 883"/>
                        <a:gd name="T36" fmla="*/ 524 w 787"/>
                        <a:gd name="T37" fmla="*/ 71 h 883"/>
                        <a:gd name="T38" fmla="*/ 563 w 787"/>
                        <a:gd name="T39" fmla="*/ 88 h 883"/>
                        <a:gd name="T40" fmla="*/ 590 w 787"/>
                        <a:gd name="T41" fmla="*/ 263 h 883"/>
                        <a:gd name="T42" fmla="*/ 638 w 787"/>
                        <a:gd name="T43" fmla="*/ 265 h 883"/>
                        <a:gd name="T44" fmla="*/ 707 w 787"/>
                        <a:gd name="T45" fmla="*/ 272 h 883"/>
                        <a:gd name="T46" fmla="*/ 761 w 787"/>
                        <a:gd name="T47" fmla="*/ 282 h 883"/>
                        <a:gd name="T48" fmla="*/ 778 w 787"/>
                        <a:gd name="T49" fmla="*/ 326 h 883"/>
                        <a:gd name="T50" fmla="*/ 787 w 787"/>
                        <a:gd name="T51" fmla="*/ 380 h 883"/>
                        <a:gd name="T52" fmla="*/ 739 w 787"/>
                        <a:gd name="T53" fmla="*/ 380 h 883"/>
                        <a:gd name="T54" fmla="*/ 686 w 787"/>
                        <a:gd name="T55" fmla="*/ 359 h 883"/>
                        <a:gd name="T56" fmla="*/ 645 w 787"/>
                        <a:gd name="T57" fmla="*/ 384 h 883"/>
                        <a:gd name="T58" fmla="*/ 601 w 787"/>
                        <a:gd name="T59" fmla="*/ 399 h 883"/>
                        <a:gd name="T60" fmla="*/ 555 w 787"/>
                        <a:gd name="T61" fmla="*/ 399 h 883"/>
                        <a:gd name="T62" fmla="*/ 544 w 787"/>
                        <a:gd name="T63" fmla="*/ 608 h 883"/>
                        <a:gd name="T64" fmla="*/ 592 w 787"/>
                        <a:gd name="T65" fmla="*/ 649 h 883"/>
                        <a:gd name="T66" fmla="*/ 636 w 787"/>
                        <a:gd name="T67" fmla="*/ 679 h 883"/>
                        <a:gd name="T68" fmla="*/ 667 w 787"/>
                        <a:gd name="T69" fmla="*/ 725 h 883"/>
                        <a:gd name="T70" fmla="*/ 655 w 787"/>
                        <a:gd name="T71" fmla="*/ 760 h 883"/>
                        <a:gd name="T72" fmla="*/ 676 w 787"/>
                        <a:gd name="T73" fmla="*/ 795 h 883"/>
                        <a:gd name="T74" fmla="*/ 705 w 787"/>
                        <a:gd name="T75" fmla="*/ 825 h 883"/>
                        <a:gd name="T76" fmla="*/ 690 w 787"/>
                        <a:gd name="T77" fmla="*/ 866 h 883"/>
                        <a:gd name="T78" fmla="*/ 647 w 787"/>
                        <a:gd name="T79" fmla="*/ 879 h 883"/>
                        <a:gd name="T80" fmla="*/ 619 w 787"/>
                        <a:gd name="T81" fmla="*/ 831 h 883"/>
                        <a:gd name="T82" fmla="*/ 578 w 787"/>
                        <a:gd name="T83" fmla="*/ 844 h 883"/>
                        <a:gd name="T84" fmla="*/ 559 w 787"/>
                        <a:gd name="T85" fmla="*/ 814 h 883"/>
                        <a:gd name="T86" fmla="*/ 519 w 787"/>
                        <a:gd name="T87" fmla="*/ 825 h 883"/>
                        <a:gd name="T88" fmla="*/ 496 w 787"/>
                        <a:gd name="T89" fmla="*/ 823 h 883"/>
                        <a:gd name="T90" fmla="*/ 482 w 787"/>
                        <a:gd name="T91" fmla="*/ 781 h 883"/>
                        <a:gd name="T92" fmla="*/ 480 w 787"/>
                        <a:gd name="T93" fmla="*/ 712 h 883"/>
                        <a:gd name="T94" fmla="*/ 492 w 787"/>
                        <a:gd name="T95" fmla="*/ 681 h 883"/>
                        <a:gd name="T96" fmla="*/ 465 w 787"/>
                        <a:gd name="T97" fmla="*/ 679 h 883"/>
                        <a:gd name="T98" fmla="*/ 415 w 787"/>
                        <a:gd name="T99" fmla="*/ 658 h 883"/>
                        <a:gd name="T100" fmla="*/ 373 w 787"/>
                        <a:gd name="T101" fmla="*/ 643 h 883"/>
                        <a:gd name="T102" fmla="*/ 327 w 787"/>
                        <a:gd name="T103" fmla="*/ 649 h 883"/>
                        <a:gd name="T104" fmla="*/ 290 w 787"/>
                        <a:gd name="T105" fmla="*/ 591 h 883"/>
                        <a:gd name="T106" fmla="*/ 271 w 787"/>
                        <a:gd name="T107" fmla="*/ 556 h 883"/>
                        <a:gd name="T108" fmla="*/ 240 w 787"/>
                        <a:gd name="T109" fmla="*/ 537 h 883"/>
                        <a:gd name="T110" fmla="*/ 190 w 787"/>
                        <a:gd name="T111" fmla="*/ 522 h 883"/>
                        <a:gd name="T112" fmla="*/ 156 w 787"/>
                        <a:gd name="T113" fmla="*/ 506 h 883"/>
                        <a:gd name="T114" fmla="*/ 123 w 787"/>
                        <a:gd name="T115" fmla="*/ 506 h 883"/>
                        <a:gd name="T116" fmla="*/ 85 w 787"/>
                        <a:gd name="T117" fmla="*/ 482 h 883"/>
                        <a:gd name="T118" fmla="*/ 69 w 787"/>
                        <a:gd name="T119" fmla="*/ 457 h 883"/>
                        <a:gd name="T120" fmla="*/ 46 w 787"/>
                        <a:gd name="T121" fmla="*/ 432 h 883"/>
                        <a:gd name="T122" fmla="*/ 21 w 787"/>
                        <a:gd name="T123" fmla="*/ 409 h 883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787" h="883">
                          <a:moveTo>
                            <a:pt x="60" y="314"/>
                          </a:moveTo>
                          <a:lnTo>
                            <a:pt x="62" y="314"/>
                          </a:lnTo>
                          <a:lnTo>
                            <a:pt x="64" y="314"/>
                          </a:lnTo>
                          <a:lnTo>
                            <a:pt x="66" y="314"/>
                          </a:lnTo>
                          <a:lnTo>
                            <a:pt x="68" y="314"/>
                          </a:lnTo>
                          <a:lnTo>
                            <a:pt x="69" y="313"/>
                          </a:lnTo>
                          <a:lnTo>
                            <a:pt x="69" y="311"/>
                          </a:lnTo>
                          <a:lnTo>
                            <a:pt x="71" y="311"/>
                          </a:lnTo>
                          <a:lnTo>
                            <a:pt x="71" y="309"/>
                          </a:lnTo>
                          <a:lnTo>
                            <a:pt x="71" y="307"/>
                          </a:lnTo>
                          <a:lnTo>
                            <a:pt x="71" y="305"/>
                          </a:lnTo>
                          <a:lnTo>
                            <a:pt x="71" y="303"/>
                          </a:lnTo>
                          <a:lnTo>
                            <a:pt x="71" y="299"/>
                          </a:lnTo>
                          <a:lnTo>
                            <a:pt x="73" y="297"/>
                          </a:lnTo>
                          <a:lnTo>
                            <a:pt x="75" y="295"/>
                          </a:lnTo>
                          <a:lnTo>
                            <a:pt x="77" y="295"/>
                          </a:lnTo>
                          <a:lnTo>
                            <a:pt x="77" y="293"/>
                          </a:lnTo>
                          <a:lnTo>
                            <a:pt x="79" y="291"/>
                          </a:lnTo>
                          <a:lnTo>
                            <a:pt x="79" y="289"/>
                          </a:lnTo>
                          <a:lnTo>
                            <a:pt x="79" y="291"/>
                          </a:lnTo>
                          <a:lnTo>
                            <a:pt x="81" y="291"/>
                          </a:lnTo>
                          <a:lnTo>
                            <a:pt x="83" y="291"/>
                          </a:lnTo>
                          <a:lnTo>
                            <a:pt x="85" y="289"/>
                          </a:lnTo>
                          <a:lnTo>
                            <a:pt x="87" y="289"/>
                          </a:lnTo>
                          <a:lnTo>
                            <a:pt x="89" y="289"/>
                          </a:lnTo>
                          <a:lnTo>
                            <a:pt x="89" y="291"/>
                          </a:lnTo>
                          <a:lnTo>
                            <a:pt x="91" y="289"/>
                          </a:lnTo>
                          <a:lnTo>
                            <a:pt x="91" y="291"/>
                          </a:lnTo>
                          <a:lnTo>
                            <a:pt x="92" y="291"/>
                          </a:lnTo>
                          <a:lnTo>
                            <a:pt x="92" y="293"/>
                          </a:lnTo>
                          <a:lnTo>
                            <a:pt x="94" y="293"/>
                          </a:lnTo>
                          <a:lnTo>
                            <a:pt x="94" y="295"/>
                          </a:lnTo>
                          <a:lnTo>
                            <a:pt x="96" y="295"/>
                          </a:lnTo>
                          <a:lnTo>
                            <a:pt x="96" y="293"/>
                          </a:lnTo>
                          <a:lnTo>
                            <a:pt x="98" y="293"/>
                          </a:lnTo>
                          <a:lnTo>
                            <a:pt x="100" y="293"/>
                          </a:lnTo>
                          <a:lnTo>
                            <a:pt x="102" y="293"/>
                          </a:lnTo>
                          <a:lnTo>
                            <a:pt x="102" y="291"/>
                          </a:lnTo>
                          <a:lnTo>
                            <a:pt x="104" y="291"/>
                          </a:lnTo>
                          <a:lnTo>
                            <a:pt x="102" y="291"/>
                          </a:lnTo>
                          <a:lnTo>
                            <a:pt x="104" y="289"/>
                          </a:lnTo>
                          <a:lnTo>
                            <a:pt x="104" y="291"/>
                          </a:lnTo>
                          <a:lnTo>
                            <a:pt x="104" y="289"/>
                          </a:lnTo>
                          <a:lnTo>
                            <a:pt x="106" y="289"/>
                          </a:lnTo>
                          <a:lnTo>
                            <a:pt x="106" y="288"/>
                          </a:lnTo>
                          <a:lnTo>
                            <a:pt x="108" y="288"/>
                          </a:lnTo>
                          <a:lnTo>
                            <a:pt x="106" y="288"/>
                          </a:lnTo>
                          <a:lnTo>
                            <a:pt x="108" y="288"/>
                          </a:lnTo>
                          <a:lnTo>
                            <a:pt x="108" y="286"/>
                          </a:lnTo>
                          <a:lnTo>
                            <a:pt x="108" y="284"/>
                          </a:lnTo>
                          <a:lnTo>
                            <a:pt x="110" y="284"/>
                          </a:lnTo>
                          <a:lnTo>
                            <a:pt x="110" y="282"/>
                          </a:lnTo>
                          <a:lnTo>
                            <a:pt x="108" y="284"/>
                          </a:lnTo>
                          <a:lnTo>
                            <a:pt x="108" y="282"/>
                          </a:lnTo>
                          <a:lnTo>
                            <a:pt x="110" y="282"/>
                          </a:lnTo>
                          <a:lnTo>
                            <a:pt x="110" y="280"/>
                          </a:lnTo>
                          <a:lnTo>
                            <a:pt x="112" y="280"/>
                          </a:lnTo>
                          <a:lnTo>
                            <a:pt x="112" y="278"/>
                          </a:lnTo>
                          <a:lnTo>
                            <a:pt x="114" y="278"/>
                          </a:lnTo>
                          <a:lnTo>
                            <a:pt x="114" y="276"/>
                          </a:lnTo>
                          <a:lnTo>
                            <a:pt x="114" y="278"/>
                          </a:lnTo>
                          <a:lnTo>
                            <a:pt x="114" y="276"/>
                          </a:lnTo>
                          <a:lnTo>
                            <a:pt x="116" y="276"/>
                          </a:lnTo>
                          <a:lnTo>
                            <a:pt x="117" y="276"/>
                          </a:lnTo>
                          <a:lnTo>
                            <a:pt x="117" y="274"/>
                          </a:lnTo>
                          <a:lnTo>
                            <a:pt x="116" y="274"/>
                          </a:lnTo>
                          <a:lnTo>
                            <a:pt x="117" y="274"/>
                          </a:lnTo>
                          <a:lnTo>
                            <a:pt x="119" y="274"/>
                          </a:lnTo>
                          <a:lnTo>
                            <a:pt x="119" y="272"/>
                          </a:lnTo>
                          <a:lnTo>
                            <a:pt x="119" y="270"/>
                          </a:lnTo>
                          <a:lnTo>
                            <a:pt x="121" y="270"/>
                          </a:lnTo>
                          <a:lnTo>
                            <a:pt x="123" y="270"/>
                          </a:lnTo>
                          <a:lnTo>
                            <a:pt x="121" y="270"/>
                          </a:lnTo>
                          <a:lnTo>
                            <a:pt x="121" y="268"/>
                          </a:lnTo>
                          <a:lnTo>
                            <a:pt x="119" y="268"/>
                          </a:lnTo>
                          <a:lnTo>
                            <a:pt x="121" y="268"/>
                          </a:lnTo>
                          <a:lnTo>
                            <a:pt x="121" y="266"/>
                          </a:lnTo>
                          <a:lnTo>
                            <a:pt x="123" y="266"/>
                          </a:lnTo>
                          <a:lnTo>
                            <a:pt x="123" y="268"/>
                          </a:lnTo>
                          <a:lnTo>
                            <a:pt x="123" y="266"/>
                          </a:lnTo>
                          <a:lnTo>
                            <a:pt x="123" y="265"/>
                          </a:lnTo>
                          <a:lnTo>
                            <a:pt x="123" y="266"/>
                          </a:lnTo>
                          <a:lnTo>
                            <a:pt x="123" y="265"/>
                          </a:lnTo>
                          <a:lnTo>
                            <a:pt x="123" y="263"/>
                          </a:lnTo>
                          <a:lnTo>
                            <a:pt x="123" y="265"/>
                          </a:lnTo>
                          <a:lnTo>
                            <a:pt x="125" y="265"/>
                          </a:lnTo>
                          <a:lnTo>
                            <a:pt x="125" y="263"/>
                          </a:lnTo>
                          <a:lnTo>
                            <a:pt x="123" y="263"/>
                          </a:lnTo>
                          <a:lnTo>
                            <a:pt x="125" y="263"/>
                          </a:lnTo>
                          <a:lnTo>
                            <a:pt x="125" y="261"/>
                          </a:lnTo>
                          <a:lnTo>
                            <a:pt x="123" y="261"/>
                          </a:lnTo>
                          <a:lnTo>
                            <a:pt x="123" y="263"/>
                          </a:lnTo>
                          <a:lnTo>
                            <a:pt x="121" y="263"/>
                          </a:lnTo>
                          <a:lnTo>
                            <a:pt x="121" y="261"/>
                          </a:lnTo>
                          <a:lnTo>
                            <a:pt x="123" y="261"/>
                          </a:lnTo>
                          <a:lnTo>
                            <a:pt x="121" y="261"/>
                          </a:lnTo>
                          <a:lnTo>
                            <a:pt x="121" y="259"/>
                          </a:lnTo>
                          <a:lnTo>
                            <a:pt x="123" y="259"/>
                          </a:lnTo>
                          <a:lnTo>
                            <a:pt x="121" y="259"/>
                          </a:lnTo>
                          <a:lnTo>
                            <a:pt x="121" y="257"/>
                          </a:lnTo>
                          <a:lnTo>
                            <a:pt x="123" y="257"/>
                          </a:lnTo>
                          <a:lnTo>
                            <a:pt x="123" y="259"/>
                          </a:lnTo>
                          <a:lnTo>
                            <a:pt x="123" y="257"/>
                          </a:lnTo>
                          <a:lnTo>
                            <a:pt x="125" y="257"/>
                          </a:lnTo>
                          <a:lnTo>
                            <a:pt x="125" y="255"/>
                          </a:lnTo>
                          <a:lnTo>
                            <a:pt x="123" y="255"/>
                          </a:lnTo>
                          <a:lnTo>
                            <a:pt x="121" y="255"/>
                          </a:lnTo>
                          <a:lnTo>
                            <a:pt x="123" y="255"/>
                          </a:lnTo>
                          <a:lnTo>
                            <a:pt x="125" y="255"/>
                          </a:lnTo>
                          <a:lnTo>
                            <a:pt x="125" y="253"/>
                          </a:lnTo>
                          <a:lnTo>
                            <a:pt x="123" y="253"/>
                          </a:lnTo>
                          <a:lnTo>
                            <a:pt x="121" y="253"/>
                          </a:lnTo>
                          <a:lnTo>
                            <a:pt x="123" y="253"/>
                          </a:lnTo>
                          <a:lnTo>
                            <a:pt x="125" y="253"/>
                          </a:lnTo>
                          <a:lnTo>
                            <a:pt x="127" y="253"/>
                          </a:lnTo>
                          <a:lnTo>
                            <a:pt x="127" y="251"/>
                          </a:lnTo>
                          <a:lnTo>
                            <a:pt x="127" y="253"/>
                          </a:lnTo>
                          <a:lnTo>
                            <a:pt x="129" y="255"/>
                          </a:lnTo>
                          <a:lnTo>
                            <a:pt x="129" y="257"/>
                          </a:lnTo>
                          <a:lnTo>
                            <a:pt x="131" y="257"/>
                          </a:lnTo>
                          <a:lnTo>
                            <a:pt x="133" y="257"/>
                          </a:lnTo>
                          <a:lnTo>
                            <a:pt x="133" y="255"/>
                          </a:lnTo>
                          <a:lnTo>
                            <a:pt x="133" y="253"/>
                          </a:lnTo>
                          <a:lnTo>
                            <a:pt x="131" y="253"/>
                          </a:lnTo>
                          <a:lnTo>
                            <a:pt x="131" y="251"/>
                          </a:lnTo>
                          <a:lnTo>
                            <a:pt x="129" y="249"/>
                          </a:lnTo>
                          <a:lnTo>
                            <a:pt x="129" y="247"/>
                          </a:lnTo>
                          <a:lnTo>
                            <a:pt x="129" y="245"/>
                          </a:lnTo>
                          <a:lnTo>
                            <a:pt x="131" y="243"/>
                          </a:lnTo>
                          <a:lnTo>
                            <a:pt x="133" y="243"/>
                          </a:lnTo>
                          <a:lnTo>
                            <a:pt x="135" y="243"/>
                          </a:lnTo>
                          <a:lnTo>
                            <a:pt x="137" y="243"/>
                          </a:lnTo>
                          <a:lnTo>
                            <a:pt x="137" y="245"/>
                          </a:lnTo>
                          <a:lnTo>
                            <a:pt x="137" y="247"/>
                          </a:lnTo>
                          <a:lnTo>
                            <a:pt x="135" y="249"/>
                          </a:lnTo>
                          <a:lnTo>
                            <a:pt x="135" y="251"/>
                          </a:lnTo>
                          <a:lnTo>
                            <a:pt x="135" y="253"/>
                          </a:lnTo>
                          <a:lnTo>
                            <a:pt x="137" y="255"/>
                          </a:lnTo>
                          <a:lnTo>
                            <a:pt x="137" y="257"/>
                          </a:lnTo>
                          <a:lnTo>
                            <a:pt x="139" y="257"/>
                          </a:lnTo>
                          <a:lnTo>
                            <a:pt x="140" y="259"/>
                          </a:lnTo>
                          <a:lnTo>
                            <a:pt x="142" y="259"/>
                          </a:lnTo>
                          <a:lnTo>
                            <a:pt x="144" y="259"/>
                          </a:lnTo>
                          <a:lnTo>
                            <a:pt x="146" y="259"/>
                          </a:lnTo>
                          <a:lnTo>
                            <a:pt x="148" y="257"/>
                          </a:lnTo>
                          <a:lnTo>
                            <a:pt x="148" y="255"/>
                          </a:lnTo>
                          <a:lnTo>
                            <a:pt x="146" y="255"/>
                          </a:lnTo>
                          <a:lnTo>
                            <a:pt x="146" y="253"/>
                          </a:lnTo>
                          <a:lnTo>
                            <a:pt x="146" y="251"/>
                          </a:lnTo>
                          <a:lnTo>
                            <a:pt x="144" y="251"/>
                          </a:lnTo>
                          <a:lnTo>
                            <a:pt x="142" y="251"/>
                          </a:lnTo>
                          <a:lnTo>
                            <a:pt x="142" y="249"/>
                          </a:lnTo>
                          <a:lnTo>
                            <a:pt x="142" y="247"/>
                          </a:lnTo>
                          <a:lnTo>
                            <a:pt x="144" y="247"/>
                          </a:lnTo>
                          <a:lnTo>
                            <a:pt x="142" y="247"/>
                          </a:lnTo>
                          <a:lnTo>
                            <a:pt x="140" y="247"/>
                          </a:lnTo>
                          <a:lnTo>
                            <a:pt x="142" y="247"/>
                          </a:lnTo>
                          <a:lnTo>
                            <a:pt x="142" y="245"/>
                          </a:lnTo>
                          <a:lnTo>
                            <a:pt x="140" y="245"/>
                          </a:lnTo>
                          <a:lnTo>
                            <a:pt x="140" y="243"/>
                          </a:lnTo>
                          <a:lnTo>
                            <a:pt x="139" y="243"/>
                          </a:lnTo>
                          <a:lnTo>
                            <a:pt x="139" y="241"/>
                          </a:lnTo>
                          <a:lnTo>
                            <a:pt x="140" y="241"/>
                          </a:lnTo>
                          <a:lnTo>
                            <a:pt x="139" y="241"/>
                          </a:lnTo>
                          <a:lnTo>
                            <a:pt x="139" y="240"/>
                          </a:lnTo>
                          <a:lnTo>
                            <a:pt x="137" y="240"/>
                          </a:lnTo>
                          <a:lnTo>
                            <a:pt x="135" y="240"/>
                          </a:lnTo>
                          <a:lnTo>
                            <a:pt x="137" y="238"/>
                          </a:lnTo>
                          <a:lnTo>
                            <a:pt x="137" y="236"/>
                          </a:lnTo>
                          <a:lnTo>
                            <a:pt x="135" y="236"/>
                          </a:lnTo>
                          <a:lnTo>
                            <a:pt x="135" y="234"/>
                          </a:lnTo>
                          <a:lnTo>
                            <a:pt x="137" y="234"/>
                          </a:lnTo>
                          <a:lnTo>
                            <a:pt x="135" y="234"/>
                          </a:lnTo>
                          <a:lnTo>
                            <a:pt x="135" y="232"/>
                          </a:lnTo>
                          <a:lnTo>
                            <a:pt x="133" y="232"/>
                          </a:lnTo>
                          <a:lnTo>
                            <a:pt x="135" y="232"/>
                          </a:lnTo>
                          <a:lnTo>
                            <a:pt x="133" y="232"/>
                          </a:lnTo>
                          <a:lnTo>
                            <a:pt x="133" y="234"/>
                          </a:lnTo>
                          <a:lnTo>
                            <a:pt x="133" y="232"/>
                          </a:lnTo>
                          <a:lnTo>
                            <a:pt x="131" y="232"/>
                          </a:lnTo>
                          <a:lnTo>
                            <a:pt x="129" y="232"/>
                          </a:lnTo>
                          <a:lnTo>
                            <a:pt x="131" y="230"/>
                          </a:lnTo>
                          <a:lnTo>
                            <a:pt x="129" y="230"/>
                          </a:lnTo>
                          <a:lnTo>
                            <a:pt x="131" y="230"/>
                          </a:lnTo>
                          <a:lnTo>
                            <a:pt x="131" y="228"/>
                          </a:lnTo>
                          <a:lnTo>
                            <a:pt x="133" y="228"/>
                          </a:lnTo>
                          <a:lnTo>
                            <a:pt x="133" y="226"/>
                          </a:lnTo>
                          <a:lnTo>
                            <a:pt x="133" y="224"/>
                          </a:lnTo>
                          <a:lnTo>
                            <a:pt x="133" y="226"/>
                          </a:lnTo>
                          <a:lnTo>
                            <a:pt x="133" y="224"/>
                          </a:lnTo>
                          <a:lnTo>
                            <a:pt x="133" y="222"/>
                          </a:lnTo>
                          <a:lnTo>
                            <a:pt x="133" y="220"/>
                          </a:lnTo>
                          <a:lnTo>
                            <a:pt x="131" y="220"/>
                          </a:lnTo>
                          <a:lnTo>
                            <a:pt x="131" y="218"/>
                          </a:lnTo>
                          <a:lnTo>
                            <a:pt x="133" y="218"/>
                          </a:lnTo>
                          <a:lnTo>
                            <a:pt x="133" y="217"/>
                          </a:lnTo>
                          <a:lnTo>
                            <a:pt x="131" y="218"/>
                          </a:lnTo>
                          <a:lnTo>
                            <a:pt x="131" y="217"/>
                          </a:lnTo>
                          <a:lnTo>
                            <a:pt x="131" y="215"/>
                          </a:lnTo>
                          <a:lnTo>
                            <a:pt x="129" y="213"/>
                          </a:lnTo>
                          <a:lnTo>
                            <a:pt x="131" y="213"/>
                          </a:lnTo>
                          <a:lnTo>
                            <a:pt x="133" y="213"/>
                          </a:lnTo>
                          <a:lnTo>
                            <a:pt x="135" y="213"/>
                          </a:lnTo>
                          <a:lnTo>
                            <a:pt x="137" y="213"/>
                          </a:lnTo>
                          <a:lnTo>
                            <a:pt x="137" y="211"/>
                          </a:lnTo>
                          <a:lnTo>
                            <a:pt x="135" y="211"/>
                          </a:lnTo>
                          <a:lnTo>
                            <a:pt x="135" y="209"/>
                          </a:lnTo>
                          <a:lnTo>
                            <a:pt x="137" y="209"/>
                          </a:lnTo>
                          <a:lnTo>
                            <a:pt x="135" y="207"/>
                          </a:lnTo>
                          <a:lnTo>
                            <a:pt x="137" y="207"/>
                          </a:lnTo>
                          <a:lnTo>
                            <a:pt x="137" y="209"/>
                          </a:lnTo>
                          <a:lnTo>
                            <a:pt x="139" y="209"/>
                          </a:lnTo>
                          <a:lnTo>
                            <a:pt x="139" y="207"/>
                          </a:lnTo>
                          <a:lnTo>
                            <a:pt x="137" y="207"/>
                          </a:lnTo>
                          <a:lnTo>
                            <a:pt x="137" y="209"/>
                          </a:lnTo>
                          <a:lnTo>
                            <a:pt x="137" y="207"/>
                          </a:lnTo>
                          <a:lnTo>
                            <a:pt x="137" y="205"/>
                          </a:lnTo>
                          <a:lnTo>
                            <a:pt x="137" y="207"/>
                          </a:lnTo>
                          <a:lnTo>
                            <a:pt x="139" y="207"/>
                          </a:lnTo>
                          <a:lnTo>
                            <a:pt x="139" y="205"/>
                          </a:lnTo>
                          <a:lnTo>
                            <a:pt x="139" y="203"/>
                          </a:lnTo>
                          <a:lnTo>
                            <a:pt x="139" y="205"/>
                          </a:lnTo>
                          <a:lnTo>
                            <a:pt x="139" y="203"/>
                          </a:lnTo>
                          <a:lnTo>
                            <a:pt x="139" y="201"/>
                          </a:lnTo>
                          <a:lnTo>
                            <a:pt x="139" y="203"/>
                          </a:lnTo>
                          <a:lnTo>
                            <a:pt x="140" y="203"/>
                          </a:lnTo>
                          <a:lnTo>
                            <a:pt x="140" y="201"/>
                          </a:lnTo>
                          <a:lnTo>
                            <a:pt x="139" y="201"/>
                          </a:lnTo>
                          <a:lnTo>
                            <a:pt x="140" y="199"/>
                          </a:lnTo>
                          <a:lnTo>
                            <a:pt x="140" y="197"/>
                          </a:lnTo>
                          <a:lnTo>
                            <a:pt x="142" y="197"/>
                          </a:lnTo>
                          <a:lnTo>
                            <a:pt x="140" y="195"/>
                          </a:lnTo>
                          <a:lnTo>
                            <a:pt x="142" y="195"/>
                          </a:lnTo>
                          <a:lnTo>
                            <a:pt x="142" y="193"/>
                          </a:lnTo>
                          <a:lnTo>
                            <a:pt x="142" y="192"/>
                          </a:lnTo>
                          <a:lnTo>
                            <a:pt x="142" y="190"/>
                          </a:lnTo>
                          <a:lnTo>
                            <a:pt x="144" y="190"/>
                          </a:lnTo>
                          <a:lnTo>
                            <a:pt x="146" y="190"/>
                          </a:lnTo>
                          <a:lnTo>
                            <a:pt x="146" y="188"/>
                          </a:lnTo>
                          <a:lnTo>
                            <a:pt x="144" y="188"/>
                          </a:lnTo>
                          <a:lnTo>
                            <a:pt x="146" y="188"/>
                          </a:lnTo>
                          <a:lnTo>
                            <a:pt x="146" y="186"/>
                          </a:lnTo>
                          <a:lnTo>
                            <a:pt x="146" y="184"/>
                          </a:lnTo>
                          <a:lnTo>
                            <a:pt x="148" y="184"/>
                          </a:lnTo>
                          <a:lnTo>
                            <a:pt x="146" y="184"/>
                          </a:lnTo>
                          <a:lnTo>
                            <a:pt x="148" y="184"/>
                          </a:lnTo>
                          <a:lnTo>
                            <a:pt x="148" y="182"/>
                          </a:lnTo>
                          <a:lnTo>
                            <a:pt x="148" y="180"/>
                          </a:lnTo>
                          <a:lnTo>
                            <a:pt x="150" y="180"/>
                          </a:lnTo>
                          <a:lnTo>
                            <a:pt x="148" y="180"/>
                          </a:lnTo>
                          <a:lnTo>
                            <a:pt x="150" y="180"/>
                          </a:lnTo>
                          <a:lnTo>
                            <a:pt x="150" y="178"/>
                          </a:lnTo>
                          <a:lnTo>
                            <a:pt x="150" y="176"/>
                          </a:lnTo>
                          <a:lnTo>
                            <a:pt x="150" y="178"/>
                          </a:lnTo>
                          <a:lnTo>
                            <a:pt x="150" y="176"/>
                          </a:lnTo>
                          <a:lnTo>
                            <a:pt x="150" y="174"/>
                          </a:lnTo>
                          <a:lnTo>
                            <a:pt x="148" y="172"/>
                          </a:lnTo>
                          <a:lnTo>
                            <a:pt x="150" y="172"/>
                          </a:lnTo>
                          <a:lnTo>
                            <a:pt x="148" y="172"/>
                          </a:lnTo>
                          <a:lnTo>
                            <a:pt x="148" y="170"/>
                          </a:lnTo>
                          <a:lnTo>
                            <a:pt x="150" y="170"/>
                          </a:lnTo>
                          <a:lnTo>
                            <a:pt x="148" y="170"/>
                          </a:lnTo>
                          <a:lnTo>
                            <a:pt x="148" y="169"/>
                          </a:lnTo>
                          <a:lnTo>
                            <a:pt x="146" y="169"/>
                          </a:lnTo>
                          <a:lnTo>
                            <a:pt x="148" y="169"/>
                          </a:lnTo>
                          <a:lnTo>
                            <a:pt x="148" y="167"/>
                          </a:lnTo>
                          <a:lnTo>
                            <a:pt x="150" y="167"/>
                          </a:lnTo>
                          <a:lnTo>
                            <a:pt x="152" y="167"/>
                          </a:lnTo>
                          <a:lnTo>
                            <a:pt x="152" y="165"/>
                          </a:lnTo>
                          <a:lnTo>
                            <a:pt x="154" y="165"/>
                          </a:lnTo>
                          <a:lnTo>
                            <a:pt x="154" y="163"/>
                          </a:lnTo>
                          <a:lnTo>
                            <a:pt x="156" y="163"/>
                          </a:lnTo>
                          <a:lnTo>
                            <a:pt x="156" y="161"/>
                          </a:lnTo>
                          <a:lnTo>
                            <a:pt x="156" y="159"/>
                          </a:lnTo>
                          <a:lnTo>
                            <a:pt x="156" y="157"/>
                          </a:lnTo>
                          <a:lnTo>
                            <a:pt x="156" y="155"/>
                          </a:lnTo>
                          <a:lnTo>
                            <a:pt x="158" y="155"/>
                          </a:lnTo>
                          <a:lnTo>
                            <a:pt x="158" y="153"/>
                          </a:lnTo>
                          <a:lnTo>
                            <a:pt x="158" y="151"/>
                          </a:lnTo>
                          <a:lnTo>
                            <a:pt x="158" y="149"/>
                          </a:lnTo>
                          <a:lnTo>
                            <a:pt x="160" y="149"/>
                          </a:lnTo>
                          <a:lnTo>
                            <a:pt x="160" y="147"/>
                          </a:lnTo>
                          <a:lnTo>
                            <a:pt x="160" y="145"/>
                          </a:lnTo>
                          <a:lnTo>
                            <a:pt x="160" y="144"/>
                          </a:lnTo>
                          <a:lnTo>
                            <a:pt x="160" y="142"/>
                          </a:lnTo>
                          <a:lnTo>
                            <a:pt x="160" y="140"/>
                          </a:lnTo>
                          <a:lnTo>
                            <a:pt x="160" y="138"/>
                          </a:lnTo>
                          <a:lnTo>
                            <a:pt x="160" y="136"/>
                          </a:lnTo>
                          <a:lnTo>
                            <a:pt x="162" y="136"/>
                          </a:lnTo>
                          <a:lnTo>
                            <a:pt x="160" y="134"/>
                          </a:lnTo>
                          <a:lnTo>
                            <a:pt x="162" y="134"/>
                          </a:lnTo>
                          <a:lnTo>
                            <a:pt x="162" y="136"/>
                          </a:lnTo>
                          <a:lnTo>
                            <a:pt x="164" y="136"/>
                          </a:lnTo>
                          <a:lnTo>
                            <a:pt x="164" y="138"/>
                          </a:lnTo>
                          <a:lnTo>
                            <a:pt x="165" y="136"/>
                          </a:lnTo>
                          <a:lnTo>
                            <a:pt x="167" y="136"/>
                          </a:lnTo>
                          <a:lnTo>
                            <a:pt x="167" y="134"/>
                          </a:lnTo>
                          <a:lnTo>
                            <a:pt x="169" y="134"/>
                          </a:lnTo>
                          <a:lnTo>
                            <a:pt x="169" y="132"/>
                          </a:lnTo>
                          <a:lnTo>
                            <a:pt x="171" y="132"/>
                          </a:lnTo>
                          <a:lnTo>
                            <a:pt x="171" y="130"/>
                          </a:lnTo>
                          <a:lnTo>
                            <a:pt x="173" y="130"/>
                          </a:lnTo>
                          <a:lnTo>
                            <a:pt x="173" y="128"/>
                          </a:lnTo>
                          <a:lnTo>
                            <a:pt x="173" y="126"/>
                          </a:lnTo>
                          <a:lnTo>
                            <a:pt x="171" y="126"/>
                          </a:lnTo>
                          <a:lnTo>
                            <a:pt x="171" y="124"/>
                          </a:lnTo>
                          <a:lnTo>
                            <a:pt x="173" y="122"/>
                          </a:lnTo>
                          <a:lnTo>
                            <a:pt x="173" y="121"/>
                          </a:lnTo>
                          <a:lnTo>
                            <a:pt x="173" y="119"/>
                          </a:lnTo>
                          <a:lnTo>
                            <a:pt x="173" y="117"/>
                          </a:lnTo>
                          <a:lnTo>
                            <a:pt x="173" y="115"/>
                          </a:lnTo>
                          <a:lnTo>
                            <a:pt x="173" y="113"/>
                          </a:lnTo>
                          <a:lnTo>
                            <a:pt x="175" y="111"/>
                          </a:lnTo>
                          <a:lnTo>
                            <a:pt x="175" y="109"/>
                          </a:lnTo>
                          <a:lnTo>
                            <a:pt x="175" y="107"/>
                          </a:lnTo>
                          <a:lnTo>
                            <a:pt x="173" y="107"/>
                          </a:lnTo>
                          <a:lnTo>
                            <a:pt x="173" y="105"/>
                          </a:lnTo>
                          <a:lnTo>
                            <a:pt x="173" y="103"/>
                          </a:lnTo>
                          <a:lnTo>
                            <a:pt x="173" y="101"/>
                          </a:lnTo>
                          <a:lnTo>
                            <a:pt x="173" y="99"/>
                          </a:lnTo>
                          <a:lnTo>
                            <a:pt x="173" y="97"/>
                          </a:lnTo>
                          <a:lnTo>
                            <a:pt x="173" y="96"/>
                          </a:lnTo>
                          <a:lnTo>
                            <a:pt x="175" y="94"/>
                          </a:lnTo>
                          <a:lnTo>
                            <a:pt x="175" y="92"/>
                          </a:lnTo>
                          <a:lnTo>
                            <a:pt x="177" y="90"/>
                          </a:lnTo>
                          <a:lnTo>
                            <a:pt x="175" y="90"/>
                          </a:lnTo>
                          <a:lnTo>
                            <a:pt x="175" y="88"/>
                          </a:lnTo>
                          <a:lnTo>
                            <a:pt x="177" y="88"/>
                          </a:lnTo>
                          <a:lnTo>
                            <a:pt x="179" y="88"/>
                          </a:lnTo>
                          <a:lnTo>
                            <a:pt x="181" y="88"/>
                          </a:lnTo>
                          <a:lnTo>
                            <a:pt x="181" y="90"/>
                          </a:lnTo>
                          <a:lnTo>
                            <a:pt x="181" y="92"/>
                          </a:lnTo>
                          <a:lnTo>
                            <a:pt x="183" y="92"/>
                          </a:lnTo>
                          <a:lnTo>
                            <a:pt x="185" y="92"/>
                          </a:lnTo>
                          <a:lnTo>
                            <a:pt x="185" y="94"/>
                          </a:lnTo>
                          <a:lnTo>
                            <a:pt x="187" y="96"/>
                          </a:lnTo>
                          <a:lnTo>
                            <a:pt x="187" y="97"/>
                          </a:lnTo>
                          <a:lnTo>
                            <a:pt x="188" y="97"/>
                          </a:lnTo>
                          <a:lnTo>
                            <a:pt x="190" y="97"/>
                          </a:lnTo>
                          <a:lnTo>
                            <a:pt x="190" y="96"/>
                          </a:lnTo>
                          <a:lnTo>
                            <a:pt x="192" y="96"/>
                          </a:lnTo>
                          <a:lnTo>
                            <a:pt x="194" y="97"/>
                          </a:lnTo>
                          <a:lnTo>
                            <a:pt x="194" y="96"/>
                          </a:lnTo>
                          <a:lnTo>
                            <a:pt x="196" y="96"/>
                          </a:lnTo>
                          <a:lnTo>
                            <a:pt x="196" y="97"/>
                          </a:lnTo>
                          <a:lnTo>
                            <a:pt x="196" y="99"/>
                          </a:lnTo>
                          <a:lnTo>
                            <a:pt x="198" y="99"/>
                          </a:lnTo>
                          <a:lnTo>
                            <a:pt x="198" y="101"/>
                          </a:lnTo>
                          <a:lnTo>
                            <a:pt x="200" y="101"/>
                          </a:lnTo>
                          <a:lnTo>
                            <a:pt x="200" y="103"/>
                          </a:lnTo>
                          <a:lnTo>
                            <a:pt x="202" y="103"/>
                          </a:lnTo>
                          <a:lnTo>
                            <a:pt x="202" y="105"/>
                          </a:lnTo>
                          <a:lnTo>
                            <a:pt x="204" y="103"/>
                          </a:lnTo>
                          <a:lnTo>
                            <a:pt x="204" y="105"/>
                          </a:lnTo>
                          <a:lnTo>
                            <a:pt x="206" y="105"/>
                          </a:lnTo>
                          <a:lnTo>
                            <a:pt x="208" y="105"/>
                          </a:lnTo>
                          <a:lnTo>
                            <a:pt x="208" y="107"/>
                          </a:lnTo>
                          <a:lnTo>
                            <a:pt x="208" y="109"/>
                          </a:lnTo>
                          <a:lnTo>
                            <a:pt x="210" y="109"/>
                          </a:lnTo>
                          <a:lnTo>
                            <a:pt x="210" y="107"/>
                          </a:lnTo>
                          <a:lnTo>
                            <a:pt x="212" y="107"/>
                          </a:lnTo>
                          <a:lnTo>
                            <a:pt x="213" y="107"/>
                          </a:lnTo>
                          <a:lnTo>
                            <a:pt x="213" y="105"/>
                          </a:lnTo>
                          <a:lnTo>
                            <a:pt x="213" y="103"/>
                          </a:lnTo>
                          <a:lnTo>
                            <a:pt x="215" y="103"/>
                          </a:lnTo>
                          <a:lnTo>
                            <a:pt x="217" y="103"/>
                          </a:lnTo>
                          <a:lnTo>
                            <a:pt x="217" y="101"/>
                          </a:lnTo>
                          <a:lnTo>
                            <a:pt x="217" y="99"/>
                          </a:lnTo>
                          <a:lnTo>
                            <a:pt x="219" y="99"/>
                          </a:lnTo>
                          <a:lnTo>
                            <a:pt x="221" y="99"/>
                          </a:lnTo>
                          <a:lnTo>
                            <a:pt x="221" y="97"/>
                          </a:lnTo>
                          <a:lnTo>
                            <a:pt x="223" y="97"/>
                          </a:lnTo>
                          <a:lnTo>
                            <a:pt x="223" y="96"/>
                          </a:lnTo>
                          <a:lnTo>
                            <a:pt x="225" y="96"/>
                          </a:lnTo>
                          <a:lnTo>
                            <a:pt x="225" y="94"/>
                          </a:lnTo>
                          <a:lnTo>
                            <a:pt x="225" y="92"/>
                          </a:lnTo>
                          <a:lnTo>
                            <a:pt x="227" y="92"/>
                          </a:lnTo>
                          <a:lnTo>
                            <a:pt x="227" y="90"/>
                          </a:lnTo>
                          <a:lnTo>
                            <a:pt x="229" y="90"/>
                          </a:lnTo>
                          <a:lnTo>
                            <a:pt x="229" y="88"/>
                          </a:lnTo>
                          <a:lnTo>
                            <a:pt x="231" y="88"/>
                          </a:lnTo>
                          <a:lnTo>
                            <a:pt x="231" y="86"/>
                          </a:lnTo>
                          <a:lnTo>
                            <a:pt x="233" y="86"/>
                          </a:lnTo>
                          <a:lnTo>
                            <a:pt x="235" y="84"/>
                          </a:lnTo>
                          <a:lnTo>
                            <a:pt x="235" y="86"/>
                          </a:lnTo>
                          <a:lnTo>
                            <a:pt x="235" y="84"/>
                          </a:lnTo>
                          <a:lnTo>
                            <a:pt x="236" y="84"/>
                          </a:lnTo>
                          <a:lnTo>
                            <a:pt x="238" y="82"/>
                          </a:lnTo>
                          <a:lnTo>
                            <a:pt x="238" y="84"/>
                          </a:lnTo>
                          <a:lnTo>
                            <a:pt x="238" y="82"/>
                          </a:lnTo>
                          <a:lnTo>
                            <a:pt x="240" y="82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4" y="80"/>
                          </a:lnTo>
                          <a:lnTo>
                            <a:pt x="244" y="78"/>
                          </a:lnTo>
                          <a:lnTo>
                            <a:pt x="246" y="78"/>
                          </a:lnTo>
                          <a:lnTo>
                            <a:pt x="248" y="78"/>
                          </a:lnTo>
                          <a:lnTo>
                            <a:pt x="248" y="76"/>
                          </a:lnTo>
                          <a:lnTo>
                            <a:pt x="248" y="78"/>
                          </a:lnTo>
                          <a:lnTo>
                            <a:pt x="248" y="76"/>
                          </a:lnTo>
                          <a:lnTo>
                            <a:pt x="248" y="78"/>
                          </a:lnTo>
                          <a:lnTo>
                            <a:pt x="250" y="78"/>
                          </a:lnTo>
                          <a:lnTo>
                            <a:pt x="252" y="78"/>
                          </a:lnTo>
                          <a:lnTo>
                            <a:pt x="254" y="78"/>
                          </a:lnTo>
                          <a:lnTo>
                            <a:pt x="252" y="78"/>
                          </a:lnTo>
                          <a:lnTo>
                            <a:pt x="254" y="78"/>
                          </a:lnTo>
                          <a:lnTo>
                            <a:pt x="254" y="76"/>
                          </a:lnTo>
                          <a:lnTo>
                            <a:pt x="252" y="76"/>
                          </a:lnTo>
                          <a:lnTo>
                            <a:pt x="254" y="76"/>
                          </a:lnTo>
                          <a:lnTo>
                            <a:pt x="254" y="74"/>
                          </a:lnTo>
                          <a:lnTo>
                            <a:pt x="254" y="73"/>
                          </a:lnTo>
                          <a:lnTo>
                            <a:pt x="252" y="73"/>
                          </a:lnTo>
                          <a:lnTo>
                            <a:pt x="254" y="73"/>
                          </a:lnTo>
                          <a:lnTo>
                            <a:pt x="256" y="73"/>
                          </a:lnTo>
                          <a:lnTo>
                            <a:pt x="256" y="74"/>
                          </a:lnTo>
                          <a:lnTo>
                            <a:pt x="258" y="73"/>
                          </a:lnTo>
                          <a:lnTo>
                            <a:pt x="260" y="73"/>
                          </a:lnTo>
                          <a:lnTo>
                            <a:pt x="260" y="71"/>
                          </a:lnTo>
                          <a:lnTo>
                            <a:pt x="260" y="73"/>
                          </a:lnTo>
                          <a:lnTo>
                            <a:pt x="261" y="73"/>
                          </a:lnTo>
                          <a:lnTo>
                            <a:pt x="261" y="71"/>
                          </a:lnTo>
                          <a:lnTo>
                            <a:pt x="263" y="71"/>
                          </a:lnTo>
                          <a:lnTo>
                            <a:pt x="263" y="73"/>
                          </a:lnTo>
                          <a:lnTo>
                            <a:pt x="263" y="71"/>
                          </a:lnTo>
                          <a:lnTo>
                            <a:pt x="263" y="73"/>
                          </a:lnTo>
                          <a:lnTo>
                            <a:pt x="265" y="73"/>
                          </a:lnTo>
                          <a:lnTo>
                            <a:pt x="265" y="71"/>
                          </a:lnTo>
                          <a:lnTo>
                            <a:pt x="267" y="71"/>
                          </a:lnTo>
                          <a:lnTo>
                            <a:pt x="267" y="69"/>
                          </a:lnTo>
                          <a:lnTo>
                            <a:pt x="267" y="71"/>
                          </a:lnTo>
                          <a:lnTo>
                            <a:pt x="269" y="71"/>
                          </a:lnTo>
                          <a:lnTo>
                            <a:pt x="271" y="71"/>
                          </a:lnTo>
                          <a:lnTo>
                            <a:pt x="273" y="71"/>
                          </a:lnTo>
                          <a:lnTo>
                            <a:pt x="273" y="69"/>
                          </a:lnTo>
                          <a:lnTo>
                            <a:pt x="273" y="67"/>
                          </a:lnTo>
                          <a:lnTo>
                            <a:pt x="273" y="69"/>
                          </a:lnTo>
                          <a:lnTo>
                            <a:pt x="275" y="69"/>
                          </a:lnTo>
                          <a:lnTo>
                            <a:pt x="275" y="67"/>
                          </a:lnTo>
                          <a:lnTo>
                            <a:pt x="277" y="67"/>
                          </a:lnTo>
                          <a:lnTo>
                            <a:pt x="277" y="69"/>
                          </a:lnTo>
                          <a:lnTo>
                            <a:pt x="279" y="69"/>
                          </a:lnTo>
                          <a:lnTo>
                            <a:pt x="279" y="67"/>
                          </a:lnTo>
                          <a:lnTo>
                            <a:pt x="281" y="67"/>
                          </a:lnTo>
                          <a:lnTo>
                            <a:pt x="283" y="67"/>
                          </a:lnTo>
                          <a:lnTo>
                            <a:pt x="283" y="65"/>
                          </a:lnTo>
                          <a:lnTo>
                            <a:pt x="281" y="65"/>
                          </a:lnTo>
                          <a:lnTo>
                            <a:pt x="281" y="63"/>
                          </a:lnTo>
                          <a:lnTo>
                            <a:pt x="281" y="65"/>
                          </a:lnTo>
                          <a:lnTo>
                            <a:pt x="283" y="65"/>
                          </a:lnTo>
                          <a:lnTo>
                            <a:pt x="283" y="63"/>
                          </a:lnTo>
                          <a:lnTo>
                            <a:pt x="284" y="63"/>
                          </a:lnTo>
                          <a:lnTo>
                            <a:pt x="286" y="63"/>
                          </a:lnTo>
                          <a:lnTo>
                            <a:pt x="284" y="63"/>
                          </a:lnTo>
                          <a:lnTo>
                            <a:pt x="284" y="61"/>
                          </a:lnTo>
                          <a:lnTo>
                            <a:pt x="286" y="61"/>
                          </a:lnTo>
                          <a:lnTo>
                            <a:pt x="286" y="63"/>
                          </a:lnTo>
                          <a:lnTo>
                            <a:pt x="286" y="61"/>
                          </a:lnTo>
                          <a:lnTo>
                            <a:pt x="286" y="63"/>
                          </a:lnTo>
                          <a:lnTo>
                            <a:pt x="288" y="63"/>
                          </a:lnTo>
                          <a:lnTo>
                            <a:pt x="288" y="61"/>
                          </a:lnTo>
                          <a:lnTo>
                            <a:pt x="290" y="61"/>
                          </a:lnTo>
                          <a:lnTo>
                            <a:pt x="290" y="59"/>
                          </a:lnTo>
                          <a:lnTo>
                            <a:pt x="292" y="59"/>
                          </a:lnTo>
                          <a:lnTo>
                            <a:pt x="292" y="57"/>
                          </a:lnTo>
                          <a:lnTo>
                            <a:pt x="294" y="57"/>
                          </a:lnTo>
                          <a:lnTo>
                            <a:pt x="292" y="55"/>
                          </a:lnTo>
                          <a:lnTo>
                            <a:pt x="294" y="55"/>
                          </a:lnTo>
                          <a:lnTo>
                            <a:pt x="296" y="55"/>
                          </a:lnTo>
                          <a:lnTo>
                            <a:pt x="296" y="53"/>
                          </a:lnTo>
                          <a:lnTo>
                            <a:pt x="298" y="53"/>
                          </a:lnTo>
                          <a:lnTo>
                            <a:pt x="298" y="51"/>
                          </a:lnTo>
                          <a:lnTo>
                            <a:pt x="300" y="51"/>
                          </a:lnTo>
                          <a:lnTo>
                            <a:pt x="300" y="49"/>
                          </a:lnTo>
                          <a:lnTo>
                            <a:pt x="302" y="49"/>
                          </a:lnTo>
                          <a:lnTo>
                            <a:pt x="302" y="51"/>
                          </a:lnTo>
                          <a:lnTo>
                            <a:pt x="302" y="49"/>
                          </a:lnTo>
                          <a:lnTo>
                            <a:pt x="304" y="49"/>
                          </a:lnTo>
                          <a:lnTo>
                            <a:pt x="304" y="48"/>
                          </a:lnTo>
                          <a:lnTo>
                            <a:pt x="302" y="48"/>
                          </a:lnTo>
                          <a:lnTo>
                            <a:pt x="304" y="48"/>
                          </a:lnTo>
                          <a:lnTo>
                            <a:pt x="304" y="46"/>
                          </a:lnTo>
                          <a:lnTo>
                            <a:pt x="304" y="48"/>
                          </a:lnTo>
                          <a:lnTo>
                            <a:pt x="304" y="46"/>
                          </a:lnTo>
                          <a:lnTo>
                            <a:pt x="306" y="46"/>
                          </a:lnTo>
                          <a:lnTo>
                            <a:pt x="306" y="44"/>
                          </a:lnTo>
                          <a:lnTo>
                            <a:pt x="306" y="42"/>
                          </a:lnTo>
                          <a:lnTo>
                            <a:pt x="306" y="44"/>
                          </a:lnTo>
                          <a:lnTo>
                            <a:pt x="306" y="42"/>
                          </a:lnTo>
                          <a:lnTo>
                            <a:pt x="308" y="42"/>
                          </a:lnTo>
                          <a:lnTo>
                            <a:pt x="306" y="42"/>
                          </a:lnTo>
                          <a:lnTo>
                            <a:pt x="308" y="42"/>
                          </a:lnTo>
                          <a:lnTo>
                            <a:pt x="308" y="40"/>
                          </a:lnTo>
                          <a:lnTo>
                            <a:pt x="306" y="40"/>
                          </a:lnTo>
                          <a:lnTo>
                            <a:pt x="306" y="38"/>
                          </a:lnTo>
                          <a:lnTo>
                            <a:pt x="308" y="38"/>
                          </a:lnTo>
                          <a:lnTo>
                            <a:pt x="308" y="40"/>
                          </a:lnTo>
                          <a:lnTo>
                            <a:pt x="309" y="40"/>
                          </a:lnTo>
                          <a:lnTo>
                            <a:pt x="309" y="38"/>
                          </a:lnTo>
                          <a:lnTo>
                            <a:pt x="311" y="38"/>
                          </a:lnTo>
                          <a:lnTo>
                            <a:pt x="311" y="40"/>
                          </a:lnTo>
                          <a:lnTo>
                            <a:pt x="313" y="40"/>
                          </a:lnTo>
                          <a:lnTo>
                            <a:pt x="313" y="42"/>
                          </a:lnTo>
                          <a:lnTo>
                            <a:pt x="313" y="44"/>
                          </a:lnTo>
                          <a:lnTo>
                            <a:pt x="315" y="44"/>
                          </a:lnTo>
                          <a:lnTo>
                            <a:pt x="315" y="42"/>
                          </a:lnTo>
                          <a:lnTo>
                            <a:pt x="317" y="44"/>
                          </a:lnTo>
                          <a:lnTo>
                            <a:pt x="317" y="42"/>
                          </a:lnTo>
                          <a:lnTo>
                            <a:pt x="319" y="42"/>
                          </a:lnTo>
                          <a:lnTo>
                            <a:pt x="319" y="40"/>
                          </a:lnTo>
                          <a:lnTo>
                            <a:pt x="319" y="42"/>
                          </a:lnTo>
                          <a:lnTo>
                            <a:pt x="321" y="42"/>
                          </a:lnTo>
                          <a:lnTo>
                            <a:pt x="323" y="42"/>
                          </a:lnTo>
                          <a:lnTo>
                            <a:pt x="323" y="44"/>
                          </a:lnTo>
                          <a:lnTo>
                            <a:pt x="323" y="42"/>
                          </a:lnTo>
                          <a:lnTo>
                            <a:pt x="325" y="42"/>
                          </a:lnTo>
                          <a:lnTo>
                            <a:pt x="325" y="44"/>
                          </a:lnTo>
                          <a:lnTo>
                            <a:pt x="327" y="44"/>
                          </a:lnTo>
                          <a:lnTo>
                            <a:pt x="329" y="44"/>
                          </a:lnTo>
                          <a:lnTo>
                            <a:pt x="329" y="42"/>
                          </a:lnTo>
                          <a:lnTo>
                            <a:pt x="329" y="44"/>
                          </a:lnTo>
                          <a:lnTo>
                            <a:pt x="331" y="44"/>
                          </a:lnTo>
                          <a:lnTo>
                            <a:pt x="331" y="46"/>
                          </a:lnTo>
                          <a:lnTo>
                            <a:pt x="332" y="46"/>
                          </a:lnTo>
                          <a:lnTo>
                            <a:pt x="332" y="44"/>
                          </a:lnTo>
                          <a:lnTo>
                            <a:pt x="332" y="42"/>
                          </a:lnTo>
                          <a:lnTo>
                            <a:pt x="334" y="42"/>
                          </a:lnTo>
                          <a:lnTo>
                            <a:pt x="336" y="42"/>
                          </a:lnTo>
                          <a:lnTo>
                            <a:pt x="336" y="44"/>
                          </a:lnTo>
                          <a:lnTo>
                            <a:pt x="338" y="42"/>
                          </a:lnTo>
                          <a:lnTo>
                            <a:pt x="338" y="40"/>
                          </a:lnTo>
                          <a:lnTo>
                            <a:pt x="336" y="40"/>
                          </a:lnTo>
                          <a:lnTo>
                            <a:pt x="338" y="40"/>
                          </a:lnTo>
                          <a:lnTo>
                            <a:pt x="338" y="42"/>
                          </a:lnTo>
                          <a:lnTo>
                            <a:pt x="338" y="40"/>
                          </a:lnTo>
                          <a:lnTo>
                            <a:pt x="340" y="40"/>
                          </a:lnTo>
                          <a:lnTo>
                            <a:pt x="338" y="40"/>
                          </a:lnTo>
                          <a:lnTo>
                            <a:pt x="340" y="38"/>
                          </a:lnTo>
                          <a:lnTo>
                            <a:pt x="340" y="40"/>
                          </a:lnTo>
                          <a:lnTo>
                            <a:pt x="342" y="40"/>
                          </a:lnTo>
                          <a:lnTo>
                            <a:pt x="342" y="42"/>
                          </a:lnTo>
                          <a:lnTo>
                            <a:pt x="342" y="44"/>
                          </a:lnTo>
                          <a:lnTo>
                            <a:pt x="344" y="44"/>
                          </a:lnTo>
                          <a:lnTo>
                            <a:pt x="344" y="42"/>
                          </a:lnTo>
                          <a:lnTo>
                            <a:pt x="344" y="44"/>
                          </a:lnTo>
                          <a:lnTo>
                            <a:pt x="346" y="44"/>
                          </a:lnTo>
                          <a:lnTo>
                            <a:pt x="346" y="42"/>
                          </a:lnTo>
                          <a:lnTo>
                            <a:pt x="346" y="44"/>
                          </a:lnTo>
                          <a:lnTo>
                            <a:pt x="348" y="44"/>
                          </a:lnTo>
                          <a:lnTo>
                            <a:pt x="348" y="42"/>
                          </a:lnTo>
                          <a:lnTo>
                            <a:pt x="346" y="42"/>
                          </a:lnTo>
                          <a:lnTo>
                            <a:pt x="346" y="40"/>
                          </a:lnTo>
                          <a:lnTo>
                            <a:pt x="348" y="40"/>
                          </a:lnTo>
                          <a:lnTo>
                            <a:pt x="350" y="40"/>
                          </a:lnTo>
                          <a:lnTo>
                            <a:pt x="352" y="40"/>
                          </a:lnTo>
                          <a:lnTo>
                            <a:pt x="354" y="42"/>
                          </a:lnTo>
                          <a:lnTo>
                            <a:pt x="352" y="42"/>
                          </a:lnTo>
                          <a:lnTo>
                            <a:pt x="354" y="42"/>
                          </a:lnTo>
                          <a:lnTo>
                            <a:pt x="354" y="44"/>
                          </a:lnTo>
                          <a:lnTo>
                            <a:pt x="354" y="42"/>
                          </a:lnTo>
                          <a:lnTo>
                            <a:pt x="356" y="42"/>
                          </a:lnTo>
                          <a:lnTo>
                            <a:pt x="357" y="42"/>
                          </a:lnTo>
                          <a:lnTo>
                            <a:pt x="359" y="42"/>
                          </a:lnTo>
                          <a:lnTo>
                            <a:pt x="359" y="44"/>
                          </a:lnTo>
                          <a:lnTo>
                            <a:pt x="357" y="44"/>
                          </a:lnTo>
                          <a:lnTo>
                            <a:pt x="359" y="44"/>
                          </a:lnTo>
                          <a:lnTo>
                            <a:pt x="359" y="46"/>
                          </a:lnTo>
                          <a:lnTo>
                            <a:pt x="359" y="44"/>
                          </a:lnTo>
                          <a:lnTo>
                            <a:pt x="361" y="44"/>
                          </a:lnTo>
                          <a:lnTo>
                            <a:pt x="361" y="46"/>
                          </a:lnTo>
                          <a:lnTo>
                            <a:pt x="359" y="46"/>
                          </a:lnTo>
                          <a:lnTo>
                            <a:pt x="361" y="46"/>
                          </a:lnTo>
                          <a:lnTo>
                            <a:pt x="361" y="48"/>
                          </a:lnTo>
                          <a:lnTo>
                            <a:pt x="361" y="46"/>
                          </a:lnTo>
                          <a:lnTo>
                            <a:pt x="363" y="46"/>
                          </a:lnTo>
                          <a:lnTo>
                            <a:pt x="363" y="44"/>
                          </a:lnTo>
                          <a:lnTo>
                            <a:pt x="363" y="46"/>
                          </a:lnTo>
                          <a:lnTo>
                            <a:pt x="365" y="46"/>
                          </a:lnTo>
                          <a:lnTo>
                            <a:pt x="365" y="44"/>
                          </a:lnTo>
                          <a:lnTo>
                            <a:pt x="367" y="44"/>
                          </a:lnTo>
                          <a:lnTo>
                            <a:pt x="367" y="46"/>
                          </a:lnTo>
                          <a:lnTo>
                            <a:pt x="367" y="44"/>
                          </a:lnTo>
                          <a:lnTo>
                            <a:pt x="369" y="44"/>
                          </a:lnTo>
                          <a:lnTo>
                            <a:pt x="369" y="42"/>
                          </a:lnTo>
                          <a:lnTo>
                            <a:pt x="369" y="44"/>
                          </a:lnTo>
                          <a:lnTo>
                            <a:pt x="371" y="44"/>
                          </a:lnTo>
                          <a:lnTo>
                            <a:pt x="373" y="44"/>
                          </a:lnTo>
                          <a:lnTo>
                            <a:pt x="373" y="46"/>
                          </a:lnTo>
                          <a:lnTo>
                            <a:pt x="373" y="44"/>
                          </a:lnTo>
                          <a:lnTo>
                            <a:pt x="375" y="44"/>
                          </a:lnTo>
                          <a:lnTo>
                            <a:pt x="375" y="46"/>
                          </a:lnTo>
                          <a:lnTo>
                            <a:pt x="377" y="46"/>
                          </a:lnTo>
                          <a:lnTo>
                            <a:pt x="377" y="44"/>
                          </a:lnTo>
                          <a:lnTo>
                            <a:pt x="375" y="44"/>
                          </a:lnTo>
                          <a:lnTo>
                            <a:pt x="377" y="44"/>
                          </a:lnTo>
                          <a:lnTo>
                            <a:pt x="377" y="42"/>
                          </a:lnTo>
                          <a:lnTo>
                            <a:pt x="377" y="40"/>
                          </a:lnTo>
                          <a:lnTo>
                            <a:pt x="379" y="40"/>
                          </a:lnTo>
                          <a:lnTo>
                            <a:pt x="379" y="42"/>
                          </a:lnTo>
                          <a:lnTo>
                            <a:pt x="379" y="40"/>
                          </a:lnTo>
                          <a:lnTo>
                            <a:pt x="380" y="40"/>
                          </a:lnTo>
                          <a:lnTo>
                            <a:pt x="380" y="38"/>
                          </a:lnTo>
                          <a:lnTo>
                            <a:pt x="382" y="38"/>
                          </a:lnTo>
                          <a:lnTo>
                            <a:pt x="382" y="40"/>
                          </a:lnTo>
                          <a:lnTo>
                            <a:pt x="384" y="40"/>
                          </a:lnTo>
                          <a:lnTo>
                            <a:pt x="382" y="38"/>
                          </a:lnTo>
                          <a:lnTo>
                            <a:pt x="384" y="38"/>
                          </a:lnTo>
                          <a:lnTo>
                            <a:pt x="384" y="40"/>
                          </a:lnTo>
                          <a:lnTo>
                            <a:pt x="384" y="38"/>
                          </a:lnTo>
                          <a:lnTo>
                            <a:pt x="386" y="36"/>
                          </a:lnTo>
                          <a:lnTo>
                            <a:pt x="386" y="38"/>
                          </a:lnTo>
                          <a:lnTo>
                            <a:pt x="386" y="36"/>
                          </a:lnTo>
                          <a:lnTo>
                            <a:pt x="388" y="36"/>
                          </a:lnTo>
                          <a:lnTo>
                            <a:pt x="390" y="36"/>
                          </a:lnTo>
                          <a:lnTo>
                            <a:pt x="390" y="38"/>
                          </a:lnTo>
                          <a:lnTo>
                            <a:pt x="392" y="38"/>
                          </a:lnTo>
                          <a:lnTo>
                            <a:pt x="392" y="36"/>
                          </a:lnTo>
                          <a:lnTo>
                            <a:pt x="394" y="36"/>
                          </a:lnTo>
                          <a:lnTo>
                            <a:pt x="394" y="38"/>
                          </a:lnTo>
                          <a:lnTo>
                            <a:pt x="396" y="36"/>
                          </a:lnTo>
                          <a:lnTo>
                            <a:pt x="396" y="34"/>
                          </a:lnTo>
                          <a:lnTo>
                            <a:pt x="396" y="36"/>
                          </a:lnTo>
                          <a:lnTo>
                            <a:pt x="398" y="34"/>
                          </a:lnTo>
                          <a:lnTo>
                            <a:pt x="398" y="36"/>
                          </a:lnTo>
                          <a:lnTo>
                            <a:pt x="400" y="36"/>
                          </a:lnTo>
                          <a:lnTo>
                            <a:pt x="400" y="34"/>
                          </a:lnTo>
                          <a:lnTo>
                            <a:pt x="402" y="34"/>
                          </a:lnTo>
                          <a:lnTo>
                            <a:pt x="402" y="32"/>
                          </a:lnTo>
                          <a:lnTo>
                            <a:pt x="404" y="32"/>
                          </a:lnTo>
                          <a:lnTo>
                            <a:pt x="404" y="30"/>
                          </a:lnTo>
                          <a:lnTo>
                            <a:pt x="405" y="30"/>
                          </a:lnTo>
                          <a:lnTo>
                            <a:pt x="405" y="32"/>
                          </a:lnTo>
                          <a:lnTo>
                            <a:pt x="405" y="34"/>
                          </a:lnTo>
                          <a:lnTo>
                            <a:pt x="407" y="32"/>
                          </a:lnTo>
                          <a:lnTo>
                            <a:pt x="405" y="32"/>
                          </a:lnTo>
                          <a:lnTo>
                            <a:pt x="407" y="30"/>
                          </a:lnTo>
                          <a:lnTo>
                            <a:pt x="407" y="32"/>
                          </a:lnTo>
                          <a:lnTo>
                            <a:pt x="407" y="30"/>
                          </a:lnTo>
                          <a:lnTo>
                            <a:pt x="409" y="30"/>
                          </a:lnTo>
                          <a:lnTo>
                            <a:pt x="409" y="32"/>
                          </a:lnTo>
                          <a:lnTo>
                            <a:pt x="409" y="34"/>
                          </a:lnTo>
                          <a:lnTo>
                            <a:pt x="409" y="36"/>
                          </a:lnTo>
                          <a:lnTo>
                            <a:pt x="409" y="34"/>
                          </a:lnTo>
                          <a:lnTo>
                            <a:pt x="411" y="34"/>
                          </a:lnTo>
                          <a:lnTo>
                            <a:pt x="411" y="32"/>
                          </a:lnTo>
                          <a:lnTo>
                            <a:pt x="413" y="32"/>
                          </a:lnTo>
                          <a:lnTo>
                            <a:pt x="415" y="32"/>
                          </a:lnTo>
                          <a:lnTo>
                            <a:pt x="415" y="34"/>
                          </a:lnTo>
                          <a:lnTo>
                            <a:pt x="417" y="34"/>
                          </a:lnTo>
                          <a:lnTo>
                            <a:pt x="417" y="32"/>
                          </a:lnTo>
                          <a:lnTo>
                            <a:pt x="415" y="32"/>
                          </a:lnTo>
                          <a:lnTo>
                            <a:pt x="417" y="32"/>
                          </a:lnTo>
                          <a:lnTo>
                            <a:pt x="417" y="30"/>
                          </a:lnTo>
                          <a:lnTo>
                            <a:pt x="419" y="30"/>
                          </a:lnTo>
                          <a:lnTo>
                            <a:pt x="417" y="28"/>
                          </a:lnTo>
                          <a:lnTo>
                            <a:pt x="417" y="30"/>
                          </a:lnTo>
                          <a:lnTo>
                            <a:pt x="417" y="28"/>
                          </a:lnTo>
                          <a:lnTo>
                            <a:pt x="419" y="28"/>
                          </a:lnTo>
                          <a:lnTo>
                            <a:pt x="421" y="28"/>
                          </a:lnTo>
                          <a:lnTo>
                            <a:pt x="423" y="28"/>
                          </a:lnTo>
                          <a:lnTo>
                            <a:pt x="421" y="28"/>
                          </a:lnTo>
                          <a:lnTo>
                            <a:pt x="421" y="26"/>
                          </a:lnTo>
                          <a:lnTo>
                            <a:pt x="423" y="26"/>
                          </a:lnTo>
                          <a:lnTo>
                            <a:pt x="423" y="28"/>
                          </a:lnTo>
                          <a:lnTo>
                            <a:pt x="425" y="26"/>
                          </a:lnTo>
                          <a:lnTo>
                            <a:pt x="423" y="26"/>
                          </a:lnTo>
                          <a:lnTo>
                            <a:pt x="423" y="25"/>
                          </a:lnTo>
                          <a:lnTo>
                            <a:pt x="421" y="25"/>
                          </a:lnTo>
                          <a:lnTo>
                            <a:pt x="423" y="25"/>
                          </a:lnTo>
                          <a:lnTo>
                            <a:pt x="423" y="23"/>
                          </a:lnTo>
                          <a:lnTo>
                            <a:pt x="425" y="23"/>
                          </a:lnTo>
                          <a:lnTo>
                            <a:pt x="427" y="23"/>
                          </a:lnTo>
                          <a:lnTo>
                            <a:pt x="428" y="23"/>
                          </a:lnTo>
                          <a:lnTo>
                            <a:pt x="428" y="21"/>
                          </a:lnTo>
                          <a:lnTo>
                            <a:pt x="430" y="19"/>
                          </a:lnTo>
                          <a:lnTo>
                            <a:pt x="430" y="21"/>
                          </a:lnTo>
                          <a:lnTo>
                            <a:pt x="432" y="23"/>
                          </a:lnTo>
                          <a:lnTo>
                            <a:pt x="432" y="21"/>
                          </a:lnTo>
                          <a:lnTo>
                            <a:pt x="432" y="23"/>
                          </a:lnTo>
                          <a:lnTo>
                            <a:pt x="434" y="23"/>
                          </a:lnTo>
                          <a:lnTo>
                            <a:pt x="436" y="23"/>
                          </a:lnTo>
                          <a:lnTo>
                            <a:pt x="436" y="21"/>
                          </a:lnTo>
                          <a:lnTo>
                            <a:pt x="438" y="21"/>
                          </a:lnTo>
                          <a:lnTo>
                            <a:pt x="438" y="23"/>
                          </a:lnTo>
                          <a:lnTo>
                            <a:pt x="438" y="21"/>
                          </a:lnTo>
                          <a:lnTo>
                            <a:pt x="440" y="19"/>
                          </a:lnTo>
                          <a:lnTo>
                            <a:pt x="440" y="21"/>
                          </a:lnTo>
                          <a:lnTo>
                            <a:pt x="442" y="21"/>
                          </a:lnTo>
                          <a:lnTo>
                            <a:pt x="442" y="23"/>
                          </a:lnTo>
                          <a:lnTo>
                            <a:pt x="444" y="23"/>
                          </a:lnTo>
                          <a:lnTo>
                            <a:pt x="446" y="23"/>
                          </a:lnTo>
                          <a:lnTo>
                            <a:pt x="446" y="21"/>
                          </a:lnTo>
                          <a:lnTo>
                            <a:pt x="444" y="21"/>
                          </a:lnTo>
                          <a:lnTo>
                            <a:pt x="444" y="19"/>
                          </a:lnTo>
                          <a:lnTo>
                            <a:pt x="446" y="19"/>
                          </a:lnTo>
                          <a:lnTo>
                            <a:pt x="448" y="19"/>
                          </a:lnTo>
                          <a:lnTo>
                            <a:pt x="450" y="21"/>
                          </a:lnTo>
                          <a:lnTo>
                            <a:pt x="450" y="23"/>
                          </a:lnTo>
                          <a:lnTo>
                            <a:pt x="452" y="23"/>
                          </a:lnTo>
                          <a:lnTo>
                            <a:pt x="453" y="25"/>
                          </a:lnTo>
                          <a:lnTo>
                            <a:pt x="453" y="23"/>
                          </a:lnTo>
                          <a:lnTo>
                            <a:pt x="453" y="21"/>
                          </a:lnTo>
                          <a:lnTo>
                            <a:pt x="453" y="23"/>
                          </a:lnTo>
                          <a:lnTo>
                            <a:pt x="455" y="23"/>
                          </a:lnTo>
                          <a:lnTo>
                            <a:pt x="455" y="21"/>
                          </a:lnTo>
                          <a:lnTo>
                            <a:pt x="455" y="19"/>
                          </a:lnTo>
                          <a:lnTo>
                            <a:pt x="455" y="21"/>
                          </a:lnTo>
                          <a:lnTo>
                            <a:pt x="457" y="21"/>
                          </a:lnTo>
                          <a:lnTo>
                            <a:pt x="459" y="21"/>
                          </a:lnTo>
                          <a:lnTo>
                            <a:pt x="457" y="21"/>
                          </a:lnTo>
                          <a:lnTo>
                            <a:pt x="457" y="19"/>
                          </a:lnTo>
                          <a:lnTo>
                            <a:pt x="459" y="19"/>
                          </a:lnTo>
                          <a:lnTo>
                            <a:pt x="461" y="19"/>
                          </a:lnTo>
                          <a:lnTo>
                            <a:pt x="459" y="19"/>
                          </a:lnTo>
                          <a:lnTo>
                            <a:pt x="461" y="19"/>
                          </a:lnTo>
                          <a:lnTo>
                            <a:pt x="461" y="17"/>
                          </a:lnTo>
                          <a:lnTo>
                            <a:pt x="461" y="19"/>
                          </a:lnTo>
                          <a:lnTo>
                            <a:pt x="461" y="17"/>
                          </a:lnTo>
                          <a:lnTo>
                            <a:pt x="461" y="15"/>
                          </a:lnTo>
                          <a:lnTo>
                            <a:pt x="463" y="15"/>
                          </a:lnTo>
                          <a:lnTo>
                            <a:pt x="463" y="17"/>
                          </a:lnTo>
                          <a:lnTo>
                            <a:pt x="465" y="17"/>
                          </a:lnTo>
                          <a:lnTo>
                            <a:pt x="465" y="15"/>
                          </a:lnTo>
                          <a:lnTo>
                            <a:pt x="467" y="15"/>
                          </a:lnTo>
                          <a:lnTo>
                            <a:pt x="469" y="15"/>
                          </a:lnTo>
                          <a:lnTo>
                            <a:pt x="471" y="15"/>
                          </a:lnTo>
                          <a:lnTo>
                            <a:pt x="473" y="15"/>
                          </a:lnTo>
                          <a:lnTo>
                            <a:pt x="473" y="13"/>
                          </a:lnTo>
                          <a:lnTo>
                            <a:pt x="473" y="15"/>
                          </a:lnTo>
                          <a:lnTo>
                            <a:pt x="475" y="13"/>
                          </a:lnTo>
                          <a:lnTo>
                            <a:pt x="476" y="13"/>
                          </a:lnTo>
                          <a:lnTo>
                            <a:pt x="476" y="15"/>
                          </a:lnTo>
                          <a:lnTo>
                            <a:pt x="478" y="15"/>
                          </a:lnTo>
                          <a:lnTo>
                            <a:pt x="478" y="13"/>
                          </a:lnTo>
                          <a:lnTo>
                            <a:pt x="478" y="11"/>
                          </a:lnTo>
                          <a:lnTo>
                            <a:pt x="480" y="11"/>
                          </a:lnTo>
                          <a:lnTo>
                            <a:pt x="480" y="13"/>
                          </a:lnTo>
                          <a:lnTo>
                            <a:pt x="482" y="13"/>
                          </a:lnTo>
                          <a:lnTo>
                            <a:pt x="482" y="11"/>
                          </a:lnTo>
                          <a:lnTo>
                            <a:pt x="484" y="11"/>
                          </a:lnTo>
                          <a:lnTo>
                            <a:pt x="484" y="9"/>
                          </a:lnTo>
                          <a:lnTo>
                            <a:pt x="486" y="9"/>
                          </a:lnTo>
                          <a:lnTo>
                            <a:pt x="486" y="11"/>
                          </a:lnTo>
                          <a:lnTo>
                            <a:pt x="488" y="11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90" y="11"/>
                          </a:lnTo>
                          <a:lnTo>
                            <a:pt x="490" y="13"/>
                          </a:lnTo>
                          <a:lnTo>
                            <a:pt x="492" y="13"/>
                          </a:lnTo>
                          <a:lnTo>
                            <a:pt x="490" y="13"/>
                          </a:lnTo>
                          <a:lnTo>
                            <a:pt x="492" y="13"/>
                          </a:lnTo>
                          <a:lnTo>
                            <a:pt x="492" y="11"/>
                          </a:lnTo>
                          <a:lnTo>
                            <a:pt x="494" y="11"/>
                          </a:lnTo>
                          <a:lnTo>
                            <a:pt x="494" y="13"/>
                          </a:lnTo>
                          <a:lnTo>
                            <a:pt x="496" y="13"/>
                          </a:lnTo>
                          <a:lnTo>
                            <a:pt x="496" y="11"/>
                          </a:lnTo>
                          <a:lnTo>
                            <a:pt x="496" y="13"/>
                          </a:lnTo>
                          <a:lnTo>
                            <a:pt x="498" y="13"/>
                          </a:lnTo>
                          <a:lnTo>
                            <a:pt x="498" y="11"/>
                          </a:lnTo>
                          <a:lnTo>
                            <a:pt x="498" y="13"/>
                          </a:lnTo>
                          <a:lnTo>
                            <a:pt x="500" y="11"/>
                          </a:lnTo>
                          <a:lnTo>
                            <a:pt x="498" y="11"/>
                          </a:lnTo>
                          <a:lnTo>
                            <a:pt x="500" y="11"/>
                          </a:lnTo>
                          <a:lnTo>
                            <a:pt x="500" y="9"/>
                          </a:lnTo>
                          <a:lnTo>
                            <a:pt x="500" y="7"/>
                          </a:lnTo>
                          <a:lnTo>
                            <a:pt x="501" y="7"/>
                          </a:lnTo>
                          <a:lnTo>
                            <a:pt x="501" y="9"/>
                          </a:lnTo>
                          <a:lnTo>
                            <a:pt x="501" y="7"/>
                          </a:lnTo>
                          <a:lnTo>
                            <a:pt x="503" y="7"/>
                          </a:lnTo>
                          <a:lnTo>
                            <a:pt x="503" y="5"/>
                          </a:lnTo>
                          <a:lnTo>
                            <a:pt x="503" y="3"/>
                          </a:lnTo>
                          <a:lnTo>
                            <a:pt x="503" y="1"/>
                          </a:lnTo>
                          <a:lnTo>
                            <a:pt x="505" y="1"/>
                          </a:lnTo>
                          <a:lnTo>
                            <a:pt x="505" y="0"/>
                          </a:lnTo>
                          <a:lnTo>
                            <a:pt x="507" y="0"/>
                          </a:lnTo>
                          <a:lnTo>
                            <a:pt x="507" y="1"/>
                          </a:lnTo>
                          <a:lnTo>
                            <a:pt x="509" y="1"/>
                          </a:lnTo>
                          <a:lnTo>
                            <a:pt x="511" y="1"/>
                          </a:lnTo>
                          <a:lnTo>
                            <a:pt x="511" y="0"/>
                          </a:lnTo>
                          <a:lnTo>
                            <a:pt x="513" y="0"/>
                          </a:lnTo>
                          <a:lnTo>
                            <a:pt x="515" y="0"/>
                          </a:lnTo>
                          <a:lnTo>
                            <a:pt x="517" y="5"/>
                          </a:lnTo>
                          <a:lnTo>
                            <a:pt x="515" y="5"/>
                          </a:lnTo>
                          <a:lnTo>
                            <a:pt x="515" y="7"/>
                          </a:lnTo>
                          <a:lnTo>
                            <a:pt x="515" y="9"/>
                          </a:lnTo>
                          <a:lnTo>
                            <a:pt x="515" y="7"/>
                          </a:lnTo>
                          <a:lnTo>
                            <a:pt x="515" y="9"/>
                          </a:lnTo>
                          <a:lnTo>
                            <a:pt x="513" y="9"/>
                          </a:lnTo>
                          <a:lnTo>
                            <a:pt x="515" y="9"/>
                          </a:lnTo>
                          <a:lnTo>
                            <a:pt x="515" y="11"/>
                          </a:lnTo>
                          <a:lnTo>
                            <a:pt x="515" y="13"/>
                          </a:lnTo>
                          <a:lnTo>
                            <a:pt x="513" y="13"/>
                          </a:lnTo>
                          <a:lnTo>
                            <a:pt x="513" y="15"/>
                          </a:lnTo>
                          <a:lnTo>
                            <a:pt x="513" y="17"/>
                          </a:lnTo>
                          <a:lnTo>
                            <a:pt x="513" y="19"/>
                          </a:lnTo>
                          <a:lnTo>
                            <a:pt x="511" y="19"/>
                          </a:lnTo>
                          <a:lnTo>
                            <a:pt x="511" y="21"/>
                          </a:lnTo>
                          <a:lnTo>
                            <a:pt x="511" y="23"/>
                          </a:lnTo>
                          <a:lnTo>
                            <a:pt x="509" y="23"/>
                          </a:lnTo>
                          <a:lnTo>
                            <a:pt x="509" y="25"/>
                          </a:lnTo>
                          <a:lnTo>
                            <a:pt x="509" y="26"/>
                          </a:lnTo>
                          <a:lnTo>
                            <a:pt x="509" y="28"/>
                          </a:lnTo>
                          <a:lnTo>
                            <a:pt x="507" y="28"/>
                          </a:lnTo>
                          <a:lnTo>
                            <a:pt x="507" y="30"/>
                          </a:lnTo>
                          <a:lnTo>
                            <a:pt x="505" y="30"/>
                          </a:lnTo>
                          <a:lnTo>
                            <a:pt x="505" y="32"/>
                          </a:lnTo>
                          <a:lnTo>
                            <a:pt x="505" y="34"/>
                          </a:lnTo>
                          <a:lnTo>
                            <a:pt x="503" y="36"/>
                          </a:lnTo>
                          <a:lnTo>
                            <a:pt x="503" y="38"/>
                          </a:lnTo>
                          <a:lnTo>
                            <a:pt x="505" y="40"/>
                          </a:lnTo>
                          <a:lnTo>
                            <a:pt x="503" y="40"/>
                          </a:lnTo>
                          <a:lnTo>
                            <a:pt x="503" y="42"/>
                          </a:lnTo>
                          <a:lnTo>
                            <a:pt x="503" y="44"/>
                          </a:lnTo>
                          <a:lnTo>
                            <a:pt x="501" y="44"/>
                          </a:lnTo>
                          <a:lnTo>
                            <a:pt x="501" y="46"/>
                          </a:lnTo>
                          <a:lnTo>
                            <a:pt x="501" y="48"/>
                          </a:lnTo>
                          <a:lnTo>
                            <a:pt x="500" y="48"/>
                          </a:lnTo>
                          <a:lnTo>
                            <a:pt x="500" y="49"/>
                          </a:lnTo>
                          <a:lnTo>
                            <a:pt x="500" y="51"/>
                          </a:lnTo>
                          <a:lnTo>
                            <a:pt x="500" y="53"/>
                          </a:lnTo>
                          <a:lnTo>
                            <a:pt x="500" y="55"/>
                          </a:lnTo>
                          <a:lnTo>
                            <a:pt x="500" y="53"/>
                          </a:lnTo>
                          <a:lnTo>
                            <a:pt x="501" y="53"/>
                          </a:lnTo>
                          <a:lnTo>
                            <a:pt x="501" y="55"/>
                          </a:lnTo>
                          <a:lnTo>
                            <a:pt x="501" y="53"/>
                          </a:lnTo>
                          <a:lnTo>
                            <a:pt x="503" y="53"/>
                          </a:lnTo>
                          <a:lnTo>
                            <a:pt x="505" y="53"/>
                          </a:lnTo>
                          <a:lnTo>
                            <a:pt x="507" y="53"/>
                          </a:lnTo>
                          <a:lnTo>
                            <a:pt x="507" y="55"/>
                          </a:lnTo>
                          <a:lnTo>
                            <a:pt x="509" y="55"/>
                          </a:lnTo>
                          <a:lnTo>
                            <a:pt x="507" y="55"/>
                          </a:lnTo>
                          <a:lnTo>
                            <a:pt x="509" y="55"/>
                          </a:lnTo>
                          <a:lnTo>
                            <a:pt x="509" y="57"/>
                          </a:lnTo>
                          <a:lnTo>
                            <a:pt x="511" y="57"/>
                          </a:lnTo>
                          <a:lnTo>
                            <a:pt x="511" y="59"/>
                          </a:lnTo>
                          <a:lnTo>
                            <a:pt x="513" y="59"/>
                          </a:lnTo>
                          <a:lnTo>
                            <a:pt x="513" y="61"/>
                          </a:lnTo>
                          <a:lnTo>
                            <a:pt x="513" y="63"/>
                          </a:lnTo>
                          <a:lnTo>
                            <a:pt x="515" y="63"/>
                          </a:lnTo>
                          <a:lnTo>
                            <a:pt x="517" y="63"/>
                          </a:lnTo>
                          <a:lnTo>
                            <a:pt x="517" y="65"/>
                          </a:lnTo>
                          <a:lnTo>
                            <a:pt x="519" y="65"/>
                          </a:lnTo>
                          <a:lnTo>
                            <a:pt x="519" y="67"/>
                          </a:lnTo>
                          <a:lnTo>
                            <a:pt x="521" y="67"/>
                          </a:lnTo>
                          <a:lnTo>
                            <a:pt x="521" y="69"/>
                          </a:lnTo>
                          <a:lnTo>
                            <a:pt x="523" y="69"/>
                          </a:lnTo>
                          <a:lnTo>
                            <a:pt x="523" y="71"/>
                          </a:lnTo>
                          <a:lnTo>
                            <a:pt x="523" y="69"/>
                          </a:lnTo>
                          <a:lnTo>
                            <a:pt x="523" y="71"/>
                          </a:lnTo>
                          <a:lnTo>
                            <a:pt x="524" y="71"/>
                          </a:lnTo>
                          <a:lnTo>
                            <a:pt x="524" y="73"/>
                          </a:lnTo>
                          <a:lnTo>
                            <a:pt x="526" y="73"/>
                          </a:lnTo>
                          <a:lnTo>
                            <a:pt x="528" y="73"/>
                          </a:lnTo>
                          <a:lnTo>
                            <a:pt x="530" y="73"/>
                          </a:lnTo>
                          <a:lnTo>
                            <a:pt x="530" y="74"/>
                          </a:lnTo>
                          <a:lnTo>
                            <a:pt x="530" y="76"/>
                          </a:lnTo>
                          <a:lnTo>
                            <a:pt x="532" y="76"/>
                          </a:lnTo>
                          <a:lnTo>
                            <a:pt x="532" y="78"/>
                          </a:lnTo>
                          <a:lnTo>
                            <a:pt x="532" y="76"/>
                          </a:lnTo>
                          <a:lnTo>
                            <a:pt x="532" y="78"/>
                          </a:lnTo>
                          <a:lnTo>
                            <a:pt x="534" y="78"/>
                          </a:lnTo>
                          <a:lnTo>
                            <a:pt x="532" y="78"/>
                          </a:lnTo>
                          <a:lnTo>
                            <a:pt x="534" y="78"/>
                          </a:lnTo>
                          <a:lnTo>
                            <a:pt x="534" y="80"/>
                          </a:lnTo>
                          <a:lnTo>
                            <a:pt x="536" y="80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40" y="82"/>
                          </a:lnTo>
                          <a:lnTo>
                            <a:pt x="540" y="80"/>
                          </a:lnTo>
                          <a:lnTo>
                            <a:pt x="540" y="82"/>
                          </a:lnTo>
                          <a:lnTo>
                            <a:pt x="542" y="82"/>
                          </a:lnTo>
                          <a:lnTo>
                            <a:pt x="542" y="84"/>
                          </a:lnTo>
                          <a:lnTo>
                            <a:pt x="542" y="82"/>
                          </a:lnTo>
                          <a:lnTo>
                            <a:pt x="542" y="84"/>
                          </a:lnTo>
                          <a:lnTo>
                            <a:pt x="544" y="84"/>
                          </a:lnTo>
                          <a:lnTo>
                            <a:pt x="546" y="84"/>
                          </a:lnTo>
                          <a:lnTo>
                            <a:pt x="548" y="84"/>
                          </a:lnTo>
                          <a:lnTo>
                            <a:pt x="548" y="82"/>
                          </a:lnTo>
                          <a:lnTo>
                            <a:pt x="548" y="84"/>
                          </a:lnTo>
                          <a:lnTo>
                            <a:pt x="549" y="84"/>
                          </a:lnTo>
                          <a:lnTo>
                            <a:pt x="548" y="84"/>
                          </a:lnTo>
                          <a:lnTo>
                            <a:pt x="549" y="84"/>
                          </a:lnTo>
                          <a:lnTo>
                            <a:pt x="549" y="86"/>
                          </a:lnTo>
                          <a:lnTo>
                            <a:pt x="551" y="86"/>
                          </a:lnTo>
                          <a:lnTo>
                            <a:pt x="553" y="86"/>
                          </a:lnTo>
                          <a:lnTo>
                            <a:pt x="553" y="88"/>
                          </a:lnTo>
                          <a:lnTo>
                            <a:pt x="555" y="88"/>
                          </a:lnTo>
                          <a:lnTo>
                            <a:pt x="557" y="88"/>
                          </a:lnTo>
                          <a:lnTo>
                            <a:pt x="559" y="88"/>
                          </a:lnTo>
                          <a:lnTo>
                            <a:pt x="561" y="88"/>
                          </a:lnTo>
                          <a:lnTo>
                            <a:pt x="563" y="88"/>
                          </a:lnTo>
                          <a:lnTo>
                            <a:pt x="565" y="88"/>
                          </a:lnTo>
                          <a:lnTo>
                            <a:pt x="567" y="88"/>
                          </a:lnTo>
                          <a:lnTo>
                            <a:pt x="569" y="88"/>
                          </a:lnTo>
                          <a:lnTo>
                            <a:pt x="569" y="86"/>
                          </a:lnTo>
                          <a:lnTo>
                            <a:pt x="569" y="88"/>
                          </a:lnTo>
                          <a:lnTo>
                            <a:pt x="569" y="86"/>
                          </a:lnTo>
                          <a:lnTo>
                            <a:pt x="571" y="86"/>
                          </a:lnTo>
                          <a:lnTo>
                            <a:pt x="571" y="88"/>
                          </a:lnTo>
                          <a:lnTo>
                            <a:pt x="569" y="88"/>
                          </a:lnTo>
                          <a:lnTo>
                            <a:pt x="571" y="88"/>
                          </a:lnTo>
                          <a:lnTo>
                            <a:pt x="571" y="86"/>
                          </a:lnTo>
                          <a:lnTo>
                            <a:pt x="571" y="88"/>
                          </a:lnTo>
                          <a:lnTo>
                            <a:pt x="572" y="88"/>
                          </a:lnTo>
                          <a:lnTo>
                            <a:pt x="574" y="88"/>
                          </a:lnTo>
                          <a:lnTo>
                            <a:pt x="574" y="90"/>
                          </a:lnTo>
                          <a:lnTo>
                            <a:pt x="574" y="88"/>
                          </a:lnTo>
                          <a:lnTo>
                            <a:pt x="574" y="90"/>
                          </a:lnTo>
                          <a:lnTo>
                            <a:pt x="576" y="90"/>
                          </a:lnTo>
                          <a:lnTo>
                            <a:pt x="578" y="90"/>
                          </a:lnTo>
                          <a:lnTo>
                            <a:pt x="576" y="90"/>
                          </a:lnTo>
                          <a:lnTo>
                            <a:pt x="576" y="92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80" y="92"/>
                          </a:lnTo>
                          <a:lnTo>
                            <a:pt x="580" y="94"/>
                          </a:lnTo>
                          <a:lnTo>
                            <a:pt x="580" y="92"/>
                          </a:lnTo>
                          <a:lnTo>
                            <a:pt x="582" y="92"/>
                          </a:lnTo>
                          <a:lnTo>
                            <a:pt x="582" y="94"/>
                          </a:lnTo>
                          <a:lnTo>
                            <a:pt x="584" y="94"/>
                          </a:lnTo>
                          <a:lnTo>
                            <a:pt x="582" y="94"/>
                          </a:lnTo>
                          <a:lnTo>
                            <a:pt x="582" y="96"/>
                          </a:lnTo>
                          <a:lnTo>
                            <a:pt x="584" y="96"/>
                          </a:lnTo>
                          <a:lnTo>
                            <a:pt x="584" y="94"/>
                          </a:lnTo>
                          <a:lnTo>
                            <a:pt x="588" y="94"/>
                          </a:lnTo>
                          <a:lnTo>
                            <a:pt x="588" y="96"/>
                          </a:lnTo>
                          <a:lnTo>
                            <a:pt x="588" y="97"/>
                          </a:lnTo>
                          <a:lnTo>
                            <a:pt x="588" y="149"/>
                          </a:lnTo>
                          <a:lnTo>
                            <a:pt x="588" y="203"/>
                          </a:lnTo>
                          <a:lnTo>
                            <a:pt x="590" y="261"/>
                          </a:lnTo>
                          <a:lnTo>
                            <a:pt x="590" y="263"/>
                          </a:lnTo>
                          <a:lnTo>
                            <a:pt x="588" y="263"/>
                          </a:lnTo>
                          <a:lnTo>
                            <a:pt x="588" y="265"/>
                          </a:lnTo>
                          <a:lnTo>
                            <a:pt x="588" y="266"/>
                          </a:lnTo>
                          <a:lnTo>
                            <a:pt x="590" y="266"/>
                          </a:lnTo>
                          <a:lnTo>
                            <a:pt x="590" y="265"/>
                          </a:lnTo>
                          <a:lnTo>
                            <a:pt x="592" y="265"/>
                          </a:lnTo>
                          <a:lnTo>
                            <a:pt x="592" y="266"/>
                          </a:lnTo>
                          <a:lnTo>
                            <a:pt x="594" y="266"/>
                          </a:lnTo>
                          <a:lnTo>
                            <a:pt x="594" y="268"/>
                          </a:lnTo>
                          <a:lnTo>
                            <a:pt x="596" y="268"/>
                          </a:lnTo>
                          <a:lnTo>
                            <a:pt x="597" y="268"/>
                          </a:lnTo>
                          <a:lnTo>
                            <a:pt x="599" y="268"/>
                          </a:lnTo>
                          <a:lnTo>
                            <a:pt x="601" y="268"/>
                          </a:lnTo>
                          <a:lnTo>
                            <a:pt x="601" y="266"/>
                          </a:lnTo>
                          <a:lnTo>
                            <a:pt x="603" y="266"/>
                          </a:lnTo>
                          <a:lnTo>
                            <a:pt x="603" y="265"/>
                          </a:lnTo>
                          <a:lnTo>
                            <a:pt x="603" y="263"/>
                          </a:lnTo>
                          <a:lnTo>
                            <a:pt x="605" y="263"/>
                          </a:lnTo>
                          <a:lnTo>
                            <a:pt x="605" y="261"/>
                          </a:lnTo>
                          <a:lnTo>
                            <a:pt x="607" y="261"/>
                          </a:lnTo>
                          <a:lnTo>
                            <a:pt x="607" y="259"/>
                          </a:lnTo>
                          <a:lnTo>
                            <a:pt x="609" y="259"/>
                          </a:lnTo>
                          <a:lnTo>
                            <a:pt x="611" y="257"/>
                          </a:lnTo>
                          <a:lnTo>
                            <a:pt x="613" y="257"/>
                          </a:lnTo>
                          <a:lnTo>
                            <a:pt x="615" y="255"/>
                          </a:lnTo>
                          <a:lnTo>
                            <a:pt x="619" y="255"/>
                          </a:lnTo>
                          <a:lnTo>
                            <a:pt x="619" y="257"/>
                          </a:lnTo>
                          <a:lnTo>
                            <a:pt x="620" y="257"/>
                          </a:lnTo>
                          <a:lnTo>
                            <a:pt x="622" y="257"/>
                          </a:lnTo>
                          <a:lnTo>
                            <a:pt x="624" y="255"/>
                          </a:lnTo>
                          <a:lnTo>
                            <a:pt x="626" y="255"/>
                          </a:lnTo>
                          <a:lnTo>
                            <a:pt x="628" y="255"/>
                          </a:lnTo>
                          <a:lnTo>
                            <a:pt x="628" y="257"/>
                          </a:lnTo>
                          <a:lnTo>
                            <a:pt x="626" y="257"/>
                          </a:lnTo>
                          <a:lnTo>
                            <a:pt x="626" y="259"/>
                          </a:lnTo>
                          <a:lnTo>
                            <a:pt x="626" y="261"/>
                          </a:lnTo>
                          <a:lnTo>
                            <a:pt x="626" y="263"/>
                          </a:lnTo>
                          <a:lnTo>
                            <a:pt x="626" y="265"/>
                          </a:lnTo>
                          <a:lnTo>
                            <a:pt x="628" y="266"/>
                          </a:lnTo>
                          <a:lnTo>
                            <a:pt x="630" y="266"/>
                          </a:lnTo>
                          <a:lnTo>
                            <a:pt x="632" y="266"/>
                          </a:lnTo>
                          <a:lnTo>
                            <a:pt x="634" y="268"/>
                          </a:lnTo>
                          <a:lnTo>
                            <a:pt x="636" y="266"/>
                          </a:lnTo>
                          <a:lnTo>
                            <a:pt x="636" y="265"/>
                          </a:lnTo>
                          <a:lnTo>
                            <a:pt x="638" y="265"/>
                          </a:lnTo>
                          <a:lnTo>
                            <a:pt x="640" y="265"/>
                          </a:lnTo>
                          <a:lnTo>
                            <a:pt x="642" y="263"/>
                          </a:lnTo>
                          <a:lnTo>
                            <a:pt x="644" y="263"/>
                          </a:lnTo>
                          <a:lnTo>
                            <a:pt x="645" y="263"/>
                          </a:lnTo>
                          <a:lnTo>
                            <a:pt x="647" y="263"/>
                          </a:lnTo>
                          <a:lnTo>
                            <a:pt x="647" y="261"/>
                          </a:lnTo>
                          <a:lnTo>
                            <a:pt x="649" y="261"/>
                          </a:lnTo>
                          <a:lnTo>
                            <a:pt x="651" y="259"/>
                          </a:lnTo>
                          <a:lnTo>
                            <a:pt x="653" y="261"/>
                          </a:lnTo>
                          <a:lnTo>
                            <a:pt x="655" y="261"/>
                          </a:lnTo>
                          <a:lnTo>
                            <a:pt x="657" y="263"/>
                          </a:lnTo>
                          <a:lnTo>
                            <a:pt x="659" y="265"/>
                          </a:lnTo>
                          <a:lnTo>
                            <a:pt x="661" y="266"/>
                          </a:lnTo>
                          <a:lnTo>
                            <a:pt x="663" y="266"/>
                          </a:lnTo>
                          <a:lnTo>
                            <a:pt x="665" y="266"/>
                          </a:lnTo>
                          <a:lnTo>
                            <a:pt x="667" y="266"/>
                          </a:lnTo>
                          <a:lnTo>
                            <a:pt x="668" y="266"/>
                          </a:lnTo>
                          <a:lnTo>
                            <a:pt x="670" y="266"/>
                          </a:lnTo>
                          <a:lnTo>
                            <a:pt x="672" y="266"/>
                          </a:lnTo>
                          <a:lnTo>
                            <a:pt x="674" y="266"/>
                          </a:lnTo>
                          <a:lnTo>
                            <a:pt x="676" y="266"/>
                          </a:lnTo>
                          <a:lnTo>
                            <a:pt x="678" y="266"/>
                          </a:lnTo>
                          <a:lnTo>
                            <a:pt x="680" y="266"/>
                          </a:lnTo>
                          <a:lnTo>
                            <a:pt x="682" y="266"/>
                          </a:lnTo>
                          <a:lnTo>
                            <a:pt x="684" y="265"/>
                          </a:lnTo>
                          <a:lnTo>
                            <a:pt x="686" y="265"/>
                          </a:lnTo>
                          <a:lnTo>
                            <a:pt x="688" y="265"/>
                          </a:lnTo>
                          <a:lnTo>
                            <a:pt x="688" y="266"/>
                          </a:lnTo>
                          <a:lnTo>
                            <a:pt x="690" y="266"/>
                          </a:lnTo>
                          <a:lnTo>
                            <a:pt x="691" y="266"/>
                          </a:lnTo>
                          <a:lnTo>
                            <a:pt x="693" y="266"/>
                          </a:lnTo>
                          <a:lnTo>
                            <a:pt x="695" y="266"/>
                          </a:lnTo>
                          <a:lnTo>
                            <a:pt x="697" y="266"/>
                          </a:lnTo>
                          <a:lnTo>
                            <a:pt x="699" y="266"/>
                          </a:lnTo>
                          <a:lnTo>
                            <a:pt x="699" y="268"/>
                          </a:lnTo>
                          <a:lnTo>
                            <a:pt x="701" y="268"/>
                          </a:lnTo>
                          <a:lnTo>
                            <a:pt x="699" y="268"/>
                          </a:lnTo>
                          <a:lnTo>
                            <a:pt x="699" y="270"/>
                          </a:lnTo>
                          <a:lnTo>
                            <a:pt x="701" y="272"/>
                          </a:lnTo>
                          <a:lnTo>
                            <a:pt x="701" y="274"/>
                          </a:lnTo>
                          <a:lnTo>
                            <a:pt x="703" y="274"/>
                          </a:lnTo>
                          <a:lnTo>
                            <a:pt x="705" y="274"/>
                          </a:lnTo>
                          <a:lnTo>
                            <a:pt x="705" y="276"/>
                          </a:lnTo>
                          <a:lnTo>
                            <a:pt x="707" y="274"/>
                          </a:lnTo>
                          <a:lnTo>
                            <a:pt x="707" y="272"/>
                          </a:lnTo>
                          <a:lnTo>
                            <a:pt x="709" y="272"/>
                          </a:lnTo>
                          <a:lnTo>
                            <a:pt x="709" y="270"/>
                          </a:lnTo>
                          <a:lnTo>
                            <a:pt x="711" y="270"/>
                          </a:lnTo>
                          <a:lnTo>
                            <a:pt x="711" y="268"/>
                          </a:lnTo>
                          <a:lnTo>
                            <a:pt x="713" y="268"/>
                          </a:lnTo>
                          <a:lnTo>
                            <a:pt x="715" y="266"/>
                          </a:lnTo>
                          <a:lnTo>
                            <a:pt x="715" y="265"/>
                          </a:lnTo>
                          <a:lnTo>
                            <a:pt x="716" y="265"/>
                          </a:lnTo>
                          <a:lnTo>
                            <a:pt x="716" y="263"/>
                          </a:lnTo>
                          <a:lnTo>
                            <a:pt x="716" y="265"/>
                          </a:lnTo>
                          <a:lnTo>
                            <a:pt x="718" y="265"/>
                          </a:lnTo>
                          <a:lnTo>
                            <a:pt x="720" y="265"/>
                          </a:lnTo>
                          <a:lnTo>
                            <a:pt x="722" y="265"/>
                          </a:lnTo>
                          <a:lnTo>
                            <a:pt x="724" y="265"/>
                          </a:lnTo>
                          <a:lnTo>
                            <a:pt x="726" y="265"/>
                          </a:lnTo>
                          <a:lnTo>
                            <a:pt x="728" y="265"/>
                          </a:lnTo>
                          <a:lnTo>
                            <a:pt x="728" y="263"/>
                          </a:lnTo>
                          <a:lnTo>
                            <a:pt x="730" y="263"/>
                          </a:lnTo>
                          <a:lnTo>
                            <a:pt x="732" y="263"/>
                          </a:lnTo>
                          <a:lnTo>
                            <a:pt x="732" y="265"/>
                          </a:lnTo>
                          <a:lnTo>
                            <a:pt x="734" y="265"/>
                          </a:lnTo>
                          <a:lnTo>
                            <a:pt x="734" y="266"/>
                          </a:lnTo>
                          <a:lnTo>
                            <a:pt x="736" y="266"/>
                          </a:lnTo>
                          <a:lnTo>
                            <a:pt x="736" y="268"/>
                          </a:lnTo>
                          <a:lnTo>
                            <a:pt x="734" y="268"/>
                          </a:lnTo>
                          <a:lnTo>
                            <a:pt x="736" y="268"/>
                          </a:lnTo>
                          <a:lnTo>
                            <a:pt x="736" y="270"/>
                          </a:lnTo>
                          <a:lnTo>
                            <a:pt x="738" y="270"/>
                          </a:lnTo>
                          <a:lnTo>
                            <a:pt x="739" y="270"/>
                          </a:lnTo>
                          <a:lnTo>
                            <a:pt x="739" y="272"/>
                          </a:lnTo>
                          <a:lnTo>
                            <a:pt x="741" y="272"/>
                          </a:lnTo>
                          <a:lnTo>
                            <a:pt x="743" y="272"/>
                          </a:lnTo>
                          <a:lnTo>
                            <a:pt x="745" y="272"/>
                          </a:lnTo>
                          <a:lnTo>
                            <a:pt x="747" y="272"/>
                          </a:lnTo>
                          <a:lnTo>
                            <a:pt x="749" y="270"/>
                          </a:lnTo>
                          <a:lnTo>
                            <a:pt x="751" y="270"/>
                          </a:lnTo>
                          <a:lnTo>
                            <a:pt x="751" y="272"/>
                          </a:lnTo>
                          <a:lnTo>
                            <a:pt x="751" y="274"/>
                          </a:lnTo>
                          <a:lnTo>
                            <a:pt x="753" y="276"/>
                          </a:lnTo>
                          <a:lnTo>
                            <a:pt x="755" y="276"/>
                          </a:lnTo>
                          <a:lnTo>
                            <a:pt x="755" y="278"/>
                          </a:lnTo>
                          <a:lnTo>
                            <a:pt x="757" y="278"/>
                          </a:lnTo>
                          <a:lnTo>
                            <a:pt x="757" y="280"/>
                          </a:lnTo>
                          <a:lnTo>
                            <a:pt x="759" y="280"/>
                          </a:lnTo>
                          <a:lnTo>
                            <a:pt x="761" y="282"/>
                          </a:lnTo>
                          <a:lnTo>
                            <a:pt x="763" y="282"/>
                          </a:lnTo>
                          <a:lnTo>
                            <a:pt x="763" y="284"/>
                          </a:lnTo>
                          <a:lnTo>
                            <a:pt x="763" y="286"/>
                          </a:lnTo>
                          <a:lnTo>
                            <a:pt x="763" y="288"/>
                          </a:lnTo>
                          <a:lnTo>
                            <a:pt x="761" y="289"/>
                          </a:lnTo>
                          <a:lnTo>
                            <a:pt x="759" y="289"/>
                          </a:lnTo>
                          <a:lnTo>
                            <a:pt x="759" y="291"/>
                          </a:lnTo>
                          <a:lnTo>
                            <a:pt x="759" y="293"/>
                          </a:lnTo>
                          <a:lnTo>
                            <a:pt x="761" y="293"/>
                          </a:lnTo>
                          <a:lnTo>
                            <a:pt x="763" y="293"/>
                          </a:lnTo>
                          <a:lnTo>
                            <a:pt x="763" y="295"/>
                          </a:lnTo>
                          <a:lnTo>
                            <a:pt x="764" y="295"/>
                          </a:lnTo>
                          <a:lnTo>
                            <a:pt x="766" y="297"/>
                          </a:lnTo>
                          <a:lnTo>
                            <a:pt x="770" y="297"/>
                          </a:lnTo>
                          <a:lnTo>
                            <a:pt x="770" y="299"/>
                          </a:lnTo>
                          <a:lnTo>
                            <a:pt x="772" y="299"/>
                          </a:lnTo>
                          <a:lnTo>
                            <a:pt x="772" y="301"/>
                          </a:lnTo>
                          <a:lnTo>
                            <a:pt x="774" y="301"/>
                          </a:lnTo>
                          <a:lnTo>
                            <a:pt x="774" y="303"/>
                          </a:lnTo>
                          <a:lnTo>
                            <a:pt x="772" y="303"/>
                          </a:lnTo>
                          <a:lnTo>
                            <a:pt x="770" y="303"/>
                          </a:lnTo>
                          <a:lnTo>
                            <a:pt x="768" y="303"/>
                          </a:lnTo>
                          <a:lnTo>
                            <a:pt x="768" y="305"/>
                          </a:lnTo>
                          <a:lnTo>
                            <a:pt x="768" y="307"/>
                          </a:lnTo>
                          <a:lnTo>
                            <a:pt x="768" y="309"/>
                          </a:lnTo>
                          <a:lnTo>
                            <a:pt x="768" y="311"/>
                          </a:lnTo>
                          <a:lnTo>
                            <a:pt x="770" y="311"/>
                          </a:lnTo>
                          <a:lnTo>
                            <a:pt x="770" y="313"/>
                          </a:lnTo>
                          <a:lnTo>
                            <a:pt x="772" y="313"/>
                          </a:lnTo>
                          <a:lnTo>
                            <a:pt x="774" y="313"/>
                          </a:lnTo>
                          <a:lnTo>
                            <a:pt x="774" y="314"/>
                          </a:lnTo>
                          <a:lnTo>
                            <a:pt x="776" y="314"/>
                          </a:lnTo>
                          <a:lnTo>
                            <a:pt x="776" y="316"/>
                          </a:lnTo>
                          <a:lnTo>
                            <a:pt x="778" y="316"/>
                          </a:lnTo>
                          <a:lnTo>
                            <a:pt x="778" y="318"/>
                          </a:lnTo>
                          <a:lnTo>
                            <a:pt x="780" y="318"/>
                          </a:lnTo>
                          <a:lnTo>
                            <a:pt x="780" y="316"/>
                          </a:lnTo>
                          <a:lnTo>
                            <a:pt x="782" y="316"/>
                          </a:lnTo>
                          <a:lnTo>
                            <a:pt x="782" y="318"/>
                          </a:lnTo>
                          <a:lnTo>
                            <a:pt x="782" y="320"/>
                          </a:lnTo>
                          <a:lnTo>
                            <a:pt x="782" y="322"/>
                          </a:lnTo>
                          <a:lnTo>
                            <a:pt x="782" y="324"/>
                          </a:lnTo>
                          <a:lnTo>
                            <a:pt x="782" y="326"/>
                          </a:lnTo>
                          <a:lnTo>
                            <a:pt x="780" y="326"/>
                          </a:lnTo>
                          <a:lnTo>
                            <a:pt x="778" y="326"/>
                          </a:lnTo>
                          <a:lnTo>
                            <a:pt x="776" y="326"/>
                          </a:lnTo>
                          <a:lnTo>
                            <a:pt x="774" y="326"/>
                          </a:lnTo>
                          <a:lnTo>
                            <a:pt x="774" y="328"/>
                          </a:lnTo>
                          <a:lnTo>
                            <a:pt x="774" y="330"/>
                          </a:lnTo>
                          <a:lnTo>
                            <a:pt x="774" y="334"/>
                          </a:lnTo>
                          <a:lnTo>
                            <a:pt x="774" y="336"/>
                          </a:lnTo>
                          <a:lnTo>
                            <a:pt x="776" y="336"/>
                          </a:lnTo>
                          <a:lnTo>
                            <a:pt x="778" y="337"/>
                          </a:lnTo>
                          <a:lnTo>
                            <a:pt x="778" y="339"/>
                          </a:lnTo>
                          <a:lnTo>
                            <a:pt x="778" y="341"/>
                          </a:lnTo>
                          <a:lnTo>
                            <a:pt x="778" y="343"/>
                          </a:lnTo>
                          <a:lnTo>
                            <a:pt x="780" y="343"/>
                          </a:lnTo>
                          <a:lnTo>
                            <a:pt x="780" y="345"/>
                          </a:lnTo>
                          <a:lnTo>
                            <a:pt x="780" y="347"/>
                          </a:lnTo>
                          <a:lnTo>
                            <a:pt x="778" y="347"/>
                          </a:lnTo>
                          <a:lnTo>
                            <a:pt x="778" y="349"/>
                          </a:lnTo>
                          <a:lnTo>
                            <a:pt x="776" y="349"/>
                          </a:lnTo>
                          <a:lnTo>
                            <a:pt x="776" y="351"/>
                          </a:lnTo>
                          <a:lnTo>
                            <a:pt x="774" y="351"/>
                          </a:lnTo>
                          <a:lnTo>
                            <a:pt x="774" y="349"/>
                          </a:lnTo>
                          <a:lnTo>
                            <a:pt x="772" y="349"/>
                          </a:lnTo>
                          <a:lnTo>
                            <a:pt x="772" y="351"/>
                          </a:lnTo>
                          <a:lnTo>
                            <a:pt x="770" y="351"/>
                          </a:lnTo>
                          <a:lnTo>
                            <a:pt x="770" y="353"/>
                          </a:lnTo>
                          <a:lnTo>
                            <a:pt x="768" y="353"/>
                          </a:lnTo>
                          <a:lnTo>
                            <a:pt x="768" y="355"/>
                          </a:lnTo>
                          <a:lnTo>
                            <a:pt x="768" y="357"/>
                          </a:lnTo>
                          <a:lnTo>
                            <a:pt x="768" y="359"/>
                          </a:lnTo>
                          <a:lnTo>
                            <a:pt x="770" y="359"/>
                          </a:lnTo>
                          <a:lnTo>
                            <a:pt x="770" y="361"/>
                          </a:lnTo>
                          <a:lnTo>
                            <a:pt x="772" y="362"/>
                          </a:lnTo>
                          <a:lnTo>
                            <a:pt x="774" y="362"/>
                          </a:lnTo>
                          <a:lnTo>
                            <a:pt x="776" y="362"/>
                          </a:lnTo>
                          <a:lnTo>
                            <a:pt x="778" y="362"/>
                          </a:lnTo>
                          <a:lnTo>
                            <a:pt x="780" y="364"/>
                          </a:lnTo>
                          <a:lnTo>
                            <a:pt x="782" y="366"/>
                          </a:lnTo>
                          <a:lnTo>
                            <a:pt x="782" y="368"/>
                          </a:lnTo>
                          <a:lnTo>
                            <a:pt x="784" y="368"/>
                          </a:lnTo>
                          <a:lnTo>
                            <a:pt x="784" y="370"/>
                          </a:lnTo>
                          <a:lnTo>
                            <a:pt x="786" y="372"/>
                          </a:lnTo>
                          <a:lnTo>
                            <a:pt x="786" y="374"/>
                          </a:lnTo>
                          <a:lnTo>
                            <a:pt x="786" y="376"/>
                          </a:lnTo>
                          <a:lnTo>
                            <a:pt x="787" y="376"/>
                          </a:lnTo>
                          <a:lnTo>
                            <a:pt x="787" y="378"/>
                          </a:lnTo>
                          <a:lnTo>
                            <a:pt x="787" y="380"/>
                          </a:lnTo>
                          <a:lnTo>
                            <a:pt x="787" y="382"/>
                          </a:lnTo>
                          <a:lnTo>
                            <a:pt x="786" y="382"/>
                          </a:lnTo>
                          <a:lnTo>
                            <a:pt x="784" y="382"/>
                          </a:lnTo>
                          <a:lnTo>
                            <a:pt x="784" y="380"/>
                          </a:lnTo>
                          <a:lnTo>
                            <a:pt x="782" y="380"/>
                          </a:lnTo>
                          <a:lnTo>
                            <a:pt x="780" y="380"/>
                          </a:lnTo>
                          <a:lnTo>
                            <a:pt x="778" y="380"/>
                          </a:lnTo>
                          <a:lnTo>
                            <a:pt x="776" y="380"/>
                          </a:lnTo>
                          <a:lnTo>
                            <a:pt x="776" y="378"/>
                          </a:lnTo>
                          <a:lnTo>
                            <a:pt x="774" y="378"/>
                          </a:lnTo>
                          <a:lnTo>
                            <a:pt x="772" y="378"/>
                          </a:lnTo>
                          <a:lnTo>
                            <a:pt x="770" y="378"/>
                          </a:lnTo>
                          <a:lnTo>
                            <a:pt x="768" y="378"/>
                          </a:lnTo>
                          <a:lnTo>
                            <a:pt x="768" y="380"/>
                          </a:lnTo>
                          <a:lnTo>
                            <a:pt x="766" y="380"/>
                          </a:lnTo>
                          <a:lnTo>
                            <a:pt x="766" y="382"/>
                          </a:lnTo>
                          <a:lnTo>
                            <a:pt x="766" y="384"/>
                          </a:lnTo>
                          <a:lnTo>
                            <a:pt x="764" y="384"/>
                          </a:lnTo>
                          <a:lnTo>
                            <a:pt x="764" y="386"/>
                          </a:lnTo>
                          <a:lnTo>
                            <a:pt x="764" y="387"/>
                          </a:lnTo>
                          <a:lnTo>
                            <a:pt x="764" y="389"/>
                          </a:lnTo>
                          <a:lnTo>
                            <a:pt x="763" y="391"/>
                          </a:lnTo>
                          <a:lnTo>
                            <a:pt x="761" y="391"/>
                          </a:lnTo>
                          <a:lnTo>
                            <a:pt x="759" y="391"/>
                          </a:lnTo>
                          <a:lnTo>
                            <a:pt x="757" y="391"/>
                          </a:lnTo>
                          <a:lnTo>
                            <a:pt x="755" y="391"/>
                          </a:lnTo>
                          <a:lnTo>
                            <a:pt x="755" y="393"/>
                          </a:lnTo>
                          <a:lnTo>
                            <a:pt x="753" y="393"/>
                          </a:lnTo>
                          <a:lnTo>
                            <a:pt x="753" y="391"/>
                          </a:lnTo>
                          <a:lnTo>
                            <a:pt x="751" y="391"/>
                          </a:lnTo>
                          <a:lnTo>
                            <a:pt x="749" y="391"/>
                          </a:lnTo>
                          <a:lnTo>
                            <a:pt x="747" y="391"/>
                          </a:lnTo>
                          <a:lnTo>
                            <a:pt x="745" y="391"/>
                          </a:lnTo>
                          <a:lnTo>
                            <a:pt x="743" y="393"/>
                          </a:lnTo>
                          <a:lnTo>
                            <a:pt x="741" y="393"/>
                          </a:lnTo>
                          <a:lnTo>
                            <a:pt x="741" y="391"/>
                          </a:lnTo>
                          <a:lnTo>
                            <a:pt x="739" y="391"/>
                          </a:lnTo>
                          <a:lnTo>
                            <a:pt x="738" y="391"/>
                          </a:lnTo>
                          <a:lnTo>
                            <a:pt x="738" y="389"/>
                          </a:lnTo>
                          <a:lnTo>
                            <a:pt x="739" y="389"/>
                          </a:lnTo>
                          <a:lnTo>
                            <a:pt x="739" y="387"/>
                          </a:lnTo>
                          <a:lnTo>
                            <a:pt x="739" y="386"/>
                          </a:lnTo>
                          <a:lnTo>
                            <a:pt x="739" y="384"/>
                          </a:lnTo>
                          <a:lnTo>
                            <a:pt x="739" y="382"/>
                          </a:lnTo>
                          <a:lnTo>
                            <a:pt x="739" y="380"/>
                          </a:lnTo>
                          <a:lnTo>
                            <a:pt x="738" y="380"/>
                          </a:lnTo>
                          <a:lnTo>
                            <a:pt x="736" y="382"/>
                          </a:lnTo>
                          <a:lnTo>
                            <a:pt x="734" y="384"/>
                          </a:lnTo>
                          <a:lnTo>
                            <a:pt x="732" y="384"/>
                          </a:lnTo>
                          <a:lnTo>
                            <a:pt x="732" y="386"/>
                          </a:lnTo>
                          <a:lnTo>
                            <a:pt x="730" y="386"/>
                          </a:lnTo>
                          <a:lnTo>
                            <a:pt x="730" y="384"/>
                          </a:lnTo>
                          <a:lnTo>
                            <a:pt x="730" y="382"/>
                          </a:lnTo>
                          <a:lnTo>
                            <a:pt x="730" y="384"/>
                          </a:lnTo>
                          <a:lnTo>
                            <a:pt x="728" y="382"/>
                          </a:lnTo>
                          <a:lnTo>
                            <a:pt x="726" y="382"/>
                          </a:lnTo>
                          <a:lnTo>
                            <a:pt x="726" y="384"/>
                          </a:lnTo>
                          <a:lnTo>
                            <a:pt x="726" y="386"/>
                          </a:lnTo>
                          <a:lnTo>
                            <a:pt x="724" y="386"/>
                          </a:lnTo>
                          <a:lnTo>
                            <a:pt x="724" y="387"/>
                          </a:lnTo>
                          <a:lnTo>
                            <a:pt x="722" y="389"/>
                          </a:lnTo>
                          <a:lnTo>
                            <a:pt x="720" y="389"/>
                          </a:lnTo>
                          <a:lnTo>
                            <a:pt x="720" y="387"/>
                          </a:lnTo>
                          <a:lnTo>
                            <a:pt x="718" y="386"/>
                          </a:lnTo>
                          <a:lnTo>
                            <a:pt x="716" y="384"/>
                          </a:lnTo>
                          <a:lnTo>
                            <a:pt x="715" y="382"/>
                          </a:lnTo>
                          <a:lnTo>
                            <a:pt x="713" y="380"/>
                          </a:lnTo>
                          <a:lnTo>
                            <a:pt x="711" y="378"/>
                          </a:lnTo>
                          <a:lnTo>
                            <a:pt x="709" y="376"/>
                          </a:lnTo>
                          <a:lnTo>
                            <a:pt x="709" y="374"/>
                          </a:lnTo>
                          <a:lnTo>
                            <a:pt x="707" y="374"/>
                          </a:lnTo>
                          <a:lnTo>
                            <a:pt x="707" y="372"/>
                          </a:lnTo>
                          <a:lnTo>
                            <a:pt x="707" y="370"/>
                          </a:lnTo>
                          <a:lnTo>
                            <a:pt x="705" y="370"/>
                          </a:lnTo>
                          <a:lnTo>
                            <a:pt x="703" y="368"/>
                          </a:lnTo>
                          <a:lnTo>
                            <a:pt x="701" y="368"/>
                          </a:lnTo>
                          <a:lnTo>
                            <a:pt x="699" y="366"/>
                          </a:lnTo>
                          <a:lnTo>
                            <a:pt x="699" y="364"/>
                          </a:lnTo>
                          <a:lnTo>
                            <a:pt x="701" y="364"/>
                          </a:lnTo>
                          <a:lnTo>
                            <a:pt x="701" y="362"/>
                          </a:lnTo>
                          <a:lnTo>
                            <a:pt x="699" y="362"/>
                          </a:lnTo>
                          <a:lnTo>
                            <a:pt x="697" y="362"/>
                          </a:lnTo>
                          <a:lnTo>
                            <a:pt x="695" y="362"/>
                          </a:lnTo>
                          <a:lnTo>
                            <a:pt x="693" y="361"/>
                          </a:lnTo>
                          <a:lnTo>
                            <a:pt x="693" y="359"/>
                          </a:lnTo>
                          <a:lnTo>
                            <a:pt x="693" y="357"/>
                          </a:lnTo>
                          <a:lnTo>
                            <a:pt x="691" y="357"/>
                          </a:lnTo>
                          <a:lnTo>
                            <a:pt x="690" y="357"/>
                          </a:lnTo>
                          <a:lnTo>
                            <a:pt x="688" y="357"/>
                          </a:lnTo>
                          <a:lnTo>
                            <a:pt x="686" y="359"/>
                          </a:lnTo>
                          <a:lnTo>
                            <a:pt x="684" y="359"/>
                          </a:lnTo>
                          <a:lnTo>
                            <a:pt x="682" y="361"/>
                          </a:lnTo>
                          <a:lnTo>
                            <a:pt x="682" y="362"/>
                          </a:lnTo>
                          <a:lnTo>
                            <a:pt x="680" y="362"/>
                          </a:lnTo>
                          <a:lnTo>
                            <a:pt x="678" y="362"/>
                          </a:lnTo>
                          <a:lnTo>
                            <a:pt x="676" y="364"/>
                          </a:lnTo>
                          <a:lnTo>
                            <a:pt x="674" y="366"/>
                          </a:lnTo>
                          <a:lnTo>
                            <a:pt x="674" y="368"/>
                          </a:lnTo>
                          <a:lnTo>
                            <a:pt x="674" y="370"/>
                          </a:lnTo>
                          <a:lnTo>
                            <a:pt x="672" y="372"/>
                          </a:lnTo>
                          <a:lnTo>
                            <a:pt x="670" y="372"/>
                          </a:lnTo>
                          <a:lnTo>
                            <a:pt x="668" y="372"/>
                          </a:lnTo>
                          <a:lnTo>
                            <a:pt x="667" y="372"/>
                          </a:lnTo>
                          <a:lnTo>
                            <a:pt x="667" y="370"/>
                          </a:lnTo>
                          <a:lnTo>
                            <a:pt x="665" y="370"/>
                          </a:lnTo>
                          <a:lnTo>
                            <a:pt x="665" y="372"/>
                          </a:lnTo>
                          <a:lnTo>
                            <a:pt x="665" y="374"/>
                          </a:lnTo>
                          <a:lnTo>
                            <a:pt x="663" y="374"/>
                          </a:lnTo>
                          <a:lnTo>
                            <a:pt x="663" y="376"/>
                          </a:lnTo>
                          <a:lnTo>
                            <a:pt x="661" y="376"/>
                          </a:lnTo>
                          <a:lnTo>
                            <a:pt x="659" y="376"/>
                          </a:lnTo>
                          <a:lnTo>
                            <a:pt x="659" y="378"/>
                          </a:lnTo>
                          <a:lnTo>
                            <a:pt x="659" y="380"/>
                          </a:lnTo>
                          <a:lnTo>
                            <a:pt x="657" y="380"/>
                          </a:lnTo>
                          <a:lnTo>
                            <a:pt x="659" y="380"/>
                          </a:lnTo>
                          <a:lnTo>
                            <a:pt x="657" y="382"/>
                          </a:lnTo>
                          <a:lnTo>
                            <a:pt x="659" y="382"/>
                          </a:lnTo>
                          <a:lnTo>
                            <a:pt x="659" y="384"/>
                          </a:lnTo>
                          <a:lnTo>
                            <a:pt x="657" y="384"/>
                          </a:lnTo>
                          <a:lnTo>
                            <a:pt x="655" y="384"/>
                          </a:lnTo>
                          <a:lnTo>
                            <a:pt x="653" y="384"/>
                          </a:lnTo>
                          <a:lnTo>
                            <a:pt x="653" y="386"/>
                          </a:lnTo>
                          <a:lnTo>
                            <a:pt x="653" y="387"/>
                          </a:lnTo>
                          <a:lnTo>
                            <a:pt x="653" y="389"/>
                          </a:lnTo>
                          <a:lnTo>
                            <a:pt x="655" y="389"/>
                          </a:lnTo>
                          <a:lnTo>
                            <a:pt x="653" y="389"/>
                          </a:lnTo>
                          <a:lnTo>
                            <a:pt x="653" y="387"/>
                          </a:lnTo>
                          <a:lnTo>
                            <a:pt x="651" y="387"/>
                          </a:lnTo>
                          <a:lnTo>
                            <a:pt x="651" y="386"/>
                          </a:lnTo>
                          <a:lnTo>
                            <a:pt x="651" y="384"/>
                          </a:lnTo>
                          <a:lnTo>
                            <a:pt x="649" y="384"/>
                          </a:lnTo>
                          <a:lnTo>
                            <a:pt x="647" y="384"/>
                          </a:lnTo>
                          <a:lnTo>
                            <a:pt x="647" y="386"/>
                          </a:lnTo>
                          <a:lnTo>
                            <a:pt x="647" y="384"/>
                          </a:lnTo>
                          <a:lnTo>
                            <a:pt x="645" y="384"/>
                          </a:lnTo>
                          <a:lnTo>
                            <a:pt x="645" y="382"/>
                          </a:lnTo>
                          <a:lnTo>
                            <a:pt x="645" y="380"/>
                          </a:lnTo>
                          <a:lnTo>
                            <a:pt x="644" y="380"/>
                          </a:lnTo>
                          <a:lnTo>
                            <a:pt x="644" y="378"/>
                          </a:lnTo>
                          <a:lnTo>
                            <a:pt x="642" y="378"/>
                          </a:lnTo>
                          <a:lnTo>
                            <a:pt x="642" y="376"/>
                          </a:lnTo>
                          <a:lnTo>
                            <a:pt x="640" y="376"/>
                          </a:lnTo>
                          <a:lnTo>
                            <a:pt x="638" y="376"/>
                          </a:lnTo>
                          <a:lnTo>
                            <a:pt x="636" y="376"/>
                          </a:lnTo>
                          <a:lnTo>
                            <a:pt x="634" y="376"/>
                          </a:lnTo>
                          <a:lnTo>
                            <a:pt x="632" y="376"/>
                          </a:lnTo>
                          <a:lnTo>
                            <a:pt x="632" y="378"/>
                          </a:lnTo>
                          <a:lnTo>
                            <a:pt x="632" y="380"/>
                          </a:lnTo>
                          <a:lnTo>
                            <a:pt x="630" y="380"/>
                          </a:lnTo>
                          <a:lnTo>
                            <a:pt x="630" y="378"/>
                          </a:lnTo>
                          <a:lnTo>
                            <a:pt x="630" y="380"/>
                          </a:lnTo>
                          <a:lnTo>
                            <a:pt x="628" y="380"/>
                          </a:lnTo>
                          <a:lnTo>
                            <a:pt x="626" y="380"/>
                          </a:lnTo>
                          <a:lnTo>
                            <a:pt x="626" y="382"/>
                          </a:lnTo>
                          <a:lnTo>
                            <a:pt x="624" y="384"/>
                          </a:lnTo>
                          <a:lnTo>
                            <a:pt x="624" y="382"/>
                          </a:lnTo>
                          <a:lnTo>
                            <a:pt x="624" y="384"/>
                          </a:lnTo>
                          <a:lnTo>
                            <a:pt x="624" y="386"/>
                          </a:lnTo>
                          <a:lnTo>
                            <a:pt x="622" y="387"/>
                          </a:lnTo>
                          <a:lnTo>
                            <a:pt x="622" y="389"/>
                          </a:lnTo>
                          <a:lnTo>
                            <a:pt x="620" y="389"/>
                          </a:lnTo>
                          <a:lnTo>
                            <a:pt x="619" y="389"/>
                          </a:lnTo>
                          <a:lnTo>
                            <a:pt x="619" y="391"/>
                          </a:lnTo>
                          <a:lnTo>
                            <a:pt x="617" y="391"/>
                          </a:lnTo>
                          <a:lnTo>
                            <a:pt x="617" y="389"/>
                          </a:lnTo>
                          <a:lnTo>
                            <a:pt x="617" y="387"/>
                          </a:lnTo>
                          <a:lnTo>
                            <a:pt x="615" y="387"/>
                          </a:lnTo>
                          <a:lnTo>
                            <a:pt x="615" y="389"/>
                          </a:lnTo>
                          <a:lnTo>
                            <a:pt x="613" y="389"/>
                          </a:lnTo>
                          <a:lnTo>
                            <a:pt x="613" y="391"/>
                          </a:lnTo>
                          <a:lnTo>
                            <a:pt x="611" y="391"/>
                          </a:lnTo>
                          <a:lnTo>
                            <a:pt x="611" y="393"/>
                          </a:lnTo>
                          <a:lnTo>
                            <a:pt x="609" y="393"/>
                          </a:lnTo>
                          <a:lnTo>
                            <a:pt x="607" y="393"/>
                          </a:lnTo>
                          <a:lnTo>
                            <a:pt x="607" y="395"/>
                          </a:lnTo>
                          <a:lnTo>
                            <a:pt x="605" y="395"/>
                          </a:lnTo>
                          <a:lnTo>
                            <a:pt x="605" y="397"/>
                          </a:lnTo>
                          <a:lnTo>
                            <a:pt x="603" y="397"/>
                          </a:lnTo>
                          <a:lnTo>
                            <a:pt x="603" y="399"/>
                          </a:lnTo>
                          <a:lnTo>
                            <a:pt x="601" y="399"/>
                          </a:lnTo>
                          <a:lnTo>
                            <a:pt x="601" y="401"/>
                          </a:lnTo>
                          <a:lnTo>
                            <a:pt x="599" y="401"/>
                          </a:lnTo>
                          <a:lnTo>
                            <a:pt x="599" y="399"/>
                          </a:lnTo>
                          <a:lnTo>
                            <a:pt x="597" y="397"/>
                          </a:lnTo>
                          <a:lnTo>
                            <a:pt x="596" y="397"/>
                          </a:lnTo>
                          <a:lnTo>
                            <a:pt x="596" y="395"/>
                          </a:lnTo>
                          <a:lnTo>
                            <a:pt x="594" y="395"/>
                          </a:lnTo>
                          <a:lnTo>
                            <a:pt x="592" y="395"/>
                          </a:lnTo>
                          <a:lnTo>
                            <a:pt x="592" y="397"/>
                          </a:lnTo>
                          <a:lnTo>
                            <a:pt x="590" y="397"/>
                          </a:lnTo>
                          <a:lnTo>
                            <a:pt x="588" y="397"/>
                          </a:lnTo>
                          <a:lnTo>
                            <a:pt x="586" y="397"/>
                          </a:lnTo>
                          <a:lnTo>
                            <a:pt x="586" y="399"/>
                          </a:lnTo>
                          <a:lnTo>
                            <a:pt x="584" y="399"/>
                          </a:lnTo>
                          <a:lnTo>
                            <a:pt x="584" y="397"/>
                          </a:lnTo>
                          <a:lnTo>
                            <a:pt x="582" y="397"/>
                          </a:lnTo>
                          <a:lnTo>
                            <a:pt x="582" y="399"/>
                          </a:lnTo>
                          <a:lnTo>
                            <a:pt x="580" y="399"/>
                          </a:lnTo>
                          <a:lnTo>
                            <a:pt x="578" y="399"/>
                          </a:lnTo>
                          <a:lnTo>
                            <a:pt x="576" y="399"/>
                          </a:lnTo>
                          <a:lnTo>
                            <a:pt x="576" y="397"/>
                          </a:lnTo>
                          <a:lnTo>
                            <a:pt x="574" y="397"/>
                          </a:lnTo>
                          <a:lnTo>
                            <a:pt x="574" y="399"/>
                          </a:lnTo>
                          <a:lnTo>
                            <a:pt x="572" y="399"/>
                          </a:lnTo>
                          <a:lnTo>
                            <a:pt x="572" y="397"/>
                          </a:lnTo>
                          <a:lnTo>
                            <a:pt x="571" y="397"/>
                          </a:lnTo>
                          <a:lnTo>
                            <a:pt x="571" y="395"/>
                          </a:lnTo>
                          <a:lnTo>
                            <a:pt x="571" y="397"/>
                          </a:lnTo>
                          <a:lnTo>
                            <a:pt x="571" y="399"/>
                          </a:lnTo>
                          <a:lnTo>
                            <a:pt x="571" y="401"/>
                          </a:lnTo>
                          <a:lnTo>
                            <a:pt x="569" y="401"/>
                          </a:lnTo>
                          <a:lnTo>
                            <a:pt x="569" y="403"/>
                          </a:lnTo>
                          <a:lnTo>
                            <a:pt x="567" y="403"/>
                          </a:lnTo>
                          <a:lnTo>
                            <a:pt x="567" y="405"/>
                          </a:lnTo>
                          <a:lnTo>
                            <a:pt x="565" y="405"/>
                          </a:lnTo>
                          <a:lnTo>
                            <a:pt x="565" y="407"/>
                          </a:lnTo>
                          <a:lnTo>
                            <a:pt x="565" y="405"/>
                          </a:lnTo>
                          <a:lnTo>
                            <a:pt x="563" y="405"/>
                          </a:lnTo>
                          <a:lnTo>
                            <a:pt x="561" y="405"/>
                          </a:lnTo>
                          <a:lnTo>
                            <a:pt x="559" y="405"/>
                          </a:lnTo>
                          <a:lnTo>
                            <a:pt x="559" y="403"/>
                          </a:lnTo>
                          <a:lnTo>
                            <a:pt x="557" y="403"/>
                          </a:lnTo>
                          <a:lnTo>
                            <a:pt x="557" y="401"/>
                          </a:lnTo>
                          <a:lnTo>
                            <a:pt x="555" y="401"/>
                          </a:lnTo>
                          <a:lnTo>
                            <a:pt x="555" y="399"/>
                          </a:lnTo>
                          <a:lnTo>
                            <a:pt x="553" y="399"/>
                          </a:lnTo>
                          <a:lnTo>
                            <a:pt x="551" y="401"/>
                          </a:lnTo>
                          <a:lnTo>
                            <a:pt x="551" y="399"/>
                          </a:lnTo>
                          <a:lnTo>
                            <a:pt x="551" y="401"/>
                          </a:lnTo>
                          <a:lnTo>
                            <a:pt x="551" y="403"/>
                          </a:lnTo>
                          <a:lnTo>
                            <a:pt x="551" y="401"/>
                          </a:lnTo>
                          <a:lnTo>
                            <a:pt x="549" y="401"/>
                          </a:lnTo>
                          <a:lnTo>
                            <a:pt x="548" y="401"/>
                          </a:lnTo>
                          <a:lnTo>
                            <a:pt x="549" y="401"/>
                          </a:lnTo>
                          <a:lnTo>
                            <a:pt x="549" y="403"/>
                          </a:lnTo>
                          <a:lnTo>
                            <a:pt x="549" y="405"/>
                          </a:lnTo>
                          <a:lnTo>
                            <a:pt x="549" y="407"/>
                          </a:lnTo>
                          <a:lnTo>
                            <a:pt x="548" y="409"/>
                          </a:lnTo>
                          <a:lnTo>
                            <a:pt x="546" y="409"/>
                          </a:lnTo>
                          <a:lnTo>
                            <a:pt x="546" y="407"/>
                          </a:lnTo>
                          <a:lnTo>
                            <a:pt x="544" y="409"/>
                          </a:lnTo>
                          <a:lnTo>
                            <a:pt x="542" y="409"/>
                          </a:lnTo>
                          <a:lnTo>
                            <a:pt x="542" y="407"/>
                          </a:lnTo>
                          <a:lnTo>
                            <a:pt x="542" y="405"/>
                          </a:lnTo>
                          <a:lnTo>
                            <a:pt x="540" y="403"/>
                          </a:lnTo>
                          <a:lnTo>
                            <a:pt x="538" y="403"/>
                          </a:lnTo>
                          <a:lnTo>
                            <a:pt x="536" y="403"/>
                          </a:lnTo>
                          <a:lnTo>
                            <a:pt x="536" y="483"/>
                          </a:lnTo>
                          <a:lnTo>
                            <a:pt x="536" y="482"/>
                          </a:lnTo>
                          <a:lnTo>
                            <a:pt x="534" y="482"/>
                          </a:lnTo>
                          <a:lnTo>
                            <a:pt x="534" y="483"/>
                          </a:lnTo>
                          <a:lnTo>
                            <a:pt x="536" y="485"/>
                          </a:lnTo>
                          <a:lnTo>
                            <a:pt x="538" y="581"/>
                          </a:lnTo>
                          <a:lnTo>
                            <a:pt x="538" y="583"/>
                          </a:lnTo>
                          <a:lnTo>
                            <a:pt x="538" y="585"/>
                          </a:lnTo>
                          <a:lnTo>
                            <a:pt x="538" y="587"/>
                          </a:lnTo>
                          <a:lnTo>
                            <a:pt x="538" y="589"/>
                          </a:lnTo>
                          <a:lnTo>
                            <a:pt x="540" y="589"/>
                          </a:lnTo>
                          <a:lnTo>
                            <a:pt x="540" y="591"/>
                          </a:lnTo>
                          <a:lnTo>
                            <a:pt x="540" y="593"/>
                          </a:lnTo>
                          <a:lnTo>
                            <a:pt x="542" y="593"/>
                          </a:lnTo>
                          <a:lnTo>
                            <a:pt x="544" y="595"/>
                          </a:lnTo>
                          <a:lnTo>
                            <a:pt x="546" y="597"/>
                          </a:lnTo>
                          <a:lnTo>
                            <a:pt x="546" y="599"/>
                          </a:lnTo>
                          <a:lnTo>
                            <a:pt x="546" y="601"/>
                          </a:lnTo>
                          <a:lnTo>
                            <a:pt x="546" y="602"/>
                          </a:lnTo>
                          <a:lnTo>
                            <a:pt x="544" y="604"/>
                          </a:lnTo>
                          <a:lnTo>
                            <a:pt x="544" y="606"/>
                          </a:lnTo>
                          <a:lnTo>
                            <a:pt x="542" y="608"/>
                          </a:lnTo>
                          <a:lnTo>
                            <a:pt x="544" y="608"/>
                          </a:lnTo>
                          <a:lnTo>
                            <a:pt x="544" y="610"/>
                          </a:lnTo>
                          <a:lnTo>
                            <a:pt x="546" y="612"/>
                          </a:lnTo>
                          <a:lnTo>
                            <a:pt x="546" y="614"/>
                          </a:lnTo>
                          <a:lnTo>
                            <a:pt x="548" y="614"/>
                          </a:lnTo>
                          <a:lnTo>
                            <a:pt x="548" y="616"/>
                          </a:lnTo>
                          <a:lnTo>
                            <a:pt x="548" y="618"/>
                          </a:lnTo>
                          <a:lnTo>
                            <a:pt x="549" y="618"/>
                          </a:lnTo>
                          <a:lnTo>
                            <a:pt x="549" y="620"/>
                          </a:lnTo>
                          <a:lnTo>
                            <a:pt x="551" y="620"/>
                          </a:lnTo>
                          <a:lnTo>
                            <a:pt x="551" y="622"/>
                          </a:lnTo>
                          <a:lnTo>
                            <a:pt x="551" y="624"/>
                          </a:lnTo>
                          <a:lnTo>
                            <a:pt x="553" y="624"/>
                          </a:lnTo>
                          <a:lnTo>
                            <a:pt x="553" y="626"/>
                          </a:lnTo>
                          <a:lnTo>
                            <a:pt x="555" y="626"/>
                          </a:lnTo>
                          <a:lnTo>
                            <a:pt x="555" y="627"/>
                          </a:lnTo>
                          <a:lnTo>
                            <a:pt x="557" y="627"/>
                          </a:lnTo>
                          <a:lnTo>
                            <a:pt x="559" y="629"/>
                          </a:lnTo>
                          <a:lnTo>
                            <a:pt x="561" y="629"/>
                          </a:lnTo>
                          <a:lnTo>
                            <a:pt x="561" y="631"/>
                          </a:lnTo>
                          <a:lnTo>
                            <a:pt x="561" y="633"/>
                          </a:lnTo>
                          <a:lnTo>
                            <a:pt x="563" y="633"/>
                          </a:lnTo>
                          <a:lnTo>
                            <a:pt x="565" y="633"/>
                          </a:lnTo>
                          <a:lnTo>
                            <a:pt x="565" y="635"/>
                          </a:lnTo>
                          <a:lnTo>
                            <a:pt x="565" y="637"/>
                          </a:lnTo>
                          <a:lnTo>
                            <a:pt x="567" y="637"/>
                          </a:lnTo>
                          <a:lnTo>
                            <a:pt x="567" y="639"/>
                          </a:lnTo>
                          <a:lnTo>
                            <a:pt x="569" y="639"/>
                          </a:lnTo>
                          <a:lnTo>
                            <a:pt x="569" y="641"/>
                          </a:lnTo>
                          <a:lnTo>
                            <a:pt x="571" y="641"/>
                          </a:lnTo>
                          <a:lnTo>
                            <a:pt x="571" y="643"/>
                          </a:lnTo>
                          <a:lnTo>
                            <a:pt x="572" y="643"/>
                          </a:lnTo>
                          <a:lnTo>
                            <a:pt x="572" y="645"/>
                          </a:lnTo>
                          <a:lnTo>
                            <a:pt x="574" y="645"/>
                          </a:lnTo>
                          <a:lnTo>
                            <a:pt x="576" y="645"/>
                          </a:lnTo>
                          <a:lnTo>
                            <a:pt x="578" y="645"/>
                          </a:lnTo>
                          <a:lnTo>
                            <a:pt x="578" y="643"/>
                          </a:lnTo>
                          <a:lnTo>
                            <a:pt x="580" y="643"/>
                          </a:lnTo>
                          <a:lnTo>
                            <a:pt x="580" y="645"/>
                          </a:lnTo>
                          <a:lnTo>
                            <a:pt x="582" y="645"/>
                          </a:lnTo>
                          <a:lnTo>
                            <a:pt x="584" y="645"/>
                          </a:lnTo>
                          <a:lnTo>
                            <a:pt x="586" y="645"/>
                          </a:lnTo>
                          <a:lnTo>
                            <a:pt x="588" y="645"/>
                          </a:lnTo>
                          <a:lnTo>
                            <a:pt x="590" y="645"/>
                          </a:lnTo>
                          <a:lnTo>
                            <a:pt x="592" y="647"/>
                          </a:lnTo>
                          <a:lnTo>
                            <a:pt x="592" y="649"/>
                          </a:lnTo>
                          <a:lnTo>
                            <a:pt x="594" y="649"/>
                          </a:lnTo>
                          <a:lnTo>
                            <a:pt x="594" y="650"/>
                          </a:lnTo>
                          <a:lnTo>
                            <a:pt x="594" y="652"/>
                          </a:lnTo>
                          <a:lnTo>
                            <a:pt x="594" y="654"/>
                          </a:lnTo>
                          <a:lnTo>
                            <a:pt x="596" y="654"/>
                          </a:lnTo>
                          <a:lnTo>
                            <a:pt x="597" y="654"/>
                          </a:lnTo>
                          <a:lnTo>
                            <a:pt x="599" y="654"/>
                          </a:lnTo>
                          <a:lnTo>
                            <a:pt x="601" y="654"/>
                          </a:lnTo>
                          <a:lnTo>
                            <a:pt x="601" y="656"/>
                          </a:lnTo>
                          <a:lnTo>
                            <a:pt x="603" y="656"/>
                          </a:lnTo>
                          <a:lnTo>
                            <a:pt x="605" y="656"/>
                          </a:lnTo>
                          <a:lnTo>
                            <a:pt x="605" y="658"/>
                          </a:lnTo>
                          <a:lnTo>
                            <a:pt x="607" y="660"/>
                          </a:lnTo>
                          <a:lnTo>
                            <a:pt x="607" y="658"/>
                          </a:lnTo>
                          <a:lnTo>
                            <a:pt x="607" y="660"/>
                          </a:lnTo>
                          <a:lnTo>
                            <a:pt x="609" y="660"/>
                          </a:lnTo>
                          <a:lnTo>
                            <a:pt x="609" y="658"/>
                          </a:lnTo>
                          <a:lnTo>
                            <a:pt x="609" y="660"/>
                          </a:lnTo>
                          <a:lnTo>
                            <a:pt x="611" y="660"/>
                          </a:lnTo>
                          <a:lnTo>
                            <a:pt x="613" y="660"/>
                          </a:lnTo>
                          <a:lnTo>
                            <a:pt x="613" y="662"/>
                          </a:lnTo>
                          <a:lnTo>
                            <a:pt x="615" y="662"/>
                          </a:lnTo>
                          <a:lnTo>
                            <a:pt x="617" y="664"/>
                          </a:lnTo>
                          <a:lnTo>
                            <a:pt x="615" y="664"/>
                          </a:lnTo>
                          <a:lnTo>
                            <a:pt x="617" y="666"/>
                          </a:lnTo>
                          <a:lnTo>
                            <a:pt x="617" y="664"/>
                          </a:lnTo>
                          <a:lnTo>
                            <a:pt x="617" y="666"/>
                          </a:lnTo>
                          <a:lnTo>
                            <a:pt x="619" y="666"/>
                          </a:lnTo>
                          <a:lnTo>
                            <a:pt x="619" y="668"/>
                          </a:lnTo>
                          <a:lnTo>
                            <a:pt x="619" y="670"/>
                          </a:lnTo>
                          <a:lnTo>
                            <a:pt x="620" y="670"/>
                          </a:lnTo>
                          <a:lnTo>
                            <a:pt x="620" y="672"/>
                          </a:lnTo>
                          <a:lnTo>
                            <a:pt x="622" y="672"/>
                          </a:lnTo>
                          <a:lnTo>
                            <a:pt x="622" y="674"/>
                          </a:lnTo>
                          <a:lnTo>
                            <a:pt x="624" y="674"/>
                          </a:lnTo>
                          <a:lnTo>
                            <a:pt x="626" y="674"/>
                          </a:lnTo>
                          <a:lnTo>
                            <a:pt x="626" y="675"/>
                          </a:lnTo>
                          <a:lnTo>
                            <a:pt x="626" y="674"/>
                          </a:lnTo>
                          <a:lnTo>
                            <a:pt x="628" y="675"/>
                          </a:lnTo>
                          <a:lnTo>
                            <a:pt x="630" y="675"/>
                          </a:lnTo>
                          <a:lnTo>
                            <a:pt x="632" y="675"/>
                          </a:lnTo>
                          <a:lnTo>
                            <a:pt x="632" y="677"/>
                          </a:lnTo>
                          <a:lnTo>
                            <a:pt x="634" y="677"/>
                          </a:lnTo>
                          <a:lnTo>
                            <a:pt x="636" y="677"/>
                          </a:lnTo>
                          <a:lnTo>
                            <a:pt x="636" y="679"/>
                          </a:lnTo>
                          <a:lnTo>
                            <a:pt x="638" y="679"/>
                          </a:lnTo>
                          <a:lnTo>
                            <a:pt x="640" y="679"/>
                          </a:lnTo>
                          <a:lnTo>
                            <a:pt x="642" y="679"/>
                          </a:lnTo>
                          <a:lnTo>
                            <a:pt x="642" y="681"/>
                          </a:lnTo>
                          <a:lnTo>
                            <a:pt x="644" y="681"/>
                          </a:lnTo>
                          <a:lnTo>
                            <a:pt x="645" y="683"/>
                          </a:lnTo>
                          <a:lnTo>
                            <a:pt x="645" y="685"/>
                          </a:lnTo>
                          <a:lnTo>
                            <a:pt x="645" y="687"/>
                          </a:lnTo>
                          <a:lnTo>
                            <a:pt x="647" y="687"/>
                          </a:lnTo>
                          <a:lnTo>
                            <a:pt x="649" y="687"/>
                          </a:lnTo>
                          <a:lnTo>
                            <a:pt x="651" y="689"/>
                          </a:lnTo>
                          <a:lnTo>
                            <a:pt x="651" y="687"/>
                          </a:lnTo>
                          <a:lnTo>
                            <a:pt x="653" y="689"/>
                          </a:lnTo>
                          <a:lnTo>
                            <a:pt x="655" y="689"/>
                          </a:lnTo>
                          <a:lnTo>
                            <a:pt x="655" y="691"/>
                          </a:lnTo>
                          <a:lnTo>
                            <a:pt x="655" y="693"/>
                          </a:lnTo>
                          <a:lnTo>
                            <a:pt x="653" y="693"/>
                          </a:lnTo>
                          <a:lnTo>
                            <a:pt x="653" y="695"/>
                          </a:lnTo>
                          <a:lnTo>
                            <a:pt x="653" y="698"/>
                          </a:lnTo>
                          <a:lnTo>
                            <a:pt x="655" y="698"/>
                          </a:lnTo>
                          <a:lnTo>
                            <a:pt x="655" y="700"/>
                          </a:lnTo>
                          <a:lnTo>
                            <a:pt x="657" y="700"/>
                          </a:lnTo>
                          <a:lnTo>
                            <a:pt x="657" y="702"/>
                          </a:lnTo>
                          <a:lnTo>
                            <a:pt x="659" y="702"/>
                          </a:lnTo>
                          <a:lnTo>
                            <a:pt x="659" y="704"/>
                          </a:lnTo>
                          <a:lnTo>
                            <a:pt x="659" y="706"/>
                          </a:lnTo>
                          <a:lnTo>
                            <a:pt x="659" y="708"/>
                          </a:lnTo>
                          <a:lnTo>
                            <a:pt x="657" y="710"/>
                          </a:lnTo>
                          <a:lnTo>
                            <a:pt x="659" y="710"/>
                          </a:lnTo>
                          <a:lnTo>
                            <a:pt x="657" y="712"/>
                          </a:lnTo>
                          <a:lnTo>
                            <a:pt x="655" y="712"/>
                          </a:lnTo>
                          <a:lnTo>
                            <a:pt x="655" y="714"/>
                          </a:lnTo>
                          <a:lnTo>
                            <a:pt x="657" y="714"/>
                          </a:lnTo>
                          <a:lnTo>
                            <a:pt x="657" y="716"/>
                          </a:lnTo>
                          <a:lnTo>
                            <a:pt x="659" y="716"/>
                          </a:lnTo>
                          <a:lnTo>
                            <a:pt x="659" y="718"/>
                          </a:lnTo>
                          <a:lnTo>
                            <a:pt x="661" y="718"/>
                          </a:lnTo>
                          <a:lnTo>
                            <a:pt x="661" y="720"/>
                          </a:lnTo>
                          <a:lnTo>
                            <a:pt x="661" y="722"/>
                          </a:lnTo>
                          <a:lnTo>
                            <a:pt x="663" y="720"/>
                          </a:lnTo>
                          <a:lnTo>
                            <a:pt x="665" y="722"/>
                          </a:lnTo>
                          <a:lnTo>
                            <a:pt x="665" y="723"/>
                          </a:lnTo>
                          <a:lnTo>
                            <a:pt x="663" y="723"/>
                          </a:lnTo>
                          <a:lnTo>
                            <a:pt x="665" y="723"/>
                          </a:lnTo>
                          <a:lnTo>
                            <a:pt x="667" y="725"/>
                          </a:lnTo>
                          <a:lnTo>
                            <a:pt x="667" y="727"/>
                          </a:lnTo>
                          <a:lnTo>
                            <a:pt x="665" y="727"/>
                          </a:lnTo>
                          <a:lnTo>
                            <a:pt x="665" y="729"/>
                          </a:lnTo>
                          <a:lnTo>
                            <a:pt x="663" y="729"/>
                          </a:lnTo>
                          <a:lnTo>
                            <a:pt x="663" y="731"/>
                          </a:lnTo>
                          <a:lnTo>
                            <a:pt x="663" y="733"/>
                          </a:lnTo>
                          <a:lnTo>
                            <a:pt x="661" y="731"/>
                          </a:lnTo>
                          <a:lnTo>
                            <a:pt x="661" y="733"/>
                          </a:lnTo>
                          <a:lnTo>
                            <a:pt x="663" y="733"/>
                          </a:lnTo>
                          <a:lnTo>
                            <a:pt x="663" y="735"/>
                          </a:lnTo>
                          <a:lnTo>
                            <a:pt x="661" y="735"/>
                          </a:lnTo>
                          <a:lnTo>
                            <a:pt x="661" y="737"/>
                          </a:lnTo>
                          <a:lnTo>
                            <a:pt x="659" y="737"/>
                          </a:lnTo>
                          <a:lnTo>
                            <a:pt x="659" y="739"/>
                          </a:lnTo>
                          <a:lnTo>
                            <a:pt x="657" y="739"/>
                          </a:lnTo>
                          <a:lnTo>
                            <a:pt x="659" y="739"/>
                          </a:lnTo>
                          <a:lnTo>
                            <a:pt x="659" y="741"/>
                          </a:lnTo>
                          <a:lnTo>
                            <a:pt x="657" y="741"/>
                          </a:lnTo>
                          <a:lnTo>
                            <a:pt x="657" y="739"/>
                          </a:lnTo>
                          <a:lnTo>
                            <a:pt x="657" y="741"/>
                          </a:lnTo>
                          <a:lnTo>
                            <a:pt x="655" y="741"/>
                          </a:lnTo>
                          <a:lnTo>
                            <a:pt x="657" y="741"/>
                          </a:lnTo>
                          <a:lnTo>
                            <a:pt x="657" y="743"/>
                          </a:lnTo>
                          <a:lnTo>
                            <a:pt x="655" y="743"/>
                          </a:lnTo>
                          <a:lnTo>
                            <a:pt x="657" y="743"/>
                          </a:lnTo>
                          <a:lnTo>
                            <a:pt x="655" y="745"/>
                          </a:lnTo>
                          <a:lnTo>
                            <a:pt x="655" y="747"/>
                          </a:lnTo>
                          <a:lnTo>
                            <a:pt x="655" y="748"/>
                          </a:lnTo>
                          <a:lnTo>
                            <a:pt x="653" y="747"/>
                          </a:lnTo>
                          <a:lnTo>
                            <a:pt x="651" y="747"/>
                          </a:lnTo>
                          <a:lnTo>
                            <a:pt x="653" y="748"/>
                          </a:lnTo>
                          <a:lnTo>
                            <a:pt x="653" y="750"/>
                          </a:lnTo>
                          <a:lnTo>
                            <a:pt x="651" y="750"/>
                          </a:lnTo>
                          <a:lnTo>
                            <a:pt x="651" y="752"/>
                          </a:lnTo>
                          <a:lnTo>
                            <a:pt x="651" y="754"/>
                          </a:lnTo>
                          <a:lnTo>
                            <a:pt x="649" y="754"/>
                          </a:lnTo>
                          <a:lnTo>
                            <a:pt x="651" y="756"/>
                          </a:lnTo>
                          <a:lnTo>
                            <a:pt x="651" y="754"/>
                          </a:lnTo>
                          <a:lnTo>
                            <a:pt x="653" y="754"/>
                          </a:lnTo>
                          <a:lnTo>
                            <a:pt x="653" y="756"/>
                          </a:lnTo>
                          <a:lnTo>
                            <a:pt x="651" y="758"/>
                          </a:lnTo>
                          <a:lnTo>
                            <a:pt x="653" y="758"/>
                          </a:lnTo>
                          <a:lnTo>
                            <a:pt x="655" y="758"/>
                          </a:lnTo>
                          <a:lnTo>
                            <a:pt x="653" y="760"/>
                          </a:lnTo>
                          <a:lnTo>
                            <a:pt x="655" y="760"/>
                          </a:lnTo>
                          <a:lnTo>
                            <a:pt x="655" y="762"/>
                          </a:lnTo>
                          <a:lnTo>
                            <a:pt x="657" y="762"/>
                          </a:lnTo>
                          <a:lnTo>
                            <a:pt x="655" y="762"/>
                          </a:lnTo>
                          <a:lnTo>
                            <a:pt x="655" y="764"/>
                          </a:lnTo>
                          <a:lnTo>
                            <a:pt x="657" y="764"/>
                          </a:lnTo>
                          <a:lnTo>
                            <a:pt x="657" y="766"/>
                          </a:lnTo>
                          <a:lnTo>
                            <a:pt x="659" y="766"/>
                          </a:lnTo>
                          <a:lnTo>
                            <a:pt x="659" y="764"/>
                          </a:lnTo>
                          <a:lnTo>
                            <a:pt x="661" y="764"/>
                          </a:lnTo>
                          <a:lnTo>
                            <a:pt x="661" y="766"/>
                          </a:lnTo>
                          <a:lnTo>
                            <a:pt x="659" y="766"/>
                          </a:lnTo>
                          <a:lnTo>
                            <a:pt x="659" y="768"/>
                          </a:lnTo>
                          <a:lnTo>
                            <a:pt x="661" y="768"/>
                          </a:lnTo>
                          <a:lnTo>
                            <a:pt x="661" y="770"/>
                          </a:lnTo>
                          <a:lnTo>
                            <a:pt x="663" y="770"/>
                          </a:lnTo>
                          <a:lnTo>
                            <a:pt x="663" y="771"/>
                          </a:lnTo>
                          <a:lnTo>
                            <a:pt x="665" y="773"/>
                          </a:lnTo>
                          <a:lnTo>
                            <a:pt x="665" y="771"/>
                          </a:lnTo>
                          <a:lnTo>
                            <a:pt x="667" y="771"/>
                          </a:lnTo>
                          <a:lnTo>
                            <a:pt x="667" y="773"/>
                          </a:lnTo>
                          <a:lnTo>
                            <a:pt x="667" y="775"/>
                          </a:lnTo>
                          <a:lnTo>
                            <a:pt x="667" y="777"/>
                          </a:lnTo>
                          <a:lnTo>
                            <a:pt x="665" y="779"/>
                          </a:lnTo>
                          <a:lnTo>
                            <a:pt x="665" y="781"/>
                          </a:lnTo>
                          <a:lnTo>
                            <a:pt x="667" y="781"/>
                          </a:lnTo>
                          <a:lnTo>
                            <a:pt x="667" y="783"/>
                          </a:lnTo>
                          <a:lnTo>
                            <a:pt x="667" y="781"/>
                          </a:lnTo>
                          <a:lnTo>
                            <a:pt x="668" y="781"/>
                          </a:lnTo>
                          <a:lnTo>
                            <a:pt x="668" y="783"/>
                          </a:lnTo>
                          <a:lnTo>
                            <a:pt x="670" y="783"/>
                          </a:lnTo>
                          <a:lnTo>
                            <a:pt x="670" y="785"/>
                          </a:lnTo>
                          <a:lnTo>
                            <a:pt x="672" y="785"/>
                          </a:lnTo>
                          <a:lnTo>
                            <a:pt x="672" y="787"/>
                          </a:lnTo>
                          <a:lnTo>
                            <a:pt x="674" y="787"/>
                          </a:lnTo>
                          <a:lnTo>
                            <a:pt x="674" y="785"/>
                          </a:lnTo>
                          <a:lnTo>
                            <a:pt x="674" y="787"/>
                          </a:lnTo>
                          <a:lnTo>
                            <a:pt x="676" y="787"/>
                          </a:lnTo>
                          <a:lnTo>
                            <a:pt x="676" y="789"/>
                          </a:lnTo>
                          <a:lnTo>
                            <a:pt x="674" y="789"/>
                          </a:lnTo>
                          <a:lnTo>
                            <a:pt x="676" y="789"/>
                          </a:lnTo>
                          <a:lnTo>
                            <a:pt x="676" y="791"/>
                          </a:lnTo>
                          <a:lnTo>
                            <a:pt x="676" y="793"/>
                          </a:lnTo>
                          <a:lnTo>
                            <a:pt x="676" y="795"/>
                          </a:lnTo>
                          <a:lnTo>
                            <a:pt x="674" y="795"/>
                          </a:lnTo>
                          <a:lnTo>
                            <a:pt x="676" y="795"/>
                          </a:lnTo>
                          <a:lnTo>
                            <a:pt x="676" y="796"/>
                          </a:lnTo>
                          <a:lnTo>
                            <a:pt x="678" y="796"/>
                          </a:lnTo>
                          <a:lnTo>
                            <a:pt x="676" y="796"/>
                          </a:lnTo>
                          <a:lnTo>
                            <a:pt x="674" y="796"/>
                          </a:lnTo>
                          <a:lnTo>
                            <a:pt x="674" y="798"/>
                          </a:lnTo>
                          <a:lnTo>
                            <a:pt x="676" y="798"/>
                          </a:lnTo>
                          <a:lnTo>
                            <a:pt x="676" y="800"/>
                          </a:lnTo>
                          <a:lnTo>
                            <a:pt x="676" y="802"/>
                          </a:lnTo>
                          <a:lnTo>
                            <a:pt x="676" y="804"/>
                          </a:lnTo>
                          <a:lnTo>
                            <a:pt x="678" y="804"/>
                          </a:lnTo>
                          <a:lnTo>
                            <a:pt x="680" y="804"/>
                          </a:lnTo>
                          <a:lnTo>
                            <a:pt x="680" y="806"/>
                          </a:lnTo>
                          <a:lnTo>
                            <a:pt x="682" y="806"/>
                          </a:lnTo>
                          <a:lnTo>
                            <a:pt x="682" y="808"/>
                          </a:lnTo>
                          <a:lnTo>
                            <a:pt x="684" y="808"/>
                          </a:lnTo>
                          <a:lnTo>
                            <a:pt x="684" y="810"/>
                          </a:lnTo>
                          <a:lnTo>
                            <a:pt x="686" y="808"/>
                          </a:lnTo>
                          <a:lnTo>
                            <a:pt x="686" y="810"/>
                          </a:lnTo>
                          <a:lnTo>
                            <a:pt x="688" y="810"/>
                          </a:lnTo>
                          <a:lnTo>
                            <a:pt x="690" y="810"/>
                          </a:lnTo>
                          <a:lnTo>
                            <a:pt x="690" y="812"/>
                          </a:lnTo>
                          <a:lnTo>
                            <a:pt x="691" y="812"/>
                          </a:lnTo>
                          <a:lnTo>
                            <a:pt x="691" y="814"/>
                          </a:lnTo>
                          <a:lnTo>
                            <a:pt x="693" y="814"/>
                          </a:lnTo>
                          <a:lnTo>
                            <a:pt x="693" y="816"/>
                          </a:lnTo>
                          <a:lnTo>
                            <a:pt x="693" y="818"/>
                          </a:lnTo>
                          <a:lnTo>
                            <a:pt x="693" y="819"/>
                          </a:lnTo>
                          <a:lnTo>
                            <a:pt x="695" y="819"/>
                          </a:lnTo>
                          <a:lnTo>
                            <a:pt x="695" y="821"/>
                          </a:lnTo>
                          <a:lnTo>
                            <a:pt x="697" y="821"/>
                          </a:lnTo>
                          <a:lnTo>
                            <a:pt x="699" y="821"/>
                          </a:lnTo>
                          <a:lnTo>
                            <a:pt x="701" y="821"/>
                          </a:lnTo>
                          <a:lnTo>
                            <a:pt x="701" y="823"/>
                          </a:lnTo>
                          <a:lnTo>
                            <a:pt x="703" y="823"/>
                          </a:lnTo>
                          <a:lnTo>
                            <a:pt x="705" y="823"/>
                          </a:lnTo>
                          <a:lnTo>
                            <a:pt x="705" y="821"/>
                          </a:lnTo>
                          <a:lnTo>
                            <a:pt x="705" y="823"/>
                          </a:lnTo>
                          <a:lnTo>
                            <a:pt x="705" y="825"/>
                          </a:lnTo>
                          <a:lnTo>
                            <a:pt x="703" y="825"/>
                          </a:lnTo>
                          <a:lnTo>
                            <a:pt x="703" y="823"/>
                          </a:lnTo>
                          <a:lnTo>
                            <a:pt x="703" y="825"/>
                          </a:lnTo>
                          <a:lnTo>
                            <a:pt x="701" y="825"/>
                          </a:lnTo>
                          <a:lnTo>
                            <a:pt x="703" y="825"/>
                          </a:lnTo>
                          <a:lnTo>
                            <a:pt x="703" y="827"/>
                          </a:lnTo>
                          <a:lnTo>
                            <a:pt x="705" y="825"/>
                          </a:lnTo>
                          <a:lnTo>
                            <a:pt x="705" y="827"/>
                          </a:lnTo>
                          <a:lnTo>
                            <a:pt x="703" y="827"/>
                          </a:lnTo>
                          <a:lnTo>
                            <a:pt x="701" y="827"/>
                          </a:lnTo>
                          <a:lnTo>
                            <a:pt x="701" y="829"/>
                          </a:lnTo>
                          <a:lnTo>
                            <a:pt x="701" y="831"/>
                          </a:lnTo>
                          <a:lnTo>
                            <a:pt x="699" y="831"/>
                          </a:lnTo>
                          <a:lnTo>
                            <a:pt x="699" y="829"/>
                          </a:lnTo>
                          <a:lnTo>
                            <a:pt x="699" y="831"/>
                          </a:lnTo>
                          <a:lnTo>
                            <a:pt x="699" y="833"/>
                          </a:lnTo>
                          <a:lnTo>
                            <a:pt x="701" y="833"/>
                          </a:lnTo>
                          <a:lnTo>
                            <a:pt x="703" y="833"/>
                          </a:lnTo>
                          <a:lnTo>
                            <a:pt x="703" y="835"/>
                          </a:lnTo>
                          <a:lnTo>
                            <a:pt x="705" y="835"/>
                          </a:lnTo>
                          <a:lnTo>
                            <a:pt x="705" y="837"/>
                          </a:lnTo>
                          <a:lnTo>
                            <a:pt x="703" y="839"/>
                          </a:lnTo>
                          <a:lnTo>
                            <a:pt x="703" y="841"/>
                          </a:lnTo>
                          <a:lnTo>
                            <a:pt x="705" y="841"/>
                          </a:lnTo>
                          <a:lnTo>
                            <a:pt x="705" y="843"/>
                          </a:lnTo>
                          <a:lnTo>
                            <a:pt x="703" y="843"/>
                          </a:lnTo>
                          <a:lnTo>
                            <a:pt x="703" y="841"/>
                          </a:lnTo>
                          <a:lnTo>
                            <a:pt x="701" y="841"/>
                          </a:lnTo>
                          <a:lnTo>
                            <a:pt x="701" y="843"/>
                          </a:lnTo>
                          <a:lnTo>
                            <a:pt x="699" y="843"/>
                          </a:lnTo>
                          <a:lnTo>
                            <a:pt x="697" y="843"/>
                          </a:lnTo>
                          <a:lnTo>
                            <a:pt x="695" y="843"/>
                          </a:lnTo>
                          <a:lnTo>
                            <a:pt x="693" y="843"/>
                          </a:lnTo>
                          <a:lnTo>
                            <a:pt x="693" y="844"/>
                          </a:lnTo>
                          <a:lnTo>
                            <a:pt x="693" y="846"/>
                          </a:lnTo>
                          <a:lnTo>
                            <a:pt x="691" y="846"/>
                          </a:lnTo>
                          <a:lnTo>
                            <a:pt x="691" y="848"/>
                          </a:lnTo>
                          <a:lnTo>
                            <a:pt x="691" y="850"/>
                          </a:lnTo>
                          <a:lnTo>
                            <a:pt x="693" y="852"/>
                          </a:lnTo>
                          <a:lnTo>
                            <a:pt x="693" y="854"/>
                          </a:lnTo>
                          <a:lnTo>
                            <a:pt x="693" y="856"/>
                          </a:lnTo>
                          <a:lnTo>
                            <a:pt x="695" y="858"/>
                          </a:lnTo>
                          <a:lnTo>
                            <a:pt x="695" y="860"/>
                          </a:lnTo>
                          <a:lnTo>
                            <a:pt x="693" y="860"/>
                          </a:lnTo>
                          <a:lnTo>
                            <a:pt x="693" y="862"/>
                          </a:lnTo>
                          <a:lnTo>
                            <a:pt x="691" y="862"/>
                          </a:lnTo>
                          <a:lnTo>
                            <a:pt x="690" y="862"/>
                          </a:lnTo>
                          <a:lnTo>
                            <a:pt x="688" y="862"/>
                          </a:lnTo>
                          <a:lnTo>
                            <a:pt x="686" y="864"/>
                          </a:lnTo>
                          <a:lnTo>
                            <a:pt x="688" y="864"/>
                          </a:lnTo>
                          <a:lnTo>
                            <a:pt x="688" y="866"/>
                          </a:lnTo>
                          <a:lnTo>
                            <a:pt x="690" y="866"/>
                          </a:lnTo>
                          <a:lnTo>
                            <a:pt x="691" y="866"/>
                          </a:lnTo>
                          <a:lnTo>
                            <a:pt x="691" y="867"/>
                          </a:lnTo>
                          <a:lnTo>
                            <a:pt x="693" y="869"/>
                          </a:lnTo>
                          <a:lnTo>
                            <a:pt x="693" y="871"/>
                          </a:lnTo>
                          <a:lnTo>
                            <a:pt x="693" y="873"/>
                          </a:lnTo>
                          <a:lnTo>
                            <a:pt x="693" y="875"/>
                          </a:lnTo>
                          <a:lnTo>
                            <a:pt x="691" y="875"/>
                          </a:lnTo>
                          <a:lnTo>
                            <a:pt x="691" y="877"/>
                          </a:lnTo>
                          <a:lnTo>
                            <a:pt x="691" y="879"/>
                          </a:lnTo>
                          <a:lnTo>
                            <a:pt x="690" y="879"/>
                          </a:lnTo>
                          <a:lnTo>
                            <a:pt x="688" y="881"/>
                          </a:lnTo>
                          <a:lnTo>
                            <a:pt x="686" y="881"/>
                          </a:lnTo>
                          <a:lnTo>
                            <a:pt x="684" y="881"/>
                          </a:lnTo>
                          <a:lnTo>
                            <a:pt x="682" y="881"/>
                          </a:lnTo>
                          <a:lnTo>
                            <a:pt x="680" y="881"/>
                          </a:lnTo>
                          <a:lnTo>
                            <a:pt x="680" y="879"/>
                          </a:lnTo>
                          <a:lnTo>
                            <a:pt x="678" y="879"/>
                          </a:lnTo>
                          <a:lnTo>
                            <a:pt x="678" y="877"/>
                          </a:lnTo>
                          <a:lnTo>
                            <a:pt x="676" y="877"/>
                          </a:lnTo>
                          <a:lnTo>
                            <a:pt x="676" y="875"/>
                          </a:lnTo>
                          <a:lnTo>
                            <a:pt x="674" y="875"/>
                          </a:lnTo>
                          <a:lnTo>
                            <a:pt x="674" y="873"/>
                          </a:lnTo>
                          <a:lnTo>
                            <a:pt x="672" y="873"/>
                          </a:lnTo>
                          <a:lnTo>
                            <a:pt x="670" y="873"/>
                          </a:lnTo>
                          <a:lnTo>
                            <a:pt x="668" y="873"/>
                          </a:lnTo>
                          <a:lnTo>
                            <a:pt x="667" y="873"/>
                          </a:lnTo>
                          <a:lnTo>
                            <a:pt x="667" y="871"/>
                          </a:lnTo>
                          <a:lnTo>
                            <a:pt x="665" y="869"/>
                          </a:lnTo>
                          <a:lnTo>
                            <a:pt x="665" y="867"/>
                          </a:lnTo>
                          <a:lnTo>
                            <a:pt x="663" y="866"/>
                          </a:lnTo>
                          <a:lnTo>
                            <a:pt x="663" y="864"/>
                          </a:lnTo>
                          <a:lnTo>
                            <a:pt x="661" y="862"/>
                          </a:lnTo>
                          <a:lnTo>
                            <a:pt x="659" y="862"/>
                          </a:lnTo>
                          <a:lnTo>
                            <a:pt x="657" y="862"/>
                          </a:lnTo>
                          <a:lnTo>
                            <a:pt x="655" y="864"/>
                          </a:lnTo>
                          <a:lnTo>
                            <a:pt x="655" y="866"/>
                          </a:lnTo>
                          <a:lnTo>
                            <a:pt x="653" y="866"/>
                          </a:lnTo>
                          <a:lnTo>
                            <a:pt x="651" y="867"/>
                          </a:lnTo>
                          <a:lnTo>
                            <a:pt x="649" y="867"/>
                          </a:lnTo>
                          <a:lnTo>
                            <a:pt x="647" y="869"/>
                          </a:lnTo>
                          <a:lnTo>
                            <a:pt x="647" y="871"/>
                          </a:lnTo>
                          <a:lnTo>
                            <a:pt x="647" y="873"/>
                          </a:lnTo>
                          <a:lnTo>
                            <a:pt x="647" y="875"/>
                          </a:lnTo>
                          <a:lnTo>
                            <a:pt x="647" y="877"/>
                          </a:lnTo>
                          <a:lnTo>
                            <a:pt x="647" y="879"/>
                          </a:lnTo>
                          <a:lnTo>
                            <a:pt x="647" y="881"/>
                          </a:lnTo>
                          <a:lnTo>
                            <a:pt x="645" y="881"/>
                          </a:lnTo>
                          <a:lnTo>
                            <a:pt x="645" y="883"/>
                          </a:lnTo>
                          <a:lnTo>
                            <a:pt x="644" y="883"/>
                          </a:lnTo>
                          <a:lnTo>
                            <a:pt x="642" y="883"/>
                          </a:lnTo>
                          <a:lnTo>
                            <a:pt x="640" y="883"/>
                          </a:lnTo>
                          <a:lnTo>
                            <a:pt x="638" y="881"/>
                          </a:lnTo>
                          <a:lnTo>
                            <a:pt x="636" y="879"/>
                          </a:lnTo>
                          <a:lnTo>
                            <a:pt x="636" y="877"/>
                          </a:lnTo>
                          <a:lnTo>
                            <a:pt x="636" y="875"/>
                          </a:lnTo>
                          <a:lnTo>
                            <a:pt x="636" y="871"/>
                          </a:lnTo>
                          <a:lnTo>
                            <a:pt x="636" y="869"/>
                          </a:lnTo>
                          <a:lnTo>
                            <a:pt x="636" y="867"/>
                          </a:lnTo>
                          <a:lnTo>
                            <a:pt x="636" y="864"/>
                          </a:lnTo>
                          <a:lnTo>
                            <a:pt x="636" y="862"/>
                          </a:lnTo>
                          <a:lnTo>
                            <a:pt x="636" y="858"/>
                          </a:lnTo>
                          <a:lnTo>
                            <a:pt x="636" y="856"/>
                          </a:lnTo>
                          <a:lnTo>
                            <a:pt x="636" y="854"/>
                          </a:lnTo>
                          <a:lnTo>
                            <a:pt x="638" y="854"/>
                          </a:lnTo>
                          <a:lnTo>
                            <a:pt x="640" y="854"/>
                          </a:lnTo>
                          <a:lnTo>
                            <a:pt x="642" y="854"/>
                          </a:lnTo>
                          <a:lnTo>
                            <a:pt x="642" y="856"/>
                          </a:lnTo>
                          <a:lnTo>
                            <a:pt x="642" y="858"/>
                          </a:lnTo>
                          <a:lnTo>
                            <a:pt x="644" y="858"/>
                          </a:lnTo>
                          <a:lnTo>
                            <a:pt x="645" y="858"/>
                          </a:lnTo>
                          <a:lnTo>
                            <a:pt x="645" y="856"/>
                          </a:lnTo>
                          <a:lnTo>
                            <a:pt x="644" y="854"/>
                          </a:lnTo>
                          <a:lnTo>
                            <a:pt x="644" y="852"/>
                          </a:lnTo>
                          <a:lnTo>
                            <a:pt x="642" y="850"/>
                          </a:lnTo>
                          <a:lnTo>
                            <a:pt x="640" y="848"/>
                          </a:lnTo>
                          <a:lnTo>
                            <a:pt x="638" y="846"/>
                          </a:lnTo>
                          <a:lnTo>
                            <a:pt x="636" y="846"/>
                          </a:lnTo>
                          <a:lnTo>
                            <a:pt x="636" y="844"/>
                          </a:lnTo>
                          <a:lnTo>
                            <a:pt x="634" y="843"/>
                          </a:lnTo>
                          <a:lnTo>
                            <a:pt x="634" y="841"/>
                          </a:lnTo>
                          <a:lnTo>
                            <a:pt x="632" y="839"/>
                          </a:lnTo>
                          <a:lnTo>
                            <a:pt x="630" y="837"/>
                          </a:lnTo>
                          <a:lnTo>
                            <a:pt x="630" y="835"/>
                          </a:lnTo>
                          <a:lnTo>
                            <a:pt x="628" y="835"/>
                          </a:lnTo>
                          <a:lnTo>
                            <a:pt x="626" y="833"/>
                          </a:lnTo>
                          <a:lnTo>
                            <a:pt x="624" y="833"/>
                          </a:lnTo>
                          <a:lnTo>
                            <a:pt x="622" y="833"/>
                          </a:lnTo>
                          <a:lnTo>
                            <a:pt x="620" y="833"/>
                          </a:lnTo>
                          <a:lnTo>
                            <a:pt x="619" y="833"/>
                          </a:lnTo>
                          <a:lnTo>
                            <a:pt x="619" y="831"/>
                          </a:lnTo>
                          <a:lnTo>
                            <a:pt x="619" y="829"/>
                          </a:lnTo>
                          <a:lnTo>
                            <a:pt x="617" y="829"/>
                          </a:lnTo>
                          <a:lnTo>
                            <a:pt x="617" y="831"/>
                          </a:lnTo>
                          <a:lnTo>
                            <a:pt x="615" y="831"/>
                          </a:lnTo>
                          <a:lnTo>
                            <a:pt x="613" y="831"/>
                          </a:lnTo>
                          <a:lnTo>
                            <a:pt x="611" y="833"/>
                          </a:lnTo>
                          <a:lnTo>
                            <a:pt x="611" y="835"/>
                          </a:lnTo>
                          <a:lnTo>
                            <a:pt x="613" y="835"/>
                          </a:lnTo>
                          <a:lnTo>
                            <a:pt x="613" y="837"/>
                          </a:lnTo>
                          <a:lnTo>
                            <a:pt x="613" y="839"/>
                          </a:lnTo>
                          <a:lnTo>
                            <a:pt x="613" y="841"/>
                          </a:lnTo>
                          <a:lnTo>
                            <a:pt x="615" y="843"/>
                          </a:lnTo>
                          <a:lnTo>
                            <a:pt x="617" y="843"/>
                          </a:lnTo>
                          <a:lnTo>
                            <a:pt x="619" y="843"/>
                          </a:lnTo>
                          <a:lnTo>
                            <a:pt x="620" y="843"/>
                          </a:lnTo>
                          <a:lnTo>
                            <a:pt x="620" y="844"/>
                          </a:lnTo>
                          <a:lnTo>
                            <a:pt x="622" y="844"/>
                          </a:lnTo>
                          <a:lnTo>
                            <a:pt x="620" y="846"/>
                          </a:lnTo>
                          <a:lnTo>
                            <a:pt x="620" y="848"/>
                          </a:lnTo>
                          <a:lnTo>
                            <a:pt x="619" y="848"/>
                          </a:lnTo>
                          <a:lnTo>
                            <a:pt x="617" y="848"/>
                          </a:lnTo>
                          <a:lnTo>
                            <a:pt x="615" y="848"/>
                          </a:lnTo>
                          <a:lnTo>
                            <a:pt x="613" y="848"/>
                          </a:lnTo>
                          <a:lnTo>
                            <a:pt x="611" y="848"/>
                          </a:lnTo>
                          <a:lnTo>
                            <a:pt x="609" y="846"/>
                          </a:lnTo>
                          <a:lnTo>
                            <a:pt x="607" y="844"/>
                          </a:lnTo>
                          <a:lnTo>
                            <a:pt x="605" y="841"/>
                          </a:lnTo>
                          <a:lnTo>
                            <a:pt x="603" y="839"/>
                          </a:lnTo>
                          <a:lnTo>
                            <a:pt x="603" y="837"/>
                          </a:lnTo>
                          <a:lnTo>
                            <a:pt x="601" y="835"/>
                          </a:lnTo>
                          <a:lnTo>
                            <a:pt x="601" y="833"/>
                          </a:lnTo>
                          <a:lnTo>
                            <a:pt x="599" y="831"/>
                          </a:lnTo>
                          <a:lnTo>
                            <a:pt x="597" y="829"/>
                          </a:lnTo>
                          <a:lnTo>
                            <a:pt x="596" y="829"/>
                          </a:lnTo>
                          <a:lnTo>
                            <a:pt x="594" y="831"/>
                          </a:lnTo>
                          <a:lnTo>
                            <a:pt x="592" y="831"/>
                          </a:lnTo>
                          <a:lnTo>
                            <a:pt x="590" y="831"/>
                          </a:lnTo>
                          <a:lnTo>
                            <a:pt x="590" y="833"/>
                          </a:lnTo>
                          <a:lnTo>
                            <a:pt x="588" y="835"/>
                          </a:lnTo>
                          <a:lnTo>
                            <a:pt x="588" y="837"/>
                          </a:lnTo>
                          <a:lnTo>
                            <a:pt x="586" y="841"/>
                          </a:lnTo>
                          <a:lnTo>
                            <a:pt x="584" y="843"/>
                          </a:lnTo>
                          <a:lnTo>
                            <a:pt x="582" y="844"/>
                          </a:lnTo>
                          <a:lnTo>
                            <a:pt x="580" y="844"/>
                          </a:lnTo>
                          <a:lnTo>
                            <a:pt x="578" y="844"/>
                          </a:lnTo>
                          <a:lnTo>
                            <a:pt x="576" y="844"/>
                          </a:lnTo>
                          <a:lnTo>
                            <a:pt x="574" y="844"/>
                          </a:lnTo>
                          <a:lnTo>
                            <a:pt x="572" y="844"/>
                          </a:lnTo>
                          <a:lnTo>
                            <a:pt x="571" y="846"/>
                          </a:lnTo>
                          <a:lnTo>
                            <a:pt x="569" y="846"/>
                          </a:lnTo>
                          <a:lnTo>
                            <a:pt x="567" y="848"/>
                          </a:lnTo>
                          <a:lnTo>
                            <a:pt x="565" y="848"/>
                          </a:lnTo>
                          <a:lnTo>
                            <a:pt x="563" y="848"/>
                          </a:lnTo>
                          <a:lnTo>
                            <a:pt x="561" y="848"/>
                          </a:lnTo>
                          <a:lnTo>
                            <a:pt x="559" y="846"/>
                          </a:lnTo>
                          <a:lnTo>
                            <a:pt x="557" y="844"/>
                          </a:lnTo>
                          <a:lnTo>
                            <a:pt x="557" y="843"/>
                          </a:lnTo>
                          <a:lnTo>
                            <a:pt x="557" y="841"/>
                          </a:lnTo>
                          <a:lnTo>
                            <a:pt x="559" y="839"/>
                          </a:lnTo>
                          <a:lnTo>
                            <a:pt x="561" y="837"/>
                          </a:lnTo>
                          <a:lnTo>
                            <a:pt x="561" y="835"/>
                          </a:lnTo>
                          <a:lnTo>
                            <a:pt x="563" y="835"/>
                          </a:lnTo>
                          <a:lnTo>
                            <a:pt x="565" y="833"/>
                          </a:lnTo>
                          <a:lnTo>
                            <a:pt x="567" y="831"/>
                          </a:lnTo>
                          <a:lnTo>
                            <a:pt x="567" y="829"/>
                          </a:lnTo>
                          <a:lnTo>
                            <a:pt x="565" y="829"/>
                          </a:lnTo>
                          <a:lnTo>
                            <a:pt x="565" y="827"/>
                          </a:lnTo>
                          <a:lnTo>
                            <a:pt x="563" y="825"/>
                          </a:lnTo>
                          <a:lnTo>
                            <a:pt x="563" y="823"/>
                          </a:lnTo>
                          <a:lnTo>
                            <a:pt x="563" y="821"/>
                          </a:lnTo>
                          <a:lnTo>
                            <a:pt x="563" y="819"/>
                          </a:lnTo>
                          <a:lnTo>
                            <a:pt x="565" y="819"/>
                          </a:lnTo>
                          <a:lnTo>
                            <a:pt x="567" y="819"/>
                          </a:lnTo>
                          <a:lnTo>
                            <a:pt x="569" y="818"/>
                          </a:lnTo>
                          <a:lnTo>
                            <a:pt x="571" y="816"/>
                          </a:lnTo>
                          <a:lnTo>
                            <a:pt x="572" y="816"/>
                          </a:lnTo>
                          <a:lnTo>
                            <a:pt x="574" y="816"/>
                          </a:lnTo>
                          <a:lnTo>
                            <a:pt x="576" y="816"/>
                          </a:lnTo>
                          <a:lnTo>
                            <a:pt x="576" y="814"/>
                          </a:lnTo>
                          <a:lnTo>
                            <a:pt x="574" y="812"/>
                          </a:lnTo>
                          <a:lnTo>
                            <a:pt x="572" y="810"/>
                          </a:lnTo>
                          <a:lnTo>
                            <a:pt x="571" y="810"/>
                          </a:lnTo>
                          <a:lnTo>
                            <a:pt x="569" y="808"/>
                          </a:lnTo>
                          <a:lnTo>
                            <a:pt x="567" y="808"/>
                          </a:lnTo>
                          <a:lnTo>
                            <a:pt x="565" y="808"/>
                          </a:lnTo>
                          <a:lnTo>
                            <a:pt x="565" y="810"/>
                          </a:lnTo>
                          <a:lnTo>
                            <a:pt x="563" y="810"/>
                          </a:lnTo>
                          <a:lnTo>
                            <a:pt x="563" y="812"/>
                          </a:lnTo>
                          <a:lnTo>
                            <a:pt x="561" y="814"/>
                          </a:lnTo>
                          <a:lnTo>
                            <a:pt x="559" y="814"/>
                          </a:lnTo>
                          <a:lnTo>
                            <a:pt x="555" y="816"/>
                          </a:lnTo>
                          <a:lnTo>
                            <a:pt x="553" y="816"/>
                          </a:lnTo>
                          <a:lnTo>
                            <a:pt x="551" y="816"/>
                          </a:lnTo>
                          <a:lnTo>
                            <a:pt x="549" y="816"/>
                          </a:lnTo>
                          <a:lnTo>
                            <a:pt x="548" y="814"/>
                          </a:lnTo>
                          <a:lnTo>
                            <a:pt x="548" y="812"/>
                          </a:lnTo>
                          <a:lnTo>
                            <a:pt x="549" y="810"/>
                          </a:lnTo>
                          <a:lnTo>
                            <a:pt x="549" y="808"/>
                          </a:lnTo>
                          <a:lnTo>
                            <a:pt x="549" y="806"/>
                          </a:lnTo>
                          <a:lnTo>
                            <a:pt x="548" y="806"/>
                          </a:lnTo>
                          <a:lnTo>
                            <a:pt x="546" y="804"/>
                          </a:lnTo>
                          <a:lnTo>
                            <a:pt x="544" y="806"/>
                          </a:lnTo>
                          <a:lnTo>
                            <a:pt x="544" y="808"/>
                          </a:lnTo>
                          <a:lnTo>
                            <a:pt x="544" y="810"/>
                          </a:lnTo>
                          <a:lnTo>
                            <a:pt x="544" y="812"/>
                          </a:lnTo>
                          <a:lnTo>
                            <a:pt x="544" y="814"/>
                          </a:lnTo>
                          <a:lnTo>
                            <a:pt x="544" y="816"/>
                          </a:lnTo>
                          <a:lnTo>
                            <a:pt x="542" y="816"/>
                          </a:lnTo>
                          <a:lnTo>
                            <a:pt x="542" y="818"/>
                          </a:lnTo>
                          <a:lnTo>
                            <a:pt x="540" y="818"/>
                          </a:lnTo>
                          <a:lnTo>
                            <a:pt x="538" y="818"/>
                          </a:lnTo>
                          <a:lnTo>
                            <a:pt x="536" y="816"/>
                          </a:lnTo>
                          <a:lnTo>
                            <a:pt x="536" y="814"/>
                          </a:lnTo>
                          <a:lnTo>
                            <a:pt x="534" y="812"/>
                          </a:lnTo>
                          <a:lnTo>
                            <a:pt x="532" y="810"/>
                          </a:lnTo>
                          <a:lnTo>
                            <a:pt x="532" y="808"/>
                          </a:lnTo>
                          <a:lnTo>
                            <a:pt x="530" y="808"/>
                          </a:lnTo>
                          <a:lnTo>
                            <a:pt x="528" y="808"/>
                          </a:lnTo>
                          <a:lnTo>
                            <a:pt x="526" y="808"/>
                          </a:lnTo>
                          <a:lnTo>
                            <a:pt x="524" y="808"/>
                          </a:lnTo>
                          <a:lnTo>
                            <a:pt x="523" y="810"/>
                          </a:lnTo>
                          <a:lnTo>
                            <a:pt x="521" y="812"/>
                          </a:lnTo>
                          <a:lnTo>
                            <a:pt x="519" y="814"/>
                          </a:lnTo>
                          <a:lnTo>
                            <a:pt x="517" y="816"/>
                          </a:lnTo>
                          <a:lnTo>
                            <a:pt x="515" y="818"/>
                          </a:lnTo>
                          <a:lnTo>
                            <a:pt x="513" y="818"/>
                          </a:lnTo>
                          <a:lnTo>
                            <a:pt x="513" y="819"/>
                          </a:lnTo>
                          <a:lnTo>
                            <a:pt x="513" y="821"/>
                          </a:lnTo>
                          <a:lnTo>
                            <a:pt x="513" y="823"/>
                          </a:lnTo>
                          <a:lnTo>
                            <a:pt x="513" y="825"/>
                          </a:lnTo>
                          <a:lnTo>
                            <a:pt x="513" y="827"/>
                          </a:lnTo>
                          <a:lnTo>
                            <a:pt x="515" y="827"/>
                          </a:lnTo>
                          <a:lnTo>
                            <a:pt x="517" y="827"/>
                          </a:lnTo>
                          <a:lnTo>
                            <a:pt x="519" y="827"/>
                          </a:lnTo>
                          <a:lnTo>
                            <a:pt x="519" y="825"/>
                          </a:lnTo>
                          <a:lnTo>
                            <a:pt x="521" y="825"/>
                          </a:lnTo>
                          <a:lnTo>
                            <a:pt x="523" y="825"/>
                          </a:lnTo>
                          <a:lnTo>
                            <a:pt x="524" y="825"/>
                          </a:lnTo>
                          <a:lnTo>
                            <a:pt x="526" y="825"/>
                          </a:lnTo>
                          <a:lnTo>
                            <a:pt x="528" y="827"/>
                          </a:lnTo>
                          <a:lnTo>
                            <a:pt x="528" y="829"/>
                          </a:lnTo>
                          <a:lnTo>
                            <a:pt x="528" y="831"/>
                          </a:lnTo>
                          <a:lnTo>
                            <a:pt x="528" y="833"/>
                          </a:lnTo>
                          <a:lnTo>
                            <a:pt x="526" y="835"/>
                          </a:lnTo>
                          <a:lnTo>
                            <a:pt x="526" y="837"/>
                          </a:lnTo>
                          <a:lnTo>
                            <a:pt x="524" y="837"/>
                          </a:lnTo>
                          <a:lnTo>
                            <a:pt x="523" y="839"/>
                          </a:lnTo>
                          <a:lnTo>
                            <a:pt x="523" y="841"/>
                          </a:lnTo>
                          <a:lnTo>
                            <a:pt x="521" y="841"/>
                          </a:lnTo>
                          <a:lnTo>
                            <a:pt x="519" y="843"/>
                          </a:lnTo>
                          <a:lnTo>
                            <a:pt x="519" y="844"/>
                          </a:lnTo>
                          <a:lnTo>
                            <a:pt x="517" y="844"/>
                          </a:lnTo>
                          <a:lnTo>
                            <a:pt x="517" y="846"/>
                          </a:lnTo>
                          <a:lnTo>
                            <a:pt x="517" y="848"/>
                          </a:lnTo>
                          <a:lnTo>
                            <a:pt x="517" y="850"/>
                          </a:lnTo>
                          <a:lnTo>
                            <a:pt x="515" y="852"/>
                          </a:lnTo>
                          <a:lnTo>
                            <a:pt x="513" y="852"/>
                          </a:lnTo>
                          <a:lnTo>
                            <a:pt x="511" y="852"/>
                          </a:lnTo>
                          <a:lnTo>
                            <a:pt x="509" y="854"/>
                          </a:lnTo>
                          <a:lnTo>
                            <a:pt x="507" y="854"/>
                          </a:lnTo>
                          <a:lnTo>
                            <a:pt x="505" y="852"/>
                          </a:lnTo>
                          <a:lnTo>
                            <a:pt x="503" y="850"/>
                          </a:lnTo>
                          <a:lnTo>
                            <a:pt x="503" y="848"/>
                          </a:lnTo>
                          <a:lnTo>
                            <a:pt x="503" y="846"/>
                          </a:lnTo>
                          <a:lnTo>
                            <a:pt x="503" y="844"/>
                          </a:lnTo>
                          <a:lnTo>
                            <a:pt x="503" y="843"/>
                          </a:lnTo>
                          <a:lnTo>
                            <a:pt x="501" y="841"/>
                          </a:lnTo>
                          <a:lnTo>
                            <a:pt x="498" y="841"/>
                          </a:lnTo>
                          <a:lnTo>
                            <a:pt x="494" y="841"/>
                          </a:lnTo>
                          <a:lnTo>
                            <a:pt x="492" y="839"/>
                          </a:lnTo>
                          <a:lnTo>
                            <a:pt x="490" y="837"/>
                          </a:lnTo>
                          <a:lnTo>
                            <a:pt x="490" y="835"/>
                          </a:lnTo>
                          <a:lnTo>
                            <a:pt x="488" y="835"/>
                          </a:lnTo>
                          <a:lnTo>
                            <a:pt x="488" y="833"/>
                          </a:lnTo>
                          <a:lnTo>
                            <a:pt x="490" y="831"/>
                          </a:lnTo>
                          <a:lnTo>
                            <a:pt x="490" y="829"/>
                          </a:lnTo>
                          <a:lnTo>
                            <a:pt x="492" y="827"/>
                          </a:lnTo>
                          <a:lnTo>
                            <a:pt x="494" y="827"/>
                          </a:lnTo>
                          <a:lnTo>
                            <a:pt x="496" y="825"/>
                          </a:lnTo>
                          <a:lnTo>
                            <a:pt x="496" y="823"/>
                          </a:lnTo>
                          <a:lnTo>
                            <a:pt x="498" y="819"/>
                          </a:lnTo>
                          <a:lnTo>
                            <a:pt x="498" y="818"/>
                          </a:lnTo>
                          <a:lnTo>
                            <a:pt x="496" y="818"/>
                          </a:lnTo>
                          <a:lnTo>
                            <a:pt x="494" y="818"/>
                          </a:lnTo>
                          <a:lnTo>
                            <a:pt x="492" y="818"/>
                          </a:lnTo>
                          <a:lnTo>
                            <a:pt x="490" y="818"/>
                          </a:lnTo>
                          <a:lnTo>
                            <a:pt x="490" y="819"/>
                          </a:lnTo>
                          <a:lnTo>
                            <a:pt x="488" y="821"/>
                          </a:lnTo>
                          <a:lnTo>
                            <a:pt x="488" y="823"/>
                          </a:lnTo>
                          <a:lnTo>
                            <a:pt x="488" y="825"/>
                          </a:lnTo>
                          <a:lnTo>
                            <a:pt x="486" y="827"/>
                          </a:lnTo>
                          <a:lnTo>
                            <a:pt x="482" y="827"/>
                          </a:lnTo>
                          <a:lnTo>
                            <a:pt x="480" y="827"/>
                          </a:lnTo>
                          <a:lnTo>
                            <a:pt x="478" y="825"/>
                          </a:lnTo>
                          <a:lnTo>
                            <a:pt x="476" y="825"/>
                          </a:lnTo>
                          <a:lnTo>
                            <a:pt x="476" y="823"/>
                          </a:lnTo>
                          <a:lnTo>
                            <a:pt x="475" y="821"/>
                          </a:lnTo>
                          <a:lnTo>
                            <a:pt x="473" y="819"/>
                          </a:lnTo>
                          <a:lnTo>
                            <a:pt x="469" y="818"/>
                          </a:lnTo>
                          <a:lnTo>
                            <a:pt x="469" y="816"/>
                          </a:lnTo>
                          <a:lnTo>
                            <a:pt x="467" y="814"/>
                          </a:lnTo>
                          <a:lnTo>
                            <a:pt x="467" y="812"/>
                          </a:lnTo>
                          <a:lnTo>
                            <a:pt x="467" y="810"/>
                          </a:lnTo>
                          <a:lnTo>
                            <a:pt x="469" y="808"/>
                          </a:lnTo>
                          <a:lnTo>
                            <a:pt x="469" y="806"/>
                          </a:lnTo>
                          <a:lnTo>
                            <a:pt x="471" y="806"/>
                          </a:lnTo>
                          <a:lnTo>
                            <a:pt x="471" y="804"/>
                          </a:lnTo>
                          <a:lnTo>
                            <a:pt x="473" y="804"/>
                          </a:lnTo>
                          <a:lnTo>
                            <a:pt x="475" y="804"/>
                          </a:lnTo>
                          <a:lnTo>
                            <a:pt x="476" y="806"/>
                          </a:lnTo>
                          <a:lnTo>
                            <a:pt x="478" y="806"/>
                          </a:lnTo>
                          <a:lnTo>
                            <a:pt x="480" y="804"/>
                          </a:lnTo>
                          <a:lnTo>
                            <a:pt x="482" y="802"/>
                          </a:lnTo>
                          <a:lnTo>
                            <a:pt x="482" y="800"/>
                          </a:lnTo>
                          <a:lnTo>
                            <a:pt x="482" y="798"/>
                          </a:lnTo>
                          <a:lnTo>
                            <a:pt x="484" y="796"/>
                          </a:lnTo>
                          <a:lnTo>
                            <a:pt x="486" y="795"/>
                          </a:lnTo>
                          <a:lnTo>
                            <a:pt x="488" y="795"/>
                          </a:lnTo>
                          <a:lnTo>
                            <a:pt x="490" y="793"/>
                          </a:lnTo>
                          <a:lnTo>
                            <a:pt x="490" y="791"/>
                          </a:lnTo>
                          <a:lnTo>
                            <a:pt x="490" y="789"/>
                          </a:lnTo>
                          <a:lnTo>
                            <a:pt x="488" y="789"/>
                          </a:lnTo>
                          <a:lnTo>
                            <a:pt x="486" y="785"/>
                          </a:lnTo>
                          <a:lnTo>
                            <a:pt x="484" y="783"/>
                          </a:lnTo>
                          <a:lnTo>
                            <a:pt x="482" y="781"/>
                          </a:lnTo>
                          <a:lnTo>
                            <a:pt x="482" y="779"/>
                          </a:lnTo>
                          <a:lnTo>
                            <a:pt x="480" y="777"/>
                          </a:lnTo>
                          <a:lnTo>
                            <a:pt x="478" y="775"/>
                          </a:lnTo>
                          <a:lnTo>
                            <a:pt x="476" y="775"/>
                          </a:lnTo>
                          <a:lnTo>
                            <a:pt x="475" y="773"/>
                          </a:lnTo>
                          <a:lnTo>
                            <a:pt x="473" y="773"/>
                          </a:lnTo>
                          <a:lnTo>
                            <a:pt x="473" y="771"/>
                          </a:lnTo>
                          <a:lnTo>
                            <a:pt x="471" y="771"/>
                          </a:lnTo>
                          <a:lnTo>
                            <a:pt x="471" y="770"/>
                          </a:lnTo>
                          <a:lnTo>
                            <a:pt x="469" y="768"/>
                          </a:lnTo>
                          <a:lnTo>
                            <a:pt x="469" y="766"/>
                          </a:lnTo>
                          <a:lnTo>
                            <a:pt x="469" y="764"/>
                          </a:lnTo>
                          <a:lnTo>
                            <a:pt x="469" y="762"/>
                          </a:lnTo>
                          <a:lnTo>
                            <a:pt x="469" y="760"/>
                          </a:lnTo>
                          <a:lnTo>
                            <a:pt x="471" y="758"/>
                          </a:lnTo>
                          <a:lnTo>
                            <a:pt x="471" y="756"/>
                          </a:lnTo>
                          <a:lnTo>
                            <a:pt x="471" y="754"/>
                          </a:lnTo>
                          <a:lnTo>
                            <a:pt x="473" y="754"/>
                          </a:lnTo>
                          <a:lnTo>
                            <a:pt x="475" y="754"/>
                          </a:lnTo>
                          <a:lnTo>
                            <a:pt x="476" y="754"/>
                          </a:lnTo>
                          <a:lnTo>
                            <a:pt x="478" y="754"/>
                          </a:lnTo>
                          <a:lnTo>
                            <a:pt x="480" y="754"/>
                          </a:lnTo>
                          <a:lnTo>
                            <a:pt x="482" y="752"/>
                          </a:lnTo>
                          <a:lnTo>
                            <a:pt x="482" y="750"/>
                          </a:lnTo>
                          <a:lnTo>
                            <a:pt x="480" y="748"/>
                          </a:lnTo>
                          <a:lnTo>
                            <a:pt x="480" y="747"/>
                          </a:lnTo>
                          <a:lnTo>
                            <a:pt x="478" y="745"/>
                          </a:lnTo>
                          <a:lnTo>
                            <a:pt x="478" y="743"/>
                          </a:lnTo>
                          <a:lnTo>
                            <a:pt x="478" y="741"/>
                          </a:lnTo>
                          <a:lnTo>
                            <a:pt x="478" y="739"/>
                          </a:lnTo>
                          <a:lnTo>
                            <a:pt x="480" y="737"/>
                          </a:lnTo>
                          <a:lnTo>
                            <a:pt x="480" y="735"/>
                          </a:lnTo>
                          <a:lnTo>
                            <a:pt x="482" y="735"/>
                          </a:lnTo>
                          <a:lnTo>
                            <a:pt x="482" y="733"/>
                          </a:lnTo>
                          <a:lnTo>
                            <a:pt x="480" y="731"/>
                          </a:lnTo>
                          <a:lnTo>
                            <a:pt x="480" y="729"/>
                          </a:lnTo>
                          <a:lnTo>
                            <a:pt x="480" y="727"/>
                          </a:lnTo>
                          <a:lnTo>
                            <a:pt x="480" y="725"/>
                          </a:lnTo>
                          <a:lnTo>
                            <a:pt x="480" y="722"/>
                          </a:lnTo>
                          <a:lnTo>
                            <a:pt x="482" y="722"/>
                          </a:lnTo>
                          <a:lnTo>
                            <a:pt x="480" y="720"/>
                          </a:lnTo>
                          <a:lnTo>
                            <a:pt x="480" y="718"/>
                          </a:lnTo>
                          <a:lnTo>
                            <a:pt x="480" y="716"/>
                          </a:lnTo>
                          <a:lnTo>
                            <a:pt x="480" y="714"/>
                          </a:lnTo>
                          <a:lnTo>
                            <a:pt x="480" y="712"/>
                          </a:lnTo>
                          <a:lnTo>
                            <a:pt x="478" y="710"/>
                          </a:lnTo>
                          <a:lnTo>
                            <a:pt x="478" y="708"/>
                          </a:lnTo>
                          <a:lnTo>
                            <a:pt x="478" y="706"/>
                          </a:lnTo>
                          <a:lnTo>
                            <a:pt x="476" y="706"/>
                          </a:lnTo>
                          <a:lnTo>
                            <a:pt x="476" y="704"/>
                          </a:lnTo>
                          <a:lnTo>
                            <a:pt x="475" y="704"/>
                          </a:lnTo>
                          <a:lnTo>
                            <a:pt x="475" y="702"/>
                          </a:lnTo>
                          <a:lnTo>
                            <a:pt x="473" y="702"/>
                          </a:lnTo>
                          <a:lnTo>
                            <a:pt x="471" y="702"/>
                          </a:lnTo>
                          <a:lnTo>
                            <a:pt x="471" y="704"/>
                          </a:lnTo>
                          <a:lnTo>
                            <a:pt x="469" y="704"/>
                          </a:lnTo>
                          <a:lnTo>
                            <a:pt x="469" y="706"/>
                          </a:lnTo>
                          <a:lnTo>
                            <a:pt x="469" y="708"/>
                          </a:lnTo>
                          <a:lnTo>
                            <a:pt x="469" y="710"/>
                          </a:lnTo>
                          <a:lnTo>
                            <a:pt x="469" y="712"/>
                          </a:lnTo>
                          <a:lnTo>
                            <a:pt x="467" y="712"/>
                          </a:lnTo>
                          <a:lnTo>
                            <a:pt x="465" y="712"/>
                          </a:lnTo>
                          <a:lnTo>
                            <a:pt x="465" y="710"/>
                          </a:lnTo>
                          <a:lnTo>
                            <a:pt x="463" y="710"/>
                          </a:lnTo>
                          <a:lnTo>
                            <a:pt x="463" y="708"/>
                          </a:lnTo>
                          <a:lnTo>
                            <a:pt x="463" y="706"/>
                          </a:lnTo>
                          <a:lnTo>
                            <a:pt x="463" y="704"/>
                          </a:lnTo>
                          <a:lnTo>
                            <a:pt x="463" y="702"/>
                          </a:lnTo>
                          <a:lnTo>
                            <a:pt x="465" y="702"/>
                          </a:lnTo>
                          <a:lnTo>
                            <a:pt x="465" y="700"/>
                          </a:lnTo>
                          <a:lnTo>
                            <a:pt x="467" y="698"/>
                          </a:lnTo>
                          <a:lnTo>
                            <a:pt x="469" y="697"/>
                          </a:lnTo>
                          <a:lnTo>
                            <a:pt x="469" y="695"/>
                          </a:lnTo>
                          <a:lnTo>
                            <a:pt x="471" y="695"/>
                          </a:lnTo>
                          <a:lnTo>
                            <a:pt x="471" y="693"/>
                          </a:lnTo>
                          <a:lnTo>
                            <a:pt x="473" y="691"/>
                          </a:lnTo>
                          <a:lnTo>
                            <a:pt x="475" y="689"/>
                          </a:lnTo>
                          <a:lnTo>
                            <a:pt x="476" y="689"/>
                          </a:lnTo>
                          <a:lnTo>
                            <a:pt x="478" y="687"/>
                          </a:lnTo>
                          <a:lnTo>
                            <a:pt x="480" y="687"/>
                          </a:lnTo>
                          <a:lnTo>
                            <a:pt x="480" y="685"/>
                          </a:lnTo>
                          <a:lnTo>
                            <a:pt x="482" y="685"/>
                          </a:lnTo>
                          <a:lnTo>
                            <a:pt x="482" y="683"/>
                          </a:lnTo>
                          <a:lnTo>
                            <a:pt x="484" y="683"/>
                          </a:lnTo>
                          <a:lnTo>
                            <a:pt x="484" y="681"/>
                          </a:lnTo>
                          <a:lnTo>
                            <a:pt x="484" y="679"/>
                          </a:lnTo>
                          <a:lnTo>
                            <a:pt x="486" y="679"/>
                          </a:lnTo>
                          <a:lnTo>
                            <a:pt x="488" y="679"/>
                          </a:lnTo>
                          <a:lnTo>
                            <a:pt x="490" y="679"/>
                          </a:lnTo>
                          <a:lnTo>
                            <a:pt x="492" y="681"/>
                          </a:lnTo>
                          <a:lnTo>
                            <a:pt x="494" y="681"/>
                          </a:lnTo>
                          <a:lnTo>
                            <a:pt x="496" y="681"/>
                          </a:lnTo>
                          <a:lnTo>
                            <a:pt x="498" y="681"/>
                          </a:lnTo>
                          <a:lnTo>
                            <a:pt x="498" y="679"/>
                          </a:lnTo>
                          <a:lnTo>
                            <a:pt x="498" y="677"/>
                          </a:lnTo>
                          <a:lnTo>
                            <a:pt x="496" y="675"/>
                          </a:lnTo>
                          <a:lnTo>
                            <a:pt x="496" y="672"/>
                          </a:lnTo>
                          <a:lnTo>
                            <a:pt x="494" y="672"/>
                          </a:lnTo>
                          <a:lnTo>
                            <a:pt x="492" y="670"/>
                          </a:lnTo>
                          <a:lnTo>
                            <a:pt x="490" y="672"/>
                          </a:lnTo>
                          <a:lnTo>
                            <a:pt x="488" y="672"/>
                          </a:lnTo>
                          <a:lnTo>
                            <a:pt x="486" y="674"/>
                          </a:lnTo>
                          <a:lnTo>
                            <a:pt x="484" y="672"/>
                          </a:lnTo>
                          <a:lnTo>
                            <a:pt x="482" y="670"/>
                          </a:lnTo>
                          <a:lnTo>
                            <a:pt x="480" y="668"/>
                          </a:lnTo>
                          <a:lnTo>
                            <a:pt x="480" y="666"/>
                          </a:lnTo>
                          <a:lnTo>
                            <a:pt x="478" y="666"/>
                          </a:lnTo>
                          <a:lnTo>
                            <a:pt x="476" y="664"/>
                          </a:lnTo>
                          <a:lnTo>
                            <a:pt x="475" y="664"/>
                          </a:lnTo>
                          <a:lnTo>
                            <a:pt x="473" y="664"/>
                          </a:lnTo>
                          <a:lnTo>
                            <a:pt x="473" y="666"/>
                          </a:lnTo>
                          <a:lnTo>
                            <a:pt x="471" y="666"/>
                          </a:lnTo>
                          <a:lnTo>
                            <a:pt x="471" y="668"/>
                          </a:lnTo>
                          <a:lnTo>
                            <a:pt x="469" y="670"/>
                          </a:lnTo>
                          <a:lnTo>
                            <a:pt x="469" y="672"/>
                          </a:lnTo>
                          <a:lnTo>
                            <a:pt x="467" y="672"/>
                          </a:lnTo>
                          <a:lnTo>
                            <a:pt x="465" y="672"/>
                          </a:lnTo>
                          <a:lnTo>
                            <a:pt x="463" y="672"/>
                          </a:lnTo>
                          <a:lnTo>
                            <a:pt x="461" y="672"/>
                          </a:lnTo>
                          <a:lnTo>
                            <a:pt x="459" y="672"/>
                          </a:lnTo>
                          <a:lnTo>
                            <a:pt x="459" y="674"/>
                          </a:lnTo>
                          <a:lnTo>
                            <a:pt x="457" y="674"/>
                          </a:lnTo>
                          <a:lnTo>
                            <a:pt x="455" y="674"/>
                          </a:lnTo>
                          <a:lnTo>
                            <a:pt x="453" y="674"/>
                          </a:lnTo>
                          <a:lnTo>
                            <a:pt x="453" y="675"/>
                          </a:lnTo>
                          <a:lnTo>
                            <a:pt x="452" y="675"/>
                          </a:lnTo>
                          <a:lnTo>
                            <a:pt x="452" y="677"/>
                          </a:lnTo>
                          <a:lnTo>
                            <a:pt x="453" y="677"/>
                          </a:lnTo>
                          <a:lnTo>
                            <a:pt x="453" y="679"/>
                          </a:lnTo>
                          <a:lnTo>
                            <a:pt x="455" y="679"/>
                          </a:lnTo>
                          <a:lnTo>
                            <a:pt x="459" y="681"/>
                          </a:lnTo>
                          <a:lnTo>
                            <a:pt x="459" y="679"/>
                          </a:lnTo>
                          <a:lnTo>
                            <a:pt x="461" y="679"/>
                          </a:lnTo>
                          <a:lnTo>
                            <a:pt x="463" y="679"/>
                          </a:lnTo>
                          <a:lnTo>
                            <a:pt x="465" y="679"/>
                          </a:lnTo>
                          <a:lnTo>
                            <a:pt x="465" y="681"/>
                          </a:lnTo>
                          <a:lnTo>
                            <a:pt x="465" y="683"/>
                          </a:lnTo>
                          <a:lnTo>
                            <a:pt x="465" y="685"/>
                          </a:lnTo>
                          <a:lnTo>
                            <a:pt x="463" y="685"/>
                          </a:lnTo>
                          <a:lnTo>
                            <a:pt x="461" y="687"/>
                          </a:lnTo>
                          <a:lnTo>
                            <a:pt x="457" y="687"/>
                          </a:lnTo>
                          <a:lnTo>
                            <a:pt x="453" y="687"/>
                          </a:lnTo>
                          <a:lnTo>
                            <a:pt x="452" y="687"/>
                          </a:lnTo>
                          <a:lnTo>
                            <a:pt x="450" y="687"/>
                          </a:lnTo>
                          <a:lnTo>
                            <a:pt x="448" y="687"/>
                          </a:lnTo>
                          <a:lnTo>
                            <a:pt x="448" y="685"/>
                          </a:lnTo>
                          <a:lnTo>
                            <a:pt x="448" y="681"/>
                          </a:lnTo>
                          <a:lnTo>
                            <a:pt x="446" y="679"/>
                          </a:lnTo>
                          <a:lnTo>
                            <a:pt x="446" y="677"/>
                          </a:lnTo>
                          <a:lnTo>
                            <a:pt x="444" y="677"/>
                          </a:lnTo>
                          <a:lnTo>
                            <a:pt x="442" y="677"/>
                          </a:lnTo>
                          <a:lnTo>
                            <a:pt x="440" y="677"/>
                          </a:lnTo>
                          <a:lnTo>
                            <a:pt x="438" y="679"/>
                          </a:lnTo>
                          <a:lnTo>
                            <a:pt x="436" y="679"/>
                          </a:lnTo>
                          <a:lnTo>
                            <a:pt x="434" y="679"/>
                          </a:lnTo>
                          <a:lnTo>
                            <a:pt x="434" y="681"/>
                          </a:lnTo>
                          <a:lnTo>
                            <a:pt x="432" y="681"/>
                          </a:lnTo>
                          <a:lnTo>
                            <a:pt x="430" y="681"/>
                          </a:lnTo>
                          <a:lnTo>
                            <a:pt x="430" y="683"/>
                          </a:lnTo>
                          <a:lnTo>
                            <a:pt x="428" y="685"/>
                          </a:lnTo>
                          <a:lnTo>
                            <a:pt x="428" y="687"/>
                          </a:lnTo>
                          <a:lnTo>
                            <a:pt x="427" y="687"/>
                          </a:lnTo>
                          <a:lnTo>
                            <a:pt x="425" y="685"/>
                          </a:lnTo>
                          <a:lnTo>
                            <a:pt x="425" y="683"/>
                          </a:lnTo>
                          <a:lnTo>
                            <a:pt x="425" y="681"/>
                          </a:lnTo>
                          <a:lnTo>
                            <a:pt x="425" y="679"/>
                          </a:lnTo>
                          <a:lnTo>
                            <a:pt x="427" y="679"/>
                          </a:lnTo>
                          <a:lnTo>
                            <a:pt x="428" y="677"/>
                          </a:lnTo>
                          <a:lnTo>
                            <a:pt x="428" y="675"/>
                          </a:lnTo>
                          <a:lnTo>
                            <a:pt x="428" y="674"/>
                          </a:lnTo>
                          <a:lnTo>
                            <a:pt x="427" y="672"/>
                          </a:lnTo>
                          <a:lnTo>
                            <a:pt x="427" y="670"/>
                          </a:lnTo>
                          <a:lnTo>
                            <a:pt x="425" y="668"/>
                          </a:lnTo>
                          <a:lnTo>
                            <a:pt x="423" y="666"/>
                          </a:lnTo>
                          <a:lnTo>
                            <a:pt x="423" y="664"/>
                          </a:lnTo>
                          <a:lnTo>
                            <a:pt x="421" y="662"/>
                          </a:lnTo>
                          <a:lnTo>
                            <a:pt x="421" y="660"/>
                          </a:lnTo>
                          <a:lnTo>
                            <a:pt x="419" y="660"/>
                          </a:lnTo>
                          <a:lnTo>
                            <a:pt x="417" y="658"/>
                          </a:lnTo>
                          <a:lnTo>
                            <a:pt x="415" y="658"/>
                          </a:lnTo>
                          <a:lnTo>
                            <a:pt x="415" y="656"/>
                          </a:lnTo>
                          <a:lnTo>
                            <a:pt x="413" y="656"/>
                          </a:lnTo>
                          <a:lnTo>
                            <a:pt x="411" y="654"/>
                          </a:lnTo>
                          <a:lnTo>
                            <a:pt x="411" y="652"/>
                          </a:lnTo>
                          <a:lnTo>
                            <a:pt x="411" y="650"/>
                          </a:lnTo>
                          <a:lnTo>
                            <a:pt x="409" y="650"/>
                          </a:lnTo>
                          <a:lnTo>
                            <a:pt x="409" y="649"/>
                          </a:lnTo>
                          <a:lnTo>
                            <a:pt x="407" y="649"/>
                          </a:lnTo>
                          <a:lnTo>
                            <a:pt x="407" y="650"/>
                          </a:lnTo>
                          <a:lnTo>
                            <a:pt x="405" y="650"/>
                          </a:lnTo>
                          <a:lnTo>
                            <a:pt x="405" y="652"/>
                          </a:lnTo>
                          <a:lnTo>
                            <a:pt x="407" y="654"/>
                          </a:lnTo>
                          <a:lnTo>
                            <a:pt x="405" y="654"/>
                          </a:lnTo>
                          <a:lnTo>
                            <a:pt x="404" y="652"/>
                          </a:lnTo>
                          <a:lnTo>
                            <a:pt x="402" y="650"/>
                          </a:lnTo>
                          <a:lnTo>
                            <a:pt x="400" y="650"/>
                          </a:lnTo>
                          <a:lnTo>
                            <a:pt x="400" y="652"/>
                          </a:lnTo>
                          <a:lnTo>
                            <a:pt x="398" y="652"/>
                          </a:lnTo>
                          <a:lnTo>
                            <a:pt x="398" y="654"/>
                          </a:lnTo>
                          <a:lnTo>
                            <a:pt x="396" y="654"/>
                          </a:lnTo>
                          <a:lnTo>
                            <a:pt x="396" y="656"/>
                          </a:lnTo>
                          <a:lnTo>
                            <a:pt x="396" y="658"/>
                          </a:lnTo>
                          <a:lnTo>
                            <a:pt x="394" y="660"/>
                          </a:lnTo>
                          <a:lnTo>
                            <a:pt x="394" y="658"/>
                          </a:lnTo>
                          <a:lnTo>
                            <a:pt x="392" y="658"/>
                          </a:lnTo>
                          <a:lnTo>
                            <a:pt x="390" y="658"/>
                          </a:lnTo>
                          <a:lnTo>
                            <a:pt x="390" y="656"/>
                          </a:lnTo>
                          <a:lnTo>
                            <a:pt x="390" y="654"/>
                          </a:lnTo>
                          <a:lnTo>
                            <a:pt x="388" y="654"/>
                          </a:lnTo>
                          <a:lnTo>
                            <a:pt x="388" y="652"/>
                          </a:lnTo>
                          <a:lnTo>
                            <a:pt x="386" y="650"/>
                          </a:lnTo>
                          <a:lnTo>
                            <a:pt x="386" y="649"/>
                          </a:lnTo>
                          <a:lnTo>
                            <a:pt x="386" y="647"/>
                          </a:lnTo>
                          <a:lnTo>
                            <a:pt x="384" y="647"/>
                          </a:lnTo>
                          <a:lnTo>
                            <a:pt x="384" y="645"/>
                          </a:lnTo>
                          <a:lnTo>
                            <a:pt x="382" y="645"/>
                          </a:lnTo>
                          <a:lnTo>
                            <a:pt x="382" y="643"/>
                          </a:lnTo>
                          <a:lnTo>
                            <a:pt x="380" y="641"/>
                          </a:lnTo>
                          <a:lnTo>
                            <a:pt x="380" y="639"/>
                          </a:lnTo>
                          <a:lnTo>
                            <a:pt x="379" y="639"/>
                          </a:lnTo>
                          <a:lnTo>
                            <a:pt x="377" y="639"/>
                          </a:lnTo>
                          <a:lnTo>
                            <a:pt x="375" y="639"/>
                          </a:lnTo>
                          <a:lnTo>
                            <a:pt x="375" y="641"/>
                          </a:lnTo>
                          <a:lnTo>
                            <a:pt x="373" y="641"/>
                          </a:lnTo>
                          <a:lnTo>
                            <a:pt x="373" y="643"/>
                          </a:lnTo>
                          <a:lnTo>
                            <a:pt x="371" y="643"/>
                          </a:lnTo>
                          <a:lnTo>
                            <a:pt x="371" y="647"/>
                          </a:lnTo>
                          <a:lnTo>
                            <a:pt x="369" y="647"/>
                          </a:lnTo>
                          <a:lnTo>
                            <a:pt x="367" y="649"/>
                          </a:lnTo>
                          <a:lnTo>
                            <a:pt x="365" y="647"/>
                          </a:lnTo>
                          <a:lnTo>
                            <a:pt x="365" y="645"/>
                          </a:lnTo>
                          <a:lnTo>
                            <a:pt x="363" y="645"/>
                          </a:lnTo>
                          <a:lnTo>
                            <a:pt x="363" y="643"/>
                          </a:lnTo>
                          <a:lnTo>
                            <a:pt x="361" y="641"/>
                          </a:lnTo>
                          <a:lnTo>
                            <a:pt x="359" y="639"/>
                          </a:lnTo>
                          <a:lnTo>
                            <a:pt x="357" y="639"/>
                          </a:lnTo>
                          <a:lnTo>
                            <a:pt x="357" y="637"/>
                          </a:lnTo>
                          <a:lnTo>
                            <a:pt x="356" y="637"/>
                          </a:lnTo>
                          <a:lnTo>
                            <a:pt x="356" y="635"/>
                          </a:lnTo>
                          <a:lnTo>
                            <a:pt x="354" y="635"/>
                          </a:lnTo>
                          <a:lnTo>
                            <a:pt x="354" y="633"/>
                          </a:lnTo>
                          <a:lnTo>
                            <a:pt x="352" y="633"/>
                          </a:lnTo>
                          <a:lnTo>
                            <a:pt x="352" y="631"/>
                          </a:lnTo>
                          <a:lnTo>
                            <a:pt x="350" y="629"/>
                          </a:lnTo>
                          <a:lnTo>
                            <a:pt x="348" y="629"/>
                          </a:lnTo>
                          <a:lnTo>
                            <a:pt x="346" y="629"/>
                          </a:lnTo>
                          <a:lnTo>
                            <a:pt x="346" y="631"/>
                          </a:lnTo>
                          <a:lnTo>
                            <a:pt x="344" y="631"/>
                          </a:lnTo>
                          <a:lnTo>
                            <a:pt x="342" y="631"/>
                          </a:lnTo>
                          <a:lnTo>
                            <a:pt x="340" y="631"/>
                          </a:lnTo>
                          <a:lnTo>
                            <a:pt x="338" y="633"/>
                          </a:lnTo>
                          <a:lnTo>
                            <a:pt x="336" y="633"/>
                          </a:lnTo>
                          <a:lnTo>
                            <a:pt x="336" y="635"/>
                          </a:lnTo>
                          <a:lnTo>
                            <a:pt x="336" y="637"/>
                          </a:lnTo>
                          <a:lnTo>
                            <a:pt x="338" y="637"/>
                          </a:lnTo>
                          <a:lnTo>
                            <a:pt x="340" y="637"/>
                          </a:lnTo>
                          <a:lnTo>
                            <a:pt x="342" y="637"/>
                          </a:lnTo>
                          <a:lnTo>
                            <a:pt x="342" y="639"/>
                          </a:lnTo>
                          <a:lnTo>
                            <a:pt x="342" y="641"/>
                          </a:lnTo>
                          <a:lnTo>
                            <a:pt x="340" y="641"/>
                          </a:lnTo>
                          <a:lnTo>
                            <a:pt x="338" y="643"/>
                          </a:lnTo>
                          <a:lnTo>
                            <a:pt x="336" y="643"/>
                          </a:lnTo>
                          <a:lnTo>
                            <a:pt x="334" y="643"/>
                          </a:lnTo>
                          <a:lnTo>
                            <a:pt x="332" y="643"/>
                          </a:lnTo>
                          <a:lnTo>
                            <a:pt x="332" y="645"/>
                          </a:lnTo>
                          <a:lnTo>
                            <a:pt x="331" y="645"/>
                          </a:lnTo>
                          <a:lnTo>
                            <a:pt x="329" y="645"/>
                          </a:lnTo>
                          <a:lnTo>
                            <a:pt x="327" y="645"/>
                          </a:lnTo>
                          <a:lnTo>
                            <a:pt x="327" y="647"/>
                          </a:lnTo>
                          <a:lnTo>
                            <a:pt x="327" y="649"/>
                          </a:lnTo>
                          <a:lnTo>
                            <a:pt x="327" y="650"/>
                          </a:lnTo>
                          <a:lnTo>
                            <a:pt x="325" y="650"/>
                          </a:lnTo>
                          <a:lnTo>
                            <a:pt x="323" y="650"/>
                          </a:lnTo>
                          <a:lnTo>
                            <a:pt x="321" y="650"/>
                          </a:lnTo>
                          <a:lnTo>
                            <a:pt x="321" y="649"/>
                          </a:lnTo>
                          <a:lnTo>
                            <a:pt x="321" y="647"/>
                          </a:lnTo>
                          <a:lnTo>
                            <a:pt x="321" y="645"/>
                          </a:lnTo>
                          <a:lnTo>
                            <a:pt x="319" y="645"/>
                          </a:lnTo>
                          <a:lnTo>
                            <a:pt x="317" y="643"/>
                          </a:lnTo>
                          <a:lnTo>
                            <a:pt x="317" y="641"/>
                          </a:lnTo>
                          <a:lnTo>
                            <a:pt x="317" y="639"/>
                          </a:lnTo>
                          <a:lnTo>
                            <a:pt x="315" y="637"/>
                          </a:lnTo>
                          <a:lnTo>
                            <a:pt x="313" y="637"/>
                          </a:lnTo>
                          <a:lnTo>
                            <a:pt x="311" y="635"/>
                          </a:lnTo>
                          <a:lnTo>
                            <a:pt x="311" y="633"/>
                          </a:lnTo>
                          <a:lnTo>
                            <a:pt x="311" y="631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08" y="627"/>
                          </a:lnTo>
                          <a:lnTo>
                            <a:pt x="308" y="626"/>
                          </a:lnTo>
                          <a:lnTo>
                            <a:pt x="309" y="624"/>
                          </a:lnTo>
                          <a:lnTo>
                            <a:pt x="309" y="622"/>
                          </a:lnTo>
                          <a:lnTo>
                            <a:pt x="309" y="620"/>
                          </a:lnTo>
                          <a:lnTo>
                            <a:pt x="309" y="618"/>
                          </a:lnTo>
                          <a:lnTo>
                            <a:pt x="308" y="616"/>
                          </a:lnTo>
                          <a:lnTo>
                            <a:pt x="308" y="614"/>
                          </a:lnTo>
                          <a:lnTo>
                            <a:pt x="306" y="614"/>
                          </a:lnTo>
                          <a:lnTo>
                            <a:pt x="306" y="612"/>
                          </a:lnTo>
                          <a:lnTo>
                            <a:pt x="306" y="610"/>
                          </a:lnTo>
                          <a:lnTo>
                            <a:pt x="306" y="608"/>
                          </a:lnTo>
                          <a:lnTo>
                            <a:pt x="304" y="608"/>
                          </a:lnTo>
                          <a:lnTo>
                            <a:pt x="302" y="608"/>
                          </a:lnTo>
                          <a:lnTo>
                            <a:pt x="300" y="608"/>
                          </a:lnTo>
                          <a:lnTo>
                            <a:pt x="298" y="608"/>
                          </a:lnTo>
                          <a:lnTo>
                            <a:pt x="298" y="606"/>
                          </a:lnTo>
                          <a:lnTo>
                            <a:pt x="296" y="604"/>
                          </a:lnTo>
                          <a:lnTo>
                            <a:pt x="298" y="602"/>
                          </a:lnTo>
                          <a:lnTo>
                            <a:pt x="296" y="601"/>
                          </a:lnTo>
                          <a:lnTo>
                            <a:pt x="294" y="601"/>
                          </a:lnTo>
                          <a:lnTo>
                            <a:pt x="292" y="599"/>
                          </a:lnTo>
                          <a:lnTo>
                            <a:pt x="290" y="597"/>
                          </a:lnTo>
                          <a:lnTo>
                            <a:pt x="290" y="595"/>
                          </a:lnTo>
                          <a:lnTo>
                            <a:pt x="288" y="595"/>
                          </a:lnTo>
                          <a:lnTo>
                            <a:pt x="288" y="593"/>
                          </a:lnTo>
                          <a:lnTo>
                            <a:pt x="290" y="591"/>
                          </a:lnTo>
                          <a:lnTo>
                            <a:pt x="292" y="589"/>
                          </a:lnTo>
                          <a:lnTo>
                            <a:pt x="294" y="587"/>
                          </a:lnTo>
                          <a:lnTo>
                            <a:pt x="296" y="587"/>
                          </a:lnTo>
                          <a:lnTo>
                            <a:pt x="296" y="585"/>
                          </a:lnTo>
                          <a:lnTo>
                            <a:pt x="298" y="585"/>
                          </a:lnTo>
                          <a:lnTo>
                            <a:pt x="298" y="587"/>
                          </a:lnTo>
                          <a:lnTo>
                            <a:pt x="300" y="587"/>
                          </a:lnTo>
                          <a:lnTo>
                            <a:pt x="300" y="589"/>
                          </a:lnTo>
                          <a:lnTo>
                            <a:pt x="302" y="589"/>
                          </a:lnTo>
                          <a:lnTo>
                            <a:pt x="302" y="587"/>
                          </a:lnTo>
                          <a:lnTo>
                            <a:pt x="302" y="585"/>
                          </a:lnTo>
                          <a:lnTo>
                            <a:pt x="304" y="585"/>
                          </a:lnTo>
                          <a:lnTo>
                            <a:pt x="304" y="583"/>
                          </a:lnTo>
                          <a:lnTo>
                            <a:pt x="304" y="581"/>
                          </a:lnTo>
                          <a:lnTo>
                            <a:pt x="302" y="581"/>
                          </a:lnTo>
                          <a:lnTo>
                            <a:pt x="302" y="579"/>
                          </a:lnTo>
                          <a:lnTo>
                            <a:pt x="300" y="579"/>
                          </a:lnTo>
                          <a:lnTo>
                            <a:pt x="298" y="579"/>
                          </a:lnTo>
                          <a:lnTo>
                            <a:pt x="296" y="579"/>
                          </a:lnTo>
                          <a:lnTo>
                            <a:pt x="294" y="578"/>
                          </a:lnTo>
                          <a:lnTo>
                            <a:pt x="294" y="576"/>
                          </a:lnTo>
                          <a:lnTo>
                            <a:pt x="294" y="574"/>
                          </a:lnTo>
                          <a:lnTo>
                            <a:pt x="294" y="572"/>
                          </a:lnTo>
                          <a:lnTo>
                            <a:pt x="294" y="570"/>
                          </a:lnTo>
                          <a:lnTo>
                            <a:pt x="294" y="568"/>
                          </a:lnTo>
                          <a:lnTo>
                            <a:pt x="294" y="566"/>
                          </a:lnTo>
                          <a:lnTo>
                            <a:pt x="294" y="568"/>
                          </a:lnTo>
                          <a:lnTo>
                            <a:pt x="292" y="568"/>
                          </a:lnTo>
                          <a:lnTo>
                            <a:pt x="292" y="566"/>
                          </a:lnTo>
                          <a:lnTo>
                            <a:pt x="290" y="566"/>
                          </a:lnTo>
                          <a:lnTo>
                            <a:pt x="290" y="564"/>
                          </a:lnTo>
                          <a:lnTo>
                            <a:pt x="288" y="564"/>
                          </a:lnTo>
                          <a:lnTo>
                            <a:pt x="286" y="564"/>
                          </a:lnTo>
                          <a:lnTo>
                            <a:pt x="284" y="562"/>
                          </a:lnTo>
                          <a:lnTo>
                            <a:pt x="283" y="562"/>
                          </a:lnTo>
                          <a:lnTo>
                            <a:pt x="283" y="560"/>
                          </a:lnTo>
                          <a:lnTo>
                            <a:pt x="283" y="558"/>
                          </a:lnTo>
                          <a:lnTo>
                            <a:pt x="283" y="556"/>
                          </a:lnTo>
                          <a:lnTo>
                            <a:pt x="283" y="554"/>
                          </a:lnTo>
                          <a:lnTo>
                            <a:pt x="281" y="554"/>
                          </a:lnTo>
                          <a:lnTo>
                            <a:pt x="279" y="554"/>
                          </a:lnTo>
                          <a:lnTo>
                            <a:pt x="277" y="554"/>
                          </a:lnTo>
                          <a:lnTo>
                            <a:pt x="275" y="554"/>
                          </a:lnTo>
                          <a:lnTo>
                            <a:pt x="273" y="556"/>
                          </a:lnTo>
                          <a:lnTo>
                            <a:pt x="271" y="556"/>
                          </a:lnTo>
                          <a:lnTo>
                            <a:pt x="271" y="558"/>
                          </a:lnTo>
                          <a:lnTo>
                            <a:pt x="269" y="558"/>
                          </a:lnTo>
                          <a:lnTo>
                            <a:pt x="271" y="560"/>
                          </a:lnTo>
                          <a:lnTo>
                            <a:pt x="271" y="562"/>
                          </a:lnTo>
                          <a:lnTo>
                            <a:pt x="271" y="564"/>
                          </a:lnTo>
                          <a:lnTo>
                            <a:pt x="271" y="566"/>
                          </a:lnTo>
                          <a:lnTo>
                            <a:pt x="269" y="566"/>
                          </a:lnTo>
                          <a:lnTo>
                            <a:pt x="267" y="566"/>
                          </a:lnTo>
                          <a:lnTo>
                            <a:pt x="265" y="566"/>
                          </a:lnTo>
                          <a:lnTo>
                            <a:pt x="265" y="564"/>
                          </a:lnTo>
                          <a:lnTo>
                            <a:pt x="263" y="564"/>
                          </a:lnTo>
                          <a:lnTo>
                            <a:pt x="261" y="562"/>
                          </a:lnTo>
                          <a:lnTo>
                            <a:pt x="261" y="560"/>
                          </a:lnTo>
                          <a:lnTo>
                            <a:pt x="263" y="560"/>
                          </a:lnTo>
                          <a:lnTo>
                            <a:pt x="265" y="558"/>
                          </a:lnTo>
                          <a:lnTo>
                            <a:pt x="265" y="556"/>
                          </a:lnTo>
                          <a:lnTo>
                            <a:pt x="265" y="554"/>
                          </a:lnTo>
                          <a:lnTo>
                            <a:pt x="263" y="554"/>
                          </a:lnTo>
                          <a:lnTo>
                            <a:pt x="261" y="554"/>
                          </a:lnTo>
                          <a:lnTo>
                            <a:pt x="261" y="556"/>
                          </a:lnTo>
                          <a:lnTo>
                            <a:pt x="260" y="556"/>
                          </a:lnTo>
                          <a:lnTo>
                            <a:pt x="258" y="556"/>
                          </a:lnTo>
                          <a:lnTo>
                            <a:pt x="258" y="554"/>
                          </a:lnTo>
                          <a:lnTo>
                            <a:pt x="256" y="554"/>
                          </a:lnTo>
                          <a:lnTo>
                            <a:pt x="256" y="553"/>
                          </a:lnTo>
                          <a:lnTo>
                            <a:pt x="254" y="553"/>
                          </a:lnTo>
                          <a:lnTo>
                            <a:pt x="254" y="551"/>
                          </a:lnTo>
                          <a:lnTo>
                            <a:pt x="254" y="549"/>
                          </a:lnTo>
                          <a:lnTo>
                            <a:pt x="252" y="549"/>
                          </a:lnTo>
                          <a:lnTo>
                            <a:pt x="252" y="547"/>
                          </a:lnTo>
                          <a:lnTo>
                            <a:pt x="250" y="547"/>
                          </a:lnTo>
                          <a:lnTo>
                            <a:pt x="248" y="547"/>
                          </a:lnTo>
                          <a:lnTo>
                            <a:pt x="248" y="549"/>
                          </a:lnTo>
                          <a:lnTo>
                            <a:pt x="248" y="551"/>
                          </a:lnTo>
                          <a:lnTo>
                            <a:pt x="246" y="553"/>
                          </a:lnTo>
                          <a:lnTo>
                            <a:pt x="244" y="553"/>
                          </a:lnTo>
                          <a:lnTo>
                            <a:pt x="242" y="553"/>
                          </a:lnTo>
                          <a:lnTo>
                            <a:pt x="242" y="551"/>
                          </a:lnTo>
                          <a:lnTo>
                            <a:pt x="240" y="549"/>
                          </a:lnTo>
                          <a:lnTo>
                            <a:pt x="240" y="547"/>
                          </a:lnTo>
                          <a:lnTo>
                            <a:pt x="238" y="545"/>
                          </a:lnTo>
                          <a:lnTo>
                            <a:pt x="238" y="543"/>
                          </a:lnTo>
                          <a:lnTo>
                            <a:pt x="238" y="541"/>
                          </a:lnTo>
                          <a:lnTo>
                            <a:pt x="240" y="539"/>
                          </a:lnTo>
                          <a:lnTo>
                            <a:pt x="240" y="537"/>
                          </a:lnTo>
                          <a:lnTo>
                            <a:pt x="238" y="535"/>
                          </a:lnTo>
                          <a:lnTo>
                            <a:pt x="236" y="535"/>
                          </a:lnTo>
                          <a:lnTo>
                            <a:pt x="236" y="533"/>
                          </a:lnTo>
                          <a:lnTo>
                            <a:pt x="235" y="533"/>
                          </a:lnTo>
                          <a:lnTo>
                            <a:pt x="235" y="531"/>
                          </a:lnTo>
                          <a:lnTo>
                            <a:pt x="233" y="530"/>
                          </a:lnTo>
                          <a:lnTo>
                            <a:pt x="231" y="528"/>
                          </a:lnTo>
                          <a:lnTo>
                            <a:pt x="229" y="528"/>
                          </a:lnTo>
                          <a:lnTo>
                            <a:pt x="227" y="528"/>
                          </a:lnTo>
                          <a:lnTo>
                            <a:pt x="227" y="530"/>
                          </a:lnTo>
                          <a:lnTo>
                            <a:pt x="229" y="530"/>
                          </a:lnTo>
                          <a:lnTo>
                            <a:pt x="229" y="531"/>
                          </a:lnTo>
                          <a:lnTo>
                            <a:pt x="227" y="533"/>
                          </a:lnTo>
                          <a:lnTo>
                            <a:pt x="225" y="533"/>
                          </a:lnTo>
                          <a:lnTo>
                            <a:pt x="223" y="535"/>
                          </a:lnTo>
                          <a:lnTo>
                            <a:pt x="221" y="535"/>
                          </a:lnTo>
                          <a:lnTo>
                            <a:pt x="219" y="537"/>
                          </a:lnTo>
                          <a:lnTo>
                            <a:pt x="219" y="539"/>
                          </a:lnTo>
                          <a:lnTo>
                            <a:pt x="217" y="539"/>
                          </a:lnTo>
                          <a:lnTo>
                            <a:pt x="217" y="537"/>
                          </a:lnTo>
                          <a:lnTo>
                            <a:pt x="215" y="535"/>
                          </a:lnTo>
                          <a:lnTo>
                            <a:pt x="213" y="535"/>
                          </a:lnTo>
                          <a:lnTo>
                            <a:pt x="213" y="537"/>
                          </a:lnTo>
                          <a:lnTo>
                            <a:pt x="212" y="537"/>
                          </a:lnTo>
                          <a:lnTo>
                            <a:pt x="212" y="539"/>
                          </a:lnTo>
                          <a:lnTo>
                            <a:pt x="212" y="537"/>
                          </a:lnTo>
                          <a:lnTo>
                            <a:pt x="210" y="537"/>
                          </a:lnTo>
                          <a:lnTo>
                            <a:pt x="210" y="535"/>
                          </a:lnTo>
                          <a:lnTo>
                            <a:pt x="208" y="535"/>
                          </a:lnTo>
                          <a:lnTo>
                            <a:pt x="206" y="535"/>
                          </a:lnTo>
                          <a:lnTo>
                            <a:pt x="204" y="535"/>
                          </a:lnTo>
                          <a:lnTo>
                            <a:pt x="202" y="535"/>
                          </a:lnTo>
                          <a:lnTo>
                            <a:pt x="200" y="535"/>
                          </a:lnTo>
                          <a:lnTo>
                            <a:pt x="198" y="535"/>
                          </a:lnTo>
                          <a:lnTo>
                            <a:pt x="200" y="533"/>
                          </a:lnTo>
                          <a:lnTo>
                            <a:pt x="200" y="531"/>
                          </a:lnTo>
                          <a:lnTo>
                            <a:pt x="200" y="530"/>
                          </a:lnTo>
                          <a:lnTo>
                            <a:pt x="200" y="528"/>
                          </a:lnTo>
                          <a:lnTo>
                            <a:pt x="198" y="526"/>
                          </a:lnTo>
                          <a:lnTo>
                            <a:pt x="196" y="526"/>
                          </a:lnTo>
                          <a:lnTo>
                            <a:pt x="194" y="526"/>
                          </a:lnTo>
                          <a:lnTo>
                            <a:pt x="194" y="524"/>
                          </a:lnTo>
                          <a:lnTo>
                            <a:pt x="192" y="524"/>
                          </a:lnTo>
                          <a:lnTo>
                            <a:pt x="190" y="524"/>
                          </a:lnTo>
                          <a:lnTo>
                            <a:pt x="190" y="522"/>
                          </a:lnTo>
                          <a:lnTo>
                            <a:pt x="192" y="520"/>
                          </a:lnTo>
                          <a:lnTo>
                            <a:pt x="192" y="518"/>
                          </a:lnTo>
                          <a:lnTo>
                            <a:pt x="192" y="516"/>
                          </a:lnTo>
                          <a:lnTo>
                            <a:pt x="190" y="516"/>
                          </a:lnTo>
                          <a:lnTo>
                            <a:pt x="190" y="514"/>
                          </a:lnTo>
                          <a:lnTo>
                            <a:pt x="188" y="514"/>
                          </a:lnTo>
                          <a:lnTo>
                            <a:pt x="188" y="512"/>
                          </a:lnTo>
                          <a:lnTo>
                            <a:pt x="187" y="512"/>
                          </a:lnTo>
                          <a:lnTo>
                            <a:pt x="187" y="514"/>
                          </a:lnTo>
                          <a:lnTo>
                            <a:pt x="188" y="516"/>
                          </a:lnTo>
                          <a:lnTo>
                            <a:pt x="187" y="516"/>
                          </a:lnTo>
                          <a:lnTo>
                            <a:pt x="185" y="516"/>
                          </a:lnTo>
                          <a:lnTo>
                            <a:pt x="183" y="516"/>
                          </a:lnTo>
                          <a:lnTo>
                            <a:pt x="181" y="516"/>
                          </a:lnTo>
                          <a:lnTo>
                            <a:pt x="181" y="514"/>
                          </a:lnTo>
                          <a:lnTo>
                            <a:pt x="179" y="514"/>
                          </a:lnTo>
                          <a:lnTo>
                            <a:pt x="179" y="512"/>
                          </a:lnTo>
                          <a:lnTo>
                            <a:pt x="179" y="510"/>
                          </a:lnTo>
                          <a:lnTo>
                            <a:pt x="179" y="508"/>
                          </a:lnTo>
                          <a:lnTo>
                            <a:pt x="179" y="506"/>
                          </a:lnTo>
                          <a:lnTo>
                            <a:pt x="177" y="506"/>
                          </a:lnTo>
                          <a:lnTo>
                            <a:pt x="175" y="506"/>
                          </a:lnTo>
                          <a:lnTo>
                            <a:pt x="173" y="506"/>
                          </a:lnTo>
                          <a:lnTo>
                            <a:pt x="173" y="505"/>
                          </a:lnTo>
                          <a:lnTo>
                            <a:pt x="171" y="505"/>
                          </a:lnTo>
                          <a:lnTo>
                            <a:pt x="171" y="506"/>
                          </a:lnTo>
                          <a:lnTo>
                            <a:pt x="171" y="508"/>
                          </a:lnTo>
                          <a:lnTo>
                            <a:pt x="171" y="510"/>
                          </a:lnTo>
                          <a:lnTo>
                            <a:pt x="171" y="512"/>
                          </a:lnTo>
                          <a:lnTo>
                            <a:pt x="169" y="512"/>
                          </a:lnTo>
                          <a:lnTo>
                            <a:pt x="169" y="514"/>
                          </a:lnTo>
                          <a:lnTo>
                            <a:pt x="167" y="514"/>
                          </a:lnTo>
                          <a:lnTo>
                            <a:pt x="165" y="516"/>
                          </a:lnTo>
                          <a:lnTo>
                            <a:pt x="164" y="516"/>
                          </a:lnTo>
                          <a:lnTo>
                            <a:pt x="162" y="516"/>
                          </a:lnTo>
                          <a:lnTo>
                            <a:pt x="160" y="516"/>
                          </a:lnTo>
                          <a:lnTo>
                            <a:pt x="158" y="516"/>
                          </a:lnTo>
                          <a:lnTo>
                            <a:pt x="156" y="516"/>
                          </a:lnTo>
                          <a:lnTo>
                            <a:pt x="156" y="514"/>
                          </a:lnTo>
                          <a:lnTo>
                            <a:pt x="154" y="514"/>
                          </a:lnTo>
                          <a:lnTo>
                            <a:pt x="152" y="512"/>
                          </a:lnTo>
                          <a:lnTo>
                            <a:pt x="154" y="510"/>
                          </a:lnTo>
                          <a:lnTo>
                            <a:pt x="156" y="510"/>
                          </a:lnTo>
                          <a:lnTo>
                            <a:pt x="156" y="508"/>
                          </a:lnTo>
                          <a:lnTo>
                            <a:pt x="156" y="506"/>
                          </a:lnTo>
                          <a:lnTo>
                            <a:pt x="154" y="506"/>
                          </a:lnTo>
                          <a:lnTo>
                            <a:pt x="154" y="505"/>
                          </a:lnTo>
                          <a:lnTo>
                            <a:pt x="152" y="505"/>
                          </a:lnTo>
                          <a:lnTo>
                            <a:pt x="150" y="505"/>
                          </a:lnTo>
                          <a:lnTo>
                            <a:pt x="150" y="506"/>
                          </a:lnTo>
                          <a:lnTo>
                            <a:pt x="150" y="508"/>
                          </a:lnTo>
                          <a:lnTo>
                            <a:pt x="148" y="510"/>
                          </a:lnTo>
                          <a:lnTo>
                            <a:pt x="150" y="512"/>
                          </a:lnTo>
                          <a:lnTo>
                            <a:pt x="148" y="512"/>
                          </a:lnTo>
                          <a:lnTo>
                            <a:pt x="150" y="514"/>
                          </a:lnTo>
                          <a:lnTo>
                            <a:pt x="148" y="514"/>
                          </a:lnTo>
                          <a:lnTo>
                            <a:pt x="146" y="514"/>
                          </a:lnTo>
                          <a:lnTo>
                            <a:pt x="146" y="516"/>
                          </a:lnTo>
                          <a:lnTo>
                            <a:pt x="146" y="518"/>
                          </a:lnTo>
                          <a:lnTo>
                            <a:pt x="144" y="518"/>
                          </a:lnTo>
                          <a:lnTo>
                            <a:pt x="144" y="520"/>
                          </a:lnTo>
                          <a:lnTo>
                            <a:pt x="142" y="518"/>
                          </a:lnTo>
                          <a:lnTo>
                            <a:pt x="140" y="518"/>
                          </a:lnTo>
                          <a:lnTo>
                            <a:pt x="139" y="520"/>
                          </a:lnTo>
                          <a:lnTo>
                            <a:pt x="139" y="522"/>
                          </a:lnTo>
                          <a:lnTo>
                            <a:pt x="137" y="522"/>
                          </a:lnTo>
                          <a:lnTo>
                            <a:pt x="135" y="522"/>
                          </a:lnTo>
                          <a:lnTo>
                            <a:pt x="135" y="520"/>
                          </a:lnTo>
                          <a:lnTo>
                            <a:pt x="133" y="520"/>
                          </a:lnTo>
                          <a:lnTo>
                            <a:pt x="133" y="518"/>
                          </a:lnTo>
                          <a:lnTo>
                            <a:pt x="135" y="516"/>
                          </a:lnTo>
                          <a:lnTo>
                            <a:pt x="137" y="516"/>
                          </a:lnTo>
                          <a:lnTo>
                            <a:pt x="137" y="514"/>
                          </a:lnTo>
                          <a:lnTo>
                            <a:pt x="137" y="512"/>
                          </a:lnTo>
                          <a:lnTo>
                            <a:pt x="139" y="512"/>
                          </a:lnTo>
                          <a:lnTo>
                            <a:pt x="137" y="512"/>
                          </a:lnTo>
                          <a:lnTo>
                            <a:pt x="137" y="510"/>
                          </a:lnTo>
                          <a:lnTo>
                            <a:pt x="135" y="508"/>
                          </a:lnTo>
                          <a:lnTo>
                            <a:pt x="133" y="508"/>
                          </a:lnTo>
                          <a:lnTo>
                            <a:pt x="133" y="506"/>
                          </a:lnTo>
                          <a:lnTo>
                            <a:pt x="131" y="506"/>
                          </a:lnTo>
                          <a:lnTo>
                            <a:pt x="131" y="508"/>
                          </a:lnTo>
                          <a:lnTo>
                            <a:pt x="129" y="508"/>
                          </a:lnTo>
                          <a:lnTo>
                            <a:pt x="127" y="508"/>
                          </a:lnTo>
                          <a:lnTo>
                            <a:pt x="125" y="508"/>
                          </a:lnTo>
                          <a:lnTo>
                            <a:pt x="125" y="510"/>
                          </a:lnTo>
                          <a:lnTo>
                            <a:pt x="123" y="510"/>
                          </a:lnTo>
                          <a:lnTo>
                            <a:pt x="121" y="510"/>
                          </a:lnTo>
                          <a:lnTo>
                            <a:pt x="121" y="508"/>
                          </a:lnTo>
                          <a:lnTo>
                            <a:pt x="123" y="506"/>
                          </a:lnTo>
                          <a:lnTo>
                            <a:pt x="123" y="505"/>
                          </a:lnTo>
                          <a:lnTo>
                            <a:pt x="123" y="503"/>
                          </a:lnTo>
                          <a:lnTo>
                            <a:pt x="123" y="501"/>
                          </a:lnTo>
                          <a:lnTo>
                            <a:pt x="125" y="501"/>
                          </a:lnTo>
                          <a:lnTo>
                            <a:pt x="125" y="499"/>
                          </a:lnTo>
                          <a:lnTo>
                            <a:pt x="127" y="499"/>
                          </a:lnTo>
                          <a:lnTo>
                            <a:pt x="129" y="499"/>
                          </a:lnTo>
                          <a:lnTo>
                            <a:pt x="129" y="497"/>
                          </a:lnTo>
                          <a:lnTo>
                            <a:pt x="127" y="495"/>
                          </a:lnTo>
                          <a:lnTo>
                            <a:pt x="125" y="497"/>
                          </a:lnTo>
                          <a:lnTo>
                            <a:pt x="123" y="499"/>
                          </a:lnTo>
                          <a:lnTo>
                            <a:pt x="121" y="501"/>
                          </a:lnTo>
                          <a:lnTo>
                            <a:pt x="119" y="501"/>
                          </a:lnTo>
                          <a:lnTo>
                            <a:pt x="117" y="503"/>
                          </a:lnTo>
                          <a:lnTo>
                            <a:pt x="117" y="505"/>
                          </a:lnTo>
                          <a:lnTo>
                            <a:pt x="116" y="505"/>
                          </a:lnTo>
                          <a:lnTo>
                            <a:pt x="114" y="505"/>
                          </a:lnTo>
                          <a:lnTo>
                            <a:pt x="112" y="505"/>
                          </a:lnTo>
                          <a:lnTo>
                            <a:pt x="110" y="505"/>
                          </a:lnTo>
                          <a:lnTo>
                            <a:pt x="108" y="505"/>
                          </a:lnTo>
                          <a:lnTo>
                            <a:pt x="108" y="503"/>
                          </a:lnTo>
                          <a:lnTo>
                            <a:pt x="110" y="503"/>
                          </a:lnTo>
                          <a:lnTo>
                            <a:pt x="112" y="503"/>
                          </a:lnTo>
                          <a:lnTo>
                            <a:pt x="114" y="503"/>
                          </a:lnTo>
                          <a:lnTo>
                            <a:pt x="114" y="501"/>
                          </a:lnTo>
                          <a:lnTo>
                            <a:pt x="112" y="501"/>
                          </a:lnTo>
                          <a:lnTo>
                            <a:pt x="110" y="499"/>
                          </a:lnTo>
                          <a:lnTo>
                            <a:pt x="112" y="497"/>
                          </a:lnTo>
                          <a:lnTo>
                            <a:pt x="110" y="497"/>
                          </a:lnTo>
                          <a:lnTo>
                            <a:pt x="108" y="497"/>
                          </a:lnTo>
                          <a:lnTo>
                            <a:pt x="108" y="499"/>
                          </a:lnTo>
                          <a:lnTo>
                            <a:pt x="106" y="499"/>
                          </a:lnTo>
                          <a:lnTo>
                            <a:pt x="104" y="497"/>
                          </a:lnTo>
                          <a:lnTo>
                            <a:pt x="102" y="495"/>
                          </a:lnTo>
                          <a:lnTo>
                            <a:pt x="100" y="495"/>
                          </a:lnTo>
                          <a:lnTo>
                            <a:pt x="98" y="495"/>
                          </a:lnTo>
                          <a:lnTo>
                            <a:pt x="96" y="493"/>
                          </a:lnTo>
                          <a:lnTo>
                            <a:pt x="94" y="491"/>
                          </a:lnTo>
                          <a:lnTo>
                            <a:pt x="92" y="491"/>
                          </a:lnTo>
                          <a:lnTo>
                            <a:pt x="91" y="491"/>
                          </a:lnTo>
                          <a:lnTo>
                            <a:pt x="91" y="489"/>
                          </a:lnTo>
                          <a:lnTo>
                            <a:pt x="89" y="487"/>
                          </a:lnTo>
                          <a:lnTo>
                            <a:pt x="87" y="485"/>
                          </a:lnTo>
                          <a:lnTo>
                            <a:pt x="87" y="483"/>
                          </a:lnTo>
                          <a:lnTo>
                            <a:pt x="85" y="482"/>
                          </a:lnTo>
                          <a:lnTo>
                            <a:pt x="85" y="480"/>
                          </a:lnTo>
                          <a:lnTo>
                            <a:pt x="83" y="480"/>
                          </a:lnTo>
                          <a:lnTo>
                            <a:pt x="83" y="478"/>
                          </a:lnTo>
                          <a:lnTo>
                            <a:pt x="85" y="478"/>
                          </a:lnTo>
                          <a:lnTo>
                            <a:pt x="85" y="476"/>
                          </a:lnTo>
                          <a:lnTo>
                            <a:pt x="87" y="476"/>
                          </a:lnTo>
                          <a:lnTo>
                            <a:pt x="89" y="476"/>
                          </a:lnTo>
                          <a:lnTo>
                            <a:pt x="91" y="476"/>
                          </a:lnTo>
                          <a:lnTo>
                            <a:pt x="91" y="474"/>
                          </a:lnTo>
                          <a:lnTo>
                            <a:pt x="91" y="472"/>
                          </a:lnTo>
                          <a:lnTo>
                            <a:pt x="91" y="470"/>
                          </a:lnTo>
                          <a:lnTo>
                            <a:pt x="89" y="468"/>
                          </a:lnTo>
                          <a:lnTo>
                            <a:pt x="89" y="470"/>
                          </a:lnTo>
                          <a:lnTo>
                            <a:pt x="87" y="470"/>
                          </a:lnTo>
                          <a:lnTo>
                            <a:pt x="85" y="470"/>
                          </a:lnTo>
                          <a:lnTo>
                            <a:pt x="83" y="472"/>
                          </a:lnTo>
                          <a:lnTo>
                            <a:pt x="83" y="474"/>
                          </a:lnTo>
                          <a:lnTo>
                            <a:pt x="81" y="474"/>
                          </a:lnTo>
                          <a:lnTo>
                            <a:pt x="81" y="476"/>
                          </a:lnTo>
                          <a:lnTo>
                            <a:pt x="81" y="478"/>
                          </a:lnTo>
                          <a:lnTo>
                            <a:pt x="79" y="478"/>
                          </a:lnTo>
                          <a:lnTo>
                            <a:pt x="77" y="476"/>
                          </a:lnTo>
                          <a:lnTo>
                            <a:pt x="77" y="474"/>
                          </a:lnTo>
                          <a:lnTo>
                            <a:pt x="77" y="472"/>
                          </a:lnTo>
                          <a:lnTo>
                            <a:pt x="77" y="470"/>
                          </a:lnTo>
                          <a:lnTo>
                            <a:pt x="75" y="470"/>
                          </a:lnTo>
                          <a:lnTo>
                            <a:pt x="75" y="468"/>
                          </a:lnTo>
                          <a:lnTo>
                            <a:pt x="77" y="466"/>
                          </a:lnTo>
                          <a:lnTo>
                            <a:pt x="75" y="464"/>
                          </a:lnTo>
                          <a:lnTo>
                            <a:pt x="75" y="466"/>
                          </a:lnTo>
                          <a:lnTo>
                            <a:pt x="73" y="466"/>
                          </a:lnTo>
                          <a:lnTo>
                            <a:pt x="71" y="466"/>
                          </a:lnTo>
                          <a:lnTo>
                            <a:pt x="69" y="466"/>
                          </a:lnTo>
                          <a:lnTo>
                            <a:pt x="68" y="466"/>
                          </a:lnTo>
                          <a:lnTo>
                            <a:pt x="68" y="464"/>
                          </a:lnTo>
                          <a:lnTo>
                            <a:pt x="68" y="462"/>
                          </a:lnTo>
                          <a:lnTo>
                            <a:pt x="69" y="462"/>
                          </a:lnTo>
                          <a:lnTo>
                            <a:pt x="71" y="460"/>
                          </a:lnTo>
                          <a:lnTo>
                            <a:pt x="71" y="458"/>
                          </a:lnTo>
                          <a:lnTo>
                            <a:pt x="71" y="457"/>
                          </a:lnTo>
                          <a:lnTo>
                            <a:pt x="73" y="457"/>
                          </a:lnTo>
                          <a:lnTo>
                            <a:pt x="73" y="455"/>
                          </a:lnTo>
                          <a:lnTo>
                            <a:pt x="71" y="455"/>
                          </a:lnTo>
                          <a:lnTo>
                            <a:pt x="71" y="457"/>
                          </a:lnTo>
                          <a:lnTo>
                            <a:pt x="69" y="457"/>
                          </a:lnTo>
                          <a:lnTo>
                            <a:pt x="68" y="457"/>
                          </a:lnTo>
                          <a:lnTo>
                            <a:pt x="66" y="457"/>
                          </a:lnTo>
                          <a:lnTo>
                            <a:pt x="64" y="457"/>
                          </a:lnTo>
                          <a:lnTo>
                            <a:pt x="62" y="455"/>
                          </a:lnTo>
                          <a:lnTo>
                            <a:pt x="60" y="455"/>
                          </a:lnTo>
                          <a:lnTo>
                            <a:pt x="60" y="457"/>
                          </a:lnTo>
                          <a:lnTo>
                            <a:pt x="62" y="457"/>
                          </a:lnTo>
                          <a:lnTo>
                            <a:pt x="64" y="457"/>
                          </a:lnTo>
                          <a:lnTo>
                            <a:pt x="64" y="458"/>
                          </a:lnTo>
                          <a:lnTo>
                            <a:pt x="64" y="460"/>
                          </a:lnTo>
                          <a:lnTo>
                            <a:pt x="62" y="460"/>
                          </a:lnTo>
                          <a:lnTo>
                            <a:pt x="62" y="462"/>
                          </a:lnTo>
                          <a:lnTo>
                            <a:pt x="60" y="462"/>
                          </a:lnTo>
                          <a:lnTo>
                            <a:pt x="58" y="462"/>
                          </a:lnTo>
                          <a:lnTo>
                            <a:pt x="56" y="464"/>
                          </a:lnTo>
                          <a:lnTo>
                            <a:pt x="54" y="464"/>
                          </a:lnTo>
                          <a:lnTo>
                            <a:pt x="54" y="462"/>
                          </a:lnTo>
                          <a:lnTo>
                            <a:pt x="52" y="462"/>
                          </a:lnTo>
                          <a:lnTo>
                            <a:pt x="50" y="460"/>
                          </a:lnTo>
                          <a:lnTo>
                            <a:pt x="48" y="460"/>
                          </a:lnTo>
                          <a:lnTo>
                            <a:pt x="48" y="458"/>
                          </a:lnTo>
                          <a:lnTo>
                            <a:pt x="50" y="458"/>
                          </a:lnTo>
                          <a:lnTo>
                            <a:pt x="52" y="458"/>
                          </a:lnTo>
                          <a:lnTo>
                            <a:pt x="54" y="457"/>
                          </a:lnTo>
                          <a:lnTo>
                            <a:pt x="54" y="455"/>
                          </a:lnTo>
                          <a:lnTo>
                            <a:pt x="54" y="453"/>
                          </a:lnTo>
                          <a:lnTo>
                            <a:pt x="54" y="451"/>
                          </a:lnTo>
                          <a:lnTo>
                            <a:pt x="54" y="449"/>
                          </a:lnTo>
                          <a:lnTo>
                            <a:pt x="54" y="447"/>
                          </a:lnTo>
                          <a:lnTo>
                            <a:pt x="56" y="447"/>
                          </a:lnTo>
                          <a:lnTo>
                            <a:pt x="58" y="447"/>
                          </a:lnTo>
                          <a:lnTo>
                            <a:pt x="58" y="445"/>
                          </a:lnTo>
                          <a:lnTo>
                            <a:pt x="56" y="445"/>
                          </a:lnTo>
                          <a:lnTo>
                            <a:pt x="54" y="445"/>
                          </a:lnTo>
                          <a:lnTo>
                            <a:pt x="52" y="445"/>
                          </a:lnTo>
                          <a:lnTo>
                            <a:pt x="52" y="443"/>
                          </a:lnTo>
                          <a:lnTo>
                            <a:pt x="50" y="443"/>
                          </a:lnTo>
                          <a:lnTo>
                            <a:pt x="50" y="441"/>
                          </a:lnTo>
                          <a:lnTo>
                            <a:pt x="52" y="441"/>
                          </a:lnTo>
                          <a:lnTo>
                            <a:pt x="52" y="439"/>
                          </a:lnTo>
                          <a:lnTo>
                            <a:pt x="50" y="437"/>
                          </a:lnTo>
                          <a:lnTo>
                            <a:pt x="50" y="435"/>
                          </a:lnTo>
                          <a:lnTo>
                            <a:pt x="48" y="434"/>
                          </a:lnTo>
                          <a:lnTo>
                            <a:pt x="48" y="432"/>
                          </a:lnTo>
                          <a:lnTo>
                            <a:pt x="46" y="432"/>
                          </a:lnTo>
                          <a:lnTo>
                            <a:pt x="45" y="432"/>
                          </a:lnTo>
                          <a:lnTo>
                            <a:pt x="43" y="430"/>
                          </a:lnTo>
                          <a:lnTo>
                            <a:pt x="41" y="430"/>
                          </a:lnTo>
                          <a:lnTo>
                            <a:pt x="41" y="428"/>
                          </a:lnTo>
                          <a:lnTo>
                            <a:pt x="41" y="430"/>
                          </a:lnTo>
                          <a:lnTo>
                            <a:pt x="41" y="432"/>
                          </a:lnTo>
                          <a:lnTo>
                            <a:pt x="41" y="434"/>
                          </a:lnTo>
                          <a:lnTo>
                            <a:pt x="39" y="435"/>
                          </a:lnTo>
                          <a:lnTo>
                            <a:pt x="37" y="435"/>
                          </a:lnTo>
                          <a:lnTo>
                            <a:pt x="35" y="435"/>
                          </a:lnTo>
                          <a:lnTo>
                            <a:pt x="33" y="435"/>
                          </a:lnTo>
                          <a:lnTo>
                            <a:pt x="31" y="434"/>
                          </a:lnTo>
                          <a:lnTo>
                            <a:pt x="31" y="432"/>
                          </a:lnTo>
                          <a:lnTo>
                            <a:pt x="33" y="430"/>
                          </a:lnTo>
                          <a:lnTo>
                            <a:pt x="35" y="430"/>
                          </a:lnTo>
                          <a:lnTo>
                            <a:pt x="37" y="428"/>
                          </a:lnTo>
                          <a:lnTo>
                            <a:pt x="35" y="428"/>
                          </a:lnTo>
                          <a:lnTo>
                            <a:pt x="35" y="426"/>
                          </a:lnTo>
                          <a:lnTo>
                            <a:pt x="33" y="426"/>
                          </a:lnTo>
                          <a:lnTo>
                            <a:pt x="31" y="426"/>
                          </a:lnTo>
                          <a:lnTo>
                            <a:pt x="29" y="426"/>
                          </a:lnTo>
                          <a:lnTo>
                            <a:pt x="29" y="424"/>
                          </a:lnTo>
                          <a:lnTo>
                            <a:pt x="29" y="422"/>
                          </a:lnTo>
                          <a:lnTo>
                            <a:pt x="29" y="420"/>
                          </a:lnTo>
                          <a:lnTo>
                            <a:pt x="31" y="420"/>
                          </a:lnTo>
                          <a:lnTo>
                            <a:pt x="31" y="418"/>
                          </a:lnTo>
                          <a:lnTo>
                            <a:pt x="33" y="418"/>
                          </a:lnTo>
                          <a:lnTo>
                            <a:pt x="33" y="416"/>
                          </a:lnTo>
                          <a:lnTo>
                            <a:pt x="33" y="414"/>
                          </a:lnTo>
                          <a:lnTo>
                            <a:pt x="31" y="412"/>
                          </a:lnTo>
                          <a:lnTo>
                            <a:pt x="29" y="410"/>
                          </a:lnTo>
                          <a:lnTo>
                            <a:pt x="29" y="409"/>
                          </a:lnTo>
                          <a:lnTo>
                            <a:pt x="29" y="407"/>
                          </a:lnTo>
                          <a:lnTo>
                            <a:pt x="29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7" y="401"/>
                          </a:lnTo>
                          <a:lnTo>
                            <a:pt x="25" y="401"/>
                          </a:lnTo>
                          <a:lnTo>
                            <a:pt x="25" y="403"/>
                          </a:lnTo>
                          <a:lnTo>
                            <a:pt x="25" y="405"/>
                          </a:lnTo>
                          <a:lnTo>
                            <a:pt x="25" y="407"/>
                          </a:lnTo>
                          <a:lnTo>
                            <a:pt x="23" y="409"/>
                          </a:lnTo>
                          <a:lnTo>
                            <a:pt x="23" y="410"/>
                          </a:lnTo>
                          <a:lnTo>
                            <a:pt x="21" y="410"/>
                          </a:lnTo>
                          <a:lnTo>
                            <a:pt x="21" y="409"/>
                          </a:lnTo>
                          <a:lnTo>
                            <a:pt x="21" y="407"/>
                          </a:lnTo>
                          <a:lnTo>
                            <a:pt x="20" y="405"/>
                          </a:lnTo>
                          <a:lnTo>
                            <a:pt x="18" y="405"/>
                          </a:lnTo>
                          <a:lnTo>
                            <a:pt x="16" y="405"/>
                          </a:lnTo>
                          <a:lnTo>
                            <a:pt x="14" y="405"/>
                          </a:lnTo>
                          <a:lnTo>
                            <a:pt x="12" y="403"/>
                          </a:lnTo>
                          <a:lnTo>
                            <a:pt x="12" y="401"/>
                          </a:lnTo>
                          <a:lnTo>
                            <a:pt x="12" y="399"/>
                          </a:lnTo>
                          <a:lnTo>
                            <a:pt x="14" y="397"/>
                          </a:lnTo>
                          <a:lnTo>
                            <a:pt x="12" y="397"/>
                          </a:lnTo>
                          <a:lnTo>
                            <a:pt x="10" y="395"/>
                          </a:lnTo>
                          <a:lnTo>
                            <a:pt x="8" y="395"/>
                          </a:lnTo>
                          <a:lnTo>
                            <a:pt x="6" y="395"/>
                          </a:lnTo>
                          <a:lnTo>
                            <a:pt x="8" y="393"/>
                          </a:lnTo>
                          <a:lnTo>
                            <a:pt x="10" y="393"/>
                          </a:lnTo>
                          <a:lnTo>
                            <a:pt x="12" y="391"/>
                          </a:lnTo>
                          <a:lnTo>
                            <a:pt x="12" y="389"/>
                          </a:lnTo>
                          <a:lnTo>
                            <a:pt x="14" y="387"/>
                          </a:lnTo>
                          <a:lnTo>
                            <a:pt x="16" y="386"/>
                          </a:lnTo>
                          <a:lnTo>
                            <a:pt x="14" y="386"/>
                          </a:lnTo>
                          <a:lnTo>
                            <a:pt x="12" y="386"/>
                          </a:lnTo>
                          <a:lnTo>
                            <a:pt x="12" y="384"/>
                          </a:lnTo>
                          <a:lnTo>
                            <a:pt x="12" y="382"/>
                          </a:lnTo>
                          <a:lnTo>
                            <a:pt x="10" y="380"/>
                          </a:lnTo>
                          <a:lnTo>
                            <a:pt x="10" y="378"/>
                          </a:lnTo>
                          <a:lnTo>
                            <a:pt x="8" y="378"/>
                          </a:lnTo>
                          <a:lnTo>
                            <a:pt x="8" y="380"/>
                          </a:lnTo>
                          <a:lnTo>
                            <a:pt x="6" y="380"/>
                          </a:lnTo>
                          <a:lnTo>
                            <a:pt x="4" y="380"/>
                          </a:lnTo>
                          <a:lnTo>
                            <a:pt x="4" y="378"/>
                          </a:lnTo>
                          <a:lnTo>
                            <a:pt x="4" y="376"/>
                          </a:lnTo>
                          <a:lnTo>
                            <a:pt x="2" y="376"/>
                          </a:lnTo>
                          <a:lnTo>
                            <a:pt x="0" y="376"/>
                          </a:lnTo>
                          <a:lnTo>
                            <a:pt x="2" y="376"/>
                          </a:lnTo>
                          <a:lnTo>
                            <a:pt x="60" y="316"/>
                          </a:lnTo>
                          <a:lnTo>
                            <a:pt x="60" y="31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4" name="Freeform 4868">
                      <a:extLst>
                        <a:ext uri="{FF2B5EF4-FFF2-40B4-BE49-F238E27FC236}">
                          <a16:creationId xmlns:a16="http://schemas.microsoft.com/office/drawing/2014/main" id="{B33D2894-387C-6D86-EFBF-5FA51C7C45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37" y="3145"/>
                      <a:ext cx="910" cy="551"/>
                    </a:xfrm>
                    <a:custGeom>
                      <a:avLst/>
                      <a:gdLst>
                        <a:gd name="T0" fmla="*/ 34 w 910"/>
                        <a:gd name="T1" fmla="*/ 248 h 551"/>
                        <a:gd name="T2" fmla="*/ 4 w 910"/>
                        <a:gd name="T3" fmla="*/ 225 h 551"/>
                        <a:gd name="T4" fmla="*/ 48 w 910"/>
                        <a:gd name="T5" fmla="*/ 164 h 551"/>
                        <a:gd name="T6" fmla="*/ 46 w 910"/>
                        <a:gd name="T7" fmla="*/ 119 h 551"/>
                        <a:gd name="T8" fmla="*/ 46 w 910"/>
                        <a:gd name="T9" fmla="*/ 89 h 551"/>
                        <a:gd name="T10" fmla="*/ 71 w 910"/>
                        <a:gd name="T11" fmla="*/ 62 h 551"/>
                        <a:gd name="T12" fmla="*/ 86 w 910"/>
                        <a:gd name="T13" fmla="*/ 43 h 551"/>
                        <a:gd name="T14" fmla="*/ 84 w 910"/>
                        <a:gd name="T15" fmla="*/ 4 h 551"/>
                        <a:gd name="T16" fmla="*/ 115 w 910"/>
                        <a:gd name="T17" fmla="*/ 20 h 551"/>
                        <a:gd name="T18" fmla="*/ 149 w 910"/>
                        <a:gd name="T19" fmla="*/ 18 h 551"/>
                        <a:gd name="T20" fmla="*/ 174 w 910"/>
                        <a:gd name="T21" fmla="*/ 35 h 551"/>
                        <a:gd name="T22" fmla="*/ 180 w 910"/>
                        <a:gd name="T23" fmla="*/ 69 h 551"/>
                        <a:gd name="T24" fmla="*/ 184 w 910"/>
                        <a:gd name="T25" fmla="*/ 110 h 551"/>
                        <a:gd name="T26" fmla="*/ 201 w 910"/>
                        <a:gd name="T27" fmla="*/ 131 h 551"/>
                        <a:gd name="T28" fmla="*/ 234 w 910"/>
                        <a:gd name="T29" fmla="*/ 142 h 551"/>
                        <a:gd name="T30" fmla="*/ 267 w 910"/>
                        <a:gd name="T31" fmla="*/ 146 h 551"/>
                        <a:gd name="T32" fmla="*/ 286 w 910"/>
                        <a:gd name="T33" fmla="*/ 137 h 551"/>
                        <a:gd name="T34" fmla="*/ 311 w 910"/>
                        <a:gd name="T35" fmla="*/ 125 h 551"/>
                        <a:gd name="T36" fmla="*/ 338 w 910"/>
                        <a:gd name="T37" fmla="*/ 125 h 551"/>
                        <a:gd name="T38" fmla="*/ 351 w 910"/>
                        <a:gd name="T39" fmla="*/ 142 h 551"/>
                        <a:gd name="T40" fmla="*/ 374 w 910"/>
                        <a:gd name="T41" fmla="*/ 171 h 551"/>
                        <a:gd name="T42" fmla="*/ 407 w 910"/>
                        <a:gd name="T43" fmla="*/ 175 h 551"/>
                        <a:gd name="T44" fmla="*/ 449 w 910"/>
                        <a:gd name="T45" fmla="*/ 183 h 551"/>
                        <a:gd name="T46" fmla="*/ 476 w 910"/>
                        <a:gd name="T47" fmla="*/ 200 h 551"/>
                        <a:gd name="T48" fmla="*/ 512 w 910"/>
                        <a:gd name="T49" fmla="*/ 202 h 551"/>
                        <a:gd name="T50" fmla="*/ 530 w 910"/>
                        <a:gd name="T51" fmla="*/ 229 h 551"/>
                        <a:gd name="T52" fmla="*/ 541 w 910"/>
                        <a:gd name="T53" fmla="*/ 260 h 551"/>
                        <a:gd name="T54" fmla="*/ 568 w 910"/>
                        <a:gd name="T55" fmla="*/ 269 h 551"/>
                        <a:gd name="T56" fmla="*/ 599 w 910"/>
                        <a:gd name="T57" fmla="*/ 286 h 551"/>
                        <a:gd name="T58" fmla="*/ 599 w 910"/>
                        <a:gd name="T59" fmla="*/ 327 h 551"/>
                        <a:gd name="T60" fmla="*/ 651 w 910"/>
                        <a:gd name="T61" fmla="*/ 348 h 551"/>
                        <a:gd name="T62" fmla="*/ 685 w 910"/>
                        <a:gd name="T63" fmla="*/ 381 h 551"/>
                        <a:gd name="T64" fmla="*/ 681 w 910"/>
                        <a:gd name="T65" fmla="*/ 396 h 551"/>
                        <a:gd name="T66" fmla="*/ 702 w 910"/>
                        <a:gd name="T67" fmla="*/ 417 h 551"/>
                        <a:gd name="T68" fmla="*/ 731 w 910"/>
                        <a:gd name="T69" fmla="*/ 429 h 551"/>
                        <a:gd name="T70" fmla="*/ 756 w 910"/>
                        <a:gd name="T71" fmla="*/ 434 h 551"/>
                        <a:gd name="T72" fmla="*/ 796 w 910"/>
                        <a:gd name="T73" fmla="*/ 442 h 551"/>
                        <a:gd name="T74" fmla="*/ 818 w 910"/>
                        <a:gd name="T75" fmla="*/ 463 h 551"/>
                        <a:gd name="T76" fmla="*/ 852 w 910"/>
                        <a:gd name="T77" fmla="*/ 480 h 551"/>
                        <a:gd name="T78" fmla="*/ 906 w 910"/>
                        <a:gd name="T79" fmla="*/ 505 h 551"/>
                        <a:gd name="T80" fmla="*/ 747 w 910"/>
                        <a:gd name="T81" fmla="*/ 536 h 551"/>
                        <a:gd name="T82" fmla="*/ 714 w 910"/>
                        <a:gd name="T83" fmla="*/ 507 h 551"/>
                        <a:gd name="T84" fmla="*/ 683 w 910"/>
                        <a:gd name="T85" fmla="*/ 494 h 551"/>
                        <a:gd name="T86" fmla="*/ 658 w 910"/>
                        <a:gd name="T87" fmla="*/ 455 h 551"/>
                        <a:gd name="T88" fmla="*/ 622 w 910"/>
                        <a:gd name="T89" fmla="*/ 465 h 551"/>
                        <a:gd name="T90" fmla="*/ 587 w 910"/>
                        <a:gd name="T91" fmla="*/ 434 h 551"/>
                        <a:gd name="T92" fmla="*/ 539 w 910"/>
                        <a:gd name="T93" fmla="*/ 429 h 551"/>
                        <a:gd name="T94" fmla="*/ 485 w 910"/>
                        <a:gd name="T95" fmla="*/ 427 h 551"/>
                        <a:gd name="T96" fmla="*/ 445 w 910"/>
                        <a:gd name="T97" fmla="*/ 405 h 551"/>
                        <a:gd name="T98" fmla="*/ 409 w 910"/>
                        <a:gd name="T99" fmla="*/ 394 h 551"/>
                        <a:gd name="T100" fmla="*/ 368 w 910"/>
                        <a:gd name="T101" fmla="*/ 369 h 551"/>
                        <a:gd name="T102" fmla="*/ 347 w 910"/>
                        <a:gd name="T103" fmla="*/ 348 h 551"/>
                        <a:gd name="T104" fmla="*/ 334 w 910"/>
                        <a:gd name="T105" fmla="*/ 327 h 551"/>
                        <a:gd name="T106" fmla="*/ 301 w 910"/>
                        <a:gd name="T107" fmla="*/ 311 h 551"/>
                        <a:gd name="T108" fmla="*/ 267 w 910"/>
                        <a:gd name="T109" fmla="*/ 298 h 551"/>
                        <a:gd name="T110" fmla="*/ 242 w 910"/>
                        <a:gd name="T111" fmla="*/ 302 h 551"/>
                        <a:gd name="T112" fmla="*/ 215 w 910"/>
                        <a:gd name="T113" fmla="*/ 340 h 551"/>
                        <a:gd name="T114" fmla="*/ 171 w 910"/>
                        <a:gd name="T115" fmla="*/ 344 h 551"/>
                        <a:gd name="T116" fmla="*/ 134 w 910"/>
                        <a:gd name="T117" fmla="*/ 331 h 551"/>
                        <a:gd name="T118" fmla="*/ 103 w 910"/>
                        <a:gd name="T119" fmla="*/ 340 h 551"/>
                        <a:gd name="T120" fmla="*/ 67 w 910"/>
                        <a:gd name="T121" fmla="*/ 333 h 551"/>
                        <a:gd name="T122" fmla="*/ 38 w 910"/>
                        <a:gd name="T123" fmla="*/ 315 h 551"/>
                        <a:gd name="T124" fmla="*/ 38 w 910"/>
                        <a:gd name="T125" fmla="*/ 290 h 551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910" h="551">
                          <a:moveTo>
                            <a:pt x="38" y="279"/>
                          </a:moveTo>
                          <a:lnTo>
                            <a:pt x="36" y="279"/>
                          </a:lnTo>
                          <a:lnTo>
                            <a:pt x="36" y="277"/>
                          </a:lnTo>
                          <a:lnTo>
                            <a:pt x="34" y="277"/>
                          </a:lnTo>
                          <a:lnTo>
                            <a:pt x="34" y="275"/>
                          </a:lnTo>
                          <a:lnTo>
                            <a:pt x="32" y="275"/>
                          </a:lnTo>
                          <a:lnTo>
                            <a:pt x="32" y="273"/>
                          </a:lnTo>
                          <a:lnTo>
                            <a:pt x="34" y="273"/>
                          </a:lnTo>
                          <a:lnTo>
                            <a:pt x="32" y="273"/>
                          </a:lnTo>
                          <a:lnTo>
                            <a:pt x="32" y="271"/>
                          </a:lnTo>
                          <a:lnTo>
                            <a:pt x="32" y="269"/>
                          </a:lnTo>
                          <a:lnTo>
                            <a:pt x="32" y="267"/>
                          </a:lnTo>
                          <a:lnTo>
                            <a:pt x="30" y="267"/>
                          </a:lnTo>
                          <a:lnTo>
                            <a:pt x="30" y="265"/>
                          </a:lnTo>
                          <a:lnTo>
                            <a:pt x="30" y="263"/>
                          </a:lnTo>
                          <a:lnTo>
                            <a:pt x="30" y="261"/>
                          </a:lnTo>
                          <a:lnTo>
                            <a:pt x="30" y="260"/>
                          </a:lnTo>
                          <a:lnTo>
                            <a:pt x="30" y="258"/>
                          </a:lnTo>
                          <a:lnTo>
                            <a:pt x="30" y="256"/>
                          </a:lnTo>
                          <a:lnTo>
                            <a:pt x="32" y="256"/>
                          </a:lnTo>
                          <a:lnTo>
                            <a:pt x="34" y="256"/>
                          </a:lnTo>
                          <a:lnTo>
                            <a:pt x="34" y="254"/>
                          </a:lnTo>
                          <a:lnTo>
                            <a:pt x="32" y="254"/>
                          </a:lnTo>
                          <a:lnTo>
                            <a:pt x="32" y="252"/>
                          </a:lnTo>
                          <a:lnTo>
                            <a:pt x="32" y="250"/>
                          </a:lnTo>
                          <a:lnTo>
                            <a:pt x="34" y="250"/>
                          </a:lnTo>
                          <a:lnTo>
                            <a:pt x="34" y="248"/>
                          </a:lnTo>
                          <a:lnTo>
                            <a:pt x="32" y="248"/>
                          </a:lnTo>
                          <a:lnTo>
                            <a:pt x="34" y="248"/>
                          </a:lnTo>
                          <a:lnTo>
                            <a:pt x="32" y="246"/>
                          </a:lnTo>
                          <a:lnTo>
                            <a:pt x="34" y="246"/>
                          </a:lnTo>
                          <a:lnTo>
                            <a:pt x="32" y="246"/>
                          </a:lnTo>
                          <a:lnTo>
                            <a:pt x="32" y="244"/>
                          </a:lnTo>
                          <a:lnTo>
                            <a:pt x="30" y="244"/>
                          </a:lnTo>
                          <a:lnTo>
                            <a:pt x="30" y="246"/>
                          </a:lnTo>
                          <a:lnTo>
                            <a:pt x="28" y="246"/>
                          </a:lnTo>
                          <a:lnTo>
                            <a:pt x="28" y="244"/>
                          </a:lnTo>
                          <a:lnTo>
                            <a:pt x="27" y="244"/>
                          </a:lnTo>
                          <a:lnTo>
                            <a:pt x="25" y="242"/>
                          </a:lnTo>
                          <a:lnTo>
                            <a:pt x="25" y="244"/>
                          </a:lnTo>
                          <a:lnTo>
                            <a:pt x="23" y="244"/>
                          </a:lnTo>
                          <a:lnTo>
                            <a:pt x="23" y="242"/>
                          </a:lnTo>
                          <a:lnTo>
                            <a:pt x="21" y="242"/>
                          </a:lnTo>
                          <a:lnTo>
                            <a:pt x="19" y="242"/>
                          </a:lnTo>
                          <a:lnTo>
                            <a:pt x="19" y="240"/>
                          </a:lnTo>
                          <a:lnTo>
                            <a:pt x="17" y="240"/>
                          </a:lnTo>
                          <a:lnTo>
                            <a:pt x="17" y="238"/>
                          </a:lnTo>
                          <a:lnTo>
                            <a:pt x="15" y="238"/>
                          </a:lnTo>
                          <a:lnTo>
                            <a:pt x="15" y="237"/>
                          </a:lnTo>
                          <a:lnTo>
                            <a:pt x="13" y="233"/>
                          </a:lnTo>
                          <a:lnTo>
                            <a:pt x="11" y="233"/>
                          </a:lnTo>
                          <a:lnTo>
                            <a:pt x="9" y="231"/>
                          </a:lnTo>
                          <a:lnTo>
                            <a:pt x="7" y="231"/>
                          </a:lnTo>
                          <a:lnTo>
                            <a:pt x="7" y="229"/>
                          </a:lnTo>
                          <a:lnTo>
                            <a:pt x="5" y="229"/>
                          </a:lnTo>
                          <a:lnTo>
                            <a:pt x="5" y="227"/>
                          </a:lnTo>
                          <a:lnTo>
                            <a:pt x="4" y="227"/>
                          </a:lnTo>
                          <a:lnTo>
                            <a:pt x="4" y="225"/>
                          </a:lnTo>
                          <a:lnTo>
                            <a:pt x="2" y="223"/>
                          </a:lnTo>
                          <a:lnTo>
                            <a:pt x="0" y="223"/>
                          </a:lnTo>
                          <a:lnTo>
                            <a:pt x="0" y="221"/>
                          </a:lnTo>
                          <a:lnTo>
                            <a:pt x="7" y="215"/>
                          </a:lnTo>
                          <a:lnTo>
                            <a:pt x="17" y="210"/>
                          </a:lnTo>
                          <a:lnTo>
                            <a:pt x="30" y="202"/>
                          </a:lnTo>
                          <a:lnTo>
                            <a:pt x="30" y="200"/>
                          </a:lnTo>
                          <a:lnTo>
                            <a:pt x="32" y="200"/>
                          </a:lnTo>
                          <a:lnTo>
                            <a:pt x="32" y="198"/>
                          </a:lnTo>
                          <a:lnTo>
                            <a:pt x="32" y="196"/>
                          </a:lnTo>
                          <a:lnTo>
                            <a:pt x="34" y="194"/>
                          </a:lnTo>
                          <a:lnTo>
                            <a:pt x="34" y="192"/>
                          </a:lnTo>
                          <a:lnTo>
                            <a:pt x="36" y="190"/>
                          </a:lnTo>
                          <a:lnTo>
                            <a:pt x="38" y="188"/>
                          </a:lnTo>
                          <a:lnTo>
                            <a:pt x="40" y="187"/>
                          </a:lnTo>
                          <a:lnTo>
                            <a:pt x="40" y="185"/>
                          </a:lnTo>
                          <a:lnTo>
                            <a:pt x="42" y="185"/>
                          </a:lnTo>
                          <a:lnTo>
                            <a:pt x="44" y="183"/>
                          </a:lnTo>
                          <a:lnTo>
                            <a:pt x="46" y="181"/>
                          </a:lnTo>
                          <a:lnTo>
                            <a:pt x="46" y="179"/>
                          </a:lnTo>
                          <a:lnTo>
                            <a:pt x="48" y="179"/>
                          </a:lnTo>
                          <a:lnTo>
                            <a:pt x="48" y="177"/>
                          </a:lnTo>
                          <a:lnTo>
                            <a:pt x="48" y="175"/>
                          </a:lnTo>
                          <a:lnTo>
                            <a:pt x="48" y="173"/>
                          </a:lnTo>
                          <a:lnTo>
                            <a:pt x="48" y="171"/>
                          </a:lnTo>
                          <a:lnTo>
                            <a:pt x="48" y="169"/>
                          </a:lnTo>
                          <a:lnTo>
                            <a:pt x="48" y="167"/>
                          </a:lnTo>
                          <a:lnTo>
                            <a:pt x="48" y="165"/>
                          </a:lnTo>
                          <a:lnTo>
                            <a:pt x="48" y="164"/>
                          </a:lnTo>
                          <a:lnTo>
                            <a:pt x="48" y="162"/>
                          </a:lnTo>
                          <a:lnTo>
                            <a:pt x="48" y="160"/>
                          </a:lnTo>
                          <a:lnTo>
                            <a:pt x="48" y="158"/>
                          </a:lnTo>
                          <a:lnTo>
                            <a:pt x="48" y="156"/>
                          </a:lnTo>
                          <a:lnTo>
                            <a:pt x="48" y="154"/>
                          </a:lnTo>
                          <a:lnTo>
                            <a:pt x="50" y="154"/>
                          </a:lnTo>
                          <a:lnTo>
                            <a:pt x="50" y="152"/>
                          </a:lnTo>
                          <a:lnTo>
                            <a:pt x="50" y="150"/>
                          </a:lnTo>
                          <a:lnTo>
                            <a:pt x="50" y="148"/>
                          </a:lnTo>
                          <a:lnTo>
                            <a:pt x="50" y="146"/>
                          </a:lnTo>
                          <a:lnTo>
                            <a:pt x="52" y="146"/>
                          </a:lnTo>
                          <a:lnTo>
                            <a:pt x="52" y="144"/>
                          </a:lnTo>
                          <a:lnTo>
                            <a:pt x="53" y="144"/>
                          </a:lnTo>
                          <a:lnTo>
                            <a:pt x="53" y="142"/>
                          </a:lnTo>
                          <a:lnTo>
                            <a:pt x="53" y="140"/>
                          </a:lnTo>
                          <a:lnTo>
                            <a:pt x="55" y="139"/>
                          </a:lnTo>
                          <a:lnTo>
                            <a:pt x="55" y="137"/>
                          </a:lnTo>
                          <a:lnTo>
                            <a:pt x="55" y="135"/>
                          </a:lnTo>
                          <a:lnTo>
                            <a:pt x="57" y="133"/>
                          </a:lnTo>
                          <a:lnTo>
                            <a:pt x="57" y="131"/>
                          </a:lnTo>
                          <a:lnTo>
                            <a:pt x="55" y="129"/>
                          </a:lnTo>
                          <a:lnTo>
                            <a:pt x="55" y="127"/>
                          </a:lnTo>
                          <a:lnTo>
                            <a:pt x="53" y="127"/>
                          </a:lnTo>
                          <a:lnTo>
                            <a:pt x="52" y="129"/>
                          </a:lnTo>
                          <a:lnTo>
                            <a:pt x="50" y="129"/>
                          </a:lnTo>
                          <a:lnTo>
                            <a:pt x="48" y="125"/>
                          </a:lnTo>
                          <a:lnTo>
                            <a:pt x="48" y="123"/>
                          </a:lnTo>
                          <a:lnTo>
                            <a:pt x="46" y="121"/>
                          </a:lnTo>
                          <a:lnTo>
                            <a:pt x="46" y="119"/>
                          </a:lnTo>
                          <a:lnTo>
                            <a:pt x="44" y="119"/>
                          </a:lnTo>
                          <a:lnTo>
                            <a:pt x="44" y="121"/>
                          </a:lnTo>
                          <a:lnTo>
                            <a:pt x="42" y="121"/>
                          </a:lnTo>
                          <a:lnTo>
                            <a:pt x="42" y="123"/>
                          </a:lnTo>
                          <a:lnTo>
                            <a:pt x="40" y="123"/>
                          </a:lnTo>
                          <a:lnTo>
                            <a:pt x="40" y="121"/>
                          </a:lnTo>
                          <a:lnTo>
                            <a:pt x="40" y="119"/>
                          </a:lnTo>
                          <a:lnTo>
                            <a:pt x="40" y="117"/>
                          </a:lnTo>
                          <a:lnTo>
                            <a:pt x="40" y="116"/>
                          </a:lnTo>
                          <a:lnTo>
                            <a:pt x="40" y="114"/>
                          </a:lnTo>
                          <a:lnTo>
                            <a:pt x="40" y="112"/>
                          </a:lnTo>
                          <a:lnTo>
                            <a:pt x="40" y="110"/>
                          </a:lnTo>
                          <a:lnTo>
                            <a:pt x="40" y="108"/>
                          </a:lnTo>
                          <a:lnTo>
                            <a:pt x="40" y="106"/>
                          </a:lnTo>
                          <a:lnTo>
                            <a:pt x="40" y="104"/>
                          </a:lnTo>
                          <a:lnTo>
                            <a:pt x="38" y="102"/>
                          </a:lnTo>
                          <a:lnTo>
                            <a:pt x="38" y="100"/>
                          </a:lnTo>
                          <a:lnTo>
                            <a:pt x="38" y="98"/>
                          </a:lnTo>
                          <a:lnTo>
                            <a:pt x="38" y="96"/>
                          </a:lnTo>
                          <a:lnTo>
                            <a:pt x="40" y="96"/>
                          </a:lnTo>
                          <a:lnTo>
                            <a:pt x="40" y="94"/>
                          </a:lnTo>
                          <a:lnTo>
                            <a:pt x="40" y="92"/>
                          </a:lnTo>
                          <a:lnTo>
                            <a:pt x="42" y="92"/>
                          </a:lnTo>
                          <a:lnTo>
                            <a:pt x="42" y="91"/>
                          </a:lnTo>
                          <a:lnTo>
                            <a:pt x="40" y="91"/>
                          </a:lnTo>
                          <a:lnTo>
                            <a:pt x="40" y="89"/>
                          </a:lnTo>
                          <a:lnTo>
                            <a:pt x="42" y="89"/>
                          </a:lnTo>
                          <a:lnTo>
                            <a:pt x="44" y="89"/>
                          </a:lnTo>
                          <a:lnTo>
                            <a:pt x="46" y="89"/>
                          </a:lnTo>
                          <a:lnTo>
                            <a:pt x="48" y="89"/>
                          </a:lnTo>
                          <a:lnTo>
                            <a:pt x="48" y="87"/>
                          </a:lnTo>
                          <a:lnTo>
                            <a:pt x="50" y="87"/>
                          </a:lnTo>
                          <a:lnTo>
                            <a:pt x="52" y="87"/>
                          </a:lnTo>
                          <a:lnTo>
                            <a:pt x="52" y="85"/>
                          </a:lnTo>
                          <a:lnTo>
                            <a:pt x="53" y="85"/>
                          </a:lnTo>
                          <a:lnTo>
                            <a:pt x="53" y="83"/>
                          </a:lnTo>
                          <a:lnTo>
                            <a:pt x="55" y="83"/>
                          </a:lnTo>
                          <a:lnTo>
                            <a:pt x="57" y="81"/>
                          </a:lnTo>
                          <a:lnTo>
                            <a:pt x="57" y="79"/>
                          </a:lnTo>
                          <a:lnTo>
                            <a:pt x="59" y="79"/>
                          </a:lnTo>
                          <a:lnTo>
                            <a:pt x="59" y="77"/>
                          </a:lnTo>
                          <a:lnTo>
                            <a:pt x="61" y="77"/>
                          </a:lnTo>
                          <a:lnTo>
                            <a:pt x="63" y="77"/>
                          </a:lnTo>
                          <a:lnTo>
                            <a:pt x="65" y="77"/>
                          </a:lnTo>
                          <a:lnTo>
                            <a:pt x="67" y="77"/>
                          </a:lnTo>
                          <a:lnTo>
                            <a:pt x="67" y="75"/>
                          </a:lnTo>
                          <a:lnTo>
                            <a:pt x="69" y="75"/>
                          </a:lnTo>
                          <a:lnTo>
                            <a:pt x="71" y="75"/>
                          </a:lnTo>
                          <a:lnTo>
                            <a:pt x="73" y="73"/>
                          </a:lnTo>
                          <a:lnTo>
                            <a:pt x="73" y="71"/>
                          </a:lnTo>
                          <a:lnTo>
                            <a:pt x="73" y="69"/>
                          </a:lnTo>
                          <a:lnTo>
                            <a:pt x="71" y="69"/>
                          </a:lnTo>
                          <a:lnTo>
                            <a:pt x="71" y="68"/>
                          </a:lnTo>
                          <a:lnTo>
                            <a:pt x="69" y="68"/>
                          </a:lnTo>
                          <a:lnTo>
                            <a:pt x="69" y="66"/>
                          </a:lnTo>
                          <a:lnTo>
                            <a:pt x="71" y="66"/>
                          </a:lnTo>
                          <a:lnTo>
                            <a:pt x="71" y="64"/>
                          </a:lnTo>
                          <a:lnTo>
                            <a:pt x="71" y="62"/>
                          </a:lnTo>
                          <a:lnTo>
                            <a:pt x="71" y="60"/>
                          </a:lnTo>
                          <a:lnTo>
                            <a:pt x="73" y="60"/>
                          </a:lnTo>
                          <a:lnTo>
                            <a:pt x="73" y="62"/>
                          </a:lnTo>
                          <a:lnTo>
                            <a:pt x="75" y="62"/>
                          </a:lnTo>
                          <a:lnTo>
                            <a:pt x="75" y="64"/>
                          </a:lnTo>
                          <a:lnTo>
                            <a:pt x="75" y="66"/>
                          </a:lnTo>
                          <a:lnTo>
                            <a:pt x="76" y="66"/>
                          </a:lnTo>
                          <a:lnTo>
                            <a:pt x="76" y="64"/>
                          </a:lnTo>
                          <a:lnTo>
                            <a:pt x="78" y="64"/>
                          </a:lnTo>
                          <a:lnTo>
                            <a:pt x="78" y="66"/>
                          </a:lnTo>
                          <a:lnTo>
                            <a:pt x="80" y="66"/>
                          </a:lnTo>
                          <a:lnTo>
                            <a:pt x="82" y="66"/>
                          </a:lnTo>
                          <a:lnTo>
                            <a:pt x="82" y="64"/>
                          </a:lnTo>
                          <a:lnTo>
                            <a:pt x="82" y="62"/>
                          </a:lnTo>
                          <a:lnTo>
                            <a:pt x="84" y="60"/>
                          </a:lnTo>
                          <a:lnTo>
                            <a:pt x="84" y="58"/>
                          </a:lnTo>
                          <a:lnTo>
                            <a:pt x="86" y="58"/>
                          </a:lnTo>
                          <a:lnTo>
                            <a:pt x="86" y="56"/>
                          </a:lnTo>
                          <a:lnTo>
                            <a:pt x="88" y="56"/>
                          </a:lnTo>
                          <a:lnTo>
                            <a:pt x="88" y="54"/>
                          </a:lnTo>
                          <a:lnTo>
                            <a:pt x="90" y="54"/>
                          </a:lnTo>
                          <a:lnTo>
                            <a:pt x="90" y="52"/>
                          </a:lnTo>
                          <a:lnTo>
                            <a:pt x="90" y="50"/>
                          </a:lnTo>
                          <a:lnTo>
                            <a:pt x="88" y="50"/>
                          </a:lnTo>
                          <a:lnTo>
                            <a:pt x="88" y="48"/>
                          </a:lnTo>
                          <a:lnTo>
                            <a:pt x="88" y="46"/>
                          </a:lnTo>
                          <a:lnTo>
                            <a:pt x="86" y="46"/>
                          </a:lnTo>
                          <a:lnTo>
                            <a:pt x="86" y="44"/>
                          </a:lnTo>
                          <a:lnTo>
                            <a:pt x="86" y="43"/>
                          </a:lnTo>
                          <a:lnTo>
                            <a:pt x="84" y="43"/>
                          </a:lnTo>
                          <a:lnTo>
                            <a:pt x="86" y="43"/>
                          </a:lnTo>
                          <a:lnTo>
                            <a:pt x="86" y="41"/>
                          </a:lnTo>
                          <a:lnTo>
                            <a:pt x="84" y="41"/>
                          </a:lnTo>
                          <a:lnTo>
                            <a:pt x="84" y="39"/>
                          </a:lnTo>
                          <a:lnTo>
                            <a:pt x="84" y="37"/>
                          </a:lnTo>
                          <a:lnTo>
                            <a:pt x="84" y="35"/>
                          </a:lnTo>
                          <a:lnTo>
                            <a:pt x="84" y="33"/>
                          </a:lnTo>
                          <a:lnTo>
                            <a:pt x="84" y="31"/>
                          </a:lnTo>
                          <a:lnTo>
                            <a:pt x="86" y="31"/>
                          </a:lnTo>
                          <a:lnTo>
                            <a:pt x="86" y="29"/>
                          </a:lnTo>
                          <a:lnTo>
                            <a:pt x="86" y="27"/>
                          </a:lnTo>
                          <a:lnTo>
                            <a:pt x="86" y="25"/>
                          </a:lnTo>
                          <a:lnTo>
                            <a:pt x="88" y="25"/>
                          </a:lnTo>
                          <a:lnTo>
                            <a:pt x="88" y="23"/>
                          </a:lnTo>
                          <a:lnTo>
                            <a:pt x="86" y="23"/>
                          </a:lnTo>
                          <a:lnTo>
                            <a:pt x="86" y="21"/>
                          </a:lnTo>
                          <a:lnTo>
                            <a:pt x="86" y="20"/>
                          </a:lnTo>
                          <a:lnTo>
                            <a:pt x="86" y="18"/>
                          </a:lnTo>
                          <a:lnTo>
                            <a:pt x="86" y="16"/>
                          </a:lnTo>
                          <a:lnTo>
                            <a:pt x="84" y="16"/>
                          </a:lnTo>
                          <a:lnTo>
                            <a:pt x="84" y="14"/>
                          </a:lnTo>
                          <a:lnTo>
                            <a:pt x="86" y="14"/>
                          </a:lnTo>
                          <a:lnTo>
                            <a:pt x="86" y="12"/>
                          </a:lnTo>
                          <a:lnTo>
                            <a:pt x="84" y="12"/>
                          </a:lnTo>
                          <a:lnTo>
                            <a:pt x="84" y="10"/>
                          </a:lnTo>
                          <a:lnTo>
                            <a:pt x="84" y="8"/>
                          </a:lnTo>
                          <a:lnTo>
                            <a:pt x="84" y="6"/>
                          </a:lnTo>
                          <a:lnTo>
                            <a:pt x="84" y="4"/>
                          </a:lnTo>
                          <a:lnTo>
                            <a:pt x="86" y="4"/>
                          </a:lnTo>
                          <a:lnTo>
                            <a:pt x="88" y="4"/>
                          </a:lnTo>
                          <a:lnTo>
                            <a:pt x="90" y="4"/>
                          </a:lnTo>
                          <a:lnTo>
                            <a:pt x="90" y="2"/>
                          </a:lnTo>
                          <a:lnTo>
                            <a:pt x="92" y="2"/>
                          </a:lnTo>
                          <a:lnTo>
                            <a:pt x="92" y="0"/>
                          </a:lnTo>
                          <a:lnTo>
                            <a:pt x="94" y="0"/>
                          </a:lnTo>
                          <a:lnTo>
                            <a:pt x="94" y="2"/>
                          </a:lnTo>
                          <a:lnTo>
                            <a:pt x="92" y="2"/>
                          </a:lnTo>
                          <a:lnTo>
                            <a:pt x="92" y="4"/>
                          </a:lnTo>
                          <a:lnTo>
                            <a:pt x="94" y="6"/>
                          </a:lnTo>
                          <a:lnTo>
                            <a:pt x="96" y="6"/>
                          </a:lnTo>
                          <a:lnTo>
                            <a:pt x="96" y="8"/>
                          </a:lnTo>
                          <a:lnTo>
                            <a:pt x="96" y="10"/>
                          </a:lnTo>
                          <a:lnTo>
                            <a:pt x="98" y="10"/>
                          </a:lnTo>
                          <a:lnTo>
                            <a:pt x="98" y="12"/>
                          </a:lnTo>
                          <a:lnTo>
                            <a:pt x="100" y="12"/>
                          </a:lnTo>
                          <a:lnTo>
                            <a:pt x="100" y="14"/>
                          </a:lnTo>
                          <a:lnTo>
                            <a:pt x="101" y="14"/>
                          </a:lnTo>
                          <a:lnTo>
                            <a:pt x="101" y="16"/>
                          </a:lnTo>
                          <a:lnTo>
                            <a:pt x="103" y="16"/>
                          </a:lnTo>
                          <a:lnTo>
                            <a:pt x="105" y="16"/>
                          </a:lnTo>
                          <a:lnTo>
                            <a:pt x="105" y="18"/>
                          </a:lnTo>
                          <a:lnTo>
                            <a:pt x="107" y="18"/>
                          </a:lnTo>
                          <a:lnTo>
                            <a:pt x="107" y="20"/>
                          </a:lnTo>
                          <a:lnTo>
                            <a:pt x="109" y="20"/>
                          </a:lnTo>
                          <a:lnTo>
                            <a:pt x="111" y="20"/>
                          </a:lnTo>
                          <a:lnTo>
                            <a:pt x="113" y="20"/>
                          </a:lnTo>
                          <a:lnTo>
                            <a:pt x="115" y="20"/>
                          </a:lnTo>
                          <a:lnTo>
                            <a:pt x="117" y="20"/>
                          </a:lnTo>
                          <a:lnTo>
                            <a:pt x="117" y="21"/>
                          </a:lnTo>
                          <a:lnTo>
                            <a:pt x="119" y="21"/>
                          </a:lnTo>
                          <a:lnTo>
                            <a:pt x="121" y="21"/>
                          </a:lnTo>
                          <a:lnTo>
                            <a:pt x="121" y="23"/>
                          </a:lnTo>
                          <a:lnTo>
                            <a:pt x="123" y="23"/>
                          </a:lnTo>
                          <a:lnTo>
                            <a:pt x="124" y="23"/>
                          </a:lnTo>
                          <a:lnTo>
                            <a:pt x="126" y="23"/>
                          </a:lnTo>
                          <a:lnTo>
                            <a:pt x="126" y="25"/>
                          </a:lnTo>
                          <a:lnTo>
                            <a:pt x="128" y="25"/>
                          </a:lnTo>
                          <a:lnTo>
                            <a:pt x="130" y="25"/>
                          </a:lnTo>
                          <a:lnTo>
                            <a:pt x="130" y="27"/>
                          </a:lnTo>
                          <a:lnTo>
                            <a:pt x="130" y="25"/>
                          </a:lnTo>
                          <a:lnTo>
                            <a:pt x="132" y="25"/>
                          </a:lnTo>
                          <a:lnTo>
                            <a:pt x="132" y="27"/>
                          </a:lnTo>
                          <a:lnTo>
                            <a:pt x="132" y="25"/>
                          </a:lnTo>
                          <a:lnTo>
                            <a:pt x="134" y="25"/>
                          </a:lnTo>
                          <a:lnTo>
                            <a:pt x="134" y="23"/>
                          </a:lnTo>
                          <a:lnTo>
                            <a:pt x="136" y="23"/>
                          </a:lnTo>
                          <a:lnTo>
                            <a:pt x="138" y="23"/>
                          </a:lnTo>
                          <a:lnTo>
                            <a:pt x="140" y="23"/>
                          </a:lnTo>
                          <a:lnTo>
                            <a:pt x="140" y="21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4" y="20"/>
                          </a:lnTo>
                          <a:lnTo>
                            <a:pt x="146" y="20"/>
                          </a:lnTo>
                          <a:lnTo>
                            <a:pt x="148" y="20"/>
                          </a:lnTo>
                          <a:lnTo>
                            <a:pt x="148" y="18"/>
                          </a:lnTo>
                          <a:lnTo>
                            <a:pt x="149" y="18"/>
                          </a:lnTo>
                          <a:lnTo>
                            <a:pt x="149" y="16"/>
                          </a:lnTo>
                          <a:lnTo>
                            <a:pt x="151" y="16"/>
                          </a:lnTo>
                          <a:lnTo>
                            <a:pt x="151" y="14"/>
                          </a:lnTo>
                          <a:lnTo>
                            <a:pt x="153" y="14"/>
                          </a:lnTo>
                          <a:lnTo>
                            <a:pt x="155" y="14"/>
                          </a:lnTo>
                          <a:lnTo>
                            <a:pt x="155" y="16"/>
                          </a:lnTo>
                          <a:lnTo>
                            <a:pt x="157" y="16"/>
                          </a:lnTo>
                          <a:lnTo>
                            <a:pt x="159" y="16"/>
                          </a:lnTo>
                          <a:lnTo>
                            <a:pt x="159" y="18"/>
                          </a:lnTo>
                          <a:lnTo>
                            <a:pt x="159" y="16"/>
                          </a:lnTo>
                          <a:lnTo>
                            <a:pt x="161" y="18"/>
                          </a:lnTo>
                          <a:lnTo>
                            <a:pt x="159" y="18"/>
                          </a:lnTo>
                          <a:lnTo>
                            <a:pt x="161" y="18"/>
                          </a:lnTo>
                          <a:lnTo>
                            <a:pt x="161" y="20"/>
                          </a:lnTo>
                          <a:lnTo>
                            <a:pt x="163" y="20"/>
                          </a:lnTo>
                          <a:lnTo>
                            <a:pt x="163" y="21"/>
                          </a:lnTo>
                          <a:lnTo>
                            <a:pt x="163" y="23"/>
                          </a:lnTo>
                          <a:lnTo>
                            <a:pt x="165" y="23"/>
                          </a:lnTo>
                          <a:lnTo>
                            <a:pt x="165" y="25"/>
                          </a:lnTo>
                          <a:lnTo>
                            <a:pt x="167" y="25"/>
                          </a:lnTo>
                          <a:lnTo>
                            <a:pt x="169" y="25"/>
                          </a:lnTo>
                          <a:lnTo>
                            <a:pt x="169" y="27"/>
                          </a:lnTo>
                          <a:lnTo>
                            <a:pt x="171" y="27"/>
                          </a:lnTo>
                          <a:lnTo>
                            <a:pt x="172" y="27"/>
                          </a:lnTo>
                          <a:lnTo>
                            <a:pt x="172" y="29"/>
                          </a:lnTo>
                          <a:lnTo>
                            <a:pt x="172" y="31"/>
                          </a:lnTo>
                          <a:lnTo>
                            <a:pt x="174" y="31"/>
                          </a:lnTo>
                          <a:lnTo>
                            <a:pt x="174" y="33"/>
                          </a:lnTo>
                          <a:lnTo>
                            <a:pt x="174" y="35"/>
                          </a:lnTo>
                          <a:lnTo>
                            <a:pt x="176" y="35"/>
                          </a:lnTo>
                          <a:lnTo>
                            <a:pt x="178" y="33"/>
                          </a:lnTo>
                          <a:lnTo>
                            <a:pt x="178" y="35"/>
                          </a:lnTo>
                          <a:lnTo>
                            <a:pt x="180" y="35"/>
                          </a:lnTo>
                          <a:lnTo>
                            <a:pt x="180" y="37"/>
                          </a:lnTo>
                          <a:lnTo>
                            <a:pt x="178" y="37"/>
                          </a:lnTo>
                          <a:lnTo>
                            <a:pt x="178" y="39"/>
                          </a:lnTo>
                          <a:lnTo>
                            <a:pt x="178" y="41"/>
                          </a:lnTo>
                          <a:lnTo>
                            <a:pt x="178" y="43"/>
                          </a:lnTo>
                          <a:lnTo>
                            <a:pt x="178" y="44"/>
                          </a:lnTo>
                          <a:lnTo>
                            <a:pt x="178" y="46"/>
                          </a:lnTo>
                          <a:lnTo>
                            <a:pt x="176" y="46"/>
                          </a:lnTo>
                          <a:lnTo>
                            <a:pt x="176" y="48"/>
                          </a:lnTo>
                          <a:lnTo>
                            <a:pt x="178" y="48"/>
                          </a:lnTo>
                          <a:lnTo>
                            <a:pt x="178" y="50"/>
                          </a:lnTo>
                          <a:lnTo>
                            <a:pt x="180" y="50"/>
                          </a:lnTo>
                          <a:lnTo>
                            <a:pt x="180" y="52"/>
                          </a:lnTo>
                          <a:lnTo>
                            <a:pt x="178" y="52"/>
                          </a:lnTo>
                          <a:lnTo>
                            <a:pt x="178" y="54"/>
                          </a:lnTo>
                          <a:lnTo>
                            <a:pt x="178" y="56"/>
                          </a:lnTo>
                          <a:lnTo>
                            <a:pt x="176" y="56"/>
                          </a:lnTo>
                          <a:lnTo>
                            <a:pt x="176" y="58"/>
                          </a:lnTo>
                          <a:lnTo>
                            <a:pt x="176" y="60"/>
                          </a:lnTo>
                          <a:lnTo>
                            <a:pt x="178" y="60"/>
                          </a:lnTo>
                          <a:lnTo>
                            <a:pt x="178" y="62"/>
                          </a:lnTo>
                          <a:lnTo>
                            <a:pt x="178" y="64"/>
                          </a:lnTo>
                          <a:lnTo>
                            <a:pt x="180" y="66"/>
                          </a:lnTo>
                          <a:lnTo>
                            <a:pt x="180" y="68"/>
                          </a:lnTo>
                          <a:lnTo>
                            <a:pt x="180" y="69"/>
                          </a:lnTo>
                          <a:lnTo>
                            <a:pt x="180" y="71"/>
                          </a:lnTo>
                          <a:lnTo>
                            <a:pt x="182" y="71"/>
                          </a:lnTo>
                          <a:lnTo>
                            <a:pt x="182" y="73"/>
                          </a:lnTo>
                          <a:lnTo>
                            <a:pt x="182" y="75"/>
                          </a:lnTo>
                          <a:lnTo>
                            <a:pt x="184" y="75"/>
                          </a:lnTo>
                          <a:lnTo>
                            <a:pt x="184" y="77"/>
                          </a:lnTo>
                          <a:lnTo>
                            <a:pt x="186" y="77"/>
                          </a:lnTo>
                          <a:lnTo>
                            <a:pt x="186" y="79"/>
                          </a:lnTo>
                          <a:lnTo>
                            <a:pt x="188" y="79"/>
                          </a:lnTo>
                          <a:lnTo>
                            <a:pt x="188" y="81"/>
                          </a:lnTo>
                          <a:lnTo>
                            <a:pt x="190" y="81"/>
                          </a:lnTo>
                          <a:lnTo>
                            <a:pt x="190" y="83"/>
                          </a:lnTo>
                          <a:lnTo>
                            <a:pt x="188" y="83"/>
                          </a:lnTo>
                          <a:lnTo>
                            <a:pt x="188" y="85"/>
                          </a:lnTo>
                          <a:lnTo>
                            <a:pt x="188" y="87"/>
                          </a:lnTo>
                          <a:lnTo>
                            <a:pt x="188" y="89"/>
                          </a:lnTo>
                          <a:lnTo>
                            <a:pt x="188" y="91"/>
                          </a:lnTo>
                          <a:lnTo>
                            <a:pt x="188" y="92"/>
                          </a:lnTo>
                          <a:lnTo>
                            <a:pt x="188" y="94"/>
                          </a:lnTo>
                          <a:lnTo>
                            <a:pt x="188" y="96"/>
                          </a:lnTo>
                          <a:lnTo>
                            <a:pt x="186" y="96"/>
                          </a:lnTo>
                          <a:lnTo>
                            <a:pt x="186" y="98"/>
                          </a:lnTo>
                          <a:lnTo>
                            <a:pt x="186" y="100"/>
                          </a:lnTo>
                          <a:lnTo>
                            <a:pt x="186" y="102"/>
                          </a:lnTo>
                          <a:lnTo>
                            <a:pt x="186" y="104"/>
                          </a:lnTo>
                          <a:lnTo>
                            <a:pt x="186" y="106"/>
                          </a:lnTo>
                          <a:lnTo>
                            <a:pt x="184" y="106"/>
                          </a:lnTo>
                          <a:lnTo>
                            <a:pt x="184" y="108"/>
                          </a:lnTo>
                          <a:lnTo>
                            <a:pt x="184" y="110"/>
                          </a:lnTo>
                          <a:lnTo>
                            <a:pt x="182" y="110"/>
                          </a:lnTo>
                          <a:lnTo>
                            <a:pt x="180" y="110"/>
                          </a:lnTo>
                          <a:lnTo>
                            <a:pt x="180" y="112"/>
                          </a:lnTo>
                          <a:lnTo>
                            <a:pt x="182" y="112"/>
                          </a:lnTo>
                          <a:lnTo>
                            <a:pt x="182" y="114"/>
                          </a:lnTo>
                          <a:lnTo>
                            <a:pt x="180" y="114"/>
                          </a:lnTo>
                          <a:lnTo>
                            <a:pt x="180" y="116"/>
                          </a:lnTo>
                          <a:lnTo>
                            <a:pt x="182" y="116"/>
                          </a:lnTo>
                          <a:lnTo>
                            <a:pt x="182" y="117"/>
                          </a:lnTo>
                          <a:lnTo>
                            <a:pt x="182" y="119"/>
                          </a:lnTo>
                          <a:lnTo>
                            <a:pt x="184" y="119"/>
                          </a:lnTo>
                          <a:lnTo>
                            <a:pt x="184" y="121"/>
                          </a:lnTo>
                          <a:lnTo>
                            <a:pt x="184" y="123"/>
                          </a:lnTo>
                          <a:lnTo>
                            <a:pt x="186" y="123"/>
                          </a:lnTo>
                          <a:lnTo>
                            <a:pt x="186" y="125"/>
                          </a:lnTo>
                          <a:lnTo>
                            <a:pt x="186" y="127"/>
                          </a:lnTo>
                          <a:lnTo>
                            <a:pt x="188" y="129"/>
                          </a:lnTo>
                          <a:lnTo>
                            <a:pt x="190" y="129"/>
                          </a:lnTo>
                          <a:lnTo>
                            <a:pt x="190" y="131"/>
                          </a:lnTo>
                          <a:lnTo>
                            <a:pt x="190" y="133"/>
                          </a:lnTo>
                          <a:lnTo>
                            <a:pt x="192" y="133"/>
                          </a:lnTo>
                          <a:lnTo>
                            <a:pt x="192" y="131"/>
                          </a:lnTo>
                          <a:lnTo>
                            <a:pt x="194" y="131"/>
                          </a:lnTo>
                          <a:lnTo>
                            <a:pt x="194" y="133"/>
                          </a:lnTo>
                          <a:lnTo>
                            <a:pt x="194" y="131"/>
                          </a:lnTo>
                          <a:lnTo>
                            <a:pt x="196" y="131"/>
                          </a:lnTo>
                          <a:lnTo>
                            <a:pt x="197" y="131"/>
                          </a:lnTo>
                          <a:lnTo>
                            <a:pt x="199" y="131"/>
                          </a:lnTo>
                          <a:lnTo>
                            <a:pt x="201" y="131"/>
                          </a:lnTo>
                          <a:lnTo>
                            <a:pt x="201" y="133"/>
                          </a:lnTo>
                          <a:lnTo>
                            <a:pt x="203" y="133"/>
                          </a:lnTo>
                          <a:lnTo>
                            <a:pt x="203" y="135"/>
                          </a:lnTo>
                          <a:lnTo>
                            <a:pt x="203" y="137"/>
                          </a:lnTo>
                          <a:lnTo>
                            <a:pt x="205" y="137"/>
                          </a:lnTo>
                          <a:lnTo>
                            <a:pt x="205" y="139"/>
                          </a:lnTo>
                          <a:lnTo>
                            <a:pt x="207" y="139"/>
                          </a:lnTo>
                          <a:lnTo>
                            <a:pt x="209" y="139"/>
                          </a:lnTo>
                          <a:lnTo>
                            <a:pt x="209" y="140"/>
                          </a:lnTo>
                          <a:lnTo>
                            <a:pt x="209" y="142"/>
                          </a:lnTo>
                          <a:lnTo>
                            <a:pt x="211" y="142"/>
                          </a:lnTo>
                          <a:lnTo>
                            <a:pt x="211" y="144"/>
                          </a:lnTo>
                          <a:lnTo>
                            <a:pt x="213" y="144"/>
                          </a:lnTo>
                          <a:lnTo>
                            <a:pt x="215" y="144"/>
                          </a:lnTo>
                          <a:lnTo>
                            <a:pt x="215" y="146"/>
                          </a:lnTo>
                          <a:lnTo>
                            <a:pt x="217" y="146"/>
                          </a:lnTo>
                          <a:lnTo>
                            <a:pt x="217" y="148"/>
                          </a:lnTo>
                          <a:lnTo>
                            <a:pt x="219" y="148"/>
                          </a:lnTo>
                          <a:lnTo>
                            <a:pt x="220" y="148"/>
                          </a:lnTo>
                          <a:lnTo>
                            <a:pt x="222" y="148"/>
                          </a:lnTo>
                          <a:lnTo>
                            <a:pt x="224" y="148"/>
                          </a:lnTo>
                          <a:lnTo>
                            <a:pt x="224" y="146"/>
                          </a:lnTo>
                          <a:lnTo>
                            <a:pt x="224" y="144"/>
                          </a:lnTo>
                          <a:lnTo>
                            <a:pt x="226" y="144"/>
                          </a:lnTo>
                          <a:lnTo>
                            <a:pt x="228" y="144"/>
                          </a:lnTo>
                          <a:lnTo>
                            <a:pt x="230" y="144"/>
                          </a:lnTo>
                          <a:lnTo>
                            <a:pt x="232" y="144"/>
                          </a:lnTo>
                          <a:lnTo>
                            <a:pt x="232" y="142"/>
                          </a:lnTo>
                          <a:lnTo>
                            <a:pt x="234" y="142"/>
                          </a:lnTo>
                          <a:lnTo>
                            <a:pt x="236" y="142"/>
                          </a:lnTo>
                          <a:lnTo>
                            <a:pt x="238" y="142"/>
                          </a:lnTo>
                          <a:lnTo>
                            <a:pt x="240" y="144"/>
                          </a:lnTo>
                          <a:lnTo>
                            <a:pt x="242" y="144"/>
                          </a:lnTo>
                          <a:lnTo>
                            <a:pt x="244" y="144"/>
                          </a:lnTo>
                          <a:lnTo>
                            <a:pt x="245" y="146"/>
                          </a:lnTo>
                          <a:lnTo>
                            <a:pt x="245" y="148"/>
                          </a:lnTo>
                          <a:lnTo>
                            <a:pt x="244" y="148"/>
                          </a:lnTo>
                          <a:lnTo>
                            <a:pt x="245" y="148"/>
                          </a:lnTo>
                          <a:lnTo>
                            <a:pt x="245" y="150"/>
                          </a:lnTo>
                          <a:lnTo>
                            <a:pt x="245" y="148"/>
                          </a:lnTo>
                          <a:lnTo>
                            <a:pt x="247" y="148"/>
                          </a:lnTo>
                          <a:lnTo>
                            <a:pt x="249" y="148"/>
                          </a:lnTo>
                          <a:lnTo>
                            <a:pt x="251" y="148"/>
                          </a:lnTo>
                          <a:lnTo>
                            <a:pt x="253" y="148"/>
                          </a:lnTo>
                          <a:lnTo>
                            <a:pt x="255" y="148"/>
                          </a:lnTo>
                          <a:lnTo>
                            <a:pt x="255" y="146"/>
                          </a:lnTo>
                          <a:lnTo>
                            <a:pt x="257" y="146"/>
                          </a:lnTo>
                          <a:lnTo>
                            <a:pt x="257" y="144"/>
                          </a:lnTo>
                          <a:lnTo>
                            <a:pt x="259" y="144"/>
                          </a:lnTo>
                          <a:lnTo>
                            <a:pt x="259" y="142"/>
                          </a:lnTo>
                          <a:lnTo>
                            <a:pt x="261" y="142"/>
                          </a:lnTo>
                          <a:lnTo>
                            <a:pt x="261" y="144"/>
                          </a:lnTo>
                          <a:lnTo>
                            <a:pt x="261" y="146"/>
                          </a:lnTo>
                          <a:lnTo>
                            <a:pt x="263" y="146"/>
                          </a:lnTo>
                          <a:lnTo>
                            <a:pt x="265" y="146"/>
                          </a:lnTo>
                          <a:lnTo>
                            <a:pt x="265" y="144"/>
                          </a:lnTo>
                          <a:lnTo>
                            <a:pt x="267" y="144"/>
                          </a:lnTo>
                          <a:lnTo>
                            <a:pt x="267" y="146"/>
                          </a:lnTo>
                          <a:lnTo>
                            <a:pt x="268" y="146"/>
                          </a:lnTo>
                          <a:lnTo>
                            <a:pt x="268" y="148"/>
                          </a:lnTo>
                          <a:lnTo>
                            <a:pt x="270" y="148"/>
                          </a:lnTo>
                          <a:lnTo>
                            <a:pt x="270" y="146"/>
                          </a:lnTo>
                          <a:lnTo>
                            <a:pt x="270" y="144"/>
                          </a:lnTo>
                          <a:lnTo>
                            <a:pt x="270" y="142"/>
                          </a:lnTo>
                          <a:lnTo>
                            <a:pt x="272" y="142"/>
                          </a:lnTo>
                          <a:lnTo>
                            <a:pt x="272" y="144"/>
                          </a:lnTo>
                          <a:lnTo>
                            <a:pt x="274" y="144"/>
                          </a:lnTo>
                          <a:lnTo>
                            <a:pt x="276" y="144"/>
                          </a:lnTo>
                          <a:lnTo>
                            <a:pt x="278" y="144"/>
                          </a:lnTo>
                          <a:lnTo>
                            <a:pt x="278" y="142"/>
                          </a:lnTo>
                          <a:lnTo>
                            <a:pt x="280" y="142"/>
                          </a:lnTo>
                          <a:lnTo>
                            <a:pt x="280" y="140"/>
                          </a:lnTo>
                          <a:lnTo>
                            <a:pt x="282" y="140"/>
                          </a:lnTo>
                          <a:lnTo>
                            <a:pt x="282" y="139"/>
                          </a:lnTo>
                          <a:lnTo>
                            <a:pt x="282" y="137"/>
                          </a:lnTo>
                          <a:lnTo>
                            <a:pt x="280" y="137"/>
                          </a:lnTo>
                          <a:lnTo>
                            <a:pt x="280" y="139"/>
                          </a:lnTo>
                          <a:lnTo>
                            <a:pt x="278" y="139"/>
                          </a:lnTo>
                          <a:lnTo>
                            <a:pt x="278" y="137"/>
                          </a:lnTo>
                          <a:lnTo>
                            <a:pt x="278" y="135"/>
                          </a:lnTo>
                          <a:lnTo>
                            <a:pt x="278" y="133"/>
                          </a:lnTo>
                          <a:lnTo>
                            <a:pt x="280" y="133"/>
                          </a:lnTo>
                          <a:lnTo>
                            <a:pt x="280" y="135"/>
                          </a:lnTo>
                          <a:lnTo>
                            <a:pt x="282" y="135"/>
                          </a:lnTo>
                          <a:lnTo>
                            <a:pt x="284" y="135"/>
                          </a:lnTo>
                          <a:lnTo>
                            <a:pt x="284" y="137"/>
                          </a:lnTo>
                          <a:lnTo>
                            <a:pt x="286" y="137"/>
                          </a:lnTo>
                          <a:lnTo>
                            <a:pt x="288" y="137"/>
                          </a:lnTo>
                          <a:lnTo>
                            <a:pt x="288" y="135"/>
                          </a:lnTo>
                          <a:lnTo>
                            <a:pt x="288" y="133"/>
                          </a:lnTo>
                          <a:lnTo>
                            <a:pt x="288" y="131"/>
                          </a:lnTo>
                          <a:lnTo>
                            <a:pt x="286" y="131"/>
                          </a:lnTo>
                          <a:lnTo>
                            <a:pt x="288" y="131"/>
                          </a:lnTo>
                          <a:lnTo>
                            <a:pt x="290" y="131"/>
                          </a:lnTo>
                          <a:lnTo>
                            <a:pt x="291" y="133"/>
                          </a:lnTo>
                          <a:lnTo>
                            <a:pt x="293" y="133"/>
                          </a:lnTo>
                          <a:lnTo>
                            <a:pt x="295" y="133"/>
                          </a:lnTo>
                          <a:lnTo>
                            <a:pt x="295" y="135"/>
                          </a:lnTo>
                          <a:lnTo>
                            <a:pt x="297" y="135"/>
                          </a:lnTo>
                          <a:lnTo>
                            <a:pt x="297" y="137"/>
                          </a:lnTo>
                          <a:lnTo>
                            <a:pt x="299" y="137"/>
                          </a:lnTo>
                          <a:lnTo>
                            <a:pt x="301" y="137"/>
                          </a:lnTo>
                          <a:lnTo>
                            <a:pt x="301" y="135"/>
                          </a:lnTo>
                          <a:lnTo>
                            <a:pt x="303" y="135"/>
                          </a:lnTo>
                          <a:lnTo>
                            <a:pt x="303" y="133"/>
                          </a:lnTo>
                          <a:lnTo>
                            <a:pt x="305" y="133"/>
                          </a:lnTo>
                          <a:lnTo>
                            <a:pt x="305" y="131"/>
                          </a:lnTo>
                          <a:lnTo>
                            <a:pt x="307" y="131"/>
                          </a:lnTo>
                          <a:lnTo>
                            <a:pt x="307" y="133"/>
                          </a:lnTo>
                          <a:lnTo>
                            <a:pt x="309" y="133"/>
                          </a:lnTo>
                          <a:lnTo>
                            <a:pt x="311" y="133"/>
                          </a:lnTo>
                          <a:lnTo>
                            <a:pt x="313" y="133"/>
                          </a:lnTo>
                          <a:lnTo>
                            <a:pt x="313" y="131"/>
                          </a:lnTo>
                          <a:lnTo>
                            <a:pt x="313" y="129"/>
                          </a:lnTo>
                          <a:lnTo>
                            <a:pt x="313" y="127"/>
                          </a:lnTo>
                          <a:lnTo>
                            <a:pt x="311" y="125"/>
                          </a:lnTo>
                          <a:lnTo>
                            <a:pt x="309" y="125"/>
                          </a:lnTo>
                          <a:lnTo>
                            <a:pt x="309" y="123"/>
                          </a:lnTo>
                          <a:lnTo>
                            <a:pt x="311" y="123"/>
                          </a:lnTo>
                          <a:lnTo>
                            <a:pt x="313" y="123"/>
                          </a:lnTo>
                          <a:lnTo>
                            <a:pt x="315" y="123"/>
                          </a:lnTo>
                          <a:lnTo>
                            <a:pt x="316" y="123"/>
                          </a:lnTo>
                          <a:lnTo>
                            <a:pt x="316" y="125"/>
                          </a:lnTo>
                          <a:lnTo>
                            <a:pt x="318" y="125"/>
                          </a:lnTo>
                          <a:lnTo>
                            <a:pt x="320" y="125"/>
                          </a:lnTo>
                          <a:lnTo>
                            <a:pt x="322" y="125"/>
                          </a:lnTo>
                          <a:lnTo>
                            <a:pt x="322" y="123"/>
                          </a:lnTo>
                          <a:lnTo>
                            <a:pt x="324" y="125"/>
                          </a:lnTo>
                          <a:lnTo>
                            <a:pt x="326" y="125"/>
                          </a:lnTo>
                          <a:lnTo>
                            <a:pt x="328" y="125"/>
                          </a:lnTo>
                          <a:lnTo>
                            <a:pt x="330" y="125"/>
                          </a:lnTo>
                          <a:lnTo>
                            <a:pt x="330" y="123"/>
                          </a:lnTo>
                          <a:lnTo>
                            <a:pt x="332" y="123"/>
                          </a:lnTo>
                          <a:lnTo>
                            <a:pt x="334" y="123"/>
                          </a:lnTo>
                          <a:lnTo>
                            <a:pt x="334" y="125"/>
                          </a:lnTo>
                          <a:lnTo>
                            <a:pt x="334" y="127"/>
                          </a:lnTo>
                          <a:lnTo>
                            <a:pt x="332" y="127"/>
                          </a:lnTo>
                          <a:lnTo>
                            <a:pt x="332" y="129"/>
                          </a:lnTo>
                          <a:lnTo>
                            <a:pt x="334" y="129"/>
                          </a:lnTo>
                          <a:lnTo>
                            <a:pt x="334" y="131"/>
                          </a:lnTo>
                          <a:lnTo>
                            <a:pt x="336" y="131"/>
                          </a:lnTo>
                          <a:lnTo>
                            <a:pt x="336" y="129"/>
                          </a:lnTo>
                          <a:lnTo>
                            <a:pt x="336" y="127"/>
                          </a:lnTo>
                          <a:lnTo>
                            <a:pt x="338" y="127"/>
                          </a:lnTo>
                          <a:lnTo>
                            <a:pt x="338" y="125"/>
                          </a:lnTo>
                          <a:lnTo>
                            <a:pt x="336" y="123"/>
                          </a:lnTo>
                          <a:lnTo>
                            <a:pt x="336" y="121"/>
                          </a:lnTo>
                          <a:lnTo>
                            <a:pt x="334" y="121"/>
                          </a:lnTo>
                          <a:lnTo>
                            <a:pt x="334" y="119"/>
                          </a:lnTo>
                          <a:lnTo>
                            <a:pt x="336" y="119"/>
                          </a:lnTo>
                          <a:lnTo>
                            <a:pt x="338" y="119"/>
                          </a:lnTo>
                          <a:lnTo>
                            <a:pt x="338" y="121"/>
                          </a:lnTo>
                          <a:lnTo>
                            <a:pt x="339" y="121"/>
                          </a:lnTo>
                          <a:lnTo>
                            <a:pt x="341" y="123"/>
                          </a:lnTo>
                          <a:lnTo>
                            <a:pt x="341" y="125"/>
                          </a:lnTo>
                          <a:lnTo>
                            <a:pt x="343" y="125"/>
                          </a:lnTo>
                          <a:lnTo>
                            <a:pt x="343" y="127"/>
                          </a:lnTo>
                          <a:lnTo>
                            <a:pt x="345" y="127"/>
                          </a:lnTo>
                          <a:lnTo>
                            <a:pt x="345" y="129"/>
                          </a:lnTo>
                          <a:lnTo>
                            <a:pt x="347" y="129"/>
                          </a:lnTo>
                          <a:lnTo>
                            <a:pt x="347" y="131"/>
                          </a:lnTo>
                          <a:lnTo>
                            <a:pt x="349" y="131"/>
                          </a:lnTo>
                          <a:lnTo>
                            <a:pt x="351" y="131"/>
                          </a:lnTo>
                          <a:lnTo>
                            <a:pt x="353" y="131"/>
                          </a:lnTo>
                          <a:lnTo>
                            <a:pt x="353" y="129"/>
                          </a:lnTo>
                          <a:lnTo>
                            <a:pt x="355" y="129"/>
                          </a:lnTo>
                          <a:lnTo>
                            <a:pt x="355" y="131"/>
                          </a:lnTo>
                          <a:lnTo>
                            <a:pt x="355" y="133"/>
                          </a:lnTo>
                          <a:lnTo>
                            <a:pt x="355" y="135"/>
                          </a:lnTo>
                          <a:lnTo>
                            <a:pt x="353" y="135"/>
                          </a:lnTo>
                          <a:lnTo>
                            <a:pt x="351" y="137"/>
                          </a:lnTo>
                          <a:lnTo>
                            <a:pt x="351" y="139"/>
                          </a:lnTo>
                          <a:lnTo>
                            <a:pt x="351" y="140"/>
                          </a:lnTo>
                          <a:lnTo>
                            <a:pt x="351" y="142"/>
                          </a:lnTo>
                          <a:lnTo>
                            <a:pt x="349" y="142"/>
                          </a:lnTo>
                          <a:lnTo>
                            <a:pt x="347" y="142"/>
                          </a:lnTo>
                          <a:lnTo>
                            <a:pt x="347" y="144"/>
                          </a:lnTo>
                          <a:lnTo>
                            <a:pt x="349" y="144"/>
                          </a:lnTo>
                          <a:lnTo>
                            <a:pt x="351" y="144"/>
                          </a:lnTo>
                          <a:lnTo>
                            <a:pt x="353" y="144"/>
                          </a:lnTo>
                          <a:lnTo>
                            <a:pt x="355" y="144"/>
                          </a:lnTo>
                          <a:lnTo>
                            <a:pt x="357" y="144"/>
                          </a:lnTo>
                          <a:lnTo>
                            <a:pt x="359" y="146"/>
                          </a:lnTo>
                          <a:lnTo>
                            <a:pt x="359" y="148"/>
                          </a:lnTo>
                          <a:lnTo>
                            <a:pt x="359" y="150"/>
                          </a:lnTo>
                          <a:lnTo>
                            <a:pt x="359" y="152"/>
                          </a:lnTo>
                          <a:lnTo>
                            <a:pt x="361" y="154"/>
                          </a:lnTo>
                          <a:lnTo>
                            <a:pt x="363" y="154"/>
                          </a:lnTo>
                          <a:lnTo>
                            <a:pt x="363" y="156"/>
                          </a:lnTo>
                          <a:lnTo>
                            <a:pt x="364" y="156"/>
                          </a:lnTo>
                          <a:lnTo>
                            <a:pt x="364" y="158"/>
                          </a:lnTo>
                          <a:lnTo>
                            <a:pt x="366" y="158"/>
                          </a:lnTo>
                          <a:lnTo>
                            <a:pt x="368" y="158"/>
                          </a:lnTo>
                          <a:lnTo>
                            <a:pt x="370" y="158"/>
                          </a:lnTo>
                          <a:lnTo>
                            <a:pt x="370" y="160"/>
                          </a:lnTo>
                          <a:lnTo>
                            <a:pt x="370" y="162"/>
                          </a:lnTo>
                          <a:lnTo>
                            <a:pt x="370" y="164"/>
                          </a:lnTo>
                          <a:lnTo>
                            <a:pt x="368" y="164"/>
                          </a:lnTo>
                          <a:lnTo>
                            <a:pt x="368" y="165"/>
                          </a:lnTo>
                          <a:lnTo>
                            <a:pt x="370" y="167"/>
                          </a:lnTo>
                          <a:lnTo>
                            <a:pt x="370" y="169"/>
                          </a:lnTo>
                          <a:lnTo>
                            <a:pt x="372" y="169"/>
                          </a:lnTo>
                          <a:lnTo>
                            <a:pt x="374" y="171"/>
                          </a:lnTo>
                          <a:lnTo>
                            <a:pt x="376" y="171"/>
                          </a:lnTo>
                          <a:lnTo>
                            <a:pt x="378" y="171"/>
                          </a:lnTo>
                          <a:lnTo>
                            <a:pt x="380" y="171"/>
                          </a:lnTo>
                          <a:lnTo>
                            <a:pt x="380" y="169"/>
                          </a:lnTo>
                          <a:lnTo>
                            <a:pt x="382" y="169"/>
                          </a:lnTo>
                          <a:lnTo>
                            <a:pt x="382" y="167"/>
                          </a:lnTo>
                          <a:lnTo>
                            <a:pt x="384" y="167"/>
                          </a:lnTo>
                          <a:lnTo>
                            <a:pt x="384" y="165"/>
                          </a:lnTo>
                          <a:lnTo>
                            <a:pt x="386" y="165"/>
                          </a:lnTo>
                          <a:lnTo>
                            <a:pt x="387" y="165"/>
                          </a:lnTo>
                          <a:lnTo>
                            <a:pt x="387" y="167"/>
                          </a:lnTo>
                          <a:lnTo>
                            <a:pt x="389" y="169"/>
                          </a:lnTo>
                          <a:lnTo>
                            <a:pt x="391" y="171"/>
                          </a:lnTo>
                          <a:lnTo>
                            <a:pt x="393" y="171"/>
                          </a:lnTo>
                          <a:lnTo>
                            <a:pt x="393" y="173"/>
                          </a:lnTo>
                          <a:lnTo>
                            <a:pt x="395" y="175"/>
                          </a:lnTo>
                          <a:lnTo>
                            <a:pt x="395" y="177"/>
                          </a:lnTo>
                          <a:lnTo>
                            <a:pt x="397" y="177"/>
                          </a:lnTo>
                          <a:lnTo>
                            <a:pt x="397" y="179"/>
                          </a:lnTo>
                          <a:lnTo>
                            <a:pt x="397" y="181"/>
                          </a:lnTo>
                          <a:lnTo>
                            <a:pt x="397" y="183"/>
                          </a:lnTo>
                          <a:lnTo>
                            <a:pt x="399" y="183"/>
                          </a:lnTo>
                          <a:lnTo>
                            <a:pt x="399" y="181"/>
                          </a:lnTo>
                          <a:lnTo>
                            <a:pt x="401" y="181"/>
                          </a:lnTo>
                          <a:lnTo>
                            <a:pt x="401" y="179"/>
                          </a:lnTo>
                          <a:lnTo>
                            <a:pt x="401" y="177"/>
                          </a:lnTo>
                          <a:lnTo>
                            <a:pt x="403" y="177"/>
                          </a:lnTo>
                          <a:lnTo>
                            <a:pt x="405" y="175"/>
                          </a:lnTo>
                          <a:lnTo>
                            <a:pt x="407" y="175"/>
                          </a:lnTo>
                          <a:lnTo>
                            <a:pt x="409" y="175"/>
                          </a:lnTo>
                          <a:lnTo>
                            <a:pt x="411" y="175"/>
                          </a:lnTo>
                          <a:lnTo>
                            <a:pt x="412" y="175"/>
                          </a:lnTo>
                          <a:lnTo>
                            <a:pt x="414" y="175"/>
                          </a:lnTo>
                          <a:lnTo>
                            <a:pt x="416" y="175"/>
                          </a:lnTo>
                          <a:lnTo>
                            <a:pt x="418" y="175"/>
                          </a:lnTo>
                          <a:lnTo>
                            <a:pt x="420" y="175"/>
                          </a:lnTo>
                          <a:lnTo>
                            <a:pt x="422" y="175"/>
                          </a:lnTo>
                          <a:lnTo>
                            <a:pt x="422" y="173"/>
                          </a:lnTo>
                          <a:lnTo>
                            <a:pt x="422" y="171"/>
                          </a:lnTo>
                          <a:lnTo>
                            <a:pt x="424" y="171"/>
                          </a:lnTo>
                          <a:lnTo>
                            <a:pt x="426" y="171"/>
                          </a:lnTo>
                          <a:lnTo>
                            <a:pt x="428" y="171"/>
                          </a:lnTo>
                          <a:lnTo>
                            <a:pt x="430" y="171"/>
                          </a:lnTo>
                          <a:lnTo>
                            <a:pt x="432" y="171"/>
                          </a:lnTo>
                          <a:lnTo>
                            <a:pt x="434" y="171"/>
                          </a:lnTo>
                          <a:lnTo>
                            <a:pt x="434" y="173"/>
                          </a:lnTo>
                          <a:lnTo>
                            <a:pt x="435" y="173"/>
                          </a:lnTo>
                          <a:lnTo>
                            <a:pt x="437" y="175"/>
                          </a:lnTo>
                          <a:lnTo>
                            <a:pt x="437" y="177"/>
                          </a:lnTo>
                          <a:lnTo>
                            <a:pt x="437" y="179"/>
                          </a:lnTo>
                          <a:lnTo>
                            <a:pt x="437" y="181"/>
                          </a:lnTo>
                          <a:lnTo>
                            <a:pt x="439" y="181"/>
                          </a:lnTo>
                          <a:lnTo>
                            <a:pt x="439" y="183"/>
                          </a:lnTo>
                          <a:lnTo>
                            <a:pt x="441" y="183"/>
                          </a:lnTo>
                          <a:lnTo>
                            <a:pt x="443" y="183"/>
                          </a:lnTo>
                          <a:lnTo>
                            <a:pt x="445" y="183"/>
                          </a:lnTo>
                          <a:lnTo>
                            <a:pt x="447" y="183"/>
                          </a:lnTo>
                          <a:lnTo>
                            <a:pt x="449" y="183"/>
                          </a:lnTo>
                          <a:lnTo>
                            <a:pt x="451" y="183"/>
                          </a:lnTo>
                          <a:lnTo>
                            <a:pt x="451" y="185"/>
                          </a:lnTo>
                          <a:lnTo>
                            <a:pt x="453" y="185"/>
                          </a:lnTo>
                          <a:lnTo>
                            <a:pt x="453" y="183"/>
                          </a:lnTo>
                          <a:lnTo>
                            <a:pt x="455" y="183"/>
                          </a:lnTo>
                          <a:lnTo>
                            <a:pt x="457" y="183"/>
                          </a:lnTo>
                          <a:lnTo>
                            <a:pt x="457" y="185"/>
                          </a:lnTo>
                          <a:lnTo>
                            <a:pt x="459" y="185"/>
                          </a:lnTo>
                          <a:lnTo>
                            <a:pt x="459" y="187"/>
                          </a:lnTo>
                          <a:lnTo>
                            <a:pt x="457" y="187"/>
                          </a:lnTo>
                          <a:lnTo>
                            <a:pt x="457" y="188"/>
                          </a:lnTo>
                          <a:lnTo>
                            <a:pt x="457" y="190"/>
                          </a:lnTo>
                          <a:lnTo>
                            <a:pt x="457" y="192"/>
                          </a:lnTo>
                          <a:lnTo>
                            <a:pt x="457" y="194"/>
                          </a:lnTo>
                          <a:lnTo>
                            <a:pt x="457" y="196"/>
                          </a:lnTo>
                          <a:lnTo>
                            <a:pt x="459" y="196"/>
                          </a:lnTo>
                          <a:lnTo>
                            <a:pt x="460" y="198"/>
                          </a:lnTo>
                          <a:lnTo>
                            <a:pt x="462" y="198"/>
                          </a:lnTo>
                          <a:lnTo>
                            <a:pt x="464" y="198"/>
                          </a:lnTo>
                          <a:lnTo>
                            <a:pt x="464" y="200"/>
                          </a:lnTo>
                          <a:lnTo>
                            <a:pt x="466" y="200"/>
                          </a:lnTo>
                          <a:lnTo>
                            <a:pt x="468" y="200"/>
                          </a:lnTo>
                          <a:lnTo>
                            <a:pt x="468" y="198"/>
                          </a:lnTo>
                          <a:lnTo>
                            <a:pt x="470" y="198"/>
                          </a:lnTo>
                          <a:lnTo>
                            <a:pt x="470" y="196"/>
                          </a:lnTo>
                          <a:lnTo>
                            <a:pt x="472" y="196"/>
                          </a:lnTo>
                          <a:lnTo>
                            <a:pt x="474" y="196"/>
                          </a:lnTo>
                          <a:lnTo>
                            <a:pt x="474" y="198"/>
                          </a:lnTo>
                          <a:lnTo>
                            <a:pt x="476" y="200"/>
                          </a:lnTo>
                          <a:lnTo>
                            <a:pt x="478" y="200"/>
                          </a:lnTo>
                          <a:lnTo>
                            <a:pt x="478" y="202"/>
                          </a:lnTo>
                          <a:lnTo>
                            <a:pt x="480" y="202"/>
                          </a:lnTo>
                          <a:lnTo>
                            <a:pt x="480" y="204"/>
                          </a:lnTo>
                          <a:lnTo>
                            <a:pt x="482" y="204"/>
                          </a:lnTo>
                          <a:lnTo>
                            <a:pt x="482" y="206"/>
                          </a:lnTo>
                          <a:lnTo>
                            <a:pt x="483" y="206"/>
                          </a:lnTo>
                          <a:lnTo>
                            <a:pt x="485" y="206"/>
                          </a:lnTo>
                          <a:lnTo>
                            <a:pt x="487" y="206"/>
                          </a:lnTo>
                          <a:lnTo>
                            <a:pt x="487" y="208"/>
                          </a:lnTo>
                          <a:lnTo>
                            <a:pt x="489" y="208"/>
                          </a:lnTo>
                          <a:lnTo>
                            <a:pt x="491" y="208"/>
                          </a:lnTo>
                          <a:lnTo>
                            <a:pt x="493" y="208"/>
                          </a:lnTo>
                          <a:lnTo>
                            <a:pt x="495" y="208"/>
                          </a:lnTo>
                          <a:lnTo>
                            <a:pt x="495" y="206"/>
                          </a:lnTo>
                          <a:lnTo>
                            <a:pt x="497" y="206"/>
                          </a:lnTo>
                          <a:lnTo>
                            <a:pt x="497" y="204"/>
                          </a:lnTo>
                          <a:lnTo>
                            <a:pt x="499" y="204"/>
                          </a:lnTo>
                          <a:lnTo>
                            <a:pt x="501" y="204"/>
                          </a:lnTo>
                          <a:lnTo>
                            <a:pt x="503" y="204"/>
                          </a:lnTo>
                          <a:lnTo>
                            <a:pt x="505" y="204"/>
                          </a:lnTo>
                          <a:lnTo>
                            <a:pt x="507" y="204"/>
                          </a:lnTo>
                          <a:lnTo>
                            <a:pt x="507" y="202"/>
                          </a:lnTo>
                          <a:lnTo>
                            <a:pt x="508" y="202"/>
                          </a:lnTo>
                          <a:lnTo>
                            <a:pt x="508" y="200"/>
                          </a:lnTo>
                          <a:lnTo>
                            <a:pt x="510" y="200"/>
                          </a:lnTo>
                          <a:lnTo>
                            <a:pt x="510" y="198"/>
                          </a:lnTo>
                          <a:lnTo>
                            <a:pt x="512" y="200"/>
                          </a:lnTo>
                          <a:lnTo>
                            <a:pt x="512" y="202"/>
                          </a:lnTo>
                          <a:lnTo>
                            <a:pt x="512" y="204"/>
                          </a:lnTo>
                          <a:lnTo>
                            <a:pt x="512" y="206"/>
                          </a:lnTo>
                          <a:lnTo>
                            <a:pt x="514" y="206"/>
                          </a:lnTo>
                          <a:lnTo>
                            <a:pt x="516" y="206"/>
                          </a:lnTo>
                          <a:lnTo>
                            <a:pt x="518" y="206"/>
                          </a:lnTo>
                          <a:lnTo>
                            <a:pt x="520" y="206"/>
                          </a:lnTo>
                          <a:lnTo>
                            <a:pt x="520" y="208"/>
                          </a:lnTo>
                          <a:lnTo>
                            <a:pt x="522" y="208"/>
                          </a:lnTo>
                          <a:lnTo>
                            <a:pt x="522" y="210"/>
                          </a:lnTo>
                          <a:lnTo>
                            <a:pt x="522" y="212"/>
                          </a:lnTo>
                          <a:lnTo>
                            <a:pt x="524" y="212"/>
                          </a:lnTo>
                          <a:lnTo>
                            <a:pt x="524" y="210"/>
                          </a:lnTo>
                          <a:lnTo>
                            <a:pt x="526" y="210"/>
                          </a:lnTo>
                          <a:lnTo>
                            <a:pt x="528" y="210"/>
                          </a:lnTo>
                          <a:lnTo>
                            <a:pt x="528" y="212"/>
                          </a:lnTo>
                          <a:lnTo>
                            <a:pt x="530" y="212"/>
                          </a:lnTo>
                          <a:lnTo>
                            <a:pt x="531" y="213"/>
                          </a:lnTo>
                          <a:lnTo>
                            <a:pt x="531" y="215"/>
                          </a:lnTo>
                          <a:lnTo>
                            <a:pt x="533" y="215"/>
                          </a:lnTo>
                          <a:lnTo>
                            <a:pt x="533" y="217"/>
                          </a:lnTo>
                          <a:lnTo>
                            <a:pt x="531" y="217"/>
                          </a:lnTo>
                          <a:lnTo>
                            <a:pt x="531" y="219"/>
                          </a:lnTo>
                          <a:lnTo>
                            <a:pt x="531" y="221"/>
                          </a:lnTo>
                          <a:lnTo>
                            <a:pt x="530" y="223"/>
                          </a:lnTo>
                          <a:lnTo>
                            <a:pt x="528" y="223"/>
                          </a:lnTo>
                          <a:lnTo>
                            <a:pt x="528" y="225"/>
                          </a:lnTo>
                          <a:lnTo>
                            <a:pt x="528" y="227"/>
                          </a:lnTo>
                          <a:lnTo>
                            <a:pt x="528" y="229"/>
                          </a:lnTo>
                          <a:lnTo>
                            <a:pt x="530" y="229"/>
                          </a:lnTo>
                          <a:lnTo>
                            <a:pt x="531" y="229"/>
                          </a:lnTo>
                          <a:lnTo>
                            <a:pt x="533" y="229"/>
                          </a:lnTo>
                          <a:lnTo>
                            <a:pt x="533" y="231"/>
                          </a:lnTo>
                          <a:lnTo>
                            <a:pt x="535" y="231"/>
                          </a:lnTo>
                          <a:lnTo>
                            <a:pt x="537" y="231"/>
                          </a:lnTo>
                          <a:lnTo>
                            <a:pt x="539" y="233"/>
                          </a:lnTo>
                          <a:lnTo>
                            <a:pt x="541" y="233"/>
                          </a:lnTo>
                          <a:lnTo>
                            <a:pt x="541" y="235"/>
                          </a:lnTo>
                          <a:lnTo>
                            <a:pt x="543" y="235"/>
                          </a:lnTo>
                          <a:lnTo>
                            <a:pt x="543" y="237"/>
                          </a:lnTo>
                          <a:lnTo>
                            <a:pt x="543" y="238"/>
                          </a:lnTo>
                          <a:lnTo>
                            <a:pt x="543" y="240"/>
                          </a:lnTo>
                          <a:lnTo>
                            <a:pt x="545" y="242"/>
                          </a:lnTo>
                          <a:lnTo>
                            <a:pt x="545" y="244"/>
                          </a:lnTo>
                          <a:lnTo>
                            <a:pt x="545" y="246"/>
                          </a:lnTo>
                          <a:lnTo>
                            <a:pt x="545" y="248"/>
                          </a:lnTo>
                          <a:lnTo>
                            <a:pt x="545" y="250"/>
                          </a:lnTo>
                          <a:lnTo>
                            <a:pt x="543" y="250"/>
                          </a:lnTo>
                          <a:lnTo>
                            <a:pt x="541" y="250"/>
                          </a:lnTo>
                          <a:lnTo>
                            <a:pt x="539" y="250"/>
                          </a:lnTo>
                          <a:lnTo>
                            <a:pt x="537" y="250"/>
                          </a:lnTo>
                          <a:lnTo>
                            <a:pt x="537" y="252"/>
                          </a:lnTo>
                          <a:lnTo>
                            <a:pt x="535" y="252"/>
                          </a:lnTo>
                          <a:lnTo>
                            <a:pt x="535" y="254"/>
                          </a:lnTo>
                          <a:lnTo>
                            <a:pt x="537" y="256"/>
                          </a:lnTo>
                          <a:lnTo>
                            <a:pt x="537" y="258"/>
                          </a:lnTo>
                          <a:lnTo>
                            <a:pt x="539" y="258"/>
                          </a:lnTo>
                          <a:lnTo>
                            <a:pt x="539" y="260"/>
                          </a:lnTo>
                          <a:lnTo>
                            <a:pt x="541" y="260"/>
                          </a:lnTo>
                          <a:lnTo>
                            <a:pt x="541" y="261"/>
                          </a:lnTo>
                          <a:lnTo>
                            <a:pt x="541" y="263"/>
                          </a:lnTo>
                          <a:lnTo>
                            <a:pt x="543" y="263"/>
                          </a:lnTo>
                          <a:lnTo>
                            <a:pt x="543" y="265"/>
                          </a:lnTo>
                          <a:lnTo>
                            <a:pt x="545" y="265"/>
                          </a:lnTo>
                          <a:lnTo>
                            <a:pt x="545" y="267"/>
                          </a:lnTo>
                          <a:lnTo>
                            <a:pt x="547" y="269"/>
                          </a:lnTo>
                          <a:lnTo>
                            <a:pt x="549" y="269"/>
                          </a:lnTo>
                          <a:lnTo>
                            <a:pt x="549" y="271"/>
                          </a:lnTo>
                          <a:lnTo>
                            <a:pt x="547" y="273"/>
                          </a:lnTo>
                          <a:lnTo>
                            <a:pt x="545" y="273"/>
                          </a:lnTo>
                          <a:lnTo>
                            <a:pt x="543" y="273"/>
                          </a:lnTo>
                          <a:lnTo>
                            <a:pt x="543" y="275"/>
                          </a:lnTo>
                          <a:lnTo>
                            <a:pt x="543" y="277"/>
                          </a:lnTo>
                          <a:lnTo>
                            <a:pt x="545" y="277"/>
                          </a:lnTo>
                          <a:lnTo>
                            <a:pt x="547" y="277"/>
                          </a:lnTo>
                          <a:lnTo>
                            <a:pt x="549" y="275"/>
                          </a:lnTo>
                          <a:lnTo>
                            <a:pt x="551" y="275"/>
                          </a:lnTo>
                          <a:lnTo>
                            <a:pt x="553" y="275"/>
                          </a:lnTo>
                          <a:lnTo>
                            <a:pt x="555" y="275"/>
                          </a:lnTo>
                          <a:lnTo>
                            <a:pt x="556" y="275"/>
                          </a:lnTo>
                          <a:lnTo>
                            <a:pt x="558" y="277"/>
                          </a:lnTo>
                          <a:lnTo>
                            <a:pt x="560" y="277"/>
                          </a:lnTo>
                          <a:lnTo>
                            <a:pt x="562" y="275"/>
                          </a:lnTo>
                          <a:lnTo>
                            <a:pt x="564" y="275"/>
                          </a:lnTo>
                          <a:lnTo>
                            <a:pt x="566" y="273"/>
                          </a:lnTo>
                          <a:lnTo>
                            <a:pt x="566" y="271"/>
                          </a:lnTo>
                          <a:lnTo>
                            <a:pt x="568" y="271"/>
                          </a:lnTo>
                          <a:lnTo>
                            <a:pt x="568" y="269"/>
                          </a:lnTo>
                          <a:lnTo>
                            <a:pt x="570" y="269"/>
                          </a:lnTo>
                          <a:lnTo>
                            <a:pt x="572" y="267"/>
                          </a:lnTo>
                          <a:lnTo>
                            <a:pt x="574" y="267"/>
                          </a:lnTo>
                          <a:lnTo>
                            <a:pt x="574" y="269"/>
                          </a:lnTo>
                          <a:lnTo>
                            <a:pt x="576" y="269"/>
                          </a:lnTo>
                          <a:lnTo>
                            <a:pt x="576" y="271"/>
                          </a:lnTo>
                          <a:lnTo>
                            <a:pt x="576" y="273"/>
                          </a:lnTo>
                          <a:lnTo>
                            <a:pt x="576" y="275"/>
                          </a:lnTo>
                          <a:lnTo>
                            <a:pt x="576" y="277"/>
                          </a:lnTo>
                          <a:lnTo>
                            <a:pt x="574" y="277"/>
                          </a:lnTo>
                          <a:lnTo>
                            <a:pt x="574" y="279"/>
                          </a:lnTo>
                          <a:lnTo>
                            <a:pt x="576" y="279"/>
                          </a:lnTo>
                          <a:lnTo>
                            <a:pt x="578" y="279"/>
                          </a:lnTo>
                          <a:lnTo>
                            <a:pt x="579" y="279"/>
                          </a:lnTo>
                          <a:lnTo>
                            <a:pt x="579" y="277"/>
                          </a:lnTo>
                          <a:lnTo>
                            <a:pt x="581" y="277"/>
                          </a:lnTo>
                          <a:lnTo>
                            <a:pt x="581" y="275"/>
                          </a:lnTo>
                          <a:lnTo>
                            <a:pt x="583" y="275"/>
                          </a:lnTo>
                          <a:lnTo>
                            <a:pt x="585" y="275"/>
                          </a:lnTo>
                          <a:lnTo>
                            <a:pt x="587" y="277"/>
                          </a:lnTo>
                          <a:lnTo>
                            <a:pt x="589" y="277"/>
                          </a:lnTo>
                          <a:lnTo>
                            <a:pt x="591" y="277"/>
                          </a:lnTo>
                          <a:lnTo>
                            <a:pt x="593" y="277"/>
                          </a:lnTo>
                          <a:lnTo>
                            <a:pt x="595" y="277"/>
                          </a:lnTo>
                          <a:lnTo>
                            <a:pt x="597" y="279"/>
                          </a:lnTo>
                          <a:lnTo>
                            <a:pt x="597" y="281"/>
                          </a:lnTo>
                          <a:lnTo>
                            <a:pt x="599" y="283"/>
                          </a:lnTo>
                          <a:lnTo>
                            <a:pt x="599" y="285"/>
                          </a:lnTo>
                          <a:lnTo>
                            <a:pt x="599" y="286"/>
                          </a:lnTo>
                          <a:lnTo>
                            <a:pt x="601" y="288"/>
                          </a:lnTo>
                          <a:lnTo>
                            <a:pt x="603" y="290"/>
                          </a:lnTo>
                          <a:lnTo>
                            <a:pt x="604" y="292"/>
                          </a:lnTo>
                          <a:lnTo>
                            <a:pt x="606" y="294"/>
                          </a:lnTo>
                          <a:lnTo>
                            <a:pt x="606" y="296"/>
                          </a:lnTo>
                          <a:lnTo>
                            <a:pt x="606" y="298"/>
                          </a:lnTo>
                          <a:lnTo>
                            <a:pt x="604" y="300"/>
                          </a:lnTo>
                          <a:lnTo>
                            <a:pt x="603" y="300"/>
                          </a:lnTo>
                          <a:lnTo>
                            <a:pt x="601" y="300"/>
                          </a:lnTo>
                          <a:lnTo>
                            <a:pt x="599" y="300"/>
                          </a:lnTo>
                          <a:lnTo>
                            <a:pt x="597" y="302"/>
                          </a:lnTo>
                          <a:lnTo>
                            <a:pt x="597" y="304"/>
                          </a:lnTo>
                          <a:lnTo>
                            <a:pt x="599" y="306"/>
                          </a:lnTo>
                          <a:lnTo>
                            <a:pt x="599" y="308"/>
                          </a:lnTo>
                          <a:lnTo>
                            <a:pt x="599" y="309"/>
                          </a:lnTo>
                          <a:lnTo>
                            <a:pt x="599" y="311"/>
                          </a:lnTo>
                          <a:lnTo>
                            <a:pt x="599" y="313"/>
                          </a:lnTo>
                          <a:lnTo>
                            <a:pt x="601" y="315"/>
                          </a:lnTo>
                          <a:lnTo>
                            <a:pt x="603" y="315"/>
                          </a:lnTo>
                          <a:lnTo>
                            <a:pt x="603" y="317"/>
                          </a:lnTo>
                          <a:lnTo>
                            <a:pt x="604" y="317"/>
                          </a:lnTo>
                          <a:lnTo>
                            <a:pt x="606" y="319"/>
                          </a:lnTo>
                          <a:lnTo>
                            <a:pt x="606" y="321"/>
                          </a:lnTo>
                          <a:lnTo>
                            <a:pt x="606" y="323"/>
                          </a:lnTo>
                          <a:lnTo>
                            <a:pt x="606" y="325"/>
                          </a:lnTo>
                          <a:lnTo>
                            <a:pt x="604" y="325"/>
                          </a:lnTo>
                          <a:lnTo>
                            <a:pt x="603" y="325"/>
                          </a:lnTo>
                          <a:lnTo>
                            <a:pt x="601" y="325"/>
                          </a:lnTo>
                          <a:lnTo>
                            <a:pt x="599" y="327"/>
                          </a:lnTo>
                          <a:lnTo>
                            <a:pt x="599" y="329"/>
                          </a:lnTo>
                          <a:lnTo>
                            <a:pt x="599" y="331"/>
                          </a:lnTo>
                          <a:lnTo>
                            <a:pt x="601" y="331"/>
                          </a:lnTo>
                          <a:lnTo>
                            <a:pt x="601" y="333"/>
                          </a:lnTo>
                          <a:lnTo>
                            <a:pt x="603" y="333"/>
                          </a:lnTo>
                          <a:lnTo>
                            <a:pt x="604" y="334"/>
                          </a:lnTo>
                          <a:lnTo>
                            <a:pt x="606" y="334"/>
                          </a:lnTo>
                          <a:lnTo>
                            <a:pt x="608" y="336"/>
                          </a:lnTo>
                          <a:lnTo>
                            <a:pt x="610" y="338"/>
                          </a:lnTo>
                          <a:lnTo>
                            <a:pt x="612" y="340"/>
                          </a:lnTo>
                          <a:lnTo>
                            <a:pt x="614" y="340"/>
                          </a:lnTo>
                          <a:lnTo>
                            <a:pt x="616" y="340"/>
                          </a:lnTo>
                          <a:lnTo>
                            <a:pt x="618" y="340"/>
                          </a:lnTo>
                          <a:lnTo>
                            <a:pt x="618" y="338"/>
                          </a:lnTo>
                          <a:lnTo>
                            <a:pt x="620" y="338"/>
                          </a:lnTo>
                          <a:lnTo>
                            <a:pt x="622" y="338"/>
                          </a:lnTo>
                          <a:lnTo>
                            <a:pt x="626" y="338"/>
                          </a:lnTo>
                          <a:lnTo>
                            <a:pt x="629" y="338"/>
                          </a:lnTo>
                          <a:lnTo>
                            <a:pt x="631" y="338"/>
                          </a:lnTo>
                          <a:lnTo>
                            <a:pt x="633" y="340"/>
                          </a:lnTo>
                          <a:lnTo>
                            <a:pt x="635" y="342"/>
                          </a:lnTo>
                          <a:lnTo>
                            <a:pt x="635" y="344"/>
                          </a:lnTo>
                          <a:lnTo>
                            <a:pt x="637" y="344"/>
                          </a:lnTo>
                          <a:lnTo>
                            <a:pt x="641" y="346"/>
                          </a:lnTo>
                          <a:lnTo>
                            <a:pt x="643" y="348"/>
                          </a:lnTo>
                          <a:lnTo>
                            <a:pt x="645" y="348"/>
                          </a:lnTo>
                          <a:lnTo>
                            <a:pt x="647" y="348"/>
                          </a:lnTo>
                          <a:lnTo>
                            <a:pt x="649" y="348"/>
                          </a:lnTo>
                          <a:lnTo>
                            <a:pt x="651" y="348"/>
                          </a:lnTo>
                          <a:lnTo>
                            <a:pt x="652" y="348"/>
                          </a:lnTo>
                          <a:lnTo>
                            <a:pt x="654" y="348"/>
                          </a:lnTo>
                          <a:lnTo>
                            <a:pt x="656" y="350"/>
                          </a:lnTo>
                          <a:lnTo>
                            <a:pt x="660" y="350"/>
                          </a:lnTo>
                          <a:lnTo>
                            <a:pt x="662" y="350"/>
                          </a:lnTo>
                          <a:lnTo>
                            <a:pt x="664" y="348"/>
                          </a:lnTo>
                          <a:lnTo>
                            <a:pt x="666" y="348"/>
                          </a:lnTo>
                          <a:lnTo>
                            <a:pt x="668" y="348"/>
                          </a:lnTo>
                          <a:lnTo>
                            <a:pt x="672" y="350"/>
                          </a:lnTo>
                          <a:lnTo>
                            <a:pt x="674" y="350"/>
                          </a:lnTo>
                          <a:lnTo>
                            <a:pt x="675" y="350"/>
                          </a:lnTo>
                          <a:lnTo>
                            <a:pt x="677" y="352"/>
                          </a:lnTo>
                          <a:lnTo>
                            <a:pt x="679" y="352"/>
                          </a:lnTo>
                          <a:lnTo>
                            <a:pt x="679" y="354"/>
                          </a:lnTo>
                          <a:lnTo>
                            <a:pt x="681" y="356"/>
                          </a:lnTo>
                          <a:lnTo>
                            <a:pt x="683" y="357"/>
                          </a:lnTo>
                          <a:lnTo>
                            <a:pt x="685" y="359"/>
                          </a:lnTo>
                          <a:lnTo>
                            <a:pt x="687" y="359"/>
                          </a:lnTo>
                          <a:lnTo>
                            <a:pt x="687" y="361"/>
                          </a:lnTo>
                          <a:lnTo>
                            <a:pt x="689" y="363"/>
                          </a:lnTo>
                          <a:lnTo>
                            <a:pt x="689" y="365"/>
                          </a:lnTo>
                          <a:lnTo>
                            <a:pt x="689" y="369"/>
                          </a:lnTo>
                          <a:lnTo>
                            <a:pt x="689" y="373"/>
                          </a:lnTo>
                          <a:lnTo>
                            <a:pt x="689" y="375"/>
                          </a:lnTo>
                          <a:lnTo>
                            <a:pt x="689" y="377"/>
                          </a:lnTo>
                          <a:lnTo>
                            <a:pt x="689" y="379"/>
                          </a:lnTo>
                          <a:lnTo>
                            <a:pt x="689" y="381"/>
                          </a:lnTo>
                          <a:lnTo>
                            <a:pt x="687" y="381"/>
                          </a:lnTo>
                          <a:lnTo>
                            <a:pt x="685" y="381"/>
                          </a:lnTo>
                          <a:lnTo>
                            <a:pt x="685" y="382"/>
                          </a:lnTo>
                          <a:lnTo>
                            <a:pt x="683" y="382"/>
                          </a:lnTo>
                          <a:lnTo>
                            <a:pt x="683" y="381"/>
                          </a:lnTo>
                          <a:lnTo>
                            <a:pt x="681" y="381"/>
                          </a:lnTo>
                          <a:lnTo>
                            <a:pt x="681" y="379"/>
                          </a:lnTo>
                          <a:lnTo>
                            <a:pt x="679" y="379"/>
                          </a:lnTo>
                          <a:lnTo>
                            <a:pt x="677" y="381"/>
                          </a:lnTo>
                          <a:lnTo>
                            <a:pt x="679" y="381"/>
                          </a:lnTo>
                          <a:lnTo>
                            <a:pt x="681" y="382"/>
                          </a:lnTo>
                          <a:lnTo>
                            <a:pt x="681" y="384"/>
                          </a:lnTo>
                          <a:lnTo>
                            <a:pt x="683" y="384"/>
                          </a:lnTo>
                          <a:lnTo>
                            <a:pt x="685" y="384"/>
                          </a:lnTo>
                          <a:lnTo>
                            <a:pt x="687" y="382"/>
                          </a:lnTo>
                          <a:lnTo>
                            <a:pt x="689" y="382"/>
                          </a:lnTo>
                          <a:lnTo>
                            <a:pt x="691" y="384"/>
                          </a:lnTo>
                          <a:lnTo>
                            <a:pt x="693" y="384"/>
                          </a:lnTo>
                          <a:lnTo>
                            <a:pt x="695" y="384"/>
                          </a:lnTo>
                          <a:lnTo>
                            <a:pt x="695" y="386"/>
                          </a:lnTo>
                          <a:lnTo>
                            <a:pt x="695" y="388"/>
                          </a:lnTo>
                          <a:lnTo>
                            <a:pt x="693" y="388"/>
                          </a:lnTo>
                          <a:lnTo>
                            <a:pt x="693" y="390"/>
                          </a:lnTo>
                          <a:lnTo>
                            <a:pt x="691" y="392"/>
                          </a:lnTo>
                          <a:lnTo>
                            <a:pt x="689" y="392"/>
                          </a:lnTo>
                          <a:lnTo>
                            <a:pt x="687" y="394"/>
                          </a:lnTo>
                          <a:lnTo>
                            <a:pt x="685" y="394"/>
                          </a:lnTo>
                          <a:lnTo>
                            <a:pt x="683" y="392"/>
                          </a:lnTo>
                          <a:lnTo>
                            <a:pt x="681" y="392"/>
                          </a:lnTo>
                          <a:lnTo>
                            <a:pt x="681" y="394"/>
                          </a:lnTo>
                          <a:lnTo>
                            <a:pt x="681" y="396"/>
                          </a:lnTo>
                          <a:lnTo>
                            <a:pt x="683" y="398"/>
                          </a:lnTo>
                          <a:lnTo>
                            <a:pt x="683" y="400"/>
                          </a:lnTo>
                          <a:lnTo>
                            <a:pt x="685" y="400"/>
                          </a:lnTo>
                          <a:lnTo>
                            <a:pt x="687" y="400"/>
                          </a:lnTo>
                          <a:lnTo>
                            <a:pt x="687" y="402"/>
                          </a:lnTo>
                          <a:lnTo>
                            <a:pt x="689" y="402"/>
                          </a:lnTo>
                          <a:lnTo>
                            <a:pt x="691" y="404"/>
                          </a:lnTo>
                          <a:lnTo>
                            <a:pt x="693" y="405"/>
                          </a:lnTo>
                          <a:lnTo>
                            <a:pt x="693" y="407"/>
                          </a:lnTo>
                          <a:lnTo>
                            <a:pt x="695" y="409"/>
                          </a:lnTo>
                          <a:lnTo>
                            <a:pt x="695" y="411"/>
                          </a:lnTo>
                          <a:lnTo>
                            <a:pt x="695" y="413"/>
                          </a:lnTo>
                          <a:lnTo>
                            <a:pt x="693" y="413"/>
                          </a:lnTo>
                          <a:lnTo>
                            <a:pt x="693" y="415"/>
                          </a:lnTo>
                          <a:lnTo>
                            <a:pt x="691" y="415"/>
                          </a:lnTo>
                          <a:lnTo>
                            <a:pt x="689" y="417"/>
                          </a:lnTo>
                          <a:lnTo>
                            <a:pt x="687" y="417"/>
                          </a:lnTo>
                          <a:lnTo>
                            <a:pt x="687" y="419"/>
                          </a:lnTo>
                          <a:lnTo>
                            <a:pt x="687" y="421"/>
                          </a:lnTo>
                          <a:lnTo>
                            <a:pt x="689" y="421"/>
                          </a:lnTo>
                          <a:lnTo>
                            <a:pt x="691" y="421"/>
                          </a:lnTo>
                          <a:lnTo>
                            <a:pt x="693" y="419"/>
                          </a:lnTo>
                          <a:lnTo>
                            <a:pt x="695" y="417"/>
                          </a:lnTo>
                          <a:lnTo>
                            <a:pt x="695" y="415"/>
                          </a:lnTo>
                          <a:lnTo>
                            <a:pt x="697" y="415"/>
                          </a:lnTo>
                          <a:lnTo>
                            <a:pt x="699" y="415"/>
                          </a:lnTo>
                          <a:lnTo>
                            <a:pt x="699" y="417"/>
                          </a:lnTo>
                          <a:lnTo>
                            <a:pt x="700" y="417"/>
                          </a:lnTo>
                          <a:lnTo>
                            <a:pt x="702" y="417"/>
                          </a:lnTo>
                          <a:lnTo>
                            <a:pt x="704" y="419"/>
                          </a:lnTo>
                          <a:lnTo>
                            <a:pt x="704" y="421"/>
                          </a:lnTo>
                          <a:lnTo>
                            <a:pt x="704" y="423"/>
                          </a:lnTo>
                          <a:lnTo>
                            <a:pt x="704" y="425"/>
                          </a:lnTo>
                          <a:lnTo>
                            <a:pt x="702" y="427"/>
                          </a:lnTo>
                          <a:lnTo>
                            <a:pt x="700" y="427"/>
                          </a:lnTo>
                          <a:lnTo>
                            <a:pt x="700" y="429"/>
                          </a:lnTo>
                          <a:lnTo>
                            <a:pt x="702" y="429"/>
                          </a:lnTo>
                          <a:lnTo>
                            <a:pt x="704" y="430"/>
                          </a:lnTo>
                          <a:lnTo>
                            <a:pt x="706" y="430"/>
                          </a:lnTo>
                          <a:lnTo>
                            <a:pt x="708" y="430"/>
                          </a:lnTo>
                          <a:lnTo>
                            <a:pt x="710" y="432"/>
                          </a:lnTo>
                          <a:lnTo>
                            <a:pt x="712" y="434"/>
                          </a:lnTo>
                          <a:lnTo>
                            <a:pt x="714" y="434"/>
                          </a:lnTo>
                          <a:lnTo>
                            <a:pt x="716" y="434"/>
                          </a:lnTo>
                          <a:lnTo>
                            <a:pt x="720" y="436"/>
                          </a:lnTo>
                          <a:lnTo>
                            <a:pt x="722" y="436"/>
                          </a:lnTo>
                          <a:lnTo>
                            <a:pt x="723" y="436"/>
                          </a:lnTo>
                          <a:lnTo>
                            <a:pt x="725" y="438"/>
                          </a:lnTo>
                          <a:lnTo>
                            <a:pt x="727" y="438"/>
                          </a:lnTo>
                          <a:lnTo>
                            <a:pt x="729" y="438"/>
                          </a:lnTo>
                          <a:lnTo>
                            <a:pt x="729" y="436"/>
                          </a:lnTo>
                          <a:lnTo>
                            <a:pt x="729" y="434"/>
                          </a:lnTo>
                          <a:lnTo>
                            <a:pt x="727" y="434"/>
                          </a:lnTo>
                          <a:lnTo>
                            <a:pt x="727" y="432"/>
                          </a:lnTo>
                          <a:lnTo>
                            <a:pt x="727" y="430"/>
                          </a:lnTo>
                          <a:lnTo>
                            <a:pt x="727" y="429"/>
                          </a:lnTo>
                          <a:lnTo>
                            <a:pt x="729" y="429"/>
                          </a:lnTo>
                          <a:lnTo>
                            <a:pt x="731" y="429"/>
                          </a:lnTo>
                          <a:lnTo>
                            <a:pt x="733" y="430"/>
                          </a:lnTo>
                          <a:lnTo>
                            <a:pt x="733" y="432"/>
                          </a:lnTo>
                          <a:lnTo>
                            <a:pt x="735" y="434"/>
                          </a:lnTo>
                          <a:lnTo>
                            <a:pt x="733" y="434"/>
                          </a:lnTo>
                          <a:lnTo>
                            <a:pt x="733" y="436"/>
                          </a:lnTo>
                          <a:lnTo>
                            <a:pt x="733" y="438"/>
                          </a:lnTo>
                          <a:lnTo>
                            <a:pt x="735" y="440"/>
                          </a:lnTo>
                          <a:lnTo>
                            <a:pt x="735" y="442"/>
                          </a:lnTo>
                          <a:lnTo>
                            <a:pt x="737" y="442"/>
                          </a:lnTo>
                          <a:lnTo>
                            <a:pt x="739" y="442"/>
                          </a:lnTo>
                          <a:lnTo>
                            <a:pt x="741" y="442"/>
                          </a:lnTo>
                          <a:lnTo>
                            <a:pt x="743" y="440"/>
                          </a:lnTo>
                          <a:lnTo>
                            <a:pt x="745" y="436"/>
                          </a:lnTo>
                          <a:lnTo>
                            <a:pt x="745" y="434"/>
                          </a:lnTo>
                          <a:lnTo>
                            <a:pt x="747" y="432"/>
                          </a:lnTo>
                          <a:lnTo>
                            <a:pt x="747" y="430"/>
                          </a:lnTo>
                          <a:lnTo>
                            <a:pt x="745" y="430"/>
                          </a:lnTo>
                          <a:lnTo>
                            <a:pt x="747" y="429"/>
                          </a:lnTo>
                          <a:lnTo>
                            <a:pt x="747" y="427"/>
                          </a:lnTo>
                          <a:lnTo>
                            <a:pt x="747" y="425"/>
                          </a:lnTo>
                          <a:lnTo>
                            <a:pt x="748" y="425"/>
                          </a:lnTo>
                          <a:lnTo>
                            <a:pt x="748" y="423"/>
                          </a:lnTo>
                          <a:lnTo>
                            <a:pt x="750" y="425"/>
                          </a:lnTo>
                          <a:lnTo>
                            <a:pt x="752" y="425"/>
                          </a:lnTo>
                          <a:lnTo>
                            <a:pt x="754" y="427"/>
                          </a:lnTo>
                          <a:lnTo>
                            <a:pt x="756" y="429"/>
                          </a:lnTo>
                          <a:lnTo>
                            <a:pt x="756" y="430"/>
                          </a:lnTo>
                          <a:lnTo>
                            <a:pt x="756" y="432"/>
                          </a:lnTo>
                          <a:lnTo>
                            <a:pt x="756" y="434"/>
                          </a:lnTo>
                          <a:lnTo>
                            <a:pt x="754" y="436"/>
                          </a:lnTo>
                          <a:lnTo>
                            <a:pt x="752" y="438"/>
                          </a:lnTo>
                          <a:lnTo>
                            <a:pt x="750" y="438"/>
                          </a:lnTo>
                          <a:lnTo>
                            <a:pt x="750" y="440"/>
                          </a:lnTo>
                          <a:lnTo>
                            <a:pt x="748" y="440"/>
                          </a:lnTo>
                          <a:lnTo>
                            <a:pt x="750" y="442"/>
                          </a:lnTo>
                          <a:lnTo>
                            <a:pt x="752" y="442"/>
                          </a:lnTo>
                          <a:lnTo>
                            <a:pt x="754" y="440"/>
                          </a:lnTo>
                          <a:lnTo>
                            <a:pt x="756" y="440"/>
                          </a:lnTo>
                          <a:lnTo>
                            <a:pt x="758" y="438"/>
                          </a:lnTo>
                          <a:lnTo>
                            <a:pt x="760" y="436"/>
                          </a:lnTo>
                          <a:lnTo>
                            <a:pt x="762" y="436"/>
                          </a:lnTo>
                          <a:lnTo>
                            <a:pt x="766" y="434"/>
                          </a:lnTo>
                          <a:lnTo>
                            <a:pt x="770" y="434"/>
                          </a:lnTo>
                          <a:lnTo>
                            <a:pt x="771" y="434"/>
                          </a:lnTo>
                          <a:lnTo>
                            <a:pt x="773" y="434"/>
                          </a:lnTo>
                          <a:lnTo>
                            <a:pt x="775" y="434"/>
                          </a:lnTo>
                          <a:lnTo>
                            <a:pt x="777" y="434"/>
                          </a:lnTo>
                          <a:lnTo>
                            <a:pt x="781" y="434"/>
                          </a:lnTo>
                          <a:lnTo>
                            <a:pt x="781" y="436"/>
                          </a:lnTo>
                          <a:lnTo>
                            <a:pt x="783" y="438"/>
                          </a:lnTo>
                          <a:lnTo>
                            <a:pt x="785" y="440"/>
                          </a:lnTo>
                          <a:lnTo>
                            <a:pt x="785" y="442"/>
                          </a:lnTo>
                          <a:lnTo>
                            <a:pt x="787" y="444"/>
                          </a:lnTo>
                          <a:lnTo>
                            <a:pt x="789" y="444"/>
                          </a:lnTo>
                          <a:lnTo>
                            <a:pt x="791" y="444"/>
                          </a:lnTo>
                          <a:lnTo>
                            <a:pt x="793" y="444"/>
                          </a:lnTo>
                          <a:lnTo>
                            <a:pt x="795" y="442"/>
                          </a:lnTo>
                          <a:lnTo>
                            <a:pt x="796" y="442"/>
                          </a:lnTo>
                          <a:lnTo>
                            <a:pt x="798" y="444"/>
                          </a:lnTo>
                          <a:lnTo>
                            <a:pt x="798" y="446"/>
                          </a:lnTo>
                          <a:lnTo>
                            <a:pt x="798" y="448"/>
                          </a:lnTo>
                          <a:lnTo>
                            <a:pt x="796" y="450"/>
                          </a:lnTo>
                          <a:lnTo>
                            <a:pt x="795" y="450"/>
                          </a:lnTo>
                          <a:lnTo>
                            <a:pt x="793" y="452"/>
                          </a:lnTo>
                          <a:lnTo>
                            <a:pt x="793" y="453"/>
                          </a:lnTo>
                          <a:lnTo>
                            <a:pt x="793" y="455"/>
                          </a:lnTo>
                          <a:lnTo>
                            <a:pt x="793" y="457"/>
                          </a:lnTo>
                          <a:lnTo>
                            <a:pt x="793" y="459"/>
                          </a:lnTo>
                          <a:lnTo>
                            <a:pt x="795" y="459"/>
                          </a:lnTo>
                          <a:lnTo>
                            <a:pt x="796" y="461"/>
                          </a:lnTo>
                          <a:lnTo>
                            <a:pt x="798" y="463"/>
                          </a:lnTo>
                          <a:lnTo>
                            <a:pt x="800" y="465"/>
                          </a:lnTo>
                          <a:lnTo>
                            <a:pt x="800" y="463"/>
                          </a:lnTo>
                          <a:lnTo>
                            <a:pt x="802" y="465"/>
                          </a:lnTo>
                          <a:lnTo>
                            <a:pt x="804" y="465"/>
                          </a:lnTo>
                          <a:lnTo>
                            <a:pt x="804" y="467"/>
                          </a:lnTo>
                          <a:lnTo>
                            <a:pt x="806" y="469"/>
                          </a:lnTo>
                          <a:lnTo>
                            <a:pt x="808" y="469"/>
                          </a:lnTo>
                          <a:lnTo>
                            <a:pt x="810" y="469"/>
                          </a:lnTo>
                          <a:lnTo>
                            <a:pt x="810" y="467"/>
                          </a:lnTo>
                          <a:lnTo>
                            <a:pt x="810" y="465"/>
                          </a:lnTo>
                          <a:lnTo>
                            <a:pt x="812" y="463"/>
                          </a:lnTo>
                          <a:lnTo>
                            <a:pt x="812" y="461"/>
                          </a:lnTo>
                          <a:lnTo>
                            <a:pt x="814" y="461"/>
                          </a:lnTo>
                          <a:lnTo>
                            <a:pt x="816" y="461"/>
                          </a:lnTo>
                          <a:lnTo>
                            <a:pt x="818" y="461"/>
                          </a:lnTo>
                          <a:lnTo>
                            <a:pt x="818" y="463"/>
                          </a:lnTo>
                          <a:lnTo>
                            <a:pt x="818" y="465"/>
                          </a:lnTo>
                          <a:lnTo>
                            <a:pt x="819" y="465"/>
                          </a:lnTo>
                          <a:lnTo>
                            <a:pt x="819" y="469"/>
                          </a:lnTo>
                          <a:lnTo>
                            <a:pt x="819" y="471"/>
                          </a:lnTo>
                          <a:lnTo>
                            <a:pt x="819" y="473"/>
                          </a:lnTo>
                          <a:lnTo>
                            <a:pt x="819" y="475"/>
                          </a:lnTo>
                          <a:lnTo>
                            <a:pt x="821" y="475"/>
                          </a:lnTo>
                          <a:lnTo>
                            <a:pt x="823" y="477"/>
                          </a:lnTo>
                          <a:lnTo>
                            <a:pt x="825" y="477"/>
                          </a:lnTo>
                          <a:lnTo>
                            <a:pt x="827" y="477"/>
                          </a:lnTo>
                          <a:lnTo>
                            <a:pt x="827" y="475"/>
                          </a:lnTo>
                          <a:lnTo>
                            <a:pt x="829" y="475"/>
                          </a:lnTo>
                          <a:lnTo>
                            <a:pt x="829" y="471"/>
                          </a:lnTo>
                          <a:lnTo>
                            <a:pt x="831" y="469"/>
                          </a:lnTo>
                          <a:lnTo>
                            <a:pt x="833" y="469"/>
                          </a:lnTo>
                          <a:lnTo>
                            <a:pt x="835" y="467"/>
                          </a:lnTo>
                          <a:lnTo>
                            <a:pt x="837" y="467"/>
                          </a:lnTo>
                          <a:lnTo>
                            <a:pt x="839" y="467"/>
                          </a:lnTo>
                          <a:lnTo>
                            <a:pt x="841" y="467"/>
                          </a:lnTo>
                          <a:lnTo>
                            <a:pt x="841" y="469"/>
                          </a:lnTo>
                          <a:lnTo>
                            <a:pt x="843" y="471"/>
                          </a:lnTo>
                          <a:lnTo>
                            <a:pt x="843" y="473"/>
                          </a:lnTo>
                          <a:lnTo>
                            <a:pt x="844" y="473"/>
                          </a:lnTo>
                          <a:lnTo>
                            <a:pt x="844" y="475"/>
                          </a:lnTo>
                          <a:lnTo>
                            <a:pt x="846" y="477"/>
                          </a:lnTo>
                          <a:lnTo>
                            <a:pt x="846" y="478"/>
                          </a:lnTo>
                          <a:lnTo>
                            <a:pt x="848" y="480"/>
                          </a:lnTo>
                          <a:lnTo>
                            <a:pt x="850" y="480"/>
                          </a:lnTo>
                          <a:lnTo>
                            <a:pt x="852" y="480"/>
                          </a:lnTo>
                          <a:lnTo>
                            <a:pt x="852" y="478"/>
                          </a:lnTo>
                          <a:lnTo>
                            <a:pt x="854" y="478"/>
                          </a:lnTo>
                          <a:lnTo>
                            <a:pt x="856" y="477"/>
                          </a:lnTo>
                          <a:lnTo>
                            <a:pt x="858" y="478"/>
                          </a:lnTo>
                          <a:lnTo>
                            <a:pt x="860" y="480"/>
                          </a:lnTo>
                          <a:lnTo>
                            <a:pt x="860" y="482"/>
                          </a:lnTo>
                          <a:lnTo>
                            <a:pt x="860" y="484"/>
                          </a:lnTo>
                          <a:lnTo>
                            <a:pt x="860" y="486"/>
                          </a:lnTo>
                          <a:lnTo>
                            <a:pt x="862" y="488"/>
                          </a:lnTo>
                          <a:lnTo>
                            <a:pt x="864" y="490"/>
                          </a:lnTo>
                          <a:lnTo>
                            <a:pt x="864" y="492"/>
                          </a:lnTo>
                          <a:lnTo>
                            <a:pt x="866" y="492"/>
                          </a:lnTo>
                          <a:lnTo>
                            <a:pt x="866" y="494"/>
                          </a:lnTo>
                          <a:lnTo>
                            <a:pt x="867" y="496"/>
                          </a:lnTo>
                          <a:lnTo>
                            <a:pt x="869" y="496"/>
                          </a:lnTo>
                          <a:lnTo>
                            <a:pt x="873" y="498"/>
                          </a:lnTo>
                          <a:lnTo>
                            <a:pt x="879" y="498"/>
                          </a:lnTo>
                          <a:lnTo>
                            <a:pt x="881" y="498"/>
                          </a:lnTo>
                          <a:lnTo>
                            <a:pt x="883" y="500"/>
                          </a:lnTo>
                          <a:lnTo>
                            <a:pt x="890" y="501"/>
                          </a:lnTo>
                          <a:lnTo>
                            <a:pt x="892" y="501"/>
                          </a:lnTo>
                          <a:lnTo>
                            <a:pt x="894" y="501"/>
                          </a:lnTo>
                          <a:lnTo>
                            <a:pt x="894" y="503"/>
                          </a:lnTo>
                          <a:lnTo>
                            <a:pt x="896" y="503"/>
                          </a:lnTo>
                          <a:lnTo>
                            <a:pt x="898" y="503"/>
                          </a:lnTo>
                          <a:lnTo>
                            <a:pt x="900" y="503"/>
                          </a:lnTo>
                          <a:lnTo>
                            <a:pt x="902" y="503"/>
                          </a:lnTo>
                          <a:lnTo>
                            <a:pt x="904" y="505"/>
                          </a:lnTo>
                          <a:lnTo>
                            <a:pt x="906" y="505"/>
                          </a:lnTo>
                          <a:lnTo>
                            <a:pt x="908" y="507"/>
                          </a:lnTo>
                          <a:lnTo>
                            <a:pt x="910" y="509"/>
                          </a:lnTo>
                          <a:lnTo>
                            <a:pt x="894" y="515"/>
                          </a:lnTo>
                          <a:lnTo>
                            <a:pt x="871" y="521"/>
                          </a:lnTo>
                          <a:lnTo>
                            <a:pt x="848" y="528"/>
                          </a:lnTo>
                          <a:lnTo>
                            <a:pt x="825" y="536"/>
                          </a:lnTo>
                          <a:lnTo>
                            <a:pt x="802" y="542"/>
                          </a:lnTo>
                          <a:lnTo>
                            <a:pt x="777" y="549"/>
                          </a:lnTo>
                          <a:lnTo>
                            <a:pt x="766" y="551"/>
                          </a:lnTo>
                          <a:lnTo>
                            <a:pt x="766" y="549"/>
                          </a:lnTo>
                          <a:lnTo>
                            <a:pt x="764" y="549"/>
                          </a:lnTo>
                          <a:lnTo>
                            <a:pt x="762" y="549"/>
                          </a:lnTo>
                          <a:lnTo>
                            <a:pt x="762" y="551"/>
                          </a:lnTo>
                          <a:lnTo>
                            <a:pt x="760" y="551"/>
                          </a:lnTo>
                          <a:lnTo>
                            <a:pt x="758" y="551"/>
                          </a:lnTo>
                          <a:lnTo>
                            <a:pt x="756" y="551"/>
                          </a:lnTo>
                          <a:lnTo>
                            <a:pt x="756" y="549"/>
                          </a:lnTo>
                          <a:lnTo>
                            <a:pt x="756" y="546"/>
                          </a:lnTo>
                          <a:lnTo>
                            <a:pt x="756" y="544"/>
                          </a:lnTo>
                          <a:lnTo>
                            <a:pt x="756" y="542"/>
                          </a:lnTo>
                          <a:lnTo>
                            <a:pt x="756" y="540"/>
                          </a:lnTo>
                          <a:lnTo>
                            <a:pt x="758" y="540"/>
                          </a:lnTo>
                          <a:lnTo>
                            <a:pt x="756" y="540"/>
                          </a:lnTo>
                          <a:lnTo>
                            <a:pt x="756" y="538"/>
                          </a:lnTo>
                          <a:lnTo>
                            <a:pt x="754" y="538"/>
                          </a:lnTo>
                          <a:lnTo>
                            <a:pt x="752" y="538"/>
                          </a:lnTo>
                          <a:lnTo>
                            <a:pt x="750" y="536"/>
                          </a:lnTo>
                          <a:lnTo>
                            <a:pt x="748" y="536"/>
                          </a:lnTo>
                          <a:lnTo>
                            <a:pt x="747" y="536"/>
                          </a:lnTo>
                          <a:lnTo>
                            <a:pt x="745" y="534"/>
                          </a:lnTo>
                          <a:lnTo>
                            <a:pt x="745" y="532"/>
                          </a:lnTo>
                          <a:lnTo>
                            <a:pt x="743" y="532"/>
                          </a:lnTo>
                          <a:lnTo>
                            <a:pt x="743" y="530"/>
                          </a:lnTo>
                          <a:lnTo>
                            <a:pt x="741" y="532"/>
                          </a:lnTo>
                          <a:lnTo>
                            <a:pt x="739" y="534"/>
                          </a:lnTo>
                          <a:lnTo>
                            <a:pt x="737" y="534"/>
                          </a:lnTo>
                          <a:lnTo>
                            <a:pt x="735" y="534"/>
                          </a:lnTo>
                          <a:lnTo>
                            <a:pt x="735" y="532"/>
                          </a:lnTo>
                          <a:lnTo>
                            <a:pt x="737" y="532"/>
                          </a:lnTo>
                          <a:lnTo>
                            <a:pt x="737" y="530"/>
                          </a:lnTo>
                          <a:lnTo>
                            <a:pt x="737" y="528"/>
                          </a:lnTo>
                          <a:lnTo>
                            <a:pt x="735" y="528"/>
                          </a:lnTo>
                          <a:lnTo>
                            <a:pt x="733" y="528"/>
                          </a:lnTo>
                          <a:lnTo>
                            <a:pt x="731" y="530"/>
                          </a:lnTo>
                          <a:lnTo>
                            <a:pt x="729" y="530"/>
                          </a:lnTo>
                          <a:lnTo>
                            <a:pt x="727" y="528"/>
                          </a:lnTo>
                          <a:lnTo>
                            <a:pt x="725" y="526"/>
                          </a:lnTo>
                          <a:lnTo>
                            <a:pt x="725" y="525"/>
                          </a:lnTo>
                          <a:lnTo>
                            <a:pt x="723" y="523"/>
                          </a:lnTo>
                          <a:lnTo>
                            <a:pt x="723" y="521"/>
                          </a:lnTo>
                          <a:lnTo>
                            <a:pt x="723" y="519"/>
                          </a:lnTo>
                          <a:lnTo>
                            <a:pt x="723" y="517"/>
                          </a:lnTo>
                          <a:lnTo>
                            <a:pt x="723" y="515"/>
                          </a:lnTo>
                          <a:lnTo>
                            <a:pt x="722" y="515"/>
                          </a:lnTo>
                          <a:lnTo>
                            <a:pt x="720" y="513"/>
                          </a:lnTo>
                          <a:lnTo>
                            <a:pt x="718" y="511"/>
                          </a:lnTo>
                          <a:lnTo>
                            <a:pt x="716" y="509"/>
                          </a:lnTo>
                          <a:lnTo>
                            <a:pt x="714" y="507"/>
                          </a:lnTo>
                          <a:lnTo>
                            <a:pt x="712" y="507"/>
                          </a:lnTo>
                          <a:lnTo>
                            <a:pt x="710" y="507"/>
                          </a:lnTo>
                          <a:lnTo>
                            <a:pt x="710" y="505"/>
                          </a:lnTo>
                          <a:lnTo>
                            <a:pt x="708" y="505"/>
                          </a:lnTo>
                          <a:lnTo>
                            <a:pt x="708" y="503"/>
                          </a:lnTo>
                          <a:lnTo>
                            <a:pt x="706" y="503"/>
                          </a:lnTo>
                          <a:lnTo>
                            <a:pt x="706" y="501"/>
                          </a:lnTo>
                          <a:lnTo>
                            <a:pt x="706" y="500"/>
                          </a:lnTo>
                          <a:lnTo>
                            <a:pt x="706" y="498"/>
                          </a:lnTo>
                          <a:lnTo>
                            <a:pt x="704" y="498"/>
                          </a:lnTo>
                          <a:lnTo>
                            <a:pt x="702" y="500"/>
                          </a:lnTo>
                          <a:lnTo>
                            <a:pt x="700" y="500"/>
                          </a:lnTo>
                          <a:lnTo>
                            <a:pt x="699" y="501"/>
                          </a:lnTo>
                          <a:lnTo>
                            <a:pt x="697" y="501"/>
                          </a:lnTo>
                          <a:lnTo>
                            <a:pt x="695" y="501"/>
                          </a:lnTo>
                          <a:lnTo>
                            <a:pt x="695" y="503"/>
                          </a:lnTo>
                          <a:lnTo>
                            <a:pt x="693" y="505"/>
                          </a:lnTo>
                          <a:lnTo>
                            <a:pt x="691" y="505"/>
                          </a:lnTo>
                          <a:lnTo>
                            <a:pt x="691" y="503"/>
                          </a:lnTo>
                          <a:lnTo>
                            <a:pt x="689" y="503"/>
                          </a:lnTo>
                          <a:lnTo>
                            <a:pt x="689" y="501"/>
                          </a:lnTo>
                          <a:lnTo>
                            <a:pt x="687" y="500"/>
                          </a:lnTo>
                          <a:lnTo>
                            <a:pt x="687" y="498"/>
                          </a:lnTo>
                          <a:lnTo>
                            <a:pt x="687" y="496"/>
                          </a:lnTo>
                          <a:lnTo>
                            <a:pt x="689" y="494"/>
                          </a:lnTo>
                          <a:lnTo>
                            <a:pt x="689" y="492"/>
                          </a:lnTo>
                          <a:lnTo>
                            <a:pt x="687" y="492"/>
                          </a:lnTo>
                          <a:lnTo>
                            <a:pt x="685" y="492"/>
                          </a:lnTo>
                          <a:lnTo>
                            <a:pt x="683" y="494"/>
                          </a:lnTo>
                          <a:lnTo>
                            <a:pt x="681" y="496"/>
                          </a:lnTo>
                          <a:lnTo>
                            <a:pt x="681" y="498"/>
                          </a:lnTo>
                          <a:lnTo>
                            <a:pt x="679" y="498"/>
                          </a:lnTo>
                          <a:lnTo>
                            <a:pt x="677" y="498"/>
                          </a:lnTo>
                          <a:lnTo>
                            <a:pt x="675" y="498"/>
                          </a:lnTo>
                          <a:lnTo>
                            <a:pt x="674" y="496"/>
                          </a:lnTo>
                          <a:lnTo>
                            <a:pt x="674" y="494"/>
                          </a:lnTo>
                          <a:lnTo>
                            <a:pt x="674" y="492"/>
                          </a:lnTo>
                          <a:lnTo>
                            <a:pt x="674" y="490"/>
                          </a:lnTo>
                          <a:lnTo>
                            <a:pt x="674" y="488"/>
                          </a:lnTo>
                          <a:lnTo>
                            <a:pt x="674" y="486"/>
                          </a:lnTo>
                          <a:lnTo>
                            <a:pt x="674" y="484"/>
                          </a:lnTo>
                          <a:lnTo>
                            <a:pt x="674" y="482"/>
                          </a:lnTo>
                          <a:lnTo>
                            <a:pt x="674" y="480"/>
                          </a:lnTo>
                          <a:lnTo>
                            <a:pt x="672" y="478"/>
                          </a:lnTo>
                          <a:lnTo>
                            <a:pt x="670" y="478"/>
                          </a:lnTo>
                          <a:lnTo>
                            <a:pt x="670" y="477"/>
                          </a:lnTo>
                          <a:lnTo>
                            <a:pt x="670" y="475"/>
                          </a:lnTo>
                          <a:lnTo>
                            <a:pt x="668" y="473"/>
                          </a:lnTo>
                          <a:lnTo>
                            <a:pt x="668" y="471"/>
                          </a:lnTo>
                          <a:lnTo>
                            <a:pt x="666" y="467"/>
                          </a:lnTo>
                          <a:lnTo>
                            <a:pt x="666" y="465"/>
                          </a:lnTo>
                          <a:lnTo>
                            <a:pt x="664" y="463"/>
                          </a:lnTo>
                          <a:lnTo>
                            <a:pt x="662" y="461"/>
                          </a:lnTo>
                          <a:lnTo>
                            <a:pt x="662" y="459"/>
                          </a:lnTo>
                          <a:lnTo>
                            <a:pt x="660" y="459"/>
                          </a:lnTo>
                          <a:lnTo>
                            <a:pt x="660" y="457"/>
                          </a:lnTo>
                          <a:lnTo>
                            <a:pt x="658" y="457"/>
                          </a:lnTo>
                          <a:lnTo>
                            <a:pt x="658" y="455"/>
                          </a:lnTo>
                          <a:lnTo>
                            <a:pt x="656" y="455"/>
                          </a:lnTo>
                          <a:lnTo>
                            <a:pt x="654" y="455"/>
                          </a:lnTo>
                          <a:lnTo>
                            <a:pt x="652" y="455"/>
                          </a:lnTo>
                          <a:lnTo>
                            <a:pt x="651" y="457"/>
                          </a:lnTo>
                          <a:lnTo>
                            <a:pt x="649" y="457"/>
                          </a:lnTo>
                          <a:lnTo>
                            <a:pt x="649" y="459"/>
                          </a:lnTo>
                          <a:lnTo>
                            <a:pt x="647" y="459"/>
                          </a:lnTo>
                          <a:lnTo>
                            <a:pt x="645" y="461"/>
                          </a:lnTo>
                          <a:lnTo>
                            <a:pt x="645" y="463"/>
                          </a:lnTo>
                          <a:lnTo>
                            <a:pt x="645" y="465"/>
                          </a:lnTo>
                          <a:lnTo>
                            <a:pt x="643" y="465"/>
                          </a:lnTo>
                          <a:lnTo>
                            <a:pt x="643" y="467"/>
                          </a:lnTo>
                          <a:lnTo>
                            <a:pt x="641" y="469"/>
                          </a:lnTo>
                          <a:lnTo>
                            <a:pt x="639" y="469"/>
                          </a:lnTo>
                          <a:lnTo>
                            <a:pt x="635" y="469"/>
                          </a:lnTo>
                          <a:lnTo>
                            <a:pt x="633" y="469"/>
                          </a:lnTo>
                          <a:lnTo>
                            <a:pt x="631" y="469"/>
                          </a:lnTo>
                          <a:lnTo>
                            <a:pt x="629" y="469"/>
                          </a:lnTo>
                          <a:lnTo>
                            <a:pt x="629" y="467"/>
                          </a:lnTo>
                          <a:lnTo>
                            <a:pt x="629" y="465"/>
                          </a:lnTo>
                          <a:lnTo>
                            <a:pt x="627" y="463"/>
                          </a:lnTo>
                          <a:lnTo>
                            <a:pt x="627" y="461"/>
                          </a:lnTo>
                          <a:lnTo>
                            <a:pt x="627" y="459"/>
                          </a:lnTo>
                          <a:lnTo>
                            <a:pt x="626" y="459"/>
                          </a:lnTo>
                          <a:lnTo>
                            <a:pt x="624" y="459"/>
                          </a:lnTo>
                          <a:lnTo>
                            <a:pt x="624" y="461"/>
                          </a:lnTo>
                          <a:lnTo>
                            <a:pt x="624" y="463"/>
                          </a:lnTo>
                          <a:lnTo>
                            <a:pt x="624" y="465"/>
                          </a:lnTo>
                          <a:lnTo>
                            <a:pt x="622" y="465"/>
                          </a:lnTo>
                          <a:lnTo>
                            <a:pt x="620" y="465"/>
                          </a:lnTo>
                          <a:lnTo>
                            <a:pt x="620" y="463"/>
                          </a:lnTo>
                          <a:lnTo>
                            <a:pt x="620" y="461"/>
                          </a:lnTo>
                          <a:lnTo>
                            <a:pt x="620" y="459"/>
                          </a:lnTo>
                          <a:lnTo>
                            <a:pt x="618" y="459"/>
                          </a:lnTo>
                          <a:lnTo>
                            <a:pt x="616" y="459"/>
                          </a:lnTo>
                          <a:lnTo>
                            <a:pt x="614" y="459"/>
                          </a:lnTo>
                          <a:lnTo>
                            <a:pt x="614" y="457"/>
                          </a:lnTo>
                          <a:lnTo>
                            <a:pt x="612" y="457"/>
                          </a:lnTo>
                          <a:lnTo>
                            <a:pt x="612" y="455"/>
                          </a:lnTo>
                          <a:lnTo>
                            <a:pt x="612" y="453"/>
                          </a:lnTo>
                          <a:lnTo>
                            <a:pt x="612" y="452"/>
                          </a:lnTo>
                          <a:lnTo>
                            <a:pt x="610" y="450"/>
                          </a:lnTo>
                          <a:lnTo>
                            <a:pt x="610" y="448"/>
                          </a:lnTo>
                          <a:lnTo>
                            <a:pt x="608" y="448"/>
                          </a:lnTo>
                          <a:lnTo>
                            <a:pt x="608" y="446"/>
                          </a:lnTo>
                          <a:lnTo>
                            <a:pt x="606" y="444"/>
                          </a:lnTo>
                          <a:lnTo>
                            <a:pt x="604" y="444"/>
                          </a:lnTo>
                          <a:lnTo>
                            <a:pt x="603" y="444"/>
                          </a:lnTo>
                          <a:lnTo>
                            <a:pt x="601" y="444"/>
                          </a:lnTo>
                          <a:lnTo>
                            <a:pt x="599" y="444"/>
                          </a:lnTo>
                          <a:lnTo>
                            <a:pt x="595" y="442"/>
                          </a:lnTo>
                          <a:lnTo>
                            <a:pt x="595" y="440"/>
                          </a:lnTo>
                          <a:lnTo>
                            <a:pt x="595" y="438"/>
                          </a:lnTo>
                          <a:lnTo>
                            <a:pt x="593" y="438"/>
                          </a:lnTo>
                          <a:lnTo>
                            <a:pt x="591" y="436"/>
                          </a:lnTo>
                          <a:lnTo>
                            <a:pt x="591" y="434"/>
                          </a:lnTo>
                          <a:lnTo>
                            <a:pt x="589" y="434"/>
                          </a:lnTo>
                          <a:lnTo>
                            <a:pt x="587" y="434"/>
                          </a:lnTo>
                          <a:lnTo>
                            <a:pt x="585" y="432"/>
                          </a:lnTo>
                          <a:lnTo>
                            <a:pt x="583" y="430"/>
                          </a:lnTo>
                          <a:lnTo>
                            <a:pt x="581" y="429"/>
                          </a:lnTo>
                          <a:lnTo>
                            <a:pt x="581" y="427"/>
                          </a:lnTo>
                          <a:lnTo>
                            <a:pt x="579" y="427"/>
                          </a:lnTo>
                          <a:lnTo>
                            <a:pt x="578" y="427"/>
                          </a:lnTo>
                          <a:lnTo>
                            <a:pt x="576" y="427"/>
                          </a:lnTo>
                          <a:lnTo>
                            <a:pt x="574" y="425"/>
                          </a:lnTo>
                          <a:lnTo>
                            <a:pt x="572" y="425"/>
                          </a:lnTo>
                          <a:lnTo>
                            <a:pt x="570" y="425"/>
                          </a:lnTo>
                          <a:lnTo>
                            <a:pt x="566" y="423"/>
                          </a:lnTo>
                          <a:lnTo>
                            <a:pt x="564" y="423"/>
                          </a:lnTo>
                          <a:lnTo>
                            <a:pt x="562" y="423"/>
                          </a:lnTo>
                          <a:lnTo>
                            <a:pt x="562" y="421"/>
                          </a:lnTo>
                          <a:lnTo>
                            <a:pt x="560" y="419"/>
                          </a:lnTo>
                          <a:lnTo>
                            <a:pt x="558" y="417"/>
                          </a:lnTo>
                          <a:lnTo>
                            <a:pt x="556" y="415"/>
                          </a:lnTo>
                          <a:lnTo>
                            <a:pt x="555" y="415"/>
                          </a:lnTo>
                          <a:lnTo>
                            <a:pt x="553" y="415"/>
                          </a:lnTo>
                          <a:lnTo>
                            <a:pt x="551" y="415"/>
                          </a:lnTo>
                          <a:lnTo>
                            <a:pt x="549" y="417"/>
                          </a:lnTo>
                          <a:lnTo>
                            <a:pt x="547" y="417"/>
                          </a:lnTo>
                          <a:lnTo>
                            <a:pt x="545" y="417"/>
                          </a:lnTo>
                          <a:lnTo>
                            <a:pt x="543" y="419"/>
                          </a:lnTo>
                          <a:lnTo>
                            <a:pt x="543" y="421"/>
                          </a:lnTo>
                          <a:lnTo>
                            <a:pt x="543" y="423"/>
                          </a:lnTo>
                          <a:lnTo>
                            <a:pt x="543" y="425"/>
                          </a:lnTo>
                          <a:lnTo>
                            <a:pt x="541" y="427"/>
                          </a:lnTo>
                          <a:lnTo>
                            <a:pt x="539" y="429"/>
                          </a:lnTo>
                          <a:lnTo>
                            <a:pt x="537" y="430"/>
                          </a:lnTo>
                          <a:lnTo>
                            <a:pt x="535" y="434"/>
                          </a:lnTo>
                          <a:lnTo>
                            <a:pt x="531" y="436"/>
                          </a:lnTo>
                          <a:lnTo>
                            <a:pt x="530" y="438"/>
                          </a:lnTo>
                          <a:lnTo>
                            <a:pt x="528" y="438"/>
                          </a:lnTo>
                          <a:lnTo>
                            <a:pt x="526" y="436"/>
                          </a:lnTo>
                          <a:lnTo>
                            <a:pt x="524" y="436"/>
                          </a:lnTo>
                          <a:lnTo>
                            <a:pt x="524" y="434"/>
                          </a:lnTo>
                          <a:lnTo>
                            <a:pt x="522" y="434"/>
                          </a:lnTo>
                          <a:lnTo>
                            <a:pt x="522" y="432"/>
                          </a:lnTo>
                          <a:lnTo>
                            <a:pt x="520" y="432"/>
                          </a:lnTo>
                          <a:lnTo>
                            <a:pt x="518" y="432"/>
                          </a:lnTo>
                          <a:lnTo>
                            <a:pt x="516" y="432"/>
                          </a:lnTo>
                          <a:lnTo>
                            <a:pt x="514" y="432"/>
                          </a:lnTo>
                          <a:lnTo>
                            <a:pt x="512" y="432"/>
                          </a:lnTo>
                          <a:lnTo>
                            <a:pt x="510" y="432"/>
                          </a:lnTo>
                          <a:lnTo>
                            <a:pt x="508" y="430"/>
                          </a:lnTo>
                          <a:lnTo>
                            <a:pt x="507" y="429"/>
                          </a:lnTo>
                          <a:lnTo>
                            <a:pt x="505" y="429"/>
                          </a:lnTo>
                          <a:lnTo>
                            <a:pt x="503" y="429"/>
                          </a:lnTo>
                          <a:lnTo>
                            <a:pt x="501" y="430"/>
                          </a:lnTo>
                          <a:lnTo>
                            <a:pt x="499" y="430"/>
                          </a:lnTo>
                          <a:lnTo>
                            <a:pt x="497" y="430"/>
                          </a:lnTo>
                          <a:lnTo>
                            <a:pt x="495" y="430"/>
                          </a:lnTo>
                          <a:lnTo>
                            <a:pt x="493" y="430"/>
                          </a:lnTo>
                          <a:lnTo>
                            <a:pt x="491" y="429"/>
                          </a:lnTo>
                          <a:lnTo>
                            <a:pt x="489" y="429"/>
                          </a:lnTo>
                          <a:lnTo>
                            <a:pt x="487" y="429"/>
                          </a:lnTo>
                          <a:lnTo>
                            <a:pt x="485" y="427"/>
                          </a:lnTo>
                          <a:lnTo>
                            <a:pt x="483" y="427"/>
                          </a:lnTo>
                          <a:lnTo>
                            <a:pt x="482" y="425"/>
                          </a:lnTo>
                          <a:lnTo>
                            <a:pt x="480" y="423"/>
                          </a:lnTo>
                          <a:lnTo>
                            <a:pt x="480" y="421"/>
                          </a:lnTo>
                          <a:lnTo>
                            <a:pt x="478" y="421"/>
                          </a:lnTo>
                          <a:lnTo>
                            <a:pt x="478" y="419"/>
                          </a:lnTo>
                          <a:lnTo>
                            <a:pt x="476" y="419"/>
                          </a:lnTo>
                          <a:lnTo>
                            <a:pt x="474" y="417"/>
                          </a:lnTo>
                          <a:lnTo>
                            <a:pt x="472" y="417"/>
                          </a:lnTo>
                          <a:lnTo>
                            <a:pt x="470" y="419"/>
                          </a:lnTo>
                          <a:lnTo>
                            <a:pt x="468" y="419"/>
                          </a:lnTo>
                          <a:lnTo>
                            <a:pt x="466" y="419"/>
                          </a:lnTo>
                          <a:lnTo>
                            <a:pt x="466" y="417"/>
                          </a:lnTo>
                          <a:lnTo>
                            <a:pt x="464" y="415"/>
                          </a:lnTo>
                          <a:lnTo>
                            <a:pt x="464" y="413"/>
                          </a:lnTo>
                          <a:lnTo>
                            <a:pt x="462" y="413"/>
                          </a:lnTo>
                          <a:lnTo>
                            <a:pt x="460" y="411"/>
                          </a:lnTo>
                          <a:lnTo>
                            <a:pt x="459" y="409"/>
                          </a:lnTo>
                          <a:lnTo>
                            <a:pt x="457" y="409"/>
                          </a:lnTo>
                          <a:lnTo>
                            <a:pt x="455" y="409"/>
                          </a:lnTo>
                          <a:lnTo>
                            <a:pt x="455" y="411"/>
                          </a:lnTo>
                          <a:lnTo>
                            <a:pt x="453" y="411"/>
                          </a:lnTo>
                          <a:lnTo>
                            <a:pt x="451" y="411"/>
                          </a:lnTo>
                          <a:lnTo>
                            <a:pt x="449" y="411"/>
                          </a:lnTo>
                          <a:lnTo>
                            <a:pt x="447" y="411"/>
                          </a:lnTo>
                          <a:lnTo>
                            <a:pt x="445" y="411"/>
                          </a:lnTo>
                          <a:lnTo>
                            <a:pt x="445" y="409"/>
                          </a:lnTo>
                          <a:lnTo>
                            <a:pt x="445" y="407"/>
                          </a:lnTo>
                          <a:lnTo>
                            <a:pt x="445" y="405"/>
                          </a:lnTo>
                          <a:lnTo>
                            <a:pt x="445" y="404"/>
                          </a:lnTo>
                          <a:lnTo>
                            <a:pt x="447" y="404"/>
                          </a:lnTo>
                          <a:lnTo>
                            <a:pt x="445" y="404"/>
                          </a:lnTo>
                          <a:lnTo>
                            <a:pt x="445" y="402"/>
                          </a:lnTo>
                          <a:lnTo>
                            <a:pt x="445" y="400"/>
                          </a:lnTo>
                          <a:lnTo>
                            <a:pt x="443" y="400"/>
                          </a:lnTo>
                          <a:lnTo>
                            <a:pt x="441" y="402"/>
                          </a:lnTo>
                          <a:lnTo>
                            <a:pt x="439" y="402"/>
                          </a:lnTo>
                          <a:lnTo>
                            <a:pt x="437" y="400"/>
                          </a:lnTo>
                          <a:lnTo>
                            <a:pt x="435" y="400"/>
                          </a:lnTo>
                          <a:lnTo>
                            <a:pt x="435" y="398"/>
                          </a:lnTo>
                          <a:lnTo>
                            <a:pt x="434" y="398"/>
                          </a:lnTo>
                          <a:lnTo>
                            <a:pt x="432" y="398"/>
                          </a:lnTo>
                          <a:lnTo>
                            <a:pt x="432" y="396"/>
                          </a:lnTo>
                          <a:lnTo>
                            <a:pt x="432" y="394"/>
                          </a:lnTo>
                          <a:lnTo>
                            <a:pt x="432" y="392"/>
                          </a:lnTo>
                          <a:lnTo>
                            <a:pt x="430" y="392"/>
                          </a:lnTo>
                          <a:lnTo>
                            <a:pt x="430" y="394"/>
                          </a:lnTo>
                          <a:lnTo>
                            <a:pt x="430" y="396"/>
                          </a:lnTo>
                          <a:lnTo>
                            <a:pt x="428" y="396"/>
                          </a:lnTo>
                          <a:lnTo>
                            <a:pt x="426" y="396"/>
                          </a:lnTo>
                          <a:lnTo>
                            <a:pt x="424" y="394"/>
                          </a:lnTo>
                          <a:lnTo>
                            <a:pt x="422" y="394"/>
                          </a:lnTo>
                          <a:lnTo>
                            <a:pt x="418" y="394"/>
                          </a:lnTo>
                          <a:lnTo>
                            <a:pt x="416" y="394"/>
                          </a:lnTo>
                          <a:lnTo>
                            <a:pt x="414" y="394"/>
                          </a:lnTo>
                          <a:lnTo>
                            <a:pt x="412" y="394"/>
                          </a:lnTo>
                          <a:lnTo>
                            <a:pt x="411" y="394"/>
                          </a:lnTo>
                          <a:lnTo>
                            <a:pt x="409" y="394"/>
                          </a:lnTo>
                          <a:lnTo>
                            <a:pt x="407" y="394"/>
                          </a:lnTo>
                          <a:lnTo>
                            <a:pt x="405" y="396"/>
                          </a:lnTo>
                          <a:lnTo>
                            <a:pt x="403" y="396"/>
                          </a:lnTo>
                          <a:lnTo>
                            <a:pt x="401" y="396"/>
                          </a:lnTo>
                          <a:lnTo>
                            <a:pt x="399" y="394"/>
                          </a:lnTo>
                          <a:lnTo>
                            <a:pt x="397" y="394"/>
                          </a:lnTo>
                          <a:lnTo>
                            <a:pt x="395" y="392"/>
                          </a:lnTo>
                          <a:lnTo>
                            <a:pt x="393" y="390"/>
                          </a:lnTo>
                          <a:lnTo>
                            <a:pt x="391" y="390"/>
                          </a:lnTo>
                          <a:lnTo>
                            <a:pt x="389" y="390"/>
                          </a:lnTo>
                          <a:lnTo>
                            <a:pt x="387" y="390"/>
                          </a:lnTo>
                          <a:lnTo>
                            <a:pt x="387" y="392"/>
                          </a:lnTo>
                          <a:lnTo>
                            <a:pt x="386" y="392"/>
                          </a:lnTo>
                          <a:lnTo>
                            <a:pt x="384" y="390"/>
                          </a:lnTo>
                          <a:lnTo>
                            <a:pt x="384" y="388"/>
                          </a:lnTo>
                          <a:lnTo>
                            <a:pt x="384" y="386"/>
                          </a:lnTo>
                          <a:lnTo>
                            <a:pt x="384" y="384"/>
                          </a:lnTo>
                          <a:lnTo>
                            <a:pt x="382" y="384"/>
                          </a:lnTo>
                          <a:lnTo>
                            <a:pt x="382" y="382"/>
                          </a:lnTo>
                          <a:lnTo>
                            <a:pt x="380" y="381"/>
                          </a:lnTo>
                          <a:lnTo>
                            <a:pt x="378" y="379"/>
                          </a:lnTo>
                          <a:lnTo>
                            <a:pt x="376" y="377"/>
                          </a:lnTo>
                          <a:lnTo>
                            <a:pt x="374" y="375"/>
                          </a:lnTo>
                          <a:lnTo>
                            <a:pt x="374" y="373"/>
                          </a:lnTo>
                          <a:lnTo>
                            <a:pt x="374" y="371"/>
                          </a:lnTo>
                          <a:lnTo>
                            <a:pt x="372" y="371"/>
                          </a:lnTo>
                          <a:lnTo>
                            <a:pt x="372" y="369"/>
                          </a:lnTo>
                          <a:lnTo>
                            <a:pt x="370" y="369"/>
                          </a:lnTo>
                          <a:lnTo>
                            <a:pt x="368" y="369"/>
                          </a:lnTo>
                          <a:lnTo>
                            <a:pt x="368" y="371"/>
                          </a:lnTo>
                          <a:lnTo>
                            <a:pt x="368" y="373"/>
                          </a:lnTo>
                          <a:lnTo>
                            <a:pt x="366" y="373"/>
                          </a:lnTo>
                          <a:lnTo>
                            <a:pt x="364" y="373"/>
                          </a:lnTo>
                          <a:lnTo>
                            <a:pt x="364" y="371"/>
                          </a:lnTo>
                          <a:lnTo>
                            <a:pt x="364" y="369"/>
                          </a:lnTo>
                          <a:lnTo>
                            <a:pt x="364" y="367"/>
                          </a:lnTo>
                          <a:lnTo>
                            <a:pt x="363" y="367"/>
                          </a:lnTo>
                          <a:lnTo>
                            <a:pt x="361" y="367"/>
                          </a:lnTo>
                          <a:lnTo>
                            <a:pt x="361" y="369"/>
                          </a:lnTo>
                          <a:lnTo>
                            <a:pt x="359" y="369"/>
                          </a:lnTo>
                          <a:lnTo>
                            <a:pt x="359" y="367"/>
                          </a:lnTo>
                          <a:lnTo>
                            <a:pt x="359" y="365"/>
                          </a:lnTo>
                          <a:lnTo>
                            <a:pt x="361" y="365"/>
                          </a:lnTo>
                          <a:lnTo>
                            <a:pt x="361" y="363"/>
                          </a:lnTo>
                          <a:lnTo>
                            <a:pt x="361" y="361"/>
                          </a:lnTo>
                          <a:lnTo>
                            <a:pt x="359" y="361"/>
                          </a:lnTo>
                          <a:lnTo>
                            <a:pt x="357" y="359"/>
                          </a:lnTo>
                          <a:lnTo>
                            <a:pt x="355" y="359"/>
                          </a:lnTo>
                          <a:lnTo>
                            <a:pt x="355" y="357"/>
                          </a:lnTo>
                          <a:lnTo>
                            <a:pt x="355" y="356"/>
                          </a:lnTo>
                          <a:lnTo>
                            <a:pt x="353" y="354"/>
                          </a:lnTo>
                          <a:lnTo>
                            <a:pt x="351" y="352"/>
                          </a:lnTo>
                          <a:lnTo>
                            <a:pt x="349" y="352"/>
                          </a:lnTo>
                          <a:lnTo>
                            <a:pt x="347" y="352"/>
                          </a:lnTo>
                          <a:lnTo>
                            <a:pt x="345" y="350"/>
                          </a:lnTo>
                          <a:lnTo>
                            <a:pt x="343" y="348"/>
                          </a:lnTo>
                          <a:lnTo>
                            <a:pt x="345" y="348"/>
                          </a:lnTo>
                          <a:lnTo>
                            <a:pt x="347" y="348"/>
                          </a:lnTo>
                          <a:lnTo>
                            <a:pt x="347" y="346"/>
                          </a:lnTo>
                          <a:lnTo>
                            <a:pt x="349" y="344"/>
                          </a:lnTo>
                          <a:lnTo>
                            <a:pt x="347" y="344"/>
                          </a:lnTo>
                          <a:lnTo>
                            <a:pt x="347" y="346"/>
                          </a:lnTo>
                          <a:lnTo>
                            <a:pt x="345" y="346"/>
                          </a:lnTo>
                          <a:lnTo>
                            <a:pt x="345" y="344"/>
                          </a:lnTo>
                          <a:lnTo>
                            <a:pt x="343" y="344"/>
                          </a:lnTo>
                          <a:lnTo>
                            <a:pt x="345" y="344"/>
                          </a:lnTo>
                          <a:lnTo>
                            <a:pt x="345" y="342"/>
                          </a:lnTo>
                          <a:lnTo>
                            <a:pt x="343" y="342"/>
                          </a:lnTo>
                          <a:lnTo>
                            <a:pt x="343" y="340"/>
                          </a:lnTo>
                          <a:lnTo>
                            <a:pt x="341" y="340"/>
                          </a:lnTo>
                          <a:lnTo>
                            <a:pt x="339" y="340"/>
                          </a:lnTo>
                          <a:lnTo>
                            <a:pt x="338" y="340"/>
                          </a:lnTo>
                          <a:lnTo>
                            <a:pt x="336" y="340"/>
                          </a:lnTo>
                          <a:lnTo>
                            <a:pt x="334" y="338"/>
                          </a:lnTo>
                          <a:lnTo>
                            <a:pt x="332" y="338"/>
                          </a:lnTo>
                          <a:lnTo>
                            <a:pt x="332" y="336"/>
                          </a:lnTo>
                          <a:lnTo>
                            <a:pt x="334" y="336"/>
                          </a:lnTo>
                          <a:lnTo>
                            <a:pt x="336" y="336"/>
                          </a:lnTo>
                          <a:lnTo>
                            <a:pt x="338" y="338"/>
                          </a:lnTo>
                          <a:lnTo>
                            <a:pt x="338" y="336"/>
                          </a:lnTo>
                          <a:lnTo>
                            <a:pt x="338" y="334"/>
                          </a:lnTo>
                          <a:lnTo>
                            <a:pt x="336" y="334"/>
                          </a:lnTo>
                          <a:lnTo>
                            <a:pt x="334" y="334"/>
                          </a:lnTo>
                          <a:lnTo>
                            <a:pt x="334" y="333"/>
                          </a:lnTo>
                          <a:lnTo>
                            <a:pt x="334" y="331"/>
                          </a:lnTo>
                          <a:lnTo>
                            <a:pt x="334" y="329"/>
                          </a:lnTo>
                          <a:lnTo>
                            <a:pt x="334" y="327"/>
                          </a:lnTo>
                          <a:lnTo>
                            <a:pt x="332" y="327"/>
                          </a:lnTo>
                          <a:lnTo>
                            <a:pt x="332" y="325"/>
                          </a:lnTo>
                          <a:lnTo>
                            <a:pt x="330" y="325"/>
                          </a:lnTo>
                          <a:lnTo>
                            <a:pt x="328" y="325"/>
                          </a:lnTo>
                          <a:lnTo>
                            <a:pt x="326" y="323"/>
                          </a:lnTo>
                          <a:lnTo>
                            <a:pt x="324" y="323"/>
                          </a:lnTo>
                          <a:lnTo>
                            <a:pt x="322" y="323"/>
                          </a:lnTo>
                          <a:lnTo>
                            <a:pt x="320" y="323"/>
                          </a:lnTo>
                          <a:lnTo>
                            <a:pt x="320" y="321"/>
                          </a:lnTo>
                          <a:lnTo>
                            <a:pt x="320" y="319"/>
                          </a:lnTo>
                          <a:lnTo>
                            <a:pt x="320" y="317"/>
                          </a:lnTo>
                          <a:lnTo>
                            <a:pt x="318" y="317"/>
                          </a:lnTo>
                          <a:lnTo>
                            <a:pt x="318" y="315"/>
                          </a:lnTo>
                          <a:lnTo>
                            <a:pt x="316" y="315"/>
                          </a:lnTo>
                          <a:lnTo>
                            <a:pt x="315" y="315"/>
                          </a:lnTo>
                          <a:lnTo>
                            <a:pt x="313" y="315"/>
                          </a:lnTo>
                          <a:lnTo>
                            <a:pt x="311" y="315"/>
                          </a:lnTo>
                          <a:lnTo>
                            <a:pt x="309" y="315"/>
                          </a:lnTo>
                          <a:lnTo>
                            <a:pt x="309" y="317"/>
                          </a:lnTo>
                          <a:lnTo>
                            <a:pt x="309" y="319"/>
                          </a:lnTo>
                          <a:lnTo>
                            <a:pt x="307" y="319"/>
                          </a:lnTo>
                          <a:lnTo>
                            <a:pt x="307" y="321"/>
                          </a:lnTo>
                          <a:lnTo>
                            <a:pt x="305" y="321"/>
                          </a:lnTo>
                          <a:lnTo>
                            <a:pt x="303" y="321"/>
                          </a:lnTo>
                          <a:lnTo>
                            <a:pt x="301" y="319"/>
                          </a:lnTo>
                          <a:lnTo>
                            <a:pt x="301" y="317"/>
                          </a:lnTo>
                          <a:lnTo>
                            <a:pt x="301" y="315"/>
                          </a:lnTo>
                          <a:lnTo>
                            <a:pt x="301" y="313"/>
                          </a:lnTo>
                          <a:lnTo>
                            <a:pt x="301" y="311"/>
                          </a:lnTo>
                          <a:lnTo>
                            <a:pt x="299" y="309"/>
                          </a:lnTo>
                          <a:lnTo>
                            <a:pt x="299" y="308"/>
                          </a:lnTo>
                          <a:lnTo>
                            <a:pt x="299" y="306"/>
                          </a:lnTo>
                          <a:lnTo>
                            <a:pt x="297" y="306"/>
                          </a:lnTo>
                          <a:lnTo>
                            <a:pt x="295" y="306"/>
                          </a:lnTo>
                          <a:lnTo>
                            <a:pt x="295" y="304"/>
                          </a:lnTo>
                          <a:lnTo>
                            <a:pt x="293" y="304"/>
                          </a:lnTo>
                          <a:lnTo>
                            <a:pt x="291" y="302"/>
                          </a:lnTo>
                          <a:lnTo>
                            <a:pt x="290" y="302"/>
                          </a:lnTo>
                          <a:lnTo>
                            <a:pt x="290" y="304"/>
                          </a:lnTo>
                          <a:lnTo>
                            <a:pt x="288" y="304"/>
                          </a:lnTo>
                          <a:lnTo>
                            <a:pt x="286" y="306"/>
                          </a:lnTo>
                          <a:lnTo>
                            <a:pt x="284" y="306"/>
                          </a:lnTo>
                          <a:lnTo>
                            <a:pt x="282" y="306"/>
                          </a:lnTo>
                          <a:lnTo>
                            <a:pt x="280" y="306"/>
                          </a:lnTo>
                          <a:lnTo>
                            <a:pt x="280" y="304"/>
                          </a:lnTo>
                          <a:lnTo>
                            <a:pt x="278" y="302"/>
                          </a:lnTo>
                          <a:lnTo>
                            <a:pt x="276" y="302"/>
                          </a:lnTo>
                          <a:lnTo>
                            <a:pt x="276" y="304"/>
                          </a:lnTo>
                          <a:lnTo>
                            <a:pt x="274" y="304"/>
                          </a:lnTo>
                          <a:lnTo>
                            <a:pt x="272" y="304"/>
                          </a:lnTo>
                          <a:lnTo>
                            <a:pt x="272" y="302"/>
                          </a:lnTo>
                          <a:lnTo>
                            <a:pt x="272" y="300"/>
                          </a:lnTo>
                          <a:lnTo>
                            <a:pt x="272" y="298"/>
                          </a:lnTo>
                          <a:lnTo>
                            <a:pt x="270" y="298"/>
                          </a:lnTo>
                          <a:lnTo>
                            <a:pt x="270" y="296"/>
                          </a:lnTo>
                          <a:lnTo>
                            <a:pt x="268" y="296"/>
                          </a:lnTo>
                          <a:lnTo>
                            <a:pt x="268" y="298"/>
                          </a:lnTo>
                          <a:lnTo>
                            <a:pt x="267" y="298"/>
                          </a:lnTo>
                          <a:lnTo>
                            <a:pt x="265" y="298"/>
                          </a:lnTo>
                          <a:lnTo>
                            <a:pt x="263" y="298"/>
                          </a:lnTo>
                          <a:lnTo>
                            <a:pt x="263" y="296"/>
                          </a:lnTo>
                          <a:lnTo>
                            <a:pt x="263" y="294"/>
                          </a:lnTo>
                          <a:lnTo>
                            <a:pt x="265" y="294"/>
                          </a:lnTo>
                          <a:lnTo>
                            <a:pt x="265" y="292"/>
                          </a:lnTo>
                          <a:lnTo>
                            <a:pt x="263" y="290"/>
                          </a:lnTo>
                          <a:lnTo>
                            <a:pt x="261" y="290"/>
                          </a:lnTo>
                          <a:lnTo>
                            <a:pt x="261" y="288"/>
                          </a:lnTo>
                          <a:lnTo>
                            <a:pt x="259" y="288"/>
                          </a:lnTo>
                          <a:lnTo>
                            <a:pt x="257" y="288"/>
                          </a:lnTo>
                          <a:lnTo>
                            <a:pt x="257" y="290"/>
                          </a:lnTo>
                          <a:lnTo>
                            <a:pt x="255" y="290"/>
                          </a:lnTo>
                          <a:lnTo>
                            <a:pt x="255" y="292"/>
                          </a:lnTo>
                          <a:lnTo>
                            <a:pt x="253" y="292"/>
                          </a:lnTo>
                          <a:lnTo>
                            <a:pt x="251" y="292"/>
                          </a:lnTo>
                          <a:lnTo>
                            <a:pt x="251" y="290"/>
                          </a:lnTo>
                          <a:lnTo>
                            <a:pt x="249" y="288"/>
                          </a:lnTo>
                          <a:lnTo>
                            <a:pt x="249" y="290"/>
                          </a:lnTo>
                          <a:lnTo>
                            <a:pt x="247" y="290"/>
                          </a:lnTo>
                          <a:lnTo>
                            <a:pt x="247" y="292"/>
                          </a:lnTo>
                          <a:lnTo>
                            <a:pt x="245" y="292"/>
                          </a:lnTo>
                          <a:lnTo>
                            <a:pt x="245" y="294"/>
                          </a:lnTo>
                          <a:lnTo>
                            <a:pt x="244" y="294"/>
                          </a:lnTo>
                          <a:lnTo>
                            <a:pt x="244" y="296"/>
                          </a:lnTo>
                          <a:lnTo>
                            <a:pt x="244" y="298"/>
                          </a:lnTo>
                          <a:lnTo>
                            <a:pt x="244" y="300"/>
                          </a:lnTo>
                          <a:lnTo>
                            <a:pt x="244" y="302"/>
                          </a:lnTo>
                          <a:lnTo>
                            <a:pt x="242" y="302"/>
                          </a:lnTo>
                          <a:lnTo>
                            <a:pt x="242" y="304"/>
                          </a:lnTo>
                          <a:lnTo>
                            <a:pt x="240" y="304"/>
                          </a:lnTo>
                          <a:lnTo>
                            <a:pt x="238" y="304"/>
                          </a:lnTo>
                          <a:lnTo>
                            <a:pt x="238" y="302"/>
                          </a:lnTo>
                          <a:lnTo>
                            <a:pt x="236" y="302"/>
                          </a:lnTo>
                          <a:lnTo>
                            <a:pt x="236" y="300"/>
                          </a:lnTo>
                          <a:lnTo>
                            <a:pt x="234" y="300"/>
                          </a:lnTo>
                          <a:lnTo>
                            <a:pt x="232" y="300"/>
                          </a:lnTo>
                          <a:lnTo>
                            <a:pt x="230" y="300"/>
                          </a:lnTo>
                          <a:lnTo>
                            <a:pt x="230" y="302"/>
                          </a:lnTo>
                          <a:lnTo>
                            <a:pt x="228" y="302"/>
                          </a:lnTo>
                          <a:lnTo>
                            <a:pt x="226" y="304"/>
                          </a:lnTo>
                          <a:lnTo>
                            <a:pt x="224" y="304"/>
                          </a:lnTo>
                          <a:lnTo>
                            <a:pt x="222" y="304"/>
                          </a:lnTo>
                          <a:lnTo>
                            <a:pt x="222" y="311"/>
                          </a:lnTo>
                          <a:lnTo>
                            <a:pt x="222" y="321"/>
                          </a:lnTo>
                          <a:lnTo>
                            <a:pt x="222" y="331"/>
                          </a:lnTo>
                          <a:lnTo>
                            <a:pt x="222" y="336"/>
                          </a:lnTo>
                          <a:lnTo>
                            <a:pt x="222" y="340"/>
                          </a:lnTo>
                          <a:lnTo>
                            <a:pt x="220" y="342"/>
                          </a:lnTo>
                          <a:lnTo>
                            <a:pt x="219" y="342"/>
                          </a:lnTo>
                          <a:lnTo>
                            <a:pt x="219" y="340"/>
                          </a:lnTo>
                          <a:lnTo>
                            <a:pt x="219" y="338"/>
                          </a:lnTo>
                          <a:lnTo>
                            <a:pt x="219" y="336"/>
                          </a:lnTo>
                          <a:lnTo>
                            <a:pt x="217" y="336"/>
                          </a:lnTo>
                          <a:lnTo>
                            <a:pt x="215" y="336"/>
                          </a:lnTo>
                          <a:lnTo>
                            <a:pt x="213" y="336"/>
                          </a:lnTo>
                          <a:lnTo>
                            <a:pt x="215" y="338"/>
                          </a:lnTo>
                          <a:lnTo>
                            <a:pt x="215" y="340"/>
                          </a:lnTo>
                          <a:lnTo>
                            <a:pt x="213" y="340"/>
                          </a:lnTo>
                          <a:lnTo>
                            <a:pt x="211" y="340"/>
                          </a:lnTo>
                          <a:lnTo>
                            <a:pt x="209" y="340"/>
                          </a:lnTo>
                          <a:lnTo>
                            <a:pt x="207" y="340"/>
                          </a:lnTo>
                          <a:lnTo>
                            <a:pt x="205" y="340"/>
                          </a:lnTo>
                          <a:lnTo>
                            <a:pt x="203" y="340"/>
                          </a:lnTo>
                          <a:lnTo>
                            <a:pt x="201" y="340"/>
                          </a:lnTo>
                          <a:lnTo>
                            <a:pt x="199" y="340"/>
                          </a:lnTo>
                          <a:lnTo>
                            <a:pt x="199" y="342"/>
                          </a:lnTo>
                          <a:lnTo>
                            <a:pt x="197" y="342"/>
                          </a:lnTo>
                          <a:lnTo>
                            <a:pt x="196" y="340"/>
                          </a:lnTo>
                          <a:lnTo>
                            <a:pt x="194" y="338"/>
                          </a:lnTo>
                          <a:lnTo>
                            <a:pt x="192" y="338"/>
                          </a:lnTo>
                          <a:lnTo>
                            <a:pt x="192" y="336"/>
                          </a:lnTo>
                          <a:lnTo>
                            <a:pt x="190" y="336"/>
                          </a:lnTo>
                          <a:lnTo>
                            <a:pt x="188" y="336"/>
                          </a:lnTo>
                          <a:lnTo>
                            <a:pt x="186" y="338"/>
                          </a:lnTo>
                          <a:lnTo>
                            <a:pt x="184" y="338"/>
                          </a:lnTo>
                          <a:lnTo>
                            <a:pt x="182" y="340"/>
                          </a:lnTo>
                          <a:lnTo>
                            <a:pt x="180" y="340"/>
                          </a:lnTo>
                          <a:lnTo>
                            <a:pt x="180" y="342"/>
                          </a:lnTo>
                          <a:lnTo>
                            <a:pt x="178" y="342"/>
                          </a:lnTo>
                          <a:lnTo>
                            <a:pt x="178" y="344"/>
                          </a:lnTo>
                          <a:lnTo>
                            <a:pt x="178" y="346"/>
                          </a:lnTo>
                          <a:lnTo>
                            <a:pt x="176" y="346"/>
                          </a:lnTo>
                          <a:lnTo>
                            <a:pt x="174" y="346"/>
                          </a:lnTo>
                          <a:lnTo>
                            <a:pt x="174" y="344"/>
                          </a:lnTo>
                          <a:lnTo>
                            <a:pt x="172" y="344"/>
                          </a:lnTo>
                          <a:lnTo>
                            <a:pt x="171" y="344"/>
                          </a:lnTo>
                          <a:lnTo>
                            <a:pt x="171" y="342"/>
                          </a:lnTo>
                          <a:lnTo>
                            <a:pt x="171" y="340"/>
                          </a:lnTo>
                          <a:lnTo>
                            <a:pt x="169" y="340"/>
                          </a:lnTo>
                          <a:lnTo>
                            <a:pt x="169" y="338"/>
                          </a:lnTo>
                          <a:lnTo>
                            <a:pt x="167" y="336"/>
                          </a:lnTo>
                          <a:lnTo>
                            <a:pt x="165" y="334"/>
                          </a:lnTo>
                          <a:lnTo>
                            <a:pt x="163" y="334"/>
                          </a:lnTo>
                          <a:lnTo>
                            <a:pt x="161" y="336"/>
                          </a:lnTo>
                          <a:lnTo>
                            <a:pt x="159" y="336"/>
                          </a:lnTo>
                          <a:lnTo>
                            <a:pt x="159" y="338"/>
                          </a:lnTo>
                          <a:lnTo>
                            <a:pt x="157" y="338"/>
                          </a:lnTo>
                          <a:lnTo>
                            <a:pt x="157" y="336"/>
                          </a:lnTo>
                          <a:lnTo>
                            <a:pt x="157" y="334"/>
                          </a:lnTo>
                          <a:lnTo>
                            <a:pt x="157" y="333"/>
                          </a:lnTo>
                          <a:lnTo>
                            <a:pt x="155" y="333"/>
                          </a:lnTo>
                          <a:lnTo>
                            <a:pt x="153" y="333"/>
                          </a:lnTo>
                          <a:lnTo>
                            <a:pt x="151" y="333"/>
                          </a:lnTo>
                          <a:lnTo>
                            <a:pt x="149" y="333"/>
                          </a:lnTo>
                          <a:lnTo>
                            <a:pt x="148" y="331"/>
                          </a:lnTo>
                          <a:lnTo>
                            <a:pt x="146" y="331"/>
                          </a:lnTo>
                          <a:lnTo>
                            <a:pt x="144" y="331"/>
                          </a:lnTo>
                          <a:lnTo>
                            <a:pt x="144" y="333"/>
                          </a:lnTo>
                          <a:lnTo>
                            <a:pt x="142" y="333"/>
                          </a:lnTo>
                          <a:lnTo>
                            <a:pt x="140" y="333"/>
                          </a:lnTo>
                          <a:lnTo>
                            <a:pt x="140" y="331"/>
                          </a:lnTo>
                          <a:lnTo>
                            <a:pt x="138" y="329"/>
                          </a:lnTo>
                          <a:lnTo>
                            <a:pt x="136" y="329"/>
                          </a:lnTo>
                          <a:lnTo>
                            <a:pt x="136" y="331"/>
                          </a:lnTo>
                          <a:lnTo>
                            <a:pt x="134" y="331"/>
                          </a:lnTo>
                          <a:lnTo>
                            <a:pt x="132" y="331"/>
                          </a:lnTo>
                          <a:lnTo>
                            <a:pt x="130" y="333"/>
                          </a:lnTo>
                          <a:lnTo>
                            <a:pt x="128" y="333"/>
                          </a:lnTo>
                          <a:lnTo>
                            <a:pt x="128" y="334"/>
                          </a:lnTo>
                          <a:lnTo>
                            <a:pt x="128" y="336"/>
                          </a:lnTo>
                          <a:lnTo>
                            <a:pt x="130" y="336"/>
                          </a:lnTo>
                          <a:lnTo>
                            <a:pt x="132" y="336"/>
                          </a:lnTo>
                          <a:lnTo>
                            <a:pt x="132" y="338"/>
                          </a:lnTo>
                          <a:lnTo>
                            <a:pt x="130" y="338"/>
                          </a:lnTo>
                          <a:lnTo>
                            <a:pt x="128" y="338"/>
                          </a:lnTo>
                          <a:lnTo>
                            <a:pt x="128" y="340"/>
                          </a:lnTo>
                          <a:lnTo>
                            <a:pt x="126" y="340"/>
                          </a:lnTo>
                          <a:lnTo>
                            <a:pt x="126" y="338"/>
                          </a:lnTo>
                          <a:lnTo>
                            <a:pt x="124" y="338"/>
                          </a:lnTo>
                          <a:lnTo>
                            <a:pt x="124" y="336"/>
                          </a:lnTo>
                          <a:lnTo>
                            <a:pt x="123" y="334"/>
                          </a:lnTo>
                          <a:lnTo>
                            <a:pt x="121" y="334"/>
                          </a:lnTo>
                          <a:lnTo>
                            <a:pt x="119" y="334"/>
                          </a:lnTo>
                          <a:lnTo>
                            <a:pt x="117" y="334"/>
                          </a:lnTo>
                          <a:lnTo>
                            <a:pt x="117" y="336"/>
                          </a:lnTo>
                          <a:lnTo>
                            <a:pt x="115" y="336"/>
                          </a:lnTo>
                          <a:lnTo>
                            <a:pt x="113" y="336"/>
                          </a:lnTo>
                          <a:lnTo>
                            <a:pt x="111" y="336"/>
                          </a:lnTo>
                          <a:lnTo>
                            <a:pt x="111" y="338"/>
                          </a:lnTo>
                          <a:lnTo>
                            <a:pt x="109" y="338"/>
                          </a:lnTo>
                          <a:lnTo>
                            <a:pt x="109" y="340"/>
                          </a:lnTo>
                          <a:lnTo>
                            <a:pt x="107" y="340"/>
                          </a:lnTo>
                          <a:lnTo>
                            <a:pt x="105" y="340"/>
                          </a:lnTo>
                          <a:lnTo>
                            <a:pt x="103" y="340"/>
                          </a:lnTo>
                          <a:lnTo>
                            <a:pt x="103" y="338"/>
                          </a:lnTo>
                          <a:lnTo>
                            <a:pt x="101" y="338"/>
                          </a:lnTo>
                          <a:lnTo>
                            <a:pt x="100" y="338"/>
                          </a:lnTo>
                          <a:lnTo>
                            <a:pt x="98" y="338"/>
                          </a:lnTo>
                          <a:lnTo>
                            <a:pt x="96" y="338"/>
                          </a:lnTo>
                          <a:lnTo>
                            <a:pt x="98" y="338"/>
                          </a:lnTo>
                          <a:lnTo>
                            <a:pt x="96" y="338"/>
                          </a:lnTo>
                          <a:lnTo>
                            <a:pt x="94" y="338"/>
                          </a:lnTo>
                          <a:lnTo>
                            <a:pt x="92" y="338"/>
                          </a:lnTo>
                          <a:lnTo>
                            <a:pt x="90" y="340"/>
                          </a:lnTo>
                          <a:lnTo>
                            <a:pt x="90" y="338"/>
                          </a:lnTo>
                          <a:lnTo>
                            <a:pt x="88" y="338"/>
                          </a:lnTo>
                          <a:lnTo>
                            <a:pt x="86" y="336"/>
                          </a:lnTo>
                          <a:lnTo>
                            <a:pt x="84" y="336"/>
                          </a:lnTo>
                          <a:lnTo>
                            <a:pt x="82" y="334"/>
                          </a:lnTo>
                          <a:lnTo>
                            <a:pt x="84" y="334"/>
                          </a:lnTo>
                          <a:lnTo>
                            <a:pt x="84" y="333"/>
                          </a:lnTo>
                          <a:lnTo>
                            <a:pt x="84" y="331"/>
                          </a:lnTo>
                          <a:lnTo>
                            <a:pt x="82" y="331"/>
                          </a:lnTo>
                          <a:lnTo>
                            <a:pt x="80" y="333"/>
                          </a:lnTo>
                          <a:lnTo>
                            <a:pt x="78" y="333"/>
                          </a:lnTo>
                          <a:lnTo>
                            <a:pt x="76" y="333"/>
                          </a:lnTo>
                          <a:lnTo>
                            <a:pt x="75" y="333"/>
                          </a:lnTo>
                          <a:lnTo>
                            <a:pt x="73" y="333"/>
                          </a:lnTo>
                          <a:lnTo>
                            <a:pt x="71" y="333"/>
                          </a:lnTo>
                          <a:lnTo>
                            <a:pt x="71" y="334"/>
                          </a:lnTo>
                          <a:lnTo>
                            <a:pt x="69" y="334"/>
                          </a:lnTo>
                          <a:lnTo>
                            <a:pt x="69" y="333"/>
                          </a:lnTo>
                          <a:lnTo>
                            <a:pt x="67" y="333"/>
                          </a:lnTo>
                          <a:lnTo>
                            <a:pt x="67" y="331"/>
                          </a:lnTo>
                          <a:lnTo>
                            <a:pt x="65" y="331"/>
                          </a:lnTo>
                          <a:lnTo>
                            <a:pt x="65" y="329"/>
                          </a:lnTo>
                          <a:lnTo>
                            <a:pt x="65" y="327"/>
                          </a:lnTo>
                          <a:lnTo>
                            <a:pt x="63" y="327"/>
                          </a:lnTo>
                          <a:lnTo>
                            <a:pt x="61" y="327"/>
                          </a:lnTo>
                          <a:lnTo>
                            <a:pt x="59" y="329"/>
                          </a:lnTo>
                          <a:lnTo>
                            <a:pt x="59" y="331"/>
                          </a:lnTo>
                          <a:lnTo>
                            <a:pt x="57" y="331"/>
                          </a:lnTo>
                          <a:lnTo>
                            <a:pt x="55" y="331"/>
                          </a:lnTo>
                          <a:lnTo>
                            <a:pt x="55" y="329"/>
                          </a:lnTo>
                          <a:lnTo>
                            <a:pt x="53" y="329"/>
                          </a:lnTo>
                          <a:lnTo>
                            <a:pt x="53" y="327"/>
                          </a:lnTo>
                          <a:lnTo>
                            <a:pt x="52" y="327"/>
                          </a:lnTo>
                          <a:lnTo>
                            <a:pt x="52" y="329"/>
                          </a:lnTo>
                          <a:lnTo>
                            <a:pt x="50" y="329"/>
                          </a:lnTo>
                          <a:lnTo>
                            <a:pt x="48" y="329"/>
                          </a:lnTo>
                          <a:lnTo>
                            <a:pt x="46" y="329"/>
                          </a:lnTo>
                          <a:lnTo>
                            <a:pt x="44" y="329"/>
                          </a:lnTo>
                          <a:lnTo>
                            <a:pt x="44" y="327"/>
                          </a:lnTo>
                          <a:lnTo>
                            <a:pt x="42" y="325"/>
                          </a:lnTo>
                          <a:lnTo>
                            <a:pt x="42" y="323"/>
                          </a:lnTo>
                          <a:lnTo>
                            <a:pt x="44" y="323"/>
                          </a:lnTo>
                          <a:lnTo>
                            <a:pt x="44" y="321"/>
                          </a:lnTo>
                          <a:lnTo>
                            <a:pt x="42" y="319"/>
                          </a:lnTo>
                          <a:lnTo>
                            <a:pt x="40" y="319"/>
                          </a:lnTo>
                          <a:lnTo>
                            <a:pt x="40" y="317"/>
                          </a:lnTo>
                          <a:lnTo>
                            <a:pt x="38" y="317"/>
                          </a:lnTo>
                          <a:lnTo>
                            <a:pt x="38" y="315"/>
                          </a:lnTo>
                          <a:lnTo>
                            <a:pt x="38" y="313"/>
                          </a:lnTo>
                          <a:lnTo>
                            <a:pt x="36" y="313"/>
                          </a:lnTo>
                          <a:lnTo>
                            <a:pt x="36" y="311"/>
                          </a:lnTo>
                          <a:lnTo>
                            <a:pt x="36" y="309"/>
                          </a:lnTo>
                          <a:lnTo>
                            <a:pt x="36" y="308"/>
                          </a:lnTo>
                          <a:lnTo>
                            <a:pt x="34" y="308"/>
                          </a:lnTo>
                          <a:lnTo>
                            <a:pt x="34" y="306"/>
                          </a:lnTo>
                          <a:lnTo>
                            <a:pt x="34" y="304"/>
                          </a:lnTo>
                          <a:lnTo>
                            <a:pt x="34" y="302"/>
                          </a:lnTo>
                          <a:lnTo>
                            <a:pt x="36" y="302"/>
                          </a:lnTo>
                          <a:lnTo>
                            <a:pt x="36" y="304"/>
                          </a:lnTo>
                          <a:lnTo>
                            <a:pt x="38" y="304"/>
                          </a:lnTo>
                          <a:lnTo>
                            <a:pt x="38" y="302"/>
                          </a:lnTo>
                          <a:lnTo>
                            <a:pt x="40" y="302"/>
                          </a:lnTo>
                          <a:lnTo>
                            <a:pt x="40" y="300"/>
                          </a:lnTo>
                          <a:lnTo>
                            <a:pt x="38" y="300"/>
                          </a:lnTo>
                          <a:lnTo>
                            <a:pt x="40" y="300"/>
                          </a:lnTo>
                          <a:lnTo>
                            <a:pt x="42" y="300"/>
                          </a:lnTo>
                          <a:lnTo>
                            <a:pt x="42" y="298"/>
                          </a:lnTo>
                          <a:lnTo>
                            <a:pt x="40" y="298"/>
                          </a:lnTo>
                          <a:lnTo>
                            <a:pt x="40" y="296"/>
                          </a:lnTo>
                          <a:lnTo>
                            <a:pt x="38" y="296"/>
                          </a:lnTo>
                          <a:lnTo>
                            <a:pt x="38" y="294"/>
                          </a:lnTo>
                          <a:lnTo>
                            <a:pt x="40" y="294"/>
                          </a:lnTo>
                          <a:lnTo>
                            <a:pt x="40" y="292"/>
                          </a:lnTo>
                          <a:lnTo>
                            <a:pt x="42" y="292"/>
                          </a:lnTo>
                          <a:lnTo>
                            <a:pt x="40" y="292"/>
                          </a:lnTo>
                          <a:lnTo>
                            <a:pt x="40" y="290"/>
                          </a:lnTo>
                          <a:lnTo>
                            <a:pt x="38" y="290"/>
                          </a:lnTo>
                          <a:lnTo>
                            <a:pt x="36" y="290"/>
                          </a:lnTo>
                          <a:lnTo>
                            <a:pt x="36" y="288"/>
                          </a:lnTo>
                          <a:lnTo>
                            <a:pt x="36" y="286"/>
                          </a:lnTo>
                          <a:lnTo>
                            <a:pt x="36" y="285"/>
                          </a:lnTo>
                          <a:lnTo>
                            <a:pt x="36" y="283"/>
                          </a:lnTo>
                          <a:lnTo>
                            <a:pt x="38" y="283"/>
                          </a:lnTo>
                          <a:lnTo>
                            <a:pt x="38" y="281"/>
                          </a:lnTo>
                          <a:lnTo>
                            <a:pt x="38" y="279"/>
                          </a:lnTo>
                          <a:close/>
                        </a:path>
                      </a:pathLst>
                    </a:custGeom>
                    <a:solidFill>
                      <a:srgbClr val="FFD20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5" name="Freeform 4869">
                      <a:extLst>
                        <a:ext uri="{FF2B5EF4-FFF2-40B4-BE49-F238E27FC236}">
                          <a16:creationId xmlns:a16="http://schemas.microsoft.com/office/drawing/2014/main" id="{07CF17C6-0623-5D11-CD66-32B1A2F835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3" y="3520"/>
                      <a:ext cx="1344" cy="1161"/>
                    </a:xfrm>
                    <a:custGeom>
                      <a:avLst/>
                      <a:gdLst>
                        <a:gd name="T0" fmla="*/ 201 w 1344"/>
                        <a:gd name="T1" fmla="*/ 146 h 1161"/>
                        <a:gd name="T2" fmla="*/ 245 w 1344"/>
                        <a:gd name="T3" fmla="*/ 169 h 1161"/>
                        <a:gd name="T4" fmla="*/ 320 w 1344"/>
                        <a:gd name="T5" fmla="*/ 198 h 1161"/>
                        <a:gd name="T6" fmla="*/ 391 w 1344"/>
                        <a:gd name="T7" fmla="*/ 194 h 1161"/>
                        <a:gd name="T8" fmla="*/ 470 w 1344"/>
                        <a:gd name="T9" fmla="*/ 205 h 1161"/>
                        <a:gd name="T10" fmla="*/ 543 w 1344"/>
                        <a:gd name="T11" fmla="*/ 199 h 1161"/>
                        <a:gd name="T12" fmla="*/ 589 w 1344"/>
                        <a:gd name="T13" fmla="*/ 146 h 1161"/>
                        <a:gd name="T14" fmla="*/ 647 w 1344"/>
                        <a:gd name="T15" fmla="*/ 100 h 1161"/>
                        <a:gd name="T16" fmla="*/ 712 w 1344"/>
                        <a:gd name="T17" fmla="*/ 69 h 1161"/>
                        <a:gd name="T18" fmla="*/ 777 w 1344"/>
                        <a:gd name="T19" fmla="*/ 27 h 1161"/>
                        <a:gd name="T20" fmla="*/ 837 w 1344"/>
                        <a:gd name="T21" fmla="*/ 11 h 1161"/>
                        <a:gd name="T22" fmla="*/ 881 w 1344"/>
                        <a:gd name="T23" fmla="*/ 23 h 1161"/>
                        <a:gd name="T24" fmla="*/ 919 w 1344"/>
                        <a:gd name="T25" fmla="*/ 40 h 1161"/>
                        <a:gd name="T26" fmla="*/ 931 w 1344"/>
                        <a:gd name="T27" fmla="*/ 84 h 1161"/>
                        <a:gd name="T28" fmla="*/ 973 w 1344"/>
                        <a:gd name="T29" fmla="*/ 117 h 1161"/>
                        <a:gd name="T30" fmla="*/ 1015 w 1344"/>
                        <a:gd name="T31" fmla="*/ 121 h 1161"/>
                        <a:gd name="T32" fmla="*/ 1058 w 1344"/>
                        <a:gd name="T33" fmla="*/ 148 h 1161"/>
                        <a:gd name="T34" fmla="*/ 1083 w 1344"/>
                        <a:gd name="T35" fmla="*/ 153 h 1161"/>
                        <a:gd name="T36" fmla="*/ 1113 w 1344"/>
                        <a:gd name="T37" fmla="*/ 159 h 1161"/>
                        <a:gd name="T38" fmla="*/ 1111 w 1344"/>
                        <a:gd name="T39" fmla="*/ 198 h 1161"/>
                        <a:gd name="T40" fmla="*/ 1121 w 1344"/>
                        <a:gd name="T41" fmla="*/ 267 h 1161"/>
                        <a:gd name="T42" fmla="*/ 1121 w 1344"/>
                        <a:gd name="T43" fmla="*/ 305 h 1161"/>
                        <a:gd name="T44" fmla="*/ 1146 w 1344"/>
                        <a:gd name="T45" fmla="*/ 303 h 1161"/>
                        <a:gd name="T46" fmla="*/ 1194 w 1344"/>
                        <a:gd name="T47" fmla="*/ 288 h 1161"/>
                        <a:gd name="T48" fmla="*/ 1211 w 1344"/>
                        <a:gd name="T49" fmla="*/ 320 h 1161"/>
                        <a:gd name="T50" fmla="*/ 1250 w 1344"/>
                        <a:gd name="T51" fmla="*/ 307 h 1161"/>
                        <a:gd name="T52" fmla="*/ 1278 w 1344"/>
                        <a:gd name="T53" fmla="*/ 357 h 1161"/>
                        <a:gd name="T54" fmla="*/ 1322 w 1344"/>
                        <a:gd name="T55" fmla="*/ 343 h 1161"/>
                        <a:gd name="T56" fmla="*/ 1338 w 1344"/>
                        <a:gd name="T57" fmla="*/ 345 h 1161"/>
                        <a:gd name="T58" fmla="*/ 1332 w 1344"/>
                        <a:gd name="T59" fmla="*/ 418 h 1161"/>
                        <a:gd name="T60" fmla="*/ 1186 w 1344"/>
                        <a:gd name="T61" fmla="*/ 1158 h 1161"/>
                        <a:gd name="T62" fmla="*/ 1131 w 1344"/>
                        <a:gd name="T63" fmla="*/ 1104 h 1161"/>
                        <a:gd name="T64" fmla="*/ 1090 w 1344"/>
                        <a:gd name="T65" fmla="*/ 1050 h 1161"/>
                        <a:gd name="T66" fmla="*/ 1015 w 1344"/>
                        <a:gd name="T67" fmla="*/ 1056 h 1161"/>
                        <a:gd name="T68" fmla="*/ 1159 w 1344"/>
                        <a:gd name="T69" fmla="*/ 754 h 1161"/>
                        <a:gd name="T70" fmla="*/ 1123 w 1344"/>
                        <a:gd name="T71" fmla="*/ 741 h 1161"/>
                        <a:gd name="T72" fmla="*/ 1098 w 1344"/>
                        <a:gd name="T73" fmla="*/ 704 h 1161"/>
                        <a:gd name="T74" fmla="*/ 1038 w 1344"/>
                        <a:gd name="T75" fmla="*/ 687 h 1161"/>
                        <a:gd name="T76" fmla="*/ 1010 w 1344"/>
                        <a:gd name="T77" fmla="*/ 672 h 1161"/>
                        <a:gd name="T78" fmla="*/ 956 w 1344"/>
                        <a:gd name="T79" fmla="*/ 641 h 1161"/>
                        <a:gd name="T80" fmla="*/ 914 w 1344"/>
                        <a:gd name="T81" fmla="*/ 637 h 1161"/>
                        <a:gd name="T82" fmla="*/ 864 w 1344"/>
                        <a:gd name="T83" fmla="*/ 656 h 1161"/>
                        <a:gd name="T84" fmla="*/ 812 w 1344"/>
                        <a:gd name="T85" fmla="*/ 666 h 1161"/>
                        <a:gd name="T86" fmla="*/ 771 w 1344"/>
                        <a:gd name="T87" fmla="*/ 651 h 1161"/>
                        <a:gd name="T88" fmla="*/ 716 w 1344"/>
                        <a:gd name="T89" fmla="*/ 605 h 1161"/>
                        <a:gd name="T90" fmla="*/ 660 w 1344"/>
                        <a:gd name="T91" fmla="*/ 656 h 1161"/>
                        <a:gd name="T92" fmla="*/ 604 w 1344"/>
                        <a:gd name="T93" fmla="*/ 676 h 1161"/>
                        <a:gd name="T94" fmla="*/ 560 w 1344"/>
                        <a:gd name="T95" fmla="*/ 691 h 1161"/>
                        <a:gd name="T96" fmla="*/ 495 w 1344"/>
                        <a:gd name="T97" fmla="*/ 672 h 1161"/>
                        <a:gd name="T98" fmla="*/ 445 w 1344"/>
                        <a:gd name="T99" fmla="*/ 668 h 1161"/>
                        <a:gd name="T100" fmla="*/ 389 w 1344"/>
                        <a:gd name="T101" fmla="*/ 678 h 1161"/>
                        <a:gd name="T102" fmla="*/ 340 w 1344"/>
                        <a:gd name="T103" fmla="*/ 651 h 1161"/>
                        <a:gd name="T104" fmla="*/ 341 w 1344"/>
                        <a:gd name="T105" fmla="*/ 582 h 1161"/>
                        <a:gd name="T106" fmla="*/ 316 w 1344"/>
                        <a:gd name="T107" fmla="*/ 499 h 1161"/>
                        <a:gd name="T108" fmla="*/ 255 w 1344"/>
                        <a:gd name="T109" fmla="*/ 507 h 1161"/>
                        <a:gd name="T110" fmla="*/ 244 w 1344"/>
                        <a:gd name="T111" fmla="*/ 436 h 1161"/>
                        <a:gd name="T112" fmla="*/ 213 w 1344"/>
                        <a:gd name="T113" fmla="*/ 384 h 1161"/>
                        <a:gd name="T114" fmla="*/ 167 w 1344"/>
                        <a:gd name="T115" fmla="*/ 367 h 1161"/>
                        <a:gd name="T116" fmla="*/ 117 w 1344"/>
                        <a:gd name="T117" fmla="*/ 320 h 1161"/>
                        <a:gd name="T118" fmla="*/ 61 w 1344"/>
                        <a:gd name="T119" fmla="*/ 299 h 1161"/>
                        <a:gd name="T120" fmla="*/ 32 w 1344"/>
                        <a:gd name="T121" fmla="*/ 261 h 1161"/>
                        <a:gd name="T122" fmla="*/ 9 w 1344"/>
                        <a:gd name="T123" fmla="*/ 230 h 116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1344" h="1161">
                          <a:moveTo>
                            <a:pt x="0" y="182"/>
                          </a:moveTo>
                          <a:lnTo>
                            <a:pt x="0" y="180"/>
                          </a:lnTo>
                          <a:lnTo>
                            <a:pt x="0" y="178"/>
                          </a:lnTo>
                          <a:lnTo>
                            <a:pt x="0" y="176"/>
                          </a:lnTo>
                          <a:lnTo>
                            <a:pt x="11" y="174"/>
                          </a:lnTo>
                          <a:lnTo>
                            <a:pt x="36" y="167"/>
                          </a:lnTo>
                          <a:lnTo>
                            <a:pt x="59" y="161"/>
                          </a:lnTo>
                          <a:lnTo>
                            <a:pt x="82" y="153"/>
                          </a:lnTo>
                          <a:lnTo>
                            <a:pt x="105" y="146"/>
                          </a:lnTo>
                          <a:lnTo>
                            <a:pt x="128" y="140"/>
                          </a:lnTo>
                          <a:lnTo>
                            <a:pt x="144" y="134"/>
                          </a:lnTo>
                          <a:lnTo>
                            <a:pt x="148" y="136"/>
                          </a:lnTo>
                          <a:lnTo>
                            <a:pt x="149" y="138"/>
                          </a:lnTo>
                          <a:lnTo>
                            <a:pt x="151" y="140"/>
                          </a:lnTo>
                          <a:lnTo>
                            <a:pt x="153" y="140"/>
                          </a:lnTo>
                          <a:lnTo>
                            <a:pt x="155" y="140"/>
                          </a:lnTo>
                          <a:lnTo>
                            <a:pt x="157" y="140"/>
                          </a:lnTo>
                          <a:lnTo>
                            <a:pt x="159" y="140"/>
                          </a:lnTo>
                          <a:lnTo>
                            <a:pt x="161" y="138"/>
                          </a:lnTo>
                          <a:lnTo>
                            <a:pt x="163" y="138"/>
                          </a:lnTo>
                          <a:lnTo>
                            <a:pt x="165" y="138"/>
                          </a:lnTo>
                          <a:lnTo>
                            <a:pt x="165" y="140"/>
                          </a:lnTo>
                          <a:lnTo>
                            <a:pt x="167" y="140"/>
                          </a:lnTo>
                          <a:lnTo>
                            <a:pt x="169" y="138"/>
                          </a:lnTo>
                          <a:lnTo>
                            <a:pt x="171" y="138"/>
                          </a:lnTo>
                          <a:lnTo>
                            <a:pt x="171" y="136"/>
                          </a:lnTo>
                          <a:lnTo>
                            <a:pt x="172" y="134"/>
                          </a:lnTo>
                          <a:lnTo>
                            <a:pt x="174" y="132"/>
                          </a:lnTo>
                          <a:lnTo>
                            <a:pt x="176" y="132"/>
                          </a:lnTo>
                          <a:lnTo>
                            <a:pt x="178" y="130"/>
                          </a:lnTo>
                          <a:lnTo>
                            <a:pt x="180" y="132"/>
                          </a:lnTo>
                          <a:lnTo>
                            <a:pt x="182" y="132"/>
                          </a:lnTo>
                          <a:lnTo>
                            <a:pt x="184" y="134"/>
                          </a:lnTo>
                          <a:lnTo>
                            <a:pt x="184" y="136"/>
                          </a:lnTo>
                          <a:lnTo>
                            <a:pt x="186" y="138"/>
                          </a:lnTo>
                          <a:lnTo>
                            <a:pt x="188" y="140"/>
                          </a:lnTo>
                          <a:lnTo>
                            <a:pt x="190" y="142"/>
                          </a:lnTo>
                          <a:lnTo>
                            <a:pt x="192" y="142"/>
                          </a:lnTo>
                          <a:lnTo>
                            <a:pt x="194" y="142"/>
                          </a:lnTo>
                          <a:lnTo>
                            <a:pt x="197" y="142"/>
                          </a:lnTo>
                          <a:lnTo>
                            <a:pt x="199" y="140"/>
                          </a:lnTo>
                          <a:lnTo>
                            <a:pt x="201" y="142"/>
                          </a:lnTo>
                          <a:lnTo>
                            <a:pt x="201" y="144"/>
                          </a:lnTo>
                          <a:lnTo>
                            <a:pt x="201" y="146"/>
                          </a:lnTo>
                          <a:lnTo>
                            <a:pt x="199" y="148"/>
                          </a:lnTo>
                          <a:lnTo>
                            <a:pt x="197" y="150"/>
                          </a:lnTo>
                          <a:lnTo>
                            <a:pt x="197" y="151"/>
                          </a:lnTo>
                          <a:lnTo>
                            <a:pt x="199" y="151"/>
                          </a:lnTo>
                          <a:lnTo>
                            <a:pt x="201" y="150"/>
                          </a:lnTo>
                          <a:lnTo>
                            <a:pt x="203" y="150"/>
                          </a:lnTo>
                          <a:lnTo>
                            <a:pt x="205" y="148"/>
                          </a:lnTo>
                          <a:lnTo>
                            <a:pt x="207" y="148"/>
                          </a:lnTo>
                          <a:lnTo>
                            <a:pt x="209" y="148"/>
                          </a:lnTo>
                          <a:lnTo>
                            <a:pt x="211" y="148"/>
                          </a:lnTo>
                          <a:lnTo>
                            <a:pt x="213" y="148"/>
                          </a:lnTo>
                          <a:lnTo>
                            <a:pt x="215" y="150"/>
                          </a:lnTo>
                          <a:lnTo>
                            <a:pt x="217" y="150"/>
                          </a:lnTo>
                          <a:lnTo>
                            <a:pt x="217" y="151"/>
                          </a:lnTo>
                          <a:lnTo>
                            <a:pt x="217" y="153"/>
                          </a:lnTo>
                          <a:lnTo>
                            <a:pt x="217" y="157"/>
                          </a:lnTo>
                          <a:lnTo>
                            <a:pt x="217" y="159"/>
                          </a:lnTo>
                          <a:lnTo>
                            <a:pt x="215" y="159"/>
                          </a:lnTo>
                          <a:lnTo>
                            <a:pt x="215" y="161"/>
                          </a:lnTo>
                          <a:lnTo>
                            <a:pt x="215" y="163"/>
                          </a:lnTo>
                          <a:lnTo>
                            <a:pt x="215" y="165"/>
                          </a:lnTo>
                          <a:lnTo>
                            <a:pt x="217" y="165"/>
                          </a:lnTo>
                          <a:lnTo>
                            <a:pt x="219" y="167"/>
                          </a:lnTo>
                          <a:lnTo>
                            <a:pt x="220" y="169"/>
                          </a:lnTo>
                          <a:lnTo>
                            <a:pt x="222" y="169"/>
                          </a:lnTo>
                          <a:lnTo>
                            <a:pt x="224" y="167"/>
                          </a:lnTo>
                          <a:lnTo>
                            <a:pt x="226" y="165"/>
                          </a:lnTo>
                          <a:lnTo>
                            <a:pt x="228" y="163"/>
                          </a:lnTo>
                          <a:lnTo>
                            <a:pt x="228" y="161"/>
                          </a:lnTo>
                          <a:lnTo>
                            <a:pt x="228" y="159"/>
                          </a:lnTo>
                          <a:lnTo>
                            <a:pt x="230" y="159"/>
                          </a:lnTo>
                          <a:lnTo>
                            <a:pt x="230" y="161"/>
                          </a:lnTo>
                          <a:lnTo>
                            <a:pt x="230" y="163"/>
                          </a:lnTo>
                          <a:lnTo>
                            <a:pt x="230" y="165"/>
                          </a:lnTo>
                          <a:lnTo>
                            <a:pt x="232" y="165"/>
                          </a:lnTo>
                          <a:lnTo>
                            <a:pt x="232" y="167"/>
                          </a:lnTo>
                          <a:lnTo>
                            <a:pt x="232" y="169"/>
                          </a:lnTo>
                          <a:lnTo>
                            <a:pt x="234" y="169"/>
                          </a:lnTo>
                          <a:lnTo>
                            <a:pt x="236" y="169"/>
                          </a:lnTo>
                          <a:lnTo>
                            <a:pt x="238" y="171"/>
                          </a:lnTo>
                          <a:lnTo>
                            <a:pt x="240" y="171"/>
                          </a:lnTo>
                          <a:lnTo>
                            <a:pt x="242" y="171"/>
                          </a:lnTo>
                          <a:lnTo>
                            <a:pt x="244" y="171"/>
                          </a:lnTo>
                          <a:lnTo>
                            <a:pt x="245" y="169"/>
                          </a:lnTo>
                          <a:lnTo>
                            <a:pt x="247" y="169"/>
                          </a:lnTo>
                          <a:lnTo>
                            <a:pt x="249" y="169"/>
                          </a:lnTo>
                          <a:lnTo>
                            <a:pt x="251" y="167"/>
                          </a:lnTo>
                          <a:lnTo>
                            <a:pt x="253" y="167"/>
                          </a:lnTo>
                          <a:lnTo>
                            <a:pt x="255" y="167"/>
                          </a:lnTo>
                          <a:lnTo>
                            <a:pt x="257" y="167"/>
                          </a:lnTo>
                          <a:lnTo>
                            <a:pt x="259" y="167"/>
                          </a:lnTo>
                          <a:lnTo>
                            <a:pt x="261" y="167"/>
                          </a:lnTo>
                          <a:lnTo>
                            <a:pt x="263" y="169"/>
                          </a:lnTo>
                          <a:lnTo>
                            <a:pt x="265" y="171"/>
                          </a:lnTo>
                          <a:lnTo>
                            <a:pt x="267" y="171"/>
                          </a:lnTo>
                          <a:lnTo>
                            <a:pt x="267" y="173"/>
                          </a:lnTo>
                          <a:lnTo>
                            <a:pt x="268" y="173"/>
                          </a:lnTo>
                          <a:lnTo>
                            <a:pt x="270" y="173"/>
                          </a:lnTo>
                          <a:lnTo>
                            <a:pt x="272" y="173"/>
                          </a:lnTo>
                          <a:lnTo>
                            <a:pt x="272" y="171"/>
                          </a:lnTo>
                          <a:lnTo>
                            <a:pt x="274" y="169"/>
                          </a:lnTo>
                          <a:lnTo>
                            <a:pt x="278" y="165"/>
                          </a:lnTo>
                          <a:lnTo>
                            <a:pt x="280" y="165"/>
                          </a:lnTo>
                          <a:lnTo>
                            <a:pt x="282" y="165"/>
                          </a:lnTo>
                          <a:lnTo>
                            <a:pt x="284" y="165"/>
                          </a:lnTo>
                          <a:lnTo>
                            <a:pt x="284" y="167"/>
                          </a:lnTo>
                          <a:lnTo>
                            <a:pt x="286" y="169"/>
                          </a:lnTo>
                          <a:lnTo>
                            <a:pt x="286" y="171"/>
                          </a:lnTo>
                          <a:lnTo>
                            <a:pt x="288" y="171"/>
                          </a:lnTo>
                          <a:lnTo>
                            <a:pt x="293" y="174"/>
                          </a:lnTo>
                          <a:lnTo>
                            <a:pt x="297" y="174"/>
                          </a:lnTo>
                          <a:lnTo>
                            <a:pt x="299" y="176"/>
                          </a:lnTo>
                          <a:lnTo>
                            <a:pt x="301" y="178"/>
                          </a:lnTo>
                          <a:lnTo>
                            <a:pt x="303" y="180"/>
                          </a:lnTo>
                          <a:lnTo>
                            <a:pt x="303" y="182"/>
                          </a:lnTo>
                          <a:lnTo>
                            <a:pt x="303" y="184"/>
                          </a:lnTo>
                          <a:lnTo>
                            <a:pt x="305" y="184"/>
                          </a:lnTo>
                          <a:lnTo>
                            <a:pt x="307" y="186"/>
                          </a:lnTo>
                          <a:lnTo>
                            <a:pt x="309" y="186"/>
                          </a:lnTo>
                          <a:lnTo>
                            <a:pt x="309" y="188"/>
                          </a:lnTo>
                          <a:lnTo>
                            <a:pt x="311" y="192"/>
                          </a:lnTo>
                          <a:lnTo>
                            <a:pt x="313" y="192"/>
                          </a:lnTo>
                          <a:lnTo>
                            <a:pt x="315" y="194"/>
                          </a:lnTo>
                          <a:lnTo>
                            <a:pt x="315" y="196"/>
                          </a:lnTo>
                          <a:lnTo>
                            <a:pt x="316" y="196"/>
                          </a:lnTo>
                          <a:lnTo>
                            <a:pt x="316" y="198"/>
                          </a:lnTo>
                          <a:lnTo>
                            <a:pt x="318" y="198"/>
                          </a:lnTo>
                          <a:lnTo>
                            <a:pt x="320" y="198"/>
                          </a:lnTo>
                          <a:lnTo>
                            <a:pt x="322" y="196"/>
                          </a:lnTo>
                          <a:lnTo>
                            <a:pt x="324" y="196"/>
                          </a:lnTo>
                          <a:lnTo>
                            <a:pt x="328" y="196"/>
                          </a:lnTo>
                          <a:lnTo>
                            <a:pt x="330" y="194"/>
                          </a:lnTo>
                          <a:lnTo>
                            <a:pt x="332" y="194"/>
                          </a:lnTo>
                          <a:lnTo>
                            <a:pt x="334" y="194"/>
                          </a:lnTo>
                          <a:lnTo>
                            <a:pt x="338" y="192"/>
                          </a:lnTo>
                          <a:lnTo>
                            <a:pt x="340" y="192"/>
                          </a:lnTo>
                          <a:lnTo>
                            <a:pt x="341" y="192"/>
                          </a:lnTo>
                          <a:lnTo>
                            <a:pt x="343" y="192"/>
                          </a:lnTo>
                          <a:lnTo>
                            <a:pt x="345" y="194"/>
                          </a:lnTo>
                          <a:lnTo>
                            <a:pt x="347" y="194"/>
                          </a:lnTo>
                          <a:lnTo>
                            <a:pt x="347" y="196"/>
                          </a:lnTo>
                          <a:lnTo>
                            <a:pt x="349" y="196"/>
                          </a:lnTo>
                          <a:lnTo>
                            <a:pt x="351" y="196"/>
                          </a:lnTo>
                          <a:lnTo>
                            <a:pt x="353" y="196"/>
                          </a:lnTo>
                          <a:lnTo>
                            <a:pt x="353" y="194"/>
                          </a:lnTo>
                          <a:lnTo>
                            <a:pt x="353" y="192"/>
                          </a:lnTo>
                          <a:lnTo>
                            <a:pt x="353" y="190"/>
                          </a:lnTo>
                          <a:lnTo>
                            <a:pt x="353" y="188"/>
                          </a:lnTo>
                          <a:lnTo>
                            <a:pt x="353" y="186"/>
                          </a:lnTo>
                          <a:lnTo>
                            <a:pt x="353" y="184"/>
                          </a:lnTo>
                          <a:lnTo>
                            <a:pt x="353" y="182"/>
                          </a:lnTo>
                          <a:lnTo>
                            <a:pt x="355" y="180"/>
                          </a:lnTo>
                          <a:lnTo>
                            <a:pt x="357" y="178"/>
                          </a:lnTo>
                          <a:lnTo>
                            <a:pt x="357" y="176"/>
                          </a:lnTo>
                          <a:lnTo>
                            <a:pt x="359" y="174"/>
                          </a:lnTo>
                          <a:lnTo>
                            <a:pt x="361" y="173"/>
                          </a:lnTo>
                          <a:lnTo>
                            <a:pt x="363" y="173"/>
                          </a:lnTo>
                          <a:lnTo>
                            <a:pt x="364" y="171"/>
                          </a:lnTo>
                          <a:lnTo>
                            <a:pt x="366" y="171"/>
                          </a:lnTo>
                          <a:lnTo>
                            <a:pt x="368" y="171"/>
                          </a:lnTo>
                          <a:lnTo>
                            <a:pt x="372" y="173"/>
                          </a:lnTo>
                          <a:lnTo>
                            <a:pt x="374" y="173"/>
                          </a:lnTo>
                          <a:lnTo>
                            <a:pt x="376" y="173"/>
                          </a:lnTo>
                          <a:lnTo>
                            <a:pt x="380" y="176"/>
                          </a:lnTo>
                          <a:lnTo>
                            <a:pt x="384" y="178"/>
                          </a:lnTo>
                          <a:lnTo>
                            <a:pt x="384" y="180"/>
                          </a:lnTo>
                          <a:lnTo>
                            <a:pt x="386" y="184"/>
                          </a:lnTo>
                          <a:lnTo>
                            <a:pt x="388" y="186"/>
                          </a:lnTo>
                          <a:lnTo>
                            <a:pt x="388" y="188"/>
                          </a:lnTo>
                          <a:lnTo>
                            <a:pt x="388" y="190"/>
                          </a:lnTo>
                          <a:lnTo>
                            <a:pt x="389" y="192"/>
                          </a:lnTo>
                          <a:lnTo>
                            <a:pt x="391" y="194"/>
                          </a:lnTo>
                          <a:lnTo>
                            <a:pt x="393" y="194"/>
                          </a:lnTo>
                          <a:lnTo>
                            <a:pt x="397" y="194"/>
                          </a:lnTo>
                          <a:lnTo>
                            <a:pt x="405" y="194"/>
                          </a:lnTo>
                          <a:lnTo>
                            <a:pt x="409" y="194"/>
                          </a:lnTo>
                          <a:lnTo>
                            <a:pt x="412" y="192"/>
                          </a:lnTo>
                          <a:lnTo>
                            <a:pt x="416" y="190"/>
                          </a:lnTo>
                          <a:lnTo>
                            <a:pt x="418" y="190"/>
                          </a:lnTo>
                          <a:lnTo>
                            <a:pt x="420" y="190"/>
                          </a:lnTo>
                          <a:lnTo>
                            <a:pt x="422" y="190"/>
                          </a:lnTo>
                          <a:lnTo>
                            <a:pt x="424" y="190"/>
                          </a:lnTo>
                          <a:lnTo>
                            <a:pt x="424" y="188"/>
                          </a:lnTo>
                          <a:lnTo>
                            <a:pt x="424" y="186"/>
                          </a:lnTo>
                          <a:lnTo>
                            <a:pt x="426" y="184"/>
                          </a:lnTo>
                          <a:lnTo>
                            <a:pt x="428" y="184"/>
                          </a:lnTo>
                          <a:lnTo>
                            <a:pt x="430" y="184"/>
                          </a:lnTo>
                          <a:lnTo>
                            <a:pt x="432" y="184"/>
                          </a:lnTo>
                          <a:lnTo>
                            <a:pt x="434" y="184"/>
                          </a:lnTo>
                          <a:lnTo>
                            <a:pt x="434" y="182"/>
                          </a:lnTo>
                          <a:lnTo>
                            <a:pt x="436" y="180"/>
                          </a:lnTo>
                          <a:lnTo>
                            <a:pt x="437" y="178"/>
                          </a:lnTo>
                          <a:lnTo>
                            <a:pt x="439" y="178"/>
                          </a:lnTo>
                          <a:lnTo>
                            <a:pt x="441" y="180"/>
                          </a:lnTo>
                          <a:lnTo>
                            <a:pt x="441" y="182"/>
                          </a:lnTo>
                          <a:lnTo>
                            <a:pt x="441" y="184"/>
                          </a:lnTo>
                          <a:lnTo>
                            <a:pt x="443" y="186"/>
                          </a:lnTo>
                          <a:lnTo>
                            <a:pt x="445" y="186"/>
                          </a:lnTo>
                          <a:lnTo>
                            <a:pt x="447" y="186"/>
                          </a:lnTo>
                          <a:lnTo>
                            <a:pt x="447" y="188"/>
                          </a:lnTo>
                          <a:lnTo>
                            <a:pt x="449" y="188"/>
                          </a:lnTo>
                          <a:lnTo>
                            <a:pt x="451" y="190"/>
                          </a:lnTo>
                          <a:lnTo>
                            <a:pt x="453" y="192"/>
                          </a:lnTo>
                          <a:lnTo>
                            <a:pt x="455" y="194"/>
                          </a:lnTo>
                          <a:lnTo>
                            <a:pt x="457" y="194"/>
                          </a:lnTo>
                          <a:lnTo>
                            <a:pt x="459" y="194"/>
                          </a:lnTo>
                          <a:lnTo>
                            <a:pt x="459" y="196"/>
                          </a:lnTo>
                          <a:lnTo>
                            <a:pt x="459" y="198"/>
                          </a:lnTo>
                          <a:lnTo>
                            <a:pt x="459" y="199"/>
                          </a:lnTo>
                          <a:lnTo>
                            <a:pt x="460" y="199"/>
                          </a:lnTo>
                          <a:lnTo>
                            <a:pt x="462" y="201"/>
                          </a:lnTo>
                          <a:lnTo>
                            <a:pt x="464" y="201"/>
                          </a:lnTo>
                          <a:lnTo>
                            <a:pt x="464" y="203"/>
                          </a:lnTo>
                          <a:lnTo>
                            <a:pt x="466" y="203"/>
                          </a:lnTo>
                          <a:lnTo>
                            <a:pt x="468" y="205"/>
                          </a:lnTo>
                          <a:lnTo>
                            <a:pt x="470" y="205"/>
                          </a:lnTo>
                          <a:lnTo>
                            <a:pt x="472" y="207"/>
                          </a:lnTo>
                          <a:lnTo>
                            <a:pt x="474" y="209"/>
                          </a:lnTo>
                          <a:lnTo>
                            <a:pt x="476" y="211"/>
                          </a:lnTo>
                          <a:lnTo>
                            <a:pt x="478" y="211"/>
                          </a:lnTo>
                          <a:lnTo>
                            <a:pt x="478" y="213"/>
                          </a:lnTo>
                          <a:lnTo>
                            <a:pt x="480" y="213"/>
                          </a:lnTo>
                          <a:lnTo>
                            <a:pt x="487" y="217"/>
                          </a:lnTo>
                          <a:lnTo>
                            <a:pt x="489" y="217"/>
                          </a:lnTo>
                          <a:lnTo>
                            <a:pt x="489" y="219"/>
                          </a:lnTo>
                          <a:lnTo>
                            <a:pt x="491" y="219"/>
                          </a:lnTo>
                          <a:lnTo>
                            <a:pt x="493" y="217"/>
                          </a:lnTo>
                          <a:lnTo>
                            <a:pt x="493" y="215"/>
                          </a:lnTo>
                          <a:lnTo>
                            <a:pt x="495" y="213"/>
                          </a:lnTo>
                          <a:lnTo>
                            <a:pt x="497" y="211"/>
                          </a:lnTo>
                          <a:lnTo>
                            <a:pt x="499" y="209"/>
                          </a:lnTo>
                          <a:lnTo>
                            <a:pt x="499" y="207"/>
                          </a:lnTo>
                          <a:lnTo>
                            <a:pt x="501" y="207"/>
                          </a:lnTo>
                          <a:lnTo>
                            <a:pt x="503" y="205"/>
                          </a:lnTo>
                          <a:lnTo>
                            <a:pt x="505" y="201"/>
                          </a:lnTo>
                          <a:lnTo>
                            <a:pt x="508" y="198"/>
                          </a:lnTo>
                          <a:lnTo>
                            <a:pt x="510" y="196"/>
                          </a:lnTo>
                          <a:lnTo>
                            <a:pt x="514" y="192"/>
                          </a:lnTo>
                          <a:lnTo>
                            <a:pt x="514" y="190"/>
                          </a:lnTo>
                          <a:lnTo>
                            <a:pt x="516" y="188"/>
                          </a:lnTo>
                          <a:lnTo>
                            <a:pt x="522" y="184"/>
                          </a:lnTo>
                          <a:lnTo>
                            <a:pt x="524" y="182"/>
                          </a:lnTo>
                          <a:lnTo>
                            <a:pt x="524" y="180"/>
                          </a:lnTo>
                          <a:lnTo>
                            <a:pt x="526" y="180"/>
                          </a:lnTo>
                          <a:lnTo>
                            <a:pt x="528" y="180"/>
                          </a:lnTo>
                          <a:lnTo>
                            <a:pt x="530" y="180"/>
                          </a:lnTo>
                          <a:lnTo>
                            <a:pt x="532" y="180"/>
                          </a:lnTo>
                          <a:lnTo>
                            <a:pt x="532" y="182"/>
                          </a:lnTo>
                          <a:lnTo>
                            <a:pt x="532" y="184"/>
                          </a:lnTo>
                          <a:lnTo>
                            <a:pt x="532" y="186"/>
                          </a:lnTo>
                          <a:lnTo>
                            <a:pt x="532" y="188"/>
                          </a:lnTo>
                          <a:lnTo>
                            <a:pt x="532" y="190"/>
                          </a:lnTo>
                          <a:lnTo>
                            <a:pt x="532" y="192"/>
                          </a:lnTo>
                          <a:lnTo>
                            <a:pt x="533" y="192"/>
                          </a:lnTo>
                          <a:lnTo>
                            <a:pt x="535" y="194"/>
                          </a:lnTo>
                          <a:lnTo>
                            <a:pt x="537" y="196"/>
                          </a:lnTo>
                          <a:lnTo>
                            <a:pt x="539" y="196"/>
                          </a:lnTo>
                          <a:lnTo>
                            <a:pt x="541" y="196"/>
                          </a:lnTo>
                          <a:lnTo>
                            <a:pt x="543" y="198"/>
                          </a:lnTo>
                          <a:lnTo>
                            <a:pt x="543" y="199"/>
                          </a:lnTo>
                          <a:lnTo>
                            <a:pt x="545" y="199"/>
                          </a:lnTo>
                          <a:lnTo>
                            <a:pt x="547" y="199"/>
                          </a:lnTo>
                          <a:lnTo>
                            <a:pt x="547" y="201"/>
                          </a:lnTo>
                          <a:lnTo>
                            <a:pt x="551" y="201"/>
                          </a:lnTo>
                          <a:lnTo>
                            <a:pt x="553" y="203"/>
                          </a:lnTo>
                          <a:lnTo>
                            <a:pt x="553" y="201"/>
                          </a:lnTo>
                          <a:lnTo>
                            <a:pt x="555" y="201"/>
                          </a:lnTo>
                          <a:lnTo>
                            <a:pt x="556" y="201"/>
                          </a:lnTo>
                          <a:lnTo>
                            <a:pt x="558" y="199"/>
                          </a:lnTo>
                          <a:lnTo>
                            <a:pt x="562" y="199"/>
                          </a:lnTo>
                          <a:lnTo>
                            <a:pt x="564" y="198"/>
                          </a:lnTo>
                          <a:lnTo>
                            <a:pt x="566" y="198"/>
                          </a:lnTo>
                          <a:lnTo>
                            <a:pt x="568" y="196"/>
                          </a:lnTo>
                          <a:lnTo>
                            <a:pt x="570" y="196"/>
                          </a:lnTo>
                          <a:lnTo>
                            <a:pt x="572" y="196"/>
                          </a:lnTo>
                          <a:lnTo>
                            <a:pt x="572" y="194"/>
                          </a:lnTo>
                          <a:lnTo>
                            <a:pt x="574" y="194"/>
                          </a:lnTo>
                          <a:lnTo>
                            <a:pt x="576" y="194"/>
                          </a:lnTo>
                          <a:lnTo>
                            <a:pt x="576" y="192"/>
                          </a:lnTo>
                          <a:lnTo>
                            <a:pt x="578" y="190"/>
                          </a:lnTo>
                          <a:lnTo>
                            <a:pt x="578" y="188"/>
                          </a:lnTo>
                          <a:lnTo>
                            <a:pt x="580" y="186"/>
                          </a:lnTo>
                          <a:lnTo>
                            <a:pt x="578" y="186"/>
                          </a:lnTo>
                          <a:lnTo>
                            <a:pt x="578" y="184"/>
                          </a:lnTo>
                          <a:lnTo>
                            <a:pt x="578" y="182"/>
                          </a:lnTo>
                          <a:lnTo>
                            <a:pt x="576" y="182"/>
                          </a:lnTo>
                          <a:lnTo>
                            <a:pt x="576" y="180"/>
                          </a:lnTo>
                          <a:lnTo>
                            <a:pt x="576" y="176"/>
                          </a:lnTo>
                          <a:lnTo>
                            <a:pt x="574" y="174"/>
                          </a:lnTo>
                          <a:lnTo>
                            <a:pt x="574" y="173"/>
                          </a:lnTo>
                          <a:lnTo>
                            <a:pt x="574" y="171"/>
                          </a:lnTo>
                          <a:lnTo>
                            <a:pt x="574" y="169"/>
                          </a:lnTo>
                          <a:lnTo>
                            <a:pt x="574" y="167"/>
                          </a:lnTo>
                          <a:lnTo>
                            <a:pt x="576" y="163"/>
                          </a:lnTo>
                          <a:lnTo>
                            <a:pt x="576" y="161"/>
                          </a:lnTo>
                          <a:lnTo>
                            <a:pt x="576" y="159"/>
                          </a:lnTo>
                          <a:lnTo>
                            <a:pt x="576" y="157"/>
                          </a:lnTo>
                          <a:lnTo>
                            <a:pt x="576" y="155"/>
                          </a:lnTo>
                          <a:lnTo>
                            <a:pt x="578" y="155"/>
                          </a:lnTo>
                          <a:lnTo>
                            <a:pt x="580" y="153"/>
                          </a:lnTo>
                          <a:lnTo>
                            <a:pt x="583" y="150"/>
                          </a:lnTo>
                          <a:lnTo>
                            <a:pt x="587" y="148"/>
                          </a:lnTo>
                          <a:lnTo>
                            <a:pt x="587" y="146"/>
                          </a:lnTo>
                          <a:lnTo>
                            <a:pt x="589" y="146"/>
                          </a:lnTo>
                          <a:lnTo>
                            <a:pt x="589" y="144"/>
                          </a:lnTo>
                          <a:lnTo>
                            <a:pt x="591" y="142"/>
                          </a:lnTo>
                          <a:lnTo>
                            <a:pt x="593" y="140"/>
                          </a:lnTo>
                          <a:lnTo>
                            <a:pt x="593" y="138"/>
                          </a:lnTo>
                          <a:lnTo>
                            <a:pt x="595" y="134"/>
                          </a:lnTo>
                          <a:lnTo>
                            <a:pt x="595" y="132"/>
                          </a:lnTo>
                          <a:lnTo>
                            <a:pt x="597" y="130"/>
                          </a:lnTo>
                          <a:lnTo>
                            <a:pt x="597" y="128"/>
                          </a:lnTo>
                          <a:lnTo>
                            <a:pt x="599" y="126"/>
                          </a:lnTo>
                          <a:lnTo>
                            <a:pt x="599" y="125"/>
                          </a:lnTo>
                          <a:lnTo>
                            <a:pt x="601" y="125"/>
                          </a:lnTo>
                          <a:lnTo>
                            <a:pt x="601" y="123"/>
                          </a:lnTo>
                          <a:lnTo>
                            <a:pt x="603" y="121"/>
                          </a:lnTo>
                          <a:lnTo>
                            <a:pt x="604" y="121"/>
                          </a:lnTo>
                          <a:lnTo>
                            <a:pt x="604" y="119"/>
                          </a:lnTo>
                          <a:lnTo>
                            <a:pt x="606" y="119"/>
                          </a:lnTo>
                          <a:lnTo>
                            <a:pt x="608" y="117"/>
                          </a:lnTo>
                          <a:lnTo>
                            <a:pt x="610" y="117"/>
                          </a:lnTo>
                          <a:lnTo>
                            <a:pt x="612" y="117"/>
                          </a:lnTo>
                          <a:lnTo>
                            <a:pt x="614" y="117"/>
                          </a:lnTo>
                          <a:lnTo>
                            <a:pt x="616" y="117"/>
                          </a:lnTo>
                          <a:lnTo>
                            <a:pt x="618" y="117"/>
                          </a:lnTo>
                          <a:lnTo>
                            <a:pt x="620" y="117"/>
                          </a:lnTo>
                          <a:lnTo>
                            <a:pt x="620" y="115"/>
                          </a:lnTo>
                          <a:lnTo>
                            <a:pt x="622" y="115"/>
                          </a:lnTo>
                          <a:lnTo>
                            <a:pt x="622" y="113"/>
                          </a:lnTo>
                          <a:lnTo>
                            <a:pt x="624" y="113"/>
                          </a:lnTo>
                          <a:lnTo>
                            <a:pt x="624" y="111"/>
                          </a:lnTo>
                          <a:lnTo>
                            <a:pt x="626" y="109"/>
                          </a:lnTo>
                          <a:lnTo>
                            <a:pt x="626" y="107"/>
                          </a:lnTo>
                          <a:lnTo>
                            <a:pt x="628" y="105"/>
                          </a:lnTo>
                          <a:lnTo>
                            <a:pt x="628" y="103"/>
                          </a:lnTo>
                          <a:lnTo>
                            <a:pt x="628" y="102"/>
                          </a:lnTo>
                          <a:lnTo>
                            <a:pt x="629" y="102"/>
                          </a:lnTo>
                          <a:lnTo>
                            <a:pt x="629" y="100"/>
                          </a:lnTo>
                          <a:lnTo>
                            <a:pt x="631" y="98"/>
                          </a:lnTo>
                          <a:lnTo>
                            <a:pt x="633" y="98"/>
                          </a:lnTo>
                          <a:lnTo>
                            <a:pt x="635" y="98"/>
                          </a:lnTo>
                          <a:lnTo>
                            <a:pt x="637" y="100"/>
                          </a:lnTo>
                          <a:lnTo>
                            <a:pt x="639" y="100"/>
                          </a:lnTo>
                          <a:lnTo>
                            <a:pt x="641" y="100"/>
                          </a:lnTo>
                          <a:lnTo>
                            <a:pt x="643" y="100"/>
                          </a:lnTo>
                          <a:lnTo>
                            <a:pt x="645" y="100"/>
                          </a:lnTo>
                          <a:lnTo>
                            <a:pt x="647" y="100"/>
                          </a:lnTo>
                          <a:lnTo>
                            <a:pt x="649" y="100"/>
                          </a:lnTo>
                          <a:lnTo>
                            <a:pt x="651" y="100"/>
                          </a:lnTo>
                          <a:lnTo>
                            <a:pt x="652" y="98"/>
                          </a:lnTo>
                          <a:lnTo>
                            <a:pt x="654" y="98"/>
                          </a:lnTo>
                          <a:lnTo>
                            <a:pt x="656" y="98"/>
                          </a:lnTo>
                          <a:lnTo>
                            <a:pt x="658" y="98"/>
                          </a:lnTo>
                          <a:lnTo>
                            <a:pt x="660" y="98"/>
                          </a:lnTo>
                          <a:lnTo>
                            <a:pt x="662" y="100"/>
                          </a:lnTo>
                          <a:lnTo>
                            <a:pt x="664" y="100"/>
                          </a:lnTo>
                          <a:lnTo>
                            <a:pt x="666" y="100"/>
                          </a:lnTo>
                          <a:lnTo>
                            <a:pt x="668" y="100"/>
                          </a:lnTo>
                          <a:lnTo>
                            <a:pt x="670" y="100"/>
                          </a:lnTo>
                          <a:lnTo>
                            <a:pt x="672" y="100"/>
                          </a:lnTo>
                          <a:lnTo>
                            <a:pt x="674" y="100"/>
                          </a:lnTo>
                          <a:lnTo>
                            <a:pt x="676" y="100"/>
                          </a:lnTo>
                          <a:lnTo>
                            <a:pt x="677" y="102"/>
                          </a:lnTo>
                          <a:lnTo>
                            <a:pt x="679" y="102"/>
                          </a:lnTo>
                          <a:lnTo>
                            <a:pt x="681" y="102"/>
                          </a:lnTo>
                          <a:lnTo>
                            <a:pt x="683" y="102"/>
                          </a:lnTo>
                          <a:lnTo>
                            <a:pt x="685" y="102"/>
                          </a:lnTo>
                          <a:lnTo>
                            <a:pt x="687" y="102"/>
                          </a:lnTo>
                          <a:lnTo>
                            <a:pt x="687" y="100"/>
                          </a:lnTo>
                          <a:lnTo>
                            <a:pt x="689" y="100"/>
                          </a:lnTo>
                          <a:lnTo>
                            <a:pt x="691" y="100"/>
                          </a:lnTo>
                          <a:lnTo>
                            <a:pt x="691" y="98"/>
                          </a:lnTo>
                          <a:lnTo>
                            <a:pt x="693" y="96"/>
                          </a:lnTo>
                          <a:lnTo>
                            <a:pt x="695" y="96"/>
                          </a:lnTo>
                          <a:lnTo>
                            <a:pt x="697" y="94"/>
                          </a:lnTo>
                          <a:lnTo>
                            <a:pt x="699" y="94"/>
                          </a:lnTo>
                          <a:lnTo>
                            <a:pt x="700" y="94"/>
                          </a:lnTo>
                          <a:lnTo>
                            <a:pt x="702" y="94"/>
                          </a:lnTo>
                          <a:lnTo>
                            <a:pt x="704" y="94"/>
                          </a:lnTo>
                          <a:lnTo>
                            <a:pt x="706" y="92"/>
                          </a:lnTo>
                          <a:lnTo>
                            <a:pt x="708" y="92"/>
                          </a:lnTo>
                          <a:lnTo>
                            <a:pt x="708" y="90"/>
                          </a:lnTo>
                          <a:lnTo>
                            <a:pt x="710" y="88"/>
                          </a:lnTo>
                          <a:lnTo>
                            <a:pt x="710" y="86"/>
                          </a:lnTo>
                          <a:lnTo>
                            <a:pt x="710" y="84"/>
                          </a:lnTo>
                          <a:lnTo>
                            <a:pt x="712" y="80"/>
                          </a:lnTo>
                          <a:lnTo>
                            <a:pt x="712" y="78"/>
                          </a:lnTo>
                          <a:lnTo>
                            <a:pt x="712" y="75"/>
                          </a:lnTo>
                          <a:lnTo>
                            <a:pt x="712" y="73"/>
                          </a:lnTo>
                          <a:lnTo>
                            <a:pt x="712" y="71"/>
                          </a:lnTo>
                          <a:lnTo>
                            <a:pt x="712" y="69"/>
                          </a:lnTo>
                          <a:lnTo>
                            <a:pt x="712" y="67"/>
                          </a:lnTo>
                          <a:lnTo>
                            <a:pt x="712" y="65"/>
                          </a:lnTo>
                          <a:lnTo>
                            <a:pt x="712" y="63"/>
                          </a:lnTo>
                          <a:lnTo>
                            <a:pt x="714" y="61"/>
                          </a:lnTo>
                          <a:lnTo>
                            <a:pt x="714" y="59"/>
                          </a:lnTo>
                          <a:lnTo>
                            <a:pt x="716" y="59"/>
                          </a:lnTo>
                          <a:lnTo>
                            <a:pt x="718" y="57"/>
                          </a:lnTo>
                          <a:lnTo>
                            <a:pt x="718" y="55"/>
                          </a:lnTo>
                          <a:lnTo>
                            <a:pt x="720" y="55"/>
                          </a:lnTo>
                          <a:lnTo>
                            <a:pt x="722" y="54"/>
                          </a:lnTo>
                          <a:lnTo>
                            <a:pt x="723" y="52"/>
                          </a:lnTo>
                          <a:lnTo>
                            <a:pt x="725" y="52"/>
                          </a:lnTo>
                          <a:lnTo>
                            <a:pt x="727" y="50"/>
                          </a:lnTo>
                          <a:lnTo>
                            <a:pt x="729" y="50"/>
                          </a:lnTo>
                          <a:lnTo>
                            <a:pt x="731" y="48"/>
                          </a:lnTo>
                          <a:lnTo>
                            <a:pt x="733" y="46"/>
                          </a:lnTo>
                          <a:lnTo>
                            <a:pt x="735" y="46"/>
                          </a:lnTo>
                          <a:lnTo>
                            <a:pt x="737" y="44"/>
                          </a:lnTo>
                          <a:lnTo>
                            <a:pt x="739" y="42"/>
                          </a:lnTo>
                          <a:lnTo>
                            <a:pt x="741" y="40"/>
                          </a:lnTo>
                          <a:lnTo>
                            <a:pt x="743" y="38"/>
                          </a:lnTo>
                          <a:lnTo>
                            <a:pt x="743" y="36"/>
                          </a:lnTo>
                          <a:lnTo>
                            <a:pt x="745" y="34"/>
                          </a:lnTo>
                          <a:lnTo>
                            <a:pt x="747" y="34"/>
                          </a:lnTo>
                          <a:lnTo>
                            <a:pt x="747" y="32"/>
                          </a:lnTo>
                          <a:lnTo>
                            <a:pt x="748" y="32"/>
                          </a:lnTo>
                          <a:lnTo>
                            <a:pt x="750" y="32"/>
                          </a:lnTo>
                          <a:lnTo>
                            <a:pt x="752" y="32"/>
                          </a:lnTo>
                          <a:lnTo>
                            <a:pt x="752" y="30"/>
                          </a:lnTo>
                          <a:lnTo>
                            <a:pt x="754" y="30"/>
                          </a:lnTo>
                          <a:lnTo>
                            <a:pt x="756" y="30"/>
                          </a:lnTo>
                          <a:lnTo>
                            <a:pt x="758" y="30"/>
                          </a:lnTo>
                          <a:lnTo>
                            <a:pt x="760" y="30"/>
                          </a:lnTo>
                          <a:lnTo>
                            <a:pt x="762" y="30"/>
                          </a:lnTo>
                          <a:lnTo>
                            <a:pt x="764" y="30"/>
                          </a:lnTo>
                          <a:lnTo>
                            <a:pt x="766" y="30"/>
                          </a:lnTo>
                          <a:lnTo>
                            <a:pt x="768" y="30"/>
                          </a:lnTo>
                          <a:lnTo>
                            <a:pt x="770" y="30"/>
                          </a:lnTo>
                          <a:lnTo>
                            <a:pt x="770" y="29"/>
                          </a:lnTo>
                          <a:lnTo>
                            <a:pt x="771" y="29"/>
                          </a:lnTo>
                          <a:lnTo>
                            <a:pt x="773" y="29"/>
                          </a:lnTo>
                          <a:lnTo>
                            <a:pt x="775" y="29"/>
                          </a:lnTo>
                          <a:lnTo>
                            <a:pt x="775" y="27"/>
                          </a:lnTo>
                          <a:lnTo>
                            <a:pt x="777" y="27"/>
                          </a:lnTo>
                          <a:lnTo>
                            <a:pt x="779" y="27"/>
                          </a:lnTo>
                          <a:lnTo>
                            <a:pt x="781" y="25"/>
                          </a:lnTo>
                          <a:lnTo>
                            <a:pt x="783" y="25"/>
                          </a:lnTo>
                          <a:lnTo>
                            <a:pt x="785" y="25"/>
                          </a:lnTo>
                          <a:lnTo>
                            <a:pt x="787" y="25"/>
                          </a:lnTo>
                          <a:lnTo>
                            <a:pt x="789" y="25"/>
                          </a:lnTo>
                          <a:lnTo>
                            <a:pt x="791" y="25"/>
                          </a:lnTo>
                          <a:lnTo>
                            <a:pt x="793" y="25"/>
                          </a:lnTo>
                          <a:lnTo>
                            <a:pt x="795" y="25"/>
                          </a:lnTo>
                          <a:lnTo>
                            <a:pt x="796" y="25"/>
                          </a:lnTo>
                          <a:lnTo>
                            <a:pt x="798" y="25"/>
                          </a:lnTo>
                          <a:lnTo>
                            <a:pt x="798" y="23"/>
                          </a:lnTo>
                          <a:lnTo>
                            <a:pt x="800" y="23"/>
                          </a:lnTo>
                          <a:lnTo>
                            <a:pt x="802" y="23"/>
                          </a:lnTo>
                          <a:lnTo>
                            <a:pt x="804" y="23"/>
                          </a:lnTo>
                          <a:lnTo>
                            <a:pt x="804" y="21"/>
                          </a:lnTo>
                          <a:lnTo>
                            <a:pt x="806" y="21"/>
                          </a:lnTo>
                          <a:lnTo>
                            <a:pt x="808" y="19"/>
                          </a:lnTo>
                          <a:lnTo>
                            <a:pt x="810" y="19"/>
                          </a:lnTo>
                          <a:lnTo>
                            <a:pt x="812" y="17"/>
                          </a:lnTo>
                          <a:lnTo>
                            <a:pt x="814" y="15"/>
                          </a:lnTo>
                          <a:lnTo>
                            <a:pt x="816" y="15"/>
                          </a:lnTo>
                          <a:lnTo>
                            <a:pt x="816" y="13"/>
                          </a:lnTo>
                          <a:lnTo>
                            <a:pt x="818" y="11"/>
                          </a:lnTo>
                          <a:lnTo>
                            <a:pt x="819" y="9"/>
                          </a:lnTo>
                          <a:lnTo>
                            <a:pt x="819" y="7"/>
                          </a:lnTo>
                          <a:lnTo>
                            <a:pt x="821" y="7"/>
                          </a:lnTo>
                          <a:lnTo>
                            <a:pt x="821" y="6"/>
                          </a:lnTo>
                          <a:lnTo>
                            <a:pt x="821" y="4"/>
                          </a:lnTo>
                          <a:lnTo>
                            <a:pt x="823" y="4"/>
                          </a:lnTo>
                          <a:lnTo>
                            <a:pt x="823" y="2"/>
                          </a:lnTo>
                          <a:lnTo>
                            <a:pt x="825" y="0"/>
                          </a:lnTo>
                          <a:lnTo>
                            <a:pt x="825" y="2"/>
                          </a:lnTo>
                          <a:lnTo>
                            <a:pt x="827" y="2"/>
                          </a:lnTo>
                          <a:lnTo>
                            <a:pt x="829" y="2"/>
                          </a:lnTo>
                          <a:lnTo>
                            <a:pt x="831" y="4"/>
                          </a:lnTo>
                          <a:lnTo>
                            <a:pt x="831" y="6"/>
                          </a:lnTo>
                          <a:lnTo>
                            <a:pt x="831" y="7"/>
                          </a:lnTo>
                          <a:lnTo>
                            <a:pt x="831" y="9"/>
                          </a:lnTo>
                          <a:lnTo>
                            <a:pt x="829" y="11"/>
                          </a:lnTo>
                          <a:lnTo>
                            <a:pt x="831" y="11"/>
                          </a:lnTo>
                          <a:lnTo>
                            <a:pt x="833" y="11"/>
                          </a:lnTo>
                          <a:lnTo>
                            <a:pt x="835" y="11"/>
                          </a:lnTo>
                          <a:lnTo>
                            <a:pt x="837" y="11"/>
                          </a:lnTo>
                          <a:lnTo>
                            <a:pt x="839" y="11"/>
                          </a:lnTo>
                          <a:lnTo>
                            <a:pt x="841" y="11"/>
                          </a:lnTo>
                          <a:lnTo>
                            <a:pt x="841" y="13"/>
                          </a:lnTo>
                          <a:lnTo>
                            <a:pt x="843" y="13"/>
                          </a:lnTo>
                          <a:lnTo>
                            <a:pt x="843" y="15"/>
                          </a:lnTo>
                          <a:lnTo>
                            <a:pt x="843" y="13"/>
                          </a:lnTo>
                          <a:lnTo>
                            <a:pt x="844" y="13"/>
                          </a:lnTo>
                          <a:lnTo>
                            <a:pt x="844" y="11"/>
                          </a:lnTo>
                          <a:lnTo>
                            <a:pt x="846" y="11"/>
                          </a:lnTo>
                          <a:lnTo>
                            <a:pt x="848" y="13"/>
                          </a:lnTo>
                          <a:lnTo>
                            <a:pt x="848" y="15"/>
                          </a:lnTo>
                          <a:lnTo>
                            <a:pt x="850" y="15"/>
                          </a:lnTo>
                          <a:lnTo>
                            <a:pt x="850" y="13"/>
                          </a:lnTo>
                          <a:lnTo>
                            <a:pt x="852" y="11"/>
                          </a:lnTo>
                          <a:lnTo>
                            <a:pt x="854" y="11"/>
                          </a:lnTo>
                          <a:lnTo>
                            <a:pt x="856" y="9"/>
                          </a:lnTo>
                          <a:lnTo>
                            <a:pt x="858" y="9"/>
                          </a:lnTo>
                          <a:lnTo>
                            <a:pt x="860" y="7"/>
                          </a:lnTo>
                          <a:lnTo>
                            <a:pt x="860" y="6"/>
                          </a:lnTo>
                          <a:lnTo>
                            <a:pt x="858" y="6"/>
                          </a:lnTo>
                          <a:lnTo>
                            <a:pt x="858" y="4"/>
                          </a:lnTo>
                          <a:lnTo>
                            <a:pt x="860" y="4"/>
                          </a:lnTo>
                          <a:lnTo>
                            <a:pt x="862" y="4"/>
                          </a:lnTo>
                          <a:lnTo>
                            <a:pt x="864" y="6"/>
                          </a:lnTo>
                          <a:lnTo>
                            <a:pt x="866" y="7"/>
                          </a:lnTo>
                          <a:lnTo>
                            <a:pt x="866" y="9"/>
                          </a:lnTo>
                          <a:lnTo>
                            <a:pt x="867" y="9"/>
                          </a:lnTo>
                          <a:lnTo>
                            <a:pt x="867" y="11"/>
                          </a:lnTo>
                          <a:lnTo>
                            <a:pt x="869" y="11"/>
                          </a:lnTo>
                          <a:lnTo>
                            <a:pt x="871" y="13"/>
                          </a:lnTo>
                          <a:lnTo>
                            <a:pt x="871" y="15"/>
                          </a:lnTo>
                          <a:lnTo>
                            <a:pt x="869" y="17"/>
                          </a:lnTo>
                          <a:lnTo>
                            <a:pt x="869" y="19"/>
                          </a:lnTo>
                          <a:lnTo>
                            <a:pt x="869" y="21"/>
                          </a:lnTo>
                          <a:lnTo>
                            <a:pt x="871" y="23"/>
                          </a:lnTo>
                          <a:lnTo>
                            <a:pt x="871" y="25"/>
                          </a:lnTo>
                          <a:lnTo>
                            <a:pt x="873" y="27"/>
                          </a:lnTo>
                          <a:lnTo>
                            <a:pt x="873" y="29"/>
                          </a:lnTo>
                          <a:lnTo>
                            <a:pt x="875" y="29"/>
                          </a:lnTo>
                          <a:lnTo>
                            <a:pt x="877" y="29"/>
                          </a:lnTo>
                          <a:lnTo>
                            <a:pt x="879" y="27"/>
                          </a:lnTo>
                          <a:lnTo>
                            <a:pt x="879" y="25"/>
                          </a:lnTo>
                          <a:lnTo>
                            <a:pt x="879" y="23"/>
                          </a:lnTo>
                          <a:lnTo>
                            <a:pt x="881" y="23"/>
                          </a:lnTo>
                          <a:lnTo>
                            <a:pt x="883" y="23"/>
                          </a:lnTo>
                          <a:lnTo>
                            <a:pt x="883" y="25"/>
                          </a:lnTo>
                          <a:lnTo>
                            <a:pt x="885" y="25"/>
                          </a:lnTo>
                          <a:lnTo>
                            <a:pt x="885" y="27"/>
                          </a:lnTo>
                          <a:lnTo>
                            <a:pt x="885" y="29"/>
                          </a:lnTo>
                          <a:lnTo>
                            <a:pt x="887" y="29"/>
                          </a:lnTo>
                          <a:lnTo>
                            <a:pt x="887" y="30"/>
                          </a:lnTo>
                          <a:lnTo>
                            <a:pt x="889" y="30"/>
                          </a:lnTo>
                          <a:lnTo>
                            <a:pt x="889" y="32"/>
                          </a:lnTo>
                          <a:lnTo>
                            <a:pt x="891" y="32"/>
                          </a:lnTo>
                          <a:lnTo>
                            <a:pt x="892" y="32"/>
                          </a:lnTo>
                          <a:lnTo>
                            <a:pt x="892" y="30"/>
                          </a:lnTo>
                          <a:lnTo>
                            <a:pt x="894" y="30"/>
                          </a:lnTo>
                          <a:lnTo>
                            <a:pt x="896" y="30"/>
                          </a:lnTo>
                          <a:lnTo>
                            <a:pt x="896" y="32"/>
                          </a:lnTo>
                          <a:lnTo>
                            <a:pt x="896" y="34"/>
                          </a:lnTo>
                          <a:lnTo>
                            <a:pt x="894" y="36"/>
                          </a:lnTo>
                          <a:lnTo>
                            <a:pt x="892" y="36"/>
                          </a:lnTo>
                          <a:lnTo>
                            <a:pt x="892" y="38"/>
                          </a:lnTo>
                          <a:lnTo>
                            <a:pt x="894" y="40"/>
                          </a:lnTo>
                          <a:lnTo>
                            <a:pt x="896" y="40"/>
                          </a:lnTo>
                          <a:lnTo>
                            <a:pt x="896" y="42"/>
                          </a:lnTo>
                          <a:lnTo>
                            <a:pt x="898" y="42"/>
                          </a:lnTo>
                          <a:lnTo>
                            <a:pt x="900" y="42"/>
                          </a:lnTo>
                          <a:lnTo>
                            <a:pt x="902" y="42"/>
                          </a:lnTo>
                          <a:lnTo>
                            <a:pt x="902" y="40"/>
                          </a:lnTo>
                          <a:lnTo>
                            <a:pt x="902" y="38"/>
                          </a:lnTo>
                          <a:lnTo>
                            <a:pt x="902" y="36"/>
                          </a:lnTo>
                          <a:lnTo>
                            <a:pt x="900" y="34"/>
                          </a:lnTo>
                          <a:lnTo>
                            <a:pt x="902" y="34"/>
                          </a:lnTo>
                          <a:lnTo>
                            <a:pt x="902" y="32"/>
                          </a:lnTo>
                          <a:lnTo>
                            <a:pt x="904" y="32"/>
                          </a:lnTo>
                          <a:lnTo>
                            <a:pt x="906" y="30"/>
                          </a:lnTo>
                          <a:lnTo>
                            <a:pt x="908" y="30"/>
                          </a:lnTo>
                          <a:lnTo>
                            <a:pt x="910" y="30"/>
                          </a:lnTo>
                          <a:lnTo>
                            <a:pt x="912" y="30"/>
                          </a:lnTo>
                          <a:lnTo>
                            <a:pt x="914" y="30"/>
                          </a:lnTo>
                          <a:lnTo>
                            <a:pt x="914" y="32"/>
                          </a:lnTo>
                          <a:lnTo>
                            <a:pt x="914" y="34"/>
                          </a:lnTo>
                          <a:lnTo>
                            <a:pt x="914" y="36"/>
                          </a:lnTo>
                          <a:lnTo>
                            <a:pt x="914" y="38"/>
                          </a:lnTo>
                          <a:lnTo>
                            <a:pt x="915" y="38"/>
                          </a:lnTo>
                          <a:lnTo>
                            <a:pt x="917" y="40"/>
                          </a:lnTo>
                          <a:lnTo>
                            <a:pt x="919" y="40"/>
                          </a:lnTo>
                          <a:lnTo>
                            <a:pt x="921" y="40"/>
                          </a:lnTo>
                          <a:lnTo>
                            <a:pt x="921" y="42"/>
                          </a:lnTo>
                          <a:lnTo>
                            <a:pt x="923" y="42"/>
                          </a:lnTo>
                          <a:lnTo>
                            <a:pt x="923" y="44"/>
                          </a:lnTo>
                          <a:lnTo>
                            <a:pt x="925" y="44"/>
                          </a:lnTo>
                          <a:lnTo>
                            <a:pt x="925" y="42"/>
                          </a:lnTo>
                          <a:lnTo>
                            <a:pt x="925" y="44"/>
                          </a:lnTo>
                          <a:lnTo>
                            <a:pt x="925" y="46"/>
                          </a:lnTo>
                          <a:lnTo>
                            <a:pt x="925" y="48"/>
                          </a:lnTo>
                          <a:lnTo>
                            <a:pt x="925" y="50"/>
                          </a:lnTo>
                          <a:lnTo>
                            <a:pt x="925" y="52"/>
                          </a:lnTo>
                          <a:lnTo>
                            <a:pt x="925" y="54"/>
                          </a:lnTo>
                          <a:lnTo>
                            <a:pt x="927" y="55"/>
                          </a:lnTo>
                          <a:lnTo>
                            <a:pt x="929" y="55"/>
                          </a:lnTo>
                          <a:lnTo>
                            <a:pt x="931" y="55"/>
                          </a:lnTo>
                          <a:lnTo>
                            <a:pt x="933" y="55"/>
                          </a:lnTo>
                          <a:lnTo>
                            <a:pt x="933" y="57"/>
                          </a:lnTo>
                          <a:lnTo>
                            <a:pt x="935" y="57"/>
                          </a:lnTo>
                          <a:lnTo>
                            <a:pt x="935" y="59"/>
                          </a:lnTo>
                          <a:lnTo>
                            <a:pt x="935" y="61"/>
                          </a:lnTo>
                          <a:lnTo>
                            <a:pt x="933" y="61"/>
                          </a:lnTo>
                          <a:lnTo>
                            <a:pt x="933" y="63"/>
                          </a:lnTo>
                          <a:lnTo>
                            <a:pt x="933" y="65"/>
                          </a:lnTo>
                          <a:lnTo>
                            <a:pt x="931" y="65"/>
                          </a:lnTo>
                          <a:lnTo>
                            <a:pt x="931" y="63"/>
                          </a:lnTo>
                          <a:lnTo>
                            <a:pt x="929" y="63"/>
                          </a:lnTo>
                          <a:lnTo>
                            <a:pt x="929" y="61"/>
                          </a:lnTo>
                          <a:lnTo>
                            <a:pt x="927" y="61"/>
                          </a:lnTo>
                          <a:lnTo>
                            <a:pt x="927" y="63"/>
                          </a:lnTo>
                          <a:lnTo>
                            <a:pt x="925" y="63"/>
                          </a:lnTo>
                          <a:lnTo>
                            <a:pt x="923" y="65"/>
                          </a:lnTo>
                          <a:lnTo>
                            <a:pt x="921" y="67"/>
                          </a:lnTo>
                          <a:lnTo>
                            <a:pt x="919" y="69"/>
                          </a:lnTo>
                          <a:lnTo>
                            <a:pt x="919" y="71"/>
                          </a:lnTo>
                          <a:lnTo>
                            <a:pt x="921" y="71"/>
                          </a:lnTo>
                          <a:lnTo>
                            <a:pt x="921" y="73"/>
                          </a:lnTo>
                          <a:lnTo>
                            <a:pt x="923" y="75"/>
                          </a:lnTo>
                          <a:lnTo>
                            <a:pt x="925" y="77"/>
                          </a:lnTo>
                          <a:lnTo>
                            <a:pt x="927" y="77"/>
                          </a:lnTo>
                          <a:lnTo>
                            <a:pt x="929" y="78"/>
                          </a:lnTo>
                          <a:lnTo>
                            <a:pt x="927" y="80"/>
                          </a:lnTo>
                          <a:lnTo>
                            <a:pt x="929" y="82"/>
                          </a:lnTo>
                          <a:lnTo>
                            <a:pt x="929" y="84"/>
                          </a:lnTo>
                          <a:lnTo>
                            <a:pt x="931" y="84"/>
                          </a:lnTo>
                          <a:lnTo>
                            <a:pt x="933" y="84"/>
                          </a:lnTo>
                          <a:lnTo>
                            <a:pt x="935" y="84"/>
                          </a:lnTo>
                          <a:lnTo>
                            <a:pt x="937" y="84"/>
                          </a:lnTo>
                          <a:lnTo>
                            <a:pt x="937" y="86"/>
                          </a:lnTo>
                          <a:lnTo>
                            <a:pt x="937" y="88"/>
                          </a:lnTo>
                          <a:lnTo>
                            <a:pt x="937" y="90"/>
                          </a:lnTo>
                          <a:lnTo>
                            <a:pt x="939" y="90"/>
                          </a:lnTo>
                          <a:lnTo>
                            <a:pt x="939" y="92"/>
                          </a:lnTo>
                          <a:lnTo>
                            <a:pt x="940" y="94"/>
                          </a:lnTo>
                          <a:lnTo>
                            <a:pt x="940" y="96"/>
                          </a:lnTo>
                          <a:lnTo>
                            <a:pt x="940" y="98"/>
                          </a:lnTo>
                          <a:lnTo>
                            <a:pt x="940" y="100"/>
                          </a:lnTo>
                          <a:lnTo>
                            <a:pt x="939" y="102"/>
                          </a:lnTo>
                          <a:lnTo>
                            <a:pt x="939" y="103"/>
                          </a:lnTo>
                          <a:lnTo>
                            <a:pt x="940" y="105"/>
                          </a:lnTo>
                          <a:lnTo>
                            <a:pt x="942" y="105"/>
                          </a:lnTo>
                          <a:lnTo>
                            <a:pt x="942" y="107"/>
                          </a:lnTo>
                          <a:lnTo>
                            <a:pt x="942" y="109"/>
                          </a:lnTo>
                          <a:lnTo>
                            <a:pt x="942" y="111"/>
                          </a:lnTo>
                          <a:lnTo>
                            <a:pt x="944" y="113"/>
                          </a:lnTo>
                          <a:lnTo>
                            <a:pt x="946" y="113"/>
                          </a:lnTo>
                          <a:lnTo>
                            <a:pt x="948" y="115"/>
                          </a:lnTo>
                          <a:lnTo>
                            <a:pt x="948" y="117"/>
                          </a:lnTo>
                          <a:lnTo>
                            <a:pt x="948" y="119"/>
                          </a:lnTo>
                          <a:lnTo>
                            <a:pt x="950" y="121"/>
                          </a:lnTo>
                          <a:lnTo>
                            <a:pt x="952" y="121"/>
                          </a:lnTo>
                          <a:lnTo>
                            <a:pt x="952" y="123"/>
                          </a:lnTo>
                          <a:lnTo>
                            <a:pt x="952" y="125"/>
                          </a:lnTo>
                          <a:lnTo>
                            <a:pt x="952" y="126"/>
                          </a:lnTo>
                          <a:lnTo>
                            <a:pt x="954" y="126"/>
                          </a:lnTo>
                          <a:lnTo>
                            <a:pt x="956" y="126"/>
                          </a:lnTo>
                          <a:lnTo>
                            <a:pt x="958" y="126"/>
                          </a:lnTo>
                          <a:lnTo>
                            <a:pt x="958" y="125"/>
                          </a:lnTo>
                          <a:lnTo>
                            <a:pt x="958" y="123"/>
                          </a:lnTo>
                          <a:lnTo>
                            <a:pt x="958" y="121"/>
                          </a:lnTo>
                          <a:lnTo>
                            <a:pt x="960" y="121"/>
                          </a:lnTo>
                          <a:lnTo>
                            <a:pt x="962" y="121"/>
                          </a:lnTo>
                          <a:lnTo>
                            <a:pt x="963" y="121"/>
                          </a:lnTo>
                          <a:lnTo>
                            <a:pt x="963" y="119"/>
                          </a:lnTo>
                          <a:lnTo>
                            <a:pt x="965" y="119"/>
                          </a:lnTo>
                          <a:lnTo>
                            <a:pt x="967" y="119"/>
                          </a:lnTo>
                          <a:lnTo>
                            <a:pt x="969" y="119"/>
                          </a:lnTo>
                          <a:lnTo>
                            <a:pt x="971" y="117"/>
                          </a:lnTo>
                          <a:lnTo>
                            <a:pt x="973" y="117"/>
                          </a:lnTo>
                          <a:lnTo>
                            <a:pt x="973" y="115"/>
                          </a:lnTo>
                          <a:lnTo>
                            <a:pt x="973" y="113"/>
                          </a:lnTo>
                          <a:lnTo>
                            <a:pt x="971" y="113"/>
                          </a:lnTo>
                          <a:lnTo>
                            <a:pt x="969" y="113"/>
                          </a:lnTo>
                          <a:lnTo>
                            <a:pt x="967" y="113"/>
                          </a:lnTo>
                          <a:lnTo>
                            <a:pt x="967" y="111"/>
                          </a:lnTo>
                          <a:lnTo>
                            <a:pt x="967" y="109"/>
                          </a:lnTo>
                          <a:lnTo>
                            <a:pt x="969" y="109"/>
                          </a:lnTo>
                          <a:lnTo>
                            <a:pt x="971" y="107"/>
                          </a:lnTo>
                          <a:lnTo>
                            <a:pt x="973" y="107"/>
                          </a:lnTo>
                          <a:lnTo>
                            <a:pt x="975" y="107"/>
                          </a:lnTo>
                          <a:lnTo>
                            <a:pt x="977" y="107"/>
                          </a:lnTo>
                          <a:lnTo>
                            <a:pt x="977" y="105"/>
                          </a:lnTo>
                          <a:lnTo>
                            <a:pt x="979" y="105"/>
                          </a:lnTo>
                          <a:lnTo>
                            <a:pt x="981" y="105"/>
                          </a:lnTo>
                          <a:lnTo>
                            <a:pt x="983" y="107"/>
                          </a:lnTo>
                          <a:lnTo>
                            <a:pt x="983" y="109"/>
                          </a:lnTo>
                          <a:lnTo>
                            <a:pt x="985" y="109"/>
                          </a:lnTo>
                          <a:lnTo>
                            <a:pt x="985" y="111"/>
                          </a:lnTo>
                          <a:lnTo>
                            <a:pt x="987" y="111"/>
                          </a:lnTo>
                          <a:lnTo>
                            <a:pt x="987" y="113"/>
                          </a:lnTo>
                          <a:lnTo>
                            <a:pt x="988" y="113"/>
                          </a:lnTo>
                          <a:lnTo>
                            <a:pt x="988" y="115"/>
                          </a:lnTo>
                          <a:lnTo>
                            <a:pt x="990" y="115"/>
                          </a:lnTo>
                          <a:lnTo>
                            <a:pt x="992" y="117"/>
                          </a:lnTo>
                          <a:lnTo>
                            <a:pt x="994" y="119"/>
                          </a:lnTo>
                          <a:lnTo>
                            <a:pt x="994" y="121"/>
                          </a:lnTo>
                          <a:lnTo>
                            <a:pt x="996" y="121"/>
                          </a:lnTo>
                          <a:lnTo>
                            <a:pt x="996" y="123"/>
                          </a:lnTo>
                          <a:lnTo>
                            <a:pt x="998" y="125"/>
                          </a:lnTo>
                          <a:lnTo>
                            <a:pt x="1000" y="123"/>
                          </a:lnTo>
                          <a:lnTo>
                            <a:pt x="1002" y="123"/>
                          </a:lnTo>
                          <a:lnTo>
                            <a:pt x="1002" y="119"/>
                          </a:lnTo>
                          <a:lnTo>
                            <a:pt x="1004" y="119"/>
                          </a:lnTo>
                          <a:lnTo>
                            <a:pt x="1004" y="117"/>
                          </a:lnTo>
                          <a:lnTo>
                            <a:pt x="1006" y="117"/>
                          </a:lnTo>
                          <a:lnTo>
                            <a:pt x="1006" y="115"/>
                          </a:lnTo>
                          <a:lnTo>
                            <a:pt x="1008" y="115"/>
                          </a:lnTo>
                          <a:lnTo>
                            <a:pt x="1010" y="115"/>
                          </a:lnTo>
                          <a:lnTo>
                            <a:pt x="1011" y="115"/>
                          </a:lnTo>
                          <a:lnTo>
                            <a:pt x="1011" y="117"/>
                          </a:lnTo>
                          <a:lnTo>
                            <a:pt x="1013" y="119"/>
                          </a:lnTo>
                          <a:lnTo>
                            <a:pt x="1013" y="121"/>
                          </a:lnTo>
                          <a:lnTo>
                            <a:pt x="1015" y="121"/>
                          </a:lnTo>
                          <a:lnTo>
                            <a:pt x="1015" y="123"/>
                          </a:lnTo>
                          <a:lnTo>
                            <a:pt x="1017" y="123"/>
                          </a:lnTo>
                          <a:lnTo>
                            <a:pt x="1017" y="125"/>
                          </a:lnTo>
                          <a:lnTo>
                            <a:pt x="1017" y="126"/>
                          </a:lnTo>
                          <a:lnTo>
                            <a:pt x="1019" y="128"/>
                          </a:lnTo>
                          <a:lnTo>
                            <a:pt x="1019" y="130"/>
                          </a:lnTo>
                          <a:lnTo>
                            <a:pt x="1021" y="130"/>
                          </a:lnTo>
                          <a:lnTo>
                            <a:pt x="1021" y="132"/>
                          </a:lnTo>
                          <a:lnTo>
                            <a:pt x="1021" y="134"/>
                          </a:lnTo>
                          <a:lnTo>
                            <a:pt x="1023" y="134"/>
                          </a:lnTo>
                          <a:lnTo>
                            <a:pt x="1025" y="134"/>
                          </a:lnTo>
                          <a:lnTo>
                            <a:pt x="1025" y="136"/>
                          </a:lnTo>
                          <a:lnTo>
                            <a:pt x="1027" y="134"/>
                          </a:lnTo>
                          <a:lnTo>
                            <a:pt x="1027" y="132"/>
                          </a:lnTo>
                          <a:lnTo>
                            <a:pt x="1027" y="130"/>
                          </a:lnTo>
                          <a:lnTo>
                            <a:pt x="1029" y="130"/>
                          </a:lnTo>
                          <a:lnTo>
                            <a:pt x="1029" y="128"/>
                          </a:lnTo>
                          <a:lnTo>
                            <a:pt x="1031" y="128"/>
                          </a:lnTo>
                          <a:lnTo>
                            <a:pt x="1031" y="126"/>
                          </a:lnTo>
                          <a:lnTo>
                            <a:pt x="1033" y="126"/>
                          </a:lnTo>
                          <a:lnTo>
                            <a:pt x="1035" y="128"/>
                          </a:lnTo>
                          <a:lnTo>
                            <a:pt x="1036" y="130"/>
                          </a:lnTo>
                          <a:lnTo>
                            <a:pt x="1038" y="130"/>
                          </a:lnTo>
                          <a:lnTo>
                            <a:pt x="1036" y="128"/>
                          </a:lnTo>
                          <a:lnTo>
                            <a:pt x="1036" y="126"/>
                          </a:lnTo>
                          <a:lnTo>
                            <a:pt x="1038" y="126"/>
                          </a:lnTo>
                          <a:lnTo>
                            <a:pt x="1038" y="125"/>
                          </a:lnTo>
                          <a:lnTo>
                            <a:pt x="1040" y="125"/>
                          </a:lnTo>
                          <a:lnTo>
                            <a:pt x="1040" y="126"/>
                          </a:lnTo>
                          <a:lnTo>
                            <a:pt x="1042" y="126"/>
                          </a:lnTo>
                          <a:lnTo>
                            <a:pt x="1042" y="128"/>
                          </a:lnTo>
                          <a:lnTo>
                            <a:pt x="1042" y="130"/>
                          </a:lnTo>
                          <a:lnTo>
                            <a:pt x="1044" y="132"/>
                          </a:lnTo>
                          <a:lnTo>
                            <a:pt x="1046" y="132"/>
                          </a:lnTo>
                          <a:lnTo>
                            <a:pt x="1046" y="134"/>
                          </a:lnTo>
                          <a:lnTo>
                            <a:pt x="1048" y="134"/>
                          </a:lnTo>
                          <a:lnTo>
                            <a:pt x="1050" y="136"/>
                          </a:lnTo>
                          <a:lnTo>
                            <a:pt x="1052" y="136"/>
                          </a:lnTo>
                          <a:lnTo>
                            <a:pt x="1052" y="138"/>
                          </a:lnTo>
                          <a:lnTo>
                            <a:pt x="1054" y="140"/>
                          </a:lnTo>
                          <a:lnTo>
                            <a:pt x="1054" y="142"/>
                          </a:lnTo>
                          <a:lnTo>
                            <a:pt x="1056" y="144"/>
                          </a:lnTo>
                          <a:lnTo>
                            <a:pt x="1058" y="146"/>
                          </a:lnTo>
                          <a:lnTo>
                            <a:pt x="1058" y="148"/>
                          </a:lnTo>
                          <a:lnTo>
                            <a:pt x="1059" y="150"/>
                          </a:lnTo>
                          <a:lnTo>
                            <a:pt x="1059" y="151"/>
                          </a:lnTo>
                          <a:lnTo>
                            <a:pt x="1059" y="153"/>
                          </a:lnTo>
                          <a:lnTo>
                            <a:pt x="1058" y="155"/>
                          </a:lnTo>
                          <a:lnTo>
                            <a:pt x="1056" y="155"/>
                          </a:lnTo>
                          <a:lnTo>
                            <a:pt x="1056" y="157"/>
                          </a:lnTo>
                          <a:lnTo>
                            <a:pt x="1056" y="159"/>
                          </a:lnTo>
                          <a:lnTo>
                            <a:pt x="1056" y="161"/>
                          </a:lnTo>
                          <a:lnTo>
                            <a:pt x="1058" y="163"/>
                          </a:lnTo>
                          <a:lnTo>
                            <a:pt x="1059" y="163"/>
                          </a:lnTo>
                          <a:lnTo>
                            <a:pt x="1059" y="161"/>
                          </a:lnTo>
                          <a:lnTo>
                            <a:pt x="1061" y="159"/>
                          </a:lnTo>
                          <a:lnTo>
                            <a:pt x="1061" y="157"/>
                          </a:lnTo>
                          <a:lnTo>
                            <a:pt x="1063" y="157"/>
                          </a:lnTo>
                          <a:lnTo>
                            <a:pt x="1065" y="157"/>
                          </a:lnTo>
                          <a:lnTo>
                            <a:pt x="1065" y="155"/>
                          </a:lnTo>
                          <a:lnTo>
                            <a:pt x="1067" y="155"/>
                          </a:lnTo>
                          <a:lnTo>
                            <a:pt x="1069" y="155"/>
                          </a:lnTo>
                          <a:lnTo>
                            <a:pt x="1071" y="153"/>
                          </a:lnTo>
                          <a:lnTo>
                            <a:pt x="1073" y="153"/>
                          </a:lnTo>
                          <a:lnTo>
                            <a:pt x="1075" y="153"/>
                          </a:lnTo>
                          <a:lnTo>
                            <a:pt x="1077" y="153"/>
                          </a:lnTo>
                          <a:lnTo>
                            <a:pt x="1077" y="155"/>
                          </a:lnTo>
                          <a:lnTo>
                            <a:pt x="1079" y="157"/>
                          </a:lnTo>
                          <a:lnTo>
                            <a:pt x="1079" y="161"/>
                          </a:lnTo>
                          <a:lnTo>
                            <a:pt x="1079" y="163"/>
                          </a:lnTo>
                          <a:lnTo>
                            <a:pt x="1081" y="163"/>
                          </a:lnTo>
                          <a:lnTo>
                            <a:pt x="1083" y="163"/>
                          </a:lnTo>
                          <a:lnTo>
                            <a:pt x="1084" y="163"/>
                          </a:lnTo>
                          <a:lnTo>
                            <a:pt x="1088" y="163"/>
                          </a:lnTo>
                          <a:lnTo>
                            <a:pt x="1092" y="163"/>
                          </a:lnTo>
                          <a:lnTo>
                            <a:pt x="1094" y="161"/>
                          </a:lnTo>
                          <a:lnTo>
                            <a:pt x="1096" y="161"/>
                          </a:lnTo>
                          <a:lnTo>
                            <a:pt x="1096" y="159"/>
                          </a:lnTo>
                          <a:lnTo>
                            <a:pt x="1096" y="157"/>
                          </a:lnTo>
                          <a:lnTo>
                            <a:pt x="1096" y="155"/>
                          </a:lnTo>
                          <a:lnTo>
                            <a:pt x="1094" y="155"/>
                          </a:lnTo>
                          <a:lnTo>
                            <a:pt x="1092" y="155"/>
                          </a:lnTo>
                          <a:lnTo>
                            <a:pt x="1090" y="155"/>
                          </a:lnTo>
                          <a:lnTo>
                            <a:pt x="1090" y="157"/>
                          </a:lnTo>
                          <a:lnTo>
                            <a:pt x="1086" y="155"/>
                          </a:lnTo>
                          <a:lnTo>
                            <a:pt x="1084" y="155"/>
                          </a:lnTo>
                          <a:lnTo>
                            <a:pt x="1084" y="153"/>
                          </a:lnTo>
                          <a:lnTo>
                            <a:pt x="1083" y="153"/>
                          </a:lnTo>
                          <a:lnTo>
                            <a:pt x="1083" y="151"/>
                          </a:lnTo>
                          <a:lnTo>
                            <a:pt x="1084" y="151"/>
                          </a:lnTo>
                          <a:lnTo>
                            <a:pt x="1084" y="150"/>
                          </a:lnTo>
                          <a:lnTo>
                            <a:pt x="1086" y="150"/>
                          </a:lnTo>
                          <a:lnTo>
                            <a:pt x="1088" y="150"/>
                          </a:lnTo>
                          <a:lnTo>
                            <a:pt x="1090" y="150"/>
                          </a:lnTo>
                          <a:lnTo>
                            <a:pt x="1090" y="148"/>
                          </a:lnTo>
                          <a:lnTo>
                            <a:pt x="1092" y="148"/>
                          </a:lnTo>
                          <a:lnTo>
                            <a:pt x="1094" y="148"/>
                          </a:lnTo>
                          <a:lnTo>
                            <a:pt x="1096" y="148"/>
                          </a:lnTo>
                          <a:lnTo>
                            <a:pt x="1098" y="148"/>
                          </a:lnTo>
                          <a:lnTo>
                            <a:pt x="1100" y="148"/>
                          </a:lnTo>
                          <a:lnTo>
                            <a:pt x="1100" y="146"/>
                          </a:lnTo>
                          <a:lnTo>
                            <a:pt x="1102" y="144"/>
                          </a:lnTo>
                          <a:lnTo>
                            <a:pt x="1102" y="142"/>
                          </a:lnTo>
                          <a:lnTo>
                            <a:pt x="1104" y="142"/>
                          </a:lnTo>
                          <a:lnTo>
                            <a:pt x="1104" y="140"/>
                          </a:lnTo>
                          <a:lnTo>
                            <a:pt x="1106" y="140"/>
                          </a:lnTo>
                          <a:lnTo>
                            <a:pt x="1107" y="140"/>
                          </a:lnTo>
                          <a:lnTo>
                            <a:pt x="1109" y="142"/>
                          </a:lnTo>
                          <a:lnTo>
                            <a:pt x="1111" y="142"/>
                          </a:lnTo>
                          <a:lnTo>
                            <a:pt x="1111" y="144"/>
                          </a:lnTo>
                          <a:lnTo>
                            <a:pt x="1113" y="146"/>
                          </a:lnTo>
                          <a:lnTo>
                            <a:pt x="1115" y="148"/>
                          </a:lnTo>
                          <a:lnTo>
                            <a:pt x="1117" y="150"/>
                          </a:lnTo>
                          <a:lnTo>
                            <a:pt x="1119" y="148"/>
                          </a:lnTo>
                          <a:lnTo>
                            <a:pt x="1121" y="148"/>
                          </a:lnTo>
                          <a:lnTo>
                            <a:pt x="1123" y="146"/>
                          </a:lnTo>
                          <a:lnTo>
                            <a:pt x="1125" y="148"/>
                          </a:lnTo>
                          <a:lnTo>
                            <a:pt x="1127" y="148"/>
                          </a:lnTo>
                          <a:lnTo>
                            <a:pt x="1127" y="151"/>
                          </a:lnTo>
                          <a:lnTo>
                            <a:pt x="1129" y="153"/>
                          </a:lnTo>
                          <a:lnTo>
                            <a:pt x="1129" y="155"/>
                          </a:lnTo>
                          <a:lnTo>
                            <a:pt x="1129" y="157"/>
                          </a:lnTo>
                          <a:lnTo>
                            <a:pt x="1127" y="157"/>
                          </a:lnTo>
                          <a:lnTo>
                            <a:pt x="1125" y="157"/>
                          </a:lnTo>
                          <a:lnTo>
                            <a:pt x="1123" y="157"/>
                          </a:lnTo>
                          <a:lnTo>
                            <a:pt x="1121" y="155"/>
                          </a:lnTo>
                          <a:lnTo>
                            <a:pt x="1119" y="155"/>
                          </a:lnTo>
                          <a:lnTo>
                            <a:pt x="1117" y="155"/>
                          </a:lnTo>
                          <a:lnTo>
                            <a:pt x="1115" y="155"/>
                          </a:lnTo>
                          <a:lnTo>
                            <a:pt x="1115" y="157"/>
                          </a:lnTo>
                          <a:lnTo>
                            <a:pt x="1115" y="159"/>
                          </a:lnTo>
                          <a:lnTo>
                            <a:pt x="1113" y="159"/>
                          </a:lnTo>
                          <a:lnTo>
                            <a:pt x="1113" y="161"/>
                          </a:lnTo>
                          <a:lnTo>
                            <a:pt x="1111" y="161"/>
                          </a:lnTo>
                          <a:lnTo>
                            <a:pt x="1111" y="163"/>
                          </a:lnTo>
                          <a:lnTo>
                            <a:pt x="1109" y="163"/>
                          </a:lnTo>
                          <a:lnTo>
                            <a:pt x="1107" y="165"/>
                          </a:lnTo>
                          <a:lnTo>
                            <a:pt x="1106" y="165"/>
                          </a:lnTo>
                          <a:lnTo>
                            <a:pt x="1104" y="167"/>
                          </a:lnTo>
                          <a:lnTo>
                            <a:pt x="1102" y="169"/>
                          </a:lnTo>
                          <a:lnTo>
                            <a:pt x="1102" y="171"/>
                          </a:lnTo>
                          <a:lnTo>
                            <a:pt x="1100" y="171"/>
                          </a:lnTo>
                          <a:lnTo>
                            <a:pt x="1100" y="173"/>
                          </a:lnTo>
                          <a:lnTo>
                            <a:pt x="1098" y="174"/>
                          </a:lnTo>
                          <a:lnTo>
                            <a:pt x="1096" y="176"/>
                          </a:lnTo>
                          <a:lnTo>
                            <a:pt x="1096" y="178"/>
                          </a:lnTo>
                          <a:lnTo>
                            <a:pt x="1094" y="178"/>
                          </a:lnTo>
                          <a:lnTo>
                            <a:pt x="1094" y="180"/>
                          </a:lnTo>
                          <a:lnTo>
                            <a:pt x="1094" y="182"/>
                          </a:lnTo>
                          <a:lnTo>
                            <a:pt x="1094" y="184"/>
                          </a:lnTo>
                          <a:lnTo>
                            <a:pt x="1094" y="186"/>
                          </a:lnTo>
                          <a:lnTo>
                            <a:pt x="1096" y="186"/>
                          </a:lnTo>
                          <a:lnTo>
                            <a:pt x="1096" y="188"/>
                          </a:lnTo>
                          <a:lnTo>
                            <a:pt x="1098" y="188"/>
                          </a:lnTo>
                          <a:lnTo>
                            <a:pt x="1100" y="188"/>
                          </a:lnTo>
                          <a:lnTo>
                            <a:pt x="1100" y="186"/>
                          </a:lnTo>
                          <a:lnTo>
                            <a:pt x="1100" y="184"/>
                          </a:lnTo>
                          <a:lnTo>
                            <a:pt x="1100" y="182"/>
                          </a:lnTo>
                          <a:lnTo>
                            <a:pt x="1100" y="180"/>
                          </a:lnTo>
                          <a:lnTo>
                            <a:pt x="1102" y="180"/>
                          </a:lnTo>
                          <a:lnTo>
                            <a:pt x="1102" y="178"/>
                          </a:lnTo>
                          <a:lnTo>
                            <a:pt x="1104" y="178"/>
                          </a:lnTo>
                          <a:lnTo>
                            <a:pt x="1106" y="178"/>
                          </a:lnTo>
                          <a:lnTo>
                            <a:pt x="1106" y="180"/>
                          </a:lnTo>
                          <a:lnTo>
                            <a:pt x="1107" y="180"/>
                          </a:lnTo>
                          <a:lnTo>
                            <a:pt x="1107" y="182"/>
                          </a:lnTo>
                          <a:lnTo>
                            <a:pt x="1109" y="182"/>
                          </a:lnTo>
                          <a:lnTo>
                            <a:pt x="1109" y="184"/>
                          </a:lnTo>
                          <a:lnTo>
                            <a:pt x="1109" y="186"/>
                          </a:lnTo>
                          <a:lnTo>
                            <a:pt x="1111" y="188"/>
                          </a:lnTo>
                          <a:lnTo>
                            <a:pt x="1111" y="190"/>
                          </a:lnTo>
                          <a:lnTo>
                            <a:pt x="1111" y="192"/>
                          </a:lnTo>
                          <a:lnTo>
                            <a:pt x="1111" y="194"/>
                          </a:lnTo>
                          <a:lnTo>
                            <a:pt x="1111" y="196"/>
                          </a:lnTo>
                          <a:lnTo>
                            <a:pt x="1113" y="198"/>
                          </a:lnTo>
                          <a:lnTo>
                            <a:pt x="1111" y="198"/>
                          </a:lnTo>
                          <a:lnTo>
                            <a:pt x="1111" y="201"/>
                          </a:lnTo>
                          <a:lnTo>
                            <a:pt x="1111" y="203"/>
                          </a:lnTo>
                          <a:lnTo>
                            <a:pt x="1111" y="205"/>
                          </a:lnTo>
                          <a:lnTo>
                            <a:pt x="1111" y="207"/>
                          </a:lnTo>
                          <a:lnTo>
                            <a:pt x="1113" y="209"/>
                          </a:lnTo>
                          <a:lnTo>
                            <a:pt x="1113" y="211"/>
                          </a:lnTo>
                          <a:lnTo>
                            <a:pt x="1111" y="211"/>
                          </a:lnTo>
                          <a:lnTo>
                            <a:pt x="1111" y="213"/>
                          </a:lnTo>
                          <a:lnTo>
                            <a:pt x="1109" y="215"/>
                          </a:lnTo>
                          <a:lnTo>
                            <a:pt x="1109" y="217"/>
                          </a:lnTo>
                          <a:lnTo>
                            <a:pt x="1109" y="219"/>
                          </a:lnTo>
                          <a:lnTo>
                            <a:pt x="1109" y="221"/>
                          </a:lnTo>
                          <a:lnTo>
                            <a:pt x="1111" y="223"/>
                          </a:lnTo>
                          <a:lnTo>
                            <a:pt x="1111" y="224"/>
                          </a:lnTo>
                          <a:lnTo>
                            <a:pt x="1113" y="226"/>
                          </a:lnTo>
                          <a:lnTo>
                            <a:pt x="1113" y="228"/>
                          </a:lnTo>
                          <a:lnTo>
                            <a:pt x="1111" y="230"/>
                          </a:lnTo>
                          <a:lnTo>
                            <a:pt x="1109" y="230"/>
                          </a:lnTo>
                          <a:lnTo>
                            <a:pt x="1107" y="230"/>
                          </a:lnTo>
                          <a:lnTo>
                            <a:pt x="1106" y="230"/>
                          </a:lnTo>
                          <a:lnTo>
                            <a:pt x="1104" y="230"/>
                          </a:lnTo>
                          <a:lnTo>
                            <a:pt x="1102" y="230"/>
                          </a:lnTo>
                          <a:lnTo>
                            <a:pt x="1102" y="232"/>
                          </a:lnTo>
                          <a:lnTo>
                            <a:pt x="1102" y="234"/>
                          </a:lnTo>
                          <a:lnTo>
                            <a:pt x="1100" y="236"/>
                          </a:lnTo>
                          <a:lnTo>
                            <a:pt x="1100" y="238"/>
                          </a:lnTo>
                          <a:lnTo>
                            <a:pt x="1100" y="240"/>
                          </a:lnTo>
                          <a:lnTo>
                            <a:pt x="1100" y="242"/>
                          </a:lnTo>
                          <a:lnTo>
                            <a:pt x="1100" y="244"/>
                          </a:lnTo>
                          <a:lnTo>
                            <a:pt x="1102" y="246"/>
                          </a:lnTo>
                          <a:lnTo>
                            <a:pt x="1102" y="247"/>
                          </a:lnTo>
                          <a:lnTo>
                            <a:pt x="1104" y="247"/>
                          </a:lnTo>
                          <a:lnTo>
                            <a:pt x="1104" y="249"/>
                          </a:lnTo>
                          <a:lnTo>
                            <a:pt x="1106" y="249"/>
                          </a:lnTo>
                          <a:lnTo>
                            <a:pt x="1107" y="251"/>
                          </a:lnTo>
                          <a:lnTo>
                            <a:pt x="1109" y="251"/>
                          </a:lnTo>
                          <a:lnTo>
                            <a:pt x="1111" y="253"/>
                          </a:lnTo>
                          <a:lnTo>
                            <a:pt x="1113" y="255"/>
                          </a:lnTo>
                          <a:lnTo>
                            <a:pt x="1113" y="257"/>
                          </a:lnTo>
                          <a:lnTo>
                            <a:pt x="1115" y="259"/>
                          </a:lnTo>
                          <a:lnTo>
                            <a:pt x="1117" y="261"/>
                          </a:lnTo>
                          <a:lnTo>
                            <a:pt x="1119" y="265"/>
                          </a:lnTo>
                          <a:lnTo>
                            <a:pt x="1121" y="265"/>
                          </a:lnTo>
                          <a:lnTo>
                            <a:pt x="1121" y="267"/>
                          </a:lnTo>
                          <a:lnTo>
                            <a:pt x="1121" y="269"/>
                          </a:lnTo>
                          <a:lnTo>
                            <a:pt x="1119" y="271"/>
                          </a:lnTo>
                          <a:lnTo>
                            <a:pt x="1117" y="271"/>
                          </a:lnTo>
                          <a:lnTo>
                            <a:pt x="1115" y="272"/>
                          </a:lnTo>
                          <a:lnTo>
                            <a:pt x="1113" y="274"/>
                          </a:lnTo>
                          <a:lnTo>
                            <a:pt x="1113" y="276"/>
                          </a:lnTo>
                          <a:lnTo>
                            <a:pt x="1113" y="278"/>
                          </a:lnTo>
                          <a:lnTo>
                            <a:pt x="1111" y="280"/>
                          </a:lnTo>
                          <a:lnTo>
                            <a:pt x="1109" y="282"/>
                          </a:lnTo>
                          <a:lnTo>
                            <a:pt x="1107" y="282"/>
                          </a:lnTo>
                          <a:lnTo>
                            <a:pt x="1106" y="280"/>
                          </a:lnTo>
                          <a:lnTo>
                            <a:pt x="1104" y="280"/>
                          </a:lnTo>
                          <a:lnTo>
                            <a:pt x="1102" y="280"/>
                          </a:lnTo>
                          <a:lnTo>
                            <a:pt x="1102" y="282"/>
                          </a:lnTo>
                          <a:lnTo>
                            <a:pt x="1100" y="282"/>
                          </a:lnTo>
                          <a:lnTo>
                            <a:pt x="1100" y="284"/>
                          </a:lnTo>
                          <a:lnTo>
                            <a:pt x="1098" y="286"/>
                          </a:lnTo>
                          <a:lnTo>
                            <a:pt x="1098" y="288"/>
                          </a:lnTo>
                          <a:lnTo>
                            <a:pt x="1098" y="290"/>
                          </a:lnTo>
                          <a:lnTo>
                            <a:pt x="1100" y="292"/>
                          </a:lnTo>
                          <a:lnTo>
                            <a:pt x="1100" y="294"/>
                          </a:lnTo>
                          <a:lnTo>
                            <a:pt x="1104" y="295"/>
                          </a:lnTo>
                          <a:lnTo>
                            <a:pt x="1106" y="297"/>
                          </a:lnTo>
                          <a:lnTo>
                            <a:pt x="1107" y="299"/>
                          </a:lnTo>
                          <a:lnTo>
                            <a:pt x="1107" y="301"/>
                          </a:lnTo>
                          <a:lnTo>
                            <a:pt x="1109" y="301"/>
                          </a:lnTo>
                          <a:lnTo>
                            <a:pt x="1111" y="303"/>
                          </a:lnTo>
                          <a:lnTo>
                            <a:pt x="1113" y="303"/>
                          </a:lnTo>
                          <a:lnTo>
                            <a:pt x="1117" y="303"/>
                          </a:lnTo>
                          <a:lnTo>
                            <a:pt x="1119" y="301"/>
                          </a:lnTo>
                          <a:lnTo>
                            <a:pt x="1119" y="299"/>
                          </a:lnTo>
                          <a:lnTo>
                            <a:pt x="1119" y="297"/>
                          </a:lnTo>
                          <a:lnTo>
                            <a:pt x="1121" y="295"/>
                          </a:lnTo>
                          <a:lnTo>
                            <a:pt x="1121" y="294"/>
                          </a:lnTo>
                          <a:lnTo>
                            <a:pt x="1123" y="294"/>
                          </a:lnTo>
                          <a:lnTo>
                            <a:pt x="1125" y="294"/>
                          </a:lnTo>
                          <a:lnTo>
                            <a:pt x="1127" y="294"/>
                          </a:lnTo>
                          <a:lnTo>
                            <a:pt x="1129" y="294"/>
                          </a:lnTo>
                          <a:lnTo>
                            <a:pt x="1129" y="295"/>
                          </a:lnTo>
                          <a:lnTo>
                            <a:pt x="1127" y="299"/>
                          </a:lnTo>
                          <a:lnTo>
                            <a:pt x="1127" y="301"/>
                          </a:lnTo>
                          <a:lnTo>
                            <a:pt x="1125" y="303"/>
                          </a:lnTo>
                          <a:lnTo>
                            <a:pt x="1123" y="303"/>
                          </a:lnTo>
                          <a:lnTo>
                            <a:pt x="1121" y="305"/>
                          </a:lnTo>
                          <a:lnTo>
                            <a:pt x="1121" y="307"/>
                          </a:lnTo>
                          <a:lnTo>
                            <a:pt x="1119" y="309"/>
                          </a:lnTo>
                          <a:lnTo>
                            <a:pt x="1119" y="311"/>
                          </a:lnTo>
                          <a:lnTo>
                            <a:pt x="1121" y="311"/>
                          </a:lnTo>
                          <a:lnTo>
                            <a:pt x="1121" y="313"/>
                          </a:lnTo>
                          <a:lnTo>
                            <a:pt x="1123" y="315"/>
                          </a:lnTo>
                          <a:lnTo>
                            <a:pt x="1125" y="317"/>
                          </a:lnTo>
                          <a:lnTo>
                            <a:pt x="1129" y="317"/>
                          </a:lnTo>
                          <a:lnTo>
                            <a:pt x="1132" y="317"/>
                          </a:lnTo>
                          <a:lnTo>
                            <a:pt x="1134" y="319"/>
                          </a:lnTo>
                          <a:lnTo>
                            <a:pt x="1134" y="320"/>
                          </a:lnTo>
                          <a:lnTo>
                            <a:pt x="1134" y="322"/>
                          </a:lnTo>
                          <a:lnTo>
                            <a:pt x="1134" y="324"/>
                          </a:lnTo>
                          <a:lnTo>
                            <a:pt x="1134" y="326"/>
                          </a:lnTo>
                          <a:lnTo>
                            <a:pt x="1136" y="328"/>
                          </a:lnTo>
                          <a:lnTo>
                            <a:pt x="1138" y="330"/>
                          </a:lnTo>
                          <a:lnTo>
                            <a:pt x="1140" y="330"/>
                          </a:lnTo>
                          <a:lnTo>
                            <a:pt x="1142" y="328"/>
                          </a:lnTo>
                          <a:lnTo>
                            <a:pt x="1144" y="328"/>
                          </a:lnTo>
                          <a:lnTo>
                            <a:pt x="1146" y="328"/>
                          </a:lnTo>
                          <a:lnTo>
                            <a:pt x="1148" y="326"/>
                          </a:lnTo>
                          <a:lnTo>
                            <a:pt x="1148" y="324"/>
                          </a:lnTo>
                          <a:lnTo>
                            <a:pt x="1148" y="322"/>
                          </a:lnTo>
                          <a:lnTo>
                            <a:pt x="1148" y="320"/>
                          </a:lnTo>
                          <a:lnTo>
                            <a:pt x="1150" y="320"/>
                          </a:lnTo>
                          <a:lnTo>
                            <a:pt x="1150" y="319"/>
                          </a:lnTo>
                          <a:lnTo>
                            <a:pt x="1152" y="317"/>
                          </a:lnTo>
                          <a:lnTo>
                            <a:pt x="1154" y="317"/>
                          </a:lnTo>
                          <a:lnTo>
                            <a:pt x="1154" y="315"/>
                          </a:lnTo>
                          <a:lnTo>
                            <a:pt x="1155" y="313"/>
                          </a:lnTo>
                          <a:lnTo>
                            <a:pt x="1157" y="313"/>
                          </a:lnTo>
                          <a:lnTo>
                            <a:pt x="1157" y="311"/>
                          </a:lnTo>
                          <a:lnTo>
                            <a:pt x="1159" y="309"/>
                          </a:lnTo>
                          <a:lnTo>
                            <a:pt x="1159" y="307"/>
                          </a:lnTo>
                          <a:lnTo>
                            <a:pt x="1159" y="305"/>
                          </a:lnTo>
                          <a:lnTo>
                            <a:pt x="1159" y="303"/>
                          </a:lnTo>
                          <a:lnTo>
                            <a:pt x="1157" y="301"/>
                          </a:lnTo>
                          <a:lnTo>
                            <a:pt x="1155" y="301"/>
                          </a:lnTo>
                          <a:lnTo>
                            <a:pt x="1154" y="301"/>
                          </a:lnTo>
                          <a:lnTo>
                            <a:pt x="1152" y="301"/>
                          </a:lnTo>
                          <a:lnTo>
                            <a:pt x="1150" y="301"/>
                          </a:lnTo>
                          <a:lnTo>
                            <a:pt x="1150" y="303"/>
                          </a:lnTo>
                          <a:lnTo>
                            <a:pt x="1148" y="303"/>
                          </a:lnTo>
                          <a:lnTo>
                            <a:pt x="1146" y="303"/>
                          </a:lnTo>
                          <a:lnTo>
                            <a:pt x="1144" y="303"/>
                          </a:lnTo>
                          <a:lnTo>
                            <a:pt x="1144" y="301"/>
                          </a:lnTo>
                          <a:lnTo>
                            <a:pt x="1144" y="299"/>
                          </a:lnTo>
                          <a:lnTo>
                            <a:pt x="1144" y="297"/>
                          </a:lnTo>
                          <a:lnTo>
                            <a:pt x="1144" y="295"/>
                          </a:lnTo>
                          <a:lnTo>
                            <a:pt x="1144" y="294"/>
                          </a:lnTo>
                          <a:lnTo>
                            <a:pt x="1146" y="294"/>
                          </a:lnTo>
                          <a:lnTo>
                            <a:pt x="1148" y="292"/>
                          </a:lnTo>
                          <a:lnTo>
                            <a:pt x="1150" y="290"/>
                          </a:lnTo>
                          <a:lnTo>
                            <a:pt x="1152" y="288"/>
                          </a:lnTo>
                          <a:lnTo>
                            <a:pt x="1154" y="286"/>
                          </a:lnTo>
                          <a:lnTo>
                            <a:pt x="1155" y="284"/>
                          </a:lnTo>
                          <a:lnTo>
                            <a:pt x="1157" y="284"/>
                          </a:lnTo>
                          <a:lnTo>
                            <a:pt x="1159" y="284"/>
                          </a:lnTo>
                          <a:lnTo>
                            <a:pt x="1161" y="284"/>
                          </a:lnTo>
                          <a:lnTo>
                            <a:pt x="1163" y="284"/>
                          </a:lnTo>
                          <a:lnTo>
                            <a:pt x="1163" y="286"/>
                          </a:lnTo>
                          <a:lnTo>
                            <a:pt x="1165" y="288"/>
                          </a:lnTo>
                          <a:lnTo>
                            <a:pt x="1167" y="290"/>
                          </a:lnTo>
                          <a:lnTo>
                            <a:pt x="1167" y="292"/>
                          </a:lnTo>
                          <a:lnTo>
                            <a:pt x="1169" y="294"/>
                          </a:lnTo>
                          <a:lnTo>
                            <a:pt x="1171" y="294"/>
                          </a:lnTo>
                          <a:lnTo>
                            <a:pt x="1173" y="294"/>
                          </a:lnTo>
                          <a:lnTo>
                            <a:pt x="1173" y="292"/>
                          </a:lnTo>
                          <a:lnTo>
                            <a:pt x="1175" y="292"/>
                          </a:lnTo>
                          <a:lnTo>
                            <a:pt x="1175" y="290"/>
                          </a:lnTo>
                          <a:lnTo>
                            <a:pt x="1175" y="288"/>
                          </a:lnTo>
                          <a:lnTo>
                            <a:pt x="1175" y="286"/>
                          </a:lnTo>
                          <a:lnTo>
                            <a:pt x="1175" y="284"/>
                          </a:lnTo>
                          <a:lnTo>
                            <a:pt x="1175" y="282"/>
                          </a:lnTo>
                          <a:lnTo>
                            <a:pt x="1177" y="280"/>
                          </a:lnTo>
                          <a:lnTo>
                            <a:pt x="1179" y="282"/>
                          </a:lnTo>
                          <a:lnTo>
                            <a:pt x="1180" y="282"/>
                          </a:lnTo>
                          <a:lnTo>
                            <a:pt x="1180" y="284"/>
                          </a:lnTo>
                          <a:lnTo>
                            <a:pt x="1180" y="286"/>
                          </a:lnTo>
                          <a:lnTo>
                            <a:pt x="1179" y="288"/>
                          </a:lnTo>
                          <a:lnTo>
                            <a:pt x="1179" y="290"/>
                          </a:lnTo>
                          <a:lnTo>
                            <a:pt x="1180" y="292"/>
                          </a:lnTo>
                          <a:lnTo>
                            <a:pt x="1182" y="292"/>
                          </a:lnTo>
                          <a:lnTo>
                            <a:pt x="1184" y="292"/>
                          </a:lnTo>
                          <a:lnTo>
                            <a:pt x="1186" y="292"/>
                          </a:lnTo>
                          <a:lnTo>
                            <a:pt x="1190" y="290"/>
                          </a:lnTo>
                          <a:lnTo>
                            <a:pt x="1192" y="290"/>
                          </a:lnTo>
                          <a:lnTo>
                            <a:pt x="1194" y="288"/>
                          </a:lnTo>
                          <a:lnTo>
                            <a:pt x="1194" y="286"/>
                          </a:lnTo>
                          <a:lnTo>
                            <a:pt x="1196" y="286"/>
                          </a:lnTo>
                          <a:lnTo>
                            <a:pt x="1196" y="284"/>
                          </a:lnTo>
                          <a:lnTo>
                            <a:pt x="1198" y="284"/>
                          </a:lnTo>
                          <a:lnTo>
                            <a:pt x="1200" y="284"/>
                          </a:lnTo>
                          <a:lnTo>
                            <a:pt x="1202" y="286"/>
                          </a:lnTo>
                          <a:lnTo>
                            <a:pt x="1203" y="286"/>
                          </a:lnTo>
                          <a:lnTo>
                            <a:pt x="1205" y="288"/>
                          </a:lnTo>
                          <a:lnTo>
                            <a:pt x="1207" y="290"/>
                          </a:lnTo>
                          <a:lnTo>
                            <a:pt x="1207" y="292"/>
                          </a:lnTo>
                          <a:lnTo>
                            <a:pt x="1205" y="292"/>
                          </a:lnTo>
                          <a:lnTo>
                            <a:pt x="1203" y="292"/>
                          </a:lnTo>
                          <a:lnTo>
                            <a:pt x="1202" y="292"/>
                          </a:lnTo>
                          <a:lnTo>
                            <a:pt x="1200" y="294"/>
                          </a:lnTo>
                          <a:lnTo>
                            <a:pt x="1198" y="295"/>
                          </a:lnTo>
                          <a:lnTo>
                            <a:pt x="1196" y="295"/>
                          </a:lnTo>
                          <a:lnTo>
                            <a:pt x="1194" y="295"/>
                          </a:lnTo>
                          <a:lnTo>
                            <a:pt x="1194" y="297"/>
                          </a:lnTo>
                          <a:lnTo>
                            <a:pt x="1194" y="299"/>
                          </a:lnTo>
                          <a:lnTo>
                            <a:pt x="1194" y="301"/>
                          </a:lnTo>
                          <a:lnTo>
                            <a:pt x="1196" y="303"/>
                          </a:lnTo>
                          <a:lnTo>
                            <a:pt x="1196" y="305"/>
                          </a:lnTo>
                          <a:lnTo>
                            <a:pt x="1198" y="305"/>
                          </a:lnTo>
                          <a:lnTo>
                            <a:pt x="1198" y="307"/>
                          </a:lnTo>
                          <a:lnTo>
                            <a:pt x="1196" y="309"/>
                          </a:lnTo>
                          <a:lnTo>
                            <a:pt x="1194" y="311"/>
                          </a:lnTo>
                          <a:lnTo>
                            <a:pt x="1192" y="311"/>
                          </a:lnTo>
                          <a:lnTo>
                            <a:pt x="1192" y="313"/>
                          </a:lnTo>
                          <a:lnTo>
                            <a:pt x="1190" y="315"/>
                          </a:lnTo>
                          <a:lnTo>
                            <a:pt x="1188" y="317"/>
                          </a:lnTo>
                          <a:lnTo>
                            <a:pt x="1188" y="319"/>
                          </a:lnTo>
                          <a:lnTo>
                            <a:pt x="1188" y="320"/>
                          </a:lnTo>
                          <a:lnTo>
                            <a:pt x="1190" y="322"/>
                          </a:lnTo>
                          <a:lnTo>
                            <a:pt x="1192" y="324"/>
                          </a:lnTo>
                          <a:lnTo>
                            <a:pt x="1194" y="324"/>
                          </a:lnTo>
                          <a:lnTo>
                            <a:pt x="1196" y="324"/>
                          </a:lnTo>
                          <a:lnTo>
                            <a:pt x="1198" y="324"/>
                          </a:lnTo>
                          <a:lnTo>
                            <a:pt x="1200" y="322"/>
                          </a:lnTo>
                          <a:lnTo>
                            <a:pt x="1202" y="322"/>
                          </a:lnTo>
                          <a:lnTo>
                            <a:pt x="1203" y="320"/>
                          </a:lnTo>
                          <a:lnTo>
                            <a:pt x="1205" y="320"/>
                          </a:lnTo>
                          <a:lnTo>
                            <a:pt x="1207" y="320"/>
                          </a:lnTo>
                          <a:lnTo>
                            <a:pt x="1209" y="320"/>
                          </a:lnTo>
                          <a:lnTo>
                            <a:pt x="1211" y="320"/>
                          </a:lnTo>
                          <a:lnTo>
                            <a:pt x="1213" y="320"/>
                          </a:lnTo>
                          <a:lnTo>
                            <a:pt x="1215" y="319"/>
                          </a:lnTo>
                          <a:lnTo>
                            <a:pt x="1217" y="317"/>
                          </a:lnTo>
                          <a:lnTo>
                            <a:pt x="1219" y="313"/>
                          </a:lnTo>
                          <a:lnTo>
                            <a:pt x="1219" y="311"/>
                          </a:lnTo>
                          <a:lnTo>
                            <a:pt x="1221" y="309"/>
                          </a:lnTo>
                          <a:lnTo>
                            <a:pt x="1221" y="307"/>
                          </a:lnTo>
                          <a:lnTo>
                            <a:pt x="1223" y="307"/>
                          </a:lnTo>
                          <a:lnTo>
                            <a:pt x="1225" y="307"/>
                          </a:lnTo>
                          <a:lnTo>
                            <a:pt x="1227" y="305"/>
                          </a:lnTo>
                          <a:lnTo>
                            <a:pt x="1228" y="305"/>
                          </a:lnTo>
                          <a:lnTo>
                            <a:pt x="1230" y="307"/>
                          </a:lnTo>
                          <a:lnTo>
                            <a:pt x="1232" y="309"/>
                          </a:lnTo>
                          <a:lnTo>
                            <a:pt x="1232" y="311"/>
                          </a:lnTo>
                          <a:lnTo>
                            <a:pt x="1234" y="313"/>
                          </a:lnTo>
                          <a:lnTo>
                            <a:pt x="1234" y="315"/>
                          </a:lnTo>
                          <a:lnTo>
                            <a:pt x="1236" y="317"/>
                          </a:lnTo>
                          <a:lnTo>
                            <a:pt x="1238" y="320"/>
                          </a:lnTo>
                          <a:lnTo>
                            <a:pt x="1240" y="322"/>
                          </a:lnTo>
                          <a:lnTo>
                            <a:pt x="1242" y="324"/>
                          </a:lnTo>
                          <a:lnTo>
                            <a:pt x="1244" y="324"/>
                          </a:lnTo>
                          <a:lnTo>
                            <a:pt x="1246" y="324"/>
                          </a:lnTo>
                          <a:lnTo>
                            <a:pt x="1248" y="324"/>
                          </a:lnTo>
                          <a:lnTo>
                            <a:pt x="1250" y="324"/>
                          </a:lnTo>
                          <a:lnTo>
                            <a:pt x="1251" y="324"/>
                          </a:lnTo>
                          <a:lnTo>
                            <a:pt x="1251" y="322"/>
                          </a:lnTo>
                          <a:lnTo>
                            <a:pt x="1253" y="320"/>
                          </a:lnTo>
                          <a:lnTo>
                            <a:pt x="1251" y="320"/>
                          </a:lnTo>
                          <a:lnTo>
                            <a:pt x="1251" y="319"/>
                          </a:lnTo>
                          <a:lnTo>
                            <a:pt x="1250" y="319"/>
                          </a:lnTo>
                          <a:lnTo>
                            <a:pt x="1248" y="319"/>
                          </a:lnTo>
                          <a:lnTo>
                            <a:pt x="1246" y="319"/>
                          </a:lnTo>
                          <a:lnTo>
                            <a:pt x="1244" y="317"/>
                          </a:lnTo>
                          <a:lnTo>
                            <a:pt x="1244" y="315"/>
                          </a:lnTo>
                          <a:lnTo>
                            <a:pt x="1244" y="313"/>
                          </a:lnTo>
                          <a:lnTo>
                            <a:pt x="1244" y="311"/>
                          </a:lnTo>
                          <a:lnTo>
                            <a:pt x="1242" y="311"/>
                          </a:lnTo>
                          <a:lnTo>
                            <a:pt x="1242" y="309"/>
                          </a:lnTo>
                          <a:lnTo>
                            <a:pt x="1244" y="307"/>
                          </a:lnTo>
                          <a:lnTo>
                            <a:pt x="1246" y="307"/>
                          </a:lnTo>
                          <a:lnTo>
                            <a:pt x="1248" y="307"/>
                          </a:lnTo>
                          <a:lnTo>
                            <a:pt x="1248" y="305"/>
                          </a:lnTo>
                          <a:lnTo>
                            <a:pt x="1250" y="305"/>
                          </a:lnTo>
                          <a:lnTo>
                            <a:pt x="1250" y="307"/>
                          </a:lnTo>
                          <a:lnTo>
                            <a:pt x="1250" y="309"/>
                          </a:lnTo>
                          <a:lnTo>
                            <a:pt x="1251" y="309"/>
                          </a:lnTo>
                          <a:lnTo>
                            <a:pt x="1253" y="309"/>
                          </a:lnTo>
                          <a:lnTo>
                            <a:pt x="1255" y="309"/>
                          </a:lnTo>
                          <a:lnTo>
                            <a:pt x="1257" y="309"/>
                          </a:lnTo>
                          <a:lnTo>
                            <a:pt x="1259" y="311"/>
                          </a:lnTo>
                          <a:lnTo>
                            <a:pt x="1261" y="311"/>
                          </a:lnTo>
                          <a:lnTo>
                            <a:pt x="1261" y="313"/>
                          </a:lnTo>
                          <a:lnTo>
                            <a:pt x="1263" y="315"/>
                          </a:lnTo>
                          <a:lnTo>
                            <a:pt x="1265" y="317"/>
                          </a:lnTo>
                          <a:lnTo>
                            <a:pt x="1265" y="319"/>
                          </a:lnTo>
                          <a:lnTo>
                            <a:pt x="1267" y="320"/>
                          </a:lnTo>
                          <a:lnTo>
                            <a:pt x="1267" y="322"/>
                          </a:lnTo>
                          <a:lnTo>
                            <a:pt x="1269" y="322"/>
                          </a:lnTo>
                          <a:lnTo>
                            <a:pt x="1271" y="324"/>
                          </a:lnTo>
                          <a:lnTo>
                            <a:pt x="1273" y="326"/>
                          </a:lnTo>
                          <a:lnTo>
                            <a:pt x="1275" y="328"/>
                          </a:lnTo>
                          <a:lnTo>
                            <a:pt x="1275" y="330"/>
                          </a:lnTo>
                          <a:lnTo>
                            <a:pt x="1276" y="332"/>
                          </a:lnTo>
                          <a:lnTo>
                            <a:pt x="1276" y="334"/>
                          </a:lnTo>
                          <a:lnTo>
                            <a:pt x="1275" y="334"/>
                          </a:lnTo>
                          <a:lnTo>
                            <a:pt x="1273" y="334"/>
                          </a:lnTo>
                          <a:lnTo>
                            <a:pt x="1273" y="332"/>
                          </a:lnTo>
                          <a:lnTo>
                            <a:pt x="1273" y="330"/>
                          </a:lnTo>
                          <a:lnTo>
                            <a:pt x="1271" y="330"/>
                          </a:lnTo>
                          <a:lnTo>
                            <a:pt x="1269" y="330"/>
                          </a:lnTo>
                          <a:lnTo>
                            <a:pt x="1267" y="330"/>
                          </a:lnTo>
                          <a:lnTo>
                            <a:pt x="1267" y="332"/>
                          </a:lnTo>
                          <a:lnTo>
                            <a:pt x="1267" y="334"/>
                          </a:lnTo>
                          <a:lnTo>
                            <a:pt x="1267" y="338"/>
                          </a:lnTo>
                          <a:lnTo>
                            <a:pt x="1267" y="340"/>
                          </a:lnTo>
                          <a:lnTo>
                            <a:pt x="1267" y="343"/>
                          </a:lnTo>
                          <a:lnTo>
                            <a:pt x="1267" y="345"/>
                          </a:lnTo>
                          <a:lnTo>
                            <a:pt x="1267" y="347"/>
                          </a:lnTo>
                          <a:lnTo>
                            <a:pt x="1267" y="351"/>
                          </a:lnTo>
                          <a:lnTo>
                            <a:pt x="1267" y="353"/>
                          </a:lnTo>
                          <a:lnTo>
                            <a:pt x="1267" y="355"/>
                          </a:lnTo>
                          <a:lnTo>
                            <a:pt x="1269" y="357"/>
                          </a:lnTo>
                          <a:lnTo>
                            <a:pt x="1271" y="359"/>
                          </a:lnTo>
                          <a:lnTo>
                            <a:pt x="1273" y="359"/>
                          </a:lnTo>
                          <a:lnTo>
                            <a:pt x="1275" y="359"/>
                          </a:lnTo>
                          <a:lnTo>
                            <a:pt x="1276" y="359"/>
                          </a:lnTo>
                          <a:lnTo>
                            <a:pt x="1276" y="357"/>
                          </a:lnTo>
                          <a:lnTo>
                            <a:pt x="1278" y="357"/>
                          </a:lnTo>
                          <a:lnTo>
                            <a:pt x="1278" y="355"/>
                          </a:lnTo>
                          <a:lnTo>
                            <a:pt x="1278" y="353"/>
                          </a:lnTo>
                          <a:lnTo>
                            <a:pt x="1278" y="351"/>
                          </a:lnTo>
                          <a:lnTo>
                            <a:pt x="1278" y="349"/>
                          </a:lnTo>
                          <a:lnTo>
                            <a:pt x="1278" y="347"/>
                          </a:lnTo>
                          <a:lnTo>
                            <a:pt x="1278" y="345"/>
                          </a:lnTo>
                          <a:lnTo>
                            <a:pt x="1280" y="343"/>
                          </a:lnTo>
                          <a:lnTo>
                            <a:pt x="1282" y="343"/>
                          </a:lnTo>
                          <a:lnTo>
                            <a:pt x="1284" y="342"/>
                          </a:lnTo>
                          <a:lnTo>
                            <a:pt x="1286" y="342"/>
                          </a:lnTo>
                          <a:lnTo>
                            <a:pt x="1286" y="340"/>
                          </a:lnTo>
                          <a:lnTo>
                            <a:pt x="1288" y="338"/>
                          </a:lnTo>
                          <a:lnTo>
                            <a:pt x="1290" y="338"/>
                          </a:lnTo>
                          <a:lnTo>
                            <a:pt x="1292" y="338"/>
                          </a:lnTo>
                          <a:lnTo>
                            <a:pt x="1294" y="340"/>
                          </a:lnTo>
                          <a:lnTo>
                            <a:pt x="1294" y="342"/>
                          </a:lnTo>
                          <a:lnTo>
                            <a:pt x="1296" y="343"/>
                          </a:lnTo>
                          <a:lnTo>
                            <a:pt x="1296" y="345"/>
                          </a:lnTo>
                          <a:lnTo>
                            <a:pt x="1298" y="347"/>
                          </a:lnTo>
                          <a:lnTo>
                            <a:pt x="1298" y="349"/>
                          </a:lnTo>
                          <a:lnTo>
                            <a:pt x="1299" y="349"/>
                          </a:lnTo>
                          <a:lnTo>
                            <a:pt x="1301" y="349"/>
                          </a:lnTo>
                          <a:lnTo>
                            <a:pt x="1303" y="349"/>
                          </a:lnTo>
                          <a:lnTo>
                            <a:pt x="1305" y="349"/>
                          </a:lnTo>
                          <a:lnTo>
                            <a:pt x="1305" y="351"/>
                          </a:lnTo>
                          <a:lnTo>
                            <a:pt x="1307" y="351"/>
                          </a:lnTo>
                          <a:lnTo>
                            <a:pt x="1307" y="353"/>
                          </a:lnTo>
                          <a:lnTo>
                            <a:pt x="1309" y="353"/>
                          </a:lnTo>
                          <a:lnTo>
                            <a:pt x="1309" y="355"/>
                          </a:lnTo>
                          <a:lnTo>
                            <a:pt x="1311" y="355"/>
                          </a:lnTo>
                          <a:lnTo>
                            <a:pt x="1311" y="357"/>
                          </a:lnTo>
                          <a:lnTo>
                            <a:pt x="1313" y="357"/>
                          </a:lnTo>
                          <a:lnTo>
                            <a:pt x="1315" y="357"/>
                          </a:lnTo>
                          <a:lnTo>
                            <a:pt x="1317" y="357"/>
                          </a:lnTo>
                          <a:lnTo>
                            <a:pt x="1319" y="357"/>
                          </a:lnTo>
                          <a:lnTo>
                            <a:pt x="1321" y="355"/>
                          </a:lnTo>
                          <a:lnTo>
                            <a:pt x="1322" y="355"/>
                          </a:lnTo>
                          <a:lnTo>
                            <a:pt x="1322" y="353"/>
                          </a:lnTo>
                          <a:lnTo>
                            <a:pt x="1322" y="351"/>
                          </a:lnTo>
                          <a:lnTo>
                            <a:pt x="1324" y="351"/>
                          </a:lnTo>
                          <a:lnTo>
                            <a:pt x="1324" y="349"/>
                          </a:lnTo>
                          <a:lnTo>
                            <a:pt x="1324" y="347"/>
                          </a:lnTo>
                          <a:lnTo>
                            <a:pt x="1324" y="345"/>
                          </a:lnTo>
                          <a:lnTo>
                            <a:pt x="1322" y="343"/>
                          </a:lnTo>
                          <a:lnTo>
                            <a:pt x="1322" y="342"/>
                          </a:lnTo>
                          <a:lnTo>
                            <a:pt x="1321" y="342"/>
                          </a:lnTo>
                          <a:lnTo>
                            <a:pt x="1319" y="342"/>
                          </a:lnTo>
                          <a:lnTo>
                            <a:pt x="1319" y="340"/>
                          </a:lnTo>
                          <a:lnTo>
                            <a:pt x="1317" y="340"/>
                          </a:lnTo>
                          <a:lnTo>
                            <a:pt x="1319" y="338"/>
                          </a:lnTo>
                          <a:lnTo>
                            <a:pt x="1321" y="338"/>
                          </a:lnTo>
                          <a:lnTo>
                            <a:pt x="1322" y="338"/>
                          </a:lnTo>
                          <a:lnTo>
                            <a:pt x="1324" y="338"/>
                          </a:lnTo>
                          <a:lnTo>
                            <a:pt x="1324" y="336"/>
                          </a:lnTo>
                          <a:lnTo>
                            <a:pt x="1326" y="336"/>
                          </a:lnTo>
                          <a:lnTo>
                            <a:pt x="1326" y="334"/>
                          </a:lnTo>
                          <a:lnTo>
                            <a:pt x="1324" y="332"/>
                          </a:lnTo>
                          <a:lnTo>
                            <a:pt x="1324" y="330"/>
                          </a:lnTo>
                          <a:lnTo>
                            <a:pt x="1324" y="328"/>
                          </a:lnTo>
                          <a:lnTo>
                            <a:pt x="1322" y="326"/>
                          </a:lnTo>
                          <a:lnTo>
                            <a:pt x="1322" y="324"/>
                          </a:lnTo>
                          <a:lnTo>
                            <a:pt x="1322" y="322"/>
                          </a:lnTo>
                          <a:lnTo>
                            <a:pt x="1324" y="322"/>
                          </a:lnTo>
                          <a:lnTo>
                            <a:pt x="1324" y="320"/>
                          </a:lnTo>
                          <a:lnTo>
                            <a:pt x="1324" y="319"/>
                          </a:lnTo>
                          <a:lnTo>
                            <a:pt x="1326" y="319"/>
                          </a:lnTo>
                          <a:lnTo>
                            <a:pt x="1328" y="319"/>
                          </a:lnTo>
                          <a:lnTo>
                            <a:pt x="1330" y="319"/>
                          </a:lnTo>
                          <a:lnTo>
                            <a:pt x="1332" y="319"/>
                          </a:lnTo>
                          <a:lnTo>
                            <a:pt x="1334" y="319"/>
                          </a:lnTo>
                          <a:lnTo>
                            <a:pt x="1334" y="320"/>
                          </a:lnTo>
                          <a:lnTo>
                            <a:pt x="1336" y="320"/>
                          </a:lnTo>
                          <a:lnTo>
                            <a:pt x="1338" y="324"/>
                          </a:lnTo>
                          <a:lnTo>
                            <a:pt x="1340" y="326"/>
                          </a:lnTo>
                          <a:lnTo>
                            <a:pt x="1342" y="328"/>
                          </a:lnTo>
                          <a:lnTo>
                            <a:pt x="1342" y="330"/>
                          </a:lnTo>
                          <a:lnTo>
                            <a:pt x="1342" y="332"/>
                          </a:lnTo>
                          <a:lnTo>
                            <a:pt x="1344" y="332"/>
                          </a:lnTo>
                          <a:lnTo>
                            <a:pt x="1342" y="332"/>
                          </a:lnTo>
                          <a:lnTo>
                            <a:pt x="1344" y="334"/>
                          </a:lnTo>
                          <a:lnTo>
                            <a:pt x="1342" y="334"/>
                          </a:lnTo>
                          <a:lnTo>
                            <a:pt x="1342" y="336"/>
                          </a:lnTo>
                          <a:lnTo>
                            <a:pt x="1342" y="338"/>
                          </a:lnTo>
                          <a:lnTo>
                            <a:pt x="1340" y="338"/>
                          </a:lnTo>
                          <a:lnTo>
                            <a:pt x="1338" y="340"/>
                          </a:lnTo>
                          <a:lnTo>
                            <a:pt x="1338" y="342"/>
                          </a:lnTo>
                          <a:lnTo>
                            <a:pt x="1338" y="343"/>
                          </a:lnTo>
                          <a:lnTo>
                            <a:pt x="1338" y="345"/>
                          </a:lnTo>
                          <a:lnTo>
                            <a:pt x="1338" y="347"/>
                          </a:lnTo>
                          <a:lnTo>
                            <a:pt x="1338" y="349"/>
                          </a:lnTo>
                          <a:lnTo>
                            <a:pt x="1336" y="349"/>
                          </a:lnTo>
                          <a:lnTo>
                            <a:pt x="1336" y="351"/>
                          </a:lnTo>
                          <a:lnTo>
                            <a:pt x="1334" y="353"/>
                          </a:lnTo>
                          <a:lnTo>
                            <a:pt x="1334" y="355"/>
                          </a:lnTo>
                          <a:lnTo>
                            <a:pt x="1334" y="357"/>
                          </a:lnTo>
                          <a:lnTo>
                            <a:pt x="1332" y="359"/>
                          </a:lnTo>
                          <a:lnTo>
                            <a:pt x="1332" y="361"/>
                          </a:lnTo>
                          <a:lnTo>
                            <a:pt x="1332" y="363"/>
                          </a:lnTo>
                          <a:lnTo>
                            <a:pt x="1334" y="363"/>
                          </a:lnTo>
                          <a:lnTo>
                            <a:pt x="1334" y="365"/>
                          </a:lnTo>
                          <a:lnTo>
                            <a:pt x="1334" y="367"/>
                          </a:lnTo>
                          <a:lnTo>
                            <a:pt x="1336" y="368"/>
                          </a:lnTo>
                          <a:lnTo>
                            <a:pt x="1336" y="370"/>
                          </a:lnTo>
                          <a:lnTo>
                            <a:pt x="1338" y="372"/>
                          </a:lnTo>
                          <a:lnTo>
                            <a:pt x="1338" y="374"/>
                          </a:lnTo>
                          <a:lnTo>
                            <a:pt x="1338" y="376"/>
                          </a:lnTo>
                          <a:lnTo>
                            <a:pt x="1338" y="378"/>
                          </a:lnTo>
                          <a:lnTo>
                            <a:pt x="1338" y="380"/>
                          </a:lnTo>
                          <a:lnTo>
                            <a:pt x="1338" y="382"/>
                          </a:lnTo>
                          <a:lnTo>
                            <a:pt x="1338" y="384"/>
                          </a:lnTo>
                          <a:lnTo>
                            <a:pt x="1338" y="386"/>
                          </a:lnTo>
                          <a:lnTo>
                            <a:pt x="1338" y="388"/>
                          </a:lnTo>
                          <a:lnTo>
                            <a:pt x="1340" y="390"/>
                          </a:lnTo>
                          <a:lnTo>
                            <a:pt x="1340" y="391"/>
                          </a:lnTo>
                          <a:lnTo>
                            <a:pt x="1340" y="393"/>
                          </a:lnTo>
                          <a:lnTo>
                            <a:pt x="1340" y="395"/>
                          </a:lnTo>
                          <a:lnTo>
                            <a:pt x="1340" y="397"/>
                          </a:lnTo>
                          <a:lnTo>
                            <a:pt x="1338" y="397"/>
                          </a:lnTo>
                          <a:lnTo>
                            <a:pt x="1336" y="397"/>
                          </a:lnTo>
                          <a:lnTo>
                            <a:pt x="1336" y="399"/>
                          </a:lnTo>
                          <a:lnTo>
                            <a:pt x="1334" y="399"/>
                          </a:lnTo>
                          <a:lnTo>
                            <a:pt x="1332" y="401"/>
                          </a:lnTo>
                          <a:lnTo>
                            <a:pt x="1332" y="403"/>
                          </a:lnTo>
                          <a:lnTo>
                            <a:pt x="1332" y="405"/>
                          </a:lnTo>
                          <a:lnTo>
                            <a:pt x="1332" y="407"/>
                          </a:lnTo>
                          <a:lnTo>
                            <a:pt x="1330" y="407"/>
                          </a:lnTo>
                          <a:lnTo>
                            <a:pt x="1330" y="409"/>
                          </a:lnTo>
                          <a:lnTo>
                            <a:pt x="1332" y="411"/>
                          </a:lnTo>
                          <a:lnTo>
                            <a:pt x="1332" y="413"/>
                          </a:lnTo>
                          <a:lnTo>
                            <a:pt x="1332" y="415"/>
                          </a:lnTo>
                          <a:lnTo>
                            <a:pt x="1332" y="416"/>
                          </a:lnTo>
                          <a:lnTo>
                            <a:pt x="1332" y="418"/>
                          </a:lnTo>
                          <a:lnTo>
                            <a:pt x="1332" y="420"/>
                          </a:lnTo>
                          <a:lnTo>
                            <a:pt x="1332" y="422"/>
                          </a:lnTo>
                          <a:lnTo>
                            <a:pt x="1330" y="424"/>
                          </a:lnTo>
                          <a:lnTo>
                            <a:pt x="1328" y="426"/>
                          </a:lnTo>
                          <a:lnTo>
                            <a:pt x="1328" y="428"/>
                          </a:lnTo>
                          <a:lnTo>
                            <a:pt x="1326" y="428"/>
                          </a:lnTo>
                          <a:lnTo>
                            <a:pt x="1326" y="430"/>
                          </a:lnTo>
                          <a:lnTo>
                            <a:pt x="1326" y="432"/>
                          </a:lnTo>
                          <a:lnTo>
                            <a:pt x="1326" y="434"/>
                          </a:lnTo>
                          <a:lnTo>
                            <a:pt x="1326" y="436"/>
                          </a:lnTo>
                          <a:lnTo>
                            <a:pt x="1326" y="438"/>
                          </a:lnTo>
                          <a:lnTo>
                            <a:pt x="1326" y="439"/>
                          </a:lnTo>
                          <a:lnTo>
                            <a:pt x="1328" y="441"/>
                          </a:lnTo>
                          <a:lnTo>
                            <a:pt x="1326" y="445"/>
                          </a:lnTo>
                          <a:lnTo>
                            <a:pt x="1303" y="570"/>
                          </a:lnTo>
                          <a:lnTo>
                            <a:pt x="1296" y="610"/>
                          </a:lnTo>
                          <a:lnTo>
                            <a:pt x="1296" y="612"/>
                          </a:lnTo>
                          <a:lnTo>
                            <a:pt x="1296" y="614"/>
                          </a:lnTo>
                          <a:lnTo>
                            <a:pt x="1290" y="639"/>
                          </a:lnTo>
                          <a:lnTo>
                            <a:pt x="1286" y="662"/>
                          </a:lnTo>
                          <a:lnTo>
                            <a:pt x="1278" y="704"/>
                          </a:lnTo>
                          <a:lnTo>
                            <a:pt x="1273" y="729"/>
                          </a:lnTo>
                          <a:lnTo>
                            <a:pt x="1271" y="749"/>
                          </a:lnTo>
                          <a:lnTo>
                            <a:pt x="1265" y="777"/>
                          </a:lnTo>
                          <a:lnTo>
                            <a:pt x="1261" y="795"/>
                          </a:lnTo>
                          <a:lnTo>
                            <a:pt x="1255" y="833"/>
                          </a:lnTo>
                          <a:lnTo>
                            <a:pt x="1255" y="835"/>
                          </a:lnTo>
                          <a:lnTo>
                            <a:pt x="1232" y="962"/>
                          </a:lnTo>
                          <a:lnTo>
                            <a:pt x="1219" y="1027"/>
                          </a:lnTo>
                          <a:lnTo>
                            <a:pt x="1217" y="1039"/>
                          </a:lnTo>
                          <a:lnTo>
                            <a:pt x="1213" y="1062"/>
                          </a:lnTo>
                          <a:lnTo>
                            <a:pt x="1202" y="1117"/>
                          </a:lnTo>
                          <a:lnTo>
                            <a:pt x="1200" y="1131"/>
                          </a:lnTo>
                          <a:lnTo>
                            <a:pt x="1196" y="1152"/>
                          </a:lnTo>
                          <a:lnTo>
                            <a:pt x="1194" y="1160"/>
                          </a:lnTo>
                          <a:lnTo>
                            <a:pt x="1192" y="1160"/>
                          </a:lnTo>
                          <a:lnTo>
                            <a:pt x="1192" y="1161"/>
                          </a:lnTo>
                          <a:lnTo>
                            <a:pt x="1190" y="1161"/>
                          </a:lnTo>
                          <a:lnTo>
                            <a:pt x="1190" y="1160"/>
                          </a:lnTo>
                          <a:lnTo>
                            <a:pt x="1190" y="1161"/>
                          </a:lnTo>
                          <a:lnTo>
                            <a:pt x="1188" y="1161"/>
                          </a:lnTo>
                          <a:lnTo>
                            <a:pt x="1188" y="1160"/>
                          </a:lnTo>
                          <a:lnTo>
                            <a:pt x="1188" y="1158"/>
                          </a:lnTo>
                          <a:lnTo>
                            <a:pt x="1186" y="1158"/>
                          </a:lnTo>
                          <a:lnTo>
                            <a:pt x="1186" y="1156"/>
                          </a:lnTo>
                          <a:lnTo>
                            <a:pt x="1184" y="1154"/>
                          </a:lnTo>
                          <a:lnTo>
                            <a:pt x="1182" y="1152"/>
                          </a:lnTo>
                          <a:lnTo>
                            <a:pt x="1180" y="1152"/>
                          </a:lnTo>
                          <a:lnTo>
                            <a:pt x="1180" y="1150"/>
                          </a:lnTo>
                          <a:lnTo>
                            <a:pt x="1179" y="1150"/>
                          </a:lnTo>
                          <a:lnTo>
                            <a:pt x="1179" y="1148"/>
                          </a:lnTo>
                          <a:lnTo>
                            <a:pt x="1177" y="1148"/>
                          </a:lnTo>
                          <a:lnTo>
                            <a:pt x="1177" y="1146"/>
                          </a:lnTo>
                          <a:lnTo>
                            <a:pt x="1177" y="1144"/>
                          </a:lnTo>
                          <a:lnTo>
                            <a:pt x="1175" y="1144"/>
                          </a:lnTo>
                          <a:lnTo>
                            <a:pt x="1173" y="1144"/>
                          </a:lnTo>
                          <a:lnTo>
                            <a:pt x="1173" y="1142"/>
                          </a:lnTo>
                          <a:lnTo>
                            <a:pt x="1171" y="1142"/>
                          </a:lnTo>
                          <a:lnTo>
                            <a:pt x="1169" y="1140"/>
                          </a:lnTo>
                          <a:lnTo>
                            <a:pt x="1167" y="1138"/>
                          </a:lnTo>
                          <a:lnTo>
                            <a:pt x="1167" y="1137"/>
                          </a:lnTo>
                          <a:lnTo>
                            <a:pt x="1165" y="1137"/>
                          </a:lnTo>
                          <a:lnTo>
                            <a:pt x="1165" y="1135"/>
                          </a:lnTo>
                          <a:lnTo>
                            <a:pt x="1163" y="1133"/>
                          </a:lnTo>
                          <a:lnTo>
                            <a:pt x="1163" y="1131"/>
                          </a:lnTo>
                          <a:lnTo>
                            <a:pt x="1161" y="1129"/>
                          </a:lnTo>
                          <a:lnTo>
                            <a:pt x="1161" y="1127"/>
                          </a:lnTo>
                          <a:lnTo>
                            <a:pt x="1161" y="1125"/>
                          </a:lnTo>
                          <a:lnTo>
                            <a:pt x="1159" y="1123"/>
                          </a:lnTo>
                          <a:lnTo>
                            <a:pt x="1157" y="1121"/>
                          </a:lnTo>
                          <a:lnTo>
                            <a:pt x="1155" y="1119"/>
                          </a:lnTo>
                          <a:lnTo>
                            <a:pt x="1154" y="1119"/>
                          </a:lnTo>
                          <a:lnTo>
                            <a:pt x="1152" y="1119"/>
                          </a:lnTo>
                          <a:lnTo>
                            <a:pt x="1152" y="1117"/>
                          </a:lnTo>
                          <a:lnTo>
                            <a:pt x="1150" y="1117"/>
                          </a:lnTo>
                          <a:lnTo>
                            <a:pt x="1148" y="1117"/>
                          </a:lnTo>
                          <a:lnTo>
                            <a:pt x="1146" y="1117"/>
                          </a:lnTo>
                          <a:lnTo>
                            <a:pt x="1144" y="1117"/>
                          </a:lnTo>
                          <a:lnTo>
                            <a:pt x="1140" y="1115"/>
                          </a:lnTo>
                          <a:lnTo>
                            <a:pt x="1138" y="1115"/>
                          </a:lnTo>
                          <a:lnTo>
                            <a:pt x="1136" y="1113"/>
                          </a:lnTo>
                          <a:lnTo>
                            <a:pt x="1134" y="1113"/>
                          </a:lnTo>
                          <a:lnTo>
                            <a:pt x="1134" y="1112"/>
                          </a:lnTo>
                          <a:lnTo>
                            <a:pt x="1132" y="1112"/>
                          </a:lnTo>
                          <a:lnTo>
                            <a:pt x="1132" y="1110"/>
                          </a:lnTo>
                          <a:lnTo>
                            <a:pt x="1131" y="1108"/>
                          </a:lnTo>
                          <a:lnTo>
                            <a:pt x="1131" y="1106"/>
                          </a:lnTo>
                          <a:lnTo>
                            <a:pt x="1131" y="1104"/>
                          </a:lnTo>
                          <a:lnTo>
                            <a:pt x="1131" y="1102"/>
                          </a:lnTo>
                          <a:lnTo>
                            <a:pt x="1131" y="1100"/>
                          </a:lnTo>
                          <a:lnTo>
                            <a:pt x="1131" y="1098"/>
                          </a:lnTo>
                          <a:lnTo>
                            <a:pt x="1131" y="1096"/>
                          </a:lnTo>
                          <a:lnTo>
                            <a:pt x="1131" y="1094"/>
                          </a:lnTo>
                          <a:lnTo>
                            <a:pt x="1131" y="1092"/>
                          </a:lnTo>
                          <a:lnTo>
                            <a:pt x="1129" y="1090"/>
                          </a:lnTo>
                          <a:lnTo>
                            <a:pt x="1129" y="1089"/>
                          </a:lnTo>
                          <a:lnTo>
                            <a:pt x="1129" y="1087"/>
                          </a:lnTo>
                          <a:lnTo>
                            <a:pt x="1129" y="1085"/>
                          </a:lnTo>
                          <a:lnTo>
                            <a:pt x="1129" y="1083"/>
                          </a:lnTo>
                          <a:lnTo>
                            <a:pt x="1127" y="1083"/>
                          </a:lnTo>
                          <a:lnTo>
                            <a:pt x="1127" y="1081"/>
                          </a:lnTo>
                          <a:lnTo>
                            <a:pt x="1127" y="1079"/>
                          </a:lnTo>
                          <a:lnTo>
                            <a:pt x="1127" y="1077"/>
                          </a:lnTo>
                          <a:lnTo>
                            <a:pt x="1125" y="1077"/>
                          </a:lnTo>
                          <a:lnTo>
                            <a:pt x="1125" y="1075"/>
                          </a:lnTo>
                          <a:lnTo>
                            <a:pt x="1123" y="1075"/>
                          </a:lnTo>
                          <a:lnTo>
                            <a:pt x="1121" y="1075"/>
                          </a:lnTo>
                          <a:lnTo>
                            <a:pt x="1119" y="1075"/>
                          </a:lnTo>
                          <a:lnTo>
                            <a:pt x="1117" y="1075"/>
                          </a:lnTo>
                          <a:lnTo>
                            <a:pt x="1115" y="1075"/>
                          </a:lnTo>
                          <a:lnTo>
                            <a:pt x="1113" y="1073"/>
                          </a:lnTo>
                          <a:lnTo>
                            <a:pt x="1111" y="1073"/>
                          </a:lnTo>
                          <a:lnTo>
                            <a:pt x="1109" y="1073"/>
                          </a:lnTo>
                          <a:lnTo>
                            <a:pt x="1109" y="1071"/>
                          </a:lnTo>
                          <a:lnTo>
                            <a:pt x="1107" y="1071"/>
                          </a:lnTo>
                          <a:lnTo>
                            <a:pt x="1107" y="1069"/>
                          </a:lnTo>
                          <a:lnTo>
                            <a:pt x="1106" y="1069"/>
                          </a:lnTo>
                          <a:lnTo>
                            <a:pt x="1106" y="1067"/>
                          </a:lnTo>
                          <a:lnTo>
                            <a:pt x="1106" y="1065"/>
                          </a:lnTo>
                          <a:lnTo>
                            <a:pt x="1104" y="1065"/>
                          </a:lnTo>
                          <a:lnTo>
                            <a:pt x="1104" y="1064"/>
                          </a:lnTo>
                          <a:lnTo>
                            <a:pt x="1102" y="1062"/>
                          </a:lnTo>
                          <a:lnTo>
                            <a:pt x="1102" y="1060"/>
                          </a:lnTo>
                          <a:lnTo>
                            <a:pt x="1100" y="1058"/>
                          </a:lnTo>
                          <a:lnTo>
                            <a:pt x="1098" y="1056"/>
                          </a:lnTo>
                          <a:lnTo>
                            <a:pt x="1098" y="1054"/>
                          </a:lnTo>
                          <a:lnTo>
                            <a:pt x="1096" y="1054"/>
                          </a:lnTo>
                          <a:lnTo>
                            <a:pt x="1094" y="1054"/>
                          </a:lnTo>
                          <a:lnTo>
                            <a:pt x="1094" y="1052"/>
                          </a:lnTo>
                          <a:lnTo>
                            <a:pt x="1092" y="1052"/>
                          </a:lnTo>
                          <a:lnTo>
                            <a:pt x="1090" y="1052"/>
                          </a:lnTo>
                          <a:lnTo>
                            <a:pt x="1090" y="1050"/>
                          </a:lnTo>
                          <a:lnTo>
                            <a:pt x="1088" y="1050"/>
                          </a:lnTo>
                          <a:lnTo>
                            <a:pt x="1086" y="1050"/>
                          </a:lnTo>
                          <a:lnTo>
                            <a:pt x="1084" y="1048"/>
                          </a:lnTo>
                          <a:lnTo>
                            <a:pt x="1083" y="1048"/>
                          </a:lnTo>
                          <a:lnTo>
                            <a:pt x="1081" y="1050"/>
                          </a:lnTo>
                          <a:lnTo>
                            <a:pt x="1079" y="1050"/>
                          </a:lnTo>
                          <a:lnTo>
                            <a:pt x="1077" y="1052"/>
                          </a:lnTo>
                          <a:lnTo>
                            <a:pt x="1075" y="1052"/>
                          </a:lnTo>
                          <a:lnTo>
                            <a:pt x="1075" y="1054"/>
                          </a:lnTo>
                          <a:lnTo>
                            <a:pt x="1073" y="1054"/>
                          </a:lnTo>
                          <a:lnTo>
                            <a:pt x="1073" y="1056"/>
                          </a:lnTo>
                          <a:lnTo>
                            <a:pt x="1071" y="1056"/>
                          </a:lnTo>
                          <a:lnTo>
                            <a:pt x="1071" y="1058"/>
                          </a:lnTo>
                          <a:lnTo>
                            <a:pt x="1069" y="1060"/>
                          </a:lnTo>
                          <a:lnTo>
                            <a:pt x="1067" y="1062"/>
                          </a:lnTo>
                          <a:lnTo>
                            <a:pt x="1065" y="1064"/>
                          </a:lnTo>
                          <a:lnTo>
                            <a:pt x="1063" y="1064"/>
                          </a:lnTo>
                          <a:lnTo>
                            <a:pt x="1061" y="1065"/>
                          </a:lnTo>
                          <a:lnTo>
                            <a:pt x="1059" y="1065"/>
                          </a:lnTo>
                          <a:lnTo>
                            <a:pt x="1058" y="1065"/>
                          </a:lnTo>
                          <a:lnTo>
                            <a:pt x="1056" y="1067"/>
                          </a:lnTo>
                          <a:lnTo>
                            <a:pt x="1054" y="1067"/>
                          </a:lnTo>
                          <a:lnTo>
                            <a:pt x="1052" y="1067"/>
                          </a:lnTo>
                          <a:lnTo>
                            <a:pt x="1050" y="1067"/>
                          </a:lnTo>
                          <a:lnTo>
                            <a:pt x="1048" y="1069"/>
                          </a:lnTo>
                          <a:lnTo>
                            <a:pt x="1044" y="1069"/>
                          </a:lnTo>
                          <a:lnTo>
                            <a:pt x="1042" y="1069"/>
                          </a:lnTo>
                          <a:lnTo>
                            <a:pt x="1040" y="1069"/>
                          </a:lnTo>
                          <a:lnTo>
                            <a:pt x="1038" y="1067"/>
                          </a:lnTo>
                          <a:lnTo>
                            <a:pt x="1036" y="1067"/>
                          </a:lnTo>
                          <a:lnTo>
                            <a:pt x="1035" y="1067"/>
                          </a:lnTo>
                          <a:lnTo>
                            <a:pt x="1031" y="1065"/>
                          </a:lnTo>
                          <a:lnTo>
                            <a:pt x="1029" y="1065"/>
                          </a:lnTo>
                          <a:lnTo>
                            <a:pt x="1029" y="1064"/>
                          </a:lnTo>
                          <a:lnTo>
                            <a:pt x="1027" y="1064"/>
                          </a:lnTo>
                          <a:lnTo>
                            <a:pt x="1027" y="1062"/>
                          </a:lnTo>
                          <a:lnTo>
                            <a:pt x="1027" y="1060"/>
                          </a:lnTo>
                          <a:lnTo>
                            <a:pt x="1025" y="1060"/>
                          </a:lnTo>
                          <a:lnTo>
                            <a:pt x="1025" y="1058"/>
                          </a:lnTo>
                          <a:lnTo>
                            <a:pt x="1023" y="1058"/>
                          </a:lnTo>
                          <a:lnTo>
                            <a:pt x="1021" y="1056"/>
                          </a:lnTo>
                          <a:lnTo>
                            <a:pt x="1019" y="1056"/>
                          </a:lnTo>
                          <a:lnTo>
                            <a:pt x="1017" y="1056"/>
                          </a:lnTo>
                          <a:lnTo>
                            <a:pt x="1015" y="1056"/>
                          </a:lnTo>
                          <a:lnTo>
                            <a:pt x="1015" y="1058"/>
                          </a:lnTo>
                          <a:lnTo>
                            <a:pt x="1013" y="1058"/>
                          </a:lnTo>
                          <a:lnTo>
                            <a:pt x="1011" y="1058"/>
                          </a:lnTo>
                          <a:lnTo>
                            <a:pt x="1010" y="1058"/>
                          </a:lnTo>
                          <a:lnTo>
                            <a:pt x="1008" y="1058"/>
                          </a:lnTo>
                          <a:lnTo>
                            <a:pt x="1006" y="1058"/>
                          </a:lnTo>
                          <a:lnTo>
                            <a:pt x="1004" y="1058"/>
                          </a:lnTo>
                          <a:lnTo>
                            <a:pt x="1002" y="1058"/>
                          </a:lnTo>
                          <a:lnTo>
                            <a:pt x="1000" y="1056"/>
                          </a:lnTo>
                          <a:lnTo>
                            <a:pt x="998" y="1056"/>
                          </a:lnTo>
                          <a:lnTo>
                            <a:pt x="998" y="1054"/>
                          </a:lnTo>
                          <a:lnTo>
                            <a:pt x="998" y="1052"/>
                          </a:lnTo>
                          <a:lnTo>
                            <a:pt x="998" y="1050"/>
                          </a:lnTo>
                          <a:lnTo>
                            <a:pt x="996" y="1050"/>
                          </a:lnTo>
                          <a:lnTo>
                            <a:pt x="996" y="1048"/>
                          </a:lnTo>
                          <a:lnTo>
                            <a:pt x="996" y="1046"/>
                          </a:lnTo>
                          <a:lnTo>
                            <a:pt x="994" y="1046"/>
                          </a:lnTo>
                          <a:lnTo>
                            <a:pt x="994" y="1044"/>
                          </a:lnTo>
                          <a:lnTo>
                            <a:pt x="992" y="1044"/>
                          </a:lnTo>
                          <a:lnTo>
                            <a:pt x="990" y="1042"/>
                          </a:lnTo>
                          <a:lnTo>
                            <a:pt x="988" y="1044"/>
                          </a:lnTo>
                          <a:lnTo>
                            <a:pt x="987" y="1044"/>
                          </a:lnTo>
                          <a:lnTo>
                            <a:pt x="987" y="1042"/>
                          </a:lnTo>
                          <a:lnTo>
                            <a:pt x="988" y="1041"/>
                          </a:lnTo>
                          <a:lnTo>
                            <a:pt x="990" y="1037"/>
                          </a:lnTo>
                          <a:lnTo>
                            <a:pt x="992" y="1035"/>
                          </a:lnTo>
                          <a:lnTo>
                            <a:pt x="998" y="1025"/>
                          </a:lnTo>
                          <a:lnTo>
                            <a:pt x="1033" y="973"/>
                          </a:lnTo>
                          <a:lnTo>
                            <a:pt x="1088" y="887"/>
                          </a:lnTo>
                          <a:lnTo>
                            <a:pt x="1123" y="833"/>
                          </a:lnTo>
                          <a:lnTo>
                            <a:pt x="1140" y="806"/>
                          </a:lnTo>
                          <a:lnTo>
                            <a:pt x="1157" y="779"/>
                          </a:lnTo>
                          <a:lnTo>
                            <a:pt x="1157" y="777"/>
                          </a:lnTo>
                          <a:lnTo>
                            <a:pt x="1159" y="777"/>
                          </a:lnTo>
                          <a:lnTo>
                            <a:pt x="1159" y="776"/>
                          </a:lnTo>
                          <a:lnTo>
                            <a:pt x="1163" y="770"/>
                          </a:lnTo>
                          <a:lnTo>
                            <a:pt x="1163" y="768"/>
                          </a:lnTo>
                          <a:lnTo>
                            <a:pt x="1161" y="768"/>
                          </a:lnTo>
                          <a:lnTo>
                            <a:pt x="1161" y="766"/>
                          </a:lnTo>
                          <a:lnTo>
                            <a:pt x="1159" y="764"/>
                          </a:lnTo>
                          <a:lnTo>
                            <a:pt x="1159" y="762"/>
                          </a:lnTo>
                          <a:lnTo>
                            <a:pt x="1159" y="758"/>
                          </a:lnTo>
                          <a:lnTo>
                            <a:pt x="1159" y="756"/>
                          </a:lnTo>
                          <a:lnTo>
                            <a:pt x="1159" y="754"/>
                          </a:lnTo>
                          <a:lnTo>
                            <a:pt x="1161" y="754"/>
                          </a:lnTo>
                          <a:lnTo>
                            <a:pt x="1161" y="752"/>
                          </a:lnTo>
                          <a:lnTo>
                            <a:pt x="1161" y="751"/>
                          </a:lnTo>
                          <a:lnTo>
                            <a:pt x="1161" y="749"/>
                          </a:lnTo>
                          <a:lnTo>
                            <a:pt x="1161" y="747"/>
                          </a:lnTo>
                          <a:lnTo>
                            <a:pt x="1159" y="747"/>
                          </a:lnTo>
                          <a:lnTo>
                            <a:pt x="1159" y="745"/>
                          </a:lnTo>
                          <a:lnTo>
                            <a:pt x="1159" y="743"/>
                          </a:lnTo>
                          <a:lnTo>
                            <a:pt x="1157" y="743"/>
                          </a:lnTo>
                          <a:lnTo>
                            <a:pt x="1157" y="741"/>
                          </a:lnTo>
                          <a:lnTo>
                            <a:pt x="1155" y="739"/>
                          </a:lnTo>
                          <a:lnTo>
                            <a:pt x="1154" y="739"/>
                          </a:lnTo>
                          <a:lnTo>
                            <a:pt x="1152" y="739"/>
                          </a:lnTo>
                          <a:lnTo>
                            <a:pt x="1150" y="741"/>
                          </a:lnTo>
                          <a:lnTo>
                            <a:pt x="1150" y="743"/>
                          </a:lnTo>
                          <a:lnTo>
                            <a:pt x="1150" y="745"/>
                          </a:lnTo>
                          <a:lnTo>
                            <a:pt x="1148" y="747"/>
                          </a:lnTo>
                          <a:lnTo>
                            <a:pt x="1148" y="749"/>
                          </a:lnTo>
                          <a:lnTo>
                            <a:pt x="1148" y="751"/>
                          </a:lnTo>
                          <a:lnTo>
                            <a:pt x="1146" y="752"/>
                          </a:lnTo>
                          <a:lnTo>
                            <a:pt x="1144" y="752"/>
                          </a:lnTo>
                          <a:lnTo>
                            <a:pt x="1144" y="754"/>
                          </a:lnTo>
                          <a:lnTo>
                            <a:pt x="1142" y="752"/>
                          </a:lnTo>
                          <a:lnTo>
                            <a:pt x="1140" y="752"/>
                          </a:lnTo>
                          <a:lnTo>
                            <a:pt x="1138" y="751"/>
                          </a:lnTo>
                          <a:lnTo>
                            <a:pt x="1136" y="751"/>
                          </a:lnTo>
                          <a:lnTo>
                            <a:pt x="1134" y="751"/>
                          </a:lnTo>
                          <a:lnTo>
                            <a:pt x="1134" y="749"/>
                          </a:lnTo>
                          <a:lnTo>
                            <a:pt x="1134" y="747"/>
                          </a:lnTo>
                          <a:lnTo>
                            <a:pt x="1136" y="745"/>
                          </a:lnTo>
                          <a:lnTo>
                            <a:pt x="1136" y="743"/>
                          </a:lnTo>
                          <a:lnTo>
                            <a:pt x="1136" y="741"/>
                          </a:lnTo>
                          <a:lnTo>
                            <a:pt x="1136" y="739"/>
                          </a:lnTo>
                          <a:lnTo>
                            <a:pt x="1136" y="737"/>
                          </a:lnTo>
                          <a:lnTo>
                            <a:pt x="1134" y="737"/>
                          </a:lnTo>
                          <a:lnTo>
                            <a:pt x="1134" y="735"/>
                          </a:lnTo>
                          <a:lnTo>
                            <a:pt x="1132" y="735"/>
                          </a:lnTo>
                          <a:lnTo>
                            <a:pt x="1131" y="735"/>
                          </a:lnTo>
                          <a:lnTo>
                            <a:pt x="1129" y="735"/>
                          </a:lnTo>
                          <a:lnTo>
                            <a:pt x="1129" y="737"/>
                          </a:lnTo>
                          <a:lnTo>
                            <a:pt x="1129" y="739"/>
                          </a:lnTo>
                          <a:lnTo>
                            <a:pt x="1127" y="741"/>
                          </a:lnTo>
                          <a:lnTo>
                            <a:pt x="1125" y="743"/>
                          </a:lnTo>
                          <a:lnTo>
                            <a:pt x="1123" y="741"/>
                          </a:lnTo>
                          <a:lnTo>
                            <a:pt x="1121" y="741"/>
                          </a:lnTo>
                          <a:lnTo>
                            <a:pt x="1121" y="739"/>
                          </a:lnTo>
                          <a:lnTo>
                            <a:pt x="1119" y="739"/>
                          </a:lnTo>
                          <a:lnTo>
                            <a:pt x="1119" y="737"/>
                          </a:lnTo>
                          <a:lnTo>
                            <a:pt x="1119" y="735"/>
                          </a:lnTo>
                          <a:lnTo>
                            <a:pt x="1117" y="733"/>
                          </a:lnTo>
                          <a:lnTo>
                            <a:pt x="1117" y="731"/>
                          </a:lnTo>
                          <a:lnTo>
                            <a:pt x="1117" y="729"/>
                          </a:lnTo>
                          <a:lnTo>
                            <a:pt x="1117" y="726"/>
                          </a:lnTo>
                          <a:lnTo>
                            <a:pt x="1117" y="724"/>
                          </a:lnTo>
                          <a:lnTo>
                            <a:pt x="1117" y="720"/>
                          </a:lnTo>
                          <a:lnTo>
                            <a:pt x="1117" y="718"/>
                          </a:lnTo>
                          <a:lnTo>
                            <a:pt x="1117" y="716"/>
                          </a:lnTo>
                          <a:lnTo>
                            <a:pt x="1115" y="716"/>
                          </a:lnTo>
                          <a:lnTo>
                            <a:pt x="1115" y="714"/>
                          </a:lnTo>
                          <a:lnTo>
                            <a:pt x="1113" y="714"/>
                          </a:lnTo>
                          <a:lnTo>
                            <a:pt x="1111" y="712"/>
                          </a:lnTo>
                          <a:lnTo>
                            <a:pt x="1109" y="712"/>
                          </a:lnTo>
                          <a:lnTo>
                            <a:pt x="1107" y="710"/>
                          </a:lnTo>
                          <a:lnTo>
                            <a:pt x="1106" y="710"/>
                          </a:lnTo>
                          <a:lnTo>
                            <a:pt x="1106" y="712"/>
                          </a:lnTo>
                          <a:lnTo>
                            <a:pt x="1104" y="712"/>
                          </a:lnTo>
                          <a:lnTo>
                            <a:pt x="1104" y="714"/>
                          </a:lnTo>
                          <a:lnTo>
                            <a:pt x="1100" y="716"/>
                          </a:lnTo>
                          <a:lnTo>
                            <a:pt x="1098" y="718"/>
                          </a:lnTo>
                          <a:lnTo>
                            <a:pt x="1096" y="720"/>
                          </a:lnTo>
                          <a:lnTo>
                            <a:pt x="1092" y="720"/>
                          </a:lnTo>
                          <a:lnTo>
                            <a:pt x="1090" y="720"/>
                          </a:lnTo>
                          <a:lnTo>
                            <a:pt x="1088" y="720"/>
                          </a:lnTo>
                          <a:lnTo>
                            <a:pt x="1086" y="720"/>
                          </a:lnTo>
                          <a:lnTo>
                            <a:pt x="1084" y="718"/>
                          </a:lnTo>
                          <a:lnTo>
                            <a:pt x="1083" y="718"/>
                          </a:lnTo>
                          <a:lnTo>
                            <a:pt x="1083" y="716"/>
                          </a:lnTo>
                          <a:lnTo>
                            <a:pt x="1081" y="716"/>
                          </a:lnTo>
                          <a:lnTo>
                            <a:pt x="1081" y="714"/>
                          </a:lnTo>
                          <a:lnTo>
                            <a:pt x="1083" y="712"/>
                          </a:lnTo>
                          <a:lnTo>
                            <a:pt x="1084" y="710"/>
                          </a:lnTo>
                          <a:lnTo>
                            <a:pt x="1086" y="710"/>
                          </a:lnTo>
                          <a:lnTo>
                            <a:pt x="1088" y="710"/>
                          </a:lnTo>
                          <a:lnTo>
                            <a:pt x="1090" y="710"/>
                          </a:lnTo>
                          <a:lnTo>
                            <a:pt x="1094" y="708"/>
                          </a:lnTo>
                          <a:lnTo>
                            <a:pt x="1096" y="708"/>
                          </a:lnTo>
                          <a:lnTo>
                            <a:pt x="1098" y="706"/>
                          </a:lnTo>
                          <a:lnTo>
                            <a:pt x="1098" y="704"/>
                          </a:lnTo>
                          <a:lnTo>
                            <a:pt x="1098" y="703"/>
                          </a:lnTo>
                          <a:lnTo>
                            <a:pt x="1098" y="701"/>
                          </a:lnTo>
                          <a:lnTo>
                            <a:pt x="1096" y="701"/>
                          </a:lnTo>
                          <a:lnTo>
                            <a:pt x="1094" y="701"/>
                          </a:lnTo>
                          <a:lnTo>
                            <a:pt x="1092" y="701"/>
                          </a:lnTo>
                          <a:lnTo>
                            <a:pt x="1090" y="701"/>
                          </a:lnTo>
                          <a:lnTo>
                            <a:pt x="1088" y="699"/>
                          </a:lnTo>
                          <a:lnTo>
                            <a:pt x="1086" y="699"/>
                          </a:lnTo>
                          <a:lnTo>
                            <a:pt x="1084" y="697"/>
                          </a:lnTo>
                          <a:lnTo>
                            <a:pt x="1083" y="697"/>
                          </a:lnTo>
                          <a:lnTo>
                            <a:pt x="1081" y="697"/>
                          </a:lnTo>
                          <a:lnTo>
                            <a:pt x="1079" y="697"/>
                          </a:lnTo>
                          <a:lnTo>
                            <a:pt x="1077" y="699"/>
                          </a:lnTo>
                          <a:lnTo>
                            <a:pt x="1075" y="699"/>
                          </a:lnTo>
                          <a:lnTo>
                            <a:pt x="1073" y="701"/>
                          </a:lnTo>
                          <a:lnTo>
                            <a:pt x="1071" y="703"/>
                          </a:lnTo>
                          <a:lnTo>
                            <a:pt x="1071" y="704"/>
                          </a:lnTo>
                          <a:lnTo>
                            <a:pt x="1069" y="704"/>
                          </a:lnTo>
                          <a:lnTo>
                            <a:pt x="1069" y="706"/>
                          </a:lnTo>
                          <a:lnTo>
                            <a:pt x="1067" y="706"/>
                          </a:lnTo>
                          <a:lnTo>
                            <a:pt x="1065" y="706"/>
                          </a:lnTo>
                          <a:lnTo>
                            <a:pt x="1063" y="706"/>
                          </a:lnTo>
                          <a:lnTo>
                            <a:pt x="1061" y="704"/>
                          </a:lnTo>
                          <a:lnTo>
                            <a:pt x="1059" y="703"/>
                          </a:lnTo>
                          <a:lnTo>
                            <a:pt x="1059" y="701"/>
                          </a:lnTo>
                          <a:lnTo>
                            <a:pt x="1059" y="699"/>
                          </a:lnTo>
                          <a:lnTo>
                            <a:pt x="1059" y="697"/>
                          </a:lnTo>
                          <a:lnTo>
                            <a:pt x="1059" y="695"/>
                          </a:lnTo>
                          <a:lnTo>
                            <a:pt x="1058" y="695"/>
                          </a:lnTo>
                          <a:lnTo>
                            <a:pt x="1058" y="693"/>
                          </a:lnTo>
                          <a:lnTo>
                            <a:pt x="1056" y="691"/>
                          </a:lnTo>
                          <a:lnTo>
                            <a:pt x="1056" y="689"/>
                          </a:lnTo>
                          <a:lnTo>
                            <a:pt x="1054" y="687"/>
                          </a:lnTo>
                          <a:lnTo>
                            <a:pt x="1052" y="687"/>
                          </a:lnTo>
                          <a:lnTo>
                            <a:pt x="1052" y="689"/>
                          </a:lnTo>
                          <a:lnTo>
                            <a:pt x="1050" y="689"/>
                          </a:lnTo>
                          <a:lnTo>
                            <a:pt x="1048" y="691"/>
                          </a:lnTo>
                          <a:lnTo>
                            <a:pt x="1046" y="693"/>
                          </a:lnTo>
                          <a:lnTo>
                            <a:pt x="1044" y="693"/>
                          </a:lnTo>
                          <a:lnTo>
                            <a:pt x="1042" y="693"/>
                          </a:lnTo>
                          <a:lnTo>
                            <a:pt x="1042" y="691"/>
                          </a:lnTo>
                          <a:lnTo>
                            <a:pt x="1040" y="691"/>
                          </a:lnTo>
                          <a:lnTo>
                            <a:pt x="1038" y="689"/>
                          </a:lnTo>
                          <a:lnTo>
                            <a:pt x="1038" y="687"/>
                          </a:lnTo>
                          <a:lnTo>
                            <a:pt x="1036" y="685"/>
                          </a:lnTo>
                          <a:lnTo>
                            <a:pt x="1036" y="683"/>
                          </a:lnTo>
                          <a:lnTo>
                            <a:pt x="1035" y="681"/>
                          </a:lnTo>
                          <a:lnTo>
                            <a:pt x="1033" y="680"/>
                          </a:lnTo>
                          <a:lnTo>
                            <a:pt x="1031" y="678"/>
                          </a:lnTo>
                          <a:lnTo>
                            <a:pt x="1029" y="678"/>
                          </a:lnTo>
                          <a:lnTo>
                            <a:pt x="1027" y="678"/>
                          </a:lnTo>
                          <a:lnTo>
                            <a:pt x="1025" y="678"/>
                          </a:lnTo>
                          <a:lnTo>
                            <a:pt x="1023" y="678"/>
                          </a:lnTo>
                          <a:lnTo>
                            <a:pt x="1021" y="678"/>
                          </a:lnTo>
                          <a:lnTo>
                            <a:pt x="1021" y="680"/>
                          </a:lnTo>
                          <a:lnTo>
                            <a:pt x="1023" y="681"/>
                          </a:lnTo>
                          <a:lnTo>
                            <a:pt x="1025" y="681"/>
                          </a:lnTo>
                          <a:lnTo>
                            <a:pt x="1027" y="683"/>
                          </a:lnTo>
                          <a:lnTo>
                            <a:pt x="1029" y="683"/>
                          </a:lnTo>
                          <a:lnTo>
                            <a:pt x="1031" y="683"/>
                          </a:lnTo>
                          <a:lnTo>
                            <a:pt x="1031" y="685"/>
                          </a:lnTo>
                          <a:lnTo>
                            <a:pt x="1033" y="685"/>
                          </a:lnTo>
                          <a:lnTo>
                            <a:pt x="1033" y="687"/>
                          </a:lnTo>
                          <a:lnTo>
                            <a:pt x="1033" y="689"/>
                          </a:lnTo>
                          <a:lnTo>
                            <a:pt x="1031" y="691"/>
                          </a:lnTo>
                          <a:lnTo>
                            <a:pt x="1029" y="693"/>
                          </a:lnTo>
                          <a:lnTo>
                            <a:pt x="1027" y="693"/>
                          </a:lnTo>
                          <a:lnTo>
                            <a:pt x="1025" y="693"/>
                          </a:lnTo>
                          <a:lnTo>
                            <a:pt x="1023" y="695"/>
                          </a:lnTo>
                          <a:lnTo>
                            <a:pt x="1021" y="695"/>
                          </a:lnTo>
                          <a:lnTo>
                            <a:pt x="1019" y="695"/>
                          </a:lnTo>
                          <a:lnTo>
                            <a:pt x="1017" y="695"/>
                          </a:lnTo>
                          <a:lnTo>
                            <a:pt x="1015" y="693"/>
                          </a:lnTo>
                          <a:lnTo>
                            <a:pt x="1013" y="693"/>
                          </a:lnTo>
                          <a:lnTo>
                            <a:pt x="1011" y="693"/>
                          </a:lnTo>
                          <a:lnTo>
                            <a:pt x="1010" y="691"/>
                          </a:lnTo>
                          <a:lnTo>
                            <a:pt x="1010" y="689"/>
                          </a:lnTo>
                          <a:lnTo>
                            <a:pt x="1008" y="687"/>
                          </a:lnTo>
                          <a:lnTo>
                            <a:pt x="1008" y="685"/>
                          </a:lnTo>
                          <a:lnTo>
                            <a:pt x="1010" y="685"/>
                          </a:lnTo>
                          <a:lnTo>
                            <a:pt x="1010" y="683"/>
                          </a:lnTo>
                          <a:lnTo>
                            <a:pt x="1010" y="681"/>
                          </a:lnTo>
                          <a:lnTo>
                            <a:pt x="1011" y="680"/>
                          </a:lnTo>
                          <a:lnTo>
                            <a:pt x="1011" y="678"/>
                          </a:lnTo>
                          <a:lnTo>
                            <a:pt x="1011" y="676"/>
                          </a:lnTo>
                          <a:lnTo>
                            <a:pt x="1011" y="674"/>
                          </a:lnTo>
                          <a:lnTo>
                            <a:pt x="1011" y="672"/>
                          </a:lnTo>
                          <a:lnTo>
                            <a:pt x="1010" y="672"/>
                          </a:lnTo>
                          <a:lnTo>
                            <a:pt x="1008" y="674"/>
                          </a:lnTo>
                          <a:lnTo>
                            <a:pt x="1006" y="674"/>
                          </a:lnTo>
                          <a:lnTo>
                            <a:pt x="1002" y="674"/>
                          </a:lnTo>
                          <a:lnTo>
                            <a:pt x="1000" y="674"/>
                          </a:lnTo>
                          <a:lnTo>
                            <a:pt x="998" y="674"/>
                          </a:lnTo>
                          <a:lnTo>
                            <a:pt x="998" y="672"/>
                          </a:lnTo>
                          <a:lnTo>
                            <a:pt x="998" y="670"/>
                          </a:lnTo>
                          <a:lnTo>
                            <a:pt x="998" y="668"/>
                          </a:lnTo>
                          <a:lnTo>
                            <a:pt x="1000" y="668"/>
                          </a:lnTo>
                          <a:lnTo>
                            <a:pt x="1000" y="666"/>
                          </a:lnTo>
                          <a:lnTo>
                            <a:pt x="1002" y="664"/>
                          </a:lnTo>
                          <a:lnTo>
                            <a:pt x="1002" y="662"/>
                          </a:lnTo>
                          <a:lnTo>
                            <a:pt x="1004" y="662"/>
                          </a:lnTo>
                          <a:lnTo>
                            <a:pt x="1004" y="660"/>
                          </a:lnTo>
                          <a:lnTo>
                            <a:pt x="1002" y="660"/>
                          </a:lnTo>
                          <a:lnTo>
                            <a:pt x="1002" y="658"/>
                          </a:lnTo>
                          <a:lnTo>
                            <a:pt x="1000" y="658"/>
                          </a:lnTo>
                          <a:lnTo>
                            <a:pt x="998" y="656"/>
                          </a:lnTo>
                          <a:lnTo>
                            <a:pt x="996" y="656"/>
                          </a:lnTo>
                          <a:lnTo>
                            <a:pt x="994" y="656"/>
                          </a:lnTo>
                          <a:lnTo>
                            <a:pt x="992" y="655"/>
                          </a:lnTo>
                          <a:lnTo>
                            <a:pt x="990" y="655"/>
                          </a:lnTo>
                          <a:lnTo>
                            <a:pt x="988" y="655"/>
                          </a:lnTo>
                          <a:lnTo>
                            <a:pt x="987" y="655"/>
                          </a:lnTo>
                          <a:lnTo>
                            <a:pt x="985" y="655"/>
                          </a:lnTo>
                          <a:lnTo>
                            <a:pt x="983" y="653"/>
                          </a:lnTo>
                          <a:lnTo>
                            <a:pt x="981" y="653"/>
                          </a:lnTo>
                          <a:lnTo>
                            <a:pt x="979" y="653"/>
                          </a:lnTo>
                          <a:lnTo>
                            <a:pt x="979" y="651"/>
                          </a:lnTo>
                          <a:lnTo>
                            <a:pt x="977" y="651"/>
                          </a:lnTo>
                          <a:lnTo>
                            <a:pt x="977" y="649"/>
                          </a:lnTo>
                          <a:lnTo>
                            <a:pt x="977" y="647"/>
                          </a:lnTo>
                          <a:lnTo>
                            <a:pt x="975" y="647"/>
                          </a:lnTo>
                          <a:lnTo>
                            <a:pt x="975" y="645"/>
                          </a:lnTo>
                          <a:lnTo>
                            <a:pt x="973" y="643"/>
                          </a:lnTo>
                          <a:lnTo>
                            <a:pt x="971" y="643"/>
                          </a:lnTo>
                          <a:lnTo>
                            <a:pt x="969" y="643"/>
                          </a:lnTo>
                          <a:lnTo>
                            <a:pt x="967" y="643"/>
                          </a:lnTo>
                          <a:lnTo>
                            <a:pt x="965" y="643"/>
                          </a:lnTo>
                          <a:lnTo>
                            <a:pt x="963" y="643"/>
                          </a:lnTo>
                          <a:lnTo>
                            <a:pt x="962" y="643"/>
                          </a:lnTo>
                          <a:lnTo>
                            <a:pt x="960" y="643"/>
                          </a:lnTo>
                          <a:lnTo>
                            <a:pt x="958" y="641"/>
                          </a:lnTo>
                          <a:lnTo>
                            <a:pt x="956" y="641"/>
                          </a:lnTo>
                          <a:lnTo>
                            <a:pt x="956" y="639"/>
                          </a:lnTo>
                          <a:lnTo>
                            <a:pt x="956" y="637"/>
                          </a:lnTo>
                          <a:lnTo>
                            <a:pt x="954" y="635"/>
                          </a:lnTo>
                          <a:lnTo>
                            <a:pt x="954" y="632"/>
                          </a:lnTo>
                          <a:lnTo>
                            <a:pt x="952" y="630"/>
                          </a:lnTo>
                          <a:lnTo>
                            <a:pt x="952" y="628"/>
                          </a:lnTo>
                          <a:lnTo>
                            <a:pt x="952" y="626"/>
                          </a:lnTo>
                          <a:lnTo>
                            <a:pt x="950" y="626"/>
                          </a:lnTo>
                          <a:lnTo>
                            <a:pt x="948" y="626"/>
                          </a:lnTo>
                          <a:lnTo>
                            <a:pt x="948" y="624"/>
                          </a:lnTo>
                          <a:lnTo>
                            <a:pt x="946" y="624"/>
                          </a:lnTo>
                          <a:lnTo>
                            <a:pt x="944" y="624"/>
                          </a:lnTo>
                          <a:lnTo>
                            <a:pt x="942" y="624"/>
                          </a:lnTo>
                          <a:lnTo>
                            <a:pt x="940" y="624"/>
                          </a:lnTo>
                          <a:lnTo>
                            <a:pt x="939" y="624"/>
                          </a:lnTo>
                          <a:lnTo>
                            <a:pt x="939" y="626"/>
                          </a:lnTo>
                          <a:lnTo>
                            <a:pt x="939" y="628"/>
                          </a:lnTo>
                          <a:lnTo>
                            <a:pt x="935" y="632"/>
                          </a:lnTo>
                          <a:lnTo>
                            <a:pt x="933" y="632"/>
                          </a:lnTo>
                          <a:lnTo>
                            <a:pt x="931" y="632"/>
                          </a:lnTo>
                          <a:lnTo>
                            <a:pt x="929" y="632"/>
                          </a:lnTo>
                          <a:lnTo>
                            <a:pt x="927" y="632"/>
                          </a:lnTo>
                          <a:lnTo>
                            <a:pt x="925" y="630"/>
                          </a:lnTo>
                          <a:lnTo>
                            <a:pt x="923" y="628"/>
                          </a:lnTo>
                          <a:lnTo>
                            <a:pt x="923" y="626"/>
                          </a:lnTo>
                          <a:lnTo>
                            <a:pt x="923" y="624"/>
                          </a:lnTo>
                          <a:lnTo>
                            <a:pt x="921" y="624"/>
                          </a:lnTo>
                          <a:lnTo>
                            <a:pt x="921" y="622"/>
                          </a:lnTo>
                          <a:lnTo>
                            <a:pt x="919" y="622"/>
                          </a:lnTo>
                          <a:lnTo>
                            <a:pt x="917" y="620"/>
                          </a:lnTo>
                          <a:lnTo>
                            <a:pt x="915" y="620"/>
                          </a:lnTo>
                          <a:lnTo>
                            <a:pt x="914" y="620"/>
                          </a:lnTo>
                          <a:lnTo>
                            <a:pt x="912" y="620"/>
                          </a:lnTo>
                          <a:lnTo>
                            <a:pt x="910" y="620"/>
                          </a:lnTo>
                          <a:lnTo>
                            <a:pt x="910" y="622"/>
                          </a:lnTo>
                          <a:lnTo>
                            <a:pt x="908" y="622"/>
                          </a:lnTo>
                          <a:lnTo>
                            <a:pt x="908" y="624"/>
                          </a:lnTo>
                          <a:lnTo>
                            <a:pt x="908" y="626"/>
                          </a:lnTo>
                          <a:lnTo>
                            <a:pt x="908" y="628"/>
                          </a:lnTo>
                          <a:lnTo>
                            <a:pt x="908" y="630"/>
                          </a:lnTo>
                          <a:lnTo>
                            <a:pt x="910" y="632"/>
                          </a:lnTo>
                          <a:lnTo>
                            <a:pt x="910" y="633"/>
                          </a:lnTo>
                          <a:lnTo>
                            <a:pt x="912" y="635"/>
                          </a:lnTo>
                          <a:lnTo>
                            <a:pt x="914" y="637"/>
                          </a:lnTo>
                          <a:lnTo>
                            <a:pt x="914" y="639"/>
                          </a:lnTo>
                          <a:lnTo>
                            <a:pt x="914" y="641"/>
                          </a:lnTo>
                          <a:lnTo>
                            <a:pt x="915" y="641"/>
                          </a:lnTo>
                          <a:lnTo>
                            <a:pt x="915" y="643"/>
                          </a:lnTo>
                          <a:lnTo>
                            <a:pt x="914" y="645"/>
                          </a:lnTo>
                          <a:lnTo>
                            <a:pt x="912" y="645"/>
                          </a:lnTo>
                          <a:lnTo>
                            <a:pt x="910" y="645"/>
                          </a:lnTo>
                          <a:lnTo>
                            <a:pt x="908" y="645"/>
                          </a:lnTo>
                          <a:lnTo>
                            <a:pt x="908" y="643"/>
                          </a:lnTo>
                          <a:lnTo>
                            <a:pt x="908" y="641"/>
                          </a:lnTo>
                          <a:lnTo>
                            <a:pt x="906" y="641"/>
                          </a:lnTo>
                          <a:lnTo>
                            <a:pt x="906" y="639"/>
                          </a:lnTo>
                          <a:lnTo>
                            <a:pt x="904" y="639"/>
                          </a:lnTo>
                          <a:lnTo>
                            <a:pt x="904" y="637"/>
                          </a:lnTo>
                          <a:lnTo>
                            <a:pt x="902" y="637"/>
                          </a:lnTo>
                          <a:lnTo>
                            <a:pt x="902" y="635"/>
                          </a:lnTo>
                          <a:lnTo>
                            <a:pt x="900" y="635"/>
                          </a:lnTo>
                          <a:lnTo>
                            <a:pt x="898" y="635"/>
                          </a:lnTo>
                          <a:lnTo>
                            <a:pt x="896" y="635"/>
                          </a:lnTo>
                          <a:lnTo>
                            <a:pt x="896" y="637"/>
                          </a:lnTo>
                          <a:lnTo>
                            <a:pt x="894" y="637"/>
                          </a:lnTo>
                          <a:lnTo>
                            <a:pt x="892" y="637"/>
                          </a:lnTo>
                          <a:lnTo>
                            <a:pt x="889" y="637"/>
                          </a:lnTo>
                          <a:lnTo>
                            <a:pt x="887" y="637"/>
                          </a:lnTo>
                          <a:lnTo>
                            <a:pt x="887" y="639"/>
                          </a:lnTo>
                          <a:lnTo>
                            <a:pt x="885" y="639"/>
                          </a:lnTo>
                          <a:lnTo>
                            <a:pt x="883" y="639"/>
                          </a:lnTo>
                          <a:lnTo>
                            <a:pt x="881" y="639"/>
                          </a:lnTo>
                          <a:lnTo>
                            <a:pt x="879" y="639"/>
                          </a:lnTo>
                          <a:lnTo>
                            <a:pt x="877" y="639"/>
                          </a:lnTo>
                          <a:lnTo>
                            <a:pt x="873" y="641"/>
                          </a:lnTo>
                          <a:lnTo>
                            <a:pt x="871" y="643"/>
                          </a:lnTo>
                          <a:lnTo>
                            <a:pt x="871" y="645"/>
                          </a:lnTo>
                          <a:lnTo>
                            <a:pt x="871" y="647"/>
                          </a:lnTo>
                          <a:lnTo>
                            <a:pt x="873" y="649"/>
                          </a:lnTo>
                          <a:lnTo>
                            <a:pt x="873" y="651"/>
                          </a:lnTo>
                          <a:lnTo>
                            <a:pt x="873" y="653"/>
                          </a:lnTo>
                          <a:lnTo>
                            <a:pt x="873" y="655"/>
                          </a:lnTo>
                          <a:lnTo>
                            <a:pt x="873" y="656"/>
                          </a:lnTo>
                          <a:lnTo>
                            <a:pt x="871" y="656"/>
                          </a:lnTo>
                          <a:lnTo>
                            <a:pt x="869" y="655"/>
                          </a:lnTo>
                          <a:lnTo>
                            <a:pt x="867" y="655"/>
                          </a:lnTo>
                          <a:lnTo>
                            <a:pt x="866" y="655"/>
                          </a:lnTo>
                          <a:lnTo>
                            <a:pt x="864" y="656"/>
                          </a:lnTo>
                          <a:lnTo>
                            <a:pt x="864" y="658"/>
                          </a:lnTo>
                          <a:lnTo>
                            <a:pt x="864" y="660"/>
                          </a:lnTo>
                          <a:lnTo>
                            <a:pt x="864" y="662"/>
                          </a:lnTo>
                          <a:lnTo>
                            <a:pt x="862" y="666"/>
                          </a:lnTo>
                          <a:lnTo>
                            <a:pt x="860" y="666"/>
                          </a:lnTo>
                          <a:lnTo>
                            <a:pt x="858" y="666"/>
                          </a:lnTo>
                          <a:lnTo>
                            <a:pt x="856" y="666"/>
                          </a:lnTo>
                          <a:lnTo>
                            <a:pt x="854" y="664"/>
                          </a:lnTo>
                          <a:lnTo>
                            <a:pt x="854" y="662"/>
                          </a:lnTo>
                          <a:lnTo>
                            <a:pt x="852" y="660"/>
                          </a:lnTo>
                          <a:lnTo>
                            <a:pt x="850" y="658"/>
                          </a:lnTo>
                          <a:lnTo>
                            <a:pt x="850" y="656"/>
                          </a:lnTo>
                          <a:lnTo>
                            <a:pt x="848" y="656"/>
                          </a:lnTo>
                          <a:lnTo>
                            <a:pt x="846" y="655"/>
                          </a:lnTo>
                          <a:lnTo>
                            <a:pt x="844" y="655"/>
                          </a:lnTo>
                          <a:lnTo>
                            <a:pt x="843" y="655"/>
                          </a:lnTo>
                          <a:lnTo>
                            <a:pt x="843" y="656"/>
                          </a:lnTo>
                          <a:lnTo>
                            <a:pt x="841" y="656"/>
                          </a:lnTo>
                          <a:lnTo>
                            <a:pt x="841" y="660"/>
                          </a:lnTo>
                          <a:lnTo>
                            <a:pt x="839" y="660"/>
                          </a:lnTo>
                          <a:lnTo>
                            <a:pt x="837" y="664"/>
                          </a:lnTo>
                          <a:lnTo>
                            <a:pt x="837" y="666"/>
                          </a:lnTo>
                          <a:lnTo>
                            <a:pt x="835" y="668"/>
                          </a:lnTo>
                          <a:lnTo>
                            <a:pt x="833" y="668"/>
                          </a:lnTo>
                          <a:lnTo>
                            <a:pt x="831" y="666"/>
                          </a:lnTo>
                          <a:lnTo>
                            <a:pt x="831" y="664"/>
                          </a:lnTo>
                          <a:lnTo>
                            <a:pt x="833" y="662"/>
                          </a:lnTo>
                          <a:lnTo>
                            <a:pt x="835" y="660"/>
                          </a:lnTo>
                          <a:lnTo>
                            <a:pt x="835" y="658"/>
                          </a:lnTo>
                          <a:lnTo>
                            <a:pt x="835" y="656"/>
                          </a:lnTo>
                          <a:lnTo>
                            <a:pt x="833" y="655"/>
                          </a:lnTo>
                          <a:lnTo>
                            <a:pt x="831" y="655"/>
                          </a:lnTo>
                          <a:lnTo>
                            <a:pt x="829" y="655"/>
                          </a:lnTo>
                          <a:lnTo>
                            <a:pt x="827" y="656"/>
                          </a:lnTo>
                          <a:lnTo>
                            <a:pt x="827" y="658"/>
                          </a:lnTo>
                          <a:lnTo>
                            <a:pt x="825" y="660"/>
                          </a:lnTo>
                          <a:lnTo>
                            <a:pt x="825" y="662"/>
                          </a:lnTo>
                          <a:lnTo>
                            <a:pt x="823" y="666"/>
                          </a:lnTo>
                          <a:lnTo>
                            <a:pt x="821" y="666"/>
                          </a:lnTo>
                          <a:lnTo>
                            <a:pt x="819" y="666"/>
                          </a:lnTo>
                          <a:lnTo>
                            <a:pt x="818" y="666"/>
                          </a:lnTo>
                          <a:lnTo>
                            <a:pt x="816" y="666"/>
                          </a:lnTo>
                          <a:lnTo>
                            <a:pt x="814" y="666"/>
                          </a:lnTo>
                          <a:lnTo>
                            <a:pt x="812" y="666"/>
                          </a:lnTo>
                          <a:lnTo>
                            <a:pt x="810" y="668"/>
                          </a:lnTo>
                          <a:lnTo>
                            <a:pt x="808" y="670"/>
                          </a:lnTo>
                          <a:lnTo>
                            <a:pt x="808" y="672"/>
                          </a:lnTo>
                          <a:lnTo>
                            <a:pt x="806" y="672"/>
                          </a:lnTo>
                          <a:lnTo>
                            <a:pt x="804" y="674"/>
                          </a:lnTo>
                          <a:lnTo>
                            <a:pt x="802" y="674"/>
                          </a:lnTo>
                          <a:lnTo>
                            <a:pt x="800" y="672"/>
                          </a:lnTo>
                          <a:lnTo>
                            <a:pt x="800" y="670"/>
                          </a:lnTo>
                          <a:lnTo>
                            <a:pt x="800" y="668"/>
                          </a:lnTo>
                          <a:lnTo>
                            <a:pt x="800" y="666"/>
                          </a:lnTo>
                          <a:lnTo>
                            <a:pt x="800" y="664"/>
                          </a:lnTo>
                          <a:lnTo>
                            <a:pt x="802" y="662"/>
                          </a:lnTo>
                          <a:lnTo>
                            <a:pt x="802" y="658"/>
                          </a:lnTo>
                          <a:lnTo>
                            <a:pt x="802" y="656"/>
                          </a:lnTo>
                          <a:lnTo>
                            <a:pt x="800" y="655"/>
                          </a:lnTo>
                          <a:lnTo>
                            <a:pt x="796" y="653"/>
                          </a:lnTo>
                          <a:lnTo>
                            <a:pt x="795" y="651"/>
                          </a:lnTo>
                          <a:lnTo>
                            <a:pt x="793" y="649"/>
                          </a:lnTo>
                          <a:lnTo>
                            <a:pt x="793" y="647"/>
                          </a:lnTo>
                          <a:lnTo>
                            <a:pt x="791" y="643"/>
                          </a:lnTo>
                          <a:lnTo>
                            <a:pt x="789" y="641"/>
                          </a:lnTo>
                          <a:lnTo>
                            <a:pt x="789" y="639"/>
                          </a:lnTo>
                          <a:lnTo>
                            <a:pt x="787" y="637"/>
                          </a:lnTo>
                          <a:lnTo>
                            <a:pt x="785" y="637"/>
                          </a:lnTo>
                          <a:lnTo>
                            <a:pt x="783" y="637"/>
                          </a:lnTo>
                          <a:lnTo>
                            <a:pt x="781" y="635"/>
                          </a:lnTo>
                          <a:lnTo>
                            <a:pt x="779" y="635"/>
                          </a:lnTo>
                          <a:lnTo>
                            <a:pt x="777" y="637"/>
                          </a:lnTo>
                          <a:lnTo>
                            <a:pt x="775" y="639"/>
                          </a:lnTo>
                          <a:lnTo>
                            <a:pt x="775" y="641"/>
                          </a:lnTo>
                          <a:lnTo>
                            <a:pt x="775" y="643"/>
                          </a:lnTo>
                          <a:lnTo>
                            <a:pt x="777" y="645"/>
                          </a:lnTo>
                          <a:lnTo>
                            <a:pt x="777" y="647"/>
                          </a:lnTo>
                          <a:lnTo>
                            <a:pt x="777" y="649"/>
                          </a:lnTo>
                          <a:lnTo>
                            <a:pt x="779" y="651"/>
                          </a:lnTo>
                          <a:lnTo>
                            <a:pt x="779" y="653"/>
                          </a:lnTo>
                          <a:lnTo>
                            <a:pt x="781" y="655"/>
                          </a:lnTo>
                          <a:lnTo>
                            <a:pt x="779" y="656"/>
                          </a:lnTo>
                          <a:lnTo>
                            <a:pt x="779" y="658"/>
                          </a:lnTo>
                          <a:lnTo>
                            <a:pt x="777" y="658"/>
                          </a:lnTo>
                          <a:lnTo>
                            <a:pt x="775" y="658"/>
                          </a:lnTo>
                          <a:lnTo>
                            <a:pt x="773" y="656"/>
                          </a:lnTo>
                          <a:lnTo>
                            <a:pt x="771" y="655"/>
                          </a:lnTo>
                          <a:lnTo>
                            <a:pt x="771" y="651"/>
                          </a:lnTo>
                          <a:lnTo>
                            <a:pt x="771" y="649"/>
                          </a:lnTo>
                          <a:lnTo>
                            <a:pt x="770" y="647"/>
                          </a:lnTo>
                          <a:lnTo>
                            <a:pt x="770" y="645"/>
                          </a:lnTo>
                          <a:lnTo>
                            <a:pt x="770" y="641"/>
                          </a:lnTo>
                          <a:lnTo>
                            <a:pt x="770" y="639"/>
                          </a:lnTo>
                          <a:lnTo>
                            <a:pt x="770" y="635"/>
                          </a:lnTo>
                          <a:lnTo>
                            <a:pt x="770" y="632"/>
                          </a:lnTo>
                          <a:lnTo>
                            <a:pt x="768" y="630"/>
                          </a:lnTo>
                          <a:lnTo>
                            <a:pt x="766" y="630"/>
                          </a:lnTo>
                          <a:lnTo>
                            <a:pt x="764" y="630"/>
                          </a:lnTo>
                          <a:lnTo>
                            <a:pt x="760" y="630"/>
                          </a:lnTo>
                          <a:lnTo>
                            <a:pt x="756" y="630"/>
                          </a:lnTo>
                          <a:lnTo>
                            <a:pt x="752" y="628"/>
                          </a:lnTo>
                          <a:lnTo>
                            <a:pt x="750" y="626"/>
                          </a:lnTo>
                          <a:lnTo>
                            <a:pt x="748" y="626"/>
                          </a:lnTo>
                          <a:lnTo>
                            <a:pt x="745" y="624"/>
                          </a:lnTo>
                          <a:lnTo>
                            <a:pt x="743" y="624"/>
                          </a:lnTo>
                          <a:lnTo>
                            <a:pt x="741" y="620"/>
                          </a:lnTo>
                          <a:lnTo>
                            <a:pt x="739" y="618"/>
                          </a:lnTo>
                          <a:lnTo>
                            <a:pt x="737" y="618"/>
                          </a:lnTo>
                          <a:lnTo>
                            <a:pt x="735" y="618"/>
                          </a:lnTo>
                          <a:lnTo>
                            <a:pt x="733" y="618"/>
                          </a:lnTo>
                          <a:lnTo>
                            <a:pt x="731" y="618"/>
                          </a:lnTo>
                          <a:lnTo>
                            <a:pt x="729" y="618"/>
                          </a:lnTo>
                          <a:lnTo>
                            <a:pt x="727" y="618"/>
                          </a:lnTo>
                          <a:lnTo>
                            <a:pt x="727" y="620"/>
                          </a:lnTo>
                          <a:lnTo>
                            <a:pt x="725" y="620"/>
                          </a:lnTo>
                          <a:lnTo>
                            <a:pt x="723" y="622"/>
                          </a:lnTo>
                          <a:lnTo>
                            <a:pt x="722" y="624"/>
                          </a:lnTo>
                          <a:lnTo>
                            <a:pt x="720" y="624"/>
                          </a:lnTo>
                          <a:lnTo>
                            <a:pt x="718" y="624"/>
                          </a:lnTo>
                          <a:lnTo>
                            <a:pt x="716" y="624"/>
                          </a:lnTo>
                          <a:lnTo>
                            <a:pt x="714" y="624"/>
                          </a:lnTo>
                          <a:lnTo>
                            <a:pt x="712" y="622"/>
                          </a:lnTo>
                          <a:lnTo>
                            <a:pt x="712" y="620"/>
                          </a:lnTo>
                          <a:lnTo>
                            <a:pt x="714" y="618"/>
                          </a:lnTo>
                          <a:lnTo>
                            <a:pt x="714" y="616"/>
                          </a:lnTo>
                          <a:lnTo>
                            <a:pt x="714" y="614"/>
                          </a:lnTo>
                          <a:lnTo>
                            <a:pt x="714" y="612"/>
                          </a:lnTo>
                          <a:lnTo>
                            <a:pt x="716" y="612"/>
                          </a:lnTo>
                          <a:lnTo>
                            <a:pt x="716" y="610"/>
                          </a:lnTo>
                          <a:lnTo>
                            <a:pt x="716" y="608"/>
                          </a:lnTo>
                          <a:lnTo>
                            <a:pt x="716" y="607"/>
                          </a:lnTo>
                          <a:lnTo>
                            <a:pt x="716" y="605"/>
                          </a:lnTo>
                          <a:lnTo>
                            <a:pt x="716" y="603"/>
                          </a:lnTo>
                          <a:lnTo>
                            <a:pt x="714" y="603"/>
                          </a:lnTo>
                          <a:lnTo>
                            <a:pt x="714" y="601"/>
                          </a:lnTo>
                          <a:lnTo>
                            <a:pt x="712" y="601"/>
                          </a:lnTo>
                          <a:lnTo>
                            <a:pt x="710" y="603"/>
                          </a:lnTo>
                          <a:lnTo>
                            <a:pt x="708" y="603"/>
                          </a:lnTo>
                          <a:lnTo>
                            <a:pt x="708" y="605"/>
                          </a:lnTo>
                          <a:lnTo>
                            <a:pt x="708" y="607"/>
                          </a:lnTo>
                          <a:lnTo>
                            <a:pt x="708" y="608"/>
                          </a:lnTo>
                          <a:lnTo>
                            <a:pt x="708" y="610"/>
                          </a:lnTo>
                          <a:lnTo>
                            <a:pt x="706" y="610"/>
                          </a:lnTo>
                          <a:lnTo>
                            <a:pt x="704" y="610"/>
                          </a:lnTo>
                          <a:lnTo>
                            <a:pt x="702" y="610"/>
                          </a:lnTo>
                          <a:lnTo>
                            <a:pt x="700" y="612"/>
                          </a:lnTo>
                          <a:lnTo>
                            <a:pt x="699" y="612"/>
                          </a:lnTo>
                          <a:lnTo>
                            <a:pt x="697" y="614"/>
                          </a:lnTo>
                          <a:lnTo>
                            <a:pt x="695" y="616"/>
                          </a:lnTo>
                          <a:lnTo>
                            <a:pt x="695" y="618"/>
                          </a:lnTo>
                          <a:lnTo>
                            <a:pt x="693" y="618"/>
                          </a:lnTo>
                          <a:lnTo>
                            <a:pt x="691" y="618"/>
                          </a:lnTo>
                          <a:lnTo>
                            <a:pt x="691" y="616"/>
                          </a:lnTo>
                          <a:lnTo>
                            <a:pt x="689" y="614"/>
                          </a:lnTo>
                          <a:lnTo>
                            <a:pt x="687" y="614"/>
                          </a:lnTo>
                          <a:lnTo>
                            <a:pt x="685" y="614"/>
                          </a:lnTo>
                          <a:lnTo>
                            <a:pt x="683" y="616"/>
                          </a:lnTo>
                          <a:lnTo>
                            <a:pt x="681" y="620"/>
                          </a:lnTo>
                          <a:lnTo>
                            <a:pt x="679" y="626"/>
                          </a:lnTo>
                          <a:lnTo>
                            <a:pt x="677" y="630"/>
                          </a:lnTo>
                          <a:lnTo>
                            <a:pt x="676" y="635"/>
                          </a:lnTo>
                          <a:lnTo>
                            <a:pt x="676" y="643"/>
                          </a:lnTo>
                          <a:lnTo>
                            <a:pt x="672" y="645"/>
                          </a:lnTo>
                          <a:lnTo>
                            <a:pt x="672" y="647"/>
                          </a:lnTo>
                          <a:lnTo>
                            <a:pt x="670" y="647"/>
                          </a:lnTo>
                          <a:lnTo>
                            <a:pt x="668" y="647"/>
                          </a:lnTo>
                          <a:lnTo>
                            <a:pt x="666" y="647"/>
                          </a:lnTo>
                          <a:lnTo>
                            <a:pt x="664" y="647"/>
                          </a:lnTo>
                          <a:lnTo>
                            <a:pt x="662" y="647"/>
                          </a:lnTo>
                          <a:lnTo>
                            <a:pt x="660" y="647"/>
                          </a:lnTo>
                          <a:lnTo>
                            <a:pt x="658" y="647"/>
                          </a:lnTo>
                          <a:lnTo>
                            <a:pt x="656" y="649"/>
                          </a:lnTo>
                          <a:lnTo>
                            <a:pt x="656" y="651"/>
                          </a:lnTo>
                          <a:lnTo>
                            <a:pt x="656" y="653"/>
                          </a:lnTo>
                          <a:lnTo>
                            <a:pt x="658" y="655"/>
                          </a:lnTo>
                          <a:lnTo>
                            <a:pt x="660" y="656"/>
                          </a:lnTo>
                          <a:lnTo>
                            <a:pt x="660" y="658"/>
                          </a:lnTo>
                          <a:lnTo>
                            <a:pt x="662" y="660"/>
                          </a:lnTo>
                          <a:lnTo>
                            <a:pt x="662" y="662"/>
                          </a:lnTo>
                          <a:lnTo>
                            <a:pt x="662" y="664"/>
                          </a:lnTo>
                          <a:lnTo>
                            <a:pt x="660" y="664"/>
                          </a:lnTo>
                          <a:lnTo>
                            <a:pt x="660" y="666"/>
                          </a:lnTo>
                          <a:lnTo>
                            <a:pt x="658" y="666"/>
                          </a:lnTo>
                          <a:lnTo>
                            <a:pt x="658" y="664"/>
                          </a:lnTo>
                          <a:lnTo>
                            <a:pt x="656" y="664"/>
                          </a:lnTo>
                          <a:lnTo>
                            <a:pt x="656" y="662"/>
                          </a:lnTo>
                          <a:lnTo>
                            <a:pt x="656" y="660"/>
                          </a:lnTo>
                          <a:lnTo>
                            <a:pt x="654" y="660"/>
                          </a:lnTo>
                          <a:lnTo>
                            <a:pt x="654" y="658"/>
                          </a:lnTo>
                          <a:lnTo>
                            <a:pt x="652" y="658"/>
                          </a:lnTo>
                          <a:lnTo>
                            <a:pt x="651" y="660"/>
                          </a:lnTo>
                          <a:lnTo>
                            <a:pt x="649" y="660"/>
                          </a:lnTo>
                          <a:lnTo>
                            <a:pt x="647" y="662"/>
                          </a:lnTo>
                          <a:lnTo>
                            <a:pt x="645" y="662"/>
                          </a:lnTo>
                          <a:lnTo>
                            <a:pt x="643" y="662"/>
                          </a:lnTo>
                          <a:lnTo>
                            <a:pt x="641" y="662"/>
                          </a:lnTo>
                          <a:lnTo>
                            <a:pt x="637" y="662"/>
                          </a:lnTo>
                          <a:lnTo>
                            <a:pt x="637" y="660"/>
                          </a:lnTo>
                          <a:lnTo>
                            <a:pt x="635" y="660"/>
                          </a:lnTo>
                          <a:lnTo>
                            <a:pt x="635" y="658"/>
                          </a:lnTo>
                          <a:lnTo>
                            <a:pt x="633" y="656"/>
                          </a:lnTo>
                          <a:lnTo>
                            <a:pt x="631" y="655"/>
                          </a:lnTo>
                          <a:lnTo>
                            <a:pt x="629" y="655"/>
                          </a:lnTo>
                          <a:lnTo>
                            <a:pt x="629" y="653"/>
                          </a:lnTo>
                          <a:lnTo>
                            <a:pt x="628" y="653"/>
                          </a:lnTo>
                          <a:lnTo>
                            <a:pt x="626" y="653"/>
                          </a:lnTo>
                          <a:lnTo>
                            <a:pt x="624" y="655"/>
                          </a:lnTo>
                          <a:lnTo>
                            <a:pt x="622" y="656"/>
                          </a:lnTo>
                          <a:lnTo>
                            <a:pt x="620" y="660"/>
                          </a:lnTo>
                          <a:lnTo>
                            <a:pt x="618" y="660"/>
                          </a:lnTo>
                          <a:lnTo>
                            <a:pt x="618" y="662"/>
                          </a:lnTo>
                          <a:lnTo>
                            <a:pt x="616" y="664"/>
                          </a:lnTo>
                          <a:lnTo>
                            <a:pt x="614" y="666"/>
                          </a:lnTo>
                          <a:lnTo>
                            <a:pt x="612" y="668"/>
                          </a:lnTo>
                          <a:lnTo>
                            <a:pt x="610" y="668"/>
                          </a:lnTo>
                          <a:lnTo>
                            <a:pt x="608" y="670"/>
                          </a:lnTo>
                          <a:lnTo>
                            <a:pt x="608" y="672"/>
                          </a:lnTo>
                          <a:lnTo>
                            <a:pt x="606" y="672"/>
                          </a:lnTo>
                          <a:lnTo>
                            <a:pt x="604" y="674"/>
                          </a:lnTo>
                          <a:lnTo>
                            <a:pt x="604" y="676"/>
                          </a:lnTo>
                          <a:lnTo>
                            <a:pt x="604" y="678"/>
                          </a:lnTo>
                          <a:lnTo>
                            <a:pt x="604" y="680"/>
                          </a:lnTo>
                          <a:lnTo>
                            <a:pt x="604" y="681"/>
                          </a:lnTo>
                          <a:lnTo>
                            <a:pt x="604" y="683"/>
                          </a:lnTo>
                          <a:lnTo>
                            <a:pt x="603" y="685"/>
                          </a:lnTo>
                          <a:lnTo>
                            <a:pt x="603" y="687"/>
                          </a:lnTo>
                          <a:lnTo>
                            <a:pt x="601" y="689"/>
                          </a:lnTo>
                          <a:lnTo>
                            <a:pt x="599" y="691"/>
                          </a:lnTo>
                          <a:lnTo>
                            <a:pt x="597" y="691"/>
                          </a:lnTo>
                          <a:lnTo>
                            <a:pt x="595" y="691"/>
                          </a:lnTo>
                          <a:lnTo>
                            <a:pt x="595" y="689"/>
                          </a:lnTo>
                          <a:lnTo>
                            <a:pt x="595" y="687"/>
                          </a:lnTo>
                          <a:lnTo>
                            <a:pt x="595" y="685"/>
                          </a:lnTo>
                          <a:lnTo>
                            <a:pt x="595" y="683"/>
                          </a:lnTo>
                          <a:lnTo>
                            <a:pt x="597" y="681"/>
                          </a:lnTo>
                          <a:lnTo>
                            <a:pt x="597" y="680"/>
                          </a:lnTo>
                          <a:lnTo>
                            <a:pt x="595" y="678"/>
                          </a:lnTo>
                          <a:lnTo>
                            <a:pt x="593" y="678"/>
                          </a:lnTo>
                          <a:lnTo>
                            <a:pt x="591" y="678"/>
                          </a:lnTo>
                          <a:lnTo>
                            <a:pt x="589" y="680"/>
                          </a:lnTo>
                          <a:lnTo>
                            <a:pt x="587" y="680"/>
                          </a:lnTo>
                          <a:lnTo>
                            <a:pt x="587" y="681"/>
                          </a:lnTo>
                          <a:lnTo>
                            <a:pt x="585" y="681"/>
                          </a:lnTo>
                          <a:lnTo>
                            <a:pt x="583" y="683"/>
                          </a:lnTo>
                          <a:lnTo>
                            <a:pt x="581" y="683"/>
                          </a:lnTo>
                          <a:lnTo>
                            <a:pt x="581" y="681"/>
                          </a:lnTo>
                          <a:lnTo>
                            <a:pt x="580" y="680"/>
                          </a:lnTo>
                          <a:lnTo>
                            <a:pt x="578" y="680"/>
                          </a:lnTo>
                          <a:lnTo>
                            <a:pt x="576" y="678"/>
                          </a:lnTo>
                          <a:lnTo>
                            <a:pt x="574" y="678"/>
                          </a:lnTo>
                          <a:lnTo>
                            <a:pt x="572" y="680"/>
                          </a:lnTo>
                          <a:lnTo>
                            <a:pt x="570" y="680"/>
                          </a:lnTo>
                          <a:lnTo>
                            <a:pt x="570" y="681"/>
                          </a:lnTo>
                          <a:lnTo>
                            <a:pt x="572" y="681"/>
                          </a:lnTo>
                          <a:lnTo>
                            <a:pt x="572" y="683"/>
                          </a:lnTo>
                          <a:lnTo>
                            <a:pt x="572" y="685"/>
                          </a:lnTo>
                          <a:lnTo>
                            <a:pt x="570" y="685"/>
                          </a:lnTo>
                          <a:lnTo>
                            <a:pt x="568" y="685"/>
                          </a:lnTo>
                          <a:lnTo>
                            <a:pt x="566" y="685"/>
                          </a:lnTo>
                          <a:lnTo>
                            <a:pt x="564" y="685"/>
                          </a:lnTo>
                          <a:lnTo>
                            <a:pt x="562" y="685"/>
                          </a:lnTo>
                          <a:lnTo>
                            <a:pt x="562" y="687"/>
                          </a:lnTo>
                          <a:lnTo>
                            <a:pt x="562" y="689"/>
                          </a:lnTo>
                          <a:lnTo>
                            <a:pt x="560" y="691"/>
                          </a:lnTo>
                          <a:lnTo>
                            <a:pt x="558" y="691"/>
                          </a:lnTo>
                          <a:lnTo>
                            <a:pt x="556" y="691"/>
                          </a:lnTo>
                          <a:lnTo>
                            <a:pt x="556" y="689"/>
                          </a:lnTo>
                          <a:lnTo>
                            <a:pt x="553" y="689"/>
                          </a:lnTo>
                          <a:lnTo>
                            <a:pt x="551" y="691"/>
                          </a:lnTo>
                          <a:lnTo>
                            <a:pt x="549" y="691"/>
                          </a:lnTo>
                          <a:lnTo>
                            <a:pt x="547" y="691"/>
                          </a:lnTo>
                          <a:lnTo>
                            <a:pt x="545" y="693"/>
                          </a:lnTo>
                          <a:lnTo>
                            <a:pt x="543" y="693"/>
                          </a:lnTo>
                          <a:lnTo>
                            <a:pt x="541" y="695"/>
                          </a:lnTo>
                          <a:lnTo>
                            <a:pt x="539" y="693"/>
                          </a:lnTo>
                          <a:lnTo>
                            <a:pt x="537" y="691"/>
                          </a:lnTo>
                          <a:lnTo>
                            <a:pt x="537" y="689"/>
                          </a:lnTo>
                          <a:lnTo>
                            <a:pt x="539" y="687"/>
                          </a:lnTo>
                          <a:lnTo>
                            <a:pt x="539" y="685"/>
                          </a:lnTo>
                          <a:lnTo>
                            <a:pt x="537" y="683"/>
                          </a:lnTo>
                          <a:lnTo>
                            <a:pt x="535" y="681"/>
                          </a:lnTo>
                          <a:lnTo>
                            <a:pt x="533" y="681"/>
                          </a:lnTo>
                          <a:lnTo>
                            <a:pt x="533" y="680"/>
                          </a:lnTo>
                          <a:lnTo>
                            <a:pt x="532" y="678"/>
                          </a:lnTo>
                          <a:lnTo>
                            <a:pt x="532" y="676"/>
                          </a:lnTo>
                          <a:lnTo>
                            <a:pt x="532" y="674"/>
                          </a:lnTo>
                          <a:lnTo>
                            <a:pt x="530" y="674"/>
                          </a:lnTo>
                          <a:lnTo>
                            <a:pt x="530" y="676"/>
                          </a:lnTo>
                          <a:lnTo>
                            <a:pt x="528" y="678"/>
                          </a:lnTo>
                          <a:lnTo>
                            <a:pt x="528" y="680"/>
                          </a:lnTo>
                          <a:lnTo>
                            <a:pt x="526" y="680"/>
                          </a:lnTo>
                          <a:lnTo>
                            <a:pt x="524" y="680"/>
                          </a:lnTo>
                          <a:lnTo>
                            <a:pt x="522" y="680"/>
                          </a:lnTo>
                          <a:lnTo>
                            <a:pt x="520" y="680"/>
                          </a:lnTo>
                          <a:lnTo>
                            <a:pt x="518" y="678"/>
                          </a:lnTo>
                          <a:lnTo>
                            <a:pt x="516" y="678"/>
                          </a:lnTo>
                          <a:lnTo>
                            <a:pt x="516" y="676"/>
                          </a:lnTo>
                          <a:lnTo>
                            <a:pt x="514" y="676"/>
                          </a:lnTo>
                          <a:lnTo>
                            <a:pt x="512" y="676"/>
                          </a:lnTo>
                          <a:lnTo>
                            <a:pt x="510" y="676"/>
                          </a:lnTo>
                          <a:lnTo>
                            <a:pt x="508" y="676"/>
                          </a:lnTo>
                          <a:lnTo>
                            <a:pt x="507" y="674"/>
                          </a:lnTo>
                          <a:lnTo>
                            <a:pt x="505" y="674"/>
                          </a:lnTo>
                          <a:lnTo>
                            <a:pt x="503" y="674"/>
                          </a:lnTo>
                          <a:lnTo>
                            <a:pt x="501" y="674"/>
                          </a:lnTo>
                          <a:lnTo>
                            <a:pt x="499" y="672"/>
                          </a:lnTo>
                          <a:lnTo>
                            <a:pt x="497" y="672"/>
                          </a:lnTo>
                          <a:lnTo>
                            <a:pt x="495" y="672"/>
                          </a:lnTo>
                          <a:lnTo>
                            <a:pt x="493" y="670"/>
                          </a:lnTo>
                          <a:lnTo>
                            <a:pt x="491" y="670"/>
                          </a:lnTo>
                          <a:lnTo>
                            <a:pt x="489" y="670"/>
                          </a:lnTo>
                          <a:lnTo>
                            <a:pt x="487" y="670"/>
                          </a:lnTo>
                          <a:lnTo>
                            <a:pt x="485" y="666"/>
                          </a:lnTo>
                          <a:lnTo>
                            <a:pt x="484" y="666"/>
                          </a:lnTo>
                          <a:lnTo>
                            <a:pt x="484" y="664"/>
                          </a:lnTo>
                          <a:lnTo>
                            <a:pt x="482" y="662"/>
                          </a:lnTo>
                          <a:lnTo>
                            <a:pt x="480" y="662"/>
                          </a:lnTo>
                          <a:lnTo>
                            <a:pt x="478" y="660"/>
                          </a:lnTo>
                          <a:lnTo>
                            <a:pt x="476" y="660"/>
                          </a:lnTo>
                          <a:lnTo>
                            <a:pt x="474" y="660"/>
                          </a:lnTo>
                          <a:lnTo>
                            <a:pt x="472" y="658"/>
                          </a:lnTo>
                          <a:lnTo>
                            <a:pt x="470" y="658"/>
                          </a:lnTo>
                          <a:lnTo>
                            <a:pt x="468" y="658"/>
                          </a:lnTo>
                          <a:lnTo>
                            <a:pt x="468" y="660"/>
                          </a:lnTo>
                          <a:lnTo>
                            <a:pt x="468" y="662"/>
                          </a:lnTo>
                          <a:lnTo>
                            <a:pt x="470" y="664"/>
                          </a:lnTo>
                          <a:lnTo>
                            <a:pt x="470" y="666"/>
                          </a:lnTo>
                          <a:lnTo>
                            <a:pt x="468" y="668"/>
                          </a:lnTo>
                          <a:lnTo>
                            <a:pt x="466" y="670"/>
                          </a:lnTo>
                          <a:lnTo>
                            <a:pt x="464" y="672"/>
                          </a:lnTo>
                          <a:lnTo>
                            <a:pt x="462" y="672"/>
                          </a:lnTo>
                          <a:lnTo>
                            <a:pt x="462" y="674"/>
                          </a:lnTo>
                          <a:lnTo>
                            <a:pt x="462" y="676"/>
                          </a:lnTo>
                          <a:lnTo>
                            <a:pt x="462" y="678"/>
                          </a:lnTo>
                          <a:lnTo>
                            <a:pt x="462" y="680"/>
                          </a:lnTo>
                          <a:lnTo>
                            <a:pt x="462" y="681"/>
                          </a:lnTo>
                          <a:lnTo>
                            <a:pt x="460" y="681"/>
                          </a:lnTo>
                          <a:lnTo>
                            <a:pt x="459" y="683"/>
                          </a:lnTo>
                          <a:lnTo>
                            <a:pt x="457" y="683"/>
                          </a:lnTo>
                          <a:lnTo>
                            <a:pt x="455" y="683"/>
                          </a:lnTo>
                          <a:lnTo>
                            <a:pt x="455" y="681"/>
                          </a:lnTo>
                          <a:lnTo>
                            <a:pt x="455" y="680"/>
                          </a:lnTo>
                          <a:lnTo>
                            <a:pt x="455" y="678"/>
                          </a:lnTo>
                          <a:lnTo>
                            <a:pt x="457" y="678"/>
                          </a:lnTo>
                          <a:lnTo>
                            <a:pt x="455" y="674"/>
                          </a:lnTo>
                          <a:lnTo>
                            <a:pt x="455" y="672"/>
                          </a:lnTo>
                          <a:lnTo>
                            <a:pt x="453" y="670"/>
                          </a:lnTo>
                          <a:lnTo>
                            <a:pt x="451" y="670"/>
                          </a:lnTo>
                          <a:lnTo>
                            <a:pt x="449" y="668"/>
                          </a:lnTo>
                          <a:lnTo>
                            <a:pt x="449" y="666"/>
                          </a:lnTo>
                          <a:lnTo>
                            <a:pt x="447" y="666"/>
                          </a:lnTo>
                          <a:lnTo>
                            <a:pt x="445" y="668"/>
                          </a:lnTo>
                          <a:lnTo>
                            <a:pt x="443" y="670"/>
                          </a:lnTo>
                          <a:lnTo>
                            <a:pt x="443" y="672"/>
                          </a:lnTo>
                          <a:lnTo>
                            <a:pt x="443" y="674"/>
                          </a:lnTo>
                          <a:lnTo>
                            <a:pt x="443" y="676"/>
                          </a:lnTo>
                          <a:lnTo>
                            <a:pt x="441" y="676"/>
                          </a:lnTo>
                          <a:lnTo>
                            <a:pt x="441" y="678"/>
                          </a:lnTo>
                          <a:lnTo>
                            <a:pt x="439" y="678"/>
                          </a:lnTo>
                          <a:lnTo>
                            <a:pt x="437" y="676"/>
                          </a:lnTo>
                          <a:lnTo>
                            <a:pt x="437" y="674"/>
                          </a:lnTo>
                          <a:lnTo>
                            <a:pt x="437" y="672"/>
                          </a:lnTo>
                          <a:lnTo>
                            <a:pt x="436" y="670"/>
                          </a:lnTo>
                          <a:lnTo>
                            <a:pt x="434" y="670"/>
                          </a:lnTo>
                          <a:lnTo>
                            <a:pt x="434" y="668"/>
                          </a:lnTo>
                          <a:lnTo>
                            <a:pt x="432" y="668"/>
                          </a:lnTo>
                          <a:lnTo>
                            <a:pt x="432" y="670"/>
                          </a:lnTo>
                          <a:lnTo>
                            <a:pt x="430" y="670"/>
                          </a:lnTo>
                          <a:lnTo>
                            <a:pt x="430" y="668"/>
                          </a:lnTo>
                          <a:lnTo>
                            <a:pt x="428" y="670"/>
                          </a:lnTo>
                          <a:lnTo>
                            <a:pt x="428" y="672"/>
                          </a:lnTo>
                          <a:lnTo>
                            <a:pt x="426" y="672"/>
                          </a:lnTo>
                          <a:lnTo>
                            <a:pt x="424" y="674"/>
                          </a:lnTo>
                          <a:lnTo>
                            <a:pt x="422" y="674"/>
                          </a:lnTo>
                          <a:lnTo>
                            <a:pt x="418" y="676"/>
                          </a:lnTo>
                          <a:lnTo>
                            <a:pt x="418" y="678"/>
                          </a:lnTo>
                          <a:lnTo>
                            <a:pt x="416" y="678"/>
                          </a:lnTo>
                          <a:lnTo>
                            <a:pt x="414" y="680"/>
                          </a:lnTo>
                          <a:lnTo>
                            <a:pt x="412" y="680"/>
                          </a:lnTo>
                          <a:lnTo>
                            <a:pt x="411" y="680"/>
                          </a:lnTo>
                          <a:lnTo>
                            <a:pt x="409" y="681"/>
                          </a:lnTo>
                          <a:lnTo>
                            <a:pt x="407" y="681"/>
                          </a:lnTo>
                          <a:lnTo>
                            <a:pt x="405" y="680"/>
                          </a:lnTo>
                          <a:lnTo>
                            <a:pt x="403" y="680"/>
                          </a:lnTo>
                          <a:lnTo>
                            <a:pt x="403" y="681"/>
                          </a:lnTo>
                          <a:lnTo>
                            <a:pt x="401" y="681"/>
                          </a:lnTo>
                          <a:lnTo>
                            <a:pt x="399" y="681"/>
                          </a:lnTo>
                          <a:lnTo>
                            <a:pt x="397" y="681"/>
                          </a:lnTo>
                          <a:lnTo>
                            <a:pt x="395" y="681"/>
                          </a:lnTo>
                          <a:lnTo>
                            <a:pt x="393" y="683"/>
                          </a:lnTo>
                          <a:lnTo>
                            <a:pt x="391" y="685"/>
                          </a:lnTo>
                          <a:lnTo>
                            <a:pt x="389" y="685"/>
                          </a:lnTo>
                          <a:lnTo>
                            <a:pt x="388" y="683"/>
                          </a:lnTo>
                          <a:lnTo>
                            <a:pt x="389" y="681"/>
                          </a:lnTo>
                          <a:lnTo>
                            <a:pt x="389" y="680"/>
                          </a:lnTo>
                          <a:lnTo>
                            <a:pt x="389" y="678"/>
                          </a:lnTo>
                          <a:lnTo>
                            <a:pt x="391" y="676"/>
                          </a:lnTo>
                          <a:lnTo>
                            <a:pt x="389" y="674"/>
                          </a:lnTo>
                          <a:lnTo>
                            <a:pt x="388" y="674"/>
                          </a:lnTo>
                          <a:lnTo>
                            <a:pt x="386" y="672"/>
                          </a:lnTo>
                          <a:lnTo>
                            <a:pt x="384" y="670"/>
                          </a:lnTo>
                          <a:lnTo>
                            <a:pt x="384" y="664"/>
                          </a:lnTo>
                          <a:lnTo>
                            <a:pt x="382" y="662"/>
                          </a:lnTo>
                          <a:lnTo>
                            <a:pt x="380" y="660"/>
                          </a:lnTo>
                          <a:lnTo>
                            <a:pt x="380" y="658"/>
                          </a:lnTo>
                          <a:lnTo>
                            <a:pt x="380" y="656"/>
                          </a:lnTo>
                          <a:lnTo>
                            <a:pt x="378" y="656"/>
                          </a:lnTo>
                          <a:lnTo>
                            <a:pt x="378" y="655"/>
                          </a:lnTo>
                          <a:lnTo>
                            <a:pt x="376" y="655"/>
                          </a:lnTo>
                          <a:lnTo>
                            <a:pt x="376" y="656"/>
                          </a:lnTo>
                          <a:lnTo>
                            <a:pt x="374" y="658"/>
                          </a:lnTo>
                          <a:lnTo>
                            <a:pt x="372" y="660"/>
                          </a:lnTo>
                          <a:lnTo>
                            <a:pt x="370" y="660"/>
                          </a:lnTo>
                          <a:lnTo>
                            <a:pt x="370" y="658"/>
                          </a:lnTo>
                          <a:lnTo>
                            <a:pt x="368" y="658"/>
                          </a:lnTo>
                          <a:lnTo>
                            <a:pt x="368" y="656"/>
                          </a:lnTo>
                          <a:lnTo>
                            <a:pt x="366" y="655"/>
                          </a:lnTo>
                          <a:lnTo>
                            <a:pt x="366" y="653"/>
                          </a:lnTo>
                          <a:lnTo>
                            <a:pt x="366" y="651"/>
                          </a:lnTo>
                          <a:lnTo>
                            <a:pt x="364" y="651"/>
                          </a:lnTo>
                          <a:lnTo>
                            <a:pt x="363" y="651"/>
                          </a:lnTo>
                          <a:lnTo>
                            <a:pt x="361" y="651"/>
                          </a:lnTo>
                          <a:lnTo>
                            <a:pt x="361" y="653"/>
                          </a:lnTo>
                          <a:lnTo>
                            <a:pt x="361" y="655"/>
                          </a:lnTo>
                          <a:lnTo>
                            <a:pt x="361" y="656"/>
                          </a:lnTo>
                          <a:lnTo>
                            <a:pt x="361" y="658"/>
                          </a:lnTo>
                          <a:lnTo>
                            <a:pt x="359" y="660"/>
                          </a:lnTo>
                          <a:lnTo>
                            <a:pt x="357" y="660"/>
                          </a:lnTo>
                          <a:lnTo>
                            <a:pt x="355" y="660"/>
                          </a:lnTo>
                          <a:lnTo>
                            <a:pt x="353" y="658"/>
                          </a:lnTo>
                          <a:lnTo>
                            <a:pt x="353" y="656"/>
                          </a:lnTo>
                          <a:lnTo>
                            <a:pt x="353" y="655"/>
                          </a:lnTo>
                          <a:lnTo>
                            <a:pt x="351" y="653"/>
                          </a:lnTo>
                          <a:lnTo>
                            <a:pt x="349" y="653"/>
                          </a:lnTo>
                          <a:lnTo>
                            <a:pt x="347" y="653"/>
                          </a:lnTo>
                          <a:lnTo>
                            <a:pt x="347" y="651"/>
                          </a:lnTo>
                          <a:lnTo>
                            <a:pt x="345" y="651"/>
                          </a:lnTo>
                          <a:lnTo>
                            <a:pt x="343" y="651"/>
                          </a:lnTo>
                          <a:lnTo>
                            <a:pt x="341" y="651"/>
                          </a:lnTo>
                          <a:lnTo>
                            <a:pt x="340" y="651"/>
                          </a:lnTo>
                          <a:lnTo>
                            <a:pt x="338" y="649"/>
                          </a:lnTo>
                          <a:lnTo>
                            <a:pt x="338" y="647"/>
                          </a:lnTo>
                          <a:lnTo>
                            <a:pt x="340" y="645"/>
                          </a:lnTo>
                          <a:lnTo>
                            <a:pt x="338" y="641"/>
                          </a:lnTo>
                          <a:lnTo>
                            <a:pt x="340" y="639"/>
                          </a:lnTo>
                          <a:lnTo>
                            <a:pt x="338" y="637"/>
                          </a:lnTo>
                          <a:lnTo>
                            <a:pt x="336" y="637"/>
                          </a:lnTo>
                          <a:lnTo>
                            <a:pt x="332" y="633"/>
                          </a:lnTo>
                          <a:lnTo>
                            <a:pt x="330" y="632"/>
                          </a:lnTo>
                          <a:lnTo>
                            <a:pt x="328" y="630"/>
                          </a:lnTo>
                          <a:lnTo>
                            <a:pt x="328" y="626"/>
                          </a:lnTo>
                          <a:lnTo>
                            <a:pt x="326" y="624"/>
                          </a:lnTo>
                          <a:lnTo>
                            <a:pt x="326" y="622"/>
                          </a:lnTo>
                          <a:lnTo>
                            <a:pt x="326" y="620"/>
                          </a:lnTo>
                          <a:lnTo>
                            <a:pt x="326" y="616"/>
                          </a:lnTo>
                          <a:lnTo>
                            <a:pt x="326" y="614"/>
                          </a:lnTo>
                          <a:lnTo>
                            <a:pt x="328" y="612"/>
                          </a:lnTo>
                          <a:lnTo>
                            <a:pt x="330" y="612"/>
                          </a:lnTo>
                          <a:lnTo>
                            <a:pt x="332" y="612"/>
                          </a:lnTo>
                          <a:lnTo>
                            <a:pt x="334" y="612"/>
                          </a:lnTo>
                          <a:lnTo>
                            <a:pt x="336" y="612"/>
                          </a:lnTo>
                          <a:lnTo>
                            <a:pt x="338" y="610"/>
                          </a:lnTo>
                          <a:lnTo>
                            <a:pt x="338" y="608"/>
                          </a:lnTo>
                          <a:lnTo>
                            <a:pt x="340" y="607"/>
                          </a:lnTo>
                          <a:lnTo>
                            <a:pt x="340" y="605"/>
                          </a:lnTo>
                          <a:lnTo>
                            <a:pt x="340" y="603"/>
                          </a:lnTo>
                          <a:lnTo>
                            <a:pt x="340" y="601"/>
                          </a:lnTo>
                          <a:lnTo>
                            <a:pt x="341" y="599"/>
                          </a:lnTo>
                          <a:lnTo>
                            <a:pt x="341" y="597"/>
                          </a:lnTo>
                          <a:lnTo>
                            <a:pt x="343" y="597"/>
                          </a:lnTo>
                          <a:lnTo>
                            <a:pt x="345" y="595"/>
                          </a:lnTo>
                          <a:lnTo>
                            <a:pt x="349" y="593"/>
                          </a:lnTo>
                          <a:lnTo>
                            <a:pt x="351" y="591"/>
                          </a:lnTo>
                          <a:lnTo>
                            <a:pt x="353" y="591"/>
                          </a:lnTo>
                          <a:lnTo>
                            <a:pt x="353" y="587"/>
                          </a:lnTo>
                          <a:lnTo>
                            <a:pt x="353" y="585"/>
                          </a:lnTo>
                          <a:lnTo>
                            <a:pt x="351" y="585"/>
                          </a:lnTo>
                          <a:lnTo>
                            <a:pt x="349" y="585"/>
                          </a:lnTo>
                          <a:lnTo>
                            <a:pt x="347" y="585"/>
                          </a:lnTo>
                          <a:lnTo>
                            <a:pt x="345" y="585"/>
                          </a:lnTo>
                          <a:lnTo>
                            <a:pt x="343" y="585"/>
                          </a:lnTo>
                          <a:lnTo>
                            <a:pt x="341" y="585"/>
                          </a:lnTo>
                          <a:lnTo>
                            <a:pt x="341" y="584"/>
                          </a:lnTo>
                          <a:lnTo>
                            <a:pt x="341" y="582"/>
                          </a:lnTo>
                          <a:lnTo>
                            <a:pt x="341" y="580"/>
                          </a:lnTo>
                          <a:lnTo>
                            <a:pt x="343" y="578"/>
                          </a:lnTo>
                          <a:lnTo>
                            <a:pt x="345" y="578"/>
                          </a:lnTo>
                          <a:lnTo>
                            <a:pt x="345" y="576"/>
                          </a:lnTo>
                          <a:lnTo>
                            <a:pt x="347" y="576"/>
                          </a:lnTo>
                          <a:lnTo>
                            <a:pt x="347" y="574"/>
                          </a:lnTo>
                          <a:lnTo>
                            <a:pt x="347" y="572"/>
                          </a:lnTo>
                          <a:lnTo>
                            <a:pt x="345" y="572"/>
                          </a:lnTo>
                          <a:lnTo>
                            <a:pt x="345" y="570"/>
                          </a:lnTo>
                          <a:lnTo>
                            <a:pt x="343" y="570"/>
                          </a:lnTo>
                          <a:lnTo>
                            <a:pt x="341" y="570"/>
                          </a:lnTo>
                          <a:lnTo>
                            <a:pt x="341" y="568"/>
                          </a:lnTo>
                          <a:lnTo>
                            <a:pt x="340" y="566"/>
                          </a:lnTo>
                          <a:lnTo>
                            <a:pt x="340" y="562"/>
                          </a:lnTo>
                          <a:lnTo>
                            <a:pt x="340" y="559"/>
                          </a:lnTo>
                          <a:lnTo>
                            <a:pt x="341" y="557"/>
                          </a:lnTo>
                          <a:lnTo>
                            <a:pt x="341" y="555"/>
                          </a:lnTo>
                          <a:lnTo>
                            <a:pt x="341" y="551"/>
                          </a:lnTo>
                          <a:lnTo>
                            <a:pt x="341" y="547"/>
                          </a:lnTo>
                          <a:lnTo>
                            <a:pt x="341" y="545"/>
                          </a:lnTo>
                          <a:lnTo>
                            <a:pt x="340" y="541"/>
                          </a:lnTo>
                          <a:lnTo>
                            <a:pt x="340" y="539"/>
                          </a:lnTo>
                          <a:lnTo>
                            <a:pt x="341" y="535"/>
                          </a:lnTo>
                          <a:lnTo>
                            <a:pt x="343" y="535"/>
                          </a:lnTo>
                          <a:lnTo>
                            <a:pt x="343" y="532"/>
                          </a:lnTo>
                          <a:lnTo>
                            <a:pt x="341" y="530"/>
                          </a:lnTo>
                          <a:lnTo>
                            <a:pt x="340" y="530"/>
                          </a:lnTo>
                          <a:lnTo>
                            <a:pt x="336" y="530"/>
                          </a:lnTo>
                          <a:lnTo>
                            <a:pt x="334" y="528"/>
                          </a:lnTo>
                          <a:lnTo>
                            <a:pt x="332" y="528"/>
                          </a:lnTo>
                          <a:lnTo>
                            <a:pt x="330" y="526"/>
                          </a:lnTo>
                          <a:lnTo>
                            <a:pt x="330" y="522"/>
                          </a:lnTo>
                          <a:lnTo>
                            <a:pt x="332" y="518"/>
                          </a:lnTo>
                          <a:lnTo>
                            <a:pt x="334" y="516"/>
                          </a:lnTo>
                          <a:lnTo>
                            <a:pt x="334" y="512"/>
                          </a:lnTo>
                          <a:lnTo>
                            <a:pt x="332" y="511"/>
                          </a:lnTo>
                          <a:lnTo>
                            <a:pt x="330" y="511"/>
                          </a:lnTo>
                          <a:lnTo>
                            <a:pt x="326" y="511"/>
                          </a:lnTo>
                          <a:lnTo>
                            <a:pt x="324" y="511"/>
                          </a:lnTo>
                          <a:lnTo>
                            <a:pt x="322" y="509"/>
                          </a:lnTo>
                          <a:lnTo>
                            <a:pt x="320" y="507"/>
                          </a:lnTo>
                          <a:lnTo>
                            <a:pt x="320" y="505"/>
                          </a:lnTo>
                          <a:lnTo>
                            <a:pt x="318" y="501"/>
                          </a:lnTo>
                          <a:lnTo>
                            <a:pt x="316" y="499"/>
                          </a:lnTo>
                          <a:lnTo>
                            <a:pt x="315" y="497"/>
                          </a:lnTo>
                          <a:lnTo>
                            <a:pt x="313" y="497"/>
                          </a:lnTo>
                          <a:lnTo>
                            <a:pt x="311" y="497"/>
                          </a:lnTo>
                          <a:lnTo>
                            <a:pt x="311" y="499"/>
                          </a:lnTo>
                          <a:lnTo>
                            <a:pt x="311" y="501"/>
                          </a:lnTo>
                          <a:lnTo>
                            <a:pt x="311" y="505"/>
                          </a:lnTo>
                          <a:lnTo>
                            <a:pt x="311" y="507"/>
                          </a:lnTo>
                          <a:lnTo>
                            <a:pt x="311" y="509"/>
                          </a:lnTo>
                          <a:lnTo>
                            <a:pt x="309" y="511"/>
                          </a:lnTo>
                          <a:lnTo>
                            <a:pt x="307" y="512"/>
                          </a:lnTo>
                          <a:lnTo>
                            <a:pt x="305" y="512"/>
                          </a:lnTo>
                          <a:lnTo>
                            <a:pt x="303" y="512"/>
                          </a:lnTo>
                          <a:lnTo>
                            <a:pt x="303" y="511"/>
                          </a:lnTo>
                          <a:lnTo>
                            <a:pt x="303" y="509"/>
                          </a:lnTo>
                          <a:lnTo>
                            <a:pt x="305" y="509"/>
                          </a:lnTo>
                          <a:lnTo>
                            <a:pt x="307" y="507"/>
                          </a:lnTo>
                          <a:lnTo>
                            <a:pt x="305" y="505"/>
                          </a:lnTo>
                          <a:lnTo>
                            <a:pt x="303" y="505"/>
                          </a:lnTo>
                          <a:lnTo>
                            <a:pt x="301" y="505"/>
                          </a:lnTo>
                          <a:lnTo>
                            <a:pt x="297" y="505"/>
                          </a:lnTo>
                          <a:lnTo>
                            <a:pt x="295" y="503"/>
                          </a:lnTo>
                          <a:lnTo>
                            <a:pt x="292" y="503"/>
                          </a:lnTo>
                          <a:lnTo>
                            <a:pt x="290" y="505"/>
                          </a:lnTo>
                          <a:lnTo>
                            <a:pt x="290" y="507"/>
                          </a:lnTo>
                          <a:lnTo>
                            <a:pt x="290" y="509"/>
                          </a:lnTo>
                          <a:lnTo>
                            <a:pt x="290" y="512"/>
                          </a:lnTo>
                          <a:lnTo>
                            <a:pt x="292" y="514"/>
                          </a:lnTo>
                          <a:lnTo>
                            <a:pt x="292" y="516"/>
                          </a:lnTo>
                          <a:lnTo>
                            <a:pt x="290" y="516"/>
                          </a:lnTo>
                          <a:lnTo>
                            <a:pt x="288" y="516"/>
                          </a:lnTo>
                          <a:lnTo>
                            <a:pt x="286" y="516"/>
                          </a:lnTo>
                          <a:lnTo>
                            <a:pt x="284" y="514"/>
                          </a:lnTo>
                          <a:lnTo>
                            <a:pt x="284" y="511"/>
                          </a:lnTo>
                          <a:lnTo>
                            <a:pt x="280" y="511"/>
                          </a:lnTo>
                          <a:lnTo>
                            <a:pt x="278" y="509"/>
                          </a:lnTo>
                          <a:lnTo>
                            <a:pt x="276" y="509"/>
                          </a:lnTo>
                          <a:lnTo>
                            <a:pt x="272" y="505"/>
                          </a:lnTo>
                          <a:lnTo>
                            <a:pt x="268" y="503"/>
                          </a:lnTo>
                          <a:lnTo>
                            <a:pt x="267" y="503"/>
                          </a:lnTo>
                          <a:lnTo>
                            <a:pt x="263" y="505"/>
                          </a:lnTo>
                          <a:lnTo>
                            <a:pt x="261" y="507"/>
                          </a:lnTo>
                          <a:lnTo>
                            <a:pt x="259" y="507"/>
                          </a:lnTo>
                          <a:lnTo>
                            <a:pt x="257" y="507"/>
                          </a:lnTo>
                          <a:lnTo>
                            <a:pt x="255" y="507"/>
                          </a:lnTo>
                          <a:lnTo>
                            <a:pt x="255" y="505"/>
                          </a:lnTo>
                          <a:lnTo>
                            <a:pt x="255" y="503"/>
                          </a:lnTo>
                          <a:lnTo>
                            <a:pt x="253" y="499"/>
                          </a:lnTo>
                          <a:lnTo>
                            <a:pt x="253" y="497"/>
                          </a:lnTo>
                          <a:lnTo>
                            <a:pt x="249" y="493"/>
                          </a:lnTo>
                          <a:lnTo>
                            <a:pt x="247" y="493"/>
                          </a:lnTo>
                          <a:lnTo>
                            <a:pt x="244" y="491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6" y="489"/>
                          </a:lnTo>
                          <a:lnTo>
                            <a:pt x="234" y="487"/>
                          </a:lnTo>
                          <a:lnTo>
                            <a:pt x="232" y="487"/>
                          </a:lnTo>
                          <a:lnTo>
                            <a:pt x="230" y="486"/>
                          </a:lnTo>
                          <a:lnTo>
                            <a:pt x="228" y="484"/>
                          </a:lnTo>
                          <a:lnTo>
                            <a:pt x="226" y="482"/>
                          </a:lnTo>
                          <a:lnTo>
                            <a:pt x="228" y="478"/>
                          </a:lnTo>
                          <a:lnTo>
                            <a:pt x="230" y="478"/>
                          </a:lnTo>
                          <a:lnTo>
                            <a:pt x="232" y="476"/>
                          </a:lnTo>
                          <a:lnTo>
                            <a:pt x="232" y="474"/>
                          </a:lnTo>
                          <a:lnTo>
                            <a:pt x="234" y="474"/>
                          </a:lnTo>
                          <a:lnTo>
                            <a:pt x="234" y="472"/>
                          </a:lnTo>
                          <a:lnTo>
                            <a:pt x="234" y="468"/>
                          </a:lnTo>
                          <a:lnTo>
                            <a:pt x="234" y="466"/>
                          </a:lnTo>
                          <a:lnTo>
                            <a:pt x="236" y="464"/>
                          </a:lnTo>
                          <a:lnTo>
                            <a:pt x="238" y="463"/>
                          </a:lnTo>
                          <a:lnTo>
                            <a:pt x="242" y="459"/>
                          </a:lnTo>
                          <a:lnTo>
                            <a:pt x="245" y="457"/>
                          </a:lnTo>
                          <a:lnTo>
                            <a:pt x="247" y="453"/>
                          </a:lnTo>
                          <a:lnTo>
                            <a:pt x="249" y="451"/>
                          </a:lnTo>
                          <a:lnTo>
                            <a:pt x="249" y="449"/>
                          </a:lnTo>
                          <a:lnTo>
                            <a:pt x="247" y="447"/>
                          </a:lnTo>
                          <a:lnTo>
                            <a:pt x="245" y="449"/>
                          </a:lnTo>
                          <a:lnTo>
                            <a:pt x="244" y="451"/>
                          </a:lnTo>
                          <a:lnTo>
                            <a:pt x="242" y="449"/>
                          </a:lnTo>
                          <a:lnTo>
                            <a:pt x="240" y="449"/>
                          </a:lnTo>
                          <a:lnTo>
                            <a:pt x="240" y="447"/>
                          </a:lnTo>
                          <a:lnTo>
                            <a:pt x="238" y="447"/>
                          </a:lnTo>
                          <a:lnTo>
                            <a:pt x="238" y="445"/>
                          </a:lnTo>
                          <a:lnTo>
                            <a:pt x="238" y="443"/>
                          </a:lnTo>
                          <a:lnTo>
                            <a:pt x="240" y="441"/>
                          </a:lnTo>
                          <a:lnTo>
                            <a:pt x="242" y="441"/>
                          </a:lnTo>
                          <a:lnTo>
                            <a:pt x="244" y="439"/>
                          </a:lnTo>
                          <a:lnTo>
                            <a:pt x="244" y="438"/>
                          </a:lnTo>
                          <a:lnTo>
                            <a:pt x="244" y="436"/>
                          </a:lnTo>
                          <a:lnTo>
                            <a:pt x="242" y="436"/>
                          </a:lnTo>
                          <a:lnTo>
                            <a:pt x="240" y="434"/>
                          </a:lnTo>
                          <a:lnTo>
                            <a:pt x="240" y="432"/>
                          </a:lnTo>
                          <a:lnTo>
                            <a:pt x="242" y="428"/>
                          </a:lnTo>
                          <a:lnTo>
                            <a:pt x="242" y="426"/>
                          </a:lnTo>
                          <a:lnTo>
                            <a:pt x="240" y="426"/>
                          </a:lnTo>
                          <a:lnTo>
                            <a:pt x="238" y="426"/>
                          </a:lnTo>
                          <a:lnTo>
                            <a:pt x="236" y="426"/>
                          </a:lnTo>
                          <a:lnTo>
                            <a:pt x="234" y="424"/>
                          </a:lnTo>
                          <a:lnTo>
                            <a:pt x="232" y="422"/>
                          </a:lnTo>
                          <a:lnTo>
                            <a:pt x="230" y="420"/>
                          </a:lnTo>
                          <a:lnTo>
                            <a:pt x="230" y="416"/>
                          </a:lnTo>
                          <a:lnTo>
                            <a:pt x="230" y="415"/>
                          </a:lnTo>
                          <a:lnTo>
                            <a:pt x="228" y="413"/>
                          </a:lnTo>
                          <a:lnTo>
                            <a:pt x="226" y="411"/>
                          </a:lnTo>
                          <a:lnTo>
                            <a:pt x="224" y="411"/>
                          </a:lnTo>
                          <a:lnTo>
                            <a:pt x="222" y="411"/>
                          </a:lnTo>
                          <a:lnTo>
                            <a:pt x="219" y="411"/>
                          </a:lnTo>
                          <a:lnTo>
                            <a:pt x="217" y="411"/>
                          </a:lnTo>
                          <a:lnTo>
                            <a:pt x="215" y="411"/>
                          </a:lnTo>
                          <a:lnTo>
                            <a:pt x="215" y="409"/>
                          </a:lnTo>
                          <a:lnTo>
                            <a:pt x="215" y="407"/>
                          </a:lnTo>
                          <a:lnTo>
                            <a:pt x="217" y="407"/>
                          </a:lnTo>
                          <a:lnTo>
                            <a:pt x="219" y="407"/>
                          </a:lnTo>
                          <a:lnTo>
                            <a:pt x="220" y="409"/>
                          </a:lnTo>
                          <a:lnTo>
                            <a:pt x="222" y="409"/>
                          </a:lnTo>
                          <a:lnTo>
                            <a:pt x="224" y="407"/>
                          </a:lnTo>
                          <a:lnTo>
                            <a:pt x="224" y="405"/>
                          </a:lnTo>
                          <a:lnTo>
                            <a:pt x="224" y="403"/>
                          </a:lnTo>
                          <a:lnTo>
                            <a:pt x="222" y="399"/>
                          </a:lnTo>
                          <a:lnTo>
                            <a:pt x="220" y="397"/>
                          </a:lnTo>
                          <a:lnTo>
                            <a:pt x="219" y="395"/>
                          </a:lnTo>
                          <a:lnTo>
                            <a:pt x="217" y="393"/>
                          </a:lnTo>
                          <a:lnTo>
                            <a:pt x="217" y="391"/>
                          </a:lnTo>
                          <a:lnTo>
                            <a:pt x="217" y="390"/>
                          </a:lnTo>
                          <a:lnTo>
                            <a:pt x="217" y="388"/>
                          </a:lnTo>
                          <a:lnTo>
                            <a:pt x="219" y="386"/>
                          </a:lnTo>
                          <a:lnTo>
                            <a:pt x="219" y="384"/>
                          </a:lnTo>
                          <a:lnTo>
                            <a:pt x="220" y="384"/>
                          </a:lnTo>
                          <a:lnTo>
                            <a:pt x="220" y="382"/>
                          </a:lnTo>
                          <a:lnTo>
                            <a:pt x="219" y="382"/>
                          </a:lnTo>
                          <a:lnTo>
                            <a:pt x="217" y="382"/>
                          </a:lnTo>
                          <a:lnTo>
                            <a:pt x="215" y="384"/>
                          </a:lnTo>
                          <a:lnTo>
                            <a:pt x="213" y="384"/>
                          </a:lnTo>
                          <a:lnTo>
                            <a:pt x="211" y="384"/>
                          </a:lnTo>
                          <a:lnTo>
                            <a:pt x="209" y="384"/>
                          </a:lnTo>
                          <a:lnTo>
                            <a:pt x="209" y="382"/>
                          </a:lnTo>
                          <a:lnTo>
                            <a:pt x="207" y="382"/>
                          </a:lnTo>
                          <a:lnTo>
                            <a:pt x="207" y="378"/>
                          </a:lnTo>
                          <a:lnTo>
                            <a:pt x="207" y="374"/>
                          </a:lnTo>
                          <a:lnTo>
                            <a:pt x="207" y="372"/>
                          </a:lnTo>
                          <a:lnTo>
                            <a:pt x="207" y="370"/>
                          </a:lnTo>
                          <a:lnTo>
                            <a:pt x="207" y="368"/>
                          </a:lnTo>
                          <a:lnTo>
                            <a:pt x="207" y="367"/>
                          </a:lnTo>
                          <a:lnTo>
                            <a:pt x="205" y="367"/>
                          </a:lnTo>
                          <a:lnTo>
                            <a:pt x="203" y="368"/>
                          </a:lnTo>
                          <a:lnTo>
                            <a:pt x="201" y="368"/>
                          </a:lnTo>
                          <a:lnTo>
                            <a:pt x="199" y="368"/>
                          </a:lnTo>
                          <a:lnTo>
                            <a:pt x="197" y="368"/>
                          </a:lnTo>
                          <a:lnTo>
                            <a:pt x="196" y="367"/>
                          </a:lnTo>
                          <a:lnTo>
                            <a:pt x="194" y="365"/>
                          </a:lnTo>
                          <a:lnTo>
                            <a:pt x="194" y="363"/>
                          </a:lnTo>
                          <a:lnTo>
                            <a:pt x="192" y="361"/>
                          </a:lnTo>
                          <a:lnTo>
                            <a:pt x="190" y="361"/>
                          </a:lnTo>
                          <a:lnTo>
                            <a:pt x="188" y="361"/>
                          </a:lnTo>
                          <a:lnTo>
                            <a:pt x="186" y="363"/>
                          </a:lnTo>
                          <a:lnTo>
                            <a:pt x="184" y="365"/>
                          </a:lnTo>
                          <a:lnTo>
                            <a:pt x="182" y="365"/>
                          </a:lnTo>
                          <a:lnTo>
                            <a:pt x="180" y="365"/>
                          </a:lnTo>
                          <a:lnTo>
                            <a:pt x="178" y="365"/>
                          </a:lnTo>
                          <a:lnTo>
                            <a:pt x="176" y="363"/>
                          </a:lnTo>
                          <a:lnTo>
                            <a:pt x="174" y="363"/>
                          </a:lnTo>
                          <a:lnTo>
                            <a:pt x="174" y="361"/>
                          </a:lnTo>
                          <a:lnTo>
                            <a:pt x="172" y="359"/>
                          </a:lnTo>
                          <a:lnTo>
                            <a:pt x="172" y="357"/>
                          </a:lnTo>
                          <a:lnTo>
                            <a:pt x="172" y="355"/>
                          </a:lnTo>
                          <a:lnTo>
                            <a:pt x="172" y="351"/>
                          </a:lnTo>
                          <a:lnTo>
                            <a:pt x="172" y="349"/>
                          </a:lnTo>
                          <a:lnTo>
                            <a:pt x="171" y="349"/>
                          </a:lnTo>
                          <a:lnTo>
                            <a:pt x="171" y="351"/>
                          </a:lnTo>
                          <a:lnTo>
                            <a:pt x="171" y="353"/>
                          </a:lnTo>
                          <a:lnTo>
                            <a:pt x="171" y="355"/>
                          </a:lnTo>
                          <a:lnTo>
                            <a:pt x="171" y="357"/>
                          </a:lnTo>
                          <a:lnTo>
                            <a:pt x="171" y="359"/>
                          </a:lnTo>
                          <a:lnTo>
                            <a:pt x="169" y="361"/>
                          </a:lnTo>
                          <a:lnTo>
                            <a:pt x="169" y="363"/>
                          </a:lnTo>
                          <a:lnTo>
                            <a:pt x="167" y="365"/>
                          </a:lnTo>
                          <a:lnTo>
                            <a:pt x="167" y="367"/>
                          </a:lnTo>
                          <a:lnTo>
                            <a:pt x="165" y="367"/>
                          </a:lnTo>
                          <a:lnTo>
                            <a:pt x="163" y="367"/>
                          </a:lnTo>
                          <a:lnTo>
                            <a:pt x="163" y="365"/>
                          </a:lnTo>
                          <a:lnTo>
                            <a:pt x="163" y="363"/>
                          </a:lnTo>
                          <a:lnTo>
                            <a:pt x="163" y="361"/>
                          </a:lnTo>
                          <a:lnTo>
                            <a:pt x="161" y="361"/>
                          </a:lnTo>
                          <a:lnTo>
                            <a:pt x="159" y="361"/>
                          </a:lnTo>
                          <a:lnTo>
                            <a:pt x="159" y="363"/>
                          </a:lnTo>
                          <a:lnTo>
                            <a:pt x="157" y="363"/>
                          </a:lnTo>
                          <a:lnTo>
                            <a:pt x="155" y="363"/>
                          </a:lnTo>
                          <a:lnTo>
                            <a:pt x="153" y="363"/>
                          </a:lnTo>
                          <a:lnTo>
                            <a:pt x="151" y="361"/>
                          </a:lnTo>
                          <a:lnTo>
                            <a:pt x="149" y="359"/>
                          </a:lnTo>
                          <a:lnTo>
                            <a:pt x="148" y="359"/>
                          </a:lnTo>
                          <a:lnTo>
                            <a:pt x="146" y="359"/>
                          </a:lnTo>
                          <a:lnTo>
                            <a:pt x="144" y="359"/>
                          </a:lnTo>
                          <a:lnTo>
                            <a:pt x="140" y="357"/>
                          </a:lnTo>
                          <a:lnTo>
                            <a:pt x="140" y="355"/>
                          </a:lnTo>
                          <a:lnTo>
                            <a:pt x="140" y="353"/>
                          </a:lnTo>
                          <a:lnTo>
                            <a:pt x="140" y="351"/>
                          </a:lnTo>
                          <a:lnTo>
                            <a:pt x="138" y="347"/>
                          </a:lnTo>
                          <a:lnTo>
                            <a:pt x="136" y="347"/>
                          </a:lnTo>
                          <a:lnTo>
                            <a:pt x="134" y="345"/>
                          </a:lnTo>
                          <a:lnTo>
                            <a:pt x="132" y="343"/>
                          </a:lnTo>
                          <a:lnTo>
                            <a:pt x="132" y="340"/>
                          </a:lnTo>
                          <a:lnTo>
                            <a:pt x="132" y="338"/>
                          </a:lnTo>
                          <a:lnTo>
                            <a:pt x="130" y="334"/>
                          </a:lnTo>
                          <a:lnTo>
                            <a:pt x="130" y="332"/>
                          </a:lnTo>
                          <a:lnTo>
                            <a:pt x="130" y="330"/>
                          </a:lnTo>
                          <a:lnTo>
                            <a:pt x="128" y="330"/>
                          </a:lnTo>
                          <a:lnTo>
                            <a:pt x="128" y="328"/>
                          </a:lnTo>
                          <a:lnTo>
                            <a:pt x="126" y="328"/>
                          </a:lnTo>
                          <a:lnTo>
                            <a:pt x="124" y="328"/>
                          </a:lnTo>
                          <a:lnTo>
                            <a:pt x="123" y="330"/>
                          </a:lnTo>
                          <a:lnTo>
                            <a:pt x="121" y="332"/>
                          </a:lnTo>
                          <a:lnTo>
                            <a:pt x="119" y="332"/>
                          </a:lnTo>
                          <a:lnTo>
                            <a:pt x="117" y="332"/>
                          </a:lnTo>
                          <a:lnTo>
                            <a:pt x="115" y="330"/>
                          </a:lnTo>
                          <a:lnTo>
                            <a:pt x="113" y="330"/>
                          </a:lnTo>
                          <a:lnTo>
                            <a:pt x="113" y="328"/>
                          </a:lnTo>
                          <a:lnTo>
                            <a:pt x="113" y="326"/>
                          </a:lnTo>
                          <a:lnTo>
                            <a:pt x="117" y="324"/>
                          </a:lnTo>
                          <a:lnTo>
                            <a:pt x="117" y="322"/>
                          </a:lnTo>
                          <a:lnTo>
                            <a:pt x="117" y="320"/>
                          </a:lnTo>
                          <a:lnTo>
                            <a:pt x="115" y="319"/>
                          </a:lnTo>
                          <a:lnTo>
                            <a:pt x="113" y="319"/>
                          </a:lnTo>
                          <a:lnTo>
                            <a:pt x="111" y="320"/>
                          </a:lnTo>
                          <a:lnTo>
                            <a:pt x="109" y="324"/>
                          </a:lnTo>
                          <a:lnTo>
                            <a:pt x="107" y="324"/>
                          </a:lnTo>
                          <a:lnTo>
                            <a:pt x="105" y="324"/>
                          </a:lnTo>
                          <a:lnTo>
                            <a:pt x="103" y="324"/>
                          </a:lnTo>
                          <a:lnTo>
                            <a:pt x="101" y="322"/>
                          </a:lnTo>
                          <a:lnTo>
                            <a:pt x="101" y="320"/>
                          </a:lnTo>
                          <a:lnTo>
                            <a:pt x="100" y="319"/>
                          </a:lnTo>
                          <a:lnTo>
                            <a:pt x="100" y="317"/>
                          </a:lnTo>
                          <a:lnTo>
                            <a:pt x="100" y="315"/>
                          </a:lnTo>
                          <a:lnTo>
                            <a:pt x="100" y="313"/>
                          </a:lnTo>
                          <a:lnTo>
                            <a:pt x="98" y="311"/>
                          </a:lnTo>
                          <a:lnTo>
                            <a:pt x="98" y="309"/>
                          </a:lnTo>
                          <a:lnTo>
                            <a:pt x="98" y="307"/>
                          </a:lnTo>
                          <a:lnTo>
                            <a:pt x="100" y="305"/>
                          </a:lnTo>
                          <a:lnTo>
                            <a:pt x="100" y="301"/>
                          </a:lnTo>
                          <a:lnTo>
                            <a:pt x="100" y="299"/>
                          </a:lnTo>
                          <a:lnTo>
                            <a:pt x="100" y="297"/>
                          </a:lnTo>
                          <a:lnTo>
                            <a:pt x="98" y="297"/>
                          </a:lnTo>
                          <a:lnTo>
                            <a:pt x="96" y="297"/>
                          </a:lnTo>
                          <a:lnTo>
                            <a:pt x="94" y="299"/>
                          </a:lnTo>
                          <a:lnTo>
                            <a:pt x="94" y="301"/>
                          </a:lnTo>
                          <a:lnTo>
                            <a:pt x="94" y="303"/>
                          </a:lnTo>
                          <a:lnTo>
                            <a:pt x="94" y="305"/>
                          </a:lnTo>
                          <a:lnTo>
                            <a:pt x="94" y="307"/>
                          </a:lnTo>
                          <a:lnTo>
                            <a:pt x="92" y="309"/>
                          </a:lnTo>
                          <a:lnTo>
                            <a:pt x="90" y="311"/>
                          </a:lnTo>
                          <a:lnTo>
                            <a:pt x="88" y="311"/>
                          </a:lnTo>
                          <a:lnTo>
                            <a:pt x="86" y="311"/>
                          </a:lnTo>
                          <a:lnTo>
                            <a:pt x="84" y="309"/>
                          </a:lnTo>
                          <a:lnTo>
                            <a:pt x="82" y="309"/>
                          </a:lnTo>
                          <a:lnTo>
                            <a:pt x="80" y="309"/>
                          </a:lnTo>
                          <a:lnTo>
                            <a:pt x="78" y="307"/>
                          </a:lnTo>
                          <a:lnTo>
                            <a:pt x="77" y="307"/>
                          </a:lnTo>
                          <a:lnTo>
                            <a:pt x="75" y="307"/>
                          </a:lnTo>
                          <a:lnTo>
                            <a:pt x="73" y="307"/>
                          </a:lnTo>
                          <a:lnTo>
                            <a:pt x="71" y="305"/>
                          </a:lnTo>
                          <a:lnTo>
                            <a:pt x="67" y="305"/>
                          </a:lnTo>
                          <a:lnTo>
                            <a:pt x="65" y="303"/>
                          </a:lnTo>
                          <a:lnTo>
                            <a:pt x="65" y="301"/>
                          </a:lnTo>
                          <a:lnTo>
                            <a:pt x="63" y="299"/>
                          </a:lnTo>
                          <a:lnTo>
                            <a:pt x="61" y="299"/>
                          </a:lnTo>
                          <a:lnTo>
                            <a:pt x="59" y="299"/>
                          </a:lnTo>
                          <a:lnTo>
                            <a:pt x="57" y="297"/>
                          </a:lnTo>
                          <a:lnTo>
                            <a:pt x="55" y="297"/>
                          </a:lnTo>
                          <a:lnTo>
                            <a:pt x="53" y="297"/>
                          </a:lnTo>
                          <a:lnTo>
                            <a:pt x="53" y="299"/>
                          </a:lnTo>
                          <a:lnTo>
                            <a:pt x="50" y="299"/>
                          </a:lnTo>
                          <a:lnTo>
                            <a:pt x="48" y="299"/>
                          </a:lnTo>
                          <a:lnTo>
                            <a:pt x="46" y="299"/>
                          </a:lnTo>
                          <a:lnTo>
                            <a:pt x="44" y="297"/>
                          </a:lnTo>
                          <a:lnTo>
                            <a:pt x="42" y="295"/>
                          </a:lnTo>
                          <a:lnTo>
                            <a:pt x="40" y="295"/>
                          </a:lnTo>
                          <a:lnTo>
                            <a:pt x="38" y="294"/>
                          </a:lnTo>
                          <a:lnTo>
                            <a:pt x="34" y="294"/>
                          </a:lnTo>
                          <a:lnTo>
                            <a:pt x="32" y="292"/>
                          </a:lnTo>
                          <a:lnTo>
                            <a:pt x="30" y="292"/>
                          </a:lnTo>
                          <a:lnTo>
                            <a:pt x="30" y="290"/>
                          </a:lnTo>
                          <a:lnTo>
                            <a:pt x="30" y="288"/>
                          </a:lnTo>
                          <a:lnTo>
                            <a:pt x="30" y="286"/>
                          </a:lnTo>
                          <a:lnTo>
                            <a:pt x="32" y="286"/>
                          </a:lnTo>
                          <a:lnTo>
                            <a:pt x="32" y="284"/>
                          </a:lnTo>
                          <a:lnTo>
                            <a:pt x="34" y="282"/>
                          </a:lnTo>
                          <a:lnTo>
                            <a:pt x="32" y="280"/>
                          </a:lnTo>
                          <a:lnTo>
                            <a:pt x="32" y="278"/>
                          </a:lnTo>
                          <a:lnTo>
                            <a:pt x="30" y="276"/>
                          </a:lnTo>
                          <a:lnTo>
                            <a:pt x="30" y="274"/>
                          </a:lnTo>
                          <a:lnTo>
                            <a:pt x="30" y="272"/>
                          </a:lnTo>
                          <a:lnTo>
                            <a:pt x="29" y="271"/>
                          </a:lnTo>
                          <a:lnTo>
                            <a:pt x="27" y="271"/>
                          </a:lnTo>
                          <a:lnTo>
                            <a:pt x="25" y="269"/>
                          </a:lnTo>
                          <a:lnTo>
                            <a:pt x="23" y="269"/>
                          </a:lnTo>
                          <a:lnTo>
                            <a:pt x="21" y="269"/>
                          </a:lnTo>
                          <a:lnTo>
                            <a:pt x="19" y="269"/>
                          </a:lnTo>
                          <a:lnTo>
                            <a:pt x="19" y="267"/>
                          </a:lnTo>
                          <a:lnTo>
                            <a:pt x="19" y="263"/>
                          </a:lnTo>
                          <a:lnTo>
                            <a:pt x="21" y="261"/>
                          </a:lnTo>
                          <a:lnTo>
                            <a:pt x="23" y="261"/>
                          </a:lnTo>
                          <a:lnTo>
                            <a:pt x="25" y="261"/>
                          </a:lnTo>
                          <a:lnTo>
                            <a:pt x="27" y="261"/>
                          </a:lnTo>
                          <a:lnTo>
                            <a:pt x="29" y="263"/>
                          </a:lnTo>
                          <a:lnTo>
                            <a:pt x="29" y="265"/>
                          </a:lnTo>
                          <a:lnTo>
                            <a:pt x="30" y="265"/>
                          </a:lnTo>
                          <a:lnTo>
                            <a:pt x="32" y="265"/>
                          </a:lnTo>
                          <a:lnTo>
                            <a:pt x="32" y="263"/>
                          </a:lnTo>
                          <a:lnTo>
                            <a:pt x="32" y="261"/>
                          </a:lnTo>
                          <a:lnTo>
                            <a:pt x="32" y="259"/>
                          </a:lnTo>
                          <a:lnTo>
                            <a:pt x="32" y="257"/>
                          </a:lnTo>
                          <a:lnTo>
                            <a:pt x="32" y="255"/>
                          </a:lnTo>
                          <a:lnTo>
                            <a:pt x="32" y="253"/>
                          </a:lnTo>
                          <a:lnTo>
                            <a:pt x="34" y="253"/>
                          </a:lnTo>
                          <a:lnTo>
                            <a:pt x="34" y="251"/>
                          </a:lnTo>
                          <a:lnTo>
                            <a:pt x="36" y="251"/>
                          </a:lnTo>
                          <a:lnTo>
                            <a:pt x="38" y="251"/>
                          </a:lnTo>
                          <a:lnTo>
                            <a:pt x="38" y="249"/>
                          </a:lnTo>
                          <a:lnTo>
                            <a:pt x="36" y="249"/>
                          </a:lnTo>
                          <a:lnTo>
                            <a:pt x="36" y="247"/>
                          </a:lnTo>
                          <a:lnTo>
                            <a:pt x="34" y="247"/>
                          </a:lnTo>
                          <a:lnTo>
                            <a:pt x="32" y="249"/>
                          </a:lnTo>
                          <a:lnTo>
                            <a:pt x="30" y="251"/>
                          </a:lnTo>
                          <a:lnTo>
                            <a:pt x="29" y="251"/>
                          </a:lnTo>
                          <a:lnTo>
                            <a:pt x="29" y="249"/>
                          </a:lnTo>
                          <a:lnTo>
                            <a:pt x="27" y="249"/>
                          </a:lnTo>
                          <a:lnTo>
                            <a:pt x="27" y="247"/>
                          </a:lnTo>
                          <a:lnTo>
                            <a:pt x="27" y="246"/>
                          </a:lnTo>
                          <a:lnTo>
                            <a:pt x="27" y="244"/>
                          </a:lnTo>
                          <a:lnTo>
                            <a:pt x="27" y="242"/>
                          </a:lnTo>
                          <a:lnTo>
                            <a:pt x="29" y="240"/>
                          </a:lnTo>
                          <a:lnTo>
                            <a:pt x="29" y="238"/>
                          </a:lnTo>
                          <a:lnTo>
                            <a:pt x="29" y="236"/>
                          </a:lnTo>
                          <a:lnTo>
                            <a:pt x="27" y="236"/>
                          </a:lnTo>
                          <a:lnTo>
                            <a:pt x="25" y="238"/>
                          </a:lnTo>
                          <a:lnTo>
                            <a:pt x="25" y="240"/>
                          </a:lnTo>
                          <a:lnTo>
                            <a:pt x="23" y="242"/>
                          </a:lnTo>
                          <a:lnTo>
                            <a:pt x="21" y="242"/>
                          </a:lnTo>
                          <a:lnTo>
                            <a:pt x="19" y="242"/>
                          </a:lnTo>
                          <a:lnTo>
                            <a:pt x="19" y="240"/>
                          </a:lnTo>
                          <a:lnTo>
                            <a:pt x="19" y="238"/>
                          </a:lnTo>
                          <a:lnTo>
                            <a:pt x="19" y="236"/>
                          </a:lnTo>
                          <a:lnTo>
                            <a:pt x="21" y="236"/>
                          </a:lnTo>
                          <a:lnTo>
                            <a:pt x="21" y="234"/>
                          </a:lnTo>
                          <a:lnTo>
                            <a:pt x="21" y="232"/>
                          </a:lnTo>
                          <a:lnTo>
                            <a:pt x="19" y="232"/>
                          </a:lnTo>
                          <a:lnTo>
                            <a:pt x="19" y="230"/>
                          </a:lnTo>
                          <a:lnTo>
                            <a:pt x="17" y="230"/>
                          </a:lnTo>
                          <a:lnTo>
                            <a:pt x="17" y="232"/>
                          </a:lnTo>
                          <a:lnTo>
                            <a:pt x="15" y="232"/>
                          </a:lnTo>
                          <a:lnTo>
                            <a:pt x="13" y="232"/>
                          </a:lnTo>
                          <a:lnTo>
                            <a:pt x="11" y="232"/>
                          </a:lnTo>
                          <a:lnTo>
                            <a:pt x="9" y="230"/>
                          </a:lnTo>
                          <a:lnTo>
                            <a:pt x="9" y="228"/>
                          </a:lnTo>
                          <a:lnTo>
                            <a:pt x="7" y="228"/>
                          </a:lnTo>
                          <a:lnTo>
                            <a:pt x="5" y="228"/>
                          </a:lnTo>
                          <a:lnTo>
                            <a:pt x="4" y="226"/>
                          </a:lnTo>
                          <a:lnTo>
                            <a:pt x="4" y="224"/>
                          </a:lnTo>
                          <a:lnTo>
                            <a:pt x="4" y="223"/>
                          </a:lnTo>
                          <a:lnTo>
                            <a:pt x="4" y="221"/>
                          </a:lnTo>
                          <a:lnTo>
                            <a:pt x="5" y="221"/>
                          </a:lnTo>
                          <a:lnTo>
                            <a:pt x="7" y="221"/>
                          </a:lnTo>
                          <a:lnTo>
                            <a:pt x="9" y="219"/>
                          </a:lnTo>
                          <a:lnTo>
                            <a:pt x="11" y="219"/>
                          </a:lnTo>
                          <a:lnTo>
                            <a:pt x="11" y="217"/>
                          </a:lnTo>
                          <a:lnTo>
                            <a:pt x="13" y="215"/>
                          </a:lnTo>
                          <a:lnTo>
                            <a:pt x="13" y="213"/>
                          </a:lnTo>
                          <a:lnTo>
                            <a:pt x="13" y="211"/>
                          </a:lnTo>
                          <a:lnTo>
                            <a:pt x="11" y="209"/>
                          </a:lnTo>
                          <a:lnTo>
                            <a:pt x="9" y="209"/>
                          </a:lnTo>
                          <a:lnTo>
                            <a:pt x="7" y="207"/>
                          </a:lnTo>
                          <a:lnTo>
                            <a:pt x="5" y="207"/>
                          </a:lnTo>
                          <a:lnTo>
                            <a:pt x="4" y="205"/>
                          </a:lnTo>
                          <a:lnTo>
                            <a:pt x="4" y="203"/>
                          </a:lnTo>
                          <a:lnTo>
                            <a:pt x="4" y="201"/>
                          </a:lnTo>
                          <a:lnTo>
                            <a:pt x="7" y="199"/>
                          </a:lnTo>
                          <a:lnTo>
                            <a:pt x="7" y="198"/>
                          </a:lnTo>
                          <a:lnTo>
                            <a:pt x="5" y="194"/>
                          </a:lnTo>
                          <a:lnTo>
                            <a:pt x="4" y="192"/>
                          </a:lnTo>
                          <a:lnTo>
                            <a:pt x="2" y="192"/>
                          </a:lnTo>
                          <a:lnTo>
                            <a:pt x="2" y="190"/>
                          </a:lnTo>
                          <a:lnTo>
                            <a:pt x="2" y="188"/>
                          </a:lnTo>
                          <a:lnTo>
                            <a:pt x="2" y="186"/>
                          </a:lnTo>
                          <a:lnTo>
                            <a:pt x="0" y="184"/>
                          </a:lnTo>
                          <a:lnTo>
                            <a:pt x="0" y="18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6" name="Freeform 4876">
                      <a:extLst>
                        <a:ext uri="{FF2B5EF4-FFF2-40B4-BE49-F238E27FC236}">
                          <a16:creationId xmlns:a16="http://schemas.microsoft.com/office/drawing/2014/main" id="{E61F85D5-34A3-5A55-1810-DCA887B30F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88" y="1851"/>
                      <a:ext cx="983" cy="968"/>
                    </a:xfrm>
                    <a:custGeom>
                      <a:avLst/>
                      <a:gdLst>
                        <a:gd name="T0" fmla="*/ 29 w 983"/>
                        <a:gd name="T1" fmla="*/ 348 h 968"/>
                        <a:gd name="T2" fmla="*/ 82 w 983"/>
                        <a:gd name="T3" fmla="*/ 303 h 968"/>
                        <a:gd name="T4" fmla="*/ 113 w 983"/>
                        <a:gd name="T5" fmla="*/ 259 h 968"/>
                        <a:gd name="T6" fmla="*/ 161 w 983"/>
                        <a:gd name="T7" fmla="*/ 225 h 968"/>
                        <a:gd name="T8" fmla="*/ 211 w 983"/>
                        <a:gd name="T9" fmla="*/ 211 h 968"/>
                        <a:gd name="T10" fmla="*/ 267 w 983"/>
                        <a:gd name="T11" fmla="*/ 179 h 968"/>
                        <a:gd name="T12" fmla="*/ 295 w 983"/>
                        <a:gd name="T13" fmla="*/ 133 h 968"/>
                        <a:gd name="T14" fmla="*/ 330 w 983"/>
                        <a:gd name="T15" fmla="*/ 85 h 968"/>
                        <a:gd name="T16" fmla="*/ 391 w 983"/>
                        <a:gd name="T17" fmla="*/ 81 h 968"/>
                        <a:gd name="T18" fmla="*/ 464 w 983"/>
                        <a:gd name="T19" fmla="*/ 56 h 968"/>
                        <a:gd name="T20" fmla="*/ 516 w 983"/>
                        <a:gd name="T21" fmla="*/ 48 h 968"/>
                        <a:gd name="T22" fmla="*/ 570 w 983"/>
                        <a:gd name="T23" fmla="*/ 44 h 968"/>
                        <a:gd name="T24" fmla="*/ 633 w 983"/>
                        <a:gd name="T25" fmla="*/ 48 h 968"/>
                        <a:gd name="T26" fmla="*/ 687 w 983"/>
                        <a:gd name="T27" fmla="*/ 44 h 968"/>
                        <a:gd name="T28" fmla="*/ 741 w 983"/>
                        <a:gd name="T29" fmla="*/ 42 h 968"/>
                        <a:gd name="T30" fmla="*/ 797 w 983"/>
                        <a:gd name="T31" fmla="*/ 27 h 968"/>
                        <a:gd name="T32" fmla="*/ 850 w 983"/>
                        <a:gd name="T33" fmla="*/ 23 h 968"/>
                        <a:gd name="T34" fmla="*/ 894 w 983"/>
                        <a:gd name="T35" fmla="*/ 8 h 968"/>
                        <a:gd name="T36" fmla="*/ 948 w 983"/>
                        <a:gd name="T37" fmla="*/ 19 h 968"/>
                        <a:gd name="T38" fmla="*/ 967 w 983"/>
                        <a:gd name="T39" fmla="*/ 63 h 968"/>
                        <a:gd name="T40" fmla="*/ 962 w 983"/>
                        <a:gd name="T41" fmla="*/ 102 h 968"/>
                        <a:gd name="T42" fmla="*/ 925 w 983"/>
                        <a:gd name="T43" fmla="*/ 158 h 968"/>
                        <a:gd name="T44" fmla="*/ 927 w 983"/>
                        <a:gd name="T45" fmla="*/ 221 h 968"/>
                        <a:gd name="T46" fmla="*/ 871 w 983"/>
                        <a:gd name="T47" fmla="*/ 280 h 968"/>
                        <a:gd name="T48" fmla="*/ 873 w 983"/>
                        <a:gd name="T49" fmla="*/ 332 h 968"/>
                        <a:gd name="T50" fmla="*/ 871 w 983"/>
                        <a:gd name="T51" fmla="*/ 390 h 968"/>
                        <a:gd name="T52" fmla="*/ 869 w 983"/>
                        <a:gd name="T53" fmla="*/ 476 h 968"/>
                        <a:gd name="T54" fmla="*/ 887 w 983"/>
                        <a:gd name="T55" fmla="*/ 522 h 968"/>
                        <a:gd name="T56" fmla="*/ 887 w 983"/>
                        <a:gd name="T57" fmla="*/ 574 h 968"/>
                        <a:gd name="T58" fmla="*/ 881 w 983"/>
                        <a:gd name="T59" fmla="*/ 628 h 968"/>
                        <a:gd name="T60" fmla="*/ 825 w 983"/>
                        <a:gd name="T61" fmla="*/ 632 h 968"/>
                        <a:gd name="T62" fmla="*/ 797 w 983"/>
                        <a:gd name="T63" fmla="*/ 641 h 968"/>
                        <a:gd name="T64" fmla="*/ 768 w 983"/>
                        <a:gd name="T65" fmla="*/ 632 h 968"/>
                        <a:gd name="T66" fmla="*/ 725 w 983"/>
                        <a:gd name="T67" fmla="*/ 649 h 968"/>
                        <a:gd name="T68" fmla="*/ 710 w 983"/>
                        <a:gd name="T69" fmla="*/ 657 h 968"/>
                        <a:gd name="T70" fmla="*/ 691 w 983"/>
                        <a:gd name="T71" fmla="*/ 686 h 968"/>
                        <a:gd name="T72" fmla="*/ 660 w 983"/>
                        <a:gd name="T73" fmla="*/ 688 h 968"/>
                        <a:gd name="T74" fmla="*/ 639 w 983"/>
                        <a:gd name="T75" fmla="*/ 689 h 968"/>
                        <a:gd name="T76" fmla="*/ 603 w 983"/>
                        <a:gd name="T77" fmla="*/ 707 h 968"/>
                        <a:gd name="T78" fmla="*/ 576 w 983"/>
                        <a:gd name="T79" fmla="*/ 695 h 968"/>
                        <a:gd name="T80" fmla="*/ 543 w 983"/>
                        <a:gd name="T81" fmla="*/ 724 h 968"/>
                        <a:gd name="T82" fmla="*/ 514 w 983"/>
                        <a:gd name="T83" fmla="*/ 716 h 968"/>
                        <a:gd name="T84" fmla="*/ 484 w 983"/>
                        <a:gd name="T85" fmla="*/ 707 h 968"/>
                        <a:gd name="T86" fmla="*/ 470 w 983"/>
                        <a:gd name="T87" fmla="*/ 712 h 968"/>
                        <a:gd name="T88" fmla="*/ 432 w 983"/>
                        <a:gd name="T89" fmla="*/ 711 h 968"/>
                        <a:gd name="T90" fmla="*/ 407 w 983"/>
                        <a:gd name="T91" fmla="*/ 716 h 968"/>
                        <a:gd name="T92" fmla="*/ 376 w 983"/>
                        <a:gd name="T93" fmla="*/ 747 h 968"/>
                        <a:gd name="T94" fmla="*/ 347 w 983"/>
                        <a:gd name="T95" fmla="*/ 759 h 968"/>
                        <a:gd name="T96" fmla="*/ 318 w 983"/>
                        <a:gd name="T97" fmla="*/ 757 h 968"/>
                        <a:gd name="T98" fmla="*/ 307 w 983"/>
                        <a:gd name="T99" fmla="*/ 789 h 968"/>
                        <a:gd name="T100" fmla="*/ 255 w 983"/>
                        <a:gd name="T101" fmla="*/ 799 h 968"/>
                        <a:gd name="T102" fmla="*/ 257 w 983"/>
                        <a:gd name="T103" fmla="*/ 837 h 968"/>
                        <a:gd name="T104" fmla="*/ 236 w 983"/>
                        <a:gd name="T105" fmla="*/ 841 h 968"/>
                        <a:gd name="T106" fmla="*/ 209 w 983"/>
                        <a:gd name="T107" fmla="*/ 872 h 968"/>
                        <a:gd name="T108" fmla="*/ 215 w 983"/>
                        <a:gd name="T109" fmla="*/ 914 h 968"/>
                        <a:gd name="T110" fmla="*/ 171 w 983"/>
                        <a:gd name="T111" fmla="*/ 945 h 968"/>
                        <a:gd name="T112" fmla="*/ 123 w 983"/>
                        <a:gd name="T113" fmla="*/ 949 h 968"/>
                        <a:gd name="T114" fmla="*/ 100 w 983"/>
                        <a:gd name="T115" fmla="*/ 960 h 968"/>
                        <a:gd name="T116" fmla="*/ 65 w 983"/>
                        <a:gd name="T117" fmla="*/ 949 h 968"/>
                        <a:gd name="T118" fmla="*/ 50 w 983"/>
                        <a:gd name="T119" fmla="*/ 949 h 968"/>
                        <a:gd name="T120" fmla="*/ 30 w 983"/>
                        <a:gd name="T121" fmla="*/ 943 h 968"/>
                        <a:gd name="T122" fmla="*/ 6 w 983"/>
                        <a:gd name="T123" fmla="*/ 931 h 968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983" h="968">
                          <a:moveTo>
                            <a:pt x="0" y="436"/>
                          </a:moveTo>
                          <a:lnTo>
                            <a:pt x="0" y="434"/>
                          </a:lnTo>
                          <a:lnTo>
                            <a:pt x="0" y="428"/>
                          </a:lnTo>
                          <a:lnTo>
                            <a:pt x="0" y="423"/>
                          </a:lnTo>
                          <a:lnTo>
                            <a:pt x="0" y="417"/>
                          </a:lnTo>
                          <a:lnTo>
                            <a:pt x="0" y="396"/>
                          </a:lnTo>
                          <a:lnTo>
                            <a:pt x="0" y="382"/>
                          </a:lnTo>
                          <a:lnTo>
                            <a:pt x="2" y="382"/>
                          </a:lnTo>
                          <a:lnTo>
                            <a:pt x="2" y="384"/>
                          </a:lnTo>
                          <a:lnTo>
                            <a:pt x="4" y="384"/>
                          </a:lnTo>
                          <a:lnTo>
                            <a:pt x="6" y="384"/>
                          </a:lnTo>
                          <a:lnTo>
                            <a:pt x="6" y="382"/>
                          </a:lnTo>
                          <a:lnTo>
                            <a:pt x="4" y="382"/>
                          </a:lnTo>
                          <a:lnTo>
                            <a:pt x="6" y="380"/>
                          </a:lnTo>
                          <a:lnTo>
                            <a:pt x="7" y="380"/>
                          </a:lnTo>
                          <a:lnTo>
                            <a:pt x="9" y="378"/>
                          </a:lnTo>
                          <a:lnTo>
                            <a:pt x="11" y="378"/>
                          </a:lnTo>
                          <a:lnTo>
                            <a:pt x="13" y="376"/>
                          </a:lnTo>
                          <a:lnTo>
                            <a:pt x="15" y="375"/>
                          </a:lnTo>
                          <a:lnTo>
                            <a:pt x="17" y="373"/>
                          </a:lnTo>
                          <a:lnTo>
                            <a:pt x="19" y="371"/>
                          </a:lnTo>
                          <a:lnTo>
                            <a:pt x="19" y="369"/>
                          </a:lnTo>
                          <a:lnTo>
                            <a:pt x="21" y="365"/>
                          </a:lnTo>
                          <a:lnTo>
                            <a:pt x="21" y="363"/>
                          </a:lnTo>
                          <a:lnTo>
                            <a:pt x="23" y="361"/>
                          </a:lnTo>
                          <a:lnTo>
                            <a:pt x="23" y="359"/>
                          </a:lnTo>
                          <a:lnTo>
                            <a:pt x="23" y="357"/>
                          </a:lnTo>
                          <a:lnTo>
                            <a:pt x="25" y="357"/>
                          </a:lnTo>
                          <a:lnTo>
                            <a:pt x="25" y="355"/>
                          </a:lnTo>
                          <a:lnTo>
                            <a:pt x="23" y="355"/>
                          </a:lnTo>
                          <a:lnTo>
                            <a:pt x="23" y="353"/>
                          </a:lnTo>
                          <a:lnTo>
                            <a:pt x="25" y="353"/>
                          </a:lnTo>
                          <a:lnTo>
                            <a:pt x="25" y="351"/>
                          </a:lnTo>
                          <a:lnTo>
                            <a:pt x="25" y="350"/>
                          </a:lnTo>
                          <a:lnTo>
                            <a:pt x="27" y="350"/>
                          </a:lnTo>
                          <a:lnTo>
                            <a:pt x="27" y="348"/>
                          </a:lnTo>
                          <a:lnTo>
                            <a:pt x="29" y="348"/>
                          </a:lnTo>
                          <a:lnTo>
                            <a:pt x="29" y="346"/>
                          </a:lnTo>
                          <a:lnTo>
                            <a:pt x="29" y="344"/>
                          </a:lnTo>
                          <a:lnTo>
                            <a:pt x="27" y="344"/>
                          </a:lnTo>
                          <a:lnTo>
                            <a:pt x="27" y="342"/>
                          </a:lnTo>
                          <a:lnTo>
                            <a:pt x="29" y="342"/>
                          </a:lnTo>
                          <a:lnTo>
                            <a:pt x="29" y="340"/>
                          </a:lnTo>
                          <a:lnTo>
                            <a:pt x="30" y="340"/>
                          </a:lnTo>
                          <a:lnTo>
                            <a:pt x="30" y="338"/>
                          </a:lnTo>
                          <a:lnTo>
                            <a:pt x="32" y="338"/>
                          </a:lnTo>
                          <a:lnTo>
                            <a:pt x="32" y="336"/>
                          </a:lnTo>
                          <a:lnTo>
                            <a:pt x="34" y="334"/>
                          </a:lnTo>
                          <a:lnTo>
                            <a:pt x="34" y="332"/>
                          </a:lnTo>
                          <a:lnTo>
                            <a:pt x="36" y="332"/>
                          </a:lnTo>
                          <a:lnTo>
                            <a:pt x="36" y="330"/>
                          </a:lnTo>
                          <a:lnTo>
                            <a:pt x="38" y="330"/>
                          </a:lnTo>
                          <a:lnTo>
                            <a:pt x="40" y="328"/>
                          </a:lnTo>
                          <a:lnTo>
                            <a:pt x="42" y="327"/>
                          </a:lnTo>
                          <a:lnTo>
                            <a:pt x="42" y="325"/>
                          </a:lnTo>
                          <a:lnTo>
                            <a:pt x="44" y="325"/>
                          </a:lnTo>
                          <a:lnTo>
                            <a:pt x="46" y="325"/>
                          </a:lnTo>
                          <a:lnTo>
                            <a:pt x="50" y="323"/>
                          </a:lnTo>
                          <a:lnTo>
                            <a:pt x="54" y="323"/>
                          </a:lnTo>
                          <a:lnTo>
                            <a:pt x="57" y="323"/>
                          </a:lnTo>
                          <a:lnTo>
                            <a:pt x="59" y="321"/>
                          </a:lnTo>
                          <a:lnTo>
                            <a:pt x="61" y="321"/>
                          </a:lnTo>
                          <a:lnTo>
                            <a:pt x="61" y="319"/>
                          </a:lnTo>
                          <a:lnTo>
                            <a:pt x="63" y="319"/>
                          </a:lnTo>
                          <a:lnTo>
                            <a:pt x="65" y="319"/>
                          </a:lnTo>
                          <a:lnTo>
                            <a:pt x="65" y="317"/>
                          </a:lnTo>
                          <a:lnTo>
                            <a:pt x="67" y="315"/>
                          </a:lnTo>
                          <a:lnTo>
                            <a:pt x="69" y="313"/>
                          </a:lnTo>
                          <a:lnTo>
                            <a:pt x="71" y="311"/>
                          </a:lnTo>
                          <a:lnTo>
                            <a:pt x="73" y="309"/>
                          </a:lnTo>
                          <a:lnTo>
                            <a:pt x="75" y="309"/>
                          </a:lnTo>
                          <a:lnTo>
                            <a:pt x="77" y="307"/>
                          </a:lnTo>
                          <a:lnTo>
                            <a:pt x="80" y="305"/>
                          </a:lnTo>
                          <a:lnTo>
                            <a:pt x="82" y="303"/>
                          </a:lnTo>
                          <a:lnTo>
                            <a:pt x="84" y="302"/>
                          </a:lnTo>
                          <a:lnTo>
                            <a:pt x="86" y="300"/>
                          </a:lnTo>
                          <a:lnTo>
                            <a:pt x="88" y="298"/>
                          </a:lnTo>
                          <a:lnTo>
                            <a:pt x="90" y="296"/>
                          </a:lnTo>
                          <a:lnTo>
                            <a:pt x="92" y="296"/>
                          </a:lnTo>
                          <a:lnTo>
                            <a:pt x="92" y="294"/>
                          </a:lnTo>
                          <a:lnTo>
                            <a:pt x="94" y="294"/>
                          </a:lnTo>
                          <a:lnTo>
                            <a:pt x="94" y="292"/>
                          </a:lnTo>
                          <a:lnTo>
                            <a:pt x="96" y="292"/>
                          </a:lnTo>
                          <a:lnTo>
                            <a:pt x="98" y="290"/>
                          </a:lnTo>
                          <a:lnTo>
                            <a:pt x="100" y="290"/>
                          </a:lnTo>
                          <a:lnTo>
                            <a:pt x="100" y="288"/>
                          </a:lnTo>
                          <a:lnTo>
                            <a:pt x="102" y="288"/>
                          </a:lnTo>
                          <a:lnTo>
                            <a:pt x="102" y="286"/>
                          </a:lnTo>
                          <a:lnTo>
                            <a:pt x="102" y="284"/>
                          </a:lnTo>
                          <a:lnTo>
                            <a:pt x="103" y="284"/>
                          </a:lnTo>
                          <a:lnTo>
                            <a:pt x="103" y="282"/>
                          </a:lnTo>
                          <a:lnTo>
                            <a:pt x="105" y="280"/>
                          </a:lnTo>
                          <a:lnTo>
                            <a:pt x="105" y="279"/>
                          </a:lnTo>
                          <a:lnTo>
                            <a:pt x="105" y="277"/>
                          </a:lnTo>
                          <a:lnTo>
                            <a:pt x="107" y="277"/>
                          </a:lnTo>
                          <a:lnTo>
                            <a:pt x="107" y="275"/>
                          </a:lnTo>
                          <a:lnTo>
                            <a:pt x="107" y="273"/>
                          </a:lnTo>
                          <a:lnTo>
                            <a:pt x="107" y="271"/>
                          </a:lnTo>
                          <a:lnTo>
                            <a:pt x="105" y="271"/>
                          </a:lnTo>
                          <a:lnTo>
                            <a:pt x="105" y="269"/>
                          </a:lnTo>
                          <a:lnTo>
                            <a:pt x="105" y="267"/>
                          </a:lnTo>
                          <a:lnTo>
                            <a:pt x="103" y="267"/>
                          </a:lnTo>
                          <a:lnTo>
                            <a:pt x="103" y="265"/>
                          </a:lnTo>
                          <a:lnTo>
                            <a:pt x="103" y="263"/>
                          </a:lnTo>
                          <a:lnTo>
                            <a:pt x="103" y="261"/>
                          </a:lnTo>
                          <a:lnTo>
                            <a:pt x="103" y="259"/>
                          </a:lnTo>
                          <a:lnTo>
                            <a:pt x="105" y="259"/>
                          </a:lnTo>
                          <a:lnTo>
                            <a:pt x="107" y="259"/>
                          </a:lnTo>
                          <a:lnTo>
                            <a:pt x="109" y="259"/>
                          </a:lnTo>
                          <a:lnTo>
                            <a:pt x="111" y="259"/>
                          </a:lnTo>
                          <a:lnTo>
                            <a:pt x="113" y="259"/>
                          </a:lnTo>
                          <a:lnTo>
                            <a:pt x="113" y="257"/>
                          </a:lnTo>
                          <a:lnTo>
                            <a:pt x="115" y="257"/>
                          </a:lnTo>
                          <a:lnTo>
                            <a:pt x="115" y="255"/>
                          </a:lnTo>
                          <a:lnTo>
                            <a:pt x="117" y="255"/>
                          </a:lnTo>
                          <a:lnTo>
                            <a:pt x="119" y="255"/>
                          </a:lnTo>
                          <a:lnTo>
                            <a:pt x="121" y="255"/>
                          </a:lnTo>
                          <a:lnTo>
                            <a:pt x="121" y="254"/>
                          </a:lnTo>
                          <a:lnTo>
                            <a:pt x="123" y="254"/>
                          </a:lnTo>
                          <a:lnTo>
                            <a:pt x="125" y="254"/>
                          </a:lnTo>
                          <a:lnTo>
                            <a:pt x="125" y="252"/>
                          </a:lnTo>
                          <a:lnTo>
                            <a:pt x="126" y="252"/>
                          </a:lnTo>
                          <a:lnTo>
                            <a:pt x="128" y="252"/>
                          </a:lnTo>
                          <a:lnTo>
                            <a:pt x="128" y="250"/>
                          </a:lnTo>
                          <a:lnTo>
                            <a:pt x="130" y="250"/>
                          </a:lnTo>
                          <a:lnTo>
                            <a:pt x="130" y="248"/>
                          </a:lnTo>
                          <a:lnTo>
                            <a:pt x="130" y="246"/>
                          </a:lnTo>
                          <a:lnTo>
                            <a:pt x="130" y="244"/>
                          </a:lnTo>
                          <a:lnTo>
                            <a:pt x="132" y="244"/>
                          </a:lnTo>
                          <a:lnTo>
                            <a:pt x="132" y="242"/>
                          </a:lnTo>
                          <a:lnTo>
                            <a:pt x="134" y="242"/>
                          </a:lnTo>
                          <a:lnTo>
                            <a:pt x="136" y="242"/>
                          </a:lnTo>
                          <a:lnTo>
                            <a:pt x="138" y="240"/>
                          </a:lnTo>
                          <a:lnTo>
                            <a:pt x="140" y="240"/>
                          </a:lnTo>
                          <a:lnTo>
                            <a:pt x="142" y="238"/>
                          </a:lnTo>
                          <a:lnTo>
                            <a:pt x="144" y="238"/>
                          </a:lnTo>
                          <a:lnTo>
                            <a:pt x="144" y="236"/>
                          </a:lnTo>
                          <a:lnTo>
                            <a:pt x="146" y="236"/>
                          </a:lnTo>
                          <a:lnTo>
                            <a:pt x="148" y="234"/>
                          </a:lnTo>
                          <a:lnTo>
                            <a:pt x="150" y="234"/>
                          </a:lnTo>
                          <a:lnTo>
                            <a:pt x="150" y="232"/>
                          </a:lnTo>
                          <a:lnTo>
                            <a:pt x="151" y="232"/>
                          </a:lnTo>
                          <a:lnTo>
                            <a:pt x="151" y="231"/>
                          </a:lnTo>
                          <a:lnTo>
                            <a:pt x="153" y="229"/>
                          </a:lnTo>
                          <a:lnTo>
                            <a:pt x="155" y="229"/>
                          </a:lnTo>
                          <a:lnTo>
                            <a:pt x="157" y="227"/>
                          </a:lnTo>
                          <a:lnTo>
                            <a:pt x="159" y="225"/>
                          </a:lnTo>
                          <a:lnTo>
                            <a:pt x="161" y="225"/>
                          </a:lnTo>
                          <a:lnTo>
                            <a:pt x="163" y="225"/>
                          </a:lnTo>
                          <a:lnTo>
                            <a:pt x="163" y="223"/>
                          </a:lnTo>
                          <a:lnTo>
                            <a:pt x="165" y="223"/>
                          </a:lnTo>
                          <a:lnTo>
                            <a:pt x="167" y="223"/>
                          </a:lnTo>
                          <a:lnTo>
                            <a:pt x="167" y="221"/>
                          </a:lnTo>
                          <a:lnTo>
                            <a:pt x="169" y="221"/>
                          </a:lnTo>
                          <a:lnTo>
                            <a:pt x="171" y="221"/>
                          </a:lnTo>
                          <a:lnTo>
                            <a:pt x="171" y="219"/>
                          </a:lnTo>
                          <a:lnTo>
                            <a:pt x="173" y="219"/>
                          </a:lnTo>
                          <a:lnTo>
                            <a:pt x="174" y="219"/>
                          </a:lnTo>
                          <a:lnTo>
                            <a:pt x="176" y="219"/>
                          </a:lnTo>
                          <a:lnTo>
                            <a:pt x="178" y="219"/>
                          </a:lnTo>
                          <a:lnTo>
                            <a:pt x="180" y="219"/>
                          </a:lnTo>
                          <a:lnTo>
                            <a:pt x="180" y="217"/>
                          </a:lnTo>
                          <a:lnTo>
                            <a:pt x="180" y="215"/>
                          </a:lnTo>
                          <a:lnTo>
                            <a:pt x="182" y="213"/>
                          </a:lnTo>
                          <a:lnTo>
                            <a:pt x="184" y="213"/>
                          </a:lnTo>
                          <a:lnTo>
                            <a:pt x="184" y="215"/>
                          </a:lnTo>
                          <a:lnTo>
                            <a:pt x="186" y="215"/>
                          </a:lnTo>
                          <a:lnTo>
                            <a:pt x="186" y="213"/>
                          </a:lnTo>
                          <a:lnTo>
                            <a:pt x="188" y="213"/>
                          </a:lnTo>
                          <a:lnTo>
                            <a:pt x="188" y="211"/>
                          </a:lnTo>
                          <a:lnTo>
                            <a:pt x="188" y="209"/>
                          </a:lnTo>
                          <a:lnTo>
                            <a:pt x="190" y="209"/>
                          </a:lnTo>
                          <a:lnTo>
                            <a:pt x="190" y="207"/>
                          </a:lnTo>
                          <a:lnTo>
                            <a:pt x="190" y="206"/>
                          </a:lnTo>
                          <a:lnTo>
                            <a:pt x="192" y="204"/>
                          </a:lnTo>
                          <a:lnTo>
                            <a:pt x="194" y="204"/>
                          </a:lnTo>
                          <a:lnTo>
                            <a:pt x="196" y="206"/>
                          </a:lnTo>
                          <a:lnTo>
                            <a:pt x="198" y="206"/>
                          </a:lnTo>
                          <a:lnTo>
                            <a:pt x="199" y="207"/>
                          </a:lnTo>
                          <a:lnTo>
                            <a:pt x="201" y="209"/>
                          </a:lnTo>
                          <a:lnTo>
                            <a:pt x="203" y="209"/>
                          </a:lnTo>
                          <a:lnTo>
                            <a:pt x="205" y="209"/>
                          </a:lnTo>
                          <a:lnTo>
                            <a:pt x="207" y="211"/>
                          </a:lnTo>
                          <a:lnTo>
                            <a:pt x="209" y="211"/>
                          </a:lnTo>
                          <a:lnTo>
                            <a:pt x="211" y="211"/>
                          </a:lnTo>
                          <a:lnTo>
                            <a:pt x="213" y="211"/>
                          </a:lnTo>
                          <a:lnTo>
                            <a:pt x="215" y="211"/>
                          </a:lnTo>
                          <a:lnTo>
                            <a:pt x="219" y="211"/>
                          </a:lnTo>
                          <a:lnTo>
                            <a:pt x="222" y="209"/>
                          </a:lnTo>
                          <a:lnTo>
                            <a:pt x="224" y="209"/>
                          </a:lnTo>
                          <a:lnTo>
                            <a:pt x="226" y="209"/>
                          </a:lnTo>
                          <a:lnTo>
                            <a:pt x="228" y="207"/>
                          </a:lnTo>
                          <a:lnTo>
                            <a:pt x="230" y="207"/>
                          </a:lnTo>
                          <a:lnTo>
                            <a:pt x="230" y="206"/>
                          </a:lnTo>
                          <a:lnTo>
                            <a:pt x="230" y="204"/>
                          </a:lnTo>
                          <a:lnTo>
                            <a:pt x="232" y="204"/>
                          </a:lnTo>
                          <a:lnTo>
                            <a:pt x="234" y="202"/>
                          </a:lnTo>
                          <a:lnTo>
                            <a:pt x="236" y="202"/>
                          </a:lnTo>
                          <a:lnTo>
                            <a:pt x="238" y="202"/>
                          </a:lnTo>
                          <a:lnTo>
                            <a:pt x="238" y="200"/>
                          </a:lnTo>
                          <a:lnTo>
                            <a:pt x="240" y="200"/>
                          </a:lnTo>
                          <a:lnTo>
                            <a:pt x="242" y="200"/>
                          </a:lnTo>
                          <a:lnTo>
                            <a:pt x="244" y="200"/>
                          </a:lnTo>
                          <a:lnTo>
                            <a:pt x="246" y="198"/>
                          </a:lnTo>
                          <a:lnTo>
                            <a:pt x="247" y="198"/>
                          </a:lnTo>
                          <a:lnTo>
                            <a:pt x="249" y="198"/>
                          </a:lnTo>
                          <a:lnTo>
                            <a:pt x="251" y="196"/>
                          </a:lnTo>
                          <a:lnTo>
                            <a:pt x="253" y="196"/>
                          </a:lnTo>
                          <a:lnTo>
                            <a:pt x="253" y="194"/>
                          </a:lnTo>
                          <a:lnTo>
                            <a:pt x="253" y="192"/>
                          </a:lnTo>
                          <a:lnTo>
                            <a:pt x="255" y="190"/>
                          </a:lnTo>
                          <a:lnTo>
                            <a:pt x="255" y="188"/>
                          </a:lnTo>
                          <a:lnTo>
                            <a:pt x="257" y="188"/>
                          </a:lnTo>
                          <a:lnTo>
                            <a:pt x="257" y="186"/>
                          </a:lnTo>
                          <a:lnTo>
                            <a:pt x="259" y="186"/>
                          </a:lnTo>
                          <a:lnTo>
                            <a:pt x="261" y="186"/>
                          </a:lnTo>
                          <a:lnTo>
                            <a:pt x="261" y="184"/>
                          </a:lnTo>
                          <a:lnTo>
                            <a:pt x="263" y="183"/>
                          </a:lnTo>
                          <a:lnTo>
                            <a:pt x="263" y="181"/>
                          </a:lnTo>
                          <a:lnTo>
                            <a:pt x="265" y="181"/>
                          </a:lnTo>
                          <a:lnTo>
                            <a:pt x="265" y="179"/>
                          </a:lnTo>
                          <a:lnTo>
                            <a:pt x="267" y="179"/>
                          </a:lnTo>
                          <a:lnTo>
                            <a:pt x="267" y="177"/>
                          </a:lnTo>
                          <a:lnTo>
                            <a:pt x="269" y="177"/>
                          </a:lnTo>
                          <a:lnTo>
                            <a:pt x="269" y="175"/>
                          </a:lnTo>
                          <a:lnTo>
                            <a:pt x="270" y="175"/>
                          </a:lnTo>
                          <a:lnTo>
                            <a:pt x="270" y="173"/>
                          </a:lnTo>
                          <a:lnTo>
                            <a:pt x="272" y="173"/>
                          </a:lnTo>
                          <a:lnTo>
                            <a:pt x="272" y="171"/>
                          </a:lnTo>
                          <a:lnTo>
                            <a:pt x="274" y="171"/>
                          </a:lnTo>
                          <a:lnTo>
                            <a:pt x="274" y="169"/>
                          </a:lnTo>
                          <a:lnTo>
                            <a:pt x="274" y="167"/>
                          </a:lnTo>
                          <a:lnTo>
                            <a:pt x="276" y="167"/>
                          </a:lnTo>
                          <a:lnTo>
                            <a:pt x="276" y="165"/>
                          </a:lnTo>
                          <a:lnTo>
                            <a:pt x="278" y="163"/>
                          </a:lnTo>
                          <a:lnTo>
                            <a:pt x="278" y="161"/>
                          </a:lnTo>
                          <a:lnTo>
                            <a:pt x="280" y="161"/>
                          </a:lnTo>
                          <a:lnTo>
                            <a:pt x="280" y="159"/>
                          </a:lnTo>
                          <a:lnTo>
                            <a:pt x="280" y="158"/>
                          </a:lnTo>
                          <a:lnTo>
                            <a:pt x="282" y="158"/>
                          </a:lnTo>
                          <a:lnTo>
                            <a:pt x="282" y="156"/>
                          </a:lnTo>
                          <a:lnTo>
                            <a:pt x="284" y="156"/>
                          </a:lnTo>
                          <a:lnTo>
                            <a:pt x="284" y="154"/>
                          </a:lnTo>
                          <a:lnTo>
                            <a:pt x="286" y="154"/>
                          </a:lnTo>
                          <a:lnTo>
                            <a:pt x="286" y="152"/>
                          </a:lnTo>
                          <a:lnTo>
                            <a:pt x="288" y="152"/>
                          </a:lnTo>
                          <a:lnTo>
                            <a:pt x="288" y="150"/>
                          </a:lnTo>
                          <a:lnTo>
                            <a:pt x="290" y="150"/>
                          </a:lnTo>
                          <a:lnTo>
                            <a:pt x="290" y="148"/>
                          </a:lnTo>
                          <a:lnTo>
                            <a:pt x="290" y="146"/>
                          </a:lnTo>
                          <a:lnTo>
                            <a:pt x="292" y="146"/>
                          </a:lnTo>
                          <a:lnTo>
                            <a:pt x="292" y="144"/>
                          </a:lnTo>
                          <a:lnTo>
                            <a:pt x="294" y="144"/>
                          </a:lnTo>
                          <a:lnTo>
                            <a:pt x="294" y="142"/>
                          </a:lnTo>
                          <a:lnTo>
                            <a:pt x="294" y="140"/>
                          </a:lnTo>
                          <a:lnTo>
                            <a:pt x="295" y="138"/>
                          </a:lnTo>
                          <a:lnTo>
                            <a:pt x="295" y="136"/>
                          </a:lnTo>
                          <a:lnTo>
                            <a:pt x="295" y="135"/>
                          </a:lnTo>
                          <a:lnTo>
                            <a:pt x="295" y="133"/>
                          </a:lnTo>
                          <a:lnTo>
                            <a:pt x="295" y="131"/>
                          </a:lnTo>
                          <a:lnTo>
                            <a:pt x="295" y="129"/>
                          </a:lnTo>
                          <a:lnTo>
                            <a:pt x="297" y="127"/>
                          </a:lnTo>
                          <a:lnTo>
                            <a:pt x="299" y="127"/>
                          </a:lnTo>
                          <a:lnTo>
                            <a:pt x="301" y="125"/>
                          </a:lnTo>
                          <a:lnTo>
                            <a:pt x="301" y="123"/>
                          </a:lnTo>
                          <a:lnTo>
                            <a:pt x="303" y="123"/>
                          </a:lnTo>
                          <a:lnTo>
                            <a:pt x="303" y="121"/>
                          </a:lnTo>
                          <a:lnTo>
                            <a:pt x="305" y="119"/>
                          </a:lnTo>
                          <a:lnTo>
                            <a:pt x="307" y="117"/>
                          </a:lnTo>
                          <a:lnTo>
                            <a:pt x="309" y="115"/>
                          </a:lnTo>
                          <a:lnTo>
                            <a:pt x="309" y="113"/>
                          </a:lnTo>
                          <a:lnTo>
                            <a:pt x="311" y="111"/>
                          </a:lnTo>
                          <a:lnTo>
                            <a:pt x="313" y="111"/>
                          </a:lnTo>
                          <a:lnTo>
                            <a:pt x="313" y="110"/>
                          </a:lnTo>
                          <a:lnTo>
                            <a:pt x="315" y="108"/>
                          </a:lnTo>
                          <a:lnTo>
                            <a:pt x="315" y="106"/>
                          </a:lnTo>
                          <a:lnTo>
                            <a:pt x="317" y="106"/>
                          </a:lnTo>
                          <a:lnTo>
                            <a:pt x="317" y="104"/>
                          </a:lnTo>
                          <a:lnTo>
                            <a:pt x="318" y="102"/>
                          </a:lnTo>
                          <a:lnTo>
                            <a:pt x="318" y="100"/>
                          </a:lnTo>
                          <a:lnTo>
                            <a:pt x="320" y="100"/>
                          </a:lnTo>
                          <a:lnTo>
                            <a:pt x="320" y="98"/>
                          </a:lnTo>
                          <a:lnTo>
                            <a:pt x="320" y="96"/>
                          </a:lnTo>
                          <a:lnTo>
                            <a:pt x="320" y="94"/>
                          </a:lnTo>
                          <a:lnTo>
                            <a:pt x="320" y="92"/>
                          </a:lnTo>
                          <a:lnTo>
                            <a:pt x="322" y="92"/>
                          </a:lnTo>
                          <a:lnTo>
                            <a:pt x="322" y="90"/>
                          </a:lnTo>
                          <a:lnTo>
                            <a:pt x="324" y="90"/>
                          </a:lnTo>
                          <a:lnTo>
                            <a:pt x="326" y="90"/>
                          </a:lnTo>
                          <a:lnTo>
                            <a:pt x="326" y="88"/>
                          </a:lnTo>
                          <a:lnTo>
                            <a:pt x="328" y="88"/>
                          </a:lnTo>
                          <a:lnTo>
                            <a:pt x="330" y="88"/>
                          </a:lnTo>
                          <a:lnTo>
                            <a:pt x="330" y="86"/>
                          </a:lnTo>
                          <a:lnTo>
                            <a:pt x="332" y="86"/>
                          </a:lnTo>
                          <a:lnTo>
                            <a:pt x="332" y="85"/>
                          </a:lnTo>
                          <a:lnTo>
                            <a:pt x="330" y="85"/>
                          </a:lnTo>
                          <a:lnTo>
                            <a:pt x="330" y="83"/>
                          </a:lnTo>
                          <a:lnTo>
                            <a:pt x="332" y="83"/>
                          </a:lnTo>
                          <a:lnTo>
                            <a:pt x="332" y="81"/>
                          </a:lnTo>
                          <a:lnTo>
                            <a:pt x="334" y="81"/>
                          </a:lnTo>
                          <a:lnTo>
                            <a:pt x="336" y="81"/>
                          </a:lnTo>
                          <a:lnTo>
                            <a:pt x="338" y="81"/>
                          </a:lnTo>
                          <a:lnTo>
                            <a:pt x="338" y="79"/>
                          </a:lnTo>
                          <a:lnTo>
                            <a:pt x="340" y="79"/>
                          </a:lnTo>
                          <a:lnTo>
                            <a:pt x="342" y="77"/>
                          </a:lnTo>
                          <a:lnTo>
                            <a:pt x="343" y="77"/>
                          </a:lnTo>
                          <a:lnTo>
                            <a:pt x="345" y="77"/>
                          </a:lnTo>
                          <a:lnTo>
                            <a:pt x="345" y="79"/>
                          </a:lnTo>
                          <a:lnTo>
                            <a:pt x="347" y="79"/>
                          </a:lnTo>
                          <a:lnTo>
                            <a:pt x="349" y="79"/>
                          </a:lnTo>
                          <a:lnTo>
                            <a:pt x="349" y="81"/>
                          </a:lnTo>
                          <a:lnTo>
                            <a:pt x="351" y="81"/>
                          </a:lnTo>
                          <a:lnTo>
                            <a:pt x="353" y="81"/>
                          </a:lnTo>
                          <a:lnTo>
                            <a:pt x="355" y="81"/>
                          </a:lnTo>
                          <a:lnTo>
                            <a:pt x="357" y="81"/>
                          </a:lnTo>
                          <a:lnTo>
                            <a:pt x="359" y="81"/>
                          </a:lnTo>
                          <a:lnTo>
                            <a:pt x="361" y="81"/>
                          </a:lnTo>
                          <a:lnTo>
                            <a:pt x="363" y="81"/>
                          </a:lnTo>
                          <a:lnTo>
                            <a:pt x="365" y="81"/>
                          </a:lnTo>
                          <a:lnTo>
                            <a:pt x="366" y="81"/>
                          </a:lnTo>
                          <a:lnTo>
                            <a:pt x="368" y="81"/>
                          </a:lnTo>
                          <a:lnTo>
                            <a:pt x="370" y="81"/>
                          </a:lnTo>
                          <a:lnTo>
                            <a:pt x="372" y="81"/>
                          </a:lnTo>
                          <a:lnTo>
                            <a:pt x="374" y="81"/>
                          </a:lnTo>
                          <a:lnTo>
                            <a:pt x="376" y="81"/>
                          </a:lnTo>
                          <a:lnTo>
                            <a:pt x="378" y="81"/>
                          </a:lnTo>
                          <a:lnTo>
                            <a:pt x="380" y="81"/>
                          </a:lnTo>
                          <a:lnTo>
                            <a:pt x="382" y="81"/>
                          </a:lnTo>
                          <a:lnTo>
                            <a:pt x="384" y="81"/>
                          </a:lnTo>
                          <a:lnTo>
                            <a:pt x="386" y="81"/>
                          </a:lnTo>
                          <a:lnTo>
                            <a:pt x="388" y="81"/>
                          </a:lnTo>
                          <a:lnTo>
                            <a:pt x="390" y="81"/>
                          </a:lnTo>
                          <a:lnTo>
                            <a:pt x="391" y="81"/>
                          </a:lnTo>
                          <a:lnTo>
                            <a:pt x="393" y="81"/>
                          </a:lnTo>
                          <a:lnTo>
                            <a:pt x="395" y="81"/>
                          </a:lnTo>
                          <a:lnTo>
                            <a:pt x="397" y="81"/>
                          </a:lnTo>
                          <a:lnTo>
                            <a:pt x="399" y="81"/>
                          </a:lnTo>
                          <a:lnTo>
                            <a:pt x="401" y="81"/>
                          </a:lnTo>
                          <a:lnTo>
                            <a:pt x="403" y="81"/>
                          </a:lnTo>
                          <a:lnTo>
                            <a:pt x="405" y="81"/>
                          </a:lnTo>
                          <a:lnTo>
                            <a:pt x="407" y="79"/>
                          </a:lnTo>
                          <a:lnTo>
                            <a:pt x="409" y="79"/>
                          </a:lnTo>
                          <a:lnTo>
                            <a:pt x="411" y="79"/>
                          </a:lnTo>
                          <a:lnTo>
                            <a:pt x="413" y="79"/>
                          </a:lnTo>
                          <a:lnTo>
                            <a:pt x="414" y="79"/>
                          </a:lnTo>
                          <a:lnTo>
                            <a:pt x="416" y="77"/>
                          </a:lnTo>
                          <a:lnTo>
                            <a:pt x="420" y="77"/>
                          </a:lnTo>
                          <a:lnTo>
                            <a:pt x="422" y="75"/>
                          </a:lnTo>
                          <a:lnTo>
                            <a:pt x="424" y="73"/>
                          </a:lnTo>
                          <a:lnTo>
                            <a:pt x="426" y="71"/>
                          </a:lnTo>
                          <a:lnTo>
                            <a:pt x="428" y="71"/>
                          </a:lnTo>
                          <a:lnTo>
                            <a:pt x="430" y="69"/>
                          </a:lnTo>
                          <a:lnTo>
                            <a:pt x="432" y="69"/>
                          </a:lnTo>
                          <a:lnTo>
                            <a:pt x="434" y="69"/>
                          </a:lnTo>
                          <a:lnTo>
                            <a:pt x="434" y="67"/>
                          </a:lnTo>
                          <a:lnTo>
                            <a:pt x="436" y="67"/>
                          </a:lnTo>
                          <a:lnTo>
                            <a:pt x="437" y="65"/>
                          </a:lnTo>
                          <a:lnTo>
                            <a:pt x="439" y="65"/>
                          </a:lnTo>
                          <a:lnTo>
                            <a:pt x="439" y="63"/>
                          </a:lnTo>
                          <a:lnTo>
                            <a:pt x="441" y="63"/>
                          </a:lnTo>
                          <a:lnTo>
                            <a:pt x="445" y="62"/>
                          </a:lnTo>
                          <a:lnTo>
                            <a:pt x="449" y="60"/>
                          </a:lnTo>
                          <a:lnTo>
                            <a:pt x="451" y="60"/>
                          </a:lnTo>
                          <a:lnTo>
                            <a:pt x="453" y="58"/>
                          </a:lnTo>
                          <a:lnTo>
                            <a:pt x="455" y="56"/>
                          </a:lnTo>
                          <a:lnTo>
                            <a:pt x="457" y="56"/>
                          </a:lnTo>
                          <a:lnTo>
                            <a:pt x="459" y="54"/>
                          </a:lnTo>
                          <a:lnTo>
                            <a:pt x="461" y="54"/>
                          </a:lnTo>
                          <a:lnTo>
                            <a:pt x="462" y="56"/>
                          </a:lnTo>
                          <a:lnTo>
                            <a:pt x="464" y="56"/>
                          </a:lnTo>
                          <a:lnTo>
                            <a:pt x="466" y="58"/>
                          </a:lnTo>
                          <a:lnTo>
                            <a:pt x="468" y="60"/>
                          </a:lnTo>
                          <a:lnTo>
                            <a:pt x="468" y="63"/>
                          </a:lnTo>
                          <a:lnTo>
                            <a:pt x="470" y="65"/>
                          </a:lnTo>
                          <a:lnTo>
                            <a:pt x="470" y="67"/>
                          </a:lnTo>
                          <a:lnTo>
                            <a:pt x="472" y="69"/>
                          </a:lnTo>
                          <a:lnTo>
                            <a:pt x="472" y="71"/>
                          </a:lnTo>
                          <a:lnTo>
                            <a:pt x="474" y="71"/>
                          </a:lnTo>
                          <a:lnTo>
                            <a:pt x="476" y="73"/>
                          </a:lnTo>
                          <a:lnTo>
                            <a:pt x="480" y="75"/>
                          </a:lnTo>
                          <a:lnTo>
                            <a:pt x="482" y="75"/>
                          </a:lnTo>
                          <a:lnTo>
                            <a:pt x="484" y="75"/>
                          </a:lnTo>
                          <a:lnTo>
                            <a:pt x="485" y="75"/>
                          </a:lnTo>
                          <a:lnTo>
                            <a:pt x="485" y="73"/>
                          </a:lnTo>
                          <a:lnTo>
                            <a:pt x="487" y="73"/>
                          </a:lnTo>
                          <a:lnTo>
                            <a:pt x="489" y="71"/>
                          </a:lnTo>
                          <a:lnTo>
                            <a:pt x="491" y="71"/>
                          </a:lnTo>
                          <a:lnTo>
                            <a:pt x="493" y="69"/>
                          </a:lnTo>
                          <a:lnTo>
                            <a:pt x="495" y="69"/>
                          </a:lnTo>
                          <a:lnTo>
                            <a:pt x="497" y="69"/>
                          </a:lnTo>
                          <a:lnTo>
                            <a:pt x="497" y="67"/>
                          </a:lnTo>
                          <a:lnTo>
                            <a:pt x="497" y="65"/>
                          </a:lnTo>
                          <a:lnTo>
                            <a:pt x="499" y="63"/>
                          </a:lnTo>
                          <a:lnTo>
                            <a:pt x="499" y="62"/>
                          </a:lnTo>
                          <a:lnTo>
                            <a:pt x="499" y="60"/>
                          </a:lnTo>
                          <a:lnTo>
                            <a:pt x="501" y="56"/>
                          </a:lnTo>
                          <a:lnTo>
                            <a:pt x="503" y="56"/>
                          </a:lnTo>
                          <a:lnTo>
                            <a:pt x="503" y="54"/>
                          </a:lnTo>
                          <a:lnTo>
                            <a:pt x="505" y="54"/>
                          </a:lnTo>
                          <a:lnTo>
                            <a:pt x="507" y="54"/>
                          </a:lnTo>
                          <a:lnTo>
                            <a:pt x="509" y="54"/>
                          </a:lnTo>
                          <a:lnTo>
                            <a:pt x="510" y="52"/>
                          </a:lnTo>
                          <a:lnTo>
                            <a:pt x="512" y="52"/>
                          </a:lnTo>
                          <a:lnTo>
                            <a:pt x="514" y="52"/>
                          </a:lnTo>
                          <a:lnTo>
                            <a:pt x="514" y="50"/>
                          </a:lnTo>
                          <a:lnTo>
                            <a:pt x="514" y="48"/>
                          </a:lnTo>
                          <a:lnTo>
                            <a:pt x="516" y="48"/>
                          </a:lnTo>
                          <a:lnTo>
                            <a:pt x="516" y="46"/>
                          </a:lnTo>
                          <a:lnTo>
                            <a:pt x="516" y="44"/>
                          </a:lnTo>
                          <a:lnTo>
                            <a:pt x="518" y="44"/>
                          </a:lnTo>
                          <a:lnTo>
                            <a:pt x="518" y="42"/>
                          </a:lnTo>
                          <a:lnTo>
                            <a:pt x="518" y="40"/>
                          </a:lnTo>
                          <a:lnTo>
                            <a:pt x="518" y="38"/>
                          </a:lnTo>
                          <a:lnTo>
                            <a:pt x="520" y="37"/>
                          </a:lnTo>
                          <a:lnTo>
                            <a:pt x="522" y="35"/>
                          </a:lnTo>
                          <a:lnTo>
                            <a:pt x="524" y="33"/>
                          </a:lnTo>
                          <a:lnTo>
                            <a:pt x="526" y="33"/>
                          </a:lnTo>
                          <a:lnTo>
                            <a:pt x="528" y="33"/>
                          </a:lnTo>
                          <a:lnTo>
                            <a:pt x="530" y="33"/>
                          </a:lnTo>
                          <a:lnTo>
                            <a:pt x="532" y="33"/>
                          </a:lnTo>
                          <a:lnTo>
                            <a:pt x="533" y="35"/>
                          </a:lnTo>
                          <a:lnTo>
                            <a:pt x="535" y="35"/>
                          </a:lnTo>
                          <a:lnTo>
                            <a:pt x="537" y="35"/>
                          </a:lnTo>
                          <a:lnTo>
                            <a:pt x="539" y="37"/>
                          </a:lnTo>
                          <a:lnTo>
                            <a:pt x="541" y="37"/>
                          </a:lnTo>
                          <a:lnTo>
                            <a:pt x="543" y="37"/>
                          </a:lnTo>
                          <a:lnTo>
                            <a:pt x="543" y="38"/>
                          </a:lnTo>
                          <a:lnTo>
                            <a:pt x="545" y="38"/>
                          </a:lnTo>
                          <a:lnTo>
                            <a:pt x="547" y="38"/>
                          </a:lnTo>
                          <a:lnTo>
                            <a:pt x="549" y="38"/>
                          </a:lnTo>
                          <a:lnTo>
                            <a:pt x="551" y="38"/>
                          </a:lnTo>
                          <a:lnTo>
                            <a:pt x="553" y="37"/>
                          </a:lnTo>
                          <a:lnTo>
                            <a:pt x="555" y="37"/>
                          </a:lnTo>
                          <a:lnTo>
                            <a:pt x="557" y="37"/>
                          </a:lnTo>
                          <a:lnTo>
                            <a:pt x="557" y="35"/>
                          </a:lnTo>
                          <a:lnTo>
                            <a:pt x="558" y="37"/>
                          </a:lnTo>
                          <a:lnTo>
                            <a:pt x="560" y="37"/>
                          </a:lnTo>
                          <a:lnTo>
                            <a:pt x="562" y="38"/>
                          </a:lnTo>
                          <a:lnTo>
                            <a:pt x="564" y="38"/>
                          </a:lnTo>
                          <a:lnTo>
                            <a:pt x="564" y="40"/>
                          </a:lnTo>
                          <a:lnTo>
                            <a:pt x="566" y="40"/>
                          </a:lnTo>
                          <a:lnTo>
                            <a:pt x="568" y="42"/>
                          </a:lnTo>
                          <a:lnTo>
                            <a:pt x="570" y="42"/>
                          </a:lnTo>
                          <a:lnTo>
                            <a:pt x="570" y="44"/>
                          </a:lnTo>
                          <a:lnTo>
                            <a:pt x="572" y="46"/>
                          </a:lnTo>
                          <a:lnTo>
                            <a:pt x="574" y="46"/>
                          </a:lnTo>
                          <a:lnTo>
                            <a:pt x="574" y="44"/>
                          </a:lnTo>
                          <a:lnTo>
                            <a:pt x="576" y="44"/>
                          </a:lnTo>
                          <a:lnTo>
                            <a:pt x="576" y="42"/>
                          </a:lnTo>
                          <a:lnTo>
                            <a:pt x="578" y="42"/>
                          </a:lnTo>
                          <a:lnTo>
                            <a:pt x="578" y="44"/>
                          </a:lnTo>
                          <a:lnTo>
                            <a:pt x="580" y="44"/>
                          </a:lnTo>
                          <a:lnTo>
                            <a:pt x="581" y="44"/>
                          </a:lnTo>
                          <a:lnTo>
                            <a:pt x="583" y="44"/>
                          </a:lnTo>
                          <a:lnTo>
                            <a:pt x="585" y="42"/>
                          </a:lnTo>
                          <a:lnTo>
                            <a:pt x="587" y="42"/>
                          </a:lnTo>
                          <a:lnTo>
                            <a:pt x="589" y="42"/>
                          </a:lnTo>
                          <a:lnTo>
                            <a:pt x="591" y="42"/>
                          </a:lnTo>
                          <a:lnTo>
                            <a:pt x="595" y="42"/>
                          </a:lnTo>
                          <a:lnTo>
                            <a:pt x="597" y="42"/>
                          </a:lnTo>
                          <a:lnTo>
                            <a:pt x="599" y="40"/>
                          </a:lnTo>
                          <a:lnTo>
                            <a:pt x="599" y="42"/>
                          </a:lnTo>
                          <a:lnTo>
                            <a:pt x="603" y="42"/>
                          </a:lnTo>
                          <a:lnTo>
                            <a:pt x="605" y="42"/>
                          </a:lnTo>
                          <a:lnTo>
                            <a:pt x="605" y="44"/>
                          </a:lnTo>
                          <a:lnTo>
                            <a:pt x="606" y="46"/>
                          </a:lnTo>
                          <a:lnTo>
                            <a:pt x="608" y="46"/>
                          </a:lnTo>
                          <a:lnTo>
                            <a:pt x="608" y="48"/>
                          </a:lnTo>
                          <a:lnTo>
                            <a:pt x="610" y="48"/>
                          </a:lnTo>
                          <a:lnTo>
                            <a:pt x="612" y="48"/>
                          </a:lnTo>
                          <a:lnTo>
                            <a:pt x="614" y="46"/>
                          </a:lnTo>
                          <a:lnTo>
                            <a:pt x="616" y="46"/>
                          </a:lnTo>
                          <a:lnTo>
                            <a:pt x="618" y="46"/>
                          </a:lnTo>
                          <a:lnTo>
                            <a:pt x="620" y="44"/>
                          </a:lnTo>
                          <a:lnTo>
                            <a:pt x="622" y="44"/>
                          </a:lnTo>
                          <a:lnTo>
                            <a:pt x="624" y="46"/>
                          </a:lnTo>
                          <a:lnTo>
                            <a:pt x="626" y="46"/>
                          </a:lnTo>
                          <a:lnTo>
                            <a:pt x="628" y="48"/>
                          </a:lnTo>
                          <a:lnTo>
                            <a:pt x="629" y="48"/>
                          </a:lnTo>
                          <a:lnTo>
                            <a:pt x="631" y="48"/>
                          </a:lnTo>
                          <a:lnTo>
                            <a:pt x="633" y="48"/>
                          </a:lnTo>
                          <a:lnTo>
                            <a:pt x="635" y="48"/>
                          </a:lnTo>
                          <a:lnTo>
                            <a:pt x="635" y="50"/>
                          </a:lnTo>
                          <a:lnTo>
                            <a:pt x="637" y="52"/>
                          </a:lnTo>
                          <a:lnTo>
                            <a:pt x="637" y="54"/>
                          </a:lnTo>
                          <a:lnTo>
                            <a:pt x="639" y="54"/>
                          </a:lnTo>
                          <a:lnTo>
                            <a:pt x="641" y="54"/>
                          </a:lnTo>
                          <a:lnTo>
                            <a:pt x="643" y="54"/>
                          </a:lnTo>
                          <a:lnTo>
                            <a:pt x="645" y="54"/>
                          </a:lnTo>
                          <a:lnTo>
                            <a:pt x="647" y="54"/>
                          </a:lnTo>
                          <a:lnTo>
                            <a:pt x="649" y="56"/>
                          </a:lnTo>
                          <a:lnTo>
                            <a:pt x="651" y="56"/>
                          </a:lnTo>
                          <a:lnTo>
                            <a:pt x="651" y="54"/>
                          </a:lnTo>
                          <a:lnTo>
                            <a:pt x="653" y="52"/>
                          </a:lnTo>
                          <a:lnTo>
                            <a:pt x="654" y="52"/>
                          </a:lnTo>
                          <a:lnTo>
                            <a:pt x="656" y="50"/>
                          </a:lnTo>
                          <a:lnTo>
                            <a:pt x="656" y="48"/>
                          </a:lnTo>
                          <a:lnTo>
                            <a:pt x="658" y="48"/>
                          </a:lnTo>
                          <a:lnTo>
                            <a:pt x="660" y="46"/>
                          </a:lnTo>
                          <a:lnTo>
                            <a:pt x="662" y="46"/>
                          </a:lnTo>
                          <a:lnTo>
                            <a:pt x="664" y="46"/>
                          </a:lnTo>
                          <a:lnTo>
                            <a:pt x="664" y="44"/>
                          </a:lnTo>
                          <a:lnTo>
                            <a:pt x="666" y="44"/>
                          </a:lnTo>
                          <a:lnTo>
                            <a:pt x="668" y="44"/>
                          </a:lnTo>
                          <a:lnTo>
                            <a:pt x="668" y="46"/>
                          </a:lnTo>
                          <a:lnTo>
                            <a:pt x="670" y="46"/>
                          </a:lnTo>
                          <a:lnTo>
                            <a:pt x="672" y="48"/>
                          </a:lnTo>
                          <a:lnTo>
                            <a:pt x="674" y="48"/>
                          </a:lnTo>
                          <a:lnTo>
                            <a:pt x="674" y="50"/>
                          </a:lnTo>
                          <a:lnTo>
                            <a:pt x="676" y="50"/>
                          </a:lnTo>
                          <a:lnTo>
                            <a:pt x="677" y="50"/>
                          </a:lnTo>
                          <a:lnTo>
                            <a:pt x="679" y="48"/>
                          </a:lnTo>
                          <a:lnTo>
                            <a:pt x="681" y="48"/>
                          </a:lnTo>
                          <a:lnTo>
                            <a:pt x="681" y="46"/>
                          </a:lnTo>
                          <a:lnTo>
                            <a:pt x="683" y="46"/>
                          </a:lnTo>
                          <a:lnTo>
                            <a:pt x="685" y="46"/>
                          </a:lnTo>
                          <a:lnTo>
                            <a:pt x="687" y="46"/>
                          </a:lnTo>
                          <a:lnTo>
                            <a:pt x="687" y="44"/>
                          </a:lnTo>
                          <a:lnTo>
                            <a:pt x="689" y="44"/>
                          </a:lnTo>
                          <a:lnTo>
                            <a:pt x="691" y="44"/>
                          </a:lnTo>
                          <a:lnTo>
                            <a:pt x="691" y="42"/>
                          </a:lnTo>
                          <a:lnTo>
                            <a:pt x="693" y="42"/>
                          </a:lnTo>
                          <a:lnTo>
                            <a:pt x="695" y="42"/>
                          </a:lnTo>
                          <a:lnTo>
                            <a:pt x="695" y="40"/>
                          </a:lnTo>
                          <a:lnTo>
                            <a:pt x="697" y="40"/>
                          </a:lnTo>
                          <a:lnTo>
                            <a:pt x="699" y="40"/>
                          </a:lnTo>
                          <a:lnTo>
                            <a:pt x="701" y="38"/>
                          </a:lnTo>
                          <a:lnTo>
                            <a:pt x="702" y="38"/>
                          </a:lnTo>
                          <a:lnTo>
                            <a:pt x="704" y="38"/>
                          </a:lnTo>
                          <a:lnTo>
                            <a:pt x="706" y="38"/>
                          </a:lnTo>
                          <a:lnTo>
                            <a:pt x="706" y="40"/>
                          </a:lnTo>
                          <a:lnTo>
                            <a:pt x="708" y="40"/>
                          </a:lnTo>
                          <a:lnTo>
                            <a:pt x="710" y="40"/>
                          </a:lnTo>
                          <a:lnTo>
                            <a:pt x="712" y="40"/>
                          </a:lnTo>
                          <a:lnTo>
                            <a:pt x="712" y="38"/>
                          </a:lnTo>
                          <a:lnTo>
                            <a:pt x="712" y="40"/>
                          </a:lnTo>
                          <a:lnTo>
                            <a:pt x="714" y="40"/>
                          </a:lnTo>
                          <a:lnTo>
                            <a:pt x="716" y="40"/>
                          </a:lnTo>
                          <a:lnTo>
                            <a:pt x="718" y="40"/>
                          </a:lnTo>
                          <a:lnTo>
                            <a:pt x="718" y="42"/>
                          </a:lnTo>
                          <a:lnTo>
                            <a:pt x="720" y="42"/>
                          </a:lnTo>
                          <a:lnTo>
                            <a:pt x="722" y="42"/>
                          </a:lnTo>
                          <a:lnTo>
                            <a:pt x="724" y="42"/>
                          </a:lnTo>
                          <a:lnTo>
                            <a:pt x="725" y="42"/>
                          </a:lnTo>
                          <a:lnTo>
                            <a:pt x="727" y="44"/>
                          </a:lnTo>
                          <a:lnTo>
                            <a:pt x="729" y="44"/>
                          </a:lnTo>
                          <a:lnTo>
                            <a:pt x="731" y="44"/>
                          </a:lnTo>
                          <a:lnTo>
                            <a:pt x="733" y="44"/>
                          </a:lnTo>
                          <a:lnTo>
                            <a:pt x="733" y="42"/>
                          </a:lnTo>
                          <a:lnTo>
                            <a:pt x="735" y="42"/>
                          </a:lnTo>
                          <a:lnTo>
                            <a:pt x="735" y="44"/>
                          </a:lnTo>
                          <a:lnTo>
                            <a:pt x="737" y="44"/>
                          </a:lnTo>
                          <a:lnTo>
                            <a:pt x="739" y="44"/>
                          </a:lnTo>
                          <a:lnTo>
                            <a:pt x="739" y="42"/>
                          </a:lnTo>
                          <a:lnTo>
                            <a:pt x="741" y="42"/>
                          </a:lnTo>
                          <a:lnTo>
                            <a:pt x="743" y="42"/>
                          </a:lnTo>
                          <a:lnTo>
                            <a:pt x="745" y="42"/>
                          </a:lnTo>
                          <a:lnTo>
                            <a:pt x="747" y="44"/>
                          </a:lnTo>
                          <a:lnTo>
                            <a:pt x="747" y="42"/>
                          </a:lnTo>
                          <a:lnTo>
                            <a:pt x="749" y="42"/>
                          </a:lnTo>
                          <a:lnTo>
                            <a:pt x="750" y="42"/>
                          </a:lnTo>
                          <a:lnTo>
                            <a:pt x="752" y="42"/>
                          </a:lnTo>
                          <a:lnTo>
                            <a:pt x="752" y="40"/>
                          </a:lnTo>
                          <a:lnTo>
                            <a:pt x="752" y="38"/>
                          </a:lnTo>
                          <a:lnTo>
                            <a:pt x="754" y="38"/>
                          </a:lnTo>
                          <a:lnTo>
                            <a:pt x="754" y="37"/>
                          </a:lnTo>
                          <a:lnTo>
                            <a:pt x="756" y="37"/>
                          </a:lnTo>
                          <a:lnTo>
                            <a:pt x="756" y="35"/>
                          </a:lnTo>
                          <a:lnTo>
                            <a:pt x="758" y="35"/>
                          </a:lnTo>
                          <a:lnTo>
                            <a:pt x="760" y="35"/>
                          </a:lnTo>
                          <a:lnTo>
                            <a:pt x="760" y="33"/>
                          </a:lnTo>
                          <a:lnTo>
                            <a:pt x="762" y="33"/>
                          </a:lnTo>
                          <a:lnTo>
                            <a:pt x="764" y="33"/>
                          </a:lnTo>
                          <a:lnTo>
                            <a:pt x="766" y="31"/>
                          </a:lnTo>
                          <a:lnTo>
                            <a:pt x="768" y="31"/>
                          </a:lnTo>
                          <a:lnTo>
                            <a:pt x="770" y="31"/>
                          </a:lnTo>
                          <a:lnTo>
                            <a:pt x="772" y="31"/>
                          </a:lnTo>
                          <a:lnTo>
                            <a:pt x="773" y="31"/>
                          </a:lnTo>
                          <a:lnTo>
                            <a:pt x="775" y="31"/>
                          </a:lnTo>
                          <a:lnTo>
                            <a:pt x="777" y="31"/>
                          </a:lnTo>
                          <a:lnTo>
                            <a:pt x="779" y="31"/>
                          </a:lnTo>
                          <a:lnTo>
                            <a:pt x="781" y="29"/>
                          </a:lnTo>
                          <a:lnTo>
                            <a:pt x="783" y="29"/>
                          </a:lnTo>
                          <a:lnTo>
                            <a:pt x="785" y="27"/>
                          </a:lnTo>
                          <a:lnTo>
                            <a:pt x="785" y="25"/>
                          </a:lnTo>
                          <a:lnTo>
                            <a:pt x="787" y="25"/>
                          </a:lnTo>
                          <a:lnTo>
                            <a:pt x="789" y="25"/>
                          </a:lnTo>
                          <a:lnTo>
                            <a:pt x="791" y="25"/>
                          </a:lnTo>
                          <a:lnTo>
                            <a:pt x="793" y="25"/>
                          </a:lnTo>
                          <a:lnTo>
                            <a:pt x="795" y="25"/>
                          </a:lnTo>
                          <a:lnTo>
                            <a:pt x="795" y="27"/>
                          </a:lnTo>
                          <a:lnTo>
                            <a:pt x="797" y="27"/>
                          </a:lnTo>
                          <a:lnTo>
                            <a:pt x="798" y="27"/>
                          </a:lnTo>
                          <a:lnTo>
                            <a:pt x="798" y="29"/>
                          </a:lnTo>
                          <a:lnTo>
                            <a:pt x="800" y="29"/>
                          </a:lnTo>
                          <a:lnTo>
                            <a:pt x="802" y="29"/>
                          </a:lnTo>
                          <a:lnTo>
                            <a:pt x="802" y="31"/>
                          </a:lnTo>
                          <a:lnTo>
                            <a:pt x="804" y="31"/>
                          </a:lnTo>
                          <a:lnTo>
                            <a:pt x="806" y="31"/>
                          </a:lnTo>
                          <a:lnTo>
                            <a:pt x="808" y="31"/>
                          </a:lnTo>
                          <a:lnTo>
                            <a:pt x="810" y="31"/>
                          </a:lnTo>
                          <a:lnTo>
                            <a:pt x="812" y="31"/>
                          </a:lnTo>
                          <a:lnTo>
                            <a:pt x="814" y="31"/>
                          </a:lnTo>
                          <a:lnTo>
                            <a:pt x="816" y="31"/>
                          </a:lnTo>
                          <a:lnTo>
                            <a:pt x="818" y="31"/>
                          </a:lnTo>
                          <a:lnTo>
                            <a:pt x="820" y="31"/>
                          </a:lnTo>
                          <a:lnTo>
                            <a:pt x="820" y="33"/>
                          </a:lnTo>
                          <a:lnTo>
                            <a:pt x="821" y="33"/>
                          </a:lnTo>
                          <a:lnTo>
                            <a:pt x="821" y="35"/>
                          </a:lnTo>
                          <a:lnTo>
                            <a:pt x="823" y="35"/>
                          </a:lnTo>
                          <a:lnTo>
                            <a:pt x="825" y="35"/>
                          </a:lnTo>
                          <a:lnTo>
                            <a:pt x="827" y="35"/>
                          </a:lnTo>
                          <a:lnTo>
                            <a:pt x="829" y="35"/>
                          </a:lnTo>
                          <a:lnTo>
                            <a:pt x="829" y="33"/>
                          </a:lnTo>
                          <a:lnTo>
                            <a:pt x="831" y="33"/>
                          </a:lnTo>
                          <a:lnTo>
                            <a:pt x="833" y="33"/>
                          </a:lnTo>
                          <a:lnTo>
                            <a:pt x="833" y="31"/>
                          </a:lnTo>
                          <a:lnTo>
                            <a:pt x="835" y="31"/>
                          </a:lnTo>
                          <a:lnTo>
                            <a:pt x="837" y="31"/>
                          </a:lnTo>
                          <a:lnTo>
                            <a:pt x="837" y="29"/>
                          </a:lnTo>
                          <a:lnTo>
                            <a:pt x="839" y="29"/>
                          </a:lnTo>
                          <a:lnTo>
                            <a:pt x="841" y="29"/>
                          </a:lnTo>
                          <a:lnTo>
                            <a:pt x="841" y="27"/>
                          </a:lnTo>
                          <a:lnTo>
                            <a:pt x="843" y="27"/>
                          </a:lnTo>
                          <a:lnTo>
                            <a:pt x="845" y="27"/>
                          </a:lnTo>
                          <a:lnTo>
                            <a:pt x="846" y="27"/>
                          </a:lnTo>
                          <a:lnTo>
                            <a:pt x="846" y="25"/>
                          </a:lnTo>
                          <a:lnTo>
                            <a:pt x="848" y="25"/>
                          </a:lnTo>
                          <a:lnTo>
                            <a:pt x="850" y="23"/>
                          </a:lnTo>
                          <a:lnTo>
                            <a:pt x="852" y="21"/>
                          </a:lnTo>
                          <a:lnTo>
                            <a:pt x="852" y="19"/>
                          </a:lnTo>
                          <a:lnTo>
                            <a:pt x="852" y="17"/>
                          </a:lnTo>
                          <a:lnTo>
                            <a:pt x="852" y="15"/>
                          </a:lnTo>
                          <a:lnTo>
                            <a:pt x="854" y="15"/>
                          </a:lnTo>
                          <a:lnTo>
                            <a:pt x="856" y="15"/>
                          </a:lnTo>
                          <a:lnTo>
                            <a:pt x="856" y="14"/>
                          </a:lnTo>
                          <a:lnTo>
                            <a:pt x="858" y="14"/>
                          </a:lnTo>
                          <a:lnTo>
                            <a:pt x="860" y="14"/>
                          </a:lnTo>
                          <a:lnTo>
                            <a:pt x="862" y="14"/>
                          </a:lnTo>
                          <a:lnTo>
                            <a:pt x="862" y="12"/>
                          </a:lnTo>
                          <a:lnTo>
                            <a:pt x="864" y="12"/>
                          </a:lnTo>
                          <a:lnTo>
                            <a:pt x="866" y="12"/>
                          </a:lnTo>
                          <a:lnTo>
                            <a:pt x="866" y="10"/>
                          </a:lnTo>
                          <a:lnTo>
                            <a:pt x="866" y="8"/>
                          </a:lnTo>
                          <a:lnTo>
                            <a:pt x="868" y="8"/>
                          </a:lnTo>
                          <a:lnTo>
                            <a:pt x="868" y="6"/>
                          </a:lnTo>
                          <a:lnTo>
                            <a:pt x="869" y="6"/>
                          </a:lnTo>
                          <a:lnTo>
                            <a:pt x="869" y="4"/>
                          </a:lnTo>
                          <a:lnTo>
                            <a:pt x="871" y="4"/>
                          </a:lnTo>
                          <a:lnTo>
                            <a:pt x="873" y="4"/>
                          </a:lnTo>
                          <a:lnTo>
                            <a:pt x="875" y="4"/>
                          </a:lnTo>
                          <a:lnTo>
                            <a:pt x="875" y="2"/>
                          </a:lnTo>
                          <a:lnTo>
                            <a:pt x="877" y="2"/>
                          </a:lnTo>
                          <a:lnTo>
                            <a:pt x="879" y="2"/>
                          </a:lnTo>
                          <a:lnTo>
                            <a:pt x="879" y="0"/>
                          </a:lnTo>
                          <a:lnTo>
                            <a:pt x="881" y="0"/>
                          </a:lnTo>
                          <a:lnTo>
                            <a:pt x="883" y="0"/>
                          </a:lnTo>
                          <a:lnTo>
                            <a:pt x="883" y="2"/>
                          </a:lnTo>
                          <a:lnTo>
                            <a:pt x="883" y="4"/>
                          </a:lnTo>
                          <a:lnTo>
                            <a:pt x="883" y="6"/>
                          </a:lnTo>
                          <a:lnTo>
                            <a:pt x="885" y="8"/>
                          </a:lnTo>
                          <a:lnTo>
                            <a:pt x="887" y="8"/>
                          </a:lnTo>
                          <a:lnTo>
                            <a:pt x="889" y="8"/>
                          </a:lnTo>
                          <a:lnTo>
                            <a:pt x="891" y="8"/>
                          </a:lnTo>
                          <a:lnTo>
                            <a:pt x="893" y="8"/>
                          </a:lnTo>
                          <a:lnTo>
                            <a:pt x="894" y="8"/>
                          </a:lnTo>
                          <a:lnTo>
                            <a:pt x="896" y="8"/>
                          </a:lnTo>
                          <a:lnTo>
                            <a:pt x="896" y="10"/>
                          </a:lnTo>
                          <a:lnTo>
                            <a:pt x="898" y="10"/>
                          </a:lnTo>
                          <a:lnTo>
                            <a:pt x="900" y="8"/>
                          </a:lnTo>
                          <a:lnTo>
                            <a:pt x="902" y="8"/>
                          </a:lnTo>
                          <a:lnTo>
                            <a:pt x="904" y="8"/>
                          </a:lnTo>
                          <a:lnTo>
                            <a:pt x="906" y="8"/>
                          </a:lnTo>
                          <a:lnTo>
                            <a:pt x="908" y="6"/>
                          </a:lnTo>
                          <a:lnTo>
                            <a:pt x="912" y="6"/>
                          </a:lnTo>
                          <a:lnTo>
                            <a:pt x="914" y="6"/>
                          </a:lnTo>
                          <a:lnTo>
                            <a:pt x="916" y="6"/>
                          </a:lnTo>
                          <a:lnTo>
                            <a:pt x="917" y="6"/>
                          </a:lnTo>
                          <a:lnTo>
                            <a:pt x="917" y="8"/>
                          </a:lnTo>
                          <a:lnTo>
                            <a:pt x="919" y="8"/>
                          </a:lnTo>
                          <a:lnTo>
                            <a:pt x="921" y="8"/>
                          </a:lnTo>
                          <a:lnTo>
                            <a:pt x="923" y="8"/>
                          </a:lnTo>
                          <a:lnTo>
                            <a:pt x="925" y="8"/>
                          </a:lnTo>
                          <a:lnTo>
                            <a:pt x="925" y="10"/>
                          </a:lnTo>
                          <a:lnTo>
                            <a:pt x="927" y="10"/>
                          </a:lnTo>
                          <a:lnTo>
                            <a:pt x="927" y="12"/>
                          </a:lnTo>
                          <a:lnTo>
                            <a:pt x="929" y="12"/>
                          </a:lnTo>
                          <a:lnTo>
                            <a:pt x="929" y="10"/>
                          </a:lnTo>
                          <a:lnTo>
                            <a:pt x="931" y="10"/>
                          </a:lnTo>
                          <a:lnTo>
                            <a:pt x="933" y="10"/>
                          </a:lnTo>
                          <a:lnTo>
                            <a:pt x="933" y="12"/>
                          </a:lnTo>
                          <a:lnTo>
                            <a:pt x="935" y="12"/>
                          </a:lnTo>
                          <a:lnTo>
                            <a:pt x="937" y="12"/>
                          </a:lnTo>
                          <a:lnTo>
                            <a:pt x="939" y="12"/>
                          </a:lnTo>
                          <a:lnTo>
                            <a:pt x="942" y="10"/>
                          </a:lnTo>
                          <a:lnTo>
                            <a:pt x="944" y="10"/>
                          </a:lnTo>
                          <a:lnTo>
                            <a:pt x="944" y="12"/>
                          </a:lnTo>
                          <a:lnTo>
                            <a:pt x="944" y="14"/>
                          </a:lnTo>
                          <a:lnTo>
                            <a:pt x="946" y="14"/>
                          </a:lnTo>
                          <a:lnTo>
                            <a:pt x="946" y="15"/>
                          </a:lnTo>
                          <a:lnTo>
                            <a:pt x="946" y="17"/>
                          </a:lnTo>
                          <a:lnTo>
                            <a:pt x="948" y="17"/>
                          </a:lnTo>
                          <a:lnTo>
                            <a:pt x="948" y="19"/>
                          </a:lnTo>
                          <a:lnTo>
                            <a:pt x="950" y="19"/>
                          </a:lnTo>
                          <a:lnTo>
                            <a:pt x="950" y="21"/>
                          </a:lnTo>
                          <a:lnTo>
                            <a:pt x="952" y="21"/>
                          </a:lnTo>
                          <a:lnTo>
                            <a:pt x="954" y="23"/>
                          </a:lnTo>
                          <a:lnTo>
                            <a:pt x="956" y="23"/>
                          </a:lnTo>
                          <a:lnTo>
                            <a:pt x="956" y="25"/>
                          </a:lnTo>
                          <a:lnTo>
                            <a:pt x="958" y="25"/>
                          </a:lnTo>
                          <a:lnTo>
                            <a:pt x="958" y="27"/>
                          </a:lnTo>
                          <a:lnTo>
                            <a:pt x="960" y="27"/>
                          </a:lnTo>
                          <a:lnTo>
                            <a:pt x="962" y="27"/>
                          </a:lnTo>
                          <a:lnTo>
                            <a:pt x="962" y="29"/>
                          </a:lnTo>
                          <a:lnTo>
                            <a:pt x="964" y="29"/>
                          </a:lnTo>
                          <a:lnTo>
                            <a:pt x="964" y="31"/>
                          </a:lnTo>
                          <a:lnTo>
                            <a:pt x="964" y="33"/>
                          </a:lnTo>
                          <a:lnTo>
                            <a:pt x="965" y="33"/>
                          </a:lnTo>
                          <a:lnTo>
                            <a:pt x="967" y="33"/>
                          </a:lnTo>
                          <a:lnTo>
                            <a:pt x="967" y="35"/>
                          </a:lnTo>
                          <a:lnTo>
                            <a:pt x="965" y="37"/>
                          </a:lnTo>
                          <a:lnTo>
                            <a:pt x="964" y="37"/>
                          </a:lnTo>
                          <a:lnTo>
                            <a:pt x="964" y="38"/>
                          </a:lnTo>
                          <a:lnTo>
                            <a:pt x="962" y="40"/>
                          </a:lnTo>
                          <a:lnTo>
                            <a:pt x="960" y="40"/>
                          </a:lnTo>
                          <a:lnTo>
                            <a:pt x="960" y="42"/>
                          </a:lnTo>
                          <a:lnTo>
                            <a:pt x="960" y="44"/>
                          </a:lnTo>
                          <a:lnTo>
                            <a:pt x="958" y="44"/>
                          </a:lnTo>
                          <a:lnTo>
                            <a:pt x="958" y="46"/>
                          </a:lnTo>
                          <a:lnTo>
                            <a:pt x="958" y="48"/>
                          </a:lnTo>
                          <a:lnTo>
                            <a:pt x="958" y="50"/>
                          </a:lnTo>
                          <a:lnTo>
                            <a:pt x="960" y="50"/>
                          </a:lnTo>
                          <a:lnTo>
                            <a:pt x="960" y="52"/>
                          </a:lnTo>
                          <a:lnTo>
                            <a:pt x="962" y="54"/>
                          </a:lnTo>
                          <a:lnTo>
                            <a:pt x="962" y="56"/>
                          </a:lnTo>
                          <a:lnTo>
                            <a:pt x="964" y="58"/>
                          </a:lnTo>
                          <a:lnTo>
                            <a:pt x="964" y="60"/>
                          </a:lnTo>
                          <a:lnTo>
                            <a:pt x="965" y="60"/>
                          </a:lnTo>
                          <a:lnTo>
                            <a:pt x="965" y="62"/>
                          </a:lnTo>
                          <a:lnTo>
                            <a:pt x="967" y="63"/>
                          </a:lnTo>
                          <a:lnTo>
                            <a:pt x="967" y="65"/>
                          </a:lnTo>
                          <a:lnTo>
                            <a:pt x="967" y="67"/>
                          </a:lnTo>
                          <a:lnTo>
                            <a:pt x="969" y="69"/>
                          </a:lnTo>
                          <a:lnTo>
                            <a:pt x="971" y="71"/>
                          </a:lnTo>
                          <a:lnTo>
                            <a:pt x="973" y="71"/>
                          </a:lnTo>
                          <a:lnTo>
                            <a:pt x="973" y="73"/>
                          </a:lnTo>
                          <a:lnTo>
                            <a:pt x="975" y="73"/>
                          </a:lnTo>
                          <a:lnTo>
                            <a:pt x="975" y="75"/>
                          </a:lnTo>
                          <a:lnTo>
                            <a:pt x="977" y="75"/>
                          </a:lnTo>
                          <a:lnTo>
                            <a:pt x="977" y="77"/>
                          </a:lnTo>
                          <a:lnTo>
                            <a:pt x="977" y="79"/>
                          </a:lnTo>
                          <a:lnTo>
                            <a:pt x="979" y="79"/>
                          </a:lnTo>
                          <a:lnTo>
                            <a:pt x="979" y="81"/>
                          </a:lnTo>
                          <a:lnTo>
                            <a:pt x="981" y="81"/>
                          </a:lnTo>
                          <a:lnTo>
                            <a:pt x="981" y="83"/>
                          </a:lnTo>
                          <a:lnTo>
                            <a:pt x="983" y="83"/>
                          </a:lnTo>
                          <a:lnTo>
                            <a:pt x="983" y="85"/>
                          </a:lnTo>
                          <a:lnTo>
                            <a:pt x="983" y="86"/>
                          </a:lnTo>
                          <a:lnTo>
                            <a:pt x="981" y="86"/>
                          </a:lnTo>
                          <a:lnTo>
                            <a:pt x="981" y="88"/>
                          </a:lnTo>
                          <a:lnTo>
                            <a:pt x="979" y="88"/>
                          </a:lnTo>
                          <a:lnTo>
                            <a:pt x="979" y="90"/>
                          </a:lnTo>
                          <a:lnTo>
                            <a:pt x="977" y="90"/>
                          </a:lnTo>
                          <a:lnTo>
                            <a:pt x="977" y="92"/>
                          </a:lnTo>
                          <a:lnTo>
                            <a:pt x="977" y="94"/>
                          </a:lnTo>
                          <a:lnTo>
                            <a:pt x="975" y="94"/>
                          </a:lnTo>
                          <a:lnTo>
                            <a:pt x="973" y="94"/>
                          </a:lnTo>
                          <a:lnTo>
                            <a:pt x="973" y="96"/>
                          </a:lnTo>
                          <a:lnTo>
                            <a:pt x="971" y="96"/>
                          </a:lnTo>
                          <a:lnTo>
                            <a:pt x="969" y="96"/>
                          </a:lnTo>
                          <a:lnTo>
                            <a:pt x="969" y="98"/>
                          </a:lnTo>
                          <a:lnTo>
                            <a:pt x="967" y="98"/>
                          </a:lnTo>
                          <a:lnTo>
                            <a:pt x="965" y="98"/>
                          </a:lnTo>
                          <a:lnTo>
                            <a:pt x="965" y="100"/>
                          </a:lnTo>
                          <a:lnTo>
                            <a:pt x="964" y="100"/>
                          </a:lnTo>
                          <a:lnTo>
                            <a:pt x="964" y="102"/>
                          </a:lnTo>
                          <a:lnTo>
                            <a:pt x="962" y="102"/>
                          </a:lnTo>
                          <a:lnTo>
                            <a:pt x="962" y="104"/>
                          </a:lnTo>
                          <a:lnTo>
                            <a:pt x="962" y="106"/>
                          </a:lnTo>
                          <a:lnTo>
                            <a:pt x="962" y="108"/>
                          </a:lnTo>
                          <a:lnTo>
                            <a:pt x="960" y="108"/>
                          </a:lnTo>
                          <a:lnTo>
                            <a:pt x="958" y="110"/>
                          </a:lnTo>
                          <a:lnTo>
                            <a:pt x="956" y="110"/>
                          </a:lnTo>
                          <a:lnTo>
                            <a:pt x="954" y="110"/>
                          </a:lnTo>
                          <a:lnTo>
                            <a:pt x="954" y="111"/>
                          </a:lnTo>
                          <a:lnTo>
                            <a:pt x="952" y="111"/>
                          </a:lnTo>
                          <a:lnTo>
                            <a:pt x="950" y="111"/>
                          </a:lnTo>
                          <a:lnTo>
                            <a:pt x="950" y="113"/>
                          </a:lnTo>
                          <a:lnTo>
                            <a:pt x="948" y="113"/>
                          </a:lnTo>
                          <a:lnTo>
                            <a:pt x="948" y="115"/>
                          </a:lnTo>
                          <a:lnTo>
                            <a:pt x="946" y="115"/>
                          </a:lnTo>
                          <a:lnTo>
                            <a:pt x="946" y="117"/>
                          </a:lnTo>
                          <a:lnTo>
                            <a:pt x="944" y="117"/>
                          </a:lnTo>
                          <a:lnTo>
                            <a:pt x="944" y="119"/>
                          </a:lnTo>
                          <a:lnTo>
                            <a:pt x="942" y="121"/>
                          </a:lnTo>
                          <a:lnTo>
                            <a:pt x="941" y="123"/>
                          </a:lnTo>
                          <a:lnTo>
                            <a:pt x="939" y="125"/>
                          </a:lnTo>
                          <a:lnTo>
                            <a:pt x="937" y="125"/>
                          </a:lnTo>
                          <a:lnTo>
                            <a:pt x="935" y="127"/>
                          </a:lnTo>
                          <a:lnTo>
                            <a:pt x="933" y="129"/>
                          </a:lnTo>
                          <a:lnTo>
                            <a:pt x="933" y="131"/>
                          </a:lnTo>
                          <a:lnTo>
                            <a:pt x="933" y="133"/>
                          </a:lnTo>
                          <a:lnTo>
                            <a:pt x="931" y="135"/>
                          </a:lnTo>
                          <a:lnTo>
                            <a:pt x="931" y="136"/>
                          </a:lnTo>
                          <a:lnTo>
                            <a:pt x="931" y="138"/>
                          </a:lnTo>
                          <a:lnTo>
                            <a:pt x="931" y="142"/>
                          </a:lnTo>
                          <a:lnTo>
                            <a:pt x="929" y="144"/>
                          </a:lnTo>
                          <a:lnTo>
                            <a:pt x="929" y="146"/>
                          </a:lnTo>
                          <a:lnTo>
                            <a:pt x="927" y="148"/>
                          </a:lnTo>
                          <a:lnTo>
                            <a:pt x="927" y="152"/>
                          </a:lnTo>
                          <a:lnTo>
                            <a:pt x="927" y="154"/>
                          </a:lnTo>
                          <a:lnTo>
                            <a:pt x="925" y="154"/>
                          </a:lnTo>
                          <a:lnTo>
                            <a:pt x="925" y="156"/>
                          </a:lnTo>
                          <a:lnTo>
                            <a:pt x="925" y="158"/>
                          </a:lnTo>
                          <a:lnTo>
                            <a:pt x="923" y="158"/>
                          </a:lnTo>
                          <a:lnTo>
                            <a:pt x="923" y="159"/>
                          </a:lnTo>
                          <a:lnTo>
                            <a:pt x="923" y="161"/>
                          </a:lnTo>
                          <a:lnTo>
                            <a:pt x="923" y="163"/>
                          </a:lnTo>
                          <a:lnTo>
                            <a:pt x="923" y="165"/>
                          </a:lnTo>
                          <a:lnTo>
                            <a:pt x="923" y="167"/>
                          </a:lnTo>
                          <a:lnTo>
                            <a:pt x="923" y="169"/>
                          </a:lnTo>
                          <a:lnTo>
                            <a:pt x="923" y="171"/>
                          </a:lnTo>
                          <a:lnTo>
                            <a:pt x="921" y="173"/>
                          </a:lnTo>
                          <a:lnTo>
                            <a:pt x="921" y="177"/>
                          </a:lnTo>
                          <a:lnTo>
                            <a:pt x="921" y="179"/>
                          </a:lnTo>
                          <a:lnTo>
                            <a:pt x="921" y="181"/>
                          </a:lnTo>
                          <a:lnTo>
                            <a:pt x="921" y="183"/>
                          </a:lnTo>
                          <a:lnTo>
                            <a:pt x="923" y="183"/>
                          </a:lnTo>
                          <a:lnTo>
                            <a:pt x="923" y="184"/>
                          </a:lnTo>
                          <a:lnTo>
                            <a:pt x="923" y="186"/>
                          </a:lnTo>
                          <a:lnTo>
                            <a:pt x="923" y="188"/>
                          </a:lnTo>
                          <a:lnTo>
                            <a:pt x="925" y="190"/>
                          </a:lnTo>
                          <a:lnTo>
                            <a:pt x="925" y="192"/>
                          </a:lnTo>
                          <a:lnTo>
                            <a:pt x="925" y="194"/>
                          </a:lnTo>
                          <a:lnTo>
                            <a:pt x="927" y="196"/>
                          </a:lnTo>
                          <a:lnTo>
                            <a:pt x="927" y="198"/>
                          </a:lnTo>
                          <a:lnTo>
                            <a:pt x="925" y="198"/>
                          </a:lnTo>
                          <a:lnTo>
                            <a:pt x="925" y="200"/>
                          </a:lnTo>
                          <a:lnTo>
                            <a:pt x="927" y="200"/>
                          </a:lnTo>
                          <a:lnTo>
                            <a:pt x="927" y="202"/>
                          </a:lnTo>
                          <a:lnTo>
                            <a:pt x="929" y="202"/>
                          </a:lnTo>
                          <a:lnTo>
                            <a:pt x="929" y="204"/>
                          </a:lnTo>
                          <a:lnTo>
                            <a:pt x="931" y="207"/>
                          </a:lnTo>
                          <a:lnTo>
                            <a:pt x="933" y="209"/>
                          </a:lnTo>
                          <a:lnTo>
                            <a:pt x="931" y="211"/>
                          </a:lnTo>
                          <a:lnTo>
                            <a:pt x="931" y="213"/>
                          </a:lnTo>
                          <a:lnTo>
                            <a:pt x="929" y="215"/>
                          </a:lnTo>
                          <a:lnTo>
                            <a:pt x="929" y="217"/>
                          </a:lnTo>
                          <a:lnTo>
                            <a:pt x="927" y="217"/>
                          </a:lnTo>
                          <a:lnTo>
                            <a:pt x="927" y="219"/>
                          </a:lnTo>
                          <a:lnTo>
                            <a:pt x="927" y="221"/>
                          </a:lnTo>
                          <a:lnTo>
                            <a:pt x="925" y="221"/>
                          </a:lnTo>
                          <a:lnTo>
                            <a:pt x="927" y="221"/>
                          </a:lnTo>
                          <a:lnTo>
                            <a:pt x="927" y="223"/>
                          </a:lnTo>
                          <a:lnTo>
                            <a:pt x="925" y="227"/>
                          </a:lnTo>
                          <a:lnTo>
                            <a:pt x="925" y="229"/>
                          </a:lnTo>
                          <a:lnTo>
                            <a:pt x="923" y="229"/>
                          </a:lnTo>
                          <a:lnTo>
                            <a:pt x="921" y="232"/>
                          </a:lnTo>
                          <a:lnTo>
                            <a:pt x="919" y="232"/>
                          </a:lnTo>
                          <a:lnTo>
                            <a:pt x="917" y="234"/>
                          </a:lnTo>
                          <a:lnTo>
                            <a:pt x="916" y="236"/>
                          </a:lnTo>
                          <a:lnTo>
                            <a:pt x="910" y="240"/>
                          </a:lnTo>
                          <a:lnTo>
                            <a:pt x="908" y="240"/>
                          </a:lnTo>
                          <a:lnTo>
                            <a:pt x="904" y="242"/>
                          </a:lnTo>
                          <a:lnTo>
                            <a:pt x="902" y="244"/>
                          </a:lnTo>
                          <a:lnTo>
                            <a:pt x="900" y="248"/>
                          </a:lnTo>
                          <a:lnTo>
                            <a:pt x="898" y="248"/>
                          </a:lnTo>
                          <a:lnTo>
                            <a:pt x="896" y="250"/>
                          </a:lnTo>
                          <a:lnTo>
                            <a:pt x="896" y="252"/>
                          </a:lnTo>
                          <a:lnTo>
                            <a:pt x="894" y="252"/>
                          </a:lnTo>
                          <a:lnTo>
                            <a:pt x="893" y="252"/>
                          </a:lnTo>
                          <a:lnTo>
                            <a:pt x="889" y="254"/>
                          </a:lnTo>
                          <a:lnTo>
                            <a:pt x="883" y="257"/>
                          </a:lnTo>
                          <a:lnTo>
                            <a:pt x="881" y="257"/>
                          </a:lnTo>
                          <a:lnTo>
                            <a:pt x="879" y="259"/>
                          </a:lnTo>
                          <a:lnTo>
                            <a:pt x="877" y="261"/>
                          </a:lnTo>
                          <a:lnTo>
                            <a:pt x="875" y="263"/>
                          </a:lnTo>
                          <a:lnTo>
                            <a:pt x="873" y="263"/>
                          </a:lnTo>
                          <a:lnTo>
                            <a:pt x="869" y="267"/>
                          </a:lnTo>
                          <a:lnTo>
                            <a:pt x="868" y="269"/>
                          </a:lnTo>
                          <a:lnTo>
                            <a:pt x="866" y="273"/>
                          </a:lnTo>
                          <a:lnTo>
                            <a:pt x="866" y="275"/>
                          </a:lnTo>
                          <a:lnTo>
                            <a:pt x="866" y="279"/>
                          </a:lnTo>
                          <a:lnTo>
                            <a:pt x="868" y="280"/>
                          </a:lnTo>
                          <a:lnTo>
                            <a:pt x="869" y="280"/>
                          </a:lnTo>
                          <a:lnTo>
                            <a:pt x="869" y="282"/>
                          </a:lnTo>
                          <a:lnTo>
                            <a:pt x="871" y="282"/>
                          </a:lnTo>
                          <a:lnTo>
                            <a:pt x="871" y="280"/>
                          </a:lnTo>
                          <a:lnTo>
                            <a:pt x="873" y="282"/>
                          </a:lnTo>
                          <a:lnTo>
                            <a:pt x="875" y="282"/>
                          </a:lnTo>
                          <a:lnTo>
                            <a:pt x="875" y="284"/>
                          </a:lnTo>
                          <a:lnTo>
                            <a:pt x="875" y="286"/>
                          </a:lnTo>
                          <a:lnTo>
                            <a:pt x="877" y="286"/>
                          </a:lnTo>
                          <a:lnTo>
                            <a:pt x="877" y="288"/>
                          </a:lnTo>
                          <a:lnTo>
                            <a:pt x="877" y="290"/>
                          </a:lnTo>
                          <a:lnTo>
                            <a:pt x="877" y="292"/>
                          </a:lnTo>
                          <a:lnTo>
                            <a:pt x="877" y="294"/>
                          </a:lnTo>
                          <a:lnTo>
                            <a:pt x="875" y="294"/>
                          </a:lnTo>
                          <a:lnTo>
                            <a:pt x="877" y="296"/>
                          </a:lnTo>
                          <a:lnTo>
                            <a:pt x="875" y="296"/>
                          </a:lnTo>
                          <a:lnTo>
                            <a:pt x="877" y="300"/>
                          </a:lnTo>
                          <a:lnTo>
                            <a:pt x="877" y="302"/>
                          </a:lnTo>
                          <a:lnTo>
                            <a:pt x="877" y="303"/>
                          </a:lnTo>
                          <a:lnTo>
                            <a:pt x="875" y="305"/>
                          </a:lnTo>
                          <a:lnTo>
                            <a:pt x="875" y="303"/>
                          </a:lnTo>
                          <a:lnTo>
                            <a:pt x="873" y="303"/>
                          </a:lnTo>
                          <a:lnTo>
                            <a:pt x="873" y="302"/>
                          </a:lnTo>
                          <a:lnTo>
                            <a:pt x="873" y="303"/>
                          </a:lnTo>
                          <a:lnTo>
                            <a:pt x="871" y="303"/>
                          </a:lnTo>
                          <a:lnTo>
                            <a:pt x="869" y="305"/>
                          </a:lnTo>
                          <a:lnTo>
                            <a:pt x="869" y="307"/>
                          </a:lnTo>
                          <a:lnTo>
                            <a:pt x="869" y="309"/>
                          </a:lnTo>
                          <a:lnTo>
                            <a:pt x="869" y="311"/>
                          </a:lnTo>
                          <a:lnTo>
                            <a:pt x="869" y="313"/>
                          </a:lnTo>
                          <a:lnTo>
                            <a:pt x="871" y="315"/>
                          </a:lnTo>
                          <a:lnTo>
                            <a:pt x="871" y="317"/>
                          </a:lnTo>
                          <a:lnTo>
                            <a:pt x="871" y="319"/>
                          </a:lnTo>
                          <a:lnTo>
                            <a:pt x="869" y="321"/>
                          </a:lnTo>
                          <a:lnTo>
                            <a:pt x="869" y="323"/>
                          </a:lnTo>
                          <a:lnTo>
                            <a:pt x="869" y="325"/>
                          </a:lnTo>
                          <a:lnTo>
                            <a:pt x="869" y="328"/>
                          </a:lnTo>
                          <a:lnTo>
                            <a:pt x="871" y="328"/>
                          </a:lnTo>
                          <a:lnTo>
                            <a:pt x="871" y="330"/>
                          </a:lnTo>
                          <a:lnTo>
                            <a:pt x="871" y="332"/>
                          </a:lnTo>
                          <a:lnTo>
                            <a:pt x="873" y="332"/>
                          </a:lnTo>
                          <a:lnTo>
                            <a:pt x="873" y="334"/>
                          </a:lnTo>
                          <a:lnTo>
                            <a:pt x="871" y="334"/>
                          </a:lnTo>
                          <a:lnTo>
                            <a:pt x="871" y="336"/>
                          </a:lnTo>
                          <a:lnTo>
                            <a:pt x="869" y="336"/>
                          </a:lnTo>
                          <a:lnTo>
                            <a:pt x="869" y="338"/>
                          </a:lnTo>
                          <a:lnTo>
                            <a:pt x="871" y="338"/>
                          </a:lnTo>
                          <a:lnTo>
                            <a:pt x="873" y="338"/>
                          </a:lnTo>
                          <a:lnTo>
                            <a:pt x="873" y="340"/>
                          </a:lnTo>
                          <a:lnTo>
                            <a:pt x="875" y="340"/>
                          </a:lnTo>
                          <a:lnTo>
                            <a:pt x="877" y="340"/>
                          </a:lnTo>
                          <a:lnTo>
                            <a:pt x="877" y="342"/>
                          </a:lnTo>
                          <a:lnTo>
                            <a:pt x="877" y="344"/>
                          </a:lnTo>
                          <a:lnTo>
                            <a:pt x="877" y="346"/>
                          </a:lnTo>
                          <a:lnTo>
                            <a:pt x="875" y="348"/>
                          </a:lnTo>
                          <a:lnTo>
                            <a:pt x="875" y="350"/>
                          </a:lnTo>
                          <a:lnTo>
                            <a:pt x="873" y="350"/>
                          </a:lnTo>
                          <a:lnTo>
                            <a:pt x="873" y="351"/>
                          </a:lnTo>
                          <a:lnTo>
                            <a:pt x="873" y="353"/>
                          </a:lnTo>
                          <a:lnTo>
                            <a:pt x="873" y="357"/>
                          </a:lnTo>
                          <a:lnTo>
                            <a:pt x="873" y="361"/>
                          </a:lnTo>
                          <a:lnTo>
                            <a:pt x="873" y="363"/>
                          </a:lnTo>
                          <a:lnTo>
                            <a:pt x="873" y="365"/>
                          </a:lnTo>
                          <a:lnTo>
                            <a:pt x="871" y="365"/>
                          </a:lnTo>
                          <a:lnTo>
                            <a:pt x="871" y="367"/>
                          </a:lnTo>
                          <a:lnTo>
                            <a:pt x="871" y="369"/>
                          </a:lnTo>
                          <a:lnTo>
                            <a:pt x="869" y="369"/>
                          </a:lnTo>
                          <a:lnTo>
                            <a:pt x="869" y="371"/>
                          </a:lnTo>
                          <a:lnTo>
                            <a:pt x="869" y="373"/>
                          </a:lnTo>
                          <a:lnTo>
                            <a:pt x="869" y="375"/>
                          </a:lnTo>
                          <a:lnTo>
                            <a:pt x="869" y="376"/>
                          </a:lnTo>
                          <a:lnTo>
                            <a:pt x="869" y="378"/>
                          </a:lnTo>
                          <a:lnTo>
                            <a:pt x="869" y="380"/>
                          </a:lnTo>
                          <a:lnTo>
                            <a:pt x="869" y="382"/>
                          </a:lnTo>
                          <a:lnTo>
                            <a:pt x="869" y="384"/>
                          </a:lnTo>
                          <a:lnTo>
                            <a:pt x="869" y="386"/>
                          </a:lnTo>
                          <a:lnTo>
                            <a:pt x="869" y="388"/>
                          </a:lnTo>
                          <a:lnTo>
                            <a:pt x="871" y="390"/>
                          </a:lnTo>
                          <a:lnTo>
                            <a:pt x="871" y="392"/>
                          </a:lnTo>
                          <a:lnTo>
                            <a:pt x="873" y="392"/>
                          </a:lnTo>
                          <a:lnTo>
                            <a:pt x="873" y="394"/>
                          </a:lnTo>
                          <a:lnTo>
                            <a:pt x="873" y="396"/>
                          </a:lnTo>
                          <a:lnTo>
                            <a:pt x="873" y="398"/>
                          </a:lnTo>
                          <a:lnTo>
                            <a:pt x="873" y="399"/>
                          </a:lnTo>
                          <a:lnTo>
                            <a:pt x="873" y="401"/>
                          </a:lnTo>
                          <a:lnTo>
                            <a:pt x="873" y="403"/>
                          </a:lnTo>
                          <a:lnTo>
                            <a:pt x="873" y="405"/>
                          </a:lnTo>
                          <a:lnTo>
                            <a:pt x="873" y="407"/>
                          </a:lnTo>
                          <a:lnTo>
                            <a:pt x="873" y="409"/>
                          </a:lnTo>
                          <a:lnTo>
                            <a:pt x="873" y="411"/>
                          </a:lnTo>
                          <a:lnTo>
                            <a:pt x="873" y="413"/>
                          </a:lnTo>
                          <a:lnTo>
                            <a:pt x="873" y="415"/>
                          </a:lnTo>
                          <a:lnTo>
                            <a:pt x="873" y="424"/>
                          </a:lnTo>
                          <a:lnTo>
                            <a:pt x="875" y="432"/>
                          </a:lnTo>
                          <a:lnTo>
                            <a:pt x="875" y="434"/>
                          </a:lnTo>
                          <a:lnTo>
                            <a:pt x="875" y="436"/>
                          </a:lnTo>
                          <a:lnTo>
                            <a:pt x="875" y="438"/>
                          </a:lnTo>
                          <a:lnTo>
                            <a:pt x="873" y="438"/>
                          </a:lnTo>
                          <a:lnTo>
                            <a:pt x="873" y="440"/>
                          </a:lnTo>
                          <a:lnTo>
                            <a:pt x="871" y="442"/>
                          </a:lnTo>
                          <a:lnTo>
                            <a:pt x="869" y="444"/>
                          </a:lnTo>
                          <a:lnTo>
                            <a:pt x="869" y="446"/>
                          </a:lnTo>
                          <a:lnTo>
                            <a:pt x="869" y="448"/>
                          </a:lnTo>
                          <a:lnTo>
                            <a:pt x="869" y="449"/>
                          </a:lnTo>
                          <a:lnTo>
                            <a:pt x="869" y="451"/>
                          </a:lnTo>
                          <a:lnTo>
                            <a:pt x="868" y="451"/>
                          </a:lnTo>
                          <a:lnTo>
                            <a:pt x="868" y="453"/>
                          </a:lnTo>
                          <a:lnTo>
                            <a:pt x="869" y="459"/>
                          </a:lnTo>
                          <a:lnTo>
                            <a:pt x="869" y="461"/>
                          </a:lnTo>
                          <a:lnTo>
                            <a:pt x="868" y="463"/>
                          </a:lnTo>
                          <a:lnTo>
                            <a:pt x="869" y="465"/>
                          </a:lnTo>
                          <a:lnTo>
                            <a:pt x="869" y="469"/>
                          </a:lnTo>
                          <a:lnTo>
                            <a:pt x="869" y="472"/>
                          </a:lnTo>
                          <a:lnTo>
                            <a:pt x="869" y="474"/>
                          </a:lnTo>
                          <a:lnTo>
                            <a:pt x="869" y="476"/>
                          </a:lnTo>
                          <a:lnTo>
                            <a:pt x="868" y="476"/>
                          </a:lnTo>
                          <a:lnTo>
                            <a:pt x="868" y="478"/>
                          </a:lnTo>
                          <a:lnTo>
                            <a:pt x="866" y="478"/>
                          </a:lnTo>
                          <a:lnTo>
                            <a:pt x="866" y="480"/>
                          </a:lnTo>
                          <a:lnTo>
                            <a:pt x="866" y="482"/>
                          </a:lnTo>
                          <a:lnTo>
                            <a:pt x="866" y="484"/>
                          </a:lnTo>
                          <a:lnTo>
                            <a:pt x="866" y="486"/>
                          </a:lnTo>
                          <a:lnTo>
                            <a:pt x="868" y="486"/>
                          </a:lnTo>
                          <a:lnTo>
                            <a:pt x="868" y="488"/>
                          </a:lnTo>
                          <a:lnTo>
                            <a:pt x="869" y="488"/>
                          </a:lnTo>
                          <a:lnTo>
                            <a:pt x="871" y="490"/>
                          </a:lnTo>
                          <a:lnTo>
                            <a:pt x="873" y="490"/>
                          </a:lnTo>
                          <a:lnTo>
                            <a:pt x="875" y="492"/>
                          </a:lnTo>
                          <a:lnTo>
                            <a:pt x="879" y="494"/>
                          </a:lnTo>
                          <a:lnTo>
                            <a:pt x="881" y="496"/>
                          </a:lnTo>
                          <a:lnTo>
                            <a:pt x="881" y="497"/>
                          </a:lnTo>
                          <a:lnTo>
                            <a:pt x="883" y="497"/>
                          </a:lnTo>
                          <a:lnTo>
                            <a:pt x="883" y="499"/>
                          </a:lnTo>
                          <a:lnTo>
                            <a:pt x="883" y="501"/>
                          </a:lnTo>
                          <a:lnTo>
                            <a:pt x="883" y="503"/>
                          </a:lnTo>
                          <a:lnTo>
                            <a:pt x="883" y="505"/>
                          </a:lnTo>
                          <a:lnTo>
                            <a:pt x="881" y="505"/>
                          </a:lnTo>
                          <a:lnTo>
                            <a:pt x="881" y="507"/>
                          </a:lnTo>
                          <a:lnTo>
                            <a:pt x="883" y="507"/>
                          </a:lnTo>
                          <a:lnTo>
                            <a:pt x="883" y="509"/>
                          </a:lnTo>
                          <a:lnTo>
                            <a:pt x="885" y="509"/>
                          </a:lnTo>
                          <a:lnTo>
                            <a:pt x="885" y="511"/>
                          </a:lnTo>
                          <a:lnTo>
                            <a:pt x="887" y="511"/>
                          </a:lnTo>
                          <a:lnTo>
                            <a:pt x="889" y="511"/>
                          </a:lnTo>
                          <a:lnTo>
                            <a:pt x="889" y="513"/>
                          </a:lnTo>
                          <a:lnTo>
                            <a:pt x="889" y="515"/>
                          </a:lnTo>
                          <a:lnTo>
                            <a:pt x="887" y="515"/>
                          </a:lnTo>
                          <a:lnTo>
                            <a:pt x="885" y="517"/>
                          </a:lnTo>
                          <a:lnTo>
                            <a:pt x="885" y="519"/>
                          </a:lnTo>
                          <a:lnTo>
                            <a:pt x="885" y="520"/>
                          </a:lnTo>
                          <a:lnTo>
                            <a:pt x="887" y="520"/>
                          </a:lnTo>
                          <a:lnTo>
                            <a:pt x="887" y="522"/>
                          </a:lnTo>
                          <a:lnTo>
                            <a:pt x="889" y="524"/>
                          </a:lnTo>
                          <a:lnTo>
                            <a:pt x="891" y="526"/>
                          </a:lnTo>
                          <a:lnTo>
                            <a:pt x="891" y="528"/>
                          </a:lnTo>
                          <a:lnTo>
                            <a:pt x="891" y="530"/>
                          </a:lnTo>
                          <a:lnTo>
                            <a:pt x="891" y="532"/>
                          </a:lnTo>
                          <a:lnTo>
                            <a:pt x="891" y="534"/>
                          </a:lnTo>
                          <a:lnTo>
                            <a:pt x="889" y="534"/>
                          </a:lnTo>
                          <a:lnTo>
                            <a:pt x="887" y="534"/>
                          </a:lnTo>
                          <a:lnTo>
                            <a:pt x="887" y="532"/>
                          </a:lnTo>
                          <a:lnTo>
                            <a:pt x="885" y="532"/>
                          </a:lnTo>
                          <a:lnTo>
                            <a:pt x="883" y="532"/>
                          </a:lnTo>
                          <a:lnTo>
                            <a:pt x="883" y="534"/>
                          </a:lnTo>
                          <a:lnTo>
                            <a:pt x="881" y="534"/>
                          </a:lnTo>
                          <a:lnTo>
                            <a:pt x="881" y="536"/>
                          </a:lnTo>
                          <a:lnTo>
                            <a:pt x="881" y="538"/>
                          </a:lnTo>
                          <a:lnTo>
                            <a:pt x="881" y="540"/>
                          </a:lnTo>
                          <a:lnTo>
                            <a:pt x="881" y="542"/>
                          </a:lnTo>
                          <a:lnTo>
                            <a:pt x="881" y="544"/>
                          </a:lnTo>
                          <a:lnTo>
                            <a:pt x="883" y="545"/>
                          </a:lnTo>
                          <a:lnTo>
                            <a:pt x="883" y="547"/>
                          </a:lnTo>
                          <a:lnTo>
                            <a:pt x="883" y="549"/>
                          </a:lnTo>
                          <a:lnTo>
                            <a:pt x="885" y="549"/>
                          </a:lnTo>
                          <a:lnTo>
                            <a:pt x="885" y="551"/>
                          </a:lnTo>
                          <a:lnTo>
                            <a:pt x="883" y="551"/>
                          </a:lnTo>
                          <a:lnTo>
                            <a:pt x="883" y="553"/>
                          </a:lnTo>
                          <a:lnTo>
                            <a:pt x="881" y="555"/>
                          </a:lnTo>
                          <a:lnTo>
                            <a:pt x="881" y="557"/>
                          </a:lnTo>
                          <a:lnTo>
                            <a:pt x="881" y="559"/>
                          </a:lnTo>
                          <a:lnTo>
                            <a:pt x="881" y="561"/>
                          </a:lnTo>
                          <a:lnTo>
                            <a:pt x="881" y="563"/>
                          </a:lnTo>
                          <a:lnTo>
                            <a:pt x="883" y="563"/>
                          </a:lnTo>
                          <a:lnTo>
                            <a:pt x="883" y="565"/>
                          </a:lnTo>
                          <a:lnTo>
                            <a:pt x="885" y="565"/>
                          </a:lnTo>
                          <a:lnTo>
                            <a:pt x="885" y="567"/>
                          </a:lnTo>
                          <a:lnTo>
                            <a:pt x="885" y="568"/>
                          </a:lnTo>
                          <a:lnTo>
                            <a:pt x="887" y="570"/>
                          </a:lnTo>
                          <a:lnTo>
                            <a:pt x="887" y="574"/>
                          </a:lnTo>
                          <a:lnTo>
                            <a:pt x="889" y="576"/>
                          </a:lnTo>
                          <a:lnTo>
                            <a:pt x="889" y="578"/>
                          </a:lnTo>
                          <a:lnTo>
                            <a:pt x="889" y="580"/>
                          </a:lnTo>
                          <a:lnTo>
                            <a:pt x="891" y="580"/>
                          </a:lnTo>
                          <a:lnTo>
                            <a:pt x="893" y="582"/>
                          </a:lnTo>
                          <a:lnTo>
                            <a:pt x="896" y="584"/>
                          </a:lnTo>
                          <a:lnTo>
                            <a:pt x="896" y="586"/>
                          </a:lnTo>
                          <a:lnTo>
                            <a:pt x="898" y="586"/>
                          </a:lnTo>
                          <a:lnTo>
                            <a:pt x="898" y="588"/>
                          </a:lnTo>
                          <a:lnTo>
                            <a:pt x="900" y="592"/>
                          </a:lnTo>
                          <a:lnTo>
                            <a:pt x="900" y="593"/>
                          </a:lnTo>
                          <a:lnTo>
                            <a:pt x="902" y="593"/>
                          </a:lnTo>
                          <a:lnTo>
                            <a:pt x="902" y="595"/>
                          </a:lnTo>
                          <a:lnTo>
                            <a:pt x="902" y="597"/>
                          </a:lnTo>
                          <a:lnTo>
                            <a:pt x="902" y="599"/>
                          </a:lnTo>
                          <a:lnTo>
                            <a:pt x="904" y="599"/>
                          </a:lnTo>
                          <a:lnTo>
                            <a:pt x="904" y="605"/>
                          </a:lnTo>
                          <a:lnTo>
                            <a:pt x="904" y="607"/>
                          </a:lnTo>
                          <a:lnTo>
                            <a:pt x="904" y="609"/>
                          </a:lnTo>
                          <a:lnTo>
                            <a:pt x="906" y="609"/>
                          </a:lnTo>
                          <a:lnTo>
                            <a:pt x="906" y="611"/>
                          </a:lnTo>
                          <a:lnTo>
                            <a:pt x="906" y="613"/>
                          </a:lnTo>
                          <a:lnTo>
                            <a:pt x="906" y="615"/>
                          </a:lnTo>
                          <a:lnTo>
                            <a:pt x="904" y="615"/>
                          </a:lnTo>
                          <a:lnTo>
                            <a:pt x="902" y="615"/>
                          </a:lnTo>
                          <a:lnTo>
                            <a:pt x="900" y="615"/>
                          </a:lnTo>
                          <a:lnTo>
                            <a:pt x="900" y="616"/>
                          </a:lnTo>
                          <a:lnTo>
                            <a:pt x="898" y="616"/>
                          </a:lnTo>
                          <a:lnTo>
                            <a:pt x="896" y="618"/>
                          </a:lnTo>
                          <a:lnTo>
                            <a:pt x="894" y="618"/>
                          </a:lnTo>
                          <a:lnTo>
                            <a:pt x="891" y="622"/>
                          </a:lnTo>
                          <a:lnTo>
                            <a:pt x="889" y="622"/>
                          </a:lnTo>
                          <a:lnTo>
                            <a:pt x="889" y="624"/>
                          </a:lnTo>
                          <a:lnTo>
                            <a:pt x="887" y="624"/>
                          </a:lnTo>
                          <a:lnTo>
                            <a:pt x="885" y="626"/>
                          </a:lnTo>
                          <a:lnTo>
                            <a:pt x="883" y="626"/>
                          </a:lnTo>
                          <a:lnTo>
                            <a:pt x="881" y="628"/>
                          </a:lnTo>
                          <a:lnTo>
                            <a:pt x="879" y="628"/>
                          </a:lnTo>
                          <a:lnTo>
                            <a:pt x="879" y="630"/>
                          </a:lnTo>
                          <a:lnTo>
                            <a:pt x="877" y="630"/>
                          </a:lnTo>
                          <a:lnTo>
                            <a:pt x="877" y="632"/>
                          </a:lnTo>
                          <a:lnTo>
                            <a:pt x="875" y="632"/>
                          </a:lnTo>
                          <a:lnTo>
                            <a:pt x="873" y="634"/>
                          </a:lnTo>
                          <a:lnTo>
                            <a:pt x="868" y="641"/>
                          </a:lnTo>
                          <a:lnTo>
                            <a:pt x="866" y="643"/>
                          </a:lnTo>
                          <a:lnTo>
                            <a:pt x="864" y="645"/>
                          </a:lnTo>
                          <a:lnTo>
                            <a:pt x="862" y="645"/>
                          </a:lnTo>
                          <a:lnTo>
                            <a:pt x="862" y="647"/>
                          </a:lnTo>
                          <a:lnTo>
                            <a:pt x="860" y="647"/>
                          </a:lnTo>
                          <a:lnTo>
                            <a:pt x="856" y="647"/>
                          </a:lnTo>
                          <a:lnTo>
                            <a:pt x="854" y="649"/>
                          </a:lnTo>
                          <a:lnTo>
                            <a:pt x="852" y="649"/>
                          </a:lnTo>
                          <a:lnTo>
                            <a:pt x="850" y="647"/>
                          </a:lnTo>
                          <a:lnTo>
                            <a:pt x="850" y="645"/>
                          </a:lnTo>
                          <a:lnTo>
                            <a:pt x="850" y="643"/>
                          </a:lnTo>
                          <a:lnTo>
                            <a:pt x="850" y="641"/>
                          </a:lnTo>
                          <a:lnTo>
                            <a:pt x="848" y="640"/>
                          </a:lnTo>
                          <a:lnTo>
                            <a:pt x="848" y="638"/>
                          </a:lnTo>
                          <a:lnTo>
                            <a:pt x="848" y="636"/>
                          </a:lnTo>
                          <a:lnTo>
                            <a:pt x="846" y="634"/>
                          </a:lnTo>
                          <a:lnTo>
                            <a:pt x="845" y="634"/>
                          </a:lnTo>
                          <a:lnTo>
                            <a:pt x="843" y="634"/>
                          </a:lnTo>
                          <a:lnTo>
                            <a:pt x="841" y="634"/>
                          </a:lnTo>
                          <a:lnTo>
                            <a:pt x="839" y="634"/>
                          </a:lnTo>
                          <a:lnTo>
                            <a:pt x="837" y="634"/>
                          </a:lnTo>
                          <a:lnTo>
                            <a:pt x="835" y="634"/>
                          </a:lnTo>
                          <a:lnTo>
                            <a:pt x="833" y="634"/>
                          </a:lnTo>
                          <a:lnTo>
                            <a:pt x="833" y="632"/>
                          </a:lnTo>
                          <a:lnTo>
                            <a:pt x="833" y="630"/>
                          </a:lnTo>
                          <a:lnTo>
                            <a:pt x="831" y="630"/>
                          </a:lnTo>
                          <a:lnTo>
                            <a:pt x="829" y="630"/>
                          </a:lnTo>
                          <a:lnTo>
                            <a:pt x="827" y="630"/>
                          </a:lnTo>
                          <a:lnTo>
                            <a:pt x="827" y="632"/>
                          </a:lnTo>
                          <a:lnTo>
                            <a:pt x="825" y="632"/>
                          </a:lnTo>
                          <a:lnTo>
                            <a:pt x="823" y="632"/>
                          </a:lnTo>
                          <a:lnTo>
                            <a:pt x="821" y="632"/>
                          </a:lnTo>
                          <a:lnTo>
                            <a:pt x="821" y="630"/>
                          </a:lnTo>
                          <a:lnTo>
                            <a:pt x="821" y="628"/>
                          </a:lnTo>
                          <a:lnTo>
                            <a:pt x="821" y="626"/>
                          </a:lnTo>
                          <a:lnTo>
                            <a:pt x="821" y="624"/>
                          </a:lnTo>
                          <a:lnTo>
                            <a:pt x="821" y="622"/>
                          </a:lnTo>
                          <a:lnTo>
                            <a:pt x="820" y="622"/>
                          </a:lnTo>
                          <a:lnTo>
                            <a:pt x="818" y="622"/>
                          </a:lnTo>
                          <a:lnTo>
                            <a:pt x="816" y="622"/>
                          </a:lnTo>
                          <a:lnTo>
                            <a:pt x="816" y="624"/>
                          </a:lnTo>
                          <a:lnTo>
                            <a:pt x="816" y="626"/>
                          </a:lnTo>
                          <a:lnTo>
                            <a:pt x="814" y="628"/>
                          </a:lnTo>
                          <a:lnTo>
                            <a:pt x="812" y="636"/>
                          </a:lnTo>
                          <a:lnTo>
                            <a:pt x="810" y="640"/>
                          </a:lnTo>
                          <a:lnTo>
                            <a:pt x="810" y="641"/>
                          </a:lnTo>
                          <a:lnTo>
                            <a:pt x="808" y="641"/>
                          </a:lnTo>
                          <a:lnTo>
                            <a:pt x="806" y="641"/>
                          </a:lnTo>
                          <a:lnTo>
                            <a:pt x="806" y="640"/>
                          </a:lnTo>
                          <a:lnTo>
                            <a:pt x="808" y="638"/>
                          </a:lnTo>
                          <a:lnTo>
                            <a:pt x="810" y="636"/>
                          </a:lnTo>
                          <a:lnTo>
                            <a:pt x="810" y="634"/>
                          </a:lnTo>
                          <a:lnTo>
                            <a:pt x="810" y="632"/>
                          </a:lnTo>
                          <a:lnTo>
                            <a:pt x="810" y="630"/>
                          </a:lnTo>
                          <a:lnTo>
                            <a:pt x="808" y="630"/>
                          </a:lnTo>
                          <a:lnTo>
                            <a:pt x="806" y="630"/>
                          </a:lnTo>
                          <a:lnTo>
                            <a:pt x="804" y="630"/>
                          </a:lnTo>
                          <a:lnTo>
                            <a:pt x="802" y="630"/>
                          </a:lnTo>
                          <a:lnTo>
                            <a:pt x="802" y="632"/>
                          </a:lnTo>
                          <a:lnTo>
                            <a:pt x="802" y="634"/>
                          </a:lnTo>
                          <a:lnTo>
                            <a:pt x="802" y="636"/>
                          </a:lnTo>
                          <a:lnTo>
                            <a:pt x="802" y="638"/>
                          </a:lnTo>
                          <a:lnTo>
                            <a:pt x="800" y="638"/>
                          </a:lnTo>
                          <a:lnTo>
                            <a:pt x="800" y="640"/>
                          </a:lnTo>
                          <a:lnTo>
                            <a:pt x="798" y="640"/>
                          </a:lnTo>
                          <a:lnTo>
                            <a:pt x="798" y="641"/>
                          </a:lnTo>
                          <a:lnTo>
                            <a:pt x="797" y="641"/>
                          </a:lnTo>
                          <a:lnTo>
                            <a:pt x="795" y="641"/>
                          </a:lnTo>
                          <a:lnTo>
                            <a:pt x="795" y="640"/>
                          </a:lnTo>
                          <a:lnTo>
                            <a:pt x="793" y="640"/>
                          </a:lnTo>
                          <a:lnTo>
                            <a:pt x="793" y="638"/>
                          </a:lnTo>
                          <a:lnTo>
                            <a:pt x="793" y="636"/>
                          </a:lnTo>
                          <a:lnTo>
                            <a:pt x="795" y="636"/>
                          </a:lnTo>
                          <a:lnTo>
                            <a:pt x="795" y="634"/>
                          </a:lnTo>
                          <a:lnTo>
                            <a:pt x="797" y="632"/>
                          </a:lnTo>
                          <a:lnTo>
                            <a:pt x="797" y="630"/>
                          </a:lnTo>
                          <a:lnTo>
                            <a:pt x="797" y="628"/>
                          </a:lnTo>
                          <a:lnTo>
                            <a:pt x="797" y="626"/>
                          </a:lnTo>
                          <a:lnTo>
                            <a:pt x="795" y="626"/>
                          </a:lnTo>
                          <a:lnTo>
                            <a:pt x="793" y="624"/>
                          </a:lnTo>
                          <a:lnTo>
                            <a:pt x="791" y="624"/>
                          </a:lnTo>
                          <a:lnTo>
                            <a:pt x="791" y="626"/>
                          </a:lnTo>
                          <a:lnTo>
                            <a:pt x="789" y="626"/>
                          </a:lnTo>
                          <a:lnTo>
                            <a:pt x="787" y="626"/>
                          </a:lnTo>
                          <a:lnTo>
                            <a:pt x="787" y="628"/>
                          </a:lnTo>
                          <a:lnTo>
                            <a:pt x="785" y="628"/>
                          </a:lnTo>
                          <a:lnTo>
                            <a:pt x="783" y="628"/>
                          </a:lnTo>
                          <a:lnTo>
                            <a:pt x="783" y="630"/>
                          </a:lnTo>
                          <a:lnTo>
                            <a:pt x="781" y="630"/>
                          </a:lnTo>
                          <a:lnTo>
                            <a:pt x="779" y="630"/>
                          </a:lnTo>
                          <a:lnTo>
                            <a:pt x="779" y="628"/>
                          </a:lnTo>
                          <a:lnTo>
                            <a:pt x="777" y="628"/>
                          </a:lnTo>
                          <a:lnTo>
                            <a:pt x="775" y="626"/>
                          </a:lnTo>
                          <a:lnTo>
                            <a:pt x="773" y="626"/>
                          </a:lnTo>
                          <a:lnTo>
                            <a:pt x="773" y="628"/>
                          </a:lnTo>
                          <a:lnTo>
                            <a:pt x="775" y="630"/>
                          </a:lnTo>
                          <a:lnTo>
                            <a:pt x="775" y="634"/>
                          </a:lnTo>
                          <a:lnTo>
                            <a:pt x="775" y="636"/>
                          </a:lnTo>
                          <a:lnTo>
                            <a:pt x="775" y="638"/>
                          </a:lnTo>
                          <a:lnTo>
                            <a:pt x="773" y="638"/>
                          </a:lnTo>
                          <a:lnTo>
                            <a:pt x="772" y="636"/>
                          </a:lnTo>
                          <a:lnTo>
                            <a:pt x="770" y="636"/>
                          </a:lnTo>
                          <a:lnTo>
                            <a:pt x="768" y="634"/>
                          </a:lnTo>
                          <a:lnTo>
                            <a:pt x="768" y="632"/>
                          </a:lnTo>
                          <a:lnTo>
                            <a:pt x="766" y="632"/>
                          </a:lnTo>
                          <a:lnTo>
                            <a:pt x="764" y="632"/>
                          </a:lnTo>
                          <a:lnTo>
                            <a:pt x="762" y="632"/>
                          </a:lnTo>
                          <a:lnTo>
                            <a:pt x="760" y="632"/>
                          </a:lnTo>
                          <a:lnTo>
                            <a:pt x="758" y="632"/>
                          </a:lnTo>
                          <a:lnTo>
                            <a:pt x="756" y="632"/>
                          </a:lnTo>
                          <a:lnTo>
                            <a:pt x="754" y="632"/>
                          </a:lnTo>
                          <a:lnTo>
                            <a:pt x="752" y="632"/>
                          </a:lnTo>
                          <a:lnTo>
                            <a:pt x="750" y="632"/>
                          </a:lnTo>
                          <a:lnTo>
                            <a:pt x="749" y="632"/>
                          </a:lnTo>
                          <a:lnTo>
                            <a:pt x="747" y="632"/>
                          </a:lnTo>
                          <a:lnTo>
                            <a:pt x="745" y="632"/>
                          </a:lnTo>
                          <a:lnTo>
                            <a:pt x="743" y="630"/>
                          </a:lnTo>
                          <a:lnTo>
                            <a:pt x="741" y="630"/>
                          </a:lnTo>
                          <a:lnTo>
                            <a:pt x="739" y="628"/>
                          </a:lnTo>
                          <a:lnTo>
                            <a:pt x="737" y="628"/>
                          </a:lnTo>
                          <a:lnTo>
                            <a:pt x="735" y="628"/>
                          </a:lnTo>
                          <a:lnTo>
                            <a:pt x="735" y="630"/>
                          </a:lnTo>
                          <a:lnTo>
                            <a:pt x="735" y="632"/>
                          </a:lnTo>
                          <a:lnTo>
                            <a:pt x="735" y="634"/>
                          </a:lnTo>
                          <a:lnTo>
                            <a:pt x="735" y="636"/>
                          </a:lnTo>
                          <a:lnTo>
                            <a:pt x="733" y="636"/>
                          </a:lnTo>
                          <a:lnTo>
                            <a:pt x="733" y="638"/>
                          </a:lnTo>
                          <a:lnTo>
                            <a:pt x="733" y="640"/>
                          </a:lnTo>
                          <a:lnTo>
                            <a:pt x="735" y="640"/>
                          </a:lnTo>
                          <a:lnTo>
                            <a:pt x="735" y="641"/>
                          </a:lnTo>
                          <a:lnTo>
                            <a:pt x="737" y="641"/>
                          </a:lnTo>
                          <a:lnTo>
                            <a:pt x="737" y="643"/>
                          </a:lnTo>
                          <a:lnTo>
                            <a:pt x="737" y="645"/>
                          </a:lnTo>
                          <a:lnTo>
                            <a:pt x="735" y="645"/>
                          </a:lnTo>
                          <a:lnTo>
                            <a:pt x="735" y="647"/>
                          </a:lnTo>
                          <a:lnTo>
                            <a:pt x="733" y="647"/>
                          </a:lnTo>
                          <a:lnTo>
                            <a:pt x="731" y="647"/>
                          </a:lnTo>
                          <a:lnTo>
                            <a:pt x="729" y="647"/>
                          </a:lnTo>
                          <a:lnTo>
                            <a:pt x="729" y="649"/>
                          </a:lnTo>
                          <a:lnTo>
                            <a:pt x="727" y="649"/>
                          </a:lnTo>
                          <a:lnTo>
                            <a:pt x="725" y="649"/>
                          </a:lnTo>
                          <a:lnTo>
                            <a:pt x="724" y="649"/>
                          </a:lnTo>
                          <a:lnTo>
                            <a:pt x="724" y="647"/>
                          </a:lnTo>
                          <a:lnTo>
                            <a:pt x="722" y="647"/>
                          </a:lnTo>
                          <a:lnTo>
                            <a:pt x="722" y="645"/>
                          </a:lnTo>
                          <a:lnTo>
                            <a:pt x="720" y="645"/>
                          </a:lnTo>
                          <a:lnTo>
                            <a:pt x="718" y="645"/>
                          </a:lnTo>
                          <a:lnTo>
                            <a:pt x="716" y="645"/>
                          </a:lnTo>
                          <a:lnTo>
                            <a:pt x="714" y="645"/>
                          </a:lnTo>
                          <a:lnTo>
                            <a:pt x="714" y="647"/>
                          </a:lnTo>
                          <a:lnTo>
                            <a:pt x="712" y="647"/>
                          </a:lnTo>
                          <a:lnTo>
                            <a:pt x="712" y="649"/>
                          </a:lnTo>
                          <a:lnTo>
                            <a:pt x="712" y="651"/>
                          </a:lnTo>
                          <a:lnTo>
                            <a:pt x="712" y="653"/>
                          </a:lnTo>
                          <a:lnTo>
                            <a:pt x="714" y="653"/>
                          </a:lnTo>
                          <a:lnTo>
                            <a:pt x="714" y="655"/>
                          </a:lnTo>
                          <a:lnTo>
                            <a:pt x="716" y="655"/>
                          </a:lnTo>
                          <a:lnTo>
                            <a:pt x="718" y="655"/>
                          </a:lnTo>
                          <a:lnTo>
                            <a:pt x="718" y="657"/>
                          </a:lnTo>
                          <a:lnTo>
                            <a:pt x="720" y="657"/>
                          </a:lnTo>
                          <a:lnTo>
                            <a:pt x="722" y="657"/>
                          </a:lnTo>
                          <a:lnTo>
                            <a:pt x="722" y="659"/>
                          </a:lnTo>
                          <a:lnTo>
                            <a:pt x="724" y="659"/>
                          </a:lnTo>
                          <a:lnTo>
                            <a:pt x="724" y="661"/>
                          </a:lnTo>
                          <a:lnTo>
                            <a:pt x="724" y="663"/>
                          </a:lnTo>
                          <a:lnTo>
                            <a:pt x="724" y="664"/>
                          </a:lnTo>
                          <a:lnTo>
                            <a:pt x="724" y="666"/>
                          </a:lnTo>
                          <a:lnTo>
                            <a:pt x="722" y="666"/>
                          </a:lnTo>
                          <a:lnTo>
                            <a:pt x="720" y="666"/>
                          </a:lnTo>
                          <a:lnTo>
                            <a:pt x="718" y="666"/>
                          </a:lnTo>
                          <a:lnTo>
                            <a:pt x="718" y="664"/>
                          </a:lnTo>
                          <a:lnTo>
                            <a:pt x="716" y="663"/>
                          </a:lnTo>
                          <a:lnTo>
                            <a:pt x="716" y="661"/>
                          </a:lnTo>
                          <a:lnTo>
                            <a:pt x="714" y="661"/>
                          </a:lnTo>
                          <a:lnTo>
                            <a:pt x="714" y="659"/>
                          </a:lnTo>
                          <a:lnTo>
                            <a:pt x="714" y="657"/>
                          </a:lnTo>
                          <a:lnTo>
                            <a:pt x="712" y="657"/>
                          </a:lnTo>
                          <a:lnTo>
                            <a:pt x="710" y="657"/>
                          </a:lnTo>
                          <a:lnTo>
                            <a:pt x="708" y="657"/>
                          </a:lnTo>
                          <a:lnTo>
                            <a:pt x="708" y="659"/>
                          </a:lnTo>
                          <a:lnTo>
                            <a:pt x="708" y="661"/>
                          </a:lnTo>
                          <a:lnTo>
                            <a:pt x="708" y="663"/>
                          </a:lnTo>
                          <a:lnTo>
                            <a:pt x="710" y="663"/>
                          </a:lnTo>
                          <a:lnTo>
                            <a:pt x="710" y="664"/>
                          </a:lnTo>
                          <a:lnTo>
                            <a:pt x="710" y="666"/>
                          </a:lnTo>
                          <a:lnTo>
                            <a:pt x="710" y="668"/>
                          </a:lnTo>
                          <a:lnTo>
                            <a:pt x="710" y="670"/>
                          </a:lnTo>
                          <a:lnTo>
                            <a:pt x="708" y="670"/>
                          </a:lnTo>
                          <a:lnTo>
                            <a:pt x="706" y="668"/>
                          </a:lnTo>
                          <a:lnTo>
                            <a:pt x="706" y="666"/>
                          </a:lnTo>
                          <a:lnTo>
                            <a:pt x="704" y="666"/>
                          </a:lnTo>
                          <a:lnTo>
                            <a:pt x="704" y="664"/>
                          </a:lnTo>
                          <a:lnTo>
                            <a:pt x="702" y="664"/>
                          </a:lnTo>
                          <a:lnTo>
                            <a:pt x="701" y="664"/>
                          </a:lnTo>
                          <a:lnTo>
                            <a:pt x="701" y="666"/>
                          </a:lnTo>
                          <a:lnTo>
                            <a:pt x="699" y="666"/>
                          </a:lnTo>
                          <a:lnTo>
                            <a:pt x="697" y="668"/>
                          </a:lnTo>
                          <a:lnTo>
                            <a:pt x="695" y="668"/>
                          </a:lnTo>
                          <a:lnTo>
                            <a:pt x="695" y="670"/>
                          </a:lnTo>
                          <a:lnTo>
                            <a:pt x="693" y="670"/>
                          </a:lnTo>
                          <a:lnTo>
                            <a:pt x="693" y="672"/>
                          </a:lnTo>
                          <a:lnTo>
                            <a:pt x="691" y="672"/>
                          </a:lnTo>
                          <a:lnTo>
                            <a:pt x="691" y="674"/>
                          </a:lnTo>
                          <a:lnTo>
                            <a:pt x="689" y="674"/>
                          </a:lnTo>
                          <a:lnTo>
                            <a:pt x="689" y="676"/>
                          </a:lnTo>
                          <a:lnTo>
                            <a:pt x="691" y="676"/>
                          </a:lnTo>
                          <a:lnTo>
                            <a:pt x="691" y="678"/>
                          </a:lnTo>
                          <a:lnTo>
                            <a:pt x="693" y="678"/>
                          </a:lnTo>
                          <a:lnTo>
                            <a:pt x="693" y="680"/>
                          </a:lnTo>
                          <a:lnTo>
                            <a:pt x="693" y="682"/>
                          </a:lnTo>
                          <a:lnTo>
                            <a:pt x="695" y="682"/>
                          </a:lnTo>
                          <a:lnTo>
                            <a:pt x="695" y="684"/>
                          </a:lnTo>
                          <a:lnTo>
                            <a:pt x="693" y="684"/>
                          </a:lnTo>
                          <a:lnTo>
                            <a:pt x="693" y="686"/>
                          </a:lnTo>
                          <a:lnTo>
                            <a:pt x="691" y="686"/>
                          </a:lnTo>
                          <a:lnTo>
                            <a:pt x="689" y="686"/>
                          </a:lnTo>
                          <a:lnTo>
                            <a:pt x="689" y="684"/>
                          </a:lnTo>
                          <a:lnTo>
                            <a:pt x="687" y="684"/>
                          </a:lnTo>
                          <a:lnTo>
                            <a:pt x="687" y="682"/>
                          </a:lnTo>
                          <a:lnTo>
                            <a:pt x="685" y="682"/>
                          </a:lnTo>
                          <a:lnTo>
                            <a:pt x="683" y="678"/>
                          </a:lnTo>
                          <a:lnTo>
                            <a:pt x="681" y="676"/>
                          </a:lnTo>
                          <a:lnTo>
                            <a:pt x="679" y="674"/>
                          </a:lnTo>
                          <a:lnTo>
                            <a:pt x="677" y="674"/>
                          </a:lnTo>
                          <a:lnTo>
                            <a:pt x="676" y="674"/>
                          </a:lnTo>
                          <a:lnTo>
                            <a:pt x="674" y="676"/>
                          </a:lnTo>
                          <a:lnTo>
                            <a:pt x="674" y="678"/>
                          </a:lnTo>
                          <a:lnTo>
                            <a:pt x="674" y="680"/>
                          </a:lnTo>
                          <a:lnTo>
                            <a:pt x="676" y="680"/>
                          </a:lnTo>
                          <a:lnTo>
                            <a:pt x="679" y="684"/>
                          </a:lnTo>
                          <a:lnTo>
                            <a:pt x="681" y="686"/>
                          </a:lnTo>
                          <a:lnTo>
                            <a:pt x="681" y="688"/>
                          </a:lnTo>
                          <a:lnTo>
                            <a:pt x="681" y="689"/>
                          </a:lnTo>
                          <a:lnTo>
                            <a:pt x="679" y="689"/>
                          </a:lnTo>
                          <a:lnTo>
                            <a:pt x="679" y="688"/>
                          </a:lnTo>
                          <a:lnTo>
                            <a:pt x="677" y="688"/>
                          </a:lnTo>
                          <a:lnTo>
                            <a:pt x="677" y="686"/>
                          </a:lnTo>
                          <a:lnTo>
                            <a:pt x="677" y="684"/>
                          </a:lnTo>
                          <a:lnTo>
                            <a:pt x="676" y="684"/>
                          </a:lnTo>
                          <a:lnTo>
                            <a:pt x="676" y="682"/>
                          </a:lnTo>
                          <a:lnTo>
                            <a:pt x="674" y="682"/>
                          </a:lnTo>
                          <a:lnTo>
                            <a:pt x="672" y="682"/>
                          </a:lnTo>
                          <a:lnTo>
                            <a:pt x="672" y="684"/>
                          </a:lnTo>
                          <a:lnTo>
                            <a:pt x="672" y="686"/>
                          </a:lnTo>
                          <a:lnTo>
                            <a:pt x="670" y="686"/>
                          </a:lnTo>
                          <a:lnTo>
                            <a:pt x="668" y="684"/>
                          </a:lnTo>
                          <a:lnTo>
                            <a:pt x="666" y="684"/>
                          </a:lnTo>
                          <a:lnTo>
                            <a:pt x="664" y="684"/>
                          </a:lnTo>
                          <a:lnTo>
                            <a:pt x="664" y="686"/>
                          </a:lnTo>
                          <a:lnTo>
                            <a:pt x="662" y="686"/>
                          </a:lnTo>
                          <a:lnTo>
                            <a:pt x="662" y="688"/>
                          </a:lnTo>
                          <a:lnTo>
                            <a:pt x="660" y="688"/>
                          </a:lnTo>
                          <a:lnTo>
                            <a:pt x="658" y="688"/>
                          </a:lnTo>
                          <a:lnTo>
                            <a:pt x="658" y="686"/>
                          </a:lnTo>
                          <a:lnTo>
                            <a:pt x="656" y="686"/>
                          </a:lnTo>
                          <a:lnTo>
                            <a:pt x="656" y="684"/>
                          </a:lnTo>
                          <a:lnTo>
                            <a:pt x="654" y="682"/>
                          </a:lnTo>
                          <a:lnTo>
                            <a:pt x="654" y="680"/>
                          </a:lnTo>
                          <a:lnTo>
                            <a:pt x="653" y="678"/>
                          </a:lnTo>
                          <a:lnTo>
                            <a:pt x="651" y="678"/>
                          </a:lnTo>
                          <a:lnTo>
                            <a:pt x="649" y="676"/>
                          </a:lnTo>
                          <a:lnTo>
                            <a:pt x="647" y="676"/>
                          </a:lnTo>
                          <a:lnTo>
                            <a:pt x="647" y="678"/>
                          </a:lnTo>
                          <a:lnTo>
                            <a:pt x="645" y="678"/>
                          </a:lnTo>
                          <a:lnTo>
                            <a:pt x="645" y="680"/>
                          </a:lnTo>
                          <a:lnTo>
                            <a:pt x="645" y="682"/>
                          </a:lnTo>
                          <a:lnTo>
                            <a:pt x="647" y="682"/>
                          </a:lnTo>
                          <a:lnTo>
                            <a:pt x="647" y="684"/>
                          </a:lnTo>
                          <a:lnTo>
                            <a:pt x="649" y="684"/>
                          </a:lnTo>
                          <a:lnTo>
                            <a:pt x="651" y="684"/>
                          </a:lnTo>
                          <a:lnTo>
                            <a:pt x="653" y="684"/>
                          </a:lnTo>
                          <a:lnTo>
                            <a:pt x="654" y="686"/>
                          </a:lnTo>
                          <a:lnTo>
                            <a:pt x="654" y="688"/>
                          </a:lnTo>
                          <a:lnTo>
                            <a:pt x="656" y="688"/>
                          </a:lnTo>
                          <a:lnTo>
                            <a:pt x="656" y="689"/>
                          </a:lnTo>
                          <a:lnTo>
                            <a:pt x="654" y="689"/>
                          </a:lnTo>
                          <a:lnTo>
                            <a:pt x="654" y="691"/>
                          </a:lnTo>
                          <a:lnTo>
                            <a:pt x="653" y="689"/>
                          </a:lnTo>
                          <a:lnTo>
                            <a:pt x="653" y="688"/>
                          </a:lnTo>
                          <a:lnTo>
                            <a:pt x="651" y="688"/>
                          </a:lnTo>
                          <a:lnTo>
                            <a:pt x="651" y="686"/>
                          </a:lnTo>
                          <a:lnTo>
                            <a:pt x="649" y="686"/>
                          </a:lnTo>
                          <a:lnTo>
                            <a:pt x="647" y="686"/>
                          </a:lnTo>
                          <a:lnTo>
                            <a:pt x="645" y="686"/>
                          </a:lnTo>
                          <a:lnTo>
                            <a:pt x="645" y="688"/>
                          </a:lnTo>
                          <a:lnTo>
                            <a:pt x="643" y="688"/>
                          </a:lnTo>
                          <a:lnTo>
                            <a:pt x="641" y="688"/>
                          </a:lnTo>
                          <a:lnTo>
                            <a:pt x="641" y="689"/>
                          </a:lnTo>
                          <a:lnTo>
                            <a:pt x="639" y="689"/>
                          </a:lnTo>
                          <a:lnTo>
                            <a:pt x="635" y="689"/>
                          </a:lnTo>
                          <a:lnTo>
                            <a:pt x="635" y="688"/>
                          </a:lnTo>
                          <a:lnTo>
                            <a:pt x="633" y="688"/>
                          </a:lnTo>
                          <a:lnTo>
                            <a:pt x="631" y="688"/>
                          </a:lnTo>
                          <a:lnTo>
                            <a:pt x="631" y="686"/>
                          </a:lnTo>
                          <a:lnTo>
                            <a:pt x="629" y="686"/>
                          </a:lnTo>
                          <a:lnTo>
                            <a:pt x="629" y="684"/>
                          </a:lnTo>
                          <a:lnTo>
                            <a:pt x="628" y="684"/>
                          </a:lnTo>
                          <a:lnTo>
                            <a:pt x="626" y="684"/>
                          </a:lnTo>
                          <a:lnTo>
                            <a:pt x="624" y="686"/>
                          </a:lnTo>
                          <a:lnTo>
                            <a:pt x="622" y="686"/>
                          </a:lnTo>
                          <a:lnTo>
                            <a:pt x="622" y="688"/>
                          </a:lnTo>
                          <a:lnTo>
                            <a:pt x="622" y="689"/>
                          </a:lnTo>
                          <a:lnTo>
                            <a:pt x="622" y="691"/>
                          </a:lnTo>
                          <a:lnTo>
                            <a:pt x="622" y="693"/>
                          </a:lnTo>
                          <a:lnTo>
                            <a:pt x="622" y="695"/>
                          </a:lnTo>
                          <a:lnTo>
                            <a:pt x="622" y="697"/>
                          </a:lnTo>
                          <a:lnTo>
                            <a:pt x="620" y="697"/>
                          </a:lnTo>
                          <a:lnTo>
                            <a:pt x="620" y="699"/>
                          </a:lnTo>
                          <a:lnTo>
                            <a:pt x="618" y="699"/>
                          </a:lnTo>
                          <a:lnTo>
                            <a:pt x="616" y="701"/>
                          </a:lnTo>
                          <a:lnTo>
                            <a:pt x="614" y="701"/>
                          </a:lnTo>
                          <a:lnTo>
                            <a:pt x="612" y="703"/>
                          </a:lnTo>
                          <a:lnTo>
                            <a:pt x="610" y="701"/>
                          </a:lnTo>
                          <a:lnTo>
                            <a:pt x="608" y="701"/>
                          </a:lnTo>
                          <a:lnTo>
                            <a:pt x="608" y="699"/>
                          </a:lnTo>
                          <a:lnTo>
                            <a:pt x="606" y="697"/>
                          </a:lnTo>
                          <a:lnTo>
                            <a:pt x="605" y="695"/>
                          </a:lnTo>
                          <a:lnTo>
                            <a:pt x="603" y="695"/>
                          </a:lnTo>
                          <a:lnTo>
                            <a:pt x="601" y="695"/>
                          </a:lnTo>
                          <a:lnTo>
                            <a:pt x="601" y="697"/>
                          </a:lnTo>
                          <a:lnTo>
                            <a:pt x="599" y="697"/>
                          </a:lnTo>
                          <a:lnTo>
                            <a:pt x="599" y="699"/>
                          </a:lnTo>
                          <a:lnTo>
                            <a:pt x="599" y="701"/>
                          </a:lnTo>
                          <a:lnTo>
                            <a:pt x="601" y="703"/>
                          </a:lnTo>
                          <a:lnTo>
                            <a:pt x="603" y="705"/>
                          </a:lnTo>
                          <a:lnTo>
                            <a:pt x="603" y="707"/>
                          </a:lnTo>
                          <a:lnTo>
                            <a:pt x="605" y="709"/>
                          </a:lnTo>
                          <a:lnTo>
                            <a:pt x="605" y="711"/>
                          </a:lnTo>
                          <a:lnTo>
                            <a:pt x="606" y="711"/>
                          </a:lnTo>
                          <a:lnTo>
                            <a:pt x="606" y="712"/>
                          </a:lnTo>
                          <a:lnTo>
                            <a:pt x="606" y="714"/>
                          </a:lnTo>
                          <a:lnTo>
                            <a:pt x="605" y="714"/>
                          </a:lnTo>
                          <a:lnTo>
                            <a:pt x="603" y="714"/>
                          </a:lnTo>
                          <a:lnTo>
                            <a:pt x="603" y="712"/>
                          </a:lnTo>
                          <a:lnTo>
                            <a:pt x="603" y="711"/>
                          </a:lnTo>
                          <a:lnTo>
                            <a:pt x="601" y="709"/>
                          </a:lnTo>
                          <a:lnTo>
                            <a:pt x="601" y="707"/>
                          </a:lnTo>
                          <a:lnTo>
                            <a:pt x="599" y="707"/>
                          </a:lnTo>
                          <a:lnTo>
                            <a:pt x="599" y="705"/>
                          </a:lnTo>
                          <a:lnTo>
                            <a:pt x="597" y="705"/>
                          </a:lnTo>
                          <a:lnTo>
                            <a:pt x="595" y="705"/>
                          </a:lnTo>
                          <a:lnTo>
                            <a:pt x="593" y="705"/>
                          </a:lnTo>
                          <a:lnTo>
                            <a:pt x="593" y="707"/>
                          </a:lnTo>
                          <a:lnTo>
                            <a:pt x="591" y="707"/>
                          </a:lnTo>
                          <a:lnTo>
                            <a:pt x="589" y="709"/>
                          </a:lnTo>
                          <a:lnTo>
                            <a:pt x="589" y="711"/>
                          </a:lnTo>
                          <a:lnTo>
                            <a:pt x="587" y="711"/>
                          </a:lnTo>
                          <a:lnTo>
                            <a:pt x="585" y="711"/>
                          </a:lnTo>
                          <a:lnTo>
                            <a:pt x="585" y="712"/>
                          </a:lnTo>
                          <a:lnTo>
                            <a:pt x="583" y="712"/>
                          </a:lnTo>
                          <a:lnTo>
                            <a:pt x="581" y="712"/>
                          </a:lnTo>
                          <a:lnTo>
                            <a:pt x="581" y="711"/>
                          </a:lnTo>
                          <a:lnTo>
                            <a:pt x="580" y="711"/>
                          </a:lnTo>
                          <a:lnTo>
                            <a:pt x="580" y="709"/>
                          </a:lnTo>
                          <a:lnTo>
                            <a:pt x="580" y="707"/>
                          </a:lnTo>
                          <a:lnTo>
                            <a:pt x="580" y="705"/>
                          </a:lnTo>
                          <a:lnTo>
                            <a:pt x="580" y="703"/>
                          </a:lnTo>
                          <a:lnTo>
                            <a:pt x="580" y="701"/>
                          </a:lnTo>
                          <a:lnTo>
                            <a:pt x="580" y="699"/>
                          </a:lnTo>
                          <a:lnTo>
                            <a:pt x="580" y="697"/>
                          </a:lnTo>
                          <a:lnTo>
                            <a:pt x="578" y="697"/>
                          </a:lnTo>
                          <a:lnTo>
                            <a:pt x="578" y="695"/>
                          </a:lnTo>
                          <a:lnTo>
                            <a:pt x="576" y="695"/>
                          </a:lnTo>
                          <a:lnTo>
                            <a:pt x="576" y="697"/>
                          </a:lnTo>
                          <a:lnTo>
                            <a:pt x="574" y="697"/>
                          </a:lnTo>
                          <a:lnTo>
                            <a:pt x="574" y="699"/>
                          </a:lnTo>
                          <a:lnTo>
                            <a:pt x="576" y="701"/>
                          </a:lnTo>
                          <a:lnTo>
                            <a:pt x="576" y="703"/>
                          </a:lnTo>
                          <a:lnTo>
                            <a:pt x="578" y="705"/>
                          </a:lnTo>
                          <a:lnTo>
                            <a:pt x="578" y="707"/>
                          </a:lnTo>
                          <a:lnTo>
                            <a:pt x="578" y="709"/>
                          </a:lnTo>
                          <a:lnTo>
                            <a:pt x="578" y="711"/>
                          </a:lnTo>
                          <a:lnTo>
                            <a:pt x="576" y="711"/>
                          </a:lnTo>
                          <a:lnTo>
                            <a:pt x="576" y="712"/>
                          </a:lnTo>
                          <a:lnTo>
                            <a:pt x="574" y="712"/>
                          </a:lnTo>
                          <a:lnTo>
                            <a:pt x="572" y="712"/>
                          </a:lnTo>
                          <a:lnTo>
                            <a:pt x="570" y="712"/>
                          </a:lnTo>
                          <a:lnTo>
                            <a:pt x="570" y="711"/>
                          </a:lnTo>
                          <a:lnTo>
                            <a:pt x="568" y="711"/>
                          </a:lnTo>
                          <a:lnTo>
                            <a:pt x="568" y="709"/>
                          </a:lnTo>
                          <a:lnTo>
                            <a:pt x="566" y="709"/>
                          </a:lnTo>
                          <a:lnTo>
                            <a:pt x="564" y="709"/>
                          </a:lnTo>
                          <a:lnTo>
                            <a:pt x="562" y="709"/>
                          </a:lnTo>
                          <a:lnTo>
                            <a:pt x="560" y="709"/>
                          </a:lnTo>
                          <a:lnTo>
                            <a:pt x="560" y="711"/>
                          </a:lnTo>
                          <a:lnTo>
                            <a:pt x="558" y="711"/>
                          </a:lnTo>
                          <a:lnTo>
                            <a:pt x="557" y="712"/>
                          </a:lnTo>
                          <a:lnTo>
                            <a:pt x="557" y="714"/>
                          </a:lnTo>
                          <a:lnTo>
                            <a:pt x="555" y="714"/>
                          </a:lnTo>
                          <a:lnTo>
                            <a:pt x="555" y="716"/>
                          </a:lnTo>
                          <a:lnTo>
                            <a:pt x="553" y="716"/>
                          </a:lnTo>
                          <a:lnTo>
                            <a:pt x="551" y="716"/>
                          </a:lnTo>
                          <a:lnTo>
                            <a:pt x="551" y="718"/>
                          </a:lnTo>
                          <a:lnTo>
                            <a:pt x="551" y="720"/>
                          </a:lnTo>
                          <a:lnTo>
                            <a:pt x="549" y="720"/>
                          </a:lnTo>
                          <a:lnTo>
                            <a:pt x="549" y="722"/>
                          </a:lnTo>
                          <a:lnTo>
                            <a:pt x="547" y="722"/>
                          </a:lnTo>
                          <a:lnTo>
                            <a:pt x="547" y="724"/>
                          </a:lnTo>
                          <a:lnTo>
                            <a:pt x="545" y="724"/>
                          </a:lnTo>
                          <a:lnTo>
                            <a:pt x="543" y="724"/>
                          </a:lnTo>
                          <a:lnTo>
                            <a:pt x="543" y="722"/>
                          </a:lnTo>
                          <a:lnTo>
                            <a:pt x="541" y="720"/>
                          </a:lnTo>
                          <a:lnTo>
                            <a:pt x="539" y="718"/>
                          </a:lnTo>
                          <a:lnTo>
                            <a:pt x="537" y="720"/>
                          </a:lnTo>
                          <a:lnTo>
                            <a:pt x="537" y="722"/>
                          </a:lnTo>
                          <a:lnTo>
                            <a:pt x="537" y="724"/>
                          </a:lnTo>
                          <a:lnTo>
                            <a:pt x="535" y="724"/>
                          </a:lnTo>
                          <a:lnTo>
                            <a:pt x="533" y="724"/>
                          </a:lnTo>
                          <a:lnTo>
                            <a:pt x="532" y="724"/>
                          </a:lnTo>
                          <a:lnTo>
                            <a:pt x="532" y="722"/>
                          </a:lnTo>
                          <a:lnTo>
                            <a:pt x="532" y="720"/>
                          </a:lnTo>
                          <a:lnTo>
                            <a:pt x="532" y="718"/>
                          </a:lnTo>
                          <a:lnTo>
                            <a:pt x="532" y="716"/>
                          </a:lnTo>
                          <a:lnTo>
                            <a:pt x="530" y="716"/>
                          </a:lnTo>
                          <a:lnTo>
                            <a:pt x="530" y="714"/>
                          </a:lnTo>
                          <a:lnTo>
                            <a:pt x="528" y="712"/>
                          </a:lnTo>
                          <a:lnTo>
                            <a:pt x="528" y="714"/>
                          </a:lnTo>
                          <a:lnTo>
                            <a:pt x="526" y="714"/>
                          </a:lnTo>
                          <a:lnTo>
                            <a:pt x="524" y="716"/>
                          </a:lnTo>
                          <a:lnTo>
                            <a:pt x="524" y="718"/>
                          </a:lnTo>
                          <a:lnTo>
                            <a:pt x="522" y="720"/>
                          </a:lnTo>
                          <a:lnTo>
                            <a:pt x="520" y="722"/>
                          </a:lnTo>
                          <a:lnTo>
                            <a:pt x="518" y="722"/>
                          </a:lnTo>
                          <a:lnTo>
                            <a:pt x="518" y="724"/>
                          </a:lnTo>
                          <a:lnTo>
                            <a:pt x="516" y="724"/>
                          </a:lnTo>
                          <a:lnTo>
                            <a:pt x="514" y="726"/>
                          </a:lnTo>
                          <a:lnTo>
                            <a:pt x="512" y="726"/>
                          </a:lnTo>
                          <a:lnTo>
                            <a:pt x="510" y="726"/>
                          </a:lnTo>
                          <a:lnTo>
                            <a:pt x="509" y="726"/>
                          </a:lnTo>
                          <a:lnTo>
                            <a:pt x="509" y="724"/>
                          </a:lnTo>
                          <a:lnTo>
                            <a:pt x="510" y="724"/>
                          </a:lnTo>
                          <a:lnTo>
                            <a:pt x="510" y="722"/>
                          </a:lnTo>
                          <a:lnTo>
                            <a:pt x="512" y="722"/>
                          </a:lnTo>
                          <a:lnTo>
                            <a:pt x="512" y="720"/>
                          </a:lnTo>
                          <a:lnTo>
                            <a:pt x="514" y="720"/>
                          </a:lnTo>
                          <a:lnTo>
                            <a:pt x="514" y="718"/>
                          </a:lnTo>
                          <a:lnTo>
                            <a:pt x="514" y="716"/>
                          </a:lnTo>
                          <a:lnTo>
                            <a:pt x="514" y="714"/>
                          </a:lnTo>
                          <a:lnTo>
                            <a:pt x="512" y="714"/>
                          </a:lnTo>
                          <a:lnTo>
                            <a:pt x="510" y="714"/>
                          </a:lnTo>
                          <a:lnTo>
                            <a:pt x="510" y="716"/>
                          </a:lnTo>
                          <a:lnTo>
                            <a:pt x="509" y="716"/>
                          </a:lnTo>
                          <a:lnTo>
                            <a:pt x="507" y="716"/>
                          </a:lnTo>
                          <a:lnTo>
                            <a:pt x="505" y="714"/>
                          </a:lnTo>
                          <a:lnTo>
                            <a:pt x="505" y="712"/>
                          </a:lnTo>
                          <a:lnTo>
                            <a:pt x="507" y="712"/>
                          </a:lnTo>
                          <a:lnTo>
                            <a:pt x="507" y="711"/>
                          </a:lnTo>
                          <a:lnTo>
                            <a:pt x="507" y="709"/>
                          </a:lnTo>
                          <a:lnTo>
                            <a:pt x="507" y="707"/>
                          </a:lnTo>
                          <a:lnTo>
                            <a:pt x="505" y="707"/>
                          </a:lnTo>
                          <a:lnTo>
                            <a:pt x="503" y="707"/>
                          </a:lnTo>
                          <a:lnTo>
                            <a:pt x="503" y="709"/>
                          </a:lnTo>
                          <a:lnTo>
                            <a:pt x="501" y="711"/>
                          </a:lnTo>
                          <a:lnTo>
                            <a:pt x="501" y="712"/>
                          </a:lnTo>
                          <a:lnTo>
                            <a:pt x="501" y="714"/>
                          </a:lnTo>
                          <a:lnTo>
                            <a:pt x="499" y="714"/>
                          </a:lnTo>
                          <a:lnTo>
                            <a:pt x="497" y="714"/>
                          </a:lnTo>
                          <a:lnTo>
                            <a:pt x="495" y="714"/>
                          </a:lnTo>
                          <a:lnTo>
                            <a:pt x="495" y="712"/>
                          </a:lnTo>
                          <a:lnTo>
                            <a:pt x="495" y="711"/>
                          </a:lnTo>
                          <a:lnTo>
                            <a:pt x="495" y="709"/>
                          </a:lnTo>
                          <a:lnTo>
                            <a:pt x="495" y="707"/>
                          </a:lnTo>
                          <a:lnTo>
                            <a:pt x="493" y="705"/>
                          </a:lnTo>
                          <a:lnTo>
                            <a:pt x="493" y="703"/>
                          </a:lnTo>
                          <a:lnTo>
                            <a:pt x="491" y="701"/>
                          </a:lnTo>
                          <a:lnTo>
                            <a:pt x="489" y="701"/>
                          </a:lnTo>
                          <a:lnTo>
                            <a:pt x="487" y="701"/>
                          </a:lnTo>
                          <a:lnTo>
                            <a:pt x="485" y="701"/>
                          </a:lnTo>
                          <a:lnTo>
                            <a:pt x="484" y="701"/>
                          </a:lnTo>
                          <a:lnTo>
                            <a:pt x="482" y="701"/>
                          </a:lnTo>
                          <a:lnTo>
                            <a:pt x="482" y="703"/>
                          </a:lnTo>
                          <a:lnTo>
                            <a:pt x="482" y="705"/>
                          </a:lnTo>
                          <a:lnTo>
                            <a:pt x="484" y="705"/>
                          </a:lnTo>
                          <a:lnTo>
                            <a:pt x="484" y="707"/>
                          </a:lnTo>
                          <a:lnTo>
                            <a:pt x="485" y="707"/>
                          </a:lnTo>
                          <a:lnTo>
                            <a:pt x="485" y="709"/>
                          </a:lnTo>
                          <a:lnTo>
                            <a:pt x="487" y="709"/>
                          </a:lnTo>
                          <a:lnTo>
                            <a:pt x="487" y="711"/>
                          </a:lnTo>
                          <a:lnTo>
                            <a:pt x="487" y="712"/>
                          </a:lnTo>
                          <a:lnTo>
                            <a:pt x="487" y="714"/>
                          </a:lnTo>
                          <a:lnTo>
                            <a:pt x="487" y="716"/>
                          </a:lnTo>
                          <a:lnTo>
                            <a:pt x="485" y="718"/>
                          </a:lnTo>
                          <a:lnTo>
                            <a:pt x="485" y="720"/>
                          </a:lnTo>
                          <a:lnTo>
                            <a:pt x="484" y="720"/>
                          </a:lnTo>
                          <a:lnTo>
                            <a:pt x="484" y="722"/>
                          </a:lnTo>
                          <a:lnTo>
                            <a:pt x="482" y="722"/>
                          </a:lnTo>
                          <a:lnTo>
                            <a:pt x="480" y="722"/>
                          </a:lnTo>
                          <a:lnTo>
                            <a:pt x="478" y="722"/>
                          </a:lnTo>
                          <a:lnTo>
                            <a:pt x="478" y="720"/>
                          </a:lnTo>
                          <a:lnTo>
                            <a:pt x="478" y="718"/>
                          </a:lnTo>
                          <a:lnTo>
                            <a:pt x="478" y="716"/>
                          </a:lnTo>
                          <a:lnTo>
                            <a:pt x="478" y="714"/>
                          </a:lnTo>
                          <a:lnTo>
                            <a:pt x="480" y="714"/>
                          </a:lnTo>
                          <a:lnTo>
                            <a:pt x="480" y="712"/>
                          </a:lnTo>
                          <a:lnTo>
                            <a:pt x="482" y="712"/>
                          </a:lnTo>
                          <a:lnTo>
                            <a:pt x="482" y="711"/>
                          </a:lnTo>
                          <a:lnTo>
                            <a:pt x="482" y="709"/>
                          </a:lnTo>
                          <a:lnTo>
                            <a:pt x="482" y="707"/>
                          </a:lnTo>
                          <a:lnTo>
                            <a:pt x="482" y="705"/>
                          </a:lnTo>
                          <a:lnTo>
                            <a:pt x="480" y="705"/>
                          </a:lnTo>
                          <a:lnTo>
                            <a:pt x="480" y="703"/>
                          </a:lnTo>
                          <a:lnTo>
                            <a:pt x="478" y="703"/>
                          </a:lnTo>
                          <a:lnTo>
                            <a:pt x="476" y="703"/>
                          </a:lnTo>
                          <a:lnTo>
                            <a:pt x="476" y="705"/>
                          </a:lnTo>
                          <a:lnTo>
                            <a:pt x="476" y="707"/>
                          </a:lnTo>
                          <a:lnTo>
                            <a:pt x="476" y="709"/>
                          </a:lnTo>
                          <a:lnTo>
                            <a:pt x="474" y="709"/>
                          </a:lnTo>
                          <a:lnTo>
                            <a:pt x="472" y="709"/>
                          </a:lnTo>
                          <a:lnTo>
                            <a:pt x="472" y="711"/>
                          </a:lnTo>
                          <a:lnTo>
                            <a:pt x="470" y="711"/>
                          </a:lnTo>
                          <a:lnTo>
                            <a:pt x="470" y="712"/>
                          </a:lnTo>
                          <a:lnTo>
                            <a:pt x="468" y="712"/>
                          </a:lnTo>
                          <a:lnTo>
                            <a:pt x="466" y="712"/>
                          </a:lnTo>
                          <a:lnTo>
                            <a:pt x="466" y="714"/>
                          </a:lnTo>
                          <a:lnTo>
                            <a:pt x="464" y="714"/>
                          </a:lnTo>
                          <a:lnTo>
                            <a:pt x="462" y="714"/>
                          </a:lnTo>
                          <a:lnTo>
                            <a:pt x="462" y="716"/>
                          </a:lnTo>
                          <a:lnTo>
                            <a:pt x="461" y="716"/>
                          </a:lnTo>
                          <a:lnTo>
                            <a:pt x="461" y="718"/>
                          </a:lnTo>
                          <a:lnTo>
                            <a:pt x="459" y="716"/>
                          </a:lnTo>
                          <a:lnTo>
                            <a:pt x="459" y="714"/>
                          </a:lnTo>
                          <a:lnTo>
                            <a:pt x="459" y="712"/>
                          </a:lnTo>
                          <a:lnTo>
                            <a:pt x="457" y="712"/>
                          </a:lnTo>
                          <a:lnTo>
                            <a:pt x="455" y="712"/>
                          </a:lnTo>
                          <a:lnTo>
                            <a:pt x="453" y="712"/>
                          </a:lnTo>
                          <a:lnTo>
                            <a:pt x="453" y="714"/>
                          </a:lnTo>
                          <a:lnTo>
                            <a:pt x="453" y="716"/>
                          </a:lnTo>
                          <a:lnTo>
                            <a:pt x="453" y="718"/>
                          </a:lnTo>
                          <a:lnTo>
                            <a:pt x="451" y="718"/>
                          </a:lnTo>
                          <a:lnTo>
                            <a:pt x="449" y="718"/>
                          </a:lnTo>
                          <a:lnTo>
                            <a:pt x="447" y="718"/>
                          </a:lnTo>
                          <a:lnTo>
                            <a:pt x="445" y="716"/>
                          </a:lnTo>
                          <a:lnTo>
                            <a:pt x="445" y="714"/>
                          </a:lnTo>
                          <a:lnTo>
                            <a:pt x="445" y="712"/>
                          </a:lnTo>
                          <a:lnTo>
                            <a:pt x="443" y="712"/>
                          </a:lnTo>
                          <a:lnTo>
                            <a:pt x="443" y="711"/>
                          </a:lnTo>
                          <a:lnTo>
                            <a:pt x="443" y="709"/>
                          </a:lnTo>
                          <a:lnTo>
                            <a:pt x="441" y="709"/>
                          </a:lnTo>
                          <a:lnTo>
                            <a:pt x="441" y="707"/>
                          </a:lnTo>
                          <a:lnTo>
                            <a:pt x="439" y="707"/>
                          </a:lnTo>
                          <a:lnTo>
                            <a:pt x="439" y="705"/>
                          </a:lnTo>
                          <a:lnTo>
                            <a:pt x="437" y="705"/>
                          </a:lnTo>
                          <a:lnTo>
                            <a:pt x="436" y="705"/>
                          </a:lnTo>
                          <a:lnTo>
                            <a:pt x="436" y="707"/>
                          </a:lnTo>
                          <a:lnTo>
                            <a:pt x="434" y="707"/>
                          </a:lnTo>
                          <a:lnTo>
                            <a:pt x="432" y="707"/>
                          </a:lnTo>
                          <a:lnTo>
                            <a:pt x="432" y="709"/>
                          </a:lnTo>
                          <a:lnTo>
                            <a:pt x="432" y="711"/>
                          </a:lnTo>
                          <a:lnTo>
                            <a:pt x="430" y="711"/>
                          </a:lnTo>
                          <a:lnTo>
                            <a:pt x="430" y="712"/>
                          </a:lnTo>
                          <a:lnTo>
                            <a:pt x="430" y="714"/>
                          </a:lnTo>
                          <a:lnTo>
                            <a:pt x="428" y="714"/>
                          </a:lnTo>
                          <a:lnTo>
                            <a:pt x="428" y="716"/>
                          </a:lnTo>
                          <a:lnTo>
                            <a:pt x="430" y="716"/>
                          </a:lnTo>
                          <a:lnTo>
                            <a:pt x="430" y="718"/>
                          </a:lnTo>
                          <a:lnTo>
                            <a:pt x="430" y="720"/>
                          </a:lnTo>
                          <a:lnTo>
                            <a:pt x="428" y="720"/>
                          </a:lnTo>
                          <a:lnTo>
                            <a:pt x="428" y="722"/>
                          </a:lnTo>
                          <a:lnTo>
                            <a:pt x="426" y="722"/>
                          </a:lnTo>
                          <a:lnTo>
                            <a:pt x="426" y="720"/>
                          </a:lnTo>
                          <a:lnTo>
                            <a:pt x="426" y="718"/>
                          </a:lnTo>
                          <a:lnTo>
                            <a:pt x="426" y="716"/>
                          </a:lnTo>
                          <a:lnTo>
                            <a:pt x="426" y="714"/>
                          </a:lnTo>
                          <a:lnTo>
                            <a:pt x="424" y="714"/>
                          </a:lnTo>
                          <a:lnTo>
                            <a:pt x="422" y="714"/>
                          </a:lnTo>
                          <a:lnTo>
                            <a:pt x="420" y="714"/>
                          </a:lnTo>
                          <a:lnTo>
                            <a:pt x="418" y="714"/>
                          </a:lnTo>
                          <a:lnTo>
                            <a:pt x="416" y="714"/>
                          </a:lnTo>
                          <a:lnTo>
                            <a:pt x="414" y="714"/>
                          </a:lnTo>
                          <a:lnTo>
                            <a:pt x="413" y="714"/>
                          </a:lnTo>
                          <a:lnTo>
                            <a:pt x="411" y="714"/>
                          </a:lnTo>
                          <a:lnTo>
                            <a:pt x="409" y="714"/>
                          </a:lnTo>
                          <a:lnTo>
                            <a:pt x="407" y="712"/>
                          </a:lnTo>
                          <a:lnTo>
                            <a:pt x="405" y="712"/>
                          </a:lnTo>
                          <a:lnTo>
                            <a:pt x="403" y="712"/>
                          </a:lnTo>
                          <a:lnTo>
                            <a:pt x="401" y="712"/>
                          </a:lnTo>
                          <a:lnTo>
                            <a:pt x="401" y="714"/>
                          </a:lnTo>
                          <a:lnTo>
                            <a:pt x="399" y="714"/>
                          </a:lnTo>
                          <a:lnTo>
                            <a:pt x="399" y="716"/>
                          </a:lnTo>
                          <a:lnTo>
                            <a:pt x="401" y="716"/>
                          </a:lnTo>
                          <a:lnTo>
                            <a:pt x="401" y="714"/>
                          </a:lnTo>
                          <a:lnTo>
                            <a:pt x="403" y="714"/>
                          </a:lnTo>
                          <a:lnTo>
                            <a:pt x="405" y="714"/>
                          </a:lnTo>
                          <a:lnTo>
                            <a:pt x="407" y="714"/>
                          </a:lnTo>
                          <a:lnTo>
                            <a:pt x="407" y="716"/>
                          </a:lnTo>
                          <a:lnTo>
                            <a:pt x="407" y="718"/>
                          </a:lnTo>
                          <a:lnTo>
                            <a:pt x="405" y="718"/>
                          </a:lnTo>
                          <a:lnTo>
                            <a:pt x="403" y="720"/>
                          </a:lnTo>
                          <a:lnTo>
                            <a:pt x="403" y="722"/>
                          </a:lnTo>
                          <a:lnTo>
                            <a:pt x="403" y="724"/>
                          </a:lnTo>
                          <a:lnTo>
                            <a:pt x="405" y="726"/>
                          </a:lnTo>
                          <a:lnTo>
                            <a:pt x="405" y="728"/>
                          </a:lnTo>
                          <a:lnTo>
                            <a:pt x="405" y="730"/>
                          </a:lnTo>
                          <a:lnTo>
                            <a:pt x="405" y="734"/>
                          </a:lnTo>
                          <a:lnTo>
                            <a:pt x="403" y="736"/>
                          </a:lnTo>
                          <a:lnTo>
                            <a:pt x="403" y="739"/>
                          </a:lnTo>
                          <a:lnTo>
                            <a:pt x="403" y="741"/>
                          </a:lnTo>
                          <a:lnTo>
                            <a:pt x="401" y="741"/>
                          </a:lnTo>
                          <a:lnTo>
                            <a:pt x="401" y="743"/>
                          </a:lnTo>
                          <a:lnTo>
                            <a:pt x="399" y="743"/>
                          </a:lnTo>
                          <a:lnTo>
                            <a:pt x="399" y="741"/>
                          </a:lnTo>
                          <a:lnTo>
                            <a:pt x="399" y="739"/>
                          </a:lnTo>
                          <a:lnTo>
                            <a:pt x="397" y="737"/>
                          </a:lnTo>
                          <a:lnTo>
                            <a:pt x="397" y="736"/>
                          </a:lnTo>
                          <a:lnTo>
                            <a:pt x="395" y="736"/>
                          </a:lnTo>
                          <a:lnTo>
                            <a:pt x="393" y="737"/>
                          </a:lnTo>
                          <a:lnTo>
                            <a:pt x="393" y="739"/>
                          </a:lnTo>
                          <a:lnTo>
                            <a:pt x="393" y="741"/>
                          </a:lnTo>
                          <a:lnTo>
                            <a:pt x="391" y="743"/>
                          </a:lnTo>
                          <a:lnTo>
                            <a:pt x="390" y="743"/>
                          </a:lnTo>
                          <a:lnTo>
                            <a:pt x="388" y="743"/>
                          </a:lnTo>
                          <a:lnTo>
                            <a:pt x="388" y="741"/>
                          </a:lnTo>
                          <a:lnTo>
                            <a:pt x="386" y="741"/>
                          </a:lnTo>
                          <a:lnTo>
                            <a:pt x="386" y="739"/>
                          </a:lnTo>
                          <a:lnTo>
                            <a:pt x="384" y="739"/>
                          </a:lnTo>
                          <a:lnTo>
                            <a:pt x="382" y="737"/>
                          </a:lnTo>
                          <a:lnTo>
                            <a:pt x="382" y="739"/>
                          </a:lnTo>
                          <a:lnTo>
                            <a:pt x="380" y="739"/>
                          </a:lnTo>
                          <a:lnTo>
                            <a:pt x="380" y="741"/>
                          </a:lnTo>
                          <a:lnTo>
                            <a:pt x="378" y="743"/>
                          </a:lnTo>
                          <a:lnTo>
                            <a:pt x="378" y="745"/>
                          </a:lnTo>
                          <a:lnTo>
                            <a:pt x="376" y="747"/>
                          </a:lnTo>
                          <a:lnTo>
                            <a:pt x="376" y="749"/>
                          </a:lnTo>
                          <a:lnTo>
                            <a:pt x="374" y="751"/>
                          </a:lnTo>
                          <a:lnTo>
                            <a:pt x="372" y="751"/>
                          </a:lnTo>
                          <a:lnTo>
                            <a:pt x="372" y="747"/>
                          </a:lnTo>
                          <a:lnTo>
                            <a:pt x="372" y="745"/>
                          </a:lnTo>
                          <a:lnTo>
                            <a:pt x="370" y="743"/>
                          </a:lnTo>
                          <a:lnTo>
                            <a:pt x="370" y="741"/>
                          </a:lnTo>
                          <a:lnTo>
                            <a:pt x="368" y="741"/>
                          </a:lnTo>
                          <a:lnTo>
                            <a:pt x="366" y="739"/>
                          </a:lnTo>
                          <a:lnTo>
                            <a:pt x="365" y="737"/>
                          </a:lnTo>
                          <a:lnTo>
                            <a:pt x="363" y="737"/>
                          </a:lnTo>
                          <a:lnTo>
                            <a:pt x="361" y="737"/>
                          </a:lnTo>
                          <a:lnTo>
                            <a:pt x="361" y="739"/>
                          </a:lnTo>
                          <a:lnTo>
                            <a:pt x="359" y="739"/>
                          </a:lnTo>
                          <a:lnTo>
                            <a:pt x="361" y="741"/>
                          </a:lnTo>
                          <a:lnTo>
                            <a:pt x="363" y="743"/>
                          </a:lnTo>
                          <a:lnTo>
                            <a:pt x="366" y="743"/>
                          </a:lnTo>
                          <a:lnTo>
                            <a:pt x="368" y="745"/>
                          </a:lnTo>
                          <a:lnTo>
                            <a:pt x="368" y="747"/>
                          </a:lnTo>
                          <a:lnTo>
                            <a:pt x="368" y="749"/>
                          </a:lnTo>
                          <a:lnTo>
                            <a:pt x="366" y="751"/>
                          </a:lnTo>
                          <a:lnTo>
                            <a:pt x="365" y="751"/>
                          </a:lnTo>
                          <a:lnTo>
                            <a:pt x="363" y="751"/>
                          </a:lnTo>
                          <a:lnTo>
                            <a:pt x="363" y="749"/>
                          </a:lnTo>
                          <a:lnTo>
                            <a:pt x="361" y="747"/>
                          </a:lnTo>
                          <a:lnTo>
                            <a:pt x="359" y="747"/>
                          </a:lnTo>
                          <a:lnTo>
                            <a:pt x="357" y="745"/>
                          </a:lnTo>
                          <a:lnTo>
                            <a:pt x="355" y="745"/>
                          </a:lnTo>
                          <a:lnTo>
                            <a:pt x="353" y="745"/>
                          </a:lnTo>
                          <a:lnTo>
                            <a:pt x="351" y="745"/>
                          </a:lnTo>
                          <a:lnTo>
                            <a:pt x="349" y="745"/>
                          </a:lnTo>
                          <a:lnTo>
                            <a:pt x="349" y="747"/>
                          </a:lnTo>
                          <a:lnTo>
                            <a:pt x="347" y="749"/>
                          </a:lnTo>
                          <a:lnTo>
                            <a:pt x="347" y="751"/>
                          </a:lnTo>
                          <a:lnTo>
                            <a:pt x="349" y="753"/>
                          </a:lnTo>
                          <a:lnTo>
                            <a:pt x="349" y="757"/>
                          </a:lnTo>
                          <a:lnTo>
                            <a:pt x="347" y="759"/>
                          </a:lnTo>
                          <a:lnTo>
                            <a:pt x="345" y="760"/>
                          </a:lnTo>
                          <a:lnTo>
                            <a:pt x="343" y="760"/>
                          </a:lnTo>
                          <a:lnTo>
                            <a:pt x="342" y="760"/>
                          </a:lnTo>
                          <a:lnTo>
                            <a:pt x="342" y="759"/>
                          </a:lnTo>
                          <a:lnTo>
                            <a:pt x="342" y="757"/>
                          </a:lnTo>
                          <a:lnTo>
                            <a:pt x="342" y="755"/>
                          </a:lnTo>
                          <a:lnTo>
                            <a:pt x="342" y="751"/>
                          </a:lnTo>
                          <a:lnTo>
                            <a:pt x="342" y="749"/>
                          </a:lnTo>
                          <a:lnTo>
                            <a:pt x="340" y="747"/>
                          </a:lnTo>
                          <a:lnTo>
                            <a:pt x="338" y="747"/>
                          </a:lnTo>
                          <a:lnTo>
                            <a:pt x="336" y="747"/>
                          </a:lnTo>
                          <a:lnTo>
                            <a:pt x="334" y="747"/>
                          </a:lnTo>
                          <a:lnTo>
                            <a:pt x="334" y="749"/>
                          </a:lnTo>
                          <a:lnTo>
                            <a:pt x="332" y="751"/>
                          </a:lnTo>
                          <a:lnTo>
                            <a:pt x="334" y="755"/>
                          </a:lnTo>
                          <a:lnTo>
                            <a:pt x="334" y="757"/>
                          </a:lnTo>
                          <a:lnTo>
                            <a:pt x="336" y="760"/>
                          </a:lnTo>
                          <a:lnTo>
                            <a:pt x="338" y="762"/>
                          </a:lnTo>
                          <a:lnTo>
                            <a:pt x="340" y="764"/>
                          </a:lnTo>
                          <a:lnTo>
                            <a:pt x="342" y="766"/>
                          </a:lnTo>
                          <a:lnTo>
                            <a:pt x="342" y="768"/>
                          </a:lnTo>
                          <a:lnTo>
                            <a:pt x="340" y="768"/>
                          </a:lnTo>
                          <a:lnTo>
                            <a:pt x="338" y="768"/>
                          </a:lnTo>
                          <a:lnTo>
                            <a:pt x="336" y="766"/>
                          </a:lnTo>
                          <a:lnTo>
                            <a:pt x="334" y="766"/>
                          </a:lnTo>
                          <a:lnTo>
                            <a:pt x="330" y="764"/>
                          </a:lnTo>
                          <a:lnTo>
                            <a:pt x="330" y="762"/>
                          </a:lnTo>
                          <a:lnTo>
                            <a:pt x="330" y="760"/>
                          </a:lnTo>
                          <a:lnTo>
                            <a:pt x="328" y="759"/>
                          </a:lnTo>
                          <a:lnTo>
                            <a:pt x="328" y="757"/>
                          </a:lnTo>
                          <a:lnTo>
                            <a:pt x="326" y="753"/>
                          </a:lnTo>
                          <a:lnTo>
                            <a:pt x="324" y="751"/>
                          </a:lnTo>
                          <a:lnTo>
                            <a:pt x="322" y="751"/>
                          </a:lnTo>
                          <a:lnTo>
                            <a:pt x="320" y="751"/>
                          </a:lnTo>
                          <a:lnTo>
                            <a:pt x="320" y="753"/>
                          </a:lnTo>
                          <a:lnTo>
                            <a:pt x="318" y="755"/>
                          </a:lnTo>
                          <a:lnTo>
                            <a:pt x="318" y="757"/>
                          </a:lnTo>
                          <a:lnTo>
                            <a:pt x="320" y="759"/>
                          </a:lnTo>
                          <a:lnTo>
                            <a:pt x="322" y="759"/>
                          </a:lnTo>
                          <a:lnTo>
                            <a:pt x="322" y="760"/>
                          </a:lnTo>
                          <a:lnTo>
                            <a:pt x="324" y="760"/>
                          </a:lnTo>
                          <a:lnTo>
                            <a:pt x="324" y="762"/>
                          </a:lnTo>
                          <a:lnTo>
                            <a:pt x="326" y="764"/>
                          </a:lnTo>
                          <a:lnTo>
                            <a:pt x="326" y="766"/>
                          </a:lnTo>
                          <a:lnTo>
                            <a:pt x="328" y="766"/>
                          </a:lnTo>
                          <a:lnTo>
                            <a:pt x="328" y="768"/>
                          </a:lnTo>
                          <a:lnTo>
                            <a:pt x="326" y="770"/>
                          </a:lnTo>
                          <a:lnTo>
                            <a:pt x="326" y="772"/>
                          </a:lnTo>
                          <a:lnTo>
                            <a:pt x="326" y="774"/>
                          </a:lnTo>
                          <a:lnTo>
                            <a:pt x="326" y="776"/>
                          </a:lnTo>
                          <a:lnTo>
                            <a:pt x="326" y="780"/>
                          </a:lnTo>
                          <a:lnTo>
                            <a:pt x="324" y="782"/>
                          </a:lnTo>
                          <a:lnTo>
                            <a:pt x="322" y="782"/>
                          </a:lnTo>
                          <a:lnTo>
                            <a:pt x="318" y="782"/>
                          </a:lnTo>
                          <a:lnTo>
                            <a:pt x="317" y="782"/>
                          </a:lnTo>
                          <a:lnTo>
                            <a:pt x="317" y="780"/>
                          </a:lnTo>
                          <a:lnTo>
                            <a:pt x="317" y="778"/>
                          </a:lnTo>
                          <a:lnTo>
                            <a:pt x="315" y="778"/>
                          </a:lnTo>
                          <a:lnTo>
                            <a:pt x="313" y="776"/>
                          </a:lnTo>
                          <a:lnTo>
                            <a:pt x="311" y="776"/>
                          </a:lnTo>
                          <a:lnTo>
                            <a:pt x="309" y="774"/>
                          </a:lnTo>
                          <a:lnTo>
                            <a:pt x="307" y="774"/>
                          </a:lnTo>
                          <a:lnTo>
                            <a:pt x="305" y="772"/>
                          </a:lnTo>
                          <a:lnTo>
                            <a:pt x="303" y="774"/>
                          </a:lnTo>
                          <a:lnTo>
                            <a:pt x="301" y="774"/>
                          </a:lnTo>
                          <a:lnTo>
                            <a:pt x="301" y="776"/>
                          </a:lnTo>
                          <a:lnTo>
                            <a:pt x="301" y="778"/>
                          </a:lnTo>
                          <a:lnTo>
                            <a:pt x="303" y="780"/>
                          </a:lnTo>
                          <a:lnTo>
                            <a:pt x="303" y="782"/>
                          </a:lnTo>
                          <a:lnTo>
                            <a:pt x="305" y="782"/>
                          </a:lnTo>
                          <a:lnTo>
                            <a:pt x="307" y="784"/>
                          </a:lnTo>
                          <a:lnTo>
                            <a:pt x="307" y="785"/>
                          </a:lnTo>
                          <a:lnTo>
                            <a:pt x="307" y="787"/>
                          </a:lnTo>
                          <a:lnTo>
                            <a:pt x="307" y="789"/>
                          </a:lnTo>
                          <a:lnTo>
                            <a:pt x="307" y="791"/>
                          </a:lnTo>
                          <a:lnTo>
                            <a:pt x="305" y="791"/>
                          </a:lnTo>
                          <a:lnTo>
                            <a:pt x="301" y="791"/>
                          </a:lnTo>
                          <a:lnTo>
                            <a:pt x="297" y="793"/>
                          </a:lnTo>
                          <a:lnTo>
                            <a:pt x="294" y="795"/>
                          </a:lnTo>
                          <a:lnTo>
                            <a:pt x="294" y="797"/>
                          </a:lnTo>
                          <a:lnTo>
                            <a:pt x="292" y="797"/>
                          </a:lnTo>
                          <a:lnTo>
                            <a:pt x="290" y="797"/>
                          </a:lnTo>
                          <a:lnTo>
                            <a:pt x="288" y="795"/>
                          </a:lnTo>
                          <a:lnTo>
                            <a:pt x="286" y="793"/>
                          </a:lnTo>
                          <a:lnTo>
                            <a:pt x="288" y="791"/>
                          </a:lnTo>
                          <a:lnTo>
                            <a:pt x="288" y="789"/>
                          </a:lnTo>
                          <a:lnTo>
                            <a:pt x="288" y="787"/>
                          </a:lnTo>
                          <a:lnTo>
                            <a:pt x="288" y="785"/>
                          </a:lnTo>
                          <a:lnTo>
                            <a:pt x="286" y="785"/>
                          </a:lnTo>
                          <a:lnTo>
                            <a:pt x="284" y="784"/>
                          </a:lnTo>
                          <a:lnTo>
                            <a:pt x="282" y="784"/>
                          </a:lnTo>
                          <a:lnTo>
                            <a:pt x="280" y="785"/>
                          </a:lnTo>
                          <a:lnTo>
                            <a:pt x="280" y="787"/>
                          </a:lnTo>
                          <a:lnTo>
                            <a:pt x="278" y="789"/>
                          </a:lnTo>
                          <a:lnTo>
                            <a:pt x="276" y="789"/>
                          </a:lnTo>
                          <a:lnTo>
                            <a:pt x="274" y="791"/>
                          </a:lnTo>
                          <a:lnTo>
                            <a:pt x="270" y="791"/>
                          </a:lnTo>
                          <a:lnTo>
                            <a:pt x="269" y="793"/>
                          </a:lnTo>
                          <a:lnTo>
                            <a:pt x="265" y="793"/>
                          </a:lnTo>
                          <a:lnTo>
                            <a:pt x="263" y="793"/>
                          </a:lnTo>
                          <a:lnTo>
                            <a:pt x="261" y="793"/>
                          </a:lnTo>
                          <a:lnTo>
                            <a:pt x="261" y="791"/>
                          </a:lnTo>
                          <a:lnTo>
                            <a:pt x="261" y="789"/>
                          </a:lnTo>
                          <a:lnTo>
                            <a:pt x="261" y="787"/>
                          </a:lnTo>
                          <a:lnTo>
                            <a:pt x="259" y="787"/>
                          </a:lnTo>
                          <a:lnTo>
                            <a:pt x="257" y="789"/>
                          </a:lnTo>
                          <a:lnTo>
                            <a:pt x="257" y="791"/>
                          </a:lnTo>
                          <a:lnTo>
                            <a:pt x="257" y="793"/>
                          </a:lnTo>
                          <a:lnTo>
                            <a:pt x="257" y="795"/>
                          </a:lnTo>
                          <a:lnTo>
                            <a:pt x="257" y="797"/>
                          </a:lnTo>
                          <a:lnTo>
                            <a:pt x="255" y="799"/>
                          </a:lnTo>
                          <a:lnTo>
                            <a:pt x="251" y="801"/>
                          </a:lnTo>
                          <a:lnTo>
                            <a:pt x="249" y="801"/>
                          </a:lnTo>
                          <a:lnTo>
                            <a:pt x="246" y="801"/>
                          </a:lnTo>
                          <a:lnTo>
                            <a:pt x="246" y="803"/>
                          </a:lnTo>
                          <a:lnTo>
                            <a:pt x="246" y="805"/>
                          </a:lnTo>
                          <a:lnTo>
                            <a:pt x="247" y="805"/>
                          </a:lnTo>
                          <a:lnTo>
                            <a:pt x="247" y="807"/>
                          </a:lnTo>
                          <a:lnTo>
                            <a:pt x="249" y="807"/>
                          </a:lnTo>
                          <a:lnTo>
                            <a:pt x="249" y="809"/>
                          </a:lnTo>
                          <a:lnTo>
                            <a:pt x="251" y="810"/>
                          </a:lnTo>
                          <a:lnTo>
                            <a:pt x="253" y="810"/>
                          </a:lnTo>
                          <a:lnTo>
                            <a:pt x="253" y="812"/>
                          </a:lnTo>
                          <a:lnTo>
                            <a:pt x="255" y="812"/>
                          </a:lnTo>
                          <a:lnTo>
                            <a:pt x="257" y="812"/>
                          </a:lnTo>
                          <a:lnTo>
                            <a:pt x="257" y="814"/>
                          </a:lnTo>
                          <a:lnTo>
                            <a:pt x="259" y="814"/>
                          </a:lnTo>
                          <a:lnTo>
                            <a:pt x="261" y="816"/>
                          </a:lnTo>
                          <a:lnTo>
                            <a:pt x="263" y="818"/>
                          </a:lnTo>
                          <a:lnTo>
                            <a:pt x="263" y="820"/>
                          </a:lnTo>
                          <a:lnTo>
                            <a:pt x="261" y="822"/>
                          </a:lnTo>
                          <a:lnTo>
                            <a:pt x="259" y="822"/>
                          </a:lnTo>
                          <a:lnTo>
                            <a:pt x="259" y="820"/>
                          </a:lnTo>
                          <a:lnTo>
                            <a:pt x="257" y="818"/>
                          </a:lnTo>
                          <a:lnTo>
                            <a:pt x="255" y="818"/>
                          </a:lnTo>
                          <a:lnTo>
                            <a:pt x="253" y="818"/>
                          </a:lnTo>
                          <a:lnTo>
                            <a:pt x="251" y="818"/>
                          </a:lnTo>
                          <a:lnTo>
                            <a:pt x="251" y="820"/>
                          </a:lnTo>
                          <a:lnTo>
                            <a:pt x="249" y="820"/>
                          </a:lnTo>
                          <a:lnTo>
                            <a:pt x="249" y="822"/>
                          </a:lnTo>
                          <a:lnTo>
                            <a:pt x="249" y="826"/>
                          </a:lnTo>
                          <a:lnTo>
                            <a:pt x="251" y="828"/>
                          </a:lnTo>
                          <a:lnTo>
                            <a:pt x="253" y="830"/>
                          </a:lnTo>
                          <a:lnTo>
                            <a:pt x="255" y="830"/>
                          </a:lnTo>
                          <a:lnTo>
                            <a:pt x="257" y="832"/>
                          </a:lnTo>
                          <a:lnTo>
                            <a:pt x="257" y="833"/>
                          </a:lnTo>
                          <a:lnTo>
                            <a:pt x="257" y="835"/>
                          </a:lnTo>
                          <a:lnTo>
                            <a:pt x="257" y="837"/>
                          </a:lnTo>
                          <a:lnTo>
                            <a:pt x="257" y="839"/>
                          </a:lnTo>
                          <a:lnTo>
                            <a:pt x="257" y="841"/>
                          </a:lnTo>
                          <a:lnTo>
                            <a:pt x="257" y="843"/>
                          </a:lnTo>
                          <a:lnTo>
                            <a:pt x="255" y="845"/>
                          </a:lnTo>
                          <a:lnTo>
                            <a:pt x="253" y="845"/>
                          </a:lnTo>
                          <a:lnTo>
                            <a:pt x="251" y="845"/>
                          </a:lnTo>
                          <a:lnTo>
                            <a:pt x="251" y="843"/>
                          </a:lnTo>
                          <a:lnTo>
                            <a:pt x="251" y="841"/>
                          </a:lnTo>
                          <a:lnTo>
                            <a:pt x="251" y="839"/>
                          </a:lnTo>
                          <a:lnTo>
                            <a:pt x="251" y="837"/>
                          </a:lnTo>
                          <a:lnTo>
                            <a:pt x="249" y="835"/>
                          </a:lnTo>
                          <a:lnTo>
                            <a:pt x="249" y="833"/>
                          </a:lnTo>
                          <a:lnTo>
                            <a:pt x="247" y="833"/>
                          </a:lnTo>
                          <a:lnTo>
                            <a:pt x="246" y="833"/>
                          </a:lnTo>
                          <a:lnTo>
                            <a:pt x="244" y="833"/>
                          </a:lnTo>
                          <a:lnTo>
                            <a:pt x="244" y="835"/>
                          </a:lnTo>
                          <a:lnTo>
                            <a:pt x="244" y="837"/>
                          </a:lnTo>
                          <a:lnTo>
                            <a:pt x="244" y="839"/>
                          </a:lnTo>
                          <a:lnTo>
                            <a:pt x="246" y="839"/>
                          </a:lnTo>
                          <a:lnTo>
                            <a:pt x="246" y="841"/>
                          </a:lnTo>
                          <a:lnTo>
                            <a:pt x="247" y="841"/>
                          </a:lnTo>
                          <a:lnTo>
                            <a:pt x="247" y="843"/>
                          </a:lnTo>
                          <a:lnTo>
                            <a:pt x="249" y="843"/>
                          </a:lnTo>
                          <a:lnTo>
                            <a:pt x="249" y="845"/>
                          </a:lnTo>
                          <a:lnTo>
                            <a:pt x="247" y="847"/>
                          </a:lnTo>
                          <a:lnTo>
                            <a:pt x="247" y="849"/>
                          </a:lnTo>
                          <a:lnTo>
                            <a:pt x="246" y="849"/>
                          </a:lnTo>
                          <a:lnTo>
                            <a:pt x="244" y="849"/>
                          </a:lnTo>
                          <a:lnTo>
                            <a:pt x="244" y="851"/>
                          </a:lnTo>
                          <a:lnTo>
                            <a:pt x="242" y="851"/>
                          </a:lnTo>
                          <a:lnTo>
                            <a:pt x="240" y="851"/>
                          </a:lnTo>
                          <a:lnTo>
                            <a:pt x="240" y="849"/>
                          </a:lnTo>
                          <a:lnTo>
                            <a:pt x="238" y="849"/>
                          </a:lnTo>
                          <a:lnTo>
                            <a:pt x="238" y="847"/>
                          </a:lnTo>
                          <a:lnTo>
                            <a:pt x="238" y="845"/>
                          </a:lnTo>
                          <a:lnTo>
                            <a:pt x="238" y="843"/>
                          </a:lnTo>
                          <a:lnTo>
                            <a:pt x="236" y="841"/>
                          </a:lnTo>
                          <a:lnTo>
                            <a:pt x="234" y="841"/>
                          </a:lnTo>
                          <a:lnTo>
                            <a:pt x="232" y="841"/>
                          </a:lnTo>
                          <a:lnTo>
                            <a:pt x="232" y="843"/>
                          </a:lnTo>
                          <a:lnTo>
                            <a:pt x="232" y="845"/>
                          </a:lnTo>
                          <a:lnTo>
                            <a:pt x="234" y="845"/>
                          </a:lnTo>
                          <a:lnTo>
                            <a:pt x="236" y="847"/>
                          </a:lnTo>
                          <a:lnTo>
                            <a:pt x="236" y="849"/>
                          </a:lnTo>
                          <a:lnTo>
                            <a:pt x="236" y="851"/>
                          </a:lnTo>
                          <a:lnTo>
                            <a:pt x="234" y="851"/>
                          </a:lnTo>
                          <a:lnTo>
                            <a:pt x="232" y="851"/>
                          </a:lnTo>
                          <a:lnTo>
                            <a:pt x="232" y="849"/>
                          </a:lnTo>
                          <a:lnTo>
                            <a:pt x="230" y="849"/>
                          </a:lnTo>
                          <a:lnTo>
                            <a:pt x="230" y="847"/>
                          </a:lnTo>
                          <a:lnTo>
                            <a:pt x="228" y="847"/>
                          </a:lnTo>
                          <a:lnTo>
                            <a:pt x="226" y="849"/>
                          </a:lnTo>
                          <a:lnTo>
                            <a:pt x="224" y="849"/>
                          </a:lnTo>
                          <a:lnTo>
                            <a:pt x="224" y="851"/>
                          </a:lnTo>
                          <a:lnTo>
                            <a:pt x="224" y="853"/>
                          </a:lnTo>
                          <a:lnTo>
                            <a:pt x="224" y="855"/>
                          </a:lnTo>
                          <a:lnTo>
                            <a:pt x="224" y="857"/>
                          </a:lnTo>
                          <a:lnTo>
                            <a:pt x="222" y="858"/>
                          </a:lnTo>
                          <a:lnTo>
                            <a:pt x="221" y="858"/>
                          </a:lnTo>
                          <a:lnTo>
                            <a:pt x="221" y="860"/>
                          </a:lnTo>
                          <a:lnTo>
                            <a:pt x="219" y="860"/>
                          </a:lnTo>
                          <a:lnTo>
                            <a:pt x="217" y="860"/>
                          </a:lnTo>
                          <a:lnTo>
                            <a:pt x="217" y="862"/>
                          </a:lnTo>
                          <a:lnTo>
                            <a:pt x="215" y="862"/>
                          </a:lnTo>
                          <a:lnTo>
                            <a:pt x="215" y="864"/>
                          </a:lnTo>
                          <a:lnTo>
                            <a:pt x="215" y="866"/>
                          </a:lnTo>
                          <a:lnTo>
                            <a:pt x="217" y="866"/>
                          </a:lnTo>
                          <a:lnTo>
                            <a:pt x="217" y="868"/>
                          </a:lnTo>
                          <a:lnTo>
                            <a:pt x="217" y="870"/>
                          </a:lnTo>
                          <a:lnTo>
                            <a:pt x="217" y="872"/>
                          </a:lnTo>
                          <a:lnTo>
                            <a:pt x="215" y="872"/>
                          </a:lnTo>
                          <a:lnTo>
                            <a:pt x="213" y="872"/>
                          </a:lnTo>
                          <a:lnTo>
                            <a:pt x="211" y="872"/>
                          </a:lnTo>
                          <a:lnTo>
                            <a:pt x="209" y="872"/>
                          </a:lnTo>
                          <a:lnTo>
                            <a:pt x="207" y="872"/>
                          </a:lnTo>
                          <a:lnTo>
                            <a:pt x="205" y="874"/>
                          </a:lnTo>
                          <a:lnTo>
                            <a:pt x="205" y="876"/>
                          </a:lnTo>
                          <a:lnTo>
                            <a:pt x="207" y="876"/>
                          </a:lnTo>
                          <a:lnTo>
                            <a:pt x="207" y="878"/>
                          </a:lnTo>
                          <a:lnTo>
                            <a:pt x="209" y="878"/>
                          </a:lnTo>
                          <a:lnTo>
                            <a:pt x="211" y="878"/>
                          </a:lnTo>
                          <a:lnTo>
                            <a:pt x="213" y="878"/>
                          </a:lnTo>
                          <a:lnTo>
                            <a:pt x="215" y="878"/>
                          </a:lnTo>
                          <a:lnTo>
                            <a:pt x="217" y="878"/>
                          </a:lnTo>
                          <a:lnTo>
                            <a:pt x="219" y="878"/>
                          </a:lnTo>
                          <a:lnTo>
                            <a:pt x="219" y="880"/>
                          </a:lnTo>
                          <a:lnTo>
                            <a:pt x="221" y="880"/>
                          </a:lnTo>
                          <a:lnTo>
                            <a:pt x="221" y="881"/>
                          </a:lnTo>
                          <a:lnTo>
                            <a:pt x="222" y="883"/>
                          </a:lnTo>
                          <a:lnTo>
                            <a:pt x="222" y="885"/>
                          </a:lnTo>
                          <a:lnTo>
                            <a:pt x="222" y="887"/>
                          </a:lnTo>
                          <a:lnTo>
                            <a:pt x="221" y="887"/>
                          </a:lnTo>
                          <a:lnTo>
                            <a:pt x="219" y="887"/>
                          </a:lnTo>
                          <a:lnTo>
                            <a:pt x="217" y="887"/>
                          </a:lnTo>
                          <a:lnTo>
                            <a:pt x="215" y="887"/>
                          </a:lnTo>
                          <a:lnTo>
                            <a:pt x="213" y="887"/>
                          </a:lnTo>
                          <a:lnTo>
                            <a:pt x="211" y="887"/>
                          </a:lnTo>
                          <a:lnTo>
                            <a:pt x="211" y="889"/>
                          </a:lnTo>
                          <a:lnTo>
                            <a:pt x="211" y="891"/>
                          </a:lnTo>
                          <a:lnTo>
                            <a:pt x="213" y="891"/>
                          </a:lnTo>
                          <a:lnTo>
                            <a:pt x="213" y="893"/>
                          </a:lnTo>
                          <a:lnTo>
                            <a:pt x="215" y="895"/>
                          </a:lnTo>
                          <a:lnTo>
                            <a:pt x="215" y="897"/>
                          </a:lnTo>
                          <a:lnTo>
                            <a:pt x="217" y="901"/>
                          </a:lnTo>
                          <a:lnTo>
                            <a:pt x="217" y="903"/>
                          </a:lnTo>
                          <a:lnTo>
                            <a:pt x="217" y="905"/>
                          </a:lnTo>
                          <a:lnTo>
                            <a:pt x="217" y="908"/>
                          </a:lnTo>
                          <a:lnTo>
                            <a:pt x="217" y="910"/>
                          </a:lnTo>
                          <a:lnTo>
                            <a:pt x="217" y="912"/>
                          </a:lnTo>
                          <a:lnTo>
                            <a:pt x="217" y="914"/>
                          </a:lnTo>
                          <a:lnTo>
                            <a:pt x="215" y="914"/>
                          </a:lnTo>
                          <a:lnTo>
                            <a:pt x="213" y="914"/>
                          </a:lnTo>
                          <a:lnTo>
                            <a:pt x="211" y="914"/>
                          </a:lnTo>
                          <a:lnTo>
                            <a:pt x="211" y="916"/>
                          </a:lnTo>
                          <a:lnTo>
                            <a:pt x="209" y="916"/>
                          </a:lnTo>
                          <a:lnTo>
                            <a:pt x="209" y="918"/>
                          </a:lnTo>
                          <a:lnTo>
                            <a:pt x="207" y="918"/>
                          </a:lnTo>
                          <a:lnTo>
                            <a:pt x="205" y="920"/>
                          </a:lnTo>
                          <a:lnTo>
                            <a:pt x="203" y="920"/>
                          </a:lnTo>
                          <a:lnTo>
                            <a:pt x="201" y="920"/>
                          </a:lnTo>
                          <a:lnTo>
                            <a:pt x="199" y="918"/>
                          </a:lnTo>
                          <a:lnTo>
                            <a:pt x="198" y="918"/>
                          </a:lnTo>
                          <a:lnTo>
                            <a:pt x="198" y="920"/>
                          </a:lnTo>
                          <a:lnTo>
                            <a:pt x="196" y="920"/>
                          </a:lnTo>
                          <a:lnTo>
                            <a:pt x="196" y="922"/>
                          </a:lnTo>
                          <a:lnTo>
                            <a:pt x="196" y="924"/>
                          </a:lnTo>
                          <a:lnTo>
                            <a:pt x="198" y="924"/>
                          </a:lnTo>
                          <a:lnTo>
                            <a:pt x="198" y="926"/>
                          </a:lnTo>
                          <a:lnTo>
                            <a:pt x="198" y="928"/>
                          </a:lnTo>
                          <a:lnTo>
                            <a:pt x="198" y="929"/>
                          </a:lnTo>
                          <a:lnTo>
                            <a:pt x="198" y="931"/>
                          </a:lnTo>
                          <a:lnTo>
                            <a:pt x="198" y="933"/>
                          </a:lnTo>
                          <a:lnTo>
                            <a:pt x="198" y="935"/>
                          </a:lnTo>
                          <a:lnTo>
                            <a:pt x="196" y="935"/>
                          </a:lnTo>
                          <a:lnTo>
                            <a:pt x="196" y="937"/>
                          </a:lnTo>
                          <a:lnTo>
                            <a:pt x="194" y="937"/>
                          </a:lnTo>
                          <a:lnTo>
                            <a:pt x="192" y="937"/>
                          </a:lnTo>
                          <a:lnTo>
                            <a:pt x="190" y="937"/>
                          </a:lnTo>
                          <a:lnTo>
                            <a:pt x="188" y="939"/>
                          </a:lnTo>
                          <a:lnTo>
                            <a:pt x="186" y="939"/>
                          </a:lnTo>
                          <a:lnTo>
                            <a:pt x="186" y="941"/>
                          </a:lnTo>
                          <a:lnTo>
                            <a:pt x="184" y="941"/>
                          </a:lnTo>
                          <a:lnTo>
                            <a:pt x="182" y="943"/>
                          </a:lnTo>
                          <a:lnTo>
                            <a:pt x="180" y="943"/>
                          </a:lnTo>
                          <a:lnTo>
                            <a:pt x="178" y="943"/>
                          </a:lnTo>
                          <a:lnTo>
                            <a:pt x="176" y="943"/>
                          </a:lnTo>
                          <a:lnTo>
                            <a:pt x="174" y="945"/>
                          </a:lnTo>
                          <a:lnTo>
                            <a:pt x="171" y="945"/>
                          </a:lnTo>
                          <a:lnTo>
                            <a:pt x="169" y="945"/>
                          </a:lnTo>
                          <a:lnTo>
                            <a:pt x="167" y="945"/>
                          </a:lnTo>
                          <a:lnTo>
                            <a:pt x="165" y="947"/>
                          </a:lnTo>
                          <a:lnTo>
                            <a:pt x="163" y="947"/>
                          </a:lnTo>
                          <a:lnTo>
                            <a:pt x="161" y="947"/>
                          </a:lnTo>
                          <a:lnTo>
                            <a:pt x="159" y="947"/>
                          </a:lnTo>
                          <a:lnTo>
                            <a:pt x="159" y="949"/>
                          </a:lnTo>
                          <a:lnTo>
                            <a:pt x="159" y="951"/>
                          </a:lnTo>
                          <a:lnTo>
                            <a:pt x="159" y="953"/>
                          </a:lnTo>
                          <a:lnTo>
                            <a:pt x="157" y="954"/>
                          </a:lnTo>
                          <a:lnTo>
                            <a:pt x="155" y="953"/>
                          </a:lnTo>
                          <a:lnTo>
                            <a:pt x="150" y="949"/>
                          </a:lnTo>
                          <a:lnTo>
                            <a:pt x="148" y="947"/>
                          </a:lnTo>
                          <a:lnTo>
                            <a:pt x="146" y="947"/>
                          </a:lnTo>
                          <a:lnTo>
                            <a:pt x="144" y="947"/>
                          </a:lnTo>
                          <a:lnTo>
                            <a:pt x="144" y="945"/>
                          </a:lnTo>
                          <a:lnTo>
                            <a:pt x="142" y="945"/>
                          </a:lnTo>
                          <a:lnTo>
                            <a:pt x="142" y="943"/>
                          </a:lnTo>
                          <a:lnTo>
                            <a:pt x="140" y="943"/>
                          </a:lnTo>
                          <a:lnTo>
                            <a:pt x="140" y="941"/>
                          </a:lnTo>
                          <a:lnTo>
                            <a:pt x="138" y="941"/>
                          </a:lnTo>
                          <a:lnTo>
                            <a:pt x="136" y="939"/>
                          </a:lnTo>
                          <a:lnTo>
                            <a:pt x="134" y="939"/>
                          </a:lnTo>
                          <a:lnTo>
                            <a:pt x="132" y="939"/>
                          </a:lnTo>
                          <a:lnTo>
                            <a:pt x="132" y="941"/>
                          </a:lnTo>
                          <a:lnTo>
                            <a:pt x="130" y="941"/>
                          </a:lnTo>
                          <a:lnTo>
                            <a:pt x="130" y="943"/>
                          </a:lnTo>
                          <a:lnTo>
                            <a:pt x="130" y="945"/>
                          </a:lnTo>
                          <a:lnTo>
                            <a:pt x="130" y="947"/>
                          </a:lnTo>
                          <a:lnTo>
                            <a:pt x="128" y="949"/>
                          </a:lnTo>
                          <a:lnTo>
                            <a:pt x="128" y="951"/>
                          </a:lnTo>
                          <a:lnTo>
                            <a:pt x="126" y="951"/>
                          </a:lnTo>
                          <a:lnTo>
                            <a:pt x="126" y="953"/>
                          </a:lnTo>
                          <a:lnTo>
                            <a:pt x="125" y="953"/>
                          </a:lnTo>
                          <a:lnTo>
                            <a:pt x="125" y="951"/>
                          </a:lnTo>
                          <a:lnTo>
                            <a:pt x="123" y="951"/>
                          </a:lnTo>
                          <a:lnTo>
                            <a:pt x="123" y="949"/>
                          </a:lnTo>
                          <a:lnTo>
                            <a:pt x="123" y="947"/>
                          </a:lnTo>
                          <a:lnTo>
                            <a:pt x="123" y="945"/>
                          </a:lnTo>
                          <a:lnTo>
                            <a:pt x="123" y="943"/>
                          </a:lnTo>
                          <a:lnTo>
                            <a:pt x="123" y="941"/>
                          </a:lnTo>
                          <a:lnTo>
                            <a:pt x="123" y="939"/>
                          </a:lnTo>
                          <a:lnTo>
                            <a:pt x="121" y="937"/>
                          </a:lnTo>
                          <a:lnTo>
                            <a:pt x="119" y="935"/>
                          </a:lnTo>
                          <a:lnTo>
                            <a:pt x="117" y="935"/>
                          </a:lnTo>
                          <a:lnTo>
                            <a:pt x="115" y="935"/>
                          </a:lnTo>
                          <a:lnTo>
                            <a:pt x="113" y="935"/>
                          </a:lnTo>
                          <a:lnTo>
                            <a:pt x="113" y="937"/>
                          </a:lnTo>
                          <a:lnTo>
                            <a:pt x="115" y="939"/>
                          </a:lnTo>
                          <a:lnTo>
                            <a:pt x="117" y="941"/>
                          </a:lnTo>
                          <a:lnTo>
                            <a:pt x="119" y="943"/>
                          </a:lnTo>
                          <a:lnTo>
                            <a:pt x="121" y="945"/>
                          </a:lnTo>
                          <a:lnTo>
                            <a:pt x="121" y="947"/>
                          </a:lnTo>
                          <a:lnTo>
                            <a:pt x="121" y="949"/>
                          </a:lnTo>
                          <a:lnTo>
                            <a:pt x="119" y="951"/>
                          </a:lnTo>
                          <a:lnTo>
                            <a:pt x="117" y="953"/>
                          </a:lnTo>
                          <a:lnTo>
                            <a:pt x="117" y="954"/>
                          </a:lnTo>
                          <a:lnTo>
                            <a:pt x="115" y="954"/>
                          </a:lnTo>
                          <a:lnTo>
                            <a:pt x="115" y="956"/>
                          </a:lnTo>
                          <a:lnTo>
                            <a:pt x="109" y="954"/>
                          </a:lnTo>
                          <a:lnTo>
                            <a:pt x="109" y="956"/>
                          </a:lnTo>
                          <a:lnTo>
                            <a:pt x="107" y="958"/>
                          </a:lnTo>
                          <a:lnTo>
                            <a:pt x="107" y="960"/>
                          </a:lnTo>
                          <a:lnTo>
                            <a:pt x="107" y="962"/>
                          </a:lnTo>
                          <a:lnTo>
                            <a:pt x="105" y="962"/>
                          </a:lnTo>
                          <a:lnTo>
                            <a:pt x="105" y="964"/>
                          </a:lnTo>
                          <a:lnTo>
                            <a:pt x="103" y="966"/>
                          </a:lnTo>
                          <a:lnTo>
                            <a:pt x="102" y="968"/>
                          </a:lnTo>
                          <a:lnTo>
                            <a:pt x="102" y="966"/>
                          </a:lnTo>
                          <a:lnTo>
                            <a:pt x="100" y="966"/>
                          </a:lnTo>
                          <a:lnTo>
                            <a:pt x="100" y="964"/>
                          </a:lnTo>
                          <a:lnTo>
                            <a:pt x="98" y="964"/>
                          </a:lnTo>
                          <a:lnTo>
                            <a:pt x="98" y="962"/>
                          </a:lnTo>
                          <a:lnTo>
                            <a:pt x="100" y="960"/>
                          </a:lnTo>
                          <a:lnTo>
                            <a:pt x="100" y="958"/>
                          </a:lnTo>
                          <a:lnTo>
                            <a:pt x="100" y="956"/>
                          </a:lnTo>
                          <a:lnTo>
                            <a:pt x="100" y="954"/>
                          </a:lnTo>
                          <a:lnTo>
                            <a:pt x="98" y="953"/>
                          </a:lnTo>
                          <a:lnTo>
                            <a:pt x="96" y="953"/>
                          </a:lnTo>
                          <a:lnTo>
                            <a:pt x="94" y="953"/>
                          </a:lnTo>
                          <a:lnTo>
                            <a:pt x="94" y="954"/>
                          </a:lnTo>
                          <a:lnTo>
                            <a:pt x="92" y="956"/>
                          </a:lnTo>
                          <a:lnTo>
                            <a:pt x="90" y="958"/>
                          </a:lnTo>
                          <a:lnTo>
                            <a:pt x="88" y="958"/>
                          </a:lnTo>
                          <a:lnTo>
                            <a:pt x="86" y="958"/>
                          </a:lnTo>
                          <a:lnTo>
                            <a:pt x="84" y="958"/>
                          </a:lnTo>
                          <a:lnTo>
                            <a:pt x="82" y="958"/>
                          </a:lnTo>
                          <a:lnTo>
                            <a:pt x="82" y="960"/>
                          </a:lnTo>
                          <a:lnTo>
                            <a:pt x="80" y="960"/>
                          </a:lnTo>
                          <a:lnTo>
                            <a:pt x="78" y="960"/>
                          </a:lnTo>
                          <a:lnTo>
                            <a:pt x="77" y="960"/>
                          </a:lnTo>
                          <a:lnTo>
                            <a:pt x="77" y="962"/>
                          </a:lnTo>
                          <a:lnTo>
                            <a:pt x="75" y="962"/>
                          </a:lnTo>
                          <a:lnTo>
                            <a:pt x="75" y="960"/>
                          </a:lnTo>
                          <a:lnTo>
                            <a:pt x="73" y="960"/>
                          </a:lnTo>
                          <a:lnTo>
                            <a:pt x="73" y="958"/>
                          </a:lnTo>
                          <a:lnTo>
                            <a:pt x="75" y="958"/>
                          </a:lnTo>
                          <a:lnTo>
                            <a:pt x="77" y="956"/>
                          </a:lnTo>
                          <a:lnTo>
                            <a:pt x="78" y="956"/>
                          </a:lnTo>
                          <a:lnTo>
                            <a:pt x="78" y="954"/>
                          </a:lnTo>
                          <a:lnTo>
                            <a:pt x="78" y="953"/>
                          </a:lnTo>
                          <a:lnTo>
                            <a:pt x="77" y="951"/>
                          </a:lnTo>
                          <a:lnTo>
                            <a:pt x="77" y="949"/>
                          </a:lnTo>
                          <a:lnTo>
                            <a:pt x="75" y="949"/>
                          </a:lnTo>
                          <a:lnTo>
                            <a:pt x="75" y="947"/>
                          </a:lnTo>
                          <a:lnTo>
                            <a:pt x="73" y="947"/>
                          </a:lnTo>
                          <a:lnTo>
                            <a:pt x="71" y="947"/>
                          </a:lnTo>
                          <a:lnTo>
                            <a:pt x="69" y="947"/>
                          </a:lnTo>
                          <a:lnTo>
                            <a:pt x="69" y="949"/>
                          </a:lnTo>
                          <a:lnTo>
                            <a:pt x="67" y="949"/>
                          </a:lnTo>
                          <a:lnTo>
                            <a:pt x="65" y="949"/>
                          </a:lnTo>
                          <a:lnTo>
                            <a:pt x="65" y="951"/>
                          </a:lnTo>
                          <a:lnTo>
                            <a:pt x="63" y="951"/>
                          </a:lnTo>
                          <a:lnTo>
                            <a:pt x="63" y="953"/>
                          </a:lnTo>
                          <a:lnTo>
                            <a:pt x="63" y="954"/>
                          </a:lnTo>
                          <a:lnTo>
                            <a:pt x="61" y="954"/>
                          </a:lnTo>
                          <a:lnTo>
                            <a:pt x="61" y="956"/>
                          </a:lnTo>
                          <a:lnTo>
                            <a:pt x="59" y="956"/>
                          </a:lnTo>
                          <a:lnTo>
                            <a:pt x="57" y="956"/>
                          </a:lnTo>
                          <a:lnTo>
                            <a:pt x="57" y="954"/>
                          </a:lnTo>
                          <a:lnTo>
                            <a:pt x="59" y="953"/>
                          </a:lnTo>
                          <a:lnTo>
                            <a:pt x="59" y="951"/>
                          </a:lnTo>
                          <a:lnTo>
                            <a:pt x="59" y="949"/>
                          </a:lnTo>
                          <a:lnTo>
                            <a:pt x="59" y="947"/>
                          </a:lnTo>
                          <a:lnTo>
                            <a:pt x="61" y="947"/>
                          </a:lnTo>
                          <a:lnTo>
                            <a:pt x="61" y="945"/>
                          </a:lnTo>
                          <a:lnTo>
                            <a:pt x="63" y="945"/>
                          </a:lnTo>
                          <a:lnTo>
                            <a:pt x="63" y="943"/>
                          </a:lnTo>
                          <a:lnTo>
                            <a:pt x="61" y="943"/>
                          </a:lnTo>
                          <a:lnTo>
                            <a:pt x="61" y="941"/>
                          </a:lnTo>
                          <a:lnTo>
                            <a:pt x="59" y="941"/>
                          </a:lnTo>
                          <a:lnTo>
                            <a:pt x="59" y="939"/>
                          </a:lnTo>
                          <a:lnTo>
                            <a:pt x="57" y="939"/>
                          </a:lnTo>
                          <a:lnTo>
                            <a:pt x="57" y="937"/>
                          </a:lnTo>
                          <a:lnTo>
                            <a:pt x="55" y="937"/>
                          </a:lnTo>
                          <a:lnTo>
                            <a:pt x="55" y="939"/>
                          </a:lnTo>
                          <a:lnTo>
                            <a:pt x="54" y="941"/>
                          </a:lnTo>
                          <a:lnTo>
                            <a:pt x="55" y="941"/>
                          </a:lnTo>
                          <a:lnTo>
                            <a:pt x="55" y="943"/>
                          </a:lnTo>
                          <a:lnTo>
                            <a:pt x="57" y="945"/>
                          </a:lnTo>
                          <a:lnTo>
                            <a:pt x="57" y="947"/>
                          </a:lnTo>
                          <a:lnTo>
                            <a:pt x="57" y="949"/>
                          </a:lnTo>
                          <a:lnTo>
                            <a:pt x="57" y="951"/>
                          </a:lnTo>
                          <a:lnTo>
                            <a:pt x="55" y="951"/>
                          </a:lnTo>
                          <a:lnTo>
                            <a:pt x="54" y="953"/>
                          </a:lnTo>
                          <a:lnTo>
                            <a:pt x="52" y="951"/>
                          </a:lnTo>
                          <a:lnTo>
                            <a:pt x="52" y="949"/>
                          </a:lnTo>
                          <a:lnTo>
                            <a:pt x="50" y="949"/>
                          </a:lnTo>
                          <a:lnTo>
                            <a:pt x="50" y="947"/>
                          </a:lnTo>
                          <a:lnTo>
                            <a:pt x="50" y="945"/>
                          </a:lnTo>
                          <a:lnTo>
                            <a:pt x="50" y="943"/>
                          </a:lnTo>
                          <a:lnTo>
                            <a:pt x="48" y="941"/>
                          </a:lnTo>
                          <a:lnTo>
                            <a:pt x="48" y="939"/>
                          </a:lnTo>
                          <a:lnTo>
                            <a:pt x="48" y="937"/>
                          </a:lnTo>
                          <a:lnTo>
                            <a:pt x="46" y="937"/>
                          </a:lnTo>
                          <a:lnTo>
                            <a:pt x="44" y="935"/>
                          </a:lnTo>
                          <a:lnTo>
                            <a:pt x="40" y="935"/>
                          </a:lnTo>
                          <a:lnTo>
                            <a:pt x="38" y="937"/>
                          </a:lnTo>
                          <a:lnTo>
                            <a:pt x="38" y="939"/>
                          </a:lnTo>
                          <a:lnTo>
                            <a:pt x="40" y="941"/>
                          </a:lnTo>
                          <a:lnTo>
                            <a:pt x="40" y="943"/>
                          </a:lnTo>
                          <a:lnTo>
                            <a:pt x="42" y="943"/>
                          </a:lnTo>
                          <a:lnTo>
                            <a:pt x="42" y="945"/>
                          </a:lnTo>
                          <a:lnTo>
                            <a:pt x="42" y="947"/>
                          </a:lnTo>
                          <a:lnTo>
                            <a:pt x="42" y="949"/>
                          </a:lnTo>
                          <a:lnTo>
                            <a:pt x="42" y="951"/>
                          </a:lnTo>
                          <a:lnTo>
                            <a:pt x="42" y="953"/>
                          </a:lnTo>
                          <a:lnTo>
                            <a:pt x="40" y="953"/>
                          </a:lnTo>
                          <a:lnTo>
                            <a:pt x="38" y="954"/>
                          </a:lnTo>
                          <a:lnTo>
                            <a:pt x="36" y="954"/>
                          </a:lnTo>
                          <a:lnTo>
                            <a:pt x="34" y="953"/>
                          </a:lnTo>
                          <a:lnTo>
                            <a:pt x="34" y="951"/>
                          </a:lnTo>
                          <a:lnTo>
                            <a:pt x="32" y="951"/>
                          </a:lnTo>
                          <a:lnTo>
                            <a:pt x="34" y="951"/>
                          </a:lnTo>
                          <a:lnTo>
                            <a:pt x="34" y="949"/>
                          </a:lnTo>
                          <a:lnTo>
                            <a:pt x="36" y="947"/>
                          </a:lnTo>
                          <a:lnTo>
                            <a:pt x="36" y="945"/>
                          </a:lnTo>
                          <a:lnTo>
                            <a:pt x="36" y="943"/>
                          </a:lnTo>
                          <a:lnTo>
                            <a:pt x="36" y="941"/>
                          </a:lnTo>
                          <a:lnTo>
                            <a:pt x="36" y="939"/>
                          </a:lnTo>
                          <a:lnTo>
                            <a:pt x="34" y="939"/>
                          </a:lnTo>
                          <a:lnTo>
                            <a:pt x="32" y="939"/>
                          </a:lnTo>
                          <a:lnTo>
                            <a:pt x="32" y="941"/>
                          </a:lnTo>
                          <a:lnTo>
                            <a:pt x="30" y="941"/>
                          </a:lnTo>
                          <a:lnTo>
                            <a:pt x="30" y="943"/>
                          </a:lnTo>
                          <a:lnTo>
                            <a:pt x="29" y="943"/>
                          </a:lnTo>
                          <a:lnTo>
                            <a:pt x="27" y="943"/>
                          </a:lnTo>
                          <a:lnTo>
                            <a:pt x="25" y="943"/>
                          </a:lnTo>
                          <a:lnTo>
                            <a:pt x="25" y="941"/>
                          </a:lnTo>
                          <a:lnTo>
                            <a:pt x="23" y="939"/>
                          </a:lnTo>
                          <a:lnTo>
                            <a:pt x="23" y="937"/>
                          </a:lnTo>
                          <a:lnTo>
                            <a:pt x="21" y="937"/>
                          </a:lnTo>
                          <a:lnTo>
                            <a:pt x="21" y="935"/>
                          </a:lnTo>
                          <a:lnTo>
                            <a:pt x="19" y="935"/>
                          </a:lnTo>
                          <a:lnTo>
                            <a:pt x="17" y="935"/>
                          </a:lnTo>
                          <a:lnTo>
                            <a:pt x="17" y="937"/>
                          </a:lnTo>
                          <a:lnTo>
                            <a:pt x="15" y="939"/>
                          </a:lnTo>
                          <a:lnTo>
                            <a:pt x="13" y="939"/>
                          </a:lnTo>
                          <a:lnTo>
                            <a:pt x="13" y="941"/>
                          </a:lnTo>
                          <a:lnTo>
                            <a:pt x="13" y="943"/>
                          </a:lnTo>
                          <a:lnTo>
                            <a:pt x="13" y="945"/>
                          </a:lnTo>
                          <a:lnTo>
                            <a:pt x="13" y="947"/>
                          </a:lnTo>
                          <a:lnTo>
                            <a:pt x="13" y="949"/>
                          </a:lnTo>
                          <a:lnTo>
                            <a:pt x="11" y="949"/>
                          </a:lnTo>
                          <a:lnTo>
                            <a:pt x="11" y="947"/>
                          </a:lnTo>
                          <a:lnTo>
                            <a:pt x="9" y="947"/>
                          </a:lnTo>
                          <a:lnTo>
                            <a:pt x="9" y="945"/>
                          </a:lnTo>
                          <a:lnTo>
                            <a:pt x="7" y="945"/>
                          </a:lnTo>
                          <a:lnTo>
                            <a:pt x="7" y="943"/>
                          </a:lnTo>
                          <a:lnTo>
                            <a:pt x="7" y="941"/>
                          </a:lnTo>
                          <a:lnTo>
                            <a:pt x="9" y="941"/>
                          </a:lnTo>
                          <a:lnTo>
                            <a:pt x="11" y="941"/>
                          </a:lnTo>
                          <a:lnTo>
                            <a:pt x="13" y="941"/>
                          </a:lnTo>
                          <a:lnTo>
                            <a:pt x="13" y="939"/>
                          </a:lnTo>
                          <a:lnTo>
                            <a:pt x="13" y="937"/>
                          </a:lnTo>
                          <a:lnTo>
                            <a:pt x="11" y="937"/>
                          </a:lnTo>
                          <a:lnTo>
                            <a:pt x="9" y="937"/>
                          </a:lnTo>
                          <a:lnTo>
                            <a:pt x="7" y="937"/>
                          </a:lnTo>
                          <a:lnTo>
                            <a:pt x="7" y="935"/>
                          </a:lnTo>
                          <a:lnTo>
                            <a:pt x="6" y="935"/>
                          </a:lnTo>
                          <a:lnTo>
                            <a:pt x="6" y="933"/>
                          </a:lnTo>
                          <a:lnTo>
                            <a:pt x="6" y="931"/>
                          </a:lnTo>
                          <a:lnTo>
                            <a:pt x="4" y="929"/>
                          </a:lnTo>
                          <a:lnTo>
                            <a:pt x="2" y="929"/>
                          </a:lnTo>
                          <a:lnTo>
                            <a:pt x="2" y="903"/>
                          </a:lnTo>
                          <a:lnTo>
                            <a:pt x="2" y="883"/>
                          </a:lnTo>
                          <a:lnTo>
                            <a:pt x="2" y="857"/>
                          </a:lnTo>
                          <a:lnTo>
                            <a:pt x="2" y="833"/>
                          </a:lnTo>
                          <a:lnTo>
                            <a:pt x="2" y="809"/>
                          </a:lnTo>
                          <a:lnTo>
                            <a:pt x="2" y="803"/>
                          </a:lnTo>
                          <a:lnTo>
                            <a:pt x="2" y="787"/>
                          </a:lnTo>
                          <a:lnTo>
                            <a:pt x="2" y="724"/>
                          </a:lnTo>
                          <a:lnTo>
                            <a:pt x="2" y="661"/>
                          </a:lnTo>
                          <a:lnTo>
                            <a:pt x="2" y="624"/>
                          </a:lnTo>
                          <a:lnTo>
                            <a:pt x="2" y="622"/>
                          </a:lnTo>
                          <a:lnTo>
                            <a:pt x="2" y="615"/>
                          </a:lnTo>
                          <a:lnTo>
                            <a:pt x="2" y="582"/>
                          </a:lnTo>
                          <a:lnTo>
                            <a:pt x="2" y="567"/>
                          </a:lnTo>
                          <a:lnTo>
                            <a:pt x="2" y="555"/>
                          </a:lnTo>
                          <a:lnTo>
                            <a:pt x="0" y="532"/>
                          </a:lnTo>
                          <a:lnTo>
                            <a:pt x="0" y="519"/>
                          </a:lnTo>
                          <a:lnTo>
                            <a:pt x="0" y="507"/>
                          </a:lnTo>
                          <a:lnTo>
                            <a:pt x="0" y="486"/>
                          </a:lnTo>
                          <a:lnTo>
                            <a:pt x="0" y="471"/>
                          </a:lnTo>
                          <a:lnTo>
                            <a:pt x="0" y="467"/>
                          </a:lnTo>
                          <a:lnTo>
                            <a:pt x="0" y="440"/>
                          </a:lnTo>
                          <a:lnTo>
                            <a:pt x="0" y="436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7" name="Freeform 4877">
                      <a:extLst>
                        <a:ext uri="{FF2B5EF4-FFF2-40B4-BE49-F238E27FC236}">
                          <a16:creationId xmlns:a16="http://schemas.microsoft.com/office/drawing/2014/main" id="{D251EC75-E890-0DB7-6A3E-7557445AC7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32" y="2464"/>
                      <a:ext cx="1104" cy="787"/>
                    </a:xfrm>
                    <a:custGeom>
                      <a:avLst/>
                      <a:gdLst>
                        <a:gd name="T0" fmla="*/ 157 w 1104"/>
                        <a:gd name="T1" fmla="*/ 307 h 787"/>
                        <a:gd name="T2" fmla="*/ 163 w 1104"/>
                        <a:gd name="T3" fmla="*/ 265 h 787"/>
                        <a:gd name="T4" fmla="*/ 190 w 1104"/>
                        <a:gd name="T5" fmla="*/ 228 h 787"/>
                        <a:gd name="T6" fmla="*/ 213 w 1104"/>
                        <a:gd name="T7" fmla="*/ 219 h 787"/>
                        <a:gd name="T8" fmla="*/ 217 w 1104"/>
                        <a:gd name="T9" fmla="*/ 174 h 787"/>
                        <a:gd name="T10" fmla="*/ 261 w 1104"/>
                        <a:gd name="T11" fmla="*/ 159 h 787"/>
                        <a:gd name="T12" fmla="*/ 296 w 1104"/>
                        <a:gd name="T13" fmla="*/ 155 h 787"/>
                        <a:gd name="T14" fmla="*/ 324 w 1104"/>
                        <a:gd name="T15" fmla="*/ 132 h 787"/>
                        <a:gd name="T16" fmla="*/ 357 w 1104"/>
                        <a:gd name="T17" fmla="*/ 130 h 787"/>
                        <a:gd name="T18" fmla="*/ 384 w 1104"/>
                        <a:gd name="T19" fmla="*/ 109 h 787"/>
                        <a:gd name="T20" fmla="*/ 418 w 1104"/>
                        <a:gd name="T21" fmla="*/ 103 h 787"/>
                        <a:gd name="T22" fmla="*/ 441 w 1104"/>
                        <a:gd name="T23" fmla="*/ 96 h 787"/>
                        <a:gd name="T24" fmla="*/ 470 w 1104"/>
                        <a:gd name="T25" fmla="*/ 107 h 787"/>
                        <a:gd name="T26" fmla="*/ 507 w 1104"/>
                        <a:gd name="T27" fmla="*/ 107 h 787"/>
                        <a:gd name="T28" fmla="*/ 536 w 1104"/>
                        <a:gd name="T29" fmla="*/ 98 h 787"/>
                        <a:gd name="T30" fmla="*/ 568 w 1104"/>
                        <a:gd name="T31" fmla="*/ 90 h 787"/>
                        <a:gd name="T32" fmla="*/ 609 w 1104"/>
                        <a:gd name="T33" fmla="*/ 71 h 787"/>
                        <a:gd name="T34" fmla="*/ 635 w 1104"/>
                        <a:gd name="T35" fmla="*/ 71 h 787"/>
                        <a:gd name="T36" fmla="*/ 662 w 1104"/>
                        <a:gd name="T37" fmla="*/ 55 h 787"/>
                        <a:gd name="T38" fmla="*/ 672 w 1104"/>
                        <a:gd name="T39" fmla="*/ 32 h 787"/>
                        <a:gd name="T40" fmla="*/ 718 w 1104"/>
                        <a:gd name="T41" fmla="*/ 19 h 787"/>
                        <a:gd name="T42" fmla="*/ 754 w 1104"/>
                        <a:gd name="T43" fmla="*/ 28 h 787"/>
                        <a:gd name="T44" fmla="*/ 789 w 1104"/>
                        <a:gd name="T45" fmla="*/ 17 h 787"/>
                        <a:gd name="T46" fmla="*/ 854 w 1104"/>
                        <a:gd name="T47" fmla="*/ 3 h 787"/>
                        <a:gd name="T48" fmla="*/ 879 w 1104"/>
                        <a:gd name="T49" fmla="*/ 48 h 787"/>
                        <a:gd name="T50" fmla="*/ 914 w 1104"/>
                        <a:gd name="T51" fmla="*/ 71 h 787"/>
                        <a:gd name="T52" fmla="*/ 945 w 1104"/>
                        <a:gd name="T53" fmla="*/ 132 h 787"/>
                        <a:gd name="T54" fmla="*/ 964 w 1104"/>
                        <a:gd name="T55" fmla="*/ 192 h 787"/>
                        <a:gd name="T56" fmla="*/ 856 w 1104"/>
                        <a:gd name="T57" fmla="*/ 324 h 787"/>
                        <a:gd name="T58" fmla="*/ 912 w 1104"/>
                        <a:gd name="T59" fmla="*/ 372 h 787"/>
                        <a:gd name="T60" fmla="*/ 968 w 1104"/>
                        <a:gd name="T61" fmla="*/ 412 h 787"/>
                        <a:gd name="T62" fmla="*/ 1000 w 1104"/>
                        <a:gd name="T63" fmla="*/ 472 h 787"/>
                        <a:gd name="T64" fmla="*/ 1031 w 1104"/>
                        <a:gd name="T65" fmla="*/ 537 h 787"/>
                        <a:gd name="T66" fmla="*/ 1069 w 1104"/>
                        <a:gd name="T67" fmla="*/ 656 h 787"/>
                        <a:gd name="T68" fmla="*/ 1092 w 1104"/>
                        <a:gd name="T69" fmla="*/ 770 h 787"/>
                        <a:gd name="T70" fmla="*/ 1035 w 1104"/>
                        <a:gd name="T71" fmla="*/ 691 h 787"/>
                        <a:gd name="T72" fmla="*/ 1012 w 1104"/>
                        <a:gd name="T73" fmla="*/ 620 h 787"/>
                        <a:gd name="T74" fmla="*/ 969 w 1104"/>
                        <a:gd name="T75" fmla="*/ 572 h 787"/>
                        <a:gd name="T76" fmla="*/ 975 w 1104"/>
                        <a:gd name="T77" fmla="*/ 491 h 787"/>
                        <a:gd name="T78" fmla="*/ 925 w 1104"/>
                        <a:gd name="T79" fmla="*/ 508 h 787"/>
                        <a:gd name="T80" fmla="*/ 870 w 1104"/>
                        <a:gd name="T81" fmla="*/ 547 h 787"/>
                        <a:gd name="T82" fmla="*/ 822 w 1104"/>
                        <a:gd name="T83" fmla="*/ 589 h 787"/>
                        <a:gd name="T84" fmla="*/ 762 w 1104"/>
                        <a:gd name="T85" fmla="*/ 570 h 787"/>
                        <a:gd name="T86" fmla="*/ 728 w 1104"/>
                        <a:gd name="T87" fmla="*/ 566 h 787"/>
                        <a:gd name="T88" fmla="*/ 724 w 1104"/>
                        <a:gd name="T89" fmla="*/ 601 h 787"/>
                        <a:gd name="T90" fmla="*/ 401 w 1104"/>
                        <a:gd name="T91" fmla="*/ 620 h 787"/>
                        <a:gd name="T92" fmla="*/ 372 w 1104"/>
                        <a:gd name="T93" fmla="*/ 610 h 787"/>
                        <a:gd name="T94" fmla="*/ 347 w 1104"/>
                        <a:gd name="T95" fmla="*/ 622 h 787"/>
                        <a:gd name="T96" fmla="*/ 311 w 1104"/>
                        <a:gd name="T97" fmla="*/ 628 h 787"/>
                        <a:gd name="T98" fmla="*/ 280 w 1104"/>
                        <a:gd name="T99" fmla="*/ 622 h 787"/>
                        <a:gd name="T100" fmla="*/ 250 w 1104"/>
                        <a:gd name="T101" fmla="*/ 616 h 787"/>
                        <a:gd name="T102" fmla="*/ 219 w 1104"/>
                        <a:gd name="T103" fmla="*/ 595 h 787"/>
                        <a:gd name="T104" fmla="*/ 211 w 1104"/>
                        <a:gd name="T105" fmla="*/ 555 h 787"/>
                        <a:gd name="T106" fmla="*/ 226 w 1104"/>
                        <a:gd name="T107" fmla="*/ 516 h 787"/>
                        <a:gd name="T108" fmla="*/ 248 w 1104"/>
                        <a:gd name="T109" fmla="*/ 497 h 787"/>
                        <a:gd name="T110" fmla="*/ 221 w 1104"/>
                        <a:gd name="T111" fmla="*/ 482 h 787"/>
                        <a:gd name="T112" fmla="*/ 194 w 1104"/>
                        <a:gd name="T113" fmla="*/ 485 h 787"/>
                        <a:gd name="T114" fmla="*/ 169 w 1104"/>
                        <a:gd name="T115" fmla="*/ 491 h 787"/>
                        <a:gd name="T116" fmla="*/ 125 w 1104"/>
                        <a:gd name="T117" fmla="*/ 484 h 787"/>
                        <a:gd name="T118" fmla="*/ 98 w 1104"/>
                        <a:gd name="T119" fmla="*/ 474 h 787"/>
                        <a:gd name="T120" fmla="*/ 69 w 1104"/>
                        <a:gd name="T121" fmla="*/ 445 h 787"/>
                        <a:gd name="T122" fmla="*/ 50 w 1104"/>
                        <a:gd name="T123" fmla="*/ 418 h 787"/>
                        <a:gd name="T124" fmla="*/ 17 w 1104"/>
                        <a:gd name="T125" fmla="*/ 399 h 787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1104" h="787">
                          <a:moveTo>
                            <a:pt x="0" y="389"/>
                          </a:moveTo>
                          <a:lnTo>
                            <a:pt x="104" y="345"/>
                          </a:lnTo>
                          <a:lnTo>
                            <a:pt x="113" y="341"/>
                          </a:lnTo>
                          <a:lnTo>
                            <a:pt x="115" y="340"/>
                          </a:lnTo>
                          <a:lnTo>
                            <a:pt x="115" y="338"/>
                          </a:lnTo>
                          <a:lnTo>
                            <a:pt x="115" y="336"/>
                          </a:lnTo>
                          <a:lnTo>
                            <a:pt x="115" y="334"/>
                          </a:lnTo>
                          <a:lnTo>
                            <a:pt x="117" y="334"/>
                          </a:lnTo>
                          <a:lnTo>
                            <a:pt x="119" y="334"/>
                          </a:lnTo>
                          <a:lnTo>
                            <a:pt x="121" y="334"/>
                          </a:lnTo>
                          <a:lnTo>
                            <a:pt x="123" y="332"/>
                          </a:lnTo>
                          <a:lnTo>
                            <a:pt x="125" y="332"/>
                          </a:lnTo>
                          <a:lnTo>
                            <a:pt x="127" y="332"/>
                          </a:lnTo>
                          <a:lnTo>
                            <a:pt x="130" y="332"/>
                          </a:lnTo>
                          <a:lnTo>
                            <a:pt x="132" y="330"/>
                          </a:lnTo>
                          <a:lnTo>
                            <a:pt x="134" y="330"/>
                          </a:lnTo>
                          <a:lnTo>
                            <a:pt x="136" y="330"/>
                          </a:lnTo>
                          <a:lnTo>
                            <a:pt x="138" y="330"/>
                          </a:lnTo>
                          <a:lnTo>
                            <a:pt x="140" y="328"/>
                          </a:lnTo>
                          <a:lnTo>
                            <a:pt x="142" y="328"/>
                          </a:lnTo>
                          <a:lnTo>
                            <a:pt x="142" y="326"/>
                          </a:lnTo>
                          <a:lnTo>
                            <a:pt x="144" y="326"/>
                          </a:lnTo>
                          <a:lnTo>
                            <a:pt x="146" y="324"/>
                          </a:lnTo>
                          <a:lnTo>
                            <a:pt x="148" y="324"/>
                          </a:lnTo>
                          <a:lnTo>
                            <a:pt x="150" y="324"/>
                          </a:lnTo>
                          <a:lnTo>
                            <a:pt x="152" y="324"/>
                          </a:lnTo>
                          <a:lnTo>
                            <a:pt x="152" y="322"/>
                          </a:lnTo>
                          <a:lnTo>
                            <a:pt x="154" y="322"/>
                          </a:lnTo>
                          <a:lnTo>
                            <a:pt x="154" y="320"/>
                          </a:lnTo>
                          <a:lnTo>
                            <a:pt x="154" y="318"/>
                          </a:lnTo>
                          <a:lnTo>
                            <a:pt x="154" y="316"/>
                          </a:lnTo>
                          <a:lnTo>
                            <a:pt x="154" y="315"/>
                          </a:lnTo>
                          <a:lnTo>
                            <a:pt x="154" y="313"/>
                          </a:lnTo>
                          <a:lnTo>
                            <a:pt x="154" y="311"/>
                          </a:lnTo>
                          <a:lnTo>
                            <a:pt x="152" y="311"/>
                          </a:lnTo>
                          <a:lnTo>
                            <a:pt x="152" y="309"/>
                          </a:lnTo>
                          <a:lnTo>
                            <a:pt x="152" y="307"/>
                          </a:lnTo>
                          <a:lnTo>
                            <a:pt x="154" y="307"/>
                          </a:lnTo>
                          <a:lnTo>
                            <a:pt x="154" y="305"/>
                          </a:lnTo>
                          <a:lnTo>
                            <a:pt x="155" y="305"/>
                          </a:lnTo>
                          <a:lnTo>
                            <a:pt x="157" y="307"/>
                          </a:lnTo>
                          <a:lnTo>
                            <a:pt x="159" y="307"/>
                          </a:lnTo>
                          <a:lnTo>
                            <a:pt x="161" y="307"/>
                          </a:lnTo>
                          <a:lnTo>
                            <a:pt x="163" y="305"/>
                          </a:lnTo>
                          <a:lnTo>
                            <a:pt x="165" y="305"/>
                          </a:lnTo>
                          <a:lnTo>
                            <a:pt x="165" y="303"/>
                          </a:lnTo>
                          <a:lnTo>
                            <a:pt x="167" y="303"/>
                          </a:lnTo>
                          <a:lnTo>
                            <a:pt x="167" y="301"/>
                          </a:lnTo>
                          <a:lnTo>
                            <a:pt x="169" y="301"/>
                          </a:lnTo>
                          <a:lnTo>
                            <a:pt x="171" y="301"/>
                          </a:lnTo>
                          <a:lnTo>
                            <a:pt x="173" y="301"/>
                          </a:lnTo>
                          <a:lnTo>
                            <a:pt x="173" y="299"/>
                          </a:lnTo>
                          <a:lnTo>
                            <a:pt x="173" y="297"/>
                          </a:lnTo>
                          <a:lnTo>
                            <a:pt x="173" y="295"/>
                          </a:lnTo>
                          <a:lnTo>
                            <a:pt x="173" y="292"/>
                          </a:lnTo>
                          <a:lnTo>
                            <a:pt x="173" y="290"/>
                          </a:lnTo>
                          <a:lnTo>
                            <a:pt x="173" y="288"/>
                          </a:lnTo>
                          <a:lnTo>
                            <a:pt x="171" y="284"/>
                          </a:lnTo>
                          <a:lnTo>
                            <a:pt x="171" y="282"/>
                          </a:lnTo>
                          <a:lnTo>
                            <a:pt x="169" y="280"/>
                          </a:lnTo>
                          <a:lnTo>
                            <a:pt x="169" y="278"/>
                          </a:lnTo>
                          <a:lnTo>
                            <a:pt x="167" y="278"/>
                          </a:lnTo>
                          <a:lnTo>
                            <a:pt x="167" y="276"/>
                          </a:lnTo>
                          <a:lnTo>
                            <a:pt x="167" y="274"/>
                          </a:lnTo>
                          <a:lnTo>
                            <a:pt x="169" y="274"/>
                          </a:lnTo>
                          <a:lnTo>
                            <a:pt x="171" y="274"/>
                          </a:lnTo>
                          <a:lnTo>
                            <a:pt x="173" y="274"/>
                          </a:lnTo>
                          <a:lnTo>
                            <a:pt x="175" y="274"/>
                          </a:lnTo>
                          <a:lnTo>
                            <a:pt x="177" y="274"/>
                          </a:lnTo>
                          <a:lnTo>
                            <a:pt x="178" y="274"/>
                          </a:lnTo>
                          <a:lnTo>
                            <a:pt x="178" y="272"/>
                          </a:lnTo>
                          <a:lnTo>
                            <a:pt x="178" y="270"/>
                          </a:lnTo>
                          <a:lnTo>
                            <a:pt x="177" y="268"/>
                          </a:lnTo>
                          <a:lnTo>
                            <a:pt x="177" y="267"/>
                          </a:lnTo>
                          <a:lnTo>
                            <a:pt x="175" y="267"/>
                          </a:lnTo>
                          <a:lnTo>
                            <a:pt x="175" y="265"/>
                          </a:lnTo>
                          <a:lnTo>
                            <a:pt x="173" y="265"/>
                          </a:lnTo>
                          <a:lnTo>
                            <a:pt x="171" y="265"/>
                          </a:lnTo>
                          <a:lnTo>
                            <a:pt x="169" y="265"/>
                          </a:lnTo>
                          <a:lnTo>
                            <a:pt x="167" y="265"/>
                          </a:lnTo>
                          <a:lnTo>
                            <a:pt x="165" y="265"/>
                          </a:lnTo>
                          <a:lnTo>
                            <a:pt x="163" y="265"/>
                          </a:lnTo>
                          <a:lnTo>
                            <a:pt x="163" y="263"/>
                          </a:lnTo>
                          <a:lnTo>
                            <a:pt x="161" y="263"/>
                          </a:lnTo>
                          <a:lnTo>
                            <a:pt x="161" y="261"/>
                          </a:lnTo>
                          <a:lnTo>
                            <a:pt x="163" y="259"/>
                          </a:lnTo>
                          <a:lnTo>
                            <a:pt x="165" y="259"/>
                          </a:lnTo>
                          <a:lnTo>
                            <a:pt x="167" y="259"/>
                          </a:lnTo>
                          <a:lnTo>
                            <a:pt x="169" y="259"/>
                          </a:lnTo>
                          <a:lnTo>
                            <a:pt x="171" y="259"/>
                          </a:lnTo>
                          <a:lnTo>
                            <a:pt x="173" y="259"/>
                          </a:lnTo>
                          <a:lnTo>
                            <a:pt x="173" y="257"/>
                          </a:lnTo>
                          <a:lnTo>
                            <a:pt x="173" y="255"/>
                          </a:lnTo>
                          <a:lnTo>
                            <a:pt x="173" y="253"/>
                          </a:lnTo>
                          <a:lnTo>
                            <a:pt x="171" y="253"/>
                          </a:lnTo>
                          <a:lnTo>
                            <a:pt x="171" y="251"/>
                          </a:lnTo>
                          <a:lnTo>
                            <a:pt x="171" y="249"/>
                          </a:lnTo>
                          <a:lnTo>
                            <a:pt x="173" y="249"/>
                          </a:lnTo>
                          <a:lnTo>
                            <a:pt x="173" y="247"/>
                          </a:lnTo>
                          <a:lnTo>
                            <a:pt x="175" y="247"/>
                          </a:lnTo>
                          <a:lnTo>
                            <a:pt x="177" y="247"/>
                          </a:lnTo>
                          <a:lnTo>
                            <a:pt x="177" y="245"/>
                          </a:lnTo>
                          <a:lnTo>
                            <a:pt x="178" y="245"/>
                          </a:lnTo>
                          <a:lnTo>
                            <a:pt x="180" y="244"/>
                          </a:lnTo>
                          <a:lnTo>
                            <a:pt x="180" y="242"/>
                          </a:lnTo>
                          <a:lnTo>
                            <a:pt x="180" y="240"/>
                          </a:lnTo>
                          <a:lnTo>
                            <a:pt x="180" y="238"/>
                          </a:lnTo>
                          <a:lnTo>
                            <a:pt x="180" y="236"/>
                          </a:lnTo>
                          <a:lnTo>
                            <a:pt x="182" y="236"/>
                          </a:lnTo>
                          <a:lnTo>
                            <a:pt x="184" y="234"/>
                          </a:lnTo>
                          <a:lnTo>
                            <a:pt x="186" y="234"/>
                          </a:lnTo>
                          <a:lnTo>
                            <a:pt x="186" y="236"/>
                          </a:lnTo>
                          <a:lnTo>
                            <a:pt x="188" y="236"/>
                          </a:lnTo>
                          <a:lnTo>
                            <a:pt x="188" y="238"/>
                          </a:lnTo>
                          <a:lnTo>
                            <a:pt x="190" y="238"/>
                          </a:lnTo>
                          <a:lnTo>
                            <a:pt x="192" y="238"/>
                          </a:lnTo>
                          <a:lnTo>
                            <a:pt x="192" y="236"/>
                          </a:lnTo>
                          <a:lnTo>
                            <a:pt x="192" y="234"/>
                          </a:lnTo>
                          <a:lnTo>
                            <a:pt x="190" y="232"/>
                          </a:lnTo>
                          <a:lnTo>
                            <a:pt x="188" y="232"/>
                          </a:lnTo>
                          <a:lnTo>
                            <a:pt x="188" y="230"/>
                          </a:lnTo>
                          <a:lnTo>
                            <a:pt x="188" y="228"/>
                          </a:lnTo>
                          <a:lnTo>
                            <a:pt x="190" y="228"/>
                          </a:lnTo>
                          <a:lnTo>
                            <a:pt x="192" y="228"/>
                          </a:lnTo>
                          <a:lnTo>
                            <a:pt x="194" y="230"/>
                          </a:lnTo>
                          <a:lnTo>
                            <a:pt x="194" y="232"/>
                          </a:lnTo>
                          <a:lnTo>
                            <a:pt x="194" y="234"/>
                          </a:lnTo>
                          <a:lnTo>
                            <a:pt x="194" y="236"/>
                          </a:lnTo>
                          <a:lnTo>
                            <a:pt x="196" y="236"/>
                          </a:lnTo>
                          <a:lnTo>
                            <a:pt x="196" y="238"/>
                          </a:lnTo>
                          <a:lnTo>
                            <a:pt x="198" y="238"/>
                          </a:lnTo>
                          <a:lnTo>
                            <a:pt x="200" y="238"/>
                          </a:lnTo>
                          <a:lnTo>
                            <a:pt x="200" y="236"/>
                          </a:lnTo>
                          <a:lnTo>
                            <a:pt x="202" y="236"/>
                          </a:lnTo>
                          <a:lnTo>
                            <a:pt x="203" y="236"/>
                          </a:lnTo>
                          <a:lnTo>
                            <a:pt x="203" y="234"/>
                          </a:lnTo>
                          <a:lnTo>
                            <a:pt x="205" y="232"/>
                          </a:lnTo>
                          <a:lnTo>
                            <a:pt x="205" y="230"/>
                          </a:lnTo>
                          <a:lnTo>
                            <a:pt x="203" y="230"/>
                          </a:lnTo>
                          <a:lnTo>
                            <a:pt x="203" y="228"/>
                          </a:lnTo>
                          <a:lnTo>
                            <a:pt x="202" y="228"/>
                          </a:lnTo>
                          <a:lnTo>
                            <a:pt x="202" y="226"/>
                          </a:lnTo>
                          <a:lnTo>
                            <a:pt x="200" y="226"/>
                          </a:lnTo>
                          <a:lnTo>
                            <a:pt x="200" y="224"/>
                          </a:lnTo>
                          <a:lnTo>
                            <a:pt x="200" y="222"/>
                          </a:lnTo>
                          <a:lnTo>
                            <a:pt x="200" y="220"/>
                          </a:lnTo>
                          <a:lnTo>
                            <a:pt x="202" y="220"/>
                          </a:lnTo>
                          <a:lnTo>
                            <a:pt x="203" y="220"/>
                          </a:lnTo>
                          <a:lnTo>
                            <a:pt x="205" y="220"/>
                          </a:lnTo>
                          <a:lnTo>
                            <a:pt x="205" y="222"/>
                          </a:lnTo>
                          <a:lnTo>
                            <a:pt x="207" y="224"/>
                          </a:lnTo>
                          <a:lnTo>
                            <a:pt x="207" y="226"/>
                          </a:lnTo>
                          <a:lnTo>
                            <a:pt x="207" y="228"/>
                          </a:lnTo>
                          <a:lnTo>
                            <a:pt x="207" y="230"/>
                          </a:lnTo>
                          <a:lnTo>
                            <a:pt x="207" y="232"/>
                          </a:lnTo>
                          <a:lnTo>
                            <a:pt x="209" y="232"/>
                          </a:lnTo>
                          <a:lnTo>
                            <a:pt x="211" y="232"/>
                          </a:lnTo>
                          <a:lnTo>
                            <a:pt x="213" y="230"/>
                          </a:lnTo>
                          <a:lnTo>
                            <a:pt x="213" y="228"/>
                          </a:lnTo>
                          <a:lnTo>
                            <a:pt x="213" y="226"/>
                          </a:lnTo>
                          <a:lnTo>
                            <a:pt x="213" y="224"/>
                          </a:lnTo>
                          <a:lnTo>
                            <a:pt x="213" y="222"/>
                          </a:lnTo>
                          <a:lnTo>
                            <a:pt x="213" y="220"/>
                          </a:lnTo>
                          <a:lnTo>
                            <a:pt x="213" y="219"/>
                          </a:lnTo>
                          <a:lnTo>
                            <a:pt x="211" y="217"/>
                          </a:lnTo>
                          <a:lnTo>
                            <a:pt x="209" y="217"/>
                          </a:lnTo>
                          <a:lnTo>
                            <a:pt x="207" y="215"/>
                          </a:lnTo>
                          <a:lnTo>
                            <a:pt x="205" y="213"/>
                          </a:lnTo>
                          <a:lnTo>
                            <a:pt x="205" y="209"/>
                          </a:lnTo>
                          <a:lnTo>
                            <a:pt x="205" y="207"/>
                          </a:lnTo>
                          <a:lnTo>
                            <a:pt x="207" y="207"/>
                          </a:lnTo>
                          <a:lnTo>
                            <a:pt x="207" y="205"/>
                          </a:lnTo>
                          <a:lnTo>
                            <a:pt x="209" y="205"/>
                          </a:lnTo>
                          <a:lnTo>
                            <a:pt x="211" y="205"/>
                          </a:lnTo>
                          <a:lnTo>
                            <a:pt x="213" y="205"/>
                          </a:lnTo>
                          <a:lnTo>
                            <a:pt x="215" y="207"/>
                          </a:lnTo>
                          <a:lnTo>
                            <a:pt x="215" y="209"/>
                          </a:lnTo>
                          <a:lnTo>
                            <a:pt x="217" y="209"/>
                          </a:lnTo>
                          <a:lnTo>
                            <a:pt x="219" y="207"/>
                          </a:lnTo>
                          <a:lnTo>
                            <a:pt x="219" y="205"/>
                          </a:lnTo>
                          <a:lnTo>
                            <a:pt x="217" y="203"/>
                          </a:lnTo>
                          <a:lnTo>
                            <a:pt x="215" y="201"/>
                          </a:lnTo>
                          <a:lnTo>
                            <a:pt x="213" y="201"/>
                          </a:lnTo>
                          <a:lnTo>
                            <a:pt x="213" y="199"/>
                          </a:lnTo>
                          <a:lnTo>
                            <a:pt x="211" y="199"/>
                          </a:lnTo>
                          <a:lnTo>
                            <a:pt x="209" y="199"/>
                          </a:lnTo>
                          <a:lnTo>
                            <a:pt x="209" y="197"/>
                          </a:lnTo>
                          <a:lnTo>
                            <a:pt x="207" y="197"/>
                          </a:lnTo>
                          <a:lnTo>
                            <a:pt x="205" y="196"/>
                          </a:lnTo>
                          <a:lnTo>
                            <a:pt x="205" y="194"/>
                          </a:lnTo>
                          <a:lnTo>
                            <a:pt x="203" y="194"/>
                          </a:lnTo>
                          <a:lnTo>
                            <a:pt x="203" y="192"/>
                          </a:lnTo>
                          <a:lnTo>
                            <a:pt x="202" y="192"/>
                          </a:lnTo>
                          <a:lnTo>
                            <a:pt x="202" y="190"/>
                          </a:lnTo>
                          <a:lnTo>
                            <a:pt x="202" y="188"/>
                          </a:lnTo>
                          <a:lnTo>
                            <a:pt x="205" y="188"/>
                          </a:lnTo>
                          <a:lnTo>
                            <a:pt x="207" y="188"/>
                          </a:lnTo>
                          <a:lnTo>
                            <a:pt x="211" y="186"/>
                          </a:lnTo>
                          <a:lnTo>
                            <a:pt x="213" y="184"/>
                          </a:lnTo>
                          <a:lnTo>
                            <a:pt x="213" y="182"/>
                          </a:lnTo>
                          <a:lnTo>
                            <a:pt x="213" y="180"/>
                          </a:lnTo>
                          <a:lnTo>
                            <a:pt x="213" y="178"/>
                          </a:lnTo>
                          <a:lnTo>
                            <a:pt x="213" y="176"/>
                          </a:lnTo>
                          <a:lnTo>
                            <a:pt x="215" y="174"/>
                          </a:lnTo>
                          <a:lnTo>
                            <a:pt x="217" y="174"/>
                          </a:lnTo>
                          <a:lnTo>
                            <a:pt x="217" y="176"/>
                          </a:lnTo>
                          <a:lnTo>
                            <a:pt x="217" y="178"/>
                          </a:lnTo>
                          <a:lnTo>
                            <a:pt x="217" y="180"/>
                          </a:lnTo>
                          <a:lnTo>
                            <a:pt x="219" y="180"/>
                          </a:lnTo>
                          <a:lnTo>
                            <a:pt x="221" y="180"/>
                          </a:lnTo>
                          <a:lnTo>
                            <a:pt x="225" y="180"/>
                          </a:lnTo>
                          <a:lnTo>
                            <a:pt x="226" y="178"/>
                          </a:lnTo>
                          <a:lnTo>
                            <a:pt x="230" y="178"/>
                          </a:lnTo>
                          <a:lnTo>
                            <a:pt x="232" y="176"/>
                          </a:lnTo>
                          <a:lnTo>
                            <a:pt x="234" y="176"/>
                          </a:lnTo>
                          <a:lnTo>
                            <a:pt x="236" y="174"/>
                          </a:lnTo>
                          <a:lnTo>
                            <a:pt x="236" y="172"/>
                          </a:lnTo>
                          <a:lnTo>
                            <a:pt x="238" y="171"/>
                          </a:lnTo>
                          <a:lnTo>
                            <a:pt x="240" y="171"/>
                          </a:lnTo>
                          <a:lnTo>
                            <a:pt x="242" y="172"/>
                          </a:lnTo>
                          <a:lnTo>
                            <a:pt x="244" y="172"/>
                          </a:lnTo>
                          <a:lnTo>
                            <a:pt x="244" y="174"/>
                          </a:lnTo>
                          <a:lnTo>
                            <a:pt x="244" y="176"/>
                          </a:lnTo>
                          <a:lnTo>
                            <a:pt x="244" y="178"/>
                          </a:lnTo>
                          <a:lnTo>
                            <a:pt x="242" y="180"/>
                          </a:lnTo>
                          <a:lnTo>
                            <a:pt x="244" y="182"/>
                          </a:lnTo>
                          <a:lnTo>
                            <a:pt x="246" y="184"/>
                          </a:lnTo>
                          <a:lnTo>
                            <a:pt x="248" y="184"/>
                          </a:lnTo>
                          <a:lnTo>
                            <a:pt x="250" y="184"/>
                          </a:lnTo>
                          <a:lnTo>
                            <a:pt x="250" y="182"/>
                          </a:lnTo>
                          <a:lnTo>
                            <a:pt x="253" y="180"/>
                          </a:lnTo>
                          <a:lnTo>
                            <a:pt x="257" y="178"/>
                          </a:lnTo>
                          <a:lnTo>
                            <a:pt x="261" y="178"/>
                          </a:lnTo>
                          <a:lnTo>
                            <a:pt x="263" y="178"/>
                          </a:lnTo>
                          <a:lnTo>
                            <a:pt x="263" y="176"/>
                          </a:lnTo>
                          <a:lnTo>
                            <a:pt x="263" y="174"/>
                          </a:lnTo>
                          <a:lnTo>
                            <a:pt x="263" y="172"/>
                          </a:lnTo>
                          <a:lnTo>
                            <a:pt x="263" y="171"/>
                          </a:lnTo>
                          <a:lnTo>
                            <a:pt x="261" y="169"/>
                          </a:lnTo>
                          <a:lnTo>
                            <a:pt x="259" y="169"/>
                          </a:lnTo>
                          <a:lnTo>
                            <a:pt x="259" y="167"/>
                          </a:lnTo>
                          <a:lnTo>
                            <a:pt x="257" y="165"/>
                          </a:lnTo>
                          <a:lnTo>
                            <a:pt x="257" y="163"/>
                          </a:lnTo>
                          <a:lnTo>
                            <a:pt x="257" y="161"/>
                          </a:lnTo>
                          <a:lnTo>
                            <a:pt x="259" y="161"/>
                          </a:lnTo>
                          <a:lnTo>
                            <a:pt x="261" y="159"/>
                          </a:lnTo>
                          <a:lnTo>
                            <a:pt x="263" y="161"/>
                          </a:lnTo>
                          <a:lnTo>
                            <a:pt x="265" y="161"/>
                          </a:lnTo>
                          <a:lnTo>
                            <a:pt x="267" y="163"/>
                          </a:lnTo>
                          <a:lnTo>
                            <a:pt x="269" y="163"/>
                          </a:lnTo>
                          <a:lnTo>
                            <a:pt x="271" y="165"/>
                          </a:lnTo>
                          <a:lnTo>
                            <a:pt x="273" y="165"/>
                          </a:lnTo>
                          <a:lnTo>
                            <a:pt x="273" y="167"/>
                          </a:lnTo>
                          <a:lnTo>
                            <a:pt x="273" y="169"/>
                          </a:lnTo>
                          <a:lnTo>
                            <a:pt x="274" y="169"/>
                          </a:lnTo>
                          <a:lnTo>
                            <a:pt x="278" y="169"/>
                          </a:lnTo>
                          <a:lnTo>
                            <a:pt x="280" y="169"/>
                          </a:lnTo>
                          <a:lnTo>
                            <a:pt x="282" y="167"/>
                          </a:lnTo>
                          <a:lnTo>
                            <a:pt x="282" y="163"/>
                          </a:lnTo>
                          <a:lnTo>
                            <a:pt x="282" y="161"/>
                          </a:lnTo>
                          <a:lnTo>
                            <a:pt x="282" y="159"/>
                          </a:lnTo>
                          <a:lnTo>
                            <a:pt x="282" y="157"/>
                          </a:lnTo>
                          <a:lnTo>
                            <a:pt x="284" y="155"/>
                          </a:lnTo>
                          <a:lnTo>
                            <a:pt x="284" y="153"/>
                          </a:lnTo>
                          <a:lnTo>
                            <a:pt x="282" y="153"/>
                          </a:lnTo>
                          <a:lnTo>
                            <a:pt x="282" y="151"/>
                          </a:lnTo>
                          <a:lnTo>
                            <a:pt x="280" y="149"/>
                          </a:lnTo>
                          <a:lnTo>
                            <a:pt x="280" y="147"/>
                          </a:lnTo>
                          <a:lnTo>
                            <a:pt x="278" y="147"/>
                          </a:lnTo>
                          <a:lnTo>
                            <a:pt x="278" y="146"/>
                          </a:lnTo>
                          <a:lnTo>
                            <a:pt x="276" y="146"/>
                          </a:lnTo>
                          <a:lnTo>
                            <a:pt x="274" y="144"/>
                          </a:lnTo>
                          <a:lnTo>
                            <a:pt x="274" y="142"/>
                          </a:lnTo>
                          <a:lnTo>
                            <a:pt x="276" y="140"/>
                          </a:lnTo>
                          <a:lnTo>
                            <a:pt x="276" y="138"/>
                          </a:lnTo>
                          <a:lnTo>
                            <a:pt x="278" y="138"/>
                          </a:lnTo>
                          <a:lnTo>
                            <a:pt x="280" y="138"/>
                          </a:lnTo>
                          <a:lnTo>
                            <a:pt x="282" y="140"/>
                          </a:lnTo>
                          <a:lnTo>
                            <a:pt x="284" y="144"/>
                          </a:lnTo>
                          <a:lnTo>
                            <a:pt x="284" y="146"/>
                          </a:lnTo>
                          <a:lnTo>
                            <a:pt x="286" y="147"/>
                          </a:lnTo>
                          <a:lnTo>
                            <a:pt x="286" y="149"/>
                          </a:lnTo>
                          <a:lnTo>
                            <a:pt x="286" y="151"/>
                          </a:lnTo>
                          <a:lnTo>
                            <a:pt x="290" y="153"/>
                          </a:lnTo>
                          <a:lnTo>
                            <a:pt x="292" y="153"/>
                          </a:lnTo>
                          <a:lnTo>
                            <a:pt x="294" y="155"/>
                          </a:lnTo>
                          <a:lnTo>
                            <a:pt x="296" y="155"/>
                          </a:lnTo>
                          <a:lnTo>
                            <a:pt x="298" y="155"/>
                          </a:lnTo>
                          <a:lnTo>
                            <a:pt x="298" y="153"/>
                          </a:lnTo>
                          <a:lnTo>
                            <a:pt x="296" y="151"/>
                          </a:lnTo>
                          <a:lnTo>
                            <a:pt x="294" y="149"/>
                          </a:lnTo>
                          <a:lnTo>
                            <a:pt x="292" y="147"/>
                          </a:lnTo>
                          <a:lnTo>
                            <a:pt x="290" y="144"/>
                          </a:lnTo>
                          <a:lnTo>
                            <a:pt x="290" y="142"/>
                          </a:lnTo>
                          <a:lnTo>
                            <a:pt x="288" y="138"/>
                          </a:lnTo>
                          <a:lnTo>
                            <a:pt x="290" y="136"/>
                          </a:lnTo>
                          <a:lnTo>
                            <a:pt x="290" y="134"/>
                          </a:lnTo>
                          <a:lnTo>
                            <a:pt x="292" y="134"/>
                          </a:lnTo>
                          <a:lnTo>
                            <a:pt x="294" y="134"/>
                          </a:lnTo>
                          <a:lnTo>
                            <a:pt x="296" y="134"/>
                          </a:lnTo>
                          <a:lnTo>
                            <a:pt x="298" y="136"/>
                          </a:lnTo>
                          <a:lnTo>
                            <a:pt x="298" y="138"/>
                          </a:lnTo>
                          <a:lnTo>
                            <a:pt x="298" y="142"/>
                          </a:lnTo>
                          <a:lnTo>
                            <a:pt x="298" y="144"/>
                          </a:lnTo>
                          <a:lnTo>
                            <a:pt x="298" y="146"/>
                          </a:lnTo>
                          <a:lnTo>
                            <a:pt x="298" y="147"/>
                          </a:lnTo>
                          <a:lnTo>
                            <a:pt x="299" y="147"/>
                          </a:lnTo>
                          <a:lnTo>
                            <a:pt x="301" y="147"/>
                          </a:lnTo>
                          <a:lnTo>
                            <a:pt x="303" y="146"/>
                          </a:lnTo>
                          <a:lnTo>
                            <a:pt x="305" y="144"/>
                          </a:lnTo>
                          <a:lnTo>
                            <a:pt x="305" y="140"/>
                          </a:lnTo>
                          <a:lnTo>
                            <a:pt x="303" y="138"/>
                          </a:lnTo>
                          <a:lnTo>
                            <a:pt x="303" y="136"/>
                          </a:lnTo>
                          <a:lnTo>
                            <a:pt x="305" y="134"/>
                          </a:lnTo>
                          <a:lnTo>
                            <a:pt x="305" y="132"/>
                          </a:lnTo>
                          <a:lnTo>
                            <a:pt x="307" y="132"/>
                          </a:lnTo>
                          <a:lnTo>
                            <a:pt x="309" y="132"/>
                          </a:lnTo>
                          <a:lnTo>
                            <a:pt x="311" y="132"/>
                          </a:lnTo>
                          <a:lnTo>
                            <a:pt x="313" y="132"/>
                          </a:lnTo>
                          <a:lnTo>
                            <a:pt x="315" y="134"/>
                          </a:lnTo>
                          <a:lnTo>
                            <a:pt x="317" y="134"/>
                          </a:lnTo>
                          <a:lnTo>
                            <a:pt x="319" y="136"/>
                          </a:lnTo>
                          <a:lnTo>
                            <a:pt x="319" y="138"/>
                          </a:lnTo>
                          <a:lnTo>
                            <a:pt x="321" y="138"/>
                          </a:lnTo>
                          <a:lnTo>
                            <a:pt x="322" y="138"/>
                          </a:lnTo>
                          <a:lnTo>
                            <a:pt x="324" y="136"/>
                          </a:lnTo>
                          <a:lnTo>
                            <a:pt x="324" y="134"/>
                          </a:lnTo>
                          <a:lnTo>
                            <a:pt x="324" y="132"/>
                          </a:lnTo>
                          <a:lnTo>
                            <a:pt x="322" y="130"/>
                          </a:lnTo>
                          <a:lnTo>
                            <a:pt x="319" y="130"/>
                          </a:lnTo>
                          <a:lnTo>
                            <a:pt x="317" y="128"/>
                          </a:lnTo>
                          <a:lnTo>
                            <a:pt x="315" y="126"/>
                          </a:lnTo>
                          <a:lnTo>
                            <a:pt x="317" y="126"/>
                          </a:lnTo>
                          <a:lnTo>
                            <a:pt x="317" y="124"/>
                          </a:lnTo>
                          <a:lnTo>
                            <a:pt x="319" y="124"/>
                          </a:lnTo>
                          <a:lnTo>
                            <a:pt x="321" y="124"/>
                          </a:lnTo>
                          <a:lnTo>
                            <a:pt x="322" y="126"/>
                          </a:lnTo>
                          <a:lnTo>
                            <a:pt x="324" y="128"/>
                          </a:lnTo>
                          <a:lnTo>
                            <a:pt x="326" y="128"/>
                          </a:lnTo>
                          <a:lnTo>
                            <a:pt x="326" y="130"/>
                          </a:lnTo>
                          <a:lnTo>
                            <a:pt x="328" y="132"/>
                          </a:lnTo>
                          <a:lnTo>
                            <a:pt x="328" y="134"/>
                          </a:lnTo>
                          <a:lnTo>
                            <a:pt x="328" y="138"/>
                          </a:lnTo>
                          <a:lnTo>
                            <a:pt x="330" y="138"/>
                          </a:lnTo>
                          <a:lnTo>
                            <a:pt x="332" y="136"/>
                          </a:lnTo>
                          <a:lnTo>
                            <a:pt x="332" y="134"/>
                          </a:lnTo>
                          <a:lnTo>
                            <a:pt x="334" y="132"/>
                          </a:lnTo>
                          <a:lnTo>
                            <a:pt x="334" y="130"/>
                          </a:lnTo>
                          <a:lnTo>
                            <a:pt x="336" y="128"/>
                          </a:lnTo>
                          <a:lnTo>
                            <a:pt x="336" y="126"/>
                          </a:lnTo>
                          <a:lnTo>
                            <a:pt x="338" y="126"/>
                          </a:lnTo>
                          <a:lnTo>
                            <a:pt x="338" y="124"/>
                          </a:lnTo>
                          <a:lnTo>
                            <a:pt x="340" y="126"/>
                          </a:lnTo>
                          <a:lnTo>
                            <a:pt x="342" y="126"/>
                          </a:lnTo>
                          <a:lnTo>
                            <a:pt x="342" y="128"/>
                          </a:lnTo>
                          <a:lnTo>
                            <a:pt x="344" y="128"/>
                          </a:lnTo>
                          <a:lnTo>
                            <a:pt x="344" y="130"/>
                          </a:lnTo>
                          <a:lnTo>
                            <a:pt x="346" y="130"/>
                          </a:lnTo>
                          <a:lnTo>
                            <a:pt x="347" y="130"/>
                          </a:lnTo>
                          <a:lnTo>
                            <a:pt x="349" y="128"/>
                          </a:lnTo>
                          <a:lnTo>
                            <a:pt x="349" y="126"/>
                          </a:lnTo>
                          <a:lnTo>
                            <a:pt x="349" y="124"/>
                          </a:lnTo>
                          <a:lnTo>
                            <a:pt x="351" y="123"/>
                          </a:lnTo>
                          <a:lnTo>
                            <a:pt x="353" y="123"/>
                          </a:lnTo>
                          <a:lnTo>
                            <a:pt x="353" y="124"/>
                          </a:lnTo>
                          <a:lnTo>
                            <a:pt x="355" y="126"/>
                          </a:lnTo>
                          <a:lnTo>
                            <a:pt x="355" y="128"/>
                          </a:lnTo>
                          <a:lnTo>
                            <a:pt x="355" y="130"/>
                          </a:lnTo>
                          <a:lnTo>
                            <a:pt x="357" y="130"/>
                          </a:lnTo>
                          <a:lnTo>
                            <a:pt x="357" y="128"/>
                          </a:lnTo>
                          <a:lnTo>
                            <a:pt x="359" y="128"/>
                          </a:lnTo>
                          <a:lnTo>
                            <a:pt x="359" y="126"/>
                          </a:lnTo>
                          <a:lnTo>
                            <a:pt x="359" y="123"/>
                          </a:lnTo>
                          <a:lnTo>
                            <a:pt x="361" y="121"/>
                          </a:lnTo>
                          <a:lnTo>
                            <a:pt x="361" y="117"/>
                          </a:lnTo>
                          <a:lnTo>
                            <a:pt x="361" y="115"/>
                          </a:lnTo>
                          <a:lnTo>
                            <a:pt x="361" y="113"/>
                          </a:lnTo>
                          <a:lnTo>
                            <a:pt x="359" y="111"/>
                          </a:lnTo>
                          <a:lnTo>
                            <a:pt x="359" y="109"/>
                          </a:lnTo>
                          <a:lnTo>
                            <a:pt x="359" y="107"/>
                          </a:lnTo>
                          <a:lnTo>
                            <a:pt x="361" y="105"/>
                          </a:lnTo>
                          <a:lnTo>
                            <a:pt x="363" y="105"/>
                          </a:lnTo>
                          <a:lnTo>
                            <a:pt x="363" y="103"/>
                          </a:lnTo>
                          <a:lnTo>
                            <a:pt x="363" y="101"/>
                          </a:lnTo>
                          <a:lnTo>
                            <a:pt x="361" y="101"/>
                          </a:lnTo>
                          <a:lnTo>
                            <a:pt x="359" y="101"/>
                          </a:lnTo>
                          <a:lnTo>
                            <a:pt x="357" y="101"/>
                          </a:lnTo>
                          <a:lnTo>
                            <a:pt x="357" y="103"/>
                          </a:lnTo>
                          <a:lnTo>
                            <a:pt x="355" y="103"/>
                          </a:lnTo>
                          <a:lnTo>
                            <a:pt x="355" y="101"/>
                          </a:lnTo>
                          <a:lnTo>
                            <a:pt x="357" y="101"/>
                          </a:lnTo>
                          <a:lnTo>
                            <a:pt x="357" y="99"/>
                          </a:lnTo>
                          <a:lnTo>
                            <a:pt x="359" y="99"/>
                          </a:lnTo>
                          <a:lnTo>
                            <a:pt x="361" y="99"/>
                          </a:lnTo>
                          <a:lnTo>
                            <a:pt x="363" y="99"/>
                          </a:lnTo>
                          <a:lnTo>
                            <a:pt x="365" y="101"/>
                          </a:lnTo>
                          <a:lnTo>
                            <a:pt x="367" y="101"/>
                          </a:lnTo>
                          <a:lnTo>
                            <a:pt x="369" y="101"/>
                          </a:lnTo>
                          <a:lnTo>
                            <a:pt x="370" y="101"/>
                          </a:lnTo>
                          <a:lnTo>
                            <a:pt x="372" y="101"/>
                          </a:lnTo>
                          <a:lnTo>
                            <a:pt x="374" y="101"/>
                          </a:lnTo>
                          <a:lnTo>
                            <a:pt x="376" y="101"/>
                          </a:lnTo>
                          <a:lnTo>
                            <a:pt x="378" y="101"/>
                          </a:lnTo>
                          <a:lnTo>
                            <a:pt x="380" y="101"/>
                          </a:lnTo>
                          <a:lnTo>
                            <a:pt x="382" y="101"/>
                          </a:lnTo>
                          <a:lnTo>
                            <a:pt x="382" y="103"/>
                          </a:lnTo>
                          <a:lnTo>
                            <a:pt x="382" y="105"/>
                          </a:lnTo>
                          <a:lnTo>
                            <a:pt x="382" y="107"/>
                          </a:lnTo>
                          <a:lnTo>
                            <a:pt x="382" y="109"/>
                          </a:lnTo>
                          <a:lnTo>
                            <a:pt x="384" y="109"/>
                          </a:lnTo>
                          <a:lnTo>
                            <a:pt x="384" y="107"/>
                          </a:lnTo>
                          <a:lnTo>
                            <a:pt x="386" y="107"/>
                          </a:lnTo>
                          <a:lnTo>
                            <a:pt x="386" y="105"/>
                          </a:lnTo>
                          <a:lnTo>
                            <a:pt x="386" y="103"/>
                          </a:lnTo>
                          <a:lnTo>
                            <a:pt x="384" y="103"/>
                          </a:lnTo>
                          <a:lnTo>
                            <a:pt x="384" y="101"/>
                          </a:lnTo>
                          <a:lnTo>
                            <a:pt x="386" y="101"/>
                          </a:lnTo>
                          <a:lnTo>
                            <a:pt x="386" y="99"/>
                          </a:lnTo>
                          <a:lnTo>
                            <a:pt x="386" y="98"/>
                          </a:lnTo>
                          <a:lnTo>
                            <a:pt x="388" y="98"/>
                          </a:lnTo>
                          <a:lnTo>
                            <a:pt x="388" y="96"/>
                          </a:lnTo>
                          <a:lnTo>
                            <a:pt x="388" y="94"/>
                          </a:lnTo>
                          <a:lnTo>
                            <a:pt x="390" y="94"/>
                          </a:lnTo>
                          <a:lnTo>
                            <a:pt x="392" y="94"/>
                          </a:lnTo>
                          <a:lnTo>
                            <a:pt x="392" y="92"/>
                          </a:lnTo>
                          <a:lnTo>
                            <a:pt x="393" y="92"/>
                          </a:lnTo>
                          <a:lnTo>
                            <a:pt x="395" y="92"/>
                          </a:lnTo>
                          <a:lnTo>
                            <a:pt x="395" y="94"/>
                          </a:lnTo>
                          <a:lnTo>
                            <a:pt x="397" y="94"/>
                          </a:lnTo>
                          <a:lnTo>
                            <a:pt x="397" y="96"/>
                          </a:lnTo>
                          <a:lnTo>
                            <a:pt x="399" y="96"/>
                          </a:lnTo>
                          <a:lnTo>
                            <a:pt x="399" y="98"/>
                          </a:lnTo>
                          <a:lnTo>
                            <a:pt x="399" y="99"/>
                          </a:lnTo>
                          <a:lnTo>
                            <a:pt x="401" y="99"/>
                          </a:lnTo>
                          <a:lnTo>
                            <a:pt x="401" y="101"/>
                          </a:lnTo>
                          <a:lnTo>
                            <a:pt x="401" y="103"/>
                          </a:lnTo>
                          <a:lnTo>
                            <a:pt x="403" y="105"/>
                          </a:lnTo>
                          <a:lnTo>
                            <a:pt x="405" y="105"/>
                          </a:lnTo>
                          <a:lnTo>
                            <a:pt x="407" y="105"/>
                          </a:lnTo>
                          <a:lnTo>
                            <a:pt x="409" y="105"/>
                          </a:lnTo>
                          <a:lnTo>
                            <a:pt x="409" y="103"/>
                          </a:lnTo>
                          <a:lnTo>
                            <a:pt x="409" y="101"/>
                          </a:lnTo>
                          <a:lnTo>
                            <a:pt x="409" y="99"/>
                          </a:lnTo>
                          <a:lnTo>
                            <a:pt x="411" y="99"/>
                          </a:lnTo>
                          <a:lnTo>
                            <a:pt x="413" y="99"/>
                          </a:lnTo>
                          <a:lnTo>
                            <a:pt x="415" y="99"/>
                          </a:lnTo>
                          <a:lnTo>
                            <a:pt x="415" y="101"/>
                          </a:lnTo>
                          <a:lnTo>
                            <a:pt x="415" y="103"/>
                          </a:lnTo>
                          <a:lnTo>
                            <a:pt x="417" y="105"/>
                          </a:lnTo>
                          <a:lnTo>
                            <a:pt x="417" y="103"/>
                          </a:lnTo>
                          <a:lnTo>
                            <a:pt x="418" y="103"/>
                          </a:lnTo>
                          <a:lnTo>
                            <a:pt x="418" y="101"/>
                          </a:lnTo>
                          <a:lnTo>
                            <a:pt x="420" y="101"/>
                          </a:lnTo>
                          <a:lnTo>
                            <a:pt x="422" y="101"/>
                          </a:lnTo>
                          <a:lnTo>
                            <a:pt x="422" y="99"/>
                          </a:lnTo>
                          <a:lnTo>
                            <a:pt x="424" y="99"/>
                          </a:lnTo>
                          <a:lnTo>
                            <a:pt x="426" y="99"/>
                          </a:lnTo>
                          <a:lnTo>
                            <a:pt x="426" y="98"/>
                          </a:lnTo>
                          <a:lnTo>
                            <a:pt x="428" y="98"/>
                          </a:lnTo>
                          <a:lnTo>
                            <a:pt x="428" y="96"/>
                          </a:lnTo>
                          <a:lnTo>
                            <a:pt x="430" y="96"/>
                          </a:lnTo>
                          <a:lnTo>
                            <a:pt x="432" y="96"/>
                          </a:lnTo>
                          <a:lnTo>
                            <a:pt x="432" y="94"/>
                          </a:lnTo>
                          <a:lnTo>
                            <a:pt x="432" y="92"/>
                          </a:lnTo>
                          <a:lnTo>
                            <a:pt x="432" y="90"/>
                          </a:lnTo>
                          <a:lnTo>
                            <a:pt x="434" y="90"/>
                          </a:lnTo>
                          <a:lnTo>
                            <a:pt x="436" y="90"/>
                          </a:lnTo>
                          <a:lnTo>
                            <a:pt x="436" y="92"/>
                          </a:lnTo>
                          <a:lnTo>
                            <a:pt x="438" y="92"/>
                          </a:lnTo>
                          <a:lnTo>
                            <a:pt x="438" y="94"/>
                          </a:lnTo>
                          <a:lnTo>
                            <a:pt x="438" y="96"/>
                          </a:lnTo>
                          <a:lnTo>
                            <a:pt x="438" y="98"/>
                          </a:lnTo>
                          <a:lnTo>
                            <a:pt x="438" y="99"/>
                          </a:lnTo>
                          <a:lnTo>
                            <a:pt x="436" y="99"/>
                          </a:lnTo>
                          <a:lnTo>
                            <a:pt x="436" y="101"/>
                          </a:lnTo>
                          <a:lnTo>
                            <a:pt x="434" y="101"/>
                          </a:lnTo>
                          <a:lnTo>
                            <a:pt x="434" y="103"/>
                          </a:lnTo>
                          <a:lnTo>
                            <a:pt x="434" y="105"/>
                          </a:lnTo>
                          <a:lnTo>
                            <a:pt x="434" y="107"/>
                          </a:lnTo>
                          <a:lnTo>
                            <a:pt x="434" y="109"/>
                          </a:lnTo>
                          <a:lnTo>
                            <a:pt x="436" y="109"/>
                          </a:lnTo>
                          <a:lnTo>
                            <a:pt x="438" y="109"/>
                          </a:lnTo>
                          <a:lnTo>
                            <a:pt x="440" y="109"/>
                          </a:lnTo>
                          <a:lnTo>
                            <a:pt x="440" y="107"/>
                          </a:lnTo>
                          <a:lnTo>
                            <a:pt x="441" y="107"/>
                          </a:lnTo>
                          <a:lnTo>
                            <a:pt x="441" y="105"/>
                          </a:lnTo>
                          <a:lnTo>
                            <a:pt x="443" y="103"/>
                          </a:lnTo>
                          <a:lnTo>
                            <a:pt x="443" y="101"/>
                          </a:lnTo>
                          <a:lnTo>
                            <a:pt x="443" y="99"/>
                          </a:lnTo>
                          <a:lnTo>
                            <a:pt x="443" y="98"/>
                          </a:lnTo>
                          <a:lnTo>
                            <a:pt x="443" y="96"/>
                          </a:lnTo>
                          <a:lnTo>
                            <a:pt x="441" y="96"/>
                          </a:lnTo>
                          <a:lnTo>
                            <a:pt x="441" y="94"/>
                          </a:lnTo>
                          <a:lnTo>
                            <a:pt x="440" y="94"/>
                          </a:lnTo>
                          <a:lnTo>
                            <a:pt x="440" y="92"/>
                          </a:lnTo>
                          <a:lnTo>
                            <a:pt x="438" y="92"/>
                          </a:lnTo>
                          <a:lnTo>
                            <a:pt x="438" y="90"/>
                          </a:lnTo>
                          <a:lnTo>
                            <a:pt x="438" y="88"/>
                          </a:lnTo>
                          <a:lnTo>
                            <a:pt x="440" y="88"/>
                          </a:lnTo>
                          <a:lnTo>
                            <a:pt x="441" y="88"/>
                          </a:lnTo>
                          <a:lnTo>
                            <a:pt x="443" y="88"/>
                          </a:lnTo>
                          <a:lnTo>
                            <a:pt x="445" y="88"/>
                          </a:lnTo>
                          <a:lnTo>
                            <a:pt x="447" y="88"/>
                          </a:lnTo>
                          <a:lnTo>
                            <a:pt x="449" y="90"/>
                          </a:lnTo>
                          <a:lnTo>
                            <a:pt x="449" y="92"/>
                          </a:lnTo>
                          <a:lnTo>
                            <a:pt x="451" y="94"/>
                          </a:lnTo>
                          <a:lnTo>
                            <a:pt x="451" y="96"/>
                          </a:lnTo>
                          <a:lnTo>
                            <a:pt x="451" y="98"/>
                          </a:lnTo>
                          <a:lnTo>
                            <a:pt x="451" y="99"/>
                          </a:lnTo>
                          <a:lnTo>
                            <a:pt x="451" y="101"/>
                          </a:lnTo>
                          <a:lnTo>
                            <a:pt x="453" y="101"/>
                          </a:lnTo>
                          <a:lnTo>
                            <a:pt x="455" y="101"/>
                          </a:lnTo>
                          <a:lnTo>
                            <a:pt x="457" y="101"/>
                          </a:lnTo>
                          <a:lnTo>
                            <a:pt x="457" y="99"/>
                          </a:lnTo>
                          <a:lnTo>
                            <a:pt x="457" y="98"/>
                          </a:lnTo>
                          <a:lnTo>
                            <a:pt x="459" y="96"/>
                          </a:lnTo>
                          <a:lnTo>
                            <a:pt x="459" y="94"/>
                          </a:lnTo>
                          <a:lnTo>
                            <a:pt x="461" y="94"/>
                          </a:lnTo>
                          <a:lnTo>
                            <a:pt x="463" y="94"/>
                          </a:lnTo>
                          <a:lnTo>
                            <a:pt x="463" y="96"/>
                          </a:lnTo>
                          <a:lnTo>
                            <a:pt x="463" y="98"/>
                          </a:lnTo>
                          <a:lnTo>
                            <a:pt x="463" y="99"/>
                          </a:lnTo>
                          <a:lnTo>
                            <a:pt x="461" y="99"/>
                          </a:lnTo>
                          <a:lnTo>
                            <a:pt x="461" y="101"/>
                          </a:lnTo>
                          <a:lnTo>
                            <a:pt x="463" y="103"/>
                          </a:lnTo>
                          <a:lnTo>
                            <a:pt x="465" y="103"/>
                          </a:lnTo>
                          <a:lnTo>
                            <a:pt x="466" y="103"/>
                          </a:lnTo>
                          <a:lnTo>
                            <a:pt x="466" y="101"/>
                          </a:lnTo>
                          <a:lnTo>
                            <a:pt x="468" y="101"/>
                          </a:lnTo>
                          <a:lnTo>
                            <a:pt x="470" y="101"/>
                          </a:lnTo>
                          <a:lnTo>
                            <a:pt x="470" y="103"/>
                          </a:lnTo>
                          <a:lnTo>
                            <a:pt x="470" y="105"/>
                          </a:lnTo>
                          <a:lnTo>
                            <a:pt x="470" y="107"/>
                          </a:lnTo>
                          <a:lnTo>
                            <a:pt x="468" y="107"/>
                          </a:lnTo>
                          <a:lnTo>
                            <a:pt x="468" y="109"/>
                          </a:lnTo>
                          <a:lnTo>
                            <a:pt x="466" y="109"/>
                          </a:lnTo>
                          <a:lnTo>
                            <a:pt x="466" y="111"/>
                          </a:lnTo>
                          <a:lnTo>
                            <a:pt x="465" y="111"/>
                          </a:lnTo>
                          <a:lnTo>
                            <a:pt x="465" y="113"/>
                          </a:lnTo>
                          <a:lnTo>
                            <a:pt x="466" y="113"/>
                          </a:lnTo>
                          <a:lnTo>
                            <a:pt x="468" y="113"/>
                          </a:lnTo>
                          <a:lnTo>
                            <a:pt x="470" y="113"/>
                          </a:lnTo>
                          <a:lnTo>
                            <a:pt x="472" y="111"/>
                          </a:lnTo>
                          <a:lnTo>
                            <a:pt x="474" y="111"/>
                          </a:lnTo>
                          <a:lnTo>
                            <a:pt x="474" y="109"/>
                          </a:lnTo>
                          <a:lnTo>
                            <a:pt x="476" y="109"/>
                          </a:lnTo>
                          <a:lnTo>
                            <a:pt x="478" y="107"/>
                          </a:lnTo>
                          <a:lnTo>
                            <a:pt x="480" y="105"/>
                          </a:lnTo>
                          <a:lnTo>
                            <a:pt x="480" y="103"/>
                          </a:lnTo>
                          <a:lnTo>
                            <a:pt x="482" y="101"/>
                          </a:lnTo>
                          <a:lnTo>
                            <a:pt x="484" y="101"/>
                          </a:lnTo>
                          <a:lnTo>
                            <a:pt x="484" y="99"/>
                          </a:lnTo>
                          <a:lnTo>
                            <a:pt x="486" y="101"/>
                          </a:lnTo>
                          <a:lnTo>
                            <a:pt x="486" y="103"/>
                          </a:lnTo>
                          <a:lnTo>
                            <a:pt x="488" y="103"/>
                          </a:lnTo>
                          <a:lnTo>
                            <a:pt x="488" y="105"/>
                          </a:lnTo>
                          <a:lnTo>
                            <a:pt x="488" y="107"/>
                          </a:lnTo>
                          <a:lnTo>
                            <a:pt x="488" y="109"/>
                          </a:lnTo>
                          <a:lnTo>
                            <a:pt x="488" y="111"/>
                          </a:lnTo>
                          <a:lnTo>
                            <a:pt x="489" y="111"/>
                          </a:lnTo>
                          <a:lnTo>
                            <a:pt x="491" y="111"/>
                          </a:lnTo>
                          <a:lnTo>
                            <a:pt x="493" y="111"/>
                          </a:lnTo>
                          <a:lnTo>
                            <a:pt x="493" y="109"/>
                          </a:lnTo>
                          <a:lnTo>
                            <a:pt x="493" y="107"/>
                          </a:lnTo>
                          <a:lnTo>
                            <a:pt x="495" y="105"/>
                          </a:lnTo>
                          <a:lnTo>
                            <a:pt x="497" y="107"/>
                          </a:lnTo>
                          <a:lnTo>
                            <a:pt x="499" y="109"/>
                          </a:lnTo>
                          <a:lnTo>
                            <a:pt x="499" y="111"/>
                          </a:lnTo>
                          <a:lnTo>
                            <a:pt x="501" y="111"/>
                          </a:lnTo>
                          <a:lnTo>
                            <a:pt x="503" y="111"/>
                          </a:lnTo>
                          <a:lnTo>
                            <a:pt x="503" y="109"/>
                          </a:lnTo>
                          <a:lnTo>
                            <a:pt x="505" y="109"/>
                          </a:lnTo>
                          <a:lnTo>
                            <a:pt x="505" y="107"/>
                          </a:lnTo>
                          <a:lnTo>
                            <a:pt x="507" y="107"/>
                          </a:lnTo>
                          <a:lnTo>
                            <a:pt x="507" y="105"/>
                          </a:lnTo>
                          <a:lnTo>
                            <a:pt x="507" y="103"/>
                          </a:lnTo>
                          <a:lnTo>
                            <a:pt x="509" y="103"/>
                          </a:lnTo>
                          <a:lnTo>
                            <a:pt x="511" y="103"/>
                          </a:lnTo>
                          <a:lnTo>
                            <a:pt x="511" y="101"/>
                          </a:lnTo>
                          <a:lnTo>
                            <a:pt x="513" y="101"/>
                          </a:lnTo>
                          <a:lnTo>
                            <a:pt x="513" y="99"/>
                          </a:lnTo>
                          <a:lnTo>
                            <a:pt x="514" y="98"/>
                          </a:lnTo>
                          <a:lnTo>
                            <a:pt x="516" y="98"/>
                          </a:lnTo>
                          <a:lnTo>
                            <a:pt x="516" y="96"/>
                          </a:lnTo>
                          <a:lnTo>
                            <a:pt x="518" y="96"/>
                          </a:lnTo>
                          <a:lnTo>
                            <a:pt x="520" y="96"/>
                          </a:lnTo>
                          <a:lnTo>
                            <a:pt x="522" y="96"/>
                          </a:lnTo>
                          <a:lnTo>
                            <a:pt x="524" y="96"/>
                          </a:lnTo>
                          <a:lnTo>
                            <a:pt x="524" y="98"/>
                          </a:lnTo>
                          <a:lnTo>
                            <a:pt x="526" y="98"/>
                          </a:lnTo>
                          <a:lnTo>
                            <a:pt x="526" y="99"/>
                          </a:lnTo>
                          <a:lnTo>
                            <a:pt x="528" y="99"/>
                          </a:lnTo>
                          <a:lnTo>
                            <a:pt x="530" y="99"/>
                          </a:lnTo>
                          <a:lnTo>
                            <a:pt x="532" y="99"/>
                          </a:lnTo>
                          <a:lnTo>
                            <a:pt x="532" y="98"/>
                          </a:lnTo>
                          <a:lnTo>
                            <a:pt x="534" y="98"/>
                          </a:lnTo>
                          <a:lnTo>
                            <a:pt x="534" y="96"/>
                          </a:lnTo>
                          <a:lnTo>
                            <a:pt x="534" y="94"/>
                          </a:lnTo>
                          <a:lnTo>
                            <a:pt x="534" y="92"/>
                          </a:lnTo>
                          <a:lnTo>
                            <a:pt x="532" y="90"/>
                          </a:lnTo>
                          <a:lnTo>
                            <a:pt x="532" y="88"/>
                          </a:lnTo>
                          <a:lnTo>
                            <a:pt x="530" y="86"/>
                          </a:lnTo>
                          <a:lnTo>
                            <a:pt x="530" y="84"/>
                          </a:lnTo>
                          <a:lnTo>
                            <a:pt x="532" y="84"/>
                          </a:lnTo>
                          <a:lnTo>
                            <a:pt x="532" y="82"/>
                          </a:lnTo>
                          <a:lnTo>
                            <a:pt x="534" y="82"/>
                          </a:lnTo>
                          <a:lnTo>
                            <a:pt x="534" y="84"/>
                          </a:lnTo>
                          <a:lnTo>
                            <a:pt x="536" y="84"/>
                          </a:lnTo>
                          <a:lnTo>
                            <a:pt x="536" y="86"/>
                          </a:lnTo>
                          <a:lnTo>
                            <a:pt x="536" y="88"/>
                          </a:lnTo>
                          <a:lnTo>
                            <a:pt x="536" y="90"/>
                          </a:lnTo>
                          <a:lnTo>
                            <a:pt x="536" y="92"/>
                          </a:lnTo>
                          <a:lnTo>
                            <a:pt x="536" y="94"/>
                          </a:lnTo>
                          <a:lnTo>
                            <a:pt x="536" y="96"/>
                          </a:lnTo>
                          <a:lnTo>
                            <a:pt x="536" y="98"/>
                          </a:lnTo>
                          <a:lnTo>
                            <a:pt x="537" y="98"/>
                          </a:lnTo>
                          <a:lnTo>
                            <a:pt x="537" y="99"/>
                          </a:lnTo>
                          <a:lnTo>
                            <a:pt x="539" y="99"/>
                          </a:lnTo>
                          <a:lnTo>
                            <a:pt x="541" y="99"/>
                          </a:lnTo>
                          <a:lnTo>
                            <a:pt x="541" y="98"/>
                          </a:lnTo>
                          <a:lnTo>
                            <a:pt x="543" y="98"/>
                          </a:lnTo>
                          <a:lnTo>
                            <a:pt x="545" y="98"/>
                          </a:lnTo>
                          <a:lnTo>
                            <a:pt x="545" y="96"/>
                          </a:lnTo>
                          <a:lnTo>
                            <a:pt x="547" y="94"/>
                          </a:lnTo>
                          <a:lnTo>
                            <a:pt x="549" y="94"/>
                          </a:lnTo>
                          <a:lnTo>
                            <a:pt x="549" y="92"/>
                          </a:lnTo>
                          <a:lnTo>
                            <a:pt x="551" y="92"/>
                          </a:lnTo>
                          <a:lnTo>
                            <a:pt x="553" y="92"/>
                          </a:lnTo>
                          <a:lnTo>
                            <a:pt x="555" y="92"/>
                          </a:lnTo>
                          <a:lnTo>
                            <a:pt x="555" y="94"/>
                          </a:lnTo>
                          <a:lnTo>
                            <a:pt x="557" y="94"/>
                          </a:lnTo>
                          <a:lnTo>
                            <a:pt x="557" y="96"/>
                          </a:lnTo>
                          <a:lnTo>
                            <a:pt x="559" y="98"/>
                          </a:lnTo>
                          <a:lnTo>
                            <a:pt x="559" y="99"/>
                          </a:lnTo>
                          <a:lnTo>
                            <a:pt x="559" y="101"/>
                          </a:lnTo>
                          <a:lnTo>
                            <a:pt x="561" y="101"/>
                          </a:lnTo>
                          <a:lnTo>
                            <a:pt x="562" y="101"/>
                          </a:lnTo>
                          <a:lnTo>
                            <a:pt x="562" y="99"/>
                          </a:lnTo>
                          <a:lnTo>
                            <a:pt x="562" y="98"/>
                          </a:lnTo>
                          <a:lnTo>
                            <a:pt x="561" y="98"/>
                          </a:lnTo>
                          <a:lnTo>
                            <a:pt x="561" y="96"/>
                          </a:lnTo>
                          <a:lnTo>
                            <a:pt x="559" y="94"/>
                          </a:lnTo>
                          <a:lnTo>
                            <a:pt x="559" y="92"/>
                          </a:lnTo>
                          <a:lnTo>
                            <a:pt x="557" y="90"/>
                          </a:lnTo>
                          <a:lnTo>
                            <a:pt x="555" y="88"/>
                          </a:lnTo>
                          <a:lnTo>
                            <a:pt x="555" y="86"/>
                          </a:lnTo>
                          <a:lnTo>
                            <a:pt x="555" y="84"/>
                          </a:lnTo>
                          <a:lnTo>
                            <a:pt x="557" y="84"/>
                          </a:lnTo>
                          <a:lnTo>
                            <a:pt x="557" y="82"/>
                          </a:lnTo>
                          <a:lnTo>
                            <a:pt x="559" y="82"/>
                          </a:lnTo>
                          <a:lnTo>
                            <a:pt x="561" y="82"/>
                          </a:lnTo>
                          <a:lnTo>
                            <a:pt x="562" y="84"/>
                          </a:lnTo>
                          <a:lnTo>
                            <a:pt x="564" y="86"/>
                          </a:lnTo>
                          <a:lnTo>
                            <a:pt x="564" y="88"/>
                          </a:lnTo>
                          <a:lnTo>
                            <a:pt x="566" y="88"/>
                          </a:lnTo>
                          <a:lnTo>
                            <a:pt x="568" y="90"/>
                          </a:lnTo>
                          <a:lnTo>
                            <a:pt x="570" y="88"/>
                          </a:lnTo>
                          <a:lnTo>
                            <a:pt x="572" y="88"/>
                          </a:lnTo>
                          <a:lnTo>
                            <a:pt x="574" y="86"/>
                          </a:lnTo>
                          <a:lnTo>
                            <a:pt x="576" y="86"/>
                          </a:lnTo>
                          <a:lnTo>
                            <a:pt x="576" y="84"/>
                          </a:lnTo>
                          <a:lnTo>
                            <a:pt x="578" y="84"/>
                          </a:lnTo>
                          <a:lnTo>
                            <a:pt x="578" y="82"/>
                          </a:lnTo>
                          <a:lnTo>
                            <a:pt x="578" y="80"/>
                          </a:lnTo>
                          <a:lnTo>
                            <a:pt x="578" y="78"/>
                          </a:lnTo>
                          <a:lnTo>
                            <a:pt x="578" y="76"/>
                          </a:lnTo>
                          <a:lnTo>
                            <a:pt x="578" y="75"/>
                          </a:lnTo>
                          <a:lnTo>
                            <a:pt x="578" y="73"/>
                          </a:lnTo>
                          <a:lnTo>
                            <a:pt x="580" y="73"/>
                          </a:lnTo>
                          <a:lnTo>
                            <a:pt x="582" y="71"/>
                          </a:lnTo>
                          <a:lnTo>
                            <a:pt x="584" y="71"/>
                          </a:lnTo>
                          <a:lnTo>
                            <a:pt x="585" y="71"/>
                          </a:lnTo>
                          <a:lnTo>
                            <a:pt x="585" y="73"/>
                          </a:lnTo>
                          <a:lnTo>
                            <a:pt x="587" y="73"/>
                          </a:lnTo>
                          <a:lnTo>
                            <a:pt x="587" y="75"/>
                          </a:lnTo>
                          <a:lnTo>
                            <a:pt x="589" y="75"/>
                          </a:lnTo>
                          <a:lnTo>
                            <a:pt x="591" y="75"/>
                          </a:lnTo>
                          <a:lnTo>
                            <a:pt x="591" y="76"/>
                          </a:lnTo>
                          <a:lnTo>
                            <a:pt x="595" y="76"/>
                          </a:lnTo>
                          <a:lnTo>
                            <a:pt x="597" y="76"/>
                          </a:lnTo>
                          <a:lnTo>
                            <a:pt x="597" y="75"/>
                          </a:lnTo>
                          <a:lnTo>
                            <a:pt x="599" y="75"/>
                          </a:lnTo>
                          <a:lnTo>
                            <a:pt x="601" y="75"/>
                          </a:lnTo>
                          <a:lnTo>
                            <a:pt x="601" y="73"/>
                          </a:lnTo>
                          <a:lnTo>
                            <a:pt x="603" y="73"/>
                          </a:lnTo>
                          <a:lnTo>
                            <a:pt x="605" y="73"/>
                          </a:lnTo>
                          <a:lnTo>
                            <a:pt x="607" y="73"/>
                          </a:lnTo>
                          <a:lnTo>
                            <a:pt x="607" y="75"/>
                          </a:lnTo>
                          <a:lnTo>
                            <a:pt x="609" y="75"/>
                          </a:lnTo>
                          <a:lnTo>
                            <a:pt x="609" y="76"/>
                          </a:lnTo>
                          <a:lnTo>
                            <a:pt x="610" y="78"/>
                          </a:lnTo>
                          <a:lnTo>
                            <a:pt x="610" y="76"/>
                          </a:lnTo>
                          <a:lnTo>
                            <a:pt x="612" y="76"/>
                          </a:lnTo>
                          <a:lnTo>
                            <a:pt x="612" y="75"/>
                          </a:lnTo>
                          <a:lnTo>
                            <a:pt x="610" y="75"/>
                          </a:lnTo>
                          <a:lnTo>
                            <a:pt x="610" y="73"/>
                          </a:lnTo>
                          <a:lnTo>
                            <a:pt x="609" y="71"/>
                          </a:lnTo>
                          <a:lnTo>
                            <a:pt x="607" y="71"/>
                          </a:lnTo>
                          <a:lnTo>
                            <a:pt x="605" y="71"/>
                          </a:lnTo>
                          <a:lnTo>
                            <a:pt x="603" y="71"/>
                          </a:lnTo>
                          <a:lnTo>
                            <a:pt x="603" y="69"/>
                          </a:lnTo>
                          <a:lnTo>
                            <a:pt x="601" y="69"/>
                          </a:lnTo>
                          <a:lnTo>
                            <a:pt x="601" y="67"/>
                          </a:lnTo>
                          <a:lnTo>
                            <a:pt x="601" y="65"/>
                          </a:lnTo>
                          <a:lnTo>
                            <a:pt x="603" y="65"/>
                          </a:lnTo>
                          <a:lnTo>
                            <a:pt x="603" y="63"/>
                          </a:lnTo>
                          <a:lnTo>
                            <a:pt x="605" y="63"/>
                          </a:lnTo>
                          <a:lnTo>
                            <a:pt x="607" y="65"/>
                          </a:lnTo>
                          <a:lnTo>
                            <a:pt x="609" y="65"/>
                          </a:lnTo>
                          <a:lnTo>
                            <a:pt x="610" y="67"/>
                          </a:lnTo>
                          <a:lnTo>
                            <a:pt x="610" y="69"/>
                          </a:lnTo>
                          <a:lnTo>
                            <a:pt x="612" y="71"/>
                          </a:lnTo>
                          <a:lnTo>
                            <a:pt x="612" y="73"/>
                          </a:lnTo>
                          <a:lnTo>
                            <a:pt x="614" y="73"/>
                          </a:lnTo>
                          <a:lnTo>
                            <a:pt x="614" y="75"/>
                          </a:lnTo>
                          <a:lnTo>
                            <a:pt x="616" y="75"/>
                          </a:lnTo>
                          <a:lnTo>
                            <a:pt x="618" y="75"/>
                          </a:lnTo>
                          <a:lnTo>
                            <a:pt x="618" y="73"/>
                          </a:lnTo>
                          <a:lnTo>
                            <a:pt x="620" y="73"/>
                          </a:lnTo>
                          <a:lnTo>
                            <a:pt x="620" y="71"/>
                          </a:lnTo>
                          <a:lnTo>
                            <a:pt x="622" y="71"/>
                          </a:lnTo>
                          <a:lnTo>
                            <a:pt x="624" y="71"/>
                          </a:lnTo>
                          <a:lnTo>
                            <a:pt x="626" y="73"/>
                          </a:lnTo>
                          <a:lnTo>
                            <a:pt x="628" y="73"/>
                          </a:lnTo>
                          <a:lnTo>
                            <a:pt x="628" y="71"/>
                          </a:lnTo>
                          <a:lnTo>
                            <a:pt x="628" y="69"/>
                          </a:lnTo>
                          <a:lnTo>
                            <a:pt x="630" y="69"/>
                          </a:lnTo>
                          <a:lnTo>
                            <a:pt x="632" y="69"/>
                          </a:lnTo>
                          <a:lnTo>
                            <a:pt x="632" y="71"/>
                          </a:lnTo>
                          <a:lnTo>
                            <a:pt x="633" y="71"/>
                          </a:lnTo>
                          <a:lnTo>
                            <a:pt x="633" y="73"/>
                          </a:lnTo>
                          <a:lnTo>
                            <a:pt x="633" y="75"/>
                          </a:lnTo>
                          <a:lnTo>
                            <a:pt x="635" y="75"/>
                          </a:lnTo>
                          <a:lnTo>
                            <a:pt x="635" y="76"/>
                          </a:lnTo>
                          <a:lnTo>
                            <a:pt x="637" y="76"/>
                          </a:lnTo>
                          <a:lnTo>
                            <a:pt x="637" y="75"/>
                          </a:lnTo>
                          <a:lnTo>
                            <a:pt x="637" y="73"/>
                          </a:lnTo>
                          <a:lnTo>
                            <a:pt x="635" y="71"/>
                          </a:lnTo>
                          <a:lnTo>
                            <a:pt x="632" y="67"/>
                          </a:lnTo>
                          <a:lnTo>
                            <a:pt x="630" y="67"/>
                          </a:lnTo>
                          <a:lnTo>
                            <a:pt x="630" y="65"/>
                          </a:lnTo>
                          <a:lnTo>
                            <a:pt x="630" y="63"/>
                          </a:lnTo>
                          <a:lnTo>
                            <a:pt x="632" y="61"/>
                          </a:lnTo>
                          <a:lnTo>
                            <a:pt x="633" y="61"/>
                          </a:lnTo>
                          <a:lnTo>
                            <a:pt x="635" y="61"/>
                          </a:lnTo>
                          <a:lnTo>
                            <a:pt x="637" y="63"/>
                          </a:lnTo>
                          <a:lnTo>
                            <a:pt x="639" y="65"/>
                          </a:lnTo>
                          <a:lnTo>
                            <a:pt x="641" y="69"/>
                          </a:lnTo>
                          <a:lnTo>
                            <a:pt x="643" y="69"/>
                          </a:lnTo>
                          <a:lnTo>
                            <a:pt x="643" y="71"/>
                          </a:lnTo>
                          <a:lnTo>
                            <a:pt x="645" y="71"/>
                          </a:lnTo>
                          <a:lnTo>
                            <a:pt x="645" y="73"/>
                          </a:lnTo>
                          <a:lnTo>
                            <a:pt x="647" y="73"/>
                          </a:lnTo>
                          <a:lnTo>
                            <a:pt x="649" y="73"/>
                          </a:lnTo>
                          <a:lnTo>
                            <a:pt x="649" y="71"/>
                          </a:lnTo>
                          <a:lnTo>
                            <a:pt x="651" y="71"/>
                          </a:lnTo>
                          <a:lnTo>
                            <a:pt x="651" y="69"/>
                          </a:lnTo>
                          <a:lnTo>
                            <a:pt x="649" y="69"/>
                          </a:lnTo>
                          <a:lnTo>
                            <a:pt x="649" y="67"/>
                          </a:lnTo>
                          <a:lnTo>
                            <a:pt x="649" y="65"/>
                          </a:lnTo>
                          <a:lnTo>
                            <a:pt x="647" y="65"/>
                          </a:lnTo>
                          <a:lnTo>
                            <a:pt x="647" y="63"/>
                          </a:lnTo>
                          <a:lnTo>
                            <a:pt x="645" y="63"/>
                          </a:lnTo>
                          <a:lnTo>
                            <a:pt x="645" y="61"/>
                          </a:lnTo>
                          <a:lnTo>
                            <a:pt x="647" y="61"/>
                          </a:lnTo>
                          <a:lnTo>
                            <a:pt x="647" y="59"/>
                          </a:lnTo>
                          <a:lnTo>
                            <a:pt x="649" y="59"/>
                          </a:lnTo>
                          <a:lnTo>
                            <a:pt x="649" y="57"/>
                          </a:lnTo>
                          <a:lnTo>
                            <a:pt x="651" y="57"/>
                          </a:lnTo>
                          <a:lnTo>
                            <a:pt x="651" y="55"/>
                          </a:lnTo>
                          <a:lnTo>
                            <a:pt x="653" y="55"/>
                          </a:lnTo>
                          <a:lnTo>
                            <a:pt x="655" y="53"/>
                          </a:lnTo>
                          <a:lnTo>
                            <a:pt x="657" y="53"/>
                          </a:lnTo>
                          <a:lnTo>
                            <a:pt x="657" y="51"/>
                          </a:lnTo>
                          <a:lnTo>
                            <a:pt x="658" y="51"/>
                          </a:lnTo>
                          <a:lnTo>
                            <a:pt x="660" y="51"/>
                          </a:lnTo>
                          <a:lnTo>
                            <a:pt x="660" y="53"/>
                          </a:lnTo>
                          <a:lnTo>
                            <a:pt x="662" y="53"/>
                          </a:lnTo>
                          <a:lnTo>
                            <a:pt x="662" y="55"/>
                          </a:lnTo>
                          <a:lnTo>
                            <a:pt x="664" y="57"/>
                          </a:lnTo>
                          <a:lnTo>
                            <a:pt x="666" y="57"/>
                          </a:lnTo>
                          <a:lnTo>
                            <a:pt x="666" y="55"/>
                          </a:lnTo>
                          <a:lnTo>
                            <a:pt x="666" y="53"/>
                          </a:lnTo>
                          <a:lnTo>
                            <a:pt x="666" y="51"/>
                          </a:lnTo>
                          <a:lnTo>
                            <a:pt x="666" y="50"/>
                          </a:lnTo>
                          <a:lnTo>
                            <a:pt x="664" y="50"/>
                          </a:lnTo>
                          <a:lnTo>
                            <a:pt x="664" y="48"/>
                          </a:lnTo>
                          <a:lnTo>
                            <a:pt x="664" y="46"/>
                          </a:lnTo>
                          <a:lnTo>
                            <a:pt x="664" y="44"/>
                          </a:lnTo>
                          <a:lnTo>
                            <a:pt x="666" y="44"/>
                          </a:lnTo>
                          <a:lnTo>
                            <a:pt x="668" y="44"/>
                          </a:lnTo>
                          <a:lnTo>
                            <a:pt x="670" y="44"/>
                          </a:lnTo>
                          <a:lnTo>
                            <a:pt x="670" y="46"/>
                          </a:lnTo>
                          <a:lnTo>
                            <a:pt x="670" y="48"/>
                          </a:lnTo>
                          <a:lnTo>
                            <a:pt x="672" y="48"/>
                          </a:lnTo>
                          <a:lnTo>
                            <a:pt x="672" y="50"/>
                          </a:lnTo>
                          <a:lnTo>
                            <a:pt x="674" y="51"/>
                          </a:lnTo>
                          <a:lnTo>
                            <a:pt x="674" y="53"/>
                          </a:lnTo>
                          <a:lnTo>
                            <a:pt x="676" y="53"/>
                          </a:lnTo>
                          <a:lnTo>
                            <a:pt x="678" y="53"/>
                          </a:lnTo>
                          <a:lnTo>
                            <a:pt x="680" y="53"/>
                          </a:lnTo>
                          <a:lnTo>
                            <a:pt x="680" y="51"/>
                          </a:lnTo>
                          <a:lnTo>
                            <a:pt x="680" y="50"/>
                          </a:lnTo>
                          <a:lnTo>
                            <a:pt x="680" y="48"/>
                          </a:lnTo>
                          <a:lnTo>
                            <a:pt x="680" y="46"/>
                          </a:lnTo>
                          <a:lnTo>
                            <a:pt x="678" y="46"/>
                          </a:lnTo>
                          <a:lnTo>
                            <a:pt x="678" y="44"/>
                          </a:lnTo>
                          <a:lnTo>
                            <a:pt x="676" y="44"/>
                          </a:lnTo>
                          <a:lnTo>
                            <a:pt x="674" y="44"/>
                          </a:lnTo>
                          <a:lnTo>
                            <a:pt x="674" y="42"/>
                          </a:lnTo>
                          <a:lnTo>
                            <a:pt x="672" y="42"/>
                          </a:lnTo>
                          <a:lnTo>
                            <a:pt x="670" y="42"/>
                          </a:lnTo>
                          <a:lnTo>
                            <a:pt x="670" y="40"/>
                          </a:lnTo>
                          <a:lnTo>
                            <a:pt x="668" y="40"/>
                          </a:lnTo>
                          <a:lnTo>
                            <a:pt x="668" y="38"/>
                          </a:lnTo>
                          <a:lnTo>
                            <a:pt x="668" y="36"/>
                          </a:lnTo>
                          <a:lnTo>
                            <a:pt x="668" y="34"/>
                          </a:lnTo>
                          <a:lnTo>
                            <a:pt x="670" y="34"/>
                          </a:lnTo>
                          <a:lnTo>
                            <a:pt x="670" y="32"/>
                          </a:lnTo>
                          <a:lnTo>
                            <a:pt x="672" y="32"/>
                          </a:lnTo>
                          <a:lnTo>
                            <a:pt x="674" y="32"/>
                          </a:lnTo>
                          <a:lnTo>
                            <a:pt x="676" y="32"/>
                          </a:lnTo>
                          <a:lnTo>
                            <a:pt x="678" y="32"/>
                          </a:lnTo>
                          <a:lnTo>
                            <a:pt x="678" y="34"/>
                          </a:lnTo>
                          <a:lnTo>
                            <a:pt x="680" y="34"/>
                          </a:lnTo>
                          <a:lnTo>
                            <a:pt x="680" y="36"/>
                          </a:lnTo>
                          <a:lnTo>
                            <a:pt x="681" y="36"/>
                          </a:lnTo>
                          <a:lnTo>
                            <a:pt x="683" y="36"/>
                          </a:lnTo>
                          <a:lnTo>
                            <a:pt x="685" y="36"/>
                          </a:lnTo>
                          <a:lnTo>
                            <a:pt x="685" y="34"/>
                          </a:lnTo>
                          <a:lnTo>
                            <a:pt x="687" y="34"/>
                          </a:lnTo>
                          <a:lnTo>
                            <a:pt x="689" y="34"/>
                          </a:lnTo>
                          <a:lnTo>
                            <a:pt x="691" y="34"/>
                          </a:lnTo>
                          <a:lnTo>
                            <a:pt x="691" y="32"/>
                          </a:lnTo>
                          <a:lnTo>
                            <a:pt x="693" y="32"/>
                          </a:lnTo>
                          <a:lnTo>
                            <a:pt x="693" y="30"/>
                          </a:lnTo>
                          <a:lnTo>
                            <a:pt x="693" y="28"/>
                          </a:lnTo>
                          <a:lnTo>
                            <a:pt x="691" y="28"/>
                          </a:lnTo>
                          <a:lnTo>
                            <a:pt x="691" y="27"/>
                          </a:lnTo>
                          <a:lnTo>
                            <a:pt x="689" y="27"/>
                          </a:lnTo>
                          <a:lnTo>
                            <a:pt x="689" y="25"/>
                          </a:lnTo>
                          <a:lnTo>
                            <a:pt x="689" y="23"/>
                          </a:lnTo>
                          <a:lnTo>
                            <a:pt x="691" y="23"/>
                          </a:lnTo>
                          <a:lnTo>
                            <a:pt x="691" y="21"/>
                          </a:lnTo>
                          <a:lnTo>
                            <a:pt x="691" y="19"/>
                          </a:lnTo>
                          <a:lnTo>
                            <a:pt x="691" y="17"/>
                          </a:lnTo>
                          <a:lnTo>
                            <a:pt x="691" y="15"/>
                          </a:lnTo>
                          <a:lnTo>
                            <a:pt x="693" y="15"/>
                          </a:lnTo>
                          <a:lnTo>
                            <a:pt x="695" y="15"/>
                          </a:lnTo>
                          <a:lnTo>
                            <a:pt x="697" y="17"/>
                          </a:lnTo>
                          <a:lnTo>
                            <a:pt x="699" y="17"/>
                          </a:lnTo>
                          <a:lnTo>
                            <a:pt x="701" y="19"/>
                          </a:lnTo>
                          <a:lnTo>
                            <a:pt x="703" y="19"/>
                          </a:lnTo>
                          <a:lnTo>
                            <a:pt x="705" y="19"/>
                          </a:lnTo>
                          <a:lnTo>
                            <a:pt x="706" y="19"/>
                          </a:lnTo>
                          <a:lnTo>
                            <a:pt x="708" y="19"/>
                          </a:lnTo>
                          <a:lnTo>
                            <a:pt x="710" y="19"/>
                          </a:lnTo>
                          <a:lnTo>
                            <a:pt x="712" y="19"/>
                          </a:lnTo>
                          <a:lnTo>
                            <a:pt x="714" y="19"/>
                          </a:lnTo>
                          <a:lnTo>
                            <a:pt x="716" y="19"/>
                          </a:lnTo>
                          <a:lnTo>
                            <a:pt x="718" y="19"/>
                          </a:lnTo>
                          <a:lnTo>
                            <a:pt x="720" y="19"/>
                          </a:lnTo>
                          <a:lnTo>
                            <a:pt x="722" y="19"/>
                          </a:lnTo>
                          <a:lnTo>
                            <a:pt x="724" y="19"/>
                          </a:lnTo>
                          <a:lnTo>
                            <a:pt x="724" y="21"/>
                          </a:lnTo>
                          <a:lnTo>
                            <a:pt x="726" y="23"/>
                          </a:lnTo>
                          <a:lnTo>
                            <a:pt x="728" y="23"/>
                          </a:lnTo>
                          <a:lnTo>
                            <a:pt x="729" y="25"/>
                          </a:lnTo>
                          <a:lnTo>
                            <a:pt x="731" y="25"/>
                          </a:lnTo>
                          <a:lnTo>
                            <a:pt x="731" y="23"/>
                          </a:lnTo>
                          <a:lnTo>
                            <a:pt x="731" y="21"/>
                          </a:lnTo>
                          <a:lnTo>
                            <a:pt x="731" y="17"/>
                          </a:lnTo>
                          <a:lnTo>
                            <a:pt x="729" y="15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3" y="15"/>
                          </a:lnTo>
                          <a:lnTo>
                            <a:pt x="735" y="15"/>
                          </a:lnTo>
                          <a:lnTo>
                            <a:pt x="735" y="17"/>
                          </a:lnTo>
                          <a:lnTo>
                            <a:pt x="737" y="17"/>
                          </a:lnTo>
                          <a:lnTo>
                            <a:pt x="739" y="17"/>
                          </a:lnTo>
                          <a:lnTo>
                            <a:pt x="739" y="15"/>
                          </a:lnTo>
                          <a:lnTo>
                            <a:pt x="741" y="15"/>
                          </a:lnTo>
                          <a:lnTo>
                            <a:pt x="743" y="15"/>
                          </a:lnTo>
                          <a:lnTo>
                            <a:pt x="743" y="13"/>
                          </a:lnTo>
                          <a:lnTo>
                            <a:pt x="745" y="13"/>
                          </a:lnTo>
                          <a:lnTo>
                            <a:pt x="747" y="13"/>
                          </a:lnTo>
                          <a:lnTo>
                            <a:pt x="747" y="11"/>
                          </a:lnTo>
                          <a:lnTo>
                            <a:pt x="749" y="11"/>
                          </a:lnTo>
                          <a:lnTo>
                            <a:pt x="751" y="13"/>
                          </a:lnTo>
                          <a:lnTo>
                            <a:pt x="753" y="13"/>
                          </a:lnTo>
                          <a:lnTo>
                            <a:pt x="753" y="15"/>
                          </a:lnTo>
                          <a:lnTo>
                            <a:pt x="753" y="17"/>
                          </a:lnTo>
                          <a:lnTo>
                            <a:pt x="753" y="19"/>
                          </a:lnTo>
                          <a:lnTo>
                            <a:pt x="751" y="21"/>
                          </a:lnTo>
                          <a:lnTo>
                            <a:pt x="751" y="23"/>
                          </a:lnTo>
                          <a:lnTo>
                            <a:pt x="749" y="23"/>
                          </a:lnTo>
                          <a:lnTo>
                            <a:pt x="749" y="25"/>
                          </a:lnTo>
                          <a:lnTo>
                            <a:pt x="749" y="27"/>
                          </a:lnTo>
                          <a:lnTo>
                            <a:pt x="751" y="27"/>
                          </a:lnTo>
                          <a:lnTo>
                            <a:pt x="751" y="28"/>
                          </a:lnTo>
                          <a:lnTo>
                            <a:pt x="753" y="28"/>
                          </a:lnTo>
                          <a:lnTo>
                            <a:pt x="754" y="28"/>
                          </a:lnTo>
                          <a:lnTo>
                            <a:pt x="754" y="27"/>
                          </a:lnTo>
                          <a:lnTo>
                            <a:pt x="756" y="27"/>
                          </a:lnTo>
                          <a:lnTo>
                            <a:pt x="756" y="25"/>
                          </a:lnTo>
                          <a:lnTo>
                            <a:pt x="758" y="25"/>
                          </a:lnTo>
                          <a:lnTo>
                            <a:pt x="758" y="23"/>
                          </a:lnTo>
                          <a:lnTo>
                            <a:pt x="758" y="21"/>
                          </a:lnTo>
                          <a:lnTo>
                            <a:pt x="758" y="19"/>
                          </a:lnTo>
                          <a:lnTo>
                            <a:pt x="758" y="17"/>
                          </a:lnTo>
                          <a:lnTo>
                            <a:pt x="760" y="17"/>
                          </a:lnTo>
                          <a:lnTo>
                            <a:pt x="762" y="17"/>
                          </a:lnTo>
                          <a:lnTo>
                            <a:pt x="764" y="17"/>
                          </a:lnTo>
                          <a:lnTo>
                            <a:pt x="766" y="17"/>
                          </a:lnTo>
                          <a:lnTo>
                            <a:pt x="766" y="19"/>
                          </a:lnTo>
                          <a:lnTo>
                            <a:pt x="766" y="21"/>
                          </a:lnTo>
                          <a:lnTo>
                            <a:pt x="766" y="23"/>
                          </a:lnTo>
                          <a:lnTo>
                            <a:pt x="764" y="25"/>
                          </a:lnTo>
                          <a:lnTo>
                            <a:pt x="762" y="27"/>
                          </a:lnTo>
                          <a:lnTo>
                            <a:pt x="762" y="28"/>
                          </a:lnTo>
                          <a:lnTo>
                            <a:pt x="764" y="28"/>
                          </a:lnTo>
                          <a:lnTo>
                            <a:pt x="766" y="28"/>
                          </a:lnTo>
                          <a:lnTo>
                            <a:pt x="766" y="27"/>
                          </a:lnTo>
                          <a:lnTo>
                            <a:pt x="768" y="23"/>
                          </a:lnTo>
                          <a:lnTo>
                            <a:pt x="770" y="15"/>
                          </a:lnTo>
                          <a:lnTo>
                            <a:pt x="772" y="13"/>
                          </a:lnTo>
                          <a:lnTo>
                            <a:pt x="772" y="11"/>
                          </a:lnTo>
                          <a:lnTo>
                            <a:pt x="772" y="9"/>
                          </a:lnTo>
                          <a:lnTo>
                            <a:pt x="774" y="9"/>
                          </a:lnTo>
                          <a:lnTo>
                            <a:pt x="776" y="9"/>
                          </a:lnTo>
                          <a:lnTo>
                            <a:pt x="777" y="9"/>
                          </a:lnTo>
                          <a:lnTo>
                            <a:pt x="777" y="11"/>
                          </a:lnTo>
                          <a:lnTo>
                            <a:pt x="777" y="13"/>
                          </a:lnTo>
                          <a:lnTo>
                            <a:pt x="777" y="15"/>
                          </a:lnTo>
                          <a:lnTo>
                            <a:pt x="777" y="17"/>
                          </a:lnTo>
                          <a:lnTo>
                            <a:pt x="777" y="19"/>
                          </a:lnTo>
                          <a:lnTo>
                            <a:pt x="779" y="19"/>
                          </a:lnTo>
                          <a:lnTo>
                            <a:pt x="781" y="19"/>
                          </a:lnTo>
                          <a:lnTo>
                            <a:pt x="783" y="19"/>
                          </a:lnTo>
                          <a:lnTo>
                            <a:pt x="783" y="17"/>
                          </a:lnTo>
                          <a:lnTo>
                            <a:pt x="785" y="17"/>
                          </a:lnTo>
                          <a:lnTo>
                            <a:pt x="787" y="17"/>
                          </a:lnTo>
                          <a:lnTo>
                            <a:pt x="789" y="17"/>
                          </a:lnTo>
                          <a:lnTo>
                            <a:pt x="789" y="19"/>
                          </a:lnTo>
                          <a:lnTo>
                            <a:pt x="789" y="21"/>
                          </a:lnTo>
                          <a:lnTo>
                            <a:pt x="791" y="21"/>
                          </a:lnTo>
                          <a:lnTo>
                            <a:pt x="793" y="21"/>
                          </a:lnTo>
                          <a:lnTo>
                            <a:pt x="795" y="21"/>
                          </a:lnTo>
                          <a:lnTo>
                            <a:pt x="797" y="21"/>
                          </a:lnTo>
                          <a:lnTo>
                            <a:pt x="799" y="21"/>
                          </a:lnTo>
                          <a:lnTo>
                            <a:pt x="801" y="21"/>
                          </a:lnTo>
                          <a:lnTo>
                            <a:pt x="802" y="21"/>
                          </a:lnTo>
                          <a:lnTo>
                            <a:pt x="804" y="23"/>
                          </a:lnTo>
                          <a:lnTo>
                            <a:pt x="804" y="25"/>
                          </a:lnTo>
                          <a:lnTo>
                            <a:pt x="804" y="27"/>
                          </a:lnTo>
                          <a:lnTo>
                            <a:pt x="806" y="28"/>
                          </a:lnTo>
                          <a:lnTo>
                            <a:pt x="806" y="30"/>
                          </a:lnTo>
                          <a:lnTo>
                            <a:pt x="806" y="32"/>
                          </a:lnTo>
                          <a:lnTo>
                            <a:pt x="806" y="34"/>
                          </a:lnTo>
                          <a:lnTo>
                            <a:pt x="808" y="36"/>
                          </a:lnTo>
                          <a:lnTo>
                            <a:pt x="810" y="36"/>
                          </a:lnTo>
                          <a:lnTo>
                            <a:pt x="812" y="34"/>
                          </a:lnTo>
                          <a:lnTo>
                            <a:pt x="816" y="34"/>
                          </a:lnTo>
                          <a:lnTo>
                            <a:pt x="818" y="34"/>
                          </a:lnTo>
                          <a:lnTo>
                            <a:pt x="818" y="32"/>
                          </a:lnTo>
                          <a:lnTo>
                            <a:pt x="820" y="32"/>
                          </a:lnTo>
                          <a:lnTo>
                            <a:pt x="822" y="30"/>
                          </a:lnTo>
                          <a:lnTo>
                            <a:pt x="824" y="28"/>
                          </a:lnTo>
                          <a:lnTo>
                            <a:pt x="829" y="21"/>
                          </a:lnTo>
                          <a:lnTo>
                            <a:pt x="831" y="19"/>
                          </a:lnTo>
                          <a:lnTo>
                            <a:pt x="833" y="19"/>
                          </a:lnTo>
                          <a:lnTo>
                            <a:pt x="833" y="17"/>
                          </a:lnTo>
                          <a:lnTo>
                            <a:pt x="835" y="17"/>
                          </a:lnTo>
                          <a:lnTo>
                            <a:pt x="835" y="15"/>
                          </a:lnTo>
                          <a:lnTo>
                            <a:pt x="837" y="15"/>
                          </a:lnTo>
                          <a:lnTo>
                            <a:pt x="839" y="13"/>
                          </a:lnTo>
                          <a:lnTo>
                            <a:pt x="841" y="13"/>
                          </a:lnTo>
                          <a:lnTo>
                            <a:pt x="843" y="11"/>
                          </a:lnTo>
                          <a:lnTo>
                            <a:pt x="845" y="11"/>
                          </a:lnTo>
                          <a:lnTo>
                            <a:pt x="845" y="9"/>
                          </a:lnTo>
                          <a:lnTo>
                            <a:pt x="847" y="9"/>
                          </a:lnTo>
                          <a:lnTo>
                            <a:pt x="850" y="5"/>
                          </a:lnTo>
                          <a:lnTo>
                            <a:pt x="852" y="5"/>
                          </a:lnTo>
                          <a:lnTo>
                            <a:pt x="854" y="3"/>
                          </a:lnTo>
                          <a:lnTo>
                            <a:pt x="856" y="3"/>
                          </a:lnTo>
                          <a:lnTo>
                            <a:pt x="856" y="2"/>
                          </a:lnTo>
                          <a:lnTo>
                            <a:pt x="858" y="2"/>
                          </a:lnTo>
                          <a:lnTo>
                            <a:pt x="860" y="2"/>
                          </a:lnTo>
                          <a:lnTo>
                            <a:pt x="862" y="2"/>
                          </a:lnTo>
                          <a:lnTo>
                            <a:pt x="862" y="0"/>
                          </a:lnTo>
                          <a:lnTo>
                            <a:pt x="864" y="0"/>
                          </a:lnTo>
                          <a:lnTo>
                            <a:pt x="866" y="0"/>
                          </a:lnTo>
                          <a:lnTo>
                            <a:pt x="866" y="2"/>
                          </a:lnTo>
                          <a:lnTo>
                            <a:pt x="866" y="3"/>
                          </a:lnTo>
                          <a:lnTo>
                            <a:pt x="866" y="5"/>
                          </a:lnTo>
                          <a:lnTo>
                            <a:pt x="866" y="7"/>
                          </a:lnTo>
                          <a:lnTo>
                            <a:pt x="866" y="9"/>
                          </a:lnTo>
                          <a:lnTo>
                            <a:pt x="866" y="11"/>
                          </a:lnTo>
                          <a:lnTo>
                            <a:pt x="866" y="13"/>
                          </a:lnTo>
                          <a:lnTo>
                            <a:pt x="868" y="13"/>
                          </a:lnTo>
                          <a:lnTo>
                            <a:pt x="868" y="15"/>
                          </a:lnTo>
                          <a:lnTo>
                            <a:pt x="866" y="15"/>
                          </a:lnTo>
                          <a:lnTo>
                            <a:pt x="866" y="17"/>
                          </a:lnTo>
                          <a:lnTo>
                            <a:pt x="866" y="19"/>
                          </a:lnTo>
                          <a:lnTo>
                            <a:pt x="868" y="19"/>
                          </a:lnTo>
                          <a:lnTo>
                            <a:pt x="868" y="21"/>
                          </a:lnTo>
                          <a:lnTo>
                            <a:pt x="868" y="23"/>
                          </a:lnTo>
                          <a:lnTo>
                            <a:pt x="870" y="23"/>
                          </a:lnTo>
                          <a:lnTo>
                            <a:pt x="870" y="25"/>
                          </a:lnTo>
                          <a:lnTo>
                            <a:pt x="868" y="25"/>
                          </a:lnTo>
                          <a:lnTo>
                            <a:pt x="868" y="27"/>
                          </a:lnTo>
                          <a:lnTo>
                            <a:pt x="868" y="28"/>
                          </a:lnTo>
                          <a:lnTo>
                            <a:pt x="870" y="28"/>
                          </a:lnTo>
                          <a:lnTo>
                            <a:pt x="870" y="30"/>
                          </a:lnTo>
                          <a:lnTo>
                            <a:pt x="872" y="32"/>
                          </a:lnTo>
                          <a:lnTo>
                            <a:pt x="872" y="34"/>
                          </a:lnTo>
                          <a:lnTo>
                            <a:pt x="872" y="36"/>
                          </a:lnTo>
                          <a:lnTo>
                            <a:pt x="873" y="36"/>
                          </a:lnTo>
                          <a:lnTo>
                            <a:pt x="875" y="38"/>
                          </a:lnTo>
                          <a:lnTo>
                            <a:pt x="875" y="40"/>
                          </a:lnTo>
                          <a:lnTo>
                            <a:pt x="875" y="42"/>
                          </a:lnTo>
                          <a:lnTo>
                            <a:pt x="877" y="42"/>
                          </a:lnTo>
                          <a:lnTo>
                            <a:pt x="877" y="44"/>
                          </a:lnTo>
                          <a:lnTo>
                            <a:pt x="879" y="46"/>
                          </a:lnTo>
                          <a:lnTo>
                            <a:pt x="879" y="48"/>
                          </a:lnTo>
                          <a:lnTo>
                            <a:pt x="879" y="50"/>
                          </a:lnTo>
                          <a:lnTo>
                            <a:pt x="881" y="50"/>
                          </a:lnTo>
                          <a:lnTo>
                            <a:pt x="881" y="51"/>
                          </a:lnTo>
                          <a:lnTo>
                            <a:pt x="879" y="51"/>
                          </a:lnTo>
                          <a:lnTo>
                            <a:pt x="881" y="51"/>
                          </a:lnTo>
                          <a:lnTo>
                            <a:pt x="881" y="53"/>
                          </a:lnTo>
                          <a:lnTo>
                            <a:pt x="881" y="55"/>
                          </a:lnTo>
                          <a:lnTo>
                            <a:pt x="881" y="57"/>
                          </a:lnTo>
                          <a:lnTo>
                            <a:pt x="879" y="57"/>
                          </a:lnTo>
                          <a:lnTo>
                            <a:pt x="879" y="59"/>
                          </a:lnTo>
                          <a:lnTo>
                            <a:pt x="881" y="59"/>
                          </a:lnTo>
                          <a:lnTo>
                            <a:pt x="881" y="61"/>
                          </a:lnTo>
                          <a:lnTo>
                            <a:pt x="881" y="63"/>
                          </a:lnTo>
                          <a:lnTo>
                            <a:pt x="883" y="63"/>
                          </a:lnTo>
                          <a:lnTo>
                            <a:pt x="883" y="65"/>
                          </a:lnTo>
                          <a:lnTo>
                            <a:pt x="883" y="67"/>
                          </a:lnTo>
                          <a:lnTo>
                            <a:pt x="883" y="69"/>
                          </a:lnTo>
                          <a:lnTo>
                            <a:pt x="885" y="69"/>
                          </a:lnTo>
                          <a:lnTo>
                            <a:pt x="887" y="69"/>
                          </a:lnTo>
                          <a:lnTo>
                            <a:pt x="887" y="71"/>
                          </a:lnTo>
                          <a:lnTo>
                            <a:pt x="887" y="73"/>
                          </a:lnTo>
                          <a:lnTo>
                            <a:pt x="889" y="73"/>
                          </a:lnTo>
                          <a:lnTo>
                            <a:pt x="889" y="75"/>
                          </a:lnTo>
                          <a:lnTo>
                            <a:pt x="889" y="76"/>
                          </a:lnTo>
                          <a:lnTo>
                            <a:pt x="891" y="76"/>
                          </a:lnTo>
                          <a:lnTo>
                            <a:pt x="893" y="76"/>
                          </a:lnTo>
                          <a:lnTo>
                            <a:pt x="893" y="78"/>
                          </a:lnTo>
                          <a:lnTo>
                            <a:pt x="895" y="78"/>
                          </a:lnTo>
                          <a:lnTo>
                            <a:pt x="897" y="78"/>
                          </a:lnTo>
                          <a:lnTo>
                            <a:pt x="897" y="76"/>
                          </a:lnTo>
                          <a:lnTo>
                            <a:pt x="898" y="76"/>
                          </a:lnTo>
                          <a:lnTo>
                            <a:pt x="900" y="76"/>
                          </a:lnTo>
                          <a:lnTo>
                            <a:pt x="902" y="76"/>
                          </a:lnTo>
                          <a:lnTo>
                            <a:pt x="904" y="76"/>
                          </a:lnTo>
                          <a:lnTo>
                            <a:pt x="906" y="75"/>
                          </a:lnTo>
                          <a:lnTo>
                            <a:pt x="906" y="76"/>
                          </a:lnTo>
                          <a:lnTo>
                            <a:pt x="908" y="76"/>
                          </a:lnTo>
                          <a:lnTo>
                            <a:pt x="910" y="75"/>
                          </a:lnTo>
                          <a:lnTo>
                            <a:pt x="912" y="75"/>
                          </a:lnTo>
                          <a:lnTo>
                            <a:pt x="912" y="73"/>
                          </a:lnTo>
                          <a:lnTo>
                            <a:pt x="914" y="71"/>
                          </a:lnTo>
                          <a:lnTo>
                            <a:pt x="916" y="71"/>
                          </a:lnTo>
                          <a:lnTo>
                            <a:pt x="918" y="71"/>
                          </a:lnTo>
                          <a:lnTo>
                            <a:pt x="920" y="71"/>
                          </a:lnTo>
                          <a:lnTo>
                            <a:pt x="921" y="73"/>
                          </a:lnTo>
                          <a:lnTo>
                            <a:pt x="923" y="75"/>
                          </a:lnTo>
                          <a:lnTo>
                            <a:pt x="923" y="76"/>
                          </a:lnTo>
                          <a:lnTo>
                            <a:pt x="925" y="78"/>
                          </a:lnTo>
                          <a:lnTo>
                            <a:pt x="925" y="80"/>
                          </a:lnTo>
                          <a:lnTo>
                            <a:pt x="925" y="82"/>
                          </a:lnTo>
                          <a:lnTo>
                            <a:pt x="925" y="84"/>
                          </a:lnTo>
                          <a:lnTo>
                            <a:pt x="925" y="86"/>
                          </a:lnTo>
                          <a:lnTo>
                            <a:pt x="927" y="88"/>
                          </a:lnTo>
                          <a:lnTo>
                            <a:pt x="927" y="90"/>
                          </a:lnTo>
                          <a:lnTo>
                            <a:pt x="929" y="92"/>
                          </a:lnTo>
                          <a:lnTo>
                            <a:pt x="929" y="94"/>
                          </a:lnTo>
                          <a:lnTo>
                            <a:pt x="931" y="96"/>
                          </a:lnTo>
                          <a:lnTo>
                            <a:pt x="933" y="96"/>
                          </a:lnTo>
                          <a:lnTo>
                            <a:pt x="935" y="96"/>
                          </a:lnTo>
                          <a:lnTo>
                            <a:pt x="937" y="96"/>
                          </a:lnTo>
                          <a:lnTo>
                            <a:pt x="937" y="98"/>
                          </a:lnTo>
                          <a:lnTo>
                            <a:pt x="935" y="99"/>
                          </a:lnTo>
                          <a:lnTo>
                            <a:pt x="935" y="101"/>
                          </a:lnTo>
                          <a:lnTo>
                            <a:pt x="935" y="103"/>
                          </a:lnTo>
                          <a:lnTo>
                            <a:pt x="937" y="105"/>
                          </a:lnTo>
                          <a:lnTo>
                            <a:pt x="939" y="107"/>
                          </a:lnTo>
                          <a:lnTo>
                            <a:pt x="939" y="109"/>
                          </a:lnTo>
                          <a:lnTo>
                            <a:pt x="937" y="111"/>
                          </a:lnTo>
                          <a:lnTo>
                            <a:pt x="937" y="113"/>
                          </a:lnTo>
                          <a:lnTo>
                            <a:pt x="937" y="115"/>
                          </a:lnTo>
                          <a:lnTo>
                            <a:pt x="937" y="117"/>
                          </a:lnTo>
                          <a:lnTo>
                            <a:pt x="937" y="119"/>
                          </a:lnTo>
                          <a:lnTo>
                            <a:pt x="937" y="121"/>
                          </a:lnTo>
                          <a:lnTo>
                            <a:pt x="939" y="121"/>
                          </a:lnTo>
                          <a:lnTo>
                            <a:pt x="939" y="123"/>
                          </a:lnTo>
                          <a:lnTo>
                            <a:pt x="941" y="123"/>
                          </a:lnTo>
                          <a:lnTo>
                            <a:pt x="941" y="124"/>
                          </a:lnTo>
                          <a:lnTo>
                            <a:pt x="941" y="126"/>
                          </a:lnTo>
                          <a:lnTo>
                            <a:pt x="941" y="128"/>
                          </a:lnTo>
                          <a:lnTo>
                            <a:pt x="943" y="128"/>
                          </a:lnTo>
                          <a:lnTo>
                            <a:pt x="945" y="130"/>
                          </a:lnTo>
                          <a:lnTo>
                            <a:pt x="945" y="132"/>
                          </a:lnTo>
                          <a:lnTo>
                            <a:pt x="946" y="132"/>
                          </a:lnTo>
                          <a:lnTo>
                            <a:pt x="946" y="134"/>
                          </a:lnTo>
                          <a:lnTo>
                            <a:pt x="946" y="136"/>
                          </a:lnTo>
                          <a:lnTo>
                            <a:pt x="946" y="138"/>
                          </a:lnTo>
                          <a:lnTo>
                            <a:pt x="948" y="140"/>
                          </a:lnTo>
                          <a:lnTo>
                            <a:pt x="946" y="142"/>
                          </a:lnTo>
                          <a:lnTo>
                            <a:pt x="946" y="144"/>
                          </a:lnTo>
                          <a:lnTo>
                            <a:pt x="946" y="146"/>
                          </a:lnTo>
                          <a:lnTo>
                            <a:pt x="946" y="147"/>
                          </a:lnTo>
                          <a:lnTo>
                            <a:pt x="948" y="149"/>
                          </a:lnTo>
                          <a:lnTo>
                            <a:pt x="948" y="151"/>
                          </a:lnTo>
                          <a:lnTo>
                            <a:pt x="950" y="151"/>
                          </a:lnTo>
                          <a:lnTo>
                            <a:pt x="952" y="151"/>
                          </a:lnTo>
                          <a:lnTo>
                            <a:pt x="954" y="151"/>
                          </a:lnTo>
                          <a:lnTo>
                            <a:pt x="956" y="153"/>
                          </a:lnTo>
                          <a:lnTo>
                            <a:pt x="958" y="153"/>
                          </a:lnTo>
                          <a:lnTo>
                            <a:pt x="960" y="155"/>
                          </a:lnTo>
                          <a:lnTo>
                            <a:pt x="964" y="155"/>
                          </a:lnTo>
                          <a:lnTo>
                            <a:pt x="966" y="157"/>
                          </a:lnTo>
                          <a:lnTo>
                            <a:pt x="966" y="159"/>
                          </a:lnTo>
                          <a:lnTo>
                            <a:pt x="968" y="161"/>
                          </a:lnTo>
                          <a:lnTo>
                            <a:pt x="968" y="163"/>
                          </a:lnTo>
                          <a:lnTo>
                            <a:pt x="969" y="165"/>
                          </a:lnTo>
                          <a:lnTo>
                            <a:pt x="969" y="167"/>
                          </a:lnTo>
                          <a:lnTo>
                            <a:pt x="971" y="169"/>
                          </a:lnTo>
                          <a:lnTo>
                            <a:pt x="971" y="171"/>
                          </a:lnTo>
                          <a:lnTo>
                            <a:pt x="973" y="172"/>
                          </a:lnTo>
                          <a:lnTo>
                            <a:pt x="973" y="174"/>
                          </a:lnTo>
                          <a:lnTo>
                            <a:pt x="973" y="176"/>
                          </a:lnTo>
                          <a:lnTo>
                            <a:pt x="973" y="178"/>
                          </a:lnTo>
                          <a:lnTo>
                            <a:pt x="971" y="178"/>
                          </a:lnTo>
                          <a:lnTo>
                            <a:pt x="971" y="180"/>
                          </a:lnTo>
                          <a:lnTo>
                            <a:pt x="969" y="180"/>
                          </a:lnTo>
                          <a:lnTo>
                            <a:pt x="969" y="182"/>
                          </a:lnTo>
                          <a:lnTo>
                            <a:pt x="969" y="184"/>
                          </a:lnTo>
                          <a:lnTo>
                            <a:pt x="968" y="186"/>
                          </a:lnTo>
                          <a:lnTo>
                            <a:pt x="968" y="188"/>
                          </a:lnTo>
                          <a:lnTo>
                            <a:pt x="968" y="190"/>
                          </a:lnTo>
                          <a:lnTo>
                            <a:pt x="966" y="190"/>
                          </a:lnTo>
                          <a:lnTo>
                            <a:pt x="966" y="192"/>
                          </a:lnTo>
                          <a:lnTo>
                            <a:pt x="964" y="192"/>
                          </a:lnTo>
                          <a:lnTo>
                            <a:pt x="964" y="194"/>
                          </a:lnTo>
                          <a:lnTo>
                            <a:pt x="962" y="196"/>
                          </a:lnTo>
                          <a:lnTo>
                            <a:pt x="960" y="197"/>
                          </a:lnTo>
                          <a:lnTo>
                            <a:pt x="958" y="197"/>
                          </a:lnTo>
                          <a:lnTo>
                            <a:pt x="956" y="199"/>
                          </a:lnTo>
                          <a:lnTo>
                            <a:pt x="954" y="201"/>
                          </a:lnTo>
                          <a:lnTo>
                            <a:pt x="956" y="203"/>
                          </a:lnTo>
                          <a:lnTo>
                            <a:pt x="956" y="205"/>
                          </a:lnTo>
                          <a:lnTo>
                            <a:pt x="954" y="207"/>
                          </a:lnTo>
                          <a:lnTo>
                            <a:pt x="956" y="209"/>
                          </a:lnTo>
                          <a:lnTo>
                            <a:pt x="956" y="211"/>
                          </a:lnTo>
                          <a:lnTo>
                            <a:pt x="954" y="211"/>
                          </a:lnTo>
                          <a:lnTo>
                            <a:pt x="943" y="211"/>
                          </a:lnTo>
                          <a:lnTo>
                            <a:pt x="923" y="226"/>
                          </a:lnTo>
                          <a:lnTo>
                            <a:pt x="916" y="234"/>
                          </a:lnTo>
                          <a:lnTo>
                            <a:pt x="858" y="288"/>
                          </a:lnTo>
                          <a:lnTo>
                            <a:pt x="825" y="316"/>
                          </a:lnTo>
                          <a:lnTo>
                            <a:pt x="825" y="338"/>
                          </a:lnTo>
                          <a:lnTo>
                            <a:pt x="825" y="336"/>
                          </a:lnTo>
                          <a:lnTo>
                            <a:pt x="827" y="336"/>
                          </a:lnTo>
                          <a:lnTo>
                            <a:pt x="829" y="336"/>
                          </a:lnTo>
                          <a:lnTo>
                            <a:pt x="831" y="336"/>
                          </a:lnTo>
                          <a:lnTo>
                            <a:pt x="831" y="332"/>
                          </a:lnTo>
                          <a:lnTo>
                            <a:pt x="833" y="332"/>
                          </a:lnTo>
                          <a:lnTo>
                            <a:pt x="833" y="330"/>
                          </a:lnTo>
                          <a:lnTo>
                            <a:pt x="835" y="328"/>
                          </a:lnTo>
                          <a:lnTo>
                            <a:pt x="835" y="326"/>
                          </a:lnTo>
                          <a:lnTo>
                            <a:pt x="837" y="326"/>
                          </a:lnTo>
                          <a:lnTo>
                            <a:pt x="837" y="324"/>
                          </a:lnTo>
                          <a:lnTo>
                            <a:pt x="839" y="324"/>
                          </a:lnTo>
                          <a:lnTo>
                            <a:pt x="839" y="326"/>
                          </a:lnTo>
                          <a:lnTo>
                            <a:pt x="841" y="326"/>
                          </a:lnTo>
                          <a:lnTo>
                            <a:pt x="843" y="326"/>
                          </a:lnTo>
                          <a:lnTo>
                            <a:pt x="845" y="326"/>
                          </a:lnTo>
                          <a:lnTo>
                            <a:pt x="847" y="326"/>
                          </a:lnTo>
                          <a:lnTo>
                            <a:pt x="849" y="326"/>
                          </a:lnTo>
                          <a:lnTo>
                            <a:pt x="850" y="326"/>
                          </a:lnTo>
                          <a:lnTo>
                            <a:pt x="850" y="324"/>
                          </a:lnTo>
                          <a:lnTo>
                            <a:pt x="852" y="324"/>
                          </a:lnTo>
                          <a:lnTo>
                            <a:pt x="854" y="324"/>
                          </a:lnTo>
                          <a:lnTo>
                            <a:pt x="856" y="324"/>
                          </a:lnTo>
                          <a:lnTo>
                            <a:pt x="858" y="322"/>
                          </a:lnTo>
                          <a:lnTo>
                            <a:pt x="858" y="324"/>
                          </a:lnTo>
                          <a:lnTo>
                            <a:pt x="858" y="326"/>
                          </a:lnTo>
                          <a:lnTo>
                            <a:pt x="858" y="328"/>
                          </a:lnTo>
                          <a:lnTo>
                            <a:pt x="860" y="330"/>
                          </a:lnTo>
                          <a:lnTo>
                            <a:pt x="864" y="330"/>
                          </a:lnTo>
                          <a:lnTo>
                            <a:pt x="866" y="330"/>
                          </a:lnTo>
                          <a:lnTo>
                            <a:pt x="870" y="332"/>
                          </a:lnTo>
                          <a:lnTo>
                            <a:pt x="872" y="332"/>
                          </a:lnTo>
                          <a:lnTo>
                            <a:pt x="877" y="334"/>
                          </a:lnTo>
                          <a:lnTo>
                            <a:pt x="879" y="334"/>
                          </a:lnTo>
                          <a:lnTo>
                            <a:pt x="881" y="334"/>
                          </a:lnTo>
                          <a:lnTo>
                            <a:pt x="883" y="334"/>
                          </a:lnTo>
                          <a:lnTo>
                            <a:pt x="883" y="332"/>
                          </a:lnTo>
                          <a:lnTo>
                            <a:pt x="885" y="330"/>
                          </a:lnTo>
                          <a:lnTo>
                            <a:pt x="887" y="330"/>
                          </a:lnTo>
                          <a:lnTo>
                            <a:pt x="891" y="330"/>
                          </a:lnTo>
                          <a:lnTo>
                            <a:pt x="893" y="332"/>
                          </a:lnTo>
                          <a:lnTo>
                            <a:pt x="895" y="334"/>
                          </a:lnTo>
                          <a:lnTo>
                            <a:pt x="897" y="334"/>
                          </a:lnTo>
                          <a:lnTo>
                            <a:pt x="898" y="336"/>
                          </a:lnTo>
                          <a:lnTo>
                            <a:pt x="900" y="338"/>
                          </a:lnTo>
                          <a:lnTo>
                            <a:pt x="904" y="341"/>
                          </a:lnTo>
                          <a:lnTo>
                            <a:pt x="904" y="343"/>
                          </a:lnTo>
                          <a:lnTo>
                            <a:pt x="904" y="345"/>
                          </a:lnTo>
                          <a:lnTo>
                            <a:pt x="904" y="347"/>
                          </a:lnTo>
                          <a:lnTo>
                            <a:pt x="904" y="349"/>
                          </a:lnTo>
                          <a:lnTo>
                            <a:pt x="906" y="349"/>
                          </a:lnTo>
                          <a:lnTo>
                            <a:pt x="908" y="353"/>
                          </a:lnTo>
                          <a:lnTo>
                            <a:pt x="910" y="353"/>
                          </a:lnTo>
                          <a:lnTo>
                            <a:pt x="910" y="355"/>
                          </a:lnTo>
                          <a:lnTo>
                            <a:pt x="910" y="357"/>
                          </a:lnTo>
                          <a:lnTo>
                            <a:pt x="910" y="359"/>
                          </a:lnTo>
                          <a:lnTo>
                            <a:pt x="910" y="361"/>
                          </a:lnTo>
                          <a:lnTo>
                            <a:pt x="908" y="366"/>
                          </a:lnTo>
                          <a:lnTo>
                            <a:pt x="908" y="368"/>
                          </a:lnTo>
                          <a:lnTo>
                            <a:pt x="908" y="370"/>
                          </a:lnTo>
                          <a:lnTo>
                            <a:pt x="910" y="372"/>
                          </a:lnTo>
                          <a:lnTo>
                            <a:pt x="910" y="374"/>
                          </a:lnTo>
                          <a:lnTo>
                            <a:pt x="912" y="374"/>
                          </a:lnTo>
                          <a:lnTo>
                            <a:pt x="912" y="372"/>
                          </a:lnTo>
                          <a:lnTo>
                            <a:pt x="914" y="372"/>
                          </a:lnTo>
                          <a:lnTo>
                            <a:pt x="914" y="370"/>
                          </a:lnTo>
                          <a:lnTo>
                            <a:pt x="916" y="370"/>
                          </a:lnTo>
                          <a:lnTo>
                            <a:pt x="918" y="370"/>
                          </a:lnTo>
                          <a:lnTo>
                            <a:pt x="920" y="368"/>
                          </a:lnTo>
                          <a:lnTo>
                            <a:pt x="921" y="368"/>
                          </a:lnTo>
                          <a:lnTo>
                            <a:pt x="923" y="370"/>
                          </a:lnTo>
                          <a:lnTo>
                            <a:pt x="925" y="370"/>
                          </a:lnTo>
                          <a:lnTo>
                            <a:pt x="929" y="370"/>
                          </a:lnTo>
                          <a:lnTo>
                            <a:pt x="929" y="372"/>
                          </a:lnTo>
                          <a:lnTo>
                            <a:pt x="931" y="372"/>
                          </a:lnTo>
                          <a:lnTo>
                            <a:pt x="931" y="374"/>
                          </a:lnTo>
                          <a:lnTo>
                            <a:pt x="933" y="378"/>
                          </a:lnTo>
                          <a:lnTo>
                            <a:pt x="935" y="382"/>
                          </a:lnTo>
                          <a:lnTo>
                            <a:pt x="935" y="384"/>
                          </a:lnTo>
                          <a:lnTo>
                            <a:pt x="937" y="384"/>
                          </a:lnTo>
                          <a:lnTo>
                            <a:pt x="939" y="384"/>
                          </a:lnTo>
                          <a:lnTo>
                            <a:pt x="941" y="384"/>
                          </a:lnTo>
                          <a:lnTo>
                            <a:pt x="941" y="386"/>
                          </a:lnTo>
                          <a:lnTo>
                            <a:pt x="943" y="388"/>
                          </a:lnTo>
                          <a:lnTo>
                            <a:pt x="945" y="388"/>
                          </a:lnTo>
                          <a:lnTo>
                            <a:pt x="945" y="389"/>
                          </a:lnTo>
                          <a:lnTo>
                            <a:pt x="946" y="391"/>
                          </a:lnTo>
                          <a:lnTo>
                            <a:pt x="948" y="391"/>
                          </a:lnTo>
                          <a:lnTo>
                            <a:pt x="948" y="393"/>
                          </a:lnTo>
                          <a:lnTo>
                            <a:pt x="950" y="393"/>
                          </a:lnTo>
                          <a:lnTo>
                            <a:pt x="952" y="395"/>
                          </a:lnTo>
                          <a:lnTo>
                            <a:pt x="954" y="395"/>
                          </a:lnTo>
                          <a:lnTo>
                            <a:pt x="954" y="397"/>
                          </a:lnTo>
                          <a:lnTo>
                            <a:pt x="954" y="399"/>
                          </a:lnTo>
                          <a:lnTo>
                            <a:pt x="954" y="401"/>
                          </a:lnTo>
                          <a:lnTo>
                            <a:pt x="954" y="403"/>
                          </a:lnTo>
                          <a:lnTo>
                            <a:pt x="956" y="403"/>
                          </a:lnTo>
                          <a:lnTo>
                            <a:pt x="956" y="405"/>
                          </a:lnTo>
                          <a:lnTo>
                            <a:pt x="958" y="405"/>
                          </a:lnTo>
                          <a:lnTo>
                            <a:pt x="960" y="407"/>
                          </a:lnTo>
                          <a:lnTo>
                            <a:pt x="962" y="407"/>
                          </a:lnTo>
                          <a:lnTo>
                            <a:pt x="964" y="407"/>
                          </a:lnTo>
                          <a:lnTo>
                            <a:pt x="966" y="409"/>
                          </a:lnTo>
                          <a:lnTo>
                            <a:pt x="968" y="411"/>
                          </a:lnTo>
                          <a:lnTo>
                            <a:pt x="968" y="412"/>
                          </a:lnTo>
                          <a:lnTo>
                            <a:pt x="968" y="414"/>
                          </a:lnTo>
                          <a:lnTo>
                            <a:pt x="968" y="416"/>
                          </a:lnTo>
                          <a:lnTo>
                            <a:pt x="969" y="418"/>
                          </a:lnTo>
                          <a:lnTo>
                            <a:pt x="969" y="420"/>
                          </a:lnTo>
                          <a:lnTo>
                            <a:pt x="971" y="420"/>
                          </a:lnTo>
                          <a:lnTo>
                            <a:pt x="973" y="422"/>
                          </a:lnTo>
                          <a:lnTo>
                            <a:pt x="973" y="424"/>
                          </a:lnTo>
                          <a:lnTo>
                            <a:pt x="975" y="424"/>
                          </a:lnTo>
                          <a:lnTo>
                            <a:pt x="975" y="426"/>
                          </a:lnTo>
                          <a:lnTo>
                            <a:pt x="977" y="426"/>
                          </a:lnTo>
                          <a:lnTo>
                            <a:pt x="977" y="428"/>
                          </a:lnTo>
                          <a:lnTo>
                            <a:pt x="979" y="432"/>
                          </a:lnTo>
                          <a:lnTo>
                            <a:pt x="981" y="434"/>
                          </a:lnTo>
                          <a:lnTo>
                            <a:pt x="983" y="434"/>
                          </a:lnTo>
                          <a:lnTo>
                            <a:pt x="985" y="436"/>
                          </a:lnTo>
                          <a:lnTo>
                            <a:pt x="987" y="436"/>
                          </a:lnTo>
                          <a:lnTo>
                            <a:pt x="989" y="436"/>
                          </a:lnTo>
                          <a:lnTo>
                            <a:pt x="991" y="437"/>
                          </a:lnTo>
                          <a:lnTo>
                            <a:pt x="993" y="439"/>
                          </a:lnTo>
                          <a:lnTo>
                            <a:pt x="994" y="439"/>
                          </a:lnTo>
                          <a:lnTo>
                            <a:pt x="996" y="441"/>
                          </a:lnTo>
                          <a:lnTo>
                            <a:pt x="998" y="443"/>
                          </a:lnTo>
                          <a:lnTo>
                            <a:pt x="1000" y="443"/>
                          </a:lnTo>
                          <a:lnTo>
                            <a:pt x="1000" y="445"/>
                          </a:lnTo>
                          <a:lnTo>
                            <a:pt x="1000" y="447"/>
                          </a:lnTo>
                          <a:lnTo>
                            <a:pt x="1002" y="449"/>
                          </a:lnTo>
                          <a:lnTo>
                            <a:pt x="1004" y="451"/>
                          </a:lnTo>
                          <a:lnTo>
                            <a:pt x="1006" y="453"/>
                          </a:lnTo>
                          <a:lnTo>
                            <a:pt x="1008" y="455"/>
                          </a:lnTo>
                          <a:lnTo>
                            <a:pt x="1008" y="457"/>
                          </a:lnTo>
                          <a:lnTo>
                            <a:pt x="1008" y="459"/>
                          </a:lnTo>
                          <a:lnTo>
                            <a:pt x="1008" y="460"/>
                          </a:lnTo>
                          <a:lnTo>
                            <a:pt x="1006" y="460"/>
                          </a:lnTo>
                          <a:lnTo>
                            <a:pt x="1006" y="462"/>
                          </a:lnTo>
                          <a:lnTo>
                            <a:pt x="1006" y="464"/>
                          </a:lnTo>
                          <a:lnTo>
                            <a:pt x="1004" y="464"/>
                          </a:lnTo>
                          <a:lnTo>
                            <a:pt x="1002" y="466"/>
                          </a:lnTo>
                          <a:lnTo>
                            <a:pt x="1000" y="466"/>
                          </a:lnTo>
                          <a:lnTo>
                            <a:pt x="1000" y="468"/>
                          </a:lnTo>
                          <a:lnTo>
                            <a:pt x="1000" y="470"/>
                          </a:lnTo>
                          <a:lnTo>
                            <a:pt x="1000" y="472"/>
                          </a:lnTo>
                          <a:lnTo>
                            <a:pt x="1000" y="474"/>
                          </a:lnTo>
                          <a:lnTo>
                            <a:pt x="1000" y="476"/>
                          </a:lnTo>
                          <a:lnTo>
                            <a:pt x="1000" y="478"/>
                          </a:lnTo>
                          <a:lnTo>
                            <a:pt x="1000" y="480"/>
                          </a:lnTo>
                          <a:lnTo>
                            <a:pt x="998" y="480"/>
                          </a:lnTo>
                          <a:lnTo>
                            <a:pt x="998" y="482"/>
                          </a:lnTo>
                          <a:lnTo>
                            <a:pt x="998" y="484"/>
                          </a:lnTo>
                          <a:lnTo>
                            <a:pt x="1000" y="485"/>
                          </a:lnTo>
                          <a:lnTo>
                            <a:pt x="1002" y="487"/>
                          </a:lnTo>
                          <a:lnTo>
                            <a:pt x="1002" y="489"/>
                          </a:lnTo>
                          <a:lnTo>
                            <a:pt x="1002" y="491"/>
                          </a:lnTo>
                          <a:lnTo>
                            <a:pt x="1004" y="493"/>
                          </a:lnTo>
                          <a:lnTo>
                            <a:pt x="1004" y="495"/>
                          </a:lnTo>
                          <a:lnTo>
                            <a:pt x="1004" y="497"/>
                          </a:lnTo>
                          <a:lnTo>
                            <a:pt x="1006" y="497"/>
                          </a:lnTo>
                          <a:lnTo>
                            <a:pt x="1006" y="501"/>
                          </a:lnTo>
                          <a:lnTo>
                            <a:pt x="1006" y="503"/>
                          </a:lnTo>
                          <a:lnTo>
                            <a:pt x="1008" y="505"/>
                          </a:lnTo>
                          <a:lnTo>
                            <a:pt x="1008" y="507"/>
                          </a:lnTo>
                          <a:lnTo>
                            <a:pt x="1010" y="508"/>
                          </a:lnTo>
                          <a:lnTo>
                            <a:pt x="1012" y="508"/>
                          </a:lnTo>
                          <a:lnTo>
                            <a:pt x="1014" y="510"/>
                          </a:lnTo>
                          <a:lnTo>
                            <a:pt x="1014" y="512"/>
                          </a:lnTo>
                          <a:lnTo>
                            <a:pt x="1016" y="516"/>
                          </a:lnTo>
                          <a:lnTo>
                            <a:pt x="1017" y="516"/>
                          </a:lnTo>
                          <a:lnTo>
                            <a:pt x="1019" y="516"/>
                          </a:lnTo>
                          <a:lnTo>
                            <a:pt x="1021" y="514"/>
                          </a:lnTo>
                          <a:lnTo>
                            <a:pt x="1023" y="514"/>
                          </a:lnTo>
                          <a:lnTo>
                            <a:pt x="1025" y="514"/>
                          </a:lnTo>
                          <a:lnTo>
                            <a:pt x="1027" y="514"/>
                          </a:lnTo>
                          <a:lnTo>
                            <a:pt x="1027" y="516"/>
                          </a:lnTo>
                          <a:lnTo>
                            <a:pt x="1029" y="516"/>
                          </a:lnTo>
                          <a:lnTo>
                            <a:pt x="1029" y="518"/>
                          </a:lnTo>
                          <a:lnTo>
                            <a:pt x="1029" y="520"/>
                          </a:lnTo>
                          <a:lnTo>
                            <a:pt x="1029" y="524"/>
                          </a:lnTo>
                          <a:lnTo>
                            <a:pt x="1029" y="526"/>
                          </a:lnTo>
                          <a:lnTo>
                            <a:pt x="1031" y="528"/>
                          </a:lnTo>
                          <a:lnTo>
                            <a:pt x="1031" y="530"/>
                          </a:lnTo>
                          <a:lnTo>
                            <a:pt x="1031" y="532"/>
                          </a:lnTo>
                          <a:lnTo>
                            <a:pt x="1033" y="535"/>
                          </a:lnTo>
                          <a:lnTo>
                            <a:pt x="1031" y="537"/>
                          </a:lnTo>
                          <a:lnTo>
                            <a:pt x="1031" y="539"/>
                          </a:lnTo>
                          <a:lnTo>
                            <a:pt x="1029" y="543"/>
                          </a:lnTo>
                          <a:lnTo>
                            <a:pt x="1027" y="545"/>
                          </a:lnTo>
                          <a:lnTo>
                            <a:pt x="1027" y="549"/>
                          </a:lnTo>
                          <a:lnTo>
                            <a:pt x="1025" y="553"/>
                          </a:lnTo>
                          <a:lnTo>
                            <a:pt x="1025" y="557"/>
                          </a:lnTo>
                          <a:lnTo>
                            <a:pt x="1027" y="558"/>
                          </a:lnTo>
                          <a:lnTo>
                            <a:pt x="1031" y="560"/>
                          </a:lnTo>
                          <a:lnTo>
                            <a:pt x="1035" y="562"/>
                          </a:lnTo>
                          <a:lnTo>
                            <a:pt x="1035" y="564"/>
                          </a:lnTo>
                          <a:lnTo>
                            <a:pt x="1037" y="566"/>
                          </a:lnTo>
                          <a:lnTo>
                            <a:pt x="1037" y="568"/>
                          </a:lnTo>
                          <a:lnTo>
                            <a:pt x="1037" y="570"/>
                          </a:lnTo>
                          <a:lnTo>
                            <a:pt x="1039" y="570"/>
                          </a:lnTo>
                          <a:lnTo>
                            <a:pt x="1040" y="572"/>
                          </a:lnTo>
                          <a:lnTo>
                            <a:pt x="1042" y="578"/>
                          </a:lnTo>
                          <a:lnTo>
                            <a:pt x="1042" y="583"/>
                          </a:lnTo>
                          <a:lnTo>
                            <a:pt x="1044" y="589"/>
                          </a:lnTo>
                          <a:lnTo>
                            <a:pt x="1048" y="591"/>
                          </a:lnTo>
                          <a:lnTo>
                            <a:pt x="1048" y="593"/>
                          </a:lnTo>
                          <a:lnTo>
                            <a:pt x="1048" y="595"/>
                          </a:lnTo>
                          <a:lnTo>
                            <a:pt x="1048" y="601"/>
                          </a:lnTo>
                          <a:lnTo>
                            <a:pt x="1048" y="606"/>
                          </a:lnTo>
                          <a:lnTo>
                            <a:pt x="1050" y="608"/>
                          </a:lnTo>
                          <a:lnTo>
                            <a:pt x="1050" y="610"/>
                          </a:lnTo>
                          <a:lnTo>
                            <a:pt x="1052" y="612"/>
                          </a:lnTo>
                          <a:lnTo>
                            <a:pt x="1054" y="612"/>
                          </a:lnTo>
                          <a:lnTo>
                            <a:pt x="1054" y="616"/>
                          </a:lnTo>
                          <a:lnTo>
                            <a:pt x="1054" y="620"/>
                          </a:lnTo>
                          <a:lnTo>
                            <a:pt x="1056" y="622"/>
                          </a:lnTo>
                          <a:lnTo>
                            <a:pt x="1060" y="628"/>
                          </a:lnTo>
                          <a:lnTo>
                            <a:pt x="1062" y="631"/>
                          </a:lnTo>
                          <a:lnTo>
                            <a:pt x="1062" y="635"/>
                          </a:lnTo>
                          <a:lnTo>
                            <a:pt x="1062" y="637"/>
                          </a:lnTo>
                          <a:lnTo>
                            <a:pt x="1064" y="639"/>
                          </a:lnTo>
                          <a:lnTo>
                            <a:pt x="1065" y="641"/>
                          </a:lnTo>
                          <a:lnTo>
                            <a:pt x="1067" y="645"/>
                          </a:lnTo>
                          <a:lnTo>
                            <a:pt x="1069" y="647"/>
                          </a:lnTo>
                          <a:lnTo>
                            <a:pt x="1069" y="649"/>
                          </a:lnTo>
                          <a:lnTo>
                            <a:pt x="1069" y="653"/>
                          </a:lnTo>
                          <a:lnTo>
                            <a:pt x="1069" y="656"/>
                          </a:lnTo>
                          <a:lnTo>
                            <a:pt x="1069" y="658"/>
                          </a:lnTo>
                          <a:lnTo>
                            <a:pt x="1069" y="660"/>
                          </a:lnTo>
                          <a:lnTo>
                            <a:pt x="1071" y="660"/>
                          </a:lnTo>
                          <a:lnTo>
                            <a:pt x="1073" y="662"/>
                          </a:lnTo>
                          <a:lnTo>
                            <a:pt x="1075" y="662"/>
                          </a:lnTo>
                          <a:lnTo>
                            <a:pt x="1077" y="666"/>
                          </a:lnTo>
                          <a:lnTo>
                            <a:pt x="1077" y="668"/>
                          </a:lnTo>
                          <a:lnTo>
                            <a:pt x="1077" y="670"/>
                          </a:lnTo>
                          <a:lnTo>
                            <a:pt x="1079" y="674"/>
                          </a:lnTo>
                          <a:lnTo>
                            <a:pt x="1081" y="676"/>
                          </a:lnTo>
                          <a:lnTo>
                            <a:pt x="1081" y="679"/>
                          </a:lnTo>
                          <a:lnTo>
                            <a:pt x="1085" y="685"/>
                          </a:lnTo>
                          <a:lnTo>
                            <a:pt x="1085" y="689"/>
                          </a:lnTo>
                          <a:lnTo>
                            <a:pt x="1083" y="693"/>
                          </a:lnTo>
                          <a:lnTo>
                            <a:pt x="1085" y="695"/>
                          </a:lnTo>
                          <a:lnTo>
                            <a:pt x="1083" y="697"/>
                          </a:lnTo>
                          <a:lnTo>
                            <a:pt x="1085" y="699"/>
                          </a:lnTo>
                          <a:lnTo>
                            <a:pt x="1085" y="701"/>
                          </a:lnTo>
                          <a:lnTo>
                            <a:pt x="1085" y="702"/>
                          </a:lnTo>
                          <a:lnTo>
                            <a:pt x="1087" y="706"/>
                          </a:lnTo>
                          <a:lnTo>
                            <a:pt x="1088" y="706"/>
                          </a:lnTo>
                          <a:lnTo>
                            <a:pt x="1094" y="708"/>
                          </a:lnTo>
                          <a:lnTo>
                            <a:pt x="1096" y="710"/>
                          </a:lnTo>
                          <a:lnTo>
                            <a:pt x="1098" y="712"/>
                          </a:lnTo>
                          <a:lnTo>
                            <a:pt x="1100" y="716"/>
                          </a:lnTo>
                          <a:lnTo>
                            <a:pt x="1102" y="720"/>
                          </a:lnTo>
                          <a:lnTo>
                            <a:pt x="1102" y="724"/>
                          </a:lnTo>
                          <a:lnTo>
                            <a:pt x="1102" y="727"/>
                          </a:lnTo>
                          <a:lnTo>
                            <a:pt x="1100" y="731"/>
                          </a:lnTo>
                          <a:lnTo>
                            <a:pt x="1100" y="733"/>
                          </a:lnTo>
                          <a:lnTo>
                            <a:pt x="1098" y="735"/>
                          </a:lnTo>
                          <a:lnTo>
                            <a:pt x="1096" y="739"/>
                          </a:lnTo>
                          <a:lnTo>
                            <a:pt x="1096" y="741"/>
                          </a:lnTo>
                          <a:lnTo>
                            <a:pt x="1094" y="745"/>
                          </a:lnTo>
                          <a:lnTo>
                            <a:pt x="1096" y="750"/>
                          </a:lnTo>
                          <a:lnTo>
                            <a:pt x="1098" y="754"/>
                          </a:lnTo>
                          <a:lnTo>
                            <a:pt x="1102" y="758"/>
                          </a:lnTo>
                          <a:lnTo>
                            <a:pt x="1104" y="764"/>
                          </a:lnTo>
                          <a:lnTo>
                            <a:pt x="1100" y="766"/>
                          </a:lnTo>
                          <a:lnTo>
                            <a:pt x="1098" y="768"/>
                          </a:lnTo>
                          <a:lnTo>
                            <a:pt x="1092" y="770"/>
                          </a:lnTo>
                          <a:lnTo>
                            <a:pt x="1090" y="770"/>
                          </a:lnTo>
                          <a:lnTo>
                            <a:pt x="1085" y="772"/>
                          </a:lnTo>
                          <a:lnTo>
                            <a:pt x="1083" y="772"/>
                          </a:lnTo>
                          <a:lnTo>
                            <a:pt x="1071" y="777"/>
                          </a:lnTo>
                          <a:lnTo>
                            <a:pt x="1067" y="779"/>
                          </a:lnTo>
                          <a:lnTo>
                            <a:pt x="1058" y="781"/>
                          </a:lnTo>
                          <a:lnTo>
                            <a:pt x="1056" y="781"/>
                          </a:lnTo>
                          <a:lnTo>
                            <a:pt x="1054" y="783"/>
                          </a:lnTo>
                          <a:lnTo>
                            <a:pt x="1046" y="785"/>
                          </a:lnTo>
                          <a:lnTo>
                            <a:pt x="1042" y="787"/>
                          </a:lnTo>
                          <a:lnTo>
                            <a:pt x="1040" y="787"/>
                          </a:lnTo>
                          <a:lnTo>
                            <a:pt x="1039" y="787"/>
                          </a:lnTo>
                          <a:lnTo>
                            <a:pt x="1039" y="785"/>
                          </a:lnTo>
                          <a:lnTo>
                            <a:pt x="1039" y="781"/>
                          </a:lnTo>
                          <a:lnTo>
                            <a:pt x="1035" y="773"/>
                          </a:lnTo>
                          <a:lnTo>
                            <a:pt x="1035" y="772"/>
                          </a:lnTo>
                          <a:lnTo>
                            <a:pt x="1033" y="768"/>
                          </a:lnTo>
                          <a:lnTo>
                            <a:pt x="1033" y="766"/>
                          </a:lnTo>
                          <a:lnTo>
                            <a:pt x="1033" y="758"/>
                          </a:lnTo>
                          <a:lnTo>
                            <a:pt x="1031" y="741"/>
                          </a:lnTo>
                          <a:lnTo>
                            <a:pt x="1031" y="735"/>
                          </a:lnTo>
                          <a:lnTo>
                            <a:pt x="1033" y="729"/>
                          </a:lnTo>
                          <a:lnTo>
                            <a:pt x="1033" y="724"/>
                          </a:lnTo>
                          <a:lnTo>
                            <a:pt x="1033" y="722"/>
                          </a:lnTo>
                          <a:lnTo>
                            <a:pt x="1033" y="720"/>
                          </a:lnTo>
                          <a:lnTo>
                            <a:pt x="1033" y="718"/>
                          </a:lnTo>
                          <a:lnTo>
                            <a:pt x="1033" y="716"/>
                          </a:lnTo>
                          <a:lnTo>
                            <a:pt x="1033" y="714"/>
                          </a:lnTo>
                          <a:lnTo>
                            <a:pt x="1033" y="712"/>
                          </a:lnTo>
                          <a:lnTo>
                            <a:pt x="1031" y="710"/>
                          </a:lnTo>
                          <a:lnTo>
                            <a:pt x="1033" y="708"/>
                          </a:lnTo>
                          <a:lnTo>
                            <a:pt x="1031" y="706"/>
                          </a:lnTo>
                          <a:lnTo>
                            <a:pt x="1031" y="704"/>
                          </a:lnTo>
                          <a:lnTo>
                            <a:pt x="1031" y="702"/>
                          </a:lnTo>
                          <a:lnTo>
                            <a:pt x="1033" y="701"/>
                          </a:lnTo>
                          <a:lnTo>
                            <a:pt x="1033" y="699"/>
                          </a:lnTo>
                          <a:lnTo>
                            <a:pt x="1033" y="697"/>
                          </a:lnTo>
                          <a:lnTo>
                            <a:pt x="1033" y="695"/>
                          </a:lnTo>
                          <a:lnTo>
                            <a:pt x="1035" y="695"/>
                          </a:lnTo>
                          <a:lnTo>
                            <a:pt x="1035" y="693"/>
                          </a:lnTo>
                          <a:lnTo>
                            <a:pt x="1035" y="691"/>
                          </a:lnTo>
                          <a:lnTo>
                            <a:pt x="1035" y="689"/>
                          </a:lnTo>
                          <a:lnTo>
                            <a:pt x="1033" y="687"/>
                          </a:lnTo>
                          <a:lnTo>
                            <a:pt x="1033" y="685"/>
                          </a:lnTo>
                          <a:lnTo>
                            <a:pt x="1033" y="683"/>
                          </a:lnTo>
                          <a:lnTo>
                            <a:pt x="1033" y="681"/>
                          </a:lnTo>
                          <a:lnTo>
                            <a:pt x="1031" y="679"/>
                          </a:lnTo>
                          <a:lnTo>
                            <a:pt x="1031" y="677"/>
                          </a:lnTo>
                          <a:lnTo>
                            <a:pt x="1031" y="676"/>
                          </a:lnTo>
                          <a:lnTo>
                            <a:pt x="1029" y="676"/>
                          </a:lnTo>
                          <a:lnTo>
                            <a:pt x="1027" y="674"/>
                          </a:lnTo>
                          <a:lnTo>
                            <a:pt x="1027" y="672"/>
                          </a:lnTo>
                          <a:lnTo>
                            <a:pt x="1027" y="670"/>
                          </a:lnTo>
                          <a:lnTo>
                            <a:pt x="1027" y="668"/>
                          </a:lnTo>
                          <a:lnTo>
                            <a:pt x="1025" y="668"/>
                          </a:lnTo>
                          <a:lnTo>
                            <a:pt x="1025" y="666"/>
                          </a:lnTo>
                          <a:lnTo>
                            <a:pt x="1025" y="664"/>
                          </a:lnTo>
                          <a:lnTo>
                            <a:pt x="1023" y="664"/>
                          </a:lnTo>
                          <a:lnTo>
                            <a:pt x="1023" y="662"/>
                          </a:lnTo>
                          <a:lnTo>
                            <a:pt x="1023" y="660"/>
                          </a:lnTo>
                          <a:lnTo>
                            <a:pt x="1023" y="658"/>
                          </a:lnTo>
                          <a:lnTo>
                            <a:pt x="1023" y="656"/>
                          </a:lnTo>
                          <a:lnTo>
                            <a:pt x="1023" y="654"/>
                          </a:lnTo>
                          <a:lnTo>
                            <a:pt x="1021" y="653"/>
                          </a:lnTo>
                          <a:lnTo>
                            <a:pt x="1021" y="651"/>
                          </a:lnTo>
                          <a:lnTo>
                            <a:pt x="1021" y="649"/>
                          </a:lnTo>
                          <a:lnTo>
                            <a:pt x="1019" y="647"/>
                          </a:lnTo>
                          <a:lnTo>
                            <a:pt x="1019" y="645"/>
                          </a:lnTo>
                          <a:lnTo>
                            <a:pt x="1019" y="643"/>
                          </a:lnTo>
                          <a:lnTo>
                            <a:pt x="1017" y="641"/>
                          </a:lnTo>
                          <a:lnTo>
                            <a:pt x="1017" y="639"/>
                          </a:lnTo>
                          <a:lnTo>
                            <a:pt x="1017" y="637"/>
                          </a:lnTo>
                          <a:lnTo>
                            <a:pt x="1016" y="635"/>
                          </a:lnTo>
                          <a:lnTo>
                            <a:pt x="1016" y="633"/>
                          </a:lnTo>
                          <a:lnTo>
                            <a:pt x="1014" y="631"/>
                          </a:lnTo>
                          <a:lnTo>
                            <a:pt x="1014" y="629"/>
                          </a:lnTo>
                          <a:lnTo>
                            <a:pt x="1014" y="628"/>
                          </a:lnTo>
                          <a:lnTo>
                            <a:pt x="1012" y="628"/>
                          </a:lnTo>
                          <a:lnTo>
                            <a:pt x="1012" y="626"/>
                          </a:lnTo>
                          <a:lnTo>
                            <a:pt x="1012" y="624"/>
                          </a:lnTo>
                          <a:lnTo>
                            <a:pt x="1012" y="622"/>
                          </a:lnTo>
                          <a:lnTo>
                            <a:pt x="1012" y="620"/>
                          </a:lnTo>
                          <a:lnTo>
                            <a:pt x="1010" y="620"/>
                          </a:lnTo>
                          <a:lnTo>
                            <a:pt x="1010" y="618"/>
                          </a:lnTo>
                          <a:lnTo>
                            <a:pt x="1010" y="616"/>
                          </a:lnTo>
                          <a:lnTo>
                            <a:pt x="1010" y="614"/>
                          </a:lnTo>
                          <a:lnTo>
                            <a:pt x="1010" y="612"/>
                          </a:lnTo>
                          <a:lnTo>
                            <a:pt x="1008" y="612"/>
                          </a:lnTo>
                          <a:lnTo>
                            <a:pt x="1008" y="610"/>
                          </a:lnTo>
                          <a:lnTo>
                            <a:pt x="1008" y="608"/>
                          </a:lnTo>
                          <a:lnTo>
                            <a:pt x="1006" y="608"/>
                          </a:lnTo>
                          <a:lnTo>
                            <a:pt x="1006" y="606"/>
                          </a:lnTo>
                          <a:lnTo>
                            <a:pt x="1004" y="605"/>
                          </a:lnTo>
                          <a:lnTo>
                            <a:pt x="1004" y="603"/>
                          </a:lnTo>
                          <a:lnTo>
                            <a:pt x="1002" y="601"/>
                          </a:lnTo>
                          <a:lnTo>
                            <a:pt x="1000" y="601"/>
                          </a:lnTo>
                          <a:lnTo>
                            <a:pt x="998" y="601"/>
                          </a:lnTo>
                          <a:lnTo>
                            <a:pt x="998" y="599"/>
                          </a:lnTo>
                          <a:lnTo>
                            <a:pt x="996" y="599"/>
                          </a:lnTo>
                          <a:lnTo>
                            <a:pt x="994" y="599"/>
                          </a:lnTo>
                          <a:lnTo>
                            <a:pt x="993" y="597"/>
                          </a:lnTo>
                          <a:lnTo>
                            <a:pt x="991" y="597"/>
                          </a:lnTo>
                          <a:lnTo>
                            <a:pt x="989" y="597"/>
                          </a:lnTo>
                          <a:lnTo>
                            <a:pt x="987" y="595"/>
                          </a:lnTo>
                          <a:lnTo>
                            <a:pt x="985" y="595"/>
                          </a:lnTo>
                          <a:lnTo>
                            <a:pt x="985" y="593"/>
                          </a:lnTo>
                          <a:lnTo>
                            <a:pt x="983" y="591"/>
                          </a:lnTo>
                          <a:lnTo>
                            <a:pt x="981" y="589"/>
                          </a:lnTo>
                          <a:lnTo>
                            <a:pt x="979" y="589"/>
                          </a:lnTo>
                          <a:lnTo>
                            <a:pt x="977" y="589"/>
                          </a:lnTo>
                          <a:lnTo>
                            <a:pt x="977" y="587"/>
                          </a:lnTo>
                          <a:lnTo>
                            <a:pt x="975" y="587"/>
                          </a:lnTo>
                          <a:lnTo>
                            <a:pt x="975" y="585"/>
                          </a:lnTo>
                          <a:lnTo>
                            <a:pt x="973" y="585"/>
                          </a:lnTo>
                          <a:lnTo>
                            <a:pt x="973" y="583"/>
                          </a:lnTo>
                          <a:lnTo>
                            <a:pt x="973" y="581"/>
                          </a:lnTo>
                          <a:lnTo>
                            <a:pt x="973" y="580"/>
                          </a:lnTo>
                          <a:lnTo>
                            <a:pt x="973" y="578"/>
                          </a:lnTo>
                          <a:lnTo>
                            <a:pt x="973" y="576"/>
                          </a:lnTo>
                          <a:lnTo>
                            <a:pt x="971" y="576"/>
                          </a:lnTo>
                          <a:lnTo>
                            <a:pt x="971" y="574"/>
                          </a:lnTo>
                          <a:lnTo>
                            <a:pt x="971" y="572"/>
                          </a:lnTo>
                          <a:lnTo>
                            <a:pt x="969" y="572"/>
                          </a:lnTo>
                          <a:lnTo>
                            <a:pt x="968" y="570"/>
                          </a:lnTo>
                          <a:lnTo>
                            <a:pt x="966" y="570"/>
                          </a:lnTo>
                          <a:lnTo>
                            <a:pt x="966" y="568"/>
                          </a:lnTo>
                          <a:lnTo>
                            <a:pt x="966" y="566"/>
                          </a:lnTo>
                          <a:lnTo>
                            <a:pt x="964" y="566"/>
                          </a:lnTo>
                          <a:lnTo>
                            <a:pt x="964" y="564"/>
                          </a:lnTo>
                          <a:lnTo>
                            <a:pt x="964" y="562"/>
                          </a:lnTo>
                          <a:lnTo>
                            <a:pt x="964" y="560"/>
                          </a:lnTo>
                          <a:lnTo>
                            <a:pt x="964" y="558"/>
                          </a:lnTo>
                          <a:lnTo>
                            <a:pt x="964" y="557"/>
                          </a:lnTo>
                          <a:lnTo>
                            <a:pt x="964" y="555"/>
                          </a:lnTo>
                          <a:lnTo>
                            <a:pt x="964" y="553"/>
                          </a:lnTo>
                          <a:lnTo>
                            <a:pt x="966" y="551"/>
                          </a:lnTo>
                          <a:lnTo>
                            <a:pt x="966" y="549"/>
                          </a:lnTo>
                          <a:lnTo>
                            <a:pt x="966" y="547"/>
                          </a:lnTo>
                          <a:lnTo>
                            <a:pt x="966" y="545"/>
                          </a:lnTo>
                          <a:lnTo>
                            <a:pt x="966" y="543"/>
                          </a:lnTo>
                          <a:lnTo>
                            <a:pt x="966" y="541"/>
                          </a:lnTo>
                          <a:lnTo>
                            <a:pt x="966" y="539"/>
                          </a:lnTo>
                          <a:lnTo>
                            <a:pt x="966" y="537"/>
                          </a:lnTo>
                          <a:lnTo>
                            <a:pt x="968" y="535"/>
                          </a:lnTo>
                          <a:lnTo>
                            <a:pt x="968" y="533"/>
                          </a:lnTo>
                          <a:lnTo>
                            <a:pt x="968" y="532"/>
                          </a:lnTo>
                          <a:lnTo>
                            <a:pt x="969" y="532"/>
                          </a:lnTo>
                          <a:lnTo>
                            <a:pt x="969" y="530"/>
                          </a:lnTo>
                          <a:lnTo>
                            <a:pt x="973" y="520"/>
                          </a:lnTo>
                          <a:lnTo>
                            <a:pt x="975" y="514"/>
                          </a:lnTo>
                          <a:lnTo>
                            <a:pt x="975" y="512"/>
                          </a:lnTo>
                          <a:lnTo>
                            <a:pt x="975" y="510"/>
                          </a:lnTo>
                          <a:lnTo>
                            <a:pt x="975" y="508"/>
                          </a:lnTo>
                          <a:lnTo>
                            <a:pt x="975" y="507"/>
                          </a:lnTo>
                          <a:lnTo>
                            <a:pt x="975" y="505"/>
                          </a:lnTo>
                          <a:lnTo>
                            <a:pt x="975" y="503"/>
                          </a:lnTo>
                          <a:lnTo>
                            <a:pt x="975" y="501"/>
                          </a:lnTo>
                          <a:lnTo>
                            <a:pt x="977" y="501"/>
                          </a:lnTo>
                          <a:lnTo>
                            <a:pt x="977" y="499"/>
                          </a:lnTo>
                          <a:lnTo>
                            <a:pt x="977" y="497"/>
                          </a:lnTo>
                          <a:lnTo>
                            <a:pt x="977" y="495"/>
                          </a:lnTo>
                          <a:lnTo>
                            <a:pt x="977" y="493"/>
                          </a:lnTo>
                          <a:lnTo>
                            <a:pt x="975" y="493"/>
                          </a:lnTo>
                          <a:lnTo>
                            <a:pt x="975" y="491"/>
                          </a:lnTo>
                          <a:lnTo>
                            <a:pt x="973" y="491"/>
                          </a:lnTo>
                          <a:lnTo>
                            <a:pt x="971" y="491"/>
                          </a:lnTo>
                          <a:lnTo>
                            <a:pt x="971" y="489"/>
                          </a:lnTo>
                          <a:lnTo>
                            <a:pt x="969" y="489"/>
                          </a:lnTo>
                          <a:lnTo>
                            <a:pt x="968" y="489"/>
                          </a:lnTo>
                          <a:lnTo>
                            <a:pt x="966" y="489"/>
                          </a:lnTo>
                          <a:lnTo>
                            <a:pt x="964" y="489"/>
                          </a:lnTo>
                          <a:lnTo>
                            <a:pt x="964" y="487"/>
                          </a:lnTo>
                          <a:lnTo>
                            <a:pt x="962" y="487"/>
                          </a:lnTo>
                          <a:lnTo>
                            <a:pt x="960" y="487"/>
                          </a:lnTo>
                          <a:lnTo>
                            <a:pt x="958" y="487"/>
                          </a:lnTo>
                          <a:lnTo>
                            <a:pt x="956" y="487"/>
                          </a:lnTo>
                          <a:lnTo>
                            <a:pt x="956" y="485"/>
                          </a:lnTo>
                          <a:lnTo>
                            <a:pt x="954" y="485"/>
                          </a:lnTo>
                          <a:lnTo>
                            <a:pt x="952" y="485"/>
                          </a:lnTo>
                          <a:lnTo>
                            <a:pt x="950" y="485"/>
                          </a:lnTo>
                          <a:lnTo>
                            <a:pt x="950" y="487"/>
                          </a:lnTo>
                          <a:lnTo>
                            <a:pt x="948" y="487"/>
                          </a:lnTo>
                          <a:lnTo>
                            <a:pt x="948" y="489"/>
                          </a:lnTo>
                          <a:lnTo>
                            <a:pt x="946" y="489"/>
                          </a:lnTo>
                          <a:lnTo>
                            <a:pt x="946" y="491"/>
                          </a:lnTo>
                          <a:lnTo>
                            <a:pt x="945" y="491"/>
                          </a:lnTo>
                          <a:lnTo>
                            <a:pt x="945" y="493"/>
                          </a:lnTo>
                          <a:lnTo>
                            <a:pt x="943" y="493"/>
                          </a:lnTo>
                          <a:lnTo>
                            <a:pt x="943" y="495"/>
                          </a:lnTo>
                          <a:lnTo>
                            <a:pt x="943" y="497"/>
                          </a:lnTo>
                          <a:lnTo>
                            <a:pt x="943" y="499"/>
                          </a:lnTo>
                          <a:lnTo>
                            <a:pt x="941" y="499"/>
                          </a:lnTo>
                          <a:lnTo>
                            <a:pt x="941" y="501"/>
                          </a:lnTo>
                          <a:lnTo>
                            <a:pt x="941" y="503"/>
                          </a:lnTo>
                          <a:lnTo>
                            <a:pt x="939" y="503"/>
                          </a:lnTo>
                          <a:lnTo>
                            <a:pt x="939" y="505"/>
                          </a:lnTo>
                          <a:lnTo>
                            <a:pt x="937" y="505"/>
                          </a:lnTo>
                          <a:lnTo>
                            <a:pt x="935" y="505"/>
                          </a:lnTo>
                          <a:lnTo>
                            <a:pt x="935" y="507"/>
                          </a:lnTo>
                          <a:lnTo>
                            <a:pt x="933" y="507"/>
                          </a:lnTo>
                          <a:lnTo>
                            <a:pt x="931" y="507"/>
                          </a:lnTo>
                          <a:lnTo>
                            <a:pt x="929" y="507"/>
                          </a:lnTo>
                          <a:lnTo>
                            <a:pt x="927" y="507"/>
                          </a:lnTo>
                          <a:lnTo>
                            <a:pt x="927" y="508"/>
                          </a:lnTo>
                          <a:lnTo>
                            <a:pt x="925" y="508"/>
                          </a:lnTo>
                          <a:lnTo>
                            <a:pt x="925" y="510"/>
                          </a:lnTo>
                          <a:lnTo>
                            <a:pt x="925" y="512"/>
                          </a:lnTo>
                          <a:lnTo>
                            <a:pt x="923" y="512"/>
                          </a:lnTo>
                          <a:lnTo>
                            <a:pt x="923" y="514"/>
                          </a:lnTo>
                          <a:lnTo>
                            <a:pt x="921" y="514"/>
                          </a:lnTo>
                          <a:lnTo>
                            <a:pt x="920" y="514"/>
                          </a:lnTo>
                          <a:lnTo>
                            <a:pt x="920" y="516"/>
                          </a:lnTo>
                          <a:lnTo>
                            <a:pt x="920" y="518"/>
                          </a:lnTo>
                          <a:lnTo>
                            <a:pt x="918" y="518"/>
                          </a:lnTo>
                          <a:lnTo>
                            <a:pt x="918" y="520"/>
                          </a:lnTo>
                          <a:lnTo>
                            <a:pt x="918" y="522"/>
                          </a:lnTo>
                          <a:lnTo>
                            <a:pt x="916" y="522"/>
                          </a:lnTo>
                          <a:lnTo>
                            <a:pt x="914" y="522"/>
                          </a:lnTo>
                          <a:lnTo>
                            <a:pt x="912" y="522"/>
                          </a:lnTo>
                          <a:lnTo>
                            <a:pt x="912" y="524"/>
                          </a:lnTo>
                          <a:lnTo>
                            <a:pt x="910" y="524"/>
                          </a:lnTo>
                          <a:lnTo>
                            <a:pt x="910" y="526"/>
                          </a:lnTo>
                          <a:lnTo>
                            <a:pt x="908" y="526"/>
                          </a:lnTo>
                          <a:lnTo>
                            <a:pt x="908" y="528"/>
                          </a:lnTo>
                          <a:lnTo>
                            <a:pt x="906" y="528"/>
                          </a:lnTo>
                          <a:lnTo>
                            <a:pt x="904" y="530"/>
                          </a:lnTo>
                          <a:lnTo>
                            <a:pt x="902" y="530"/>
                          </a:lnTo>
                          <a:lnTo>
                            <a:pt x="902" y="532"/>
                          </a:lnTo>
                          <a:lnTo>
                            <a:pt x="900" y="532"/>
                          </a:lnTo>
                          <a:lnTo>
                            <a:pt x="898" y="532"/>
                          </a:lnTo>
                          <a:lnTo>
                            <a:pt x="898" y="533"/>
                          </a:lnTo>
                          <a:lnTo>
                            <a:pt x="897" y="537"/>
                          </a:lnTo>
                          <a:lnTo>
                            <a:pt x="897" y="539"/>
                          </a:lnTo>
                          <a:lnTo>
                            <a:pt x="895" y="539"/>
                          </a:lnTo>
                          <a:lnTo>
                            <a:pt x="895" y="541"/>
                          </a:lnTo>
                          <a:lnTo>
                            <a:pt x="893" y="541"/>
                          </a:lnTo>
                          <a:lnTo>
                            <a:pt x="891" y="541"/>
                          </a:lnTo>
                          <a:lnTo>
                            <a:pt x="889" y="543"/>
                          </a:lnTo>
                          <a:lnTo>
                            <a:pt x="885" y="543"/>
                          </a:lnTo>
                          <a:lnTo>
                            <a:pt x="881" y="543"/>
                          </a:lnTo>
                          <a:lnTo>
                            <a:pt x="877" y="543"/>
                          </a:lnTo>
                          <a:lnTo>
                            <a:pt x="877" y="545"/>
                          </a:lnTo>
                          <a:lnTo>
                            <a:pt x="875" y="545"/>
                          </a:lnTo>
                          <a:lnTo>
                            <a:pt x="873" y="545"/>
                          </a:lnTo>
                          <a:lnTo>
                            <a:pt x="872" y="547"/>
                          </a:lnTo>
                          <a:lnTo>
                            <a:pt x="870" y="547"/>
                          </a:lnTo>
                          <a:lnTo>
                            <a:pt x="868" y="547"/>
                          </a:lnTo>
                          <a:lnTo>
                            <a:pt x="866" y="547"/>
                          </a:lnTo>
                          <a:lnTo>
                            <a:pt x="864" y="547"/>
                          </a:lnTo>
                          <a:lnTo>
                            <a:pt x="864" y="545"/>
                          </a:lnTo>
                          <a:lnTo>
                            <a:pt x="862" y="545"/>
                          </a:lnTo>
                          <a:lnTo>
                            <a:pt x="860" y="543"/>
                          </a:lnTo>
                          <a:lnTo>
                            <a:pt x="858" y="543"/>
                          </a:lnTo>
                          <a:lnTo>
                            <a:pt x="856" y="543"/>
                          </a:lnTo>
                          <a:lnTo>
                            <a:pt x="854" y="545"/>
                          </a:lnTo>
                          <a:lnTo>
                            <a:pt x="854" y="547"/>
                          </a:lnTo>
                          <a:lnTo>
                            <a:pt x="852" y="549"/>
                          </a:lnTo>
                          <a:lnTo>
                            <a:pt x="852" y="551"/>
                          </a:lnTo>
                          <a:lnTo>
                            <a:pt x="850" y="553"/>
                          </a:lnTo>
                          <a:lnTo>
                            <a:pt x="849" y="555"/>
                          </a:lnTo>
                          <a:lnTo>
                            <a:pt x="847" y="555"/>
                          </a:lnTo>
                          <a:lnTo>
                            <a:pt x="847" y="557"/>
                          </a:lnTo>
                          <a:lnTo>
                            <a:pt x="845" y="557"/>
                          </a:lnTo>
                          <a:lnTo>
                            <a:pt x="843" y="557"/>
                          </a:lnTo>
                          <a:lnTo>
                            <a:pt x="843" y="558"/>
                          </a:lnTo>
                          <a:lnTo>
                            <a:pt x="841" y="558"/>
                          </a:lnTo>
                          <a:lnTo>
                            <a:pt x="839" y="560"/>
                          </a:lnTo>
                          <a:lnTo>
                            <a:pt x="837" y="560"/>
                          </a:lnTo>
                          <a:lnTo>
                            <a:pt x="835" y="558"/>
                          </a:lnTo>
                          <a:lnTo>
                            <a:pt x="833" y="558"/>
                          </a:lnTo>
                          <a:lnTo>
                            <a:pt x="831" y="558"/>
                          </a:lnTo>
                          <a:lnTo>
                            <a:pt x="831" y="560"/>
                          </a:lnTo>
                          <a:lnTo>
                            <a:pt x="829" y="560"/>
                          </a:lnTo>
                          <a:lnTo>
                            <a:pt x="829" y="562"/>
                          </a:lnTo>
                          <a:lnTo>
                            <a:pt x="827" y="564"/>
                          </a:lnTo>
                          <a:lnTo>
                            <a:pt x="827" y="566"/>
                          </a:lnTo>
                          <a:lnTo>
                            <a:pt x="825" y="566"/>
                          </a:lnTo>
                          <a:lnTo>
                            <a:pt x="825" y="568"/>
                          </a:lnTo>
                          <a:lnTo>
                            <a:pt x="824" y="570"/>
                          </a:lnTo>
                          <a:lnTo>
                            <a:pt x="824" y="572"/>
                          </a:lnTo>
                          <a:lnTo>
                            <a:pt x="824" y="574"/>
                          </a:lnTo>
                          <a:lnTo>
                            <a:pt x="824" y="576"/>
                          </a:lnTo>
                          <a:lnTo>
                            <a:pt x="824" y="578"/>
                          </a:lnTo>
                          <a:lnTo>
                            <a:pt x="822" y="580"/>
                          </a:lnTo>
                          <a:lnTo>
                            <a:pt x="822" y="583"/>
                          </a:lnTo>
                          <a:lnTo>
                            <a:pt x="822" y="587"/>
                          </a:lnTo>
                          <a:lnTo>
                            <a:pt x="822" y="589"/>
                          </a:lnTo>
                          <a:lnTo>
                            <a:pt x="822" y="591"/>
                          </a:lnTo>
                          <a:lnTo>
                            <a:pt x="822" y="595"/>
                          </a:lnTo>
                          <a:lnTo>
                            <a:pt x="822" y="599"/>
                          </a:lnTo>
                          <a:lnTo>
                            <a:pt x="822" y="601"/>
                          </a:lnTo>
                          <a:lnTo>
                            <a:pt x="822" y="603"/>
                          </a:lnTo>
                          <a:lnTo>
                            <a:pt x="820" y="603"/>
                          </a:lnTo>
                          <a:lnTo>
                            <a:pt x="818" y="603"/>
                          </a:lnTo>
                          <a:lnTo>
                            <a:pt x="818" y="601"/>
                          </a:lnTo>
                          <a:lnTo>
                            <a:pt x="816" y="601"/>
                          </a:lnTo>
                          <a:lnTo>
                            <a:pt x="812" y="599"/>
                          </a:lnTo>
                          <a:lnTo>
                            <a:pt x="810" y="599"/>
                          </a:lnTo>
                          <a:lnTo>
                            <a:pt x="806" y="597"/>
                          </a:lnTo>
                          <a:lnTo>
                            <a:pt x="804" y="595"/>
                          </a:lnTo>
                          <a:lnTo>
                            <a:pt x="802" y="595"/>
                          </a:lnTo>
                          <a:lnTo>
                            <a:pt x="802" y="593"/>
                          </a:lnTo>
                          <a:lnTo>
                            <a:pt x="801" y="593"/>
                          </a:lnTo>
                          <a:lnTo>
                            <a:pt x="799" y="591"/>
                          </a:lnTo>
                          <a:lnTo>
                            <a:pt x="797" y="591"/>
                          </a:lnTo>
                          <a:lnTo>
                            <a:pt x="795" y="589"/>
                          </a:lnTo>
                          <a:lnTo>
                            <a:pt x="791" y="589"/>
                          </a:lnTo>
                          <a:lnTo>
                            <a:pt x="789" y="587"/>
                          </a:lnTo>
                          <a:lnTo>
                            <a:pt x="787" y="587"/>
                          </a:lnTo>
                          <a:lnTo>
                            <a:pt x="787" y="585"/>
                          </a:lnTo>
                          <a:lnTo>
                            <a:pt x="785" y="585"/>
                          </a:lnTo>
                          <a:lnTo>
                            <a:pt x="785" y="583"/>
                          </a:lnTo>
                          <a:lnTo>
                            <a:pt x="783" y="583"/>
                          </a:lnTo>
                          <a:lnTo>
                            <a:pt x="781" y="581"/>
                          </a:lnTo>
                          <a:lnTo>
                            <a:pt x="779" y="580"/>
                          </a:lnTo>
                          <a:lnTo>
                            <a:pt x="777" y="580"/>
                          </a:lnTo>
                          <a:lnTo>
                            <a:pt x="777" y="578"/>
                          </a:lnTo>
                          <a:lnTo>
                            <a:pt x="776" y="578"/>
                          </a:lnTo>
                          <a:lnTo>
                            <a:pt x="774" y="578"/>
                          </a:lnTo>
                          <a:lnTo>
                            <a:pt x="772" y="578"/>
                          </a:lnTo>
                          <a:lnTo>
                            <a:pt x="770" y="578"/>
                          </a:lnTo>
                          <a:lnTo>
                            <a:pt x="768" y="576"/>
                          </a:lnTo>
                          <a:lnTo>
                            <a:pt x="766" y="576"/>
                          </a:lnTo>
                          <a:lnTo>
                            <a:pt x="766" y="574"/>
                          </a:lnTo>
                          <a:lnTo>
                            <a:pt x="764" y="574"/>
                          </a:lnTo>
                          <a:lnTo>
                            <a:pt x="764" y="572"/>
                          </a:lnTo>
                          <a:lnTo>
                            <a:pt x="762" y="572"/>
                          </a:lnTo>
                          <a:lnTo>
                            <a:pt x="762" y="570"/>
                          </a:lnTo>
                          <a:lnTo>
                            <a:pt x="762" y="568"/>
                          </a:lnTo>
                          <a:lnTo>
                            <a:pt x="760" y="566"/>
                          </a:lnTo>
                          <a:lnTo>
                            <a:pt x="760" y="564"/>
                          </a:lnTo>
                          <a:lnTo>
                            <a:pt x="760" y="562"/>
                          </a:lnTo>
                          <a:lnTo>
                            <a:pt x="758" y="562"/>
                          </a:lnTo>
                          <a:lnTo>
                            <a:pt x="758" y="560"/>
                          </a:lnTo>
                          <a:lnTo>
                            <a:pt x="756" y="558"/>
                          </a:lnTo>
                          <a:lnTo>
                            <a:pt x="753" y="557"/>
                          </a:lnTo>
                          <a:lnTo>
                            <a:pt x="753" y="555"/>
                          </a:lnTo>
                          <a:lnTo>
                            <a:pt x="751" y="553"/>
                          </a:lnTo>
                          <a:lnTo>
                            <a:pt x="749" y="553"/>
                          </a:lnTo>
                          <a:lnTo>
                            <a:pt x="747" y="555"/>
                          </a:lnTo>
                          <a:lnTo>
                            <a:pt x="745" y="555"/>
                          </a:lnTo>
                          <a:lnTo>
                            <a:pt x="743" y="555"/>
                          </a:lnTo>
                          <a:lnTo>
                            <a:pt x="743" y="553"/>
                          </a:lnTo>
                          <a:lnTo>
                            <a:pt x="741" y="553"/>
                          </a:lnTo>
                          <a:lnTo>
                            <a:pt x="741" y="551"/>
                          </a:lnTo>
                          <a:lnTo>
                            <a:pt x="741" y="549"/>
                          </a:lnTo>
                          <a:lnTo>
                            <a:pt x="741" y="547"/>
                          </a:lnTo>
                          <a:lnTo>
                            <a:pt x="741" y="543"/>
                          </a:lnTo>
                          <a:lnTo>
                            <a:pt x="741" y="541"/>
                          </a:lnTo>
                          <a:lnTo>
                            <a:pt x="741" y="539"/>
                          </a:lnTo>
                          <a:lnTo>
                            <a:pt x="739" y="539"/>
                          </a:lnTo>
                          <a:lnTo>
                            <a:pt x="737" y="539"/>
                          </a:lnTo>
                          <a:lnTo>
                            <a:pt x="737" y="541"/>
                          </a:lnTo>
                          <a:lnTo>
                            <a:pt x="737" y="543"/>
                          </a:lnTo>
                          <a:lnTo>
                            <a:pt x="737" y="545"/>
                          </a:lnTo>
                          <a:lnTo>
                            <a:pt x="737" y="547"/>
                          </a:lnTo>
                          <a:lnTo>
                            <a:pt x="737" y="549"/>
                          </a:lnTo>
                          <a:lnTo>
                            <a:pt x="735" y="551"/>
                          </a:lnTo>
                          <a:lnTo>
                            <a:pt x="735" y="553"/>
                          </a:lnTo>
                          <a:lnTo>
                            <a:pt x="733" y="555"/>
                          </a:lnTo>
                          <a:lnTo>
                            <a:pt x="733" y="557"/>
                          </a:lnTo>
                          <a:lnTo>
                            <a:pt x="733" y="558"/>
                          </a:lnTo>
                          <a:lnTo>
                            <a:pt x="733" y="560"/>
                          </a:lnTo>
                          <a:lnTo>
                            <a:pt x="731" y="560"/>
                          </a:lnTo>
                          <a:lnTo>
                            <a:pt x="729" y="560"/>
                          </a:lnTo>
                          <a:lnTo>
                            <a:pt x="729" y="562"/>
                          </a:lnTo>
                          <a:lnTo>
                            <a:pt x="729" y="564"/>
                          </a:lnTo>
                          <a:lnTo>
                            <a:pt x="728" y="564"/>
                          </a:lnTo>
                          <a:lnTo>
                            <a:pt x="728" y="566"/>
                          </a:lnTo>
                          <a:lnTo>
                            <a:pt x="726" y="566"/>
                          </a:lnTo>
                          <a:lnTo>
                            <a:pt x="726" y="568"/>
                          </a:lnTo>
                          <a:lnTo>
                            <a:pt x="726" y="570"/>
                          </a:lnTo>
                          <a:lnTo>
                            <a:pt x="724" y="570"/>
                          </a:lnTo>
                          <a:lnTo>
                            <a:pt x="724" y="572"/>
                          </a:lnTo>
                          <a:lnTo>
                            <a:pt x="722" y="572"/>
                          </a:lnTo>
                          <a:lnTo>
                            <a:pt x="722" y="574"/>
                          </a:lnTo>
                          <a:lnTo>
                            <a:pt x="722" y="576"/>
                          </a:lnTo>
                          <a:lnTo>
                            <a:pt x="722" y="578"/>
                          </a:lnTo>
                          <a:lnTo>
                            <a:pt x="720" y="578"/>
                          </a:lnTo>
                          <a:lnTo>
                            <a:pt x="720" y="580"/>
                          </a:lnTo>
                          <a:lnTo>
                            <a:pt x="720" y="581"/>
                          </a:lnTo>
                          <a:lnTo>
                            <a:pt x="718" y="581"/>
                          </a:lnTo>
                          <a:lnTo>
                            <a:pt x="718" y="583"/>
                          </a:lnTo>
                          <a:lnTo>
                            <a:pt x="718" y="585"/>
                          </a:lnTo>
                          <a:lnTo>
                            <a:pt x="716" y="585"/>
                          </a:lnTo>
                          <a:lnTo>
                            <a:pt x="716" y="587"/>
                          </a:lnTo>
                          <a:lnTo>
                            <a:pt x="714" y="587"/>
                          </a:lnTo>
                          <a:lnTo>
                            <a:pt x="714" y="589"/>
                          </a:lnTo>
                          <a:lnTo>
                            <a:pt x="712" y="589"/>
                          </a:lnTo>
                          <a:lnTo>
                            <a:pt x="712" y="591"/>
                          </a:lnTo>
                          <a:lnTo>
                            <a:pt x="714" y="589"/>
                          </a:lnTo>
                          <a:lnTo>
                            <a:pt x="714" y="591"/>
                          </a:lnTo>
                          <a:lnTo>
                            <a:pt x="712" y="593"/>
                          </a:lnTo>
                          <a:lnTo>
                            <a:pt x="712" y="595"/>
                          </a:lnTo>
                          <a:lnTo>
                            <a:pt x="712" y="593"/>
                          </a:lnTo>
                          <a:lnTo>
                            <a:pt x="714" y="593"/>
                          </a:lnTo>
                          <a:lnTo>
                            <a:pt x="714" y="595"/>
                          </a:lnTo>
                          <a:lnTo>
                            <a:pt x="714" y="597"/>
                          </a:lnTo>
                          <a:lnTo>
                            <a:pt x="716" y="597"/>
                          </a:lnTo>
                          <a:lnTo>
                            <a:pt x="718" y="597"/>
                          </a:lnTo>
                          <a:lnTo>
                            <a:pt x="720" y="597"/>
                          </a:lnTo>
                          <a:lnTo>
                            <a:pt x="722" y="597"/>
                          </a:lnTo>
                          <a:lnTo>
                            <a:pt x="724" y="597"/>
                          </a:lnTo>
                          <a:lnTo>
                            <a:pt x="726" y="597"/>
                          </a:lnTo>
                          <a:lnTo>
                            <a:pt x="726" y="595"/>
                          </a:lnTo>
                          <a:lnTo>
                            <a:pt x="728" y="595"/>
                          </a:lnTo>
                          <a:lnTo>
                            <a:pt x="728" y="597"/>
                          </a:lnTo>
                          <a:lnTo>
                            <a:pt x="726" y="597"/>
                          </a:lnTo>
                          <a:lnTo>
                            <a:pt x="726" y="599"/>
                          </a:lnTo>
                          <a:lnTo>
                            <a:pt x="724" y="601"/>
                          </a:lnTo>
                          <a:lnTo>
                            <a:pt x="724" y="603"/>
                          </a:lnTo>
                          <a:lnTo>
                            <a:pt x="724" y="605"/>
                          </a:lnTo>
                          <a:lnTo>
                            <a:pt x="722" y="605"/>
                          </a:lnTo>
                          <a:lnTo>
                            <a:pt x="722" y="606"/>
                          </a:lnTo>
                          <a:lnTo>
                            <a:pt x="724" y="608"/>
                          </a:lnTo>
                          <a:lnTo>
                            <a:pt x="724" y="610"/>
                          </a:lnTo>
                          <a:lnTo>
                            <a:pt x="726" y="610"/>
                          </a:lnTo>
                          <a:lnTo>
                            <a:pt x="726" y="608"/>
                          </a:lnTo>
                          <a:lnTo>
                            <a:pt x="728" y="608"/>
                          </a:lnTo>
                          <a:lnTo>
                            <a:pt x="728" y="610"/>
                          </a:lnTo>
                          <a:lnTo>
                            <a:pt x="729" y="610"/>
                          </a:lnTo>
                          <a:lnTo>
                            <a:pt x="731" y="610"/>
                          </a:lnTo>
                          <a:lnTo>
                            <a:pt x="731" y="608"/>
                          </a:lnTo>
                          <a:lnTo>
                            <a:pt x="733" y="608"/>
                          </a:lnTo>
                          <a:lnTo>
                            <a:pt x="735" y="608"/>
                          </a:lnTo>
                          <a:lnTo>
                            <a:pt x="737" y="608"/>
                          </a:lnTo>
                          <a:lnTo>
                            <a:pt x="737" y="610"/>
                          </a:lnTo>
                          <a:lnTo>
                            <a:pt x="739" y="610"/>
                          </a:lnTo>
                          <a:lnTo>
                            <a:pt x="741" y="610"/>
                          </a:lnTo>
                          <a:lnTo>
                            <a:pt x="741" y="612"/>
                          </a:lnTo>
                          <a:lnTo>
                            <a:pt x="739" y="612"/>
                          </a:lnTo>
                          <a:lnTo>
                            <a:pt x="739" y="614"/>
                          </a:lnTo>
                          <a:lnTo>
                            <a:pt x="737" y="614"/>
                          </a:lnTo>
                          <a:lnTo>
                            <a:pt x="737" y="616"/>
                          </a:lnTo>
                          <a:lnTo>
                            <a:pt x="737" y="618"/>
                          </a:lnTo>
                          <a:lnTo>
                            <a:pt x="737" y="620"/>
                          </a:lnTo>
                          <a:lnTo>
                            <a:pt x="739" y="622"/>
                          </a:lnTo>
                          <a:lnTo>
                            <a:pt x="624" y="622"/>
                          </a:lnTo>
                          <a:lnTo>
                            <a:pt x="413" y="622"/>
                          </a:lnTo>
                          <a:lnTo>
                            <a:pt x="411" y="622"/>
                          </a:lnTo>
                          <a:lnTo>
                            <a:pt x="409" y="622"/>
                          </a:lnTo>
                          <a:lnTo>
                            <a:pt x="409" y="620"/>
                          </a:lnTo>
                          <a:lnTo>
                            <a:pt x="407" y="620"/>
                          </a:lnTo>
                          <a:lnTo>
                            <a:pt x="405" y="620"/>
                          </a:lnTo>
                          <a:lnTo>
                            <a:pt x="405" y="618"/>
                          </a:lnTo>
                          <a:lnTo>
                            <a:pt x="403" y="618"/>
                          </a:lnTo>
                          <a:lnTo>
                            <a:pt x="405" y="620"/>
                          </a:lnTo>
                          <a:lnTo>
                            <a:pt x="403" y="620"/>
                          </a:lnTo>
                          <a:lnTo>
                            <a:pt x="403" y="618"/>
                          </a:lnTo>
                          <a:lnTo>
                            <a:pt x="403" y="620"/>
                          </a:lnTo>
                          <a:lnTo>
                            <a:pt x="401" y="620"/>
                          </a:lnTo>
                          <a:lnTo>
                            <a:pt x="401" y="618"/>
                          </a:lnTo>
                          <a:lnTo>
                            <a:pt x="399" y="618"/>
                          </a:lnTo>
                          <a:lnTo>
                            <a:pt x="397" y="618"/>
                          </a:lnTo>
                          <a:lnTo>
                            <a:pt x="397" y="616"/>
                          </a:lnTo>
                          <a:lnTo>
                            <a:pt x="395" y="616"/>
                          </a:lnTo>
                          <a:lnTo>
                            <a:pt x="395" y="618"/>
                          </a:lnTo>
                          <a:lnTo>
                            <a:pt x="393" y="618"/>
                          </a:lnTo>
                          <a:lnTo>
                            <a:pt x="393" y="616"/>
                          </a:lnTo>
                          <a:lnTo>
                            <a:pt x="392" y="616"/>
                          </a:lnTo>
                          <a:lnTo>
                            <a:pt x="392" y="618"/>
                          </a:lnTo>
                          <a:lnTo>
                            <a:pt x="390" y="620"/>
                          </a:lnTo>
                          <a:lnTo>
                            <a:pt x="390" y="618"/>
                          </a:lnTo>
                          <a:lnTo>
                            <a:pt x="392" y="618"/>
                          </a:lnTo>
                          <a:lnTo>
                            <a:pt x="392" y="616"/>
                          </a:lnTo>
                          <a:lnTo>
                            <a:pt x="390" y="616"/>
                          </a:lnTo>
                          <a:lnTo>
                            <a:pt x="390" y="618"/>
                          </a:lnTo>
                          <a:lnTo>
                            <a:pt x="388" y="618"/>
                          </a:lnTo>
                          <a:lnTo>
                            <a:pt x="388" y="616"/>
                          </a:lnTo>
                          <a:lnTo>
                            <a:pt x="390" y="616"/>
                          </a:lnTo>
                          <a:lnTo>
                            <a:pt x="390" y="614"/>
                          </a:lnTo>
                          <a:lnTo>
                            <a:pt x="388" y="614"/>
                          </a:lnTo>
                          <a:lnTo>
                            <a:pt x="388" y="616"/>
                          </a:lnTo>
                          <a:lnTo>
                            <a:pt x="386" y="616"/>
                          </a:lnTo>
                          <a:lnTo>
                            <a:pt x="386" y="614"/>
                          </a:lnTo>
                          <a:lnTo>
                            <a:pt x="386" y="616"/>
                          </a:lnTo>
                          <a:lnTo>
                            <a:pt x="386" y="614"/>
                          </a:lnTo>
                          <a:lnTo>
                            <a:pt x="384" y="614"/>
                          </a:lnTo>
                          <a:lnTo>
                            <a:pt x="382" y="614"/>
                          </a:lnTo>
                          <a:lnTo>
                            <a:pt x="382" y="612"/>
                          </a:lnTo>
                          <a:lnTo>
                            <a:pt x="382" y="614"/>
                          </a:lnTo>
                          <a:lnTo>
                            <a:pt x="382" y="612"/>
                          </a:lnTo>
                          <a:lnTo>
                            <a:pt x="380" y="612"/>
                          </a:lnTo>
                          <a:lnTo>
                            <a:pt x="378" y="612"/>
                          </a:lnTo>
                          <a:lnTo>
                            <a:pt x="376" y="612"/>
                          </a:lnTo>
                          <a:lnTo>
                            <a:pt x="376" y="614"/>
                          </a:lnTo>
                          <a:lnTo>
                            <a:pt x="374" y="614"/>
                          </a:lnTo>
                          <a:lnTo>
                            <a:pt x="374" y="612"/>
                          </a:lnTo>
                          <a:lnTo>
                            <a:pt x="376" y="612"/>
                          </a:lnTo>
                          <a:lnTo>
                            <a:pt x="376" y="610"/>
                          </a:lnTo>
                          <a:lnTo>
                            <a:pt x="374" y="610"/>
                          </a:lnTo>
                          <a:lnTo>
                            <a:pt x="372" y="610"/>
                          </a:lnTo>
                          <a:lnTo>
                            <a:pt x="370" y="610"/>
                          </a:lnTo>
                          <a:lnTo>
                            <a:pt x="369" y="610"/>
                          </a:lnTo>
                          <a:lnTo>
                            <a:pt x="370" y="612"/>
                          </a:lnTo>
                          <a:lnTo>
                            <a:pt x="369" y="612"/>
                          </a:lnTo>
                          <a:lnTo>
                            <a:pt x="369" y="610"/>
                          </a:lnTo>
                          <a:lnTo>
                            <a:pt x="369" y="612"/>
                          </a:lnTo>
                          <a:lnTo>
                            <a:pt x="367" y="612"/>
                          </a:lnTo>
                          <a:lnTo>
                            <a:pt x="367" y="614"/>
                          </a:lnTo>
                          <a:lnTo>
                            <a:pt x="365" y="614"/>
                          </a:lnTo>
                          <a:lnTo>
                            <a:pt x="367" y="614"/>
                          </a:lnTo>
                          <a:lnTo>
                            <a:pt x="365" y="614"/>
                          </a:lnTo>
                          <a:lnTo>
                            <a:pt x="365" y="616"/>
                          </a:lnTo>
                          <a:lnTo>
                            <a:pt x="365" y="614"/>
                          </a:lnTo>
                          <a:lnTo>
                            <a:pt x="365" y="616"/>
                          </a:lnTo>
                          <a:lnTo>
                            <a:pt x="363" y="616"/>
                          </a:lnTo>
                          <a:lnTo>
                            <a:pt x="361" y="614"/>
                          </a:lnTo>
                          <a:lnTo>
                            <a:pt x="361" y="616"/>
                          </a:lnTo>
                          <a:lnTo>
                            <a:pt x="359" y="616"/>
                          </a:lnTo>
                          <a:lnTo>
                            <a:pt x="361" y="616"/>
                          </a:lnTo>
                          <a:lnTo>
                            <a:pt x="359" y="616"/>
                          </a:lnTo>
                          <a:lnTo>
                            <a:pt x="359" y="618"/>
                          </a:lnTo>
                          <a:lnTo>
                            <a:pt x="357" y="618"/>
                          </a:lnTo>
                          <a:lnTo>
                            <a:pt x="355" y="618"/>
                          </a:lnTo>
                          <a:lnTo>
                            <a:pt x="357" y="618"/>
                          </a:lnTo>
                          <a:lnTo>
                            <a:pt x="357" y="620"/>
                          </a:lnTo>
                          <a:lnTo>
                            <a:pt x="355" y="620"/>
                          </a:lnTo>
                          <a:lnTo>
                            <a:pt x="353" y="620"/>
                          </a:lnTo>
                          <a:lnTo>
                            <a:pt x="353" y="622"/>
                          </a:lnTo>
                          <a:lnTo>
                            <a:pt x="351" y="622"/>
                          </a:lnTo>
                          <a:lnTo>
                            <a:pt x="351" y="624"/>
                          </a:lnTo>
                          <a:lnTo>
                            <a:pt x="351" y="622"/>
                          </a:lnTo>
                          <a:lnTo>
                            <a:pt x="349" y="622"/>
                          </a:lnTo>
                          <a:lnTo>
                            <a:pt x="351" y="622"/>
                          </a:lnTo>
                          <a:lnTo>
                            <a:pt x="351" y="624"/>
                          </a:lnTo>
                          <a:lnTo>
                            <a:pt x="349" y="624"/>
                          </a:lnTo>
                          <a:lnTo>
                            <a:pt x="347" y="624"/>
                          </a:lnTo>
                          <a:lnTo>
                            <a:pt x="347" y="626"/>
                          </a:lnTo>
                          <a:lnTo>
                            <a:pt x="347" y="624"/>
                          </a:lnTo>
                          <a:lnTo>
                            <a:pt x="346" y="624"/>
                          </a:lnTo>
                          <a:lnTo>
                            <a:pt x="347" y="624"/>
                          </a:lnTo>
                          <a:lnTo>
                            <a:pt x="347" y="622"/>
                          </a:lnTo>
                          <a:lnTo>
                            <a:pt x="346" y="622"/>
                          </a:lnTo>
                          <a:lnTo>
                            <a:pt x="346" y="624"/>
                          </a:lnTo>
                          <a:lnTo>
                            <a:pt x="344" y="624"/>
                          </a:lnTo>
                          <a:lnTo>
                            <a:pt x="344" y="626"/>
                          </a:lnTo>
                          <a:lnTo>
                            <a:pt x="342" y="626"/>
                          </a:lnTo>
                          <a:lnTo>
                            <a:pt x="342" y="624"/>
                          </a:lnTo>
                          <a:lnTo>
                            <a:pt x="340" y="624"/>
                          </a:lnTo>
                          <a:lnTo>
                            <a:pt x="338" y="624"/>
                          </a:lnTo>
                          <a:lnTo>
                            <a:pt x="338" y="626"/>
                          </a:lnTo>
                          <a:lnTo>
                            <a:pt x="336" y="626"/>
                          </a:lnTo>
                          <a:lnTo>
                            <a:pt x="336" y="624"/>
                          </a:lnTo>
                          <a:lnTo>
                            <a:pt x="336" y="622"/>
                          </a:lnTo>
                          <a:lnTo>
                            <a:pt x="334" y="622"/>
                          </a:lnTo>
                          <a:lnTo>
                            <a:pt x="334" y="624"/>
                          </a:lnTo>
                          <a:lnTo>
                            <a:pt x="332" y="624"/>
                          </a:lnTo>
                          <a:lnTo>
                            <a:pt x="330" y="624"/>
                          </a:lnTo>
                          <a:lnTo>
                            <a:pt x="330" y="622"/>
                          </a:lnTo>
                          <a:lnTo>
                            <a:pt x="328" y="622"/>
                          </a:lnTo>
                          <a:lnTo>
                            <a:pt x="326" y="622"/>
                          </a:lnTo>
                          <a:lnTo>
                            <a:pt x="324" y="622"/>
                          </a:lnTo>
                          <a:lnTo>
                            <a:pt x="322" y="622"/>
                          </a:lnTo>
                          <a:lnTo>
                            <a:pt x="321" y="622"/>
                          </a:lnTo>
                          <a:lnTo>
                            <a:pt x="319" y="622"/>
                          </a:lnTo>
                          <a:lnTo>
                            <a:pt x="321" y="624"/>
                          </a:lnTo>
                          <a:lnTo>
                            <a:pt x="319" y="624"/>
                          </a:lnTo>
                          <a:lnTo>
                            <a:pt x="317" y="624"/>
                          </a:lnTo>
                          <a:lnTo>
                            <a:pt x="317" y="626"/>
                          </a:lnTo>
                          <a:lnTo>
                            <a:pt x="315" y="626"/>
                          </a:lnTo>
                          <a:lnTo>
                            <a:pt x="317" y="626"/>
                          </a:lnTo>
                          <a:lnTo>
                            <a:pt x="317" y="628"/>
                          </a:lnTo>
                          <a:lnTo>
                            <a:pt x="315" y="628"/>
                          </a:lnTo>
                          <a:lnTo>
                            <a:pt x="317" y="628"/>
                          </a:lnTo>
                          <a:lnTo>
                            <a:pt x="317" y="626"/>
                          </a:lnTo>
                          <a:lnTo>
                            <a:pt x="317" y="628"/>
                          </a:lnTo>
                          <a:lnTo>
                            <a:pt x="315" y="628"/>
                          </a:lnTo>
                          <a:lnTo>
                            <a:pt x="315" y="626"/>
                          </a:lnTo>
                          <a:lnTo>
                            <a:pt x="315" y="628"/>
                          </a:lnTo>
                          <a:lnTo>
                            <a:pt x="315" y="626"/>
                          </a:lnTo>
                          <a:lnTo>
                            <a:pt x="313" y="626"/>
                          </a:lnTo>
                          <a:lnTo>
                            <a:pt x="313" y="628"/>
                          </a:lnTo>
                          <a:lnTo>
                            <a:pt x="311" y="628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09" y="631"/>
                          </a:lnTo>
                          <a:lnTo>
                            <a:pt x="307" y="631"/>
                          </a:lnTo>
                          <a:lnTo>
                            <a:pt x="309" y="631"/>
                          </a:lnTo>
                          <a:lnTo>
                            <a:pt x="309" y="633"/>
                          </a:lnTo>
                          <a:lnTo>
                            <a:pt x="307" y="633"/>
                          </a:lnTo>
                          <a:lnTo>
                            <a:pt x="307" y="631"/>
                          </a:lnTo>
                          <a:lnTo>
                            <a:pt x="305" y="631"/>
                          </a:lnTo>
                          <a:lnTo>
                            <a:pt x="303" y="631"/>
                          </a:lnTo>
                          <a:lnTo>
                            <a:pt x="303" y="629"/>
                          </a:lnTo>
                          <a:lnTo>
                            <a:pt x="301" y="629"/>
                          </a:lnTo>
                          <a:lnTo>
                            <a:pt x="303" y="629"/>
                          </a:lnTo>
                          <a:lnTo>
                            <a:pt x="303" y="631"/>
                          </a:lnTo>
                          <a:lnTo>
                            <a:pt x="301" y="631"/>
                          </a:lnTo>
                          <a:lnTo>
                            <a:pt x="299" y="631"/>
                          </a:lnTo>
                          <a:lnTo>
                            <a:pt x="298" y="631"/>
                          </a:lnTo>
                          <a:lnTo>
                            <a:pt x="298" y="629"/>
                          </a:lnTo>
                          <a:lnTo>
                            <a:pt x="296" y="629"/>
                          </a:lnTo>
                          <a:lnTo>
                            <a:pt x="296" y="628"/>
                          </a:lnTo>
                          <a:lnTo>
                            <a:pt x="294" y="628"/>
                          </a:lnTo>
                          <a:lnTo>
                            <a:pt x="292" y="628"/>
                          </a:lnTo>
                          <a:lnTo>
                            <a:pt x="294" y="626"/>
                          </a:lnTo>
                          <a:lnTo>
                            <a:pt x="292" y="626"/>
                          </a:lnTo>
                          <a:lnTo>
                            <a:pt x="292" y="628"/>
                          </a:lnTo>
                          <a:lnTo>
                            <a:pt x="290" y="628"/>
                          </a:lnTo>
                          <a:lnTo>
                            <a:pt x="290" y="626"/>
                          </a:lnTo>
                          <a:lnTo>
                            <a:pt x="286" y="626"/>
                          </a:lnTo>
                          <a:lnTo>
                            <a:pt x="286" y="628"/>
                          </a:lnTo>
                          <a:lnTo>
                            <a:pt x="284" y="628"/>
                          </a:lnTo>
                          <a:lnTo>
                            <a:pt x="284" y="626"/>
                          </a:lnTo>
                          <a:lnTo>
                            <a:pt x="286" y="626"/>
                          </a:lnTo>
                          <a:lnTo>
                            <a:pt x="284" y="626"/>
                          </a:lnTo>
                          <a:lnTo>
                            <a:pt x="284" y="624"/>
                          </a:lnTo>
                          <a:lnTo>
                            <a:pt x="282" y="624"/>
                          </a:lnTo>
                          <a:lnTo>
                            <a:pt x="282" y="626"/>
                          </a:lnTo>
                          <a:lnTo>
                            <a:pt x="282" y="624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78" y="624"/>
                          </a:lnTo>
                          <a:lnTo>
                            <a:pt x="278" y="622"/>
                          </a:lnTo>
                          <a:lnTo>
                            <a:pt x="280" y="622"/>
                          </a:lnTo>
                          <a:lnTo>
                            <a:pt x="278" y="622"/>
                          </a:lnTo>
                          <a:lnTo>
                            <a:pt x="276" y="622"/>
                          </a:lnTo>
                          <a:lnTo>
                            <a:pt x="276" y="620"/>
                          </a:lnTo>
                          <a:lnTo>
                            <a:pt x="276" y="622"/>
                          </a:lnTo>
                          <a:lnTo>
                            <a:pt x="276" y="620"/>
                          </a:lnTo>
                          <a:lnTo>
                            <a:pt x="274" y="620"/>
                          </a:lnTo>
                          <a:lnTo>
                            <a:pt x="273" y="620"/>
                          </a:lnTo>
                          <a:lnTo>
                            <a:pt x="273" y="618"/>
                          </a:lnTo>
                          <a:lnTo>
                            <a:pt x="273" y="620"/>
                          </a:lnTo>
                          <a:lnTo>
                            <a:pt x="271" y="620"/>
                          </a:lnTo>
                          <a:lnTo>
                            <a:pt x="273" y="620"/>
                          </a:lnTo>
                          <a:lnTo>
                            <a:pt x="273" y="618"/>
                          </a:lnTo>
                          <a:lnTo>
                            <a:pt x="271" y="618"/>
                          </a:lnTo>
                          <a:lnTo>
                            <a:pt x="271" y="620"/>
                          </a:lnTo>
                          <a:lnTo>
                            <a:pt x="271" y="618"/>
                          </a:lnTo>
                          <a:lnTo>
                            <a:pt x="271" y="620"/>
                          </a:lnTo>
                          <a:lnTo>
                            <a:pt x="269" y="620"/>
                          </a:lnTo>
                          <a:lnTo>
                            <a:pt x="267" y="620"/>
                          </a:lnTo>
                          <a:lnTo>
                            <a:pt x="265" y="620"/>
                          </a:lnTo>
                          <a:lnTo>
                            <a:pt x="263" y="620"/>
                          </a:lnTo>
                          <a:lnTo>
                            <a:pt x="261" y="620"/>
                          </a:lnTo>
                          <a:lnTo>
                            <a:pt x="259" y="620"/>
                          </a:lnTo>
                          <a:lnTo>
                            <a:pt x="257" y="620"/>
                          </a:lnTo>
                          <a:lnTo>
                            <a:pt x="255" y="620"/>
                          </a:lnTo>
                          <a:lnTo>
                            <a:pt x="255" y="618"/>
                          </a:lnTo>
                          <a:lnTo>
                            <a:pt x="253" y="618"/>
                          </a:lnTo>
                          <a:lnTo>
                            <a:pt x="251" y="618"/>
                          </a:lnTo>
                          <a:lnTo>
                            <a:pt x="251" y="616"/>
                          </a:lnTo>
                          <a:lnTo>
                            <a:pt x="250" y="616"/>
                          </a:lnTo>
                          <a:lnTo>
                            <a:pt x="251" y="616"/>
                          </a:lnTo>
                          <a:lnTo>
                            <a:pt x="250" y="616"/>
                          </a:lnTo>
                          <a:lnTo>
                            <a:pt x="250" y="614"/>
                          </a:lnTo>
                          <a:lnTo>
                            <a:pt x="250" y="616"/>
                          </a:lnTo>
                          <a:lnTo>
                            <a:pt x="248" y="616"/>
                          </a:lnTo>
                          <a:lnTo>
                            <a:pt x="246" y="616"/>
                          </a:lnTo>
                          <a:lnTo>
                            <a:pt x="244" y="616"/>
                          </a:lnTo>
                          <a:lnTo>
                            <a:pt x="244" y="614"/>
                          </a:lnTo>
                          <a:lnTo>
                            <a:pt x="244" y="616"/>
                          </a:lnTo>
                          <a:lnTo>
                            <a:pt x="244" y="614"/>
                          </a:lnTo>
                          <a:lnTo>
                            <a:pt x="242" y="614"/>
                          </a:lnTo>
                          <a:lnTo>
                            <a:pt x="242" y="612"/>
                          </a:lnTo>
                          <a:lnTo>
                            <a:pt x="242" y="614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38" y="612"/>
                          </a:lnTo>
                          <a:lnTo>
                            <a:pt x="236" y="612"/>
                          </a:lnTo>
                          <a:lnTo>
                            <a:pt x="236" y="610"/>
                          </a:lnTo>
                          <a:lnTo>
                            <a:pt x="234" y="610"/>
                          </a:lnTo>
                          <a:lnTo>
                            <a:pt x="236" y="610"/>
                          </a:lnTo>
                          <a:lnTo>
                            <a:pt x="234" y="610"/>
                          </a:lnTo>
                          <a:lnTo>
                            <a:pt x="234" y="608"/>
                          </a:lnTo>
                          <a:lnTo>
                            <a:pt x="234" y="610"/>
                          </a:lnTo>
                          <a:lnTo>
                            <a:pt x="234" y="608"/>
                          </a:lnTo>
                          <a:lnTo>
                            <a:pt x="232" y="608"/>
                          </a:lnTo>
                          <a:lnTo>
                            <a:pt x="232" y="606"/>
                          </a:lnTo>
                          <a:lnTo>
                            <a:pt x="232" y="605"/>
                          </a:lnTo>
                          <a:lnTo>
                            <a:pt x="230" y="605"/>
                          </a:lnTo>
                          <a:lnTo>
                            <a:pt x="228" y="605"/>
                          </a:lnTo>
                          <a:lnTo>
                            <a:pt x="226" y="605"/>
                          </a:lnTo>
                          <a:lnTo>
                            <a:pt x="226" y="603"/>
                          </a:lnTo>
                          <a:lnTo>
                            <a:pt x="225" y="603"/>
                          </a:lnTo>
                          <a:lnTo>
                            <a:pt x="225" y="601"/>
                          </a:lnTo>
                          <a:lnTo>
                            <a:pt x="225" y="603"/>
                          </a:lnTo>
                          <a:lnTo>
                            <a:pt x="225" y="601"/>
                          </a:lnTo>
                          <a:lnTo>
                            <a:pt x="223" y="601"/>
                          </a:lnTo>
                          <a:lnTo>
                            <a:pt x="223" y="599"/>
                          </a:lnTo>
                          <a:lnTo>
                            <a:pt x="221" y="599"/>
                          </a:lnTo>
                          <a:lnTo>
                            <a:pt x="221" y="597"/>
                          </a:lnTo>
                          <a:lnTo>
                            <a:pt x="219" y="597"/>
                          </a:lnTo>
                          <a:lnTo>
                            <a:pt x="219" y="595"/>
                          </a:lnTo>
                          <a:lnTo>
                            <a:pt x="217" y="595"/>
                          </a:lnTo>
                          <a:lnTo>
                            <a:pt x="215" y="595"/>
                          </a:lnTo>
                          <a:lnTo>
                            <a:pt x="215" y="593"/>
                          </a:lnTo>
                          <a:lnTo>
                            <a:pt x="215" y="591"/>
                          </a:lnTo>
                          <a:lnTo>
                            <a:pt x="213" y="591"/>
                          </a:lnTo>
                          <a:lnTo>
                            <a:pt x="213" y="589"/>
                          </a:lnTo>
                          <a:lnTo>
                            <a:pt x="211" y="589"/>
                          </a:lnTo>
                          <a:lnTo>
                            <a:pt x="211" y="587"/>
                          </a:lnTo>
                          <a:lnTo>
                            <a:pt x="209" y="587"/>
                          </a:lnTo>
                          <a:lnTo>
                            <a:pt x="211" y="587"/>
                          </a:lnTo>
                          <a:lnTo>
                            <a:pt x="209" y="587"/>
                          </a:lnTo>
                          <a:lnTo>
                            <a:pt x="209" y="585"/>
                          </a:lnTo>
                          <a:lnTo>
                            <a:pt x="207" y="585"/>
                          </a:lnTo>
                          <a:lnTo>
                            <a:pt x="205" y="585"/>
                          </a:lnTo>
                          <a:lnTo>
                            <a:pt x="203" y="585"/>
                          </a:lnTo>
                          <a:lnTo>
                            <a:pt x="203" y="587"/>
                          </a:lnTo>
                          <a:lnTo>
                            <a:pt x="203" y="585"/>
                          </a:lnTo>
                          <a:lnTo>
                            <a:pt x="202" y="585"/>
                          </a:lnTo>
                          <a:lnTo>
                            <a:pt x="202" y="587"/>
                          </a:lnTo>
                          <a:lnTo>
                            <a:pt x="202" y="585"/>
                          </a:lnTo>
                          <a:lnTo>
                            <a:pt x="202" y="583"/>
                          </a:lnTo>
                          <a:lnTo>
                            <a:pt x="202" y="581"/>
                          </a:lnTo>
                          <a:lnTo>
                            <a:pt x="202" y="580"/>
                          </a:lnTo>
                          <a:lnTo>
                            <a:pt x="203" y="580"/>
                          </a:lnTo>
                          <a:lnTo>
                            <a:pt x="203" y="578"/>
                          </a:lnTo>
                          <a:lnTo>
                            <a:pt x="203" y="576"/>
                          </a:lnTo>
                          <a:lnTo>
                            <a:pt x="205" y="576"/>
                          </a:lnTo>
                          <a:lnTo>
                            <a:pt x="205" y="574"/>
                          </a:lnTo>
                          <a:lnTo>
                            <a:pt x="205" y="572"/>
                          </a:lnTo>
                          <a:lnTo>
                            <a:pt x="207" y="572"/>
                          </a:lnTo>
                          <a:lnTo>
                            <a:pt x="205" y="570"/>
                          </a:lnTo>
                          <a:lnTo>
                            <a:pt x="205" y="568"/>
                          </a:lnTo>
                          <a:lnTo>
                            <a:pt x="207" y="566"/>
                          </a:lnTo>
                          <a:lnTo>
                            <a:pt x="207" y="564"/>
                          </a:lnTo>
                          <a:lnTo>
                            <a:pt x="207" y="562"/>
                          </a:lnTo>
                          <a:lnTo>
                            <a:pt x="209" y="562"/>
                          </a:lnTo>
                          <a:lnTo>
                            <a:pt x="209" y="560"/>
                          </a:lnTo>
                          <a:lnTo>
                            <a:pt x="211" y="560"/>
                          </a:lnTo>
                          <a:lnTo>
                            <a:pt x="211" y="558"/>
                          </a:lnTo>
                          <a:lnTo>
                            <a:pt x="211" y="557"/>
                          </a:lnTo>
                          <a:lnTo>
                            <a:pt x="211" y="555"/>
                          </a:lnTo>
                          <a:lnTo>
                            <a:pt x="213" y="555"/>
                          </a:lnTo>
                          <a:lnTo>
                            <a:pt x="213" y="553"/>
                          </a:lnTo>
                          <a:lnTo>
                            <a:pt x="213" y="551"/>
                          </a:lnTo>
                          <a:lnTo>
                            <a:pt x="215" y="551"/>
                          </a:lnTo>
                          <a:lnTo>
                            <a:pt x="215" y="549"/>
                          </a:lnTo>
                          <a:lnTo>
                            <a:pt x="215" y="547"/>
                          </a:lnTo>
                          <a:lnTo>
                            <a:pt x="215" y="545"/>
                          </a:lnTo>
                          <a:lnTo>
                            <a:pt x="217" y="545"/>
                          </a:lnTo>
                          <a:lnTo>
                            <a:pt x="217" y="543"/>
                          </a:lnTo>
                          <a:lnTo>
                            <a:pt x="217" y="541"/>
                          </a:lnTo>
                          <a:lnTo>
                            <a:pt x="215" y="541"/>
                          </a:lnTo>
                          <a:lnTo>
                            <a:pt x="217" y="541"/>
                          </a:lnTo>
                          <a:lnTo>
                            <a:pt x="217" y="539"/>
                          </a:lnTo>
                          <a:lnTo>
                            <a:pt x="217" y="541"/>
                          </a:lnTo>
                          <a:lnTo>
                            <a:pt x="217" y="539"/>
                          </a:lnTo>
                          <a:lnTo>
                            <a:pt x="217" y="537"/>
                          </a:lnTo>
                          <a:lnTo>
                            <a:pt x="219" y="537"/>
                          </a:lnTo>
                          <a:lnTo>
                            <a:pt x="217" y="532"/>
                          </a:lnTo>
                          <a:lnTo>
                            <a:pt x="215" y="532"/>
                          </a:lnTo>
                          <a:lnTo>
                            <a:pt x="217" y="532"/>
                          </a:lnTo>
                          <a:lnTo>
                            <a:pt x="217" y="530"/>
                          </a:lnTo>
                          <a:lnTo>
                            <a:pt x="219" y="530"/>
                          </a:lnTo>
                          <a:lnTo>
                            <a:pt x="219" y="528"/>
                          </a:lnTo>
                          <a:lnTo>
                            <a:pt x="219" y="526"/>
                          </a:lnTo>
                          <a:lnTo>
                            <a:pt x="221" y="526"/>
                          </a:lnTo>
                          <a:lnTo>
                            <a:pt x="221" y="524"/>
                          </a:lnTo>
                          <a:lnTo>
                            <a:pt x="219" y="524"/>
                          </a:lnTo>
                          <a:lnTo>
                            <a:pt x="219" y="522"/>
                          </a:lnTo>
                          <a:lnTo>
                            <a:pt x="217" y="522"/>
                          </a:lnTo>
                          <a:lnTo>
                            <a:pt x="217" y="520"/>
                          </a:lnTo>
                          <a:lnTo>
                            <a:pt x="219" y="520"/>
                          </a:lnTo>
                          <a:lnTo>
                            <a:pt x="219" y="518"/>
                          </a:lnTo>
                          <a:lnTo>
                            <a:pt x="221" y="518"/>
                          </a:lnTo>
                          <a:lnTo>
                            <a:pt x="221" y="520"/>
                          </a:lnTo>
                          <a:lnTo>
                            <a:pt x="223" y="520"/>
                          </a:lnTo>
                          <a:lnTo>
                            <a:pt x="223" y="518"/>
                          </a:lnTo>
                          <a:lnTo>
                            <a:pt x="225" y="518"/>
                          </a:lnTo>
                          <a:lnTo>
                            <a:pt x="223" y="518"/>
                          </a:lnTo>
                          <a:lnTo>
                            <a:pt x="223" y="516"/>
                          </a:lnTo>
                          <a:lnTo>
                            <a:pt x="225" y="516"/>
                          </a:lnTo>
                          <a:lnTo>
                            <a:pt x="226" y="516"/>
                          </a:lnTo>
                          <a:lnTo>
                            <a:pt x="226" y="514"/>
                          </a:lnTo>
                          <a:lnTo>
                            <a:pt x="228" y="514"/>
                          </a:lnTo>
                          <a:lnTo>
                            <a:pt x="228" y="512"/>
                          </a:lnTo>
                          <a:lnTo>
                            <a:pt x="228" y="514"/>
                          </a:lnTo>
                          <a:lnTo>
                            <a:pt x="230" y="514"/>
                          </a:lnTo>
                          <a:lnTo>
                            <a:pt x="230" y="512"/>
                          </a:lnTo>
                          <a:lnTo>
                            <a:pt x="232" y="512"/>
                          </a:lnTo>
                          <a:lnTo>
                            <a:pt x="234" y="512"/>
                          </a:lnTo>
                          <a:lnTo>
                            <a:pt x="234" y="510"/>
                          </a:lnTo>
                          <a:lnTo>
                            <a:pt x="234" y="508"/>
                          </a:lnTo>
                          <a:lnTo>
                            <a:pt x="234" y="507"/>
                          </a:lnTo>
                          <a:lnTo>
                            <a:pt x="236" y="507"/>
                          </a:lnTo>
                          <a:lnTo>
                            <a:pt x="236" y="508"/>
                          </a:lnTo>
                          <a:lnTo>
                            <a:pt x="238" y="508"/>
                          </a:lnTo>
                          <a:lnTo>
                            <a:pt x="238" y="507"/>
                          </a:lnTo>
                          <a:lnTo>
                            <a:pt x="240" y="507"/>
                          </a:lnTo>
                          <a:lnTo>
                            <a:pt x="240" y="508"/>
                          </a:lnTo>
                          <a:lnTo>
                            <a:pt x="240" y="507"/>
                          </a:lnTo>
                          <a:lnTo>
                            <a:pt x="242" y="507"/>
                          </a:lnTo>
                          <a:lnTo>
                            <a:pt x="242" y="505"/>
                          </a:lnTo>
                          <a:lnTo>
                            <a:pt x="240" y="505"/>
                          </a:lnTo>
                          <a:lnTo>
                            <a:pt x="240" y="503"/>
                          </a:lnTo>
                          <a:lnTo>
                            <a:pt x="242" y="503"/>
                          </a:lnTo>
                          <a:lnTo>
                            <a:pt x="240" y="503"/>
                          </a:lnTo>
                          <a:lnTo>
                            <a:pt x="240" y="501"/>
                          </a:lnTo>
                          <a:lnTo>
                            <a:pt x="242" y="501"/>
                          </a:lnTo>
                          <a:lnTo>
                            <a:pt x="242" y="503"/>
                          </a:lnTo>
                          <a:lnTo>
                            <a:pt x="244" y="503"/>
                          </a:lnTo>
                          <a:lnTo>
                            <a:pt x="244" y="501"/>
                          </a:lnTo>
                          <a:lnTo>
                            <a:pt x="244" y="503"/>
                          </a:lnTo>
                          <a:lnTo>
                            <a:pt x="242" y="503"/>
                          </a:lnTo>
                          <a:lnTo>
                            <a:pt x="244" y="503"/>
                          </a:lnTo>
                          <a:lnTo>
                            <a:pt x="246" y="503"/>
                          </a:lnTo>
                          <a:lnTo>
                            <a:pt x="248" y="503"/>
                          </a:lnTo>
                          <a:lnTo>
                            <a:pt x="248" y="501"/>
                          </a:lnTo>
                          <a:lnTo>
                            <a:pt x="246" y="501"/>
                          </a:lnTo>
                          <a:lnTo>
                            <a:pt x="246" y="499"/>
                          </a:lnTo>
                          <a:lnTo>
                            <a:pt x="248" y="499"/>
                          </a:lnTo>
                          <a:lnTo>
                            <a:pt x="248" y="497"/>
                          </a:lnTo>
                          <a:lnTo>
                            <a:pt x="246" y="497"/>
                          </a:lnTo>
                          <a:lnTo>
                            <a:pt x="248" y="497"/>
                          </a:lnTo>
                          <a:lnTo>
                            <a:pt x="248" y="495"/>
                          </a:lnTo>
                          <a:lnTo>
                            <a:pt x="250" y="495"/>
                          </a:lnTo>
                          <a:lnTo>
                            <a:pt x="250" y="497"/>
                          </a:lnTo>
                          <a:lnTo>
                            <a:pt x="250" y="495"/>
                          </a:lnTo>
                          <a:lnTo>
                            <a:pt x="250" y="493"/>
                          </a:lnTo>
                          <a:lnTo>
                            <a:pt x="250" y="491"/>
                          </a:lnTo>
                          <a:lnTo>
                            <a:pt x="250" y="489"/>
                          </a:lnTo>
                          <a:lnTo>
                            <a:pt x="248" y="489"/>
                          </a:lnTo>
                          <a:lnTo>
                            <a:pt x="246" y="489"/>
                          </a:lnTo>
                          <a:lnTo>
                            <a:pt x="244" y="489"/>
                          </a:lnTo>
                          <a:lnTo>
                            <a:pt x="242" y="487"/>
                          </a:lnTo>
                          <a:lnTo>
                            <a:pt x="242" y="485"/>
                          </a:lnTo>
                          <a:lnTo>
                            <a:pt x="242" y="484"/>
                          </a:lnTo>
                          <a:lnTo>
                            <a:pt x="242" y="482"/>
                          </a:lnTo>
                          <a:lnTo>
                            <a:pt x="244" y="482"/>
                          </a:lnTo>
                          <a:lnTo>
                            <a:pt x="242" y="482"/>
                          </a:lnTo>
                          <a:lnTo>
                            <a:pt x="240" y="482"/>
                          </a:lnTo>
                          <a:lnTo>
                            <a:pt x="242" y="482"/>
                          </a:lnTo>
                          <a:lnTo>
                            <a:pt x="242" y="480"/>
                          </a:lnTo>
                          <a:lnTo>
                            <a:pt x="242" y="478"/>
                          </a:lnTo>
                          <a:lnTo>
                            <a:pt x="240" y="478"/>
                          </a:lnTo>
                          <a:lnTo>
                            <a:pt x="240" y="480"/>
                          </a:lnTo>
                          <a:lnTo>
                            <a:pt x="238" y="480"/>
                          </a:lnTo>
                          <a:lnTo>
                            <a:pt x="238" y="478"/>
                          </a:lnTo>
                          <a:lnTo>
                            <a:pt x="236" y="478"/>
                          </a:lnTo>
                          <a:lnTo>
                            <a:pt x="234" y="476"/>
                          </a:lnTo>
                          <a:lnTo>
                            <a:pt x="234" y="474"/>
                          </a:lnTo>
                          <a:lnTo>
                            <a:pt x="236" y="474"/>
                          </a:lnTo>
                          <a:lnTo>
                            <a:pt x="236" y="472"/>
                          </a:lnTo>
                          <a:lnTo>
                            <a:pt x="234" y="472"/>
                          </a:lnTo>
                          <a:lnTo>
                            <a:pt x="232" y="472"/>
                          </a:lnTo>
                          <a:lnTo>
                            <a:pt x="230" y="472"/>
                          </a:lnTo>
                          <a:lnTo>
                            <a:pt x="230" y="474"/>
                          </a:lnTo>
                          <a:lnTo>
                            <a:pt x="230" y="476"/>
                          </a:lnTo>
                          <a:lnTo>
                            <a:pt x="228" y="476"/>
                          </a:lnTo>
                          <a:lnTo>
                            <a:pt x="228" y="478"/>
                          </a:lnTo>
                          <a:lnTo>
                            <a:pt x="226" y="480"/>
                          </a:lnTo>
                          <a:lnTo>
                            <a:pt x="225" y="480"/>
                          </a:lnTo>
                          <a:lnTo>
                            <a:pt x="223" y="480"/>
                          </a:lnTo>
                          <a:lnTo>
                            <a:pt x="221" y="480"/>
                          </a:lnTo>
                          <a:lnTo>
                            <a:pt x="221" y="482"/>
                          </a:lnTo>
                          <a:lnTo>
                            <a:pt x="221" y="480"/>
                          </a:lnTo>
                          <a:lnTo>
                            <a:pt x="219" y="480"/>
                          </a:lnTo>
                          <a:lnTo>
                            <a:pt x="217" y="480"/>
                          </a:lnTo>
                          <a:lnTo>
                            <a:pt x="215" y="480"/>
                          </a:lnTo>
                          <a:lnTo>
                            <a:pt x="213" y="478"/>
                          </a:lnTo>
                          <a:lnTo>
                            <a:pt x="211" y="478"/>
                          </a:lnTo>
                          <a:lnTo>
                            <a:pt x="211" y="476"/>
                          </a:lnTo>
                          <a:lnTo>
                            <a:pt x="209" y="476"/>
                          </a:lnTo>
                          <a:lnTo>
                            <a:pt x="209" y="478"/>
                          </a:lnTo>
                          <a:lnTo>
                            <a:pt x="207" y="478"/>
                          </a:lnTo>
                          <a:lnTo>
                            <a:pt x="207" y="480"/>
                          </a:lnTo>
                          <a:lnTo>
                            <a:pt x="209" y="480"/>
                          </a:lnTo>
                          <a:lnTo>
                            <a:pt x="211" y="480"/>
                          </a:lnTo>
                          <a:lnTo>
                            <a:pt x="211" y="482"/>
                          </a:lnTo>
                          <a:lnTo>
                            <a:pt x="211" y="484"/>
                          </a:lnTo>
                          <a:lnTo>
                            <a:pt x="209" y="484"/>
                          </a:lnTo>
                          <a:lnTo>
                            <a:pt x="209" y="482"/>
                          </a:lnTo>
                          <a:lnTo>
                            <a:pt x="207" y="482"/>
                          </a:lnTo>
                          <a:lnTo>
                            <a:pt x="207" y="480"/>
                          </a:lnTo>
                          <a:lnTo>
                            <a:pt x="205" y="480"/>
                          </a:lnTo>
                          <a:lnTo>
                            <a:pt x="205" y="482"/>
                          </a:lnTo>
                          <a:lnTo>
                            <a:pt x="205" y="484"/>
                          </a:lnTo>
                          <a:lnTo>
                            <a:pt x="207" y="485"/>
                          </a:lnTo>
                          <a:lnTo>
                            <a:pt x="207" y="487"/>
                          </a:lnTo>
                          <a:lnTo>
                            <a:pt x="205" y="487"/>
                          </a:lnTo>
                          <a:lnTo>
                            <a:pt x="205" y="485"/>
                          </a:lnTo>
                          <a:lnTo>
                            <a:pt x="203" y="487"/>
                          </a:lnTo>
                          <a:lnTo>
                            <a:pt x="202" y="487"/>
                          </a:lnTo>
                          <a:lnTo>
                            <a:pt x="202" y="485"/>
                          </a:lnTo>
                          <a:lnTo>
                            <a:pt x="200" y="485"/>
                          </a:lnTo>
                          <a:lnTo>
                            <a:pt x="200" y="484"/>
                          </a:lnTo>
                          <a:lnTo>
                            <a:pt x="198" y="484"/>
                          </a:lnTo>
                          <a:lnTo>
                            <a:pt x="198" y="485"/>
                          </a:lnTo>
                          <a:lnTo>
                            <a:pt x="200" y="485"/>
                          </a:lnTo>
                          <a:lnTo>
                            <a:pt x="200" y="487"/>
                          </a:lnTo>
                          <a:lnTo>
                            <a:pt x="200" y="489"/>
                          </a:lnTo>
                          <a:lnTo>
                            <a:pt x="198" y="489"/>
                          </a:lnTo>
                          <a:lnTo>
                            <a:pt x="196" y="489"/>
                          </a:lnTo>
                          <a:lnTo>
                            <a:pt x="196" y="487"/>
                          </a:lnTo>
                          <a:lnTo>
                            <a:pt x="194" y="487"/>
                          </a:lnTo>
                          <a:lnTo>
                            <a:pt x="194" y="485"/>
                          </a:lnTo>
                          <a:lnTo>
                            <a:pt x="194" y="487"/>
                          </a:lnTo>
                          <a:lnTo>
                            <a:pt x="192" y="487"/>
                          </a:lnTo>
                          <a:lnTo>
                            <a:pt x="192" y="489"/>
                          </a:lnTo>
                          <a:lnTo>
                            <a:pt x="192" y="487"/>
                          </a:lnTo>
                          <a:lnTo>
                            <a:pt x="190" y="487"/>
                          </a:lnTo>
                          <a:lnTo>
                            <a:pt x="190" y="485"/>
                          </a:lnTo>
                          <a:lnTo>
                            <a:pt x="188" y="485"/>
                          </a:lnTo>
                          <a:lnTo>
                            <a:pt x="186" y="485"/>
                          </a:lnTo>
                          <a:lnTo>
                            <a:pt x="186" y="487"/>
                          </a:lnTo>
                          <a:lnTo>
                            <a:pt x="184" y="485"/>
                          </a:lnTo>
                          <a:lnTo>
                            <a:pt x="182" y="485"/>
                          </a:lnTo>
                          <a:lnTo>
                            <a:pt x="182" y="484"/>
                          </a:lnTo>
                          <a:lnTo>
                            <a:pt x="184" y="484"/>
                          </a:lnTo>
                          <a:lnTo>
                            <a:pt x="186" y="484"/>
                          </a:lnTo>
                          <a:lnTo>
                            <a:pt x="186" y="482"/>
                          </a:lnTo>
                          <a:lnTo>
                            <a:pt x="184" y="480"/>
                          </a:lnTo>
                          <a:lnTo>
                            <a:pt x="182" y="480"/>
                          </a:lnTo>
                          <a:lnTo>
                            <a:pt x="180" y="480"/>
                          </a:lnTo>
                          <a:lnTo>
                            <a:pt x="180" y="482"/>
                          </a:lnTo>
                          <a:lnTo>
                            <a:pt x="178" y="482"/>
                          </a:lnTo>
                          <a:lnTo>
                            <a:pt x="178" y="484"/>
                          </a:lnTo>
                          <a:lnTo>
                            <a:pt x="178" y="485"/>
                          </a:lnTo>
                          <a:lnTo>
                            <a:pt x="178" y="484"/>
                          </a:lnTo>
                          <a:lnTo>
                            <a:pt x="177" y="484"/>
                          </a:lnTo>
                          <a:lnTo>
                            <a:pt x="177" y="485"/>
                          </a:lnTo>
                          <a:lnTo>
                            <a:pt x="177" y="487"/>
                          </a:lnTo>
                          <a:lnTo>
                            <a:pt x="175" y="487"/>
                          </a:lnTo>
                          <a:lnTo>
                            <a:pt x="173" y="485"/>
                          </a:lnTo>
                          <a:lnTo>
                            <a:pt x="171" y="485"/>
                          </a:lnTo>
                          <a:lnTo>
                            <a:pt x="171" y="484"/>
                          </a:lnTo>
                          <a:lnTo>
                            <a:pt x="169" y="484"/>
                          </a:lnTo>
                          <a:lnTo>
                            <a:pt x="167" y="484"/>
                          </a:lnTo>
                          <a:lnTo>
                            <a:pt x="165" y="484"/>
                          </a:lnTo>
                          <a:lnTo>
                            <a:pt x="165" y="485"/>
                          </a:lnTo>
                          <a:lnTo>
                            <a:pt x="167" y="485"/>
                          </a:lnTo>
                          <a:lnTo>
                            <a:pt x="169" y="485"/>
                          </a:lnTo>
                          <a:lnTo>
                            <a:pt x="169" y="487"/>
                          </a:lnTo>
                          <a:lnTo>
                            <a:pt x="171" y="487"/>
                          </a:lnTo>
                          <a:lnTo>
                            <a:pt x="171" y="489"/>
                          </a:lnTo>
                          <a:lnTo>
                            <a:pt x="171" y="491"/>
                          </a:lnTo>
                          <a:lnTo>
                            <a:pt x="169" y="491"/>
                          </a:lnTo>
                          <a:lnTo>
                            <a:pt x="167" y="493"/>
                          </a:lnTo>
                          <a:lnTo>
                            <a:pt x="167" y="495"/>
                          </a:lnTo>
                          <a:lnTo>
                            <a:pt x="165" y="495"/>
                          </a:lnTo>
                          <a:lnTo>
                            <a:pt x="163" y="495"/>
                          </a:lnTo>
                          <a:lnTo>
                            <a:pt x="163" y="493"/>
                          </a:lnTo>
                          <a:lnTo>
                            <a:pt x="161" y="493"/>
                          </a:lnTo>
                          <a:lnTo>
                            <a:pt x="161" y="491"/>
                          </a:lnTo>
                          <a:lnTo>
                            <a:pt x="159" y="491"/>
                          </a:lnTo>
                          <a:lnTo>
                            <a:pt x="159" y="489"/>
                          </a:lnTo>
                          <a:lnTo>
                            <a:pt x="157" y="489"/>
                          </a:lnTo>
                          <a:lnTo>
                            <a:pt x="157" y="487"/>
                          </a:lnTo>
                          <a:lnTo>
                            <a:pt x="157" y="485"/>
                          </a:lnTo>
                          <a:lnTo>
                            <a:pt x="155" y="484"/>
                          </a:lnTo>
                          <a:lnTo>
                            <a:pt x="155" y="485"/>
                          </a:lnTo>
                          <a:lnTo>
                            <a:pt x="154" y="485"/>
                          </a:lnTo>
                          <a:lnTo>
                            <a:pt x="154" y="487"/>
                          </a:lnTo>
                          <a:lnTo>
                            <a:pt x="152" y="487"/>
                          </a:lnTo>
                          <a:lnTo>
                            <a:pt x="150" y="487"/>
                          </a:lnTo>
                          <a:lnTo>
                            <a:pt x="148" y="487"/>
                          </a:lnTo>
                          <a:lnTo>
                            <a:pt x="148" y="485"/>
                          </a:lnTo>
                          <a:lnTo>
                            <a:pt x="146" y="485"/>
                          </a:lnTo>
                          <a:lnTo>
                            <a:pt x="144" y="485"/>
                          </a:lnTo>
                          <a:lnTo>
                            <a:pt x="144" y="484"/>
                          </a:lnTo>
                          <a:lnTo>
                            <a:pt x="142" y="484"/>
                          </a:lnTo>
                          <a:lnTo>
                            <a:pt x="142" y="482"/>
                          </a:lnTo>
                          <a:lnTo>
                            <a:pt x="142" y="480"/>
                          </a:lnTo>
                          <a:lnTo>
                            <a:pt x="140" y="480"/>
                          </a:lnTo>
                          <a:lnTo>
                            <a:pt x="140" y="482"/>
                          </a:lnTo>
                          <a:lnTo>
                            <a:pt x="140" y="484"/>
                          </a:lnTo>
                          <a:lnTo>
                            <a:pt x="138" y="484"/>
                          </a:lnTo>
                          <a:lnTo>
                            <a:pt x="136" y="484"/>
                          </a:lnTo>
                          <a:lnTo>
                            <a:pt x="136" y="482"/>
                          </a:lnTo>
                          <a:lnTo>
                            <a:pt x="136" y="480"/>
                          </a:lnTo>
                          <a:lnTo>
                            <a:pt x="134" y="480"/>
                          </a:lnTo>
                          <a:lnTo>
                            <a:pt x="132" y="480"/>
                          </a:lnTo>
                          <a:lnTo>
                            <a:pt x="132" y="482"/>
                          </a:lnTo>
                          <a:lnTo>
                            <a:pt x="130" y="482"/>
                          </a:lnTo>
                          <a:lnTo>
                            <a:pt x="129" y="482"/>
                          </a:lnTo>
                          <a:lnTo>
                            <a:pt x="127" y="482"/>
                          </a:lnTo>
                          <a:lnTo>
                            <a:pt x="125" y="482"/>
                          </a:lnTo>
                          <a:lnTo>
                            <a:pt x="125" y="484"/>
                          </a:lnTo>
                          <a:lnTo>
                            <a:pt x="123" y="484"/>
                          </a:lnTo>
                          <a:lnTo>
                            <a:pt x="125" y="485"/>
                          </a:lnTo>
                          <a:lnTo>
                            <a:pt x="127" y="485"/>
                          </a:lnTo>
                          <a:lnTo>
                            <a:pt x="125" y="485"/>
                          </a:lnTo>
                          <a:lnTo>
                            <a:pt x="125" y="487"/>
                          </a:lnTo>
                          <a:lnTo>
                            <a:pt x="125" y="489"/>
                          </a:lnTo>
                          <a:lnTo>
                            <a:pt x="123" y="489"/>
                          </a:lnTo>
                          <a:lnTo>
                            <a:pt x="123" y="487"/>
                          </a:lnTo>
                          <a:lnTo>
                            <a:pt x="123" y="485"/>
                          </a:lnTo>
                          <a:lnTo>
                            <a:pt x="121" y="485"/>
                          </a:lnTo>
                          <a:lnTo>
                            <a:pt x="121" y="487"/>
                          </a:lnTo>
                          <a:lnTo>
                            <a:pt x="119" y="487"/>
                          </a:lnTo>
                          <a:lnTo>
                            <a:pt x="117" y="489"/>
                          </a:lnTo>
                          <a:lnTo>
                            <a:pt x="115" y="489"/>
                          </a:lnTo>
                          <a:lnTo>
                            <a:pt x="115" y="487"/>
                          </a:lnTo>
                          <a:lnTo>
                            <a:pt x="113" y="487"/>
                          </a:lnTo>
                          <a:lnTo>
                            <a:pt x="111" y="485"/>
                          </a:lnTo>
                          <a:lnTo>
                            <a:pt x="111" y="484"/>
                          </a:lnTo>
                          <a:lnTo>
                            <a:pt x="111" y="482"/>
                          </a:lnTo>
                          <a:lnTo>
                            <a:pt x="113" y="482"/>
                          </a:lnTo>
                          <a:lnTo>
                            <a:pt x="113" y="484"/>
                          </a:lnTo>
                          <a:lnTo>
                            <a:pt x="115" y="484"/>
                          </a:lnTo>
                          <a:lnTo>
                            <a:pt x="117" y="484"/>
                          </a:lnTo>
                          <a:lnTo>
                            <a:pt x="117" y="482"/>
                          </a:lnTo>
                          <a:lnTo>
                            <a:pt x="115" y="482"/>
                          </a:lnTo>
                          <a:lnTo>
                            <a:pt x="113" y="482"/>
                          </a:lnTo>
                          <a:lnTo>
                            <a:pt x="111" y="480"/>
                          </a:lnTo>
                          <a:lnTo>
                            <a:pt x="111" y="478"/>
                          </a:lnTo>
                          <a:lnTo>
                            <a:pt x="111" y="476"/>
                          </a:lnTo>
                          <a:lnTo>
                            <a:pt x="109" y="476"/>
                          </a:lnTo>
                          <a:lnTo>
                            <a:pt x="109" y="478"/>
                          </a:lnTo>
                          <a:lnTo>
                            <a:pt x="109" y="480"/>
                          </a:lnTo>
                          <a:lnTo>
                            <a:pt x="107" y="480"/>
                          </a:lnTo>
                          <a:lnTo>
                            <a:pt x="106" y="480"/>
                          </a:lnTo>
                          <a:lnTo>
                            <a:pt x="106" y="478"/>
                          </a:lnTo>
                          <a:lnTo>
                            <a:pt x="104" y="478"/>
                          </a:lnTo>
                          <a:lnTo>
                            <a:pt x="104" y="476"/>
                          </a:lnTo>
                          <a:lnTo>
                            <a:pt x="102" y="476"/>
                          </a:lnTo>
                          <a:lnTo>
                            <a:pt x="102" y="474"/>
                          </a:lnTo>
                          <a:lnTo>
                            <a:pt x="100" y="474"/>
                          </a:lnTo>
                          <a:lnTo>
                            <a:pt x="98" y="474"/>
                          </a:lnTo>
                          <a:lnTo>
                            <a:pt x="98" y="472"/>
                          </a:lnTo>
                          <a:lnTo>
                            <a:pt x="96" y="474"/>
                          </a:lnTo>
                          <a:lnTo>
                            <a:pt x="96" y="472"/>
                          </a:lnTo>
                          <a:lnTo>
                            <a:pt x="94" y="472"/>
                          </a:lnTo>
                          <a:lnTo>
                            <a:pt x="94" y="474"/>
                          </a:lnTo>
                          <a:lnTo>
                            <a:pt x="92" y="474"/>
                          </a:lnTo>
                          <a:lnTo>
                            <a:pt x="90" y="474"/>
                          </a:lnTo>
                          <a:lnTo>
                            <a:pt x="90" y="472"/>
                          </a:lnTo>
                          <a:lnTo>
                            <a:pt x="88" y="472"/>
                          </a:lnTo>
                          <a:lnTo>
                            <a:pt x="86" y="472"/>
                          </a:lnTo>
                          <a:lnTo>
                            <a:pt x="84" y="472"/>
                          </a:lnTo>
                          <a:lnTo>
                            <a:pt x="84" y="470"/>
                          </a:lnTo>
                          <a:lnTo>
                            <a:pt x="82" y="470"/>
                          </a:lnTo>
                          <a:lnTo>
                            <a:pt x="82" y="468"/>
                          </a:lnTo>
                          <a:lnTo>
                            <a:pt x="81" y="468"/>
                          </a:lnTo>
                          <a:lnTo>
                            <a:pt x="79" y="468"/>
                          </a:lnTo>
                          <a:lnTo>
                            <a:pt x="79" y="466"/>
                          </a:lnTo>
                          <a:lnTo>
                            <a:pt x="79" y="464"/>
                          </a:lnTo>
                          <a:lnTo>
                            <a:pt x="79" y="462"/>
                          </a:lnTo>
                          <a:lnTo>
                            <a:pt x="79" y="460"/>
                          </a:lnTo>
                          <a:lnTo>
                            <a:pt x="77" y="460"/>
                          </a:lnTo>
                          <a:lnTo>
                            <a:pt x="77" y="459"/>
                          </a:lnTo>
                          <a:lnTo>
                            <a:pt x="79" y="459"/>
                          </a:lnTo>
                          <a:lnTo>
                            <a:pt x="77" y="459"/>
                          </a:lnTo>
                          <a:lnTo>
                            <a:pt x="77" y="457"/>
                          </a:lnTo>
                          <a:lnTo>
                            <a:pt x="77" y="455"/>
                          </a:lnTo>
                          <a:lnTo>
                            <a:pt x="77" y="457"/>
                          </a:lnTo>
                          <a:lnTo>
                            <a:pt x="77" y="455"/>
                          </a:lnTo>
                          <a:lnTo>
                            <a:pt x="75" y="455"/>
                          </a:lnTo>
                          <a:lnTo>
                            <a:pt x="75" y="453"/>
                          </a:lnTo>
                          <a:lnTo>
                            <a:pt x="73" y="453"/>
                          </a:lnTo>
                          <a:lnTo>
                            <a:pt x="73" y="451"/>
                          </a:lnTo>
                          <a:lnTo>
                            <a:pt x="73" y="449"/>
                          </a:lnTo>
                          <a:lnTo>
                            <a:pt x="71" y="449"/>
                          </a:lnTo>
                          <a:lnTo>
                            <a:pt x="73" y="449"/>
                          </a:lnTo>
                          <a:lnTo>
                            <a:pt x="71" y="449"/>
                          </a:lnTo>
                          <a:lnTo>
                            <a:pt x="71" y="447"/>
                          </a:lnTo>
                          <a:lnTo>
                            <a:pt x="71" y="445"/>
                          </a:lnTo>
                          <a:lnTo>
                            <a:pt x="69" y="445"/>
                          </a:lnTo>
                          <a:lnTo>
                            <a:pt x="71" y="445"/>
                          </a:lnTo>
                          <a:lnTo>
                            <a:pt x="69" y="445"/>
                          </a:lnTo>
                          <a:lnTo>
                            <a:pt x="69" y="443"/>
                          </a:lnTo>
                          <a:lnTo>
                            <a:pt x="69" y="441"/>
                          </a:lnTo>
                          <a:lnTo>
                            <a:pt x="67" y="441"/>
                          </a:lnTo>
                          <a:lnTo>
                            <a:pt x="67" y="439"/>
                          </a:lnTo>
                          <a:lnTo>
                            <a:pt x="65" y="439"/>
                          </a:lnTo>
                          <a:lnTo>
                            <a:pt x="65" y="437"/>
                          </a:lnTo>
                          <a:lnTo>
                            <a:pt x="65" y="436"/>
                          </a:lnTo>
                          <a:lnTo>
                            <a:pt x="67" y="436"/>
                          </a:lnTo>
                          <a:lnTo>
                            <a:pt x="67" y="434"/>
                          </a:lnTo>
                          <a:lnTo>
                            <a:pt x="65" y="434"/>
                          </a:lnTo>
                          <a:lnTo>
                            <a:pt x="65" y="436"/>
                          </a:lnTo>
                          <a:lnTo>
                            <a:pt x="65" y="434"/>
                          </a:lnTo>
                          <a:lnTo>
                            <a:pt x="65" y="432"/>
                          </a:lnTo>
                          <a:lnTo>
                            <a:pt x="65" y="434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1" y="432"/>
                          </a:lnTo>
                          <a:lnTo>
                            <a:pt x="61" y="430"/>
                          </a:lnTo>
                          <a:lnTo>
                            <a:pt x="59" y="430"/>
                          </a:lnTo>
                          <a:lnTo>
                            <a:pt x="59" y="428"/>
                          </a:lnTo>
                          <a:lnTo>
                            <a:pt x="61" y="428"/>
                          </a:lnTo>
                          <a:lnTo>
                            <a:pt x="59" y="428"/>
                          </a:lnTo>
                          <a:lnTo>
                            <a:pt x="59" y="426"/>
                          </a:lnTo>
                          <a:lnTo>
                            <a:pt x="59" y="424"/>
                          </a:lnTo>
                          <a:lnTo>
                            <a:pt x="58" y="426"/>
                          </a:lnTo>
                          <a:lnTo>
                            <a:pt x="58" y="424"/>
                          </a:lnTo>
                          <a:lnTo>
                            <a:pt x="56" y="424"/>
                          </a:lnTo>
                          <a:lnTo>
                            <a:pt x="56" y="422"/>
                          </a:lnTo>
                          <a:lnTo>
                            <a:pt x="54" y="422"/>
                          </a:lnTo>
                          <a:lnTo>
                            <a:pt x="54" y="424"/>
                          </a:lnTo>
                          <a:lnTo>
                            <a:pt x="54" y="422"/>
                          </a:lnTo>
                          <a:lnTo>
                            <a:pt x="52" y="422"/>
                          </a:lnTo>
                          <a:lnTo>
                            <a:pt x="52" y="420"/>
                          </a:lnTo>
                          <a:lnTo>
                            <a:pt x="52" y="418"/>
                          </a:lnTo>
                          <a:lnTo>
                            <a:pt x="52" y="420"/>
                          </a:lnTo>
                          <a:lnTo>
                            <a:pt x="50" y="420"/>
                          </a:lnTo>
                          <a:lnTo>
                            <a:pt x="50" y="418"/>
                          </a:lnTo>
                          <a:lnTo>
                            <a:pt x="48" y="418"/>
                          </a:lnTo>
                          <a:lnTo>
                            <a:pt x="48" y="416"/>
                          </a:lnTo>
                          <a:lnTo>
                            <a:pt x="48" y="414"/>
                          </a:lnTo>
                          <a:lnTo>
                            <a:pt x="50" y="414"/>
                          </a:lnTo>
                          <a:lnTo>
                            <a:pt x="48" y="414"/>
                          </a:lnTo>
                          <a:lnTo>
                            <a:pt x="48" y="412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46" y="409"/>
                          </a:lnTo>
                          <a:lnTo>
                            <a:pt x="46" y="407"/>
                          </a:lnTo>
                          <a:lnTo>
                            <a:pt x="44" y="407"/>
                          </a:lnTo>
                          <a:lnTo>
                            <a:pt x="42" y="407"/>
                          </a:lnTo>
                          <a:lnTo>
                            <a:pt x="40" y="407"/>
                          </a:lnTo>
                          <a:lnTo>
                            <a:pt x="40" y="409"/>
                          </a:lnTo>
                          <a:lnTo>
                            <a:pt x="38" y="409"/>
                          </a:lnTo>
                          <a:lnTo>
                            <a:pt x="38" y="411"/>
                          </a:lnTo>
                          <a:lnTo>
                            <a:pt x="36" y="411"/>
                          </a:lnTo>
                          <a:lnTo>
                            <a:pt x="36" y="412"/>
                          </a:lnTo>
                          <a:lnTo>
                            <a:pt x="34" y="412"/>
                          </a:lnTo>
                          <a:lnTo>
                            <a:pt x="34" y="411"/>
                          </a:lnTo>
                          <a:lnTo>
                            <a:pt x="33" y="411"/>
                          </a:lnTo>
                          <a:lnTo>
                            <a:pt x="34" y="411"/>
                          </a:lnTo>
                          <a:lnTo>
                            <a:pt x="33" y="411"/>
                          </a:lnTo>
                          <a:lnTo>
                            <a:pt x="31" y="411"/>
                          </a:lnTo>
                          <a:lnTo>
                            <a:pt x="29" y="411"/>
                          </a:lnTo>
                          <a:lnTo>
                            <a:pt x="29" y="409"/>
                          </a:lnTo>
                          <a:lnTo>
                            <a:pt x="27" y="409"/>
                          </a:lnTo>
                          <a:lnTo>
                            <a:pt x="25" y="409"/>
                          </a:lnTo>
                          <a:lnTo>
                            <a:pt x="25" y="407"/>
                          </a:lnTo>
                          <a:lnTo>
                            <a:pt x="25" y="405"/>
                          </a:lnTo>
                          <a:lnTo>
                            <a:pt x="23" y="405"/>
                          </a:lnTo>
                          <a:lnTo>
                            <a:pt x="23" y="403"/>
                          </a:lnTo>
                          <a:lnTo>
                            <a:pt x="21" y="403"/>
                          </a:lnTo>
                          <a:lnTo>
                            <a:pt x="21" y="401"/>
                          </a:lnTo>
                          <a:lnTo>
                            <a:pt x="21" y="399"/>
                          </a:lnTo>
                          <a:lnTo>
                            <a:pt x="19" y="399"/>
                          </a:lnTo>
                          <a:lnTo>
                            <a:pt x="17" y="399"/>
                          </a:lnTo>
                          <a:lnTo>
                            <a:pt x="17" y="401"/>
                          </a:lnTo>
                          <a:lnTo>
                            <a:pt x="17" y="399"/>
                          </a:lnTo>
                          <a:lnTo>
                            <a:pt x="15" y="399"/>
                          </a:lnTo>
                          <a:lnTo>
                            <a:pt x="15" y="401"/>
                          </a:lnTo>
                          <a:lnTo>
                            <a:pt x="13" y="401"/>
                          </a:lnTo>
                          <a:lnTo>
                            <a:pt x="11" y="401"/>
                          </a:lnTo>
                          <a:lnTo>
                            <a:pt x="11" y="403"/>
                          </a:lnTo>
                          <a:lnTo>
                            <a:pt x="11" y="401"/>
                          </a:lnTo>
                          <a:lnTo>
                            <a:pt x="10" y="401"/>
                          </a:lnTo>
                          <a:lnTo>
                            <a:pt x="10" y="403"/>
                          </a:lnTo>
                          <a:lnTo>
                            <a:pt x="8" y="403"/>
                          </a:lnTo>
                          <a:lnTo>
                            <a:pt x="8" y="401"/>
                          </a:lnTo>
                          <a:lnTo>
                            <a:pt x="6" y="401"/>
                          </a:lnTo>
                          <a:lnTo>
                            <a:pt x="6" y="399"/>
                          </a:lnTo>
                          <a:lnTo>
                            <a:pt x="4" y="397"/>
                          </a:lnTo>
                          <a:lnTo>
                            <a:pt x="2" y="395"/>
                          </a:lnTo>
                          <a:lnTo>
                            <a:pt x="2" y="393"/>
                          </a:lnTo>
                          <a:lnTo>
                            <a:pt x="0" y="393"/>
                          </a:lnTo>
                          <a:lnTo>
                            <a:pt x="0" y="391"/>
                          </a:lnTo>
                          <a:lnTo>
                            <a:pt x="0" y="389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8" name="Freeform 4879">
                      <a:extLst>
                        <a:ext uri="{FF2B5EF4-FFF2-40B4-BE49-F238E27FC236}">
                          <a16:creationId xmlns:a16="http://schemas.microsoft.com/office/drawing/2014/main" id="{218EC5CA-C434-D6B7-DCE8-19B19AE58A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6" y="2661"/>
                      <a:ext cx="582" cy="634"/>
                    </a:xfrm>
                    <a:custGeom>
                      <a:avLst/>
                      <a:gdLst>
                        <a:gd name="T0" fmla="*/ 52 w 582"/>
                        <a:gd name="T1" fmla="*/ 146 h 634"/>
                        <a:gd name="T2" fmla="*/ 62 w 582"/>
                        <a:gd name="T3" fmla="*/ 108 h 634"/>
                        <a:gd name="T4" fmla="*/ 67 w 582"/>
                        <a:gd name="T5" fmla="*/ 79 h 634"/>
                        <a:gd name="T6" fmla="*/ 98 w 582"/>
                        <a:gd name="T7" fmla="*/ 39 h 634"/>
                        <a:gd name="T8" fmla="*/ 137 w 582"/>
                        <a:gd name="T9" fmla="*/ 29 h 634"/>
                        <a:gd name="T10" fmla="*/ 173 w 582"/>
                        <a:gd name="T11" fmla="*/ 48 h 634"/>
                        <a:gd name="T12" fmla="*/ 194 w 582"/>
                        <a:gd name="T13" fmla="*/ 50 h 634"/>
                        <a:gd name="T14" fmla="*/ 231 w 582"/>
                        <a:gd name="T15" fmla="*/ 43 h 634"/>
                        <a:gd name="T16" fmla="*/ 265 w 582"/>
                        <a:gd name="T17" fmla="*/ 62 h 634"/>
                        <a:gd name="T18" fmla="*/ 300 w 582"/>
                        <a:gd name="T19" fmla="*/ 60 h 634"/>
                        <a:gd name="T20" fmla="*/ 334 w 582"/>
                        <a:gd name="T21" fmla="*/ 62 h 634"/>
                        <a:gd name="T22" fmla="*/ 361 w 582"/>
                        <a:gd name="T23" fmla="*/ 56 h 634"/>
                        <a:gd name="T24" fmla="*/ 375 w 582"/>
                        <a:gd name="T25" fmla="*/ 52 h 634"/>
                        <a:gd name="T26" fmla="*/ 384 w 582"/>
                        <a:gd name="T27" fmla="*/ 31 h 634"/>
                        <a:gd name="T28" fmla="*/ 384 w 582"/>
                        <a:gd name="T29" fmla="*/ 14 h 634"/>
                        <a:gd name="T30" fmla="*/ 405 w 582"/>
                        <a:gd name="T31" fmla="*/ 8 h 634"/>
                        <a:gd name="T32" fmla="*/ 453 w 582"/>
                        <a:gd name="T33" fmla="*/ 16 h 634"/>
                        <a:gd name="T34" fmla="*/ 490 w 582"/>
                        <a:gd name="T35" fmla="*/ 29 h 634"/>
                        <a:gd name="T36" fmla="*/ 496 w 582"/>
                        <a:gd name="T37" fmla="*/ 52 h 634"/>
                        <a:gd name="T38" fmla="*/ 505 w 582"/>
                        <a:gd name="T39" fmla="*/ 85 h 634"/>
                        <a:gd name="T40" fmla="*/ 534 w 582"/>
                        <a:gd name="T41" fmla="*/ 133 h 634"/>
                        <a:gd name="T42" fmla="*/ 570 w 582"/>
                        <a:gd name="T43" fmla="*/ 154 h 634"/>
                        <a:gd name="T44" fmla="*/ 570 w 582"/>
                        <a:gd name="T45" fmla="*/ 189 h 634"/>
                        <a:gd name="T46" fmla="*/ 563 w 582"/>
                        <a:gd name="T47" fmla="*/ 225 h 634"/>
                        <a:gd name="T48" fmla="*/ 544 w 582"/>
                        <a:gd name="T49" fmla="*/ 240 h 634"/>
                        <a:gd name="T50" fmla="*/ 519 w 582"/>
                        <a:gd name="T51" fmla="*/ 227 h 634"/>
                        <a:gd name="T52" fmla="*/ 486 w 582"/>
                        <a:gd name="T53" fmla="*/ 252 h 634"/>
                        <a:gd name="T54" fmla="*/ 471 w 582"/>
                        <a:gd name="T55" fmla="*/ 304 h 634"/>
                        <a:gd name="T56" fmla="*/ 411 w 582"/>
                        <a:gd name="T57" fmla="*/ 285 h 634"/>
                        <a:gd name="T58" fmla="*/ 386 w 582"/>
                        <a:gd name="T59" fmla="*/ 323 h 634"/>
                        <a:gd name="T60" fmla="*/ 357 w 582"/>
                        <a:gd name="T61" fmla="*/ 346 h 634"/>
                        <a:gd name="T62" fmla="*/ 353 w 582"/>
                        <a:gd name="T63" fmla="*/ 381 h 634"/>
                        <a:gd name="T64" fmla="*/ 388 w 582"/>
                        <a:gd name="T65" fmla="*/ 386 h 634"/>
                        <a:gd name="T66" fmla="*/ 398 w 582"/>
                        <a:gd name="T67" fmla="*/ 446 h 634"/>
                        <a:gd name="T68" fmla="*/ 457 w 582"/>
                        <a:gd name="T69" fmla="*/ 471 h 634"/>
                        <a:gd name="T70" fmla="*/ 465 w 582"/>
                        <a:gd name="T71" fmla="*/ 507 h 634"/>
                        <a:gd name="T72" fmla="*/ 449 w 582"/>
                        <a:gd name="T73" fmla="*/ 542 h 634"/>
                        <a:gd name="T74" fmla="*/ 432 w 582"/>
                        <a:gd name="T75" fmla="*/ 575 h 634"/>
                        <a:gd name="T76" fmla="*/ 471 w 582"/>
                        <a:gd name="T77" fmla="*/ 594 h 634"/>
                        <a:gd name="T78" fmla="*/ 494 w 582"/>
                        <a:gd name="T79" fmla="*/ 617 h 634"/>
                        <a:gd name="T80" fmla="*/ 461 w 582"/>
                        <a:gd name="T81" fmla="*/ 623 h 634"/>
                        <a:gd name="T82" fmla="*/ 430 w 582"/>
                        <a:gd name="T83" fmla="*/ 632 h 634"/>
                        <a:gd name="T84" fmla="*/ 388 w 582"/>
                        <a:gd name="T85" fmla="*/ 623 h 634"/>
                        <a:gd name="T86" fmla="*/ 363 w 582"/>
                        <a:gd name="T87" fmla="*/ 594 h 634"/>
                        <a:gd name="T88" fmla="*/ 359 w 582"/>
                        <a:gd name="T89" fmla="*/ 544 h 634"/>
                        <a:gd name="T90" fmla="*/ 346 w 582"/>
                        <a:gd name="T91" fmla="*/ 507 h 634"/>
                        <a:gd name="T92" fmla="*/ 311 w 582"/>
                        <a:gd name="T93" fmla="*/ 511 h 634"/>
                        <a:gd name="T94" fmla="*/ 273 w 582"/>
                        <a:gd name="T95" fmla="*/ 484 h 634"/>
                        <a:gd name="T96" fmla="*/ 281 w 582"/>
                        <a:gd name="T97" fmla="*/ 452 h 634"/>
                        <a:gd name="T98" fmla="*/ 246 w 582"/>
                        <a:gd name="T99" fmla="*/ 432 h 634"/>
                        <a:gd name="T100" fmla="*/ 206 w 582"/>
                        <a:gd name="T101" fmla="*/ 440 h 634"/>
                        <a:gd name="T102" fmla="*/ 171 w 582"/>
                        <a:gd name="T103" fmla="*/ 442 h 634"/>
                        <a:gd name="T104" fmla="*/ 165 w 582"/>
                        <a:gd name="T105" fmla="*/ 409 h 634"/>
                        <a:gd name="T106" fmla="*/ 188 w 582"/>
                        <a:gd name="T107" fmla="*/ 373 h 634"/>
                        <a:gd name="T108" fmla="*/ 160 w 582"/>
                        <a:gd name="T109" fmla="*/ 342 h 634"/>
                        <a:gd name="T110" fmla="*/ 156 w 582"/>
                        <a:gd name="T111" fmla="*/ 296 h 634"/>
                        <a:gd name="T112" fmla="*/ 106 w 582"/>
                        <a:gd name="T113" fmla="*/ 311 h 634"/>
                        <a:gd name="T114" fmla="*/ 48 w 582"/>
                        <a:gd name="T115" fmla="*/ 321 h 634"/>
                        <a:gd name="T116" fmla="*/ 19 w 582"/>
                        <a:gd name="T117" fmla="*/ 294 h 634"/>
                        <a:gd name="T118" fmla="*/ 8 w 582"/>
                        <a:gd name="T119" fmla="*/ 254 h 634"/>
                        <a:gd name="T120" fmla="*/ 0 w 582"/>
                        <a:gd name="T121" fmla="*/ 204 h 634"/>
                        <a:gd name="T122" fmla="*/ 19 w 582"/>
                        <a:gd name="T123" fmla="*/ 167 h 634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582" h="634">
                          <a:moveTo>
                            <a:pt x="33" y="169"/>
                          </a:moveTo>
                          <a:lnTo>
                            <a:pt x="33" y="167"/>
                          </a:lnTo>
                          <a:lnTo>
                            <a:pt x="33" y="166"/>
                          </a:lnTo>
                          <a:lnTo>
                            <a:pt x="33" y="164"/>
                          </a:lnTo>
                          <a:lnTo>
                            <a:pt x="35" y="164"/>
                          </a:lnTo>
                          <a:lnTo>
                            <a:pt x="35" y="162"/>
                          </a:lnTo>
                          <a:lnTo>
                            <a:pt x="35" y="160"/>
                          </a:lnTo>
                          <a:lnTo>
                            <a:pt x="33" y="162"/>
                          </a:lnTo>
                          <a:lnTo>
                            <a:pt x="31" y="162"/>
                          </a:lnTo>
                          <a:lnTo>
                            <a:pt x="33" y="160"/>
                          </a:lnTo>
                          <a:lnTo>
                            <a:pt x="33" y="158"/>
                          </a:lnTo>
                          <a:lnTo>
                            <a:pt x="33" y="156"/>
                          </a:lnTo>
                          <a:lnTo>
                            <a:pt x="33" y="154"/>
                          </a:lnTo>
                          <a:lnTo>
                            <a:pt x="33" y="152"/>
                          </a:lnTo>
                          <a:lnTo>
                            <a:pt x="35" y="152"/>
                          </a:lnTo>
                          <a:lnTo>
                            <a:pt x="37" y="152"/>
                          </a:lnTo>
                          <a:lnTo>
                            <a:pt x="39" y="152"/>
                          </a:lnTo>
                          <a:lnTo>
                            <a:pt x="41" y="152"/>
                          </a:lnTo>
                          <a:lnTo>
                            <a:pt x="41" y="150"/>
                          </a:lnTo>
                          <a:lnTo>
                            <a:pt x="41" y="152"/>
                          </a:lnTo>
                          <a:lnTo>
                            <a:pt x="42" y="152"/>
                          </a:lnTo>
                          <a:lnTo>
                            <a:pt x="44" y="152"/>
                          </a:lnTo>
                          <a:lnTo>
                            <a:pt x="44" y="150"/>
                          </a:lnTo>
                          <a:lnTo>
                            <a:pt x="46" y="148"/>
                          </a:lnTo>
                          <a:lnTo>
                            <a:pt x="48" y="148"/>
                          </a:lnTo>
                          <a:lnTo>
                            <a:pt x="50" y="150"/>
                          </a:lnTo>
                          <a:lnTo>
                            <a:pt x="52" y="150"/>
                          </a:lnTo>
                          <a:lnTo>
                            <a:pt x="54" y="150"/>
                          </a:lnTo>
                          <a:lnTo>
                            <a:pt x="54" y="148"/>
                          </a:lnTo>
                          <a:lnTo>
                            <a:pt x="54" y="146"/>
                          </a:lnTo>
                          <a:lnTo>
                            <a:pt x="52" y="146"/>
                          </a:lnTo>
                          <a:lnTo>
                            <a:pt x="52" y="148"/>
                          </a:lnTo>
                          <a:lnTo>
                            <a:pt x="50" y="148"/>
                          </a:lnTo>
                          <a:lnTo>
                            <a:pt x="50" y="146"/>
                          </a:lnTo>
                          <a:lnTo>
                            <a:pt x="52" y="146"/>
                          </a:lnTo>
                          <a:lnTo>
                            <a:pt x="50" y="146"/>
                          </a:lnTo>
                          <a:lnTo>
                            <a:pt x="50" y="144"/>
                          </a:lnTo>
                          <a:lnTo>
                            <a:pt x="48" y="144"/>
                          </a:lnTo>
                          <a:lnTo>
                            <a:pt x="46" y="144"/>
                          </a:lnTo>
                          <a:lnTo>
                            <a:pt x="44" y="144"/>
                          </a:lnTo>
                          <a:lnTo>
                            <a:pt x="42" y="144"/>
                          </a:lnTo>
                          <a:lnTo>
                            <a:pt x="41" y="144"/>
                          </a:lnTo>
                          <a:lnTo>
                            <a:pt x="41" y="143"/>
                          </a:lnTo>
                          <a:lnTo>
                            <a:pt x="42" y="143"/>
                          </a:lnTo>
                          <a:lnTo>
                            <a:pt x="42" y="141"/>
                          </a:lnTo>
                          <a:lnTo>
                            <a:pt x="44" y="141"/>
                          </a:lnTo>
                          <a:lnTo>
                            <a:pt x="44" y="139"/>
                          </a:lnTo>
                          <a:lnTo>
                            <a:pt x="46" y="139"/>
                          </a:lnTo>
                          <a:lnTo>
                            <a:pt x="46" y="137"/>
                          </a:lnTo>
                          <a:lnTo>
                            <a:pt x="48" y="137"/>
                          </a:lnTo>
                          <a:lnTo>
                            <a:pt x="48" y="135"/>
                          </a:lnTo>
                          <a:lnTo>
                            <a:pt x="50" y="135"/>
                          </a:lnTo>
                          <a:lnTo>
                            <a:pt x="52" y="135"/>
                          </a:lnTo>
                          <a:lnTo>
                            <a:pt x="54" y="135"/>
                          </a:lnTo>
                          <a:lnTo>
                            <a:pt x="54" y="133"/>
                          </a:lnTo>
                          <a:lnTo>
                            <a:pt x="56" y="133"/>
                          </a:lnTo>
                          <a:lnTo>
                            <a:pt x="56" y="131"/>
                          </a:lnTo>
                          <a:lnTo>
                            <a:pt x="56" y="129"/>
                          </a:lnTo>
                          <a:lnTo>
                            <a:pt x="58" y="127"/>
                          </a:lnTo>
                          <a:lnTo>
                            <a:pt x="58" y="125"/>
                          </a:lnTo>
                          <a:lnTo>
                            <a:pt x="58" y="123"/>
                          </a:lnTo>
                          <a:lnTo>
                            <a:pt x="60" y="121"/>
                          </a:lnTo>
                          <a:lnTo>
                            <a:pt x="60" y="119"/>
                          </a:lnTo>
                          <a:lnTo>
                            <a:pt x="60" y="118"/>
                          </a:lnTo>
                          <a:lnTo>
                            <a:pt x="60" y="116"/>
                          </a:lnTo>
                          <a:lnTo>
                            <a:pt x="60" y="114"/>
                          </a:lnTo>
                          <a:lnTo>
                            <a:pt x="62" y="114"/>
                          </a:lnTo>
                          <a:lnTo>
                            <a:pt x="62" y="112"/>
                          </a:lnTo>
                          <a:lnTo>
                            <a:pt x="62" y="110"/>
                          </a:lnTo>
                          <a:lnTo>
                            <a:pt x="62" y="108"/>
                          </a:lnTo>
                          <a:lnTo>
                            <a:pt x="64" y="108"/>
                          </a:lnTo>
                          <a:lnTo>
                            <a:pt x="64" y="106"/>
                          </a:lnTo>
                          <a:lnTo>
                            <a:pt x="64" y="104"/>
                          </a:lnTo>
                          <a:lnTo>
                            <a:pt x="65" y="102"/>
                          </a:lnTo>
                          <a:lnTo>
                            <a:pt x="65" y="100"/>
                          </a:lnTo>
                          <a:lnTo>
                            <a:pt x="65" y="98"/>
                          </a:lnTo>
                          <a:lnTo>
                            <a:pt x="67" y="98"/>
                          </a:lnTo>
                          <a:lnTo>
                            <a:pt x="67" y="96"/>
                          </a:lnTo>
                          <a:lnTo>
                            <a:pt x="67" y="95"/>
                          </a:lnTo>
                          <a:lnTo>
                            <a:pt x="69" y="95"/>
                          </a:lnTo>
                          <a:lnTo>
                            <a:pt x="67" y="93"/>
                          </a:lnTo>
                          <a:lnTo>
                            <a:pt x="65" y="93"/>
                          </a:lnTo>
                          <a:lnTo>
                            <a:pt x="64" y="93"/>
                          </a:lnTo>
                          <a:lnTo>
                            <a:pt x="64" y="91"/>
                          </a:lnTo>
                          <a:lnTo>
                            <a:pt x="65" y="91"/>
                          </a:lnTo>
                          <a:lnTo>
                            <a:pt x="64" y="91"/>
                          </a:lnTo>
                          <a:lnTo>
                            <a:pt x="62" y="91"/>
                          </a:lnTo>
                          <a:lnTo>
                            <a:pt x="62" y="93"/>
                          </a:lnTo>
                          <a:lnTo>
                            <a:pt x="60" y="95"/>
                          </a:lnTo>
                          <a:lnTo>
                            <a:pt x="60" y="96"/>
                          </a:lnTo>
                          <a:lnTo>
                            <a:pt x="58" y="96"/>
                          </a:lnTo>
                          <a:lnTo>
                            <a:pt x="58" y="95"/>
                          </a:lnTo>
                          <a:lnTo>
                            <a:pt x="60" y="95"/>
                          </a:lnTo>
                          <a:lnTo>
                            <a:pt x="60" y="93"/>
                          </a:lnTo>
                          <a:lnTo>
                            <a:pt x="60" y="91"/>
                          </a:lnTo>
                          <a:lnTo>
                            <a:pt x="62" y="91"/>
                          </a:lnTo>
                          <a:lnTo>
                            <a:pt x="62" y="89"/>
                          </a:lnTo>
                          <a:lnTo>
                            <a:pt x="62" y="87"/>
                          </a:lnTo>
                          <a:lnTo>
                            <a:pt x="62" y="85"/>
                          </a:lnTo>
                          <a:lnTo>
                            <a:pt x="64" y="85"/>
                          </a:lnTo>
                          <a:lnTo>
                            <a:pt x="64" y="83"/>
                          </a:lnTo>
                          <a:lnTo>
                            <a:pt x="65" y="83"/>
                          </a:lnTo>
                          <a:lnTo>
                            <a:pt x="65" y="81"/>
                          </a:lnTo>
                          <a:lnTo>
                            <a:pt x="65" y="79"/>
                          </a:lnTo>
                          <a:lnTo>
                            <a:pt x="67" y="79"/>
                          </a:lnTo>
                          <a:lnTo>
                            <a:pt x="67" y="77"/>
                          </a:lnTo>
                          <a:lnTo>
                            <a:pt x="67" y="75"/>
                          </a:lnTo>
                          <a:lnTo>
                            <a:pt x="69" y="75"/>
                          </a:lnTo>
                          <a:lnTo>
                            <a:pt x="71" y="75"/>
                          </a:lnTo>
                          <a:lnTo>
                            <a:pt x="71" y="73"/>
                          </a:lnTo>
                          <a:lnTo>
                            <a:pt x="69" y="73"/>
                          </a:lnTo>
                          <a:lnTo>
                            <a:pt x="71" y="73"/>
                          </a:lnTo>
                          <a:lnTo>
                            <a:pt x="71" y="71"/>
                          </a:lnTo>
                          <a:lnTo>
                            <a:pt x="73" y="71"/>
                          </a:lnTo>
                          <a:lnTo>
                            <a:pt x="73" y="70"/>
                          </a:lnTo>
                          <a:lnTo>
                            <a:pt x="75" y="70"/>
                          </a:lnTo>
                          <a:lnTo>
                            <a:pt x="77" y="70"/>
                          </a:lnTo>
                          <a:lnTo>
                            <a:pt x="77" y="68"/>
                          </a:lnTo>
                          <a:lnTo>
                            <a:pt x="79" y="66"/>
                          </a:lnTo>
                          <a:lnTo>
                            <a:pt x="81" y="66"/>
                          </a:lnTo>
                          <a:lnTo>
                            <a:pt x="81" y="64"/>
                          </a:lnTo>
                          <a:lnTo>
                            <a:pt x="83" y="64"/>
                          </a:lnTo>
                          <a:lnTo>
                            <a:pt x="83" y="62"/>
                          </a:lnTo>
                          <a:lnTo>
                            <a:pt x="85" y="60"/>
                          </a:lnTo>
                          <a:lnTo>
                            <a:pt x="87" y="60"/>
                          </a:lnTo>
                          <a:lnTo>
                            <a:pt x="87" y="58"/>
                          </a:lnTo>
                          <a:lnTo>
                            <a:pt x="87" y="56"/>
                          </a:lnTo>
                          <a:lnTo>
                            <a:pt x="89" y="56"/>
                          </a:lnTo>
                          <a:lnTo>
                            <a:pt x="89" y="54"/>
                          </a:lnTo>
                          <a:lnTo>
                            <a:pt x="90" y="54"/>
                          </a:lnTo>
                          <a:lnTo>
                            <a:pt x="90" y="52"/>
                          </a:lnTo>
                          <a:lnTo>
                            <a:pt x="92" y="52"/>
                          </a:lnTo>
                          <a:lnTo>
                            <a:pt x="92" y="50"/>
                          </a:lnTo>
                          <a:lnTo>
                            <a:pt x="92" y="48"/>
                          </a:lnTo>
                          <a:lnTo>
                            <a:pt x="94" y="48"/>
                          </a:lnTo>
                          <a:lnTo>
                            <a:pt x="94" y="47"/>
                          </a:lnTo>
                          <a:lnTo>
                            <a:pt x="96" y="45"/>
                          </a:lnTo>
                          <a:lnTo>
                            <a:pt x="96" y="43"/>
                          </a:lnTo>
                          <a:lnTo>
                            <a:pt x="98" y="41"/>
                          </a:lnTo>
                          <a:lnTo>
                            <a:pt x="98" y="39"/>
                          </a:lnTo>
                          <a:lnTo>
                            <a:pt x="98" y="37"/>
                          </a:lnTo>
                          <a:lnTo>
                            <a:pt x="98" y="35"/>
                          </a:lnTo>
                          <a:lnTo>
                            <a:pt x="100" y="33"/>
                          </a:lnTo>
                          <a:lnTo>
                            <a:pt x="102" y="33"/>
                          </a:lnTo>
                          <a:lnTo>
                            <a:pt x="102" y="31"/>
                          </a:lnTo>
                          <a:lnTo>
                            <a:pt x="104" y="31"/>
                          </a:lnTo>
                          <a:lnTo>
                            <a:pt x="106" y="31"/>
                          </a:lnTo>
                          <a:lnTo>
                            <a:pt x="108" y="31"/>
                          </a:lnTo>
                          <a:lnTo>
                            <a:pt x="110" y="31"/>
                          </a:lnTo>
                          <a:lnTo>
                            <a:pt x="112" y="31"/>
                          </a:lnTo>
                          <a:lnTo>
                            <a:pt x="113" y="31"/>
                          </a:lnTo>
                          <a:lnTo>
                            <a:pt x="115" y="31"/>
                          </a:lnTo>
                          <a:lnTo>
                            <a:pt x="117" y="31"/>
                          </a:lnTo>
                          <a:lnTo>
                            <a:pt x="117" y="33"/>
                          </a:lnTo>
                          <a:lnTo>
                            <a:pt x="119" y="31"/>
                          </a:lnTo>
                          <a:lnTo>
                            <a:pt x="121" y="31"/>
                          </a:lnTo>
                          <a:lnTo>
                            <a:pt x="121" y="29"/>
                          </a:lnTo>
                          <a:lnTo>
                            <a:pt x="121" y="27"/>
                          </a:lnTo>
                          <a:lnTo>
                            <a:pt x="121" y="29"/>
                          </a:lnTo>
                          <a:lnTo>
                            <a:pt x="123" y="29"/>
                          </a:lnTo>
                          <a:lnTo>
                            <a:pt x="123" y="27"/>
                          </a:lnTo>
                          <a:lnTo>
                            <a:pt x="121" y="27"/>
                          </a:lnTo>
                          <a:lnTo>
                            <a:pt x="121" y="25"/>
                          </a:lnTo>
                          <a:lnTo>
                            <a:pt x="123" y="25"/>
                          </a:lnTo>
                          <a:lnTo>
                            <a:pt x="125" y="25"/>
                          </a:lnTo>
                          <a:lnTo>
                            <a:pt x="125" y="23"/>
                          </a:lnTo>
                          <a:lnTo>
                            <a:pt x="127" y="23"/>
                          </a:lnTo>
                          <a:lnTo>
                            <a:pt x="129" y="22"/>
                          </a:lnTo>
                          <a:lnTo>
                            <a:pt x="131" y="22"/>
                          </a:lnTo>
                          <a:lnTo>
                            <a:pt x="133" y="22"/>
                          </a:lnTo>
                          <a:lnTo>
                            <a:pt x="133" y="23"/>
                          </a:lnTo>
                          <a:lnTo>
                            <a:pt x="135" y="23"/>
                          </a:lnTo>
                          <a:lnTo>
                            <a:pt x="135" y="25"/>
                          </a:lnTo>
                          <a:lnTo>
                            <a:pt x="137" y="27"/>
                          </a:lnTo>
                          <a:lnTo>
                            <a:pt x="137" y="29"/>
                          </a:lnTo>
                          <a:lnTo>
                            <a:pt x="138" y="29"/>
                          </a:lnTo>
                          <a:lnTo>
                            <a:pt x="138" y="31"/>
                          </a:lnTo>
                          <a:lnTo>
                            <a:pt x="140" y="31"/>
                          </a:lnTo>
                          <a:lnTo>
                            <a:pt x="142" y="31"/>
                          </a:lnTo>
                          <a:lnTo>
                            <a:pt x="142" y="33"/>
                          </a:lnTo>
                          <a:lnTo>
                            <a:pt x="144" y="33"/>
                          </a:lnTo>
                          <a:lnTo>
                            <a:pt x="144" y="35"/>
                          </a:lnTo>
                          <a:lnTo>
                            <a:pt x="144" y="37"/>
                          </a:lnTo>
                          <a:lnTo>
                            <a:pt x="144" y="39"/>
                          </a:lnTo>
                          <a:lnTo>
                            <a:pt x="144" y="41"/>
                          </a:lnTo>
                          <a:lnTo>
                            <a:pt x="144" y="43"/>
                          </a:lnTo>
                          <a:lnTo>
                            <a:pt x="146" y="43"/>
                          </a:lnTo>
                          <a:lnTo>
                            <a:pt x="148" y="43"/>
                          </a:lnTo>
                          <a:lnTo>
                            <a:pt x="148" y="45"/>
                          </a:lnTo>
                          <a:lnTo>
                            <a:pt x="148" y="47"/>
                          </a:lnTo>
                          <a:lnTo>
                            <a:pt x="148" y="48"/>
                          </a:lnTo>
                          <a:lnTo>
                            <a:pt x="148" y="50"/>
                          </a:lnTo>
                          <a:lnTo>
                            <a:pt x="150" y="50"/>
                          </a:lnTo>
                          <a:lnTo>
                            <a:pt x="152" y="50"/>
                          </a:lnTo>
                          <a:lnTo>
                            <a:pt x="154" y="50"/>
                          </a:lnTo>
                          <a:lnTo>
                            <a:pt x="156" y="48"/>
                          </a:lnTo>
                          <a:lnTo>
                            <a:pt x="158" y="48"/>
                          </a:lnTo>
                          <a:lnTo>
                            <a:pt x="158" y="47"/>
                          </a:lnTo>
                          <a:lnTo>
                            <a:pt x="158" y="45"/>
                          </a:lnTo>
                          <a:lnTo>
                            <a:pt x="160" y="45"/>
                          </a:lnTo>
                          <a:lnTo>
                            <a:pt x="161" y="45"/>
                          </a:lnTo>
                          <a:lnTo>
                            <a:pt x="160" y="43"/>
                          </a:lnTo>
                          <a:lnTo>
                            <a:pt x="161" y="43"/>
                          </a:lnTo>
                          <a:lnTo>
                            <a:pt x="163" y="43"/>
                          </a:lnTo>
                          <a:lnTo>
                            <a:pt x="165" y="45"/>
                          </a:lnTo>
                          <a:lnTo>
                            <a:pt x="167" y="47"/>
                          </a:lnTo>
                          <a:lnTo>
                            <a:pt x="169" y="47"/>
                          </a:lnTo>
                          <a:lnTo>
                            <a:pt x="171" y="47"/>
                          </a:lnTo>
                          <a:lnTo>
                            <a:pt x="171" y="48"/>
                          </a:lnTo>
                          <a:lnTo>
                            <a:pt x="173" y="48"/>
                          </a:lnTo>
                          <a:lnTo>
                            <a:pt x="171" y="48"/>
                          </a:lnTo>
                          <a:lnTo>
                            <a:pt x="169" y="48"/>
                          </a:lnTo>
                          <a:lnTo>
                            <a:pt x="169" y="50"/>
                          </a:lnTo>
                          <a:lnTo>
                            <a:pt x="169" y="52"/>
                          </a:lnTo>
                          <a:lnTo>
                            <a:pt x="171" y="52"/>
                          </a:lnTo>
                          <a:lnTo>
                            <a:pt x="171" y="54"/>
                          </a:lnTo>
                          <a:lnTo>
                            <a:pt x="173" y="54"/>
                          </a:lnTo>
                          <a:lnTo>
                            <a:pt x="173" y="52"/>
                          </a:lnTo>
                          <a:lnTo>
                            <a:pt x="173" y="50"/>
                          </a:lnTo>
                          <a:lnTo>
                            <a:pt x="175" y="50"/>
                          </a:lnTo>
                          <a:lnTo>
                            <a:pt x="175" y="52"/>
                          </a:lnTo>
                          <a:lnTo>
                            <a:pt x="177" y="52"/>
                          </a:lnTo>
                          <a:lnTo>
                            <a:pt x="177" y="54"/>
                          </a:lnTo>
                          <a:lnTo>
                            <a:pt x="179" y="54"/>
                          </a:lnTo>
                          <a:lnTo>
                            <a:pt x="179" y="56"/>
                          </a:lnTo>
                          <a:lnTo>
                            <a:pt x="179" y="58"/>
                          </a:lnTo>
                          <a:lnTo>
                            <a:pt x="181" y="58"/>
                          </a:lnTo>
                          <a:lnTo>
                            <a:pt x="181" y="56"/>
                          </a:lnTo>
                          <a:lnTo>
                            <a:pt x="181" y="54"/>
                          </a:lnTo>
                          <a:lnTo>
                            <a:pt x="181" y="56"/>
                          </a:lnTo>
                          <a:lnTo>
                            <a:pt x="181" y="58"/>
                          </a:lnTo>
                          <a:lnTo>
                            <a:pt x="183" y="58"/>
                          </a:lnTo>
                          <a:lnTo>
                            <a:pt x="183" y="60"/>
                          </a:lnTo>
                          <a:lnTo>
                            <a:pt x="185" y="60"/>
                          </a:lnTo>
                          <a:lnTo>
                            <a:pt x="185" y="58"/>
                          </a:lnTo>
                          <a:lnTo>
                            <a:pt x="183" y="58"/>
                          </a:lnTo>
                          <a:lnTo>
                            <a:pt x="185" y="58"/>
                          </a:lnTo>
                          <a:lnTo>
                            <a:pt x="186" y="58"/>
                          </a:lnTo>
                          <a:lnTo>
                            <a:pt x="188" y="56"/>
                          </a:lnTo>
                          <a:lnTo>
                            <a:pt x="188" y="54"/>
                          </a:lnTo>
                          <a:lnTo>
                            <a:pt x="188" y="52"/>
                          </a:lnTo>
                          <a:lnTo>
                            <a:pt x="190" y="52"/>
                          </a:lnTo>
                          <a:lnTo>
                            <a:pt x="192" y="52"/>
                          </a:lnTo>
                          <a:lnTo>
                            <a:pt x="192" y="50"/>
                          </a:lnTo>
                          <a:lnTo>
                            <a:pt x="194" y="50"/>
                          </a:lnTo>
                          <a:lnTo>
                            <a:pt x="194" y="52"/>
                          </a:lnTo>
                          <a:lnTo>
                            <a:pt x="194" y="50"/>
                          </a:lnTo>
                          <a:lnTo>
                            <a:pt x="196" y="50"/>
                          </a:lnTo>
                          <a:lnTo>
                            <a:pt x="196" y="48"/>
                          </a:lnTo>
                          <a:lnTo>
                            <a:pt x="198" y="48"/>
                          </a:lnTo>
                          <a:lnTo>
                            <a:pt x="198" y="47"/>
                          </a:lnTo>
                          <a:lnTo>
                            <a:pt x="200" y="47"/>
                          </a:lnTo>
                          <a:lnTo>
                            <a:pt x="200" y="45"/>
                          </a:lnTo>
                          <a:lnTo>
                            <a:pt x="202" y="45"/>
                          </a:lnTo>
                          <a:lnTo>
                            <a:pt x="204" y="45"/>
                          </a:lnTo>
                          <a:lnTo>
                            <a:pt x="204" y="43"/>
                          </a:lnTo>
                          <a:lnTo>
                            <a:pt x="206" y="43"/>
                          </a:lnTo>
                          <a:lnTo>
                            <a:pt x="208" y="43"/>
                          </a:lnTo>
                          <a:lnTo>
                            <a:pt x="208" y="45"/>
                          </a:lnTo>
                          <a:lnTo>
                            <a:pt x="208" y="43"/>
                          </a:lnTo>
                          <a:lnTo>
                            <a:pt x="209" y="43"/>
                          </a:lnTo>
                          <a:lnTo>
                            <a:pt x="209" y="45"/>
                          </a:lnTo>
                          <a:lnTo>
                            <a:pt x="211" y="45"/>
                          </a:lnTo>
                          <a:lnTo>
                            <a:pt x="211" y="47"/>
                          </a:lnTo>
                          <a:lnTo>
                            <a:pt x="213" y="45"/>
                          </a:lnTo>
                          <a:lnTo>
                            <a:pt x="215" y="45"/>
                          </a:lnTo>
                          <a:lnTo>
                            <a:pt x="215" y="43"/>
                          </a:lnTo>
                          <a:lnTo>
                            <a:pt x="217" y="43"/>
                          </a:lnTo>
                          <a:lnTo>
                            <a:pt x="217" y="41"/>
                          </a:lnTo>
                          <a:lnTo>
                            <a:pt x="219" y="41"/>
                          </a:lnTo>
                          <a:lnTo>
                            <a:pt x="219" y="39"/>
                          </a:lnTo>
                          <a:lnTo>
                            <a:pt x="221" y="39"/>
                          </a:lnTo>
                          <a:lnTo>
                            <a:pt x="223" y="41"/>
                          </a:lnTo>
                          <a:lnTo>
                            <a:pt x="223" y="39"/>
                          </a:lnTo>
                          <a:lnTo>
                            <a:pt x="223" y="41"/>
                          </a:lnTo>
                          <a:lnTo>
                            <a:pt x="225" y="41"/>
                          </a:lnTo>
                          <a:lnTo>
                            <a:pt x="227" y="41"/>
                          </a:lnTo>
                          <a:lnTo>
                            <a:pt x="227" y="43"/>
                          </a:lnTo>
                          <a:lnTo>
                            <a:pt x="229" y="43"/>
                          </a:lnTo>
                          <a:lnTo>
                            <a:pt x="231" y="43"/>
                          </a:lnTo>
                          <a:lnTo>
                            <a:pt x="231" y="45"/>
                          </a:lnTo>
                          <a:lnTo>
                            <a:pt x="231" y="43"/>
                          </a:lnTo>
                          <a:lnTo>
                            <a:pt x="233" y="43"/>
                          </a:lnTo>
                          <a:lnTo>
                            <a:pt x="233" y="45"/>
                          </a:lnTo>
                          <a:lnTo>
                            <a:pt x="234" y="45"/>
                          </a:lnTo>
                          <a:lnTo>
                            <a:pt x="236" y="45"/>
                          </a:lnTo>
                          <a:lnTo>
                            <a:pt x="238" y="45"/>
                          </a:lnTo>
                          <a:lnTo>
                            <a:pt x="240" y="45"/>
                          </a:lnTo>
                          <a:lnTo>
                            <a:pt x="240" y="47"/>
                          </a:lnTo>
                          <a:lnTo>
                            <a:pt x="242" y="47"/>
                          </a:lnTo>
                          <a:lnTo>
                            <a:pt x="242" y="48"/>
                          </a:lnTo>
                          <a:lnTo>
                            <a:pt x="244" y="48"/>
                          </a:lnTo>
                          <a:lnTo>
                            <a:pt x="246" y="48"/>
                          </a:lnTo>
                          <a:lnTo>
                            <a:pt x="248" y="47"/>
                          </a:lnTo>
                          <a:lnTo>
                            <a:pt x="248" y="48"/>
                          </a:lnTo>
                          <a:lnTo>
                            <a:pt x="250" y="48"/>
                          </a:lnTo>
                          <a:lnTo>
                            <a:pt x="250" y="50"/>
                          </a:lnTo>
                          <a:lnTo>
                            <a:pt x="250" y="52"/>
                          </a:lnTo>
                          <a:lnTo>
                            <a:pt x="252" y="52"/>
                          </a:lnTo>
                          <a:lnTo>
                            <a:pt x="254" y="52"/>
                          </a:lnTo>
                          <a:lnTo>
                            <a:pt x="254" y="54"/>
                          </a:lnTo>
                          <a:lnTo>
                            <a:pt x="252" y="54"/>
                          </a:lnTo>
                          <a:lnTo>
                            <a:pt x="252" y="56"/>
                          </a:lnTo>
                          <a:lnTo>
                            <a:pt x="254" y="56"/>
                          </a:lnTo>
                          <a:lnTo>
                            <a:pt x="254" y="58"/>
                          </a:lnTo>
                          <a:lnTo>
                            <a:pt x="256" y="58"/>
                          </a:lnTo>
                          <a:lnTo>
                            <a:pt x="256" y="56"/>
                          </a:lnTo>
                          <a:lnTo>
                            <a:pt x="256" y="58"/>
                          </a:lnTo>
                          <a:lnTo>
                            <a:pt x="257" y="58"/>
                          </a:lnTo>
                          <a:lnTo>
                            <a:pt x="259" y="58"/>
                          </a:lnTo>
                          <a:lnTo>
                            <a:pt x="259" y="60"/>
                          </a:lnTo>
                          <a:lnTo>
                            <a:pt x="261" y="60"/>
                          </a:lnTo>
                          <a:lnTo>
                            <a:pt x="263" y="60"/>
                          </a:lnTo>
                          <a:lnTo>
                            <a:pt x="263" y="62"/>
                          </a:lnTo>
                          <a:lnTo>
                            <a:pt x="265" y="62"/>
                          </a:lnTo>
                          <a:lnTo>
                            <a:pt x="265" y="64"/>
                          </a:lnTo>
                          <a:lnTo>
                            <a:pt x="267" y="64"/>
                          </a:lnTo>
                          <a:lnTo>
                            <a:pt x="269" y="66"/>
                          </a:lnTo>
                          <a:lnTo>
                            <a:pt x="267" y="66"/>
                          </a:lnTo>
                          <a:lnTo>
                            <a:pt x="269" y="66"/>
                          </a:lnTo>
                          <a:lnTo>
                            <a:pt x="269" y="64"/>
                          </a:lnTo>
                          <a:lnTo>
                            <a:pt x="271" y="64"/>
                          </a:lnTo>
                          <a:lnTo>
                            <a:pt x="271" y="66"/>
                          </a:lnTo>
                          <a:lnTo>
                            <a:pt x="271" y="68"/>
                          </a:lnTo>
                          <a:lnTo>
                            <a:pt x="273" y="68"/>
                          </a:lnTo>
                          <a:lnTo>
                            <a:pt x="275" y="68"/>
                          </a:lnTo>
                          <a:lnTo>
                            <a:pt x="277" y="68"/>
                          </a:lnTo>
                          <a:lnTo>
                            <a:pt x="277" y="70"/>
                          </a:lnTo>
                          <a:lnTo>
                            <a:pt x="275" y="70"/>
                          </a:lnTo>
                          <a:lnTo>
                            <a:pt x="277" y="70"/>
                          </a:lnTo>
                          <a:lnTo>
                            <a:pt x="277" y="71"/>
                          </a:lnTo>
                          <a:lnTo>
                            <a:pt x="279" y="71"/>
                          </a:lnTo>
                          <a:lnTo>
                            <a:pt x="281" y="71"/>
                          </a:lnTo>
                          <a:lnTo>
                            <a:pt x="282" y="71"/>
                          </a:lnTo>
                          <a:lnTo>
                            <a:pt x="284" y="71"/>
                          </a:lnTo>
                          <a:lnTo>
                            <a:pt x="284" y="73"/>
                          </a:lnTo>
                          <a:lnTo>
                            <a:pt x="286" y="73"/>
                          </a:lnTo>
                          <a:lnTo>
                            <a:pt x="286" y="71"/>
                          </a:lnTo>
                          <a:lnTo>
                            <a:pt x="288" y="71"/>
                          </a:lnTo>
                          <a:lnTo>
                            <a:pt x="288" y="70"/>
                          </a:lnTo>
                          <a:lnTo>
                            <a:pt x="290" y="70"/>
                          </a:lnTo>
                          <a:lnTo>
                            <a:pt x="292" y="70"/>
                          </a:lnTo>
                          <a:lnTo>
                            <a:pt x="292" y="68"/>
                          </a:lnTo>
                          <a:lnTo>
                            <a:pt x="294" y="68"/>
                          </a:lnTo>
                          <a:lnTo>
                            <a:pt x="296" y="68"/>
                          </a:lnTo>
                          <a:lnTo>
                            <a:pt x="296" y="66"/>
                          </a:lnTo>
                          <a:lnTo>
                            <a:pt x="298" y="66"/>
                          </a:lnTo>
                          <a:lnTo>
                            <a:pt x="298" y="64"/>
                          </a:lnTo>
                          <a:lnTo>
                            <a:pt x="298" y="62"/>
                          </a:lnTo>
                          <a:lnTo>
                            <a:pt x="300" y="60"/>
                          </a:lnTo>
                          <a:lnTo>
                            <a:pt x="302" y="60"/>
                          </a:lnTo>
                          <a:lnTo>
                            <a:pt x="304" y="60"/>
                          </a:lnTo>
                          <a:lnTo>
                            <a:pt x="305" y="60"/>
                          </a:lnTo>
                          <a:lnTo>
                            <a:pt x="305" y="58"/>
                          </a:lnTo>
                          <a:lnTo>
                            <a:pt x="307" y="58"/>
                          </a:lnTo>
                          <a:lnTo>
                            <a:pt x="309" y="58"/>
                          </a:lnTo>
                          <a:lnTo>
                            <a:pt x="309" y="56"/>
                          </a:lnTo>
                          <a:lnTo>
                            <a:pt x="311" y="56"/>
                          </a:lnTo>
                          <a:lnTo>
                            <a:pt x="311" y="54"/>
                          </a:lnTo>
                          <a:lnTo>
                            <a:pt x="311" y="52"/>
                          </a:lnTo>
                          <a:lnTo>
                            <a:pt x="313" y="52"/>
                          </a:lnTo>
                          <a:lnTo>
                            <a:pt x="313" y="50"/>
                          </a:lnTo>
                          <a:lnTo>
                            <a:pt x="315" y="50"/>
                          </a:lnTo>
                          <a:lnTo>
                            <a:pt x="315" y="52"/>
                          </a:lnTo>
                          <a:lnTo>
                            <a:pt x="315" y="54"/>
                          </a:lnTo>
                          <a:lnTo>
                            <a:pt x="317" y="54"/>
                          </a:lnTo>
                          <a:lnTo>
                            <a:pt x="317" y="56"/>
                          </a:lnTo>
                          <a:lnTo>
                            <a:pt x="319" y="56"/>
                          </a:lnTo>
                          <a:lnTo>
                            <a:pt x="321" y="56"/>
                          </a:lnTo>
                          <a:lnTo>
                            <a:pt x="321" y="58"/>
                          </a:lnTo>
                          <a:lnTo>
                            <a:pt x="323" y="58"/>
                          </a:lnTo>
                          <a:lnTo>
                            <a:pt x="323" y="56"/>
                          </a:lnTo>
                          <a:lnTo>
                            <a:pt x="325" y="58"/>
                          </a:lnTo>
                          <a:lnTo>
                            <a:pt x="325" y="56"/>
                          </a:lnTo>
                          <a:lnTo>
                            <a:pt x="325" y="58"/>
                          </a:lnTo>
                          <a:lnTo>
                            <a:pt x="327" y="56"/>
                          </a:lnTo>
                          <a:lnTo>
                            <a:pt x="327" y="58"/>
                          </a:lnTo>
                          <a:lnTo>
                            <a:pt x="329" y="58"/>
                          </a:lnTo>
                          <a:lnTo>
                            <a:pt x="329" y="60"/>
                          </a:lnTo>
                          <a:lnTo>
                            <a:pt x="330" y="60"/>
                          </a:lnTo>
                          <a:lnTo>
                            <a:pt x="330" y="58"/>
                          </a:lnTo>
                          <a:lnTo>
                            <a:pt x="330" y="60"/>
                          </a:lnTo>
                          <a:lnTo>
                            <a:pt x="332" y="60"/>
                          </a:lnTo>
                          <a:lnTo>
                            <a:pt x="332" y="62"/>
                          </a:lnTo>
                          <a:lnTo>
                            <a:pt x="334" y="62"/>
                          </a:lnTo>
                          <a:lnTo>
                            <a:pt x="336" y="62"/>
                          </a:lnTo>
                          <a:lnTo>
                            <a:pt x="338" y="62"/>
                          </a:lnTo>
                          <a:lnTo>
                            <a:pt x="340" y="62"/>
                          </a:lnTo>
                          <a:lnTo>
                            <a:pt x="338" y="62"/>
                          </a:lnTo>
                          <a:lnTo>
                            <a:pt x="340" y="62"/>
                          </a:lnTo>
                          <a:lnTo>
                            <a:pt x="342" y="60"/>
                          </a:lnTo>
                          <a:lnTo>
                            <a:pt x="344" y="58"/>
                          </a:lnTo>
                          <a:lnTo>
                            <a:pt x="342" y="58"/>
                          </a:lnTo>
                          <a:lnTo>
                            <a:pt x="344" y="58"/>
                          </a:lnTo>
                          <a:lnTo>
                            <a:pt x="344" y="56"/>
                          </a:lnTo>
                          <a:lnTo>
                            <a:pt x="344" y="54"/>
                          </a:lnTo>
                          <a:lnTo>
                            <a:pt x="346" y="54"/>
                          </a:lnTo>
                          <a:lnTo>
                            <a:pt x="346" y="56"/>
                          </a:lnTo>
                          <a:lnTo>
                            <a:pt x="348" y="56"/>
                          </a:lnTo>
                          <a:lnTo>
                            <a:pt x="348" y="58"/>
                          </a:lnTo>
                          <a:lnTo>
                            <a:pt x="348" y="60"/>
                          </a:lnTo>
                          <a:lnTo>
                            <a:pt x="348" y="62"/>
                          </a:lnTo>
                          <a:lnTo>
                            <a:pt x="350" y="64"/>
                          </a:lnTo>
                          <a:lnTo>
                            <a:pt x="352" y="64"/>
                          </a:lnTo>
                          <a:lnTo>
                            <a:pt x="353" y="64"/>
                          </a:lnTo>
                          <a:lnTo>
                            <a:pt x="355" y="64"/>
                          </a:lnTo>
                          <a:lnTo>
                            <a:pt x="355" y="62"/>
                          </a:lnTo>
                          <a:lnTo>
                            <a:pt x="353" y="62"/>
                          </a:lnTo>
                          <a:lnTo>
                            <a:pt x="353" y="60"/>
                          </a:lnTo>
                          <a:lnTo>
                            <a:pt x="355" y="60"/>
                          </a:lnTo>
                          <a:lnTo>
                            <a:pt x="355" y="62"/>
                          </a:lnTo>
                          <a:lnTo>
                            <a:pt x="357" y="62"/>
                          </a:lnTo>
                          <a:lnTo>
                            <a:pt x="357" y="60"/>
                          </a:lnTo>
                          <a:lnTo>
                            <a:pt x="355" y="58"/>
                          </a:lnTo>
                          <a:lnTo>
                            <a:pt x="357" y="58"/>
                          </a:lnTo>
                          <a:lnTo>
                            <a:pt x="359" y="58"/>
                          </a:lnTo>
                          <a:lnTo>
                            <a:pt x="359" y="56"/>
                          </a:lnTo>
                          <a:lnTo>
                            <a:pt x="359" y="58"/>
                          </a:lnTo>
                          <a:lnTo>
                            <a:pt x="361" y="58"/>
                          </a:lnTo>
                          <a:lnTo>
                            <a:pt x="361" y="56"/>
                          </a:lnTo>
                          <a:lnTo>
                            <a:pt x="359" y="56"/>
                          </a:lnTo>
                          <a:lnTo>
                            <a:pt x="359" y="54"/>
                          </a:lnTo>
                          <a:lnTo>
                            <a:pt x="361" y="54"/>
                          </a:lnTo>
                          <a:lnTo>
                            <a:pt x="361" y="56"/>
                          </a:lnTo>
                          <a:lnTo>
                            <a:pt x="363" y="56"/>
                          </a:lnTo>
                          <a:lnTo>
                            <a:pt x="361" y="56"/>
                          </a:lnTo>
                          <a:lnTo>
                            <a:pt x="361" y="58"/>
                          </a:lnTo>
                          <a:lnTo>
                            <a:pt x="363" y="58"/>
                          </a:lnTo>
                          <a:lnTo>
                            <a:pt x="363" y="60"/>
                          </a:lnTo>
                          <a:lnTo>
                            <a:pt x="365" y="60"/>
                          </a:lnTo>
                          <a:lnTo>
                            <a:pt x="367" y="60"/>
                          </a:lnTo>
                          <a:lnTo>
                            <a:pt x="369" y="60"/>
                          </a:lnTo>
                          <a:lnTo>
                            <a:pt x="369" y="62"/>
                          </a:lnTo>
                          <a:lnTo>
                            <a:pt x="369" y="60"/>
                          </a:lnTo>
                          <a:lnTo>
                            <a:pt x="371" y="60"/>
                          </a:lnTo>
                          <a:lnTo>
                            <a:pt x="371" y="58"/>
                          </a:lnTo>
                          <a:lnTo>
                            <a:pt x="371" y="56"/>
                          </a:lnTo>
                          <a:lnTo>
                            <a:pt x="373" y="56"/>
                          </a:lnTo>
                          <a:lnTo>
                            <a:pt x="373" y="58"/>
                          </a:lnTo>
                          <a:lnTo>
                            <a:pt x="375" y="58"/>
                          </a:lnTo>
                          <a:lnTo>
                            <a:pt x="375" y="56"/>
                          </a:lnTo>
                          <a:lnTo>
                            <a:pt x="377" y="56"/>
                          </a:lnTo>
                          <a:lnTo>
                            <a:pt x="377" y="58"/>
                          </a:lnTo>
                          <a:lnTo>
                            <a:pt x="377" y="56"/>
                          </a:lnTo>
                          <a:lnTo>
                            <a:pt x="375" y="56"/>
                          </a:lnTo>
                          <a:lnTo>
                            <a:pt x="375" y="54"/>
                          </a:lnTo>
                          <a:lnTo>
                            <a:pt x="373" y="54"/>
                          </a:lnTo>
                          <a:lnTo>
                            <a:pt x="373" y="52"/>
                          </a:lnTo>
                          <a:lnTo>
                            <a:pt x="373" y="54"/>
                          </a:lnTo>
                          <a:lnTo>
                            <a:pt x="373" y="52"/>
                          </a:lnTo>
                          <a:lnTo>
                            <a:pt x="375" y="52"/>
                          </a:lnTo>
                          <a:lnTo>
                            <a:pt x="375" y="54"/>
                          </a:lnTo>
                          <a:lnTo>
                            <a:pt x="377" y="54"/>
                          </a:lnTo>
                          <a:lnTo>
                            <a:pt x="377" y="52"/>
                          </a:lnTo>
                          <a:lnTo>
                            <a:pt x="375" y="52"/>
                          </a:lnTo>
                          <a:lnTo>
                            <a:pt x="375" y="50"/>
                          </a:lnTo>
                          <a:lnTo>
                            <a:pt x="377" y="50"/>
                          </a:lnTo>
                          <a:lnTo>
                            <a:pt x="375" y="50"/>
                          </a:lnTo>
                          <a:lnTo>
                            <a:pt x="375" y="48"/>
                          </a:lnTo>
                          <a:lnTo>
                            <a:pt x="377" y="48"/>
                          </a:lnTo>
                          <a:lnTo>
                            <a:pt x="377" y="50"/>
                          </a:lnTo>
                          <a:lnTo>
                            <a:pt x="377" y="48"/>
                          </a:lnTo>
                          <a:lnTo>
                            <a:pt x="378" y="48"/>
                          </a:lnTo>
                          <a:lnTo>
                            <a:pt x="378" y="50"/>
                          </a:lnTo>
                          <a:lnTo>
                            <a:pt x="380" y="50"/>
                          </a:lnTo>
                          <a:lnTo>
                            <a:pt x="380" y="48"/>
                          </a:lnTo>
                          <a:lnTo>
                            <a:pt x="378" y="48"/>
                          </a:lnTo>
                          <a:lnTo>
                            <a:pt x="378" y="47"/>
                          </a:lnTo>
                          <a:lnTo>
                            <a:pt x="380" y="47"/>
                          </a:lnTo>
                          <a:lnTo>
                            <a:pt x="380" y="45"/>
                          </a:lnTo>
                          <a:lnTo>
                            <a:pt x="382" y="45"/>
                          </a:lnTo>
                          <a:lnTo>
                            <a:pt x="382" y="43"/>
                          </a:lnTo>
                          <a:lnTo>
                            <a:pt x="380" y="43"/>
                          </a:lnTo>
                          <a:lnTo>
                            <a:pt x="382" y="43"/>
                          </a:lnTo>
                          <a:lnTo>
                            <a:pt x="384" y="43"/>
                          </a:lnTo>
                          <a:lnTo>
                            <a:pt x="384" y="45"/>
                          </a:lnTo>
                          <a:lnTo>
                            <a:pt x="384" y="43"/>
                          </a:lnTo>
                          <a:lnTo>
                            <a:pt x="384" y="41"/>
                          </a:lnTo>
                          <a:lnTo>
                            <a:pt x="382" y="41"/>
                          </a:lnTo>
                          <a:lnTo>
                            <a:pt x="382" y="39"/>
                          </a:lnTo>
                          <a:lnTo>
                            <a:pt x="384" y="39"/>
                          </a:lnTo>
                          <a:lnTo>
                            <a:pt x="382" y="37"/>
                          </a:lnTo>
                          <a:lnTo>
                            <a:pt x="382" y="35"/>
                          </a:lnTo>
                          <a:lnTo>
                            <a:pt x="382" y="37"/>
                          </a:lnTo>
                          <a:lnTo>
                            <a:pt x="380" y="37"/>
                          </a:lnTo>
                          <a:lnTo>
                            <a:pt x="380" y="35"/>
                          </a:lnTo>
                          <a:lnTo>
                            <a:pt x="382" y="35"/>
                          </a:lnTo>
                          <a:lnTo>
                            <a:pt x="382" y="33"/>
                          </a:lnTo>
                          <a:lnTo>
                            <a:pt x="382" y="31"/>
                          </a:lnTo>
                          <a:lnTo>
                            <a:pt x="384" y="31"/>
                          </a:lnTo>
                          <a:lnTo>
                            <a:pt x="384" y="33"/>
                          </a:lnTo>
                          <a:lnTo>
                            <a:pt x="384" y="31"/>
                          </a:lnTo>
                          <a:lnTo>
                            <a:pt x="386" y="31"/>
                          </a:lnTo>
                          <a:lnTo>
                            <a:pt x="386" y="29"/>
                          </a:lnTo>
                          <a:lnTo>
                            <a:pt x="388" y="31"/>
                          </a:lnTo>
                          <a:lnTo>
                            <a:pt x="388" y="29"/>
                          </a:lnTo>
                          <a:lnTo>
                            <a:pt x="388" y="27"/>
                          </a:lnTo>
                          <a:lnTo>
                            <a:pt x="390" y="27"/>
                          </a:lnTo>
                          <a:lnTo>
                            <a:pt x="388" y="27"/>
                          </a:lnTo>
                          <a:lnTo>
                            <a:pt x="386" y="27"/>
                          </a:lnTo>
                          <a:lnTo>
                            <a:pt x="386" y="25"/>
                          </a:lnTo>
                          <a:lnTo>
                            <a:pt x="388" y="25"/>
                          </a:lnTo>
                          <a:lnTo>
                            <a:pt x="388" y="23"/>
                          </a:lnTo>
                          <a:lnTo>
                            <a:pt x="386" y="23"/>
                          </a:lnTo>
                          <a:lnTo>
                            <a:pt x="388" y="23"/>
                          </a:lnTo>
                          <a:lnTo>
                            <a:pt x="388" y="25"/>
                          </a:lnTo>
                          <a:lnTo>
                            <a:pt x="390" y="25"/>
                          </a:lnTo>
                          <a:lnTo>
                            <a:pt x="390" y="23"/>
                          </a:lnTo>
                          <a:lnTo>
                            <a:pt x="388" y="23"/>
                          </a:lnTo>
                          <a:lnTo>
                            <a:pt x="388" y="22"/>
                          </a:lnTo>
                          <a:lnTo>
                            <a:pt x="390" y="22"/>
                          </a:lnTo>
                          <a:lnTo>
                            <a:pt x="390" y="23"/>
                          </a:lnTo>
                          <a:lnTo>
                            <a:pt x="392" y="23"/>
                          </a:lnTo>
                          <a:lnTo>
                            <a:pt x="390" y="23"/>
                          </a:lnTo>
                          <a:lnTo>
                            <a:pt x="390" y="22"/>
                          </a:lnTo>
                          <a:lnTo>
                            <a:pt x="392" y="22"/>
                          </a:lnTo>
                          <a:lnTo>
                            <a:pt x="392" y="20"/>
                          </a:lnTo>
                          <a:lnTo>
                            <a:pt x="390" y="20"/>
                          </a:lnTo>
                          <a:lnTo>
                            <a:pt x="390" y="18"/>
                          </a:lnTo>
                          <a:lnTo>
                            <a:pt x="388" y="18"/>
                          </a:lnTo>
                          <a:lnTo>
                            <a:pt x="388" y="16"/>
                          </a:lnTo>
                          <a:lnTo>
                            <a:pt x="388" y="14"/>
                          </a:lnTo>
                          <a:lnTo>
                            <a:pt x="386" y="14"/>
                          </a:lnTo>
                          <a:lnTo>
                            <a:pt x="384" y="16"/>
                          </a:lnTo>
                          <a:lnTo>
                            <a:pt x="384" y="14"/>
                          </a:lnTo>
                          <a:lnTo>
                            <a:pt x="384" y="12"/>
                          </a:lnTo>
                          <a:lnTo>
                            <a:pt x="386" y="12"/>
                          </a:lnTo>
                          <a:lnTo>
                            <a:pt x="388" y="12"/>
                          </a:lnTo>
                          <a:lnTo>
                            <a:pt x="388" y="14"/>
                          </a:lnTo>
                          <a:lnTo>
                            <a:pt x="388" y="12"/>
                          </a:lnTo>
                          <a:lnTo>
                            <a:pt x="386" y="12"/>
                          </a:lnTo>
                          <a:lnTo>
                            <a:pt x="384" y="12"/>
                          </a:lnTo>
                          <a:lnTo>
                            <a:pt x="382" y="12"/>
                          </a:lnTo>
                          <a:lnTo>
                            <a:pt x="382" y="10"/>
                          </a:lnTo>
                          <a:lnTo>
                            <a:pt x="384" y="10"/>
                          </a:lnTo>
                          <a:lnTo>
                            <a:pt x="384" y="8"/>
                          </a:lnTo>
                          <a:lnTo>
                            <a:pt x="384" y="10"/>
                          </a:lnTo>
                          <a:lnTo>
                            <a:pt x="386" y="10"/>
                          </a:lnTo>
                          <a:lnTo>
                            <a:pt x="386" y="8"/>
                          </a:lnTo>
                          <a:lnTo>
                            <a:pt x="388" y="8"/>
                          </a:lnTo>
                          <a:lnTo>
                            <a:pt x="388" y="6"/>
                          </a:lnTo>
                          <a:lnTo>
                            <a:pt x="386" y="4"/>
                          </a:lnTo>
                          <a:lnTo>
                            <a:pt x="388" y="4"/>
                          </a:lnTo>
                          <a:lnTo>
                            <a:pt x="388" y="6"/>
                          </a:lnTo>
                          <a:lnTo>
                            <a:pt x="390" y="6"/>
                          </a:lnTo>
                          <a:lnTo>
                            <a:pt x="390" y="4"/>
                          </a:lnTo>
                          <a:lnTo>
                            <a:pt x="392" y="4"/>
                          </a:lnTo>
                          <a:lnTo>
                            <a:pt x="392" y="2"/>
                          </a:lnTo>
                          <a:lnTo>
                            <a:pt x="392" y="0"/>
                          </a:lnTo>
                          <a:lnTo>
                            <a:pt x="392" y="2"/>
                          </a:lnTo>
                          <a:lnTo>
                            <a:pt x="394" y="2"/>
                          </a:lnTo>
                          <a:lnTo>
                            <a:pt x="394" y="4"/>
                          </a:lnTo>
                          <a:lnTo>
                            <a:pt x="396" y="4"/>
                          </a:lnTo>
                          <a:lnTo>
                            <a:pt x="398" y="4"/>
                          </a:lnTo>
                          <a:lnTo>
                            <a:pt x="398" y="6"/>
                          </a:lnTo>
                          <a:lnTo>
                            <a:pt x="400" y="6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3" y="8"/>
                          </a:lnTo>
                          <a:lnTo>
                            <a:pt x="405" y="8"/>
                          </a:lnTo>
                          <a:lnTo>
                            <a:pt x="405" y="10"/>
                          </a:lnTo>
                          <a:lnTo>
                            <a:pt x="407" y="10"/>
                          </a:lnTo>
                          <a:lnTo>
                            <a:pt x="409" y="10"/>
                          </a:lnTo>
                          <a:lnTo>
                            <a:pt x="411" y="10"/>
                          </a:lnTo>
                          <a:lnTo>
                            <a:pt x="411" y="12"/>
                          </a:lnTo>
                          <a:lnTo>
                            <a:pt x="413" y="12"/>
                          </a:lnTo>
                          <a:lnTo>
                            <a:pt x="415" y="12"/>
                          </a:lnTo>
                          <a:lnTo>
                            <a:pt x="417" y="12"/>
                          </a:lnTo>
                          <a:lnTo>
                            <a:pt x="419" y="12"/>
                          </a:lnTo>
                          <a:lnTo>
                            <a:pt x="421" y="12"/>
                          </a:lnTo>
                          <a:lnTo>
                            <a:pt x="423" y="14"/>
                          </a:lnTo>
                          <a:lnTo>
                            <a:pt x="425" y="14"/>
                          </a:lnTo>
                          <a:lnTo>
                            <a:pt x="425" y="12"/>
                          </a:lnTo>
                          <a:lnTo>
                            <a:pt x="425" y="14"/>
                          </a:lnTo>
                          <a:lnTo>
                            <a:pt x="426" y="14"/>
                          </a:lnTo>
                          <a:lnTo>
                            <a:pt x="428" y="14"/>
                          </a:lnTo>
                          <a:lnTo>
                            <a:pt x="430" y="14"/>
                          </a:lnTo>
                          <a:lnTo>
                            <a:pt x="432" y="14"/>
                          </a:lnTo>
                          <a:lnTo>
                            <a:pt x="432" y="12"/>
                          </a:lnTo>
                          <a:lnTo>
                            <a:pt x="434" y="12"/>
                          </a:lnTo>
                          <a:lnTo>
                            <a:pt x="434" y="14"/>
                          </a:lnTo>
                          <a:lnTo>
                            <a:pt x="434" y="12"/>
                          </a:lnTo>
                          <a:lnTo>
                            <a:pt x="436" y="12"/>
                          </a:lnTo>
                          <a:lnTo>
                            <a:pt x="438" y="14"/>
                          </a:lnTo>
                          <a:lnTo>
                            <a:pt x="440" y="14"/>
                          </a:lnTo>
                          <a:lnTo>
                            <a:pt x="442" y="16"/>
                          </a:lnTo>
                          <a:lnTo>
                            <a:pt x="444" y="16"/>
                          </a:lnTo>
                          <a:lnTo>
                            <a:pt x="444" y="14"/>
                          </a:lnTo>
                          <a:lnTo>
                            <a:pt x="446" y="14"/>
                          </a:lnTo>
                          <a:lnTo>
                            <a:pt x="446" y="16"/>
                          </a:lnTo>
                          <a:lnTo>
                            <a:pt x="448" y="14"/>
                          </a:lnTo>
                          <a:lnTo>
                            <a:pt x="448" y="16"/>
                          </a:lnTo>
                          <a:lnTo>
                            <a:pt x="449" y="16"/>
                          </a:lnTo>
                          <a:lnTo>
                            <a:pt x="451" y="16"/>
                          </a:lnTo>
                          <a:lnTo>
                            <a:pt x="453" y="16"/>
                          </a:lnTo>
                          <a:lnTo>
                            <a:pt x="455" y="16"/>
                          </a:lnTo>
                          <a:lnTo>
                            <a:pt x="455" y="18"/>
                          </a:lnTo>
                          <a:lnTo>
                            <a:pt x="457" y="18"/>
                          </a:lnTo>
                          <a:lnTo>
                            <a:pt x="457" y="20"/>
                          </a:lnTo>
                          <a:lnTo>
                            <a:pt x="459" y="20"/>
                          </a:lnTo>
                          <a:lnTo>
                            <a:pt x="459" y="22"/>
                          </a:lnTo>
                          <a:lnTo>
                            <a:pt x="461" y="23"/>
                          </a:lnTo>
                          <a:lnTo>
                            <a:pt x="461" y="25"/>
                          </a:lnTo>
                          <a:lnTo>
                            <a:pt x="463" y="25"/>
                          </a:lnTo>
                          <a:lnTo>
                            <a:pt x="463" y="27"/>
                          </a:lnTo>
                          <a:lnTo>
                            <a:pt x="465" y="27"/>
                          </a:lnTo>
                          <a:lnTo>
                            <a:pt x="467" y="27"/>
                          </a:lnTo>
                          <a:lnTo>
                            <a:pt x="465" y="27"/>
                          </a:lnTo>
                          <a:lnTo>
                            <a:pt x="467" y="27"/>
                          </a:lnTo>
                          <a:lnTo>
                            <a:pt x="469" y="27"/>
                          </a:lnTo>
                          <a:lnTo>
                            <a:pt x="471" y="27"/>
                          </a:lnTo>
                          <a:lnTo>
                            <a:pt x="471" y="25"/>
                          </a:lnTo>
                          <a:lnTo>
                            <a:pt x="471" y="27"/>
                          </a:lnTo>
                          <a:lnTo>
                            <a:pt x="472" y="27"/>
                          </a:lnTo>
                          <a:lnTo>
                            <a:pt x="472" y="25"/>
                          </a:lnTo>
                          <a:lnTo>
                            <a:pt x="474" y="25"/>
                          </a:lnTo>
                          <a:lnTo>
                            <a:pt x="474" y="27"/>
                          </a:lnTo>
                          <a:lnTo>
                            <a:pt x="474" y="25"/>
                          </a:lnTo>
                          <a:lnTo>
                            <a:pt x="474" y="27"/>
                          </a:lnTo>
                          <a:lnTo>
                            <a:pt x="474" y="29"/>
                          </a:lnTo>
                          <a:lnTo>
                            <a:pt x="476" y="29"/>
                          </a:lnTo>
                          <a:lnTo>
                            <a:pt x="478" y="29"/>
                          </a:lnTo>
                          <a:lnTo>
                            <a:pt x="480" y="29"/>
                          </a:lnTo>
                          <a:lnTo>
                            <a:pt x="482" y="29"/>
                          </a:lnTo>
                          <a:lnTo>
                            <a:pt x="484" y="29"/>
                          </a:lnTo>
                          <a:lnTo>
                            <a:pt x="484" y="27"/>
                          </a:lnTo>
                          <a:lnTo>
                            <a:pt x="486" y="27"/>
                          </a:lnTo>
                          <a:lnTo>
                            <a:pt x="486" y="29"/>
                          </a:lnTo>
                          <a:lnTo>
                            <a:pt x="488" y="29"/>
                          </a:lnTo>
                          <a:lnTo>
                            <a:pt x="490" y="29"/>
                          </a:lnTo>
                          <a:lnTo>
                            <a:pt x="492" y="29"/>
                          </a:lnTo>
                          <a:lnTo>
                            <a:pt x="492" y="31"/>
                          </a:lnTo>
                          <a:lnTo>
                            <a:pt x="494" y="31"/>
                          </a:lnTo>
                          <a:lnTo>
                            <a:pt x="496" y="31"/>
                          </a:lnTo>
                          <a:lnTo>
                            <a:pt x="496" y="33"/>
                          </a:lnTo>
                          <a:lnTo>
                            <a:pt x="497" y="33"/>
                          </a:lnTo>
                          <a:lnTo>
                            <a:pt x="497" y="31"/>
                          </a:lnTo>
                          <a:lnTo>
                            <a:pt x="499" y="31"/>
                          </a:lnTo>
                          <a:lnTo>
                            <a:pt x="499" y="29"/>
                          </a:lnTo>
                          <a:lnTo>
                            <a:pt x="501" y="29"/>
                          </a:lnTo>
                          <a:lnTo>
                            <a:pt x="501" y="31"/>
                          </a:lnTo>
                          <a:lnTo>
                            <a:pt x="499" y="31"/>
                          </a:lnTo>
                          <a:lnTo>
                            <a:pt x="499" y="33"/>
                          </a:lnTo>
                          <a:lnTo>
                            <a:pt x="499" y="35"/>
                          </a:lnTo>
                          <a:lnTo>
                            <a:pt x="497" y="35"/>
                          </a:lnTo>
                          <a:lnTo>
                            <a:pt x="497" y="37"/>
                          </a:lnTo>
                          <a:lnTo>
                            <a:pt x="496" y="37"/>
                          </a:lnTo>
                          <a:lnTo>
                            <a:pt x="496" y="35"/>
                          </a:lnTo>
                          <a:lnTo>
                            <a:pt x="494" y="35"/>
                          </a:lnTo>
                          <a:lnTo>
                            <a:pt x="492" y="35"/>
                          </a:lnTo>
                          <a:lnTo>
                            <a:pt x="490" y="35"/>
                          </a:lnTo>
                          <a:lnTo>
                            <a:pt x="490" y="37"/>
                          </a:lnTo>
                          <a:lnTo>
                            <a:pt x="490" y="39"/>
                          </a:lnTo>
                          <a:lnTo>
                            <a:pt x="490" y="41"/>
                          </a:lnTo>
                          <a:lnTo>
                            <a:pt x="490" y="43"/>
                          </a:lnTo>
                          <a:lnTo>
                            <a:pt x="492" y="43"/>
                          </a:lnTo>
                          <a:lnTo>
                            <a:pt x="494" y="43"/>
                          </a:lnTo>
                          <a:lnTo>
                            <a:pt x="494" y="45"/>
                          </a:lnTo>
                          <a:lnTo>
                            <a:pt x="494" y="47"/>
                          </a:lnTo>
                          <a:lnTo>
                            <a:pt x="492" y="47"/>
                          </a:lnTo>
                          <a:lnTo>
                            <a:pt x="492" y="48"/>
                          </a:lnTo>
                          <a:lnTo>
                            <a:pt x="494" y="48"/>
                          </a:lnTo>
                          <a:lnTo>
                            <a:pt x="494" y="50"/>
                          </a:lnTo>
                          <a:lnTo>
                            <a:pt x="496" y="50"/>
                          </a:lnTo>
                          <a:lnTo>
                            <a:pt x="496" y="52"/>
                          </a:lnTo>
                          <a:lnTo>
                            <a:pt x="494" y="54"/>
                          </a:lnTo>
                          <a:lnTo>
                            <a:pt x="496" y="54"/>
                          </a:lnTo>
                          <a:lnTo>
                            <a:pt x="496" y="56"/>
                          </a:lnTo>
                          <a:lnTo>
                            <a:pt x="494" y="56"/>
                          </a:lnTo>
                          <a:lnTo>
                            <a:pt x="494" y="58"/>
                          </a:lnTo>
                          <a:lnTo>
                            <a:pt x="492" y="58"/>
                          </a:lnTo>
                          <a:lnTo>
                            <a:pt x="490" y="58"/>
                          </a:lnTo>
                          <a:lnTo>
                            <a:pt x="490" y="60"/>
                          </a:lnTo>
                          <a:lnTo>
                            <a:pt x="488" y="60"/>
                          </a:lnTo>
                          <a:lnTo>
                            <a:pt x="486" y="60"/>
                          </a:lnTo>
                          <a:lnTo>
                            <a:pt x="486" y="62"/>
                          </a:lnTo>
                          <a:lnTo>
                            <a:pt x="486" y="64"/>
                          </a:lnTo>
                          <a:lnTo>
                            <a:pt x="488" y="64"/>
                          </a:lnTo>
                          <a:lnTo>
                            <a:pt x="490" y="64"/>
                          </a:lnTo>
                          <a:lnTo>
                            <a:pt x="492" y="64"/>
                          </a:lnTo>
                          <a:lnTo>
                            <a:pt x="492" y="66"/>
                          </a:lnTo>
                          <a:lnTo>
                            <a:pt x="494" y="66"/>
                          </a:lnTo>
                          <a:lnTo>
                            <a:pt x="494" y="68"/>
                          </a:lnTo>
                          <a:lnTo>
                            <a:pt x="496" y="68"/>
                          </a:lnTo>
                          <a:lnTo>
                            <a:pt x="496" y="70"/>
                          </a:lnTo>
                          <a:lnTo>
                            <a:pt x="496" y="71"/>
                          </a:lnTo>
                          <a:lnTo>
                            <a:pt x="496" y="73"/>
                          </a:lnTo>
                          <a:lnTo>
                            <a:pt x="496" y="75"/>
                          </a:lnTo>
                          <a:lnTo>
                            <a:pt x="496" y="77"/>
                          </a:lnTo>
                          <a:lnTo>
                            <a:pt x="497" y="77"/>
                          </a:lnTo>
                          <a:lnTo>
                            <a:pt x="499" y="77"/>
                          </a:lnTo>
                          <a:lnTo>
                            <a:pt x="501" y="77"/>
                          </a:lnTo>
                          <a:lnTo>
                            <a:pt x="503" y="77"/>
                          </a:lnTo>
                          <a:lnTo>
                            <a:pt x="503" y="79"/>
                          </a:lnTo>
                          <a:lnTo>
                            <a:pt x="503" y="81"/>
                          </a:lnTo>
                          <a:lnTo>
                            <a:pt x="503" y="83"/>
                          </a:lnTo>
                          <a:lnTo>
                            <a:pt x="505" y="83"/>
                          </a:lnTo>
                          <a:lnTo>
                            <a:pt x="503" y="83"/>
                          </a:lnTo>
                          <a:lnTo>
                            <a:pt x="503" y="85"/>
                          </a:lnTo>
                          <a:lnTo>
                            <a:pt x="505" y="85"/>
                          </a:lnTo>
                          <a:lnTo>
                            <a:pt x="505" y="87"/>
                          </a:lnTo>
                          <a:lnTo>
                            <a:pt x="507" y="87"/>
                          </a:lnTo>
                          <a:lnTo>
                            <a:pt x="509" y="87"/>
                          </a:lnTo>
                          <a:lnTo>
                            <a:pt x="509" y="89"/>
                          </a:lnTo>
                          <a:lnTo>
                            <a:pt x="509" y="91"/>
                          </a:lnTo>
                          <a:lnTo>
                            <a:pt x="509" y="93"/>
                          </a:lnTo>
                          <a:lnTo>
                            <a:pt x="507" y="93"/>
                          </a:lnTo>
                          <a:lnTo>
                            <a:pt x="507" y="95"/>
                          </a:lnTo>
                          <a:lnTo>
                            <a:pt x="507" y="96"/>
                          </a:lnTo>
                          <a:lnTo>
                            <a:pt x="505" y="98"/>
                          </a:lnTo>
                          <a:lnTo>
                            <a:pt x="505" y="100"/>
                          </a:lnTo>
                          <a:lnTo>
                            <a:pt x="505" y="102"/>
                          </a:lnTo>
                          <a:lnTo>
                            <a:pt x="505" y="104"/>
                          </a:lnTo>
                          <a:lnTo>
                            <a:pt x="511" y="110"/>
                          </a:lnTo>
                          <a:lnTo>
                            <a:pt x="511" y="112"/>
                          </a:lnTo>
                          <a:lnTo>
                            <a:pt x="513" y="112"/>
                          </a:lnTo>
                          <a:lnTo>
                            <a:pt x="515" y="114"/>
                          </a:lnTo>
                          <a:lnTo>
                            <a:pt x="517" y="114"/>
                          </a:lnTo>
                          <a:lnTo>
                            <a:pt x="517" y="116"/>
                          </a:lnTo>
                          <a:lnTo>
                            <a:pt x="519" y="116"/>
                          </a:lnTo>
                          <a:lnTo>
                            <a:pt x="519" y="118"/>
                          </a:lnTo>
                          <a:lnTo>
                            <a:pt x="520" y="118"/>
                          </a:lnTo>
                          <a:lnTo>
                            <a:pt x="520" y="119"/>
                          </a:lnTo>
                          <a:lnTo>
                            <a:pt x="522" y="119"/>
                          </a:lnTo>
                          <a:lnTo>
                            <a:pt x="522" y="121"/>
                          </a:lnTo>
                          <a:lnTo>
                            <a:pt x="522" y="123"/>
                          </a:lnTo>
                          <a:lnTo>
                            <a:pt x="524" y="123"/>
                          </a:lnTo>
                          <a:lnTo>
                            <a:pt x="526" y="125"/>
                          </a:lnTo>
                          <a:lnTo>
                            <a:pt x="528" y="127"/>
                          </a:lnTo>
                          <a:lnTo>
                            <a:pt x="530" y="127"/>
                          </a:lnTo>
                          <a:lnTo>
                            <a:pt x="530" y="129"/>
                          </a:lnTo>
                          <a:lnTo>
                            <a:pt x="532" y="129"/>
                          </a:lnTo>
                          <a:lnTo>
                            <a:pt x="532" y="131"/>
                          </a:lnTo>
                          <a:lnTo>
                            <a:pt x="534" y="131"/>
                          </a:lnTo>
                          <a:lnTo>
                            <a:pt x="534" y="133"/>
                          </a:lnTo>
                          <a:lnTo>
                            <a:pt x="536" y="133"/>
                          </a:lnTo>
                          <a:lnTo>
                            <a:pt x="536" y="135"/>
                          </a:lnTo>
                          <a:lnTo>
                            <a:pt x="538" y="135"/>
                          </a:lnTo>
                          <a:lnTo>
                            <a:pt x="540" y="137"/>
                          </a:lnTo>
                          <a:lnTo>
                            <a:pt x="542" y="139"/>
                          </a:lnTo>
                          <a:lnTo>
                            <a:pt x="544" y="141"/>
                          </a:lnTo>
                          <a:lnTo>
                            <a:pt x="545" y="141"/>
                          </a:lnTo>
                          <a:lnTo>
                            <a:pt x="545" y="143"/>
                          </a:lnTo>
                          <a:lnTo>
                            <a:pt x="547" y="143"/>
                          </a:lnTo>
                          <a:lnTo>
                            <a:pt x="547" y="144"/>
                          </a:lnTo>
                          <a:lnTo>
                            <a:pt x="549" y="144"/>
                          </a:lnTo>
                          <a:lnTo>
                            <a:pt x="549" y="146"/>
                          </a:lnTo>
                          <a:lnTo>
                            <a:pt x="551" y="146"/>
                          </a:lnTo>
                          <a:lnTo>
                            <a:pt x="551" y="144"/>
                          </a:lnTo>
                          <a:lnTo>
                            <a:pt x="551" y="146"/>
                          </a:lnTo>
                          <a:lnTo>
                            <a:pt x="553" y="146"/>
                          </a:lnTo>
                          <a:lnTo>
                            <a:pt x="555" y="146"/>
                          </a:lnTo>
                          <a:lnTo>
                            <a:pt x="557" y="146"/>
                          </a:lnTo>
                          <a:lnTo>
                            <a:pt x="559" y="146"/>
                          </a:lnTo>
                          <a:lnTo>
                            <a:pt x="561" y="146"/>
                          </a:lnTo>
                          <a:lnTo>
                            <a:pt x="561" y="148"/>
                          </a:lnTo>
                          <a:lnTo>
                            <a:pt x="563" y="148"/>
                          </a:lnTo>
                          <a:lnTo>
                            <a:pt x="565" y="148"/>
                          </a:lnTo>
                          <a:lnTo>
                            <a:pt x="563" y="148"/>
                          </a:lnTo>
                          <a:lnTo>
                            <a:pt x="563" y="150"/>
                          </a:lnTo>
                          <a:lnTo>
                            <a:pt x="565" y="150"/>
                          </a:lnTo>
                          <a:lnTo>
                            <a:pt x="565" y="152"/>
                          </a:lnTo>
                          <a:lnTo>
                            <a:pt x="567" y="152"/>
                          </a:lnTo>
                          <a:lnTo>
                            <a:pt x="567" y="150"/>
                          </a:lnTo>
                          <a:lnTo>
                            <a:pt x="567" y="152"/>
                          </a:lnTo>
                          <a:lnTo>
                            <a:pt x="567" y="150"/>
                          </a:lnTo>
                          <a:lnTo>
                            <a:pt x="568" y="150"/>
                          </a:lnTo>
                          <a:lnTo>
                            <a:pt x="568" y="152"/>
                          </a:lnTo>
                          <a:lnTo>
                            <a:pt x="570" y="152"/>
                          </a:lnTo>
                          <a:lnTo>
                            <a:pt x="570" y="154"/>
                          </a:lnTo>
                          <a:lnTo>
                            <a:pt x="572" y="154"/>
                          </a:lnTo>
                          <a:lnTo>
                            <a:pt x="572" y="152"/>
                          </a:lnTo>
                          <a:lnTo>
                            <a:pt x="574" y="152"/>
                          </a:lnTo>
                          <a:lnTo>
                            <a:pt x="574" y="154"/>
                          </a:lnTo>
                          <a:lnTo>
                            <a:pt x="576" y="154"/>
                          </a:lnTo>
                          <a:lnTo>
                            <a:pt x="576" y="156"/>
                          </a:lnTo>
                          <a:lnTo>
                            <a:pt x="578" y="156"/>
                          </a:lnTo>
                          <a:lnTo>
                            <a:pt x="580" y="156"/>
                          </a:lnTo>
                          <a:lnTo>
                            <a:pt x="580" y="158"/>
                          </a:lnTo>
                          <a:lnTo>
                            <a:pt x="582" y="158"/>
                          </a:lnTo>
                          <a:lnTo>
                            <a:pt x="582" y="160"/>
                          </a:lnTo>
                          <a:lnTo>
                            <a:pt x="580" y="160"/>
                          </a:lnTo>
                          <a:lnTo>
                            <a:pt x="580" y="162"/>
                          </a:lnTo>
                          <a:lnTo>
                            <a:pt x="582" y="162"/>
                          </a:lnTo>
                          <a:lnTo>
                            <a:pt x="582" y="164"/>
                          </a:lnTo>
                          <a:lnTo>
                            <a:pt x="582" y="166"/>
                          </a:lnTo>
                          <a:lnTo>
                            <a:pt x="580" y="166"/>
                          </a:lnTo>
                          <a:lnTo>
                            <a:pt x="580" y="167"/>
                          </a:lnTo>
                          <a:lnTo>
                            <a:pt x="580" y="169"/>
                          </a:lnTo>
                          <a:lnTo>
                            <a:pt x="580" y="171"/>
                          </a:lnTo>
                          <a:lnTo>
                            <a:pt x="580" y="173"/>
                          </a:lnTo>
                          <a:lnTo>
                            <a:pt x="578" y="173"/>
                          </a:lnTo>
                          <a:lnTo>
                            <a:pt x="576" y="173"/>
                          </a:lnTo>
                          <a:lnTo>
                            <a:pt x="576" y="175"/>
                          </a:lnTo>
                          <a:lnTo>
                            <a:pt x="576" y="177"/>
                          </a:lnTo>
                          <a:lnTo>
                            <a:pt x="574" y="177"/>
                          </a:lnTo>
                          <a:lnTo>
                            <a:pt x="574" y="179"/>
                          </a:lnTo>
                          <a:lnTo>
                            <a:pt x="572" y="181"/>
                          </a:lnTo>
                          <a:lnTo>
                            <a:pt x="572" y="179"/>
                          </a:lnTo>
                          <a:lnTo>
                            <a:pt x="572" y="181"/>
                          </a:lnTo>
                          <a:lnTo>
                            <a:pt x="570" y="181"/>
                          </a:lnTo>
                          <a:lnTo>
                            <a:pt x="570" y="183"/>
                          </a:lnTo>
                          <a:lnTo>
                            <a:pt x="570" y="185"/>
                          </a:lnTo>
                          <a:lnTo>
                            <a:pt x="570" y="187"/>
                          </a:lnTo>
                          <a:lnTo>
                            <a:pt x="570" y="189"/>
                          </a:lnTo>
                          <a:lnTo>
                            <a:pt x="568" y="189"/>
                          </a:lnTo>
                          <a:lnTo>
                            <a:pt x="570" y="189"/>
                          </a:lnTo>
                          <a:lnTo>
                            <a:pt x="568" y="189"/>
                          </a:lnTo>
                          <a:lnTo>
                            <a:pt x="568" y="191"/>
                          </a:lnTo>
                          <a:lnTo>
                            <a:pt x="568" y="189"/>
                          </a:lnTo>
                          <a:lnTo>
                            <a:pt x="568" y="191"/>
                          </a:lnTo>
                          <a:lnTo>
                            <a:pt x="567" y="191"/>
                          </a:lnTo>
                          <a:lnTo>
                            <a:pt x="567" y="192"/>
                          </a:lnTo>
                          <a:lnTo>
                            <a:pt x="567" y="194"/>
                          </a:lnTo>
                          <a:lnTo>
                            <a:pt x="565" y="194"/>
                          </a:lnTo>
                          <a:lnTo>
                            <a:pt x="565" y="196"/>
                          </a:lnTo>
                          <a:lnTo>
                            <a:pt x="563" y="196"/>
                          </a:lnTo>
                          <a:lnTo>
                            <a:pt x="563" y="198"/>
                          </a:lnTo>
                          <a:lnTo>
                            <a:pt x="561" y="198"/>
                          </a:lnTo>
                          <a:lnTo>
                            <a:pt x="561" y="200"/>
                          </a:lnTo>
                          <a:lnTo>
                            <a:pt x="561" y="202"/>
                          </a:lnTo>
                          <a:lnTo>
                            <a:pt x="561" y="204"/>
                          </a:lnTo>
                          <a:lnTo>
                            <a:pt x="559" y="204"/>
                          </a:lnTo>
                          <a:lnTo>
                            <a:pt x="557" y="204"/>
                          </a:lnTo>
                          <a:lnTo>
                            <a:pt x="557" y="206"/>
                          </a:lnTo>
                          <a:lnTo>
                            <a:pt x="557" y="208"/>
                          </a:lnTo>
                          <a:lnTo>
                            <a:pt x="559" y="208"/>
                          </a:lnTo>
                          <a:lnTo>
                            <a:pt x="559" y="210"/>
                          </a:lnTo>
                          <a:lnTo>
                            <a:pt x="559" y="212"/>
                          </a:lnTo>
                          <a:lnTo>
                            <a:pt x="557" y="212"/>
                          </a:lnTo>
                          <a:lnTo>
                            <a:pt x="559" y="212"/>
                          </a:lnTo>
                          <a:lnTo>
                            <a:pt x="559" y="214"/>
                          </a:lnTo>
                          <a:lnTo>
                            <a:pt x="561" y="214"/>
                          </a:lnTo>
                          <a:lnTo>
                            <a:pt x="561" y="215"/>
                          </a:lnTo>
                          <a:lnTo>
                            <a:pt x="561" y="217"/>
                          </a:lnTo>
                          <a:lnTo>
                            <a:pt x="563" y="217"/>
                          </a:lnTo>
                          <a:lnTo>
                            <a:pt x="563" y="219"/>
                          </a:lnTo>
                          <a:lnTo>
                            <a:pt x="563" y="221"/>
                          </a:lnTo>
                          <a:lnTo>
                            <a:pt x="563" y="223"/>
                          </a:lnTo>
                          <a:lnTo>
                            <a:pt x="563" y="225"/>
                          </a:lnTo>
                          <a:lnTo>
                            <a:pt x="565" y="227"/>
                          </a:lnTo>
                          <a:lnTo>
                            <a:pt x="563" y="227"/>
                          </a:lnTo>
                          <a:lnTo>
                            <a:pt x="561" y="227"/>
                          </a:lnTo>
                          <a:lnTo>
                            <a:pt x="561" y="229"/>
                          </a:lnTo>
                          <a:lnTo>
                            <a:pt x="561" y="227"/>
                          </a:lnTo>
                          <a:lnTo>
                            <a:pt x="561" y="229"/>
                          </a:lnTo>
                          <a:lnTo>
                            <a:pt x="559" y="229"/>
                          </a:lnTo>
                          <a:lnTo>
                            <a:pt x="559" y="231"/>
                          </a:lnTo>
                          <a:lnTo>
                            <a:pt x="557" y="231"/>
                          </a:lnTo>
                          <a:lnTo>
                            <a:pt x="557" y="233"/>
                          </a:lnTo>
                          <a:lnTo>
                            <a:pt x="559" y="233"/>
                          </a:lnTo>
                          <a:lnTo>
                            <a:pt x="557" y="233"/>
                          </a:lnTo>
                          <a:lnTo>
                            <a:pt x="555" y="233"/>
                          </a:lnTo>
                          <a:lnTo>
                            <a:pt x="555" y="235"/>
                          </a:lnTo>
                          <a:lnTo>
                            <a:pt x="555" y="237"/>
                          </a:lnTo>
                          <a:lnTo>
                            <a:pt x="555" y="235"/>
                          </a:lnTo>
                          <a:lnTo>
                            <a:pt x="553" y="235"/>
                          </a:lnTo>
                          <a:lnTo>
                            <a:pt x="555" y="237"/>
                          </a:lnTo>
                          <a:lnTo>
                            <a:pt x="553" y="237"/>
                          </a:lnTo>
                          <a:lnTo>
                            <a:pt x="551" y="239"/>
                          </a:lnTo>
                          <a:lnTo>
                            <a:pt x="553" y="239"/>
                          </a:lnTo>
                          <a:lnTo>
                            <a:pt x="553" y="240"/>
                          </a:lnTo>
                          <a:lnTo>
                            <a:pt x="551" y="240"/>
                          </a:lnTo>
                          <a:lnTo>
                            <a:pt x="551" y="242"/>
                          </a:lnTo>
                          <a:lnTo>
                            <a:pt x="549" y="242"/>
                          </a:lnTo>
                          <a:lnTo>
                            <a:pt x="547" y="242"/>
                          </a:lnTo>
                          <a:lnTo>
                            <a:pt x="547" y="240"/>
                          </a:lnTo>
                          <a:lnTo>
                            <a:pt x="549" y="240"/>
                          </a:lnTo>
                          <a:lnTo>
                            <a:pt x="547" y="240"/>
                          </a:lnTo>
                          <a:lnTo>
                            <a:pt x="545" y="240"/>
                          </a:lnTo>
                          <a:lnTo>
                            <a:pt x="545" y="242"/>
                          </a:lnTo>
                          <a:lnTo>
                            <a:pt x="545" y="240"/>
                          </a:lnTo>
                          <a:lnTo>
                            <a:pt x="545" y="242"/>
                          </a:lnTo>
                          <a:lnTo>
                            <a:pt x="544" y="242"/>
                          </a:lnTo>
                          <a:lnTo>
                            <a:pt x="544" y="240"/>
                          </a:lnTo>
                          <a:lnTo>
                            <a:pt x="545" y="240"/>
                          </a:lnTo>
                          <a:lnTo>
                            <a:pt x="544" y="240"/>
                          </a:lnTo>
                          <a:lnTo>
                            <a:pt x="542" y="240"/>
                          </a:lnTo>
                          <a:lnTo>
                            <a:pt x="544" y="240"/>
                          </a:lnTo>
                          <a:lnTo>
                            <a:pt x="544" y="239"/>
                          </a:lnTo>
                          <a:lnTo>
                            <a:pt x="542" y="239"/>
                          </a:lnTo>
                          <a:lnTo>
                            <a:pt x="540" y="237"/>
                          </a:lnTo>
                          <a:lnTo>
                            <a:pt x="540" y="239"/>
                          </a:lnTo>
                          <a:lnTo>
                            <a:pt x="540" y="237"/>
                          </a:lnTo>
                          <a:lnTo>
                            <a:pt x="538" y="237"/>
                          </a:lnTo>
                          <a:lnTo>
                            <a:pt x="538" y="235"/>
                          </a:lnTo>
                          <a:lnTo>
                            <a:pt x="536" y="235"/>
                          </a:lnTo>
                          <a:lnTo>
                            <a:pt x="536" y="233"/>
                          </a:lnTo>
                          <a:lnTo>
                            <a:pt x="536" y="231"/>
                          </a:lnTo>
                          <a:lnTo>
                            <a:pt x="538" y="231"/>
                          </a:lnTo>
                          <a:lnTo>
                            <a:pt x="536" y="229"/>
                          </a:lnTo>
                          <a:lnTo>
                            <a:pt x="534" y="229"/>
                          </a:lnTo>
                          <a:lnTo>
                            <a:pt x="534" y="227"/>
                          </a:lnTo>
                          <a:lnTo>
                            <a:pt x="532" y="229"/>
                          </a:lnTo>
                          <a:lnTo>
                            <a:pt x="532" y="227"/>
                          </a:lnTo>
                          <a:lnTo>
                            <a:pt x="530" y="227"/>
                          </a:lnTo>
                          <a:lnTo>
                            <a:pt x="532" y="227"/>
                          </a:lnTo>
                          <a:lnTo>
                            <a:pt x="532" y="225"/>
                          </a:lnTo>
                          <a:lnTo>
                            <a:pt x="530" y="225"/>
                          </a:lnTo>
                          <a:lnTo>
                            <a:pt x="528" y="225"/>
                          </a:lnTo>
                          <a:lnTo>
                            <a:pt x="528" y="227"/>
                          </a:lnTo>
                          <a:lnTo>
                            <a:pt x="528" y="225"/>
                          </a:lnTo>
                          <a:lnTo>
                            <a:pt x="526" y="225"/>
                          </a:lnTo>
                          <a:lnTo>
                            <a:pt x="524" y="223"/>
                          </a:lnTo>
                          <a:lnTo>
                            <a:pt x="522" y="223"/>
                          </a:lnTo>
                          <a:lnTo>
                            <a:pt x="522" y="221"/>
                          </a:lnTo>
                          <a:lnTo>
                            <a:pt x="520" y="221"/>
                          </a:lnTo>
                          <a:lnTo>
                            <a:pt x="519" y="223"/>
                          </a:lnTo>
                          <a:lnTo>
                            <a:pt x="519" y="225"/>
                          </a:lnTo>
                          <a:lnTo>
                            <a:pt x="519" y="227"/>
                          </a:lnTo>
                          <a:lnTo>
                            <a:pt x="517" y="227"/>
                          </a:lnTo>
                          <a:lnTo>
                            <a:pt x="519" y="227"/>
                          </a:lnTo>
                          <a:lnTo>
                            <a:pt x="517" y="227"/>
                          </a:lnTo>
                          <a:lnTo>
                            <a:pt x="517" y="229"/>
                          </a:lnTo>
                          <a:lnTo>
                            <a:pt x="515" y="229"/>
                          </a:lnTo>
                          <a:lnTo>
                            <a:pt x="515" y="231"/>
                          </a:lnTo>
                          <a:lnTo>
                            <a:pt x="513" y="231"/>
                          </a:lnTo>
                          <a:lnTo>
                            <a:pt x="513" y="233"/>
                          </a:lnTo>
                          <a:lnTo>
                            <a:pt x="513" y="235"/>
                          </a:lnTo>
                          <a:lnTo>
                            <a:pt x="511" y="235"/>
                          </a:lnTo>
                          <a:lnTo>
                            <a:pt x="509" y="237"/>
                          </a:lnTo>
                          <a:lnTo>
                            <a:pt x="509" y="239"/>
                          </a:lnTo>
                          <a:lnTo>
                            <a:pt x="509" y="240"/>
                          </a:lnTo>
                          <a:lnTo>
                            <a:pt x="509" y="242"/>
                          </a:lnTo>
                          <a:lnTo>
                            <a:pt x="507" y="242"/>
                          </a:lnTo>
                          <a:lnTo>
                            <a:pt x="507" y="244"/>
                          </a:lnTo>
                          <a:lnTo>
                            <a:pt x="507" y="246"/>
                          </a:lnTo>
                          <a:lnTo>
                            <a:pt x="505" y="246"/>
                          </a:lnTo>
                          <a:lnTo>
                            <a:pt x="505" y="248"/>
                          </a:lnTo>
                          <a:lnTo>
                            <a:pt x="503" y="248"/>
                          </a:lnTo>
                          <a:lnTo>
                            <a:pt x="501" y="248"/>
                          </a:lnTo>
                          <a:lnTo>
                            <a:pt x="501" y="250"/>
                          </a:lnTo>
                          <a:lnTo>
                            <a:pt x="501" y="252"/>
                          </a:lnTo>
                          <a:lnTo>
                            <a:pt x="499" y="252"/>
                          </a:lnTo>
                          <a:lnTo>
                            <a:pt x="499" y="250"/>
                          </a:lnTo>
                          <a:lnTo>
                            <a:pt x="497" y="250"/>
                          </a:lnTo>
                          <a:lnTo>
                            <a:pt x="496" y="250"/>
                          </a:lnTo>
                          <a:lnTo>
                            <a:pt x="494" y="250"/>
                          </a:lnTo>
                          <a:lnTo>
                            <a:pt x="494" y="252"/>
                          </a:lnTo>
                          <a:lnTo>
                            <a:pt x="492" y="252"/>
                          </a:lnTo>
                          <a:lnTo>
                            <a:pt x="490" y="252"/>
                          </a:lnTo>
                          <a:lnTo>
                            <a:pt x="490" y="250"/>
                          </a:lnTo>
                          <a:lnTo>
                            <a:pt x="488" y="250"/>
                          </a:lnTo>
                          <a:lnTo>
                            <a:pt x="488" y="252"/>
                          </a:lnTo>
                          <a:lnTo>
                            <a:pt x="486" y="252"/>
                          </a:lnTo>
                          <a:lnTo>
                            <a:pt x="486" y="250"/>
                          </a:lnTo>
                          <a:lnTo>
                            <a:pt x="484" y="250"/>
                          </a:lnTo>
                          <a:lnTo>
                            <a:pt x="476" y="267"/>
                          </a:lnTo>
                          <a:lnTo>
                            <a:pt x="474" y="269"/>
                          </a:lnTo>
                          <a:lnTo>
                            <a:pt x="474" y="271"/>
                          </a:lnTo>
                          <a:lnTo>
                            <a:pt x="472" y="271"/>
                          </a:lnTo>
                          <a:lnTo>
                            <a:pt x="472" y="275"/>
                          </a:lnTo>
                          <a:lnTo>
                            <a:pt x="472" y="279"/>
                          </a:lnTo>
                          <a:lnTo>
                            <a:pt x="474" y="281"/>
                          </a:lnTo>
                          <a:lnTo>
                            <a:pt x="474" y="285"/>
                          </a:lnTo>
                          <a:lnTo>
                            <a:pt x="476" y="285"/>
                          </a:lnTo>
                          <a:lnTo>
                            <a:pt x="476" y="287"/>
                          </a:lnTo>
                          <a:lnTo>
                            <a:pt x="478" y="287"/>
                          </a:lnTo>
                          <a:lnTo>
                            <a:pt x="478" y="288"/>
                          </a:lnTo>
                          <a:lnTo>
                            <a:pt x="480" y="288"/>
                          </a:lnTo>
                          <a:lnTo>
                            <a:pt x="482" y="288"/>
                          </a:lnTo>
                          <a:lnTo>
                            <a:pt x="482" y="290"/>
                          </a:lnTo>
                          <a:lnTo>
                            <a:pt x="484" y="290"/>
                          </a:lnTo>
                          <a:lnTo>
                            <a:pt x="486" y="290"/>
                          </a:lnTo>
                          <a:lnTo>
                            <a:pt x="486" y="292"/>
                          </a:lnTo>
                          <a:lnTo>
                            <a:pt x="488" y="292"/>
                          </a:lnTo>
                          <a:lnTo>
                            <a:pt x="486" y="292"/>
                          </a:lnTo>
                          <a:lnTo>
                            <a:pt x="486" y="294"/>
                          </a:lnTo>
                          <a:lnTo>
                            <a:pt x="484" y="294"/>
                          </a:lnTo>
                          <a:lnTo>
                            <a:pt x="482" y="294"/>
                          </a:lnTo>
                          <a:lnTo>
                            <a:pt x="482" y="296"/>
                          </a:lnTo>
                          <a:lnTo>
                            <a:pt x="480" y="296"/>
                          </a:lnTo>
                          <a:lnTo>
                            <a:pt x="478" y="296"/>
                          </a:lnTo>
                          <a:lnTo>
                            <a:pt x="478" y="298"/>
                          </a:lnTo>
                          <a:lnTo>
                            <a:pt x="476" y="298"/>
                          </a:lnTo>
                          <a:lnTo>
                            <a:pt x="476" y="300"/>
                          </a:lnTo>
                          <a:lnTo>
                            <a:pt x="476" y="302"/>
                          </a:lnTo>
                          <a:lnTo>
                            <a:pt x="474" y="302"/>
                          </a:lnTo>
                          <a:lnTo>
                            <a:pt x="472" y="302"/>
                          </a:lnTo>
                          <a:lnTo>
                            <a:pt x="471" y="304"/>
                          </a:lnTo>
                          <a:lnTo>
                            <a:pt x="469" y="304"/>
                          </a:lnTo>
                          <a:lnTo>
                            <a:pt x="467" y="302"/>
                          </a:lnTo>
                          <a:lnTo>
                            <a:pt x="465" y="302"/>
                          </a:lnTo>
                          <a:lnTo>
                            <a:pt x="463" y="300"/>
                          </a:lnTo>
                          <a:lnTo>
                            <a:pt x="461" y="300"/>
                          </a:lnTo>
                          <a:lnTo>
                            <a:pt x="459" y="300"/>
                          </a:lnTo>
                          <a:lnTo>
                            <a:pt x="459" y="298"/>
                          </a:lnTo>
                          <a:lnTo>
                            <a:pt x="457" y="298"/>
                          </a:lnTo>
                          <a:lnTo>
                            <a:pt x="455" y="296"/>
                          </a:lnTo>
                          <a:lnTo>
                            <a:pt x="453" y="294"/>
                          </a:lnTo>
                          <a:lnTo>
                            <a:pt x="451" y="294"/>
                          </a:lnTo>
                          <a:lnTo>
                            <a:pt x="449" y="292"/>
                          </a:lnTo>
                          <a:lnTo>
                            <a:pt x="448" y="292"/>
                          </a:lnTo>
                          <a:lnTo>
                            <a:pt x="446" y="292"/>
                          </a:lnTo>
                          <a:lnTo>
                            <a:pt x="444" y="290"/>
                          </a:lnTo>
                          <a:lnTo>
                            <a:pt x="442" y="290"/>
                          </a:lnTo>
                          <a:lnTo>
                            <a:pt x="440" y="290"/>
                          </a:lnTo>
                          <a:lnTo>
                            <a:pt x="440" y="288"/>
                          </a:lnTo>
                          <a:lnTo>
                            <a:pt x="438" y="288"/>
                          </a:lnTo>
                          <a:lnTo>
                            <a:pt x="436" y="288"/>
                          </a:lnTo>
                          <a:lnTo>
                            <a:pt x="436" y="287"/>
                          </a:lnTo>
                          <a:lnTo>
                            <a:pt x="434" y="287"/>
                          </a:lnTo>
                          <a:lnTo>
                            <a:pt x="432" y="287"/>
                          </a:lnTo>
                          <a:lnTo>
                            <a:pt x="432" y="285"/>
                          </a:lnTo>
                          <a:lnTo>
                            <a:pt x="430" y="285"/>
                          </a:lnTo>
                          <a:lnTo>
                            <a:pt x="430" y="283"/>
                          </a:lnTo>
                          <a:lnTo>
                            <a:pt x="428" y="283"/>
                          </a:lnTo>
                          <a:lnTo>
                            <a:pt x="426" y="283"/>
                          </a:lnTo>
                          <a:lnTo>
                            <a:pt x="425" y="283"/>
                          </a:lnTo>
                          <a:lnTo>
                            <a:pt x="423" y="283"/>
                          </a:lnTo>
                          <a:lnTo>
                            <a:pt x="421" y="283"/>
                          </a:lnTo>
                          <a:lnTo>
                            <a:pt x="419" y="283"/>
                          </a:lnTo>
                          <a:lnTo>
                            <a:pt x="415" y="281"/>
                          </a:lnTo>
                          <a:lnTo>
                            <a:pt x="413" y="283"/>
                          </a:lnTo>
                          <a:lnTo>
                            <a:pt x="411" y="285"/>
                          </a:lnTo>
                          <a:lnTo>
                            <a:pt x="411" y="287"/>
                          </a:lnTo>
                          <a:lnTo>
                            <a:pt x="411" y="288"/>
                          </a:lnTo>
                          <a:lnTo>
                            <a:pt x="409" y="288"/>
                          </a:lnTo>
                          <a:lnTo>
                            <a:pt x="409" y="290"/>
                          </a:lnTo>
                          <a:lnTo>
                            <a:pt x="409" y="292"/>
                          </a:lnTo>
                          <a:lnTo>
                            <a:pt x="409" y="294"/>
                          </a:lnTo>
                          <a:lnTo>
                            <a:pt x="407" y="294"/>
                          </a:lnTo>
                          <a:lnTo>
                            <a:pt x="407" y="296"/>
                          </a:lnTo>
                          <a:lnTo>
                            <a:pt x="407" y="298"/>
                          </a:lnTo>
                          <a:lnTo>
                            <a:pt x="407" y="300"/>
                          </a:lnTo>
                          <a:lnTo>
                            <a:pt x="405" y="300"/>
                          </a:lnTo>
                          <a:lnTo>
                            <a:pt x="405" y="302"/>
                          </a:lnTo>
                          <a:lnTo>
                            <a:pt x="403" y="304"/>
                          </a:lnTo>
                          <a:lnTo>
                            <a:pt x="401" y="306"/>
                          </a:lnTo>
                          <a:lnTo>
                            <a:pt x="400" y="306"/>
                          </a:lnTo>
                          <a:lnTo>
                            <a:pt x="400" y="308"/>
                          </a:lnTo>
                          <a:lnTo>
                            <a:pt x="398" y="308"/>
                          </a:lnTo>
                          <a:lnTo>
                            <a:pt x="398" y="310"/>
                          </a:lnTo>
                          <a:lnTo>
                            <a:pt x="398" y="311"/>
                          </a:lnTo>
                          <a:lnTo>
                            <a:pt x="398" y="313"/>
                          </a:lnTo>
                          <a:lnTo>
                            <a:pt x="398" y="315"/>
                          </a:lnTo>
                          <a:lnTo>
                            <a:pt x="398" y="317"/>
                          </a:lnTo>
                          <a:lnTo>
                            <a:pt x="400" y="317"/>
                          </a:lnTo>
                          <a:lnTo>
                            <a:pt x="400" y="319"/>
                          </a:lnTo>
                          <a:lnTo>
                            <a:pt x="400" y="321"/>
                          </a:lnTo>
                          <a:lnTo>
                            <a:pt x="401" y="321"/>
                          </a:lnTo>
                          <a:lnTo>
                            <a:pt x="400" y="321"/>
                          </a:lnTo>
                          <a:lnTo>
                            <a:pt x="400" y="323"/>
                          </a:lnTo>
                          <a:lnTo>
                            <a:pt x="398" y="323"/>
                          </a:lnTo>
                          <a:lnTo>
                            <a:pt x="396" y="323"/>
                          </a:lnTo>
                          <a:lnTo>
                            <a:pt x="394" y="323"/>
                          </a:lnTo>
                          <a:lnTo>
                            <a:pt x="392" y="323"/>
                          </a:lnTo>
                          <a:lnTo>
                            <a:pt x="390" y="323"/>
                          </a:lnTo>
                          <a:lnTo>
                            <a:pt x="388" y="323"/>
                          </a:lnTo>
                          <a:lnTo>
                            <a:pt x="386" y="323"/>
                          </a:lnTo>
                          <a:lnTo>
                            <a:pt x="384" y="323"/>
                          </a:lnTo>
                          <a:lnTo>
                            <a:pt x="384" y="321"/>
                          </a:lnTo>
                          <a:lnTo>
                            <a:pt x="382" y="321"/>
                          </a:lnTo>
                          <a:lnTo>
                            <a:pt x="380" y="321"/>
                          </a:lnTo>
                          <a:lnTo>
                            <a:pt x="378" y="321"/>
                          </a:lnTo>
                          <a:lnTo>
                            <a:pt x="378" y="319"/>
                          </a:lnTo>
                          <a:lnTo>
                            <a:pt x="377" y="319"/>
                          </a:lnTo>
                          <a:lnTo>
                            <a:pt x="375" y="319"/>
                          </a:lnTo>
                          <a:lnTo>
                            <a:pt x="373" y="319"/>
                          </a:lnTo>
                          <a:lnTo>
                            <a:pt x="371" y="319"/>
                          </a:lnTo>
                          <a:lnTo>
                            <a:pt x="369" y="319"/>
                          </a:lnTo>
                          <a:lnTo>
                            <a:pt x="367" y="319"/>
                          </a:lnTo>
                          <a:lnTo>
                            <a:pt x="365" y="319"/>
                          </a:lnTo>
                          <a:lnTo>
                            <a:pt x="363" y="321"/>
                          </a:lnTo>
                          <a:lnTo>
                            <a:pt x="361" y="321"/>
                          </a:lnTo>
                          <a:lnTo>
                            <a:pt x="361" y="323"/>
                          </a:lnTo>
                          <a:lnTo>
                            <a:pt x="361" y="325"/>
                          </a:lnTo>
                          <a:lnTo>
                            <a:pt x="359" y="325"/>
                          </a:lnTo>
                          <a:lnTo>
                            <a:pt x="357" y="325"/>
                          </a:lnTo>
                          <a:lnTo>
                            <a:pt x="357" y="327"/>
                          </a:lnTo>
                          <a:lnTo>
                            <a:pt x="355" y="327"/>
                          </a:lnTo>
                          <a:lnTo>
                            <a:pt x="357" y="329"/>
                          </a:lnTo>
                          <a:lnTo>
                            <a:pt x="355" y="329"/>
                          </a:lnTo>
                          <a:lnTo>
                            <a:pt x="355" y="331"/>
                          </a:lnTo>
                          <a:lnTo>
                            <a:pt x="357" y="331"/>
                          </a:lnTo>
                          <a:lnTo>
                            <a:pt x="357" y="333"/>
                          </a:lnTo>
                          <a:lnTo>
                            <a:pt x="357" y="335"/>
                          </a:lnTo>
                          <a:lnTo>
                            <a:pt x="357" y="336"/>
                          </a:lnTo>
                          <a:lnTo>
                            <a:pt x="359" y="336"/>
                          </a:lnTo>
                          <a:lnTo>
                            <a:pt x="359" y="338"/>
                          </a:lnTo>
                          <a:lnTo>
                            <a:pt x="359" y="340"/>
                          </a:lnTo>
                          <a:lnTo>
                            <a:pt x="359" y="342"/>
                          </a:lnTo>
                          <a:lnTo>
                            <a:pt x="357" y="342"/>
                          </a:lnTo>
                          <a:lnTo>
                            <a:pt x="357" y="344"/>
                          </a:lnTo>
                          <a:lnTo>
                            <a:pt x="357" y="346"/>
                          </a:lnTo>
                          <a:lnTo>
                            <a:pt x="357" y="348"/>
                          </a:lnTo>
                          <a:lnTo>
                            <a:pt x="359" y="348"/>
                          </a:lnTo>
                          <a:lnTo>
                            <a:pt x="359" y="350"/>
                          </a:lnTo>
                          <a:lnTo>
                            <a:pt x="359" y="352"/>
                          </a:lnTo>
                          <a:lnTo>
                            <a:pt x="359" y="354"/>
                          </a:lnTo>
                          <a:lnTo>
                            <a:pt x="359" y="356"/>
                          </a:lnTo>
                          <a:lnTo>
                            <a:pt x="357" y="356"/>
                          </a:lnTo>
                          <a:lnTo>
                            <a:pt x="357" y="358"/>
                          </a:lnTo>
                          <a:lnTo>
                            <a:pt x="355" y="358"/>
                          </a:lnTo>
                          <a:lnTo>
                            <a:pt x="355" y="356"/>
                          </a:lnTo>
                          <a:lnTo>
                            <a:pt x="355" y="354"/>
                          </a:lnTo>
                          <a:lnTo>
                            <a:pt x="353" y="356"/>
                          </a:lnTo>
                          <a:lnTo>
                            <a:pt x="353" y="358"/>
                          </a:lnTo>
                          <a:lnTo>
                            <a:pt x="352" y="358"/>
                          </a:lnTo>
                          <a:lnTo>
                            <a:pt x="352" y="356"/>
                          </a:lnTo>
                          <a:lnTo>
                            <a:pt x="352" y="358"/>
                          </a:lnTo>
                          <a:lnTo>
                            <a:pt x="350" y="358"/>
                          </a:lnTo>
                          <a:lnTo>
                            <a:pt x="350" y="360"/>
                          </a:lnTo>
                          <a:lnTo>
                            <a:pt x="348" y="360"/>
                          </a:lnTo>
                          <a:lnTo>
                            <a:pt x="348" y="361"/>
                          </a:lnTo>
                          <a:lnTo>
                            <a:pt x="348" y="363"/>
                          </a:lnTo>
                          <a:lnTo>
                            <a:pt x="348" y="365"/>
                          </a:lnTo>
                          <a:lnTo>
                            <a:pt x="348" y="367"/>
                          </a:lnTo>
                          <a:lnTo>
                            <a:pt x="350" y="367"/>
                          </a:lnTo>
                          <a:lnTo>
                            <a:pt x="350" y="369"/>
                          </a:lnTo>
                          <a:lnTo>
                            <a:pt x="350" y="371"/>
                          </a:lnTo>
                          <a:lnTo>
                            <a:pt x="350" y="373"/>
                          </a:lnTo>
                          <a:lnTo>
                            <a:pt x="348" y="373"/>
                          </a:lnTo>
                          <a:lnTo>
                            <a:pt x="348" y="375"/>
                          </a:lnTo>
                          <a:lnTo>
                            <a:pt x="350" y="375"/>
                          </a:lnTo>
                          <a:lnTo>
                            <a:pt x="352" y="375"/>
                          </a:lnTo>
                          <a:lnTo>
                            <a:pt x="352" y="377"/>
                          </a:lnTo>
                          <a:lnTo>
                            <a:pt x="353" y="377"/>
                          </a:lnTo>
                          <a:lnTo>
                            <a:pt x="353" y="379"/>
                          </a:lnTo>
                          <a:lnTo>
                            <a:pt x="353" y="381"/>
                          </a:lnTo>
                          <a:lnTo>
                            <a:pt x="355" y="381"/>
                          </a:lnTo>
                          <a:lnTo>
                            <a:pt x="355" y="379"/>
                          </a:lnTo>
                          <a:lnTo>
                            <a:pt x="357" y="379"/>
                          </a:lnTo>
                          <a:lnTo>
                            <a:pt x="357" y="381"/>
                          </a:lnTo>
                          <a:lnTo>
                            <a:pt x="357" y="383"/>
                          </a:lnTo>
                          <a:lnTo>
                            <a:pt x="357" y="384"/>
                          </a:lnTo>
                          <a:lnTo>
                            <a:pt x="357" y="386"/>
                          </a:lnTo>
                          <a:lnTo>
                            <a:pt x="355" y="386"/>
                          </a:lnTo>
                          <a:lnTo>
                            <a:pt x="355" y="388"/>
                          </a:lnTo>
                          <a:lnTo>
                            <a:pt x="355" y="390"/>
                          </a:lnTo>
                          <a:lnTo>
                            <a:pt x="357" y="390"/>
                          </a:lnTo>
                          <a:lnTo>
                            <a:pt x="359" y="390"/>
                          </a:lnTo>
                          <a:lnTo>
                            <a:pt x="361" y="390"/>
                          </a:lnTo>
                          <a:lnTo>
                            <a:pt x="363" y="390"/>
                          </a:lnTo>
                          <a:lnTo>
                            <a:pt x="365" y="390"/>
                          </a:lnTo>
                          <a:lnTo>
                            <a:pt x="367" y="390"/>
                          </a:lnTo>
                          <a:lnTo>
                            <a:pt x="367" y="392"/>
                          </a:lnTo>
                          <a:lnTo>
                            <a:pt x="369" y="392"/>
                          </a:lnTo>
                          <a:lnTo>
                            <a:pt x="369" y="394"/>
                          </a:lnTo>
                          <a:lnTo>
                            <a:pt x="371" y="394"/>
                          </a:lnTo>
                          <a:lnTo>
                            <a:pt x="371" y="392"/>
                          </a:lnTo>
                          <a:lnTo>
                            <a:pt x="373" y="392"/>
                          </a:lnTo>
                          <a:lnTo>
                            <a:pt x="373" y="390"/>
                          </a:lnTo>
                          <a:lnTo>
                            <a:pt x="375" y="390"/>
                          </a:lnTo>
                          <a:lnTo>
                            <a:pt x="377" y="388"/>
                          </a:lnTo>
                          <a:lnTo>
                            <a:pt x="378" y="386"/>
                          </a:lnTo>
                          <a:lnTo>
                            <a:pt x="380" y="384"/>
                          </a:lnTo>
                          <a:lnTo>
                            <a:pt x="382" y="384"/>
                          </a:lnTo>
                          <a:lnTo>
                            <a:pt x="382" y="383"/>
                          </a:lnTo>
                          <a:lnTo>
                            <a:pt x="384" y="384"/>
                          </a:lnTo>
                          <a:lnTo>
                            <a:pt x="386" y="384"/>
                          </a:lnTo>
                          <a:lnTo>
                            <a:pt x="386" y="383"/>
                          </a:lnTo>
                          <a:lnTo>
                            <a:pt x="388" y="383"/>
                          </a:lnTo>
                          <a:lnTo>
                            <a:pt x="388" y="384"/>
                          </a:lnTo>
                          <a:lnTo>
                            <a:pt x="388" y="386"/>
                          </a:lnTo>
                          <a:lnTo>
                            <a:pt x="390" y="386"/>
                          </a:lnTo>
                          <a:lnTo>
                            <a:pt x="390" y="388"/>
                          </a:lnTo>
                          <a:lnTo>
                            <a:pt x="392" y="388"/>
                          </a:lnTo>
                          <a:lnTo>
                            <a:pt x="394" y="390"/>
                          </a:lnTo>
                          <a:lnTo>
                            <a:pt x="396" y="392"/>
                          </a:lnTo>
                          <a:lnTo>
                            <a:pt x="396" y="394"/>
                          </a:lnTo>
                          <a:lnTo>
                            <a:pt x="396" y="396"/>
                          </a:lnTo>
                          <a:lnTo>
                            <a:pt x="396" y="398"/>
                          </a:lnTo>
                          <a:lnTo>
                            <a:pt x="394" y="398"/>
                          </a:lnTo>
                          <a:lnTo>
                            <a:pt x="394" y="400"/>
                          </a:lnTo>
                          <a:lnTo>
                            <a:pt x="394" y="402"/>
                          </a:lnTo>
                          <a:lnTo>
                            <a:pt x="394" y="404"/>
                          </a:lnTo>
                          <a:lnTo>
                            <a:pt x="394" y="406"/>
                          </a:lnTo>
                          <a:lnTo>
                            <a:pt x="396" y="408"/>
                          </a:lnTo>
                          <a:lnTo>
                            <a:pt x="396" y="409"/>
                          </a:lnTo>
                          <a:lnTo>
                            <a:pt x="396" y="411"/>
                          </a:lnTo>
                          <a:lnTo>
                            <a:pt x="396" y="413"/>
                          </a:lnTo>
                          <a:lnTo>
                            <a:pt x="398" y="415"/>
                          </a:lnTo>
                          <a:lnTo>
                            <a:pt x="398" y="417"/>
                          </a:lnTo>
                          <a:lnTo>
                            <a:pt x="400" y="419"/>
                          </a:lnTo>
                          <a:lnTo>
                            <a:pt x="400" y="421"/>
                          </a:lnTo>
                          <a:lnTo>
                            <a:pt x="400" y="423"/>
                          </a:lnTo>
                          <a:lnTo>
                            <a:pt x="401" y="425"/>
                          </a:lnTo>
                          <a:lnTo>
                            <a:pt x="401" y="427"/>
                          </a:lnTo>
                          <a:lnTo>
                            <a:pt x="400" y="427"/>
                          </a:lnTo>
                          <a:lnTo>
                            <a:pt x="400" y="429"/>
                          </a:lnTo>
                          <a:lnTo>
                            <a:pt x="400" y="431"/>
                          </a:lnTo>
                          <a:lnTo>
                            <a:pt x="398" y="432"/>
                          </a:lnTo>
                          <a:lnTo>
                            <a:pt x="398" y="434"/>
                          </a:lnTo>
                          <a:lnTo>
                            <a:pt x="398" y="436"/>
                          </a:lnTo>
                          <a:lnTo>
                            <a:pt x="398" y="438"/>
                          </a:lnTo>
                          <a:lnTo>
                            <a:pt x="398" y="440"/>
                          </a:lnTo>
                          <a:lnTo>
                            <a:pt x="398" y="442"/>
                          </a:lnTo>
                          <a:lnTo>
                            <a:pt x="396" y="444"/>
                          </a:lnTo>
                          <a:lnTo>
                            <a:pt x="398" y="446"/>
                          </a:lnTo>
                          <a:lnTo>
                            <a:pt x="398" y="448"/>
                          </a:lnTo>
                          <a:lnTo>
                            <a:pt x="398" y="450"/>
                          </a:lnTo>
                          <a:lnTo>
                            <a:pt x="398" y="452"/>
                          </a:lnTo>
                          <a:lnTo>
                            <a:pt x="400" y="452"/>
                          </a:lnTo>
                          <a:lnTo>
                            <a:pt x="400" y="454"/>
                          </a:lnTo>
                          <a:lnTo>
                            <a:pt x="401" y="456"/>
                          </a:lnTo>
                          <a:lnTo>
                            <a:pt x="403" y="456"/>
                          </a:lnTo>
                          <a:lnTo>
                            <a:pt x="405" y="456"/>
                          </a:lnTo>
                          <a:lnTo>
                            <a:pt x="407" y="457"/>
                          </a:lnTo>
                          <a:lnTo>
                            <a:pt x="409" y="457"/>
                          </a:lnTo>
                          <a:lnTo>
                            <a:pt x="411" y="459"/>
                          </a:lnTo>
                          <a:lnTo>
                            <a:pt x="413" y="459"/>
                          </a:lnTo>
                          <a:lnTo>
                            <a:pt x="415" y="461"/>
                          </a:lnTo>
                          <a:lnTo>
                            <a:pt x="417" y="461"/>
                          </a:lnTo>
                          <a:lnTo>
                            <a:pt x="419" y="461"/>
                          </a:lnTo>
                          <a:lnTo>
                            <a:pt x="421" y="463"/>
                          </a:lnTo>
                          <a:lnTo>
                            <a:pt x="423" y="465"/>
                          </a:lnTo>
                          <a:lnTo>
                            <a:pt x="425" y="465"/>
                          </a:lnTo>
                          <a:lnTo>
                            <a:pt x="426" y="467"/>
                          </a:lnTo>
                          <a:lnTo>
                            <a:pt x="428" y="467"/>
                          </a:lnTo>
                          <a:lnTo>
                            <a:pt x="430" y="469"/>
                          </a:lnTo>
                          <a:lnTo>
                            <a:pt x="432" y="469"/>
                          </a:lnTo>
                          <a:lnTo>
                            <a:pt x="434" y="469"/>
                          </a:lnTo>
                          <a:lnTo>
                            <a:pt x="436" y="469"/>
                          </a:lnTo>
                          <a:lnTo>
                            <a:pt x="436" y="471"/>
                          </a:lnTo>
                          <a:lnTo>
                            <a:pt x="438" y="471"/>
                          </a:lnTo>
                          <a:lnTo>
                            <a:pt x="440" y="471"/>
                          </a:lnTo>
                          <a:lnTo>
                            <a:pt x="442" y="471"/>
                          </a:lnTo>
                          <a:lnTo>
                            <a:pt x="444" y="473"/>
                          </a:lnTo>
                          <a:lnTo>
                            <a:pt x="448" y="473"/>
                          </a:lnTo>
                          <a:lnTo>
                            <a:pt x="449" y="473"/>
                          </a:lnTo>
                          <a:lnTo>
                            <a:pt x="451" y="471"/>
                          </a:lnTo>
                          <a:lnTo>
                            <a:pt x="453" y="471"/>
                          </a:lnTo>
                          <a:lnTo>
                            <a:pt x="455" y="471"/>
                          </a:lnTo>
                          <a:lnTo>
                            <a:pt x="457" y="471"/>
                          </a:lnTo>
                          <a:lnTo>
                            <a:pt x="457" y="473"/>
                          </a:lnTo>
                          <a:lnTo>
                            <a:pt x="459" y="473"/>
                          </a:lnTo>
                          <a:lnTo>
                            <a:pt x="461" y="473"/>
                          </a:lnTo>
                          <a:lnTo>
                            <a:pt x="463" y="473"/>
                          </a:lnTo>
                          <a:lnTo>
                            <a:pt x="465" y="473"/>
                          </a:lnTo>
                          <a:lnTo>
                            <a:pt x="467" y="475"/>
                          </a:lnTo>
                          <a:lnTo>
                            <a:pt x="469" y="475"/>
                          </a:lnTo>
                          <a:lnTo>
                            <a:pt x="471" y="475"/>
                          </a:lnTo>
                          <a:lnTo>
                            <a:pt x="472" y="475"/>
                          </a:lnTo>
                          <a:lnTo>
                            <a:pt x="472" y="477"/>
                          </a:lnTo>
                          <a:lnTo>
                            <a:pt x="474" y="477"/>
                          </a:lnTo>
                          <a:lnTo>
                            <a:pt x="474" y="479"/>
                          </a:lnTo>
                          <a:lnTo>
                            <a:pt x="474" y="480"/>
                          </a:lnTo>
                          <a:lnTo>
                            <a:pt x="472" y="482"/>
                          </a:lnTo>
                          <a:lnTo>
                            <a:pt x="471" y="484"/>
                          </a:lnTo>
                          <a:lnTo>
                            <a:pt x="471" y="486"/>
                          </a:lnTo>
                          <a:lnTo>
                            <a:pt x="469" y="486"/>
                          </a:lnTo>
                          <a:lnTo>
                            <a:pt x="469" y="488"/>
                          </a:lnTo>
                          <a:lnTo>
                            <a:pt x="467" y="488"/>
                          </a:lnTo>
                          <a:lnTo>
                            <a:pt x="467" y="490"/>
                          </a:lnTo>
                          <a:lnTo>
                            <a:pt x="465" y="492"/>
                          </a:lnTo>
                          <a:lnTo>
                            <a:pt x="467" y="492"/>
                          </a:lnTo>
                          <a:lnTo>
                            <a:pt x="465" y="492"/>
                          </a:lnTo>
                          <a:lnTo>
                            <a:pt x="465" y="494"/>
                          </a:lnTo>
                          <a:lnTo>
                            <a:pt x="467" y="494"/>
                          </a:lnTo>
                          <a:lnTo>
                            <a:pt x="465" y="494"/>
                          </a:lnTo>
                          <a:lnTo>
                            <a:pt x="465" y="496"/>
                          </a:lnTo>
                          <a:lnTo>
                            <a:pt x="465" y="498"/>
                          </a:lnTo>
                          <a:lnTo>
                            <a:pt x="465" y="500"/>
                          </a:lnTo>
                          <a:lnTo>
                            <a:pt x="467" y="500"/>
                          </a:lnTo>
                          <a:lnTo>
                            <a:pt x="467" y="502"/>
                          </a:lnTo>
                          <a:lnTo>
                            <a:pt x="467" y="504"/>
                          </a:lnTo>
                          <a:lnTo>
                            <a:pt x="465" y="504"/>
                          </a:lnTo>
                          <a:lnTo>
                            <a:pt x="465" y="505"/>
                          </a:lnTo>
                          <a:lnTo>
                            <a:pt x="465" y="507"/>
                          </a:lnTo>
                          <a:lnTo>
                            <a:pt x="463" y="507"/>
                          </a:lnTo>
                          <a:lnTo>
                            <a:pt x="465" y="507"/>
                          </a:lnTo>
                          <a:lnTo>
                            <a:pt x="463" y="507"/>
                          </a:lnTo>
                          <a:lnTo>
                            <a:pt x="463" y="509"/>
                          </a:lnTo>
                          <a:lnTo>
                            <a:pt x="461" y="509"/>
                          </a:lnTo>
                          <a:lnTo>
                            <a:pt x="461" y="511"/>
                          </a:lnTo>
                          <a:lnTo>
                            <a:pt x="461" y="509"/>
                          </a:lnTo>
                          <a:lnTo>
                            <a:pt x="461" y="511"/>
                          </a:lnTo>
                          <a:lnTo>
                            <a:pt x="461" y="513"/>
                          </a:lnTo>
                          <a:lnTo>
                            <a:pt x="461" y="515"/>
                          </a:lnTo>
                          <a:lnTo>
                            <a:pt x="461" y="517"/>
                          </a:lnTo>
                          <a:lnTo>
                            <a:pt x="461" y="519"/>
                          </a:lnTo>
                          <a:lnTo>
                            <a:pt x="461" y="521"/>
                          </a:lnTo>
                          <a:lnTo>
                            <a:pt x="461" y="523"/>
                          </a:lnTo>
                          <a:lnTo>
                            <a:pt x="461" y="525"/>
                          </a:lnTo>
                          <a:lnTo>
                            <a:pt x="461" y="527"/>
                          </a:lnTo>
                          <a:lnTo>
                            <a:pt x="459" y="527"/>
                          </a:lnTo>
                          <a:lnTo>
                            <a:pt x="459" y="528"/>
                          </a:lnTo>
                          <a:lnTo>
                            <a:pt x="457" y="530"/>
                          </a:lnTo>
                          <a:lnTo>
                            <a:pt x="455" y="530"/>
                          </a:lnTo>
                          <a:lnTo>
                            <a:pt x="455" y="532"/>
                          </a:lnTo>
                          <a:lnTo>
                            <a:pt x="455" y="534"/>
                          </a:lnTo>
                          <a:lnTo>
                            <a:pt x="457" y="534"/>
                          </a:lnTo>
                          <a:lnTo>
                            <a:pt x="457" y="536"/>
                          </a:lnTo>
                          <a:lnTo>
                            <a:pt x="455" y="536"/>
                          </a:lnTo>
                          <a:lnTo>
                            <a:pt x="457" y="536"/>
                          </a:lnTo>
                          <a:lnTo>
                            <a:pt x="455" y="536"/>
                          </a:lnTo>
                          <a:lnTo>
                            <a:pt x="453" y="536"/>
                          </a:lnTo>
                          <a:lnTo>
                            <a:pt x="453" y="538"/>
                          </a:lnTo>
                          <a:lnTo>
                            <a:pt x="453" y="540"/>
                          </a:lnTo>
                          <a:lnTo>
                            <a:pt x="451" y="540"/>
                          </a:lnTo>
                          <a:lnTo>
                            <a:pt x="449" y="540"/>
                          </a:lnTo>
                          <a:lnTo>
                            <a:pt x="449" y="542"/>
                          </a:lnTo>
                          <a:lnTo>
                            <a:pt x="448" y="542"/>
                          </a:lnTo>
                          <a:lnTo>
                            <a:pt x="449" y="542"/>
                          </a:lnTo>
                          <a:lnTo>
                            <a:pt x="448" y="542"/>
                          </a:lnTo>
                          <a:lnTo>
                            <a:pt x="448" y="544"/>
                          </a:lnTo>
                          <a:lnTo>
                            <a:pt x="449" y="544"/>
                          </a:lnTo>
                          <a:lnTo>
                            <a:pt x="448" y="544"/>
                          </a:lnTo>
                          <a:lnTo>
                            <a:pt x="448" y="546"/>
                          </a:lnTo>
                          <a:lnTo>
                            <a:pt x="448" y="548"/>
                          </a:lnTo>
                          <a:lnTo>
                            <a:pt x="446" y="548"/>
                          </a:lnTo>
                          <a:lnTo>
                            <a:pt x="446" y="550"/>
                          </a:lnTo>
                          <a:lnTo>
                            <a:pt x="446" y="548"/>
                          </a:lnTo>
                          <a:lnTo>
                            <a:pt x="444" y="550"/>
                          </a:lnTo>
                          <a:lnTo>
                            <a:pt x="442" y="550"/>
                          </a:lnTo>
                          <a:lnTo>
                            <a:pt x="442" y="552"/>
                          </a:lnTo>
                          <a:lnTo>
                            <a:pt x="440" y="552"/>
                          </a:lnTo>
                          <a:lnTo>
                            <a:pt x="440" y="553"/>
                          </a:lnTo>
                          <a:lnTo>
                            <a:pt x="438" y="553"/>
                          </a:lnTo>
                          <a:lnTo>
                            <a:pt x="438" y="555"/>
                          </a:lnTo>
                          <a:lnTo>
                            <a:pt x="436" y="555"/>
                          </a:lnTo>
                          <a:lnTo>
                            <a:pt x="436" y="557"/>
                          </a:lnTo>
                          <a:lnTo>
                            <a:pt x="434" y="559"/>
                          </a:lnTo>
                          <a:lnTo>
                            <a:pt x="432" y="559"/>
                          </a:lnTo>
                          <a:lnTo>
                            <a:pt x="434" y="559"/>
                          </a:lnTo>
                          <a:lnTo>
                            <a:pt x="434" y="561"/>
                          </a:lnTo>
                          <a:lnTo>
                            <a:pt x="432" y="561"/>
                          </a:lnTo>
                          <a:lnTo>
                            <a:pt x="434" y="561"/>
                          </a:lnTo>
                          <a:lnTo>
                            <a:pt x="434" y="563"/>
                          </a:lnTo>
                          <a:lnTo>
                            <a:pt x="434" y="565"/>
                          </a:lnTo>
                          <a:lnTo>
                            <a:pt x="436" y="565"/>
                          </a:lnTo>
                          <a:lnTo>
                            <a:pt x="436" y="567"/>
                          </a:lnTo>
                          <a:lnTo>
                            <a:pt x="436" y="569"/>
                          </a:lnTo>
                          <a:lnTo>
                            <a:pt x="434" y="571"/>
                          </a:lnTo>
                          <a:lnTo>
                            <a:pt x="434" y="573"/>
                          </a:lnTo>
                          <a:lnTo>
                            <a:pt x="436" y="573"/>
                          </a:lnTo>
                          <a:lnTo>
                            <a:pt x="434" y="573"/>
                          </a:lnTo>
                          <a:lnTo>
                            <a:pt x="434" y="575"/>
                          </a:lnTo>
                          <a:lnTo>
                            <a:pt x="432" y="575"/>
                          </a:lnTo>
                          <a:lnTo>
                            <a:pt x="434" y="575"/>
                          </a:lnTo>
                          <a:lnTo>
                            <a:pt x="436" y="575"/>
                          </a:lnTo>
                          <a:lnTo>
                            <a:pt x="436" y="576"/>
                          </a:lnTo>
                          <a:lnTo>
                            <a:pt x="438" y="576"/>
                          </a:lnTo>
                          <a:lnTo>
                            <a:pt x="438" y="578"/>
                          </a:lnTo>
                          <a:lnTo>
                            <a:pt x="438" y="580"/>
                          </a:lnTo>
                          <a:lnTo>
                            <a:pt x="438" y="582"/>
                          </a:lnTo>
                          <a:lnTo>
                            <a:pt x="438" y="584"/>
                          </a:lnTo>
                          <a:lnTo>
                            <a:pt x="440" y="586"/>
                          </a:lnTo>
                          <a:lnTo>
                            <a:pt x="442" y="586"/>
                          </a:lnTo>
                          <a:lnTo>
                            <a:pt x="442" y="588"/>
                          </a:lnTo>
                          <a:lnTo>
                            <a:pt x="444" y="588"/>
                          </a:lnTo>
                          <a:lnTo>
                            <a:pt x="444" y="590"/>
                          </a:lnTo>
                          <a:lnTo>
                            <a:pt x="446" y="590"/>
                          </a:lnTo>
                          <a:lnTo>
                            <a:pt x="448" y="590"/>
                          </a:lnTo>
                          <a:lnTo>
                            <a:pt x="449" y="590"/>
                          </a:lnTo>
                          <a:lnTo>
                            <a:pt x="451" y="590"/>
                          </a:lnTo>
                          <a:lnTo>
                            <a:pt x="449" y="590"/>
                          </a:lnTo>
                          <a:lnTo>
                            <a:pt x="451" y="590"/>
                          </a:lnTo>
                          <a:lnTo>
                            <a:pt x="451" y="592"/>
                          </a:lnTo>
                          <a:lnTo>
                            <a:pt x="453" y="590"/>
                          </a:lnTo>
                          <a:lnTo>
                            <a:pt x="453" y="592"/>
                          </a:lnTo>
                          <a:lnTo>
                            <a:pt x="455" y="592"/>
                          </a:lnTo>
                          <a:lnTo>
                            <a:pt x="457" y="592"/>
                          </a:lnTo>
                          <a:lnTo>
                            <a:pt x="457" y="594"/>
                          </a:lnTo>
                          <a:lnTo>
                            <a:pt x="457" y="592"/>
                          </a:lnTo>
                          <a:lnTo>
                            <a:pt x="459" y="592"/>
                          </a:lnTo>
                          <a:lnTo>
                            <a:pt x="461" y="592"/>
                          </a:lnTo>
                          <a:lnTo>
                            <a:pt x="461" y="594"/>
                          </a:lnTo>
                          <a:lnTo>
                            <a:pt x="463" y="594"/>
                          </a:lnTo>
                          <a:lnTo>
                            <a:pt x="465" y="594"/>
                          </a:lnTo>
                          <a:lnTo>
                            <a:pt x="467" y="594"/>
                          </a:lnTo>
                          <a:lnTo>
                            <a:pt x="467" y="592"/>
                          </a:lnTo>
                          <a:lnTo>
                            <a:pt x="469" y="592"/>
                          </a:lnTo>
                          <a:lnTo>
                            <a:pt x="471" y="594"/>
                          </a:lnTo>
                          <a:lnTo>
                            <a:pt x="471" y="592"/>
                          </a:lnTo>
                          <a:lnTo>
                            <a:pt x="472" y="592"/>
                          </a:lnTo>
                          <a:lnTo>
                            <a:pt x="472" y="590"/>
                          </a:lnTo>
                          <a:lnTo>
                            <a:pt x="472" y="592"/>
                          </a:lnTo>
                          <a:lnTo>
                            <a:pt x="474" y="592"/>
                          </a:lnTo>
                          <a:lnTo>
                            <a:pt x="476" y="592"/>
                          </a:lnTo>
                          <a:lnTo>
                            <a:pt x="474" y="592"/>
                          </a:lnTo>
                          <a:lnTo>
                            <a:pt x="474" y="594"/>
                          </a:lnTo>
                          <a:lnTo>
                            <a:pt x="476" y="594"/>
                          </a:lnTo>
                          <a:lnTo>
                            <a:pt x="478" y="594"/>
                          </a:lnTo>
                          <a:lnTo>
                            <a:pt x="478" y="596"/>
                          </a:lnTo>
                          <a:lnTo>
                            <a:pt x="480" y="596"/>
                          </a:lnTo>
                          <a:lnTo>
                            <a:pt x="482" y="596"/>
                          </a:lnTo>
                          <a:lnTo>
                            <a:pt x="480" y="596"/>
                          </a:lnTo>
                          <a:lnTo>
                            <a:pt x="480" y="598"/>
                          </a:lnTo>
                          <a:lnTo>
                            <a:pt x="480" y="600"/>
                          </a:lnTo>
                          <a:lnTo>
                            <a:pt x="482" y="600"/>
                          </a:lnTo>
                          <a:lnTo>
                            <a:pt x="484" y="600"/>
                          </a:lnTo>
                          <a:lnTo>
                            <a:pt x="486" y="600"/>
                          </a:lnTo>
                          <a:lnTo>
                            <a:pt x="486" y="601"/>
                          </a:lnTo>
                          <a:lnTo>
                            <a:pt x="488" y="601"/>
                          </a:lnTo>
                          <a:lnTo>
                            <a:pt x="486" y="603"/>
                          </a:lnTo>
                          <a:lnTo>
                            <a:pt x="488" y="603"/>
                          </a:lnTo>
                          <a:lnTo>
                            <a:pt x="490" y="603"/>
                          </a:lnTo>
                          <a:lnTo>
                            <a:pt x="492" y="605"/>
                          </a:lnTo>
                          <a:lnTo>
                            <a:pt x="494" y="605"/>
                          </a:lnTo>
                          <a:lnTo>
                            <a:pt x="492" y="605"/>
                          </a:lnTo>
                          <a:lnTo>
                            <a:pt x="492" y="607"/>
                          </a:lnTo>
                          <a:lnTo>
                            <a:pt x="490" y="607"/>
                          </a:lnTo>
                          <a:lnTo>
                            <a:pt x="490" y="609"/>
                          </a:lnTo>
                          <a:lnTo>
                            <a:pt x="492" y="609"/>
                          </a:lnTo>
                          <a:lnTo>
                            <a:pt x="494" y="611"/>
                          </a:lnTo>
                          <a:lnTo>
                            <a:pt x="494" y="613"/>
                          </a:lnTo>
                          <a:lnTo>
                            <a:pt x="494" y="615"/>
                          </a:lnTo>
                          <a:lnTo>
                            <a:pt x="494" y="617"/>
                          </a:lnTo>
                          <a:lnTo>
                            <a:pt x="492" y="617"/>
                          </a:lnTo>
                          <a:lnTo>
                            <a:pt x="490" y="617"/>
                          </a:lnTo>
                          <a:lnTo>
                            <a:pt x="488" y="617"/>
                          </a:lnTo>
                          <a:lnTo>
                            <a:pt x="488" y="615"/>
                          </a:lnTo>
                          <a:lnTo>
                            <a:pt x="486" y="615"/>
                          </a:lnTo>
                          <a:lnTo>
                            <a:pt x="486" y="617"/>
                          </a:lnTo>
                          <a:lnTo>
                            <a:pt x="484" y="617"/>
                          </a:lnTo>
                          <a:lnTo>
                            <a:pt x="484" y="619"/>
                          </a:lnTo>
                          <a:lnTo>
                            <a:pt x="482" y="619"/>
                          </a:lnTo>
                          <a:lnTo>
                            <a:pt x="482" y="621"/>
                          </a:lnTo>
                          <a:lnTo>
                            <a:pt x="480" y="621"/>
                          </a:lnTo>
                          <a:lnTo>
                            <a:pt x="478" y="621"/>
                          </a:lnTo>
                          <a:lnTo>
                            <a:pt x="478" y="619"/>
                          </a:lnTo>
                          <a:lnTo>
                            <a:pt x="476" y="619"/>
                          </a:lnTo>
                          <a:lnTo>
                            <a:pt x="476" y="617"/>
                          </a:lnTo>
                          <a:lnTo>
                            <a:pt x="474" y="617"/>
                          </a:lnTo>
                          <a:lnTo>
                            <a:pt x="472" y="617"/>
                          </a:lnTo>
                          <a:lnTo>
                            <a:pt x="471" y="615"/>
                          </a:lnTo>
                          <a:lnTo>
                            <a:pt x="469" y="615"/>
                          </a:lnTo>
                          <a:lnTo>
                            <a:pt x="467" y="615"/>
                          </a:lnTo>
                          <a:lnTo>
                            <a:pt x="469" y="615"/>
                          </a:lnTo>
                          <a:lnTo>
                            <a:pt x="469" y="617"/>
                          </a:lnTo>
                          <a:lnTo>
                            <a:pt x="469" y="619"/>
                          </a:lnTo>
                          <a:lnTo>
                            <a:pt x="469" y="621"/>
                          </a:lnTo>
                          <a:lnTo>
                            <a:pt x="467" y="621"/>
                          </a:lnTo>
                          <a:lnTo>
                            <a:pt x="465" y="621"/>
                          </a:lnTo>
                          <a:lnTo>
                            <a:pt x="465" y="619"/>
                          </a:lnTo>
                          <a:lnTo>
                            <a:pt x="463" y="619"/>
                          </a:lnTo>
                          <a:lnTo>
                            <a:pt x="461" y="619"/>
                          </a:lnTo>
                          <a:lnTo>
                            <a:pt x="461" y="617"/>
                          </a:lnTo>
                          <a:lnTo>
                            <a:pt x="459" y="617"/>
                          </a:lnTo>
                          <a:lnTo>
                            <a:pt x="459" y="619"/>
                          </a:lnTo>
                          <a:lnTo>
                            <a:pt x="459" y="621"/>
                          </a:lnTo>
                          <a:lnTo>
                            <a:pt x="459" y="623"/>
                          </a:lnTo>
                          <a:lnTo>
                            <a:pt x="461" y="623"/>
                          </a:lnTo>
                          <a:lnTo>
                            <a:pt x="461" y="621"/>
                          </a:lnTo>
                          <a:lnTo>
                            <a:pt x="463" y="621"/>
                          </a:lnTo>
                          <a:lnTo>
                            <a:pt x="463" y="623"/>
                          </a:lnTo>
                          <a:lnTo>
                            <a:pt x="463" y="624"/>
                          </a:lnTo>
                          <a:lnTo>
                            <a:pt x="461" y="624"/>
                          </a:lnTo>
                          <a:lnTo>
                            <a:pt x="461" y="626"/>
                          </a:lnTo>
                          <a:lnTo>
                            <a:pt x="459" y="626"/>
                          </a:lnTo>
                          <a:lnTo>
                            <a:pt x="459" y="628"/>
                          </a:lnTo>
                          <a:lnTo>
                            <a:pt x="457" y="628"/>
                          </a:lnTo>
                          <a:lnTo>
                            <a:pt x="455" y="628"/>
                          </a:lnTo>
                          <a:lnTo>
                            <a:pt x="453" y="628"/>
                          </a:lnTo>
                          <a:lnTo>
                            <a:pt x="453" y="626"/>
                          </a:lnTo>
                          <a:lnTo>
                            <a:pt x="451" y="626"/>
                          </a:lnTo>
                          <a:lnTo>
                            <a:pt x="451" y="628"/>
                          </a:lnTo>
                          <a:lnTo>
                            <a:pt x="451" y="630"/>
                          </a:lnTo>
                          <a:lnTo>
                            <a:pt x="451" y="632"/>
                          </a:lnTo>
                          <a:lnTo>
                            <a:pt x="449" y="632"/>
                          </a:lnTo>
                          <a:lnTo>
                            <a:pt x="449" y="630"/>
                          </a:lnTo>
                          <a:lnTo>
                            <a:pt x="448" y="630"/>
                          </a:lnTo>
                          <a:lnTo>
                            <a:pt x="448" y="628"/>
                          </a:lnTo>
                          <a:lnTo>
                            <a:pt x="446" y="628"/>
                          </a:lnTo>
                          <a:lnTo>
                            <a:pt x="446" y="630"/>
                          </a:lnTo>
                          <a:lnTo>
                            <a:pt x="444" y="630"/>
                          </a:lnTo>
                          <a:lnTo>
                            <a:pt x="442" y="630"/>
                          </a:lnTo>
                          <a:lnTo>
                            <a:pt x="442" y="628"/>
                          </a:lnTo>
                          <a:lnTo>
                            <a:pt x="442" y="626"/>
                          </a:lnTo>
                          <a:lnTo>
                            <a:pt x="440" y="626"/>
                          </a:lnTo>
                          <a:lnTo>
                            <a:pt x="440" y="628"/>
                          </a:lnTo>
                          <a:lnTo>
                            <a:pt x="438" y="628"/>
                          </a:lnTo>
                          <a:lnTo>
                            <a:pt x="438" y="630"/>
                          </a:lnTo>
                          <a:lnTo>
                            <a:pt x="436" y="630"/>
                          </a:lnTo>
                          <a:lnTo>
                            <a:pt x="436" y="632"/>
                          </a:lnTo>
                          <a:lnTo>
                            <a:pt x="434" y="632"/>
                          </a:lnTo>
                          <a:lnTo>
                            <a:pt x="432" y="632"/>
                          </a:lnTo>
                          <a:lnTo>
                            <a:pt x="430" y="632"/>
                          </a:lnTo>
                          <a:lnTo>
                            <a:pt x="428" y="632"/>
                          </a:lnTo>
                          <a:lnTo>
                            <a:pt x="426" y="632"/>
                          </a:lnTo>
                          <a:lnTo>
                            <a:pt x="426" y="634"/>
                          </a:lnTo>
                          <a:lnTo>
                            <a:pt x="426" y="632"/>
                          </a:lnTo>
                          <a:lnTo>
                            <a:pt x="425" y="632"/>
                          </a:lnTo>
                          <a:lnTo>
                            <a:pt x="426" y="632"/>
                          </a:lnTo>
                          <a:lnTo>
                            <a:pt x="426" y="630"/>
                          </a:lnTo>
                          <a:lnTo>
                            <a:pt x="425" y="628"/>
                          </a:lnTo>
                          <a:lnTo>
                            <a:pt x="423" y="628"/>
                          </a:lnTo>
                          <a:lnTo>
                            <a:pt x="421" y="628"/>
                          </a:lnTo>
                          <a:lnTo>
                            <a:pt x="419" y="626"/>
                          </a:lnTo>
                          <a:lnTo>
                            <a:pt x="417" y="626"/>
                          </a:lnTo>
                          <a:lnTo>
                            <a:pt x="415" y="626"/>
                          </a:lnTo>
                          <a:lnTo>
                            <a:pt x="413" y="626"/>
                          </a:lnTo>
                          <a:lnTo>
                            <a:pt x="413" y="628"/>
                          </a:lnTo>
                          <a:lnTo>
                            <a:pt x="411" y="628"/>
                          </a:lnTo>
                          <a:lnTo>
                            <a:pt x="409" y="628"/>
                          </a:lnTo>
                          <a:lnTo>
                            <a:pt x="407" y="628"/>
                          </a:lnTo>
                          <a:lnTo>
                            <a:pt x="405" y="628"/>
                          </a:lnTo>
                          <a:lnTo>
                            <a:pt x="405" y="630"/>
                          </a:lnTo>
                          <a:lnTo>
                            <a:pt x="405" y="632"/>
                          </a:lnTo>
                          <a:lnTo>
                            <a:pt x="403" y="632"/>
                          </a:lnTo>
                          <a:lnTo>
                            <a:pt x="401" y="632"/>
                          </a:lnTo>
                          <a:lnTo>
                            <a:pt x="400" y="632"/>
                          </a:lnTo>
                          <a:lnTo>
                            <a:pt x="398" y="632"/>
                          </a:lnTo>
                          <a:lnTo>
                            <a:pt x="398" y="630"/>
                          </a:lnTo>
                          <a:lnTo>
                            <a:pt x="396" y="630"/>
                          </a:lnTo>
                          <a:lnTo>
                            <a:pt x="396" y="628"/>
                          </a:lnTo>
                          <a:lnTo>
                            <a:pt x="394" y="628"/>
                          </a:lnTo>
                          <a:lnTo>
                            <a:pt x="392" y="628"/>
                          </a:lnTo>
                          <a:lnTo>
                            <a:pt x="392" y="626"/>
                          </a:lnTo>
                          <a:lnTo>
                            <a:pt x="390" y="626"/>
                          </a:lnTo>
                          <a:lnTo>
                            <a:pt x="390" y="624"/>
                          </a:lnTo>
                          <a:lnTo>
                            <a:pt x="390" y="623"/>
                          </a:lnTo>
                          <a:lnTo>
                            <a:pt x="388" y="623"/>
                          </a:lnTo>
                          <a:lnTo>
                            <a:pt x="386" y="623"/>
                          </a:lnTo>
                          <a:lnTo>
                            <a:pt x="386" y="621"/>
                          </a:lnTo>
                          <a:lnTo>
                            <a:pt x="384" y="621"/>
                          </a:lnTo>
                          <a:lnTo>
                            <a:pt x="384" y="619"/>
                          </a:lnTo>
                          <a:lnTo>
                            <a:pt x="384" y="617"/>
                          </a:lnTo>
                          <a:lnTo>
                            <a:pt x="382" y="617"/>
                          </a:lnTo>
                          <a:lnTo>
                            <a:pt x="382" y="615"/>
                          </a:lnTo>
                          <a:lnTo>
                            <a:pt x="380" y="615"/>
                          </a:lnTo>
                          <a:lnTo>
                            <a:pt x="378" y="615"/>
                          </a:lnTo>
                          <a:lnTo>
                            <a:pt x="377" y="615"/>
                          </a:lnTo>
                          <a:lnTo>
                            <a:pt x="375" y="615"/>
                          </a:lnTo>
                          <a:lnTo>
                            <a:pt x="375" y="617"/>
                          </a:lnTo>
                          <a:lnTo>
                            <a:pt x="375" y="615"/>
                          </a:lnTo>
                          <a:lnTo>
                            <a:pt x="373" y="615"/>
                          </a:lnTo>
                          <a:lnTo>
                            <a:pt x="373" y="617"/>
                          </a:lnTo>
                          <a:lnTo>
                            <a:pt x="371" y="617"/>
                          </a:lnTo>
                          <a:lnTo>
                            <a:pt x="371" y="615"/>
                          </a:lnTo>
                          <a:lnTo>
                            <a:pt x="371" y="613"/>
                          </a:lnTo>
                          <a:lnTo>
                            <a:pt x="369" y="613"/>
                          </a:lnTo>
                          <a:lnTo>
                            <a:pt x="367" y="611"/>
                          </a:lnTo>
                          <a:lnTo>
                            <a:pt x="367" y="609"/>
                          </a:lnTo>
                          <a:lnTo>
                            <a:pt x="367" y="607"/>
                          </a:lnTo>
                          <a:lnTo>
                            <a:pt x="365" y="607"/>
                          </a:lnTo>
                          <a:lnTo>
                            <a:pt x="365" y="605"/>
                          </a:lnTo>
                          <a:lnTo>
                            <a:pt x="365" y="603"/>
                          </a:lnTo>
                          <a:lnTo>
                            <a:pt x="363" y="603"/>
                          </a:lnTo>
                          <a:lnTo>
                            <a:pt x="363" y="601"/>
                          </a:lnTo>
                          <a:lnTo>
                            <a:pt x="363" y="600"/>
                          </a:lnTo>
                          <a:lnTo>
                            <a:pt x="361" y="600"/>
                          </a:lnTo>
                          <a:lnTo>
                            <a:pt x="361" y="598"/>
                          </a:lnTo>
                          <a:lnTo>
                            <a:pt x="363" y="598"/>
                          </a:lnTo>
                          <a:lnTo>
                            <a:pt x="363" y="596"/>
                          </a:lnTo>
                          <a:lnTo>
                            <a:pt x="361" y="596"/>
                          </a:lnTo>
                          <a:lnTo>
                            <a:pt x="361" y="594"/>
                          </a:lnTo>
                          <a:lnTo>
                            <a:pt x="363" y="594"/>
                          </a:lnTo>
                          <a:lnTo>
                            <a:pt x="365" y="594"/>
                          </a:lnTo>
                          <a:lnTo>
                            <a:pt x="365" y="592"/>
                          </a:lnTo>
                          <a:lnTo>
                            <a:pt x="365" y="590"/>
                          </a:lnTo>
                          <a:lnTo>
                            <a:pt x="367" y="590"/>
                          </a:lnTo>
                          <a:lnTo>
                            <a:pt x="367" y="588"/>
                          </a:lnTo>
                          <a:lnTo>
                            <a:pt x="367" y="586"/>
                          </a:lnTo>
                          <a:lnTo>
                            <a:pt x="367" y="584"/>
                          </a:lnTo>
                          <a:lnTo>
                            <a:pt x="367" y="582"/>
                          </a:lnTo>
                          <a:lnTo>
                            <a:pt x="367" y="580"/>
                          </a:lnTo>
                          <a:lnTo>
                            <a:pt x="369" y="580"/>
                          </a:lnTo>
                          <a:lnTo>
                            <a:pt x="369" y="578"/>
                          </a:lnTo>
                          <a:lnTo>
                            <a:pt x="369" y="576"/>
                          </a:lnTo>
                          <a:lnTo>
                            <a:pt x="369" y="575"/>
                          </a:lnTo>
                          <a:lnTo>
                            <a:pt x="369" y="573"/>
                          </a:lnTo>
                          <a:lnTo>
                            <a:pt x="369" y="571"/>
                          </a:lnTo>
                          <a:lnTo>
                            <a:pt x="369" y="569"/>
                          </a:lnTo>
                          <a:lnTo>
                            <a:pt x="369" y="567"/>
                          </a:lnTo>
                          <a:lnTo>
                            <a:pt x="371" y="567"/>
                          </a:lnTo>
                          <a:lnTo>
                            <a:pt x="371" y="565"/>
                          </a:lnTo>
                          <a:lnTo>
                            <a:pt x="369" y="565"/>
                          </a:lnTo>
                          <a:lnTo>
                            <a:pt x="369" y="563"/>
                          </a:lnTo>
                          <a:lnTo>
                            <a:pt x="367" y="563"/>
                          </a:lnTo>
                          <a:lnTo>
                            <a:pt x="367" y="561"/>
                          </a:lnTo>
                          <a:lnTo>
                            <a:pt x="365" y="561"/>
                          </a:lnTo>
                          <a:lnTo>
                            <a:pt x="365" y="559"/>
                          </a:lnTo>
                          <a:lnTo>
                            <a:pt x="363" y="559"/>
                          </a:lnTo>
                          <a:lnTo>
                            <a:pt x="363" y="557"/>
                          </a:lnTo>
                          <a:lnTo>
                            <a:pt x="363" y="555"/>
                          </a:lnTo>
                          <a:lnTo>
                            <a:pt x="361" y="555"/>
                          </a:lnTo>
                          <a:lnTo>
                            <a:pt x="361" y="553"/>
                          </a:lnTo>
                          <a:lnTo>
                            <a:pt x="361" y="552"/>
                          </a:lnTo>
                          <a:lnTo>
                            <a:pt x="361" y="550"/>
                          </a:lnTo>
                          <a:lnTo>
                            <a:pt x="359" y="548"/>
                          </a:lnTo>
                          <a:lnTo>
                            <a:pt x="359" y="546"/>
                          </a:lnTo>
                          <a:lnTo>
                            <a:pt x="359" y="544"/>
                          </a:lnTo>
                          <a:lnTo>
                            <a:pt x="357" y="544"/>
                          </a:lnTo>
                          <a:lnTo>
                            <a:pt x="357" y="542"/>
                          </a:lnTo>
                          <a:lnTo>
                            <a:pt x="357" y="540"/>
                          </a:lnTo>
                          <a:lnTo>
                            <a:pt x="359" y="540"/>
                          </a:lnTo>
                          <a:lnTo>
                            <a:pt x="359" y="538"/>
                          </a:lnTo>
                          <a:lnTo>
                            <a:pt x="359" y="536"/>
                          </a:lnTo>
                          <a:lnTo>
                            <a:pt x="361" y="536"/>
                          </a:lnTo>
                          <a:lnTo>
                            <a:pt x="361" y="534"/>
                          </a:lnTo>
                          <a:lnTo>
                            <a:pt x="359" y="534"/>
                          </a:lnTo>
                          <a:lnTo>
                            <a:pt x="359" y="532"/>
                          </a:lnTo>
                          <a:lnTo>
                            <a:pt x="357" y="532"/>
                          </a:lnTo>
                          <a:lnTo>
                            <a:pt x="357" y="530"/>
                          </a:lnTo>
                          <a:lnTo>
                            <a:pt x="359" y="530"/>
                          </a:lnTo>
                          <a:lnTo>
                            <a:pt x="359" y="528"/>
                          </a:lnTo>
                          <a:lnTo>
                            <a:pt x="359" y="527"/>
                          </a:lnTo>
                          <a:lnTo>
                            <a:pt x="359" y="525"/>
                          </a:lnTo>
                          <a:lnTo>
                            <a:pt x="359" y="523"/>
                          </a:lnTo>
                          <a:lnTo>
                            <a:pt x="359" y="521"/>
                          </a:lnTo>
                          <a:lnTo>
                            <a:pt x="361" y="521"/>
                          </a:lnTo>
                          <a:lnTo>
                            <a:pt x="361" y="519"/>
                          </a:lnTo>
                          <a:lnTo>
                            <a:pt x="359" y="519"/>
                          </a:lnTo>
                          <a:lnTo>
                            <a:pt x="359" y="517"/>
                          </a:lnTo>
                          <a:lnTo>
                            <a:pt x="357" y="519"/>
                          </a:lnTo>
                          <a:lnTo>
                            <a:pt x="355" y="519"/>
                          </a:lnTo>
                          <a:lnTo>
                            <a:pt x="355" y="517"/>
                          </a:lnTo>
                          <a:lnTo>
                            <a:pt x="355" y="515"/>
                          </a:lnTo>
                          <a:lnTo>
                            <a:pt x="353" y="515"/>
                          </a:lnTo>
                          <a:lnTo>
                            <a:pt x="353" y="513"/>
                          </a:lnTo>
                          <a:lnTo>
                            <a:pt x="353" y="511"/>
                          </a:lnTo>
                          <a:lnTo>
                            <a:pt x="352" y="511"/>
                          </a:lnTo>
                          <a:lnTo>
                            <a:pt x="350" y="511"/>
                          </a:lnTo>
                          <a:lnTo>
                            <a:pt x="350" y="509"/>
                          </a:lnTo>
                          <a:lnTo>
                            <a:pt x="348" y="509"/>
                          </a:lnTo>
                          <a:lnTo>
                            <a:pt x="346" y="509"/>
                          </a:lnTo>
                          <a:lnTo>
                            <a:pt x="346" y="507"/>
                          </a:lnTo>
                          <a:lnTo>
                            <a:pt x="344" y="507"/>
                          </a:lnTo>
                          <a:lnTo>
                            <a:pt x="344" y="505"/>
                          </a:lnTo>
                          <a:lnTo>
                            <a:pt x="344" y="504"/>
                          </a:lnTo>
                          <a:lnTo>
                            <a:pt x="342" y="504"/>
                          </a:lnTo>
                          <a:lnTo>
                            <a:pt x="342" y="502"/>
                          </a:lnTo>
                          <a:lnTo>
                            <a:pt x="340" y="502"/>
                          </a:lnTo>
                          <a:lnTo>
                            <a:pt x="342" y="502"/>
                          </a:lnTo>
                          <a:lnTo>
                            <a:pt x="340" y="500"/>
                          </a:lnTo>
                          <a:lnTo>
                            <a:pt x="340" y="502"/>
                          </a:lnTo>
                          <a:lnTo>
                            <a:pt x="340" y="500"/>
                          </a:lnTo>
                          <a:lnTo>
                            <a:pt x="338" y="500"/>
                          </a:lnTo>
                          <a:lnTo>
                            <a:pt x="336" y="500"/>
                          </a:lnTo>
                          <a:lnTo>
                            <a:pt x="336" y="498"/>
                          </a:lnTo>
                          <a:lnTo>
                            <a:pt x="334" y="498"/>
                          </a:lnTo>
                          <a:lnTo>
                            <a:pt x="332" y="498"/>
                          </a:lnTo>
                          <a:lnTo>
                            <a:pt x="332" y="500"/>
                          </a:lnTo>
                          <a:lnTo>
                            <a:pt x="330" y="500"/>
                          </a:lnTo>
                          <a:lnTo>
                            <a:pt x="330" y="502"/>
                          </a:lnTo>
                          <a:lnTo>
                            <a:pt x="329" y="502"/>
                          </a:lnTo>
                          <a:lnTo>
                            <a:pt x="329" y="504"/>
                          </a:lnTo>
                          <a:lnTo>
                            <a:pt x="327" y="504"/>
                          </a:lnTo>
                          <a:lnTo>
                            <a:pt x="325" y="504"/>
                          </a:lnTo>
                          <a:lnTo>
                            <a:pt x="325" y="505"/>
                          </a:lnTo>
                          <a:lnTo>
                            <a:pt x="323" y="505"/>
                          </a:lnTo>
                          <a:lnTo>
                            <a:pt x="321" y="505"/>
                          </a:lnTo>
                          <a:lnTo>
                            <a:pt x="321" y="507"/>
                          </a:lnTo>
                          <a:lnTo>
                            <a:pt x="319" y="507"/>
                          </a:lnTo>
                          <a:lnTo>
                            <a:pt x="317" y="507"/>
                          </a:lnTo>
                          <a:lnTo>
                            <a:pt x="315" y="507"/>
                          </a:lnTo>
                          <a:lnTo>
                            <a:pt x="315" y="509"/>
                          </a:lnTo>
                          <a:lnTo>
                            <a:pt x="313" y="509"/>
                          </a:lnTo>
                          <a:lnTo>
                            <a:pt x="313" y="511"/>
                          </a:lnTo>
                          <a:lnTo>
                            <a:pt x="313" y="509"/>
                          </a:lnTo>
                          <a:lnTo>
                            <a:pt x="311" y="509"/>
                          </a:lnTo>
                          <a:lnTo>
                            <a:pt x="311" y="511"/>
                          </a:lnTo>
                          <a:lnTo>
                            <a:pt x="311" y="509"/>
                          </a:lnTo>
                          <a:lnTo>
                            <a:pt x="309" y="509"/>
                          </a:lnTo>
                          <a:lnTo>
                            <a:pt x="307" y="509"/>
                          </a:lnTo>
                          <a:lnTo>
                            <a:pt x="307" y="507"/>
                          </a:lnTo>
                          <a:lnTo>
                            <a:pt x="305" y="507"/>
                          </a:lnTo>
                          <a:lnTo>
                            <a:pt x="304" y="507"/>
                          </a:lnTo>
                          <a:lnTo>
                            <a:pt x="302" y="507"/>
                          </a:lnTo>
                          <a:lnTo>
                            <a:pt x="302" y="505"/>
                          </a:lnTo>
                          <a:lnTo>
                            <a:pt x="300" y="505"/>
                          </a:lnTo>
                          <a:lnTo>
                            <a:pt x="298" y="505"/>
                          </a:lnTo>
                          <a:lnTo>
                            <a:pt x="298" y="504"/>
                          </a:lnTo>
                          <a:lnTo>
                            <a:pt x="296" y="504"/>
                          </a:lnTo>
                          <a:lnTo>
                            <a:pt x="294" y="504"/>
                          </a:lnTo>
                          <a:lnTo>
                            <a:pt x="292" y="504"/>
                          </a:lnTo>
                          <a:lnTo>
                            <a:pt x="290" y="504"/>
                          </a:lnTo>
                          <a:lnTo>
                            <a:pt x="288" y="504"/>
                          </a:lnTo>
                          <a:lnTo>
                            <a:pt x="288" y="502"/>
                          </a:lnTo>
                          <a:lnTo>
                            <a:pt x="286" y="502"/>
                          </a:lnTo>
                          <a:lnTo>
                            <a:pt x="286" y="500"/>
                          </a:lnTo>
                          <a:lnTo>
                            <a:pt x="284" y="500"/>
                          </a:lnTo>
                          <a:lnTo>
                            <a:pt x="282" y="500"/>
                          </a:lnTo>
                          <a:lnTo>
                            <a:pt x="282" y="498"/>
                          </a:lnTo>
                          <a:lnTo>
                            <a:pt x="281" y="498"/>
                          </a:lnTo>
                          <a:lnTo>
                            <a:pt x="281" y="496"/>
                          </a:lnTo>
                          <a:lnTo>
                            <a:pt x="279" y="496"/>
                          </a:lnTo>
                          <a:lnTo>
                            <a:pt x="279" y="494"/>
                          </a:lnTo>
                          <a:lnTo>
                            <a:pt x="277" y="494"/>
                          </a:lnTo>
                          <a:lnTo>
                            <a:pt x="277" y="492"/>
                          </a:lnTo>
                          <a:lnTo>
                            <a:pt x="277" y="490"/>
                          </a:lnTo>
                          <a:lnTo>
                            <a:pt x="275" y="490"/>
                          </a:lnTo>
                          <a:lnTo>
                            <a:pt x="273" y="488"/>
                          </a:lnTo>
                          <a:lnTo>
                            <a:pt x="273" y="486"/>
                          </a:lnTo>
                          <a:lnTo>
                            <a:pt x="275" y="486"/>
                          </a:lnTo>
                          <a:lnTo>
                            <a:pt x="275" y="484"/>
                          </a:lnTo>
                          <a:lnTo>
                            <a:pt x="273" y="484"/>
                          </a:lnTo>
                          <a:lnTo>
                            <a:pt x="275" y="484"/>
                          </a:lnTo>
                          <a:lnTo>
                            <a:pt x="275" y="482"/>
                          </a:lnTo>
                          <a:lnTo>
                            <a:pt x="277" y="482"/>
                          </a:lnTo>
                          <a:lnTo>
                            <a:pt x="279" y="482"/>
                          </a:lnTo>
                          <a:lnTo>
                            <a:pt x="279" y="484"/>
                          </a:lnTo>
                          <a:lnTo>
                            <a:pt x="281" y="484"/>
                          </a:lnTo>
                          <a:lnTo>
                            <a:pt x="281" y="482"/>
                          </a:lnTo>
                          <a:lnTo>
                            <a:pt x="282" y="482"/>
                          </a:lnTo>
                          <a:lnTo>
                            <a:pt x="284" y="482"/>
                          </a:lnTo>
                          <a:lnTo>
                            <a:pt x="284" y="480"/>
                          </a:lnTo>
                          <a:lnTo>
                            <a:pt x="286" y="480"/>
                          </a:lnTo>
                          <a:lnTo>
                            <a:pt x="286" y="479"/>
                          </a:lnTo>
                          <a:lnTo>
                            <a:pt x="284" y="479"/>
                          </a:lnTo>
                          <a:lnTo>
                            <a:pt x="284" y="477"/>
                          </a:lnTo>
                          <a:lnTo>
                            <a:pt x="284" y="475"/>
                          </a:lnTo>
                          <a:lnTo>
                            <a:pt x="284" y="473"/>
                          </a:lnTo>
                          <a:lnTo>
                            <a:pt x="284" y="471"/>
                          </a:lnTo>
                          <a:lnTo>
                            <a:pt x="284" y="469"/>
                          </a:lnTo>
                          <a:lnTo>
                            <a:pt x="286" y="469"/>
                          </a:lnTo>
                          <a:lnTo>
                            <a:pt x="286" y="467"/>
                          </a:lnTo>
                          <a:lnTo>
                            <a:pt x="288" y="467"/>
                          </a:lnTo>
                          <a:lnTo>
                            <a:pt x="288" y="465"/>
                          </a:lnTo>
                          <a:lnTo>
                            <a:pt x="288" y="463"/>
                          </a:lnTo>
                          <a:lnTo>
                            <a:pt x="290" y="463"/>
                          </a:lnTo>
                          <a:lnTo>
                            <a:pt x="290" y="461"/>
                          </a:lnTo>
                          <a:lnTo>
                            <a:pt x="290" y="459"/>
                          </a:lnTo>
                          <a:lnTo>
                            <a:pt x="290" y="457"/>
                          </a:lnTo>
                          <a:lnTo>
                            <a:pt x="288" y="457"/>
                          </a:lnTo>
                          <a:lnTo>
                            <a:pt x="288" y="456"/>
                          </a:lnTo>
                          <a:lnTo>
                            <a:pt x="286" y="456"/>
                          </a:lnTo>
                          <a:lnTo>
                            <a:pt x="286" y="454"/>
                          </a:lnTo>
                          <a:lnTo>
                            <a:pt x="284" y="454"/>
                          </a:lnTo>
                          <a:lnTo>
                            <a:pt x="284" y="452"/>
                          </a:lnTo>
                          <a:lnTo>
                            <a:pt x="282" y="452"/>
                          </a:lnTo>
                          <a:lnTo>
                            <a:pt x="281" y="452"/>
                          </a:lnTo>
                          <a:lnTo>
                            <a:pt x="281" y="450"/>
                          </a:lnTo>
                          <a:lnTo>
                            <a:pt x="279" y="450"/>
                          </a:lnTo>
                          <a:lnTo>
                            <a:pt x="277" y="448"/>
                          </a:lnTo>
                          <a:lnTo>
                            <a:pt x="275" y="448"/>
                          </a:lnTo>
                          <a:lnTo>
                            <a:pt x="275" y="446"/>
                          </a:lnTo>
                          <a:lnTo>
                            <a:pt x="273" y="446"/>
                          </a:lnTo>
                          <a:lnTo>
                            <a:pt x="271" y="446"/>
                          </a:lnTo>
                          <a:lnTo>
                            <a:pt x="271" y="444"/>
                          </a:lnTo>
                          <a:lnTo>
                            <a:pt x="271" y="442"/>
                          </a:lnTo>
                          <a:lnTo>
                            <a:pt x="269" y="442"/>
                          </a:lnTo>
                          <a:lnTo>
                            <a:pt x="269" y="440"/>
                          </a:lnTo>
                          <a:lnTo>
                            <a:pt x="269" y="438"/>
                          </a:lnTo>
                          <a:lnTo>
                            <a:pt x="269" y="436"/>
                          </a:lnTo>
                          <a:lnTo>
                            <a:pt x="269" y="434"/>
                          </a:lnTo>
                          <a:lnTo>
                            <a:pt x="267" y="434"/>
                          </a:lnTo>
                          <a:lnTo>
                            <a:pt x="267" y="432"/>
                          </a:lnTo>
                          <a:lnTo>
                            <a:pt x="265" y="432"/>
                          </a:lnTo>
                          <a:lnTo>
                            <a:pt x="265" y="431"/>
                          </a:lnTo>
                          <a:lnTo>
                            <a:pt x="265" y="429"/>
                          </a:lnTo>
                          <a:lnTo>
                            <a:pt x="263" y="429"/>
                          </a:lnTo>
                          <a:lnTo>
                            <a:pt x="263" y="427"/>
                          </a:lnTo>
                          <a:lnTo>
                            <a:pt x="263" y="429"/>
                          </a:lnTo>
                          <a:lnTo>
                            <a:pt x="261" y="429"/>
                          </a:lnTo>
                          <a:lnTo>
                            <a:pt x="259" y="429"/>
                          </a:lnTo>
                          <a:lnTo>
                            <a:pt x="257" y="429"/>
                          </a:lnTo>
                          <a:lnTo>
                            <a:pt x="257" y="431"/>
                          </a:lnTo>
                          <a:lnTo>
                            <a:pt x="257" y="429"/>
                          </a:lnTo>
                          <a:lnTo>
                            <a:pt x="256" y="429"/>
                          </a:lnTo>
                          <a:lnTo>
                            <a:pt x="256" y="431"/>
                          </a:lnTo>
                          <a:lnTo>
                            <a:pt x="256" y="432"/>
                          </a:lnTo>
                          <a:lnTo>
                            <a:pt x="254" y="432"/>
                          </a:lnTo>
                          <a:lnTo>
                            <a:pt x="252" y="432"/>
                          </a:lnTo>
                          <a:lnTo>
                            <a:pt x="250" y="432"/>
                          </a:lnTo>
                          <a:lnTo>
                            <a:pt x="248" y="432"/>
                          </a:lnTo>
                          <a:lnTo>
                            <a:pt x="246" y="432"/>
                          </a:lnTo>
                          <a:lnTo>
                            <a:pt x="246" y="434"/>
                          </a:lnTo>
                          <a:lnTo>
                            <a:pt x="246" y="432"/>
                          </a:lnTo>
                          <a:lnTo>
                            <a:pt x="244" y="432"/>
                          </a:lnTo>
                          <a:lnTo>
                            <a:pt x="242" y="432"/>
                          </a:lnTo>
                          <a:lnTo>
                            <a:pt x="240" y="432"/>
                          </a:lnTo>
                          <a:lnTo>
                            <a:pt x="238" y="432"/>
                          </a:lnTo>
                          <a:lnTo>
                            <a:pt x="236" y="432"/>
                          </a:lnTo>
                          <a:lnTo>
                            <a:pt x="234" y="432"/>
                          </a:lnTo>
                          <a:lnTo>
                            <a:pt x="234" y="434"/>
                          </a:lnTo>
                          <a:lnTo>
                            <a:pt x="234" y="436"/>
                          </a:lnTo>
                          <a:lnTo>
                            <a:pt x="233" y="436"/>
                          </a:lnTo>
                          <a:lnTo>
                            <a:pt x="233" y="434"/>
                          </a:lnTo>
                          <a:lnTo>
                            <a:pt x="231" y="434"/>
                          </a:lnTo>
                          <a:lnTo>
                            <a:pt x="231" y="436"/>
                          </a:lnTo>
                          <a:lnTo>
                            <a:pt x="231" y="438"/>
                          </a:lnTo>
                          <a:lnTo>
                            <a:pt x="229" y="438"/>
                          </a:lnTo>
                          <a:lnTo>
                            <a:pt x="229" y="440"/>
                          </a:lnTo>
                          <a:lnTo>
                            <a:pt x="227" y="442"/>
                          </a:lnTo>
                          <a:lnTo>
                            <a:pt x="227" y="444"/>
                          </a:lnTo>
                          <a:lnTo>
                            <a:pt x="225" y="444"/>
                          </a:lnTo>
                          <a:lnTo>
                            <a:pt x="223" y="444"/>
                          </a:lnTo>
                          <a:lnTo>
                            <a:pt x="221" y="446"/>
                          </a:lnTo>
                          <a:lnTo>
                            <a:pt x="219" y="446"/>
                          </a:lnTo>
                          <a:lnTo>
                            <a:pt x="217" y="446"/>
                          </a:lnTo>
                          <a:lnTo>
                            <a:pt x="215" y="446"/>
                          </a:lnTo>
                          <a:lnTo>
                            <a:pt x="213" y="446"/>
                          </a:lnTo>
                          <a:lnTo>
                            <a:pt x="211" y="446"/>
                          </a:lnTo>
                          <a:lnTo>
                            <a:pt x="209" y="446"/>
                          </a:lnTo>
                          <a:lnTo>
                            <a:pt x="209" y="448"/>
                          </a:lnTo>
                          <a:lnTo>
                            <a:pt x="209" y="446"/>
                          </a:lnTo>
                          <a:lnTo>
                            <a:pt x="208" y="446"/>
                          </a:lnTo>
                          <a:lnTo>
                            <a:pt x="208" y="444"/>
                          </a:lnTo>
                          <a:lnTo>
                            <a:pt x="208" y="442"/>
                          </a:lnTo>
                          <a:lnTo>
                            <a:pt x="208" y="440"/>
                          </a:lnTo>
                          <a:lnTo>
                            <a:pt x="206" y="440"/>
                          </a:lnTo>
                          <a:lnTo>
                            <a:pt x="206" y="438"/>
                          </a:lnTo>
                          <a:lnTo>
                            <a:pt x="206" y="440"/>
                          </a:lnTo>
                          <a:lnTo>
                            <a:pt x="204" y="440"/>
                          </a:lnTo>
                          <a:lnTo>
                            <a:pt x="204" y="442"/>
                          </a:lnTo>
                          <a:lnTo>
                            <a:pt x="202" y="442"/>
                          </a:lnTo>
                          <a:lnTo>
                            <a:pt x="200" y="442"/>
                          </a:lnTo>
                          <a:lnTo>
                            <a:pt x="198" y="442"/>
                          </a:lnTo>
                          <a:lnTo>
                            <a:pt x="196" y="442"/>
                          </a:lnTo>
                          <a:lnTo>
                            <a:pt x="194" y="442"/>
                          </a:lnTo>
                          <a:lnTo>
                            <a:pt x="192" y="442"/>
                          </a:lnTo>
                          <a:lnTo>
                            <a:pt x="192" y="444"/>
                          </a:lnTo>
                          <a:lnTo>
                            <a:pt x="192" y="442"/>
                          </a:lnTo>
                          <a:lnTo>
                            <a:pt x="190" y="442"/>
                          </a:lnTo>
                          <a:lnTo>
                            <a:pt x="190" y="444"/>
                          </a:lnTo>
                          <a:lnTo>
                            <a:pt x="190" y="442"/>
                          </a:lnTo>
                          <a:lnTo>
                            <a:pt x="190" y="444"/>
                          </a:lnTo>
                          <a:lnTo>
                            <a:pt x="188" y="444"/>
                          </a:lnTo>
                          <a:lnTo>
                            <a:pt x="186" y="444"/>
                          </a:lnTo>
                          <a:lnTo>
                            <a:pt x="186" y="446"/>
                          </a:lnTo>
                          <a:lnTo>
                            <a:pt x="185" y="446"/>
                          </a:lnTo>
                          <a:lnTo>
                            <a:pt x="183" y="446"/>
                          </a:lnTo>
                          <a:lnTo>
                            <a:pt x="181" y="446"/>
                          </a:lnTo>
                          <a:lnTo>
                            <a:pt x="181" y="448"/>
                          </a:lnTo>
                          <a:lnTo>
                            <a:pt x="181" y="446"/>
                          </a:lnTo>
                          <a:lnTo>
                            <a:pt x="179" y="446"/>
                          </a:lnTo>
                          <a:lnTo>
                            <a:pt x="179" y="444"/>
                          </a:lnTo>
                          <a:lnTo>
                            <a:pt x="179" y="446"/>
                          </a:lnTo>
                          <a:lnTo>
                            <a:pt x="179" y="444"/>
                          </a:lnTo>
                          <a:lnTo>
                            <a:pt x="177" y="444"/>
                          </a:lnTo>
                          <a:lnTo>
                            <a:pt x="175" y="444"/>
                          </a:lnTo>
                          <a:lnTo>
                            <a:pt x="173" y="444"/>
                          </a:lnTo>
                          <a:lnTo>
                            <a:pt x="173" y="446"/>
                          </a:lnTo>
                          <a:lnTo>
                            <a:pt x="171" y="446"/>
                          </a:lnTo>
                          <a:lnTo>
                            <a:pt x="171" y="444"/>
                          </a:lnTo>
                          <a:lnTo>
                            <a:pt x="171" y="442"/>
                          </a:lnTo>
                          <a:lnTo>
                            <a:pt x="169" y="442"/>
                          </a:lnTo>
                          <a:lnTo>
                            <a:pt x="169" y="444"/>
                          </a:lnTo>
                          <a:lnTo>
                            <a:pt x="167" y="444"/>
                          </a:lnTo>
                          <a:lnTo>
                            <a:pt x="167" y="442"/>
                          </a:lnTo>
                          <a:lnTo>
                            <a:pt x="167" y="444"/>
                          </a:lnTo>
                          <a:lnTo>
                            <a:pt x="165" y="444"/>
                          </a:lnTo>
                          <a:lnTo>
                            <a:pt x="165" y="442"/>
                          </a:lnTo>
                          <a:lnTo>
                            <a:pt x="163" y="442"/>
                          </a:lnTo>
                          <a:lnTo>
                            <a:pt x="161" y="442"/>
                          </a:lnTo>
                          <a:lnTo>
                            <a:pt x="161" y="440"/>
                          </a:lnTo>
                          <a:lnTo>
                            <a:pt x="160" y="442"/>
                          </a:lnTo>
                          <a:lnTo>
                            <a:pt x="160" y="440"/>
                          </a:lnTo>
                          <a:lnTo>
                            <a:pt x="158" y="440"/>
                          </a:lnTo>
                          <a:lnTo>
                            <a:pt x="158" y="438"/>
                          </a:lnTo>
                          <a:lnTo>
                            <a:pt x="160" y="436"/>
                          </a:lnTo>
                          <a:lnTo>
                            <a:pt x="160" y="434"/>
                          </a:lnTo>
                          <a:lnTo>
                            <a:pt x="161" y="432"/>
                          </a:lnTo>
                          <a:lnTo>
                            <a:pt x="161" y="431"/>
                          </a:lnTo>
                          <a:lnTo>
                            <a:pt x="163" y="431"/>
                          </a:lnTo>
                          <a:lnTo>
                            <a:pt x="163" y="429"/>
                          </a:lnTo>
                          <a:lnTo>
                            <a:pt x="163" y="427"/>
                          </a:lnTo>
                          <a:lnTo>
                            <a:pt x="163" y="425"/>
                          </a:lnTo>
                          <a:lnTo>
                            <a:pt x="165" y="425"/>
                          </a:lnTo>
                          <a:lnTo>
                            <a:pt x="165" y="423"/>
                          </a:lnTo>
                          <a:lnTo>
                            <a:pt x="165" y="421"/>
                          </a:lnTo>
                          <a:lnTo>
                            <a:pt x="165" y="419"/>
                          </a:lnTo>
                          <a:lnTo>
                            <a:pt x="167" y="419"/>
                          </a:lnTo>
                          <a:lnTo>
                            <a:pt x="167" y="417"/>
                          </a:lnTo>
                          <a:lnTo>
                            <a:pt x="167" y="415"/>
                          </a:lnTo>
                          <a:lnTo>
                            <a:pt x="165" y="415"/>
                          </a:lnTo>
                          <a:lnTo>
                            <a:pt x="165" y="413"/>
                          </a:lnTo>
                          <a:lnTo>
                            <a:pt x="163" y="411"/>
                          </a:lnTo>
                          <a:lnTo>
                            <a:pt x="163" y="413"/>
                          </a:lnTo>
                          <a:lnTo>
                            <a:pt x="163" y="411"/>
                          </a:lnTo>
                          <a:lnTo>
                            <a:pt x="165" y="409"/>
                          </a:lnTo>
                          <a:lnTo>
                            <a:pt x="163" y="409"/>
                          </a:lnTo>
                          <a:lnTo>
                            <a:pt x="163" y="408"/>
                          </a:lnTo>
                          <a:lnTo>
                            <a:pt x="165" y="408"/>
                          </a:lnTo>
                          <a:lnTo>
                            <a:pt x="165" y="406"/>
                          </a:lnTo>
                          <a:lnTo>
                            <a:pt x="165" y="404"/>
                          </a:lnTo>
                          <a:lnTo>
                            <a:pt x="167" y="404"/>
                          </a:lnTo>
                          <a:lnTo>
                            <a:pt x="167" y="402"/>
                          </a:lnTo>
                          <a:lnTo>
                            <a:pt x="167" y="400"/>
                          </a:lnTo>
                          <a:lnTo>
                            <a:pt x="167" y="398"/>
                          </a:lnTo>
                          <a:lnTo>
                            <a:pt x="169" y="398"/>
                          </a:lnTo>
                          <a:lnTo>
                            <a:pt x="169" y="396"/>
                          </a:lnTo>
                          <a:lnTo>
                            <a:pt x="171" y="396"/>
                          </a:lnTo>
                          <a:lnTo>
                            <a:pt x="171" y="394"/>
                          </a:lnTo>
                          <a:lnTo>
                            <a:pt x="171" y="392"/>
                          </a:lnTo>
                          <a:lnTo>
                            <a:pt x="173" y="392"/>
                          </a:lnTo>
                          <a:lnTo>
                            <a:pt x="175" y="392"/>
                          </a:lnTo>
                          <a:lnTo>
                            <a:pt x="175" y="390"/>
                          </a:lnTo>
                          <a:lnTo>
                            <a:pt x="177" y="390"/>
                          </a:lnTo>
                          <a:lnTo>
                            <a:pt x="179" y="390"/>
                          </a:lnTo>
                          <a:lnTo>
                            <a:pt x="179" y="388"/>
                          </a:lnTo>
                          <a:lnTo>
                            <a:pt x="181" y="388"/>
                          </a:lnTo>
                          <a:lnTo>
                            <a:pt x="181" y="386"/>
                          </a:lnTo>
                          <a:lnTo>
                            <a:pt x="181" y="384"/>
                          </a:lnTo>
                          <a:lnTo>
                            <a:pt x="181" y="383"/>
                          </a:lnTo>
                          <a:lnTo>
                            <a:pt x="181" y="381"/>
                          </a:lnTo>
                          <a:lnTo>
                            <a:pt x="181" y="379"/>
                          </a:lnTo>
                          <a:lnTo>
                            <a:pt x="183" y="379"/>
                          </a:lnTo>
                          <a:lnTo>
                            <a:pt x="183" y="377"/>
                          </a:lnTo>
                          <a:lnTo>
                            <a:pt x="185" y="377"/>
                          </a:lnTo>
                          <a:lnTo>
                            <a:pt x="186" y="377"/>
                          </a:lnTo>
                          <a:lnTo>
                            <a:pt x="188" y="377"/>
                          </a:lnTo>
                          <a:lnTo>
                            <a:pt x="188" y="375"/>
                          </a:lnTo>
                          <a:lnTo>
                            <a:pt x="186" y="375"/>
                          </a:lnTo>
                          <a:lnTo>
                            <a:pt x="186" y="373"/>
                          </a:lnTo>
                          <a:lnTo>
                            <a:pt x="188" y="373"/>
                          </a:lnTo>
                          <a:lnTo>
                            <a:pt x="190" y="373"/>
                          </a:lnTo>
                          <a:lnTo>
                            <a:pt x="190" y="371"/>
                          </a:lnTo>
                          <a:lnTo>
                            <a:pt x="190" y="369"/>
                          </a:lnTo>
                          <a:lnTo>
                            <a:pt x="192" y="369"/>
                          </a:lnTo>
                          <a:lnTo>
                            <a:pt x="192" y="367"/>
                          </a:lnTo>
                          <a:lnTo>
                            <a:pt x="190" y="367"/>
                          </a:lnTo>
                          <a:lnTo>
                            <a:pt x="190" y="365"/>
                          </a:lnTo>
                          <a:lnTo>
                            <a:pt x="190" y="363"/>
                          </a:lnTo>
                          <a:lnTo>
                            <a:pt x="190" y="361"/>
                          </a:lnTo>
                          <a:lnTo>
                            <a:pt x="188" y="361"/>
                          </a:lnTo>
                          <a:lnTo>
                            <a:pt x="188" y="360"/>
                          </a:lnTo>
                          <a:lnTo>
                            <a:pt x="186" y="360"/>
                          </a:lnTo>
                          <a:lnTo>
                            <a:pt x="186" y="358"/>
                          </a:lnTo>
                          <a:lnTo>
                            <a:pt x="185" y="358"/>
                          </a:lnTo>
                          <a:lnTo>
                            <a:pt x="183" y="358"/>
                          </a:lnTo>
                          <a:lnTo>
                            <a:pt x="181" y="358"/>
                          </a:lnTo>
                          <a:lnTo>
                            <a:pt x="179" y="358"/>
                          </a:lnTo>
                          <a:lnTo>
                            <a:pt x="177" y="358"/>
                          </a:lnTo>
                          <a:lnTo>
                            <a:pt x="177" y="356"/>
                          </a:lnTo>
                          <a:lnTo>
                            <a:pt x="175" y="356"/>
                          </a:lnTo>
                          <a:lnTo>
                            <a:pt x="175" y="354"/>
                          </a:lnTo>
                          <a:lnTo>
                            <a:pt x="173" y="354"/>
                          </a:lnTo>
                          <a:lnTo>
                            <a:pt x="173" y="352"/>
                          </a:lnTo>
                          <a:lnTo>
                            <a:pt x="171" y="352"/>
                          </a:lnTo>
                          <a:lnTo>
                            <a:pt x="171" y="350"/>
                          </a:lnTo>
                          <a:lnTo>
                            <a:pt x="169" y="350"/>
                          </a:lnTo>
                          <a:lnTo>
                            <a:pt x="169" y="348"/>
                          </a:lnTo>
                          <a:lnTo>
                            <a:pt x="167" y="348"/>
                          </a:lnTo>
                          <a:lnTo>
                            <a:pt x="165" y="348"/>
                          </a:lnTo>
                          <a:lnTo>
                            <a:pt x="163" y="348"/>
                          </a:lnTo>
                          <a:lnTo>
                            <a:pt x="163" y="346"/>
                          </a:lnTo>
                          <a:lnTo>
                            <a:pt x="163" y="344"/>
                          </a:lnTo>
                          <a:lnTo>
                            <a:pt x="161" y="344"/>
                          </a:lnTo>
                          <a:lnTo>
                            <a:pt x="160" y="344"/>
                          </a:lnTo>
                          <a:lnTo>
                            <a:pt x="160" y="342"/>
                          </a:lnTo>
                          <a:lnTo>
                            <a:pt x="158" y="342"/>
                          </a:lnTo>
                          <a:lnTo>
                            <a:pt x="158" y="340"/>
                          </a:lnTo>
                          <a:lnTo>
                            <a:pt x="160" y="338"/>
                          </a:lnTo>
                          <a:lnTo>
                            <a:pt x="161" y="338"/>
                          </a:lnTo>
                          <a:lnTo>
                            <a:pt x="161" y="336"/>
                          </a:lnTo>
                          <a:lnTo>
                            <a:pt x="161" y="335"/>
                          </a:lnTo>
                          <a:lnTo>
                            <a:pt x="161" y="333"/>
                          </a:lnTo>
                          <a:lnTo>
                            <a:pt x="163" y="333"/>
                          </a:lnTo>
                          <a:lnTo>
                            <a:pt x="163" y="331"/>
                          </a:lnTo>
                          <a:lnTo>
                            <a:pt x="165" y="331"/>
                          </a:lnTo>
                          <a:lnTo>
                            <a:pt x="165" y="329"/>
                          </a:lnTo>
                          <a:lnTo>
                            <a:pt x="165" y="327"/>
                          </a:lnTo>
                          <a:lnTo>
                            <a:pt x="165" y="325"/>
                          </a:lnTo>
                          <a:lnTo>
                            <a:pt x="165" y="323"/>
                          </a:lnTo>
                          <a:lnTo>
                            <a:pt x="165" y="321"/>
                          </a:lnTo>
                          <a:lnTo>
                            <a:pt x="165" y="319"/>
                          </a:lnTo>
                          <a:lnTo>
                            <a:pt x="165" y="317"/>
                          </a:lnTo>
                          <a:lnTo>
                            <a:pt x="165" y="315"/>
                          </a:lnTo>
                          <a:lnTo>
                            <a:pt x="165" y="313"/>
                          </a:lnTo>
                          <a:lnTo>
                            <a:pt x="163" y="313"/>
                          </a:lnTo>
                          <a:lnTo>
                            <a:pt x="163" y="311"/>
                          </a:lnTo>
                          <a:lnTo>
                            <a:pt x="163" y="310"/>
                          </a:lnTo>
                          <a:lnTo>
                            <a:pt x="163" y="308"/>
                          </a:lnTo>
                          <a:lnTo>
                            <a:pt x="163" y="306"/>
                          </a:lnTo>
                          <a:lnTo>
                            <a:pt x="163" y="304"/>
                          </a:lnTo>
                          <a:lnTo>
                            <a:pt x="165" y="304"/>
                          </a:lnTo>
                          <a:lnTo>
                            <a:pt x="163" y="304"/>
                          </a:lnTo>
                          <a:lnTo>
                            <a:pt x="163" y="302"/>
                          </a:lnTo>
                          <a:lnTo>
                            <a:pt x="161" y="302"/>
                          </a:lnTo>
                          <a:lnTo>
                            <a:pt x="161" y="300"/>
                          </a:lnTo>
                          <a:lnTo>
                            <a:pt x="161" y="298"/>
                          </a:lnTo>
                          <a:lnTo>
                            <a:pt x="160" y="298"/>
                          </a:lnTo>
                          <a:lnTo>
                            <a:pt x="160" y="296"/>
                          </a:lnTo>
                          <a:lnTo>
                            <a:pt x="158" y="296"/>
                          </a:lnTo>
                          <a:lnTo>
                            <a:pt x="156" y="296"/>
                          </a:lnTo>
                          <a:lnTo>
                            <a:pt x="156" y="294"/>
                          </a:lnTo>
                          <a:lnTo>
                            <a:pt x="154" y="294"/>
                          </a:lnTo>
                          <a:lnTo>
                            <a:pt x="152" y="294"/>
                          </a:lnTo>
                          <a:lnTo>
                            <a:pt x="150" y="294"/>
                          </a:lnTo>
                          <a:lnTo>
                            <a:pt x="148" y="294"/>
                          </a:lnTo>
                          <a:lnTo>
                            <a:pt x="146" y="294"/>
                          </a:lnTo>
                          <a:lnTo>
                            <a:pt x="144" y="294"/>
                          </a:lnTo>
                          <a:lnTo>
                            <a:pt x="142" y="294"/>
                          </a:lnTo>
                          <a:lnTo>
                            <a:pt x="140" y="294"/>
                          </a:lnTo>
                          <a:lnTo>
                            <a:pt x="138" y="294"/>
                          </a:lnTo>
                          <a:lnTo>
                            <a:pt x="137" y="294"/>
                          </a:lnTo>
                          <a:lnTo>
                            <a:pt x="133" y="294"/>
                          </a:lnTo>
                          <a:lnTo>
                            <a:pt x="133" y="292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29" y="294"/>
                          </a:lnTo>
                          <a:lnTo>
                            <a:pt x="127" y="294"/>
                          </a:lnTo>
                          <a:lnTo>
                            <a:pt x="125" y="294"/>
                          </a:lnTo>
                          <a:lnTo>
                            <a:pt x="125" y="296"/>
                          </a:lnTo>
                          <a:lnTo>
                            <a:pt x="123" y="296"/>
                          </a:lnTo>
                          <a:lnTo>
                            <a:pt x="123" y="298"/>
                          </a:lnTo>
                          <a:lnTo>
                            <a:pt x="121" y="298"/>
                          </a:lnTo>
                          <a:lnTo>
                            <a:pt x="121" y="300"/>
                          </a:lnTo>
                          <a:lnTo>
                            <a:pt x="119" y="300"/>
                          </a:lnTo>
                          <a:lnTo>
                            <a:pt x="119" y="302"/>
                          </a:lnTo>
                          <a:lnTo>
                            <a:pt x="117" y="302"/>
                          </a:lnTo>
                          <a:lnTo>
                            <a:pt x="117" y="304"/>
                          </a:lnTo>
                          <a:lnTo>
                            <a:pt x="115" y="304"/>
                          </a:lnTo>
                          <a:lnTo>
                            <a:pt x="115" y="306"/>
                          </a:lnTo>
                          <a:lnTo>
                            <a:pt x="113" y="308"/>
                          </a:lnTo>
                          <a:lnTo>
                            <a:pt x="112" y="308"/>
                          </a:lnTo>
                          <a:lnTo>
                            <a:pt x="112" y="310"/>
                          </a:lnTo>
                          <a:lnTo>
                            <a:pt x="110" y="310"/>
                          </a:lnTo>
                          <a:lnTo>
                            <a:pt x="108" y="311"/>
                          </a:lnTo>
                          <a:lnTo>
                            <a:pt x="106" y="311"/>
                          </a:lnTo>
                          <a:lnTo>
                            <a:pt x="104" y="311"/>
                          </a:lnTo>
                          <a:lnTo>
                            <a:pt x="102" y="311"/>
                          </a:lnTo>
                          <a:lnTo>
                            <a:pt x="100" y="311"/>
                          </a:lnTo>
                          <a:lnTo>
                            <a:pt x="98" y="311"/>
                          </a:lnTo>
                          <a:lnTo>
                            <a:pt x="96" y="310"/>
                          </a:lnTo>
                          <a:lnTo>
                            <a:pt x="94" y="310"/>
                          </a:lnTo>
                          <a:lnTo>
                            <a:pt x="92" y="310"/>
                          </a:lnTo>
                          <a:lnTo>
                            <a:pt x="90" y="310"/>
                          </a:lnTo>
                          <a:lnTo>
                            <a:pt x="89" y="310"/>
                          </a:lnTo>
                          <a:lnTo>
                            <a:pt x="87" y="310"/>
                          </a:lnTo>
                          <a:lnTo>
                            <a:pt x="85" y="311"/>
                          </a:lnTo>
                          <a:lnTo>
                            <a:pt x="83" y="311"/>
                          </a:lnTo>
                          <a:lnTo>
                            <a:pt x="81" y="311"/>
                          </a:lnTo>
                          <a:lnTo>
                            <a:pt x="79" y="311"/>
                          </a:lnTo>
                          <a:lnTo>
                            <a:pt x="77" y="311"/>
                          </a:lnTo>
                          <a:lnTo>
                            <a:pt x="75" y="311"/>
                          </a:lnTo>
                          <a:lnTo>
                            <a:pt x="73" y="311"/>
                          </a:lnTo>
                          <a:lnTo>
                            <a:pt x="71" y="311"/>
                          </a:lnTo>
                          <a:lnTo>
                            <a:pt x="71" y="313"/>
                          </a:lnTo>
                          <a:lnTo>
                            <a:pt x="69" y="313"/>
                          </a:lnTo>
                          <a:lnTo>
                            <a:pt x="67" y="313"/>
                          </a:lnTo>
                          <a:lnTo>
                            <a:pt x="65" y="313"/>
                          </a:lnTo>
                          <a:lnTo>
                            <a:pt x="64" y="313"/>
                          </a:lnTo>
                          <a:lnTo>
                            <a:pt x="62" y="313"/>
                          </a:lnTo>
                          <a:lnTo>
                            <a:pt x="60" y="313"/>
                          </a:lnTo>
                          <a:lnTo>
                            <a:pt x="60" y="315"/>
                          </a:lnTo>
                          <a:lnTo>
                            <a:pt x="58" y="315"/>
                          </a:lnTo>
                          <a:lnTo>
                            <a:pt x="58" y="317"/>
                          </a:lnTo>
                          <a:lnTo>
                            <a:pt x="56" y="317"/>
                          </a:lnTo>
                          <a:lnTo>
                            <a:pt x="54" y="317"/>
                          </a:lnTo>
                          <a:lnTo>
                            <a:pt x="52" y="317"/>
                          </a:lnTo>
                          <a:lnTo>
                            <a:pt x="52" y="319"/>
                          </a:lnTo>
                          <a:lnTo>
                            <a:pt x="50" y="319"/>
                          </a:lnTo>
                          <a:lnTo>
                            <a:pt x="50" y="321"/>
                          </a:lnTo>
                          <a:lnTo>
                            <a:pt x="48" y="321"/>
                          </a:lnTo>
                          <a:lnTo>
                            <a:pt x="48" y="319"/>
                          </a:lnTo>
                          <a:lnTo>
                            <a:pt x="46" y="319"/>
                          </a:lnTo>
                          <a:lnTo>
                            <a:pt x="46" y="321"/>
                          </a:lnTo>
                          <a:lnTo>
                            <a:pt x="44" y="321"/>
                          </a:lnTo>
                          <a:lnTo>
                            <a:pt x="42" y="321"/>
                          </a:lnTo>
                          <a:lnTo>
                            <a:pt x="42" y="319"/>
                          </a:lnTo>
                          <a:lnTo>
                            <a:pt x="41" y="319"/>
                          </a:lnTo>
                          <a:lnTo>
                            <a:pt x="41" y="317"/>
                          </a:lnTo>
                          <a:lnTo>
                            <a:pt x="39" y="317"/>
                          </a:lnTo>
                          <a:lnTo>
                            <a:pt x="37" y="317"/>
                          </a:lnTo>
                          <a:lnTo>
                            <a:pt x="35" y="317"/>
                          </a:lnTo>
                          <a:lnTo>
                            <a:pt x="35" y="315"/>
                          </a:lnTo>
                          <a:lnTo>
                            <a:pt x="33" y="315"/>
                          </a:lnTo>
                          <a:lnTo>
                            <a:pt x="33" y="313"/>
                          </a:lnTo>
                          <a:lnTo>
                            <a:pt x="33" y="311"/>
                          </a:lnTo>
                          <a:lnTo>
                            <a:pt x="31" y="311"/>
                          </a:lnTo>
                          <a:lnTo>
                            <a:pt x="31" y="310"/>
                          </a:lnTo>
                          <a:lnTo>
                            <a:pt x="29" y="310"/>
                          </a:lnTo>
                          <a:lnTo>
                            <a:pt x="27" y="310"/>
                          </a:lnTo>
                          <a:lnTo>
                            <a:pt x="25" y="310"/>
                          </a:lnTo>
                          <a:lnTo>
                            <a:pt x="23" y="310"/>
                          </a:lnTo>
                          <a:lnTo>
                            <a:pt x="21" y="310"/>
                          </a:lnTo>
                          <a:lnTo>
                            <a:pt x="21" y="308"/>
                          </a:lnTo>
                          <a:lnTo>
                            <a:pt x="19" y="308"/>
                          </a:lnTo>
                          <a:lnTo>
                            <a:pt x="19" y="306"/>
                          </a:lnTo>
                          <a:lnTo>
                            <a:pt x="19" y="304"/>
                          </a:lnTo>
                          <a:lnTo>
                            <a:pt x="19" y="302"/>
                          </a:lnTo>
                          <a:lnTo>
                            <a:pt x="17" y="302"/>
                          </a:lnTo>
                          <a:lnTo>
                            <a:pt x="17" y="300"/>
                          </a:lnTo>
                          <a:lnTo>
                            <a:pt x="17" y="298"/>
                          </a:lnTo>
                          <a:lnTo>
                            <a:pt x="19" y="298"/>
                          </a:lnTo>
                          <a:lnTo>
                            <a:pt x="17" y="298"/>
                          </a:lnTo>
                          <a:lnTo>
                            <a:pt x="17" y="296"/>
                          </a:lnTo>
                          <a:lnTo>
                            <a:pt x="19" y="296"/>
                          </a:lnTo>
                          <a:lnTo>
                            <a:pt x="19" y="294"/>
                          </a:lnTo>
                          <a:lnTo>
                            <a:pt x="19" y="292"/>
                          </a:lnTo>
                          <a:lnTo>
                            <a:pt x="19" y="290"/>
                          </a:lnTo>
                          <a:lnTo>
                            <a:pt x="17" y="290"/>
                          </a:lnTo>
                          <a:lnTo>
                            <a:pt x="17" y="288"/>
                          </a:lnTo>
                          <a:lnTo>
                            <a:pt x="16" y="288"/>
                          </a:lnTo>
                          <a:lnTo>
                            <a:pt x="16" y="287"/>
                          </a:lnTo>
                          <a:lnTo>
                            <a:pt x="16" y="285"/>
                          </a:lnTo>
                          <a:lnTo>
                            <a:pt x="16" y="283"/>
                          </a:lnTo>
                          <a:lnTo>
                            <a:pt x="14" y="283"/>
                          </a:lnTo>
                          <a:lnTo>
                            <a:pt x="12" y="283"/>
                          </a:lnTo>
                          <a:lnTo>
                            <a:pt x="12" y="281"/>
                          </a:lnTo>
                          <a:lnTo>
                            <a:pt x="14" y="281"/>
                          </a:lnTo>
                          <a:lnTo>
                            <a:pt x="12" y="281"/>
                          </a:lnTo>
                          <a:lnTo>
                            <a:pt x="14" y="281"/>
                          </a:lnTo>
                          <a:lnTo>
                            <a:pt x="14" y="279"/>
                          </a:lnTo>
                          <a:lnTo>
                            <a:pt x="12" y="279"/>
                          </a:lnTo>
                          <a:lnTo>
                            <a:pt x="12" y="277"/>
                          </a:lnTo>
                          <a:lnTo>
                            <a:pt x="12" y="275"/>
                          </a:lnTo>
                          <a:lnTo>
                            <a:pt x="12" y="273"/>
                          </a:lnTo>
                          <a:lnTo>
                            <a:pt x="14" y="273"/>
                          </a:lnTo>
                          <a:lnTo>
                            <a:pt x="12" y="273"/>
                          </a:lnTo>
                          <a:lnTo>
                            <a:pt x="12" y="271"/>
                          </a:lnTo>
                          <a:lnTo>
                            <a:pt x="12" y="269"/>
                          </a:lnTo>
                          <a:lnTo>
                            <a:pt x="12" y="267"/>
                          </a:lnTo>
                          <a:lnTo>
                            <a:pt x="10" y="267"/>
                          </a:lnTo>
                          <a:lnTo>
                            <a:pt x="10" y="265"/>
                          </a:lnTo>
                          <a:lnTo>
                            <a:pt x="10" y="263"/>
                          </a:lnTo>
                          <a:lnTo>
                            <a:pt x="10" y="262"/>
                          </a:lnTo>
                          <a:lnTo>
                            <a:pt x="10" y="260"/>
                          </a:lnTo>
                          <a:lnTo>
                            <a:pt x="12" y="260"/>
                          </a:lnTo>
                          <a:lnTo>
                            <a:pt x="12" y="258"/>
                          </a:lnTo>
                          <a:lnTo>
                            <a:pt x="12" y="256"/>
                          </a:lnTo>
                          <a:lnTo>
                            <a:pt x="10" y="256"/>
                          </a:lnTo>
                          <a:lnTo>
                            <a:pt x="10" y="254"/>
                          </a:lnTo>
                          <a:lnTo>
                            <a:pt x="8" y="254"/>
                          </a:lnTo>
                          <a:lnTo>
                            <a:pt x="8" y="252"/>
                          </a:lnTo>
                          <a:lnTo>
                            <a:pt x="6" y="252"/>
                          </a:lnTo>
                          <a:lnTo>
                            <a:pt x="6" y="250"/>
                          </a:lnTo>
                          <a:lnTo>
                            <a:pt x="4" y="250"/>
                          </a:lnTo>
                          <a:lnTo>
                            <a:pt x="4" y="248"/>
                          </a:lnTo>
                          <a:lnTo>
                            <a:pt x="4" y="246"/>
                          </a:lnTo>
                          <a:lnTo>
                            <a:pt x="4" y="244"/>
                          </a:lnTo>
                          <a:lnTo>
                            <a:pt x="6" y="244"/>
                          </a:lnTo>
                          <a:lnTo>
                            <a:pt x="6" y="242"/>
                          </a:lnTo>
                          <a:lnTo>
                            <a:pt x="6" y="240"/>
                          </a:lnTo>
                          <a:lnTo>
                            <a:pt x="6" y="239"/>
                          </a:lnTo>
                          <a:lnTo>
                            <a:pt x="6" y="237"/>
                          </a:lnTo>
                          <a:lnTo>
                            <a:pt x="4" y="237"/>
                          </a:lnTo>
                          <a:lnTo>
                            <a:pt x="4" y="235"/>
                          </a:lnTo>
                          <a:lnTo>
                            <a:pt x="2" y="235"/>
                          </a:lnTo>
                          <a:lnTo>
                            <a:pt x="2" y="233"/>
                          </a:lnTo>
                          <a:lnTo>
                            <a:pt x="0" y="231"/>
                          </a:lnTo>
                          <a:lnTo>
                            <a:pt x="0" y="229"/>
                          </a:lnTo>
                          <a:lnTo>
                            <a:pt x="0" y="227"/>
                          </a:lnTo>
                          <a:lnTo>
                            <a:pt x="0" y="225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0" y="223"/>
                          </a:lnTo>
                          <a:lnTo>
                            <a:pt x="0" y="221"/>
                          </a:lnTo>
                          <a:lnTo>
                            <a:pt x="0" y="219"/>
                          </a:lnTo>
                          <a:lnTo>
                            <a:pt x="0" y="217"/>
                          </a:lnTo>
                          <a:lnTo>
                            <a:pt x="0" y="215"/>
                          </a:lnTo>
                          <a:lnTo>
                            <a:pt x="2" y="215"/>
                          </a:lnTo>
                          <a:lnTo>
                            <a:pt x="2" y="214"/>
                          </a:lnTo>
                          <a:lnTo>
                            <a:pt x="0" y="214"/>
                          </a:lnTo>
                          <a:lnTo>
                            <a:pt x="0" y="212"/>
                          </a:lnTo>
                          <a:lnTo>
                            <a:pt x="0" y="210"/>
                          </a:lnTo>
                          <a:lnTo>
                            <a:pt x="0" y="208"/>
                          </a:lnTo>
                          <a:lnTo>
                            <a:pt x="0" y="206"/>
                          </a:lnTo>
                          <a:lnTo>
                            <a:pt x="0" y="204"/>
                          </a:lnTo>
                          <a:lnTo>
                            <a:pt x="0" y="202"/>
                          </a:lnTo>
                          <a:lnTo>
                            <a:pt x="2" y="202"/>
                          </a:lnTo>
                          <a:lnTo>
                            <a:pt x="4" y="202"/>
                          </a:lnTo>
                          <a:lnTo>
                            <a:pt x="4" y="200"/>
                          </a:lnTo>
                          <a:lnTo>
                            <a:pt x="2" y="198"/>
                          </a:lnTo>
                          <a:lnTo>
                            <a:pt x="2" y="196"/>
                          </a:lnTo>
                          <a:lnTo>
                            <a:pt x="4" y="196"/>
                          </a:lnTo>
                          <a:lnTo>
                            <a:pt x="4" y="194"/>
                          </a:lnTo>
                          <a:lnTo>
                            <a:pt x="6" y="194"/>
                          </a:lnTo>
                          <a:lnTo>
                            <a:pt x="6" y="192"/>
                          </a:lnTo>
                          <a:lnTo>
                            <a:pt x="6" y="191"/>
                          </a:lnTo>
                          <a:lnTo>
                            <a:pt x="4" y="191"/>
                          </a:lnTo>
                          <a:lnTo>
                            <a:pt x="4" y="189"/>
                          </a:lnTo>
                          <a:lnTo>
                            <a:pt x="4" y="187"/>
                          </a:lnTo>
                          <a:lnTo>
                            <a:pt x="2" y="187"/>
                          </a:lnTo>
                          <a:lnTo>
                            <a:pt x="2" y="183"/>
                          </a:lnTo>
                          <a:lnTo>
                            <a:pt x="0" y="181"/>
                          </a:lnTo>
                          <a:lnTo>
                            <a:pt x="0" y="179"/>
                          </a:lnTo>
                          <a:lnTo>
                            <a:pt x="2" y="177"/>
                          </a:lnTo>
                          <a:lnTo>
                            <a:pt x="2" y="175"/>
                          </a:lnTo>
                          <a:lnTo>
                            <a:pt x="2" y="173"/>
                          </a:lnTo>
                          <a:lnTo>
                            <a:pt x="4" y="173"/>
                          </a:lnTo>
                          <a:lnTo>
                            <a:pt x="6" y="171"/>
                          </a:lnTo>
                          <a:lnTo>
                            <a:pt x="6" y="173"/>
                          </a:lnTo>
                          <a:lnTo>
                            <a:pt x="8" y="173"/>
                          </a:lnTo>
                          <a:lnTo>
                            <a:pt x="10" y="173"/>
                          </a:lnTo>
                          <a:lnTo>
                            <a:pt x="10" y="171"/>
                          </a:lnTo>
                          <a:lnTo>
                            <a:pt x="12" y="169"/>
                          </a:lnTo>
                          <a:lnTo>
                            <a:pt x="14" y="169"/>
                          </a:lnTo>
                          <a:lnTo>
                            <a:pt x="16" y="169"/>
                          </a:lnTo>
                          <a:lnTo>
                            <a:pt x="17" y="169"/>
                          </a:lnTo>
                          <a:lnTo>
                            <a:pt x="17" y="171"/>
                          </a:lnTo>
                          <a:lnTo>
                            <a:pt x="19" y="171"/>
                          </a:lnTo>
                          <a:lnTo>
                            <a:pt x="19" y="169"/>
                          </a:lnTo>
                          <a:lnTo>
                            <a:pt x="19" y="167"/>
                          </a:lnTo>
                          <a:lnTo>
                            <a:pt x="21" y="167"/>
                          </a:lnTo>
                          <a:lnTo>
                            <a:pt x="23" y="167"/>
                          </a:lnTo>
                          <a:lnTo>
                            <a:pt x="23" y="169"/>
                          </a:lnTo>
                          <a:lnTo>
                            <a:pt x="25" y="169"/>
                          </a:lnTo>
                          <a:lnTo>
                            <a:pt x="27" y="169"/>
                          </a:lnTo>
                          <a:lnTo>
                            <a:pt x="27" y="171"/>
                          </a:lnTo>
                          <a:lnTo>
                            <a:pt x="29" y="171"/>
                          </a:lnTo>
                          <a:lnTo>
                            <a:pt x="31" y="171"/>
                          </a:lnTo>
                          <a:lnTo>
                            <a:pt x="33" y="169"/>
                          </a:lnTo>
                          <a:close/>
                        </a:path>
                      </a:pathLst>
                    </a:custGeom>
                    <a:solidFill>
                      <a:srgbClr val="FFD20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9" name="Freeform 4880">
                      <a:extLst>
                        <a:ext uri="{FF2B5EF4-FFF2-40B4-BE49-F238E27FC236}">
                          <a16:creationId xmlns:a16="http://schemas.microsoft.com/office/drawing/2014/main" id="{168B31B3-8EEF-FB4D-2808-5FF0936D2CB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88" y="2759"/>
                      <a:ext cx="1340" cy="980"/>
                    </a:xfrm>
                    <a:custGeom>
                      <a:avLst/>
                      <a:gdLst>
                        <a:gd name="T0" fmla="*/ 336 w 1340"/>
                        <a:gd name="T1" fmla="*/ 54 h 980"/>
                        <a:gd name="T2" fmla="*/ 376 w 1340"/>
                        <a:gd name="T3" fmla="*/ 0 h 980"/>
                        <a:gd name="T4" fmla="*/ 455 w 1340"/>
                        <a:gd name="T5" fmla="*/ 48 h 980"/>
                        <a:gd name="T6" fmla="*/ 440 w 1340"/>
                        <a:gd name="T7" fmla="*/ 127 h 980"/>
                        <a:gd name="T8" fmla="*/ 453 w 1340"/>
                        <a:gd name="T9" fmla="*/ 225 h 980"/>
                        <a:gd name="T10" fmla="*/ 505 w 1340"/>
                        <a:gd name="T11" fmla="*/ 313 h 980"/>
                        <a:gd name="T12" fmla="*/ 576 w 1340"/>
                        <a:gd name="T13" fmla="*/ 334 h 980"/>
                        <a:gd name="T14" fmla="*/ 622 w 1340"/>
                        <a:gd name="T15" fmla="*/ 352 h 980"/>
                        <a:gd name="T16" fmla="*/ 687 w 1340"/>
                        <a:gd name="T17" fmla="*/ 359 h 980"/>
                        <a:gd name="T18" fmla="*/ 739 w 1340"/>
                        <a:gd name="T19" fmla="*/ 407 h 980"/>
                        <a:gd name="T20" fmla="*/ 764 w 1340"/>
                        <a:gd name="T21" fmla="*/ 436 h 980"/>
                        <a:gd name="T22" fmla="*/ 776 w 1340"/>
                        <a:gd name="T23" fmla="*/ 461 h 980"/>
                        <a:gd name="T24" fmla="*/ 797 w 1340"/>
                        <a:gd name="T25" fmla="*/ 494 h 980"/>
                        <a:gd name="T26" fmla="*/ 824 w 1340"/>
                        <a:gd name="T27" fmla="*/ 521 h 980"/>
                        <a:gd name="T28" fmla="*/ 847 w 1340"/>
                        <a:gd name="T29" fmla="*/ 538 h 980"/>
                        <a:gd name="T30" fmla="*/ 879 w 1340"/>
                        <a:gd name="T31" fmla="*/ 546 h 980"/>
                        <a:gd name="T32" fmla="*/ 904 w 1340"/>
                        <a:gd name="T33" fmla="*/ 525 h 980"/>
                        <a:gd name="T34" fmla="*/ 918 w 1340"/>
                        <a:gd name="T35" fmla="*/ 505 h 980"/>
                        <a:gd name="T36" fmla="*/ 935 w 1340"/>
                        <a:gd name="T37" fmla="*/ 478 h 980"/>
                        <a:gd name="T38" fmla="*/ 977 w 1340"/>
                        <a:gd name="T39" fmla="*/ 480 h 980"/>
                        <a:gd name="T40" fmla="*/ 1023 w 1340"/>
                        <a:gd name="T41" fmla="*/ 503 h 980"/>
                        <a:gd name="T42" fmla="*/ 1058 w 1340"/>
                        <a:gd name="T43" fmla="*/ 544 h 980"/>
                        <a:gd name="T44" fmla="*/ 1077 w 1340"/>
                        <a:gd name="T45" fmla="*/ 573 h 980"/>
                        <a:gd name="T46" fmla="*/ 1108 w 1340"/>
                        <a:gd name="T47" fmla="*/ 598 h 980"/>
                        <a:gd name="T48" fmla="*/ 1150 w 1340"/>
                        <a:gd name="T49" fmla="*/ 615 h 980"/>
                        <a:gd name="T50" fmla="*/ 1179 w 1340"/>
                        <a:gd name="T51" fmla="*/ 653 h 980"/>
                        <a:gd name="T52" fmla="*/ 1200 w 1340"/>
                        <a:gd name="T53" fmla="*/ 690 h 980"/>
                        <a:gd name="T54" fmla="*/ 1223 w 1340"/>
                        <a:gd name="T55" fmla="*/ 709 h 980"/>
                        <a:gd name="T56" fmla="*/ 1256 w 1340"/>
                        <a:gd name="T57" fmla="*/ 740 h 980"/>
                        <a:gd name="T58" fmla="*/ 1285 w 1340"/>
                        <a:gd name="T59" fmla="*/ 759 h 980"/>
                        <a:gd name="T60" fmla="*/ 1325 w 1340"/>
                        <a:gd name="T61" fmla="*/ 747 h 980"/>
                        <a:gd name="T62" fmla="*/ 1304 w 1340"/>
                        <a:gd name="T63" fmla="*/ 786 h 980"/>
                        <a:gd name="T64" fmla="*/ 1227 w 1340"/>
                        <a:gd name="T65" fmla="*/ 824 h 980"/>
                        <a:gd name="T66" fmla="*/ 1162 w 1340"/>
                        <a:gd name="T67" fmla="*/ 861 h 980"/>
                        <a:gd name="T68" fmla="*/ 1098 w 1340"/>
                        <a:gd name="T69" fmla="*/ 911 h 980"/>
                        <a:gd name="T70" fmla="*/ 1048 w 1340"/>
                        <a:gd name="T71" fmla="*/ 953 h 980"/>
                        <a:gd name="T72" fmla="*/ 974 w 1340"/>
                        <a:gd name="T73" fmla="*/ 957 h 980"/>
                        <a:gd name="T74" fmla="*/ 883 w 1340"/>
                        <a:gd name="T75" fmla="*/ 932 h 980"/>
                        <a:gd name="T76" fmla="*/ 816 w 1340"/>
                        <a:gd name="T77" fmla="*/ 939 h 980"/>
                        <a:gd name="T78" fmla="*/ 739 w 1340"/>
                        <a:gd name="T79" fmla="*/ 928 h 980"/>
                        <a:gd name="T80" fmla="*/ 682 w 1340"/>
                        <a:gd name="T81" fmla="*/ 901 h 980"/>
                        <a:gd name="T82" fmla="*/ 595 w 1340"/>
                        <a:gd name="T83" fmla="*/ 863 h 980"/>
                        <a:gd name="T84" fmla="*/ 542 w 1340"/>
                        <a:gd name="T85" fmla="*/ 839 h 980"/>
                        <a:gd name="T86" fmla="*/ 496 w 1340"/>
                        <a:gd name="T87" fmla="*/ 815 h 980"/>
                        <a:gd name="T88" fmla="*/ 451 w 1340"/>
                        <a:gd name="T89" fmla="*/ 803 h 980"/>
                        <a:gd name="T90" fmla="*/ 432 w 1340"/>
                        <a:gd name="T91" fmla="*/ 770 h 980"/>
                        <a:gd name="T92" fmla="*/ 384 w 1340"/>
                        <a:gd name="T93" fmla="*/ 730 h 980"/>
                        <a:gd name="T94" fmla="*/ 355 w 1340"/>
                        <a:gd name="T95" fmla="*/ 680 h 980"/>
                        <a:gd name="T96" fmla="*/ 294 w 1340"/>
                        <a:gd name="T97" fmla="*/ 663 h 980"/>
                        <a:gd name="T98" fmla="*/ 277 w 1340"/>
                        <a:gd name="T99" fmla="*/ 611 h 980"/>
                        <a:gd name="T100" fmla="*/ 234 w 1340"/>
                        <a:gd name="T101" fmla="*/ 592 h 980"/>
                        <a:gd name="T102" fmla="*/ 186 w 1340"/>
                        <a:gd name="T103" fmla="*/ 561 h 980"/>
                        <a:gd name="T104" fmla="*/ 125 w 1340"/>
                        <a:gd name="T105" fmla="*/ 557 h 980"/>
                        <a:gd name="T106" fmla="*/ 92 w 1340"/>
                        <a:gd name="T107" fmla="*/ 513 h 980"/>
                        <a:gd name="T108" fmla="*/ 54 w 1340"/>
                        <a:gd name="T109" fmla="*/ 502 h 980"/>
                        <a:gd name="T110" fmla="*/ 6 w 1340"/>
                        <a:gd name="T111" fmla="*/ 484 h 980"/>
                        <a:gd name="T112" fmla="*/ 21 w 1340"/>
                        <a:gd name="T113" fmla="*/ 442 h 980"/>
                        <a:gd name="T114" fmla="*/ 37 w 1340"/>
                        <a:gd name="T115" fmla="*/ 390 h 980"/>
                        <a:gd name="T116" fmla="*/ 85 w 1340"/>
                        <a:gd name="T117" fmla="*/ 371 h 980"/>
                        <a:gd name="T118" fmla="*/ 131 w 1340"/>
                        <a:gd name="T119" fmla="*/ 323 h 980"/>
                        <a:gd name="T120" fmla="*/ 183 w 1340"/>
                        <a:gd name="T121" fmla="*/ 269 h 980"/>
                        <a:gd name="T122" fmla="*/ 229 w 1340"/>
                        <a:gd name="T123" fmla="*/ 223 h 980"/>
                        <a:gd name="T124" fmla="*/ 261 w 1340"/>
                        <a:gd name="T125" fmla="*/ 167 h 980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1340" h="980">
                          <a:moveTo>
                            <a:pt x="298" y="121"/>
                          </a:moveTo>
                          <a:lnTo>
                            <a:pt x="298" y="119"/>
                          </a:lnTo>
                          <a:lnTo>
                            <a:pt x="298" y="117"/>
                          </a:lnTo>
                          <a:lnTo>
                            <a:pt x="300" y="117"/>
                          </a:lnTo>
                          <a:lnTo>
                            <a:pt x="300" y="116"/>
                          </a:lnTo>
                          <a:lnTo>
                            <a:pt x="300" y="114"/>
                          </a:lnTo>
                          <a:lnTo>
                            <a:pt x="302" y="114"/>
                          </a:lnTo>
                          <a:lnTo>
                            <a:pt x="302" y="112"/>
                          </a:lnTo>
                          <a:lnTo>
                            <a:pt x="302" y="110"/>
                          </a:lnTo>
                          <a:lnTo>
                            <a:pt x="304" y="110"/>
                          </a:lnTo>
                          <a:lnTo>
                            <a:pt x="304" y="108"/>
                          </a:lnTo>
                          <a:lnTo>
                            <a:pt x="305" y="106"/>
                          </a:lnTo>
                          <a:lnTo>
                            <a:pt x="305" y="104"/>
                          </a:lnTo>
                          <a:lnTo>
                            <a:pt x="307" y="104"/>
                          </a:lnTo>
                          <a:lnTo>
                            <a:pt x="309" y="104"/>
                          </a:lnTo>
                          <a:lnTo>
                            <a:pt x="309" y="102"/>
                          </a:lnTo>
                          <a:lnTo>
                            <a:pt x="311" y="100"/>
                          </a:lnTo>
                          <a:lnTo>
                            <a:pt x="313" y="98"/>
                          </a:lnTo>
                          <a:lnTo>
                            <a:pt x="315" y="98"/>
                          </a:lnTo>
                          <a:lnTo>
                            <a:pt x="317" y="96"/>
                          </a:lnTo>
                          <a:lnTo>
                            <a:pt x="319" y="96"/>
                          </a:lnTo>
                          <a:lnTo>
                            <a:pt x="321" y="96"/>
                          </a:lnTo>
                          <a:lnTo>
                            <a:pt x="323" y="94"/>
                          </a:lnTo>
                          <a:lnTo>
                            <a:pt x="325" y="94"/>
                          </a:lnTo>
                          <a:lnTo>
                            <a:pt x="325" y="93"/>
                          </a:lnTo>
                          <a:lnTo>
                            <a:pt x="327" y="91"/>
                          </a:lnTo>
                          <a:lnTo>
                            <a:pt x="327" y="89"/>
                          </a:lnTo>
                          <a:lnTo>
                            <a:pt x="328" y="87"/>
                          </a:lnTo>
                          <a:lnTo>
                            <a:pt x="328" y="85"/>
                          </a:lnTo>
                          <a:lnTo>
                            <a:pt x="330" y="83"/>
                          </a:lnTo>
                          <a:lnTo>
                            <a:pt x="332" y="81"/>
                          </a:lnTo>
                          <a:lnTo>
                            <a:pt x="334" y="79"/>
                          </a:lnTo>
                          <a:lnTo>
                            <a:pt x="334" y="77"/>
                          </a:lnTo>
                          <a:lnTo>
                            <a:pt x="336" y="77"/>
                          </a:lnTo>
                          <a:lnTo>
                            <a:pt x="336" y="75"/>
                          </a:lnTo>
                          <a:lnTo>
                            <a:pt x="336" y="73"/>
                          </a:lnTo>
                          <a:lnTo>
                            <a:pt x="336" y="71"/>
                          </a:lnTo>
                          <a:lnTo>
                            <a:pt x="338" y="69"/>
                          </a:lnTo>
                          <a:lnTo>
                            <a:pt x="338" y="68"/>
                          </a:lnTo>
                          <a:lnTo>
                            <a:pt x="338" y="66"/>
                          </a:lnTo>
                          <a:lnTo>
                            <a:pt x="336" y="66"/>
                          </a:lnTo>
                          <a:lnTo>
                            <a:pt x="336" y="64"/>
                          </a:lnTo>
                          <a:lnTo>
                            <a:pt x="336" y="62"/>
                          </a:lnTo>
                          <a:lnTo>
                            <a:pt x="336" y="60"/>
                          </a:lnTo>
                          <a:lnTo>
                            <a:pt x="336" y="58"/>
                          </a:lnTo>
                          <a:lnTo>
                            <a:pt x="336" y="56"/>
                          </a:lnTo>
                          <a:lnTo>
                            <a:pt x="336" y="54"/>
                          </a:lnTo>
                          <a:lnTo>
                            <a:pt x="336" y="52"/>
                          </a:lnTo>
                          <a:lnTo>
                            <a:pt x="336" y="50"/>
                          </a:lnTo>
                          <a:lnTo>
                            <a:pt x="336" y="48"/>
                          </a:lnTo>
                          <a:lnTo>
                            <a:pt x="336" y="46"/>
                          </a:lnTo>
                          <a:lnTo>
                            <a:pt x="336" y="45"/>
                          </a:lnTo>
                          <a:lnTo>
                            <a:pt x="336" y="43"/>
                          </a:lnTo>
                          <a:lnTo>
                            <a:pt x="338" y="43"/>
                          </a:lnTo>
                          <a:lnTo>
                            <a:pt x="338" y="41"/>
                          </a:lnTo>
                          <a:lnTo>
                            <a:pt x="340" y="39"/>
                          </a:lnTo>
                          <a:lnTo>
                            <a:pt x="342" y="37"/>
                          </a:lnTo>
                          <a:lnTo>
                            <a:pt x="342" y="35"/>
                          </a:lnTo>
                          <a:lnTo>
                            <a:pt x="344" y="33"/>
                          </a:lnTo>
                          <a:lnTo>
                            <a:pt x="344" y="31"/>
                          </a:lnTo>
                          <a:lnTo>
                            <a:pt x="346" y="29"/>
                          </a:lnTo>
                          <a:lnTo>
                            <a:pt x="348" y="27"/>
                          </a:lnTo>
                          <a:lnTo>
                            <a:pt x="350" y="27"/>
                          </a:lnTo>
                          <a:lnTo>
                            <a:pt x="350" y="25"/>
                          </a:lnTo>
                          <a:lnTo>
                            <a:pt x="350" y="23"/>
                          </a:lnTo>
                          <a:lnTo>
                            <a:pt x="352" y="23"/>
                          </a:lnTo>
                          <a:lnTo>
                            <a:pt x="352" y="21"/>
                          </a:lnTo>
                          <a:lnTo>
                            <a:pt x="353" y="21"/>
                          </a:lnTo>
                          <a:lnTo>
                            <a:pt x="353" y="20"/>
                          </a:lnTo>
                          <a:lnTo>
                            <a:pt x="355" y="20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57" y="16"/>
                          </a:lnTo>
                          <a:lnTo>
                            <a:pt x="359" y="14"/>
                          </a:lnTo>
                          <a:lnTo>
                            <a:pt x="359" y="12"/>
                          </a:lnTo>
                          <a:lnTo>
                            <a:pt x="359" y="14"/>
                          </a:lnTo>
                          <a:lnTo>
                            <a:pt x="359" y="12"/>
                          </a:lnTo>
                          <a:lnTo>
                            <a:pt x="359" y="10"/>
                          </a:lnTo>
                          <a:lnTo>
                            <a:pt x="361" y="10"/>
                          </a:lnTo>
                          <a:lnTo>
                            <a:pt x="361" y="8"/>
                          </a:lnTo>
                          <a:lnTo>
                            <a:pt x="361" y="6"/>
                          </a:lnTo>
                          <a:lnTo>
                            <a:pt x="363" y="6"/>
                          </a:lnTo>
                          <a:lnTo>
                            <a:pt x="365" y="6"/>
                          </a:lnTo>
                          <a:lnTo>
                            <a:pt x="365" y="4"/>
                          </a:lnTo>
                          <a:lnTo>
                            <a:pt x="367" y="4"/>
                          </a:lnTo>
                          <a:lnTo>
                            <a:pt x="365" y="4"/>
                          </a:lnTo>
                          <a:lnTo>
                            <a:pt x="367" y="4"/>
                          </a:lnTo>
                          <a:lnTo>
                            <a:pt x="367" y="2"/>
                          </a:lnTo>
                          <a:lnTo>
                            <a:pt x="369" y="2"/>
                          </a:lnTo>
                          <a:lnTo>
                            <a:pt x="371" y="2"/>
                          </a:lnTo>
                          <a:lnTo>
                            <a:pt x="373" y="2"/>
                          </a:lnTo>
                          <a:lnTo>
                            <a:pt x="373" y="0"/>
                          </a:lnTo>
                          <a:lnTo>
                            <a:pt x="375" y="0"/>
                          </a:lnTo>
                          <a:lnTo>
                            <a:pt x="376" y="0"/>
                          </a:lnTo>
                          <a:lnTo>
                            <a:pt x="378" y="2"/>
                          </a:lnTo>
                          <a:lnTo>
                            <a:pt x="380" y="2"/>
                          </a:lnTo>
                          <a:lnTo>
                            <a:pt x="382" y="2"/>
                          </a:lnTo>
                          <a:lnTo>
                            <a:pt x="384" y="2"/>
                          </a:lnTo>
                          <a:lnTo>
                            <a:pt x="386" y="2"/>
                          </a:lnTo>
                          <a:lnTo>
                            <a:pt x="388" y="4"/>
                          </a:lnTo>
                          <a:lnTo>
                            <a:pt x="390" y="4"/>
                          </a:lnTo>
                          <a:lnTo>
                            <a:pt x="392" y="4"/>
                          </a:lnTo>
                          <a:lnTo>
                            <a:pt x="394" y="4"/>
                          </a:lnTo>
                          <a:lnTo>
                            <a:pt x="396" y="4"/>
                          </a:lnTo>
                          <a:lnTo>
                            <a:pt x="398" y="4"/>
                          </a:lnTo>
                          <a:lnTo>
                            <a:pt x="398" y="6"/>
                          </a:lnTo>
                          <a:lnTo>
                            <a:pt x="400" y="6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5" y="8"/>
                          </a:lnTo>
                          <a:lnTo>
                            <a:pt x="407" y="10"/>
                          </a:lnTo>
                          <a:lnTo>
                            <a:pt x="407" y="12"/>
                          </a:lnTo>
                          <a:lnTo>
                            <a:pt x="409" y="12"/>
                          </a:lnTo>
                          <a:lnTo>
                            <a:pt x="411" y="14"/>
                          </a:lnTo>
                          <a:lnTo>
                            <a:pt x="413" y="16"/>
                          </a:lnTo>
                          <a:lnTo>
                            <a:pt x="415" y="18"/>
                          </a:lnTo>
                          <a:lnTo>
                            <a:pt x="417" y="20"/>
                          </a:lnTo>
                          <a:lnTo>
                            <a:pt x="419" y="21"/>
                          </a:lnTo>
                          <a:lnTo>
                            <a:pt x="421" y="23"/>
                          </a:lnTo>
                          <a:lnTo>
                            <a:pt x="423" y="25"/>
                          </a:lnTo>
                          <a:lnTo>
                            <a:pt x="424" y="25"/>
                          </a:lnTo>
                          <a:lnTo>
                            <a:pt x="424" y="27"/>
                          </a:lnTo>
                          <a:lnTo>
                            <a:pt x="426" y="27"/>
                          </a:lnTo>
                          <a:lnTo>
                            <a:pt x="428" y="27"/>
                          </a:lnTo>
                          <a:lnTo>
                            <a:pt x="430" y="27"/>
                          </a:lnTo>
                          <a:lnTo>
                            <a:pt x="432" y="27"/>
                          </a:lnTo>
                          <a:lnTo>
                            <a:pt x="434" y="29"/>
                          </a:lnTo>
                          <a:lnTo>
                            <a:pt x="436" y="29"/>
                          </a:lnTo>
                          <a:lnTo>
                            <a:pt x="438" y="29"/>
                          </a:lnTo>
                          <a:lnTo>
                            <a:pt x="440" y="31"/>
                          </a:lnTo>
                          <a:lnTo>
                            <a:pt x="442" y="31"/>
                          </a:lnTo>
                          <a:lnTo>
                            <a:pt x="442" y="33"/>
                          </a:lnTo>
                          <a:lnTo>
                            <a:pt x="444" y="33"/>
                          </a:lnTo>
                          <a:lnTo>
                            <a:pt x="446" y="35"/>
                          </a:lnTo>
                          <a:lnTo>
                            <a:pt x="448" y="37"/>
                          </a:lnTo>
                          <a:lnTo>
                            <a:pt x="449" y="39"/>
                          </a:lnTo>
                          <a:lnTo>
                            <a:pt x="451" y="41"/>
                          </a:lnTo>
                          <a:lnTo>
                            <a:pt x="451" y="43"/>
                          </a:lnTo>
                          <a:lnTo>
                            <a:pt x="453" y="43"/>
                          </a:lnTo>
                          <a:lnTo>
                            <a:pt x="453" y="45"/>
                          </a:lnTo>
                          <a:lnTo>
                            <a:pt x="455" y="48"/>
                          </a:lnTo>
                          <a:lnTo>
                            <a:pt x="455" y="50"/>
                          </a:lnTo>
                          <a:lnTo>
                            <a:pt x="457" y="50"/>
                          </a:lnTo>
                          <a:lnTo>
                            <a:pt x="457" y="52"/>
                          </a:lnTo>
                          <a:lnTo>
                            <a:pt x="457" y="54"/>
                          </a:lnTo>
                          <a:lnTo>
                            <a:pt x="459" y="56"/>
                          </a:lnTo>
                          <a:lnTo>
                            <a:pt x="459" y="58"/>
                          </a:lnTo>
                          <a:lnTo>
                            <a:pt x="459" y="60"/>
                          </a:lnTo>
                          <a:lnTo>
                            <a:pt x="459" y="62"/>
                          </a:lnTo>
                          <a:lnTo>
                            <a:pt x="459" y="64"/>
                          </a:lnTo>
                          <a:lnTo>
                            <a:pt x="461" y="64"/>
                          </a:lnTo>
                          <a:lnTo>
                            <a:pt x="461" y="66"/>
                          </a:lnTo>
                          <a:lnTo>
                            <a:pt x="461" y="68"/>
                          </a:lnTo>
                          <a:lnTo>
                            <a:pt x="465" y="77"/>
                          </a:lnTo>
                          <a:lnTo>
                            <a:pt x="463" y="77"/>
                          </a:lnTo>
                          <a:lnTo>
                            <a:pt x="463" y="79"/>
                          </a:lnTo>
                          <a:lnTo>
                            <a:pt x="461" y="81"/>
                          </a:lnTo>
                          <a:lnTo>
                            <a:pt x="461" y="83"/>
                          </a:lnTo>
                          <a:lnTo>
                            <a:pt x="459" y="83"/>
                          </a:lnTo>
                          <a:lnTo>
                            <a:pt x="459" y="85"/>
                          </a:lnTo>
                          <a:lnTo>
                            <a:pt x="459" y="87"/>
                          </a:lnTo>
                          <a:lnTo>
                            <a:pt x="459" y="89"/>
                          </a:lnTo>
                          <a:lnTo>
                            <a:pt x="457" y="89"/>
                          </a:lnTo>
                          <a:lnTo>
                            <a:pt x="455" y="89"/>
                          </a:lnTo>
                          <a:lnTo>
                            <a:pt x="455" y="91"/>
                          </a:lnTo>
                          <a:lnTo>
                            <a:pt x="455" y="93"/>
                          </a:lnTo>
                          <a:lnTo>
                            <a:pt x="449" y="94"/>
                          </a:lnTo>
                          <a:lnTo>
                            <a:pt x="448" y="94"/>
                          </a:lnTo>
                          <a:lnTo>
                            <a:pt x="446" y="96"/>
                          </a:lnTo>
                          <a:lnTo>
                            <a:pt x="446" y="100"/>
                          </a:lnTo>
                          <a:lnTo>
                            <a:pt x="444" y="100"/>
                          </a:lnTo>
                          <a:lnTo>
                            <a:pt x="444" y="102"/>
                          </a:lnTo>
                          <a:lnTo>
                            <a:pt x="442" y="104"/>
                          </a:lnTo>
                          <a:lnTo>
                            <a:pt x="440" y="104"/>
                          </a:lnTo>
                          <a:lnTo>
                            <a:pt x="440" y="106"/>
                          </a:lnTo>
                          <a:lnTo>
                            <a:pt x="438" y="108"/>
                          </a:lnTo>
                          <a:lnTo>
                            <a:pt x="438" y="110"/>
                          </a:lnTo>
                          <a:lnTo>
                            <a:pt x="436" y="110"/>
                          </a:lnTo>
                          <a:lnTo>
                            <a:pt x="436" y="112"/>
                          </a:lnTo>
                          <a:lnTo>
                            <a:pt x="438" y="112"/>
                          </a:lnTo>
                          <a:lnTo>
                            <a:pt x="438" y="114"/>
                          </a:lnTo>
                          <a:lnTo>
                            <a:pt x="438" y="116"/>
                          </a:lnTo>
                          <a:lnTo>
                            <a:pt x="438" y="117"/>
                          </a:lnTo>
                          <a:lnTo>
                            <a:pt x="438" y="119"/>
                          </a:lnTo>
                          <a:lnTo>
                            <a:pt x="440" y="121"/>
                          </a:lnTo>
                          <a:lnTo>
                            <a:pt x="440" y="123"/>
                          </a:lnTo>
                          <a:lnTo>
                            <a:pt x="440" y="125"/>
                          </a:lnTo>
                          <a:lnTo>
                            <a:pt x="440" y="127"/>
                          </a:lnTo>
                          <a:lnTo>
                            <a:pt x="442" y="127"/>
                          </a:lnTo>
                          <a:lnTo>
                            <a:pt x="442" y="129"/>
                          </a:lnTo>
                          <a:lnTo>
                            <a:pt x="442" y="131"/>
                          </a:lnTo>
                          <a:lnTo>
                            <a:pt x="440" y="135"/>
                          </a:lnTo>
                          <a:lnTo>
                            <a:pt x="440" y="137"/>
                          </a:lnTo>
                          <a:lnTo>
                            <a:pt x="440" y="139"/>
                          </a:lnTo>
                          <a:lnTo>
                            <a:pt x="440" y="141"/>
                          </a:lnTo>
                          <a:lnTo>
                            <a:pt x="440" y="142"/>
                          </a:lnTo>
                          <a:lnTo>
                            <a:pt x="440" y="144"/>
                          </a:lnTo>
                          <a:lnTo>
                            <a:pt x="440" y="146"/>
                          </a:lnTo>
                          <a:lnTo>
                            <a:pt x="440" y="148"/>
                          </a:lnTo>
                          <a:lnTo>
                            <a:pt x="440" y="150"/>
                          </a:lnTo>
                          <a:lnTo>
                            <a:pt x="440" y="152"/>
                          </a:lnTo>
                          <a:lnTo>
                            <a:pt x="440" y="154"/>
                          </a:lnTo>
                          <a:lnTo>
                            <a:pt x="440" y="156"/>
                          </a:lnTo>
                          <a:lnTo>
                            <a:pt x="440" y="158"/>
                          </a:lnTo>
                          <a:lnTo>
                            <a:pt x="440" y="160"/>
                          </a:lnTo>
                          <a:lnTo>
                            <a:pt x="440" y="162"/>
                          </a:lnTo>
                          <a:lnTo>
                            <a:pt x="440" y="164"/>
                          </a:lnTo>
                          <a:lnTo>
                            <a:pt x="440" y="165"/>
                          </a:lnTo>
                          <a:lnTo>
                            <a:pt x="440" y="167"/>
                          </a:lnTo>
                          <a:lnTo>
                            <a:pt x="440" y="169"/>
                          </a:lnTo>
                          <a:lnTo>
                            <a:pt x="440" y="171"/>
                          </a:lnTo>
                          <a:lnTo>
                            <a:pt x="442" y="173"/>
                          </a:lnTo>
                          <a:lnTo>
                            <a:pt x="442" y="175"/>
                          </a:lnTo>
                          <a:lnTo>
                            <a:pt x="442" y="177"/>
                          </a:lnTo>
                          <a:lnTo>
                            <a:pt x="442" y="179"/>
                          </a:lnTo>
                          <a:lnTo>
                            <a:pt x="444" y="181"/>
                          </a:lnTo>
                          <a:lnTo>
                            <a:pt x="444" y="183"/>
                          </a:lnTo>
                          <a:lnTo>
                            <a:pt x="446" y="183"/>
                          </a:lnTo>
                          <a:lnTo>
                            <a:pt x="446" y="185"/>
                          </a:lnTo>
                          <a:lnTo>
                            <a:pt x="448" y="187"/>
                          </a:lnTo>
                          <a:lnTo>
                            <a:pt x="448" y="189"/>
                          </a:lnTo>
                          <a:lnTo>
                            <a:pt x="449" y="190"/>
                          </a:lnTo>
                          <a:lnTo>
                            <a:pt x="449" y="192"/>
                          </a:lnTo>
                          <a:lnTo>
                            <a:pt x="449" y="194"/>
                          </a:lnTo>
                          <a:lnTo>
                            <a:pt x="453" y="204"/>
                          </a:lnTo>
                          <a:lnTo>
                            <a:pt x="453" y="206"/>
                          </a:lnTo>
                          <a:lnTo>
                            <a:pt x="453" y="208"/>
                          </a:lnTo>
                          <a:lnTo>
                            <a:pt x="455" y="210"/>
                          </a:lnTo>
                          <a:lnTo>
                            <a:pt x="455" y="212"/>
                          </a:lnTo>
                          <a:lnTo>
                            <a:pt x="455" y="215"/>
                          </a:lnTo>
                          <a:lnTo>
                            <a:pt x="455" y="217"/>
                          </a:lnTo>
                          <a:lnTo>
                            <a:pt x="455" y="219"/>
                          </a:lnTo>
                          <a:lnTo>
                            <a:pt x="455" y="221"/>
                          </a:lnTo>
                          <a:lnTo>
                            <a:pt x="455" y="223"/>
                          </a:lnTo>
                          <a:lnTo>
                            <a:pt x="453" y="225"/>
                          </a:lnTo>
                          <a:lnTo>
                            <a:pt x="453" y="227"/>
                          </a:lnTo>
                          <a:lnTo>
                            <a:pt x="453" y="229"/>
                          </a:lnTo>
                          <a:lnTo>
                            <a:pt x="453" y="231"/>
                          </a:lnTo>
                          <a:lnTo>
                            <a:pt x="453" y="233"/>
                          </a:lnTo>
                          <a:lnTo>
                            <a:pt x="453" y="235"/>
                          </a:lnTo>
                          <a:lnTo>
                            <a:pt x="453" y="237"/>
                          </a:lnTo>
                          <a:lnTo>
                            <a:pt x="453" y="238"/>
                          </a:lnTo>
                          <a:lnTo>
                            <a:pt x="453" y="240"/>
                          </a:lnTo>
                          <a:lnTo>
                            <a:pt x="455" y="242"/>
                          </a:lnTo>
                          <a:lnTo>
                            <a:pt x="455" y="244"/>
                          </a:lnTo>
                          <a:lnTo>
                            <a:pt x="457" y="248"/>
                          </a:lnTo>
                          <a:lnTo>
                            <a:pt x="457" y="250"/>
                          </a:lnTo>
                          <a:lnTo>
                            <a:pt x="461" y="254"/>
                          </a:lnTo>
                          <a:lnTo>
                            <a:pt x="463" y="256"/>
                          </a:lnTo>
                          <a:lnTo>
                            <a:pt x="463" y="258"/>
                          </a:lnTo>
                          <a:lnTo>
                            <a:pt x="465" y="262"/>
                          </a:lnTo>
                          <a:lnTo>
                            <a:pt x="465" y="265"/>
                          </a:lnTo>
                          <a:lnTo>
                            <a:pt x="467" y="265"/>
                          </a:lnTo>
                          <a:lnTo>
                            <a:pt x="467" y="267"/>
                          </a:lnTo>
                          <a:lnTo>
                            <a:pt x="469" y="275"/>
                          </a:lnTo>
                          <a:lnTo>
                            <a:pt x="469" y="277"/>
                          </a:lnTo>
                          <a:lnTo>
                            <a:pt x="469" y="279"/>
                          </a:lnTo>
                          <a:lnTo>
                            <a:pt x="469" y="281"/>
                          </a:lnTo>
                          <a:lnTo>
                            <a:pt x="471" y="283"/>
                          </a:lnTo>
                          <a:lnTo>
                            <a:pt x="471" y="285"/>
                          </a:lnTo>
                          <a:lnTo>
                            <a:pt x="471" y="288"/>
                          </a:lnTo>
                          <a:lnTo>
                            <a:pt x="472" y="292"/>
                          </a:lnTo>
                          <a:lnTo>
                            <a:pt x="472" y="294"/>
                          </a:lnTo>
                          <a:lnTo>
                            <a:pt x="474" y="298"/>
                          </a:lnTo>
                          <a:lnTo>
                            <a:pt x="476" y="302"/>
                          </a:lnTo>
                          <a:lnTo>
                            <a:pt x="478" y="302"/>
                          </a:lnTo>
                          <a:lnTo>
                            <a:pt x="480" y="304"/>
                          </a:lnTo>
                          <a:lnTo>
                            <a:pt x="482" y="304"/>
                          </a:lnTo>
                          <a:lnTo>
                            <a:pt x="482" y="306"/>
                          </a:lnTo>
                          <a:lnTo>
                            <a:pt x="482" y="308"/>
                          </a:lnTo>
                          <a:lnTo>
                            <a:pt x="484" y="308"/>
                          </a:lnTo>
                          <a:lnTo>
                            <a:pt x="484" y="310"/>
                          </a:lnTo>
                          <a:lnTo>
                            <a:pt x="486" y="310"/>
                          </a:lnTo>
                          <a:lnTo>
                            <a:pt x="488" y="310"/>
                          </a:lnTo>
                          <a:lnTo>
                            <a:pt x="488" y="311"/>
                          </a:lnTo>
                          <a:lnTo>
                            <a:pt x="490" y="311"/>
                          </a:lnTo>
                          <a:lnTo>
                            <a:pt x="494" y="311"/>
                          </a:lnTo>
                          <a:lnTo>
                            <a:pt x="497" y="311"/>
                          </a:lnTo>
                          <a:lnTo>
                            <a:pt x="499" y="310"/>
                          </a:lnTo>
                          <a:lnTo>
                            <a:pt x="501" y="310"/>
                          </a:lnTo>
                          <a:lnTo>
                            <a:pt x="501" y="311"/>
                          </a:lnTo>
                          <a:lnTo>
                            <a:pt x="505" y="313"/>
                          </a:lnTo>
                          <a:lnTo>
                            <a:pt x="509" y="317"/>
                          </a:lnTo>
                          <a:lnTo>
                            <a:pt x="511" y="319"/>
                          </a:lnTo>
                          <a:lnTo>
                            <a:pt x="513" y="319"/>
                          </a:lnTo>
                          <a:lnTo>
                            <a:pt x="515" y="319"/>
                          </a:lnTo>
                          <a:lnTo>
                            <a:pt x="517" y="321"/>
                          </a:lnTo>
                          <a:lnTo>
                            <a:pt x="519" y="321"/>
                          </a:lnTo>
                          <a:lnTo>
                            <a:pt x="520" y="319"/>
                          </a:lnTo>
                          <a:lnTo>
                            <a:pt x="524" y="317"/>
                          </a:lnTo>
                          <a:lnTo>
                            <a:pt x="526" y="315"/>
                          </a:lnTo>
                          <a:lnTo>
                            <a:pt x="528" y="315"/>
                          </a:lnTo>
                          <a:lnTo>
                            <a:pt x="530" y="315"/>
                          </a:lnTo>
                          <a:lnTo>
                            <a:pt x="532" y="315"/>
                          </a:lnTo>
                          <a:lnTo>
                            <a:pt x="534" y="315"/>
                          </a:lnTo>
                          <a:lnTo>
                            <a:pt x="536" y="317"/>
                          </a:lnTo>
                          <a:lnTo>
                            <a:pt x="538" y="317"/>
                          </a:lnTo>
                          <a:lnTo>
                            <a:pt x="540" y="321"/>
                          </a:lnTo>
                          <a:lnTo>
                            <a:pt x="544" y="327"/>
                          </a:lnTo>
                          <a:lnTo>
                            <a:pt x="544" y="329"/>
                          </a:lnTo>
                          <a:lnTo>
                            <a:pt x="545" y="331"/>
                          </a:lnTo>
                          <a:lnTo>
                            <a:pt x="545" y="334"/>
                          </a:lnTo>
                          <a:lnTo>
                            <a:pt x="545" y="342"/>
                          </a:lnTo>
                          <a:lnTo>
                            <a:pt x="545" y="344"/>
                          </a:lnTo>
                          <a:lnTo>
                            <a:pt x="547" y="346"/>
                          </a:lnTo>
                          <a:lnTo>
                            <a:pt x="547" y="348"/>
                          </a:lnTo>
                          <a:lnTo>
                            <a:pt x="549" y="348"/>
                          </a:lnTo>
                          <a:lnTo>
                            <a:pt x="551" y="348"/>
                          </a:lnTo>
                          <a:lnTo>
                            <a:pt x="553" y="348"/>
                          </a:lnTo>
                          <a:lnTo>
                            <a:pt x="555" y="348"/>
                          </a:lnTo>
                          <a:lnTo>
                            <a:pt x="557" y="348"/>
                          </a:lnTo>
                          <a:lnTo>
                            <a:pt x="557" y="346"/>
                          </a:lnTo>
                          <a:lnTo>
                            <a:pt x="559" y="346"/>
                          </a:lnTo>
                          <a:lnTo>
                            <a:pt x="561" y="346"/>
                          </a:lnTo>
                          <a:lnTo>
                            <a:pt x="561" y="344"/>
                          </a:lnTo>
                          <a:lnTo>
                            <a:pt x="563" y="344"/>
                          </a:lnTo>
                          <a:lnTo>
                            <a:pt x="565" y="344"/>
                          </a:lnTo>
                          <a:lnTo>
                            <a:pt x="567" y="344"/>
                          </a:lnTo>
                          <a:lnTo>
                            <a:pt x="567" y="342"/>
                          </a:lnTo>
                          <a:lnTo>
                            <a:pt x="568" y="340"/>
                          </a:lnTo>
                          <a:lnTo>
                            <a:pt x="568" y="338"/>
                          </a:lnTo>
                          <a:lnTo>
                            <a:pt x="570" y="338"/>
                          </a:lnTo>
                          <a:lnTo>
                            <a:pt x="572" y="338"/>
                          </a:lnTo>
                          <a:lnTo>
                            <a:pt x="572" y="336"/>
                          </a:lnTo>
                          <a:lnTo>
                            <a:pt x="572" y="334"/>
                          </a:lnTo>
                          <a:lnTo>
                            <a:pt x="574" y="334"/>
                          </a:lnTo>
                          <a:lnTo>
                            <a:pt x="574" y="333"/>
                          </a:lnTo>
                          <a:lnTo>
                            <a:pt x="574" y="334"/>
                          </a:lnTo>
                          <a:lnTo>
                            <a:pt x="576" y="334"/>
                          </a:lnTo>
                          <a:lnTo>
                            <a:pt x="578" y="334"/>
                          </a:lnTo>
                          <a:lnTo>
                            <a:pt x="578" y="333"/>
                          </a:lnTo>
                          <a:lnTo>
                            <a:pt x="578" y="334"/>
                          </a:lnTo>
                          <a:lnTo>
                            <a:pt x="580" y="334"/>
                          </a:lnTo>
                          <a:lnTo>
                            <a:pt x="580" y="336"/>
                          </a:lnTo>
                          <a:lnTo>
                            <a:pt x="582" y="336"/>
                          </a:lnTo>
                          <a:lnTo>
                            <a:pt x="582" y="338"/>
                          </a:lnTo>
                          <a:lnTo>
                            <a:pt x="584" y="338"/>
                          </a:lnTo>
                          <a:lnTo>
                            <a:pt x="586" y="338"/>
                          </a:lnTo>
                          <a:lnTo>
                            <a:pt x="588" y="338"/>
                          </a:lnTo>
                          <a:lnTo>
                            <a:pt x="590" y="338"/>
                          </a:lnTo>
                          <a:lnTo>
                            <a:pt x="590" y="340"/>
                          </a:lnTo>
                          <a:lnTo>
                            <a:pt x="590" y="342"/>
                          </a:lnTo>
                          <a:lnTo>
                            <a:pt x="592" y="342"/>
                          </a:lnTo>
                          <a:lnTo>
                            <a:pt x="592" y="344"/>
                          </a:lnTo>
                          <a:lnTo>
                            <a:pt x="593" y="344"/>
                          </a:lnTo>
                          <a:lnTo>
                            <a:pt x="593" y="346"/>
                          </a:lnTo>
                          <a:lnTo>
                            <a:pt x="592" y="346"/>
                          </a:lnTo>
                          <a:lnTo>
                            <a:pt x="592" y="348"/>
                          </a:lnTo>
                          <a:lnTo>
                            <a:pt x="592" y="350"/>
                          </a:lnTo>
                          <a:lnTo>
                            <a:pt x="593" y="350"/>
                          </a:lnTo>
                          <a:lnTo>
                            <a:pt x="593" y="352"/>
                          </a:lnTo>
                          <a:lnTo>
                            <a:pt x="593" y="354"/>
                          </a:lnTo>
                          <a:lnTo>
                            <a:pt x="595" y="354"/>
                          </a:lnTo>
                          <a:lnTo>
                            <a:pt x="595" y="352"/>
                          </a:lnTo>
                          <a:lnTo>
                            <a:pt x="597" y="352"/>
                          </a:lnTo>
                          <a:lnTo>
                            <a:pt x="597" y="354"/>
                          </a:lnTo>
                          <a:lnTo>
                            <a:pt x="597" y="352"/>
                          </a:lnTo>
                          <a:lnTo>
                            <a:pt x="599" y="352"/>
                          </a:lnTo>
                          <a:lnTo>
                            <a:pt x="601" y="352"/>
                          </a:lnTo>
                          <a:lnTo>
                            <a:pt x="601" y="350"/>
                          </a:lnTo>
                          <a:lnTo>
                            <a:pt x="603" y="348"/>
                          </a:lnTo>
                          <a:lnTo>
                            <a:pt x="605" y="348"/>
                          </a:lnTo>
                          <a:lnTo>
                            <a:pt x="605" y="350"/>
                          </a:lnTo>
                          <a:lnTo>
                            <a:pt x="605" y="348"/>
                          </a:lnTo>
                          <a:lnTo>
                            <a:pt x="607" y="348"/>
                          </a:lnTo>
                          <a:lnTo>
                            <a:pt x="609" y="350"/>
                          </a:lnTo>
                          <a:lnTo>
                            <a:pt x="611" y="350"/>
                          </a:lnTo>
                          <a:lnTo>
                            <a:pt x="611" y="352"/>
                          </a:lnTo>
                          <a:lnTo>
                            <a:pt x="613" y="352"/>
                          </a:lnTo>
                          <a:lnTo>
                            <a:pt x="613" y="354"/>
                          </a:lnTo>
                          <a:lnTo>
                            <a:pt x="615" y="354"/>
                          </a:lnTo>
                          <a:lnTo>
                            <a:pt x="616" y="354"/>
                          </a:lnTo>
                          <a:lnTo>
                            <a:pt x="618" y="354"/>
                          </a:lnTo>
                          <a:lnTo>
                            <a:pt x="618" y="352"/>
                          </a:lnTo>
                          <a:lnTo>
                            <a:pt x="620" y="352"/>
                          </a:lnTo>
                          <a:lnTo>
                            <a:pt x="622" y="352"/>
                          </a:lnTo>
                          <a:lnTo>
                            <a:pt x="624" y="352"/>
                          </a:lnTo>
                          <a:lnTo>
                            <a:pt x="626" y="352"/>
                          </a:lnTo>
                          <a:lnTo>
                            <a:pt x="628" y="352"/>
                          </a:lnTo>
                          <a:lnTo>
                            <a:pt x="630" y="352"/>
                          </a:lnTo>
                          <a:lnTo>
                            <a:pt x="632" y="352"/>
                          </a:lnTo>
                          <a:lnTo>
                            <a:pt x="634" y="352"/>
                          </a:lnTo>
                          <a:lnTo>
                            <a:pt x="634" y="350"/>
                          </a:lnTo>
                          <a:lnTo>
                            <a:pt x="636" y="350"/>
                          </a:lnTo>
                          <a:lnTo>
                            <a:pt x="638" y="350"/>
                          </a:lnTo>
                          <a:lnTo>
                            <a:pt x="639" y="350"/>
                          </a:lnTo>
                          <a:lnTo>
                            <a:pt x="639" y="352"/>
                          </a:lnTo>
                          <a:lnTo>
                            <a:pt x="641" y="352"/>
                          </a:lnTo>
                          <a:lnTo>
                            <a:pt x="641" y="354"/>
                          </a:lnTo>
                          <a:lnTo>
                            <a:pt x="643" y="354"/>
                          </a:lnTo>
                          <a:lnTo>
                            <a:pt x="643" y="356"/>
                          </a:lnTo>
                          <a:lnTo>
                            <a:pt x="645" y="356"/>
                          </a:lnTo>
                          <a:lnTo>
                            <a:pt x="645" y="358"/>
                          </a:lnTo>
                          <a:lnTo>
                            <a:pt x="647" y="358"/>
                          </a:lnTo>
                          <a:lnTo>
                            <a:pt x="647" y="359"/>
                          </a:lnTo>
                          <a:lnTo>
                            <a:pt x="649" y="359"/>
                          </a:lnTo>
                          <a:lnTo>
                            <a:pt x="651" y="359"/>
                          </a:lnTo>
                          <a:lnTo>
                            <a:pt x="653" y="359"/>
                          </a:lnTo>
                          <a:lnTo>
                            <a:pt x="653" y="361"/>
                          </a:lnTo>
                          <a:lnTo>
                            <a:pt x="655" y="361"/>
                          </a:lnTo>
                          <a:lnTo>
                            <a:pt x="655" y="359"/>
                          </a:lnTo>
                          <a:lnTo>
                            <a:pt x="657" y="361"/>
                          </a:lnTo>
                          <a:lnTo>
                            <a:pt x="659" y="361"/>
                          </a:lnTo>
                          <a:lnTo>
                            <a:pt x="661" y="361"/>
                          </a:lnTo>
                          <a:lnTo>
                            <a:pt x="663" y="361"/>
                          </a:lnTo>
                          <a:lnTo>
                            <a:pt x="664" y="361"/>
                          </a:lnTo>
                          <a:lnTo>
                            <a:pt x="666" y="361"/>
                          </a:lnTo>
                          <a:lnTo>
                            <a:pt x="668" y="361"/>
                          </a:lnTo>
                          <a:lnTo>
                            <a:pt x="668" y="359"/>
                          </a:lnTo>
                          <a:lnTo>
                            <a:pt x="670" y="359"/>
                          </a:lnTo>
                          <a:lnTo>
                            <a:pt x="670" y="358"/>
                          </a:lnTo>
                          <a:lnTo>
                            <a:pt x="672" y="358"/>
                          </a:lnTo>
                          <a:lnTo>
                            <a:pt x="672" y="359"/>
                          </a:lnTo>
                          <a:lnTo>
                            <a:pt x="674" y="358"/>
                          </a:lnTo>
                          <a:lnTo>
                            <a:pt x="676" y="358"/>
                          </a:lnTo>
                          <a:lnTo>
                            <a:pt x="676" y="356"/>
                          </a:lnTo>
                          <a:lnTo>
                            <a:pt x="678" y="356"/>
                          </a:lnTo>
                          <a:lnTo>
                            <a:pt x="680" y="356"/>
                          </a:lnTo>
                          <a:lnTo>
                            <a:pt x="682" y="358"/>
                          </a:lnTo>
                          <a:lnTo>
                            <a:pt x="684" y="358"/>
                          </a:lnTo>
                          <a:lnTo>
                            <a:pt x="686" y="358"/>
                          </a:lnTo>
                          <a:lnTo>
                            <a:pt x="686" y="359"/>
                          </a:lnTo>
                          <a:lnTo>
                            <a:pt x="687" y="359"/>
                          </a:lnTo>
                          <a:lnTo>
                            <a:pt x="691" y="359"/>
                          </a:lnTo>
                          <a:lnTo>
                            <a:pt x="695" y="361"/>
                          </a:lnTo>
                          <a:lnTo>
                            <a:pt x="701" y="363"/>
                          </a:lnTo>
                          <a:lnTo>
                            <a:pt x="703" y="363"/>
                          </a:lnTo>
                          <a:lnTo>
                            <a:pt x="705" y="363"/>
                          </a:lnTo>
                          <a:lnTo>
                            <a:pt x="707" y="365"/>
                          </a:lnTo>
                          <a:lnTo>
                            <a:pt x="709" y="365"/>
                          </a:lnTo>
                          <a:lnTo>
                            <a:pt x="711" y="365"/>
                          </a:lnTo>
                          <a:lnTo>
                            <a:pt x="711" y="363"/>
                          </a:lnTo>
                          <a:lnTo>
                            <a:pt x="712" y="363"/>
                          </a:lnTo>
                          <a:lnTo>
                            <a:pt x="712" y="365"/>
                          </a:lnTo>
                          <a:lnTo>
                            <a:pt x="714" y="367"/>
                          </a:lnTo>
                          <a:lnTo>
                            <a:pt x="712" y="367"/>
                          </a:lnTo>
                          <a:lnTo>
                            <a:pt x="712" y="369"/>
                          </a:lnTo>
                          <a:lnTo>
                            <a:pt x="712" y="371"/>
                          </a:lnTo>
                          <a:lnTo>
                            <a:pt x="712" y="373"/>
                          </a:lnTo>
                          <a:lnTo>
                            <a:pt x="712" y="375"/>
                          </a:lnTo>
                          <a:lnTo>
                            <a:pt x="714" y="375"/>
                          </a:lnTo>
                          <a:lnTo>
                            <a:pt x="714" y="377"/>
                          </a:lnTo>
                          <a:lnTo>
                            <a:pt x="716" y="379"/>
                          </a:lnTo>
                          <a:lnTo>
                            <a:pt x="716" y="381"/>
                          </a:lnTo>
                          <a:lnTo>
                            <a:pt x="718" y="381"/>
                          </a:lnTo>
                          <a:lnTo>
                            <a:pt x="720" y="381"/>
                          </a:lnTo>
                          <a:lnTo>
                            <a:pt x="720" y="382"/>
                          </a:lnTo>
                          <a:lnTo>
                            <a:pt x="722" y="384"/>
                          </a:lnTo>
                          <a:lnTo>
                            <a:pt x="722" y="386"/>
                          </a:lnTo>
                          <a:lnTo>
                            <a:pt x="720" y="386"/>
                          </a:lnTo>
                          <a:lnTo>
                            <a:pt x="720" y="388"/>
                          </a:lnTo>
                          <a:lnTo>
                            <a:pt x="722" y="388"/>
                          </a:lnTo>
                          <a:lnTo>
                            <a:pt x="722" y="390"/>
                          </a:lnTo>
                          <a:lnTo>
                            <a:pt x="724" y="390"/>
                          </a:lnTo>
                          <a:lnTo>
                            <a:pt x="724" y="392"/>
                          </a:lnTo>
                          <a:lnTo>
                            <a:pt x="726" y="392"/>
                          </a:lnTo>
                          <a:lnTo>
                            <a:pt x="728" y="394"/>
                          </a:lnTo>
                          <a:lnTo>
                            <a:pt x="730" y="394"/>
                          </a:lnTo>
                          <a:lnTo>
                            <a:pt x="730" y="396"/>
                          </a:lnTo>
                          <a:lnTo>
                            <a:pt x="730" y="398"/>
                          </a:lnTo>
                          <a:lnTo>
                            <a:pt x="730" y="400"/>
                          </a:lnTo>
                          <a:lnTo>
                            <a:pt x="732" y="400"/>
                          </a:lnTo>
                          <a:lnTo>
                            <a:pt x="734" y="400"/>
                          </a:lnTo>
                          <a:lnTo>
                            <a:pt x="735" y="400"/>
                          </a:lnTo>
                          <a:lnTo>
                            <a:pt x="735" y="402"/>
                          </a:lnTo>
                          <a:lnTo>
                            <a:pt x="735" y="404"/>
                          </a:lnTo>
                          <a:lnTo>
                            <a:pt x="737" y="404"/>
                          </a:lnTo>
                          <a:lnTo>
                            <a:pt x="737" y="406"/>
                          </a:lnTo>
                          <a:lnTo>
                            <a:pt x="739" y="406"/>
                          </a:lnTo>
                          <a:lnTo>
                            <a:pt x="739" y="407"/>
                          </a:lnTo>
                          <a:lnTo>
                            <a:pt x="741" y="407"/>
                          </a:lnTo>
                          <a:lnTo>
                            <a:pt x="741" y="409"/>
                          </a:lnTo>
                          <a:lnTo>
                            <a:pt x="741" y="411"/>
                          </a:lnTo>
                          <a:lnTo>
                            <a:pt x="741" y="413"/>
                          </a:lnTo>
                          <a:lnTo>
                            <a:pt x="739" y="413"/>
                          </a:lnTo>
                          <a:lnTo>
                            <a:pt x="739" y="415"/>
                          </a:lnTo>
                          <a:lnTo>
                            <a:pt x="741" y="415"/>
                          </a:lnTo>
                          <a:lnTo>
                            <a:pt x="741" y="417"/>
                          </a:lnTo>
                          <a:lnTo>
                            <a:pt x="743" y="417"/>
                          </a:lnTo>
                          <a:lnTo>
                            <a:pt x="741" y="417"/>
                          </a:lnTo>
                          <a:lnTo>
                            <a:pt x="743" y="417"/>
                          </a:lnTo>
                          <a:lnTo>
                            <a:pt x="743" y="419"/>
                          </a:lnTo>
                          <a:lnTo>
                            <a:pt x="743" y="421"/>
                          </a:lnTo>
                          <a:lnTo>
                            <a:pt x="745" y="421"/>
                          </a:lnTo>
                          <a:lnTo>
                            <a:pt x="745" y="419"/>
                          </a:lnTo>
                          <a:lnTo>
                            <a:pt x="745" y="421"/>
                          </a:lnTo>
                          <a:lnTo>
                            <a:pt x="747" y="421"/>
                          </a:lnTo>
                          <a:lnTo>
                            <a:pt x="747" y="419"/>
                          </a:lnTo>
                          <a:lnTo>
                            <a:pt x="747" y="421"/>
                          </a:lnTo>
                          <a:lnTo>
                            <a:pt x="749" y="421"/>
                          </a:lnTo>
                          <a:lnTo>
                            <a:pt x="751" y="421"/>
                          </a:lnTo>
                          <a:lnTo>
                            <a:pt x="751" y="423"/>
                          </a:lnTo>
                          <a:lnTo>
                            <a:pt x="753" y="423"/>
                          </a:lnTo>
                          <a:lnTo>
                            <a:pt x="753" y="425"/>
                          </a:lnTo>
                          <a:lnTo>
                            <a:pt x="753" y="423"/>
                          </a:lnTo>
                          <a:lnTo>
                            <a:pt x="751" y="425"/>
                          </a:lnTo>
                          <a:lnTo>
                            <a:pt x="753" y="425"/>
                          </a:lnTo>
                          <a:lnTo>
                            <a:pt x="755" y="425"/>
                          </a:lnTo>
                          <a:lnTo>
                            <a:pt x="755" y="427"/>
                          </a:lnTo>
                          <a:lnTo>
                            <a:pt x="757" y="427"/>
                          </a:lnTo>
                          <a:lnTo>
                            <a:pt x="757" y="425"/>
                          </a:lnTo>
                          <a:lnTo>
                            <a:pt x="757" y="427"/>
                          </a:lnTo>
                          <a:lnTo>
                            <a:pt x="757" y="425"/>
                          </a:lnTo>
                          <a:lnTo>
                            <a:pt x="759" y="425"/>
                          </a:lnTo>
                          <a:lnTo>
                            <a:pt x="759" y="427"/>
                          </a:lnTo>
                          <a:lnTo>
                            <a:pt x="757" y="427"/>
                          </a:lnTo>
                          <a:lnTo>
                            <a:pt x="759" y="427"/>
                          </a:lnTo>
                          <a:lnTo>
                            <a:pt x="759" y="429"/>
                          </a:lnTo>
                          <a:lnTo>
                            <a:pt x="760" y="429"/>
                          </a:lnTo>
                          <a:lnTo>
                            <a:pt x="760" y="430"/>
                          </a:lnTo>
                          <a:lnTo>
                            <a:pt x="760" y="432"/>
                          </a:lnTo>
                          <a:lnTo>
                            <a:pt x="762" y="432"/>
                          </a:lnTo>
                          <a:lnTo>
                            <a:pt x="760" y="432"/>
                          </a:lnTo>
                          <a:lnTo>
                            <a:pt x="760" y="434"/>
                          </a:lnTo>
                          <a:lnTo>
                            <a:pt x="762" y="434"/>
                          </a:lnTo>
                          <a:lnTo>
                            <a:pt x="762" y="436"/>
                          </a:lnTo>
                          <a:lnTo>
                            <a:pt x="764" y="436"/>
                          </a:lnTo>
                          <a:lnTo>
                            <a:pt x="764" y="438"/>
                          </a:lnTo>
                          <a:lnTo>
                            <a:pt x="764" y="440"/>
                          </a:lnTo>
                          <a:lnTo>
                            <a:pt x="764" y="442"/>
                          </a:lnTo>
                          <a:lnTo>
                            <a:pt x="764" y="440"/>
                          </a:lnTo>
                          <a:lnTo>
                            <a:pt x="764" y="442"/>
                          </a:lnTo>
                          <a:lnTo>
                            <a:pt x="766" y="442"/>
                          </a:lnTo>
                          <a:lnTo>
                            <a:pt x="766" y="444"/>
                          </a:lnTo>
                          <a:lnTo>
                            <a:pt x="764" y="444"/>
                          </a:lnTo>
                          <a:lnTo>
                            <a:pt x="764" y="446"/>
                          </a:lnTo>
                          <a:lnTo>
                            <a:pt x="766" y="446"/>
                          </a:lnTo>
                          <a:lnTo>
                            <a:pt x="768" y="446"/>
                          </a:lnTo>
                          <a:lnTo>
                            <a:pt x="770" y="446"/>
                          </a:lnTo>
                          <a:lnTo>
                            <a:pt x="770" y="444"/>
                          </a:lnTo>
                          <a:lnTo>
                            <a:pt x="772" y="444"/>
                          </a:lnTo>
                          <a:lnTo>
                            <a:pt x="772" y="446"/>
                          </a:lnTo>
                          <a:lnTo>
                            <a:pt x="772" y="444"/>
                          </a:lnTo>
                          <a:lnTo>
                            <a:pt x="772" y="446"/>
                          </a:lnTo>
                          <a:lnTo>
                            <a:pt x="772" y="448"/>
                          </a:lnTo>
                          <a:lnTo>
                            <a:pt x="774" y="448"/>
                          </a:lnTo>
                          <a:lnTo>
                            <a:pt x="772" y="448"/>
                          </a:lnTo>
                          <a:lnTo>
                            <a:pt x="774" y="448"/>
                          </a:lnTo>
                          <a:lnTo>
                            <a:pt x="774" y="450"/>
                          </a:lnTo>
                          <a:lnTo>
                            <a:pt x="774" y="452"/>
                          </a:lnTo>
                          <a:lnTo>
                            <a:pt x="774" y="454"/>
                          </a:lnTo>
                          <a:lnTo>
                            <a:pt x="772" y="454"/>
                          </a:lnTo>
                          <a:lnTo>
                            <a:pt x="772" y="452"/>
                          </a:lnTo>
                          <a:lnTo>
                            <a:pt x="772" y="454"/>
                          </a:lnTo>
                          <a:lnTo>
                            <a:pt x="774" y="454"/>
                          </a:lnTo>
                          <a:lnTo>
                            <a:pt x="772" y="454"/>
                          </a:lnTo>
                          <a:lnTo>
                            <a:pt x="772" y="455"/>
                          </a:lnTo>
                          <a:lnTo>
                            <a:pt x="772" y="457"/>
                          </a:lnTo>
                          <a:lnTo>
                            <a:pt x="774" y="457"/>
                          </a:lnTo>
                          <a:lnTo>
                            <a:pt x="774" y="455"/>
                          </a:lnTo>
                          <a:lnTo>
                            <a:pt x="774" y="457"/>
                          </a:lnTo>
                          <a:lnTo>
                            <a:pt x="774" y="455"/>
                          </a:lnTo>
                          <a:lnTo>
                            <a:pt x="774" y="457"/>
                          </a:lnTo>
                          <a:lnTo>
                            <a:pt x="776" y="457"/>
                          </a:lnTo>
                          <a:lnTo>
                            <a:pt x="774" y="457"/>
                          </a:lnTo>
                          <a:lnTo>
                            <a:pt x="776" y="457"/>
                          </a:lnTo>
                          <a:lnTo>
                            <a:pt x="776" y="459"/>
                          </a:lnTo>
                          <a:lnTo>
                            <a:pt x="778" y="459"/>
                          </a:lnTo>
                          <a:lnTo>
                            <a:pt x="778" y="461"/>
                          </a:lnTo>
                          <a:lnTo>
                            <a:pt x="778" y="459"/>
                          </a:lnTo>
                          <a:lnTo>
                            <a:pt x="776" y="459"/>
                          </a:lnTo>
                          <a:lnTo>
                            <a:pt x="776" y="461"/>
                          </a:lnTo>
                          <a:lnTo>
                            <a:pt x="778" y="461"/>
                          </a:lnTo>
                          <a:lnTo>
                            <a:pt x="776" y="461"/>
                          </a:lnTo>
                          <a:lnTo>
                            <a:pt x="776" y="463"/>
                          </a:lnTo>
                          <a:lnTo>
                            <a:pt x="774" y="463"/>
                          </a:lnTo>
                          <a:lnTo>
                            <a:pt x="774" y="465"/>
                          </a:lnTo>
                          <a:lnTo>
                            <a:pt x="774" y="467"/>
                          </a:lnTo>
                          <a:lnTo>
                            <a:pt x="776" y="467"/>
                          </a:lnTo>
                          <a:lnTo>
                            <a:pt x="776" y="469"/>
                          </a:lnTo>
                          <a:lnTo>
                            <a:pt x="778" y="469"/>
                          </a:lnTo>
                          <a:lnTo>
                            <a:pt x="778" y="471"/>
                          </a:lnTo>
                          <a:lnTo>
                            <a:pt x="778" y="469"/>
                          </a:lnTo>
                          <a:lnTo>
                            <a:pt x="776" y="471"/>
                          </a:lnTo>
                          <a:lnTo>
                            <a:pt x="776" y="473"/>
                          </a:lnTo>
                          <a:lnTo>
                            <a:pt x="774" y="473"/>
                          </a:lnTo>
                          <a:lnTo>
                            <a:pt x="774" y="475"/>
                          </a:lnTo>
                          <a:lnTo>
                            <a:pt x="774" y="473"/>
                          </a:lnTo>
                          <a:lnTo>
                            <a:pt x="776" y="473"/>
                          </a:lnTo>
                          <a:lnTo>
                            <a:pt x="776" y="475"/>
                          </a:lnTo>
                          <a:lnTo>
                            <a:pt x="776" y="477"/>
                          </a:lnTo>
                          <a:lnTo>
                            <a:pt x="778" y="477"/>
                          </a:lnTo>
                          <a:lnTo>
                            <a:pt x="776" y="477"/>
                          </a:lnTo>
                          <a:lnTo>
                            <a:pt x="776" y="478"/>
                          </a:lnTo>
                          <a:lnTo>
                            <a:pt x="778" y="478"/>
                          </a:lnTo>
                          <a:lnTo>
                            <a:pt x="780" y="478"/>
                          </a:lnTo>
                          <a:lnTo>
                            <a:pt x="782" y="478"/>
                          </a:lnTo>
                          <a:lnTo>
                            <a:pt x="782" y="480"/>
                          </a:lnTo>
                          <a:lnTo>
                            <a:pt x="782" y="482"/>
                          </a:lnTo>
                          <a:lnTo>
                            <a:pt x="780" y="482"/>
                          </a:lnTo>
                          <a:lnTo>
                            <a:pt x="780" y="484"/>
                          </a:lnTo>
                          <a:lnTo>
                            <a:pt x="782" y="484"/>
                          </a:lnTo>
                          <a:lnTo>
                            <a:pt x="782" y="482"/>
                          </a:lnTo>
                          <a:lnTo>
                            <a:pt x="782" y="484"/>
                          </a:lnTo>
                          <a:lnTo>
                            <a:pt x="783" y="484"/>
                          </a:lnTo>
                          <a:lnTo>
                            <a:pt x="783" y="486"/>
                          </a:lnTo>
                          <a:lnTo>
                            <a:pt x="785" y="486"/>
                          </a:lnTo>
                          <a:lnTo>
                            <a:pt x="787" y="486"/>
                          </a:lnTo>
                          <a:lnTo>
                            <a:pt x="787" y="488"/>
                          </a:lnTo>
                          <a:lnTo>
                            <a:pt x="785" y="488"/>
                          </a:lnTo>
                          <a:lnTo>
                            <a:pt x="787" y="488"/>
                          </a:lnTo>
                          <a:lnTo>
                            <a:pt x="787" y="490"/>
                          </a:lnTo>
                          <a:lnTo>
                            <a:pt x="789" y="490"/>
                          </a:lnTo>
                          <a:lnTo>
                            <a:pt x="791" y="490"/>
                          </a:lnTo>
                          <a:lnTo>
                            <a:pt x="791" y="492"/>
                          </a:lnTo>
                          <a:lnTo>
                            <a:pt x="791" y="490"/>
                          </a:lnTo>
                          <a:lnTo>
                            <a:pt x="791" y="492"/>
                          </a:lnTo>
                          <a:lnTo>
                            <a:pt x="793" y="492"/>
                          </a:lnTo>
                          <a:lnTo>
                            <a:pt x="795" y="492"/>
                          </a:lnTo>
                          <a:lnTo>
                            <a:pt x="795" y="494"/>
                          </a:lnTo>
                          <a:lnTo>
                            <a:pt x="797" y="494"/>
                          </a:lnTo>
                          <a:lnTo>
                            <a:pt x="797" y="496"/>
                          </a:lnTo>
                          <a:lnTo>
                            <a:pt x="795" y="496"/>
                          </a:lnTo>
                          <a:lnTo>
                            <a:pt x="797" y="496"/>
                          </a:lnTo>
                          <a:lnTo>
                            <a:pt x="795" y="496"/>
                          </a:lnTo>
                          <a:lnTo>
                            <a:pt x="795" y="498"/>
                          </a:lnTo>
                          <a:lnTo>
                            <a:pt x="797" y="498"/>
                          </a:lnTo>
                          <a:lnTo>
                            <a:pt x="799" y="498"/>
                          </a:lnTo>
                          <a:lnTo>
                            <a:pt x="797" y="498"/>
                          </a:lnTo>
                          <a:lnTo>
                            <a:pt x="797" y="500"/>
                          </a:lnTo>
                          <a:lnTo>
                            <a:pt x="799" y="500"/>
                          </a:lnTo>
                          <a:lnTo>
                            <a:pt x="801" y="500"/>
                          </a:lnTo>
                          <a:lnTo>
                            <a:pt x="801" y="502"/>
                          </a:lnTo>
                          <a:lnTo>
                            <a:pt x="801" y="503"/>
                          </a:lnTo>
                          <a:lnTo>
                            <a:pt x="801" y="502"/>
                          </a:lnTo>
                          <a:lnTo>
                            <a:pt x="803" y="502"/>
                          </a:lnTo>
                          <a:lnTo>
                            <a:pt x="803" y="503"/>
                          </a:lnTo>
                          <a:lnTo>
                            <a:pt x="805" y="503"/>
                          </a:lnTo>
                          <a:lnTo>
                            <a:pt x="807" y="503"/>
                          </a:lnTo>
                          <a:lnTo>
                            <a:pt x="807" y="505"/>
                          </a:lnTo>
                          <a:lnTo>
                            <a:pt x="808" y="505"/>
                          </a:lnTo>
                          <a:lnTo>
                            <a:pt x="808" y="507"/>
                          </a:lnTo>
                          <a:lnTo>
                            <a:pt x="810" y="507"/>
                          </a:lnTo>
                          <a:lnTo>
                            <a:pt x="810" y="505"/>
                          </a:lnTo>
                          <a:lnTo>
                            <a:pt x="812" y="505"/>
                          </a:lnTo>
                          <a:lnTo>
                            <a:pt x="812" y="507"/>
                          </a:lnTo>
                          <a:lnTo>
                            <a:pt x="812" y="509"/>
                          </a:lnTo>
                          <a:lnTo>
                            <a:pt x="812" y="511"/>
                          </a:lnTo>
                          <a:lnTo>
                            <a:pt x="814" y="511"/>
                          </a:lnTo>
                          <a:lnTo>
                            <a:pt x="816" y="511"/>
                          </a:lnTo>
                          <a:lnTo>
                            <a:pt x="816" y="513"/>
                          </a:lnTo>
                          <a:lnTo>
                            <a:pt x="816" y="511"/>
                          </a:lnTo>
                          <a:lnTo>
                            <a:pt x="818" y="511"/>
                          </a:lnTo>
                          <a:lnTo>
                            <a:pt x="818" y="513"/>
                          </a:lnTo>
                          <a:lnTo>
                            <a:pt x="818" y="511"/>
                          </a:lnTo>
                          <a:lnTo>
                            <a:pt x="820" y="511"/>
                          </a:lnTo>
                          <a:lnTo>
                            <a:pt x="820" y="513"/>
                          </a:lnTo>
                          <a:lnTo>
                            <a:pt x="822" y="513"/>
                          </a:lnTo>
                          <a:lnTo>
                            <a:pt x="822" y="515"/>
                          </a:lnTo>
                          <a:lnTo>
                            <a:pt x="824" y="515"/>
                          </a:lnTo>
                          <a:lnTo>
                            <a:pt x="822" y="515"/>
                          </a:lnTo>
                          <a:lnTo>
                            <a:pt x="822" y="517"/>
                          </a:lnTo>
                          <a:lnTo>
                            <a:pt x="822" y="519"/>
                          </a:lnTo>
                          <a:lnTo>
                            <a:pt x="820" y="517"/>
                          </a:lnTo>
                          <a:lnTo>
                            <a:pt x="820" y="519"/>
                          </a:lnTo>
                          <a:lnTo>
                            <a:pt x="822" y="519"/>
                          </a:lnTo>
                          <a:lnTo>
                            <a:pt x="822" y="521"/>
                          </a:lnTo>
                          <a:lnTo>
                            <a:pt x="824" y="521"/>
                          </a:lnTo>
                          <a:lnTo>
                            <a:pt x="824" y="523"/>
                          </a:lnTo>
                          <a:lnTo>
                            <a:pt x="824" y="521"/>
                          </a:lnTo>
                          <a:lnTo>
                            <a:pt x="826" y="521"/>
                          </a:lnTo>
                          <a:lnTo>
                            <a:pt x="826" y="523"/>
                          </a:lnTo>
                          <a:lnTo>
                            <a:pt x="828" y="523"/>
                          </a:lnTo>
                          <a:lnTo>
                            <a:pt x="828" y="525"/>
                          </a:lnTo>
                          <a:lnTo>
                            <a:pt x="828" y="523"/>
                          </a:lnTo>
                          <a:lnTo>
                            <a:pt x="830" y="523"/>
                          </a:lnTo>
                          <a:lnTo>
                            <a:pt x="830" y="525"/>
                          </a:lnTo>
                          <a:lnTo>
                            <a:pt x="831" y="525"/>
                          </a:lnTo>
                          <a:lnTo>
                            <a:pt x="831" y="523"/>
                          </a:lnTo>
                          <a:lnTo>
                            <a:pt x="833" y="523"/>
                          </a:lnTo>
                          <a:lnTo>
                            <a:pt x="833" y="525"/>
                          </a:lnTo>
                          <a:lnTo>
                            <a:pt x="835" y="525"/>
                          </a:lnTo>
                          <a:lnTo>
                            <a:pt x="835" y="523"/>
                          </a:lnTo>
                          <a:lnTo>
                            <a:pt x="837" y="523"/>
                          </a:lnTo>
                          <a:lnTo>
                            <a:pt x="837" y="525"/>
                          </a:lnTo>
                          <a:lnTo>
                            <a:pt x="837" y="523"/>
                          </a:lnTo>
                          <a:lnTo>
                            <a:pt x="839" y="523"/>
                          </a:lnTo>
                          <a:lnTo>
                            <a:pt x="837" y="523"/>
                          </a:lnTo>
                          <a:lnTo>
                            <a:pt x="837" y="525"/>
                          </a:lnTo>
                          <a:lnTo>
                            <a:pt x="839" y="525"/>
                          </a:lnTo>
                          <a:lnTo>
                            <a:pt x="841" y="525"/>
                          </a:lnTo>
                          <a:lnTo>
                            <a:pt x="841" y="526"/>
                          </a:lnTo>
                          <a:lnTo>
                            <a:pt x="839" y="526"/>
                          </a:lnTo>
                          <a:lnTo>
                            <a:pt x="841" y="526"/>
                          </a:lnTo>
                          <a:lnTo>
                            <a:pt x="841" y="528"/>
                          </a:lnTo>
                          <a:lnTo>
                            <a:pt x="839" y="528"/>
                          </a:lnTo>
                          <a:lnTo>
                            <a:pt x="841" y="528"/>
                          </a:lnTo>
                          <a:lnTo>
                            <a:pt x="841" y="530"/>
                          </a:lnTo>
                          <a:lnTo>
                            <a:pt x="839" y="530"/>
                          </a:lnTo>
                          <a:lnTo>
                            <a:pt x="837" y="530"/>
                          </a:lnTo>
                          <a:lnTo>
                            <a:pt x="837" y="532"/>
                          </a:lnTo>
                          <a:lnTo>
                            <a:pt x="837" y="534"/>
                          </a:lnTo>
                          <a:lnTo>
                            <a:pt x="837" y="532"/>
                          </a:lnTo>
                          <a:lnTo>
                            <a:pt x="839" y="532"/>
                          </a:lnTo>
                          <a:lnTo>
                            <a:pt x="839" y="534"/>
                          </a:lnTo>
                          <a:lnTo>
                            <a:pt x="839" y="536"/>
                          </a:lnTo>
                          <a:lnTo>
                            <a:pt x="841" y="536"/>
                          </a:lnTo>
                          <a:lnTo>
                            <a:pt x="843" y="536"/>
                          </a:lnTo>
                          <a:lnTo>
                            <a:pt x="843" y="538"/>
                          </a:lnTo>
                          <a:lnTo>
                            <a:pt x="843" y="540"/>
                          </a:lnTo>
                          <a:lnTo>
                            <a:pt x="845" y="540"/>
                          </a:lnTo>
                          <a:lnTo>
                            <a:pt x="845" y="538"/>
                          </a:lnTo>
                          <a:lnTo>
                            <a:pt x="845" y="540"/>
                          </a:lnTo>
                          <a:lnTo>
                            <a:pt x="847" y="540"/>
                          </a:lnTo>
                          <a:lnTo>
                            <a:pt x="847" y="538"/>
                          </a:lnTo>
                          <a:lnTo>
                            <a:pt x="847" y="540"/>
                          </a:lnTo>
                          <a:lnTo>
                            <a:pt x="849" y="540"/>
                          </a:lnTo>
                          <a:lnTo>
                            <a:pt x="847" y="540"/>
                          </a:lnTo>
                          <a:lnTo>
                            <a:pt x="849" y="542"/>
                          </a:lnTo>
                          <a:lnTo>
                            <a:pt x="847" y="542"/>
                          </a:lnTo>
                          <a:lnTo>
                            <a:pt x="845" y="542"/>
                          </a:lnTo>
                          <a:lnTo>
                            <a:pt x="847" y="542"/>
                          </a:lnTo>
                          <a:lnTo>
                            <a:pt x="849" y="544"/>
                          </a:lnTo>
                          <a:lnTo>
                            <a:pt x="849" y="546"/>
                          </a:lnTo>
                          <a:lnTo>
                            <a:pt x="849" y="544"/>
                          </a:lnTo>
                          <a:lnTo>
                            <a:pt x="851" y="544"/>
                          </a:lnTo>
                          <a:lnTo>
                            <a:pt x="851" y="546"/>
                          </a:lnTo>
                          <a:lnTo>
                            <a:pt x="849" y="546"/>
                          </a:lnTo>
                          <a:lnTo>
                            <a:pt x="851" y="546"/>
                          </a:lnTo>
                          <a:lnTo>
                            <a:pt x="851" y="548"/>
                          </a:lnTo>
                          <a:lnTo>
                            <a:pt x="853" y="548"/>
                          </a:lnTo>
                          <a:lnTo>
                            <a:pt x="853" y="546"/>
                          </a:lnTo>
                          <a:lnTo>
                            <a:pt x="855" y="546"/>
                          </a:lnTo>
                          <a:lnTo>
                            <a:pt x="856" y="546"/>
                          </a:lnTo>
                          <a:lnTo>
                            <a:pt x="856" y="544"/>
                          </a:lnTo>
                          <a:lnTo>
                            <a:pt x="858" y="544"/>
                          </a:lnTo>
                          <a:lnTo>
                            <a:pt x="858" y="546"/>
                          </a:lnTo>
                          <a:lnTo>
                            <a:pt x="858" y="548"/>
                          </a:lnTo>
                          <a:lnTo>
                            <a:pt x="860" y="548"/>
                          </a:lnTo>
                          <a:lnTo>
                            <a:pt x="862" y="548"/>
                          </a:lnTo>
                          <a:lnTo>
                            <a:pt x="864" y="548"/>
                          </a:lnTo>
                          <a:lnTo>
                            <a:pt x="864" y="550"/>
                          </a:lnTo>
                          <a:lnTo>
                            <a:pt x="866" y="550"/>
                          </a:lnTo>
                          <a:lnTo>
                            <a:pt x="864" y="550"/>
                          </a:lnTo>
                          <a:lnTo>
                            <a:pt x="864" y="551"/>
                          </a:lnTo>
                          <a:lnTo>
                            <a:pt x="866" y="551"/>
                          </a:lnTo>
                          <a:lnTo>
                            <a:pt x="868" y="551"/>
                          </a:lnTo>
                          <a:lnTo>
                            <a:pt x="868" y="550"/>
                          </a:lnTo>
                          <a:lnTo>
                            <a:pt x="870" y="550"/>
                          </a:lnTo>
                          <a:lnTo>
                            <a:pt x="872" y="550"/>
                          </a:lnTo>
                          <a:lnTo>
                            <a:pt x="872" y="548"/>
                          </a:lnTo>
                          <a:lnTo>
                            <a:pt x="874" y="548"/>
                          </a:lnTo>
                          <a:lnTo>
                            <a:pt x="874" y="550"/>
                          </a:lnTo>
                          <a:lnTo>
                            <a:pt x="876" y="550"/>
                          </a:lnTo>
                          <a:lnTo>
                            <a:pt x="876" y="548"/>
                          </a:lnTo>
                          <a:lnTo>
                            <a:pt x="878" y="548"/>
                          </a:lnTo>
                          <a:lnTo>
                            <a:pt x="878" y="550"/>
                          </a:lnTo>
                          <a:lnTo>
                            <a:pt x="876" y="550"/>
                          </a:lnTo>
                          <a:lnTo>
                            <a:pt x="878" y="550"/>
                          </a:lnTo>
                          <a:lnTo>
                            <a:pt x="878" y="548"/>
                          </a:lnTo>
                          <a:lnTo>
                            <a:pt x="879" y="548"/>
                          </a:lnTo>
                          <a:lnTo>
                            <a:pt x="879" y="546"/>
                          </a:lnTo>
                          <a:lnTo>
                            <a:pt x="881" y="546"/>
                          </a:lnTo>
                          <a:lnTo>
                            <a:pt x="881" y="548"/>
                          </a:lnTo>
                          <a:lnTo>
                            <a:pt x="883" y="548"/>
                          </a:lnTo>
                          <a:lnTo>
                            <a:pt x="885" y="548"/>
                          </a:lnTo>
                          <a:lnTo>
                            <a:pt x="885" y="546"/>
                          </a:lnTo>
                          <a:lnTo>
                            <a:pt x="887" y="546"/>
                          </a:lnTo>
                          <a:lnTo>
                            <a:pt x="885" y="544"/>
                          </a:lnTo>
                          <a:lnTo>
                            <a:pt x="887" y="544"/>
                          </a:lnTo>
                          <a:lnTo>
                            <a:pt x="885" y="544"/>
                          </a:lnTo>
                          <a:lnTo>
                            <a:pt x="885" y="542"/>
                          </a:lnTo>
                          <a:lnTo>
                            <a:pt x="887" y="542"/>
                          </a:lnTo>
                          <a:lnTo>
                            <a:pt x="889" y="542"/>
                          </a:lnTo>
                          <a:lnTo>
                            <a:pt x="889" y="544"/>
                          </a:lnTo>
                          <a:lnTo>
                            <a:pt x="887" y="544"/>
                          </a:lnTo>
                          <a:lnTo>
                            <a:pt x="889" y="546"/>
                          </a:lnTo>
                          <a:lnTo>
                            <a:pt x="889" y="544"/>
                          </a:lnTo>
                          <a:lnTo>
                            <a:pt x="891" y="544"/>
                          </a:lnTo>
                          <a:lnTo>
                            <a:pt x="891" y="542"/>
                          </a:lnTo>
                          <a:lnTo>
                            <a:pt x="889" y="542"/>
                          </a:lnTo>
                          <a:lnTo>
                            <a:pt x="889" y="540"/>
                          </a:lnTo>
                          <a:lnTo>
                            <a:pt x="889" y="538"/>
                          </a:lnTo>
                          <a:lnTo>
                            <a:pt x="887" y="538"/>
                          </a:lnTo>
                          <a:lnTo>
                            <a:pt x="889" y="536"/>
                          </a:lnTo>
                          <a:lnTo>
                            <a:pt x="889" y="538"/>
                          </a:lnTo>
                          <a:lnTo>
                            <a:pt x="891" y="538"/>
                          </a:lnTo>
                          <a:lnTo>
                            <a:pt x="891" y="536"/>
                          </a:lnTo>
                          <a:lnTo>
                            <a:pt x="891" y="534"/>
                          </a:lnTo>
                          <a:lnTo>
                            <a:pt x="891" y="536"/>
                          </a:lnTo>
                          <a:lnTo>
                            <a:pt x="893" y="536"/>
                          </a:lnTo>
                          <a:lnTo>
                            <a:pt x="895" y="536"/>
                          </a:lnTo>
                          <a:lnTo>
                            <a:pt x="895" y="534"/>
                          </a:lnTo>
                          <a:lnTo>
                            <a:pt x="897" y="534"/>
                          </a:lnTo>
                          <a:lnTo>
                            <a:pt x="899" y="534"/>
                          </a:lnTo>
                          <a:lnTo>
                            <a:pt x="899" y="532"/>
                          </a:lnTo>
                          <a:lnTo>
                            <a:pt x="899" y="530"/>
                          </a:lnTo>
                          <a:lnTo>
                            <a:pt x="901" y="530"/>
                          </a:lnTo>
                          <a:lnTo>
                            <a:pt x="901" y="528"/>
                          </a:lnTo>
                          <a:lnTo>
                            <a:pt x="899" y="528"/>
                          </a:lnTo>
                          <a:lnTo>
                            <a:pt x="901" y="528"/>
                          </a:lnTo>
                          <a:lnTo>
                            <a:pt x="903" y="528"/>
                          </a:lnTo>
                          <a:lnTo>
                            <a:pt x="903" y="530"/>
                          </a:lnTo>
                          <a:lnTo>
                            <a:pt x="903" y="528"/>
                          </a:lnTo>
                          <a:lnTo>
                            <a:pt x="904" y="528"/>
                          </a:lnTo>
                          <a:lnTo>
                            <a:pt x="903" y="528"/>
                          </a:lnTo>
                          <a:lnTo>
                            <a:pt x="904" y="528"/>
                          </a:lnTo>
                          <a:lnTo>
                            <a:pt x="904" y="526"/>
                          </a:lnTo>
                          <a:lnTo>
                            <a:pt x="904" y="525"/>
                          </a:lnTo>
                          <a:lnTo>
                            <a:pt x="906" y="525"/>
                          </a:lnTo>
                          <a:lnTo>
                            <a:pt x="906" y="523"/>
                          </a:lnTo>
                          <a:lnTo>
                            <a:pt x="904" y="523"/>
                          </a:lnTo>
                          <a:lnTo>
                            <a:pt x="904" y="521"/>
                          </a:lnTo>
                          <a:lnTo>
                            <a:pt x="906" y="521"/>
                          </a:lnTo>
                          <a:lnTo>
                            <a:pt x="906" y="519"/>
                          </a:lnTo>
                          <a:lnTo>
                            <a:pt x="906" y="521"/>
                          </a:lnTo>
                          <a:lnTo>
                            <a:pt x="908" y="521"/>
                          </a:lnTo>
                          <a:lnTo>
                            <a:pt x="908" y="519"/>
                          </a:lnTo>
                          <a:lnTo>
                            <a:pt x="910" y="519"/>
                          </a:lnTo>
                          <a:lnTo>
                            <a:pt x="910" y="521"/>
                          </a:lnTo>
                          <a:lnTo>
                            <a:pt x="912" y="521"/>
                          </a:lnTo>
                          <a:lnTo>
                            <a:pt x="914" y="521"/>
                          </a:lnTo>
                          <a:lnTo>
                            <a:pt x="914" y="519"/>
                          </a:lnTo>
                          <a:lnTo>
                            <a:pt x="914" y="521"/>
                          </a:lnTo>
                          <a:lnTo>
                            <a:pt x="916" y="521"/>
                          </a:lnTo>
                          <a:lnTo>
                            <a:pt x="916" y="519"/>
                          </a:lnTo>
                          <a:lnTo>
                            <a:pt x="918" y="519"/>
                          </a:lnTo>
                          <a:lnTo>
                            <a:pt x="918" y="517"/>
                          </a:lnTo>
                          <a:lnTo>
                            <a:pt x="920" y="517"/>
                          </a:lnTo>
                          <a:lnTo>
                            <a:pt x="920" y="519"/>
                          </a:lnTo>
                          <a:lnTo>
                            <a:pt x="922" y="519"/>
                          </a:lnTo>
                          <a:lnTo>
                            <a:pt x="922" y="517"/>
                          </a:lnTo>
                          <a:lnTo>
                            <a:pt x="924" y="517"/>
                          </a:lnTo>
                          <a:lnTo>
                            <a:pt x="922" y="517"/>
                          </a:lnTo>
                          <a:lnTo>
                            <a:pt x="922" y="515"/>
                          </a:lnTo>
                          <a:lnTo>
                            <a:pt x="922" y="513"/>
                          </a:lnTo>
                          <a:lnTo>
                            <a:pt x="924" y="513"/>
                          </a:lnTo>
                          <a:lnTo>
                            <a:pt x="922" y="513"/>
                          </a:lnTo>
                          <a:lnTo>
                            <a:pt x="922" y="511"/>
                          </a:lnTo>
                          <a:lnTo>
                            <a:pt x="920" y="513"/>
                          </a:lnTo>
                          <a:lnTo>
                            <a:pt x="920" y="511"/>
                          </a:lnTo>
                          <a:lnTo>
                            <a:pt x="922" y="509"/>
                          </a:lnTo>
                          <a:lnTo>
                            <a:pt x="922" y="511"/>
                          </a:lnTo>
                          <a:lnTo>
                            <a:pt x="924" y="511"/>
                          </a:lnTo>
                          <a:lnTo>
                            <a:pt x="924" y="513"/>
                          </a:lnTo>
                          <a:lnTo>
                            <a:pt x="926" y="513"/>
                          </a:lnTo>
                          <a:lnTo>
                            <a:pt x="926" y="511"/>
                          </a:lnTo>
                          <a:lnTo>
                            <a:pt x="924" y="509"/>
                          </a:lnTo>
                          <a:lnTo>
                            <a:pt x="926" y="507"/>
                          </a:lnTo>
                          <a:lnTo>
                            <a:pt x="924" y="507"/>
                          </a:lnTo>
                          <a:lnTo>
                            <a:pt x="924" y="505"/>
                          </a:lnTo>
                          <a:lnTo>
                            <a:pt x="924" y="503"/>
                          </a:lnTo>
                          <a:lnTo>
                            <a:pt x="922" y="503"/>
                          </a:lnTo>
                          <a:lnTo>
                            <a:pt x="920" y="503"/>
                          </a:lnTo>
                          <a:lnTo>
                            <a:pt x="920" y="505"/>
                          </a:lnTo>
                          <a:lnTo>
                            <a:pt x="918" y="505"/>
                          </a:lnTo>
                          <a:lnTo>
                            <a:pt x="918" y="503"/>
                          </a:lnTo>
                          <a:lnTo>
                            <a:pt x="920" y="503"/>
                          </a:lnTo>
                          <a:lnTo>
                            <a:pt x="922" y="503"/>
                          </a:lnTo>
                          <a:lnTo>
                            <a:pt x="922" y="502"/>
                          </a:lnTo>
                          <a:lnTo>
                            <a:pt x="922" y="500"/>
                          </a:lnTo>
                          <a:lnTo>
                            <a:pt x="920" y="500"/>
                          </a:lnTo>
                          <a:lnTo>
                            <a:pt x="920" y="498"/>
                          </a:lnTo>
                          <a:lnTo>
                            <a:pt x="918" y="498"/>
                          </a:lnTo>
                          <a:lnTo>
                            <a:pt x="920" y="496"/>
                          </a:lnTo>
                          <a:lnTo>
                            <a:pt x="920" y="498"/>
                          </a:lnTo>
                          <a:lnTo>
                            <a:pt x="922" y="498"/>
                          </a:lnTo>
                          <a:lnTo>
                            <a:pt x="922" y="496"/>
                          </a:lnTo>
                          <a:lnTo>
                            <a:pt x="924" y="496"/>
                          </a:lnTo>
                          <a:lnTo>
                            <a:pt x="926" y="496"/>
                          </a:lnTo>
                          <a:lnTo>
                            <a:pt x="926" y="498"/>
                          </a:lnTo>
                          <a:lnTo>
                            <a:pt x="927" y="498"/>
                          </a:lnTo>
                          <a:lnTo>
                            <a:pt x="927" y="496"/>
                          </a:lnTo>
                          <a:lnTo>
                            <a:pt x="927" y="494"/>
                          </a:lnTo>
                          <a:lnTo>
                            <a:pt x="926" y="494"/>
                          </a:lnTo>
                          <a:lnTo>
                            <a:pt x="924" y="492"/>
                          </a:lnTo>
                          <a:lnTo>
                            <a:pt x="922" y="492"/>
                          </a:lnTo>
                          <a:lnTo>
                            <a:pt x="922" y="490"/>
                          </a:lnTo>
                          <a:lnTo>
                            <a:pt x="922" y="488"/>
                          </a:lnTo>
                          <a:lnTo>
                            <a:pt x="922" y="486"/>
                          </a:lnTo>
                          <a:lnTo>
                            <a:pt x="922" y="484"/>
                          </a:lnTo>
                          <a:lnTo>
                            <a:pt x="924" y="484"/>
                          </a:lnTo>
                          <a:lnTo>
                            <a:pt x="924" y="486"/>
                          </a:lnTo>
                          <a:lnTo>
                            <a:pt x="926" y="486"/>
                          </a:lnTo>
                          <a:lnTo>
                            <a:pt x="927" y="486"/>
                          </a:lnTo>
                          <a:lnTo>
                            <a:pt x="927" y="484"/>
                          </a:lnTo>
                          <a:lnTo>
                            <a:pt x="927" y="482"/>
                          </a:lnTo>
                          <a:lnTo>
                            <a:pt x="927" y="480"/>
                          </a:lnTo>
                          <a:lnTo>
                            <a:pt x="926" y="480"/>
                          </a:lnTo>
                          <a:lnTo>
                            <a:pt x="924" y="480"/>
                          </a:lnTo>
                          <a:lnTo>
                            <a:pt x="926" y="480"/>
                          </a:lnTo>
                          <a:lnTo>
                            <a:pt x="927" y="480"/>
                          </a:lnTo>
                          <a:lnTo>
                            <a:pt x="929" y="480"/>
                          </a:lnTo>
                          <a:lnTo>
                            <a:pt x="929" y="482"/>
                          </a:lnTo>
                          <a:lnTo>
                            <a:pt x="931" y="482"/>
                          </a:lnTo>
                          <a:lnTo>
                            <a:pt x="933" y="482"/>
                          </a:lnTo>
                          <a:lnTo>
                            <a:pt x="933" y="484"/>
                          </a:lnTo>
                          <a:lnTo>
                            <a:pt x="933" y="482"/>
                          </a:lnTo>
                          <a:lnTo>
                            <a:pt x="935" y="482"/>
                          </a:lnTo>
                          <a:lnTo>
                            <a:pt x="935" y="480"/>
                          </a:lnTo>
                          <a:lnTo>
                            <a:pt x="937" y="480"/>
                          </a:lnTo>
                          <a:lnTo>
                            <a:pt x="937" y="478"/>
                          </a:lnTo>
                          <a:lnTo>
                            <a:pt x="935" y="478"/>
                          </a:lnTo>
                          <a:lnTo>
                            <a:pt x="935" y="477"/>
                          </a:lnTo>
                          <a:lnTo>
                            <a:pt x="933" y="477"/>
                          </a:lnTo>
                          <a:lnTo>
                            <a:pt x="935" y="477"/>
                          </a:lnTo>
                          <a:lnTo>
                            <a:pt x="937" y="477"/>
                          </a:lnTo>
                          <a:lnTo>
                            <a:pt x="939" y="477"/>
                          </a:lnTo>
                          <a:lnTo>
                            <a:pt x="939" y="475"/>
                          </a:lnTo>
                          <a:lnTo>
                            <a:pt x="941" y="475"/>
                          </a:lnTo>
                          <a:lnTo>
                            <a:pt x="941" y="477"/>
                          </a:lnTo>
                          <a:lnTo>
                            <a:pt x="943" y="477"/>
                          </a:lnTo>
                          <a:lnTo>
                            <a:pt x="945" y="477"/>
                          </a:lnTo>
                          <a:lnTo>
                            <a:pt x="947" y="477"/>
                          </a:lnTo>
                          <a:lnTo>
                            <a:pt x="947" y="475"/>
                          </a:lnTo>
                          <a:lnTo>
                            <a:pt x="949" y="475"/>
                          </a:lnTo>
                          <a:lnTo>
                            <a:pt x="949" y="477"/>
                          </a:lnTo>
                          <a:lnTo>
                            <a:pt x="949" y="478"/>
                          </a:lnTo>
                          <a:lnTo>
                            <a:pt x="947" y="478"/>
                          </a:lnTo>
                          <a:lnTo>
                            <a:pt x="947" y="480"/>
                          </a:lnTo>
                          <a:lnTo>
                            <a:pt x="947" y="482"/>
                          </a:lnTo>
                          <a:lnTo>
                            <a:pt x="947" y="484"/>
                          </a:lnTo>
                          <a:lnTo>
                            <a:pt x="947" y="486"/>
                          </a:lnTo>
                          <a:lnTo>
                            <a:pt x="949" y="486"/>
                          </a:lnTo>
                          <a:lnTo>
                            <a:pt x="951" y="488"/>
                          </a:lnTo>
                          <a:lnTo>
                            <a:pt x="952" y="488"/>
                          </a:lnTo>
                          <a:lnTo>
                            <a:pt x="954" y="490"/>
                          </a:lnTo>
                          <a:lnTo>
                            <a:pt x="956" y="488"/>
                          </a:lnTo>
                          <a:lnTo>
                            <a:pt x="956" y="486"/>
                          </a:lnTo>
                          <a:lnTo>
                            <a:pt x="956" y="484"/>
                          </a:lnTo>
                          <a:lnTo>
                            <a:pt x="958" y="484"/>
                          </a:lnTo>
                          <a:lnTo>
                            <a:pt x="958" y="482"/>
                          </a:lnTo>
                          <a:lnTo>
                            <a:pt x="960" y="484"/>
                          </a:lnTo>
                          <a:lnTo>
                            <a:pt x="962" y="484"/>
                          </a:lnTo>
                          <a:lnTo>
                            <a:pt x="960" y="482"/>
                          </a:lnTo>
                          <a:lnTo>
                            <a:pt x="960" y="480"/>
                          </a:lnTo>
                          <a:lnTo>
                            <a:pt x="960" y="478"/>
                          </a:lnTo>
                          <a:lnTo>
                            <a:pt x="960" y="477"/>
                          </a:lnTo>
                          <a:lnTo>
                            <a:pt x="960" y="475"/>
                          </a:lnTo>
                          <a:lnTo>
                            <a:pt x="962" y="475"/>
                          </a:lnTo>
                          <a:lnTo>
                            <a:pt x="964" y="475"/>
                          </a:lnTo>
                          <a:lnTo>
                            <a:pt x="966" y="475"/>
                          </a:lnTo>
                          <a:lnTo>
                            <a:pt x="968" y="475"/>
                          </a:lnTo>
                          <a:lnTo>
                            <a:pt x="968" y="477"/>
                          </a:lnTo>
                          <a:lnTo>
                            <a:pt x="970" y="477"/>
                          </a:lnTo>
                          <a:lnTo>
                            <a:pt x="970" y="478"/>
                          </a:lnTo>
                          <a:lnTo>
                            <a:pt x="970" y="480"/>
                          </a:lnTo>
                          <a:lnTo>
                            <a:pt x="974" y="480"/>
                          </a:lnTo>
                          <a:lnTo>
                            <a:pt x="975" y="480"/>
                          </a:lnTo>
                          <a:lnTo>
                            <a:pt x="977" y="480"/>
                          </a:lnTo>
                          <a:lnTo>
                            <a:pt x="977" y="482"/>
                          </a:lnTo>
                          <a:lnTo>
                            <a:pt x="977" y="484"/>
                          </a:lnTo>
                          <a:lnTo>
                            <a:pt x="979" y="484"/>
                          </a:lnTo>
                          <a:lnTo>
                            <a:pt x="979" y="482"/>
                          </a:lnTo>
                          <a:lnTo>
                            <a:pt x="979" y="480"/>
                          </a:lnTo>
                          <a:lnTo>
                            <a:pt x="981" y="480"/>
                          </a:lnTo>
                          <a:lnTo>
                            <a:pt x="981" y="478"/>
                          </a:lnTo>
                          <a:lnTo>
                            <a:pt x="981" y="477"/>
                          </a:lnTo>
                          <a:lnTo>
                            <a:pt x="979" y="477"/>
                          </a:lnTo>
                          <a:lnTo>
                            <a:pt x="979" y="475"/>
                          </a:lnTo>
                          <a:lnTo>
                            <a:pt x="981" y="475"/>
                          </a:lnTo>
                          <a:lnTo>
                            <a:pt x="981" y="477"/>
                          </a:lnTo>
                          <a:lnTo>
                            <a:pt x="983" y="477"/>
                          </a:lnTo>
                          <a:lnTo>
                            <a:pt x="983" y="478"/>
                          </a:lnTo>
                          <a:lnTo>
                            <a:pt x="983" y="480"/>
                          </a:lnTo>
                          <a:lnTo>
                            <a:pt x="985" y="480"/>
                          </a:lnTo>
                          <a:lnTo>
                            <a:pt x="985" y="482"/>
                          </a:lnTo>
                          <a:lnTo>
                            <a:pt x="985" y="484"/>
                          </a:lnTo>
                          <a:lnTo>
                            <a:pt x="987" y="486"/>
                          </a:lnTo>
                          <a:lnTo>
                            <a:pt x="989" y="488"/>
                          </a:lnTo>
                          <a:lnTo>
                            <a:pt x="991" y="488"/>
                          </a:lnTo>
                          <a:lnTo>
                            <a:pt x="993" y="488"/>
                          </a:lnTo>
                          <a:lnTo>
                            <a:pt x="995" y="488"/>
                          </a:lnTo>
                          <a:lnTo>
                            <a:pt x="995" y="490"/>
                          </a:lnTo>
                          <a:lnTo>
                            <a:pt x="997" y="490"/>
                          </a:lnTo>
                          <a:lnTo>
                            <a:pt x="999" y="490"/>
                          </a:lnTo>
                          <a:lnTo>
                            <a:pt x="999" y="492"/>
                          </a:lnTo>
                          <a:lnTo>
                            <a:pt x="999" y="494"/>
                          </a:lnTo>
                          <a:lnTo>
                            <a:pt x="1000" y="494"/>
                          </a:lnTo>
                          <a:lnTo>
                            <a:pt x="1002" y="494"/>
                          </a:lnTo>
                          <a:lnTo>
                            <a:pt x="1002" y="496"/>
                          </a:lnTo>
                          <a:lnTo>
                            <a:pt x="1004" y="496"/>
                          </a:lnTo>
                          <a:lnTo>
                            <a:pt x="1004" y="498"/>
                          </a:lnTo>
                          <a:lnTo>
                            <a:pt x="1006" y="500"/>
                          </a:lnTo>
                          <a:lnTo>
                            <a:pt x="1008" y="500"/>
                          </a:lnTo>
                          <a:lnTo>
                            <a:pt x="1010" y="500"/>
                          </a:lnTo>
                          <a:lnTo>
                            <a:pt x="1010" y="502"/>
                          </a:lnTo>
                          <a:lnTo>
                            <a:pt x="1012" y="502"/>
                          </a:lnTo>
                          <a:lnTo>
                            <a:pt x="1014" y="502"/>
                          </a:lnTo>
                          <a:lnTo>
                            <a:pt x="1016" y="502"/>
                          </a:lnTo>
                          <a:lnTo>
                            <a:pt x="1016" y="503"/>
                          </a:lnTo>
                          <a:lnTo>
                            <a:pt x="1018" y="503"/>
                          </a:lnTo>
                          <a:lnTo>
                            <a:pt x="1018" y="505"/>
                          </a:lnTo>
                          <a:lnTo>
                            <a:pt x="1020" y="505"/>
                          </a:lnTo>
                          <a:lnTo>
                            <a:pt x="1022" y="505"/>
                          </a:lnTo>
                          <a:lnTo>
                            <a:pt x="1022" y="503"/>
                          </a:lnTo>
                          <a:lnTo>
                            <a:pt x="1023" y="503"/>
                          </a:lnTo>
                          <a:lnTo>
                            <a:pt x="1023" y="505"/>
                          </a:lnTo>
                          <a:lnTo>
                            <a:pt x="1025" y="505"/>
                          </a:lnTo>
                          <a:lnTo>
                            <a:pt x="1025" y="503"/>
                          </a:lnTo>
                          <a:lnTo>
                            <a:pt x="1027" y="503"/>
                          </a:lnTo>
                          <a:lnTo>
                            <a:pt x="1029" y="503"/>
                          </a:lnTo>
                          <a:lnTo>
                            <a:pt x="1029" y="502"/>
                          </a:lnTo>
                          <a:lnTo>
                            <a:pt x="1031" y="502"/>
                          </a:lnTo>
                          <a:lnTo>
                            <a:pt x="1033" y="502"/>
                          </a:lnTo>
                          <a:lnTo>
                            <a:pt x="1033" y="503"/>
                          </a:lnTo>
                          <a:lnTo>
                            <a:pt x="1033" y="505"/>
                          </a:lnTo>
                          <a:lnTo>
                            <a:pt x="1035" y="505"/>
                          </a:lnTo>
                          <a:lnTo>
                            <a:pt x="1035" y="507"/>
                          </a:lnTo>
                          <a:lnTo>
                            <a:pt x="1037" y="509"/>
                          </a:lnTo>
                          <a:lnTo>
                            <a:pt x="1039" y="509"/>
                          </a:lnTo>
                          <a:lnTo>
                            <a:pt x="1039" y="511"/>
                          </a:lnTo>
                          <a:lnTo>
                            <a:pt x="1041" y="511"/>
                          </a:lnTo>
                          <a:lnTo>
                            <a:pt x="1041" y="513"/>
                          </a:lnTo>
                          <a:lnTo>
                            <a:pt x="1041" y="515"/>
                          </a:lnTo>
                          <a:lnTo>
                            <a:pt x="1041" y="517"/>
                          </a:lnTo>
                          <a:lnTo>
                            <a:pt x="1043" y="517"/>
                          </a:lnTo>
                          <a:lnTo>
                            <a:pt x="1043" y="519"/>
                          </a:lnTo>
                          <a:lnTo>
                            <a:pt x="1045" y="521"/>
                          </a:lnTo>
                          <a:lnTo>
                            <a:pt x="1047" y="521"/>
                          </a:lnTo>
                          <a:lnTo>
                            <a:pt x="1047" y="523"/>
                          </a:lnTo>
                          <a:lnTo>
                            <a:pt x="1048" y="523"/>
                          </a:lnTo>
                          <a:lnTo>
                            <a:pt x="1048" y="525"/>
                          </a:lnTo>
                          <a:lnTo>
                            <a:pt x="1048" y="526"/>
                          </a:lnTo>
                          <a:lnTo>
                            <a:pt x="1047" y="526"/>
                          </a:lnTo>
                          <a:lnTo>
                            <a:pt x="1047" y="528"/>
                          </a:lnTo>
                          <a:lnTo>
                            <a:pt x="1047" y="530"/>
                          </a:lnTo>
                          <a:lnTo>
                            <a:pt x="1048" y="530"/>
                          </a:lnTo>
                          <a:lnTo>
                            <a:pt x="1048" y="532"/>
                          </a:lnTo>
                          <a:lnTo>
                            <a:pt x="1048" y="534"/>
                          </a:lnTo>
                          <a:lnTo>
                            <a:pt x="1050" y="534"/>
                          </a:lnTo>
                          <a:lnTo>
                            <a:pt x="1052" y="534"/>
                          </a:lnTo>
                          <a:lnTo>
                            <a:pt x="1054" y="534"/>
                          </a:lnTo>
                          <a:lnTo>
                            <a:pt x="1054" y="536"/>
                          </a:lnTo>
                          <a:lnTo>
                            <a:pt x="1054" y="538"/>
                          </a:lnTo>
                          <a:lnTo>
                            <a:pt x="1054" y="540"/>
                          </a:lnTo>
                          <a:lnTo>
                            <a:pt x="1052" y="540"/>
                          </a:lnTo>
                          <a:lnTo>
                            <a:pt x="1052" y="542"/>
                          </a:lnTo>
                          <a:lnTo>
                            <a:pt x="1050" y="544"/>
                          </a:lnTo>
                          <a:lnTo>
                            <a:pt x="1050" y="546"/>
                          </a:lnTo>
                          <a:lnTo>
                            <a:pt x="1052" y="546"/>
                          </a:lnTo>
                          <a:lnTo>
                            <a:pt x="1054" y="546"/>
                          </a:lnTo>
                          <a:lnTo>
                            <a:pt x="1056" y="546"/>
                          </a:lnTo>
                          <a:lnTo>
                            <a:pt x="1058" y="544"/>
                          </a:lnTo>
                          <a:lnTo>
                            <a:pt x="1060" y="542"/>
                          </a:lnTo>
                          <a:lnTo>
                            <a:pt x="1062" y="542"/>
                          </a:lnTo>
                          <a:lnTo>
                            <a:pt x="1064" y="542"/>
                          </a:lnTo>
                          <a:lnTo>
                            <a:pt x="1064" y="544"/>
                          </a:lnTo>
                          <a:lnTo>
                            <a:pt x="1064" y="546"/>
                          </a:lnTo>
                          <a:lnTo>
                            <a:pt x="1064" y="548"/>
                          </a:lnTo>
                          <a:lnTo>
                            <a:pt x="1062" y="550"/>
                          </a:lnTo>
                          <a:lnTo>
                            <a:pt x="1064" y="551"/>
                          </a:lnTo>
                          <a:lnTo>
                            <a:pt x="1064" y="553"/>
                          </a:lnTo>
                          <a:lnTo>
                            <a:pt x="1066" y="553"/>
                          </a:lnTo>
                          <a:lnTo>
                            <a:pt x="1066" y="555"/>
                          </a:lnTo>
                          <a:lnTo>
                            <a:pt x="1068" y="555"/>
                          </a:lnTo>
                          <a:lnTo>
                            <a:pt x="1068" y="557"/>
                          </a:lnTo>
                          <a:lnTo>
                            <a:pt x="1066" y="557"/>
                          </a:lnTo>
                          <a:lnTo>
                            <a:pt x="1064" y="557"/>
                          </a:lnTo>
                          <a:lnTo>
                            <a:pt x="1064" y="559"/>
                          </a:lnTo>
                          <a:lnTo>
                            <a:pt x="1064" y="561"/>
                          </a:lnTo>
                          <a:lnTo>
                            <a:pt x="1066" y="563"/>
                          </a:lnTo>
                          <a:lnTo>
                            <a:pt x="1068" y="563"/>
                          </a:lnTo>
                          <a:lnTo>
                            <a:pt x="1068" y="565"/>
                          </a:lnTo>
                          <a:lnTo>
                            <a:pt x="1068" y="567"/>
                          </a:lnTo>
                          <a:lnTo>
                            <a:pt x="1070" y="567"/>
                          </a:lnTo>
                          <a:lnTo>
                            <a:pt x="1070" y="565"/>
                          </a:lnTo>
                          <a:lnTo>
                            <a:pt x="1071" y="565"/>
                          </a:lnTo>
                          <a:lnTo>
                            <a:pt x="1071" y="563"/>
                          </a:lnTo>
                          <a:lnTo>
                            <a:pt x="1070" y="561"/>
                          </a:lnTo>
                          <a:lnTo>
                            <a:pt x="1068" y="559"/>
                          </a:lnTo>
                          <a:lnTo>
                            <a:pt x="1070" y="557"/>
                          </a:lnTo>
                          <a:lnTo>
                            <a:pt x="1071" y="557"/>
                          </a:lnTo>
                          <a:lnTo>
                            <a:pt x="1073" y="557"/>
                          </a:lnTo>
                          <a:lnTo>
                            <a:pt x="1073" y="555"/>
                          </a:lnTo>
                          <a:lnTo>
                            <a:pt x="1075" y="555"/>
                          </a:lnTo>
                          <a:lnTo>
                            <a:pt x="1077" y="555"/>
                          </a:lnTo>
                          <a:lnTo>
                            <a:pt x="1077" y="557"/>
                          </a:lnTo>
                          <a:lnTo>
                            <a:pt x="1079" y="557"/>
                          </a:lnTo>
                          <a:lnTo>
                            <a:pt x="1079" y="559"/>
                          </a:lnTo>
                          <a:lnTo>
                            <a:pt x="1079" y="561"/>
                          </a:lnTo>
                          <a:lnTo>
                            <a:pt x="1079" y="563"/>
                          </a:lnTo>
                          <a:lnTo>
                            <a:pt x="1077" y="563"/>
                          </a:lnTo>
                          <a:lnTo>
                            <a:pt x="1075" y="563"/>
                          </a:lnTo>
                          <a:lnTo>
                            <a:pt x="1075" y="565"/>
                          </a:lnTo>
                          <a:lnTo>
                            <a:pt x="1075" y="567"/>
                          </a:lnTo>
                          <a:lnTo>
                            <a:pt x="1075" y="569"/>
                          </a:lnTo>
                          <a:lnTo>
                            <a:pt x="1077" y="569"/>
                          </a:lnTo>
                          <a:lnTo>
                            <a:pt x="1079" y="571"/>
                          </a:lnTo>
                          <a:lnTo>
                            <a:pt x="1079" y="573"/>
                          </a:lnTo>
                          <a:lnTo>
                            <a:pt x="1077" y="573"/>
                          </a:lnTo>
                          <a:lnTo>
                            <a:pt x="1075" y="573"/>
                          </a:lnTo>
                          <a:lnTo>
                            <a:pt x="1073" y="573"/>
                          </a:lnTo>
                          <a:lnTo>
                            <a:pt x="1073" y="574"/>
                          </a:lnTo>
                          <a:lnTo>
                            <a:pt x="1073" y="576"/>
                          </a:lnTo>
                          <a:lnTo>
                            <a:pt x="1075" y="576"/>
                          </a:lnTo>
                          <a:lnTo>
                            <a:pt x="1075" y="578"/>
                          </a:lnTo>
                          <a:lnTo>
                            <a:pt x="1075" y="580"/>
                          </a:lnTo>
                          <a:lnTo>
                            <a:pt x="1077" y="580"/>
                          </a:lnTo>
                          <a:lnTo>
                            <a:pt x="1077" y="582"/>
                          </a:lnTo>
                          <a:lnTo>
                            <a:pt x="1079" y="584"/>
                          </a:lnTo>
                          <a:lnTo>
                            <a:pt x="1083" y="586"/>
                          </a:lnTo>
                          <a:lnTo>
                            <a:pt x="1083" y="588"/>
                          </a:lnTo>
                          <a:lnTo>
                            <a:pt x="1085" y="588"/>
                          </a:lnTo>
                          <a:lnTo>
                            <a:pt x="1085" y="586"/>
                          </a:lnTo>
                          <a:lnTo>
                            <a:pt x="1085" y="584"/>
                          </a:lnTo>
                          <a:lnTo>
                            <a:pt x="1085" y="582"/>
                          </a:lnTo>
                          <a:lnTo>
                            <a:pt x="1083" y="582"/>
                          </a:lnTo>
                          <a:lnTo>
                            <a:pt x="1083" y="580"/>
                          </a:lnTo>
                          <a:lnTo>
                            <a:pt x="1083" y="578"/>
                          </a:lnTo>
                          <a:lnTo>
                            <a:pt x="1085" y="578"/>
                          </a:lnTo>
                          <a:lnTo>
                            <a:pt x="1087" y="578"/>
                          </a:lnTo>
                          <a:lnTo>
                            <a:pt x="1087" y="580"/>
                          </a:lnTo>
                          <a:lnTo>
                            <a:pt x="1089" y="580"/>
                          </a:lnTo>
                          <a:lnTo>
                            <a:pt x="1089" y="582"/>
                          </a:lnTo>
                          <a:lnTo>
                            <a:pt x="1091" y="582"/>
                          </a:lnTo>
                          <a:lnTo>
                            <a:pt x="1091" y="584"/>
                          </a:lnTo>
                          <a:lnTo>
                            <a:pt x="1091" y="586"/>
                          </a:lnTo>
                          <a:lnTo>
                            <a:pt x="1093" y="586"/>
                          </a:lnTo>
                          <a:lnTo>
                            <a:pt x="1093" y="588"/>
                          </a:lnTo>
                          <a:lnTo>
                            <a:pt x="1095" y="588"/>
                          </a:lnTo>
                          <a:lnTo>
                            <a:pt x="1095" y="590"/>
                          </a:lnTo>
                          <a:lnTo>
                            <a:pt x="1096" y="592"/>
                          </a:lnTo>
                          <a:lnTo>
                            <a:pt x="1096" y="594"/>
                          </a:lnTo>
                          <a:lnTo>
                            <a:pt x="1096" y="596"/>
                          </a:lnTo>
                          <a:lnTo>
                            <a:pt x="1095" y="596"/>
                          </a:lnTo>
                          <a:lnTo>
                            <a:pt x="1095" y="598"/>
                          </a:lnTo>
                          <a:lnTo>
                            <a:pt x="1095" y="599"/>
                          </a:lnTo>
                          <a:lnTo>
                            <a:pt x="1095" y="601"/>
                          </a:lnTo>
                          <a:lnTo>
                            <a:pt x="1096" y="603"/>
                          </a:lnTo>
                          <a:lnTo>
                            <a:pt x="1098" y="603"/>
                          </a:lnTo>
                          <a:lnTo>
                            <a:pt x="1100" y="603"/>
                          </a:lnTo>
                          <a:lnTo>
                            <a:pt x="1102" y="603"/>
                          </a:lnTo>
                          <a:lnTo>
                            <a:pt x="1102" y="601"/>
                          </a:lnTo>
                          <a:lnTo>
                            <a:pt x="1104" y="599"/>
                          </a:lnTo>
                          <a:lnTo>
                            <a:pt x="1104" y="598"/>
                          </a:lnTo>
                          <a:lnTo>
                            <a:pt x="1106" y="598"/>
                          </a:lnTo>
                          <a:lnTo>
                            <a:pt x="1108" y="598"/>
                          </a:lnTo>
                          <a:lnTo>
                            <a:pt x="1110" y="599"/>
                          </a:lnTo>
                          <a:lnTo>
                            <a:pt x="1110" y="601"/>
                          </a:lnTo>
                          <a:lnTo>
                            <a:pt x="1112" y="601"/>
                          </a:lnTo>
                          <a:lnTo>
                            <a:pt x="1112" y="599"/>
                          </a:lnTo>
                          <a:lnTo>
                            <a:pt x="1112" y="598"/>
                          </a:lnTo>
                          <a:lnTo>
                            <a:pt x="1112" y="596"/>
                          </a:lnTo>
                          <a:lnTo>
                            <a:pt x="1114" y="596"/>
                          </a:lnTo>
                          <a:lnTo>
                            <a:pt x="1116" y="598"/>
                          </a:lnTo>
                          <a:lnTo>
                            <a:pt x="1116" y="599"/>
                          </a:lnTo>
                          <a:lnTo>
                            <a:pt x="1118" y="599"/>
                          </a:lnTo>
                          <a:lnTo>
                            <a:pt x="1119" y="598"/>
                          </a:lnTo>
                          <a:lnTo>
                            <a:pt x="1119" y="596"/>
                          </a:lnTo>
                          <a:lnTo>
                            <a:pt x="1119" y="594"/>
                          </a:lnTo>
                          <a:lnTo>
                            <a:pt x="1121" y="594"/>
                          </a:lnTo>
                          <a:lnTo>
                            <a:pt x="1123" y="596"/>
                          </a:lnTo>
                          <a:lnTo>
                            <a:pt x="1123" y="598"/>
                          </a:lnTo>
                          <a:lnTo>
                            <a:pt x="1123" y="599"/>
                          </a:lnTo>
                          <a:lnTo>
                            <a:pt x="1125" y="599"/>
                          </a:lnTo>
                          <a:lnTo>
                            <a:pt x="1125" y="601"/>
                          </a:lnTo>
                          <a:lnTo>
                            <a:pt x="1125" y="603"/>
                          </a:lnTo>
                          <a:lnTo>
                            <a:pt x="1127" y="603"/>
                          </a:lnTo>
                          <a:lnTo>
                            <a:pt x="1129" y="603"/>
                          </a:lnTo>
                          <a:lnTo>
                            <a:pt x="1131" y="603"/>
                          </a:lnTo>
                          <a:lnTo>
                            <a:pt x="1133" y="603"/>
                          </a:lnTo>
                          <a:lnTo>
                            <a:pt x="1135" y="603"/>
                          </a:lnTo>
                          <a:lnTo>
                            <a:pt x="1137" y="605"/>
                          </a:lnTo>
                          <a:lnTo>
                            <a:pt x="1137" y="607"/>
                          </a:lnTo>
                          <a:lnTo>
                            <a:pt x="1139" y="607"/>
                          </a:lnTo>
                          <a:lnTo>
                            <a:pt x="1139" y="609"/>
                          </a:lnTo>
                          <a:lnTo>
                            <a:pt x="1137" y="609"/>
                          </a:lnTo>
                          <a:lnTo>
                            <a:pt x="1137" y="611"/>
                          </a:lnTo>
                          <a:lnTo>
                            <a:pt x="1137" y="613"/>
                          </a:lnTo>
                          <a:lnTo>
                            <a:pt x="1135" y="613"/>
                          </a:lnTo>
                          <a:lnTo>
                            <a:pt x="1133" y="613"/>
                          </a:lnTo>
                          <a:lnTo>
                            <a:pt x="1133" y="615"/>
                          </a:lnTo>
                          <a:lnTo>
                            <a:pt x="1135" y="615"/>
                          </a:lnTo>
                          <a:lnTo>
                            <a:pt x="1137" y="615"/>
                          </a:lnTo>
                          <a:lnTo>
                            <a:pt x="1139" y="615"/>
                          </a:lnTo>
                          <a:lnTo>
                            <a:pt x="1141" y="615"/>
                          </a:lnTo>
                          <a:lnTo>
                            <a:pt x="1141" y="617"/>
                          </a:lnTo>
                          <a:lnTo>
                            <a:pt x="1143" y="617"/>
                          </a:lnTo>
                          <a:lnTo>
                            <a:pt x="1144" y="615"/>
                          </a:lnTo>
                          <a:lnTo>
                            <a:pt x="1146" y="615"/>
                          </a:lnTo>
                          <a:lnTo>
                            <a:pt x="1146" y="613"/>
                          </a:lnTo>
                          <a:lnTo>
                            <a:pt x="1148" y="613"/>
                          </a:lnTo>
                          <a:lnTo>
                            <a:pt x="1150" y="613"/>
                          </a:lnTo>
                          <a:lnTo>
                            <a:pt x="1150" y="615"/>
                          </a:lnTo>
                          <a:lnTo>
                            <a:pt x="1150" y="617"/>
                          </a:lnTo>
                          <a:lnTo>
                            <a:pt x="1152" y="617"/>
                          </a:lnTo>
                          <a:lnTo>
                            <a:pt x="1154" y="617"/>
                          </a:lnTo>
                          <a:lnTo>
                            <a:pt x="1154" y="615"/>
                          </a:lnTo>
                          <a:lnTo>
                            <a:pt x="1156" y="615"/>
                          </a:lnTo>
                          <a:lnTo>
                            <a:pt x="1156" y="617"/>
                          </a:lnTo>
                          <a:lnTo>
                            <a:pt x="1158" y="619"/>
                          </a:lnTo>
                          <a:lnTo>
                            <a:pt x="1158" y="621"/>
                          </a:lnTo>
                          <a:lnTo>
                            <a:pt x="1158" y="623"/>
                          </a:lnTo>
                          <a:lnTo>
                            <a:pt x="1160" y="623"/>
                          </a:lnTo>
                          <a:lnTo>
                            <a:pt x="1162" y="623"/>
                          </a:lnTo>
                          <a:lnTo>
                            <a:pt x="1160" y="624"/>
                          </a:lnTo>
                          <a:lnTo>
                            <a:pt x="1158" y="626"/>
                          </a:lnTo>
                          <a:lnTo>
                            <a:pt x="1158" y="628"/>
                          </a:lnTo>
                          <a:lnTo>
                            <a:pt x="1156" y="630"/>
                          </a:lnTo>
                          <a:lnTo>
                            <a:pt x="1154" y="630"/>
                          </a:lnTo>
                          <a:lnTo>
                            <a:pt x="1152" y="632"/>
                          </a:lnTo>
                          <a:lnTo>
                            <a:pt x="1154" y="632"/>
                          </a:lnTo>
                          <a:lnTo>
                            <a:pt x="1156" y="632"/>
                          </a:lnTo>
                          <a:lnTo>
                            <a:pt x="1158" y="634"/>
                          </a:lnTo>
                          <a:lnTo>
                            <a:pt x="1160" y="634"/>
                          </a:lnTo>
                          <a:lnTo>
                            <a:pt x="1158" y="636"/>
                          </a:lnTo>
                          <a:lnTo>
                            <a:pt x="1158" y="638"/>
                          </a:lnTo>
                          <a:lnTo>
                            <a:pt x="1158" y="640"/>
                          </a:lnTo>
                          <a:lnTo>
                            <a:pt x="1160" y="642"/>
                          </a:lnTo>
                          <a:lnTo>
                            <a:pt x="1162" y="642"/>
                          </a:lnTo>
                          <a:lnTo>
                            <a:pt x="1164" y="642"/>
                          </a:lnTo>
                          <a:lnTo>
                            <a:pt x="1166" y="642"/>
                          </a:lnTo>
                          <a:lnTo>
                            <a:pt x="1167" y="644"/>
                          </a:lnTo>
                          <a:lnTo>
                            <a:pt x="1167" y="646"/>
                          </a:lnTo>
                          <a:lnTo>
                            <a:pt x="1167" y="647"/>
                          </a:lnTo>
                          <a:lnTo>
                            <a:pt x="1169" y="647"/>
                          </a:lnTo>
                          <a:lnTo>
                            <a:pt x="1169" y="646"/>
                          </a:lnTo>
                          <a:lnTo>
                            <a:pt x="1171" y="644"/>
                          </a:lnTo>
                          <a:lnTo>
                            <a:pt x="1171" y="642"/>
                          </a:lnTo>
                          <a:lnTo>
                            <a:pt x="1171" y="640"/>
                          </a:lnTo>
                          <a:lnTo>
                            <a:pt x="1171" y="638"/>
                          </a:lnTo>
                          <a:lnTo>
                            <a:pt x="1173" y="638"/>
                          </a:lnTo>
                          <a:lnTo>
                            <a:pt x="1173" y="640"/>
                          </a:lnTo>
                          <a:lnTo>
                            <a:pt x="1173" y="642"/>
                          </a:lnTo>
                          <a:lnTo>
                            <a:pt x="1175" y="642"/>
                          </a:lnTo>
                          <a:lnTo>
                            <a:pt x="1175" y="644"/>
                          </a:lnTo>
                          <a:lnTo>
                            <a:pt x="1175" y="646"/>
                          </a:lnTo>
                          <a:lnTo>
                            <a:pt x="1175" y="647"/>
                          </a:lnTo>
                          <a:lnTo>
                            <a:pt x="1177" y="649"/>
                          </a:lnTo>
                          <a:lnTo>
                            <a:pt x="1179" y="651"/>
                          </a:lnTo>
                          <a:lnTo>
                            <a:pt x="1179" y="653"/>
                          </a:lnTo>
                          <a:lnTo>
                            <a:pt x="1179" y="655"/>
                          </a:lnTo>
                          <a:lnTo>
                            <a:pt x="1177" y="655"/>
                          </a:lnTo>
                          <a:lnTo>
                            <a:pt x="1177" y="657"/>
                          </a:lnTo>
                          <a:lnTo>
                            <a:pt x="1175" y="657"/>
                          </a:lnTo>
                          <a:lnTo>
                            <a:pt x="1175" y="659"/>
                          </a:lnTo>
                          <a:lnTo>
                            <a:pt x="1175" y="661"/>
                          </a:lnTo>
                          <a:lnTo>
                            <a:pt x="1175" y="663"/>
                          </a:lnTo>
                          <a:lnTo>
                            <a:pt x="1177" y="663"/>
                          </a:lnTo>
                          <a:lnTo>
                            <a:pt x="1179" y="663"/>
                          </a:lnTo>
                          <a:lnTo>
                            <a:pt x="1181" y="663"/>
                          </a:lnTo>
                          <a:lnTo>
                            <a:pt x="1181" y="665"/>
                          </a:lnTo>
                          <a:lnTo>
                            <a:pt x="1183" y="665"/>
                          </a:lnTo>
                          <a:lnTo>
                            <a:pt x="1181" y="667"/>
                          </a:lnTo>
                          <a:lnTo>
                            <a:pt x="1179" y="667"/>
                          </a:lnTo>
                          <a:lnTo>
                            <a:pt x="1177" y="669"/>
                          </a:lnTo>
                          <a:lnTo>
                            <a:pt x="1177" y="671"/>
                          </a:lnTo>
                          <a:lnTo>
                            <a:pt x="1179" y="672"/>
                          </a:lnTo>
                          <a:lnTo>
                            <a:pt x="1181" y="672"/>
                          </a:lnTo>
                          <a:lnTo>
                            <a:pt x="1183" y="672"/>
                          </a:lnTo>
                          <a:lnTo>
                            <a:pt x="1185" y="672"/>
                          </a:lnTo>
                          <a:lnTo>
                            <a:pt x="1187" y="671"/>
                          </a:lnTo>
                          <a:lnTo>
                            <a:pt x="1187" y="669"/>
                          </a:lnTo>
                          <a:lnTo>
                            <a:pt x="1187" y="667"/>
                          </a:lnTo>
                          <a:lnTo>
                            <a:pt x="1187" y="665"/>
                          </a:lnTo>
                          <a:lnTo>
                            <a:pt x="1187" y="667"/>
                          </a:lnTo>
                          <a:lnTo>
                            <a:pt x="1189" y="667"/>
                          </a:lnTo>
                          <a:lnTo>
                            <a:pt x="1191" y="669"/>
                          </a:lnTo>
                          <a:lnTo>
                            <a:pt x="1192" y="669"/>
                          </a:lnTo>
                          <a:lnTo>
                            <a:pt x="1194" y="669"/>
                          </a:lnTo>
                          <a:lnTo>
                            <a:pt x="1194" y="671"/>
                          </a:lnTo>
                          <a:lnTo>
                            <a:pt x="1196" y="672"/>
                          </a:lnTo>
                          <a:lnTo>
                            <a:pt x="1196" y="674"/>
                          </a:lnTo>
                          <a:lnTo>
                            <a:pt x="1198" y="676"/>
                          </a:lnTo>
                          <a:lnTo>
                            <a:pt x="1198" y="678"/>
                          </a:lnTo>
                          <a:lnTo>
                            <a:pt x="1196" y="678"/>
                          </a:lnTo>
                          <a:lnTo>
                            <a:pt x="1196" y="680"/>
                          </a:lnTo>
                          <a:lnTo>
                            <a:pt x="1198" y="680"/>
                          </a:lnTo>
                          <a:lnTo>
                            <a:pt x="1198" y="682"/>
                          </a:lnTo>
                          <a:lnTo>
                            <a:pt x="1200" y="682"/>
                          </a:lnTo>
                          <a:lnTo>
                            <a:pt x="1202" y="682"/>
                          </a:lnTo>
                          <a:lnTo>
                            <a:pt x="1204" y="682"/>
                          </a:lnTo>
                          <a:lnTo>
                            <a:pt x="1204" y="684"/>
                          </a:lnTo>
                          <a:lnTo>
                            <a:pt x="1202" y="684"/>
                          </a:lnTo>
                          <a:lnTo>
                            <a:pt x="1200" y="684"/>
                          </a:lnTo>
                          <a:lnTo>
                            <a:pt x="1200" y="686"/>
                          </a:lnTo>
                          <a:lnTo>
                            <a:pt x="1200" y="688"/>
                          </a:lnTo>
                          <a:lnTo>
                            <a:pt x="1200" y="690"/>
                          </a:lnTo>
                          <a:lnTo>
                            <a:pt x="1200" y="692"/>
                          </a:lnTo>
                          <a:lnTo>
                            <a:pt x="1200" y="694"/>
                          </a:lnTo>
                          <a:lnTo>
                            <a:pt x="1198" y="695"/>
                          </a:lnTo>
                          <a:lnTo>
                            <a:pt x="1196" y="695"/>
                          </a:lnTo>
                          <a:lnTo>
                            <a:pt x="1194" y="695"/>
                          </a:lnTo>
                          <a:lnTo>
                            <a:pt x="1194" y="697"/>
                          </a:lnTo>
                          <a:lnTo>
                            <a:pt x="1196" y="697"/>
                          </a:lnTo>
                          <a:lnTo>
                            <a:pt x="1198" y="699"/>
                          </a:lnTo>
                          <a:lnTo>
                            <a:pt x="1200" y="699"/>
                          </a:lnTo>
                          <a:lnTo>
                            <a:pt x="1200" y="701"/>
                          </a:lnTo>
                          <a:lnTo>
                            <a:pt x="1202" y="701"/>
                          </a:lnTo>
                          <a:lnTo>
                            <a:pt x="1204" y="699"/>
                          </a:lnTo>
                          <a:lnTo>
                            <a:pt x="1206" y="699"/>
                          </a:lnTo>
                          <a:lnTo>
                            <a:pt x="1208" y="699"/>
                          </a:lnTo>
                          <a:lnTo>
                            <a:pt x="1208" y="697"/>
                          </a:lnTo>
                          <a:lnTo>
                            <a:pt x="1210" y="697"/>
                          </a:lnTo>
                          <a:lnTo>
                            <a:pt x="1210" y="695"/>
                          </a:lnTo>
                          <a:lnTo>
                            <a:pt x="1210" y="694"/>
                          </a:lnTo>
                          <a:lnTo>
                            <a:pt x="1208" y="694"/>
                          </a:lnTo>
                          <a:lnTo>
                            <a:pt x="1206" y="694"/>
                          </a:lnTo>
                          <a:lnTo>
                            <a:pt x="1206" y="692"/>
                          </a:lnTo>
                          <a:lnTo>
                            <a:pt x="1208" y="692"/>
                          </a:lnTo>
                          <a:lnTo>
                            <a:pt x="1210" y="694"/>
                          </a:lnTo>
                          <a:lnTo>
                            <a:pt x="1212" y="694"/>
                          </a:lnTo>
                          <a:lnTo>
                            <a:pt x="1214" y="694"/>
                          </a:lnTo>
                          <a:lnTo>
                            <a:pt x="1215" y="694"/>
                          </a:lnTo>
                          <a:lnTo>
                            <a:pt x="1217" y="694"/>
                          </a:lnTo>
                          <a:lnTo>
                            <a:pt x="1217" y="692"/>
                          </a:lnTo>
                          <a:lnTo>
                            <a:pt x="1219" y="692"/>
                          </a:lnTo>
                          <a:lnTo>
                            <a:pt x="1219" y="694"/>
                          </a:lnTo>
                          <a:lnTo>
                            <a:pt x="1217" y="694"/>
                          </a:lnTo>
                          <a:lnTo>
                            <a:pt x="1217" y="695"/>
                          </a:lnTo>
                          <a:lnTo>
                            <a:pt x="1217" y="697"/>
                          </a:lnTo>
                          <a:lnTo>
                            <a:pt x="1215" y="699"/>
                          </a:lnTo>
                          <a:lnTo>
                            <a:pt x="1214" y="699"/>
                          </a:lnTo>
                          <a:lnTo>
                            <a:pt x="1214" y="701"/>
                          </a:lnTo>
                          <a:lnTo>
                            <a:pt x="1214" y="703"/>
                          </a:lnTo>
                          <a:lnTo>
                            <a:pt x="1215" y="703"/>
                          </a:lnTo>
                          <a:lnTo>
                            <a:pt x="1217" y="703"/>
                          </a:lnTo>
                          <a:lnTo>
                            <a:pt x="1219" y="703"/>
                          </a:lnTo>
                          <a:lnTo>
                            <a:pt x="1221" y="703"/>
                          </a:lnTo>
                          <a:lnTo>
                            <a:pt x="1221" y="701"/>
                          </a:lnTo>
                          <a:lnTo>
                            <a:pt x="1223" y="703"/>
                          </a:lnTo>
                          <a:lnTo>
                            <a:pt x="1221" y="705"/>
                          </a:lnTo>
                          <a:lnTo>
                            <a:pt x="1221" y="707"/>
                          </a:lnTo>
                          <a:lnTo>
                            <a:pt x="1223" y="707"/>
                          </a:lnTo>
                          <a:lnTo>
                            <a:pt x="1223" y="709"/>
                          </a:lnTo>
                          <a:lnTo>
                            <a:pt x="1223" y="711"/>
                          </a:lnTo>
                          <a:lnTo>
                            <a:pt x="1223" y="713"/>
                          </a:lnTo>
                          <a:lnTo>
                            <a:pt x="1225" y="715"/>
                          </a:lnTo>
                          <a:lnTo>
                            <a:pt x="1227" y="715"/>
                          </a:lnTo>
                          <a:lnTo>
                            <a:pt x="1227" y="713"/>
                          </a:lnTo>
                          <a:lnTo>
                            <a:pt x="1227" y="711"/>
                          </a:lnTo>
                          <a:lnTo>
                            <a:pt x="1229" y="711"/>
                          </a:lnTo>
                          <a:lnTo>
                            <a:pt x="1229" y="709"/>
                          </a:lnTo>
                          <a:lnTo>
                            <a:pt x="1231" y="707"/>
                          </a:lnTo>
                          <a:lnTo>
                            <a:pt x="1233" y="707"/>
                          </a:lnTo>
                          <a:lnTo>
                            <a:pt x="1235" y="707"/>
                          </a:lnTo>
                          <a:lnTo>
                            <a:pt x="1235" y="705"/>
                          </a:lnTo>
                          <a:lnTo>
                            <a:pt x="1237" y="707"/>
                          </a:lnTo>
                          <a:lnTo>
                            <a:pt x="1237" y="709"/>
                          </a:lnTo>
                          <a:lnTo>
                            <a:pt x="1237" y="711"/>
                          </a:lnTo>
                          <a:lnTo>
                            <a:pt x="1237" y="713"/>
                          </a:lnTo>
                          <a:lnTo>
                            <a:pt x="1235" y="713"/>
                          </a:lnTo>
                          <a:lnTo>
                            <a:pt x="1233" y="713"/>
                          </a:lnTo>
                          <a:lnTo>
                            <a:pt x="1231" y="713"/>
                          </a:lnTo>
                          <a:lnTo>
                            <a:pt x="1231" y="715"/>
                          </a:lnTo>
                          <a:lnTo>
                            <a:pt x="1229" y="715"/>
                          </a:lnTo>
                          <a:lnTo>
                            <a:pt x="1229" y="717"/>
                          </a:lnTo>
                          <a:lnTo>
                            <a:pt x="1231" y="717"/>
                          </a:lnTo>
                          <a:lnTo>
                            <a:pt x="1231" y="719"/>
                          </a:lnTo>
                          <a:lnTo>
                            <a:pt x="1233" y="720"/>
                          </a:lnTo>
                          <a:lnTo>
                            <a:pt x="1233" y="722"/>
                          </a:lnTo>
                          <a:lnTo>
                            <a:pt x="1235" y="724"/>
                          </a:lnTo>
                          <a:lnTo>
                            <a:pt x="1237" y="726"/>
                          </a:lnTo>
                          <a:lnTo>
                            <a:pt x="1237" y="728"/>
                          </a:lnTo>
                          <a:lnTo>
                            <a:pt x="1238" y="728"/>
                          </a:lnTo>
                          <a:lnTo>
                            <a:pt x="1240" y="728"/>
                          </a:lnTo>
                          <a:lnTo>
                            <a:pt x="1242" y="730"/>
                          </a:lnTo>
                          <a:lnTo>
                            <a:pt x="1244" y="732"/>
                          </a:lnTo>
                          <a:lnTo>
                            <a:pt x="1246" y="732"/>
                          </a:lnTo>
                          <a:lnTo>
                            <a:pt x="1248" y="732"/>
                          </a:lnTo>
                          <a:lnTo>
                            <a:pt x="1250" y="734"/>
                          </a:lnTo>
                          <a:lnTo>
                            <a:pt x="1252" y="736"/>
                          </a:lnTo>
                          <a:lnTo>
                            <a:pt x="1254" y="736"/>
                          </a:lnTo>
                          <a:lnTo>
                            <a:pt x="1254" y="734"/>
                          </a:lnTo>
                          <a:lnTo>
                            <a:pt x="1256" y="734"/>
                          </a:lnTo>
                          <a:lnTo>
                            <a:pt x="1258" y="734"/>
                          </a:lnTo>
                          <a:lnTo>
                            <a:pt x="1256" y="736"/>
                          </a:lnTo>
                          <a:lnTo>
                            <a:pt x="1258" y="738"/>
                          </a:lnTo>
                          <a:lnTo>
                            <a:pt x="1260" y="738"/>
                          </a:lnTo>
                          <a:lnTo>
                            <a:pt x="1260" y="740"/>
                          </a:lnTo>
                          <a:lnTo>
                            <a:pt x="1258" y="740"/>
                          </a:lnTo>
                          <a:lnTo>
                            <a:pt x="1256" y="740"/>
                          </a:lnTo>
                          <a:lnTo>
                            <a:pt x="1254" y="740"/>
                          </a:lnTo>
                          <a:lnTo>
                            <a:pt x="1254" y="742"/>
                          </a:lnTo>
                          <a:lnTo>
                            <a:pt x="1256" y="742"/>
                          </a:lnTo>
                          <a:lnTo>
                            <a:pt x="1258" y="742"/>
                          </a:lnTo>
                          <a:lnTo>
                            <a:pt x="1260" y="742"/>
                          </a:lnTo>
                          <a:lnTo>
                            <a:pt x="1262" y="742"/>
                          </a:lnTo>
                          <a:lnTo>
                            <a:pt x="1263" y="742"/>
                          </a:lnTo>
                          <a:lnTo>
                            <a:pt x="1263" y="740"/>
                          </a:lnTo>
                          <a:lnTo>
                            <a:pt x="1265" y="738"/>
                          </a:lnTo>
                          <a:lnTo>
                            <a:pt x="1267" y="738"/>
                          </a:lnTo>
                          <a:lnTo>
                            <a:pt x="1269" y="736"/>
                          </a:lnTo>
                          <a:lnTo>
                            <a:pt x="1271" y="734"/>
                          </a:lnTo>
                          <a:lnTo>
                            <a:pt x="1273" y="732"/>
                          </a:lnTo>
                          <a:lnTo>
                            <a:pt x="1275" y="734"/>
                          </a:lnTo>
                          <a:lnTo>
                            <a:pt x="1275" y="736"/>
                          </a:lnTo>
                          <a:lnTo>
                            <a:pt x="1273" y="736"/>
                          </a:lnTo>
                          <a:lnTo>
                            <a:pt x="1271" y="736"/>
                          </a:lnTo>
                          <a:lnTo>
                            <a:pt x="1271" y="738"/>
                          </a:lnTo>
                          <a:lnTo>
                            <a:pt x="1269" y="738"/>
                          </a:lnTo>
                          <a:lnTo>
                            <a:pt x="1269" y="740"/>
                          </a:lnTo>
                          <a:lnTo>
                            <a:pt x="1269" y="742"/>
                          </a:lnTo>
                          <a:lnTo>
                            <a:pt x="1269" y="743"/>
                          </a:lnTo>
                          <a:lnTo>
                            <a:pt x="1267" y="745"/>
                          </a:lnTo>
                          <a:lnTo>
                            <a:pt x="1267" y="747"/>
                          </a:lnTo>
                          <a:lnTo>
                            <a:pt x="1269" y="747"/>
                          </a:lnTo>
                          <a:lnTo>
                            <a:pt x="1271" y="747"/>
                          </a:lnTo>
                          <a:lnTo>
                            <a:pt x="1271" y="745"/>
                          </a:lnTo>
                          <a:lnTo>
                            <a:pt x="1273" y="745"/>
                          </a:lnTo>
                          <a:lnTo>
                            <a:pt x="1275" y="745"/>
                          </a:lnTo>
                          <a:lnTo>
                            <a:pt x="1277" y="745"/>
                          </a:lnTo>
                          <a:lnTo>
                            <a:pt x="1277" y="743"/>
                          </a:lnTo>
                          <a:lnTo>
                            <a:pt x="1279" y="743"/>
                          </a:lnTo>
                          <a:lnTo>
                            <a:pt x="1279" y="745"/>
                          </a:lnTo>
                          <a:lnTo>
                            <a:pt x="1281" y="745"/>
                          </a:lnTo>
                          <a:lnTo>
                            <a:pt x="1283" y="747"/>
                          </a:lnTo>
                          <a:lnTo>
                            <a:pt x="1283" y="749"/>
                          </a:lnTo>
                          <a:lnTo>
                            <a:pt x="1285" y="749"/>
                          </a:lnTo>
                          <a:lnTo>
                            <a:pt x="1283" y="749"/>
                          </a:lnTo>
                          <a:lnTo>
                            <a:pt x="1283" y="751"/>
                          </a:lnTo>
                          <a:lnTo>
                            <a:pt x="1283" y="753"/>
                          </a:lnTo>
                          <a:lnTo>
                            <a:pt x="1281" y="753"/>
                          </a:lnTo>
                          <a:lnTo>
                            <a:pt x="1279" y="755"/>
                          </a:lnTo>
                          <a:lnTo>
                            <a:pt x="1279" y="757"/>
                          </a:lnTo>
                          <a:lnTo>
                            <a:pt x="1281" y="757"/>
                          </a:lnTo>
                          <a:lnTo>
                            <a:pt x="1281" y="759"/>
                          </a:lnTo>
                          <a:lnTo>
                            <a:pt x="1283" y="759"/>
                          </a:lnTo>
                          <a:lnTo>
                            <a:pt x="1285" y="759"/>
                          </a:lnTo>
                          <a:lnTo>
                            <a:pt x="1285" y="757"/>
                          </a:lnTo>
                          <a:lnTo>
                            <a:pt x="1286" y="755"/>
                          </a:lnTo>
                          <a:lnTo>
                            <a:pt x="1288" y="755"/>
                          </a:lnTo>
                          <a:lnTo>
                            <a:pt x="1290" y="757"/>
                          </a:lnTo>
                          <a:lnTo>
                            <a:pt x="1290" y="755"/>
                          </a:lnTo>
                          <a:lnTo>
                            <a:pt x="1292" y="755"/>
                          </a:lnTo>
                          <a:lnTo>
                            <a:pt x="1292" y="753"/>
                          </a:lnTo>
                          <a:lnTo>
                            <a:pt x="1292" y="751"/>
                          </a:lnTo>
                          <a:lnTo>
                            <a:pt x="1294" y="751"/>
                          </a:lnTo>
                          <a:lnTo>
                            <a:pt x="1296" y="751"/>
                          </a:lnTo>
                          <a:lnTo>
                            <a:pt x="1294" y="749"/>
                          </a:lnTo>
                          <a:lnTo>
                            <a:pt x="1296" y="749"/>
                          </a:lnTo>
                          <a:lnTo>
                            <a:pt x="1294" y="747"/>
                          </a:lnTo>
                          <a:lnTo>
                            <a:pt x="1296" y="745"/>
                          </a:lnTo>
                          <a:lnTo>
                            <a:pt x="1296" y="743"/>
                          </a:lnTo>
                          <a:lnTo>
                            <a:pt x="1296" y="742"/>
                          </a:lnTo>
                          <a:lnTo>
                            <a:pt x="1298" y="742"/>
                          </a:lnTo>
                          <a:lnTo>
                            <a:pt x="1300" y="742"/>
                          </a:lnTo>
                          <a:lnTo>
                            <a:pt x="1300" y="743"/>
                          </a:lnTo>
                          <a:lnTo>
                            <a:pt x="1302" y="743"/>
                          </a:lnTo>
                          <a:lnTo>
                            <a:pt x="1302" y="745"/>
                          </a:lnTo>
                          <a:lnTo>
                            <a:pt x="1302" y="747"/>
                          </a:lnTo>
                          <a:lnTo>
                            <a:pt x="1300" y="747"/>
                          </a:lnTo>
                          <a:lnTo>
                            <a:pt x="1298" y="749"/>
                          </a:lnTo>
                          <a:lnTo>
                            <a:pt x="1300" y="751"/>
                          </a:lnTo>
                          <a:lnTo>
                            <a:pt x="1302" y="751"/>
                          </a:lnTo>
                          <a:lnTo>
                            <a:pt x="1302" y="753"/>
                          </a:lnTo>
                          <a:lnTo>
                            <a:pt x="1304" y="753"/>
                          </a:lnTo>
                          <a:lnTo>
                            <a:pt x="1306" y="753"/>
                          </a:lnTo>
                          <a:lnTo>
                            <a:pt x="1308" y="753"/>
                          </a:lnTo>
                          <a:lnTo>
                            <a:pt x="1310" y="753"/>
                          </a:lnTo>
                          <a:lnTo>
                            <a:pt x="1311" y="753"/>
                          </a:lnTo>
                          <a:lnTo>
                            <a:pt x="1313" y="751"/>
                          </a:lnTo>
                          <a:lnTo>
                            <a:pt x="1315" y="751"/>
                          </a:lnTo>
                          <a:lnTo>
                            <a:pt x="1315" y="749"/>
                          </a:lnTo>
                          <a:lnTo>
                            <a:pt x="1317" y="749"/>
                          </a:lnTo>
                          <a:lnTo>
                            <a:pt x="1317" y="747"/>
                          </a:lnTo>
                          <a:lnTo>
                            <a:pt x="1317" y="745"/>
                          </a:lnTo>
                          <a:lnTo>
                            <a:pt x="1317" y="743"/>
                          </a:lnTo>
                          <a:lnTo>
                            <a:pt x="1317" y="742"/>
                          </a:lnTo>
                          <a:lnTo>
                            <a:pt x="1319" y="742"/>
                          </a:lnTo>
                          <a:lnTo>
                            <a:pt x="1319" y="743"/>
                          </a:lnTo>
                          <a:lnTo>
                            <a:pt x="1321" y="743"/>
                          </a:lnTo>
                          <a:lnTo>
                            <a:pt x="1323" y="743"/>
                          </a:lnTo>
                          <a:lnTo>
                            <a:pt x="1325" y="743"/>
                          </a:lnTo>
                          <a:lnTo>
                            <a:pt x="1325" y="745"/>
                          </a:lnTo>
                          <a:lnTo>
                            <a:pt x="1325" y="747"/>
                          </a:lnTo>
                          <a:lnTo>
                            <a:pt x="1325" y="749"/>
                          </a:lnTo>
                          <a:lnTo>
                            <a:pt x="1325" y="751"/>
                          </a:lnTo>
                          <a:lnTo>
                            <a:pt x="1327" y="751"/>
                          </a:lnTo>
                          <a:lnTo>
                            <a:pt x="1327" y="753"/>
                          </a:lnTo>
                          <a:lnTo>
                            <a:pt x="1329" y="753"/>
                          </a:lnTo>
                          <a:lnTo>
                            <a:pt x="1331" y="753"/>
                          </a:lnTo>
                          <a:lnTo>
                            <a:pt x="1333" y="753"/>
                          </a:lnTo>
                          <a:lnTo>
                            <a:pt x="1334" y="753"/>
                          </a:lnTo>
                          <a:lnTo>
                            <a:pt x="1333" y="751"/>
                          </a:lnTo>
                          <a:lnTo>
                            <a:pt x="1333" y="749"/>
                          </a:lnTo>
                          <a:lnTo>
                            <a:pt x="1334" y="749"/>
                          </a:lnTo>
                          <a:lnTo>
                            <a:pt x="1334" y="751"/>
                          </a:lnTo>
                          <a:lnTo>
                            <a:pt x="1336" y="751"/>
                          </a:lnTo>
                          <a:lnTo>
                            <a:pt x="1336" y="753"/>
                          </a:lnTo>
                          <a:lnTo>
                            <a:pt x="1338" y="753"/>
                          </a:lnTo>
                          <a:lnTo>
                            <a:pt x="1338" y="755"/>
                          </a:lnTo>
                          <a:lnTo>
                            <a:pt x="1338" y="757"/>
                          </a:lnTo>
                          <a:lnTo>
                            <a:pt x="1336" y="759"/>
                          </a:lnTo>
                          <a:lnTo>
                            <a:pt x="1336" y="761"/>
                          </a:lnTo>
                          <a:lnTo>
                            <a:pt x="1338" y="761"/>
                          </a:lnTo>
                          <a:lnTo>
                            <a:pt x="1340" y="761"/>
                          </a:lnTo>
                          <a:lnTo>
                            <a:pt x="1338" y="763"/>
                          </a:lnTo>
                          <a:lnTo>
                            <a:pt x="1338" y="765"/>
                          </a:lnTo>
                          <a:lnTo>
                            <a:pt x="1336" y="765"/>
                          </a:lnTo>
                          <a:lnTo>
                            <a:pt x="1336" y="767"/>
                          </a:lnTo>
                          <a:lnTo>
                            <a:pt x="1336" y="768"/>
                          </a:lnTo>
                          <a:lnTo>
                            <a:pt x="1334" y="768"/>
                          </a:lnTo>
                          <a:lnTo>
                            <a:pt x="1334" y="770"/>
                          </a:lnTo>
                          <a:lnTo>
                            <a:pt x="1333" y="772"/>
                          </a:lnTo>
                          <a:lnTo>
                            <a:pt x="1331" y="774"/>
                          </a:lnTo>
                          <a:lnTo>
                            <a:pt x="1331" y="776"/>
                          </a:lnTo>
                          <a:lnTo>
                            <a:pt x="1329" y="776"/>
                          </a:lnTo>
                          <a:lnTo>
                            <a:pt x="1327" y="778"/>
                          </a:lnTo>
                          <a:lnTo>
                            <a:pt x="1325" y="780"/>
                          </a:lnTo>
                          <a:lnTo>
                            <a:pt x="1323" y="780"/>
                          </a:lnTo>
                          <a:lnTo>
                            <a:pt x="1321" y="782"/>
                          </a:lnTo>
                          <a:lnTo>
                            <a:pt x="1319" y="782"/>
                          </a:lnTo>
                          <a:lnTo>
                            <a:pt x="1319" y="784"/>
                          </a:lnTo>
                          <a:lnTo>
                            <a:pt x="1317" y="784"/>
                          </a:lnTo>
                          <a:lnTo>
                            <a:pt x="1315" y="784"/>
                          </a:lnTo>
                          <a:lnTo>
                            <a:pt x="1313" y="784"/>
                          </a:lnTo>
                          <a:lnTo>
                            <a:pt x="1313" y="786"/>
                          </a:lnTo>
                          <a:lnTo>
                            <a:pt x="1311" y="786"/>
                          </a:lnTo>
                          <a:lnTo>
                            <a:pt x="1310" y="786"/>
                          </a:lnTo>
                          <a:lnTo>
                            <a:pt x="1308" y="786"/>
                          </a:lnTo>
                          <a:lnTo>
                            <a:pt x="1306" y="786"/>
                          </a:lnTo>
                          <a:lnTo>
                            <a:pt x="1304" y="786"/>
                          </a:lnTo>
                          <a:lnTo>
                            <a:pt x="1302" y="786"/>
                          </a:lnTo>
                          <a:lnTo>
                            <a:pt x="1300" y="786"/>
                          </a:lnTo>
                          <a:lnTo>
                            <a:pt x="1298" y="786"/>
                          </a:lnTo>
                          <a:lnTo>
                            <a:pt x="1296" y="786"/>
                          </a:lnTo>
                          <a:lnTo>
                            <a:pt x="1294" y="788"/>
                          </a:lnTo>
                          <a:lnTo>
                            <a:pt x="1292" y="788"/>
                          </a:lnTo>
                          <a:lnTo>
                            <a:pt x="1290" y="788"/>
                          </a:lnTo>
                          <a:lnTo>
                            <a:pt x="1290" y="790"/>
                          </a:lnTo>
                          <a:lnTo>
                            <a:pt x="1288" y="790"/>
                          </a:lnTo>
                          <a:lnTo>
                            <a:pt x="1286" y="790"/>
                          </a:lnTo>
                          <a:lnTo>
                            <a:pt x="1285" y="790"/>
                          </a:lnTo>
                          <a:lnTo>
                            <a:pt x="1285" y="791"/>
                          </a:lnTo>
                          <a:lnTo>
                            <a:pt x="1283" y="791"/>
                          </a:lnTo>
                          <a:lnTo>
                            <a:pt x="1281" y="791"/>
                          </a:lnTo>
                          <a:lnTo>
                            <a:pt x="1279" y="791"/>
                          </a:lnTo>
                          <a:lnTo>
                            <a:pt x="1277" y="791"/>
                          </a:lnTo>
                          <a:lnTo>
                            <a:pt x="1275" y="791"/>
                          </a:lnTo>
                          <a:lnTo>
                            <a:pt x="1273" y="791"/>
                          </a:lnTo>
                          <a:lnTo>
                            <a:pt x="1271" y="791"/>
                          </a:lnTo>
                          <a:lnTo>
                            <a:pt x="1269" y="791"/>
                          </a:lnTo>
                          <a:lnTo>
                            <a:pt x="1267" y="791"/>
                          </a:lnTo>
                          <a:lnTo>
                            <a:pt x="1267" y="793"/>
                          </a:lnTo>
                          <a:lnTo>
                            <a:pt x="1265" y="793"/>
                          </a:lnTo>
                          <a:lnTo>
                            <a:pt x="1263" y="793"/>
                          </a:lnTo>
                          <a:lnTo>
                            <a:pt x="1262" y="793"/>
                          </a:lnTo>
                          <a:lnTo>
                            <a:pt x="1262" y="795"/>
                          </a:lnTo>
                          <a:lnTo>
                            <a:pt x="1260" y="795"/>
                          </a:lnTo>
                          <a:lnTo>
                            <a:pt x="1258" y="797"/>
                          </a:lnTo>
                          <a:lnTo>
                            <a:pt x="1258" y="799"/>
                          </a:lnTo>
                          <a:lnTo>
                            <a:pt x="1256" y="801"/>
                          </a:lnTo>
                          <a:lnTo>
                            <a:pt x="1254" y="803"/>
                          </a:lnTo>
                          <a:lnTo>
                            <a:pt x="1252" y="805"/>
                          </a:lnTo>
                          <a:lnTo>
                            <a:pt x="1250" y="807"/>
                          </a:lnTo>
                          <a:lnTo>
                            <a:pt x="1248" y="807"/>
                          </a:lnTo>
                          <a:lnTo>
                            <a:pt x="1246" y="809"/>
                          </a:lnTo>
                          <a:lnTo>
                            <a:pt x="1244" y="811"/>
                          </a:lnTo>
                          <a:lnTo>
                            <a:pt x="1242" y="811"/>
                          </a:lnTo>
                          <a:lnTo>
                            <a:pt x="1240" y="813"/>
                          </a:lnTo>
                          <a:lnTo>
                            <a:pt x="1238" y="813"/>
                          </a:lnTo>
                          <a:lnTo>
                            <a:pt x="1237" y="815"/>
                          </a:lnTo>
                          <a:lnTo>
                            <a:pt x="1235" y="816"/>
                          </a:lnTo>
                          <a:lnTo>
                            <a:pt x="1233" y="816"/>
                          </a:lnTo>
                          <a:lnTo>
                            <a:pt x="1233" y="818"/>
                          </a:lnTo>
                          <a:lnTo>
                            <a:pt x="1231" y="820"/>
                          </a:lnTo>
                          <a:lnTo>
                            <a:pt x="1229" y="820"/>
                          </a:lnTo>
                          <a:lnTo>
                            <a:pt x="1229" y="822"/>
                          </a:lnTo>
                          <a:lnTo>
                            <a:pt x="1227" y="824"/>
                          </a:lnTo>
                          <a:lnTo>
                            <a:pt x="1227" y="826"/>
                          </a:lnTo>
                          <a:lnTo>
                            <a:pt x="1227" y="828"/>
                          </a:lnTo>
                          <a:lnTo>
                            <a:pt x="1227" y="830"/>
                          </a:lnTo>
                          <a:lnTo>
                            <a:pt x="1227" y="832"/>
                          </a:lnTo>
                          <a:lnTo>
                            <a:pt x="1227" y="834"/>
                          </a:lnTo>
                          <a:lnTo>
                            <a:pt x="1227" y="836"/>
                          </a:lnTo>
                          <a:lnTo>
                            <a:pt x="1227" y="839"/>
                          </a:lnTo>
                          <a:lnTo>
                            <a:pt x="1227" y="841"/>
                          </a:lnTo>
                          <a:lnTo>
                            <a:pt x="1225" y="845"/>
                          </a:lnTo>
                          <a:lnTo>
                            <a:pt x="1225" y="847"/>
                          </a:lnTo>
                          <a:lnTo>
                            <a:pt x="1225" y="849"/>
                          </a:lnTo>
                          <a:lnTo>
                            <a:pt x="1223" y="851"/>
                          </a:lnTo>
                          <a:lnTo>
                            <a:pt x="1223" y="853"/>
                          </a:lnTo>
                          <a:lnTo>
                            <a:pt x="1221" y="853"/>
                          </a:lnTo>
                          <a:lnTo>
                            <a:pt x="1219" y="855"/>
                          </a:lnTo>
                          <a:lnTo>
                            <a:pt x="1217" y="855"/>
                          </a:lnTo>
                          <a:lnTo>
                            <a:pt x="1215" y="855"/>
                          </a:lnTo>
                          <a:lnTo>
                            <a:pt x="1214" y="855"/>
                          </a:lnTo>
                          <a:lnTo>
                            <a:pt x="1212" y="855"/>
                          </a:lnTo>
                          <a:lnTo>
                            <a:pt x="1210" y="857"/>
                          </a:lnTo>
                          <a:lnTo>
                            <a:pt x="1208" y="857"/>
                          </a:lnTo>
                          <a:lnTo>
                            <a:pt x="1206" y="859"/>
                          </a:lnTo>
                          <a:lnTo>
                            <a:pt x="1206" y="861"/>
                          </a:lnTo>
                          <a:lnTo>
                            <a:pt x="1204" y="861"/>
                          </a:lnTo>
                          <a:lnTo>
                            <a:pt x="1202" y="861"/>
                          </a:lnTo>
                          <a:lnTo>
                            <a:pt x="1202" y="863"/>
                          </a:lnTo>
                          <a:lnTo>
                            <a:pt x="1200" y="863"/>
                          </a:lnTo>
                          <a:lnTo>
                            <a:pt x="1198" y="863"/>
                          </a:lnTo>
                          <a:lnTo>
                            <a:pt x="1196" y="863"/>
                          </a:lnTo>
                          <a:lnTo>
                            <a:pt x="1194" y="863"/>
                          </a:lnTo>
                          <a:lnTo>
                            <a:pt x="1192" y="863"/>
                          </a:lnTo>
                          <a:lnTo>
                            <a:pt x="1191" y="861"/>
                          </a:lnTo>
                          <a:lnTo>
                            <a:pt x="1189" y="861"/>
                          </a:lnTo>
                          <a:lnTo>
                            <a:pt x="1187" y="861"/>
                          </a:lnTo>
                          <a:lnTo>
                            <a:pt x="1185" y="861"/>
                          </a:lnTo>
                          <a:lnTo>
                            <a:pt x="1183" y="861"/>
                          </a:lnTo>
                          <a:lnTo>
                            <a:pt x="1181" y="861"/>
                          </a:lnTo>
                          <a:lnTo>
                            <a:pt x="1179" y="861"/>
                          </a:lnTo>
                          <a:lnTo>
                            <a:pt x="1177" y="861"/>
                          </a:lnTo>
                          <a:lnTo>
                            <a:pt x="1175" y="859"/>
                          </a:lnTo>
                          <a:lnTo>
                            <a:pt x="1173" y="859"/>
                          </a:lnTo>
                          <a:lnTo>
                            <a:pt x="1171" y="859"/>
                          </a:lnTo>
                          <a:lnTo>
                            <a:pt x="1169" y="859"/>
                          </a:lnTo>
                          <a:lnTo>
                            <a:pt x="1167" y="859"/>
                          </a:lnTo>
                          <a:lnTo>
                            <a:pt x="1166" y="861"/>
                          </a:lnTo>
                          <a:lnTo>
                            <a:pt x="1164" y="861"/>
                          </a:lnTo>
                          <a:lnTo>
                            <a:pt x="1162" y="861"/>
                          </a:lnTo>
                          <a:lnTo>
                            <a:pt x="1160" y="861"/>
                          </a:lnTo>
                          <a:lnTo>
                            <a:pt x="1158" y="861"/>
                          </a:lnTo>
                          <a:lnTo>
                            <a:pt x="1156" y="861"/>
                          </a:lnTo>
                          <a:lnTo>
                            <a:pt x="1154" y="861"/>
                          </a:lnTo>
                          <a:lnTo>
                            <a:pt x="1152" y="861"/>
                          </a:lnTo>
                          <a:lnTo>
                            <a:pt x="1150" y="859"/>
                          </a:lnTo>
                          <a:lnTo>
                            <a:pt x="1148" y="859"/>
                          </a:lnTo>
                          <a:lnTo>
                            <a:pt x="1146" y="859"/>
                          </a:lnTo>
                          <a:lnTo>
                            <a:pt x="1144" y="861"/>
                          </a:lnTo>
                          <a:lnTo>
                            <a:pt x="1144" y="863"/>
                          </a:lnTo>
                          <a:lnTo>
                            <a:pt x="1143" y="863"/>
                          </a:lnTo>
                          <a:lnTo>
                            <a:pt x="1143" y="864"/>
                          </a:lnTo>
                          <a:lnTo>
                            <a:pt x="1143" y="866"/>
                          </a:lnTo>
                          <a:lnTo>
                            <a:pt x="1141" y="868"/>
                          </a:lnTo>
                          <a:lnTo>
                            <a:pt x="1141" y="870"/>
                          </a:lnTo>
                          <a:lnTo>
                            <a:pt x="1139" y="872"/>
                          </a:lnTo>
                          <a:lnTo>
                            <a:pt x="1139" y="874"/>
                          </a:lnTo>
                          <a:lnTo>
                            <a:pt x="1137" y="874"/>
                          </a:lnTo>
                          <a:lnTo>
                            <a:pt x="1137" y="876"/>
                          </a:lnTo>
                          <a:lnTo>
                            <a:pt x="1135" y="876"/>
                          </a:lnTo>
                          <a:lnTo>
                            <a:pt x="1135" y="878"/>
                          </a:lnTo>
                          <a:lnTo>
                            <a:pt x="1133" y="878"/>
                          </a:lnTo>
                          <a:lnTo>
                            <a:pt x="1131" y="878"/>
                          </a:lnTo>
                          <a:lnTo>
                            <a:pt x="1129" y="878"/>
                          </a:lnTo>
                          <a:lnTo>
                            <a:pt x="1127" y="878"/>
                          </a:lnTo>
                          <a:lnTo>
                            <a:pt x="1125" y="878"/>
                          </a:lnTo>
                          <a:lnTo>
                            <a:pt x="1123" y="878"/>
                          </a:lnTo>
                          <a:lnTo>
                            <a:pt x="1121" y="880"/>
                          </a:lnTo>
                          <a:lnTo>
                            <a:pt x="1119" y="880"/>
                          </a:lnTo>
                          <a:lnTo>
                            <a:pt x="1119" y="882"/>
                          </a:lnTo>
                          <a:lnTo>
                            <a:pt x="1118" y="882"/>
                          </a:lnTo>
                          <a:lnTo>
                            <a:pt x="1116" y="884"/>
                          </a:lnTo>
                          <a:lnTo>
                            <a:pt x="1116" y="886"/>
                          </a:lnTo>
                          <a:lnTo>
                            <a:pt x="1114" y="886"/>
                          </a:lnTo>
                          <a:lnTo>
                            <a:pt x="1114" y="887"/>
                          </a:lnTo>
                          <a:lnTo>
                            <a:pt x="1112" y="889"/>
                          </a:lnTo>
                          <a:lnTo>
                            <a:pt x="1112" y="891"/>
                          </a:lnTo>
                          <a:lnTo>
                            <a:pt x="1110" y="893"/>
                          </a:lnTo>
                          <a:lnTo>
                            <a:pt x="1110" y="895"/>
                          </a:lnTo>
                          <a:lnTo>
                            <a:pt x="1108" y="899"/>
                          </a:lnTo>
                          <a:lnTo>
                            <a:pt x="1108" y="901"/>
                          </a:lnTo>
                          <a:lnTo>
                            <a:pt x="1106" y="903"/>
                          </a:lnTo>
                          <a:lnTo>
                            <a:pt x="1104" y="905"/>
                          </a:lnTo>
                          <a:lnTo>
                            <a:pt x="1104" y="907"/>
                          </a:lnTo>
                          <a:lnTo>
                            <a:pt x="1102" y="907"/>
                          </a:lnTo>
                          <a:lnTo>
                            <a:pt x="1102" y="909"/>
                          </a:lnTo>
                          <a:lnTo>
                            <a:pt x="1098" y="911"/>
                          </a:lnTo>
                          <a:lnTo>
                            <a:pt x="1095" y="914"/>
                          </a:lnTo>
                          <a:lnTo>
                            <a:pt x="1093" y="916"/>
                          </a:lnTo>
                          <a:lnTo>
                            <a:pt x="1091" y="916"/>
                          </a:lnTo>
                          <a:lnTo>
                            <a:pt x="1091" y="918"/>
                          </a:lnTo>
                          <a:lnTo>
                            <a:pt x="1091" y="920"/>
                          </a:lnTo>
                          <a:lnTo>
                            <a:pt x="1091" y="922"/>
                          </a:lnTo>
                          <a:lnTo>
                            <a:pt x="1091" y="924"/>
                          </a:lnTo>
                          <a:lnTo>
                            <a:pt x="1089" y="928"/>
                          </a:lnTo>
                          <a:lnTo>
                            <a:pt x="1089" y="930"/>
                          </a:lnTo>
                          <a:lnTo>
                            <a:pt x="1089" y="932"/>
                          </a:lnTo>
                          <a:lnTo>
                            <a:pt x="1089" y="934"/>
                          </a:lnTo>
                          <a:lnTo>
                            <a:pt x="1089" y="935"/>
                          </a:lnTo>
                          <a:lnTo>
                            <a:pt x="1091" y="937"/>
                          </a:lnTo>
                          <a:lnTo>
                            <a:pt x="1091" y="941"/>
                          </a:lnTo>
                          <a:lnTo>
                            <a:pt x="1091" y="943"/>
                          </a:lnTo>
                          <a:lnTo>
                            <a:pt x="1093" y="943"/>
                          </a:lnTo>
                          <a:lnTo>
                            <a:pt x="1093" y="945"/>
                          </a:lnTo>
                          <a:lnTo>
                            <a:pt x="1093" y="947"/>
                          </a:lnTo>
                          <a:lnTo>
                            <a:pt x="1095" y="947"/>
                          </a:lnTo>
                          <a:lnTo>
                            <a:pt x="1093" y="949"/>
                          </a:lnTo>
                          <a:lnTo>
                            <a:pt x="1093" y="951"/>
                          </a:lnTo>
                          <a:lnTo>
                            <a:pt x="1091" y="953"/>
                          </a:lnTo>
                          <a:lnTo>
                            <a:pt x="1091" y="955"/>
                          </a:lnTo>
                          <a:lnTo>
                            <a:pt x="1089" y="955"/>
                          </a:lnTo>
                          <a:lnTo>
                            <a:pt x="1087" y="955"/>
                          </a:lnTo>
                          <a:lnTo>
                            <a:pt x="1087" y="957"/>
                          </a:lnTo>
                          <a:lnTo>
                            <a:pt x="1085" y="957"/>
                          </a:lnTo>
                          <a:lnTo>
                            <a:pt x="1083" y="957"/>
                          </a:lnTo>
                          <a:lnTo>
                            <a:pt x="1081" y="959"/>
                          </a:lnTo>
                          <a:lnTo>
                            <a:pt x="1079" y="959"/>
                          </a:lnTo>
                          <a:lnTo>
                            <a:pt x="1077" y="960"/>
                          </a:lnTo>
                          <a:lnTo>
                            <a:pt x="1073" y="960"/>
                          </a:lnTo>
                          <a:lnTo>
                            <a:pt x="1071" y="962"/>
                          </a:lnTo>
                          <a:lnTo>
                            <a:pt x="1070" y="962"/>
                          </a:lnTo>
                          <a:lnTo>
                            <a:pt x="1068" y="962"/>
                          </a:lnTo>
                          <a:lnTo>
                            <a:pt x="1068" y="964"/>
                          </a:lnTo>
                          <a:lnTo>
                            <a:pt x="1066" y="962"/>
                          </a:lnTo>
                          <a:lnTo>
                            <a:pt x="1062" y="962"/>
                          </a:lnTo>
                          <a:lnTo>
                            <a:pt x="1062" y="960"/>
                          </a:lnTo>
                          <a:lnTo>
                            <a:pt x="1060" y="960"/>
                          </a:lnTo>
                          <a:lnTo>
                            <a:pt x="1058" y="960"/>
                          </a:lnTo>
                          <a:lnTo>
                            <a:pt x="1058" y="959"/>
                          </a:lnTo>
                          <a:lnTo>
                            <a:pt x="1056" y="957"/>
                          </a:lnTo>
                          <a:lnTo>
                            <a:pt x="1054" y="957"/>
                          </a:lnTo>
                          <a:lnTo>
                            <a:pt x="1052" y="957"/>
                          </a:lnTo>
                          <a:lnTo>
                            <a:pt x="1050" y="955"/>
                          </a:lnTo>
                          <a:lnTo>
                            <a:pt x="1048" y="953"/>
                          </a:lnTo>
                          <a:lnTo>
                            <a:pt x="1047" y="953"/>
                          </a:lnTo>
                          <a:lnTo>
                            <a:pt x="1047" y="951"/>
                          </a:lnTo>
                          <a:lnTo>
                            <a:pt x="1047" y="949"/>
                          </a:lnTo>
                          <a:lnTo>
                            <a:pt x="1047" y="947"/>
                          </a:lnTo>
                          <a:lnTo>
                            <a:pt x="1047" y="945"/>
                          </a:lnTo>
                          <a:lnTo>
                            <a:pt x="1047" y="943"/>
                          </a:lnTo>
                          <a:lnTo>
                            <a:pt x="1047" y="941"/>
                          </a:lnTo>
                          <a:lnTo>
                            <a:pt x="1045" y="941"/>
                          </a:lnTo>
                          <a:lnTo>
                            <a:pt x="1043" y="941"/>
                          </a:lnTo>
                          <a:lnTo>
                            <a:pt x="1041" y="941"/>
                          </a:lnTo>
                          <a:lnTo>
                            <a:pt x="1039" y="941"/>
                          </a:lnTo>
                          <a:lnTo>
                            <a:pt x="1039" y="943"/>
                          </a:lnTo>
                          <a:lnTo>
                            <a:pt x="1037" y="945"/>
                          </a:lnTo>
                          <a:lnTo>
                            <a:pt x="1031" y="949"/>
                          </a:lnTo>
                          <a:lnTo>
                            <a:pt x="1029" y="951"/>
                          </a:lnTo>
                          <a:lnTo>
                            <a:pt x="1029" y="953"/>
                          </a:lnTo>
                          <a:lnTo>
                            <a:pt x="1025" y="957"/>
                          </a:lnTo>
                          <a:lnTo>
                            <a:pt x="1023" y="959"/>
                          </a:lnTo>
                          <a:lnTo>
                            <a:pt x="1020" y="962"/>
                          </a:lnTo>
                          <a:lnTo>
                            <a:pt x="1018" y="966"/>
                          </a:lnTo>
                          <a:lnTo>
                            <a:pt x="1016" y="968"/>
                          </a:lnTo>
                          <a:lnTo>
                            <a:pt x="1014" y="968"/>
                          </a:lnTo>
                          <a:lnTo>
                            <a:pt x="1014" y="970"/>
                          </a:lnTo>
                          <a:lnTo>
                            <a:pt x="1012" y="972"/>
                          </a:lnTo>
                          <a:lnTo>
                            <a:pt x="1010" y="974"/>
                          </a:lnTo>
                          <a:lnTo>
                            <a:pt x="1008" y="976"/>
                          </a:lnTo>
                          <a:lnTo>
                            <a:pt x="1008" y="978"/>
                          </a:lnTo>
                          <a:lnTo>
                            <a:pt x="1006" y="980"/>
                          </a:lnTo>
                          <a:lnTo>
                            <a:pt x="1004" y="980"/>
                          </a:lnTo>
                          <a:lnTo>
                            <a:pt x="1004" y="978"/>
                          </a:lnTo>
                          <a:lnTo>
                            <a:pt x="1002" y="978"/>
                          </a:lnTo>
                          <a:lnTo>
                            <a:pt x="995" y="974"/>
                          </a:lnTo>
                          <a:lnTo>
                            <a:pt x="993" y="974"/>
                          </a:lnTo>
                          <a:lnTo>
                            <a:pt x="993" y="972"/>
                          </a:lnTo>
                          <a:lnTo>
                            <a:pt x="991" y="972"/>
                          </a:lnTo>
                          <a:lnTo>
                            <a:pt x="989" y="970"/>
                          </a:lnTo>
                          <a:lnTo>
                            <a:pt x="987" y="968"/>
                          </a:lnTo>
                          <a:lnTo>
                            <a:pt x="985" y="966"/>
                          </a:lnTo>
                          <a:lnTo>
                            <a:pt x="983" y="966"/>
                          </a:lnTo>
                          <a:lnTo>
                            <a:pt x="981" y="964"/>
                          </a:lnTo>
                          <a:lnTo>
                            <a:pt x="979" y="964"/>
                          </a:lnTo>
                          <a:lnTo>
                            <a:pt x="979" y="962"/>
                          </a:lnTo>
                          <a:lnTo>
                            <a:pt x="977" y="962"/>
                          </a:lnTo>
                          <a:lnTo>
                            <a:pt x="975" y="960"/>
                          </a:lnTo>
                          <a:lnTo>
                            <a:pt x="974" y="960"/>
                          </a:lnTo>
                          <a:lnTo>
                            <a:pt x="974" y="959"/>
                          </a:lnTo>
                          <a:lnTo>
                            <a:pt x="974" y="957"/>
                          </a:lnTo>
                          <a:lnTo>
                            <a:pt x="974" y="955"/>
                          </a:lnTo>
                          <a:lnTo>
                            <a:pt x="972" y="955"/>
                          </a:lnTo>
                          <a:lnTo>
                            <a:pt x="970" y="955"/>
                          </a:lnTo>
                          <a:lnTo>
                            <a:pt x="968" y="953"/>
                          </a:lnTo>
                          <a:lnTo>
                            <a:pt x="966" y="951"/>
                          </a:lnTo>
                          <a:lnTo>
                            <a:pt x="964" y="949"/>
                          </a:lnTo>
                          <a:lnTo>
                            <a:pt x="962" y="949"/>
                          </a:lnTo>
                          <a:lnTo>
                            <a:pt x="962" y="947"/>
                          </a:lnTo>
                          <a:lnTo>
                            <a:pt x="960" y="947"/>
                          </a:lnTo>
                          <a:lnTo>
                            <a:pt x="958" y="947"/>
                          </a:lnTo>
                          <a:lnTo>
                            <a:pt x="956" y="945"/>
                          </a:lnTo>
                          <a:lnTo>
                            <a:pt x="956" y="943"/>
                          </a:lnTo>
                          <a:lnTo>
                            <a:pt x="956" y="941"/>
                          </a:lnTo>
                          <a:lnTo>
                            <a:pt x="954" y="939"/>
                          </a:lnTo>
                          <a:lnTo>
                            <a:pt x="952" y="939"/>
                          </a:lnTo>
                          <a:lnTo>
                            <a:pt x="951" y="941"/>
                          </a:lnTo>
                          <a:lnTo>
                            <a:pt x="949" y="943"/>
                          </a:lnTo>
                          <a:lnTo>
                            <a:pt x="949" y="945"/>
                          </a:lnTo>
                          <a:lnTo>
                            <a:pt x="947" y="945"/>
                          </a:lnTo>
                          <a:lnTo>
                            <a:pt x="945" y="945"/>
                          </a:lnTo>
                          <a:lnTo>
                            <a:pt x="943" y="945"/>
                          </a:lnTo>
                          <a:lnTo>
                            <a:pt x="941" y="945"/>
                          </a:lnTo>
                          <a:lnTo>
                            <a:pt x="939" y="947"/>
                          </a:lnTo>
                          <a:lnTo>
                            <a:pt x="939" y="949"/>
                          </a:lnTo>
                          <a:lnTo>
                            <a:pt x="939" y="951"/>
                          </a:lnTo>
                          <a:lnTo>
                            <a:pt x="937" y="951"/>
                          </a:lnTo>
                          <a:lnTo>
                            <a:pt x="935" y="951"/>
                          </a:lnTo>
                          <a:lnTo>
                            <a:pt x="933" y="951"/>
                          </a:lnTo>
                          <a:lnTo>
                            <a:pt x="931" y="951"/>
                          </a:lnTo>
                          <a:lnTo>
                            <a:pt x="927" y="953"/>
                          </a:lnTo>
                          <a:lnTo>
                            <a:pt x="924" y="955"/>
                          </a:lnTo>
                          <a:lnTo>
                            <a:pt x="920" y="955"/>
                          </a:lnTo>
                          <a:lnTo>
                            <a:pt x="912" y="955"/>
                          </a:lnTo>
                          <a:lnTo>
                            <a:pt x="908" y="955"/>
                          </a:lnTo>
                          <a:lnTo>
                            <a:pt x="906" y="955"/>
                          </a:lnTo>
                          <a:lnTo>
                            <a:pt x="904" y="953"/>
                          </a:lnTo>
                          <a:lnTo>
                            <a:pt x="903" y="951"/>
                          </a:lnTo>
                          <a:lnTo>
                            <a:pt x="903" y="949"/>
                          </a:lnTo>
                          <a:lnTo>
                            <a:pt x="903" y="947"/>
                          </a:lnTo>
                          <a:lnTo>
                            <a:pt x="901" y="945"/>
                          </a:lnTo>
                          <a:lnTo>
                            <a:pt x="899" y="941"/>
                          </a:lnTo>
                          <a:lnTo>
                            <a:pt x="899" y="939"/>
                          </a:lnTo>
                          <a:lnTo>
                            <a:pt x="895" y="937"/>
                          </a:lnTo>
                          <a:lnTo>
                            <a:pt x="891" y="934"/>
                          </a:lnTo>
                          <a:lnTo>
                            <a:pt x="889" y="934"/>
                          </a:lnTo>
                          <a:lnTo>
                            <a:pt x="887" y="934"/>
                          </a:lnTo>
                          <a:lnTo>
                            <a:pt x="883" y="932"/>
                          </a:lnTo>
                          <a:lnTo>
                            <a:pt x="881" y="932"/>
                          </a:lnTo>
                          <a:lnTo>
                            <a:pt x="879" y="932"/>
                          </a:lnTo>
                          <a:lnTo>
                            <a:pt x="878" y="934"/>
                          </a:lnTo>
                          <a:lnTo>
                            <a:pt x="876" y="934"/>
                          </a:lnTo>
                          <a:lnTo>
                            <a:pt x="874" y="935"/>
                          </a:lnTo>
                          <a:lnTo>
                            <a:pt x="872" y="937"/>
                          </a:lnTo>
                          <a:lnTo>
                            <a:pt x="872" y="939"/>
                          </a:lnTo>
                          <a:lnTo>
                            <a:pt x="870" y="941"/>
                          </a:lnTo>
                          <a:lnTo>
                            <a:pt x="868" y="943"/>
                          </a:lnTo>
                          <a:lnTo>
                            <a:pt x="868" y="945"/>
                          </a:lnTo>
                          <a:lnTo>
                            <a:pt x="868" y="947"/>
                          </a:lnTo>
                          <a:lnTo>
                            <a:pt x="868" y="949"/>
                          </a:lnTo>
                          <a:lnTo>
                            <a:pt x="868" y="951"/>
                          </a:lnTo>
                          <a:lnTo>
                            <a:pt x="868" y="953"/>
                          </a:lnTo>
                          <a:lnTo>
                            <a:pt x="868" y="955"/>
                          </a:lnTo>
                          <a:lnTo>
                            <a:pt x="868" y="957"/>
                          </a:lnTo>
                          <a:lnTo>
                            <a:pt x="866" y="957"/>
                          </a:lnTo>
                          <a:lnTo>
                            <a:pt x="864" y="957"/>
                          </a:lnTo>
                          <a:lnTo>
                            <a:pt x="862" y="957"/>
                          </a:lnTo>
                          <a:lnTo>
                            <a:pt x="862" y="955"/>
                          </a:lnTo>
                          <a:lnTo>
                            <a:pt x="860" y="955"/>
                          </a:lnTo>
                          <a:lnTo>
                            <a:pt x="858" y="953"/>
                          </a:lnTo>
                          <a:lnTo>
                            <a:pt x="856" y="953"/>
                          </a:lnTo>
                          <a:lnTo>
                            <a:pt x="855" y="953"/>
                          </a:lnTo>
                          <a:lnTo>
                            <a:pt x="853" y="953"/>
                          </a:lnTo>
                          <a:lnTo>
                            <a:pt x="849" y="955"/>
                          </a:lnTo>
                          <a:lnTo>
                            <a:pt x="847" y="955"/>
                          </a:lnTo>
                          <a:lnTo>
                            <a:pt x="845" y="955"/>
                          </a:lnTo>
                          <a:lnTo>
                            <a:pt x="843" y="957"/>
                          </a:lnTo>
                          <a:lnTo>
                            <a:pt x="839" y="957"/>
                          </a:lnTo>
                          <a:lnTo>
                            <a:pt x="837" y="957"/>
                          </a:lnTo>
                          <a:lnTo>
                            <a:pt x="835" y="959"/>
                          </a:lnTo>
                          <a:lnTo>
                            <a:pt x="833" y="959"/>
                          </a:lnTo>
                          <a:lnTo>
                            <a:pt x="831" y="959"/>
                          </a:lnTo>
                          <a:lnTo>
                            <a:pt x="831" y="957"/>
                          </a:lnTo>
                          <a:lnTo>
                            <a:pt x="830" y="957"/>
                          </a:lnTo>
                          <a:lnTo>
                            <a:pt x="830" y="955"/>
                          </a:lnTo>
                          <a:lnTo>
                            <a:pt x="828" y="953"/>
                          </a:lnTo>
                          <a:lnTo>
                            <a:pt x="826" y="953"/>
                          </a:lnTo>
                          <a:lnTo>
                            <a:pt x="824" y="949"/>
                          </a:lnTo>
                          <a:lnTo>
                            <a:pt x="824" y="947"/>
                          </a:lnTo>
                          <a:lnTo>
                            <a:pt x="822" y="947"/>
                          </a:lnTo>
                          <a:lnTo>
                            <a:pt x="820" y="945"/>
                          </a:lnTo>
                          <a:lnTo>
                            <a:pt x="818" y="945"/>
                          </a:lnTo>
                          <a:lnTo>
                            <a:pt x="818" y="943"/>
                          </a:lnTo>
                          <a:lnTo>
                            <a:pt x="818" y="941"/>
                          </a:lnTo>
                          <a:lnTo>
                            <a:pt x="816" y="939"/>
                          </a:lnTo>
                          <a:lnTo>
                            <a:pt x="814" y="937"/>
                          </a:lnTo>
                          <a:lnTo>
                            <a:pt x="812" y="935"/>
                          </a:lnTo>
                          <a:lnTo>
                            <a:pt x="808" y="935"/>
                          </a:lnTo>
                          <a:lnTo>
                            <a:pt x="803" y="932"/>
                          </a:lnTo>
                          <a:lnTo>
                            <a:pt x="801" y="932"/>
                          </a:lnTo>
                          <a:lnTo>
                            <a:pt x="801" y="930"/>
                          </a:lnTo>
                          <a:lnTo>
                            <a:pt x="799" y="928"/>
                          </a:lnTo>
                          <a:lnTo>
                            <a:pt x="799" y="926"/>
                          </a:lnTo>
                          <a:lnTo>
                            <a:pt x="797" y="926"/>
                          </a:lnTo>
                          <a:lnTo>
                            <a:pt x="795" y="926"/>
                          </a:lnTo>
                          <a:lnTo>
                            <a:pt x="793" y="926"/>
                          </a:lnTo>
                          <a:lnTo>
                            <a:pt x="789" y="930"/>
                          </a:lnTo>
                          <a:lnTo>
                            <a:pt x="787" y="932"/>
                          </a:lnTo>
                          <a:lnTo>
                            <a:pt x="787" y="934"/>
                          </a:lnTo>
                          <a:lnTo>
                            <a:pt x="785" y="934"/>
                          </a:lnTo>
                          <a:lnTo>
                            <a:pt x="783" y="934"/>
                          </a:lnTo>
                          <a:lnTo>
                            <a:pt x="782" y="934"/>
                          </a:lnTo>
                          <a:lnTo>
                            <a:pt x="782" y="932"/>
                          </a:lnTo>
                          <a:lnTo>
                            <a:pt x="780" y="932"/>
                          </a:lnTo>
                          <a:lnTo>
                            <a:pt x="778" y="930"/>
                          </a:lnTo>
                          <a:lnTo>
                            <a:pt x="776" y="928"/>
                          </a:lnTo>
                          <a:lnTo>
                            <a:pt x="774" y="928"/>
                          </a:lnTo>
                          <a:lnTo>
                            <a:pt x="772" y="928"/>
                          </a:lnTo>
                          <a:lnTo>
                            <a:pt x="770" y="928"/>
                          </a:lnTo>
                          <a:lnTo>
                            <a:pt x="768" y="928"/>
                          </a:lnTo>
                          <a:lnTo>
                            <a:pt x="766" y="928"/>
                          </a:lnTo>
                          <a:lnTo>
                            <a:pt x="764" y="930"/>
                          </a:lnTo>
                          <a:lnTo>
                            <a:pt x="762" y="930"/>
                          </a:lnTo>
                          <a:lnTo>
                            <a:pt x="760" y="930"/>
                          </a:lnTo>
                          <a:lnTo>
                            <a:pt x="759" y="932"/>
                          </a:lnTo>
                          <a:lnTo>
                            <a:pt x="757" y="932"/>
                          </a:lnTo>
                          <a:lnTo>
                            <a:pt x="755" y="932"/>
                          </a:lnTo>
                          <a:lnTo>
                            <a:pt x="753" y="932"/>
                          </a:lnTo>
                          <a:lnTo>
                            <a:pt x="751" y="930"/>
                          </a:lnTo>
                          <a:lnTo>
                            <a:pt x="749" y="930"/>
                          </a:lnTo>
                          <a:lnTo>
                            <a:pt x="747" y="930"/>
                          </a:lnTo>
                          <a:lnTo>
                            <a:pt x="747" y="928"/>
                          </a:lnTo>
                          <a:lnTo>
                            <a:pt x="747" y="926"/>
                          </a:lnTo>
                          <a:lnTo>
                            <a:pt x="745" y="926"/>
                          </a:lnTo>
                          <a:lnTo>
                            <a:pt x="745" y="924"/>
                          </a:lnTo>
                          <a:lnTo>
                            <a:pt x="745" y="922"/>
                          </a:lnTo>
                          <a:lnTo>
                            <a:pt x="745" y="920"/>
                          </a:lnTo>
                          <a:lnTo>
                            <a:pt x="743" y="920"/>
                          </a:lnTo>
                          <a:lnTo>
                            <a:pt x="743" y="922"/>
                          </a:lnTo>
                          <a:lnTo>
                            <a:pt x="743" y="924"/>
                          </a:lnTo>
                          <a:lnTo>
                            <a:pt x="741" y="926"/>
                          </a:lnTo>
                          <a:lnTo>
                            <a:pt x="739" y="928"/>
                          </a:lnTo>
                          <a:lnTo>
                            <a:pt x="737" y="930"/>
                          </a:lnTo>
                          <a:lnTo>
                            <a:pt x="735" y="930"/>
                          </a:lnTo>
                          <a:lnTo>
                            <a:pt x="734" y="928"/>
                          </a:lnTo>
                          <a:lnTo>
                            <a:pt x="732" y="926"/>
                          </a:lnTo>
                          <a:lnTo>
                            <a:pt x="730" y="926"/>
                          </a:lnTo>
                          <a:lnTo>
                            <a:pt x="730" y="924"/>
                          </a:lnTo>
                          <a:lnTo>
                            <a:pt x="730" y="922"/>
                          </a:lnTo>
                          <a:lnTo>
                            <a:pt x="730" y="920"/>
                          </a:lnTo>
                          <a:lnTo>
                            <a:pt x="732" y="920"/>
                          </a:lnTo>
                          <a:lnTo>
                            <a:pt x="732" y="918"/>
                          </a:lnTo>
                          <a:lnTo>
                            <a:pt x="732" y="914"/>
                          </a:lnTo>
                          <a:lnTo>
                            <a:pt x="732" y="912"/>
                          </a:lnTo>
                          <a:lnTo>
                            <a:pt x="732" y="911"/>
                          </a:lnTo>
                          <a:lnTo>
                            <a:pt x="730" y="911"/>
                          </a:lnTo>
                          <a:lnTo>
                            <a:pt x="728" y="909"/>
                          </a:lnTo>
                          <a:lnTo>
                            <a:pt x="726" y="909"/>
                          </a:lnTo>
                          <a:lnTo>
                            <a:pt x="724" y="909"/>
                          </a:lnTo>
                          <a:lnTo>
                            <a:pt x="722" y="909"/>
                          </a:lnTo>
                          <a:lnTo>
                            <a:pt x="720" y="909"/>
                          </a:lnTo>
                          <a:lnTo>
                            <a:pt x="718" y="911"/>
                          </a:lnTo>
                          <a:lnTo>
                            <a:pt x="716" y="911"/>
                          </a:lnTo>
                          <a:lnTo>
                            <a:pt x="714" y="912"/>
                          </a:lnTo>
                          <a:lnTo>
                            <a:pt x="712" y="912"/>
                          </a:lnTo>
                          <a:lnTo>
                            <a:pt x="712" y="911"/>
                          </a:lnTo>
                          <a:lnTo>
                            <a:pt x="714" y="909"/>
                          </a:lnTo>
                          <a:lnTo>
                            <a:pt x="716" y="907"/>
                          </a:lnTo>
                          <a:lnTo>
                            <a:pt x="716" y="905"/>
                          </a:lnTo>
                          <a:lnTo>
                            <a:pt x="716" y="903"/>
                          </a:lnTo>
                          <a:lnTo>
                            <a:pt x="714" y="901"/>
                          </a:lnTo>
                          <a:lnTo>
                            <a:pt x="712" y="903"/>
                          </a:lnTo>
                          <a:lnTo>
                            <a:pt x="709" y="903"/>
                          </a:lnTo>
                          <a:lnTo>
                            <a:pt x="707" y="903"/>
                          </a:lnTo>
                          <a:lnTo>
                            <a:pt x="705" y="903"/>
                          </a:lnTo>
                          <a:lnTo>
                            <a:pt x="703" y="901"/>
                          </a:lnTo>
                          <a:lnTo>
                            <a:pt x="701" y="899"/>
                          </a:lnTo>
                          <a:lnTo>
                            <a:pt x="699" y="897"/>
                          </a:lnTo>
                          <a:lnTo>
                            <a:pt x="699" y="895"/>
                          </a:lnTo>
                          <a:lnTo>
                            <a:pt x="697" y="893"/>
                          </a:lnTo>
                          <a:lnTo>
                            <a:pt x="695" y="893"/>
                          </a:lnTo>
                          <a:lnTo>
                            <a:pt x="693" y="891"/>
                          </a:lnTo>
                          <a:lnTo>
                            <a:pt x="691" y="893"/>
                          </a:lnTo>
                          <a:lnTo>
                            <a:pt x="689" y="893"/>
                          </a:lnTo>
                          <a:lnTo>
                            <a:pt x="687" y="895"/>
                          </a:lnTo>
                          <a:lnTo>
                            <a:pt x="686" y="897"/>
                          </a:lnTo>
                          <a:lnTo>
                            <a:pt x="686" y="899"/>
                          </a:lnTo>
                          <a:lnTo>
                            <a:pt x="684" y="899"/>
                          </a:lnTo>
                          <a:lnTo>
                            <a:pt x="682" y="901"/>
                          </a:lnTo>
                          <a:lnTo>
                            <a:pt x="680" y="901"/>
                          </a:lnTo>
                          <a:lnTo>
                            <a:pt x="680" y="899"/>
                          </a:lnTo>
                          <a:lnTo>
                            <a:pt x="678" y="899"/>
                          </a:lnTo>
                          <a:lnTo>
                            <a:pt x="676" y="899"/>
                          </a:lnTo>
                          <a:lnTo>
                            <a:pt x="674" y="901"/>
                          </a:lnTo>
                          <a:lnTo>
                            <a:pt x="672" y="901"/>
                          </a:lnTo>
                          <a:lnTo>
                            <a:pt x="670" y="901"/>
                          </a:lnTo>
                          <a:lnTo>
                            <a:pt x="668" y="901"/>
                          </a:lnTo>
                          <a:lnTo>
                            <a:pt x="666" y="901"/>
                          </a:lnTo>
                          <a:lnTo>
                            <a:pt x="664" y="899"/>
                          </a:lnTo>
                          <a:lnTo>
                            <a:pt x="663" y="897"/>
                          </a:lnTo>
                          <a:lnTo>
                            <a:pt x="659" y="895"/>
                          </a:lnTo>
                          <a:lnTo>
                            <a:pt x="657" y="893"/>
                          </a:lnTo>
                          <a:lnTo>
                            <a:pt x="655" y="891"/>
                          </a:lnTo>
                          <a:lnTo>
                            <a:pt x="653" y="891"/>
                          </a:lnTo>
                          <a:lnTo>
                            <a:pt x="651" y="889"/>
                          </a:lnTo>
                          <a:lnTo>
                            <a:pt x="649" y="889"/>
                          </a:lnTo>
                          <a:lnTo>
                            <a:pt x="647" y="889"/>
                          </a:lnTo>
                          <a:lnTo>
                            <a:pt x="645" y="889"/>
                          </a:lnTo>
                          <a:lnTo>
                            <a:pt x="643" y="889"/>
                          </a:lnTo>
                          <a:lnTo>
                            <a:pt x="643" y="887"/>
                          </a:lnTo>
                          <a:lnTo>
                            <a:pt x="641" y="887"/>
                          </a:lnTo>
                          <a:lnTo>
                            <a:pt x="639" y="887"/>
                          </a:lnTo>
                          <a:lnTo>
                            <a:pt x="632" y="886"/>
                          </a:lnTo>
                          <a:lnTo>
                            <a:pt x="630" y="884"/>
                          </a:lnTo>
                          <a:lnTo>
                            <a:pt x="628" y="884"/>
                          </a:lnTo>
                          <a:lnTo>
                            <a:pt x="622" y="884"/>
                          </a:lnTo>
                          <a:lnTo>
                            <a:pt x="618" y="882"/>
                          </a:lnTo>
                          <a:lnTo>
                            <a:pt x="616" y="882"/>
                          </a:lnTo>
                          <a:lnTo>
                            <a:pt x="615" y="880"/>
                          </a:lnTo>
                          <a:lnTo>
                            <a:pt x="615" y="878"/>
                          </a:lnTo>
                          <a:lnTo>
                            <a:pt x="613" y="878"/>
                          </a:lnTo>
                          <a:lnTo>
                            <a:pt x="613" y="876"/>
                          </a:lnTo>
                          <a:lnTo>
                            <a:pt x="611" y="874"/>
                          </a:lnTo>
                          <a:lnTo>
                            <a:pt x="609" y="872"/>
                          </a:lnTo>
                          <a:lnTo>
                            <a:pt x="609" y="870"/>
                          </a:lnTo>
                          <a:lnTo>
                            <a:pt x="609" y="868"/>
                          </a:lnTo>
                          <a:lnTo>
                            <a:pt x="609" y="866"/>
                          </a:lnTo>
                          <a:lnTo>
                            <a:pt x="607" y="864"/>
                          </a:lnTo>
                          <a:lnTo>
                            <a:pt x="605" y="863"/>
                          </a:lnTo>
                          <a:lnTo>
                            <a:pt x="603" y="864"/>
                          </a:lnTo>
                          <a:lnTo>
                            <a:pt x="601" y="864"/>
                          </a:lnTo>
                          <a:lnTo>
                            <a:pt x="601" y="866"/>
                          </a:lnTo>
                          <a:lnTo>
                            <a:pt x="599" y="866"/>
                          </a:lnTo>
                          <a:lnTo>
                            <a:pt x="597" y="866"/>
                          </a:lnTo>
                          <a:lnTo>
                            <a:pt x="595" y="864"/>
                          </a:lnTo>
                          <a:lnTo>
                            <a:pt x="595" y="863"/>
                          </a:lnTo>
                          <a:lnTo>
                            <a:pt x="593" y="861"/>
                          </a:lnTo>
                          <a:lnTo>
                            <a:pt x="593" y="859"/>
                          </a:lnTo>
                          <a:lnTo>
                            <a:pt x="592" y="859"/>
                          </a:lnTo>
                          <a:lnTo>
                            <a:pt x="592" y="857"/>
                          </a:lnTo>
                          <a:lnTo>
                            <a:pt x="590" y="855"/>
                          </a:lnTo>
                          <a:lnTo>
                            <a:pt x="590" y="853"/>
                          </a:lnTo>
                          <a:lnTo>
                            <a:pt x="588" y="853"/>
                          </a:lnTo>
                          <a:lnTo>
                            <a:pt x="586" y="853"/>
                          </a:lnTo>
                          <a:lnTo>
                            <a:pt x="584" y="853"/>
                          </a:lnTo>
                          <a:lnTo>
                            <a:pt x="582" y="855"/>
                          </a:lnTo>
                          <a:lnTo>
                            <a:pt x="580" y="855"/>
                          </a:lnTo>
                          <a:lnTo>
                            <a:pt x="578" y="857"/>
                          </a:lnTo>
                          <a:lnTo>
                            <a:pt x="578" y="861"/>
                          </a:lnTo>
                          <a:lnTo>
                            <a:pt x="576" y="861"/>
                          </a:lnTo>
                          <a:lnTo>
                            <a:pt x="576" y="863"/>
                          </a:lnTo>
                          <a:lnTo>
                            <a:pt x="574" y="863"/>
                          </a:lnTo>
                          <a:lnTo>
                            <a:pt x="572" y="863"/>
                          </a:lnTo>
                          <a:lnTo>
                            <a:pt x="570" y="861"/>
                          </a:lnTo>
                          <a:lnTo>
                            <a:pt x="568" y="861"/>
                          </a:lnTo>
                          <a:lnTo>
                            <a:pt x="568" y="859"/>
                          </a:lnTo>
                          <a:lnTo>
                            <a:pt x="568" y="857"/>
                          </a:lnTo>
                          <a:lnTo>
                            <a:pt x="568" y="855"/>
                          </a:lnTo>
                          <a:lnTo>
                            <a:pt x="568" y="851"/>
                          </a:lnTo>
                          <a:lnTo>
                            <a:pt x="567" y="851"/>
                          </a:lnTo>
                          <a:lnTo>
                            <a:pt x="567" y="849"/>
                          </a:lnTo>
                          <a:lnTo>
                            <a:pt x="567" y="847"/>
                          </a:lnTo>
                          <a:lnTo>
                            <a:pt x="565" y="847"/>
                          </a:lnTo>
                          <a:lnTo>
                            <a:pt x="563" y="847"/>
                          </a:lnTo>
                          <a:lnTo>
                            <a:pt x="561" y="847"/>
                          </a:lnTo>
                          <a:lnTo>
                            <a:pt x="561" y="849"/>
                          </a:lnTo>
                          <a:lnTo>
                            <a:pt x="559" y="851"/>
                          </a:lnTo>
                          <a:lnTo>
                            <a:pt x="559" y="853"/>
                          </a:lnTo>
                          <a:lnTo>
                            <a:pt x="559" y="855"/>
                          </a:lnTo>
                          <a:lnTo>
                            <a:pt x="557" y="855"/>
                          </a:lnTo>
                          <a:lnTo>
                            <a:pt x="555" y="855"/>
                          </a:lnTo>
                          <a:lnTo>
                            <a:pt x="553" y="853"/>
                          </a:lnTo>
                          <a:lnTo>
                            <a:pt x="553" y="851"/>
                          </a:lnTo>
                          <a:lnTo>
                            <a:pt x="551" y="851"/>
                          </a:lnTo>
                          <a:lnTo>
                            <a:pt x="549" y="849"/>
                          </a:lnTo>
                          <a:lnTo>
                            <a:pt x="549" y="851"/>
                          </a:lnTo>
                          <a:lnTo>
                            <a:pt x="547" y="849"/>
                          </a:lnTo>
                          <a:lnTo>
                            <a:pt x="545" y="847"/>
                          </a:lnTo>
                          <a:lnTo>
                            <a:pt x="544" y="845"/>
                          </a:lnTo>
                          <a:lnTo>
                            <a:pt x="542" y="845"/>
                          </a:lnTo>
                          <a:lnTo>
                            <a:pt x="542" y="843"/>
                          </a:lnTo>
                          <a:lnTo>
                            <a:pt x="542" y="841"/>
                          </a:lnTo>
                          <a:lnTo>
                            <a:pt x="542" y="839"/>
                          </a:lnTo>
                          <a:lnTo>
                            <a:pt x="542" y="838"/>
                          </a:lnTo>
                          <a:lnTo>
                            <a:pt x="544" y="836"/>
                          </a:lnTo>
                          <a:lnTo>
                            <a:pt x="545" y="836"/>
                          </a:lnTo>
                          <a:lnTo>
                            <a:pt x="547" y="834"/>
                          </a:lnTo>
                          <a:lnTo>
                            <a:pt x="547" y="832"/>
                          </a:lnTo>
                          <a:lnTo>
                            <a:pt x="547" y="830"/>
                          </a:lnTo>
                          <a:lnTo>
                            <a:pt x="545" y="828"/>
                          </a:lnTo>
                          <a:lnTo>
                            <a:pt x="544" y="828"/>
                          </a:lnTo>
                          <a:lnTo>
                            <a:pt x="542" y="830"/>
                          </a:lnTo>
                          <a:lnTo>
                            <a:pt x="540" y="830"/>
                          </a:lnTo>
                          <a:lnTo>
                            <a:pt x="538" y="830"/>
                          </a:lnTo>
                          <a:lnTo>
                            <a:pt x="536" y="830"/>
                          </a:lnTo>
                          <a:lnTo>
                            <a:pt x="534" y="828"/>
                          </a:lnTo>
                          <a:lnTo>
                            <a:pt x="534" y="826"/>
                          </a:lnTo>
                          <a:lnTo>
                            <a:pt x="532" y="824"/>
                          </a:lnTo>
                          <a:lnTo>
                            <a:pt x="530" y="822"/>
                          </a:lnTo>
                          <a:lnTo>
                            <a:pt x="530" y="820"/>
                          </a:lnTo>
                          <a:lnTo>
                            <a:pt x="526" y="820"/>
                          </a:lnTo>
                          <a:lnTo>
                            <a:pt x="524" y="820"/>
                          </a:lnTo>
                          <a:lnTo>
                            <a:pt x="522" y="820"/>
                          </a:lnTo>
                          <a:lnTo>
                            <a:pt x="520" y="820"/>
                          </a:lnTo>
                          <a:lnTo>
                            <a:pt x="519" y="820"/>
                          </a:lnTo>
                          <a:lnTo>
                            <a:pt x="515" y="820"/>
                          </a:lnTo>
                          <a:lnTo>
                            <a:pt x="511" y="822"/>
                          </a:lnTo>
                          <a:lnTo>
                            <a:pt x="509" y="822"/>
                          </a:lnTo>
                          <a:lnTo>
                            <a:pt x="507" y="824"/>
                          </a:lnTo>
                          <a:lnTo>
                            <a:pt x="505" y="826"/>
                          </a:lnTo>
                          <a:lnTo>
                            <a:pt x="503" y="826"/>
                          </a:lnTo>
                          <a:lnTo>
                            <a:pt x="501" y="828"/>
                          </a:lnTo>
                          <a:lnTo>
                            <a:pt x="499" y="828"/>
                          </a:lnTo>
                          <a:lnTo>
                            <a:pt x="497" y="826"/>
                          </a:lnTo>
                          <a:lnTo>
                            <a:pt x="499" y="826"/>
                          </a:lnTo>
                          <a:lnTo>
                            <a:pt x="499" y="824"/>
                          </a:lnTo>
                          <a:lnTo>
                            <a:pt x="501" y="824"/>
                          </a:lnTo>
                          <a:lnTo>
                            <a:pt x="503" y="822"/>
                          </a:lnTo>
                          <a:lnTo>
                            <a:pt x="505" y="820"/>
                          </a:lnTo>
                          <a:lnTo>
                            <a:pt x="505" y="818"/>
                          </a:lnTo>
                          <a:lnTo>
                            <a:pt x="505" y="816"/>
                          </a:lnTo>
                          <a:lnTo>
                            <a:pt x="505" y="815"/>
                          </a:lnTo>
                          <a:lnTo>
                            <a:pt x="503" y="813"/>
                          </a:lnTo>
                          <a:lnTo>
                            <a:pt x="501" y="811"/>
                          </a:lnTo>
                          <a:lnTo>
                            <a:pt x="499" y="811"/>
                          </a:lnTo>
                          <a:lnTo>
                            <a:pt x="497" y="809"/>
                          </a:lnTo>
                          <a:lnTo>
                            <a:pt x="497" y="811"/>
                          </a:lnTo>
                          <a:lnTo>
                            <a:pt x="496" y="811"/>
                          </a:lnTo>
                          <a:lnTo>
                            <a:pt x="496" y="813"/>
                          </a:lnTo>
                          <a:lnTo>
                            <a:pt x="496" y="815"/>
                          </a:lnTo>
                          <a:lnTo>
                            <a:pt x="494" y="816"/>
                          </a:lnTo>
                          <a:lnTo>
                            <a:pt x="496" y="816"/>
                          </a:lnTo>
                          <a:lnTo>
                            <a:pt x="496" y="818"/>
                          </a:lnTo>
                          <a:lnTo>
                            <a:pt x="494" y="820"/>
                          </a:lnTo>
                          <a:lnTo>
                            <a:pt x="494" y="822"/>
                          </a:lnTo>
                          <a:lnTo>
                            <a:pt x="492" y="826"/>
                          </a:lnTo>
                          <a:lnTo>
                            <a:pt x="490" y="828"/>
                          </a:lnTo>
                          <a:lnTo>
                            <a:pt x="488" y="828"/>
                          </a:lnTo>
                          <a:lnTo>
                            <a:pt x="486" y="828"/>
                          </a:lnTo>
                          <a:lnTo>
                            <a:pt x="484" y="828"/>
                          </a:lnTo>
                          <a:lnTo>
                            <a:pt x="484" y="826"/>
                          </a:lnTo>
                          <a:lnTo>
                            <a:pt x="482" y="824"/>
                          </a:lnTo>
                          <a:lnTo>
                            <a:pt x="482" y="822"/>
                          </a:lnTo>
                          <a:lnTo>
                            <a:pt x="482" y="820"/>
                          </a:lnTo>
                          <a:lnTo>
                            <a:pt x="484" y="820"/>
                          </a:lnTo>
                          <a:lnTo>
                            <a:pt x="482" y="818"/>
                          </a:lnTo>
                          <a:lnTo>
                            <a:pt x="482" y="816"/>
                          </a:lnTo>
                          <a:lnTo>
                            <a:pt x="480" y="815"/>
                          </a:lnTo>
                          <a:lnTo>
                            <a:pt x="478" y="815"/>
                          </a:lnTo>
                          <a:lnTo>
                            <a:pt x="476" y="815"/>
                          </a:lnTo>
                          <a:lnTo>
                            <a:pt x="476" y="816"/>
                          </a:lnTo>
                          <a:lnTo>
                            <a:pt x="476" y="818"/>
                          </a:lnTo>
                          <a:lnTo>
                            <a:pt x="476" y="820"/>
                          </a:lnTo>
                          <a:lnTo>
                            <a:pt x="478" y="820"/>
                          </a:lnTo>
                          <a:lnTo>
                            <a:pt x="478" y="822"/>
                          </a:lnTo>
                          <a:lnTo>
                            <a:pt x="478" y="824"/>
                          </a:lnTo>
                          <a:lnTo>
                            <a:pt x="476" y="824"/>
                          </a:lnTo>
                          <a:lnTo>
                            <a:pt x="474" y="824"/>
                          </a:lnTo>
                          <a:lnTo>
                            <a:pt x="472" y="822"/>
                          </a:lnTo>
                          <a:lnTo>
                            <a:pt x="471" y="822"/>
                          </a:lnTo>
                          <a:lnTo>
                            <a:pt x="469" y="822"/>
                          </a:lnTo>
                          <a:lnTo>
                            <a:pt x="465" y="820"/>
                          </a:lnTo>
                          <a:lnTo>
                            <a:pt x="463" y="820"/>
                          </a:lnTo>
                          <a:lnTo>
                            <a:pt x="461" y="820"/>
                          </a:lnTo>
                          <a:lnTo>
                            <a:pt x="459" y="818"/>
                          </a:lnTo>
                          <a:lnTo>
                            <a:pt x="457" y="816"/>
                          </a:lnTo>
                          <a:lnTo>
                            <a:pt x="455" y="816"/>
                          </a:lnTo>
                          <a:lnTo>
                            <a:pt x="453" y="816"/>
                          </a:lnTo>
                          <a:lnTo>
                            <a:pt x="451" y="815"/>
                          </a:lnTo>
                          <a:lnTo>
                            <a:pt x="449" y="815"/>
                          </a:lnTo>
                          <a:lnTo>
                            <a:pt x="449" y="813"/>
                          </a:lnTo>
                          <a:lnTo>
                            <a:pt x="451" y="813"/>
                          </a:lnTo>
                          <a:lnTo>
                            <a:pt x="453" y="811"/>
                          </a:lnTo>
                          <a:lnTo>
                            <a:pt x="453" y="809"/>
                          </a:lnTo>
                          <a:lnTo>
                            <a:pt x="453" y="807"/>
                          </a:lnTo>
                          <a:lnTo>
                            <a:pt x="453" y="805"/>
                          </a:lnTo>
                          <a:lnTo>
                            <a:pt x="451" y="803"/>
                          </a:lnTo>
                          <a:lnTo>
                            <a:pt x="449" y="803"/>
                          </a:lnTo>
                          <a:lnTo>
                            <a:pt x="448" y="803"/>
                          </a:lnTo>
                          <a:lnTo>
                            <a:pt x="448" y="801"/>
                          </a:lnTo>
                          <a:lnTo>
                            <a:pt x="446" y="801"/>
                          </a:lnTo>
                          <a:lnTo>
                            <a:pt x="444" y="801"/>
                          </a:lnTo>
                          <a:lnTo>
                            <a:pt x="444" y="803"/>
                          </a:lnTo>
                          <a:lnTo>
                            <a:pt x="442" y="805"/>
                          </a:lnTo>
                          <a:lnTo>
                            <a:pt x="440" y="807"/>
                          </a:lnTo>
                          <a:lnTo>
                            <a:pt x="438" y="807"/>
                          </a:lnTo>
                          <a:lnTo>
                            <a:pt x="436" y="807"/>
                          </a:lnTo>
                          <a:lnTo>
                            <a:pt x="436" y="805"/>
                          </a:lnTo>
                          <a:lnTo>
                            <a:pt x="436" y="803"/>
                          </a:lnTo>
                          <a:lnTo>
                            <a:pt x="438" y="803"/>
                          </a:lnTo>
                          <a:lnTo>
                            <a:pt x="440" y="801"/>
                          </a:lnTo>
                          <a:lnTo>
                            <a:pt x="442" y="801"/>
                          </a:lnTo>
                          <a:lnTo>
                            <a:pt x="442" y="799"/>
                          </a:lnTo>
                          <a:lnTo>
                            <a:pt x="444" y="799"/>
                          </a:lnTo>
                          <a:lnTo>
                            <a:pt x="444" y="797"/>
                          </a:lnTo>
                          <a:lnTo>
                            <a:pt x="444" y="795"/>
                          </a:lnTo>
                          <a:lnTo>
                            <a:pt x="442" y="793"/>
                          </a:lnTo>
                          <a:lnTo>
                            <a:pt x="442" y="791"/>
                          </a:lnTo>
                          <a:lnTo>
                            <a:pt x="440" y="790"/>
                          </a:lnTo>
                          <a:lnTo>
                            <a:pt x="438" y="788"/>
                          </a:lnTo>
                          <a:lnTo>
                            <a:pt x="436" y="788"/>
                          </a:lnTo>
                          <a:lnTo>
                            <a:pt x="436" y="786"/>
                          </a:lnTo>
                          <a:lnTo>
                            <a:pt x="434" y="786"/>
                          </a:lnTo>
                          <a:lnTo>
                            <a:pt x="432" y="786"/>
                          </a:lnTo>
                          <a:lnTo>
                            <a:pt x="432" y="784"/>
                          </a:lnTo>
                          <a:lnTo>
                            <a:pt x="430" y="782"/>
                          </a:lnTo>
                          <a:lnTo>
                            <a:pt x="430" y="780"/>
                          </a:lnTo>
                          <a:lnTo>
                            <a:pt x="430" y="778"/>
                          </a:lnTo>
                          <a:lnTo>
                            <a:pt x="432" y="778"/>
                          </a:lnTo>
                          <a:lnTo>
                            <a:pt x="434" y="780"/>
                          </a:lnTo>
                          <a:lnTo>
                            <a:pt x="436" y="780"/>
                          </a:lnTo>
                          <a:lnTo>
                            <a:pt x="438" y="778"/>
                          </a:lnTo>
                          <a:lnTo>
                            <a:pt x="440" y="778"/>
                          </a:lnTo>
                          <a:lnTo>
                            <a:pt x="442" y="776"/>
                          </a:lnTo>
                          <a:lnTo>
                            <a:pt x="442" y="774"/>
                          </a:lnTo>
                          <a:lnTo>
                            <a:pt x="444" y="774"/>
                          </a:lnTo>
                          <a:lnTo>
                            <a:pt x="444" y="772"/>
                          </a:lnTo>
                          <a:lnTo>
                            <a:pt x="444" y="770"/>
                          </a:lnTo>
                          <a:lnTo>
                            <a:pt x="442" y="770"/>
                          </a:lnTo>
                          <a:lnTo>
                            <a:pt x="440" y="770"/>
                          </a:lnTo>
                          <a:lnTo>
                            <a:pt x="438" y="768"/>
                          </a:lnTo>
                          <a:lnTo>
                            <a:pt x="436" y="768"/>
                          </a:lnTo>
                          <a:lnTo>
                            <a:pt x="434" y="770"/>
                          </a:lnTo>
                          <a:lnTo>
                            <a:pt x="432" y="770"/>
                          </a:lnTo>
                          <a:lnTo>
                            <a:pt x="430" y="770"/>
                          </a:lnTo>
                          <a:lnTo>
                            <a:pt x="430" y="768"/>
                          </a:lnTo>
                          <a:lnTo>
                            <a:pt x="428" y="767"/>
                          </a:lnTo>
                          <a:lnTo>
                            <a:pt x="426" y="767"/>
                          </a:lnTo>
                          <a:lnTo>
                            <a:pt x="428" y="765"/>
                          </a:lnTo>
                          <a:lnTo>
                            <a:pt x="430" y="765"/>
                          </a:lnTo>
                          <a:lnTo>
                            <a:pt x="430" y="767"/>
                          </a:lnTo>
                          <a:lnTo>
                            <a:pt x="432" y="767"/>
                          </a:lnTo>
                          <a:lnTo>
                            <a:pt x="432" y="768"/>
                          </a:lnTo>
                          <a:lnTo>
                            <a:pt x="434" y="768"/>
                          </a:lnTo>
                          <a:lnTo>
                            <a:pt x="434" y="767"/>
                          </a:lnTo>
                          <a:lnTo>
                            <a:pt x="436" y="767"/>
                          </a:lnTo>
                          <a:lnTo>
                            <a:pt x="438" y="767"/>
                          </a:lnTo>
                          <a:lnTo>
                            <a:pt x="438" y="765"/>
                          </a:lnTo>
                          <a:lnTo>
                            <a:pt x="438" y="763"/>
                          </a:lnTo>
                          <a:lnTo>
                            <a:pt x="438" y="761"/>
                          </a:lnTo>
                          <a:lnTo>
                            <a:pt x="438" y="759"/>
                          </a:lnTo>
                          <a:lnTo>
                            <a:pt x="438" y="755"/>
                          </a:lnTo>
                          <a:lnTo>
                            <a:pt x="438" y="751"/>
                          </a:lnTo>
                          <a:lnTo>
                            <a:pt x="438" y="749"/>
                          </a:lnTo>
                          <a:lnTo>
                            <a:pt x="436" y="747"/>
                          </a:lnTo>
                          <a:lnTo>
                            <a:pt x="436" y="745"/>
                          </a:lnTo>
                          <a:lnTo>
                            <a:pt x="434" y="745"/>
                          </a:lnTo>
                          <a:lnTo>
                            <a:pt x="432" y="743"/>
                          </a:lnTo>
                          <a:lnTo>
                            <a:pt x="430" y="742"/>
                          </a:lnTo>
                          <a:lnTo>
                            <a:pt x="428" y="740"/>
                          </a:lnTo>
                          <a:lnTo>
                            <a:pt x="428" y="738"/>
                          </a:lnTo>
                          <a:lnTo>
                            <a:pt x="426" y="738"/>
                          </a:lnTo>
                          <a:lnTo>
                            <a:pt x="424" y="736"/>
                          </a:lnTo>
                          <a:lnTo>
                            <a:pt x="423" y="736"/>
                          </a:lnTo>
                          <a:lnTo>
                            <a:pt x="421" y="736"/>
                          </a:lnTo>
                          <a:lnTo>
                            <a:pt x="417" y="734"/>
                          </a:lnTo>
                          <a:lnTo>
                            <a:pt x="415" y="734"/>
                          </a:lnTo>
                          <a:lnTo>
                            <a:pt x="413" y="734"/>
                          </a:lnTo>
                          <a:lnTo>
                            <a:pt x="411" y="736"/>
                          </a:lnTo>
                          <a:lnTo>
                            <a:pt x="409" y="736"/>
                          </a:lnTo>
                          <a:lnTo>
                            <a:pt x="405" y="736"/>
                          </a:lnTo>
                          <a:lnTo>
                            <a:pt x="403" y="734"/>
                          </a:lnTo>
                          <a:lnTo>
                            <a:pt x="401" y="734"/>
                          </a:lnTo>
                          <a:lnTo>
                            <a:pt x="400" y="734"/>
                          </a:lnTo>
                          <a:lnTo>
                            <a:pt x="398" y="734"/>
                          </a:lnTo>
                          <a:lnTo>
                            <a:pt x="396" y="734"/>
                          </a:lnTo>
                          <a:lnTo>
                            <a:pt x="394" y="734"/>
                          </a:lnTo>
                          <a:lnTo>
                            <a:pt x="392" y="734"/>
                          </a:lnTo>
                          <a:lnTo>
                            <a:pt x="390" y="732"/>
                          </a:lnTo>
                          <a:lnTo>
                            <a:pt x="386" y="730"/>
                          </a:lnTo>
                          <a:lnTo>
                            <a:pt x="384" y="730"/>
                          </a:lnTo>
                          <a:lnTo>
                            <a:pt x="384" y="728"/>
                          </a:lnTo>
                          <a:lnTo>
                            <a:pt x="382" y="726"/>
                          </a:lnTo>
                          <a:lnTo>
                            <a:pt x="380" y="724"/>
                          </a:lnTo>
                          <a:lnTo>
                            <a:pt x="378" y="724"/>
                          </a:lnTo>
                          <a:lnTo>
                            <a:pt x="375" y="724"/>
                          </a:lnTo>
                          <a:lnTo>
                            <a:pt x="371" y="724"/>
                          </a:lnTo>
                          <a:lnTo>
                            <a:pt x="369" y="724"/>
                          </a:lnTo>
                          <a:lnTo>
                            <a:pt x="367" y="724"/>
                          </a:lnTo>
                          <a:lnTo>
                            <a:pt x="367" y="726"/>
                          </a:lnTo>
                          <a:lnTo>
                            <a:pt x="365" y="726"/>
                          </a:lnTo>
                          <a:lnTo>
                            <a:pt x="363" y="726"/>
                          </a:lnTo>
                          <a:lnTo>
                            <a:pt x="361" y="726"/>
                          </a:lnTo>
                          <a:lnTo>
                            <a:pt x="359" y="724"/>
                          </a:lnTo>
                          <a:lnTo>
                            <a:pt x="357" y="722"/>
                          </a:lnTo>
                          <a:lnTo>
                            <a:pt x="355" y="720"/>
                          </a:lnTo>
                          <a:lnTo>
                            <a:pt x="353" y="720"/>
                          </a:lnTo>
                          <a:lnTo>
                            <a:pt x="352" y="719"/>
                          </a:lnTo>
                          <a:lnTo>
                            <a:pt x="350" y="719"/>
                          </a:lnTo>
                          <a:lnTo>
                            <a:pt x="350" y="717"/>
                          </a:lnTo>
                          <a:lnTo>
                            <a:pt x="348" y="717"/>
                          </a:lnTo>
                          <a:lnTo>
                            <a:pt x="348" y="715"/>
                          </a:lnTo>
                          <a:lnTo>
                            <a:pt x="348" y="713"/>
                          </a:lnTo>
                          <a:lnTo>
                            <a:pt x="350" y="711"/>
                          </a:lnTo>
                          <a:lnTo>
                            <a:pt x="352" y="711"/>
                          </a:lnTo>
                          <a:lnTo>
                            <a:pt x="353" y="711"/>
                          </a:lnTo>
                          <a:lnTo>
                            <a:pt x="355" y="711"/>
                          </a:lnTo>
                          <a:lnTo>
                            <a:pt x="355" y="709"/>
                          </a:lnTo>
                          <a:lnTo>
                            <a:pt x="355" y="707"/>
                          </a:lnTo>
                          <a:lnTo>
                            <a:pt x="355" y="705"/>
                          </a:lnTo>
                          <a:lnTo>
                            <a:pt x="353" y="703"/>
                          </a:lnTo>
                          <a:lnTo>
                            <a:pt x="352" y="703"/>
                          </a:lnTo>
                          <a:lnTo>
                            <a:pt x="352" y="701"/>
                          </a:lnTo>
                          <a:lnTo>
                            <a:pt x="350" y="701"/>
                          </a:lnTo>
                          <a:lnTo>
                            <a:pt x="348" y="699"/>
                          </a:lnTo>
                          <a:lnTo>
                            <a:pt x="348" y="697"/>
                          </a:lnTo>
                          <a:lnTo>
                            <a:pt x="348" y="695"/>
                          </a:lnTo>
                          <a:lnTo>
                            <a:pt x="348" y="694"/>
                          </a:lnTo>
                          <a:lnTo>
                            <a:pt x="348" y="692"/>
                          </a:lnTo>
                          <a:lnTo>
                            <a:pt x="346" y="690"/>
                          </a:lnTo>
                          <a:lnTo>
                            <a:pt x="346" y="688"/>
                          </a:lnTo>
                          <a:lnTo>
                            <a:pt x="348" y="686"/>
                          </a:lnTo>
                          <a:lnTo>
                            <a:pt x="350" y="686"/>
                          </a:lnTo>
                          <a:lnTo>
                            <a:pt x="352" y="686"/>
                          </a:lnTo>
                          <a:lnTo>
                            <a:pt x="353" y="686"/>
                          </a:lnTo>
                          <a:lnTo>
                            <a:pt x="355" y="684"/>
                          </a:lnTo>
                          <a:lnTo>
                            <a:pt x="355" y="682"/>
                          </a:lnTo>
                          <a:lnTo>
                            <a:pt x="355" y="680"/>
                          </a:lnTo>
                          <a:lnTo>
                            <a:pt x="353" y="678"/>
                          </a:lnTo>
                          <a:lnTo>
                            <a:pt x="352" y="676"/>
                          </a:lnTo>
                          <a:lnTo>
                            <a:pt x="350" y="674"/>
                          </a:lnTo>
                          <a:lnTo>
                            <a:pt x="348" y="672"/>
                          </a:lnTo>
                          <a:lnTo>
                            <a:pt x="348" y="671"/>
                          </a:lnTo>
                          <a:lnTo>
                            <a:pt x="348" y="669"/>
                          </a:lnTo>
                          <a:lnTo>
                            <a:pt x="346" y="667"/>
                          </a:lnTo>
                          <a:lnTo>
                            <a:pt x="346" y="665"/>
                          </a:lnTo>
                          <a:lnTo>
                            <a:pt x="344" y="663"/>
                          </a:lnTo>
                          <a:lnTo>
                            <a:pt x="342" y="663"/>
                          </a:lnTo>
                          <a:lnTo>
                            <a:pt x="340" y="663"/>
                          </a:lnTo>
                          <a:lnTo>
                            <a:pt x="338" y="663"/>
                          </a:lnTo>
                          <a:lnTo>
                            <a:pt x="336" y="663"/>
                          </a:lnTo>
                          <a:lnTo>
                            <a:pt x="334" y="661"/>
                          </a:lnTo>
                          <a:lnTo>
                            <a:pt x="332" y="661"/>
                          </a:lnTo>
                          <a:lnTo>
                            <a:pt x="330" y="661"/>
                          </a:lnTo>
                          <a:lnTo>
                            <a:pt x="330" y="663"/>
                          </a:lnTo>
                          <a:lnTo>
                            <a:pt x="328" y="663"/>
                          </a:lnTo>
                          <a:lnTo>
                            <a:pt x="328" y="665"/>
                          </a:lnTo>
                          <a:lnTo>
                            <a:pt x="327" y="665"/>
                          </a:lnTo>
                          <a:lnTo>
                            <a:pt x="325" y="665"/>
                          </a:lnTo>
                          <a:lnTo>
                            <a:pt x="323" y="665"/>
                          </a:lnTo>
                          <a:lnTo>
                            <a:pt x="323" y="663"/>
                          </a:lnTo>
                          <a:lnTo>
                            <a:pt x="325" y="663"/>
                          </a:lnTo>
                          <a:lnTo>
                            <a:pt x="325" y="661"/>
                          </a:lnTo>
                          <a:lnTo>
                            <a:pt x="325" y="659"/>
                          </a:lnTo>
                          <a:lnTo>
                            <a:pt x="325" y="657"/>
                          </a:lnTo>
                          <a:lnTo>
                            <a:pt x="325" y="655"/>
                          </a:lnTo>
                          <a:lnTo>
                            <a:pt x="323" y="655"/>
                          </a:lnTo>
                          <a:lnTo>
                            <a:pt x="323" y="653"/>
                          </a:lnTo>
                          <a:lnTo>
                            <a:pt x="321" y="653"/>
                          </a:lnTo>
                          <a:lnTo>
                            <a:pt x="319" y="655"/>
                          </a:lnTo>
                          <a:lnTo>
                            <a:pt x="317" y="655"/>
                          </a:lnTo>
                          <a:lnTo>
                            <a:pt x="317" y="657"/>
                          </a:lnTo>
                          <a:lnTo>
                            <a:pt x="315" y="657"/>
                          </a:lnTo>
                          <a:lnTo>
                            <a:pt x="315" y="659"/>
                          </a:lnTo>
                          <a:lnTo>
                            <a:pt x="313" y="661"/>
                          </a:lnTo>
                          <a:lnTo>
                            <a:pt x="311" y="661"/>
                          </a:lnTo>
                          <a:lnTo>
                            <a:pt x="309" y="663"/>
                          </a:lnTo>
                          <a:lnTo>
                            <a:pt x="307" y="663"/>
                          </a:lnTo>
                          <a:lnTo>
                            <a:pt x="305" y="661"/>
                          </a:lnTo>
                          <a:lnTo>
                            <a:pt x="304" y="661"/>
                          </a:lnTo>
                          <a:lnTo>
                            <a:pt x="302" y="661"/>
                          </a:lnTo>
                          <a:lnTo>
                            <a:pt x="300" y="661"/>
                          </a:lnTo>
                          <a:lnTo>
                            <a:pt x="298" y="661"/>
                          </a:lnTo>
                          <a:lnTo>
                            <a:pt x="296" y="663"/>
                          </a:lnTo>
                          <a:lnTo>
                            <a:pt x="294" y="663"/>
                          </a:lnTo>
                          <a:lnTo>
                            <a:pt x="292" y="663"/>
                          </a:lnTo>
                          <a:lnTo>
                            <a:pt x="292" y="661"/>
                          </a:lnTo>
                          <a:lnTo>
                            <a:pt x="292" y="659"/>
                          </a:lnTo>
                          <a:lnTo>
                            <a:pt x="294" y="659"/>
                          </a:lnTo>
                          <a:lnTo>
                            <a:pt x="296" y="659"/>
                          </a:lnTo>
                          <a:lnTo>
                            <a:pt x="298" y="657"/>
                          </a:lnTo>
                          <a:lnTo>
                            <a:pt x="298" y="655"/>
                          </a:lnTo>
                          <a:lnTo>
                            <a:pt x="296" y="655"/>
                          </a:lnTo>
                          <a:lnTo>
                            <a:pt x="294" y="653"/>
                          </a:lnTo>
                          <a:lnTo>
                            <a:pt x="294" y="651"/>
                          </a:lnTo>
                          <a:lnTo>
                            <a:pt x="292" y="651"/>
                          </a:lnTo>
                          <a:lnTo>
                            <a:pt x="292" y="649"/>
                          </a:lnTo>
                          <a:lnTo>
                            <a:pt x="290" y="649"/>
                          </a:lnTo>
                          <a:lnTo>
                            <a:pt x="290" y="647"/>
                          </a:lnTo>
                          <a:lnTo>
                            <a:pt x="290" y="646"/>
                          </a:lnTo>
                          <a:lnTo>
                            <a:pt x="288" y="646"/>
                          </a:lnTo>
                          <a:lnTo>
                            <a:pt x="288" y="644"/>
                          </a:lnTo>
                          <a:lnTo>
                            <a:pt x="286" y="644"/>
                          </a:lnTo>
                          <a:lnTo>
                            <a:pt x="286" y="642"/>
                          </a:lnTo>
                          <a:lnTo>
                            <a:pt x="284" y="640"/>
                          </a:lnTo>
                          <a:lnTo>
                            <a:pt x="284" y="638"/>
                          </a:lnTo>
                          <a:lnTo>
                            <a:pt x="286" y="638"/>
                          </a:lnTo>
                          <a:lnTo>
                            <a:pt x="286" y="636"/>
                          </a:lnTo>
                          <a:lnTo>
                            <a:pt x="288" y="636"/>
                          </a:lnTo>
                          <a:lnTo>
                            <a:pt x="290" y="636"/>
                          </a:lnTo>
                          <a:lnTo>
                            <a:pt x="292" y="636"/>
                          </a:lnTo>
                          <a:lnTo>
                            <a:pt x="294" y="636"/>
                          </a:lnTo>
                          <a:lnTo>
                            <a:pt x="294" y="634"/>
                          </a:lnTo>
                          <a:lnTo>
                            <a:pt x="294" y="632"/>
                          </a:lnTo>
                          <a:lnTo>
                            <a:pt x="294" y="630"/>
                          </a:lnTo>
                          <a:lnTo>
                            <a:pt x="294" y="628"/>
                          </a:lnTo>
                          <a:lnTo>
                            <a:pt x="292" y="626"/>
                          </a:lnTo>
                          <a:lnTo>
                            <a:pt x="292" y="624"/>
                          </a:lnTo>
                          <a:lnTo>
                            <a:pt x="292" y="623"/>
                          </a:lnTo>
                          <a:lnTo>
                            <a:pt x="292" y="621"/>
                          </a:lnTo>
                          <a:lnTo>
                            <a:pt x="290" y="621"/>
                          </a:lnTo>
                          <a:lnTo>
                            <a:pt x="290" y="619"/>
                          </a:lnTo>
                          <a:lnTo>
                            <a:pt x="288" y="619"/>
                          </a:lnTo>
                          <a:lnTo>
                            <a:pt x="286" y="617"/>
                          </a:lnTo>
                          <a:lnTo>
                            <a:pt x="284" y="617"/>
                          </a:lnTo>
                          <a:lnTo>
                            <a:pt x="282" y="617"/>
                          </a:lnTo>
                          <a:lnTo>
                            <a:pt x="282" y="615"/>
                          </a:lnTo>
                          <a:lnTo>
                            <a:pt x="280" y="615"/>
                          </a:lnTo>
                          <a:lnTo>
                            <a:pt x="279" y="615"/>
                          </a:lnTo>
                          <a:lnTo>
                            <a:pt x="277" y="615"/>
                          </a:lnTo>
                          <a:lnTo>
                            <a:pt x="277" y="613"/>
                          </a:lnTo>
                          <a:lnTo>
                            <a:pt x="277" y="611"/>
                          </a:lnTo>
                          <a:lnTo>
                            <a:pt x="277" y="609"/>
                          </a:lnTo>
                          <a:lnTo>
                            <a:pt x="279" y="609"/>
                          </a:lnTo>
                          <a:lnTo>
                            <a:pt x="280" y="607"/>
                          </a:lnTo>
                          <a:lnTo>
                            <a:pt x="280" y="605"/>
                          </a:lnTo>
                          <a:lnTo>
                            <a:pt x="280" y="603"/>
                          </a:lnTo>
                          <a:lnTo>
                            <a:pt x="282" y="603"/>
                          </a:lnTo>
                          <a:lnTo>
                            <a:pt x="282" y="601"/>
                          </a:lnTo>
                          <a:lnTo>
                            <a:pt x="280" y="601"/>
                          </a:lnTo>
                          <a:lnTo>
                            <a:pt x="280" y="599"/>
                          </a:lnTo>
                          <a:lnTo>
                            <a:pt x="279" y="598"/>
                          </a:lnTo>
                          <a:lnTo>
                            <a:pt x="277" y="598"/>
                          </a:lnTo>
                          <a:lnTo>
                            <a:pt x="277" y="596"/>
                          </a:lnTo>
                          <a:lnTo>
                            <a:pt x="275" y="596"/>
                          </a:lnTo>
                          <a:lnTo>
                            <a:pt x="273" y="596"/>
                          </a:lnTo>
                          <a:lnTo>
                            <a:pt x="273" y="598"/>
                          </a:lnTo>
                          <a:lnTo>
                            <a:pt x="271" y="598"/>
                          </a:lnTo>
                          <a:lnTo>
                            <a:pt x="271" y="596"/>
                          </a:lnTo>
                          <a:lnTo>
                            <a:pt x="271" y="594"/>
                          </a:lnTo>
                          <a:lnTo>
                            <a:pt x="269" y="594"/>
                          </a:lnTo>
                          <a:lnTo>
                            <a:pt x="269" y="592"/>
                          </a:lnTo>
                          <a:lnTo>
                            <a:pt x="267" y="592"/>
                          </a:lnTo>
                          <a:lnTo>
                            <a:pt x="265" y="592"/>
                          </a:lnTo>
                          <a:lnTo>
                            <a:pt x="263" y="592"/>
                          </a:lnTo>
                          <a:lnTo>
                            <a:pt x="261" y="592"/>
                          </a:lnTo>
                          <a:lnTo>
                            <a:pt x="261" y="590"/>
                          </a:lnTo>
                          <a:lnTo>
                            <a:pt x="261" y="588"/>
                          </a:lnTo>
                          <a:lnTo>
                            <a:pt x="261" y="586"/>
                          </a:lnTo>
                          <a:lnTo>
                            <a:pt x="259" y="584"/>
                          </a:lnTo>
                          <a:lnTo>
                            <a:pt x="259" y="586"/>
                          </a:lnTo>
                          <a:lnTo>
                            <a:pt x="257" y="586"/>
                          </a:lnTo>
                          <a:lnTo>
                            <a:pt x="257" y="588"/>
                          </a:lnTo>
                          <a:lnTo>
                            <a:pt x="256" y="588"/>
                          </a:lnTo>
                          <a:lnTo>
                            <a:pt x="256" y="590"/>
                          </a:lnTo>
                          <a:lnTo>
                            <a:pt x="254" y="590"/>
                          </a:lnTo>
                          <a:lnTo>
                            <a:pt x="252" y="590"/>
                          </a:lnTo>
                          <a:lnTo>
                            <a:pt x="250" y="590"/>
                          </a:lnTo>
                          <a:lnTo>
                            <a:pt x="248" y="590"/>
                          </a:lnTo>
                          <a:lnTo>
                            <a:pt x="246" y="590"/>
                          </a:lnTo>
                          <a:lnTo>
                            <a:pt x="246" y="592"/>
                          </a:lnTo>
                          <a:lnTo>
                            <a:pt x="244" y="592"/>
                          </a:lnTo>
                          <a:lnTo>
                            <a:pt x="244" y="594"/>
                          </a:lnTo>
                          <a:lnTo>
                            <a:pt x="242" y="594"/>
                          </a:lnTo>
                          <a:lnTo>
                            <a:pt x="240" y="594"/>
                          </a:lnTo>
                          <a:lnTo>
                            <a:pt x="238" y="594"/>
                          </a:lnTo>
                          <a:lnTo>
                            <a:pt x="236" y="594"/>
                          </a:lnTo>
                          <a:lnTo>
                            <a:pt x="236" y="592"/>
                          </a:lnTo>
                          <a:lnTo>
                            <a:pt x="234" y="592"/>
                          </a:lnTo>
                          <a:lnTo>
                            <a:pt x="232" y="592"/>
                          </a:lnTo>
                          <a:lnTo>
                            <a:pt x="231" y="592"/>
                          </a:lnTo>
                          <a:lnTo>
                            <a:pt x="231" y="590"/>
                          </a:lnTo>
                          <a:lnTo>
                            <a:pt x="229" y="590"/>
                          </a:lnTo>
                          <a:lnTo>
                            <a:pt x="229" y="588"/>
                          </a:lnTo>
                          <a:lnTo>
                            <a:pt x="227" y="588"/>
                          </a:lnTo>
                          <a:lnTo>
                            <a:pt x="227" y="586"/>
                          </a:lnTo>
                          <a:lnTo>
                            <a:pt x="225" y="586"/>
                          </a:lnTo>
                          <a:lnTo>
                            <a:pt x="223" y="584"/>
                          </a:lnTo>
                          <a:lnTo>
                            <a:pt x="223" y="582"/>
                          </a:lnTo>
                          <a:lnTo>
                            <a:pt x="221" y="582"/>
                          </a:lnTo>
                          <a:lnTo>
                            <a:pt x="219" y="582"/>
                          </a:lnTo>
                          <a:lnTo>
                            <a:pt x="219" y="584"/>
                          </a:lnTo>
                          <a:lnTo>
                            <a:pt x="217" y="584"/>
                          </a:lnTo>
                          <a:lnTo>
                            <a:pt x="217" y="586"/>
                          </a:lnTo>
                          <a:lnTo>
                            <a:pt x="215" y="586"/>
                          </a:lnTo>
                          <a:lnTo>
                            <a:pt x="213" y="586"/>
                          </a:lnTo>
                          <a:lnTo>
                            <a:pt x="213" y="584"/>
                          </a:lnTo>
                          <a:lnTo>
                            <a:pt x="211" y="584"/>
                          </a:lnTo>
                          <a:lnTo>
                            <a:pt x="209" y="584"/>
                          </a:lnTo>
                          <a:lnTo>
                            <a:pt x="208" y="582"/>
                          </a:lnTo>
                          <a:lnTo>
                            <a:pt x="206" y="582"/>
                          </a:lnTo>
                          <a:lnTo>
                            <a:pt x="206" y="580"/>
                          </a:lnTo>
                          <a:lnTo>
                            <a:pt x="206" y="578"/>
                          </a:lnTo>
                          <a:lnTo>
                            <a:pt x="206" y="576"/>
                          </a:lnTo>
                          <a:lnTo>
                            <a:pt x="206" y="574"/>
                          </a:lnTo>
                          <a:lnTo>
                            <a:pt x="206" y="573"/>
                          </a:lnTo>
                          <a:lnTo>
                            <a:pt x="208" y="573"/>
                          </a:lnTo>
                          <a:lnTo>
                            <a:pt x="208" y="571"/>
                          </a:lnTo>
                          <a:lnTo>
                            <a:pt x="206" y="571"/>
                          </a:lnTo>
                          <a:lnTo>
                            <a:pt x="206" y="569"/>
                          </a:lnTo>
                          <a:lnTo>
                            <a:pt x="204" y="569"/>
                          </a:lnTo>
                          <a:lnTo>
                            <a:pt x="202" y="569"/>
                          </a:lnTo>
                          <a:lnTo>
                            <a:pt x="202" y="571"/>
                          </a:lnTo>
                          <a:lnTo>
                            <a:pt x="200" y="571"/>
                          </a:lnTo>
                          <a:lnTo>
                            <a:pt x="200" y="569"/>
                          </a:lnTo>
                          <a:lnTo>
                            <a:pt x="198" y="569"/>
                          </a:lnTo>
                          <a:lnTo>
                            <a:pt x="196" y="569"/>
                          </a:lnTo>
                          <a:lnTo>
                            <a:pt x="194" y="569"/>
                          </a:lnTo>
                          <a:lnTo>
                            <a:pt x="192" y="569"/>
                          </a:lnTo>
                          <a:lnTo>
                            <a:pt x="190" y="569"/>
                          </a:lnTo>
                          <a:lnTo>
                            <a:pt x="188" y="569"/>
                          </a:lnTo>
                          <a:lnTo>
                            <a:pt x="188" y="567"/>
                          </a:lnTo>
                          <a:lnTo>
                            <a:pt x="186" y="567"/>
                          </a:lnTo>
                          <a:lnTo>
                            <a:pt x="186" y="565"/>
                          </a:lnTo>
                          <a:lnTo>
                            <a:pt x="186" y="563"/>
                          </a:lnTo>
                          <a:lnTo>
                            <a:pt x="186" y="561"/>
                          </a:lnTo>
                          <a:lnTo>
                            <a:pt x="184" y="559"/>
                          </a:lnTo>
                          <a:lnTo>
                            <a:pt x="183" y="559"/>
                          </a:lnTo>
                          <a:lnTo>
                            <a:pt x="183" y="557"/>
                          </a:lnTo>
                          <a:lnTo>
                            <a:pt x="181" y="557"/>
                          </a:lnTo>
                          <a:lnTo>
                            <a:pt x="179" y="557"/>
                          </a:lnTo>
                          <a:lnTo>
                            <a:pt x="177" y="557"/>
                          </a:lnTo>
                          <a:lnTo>
                            <a:pt x="175" y="557"/>
                          </a:lnTo>
                          <a:lnTo>
                            <a:pt x="173" y="557"/>
                          </a:lnTo>
                          <a:lnTo>
                            <a:pt x="171" y="557"/>
                          </a:lnTo>
                          <a:lnTo>
                            <a:pt x="171" y="559"/>
                          </a:lnTo>
                          <a:lnTo>
                            <a:pt x="171" y="561"/>
                          </a:lnTo>
                          <a:lnTo>
                            <a:pt x="169" y="561"/>
                          </a:lnTo>
                          <a:lnTo>
                            <a:pt x="167" y="561"/>
                          </a:lnTo>
                          <a:lnTo>
                            <a:pt x="165" y="561"/>
                          </a:lnTo>
                          <a:lnTo>
                            <a:pt x="163" y="561"/>
                          </a:lnTo>
                          <a:lnTo>
                            <a:pt x="161" y="561"/>
                          </a:lnTo>
                          <a:lnTo>
                            <a:pt x="160" y="561"/>
                          </a:lnTo>
                          <a:lnTo>
                            <a:pt x="158" y="561"/>
                          </a:lnTo>
                          <a:lnTo>
                            <a:pt x="156" y="561"/>
                          </a:lnTo>
                          <a:lnTo>
                            <a:pt x="154" y="561"/>
                          </a:lnTo>
                          <a:lnTo>
                            <a:pt x="152" y="563"/>
                          </a:lnTo>
                          <a:lnTo>
                            <a:pt x="150" y="563"/>
                          </a:lnTo>
                          <a:lnTo>
                            <a:pt x="150" y="565"/>
                          </a:lnTo>
                          <a:lnTo>
                            <a:pt x="150" y="567"/>
                          </a:lnTo>
                          <a:lnTo>
                            <a:pt x="148" y="567"/>
                          </a:lnTo>
                          <a:lnTo>
                            <a:pt x="148" y="569"/>
                          </a:lnTo>
                          <a:lnTo>
                            <a:pt x="146" y="569"/>
                          </a:lnTo>
                          <a:lnTo>
                            <a:pt x="146" y="567"/>
                          </a:lnTo>
                          <a:lnTo>
                            <a:pt x="146" y="565"/>
                          </a:lnTo>
                          <a:lnTo>
                            <a:pt x="146" y="563"/>
                          </a:lnTo>
                          <a:lnTo>
                            <a:pt x="144" y="563"/>
                          </a:lnTo>
                          <a:lnTo>
                            <a:pt x="144" y="561"/>
                          </a:lnTo>
                          <a:lnTo>
                            <a:pt x="142" y="559"/>
                          </a:lnTo>
                          <a:lnTo>
                            <a:pt x="142" y="557"/>
                          </a:lnTo>
                          <a:lnTo>
                            <a:pt x="140" y="557"/>
                          </a:lnTo>
                          <a:lnTo>
                            <a:pt x="138" y="555"/>
                          </a:lnTo>
                          <a:lnTo>
                            <a:pt x="136" y="553"/>
                          </a:lnTo>
                          <a:lnTo>
                            <a:pt x="136" y="551"/>
                          </a:lnTo>
                          <a:lnTo>
                            <a:pt x="135" y="551"/>
                          </a:lnTo>
                          <a:lnTo>
                            <a:pt x="133" y="551"/>
                          </a:lnTo>
                          <a:lnTo>
                            <a:pt x="133" y="553"/>
                          </a:lnTo>
                          <a:lnTo>
                            <a:pt x="131" y="553"/>
                          </a:lnTo>
                          <a:lnTo>
                            <a:pt x="131" y="555"/>
                          </a:lnTo>
                          <a:lnTo>
                            <a:pt x="129" y="555"/>
                          </a:lnTo>
                          <a:lnTo>
                            <a:pt x="129" y="557"/>
                          </a:lnTo>
                          <a:lnTo>
                            <a:pt x="127" y="557"/>
                          </a:lnTo>
                          <a:lnTo>
                            <a:pt x="125" y="557"/>
                          </a:lnTo>
                          <a:lnTo>
                            <a:pt x="123" y="557"/>
                          </a:lnTo>
                          <a:lnTo>
                            <a:pt x="121" y="555"/>
                          </a:lnTo>
                          <a:lnTo>
                            <a:pt x="119" y="555"/>
                          </a:lnTo>
                          <a:lnTo>
                            <a:pt x="119" y="553"/>
                          </a:lnTo>
                          <a:lnTo>
                            <a:pt x="117" y="551"/>
                          </a:lnTo>
                          <a:lnTo>
                            <a:pt x="117" y="550"/>
                          </a:lnTo>
                          <a:lnTo>
                            <a:pt x="119" y="550"/>
                          </a:lnTo>
                          <a:lnTo>
                            <a:pt x="119" y="548"/>
                          </a:lnTo>
                          <a:lnTo>
                            <a:pt x="119" y="546"/>
                          </a:lnTo>
                          <a:lnTo>
                            <a:pt x="119" y="544"/>
                          </a:lnTo>
                          <a:lnTo>
                            <a:pt x="117" y="544"/>
                          </a:lnTo>
                          <a:lnTo>
                            <a:pt x="115" y="544"/>
                          </a:lnTo>
                          <a:lnTo>
                            <a:pt x="113" y="544"/>
                          </a:lnTo>
                          <a:lnTo>
                            <a:pt x="113" y="542"/>
                          </a:lnTo>
                          <a:lnTo>
                            <a:pt x="112" y="542"/>
                          </a:lnTo>
                          <a:lnTo>
                            <a:pt x="112" y="540"/>
                          </a:lnTo>
                          <a:lnTo>
                            <a:pt x="110" y="540"/>
                          </a:lnTo>
                          <a:lnTo>
                            <a:pt x="108" y="538"/>
                          </a:lnTo>
                          <a:lnTo>
                            <a:pt x="108" y="536"/>
                          </a:lnTo>
                          <a:lnTo>
                            <a:pt x="108" y="534"/>
                          </a:lnTo>
                          <a:lnTo>
                            <a:pt x="108" y="532"/>
                          </a:lnTo>
                          <a:lnTo>
                            <a:pt x="106" y="530"/>
                          </a:lnTo>
                          <a:lnTo>
                            <a:pt x="104" y="530"/>
                          </a:lnTo>
                          <a:lnTo>
                            <a:pt x="102" y="530"/>
                          </a:lnTo>
                          <a:lnTo>
                            <a:pt x="100" y="530"/>
                          </a:lnTo>
                          <a:lnTo>
                            <a:pt x="98" y="530"/>
                          </a:lnTo>
                          <a:lnTo>
                            <a:pt x="96" y="530"/>
                          </a:lnTo>
                          <a:lnTo>
                            <a:pt x="96" y="528"/>
                          </a:lnTo>
                          <a:lnTo>
                            <a:pt x="98" y="528"/>
                          </a:lnTo>
                          <a:lnTo>
                            <a:pt x="100" y="528"/>
                          </a:lnTo>
                          <a:lnTo>
                            <a:pt x="100" y="526"/>
                          </a:lnTo>
                          <a:lnTo>
                            <a:pt x="100" y="525"/>
                          </a:lnTo>
                          <a:lnTo>
                            <a:pt x="100" y="523"/>
                          </a:lnTo>
                          <a:lnTo>
                            <a:pt x="102" y="521"/>
                          </a:lnTo>
                          <a:lnTo>
                            <a:pt x="104" y="521"/>
                          </a:lnTo>
                          <a:lnTo>
                            <a:pt x="104" y="519"/>
                          </a:lnTo>
                          <a:lnTo>
                            <a:pt x="104" y="517"/>
                          </a:lnTo>
                          <a:lnTo>
                            <a:pt x="104" y="515"/>
                          </a:lnTo>
                          <a:lnTo>
                            <a:pt x="102" y="515"/>
                          </a:lnTo>
                          <a:lnTo>
                            <a:pt x="102" y="517"/>
                          </a:lnTo>
                          <a:lnTo>
                            <a:pt x="100" y="517"/>
                          </a:lnTo>
                          <a:lnTo>
                            <a:pt x="98" y="517"/>
                          </a:lnTo>
                          <a:lnTo>
                            <a:pt x="96" y="517"/>
                          </a:lnTo>
                          <a:lnTo>
                            <a:pt x="96" y="515"/>
                          </a:lnTo>
                          <a:lnTo>
                            <a:pt x="94" y="515"/>
                          </a:lnTo>
                          <a:lnTo>
                            <a:pt x="94" y="513"/>
                          </a:lnTo>
                          <a:lnTo>
                            <a:pt x="92" y="513"/>
                          </a:lnTo>
                          <a:lnTo>
                            <a:pt x="92" y="511"/>
                          </a:lnTo>
                          <a:lnTo>
                            <a:pt x="90" y="511"/>
                          </a:lnTo>
                          <a:lnTo>
                            <a:pt x="90" y="509"/>
                          </a:lnTo>
                          <a:lnTo>
                            <a:pt x="88" y="507"/>
                          </a:lnTo>
                          <a:lnTo>
                            <a:pt x="87" y="507"/>
                          </a:lnTo>
                          <a:lnTo>
                            <a:pt x="87" y="505"/>
                          </a:lnTo>
                          <a:lnTo>
                            <a:pt x="85" y="505"/>
                          </a:lnTo>
                          <a:lnTo>
                            <a:pt x="83" y="505"/>
                          </a:lnTo>
                          <a:lnTo>
                            <a:pt x="83" y="507"/>
                          </a:lnTo>
                          <a:lnTo>
                            <a:pt x="85" y="507"/>
                          </a:lnTo>
                          <a:lnTo>
                            <a:pt x="85" y="509"/>
                          </a:lnTo>
                          <a:lnTo>
                            <a:pt x="87" y="511"/>
                          </a:lnTo>
                          <a:lnTo>
                            <a:pt x="87" y="513"/>
                          </a:lnTo>
                          <a:lnTo>
                            <a:pt x="85" y="513"/>
                          </a:lnTo>
                          <a:lnTo>
                            <a:pt x="85" y="515"/>
                          </a:lnTo>
                          <a:lnTo>
                            <a:pt x="85" y="517"/>
                          </a:lnTo>
                          <a:lnTo>
                            <a:pt x="83" y="517"/>
                          </a:lnTo>
                          <a:lnTo>
                            <a:pt x="83" y="515"/>
                          </a:lnTo>
                          <a:lnTo>
                            <a:pt x="81" y="515"/>
                          </a:lnTo>
                          <a:lnTo>
                            <a:pt x="81" y="513"/>
                          </a:lnTo>
                          <a:lnTo>
                            <a:pt x="83" y="513"/>
                          </a:lnTo>
                          <a:lnTo>
                            <a:pt x="83" y="511"/>
                          </a:lnTo>
                          <a:lnTo>
                            <a:pt x="83" y="509"/>
                          </a:lnTo>
                          <a:lnTo>
                            <a:pt x="81" y="509"/>
                          </a:lnTo>
                          <a:lnTo>
                            <a:pt x="79" y="509"/>
                          </a:lnTo>
                          <a:lnTo>
                            <a:pt x="79" y="511"/>
                          </a:lnTo>
                          <a:lnTo>
                            <a:pt x="77" y="511"/>
                          </a:lnTo>
                          <a:lnTo>
                            <a:pt x="75" y="511"/>
                          </a:lnTo>
                          <a:lnTo>
                            <a:pt x="73" y="511"/>
                          </a:lnTo>
                          <a:lnTo>
                            <a:pt x="71" y="509"/>
                          </a:lnTo>
                          <a:lnTo>
                            <a:pt x="71" y="511"/>
                          </a:lnTo>
                          <a:lnTo>
                            <a:pt x="69" y="511"/>
                          </a:lnTo>
                          <a:lnTo>
                            <a:pt x="67" y="511"/>
                          </a:lnTo>
                          <a:lnTo>
                            <a:pt x="65" y="511"/>
                          </a:lnTo>
                          <a:lnTo>
                            <a:pt x="65" y="509"/>
                          </a:lnTo>
                          <a:lnTo>
                            <a:pt x="64" y="509"/>
                          </a:lnTo>
                          <a:lnTo>
                            <a:pt x="62" y="509"/>
                          </a:lnTo>
                          <a:lnTo>
                            <a:pt x="60" y="509"/>
                          </a:lnTo>
                          <a:lnTo>
                            <a:pt x="60" y="507"/>
                          </a:lnTo>
                          <a:lnTo>
                            <a:pt x="62" y="507"/>
                          </a:lnTo>
                          <a:lnTo>
                            <a:pt x="60" y="507"/>
                          </a:lnTo>
                          <a:lnTo>
                            <a:pt x="58" y="505"/>
                          </a:lnTo>
                          <a:lnTo>
                            <a:pt x="56" y="505"/>
                          </a:lnTo>
                          <a:lnTo>
                            <a:pt x="54" y="505"/>
                          </a:lnTo>
                          <a:lnTo>
                            <a:pt x="56" y="503"/>
                          </a:lnTo>
                          <a:lnTo>
                            <a:pt x="54" y="503"/>
                          </a:lnTo>
                          <a:lnTo>
                            <a:pt x="54" y="502"/>
                          </a:lnTo>
                          <a:lnTo>
                            <a:pt x="52" y="502"/>
                          </a:lnTo>
                          <a:lnTo>
                            <a:pt x="50" y="502"/>
                          </a:lnTo>
                          <a:lnTo>
                            <a:pt x="48" y="502"/>
                          </a:lnTo>
                          <a:lnTo>
                            <a:pt x="48" y="500"/>
                          </a:lnTo>
                          <a:lnTo>
                            <a:pt x="48" y="498"/>
                          </a:lnTo>
                          <a:lnTo>
                            <a:pt x="50" y="498"/>
                          </a:lnTo>
                          <a:lnTo>
                            <a:pt x="48" y="498"/>
                          </a:lnTo>
                          <a:lnTo>
                            <a:pt x="46" y="498"/>
                          </a:lnTo>
                          <a:lnTo>
                            <a:pt x="46" y="496"/>
                          </a:lnTo>
                          <a:lnTo>
                            <a:pt x="44" y="496"/>
                          </a:lnTo>
                          <a:lnTo>
                            <a:pt x="42" y="496"/>
                          </a:lnTo>
                          <a:lnTo>
                            <a:pt x="42" y="494"/>
                          </a:lnTo>
                          <a:lnTo>
                            <a:pt x="44" y="494"/>
                          </a:lnTo>
                          <a:lnTo>
                            <a:pt x="42" y="494"/>
                          </a:lnTo>
                          <a:lnTo>
                            <a:pt x="40" y="494"/>
                          </a:lnTo>
                          <a:lnTo>
                            <a:pt x="40" y="492"/>
                          </a:lnTo>
                          <a:lnTo>
                            <a:pt x="40" y="494"/>
                          </a:lnTo>
                          <a:lnTo>
                            <a:pt x="39" y="494"/>
                          </a:lnTo>
                          <a:lnTo>
                            <a:pt x="39" y="496"/>
                          </a:lnTo>
                          <a:lnTo>
                            <a:pt x="37" y="494"/>
                          </a:lnTo>
                          <a:lnTo>
                            <a:pt x="35" y="494"/>
                          </a:lnTo>
                          <a:lnTo>
                            <a:pt x="35" y="496"/>
                          </a:lnTo>
                          <a:lnTo>
                            <a:pt x="33" y="496"/>
                          </a:lnTo>
                          <a:lnTo>
                            <a:pt x="31" y="496"/>
                          </a:lnTo>
                          <a:lnTo>
                            <a:pt x="29" y="496"/>
                          </a:lnTo>
                          <a:lnTo>
                            <a:pt x="29" y="494"/>
                          </a:lnTo>
                          <a:lnTo>
                            <a:pt x="27" y="494"/>
                          </a:lnTo>
                          <a:lnTo>
                            <a:pt x="25" y="494"/>
                          </a:lnTo>
                          <a:lnTo>
                            <a:pt x="25" y="496"/>
                          </a:lnTo>
                          <a:lnTo>
                            <a:pt x="25" y="494"/>
                          </a:lnTo>
                          <a:lnTo>
                            <a:pt x="23" y="494"/>
                          </a:lnTo>
                          <a:lnTo>
                            <a:pt x="21" y="494"/>
                          </a:lnTo>
                          <a:lnTo>
                            <a:pt x="21" y="492"/>
                          </a:lnTo>
                          <a:lnTo>
                            <a:pt x="19" y="494"/>
                          </a:lnTo>
                          <a:lnTo>
                            <a:pt x="19" y="492"/>
                          </a:lnTo>
                          <a:lnTo>
                            <a:pt x="17" y="492"/>
                          </a:lnTo>
                          <a:lnTo>
                            <a:pt x="19" y="492"/>
                          </a:lnTo>
                          <a:lnTo>
                            <a:pt x="17" y="492"/>
                          </a:lnTo>
                          <a:lnTo>
                            <a:pt x="16" y="492"/>
                          </a:lnTo>
                          <a:lnTo>
                            <a:pt x="14" y="492"/>
                          </a:lnTo>
                          <a:lnTo>
                            <a:pt x="12" y="492"/>
                          </a:lnTo>
                          <a:lnTo>
                            <a:pt x="12" y="490"/>
                          </a:lnTo>
                          <a:lnTo>
                            <a:pt x="10" y="490"/>
                          </a:lnTo>
                          <a:lnTo>
                            <a:pt x="10" y="488"/>
                          </a:lnTo>
                          <a:lnTo>
                            <a:pt x="8" y="488"/>
                          </a:lnTo>
                          <a:lnTo>
                            <a:pt x="6" y="486"/>
                          </a:lnTo>
                          <a:lnTo>
                            <a:pt x="6" y="484"/>
                          </a:lnTo>
                          <a:lnTo>
                            <a:pt x="6" y="482"/>
                          </a:lnTo>
                          <a:lnTo>
                            <a:pt x="6" y="480"/>
                          </a:lnTo>
                          <a:lnTo>
                            <a:pt x="6" y="478"/>
                          </a:lnTo>
                          <a:lnTo>
                            <a:pt x="4" y="478"/>
                          </a:lnTo>
                          <a:lnTo>
                            <a:pt x="4" y="477"/>
                          </a:lnTo>
                          <a:lnTo>
                            <a:pt x="2" y="477"/>
                          </a:lnTo>
                          <a:lnTo>
                            <a:pt x="0" y="477"/>
                          </a:lnTo>
                          <a:lnTo>
                            <a:pt x="2" y="477"/>
                          </a:lnTo>
                          <a:lnTo>
                            <a:pt x="2" y="475"/>
                          </a:lnTo>
                          <a:lnTo>
                            <a:pt x="4" y="475"/>
                          </a:lnTo>
                          <a:lnTo>
                            <a:pt x="2" y="475"/>
                          </a:lnTo>
                          <a:lnTo>
                            <a:pt x="2" y="473"/>
                          </a:lnTo>
                          <a:lnTo>
                            <a:pt x="4" y="471"/>
                          </a:lnTo>
                          <a:lnTo>
                            <a:pt x="4" y="469"/>
                          </a:lnTo>
                          <a:lnTo>
                            <a:pt x="4" y="467"/>
                          </a:lnTo>
                          <a:lnTo>
                            <a:pt x="2" y="467"/>
                          </a:lnTo>
                          <a:lnTo>
                            <a:pt x="2" y="465"/>
                          </a:lnTo>
                          <a:lnTo>
                            <a:pt x="2" y="463"/>
                          </a:lnTo>
                          <a:lnTo>
                            <a:pt x="0" y="463"/>
                          </a:lnTo>
                          <a:lnTo>
                            <a:pt x="2" y="463"/>
                          </a:lnTo>
                          <a:lnTo>
                            <a:pt x="2" y="461"/>
                          </a:lnTo>
                          <a:lnTo>
                            <a:pt x="0" y="461"/>
                          </a:lnTo>
                          <a:lnTo>
                            <a:pt x="2" y="461"/>
                          </a:lnTo>
                          <a:lnTo>
                            <a:pt x="4" y="459"/>
                          </a:lnTo>
                          <a:lnTo>
                            <a:pt x="4" y="457"/>
                          </a:lnTo>
                          <a:lnTo>
                            <a:pt x="6" y="457"/>
                          </a:lnTo>
                          <a:lnTo>
                            <a:pt x="6" y="455"/>
                          </a:lnTo>
                          <a:lnTo>
                            <a:pt x="8" y="455"/>
                          </a:lnTo>
                          <a:lnTo>
                            <a:pt x="8" y="454"/>
                          </a:lnTo>
                          <a:lnTo>
                            <a:pt x="10" y="454"/>
                          </a:lnTo>
                          <a:lnTo>
                            <a:pt x="10" y="452"/>
                          </a:lnTo>
                          <a:lnTo>
                            <a:pt x="12" y="452"/>
                          </a:lnTo>
                          <a:lnTo>
                            <a:pt x="14" y="450"/>
                          </a:lnTo>
                          <a:lnTo>
                            <a:pt x="14" y="452"/>
                          </a:lnTo>
                          <a:lnTo>
                            <a:pt x="14" y="450"/>
                          </a:lnTo>
                          <a:lnTo>
                            <a:pt x="16" y="450"/>
                          </a:lnTo>
                          <a:lnTo>
                            <a:pt x="16" y="448"/>
                          </a:lnTo>
                          <a:lnTo>
                            <a:pt x="16" y="446"/>
                          </a:lnTo>
                          <a:lnTo>
                            <a:pt x="17" y="446"/>
                          </a:lnTo>
                          <a:lnTo>
                            <a:pt x="16" y="446"/>
                          </a:lnTo>
                          <a:lnTo>
                            <a:pt x="16" y="444"/>
                          </a:lnTo>
                          <a:lnTo>
                            <a:pt x="17" y="444"/>
                          </a:lnTo>
                          <a:lnTo>
                            <a:pt x="16" y="444"/>
                          </a:lnTo>
                          <a:lnTo>
                            <a:pt x="17" y="444"/>
                          </a:lnTo>
                          <a:lnTo>
                            <a:pt x="17" y="442"/>
                          </a:lnTo>
                          <a:lnTo>
                            <a:pt x="19" y="442"/>
                          </a:lnTo>
                          <a:lnTo>
                            <a:pt x="21" y="442"/>
                          </a:lnTo>
                          <a:lnTo>
                            <a:pt x="21" y="440"/>
                          </a:lnTo>
                          <a:lnTo>
                            <a:pt x="21" y="438"/>
                          </a:lnTo>
                          <a:lnTo>
                            <a:pt x="23" y="438"/>
                          </a:lnTo>
                          <a:lnTo>
                            <a:pt x="25" y="438"/>
                          </a:lnTo>
                          <a:lnTo>
                            <a:pt x="23" y="438"/>
                          </a:lnTo>
                          <a:lnTo>
                            <a:pt x="25" y="438"/>
                          </a:lnTo>
                          <a:lnTo>
                            <a:pt x="25" y="436"/>
                          </a:lnTo>
                          <a:lnTo>
                            <a:pt x="23" y="436"/>
                          </a:lnTo>
                          <a:lnTo>
                            <a:pt x="23" y="434"/>
                          </a:lnTo>
                          <a:lnTo>
                            <a:pt x="23" y="432"/>
                          </a:lnTo>
                          <a:lnTo>
                            <a:pt x="25" y="432"/>
                          </a:lnTo>
                          <a:lnTo>
                            <a:pt x="27" y="430"/>
                          </a:lnTo>
                          <a:lnTo>
                            <a:pt x="27" y="429"/>
                          </a:lnTo>
                          <a:lnTo>
                            <a:pt x="29" y="429"/>
                          </a:lnTo>
                          <a:lnTo>
                            <a:pt x="29" y="427"/>
                          </a:lnTo>
                          <a:lnTo>
                            <a:pt x="29" y="425"/>
                          </a:lnTo>
                          <a:lnTo>
                            <a:pt x="29" y="423"/>
                          </a:lnTo>
                          <a:lnTo>
                            <a:pt x="29" y="421"/>
                          </a:lnTo>
                          <a:lnTo>
                            <a:pt x="29" y="419"/>
                          </a:lnTo>
                          <a:lnTo>
                            <a:pt x="29" y="417"/>
                          </a:lnTo>
                          <a:lnTo>
                            <a:pt x="29" y="415"/>
                          </a:lnTo>
                          <a:lnTo>
                            <a:pt x="29" y="413"/>
                          </a:lnTo>
                          <a:lnTo>
                            <a:pt x="29" y="411"/>
                          </a:lnTo>
                          <a:lnTo>
                            <a:pt x="29" y="413"/>
                          </a:lnTo>
                          <a:lnTo>
                            <a:pt x="29" y="411"/>
                          </a:lnTo>
                          <a:lnTo>
                            <a:pt x="31" y="411"/>
                          </a:lnTo>
                          <a:lnTo>
                            <a:pt x="31" y="409"/>
                          </a:lnTo>
                          <a:lnTo>
                            <a:pt x="33" y="409"/>
                          </a:lnTo>
                          <a:lnTo>
                            <a:pt x="31" y="409"/>
                          </a:lnTo>
                          <a:lnTo>
                            <a:pt x="33" y="409"/>
                          </a:lnTo>
                          <a:lnTo>
                            <a:pt x="33" y="407"/>
                          </a:lnTo>
                          <a:lnTo>
                            <a:pt x="33" y="406"/>
                          </a:lnTo>
                          <a:lnTo>
                            <a:pt x="35" y="406"/>
                          </a:lnTo>
                          <a:lnTo>
                            <a:pt x="35" y="404"/>
                          </a:lnTo>
                          <a:lnTo>
                            <a:pt x="35" y="402"/>
                          </a:lnTo>
                          <a:lnTo>
                            <a:pt x="33" y="402"/>
                          </a:lnTo>
                          <a:lnTo>
                            <a:pt x="33" y="400"/>
                          </a:lnTo>
                          <a:lnTo>
                            <a:pt x="33" y="398"/>
                          </a:lnTo>
                          <a:lnTo>
                            <a:pt x="33" y="396"/>
                          </a:lnTo>
                          <a:lnTo>
                            <a:pt x="35" y="396"/>
                          </a:lnTo>
                          <a:lnTo>
                            <a:pt x="33" y="396"/>
                          </a:lnTo>
                          <a:lnTo>
                            <a:pt x="33" y="394"/>
                          </a:lnTo>
                          <a:lnTo>
                            <a:pt x="35" y="394"/>
                          </a:lnTo>
                          <a:lnTo>
                            <a:pt x="33" y="394"/>
                          </a:lnTo>
                          <a:lnTo>
                            <a:pt x="35" y="392"/>
                          </a:lnTo>
                          <a:lnTo>
                            <a:pt x="35" y="390"/>
                          </a:lnTo>
                          <a:lnTo>
                            <a:pt x="37" y="390"/>
                          </a:lnTo>
                          <a:lnTo>
                            <a:pt x="37" y="388"/>
                          </a:lnTo>
                          <a:lnTo>
                            <a:pt x="39" y="388"/>
                          </a:lnTo>
                          <a:lnTo>
                            <a:pt x="39" y="386"/>
                          </a:lnTo>
                          <a:lnTo>
                            <a:pt x="40" y="384"/>
                          </a:lnTo>
                          <a:lnTo>
                            <a:pt x="42" y="382"/>
                          </a:lnTo>
                          <a:lnTo>
                            <a:pt x="42" y="381"/>
                          </a:lnTo>
                          <a:lnTo>
                            <a:pt x="42" y="379"/>
                          </a:lnTo>
                          <a:lnTo>
                            <a:pt x="44" y="379"/>
                          </a:lnTo>
                          <a:lnTo>
                            <a:pt x="46" y="377"/>
                          </a:lnTo>
                          <a:lnTo>
                            <a:pt x="48" y="377"/>
                          </a:lnTo>
                          <a:lnTo>
                            <a:pt x="50" y="377"/>
                          </a:lnTo>
                          <a:lnTo>
                            <a:pt x="50" y="375"/>
                          </a:lnTo>
                          <a:lnTo>
                            <a:pt x="52" y="375"/>
                          </a:lnTo>
                          <a:lnTo>
                            <a:pt x="54" y="375"/>
                          </a:lnTo>
                          <a:lnTo>
                            <a:pt x="56" y="373"/>
                          </a:lnTo>
                          <a:lnTo>
                            <a:pt x="58" y="373"/>
                          </a:lnTo>
                          <a:lnTo>
                            <a:pt x="60" y="373"/>
                          </a:lnTo>
                          <a:lnTo>
                            <a:pt x="60" y="375"/>
                          </a:lnTo>
                          <a:lnTo>
                            <a:pt x="58" y="375"/>
                          </a:lnTo>
                          <a:lnTo>
                            <a:pt x="58" y="377"/>
                          </a:lnTo>
                          <a:lnTo>
                            <a:pt x="58" y="379"/>
                          </a:lnTo>
                          <a:lnTo>
                            <a:pt x="58" y="381"/>
                          </a:lnTo>
                          <a:lnTo>
                            <a:pt x="58" y="382"/>
                          </a:lnTo>
                          <a:lnTo>
                            <a:pt x="56" y="384"/>
                          </a:lnTo>
                          <a:lnTo>
                            <a:pt x="56" y="386"/>
                          </a:lnTo>
                          <a:lnTo>
                            <a:pt x="58" y="386"/>
                          </a:lnTo>
                          <a:lnTo>
                            <a:pt x="60" y="388"/>
                          </a:lnTo>
                          <a:lnTo>
                            <a:pt x="62" y="386"/>
                          </a:lnTo>
                          <a:lnTo>
                            <a:pt x="62" y="384"/>
                          </a:lnTo>
                          <a:lnTo>
                            <a:pt x="64" y="384"/>
                          </a:lnTo>
                          <a:lnTo>
                            <a:pt x="64" y="382"/>
                          </a:lnTo>
                          <a:lnTo>
                            <a:pt x="64" y="381"/>
                          </a:lnTo>
                          <a:lnTo>
                            <a:pt x="65" y="379"/>
                          </a:lnTo>
                          <a:lnTo>
                            <a:pt x="67" y="379"/>
                          </a:lnTo>
                          <a:lnTo>
                            <a:pt x="69" y="379"/>
                          </a:lnTo>
                          <a:lnTo>
                            <a:pt x="71" y="377"/>
                          </a:lnTo>
                          <a:lnTo>
                            <a:pt x="73" y="377"/>
                          </a:lnTo>
                          <a:lnTo>
                            <a:pt x="75" y="375"/>
                          </a:lnTo>
                          <a:lnTo>
                            <a:pt x="77" y="375"/>
                          </a:lnTo>
                          <a:lnTo>
                            <a:pt x="79" y="375"/>
                          </a:lnTo>
                          <a:lnTo>
                            <a:pt x="79" y="373"/>
                          </a:lnTo>
                          <a:lnTo>
                            <a:pt x="79" y="375"/>
                          </a:lnTo>
                          <a:lnTo>
                            <a:pt x="79" y="373"/>
                          </a:lnTo>
                          <a:lnTo>
                            <a:pt x="81" y="373"/>
                          </a:lnTo>
                          <a:lnTo>
                            <a:pt x="83" y="373"/>
                          </a:lnTo>
                          <a:lnTo>
                            <a:pt x="83" y="371"/>
                          </a:lnTo>
                          <a:lnTo>
                            <a:pt x="85" y="371"/>
                          </a:lnTo>
                          <a:lnTo>
                            <a:pt x="85" y="369"/>
                          </a:lnTo>
                          <a:lnTo>
                            <a:pt x="85" y="367"/>
                          </a:lnTo>
                          <a:lnTo>
                            <a:pt x="87" y="367"/>
                          </a:lnTo>
                          <a:lnTo>
                            <a:pt x="87" y="365"/>
                          </a:lnTo>
                          <a:lnTo>
                            <a:pt x="87" y="363"/>
                          </a:lnTo>
                          <a:lnTo>
                            <a:pt x="88" y="361"/>
                          </a:lnTo>
                          <a:lnTo>
                            <a:pt x="88" y="359"/>
                          </a:lnTo>
                          <a:lnTo>
                            <a:pt x="90" y="359"/>
                          </a:lnTo>
                          <a:lnTo>
                            <a:pt x="90" y="358"/>
                          </a:lnTo>
                          <a:lnTo>
                            <a:pt x="90" y="356"/>
                          </a:lnTo>
                          <a:lnTo>
                            <a:pt x="92" y="356"/>
                          </a:lnTo>
                          <a:lnTo>
                            <a:pt x="92" y="354"/>
                          </a:lnTo>
                          <a:lnTo>
                            <a:pt x="92" y="352"/>
                          </a:lnTo>
                          <a:lnTo>
                            <a:pt x="94" y="352"/>
                          </a:lnTo>
                          <a:lnTo>
                            <a:pt x="96" y="350"/>
                          </a:lnTo>
                          <a:lnTo>
                            <a:pt x="98" y="350"/>
                          </a:lnTo>
                          <a:lnTo>
                            <a:pt x="98" y="348"/>
                          </a:lnTo>
                          <a:lnTo>
                            <a:pt x="100" y="348"/>
                          </a:lnTo>
                          <a:lnTo>
                            <a:pt x="100" y="346"/>
                          </a:lnTo>
                          <a:lnTo>
                            <a:pt x="100" y="344"/>
                          </a:lnTo>
                          <a:lnTo>
                            <a:pt x="102" y="344"/>
                          </a:lnTo>
                          <a:lnTo>
                            <a:pt x="102" y="342"/>
                          </a:lnTo>
                          <a:lnTo>
                            <a:pt x="102" y="340"/>
                          </a:lnTo>
                          <a:lnTo>
                            <a:pt x="104" y="338"/>
                          </a:lnTo>
                          <a:lnTo>
                            <a:pt x="104" y="336"/>
                          </a:lnTo>
                          <a:lnTo>
                            <a:pt x="104" y="334"/>
                          </a:lnTo>
                          <a:lnTo>
                            <a:pt x="104" y="333"/>
                          </a:lnTo>
                          <a:lnTo>
                            <a:pt x="106" y="333"/>
                          </a:lnTo>
                          <a:lnTo>
                            <a:pt x="106" y="331"/>
                          </a:lnTo>
                          <a:lnTo>
                            <a:pt x="108" y="331"/>
                          </a:lnTo>
                          <a:lnTo>
                            <a:pt x="108" y="329"/>
                          </a:lnTo>
                          <a:lnTo>
                            <a:pt x="110" y="329"/>
                          </a:lnTo>
                          <a:lnTo>
                            <a:pt x="112" y="331"/>
                          </a:lnTo>
                          <a:lnTo>
                            <a:pt x="113" y="331"/>
                          </a:lnTo>
                          <a:lnTo>
                            <a:pt x="115" y="331"/>
                          </a:lnTo>
                          <a:lnTo>
                            <a:pt x="117" y="333"/>
                          </a:lnTo>
                          <a:lnTo>
                            <a:pt x="119" y="333"/>
                          </a:lnTo>
                          <a:lnTo>
                            <a:pt x="121" y="331"/>
                          </a:lnTo>
                          <a:lnTo>
                            <a:pt x="123" y="331"/>
                          </a:lnTo>
                          <a:lnTo>
                            <a:pt x="125" y="331"/>
                          </a:lnTo>
                          <a:lnTo>
                            <a:pt x="125" y="329"/>
                          </a:lnTo>
                          <a:lnTo>
                            <a:pt x="125" y="327"/>
                          </a:lnTo>
                          <a:lnTo>
                            <a:pt x="127" y="327"/>
                          </a:lnTo>
                          <a:lnTo>
                            <a:pt x="127" y="325"/>
                          </a:lnTo>
                          <a:lnTo>
                            <a:pt x="129" y="325"/>
                          </a:lnTo>
                          <a:lnTo>
                            <a:pt x="129" y="323"/>
                          </a:lnTo>
                          <a:lnTo>
                            <a:pt x="131" y="323"/>
                          </a:lnTo>
                          <a:lnTo>
                            <a:pt x="133" y="321"/>
                          </a:lnTo>
                          <a:lnTo>
                            <a:pt x="135" y="321"/>
                          </a:lnTo>
                          <a:lnTo>
                            <a:pt x="136" y="319"/>
                          </a:lnTo>
                          <a:lnTo>
                            <a:pt x="138" y="319"/>
                          </a:lnTo>
                          <a:lnTo>
                            <a:pt x="138" y="317"/>
                          </a:lnTo>
                          <a:lnTo>
                            <a:pt x="140" y="317"/>
                          </a:lnTo>
                          <a:lnTo>
                            <a:pt x="140" y="315"/>
                          </a:lnTo>
                          <a:lnTo>
                            <a:pt x="142" y="315"/>
                          </a:lnTo>
                          <a:lnTo>
                            <a:pt x="144" y="313"/>
                          </a:lnTo>
                          <a:lnTo>
                            <a:pt x="146" y="313"/>
                          </a:lnTo>
                          <a:lnTo>
                            <a:pt x="146" y="311"/>
                          </a:lnTo>
                          <a:lnTo>
                            <a:pt x="148" y="311"/>
                          </a:lnTo>
                          <a:lnTo>
                            <a:pt x="150" y="311"/>
                          </a:lnTo>
                          <a:lnTo>
                            <a:pt x="150" y="310"/>
                          </a:lnTo>
                          <a:lnTo>
                            <a:pt x="152" y="310"/>
                          </a:lnTo>
                          <a:lnTo>
                            <a:pt x="154" y="310"/>
                          </a:lnTo>
                          <a:lnTo>
                            <a:pt x="154" y="308"/>
                          </a:lnTo>
                          <a:lnTo>
                            <a:pt x="156" y="308"/>
                          </a:lnTo>
                          <a:lnTo>
                            <a:pt x="156" y="306"/>
                          </a:lnTo>
                          <a:lnTo>
                            <a:pt x="158" y="306"/>
                          </a:lnTo>
                          <a:lnTo>
                            <a:pt x="158" y="304"/>
                          </a:lnTo>
                          <a:lnTo>
                            <a:pt x="158" y="302"/>
                          </a:lnTo>
                          <a:lnTo>
                            <a:pt x="158" y="300"/>
                          </a:lnTo>
                          <a:lnTo>
                            <a:pt x="160" y="298"/>
                          </a:lnTo>
                          <a:lnTo>
                            <a:pt x="160" y="296"/>
                          </a:lnTo>
                          <a:lnTo>
                            <a:pt x="161" y="296"/>
                          </a:lnTo>
                          <a:lnTo>
                            <a:pt x="161" y="294"/>
                          </a:lnTo>
                          <a:lnTo>
                            <a:pt x="163" y="294"/>
                          </a:lnTo>
                          <a:lnTo>
                            <a:pt x="163" y="292"/>
                          </a:lnTo>
                          <a:lnTo>
                            <a:pt x="165" y="290"/>
                          </a:lnTo>
                          <a:lnTo>
                            <a:pt x="167" y="288"/>
                          </a:lnTo>
                          <a:lnTo>
                            <a:pt x="169" y="286"/>
                          </a:lnTo>
                          <a:lnTo>
                            <a:pt x="171" y="285"/>
                          </a:lnTo>
                          <a:lnTo>
                            <a:pt x="171" y="283"/>
                          </a:lnTo>
                          <a:lnTo>
                            <a:pt x="173" y="283"/>
                          </a:lnTo>
                          <a:lnTo>
                            <a:pt x="173" y="281"/>
                          </a:lnTo>
                          <a:lnTo>
                            <a:pt x="173" y="279"/>
                          </a:lnTo>
                          <a:lnTo>
                            <a:pt x="175" y="279"/>
                          </a:lnTo>
                          <a:lnTo>
                            <a:pt x="175" y="277"/>
                          </a:lnTo>
                          <a:lnTo>
                            <a:pt x="177" y="277"/>
                          </a:lnTo>
                          <a:lnTo>
                            <a:pt x="177" y="275"/>
                          </a:lnTo>
                          <a:lnTo>
                            <a:pt x="179" y="275"/>
                          </a:lnTo>
                          <a:lnTo>
                            <a:pt x="179" y="273"/>
                          </a:lnTo>
                          <a:lnTo>
                            <a:pt x="181" y="273"/>
                          </a:lnTo>
                          <a:lnTo>
                            <a:pt x="181" y="271"/>
                          </a:lnTo>
                          <a:lnTo>
                            <a:pt x="183" y="271"/>
                          </a:lnTo>
                          <a:lnTo>
                            <a:pt x="183" y="269"/>
                          </a:lnTo>
                          <a:lnTo>
                            <a:pt x="184" y="269"/>
                          </a:lnTo>
                          <a:lnTo>
                            <a:pt x="184" y="267"/>
                          </a:lnTo>
                          <a:lnTo>
                            <a:pt x="186" y="267"/>
                          </a:lnTo>
                          <a:lnTo>
                            <a:pt x="186" y="265"/>
                          </a:lnTo>
                          <a:lnTo>
                            <a:pt x="188" y="265"/>
                          </a:lnTo>
                          <a:lnTo>
                            <a:pt x="188" y="263"/>
                          </a:lnTo>
                          <a:lnTo>
                            <a:pt x="190" y="263"/>
                          </a:lnTo>
                          <a:lnTo>
                            <a:pt x="190" y="262"/>
                          </a:lnTo>
                          <a:lnTo>
                            <a:pt x="192" y="262"/>
                          </a:lnTo>
                          <a:lnTo>
                            <a:pt x="192" y="260"/>
                          </a:lnTo>
                          <a:lnTo>
                            <a:pt x="194" y="260"/>
                          </a:lnTo>
                          <a:lnTo>
                            <a:pt x="196" y="260"/>
                          </a:lnTo>
                          <a:lnTo>
                            <a:pt x="196" y="258"/>
                          </a:lnTo>
                          <a:lnTo>
                            <a:pt x="196" y="256"/>
                          </a:lnTo>
                          <a:lnTo>
                            <a:pt x="196" y="254"/>
                          </a:lnTo>
                          <a:lnTo>
                            <a:pt x="196" y="252"/>
                          </a:lnTo>
                          <a:lnTo>
                            <a:pt x="196" y="250"/>
                          </a:lnTo>
                          <a:lnTo>
                            <a:pt x="196" y="248"/>
                          </a:lnTo>
                          <a:lnTo>
                            <a:pt x="196" y="246"/>
                          </a:lnTo>
                          <a:lnTo>
                            <a:pt x="198" y="246"/>
                          </a:lnTo>
                          <a:lnTo>
                            <a:pt x="198" y="244"/>
                          </a:lnTo>
                          <a:lnTo>
                            <a:pt x="198" y="242"/>
                          </a:lnTo>
                          <a:lnTo>
                            <a:pt x="200" y="242"/>
                          </a:lnTo>
                          <a:lnTo>
                            <a:pt x="200" y="240"/>
                          </a:lnTo>
                          <a:lnTo>
                            <a:pt x="200" y="238"/>
                          </a:lnTo>
                          <a:lnTo>
                            <a:pt x="202" y="238"/>
                          </a:lnTo>
                          <a:lnTo>
                            <a:pt x="202" y="237"/>
                          </a:lnTo>
                          <a:lnTo>
                            <a:pt x="204" y="235"/>
                          </a:lnTo>
                          <a:lnTo>
                            <a:pt x="204" y="233"/>
                          </a:lnTo>
                          <a:lnTo>
                            <a:pt x="206" y="233"/>
                          </a:lnTo>
                          <a:lnTo>
                            <a:pt x="206" y="231"/>
                          </a:lnTo>
                          <a:lnTo>
                            <a:pt x="208" y="231"/>
                          </a:lnTo>
                          <a:lnTo>
                            <a:pt x="209" y="231"/>
                          </a:lnTo>
                          <a:lnTo>
                            <a:pt x="209" y="229"/>
                          </a:lnTo>
                          <a:lnTo>
                            <a:pt x="211" y="229"/>
                          </a:lnTo>
                          <a:lnTo>
                            <a:pt x="213" y="229"/>
                          </a:lnTo>
                          <a:lnTo>
                            <a:pt x="215" y="229"/>
                          </a:lnTo>
                          <a:lnTo>
                            <a:pt x="215" y="227"/>
                          </a:lnTo>
                          <a:lnTo>
                            <a:pt x="217" y="227"/>
                          </a:lnTo>
                          <a:lnTo>
                            <a:pt x="219" y="227"/>
                          </a:lnTo>
                          <a:lnTo>
                            <a:pt x="219" y="225"/>
                          </a:lnTo>
                          <a:lnTo>
                            <a:pt x="221" y="225"/>
                          </a:lnTo>
                          <a:lnTo>
                            <a:pt x="223" y="225"/>
                          </a:lnTo>
                          <a:lnTo>
                            <a:pt x="223" y="223"/>
                          </a:lnTo>
                          <a:lnTo>
                            <a:pt x="225" y="223"/>
                          </a:lnTo>
                          <a:lnTo>
                            <a:pt x="227" y="223"/>
                          </a:lnTo>
                          <a:lnTo>
                            <a:pt x="229" y="223"/>
                          </a:lnTo>
                          <a:lnTo>
                            <a:pt x="231" y="223"/>
                          </a:lnTo>
                          <a:lnTo>
                            <a:pt x="232" y="223"/>
                          </a:lnTo>
                          <a:lnTo>
                            <a:pt x="234" y="223"/>
                          </a:lnTo>
                          <a:lnTo>
                            <a:pt x="234" y="221"/>
                          </a:lnTo>
                          <a:lnTo>
                            <a:pt x="236" y="221"/>
                          </a:lnTo>
                          <a:lnTo>
                            <a:pt x="236" y="219"/>
                          </a:lnTo>
                          <a:lnTo>
                            <a:pt x="236" y="217"/>
                          </a:lnTo>
                          <a:lnTo>
                            <a:pt x="238" y="217"/>
                          </a:lnTo>
                          <a:lnTo>
                            <a:pt x="238" y="215"/>
                          </a:lnTo>
                          <a:lnTo>
                            <a:pt x="238" y="213"/>
                          </a:lnTo>
                          <a:lnTo>
                            <a:pt x="238" y="212"/>
                          </a:lnTo>
                          <a:lnTo>
                            <a:pt x="238" y="210"/>
                          </a:lnTo>
                          <a:lnTo>
                            <a:pt x="238" y="208"/>
                          </a:lnTo>
                          <a:lnTo>
                            <a:pt x="238" y="206"/>
                          </a:lnTo>
                          <a:lnTo>
                            <a:pt x="238" y="204"/>
                          </a:lnTo>
                          <a:lnTo>
                            <a:pt x="238" y="202"/>
                          </a:lnTo>
                          <a:lnTo>
                            <a:pt x="238" y="200"/>
                          </a:lnTo>
                          <a:lnTo>
                            <a:pt x="238" y="198"/>
                          </a:lnTo>
                          <a:lnTo>
                            <a:pt x="238" y="196"/>
                          </a:lnTo>
                          <a:lnTo>
                            <a:pt x="238" y="194"/>
                          </a:lnTo>
                          <a:lnTo>
                            <a:pt x="238" y="192"/>
                          </a:lnTo>
                          <a:lnTo>
                            <a:pt x="238" y="190"/>
                          </a:lnTo>
                          <a:lnTo>
                            <a:pt x="238" y="189"/>
                          </a:lnTo>
                          <a:lnTo>
                            <a:pt x="240" y="189"/>
                          </a:lnTo>
                          <a:lnTo>
                            <a:pt x="240" y="187"/>
                          </a:lnTo>
                          <a:lnTo>
                            <a:pt x="240" y="185"/>
                          </a:lnTo>
                          <a:lnTo>
                            <a:pt x="240" y="183"/>
                          </a:lnTo>
                          <a:lnTo>
                            <a:pt x="242" y="181"/>
                          </a:lnTo>
                          <a:lnTo>
                            <a:pt x="244" y="181"/>
                          </a:lnTo>
                          <a:lnTo>
                            <a:pt x="244" y="179"/>
                          </a:lnTo>
                          <a:lnTo>
                            <a:pt x="246" y="179"/>
                          </a:lnTo>
                          <a:lnTo>
                            <a:pt x="248" y="179"/>
                          </a:lnTo>
                          <a:lnTo>
                            <a:pt x="248" y="177"/>
                          </a:lnTo>
                          <a:lnTo>
                            <a:pt x="250" y="177"/>
                          </a:lnTo>
                          <a:lnTo>
                            <a:pt x="250" y="175"/>
                          </a:lnTo>
                          <a:lnTo>
                            <a:pt x="252" y="175"/>
                          </a:lnTo>
                          <a:lnTo>
                            <a:pt x="254" y="175"/>
                          </a:lnTo>
                          <a:lnTo>
                            <a:pt x="254" y="177"/>
                          </a:lnTo>
                          <a:lnTo>
                            <a:pt x="256" y="177"/>
                          </a:lnTo>
                          <a:lnTo>
                            <a:pt x="256" y="175"/>
                          </a:lnTo>
                          <a:lnTo>
                            <a:pt x="257" y="175"/>
                          </a:lnTo>
                          <a:lnTo>
                            <a:pt x="259" y="175"/>
                          </a:lnTo>
                          <a:lnTo>
                            <a:pt x="259" y="173"/>
                          </a:lnTo>
                          <a:lnTo>
                            <a:pt x="259" y="171"/>
                          </a:lnTo>
                          <a:lnTo>
                            <a:pt x="259" y="169"/>
                          </a:lnTo>
                          <a:lnTo>
                            <a:pt x="261" y="169"/>
                          </a:lnTo>
                          <a:lnTo>
                            <a:pt x="261" y="167"/>
                          </a:lnTo>
                          <a:lnTo>
                            <a:pt x="261" y="165"/>
                          </a:lnTo>
                          <a:lnTo>
                            <a:pt x="263" y="165"/>
                          </a:lnTo>
                          <a:lnTo>
                            <a:pt x="263" y="164"/>
                          </a:lnTo>
                          <a:lnTo>
                            <a:pt x="263" y="162"/>
                          </a:lnTo>
                          <a:lnTo>
                            <a:pt x="265" y="160"/>
                          </a:lnTo>
                          <a:lnTo>
                            <a:pt x="267" y="160"/>
                          </a:lnTo>
                          <a:lnTo>
                            <a:pt x="267" y="158"/>
                          </a:lnTo>
                          <a:lnTo>
                            <a:pt x="267" y="156"/>
                          </a:lnTo>
                          <a:lnTo>
                            <a:pt x="269" y="156"/>
                          </a:lnTo>
                          <a:lnTo>
                            <a:pt x="269" y="154"/>
                          </a:lnTo>
                          <a:lnTo>
                            <a:pt x="269" y="152"/>
                          </a:lnTo>
                          <a:lnTo>
                            <a:pt x="271" y="152"/>
                          </a:lnTo>
                          <a:lnTo>
                            <a:pt x="271" y="150"/>
                          </a:lnTo>
                          <a:lnTo>
                            <a:pt x="271" y="148"/>
                          </a:lnTo>
                          <a:lnTo>
                            <a:pt x="273" y="148"/>
                          </a:lnTo>
                          <a:lnTo>
                            <a:pt x="273" y="146"/>
                          </a:lnTo>
                          <a:lnTo>
                            <a:pt x="275" y="146"/>
                          </a:lnTo>
                          <a:lnTo>
                            <a:pt x="275" y="144"/>
                          </a:lnTo>
                          <a:lnTo>
                            <a:pt x="275" y="142"/>
                          </a:lnTo>
                          <a:lnTo>
                            <a:pt x="277" y="142"/>
                          </a:lnTo>
                          <a:lnTo>
                            <a:pt x="277" y="141"/>
                          </a:lnTo>
                          <a:lnTo>
                            <a:pt x="279" y="141"/>
                          </a:lnTo>
                          <a:lnTo>
                            <a:pt x="280" y="139"/>
                          </a:lnTo>
                          <a:lnTo>
                            <a:pt x="280" y="137"/>
                          </a:lnTo>
                          <a:lnTo>
                            <a:pt x="282" y="137"/>
                          </a:lnTo>
                          <a:lnTo>
                            <a:pt x="284" y="135"/>
                          </a:lnTo>
                          <a:lnTo>
                            <a:pt x="286" y="135"/>
                          </a:lnTo>
                          <a:lnTo>
                            <a:pt x="286" y="133"/>
                          </a:lnTo>
                          <a:lnTo>
                            <a:pt x="288" y="133"/>
                          </a:lnTo>
                          <a:lnTo>
                            <a:pt x="288" y="131"/>
                          </a:lnTo>
                          <a:lnTo>
                            <a:pt x="290" y="131"/>
                          </a:lnTo>
                          <a:lnTo>
                            <a:pt x="292" y="129"/>
                          </a:lnTo>
                          <a:lnTo>
                            <a:pt x="294" y="127"/>
                          </a:lnTo>
                          <a:lnTo>
                            <a:pt x="296" y="125"/>
                          </a:lnTo>
                          <a:lnTo>
                            <a:pt x="296" y="123"/>
                          </a:lnTo>
                          <a:lnTo>
                            <a:pt x="296" y="121"/>
                          </a:lnTo>
                          <a:lnTo>
                            <a:pt x="298" y="121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0" name="Freeform 4881">
                      <a:extLst>
                        <a:ext uri="{FF2B5EF4-FFF2-40B4-BE49-F238E27FC236}">
                          <a16:creationId xmlns:a16="http://schemas.microsoft.com/office/drawing/2014/main" id="{9FA4FF4F-05E4-0E2E-B0B7-EFB4FB4E1B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00" y="2769"/>
                      <a:ext cx="982" cy="607"/>
                    </a:xfrm>
                    <a:custGeom>
                      <a:avLst/>
                      <a:gdLst>
                        <a:gd name="T0" fmla="*/ 33 w 982"/>
                        <a:gd name="T1" fmla="*/ 144 h 607"/>
                        <a:gd name="T2" fmla="*/ 58 w 982"/>
                        <a:gd name="T3" fmla="*/ 159 h 607"/>
                        <a:gd name="T4" fmla="*/ 87 w 982"/>
                        <a:gd name="T5" fmla="*/ 155 h 607"/>
                        <a:gd name="T6" fmla="*/ 116 w 982"/>
                        <a:gd name="T7" fmla="*/ 144 h 607"/>
                        <a:gd name="T8" fmla="*/ 150 w 982"/>
                        <a:gd name="T9" fmla="*/ 142 h 607"/>
                        <a:gd name="T10" fmla="*/ 192 w 982"/>
                        <a:gd name="T11" fmla="*/ 117 h 607"/>
                        <a:gd name="T12" fmla="*/ 231 w 982"/>
                        <a:gd name="T13" fmla="*/ 88 h 607"/>
                        <a:gd name="T14" fmla="*/ 279 w 982"/>
                        <a:gd name="T15" fmla="*/ 79 h 607"/>
                        <a:gd name="T16" fmla="*/ 310 w 982"/>
                        <a:gd name="T17" fmla="*/ 73 h 607"/>
                        <a:gd name="T18" fmla="*/ 340 w 982"/>
                        <a:gd name="T19" fmla="*/ 50 h 607"/>
                        <a:gd name="T20" fmla="*/ 392 w 982"/>
                        <a:gd name="T21" fmla="*/ 38 h 607"/>
                        <a:gd name="T22" fmla="*/ 431 w 982"/>
                        <a:gd name="T23" fmla="*/ 29 h 607"/>
                        <a:gd name="T24" fmla="*/ 486 w 982"/>
                        <a:gd name="T25" fmla="*/ 15 h 607"/>
                        <a:gd name="T26" fmla="*/ 525 w 982"/>
                        <a:gd name="T27" fmla="*/ 23 h 607"/>
                        <a:gd name="T28" fmla="*/ 553 w 982"/>
                        <a:gd name="T29" fmla="*/ 13 h 607"/>
                        <a:gd name="T30" fmla="*/ 609 w 982"/>
                        <a:gd name="T31" fmla="*/ 11 h 607"/>
                        <a:gd name="T32" fmla="*/ 646 w 982"/>
                        <a:gd name="T33" fmla="*/ 17 h 607"/>
                        <a:gd name="T34" fmla="*/ 694 w 982"/>
                        <a:gd name="T35" fmla="*/ 17 h 607"/>
                        <a:gd name="T36" fmla="*/ 720 w 982"/>
                        <a:gd name="T37" fmla="*/ 33 h 607"/>
                        <a:gd name="T38" fmla="*/ 749 w 982"/>
                        <a:gd name="T39" fmla="*/ 27 h 607"/>
                        <a:gd name="T40" fmla="*/ 784 w 982"/>
                        <a:gd name="T41" fmla="*/ 35 h 607"/>
                        <a:gd name="T42" fmla="*/ 814 w 982"/>
                        <a:gd name="T43" fmla="*/ 33 h 607"/>
                        <a:gd name="T44" fmla="*/ 753 w 982"/>
                        <a:gd name="T45" fmla="*/ 96 h 607"/>
                        <a:gd name="T46" fmla="*/ 790 w 982"/>
                        <a:gd name="T47" fmla="*/ 119 h 607"/>
                        <a:gd name="T48" fmla="*/ 809 w 982"/>
                        <a:gd name="T49" fmla="*/ 154 h 607"/>
                        <a:gd name="T50" fmla="*/ 843 w 982"/>
                        <a:gd name="T51" fmla="*/ 179 h 607"/>
                        <a:gd name="T52" fmla="*/ 889 w 982"/>
                        <a:gd name="T53" fmla="*/ 180 h 607"/>
                        <a:gd name="T54" fmla="*/ 922 w 982"/>
                        <a:gd name="T55" fmla="*/ 180 h 607"/>
                        <a:gd name="T56" fmla="*/ 953 w 982"/>
                        <a:gd name="T57" fmla="*/ 177 h 607"/>
                        <a:gd name="T58" fmla="*/ 980 w 982"/>
                        <a:gd name="T59" fmla="*/ 196 h 607"/>
                        <a:gd name="T60" fmla="*/ 949 w 982"/>
                        <a:gd name="T61" fmla="*/ 217 h 607"/>
                        <a:gd name="T62" fmla="*/ 922 w 982"/>
                        <a:gd name="T63" fmla="*/ 240 h 607"/>
                        <a:gd name="T64" fmla="*/ 884 w 982"/>
                        <a:gd name="T65" fmla="*/ 250 h 607"/>
                        <a:gd name="T66" fmla="*/ 849 w 982"/>
                        <a:gd name="T67" fmla="*/ 259 h 607"/>
                        <a:gd name="T68" fmla="*/ 816 w 982"/>
                        <a:gd name="T69" fmla="*/ 267 h 607"/>
                        <a:gd name="T70" fmla="*/ 786 w 982"/>
                        <a:gd name="T71" fmla="*/ 269 h 607"/>
                        <a:gd name="T72" fmla="*/ 753 w 982"/>
                        <a:gd name="T73" fmla="*/ 267 h 607"/>
                        <a:gd name="T74" fmla="*/ 724 w 982"/>
                        <a:gd name="T75" fmla="*/ 286 h 607"/>
                        <a:gd name="T76" fmla="*/ 690 w 982"/>
                        <a:gd name="T77" fmla="*/ 301 h 607"/>
                        <a:gd name="T78" fmla="*/ 657 w 982"/>
                        <a:gd name="T79" fmla="*/ 324 h 607"/>
                        <a:gd name="T80" fmla="*/ 611 w 982"/>
                        <a:gd name="T81" fmla="*/ 317 h 607"/>
                        <a:gd name="T82" fmla="*/ 592 w 982"/>
                        <a:gd name="T83" fmla="*/ 380 h 607"/>
                        <a:gd name="T84" fmla="*/ 576 w 982"/>
                        <a:gd name="T85" fmla="*/ 424 h 607"/>
                        <a:gd name="T86" fmla="*/ 565 w 982"/>
                        <a:gd name="T87" fmla="*/ 457 h 607"/>
                        <a:gd name="T88" fmla="*/ 569 w 982"/>
                        <a:gd name="T89" fmla="*/ 480 h 607"/>
                        <a:gd name="T90" fmla="*/ 559 w 982"/>
                        <a:gd name="T91" fmla="*/ 488 h 607"/>
                        <a:gd name="T92" fmla="*/ 538 w 982"/>
                        <a:gd name="T93" fmla="*/ 516 h 607"/>
                        <a:gd name="T94" fmla="*/ 432 w 982"/>
                        <a:gd name="T95" fmla="*/ 605 h 607"/>
                        <a:gd name="T96" fmla="*/ 390 w 982"/>
                        <a:gd name="T97" fmla="*/ 593 h 607"/>
                        <a:gd name="T98" fmla="*/ 363 w 982"/>
                        <a:gd name="T99" fmla="*/ 557 h 607"/>
                        <a:gd name="T100" fmla="*/ 338 w 982"/>
                        <a:gd name="T101" fmla="*/ 534 h 607"/>
                        <a:gd name="T102" fmla="*/ 306 w 982"/>
                        <a:gd name="T103" fmla="*/ 493 h 607"/>
                        <a:gd name="T104" fmla="*/ 258 w 982"/>
                        <a:gd name="T105" fmla="*/ 467 h 607"/>
                        <a:gd name="T106" fmla="*/ 221 w 982"/>
                        <a:gd name="T107" fmla="*/ 472 h 607"/>
                        <a:gd name="T108" fmla="*/ 212 w 982"/>
                        <a:gd name="T109" fmla="*/ 495 h 607"/>
                        <a:gd name="T110" fmla="*/ 191 w 982"/>
                        <a:gd name="T111" fmla="*/ 518 h 607"/>
                        <a:gd name="T112" fmla="*/ 166 w 982"/>
                        <a:gd name="T113" fmla="*/ 540 h 607"/>
                        <a:gd name="T114" fmla="*/ 131 w 982"/>
                        <a:gd name="T115" fmla="*/ 530 h 607"/>
                        <a:gd name="T116" fmla="*/ 110 w 982"/>
                        <a:gd name="T117" fmla="*/ 509 h 607"/>
                        <a:gd name="T118" fmla="*/ 79 w 982"/>
                        <a:gd name="T119" fmla="*/ 480 h 607"/>
                        <a:gd name="T120" fmla="*/ 66 w 982"/>
                        <a:gd name="T121" fmla="*/ 451 h 607"/>
                        <a:gd name="T122" fmla="*/ 50 w 982"/>
                        <a:gd name="T123" fmla="*/ 422 h 607"/>
                        <a:gd name="T124" fmla="*/ 23 w 982"/>
                        <a:gd name="T125" fmla="*/ 392 h 607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982" h="607">
                          <a:moveTo>
                            <a:pt x="0" y="169"/>
                          </a:moveTo>
                          <a:lnTo>
                            <a:pt x="0" y="171"/>
                          </a:lnTo>
                          <a:lnTo>
                            <a:pt x="2" y="171"/>
                          </a:lnTo>
                          <a:lnTo>
                            <a:pt x="2" y="173"/>
                          </a:lnTo>
                          <a:lnTo>
                            <a:pt x="4" y="171"/>
                          </a:lnTo>
                          <a:lnTo>
                            <a:pt x="6" y="171"/>
                          </a:lnTo>
                          <a:lnTo>
                            <a:pt x="6" y="169"/>
                          </a:lnTo>
                          <a:lnTo>
                            <a:pt x="6" y="167"/>
                          </a:lnTo>
                          <a:lnTo>
                            <a:pt x="4" y="165"/>
                          </a:lnTo>
                          <a:lnTo>
                            <a:pt x="4" y="163"/>
                          </a:lnTo>
                          <a:lnTo>
                            <a:pt x="4" y="161"/>
                          </a:lnTo>
                          <a:lnTo>
                            <a:pt x="4" y="159"/>
                          </a:lnTo>
                          <a:lnTo>
                            <a:pt x="6" y="159"/>
                          </a:lnTo>
                          <a:lnTo>
                            <a:pt x="8" y="159"/>
                          </a:lnTo>
                          <a:lnTo>
                            <a:pt x="10" y="157"/>
                          </a:lnTo>
                          <a:lnTo>
                            <a:pt x="10" y="155"/>
                          </a:lnTo>
                          <a:lnTo>
                            <a:pt x="8" y="155"/>
                          </a:lnTo>
                          <a:lnTo>
                            <a:pt x="6" y="154"/>
                          </a:lnTo>
                          <a:lnTo>
                            <a:pt x="4" y="152"/>
                          </a:lnTo>
                          <a:lnTo>
                            <a:pt x="6" y="152"/>
                          </a:lnTo>
                          <a:lnTo>
                            <a:pt x="6" y="150"/>
                          </a:lnTo>
                          <a:lnTo>
                            <a:pt x="8" y="148"/>
                          </a:lnTo>
                          <a:lnTo>
                            <a:pt x="10" y="148"/>
                          </a:lnTo>
                          <a:lnTo>
                            <a:pt x="10" y="146"/>
                          </a:lnTo>
                          <a:lnTo>
                            <a:pt x="12" y="146"/>
                          </a:lnTo>
                          <a:lnTo>
                            <a:pt x="14" y="146"/>
                          </a:lnTo>
                          <a:lnTo>
                            <a:pt x="16" y="146"/>
                          </a:lnTo>
                          <a:lnTo>
                            <a:pt x="16" y="144"/>
                          </a:lnTo>
                          <a:lnTo>
                            <a:pt x="18" y="144"/>
                          </a:lnTo>
                          <a:lnTo>
                            <a:pt x="18" y="146"/>
                          </a:lnTo>
                          <a:lnTo>
                            <a:pt x="20" y="146"/>
                          </a:lnTo>
                          <a:lnTo>
                            <a:pt x="20" y="148"/>
                          </a:lnTo>
                          <a:lnTo>
                            <a:pt x="18" y="148"/>
                          </a:lnTo>
                          <a:lnTo>
                            <a:pt x="18" y="150"/>
                          </a:lnTo>
                          <a:lnTo>
                            <a:pt x="18" y="152"/>
                          </a:lnTo>
                          <a:lnTo>
                            <a:pt x="20" y="152"/>
                          </a:lnTo>
                          <a:lnTo>
                            <a:pt x="20" y="154"/>
                          </a:lnTo>
                          <a:lnTo>
                            <a:pt x="22" y="154"/>
                          </a:lnTo>
                          <a:lnTo>
                            <a:pt x="22" y="152"/>
                          </a:lnTo>
                          <a:lnTo>
                            <a:pt x="23" y="152"/>
                          </a:lnTo>
                          <a:lnTo>
                            <a:pt x="25" y="150"/>
                          </a:lnTo>
                          <a:lnTo>
                            <a:pt x="25" y="148"/>
                          </a:lnTo>
                          <a:lnTo>
                            <a:pt x="27" y="148"/>
                          </a:lnTo>
                          <a:lnTo>
                            <a:pt x="29" y="148"/>
                          </a:lnTo>
                          <a:lnTo>
                            <a:pt x="31" y="146"/>
                          </a:lnTo>
                          <a:lnTo>
                            <a:pt x="31" y="144"/>
                          </a:lnTo>
                          <a:lnTo>
                            <a:pt x="33" y="144"/>
                          </a:lnTo>
                          <a:lnTo>
                            <a:pt x="35" y="144"/>
                          </a:lnTo>
                          <a:lnTo>
                            <a:pt x="35" y="146"/>
                          </a:lnTo>
                          <a:lnTo>
                            <a:pt x="35" y="148"/>
                          </a:lnTo>
                          <a:lnTo>
                            <a:pt x="35" y="150"/>
                          </a:lnTo>
                          <a:lnTo>
                            <a:pt x="35" y="152"/>
                          </a:lnTo>
                          <a:lnTo>
                            <a:pt x="37" y="152"/>
                          </a:lnTo>
                          <a:lnTo>
                            <a:pt x="37" y="154"/>
                          </a:lnTo>
                          <a:lnTo>
                            <a:pt x="37" y="155"/>
                          </a:lnTo>
                          <a:lnTo>
                            <a:pt x="37" y="157"/>
                          </a:lnTo>
                          <a:lnTo>
                            <a:pt x="37" y="159"/>
                          </a:lnTo>
                          <a:lnTo>
                            <a:pt x="39" y="159"/>
                          </a:lnTo>
                          <a:lnTo>
                            <a:pt x="39" y="157"/>
                          </a:lnTo>
                          <a:lnTo>
                            <a:pt x="39" y="155"/>
                          </a:lnTo>
                          <a:lnTo>
                            <a:pt x="39" y="154"/>
                          </a:lnTo>
                          <a:lnTo>
                            <a:pt x="39" y="152"/>
                          </a:lnTo>
                          <a:lnTo>
                            <a:pt x="41" y="152"/>
                          </a:lnTo>
                          <a:lnTo>
                            <a:pt x="43" y="152"/>
                          </a:lnTo>
                          <a:lnTo>
                            <a:pt x="45" y="152"/>
                          </a:lnTo>
                          <a:lnTo>
                            <a:pt x="47" y="152"/>
                          </a:lnTo>
                          <a:lnTo>
                            <a:pt x="48" y="152"/>
                          </a:lnTo>
                          <a:lnTo>
                            <a:pt x="50" y="152"/>
                          </a:lnTo>
                          <a:lnTo>
                            <a:pt x="50" y="154"/>
                          </a:lnTo>
                          <a:lnTo>
                            <a:pt x="50" y="155"/>
                          </a:lnTo>
                          <a:lnTo>
                            <a:pt x="50" y="157"/>
                          </a:lnTo>
                          <a:lnTo>
                            <a:pt x="52" y="157"/>
                          </a:lnTo>
                          <a:lnTo>
                            <a:pt x="54" y="157"/>
                          </a:lnTo>
                          <a:lnTo>
                            <a:pt x="54" y="155"/>
                          </a:lnTo>
                          <a:lnTo>
                            <a:pt x="56" y="155"/>
                          </a:lnTo>
                          <a:lnTo>
                            <a:pt x="56" y="154"/>
                          </a:lnTo>
                          <a:lnTo>
                            <a:pt x="54" y="154"/>
                          </a:lnTo>
                          <a:lnTo>
                            <a:pt x="54" y="152"/>
                          </a:lnTo>
                          <a:lnTo>
                            <a:pt x="54" y="150"/>
                          </a:lnTo>
                          <a:lnTo>
                            <a:pt x="52" y="148"/>
                          </a:lnTo>
                          <a:lnTo>
                            <a:pt x="52" y="146"/>
                          </a:lnTo>
                          <a:lnTo>
                            <a:pt x="54" y="144"/>
                          </a:lnTo>
                          <a:lnTo>
                            <a:pt x="56" y="144"/>
                          </a:lnTo>
                          <a:lnTo>
                            <a:pt x="58" y="146"/>
                          </a:lnTo>
                          <a:lnTo>
                            <a:pt x="58" y="148"/>
                          </a:lnTo>
                          <a:lnTo>
                            <a:pt x="58" y="150"/>
                          </a:lnTo>
                          <a:lnTo>
                            <a:pt x="60" y="150"/>
                          </a:lnTo>
                          <a:lnTo>
                            <a:pt x="60" y="152"/>
                          </a:lnTo>
                          <a:lnTo>
                            <a:pt x="60" y="154"/>
                          </a:lnTo>
                          <a:lnTo>
                            <a:pt x="58" y="154"/>
                          </a:lnTo>
                          <a:lnTo>
                            <a:pt x="58" y="155"/>
                          </a:lnTo>
                          <a:lnTo>
                            <a:pt x="56" y="157"/>
                          </a:lnTo>
                          <a:lnTo>
                            <a:pt x="56" y="159"/>
                          </a:lnTo>
                          <a:lnTo>
                            <a:pt x="58" y="159"/>
                          </a:lnTo>
                          <a:lnTo>
                            <a:pt x="58" y="161"/>
                          </a:lnTo>
                          <a:lnTo>
                            <a:pt x="60" y="161"/>
                          </a:lnTo>
                          <a:lnTo>
                            <a:pt x="60" y="159"/>
                          </a:lnTo>
                          <a:lnTo>
                            <a:pt x="62" y="159"/>
                          </a:lnTo>
                          <a:lnTo>
                            <a:pt x="62" y="157"/>
                          </a:lnTo>
                          <a:lnTo>
                            <a:pt x="62" y="155"/>
                          </a:lnTo>
                          <a:lnTo>
                            <a:pt x="62" y="154"/>
                          </a:lnTo>
                          <a:lnTo>
                            <a:pt x="64" y="154"/>
                          </a:lnTo>
                          <a:lnTo>
                            <a:pt x="66" y="154"/>
                          </a:lnTo>
                          <a:lnTo>
                            <a:pt x="68" y="154"/>
                          </a:lnTo>
                          <a:lnTo>
                            <a:pt x="70" y="154"/>
                          </a:lnTo>
                          <a:lnTo>
                            <a:pt x="71" y="154"/>
                          </a:lnTo>
                          <a:lnTo>
                            <a:pt x="71" y="155"/>
                          </a:lnTo>
                          <a:lnTo>
                            <a:pt x="71" y="157"/>
                          </a:lnTo>
                          <a:lnTo>
                            <a:pt x="70" y="157"/>
                          </a:lnTo>
                          <a:lnTo>
                            <a:pt x="70" y="159"/>
                          </a:lnTo>
                          <a:lnTo>
                            <a:pt x="68" y="159"/>
                          </a:lnTo>
                          <a:lnTo>
                            <a:pt x="70" y="159"/>
                          </a:lnTo>
                          <a:lnTo>
                            <a:pt x="70" y="161"/>
                          </a:lnTo>
                          <a:lnTo>
                            <a:pt x="71" y="161"/>
                          </a:lnTo>
                          <a:lnTo>
                            <a:pt x="73" y="161"/>
                          </a:lnTo>
                          <a:lnTo>
                            <a:pt x="73" y="159"/>
                          </a:lnTo>
                          <a:lnTo>
                            <a:pt x="75" y="159"/>
                          </a:lnTo>
                          <a:lnTo>
                            <a:pt x="75" y="157"/>
                          </a:lnTo>
                          <a:lnTo>
                            <a:pt x="75" y="155"/>
                          </a:lnTo>
                          <a:lnTo>
                            <a:pt x="75" y="154"/>
                          </a:lnTo>
                          <a:lnTo>
                            <a:pt x="75" y="152"/>
                          </a:lnTo>
                          <a:lnTo>
                            <a:pt x="73" y="152"/>
                          </a:lnTo>
                          <a:lnTo>
                            <a:pt x="75" y="152"/>
                          </a:lnTo>
                          <a:lnTo>
                            <a:pt x="75" y="150"/>
                          </a:lnTo>
                          <a:lnTo>
                            <a:pt x="77" y="150"/>
                          </a:lnTo>
                          <a:lnTo>
                            <a:pt x="79" y="150"/>
                          </a:lnTo>
                          <a:lnTo>
                            <a:pt x="81" y="150"/>
                          </a:lnTo>
                          <a:lnTo>
                            <a:pt x="81" y="152"/>
                          </a:lnTo>
                          <a:lnTo>
                            <a:pt x="83" y="152"/>
                          </a:lnTo>
                          <a:lnTo>
                            <a:pt x="83" y="154"/>
                          </a:lnTo>
                          <a:lnTo>
                            <a:pt x="83" y="155"/>
                          </a:lnTo>
                          <a:lnTo>
                            <a:pt x="81" y="155"/>
                          </a:lnTo>
                          <a:lnTo>
                            <a:pt x="81" y="157"/>
                          </a:lnTo>
                          <a:lnTo>
                            <a:pt x="79" y="157"/>
                          </a:lnTo>
                          <a:lnTo>
                            <a:pt x="79" y="159"/>
                          </a:lnTo>
                          <a:lnTo>
                            <a:pt x="79" y="161"/>
                          </a:lnTo>
                          <a:lnTo>
                            <a:pt x="81" y="161"/>
                          </a:lnTo>
                          <a:lnTo>
                            <a:pt x="83" y="161"/>
                          </a:lnTo>
                          <a:lnTo>
                            <a:pt x="85" y="159"/>
                          </a:lnTo>
                          <a:lnTo>
                            <a:pt x="87" y="157"/>
                          </a:lnTo>
                          <a:lnTo>
                            <a:pt x="87" y="155"/>
                          </a:lnTo>
                          <a:lnTo>
                            <a:pt x="85" y="155"/>
                          </a:lnTo>
                          <a:lnTo>
                            <a:pt x="85" y="154"/>
                          </a:lnTo>
                          <a:lnTo>
                            <a:pt x="85" y="152"/>
                          </a:lnTo>
                          <a:lnTo>
                            <a:pt x="87" y="152"/>
                          </a:lnTo>
                          <a:lnTo>
                            <a:pt x="89" y="152"/>
                          </a:lnTo>
                          <a:lnTo>
                            <a:pt x="91" y="152"/>
                          </a:lnTo>
                          <a:lnTo>
                            <a:pt x="91" y="154"/>
                          </a:lnTo>
                          <a:lnTo>
                            <a:pt x="91" y="155"/>
                          </a:lnTo>
                          <a:lnTo>
                            <a:pt x="93" y="155"/>
                          </a:lnTo>
                          <a:lnTo>
                            <a:pt x="93" y="157"/>
                          </a:lnTo>
                          <a:lnTo>
                            <a:pt x="95" y="157"/>
                          </a:lnTo>
                          <a:lnTo>
                            <a:pt x="96" y="157"/>
                          </a:lnTo>
                          <a:lnTo>
                            <a:pt x="96" y="155"/>
                          </a:lnTo>
                          <a:lnTo>
                            <a:pt x="98" y="155"/>
                          </a:lnTo>
                          <a:lnTo>
                            <a:pt x="98" y="154"/>
                          </a:lnTo>
                          <a:lnTo>
                            <a:pt x="100" y="154"/>
                          </a:lnTo>
                          <a:lnTo>
                            <a:pt x="102" y="152"/>
                          </a:lnTo>
                          <a:lnTo>
                            <a:pt x="104" y="152"/>
                          </a:lnTo>
                          <a:lnTo>
                            <a:pt x="106" y="152"/>
                          </a:lnTo>
                          <a:lnTo>
                            <a:pt x="106" y="154"/>
                          </a:lnTo>
                          <a:lnTo>
                            <a:pt x="108" y="154"/>
                          </a:lnTo>
                          <a:lnTo>
                            <a:pt x="108" y="155"/>
                          </a:lnTo>
                          <a:lnTo>
                            <a:pt x="110" y="155"/>
                          </a:lnTo>
                          <a:lnTo>
                            <a:pt x="110" y="154"/>
                          </a:lnTo>
                          <a:lnTo>
                            <a:pt x="112" y="154"/>
                          </a:lnTo>
                          <a:lnTo>
                            <a:pt x="112" y="152"/>
                          </a:lnTo>
                          <a:lnTo>
                            <a:pt x="110" y="152"/>
                          </a:lnTo>
                          <a:lnTo>
                            <a:pt x="110" y="150"/>
                          </a:lnTo>
                          <a:lnTo>
                            <a:pt x="110" y="148"/>
                          </a:lnTo>
                          <a:lnTo>
                            <a:pt x="108" y="148"/>
                          </a:lnTo>
                          <a:lnTo>
                            <a:pt x="106" y="148"/>
                          </a:lnTo>
                          <a:lnTo>
                            <a:pt x="104" y="148"/>
                          </a:lnTo>
                          <a:lnTo>
                            <a:pt x="102" y="148"/>
                          </a:lnTo>
                          <a:lnTo>
                            <a:pt x="102" y="146"/>
                          </a:lnTo>
                          <a:lnTo>
                            <a:pt x="104" y="146"/>
                          </a:lnTo>
                          <a:lnTo>
                            <a:pt x="106" y="146"/>
                          </a:lnTo>
                          <a:lnTo>
                            <a:pt x="108" y="146"/>
                          </a:lnTo>
                          <a:lnTo>
                            <a:pt x="110" y="144"/>
                          </a:lnTo>
                          <a:lnTo>
                            <a:pt x="112" y="144"/>
                          </a:lnTo>
                          <a:lnTo>
                            <a:pt x="114" y="144"/>
                          </a:lnTo>
                          <a:lnTo>
                            <a:pt x="116" y="144"/>
                          </a:lnTo>
                          <a:lnTo>
                            <a:pt x="116" y="142"/>
                          </a:lnTo>
                          <a:lnTo>
                            <a:pt x="116" y="140"/>
                          </a:lnTo>
                          <a:lnTo>
                            <a:pt x="118" y="140"/>
                          </a:lnTo>
                          <a:lnTo>
                            <a:pt x="118" y="142"/>
                          </a:lnTo>
                          <a:lnTo>
                            <a:pt x="118" y="144"/>
                          </a:lnTo>
                          <a:lnTo>
                            <a:pt x="116" y="144"/>
                          </a:lnTo>
                          <a:lnTo>
                            <a:pt x="118" y="144"/>
                          </a:lnTo>
                          <a:lnTo>
                            <a:pt x="118" y="146"/>
                          </a:lnTo>
                          <a:lnTo>
                            <a:pt x="118" y="144"/>
                          </a:lnTo>
                          <a:lnTo>
                            <a:pt x="119" y="144"/>
                          </a:lnTo>
                          <a:lnTo>
                            <a:pt x="119" y="146"/>
                          </a:lnTo>
                          <a:lnTo>
                            <a:pt x="121" y="146"/>
                          </a:lnTo>
                          <a:lnTo>
                            <a:pt x="123" y="144"/>
                          </a:lnTo>
                          <a:lnTo>
                            <a:pt x="123" y="142"/>
                          </a:lnTo>
                          <a:lnTo>
                            <a:pt x="125" y="142"/>
                          </a:lnTo>
                          <a:lnTo>
                            <a:pt x="127" y="142"/>
                          </a:lnTo>
                          <a:lnTo>
                            <a:pt x="127" y="140"/>
                          </a:lnTo>
                          <a:lnTo>
                            <a:pt x="129" y="140"/>
                          </a:lnTo>
                          <a:lnTo>
                            <a:pt x="131" y="140"/>
                          </a:lnTo>
                          <a:lnTo>
                            <a:pt x="131" y="142"/>
                          </a:lnTo>
                          <a:lnTo>
                            <a:pt x="131" y="144"/>
                          </a:lnTo>
                          <a:lnTo>
                            <a:pt x="131" y="146"/>
                          </a:lnTo>
                          <a:lnTo>
                            <a:pt x="129" y="146"/>
                          </a:lnTo>
                          <a:lnTo>
                            <a:pt x="129" y="148"/>
                          </a:lnTo>
                          <a:lnTo>
                            <a:pt x="129" y="150"/>
                          </a:lnTo>
                          <a:lnTo>
                            <a:pt x="131" y="150"/>
                          </a:lnTo>
                          <a:lnTo>
                            <a:pt x="133" y="150"/>
                          </a:lnTo>
                          <a:lnTo>
                            <a:pt x="135" y="150"/>
                          </a:lnTo>
                          <a:lnTo>
                            <a:pt x="135" y="148"/>
                          </a:lnTo>
                          <a:lnTo>
                            <a:pt x="137" y="148"/>
                          </a:lnTo>
                          <a:lnTo>
                            <a:pt x="137" y="146"/>
                          </a:lnTo>
                          <a:lnTo>
                            <a:pt x="139" y="146"/>
                          </a:lnTo>
                          <a:lnTo>
                            <a:pt x="141" y="148"/>
                          </a:lnTo>
                          <a:lnTo>
                            <a:pt x="141" y="146"/>
                          </a:lnTo>
                          <a:lnTo>
                            <a:pt x="143" y="146"/>
                          </a:lnTo>
                          <a:lnTo>
                            <a:pt x="143" y="144"/>
                          </a:lnTo>
                          <a:lnTo>
                            <a:pt x="141" y="144"/>
                          </a:lnTo>
                          <a:lnTo>
                            <a:pt x="139" y="144"/>
                          </a:lnTo>
                          <a:lnTo>
                            <a:pt x="139" y="142"/>
                          </a:lnTo>
                          <a:lnTo>
                            <a:pt x="137" y="142"/>
                          </a:lnTo>
                          <a:lnTo>
                            <a:pt x="137" y="140"/>
                          </a:lnTo>
                          <a:lnTo>
                            <a:pt x="139" y="138"/>
                          </a:lnTo>
                          <a:lnTo>
                            <a:pt x="141" y="138"/>
                          </a:lnTo>
                          <a:lnTo>
                            <a:pt x="143" y="138"/>
                          </a:lnTo>
                          <a:lnTo>
                            <a:pt x="143" y="140"/>
                          </a:lnTo>
                          <a:lnTo>
                            <a:pt x="144" y="140"/>
                          </a:lnTo>
                          <a:lnTo>
                            <a:pt x="144" y="142"/>
                          </a:lnTo>
                          <a:lnTo>
                            <a:pt x="144" y="144"/>
                          </a:lnTo>
                          <a:lnTo>
                            <a:pt x="144" y="146"/>
                          </a:lnTo>
                          <a:lnTo>
                            <a:pt x="146" y="146"/>
                          </a:lnTo>
                          <a:lnTo>
                            <a:pt x="146" y="144"/>
                          </a:lnTo>
                          <a:lnTo>
                            <a:pt x="148" y="142"/>
                          </a:lnTo>
                          <a:lnTo>
                            <a:pt x="150" y="142"/>
                          </a:lnTo>
                          <a:lnTo>
                            <a:pt x="150" y="140"/>
                          </a:lnTo>
                          <a:lnTo>
                            <a:pt x="152" y="140"/>
                          </a:lnTo>
                          <a:lnTo>
                            <a:pt x="152" y="138"/>
                          </a:lnTo>
                          <a:lnTo>
                            <a:pt x="154" y="138"/>
                          </a:lnTo>
                          <a:lnTo>
                            <a:pt x="154" y="136"/>
                          </a:lnTo>
                          <a:lnTo>
                            <a:pt x="156" y="136"/>
                          </a:lnTo>
                          <a:lnTo>
                            <a:pt x="156" y="134"/>
                          </a:lnTo>
                          <a:lnTo>
                            <a:pt x="158" y="132"/>
                          </a:lnTo>
                          <a:lnTo>
                            <a:pt x="158" y="134"/>
                          </a:lnTo>
                          <a:lnTo>
                            <a:pt x="160" y="134"/>
                          </a:lnTo>
                          <a:lnTo>
                            <a:pt x="162" y="134"/>
                          </a:lnTo>
                          <a:lnTo>
                            <a:pt x="162" y="132"/>
                          </a:lnTo>
                          <a:lnTo>
                            <a:pt x="162" y="131"/>
                          </a:lnTo>
                          <a:lnTo>
                            <a:pt x="164" y="131"/>
                          </a:lnTo>
                          <a:lnTo>
                            <a:pt x="166" y="132"/>
                          </a:lnTo>
                          <a:lnTo>
                            <a:pt x="166" y="134"/>
                          </a:lnTo>
                          <a:lnTo>
                            <a:pt x="166" y="136"/>
                          </a:lnTo>
                          <a:lnTo>
                            <a:pt x="166" y="138"/>
                          </a:lnTo>
                          <a:lnTo>
                            <a:pt x="167" y="136"/>
                          </a:lnTo>
                          <a:lnTo>
                            <a:pt x="167" y="134"/>
                          </a:lnTo>
                          <a:lnTo>
                            <a:pt x="169" y="134"/>
                          </a:lnTo>
                          <a:lnTo>
                            <a:pt x="171" y="132"/>
                          </a:lnTo>
                          <a:lnTo>
                            <a:pt x="173" y="131"/>
                          </a:lnTo>
                          <a:lnTo>
                            <a:pt x="175" y="131"/>
                          </a:lnTo>
                          <a:lnTo>
                            <a:pt x="175" y="129"/>
                          </a:lnTo>
                          <a:lnTo>
                            <a:pt x="177" y="129"/>
                          </a:lnTo>
                          <a:lnTo>
                            <a:pt x="177" y="127"/>
                          </a:lnTo>
                          <a:lnTo>
                            <a:pt x="179" y="127"/>
                          </a:lnTo>
                          <a:lnTo>
                            <a:pt x="181" y="127"/>
                          </a:lnTo>
                          <a:lnTo>
                            <a:pt x="183" y="127"/>
                          </a:lnTo>
                          <a:lnTo>
                            <a:pt x="185" y="127"/>
                          </a:lnTo>
                          <a:lnTo>
                            <a:pt x="185" y="125"/>
                          </a:lnTo>
                          <a:lnTo>
                            <a:pt x="183" y="125"/>
                          </a:lnTo>
                          <a:lnTo>
                            <a:pt x="183" y="123"/>
                          </a:lnTo>
                          <a:lnTo>
                            <a:pt x="183" y="121"/>
                          </a:lnTo>
                          <a:lnTo>
                            <a:pt x="185" y="119"/>
                          </a:lnTo>
                          <a:lnTo>
                            <a:pt x="187" y="119"/>
                          </a:lnTo>
                          <a:lnTo>
                            <a:pt x="189" y="119"/>
                          </a:lnTo>
                          <a:lnTo>
                            <a:pt x="189" y="121"/>
                          </a:lnTo>
                          <a:lnTo>
                            <a:pt x="191" y="121"/>
                          </a:lnTo>
                          <a:lnTo>
                            <a:pt x="191" y="123"/>
                          </a:lnTo>
                          <a:lnTo>
                            <a:pt x="192" y="123"/>
                          </a:lnTo>
                          <a:lnTo>
                            <a:pt x="194" y="123"/>
                          </a:lnTo>
                          <a:lnTo>
                            <a:pt x="194" y="121"/>
                          </a:lnTo>
                          <a:lnTo>
                            <a:pt x="194" y="119"/>
                          </a:lnTo>
                          <a:lnTo>
                            <a:pt x="194" y="117"/>
                          </a:lnTo>
                          <a:lnTo>
                            <a:pt x="192" y="117"/>
                          </a:lnTo>
                          <a:lnTo>
                            <a:pt x="192" y="115"/>
                          </a:lnTo>
                          <a:lnTo>
                            <a:pt x="192" y="113"/>
                          </a:lnTo>
                          <a:lnTo>
                            <a:pt x="191" y="113"/>
                          </a:lnTo>
                          <a:lnTo>
                            <a:pt x="189" y="113"/>
                          </a:lnTo>
                          <a:lnTo>
                            <a:pt x="189" y="115"/>
                          </a:lnTo>
                          <a:lnTo>
                            <a:pt x="187" y="115"/>
                          </a:lnTo>
                          <a:lnTo>
                            <a:pt x="187" y="113"/>
                          </a:lnTo>
                          <a:lnTo>
                            <a:pt x="187" y="111"/>
                          </a:lnTo>
                          <a:lnTo>
                            <a:pt x="187" y="109"/>
                          </a:lnTo>
                          <a:lnTo>
                            <a:pt x="189" y="107"/>
                          </a:lnTo>
                          <a:lnTo>
                            <a:pt x="191" y="107"/>
                          </a:lnTo>
                          <a:lnTo>
                            <a:pt x="192" y="107"/>
                          </a:lnTo>
                          <a:lnTo>
                            <a:pt x="194" y="107"/>
                          </a:lnTo>
                          <a:lnTo>
                            <a:pt x="194" y="106"/>
                          </a:lnTo>
                          <a:lnTo>
                            <a:pt x="196" y="106"/>
                          </a:lnTo>
                          <a:lnTo>
                            <a:pt x="196" y="104"/>
                          </a:lnTo>
                          <a:lnTo>
                            <a:pt x="196" y="102"/>
                          </a:lnTo>
                          <a:lnTo>
                            <a:pt x="196" y="100"/>
                          </a:lnTo>
                          <a:lnTo>
                            <a:pt x="196" y="98"/>
                          </a:lnTo>
                          <a:lnTo>
                            <a:pt x="196" y="96"/>
                          </a:lnTo>
                          <a:lnTo>
                            <a:pt x="198" y="96"/>
                          </a:lnTo>
                          <a:lnTo>
                            <a:pt x="200" y="96"/>
                          </a:lnTo>
                          <a:lnTo>
                            <a:pt x="200" y="98"/>
                          </a:lnTo>
                          <a:lnTo>
                            <a:pt x="202" y="98"/>
                          </a:lnTo>
                          <a:lnTo>
                            <a:pt x="202" y="96"/>
                          </a:lnTo>
                          <a:lnTo>
                            <a:pt x="204" y="96"/>
                          </a:lnTo>
                          <a:lnTo>
                            <a:pt x="204" y="94"/>
                          </a:lnTo>
                          <a:lnTo>
                            <a:pt x="206" y="94"/>
                          </a:lnTo>
                          <a:lnTo>
                            <a:pt x="208" y="94"/>
                          </a:lnTo>
                          <a:lnTo>
                            <a:pt x="210" y="94"/>
                          </a:lnTo>
                          <a:lnTo>
                            <a:pt x="210" y="92"/>
                          </a:lnTo>
                          <a:lnTo>
                            <a:pt x="212" y="92"/>
                          </a:lnTo>
                          <a:lnTo>
                            <a:pt x="214" y="90"/>
                          </a:lnTo>
                          <a:lnTo>
                            <a:pt x="214" y="88"/>
                          </a:lnTo>
                          <a:lnTo>
                            <a:pt x="215" y="88"/>
                          </a:lnTo>
                          <a:lnTo>
                            <a:pt x="217" y="86"/>
                          </a:lnTo>
                          <a:lnTo>
                            <a:pt x="219" y="86"/>
                          </a:lnTo>
                          <a:lnTo>
                            <a:pt x="221" y="84"/>
                          </a:lnTo>
                          <a:lnTo>
                            <a:pt x="223" y="84"/>
                          </a:lnTo>
                          <a:lnTo>
                            <a:pt x="223" y="83"/>
                          </a:lnTo>
                          <a:lnTo>
                            <a:pt x="225" y="83"/>
                          </a:lnTo>
                          <a:lnTo>
                            <a:pt x="227" y="83"/>
                          </a:lnTo>
                          <a:lnTo>
                            <a:pt x="229" y="83"/>
                          </a:lnTo>
                          <a:lnTo>
                            <a:pt x="229" y="84"/>
                          </a:lnTo>
                          <a:lnTo>
                            <a:pt x="231" y="84"/>
                          </a:lnTo>
                          <a:lnTo>
                            <a:pt x="231" y="86"/>
                          </a:lnTo>
                          <a:lnTo>
                            <a:pt x="231" y="88"/>
                          </a:lnTo>
                          <a:lnTo>
                            <a:pt x="231" y="90"/>
                          </a:lnTo>
                          <a:lnTo>
                            <a:pt x="233" y="92"/>
                          </a:lnTo>
                          <a:lnTo>
                            <a:pt x="235" y="92"/>
                          </a:lnTo>
                          <a:lnTo>
                            <a:pt x="237" y="92"/>
                          </a:lnTo>
                          <a:lnTo>
                            <a:pt x="237" y="94"/>
                          </a:lnTo>
                          <a:lnTo>
                            <a:pt x="239" y="94"/>
                          </a:lnTo>
                          <a:lnTo>
                            <a:pt x="240" y="96"/>
                          </a:lnTo>
                          <a:lnTo>
                            <a:pt x="242" y="96"/>
                          </a:lnTo>
                          <a:lnTo>
                            <a:pt x="244" y="96"/>
                          </a:lnTo>
                          <a:lnTo>
                            <a:pt x="244" y="94"/>
                          </a:lnTo>
                          <a:lnTo>
                            <a:pt x="246" y="94"/>
                          </a:lnTo>
                          <a:lnTo>
                            <a:pt x="248" y="94"/>
                          </a:lnTo>
                          <a:lnTo>
                            <a:pt x="248" y="92"/>
                          </a:lnTo>
                          <a:lnTo>
                            <a:pt x="250" y="92"/>
                          </a:lnTo>
                          <a:lnTo>
                            <a:pt x="250" y="90"/>
                          </a:lnTo>
                          <a:lnTo>
                            <a:pt x="250" y="88"/>
                          </a:lnTo>
                          <a:lnTo>
                            <a:pt x="252" y="88"/>
                          </a:lnTo>
                          <a:lnTo>
                            <a:pt x="252" y="86"/>
                          </a:lnTo>
                          <a:lnTo>
                            <a:pt x="252" y="84"/>
                          </a:lnTo>
                          <a:lnTo>
                            <a:pt x="254" y="83"/>
                          </a:lnTo>
                          <a:lnTo>
                            <a:pt x="256" y="81"/>
                          </a:lnTo>
                          <a:lnTo>
                            <a:pt x="258" y="81"/>
                          </a:lnTo>
                          <a:lnTo>
                            <a:pt x="260" y="81"/>
                          </a:lnTo>
                          <a:lnTo>
                            <a:pt x="262" y="83"/>
                          </a:lnTo>
                          <a:lnTo>
                            <a:pt x="263" y="83"/>
                          </a:lnTo>
                          <a:lnTo>
                            <a:pt x="263" y="84"/>
                          </a:lnTo>
                          <a:lnTo>
                            <a:pt x="265" y="84"/>
                          </a:lnTo>
                          <a:lnTo>
                            <a:pt x="265" y="86"/>
                          </a:lnTo>
                          <a:lnTo>
                            <a:pt x="265" y="88"/>
                          </a:lnTo>
                          <a:lnTo>
                            <a:pt x="263" y="88"/>
                          </a:lnTo>
                          <a:lnTo>
                            <a:pt x="263" y="90"/>
                          </a:lnTo>
                          <a:lnTo>
                            <a:pt x="263" y="92"/>
                          </a:lnTo>
                          <a:lnTo>
                            <a:pt x="265" y="92"/>
                          </a:lnTo>
                          <a:lnTo>
                            <a:pt x="265" y="94"/>
                          </a:lnTo>
                          <a:lnTo>
                            <a:pt x="267" y="94"/>
                          </a:lnTo>
                          <a:lnTo>
                            <a:pt x="269" y="94"/>
                          </a:lnTo>
                          <a:lnTo>
                            <a:pt x="271" y="94"/>
                          </a:lnTo>
                          <a:lnTo>
                            <a:pt x="271" y="92"/>
                          </a:lnTo>
                          <a:lnTo>
                            <a:pt x="271" y="90"/>
                          </a:lnTo>
                          <a:lnTo>
                            <a:pt x="269" y="88"/>
                          </a:lnTo>
                          <a:lnTo>
                            <a:pt x="269" y="86"/>
                          </a:lnTo>
                          <a:lnTo>
                            <a:pt x="271" y="84"/>
                          </a:lnTo>
                          <a:lnTo>
                            <a:pt x="273" y="83"/>
                          </a:lnTo>
                          <a:lnTo>
                            <a:pt x="275" y="81"/>
                          </a:lnTo>
                          <a:lnTo>
                            <a:pt x="277" y="81"/>
                          </a:lnTo>
                          <a:lnTo>
                            <a:pt x="277" y="79"/>
                          </a:lnTo>
                          <a:lnTo>
                            <a:pt x="279" y="79"/>
                          </a:lnTo>
                          <a:lnTo>
                            <a:pt x="279" y="81"/>
                          </a:lnTo>
                          <a:lnTo>
                            <a:pt x="281" y="81"/>
                          </a:lnTo>
                          <a:lnTo>
                            <a:pt x="281" y="83"/>
                          </a:lnTo>
                          <a:lnTo>
                            <a:pt x="283" y="83"/>
                          </a:lnTo>
                          <a:lnTo>
                            <a:pt x="283" y="84"/>
                          </a:lnTo>
                          <a:lnTo>
                            <a:pt x="285" y="86"/>
                          </a:lnTo>
                          <a:lnTo>
                            <a:pt x="285" y="88"/>
                          </a:lnTo>
                          <a:lnTo>
                            <a:pt x="283" y="88"/>
                          </a:lnTo>
                          <a:lnTo>
                            <a:pt x="283" y="90"/>
                          </a:lnTo>
                          <a:lnTo>
                            <a:pt x="283" y="92"/>
                          </a:lnTo>
                          <a:lnTo>
                            <a:pt x="285" y="92"/>
                          </a:lnTo>
                          <a:lnTo>
                            <a:pt x="287" y="92"/>
                          </a:lnTo>
                          <a:lnTo>
                            <a:pt x="287" y="90"/>
                          </a:lnTo>
                          <a:lnTo>
                            <a:pt x="288" y="88"/>
                          </a:lnTo>
                          <a:lnTo>
                            <a:pt x="287" y="88"/>
                          </a:lnTo>
                          <a:lnTo>
                            <a:pt x="287" y="86"/>
                          </a:lnTo>
                          <a:lnTo>
                            <a:pt x="287" y="84"/>
                          </a:lnTo>
                          <a:lnTo>
                            <a:pt x="287" y="83"/>
                          </a:lnTo>
                          <a:lnTo>
                            <a:pt x="287" y="81"/>
                          </a:lnTo>
                          <a:lnTo>
                            <a:pt x="287" y="79"/>
                          </a:lnTo>
                          <a:lnTo>
                            <a:pt x="285" y="77"/>
                          </a:lnTo>
                          <a:lnTo>
                            <a:pt x="287" y="75"/>
                          </a:lnTo>
                          <a:lnTo>
                            <a:pt x="288" y="73"/>
                          </a:lnTo>
                          <a:lnTo>
                            <a:pt x="288" y="75"/>
                          </a:lnTo>
                          <a:lnTo>
                            <a:pt x="290" y="75"/>
                          </a:lnTo>
                          <a:lnTo>
                            <a:pt x="292" y="75"/>
                          </a:lnTo>
                          <a:lnTo>
                            <a:pt x="294" y="75"/>
                          </a:lnTo>
                          <a:lnTo>
                            <a:pt x="294" y="73"/>
                          </a:lnTo>
                          <a:lnTo>
                            <a:pt x="294" y="71"/>
                          </a:lnTo>
                          <a:lnTo>
                            <a:pt x="292" y="71"/>
                          </a:lnTo>
                          <a:lnTo>
                            <a:pt x="292" y="69"/>
                          </a:lnTo>
                          <a:lnTo>
                            <a:pt x="290" y="69"/>
                          </a:lnTo>
                          <a:lnTo>
                            <a:pt x="290" y="67"/>
                          </a:lnTo>
                          <a:lnTo>
                            <a:pt x="290" y="65"/>
                          </a:lnTo>
                          <a:lnTo>
                            <a:pt x="292" y="65"/>
                          </a:lnTo>
                          <a:lnTo>
                            <a:pt x="292" y="63"/>
                          </a:lnTo>
                          <a:lnTo>
                            <a:pt x="294" y="63"/>
                          </a:lnTo>
                          <a:lnTo>
                            <a:pt x="296" y="65"/>
                          </a:lnTo>
                          <a:lnTo>
                            <a:pt x="298" y="67"/>
                          </a:lnTo>
                          <a:lnTo>
                            <a:pt x="300" y="69"/>
                          </a:lnTo>
                          <a:lnTo>
                            <a:pt x="302" y="71"/>
                          </a:lnTo>
                          <a:lnTo>
                            <a:pt x="302" y="73"/>
                          </a:lnTo>
                          <a:lnTo>
                            <a:pt x="304" y="75"/>
                          </a:lnTo>
                          <a:lnTo>
                            <a:pt x="306" y="75"/>
                          </a:lnTo>
                          <a:lnTo>
                            <a:pt x="308" y="75"/>
                          </a:lnTo>
                          <a:lnTo>
                            <a:pt x="308" y="73"/>
                          </a:lnTo>
                          <a:lnTo>
                            <a:pt x="310" y="73"/>
                          </a:lnTo>
                          <a:lnTo>
                            <a:pt x="310" y="71"/>
                          </a:lnTo>
                          <a:lnTo>
                            <a:pt x="310" y="69"/>
                          </a:lnTo>
                          <a:lnTo>
                            <a:pt x="310" y="67"/>
                          </a:lnTo>
                          <a:lnTo>
                            <a:pt x="308" y="67"/>
                          </a:lnTo>
                          <a:lnTo>
                            <a:pt x="306" y="65"/>
                          </a:lnTo>
                          <a:lnTo>
                            <a:pt x="304" y="65"/>
                          </a:lnTo>
                          <a:lnTo>
                            <a:pt x="302" y="65"/>
                          </a:lnTo>
                          <a:lnTo>
                            <a:pt x="300" y="65"/>
                          </a:lnTo>
                          <a:lnTo>
                            <a:pt x="300" y="63"/>
                          </a:lnTo>
                          <a:lnTo>
                            <a:pt x="298" y="63"/>
                          </a:lnTo>
                          <a:lnTo>
                            <a:pt x="298" y="61"/>
                          </a:lnTo>
                          <a:lnTo>
                            <a:pt x="298" y="59"/>
                          </a:lnTo>
                          <a:lnTo>
                            <a:pt x="300" y="59"/>
                          </a:lnTo>
                          <a:lnTo>
                            <a:pt x="302" y="59"/>
                          </a:lnTo>
                          <a:lnTo>
                            <a:pt x="304" y="59"/>
                          </a:lnTo>
                          <a:lnTo>
                            <a:pt x="304" y="61"/>
                          </a:lnTo>
                          <a:lnTo>
                            <a:pt x="306" y="61"/>
                          </a:lnTo>
                          <a:lnTo>
                            <a:pt x="306" y="63"/>
                          </a:lnTo>
                          <a:lnTo>
                            <a:pt x="308" y="63"/>
                          </a:lnTo>
                          <a:lnTo>
                            <a:pt x="310" y="63"/>
                          </a:lnTo>
                          <a:lnTo>
                            <a:pt x="311" y="63"/>
                          </a:lnTo>
                          <a:lnTo>
                            <a:pt x="313" y="63"/>
                          </a:lnTo>
                          <a:lnTo>
                            <a:pt x="315" y="63"/>
                          </a:lnTo>
                          <a:lnTo>
                            <a:pt x="317" y="63"/>
                          </a:lnTo>
                          <a:lnTo>
                            <a:pt x="317" y="61"/>
                          </a:lnTo>
                          <a:lnTo>
                            <a:pt x="319" y="61"/>
                          </a:lnTo>
                          <a:lnTo>
                            <a:pt x="319" y="59"/>
                          </a:lnTo>
                          <a:lnTo>
                            <a:pt x="319" y="58"/>
                          </a:lnTo>
                          <a:lnTo>
                            <a:pt x="319" y="56"/>
                          </a:lnTo>
                          <a:lnTo>
                            <a:pt x="317" y="54"/>
                          </a:lnTo>
                          <a:lnTo>
                            <a:pt x="315" y="52"/>
                          </a:lnTo>
                          <a:lnTo>
                            <a:pt x="317" y="52"/>
                          </a:lnTo>
                          <a:lnTo>
                            <a:pt x="319" y="52"/>
                          </a:lnTo>
                          <a:lnTo>
                            <a:pt x="321" y="52"/>
                          </a:lnTo>
                          <a:lnTo>
                            <a:pt x="323" y="52"/>
                          </a:lnTo>
                          <a:lnTo>
                            <a:pt x="325" y="52"/>
                          </a:lnTo>
                          <a:lnTo>
                            <a:pt x="325" y="50"/>
                          </a:lnTo>
                          <a:lnTo>
                            <a:pt x="327" y="50"/>
                          </a:lnTo>
                          <a:lnTo>
                            <a:pt x="329" y="50"/>
                          </a:lnTo>
                          <a:lnTo>
                            <a:pt x="329" y="52"/>
                          </a:lnTo>
                          <a:lnTo>
                            <a:pt x="331" y="52"/>
                          </a:lnTo>
                          <a:lnTo>
                            <a:pt x="333" y="54"/>
                          </a:lnTo>
                          <a:lnTo>
                            <a:pt x="335" y="54"/>
                          </a:lnTo>
                          <a:lnTo>
                            <a:pt x="335" y="52"/>
                          </a:lnTo>
                          <a:lnTo>
                            <a:pt x="338" y="52"/>
                          </a:lnTo>
                          <a:lnTo>
                            <a:pt x="338" y="50"/>
                          </a:lnTo>
                          <a:lnTo>
                            <a:pt x="340" y="50"/>
                          </a:lnTo>
                          <a:lnTo>
                            <a:pt x="340" y="48"/>
                          </a:lnTo>
                          <a:lnTo>
                            <a:pt x="342" y="48"/>
                          </a:lnTo>
                          <a:lnTo>
                            <a:pt x="342" y="46"/>
                          </a:lnTo>
                          <a:lnTo>
                            <a:pt x="344" y="44"/>
                          </a:lnTo>
                          <a:lnTo>
                            <a:pt x="344" y="42"/>
                          </a:lnTo>
                          <a:lnTo>
                            <a:pt x="346" y="40"/>
                          </a:lnTo>
                          <a:lnTo>
                            <a:pt x="346" y="38"/>
                          </a:lnTo>
                          <a:lnTo>
                            <a:pt x="348" y="38"/>
                          </a:lnTo>
                          <a:lnTo>
                            <a:pt x="350" y="36"/>
                          </a:lnTo>
                          <a:lnTo>
                            <a:pt x="352" y="36"/>
                          </a:lnTo>
                          <a:lnTo>
                            <a:pt x="354" y="36"/>
                          </a:lnTo>
                          <a:lnTo>
                            <a:pt x="356" y="35"/>
                          </a:lnTo>
                          <a:lnTo>
                            <a:pt x="358" y="35"/>
                          </a:lnTo>
                          <a:lnTo>
                            <a:pt x="358" y="33"/>
                          </a:lnTo>
                          <a:lnTo>
                            <a:pt x="359" y="33"/>
                          </a:lnTo>
                          <a:lnTo>
                            <a:pt x="359" y="35"/>
                          </a:lnTo>
                          <a:lnTo>
                            <a:pt x="361" y="35"/>
                          </a:lnTo>
                          <a:lnTo>
                            <a:pt x="361" y="36"/>
                          </a:lnTo>
                          <a:lnTo>
                            <a:pt x="363" y="38"/>
                          </a:lnTo>
                          <a:lnTo>
                            <a:pt x="363" y="40"/>
                          </a:lnTo>
                          <a:lnTo>
                            <a:pt x="365" y="40"/>
                          </a:lnTo>
                          <a:lnTo>
                            <a:pt x="367" y="40"/>
                          </a:lnTo>
                          <a:lnTo>
                            <a:pt x="369" y="40"/>
                          </a:lnTo>
                          <a:lnTo>
                            <a:pt x="371" y="38"/>
                          </a:lnTo>
                          <a:lnTo>
                            <a:pt x="371" y="36"/>
                          </a:lnTo>
                          <a:lnTo>
                            <a:pt x="371" y="35"/>
                          </a:lnTo>
                          <a:lnTo>
                            <a:pt x="371" y="33"/>
                          </a:lnTo>
                          <a:lnTo>
                            <a:pt x="369" y="31"/>
                          </a:lnTo>
                          <a:lnTo>
                            <a:pt x="371" y="29"/>
                          </a:lnTo>
                          <a:lnTo>
                            <a:pt x="373" y="27"/>
                          </a:lnTo>
                          <a:lnTo>
                            <a:pt x="375" y="27"/>
                          </a:lnTo>
                          <a:lnTo>
                            <a:pt x="377" y="29"/>
                          </a:lnTo>
                          <a:lnTo>
                            <a:pt x="377" y="31"/>
                          </a:lnTo>
                          <a:lnTo>
                            <a:pt x="379" y="31"/>
                          </a:lnTo>
                          <a:lnTo>
                            <a:pt x="379" y="33"/>
                          </a:lnTo>
                          <a:lnTo>
                            <a:pt x="381" y="33"/>
                          </a:lnTo>
                          <a:lnTo>
                            <a:pt x="381" y="35"/>
                          </a:lnTo>
                          <a:lnTo>
                            <a:pt x="381" y="36"/>
                          </a:lnTo>
                          <a:lnTo>
                            <a:pt x="383" y="36"/>
                          </a:lnTo>
                          <a:lnTo>
                            <a:pt x="383" y="38"/>
                          </a:lnTo>
                          <a:lnTo>
                            <a:pt x="384" y="40"/>
                          </a:lnTo>
                          <a:lnTo>
                            <a:pt x="386" y="40"/>
                          </a:lnTo>
                          <a:lnTo>
                            <a:pt x="388" y="42"/>
                          </a:lnTo>
                          <a:lnTo>
                            <a:pt x="390" y="42"/>
                          </a:lnTo>
                          <a:lnTo>
                            <a:pt x="390" y="40"/>
                          </a:lnTo>
                          <a:lnTo>
                            <a:pt x="392" y="40"/>
                          </a:lnTo>
                          <a:lnTo>
                            <a:pt x="392" y="38"/>
                          </a:lnTo>
                          <a:lnTo>
                            <a:pt x="394" y="36"/>
                          </a:lnTo>
                          <a:lnTo>
                            <a:pt x="394" y="35"/>
                          </a:lnTo>
                          <a:lnTo>
                            <a:pt x="392" y="35"/>
                          </a:lnTo>
                          <a:lnTo>
                            <a:pt x="392" y="33"/>
                          </a:lnTo>
                          <a:lnTo>
                            <a:pt x="390" y="33"/>
                          </a:lnTo>
                          <a:lnTo>
                            <a:pt x="390" y="31"/>
                          </a:lnTo>
                          <a:lnTo>
                            <a:pt x="388" y="31"/>
                          </a:lnTo>
                          <a:lnTo>
                            <a:pt x="388" y="29"/>
                          </a:lnTo>
                          <a:lnTo>
                            <a:pt x="388" y="27"/>
                          </a:lnTo>
                          <a:lnTo>
                            <a:pt x="388" y="25"/>
                          </a:lnTo>
                          <a:lnTo>
                            <a:pt x="386" y="23"/>
                          </a:lnTo>
                          <a:lnTo>
                            <a:pt x="386" y="21"/>
                          </a:lnTo>
                          <a:lnTo>
                            <a:pt x="388" y="19"/>
                          </a:lnTo>
                          <a:lnTo>
                            <a:pt x="388" y="17"/>
                          </a:lnTo>
                          <a:lnTo>
                            <a:pt x="388" y="15"/>
                          </a:lnTo>
                          <a:lnTo>
                            <a:pt x="390" y="15"/>
                          </a:lnTo>
                          <a:lnTo>
                            <a:pt x="392" y="13"/>
                          </a:lnTo>
                          <a:lnTo>
                            <a:pt x="394" y="13"/>
                          </a:lnTo>
                          <a:lnTo>
                            <a:pt x="396" y="13"/>
                          </a:lnTo>
                          <a:lnTo>
                            <a:pt x="398" y="15"/>
                          </a:lnTo>
                          <a:lnTo>
                            <a:pt x="400" y="15"/>
                          </a:lnTo>
                          <a:lnTo>
                            <a:pt x="402" y="15"/>
                          </a:lnTo>
                          <a:lnTo>
                            <a:pt x="404" y="15"/>
                          </a:lnTo>
                          <a:lnTo>
                            <a:pt x="406" y="15"/>
                          </a:lnTo>
                          <a:lnTo>
                            <a:pt x="406" y="13"/>
                          </a:lnTo>
                          <a:lnTo>
                            <a:pt x="406" y="11"/>
                          </a:lnTo>
                          <a:lnTo>
                            <a:pt x="406" y="10"/>
                          </a:lnTo>
                          <a:lnTo>
                            <a:pt x="407" y="10"/>
                          </a:lnTo>
                          <a:lnTo>
                            <a:pt x="409" y="10"/>
                          </a:lnTo>
                          <a:lnTo>
                            <a:pt x="409" y="11"/>
                          </a:lnTo>
                          <a:lnTo>
                            <a:pt x="411" y="11"/>
                          </a:lnTo>
                          <a:lnTo>
                            <a:pt x="411" y="13"/>
                          </a:lnTo>
                          <a:lnTo>
                            <a:pt x="413" y="13"/>
                          </a:lnTo>
                          <a:lnTo>
                            <a:pt x="413" y="15"/>
                          </a:lnTo>
                          <a:lnTo>
                            <a:pt x="413" y="17"/>
                          </a:lnTo>
                          <a:lnTo>
                            <a:pt x="415" y="17"/>
                          </a:lnTo>
                          <a:lnTo>
                            <a:pt x="415" y="19"/>
                          </a:lnTo>
                          <a:lnTo>
                            <a:pt x="415" y="21"/>
                          </a:lnTo>
                          <a:lnTo>
                            <a:pt x="415" y="23"/>
                          </a:lnTo>
                          <a:lnTo>
                            <a:pt x="417" y="23"/>
                          </a:lnTo>
                          <a:lnTo>
                            <a:pt x="419" y="25"/>
                          </a:lnTo>
                          <a:lnTo>
                            <a:pt x="421" y="27"/>
                          </a:lnTo>
                          <a:lnTo>
                            <a:pt x="423" y="27"/>
                          </a:lnTo>
                          <a:lnTo>
                            <a:pt x="425" y="29"/>
                          </a:lnTo>
                          <a:lnTo>
                            <a:pt x="427" y="29"/>
                          </a:lnTo>
                          <a:lnTo>
                            <a:pt x="429" y="29"/>
                          </a:lnTo>
                          <a:lnTo>
                            <a:pt x="431" y="29"/>
                          </a:lnTo>
                          <a:lnTo>
                            <a:pt x="432" y="29"/>
                          </a:lnTo>
                          <a:lnTo>
                            <a:pt x="434" y="27"/>
                          </a:lnTo>
                          <a:lnTo>
                            <a:pt x="436" y="25"/>
                          </a:lnTo>
                          <a:lnTo>
                            <a:pt x="438" y="25"/>
                          </a:lnTo>
                          <a:lnTo>
                            <a:pt x="440" y="25"/>
                          </a:lnTo>
                          <a:lnTo>
                            <a:pt x="442" y="25"/>
                          </a:lnTo>
                          <a:lnTo>
                            <a:pt x="442" y="27"/>
                          </a:lnTo>
                          <a:lnTo>
                            <a:pt x="444" y="27"/>
                          </a:lnTo>
                          <a:lnTo>
                            <a:pt x="446" y="27"/>
                          </a:lnTo>
                          <a:lnTo>
                            <a:pt x="446" y="29"/>
                          </a:lnTo>
                          <a:lnTo>
                            <a:pt x="446" y="31"/>
                          </a:lnTo>
                          <a:lnTo>
                            <a:pt x="448" y="33"/>
                          </a:lnTo>
                          <a:lnTo>
                            <a:pt x="450" y="31"/>
                          </a:lnTo>
                          <a:lnTo>
                            <a:pt x="450" y="29"/>
                          </a:lnTo>
                          <a:lnTo>
                            <a:pt x="452" y="27"/>
                          </a:lnTo>
                          <a:lnTo>
                            <a:pt x="454" y="27"/>
                          </a:lnTo>
                          <a:lnTo>
                            <a:pt x="454" y="25"/>
                          </a:lnTo>
                          <a:lnTo>
                            <a:pt x="455" y="25"/>
                          </a:lnTo>
                          <a:lnTo>
                            <a:pt x="457" y="25"/>
                          </a:lnTo>
                          <a:lnTo>
                            <a:pt x="459" y="25"/>
                          </a:lnTo>
                          <a:lnTo>
                            <a:pt x="461" y="25"/>
                          </a:lnTo>
                          <a:lnTo>
                            <a:pt x="463" y="25"/>
                          </a:lnTo>
                          <a:lnTo>
                            <a:pt x="465" y="27"/>
                          </a:lnTo>
                          <a:lnTo>
                            <a:pt x="467" y="25"/>
                          </a:lnTo>
                          <a:lnTo>
                            <a:pt x="469" y="25"/>
                          </a:lnTo>
                          <a:lnTo>
                            <a:pt x="471" y="25"/>
                          </a:lnTo>
                          <a:lnTo>
                            <a:pt x="473" y="25"/>
                          </a:lnTo>
                          <a:lnTo>
                            <a:pt x="475" y="25"/>
                          </a:lnTo>
                          <a:lnTo>
                            <a:pt x="475" y="23"/>
                          </a:lnTo>
                          <a:lnTo>
                            <a:pt x="477" y="23"/>
                          </a:lnTo>
                          <a:lnTo>
                            <a:pt x="479" y="23"/>
                          </a:lnTo>
                          <a:lnTo>
                            <a:pt x="480" y="23"/>
                          </a:lnTo>
                          <a:lnTo>
                            <a:pt x="482" y="21"/>
                          </a:lnTo>
                          <a:lnTo>
                            <a:pt x="484" y="23"/>
                          </a:lnTo>
                          <a:lnTo>
                            <a:pt x="486" y="23"/>
                          </a:lnTo>
                          <a:lnTo>
                            <a:pt x="488" y="23"/>
                          </a:lnTo>
                          <a:lnTo>
                            <a:pt x="490" y="23"/>
                          </a:lnTo>
                          <a:lnTo>
                            <a:pt x="490" y="21"/>
                          </a:lnTo>
                          <a:lnTo>
                            <a:pt x="490" y="19"/>
                          </a:lnTo>
                          <a:lnTo>
                            <a:pt x="492" y="19"/>
                          </a:lnTo>
                          <a:lnTo>
                            <a:pt x="492" y="17"/>
                          </a:lnTo>
                          <a:lnTo>
                            <a:pt x="492" y="15"/>
                          </a:lnTo>
                          <a:lnTo>
                            <a:pt x="490" y="15"/>
                          </a:lnTo>
                          <a:lnTo>
                            <a:pt x="490" y="13"/>
                          </a:lnTo>
                          <a:lnTo>
                            <a:pt x="488" y="13"/>
                          </a:lnTo>
                          <a:lnTo>
                            <a:pt x="486" y="13"/>
                          </a:lnTo>
                          <a:lnTo>
                            <a:pt x="486" y="15"/>
                          </a:lnTo>
                          <a:lnTo>
                            <a:pt x="484" y="15"/>
                          </a:lnTo>
                          <a:lnTo>
                            <a:pt x="482" y="15"/>
                          </a:lnTo>
                          <a:lnTo>
                            <a:pt x="482" y="13"/>
                          </a:lnTo>
                          <a:lnTo>
                            <a:pt x="484" y="13"/>
                          </a:lnTo>
                          <a:lnTo>
                            <a:pt x="486" y="13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92" y="11"/>
                          </a:lnTo>
                          <a:lnTo>
                            <a:pt x="494" y="13"/>
                          </a:lnTo>
                          <a:lnTo>
                            <a:pt x="496" y="13"/>
                          </a:lnTo>
                          <a:lnTo>
                            <a:pt x="498" y="13"/>
                          </a:lnTo>
                          <a:lnTo>
                            <a:pt x="500" y="13"/>
                          </a:lnTo>
                          <a:lnTo>
                            <a:pt x="500" y="15"/>
                          </a:lnTo>
                          <a:lnTo>
                            <a:pt x="502" y="17"/>
                          </a:lnTo>
                          <a:lnTo>
                            <a:pt x="502" y="19"/>
                          </a:lnTo>
                          <a:lnTo>
                            <a:pt x="502" y="21"/>
                          </a:lnTo>
                          <a:lnTo>
                            <a:pt x="500" y="21"/>
                          </a:lnTo>
                          <a:lnTo>
                            <a:pt x="500" y="23"/>
                          </a:lnTo>
                          <a:lnTo>
                            <a:pt x="500" y="25"/>
                          </a:lnTo>
                          <a:lnTo>
                            <a:pt x="500" y="27"/>
                          </a:lnTo>
                          <a:lnTo>
                            <a:pt x="500" y="29"/>
                          </a:lnTo>
                          <a:lnTo>
                            <a:pt x="502" y="29"/>
                          </a:lnTo>
                          <a:lnTo>
                            <a:pt x="503" y="27"/>
                          </a:lnTo>
                          <a:lnTo>
                            <a:pt x="505" y="25"/>
                          </a:lnTo>
                          <a:lnTo>
                            <a:pt x="505" y="23"/>
                          </a:lnTo>
                          <a:lnTo>
                            <a:pt x="507" y="21"/>
                          </a:lnTo>
                          <a:lnTo>
                            <a:pt x="507" y="19"/>
                          </a:lnTo>
                          <a:lnTo>
                            <a:pt x="507" y="17"/>
                          </a:lnTo>
                          <a:lnTo>
                            <a:pt x="507" y="15"/>
                          </a:lnTo>
                          <a:lnTo>
                            <a:pt x="507" y="13"/>
                          </a:lnTo>
                          <a:lnTo>
                            <a:pt x="507" y="11"/>
                          </a:lnTo>
                          <a:lnTo>
                            <a:pt x="505" y="11"/>
                          </a:lnTo>
                          <a:lnTo>
                            <a:pt x="505" y="10"/>
                          </a:lnTo>
                          <a:lnTo>
                            <a:pt x="505" y="8"/>
                          </a:lnTo>
                          <a:lnTo>
                            <a:pt x="507" y="8"/>
                          </a:lnTo>
                          <a:lnTo>
                            <a:pt x="509" y="8"/>
                          </a:lnTo>
                          <a:lnTo>
                            <a:pt x="511" y="10"/>
                          </a:lnTo>
                          <a:lnTo>
                            <a:pt x="513" y="11"/>
                          </a:lnTo>
                          <a:lnTo>
                            <a:pt x="513" y="13"/>
                          </a:lnTo>
                          <a:lnTo>
                            <a:pt x="515" y="15"/>
                          </a:lnTo>
                          <a:lnTo>
                            <a:pt x="515" y="17"/>
                          </a:lnTo>
                          <a:lnTo>
                            <a:pt x="517" y="19"/>
                          </a:lnTo>
                          <a:lnTo>
                            <a:pt x="519" y="19"/>
                          </a:lnTo>
                          <a:lnTo>
                            <a:pt x="521" y="21"/>
                          </a:lnTo>
                          <a:lnTo>
                            <a:pt x="523" y="21"/>
                          </a:lnTo>
                          <a:lnTo>
                            <a:pt x="523" y="23"/>
                          </a:lnTo>
                          <a:lnTo>
                            <a:pt x="525" y="23"/>
                          </a:lnTo>
                          <a:lnTo>
                            <a:pt x="526" y="23"/>
                          </a:lnTo>
                          <a:lnTo>
                            <a:pt x="526" y="21"/>
                          </a:lnTo>
                          <a:lnTo>
                            <a:pt x="528" y="21"/>
                          </a:lnTo>
                          <a:lnTo>
                            <a:pt x="528" y="19"/>
                          </a:lnTo>
                          <a:lnTo>
                            <a:pt x="528" y="17"/>
                          </a:lnTo>
                          <a:lnTo>
                            <a:pt x="528" y="15"/>
                          </a:lnTo>
                          <a:lnTo>
                            <a:pt x="528" y="13"/>
                          </a:lnTo>
                          <a:lnTo>
                            <a:pt x="530" y="13"/>
                          </a:lnTo>
                          <a:lnTo>
                            <a:pt x="532" y="13"/>
                          </a:lnTo>
                          <a:lnTo>
                            <a:pt x="534" y="13"/>
                          </a:lnTo>
                          <a:lnTo>
                            <a:pt x="534" y="15"/>
                          </a:lnTo>
                          <a:lnTo>
                            <a:pt x="534" y="17"/>
                          </a:lnTo>
                          <a:lnTo>
                            <a:pt x="534" y="19"/>
                          </a:lnTo>
                          <a:lnTo>
                            <a:pt x="534" y="21"/>
                          </a:lnTo>
                          <a:lnTo>
                            <a:pt x="532" y="21"/>
                          </a:lnTo>
                          <a:lnTo>
                            <a:pt x="532" y="23"/>
                          </a:lnTo>
                          <a:lnTo>
                            <a:pt x="530" y="23"/>
                          </a:lnTo>
                          <a:lnTo>
                            <a:pt x="530" y="25"/>
                          </a:lnTo>
                          <a:lnTo>
                            <a:pt x="530" y="27"/>
                          </a:lnTo>
                          <a:lnTo>
                            <a:pt x="532" y="27"/>
                          </a:lnTo>
                          <a:lnTo>
                            <a:pt x="534" y="27"/>
                          </a:lnTo>
                          <a:lnTo>
                            <a:pt x="536" y="27"/>
                          </a:lnTo>
                          <a:lnTo>
                            <a:pt x="536" y="29"/>
                          </a:lnTo>
                          <a:lnTo>
                            <a:pt x="538" y="29"/>
                          </a:lnTo>
                          <a:lnTo>
                            <a:pt x="538" y="27"/>
                          </a:lnTo>
                          <a:lnTo>
                            <a:pt x="540" y="29"/>
                          </a:lnTo>
                          <a:lnTo>
                            <a:pt x="542" y="29"/>
                          </a:lnTo>
                          <a:lnTo>
                            <a:pt x="542" y="27"/>
                          </a:lnTo>
                          <a:lnTo>
                            <a:pt x="544" y="27"/>
                          </a:lnTo>
                          <a:lnTo>
                            <a:pt x="544" y="25"/>
                          </a:lnTo>
                          <a:lnTo>
                            <a:pt x="542" y="25"/>
                          </a:lnTo>
                          <a:lnTo>
                            <a:pt x="542" y="23"/>
                          </a:lnTo>
                          <a:lnTo>
                            <a:pt x="544" y="23"/>
                          </a:lnTo>
                          <a:lnTo>
                            <a:pt x="544" y="21"/>
                          </a:lnTo>
                          <a:lnTo>
                            <a:pt x="546" y="21"/>
                          </a:lnTo>
                          <a:lnTo>
                            <a:pt x="548" y="21"/>
                          </a:lnTo>
                          <a:lnTo>
                            <a:pt x="550" y="21"/>
                          </a:lnTo>
                          <a:lnTo>
                            <a:pt x="551" y="21"/>
                          </a:lnTo>
                          <a:lnTo>
                            <a:pt x="553" y="21"/>
                          </a:lnTo>
                          <a:lnTo>
                            <a:pt x="555" y="21"/>
                          </a:lnTo>
                          <a:lnTo>
                            <a:pt x="557" y="21"/>
                          </a:lnTo>
                          <a:lnTo>
                            <a:pt x="557" y="19"/>
                          </a:lnTo>
                          <a:lnTo>
                            <a:pt x="557" y="17"/>
                          </a:lnTo>
                          <a:lnTo>
                            <a:pt x="555" y="17"/>
                          </a:lnTo>
                          <a:lnTo>
                            <a:pt x="555" y="15"/>
                          </a:lnTo>
                          <a:lnTo>
                            <a:pt x="553" y="15"/>
                          </a:lnTo>
                          <a:lnTo>
                            <a:pt x="553" y="13"/>
                          </a:lnTo>
                          <a:lnTo>
                            <a:pt x="555" y="13"/>
                          </a:lnTo>
                          <a:lnTo>
                            <a:pt x="557" y="13"/>
                          </a:lnTo>
                          <a:lnTo>
                            <a:pt x="559" y="15"/>
                          </a:lnTo>
                          <a:lnTo>
                            <a:pt x="561" y="15"/>
                          </a:lnTo>
                          <a:lnTo>
                            <a:pt x="563" y="17"/>
                          </a:lnTo>
                          <a:lnTo>
                            <a:pt x="565" y="17"/>
                          </a:lnTo>
                          <a:lnTo>
                            <a:pt x="567" y="17"/>
                          </a:lnTo>
                          <a:lnTo>
                            <a:pt x="567" y="15"/>
                          </a:lnTo>
                          <a:lnTo>
                            <a:pt x="569" y="13"/>
                          </a:lnTo>
                          <a:lnTo>
                            <a:pt x="569" y="11"/>
                          </a:lnTo>
                          <a:lnTo>
                            <a:pt x="571" y="11"/>
                          </a:lnTo>
                          <a:lnTo>
                            <a:pt x="574" y="13"/>
                          </a:lnTo>
                          <a:lnTo>
                            <a:pt x="576" y="13"/>
                          </a:lnTo>
                          <a:lnTo>
                            <a:pt x="578" y="13"/>
                          </a:lnTo>
                          <a:lnTo>
                            <a:pt x="580" y="15"/>
                          </a:lnTo>
                          <a:lnTo>
                            <a:pt x="580" y="17"/>
                          </a:lnTo>
                          <a:lnTo>
                            <a:pt x="582" y="19"/>
                          </a:lnTo>
                          <a:lnTo>
                            <a:pt x="584" y="19"/>
                          </a:lnTo>
                          <a:lnTo>
                            <a:pt x="586" y="19"/>
                          </a:lnTo>
                          <a:lnTo>
                            <a:pt x="586" y="17"/>
                          </a:lnTo>
                          <a:lnTo>
                            <a:pt x="586" y="15"/>
                          </a:lnTo>
                          <a:lnTo>
                            <a:pt x="586" y="13"/>
                          </a:lnTo>
                          <a:lnTo>
                            <a:pt x="586" y="11"/>
                          </a:lnTo>
                          <a:lnTo>
                            <a:pt x="586" y="10"/>
                          </a:lnTo>
                          <a:lnTo>
                            <a:pt x="586" y="8"/>
                          </a:lnTo>
                          <a:lnTo>
                            <a:pt x="586" y="6"/>
                          </a:lnTo>
                          <a:lnTo>
                            <a:pt x="588" y="6"/>
                          </a:lnTo>
                          <a:lnTo>
                            <a:pt x="588" y="8"/>
                          </a:lnTo>
                          <a:lnTo>
                            <a:pt x="590" y="10"/>
                          </a:lnTo>
                          <a:lnTo>
                            <a:pt x="590" y="11"/>
                          </a:lnTo>
                          <a:lnTo>
                            <a:pt x="592" y="11"/>
                          </a:lnTo>
                          <a:lnTo>
                            <a:pt x="594" y="13"/>
                          </a:lnTo>
                          <a:lnTo>
                            <a:pt x="596" y="13"/>
                          </a:lnTo>
                          <a:lnTo>
                            <a:pt x="598" y="13"/>
                          </a:lnTo>
                          <a:lnTo>
                            <a:pt x="598" y="15"/>
                          </a:lnTo>
                          <a:lnTo>
                            <a:pt x="599" y="15"/>
                          </a:lnTo>
                          <a:lnTo>
                            <a:pt x="601" y="15"/>
                          </a:lnTo>
                          <a:lnTo>
                            <a:pt x="601" y="17"/>
                          </a:lnTo>
                          <a:lnTo>
                            <a:pt x="603" y="19"/>
                          </a:lnTo>
                          <a:lnTo>
                            <a:pt x="605" y="21"/>
                          </a:lnTo>
                          <a:lnTo>
                            <a:pt x="607" y="21"/>
                          </a:lnTo>
                          <a:lnTo>
                            <a:pt x="607" y="19"/>
                          </a:lnTo>
                          <a:lnTo>
                            <a:pt x="609" y="19"/>
                          </a:lnTo>
                          <a:lnTo>
                            <a:pt x="609" y="17"/>
                          </a:lnTo>
                          <a:lnTo>
                            <a:pt x="609" y="15"/>
                          </a:lnTo>
                          <a:lnTo>
                            <a:pt x="609" y="13"/>
                          </a:lnTo>
                          <a:lnTo>
                            <a:pt x="609" y="11"/>
                          </a:lnTo>
                          <a:lnTo>
                            <a:pt x="609" y="10"/>
                          </a:lnTo>
                          <a:lnTo>
                            <a:pt x="611" y="10"/>
                          </a:lnTo>
                          <a:lnTo>
                            <a:pt x="611" y="8"/>
                          </a:lnTo>
                          <a:lnTo>
                            <a:pt x="613" y="8"/>
                          </a:lnTo>
                          <a:lnTo>
                            <a:pt x="615" y="10"/>
                          </a:lnTo>
                          <a:lnTo>
                            <a:pt x="615" y="11"/>
                          </a:lnTo>
                          <a:lnTo>
                            <a:pt x="615" y="13"/>
                          </a:lnTo>
                          <a:lnTo>
                            <a:pt x="615" y="15"/>
                          </a:lnTo>
                          <a:lnTo>
                            <a:pt x="615" y="17"/>
                          </a:lnTo>
                          <a:lnTo>
                            <a:pt x="617" y="17"/>
                          </a:lnTo>
                          <a:lnTo>
                            <a:pt x="619" y="17"/>
                          </a:lnTo>
                          <a:lnTo>
                            <a:pt x="619" y="15"/>
                          </a:lnTo>
                          <a:lnTo>
                            <a:pt x="621" y="15"/>
                          </a:lnTo>
                          <a:lnTo>
                            <a:pt x="621" y="11"/>
                          </a:lnTo>
                          <a:lnTo>
                            <a:pt x="622" y="11"/>
                          </a:lnTo>
                          <a:lnTo>
                            <a:pt x="622" y="10"/>
                          </a:lnTo>
                          <a:lnTo>
                            <a:pt x="622" y="8"/>
                          </a:lnTo>
                          <a:lnTo>
                            <a:pt x="622" y="6"/>
                          </a:lnTo>
                          <a:lnTo>
                            <a:pt x="622" y="4"/>
                          </a:lnTo>
                          <a:lnTo>
                            <a:pt x="622" y="2"/>
                          </a:lnTo>
                          <a:lnTo>
                            <a:pt x="622" y="0"/>
                          </a:lnTo>
                          <a:lnTo>
                            <a:pt x="624" y="0"/>
                          </a:lnTo>
                          <a:lnTo>
                            <a:pt x="626" y="0"/>
                          </a:lnTo>
                          <a:lnTo>
                            <a:pt x="628" y="0"/>
                          </a:lnTo>
                          <a:lnTo>
                            <a:pt x="628" y="2"/>
                          </a:lnTo>
                          <a:lnTo>
                            <a:pt x="630" y="2"/>
                          </a:lnTo>
                          <a:lnTo>
                            <a:pt x="630" y="4"/>
                          </a:lnTo>
                          <a:lnTo>
                            <a:pt x="630" y="6"/>
                          </a:lnTo>
                          <a:lnTo>
                            <a:pt x="630" y="8"/>
                          </a:lnTo>
                          <a:lnTo>
                            <a:pt x="630" y="10"/>
                          </a:lnTo>
                          <a:lnTo>
                            <a:pt x="630" y="11"/>
                          </a:lnTo>
                          <a:lnTo>
                            <a:pt x="632" y="13"/>
                          </a:lnTo>
                          <a:lnTo>
                            <a:pt x="634" y="13"/>
                          </a:lnTo>
                          <a:lnTo>
                            <a:pt x="634" y="15"/>
                          </a:lnTo>
                          <a:lnTo>
                            <a:pt x="636" y="15"/>
                          </a:lnTo>
                          <a:lnTo>
                            <a:pt x="638" y="15"/>
                          </a:lnTo>
                          <a:lnTo>
                            <a:pt x="638" y="13"/>
                          </a:lnTo>
                          <a:lnTo>
                            <a:pt x="638" y="11"/>
                          </a:lnTo>
                          <a:lnTo>
                            <a:pt x="640" y="11"/>
                          </a:lnTo>
                          <a:lnTo>
                            <a:pt x="640" y="10"/>
                          </a:lnTo>
                          <a:lnTo>
                            <a:pt x="642" y="10"/>
                          </a:lnTo>
                          <a:lnTo>
                            <a:pt x="644" y="10"/>
                          </a:lnTo>
                          <a:lnTo>
                            <a:pt x="644" y="11"/>
                          </a:lnTo>
                          <a:lnTo>
                            <a:pt x="644" y="13"/>
                          </a:lnTo>
                          <a:lnTo>
                            <a:pt x="644" y="15"/>
                          </a:lnTo>
                          <a:lnTo>
                            <a:pt x="646" y="15"/>
                          </a:lnTo>
                          <a:lnTo>
                            <a:pt x="646" y="17"/>
                          </a:lnTo>
                          <a:lnTo>
                            <a:pt x="647" y="17"/>
                          </a:lnTo>
                          <a:lnTo>
                            <a:pt x="647" y="15"/>
                          </a:lnTo>
                          <a:lnTo>
                            <a:pt x="649" y="15"/>
                          </a:lnTo>
                          <a:lnTo>
                            <a:pt x="651" y="15"/>
                          </a:lnTo>
                          <a:lnTo>
                            <a:pt x="653" y="15"/>
                          </a:lnTo>
                          <a:lnTo>
                            <a:pt x="653" y="13"/>
                          </a:lnTo>
                          <a:lnTo>
                            <a:pt x="653" y="11"/>
                          </a:lnTo>
                          <a:lnTo>
                            <a:pt x="655" y="10"/>
                          </a:lnTo>
                          <a:lnTo>
                            <a:pt x="655" y="8"/>
                          </a:lnTo>
                          <a:lnTo>
                            <a:pt x="657" y="8"/>
                          </a:lnTo>
                          <a:lnTo>
                            <a:pt x="659" y="8"/>
                          </a:lnTo>
                          <a:lnTo>
                            <a:pt x="661" y="8"/>
                          </a:lnTo>
                          <a:lnTo>
                            <a:pt x="661" y="6"/>
                          </a:lnTo>
                          <a:lnTo>
                            <a:pt x="663" y="6"/>
                          </a:lnTo>
                          <a:lnTo>
                            <a:pt x="665" y="6"/>
                          </a:lnTo>
                          <a:lnTo>
                            <a:pt x="665" y="8"/>
                          </a:lnTo>
                          <a:lnTo>
                            <a:pt x="667" y="10"/>
                          </a:lnTo>
                          <a:lnTo>
                            <a:pt x="667" y="11"/>
                          </a:lnTo>
                          <a:lnTo>
                            <a:pt x="669" y="11"/>
                          </a:lnTo>
                          <a:lnTo>
                            <a:pt x="669" y="13"/>
                          </a:lnTo>
                          <a:lnTo>
                            <a:pt x="670" y="13"/>
                          </a:lnTo>
                          <a:lnTo>
                            <a:pt x="672" y="13"/>
                          </a:lnTo>
                          <a:lnTo>
                            <a:pt x="672" y="11"/>
                          </a:lnTo>
                          <a:lnTo>
                            <a:pt x="674" y="11"/>
                          </a:lnTo>
                          <a:lnTo>
                            <a:pt x="674" y="10"/>
                          </a:lnTo>
                          <a:lnTo>
                            <a:pt x="674" y="8"/>
                          </a:lnTo>
                          <a:lnTo>
                            <a:pt x="672" y="8"/>
                          </a:lnTo>
                          <a:lnTo>
                            <a:pt x="672" y="6"/>
                          </a:lnTo>
                          <a:lnTo>
                            <a:pt x="674" y="6"/>
                          </a:lnTo>
                          <a:lnTo>
                            <a:pt x="676" y="6"/>
                          </a:lnTo>
                          <a:lnTo>
                            <a:pt x="676" y="8"/>
                          </a:lnTo>
                          <a:lnTo>
                            <a:pt x="678" y="10"/>
                          </a:lnTo>
                          <a:lnTo>
                            <a:pt x="678" y="11"/>
                          </a:lnTo>
                          <a:lnTo>
                            <a:pt x="680" y="11"/>
                          </a:lnTo>
                          <a:lnTo>
                            <a:pt x="680" y="13"/>
                          </a:lnTo>
                          <a:lnTo>
                            <a:pt x="682" y="13"/>
                          </a:lnTo>
                          <a:lnTo>
                            <a:pt x="684" y="13"/>
                          </a:lnTo>
                          <a:lnTo>
                            <a:pt x="686" y="13"/>
                          </a:lnTo>
                          <a:lnTo>
                            <a:pt x="686" y="11"/>
                          </a:lnTo>
                          <a:lnTo>
                            <a:pt x="688" y="11"/>
                          </a:lnTo>
                          <a:lnTo>
                            <a:pt x="688" y="10"/>
                          </a:lnTo>
                          <a:lnTo>
                            <a:pt x="690" y="10"/>
                          </a:lnTo>
                          <a:lnTo>
                            <a:pt x="690" y="11"/>
                          </a:lnTo>
                          <a:lnTo>
                            <a:pt x="692" y="11"/>
                          </a:lnTo>
                          <a:lnTo>
                            <a:pt x="694" y="13"/>
                          </a:lnTo>
                          <a:lnTo>
                            <a:pt x="694" y="15"/>
                          </a:lnTo>
                          <a:lnTo>
                            <a:pt x="694" y="17"/>
                          </a:lnTo>
                          <a:lnTo>
                            <a:pt x="695" y="17"/>
                          </a:lnTo>
                          <a:lnTo>
                            <a:pt x="695" y="19"/>
                          </a:lnTo>
                          <a:lnTo>
                            <a:pt x="697" y="19"/>
                          </a:lnTo>
                          <a:lnTo>
                            <a:pt x="699" y="19"/>
                          </a:lnTo>
                          <a:lnTo>
                            <a:pt x="701" y="19"/>
                          </a:lnTo>
                          <a:lnTo>
                            <a:pt x="701" y="21"/>
                          </a:lnTo>
                          <a:lnTo>
                            <a:pt x="701" y="23"/>
                          </a:lnTo>
                          <a:lnTo>
                            <a:pt x="699" y="23"/>
                          </a:lnTo>
                          <a:lnTo>
                            <a:pt x="697" y="23"/>
                          </a:lnTo>
                          <a:lnTo>
                            <a:pt x="695" y="23"/>
                          </a:lnTo>
                          <a:lnTo>
                            <a:pt x="695" y="25"/>
                          </a:lnTo>
                          <a:lnTo>
                            <a:pt x="695" y="27"/>
                          </a:lnTo>
                          <a:lnTo>
                            <a:pt x="697" y="27"/>
                          </a:lnTo>
                          <a:lnTo>
                            <a:pt x="697" y="29"/>
                          </a:lnTo>
                          <a:lnTo>
                            <a:pt x="699" y="29"/>
                          </a:lnTo>
                          <a:lnTo>
                            <a:pt x="699" y="31"/>
                          </a:lnTo>
                          <a:lnTo>
                            <a:pt x="701" y="31"/>
                          </a:lnTo>
                          <a:lnTo>
                            <a:pt x="701" y="29"/>
                          </a:lnTo>
                          <a:lnTo>
                            <a:pt x="701" y="27"/>
                          </a:lnTo>
                          <a:lnTo>
                            <a:pt x="701" y="25"/>
                          </a:lnTo>
                          <a:lnTo>
                            <a:pt x="701" y="23"/>
                          </a:lnTo>
                          <a:lnTo>
                            <a:pt x="701" y="21"/>
                          </a:lnTo>
                          <a:lnTo>
                            <a:pt x="703" y="21"/>
                          </a:lnTo>
                          <a:lnTo>
                            <a:pt x="705" y="19"/>
                          </a:lnTo>
                          <a:lnTo>
                            <a:pt x="705" y="17"/>
                          </a:lnTo>
                          <a:lnTo>
                            <a:pt x="707" y="17"/>
                          </a:lnTo>
                          <a:lnTo>
                            <a:pt x="709" y="17"/>
                          </a:lnTo>
                          <a:lnTo>
                            <a:pt x="709" y="19"/>
                          </a:lnTo>
                          <a:lnTo>
                            <a:pt x="711" y="19"/>
                          </a:lnTo>
                          <a:lnTo>
                            <a:pt x="711" y="21"/>
                          </a:lnTo>
                          <a:lnTo>
                            <a:pt x="713" y="23"/>
                          </a:lnTo>
                          <a:lnTo>
                            <a:pt x="713" y="25"/>
                          </a:lnTo>
                          <a:lnTo>
                            <a:pt x="715" y="25"/>
                          </a:lnTo>
                          <a:lnTo>
                            <a:pt x="717" y="25"/>
                          </a:lnTo>
                          <a:lnTo>
                            <a:pt x="718" y="25"/>
                          </a:lnTo>
                          <a:lnTo>
                            <a:pt x="718" y="23"/>
                          </a:lnTo>
                          <a:lnTo>
                            <a:pt x="720" y="23"/>
                          </a:lnTo>
                          <a:lnTo>
                            <a:pt x="720" y="21"/>
                          </a:lnTo>
                          <a:lnTo>
                            <a:pt x="722" y="21"/>
                          </a:lnTo>
                          <a:lnTo>
                            <a:pt x="724" y="21"/>
                          </a:lnTo>
                          <a:lnTo>
                            <a:pt x="724" y="23"/>
                          </a:lnTo>
                          <a:lnTo>
                            <a:pt x="724" y="25"/>
                          </a:lnTo>
                          <a:lnTo>
                            <a:pt x="724" y="27"/>
                          </a:lnTo>
                          <a:lnTo>
                            <a:pt x="724" y="29"/>
                          </a:lnTo>
                          <a:lnTo>
                            <a:pt x="722" y="31"/>
                          </a:lnTo>
                          <a:lnTo>
                            <a:pt x="722" y="33"/>
                          </a:lnTo>
                          <a:lnTo>
                            <a:pt x="720" y="33"/>
                          </a:lnTo>
                          <a:lnTo>
                            <a:pt x="722" y="33"/>
                          </a:lnTo>
                          <a:lnTo>
                            <a:pt x="722" y="35"/>
                          </a:lnTo>
                          <a:lnTo>
                            <a:pt x="724" y="36"/>
                          </a:lnTo>
                          <a:lnTo>
                            <a:pt x="726" y="36"/>
                          </a:lnTo>
                          <a:lnTo>
                            <a:pt x="728" y="35"/>
                          </a:lnTo>
                          <a:lnTo>
                            <a:pt x="730" y="35"/>
                          </a:lnTo>
                          <a:lnTo>
                            <a:pt x="730" y="33"/>
                          </a:lnTo>
                          <a:lnTo>
                            <a:pt x="730" y="31"/>
                          </a:lnTo>
                          <a:lnTo>
                            <a:pt x="730" y="29"/>
                          </a:lnTo>
                          <a:lnTo>
                            <a:pt x="730" y="27"/>
                          </a:lnTo>
                          <a:lnTo>
                            <a:pt x="730" y="25"/>
                          </a:lnTo>
                          <a:lnTo>
                            <a:pt x="728" y="25"/>
                          </a:lnTo>
                          <a:lnTo>
                            <a:pt x="728" y="23"/>
                          </a:lnTo>
                          <a:lnTo>
                            <a:pt x="726" y="21"/>
                          </a:lnTo>
                          <a:lnTo>
                            <a:pt x="726" y="19"/>
                          </a:lnTo>
                          <a:lnTo>
                            <a:pt x="728" y="17"/>
                          </a:lnTo>
                          <a:lnTo>
                            <a:pt x="732" y="17"/>
                          </a:lnTo>
                          <a:lnTo>
                            <a:pt x="734" y="19"/>
                          </a:lnTo>
                          <a:lnTo>
                            <a:pt x="736" y="19"/>
                          </a:lnTo>
                          <a:lnTo>
                            <a:pt x="736" y="21"/>
                          </a:lnTo>
                          <a:lnTo>
                            <a:pt x="736" y="23"/>
                          </a:lnTo>
                          <a:lnTo>
                            <a:pt x="738" y="25"/>
                          </a:lnTo>
                          <a:lnTo>
                            <a:pt x="738" y="27"/>
                          </a:lnTo>
                          <a:lnTo>
                            <a:pt x="738" y="29"/>
                          </a:lnTo>
                          <a:lnTo>
                            <a:pt x="738" y="31"/>
                          </a:lnTo>
                          <a:lnTo>
                            <a:pt x="740" y="31"/>
                          </a:lnTo>
                          <a:lnTo>
                            <a:pt x="740" y="33"/>
                          </a:lnTo>
                          <a:lnTo>
                            <a:pt x="742" y="35"/>
                          </a:lnTo>
                          <a:lnTo>
                            <a:pt x="743" y="33"/>
                          </a:lnTo>
                          <a:lnTo>
                            <a:pt x="745" y="33"/>
                          </a:lnTo>
                          <a:lnTo>
                            <a:pt x="745" y="31"/>
                          </a:lnTo>
                          <a:lnTo>
                            <a:pt x="745" y="29"/>
                          </a:lnTo>
                          <a:lnTo>
                            <a:pt x="745" y="27"/>
                          </a:lnTo>
                          <a:lnTo>
                            <a:pt x="743" y="25"/>
                          </a:lnTo>
                          <a:lnTo>
                            <a:pt x="743" y="23"/>
                          </a:lnTo>
                          <a:lnTo>
                            <a:pt x="742" y="23"/>
                          </a:lnTo>
                          <a:lnTo>
                            <a:pt x="743" y="21"/>
                          </a:lnTo>
                          <a:lnTo>
                            <a:pt x="743" y="19"/>
                          </a:lnTo>
                          <a:lnTo>
                            <a:pt x="745" y="19"/>
                          </a:lnTo>
                          <a:lnTo>
                            <a:pt x="745" y="21"/>
                          </a:lnTo>
                          <a:lnTo>
                            <a:pt x="747" y="21"/>
                          </a:lnTo>
                          <a:lnTo>
                            <a:pt x="747" y="23"/>
                          </a:lnTo>
                          <a:lnTo>
                            <a:pt x="749" y="23"/>
                          </a:lnTo>
                          <a:lnTo>
                            <a:pt x="749" y="25"/>
                          </a:lnTo>
                          <a:lnTo>
                            <a:pt x="751" y="25"/>
                          </a:lnTo>
                          <a:lnTo>
                            <a:pt x="751" y="27"/>
                          </a:lnTo>
                          <a:lnTo>
                            <a:pt x="749" y="27"/>
                          </a:lnTo>
                          <a:lnTo>
                            <a:pt x="749" y="29"/>
                          </a:lnTo>
                          <a:lnTo>
                            <a:pt x="747" y="29"/>
                          </a:lnTo>
                          <a:lnTo>
                            <a:pt x="747" y="31"/>
                          </a:lnTo>
                          <a:lnTo>
                            <a:pt x="747" y="33"/>
                          </a:lnTo>
                          <a:lnTo>
                            <a:pt x="747" y="35"/>
                          </a:lnTo>
                          <a:lnTo>
                            <a:pt x="745" y="36"/>
                          </a:lnTo>
                          <a:lnTo>
                            <a:pt x="745" y="38"/>
                          </a:lnTo>
                          <a:lnTo>
                            <a:pt x="747" y="38"/>
                          </a:lnTo>
                          <a:lnTo>
                            <a:pt x="749" y="38"/>
                          </a:lnTo>
                          <a:lnTo>
                            <a:pt x="749" y="36"/>
                          </a:lnTo>
                          <a:lnTo>
                            <a:pt x="751" y="36"/>
                          </a:lnTo>
                          <a:lnTo>
                            <a:pt x="751" y="35"/>
                          </a:lnTo>
                          <a:lnTo>
                            <a:pt x="751" y="33"/>
                          </a:lnTo>
                          <a:lnTo>
                            <a:pt x="753" y="33"/>
                          </a:lnTo>
                          <a:lnTo>
                            <a:pt x="753" y="31"/>
                          </a:lnTo>
                          <a:lnTo>
                            <a:pt x="755" y="31"/>
                          </a:lnTo>
                          <a:lnTo>
                            <a:pt x="757" y="31"/>
                          </a:lnTo>
                          <a:lnTo>
                            <a:pt x="757" y="29"/>
                          </a:lnTo>
                          <a:lnTo>
                            <a:pt x="759" y="29"/>
                          </a:lnTo>
                          <a:lnTo>
                            <a:pt x="761" y="29"/>
                          </a:lnTo>
                          <a:lnTo>
                            <a:pt x="763" y="29"/>
                          </a:lnTo>
                          <a:lnTo>
                            <a:pt x="763" y="31"/>
                          </a:lnTo>
                          <a:lnTo>
                            <a:pt x="765" y="31"/>
                          </a:lnTo>
                          <a:lnTo>
                            <a:pt x="765" y="33"/>
                          </a:lnTo>
                          <a:lnTo>
                            <a:pt x="766" y="35"/>
                          </a:lnTo>
                          <a:lnTo>
                            <a:pt x="766" y="36"/>
                          </a:lnTo>
                          <a:lnTo>
                            <a:pt x="766" y="38"/>
                          </a:lnTo>
                          <a:lnTo>
                            <a:pt x="765" y="38"/>
                          </a:lnTo>
                          <a:lnTo>
                            <a:pt x="763" y="40"/>
                          </a:lnTo>
                          <a:lnTo>
                            <a:pt x="761" y="40"/>
                          </a:lnTo>
                          <a:lnTo>
                            <a:pt x="761" y="42"/>
                          </a:lnTo>
                          <a:lnTo>
                            <a:pt x="763" y="42"/>
                          </a:lnTo>
                          <a:lnTo>
                            <a:pt x="763" y="44"/>
                          </a:lnTo>
                          <a:lnTo>
                            <a:pt x="765" y="44"/>
                          </a:lnTo>
                          <a:lnTo>
                            <a:pt x="765" y="42"/>
                          </a:lnTo>
                          <a:lnTo>
                            <a:pt x="766" y="42"/>
                          </a:lnTo>
                          <a:lnTo>
                            <a:pt x="768" y="42"/>
                          </a:lnTo>
                          <a:lnTo>
                            <a:pt x="770" y="42"/>
                          </a:lnTo>
                          <a:lnTo>
                            <a:pt x="770" y="40"/>
                          </a:lnTo>
                          <a:lnTo>
                            <a:pt x="772" y="40"/>
                          </a:lnTo>
                          <a:lnTo>
                            <a:pt x="774" y="40"/>
                          </a:lnTo>
                          <a:lnTo>
                            <a:pt x="776" y="40"/>
                          </a:lnTo>
                          <a:lnTo>
                            <a:pt x="778" y="40"/>
                          </a:lnTo>
                          <a:lnTo>
                            <a:pt x="780" y="38"/>
                          </a:lnTo>
                          <a:lnTo>
                            <a:pt x="782" y="36"/>
                          </a:lnTo>
                          <a:lnTo>
                            <a:pt x="782" y="35"/>
                          </a:lnTo>
                          <a:lnTo>
                            <a:pt x="784" y="35"/>
                          </a:lnTo>
                          <a:lnTo>
                            <a:pt x="786" y="35"/>
                          </a:lnTo>
                          <a:lnTo>
                            <a:pt x="788" y="36"/>
                          </a:lnTo>
                          <a:lnTo>
                            <a:pt x="788" y="38"/>
                          </a:lnTo>
                          <a:lnTo>
                            <a:pt x="788" y="40"/>
                          </a:lnTo>
                          <a:lnTo>
                            <a:pt x="788" y="42"/>
                          </a:lnTo>
                          <a:lnTo>
                            <a:pt x="786" y="44"/>
                          </a:lnTo>
                          <a:lnTo>
                            <a:pt x="786" y="46"/>
                          </a:lnTo>
                          <a:lnTo>
                            <a:pt x="788" y="46"/>
                          </a:lnTo>
                          <a:lnTo>
                            <a:pt x="788" y="48"/>
                          </a:lnTo>
                          <a:lnTo>
                            <a:pt x="790" y="48"/>
                          </a:lnTo>
                          <a:lnTo>
                            <a:pt x="790" y="50"/>
                          </a:lnTo>
                          <a:lnTo>
                            <a:pt x="791" y="48"/>
                          </a:lnTo>
                          <a:lnTo>
                            <a:pt x="793" y="46"/>
                          </a:lnTo>
                          <a:lnTo>
                            <a:pt x="793" y="44"/>
                          </a:lnTo>
                          <a:lnTo>
                            <a:pt x="795" y="44"/>
                          </a:lnTo>
                          <a:lnTo>
                            <a:pt x="795" y="42"/>
                          </a:lnTo>
                          <a:lnTo>
                            <a:pt x="795" y="40"/>
                          </a:lnTo>
                          <a:lnTo>
                            <a:pt x="797" y="38"/>
                          </a:lnTo>
                          <a:lnTo>
                            <a:pt x="797" y="36"/>
                          </a:lnTo>
                          <a:lnTo>
                            <a:pt x="803" y="38"/>
                          </a:lnTo>
                          <a:lnTo>
                            <a:pt x="803" y="36"/>
                          </a:lnTo>
                          <a:lnTo>
                            <a:pt x="805" y="36"/>
                          </a:lnTo>
                          <a:lnTo>
                            <a:pt x="805" y="35"/>
                          </a:lnTo>
                          <a:lnTo>
                            <a:pt x="807" y="33"/>
                          </a:lnTo>
                          <a:lnTo>
                            <a:pt x="809" y="31"/>
                          </a:lnTo>
                          <a:lnTo>
                            <a:pt x="809" y="29"/>
                          </a:lnTo>
                          <a:lnTo>
                            <a:pt x="809" y="27"/>
                          </a:lnTo>
                          <a:lnTo>
                            <a:pt x="807" y="25"/>
                          </a:lnTo>
                          <a:lnTo>
                            <a:pt x="805" y="23"/>
                          </a:lnTo>
                          <a:lnTo>
                            <a:pt x="803" y="21"/>
                          </a:lnTo>
                          <a:lnTo>
                            <a:pt x="801" y="19"/>
                          </a:lnTo>
                          <a:lnTo>
                            <a:pt x="801" y="17"/>
                          </a:lnTo>
                          <a:lnTo>
                            <a:pt x="803" y="17"/>
                          </a:lnTo>
                          <a:lnTo>
                            <a:pt x="805" y="17"/>
                          </a:lnTo>
                          <a:lnTo>
                            <a:pt x="807" y="17"/>
                          </a:lnTo>
                          <a:lnTo>
                            <a:pt x="809" y="19"/>
                          </a:lnTo>
                          <a:lnTo>
                            <a:pt x="811" y="21"/>
                          </a:lnTo>
                          <a:lnTo>
                            <a:pt x="811" y="23"/>
                          </a:lnTo>
                          <a:lnTo>
                            <a:pt x="811" y="25"/>
                          </a:lnTo>
                          <a:lnTo>
                            <a:pt x="811" y="27"/>
                          </a:lnTo>
                          <a:lnTo>
                            <a:pt x="811" y="29"/>
                          </a:lnTo>
                          <a:lnTo>
                            <a:pt x="811" y="31"/>
                          </a:lnTo>
                          <a:lnTo>
                            <a:pt x="811" y="33"/>
                          </a:lnTo>
                          <a:lnTo>
                            <a:pt x="813" y="33"/>
                          </a:lnTo>
                          <a:lnTo>
                            <a:pt x="813" y="35"/>
                          </a:lnTo>
                          <a:lnTo>
                            <a:pt x="814" y="35"/>
                          </a:lnTo>
                          <a:lnTo>
                            <a:pt x="814" y="33"/>
                          </a:lnTo>
                          <a:lnTo>
                            <a:pt x="816" y="33"/>
                          </a:lnTo>
                          <a:lnTo>
                            <a:pt x="816" y="31"/>
                          </a:lnTo>
                          <a:lnTo>
                            <a:pt x="818" y="29"/>
                          </a:lnTo>
                          <a:lnTo>
                            <a:pt x="818" y="27"/>
                          </a:lnTo>
                          <a:lnTo>
                            <a:pt x="818" y="25"/>
                          </a:lnTo>
                          <a:lnTo>
                            <a:pt x="818" y="23"/>
                          </a:lnTo>
                          <a:lnTo>
                            <a:pt x="820" y="23"/>
                          </a:lnTo>
                          <a:lnTo>
                            <a:pt x="820" y="21"/>
                          </a:lnTo>
                          <a:lnTo>
                            <a:pt x="822" y="21"/>
                          </a:lnTo>
                          <a:lnTo>
                            <a:pt x="824" y="21"/>
                          </a:lnTo>
                          <a:lnTo>
                            <a:pt x="826" y="23"/>
                          </a:lnTo>
                          <a:lnTo>
                            <a:pt x="828" y="23"/>
                          </a:lnTo>
                          <a:lnTo>
                            <a:pt x="828" y="25"/>
                          </a:lnTo>
                          <a:lnTo>
                            <a:pt x="830" y="25"/>
                          </a:lnTo>
                          <a:lnTo>
                            <a:pt x="830" y="27"/>
                          </a:lnTo>
                          <a:lnTo>
                            <a:pt x="832" y="27"/>
                          </a:lnTo>
                          <a:lnTo>
                            <a:pt x="832" y="29"/>
                          </a:lnTo>
                          <a:lnTo>
                            <a:pt x="834" y="29"/>
                          </a:lnTo>
                          <a:lnTo>
                            <a:pt x="836" y="29"/>
                          </a:lnTo>
                          <a:lnTo>
                            <a:pt x="838" y="31"/>
                          </a:lnTo>
                          <a:lnTo>
                            <a:pt x="843" y="35"/>
                          </a:lnTo>
                          <a:lnTo>
                            <a:pt x="845" y="36"/>
                          </a:lnTo>
                          <a:lnTo>
                            <a:pt x="836" y="40"/>
                          </a:lnTo>
                          <a:lnTo>
                            <a:pt x="732" y="84"/>
                          </a:lnTo>
                          <a:lnTo>
                            <a:pt x="732" y="86"/>
                          </a:lnTo>
                          <a:lnTo>
                            <a:pt x="732" y="88"/>
                          </a:lnTo>
                          <a:lnTo>
                            <a:pt x="734" y="88"/>
                          </a:lnTo>
                          <a:lnTo>
                            <a:pt x="734" y="90"/>
                          </a:lnTo>
                          <a:lnTo>
                            <a:pt x="736" y="92"/>
                          </a:lnTo>
                          <a:lnTo>
                            <a:pt x="738" y="94"/>
                          </a:lnTo>
                          <a:lnTo>
                            <a:pt x="738" y="96"/>
                          </a:lnTo>
                          <a:lnTo>
                            <a:pt x="740" y="96"/>
                          </a:lnTo>
                          <a:lnTo>
                            <a:pt x="740" y="98"/>
                          </a:lnTo>
                          <a:lnTo>
                            <a:pt x="742" y="98"/>
                          </a:lnTo>
                          <a:lnTo>
                            <a:pt x="742" y="96"/>
                          </a:lnTo>
                          <a:lnTo>
                            <a:pt x="743" y="96"/>
                          </a:lnTo>
                          <a:lnTo>
                            <a:pt x="743" y="98"/>
                          </a:lnTo>
                          <a:lnTo>
                            <a:pt x="743" y="96"/>
                          </a:lnTo>
                          <a:lnTo>
                            <a:pt x="745" y="96"/>
                          </a:lnTo>
                          <a:lnTo>
                            <a:pt x="747" y="96"/>
                          </a:lnTo>
                          <a:lnTo>
                            <a:pt x="747" y="94"/>
                          </a:lnTo>
                          <a:lnTo>
                            <a:pt x="749" y="94"/>
                          </a:lnTo>
                          <a:lnTo>
                            <a:pt x="749" y="96"/>
                          </a:lnTo>
                          <a:lnTo>
                            <a:pt x="749" y="94"/>
                          </a:lnTo>
                          <a:lnTo>
                            <a:pt x="751" y="94"/>
                          </a:lnTo>
                          <a:lnTo>
                            <a:pt x="753" y="94"/>
                          </a:lnTo>
                          <a:lnTo>
                            <a:pt x="753" y="96"/>
                          </a:lnTo>
                          <a:lnTo>
                            <a:pt x="753" y="98"/>
                          </a:lnTo>
                          <a:lnTo>
                            <a:pt x="755" y="98"/>
                          </a:lnTo>
                          <a:lnTo>
                            <a:pt x="755" y="100"/>
                          </a:lnTo>
                          <a:lnTo>
                            <a:pt x="757" y="100"/>
                          </a:lnTo>
                          <a:lnTo>
                            <a:pt x="757" y="102"/>
                          </a:lnTo>
                          <a:lnTo>
                            <a:pt x="757" y="104"/>
                          </a:lnTo>
                          <a:lnTo>
                            <a:pt x="759" y="104"/>
                          </a:lnTo>
                          <a:lnTo>
                            <a:pt x="761" y="104"/>
                          </a:lnTo>
                          <a:lnTo>
                            <a:pt x="761" y="106"/>
                          </a:lnTo>
                          <a:lnTo>
                            <a:pt x="763" y="106"/>
                          </a:lnTo>
                          <a:lnTo>
                            <a:pt x="765" y="106"/>
                          </a:lnTo>
                          <a:lnTo>
                            <a:pt x="766" y="106"/>
                          </a:lnTo>
                          <a:lnTo>
                            <a:pt x="765" y="106"/>
                          </a:lnTo>
                          <a:lnTo>
                            <a:pt x="766" y="106"/>
                          </a:lnTo>
                          <a:lnTo>
                            <a:pt x="766" y="107"/>
                          </a:lnTo>
                          <a:lnTo>
                            <a:pt x="768" y="107"/>
                          </a:lnTo>
                          <a:lnTo>
                            <a:pt x="768" y="106"/>
                          </a:lnTo>
                          <a:lnTo>
                            <a:pt x="770" y="106"/>
                          </a:lnTo>
                          <a:lnTo>
                            <a:pt x="770" y="104"/>
                          </a:lnTo>
                          <a:lnTo>
                            <a:pt x="772" y="104"/>
                          </a:lnTo>
                          <a:lnTo>
                            <a:pt x="772" y="102"/>
                          </a:lnTo>
                          <a:lnTo>
                            <a:pt x="774" y="102"/>
                          </a:lnTo>
                          <a:lnTo>
                            <a:pt x="776" y="102"/>
                          </a:lnTo>
                          <a:lnTo>
                            <a:pt x="778" y="102"/>
                          </a:lnTo>
                          <a:lnTo>
                            <a:pt x="778" y="104"/>
                          </a:lnTo>
                          <a:lnTo>
                            <a:pt x="780" y="104"/>
                          </a:lnTo>
                          <a:lnTo>
                            <a:pt x="780" y="106"/>
                          </a:lnTo>
                          <a:lnTo>
                            <a:pt x="780" y="104"/>
                          </a:lnTo>
                          <a:lnTo>
                            <a:pt x="780" y="106"/>
                          </a:lnTo>
                          <a:lnTo>
                            <a:pt x="780" y="107"/>
                          </a:lnTo>
                          <a:lnTo>
                            <a:pt x="780" y="109"/>
                          </a:lnTo>
                          <a:lnTo>
                            <a:pt x="782" y="109"/>
                          </a:lnTo>
                          <a:lnTo>
                            <a:pt x="780" y="109"/>
                          </a:lnTo>
                          <a:lnTo>
                            <a:pt x="780" y="111"/>
                          </a:lnTo>
                          <a:lnTo>
                            <a:pt x="780" y="113"/>
                          </a:lnTo>
                          <a:lnTo>
                            <a:pt x="782" y="113"/>
                          </a:lnTo>
                          <a:lnTo>
                            <a:pt x="782" y="115"/>
                          </a:lnTo>
                          <a:lnTo>
                            <a:pt x="784" y="115"/>
                          </a:lnTo>
                          <a:lnTo>
                            <a:pt x="784" y="113"/>
                          </a:lnTo>
                          <a:lnTo>
                            <a:pt x="784" y="115"/>
                          </a:lnTo>
                          <a:lnTo>
                            <a:pt x="784" y="117"/>
                          </a:lnTo>
                          <a:lnTo>
                            <a:pt x="786" y="117"/>
                          </a:lnTo>
                          <a:lnTo>
                            <a:pt x="786" y="119"/>
                          </a:lnTo>
                          <a:lnTo>
                            <a:pt x="786" y="117"/>
                          </a:lnTo>
                          <a:lnTo>
                            <a:pt x="788" y="117"/>
                          </a:lnTo>
                          <a:lnTo>
                            <a:pt x="788" y="119"/>
                          </a:lnTo>
                          <a:lnTo>
                            <a:pt x="790" y="119"/>
                          </a:lnTo>
                          <a:lnTo>
                            <a:pt x="790" y="121"/>
                          </a:lnTo>
                          <a:lnTo>
                            <a:pt x="791" y="119"/>
                          </a:lnTo>
                          <a:lnTo>
                            <a:pt x="791" y="121"/>
                          </a:lnTo>
                          <a:lnTo>
                            <a:pt x="791" y="123"/>
                          </a:lnTo>
                          <a:lnTo>
                            <a:pt x="793" y="123"/>
                          </a:lnTo>
                          <a:lnTo>
                            <a:pt x="791" y="123"/>
                          </a:lnTo>
                          <a:lnTo>
                            <a:pt x="791" y="125"/>
                          </a:lnTo>
                          <a:lnTo>
                            <a:pt x="793" y="125"/>
                          </a:lnTo>
                          <a:lnTo>
                            <a:pt x="793" y="127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7" y="129"/>
                          </a:lnTo>
                          <a:lnTo>
                            <a:pt x="797" y="127"/>
                          </a:lnTo>
                          <a:lnTo>
                            <a:pt x="797" y="129"/>
                          </a:lnTo>
                          <a:lnTo>
                            <a:pt x="797" y="131"/>
                          </a:lnTo>
                          <a:lnTo>
                            <a:pt x="797" y="129"/>
                          </a:lnTo>
                          <a:lnTo>
                            <a:pt x="799" y="129"/>
                          </a:lnTo>
                          <a:lnTo>
                            <a:pt x="799" y="131"/>
                          </a:lnTo>
                          <a:lnTo>
                            <a:pt x="797" y="131"/>
                          </a:lnTo>
                          <a:lnTo>
                            <a:pt x="797" y="132"/>
                          </a:lnTo>
                          <a:lnTo>
                            <a:pt x="797" y="134"/>
                          </a:lnTo>
                          <a:lnTo>
                            <a:pt x="799" y="134"/>
                          </a:lnTo>
                          <a:lnTo>
                            <a:pt x="799" y="136"/>
                          </a:lnTo>
                          <a:lnTo>
                            <a:pt x="801" y="136"/>
                          </a:lnTo>
                          <a:lnTo>
                            <a:pt x="801" y="138"/>
                          </a:lnTo>
                          <a:lnTo>
                            <a:pt x="801" y="140"/>
                          </a:lnTo>
                          <a:lnTo>
                            <a:pt x="803" y="140"/>
                          </a:lnTo>
                          <a:lnTo>
                            <a:pt x="801" y="140"/>
                          </a:lnTo>
                          <a:lnTo>
                            <a:pt x="803" y="140"/>
                          </a:lnTo>
                          <a:lnTo>
                            <a:pt x="803" y="142"/>
                          </a:lnTo>
                          <a:lnTo>
                            <a:pt x="803" y="144"/>
                          </a:lnTo>
                          <a:lnTo>
                            <a:pt x="805" y="144"/>
                          </a:lnTo>
                          <a:lnTo>
                            <a:pt x="803" y="144"/>
                          </a:lnTo>
                          <a:lnTo>
                            <a:pt x="805" y="144"/>
                          </a:lnTo>
                          <a:lnTo>
                            <a:pt x="805" y="146"/>
                          </a:lnTo>
                          <a:lnTo>
                            <a:pt x="805" y="148"/>
                          </a:lnTo>
                          <a:lnTo>
                            <a:pt x="807" y="148"/>
                          </a:lnTo>
                          <a:lnTo>
                            <a:pt x="807" y="150"/>
                          </a:lnTo>
                          <a:lnTo>
                            <a:pt x="809" y="150"/>
                          </a:lnTo>
                          <a:lnTo>
                            <a:pt x="809" y="152"/>
                          </a:lnTo>
                          <a:lnTo>
                            <a:pt x="809" y="150"/>
                          </a:lnTo>
                          <a:lnTo>
                            <a:pt x="809" y="152"/>
                          </a:lnTo>
                          <a:lnTo>
                            <a:pt x="809" y="154"/>
                          </a:lnTo>
                          <a:lnTo>
                            <a:pt x="811" y="154"/>
                          </a:lnTo>
                          <a:lnTo>
                            <a:pt x="809" y="154"/>
                          </a:lnTo>
                          <a:lnTo>
                            <a:pt x="809" y="155"/>
                          </a:lnTo>
                          <a:lnTo>
                            <a:pt x="811" y="155"/>
                          </a:lnTo>
                          <a:lnTo>
                            <a:pt x="811" y="157"/>
                          </a:lnTo>
                          <a:lnTo>
                            <a:pt x="811" y="159"/>
                          </a:lnTo>
                          <a:lnTo>
                            <a:pt x="811" y="161"/>
                          </a:lnTo>
                          <a:lnTo>
                            <a:pt x="811" y="163"/>
                          </a:lnTo>
                          <a:lnTo>
                            <a:pt x="813" y="163"/>
                          </a:lnTo>
                          <a:lnTo>
                            <a:pt x="814" y="163"/>
                          </a:lnTo>
                          <a:lnTo>
                            <a:pt x="814" y="165"/>
                          </a:lnTo>
                          <a:lnTo>
                            <a:pt x="816" y="165"/>
                          </a:lnTo>
                          <a:lnTo>
                            <a:pt x="816" y="167"/>
                          </a:lnTo>
                          <a:lnTo>
                            <a:pt x="818" y="167"/>
                          </a:lnTo>
                          <a:lnTo>
                            <a:pt x="820" y="167"/>
                          </a:lnTo>
                          <a:lnTo>
                            <a:pt x="822" y="167"/>
                          </a:lnTo>
                          <a:lnTo>
                            <a:pt x="822" y="169"/>
                          </a:lnTo>
                          <a:lnTo>
                            <a:pt x="824" y="169"/>
                          </a:lnTo>
                          <a:lnTo>
                            <a:pt x="826" y="169"/>
                          </a:lnTo>
                          <a:lnTo>
                            <a:pt x="826" y="167"/>
                          </a:lnTo>
                          <a:lnTo>
                            <a:pt x="828" y="167"/>
                          </a:lnTo>
                          <a:lnTo>
                            <a:pt x="828" y="169"/>
                          </a:lnTo>
                          <a:lnTo>
                            <a:pt x="830" y="167"/>
                          </a:lnTo>
                          <a:lnTo>
                            <a:pt x="830" y="169"/>
                          </a:lnTo>
                          <a:lnTo>
                            <a:pt x="832" y="169"/>
                          </a:lnTo>
                          <a:lnTo>
                            <a:pt x="834" y="169"/>
                          </a:lnTo>
                          <a:lnTo>
                            <a:pt x="834" y="171"/>
                          </a:lnTo>
                          <a:lnTo>
                            <a:pt x="836" y="171"/>
                          </a:lnTo>
                          <a:lnTo>
                            <a:pt x="836" y="173"/>
                          </a:lnTo>
                          <a:lnTo>
                            <a:pt x="838" y="173"/>
                          </a:lnTo>
                          <a:lnTo>
                            <a:pt x="838" y="175"/>
                          </a:lnTo>
                          <a:lnTo>
                            <a:pt x="839" y="175"/>
                          </a:lnTo>
                          <a:lnTo>
                            <a:pt x="841" y="175"/>
                          </a:lnTo>
                          <a:lnTo>
                            <a:pt x="841" y="173"/>
                          </a:lnTo>
                          <a:lnTo>
                            <a:pt x="841" y="171"/>
                          </a:lnTo>
                          <a:lnTo>
                            <a:pt x="843" y="171"/>
                          </a:lnTo>
                          <a:lnTo>
                            <a:pt x="843" y="173"/>
                          </a:lnTo>
                          <a:lnTo>
                            <a:pt x="843" y="175"/>
                          </a:lnTo>
                          <a:lnTo>
                            <a:pt x="845" y="177"/>
                          </a:lnTo>
                          <a:lnTo>
                            <a:pt x="847" y="177"/>
                          </a:lnTo>
                          <a:lnTo>
                            <a:pt x="849" y="177"/>
                          </a:lnTo>
                          <a:lnTo>
                            <a:pt x="849" y="179"/>
                          </a:lnTo>
                          <a:lnTo>
                            <a:pt x="847" y="179"/>
                          </a:lnTo>
                          <a:lnTo>
                            <a:pt x="845" y="179"/>
                          </a:lnTo>
                          <a:lnTo>
                            <a:pt x="845" y="177"/>
                          </a:lnTo>
                          <a:lnTo>
                            <a:pt x="843" y="177"/>
                          </a:lnTo>
                          <a:lnTo>
                            <a:pt x="843" y="179"/>
                          </a:lnTo>
                          <a:lnTo>
                            <a:pt x="843" y="180"/>
                          </a:lnTo>
                          <a:lnTo>
                            <a:pt x="845" y="182"/>
                          </a:lnTo>
                          <a:lnTo>
                            <a:pt x="847" y="182"/>
                          </a:lnTo>
                          <a:lnTo>
                            <a:pt x="847" y="184"/>
                          </a:lnTo>
                          <a:lnTo>
                            <a:pt x="849" y="184"/>
                          </a:lnTo>
                          <a:lnTo>
                            <a:pt x="851" y="182"/>
                          </a:lnTo>
                          <a:lnTo>
                            <a:pt x="853" y="182"/>
                          </a:lnTo>
                          <a:lnTo>
                            <a:pt x="853" y="180"/>
                          </a:lnTo>
                          <a:lnTo>
                            <a:pt x="855" y="180"/>
                          </a:lnTo>
                          <a:lnTo>
                            <a:pt x="855" y="182"/>
                          </a:lnTo>
                          <a:lnTo>
                            <a:pt x="855" y="184"/>
                          </a:lnTo>
                          <a:lnTo>
                            <a:pt x="857" y="184"/>
                          </a:lnTo>
                          <a:lnTo>
                            <a:pt x="857" y="182"/>
                          </a:lnTo>
                          <a:lnTo>
                            <a:pt x="857" y="180"/>
                          </a:lnTo>
                          <a:lnTo>
                            <a:pt x="859" y="180"/>
                          </a:lnTo>
                          <a:lnTo>
                            <a:pt x="857" y="180"/>
                          </a:lnTo>
                          <a:lnTo>
                            <a:pt x="855" y="179"/>
                          </a:lnTo>
                          <a:lnTo>
                            <a:pt x="857" y="179"/>
                          </a:lnTo>
                          <a:lnTo>
                            <a:pt x="857" y="177"/>
                          </a:lnTo>
                          <a:lnTo>
                            <a:pt x="859" y="177"/>
                          </a:lnTo>
                          <a:lnTo>
                            <a:pt x="861" y="177"/>
                          </a:lnTo>
                          <a:lnTo>
                            <a:pt x="862" y="177"/>
                          </a:lnTo>
                          <a:lnTo>
                            <a:pt x="864" y="177"/>
                          </a:lnTo>
                          <a:lnTo>
                            <a:pt x="864" y="175"/>
                          </a:lnTo>
                          <a:lnTo>
                            <a:pt x="866" y="175"/>
                          </a:lnTo>
                          <a:lnTo>
                            <a:pt x="868" y="175"/>
                          </a:lnTo>
                          <a:lnTo>
                            <a:pt x="868" y="177"/>
                          </a:lnTo>
                          <a:lnTo>
                            <a:pt x="868" y="179"/>
                          </a:lnTo>
                          <a:lnTo>
                            <a:pt x="870" y="179"/>
                          </a:lnTo>
                          <a:lnTo>
                            <a:pt x="872" y="179"/>
                          </a:lnTo>
                          <a:lnTo>
                            <a:pt x="872" y="177"/>
                          </a:lnTo>
                          <a:lnTo>
                            <a:pt x="872" y="175"/>
                          </a:lnTo>
                          <a:lnTo>
                            <a:pt x="874" y="175"/>
                          </a:lnTo>
                          <a:lnTo>
                            <a:pt x="874" y="177"/>
                          </a:lnTo>
                          <a:lnTo>
                            <a:pt x="874" y="179"/>
                          </a:lnTo>
                          <a:lnTo>
                            <a:pt x="876" y="179"/>
                          </a:lnTo>
                          <a:lnTo>
                            <a:pt x="876" y="180"/>
                          </a:lnTo>
                          <a:lnTo>
                            <a:pt x="878" y="180"/>
                          </a:lnTo>
                          <a:lnTo>
                            <a:pt x="880" y="180"/>
                          </a:lnTo>
                          <a:lnTo>
                            <a:pt x="880" y="182"/>
                          </a:lnTo>
                          <a:lnTo>
                            <a:pt x="882" y="182"/>
                          </a:lnTo>
                          <a:lnTo>
                            <a:pt x="884" y="182"/>
                          </a:lnTo>
                          <a:lnTo>
                            <a:pt x="886" y="182"/>
                          </a:lnTo>
                          <a:lnTo>
                            <a:pt x="886" y="180"/>
                          </a:lnTo>
                          <a:lnTo>
                            <a:pt x="887" y="180"/>
                          </a:lnTo>
                          <a:lnTo>
                            <a:pt x="887" y="179"/>
                          </a:lnTo>
                          <a:lnTo>
                            <a:pt x="889" y="180"/>
                          </a:lnTo>
                          <a:lnTo>
                            <a:pt x="889" y="182"/>
                          </a:lnTo>
                          <a:lnTo>
                            <a:pt x="889" y="184"/>
                          </a:lnTo>
                          <a:lnTo>
                            <a:pt x="891" y="184"/>
                          </a:lnTo>
                          <a:lnTo>
                            <a:pt x="891" y="186"/>
                          </a:lnTo>
                          <a:lnTo>
                            <a:pt x="893" y="186"/>
                          </a:lnTo>
                          <a:lnTo>
                            <a:pt x="893" y="188"/>
                          </a:lnTo>
                          <a:lnTo>
                            <a:pt x="895" y="188"/>
                          </a:lnTo>
                          <a:lnTo>
                            <a:pt x="895" y="190"/>
                          </a:lnTo>
                          <a:lnTo>
                            <a:pt x="897" y="190"/>
                          </a:lnTo>
                          <a:lnTo>
                            <a:pt x="899" y="190"/>
                          </a:lnTo>
                          <a:lnTo>
                            <a:pt x="899" y="188"/>
                          </a:lnTo>
                          <a:lnTo>
                            <a:pt x="901" y="186"/>
                          </a:lnTo>
                          <a:lnTo>
                            <a:pt x="903" y="186"/>
                          </a:lnTo>
                          <a:lnTo>
                            <a:pt x="903" y="184"/>
                          </a:lnTo>
                          <a:lnTo>
                            <a:pt x="903" y="182"/>
                          </a:lnTo>
                          <a:lnTo>
                            <a:pt x="901" y="182"/>
                          </a:lnTo>
                          <a:lnTo>
                            <a:pt x="901" y="180"/>
                          </a:lnTo>
                          <a:lnTo>
                            <a:pt x="899" y="180"/>
                          </a:lnTo>
                          <a:lnTo>
                            <a:pt x="897" y="180"/>
                          </a:lnTo>
                          <a:lnTo>
                            <a:pt x="897" y="179"/>
                          </a:lnTo>
                          <a:lnTo>
                            <a:pt x="899" y="179"/>
                          </a:lnTo>
                          <a:lnTo>
                            <a:pt x="901" y="179"/>
                          </a:lnTo>
                          <a:lnTo>
                            <a:pt x="903" y="179"/>
                          </a:lnTo>
                          <a:lnTo>
                            <a:pt x="903" y="180"/>
                          </a:lnTo>
                          <a:lnTo>
                            <a:pt x="905" y="180"/>
                          </a:lnTo>
                          <a:lnTo>
                            <a:pt x="907" y="182"/>
                          </a:lnTo>
                          <a:lnTo>
                            <a:pt x="909" y="182"/>
                          </a:lnTo>
                          <a:lnTo>
                            <a:pt x="909" y="180"/>
                          </a:lnTo>
                          <a:lnTo>
                            <a:pt x="909" y="179"/>
                          </a:lnTo>
                          <a:lnTo>
                            <a:pt x="910" y="179"/>
                          </a:lnTo>
                          <a:lnTo>
                            <a:pt x="910" y="180"/>
                          </a:lnTo>
                          <a:lnTo>
                            <a:pt x="910" y="179"/>
                          </a:lnTo>
                          <a:lnTo>
                            <a:pt x="910" y="177"/>
                          </a:lnTo>
                          <a:lnTo>
                            <a:pt x="912" y="177"/>
                          </a:lnTo>
                          <a:lnTo>
                            <a:pt x="912" y="175"/>
                          </a:lnTo>
                          <a:lnTo>
                            <a:pt x="914" y="175"/>
                          </a:lnTo>
                          <a:lnTo>
                            <a:pt x="916" y="175"/>
                          </a:lnTo>
                          <a:lnTo>
                            <a:pt x="918" y="177"/>
                          </a:lnTo>
                          <a:lnTo>
                            <a:pt x="918" y="179"/>
                          </a:lnTo>
                          <a:lnTo>
                            <a:pt x="916" y="179"/>
                          </a:lnTo>
                          <a:lnTo>
                            <a:pt x="914" y="179"/>
                          </a:lnTo>
                          <a:lnTo>
                            <a:pt x="914" y="180"/>
                          </a:lnTo>
                          <a:lnTo>
                            <a:pt x="916" y="180"/>
                          </a:lnTo>
                          <a:lnTo>
                            <a:pt x="918" y="182"/>
                          </a:lnTo>
                          <a:lnTo>
                            <a:pt x="918" y="180"/>
                          </a:lnTo>
                          <a:lnTo>
                            <a:pt x="920" y="180"/>
                          </a:lnTo>
                          <a:lnTo>
                            <a:pt x="922" y="180"/>
                          </a:lnTo>
                          <a:lnTo>
                            <a:pt x="922" y="182"/>
                          </a:lnTo>
                          <a:lnTo>
                            <a:pt x="924" y="182"/>
                          </a:lnTo>
                          <a:lnTo>
                            <a:pt x="924" y="184"/>
                          </a:lnTo>
                          <a:lnTo>
                            <a:pt x="924" y="182"/>
                          </a:lnTo>
                          <a:lnTo>
                            <a:pt x="926" y="182"/>
                          </a:lnTo>
                          <a:lnTo>
                            <a:pt x="926" y="180"/>
                          </a:lnTo>
                          <a:lnTo>
                            <a:pt x="926" y="182"/>
                          </a:lnTo>
                          <a:lnTo>
                            <a:pt x="928" y="182"/>
                          </a:lnTo>
                          <a:lnTo>
                            <a:pt x="928" y="184"/>
                          </a:lnTo>
                          <a:lnTo>
                            <a:pt x="930" y="184"/>
                          </a:lnTo>
                          <a:lnTo>
                            <a:pt x="932" y="184"/>
                          </a:lnTo>
                          <a:lnTo>
                            <a:pt x="932" y="182"/>
                          </a:lnTo>
                          <a:lnTo>
                            <a:pt x="932" y="180"/>
                          </a:lnTo>
                          <a:lnTo>
                            <a:pt x="930" y="180"/>
                          </a:lnTo>
                          <a:lnTo>
                            <a:pt x="930" y="179"/>
                          </a:lnTo>
                          <a:lnTo>
                            <a:pt x="932" y="179"/>
                          </a:lnTo>
                          <a:lnTo>
                            <a:pt x="932" y="180"/>
                          </a:lnTo>
                          <a:lnTo>
                            <a:pt x="934" y="180"/>
                          </a:lnTo>
                          <a:lnTo>
                            <a:pt x="934" y="182"/>
                          </a:lnTo>
                          <a:lnTo>
                            <a:pt x="935" y="182"/>
                          </a:lnTo>
                          <a:lnTo>
                            <a:pt x="937" y="180"/>
                          </a:lnTo>
                          <a:lnTo>
                            <a:pt x="937" y="182"/>
                          </a:lnTo>
                          <a:lnTo>
                            <a:pt x="939" y="182"/>
                          </a:lnTo>
                          <a:lnTo>
                            <a:pt x="939" y="180"/>
                          </a:lnTo>
                          <a:lnTo>
                            <a:pt x="937" y="179"/>
                          </a:lnTo>
                          <a:lnTo>
                            <a:pt x="937" y="177"/>
                          </a:lnTo>
                          <a:lnTo>
                            <a:pt x="937" y="175"/>
                          </a:lnTo>
                          <a:lnTo>
                            <a:pt x="939" y="175"/>
                          </a:lnTo>
                          <a:lnTo>
                            <a:pt x="939" y="177"/>
                          </a:lnTo>
                          <a:lnTo>
                            <a:pt x="941" y="177"/>
                          </a:lnTo>
                          <a:lnTo>
                            <a:pt x="941" y="179"/>
                          </a:lnTo>
                          <a:lnTo>
                            <a:pt x="943" y="179"/>
                          </a:lnTo>
                          <a:lnTo>
                            <a:pt x="943" y="177"/>
                          </a:lnTo>
                          <a:lnTo>
                            <a:pt x="943" y="175"/>
                          </a:lnTo>
                          <a:lnTo>
                            <a:pt x="941" y="175"/>
                          </a:lnTo>
                          <a:lnTo>
                            <a:pt x="939" y="175"/>
                          </a:lnTo>
                          <a:lnTo>
                            <a:pt x="939" y="173"/>
                          </a:lnTo>
                          <a:lnTo>
                            <a:pt x="941" y="173"/>
                          </a:lnTo>
                          <a:lnTo>
                            <a:pt x="941" y="171"/>
                          </a:lnTo>
                          <a:lnTo>
                            <a:pt x="943" y="171"/>
                          </a:lnTo>
                          <a:lnTo>
                            <a:pt x="943" y="173"/>
                          </a:lnTo>
                          <a:lnTo>
                            <a:pt x="945" y="173"/>
                          </a:lnTo>
                          <a:lnTo>
                            <a:pt x="947" y="175"/>
                          </a:lnTo>
                          <a:lnTo>
                            <a:pt x="949" y="175"/>
                          </a:lnTo>
                          <a:lnTo>
                            <a:pt x="951" y="175"/>
                          </a:lnTo>
                          <a:lnTo>
                            <a:pt x="953" y="175"/>
                          </a:lnTo>
                          <a:lnTo>
                            <a:pt x="953" y="177"/>
                          </a:lnTo>
                          <a:lnTo>
                            <a:pt x="953" y="175"/>
                          </a:lnTo>
                          <a:lnTo>
                            <a:pt x="955" y="175"/>
                          </a:lnTo>
                          <a:lnTo>
                            <a:pt x="957" y="175"/>
                          </a:lnTo>
                          <a:lnTo>
                            <a:pt x="958" y="175"/>
                          </a:lnTo>
                          <a:lnTo>
                            <a:pt x="960" y="173"/>
                          </a:lnTo>
                          <a:lnTo>
                            <a:pt x="960" y="171"/>
                          </a:lnTo>
                          <a:lnTo>
                            <a:pt x="962" y="171"/>
                          </a:lnTo>
                          <a:lnTo>
                            <a:pt x="962" y="169"/>
                          </a:lnTo>
                          <a:lnTo>
                            <a:pt x="962" y="167"/>
                          </a:lnTo>
                          <a:lnTo>
                            <a:pt x="964" y="167"/>
                          </a:lnTo>
                          <a:lnTo>
                            <a:pt x="966" y="167"/>
                          </a:lnTo>
                          <a:lnTo>
                            <a:pt x="968" y="167"/>
                          </a:lnTo>
                          <a:lnTo>
                            <a:pt x="968" y="169"/>
                          </a:lnTo>
                          <a:lnTo>
                            <a:pt x="966" y="169"/>
                          </a:lnTo>
                          <a:lnTo>
                            <a:pt x="966" y="171"/>
                          </a:lnTo>
                          <a:lnTo>
                            <a:pt x="968" y="173"/>
                          </a:lnTo>
                          <a:lnTo>
                            <a:pt x="970" y="173"/>
                          </a:lnTo>
                          <a:lnTo>
                            <a:pt x="970" y="175"/>
                          </a:lnTo>
                          <a:lnTo>
                            <a:pt x="972" y="175"/>
                          </a:lnTo>
                          <a:lnTo>
                            <a:pt x="972" y="173"/>
                          </a:lnTo>
                          <a:lnTo>
                            <a:pt x="974" y="173"/>
                          </a:lnTo>
                          <a:lnTo>
                            <a:pt x="974" y="175"/>
                          </a:lnTo>
                          <a:lnTo>
                            <a:pt x="974" y="177"/>
                          </a:lnTo>
                          <a:lnTo>
                            <a:pt x="972" y="177"/>
                          </a:lnTo>
                          <a:lnTo>
                            <a:pt x="974" y="177"/>
                          </a:lnTo>
                          <a:lnTo>
                            <a:pt x="976" y="177"/>
                          </a:lnTo>
                          <a:lnTo>
                            <a:pt x="974" y="177"/>
                          </a:lnTo>
                          <a:lnTo>
                            <a:pt x="974" y="179"/>
                          </a:lnTo>
                          <a:lnTo>
                            <a:pt x="974" y="180"/>
                          </a:lnTo>
                          <a:lnTo>
                            <a:pt x="974" y="182"/>
                          </a:lnTo>
                          <a:lnTo>
                            <a:pt x="976" y="184"/>
                          </a:lnTo>
                          <a:lnTo>
                            <a:pt x="978" y="184"/>
                          </a:lnTo>
                          <a:lnTo>
                            <a:pt x="980" y="184"/>
                          </a:lnTo>
                          <a:lnTo>
                            <a:pt x="982" y="184"/>
                          </a:lnTo>
                          <a:lnTo>
                            <a:pt x="982" y="186"/>
                          </a:lnTo>
                          <a:lnTo>
                            <a:pt x="982" y="188"/>
                          </a:lnTo>
                          <a:lnTo>
                            <a:pt x="982" y="190"/>
                          </a:lnTo>
                          <a:lnTo>
                            <a:pt x="982" y="192"/>
                          </a:lnTo>
                          <a:lnTo>
                            <a:pt x="982" y="190"/>
                          </a:lnTo>
                          <a:lnTo>
                            <a:pt x="980" y="190"/>
                          </a:lnTo>
                          <a:lnTo>
                            <a:pt x="980" y="192"/>
                          </a:lnTo>
                          <a:lnTo>
                            <a:pt x="978" y="192"/>
                          </a:lnTo>
                          <a:lnTo>
                            <a:pt x="980" y="192"/>
                          </a:lnTo>
                          <a:lnTo>
                            <a:pt x="980" y="194"/>
                          </a:lnTo>
                          <a:lnTo>
                            <a:pt x="978" y="194"/>
                          </a:lnTo>
                          <a:lnTo>
                            <a:pt x="978" y="196"/>
                          </a:lnTo>
                          <a:lnTo>
                            <a:pt x="980" y="196"/>
                          </a:lnTo>
                          <a:lnTo>
                            <a:pt x="980" y="198"/>
                          </a:lnTo>
                          <a:lnTo>
                            <a:pt x="978" y="198"/>
                          </a:lnTo>
                          <a:lnTo>
                            <a:pt x="976" y="198"/>
                          </a:lnTo>
                          <a:lnTo>
                            <a:pt x="974" y="198"/>
                          </a:lnTo>
                          <a:lnTo>
                            <a:pt x="976" y="198"/>
                          </a:lnTo>
                          <a:lnTo>
                            <a:pt x="976" y="196"/>
                          </a:lnTo>
                          <a:lnTo>
                            <a:pt x="976" y="198"/>
                          </a:lnTo>
                          <a:lnTo>
                            <a:pt x="974" y="198"/>
                          </a:lnTo>
                          <a:lnTo>
                            <a:pt x="974" y="196"/>
                          </a:lnTo>
                          <a:lnTo>
                            <a:pt x="972" y="196"/>
                          </a:lnTo>
                          <a:lnTo>
                            <a:pt x="972" y="198"/>
                          </a:lnTo>
                          <a:lnTo>
                            <a:pt x="974" y="198"/>
                          </a:lnTo>
                          <a:lnTo>
                            <a:pt x="972" y="198"/>
                          </a:lnTo>
                          <a:lnTo>
                            <a:pt x="972" y="200"/>
                          </a:lnTo>
                          <a:lnTo>
                            <a:pt x="974" y="200"/>
                          </a:lnTo>
                          <a:lnTo>
                            <a:pt x="974" y="202"/>
                          </a:lnTo>
                          <a:lnTo>
                            <a:pt x="972" y="202"/>
                          </a:lnTo>
                          <a:lnTo>
                            <a:pt x="972" y="203"/>
                          </a:lnTo>
                          <a:lnTo>
                            <a:pt x="972" y="202"/>
                          </a:lnTo>
                          <a:lnTo>
                            <a:pt x="970" y="202"/>
                          </a:lnTo>
                          <a:lnTo>
                            <a:pt x="970" y="203"/>
                          </a:lnTo>
                          <a:lnTo>
                            <a:pt x="968" y="203"/>
                          </a:lnTo>
                          <a:lnTo>
                            <a:pt x="968" y="202"/>
                          </a:lnTo>
                          <a:lnTo>
                            <a:pt x="966" y="202"/>
                          </a:lnTo>
                          <a:lnTo>
                            <a:pt x="966" y="203"/>
                          </a:lnTo>
                          <a:lnTo>
                            <a:pt x="966" y="205"/>
                          </a:lnTo>
                          <a:lnTo>
                            <a:pt x="966" y="207"/>
                          </a:lnTo>
                          <a:lnTo>
                            <a:pt x="964" y="207"/>
                          </a:lnTo>
                          <a:lnTo>
                            <a:pt x="962" y="207"/>
                          </a:lnTo>
                          <a:lnTo>
                            <a:pt x="962" y="209"/>
                          </a:lnTo>
                          <a:lnTo>
                            <a:pt x="960" y="209"/>
                          </a:lnTo>
                          <a:lnTo>
                            <a:pt x="960" y="207"/>
                          </a:lnTo>
                          <a:lnTo>
                            <a:pt x="960" y="209"/>
                          </a:lnTo>
                          <a:lnTo>
                            <a:pt x="958" y="209"/>
                          </a:lnTo>
                          <a:lnTo>
                            <a:pt x="958" y="211"/>
                          </a:lnTo>
                          <a:lnTo>
                            <a:pt x="957" y="211"/>
                          </a:lnTo>
                          <a:lnTo>
                            <a:pt x="955" y="211"/>
                          </a:lnTo>
                          <a:lnTo>
                            <a:pt x="955" y="213"/>
                          </a:lnTo>
                          <a:lnTo>
                            <a:pt x="957" y="213"/>
                          </a:lnTo>
                          <a:lnTo>
                            <a:pt x="955" y="213"/>
                          </a:lnTo>
                          <a:lnTo>
                            <a:pt x="955" y="215"/>
                          </a:lnTo>
                          <a:lnTo>
                            <a:pt x="953" y="215"/>
                          </a:lnTo>
                          <a:lnTo>
                            <a:pt x="953" y="213"/>
                          </a:lnTo>
                          <a:lnTo>
                            <a:pt x="951" y="213"/>
                          </a:lnTo>
                          <a:lnTo>
                            <a:pt x="951" y="215"/>
                          </a:lnTo>
                          <a:lnTo>
                            <a:pt x="949" y="215"/>
                          </a:lnTo>
                          <a:lnTo>
                            <a:pt x="949" y="217"/>
                          </a:lnTo>
                          <a:lnTo>
                            <a:pt x="951" y="217"/>
                          </a:lnTo>
                          <a:lnTo>
                            <a:pt x="951" y="219"/>
                          </a:lnTo>
                          <a:lnTo>
                            <a:pt x="953" y="219"/>
                          </a:lnTo>
                          <a:lnTo>
                            <a:pt x="953" y="221"/>
                          </a:lnTo>
                          <a:lnTo>
                            <a:pt x="951" y="221"/>
                          </a:lnTo>
                          <a:lnTo>
                            <a:pt x="951" y="223"/>
                          </a:lnTo>
                          <a:lnTo>
                            <a:pt x="951" y="225"/>
                          </a:lnTo>
                          <a:lnTo>
                            <a:pt x="949" y="225"/>
                          </a:lnTo>
                          <a:lnTo>
                            <a:pt x="949" y="227"/>
                          </a:lnTo>
                          <a:lnTo>
                            <a:pt x="947" y="227"/>
                          </a:lnTo>
                          <a:lnTo>
                            <a:pt x="945" y="227"/>
                          </a:lnTo>
                          <a:lnTo>
                            <a:pt x="945" y="228"/>
                          </a:lnTo>
                          <a:lnTo>
                            <a:pt x="943" y="228"/>
                          </a:lnTo>
                          <a:lnTo>
                            <a:pt x="941" y="228"/>
                          </a:lnTo>
                          <a:lnTo>
                            <a:pt x="941" y="227"/>
                          </a:lnTo>
                          <a:lnTo>
                            <a:pt x="939" y="227"/>
                          </a:lnTo>
                          <a:lnTo>
                            <a:pt x="939" y="228"/>
                          </a:lnTo>
                          <a:lnTo>
                            <a:pt x="937" y="228"/>
                          </a:lnTo>
                          <a:lnTo>
                            <a:pt x="937" y="230"/>
                          </a:lnTo>
                          <a:lnTo>
                            <a:pt x="937" y="232"/>
                          </a:lnTo>
                          <a:lnTo>
                            <a:pt x="937" y="234"/>
                          </a:lnTo>
                          <a:lnTo>
                            <a:pt x="935" y="234"/>
                          </a:lnTo>
                          <a:lnTo>
                            <a:pt x="935" y="236"/>
                          </a:lnTo>
                          <a:lnTo>
                            <a:pt x="935" y="234"/>
                          </a:lnTo>
                          <a:lnTo>
                            <a:pt x="934" y="234"/>
                          </a:lnTo>
                          <a:lnTo>
                            <a:pt x="934" y="236"/>
                          </a:lnTo>
                          <a:lnTo>
                            <a:pt x="934" y="238"/>
                          </a:lnTo>
                          <a:lnTo>
                            <a:pt x="932" y="238"/>
                          </a:lnTo>
                          <a:lnTo>
                            <a:pt x="934" y="238"/>
                          </a:lnTo>
                          <a:lnTo>
                            <a:pt x="932" y="240"/>
                          </a:lnTo>
                          <a:lnTo>
                            <a:pt x="932" y="238"/>
                          </a:lnTo>
                          <a:lnTo>
                            <a:pt x="932" y="240"/>
                          </a:lnTo>
                          <a:lnTo>
                            <a:pt x="930" y="240"/>
                          </a:lnTo>
                          <a:lnTo>
                            <a:pt x="930" y="238"/>
                          </a:lnTo>
                          <a:lnTo>
                            <a:pt x="930" y="240"/>
                          </a:lnTo>
                          <a:lnTo>
                            <a:pt x="928" y="240"/>
                          </a:lnTo>
                          <a:lnTo>
                            <a:pt x="928" y="238"/>
                          </a:lnTo>
                          <a:lnTo>
                            <a:pt x="926" y="238"/>
                          </a:lnTo>
                          <a:lnTo>
                            <a:pt x="926" y="240"/>
                          </a:lnTo>
                          <a:lnTo>
                            <a:pt x="924" y="240"/>
                          </a:lnTo>
                          <a:lnTo>
                            <a:pt x="926" y="240"/>
                          </a:lnTo>
                          <a:lnTo>
                            <a:pt x="924" y="240"/>
                          </a:lnTo>
                          <a:lnTo>
                            <a:pt x="924" y="238"/>
                          </a:lnTo>
                          <a:lnTo>
                            <a:pt x="924" y="240"/>
                          </a:lnTo>
                          <a:lnTo>
                            <a:pt x="922" y="240"/>
                          </a:lnTo>
                          <a:lnTo>
                            <a:pt x="924" y="240"/>
                          </a:lnTo>
                          <a:lnTo>
                            <a:pt x="922" y="240"/>
                          </a:lnTo>
                          <a:lnTo>
                            <a:pt x="922" y="238"/>
                          </a:lnTo>
                          <a:lnTo>
                            <a:pt x="920" y="238"/>
                          </a:lnTo>
                          <a:lnTo>
                            <a:pt x="920" y="236"/>
                          </a:lnTo>
                          <a:lnTo>
                            <a:pt x="918" y="236"/>
                          </a:lnTo>
                          <a:lnTo>
                            <a:pt x="918" y="238"/>
                          </a:lnTo>
                          <a:lnTo>
                            <a:pt x="916" y="238"/>
                          </a:lnTo>
                          <a:lnTo>
                            <a:pt x="916" y="240"/>
                          </a:lnTo>
                          <a:lnTo>
                            <a:pt x="914" y="240"/>
                          </a:lnTo>
                          <a:lnTo>
                            <a:pt x="914" y="238"/>
                          </a:lnTo>
                          <a:lnTo>
                            <a:pt x="912" y="238"/>
                          </a:lnTo>
                          <a:lnTo>
                            <a:pt x="912" y="240"/>
                          </a:lnTo>
                          <a:lnTo>
                            <a:pt x="912" y="242"/>
                          </a:lnTo>
                          <a:lnTo>
                            <a:pt x="910" y="242"/>
                          </a:lnTo>
                          <a:lnTo>
                            <a:pt x="910" y="240"/>
                          </a:lnTo>
                          <a:lnTo>
                            <a:pt x="909" y="240"/>
                          </a:lnTo>
                          <a:lnTo>
                            <a:pt x="907" y="242"/>
                          </a:lnTo>
                          <a:lnTo>
                            <a:pt x="907" y="240"/>
                          </a:lnTo>
                          <a:lnTo>
                            <a:pt x="907" y="242"/>
                          </a:lnTo>
                          <a:lnTo>
                            <a:pt x="905" y="242"/>
                          </a:lnTo>
                          <a:lnTo>
                            <a:pt x="903" y="242"/>
                          </a:lnTo>
                          <a:lnTo>
                            <a:pt x="901" y="242"/>
                          </a:lnTo>
                          <a:lnTo>
                            <a:pt x="899" y="242"/>
                          </a:lnTo>
                          <a:lnTo>
                            <a:pt x="899" y="244"/>
                          </a:lnTo>
                          <a:lnTo>
                            <a:pt x="897" y="244"/>
                          </a:lnTo>
                          <a:lnTo>
                            <a:pt x="897" y="242"/>
                          </a:lnTo>
                          <a:lnTo>
                            <a:pt x="895" y="242"/>
                          </a:lnTo>
                          <a:lnTo>
                            <a:pt x="895" y="244"/>
                          </a:lnTo>
                          <a:lnTo>
                            <a:pt x="895" y="246"/>
                          </a:lnTo>
                          <a:lnTo>
                            <a:pt x="895" y="244"/>
                          </a:lnTo>
                          <a:lnTo>
                            <a:pt x="895" y="246"/>
                          </a:lnTo>
                          <a:lnTo>
                            <a:pt x="893" y="246"/>
                          </a:lnTo>
                          <a:lnTo>
                            <a:pt x="895" y="246"/>
                          </a:lnTo>
                          <a:lnTo>
                            <a:pt x="893" y="246"/>
                          </a:lnTo>
                          <a:lnTo>
                            <a:pt x="891" y="246"/>
                          </a:lnTo>
                          <a:lnTo>
                            <a:pt x="891" y="248"/>
                          </a:lnTo>
                          <a:lnTo>
                            <a:pt x="893" y="248"/>
                          </a:lnTo>
                          <a:lnTo>
                            <a:pt x="891" y="248"/>
                          </a:lnTo>
                          <a:lnTo>
                            <a:pt x="889" y="248"/>
                          </a:lnTo>
                          <a:lnTo>
                            <a:pt x="889" y="246"/>
                          </a:lnTo>
                          <a:lnTo>
                            <a:pt x="889" y="248"/>
                          </a:lnTo>
                          <a:lnTo>
                            <a:pt x="889" y="250"/>
                          </a:lnTo>
                          <a:lnTo>
                            <a:pt x="887" y="250"/>
                          </a:lnTo>
                          <a:lnTo>
                            <a:pt x="887" y="248"/>
                          </a:lnTo>
                          <a:lnTo>
                            <a:pt x="887" y="250"/>
                          </a:lnTo>
                          <a:lnTo>
                            <a:pt x="887" y="252"/>
                          </a:lnTo>
                          <a:lnTo>
                            <a:pt x="886" y="250"/>
                          </a:lnTo>
                          <a:lnTo>
                            <a:pt x="884" y="250"/>
                          </a:lnTo>
                          <a:lnTo>
                            <a:pt x="884" y="248"/>
                          </a:lnTo>
                          <a:lnTo>
                            <a:pt x="882" y="246"/>
                          </a:lnTo>
                          <a:lnTo>
                            <a:pt x="880" y="246"/>
                          </a:lnTo>
                          <a:lnTo>
                            <a:pt x="878" y="246"/>
                          </a:lnTo>
                          <a:lnTo>
                            <a:pt x="878" y="248"/>
                          </a:lnTo>
                          <a:lnTo>
                            <a:pt x="880" y="248"/>
                          </a:lnTo>
                          <a:lnTo>
                            <a:pt x="880" y="250"/>
                          </a:lnTo>
                          <a:lnTo>
                            <a:pt x="878" y="250"/>
                          </a:lnTo>
                          <a:lnTo>
                            <a:pt x="876" y="250"/>
                          </a:lnTo>
                          <a:lnTo>
                            <a:pt x="876" y="248"/>
                          </a:lnTo>
                          <a:lnTo>
                            <a:pt x="874" y="248"/>
                          </a:lnTo>
                          <a:lnTo>
                            <a:pt x="874" y="246"/>
                          </a:lnTo>
                          <a:lnTo>
                            <a:pt x="872" y="248"/>
                          </a:lnTo>
                          <a:lnTo>
                            <a:pt x="872" y="250"/>
                          </a:lnTo>
                          <a:lnTo>
                            <a:pt x="872" y="248"/>
                          </a:lnTo>
                          <a:lnTo>
                            <a:pt x="870" y="248"/>
                          </a:lnTo>
                          <a:lnTo>
                            <a:pt x="870" y="250"/>
                          </a:lnTo>
                          <a:lnTo>
                            <a:pt x="868" y="250"/>
                          </a:lnTo>
                          <a:lnTo>
                            <a:pt x="866" y="250"/>
                          </a:lnTo>
                          <a:lnTo>
                            <a:pt x="866" y="248"/>
                          </a:lnTo>
                          <a:lnTo>
                            <a:pt x="866" y="250"/>
                          </a:lnTo>
                          <a:lnTo>
                            <a:pt x="864" y="248"/>
                          </a:lnTo>
                          <a:lnTo>
                            <a:pt x="864" y="246"/>
                          </a:lnTo>
                          <a:lnTo>
                            <a:pt x="862" y="248"/>
                          </a:lnTo>
                          <a:lnTo>
                            <a:pt x="862" y="250"/>
                          </a:lnTo>
                          <a:lnTo>
                            <a:pt x="861" y="250"/>
                          </a:lnTo>
                          <a:lnTo>
                            <a:pt x="859" y="250"/>
                          </a:lnTo>
                          <a:lnTo>
                            <a:pt x="857" y="250"/>
                          </a:lnTo>
                          <a:lnTo>
                            <a:pt x="857" y="252"/>
                          </a:lnTo>
                          <a:lnTo>
                            <a:pt x="855" y="252"/>
                          </a:lnTo>
                          <a:lnTo>
                            <a:pt x="857" y="252"/>
                          </a:lnTo>
                          <a:lnTo>
                            <a:pt x="857" y="253"/>
                          </a:lnTo>
                          <a:lnTo>
                            <a:pt x="859" y="253"/>
                          </a:lnTo>
                          <a:lnTo>
                            <a:pt x="857" y="255"/>
                          </a:lnTo>
                          <a:lnTo>
                            <a:pt x="857" y="253"/>
                          </a:lnTo>
                          <a:lnTo>
                            <a:pt x="855" y="253"/>
                          </a:lnTo>
                          <a:lnTo>
                            <a:pt x="855" y="255"/>
                          </a:lnTo>
                          <a:lnTo>
                            <a:pt x="857" y="255"/>
                          </a:lnTo>
                          <a:lnTo>
                            <a:pt x="855" y="255"/>
                          </a:lnTo>
                          <a:lnTo>
                            <a:pt x="853" y="255"/>
                          </a:lnTo>
                          <a:lnTo>
                            <a:pt x="851" y="255"/>
                          </a:lnTo>
                          <a:lnTo>
                            <a:pt x="851" y="257"/>
                          </a:lnTo>
                          <a:lnTo>
                            <a:pt x="851" y="255"/>
                          </a:lnTo>
                          <a:lnTo>
                            <a:pt x="853" y="257"/>
                          </a:lnTo>
                          <a:lnTo>
                            <a:pt x="851" y="257"/>
                          </a:lnTo>
                          <a:lnTo>
                            <a:pt x="851" y="259"/>
                          </a:lnTo>
                          <a:lnTo>
                            <a:pt x="849" y="259"/>
                          </a:lnTo>
                          <a:lnTo>
                            <a:pt x="851" y="259"/>
                          </a:lnTo>
                          <a:lnTo>
                            <a:pt x="851" y="261"/>
                          </a:lnTo>
                          <a:lnTo>
                            <a:pt x="849" y="261"/>
                          </a:lnTo>
                          <a:lnTo>
                            <a:pt x="849" y="259"/>
                          </a:lnTo>
                          <a:lnTo>
                            <a:pt x="847" y="259"/>
                          </a:lnTo>
                          <a:lnTo>
                            <a:pt x="845" y="259"/>
                          </a:lnTo>
                          <a:lnTo>
                            <a:pt x="845" y="261"/>
                          </a:lnTo>
                          <a:lnTo>
                            <a:pt x="843" y="261"/>
                          </a:lnTo>
                          <a:lnTo>
                            <a:pt x="843" y="263"/>
                          </a:lnTo>
                          <a:lnTo>
                            <a:pt x="843" y="261"/>
                          </a:lnTo>
                          <a:lnTo>
                            <a:pt x="843" y="259"/>
                          </a:lnTo>
                          <a:lnTo>
                            <a:pt x="843" y="257"/>
                          </a:lnTo>
                          <a:lnTo>
                            <a:pt x="841" y="257"/>
                          </a:lnTo>
                          <a:lnTo>
                            <a:pt x="841" y="259"/>
                          </a:lnTo>
                          <a:lnTo>
                            <a:pt x="841" y="257"/>
                          </a:lnTo>
                          <a:lnTo>
                            <a:pt x="839" y="259"/>
                          </a:lnTo>
                          <a:lnTo>
                            <a:pt x="841" y="259"/>
                          </a:lnTo>
                          <a:lnTo>
                            <a:pt x="839" y="261"/>
                          </a:lnTo>
                          <a:lnTo>
                            <a:pt x="839" y="259"/>
                          </a:lnTo>
                          <a:lnTo>
                            <a:pt x="839" y="257"/>
                          </a:lnTo>
                          <a:lnTo>
                            <a:pt x="838" y="257"/>
                          </a:lnTo>
                          <a:lnTo>
                            <a:pt x="838" y="259"/>
                          </a:lnTo>
                          <a:lnTo>
                            <a:pt x="836" y="259"/>
                          </a:lnTo>
                          <a:lnTo>
                            <a:pt x="836" y="261"/>
                          </a:lnTo>
                          <a:lnTo>
                            <a:pt x="834" y="261"/>
                          </a:lnTo>
                          <a:lnTo>
                            <a:pt x="834" y="263"/>
                          </a:lnTo>
                          <a:lnTo>
                            <a:pt x="832" y="263"/>
                          </a:lnTo>
                          <a:lnTo>
                            <a:pt x="832" y="261"/>
                          </a:lnTo>
                          <a:lnTo>
                            <a:pt x="830" y="263"/>
                          </a:lnTo>
                          <a:lnTo>
                            <a:pt x="830" y="261"/>
                          </a:lnTo>
                          <a:lnTo>
                            <a:pt x="830" y="263"/>
                          </a:lnTo>
                          <a:lnTo>
                            <a:pt x="828" y="265"/>
                          </a:lnTo>
                          <a:lnTo>
                            <a:pt x="828" y="263"/>
                          </a:lnTo>
                          <a:lnTo>
                            <a:pt x="826" y="263"/>
                          </a:lnTo>
                          <a:lnTo>
                            <a:pt x="826" y="265"/>
                          </a:lnTo>
                          <a:lnTo>
                            <a:pt x="824" y="265"/>
                          </a:lnTo>
                          <a:lnTo>
                            <a:pt x="824" y="263"/>
                          </a:lnTo>
                          <a:lnTo>
                            <a:pt x="822" y="263"/>
                          </a:lnTo>
                          <a:lnTo>
                            <a:pt x="820" y="263"/>
                          </a:lnTo>
                          <a:lnTo>
                            <a:pt x="820" y="265"/>
                          </a:lnTo>
                          <a:lnTo>
                            <a:pt x="820" y="263"/>
                          </a:lnTo>
                          <a:lnTo>
                            <a:pt x="818" y="265"/>
                          </a:lnTo>
                          <a:lnTo>
                            <a:pt x="818" y="267"/>
                          </a:lnTo>
                          <a:lnTo>
                            <a:pt x="818" y="265"/>
                          </a:lnTo>
                          <a:lnTo>
                            <a:pt x="816" y="265"/>
                          </a:lnTo>
                          <a:lnTo>
                            <a:pt x="818" y="267"/>
                          </a:lnTo>
                          <a:lnTo>
                            <a:pt x="816" y="267"/>
                          </a:lnTo>
                          <a:lnTo>
                            <a:pt x="816" y="265"/>
                          </a:lnTo>
                          <a:lnTo>
                            <a:pt x="814" y="265"/>
                          </a:lnTo>
                          <a:lnTo>
                            <a:pt x="814" y="267"/>
                          </a:lnTo>
                          <a:lnTo>
                            <a:pt x="813" y="267"/>
                          </a:lnTo>
                          <a:lnTo>
                            <a:pt x="813" y="269"/>
                          </a:lnTo>
                          <a:lnTo>
                            <a:pt x="813" y="267"/>
                          </a:lnTo>
                          <a:lnTo>
                            <a:pt x="811" y="267"/>
                          </a:lnTo>
                          <a:lnTo>
                            <a:pt x="811" y="269"/>
                          </a:lnTo>
                          <a:lnTo>
                            <a:pt x="811" y="271"/>
                          </a:lnTo>
                          <a:lnTo>
                            <a:pt x="809" y="271"/>
                          </a:lnTo>
                          <a:lnTo>
                            <a:pt x="811" y="271"/>
                          </a:lnTo>
                          <a:lnTo>
                            <a:pt x="811" y="273"/>
                          </a:lnTo>
                          <a:lnTo>
                            <a:pt x="809" y="273"/>
                          </a:lnTo>
                          <a:lnTo>
                            <a:pt x="809" y="271"/>
                          </a:lnTo>
                          <a:lnTo>
                            <a:pt x="807" y="271"/>
                          </a:lnTo>
                          <a:lnTo>
                            <a:pt x="807" y="273"/>
                          </a:lnTo>
                          <a:lnTo>
                            <a:pt x="807" y="271"/>
                          </a:lnTo>
                          <a:lnTo>
                            <a:pt x="805" y="271"/>
                          </a:lnTo>
                          <a:lnTo>
                            <a:pt x="803" y="271"/>
                          </a:lnTo>
                          <a:lnTo>
                            <a:pt x="803" y="269"/>
                          </a:lnTo>
                          <a:lnTo>
                            <a:pt x="803" y="271"/>
                          </a:lnTo>
                          <a:lnTo>
                            <a:pt x="801" y="271"/>
                          </a:lnTo>
                          <a:lnTo>
                            <a:pt x="801" y="273"/>
                          </a:lnTo>
                          <a:lnTo>
                            <a:pt x="801" y="271"/>
                          </a:lnTo>
                          <a:lnTo>
                            <a:pt x="799" y="271"/>
                          </a:lnTo>
                          <a:lnTo>
                            <a:pt x="799" y="273"/>
                          </a:lnTo>
                          <a:lnTo>
                            <a:pt x="797" y="273"/>
                          </a:lnTo>
                          <a:lnTo>
                            <a:pt x="797" y="271"/>
                          </a:lnTo>
                          <a:lnTo>
                            <a:pt x="797" y="273"/>
                          </a:lnTo>
                          <a:lnTo>
                            <a:pt x="795" y="273"/>
                          </a:lnTo>
                          <a:lnTo>
                            <a:pt x="795" y="275"/>
                          </a:lnTo>
                          <a:lnTo>
                            <a:pt x="795" y="273"/>
                          </a:lnTo>
                          <a:lnTo>
                            <a:pt x="793" y="273"/>
                          </a:lnTo>
                          <a:lnTo>
                            <a:pt x="795" y="273"/>
                          </a:lnTo>
                          <a:lnTo>
                            <a:pt x="795" y="271"/>
                          </a:lnTo>
                          <a:lnTo>
                            <a:pt x="793" y="271"/>
                          </a:lnTo>
                          <a:lnTo>
                            <a:pt x="793" y="273"/>
                          </a:lnTo>
                          <a:lnTo>
                            <a:pt x="793" y="271"/>
                          </a:lnTo>
                          <a:lnTo>
                            <a:pt x="791" y="271"/>
                          </a:lnTo>
                          <a:lnTo>
                            <a:pt x="793" y="271"/>
                          </a:lnTo>
                          <a:lnTo>
                            <a:pt x="793" y="269"/>
                          </a:lnTo>
                          <a:lnTo>
                            <a:pt x="791" y="269"/>
                          </a:lnTo>
                          <a:lnTo>
                            <a:pt x="790" y="269"/>
                          </a:lnTo>
                          <a:lnTo>
                            <a:pt x="788" y="269"/>
                          </a:lnTo>
                          <a:lnTo>
                            <a:pt x="788" y="271"/>
                          </a:lnTo>
                          <a:lnTo>
                            <a:pt x="788" y="269"/>
                          </a:lnTo>
                          <a:lnTo>
                            <a:pt x="786" y="269"/>
                          </a:lnTo>
                          <a:lnTo>
                            <a:pt x="788" y="269"/>
                          </a:lnTo>
                          <a:lnTo>
                            <a:pt x="786" y="267"/>
                          </a:lnTo>
                          <a:lnTo>
                            <a:pt x="784" y="267"/>
                          </a:lnTo>
                          <a:lnTo>
                            <a:pt x="782" y="267"/>
                          </a:lnTo>
                          <a:lnTo>
                            <a:pt x="780" y="267"/>
                          </a:lnTo>
                          <a:lnTo>
                            <a:pt x="780" y="269"/>
                          </a:lnTo>
                          <a:lnTo>
                            <a:pt x="782" y="269"/>
                          </a:lnTo>
                          <a:lnTo>
                            <a:pt x="782" y="271"/>
                          </a:lnTo>
                          <a:lnTo>
                            <a:pt x="780" y="271"/>
                          </a:lnTo>
                          <a:lnTo>
                            <a:pt x="780" y="269"/>
                          </a:lnTo>
                          <a:lnTo>
                            <a:pt x="780" y="271"/>
                          </a:lnTo>
                          <a:lnTo>
                            <a:pt x="778" y="271"/>
                          </a:lnTo>
                          <a:lnTo>
                            <a:pt x="778" y="269"/>
                          </a:lnTo>
                          <a:lnTo>
                            <a:pt x="778" y="271"/>
                          </a:lnTo>
                          <a:lnTo>
                            <a:pt x="776" y="271"/>
                          </a:lnTo>
                          <a:lnTo>
                            <a:pt x="776" y="269"/>
                          </a:lnTo>
                          <a:lnTo>
                            <a:pt x="776" y="267"/>
                          </a:lnTo>
                          <a:lnTo>
                            <a:pt x="774" y="267"/>
                          </a:lnTo>
                          <a:lnTo>
                            <a:pt x="774" y="265"/>
                          </a:lnTo>
                          <a:lnTo>
                            <a:pt x="772" y="267"/>
                          </a:lnTo>
                          <a:lnTo>
                            <a:pt x="774" y="267"/>
                          </a:lnTo>
                          <a:lnTo>
                            <a:pt x="772" y="267"/>
                          </a:lnTo>
                          <a:lnTo>
                            <a:pt x="772" y="269"/>
                          </a:lnTo>
                          <a:lnTo>
                            <a:pt x="772" y="267"/>
                          </a:lnTo>
                          <a:lnTo>
                            <a:pt x="770" y="267"/>
                          </a:lnTo>
                          <a:lnTo>
                            <a:pt x="772" y="267"/>
                          </a:lnTo>
                          <a:lnTo>
                            <a:pt x="772" y="269"/>
                          </a:lnTo>
                          <a:lnTo>
                            <a:pt x="770" y="271"/>
                          </a:lnTo>
                          <a:lnTo>
                            <a:pt x="770" y="269"/>
                          </a:lnTo>
                          <a:lnTo>
                            <a:pt x="768" y="269"/>
                          </a:lnTo>
                          <a:lnTo>
                            <a:pt x="766" y="269"/>
                          </a:lnTo>
                          <a:lnTo>
                            <a:pt x="766" y="271"/>
                          </a:lnTo>
                          <a:lnTo>
                            <a:pt x="766" y="273"/>
                          </a:lnTo>
                          <a:lnTo>
                            <a:pt x="765" y="273"/>
                          </a:lnTo>
                          <a:lnTo>
                            <a:pt x="765" y="271"/>
                          </a:lnTo>
                          <a:lnTo>
                            <a:pt x="763" y="271"/>
                          </a:lnTo>
                          <a:lnTo>
                            <a:pt x="763" y="269"/>
                          </a:lnTo>
                          <a:lnTo>
                            <a:pt x="763" y="271"/>
                          </a:lnTo>
                          <a:lnTo>
                            <a:pt x="761" y="271"/>
                          </a:lnTo>
                          <a:lnTo>
                            <a:pt x="759" y="271"/>
                          </a:lnTo>
                          <a:lnTo>
                            <a:pt x="759" y="269"/>
                          </a:lnTo>
                          <a:lnTo>
                            <a:pt x="757" y="269"/>
                          </a:lnTo>
                          <a:lnTo>
                            <a:pt x="757" y="271"/>
                          </a:lnTo>
                          <a:lnTo>
                            <a:pt x="757" y="269"/>
                          </a:lnTo>
                          <a:lnTo>
                            <a:pt x="755" y="269"/>
                          </a:lnTo>
                          <a:lnTo>
                            <a:pt x="753" y="269"/>
                          </a:lnTo>
                          <a:lnTo>
                            <a:pt x="753" y="267"/>
                          </a:lnTo>
                          <a:lnTo>
                            <a:pt x="753" y="269"/>
                          </a:lnTo>
                          <a:lnTo>
                            <a:pt x="751" y="269"/>
                          </a:lnTo>
                          <a:lnTo>
                            <a:pt x="751" y="271"/>
                          </a:lnTo>
                          <a:lnTo>
                            <a:pt x="749" y="269"/>
                          </a:lnTo>
                          <a:lnTo>
                            <a:pt x="749" y="271"/>
                          </a:lnTo>
                          <a:lnTo>
                            <a:pt x="747" y="271"/>
                          </a:lnTo>
                          <a:lnTo>
                            <a:pt x="747" y="269"/>
                          </a:lnTo>
                          <a:lnTo>
                            <a:pt x="747" y="267"/>
                          </a:lnTo>
                          <a:lnTo>
                            <a:pt x="745" y="267"/>
                          </a:lnTo>
                          <a:lnTo>
                            <a:pt x="745" y="265"/>
                          </a:lnTo>
                          <a:lnTo>
                            <a:pt x="743" y="265"/>
                          </a:lnTo>
                          <a:lnTo>
                            <a:pt x="743" y="267"/>
                          </a:lnTo>
                          <a:lnTo>
                            <a:pt x="742" y="267"/>
                          </a:lnTo>
                          <a:lnTo>
                            <a:pt x="742" y="265"/>
                          </a:lnTo>
                          <a:lnTo>
                            <a:pt x="740" y="265"/>
                          </a:lnTo>
                          <a:lnTo>
                            <a:pt x="740" y="267"/>
                          </a:lnTo>
                          <a:lnTo>
                            <a:pt x="742" y="267"/>
                          </a:lnTo>
                          <a:lnTo>
                            <a:pt x="742" y="269"/>
                          </a:lnTo>
                          <a:lnTo>
                            <a:pt x="740" y="269"/>
                          </a:lnTo>
                          <a:lnTo>
                            <a:pt x="742" y="269"/>
                          </a:lnTo>
                          <a:lnTo>
                            <a:pt x="740" y="269"/>
                          </a:lnTo>
                          <a:lnTo>
                            <a:pt x="740" y="271"/>
                          </a:lnTo>
                          <a:lnTo>
                            <a:pt x="740" y="269"/>
                          </a:lnTo>
                          <a:lnTo>
                            <a:pt x="740" y="271"/>
                          </a:lnTo>
                          <a:lnTo>
                            <a:pt x="740" y="273"/>
                          </a:lnTo>
                          <a:lnTo>
                            <a:pt x="738" y="273"/>
                          </a:lnTo>
                          <a:lnTo>
                            <a:pt x="738" y="275"/>
                          </a:lnTo>
                          <a:lnTo>
                            <a:pt x="738" y="273"/>
                          </a:lnTo>
                          <a:lnTo>
                            <a:pt x="738" y="275"/>
                          </a:lnTo>
                          <a:lnTo>
                            <a:pt x="736" y="275"/>
                          </a:lnTo>
                          <a:lnTo>
                            <a:pt x="738" y="275"/>
                          </a:lnTo>
                          <a:lnTo>
                            <a:pt x="738" y="276"/>
                          </a:lnTo>
                          <a:lnTo>
                            <a:pt x="736" y="276"/>
                          </a:lnTo>
                          <a:lnTo>
                            <a:pt x="736" y="278"/>
                          </a:lnTo>
                          <a:lnTo>
                            <a:pt x="736" y="276"/>
                          </a:lnTo>
                          <a:lnTo>
                            <a:pt x="734" y="276"/>
                          </a:lnTo>
                          <a:lnTo>
                            <a:pt x="734" y="278"/>
                          </a:lnTo>
                          <a:lnTo>
                            <a:pt x="732" y="278"/>
                          </a:lnTo>
                          <a:lnTo>
                            <a:pt x="732" y="280"/>
                          </a:lnTo>
                          <a:lnTo>
                            <a:pt x="730" y="280"/>
                          </a:lnTo>
                          <a:lnTo>
                            <a:pt x="730" y="282"/>
                          </a:lnTo>
                          <a:lnTo>
                            <a:pt x="728" y="282"/>
                          </a:lnTo>
                          <a:lnTo>
                            <a:pt x="726" y="282"/>
                          </a:lnTo>
                          <a:lnTo>
                            <a:pt x="728" y="284"/>
                          </a:lnTo>
                          <a:lnTo>
                            <a:pt x="726" y="284"/>
                          </a:lnTo>
                          <a:lnTo>
                            <a:pt x="726" y="286"/>
                          </a:lnTo>
                          <a:lnTo>
                            <a:pt x="724" y="286"/>
                          </a:lnTo>
                          <a:lnTo>
                            <a:pt x="724" y="288"/>
                          </a:lnTo>
                          <a:lnTo>
                            <a:pt x="722" y="288"/>
                          </a:lnTo>
                          <a:lnTo>
                            <a:pt x="722" y="290"/>
                          </a:lnTo>
                          <a:lnTo>
                            <a:pt x="720" y="290"/>
                          </a:lnTo>
                          <a:lnTo>
                            <a:pt x="720" y="288"/>
                          </a:lnTo>
                          <a:lnTo>
                            <a:pt x="720" y="290"/>
                          </a:lnTo>
                          <a:lnTo>
                            <a:pt x="720" y="288"/>
                          </a:lnTo>
                          <a:lnTo>
                            <a:pt x="718" y="288"/>
                          </a:lnTo>
                          <a:lnTo>
                            <a:pt x="718" y="290"/>
                          </a:lnTo>
                          <a:lnTo>
                            <a:pt x="720" y="290"/>
                          </a:lnTo>
                          <a:lnTo>
                            <a:pt x="718" y="290"/>
                          </a:lnTo>
                          <a:lnTo>
                            <a:pt x="717" y="290"/>
                          </a:lnTo>
                          <a:lnTo>
                            <a:pt x="717" y="292"/>
                          </a:lnTo>
                          <a:lnTo>
                            <a:pt x="715" y="292"/>
                          </a:lnTo>
                          <a:lnTo>
                            <a:pt x="715" y="290"/>
                          </a:lnTo>
                          <a:lnTo>
                            <a:pt x="715" y="292"/>
                          </a:lnTo>
                          <a:lnTo>
                            <a:pt x="717" y="292"/>
                          </a:lnTo>
                          <a:lnTo>
                            <a:pt x="717" y="294"/>
                          </a:lnTo>
                          <a:lnTo>
                            <a:pt x="715" y="294"/>
                          </a:lnTo>
                          <a:lnTo>
                            <a:pt x="713" y="294"/>
                          </a:lnTo>
                          <a:lnTo>
                            <a:pt x="713" y="296"/>
                          </a:lnTo>
                          <a:lnTo>
                            <a:pt x="711" y="296"/>
                          </a:lnTo>
                          <a:lnTo>
                            <a:pt x="711" y="294"/>
                          </a:lnTo>
                          <a:lnTo>
                            <a:pt x="709" y="294"/>
                          </a:lnTo>
                          <a:lnTo>
                            <a:pt x="709" y="296"/>
                          </a:lnTo>
                          <a:lnTo>
                            <a:pt x="707" y="296"/>
                          </a:lnTo>
                          <a:lnTo>
                            <a:pt x="707" y="294"/>
                          </a:lnTo>
                          <a:lnTo>
                            <a:pt x="707" y="296"/>
                          </a:lnTo>
                          <a:lnTo>
                            <a:pt x="707" y="298"/>
                          </a:lnTo>
                          <a:lnTo>
                            <a:pt x="705" y="298"/>
                          </a:lnTo>
                          <a:lnTo>
                            <a:pt x="703" y="298"/>
                          </a:lnTo>
                          <a:lnTo>
                            <a:pt x="701" y="298"/>
                          </a:lnTo>
                          <a:lnTo>
                            <a:pt x="701" y="296"/>
                          </a:lnTo>
                          <a:lnTo>
                            <a:pt x="701" y="298"/>
                          </a:lnTo>
                          <a:lnTo>
                            <a:pt x="699" y="298"/>
                          </a:lnTo>
                          <a:lnTo>
                            <a:pt x="699" y="300"/>
                          </a:lnTo>
                          <a:lnTo>
                            <a:pt x="697" y="300"/>
                          </a:lnTo>
                          <a:lnTo>
                            <a:pt x="697" y="298"/>
                          </a:lnTo>
                          <a:lnTo>
                            <a:pt x="697" y="300"/>
                          </a:lnTo>
                          <a:lnTo>
                            <a:pt x="697" y="298"/>
                          </a:lnTo>
                          <a:lnTo>
                            <a:pt x="695" y="298"/>
                          </a:lnTo>
                          <a:lnTo>
                            <a:pt x="695" y="300"/>
                          </a:lnTo>
                          <a:lnTo>
                            <a:pt x="694" y="300"/>
                          </a:lnTo>
                          <a:lnTo>
                            <a:pt x="694" y="298"/>
                          </a:lnTo>
                          <a:lnTo>
                            <a:pt x="694" y="300"/>
                          </a:lnTo>
                          <a:lnTo>
                            <a:pt x="692" y="300"/>
                          </a:lnTo>
                          <a:lnTo>
                            <a:pt x="690" y="301"/>
                          </a:lnTo>
                          <a:lnTo>
                            <a:pt x="690" y="300"/>
                          </a:lnTo>
                          <a:lnTo>
                            <a:pt x="688" y="300"/>
                          </a:lnTo>
                          <a:lnTo>
                            <a:pt x="686" y="300"/>
                          </a:lnTo>
                          <a:lnTo>
                            <a:pt x="688" y="300"/>
                          </a:lnTo>
                          <a:lnTo>
                            <a:pt x="688" y="301"/>
                          </a:lnTo>
                          <a:lnTo>
                            <a:pt x="688" y="303"/>
                          </a:lnTo>
                          <a:lnTo>
                            <a:pt x="686" y="303"/>
                          </a:lnTo>
                          <a:lnTo>
                            <a:pt x="688" y="303"/>
                          </a:lnTo>
                          <a:lnTo>
                            <a:pt x="688" y="305"/>
                          </a:lnTo>
                          <a:lnTo>
                            <a:pt x="686" y="305"/>
                          </a:lnTo>
                          <a:lnTo>
                            <a:pt x="688" y="305"/>
                          </a:lnTo>
                          <a:lnTo>
                            <a:pt x="686" y="305"/>
                          </a:lnTo>
                          <a:lnTo>
                            <a:pt x="684" y="305"/>
                          </a:lnTo>
                          <a:lnTo>
                            <a:pt x="682" y="305"/>
                          </a:lnTo>
                          <a:lnTo>
                            <a:pt x="682" y="303"/>
                          </a:lnTo>
                          <a:lnTo>
                            <a:pt x="682" y="305"/>
                          </a:lnTo>
                          <a:lnTo>
                            <a:pt x="682" y="303"/>
                          </a:lnTo>
                          <a:lnTo>
                            <a:pt x="682" y="305"/>
                          </a:lnTo>
                          <a:lnTo>
                            <a:pt x="680" y="305"/>
                          </a:lnTo>
                          <a:lnTo>
                            <a:pt x="678" y="305"/>
                          </a:lnTo>
                          <a:lnTo>
                            <a:pt x="678" y="307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4" y="309"/>
                          </a:lnTo>
                          <a:lnTo>
                            <a:pt x="672" y="309"/>
                          </a:lnTo>
                          <a:lnTo>
                            <a:pt x="672" y="311"/>
                          </a:lnTo>
                          <a:lnTo>
                            <a:pt x="672" y="309"/>
                          </a:lnTo>
                          <a:lnTo>
                            <a:pt x="670" y="311"/>
                          </a:lnTo>
                          <a:lnTo>
                            <a:pt x="669" y="311"/>
                          </a:lnTo>
                          <a:lnTo>
                            <a:pt x="669" y="313"/>
                          </a:lnTo>
                          <a:lnTo>
                            <a:pt x="669" y="311"/>
                          </a:lnTo>
                          <a:lnTo>
                            <a:pt x="667" y="313"/>
                          </a:lnTo>
                          <a:lnTo>
                            <a:pt x="665" y="313"/>
                          </a:lnTo>
                          <a:lnTo>
                            <a:pt x="665" y="315"/>
                          </a:lnTo>
                          <a:lnTo>
                            <a:pt x="663" y="315"/>
                          </a:lnTo>
                          <a:lnTo>
                            <a:pt x="663" y="317"/>
                          </a:lnTo>
                          <a:lnTo>
                            <a:pt x="661" y="317"/>
                          </a:lnTo>
                          <a:lnTo>
                            <a:pt x="661" y="319"/>
                          </a:lnTo>
                          <a:lnTo>
                            <a:pt x="659" y="319"/>
                          </a:lnTo>
                          <a:lnTo>
                            <a:pt x="659" y="321"/>
                          </a:lnTo>
                          <a:lnTo>
                            <a:pt x="659" y="323"/>
                          </a:lnTo>
                          <a:lnTo>
                            <a:pt x="657" y="323"/>
                          </a:lnTo>
                          <a:lnTo>
                            <a:pt x="657" y="324"/>
                          </a:lnTo>
                          <a:lnTo>
                            <a:pt x="655" y="324"/>
                          </a:lnTo>
                          <a:lnTo>
                            <a:pt x="655" y="326"/>
                          </a:lnTo>
                          <a:lnTo>
                            <a:pt x="653" y="326"/>
                          </a:lnTo>
                          <a:lnTo>
                            <a:pt x="651" y="326"/>
                          </a:lnTo>
                          <a:lnTo>
                            <a:pt x="651" y="328"/>
                          </a:lnTo>
                          <a:lnTo>
                            <a:pt x="651" y="330"/>
                          </a:lnTo>
                          <a:lnTo>
                            <a:pt x="649" y="330"/>
                          </a:lnTo>
                          <a:lnTo>
                            <a:pt x="647" y="330"/>
                          </a:lnTo>
                          <a:lnTo>
                            <a:pt x="647" y="332"/>
                          </a:lnTo>
                          <a:lnTo>
                            <a:pt x="647" y="334"/>
                          </a:lnTo>
                          <a:lnTo>
                            <a:pt x="646" y="334"/>
                          </a:lnTo>
                          <a:lnTo>
                            <a:pt x="644" y="334"/>
                          </a:lnTo>
                          <a:lnTo>
                            <a:pt x="644" y="336"/>
                          </a:lnTo>
                          <a:lnTo>
                            <a:pt x="642" y="336"/>
                          </a:lnTo>
                          <a:lnTo>
                            <a:pt x="642" y="334"/>
                          </a:lnTo>
                          <a:lnTo>
                            <a:pt x="642" y="332"/>
                          </a:lnTo>
                          <a:lnTo>
                            <a:pt x="640" y="332"/>
                          </a:lnTo>
                          <a:lnTo>
                            <a:pt x="638" y="332"/>
                          </a:lnTo>
                          <a:lnTo>
                            <a:pt x="638" y="330"/>
                          </a:lnTo>
                          <a:lnTo>
                            <a:pt x="636" y="332"/>
                          </a:lnTo>
                          <a:lnTo>
                            <a:pt x="636" y="330"/>
                          </a:lnTo>
                          <a:lnTo>
                            <a:pt x="634" y="330"/>
                          </a:lnTo>
                          <a:lnTo>
                            <a:pt x="634" y="328"/>
                          </a:lnTo>
                          <a:lnTo>
                            <a:pt x="632" y="328"/>
                          </a:lnTo>
                          <a:lnTo>
                            <a:pt x="632" y="326"/>
                          </a:lnTo>
                          <a:lnTo>
                            <a:pt x="630" y="326"/>
                          </a:lnTo>
                          <a:lnTo>
                            <a:pt x="630" y="324"/>
                          </a:lnTo>
                          <a:lnTo>
                            <a:pt x="630" y="323"/>
                          </a:lnTo>
                          <a:lnTo>
                            <a:pt x="628" y="323"/>
                          </a:lnTo>
                          <a:lnTo>
                            <a:pt x="628" y="324"/>
                          </a:lnTo>
                          <a:lnTo>
                            <a:pt x="626" y="323"/>
                          </a:lnTo>
                          <a:lnTo>
                            <a:pt x="624" y="323"/>
                          </a:lnTo>
                          <a:lnTo>
                            <a:pt x="624" y="324"/>
                          </a:lnTo>
                          <a:lnTo>
                            <a:pt x="622" y="324"/>
                          </a:lnTo>
                          <a:lnTo>
                            <a:pt x="621" y="324"/>
                          </a:lnTo>
                          <a:lnTo>
                            <a:pt x="621" y="323"/>
                          </a:lnTo>
                          <a:lnTo>
                            <a:pt x="619" y="321"/>
                          </a:lnTo>
                          <a:lnTo>
                            <a:pt x="619" y="319"/>
                          </a:lnTo>
                          <a:lnTo>
                            <a:pt x="617" y="319"/>
                          </a:lnTo>
                          <a:lnTo>
                            <a:pt x="615" y="319"/>
                          </a:lnTo>
                          <a:lnTo>
                            <a:pt x="615" y="317"/>
                          </a:lnTo>
                          <a:lnTo>
                            <a:pt x="615" y="315"/>
                          </a:lnTo>
                          <a:lnTo>
                            <a:pt x="613" y="315"/>
                          </a:lnTo>
                          <a:lnTo>
                            <a:pt x="611" y="315"/>
                          </a:lnTo>
                          <a:lnTo>
                            <a:pt x="609" y="315"/>
                          </a:lnTo>
                          <a:lnTo>
                            <a:pt x="609" y="317"/>
                          </a:lnTo>
                          <a:lnTo>
                            <a:pt x="611" y="317"/>
                          </a:lnTo>
                          <a:lnTo>
                            <a:pt x="609" y="319"/>
                          </a:lnTo>
                          <a:lnTo>
                            <a:pt x="609" y="321"/>
                          </a:lnTo>
                          <a:lnTo>
                            <a:pt x="607" y="323"/>
                          </a:lnTo>
                          <a:lnTo>
                            <a:pt x="607" y="324"/>
                          </a:lnTo>
                          <a:lnTo>
                            <a:pt x="607" y="326"/>
                          </a:lnTo>
                          <a:lnTo>
                            <a:pt x="607" y="328"/>
                          </a:lnTo>
                          <a:lnTo>
                            <a:pt x="607" y="330"/>
                          </a:lnTo>
                          <a:lnTo>
                            <a:pt x="607" y="332"/>
                          </a:lnTo>
                          <a:lnTo>
                            <a:pt x="607" y="334"/>
                          </a:lnTo>
                          <a:lnTo>
                            <a:pt x="609" y="334"/>
                          </a:lnTo>
                          <a:lnTo>
                            <a:pt x="609" y="336"/>
                          </a:lnTo>
                          <a:lnTo>
                            <a:pt x="609" y="338"/>
                          </a:lnTo>
                          <a:lnTo>
                            <a:pt x="607" y="340"/>
                          </a:lnTo>
                          <a:lnTo>
                            <a:pt x="607" y="342"/>
                          </a:lnTo>
                          <a:lnTo>
                            <a:pt x="607" y="344"/>
                          </a:lnTo>
                          <a:lnTo>
                            <a:pt x="607" y="346"/>
                          </a:lnTo>
                          <a:lnTo>
                            <a:pt x="607" y="348"/>
                          </a:lnTo>
                          <a:lnTo>
                            <a:pt x="607" y="349"/>
                          </a:lnTo>
                          <a:lnTo>
                            <a:pt x="605" y="351"/>
                          </a:lnTo>
                          <a:lnTo>
                            <a:pt x="605" y="353"/>
                          </a:lnTo>
                          <a:lnTo>
                            <a:pt x="607" y="353"/>
                          </a:lnTo>
                          <a:lnTo>
                            <a:pt x="607" y="355"/>
                          </a:lnTo>
                          <a:lnTo>
                            <a:pt x="607" y="357"/>
                          </a:lnTo>
                          <a:lnTo>
                            <a:pt x="605" y="357"/>
                          </a:lnTo>
                          <a:lnTo>
                            <a:pt x="605" y="359"/>
                          </a:lnTo>
                          <a:lnTo>
                            <a:pt x="603" y="359"/>
                          </a:lnTo>
                          <a:lnTo>
                            <a:pt x="603" y="361"/>
                          </a:lnTo>
                          <a:lnTo>
                            <a:pt x="601" y="361"/>
                          </a:lnTo>
                          <a:lnTo>
                            <a:pt x="601" y="363"/>
                          </a:lnTo>
                          <a:lnTo>
                            <a:pt x="599" y="363"/>
                          </a:lnTo>
                          <a:lnTo>
                            <a:pt x="598" y="365"/>
                          </a:lnTo>
                          <a:lnTo>
                            <a:pt x="598" y="363"/>
                          </a:lnTo>
                          <a:lnTo>
                            <a:pt x="596" y="363"/>
                          </a:lnTo>
                          <a:lnTo>
                            <a:pt x="596" y="361"/>
                          </a:lnTo>
                          <a:lnTo>
                            <a:pt x="594" y="361"/>
                          </a:lnTo>
                          <a:lnTo>
                            <a:pt x="596" y="363"/>
                          </a:lnTo>
                          <a:lnTo>
                            <a:pt x="594" y="363"/>
                          </a:lnTo>
                          <a:lnTo>
                            <a:pt x="594" y="365"/>
                          </a:lnTo>
                          <a:lnTo>
                            <a:pt x="594" y="367"/>
                          </a:lnTo>
                          <a:lnTo>
                            <a:pt x="594" y="369"/>
                          </a:lnTo>
                          <a:lnTo>
                            <a:pt x="594" y="371"/>
                          </a:lnTo>
                          <a:lnTo>
                            <a:pt x="594" y="372"/>
                          </a:lnTo>
                          <a:lnTo>
                            <a:pt x="594" y="374"/>
                          </a:lnTo>
                          <a:lnTo>
                            <a:pt x="594" y="376"/>
                          </a:lnTo>
                          <a:lnTo>
                            <a:pt x="592" y="376"/>
                          </a:lnTo>
                          <a:lnTo>
                            <a:pt x="592" y="378"/>
                          </a:lnTo>
                          <a:lnTo>
                            <a:pt x="592" y="380"/>
                          </a:lnTo>
                          <a:lnTo>
                            <a:pt x="592" y="382"/>
                          </a:lnTo>
                          <a:lnTo>
                            <a:pt x="590" y="382"/>
                          </a:lnTo>
                          <a:lnTo>
                            <a:pt x="590" y="384"/>
                          </a:lnTo>
                          <a:lnTo>
                            <a:pt x="590" y="386"/>
                          </a:lnTo>
                          <a:lnTo>
                            <a:pt x="590" y="388"/>
                          </a:lnTo>
                          <a:lnTo>
                            <a:pt x="590" y="390"/>
                          </a:lnTo>
                          <a:lnTo>
                            <a:pt x="588" y="390"/>
                          </a:lnTo>
                          <a:lnTo>
                            <a:pt x="588" y="392"/>
                          </a:lnTo>
                          <a:lnTo>
                            <a:pt x="586" y="392"/>
                          </a:lnTo>
                          <a:lnTo>
                            <a:pt x="586" y="394"/>
                          </a:lnTo>
                          <a:lnTo>
                            <a:pt x="584" y="394"/>
                          </a:lnTo>
                          <a:lnTo>
                            <a:pt x="582" y="394"/>
                          </a:lnTo>
                          <a:lnTo>
                            <a:pt x="582" y="396"/>
                          </a:lnTo>
                          <a:lnTo>
                            <a:pt x="580" y="396"/>
                          </a:lnTo>
                          <a:lnTo>
                            <a:pt x="582" y="396"/>
                          </a:lnTo>
                          <a:lnTo>
                            <a:pt x="582" y="397"/>
                          </a:lnTo>
                          <a:lnTo>
                            <a:pt x="584" y="397"/>
                          </a:lnTo>
                          <a:lnTo>
                            <a:pt x="582" y="397"/>
                          </a:lnTo>
                          <a:lnTo>
                            <a:pt x="582" y="399"/>
                          </a:lnTo>
                          <a:lnTo>
                            <a:pt x="584" y="399"/>
                          </a:lnTo>
                          <a:lnTo>
                            <a:pt x="582" y="399"/>
                          </a:lnTo>
                          <a:lnTo>
                            <a:pt x="584" y="401"/>
                          </a:lnTo>
                          <a:lnTo>
                            <a:pt x="584" y="403"/>
                          </a:lnTo>
                          <a:lnTo>
                            <a:pt x="584" y="405"/>
                          </a:lnTo>
                          <a:lnTo>
                            <a:pt x="584" y="403"/>
                          </a:lnTo>
                          <a:lnTo>
                            <a:pt x="584" y="405"/>
                          </a:lnTo>
                          <a:lnTo>
                            <a:pt x="584" y="407"/>
                          </a:lnTo>
                          <a:lnTo>
                            <a:pt x="582" y="407"/>
                          </a:lnTo>
                          <a:lnTo>
                            <a:pt x="584" y="407"/>
                          </a:lnTo>
                          <a:lnTo>
                            <a:pt x="582" y="407"/>
                          </a:lnTo>
                          <a:lnTo>
                            <a:pt x="582" y="409"/>
                          </a:lnTo>
                          <a:lnTo>
                            <a:pt x="582" y="411"/>
                          </a:lnTo>
                          <a:lnTo>
                            <a:pt x="580" y="411"/>
                          </a:lnTo>
                          <a:lnTo>
                            <a:pt x="582" y="411"/>
                          </a:lnTo>
                          <a:lnTo>
                            <a:pt x="580" y="411"/>
                          </a:lnTo>
                          <a:lnTo>
                            <a:pt x="580" y="413"/>
                          </a:lnTo>
                          <a:lnTo>
                            <a:pt x="580" y="415"/>
                          </a:lnTo>
                          <a:lnTo>
                            <a:pt x="578" y="415"/>
                          </a:lnTo>
                          <a:lnTo>
                            <a:pt x="580" y="415"/>
                          </a:lnTo>
                          <a:lnTo>
                            <a:pt x="580" y="417"/>
                          </a:lnTo>
                          <a:lnTo>
                            <a:pt x="578" y="417"/>
                          </a:lnTo>
                          <a:lnTo>
                            <a:pt x="576" y="417"/>
                          </a:lnTo>
                          <a:lnTo>
                            <a:pt x="576" y="419"/>
                          </a:lnTo>
                          <a:lnTo>
                            <a:pt x="576" y="420"/>
                          </a:lnTo>
                          <a:lnTo>
                            <a:pt x="576" y="422"/>
                          </a:lnTo>
                          <a:lnTo>
                            <a:pt x="574" y="422"/>
                          </a:lnTo>
                          <a:lnTo>
                            <a:pt x="576" y="424"/>
                          </a:lnTo>
                          <a:lnTo>
                            <a:pt x="574" y="424"/>
                          </a:lnTo>
                          <a:lnTo>
                            <a:pt x="574" y="426"/>
                          </a:lnTo>
                          <a:lnTo>
                            <a:pt x="573" y="428"/>
                          </a:lnTo>
                          <a:lnTo>
                            <a:pt x="574" y="428"/>
                          </a:lnTo>
                          <a:lnTo>
                            <a:pt x="574" y="430"/>
                          </a:lnTo>
                          <a:lnTo>
                            <a:pt x="573" y="430"/>
                          </a:lnTo>
                          <a:lnTo>
                            <a:pt x="573" y="428"/>
                          </a:lnTo>
                          <a:lnTo>
                            <a:pt x="573" y="430"/>
                          </a:lnTo>
                          <a:lnTo>
                            <a:pt x="573" y="432"/>
                          </a:lnTo>
                          <a:lnTo>
                            <a:pt x="573" y="430"/>
                          </a:lnTo>
                          <a:lnTo>
                            <a:pt x="573" y="432"/>
                          </a:lnTo>
                          <a:lnTo>
                            <a:pt x="573" y="434"/>
                          </a:lnTo>
                          <a:lnTo>
                            <a:pt x="571" y="434"/>
                          </a:lnTo>
                          <a:lnTo>
                            <a:pt x="571" y="432"/>
                          </a:lnTo>
                          <a:lnTo>
                            <a:pt x="571" y="434"/>
                          </a:lnTo>
                          <a:lnTo>
                            <a:pt x="571" y="436"/>
                          </a:lnTo>
                          <a:lnTo>
                            <a:pt x="571" y="434"/>
                          </a:lnTo>
                          <a:lnTo>
                            <a:pt x="573" y="434"/>
                          </a:lnTo>
                          <a:lnTo>
                            <a:pt x="573" y="436"/>
                          </a:lnTo>
                          <a:lnTo>
                            <a:pt x="571" y="436"/>
                          </a:lnTo>
                          <a:lnTo>
                            <a:pt x="571" y="434"/>
                          </a:lnTo>
                          <a:lnTo>
                            <a:pt x="569" y="434"/>
                          </a:lnTo>
                          <a:lnTo>
                            <a:pt x="571" y="436"/>
                          </a:lnTo>
                          <a:lnTo>
                            <a:pt x="569" y="436"/>
                          </a:lnTo>
                          <a:lnTo>
                            <a:pt x="569" y="438"/>
                          </a:lnTo>
                          <a:lnTo>
                            <a:pt x="571" y="438"/>
                          </a:lnTo>
                          <a:lnTo>
                            <a:pt x="571" y="440"/>
                          </a:lnTo>
                          <a:lnTo>
                            <a:pt x="569" y="440"/>
                          </a:lnTo>
                          <a:lnTo>
                            <a:pt x="567" y="440"/>
                          </a:lnTo>
                          <a:lnTo>
                            <a:pt x="565" y="440"/>
                          </a:lnTo>
                          <a:lnTo>
                            <a:pt x="563" y="440"/>
                          </a:lnTo>
                          <a:lnTo>
                            <a:pt x="565" y="442"/>
                          </a:lnTo>
                          <a:lnTo>
                            <a:pt x="565" y="444"/>
                          </a:lnTo>
                          <a:lnTo>
                            <a:pt x="565" y="445"/>
                          </a:lnTo>
                          <a:lnTo>
                            <a:pt x="567" y="444"/>
                          </a:lnTo>
                          <a:lnTo>
                            <a:pt x="567" y="445"/>
                          </a:lnTo>
                          <a:lnTo>
                            <a:pt x="565" y="445"/>
                          </a:lnTo>
                          <a:lnTo>
                            <a:pt x="565" y="447"/>
                          </a:lnTo>
                          <a:lnTo>
                            <a:pt x="567" y="447"/>
                          </a:lnTo>
                          <a:lnTo>
                            <a:pt x="567" y="449"/>
                          </a:lnTo>
                          <a:lnTo>
                            <a:pt x="567" y="451"/>
                          </a:lnTo>
                          <a:lnTo>
                            <a:pt x="567" y="453"/>
                          </a:lnTo>
                          <a:lnTo>
                            <a:pt x="567" y="451"/>
                          </a:lnTo>
                          <a:lnTo>
                            <a:pt x="567" y="453"/>
                          </a:lnTo>
                          <a:lnTo>
                            <a:pt x="567" y="455"/>
                          </a:lnTo>
                          <a:lnTo>
                            <a:pt x="565" y="455"/>
                          </a:lnTo>
                          <a:lnTo>
                            <a:pt x="565" y="457"/>
                          </a:lnTo>
                          <a:lnTo>
                            <a:pt x="563" y="457"/>
                          </a:lnTo>
                          <a:lnTo>
                            <a:pt x="565" y="457"/>
                          </a:lnTo>
                          <a:lnTo>
                            <a:pt x="563" y="459"/>
                          </a:lnTo>
                          <a:lnTo>
                            <a:pt x="565" y="459"/>
                          </a:lnTo>
                          <a:lnTo>
                            <a:pt x="567" y="459"/>
                          </a:lnTo>
                          <a:lnTo>
                            <a:pt x="567" y="461"/>
                          </a:lnTo>
                          <a:lnTo>
                            <a:pt x="567" y="459"/>
                          </a:lnTo>
                          <a:lnTo>
                            <a:pt x="569" y="459"/>
                          </a:lnTo>
                          <a:lnTo>
                            <a:pt x="567" y="459"/>
                          </a:lnTo>
                          <a:lnTo>
                            <a:pt x="569" y="459"/>
                          </a:lnTo>
                          <a:lnTo>
                            <a:pt x="569" y="461"/>
                          </a:lnTo>
                          <a:lnTo>
                            <a:pt x="571" y="461"/>
                          </a:lnTo>
                          <a:lnTo>
                            <a:pt x="569" y="461"/>
                          </a:lnTo>
                          <a:lnTo>
                            <a:pt x="569" y="463"/>
                          </a:lnTo>
                          <a:lnTo>
                            <a:pt x="571" y="463"/>
                          </a:lnTo>
                          <a:lnTo>
                            <a:pt x="571" y="465"/>
                          </a:lnTo>
                          <a:lnTo>
                            <a:pt x="569" y="467"/>
                          </a:lnTo>
                          <a:lnTo>
                            <a:pt x="571" y="467"/>
                          </a:lnTo>
                          <a:lnTo>
                            <a:pt x="573" y="467"/>
                          </a:lnTo>
                          <a:lnTo>
                            <a:pt x="573" y="468"/>
                          </a:lnTo>
                          <a:lnTo>
                            <a:pt x="574" y="468"/>
                          </a:lnTo>
                          <a:lnTo>
                            <a:pt x="573" y="468"/>
                          </a:lnTo>
                          <a:lnTo>
                            <a:pt x="573" y="470"/>
                          </a:lnTo>
                          <a:lnTo>
                            <a:pt x="574" y="470"/>
                          </a:lnTo>
                          <a:lnTo>
                            <a:pt x="574" y="472"/>
                          </a:lnTo>
                          <a:lnTo>
                            <a:pt x="576" y="472"/>
                          </a:lnTo>
                          <a:lnTo>
                            <a:pt x="576" y="474"/>
                          </a:lnTo>
                          <a:lnTo>
                            <a:pt x="574" y="474"/>
                          </a:lnTo>
                          <a:lnTo>
                            <a:pt x="576" y="474"/>
                          </a:lnTo>
                          <a:lnTo>
                            <a:pt x="578" y="474"/>
                          </a:lnTo>
                          <a:lnTo>
                            <a:pt x="576" y="474"/>
                          </a:lnTo>
                          <a:lnTo>
                            <a:pt x="576" y="476"/>
                          </a:lnTo>
                          <a:lnTo>
                            <a:pt x="576" y="478"/>
                          </a:lnTo>
                          <a:lnTo>
                            <a:pt x="578" y="478"/>
                          </a:lnTo>
                          <a:lnTo>
                            <a:pt x="580" y="478"/>
                          </a:lnTo>
                          <a:lnTo>
                            <a:pt x="580" y="480"/>
                          </a:lnTo>
                          <a:lnTo>
                            <a:pt x="580" y="482"/>
                          </a:lnTo>
                          <a:lnTo>
                            <a:pt x="582" y="482"/>
                          </a:lnTo>
                          <a:lnTo>
                            <a:pt x="582" y="484"/>
                          </a:lnTo>
                          <a:lnTo>
                            <a:pt x="580" y="486"/>
                          </a:lnTo>
                          <a:lnTo>
                            <a:pt x="578" y="486"/>
                          </a:lnTo>
                          <a:lnTo>
                            <a:pt x="576" y="486"/>
                          </a:lnTo>
                          <a:lnTo>
                            <a:pt x="574" y="486"/>
                          </a:lnTo>
                          <a:lnTo>
                            <a:pt x="573" y="484"/>
                          </a:lnTo>
                          <a:lnTo>
                            <a:pt x="571" y="484"/>
                          </a:lnTo>
                          <a:lnTo>
                            <a:pt x="571" y="482"/>
                          </a:lnTo>
                          <a:lnTo>
                            <a:pt x="569" y="480"/>
                          </a:lnTo>
                          <a:lnTo>
                            <a:pt x="569" y="478"/>
                          </a:lnTo>
                          <a:lnTo>
                            <a:pt x="569" y="476"/>
                          </a:lnTo>
                          <a:lnTo>
                            <a:pt x="571" y="474"/>
                          </a:lnTo>
                          <a:lnTo>
                            <a:pt x="571" y="472"/>
                          </a:lnTo>
                          <a:lnTo>
                            <a:pt x="571" y="470"/>
                          </a:lnTo>
                          <a:lnTo>
                            <a:pt x="569" y="470"/>
                          </a:lnTo>
                          <a:lnTo>
                            <a:pt x="567" y="470"/>
                          </a:lnTo>
                          <a:lnTo>
                            <a:pt x="565" y="470"/>
                          </a:lnTo>
                          <a:lnTo>
                            <a:pt x="563" y="472"/>
                          </a:lnTo>
                          <a:lnTo>
                            <a:pt x="563" y="474"/>
                          </a:lnTo>
                          <a:lnTo>
                            <a:pt x="563" y="476"/>
                          </a:lnTo>
                          <a:lnTo>
                            <a:pt x="565" y="478"/>
                          </a:lnTo>
                          <a:lnTo>
                            <a:pt x="565" y="480"/>
                          </a:lnTo>
                          <a:lnTo>
                            <a:pt x="567" y="480"/>
                          </a:lnTo>
                          <a:lnTo>
                            <a:pt x="567" y="482"/>
                          </a:lnTo>
                          <a:lnTo>
                            <a:pt x="567" y="484"/>
                          </a:lnTo>
                          <a:lnTo>
                            <a:pt x="565" y="484"/>
                          </a:lnTo>
                          <a:lnTo>
                            <a:pt x="563" y="484"/>
                          </a:lnTo>
                          <a:lnTo>
                            <a:pt x="563" y="482"/>
                          </a:lnTo>
                          <a:lnTo>
                            <a:pt x="561" y="480"/>
                          </a:lnTo>
                          <a:lnTo>
                            <a:pt x="561" y="478"/>
                          </a:lnTo>
                          <a:lnTo>
                            <a:pt x="561" y="480"/>
                          </a:lnTo>
                          <a:lnTo>
                            <a:pt x="559" y="480"/>
                          </a:lnTo>
                          <a:lnTo>
                            <a:pt x="557" y="480"/>
                          </a:lnTo>
                          <a:lnTo>
                            <a:pt x="555" y="480"/>
                          </a:lnTo>
                          <a:lnTo>
                            <a:pt x="557" y="480"/>
                          </a:lnTo>
                          <a:lnTo>
                            <a:pt x="559" y="480"/>
                          </a:lnTo>
                          <a:lnTo>
                            <a:pt x="559" y="482"/>
                          </a:lnTo>
                          <a:lnTo>
                            <a:pt x="557" y="482"/>
                          </a:lnTo>
                          <a:lnTo>
                            <a:pt x="555" y="482"/>
                          </a:lnTo>
                          <a:lnTo>
                            <a:pt x="557" y="482"/>
                          </a:lnTo>
                          <a:lnTo>
                            <a:pt x="559" y="482"/>
                          </a:lnTo>
                          <a:lnTo>
                            <a:pt x="559" y="484"/>
                          </a:lnTo>
                          <a:lnTo>
                            <a:pt x="557" y="484"/>
                          </a:lnTo>
                          <a:lnTo>
                            <a:pt x="557" y="486"/>
                          </a:lnTo>
                          <a:lnTo>
                            <a:pt x="557" y="484"/>
                          </a:lnTo>
                          <a:lnTo>
                            <a:pt x="555" y="484"/>
                          </a:lnTo>
                          <a:lnTo>
                            <a:pt x="555" y="486"/>
                          </a:lnTo>
                          <a:lnTo>
                            <a:pt x="557" y="486"/>
                          </a:lnTo>
                          <a:lnTo>
                            <a:pt x="555" y="486"/>
                          </a:lnTo>
                          <a:lnTo>
                            <a:pt x="555" y="488"/>
                          </a:lnTo>
                          <a:lnTo>
                            <a:pt x="557" y="488"/>
                          </a:lnTo>
                          <a:lnTo>
                            <a:pt x="555" y="488"/>
                          </a:lnTo>
                          <a:lnTo>
                            <a:pt x="555" y="490"/>
                          </a:lnTo>
                          <a:lnTo>
                            <a:pt x="557" y="490"/>
                          </a:lnTo>
                          <a:lnTo>
                            <a:pt x="557" y="488"/>
                          </a:lnTo>
                          <a:lnTo>
                            <a:pt x="559" y="488"/>
                          </a:lnTo>
                          <a:lnTo>
                            <a:pt x="559" y="490"/>
                          </a:lnTo>
                          <a:lnTo>
                            <a:pt x="557" y="490"/>
                          </a:lnTo>
                          <a:lnTo>
                            <a:pt x="559" y="490"/>
                          </a:lnTo>
                          <a:lnTo>
                            <a:pt x="559" y="492"/>
                          </a:lnTo>
                          <a:lnTo>
                            <a:pt x="557" y="492"/>
                          </a:lnTo>
                          <a:lnTo>
                            <a:pt x="557" y="490"/>
                          </a:lnTo>
                          <a:lnTo>
                            <a:pt x="557" y="492"/>
                          </a:lnTo>
                          <a:lnTo>
                            <a:pt x="557" y="493"/>
                          </a:lnTo>
                          <a:lnTo>
                            <a:pt x="557" y="492"/>
                          </a:lnTo>
                          <a:lnTo>
                            <a:pt x="557" y="493"/>
                          </a:lnTo>
                          <a:lnTo>
                            <a:pt x="557" y="495"/>
                          </a:lnTo>
                          <a:lnTo>
                            <a:pt x="557" y="493"/>
                          </a:lnTo>
                          <a:lnTo>
                            <a:pt x="555" y="493"/>
                          </a:lnTo>
                          <a:lnTo>
                            <a:pt x="555" y="495"/>
                          </a:lnTo>
                          <a:lnTo>
                            <a:pt x="553" y="495"/>
                          </a:lnTo>
                          <a:lnTo>
                            <a:pt x="555" y="495"/>
                          </a:lnTo>
                          <a:lnTo>
                            <a:pt x="555" y="497"/>
                          </a:lnTo>
                          <a:lnTo>
                            <a:pt x="557" y="497"/>
                          </a:lnTo>
                          <a:lnTo>
                            <a:pt x="555" y="497"/>
                          </a:lnTo>
                          <a:lnTo>
                            <a:pt x="553" y="497"/>
                          </a:lnTo>
                          <a:lnTo>
                            <a:pt x="553" y="499"/>
                          </a:lnTo>
                          <a:lnTo>
                            <a:pt x="553" y="501"/>
                          </a:lnTo>
                          <a:lnTo>
                            <a:pt x="551" y="501"/>
                          </a:lnTo>
                          <a:lnTo>
                            <a:pt x="550" y="501"/>
                          </a:lnTo>
                          <a:lnTo>
                            <a:pt x="551" y="501"/>
                          </a:lnTo>
                          <a:lnTo>
                            <a:pt x="551" y="503"/>
                          </a:lnTo>
                          <a:lnTo>
                            <a:pt x="550" y="503"/>
                          </a:lnTo>
                          <a:lnTo>
                            <a:pt x="548" y="503"/>
                          </a:lnTo>
                          <a:lnTo>
                            <a:pt x="548" y="505"/>
                          </a:lnTo>
                          <a:lnTo>
                            <a:pt x="548" y="503"/>
                          </a:lnTo>
                          <a:lnTo>
                            <a:pt x="548" y="505"/>
                          </a:lnTo>
                          <a:lnTo>
                            <a:pt x="546" y="505"/>
                          </a:lnTo>
                          <a:lnTo>
                            <a:pt x="546" y="507"/>
                          </a:lnTo>
                          <a:lnTo>
                            <a:pt x="544" y="507"/>
                          </a:lnTo>
                          <a:lnTo>
                            <a:pt x="544" y="509"/>
                          </a:lnTo>
                          <a:lnTo>
                            <a:pt x="542" y="509"/>
                          </a:lnTo>
                          <a:lnTo>
                            <a:pt x="542" y="511"/>
                          </a:lnTo>
                          <a:lnTo>
                            <a:pt x="544" y="509"/>
                          </a:lnTo>
                          <a:lnTo>
                            <a:pt x="544" y="511"/>
                          </a:lnTo>
                          <a:lnTo>
                            <a:pt x="542" y="511"/>
                          </a:lnTo>
                          <a:lnTo>
                            <a:pt x="542" y="513"/>
                          </a:lnTo>
                          <a:lnTo>
                            <a:pt x="542" y="515"/>
                          </a:lnTo>
                          <a:lnTo>
                            <a:pt x="540" y="515"/>
                          </a:lnTo>
                          <a:lnTo>
                            <a:pt x="542" y="515"/>
                          </a:lnTo>
                          <a:lnTo>
                            <a:pt x="540" y="515"/>
                          </a:lnTo>
                          <a:lnTo>
                            <a:pt x="540" y="516"/>
                          </a:lnTo>
                          <a:lnTo>
                            <a:pt x="538" y="516"/>
                          </a:lnTo>
                          <a:lnTo>
                            <a:pt x="538" y="518"/>
                          </a:lnTo>
                          <a:lnTo>
                            <a:pt x="538" y="516"/>
                          </a:lnTo>
                          <a:lnTo>
                            <a:pt x="536" y="518"/>
                          </a:lnTo>
                          <a:lnTo>
                            <a:pt x="538" y="518"/>
                          </a:lnTo>
                          <a:lnTo>
                            <a:pt x="536" y="518"/>
                          </a:lnTo>
                          <a:lnTo>
                            <a:pt x="536" y="520"/>
                          </a:lnTo>
                          <a:lnTo>
                            <a:pt x="534" y="520"/>
                          </a:lnTo>
                          <a:lnTo>
                            <a:pt x="532" y="520"/>
                          </a:lnTo>
                          <a:lnTo>
                            <a:pt x="530" y="520"/>
                          </a:lnTo>
                          <a:lnTo>
                            <a:pt x="530" y="522"/>
                          </a:lnTo>
                          <a:lnTo>
                            <a:pt x="528" y="522"/>
                          </a:lnTo>
                          <a:lnTo>
                            <a:pt x="528" y="520"/>
                          </a:lnTo>
                          <a:lnTo>
                            <a:pt x="526" y="520"/>
                          </a:lnTo>
                          <a:lnTo>
                            <a:pt x="526" y="518"/>
                          </a:lnTo>
                          <a:lnTo>
                            <a:pt x="525" y="518"/>
                          </a:lnTo>
                          <a:lnTo>
                            <a:pt x="525" y="516"/>
                          </a:lnTo>
                          <a:lnTo>
                            <a:pt x="523" y="518"/>
                          </a:lnTo>
                          <a:lnTo>
                            <a:pt x="523" y="516"/>
                          </a:lnTo>
                          <a:lnTo>
                            <a:pt x="521" y="516"/>
                          </a:lnTo>
                          <a:lnTo>
                            <a:pt x="519" y="516"/>
                          </a:lnTo>
                          <a:lnTo>
                            <a:pt x="517" y="518"/>
                          </a:lnTo>
                          <a:lnTo>
                            <a:pt x="515" y="518"/>
                          </a:lnTo>
                          <a:lnTo>
                            <a:pt x="513" y="518"/>
                          </a:lnTo>
                          <a:lnTo>
                            <a:pt x="513" y="516"/>
                          </a:lnTo>
                          <a:lnTo>
                            <a:pt x="513" y="518"/>
                          </a:lnTo>
                          <a:lnTo>
                            <a:pt x="511" y="520"/>
                          </a:lnTo>
                          <a:lnTo>
                            <a:pt x="511" y="522"/>
                          </a:lnTo>
                          <a:lnTo>
                            <a:pt x="509" y="522"/>
                          </a:lnTo>
                          <a:lnTo>
                            <a:pt x="507" y="524"/>
                          </a:lnTo>
                          <a:lnTo>
                            <a:pt x="505" y="526"/>
                          </a:lnTo>
                          <a:lnTo>
                            <a:pt x="505" y="530"/>
                          </a:lnTo>
                          <a:lnTo>
                            <a:pt x="505" y="532"/>
                          </a:lnTo>
                          <a:lnTo>
                            <a:pt x="505" y="534"/>
                          </a:lnTo>
                          <a:lnTo>
                            <a:pt x="505" y="536"/>
                          </a:lnTo>
                          <a:lnTo>
                            <a:pt x="505" y="538"/>
                          </a:lnTo>
                          <a:lnTo>
                            <a:pt x="503" y="538"/>
                          </a:lnTo>
                          <a:lnTo>
                            <a:pt x="503" y="540"/>
                          </a:lnTo>
                          <a:lnTo>
                            <a:pt x="502" y="541"/>
                          </a:lnTo>
                          <a:lnTo>
                            <a:pt x="500" y="541"/>
                          </a:lnTo>
                          <a:lnTo>
                            <a:pt x="498" y="541"/>
                          </a:lnTo>
                          <a:lnTo>
                            <a:pt x="496" y="541"/>
                          </a:lnTo>
                          <a:lnTo>
                            <a:pt x="494" y="541"/>
                          </a:lnTo>
                          <a:lnTo>
                            <a:pt x="494" y="543"/>
                          </a:lnTo>
                          <a:lnTo>
                            <a:pt x="436" y="603"/>
                          </a:lnTo>
                          <a:lnTo>
                            <a:pt x="434" y="603"/>
                          </a:lnTo>
                          <a:lnTo>
                            <a:pt x="434" y="605"/>
                          </a:lnTo>
                          <a:lnTo>
                            <a:pt x="432" y="605"/>
                          </a:lnTo>
                          <a:lnTo>
                            <a:pt x="431" y="607"/>
                          </a:lnTo>
                          <a:lnTo>
                            <a:pt x="429" y="607"/>
                          </a:lnTo>
                          <a:lnTo>
                            <a:pt x="429" y="605"/>
                          </a:lnTo>
                          <a:lnTo>
                            <a:pt x="427" y="605"/>
                          </a:lnTo>
                          <a:lnTo>
                            <a:pt x="425" y="605"/>
                          </a:lnTo>
                          <a:lnTo>
                            <a:pt x="423" y="605"/>
                          </a:lnTo>
                          <a:lnTo>
                            <a:pt x="421" y="605"/>
                          </a:lnTo>
                          <a:lnTo>
                            <a:pt x="421" y="603"/>
                          </a:lnTo>
                          <a:lnTo>
                            <a:pt x="423" y="603"/>
                          </a:lnTo>
                          <a:lnTo>
                            <a:pt x="425" y="603"/>
                          </a:lnTo>
                          <a:lnTo>
                            <a:pt x="425" y="601"/>
                          </a:lnTo>
                          <a:lnTo>
                            <a:pt x="425" y="599"/>
                          </a:lnTo>
                          <a:lnTo>
                            <a:pt x="427" y="599"/>
                          </a:lnTo>
                          <a:lnTo>
                            <a:pt x="427" y="597"/>
                          </a:lnTo>
                          <a:lnTo>
                            <a:pt x="425" y="597"/>
                          </a:lnTo>
                          <a:lnTo>
                            <a:pt x="425" y="595"/>
                          </a:lnTo>
                          <a:lnTo>
                            <a:pt x="423" y="593"/>
                          </a:lnTo>
                          <a:lnTo>
                            <a:pt x="421" y="593"/>
                          </a:lnTo>
                          <a:lnTo>
                            <a:pt x="419" y="593"/>
                          </a:lnTo>
                          <a:lnTo>
                            <a:pt x="417" y="593"/>
                          </a:lnTo>
                          <a:lnTo>
                            <a:pt x="415" y="593"/>
                          </a:lnTo>
                          <a:lnTo>
                            <a:pt x="413" y="593"/>
                          </a:lnTo>
                          <a:lnTo>
                            <a:pt x="413" y="591"/>
                          </a:lnTo>
                          <a:lnTo>
                            <a:pt x="413" y="589"/>
                          </a:lnTo>
                          <a:lnTo>
                            <a:pt x="411" y="589"/>
                          </a:lnTo>
                          <a:lnTo>
                            <a:pt x="411" y="588"/>
                          </a:lnTo>
                          <a:lnTo>
                            <a:pt x="411" y="586"/>
                          </a:lnTo>
                          <a:lnTo>
                            <a:pt x="409" y="584"/>
                          </a:lnTo>
                          <a:lnTo>
                            <a:pt x="407" y="584"/>
                          </a:lnTo>
                          <a:lnTo>
                            <a:pt x="407" y="586"/>
                          </a:lnTo>
                          <a:lnTo>
                            <a:pt x="407" y="588"/>
                          </a:lnTo>
                          <a:lnTo>
                            <a:pt x="406" y="589"/>
                          </a:lnTo>
                          <a:lnTo>
                            <a:pt x="404" y="589"/>
                          </a:lnTo>
                          <a:lnTo>
                            <a:pt x="404" y="588"/>
                          </a:lnTo>
                          <a:lnTo>
                            <a:pt x="402" y="586"/>
                          </a:lnTo>
                          <a:lnTo>
                            <a:pt x="400" y="586"/>
                          </a:lnTo>
                          <a:lnTo>
                            <a:pt x="400" y="588"/>
                          </a:lnTo>
                          <a:lnTo>
                            <a:pt x="400" y="589"/>
                          </a:lnTo>
                          <a:lnTo>
                            <a:pt x="400" y="591"/>
                          </a:lnTo>
                          <a:lnTo>
                            <a:pt x="398" y="591"/>
                          </a:lnTo>
                          <a:lnTo>
                            <a:pt x="398" y="589"/>
                          </a:lnTo>
                          <a:lnTo>
                            <a:pt x="396" y="588"/>
                          </a:lnTo>
                          <a:lnTo>
                            <a:pt x="394" y="588"/>
                          </a:lnTo>
                          <a:lnTo>
                            <a:pt x="392" y="588"/>
                          </a:lnTo>
                          <a:lnTo>
                            <a:pt x="392" y="589"/>
                          </a:lnTo>
                          <a:lnTo>
                            <a:pt x="390" y="591"/>
                          </a:lnTo>
                          <a:lnTo>
                            <a:pt x="390" y="593"/>
                          </a:lnTo>
                          <a:lnTo>
                            <a:pt x="388" y="593"/>
                          </a:lnTo>
                          <a:lnTo>
                            <a:pt x="386" y="593"/>
                          </a:lnTo>
                          <a:lnTo>
                            <a:pt x="384" y="593"/>
                          </a:lnTo>
                          <a:lnTo>
                            <a:pt x="383" y="591"/>
                          </a:lnTo>
                          <a:lnTo>
                            <a:pt x="383" y="589"/>
                          </a:lnTo>
                          <a:lnTo>
                            <a:pt x="383" y="588"/>
                          </a:lnTo>
                          <a:lnTo>
                            <a:pt x="383" y="586"/>
                          </a:lnTo>
                          <a:lnTo>
                            <a:pt x="384" y="586"/>
                          </a:lnTo>
                          <a:lnTo>
                            <a:pt x="384" y="584"/>
                          </a:lnTo>
                          <a:lnTo>
                            <a:pt x="384" y="582"/>
                          </a:lnTo>
                          <a:lnTo>
                            <a:pt x="383" y="580"/>
                          </a:lnTo>
                          <a:lnTo>
                            <a:pt x="383" y="578"/>
                          </a:lnTo>
                          <a:lnTo>
                            <a:pt x="381" y="578"/>
                          </a:lnTo>
                          <a:lnTo>
                            <a:pt x="381" y="576"/>
                          </a:lnTo>
                          <a:lnTo>
                            <a:pt x="379" y="576"/>
                          </a:lnTo>
                          <a:lnTo>
                            <a:pt x="379" y="574"/>
                          </a:lnTo>
                          <a:lnTo>
                            <a:pt x="379" y="572"/>
                          </a:lnTo>
                          <a:lnTo>
                            <a:pt x="377" y="572"/>
                          </a:lnTo>
                          <a:lnTo>
                            <a:pt x="377" y="570"/>
                          </a:lnTo>
                          <a:lnTo>
                            <a:pt x="375" y="570"/>
                          </a:lnTo>
                          <a:lnTo>
                            <a:pt x="375" y="568"/>
                          </a:lnTo>
                          <a:lnTo>
                            <a:pt x="373" y="568"/>
                          </a:lnTo>
                          <a:lnTo>
                            <a:pt x="371" y="568"/>
                          </a:lnTo>
                          <a:lnTo>
                            <a:pt x="371" y="570"/>
                          </a:lnTo>
                          <a:lnTo>
                            <a:pt x="371" y="572"/>
                          </a:lnTo>
                          <a:lnTo>
                            <a:pt x="373" y="572"/>
                          </a:lnTo>
                          <a:lnTo>
                            <a:pt x="373" y="574"/>
                          </a:lnTo>
                          <a:lnTo>
                            <a:pt x="373" y="576"/>
                          </a:lnTo>
                          <a:lnTo>
                            <a:pt x="373" y="578"/>
                          </a:lnTo>
                          <a:lnTo>
                            <a:pt x="371" y="578"/>
                          </a:lnTo>
                          <a:lnTo>
                            <a:pt x="371" y="576"/>
                          </a:lnTo>
                          <a:lnTo>
                            <a:pt x="367" y="574"/>
                          </a:lnTo>
                          <a:lnTo>
                            <a:pt x="365" y="572"/>
                          </a:lnTo>
                          <a:lnTo>
                            <a:pt x="365" y="570"/>
                          </a:lnTo>
                          <a:lnTo>
                            <a:pt x="363" y="570"/>
                          </a:lnTo>
                          <a:lnTo>
                            <a:pt x="363" y="568"/>
                          </a:lnTo>
                          <a:lnTo>
                            <a:pt x="363" y="566"/>
                          </a:lnTo>
                          <a:lnTo>
                            <a:pt x="361" y="566"/>
                          </a:lnTo>
                          <a:lnTo>
                            <a:pt x="361" y="564"/>
                          </a:lnTo>
                          <a:lnTo>
                            <a:pt x="361" y="563"/>
                          </a:lnTo>
                          <a:lnTo>
                            <a:pt x="363" y="563"/>
                          </a:lnTo>
                          <a:lnTo>
                            <a:pt x="365" y="563"/>
                          </a:lnTo>
                          <a:lnTo>
                            <a:pt x="367" y="563"/>
                          </a:lnTo>
                          <a:lnTo>
                            <a:pt x="367" y="561"/>
                          </a:lnTo>
                          <a:lnTo>
                            <a:pt x="365" y="559"/>
                          </a:lnTo>
                          <a:lnTo>
                            <a:pt x="363" y="559"/>
                          </a:lnTo>
                          <a:lnTo>
                            <a:pt x="363" y="557"/>
                          </a:lnTo>
                          <a:lnTo>
                            <a:pt x="363" y="555"/>
                          </a:lnTo>
                          <a:lnTo>
                            <a:pt x="363" y="553"/>
                          </a:lnTo>
                          <a:lnTo>
                            <a:pt x="365" y="553"/>
                          </a:lnTo>
                          <a:lnTo>
                            <a:pt x="367" y="553"/>
                          </a:lnTo>
                          <a:lnTo>
                            <a:pt x="367" y="551"/>
                          </a:lnTo>
                          <a:lnTo>
                            <a:pt x="367" y="549"/>
                          </a:lnTo>
                          <a:lnTo>
                            <a:pt x="367" y="547"/>
                          </a:lnTo>
                          <a:lnTo>
                            <a:pt x="365" y="547"/>
                          </a:lnTo>
                          <a:lnTo>
                            <a:pt x="365" y="545"/>
                          </a:lnTo>
                          <a:lnTo>
                            <a:pt x="363" y="545"/>
                          </a:lnTo>
                          <a:lnTo>
                            <a:pt x="361" y="545"/>
                          </a:lnTo>
                          <a:lnTo>
                            <a:pt x="361" y="547"/>
                          </a:lnTo>
                          <a:lnTo>
                            <a:pt x="359" y="547"/>
                          </a:lnTo>
                          <a:lnTo>
                            <a:pt x="358" y="547"/>
                          </a:lnTo>
                          <a:lnTo>
                            <a:pt x="356" y="549"/>
                          </a:lnTo>
                          <a:lnTo>
                            <a:pt x="358" y="551"/>
                          </a:lnTo>
                          <a:lnTo>
                            <a:pt x="359" y="553"/>
                          </a:lnTo>
                          <a:lnTo>
                            <a:pt x="359" y="555"/>
                          </a:lnTo>
                          <a:lnTo>
                            <a:pt x="358" y="555"/>
                          </a:lnTo>
                          <a:lnTo>
                            <a:pt x="358" y="557"/>
                          </a:lnTo>
                          <a:lnTo>
                            <a:pt x="356" y="557"/>
                          </a:lnTo>
                          <a:lnTo>
                            <a:pt x="356" y="555"/>
                          </a:lnTo>
                          <a:lnTo>
                            <a:pt x="356" y="553"/>
                          </a:lnTo>
                          <a:lnTo>
                            <a:pt x="354" y="553"/>
                          </a:lnTo>
                          <a:lnTo>
                            <a:pt x="352" y="551"/>
                          </a:lnTo>
                          <a:lnTo>
                            <a:pt x="352" y="549"/>
                          </a:lnTo>
                          <a:lnTo>
                            <a:pt x="352" y="547"/>
                          </a:lnTo>
                          <a:lnTo>
                            <a:pt x="354" y="547"/>
                          </a:lnTo>
                          <a:lnTo>
                            <a:pt x="356" y="547"/>
                          </a:lnTo>
                          <a:lnTo>
                            <a:pt x="356" y="545"/>
                          </a:lnTo>
                          <a:lnTo>
                            <a:pt x="354" y="545"/>
                          </a:lnTo>
                          <a:lnTo>
                            <a:pt x="354" y="543"/>
                          </a:lnTo>
                          <a:lnTo>
                            <a:pt x="352" y="543"/>
                          </a:lnTo>
                          <a:lnTo>
                            <a:pt x="352" y="541"/>
                          </a:lnTo>
                          <a:lnTo>
                            <a:pt x="350" y="540"/>
                          </a:lnTo>
                          <a:lnTo>
                            <a:pt x="352" y="538"/>
                          </a:lnTo>
                          <a:lnTo>
                            <a:pt x="352" y="536"/>
                          </a:lnTo>
                          <a:lnTo>
                            <a:pt x="352" y="534"/>
                          </a:lnTo>
                          <a:lnTo>
                            <a:pt x="352" y="532"/>
                          </a:lnTo>
                          <a:lnTo>
                            <a:pt x="350" y="532"/>
                          </a:lnTo>
                          <a:lnTo>
                            <a:pt x="348" y="532"/>
                          </a:lnTo>
                          <a:lnTo>
                            <a:pt x="346" y="534"/>
                          </a:lnTo>
                          <a:lnTo>
                            <a:pt x="344" y="536"/>
                          </a:lnTo>
                          <a:lnTo>
                            <a:pt x="342" y="536"/>
                          </a:lnTo>
                          <a:lnTo>
                            <a:pt x="340" y="536"/>
                          </a:lnTo>
                          <a:lnTo>
                            <a:pt x="338" y="536"/>
                          </a:lnTo>
                          <a:lnTo>
                            <a:pt x="338" y="534"/>
                          </a:lnTo>
                          <a:lnTo>
                            <a:pt x="340" y="532"/>
                          </a:lnTo>
                          <a:lnTo>
                            <a:pt x="340" y="530"/>
                          </a:lnTo>
                          <a:lnTo>
                            <a:pt x="342" y="530"/>
                          </a:lnTo>
                          <a:lnTo>
                            <a:pt x="342" y="528"/>
                          </a:lnTo>
                          <a:lnTo>
                            <a:pt x="342" y="526"/>
                          </a:lnTo>
                          <a:lnTo>
                            <a:pt x="342" y="524"/>
                          </a:lnTo>
                          <a:lnTo>
                            <a:pt x="340" y="524"/>
                          </a:lnTo>
                          <a:lnTo>
                            <a:pt x="338" y="524"/>
                          </a:lnTo>
                          <a:lnTo>
                            <a:pt x="336" y="524"/>
                          </a:lnTo>
                          <a:lnTo>
                            <a:pt x="336" y="522"/>
                          </a:lnTo>
                          <a:lnTo>
                            <a:pt x="336" y="520"/>
                          </a:lnTo>
                          <a:lnTo>
                            <a:pt x="335" y="520"/>
                          </a:lnTo>
                          <a:lnTo>
                            <a:pt x="335" y="518"/>
                          </a:lnTo>
                          <a:lnTo>
                            <a:pt x="335" y="516"/>
                          </a:lnTo>
                          <a:lnTo>
                            <a:pt x="336" y="516"/>
                          </a:lnTo>
                          <a:lnTo>
                            <a:pt x="336" y="515"/>
                          </a:lnTo>
                          <a:lnTo>
                            <a:pt x="336" y="513"/>
                          </a:lnTo>
                          <a:lnTo>
                            <a:pt x="335" y="513"/>
                          </a:lnTo>
                          <a:lnTo>
                            <a:pt x="335" y="511"/>
                          </a:lnTo>
                          <a:lnTo>
                            <a:pt x="333" y="511"/>
                          </a:lnTo>
                          <a:lnTo>
                            <a:pt x="331" y="509"/>
                          </a:lnTo>
                          <a:lnTo>
                            <a:pt x="331" y="507"/>
                          </a:lnTo>
                          <a:lnTo>
                            <a:pt x="329" y="507"/>
                          </a:lnTo>
                          <a:lnTo>
                            <a:pt x="329" y="505"/>
                          </a:lnTo>
                          <a:lnTo>
                            <a:pt x="329" y="503"/>
                          </a:lnTo>
                          <a:lnTo>
                            <a:pt x="329" y="501"/>
                          </a:lnTo>
                          <a:lnTo>
                            <a:pt x="327" y="501"/>
                          </a:lnTo>
                          <a:lnTo>
                            <a:pt x="327" y="499"/>
                          </a:lnTo>
                          <a:lnTo>
                            <a:pt x="325" y="499"/>
                          </a:lnTo>
                          <a:lnTo>
                            <a:pt x="323" y="497"/>
                          </a:lnTo>
                          <a:lnTo>
                            <a:pt x="323" y="495"/>
                          </a:lnTo>
                          <a:lnTo>
                            <a:pt x="321" y="495"/>
                          </a:lnTo>
                          <a:lnTo>
                            <a:pt x="321" y="493"/>
                          </a:lnTo>
                          <a:lnTo>
                            <a:pt x="321" y="492"/>
                          </a:lnTo>
                          <a:lnTo>
                            <a:pt x="319" y="492"/>
                          </a:lnTo>
                          <a:lnTo>
                            <a:pt x="317" y="492"/>
                          </a:lnTo>
                          <a:lnTo>
                            <a:pt x="317" y="493"/>
                          </a:lnTo>
                          <a:lnTo>
                            <a:pt x="315" y="493"/>
                          </a:lnTo>
                          <a:lnTo>
                            <a:pt x="313" y="493"/>
                          </a:lnTo>
                          <a:lnTo>
                            <a:pt x="313" y="495"/>
                          </a:lnTo>
                          <a:lnTo>
                            <a:pt x="311" y="495"/>
                          </a:lnTo>
                          <a:lnTo>
                            <a:pt x="311" y="493"/>
                          </a:lnTo>
                          <a:lnTo>
                            <a:pt x="310" y="493"/>
                          </a:lnTo>
                          <a:lnTo>
                            <a:pt x="310" y="495"/>
                          </a:lnTo>
                          <a:lnTo>
                            <a:pt x="308" y="495"/>
                          </a:lnTo>
                          <a:lnTo>
                            <a:pt x="306" y="495"/>
                          </a:lnTo>
                          <a:lnTo>
                            <a:pt x="306" y="493"/>
                          </a:lnTo>
                          <a:lnTo>
                            <a:pt x="304" y="493"/>
                          </a:lnTo>
                          <a:lnTo>
                            <a:pt x="304" y="492"/>
                          </a:lnTo>
                          <a:lnTo>
                            <a:pt x="302" y="492"/>
                          </a:lnTo>
                          <a:lnTo>
                            <a:pt x="300" y="492"/>
                          </a:lnTo>
                          <a:lnTo>
                            <a:pt x="298" y="492"/>
                          </a:lnTo>
                          <a:lnTo>
                            <a:pt x="298" y="490"/>
                          </a:lnTo>
                          <a:lnTo>
                            <a:pt x="296" y="490"/>
                          </a:lnTo>
                          <a:lnTo>
                            <a:pt x="294" y="490"/>
                          </a:lnTo>
                          <a:lnTo>
                            <a:pt x="292" y="488"/>
                          </a:lnTo>
                          <a:lnTo>
                            <a:pt x="292" y="486"/>
                          </a:lnTo>
                          <a:lnTo>
                            <a:pt x="290" y="486"/>
                          </a:lnTo>
                          <a:lnTo>
                            <a:pt x="290" y="484"/>
                          </a:lnTo>
                          <a:lnTo>
                            <a:pt x="288" y="484"/>
                          </a:lnTo>
                          <a:lnTo>
                            <a:pt x="287" y="484"/>
                          </a:lnTo>
                          <a:lnTo>
                            <a:pt x="287" y="482"/>
                          </a:lnTo>
                          <a:lnTo>
                            <a:pt x="287" y="480"/>
                          </a:lnTo>
                          <a:lnTo>
                            <a:pt x="285" y="480"/>
                          </a:lnTo>
                          <a:lnTo>
                            <a:pt x="283" y="480"/>
                          </a:lnTo>
                          <a:lnTo>
                            <a:pt x="283" y="478"/>
                          </a:lnTo>
                          <a:lnTo>
                            <a:pt x="281" y="478"/>
                          </a:lnTo>
                          <a:lnTo>
                            <a:pt x="279" y="478"/>
                          </a:lnTo>
                          <a:lnTo>
                            <a:pt x="277" y="478"/>
                          </a:lnTo>
                          <a:lnTo>
                            <a:pt x="275" y="476"/>
                          </a:lnTo>
                          <a:lnTo>
                            <a:pt x="273" y="474"/>
                          </a:lnTo>
                          <a:lnTo>
                            <a:pt x="273" y="472"/>
                          </a:lnTo>
                          <a:lnTo>
                            <a:pt x="273" y="470"/>
                          </a:lnTo>
                          <a:lnTo>
                            <a:pt x="271" y="470"/>
                          </a:lnTo>
                          <a:lnTo>
                            <a:pt x="271" y="468"/>
                          </a:lnTo>
                          <a:lnTo>
                            <a:pt x="271" y="467"/>
                          </a:lnTo>
                          <a:lnTo>
                            <a:pt x="269" y="467"/>
                          </a:lnTo>
                          <a:lnTo>
                            <a:pt x="269" y="465"/>
                          </a:lnTo>
                          <a:lnTo>
                            <a:pt x="267" y="465"/>
                          </a:lnTo>
                          <a:lnTo>
                            <a:pt x="267" y="467"/>
                          </a:lnTo>
                          <a:lnTo>
                            <a:pt x="269" y="467"/>
                          </a:lnTo>
                          <a:lnTo>
                            <a:pt x="269" y="468"/>
                          </a:lnTo>
                          <a:lnTo>
                            <a:pt x="269" y="470"/>
                          </a:lnTo>
                          <a:lnTo>
                            <a:pt x="267" y="470"/>
                          </a:lnTo>
                          <a:lnTo>
                            <a:pt x="267" y="472"/>
                          </a:lnTo>
                          <a:lnTo>
                            <a:pt x="267" y="474"/>
                          </a:lnTo>
                          <a:lnTo>
                            <a:pt x="265" y="474"/>
                          </a:lnTo>
                          <a:lnTo>
                            <a:pt x="265" y="472"/>
                          </a:lnTo>
                          <a:lnTo>
                            <a:pt x="265" y="470"/>
                          </a:lnTo>
                          <a:lnTo>
                            <a:pt x="263" y="470"/>
                          </a:lnTo>
                          <a:lnTo>
                            <a:pt x="262" y="470"/>
                          </a:lnTo>
                          <a:lnTo>
                            <a:pt x="258" y="470"/>
                          </a:lnTo>
                          <a:lnTo>
                            <a:pt x="258" y="468"/>
                          </a:lnTo>
                          <a:lnTo>
                            <a:pt x="258" y="467"/>
                          </a:lnTo>
                          <a:lnTo>
                            <a:pt x="256" y="467"/>
                          </a:lnTo>
                          <a:lnTo>
                            <a:pt x="256" y="465"/>
                          </a:lnTo>
                          <a:lnTo>
                            <a:pt x="254" y="465"/>
                          </a:lnTo>
                          <a:lnTo>
                            <a:pt x="252" y="465"/>
                          </a:lnTo>
                          <a:lnTo>
                            <a:pt x="250" y="465"/>
                          </a:lnTo>
                          <a:lnTo>
                            <a:pt x="248" y="465"/>
                          </a:lnTo>
                          <a:lnTo>
                            <a:pt x="248" y="467"/>
                          </a:lnTo>
                          <a:lnTo>
                            <a:pt x="248" y="468"/>
                          </a:lnTo>
                          <a:lnTo>
                            <a:pt x="248" y="470"/>
                          </a:lnTo>
                          <a:lnTo>
                            <a:pt x="248" y="472"/>
                          </a:lnTo>
                          <a:lnTo>
                            <a:pt x="250" y="474"/>
                          </a:lnTo>
                          <a:lnTo>
                            <a:pt x="248" y="474"/>
                          </a:lnTo>
                          <a:lnTo>
                            <a:pt x="246" y="472"/>
                          </a:lnTo>
                          <a:lnTo>
                            <a:pt x="246" y="474"/>
                          </a:lnTo>
                          <a:lnTo>
                            <a:pt x="244" y="474"/>
                          </a:lnTo>
                          <a:lnTo>
                            <a:pt x="244" y="476"/>
                          </a:lnTo>
                          <a:lnTo>
                            <a:pt x="244" y="478"/>
                          </a:lnTo>
                          <a:lnTo>
                            <a:pt x="242" y="480"/>
                          </a:lnTo>
                          <a:lnTo>
                            <a:pt x="240" y="478"/>
                          </a:lnTo>
                          <a:lnTo>
                            <a:pt x="239" y="478"/>
                          </a:lnTo>
                          <a:lnTo>
                            <a:pt x="237" y="476"/>
                          </a:lnTo>
                          <a:lnTo>
                            <a:pt x="235" y="476"/>
                          </a:lnTo>
                          <a:lnTo>
                            <a:pt x="235" y="474"/>
                          </a:lnTo>
                          <a:lnTo>
                            <a:pt x="235" y="472"/>
                          </a:lnTo>
                          <a:lnTo>
                            <a:pt x="235" y="470"/>
                          </a:lnTo>
                          <a:lnTo>
                            <a:pt x="235" y="468"/>
                          </a:lnTo>
                          <a:lnTo>
                            <a:pt x="237" y="468"/>
                          </a:lnTo>
                          <a:lnTo>
                            <a:pt x="237" y="467"/>
                          </a:lnTo>
                          <a:lnTo>
                            <a:pt x="237" y="465"/>
                          </a:lnTo>
                          <a:lnTo>
                            <a:pt x="235" y="465"/>
                          </a:lnTo>
                          <a:lnTo>
                            <a:pt x="235" y="467"/>
                          </a:lnTo>
                          <a:lnTo>
                            <a:pt x="233" y="467"/>
                          </a:lnTo>
                          <a:lnTo>
                            <a:pt x="231" y="467"/>
                          </a:lnTo>
                          <a:lnTo>
                            <a:pt x="229" y="467"/>
                          </a:lnTo>
                          <a:lnTo>
                            <a:pt x="229" y="465"/>
                          </a:lnTo>
                          <a:lnTo>
                            <a:pt x="227" y="465"/>
                          </a:lnTo>
                          <a:lnTo>
                            <a:pt x="227" y="467"/>
                          </a:lnTo>
                          <a:lnTo>
                            <a:pt x="225" y="467"/>
                          </a:lnTo>
                          <a:lnTo>
                            <a:pt x="223" y="467"/>
                          </a:lnTo>
                          <a:lnTo>
                            <a:pt x="221" y="467"/>
                          </a:lnTo>
                          <a:lnTo>
                            <a:pt x="223" y="467"/>
                          </a:lnTo>
                          <a:lnTo>
                            <a:pt x="223" y="468"/>
                          </a:lnTo>
                          <a:lnTo>
                            <a:pt x="225" y="468"/>
                          </a:lnTo>
                          <a:lnTo>
                            <a:pt x="225" y="470"/>
                          </a:lnTo>
                          <a:lnTo>
                            <a:pt x="223" y="470"/>
                          </a:lnTo>
                          <a:lnTo>
                            <a:pt x="223" y="472"/>
                          </a:lnTo>
                          <a:lnTo>
                            <a:pt x="221" y="472"/>
                          </a:lnTo>
                          <a:lnTo>
                            <a:pt x="221" y="474"/>
                          </a:lnTo>
                          <a:lnTo>
                            <a:pt x="221" y="472"/>
                          </a:lnTo>
                          <a:lnTo>
                            <a:pt x="219" y="472"/>
                          </a:lnTo>
                          <a:lnTo>
                            <a:pt x="217" y="472"/>
                          </a:lnTo>
                          <a:lnTo>
                            <a:pt x="217" y="470"/>
                          </a:lnTo>
                          <a:lnTo>
                            <a:pt x="215" y="470"/>
                          </a:lnTo>
                          <a:lnTo>
                            <a:pt x="214" y="470"/>
                          </a:lnTo>
                          <a:lnTo>
                            <a:pt x="212" y="470"/>
                          </a:lnTo>
                          <a:lnTo>
                            <a:pt x="214" y="470"/>
                          </a:lnTo>
                          <a:lnTo>
                            <a:pt x="215" y="470"/>
                          </a:lnTo>
                          <a:lnTo>
                            <a:pt x="215" y="472"/>
                          </a:lnTo>
                          <a:lnTo>
                            <a:pt x="215" y="474"/>
                          </a:lnTo>
                          <a:lnTo>
                            <a:pt x="215" y="476"/>
                          </a:lnTo>
                          <a:lnTo>
                            <a:pt x="214" y="476"/>
                          </a:lnTo>
                          <a:lnTo>
                            <a:pt x="212" y="476"/>
                          </a:lnTo>
                          <a:lnTo>
                            <a:pt x="212" y="474"/>
                          </a:lnTo>
                          <a:lnTo>
                            <a:pt x="210" y="474"/>
                          </a:lnTo>
                          <a:lnTo>
                            <a:pt x="210" y="476"/>
                          </a:lnTo>
                          <a:lnTo>
                            <a:pt x="210" y="478"/>
                          </a:lnTo>
                          <a:lnTo>
                            <a:pt x="210" y="480"/>
                          </a:lnTo>
                          <a:lnTo>
                            <a:pt x="210" y="482"/>
                          </a:lnTo>
                          <a:lnTo>
                            <a:pt x="212" y="482"/>
                          </a:lnTo>
                          <a:lnTo>
                            <a:pt x="214" y="484"/>
                          </a:lnTo>
                          <a:lnTo>
                            <a:pt x="215" y="484"/>
                          </a:lnTo>
                          <a:lnTo>
                            <a:pt x="215" y="486"/>
                          </a:lnTo>
                          <a:lnTo>
                            <a:pt x="215" y="488"/>
                          </a:lnTo>
                          <a:lnTo>
                            <a:pt x="214" y="488"/>
                          </a:lnTo>
                          <a:lnTo>
                            <a:pt x="214" y="486"/>
                          </a:lnTo>
                          <a:lnTo>
                            <a:pt x="212" y="486"/>
                          </a:lnTo>
                          <a:lnTo>
                            <a:pt x="210" y="486"/>
                          </a:lnTo>
                          <a:lnTo>
                            <a:pt x="210" y="488"/>
                          </a:lnTo>
                          <a:lnTo>
                            <a:pt x="208" y="488"/>
                          </a:lnTo>
                          <a:lnTo>
                            <a:pt x="208" y="486"/>
                          </a:lnTo>
                          <a:lnTo>
                            <a:pt x="206" y="488"/>
                          </a:lnTo>
                          <a:lnTo>
                            <a:pt x="208" y="488"/>
                          </a:lnTo>
                          <a:lnTo>
                            <a:pt x="208" y="490"/>
                          </a:lnTo>
                          <a:lnTo>
                            <a:pt x="210" y="490"/>
                          </a:lnTo>
                          <a:lnTo>
                            <a:pt x="210" y="492"/>
                          </a:lnTo>
                          <a:lnTo>
                            <a:pt x="210" y="493"/>
                          </a:lnTo>
                          <a:lnTo>
                            <a:pt x="208" y="493"/>
                          </a:lnTo>
                          <a:lnTo>
                            <a:pt x="206" y="493"/>
                          </a:lnTo>
                          <a:lnTo>
                            <a:pt x="206" y="495"/>
                          </a:lnTo>
                          <a:lnTo>
                            <a:pt x="208" y="495"/>
                          </a:lnTo>
                          <a:lnTo>
                            <a:pt x="208" y="493"/>
                          </a:lnTo>
                          <a:lnTo>
                            <a:pt x="210" y="493"/>
                          </a:lnTo>
                          <a:lnTo>
                            <a:pt x="212" y="493"/>
                          </a:lnTo>
                          <a:lnTo>
                            <a:pt x="212" y="495"/>
                          </a:lnTo>
                          <a:lnTo>
                            <a:pt x="212" y="497"/>
                          </a:lnTo>
                          <a:lnTo>
                            <a:pt x="214" y="497"/>
                          </a:lnTo>
                          <a:lnTo>
                            <a:pt x="212" y="499"/>
                          </a:lnTo>
                          <a:lnTo>
                            <a:pt x="214" y="501"/>
                          </a:lnTo>
                          <a:lnTo>
                            <a:pt x="214" y="503"/>
                          </a:lnTo>
                          <a:lnTo>
                            <a:pt x="212" y="503"/>
                          </a:lnTo>
                          <a:lnTo>
                            <a:pt x="212" y="501"/>
                          </a:lnTo>
                          <a:lnTo>
                            <a:pt x="210" y="501"/>
                          </a:lnTo>
                          <a:lnTo>
                            <a:pt x="210" y="499"/>
                          </a:lnTo>
                          <a:lnTo>
                            <a:pt x="208" y="501"/>
                          </a:lnTo>
                          <a:lnTo>
                            <a:pt x="208" y="503"/>
                          </a:lnTo>
                          <a:lnTo>
                            <a:pt x="210" y="501"/>
                          </a:lnTo>
                          <a:lnTo>
                            <a:pt x="210" y="503"/>
                          </a:lnTo>
                          <a:lnTo>
                            <a:pt x="212" y="503"/>
                          </a:lnTo>
                          <a:lnTo>
                            <a:pt x="210" y="503"/>
                          </a:lnTo>
                          <a:lnTo>
                            <a:pt x="210" y="505"/>
                          </a:lnTo>
                          <a:lnTo>
                            <a:pt x="210" y="507"/>
                          </a:lnTo>
                          <a:lnTo>
                            <a:pt x="212" y="507"/>
                          </a:lnTo>
                          <a:lnTo>
                            <a:pt x="210" y="507"/>
                          </a:lnTo>
                          <a:lnTo>
                            <a:pt x="210" y="509"/>
                          </a:lnTo>
                          <a:lnTo>
                            <a:pt x="208" y="509"/>
                          </a:lnTo>
                          <a:lnTo>
                            <a:pt x="208" y="507"/>
                          </a:lnTo>
                          <a:lnTo>
                            <a:pt x="206" y="507"/>
                          </a:lnTo>
                          <a:lnTo>
                            <a:pt x="206" y="509"/>
                          </a:lnTo>
                          <a:lnTo>
                            <a:pt x="204" y="509"/>
                          </a:lnTo>
                          <a:lnTo>
                            <a:pt x="204" y="511"/>
                          </a:lnTo>
                          <a:lnTo>
                            <a:pt x="202" y="511"/>
                          </a:lnTo>
                          <a:lnTo>
                            <a:pt x="202" y="509"/>
                          </a:lnTo>
                          <a:lnTo>
                            <a:pt x="202" y="511"/>
                          </a:lnTo>
                          <a:lnTo>
                            <a:pt x="200" y="511"/>
                          </a:lnTo>
                          <a:lnTo>
                            <a:pt x="198" y="511"/>
                          </a:lnTo>
                          <a:lnTo>
                            <a:pt x="198" y="509"/>
                          </a:lnTo>
                          <a:lnTo>
                            <a:pt x="196" y="509"/>
                          </a:lnTo>
                          <a:lnTo>
                            <a:pt x="196" y="511"/>
                          </a:lnTo>
                          <a:lnTo>
                            <a:pt x="194" y="511"/>
                          </a:lnTo>
                          <a:lnTo>
                            <a:pt x="194" y="509"/>
                          </a:lnTo>
                          <a:lnTo>
                            <a:pt x="194" y="511"/>
                          </a:lnTo>
                          <a:lnTo>
                            <a:pt x="192" y="511"/>
                          </a:lnTo>
                          <a:lnTo>
                            <a:pt x="192" y="513"/>
                          </a:lnTo>
                          <a:lnTo>
                            <a:pt x="194" y="513"/>
                          </a:lnTo>
                          <a:lnTo>
                            <a:pt x="194" y="515"/>
                          </a:lnTo>
                          <a:lnTo>
                            <a:pt x="192" y="515"/>
                          </a:lnTo>
                          <a:lnTo>
                            <a:pt x="192" y="516"/>
                          </a:lnTo>
                          <a:lnTo>
                            <a:pt x="192" y="518"/>
                          </a:lnTo>
                          <a:lnTo>
                            <a:pt x="191" y="518"/>
                          </a:lnTo>
                          <a:lnTo>
                            <a:pt x="192" y="518"/>
                          </a:lnTo>
                          <a:lnTo>
                            <a:pt x="191" y="518"/>
                          </a:lnTo>
                          <a:lnTo>
                            <a:pt x="191" y="520"/>
                          </a:lnTo>
                          <a:lnTo>
                            <a:pt x="191" y="518"/>
                          </a:lnTo>
                          <a:lnTo>
                            <a:pt x="189" y="518"/>
                          </a:lnTo>
                          <a:lnTo>
                            <a:pt x="187" y="518"/>
                          </a:lnTo>
                          <a:lnTo>
                            <a:pt x="189" y="518"/>
                          </a:lnTo>
                          <a:lnTo>
                            <a:pt x="189" y="520"/>
                          </a:lnTo>
                          <a:lnTo>
                            <a:pt x="187" y="520"/>
                          </a:lnTo>
                          <a:lnTo>
                            <a:pt x="187" y="522"/>
                          </a:lnTo>
                          <a:lnTo>
                            <a:pt x="187" y="524"/>
                          </a:lnTo>
                          <a:lnTo>
                            <a:pt x="185" y="524"/>
                          </a:lnTo>
                          <a:lnTo>
                            <a:pt x="183" y="524"/>
                          </a:lnTo>
                          <a:lnTo>
                            <a:pt x="183" y="526"/>
                          </a:lnTo>
                          <a:lnTo>
                            <a:pt x="181" y="526"/>
                          </a:lnTo>
                          <a:lnTo>
                            <a:pt x="179" y="526"/>
                          </a:lnTo>
                          <a:lnTo>
                            <a:pt x="179" y="524"/>
                          </a:lnTo>
                          <a:lnTo>
                            <a:pt x="179" y="526"/>
                          </a:lnTo>
                          <a:lnTo>
                            <a:pt x="179" y="528"/>
                          </a:lnTo>
                          <a:lnTo>
                            <a:pt x="177" y="528"/>
                          </a:lnTo>
                          <a:lnTo>
                            <a:pt x="177" y="526"/>
                          </a:lnTo>
                          <a:lnTo>
                            <a:pt x="175" y="528"/>
                          </a:lnTo>
                          <a:lnTo>
                            <a:pt x="177" y="528"/>
                          </a:lnTo>
                          <a:lnTo>
                            <a:pt x="177" y="530"/>
                          </a:lnTo>
                          <a:lnTo>
                            <a:pt x="177" y="532"/>
                          </a:lnTo>
                          <a:lnTo>
                            <a:pt x="179" y="532"/>
                          </a:lnTo>
                          <a:lnTo>
                            <a:pt x="179" y="534"/>
                          </a:lnTo>
                          <a:lnTo>
                            <a:pt x="177" y="534"/>
                          </a:lnTo>
                          <a:lnTo>
                            <a:pt x="177" y="536"/>
                          </a:lnTo>
                          <a:lnTo>
                            <a:pt x="175" y="534"/>
                          </a:lnTo>
                          <a:lnTo>
                            <a:pt x="177" y="534"/>
                          </a:lnTo>
                          <a:lnTo>
                            <a:pt x="177" y="532"/>
                          </a:lnTo>
                          <a:lnTo>
                            <a:pt x="175" y="532"/>
                          </a:lnTo>
                          <a:lnTo>
                            <a:pt x="173" y="532"/>
                          </a:lnTo>
                          <a:lnTo>
                            <a:pt x="173" y="534"/>
                          </a:lnTo>
                          <a:lnTo>
                            <a:pt x="175" y="534"/>
                          </a:lnTo>
                          <a:lnTo>
                            <a:pt x="173" y="534"/>
                          </a:lnTo>
                          <a:lnTo>
                            <a:pt x="175" y="536"/>
                          </a:lnTo>
                          <a:lnTo>
                            <a:pt x="173" y="536"/>
                          </a:lnTo>
                          <a:lnTo>
                            <a:pt x="173" y="538"/>
                          </a:lnTo>
                          <a:lnTo>
                            <a:pt x="171" y="538"/>
                          </a:lnTo>
                          <a:lnTo>
                            <a:pt x="169" y="538"/>
                          </a:lnTo>
                          <a:lnTo>
                            <a:pt x="169" y="536"/>
                          </a:lnTo>
                          <a:lnTo>
                            <a:pt x="167" y="536"/>
                          </a:lnTo>
                          <a:lnTo>
                            <a:pt x="167" y="538"/>
                          </a:lnTo>
                          <a:lnTo>
                            <a:pt x="166" y="538"/>
                          </a:lnTo>
                          <a:lnTo>
                            <a:pt x="166" y="540"/>
                          </a:lnTo>
                          <a:lnTo>
                            <a:pt x="164" y="540"/>
                          </a:lnTo>
                          <a:lnTo>
                            <a:pt x="166" y="540"/>
                          </a:lnTo>
                          <a:lnTo>
                            <a:pt x="166" y="538"/>
                          </a:lnTo>
                          <a:lnTo>
                            <a:pt x="164" y="538"/>
                          </a:lnTo>
                          <a:lnTo>
                            <a:pt x="164" y="540"/>
                          </a:lnTo>
                          <a:lnTo>
                            <a:pt x="162" y="540"/>
                          </a:lnTo>
                          <a:lnTo>
                            <a:pt x="162" y="538"/>
                          </a:lnTo>
                          <a:lnTo>
                            <a:pt x="160" y="538"/>
                          </a:lnTo>
                          <a:lnTo>
                            <a:pt x="160" y="540"/>
                          </a:lnTo>
                          <a:lnTo>
                            <a:pt x="158" y="540"/>
                          </a:lnTo>
                          <a:lnTo>
                            <a:pt x="156" y="540"/>
                          </a:lnTo>
                          <a:lnTo>
                            <a:pt x="156" y="541"/>
                          </a:lnTo>
                          <a:lnTo>
                            <a:pt x="154" y="541"/>
                          </a:lnTo>
                          <a:lnTo>
                            <a:pt x="152" y="541"/>
                          </a:lnTo>
                          <a:lnTo>
                            <a:pt x="152" y="540"/>
                          </a:lnTo>
                          <a:lnTo>
                            <a:pt x="154" y="540"/>
                          </a:lnTo>
                          <a:lnTo>
                            <a:pt x="152" y="540"/>
                          </a:lnTo>
                          <a:lnTo>
                            <a:pt x="152" y="538"/>
                          </a:lnTo>
                          <a:lnTo>
                            <a:pt x="150" y="538"/>
                          </a:lnTo>
                          <a:lnTo>
                            <a:pt x="148" y="538"/>
                          </a:lnTo>
                          <a:lnTo>
                            <a:pt x="146" y="538"/>
                          </a:lnTo>
                          <a:lnTo>
                            <a:pt x="146" y="536"/>
                          </a:lnTo>
                          <a:lnTo>
                            <a:pt x="146" y="534"/>
                          </a:lnTo>
                          <a:lnTo>
                            <a:pt x="144" y="534"/>
                          </a:lnTo>
                          <a:lnTo>
                            <a:pt x="144" y="536"/>
                          </a:lnTo>
                          <a:lnTo>
                            <a:pt x="143" y="536"/>
                          </a:lnTo>
                          <a:lnTo>
                            <a:pt x="141" y="536"/>
                          </a:lnTo>
                          <a:lnTo>
                            <a:pt x="141" y="538"/>
                          </a:lnTo>
                          <a:lnTo>
                            <a:pt x="139" y="538"/>
                          </a:lnTo>
                          <a:lnTo>
                            <a:pt x="139" y="536"/>
                          </a:lnTo>
                          <a:lnTo>
                            <a:pt x="137" y="536"/>
                          </a:lnTo>
                          <a:lnTo>
                            <a:pt x="139" y="536"/>
                          </a:lnTo>
                          <a:lnTo>
                            <a:pt x="139" y="534"/>
                          </a:lnTo>
                          <a:lnTo>
                            <a:pt x="137" y="534"/>
                          </a:lnTo>
                          <a:lnTo>
                            <a:pt x="137" y="536"/>
                          </a:lnTo>
                          <a:lnTo>
                            <a:pt x="137" y="534"/>
                          </a:lnTo>
                          <a:lnTo>
                            <a:pt x="135" y="532"/>
                          </a:lnTo>
                          <a:lnTo>
                            <a:pt x="133" y="532"/>
                          </a:lnTo>
                          <a:lnTo>
                            <a:pt x="135" y="532"/>
                          </a:lnTo>
                          <a:lnTo>
                            <a:pt x="137" y="532"/>
                          </a:lnTo>
                          <a:lnTo>
                            <a:pt x="135" y="530"/>
                          </a:lnTo>
                          <a:lnTo>
                            <a:pt x="137" y="530"/>
                          </a:lnTo>
                          <a:lnTo>
                            <a:pt x="135" y="530"/>
                          </a:lnTo>
                          <a:lnTo>
                            <a:pt x="135" y="528"/>
                          </a:lnTo>
                          <a:lnTo>
                            <a:pt x="135" y="530"/>
                          </a:lnTo>
                          <a:lnTo>
                            <a:pt x="133" y="530"/>
                          </a:lnTo>
                          <a:lnTo>
                            <a:pt x="133" y="528"/>
                          </a:lnTo>
                          <a:lnTo>
                            <a:pt x="133" y="530"/>
                          </a:lnTo>
                          <a:lnTo>
                            <a:pt x="131" y="530"/>
                          </a:lnTo>
                          <a:lnTo>
                            <a:pt x="131" y="528"/>
                          </a:lnTo>
                          <a:lnTo>
                            <a:pt x="131" y="526"/>
                          </a:lnTo>
                          <a:lnTo>
                            <a:pt x="129" y="526"/>
                          </a:lnTo>
                          <a:lnTo>
                            <a:pt x="127" y="526"/>
                          </a:lnTo>
                          <a:lnTo>
                            <a:pt x="127" y="524"/>
                          </a:lnTo>
                          <a:lnTo>
                            <a:pt x="127" y="522"/>
                          </a:lnTo>
                          <a:lnTo>
                            <a:pt x="125" y="522"/>
                          </a:lnTo>
                          <a:lnTo>
                            <a:pt x="125" y="524"/>
                          </a:lnTo>
                          <a:lnTo>
                            <a:pt x="125" y="522"/>
                          </a:lnTo>
                          <a:lnTo>
                            <a:pt x="125" y="520"/>
                          </a:lnTo>
                          <a:lnTo>
                            <a:pt x="127" y="520"/>
                          </a:lnTo>
                          <a:lnTo>
                            <a:pt x="129" y="520"/>
                          </a:lnTo>
                          <a:lnTo>
                            <a:pt x="129" y="518"/>
                          </a:lnTo>
                          <a:lnTo>
                            <a:pt x="127" y="518"/>
                          </a:lnTo>
                          <a:lnTo>
                            <a:pt x="129" y="518"/>
                          </a:lnTo>
                          <a:lnTo>
                            <a:pt x="129" y="516"/>
                          </a:lnTo>
                          <a:lnTo>
                            <a:pt x="127" y="516"/>
                          </a:lnTo>
                          <a:lnTo>
                            <a:pt x="129" y="516"/>
                          </a:lnTo>
                          <a:lnTo>
                            <a:pt x="129" y="515"/>
                          </a:lnTo>
                          <a:lnTo>
                            <a:pt x="127" y="515"/>
                          </a:lnTo>
                          <a:lnTo>
                            <a:pt x="125" y="515"/>
                          </a:lnTo>
                          <a:lnTo>
                            <a:pt x="125" y="513"/>
                          </a:lnTo>
                          <a:lnTo>
                            <a:pt x="127" y="513"/>
                          </a:lnTo>
                          <a:lnTo>
                            <a:pt x="125" y="513"/>
                          </a:lnTo>
                          <a:lnTo>
                            <a:pt x="125" y="515"/>
                          </a:lnTo>
                          <a:lnTo>
                            <a:pt x="125" y="513"/>
                          </a:lnTo>
                          <a:lnTo>
                            <a:pt x="123" y="513"/>
                          </a:lnTo>
                          <a:lnTo>
                            <a:pt x="123" y="515"/>
                          </a:lnTo>
                          <a:lnTo>
                            <a:pt x="121" y="515"/>
                          </a:lnTo>
                          <a:lnTo>
                            <a:pt x="121" y="513"/>
                          </a:lnTo>
                          <a:lnTo>
                            <a:pt x="119" y="513"/>
                          </a:lnTo>
                          <a:lnTo>
                            <a:pt x="119" y="515"/>
                          </a:lnTo>
                          <a:lnTo>
                            <a:pt x="118" y="515"/>
                          </a:lnTo>
                          <a:lnTo>
                            <a:pt x="118" y="513"/>
                          </a:lnTo>
                          <a:lnTo>
                            <a:pt x="116" y="513"/>
                          </a:lnTo>
                          <a:lnTo>
                            <a:pt x="116" y="515"/>
                          </a:lnTo>
                          <a:lnTo>
                            <a:pt x="116" y="513"/>
                          </a:lnTo>
                          <a:lnTo>
                            <a:pt x="114" y="513"/>
                          </a:lnTo>
                          <a:lnTo>
                            <a:pt x="114" y="511"/>
                          </a:lnTo>
                          <a:lnTo>
                            <a:pt x="112" y="511"/>
                          </a:lnTo>
                          <a:lnTo>
                            <a:pt x="112" y="513"/>
                          </a:lnTo>
                          <a:lnTo>
                            <a:pt x="112" y="511"/>
                          </a:lnTo>
                          <a:lnTo>
                            <a:pt x="110" y="511"/>
                          </a:lnTo>
                          <a:lnTo>
                            <a:pt x="110" y="509"/>
                          </a:lnTo>
                          <a:lnTo>
                            <a:pt x="108" y="509"/>
                          </a:lnTo>
                          <a:lnTo>
                            <a:pt x="108" y="507"/>
                          </a:lnTo>
                          <a:lnTo>
                            <a:pt x="110" y="509"/>
                          </a:lnTo>
                          <a:lnTo>
                            <a:pt x="110" y="507"/>
                          </a:lnTo>
                          <a:lnTo>
                            <a:pt x="110" y="505"/>
                          </a:lnTo>
                          <a:lnTo>
                            <a:pt x="112" y="505"/>
                          </a:lnTo>
                          <a:lnTo>
                            <a:pt x="110" y="505"/>
                          </a:lnTo>
                          <a:lnTo>
                            <a:pt x="110" y="503"/>
                          </a:lnTo>
                          <a:lnTo>
                            <a:pt x="108" y="503"/>
                          </a:lnTo>
                          <a:lnTo>
                            <a:pt x="108" y="501"/>
                          </a:lnTo>
                          <a:lnTo>
                            <a:pt x="106" y="501"/>
                          </a:lnTo>
                          <a:lnTo>
                            <a:pt x="106" y="503"/>
                          </a:lnTo>
                          <a:lnTo>
                            <a:pt x="106" y="501"/>
                          </a:lnTo>
                          <a:lnTo>
                            <a:pt x="104" y="501"/>
                          </a:lnTo>
                          <a:lnTo>
                            <a:pt x="104" y="503"/>
                          </a:lnTo>
                          <a:lnTo>
                            <a:pt x="104" y="501"/>
                          </a:lnTo>
                          <a:lnTo>
                            <a:pt x="102" y="501"/>
                          </a:lnTo>
                          <a:lnTo>
                            <a:pt x="100" y="501"/>
                          </a:lnTo>
                          <a:lnTo>
                            <a:pt x="100" y="499"/>
                          </a:lnTo>
                          <a:lnTo>
                            <a:pt x="100" y="497"/>
                          </a:lnTo>
                          <a:lnTo>
                            <a:pt x="100" y="495"/>
                          </a:lnTo>
                          <a:lnTo>
                            <a:pt x="98" y="495"/>
                          </a:lnTo>
                          <a:lnTo>
                            <a:pt x="98" y="497"/>
                          </a:lnTo>
                          <a:lnTo>
                            <a:pt x="96" y="497"/>
                          </a:lnTo>
                          <a:lnTo>
                            <a:pt x="96" y="495"/>
                          </a:lnTo>
                          <a:lnTo>
                            <a:pt x="95" y="495"/>
                          </a:lnTo>
                          <a:lnTo>
                            <a:pt x="95" y="493"/>
                          </a:lnTo>
                          <a:lnTo>
                            <a:pt x="93" y="493"/>
                          </a:lnTo>
                          <a:lnTo>
                            <a:pt x="91" y="493"/>
                          </a:lnTo>
                          <a:lnTo>
                            <a:pt x="91" y="492"/>
                          </a:lnTo>
                          <a:lnTo>
                            <a:pt x="89" y="492"/>
                          </a:lnTo>
                          <a:lnTo>
                            <a:pt x="89" y="493"/>
                          </a:lnTo>
                          <a:lnTo>
                            <a:pt x="89" y="492"/>
                          </a:lnTo>
                          <a:lnTo>
                            <a:pt x="89" y="490"/>
                          </a:lnTo>
                          <a:lnTo>
                            <a:pt x="87" y="490"/>
                          </a:lnTo>
                          <a:lnTo>
                            <a:pt x="85" y="490"/>
                          </a:lnTo>
                          <a:lnTo>
                            <a:pt x="85" y="488"/>
                          </a:lnTo>
                          <a:lnTo>
                            <a:pt x="87" y="488"/>
                          </a:lnTo>
                          <a:lnTo>
                            <a:pt x="85" y="488"/>
                          </a:lnTo>
                          <a:lnTo>
                            <a:pt x="83" y="488"/>
                          </a:lnTo>
                          <a:lnTo>
                            <a:pt x="83" y="486"/>
                          </a:lnTo>
                          <a:lnTo>
                            <a:pt x="85" y="486"/>
                          </a:lnTo>
                          <a:lnTo>
                            <a:pt x="83" y="486"/>
                          </a:lnTo>
                          <a:lnTo>
                            <a:pt x="85" y="486"/>
                          </a:lnTo>
                          <a:lnTo>
                            <a:pt x="85" y="484"/>
                          </a:lnTo>
                          <a:lnTo>
                            <a:pt x="83" y="484"/>
                          </a:lnTo>
                          <a:lnTo>
                            <a:pt x="83" y="482"/>
                          </a:lnTo>
                          <a:lnTo>
                            <a:pt x="81" y="482"/>
                          </a:lnTo>
                          <a:lnTo>
                            <a:pt x="79" y="482"/>
                          </a:lnTo>
                          <a:lnTo>
                            <a:pt x="79" y="480"/>
                          </a:lnTo>
                          <a:lnTo>
                            <a:pt x="79" y="482"/>
                          </a:lnTo>
                          <a:lnTo>
                            <a:pt x="79" y="480"/>
                          </a:lnTo>
                          <a:lnTo>
                            <a:pt x="77" y="480"/>
                          </a:lnTo>
                          <a:lnTo>
                            <a:pt x="75" y="480"/>
                          </a:lnTo>
                          <a:lnTo>
                            <a:pt x="75" y="478"/>
                          </a:lnTo>
                          <a:lnTo>
                            <a:pt x="73" y="478"/>
                          </a:lnTo>
                          <a:lnTo>
                            <a:pt x="75" y="478"/>
                          </a:lnTo>
                          <a:lnTo>
                            <a:pt x="75" y="476"/>
                          </a:lnTo>
                          <a:lnTo>
                            <a:pt x="73" y="476"/>
                          </a:lnTo>
                          <a:lnTo>
                            <a:pt x="71" y="476"/>
                          </a:lnTo>
                          <a:lnTo>
                            <a:pt x="71" y="474"/>
                          </a:lnTo>
                          <a:lnTo>
                            <a:pt x="70" y="474"/>
                          </a:lnTo>
                          <a:lnTo>
                            <a:pt x="70" y="472"/>
                          </a:lnTo>
                          <a:lnTo>
                            <a:pt x="70" y="474"/>
                          </a:lnTo>
                          <a:lnTo>
                            <a:pt x="68" y="474"/>
                          </a:lnTo>
                          <a:lnTo>
                            <a:pt x="68" y="472"/>
                          </a:lnTo>
                          <a:lnTo>
                            <a:pt x="70" y="472"/>
                          </a:lnTo>
                          <a:lnTo>
                            <a:pt x="70" y="470"/>
                          </a:lnTo>
                          <a:lnTo>
                            <a:pt x="70" y="468"/>
                          </a:lnTo>
                          <a:lnTo>
                            <a:pt x="68" y="468"/>
                          </a:lnTo>
                          <a:lnTo>
                            <a:pt x="66" y="468"/>
                          </a:lnTo>
                          <a:lnTo>
                            <a:pt x="64" y="468"/>
                          </a:lnTo>
                          <a:lnTo>
                            <a:pt x="64" y="467"/>
                          </a:lnTo>
                          <a:lnTo>
                            <a:pt x="66" y="467"/>
                          </a:lnTo>
                          <a:lnTo>
                            <a:pt x="64" y="467"/>
                          </a:lnTo>
                          <a:lnTo>
                            <a:pt x="64" y="465"/>
                          </a:lnTo>
                          <a:lnTo>
                            <a:pt x="64" y="463"/>
                          </a:lnTo>
                          <a:lnTo>
                            <a:pt x="62" y="463"/>
                          </a:lnTo>
                          <a:lnTo>
                            <a:pt x="62" y="465"/>
                          </a:lnTo>
                          <a:lnTo>
                            <a:pt x="62" y="463"/>
                          </a:lnTo>
                          <a:lnTo>
                            <a:pt x="64" y="463"/>
                          </a:lnTo>
                          <a:lnTo>
                            <a:pt x="64" y="461"/>
                          </a:lnTo>
                          <a:lnTo>
                            <a:pt x="66" y="459"/>
                          </a:lnTo>
                          <a:lnTo>
                            <a:pt x="66" y="461"/>
                          </a:lnTo>
                          <a:lnTo>
                            <a:pt x="66" y="459"/>
                          </a:lnTo>
                          <a:lnTo>
                            <a:pt x="64" y="459"/>
                          </a:lnTo>
                          <a:lnTo>
                            <a:pt x="64" y="457"/>
                          </a:lnTo>
                          <a:lnTo>
                            <a:pt x="62" y="457"/>
                          </a:lnTo>
                          <a:lnTo>
                            <a:pt x="62" y="455"/>
                          </a:lnTo>
                          <a:lnTo>
                            <a:pt x="62" y="453"/>
                          </a:lnTo>
                          <a:lnTo>
                            <a:pt x="64" y="453"/>
                          </a:lnTo>
                          <a:lnTo>
                            <a:pt x="64" y="451"/>
                          </a:lnTo>
                          <a:lnTo>
                            <a:pt x="66" y="451"/>
                          </a:lnTo>
                          <a:lnTo>
                            <a:pt x="64" y="451"/>
                          </a:lnTo>
                          <a:lnTo>
                            <a:pt x="64" y="449"/>
                          </a:lnTo>
                          <a:lnTo>
                            <a:pt x="66" y="449"/>
                          </a:lnTo>
                          <a:lnTo>
                            <a:pt x="66" y="451"/>
                          </a:lnTo>
                          <a:lnTo>
                            <a:pt x="66" y="449"/>
                          </a:lnTo>
                          <a:lnTo>
                            <a:pt x="64" y="449"/>
                          </a:lnTo>
                          <a:lnTo>
                            <a:pt x="64" y="447"/>
                          </a:lnTo>
                          <a:lnTo>
                            <a:pt x="62" y="447"/>
                          </a:lnTo>
                          <a:lnTo>
                            <a:pt x="64" y="447"/>
                          </a:lnTo>
                          <a:lnTo>
                            <a:pt x="62" y="447"/>
                          </a:lnTo>
                          <a:lnTo>
                            <a:pt x="62" y="445"/>
                          </a:lnTo>
                          <a:lnTo>
                            <a:pt x="62" y="447"/>
                          </a:lnTo>
                          <a:lnTo>
                            <a:pt x="62" y="445"/>
                          </a:lnTo>
                          <a:lnTo>
                            <a:pt x="62" y="447"/>
                          </a:lnTo>
                          <a:lnTo>
                            <a:pt x="60" y="447"/>
                          </a:lnTo>
                          <a:lnTo>
                            <a:pt x="60" y="445"/>
                          </a:lnTo>
                          <a:lnTo>
                            <a:pt x="60" y="444"/>
                          </a:lnTo>
                          <a:lnTo>
                            <a:pt x="62" y="444"/>
                          </a:lnTo>
                          <a:lnTo>
                            <a:pt x="60" y="444"/>
                          </a:lnTo>
                          <a:lnTo>
                            <a:pt x="60" y="442"/>
                          </a:lnTo>
                          <a:lnTo>
                            <a:pt x="60" y="444"/>
                          </a:lnTo>
                          <a:lnTo>
                            <a:pt x="62" y="444"/>
                          </a:lnTo>
                          <a:lnTo>
                            <a:pt x="62" y="442"/>
                          </a:lnTo>
                          <a:lnTo>
                            <a:pt x="62" y="440"/>
                          </a:lnTo>
                          <a:lnTo>
                            <a:pt x="62" y="438"/>
                          </a:lnTo>
                          <a:lnTo>
                            <a:pt x="60" y="438"/>
                          </a:lnTo>
                          <a:lnTo>
                            <a:pt x="62" y="438"/>
                          </a:lnTo>
                          <a:lnTo>
                            <a:pt x="60" y="438"/>
                          </a:lnTo>
                          <a:lnTo>
                            <a:pt x="60" y="436"/>
                          </a:lnTo>
                          <a:lnTo>
                            <a:pt x="60" y="434"/>
                          </a:lnTo>
                          <a:lnTo>
                            <a:pt x="60" y="436"/>
                          </a:lnTo>
                          <a:lnTo>
                            <a:pt x="60" y="434"/>
                          </a:lnTo>
                          <a:lnTo>
                            <a:pt x="58" y="434"/>
                          </a:lnTo>
                          <a:lnTo>
                            <a:pt x="58" y="436"/>
                          </a:lnTo>
                          <a:lnTo>
                            <a:pt x="56" y="436"/>
                          </a:lnTo>
                          <a:lnTo>
                            <a:pt x="54" y="436"/>
                          </a:lnTo>
                          <a:lnTo>
                            <a:pt x="52" y="436"/>
                          </a:lnTo>
                          <a:lnTo>
                            <a:pt x="52" y="434"/>
                          </a:lnTo>
                          <a:lnTo>
                            <a:pt x="54" y="434"/>
                          </a:lnTo>
                          <a:lnTo>
                            <a:pt x="54" y="432"/>
                          </a:lnTo>
                          <a:lnTo>
                            <a:pt x="52" y="432"/>
                          </a:lnTo>
                          <a:lnTo>
                            <a:pt x="52" y="430"/>
                          </a:lnTo>
                          <a:lnTo>
                            <a:pt x="52" y="432"/>
                          </a:lnTo>
                          <a:lnTo>
                            <a:pt x="52" y="430"/>
                          </a:lnTo>
                          <a:lnTo>
                            <a:pt x="52" y="428"/>
                          </a:lnTo>
                          <a:lnTo>
                            <a:pt x="52" y="426"/>
                          </a:lnTo>
                          <a:lnTo>
                            <a:pt x="50" y="426"/>
                          </a:lnTo>
                          <a:lnTo>
                            <a:pt x="50" y="424"/>
                          </a:lnTo>
                          <a:lnTo>
                            <a:pt x="48" y="424"/>
                          </a:lnTo>
                          <a:lnTo>
                            <a:pt x="48" y="422"/>
                          </a:lnTo>
                          <a:lnTo>
                            <a:pt x="50" y="422"/>
                          </a:lnTo>
                          <a:lnTo>
                            <a:pt x="48" y="422"/>
                          </a:lnTo>
                          <a:lnTo>
                            <a:pt x="48" y="420"/>
                          </a:lnTo>
                          <a:lnTo>
                            <a:pt x="48" y="419"/>
                          </a:lnTo>
                          <a:lnTo>
                            <a:pt x="47" y="419"/>
                          </a:lnTo>
                          <a:lnTo>
                            <a:pt x="47" y="417"/>
                          </a:lnTo>
                          <a:lnTo>
                            <a:pt x="45" y="417"/>
                          </a:lnTo>
                          <a:lnTo>
                            <a:pt x="47" y="417"/>
                          </a:lnTo>
                          <a:lnTo>
                            <a:pt x="47" y="415"/>
                          </a:lnTo>
                          <a:lnTo>
                            <a:pt x="45" y="415"/>
                          </a:lnTo>
                          <a:lnTo>
                            <a:pt x="45" y="417"/>
                          </a:lnTo>
                          <a:lnTo>
                            <a:pt x="45" y="415"/>
                          </a:lnTo>
                          <a:lnTo>
                            <a:pt x="45" y="417"/>
                          </a:lnTo>
                          <a:lnTo>
                            <a:pt x="43" y="417"/>
                          </a:lnTo>
                          <a:lnTo>
                            <a:pt x="43" y="415"/>
                          </a:lnTo>
                          <a:lnTo>
                            <a:pt x="41" y="415"/>
                          </a:lnTo>
                          <a:lnTo>
                            <a:pt x="39" y="415"/>
                          </a:lnTo>
                          <a:lnTo>
                            <a:pt x="41" y="413"/>
                          </a:lnTo>
                          <a:lnTo>
                            <a:pt x="41" y="415"/>
                          </a:lnTo>
                          <a:lnTo>
                            <a:pt x="41" y="413"/>
                          </a:lnTo>
                          <a:lnTo>
                            <a:pt x="39" y="413"/>
                          </a:lnTo>
                          <a:lnTo>
                            <a:pt x="39" y="411"/>
                          </a:lnTo>
                          <a:lnTo>
                            <a:pt x="37" y="411"/>
                          </a:lnTo>
                          <a:lnTo>
                            <a:pt x="35" y="411"/>
                          </a:lnTo>
                          <a:lnTo>
                            <a:pt x="35" y="409"/>
                          </a:lnTo>
                          <a:lnTo>
                            <a:pt x="35" y="411"/>
                          </a:lnTo>
                          <a:lnTo>
                            <a:pt x="33" y="411"/>
                          </a:lnTo>
                          <a:lnTo>
                            <a:pt x="33" y="409"/>
                          </a:lnTo>
                          <a:lnTo>
                            <a:pt x="33" y="411"/>
                          </a:lnTo>
                          <a:lnTo>
                            <a:pt x="31" y="411"/>
                          </a:lnTo>
                          <a:lnTo>
                            <a:pt x="31" y="409"/>
                          </a:lnTo>
                          <a:lnTo>
                            <a:pt x="31" y="407"/>
                          </a:lnTo>
                          <a:lnTo>
                            <a:pt x="29" y="407"/>
                          </a:lnTo>
                          <a:lnTo>
                            <a:pt x="31" y="407"/>
                          </a:lnTo>
                          <a:lnTo>
                            <a:pt x="29" y="407"/>
                          </a:lnTo>
                          <a:lnTo>
                            <a:pt x="29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9" y="403"/>
                          </a:lnTo>
                          <a:lnTo>
                            <a:pt x="29" y="401"/>
                          </a:lnTo>
                          <a:lnTo>
                            <a:pt x="29" y="399"/>
                          </a:lnTo>
                          <a:lnTo>
                            <a:pt x="29" y="397"/>
                          </a:lnTo>
                          <a:lnTo>
                            <a:pt x="27" y="397"/>
                          </a:lnTo>
                          <a:lnTo>
                            <a:pt x="27" y="396"/>
                          </a:lnTo>
                          <a:lnTo>
                            <a:pt x="25" y="396"/>
                          </a:lnTo>
                          <a:lnTo>
                            <a:pt x="25" y="394"/>
                          </a:lnTo>
                          <a:lnTo>
                            <a:pt x="23" y="394"/>
                          </a:lnTo>
                          <a:lnTo>
                            <a:pt x="23" y="392"/>
                          </a:lnTo>
                          <a:lnTo>
                            <a:pt x="23" y="390"/>
                          </a:lnTo>
                          <a:lnTo>
                            <a:pt x="22" y="390"/>
                          </a:lnTo>
                          <a:lnTo>
                            <a:pt x="20" y="390"/>
                          </a:lnTo>
                          <a:lnTo>
                            <a:pt x="18" y="390"/>
                          </a:lnTo>
                          <a:lnTo>
                            <a:pt x="18" y="388"/>
                          </a:lnTo>
                          <a:lnTo>
                            <a:pt x="18" y="386"/>
                          </a:lnTo>
                          <a:lnTo>
                            <a:pt x="18" y="384"/>
                          </a:lnTo>
                          <a:lnTo>
                            <a:pt x="16" y="384"/>
                          </a:lnTo>
                          <a:lnTo>
                            <a:pt x="14" y="382"/>
                          </a:lnTo>
                          <a:lnTo>
                            <a:pt x="12" y="382"/>
                          </a:lnTo>
                          <a:lnTo>
                            <a:pt x="12" y="380"/>
                          </a:lnTo>
                          <a:lnTo>
                            <a:pt x="10" y="380"/>
                          </a:lnTo>
                          <a:lnTo>
                            <a:pt x="10" y="378"/>
                          </a:lnTo>
                          <a:lnTo>
                            <a:pt x="8" y="378"/>
                          </a:lnTo>
                          <a:lnTo>
                            <a:pt x="8" y="376"/>
                          </a:lnTo>
                          <a:lnTo>
                            <a:pt x="10" y="376"/>
                          </a:lnTo>
                          <a:lnTo>
                            <a:pt x="10" y="374"/>
                          </a:lnTo>
                          <a:lnTo>
                            <a:pt x="8" y="372"/>
                          </a:lnTo>
                          <a:lnTo>
                            <a:pt x="8" y="371"/>
                          </a:lnTo>
                          <a:lnTo>
                            <a:pt x="6" y="371"/>
                          </a:lnTo>
                          <a:lnTo>
                            <a:pt x="4" y="371"/>
                          </a:lnTo>
                          <a:lnTo>
                            <a:pt x="4" y="369"/>
                          </a:lnTo>
                          <a:lnTo>
                            <a:pt x="2" y="367"/>
                          </a:lnTo>
                          <a:lnTo>
                            <a:pt x="2" y="365"/>
                          </a:lnTo>
                          <a:lnTo>
                            <a:pt x="0" y="365"/>
                          </a:lnTo>
                          <a:lnTo>
                            <a:pt x="0" y="363"/>
                          </a:lnTo>
                          <a:lnTo>
                            <a:pt x="0" y="361"/>
                          </a:lnTo>
                          <a:lnTo>
                            <a:pt x="0" y="359"/>
                          </a:lnTo>
                          <a:lnTo>
                            <a:pt x="0" y="357"/>
                          </a:lnTo>
                          <a:lnTo>
                            <a:pt x="2" y="357"/>
                          </a:lnTo>
                          <a:lnTo>
                            <a:pt x="0" y="355"/>
                          </a:lnTo>
                          <a:lnTo>
                            <a:pt x="0" y="353"/>
                          </a:lnTo>
                          <a:lnTo>
                            <a:pt x="0" y="219"/>
                          </a:lnTo>
                          <a:lnTo>
                            <a:pt x="0" y="217"/>
                          </a:lnTo>
                          <a:lnTo>
                            <a:pt x="0" y="194"/>
                          </a:lnTo>
                          <a:lnTo>
                            <a:pt x="0" y="169"/>
                          </a:lnTo>
                          <a:close/>
                        </a:path>
                      </a:pathLst>
                    </a:custGeom>
                    <a:solidFill>
                      <a:srgbClr val="FFD20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</p:grpSp>
            </p:grpSp>
          </p:grpSp>
        </p:grpSp>
        <p:sp>
          <p:nvSpPr>
            <p:cNvPr id="5" name="Freeform 4865">
              <a:extLst>
                <a:ext uri="{FF2B5EF4-FFF2-40B4-BE49-F238E27FC236}">
                  <a16:creationId xmlns:a16="http://schemas.microsoft.com/office/drawing/2014/main" id="{28F7E667-76E1-EAF3-2F25-FF557C2ABB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5251" y="2183051"/>
              <a:ext cx="741535" cy="562352"/>
            </a:xfrm>
            <a:custGeom>
              <a:avLst/>
              <a:gdLst>
                <a:gd name="T0" fmla="*/ 2147483647 w 1027"/>
                <a:gd name="T1" fmla="*/ 2147483647 h 891"/>
                <a:gd name="T2" fmla="*/ 2147483647 w 1027"/>
                <a:gd name="T3" fmla="*/ 2147483647 h 891"/>
                <a:gd name="T4" fmla="*/ 2147483647 w 1027"/>
                <a:gd name="T5" fmla="*/ 2147483647 h 891"/>
                <a:gd name="T6" fmla="*/ 2147483647 w 1027"/>
                <a:gd name="T7" fmla="*/ 2147483647 h 891"/>
                <a:gd name="T8" fmla="*/ 2147483647 w 1027"/>
                <a:gd name="T9" fmla="*/ 2147483647 h 891"/>
                <a:gd name="T10" fmla="*/ 2147483647 w 1027"/>
                <a:gd name="T11" fmla="*/ 2147483647 h 891"/>
                <a:gd name="T12" fmla="*/ 2147483647 w 1027"/>
                <a:gd name="T13" fmla="*/ 2147483647 h 891"/>
                <a:gd name="T14" fmla="*/ 2147483647 w 1027"/>
                <a:gd name="T15" fmla="*/ 2147483647 h 891"/>
                <a:gd name="T16" fmla="*/ 2147483647 w 1027"/>
                <a:gd name="T17" fmla="*/ 2147483647 h 891"/>
                <a:gd name="T18" fmla="*/ 2147483647 w 1027"/>
                <a:gd name="T19" fmla="*/ 2147483647 h 891"/>
                <a:gd name="T20" fmla="*/ 2147483647 w 1027"/>
                <a:gd name="T21" fmla="*/ 2147483647 h 891"/>
                <a:gd name="T22" fmla="*/ 2147483647 w 1027"/>
                <a:gd name="T23" fmla="*/ 2147483647 h 891"/>
                <a:gd name="T24" fmla="*/ 2147483647 w 1027"/>
                <a:gd name="T25" fmla="*/ 2147483647 h 891"/>
                <a:gd name="T26" fmla="*/ 2147483647 w 1027"/>
                <a:gd name="T27" fmla="*/ 2147483647 h 891"/>
                <a:gd name="T28" fmla="*/ 2147483647 w 1027"/>
                <a:gd name="T29" fmla="*/ 2147483647 h 891"/>
                <a:gd name="T30" fmla="*/ 2147483647 w 1027"/>
                <a:gd name="T31" fmla="*/ 2147483647 h 891"/>
                <a:gd name="T32" fmla="*/ 2147483647 w 1027"/>
                <a:gd name="T33" fmla="*/ 2147483647 h 891"/>
                <a:gd name="T34" fmla="*/ 2147483647 w 1027"/>
                <a:gd name="T35" fmla="*/ 2147483647 h 891"/>
                <a:gd name="T36" fmla="*/ 2147483647 w 1027"/>
                <a:gd name="T37" fmla="*/ 2147483647 h 891"/>
                <a:gd name="T38" fmla="*/ 2147483647 w 1027"/>
                <a:gd name="T39" fmla="*/ 2147483647 h 891"/>
                <a:gd name="T40" fmla="*/ 2147483647 w 1027"/>
                <a:gd name="T41" fmla="*/ 2147483647 h 891"/>
                <a:gd name="T42" fmla="*/ 2147483647 w 1027"/>
                <a:gd name="T43" fmla="*/ 2147483647 h 891"/>
                <a:gd name="T44" fmla="*/ 2147483647 w 1027"/>
                <a:gd name="T45" fmla="*/ 2147483647 h 891"/>
                <a:gd name="T46" fmla="*/ 2147483647 w 1027"/>
                <a:gd name="T47" fmla="*/ 2147483647 h 891"/>
                <a:gd name="T48" fmla="*/ 2147483647 w 1027"/>
                <a:gd name="T49" fmla="*/ 2147483647 h 891"/>
                <a:gd name="T50" fmla="*/ 2147483647 w 1027"/>
                <a:gd name="T51" fmla="*/ 2147483647 h 891"/>
                <a:gd name="T52" fmla="*/ 2147483647 w 1027"/>
                <a:gd name="T53" fmla="*/ 2147483647 h 891"/>
                <a:gd name="T54" fmla="*/ 2147483647 w 1027"/>
                <a:gd name="T55" fmla="*/ 2147483647 h 891"/>
                <a:gd name="T56" fmla="*/ 2147483647 w 1027"/>
                <a:gd name="T57" fmla="*/ 2147483647 h 891"/>
                <a:gd name="T58" fmla="*/ 2147483647 w 1027"/>
                <a:gd name="T59" fmla="*/ 2147483647 h 891"/>
                <a:gd name="T60" fmla="*/ 2147483647 w 1027"/>
                <a:gd name="T61" fmla="*/ 2147483647 h 891"/>
                <a:gd name="T62" fmla="*/ 2147483647 w 1027"/>
                <a:gd name="T63" fmla="*/ 2147483647 h 891"/>
                <a:gd name="T64" fmla="*/ 2147483647 w 1027"/>
                <a:gd name="T65" fmla="*/ 2147483647 h 891"/>
                <a:gd name="T66" fmla="*/ 2147483647 w 1027"/>
                <a:gd name="T67" fmla="*/ 2147483647 h 891"/>
                <a:gd name="T68" fmla="*/ 2147483647 w 1027"/>
                <a:gd name="T69" fmla="*/ 2147483647 h 891"/>
                <a:gd name="T70" fmla="*/ 2147483647 w 1027"/>
                <a:gd name="T71" fmla="*/ 2147483647 h 891"/>
                <a:gd name="T72" fmla="*/ 2147483647 w 1027"/>
                <a:gd name="T73" fmla="*/ 2147483647 h 891"/>
                <a:gd name="T74" fmla="*/ 2147483647 w 1027"/>
                <a:gd name="T75" fmla="*/ 2147483647 h 891"/>
                <a:gd name="T76" fmla="*/ 2147483647 w 1027"/>
                <a:gd name="T77" fmla="*/ 2147483647 h 891"/>
                <a:gd name="T78" fmla="*/ 2147483647 w 1027"/>
                <a:gd name="T79" fmla="*/ 2147483647 h 891"/>
                <a:gd name="T80" fmla="*/ 2147483647 w 1027"/>
                <a:gd name="T81" fmla="*/ 2147483647 h 891"/>
                <a:gd name="T82" fmla="*/ 2147483647 w 1027"/>
                <a:gd name="T83" fmla="*/ 2147483647 h 891"/>
                <a:gd name="T84" fmla="*/ 2147483647 w 1027"/>
                <a:gd name="T85" fmla="*/ 2147483647 h 891"/>
                <a:gd name="T86" fmla="*/ 2147483647 w 1027"/>
                <a:gd name="T87" fmla="*/ 2147483647 h 891"/>
                <a:gd name="T88" fmla="*/ 2147483647 w 1027"/>
                <a:gd name="T89" fmla="*/ 2147483647 h 891"/>
                <a:gd name="T90" fmla="*/ 2147483647 w 1027"/>
                <a:gd name="T91" fmla="*/ 2147483647 h 891"/>
                <a:gd name="T92" fmla="*/ 2147483647 w 1027"/>
                <a:gd name="T93" fmla="*/ 2147483647 h 891"/>
                <a:gd name="T94" fmla="*/ 2147483647 w 1027"/>
                <a:gd name="T95" fmla="*/ 2147483647 h 891"/>
                <a:gd name="T96" fmla="*/ 2147483647 w 1027"/>
                <a:gd name="T97" fmla="*/ 2147483647 h 891"/>
                <a:gd name="T98" fmla="*/ 2147483647 w 1027"/>
                <a:gd name="T99" fmla="*/ 2147483647 h 891"/>
                <a:gd name="T100" fmla="*/ 2147483647 w 1027"/>
                <a:gd name="T101" fmla="*/ 2147483647 h 891"/>
                <a:gd name="T102" fmla="*/ 2147483647 w 1027"/>
                <a:gd name="T103" fmla="*/ 2147483647 h 891"/>
                <a:gd name="T104" fmla="*/ 2147483647 w 1027"/>
                <a:gd name="T105" fmla="*/ 2147483647 h 891"/>
                <a:gd name="T106" fmla="*/ 2147483647 w 1027"/>
                <a:gd name="T107" fmla="*/ 2147483647 h 891"/>
                <a:gd name="T108" fmla="*/ 2147483647 w 1027"/>
                <a:gd name="T109" fmla="*/ 2147483647 h 891"/>
                <a:gd name="T110" fmla="*/ 2147483647 w 1027"/>
                <a:gd name="T111" fmla="*/ 2147483647 h 891"/>
                <a:gd name="T112" fmla="*/ 2147483647 w 1027"/>
                <a:gd name="T113" fmla="*/ 2147483647 h 891"/>
                <a:gd name="T114" fmla="*/ 2147483647 w 1027"/>
                <a:gd name="T115" fmla="*/ 2147483647 h 891"/>
                <a:gd name="T116" fmla="*/ 2147483647 w 1027"/>
                <a:gd name="T117" fmla="*/ 2147483647 h 891"/>
                <a:gd name="T118" fmla="*/ 2147483647 w 1027"/>
                <a:gd name="T119" fmla="*/ 2147483647 h 891"/>
                <a:gd name="T120" fmla="*/ 2147483647 w 1027"/>
                <a:gd name="T121" fmla="*/ 2147483647 h 891"/>
                <a:gd name="T122" fmla="*/ 2147483647 w 1027"/>
                <a:gd name="T123" fmla="*/ 2147483647 h 891"/>
                <a:gd name="T124" fmla="*/ 2147483647 w 1027"/>
                <a:gd name="T125" fmla="*/ 2147483647 h 8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27"/>
                <a:gd name="T190" fmla="*/ 0 h 891"/>
                <a:gd name="T191" fmla="*/ 1027 w 1027"/>
                <a:gd name="T192" fmla="*/ 891 h 89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27" h="891">
                  <a:moveTo>
                    <a:pt x="0" y="526"/>
                  </a:moveTo>
                  <a:lnTo>
                    <a:pt x="1" y="524"/>
                  </a:lnTo>
                  <a:lnTo>
                    <a:pt x="3" y="524"/>
                  </a:lnTo>
                  <a:lnTo>
                    <a:pt x="3" y="523"/>
                  </a:lnTo>
                  <a:lnTo>
                    <a:pt x="3" y="521"/>
                  </a:lnTo>
                  <a:lnTo>
                    <a:pt x="5" y="521"/>
                  </a:lnTo>
                  <a:lnTo>
                    <a:pt x="5" y="519"/>
                  </a:lnTo>
                  <a:lnTo>
                    <a:pt x="5" y="517"/>
                  </a:lnTo>
                  <a:lnTo>
                    <a:pt x="7" y="517"/>
                  </a:lnTo>
                  <a:lnTo>
                    <a:pt x="7" y="515"/>
                  </a:lnTo>
                  <a:lnTo>
                    <a:pt x="9" y="513"/>
                  </a:lnTo>
                  <a:lnTo>
                    <a:pt x="11" y="511"/>
                  </a:lnTo>
                  <a:lnTo>
                    <a:pt x="11" y="509"/>
                  </a:lnTo>
                  <a:lnTo>
                    <a:pt x="13" y="509"/>
                  </a:lnTo>
                  <a:lnTo>
                    <a:pt x="13" y="507"/>
                  </a:lnTo>
                  <a:lnTo>
                    <a:pt x="15" y="505"/>
                  </a:lnTo>
                  <a:lnTo>
                    <a:pt x="17" y="505"/>
                  </a:lnTo>
                  <a:lnTo>
                    <a:pt x="19" y="503"/>
                  </a:lnTo>
                  <a:lnTo>
                    <a:pt x="19" y="501"/>
                  </a:lnTo>
                  <a:lnTo>
                    <a:pt x="21" y="501"/>
                  </a:lnTo>
                  <a:lnTo>
                    <a:pt x="23" y="501"/>
                  </a:lnTo>
                  <a:lnTo>
                    <a:pt x="23" y="499"/>
                  </a:lnTo>
                  <a:lnTo>
                    <a:pt x="25" y="498"/>
                  </a:lnTo>
                  <a:lnTo>
                    <a:pt x="26" y="498"/>
                  </a:lnTo>
                  <a:lnTo>
                    <a:pt x="26" y="496"/>
                  </a:lnTo>
                  <a:lnTo>
                    <a:pt x="28" y="496"/>
                  </a:lnTo>
                  <a:lnTo>
                    <a:pt x="30" y="494"/>
                  </a:lnTo>
                  <a:lnTo>
                    <a:pt x="32" y="494"/>
                  </a:lnTo>
                  <a:lnTo>
                    <a:pt x="34" y="494"/>
                  </a:lnTo>
                  <a:lnTo>
                    <a:pt x="36" y="496"/>
                  </a:lnTo>
                  <a:lnTo>
                    <a:pt x="38" y="496"/>
                  </a:lnTo>
                  <a:lnTo>
                    <a:pt x="40" y="496"/>
                  </a:lnTo>
                  <a:lnTo>
                    <a:pt x="42" y="496"/>
                  </a:lnTo>
                  <a:lnTo>
                    <a:pt x="44" y="496"/>
                  </a:lnTo>
                  <a:lnTo>
                    <a:pt x="46" y="494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49" y="490"/>
                  </a:lnTo>
                  <a:lnTo>
                    <a:pt x="49" y="488"/>
                  </a:lnTo>
                  <a:lnTo>
                    <a:pt x="51" y="488"/>
                  </a:lnTo>
                  <a:lnTo>
                    <a:pt x="51" y="486"/>
                  </a:lnTo>
                  <a:lnTo>
                    <a:pt x="51" y="484"/>
                  </a:lnTo>
                  <a:lnTo>
                    <a:pt x="51" y="482"/>
                  </a:lnTo>
                  <a:lnTo>
                    <a:pt x="51" y="480"/>
                  </a:lnTo>
                  <a:lnTo>
                    <a:pt x="53" y="480"/>
                  </a:lnTo>
                  <a:lnTo>
                    <a:pt x="53" y="478"/>
                  </a:lnTo>
                  <a:lnTo>
                    <a:pt x="53" y="476"/>
                  </a:lnTo>
                  <a:lnTo>
                    <a:pt x="53" y="475"/>
                  </a:lnTo>
                  <a:lnTo>
                    <a:pt x="55" y="475"/>
                  </a:lnTo>
                  <a:lnTo>
                    <a:pt x="55" y="473"/>
                  </a:lnTo>
                  <a:lnTo>
                    <a:pt x="57" y="473"/>
                  </a:lnTo>
                  <a:lnTo>
                    <a:pt x="57" y="471"/>
                  </a:lnTo>
                  <a:lnTo>
                    <a:pt x="59" y="471"/>
                  </a:lnTo>
                  <a:lnTo>
                    <a:pt x="59" y="469"/>
                  </a:lnTo>
                  <a:lnTo>
                    <a:pt x="61" y="469"/>
                  </a:lnTo>
                  <a:lnTo>
                    <a:pt x="61" y="467"/>
                  </a:lnTo>
                  <a:lnTo>
                    <a:pt x="63" y="467"/>
                  </a:lnTo>
                  <a:lnTo>
                    <a:pt x="63" y="465"/>
                  </a:lnTo>
                  <a:lnTo>
                    <a:pt x="63" y="463"/>
                  </a:lnTo>
                  <a:lnTo>
                    <a:pt x="65" y="463"/>
                  </a:lnTo>
                  <a:lnTo>
                    <a:pt x="65" y="461"/>
                  </a:lnTo>
                  <a:lnTo>
                    <a:pt x="65" y="459"/>
                  </a:lnTo>
                  <a:lnTo>
                    <a:pt x="65" y="457"/>
                  </a:lnTo>
                  <a:lnTo>
                    <a:pt x="65" y="455"/>
                  </a:lnTo>
                  <a:lnTo>
                    <a:pt x="67" y="453"/>
                  </a:lnTo>
                  <a:lnTo>
                    <a:pt x="67" y="451"/>
                  </a:lnTo>
                  <a:lnTo>
                    <a:pt x="69" y="451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3" y="444"/>
                  </a:lnTo>
                  <a:lnTo>
                    <a:pt x="74" y="442"/>
                  </a:lnTo>
                  <a:lnTo>
                    <a:pt x="74" y="440"/>
                  </a:lnTo>
                  <a:lnTo>
                    <a:pt x="80" y="432"/>
                  </a:lnTo>
                  <a:lnTo>
                    <a:pt x="82" y="425"/>
                  </a:lnTo>
                  <a:lnTo>
                    <a:pt x="84" y="423"/>
                  </a:lnTo>
                  <a:lnTo>
                    <a:pt x="84" y="403"/>
                  </a:lnTo>
                  <a:lnTo>
                    <a:pt x="84" y="398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1"/>
                  </a:lnTo>
                  <a:lnTo>
                    <a:pt x="94" y="361"/>
                  </a:lnTo>
                  <a:lnTo>
                    <a:pt x="97" y="359"/>
                  </a:lnTo>
                  <a:lnTo>
                    <a:pt x="103" y="352"/>
                  </a:lnTo>
                  <a:lnTo>
                    <a:pt x="105" y="348"/>
                  </a:lnTo>
                  <a:lnTo>
                    <a:pt x="109" y="344"/>
                  </a:lnTo>
                  <a:lnTo>
                    <a:pt x="111" y="342"/>
                  </a:lnTo>
                  <a:lnTo>
                    <a:pt x="119" y="336"/>
                  </a:lnTo>
                  <a:lnTo>
                    <a:pt x="121" y="334"/>
                  </a:lnTo>
                  <a:lnTo>
                    <a:pt x="122" y="334"/>
                  </a:lnTo>
                  <a:lnTo>
                    <a:pt x="122" y="332"/>
                  </a:lnTo>
                  <a:lnTo>
                    <a:pt x="124" y="332"/>
                  </a:lnTo>
                  <a:lnTo>
                    <a:pt x="124" y="330"/>
                  </a:lnTo>
                  <a:lnTo>
                    <a:pt x="126" y="330"/>
                  </a:lnTo>
                  <a:lnTo>
                    <a:pt x="128" y="330"/>
                  </a:lnTo>
                  <a:lnTo>
                    <a:pt x="130" y="330"/>
                  </a:lnTo>
                  <a:lnTo>
                    <a:pt x="132" y="330"/>
                  </a:lnTo>
                  <a:lnTo>
                    <a:pt x="134" y="330"/>
                  </a:lnTo>
                  <a:lnTo>
                    <a:pt x="134" y="329"/>
                  </a:lnTo>
                  <a:lnTo>
                    <a:pt x="134" y="327"/>
                  </a:lnTo>
                  <a:lnTo>
                    <a:pt x="134" y="325"/>
                  </a:lnTo>
                  <a:lnTo>
                    <a:pt x="134" y="323"/>
                  </a:lnTo>
                  <a:lnTo>
                    <a:pt x="134" y="321"/>
                  </a:lnTo>
                  <a:lnTo>
                    <a:pt x="134" y="319"/>
                  </a:lnTo>
                  <a:lnTo>
                    <a:pt x="136" y="321"/>
                  </a:lnTo>
                  <a:lnTo>
                    <a:pt x="138" y="321"/>
                  </a:lnTo>
                  <a:lnTo>
                    <a:pt x="138" y="319"/>
                  </a:lnTo>
                  <a:lnTo>
                    <a:pt x="136" y="317"/>
                  </a:lnTo>
                  <a:lnTo>
                    <a:pt x="138" y="315"/>
                  </a:lnTo>
                  <a:lnTo>
                    <a:pt x="138" y="317"/>
                  </a:lnTo>
                  <a:lnTo>
                    <a:pt x="140" y="317"/>
                  </a:lnTo>
                  <a:lnTo>
                    <a:pt x="140" y="315"/>
                  </a:lnTo>
                  <a:lnTo>
                    <a:pt x="140" y="313"/>
                  </a:lnTo>
                  <a:lnTo>
                    <a:pt x="138" y="313"/>
                  </a:lnTo>
                  <a:lnTo>
                    <a:pt x="138" y="311"/>
                  </a:lnTo>
                  <a:lnTo>
                    <a:pt x="140" y="311"/>
                  </a:lnTo>
                  <a:lnTo>
                    <a:pt x="142" y="311"/>
                  </a:lnTo>
                  <a:lnTo>
                    <a:pt x="142" y="309"/>
                  </a:lnTo>
                  <a:lnTo>
                    <a:pt x="142" y="307"/>
                  </a:lnTo>
                  <a:lnTo>
                    <a:pt x="144" y="307"/>
                  </a:lnTo>
                  <a:lnTo>
                    <a:pt x="145" y="307"/>
                  </a:lnTo>
                  <a:lnTo>
                    <a:pt x="145" y="306"/>
                  </a:lnTo>
                  <a:lnTo>
                    <a:pt x="147" y="306"/>
                  </a:lnTo>
                  <a:lnTo>
                    <a:pt x="147" y="304"/>
                  </a:lnTo>
                  <a:lnTo>
                    <a:pt x="149" y="304"/>
                  </a:lnTo>
                  <a:lnTo>
                    <a:pt x="149" y="302"/>
                  </a:lnTo>
                  <a:lnTo>
                    <a:pt x="147" y="302"/>
                  </a:lnTo>
                  <a:lnTo>
                    <a:pt x="149" y="302"/>
                  </a:lnTo>
                  <a:lnTo>
                    <a:pt x="151" y="302"/>
                  </a:lnTo>
                  <a:lnTo>
                    <a:pt x="151" y="300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3" y="300"/>
                  </a:lnTo>
                  <a:lnTo>
                    <a:pt x="153" y="298"/>
                  </a:lnTo>
                  <a:lnTo>
                    <a:pt x="155" y="298"/>
                  </a:lnTo>
                  <a:lnTo>
                    <a:pt x="155" y="296"/>
                  </a:lnTo>
                  <a:lnTo>
                    <a:pt x="157" y="296"/>
                  </a:lnTo>
                  <a:lnTo>
                    <a:pt x="157" y="298"/>
                  </a:lnTo>
                  <a:lnTo>
                    <a:pt x="159" y="298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3" y="300"/>
                  </a:lnTo>
                  <a:lnTo>
                    <a:pt x="165" y="300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5" y="294"/>
                  </a:lnTo>
                  <a:lnTo>
                    <a:pt x="163" y="294"/>
                  </a:lnTo>
                  <a:lnTo>
                    <a:pt x="161" y="294"/>
                  </a:lnTo>
                  <a:lnTo>
                    <a:pt x="161" y="292"/>
                  </a:lnTo>
                  <a:lnTo>
                    <a:pt x="161" y="290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61" y="288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59" y="284"/>
                  </a:lnTo>
                  <a:lnTo>
                    <a:pt x="159" y="282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1" y="282"/>
                  </a:lnTo>
                  <a:lnTo>
                    <a:pt x="163" y="282"/>
                  </a:lnTo>
                  <a:lnTo>
                    <a:pt x="165" y="281"/>
                  </a:lnTo>
                  <a:lnTo>
                    <a:pt x="167" y="279"/>
                  </a:lnTo>
                  <a:lnTo>
                    <a:pt x="167" y="277"/>
                  </a:lnTo>
                  <a:lnTo>
                    <a:pt x="169" y="277"/>
                  </a:lnTo>
                  <a:lnTo>
                    <a:pt x="169" y="275"/>
                  </a:lnTo>
                  <a:lnTo>
                    <a:pt x="169" y="273"/>
                  </a:lnTo>
                  <a:lnTo>
                    <a:pt x="170" y="273"/>
                  </a:lnTo>
                  <a:lnTo>
                    <a:pt x="169" y="273"/>
                  </a:lnTo>
                  <a:lnTo>
                    <a:pt x="170" y="273"/>
                  </a:lnTo>
                  <a:lnTo>
                    <a:pt x="170" y="271"/>
                  </a:lnTo>
                  <a:lnTo>
                    <a:pt x="172" y="269"/>
                  </a:lnTo>
                  <a:lnTo>
                    <a:pt x="174" y="269"/>
                  </a:lnTo>
                  <a:lnTo>
                    <a:pt x="174" y="267"/>
                  </a:lnTo>
                  <a:lnTo>
                    <a:pt x="174" y="265"/>
                  </a:lnTo>
                  <a:lnTo>
                    <a:pt x="172" y="263"/>
                  </a:lnTo>
                  <a:lnTo>
                    <a:pt x="174" y="263"/>
                  </a:lnTo>
                  <a:lnTo>
                    <a:pt x="176" y="263"/>
                  </a:lnTo>
                  <a:lnTo>
                    <a:pt x="176" y="265"/>
                  </a:lnTo>
                  <a:lnTo>
                    <a:pt x="176" y="263"/>
                  </a:lnTo>
                  <a:lnTo>
                    <a:pt x="178" y="263"/>
                  </a:lnTo>
                  <a:lnTo>
                    <a:pt x="178" y="261"/>
                  </a:lnTo>
                  <a:lnTo>
                    <a:pt x="180" y="259"/>
                  </a:lnTo>
                  <a:lnTo>
                    <a:pt x="180" y="258"/>
                  </a:lnTo>
                  <a:lnTo>
                    <a:pt x="180" y="256"/>
                  </a:lnTo>
                  <a:lnTo>
                    <a:pt x="182" y="254"/>
                  </a:lnTo>
                  <a:lnTo>
                    <a:pt x="182" y="252"/>
                  </a:lnTo>
                  <a:lnTo>
                    <a:pt x="184" y="250"/>
                  </a:lnTo>
                  <a:lnTo>
                    <a:pt x="184" y="248"/>
                  </a:lnTo>
                  <a:lnTo>
                    <a:pt x="186" y="248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8" y="248"/>
                  </a:lnTo>
                  <a:lnTo>
                    <a:pt x="188" y="246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2" y="248"/>
                  </a:lnTo>
                  <a:lnTo>
                    <a:pt x="193" y="248"/>
                  </a:lnTo>
                  <a:lnTo>
                    <a:pt x="195" y="248"/>
                  </a:lnTo>
                  <a:lnTo>
                    <a:pt x="195" y="246"/>
                  </a:lnTo>
                  <a:lnTo>
                    <a:pt x="197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5" y="250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11" y="250"/>
                  </a:lnTo>
                  <a:lnTo>
                    <a:pt x="209" y="248"/>
                  </a:lnTo>
                  <a:lnTo>
                    <a:pt x="211" y="248"/>
                  </a:lnTo>
                  <a:lnTo>
                    <a:pt x="213" y="248"/>
                  </a:lnTo>
                  <a:lnTo>
                    <a:pt x="215" y="248"/>
                  </a:lnTo>
                  <a:lnTo>
                    <a:pt x="217" y="248"/>
                  </a:lnTo>
                  <a:lnTo>
                    <a:pt x="217" y="246"/>
                  </a:lnTo>
                  <a:lnTo>
                    <a:pt x="218" y="244"/>
                  </a:lnTo>
                  <a:lnTo>
                    <a:pt x="218" y="242"/>
                  </a:lnTo>
                  <a:lnTo>
                    <a:pt x="220" y="242"/>
                  </a:lnTo>
                  <a:lnTo>
                    <a:pt x="220" y="240"/>
                  </a:lnTo>
                  <a:lnTo>
                    <a:pt x="222" y="240"/>
                  </a:lnTo>
                  <a:lnTo>
                    <a:pt x="222" y="238"/>
                  </a:lnTo>
                  <a:lnTo>
                    <a:pt x="222" y="236"/>
                  </a:lnTo>
                  <a:lnTo>
                    <a:pt x="224" y="236"/>
                  </a:lnTo>
                  <a:lnTo>
                    <a:pt x="224" y="234"/>
                  </a:lnTo>
                  <a:lnTo>
                    <a:pt x="226" y="234"/>
                  </a:lnTo>
                  <a:lnTo>
                    <a:pt x="226" y="236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30" y="234"/>
                  </a:lnTo>
                  <a:lnTo>
                    <a:pt x="230" y="233"/>
                  </a:lnTo>
                  <a:lnTo>
                    <a:pt x="230" y="234"/>
                  </a:lnTo>
                  <a:lnTo>
                    <a:pt x="232" y="234"/>
                  </a:lnTo>
                  <a:lnTo>
                    <a:pt x="234" y="234"/>
                  </a:lnTo>
                  <a:lnTo>
                    <a:pt x="234" y="233"/>
                  </a:lnTo>
                  <a:lnTo>
                    <a:pt x="234" y="231"/>
                  </a:lnTo>
                  <a:lnTo>
                    <a:pt x="234" y="229"/>
                  </a:lnTo>
                  <a:lnTo>
                    <a:pt x="236" y="229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41" y="223"/>
                  </a:lnTo>
                  <a:lnTo>
                    <a:pt x="241" y="221"/>
                  </a:lnTo>
                  <a:lnTo>
                    <a:pt x="241" y="223"/>
                  </a:lnTo>
                  <a:lnTo>
                    <a:pt x="243" y="223"/>
                  </a:lnTo>
                  <a:lnTo>
                    <a:pt x="245" y="223"/>
                  </a:lnTo>
                  <a:lnTo>
                    <a:pt x="247" y="223"/>
                  </a:lnTo>
                  <a:lnTo>
                    <a:pt x="247" y="221"/>
                  </a:lnTo>
                  <a:lnTo>
                    <a:pt x="249" y="221"/>
                  </a:lnTo>
                  <a:lnTo>
                    <a:pt x="249" y="223"/>
                  </a:lnTo>
                  <a:lnTo>
                    <a:pt x="249" y="225"/>
                  </a:lnTo>
                  <a:lnTo>
                    <a:pt x="251" y="225"/>
                  </a:lnTo>
                  <a:lnTo>
                    <a:pt x="251" y="227"/>
                  </a:lnTo>
                  <a:lnTo>
                    <a:pt x="253" y="227"/>
                  </a:lnTo>
                  <a:lnTo>
                    <a:pt x="253" y="225"/>
                  </a:lnTo>
                  <a:lnTo>
                    <a:pt x="255" y="225"/>
                  </a:lnTo>
                  <a:lnTo>
                    <a:pt x="255" y="223"/>
                  </a:lnTo>
                  <a:lnTo>
                    <a:pt x="255" y="221"/>
                  </a:lnTo>
                  <a:lnTo>
                    <a:pt x="257" y="221"/>
                  </a:lnTo>
                  <a:lnTo>
                    <a:pt x="257" y="219"/>
                  </a:lnTo>
                  <a:lnTo>
                    <a:pt x="259" y="219"/>
                  </a:lnTo>
                  <a:lnTo>
                    <a:pt x="257" y="219"/>
                  </a:lnTo>
                  <a:lnTo>
                    <a:pt x="257" y="217"/>
                  </a:lnTo>
                  <a:lnTo>
                    <a:pt x="259" y="217"/>
                  </a:lnTo>
                  <a:lnTo>
                    <a:pt x="259" y="215"/>
                  </a:lnTo>
                  <a:lnTo>
                    <a:pt x="261" y="215"/>
                  </a:lnTo>
                  <a:lnTo>
                    <a:pt x="261" y="213"/>
                  </a:lnTo>
                  <a:lnTo>
                    <a:pt x="261" y="211"/>
                  </a:lnTo>
                  <a:lnTo>
                    <a:pt x="263" y="211"/>
                  </a:lnTo>
                  <a:lnTo>
                    <a:pt x="264" y="211"/>
                  </a:lnTo>
                  <a:lnTo>
                    <a:pt x="266" y="211"/>
                  </a:lnTo>
                  <a:lnTo>
                    <a:pt x="268" y="211"/>
                  </a:lnTo>
                  <a:lnTo>
                    <a:pt x="270" y="211"/>
                  </a:lnTo>
                  <a:lnTo>
                    <a:pt x="272" y="211"/>
                  </a:lnTo>
                  <a:lnTo>
                    <a:pt x="272" y="210"/>
                  </a:lnTo>
                  <a:lnTo>
                    <a:pt x="274" y="210"/>
                  </a:lnTo>
                  <a:lnTo>
                    <a:pt x="276" y="210"/>
                  </a:lnTo>
                  <a:lnTo>
                    <a:pt x="276" y="208"/>
                  </a:lnTo>
                  <a:lnTo>
                    <a:pt x="278" y="206"/>
                  </a:lnTo>
                  <a:lnTo>
                    <a:pt x="280" y="206"/>
                  </a:lnTo>
                  <a:lnTo>
                    <a:pt x="280" y="204"/>
                  </a:lnTo>
                  <a:lnTo>
                    <a:pt x="282" y="206"/>
                  </a:lnTo>
                  <a:lnTo>
                    <a:pt x="282" y="204"/>
                  </a:lnTo>
                  <a:lnTo>
                    <a:pt x="284" y="204"/>
                  </a:lnTo>
                  <a:lnTo>
                    <a:pt x="286" y="204"/>
                  </a:lnTo>
                  <a:lnTo>
                    <a:pt x="288" y="204"/>
                  </a:lnTo>
                  <a:lnTo>
                    <a:pt x="288" y="206"/>
                  </a:lnTo>
                  <a:lnTo>
                    <a:pt x="289" y="206"/>
                  </a:lnTo>
                  <a:lnTo>
                    <a:pt x="289" y="204"/>
                  </a:lnTo>
                  <a:lnTo>
                    <a:pt x="291" y="204"/>
                  </a:lnTo>
                  <a:lnTo>
                    <a:pt x="291" y="202"/>
                  </a:lnTo>
                  <a:lnTo>
                    <a:pt x="291" y="200"/>
                  </a:lnTo>
                  <a:lnTo>
                    <a:pt x="293" y="200"/>
                  </a:lnTo>
                  <a:lnTo>
                    <a:pt x="293" y="198"/>
                  </a:lnTo>
                  <a:lnTo>
                    <a:pt x="293" y="196"/>
                  </a:lnTo>
                  <a:lnTo>
                    <a:pt x="295" y="196"/>
                  </a:lnTo>
                  <a:lnTo>
                    <a:pt x="295" y="198"/>
                  </a:lnTo>
                  <a:lnTo>
                    <a:pt x="297" y="198"/>
                  </a:lnTo>
                  <a:lnTo>
                    <a:pt x="297" y="196"/>
                  </a:lnTo>
                  <a:lnTo>
                    <a:pt x="299" y="196"/>
                  </a:lnTo>
                  <a:lnTo>
                    <a:pt x="301" y="196"/>
                  </a:lnTo>
                  <a:lnTo>
                    <a:pt x="301" y="198"/>
                  </a:lnTo>
                  <a:lnTo>
                    <a:pt x="303" y="198"/>
                  </a:lnTo>
                  <a:lnTo>
                    <a:pt x="305" y="198"/>
                  </a:lnTo>
                  <a:lnTo>
                    <a:pt x="307" y="198"/>
                  </a:lnTo>
                  <a:lnTo>
                    <a:pt x="309" y="198"/>
                  </a:lnTo>
                  <a:lnTo>
                    <a:pt x="311" y="198"/>
                  </a:lnTo>
                  <a:lnTo>
                    <a:pt x="312" y="198"/>
                  </a:lnTo>
                  <a:lnTo>
                    <a:pt x="312" y="196"/>
                  </a:lnTo>
                  <a:lnTo>
                    <a:pt x="311" y="196"/>
                  </a:lnTo>
                  <a:lnTo>
                    <a:pt x="311" y="194"/>
                  </a:lnTo>
                  <a:lnTo>
                    <a:pt x="309" y="194"/>
                  </a:lnTo>
                  <a:lnTo>
                    <a:pt x="309" y="192"/>
                  </a:lnTo>
                  <a:lnTo>
                    <a:pt x="309" y="190"/>
                  </a:lnTo>
                  <a:lnTo>
                    <a:pt x="309" y="188"/>
                  </a:lnTo>
                  <a:lnTo>
                    <a:pt x="307" y="188"/>
                  </a:lnTo>
                  <a:lnTo>
                    <a:pt x="307" y="186"/>
                  </a:lnTo>
                  <a:lnTo>
                    <a:pt x="309" y="186"/>
                  </a:lnTo>
                  <a:lnTo>
                    <a:pt x="309" y="185"/>
                  </a:lnTo>
                  <a:lnTo>
                    <a:pt x="309" y="183"/>
                  </a:lnTo>
                  <a:lnTo>
                    <a:pt x="309" y="181"/>
                  </a:lnTo>
                  <a:lnTo>
                    <a:pt x="309" y="179"/>
                  </a:lnTo>
                  <a:lnTo>
                    <a:pt x="307" y="179"/>
                  </a:lnTo>
                  <a:lnTo>
                    <a:pt x="307" y="177"/>
                  </a:lnTo>
                  <a:lnTo>
                    <a:pt x="305" y="177"/>
                  </a:lnTo>
                  <a:lnTo>
                    <a:pt x="303" y="175"/>
                  </a:lnTo>
                  <a:lnTo>
                    <a:pt x="301" y="175"/>
                  </a:lnTo>
                  <a:lnTo>
                    <a:pt x="301" y="173"/>
                  </a:lnTo>
                  <a:lnTo>
                    <a:pt x="301" y="171"/>
                  </a:lnTo>
                  <a:lnTo>
                    <a:pt x="301" y="169"/>
                  </a:lnTo>
                  <a:lnTo>
                    <a:pt x="301" y="167"/>
                  </a:lnTo>
                  <a:lnTo>
                    <a:pt x="301" y="165"/>
                  </a:lnTo>
                  <a:lnTo>
                    <a:pt x="301" y="163"/>
                  </a:lnTo>
                  <a:lnTo>
                    <a:pt x="301" y="162"/>
                  </a:lnTo>
                  <a:lnTo>
                    <a:pt x="301" y="160"/>
                  </a:lnTo>
                  <a:lnTo>
                    <a:pt x="299" y="160"/>
                  </a:lnTo>
                  <a:lnTo>
                    <a:pt x="299" y="158"/>
                  </a:lnTo>
                  <a:lnTo>
                    <a:pt x="299" y="156"/>
                  </a:lnTo>
                  <a:lnTo>
                    <a:pt x="297" y="156"/>
                  </a:lnTo>
                  <a:lnTo>
                    <a:pt x="297" y="154"/>
                  </a:lnTo>
                  <a:lnTo>
                    <a:pt x="297" y="152"/>
                  </a:lnTo>
                  <a:lnTo>
                    <a:pt x="299" y="150"/>
                  </a:lnTo>
                  <a:lnTo>
                    <a:pt x="299" y="148"/>
                  </a:lnTo>
                  <a:lnTo>
                    <a:pt x="297" y="148"/>
                  </a:lnTo>
                  <a:lnTo>
                    <a:pt x="295" y="148"/>
                  </a:lnTo>
                  <a:lnTo>
                    <a:pt x="295" y="146"/>
                  </a:lnTo>
                  <a:lnTo>
                    <a:pt x="295" y="144"/>
                  </a:lnTo>
                  <a:lnTo>
                    <a:pt x="293" y="144"/>
                  </a:lnTo>
                  <a:lnTo>
                    <a:pt x="293" y="142"/>
                  </a:lnTo>
                  <a:lnTo>
                    <a:pt x="293" y="140"/>
                  </a:lnTo>
                  <a:lnTo>
                    <a:pt x="295" y="138"/>
                  </a:lnTo>
                  <a:lnTo>
                    <a:pt x="295" y="137"/>
                  </a:lnTo>
                  <a:lnTo>
                    <a:pt x="297" y="137"/>
                  </a:lnTo>
                  <a:lnTo>
                    <a:pt x="297" y="135"/>
                  </a:lnTo>
                  <a:lnTo>
                    <a:pt x="299" y="135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1" y="131"/>
                  </a:lnTo>
                  <a:lnTo>
                    <a:pt x="303" y="131"/>
                  </a:lnTo>
                  <a:lnTo>
                    <a:pt x="305" y="131"/>
                  </a:lnTo>
                  <a:lnTo>
                    <a:pt x="307" y="131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11" y="129"/>
                  </a:lnTo>
                  <a:lnTo>
                    <a:pt x="312" y="129"/>
                  </a:lnTo>
                  <a:lnTo>
                    <a:pt x="312" y="127"/>
                  </a:lnTo>
                  <a:lnTo>
                    <a:pt x="314" y="127"/>
                  </a:lnTo>
                  <a:lnTo>
                    <a:pt x="314" y="125"/>
                  </a:lnTo>
                  <a:lnTo>
                    <a:pt x="314" y="123"/>
                  </a:lnTo>
                  <a:lnTo>
                    <a:pt x="314" y="121"/>
                  </a:lnTo>
                  <a:lnTo>
                    <a:pt x="312" y="121"/>
                  </a:lnTo>
                  <a:lnTo>
                    <a:pt x="314" y="121"/>
                  </a:lnTo>
                  <a:lnTo>
                    <a:pt x="314" y="119"/>
                  </a:lnTo>
                  <a:lnTo>
                    <a:pt x="316" y="117"/>
                  </a:lnTo>
                  <a:lnTo>
                    <a:pt x="316" y="115"/>
                  </a:lnTo>
                  <a:lnTo>
                    <a:pt x="318" y="115"/>
                  </a:lnTo>
                  <a:lnTo>
                    <a:pt x="318" y="114"/>
                  </a:lnTo>
                  <a:lnTo>
                    <a:pt x="320" y="114"/>
                  </a:lnTo>
                  <a:lnTo>
                    <a:pt x="322" y="114"/>
                  </a:lnTo>
                  <a:lnTo>
                    <a:pt x="324" y="114"/>
                  </a:lnTo>
                  <a:lnTo>
                    <a:pt x="326" y="112"/>
                  </a:lnTo>
                  <a:lnTo>
                    <a:pt x="328" y="112"/>
                  </a:lnTo>
                  <a:lnTo>
                    <a:pt x="328" y="114"/>
                  </a:lnTo>
                  <a:lnTo>
                    <a:pt x="330" y="114"/>
                  </a:lnTo>
                  <a:lnTo>
                    <a:pt x="332" y="114"/>
                  </a:lnTo>
                  <a:lnTo>
                    <a:pt x="332" y="115"/>
                  </a:lnTo>
                  <a:lnTo>
                    <a:pt x="334" y="115"/>
                  </a:lnTo>
                  <a:lnTo>
                    <a:pt x="334" y="117"/>
                  </a:lnTo>
                  <a:lnTo>
                    <a:pt x="334" y="119"/>
                  </a:lnTo>
                  <a:lnTo>
                    <a:pt x="334" y="121"/>
                  </a:lnTo>
                  <a:lnTo>
                    <a:pt x="336" y="121"/>
                  </a:lnTo>
                  <a:lnTo>
                    <a:pt x="337" y="121"/>
                  </a:lnTo>
                  <a:lnTo>
                    <a:pt x="337" y="119"/>
                  </a:lnTo>
                  <a:lnTo>
                    <a:pt x="337" y="117"/>
                  </a:lnTo>
                  <a:lnTo>
                    <a:pt x="339" y="117"/>
                  </a:lnTo>
                  <a:lnTo>
                    <a:pt x="339" y="115"/>
                  </a:lnTo>
                  <a:lnTo>
                    <a:pt x="337" y="115"/>
                  </a:lnTo>
                  <a:lnTo>
                    <a:pt x="339" y="115"/>
                  </a:lnTo>
                  <a:lnTo>
                    <a:pt x="339" y="114"/>
                  </a:lnTo>
                  <a:lnTo>
                    <a:pt x="337" y="114"/>
                  </a:lnTo>
                  <a:lnTo>
                    <a:pt x="337" y="112"/>
                  </a:lnTo>
                  <a:lnTo>
                    <a:pt x="339" y="112"/>
                  </a:lnTo>
                  <a:lnTo>
                    <a:pt x="339" y="110"/>
                  </a:lnTo>
                  <a:lnTo>
                    <a:pt x="339" y="108"/>
                  </a:lnTo>
                  <a:lnTo>
                    <a:pt x="341" y="108"/>
                  </a:lnTo>
                  <a:lnTo>
                    <a:pt x="341" y="106"/>
                  </a:lnTo>
                  <a:lnTo>
                    <a:pt x="339" y="106"/>
                  </a:lnTo>
                  <a:lnTo>
                    <a:pt x="339" y="104"/>
                  </a:lnTo>
                  <a:lnTo>
                    <a:pt x="337" y="104"/>
                  </a:lnTo>
                  <a:lnTo>
                    <a:pt x="339" y="104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3" y="100"/>
                  </a:lnTo>
                  <a:lnTo>
                    <a:pt x="345" y="100"/>
                  </a:lnTo>
                  <a:lnTo>
                    <a:pt x="345" y="102"/>
                  </a:lnTo>
                  <a:lnTo>
                    <a:pt x="347" y="102"/>
                  </a:lnTo>
                  <a:lnTo>
                    <a:pt x="349" y="104"/>
                  </a:lnTo>
                  <a:lnTo>
                    <a:pt x="351" y="104"/>
                  </a:lnTo>
                  <a:lnTo>
                    <a:pt x="351" y="106"/>
                  </a:lnTo>
                  <a:lnTo>
                    <a:pt x="353" y="106"/>
                  </a:lnTo>
                  <a:lnTo>
                    <a:pt x="355" y="104"/>
                  </a:lnTo>
                  <a:lnTo>
                    <a:pt x="357" y="104"/>
                  </a:lnTo>
                  <a:lnTo>
                    <a:pt x="357" y="106"/>
                  </a:lnTo>
                  <a:lnTo>
                    <a:pt x="357" y="108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7" y="117"/>
                  </a:lnTo>
                  <a:lnTo>
                    <a:pt x="355" y="117"/>
                  </a:lnTo>
                  <a:lnTo>
                    <a:pt x="353" y="119"/>
                  </a:lnTo>
                  <a:lnTo>
                    <a:pt x="351" y="119"/>
                  </a:lnTo>
                  <a:lnTo>
                    <a:pt x="351" y="121"/>
                  </a:lnTo>
                  <a:lnTo>
                    <a:pt x="351" y="123"/>
                  </a:lnTo>
                  <a:lnTo>
                    <a:pt x="351" y="125"/>
                  </a:lnTo>
                  <a:lnTo>
                    <a:pt x="349" y="125"/>
                  </a:lnTo>
                  <a:lnTo>
                    <a:pt x="351" y="125"/>
                  </a:lnTo>
                  <a:lnTo>
                    <a:pt x="351" y="127"/>
                  </a:lnTo>
                  <a:lnTo>
                    <a:pt x="349" y="127"/>
                  </a:lnTo>
                  <a:lnTo>
                    <a:pt x="349" y="129"/>
                  </a:lnTo>
                  <a:lnTo>
                    <a:pt x="351" y="129"/>
                  </a:lnTo>
                  <a:lnTo>
                    <a:pt x="351" y="131"/>
                  </a:lnTo>
                  <a:lnTo>
                    <a:pt x="353" y="131"/>
                  </a:lnTo>
                  <a:lnTo>
                    <a:pt x="353" y="133"/>
                  </a:lnTo>
                  <a:lnTo>
                    <a:pt x="353" y="135"/>
                  </a:lnTo>
                  <a:lnTo>
                    <a:pt x="355" y="135"/>
                  </a:lnTo>
                  <a:lnTo>
                    <a:pt x="355" y="137"/>
                  </a:lnTo>
                  <a:lnTo>
                    <a:pt x="357" y="137"/>
                  </a:lnTo>
                  <a:lnTo>
                    <a:pt x="357" y="138"/>
                  </a:lnTo>
                  <a:lnTo>
                    <a:pt x="357" y="140"/>
                  </a:lnTo>
                  <a:lnTo>
                    <a:pt x="357" y="142"/>
                  </a:lnTo>
                  <a:lnTo>
                    <a:pt x="357" y="144"/>
                  </a:lnTo>
                  <a:lnTo>
                    <a:pt x="357" y="146"/>
                  </a:lnTo>
                  <a:lnTo>
                    <a:pt x="359" y="146"/>
                  </a:lnTo>
                  <a:lnTo>
                    <a:pt x="357" y="146"/>
                  </a:lnTo>
                  <a:lnTo>
                    <a:pt x="357" y="148"/>
                  </a:lnTo>
                  <a:lnTo>
                    <a:pt x="359" y="148"/>
                  </a:lnTo>
                  <a:lnTo>
                    <a:pt x="357" y="148"/>
                  </a:lnTo>
                  <a:lnTo>
                    <a:pt x="357" y="150"/>
                  </a:lnTo>
                  <a:lnTo>
                    <a:pt x="359" y="150"/>
                  </a:lnTo>
                  <a:lnTo>
                    <a:pt x="359" y="152"/>
                  </a:lnTo>
                  <a:lnTo>
                    <a:pt x="360" y="152"/>
                  </a:lnTo>
                  <a:lnTo>
                    <a:pt x="360" y="154"/>
                  </a:lnTo>
                  <a:lnTo>
                    <a:pt x="360" y="156"/>
                  </a:lnTo>
                  <a:lnTo>
                    <a:pt x="362" y="156"/>
                  </a:lnTo>
                  <a:lnTo>
                    <a:pt x="362" y="158"/>
                  </a:lnTo>
                  <a:lnTo>
                    <a:pt x="362" y="160"/>
                  </a:lnTo>
                  <a:lnTo>
                    <a:pt x="362" y="162"/>
                  </a:lnTo>
                  <a:lnTo>
                    <a:pt x="364" y="162"/>
                  </a:lnTo>
                  <a:lnTo>
                    <a:pt x="364" y="163"/>
                  </a:lnTo>
                  <a:lnTo>
                    <a:pt x="362" y="163"/>
                  </a:lnTo>
                  <a:lnTo>
                    <a:pt x="362" y="165"/>
                  </a:lnTo>
                  <a:lnTo>
                    <a:pt x="362" y="167"/>
                  </a:lnTo>
                  <a:lnTo>
                    <a:pt x="364" y="167"/>
                  </a:lnTo>
                  <a:lnTo>
                    <a:pt x="364" y="169"/>
                  </a:lnTo>
                  <a:lnTo>
                    <a:pt x="366" y="169"/>
                  </a:lnTo>
                  <a:lnTo>
                    <a:pt x="366" y="171"/>
                  </a:lnTo>
                  <a:lnTo>
                    <a:pt x="368" y="171"/>
                  </a:lnTo>
                  <a:lnTo>
                    <a:pt x="370" y="171"/>
                  </a:lnTo>
                  <a:lnTo>
                    <a:pt x="370" y="173"/>
                  </a:lnTo>
                  <a:lnTo>
                    <a:pt x="372" y="173"/>
                  </a:lnTo>
                  <a:lnTo>
                    <a:pt x="374" y="173"/>
                  </a:lnTo>
                  <a:lnTo>
                    <a:pt x="376" y="173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80" y="175"/>
                  </a:lnTo>
                  <a:lnTo>
                    <a:pt x="380" y="177"/>
                  </a:lnTo>
                  <a:lnTo>
                    <a:pt x="382" y="177"/>
                  </a:lnTo>
                  <a:lnTo>
                    <a:pt x="384" y="177"/>
                  </a:lnTo>
                  <a:lnTo>
                    <a:pt x="385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9" y="175"/>
                  </a:lnTo>
                  <a:lnTo>
                    <a:pt x="389" y="173"/>
                  </a:lnTo>
                  <a:lnTo>
                    <a:pt x="391" y="173"/>
                  </a:lnTo>
                  <a:lnTo>
                    <a:pt x="393" y="173"/>
                  </a:lnTo>
                  <a:lnTo>
                    <a:pt x="393" y="171"/>
                  </a:lnTo>
                  <a:lnTo>
                    <a:pt x="395" y="171"/>
                  </a:lnTo>
                  <a:lnTo>
                    <a:pt x="395" y="169"/>
                  </a:lnTo>
                  <a:lnTo>
                    <a:pt x="397" y="169"/>
                  </a:lnTo>
                  <a:lnTo>
                    <a:pt x="399" y="169"/>
                  </a:lnTo>
                  <a:lnTo>
                    <a:pt x="399" y="167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3" y="165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5"/>
                  </a:lnTo>
                  <a:lnTo>
                    <a:pt x="407" y="165"/>
                  </a:lnTo>
                  <a:lnTo>
                    <a:pt x="408" y="165"/>
                  </a:lnTo>
                  <a:lnTo>
                    <a:pt x="410" y="165"/>
                  </a:lnTo>
                  <a:lnTo>
                    <a:pt x="412" y="165"/>
                  </a:lnTo>
                  <a:lnTo>
                    <a:pt x="414" y="165"/>
                  </a:lnTo>
                  <a:lnTo>
                    <a:pt x="416" y="165"/>
                  </a:lnTo>
                  <a:lnTo>
                    <a:pt x="418" y="165"/>
                  </a:lnTo>
                  <a:lnTo>
                    <a:pt x="420" y="165"/>
                  </a:lnTo>
                  <a:lnTo>
                    <a:pt x="420" y="167"/>
                  </a:lnTo>
                  <a:lnTo>
                    <a:pt x="422" y="167"/>
                  </a:lnTo>
                  <a:lnTo>
                    <a:pt x="424" y="167"/>
                  </a:lnTo>
                  <a:lnTo>
                    <a:pt x="424" y="169"/>
                  </a:lnTo>
                  <a:lnTo>
                    <a:pt x="426" y="169"/>
                  </a:lnTo>
                  <a:lnTo>
                    <a:pt x="428" y="169"/>
                  </a:lnTo>
                  <a:lnTo>
                    <a:pt x="430" y="169"/>
                  </a:lnTo>
                  <a:lnTo>
                    <a:pt x="432" y="169"/>
                  </a:lnTo>
                  <a:lnTo>
                    <a:pt x="433" y="169"/>
                  </a:lnTo>
                  <a:lnTo>
                    <a:pt x="433" y="171"/>
                  </a:lnTo>
                  <a:lnTo>
                    <a:pt x="433" y="169"/>
                  </a:lnTo>
                  <a:lnTo>
                    <a:pt x="435" y="169"/>
                  </a:lnTo>
                  <a:lnTo>
                    <a:pt x="435" y="171"/>
                  </a:lnTo>
                  <a:lnTo>
                    <a:pt x="435" y="169"/>
                  </a:lnTo>
                  <a:lnTo>
                    <a:pt x="435" y="171"/>
                  </a:lnTo>
                  <a:lnTo>
                    <a:pt x="435" y="169"/>
                  </a:lnTo>
                  <a:lnTo>
                    <a:pt x="437" y="171"/>
                  </a:lnTo>
                  <a:lnTo>
                    <a:pt x="437" y="173"/>
                  </a:lnTo>
                  <a:lnTo>
                    <a:pt x="439" y="173"/>
                  </a:lnTo>
                  <a:lnTo>
                    <a:pt x="441" y="173"/>
                  </a:lnTo>
                  <a:lnTo>
                    <a:pt x="441" y="171"/>
                  </a:lnTo>
                  <a:lnTo>
                    <a:pt x="443" y="171"/>
                  </a:lnTo>
                  <a:lnTo>
                    <a:pt x="443" y="173"/>
                  </a:lnTo>
                  <a:lnTo>
                    <a:pt x="445" y="173"/>
                  </a:lnTo>
                  <a:lnTo>
                    <a:pt x="447" y="173"/>
                  </a:lnTo>
                  <a:lnTo>
                    <a:pt x="447" y="175"/>
                  </a:lnTo>
                  <a:lnTo>
                    <a:pt x="449" y="175"/>
                  </a:lnTo>
                  <a:lnTo>
                    <a:pt x="449" y="173"/>
                  </a:lnTo>
                  <a:lnTo>
                    <a:pt x="449" y="175"/>
                  </a:lnTo>
                  <a:lnTo>
                    <a:pt x="449" y="173"/>
                  </a:lnTo>
                  <a:lnTo>
                    <a:pt x="451" y="175"/>
                  </a:lnTo>
                  <a:lnTo>
                    <a:pt x="453" y="175"/>
                  </a:lnTo>
                  <a:lnTo>
                    <a:pt x="455" y="175"/>
                  </a:lnTo>
                  <a:lnTo>
                    <a:pt x="455" y="177"/>
                  </a:lnTo>
                  <a:lnTo>
                    <a:pt x="456" y="177"/>
                  </a:lnTo>
                  <a:lnTo>
                    <a:pt x="456" y="179"/>
                  </a:lnTo>
                  <a:lnTo>
                    <a:pt x="458" y="179"/>
                  </a:lnTo>
                  <a:lnTo>
                    <a:pt x="456" y="179"/>
                  </a:lnTo>
                  <a:lnTo>
                    <a:pt x="456" y="181"/>
                  </a:lnTo>
                  <a:lnTo>
                    <a:pt x="458" y="181"/>
                  </a:lnTo>
                  <a:lnTo>
                    <a:pt x="456" y="181"/>
                  </a:lnTo>
                  <a:lnTo>
                    <a:pt x="456" y="183"/>
                  </a:lnTo>
                  <a:lnTo>
                    <a:pt x="458" y="183"/>
                  </a:lnTo>
                  <a:lnTo>
                    <a:pt x="460" y="183"/>
                  </a:lnTo>
                  <a:lnTo>
                    <a:pt x="460" y="185"/>
                  </a:lnTo>
                  <a:lnTo>
                    <a:pt x="462" y="185"/>
                  </a:lnTo>
                  <a:lnTo>
                    <a:pt x="464" y="185"/>
                  </a:lnTo>
                  <a:lnTo>
                    <a:pt x="464" y="186"/>
                  </a:lnTo>
                  <a:lnTo>
                    <a:pt x="466" y="186"/>
                  </a:lnTo>
                  <a:lnTo>
                    <a:pt x="468" y="186"/>
                  </a:lnTo>
                  <a:lnTo>
                    <a:pt x="468" y="188"/>
                  </a:lnTo>
                  <a:lnTo>
                    <a:pt x="470" y="188"/>
                  </a:lnTo>
                  <a:lnTo>
                    <a:pt x="470" y="190"/>
                  </a:lnTo>
                  <a:lnTo>
                    <a:pt x="470" y="188"/>
                  </a:lnTo>
                  <a:lnTo>
                    <a:pt x="472" y="188"/>
                  </a:lnTo>
                  <a:lnTo>
                    <a:pt x="472" y="190"/>
                  </a:lnTo>
                  <a:lnTo>
                    <a:pt x="474" y="190"/>
                  </a:lnTo>
                  <a:lnTo>
                    <a:pt x="474" y="192"/>
                  </a:lnTo>
                  <a:lnTo>
                    <a:pt x="476" y="192"/>
                  </a:lnTo>
                  <a:lnTo>
                    <a:pt x="476" y="188"/>
                  </a:lnTo>
                  <a:lnTo>
                    <a:pt x="476" y="186"/>
                  </a:lnTo>
                  <a:lnTo>
                    <a:pt x="476" y="185"/>
                  </a:lnTo>
                  <a:lnTo>
                    <a:pt x="476" y="183"/>
                  </a:lnTo>
                  <a:lnTo>
                    <a:pt x="478" y="183"/>
                  </a:lnTo>
                  <a:lnTo>
                    <a:pt x="478" y="181"/>
                  </a:lnTo>
                  <a:lnTo>
                    <a:pt x="478" y="179"/>
                  </a:lnTo>
                  <a:lnTo>
                    <a:pt x="478" y="177"/>
                  </a:lnTo>
                  <a:lnTo>
                    <a:pt x="478" y="175"/>
                  </a:lnTo>
                  <a:lnTo>
                    <a:pt x="478" y="173"/>
                  </a:lnTo>
                  <a:lnTo>
                    <a:pt x="478" y="171"/>
                  </a:lnTo>
                  <a:lnTo>
                    <a:pt x="480" y="171"/>
                  </a:lnTo>
                  <a:lnTo>
                    <a:pt x="480" y="169"/>
                  </a:lnTo>
                  <a:lnTo>
                    <a:pt x="480" y="167"/>
                  </a:lnTo>
                  <a:lnTo>
                    <a:pt x="480" y="165"/>
                  </a:lnTo>
                  <a:lnTo>
                    <a:pt x="480" y="163"/>
                  </a:lnTo>
                  <a:lnTo>
                    <a:pt x="480" y="162"/>
                  </a:lnTo>
                  <a:lnTo>
                    <a:pt x="480" y="160"/>
                  </a:lnTo>
                  <a:lnTo>
                    <a:pt x="481" y="158"/>
                  </a:lnTo>
                  <a:lnTo>
                    <a:pt x="481" y="156"/>
                  </a:lnTo>
                  <a:lnTo>
                    <a:pt x="481" y="154"/>
                  </a:lnTo>
                  <a:lnTo>
                    <a:pt x="481" y="152"/>
                  </a:lnTo>
                  <a:lnTo>
                    <a:pt x="481" y="150"/>
                  </a:lnTo>
                  <a:lnTo>
                    <a:pt x="481" y="148"/>
                  </a:lnTo>
                  <a:lnTo>
                    <a:pt x="481" y="146"/>
                  </a:lnTo>
                  <a:lnTo>
                    <a:pt x="481" y="144"/>
                  </a:lnTo>
                  <a:lnTo>
                    <a:pt x="481" y="142"/>
                  </a:lnTo>
                  <a:lnTo>
                    <a:pt x="481" y="140"/>
                  </a:lnTo>
                  <a:lnTo>
                    <a:pt x="483" y="140"/>
                  </a:lnTo>
                  <a:lnTo>
                    <a:pt x="483" y="138"/>
                  </a:lnTo>
                  <a:lnTo>
                    <a:pt x="483" y="137"/>
                  </a:lnTo>
                  <a:lnTo>
                    <a:pt x="483" y="135"/>
                  </a:lnTo>
                  <a:lnTo>
                    <a:pt x="483" y="133"/>
                  </a:lnTo>
                  <a:lnTo>
                    <a:pt x="483" y="131"/>
                  </a:lnTo>
                  <a:lnTo>
                    <a:pt x="485" y="131"/>
                  </a:lnTo>
                  <a:lnTo>
                    <a:pt x="485" y="129"/>
                  </a:lnTo>
                  <a:lnTo>
                    <a:pt x="485" y="127"/>
                  </a:lnTo>
                  <a:lnTo>
                    <a:pt x="485" y="125"/>
                  </a:lnTo>
                  <a:lnTo>
                    <a:pt x="485" y="123"/>
                  </a:lnTo>
                  <a:lnTo>
                    <a:pt x="487" y="123"/>
                  </a:lnTo>
                  <a:lnTo>
                    <a:pt x="487" y="121"/>
                  </a:lnTo>
                  <a:lnTo>
                    <a:pt x="487" y="119"/>
                  </a:lnTo>
                  <a:lnTo>
                    <a:pt x="487" y="117"/>
                  </a:lnTo>
                  <a:lnTo>
                    <a:pt x="487" y="115"/>
                  </a:lnTo>
                  <a:lnTo>
                    <a:pt x="487" y="114"/>
                  </a:lnTo>
                  <a:lnTo>
                    <a:pt x="487" y="112"/>
                  </a:lnTo>
                  <a:lnTo>
                    <a:pt x="487" y="110"/>
                  </a:lnTo>
                  <a:lnTo>
                    <a:pt x="487" y="108"/>
                  </a:lnTo>
                  <a:lnTo>
                    <a:pt x="489" y="108"/>
                  </a:lnTo>
                  <a:lnTo>
                    <a:pt x="489" y="106"/>
                  </a:lnTo>
                  <a:lnTo>
                    <a:pt x="489" y="104"/>
                  </a:lnTo>
                  <a:lnTo>
                    <a:pt x="489" y="102"/>
                  </a:lnTo>
                  <a:lnTo>
                    <a:pt x="489" y="100"/>
                  </a:lnTo>
                  <a:lnTo>
                    <a:pt x="489" y="98"/>
                  </a:lnTo>
                  <a:lnTo>
                    <a:pt x="489" y="96"/>
                  </a:lnTo>
                  <a:lnTo>
                    <a:pt x="491" y="96"/>
                  </a:lnTo>
                  <a:lnTo>
                    <a:pt x="491" y="94"/>
                  </a:lnTo>
                  <a:lnTo>
                    <a:pt x="491" y="92"/>
                  </a:lnTo>
                  <a:lnTo>
                    <a:pt x="491" y="90"/>
                  </a:lnTo>
                  <a:lnTo>
                    <a:pt x="495" y="69"/>
                  </a:lnTo>
                  <a:lnTo>
                    <a:pt x="497" y="54"/>
                  </a:lnTo>
                  <a:lnTo>
                    <a:pt x="497" y="56"/>
                  </a:lnTo>
                  <a:lnTo>
                    <a:pt x="497" y="58"/>
                  </a:lnTo>
                  <a:lnTo>
                    <a:pt x="497" y="60"/>
                  </a:lnTo>
                  <a:lnTo>
                    <a:pt x="497" y="62"/>
                  </a:lnTo>
                  <a:lnTo>
                    <a:pt x="497" y="64"/>
                  </a:lnTo>
                  <a:lnTo>
                    <a:pt x="497" y="66"/>
                  </a:lnTo>
                  <a:lnTo>
                    <a:pt x="499" y="66"/>
                  </a:lnTo>
                  <a:lnTo>
                    <a:pt x="499" y="67"/>
                  </a:lnTo>
                  <a:lnTo>
                    <a:pt x="499" y="69"/>
                  </a:lnTo>
                  <a:lnTo>
                    <a:pt x="501" y="69"/>
                  </a:lnTo>
                  <a:lnTo>
                    <a:pt x="503" y="71"/>
                  </a:lnTo>
                  <a:lnTo>
                    <a:pt x="503" y="73"/>
                  </a:lnTo>
                  <a:lnTo>
                    <a:pt x="504" y="73"/>
                  </a:lnTo>
                  <a:lnTo>
                    <a:pt x="506" y="73"/>
                  </a:lnTo>
                  <a:lnTo>
                    <a:pt x="508" y="73"/>
                  </a:lnTo>
                  <a:lnTo>
                    <a:pt x="510" y="73"/>
                  </a:lnTo>
                  <a:lnTo>
                    <a:pt x="510" y="75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4" y="79"/>
                  </a:lnTo>
                  <a:lnTo>
                    <a:pt x="514" y="81"/>
                  </a:lnTo>
                  <a:lnTo>
                    <a:pt x="514" y="83"/>
                  </a:lnTo>
                  <a:lnTo>
                    <a:pt x="516" y="83"/>
                  </a:lnTo>
                  <a:lnTo>
                    <a:pt x="516" y="85"/>
                  </a:lnTo>
                  <a:lnTo>
                    <a:pt x="518" y="85"/>
                  </a:lnTo>
                  <a:lnTo>
                    <a:pt x="518" y="87"/>
                  </a:lnTo>
                  <a:lnTo>
                    <a:pt x="518" y="89"/>
                  </a:lnTo>
                  <a:lnTo>
                    <a:pt x="520" y="89"/>
                  </a:lnTo>
                  <a:lnTo>
                    <a:pt x="520" y="90"/>
                  </a:lnTo>
                  <a:lnTo>
                    <a:pt x="520" y="92"/>
                  </a:lnTo>
                  <a:lnTo>
                    <a:pt x="520" y="94"/>
                  </a:lnTo>
                  <a:lnTo>
                    <a:pt x="520" y="96"/>
                  </a:lnTo>
                  <a:lnTo>
                    <a:pt x="520" y="98"/>
                  </a:lnTo>
                  <a:lnTo>
                    <a:pt x="522" y="98"/>
                  </a:lnTo>
                  <a:lnTo>
                    <a:pt x="524" y="100"/>
                  </a:lnTo>
                  <a:lnTo>
                    <a:pt x="524" y="102"/>
                  </a:lnTo>
                  <a:lnTo>
                    <a:pt x="524" y="104"/>
                  </a:lnTo>
                  <a:lnTo>
                    <a:pt x="526" y="104"/>
                  </a:lnTo>
                  <a:lnTo>
                    <a:pt x="526" y="106"/>
                  </a:lnTo>
                  <a:lnTo>
                    <a:pt x="526" y="108"/>
                  </a:lnTo>
                  <a:lnTo>
                    <a:pt x="528" y="108"/>
                  </a:lnTo>
                  <a:lnTo>
                    <a:pt x="528" y="110"/>
                  </a:lnTo>
                  <a:lnTo>
                    <a:pt x="528" y="112"/>
                  </a:lnTo>
                  <a:lnTo>
                    <a:pt x="529" y="112"/>
                  </a:lnTo>
                  <a:lnTo>
                    <a:pt x="531" y="112"/>
                  </a:lnTo>
                  <a:lnTo>
                    <a:pt x="533" y="114"/>
                  </a:lnTo>
                  <a:lnTo>
                    <a:pt x="535" y="115"/>
                  </a:lnTo>
                  <a:lnTo>
                    <a:pt x="535" y="117"/>
                  </a:lnTo>
                  <a:lnTo>
                    <a:pt x="537" y="117"/>
                  </a:lnTo>
                  <a:lnTo>
                    <a:pt x="537" y="119"/>
                  </a:lnTo>
                  <a:lnTo>
                    <a:pt x="539" y="119"/>
                  </a:lnTo>
                  <a:lnTo>
                    <a:pt x="539" y="121"/>
                  </a:lnTo>
                  <a:lnTo>
                    <a:pt x="541" y="121"/>
                  </a:lnTo>
                  <a:lnTo>
                    <a:pt x="541" y="123"/>
                  </a:lnTo>
                  <a:lnTo>
                    <a:pt x="543" y="123"/>
                  </a:lnTo>
                  <a:lnTo>
                    <a:pt x="543" y="125"/>
                  </a:lnTo>
                  <a:lnTo>
                    <a:pt x="541" y="125"/>
                  </a:lnTo>
                  <a:lnTo>
                    <a:pt x="543" y="125"/>
                  </a:lnTo>
                  <a:lnTo>
                    <a:pt x="543" y="127"/>
                  </a:lnTo>
                  <a:lnTo>
                    <a:pt x="545" y="127"/>
                  </a:lnTo>
                  <a:lnTo>
                    <a:pt x="545" y="129"/>
                  </a:lnTo>
                  <a:lnTo>
                    <a:pt x="547" y="129"/>
                  </a:lnTo>
                  <a:lnTo>
                    <a:pt x="549" y="129"/>
                  </a:lnTo>
                  <a:lnTo>
                    <a:pt x="551" y="129"/>
                  </a:lnTo>
                  <a:lnTo>
                    <a:pt x="552" y="129"/>
                  </a:lnTo>
                  <a:lnTo>
                    <a:pt x="552" y="131"/>
                  </a:lnTo>
                  <a:lnTo>
                    <a:pt x="552" y="133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6" y="135"/>
                  </a:lnTo>
                  <a:lnTo>
                    <a:pt x="558" y="135"/>
                  </a:lnTo>
                  <a:lnTo>
                    <a:pt x="560" y="135"/>
                  </a:lnTo>
                  <a:lnTo>
                    <a:pt x="560" y="137"/>
                  </a:lnTo>
                  <a:lnTo>
                    <a:pt x="560" y="138"/>
                  </a:lnTo>
                  <a:lnTo>
                    <a:pt x="560" y="137"/>
                  </a:lnTo>
                  <a:lnTo>
                    <a:pt x="558" y="137"/>
                  </a:lnTo>
                  <a:lnTo>
                    <a:pt x="558" y="138"/>
                  </a:lnTo>
                  <a:lnTo>
                    <a:pt x="558" y="140"/>
                  </a:lnTo>
                  <a:lnTo>
                    <a:pt x="560" y="140"/>
                  </a:lnTo>
                  <a:lnTo>
                    <a:pt x="562" y="140"/>
                  </a:lnTo>
                  <a:lnTo>
                    <a:pt x="562" y="142"/>
                  </a:lnTo>
                  <a:lnTo>
                    <a:pt x="562" y="144"/>
                  </a:lnTo>
                  <a:lnTo>
                    <a:pt x="564" y="144"/>
                  </a:lnTo>
                  <a:lnTo>
                    <a:pt x="566" y="144"/>
                  </a:lnTo>
                  <a:lnTo>
                    <a:pt x="568" y="144"/>
                  </a:lnTo>
                  <a:lnTo>
                    <a:pt x="568" y="146"/>
                  </a:lnTo>
                  <a:lnTo>
                    <a:pt x="566" y="146"/>
                  </a:lnTo>
                  <a:lnTo>
                    <a:pt x="566" y="148"/>
                  </a:lnTo>
                  <a:lnTo>
                    <a:pt x="564" y="148"/>
                  </a:lnTo>
                  <a:lnTo>
                    <a:pt x="564" y="150"/>
                  </a:lnTo>
                  <a:lnTo>
                    <a:pt x="566" y="150"/>
                  </a:lnTo>
                  <a:lnTo>
                    <a:pt x="568" y="150"/>
                  </a:lnTo>
                  <a:lnTo>
                    <a:pt x="570" y="150"/>
                  </a:lnTo>
                  <a:lnTo>
                    <a:pt x="570" y="152"/>
                  </a:lnTo>
                  <a:lnTo>
                    <a:pt x="572" y="150"/>
                  </a:lnTo>
                  <a:lnTo>
                    <a:pt x="572" y="152"/>
                  </a:lnTo>
                  <a:lnTo>
                    <a:pt x="570" y="152"/>
                  </a:lnTo>
                  <a:lnTo>
                    <a:pt x="568" y="152"/>
                  </a:lnTo>
                  <a:lnTo>
                    <a:pt x="566" y="152"/>
                  </a:lnTo>
                  <a:lnTo>
                    <a:pt x="566" y="154"/>
                  </a:lnTo>
                  <a:lnTo>
                    <a:pt x="564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8" y="156"/>
                  </a:lnTo>
                  <a:lnTo>
                    <a:pt x="568" y="158"/>
                  </a:lnTo>
                  <a:lnTo>
                    <a:pt x="570" y="158"/>
                  </a:lnTo>
                  <a:lnTo>
                    <a:pt x="572" y="158"/>
                  </a:lnTo>
                  <a:lnTo>
                    <a:pt x="574" y="158"/>
                  </a:lnTo>
                  <a:lnTo>
                    <a:pt x="574" y="160"/>
                  </a:lnTo>
                  <a:lnTo>
                    <a:pt x="576" y="162"/>
                  </a:lnTo>
                  <a:lnTo>
                    <a:pt x="577" y="162"/>
                  </a:lnTo>
                  <a:lnTo>
                    <a:pt x="579" y="163"/>
                  </a:lnTo>
                  <a:lnTo>
                    <a:pt x="579" y="165"/>
                  </a:lnTo>
                  <a:lnTo>
                    <a:pt x="577" y="167"/>
                  </a:lnTo>
                  <a:lnTo>
                    <a:pt x="577" y="169"/>
                  </a:lnTo>
                  <a:lnTo>
                    <a:pt x="579" y="169"/>
                  </a:lnTo>
                  <a:lnTo>
                    <a:pt x="579" y="167"/>
                  </a:lnTo>
                  <a:lnTo>
                    <a:pt x="581" y="167"/>
                  </a:lnTo>
                  <a:lnTo>
                    <a:pt x="583" y="167"/>
                  </a:lnTo>
                  <a:lnTo>
                    <a:pt x="583" y="169"/>
                  </a:lnTo>
                  <a:lnTo>
                    <a:pt x="585" y="169"/>
                  </a:lnTo>
                  <a:lnTo>
                    <a:pt x="585" y="171"/>
                  </a:lnTo>
                  <a:lnTo>
                    <a:pt x="587" y="173"/>
                  </a:lnTo>
                  <a:lnTo>
                    <a:pt x="587" y="175"/>
                  </a:lnTo>
                  <a:lnTo>
                    <a:pt x="589" y="175"/>
                  </a:lnTo>
                  <a:lnTo>
                    <a:pt x="591" y="173"/>
                  </a:lnTo>
                  <a:lnTo>
                    <a:pt x="591" y="171"/>
                  </a:lnTo>
                  <a:lnTo>
                    <a:pt x="593" y="169"/>
                  </a:lnTo>
                  <a:lnTo>
                    <a:pt x="595" y="167"/>
                  </a:lnTo>
                  <a:lnTo>
                    <a:pt x="597" y="167"/>
                  </a:lnTo>
                  <a:lnTo>
                    <a:pt x="597" y="165"/>
                  </a:lnTo>
                  <a:lnTo>
                    <a:pt x="599" y="165"/>
                  </a:lnTo>
                  <a:lnTo>
                    <a:pt x="600" y="167"/>
                  </a:lnTo>
                  <a:lnTo>
                    <a:pt x="602" y="167"/>
                  </a:lnTo>
                  <a:lnTo>
                    <a:pt x="604" y="167"/>
                  </a:lnTo>
                  <a:lnTo>
                    <a:pt x="606" y="169"/>
                  </a:lnTo>
                  <a:lnTo>
                    <a:pt x="608" y="169"/>
                  </a:lnTo>
                  <a:lnTo>
                    <a:pt x="610" y="169"/>
                  </a:lnTo>
                  <a:lnTo>
                    <a:pt x="610" y="171"/>
                  </a:lnTo>
                  <a:lnTo>
                    <a:pt x="612" y="171"/>
                  </a:lnTo>
                  <a:lnTo>
                    <a:pt x="612" y="169"/>
                  </a:lnTo>
                  <a:lnTo>
                    <a:pt x="614" y="169"/>
                  </a:lnTo>
                  <a:lnTo>
                    <a:pt x="616" y="167"/>
                  </a:lnTo>
                  <a:lnTo>
                    <a:pt x="618" y="165"/>
                  </a:lnTo>
                  <a:lnTo>
                    <a:pt x="620" y="167"/>
                  </a:lnTo>
                  <a:lnTo>
                    <a:pt x="622" y="169"/>
                  </a:lnTo>
                  <a:lnTo>
                    <a:pt x="624" y="169"/>
                  </a:lnTo>
                  <a:lnTo>
                    <a:pt x="625" y="169"/>
                  </a:lnTo>
                  <a:lnTo>
                    <a:pt x="625" y="167"/>
                  </a:lnTo>
                  <a:lnTo>
                    <a:pt x="625" y="165"/>
                  </a:lnTo>
                  <a:lnTo>
                    <a:pt x="625" y="163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9" y="160"/>
                  </a:lnTo>
                  <a:lnTo>
                    <a:pt x="631" y="160"/>
                  </a:lnTo>
                  <a:lnTo>
                    <a:pt x="631" y="158"/>
                  </a:lnTo>
                  <a:lnTo>
                    <a:pt x="631" y="156"/>
                  </a:lnTo>
                  <a:lnTo>
                    <a:pt x="633" y="156"/>
                  </a:lnTo>
                  <a:lnTo>
                    <a:pt x="635" y="156"/>
                  </a:lnTo>
                  <a:lnTo>
                    <a:pt x="635" y="158"/>
                  </a:lnTo>
                  <a:lnTo>
                    <a:pt x="635" y="160"/>
                  </a:lnTo>
                  <a:lnTo>
                    <a:pt x="637" y="160"/>
                  </a:lnTo>
                  <a:lnTo>
                    <a:pt x="639" y="160"/>
                  </a:lnTo>
                  <a:lnTo>
                    <a:pt x="641" y="160"/>
                  </a:lnTo>
                  <a:lnTo>
                    <a:pt x="643" y="160"/>
                  </a:lnTo>
                  <a:lnTo>
                    <a:pt x="645" y="160"/>
                  </a:lnTo>
                  <a:lnTo>
                    <a:pt x="645" y="162"/>
                  </a:lnTo>
                  <a:lnTo>
                    <a:pt x="647" y="162"/>
                  </a:lnTo>
                  <a:lnTo>
                    <a:pt x="648" y="162"/>
                  </a:lnTo>
                  <a:lnTo>
                    <a:pt x="650" y="162"/>
                  </a:lnTo>
                  <a:lnTo>
                    <a:pt x="650" y="163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4" y="163"/>
                  </a:lnTo>
                  <a:lnTo>
                    <a:pt x="656" y="163"/>
                  </a:lnTo>
                  <a:lnTo>
                    <a:pt x="656" y="162"/>
                  </a:lnTo>
                  <a:lnTo>
                    <a:pt x="658" y="160"/>
                  </a:lnTo>
                  <a:lnTo>
                    <a:pt x="660" y="160"/>
                  </a:lnTo>
                  <a:lnTo>
                    <a:pt x="660" y="158"/>
                  </a:lnTo>
                  <a:lnTo>
                    <a:pt x="662" y="158"/>
                  </a:lnTo>
                  <a:lnTo>
                    <a:pt x="662" y="156"/>
                  </a:lnTo>
                  <a:lnTo>
                    <a:pt x="664" y="156"/>
                  </a:lnTo>
                  <a:lnTo>
                    <a:pt x="666" y="156"/>
                  </a:lnTo>
                  <a:lnTo>
                    <a:pt x="668" y="158"/>
                  </a:lnTo>
                  <a:lnTo>
                    <a:pt x="668" y="160"/>
                  </a:lnTo>
                  <a:lnTo>
                    <a:pt x="668" y="162"/>
                  </a:lnTo>
                  <a:lnTo>
                    <a:pt x="666" y="163"/>
                  </a:lnTo>
                  <a:lnTo>
                    <a:pt x="668" y="163"/>
                  </a:lnTo>
                  <a:lnTo>
                    <a:pt x="668" y="165"/>
                  </a:lnTo>
                  <a:lnTo>
                    <a:pt x="670" y="165"/>
                  </a:lnTo>
                  <a:lnTo>
                    <a:pt x="672" y="163"/>
                  </a:lnTo>
                  <a:lnTo>
                    <a:pt x="673" y="162"/>
                  </a:lnTo>
                  <a:lnTo>
                    <a:pt x="675" y="160"/>
                  </a:lnTo>
                  <a:lnTo>
                    <a:pt x="677" y="160"/>
                  </a:lnTo>
                  <a:lnTo>
                    <a:pt x="679" y="160"/>
                  </a:lnTo>
                  <a:lnTo>
                    <a:pt x="681" y="160"/>
                  </a:lnTo>
                  <a:lnTo>
                    <a:pt x="683" y="160"/>
                  </a:lnTo>
                  <a:lnTo>
                    <a:pt x="683" y="158"/>
                  </a:lnTo>
                  <a:lnTo>
                    <a:pt x="685" y="158"/>
                  </a:lnTo>
                  <a:lnTo>
                    <a:pt x="685" y="156"/>
                  </a:lnTo>
                  <a:lnTo>
                    <a:pt x="687" y="156"/>
                  </a:lnTo>
                  <a:lnTo>
                    <a:pt x="687" y="154"/>
                  </a:lnTo>
                  <a:lnTo>
                    <a:pt x="687" y="152"/>
                  </a:lnTo>
                  <a:lnTo>
                    <a:pt x="687" y="150"/>
                  </a:lnTo>
                  <a:lnTo>
                    <a:pt x="689" y="150"/>
                  </a:lnTo>
                  <a:lnTo>
                    <a:pt x="691" y="150"/>
                  </a:lnTo>
                  <a:lnTo>
                    <a:pt x="693" y="150"/>
                  </a:lnTo>
                  <a:lnTo>
                    <a:pt x="695" y="150"/>
                  </a:lnTo>
                  <a:lnTo>
                    <a:pt x="695" y="148"/>
                  </a:lnTo>
                  <a:lnTo>
                    <a:pt x="696" y="146"/>
                  </a:lnTo>
                  <a:lnTo>
                    <a:pt x="696" y="144"/>
                  </a:lnTo>
                  <a:lnTo>
                    <a:pt x="698" y="144"/>
                  </a:lnTo>
                  <a:lnTo>
                    <a:pt x="698" y="142"/>
                  </a:lnTo>
                  <a:lnTo>
                    <a:pt x="700" y="142"/>
                  </a:lnTo>
                  <a:lnTo>
                    <a:pt x="702" y="142"/>
                  </a:lnTo>
                  <a:lnTo>
                    <a:pt x="702" y="140"/>
                  </a:lnTo>
                  <a:lnTo>
                    <a:pt x="704" y="140"/>
                  </a:lnTo>
                  <a:lnTo>
                    <a:pt x="704" y="138"/>
                  </a:lnTo>
                  <a:lnTo>
                    <a:pt x="706" y="138"/>
                  </a:lnTo>
                  <a:lnTo>
                    <a:pt x="708" y="138"/>
                  </a:lnTo>
                  <a:lnTo>
                    <a:pt x="710" y="138"/>
                  </a:lnTo>
                  <a:lnTo>
                    <a:pt x="710" y="137"/>
                  </a:lnTo>
                  <a:lnTo>
                    <a:pt x="712" y="137"/>
                  </a:lnTo>
                  <a:lnTo>
                    <a:pt x="712" y="135"/>
                  </a:lnTo>
                  <a:lnTo>
                    <a:pt x="712" y="133"/>
                  </a:lnTo>
                  <a:lnTo>
                    <a:pt x="714" y="133"/>
                  </a:lnTo>
                  <a:lnTo>
                    <a:pt x="716" y="133"/>
                  </a:lnTo>
                  <a:lnTo>
                    <a:pt x="718" y="133"/>
                  </a:lnTo>
                  <a:lnTo>
                    <a:pt x="718" y="135"/>
                  </a:lnTo>
                  <a:lnTo>
                    <a:pt x="720" y="133"/>
                  </a:lnTo>
                  <a:lnTo>
                    <a:pt x="720" y="135"/>
                  </a:lnTo>
                  <a:lnTo>
                    <a:pt x="721" y="135"/>
                  </a:lnTo>
                  <a:lnTo>
                    <a:pt x="723" y="135"/>
                  </a:lnTo>
                  <a:lnTo>
                    <a:pt x="725" y="135"/>
                  </a:lnTo>
                  <a:lnTo>
                    <a:pt x="727" y="135"/>
                  </a:lnTo>
                  <a:lnTo>
                    <a:pt x="727" y="133"/>
                  </a:lnTo>
                  <a:lnTo>
                    <a:pt x="729" y="133"/>
                  </a:lnTo>
                  <a:lnTo>
                    <a:pt x="731" y="133"/>
                  </a:lnTo>
                  <a:lnTo>
                    <a:pt x="733" y="133"/>
                  </a:lnTo>
                  <a:lnTo>
                    <a:pt x="735" y="133"/>
                  </a:lnTo>
                  <a:lnTo>
                    <a:pt x="735" y="131"/>
                  </a:lnTo>
                  <a:lnTo>
                    <a:pt x="737" y="131"/>
                  </a:lnTo>
                  <a:lnTo>
                    <a:pt x="739" y="131"/>
                  </a:lnTo>
                  <a:lnTo>
                    <a:pt x="739" y="133"/>
                  </a:lnTo>
                  <a:lnTo>
                    <a:pt x="741" y="133"/>
                  </a:lnTo>
                  <a:lnTo>
                    <a:pt x="743" y="133"/>
                  </a:lnTo>
                  <a:lnTo>
                    <a:pt x="744" y="133"/>
                  </a:lnTo>
                  <a:lnTo>
                    <a:pt x="744" y="135"/>
                  </a:lnTo>
                  <a:lnTo>
                    <a:pt x="746" y="135"/>
                  </a:lnTo>
                  <a:lnTo>
                    <a:pt x="748" y="135"/>
                  </a:lnTo>
                  <a:lnTo>
                    <a:pt x="750" y="135"/>
                  </a:lnTo>
                  <a:lnTo>
                    <a:pt x="750" y="137"/>
                  </a:lnTo>
                  <a:lnTo>
                    <a:pt x="752" y="137"/>
                  </a:lnTo>
                  <a:lnTo>
                    <a:pt x="754" y="137"/>
                  </a:lnTo>
                  <a:lnTo>
                    <a:pt x="756" y="137"/>
                  </a:lnTo>
                  <a:lnTo>
                    <a:pt x="756" y="138"/>
                  </a:lnTo>
                  <a:lnTo>
                    <a:pt x="758" y="138"/>
                  </a:lnTo>
                  <a:lnTo>
                    <a:pt x="758" y="140"/>
                  </a:lnTo>
                  <a:lnTo>
                    <a:pt x="760" y="140"/>
                  </a:lnTo>
                  <a:lnTo>
                    <a:pt x="760" y="142"/>
                  </a:lnTo>
                  <a:lnTo>
                    <a:pt x="760" y="144"/>
                  </a:lnTo>
                  <a:lnTo>
                    <a:pt x="760" y="146"/>
                  </a:lnTo>
                  <a:lnTo>
                    <a:pt x="762" y="148"/>
                  </a:lnTo>
                  <a:lnTo>
                    <a:pt x="764" y="148"/>
                  </a:lnTo>
                  <a:lnTo>
                    <a:pt x="766" y="148"/>
                  </a:lnTo>
                  <a:lnTo>
                    <a:pt x="768" y="148"/>
                  </a:lnTo>
                  <a:lnTo>
                    <a:pt x="768" y="146"/>
                  </a:lnTo>
                  <a:lnTo>
                    <a:pt x="769" y="146"/>
                  </a:lnTo>
                  <a:lnTo>
                    <a:pt x="771" y="146"/>
                  </a:lnTo>
                  <a:lnTo>
                    <a:pt x="773" y="146"/>
                  </a:lnTo>
                  <a:lnTo>
                    <a:pt x="775" y="146"/>
                  </a:lnTo>
                  <a:lnTo>
                    <a:pt x="777" y="146"/>
                  </a:lnTo>
                  <a:lnTo>
                    <a:pt x="779" y="146"/>
                  </a:lnTo>
                  <a:lnTo>
                    <a:pt x="781" y="146"/>
                  </a:lnTo>
                  <a:lnTo>
                    <a:pt x="783" y="146"/>
                  </a:lnTo>
                  <a:lnTo>
                    <a:pt x="785" y="144"/>
                  </a:lnTo>
                  <a:lnTo>
                    <a:pt x="787" y="142"/>
                  </a:lnTo>
                  <a:lnTo>
                    <a:pt x="787" y="140"/>
                  </a:lnTo>
                  <a:lnTo>
                    <a:pt x="789" y="140"/>
                  </a:lnTo>
                  <a:lnTo>
                    <a:pt x="791" y="140"/>
                  </a:lnTo>
                  <a:lnTo>
                    <a:pt x="791" y="138"/>
                  </a:lnTo>
                  <a:lnTo>
                    <a:pt x="791" y="137"/>
                  </a:lnTo>
                  <a:lnTo>
                    <a:pt x="792" y="137"/>
                  </a:lnTo>
                  <a:lnTo>
                    <a:pt x="792" y="135"/>
                  </a:lnTo>
                  <a:lnTo>
                    <a:pt x="794" y="135"/>
                  </a:lnTo>
                  <a:lnTo>
                    <a:pt x="794" y="133"/>
                  </a:lnTo>
                  <a:lnTo>
                    <a:pt x="796" y="133"/>
                  </a:lnTo>
                  <a:lnTo>
                    <a:pt x="796" y="131"/>
                  </a:lnTo>
                  <a:lnTo>
                    <a:pt x="796" y="129"/>
                  </a:lnTo>
                  <a:lnTo>
                    <a:pt x="798" y="129"/>
                  </a:lnTo>
                  <a:lnTo>
                    <a:pt x="800" y="129"/>
                  </a:lnTo>
                  <a:lnTo>
                    <a:pt x="800" y="127"/>
                  </a:lnTo>
                  <a:lnTo>
                    <a:pt x="802" y="127"/>
                  </a:lnTo>
                  <a:lnTo>
                    <a:pt x="802" y="125"/>
                  </a:lnTo>
                  <a:lnTo>
                    <a:pt x="804" y="125"/>
                  </a:lnTo>
                  <a:lnTo>
                    <a:pt x="804" y="123"/>
                  </a:lnTo>
                  <a:lnTo>
                    <a:pt x="804" y="121"/>
                  </a:lnTo>
                  <a:lnTo>
                    <a:pt x="804" y="119"/>
                  </a:lnTo>
                  <a:lnTo>
                    <a:pt x="806" y="119"/>
                  </a:lnTo>
                  <a:lnTo>
                    <a:pt x="806" y="117"/>
                  </a:lnTo>
                  <a:lnTo>
                    <a:pt x="808" y="117"/>
                  </a:lnTo>
                  <a:lnTo>
                    <a:pt x="810" y="117"/>
                  </a:lnTo>
                  <a:lnTo>
                    <a:pt x="812" y="115"/>
                  </a:lnTo>
                  <a:lnTo>
                    <a:pt x="814" y="115"/>
                  </a:lnTo>
                  <a:lnTo>
                    <a:pt x="814" y="114"/>
                  </a:lnTo>
                  <a:lnTo>
                    <a:pt x="816" y="114"/>
                  </a:lnTo>
                  <a:lnTo>
                    <a:pt x="816" y="112"/>
                  </a:lnTo>
                  <a:lnTo>
                    <a:pt x="816" y="110"/>
                  </a:lnTo>
                  <a:lnTo>
                    <a:pt x="817" y="110"/>
                  </a:lnTo>
                  <a:lnTo>
                    <a:pt x="817" y="108"/>
                  </a:lnTo>
                  <a:lnTo>
                    <a:pt x="819" y="108"/>
                  </a:lnTo>
                  <a:lnTo>
                    <a:pt x="819" y="106"/>
                  </a:lnTo>
                  <a:lnTo>
                    <a:pt x="821" y="104"/>
                  </a:lnTo>
                  <a:lnTo>
                    <a:pt x="823" y="104"/>
                  </a:lnTo>
                  <a:lnTo>
                    <a:pt x="825" y="102"/>
                  </a:lnTo>
                  <a:lnTo>
                    <a:pt x="827" y="102"/>
                  </a:lnTo>
                  <a:lnTo>
                    <a:pt x="827" y="100"/>
                  </a:lnTo>
                  <a:lnTo>
                    <a:pt x="827" y="98"/>
                  </a:lnTo>
                  <a:lnTo>
                    <a:pt x="829" y="96"/>
                  </a:lnTo>
                  <a:lnTo>
                    <a:pt x="829" y="94"/>
                  </a:lnTo>
                  <a:lnTo>
                    <a:pt x="831" y="92"/>
                  </a:lnTo>
                  <a:lnTo>
                    <a:pt x="833" y="92"/>
                  </a:lnTo>
                  <a:lnTo>
                    <a:pt x="835" y="92"/>
                  </a:lnTo>
                  <a:lnTo>
                    <a:pt x="837" y="92"/>
                  </a:lnTo>
                  <a:lnTo>
                    <a:pt x="837" y="94"/>
                  </a:lnTo>
                  <a:lnTo>
                    <a:pt x="839" y="94"/>
                  </a:lnTo>
                  <a:lnTo>
                    <a:pt x="840" y="94"/>
                  </a:lnTo>
                  <a:lnTo>
                    <a:pt x="842" y="94"/>
                  </a:lnTo>
                  <a:lnTo>
                    <a:pt x="844" y="94"/>
                  </a:lnTo>
                  <a:lnTo>
                    <a:pt x="846" y="94"/>
                  </a:lnTo>
                  <a:lnTo>
                    <a:pt x="846" y="96"/>
                  </a:lnTo>
                  <a:lnTo>
                    <a:pt x="848" y="96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52" y="94"/>
                  </a:lnTo>
                  <a:lnTo>
                    <a:pt x="852" y="92"/>
                  </a:lnTo>
                  <a:lnTo>
                    <a:pt x="854" y="92"/>
                  </a:lnTo>
                  <a:lnTo>
                    <a:pt x="856" y="92"/>
                  </a:lnTo>
                  <a:lnTo>
                    <a:pt x="856" y="90"/>
                  </a:lnTo>
                  <a:lnTo>
                    <a:pt x="858" y="90"/>
                  </a:lnTo>
                  <a:lnTo>
                    <a:pt x="860" y="90"/>
                  </a:lnTo>
                  <a:lnTo>
                    <a:pt x="860" y="89"/>
                  </a:lnTo>
                  <a:lnTo>
                    <a:pt x="862" y="89"/>
                  </a:lnTo>
                  <a:lnTo>
                    <a:pt x="863" y="89"/>
                  </a:lnTo>
                  <a:lnTo>
                    <a:pt x="865" y="87"/>
                  </a:lnTo>
                  <a:lnTo>
                    <a:pt x="867" y="87"/>
                  </a:lnTo>
                  <a:lnTo>
                    <a:pt x="869" y="87"/>
                  </a:lnTo>
                  <a:lnTo>
                    <a:pt x="869" y="85"/>
                  </a:lnTo>
                  <a:lnTo>
                    <a:pt x="871" y="85"/>
                  </a:lnTo>
                  <a:lnTo>
                    <a:pt x="873" y="85"/>
                  </a:lnTo>
                  <a:lnTo>
                    <a:pt x="875" y="85"/>
                  </a:lnTo>
                  <a:lnTo>
                    <a:pt x="875" y="83"/>
                  </a:lnTo>
                  <a:lnTo>
                    <a:pt x="877" y="83"/>
                  </a:lnTo>
                  <a:lnTo>
                    <a:pt x="877" y="81"/>
                  </a:lnTo>
                  <a:lnTo>
                    <a:pt x="879" y="81"/>
                  </a:lnTo>
                  <a:lnTo>
                    <a:pt x="879" y="79"/>
                  </a:lnTo>
                  <a:lnTo>
                    <a:pt x="881" y="79"/>
                  </a:lnTo>
                  <a:lnTo>
                    <a:pt x="881" y="77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5" y="77"/>
                  </a:lnTo>
                  <a:lnTo>
                    <a:pt x="887" y="77"/>
                  </a:lnTo>
                  <a:lnTo>
                    <a:pt x="887" y="75"/>
                  </a:lnTo>
                  <a:lnTo>
                    <a:pt x="887" y="73"/>
                  </a:lnTo>
                  <a:lnTo>
                    <a:pt x="888" y="73"/>
                  </a:lnTo>
                  <a:lnTo>
                    <a:pt x="888" y="71"/>
                  </a:lnTo>
                  <a:lnTo>
                    <a:pt x="890" y="71"/>
                  </a:lnTo>
                  <a:lnTo>
                    <a:pt x="890" y="69"/>
                  </a:lnTo>
                  <a:lnTo>
                    <a:pt x="892" y="69"/>
                  </a:lnTo>
                  <a:lnTo>
                    <a:pt x="892" y="67"/>
                  </a:lnTo>
                  <a:lnTo>
                    <a:pt x="894" y="67"/>
                  </a:lnTo>
                  <a:lnTo>
                    <a:pt x="896" y="67"/>
                  </a:lnTo>
                  <a:lnTo>
                    <a:pt x="898" y="67"/>
                  </a:lnTo>
                  <a:lnTo>
                    <a:pt x="900" y="67"/>
                  </a:lnTo>
                  <a:lnTo>
                    <a:pt x="902" y="67"/>
                  </a:lnTo>
                  <a:lnTo>
                    <a:pt x="904" y="67"/>
                  </a:lnTo>
                  <a:lnTo>
                    <a:pt x="906" y="67"/>
                  </a:lnTo>
                  <a:lnTo>
                    <a:pt x="906" y="66"/>
                  </a:lnTo>
                  <a:lnTo>
                    <a:pt x="908" y="66"/>
                  </a:lnTo>
                  <a:lnTo>
                    <a:pt x="908" y="64"/>
                  </a:lnTo>
                  <a:lnTo>
                    <a:pt x="910" y="64"/>
                  </a:lnTo>
                  <a:lnTo>
                    <a:pt x="910" y="62"/>
                  </a:lnTo>
                  <a:lnTo>
                    <a:pt x="911" y="62"/>
                  </a:lnTo>
                  <a:lnTo>
                    <a:pt x="913" y="62"/>
                  </a:lnTo>
                  <a:lnTo>
                    <a:pt x="915" y="62"/>
                  </a:lnTo>
                  <a:lnTo>
                    <a:pt x="915" y="60"/>
                  </a:lnTo>
                  <a:lnTo>
                    <a:pt x="917" y="60"/>
                  </a:lnTo>
                  <a:lnTo>
                    <a:pt x="919" y="60"/>
                  </a:lnTo>
                  <a:lnTo>
                    <a:pt x="921" y="60"/>
                  </a:lnTo>
                  <a:lnTo>
                    <a:pt x="921" y="58"/>
                  </a:lnTo>
                  <a:lnTo>
                    <a:pt x="923" y="58"/>
                  </a:lnTo>
                  <a:lnTo>
                    <a:pt x="925" y="58"/>
                  </a:lnTo>
                  <a:lnTo>
                    <a:pt x="927" y="58"/>
                  </a:lnTo>
                  <a:lnTo>
                    <a:pt x="929" y="58"/>
                  </a:lnTo>
                  <a:lnTo>
                    <a:pt x="929" y="56"/>
                  </a:lnTo>
                  <a:lnTo>
                    <a:pt x="931" y="56"/>
                  </a:lnTo>
                  <a:lnTo>
                    <a:pt x="931" y="54"/>
                  </a:lnTo>
                  <a:lnTo>
                    <a:pt x="933" y="54"/>
                  </a:lnTo>
                  <a:lnTo>
                    <a:pt x="935" y="54"/>
                  </a:lnTo>
                  <a:lnTo>
                    <a:pt x="935" y="52"/>
                  </a:lnTo>
                  <a:lnTo>
                    <a:pt x="936" y="52"/>
                  </a:lnTo>
                  <a:lnTo>
                    <a:pt x="936" y="50"/>
                  </a:lnTo>
                  <a:lnTo>
                    <a:pt x="938" y="50"/>
                  </a:lnTo>
                  <a:lnTo>
                    <a:pt x="938" y="48"/>
                  </a:lnTo>
                  <a:lnTo>
                    <a:pt x="940" y="48"/>
                  </a:lnTo>
                  <a:lnTo>
                    <a:pt x="940" y="46"/>
                  </a:lnTo>
                  <a:lnTo>
                    <a:pt x="942" y="46"/>
                  </a:lnTo>
                  <a:lnTo>
                    <a:pt x="944" y="46"/>
                  </a:lnTo>
                  <a:lnTo>
                    <a:pt x="944" y="48"/>
                  </a:lnTo>
                  <a:lnTo>
                    <a:pt x="946" y="48"/>
                  </a:lnTo>
                  <a:lnTo>
                    <a:pt x="946" y="46"/>
                  </a:lnTo>
                  <a:lnTo>
                    <a:pt x="948" y="46"/>
                  </a:lnTo>
                  <a:lnTo>
                    <a:pt x="950" y="46"/>
                  </a:lnTo>
                  <a:lnTo>
                    <a:pt x="952" y="46"/>
                  </a:lnTo>
                  <a:lnTo>
                    <a:pt x="954" y="46"/>
                  </a:lnTo>
                  <a:lnTo>
                    <a:pt x="954" y="44"/>
                  </a:lnTo>
                  <a:lnTo>
                    <a:pt x="958" y="44"/>
                  </a:lnTo>
                  <a:lnTo>
                    <a:pt x="958" y="42"/>
                  </a:lnTo>
                  <a:lnTo>
                    <a:pt x="959" y="42"/>
                  </a:lnTo>
                  <a:lnTo>
                    <a:pt x="961" y="41"/>
                  </a:lnTo>
                  <a:lnTo>
                    <a:pt x="961" y="39"/>
                  </a:lnTo>
                  <a:lnTo>
                    <a:pt x="963" y="37"/>
                  </a:lnTo>
                  <a:lnTo>
                    <a:pt x="965" y="37"/>
                  </a:lnTo>
                  <a:lnTo>
                    <a:pt x="965" y="35"/>
                  </a:lnTo>
                  <a:lnTo>
                    <a:pt x="967" y="35"/>
                  </a:lnTo>
                  <a:lnTo>
                    <a:pt x="967" y="33"/>
                  </a:lnTo>
                  <a:lnTo>
                    <a:pt x="969" y="33"/>
                  </a:lnTo>
                  <a:lnTo>
                    <a:pt x="971" y="33"/>
                  </a:lnTo>
                  <a:lnTo>
                    <a:pt x="973" y="33"/>
                  </a:lnTo>
                  <a:lnTo>
                    <a:pt x="975" y="33"/>
                  </a:lnTo>
                  <a:lnTo>
                    <a:pt x="977" y="33"/>
                  </a:lnTo>
                  <a:lnTo>
                    <a:pt x="979" y="33"/>
                  </a:lnTo>
                  <a:lnTo>
                    <a:pt x="979" y="31"/>
                  </a:lnTo>
                  <a:lnTo>
                    <a:pt x="981" y="31"/>
                  </a:lnTo>
                  <a:lnTo>
                    <a:pt x="983" y="31"/>
                  </a:lnTo>
                  <a:lnTo>
                    <a:pt x="984" y="31"/>
                  </a:lnTo>
                  <a:lnTo>
                    <a:pt x="986" y="31"/>
                  </a:lnTo>
                  <a:lnTo>
                    <a:pt x="988" y="31"/>
                  </a:lnTo>
                  <a:lnTo>
                    <a:pt x="988" y="29"/>
                  </a:lnTo>
                  <a:lnTo>
                    <a:pt x="990" y="29"/>
                  </a:lnTo>
                  <a:lnTo>
                    <a:pt x="992" y="29"/>
                  </a:lnTo>
                  <a:lnTo>
                    <a:pt x="992" y="27"/>
                  </a:lnTo>
                  <a:lnTo>
                    <a:pt x="994" y="27"/>
                  </a:lnTo>
                  <a:lnTo>
                    <a:pt x="996" y="27"/>
                  </a:lnTo>
                  <a:lnTo>
                    <a:pt x="996" y="25"/>
                  </a:lnTo>
                  <a:lnTo>
                    <a:pt x="998" y="25"/>
                  </a:lnTo>
                  <a:lnTo>
                    <a:pt x="998" y="23"/>
                  </a:lnTo>
                  <a:lnTo>
                    <a:pt x="1000" y="23"/>
                  </a:lnTo>
                  <a:lnTo>
                    <a:pt x="1002" y="23"/>
                  </a:lnTo>
                  <a:lnTo>
                    <a:pt x="1002" y="21"/>
                  </a:lnTo>
                  <a:lnTo>
                    <a:pt x="1004" y="21"/>
                  </a:lnTo>
                  <a:lnTo>
                    <a:pt x="1004" y="19"/>
                  </a:lnTo>
                  <a:lnTo>
                    <a:pt x="1006" y="19"/>
                  </a:lnTo>
                  <a:lnTo>
                    <a:pt x="1006" y="17"/>
                  </a:lnTo>
                  <a:lnTo>
                    <a:pt x="1007" y="17"/>
                  </a:lnTo>
                  <a:lnTo>
                    <a:pt x="1007" y="16"/>
                  </a:lnTo>
                  <a:lnTo>
                    <a:pt x="1009" y="16"/>
                  </a:lnTo>
                  <a:lnTo>
                    <a:pt x="1009" y="14"/>
                  </a:lnTo>
                  <a:lnTo>
                    <a:pt x="1011" y="14"/>
                  </a:lnTo>
                  <a:lnTo>
                    <a:pt x="1011" y="12"/>
                  </a:lnTo>
                  <a:lnTo>
                    <a:pt x="1013" y="12"/>
                  </a:lnTo>
                  <a:lnTo>
                    <a:pt x="1015" y="12"/>
                  </a:lnTo>
                  <a:lnTo>
                    <a:pt x="1017" y="12"/>
                  </a:lnTo>
                  <a:lnTo>
                    <a:pt x="1017" y="10"/>
                  </a:lnTo>
                  <a:lnTo>
                    <a:pt x="1017" y="8"/>
                  </a:lnTo>
                  <a:lnTo>
                    <a:pt x="1019" y="8"/>
                  </a:lnTo>
                  <a:lnTo>
                    <a:pt x="1019" y="6"/>
                  </a:lnTo>
                  <a:lnTo>
                    <a:pt x="1021" y="6"/>
                  </a:lnTo>
                  <a:lnTo>
                    <a:pt x="1021" y="4"/>
                  </a:lnTo>
                  <a:lnTo>
                    <a:pt x="1023" y="4"/>
                  </a:lnTo>
                  <a:lnTo>
                    <a:pt x="1025" y="4"/>
                  </a:lnTo>
                  <a:lnTo>
                    <a:pt x="1023" y="4"/>
                  </a:lnTo>
                  <a:lnTo>
                    <a:pt x="1023" y="2"/>
                  </a:lnTo>
                  <a:lnTo>
                    <a:pt x="1023" y="0"/>
                  </a:lnTo>
                  <a:lnTo>
                    <a:pt x="1025" y="0"/>
                  </a:lnTo>
                  <a:lnTo>
                    <a:pt x="1025" y="14"/>
                  </a:lnTo>
                  <a:lnTo>
                    <a:pt x="1025" y="35"/>
                  </a:lnTo>
                  <a:lnTo>
                    <a:pt x="1025" y="41"/>
                  </a:lnTo>
                  <a:lnTo>
                    <a:pt x="1025" y="46"/>
                  </a:lnTo>
                  <a:lnTo>
                    <a:pt x="1025" y="52"/>
                  </a:lnTo>
                  <a:lnTo>
                    <a:pt x="1025" y="54"/>
                  </a:lnTo>
                  <a:lnTo>
                    <a:pt x="1025" y="58"/>
                  </a:lnTo>
                  <a:lnTo>
                    <a:pt x="1025" y="85"/>
                  </a:lnTo>
                  <a:lnTo>
                    <a:pt x="1025" y="89"/>
                  </a:lnTo>
                  <a:lnTo>
                    <a:pt x="1025" y="104"/>
                  </a:lnTo>
                  <a:lnTo>
                    <a:pt x="1025" y="125"/>
                  </a:lnTo>
                  <a:lnTo>
                    <a:pt x="1025" y="137"/>
                  </a:lnTo>
                  <a:lnTo>
                    <a:pt x="1025" y="150"/>
                  </a:lnTo>
                  <a:lnTo>
                    <a:pt x="1027" y="173"/>
                  </a:lnTo>
                  <a:lnTo>
                    <a:pt x="1027" y="185"/>
                  </a:lnTo>
                  <a:lnTo>
                    <a:pt x="1027" y="200"/>
                  </a:lnTo>
                  <a:lnTo>
                    <a:pt x="1027" y="233"/>
                  </a:lnTo>
                  <a:lnTo>
                    <a:pt x="1027" y="240"/>
                  </a:lnTo>
                  <a:lnTo>
                    <a:pt x="1027" y="242"/>
                  </a:lnTo>
                  <a:lnTo>
                    <a:pt x="1027" y="279"/>
                  </a:lnTo>
                  <a:lnTo>
                    <a:pt x="1027" y="342"/>
                  </a:lnTo>
                  <a:lnTo>
                    <a:pt x="1027" y="405"/>
                  </a:lnTo>
                  <a:lnTo>
                    <a:pt x="1027" y="421"/>
                  </a:lnTo>
                  <a:lnTo>
                    <a:pt x="1027" y="427"/>
                  </a:lnTo>
                  <a:lnTo>
                    <a:pt x="1027" y="451"/>
                  </a:lnTo>
                  <a:lnTo>
                    <a:pt x="1027" y="475"/>
                  </a:lnTo>
                  <a:lnTo>
                    <a:pt x="1027" y="501"/>
                  </a:lnTo>
                  <a:lnTo>
                    <a:pt x="1027" y="521"/>
                  </a:lnTo>
                  <a:lnTo>
                    <a:pt x="1027" y="547"/>
                  </a:lnTo>
                  <a:lnTo>
                    <a:pt x="1027" y="546"/>
                  </a:lnTo>
                  <a:lnTo>
                    <a:pt x="1025" y="546"/>
                  </a:lnTo>
                  <a:lnTo>
                    <a:pt x="1025" y="547"/>
                  </a:lnTo>
                  <a:lnTo>
                    <a:pt x="1023" y="547"/>
                  </a:lnTo>
                  <a:lnTo>
                    <a:pt x="1023" y="549"/>
                  </a:lnTo>
                  <a:lnTo>
                    <a:pt x="1021" y="549"/>
                  </a:lnTo>
                  <a:lnTo>
                    <a:pt x="1019" y="549"/>
                  </a:lnTo>
                  <a:lnTo>
                    <a:pt x="1017" y="549"/>
                  </a:lnTo>
                  <a:lnTo>
                    <a:pt x="1017" y="547"/>
                  </a:lnTo>
                  <a:lnTo>
                    <a:pt x="1015" y="547"/>
                  </a:lnTo>
                  <a:lnTo>
                    <a:pt x="1015" y="546"/>
                  </a:lnTo>
                  <a:lnTo>
                    <a:pt x="1013" y="544"/>
                  </a:lnTo>
                  <a:lnTo>
                    <a:pt x="1013" y="542"/>
                  </a:lnTo>
                  <a:lnTo>
                    <a:pt x="1011" y="542"/>
                  </a:lnTo>
                  <a:lnTo>
                    <a:pt x="1009" y="542"/>
                  </a:lnTo>
                  <a:lnTo>
                    <a:pt x="1009" y="544"/>
                  </a:lnTo>
                  <a:lnTo>
                    <a:pt x="1011" y="544"/>
                  </a:lnTo>
                  <a:lnTo>
                    <a:pt x="1011" y="546"/>
                  </a:lnTo>
                  <a:lnTo>
                    <a:pt x="1011" y="547"/>
                  </a:lnTo>
                  <a:lnTo>
                    <a:pt x="1009" y="547"/>
                  </a:lnTo>
                  <a:lnTo>
                    <a:pt x="1009" y="549"/>
                  </a:lnTo>
                  <a:lnTo>
                    <a:pt x="1007" y="549"/>
                  </a:lnTo>
                  <a:lnTo>
                    <a:pt x="1006" y="549"/>
                  </a:lnTo>
                  <a:lnTo>
                    <a:pt x="1006" y="547"/>
                  </a:lnTo>
                  <a:lnTo>
                    <a:pt x="1004" y="547"/>
                  </a:lnTo>
                  <a:lnTo>
                    <a:pt x="1004" y="546"/>
                  </a:lnTo>
                  <a:lnTo>
                    <a:pt x="1002" y="544"/>
                  </a:lnTo>
                  <a:lnTo>
                    <a:pt x="1002" y="542"/>
                  </a:lnTo>
                  <a:lnTo>
                    <a:pt x="1000" y="542"/>
                  </a:lnTo>
                  <a:lnTo>
                    <a:pt x="998" y="542"/>
                  </a:lnTo>
                  <a:lnTo>
                    <a:pt x="998" y="544"/>
                  </a:lnTo>
                  <a:lnTo>
                    <a:pt x="996" y="544"/>
                  </a:lnTo>
                  <a:lnTo>
                    <a:pt x="994" y="544"/>
                  </a:lnTo>
                  <a:lnTo>
                    <a:pt x="992" y="544"/>
                  </a:lnTo>
                  <a:lnTo>
                    <a:pt x="992" y="546"/>
                  </a:lnTo>
                  <a:lnTo>
                    <a:pt x="990" y="547"/>
                  </a:lnTo>
                  <a:lnTo>
                    <a:pt x="990" y="549"/>
                  </a:lnTo>
                  <a:lnTo>
                    <a:pt x="990" y="551"/>
                  </a:lnTo>
                  <a:lnTo>
                    <a:pt x="988" y="551"/>
                  </a:lnTo>
                  <a:lnTo>
                    <a:pt x="986" y="551"/>
                  </a:lnTo>
                  <a:lnTo>
                    <a:pt x="984" y="551"/>
                  </a:lnTo>
                  <a:lnTo>
                    <a:pt x="984" y="553"/>
                  </a:lnTo>
                  <a:lnTo>
                    <a:pt x="983" y="553"/>
                  </a:lnTo>
                  <a:lnTo>
                    <a:pt x="983" y="551"/>
                  </a:lnTo>
                  <a:lnTo>
                    <a:pt x="981" y="551"/>
                  </a:lnTo>
                  <a:lnTo>
                    <a:pt x="981" y="549"/>
                  </a:lnTo>
                  <a:lnTo>
                    <a:pt x="981" y="547"/>
                  </a:lnTo>
                  <a:lnTo>
                    <a:pt x="981" y="546"/>
                  </a:lnTo>
                  <a:lnTo>
                    <a:pt x="979" y="546"/>
                  </a:lnTo>
                  <a:lnTo>
                    <a:pt x="977" y="546"/>
                  </a:lnTo>
                  <a:lnTo>
                    <a:pt x="977" y="547"/>
                  </a:lnTo>
                  <a:lnTo>
                    <a:pt x="975" y="547"/>
                  </a:lnTo>
                  <a:lnTo>
                    <a:pt x="975" y="549"/>
                  </a:lnTo>
                  <a:lnTo>
                    <a:pt x="975" y="551"/>
                  </a:lnTo>
                  <a:lnTo>
                    <a:pt x="973" y="551"/>
                  </a:lnTo>
                  <a:lnTo>
                    <a:pt x="971" y="551"/>
                  </a:lnTo>
                  <a:lnTo>
                    <a:pt x="971" y="549"/>
                  </a:lnTo>
                  <a:lnTo>
                    <a:pt x="969" y="549"/>
                  </a:lnTo>
                  <a:lnTo>
                    <a:pt x="967" y="547"/>
                  </a:lnTo>
                  <a:lnTo>
                    <a:pt x="967" y="546"/>
                  </a:lnTo>
                  <a:lnTo>
                    <a:pt x="967" y="544"/>
                  </a:lnTo>
                  <a:lnTo>
                    <a:pt x="967" y="542"/>
                  </a:lnTo>
                  <a:lnTo>
                    <a:pt x="967" y="540"/>
                  </a:lnTo>
                  <a:lnTo>
                    <a:pt x="967" y="538"/>
                  </a:lnTo>
                  <a:lnTo>
                    <a:pt x="965" y="538"/>
                  </a:lnTo>
                  <a:lnTo>
                    <a:pt x="965" y="536"/>
                  </a:lnTo>
                  <a:lnTo>
                    <a:pt x="963" y="536"/>
                  </a:lnTo>
                  <a:lnTo>
                    <a:pt x="961" y="536"/>
                  </a:lnTo>
                  <a:lnTo>
                    <a:pt x="959" y="536"/>
                  </a:lnTo>
                  <a:lnTo>
                    <a:pt x="959" y="538"/>
                  </a:lnTo>
                  <a:lnTo>
                    <a:pt x="959" y="540"/>
                  </a:lnTo>
                  <a:lnTo>
                    <a:pt x="959" y="542"/>
                  </a:lnTo>
                  <a:lnTo>
                    <a:pt x="959" y="544"/>
                  </a:lnTo>
                  <a:lnTo>
                    <a:pt x="959" y="546"/>
                  </a:lnTo>
                  <a:lnTo>
                    <a:pt x="959" y="547"/>
                  </a:lnTo>
                  <a:lnTo>
                    <a:pt x="958" y="547"/>
                  </a:lnTo>
                  <a:lnTo>
                    <a:pt x="958" y="551"/>
                  </a:lnTo>
                  <a:lnTo>
                    <a:pt x="956" y="551"/>
                  </a:lnTo>
                  <a:lnTo>
                    <a:pt x="956" y="553"/>
                  </a:lnTo>
                  <a:lnTo>
                    <a:pt x="954" y="553"/>
                  </a:lnTo>
                  <a:lnTo>
                    <a:pt x="952" y="553"/>
                  </a:lnTo>
                  <a:lnTo>
                    <a:pt x="952" y="551"/>
                  </a:lnTo>
                  <a:lnTo>
                    <a:pt x="952" y="549"/>
                  </a:lnTo>
                  <a:lnTo>
                    <a:pt x="952" y="547"/>
                  </a:lnTo>
                  <a:lnTo>
                    <a:pt x="952" y="546"/>
                  </a:lnTo>
                  <a:lnTo>
                    <a:pt x="950" y="544"/>
                  </a:lnTo>
                  <a:lnTo>
                    <a:pt x="948" y="544"/>
                  </a:lnTo>
                  <a:lnTo>
                    <a:pt x="948" y="546"/>
                  </a:lnTo>
                  <a:lnTo>
                    <a:pt x="946" y="546"/>
                  </a:lnTo>
                  <a:lnTo>
                    <a:pt x="946" y="547"/>
                  </a:lnTo>
                  <a:lnTo>
                    <a:pt x="946" y="549"/>
                  </a:lnTo>
                  <a:lnTo>
                    <a:pt x="946" y="551"/>
                  </a:lnTo>
                  <a:lnTo>
                    <a:pt x="946" y="553"/>
                  </a:lnTo>
                  <a:lnTo>
                    <a:pt x="946" y="555"/>
                  </a:lnTo>
                  <a:lnTo>
                    <a:pt x="944" y="555"/>
                  </a:lnTo>
                  <a:lnTo>
                    <a:pt x="944" y="557"/>
                  </a:lnTo>
                  <a:lnTo>
                    <a:pt x="942" y="557"/>
                  </a:lnTo>
                  <a:lnTo>
                    <a:pt x="940" y="555"/>
                  </a:lnTo>
                  <a:lnTo>
                    <a:pt x="938" y="553"/>
                  </a:lnTo>
                  <a:lnTo>
                    <a:pt x="938" y="551"/>
                  </a:lnTo>
                  <a:lnTo>
                    <a:pt x="936" y="551"/>
                  </a:lnTo>
                  <a:lnTo>
                    <a:pt x="935" y="551"/>
                  </a:lnTo>
                  <a:lnTo>
                    <a:pt x="935" y="549"/>
                  </a:lnTo>
                  <a:lnTo>
                    <a:pt x="933" y="549"/>
                  </a:lnTo>
                  <a:lnTo>
                    <a:pt x="931" y="549"/>
                  </a:lnTo>
                  <a:lnTo>
                    <a:pt x="929" y="547"/>
                  </a:lnTo>
                  <a:lnTo>
                    <a:pt x="927" y="547"/>
                  </a:lnTo>
                  <a:lnTo>
                    <a:pt x="927" y="546"/>
                  </a:lnTo>
                  <a:lnTo>
                    <a:pt x="925" y="544"/>
                  </a:lnTo>
                  <a:lnTo>
                    <a:pt x="925" y="542"/>
                  </a:lnTo>
                  <a:lnTo>
                    <a:pt x="923" y="542"/>
                  </a:lnTo>
                  <a:lnTo>
                    <a:pt x="923" y="544"/>
                  </a:lnTo>
                  <a:lnTo>
                    <a:pt x="923" y="546"/>
                  </a:lnTo>
                  <a:lnTo>
                    <a:pt x="923" y="547"/>
                  </a:lnTo>
                  <a:lnTo>
                    <a:pt x="923" y="549"/>
                  </a:lnTo>
                  <a:lnTo>
                    <a:pt x="923" y="551"/>
                  </a:lnTo>
                  <a:lnTo>
                    <a:pt x="923" y="553"/>
                  </a:lnTo>
                  <a:lnTo>
                    <a:pt x="923" y="555"/>
                  </a:lnTo>
                  <a:lnTo>
                    <a:pt x="921" y="555"/>
                  </a:lnTo>
                  <a:lnTo>
                    <a:pt x="919" y="555"/>
                  </a:lnTo>
                  <a:lnTo>
                    <a:pt x="917" y="553"/>
                  </a:lnTo>
                  <a:lnTo>
                    <a:pt x="917" y="551"/>
                  </a:lnTo>
                  <a:lnTo>
                    <a:pt x="915" y="549"/>
                  </a:lnTo>
                  <a:lnTo>
                    <a:pt x="913" y="549"/>
                  </a:lnTo>
                  <a:lnTo>
                    <a:pt x="911" y="549"/>
                  </a:lnTo>
                  <a:lnTo>
                    <a:pt x="908" y="547"/>
                  </a:lnTo>
                  <a:lnTo>
                    <a:pt x="906" y="547"/>
                  </a:lnTo>
                  <a:lnTo>
                    <a:pt x="906" y="549"/>
                  </a:lnTo>
                  <a:lnTo>
                    <a:pt x="904" y="551"/>
                  </a:lnTo>
                  <a:lnTo>
                    <a:pt x="904" y="553"/>
                  </a:lnTo>
                  <a:lnTo>
                    <a:pt x="902" y="553"/>
                  </a:lnTo>
                  <a:lnTo>
                    <a:pt x="900" y="553"/>
                  </a:lnTo>
                  <a:lnTo>
                    <a:pt x="898" y="551"/>
                  </a:lnTo>
                  <a:lnTo>
                    <a:pt x="896" y="551"/>
                  </a:lnTo>
                  <a:lnTo>
                    <a:pt x="894" y="549"/>
                  </a:lnTo>
                  <a:lnTo>
                    <a:pt x="892" y="549"/>
                  </a:lnTo>
                  <a:lnTo>
                    <a:pt x="890" y="549"/>
                  </a:lnTo>
                  <a:lnTo>
                    <a:pt x="890" y="551"/>
                  </a:lnTo>
                  <a:lnTo>
                    <a:pt x="892" y="551"/>
                  </a:lnTo>
                  <a:lnTo>
                    <a:pt x="892" y="553"/>
                  </a:lnTo>
                  <a:lnTo>
                    <a:pt x="894" y="553"/>
                  </a:lnTo>
                  <a:lnTo>
                    <a:pt x="894" y="555"/>
                  </a:lnTo>
                  <a:lnTo>
                    <a:pt x="894" y="557"/>
                  </a:lnTo>
                  <a:lnTo>
                    <a:pt x="892" y="557"/>
                  </a:lnTo>
                  <a:lnTo>
                    <a:pt x="890" y="557"/>
                  </a:lnTo>
                  <a:lnTo>
                    <a:pt x="888" y="557"/>
                  </a:lnTo>
                  <a:lnTo>
                    <a:pt x="887" y="557"/>
                  </a:lnTo>
                  <a:lnTo>
                    <a:pt x="885" y="557"/>
                  </a:lnTo>
                  <a:lnTo>
                    <a:pt x="883" y="557"/>
                  </a:lnTo>
                  <a:lnTo>
                    <a:pt x="881" y="557"/>
                  </a:lnTo>
                  <a:lnTo>
                    <a:pt x="881" y="559"/>
                  </a:lnTo>
                  <a:lnTo>
                    <a:pt x="879" y="559"/>
                  </a:lnTo>
                  <a:lnTo>
                    <a:pt x="879" y="561"/>
                  </a:lnTo>
                  <a:lnTo>
                    <a:pt x="881" y="561"/>
                  </a:lnTo>
                  <a:lnTo>
                    <a:pt x="881" y="563"/>
                  </a:lnTo>
                  <a:lnTo>
                    <a:pt x="879" y="563"/>
                  </a:lnTo>
                  <a:lnTo>
                    <a:pt x="879" y="565"/>
                  </a:lnTo>
                  <a:lnTo>
                    <a:pt x="877" y="565"/>
                  </a:lnTo>
                  <a:lnTo>
                    <a:pt x="875" y="563"/>
                  </a:lnTo>
                  <a:lnTo>
                    <a:pt x="875" y="565"/>
                  </a:lnTo>
                  <a:lnTo>
                    <a:pt x="873" y="565"/>
                  </a:lnTo>
                  <a:lnTo>
                    <a:pt x="873" y="563"/>
                  </a:lnTo>
                  <a:lnTo>
                    <a:pt x="871" y="563"/>
                  </a:lnTo>
                  <a:lnTo>
                    <a:pt x="869" y="563"/>
                  </a:lnTo>
                  <a:lnTo>
                    <a:pt x="867" y="563"/>
                  </a:lnTo>
                  <a:lnTo>
                    <a:pt x="867" y="561"/>
                  </a:lnTo>
                  <a:lnTo>
                    <a:pt x="867" y="559"/>
                  </a:lnTo>
                  <a:lnTo>
                    <a:pt x="869" y="559"/>
                  </a:lnTo>
                  <a:lnTo>
                    <a:pt x="869" y="557"/>
                  </a:lnTo>
                  <a:lnTo>
                    <a:pt x="871" y="557"/>
                  </a:lnTo>
                  <a:lnTo>
                    <a:pt x="871" y="555"/>
                  </a:lnTo>
                  <a:lnTo>
                    <a:pt x="871" y="553"/>
                  </a:lnTo>
                  <a:lnTo>
                    <a:pt x="871" y="551"/>
                  </a:lnTo>
                  <a:lnTo>
                    <a:pt x="871" y="549"/>
                  </a:lnTo>
                  <a:lnTo>
                    <a:pt x="869" y="549"/>
                  </a:lnTo>
                  <a:lnTo>
                    <a:pt x="867" y="549"/>
                  </a:lnTo>
                  <a:lnTo>
                    <a:pt x="865" y="549"/>
                  </a:lnTo>
                  <a:lnTo>
                    <a:pt x="865" y="551"/>
                  </a:lnTo>
                  <a:lnTo>
                    <a:pt x="865" y="553"/>
                  </a:lnTo>
                  <a:lnTo>
                    <a:pt x="865" y="555"/>
                  </a:lnTo>
                  <a:lnTo>
                    <a:pt x="865" y="557"/>
                  </a:lnTo>
                  <a:lnTo>
                    <a:pt x="863" y="557"/>
                  </a:lnTo>
                  <a:lnTo>
                    <a:pt x="863" y="559"/>
                  </a:lnTo>
                  <a:lnTo>
                    <a:pt x="862" y="559"/>
                  </a:lnTo>
                  <a:lnTo>
                    <a:pt x="860" y="559"/>
                  </a:lnTo>
                  <a:lnTo>
                    <a:pt x="860" y="557"/>
                  </a:lnTo>
                  <a:lnTo>
                    <a:pt x="858" y="557"/>
                  </a:lnTo>
                  <a:lnTo>
                    <a:pt x="856" y="555"/>
                  </a:lnTo>
                  <a:lnTo>
                    <a:pt x="854" y="555"/>
                  </a:lnTo>
                  <a:lnTo>
                    <a:pt x="852" y="553"/>
                  </a:lnTo>
                  <a:lnTo>
                    <a:pt x="852" y="551"/>
                  </a:lnTo>
                  <a:lnTo>
                    <a:pt x="850" y="549"/>
                  </a:lnTo>
                  <a:lnTo>
                    <a:pt x="850" y="547"/>
                  </a:lnTo>
                  <a:lnTo>
                    <a:pt x="848" y="546"/>
                  </a:lnTo>
                  <a:lnTo>
                    <a:pt x="846" y="544"/>
                  </a:lnTo>
                  <a:lnTo>
                    <a:pt x="844" y="544"/>
                  </a:lnTo>
                  <a:lnTo>
                    <a:pt x="842" y="544"/>
                  </a:lnTo>
                  <a:lnTo>
                    <a:pt x="842" y="546"/>
                  </a:lnTo>
                  <a:lnTo>
                    <a:pt x="842" y="547"/>
                  </a:lnTo>
                  <a:lnTo>
                    <a:pt x="844" y="547"/>
                  </a:lnTo>
                  <a:lnTo>
                    <a:pt x="844" y="549"/>
                  </a:lnTo>
                  <a:lnTo>
                    <a:pt x="844" y="551"/>
                  </a:lnTo>
                  <a:lnTo>
                    <a:pt x="844" y="553"/>
                  </a:lnTo>
                  <a:lnTo>
                    <a:pt x="844" y="555"/>
                  </a:lnTo>
                  <a:lnTo>
                    <a:pt x="844" y="557"/>
                  </a:lnTo>
                  <a:lnTo>
                    <a:pt x="842" y="559"/>
                  </a:lnTo>
                  <a:lnTo>
                    <a:pt x="842" y="561"/>
                  </a:lnTo>
                  <a:lnTo>
                    <a:pt x="840" y="563"/>
                  </a:lnTo>
                  <a:lnTo>
                    <a:pt x="839" y="565"/>
                  </a:lnTo>
                  <a:lnTo>
                    <a:pt x="837" y="565"/>
                  </a:lnTo>
                  <a:lnTo>
                    <a:pt x="837" y="563"/>
                  </a:lnTo>
                  <a:lnTo>
                    <a:pt x="837" y="561"/>
                  </a:lnTo>
                  <a:lnTo>
                    <a:pt x="837" y="559"/>
                  </a:lnTo>
                  <a:lnTo>
                    <a:pt x="837" y="557"/>
                  </a:lnTo>
                  <a:lnTo>
                    <a:pt x="839" y="557"/>
                  </a:lnTo>
                  <a:lnTo>
                    <a:pt x="839" y="555"/>
                  </a:lnTo>
                  <a:lnTo>
                    <a:pt x="839" y="553"/>
                  </a:lnTo>
                  <a:lnTo>
                    <a:pt x="837" y="551"/>
                  </a:lnTo>
                  <a:lnTo>
                    <a:pt x="837" y="549"/>
                  </a:lnTo>
                  <a:lnTo>
                    <a:pt x="835" y="549"/>
                  </a:lnTo>
                  <a:lnTo>
                    <a:pt x="833" y="549"/>
                  </a:lnTo>
                  <a:lnTo>
                    <a:pt x="831" y="549"/>
                  </a:lnTo>
                  <a:lnTo>
                    <a:pt x="829" y="547"/>
                  </a:lnTo>
                  <a:lnTo>
                    <a:pt x="827" y="549"/>
                  </a:lnTo>
                  <a:lnTo>
                    <a:pt x="825" y="549"/>
                  </a:lnTo>
                  <a:lnTo>
                    <a:pt x="823" y="549"/>
                  </a:lnTo>
                  <a:lnTo>
                    <a:pt x="821" y="549"/>
                  </a:lnTo>
                  <a:lnTo>
                    <a:pt x="819" y="549"/>
                  </a:lnTo>
                  <a:lnTo>
                    <a:pt x="819" y="551"/>
                  </a:lnTo>
                  <a:lnTo>
                    <a:pt x="821" y="551"/>
                  </a:lnTo>
                  <a:lnTo>
                    <a:pt x="823" y="551"/>
                  </a:lnTo>
                  <a:lnTo>
                    <a:pt x="823" y="549"/>
                  </a:lnTo>
                  <a:lnTo>
                    <a:pt x="825" y="549"/>
                  </a:lnTo>
                  <a:lnTo>
                    <a:pt x="827" y="549"/>
                  </a:lnTo>
                  <a:lnTo>
                    <a:pt x="827" y="551"/>
                  </a:lnTo>
                  <a:lnTo>
                    <a:pt x="829" y="551"/>
                  </a:lnTo>
                  <a:lnTo>
                    <a:pt x="829" y="553"/>
                  </a:lnTo>
                  <a:lnTo>
                    <a:pt x="829" y="555"/>
                  </a:lnTo>
                  <a:lnTo>
                    <a:pt x="827" y="555"/>
                  </a:lnTo>
                  <a:lnTo>
                    <a:pt x="827" y="557"/>
                  </a:lnTo>
                  <a:lnTo>
                    <a:pt x="827" y="559"/>
                  </a:lnTo>
                  <a:lnTo>
                    <a:pt x="825" y="559"/>
                  </a:lnTo>
                  <a:lnTo>
                    <a:pt x="823" y="559"/>
                  </a:lnTo>
                  <a:lnTo>
                    <a:pt x="821" y="559"/>
                  </a:lnTo>
                  <a:lnTo>
                    <a:pt x="819" y="557"/>
                  </a:lnTo>
                  <a:lnTo>
                    <a:pt x="817" y="559"/>
                  </a:lnTo>
                  <a:lnTo>
                    <a:pt x="816" y="559"/>
                  </a:lnTo>
                  <a:lnTo>
                    <a:pt x="814" y="559"/>
                  </a:lnTo>
                  <a:lnTo>
                    <a:pt x="812" y="559"/>
                  </a:lnTo>
                  <a:lnTo>
                    <a:pt x="812" y="561"/>
                  </a:lnTo>
                  <a:lnTo>
                    <a:pt x="810" y="561"/>
                  </a:lnTo>
                  <a:lnTo>
                    <a:pt x="808" y="561"/>
                  </a:lnTo>
                  <a:lnTo>
                    <a:pt x="806" y="561"/>
                  </a:lnTo>
                  <a:lnTo>
                    <a:pt x="804" y="561"/>
                  </a:lnTo>
                  <a:lnTo>
                    <a:pt x="802" y="563"/>
                  </a:lnTo>
                  <a:lnTo>
                    <a:pt x="800" y="561"/>
                  </a:lnTo>
                  <a:lnTo>
                    <a:pt x="798" y="561"/>
                  </a:lnTo>
                  <a:lnTo>
                    <a:pt x="796" y="561"/>
                  </a:lnTo>
                  <a:lnTo>
                    <a:pt x="794" y="561"/>
                  </a:lnTo>
                  <a:lnTo>
                    <a:pt x="792" y="561"/>
                  </a:lnTo>
                  <a:lnTo>
                    <a:pt x="791" y="561"/>
                  </a:lnTo>
                  <a:lnTo>
                    <a:pt x="791" y="563"/>
                  </a:lnTo>
                  <a:lnTo>
                    <a:pt x="789" y="563"/>
                  </a:lnTo>
                  <a:lnTo>
                    <a:pt x="787" y="565"/>
                  </a:lnTo>
                  <a:lnTo>
                    <a:pt x="787" y="567"/>
                  </a:lnTo>
                  <a:lnTo>
                    <a:pt x="785" y="569"/>
                  </a:lnTo>
                  <a:lnTo>
                    <a:pt x="783" y="567"/>
                  </a:lnTo>
                  <a:lnTo>
                    <a:pt x="783" y="565"/>
                  </a:lnTo>
                  <a:lnTo>
                    <a:pt x="783" y="563"/>
                  </a:lnTo>
                  <a:lnTo>
                    <a:pt x="781" y="563"/>
                  </a:lnTo>
                  <a:lnTo>
                    <a:pt x="779" y="563"/>
                  </a:lnTo>
                  <a:lnTo>
                    <a:pt x="779" y="561"/>
                  </a:lnTo>
                  <a:lnTo>
                    <a:pt x="777" y="561"/>
                  </a:lnTo>
                  <a:lnTo>
                    <a:pt x="775" y="561"/>
                  </a:lnTo>
                  <a:lnTo>
                    <a:pt x="773" y="561"/>
                  </a:lnTo>
                  <a:lnTo>
                    <a:pt x="771" y="563"/>
                  </a:lnTo>
                  <a:lnTo>
                    <a:pt x="769" y="565"/>
                  </a:lnTo>
                  <a:lnTo>
                    <a:pt x="768" y="565"/>
                  </a:lnTo>
                  <a:lnTo>
                    <a:pt x="766" y="565"/>
                  </a:lnTo>
                  <a:lnTo>
                    <a:pt x="764" y="565"/>
                  </a:lnTo>
                  <a:lnTo>
                    <a:pt x="762" y="565"/>
                  </a:lnTo>
                  <a:lnTo>
                    <a:pt x="760" y="563"/>
                  </a:lnTo>
                  <a:lnTo>
                    <a:pt x="758" y="563"/>
                  </a:lnTo>
                  <a:lnTo>
                    <a:pt x="756" y="561"/>
                  </a:lnTo>
                  <a:lnTo>
                    <a:pt x="754" y="559"/>
                  </a:lnTo>
                  <a:lnTo>
                    <a:pt x="752" y="559"/>
                  </a:lnTo>
                  <a:lnTo>
                    <a:pt x="752" y="557"/>
                  </a:lnTo>
                  <a:lnTo>
                    <a:pt x="752" y="555"/>
                  </a:lnTo>
                  <a:lnTo>
                    <a:pt x="752" y="553"/>
                  </a:lnTo>
                  <a:lnTo>
                    <a:pt x="750" y="553"/>
                  </a:lnTo>
                  <a:lnTo>
                    <a:pt x="750" y="551"/>
                  </a:lnTo>
                  <a:lnTo>
                    <a:pt x="750" y="549"/>
                  </a:lnTo>
                  <a:lnTo>
                    <a:pt x="748" y="549"/>
                  </a:lnTo>
                  <a:lnTo>
                    <a:pt x="748" y="547"/>
                  </a:lnTo>
                  <a:lnTo>
                    <a:pt x="746" y="547"/>
                  </a:lnTo>
                  <a:lnTo>
                    <a:pt x="746" y="546"/>
                  </a:lnTo>
                  <a:lnTo>
                    <a:pt x="744" y="546"/>
                  </a:lnTo>
                  <a:lnTo>
                    <a:pt x="743" y="546"/>
                  </a:lnTo>
                  <a:lnTo>
                    <a:pt x="743" y="547"/>
                  </a:lnTo>
                  <a:lnTo>
                    <a:pt x="743" y="549"/>
                  </a:lnTo>
                  <a:lnTo>
                    <a:pt x="743" y="551"/>
                  </a:lnTo>
                  <a:lnTo>
                    <a:pt x="741" y="551"/>
                  </a:lnTo>
                  <a:lnTo>
                    <a:pt x="739" y="551"/>
                  </a:lnTo>
                  <a:lnTo>
                    <a:pt x="737" y="551"/>
                  </a:lnTo>
                  <a:lnTo>
                    <a:pt x="735" y="551"/>
                  </a:lnTo>
                  <a:lnTo>
                    <a:pt x="733" y="549"/>
                  </a:lnTo>
                  <a:lnTo>
                    <a:pt x="731" y="549"/>
                  </a:lnTo>
                  <a:lnTo>
                    <a:pt x="729" y="549"/>
                  </a:lnTo>
                  <a:lnTo>
                    <a:pt x="727" y="551"/>
                  </a:lnTo>
                  <a:lnTo>
                    <a:pt x="725" y="551"/>
                  </a:lnTo>
                  <a:lnTo>
                    <a:pt x="725" y="553"/>
                  </a:lnTo>
                  <a:lnTo>
                    <a:pt x="725" y="555"/>
                  </a:lnTo>
                  <a:lnTo>
                    <a:pt x="723" y="557"/>
                  </a:lnTo>
                  <a:lnTo>
                    <a:pt x="723" y="559"/>
                  </a:lnTo>
                  <a:lnTo>
                    <a:pt x="725" y="561"/>
                  </a:lnTo>
                  <a:lnTo>
                    <a:pt x="725" y="563"/>
                  </a:lnTo>
                  <a:lnTo>
                    <a:pt x="725" y="565"/>
                  </a:lnTo>
                  <a:lnTo>
                    <a:pt x="725" y="567"/>
                  </a:lnTo>
                  <a:lnTo>
                    <a:pt x="727" y="567"/>
                  </a:lnTo>
                  <a:lnTo>
                    <a:pt x="727" y="569"/>
                  </a:lnTo>
                  <a:lnTo>
                    <a:pt x="729" y="569"/>
                  </a:lnTo>
                  <a:lnTo>
                    <a:pt x="729" y="571"/>
                  </a:lnTo>
                  <a:lnTo>
                    <a:pt x="731" y="571"/>
                  </a:lnTo>
                  <a:lnTo>
                    <a:pt x="731" y="572"/>
                  </a:lnTo>
                  <a:lnTo>
                    <a:pt x="729" y="574"/>
                  </a:lnTo>
                  <a:lnTo>
                    <a:pt x="729" y="576"/>
                  </a:lnTo>
                  <a:lnTo>
                    <a:pt x="727" y="576"/>
                  </a:lnTo>
                  <a:lnTo>
                    <a:pt x="727" y="578"/>
                  </a:lnTo>
                  <a:lnTo>
                    <a:pt x="725" y="578"/>
                  </a:lnTo>
                  <a:lnTo>
                    <a:pt x="723" y="576"/>
                  </a:lnTo>
                  <a:lnTo>
                    <a:pt x="721" y="576"/>
                  </a:lnTo>
                  <a:lnTo>
                    <a:pt x="720" y="574"/>
                  </a:lnTo>
                  <a:lnTo>
                    <a:pt x="720" y="572"/>
                  </a:lnTo>
                  <a:lnTo>
                    <a:pt x="718" y="572"/>
                  </a:lnTo>
                  <a:lnTo>
                    <a:pt x="718" y="571"/>
                  </a:lnTo>
                  <a:lnTo>
                    <a:pt x="718" y="569"/>
                  </a:lnTo>
                  <a:lnTo>
                    <a:pt x="716" y="569"/>
                  </a:lnTo>
                  <a:lnTo>
                    <a:pt x="716" y="567"/>
                  </a:lnTo>
                  <a:lnTo>
                    <a:pt x="714" y="567"/>
                  </a:lnTo>
                  <a:lnTo>
                    <a:pt x="714" y="565"/>
                  </a:lnTo>
                  <a:lnTo>
                    <a:pt x="712" y="563"/>
                  </a:lnTo>
                  <a:lnTo>
                    <a:pt x="710" y="563"/>
                  </a:lnTo>
                  <a:lnTo>
                    <a:pt x="708" y="565"/>
                  </a:lnTo>
                  <a:lnTo>
                    <a:pt x="706" y="567"/>
                  </a:lnTo>
                  <a:lnTo>
                    <a:pt x="708" y="569"/>
                  </a:lnTo>
                  <a:lnTo>
                    <a:pt x="708" y="571"/>
                  </a:lnTo>
                  <a:lnTo>
                    <a:pt x="708" y="572"/>
                  </a:lnTo>
                  <a:lnTo>
                    <a:pt x="708" y="574"/>
                  </a:lnTo>
                  <a:lnTo>
                    <a:pt x="706" y="576"/>
                  </a:lnTo>
                  <a:lnTo>
                    <a:pt x="704" y="576"/>
                  </a:lnTo>
                  <a:lnTo>
                    <a:pt x="702" y="576"/>
                  </a:lnTo>
                  <a:lnTo>
                    <a:pt x="700" y="576"/>
                  </a:lnTo>
                  <a:lnTo>
                    <a:pt x="700" y="574"/>
                  </a:lnTo>
                  <a:lnTo>
                    <a:pt x="698" y="572"/>
                  </a:lnTo>
                  <a:lnTo>
                    <a:pt x="698" y="571"/>
                  </a:lnTo>
                  <a:lnTo>
                    <a:pt x="696" y="571"/>
                  </a:lnTo>
                  <a:lnTo>
                    <a:pt x="696" y="569"/>
                  </a:lnTo>
                  <a:lnTo>
                    <a:pt x="695" y="569"/>
                  </a:lnTo>
                  <a:lnTo>
                    <a:pt x="695" y="571"/>
                  </a:lnTo>
                  <a:lnTo>
                    <a:pt x="693" y="571"/>
                  </a:lnTo>
                  <a:lnTo>
                    <a:pt x="691" y="572"/>
                  </a:lnTo>
                  <a:lnTo>
                    <a:pt x="689" y="572"/>
                  </a:lnTo>
                  <a:lnTo>
                    <a:pt x="687" y="572"/>
                  </a:lnTo>
                  <a:lnTo>
                    <a:pt x="685" y="574"/>
                  </a:lnTo>
                  <a:lnTo>
                    <a:pt x="683" y="574"/>
                  </a:lnTo>
                  <a:lnTo>
                    <a:pt x="683" y="576"/>
                  </a:lnTo>
                  <a:lnTo>
                    <a:pt x="681" y="578"/>
                  </a:lnTo>
                  <a:lnTo>
                    <a:pt x="681" y="580"/>
                  </a:lnTo>
                  <a:lnTo>
                    <a:pt x="679" y="582"/>
                  </a:lnTo>
                  <a:lnTo>
                    <a:pt x="679" y="584"/>
                  </a:lnTo>
                  <a:lnTo>
                    <a:pt x="677" y="584"/>
                  </a:lnTo>
                  <a:lnTo>
                    <a:pt x="677" y="586"/>
                  </a:lnTo>
                  <a:lnTo>
                    <a:pt x="675" y="586"/>
                  </a:lnTo>
                  <a:lnTo>
                    <a:pt x="675" y="588"/>
                  </a:lnTo>
                  <a:lnTo>
                    <a:pt x="672" y="588"/>
                  </a:lnTo>
                  <a:lnTo>
                    <a:pt x="672" y="590"/>
                  </a:lnTo>
                  <a:lnTo>
                    <a:pt x="670" y="590"/>
                  </a:lnTo>
                  <a:lnTo>
                    <a:pt x="668" y="588"/>
                  </a:lnTo>
                  <a:lnTo>
                    <a:pt x="666" y="588"/>
                  </a:lnTo>
                  <a:lnTo>
                    <a:pt x="666" y="586"/>
                  </a:lnTo>
                  <a:lnTo>
                    <a:pt x="664" y="586"/>
                  </a:lnTo>
                  <a:lnTo>
                    <a:pt x="662" y="586"/>
                  </a:lnTo>
                  <a:lnTo>
                    <a:pt x="662" y="588"/>
                  </a:lnTo>
                  <a:lnTo>
                    <a:pt x="660" y="588"/>
                  </a:lnTo>
                  <a:lnTo>
                    <a:pt x="658" y="588"/>
                  </a:lnTo>
                  <a:lnTo>
                    <a:pt x="656" y="588"/>
                  </a:lnTo>
                  <a:lnTo>
                    <a:pt x="654" y="588"/>
                  </a:lnTo>
                  <a:lnTo>
                    <a:pt x="652" y="588"/>
                  </a:lnTo>
                  <a:lnTo>
                    <a:pt x="654" y="590"/>
                  </a:lnTo>
                  <a:lnTo>
                    <a:pt x="656" y="592"/>
                  </a:lnTo>
                  <a:lnTo>
                    <a:pt x="656" y="594"/>
                  </a:lnTo>
                  <a:lnTo>
                    <a:pt x="656" y="595"/>
                  </a:lnTo>
                  <a:lnTo>
                    <a:pt x="656" y="597"/>
                  </a:lnTo>
                  <a:lnTo>
                    <a:pt x="654" y="597"/>
                  </a:lnTo>
                  <a:lnTo>
                    <a:pt x="654" y="599"/>
                  </a:lnTo>
                  <a:lnTo>
                    <a:pt x="652" y="599"/>
                  </a:lnTo>
                  <a:lnTo>
                    <a:pt x="650" y="599"/>
                  </a:lnTo>
                  <a:lnTo>
                    <a:pt x="648" y="599"/>
                  </a:lnTo>
                  <a:lnTo>
                    <a:pt x="647" y="599"/>
                  </a:lnTo>
                  <a:lnTo>
                    <a:pt x="645" y="599"/>
                  </a:lnTo>
                  <a:lnTo>
                    <a:pt x="643" y="599"/>
                  </a:lnTo>
                  <a:lnTo>
                    <a:pt x="643" y="597"/>
                  </a:lnTo>
                  <a:lnTo>
                    <a:pt x="641" y="597"/>
                  </a:lnTo>
                  <a:lnTo>
                    <a:pt x="641" y="595"/>
                  </a:lnTo>
                  <a:lnTo>
                    <a:pt x="639" y="595"/>
                  </a:lnTo>
                  <a:lnTo>
                    <a:pt x="637" y="595"/>
                  </a:lnTo>
                  <a:lnTo>
                    <a:pt x="635" y="595"/>
                  </a:lnTo>
                  <a:lnTo>
                    <a:pt x="635" y="597"/>
                  </a:lnTo>
                  <a:lnTo>
                    <a:pt x="635" y="599"/>
                  </a:lnTo>
                  <a:lnTo>
                    <a:pt x="637" y="599"/>
                  </a:lnTo>
                  <a:lnTo>
                    <a:pt x="637" y="601"/>
                  </a:lnTo>
                  <a:lnTo>
                    <a:pt x="639" y="601"/>
                  </a:lnTo>
                  <a:lnTo>
                    <a:pt x="641" y="601"/>
                  </a:lnTo>
                  <a:lnTo>
                    <a:pt x="643" y="601"/>
                  </a:lnTo>
                  <a:lnTo>
                    <a:pt x="645" y="603"/>
                  </a:lnTo>
                  <a:lnTo>
                    <a:pt x="647" y="603"/>
                  </a:lnTo>
                  <a:lnTo>
                    <a:pt x="647" y="605"/>
                  </a:lnTo>
                  <a:lnTo>
                    <a:pt x="647" y="607"/>
                  </a:lnTo>
                  <a:lnTo>
                    <a:pt x="647" y="609"/>
                  </a:lnTo>
                  <a:lnTo>
                    <a:pt x="645" y="609"/>
                  </a:lnTo>
                  <a:lnTo>
                    <a:pt x="645" y="611"/>
                  </a:lnTo>
                  <a:lnTo>
                    <a:pt x="643" y="611"/>
                  </a:lnTo>
                  <a:lnTo>
                    <a:pt x="641" y="611"/>
                  </a:lnTo>
                  <a:lnTo>
                    <a:pt x="639" y="609"/>
                  </a:lnTo>
                  <a:lnTo>
                    <a:pt x="639" y="607"/>
                  </a:lnTo>
                  <a:lnTo>
                    <a:pt x="637" y="605"/>
                  </a:lnTo>
                  <a:lnTo>
                    <a:pt x="635" y="603"/>
                  </a:lnTo>
                  <a:lnTo>
                    <a:pt x="633" y="601"/>
                  </a:lnTo>
                  <a:lnTo>
                    <a:pt x="631" y="599"/>
                  </a:lnTo>
                  <a:lnTo>
                    <a:pt x="629" y="599"/>
                  </a:lnTo>
                  <a:lnTo>
                    <a:pt x="629" y="601"/>
                  </a:lnTo>
                  <a:lnTo>
                    <a:pt x="627" y="601"/>
                  </a:lnTo>
                  <a:lnTo>
                    <a:pt x="627" y="603"/>
                  </a:lnTo>
                  <a:lnTo>
                    <a:pt x="627" y="605"/>
                  </a:lnTo>
                  <a:lnTo>
                    <a:pt x="629" y="605"/>
                  </a:lnTo>
                  <a:lnTo>
                    <a:pt x="629" y="607"/>
                  </a:lnTo>
                  <a:lnTo>
                    <a:pt x="631" y="607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29" y="611"/>
                  </a:lnTo>
                  <a:lnTo>
                    <a:pt x="627" y="611"/>
                  </a:lnTo>
                  <a:lnTo>
                    <a:pt x="625" y="611"/>
                  </a:lnTo>
                  <a:lnTo>
                    <a:pt x="625" y="609"/>
                  </a:lnTo>
                  <a:lnTo>
                    <a:pt x="624" y="611"/>
                  </a:lnTo>
                  <a:lnTo>
                    <a:pt x="622" y="613"/>
                  </a:lnTo>
                  <a:lnTo>
                    <a:pt x="624" y="615"/>
                  </a:lnTo>
                  <a:lnTo>
                    <a:pt x="624" y="617"/>
                  </a:lnTo>
                  <a:lnTo>
                    <a:pt x="624" y="619"/>
                  </a:lnTo>
                  <a:lnTo>
                    <a:pt x="624" y="620"/>
                  </a:lnTo>
                  <a:lnTo>
                    <a:pt x="624" y="622"/>
                  </a:lnTo>
                  <a:lnTo>
                    <a:pt x="624" y="624"/>
                  </a:lnTo>
                  <a:lnTo>
                    <a:pt x="625" y="624"/>
                  </a:lnTo>
                  <a:lnTo>
                    <a:pt x="624" y="626"/>
                  </a:lnTo>
                  <a:lnTo>
                    <a:pt x="624" y="628"/>
                  </a:lnTo>
                  <a:lnTo>
                    <a:pt x="622" y="628"/>
                  </a:lnTo>
                  <a:lnTo>
                    <a:pt x="620" y="628"/>
                  </a:lnTo>
                  <a:lnTo>
                    <a:pt x="620" y="626"/>
                  </a:lnTo>
                  <a:lnTo>
                    <a:pt x="620" y="624"/>
                  </a:lnTo>
                  <a:lnTo>
                    <a:pt x="622" y="624"/>
                  </a:lnTo>
                  <a:lnTo>
                    <a:pt x="622" y="622"/>
                  </a:lnTo>
                  <a:lnTo>
                    <a:pt x="620" y="620"/>
                  </a:lnTo>
                  <a:lnTo>
                    <a:pt x="620" y="619"/>
                  </a:lnTo>
                  <a:lnTo>
                    <a:pt x="618" y="619"/>
                  </a:lnTo>
                  <a:lnTo>
                    <a:pt x="618" y="617"/>
                  </a:lnTo>
                  <a:lnTo>
                    <a:pt x="616" y="617"/>
                  </a:lnTo>
                  <a:lnTo>
                    <a:pt x="616" y="615"/>
                  </a:lnTo>
                  <a:lnTo>
                    <a:pt x="614" y="615"/>
                  </a:lnTo>
                  <a:lnTo>
                    <a:pt x="614" y="617"/>
                  </a:lnTo>
                  <a:lnTo>
                    <a:pt x="612" y="617"/>
                  </a:lnTo>
                  <a:lnTo>
                    <a:pt x="610" y="619"/>
                  </a:lnTo>
                  <a:lnTo>
                    <a:pt x="608" y="620"/>
                  </a:lnTo>
                  <a:lnTo>
                    <a:pt x="606" y="622"/>
                  </a:lnTo>
                  <a:lnTo>
                    <a:pt x="606" y="624"/>
                  </a:lnTo>
                  <a:lnTo>
                    <a:pt x="608" y="626"/>
                  </a:lnTo>
                  <a:lnTo>
                    <a:pt x="608" y="628"/>
                  </a:lnTo>
                  <a:lnTo>
                    <a:pt x="608" y="630"/>
                  </a:lnTo>
                  <a:lnTo>
                    <a:pt x="606" y="630"/>
                  </a:lnTo>
                  <a:lnTo>
                    <a:pt x="604" y="630"/>
                  </a:lnTo>
                  <a:lnTo>
                    <a:pt x="602" y="630"/>
                  </a:lnTo>
                  <a:lnTo>
                    <a:pt x="602" y="628"/>
                  </a:lnTo>
                  <a:lnTo>
                    <a:pt x="600" y="628"/>
                  </a:lnTo>
                  <a:lnTo>
                    <a:pt x="600" y="626"/>
                  </a:lnTo>
                  <a:lnTo>
                    <a:pt x="600" y="624"/>
                  </a:lnTo>
                  <a:lnTo>
                    <a:pt x="602" y="624"/>
                  </a:lnTo>
                  <a:lnTo>
                    <a:pt x="602" y="622"/>
                  </a:lnTo>
                  <a:lnTo>
                    <a:pt x="602" y="620"/>
                  </a:lnTo>
                  <a:lnTo>
                    <a:pt x="600" y="620"/>
                  </a:lnTo>
                  <a:lnTo>
                    <a:pt x="600" y="619"/>
                  </a:lnTo>
                  <a:lnTo>
                    <a:pt x="599" y="619"/>
                  </a:lnTo>
                  <a:lnTo>
                    <a:pt x="597" y="617"/>
                  </a:lnTo>
                  <a:lnTo>
                    <a:pt x="595" y="617"/>
                  </a:lnTo>
                  <a:lnTo>
                    <a:pt x="593" y="617"/>
                  </a:lnTo>
                  <a:lnTo>
                    <a:pt x="591" y="619"/>
                  </a:lnTo>
                  <a:lnTo>
                    <a:pt x="589" y="620"/>
                  </a:lnTo>
                  <a:lnTo>
                    <a:pt x="589" y="622"/>
                  </a:lnTo>
                  <a:lnTo>
                    <a:pt x="589" y="624"/>
                  </a:lnTo>
                  <a:lnTo>
                    <a:pt x="587" y="624"/>
                  </a:lnTo>
                  <a:lnTo>
                    <a:pt x="587" y="626"/>
                  </a:lnTo>
                  <a:lnTo>
                    <a:pt x="587" y="628"/>
                  </a:lnTo>
                  <a:lnTo>
                    <a:pt x="585" y="628"/>
                  </a:lnTo>
                  <a:lnTo>
                    <a:pt x="585" y="630"/>
                  </a:lnTo>
                  <a:lnTo>
                    <a:pt x="583" y="630"/>
                  </a:lnTo>
                  <a:lnTo>
                    <a:pt x="581" y="630"/>
                  </a:lnTo>
                  <a:lnTo>
                    <a:pt x="581" y="632"/>
                  </a:lnTo>
                  <a:lnTo>
                    <a:pt x="579" y="632"/>
                  </a:lnTo>
                  <a:lnTo>
                    <a:pt x="577" y="632"/>
                  </a:lnTo>
                  <a:lnTo>
                    <a:pt x="576" y="630"/>
                  </a:lnTo>
                  <a:lnTo>
                    <a:pt x="574" y="630"/>
                  </a:lnTo>
                  <a:lnTo>
                    <a:pt x="574" y="628"/>
                  </a:lnTo>
                  <a:lnTo>
                    <a:pt x="572" y="628"/>
                  </a:lnTo>
                  <a:lnTo>
                    <a:pt x="570" y="628"/>
                  </a:lnTo>
                  <a:lnTo>
                    <a:pt x="568" y="626"/>
                  </a:lnTo>
                  <a:lnTo>
                    <a:pt x="568" y="624"/>
                  </a:lnTo>
                  <a:lnTo>
                    <a:pt x="568" y="622"/>
                  </a:lnTo>
                  <a:lnTo>
                    <a:pt x="568" y="620"/>
                  </a:lnTo>
                  <a:lnTo>
                    <a:pt x="566" y="620"/>
                  </a:lnTo>
                  <a:lnTo>
                    <a:pt x="566" y="619"/>
                  </a:lnTo>
                  <a:lnTo>
                    <a:pt x="564" y="619"/>
                  </a:lnTo>
                  <a:lnTo>
                    <a:pt x="562" y="619"/>
                  </a:lnTo>
                  <a:lnTo>
                    <a:pt x="560" y="619"/>
                  </a:lnTo>
                  <a:lnTo>
                    <a:pt x="560" y="620"/>
                  </a:lnTo>
                  <a:lnTo>
                    <a:pt x="558" y="620"/>
                  </a:lnTo>
                  <a:lnTo>
                    <a:pt x="556" y="622"/>
                  </a:lnTo>
                  <a:lnTo>
                    <a:pt x="554" y="622"/>
                  </a:lnTo>
                  <a:lnTo>
                    <a:pt x="552" y="624"/>
                  </a:lnTo>
                  <a:lnTo>
                    <a:pt x="551" y="624"/>
                  </a:lnTo>
                  <a:lnTo>
                    <a:pt x="551" y="626"/>
                  </a:lnTo>
                  <a:lnTo>
                    <a:pt x="549" y="628"/>
                  </a:lnTo>
                  <a:lnTo>
                    <a:pt x="547" y="628"/>
                  </a:lnTo>
                  <a:lnTo>
                    <a:pt x="547" y="630"/>
                  </a:lnTo>
                  <a:lnTo>
                    <a:pt x="545" y="630"/>
                  </a:lnTo>
                  <a:lnTo>
                    <a:pt x="543" y="630"/>
                  </a:lnTo>
                  <a:lnTo>
                    <a:pt x="541" y="630"/>
                  </a:lnTo>
                  <a:lnTo>
                    <a:pt x="541" y="632"/>
                  </a:lnTo>
                  <a:lnTo>
                    <a:pt x="539" y="632"/>
                  </a:lnTo>
                  <a:lnTo>
                    <a:pt x="539" y="634"/>
                  </a:lnTo>
                  <a:lnTo>
                    <a:pt x="537" y="634"/>
                  </a:lnTo>
                  <a:lnTo>
                    <a:pt x="537" y="632"/>
                  </a:lnTo>
                  <a:lnTo>
                    <a:pt x="535" y="632"/>
                  </a:lnTo>
                  <a:lnTo>
                    <a:pt x="533" y="632"/>
                  </a:lnTo>
                  <a:lnTo>
                    <a:pt x="533" y="634"/>
                  </a:lnTo>
                  <a:lnTo>
                    <a:pt x="533" y="636"/>
                  </a:lnTo>
                  <a:lnTo>
                    <a:pt x="533" y="638"/>
                  </a:lnTo>
                  <a:lnTo>
                    <a:pt x="533" y="640"/>
                  </a:lnTo>
                  <a:lnTo>
                    <a:pt x="533" y="642"/>
                  </a:lnTo>
                  <a:lnTo>
                    <a:pt x="531" y="642"/>
                  </a:lnTo>
                  <a:lnTo>
                    <a:pt x="531" y="643"/>
                  </a:lnTo>
                  <a:lnTo>
                    <a:pt x="529" y="643"/>
                  </a:lnTo>
                  <a:lnTo>
                    <a:pt x="528" y="643"/>
                  </a:lnTo>
                  <a:lnTo>
                    <a:pt x="526" y="643"/>
                  </a:lnTo>
                  <a:lnTo>
                    <a:pt x="524" y="645"/>
                  </a:lnTo>
                  <a:lnTo>
                    <a:pt x="524" y="647"/>
                  </a:lnTo>
                  <a:lnTo>
                    <a:pt x="524" y="649"/>
                  </a:lnTo>
                  <a:lnTo>
                    <a:pt x="524" y="651"/>
                  </a:lnTo>
                  <a:lnTo>
                    <a:pt x="526" y="651"/>
                  </a:lnTo>
                  <a:lnTo>
                    <a:pt x="526" y="649"/>
                  </a:lnTo>
                  <a:lnTo>
                    <a:pt x="528" y="649"/>
                  </a:lnTo>
                  <a:lnTo>
                    <a:pt x="529" y="649"/>
                  </a:lnTo>
                  <a:lnTo>
                    <a:pt x="529" y="651"/>
                  </a:lnTo>
                  <a:lnTo>
                    <a:pt x="529" y="653"/>
                  </a:lnTo>
                  <a:lnTo>
                    <a:pt x="531" y="653"/>
                  </a:lnTo>
                  <a:lnTo>
                    <a:pt x="531" y="655"/>
                  </a:lnTo>
                  <a:lnTo>
                    <a:pt x="531" y="657"/>
                  </a:lnTo>
                  <a:lnTo>
                    <a:pt x="531" y="659"/>
                  </a:lnTo>
                  <a:lnTo>
                    <a:pt x="529" y="659"/>
                  </a:lnTo>
                  <a:lnTo>
                    <a:pt x="528" y="659"/>
                  </a:lnTo>
                  <a:lnTo>
                    <a:pt x="528" y="657"/>
                  </a:lnTo>
                  <a:lnTo>
                    <a:pt x="526" y="657"/>
                  </a:lnTo>
                  <a:lnTo>
                    <a:pt x="526" y="655"/>
                  </a:lnTo>
                  <a:lnTo>
                    <a:pt x="524" y="655"/>
                  </a:lnTo>
                  <a:lnTo>
                    <a:pt x="522" y="655"/>
                  </a:lnTo>
                  <a:lnTo>
                    <a:pt x="520" y="657"/>
                  </a:lnTo>
                  <a:lnTo>
                    <a:pt x="520" y="659"/>
                  </a:lnTo>
                  <a:lnTo>
                    <a:pt x="520" y="661"/>
                  </a:lnTo>
                  <a:lnTo>
                    <a:pt x="522" y="661"/>
                  </a:lnTo>
                  <a:lnTo>
                    <a:pt x="522" y="663"/>
                  </a:lnTo>
                  <a:lnTo>
                    <a:pt x="520" y="663"/>
                  </a:lnTo>
                  <a:lnTo>
                    <a:pt x="518" y="663"/>
                  </a:lnTo>
                  <a:lnTo>
                    <a:pt x="516" y="663"/>
                  </a:lnTo>
                  <a:lnTo>
                    <a:pt x="514" y="663"/>
                  </a:lnTo>
                  <a:lnTo>
                    <a:pt x="514" y="665"/>
                  </a:lnTo>
                  <a:lnTo>
                    <a:pt x="512" y="665"/>
                  </a:lnTo>
                  <a:lnTo>
                    <a:pt x="512" y="667"/>
                  </a:lnTo>
                  <a:lnTo>
                    <a:pt x="510" y="667"/>
                  </a:lnTo>
                  <a:lnTo>
                    <a:pt x="508" y="668"/>
                  </a:lnTo>
                  <a:lnTo>
                    <a:pt x="506" y="670"/>
                  </a:lnTo>
                  <a:lnTo>
                    <a:pt x="504" y="670"/>
                  </a:lnTo>
                  <a:lnTo>
                    <a:pt x="504" y="672"/>
                  </a:lnTo>
                  <a:lnTo>
                    <a:pt x="503" y="674"/>
                  </a:lnTo>
                  <a:lnTo>
                    <a:pt x="503" y="672"/>
                  </a:lnTo>
                  <a:lnTo>
                    <a:pt x="503" y="670"/>
                  </a:lnTo>
                  <a:lnTo>
                    <a:pt x="503" y="668"/>
                  </a:lnTo>
                  <a:lnTo>
                    <a:pt x="501" y="667"/>
                  </a:lnTo>
                  <a:lnTo>
                    <a:pt x="499" y="667"/>
                  </a:lnTo>
                  <a:lnTo>
                    <a:pt x="499" y="668"/>
                  </a:lnTo>
                  <a:lnTo>
                    <a:pt x="499" y="670"/>
                  </a:lnTo>
                  <a:lnTo>
                    <a:pt x="497" y="670"/>
                  </a:lnTo>
                  <a:lnTo>
                    <a:pt x="495" y="670"/>
                  </a:lnTo>
                  <a:lnTo>
                    <a:pt x="495" y="668"/>
                  </a:lnTo>
                  <a:lnTo>
                    <a:pt x="493" y="670"/>
                  </a:lnTo>
                  <a:lnTo>
                    <a:pt x="493" y="672"/>
                  </a:lnTo>
                  <a:lnTo>
                    <a:pt x="491" y="672"/>
                  </a:lnTo>
                  <a:lnTo>
                    <a:pt x="491" y="674"/>
                  </a:lnTo>
                  <a:lnTo>
                    <a:pt x="489" y="674"/>
                  </a:lnTo>
                  <a:lnTo>
                    <a:pt x="489" y="676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5" y="678"/>
                  </a:lnTo>
                  <a:lnTo>
                    <a:pt x="483" y="680"/>
                  </a:lnTo>
                  <a:lnTo>
                    <a:pt x="483" y="682"/>
                  </a:lnTo>
                  <a:lnTo>
                    <a:pt x="481" y="682"/>
                  </a:lnTo>
                  <a:lnTo>
                    <a:pt x="481" y="680"/>
                  </a:lnTo>
                  <a:lnTo>
                    <a:pt x="481" y="678"/>
                  </a:lnTo>
                  <a:lnTo>
                    <a:pt x="481" y="676"/>
                  </a:lnTo>
                  <a:lnTo>
                    <a:pt x="480" y="676"/>
                  </a:lnTo>
                  <a:lnTo>
                    <a:pt x="480" y="674"/>
                  </a:lnTo>
                  <a:lnTo>
                    <a:pt x="478" y="674"/>
                  </a:lnTo>
                  <a:lnTo>
                    <a:pt x="476" y="674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6" y="678"/>
                  </a:lnTo>
                  <a:lnTo>
                    <a:pt x="476" y="680"/>
                  </a:lnTo>
                  <a:lnTo>
                    <a:pt x="478" y="680"/>
                  </a:lnTo>
                  <a:lnTo>
                    <a:pt x="480" y="680"/>
                  </a:lnTo>
                  <a:lnTo>
                    <a:pt x="480" y="682"/>
                  </a:lnTo>
                  <a:lnTo>
                    <a:pt x="478" y="682"/>
                  </a:lnTo>
                  <a:lnTo>
                    <a:pt x="478" y="684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4" y="684"/>
                  </a:lnTo>
                  <a:lnTo>
                    <a:pt x="472" y="684"/>
                  </a:lnTo>
                  <a:lnTo>
                    <a:pt x="472" y="686"/>
                  </a:lnTo>
                  <a:lnTo>
                    <a:pt x="470" y="686"/>
                  </a:lnTo>
                  <a:lnTo>
                    <a:pt x="468" y="686"/>
                  </a:lnTo>
                  <a:lnTo>
                    <a:pt x="466" y="686"/>
                  </a:lnTo>
                  <a:lnTo>
                    <a:pt x="466" y="684"/>
                  </a:lnTo>
                  <a:lnTo>
                    <a:pt x="466" y="682"/>
                  </a:lnTo>
                  <a:lnTo>
                    <a:pt x="468" y="682"/>
                  </a:lnTo>
                  <a:lnTo>
                    <a:pt x="468" y="680"/>
                  </a:lnTo>
                  <a:lnTo>
                    <a:pt x="468" y="678"/>
                  </a:lnTo>
                  <a:lnTo>
                    <a:pt x="468" y="676"/>
                  </a:lnTo>
                  <a:lnTo>
                    <a:pt x="466" y="676"/>
                  </a:lnTo>
                  <a:lnTo>
                    <a:pt x="464" y="676"/>
                  </a:lnTo>
                  <a:lnTo>
                    <a:pt x="464" y="678"/>
                  </a:lnTo>
                  <a:lnTo>
                    <a:pt x="462" y="678"/>
                  </a:lnTo>
                  <a:lnTo>
                    <a:pt x="460" y="678"/>
                  </a:lnTo>
                  <a:lnTo>
                    <a:pt x="460" y="680"/>
                  </a:lnTo>
                  <a:lnTo>
                    <a:pt x="458" y="682"/>
                  </a:lnTo>
                  <a:lnTo>
                    <a:pt x="456" y="682"/>
                  </a:lnTo>
                  <a:lnTo>
                    <a:pt x="456" y="680"/>
                  </a:lnTo>
                  <a:lnTo>
                    <a:pt x="455" y="680"/>
                  </a:lnTo>
                  <a:lnTo>
                    <a:pt x="455" y="682"/>
                  </a:lnTo>
                  <a:lnTo>
                    <a:pt x="455" y="680"/>
                  </a:lnTo>
                  <a:lnTo>
                    <a:pt x="453" y="680"/>
                  </a:lnTo>
                  <a:lnTo>
                    <a:pt x="455" y="680"/>
                  </a:lnTo>
                  <a:lnTo>
                    <a:pt x="455" y="678"/>
                  </a:lnTo>
                  <a:lnTo>
                    <a:pt x="455" y="676"/>
                  </a:lnTo>
                  <a:lnTo>
                    <a:pt x="453" y="676"/>
                  </a:lnTo>
                  <a:lnTo>
                    <a:pt x="453" y="678"/>
                  </a:lnTo>
                  <a:lnTo>
                    <a:pt x="453" y="680"/>
                  </a:lnTo>
                  <a:lnTo>
                    <a:pt x="451" y="680"/>
                  </a:lnTo>
                  <a:lnTo>
                    <a:pt x="449" y="680"/>
                  </a:lnTo>
                  <a:lnTo>
                    <a:pt x="447" y="680"/>
                  </a:lnTo>
                  <a:lnTo>
                    <a:pt x="445" y="682"/>
                  </a:lnTo>
                  <a:lnTo>
                    <a:pt x="443" y="682"/>
                  </a:lnTo>
                  <a:lnTo>
                    <a:pt x="441" y="682"/>
                  </a:lnTo>
                  <a:lnTo>
                    <a:pt x="439" y="682"/>
                  </a:lnTo>
                  <a:lnTo>
                    <a:pt x="439" y="684"/>
                  </a:lnTo>
                  <a:lnTo>
                    <a:pt x="441" y="684"/>
                  </a:lnTo>
                  <a:lnTo>
                    <a:pt x="443" y="684"/>
                  </a:lnTo>
                  <a:lnTo>
                    <a:pt x="445" y="684"/>
                  </a:lnTo>
                  <a:lnTo>
                    <a:pt x="447" y="684"/>
                  </a:lnTo>
                  <a:lnTo>
                    <a:pt x="447" y="686"/>
                  </a:lnTo>
                  <a:lnTo>
                    <a:pt x="447" y="688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91"/>
                  </a:lnTo>
                  <a:lnTo>
                    <a:pt x="445" y="691"/>
                  </a:lnTo>
                  <a:lnTo>
                    <a:pt x="445" y="690"/>
                  </a:lnTo>
                  <a:lnTo>
                    <a:pt x="443" y="690"/>
                  </a:lnTo>
                  <a:lnTo>
                    <a:pt x="443" y="688"/>
                  </a:lnTo>
                  <a:lnTo>
                    <a:pt x="441" y="688"/>
                  </a:lnTo>
                  <a:lnTo>
                    <a:pt x="439" y="688"/>
                  </a:lnTo>
                  <a:lnTo>
                    <a:pt x="437" y="690"/>
                  </a:lnTo>
                  <a:lnTo>
                    <a:pt x="435" y="690"/>
                  </a:lnTo>
                  <a:lnTo>
                    <a:pt x="435" y="691"/>
                  </a:lnTo>
                  <a:lnTo>
                    <a:pt x="433" y="691"/>
                  </a:lnTo>
                  <a:lnTo>
                    <a:pt x="433" y="693"/>
                  </a:lnTo>
                  <a:lnTo>
                    <a:pt x="432" y="693"/>
                  </a:lnTo>
                  <a:lnTo>
                    <a:pt x="430" y="693"/>
                  </a:lnTo>
                  <a:lnTo>
                    <a:pt x="430" y="691"/>
                  </a:lnTo>
                  <a:lnTo>
                    <a:pt x="428" y="691"/>
                  </a:lnTo>
                  <a:lnTo>
                    <a:pt x="428" y="690"/>
                  </a:lnTo>
                  <a:lnTo>
                    <a:pt x="428" y="688"/>
                  </a:lnTo>
                  <a:lnTo>
                    <a:pt x="426" y="688"/>
                  </a:lnTo>
                  <a:lnTo>
                    <a:pt x="424" y="688"/>
                  </a:lnTo>
                  <a:lnTo>
                    <a:pt x="422" y="688"/>
                  </a:lnTo>
                  <a:lnTo>
                    <a:pt x="422" y="690"/>
                  </a:lnTo>
                  <a:lnTo>
                    <a:pt x="422" y="691"/>
                  </a:lnTo>
                  <a:lnTo>
                    <a:pt x="424" y="691"/>
                  </a:lnTo>
                  <a:lnTo>
                    <a:pt x="424" y="693"/>
                  </a:lnTo>
                  <a:lnTo>
                    <a:pt x="422" y="695"/>
                  </a:lnTo>
                  <a:lnTo>
                    <a:pt x="420" y="697"/>
                  </a:lnTo>
                  <a:lnTo>
                    <a:pt x="418" y="697"/>
                  </a:lnTo>
                  <a:lnTo>
                    <a:pt x="416" y="697"/>
                  </a:lnTo>
                  <a:lnTo>
                    <a:pt x="416" y="695"/>
                  </a:lnTo>
                  <a:lnTo>
                    <a:pt x="416" y="693"/>
                  </a:lnTo>
                  <a:lnTo>
                    <a:pt x="418" y="693"/>
                  </a:lnTo>
                  <a:lnTo>
                    <a:pt x="418" y="691"/>
                  </a:lnTo>
                  <a:lnTo>
                    <a:pt x="420" y="691"/>
                  </a:lnTo>
                  <a:lnTo>
                    <a:pt x="420" y="690"/>
                  </a:lnTo>
                  <a:lnTo>
                    <a:pt x="420" y="688"/>
                  </a:lnTo>
                  <a:lnTo>
                    <a:pt x="418" y="688"/>
                  </a:lnTo>
                  <a:lnTo>
                    <a:pt x="418" y="686"/>
                  </a:lnTo>
                  <a:lnTo>
                    <a:pt x="416" y="686"/>
                  </a:lnTo>
                  <a:lnTo>
                    <a:pt x="414" y="686"/>
                  </a:lnTo>
                  <a:lnTo>
                    <a:pt x="412" y="686"/>
                  </a:lnTo>
                  <a:lnTo>
                    <a:pt x="412" y="688"/>
                  </a:lnTo>
                  <a:lnTo>
                    <a:pt x="410" y="688"/>
                  </a:lnTo>
                  <a:lnTo>
                    <a:pt x="412" y="688"/>
                  </a:lnTo>
                  <a:lnTo>
                    <a:pt x="412" y="690"/>
                  </a:lnTo>
                  <a:lnTo>
                    <a:pt x="412" y="691"/>
                  </a:lnTo>
                  <a:lnTo>
                    <a:pt x="412" y="693"/>
                  </a:lnTo>
                  <a:lnTo>
                    <a:pt x="412" y="695"/>
                  </a:lnTo>
                  <a:lnTo>
                    <a:pt x="410" y="695"/>
                  </a:lnTo>
                  <a:lnTo>
                    <a:pt x="410" y="697"/>
                  </a:lnTo>
                  <a:lnTo>
                    <a:pt x="408" y="697"/>
                  </a:lnTo>
                  <a:lnTo>
                    <a:pt x="407" y="697"/>
                  </a:lnTo>
                  <a:lnTo>
                    <a:pt x="407" y="695"/>
                  </a:lnTo>
                  <a:lnTo>
                    <a:pt x="405" y="695"/>
                  </a:lnTo>
                  <a:lnTo>
                    <a:pt x="407" y="695"/>
                  </a:lnTo>
                  <a:lnTo>
                    <a:pt x="407" y="693"/>
                  </a:lnTo>
                  <a:lnTo>
                    <a:pt x="408" y="693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90"/>
                  </a:lnTo>
                  <a:lnTo>
                    <a:pt x="405" y="690"/>
                  </a:lnTo>
                  <a:lnTo>
                    <a:pt x="403" y="690"/>
                  </a:lnTo>
                  <a:lnTo>
                    <a:pt x="401" y="690"/>
                  </a:lnTo>
                  <a:lnTo>
                    <a:pt x="399" y="690"/>
                  </a:lnTo>
                  <a:lnTo>
                    <a:pt x="399" y="691"/>
                  </a:lnTo>
                  <a:lnTo>
                    <a:pt x="399" y="693"/>
                  </a:lnTo>
                  <a:lnTo>
                    <a:pt x="399" y="695"/>
                  </a:lnTo>
                  <a:lnTo>
                    <a:pt x="397" y="695"/>
                  </a:lnTo>
                  <a:lnTo>
                    <a:pt x="397" y="697"/>
                  </a:lnTo>
                  <a:lnTo>
                    <a:pt x="395" y="697"/>
                  </a:lnTo>
                  <a:lnTo>
                    <a:pt x="395" y="695"/>
                  </a:lnTo>
                  <a:lnTo>
                    <a:pt x="393" y="695"/>
                  </a:lnTo>
                  <a:lnTo>
                    <a:pt x="393" y="693"/>
                  </a:lnTo>
                  <a:lnTo>
                    <a:pt x="395" y="691"/>
                  </a:lnTo>
                  <a:lnTo>
                    <a:pt x="395" y="690"/>
                  </a:lnTo>
                  <a:lnTo>
                    <a:pt x="397" y="690"/>
                  </a:lnTo>
                  <a:lnTo>
                    <a:pt x="397" y="688"/>
                  </a:lnTo>
                  <a:lnTo>
                    <a:pt x="397" y="686"/>
                  </a:lnTo>
                  <a:lnTo>
                    <a:pt x="395" y="686"/>
                  </a:lnTo>
                  <a:lnTo>
                    <a:pt x="395" y="684"/>
                  </a:lnTo>
                  <a:lnTo>
                    <a:pt x="395" y="682"/>
                  </a:lnTo>
                  <a:lnTo>
                    <a:pt x="393" y="680"/>
                  </a:lnTo>
                  <a:lnTo>
                    <a:pt x="391" y="680"/>
                  </a:lnTo>
                  <a:lnTo>
                    <a:pt x="389" y="682"/>
                  </a:lnTo>
                  <a:lnTo>
                    <a:pt x="389" y="684"/>
                  </a:lnTo>
                  <a:lnTo>
                    <a:pt x="391" y="686"/>
                  </a:lnTo>
                  <a:lnTo>
                    <a:pt x="391" y="688"/>
                  </a:lnTo>
                  <a:lnTo>
                    <a:pt x="391" y="690"/>
                  </a:lnTo>
                  <a:lnTo>
                    <a:pt x="393" y="690"/>
                  </a:lnTo>
                  <a:lnTo>
                    <a:pt x="393" y="691"/>
                  </a:lnTo>
                  <a:lnTo>
                    <a:pt x="391" y="691"/>
                  </a:lnTo>
                  <a:lnTo>
                    <a:pt x="391" y="693"/>
                  </a:lnTo>
                  <a:lnTo>
                    <a:pt x="389" y="693"/>
                  </a:lnTo>
                  <a:lnTo>
                    <a:pt x="387" y="693"/>
                  </a:lnTo>
                  <a:lnTo>
                    <a:pt x="387" y="691"/>
                  </a:lnTo>
                  <a:lnTo>
                    <a:pt x="387" y="690"/>
                  </a:lnTo>
                  <a:lnTo>
                    <a:pt x="387" y="688"/>
                  </a:lnTo>
                  <a:lnTo>
                    <a:pt x="385" y="688"/>
                  </a:lnTo>
                  <a:lnTo>
                    <a:pt x="384" y="688"/>
                  </a:lnTo>
                  <a:lnTo>
                    <a:pt x="382" y="688"/>
                  </a:lnTo>
                  <a:lnTo>
                    <a:pt x="380" y="688"/>
                  </a:lnTo>
                  <a:lnTo>
                    <a:pt x="378" y="688"/>
                  </a:lnTo>
                  <a:lnTo>
                    <a:pt x="376" y="688"/>
                  </a:lnTo>
                  <a:lnTo>
                    <a:pt x="376" y="690"/>
                  </a:lnTo>
                  <a:lnTo>
                    <a:pt x="376" y="691"/>
                  </a:lnTo>
                  <a:lnTo>
                    <a:pt x="376" y="693"/>
                  </a:lnTo>
                  <a:lnTo>
                    <a:pt x="376" y="695"/>
                  </a:lnTo>
                  <a:lnTo>
                    <a:pt x="374" y="695"/>
                  </a:lnTo>
                  <a:lnTo>
                    <a:pt x="374" y="693"/>
                  </a:lnTo>
                  <a:lnTo>
                    <a:pt x="374" y="691"/>
                  </a:lnTo>
                  <a:lnTo>
                    <a:pt x="374" y="690"/>
                  </a:lnTo>
                  <a:lnTo>
                    <a:pt x="374" y="688"/>
                  </a:lnTo>
                  <a:lnTo>
                    <a:pt x="372" y="688"/>
                  </a:lnTo>
                  <a:lnTo>
                    <a:pt x="372" y="686"/>
                  </a:lnTo>
                  <a:lnTo>
                    <a:pt x="372" y="684"/>
                  </a:lnTo>
                  <a:lnTo>
                    <a:pt x="372" y="682"/>
                  </a:lnTo>
                  <a:lnTo>
                    <a:pt x="372" y="680"/>
                  </a:lnTo>
                  <a:lnTo>
                    <a:pt x="370" y="680"/>
                  </a:lnTo>
                  <a:lnTo>
                    <a:pt x="368" y="680"/>
                  </a:lnTo>
                  <a:lnTo>
                    <a:pt x="368" y="682"/>
                  </a:lnTo>
                  <a:lnTo>
                    <a:pt x="366" y="684"/>
                  </a:lnTo>
                  <a:lnTo>
                    <a:pt x="364" y="684"/>
                  </a:lnTo>
                  <a:lnTo>
                    <a:pt x="362" y="684"/>
                  </a:lnTo>
                  <a:lnTo>
                    <a:pt x="362" y="686"/>
                  </a:lnTo>
                  <a:lnTo>
                    <a:pt x="360" y="688"/>
                  </a:lnTo>
                  <a:lnTo>
                    <a:pt x="359" y="688"/>
                  </a:lnTo>
                  <a:lnTo>
                    <a:pt x="359" y="690"/>
                  </a:lnTo>
                  <a:lnTo>
                    <a:pt x="357" y="690"/>
                  </a:lnTo>
                  <a:lnTo>
                    <a:pt x="357" y="688"/>
                  </a:lnTo>
                  <a:lnTo>
                    <a:pt x="355" y="688"/>
                  </a:lnTo>
                  <a:lnTo>
                    <a:pt x="355" y="686"/>
                  </a:lnTo>
                  <a:lnTo>
                    <a:pt x="355" y="684"/>
                  </a:lnTo>
                  <a:lnTo>
                    <a:pt x="357" y="684"/>
                  </a:lnTo>
                  <a:lnTo>
                    <a:pt x="357" y="682"/>
                  </a:lnTo>
                  <a:lnTo>
                    <a:pt x="355" y="682"/>
                  </a:lnTo>
                  <a:lnTo>
                    <a:pt x="355" y="680"/>
                  </a:lnTo>
                  <a:lnTo>
                    <a:pt x="353" y="680"/>
                  </a:lnTo>
                  <a:lnTo>
                    <a:pt x="353" y="682"/>
                  </a:lnTo>
                  <a:lnTo>
                    <a:pt x="351" y="682"/>
                  </a:lnTo>
                  <a:lnTo>
                    <a:pt x="349" y="682"/>
                  </a:lnTo>
                  <a:lnTo>
                    <a:pt x="347" y="682"/>
                  </a:lnTo>
                  <a:lnTo>
                    <a:pt x="347" y="684"/>
                  </a:lnTo>
                  <a:lnTo>
                    <a:pt x="345" y="684"/>
                  </a:lnTo>
                  <a:lnTo>
                    <a:pt x="343" y="686"/>
                  </a:lnTo>
                  <a:lnTo>
                    <a:pt x="343" y="688"/>
                  </a:lnTo>
                  <a:lnTo>
                    <a:pt x="341" y="688"/>
                  </a:lnTo>
                  <a:lnTo>
                    <a:pt x="343" y="690"/>
                  </a:lnTo>
                  <a:lnTo>
                    <a:pt x="345" y="691"/>
                  </a:lnTo>
                  <a:lnTo>
                    <a:pt x="347" y="691"/>
                  </a:lnTo>
                  <a:lnTo>
                    <a:pt x="347" y="693"/>
                  </a:lnTo>
                  <a:lnTo>
                    <a:pt x="345" y="695"/>
                  </a:lnTo>
                  <a:lnTo>
                    <a:pt x="343" y="695"/>
                  </a:lnTo>
                  <a:lnTo>
                    <a:pt x="341" y="695"/>
                  </a:lnTo>
                  <a:lnTo>
                    <a:pt x="341" y="697"/>
                  </a:lnTo>
                  <a:lnTo>
                    <a:pt x="341" y="699"/>
                  </a:lnTo>
                  <a:lnTo>
                    <a:pt x="341" y="701"/>
                  </a:lnTo>
                  <a:lnTo>
                    <a:pt x="343" y="703"/>
                  </a:lnTo>
                  <a:lnTo>
                    <a:pt x="343" y="705"/>
                  </a:lnTo>
                  <a:lnTo>
                    <a:pt x="343" y="707"/>
                  </a:lnTo>
                  <a:lnTo>
                    <a:pt x="341" y="707"/>
                  </a:lnTo>
                  <a:lnTo>
                    <a:pt x="339" y="709"/>
                  </a:lnTo>
                  <a:lnTo>
                    <a:pt x="339" y="707"/>
                  </a:lnTo>
                  <a:lnTo>
                    <a:pt x="337" y="707"/>
                  </a:lnTo>
                  <a:lnTo>
                    <a:pt x="337" y="705"/>
                  </a:lnTo>
                  <a:lnTo>
                    <a:pt x="337" y="730"/>
                  </a:lnTo>
                  <a:lnTo>
                    <a:pt x="337" y="753"/>
                  </a:lnTo>
                  <a:lnTo>
                    <a:pt x="337" y="755"/>
                  </a:lnTo>
                  <a:lnTo>
                    <a:pt x="337" y="889"/>
                  </a:lnTo>
                  <a:lnTo>
                    <a:pt x="336" y="889"/>
                  </a:lnTo>
                  <a:lnTo>
                    <a:pt x="336" y="891"/>
                  </a:lnTo>
                  <a:lnTo>
                    <a:pt x="334" y="891"/>
                  </a:lnTo>
                  <a:lnTo>
                    <a:pt x="332" y="891"/>
                  </a:lnTo>
                  <a:lnTo>
                    <a:pt x="330" y="889"/>
                  </a:lnTo>
                  <a:lnTo>
                    <a:pt x="328" y="889"/>
                  </a:lnTo>
                  <a:lnTo>
                    <a:pt x="326" y="889"/>
                  </a:lnTo>
                  <a:lnTo>
                    <a:pt x="320" y="887"/>
                  </a:lnTo>
                  <a:lnTo>
                    <a:pt x="316" y="885"/>
                  </a:lnTo>
                  <a:lnTo>
                    <a:pt x="312" y="885"/>
                  </a:lnTo>
                  <a:lnTo>
                    <a:pt x="311" y="885"/>
                  </a:lnTo>
                  <a:lnTo>
                    <a:pt x="311" y="884"/>
                  </a:lnTo>
                  <a:lnTo>
                    <a:pt x="309" y="884"/>
                  </a:lnTo>
                  <a:lnTo>
                    <a:pt x="307" y="884"/>
                  </a:lnTo>
                  <a:lnTo>
                    <a:pt x="305" y="882"/>
                  </a:lnTo>
                  <a:lnTo>
                    <a:pt x="303" y="882"/>
                  </a:lnTo>
                  <a:lnTo>
                    <a:pt x="301" y="882"/>
                  </a:lnTo>
                  <a:lnTo>
                    <a:pt x="301" y="884"/>
                  </a:lnTo>
                  <a:lnTo>
                    <a:pt x="299" y="884"/>
                  </a:lnTo>
                  <a:lnTo>
                    <a:pt x="297" y="885"/>
                  </a:lnTo>
                  <a:lnTo>
                    <a:pt x="297" y="884"/>
                  </a:lnTo>
                  <a:lnTo>
                    <a:pt x="295" y="884"/>
                  </a:lnTo>
                  <a:lnTo>
                    <a:pt x="295" y="885"/>
                  </a:lnTo>
                  <a:lnTo>
                    <a:pt x="293" y="885"/>
                  </a:lnTo>
                  <a:lnTo>
                    <a:pt x="293" y="887"/>
                  </a:lnTo>
                  <a:lnTo>
                    <a:pt x="291" y="887"/>
                  </a:lnTo>
                  <a:lnTo>
                    <a:pt x="289" y="887"/>
                  </a:lnTo>
                  <a:lnTo>
                    <a:pt x="288" y="887"/>
                  </a:lnTo>
                  <a:lnTo>
                    <a:pt x="286" y="887"/>
                  </a:lnTo>
                  <a:lnTo>
                    <a:pt x="284" y="887"/>
                  </a:lnTo>
                  <a:lnTo>
                    <a:pt x="282" y="887"/>
                  </a:lnTo>
                  <a:lnTo>
                    <a:pt x="280" y="885"/>
                  </a:lnTo>
                  <a:lnTo>
                    <a:pt x="280" y="887"/>
                  </a:lnTo>
                  <a:lnTo>
                    <a:pt x="278" y="887"/>
                  </a:lnTo>
                  <a:lnTo>
                    <a:pt x="278" y="885"/>
                  </a:lnTo>
                  <a:lnTo>
                    <a:pt x="276" y="885"/>
                  </a:lnTo>
                  <a:lnTo>
                    <a:pt x="274" y="885"/>
                  </a:lnTo>
                  <a:lnTo>
                    <a:pt x="272" y="885"/>
                  </a:lnTo>
                  <a:lnTo>
                    <a:pt x="272" y="884"/>
                  </a:lnTo>
                  <a:lnTo>
                    <a:pt x="270" y="884"/>
                  </a:lnTo>
                  <a:lnTo>
                    <a:pt x="270" y="882"/>
                  </a:lnTo>
                  <a:lnTo>
                    <a:pt x="268" y="882"/>
                  </a:lnTo>
                  <a:lnTo>
                    <a:pt x="268" y="880"/>
                  </a:lnTo>
                  <a:lnTo>
                    <a:pt x="266" y="880"/>
                  </a:lnTo>
                  <a:lnTo>
                    <a:pt x="266" y="878"/>
                  </a:lnTo>
                  <a:lnTo>
                    <a:pt x="264" y="878"/>
                  </a:lnTo>
                  <a:lnTo>
                    <a:pt x="264" y="876"/>
                  </a:lnTo>
                  <a:lnTo>
                    <a:pt x="263" y="876"/>
                  </a:lnTo>
                  <a:lnTo>
                    <a:pt x="261" y="876"/>
                  </a:lnTo>
                  <a:lnTo>
                    <a:pt x="259" y="876"/>
                  </a:lnTo>
                  <a:lnTo>
                    <a:pt x="259" y="878"/>
                  </a:lnTo>
                  <a:lnTo>
                    <a:pt x="257" y="878"/>
                  </a:lnTo>
                  <a:lnTo>
                    <a:pt x="255" y="878"/>
                  </a:lnTo>
                  <a:lnTo>
                    <a:pt x="253" y="878"/>
                  </a:lnTo>
                  <a:lnTo>
                    <a:pt x="251" y="878"/>
                  </a:lnTo>
                  <a:lnTo>
                    <a:pt x="249" y="878"/>
                  </a:lnTo>
                  <a:lnTo>
                    <a:pt x="247" y="878"/>
                  </a:lnTo>
                  <a:lnTo>
                    <a:pt x="245" y="878"/>
                  </a:lnTo>
                  <a:lnTo>
                    <a:pt x="243" y="878"/>
                  </a:lnTo>
                  <a:lnTo>
                    <a:pt x="243" y="880"/>
                  </a:lnTo>
                  <a:lnTo>
                    <a:pt x="241" y="880"/>
                  </a:lnTo>
                  <a:lnTo>
                    <a:pt x="240" y="880"/>
                  </a:lnTo>
                  <a:lnTo>
                    <a:pt x="238" y="880"/>
                  </a:lnTo>
                  <a:lnTo>
                    <a:pt x="238" y="878"/>
                  </a:lnTo>
                  <a:lnTo>
                    <a:pt x="236" y="878"/>
                  </a:lnTo>
                  <a:lnTo>
                    <a:pt x="236" y="876"/>
                  </a:lnTo>
                  <a:lnTo>
                    <a:pt x="234" y="876"/>
                  </a:lnTo>
                  <a:lnTo>
                    <a:pt x="232" y="874"/>
                  </a:lnTo>
                  <a:lnTo>
                    <a:pt x="230" y="874"/>
                  </a:lnTo>
                  <a:lnTo>
                    <a:pt x="230" y="876"/>
                  </a:lnTo>
                  <a:lnTo>
                    <a:pt x="230" y="874"/>
                  </a:lnTo>
                  <a:lnTo>
                    <a:pt x="228" y="874"/>
                  </a:lnTo>
                  <a:lnTo>
                    <a:pt x="226" y="876"/>
                  </a:lnTo>
                  <a:lnTo>
                    <a:pt x="226" y="878"/>
                  </a:lnTo>
                  <a:lnTo>
                    <a:pt x="224" y="878"/>
                  </a:lnTo>
                  <a:lnTo>
                    <a:pt x="222" y="878"/>
                  </a:lnTo>
                  <a:lnTo>
                    <a:pt x="222" y="880"/>
                  </a:lnTo>
                  <a:lnTo>
                    <a:pt x="222" y="878"/>
                  </a:lnTo>
                  <a:lnTo>
                    <a:pt x="220" y="878"/>
                  </a:lnTo>
                  <a:lnTo>
                    <a:pt x="220" y="880"/>
                  </a:lnTo>
                  <a:lnTo>
                    <a:pt x="218" y="880"/>
                  </a:lnTo>
                  <a:lnTo>
                    <a:pt x="218" y="878"/>
                  </a:lnTo>
                  <a:lnTo>
                    <a:pt x="218" y="876"/>
                  </a:lnTo>
                  <a:lnTo>
                    <a:pt x="217" y="876"/>
                  </a:lnTo>
                  <a:lnTo>
                    <a:pt x="217" y="874"/>
                  </a:lnTo>
                  <a:lnTo>
                    <a:pt x="217" y="872"/>
                  </a:lnTo>
                  <a:lnTo>
                    <a:pt x="218" y="872"/>
                  </a:lnTo>
                  <a:lnTo>
                    <a:pt x="218" y="870"/>
                  </a:lnTo>
                  <a:lnTo>
                    <a:pt x="217" y="870"/>
                  </a:lnTo>
                  <a:lnTo>
                    <a:pt x="217" y="868"/>
                  </a:lnTo>
                  <a:lnTo>
                    <a:pt x="215" y="868"/>
                  </a:lnTo>
                  <a:lnTo>
                    <a:pt x="215" y="866"/>
                  </a:lnTo>
                  <a:lnTo>
                    <a:pt x="215" y="864"/>
                  </a:lnTo>
                  <a:lnTo>
                    <a:pt x="213" y="864"/>
                  </a:lnTo>
                  <a:lnTo>
                    <a:pt x="211" y="864"/>
                  </a:lnTo>
                  <a:lnTo>
                    <a:pt x="209" y="864"/>
                  </a:lnTo>
                  <a:lnTo>
                    <a:pt x="207" y="864"/>
                  </a:lnTo>
                  <a:lnTo>
                    <a:pt x="207" y="862"/>
                  </a:lnTo>
                  <a:lnTo>
                    <a:pt x="205" y="862"/>
                  </a:lnTo>
                  <a:lnTo>
                    <a:pt x="205" y="860"/>
                  </a:lnTo>
                  <a:lnTo>
                    <a:pt x="203" y="860"/>
                  </a:lnTo>
                  <a:lnTo>
                    <a:pt x="203" y="859"/>
                  </a:lnTo>
                  <a:lnTo>
                    <a:pt x="203" y="860"/>
                  </a:lnTo>
                  <a:lnTo>
                    <a:pt x="201" y="860"/>
                  </a:lnTo>
                  <a:lnTo>
                    <a:pt x="199" y="860"/>
                  </a:lnTo>
                  <a:lnTo>
                    <a:pt x="199" y="859"/>
                  </a:lnTo>
                  <a:lnTo>
                    <a:pt x="199" y="860"/>
                  </a:lnTo>
                  <a:lnTo>
                    <a:pt x="197" y="860"/>
                  </a:lnTo>
                  <a:lnTo>
                    <a:pt x="197" y="862"/>
                  </a:lnTo>
                  <a:lnTo>
                    <a:pt x="197" y="864"/>
                  </a:lnTo>
                  <a:lnTo>
                    <a:pt x="195" y="864"/>
                  </a:lnTo>
                  <a:lnTo>
                    <a:pt x="193" y="864"/>
                  </a:lnTo>
                  <a:lnTo>
                    <a:pt x="193" y="866"/>
                  </a:lnTo>
                  <a:lnTo>
                    <a:pt x="192" y="868"/>
                  </a:lnTo>
                  <a:lnTo>
                    <a:pt x="192" y="870"/>
                  </a:lnTo>
                  <a:lnTo>
                    <a:pt x="190" y="870"/>
                  </a:lnTo>
                  <a:lnTo>
                    <a:pt x="188" y="870"/>
                  </a:lnTo>
                  <a:lnTo>
                    <a:pt x="186" y="870"/>
                  </a:lnTo>
                  <a:lnTo>
                    <a:pt x="186" y="872"/>
                  </a:lnTo>
                  <a:lnTo>
                    <a:pt x="184" y="872"/>
                  </a:lnTo>
                  <a:lnTo>
                    <a:pt x="182" y="872"/>
                  </a:lnTo>
                  <a:lnTo>
                    <a:pt x="182" y="874"/>
                  </a:lnTo>
                  <a:lnTo>
                    <a:pt x="180" y="874"/>
                  </a:lnTo>
                  <a:lnTo>
                    <a:pt x="178" y="874"/>
                  </a:lnTo>
                  <a:lnTo>
                    <a:pt x="176" y="874"/>
                  </a:lnTo>
                  <a:lnTo>
                    <a:pt x="174" y="874"/>
                  </a:lnTo>
                  <a:lnTo>
                    <a:pt x="172" y="874"/>
                  </a:lnTo>
                  <a:lnTo>
                    <a:pt x="172" y="872"/>
                  </a:lnTo>
                  <a:lnTo>
                    <a:pt x="170" y="870"/>
                  </a:lnTo>
                  <a:lnTo>
                    <a:pt x="170" y="868"/>
                  </a:lnTo>
                  <a:lnTo>
                    <a:pt x="170" y="860"/>
                  </a:lnTo>
                  <a:lnTo>
                    <a:pt x="170" y="857"/>
                  </a:lnTo>
                  <a:lnTo>
                    <a:pt x="169" y="855"/>
                  </a:lnTo>
                  <a:lnTo>
                    <a:pt x="169" y="853"/>
                  </a:lnTo>
                  <a:lnTo>
                    <a:pt x="165" y="847"/>
                  </a:lnTo>
                  <a:lnTo>
                    <a:pt x="163" y="843"/>
                  </a:lnTo>
                  <a:lnTo>
                    <a:pt x="161" y="843"/>
                  </a:lnTo>
                  <a:lnTo>
                    <a:pt x="159" y="841"/>
                  </a:lnTo>
                  <a:lnTo>
                    <a:pt x="157" y="841"/>
                  </a:lnTo>
                  <a:lnTo>
                    <a:pt x="155" y="841"/>
                  </a:lnTo>
                  <a:lnTo>
                    <a:pt x="153" y="841"/>
                  </a:lnTo>
                  <a:lnTo>
                    <a:pt x="151" y="841"/>
                  </a:lnTo>
                  <a:lnTo>
                    <a:pt x="149" y="843"/>
                  </a:lnTo>
                  <a:lnTo>
                    <a:pt x="145" y="845"/>
                  </a:lnTo>
                  <a:lnTo>
                    <a:pt x="144" y="847"/>
                  </a:lnTo>
                  <a:lnTo>
                    <a:pt x="142" y="847"/>
                  </a:lnTo>
                  <a:lnTo>
                    <a:pt x="140" y="845"/>
                  </a:lnTo>
                  <a:lnTo>
                    <a:pt x="138" y="845"/>
                  </a:lnTo>
                  <a:lnTo>
                    <a:pt x="136" y="845"/>
                  </a:lnTo>
                  <a:lnTo>
                    <a:pt x="134" y="843"/>
                  </a:lnTo>
                  <a:lnTo>
                    <a:pt x="130" y="839"/>
                  </a:lnTo>
                  <a:lnTo>
                    <a:pt x="126" y="837"/>
                  </a:lnTo>
                  <a:lnTo>
                    <a:pt x="126" y="836"/>
                  </a:lnTo>
                  <a:lnTo>
                    <a:pt x="124" y="836"/>
                  </a:lnTo>
                  <a:lnTo>
                    <a:pt x="122" y="837"/>
                  </a:lnTo>
                  <a:lnTo>
                    <a:pt x="119" y="837"/>
                  </a:lnTo>
                  <a:lnTo>
                    <a:pt x="115" y="837"/>
                  </a:lnTo>
                  <a:lnTo>
                    <a:pt x="113" y="837"/>
                  </a:lnTo>
                  <a:lnTo>
                    <a:pt x="113" y="836"/>
                  </a:lnTo>
                  <a:lnTo>
                    <a:pt x="111" y="836"/>
                  </a:lnTo>
                  <a:lnTo>
                    <a:pt x="109" y="836"/>
                  </a:lnTo>
                  <a:lnTo>
                    <a:pt x="109" y="834"/>
                  </a:lnTo>
                  <a:lnTo>
                    <a:pt x="107" y="834"/>
                  </a:lnTo>
                  <a:lnTo>
                    <a:pt x="107" y="832"/>
                  </a:lnTo>
                  <a:lnTo>
                    <a:pt x="107" y="830"/>
                  </a:lnTo>
                  <a:lnTo>
                    <a:pt x="105" y="830"/>
                  </a:lnTo>
                  <a:lnTo>
                    <a:pt x="103" y="828"/>
                  </a:lnTo>
                  <a:lnTo>
                    <a:pt x="101" y="828"/>
                  </a:lnTo>
                  <a:lnTo>
                    <a:pt x="99" y="824"/>
                  </a:lnTo>
                  <a:lnTo>
                    <a:pt x="97" y="820"/>
                  </a:lnTo>
                  <a:lnTo>
                    <a:pt x="97" y="818"/>
                  </a:lnTo>
                  <a:lnTo>
                    <a:pt x="96" y="814"/>
                  </a:lnTo>
                  <a:lnTo>
                    <a:pt x="96" y="811"/>
                  </a:lnTo>
                  <a:lnTo>
                    <a:pt x="96" y="809"/>
                  </a:lnTo>
                  <a:lnTo>
                    <a:pt x="94" y="807"/>
                  </a:lnTo>
                  <a:lnTo>
                    <a:pt x="94" y="805"/>
                  </a:lnTo>
                  <a:lnTo>
                    <a:pt x="94" y="803"/>
                  </a:lnTo>
                  <a:lnTo>
                    <a:pt x="94" y="801"/>
                  </a:lnTo>
                  <a:lnTo>
                    <a:pt x="92" y="793"/>
                  </a:lnTo>
                  <a:lnTo>
                    <a:pt x="92" y="791"/>
                  </a:lnTo>
                  <a:lnTo>
                    <a:pt x="90" y="791"/>
                  </a:lnTo>
                  <a:lnTo>
                    <a:pt x="90" y="788"/>
                  </a:lnTo>
                  <a:lnTo>
                    <a:pt x="88" y="784"/>
                  </a:lnTo>
                  <a:lnTo>
                    <a:pt x="88" y="782"/>
                  </a:lnTo>
                  <a:lnTo>
                    <a:pt x="86" y="780"/>
                  </a:lnTo>
                  <a:lnTo>
                    <a:pt x="82" y="776"/>
                  </a:lnTo>
                  <a:lnTo>
                    <a:pt x="82" y="774"/>
                  </a:lnTo>
                  <a:lnTo>
                    <a:pt x="80" y="770"/>
                  </a:lnTo>
                  <a:lnTo>
                    <a:pt x="80" y="768"/>
                  </a:lnTo>
                  <a:lnTo>
                    <a:pt x="78" y="766"/>
                  </a:lnTo>
                  <a:lnTo>
                    <a:pt x="78" y="764"/>
                  </a:lnTo>
                  <a:lnTo>
                    <a:pt x="78" y="763"/>
                  </a:lnTo>
                  <a:lnTo>
                    <a:pt x="78" y="761"/>
                  </a:lnTo>
                  <a:lnTo>
                    <a:pt x="78" y="759"/>
                  </a:lnTo>
                  <a:lnTo>
                    <a:pt x="78" y="757"/>
                  </a:lnTo>
                  <a:lnTo>
                    <a:pt x="78" y="755"/>
                  </a:lnTo>
                  <a:lnTo>
                    <a:pt x="78" y="753"/>
                  </a:lnTo>
                  <a:lnTo>
                    <a:pt x="78" y="751"/>
                  </a:lnTo>
                  <a:lnTo>
                    <a:pt x="80" y="749"/>
                  </a:lnTo>
                  <a:lnTo>
                    <a:pt x="80" y="747"/>
                  </a:lnTo>
                  <a:lnTo>
                    <a:pt x="80" y="745"/>
                  </a:lnTo>
                  <a:lnTo>
                    <a:pt x="80" y="743"/>
                  </a:lnTo>
                  <a:lnTo>
                    <a:pt x="80" y="741"/>
                  </a:lnTo>
                  <a:lnTo>
                    <a:pt x="80" y="738"/>
                  </a:lnTo>
                  <a:lnTo>
                    <a:pt x="80" y="736"/>
                  </a:lnTo>
                  <a:lnTo>
                    <a:pt x="78" y="734"/>
                  </a:lnTo>
                  <a:lnTo>
                    <a:pt x="78" y="732"/>
                  </a:lnTo>
                  <a:lnTo>
                    <a:pt x="78" y="730"/>
                  </a:lnTo>
                  <a:lnTo>
                    <a:pt x="74" y="720"/>
                  </a:lnTo>
                  <a:lnTo>
                    <a:pt x="74" y="718"/>
                  </a:lnTo>
                  <a:lnTo>
                    <a:pt x="74" y="716"/>
                  </a:lnTo>
                  <a:lnTo>
                    <a:pt x="73" y="715"/>
                  </a:lnTo>
                  <a:lnTo>
                    <a:pt x="73" y="713"/>
                  </a:lnTo>
                  <a:lnTo>
                    <a:pt x="71" y="711"/>
                  </a:lnTo>
                  <a:lnTo>
                    <a:pt x="71" y="709"/>
                  </a:lnTo>
                  <a:lnTo>
                    <a:pt x="69" y="709"/>
                  </a:lnTo>
                  <a:lnTo>
                    <a:pt x="69" y="707"/>
                  </a:lnTo>
                  <a:lnTo>
                    <a:pt x="67" y="705"/>
                  </a:lnTo>
                  <a:lnTo>
                    <a:pt x="67" y="703"/>
                  </a:lnTo>
                  <a:lnTo>
                    <a:pt x="67" y="701"/>
                  </a:lnTo>
                  <a:lnTo>
                    <a:pt x="67" y="699"/>
                  </a:lnTo>
                  <a:lnTo>
                    <a:pt x="65" y="697"/>
                  </a:lnTo>
                  <a:lnTo>
                    <a:pt x="65" y="695"/>
                  </a:lnTo>
                  <a:lnTo>
                    <a:pt x="65" y="693"/>
                  </a:lnTo>
                  <a:lnTo>
                    <a:pt x="65" y="691"/>
                  </a:lnTo>
                  <a:lnTo>
                    <a:pt x="65" y="690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5" y="684"/>
                  </a:lnTo>
                  <a:lnTo>
                    <a:pt x="65" y="682"/>
                  </a:lnTo>
                  <a:lnTo>
                    <a:pt x="65" y="680"/>
                  </a:lnTo>
                  <a:lnTo>
                    <a:pt x="65" y="678"/>
                  </a:lnTo>
                  <a:lnTo>
                    <a:pt x="65" y="676"/>
                  </a:lnTo>
                  <a:lnTo>
                    <a:pt x="65" y="674"/>
                  </a:lnTo>
                  <a:lnTo>
                    <a:pt x="65" y="672"/>
                  </a:lnTo>
                  <a:lnTo>
                    <a:pt x="65" y="670"/>
                  </a:lnTo>
                  <a:lnTo>
                    <a:pt x="65" y="668"/>
                  </a:lnTo>
                  <a:lnTo>
                    <a:pt x="65" y="667"/>
                  </a:lnTo>
                  <a:lnTo>
                    <a:pt x="65" y="665"/>
                  </a:lnTo>
                  <a:lnTo>
                    <a:pt x="65" y="663"/>
                  </a:lnTo>
                  <a:lnTo>
                    <a:pt x="65" y="661"/>
                  </a:lnTo>
                  <a:lnTo>
                    <a:pt x="67" y="657"/>
                  </a:lnTo>
                  <a:lnTo>
                    <a:pt x="67" y="655"/>
                  </a:lnTo>
                  <a:lnTo>
                    <a:pt x="67" y="653"/>
                  </a:lnTo>
                  <a:lnTo>
                    <a:pt x="65" y="653"/>
                  </a:lnTo>
                  <a:lnTo>
                    <a:pt x="65" y="651"/>
                  </a:lnTo>
                  <a:lnTo>
                    <a:pt x="65" y="649"/>
                  </a:lnTo>
                  <a:lnTo>
                    <a:pt x="65" y="647"/>
                  </a:lnTo>
                  <a:lnTo>
                    <a:pt x="63" y="645"/>
                  </a:lnTo>
                  <a:lnTo>
                    <a:pt x="63" y="643"/>
                  </a:lnTo>
                  <a:lnTo>
                    <a:pt x="63" y="642"/>
                  </a:lnTo>
                  <a:lnTo>
                    <a:pt x="63" y="640"/>
                  </a:lnTo>
                  <a:lnTo>
                    <a:pt x="63" y="638"/>
                  </a:lnTo>
                  <a:lnTo>
                    <a:pt x="61" y="638"/>
                  </a:lnTo>
                  <a:lnTo>
                    <a:pt x="61" y="636"/>
                  </a:lnTo>
                  <a:lnTo>
                    <a:pt x="63" y="636"/>
                  </a:lnTo>
                  <a:lnTo>
                    <a:pt x="63" y="634"/>
                  </a:lnTo>
                  <a:lnTo>
                    <a:pt x="65" y="632"/>
                  </a:lnTo>
                  <a:lnTo>
                    <a:pt x="65" y="630"/>
                  </a:lnTo>
                  <a:lnTo>
                    <a:pt x="67" y="630"/>
                  </a:lnTo>
                  <a:lnTo>
                    <a:pt x="69" y="628"/>
                  </a:lnTo>
                  <a:lnTo>
                    <a:pt x="69" y="626"/>
                  </a:lnTo>
                  <a:lnTo>
                    <a:pt x="71" y="626"/>
                  </a:lnTo>
                  <a:lnTo>
                    <a:pt x="71" y="622"/>
                  </a:lnTo>
                  <a:lnTo>
                    <a:pt x="73" y="620"/>
                  </a:lnTo>
                  <a:lnTo>
                    <a:pt x="74" y="620"/>
                  </a:lnTo>
                  <a:lnTo>
                    <a:pt x="80" y="619"/>
                  </a:lnTo>
                  <a:lnTo>
                    <a:pt x="80" y="617"/>
                  </a:lnTo>
                  <a:lnTo>
                    <a:pt x="80" y="615"/>
                  </a:lnTo>
                  <a:lnTo>
                    <a:pt x="82" y="615"/>
                  </a:lnTo>
                  <a:lnTo>
                    <a:pt x="84" y="615"/>
                  </a:lnTo>
                  <a:lnTo>
                    <a:pt x="84" y="613"/>
                  </a:lnTo>
                  <a:lnTo>
                    <a:pt x="84" y="611"/>
                  </a:lnTo>
                  <a:lnTo>
                    <a:pt x="84" y="609"/>
                  </a:lnTo>
                  <a:lnTo>
                    <a:pt x="86" y="609"/>
                  </a:lnTo>
                  <a:lnTo>
                    <a:pt x="86" y="607"/>
                  </a:lnTo>
                  <a:lnTo>
                    <a:pt x="88" y="605"/>
                  </a:lnTo>
                  <a:lnTo>
                    <a:pt x="88" y="603"/>
                  </a:lnTo>
                  <a:lnTo>
                    <a:pt x="90" y="603"/>
                  </a:lnTo>
                  <a:lnTo>
                    <a:pt x="86" y="594"/>
                  </a:lnTo>
                  <a:lnTo>
                    <a:pt x="86" y="592"/>
                  </a:lnTo>
                  <a:lnTo>
                    <a:pt x="86" y="590"/>
                  </a:lnTo>
                  <a:lnTo>
                    <a:pt x="84" y="590"/>
                  </a:lnTo>
                  <a:lnTo>
                    <a:pt x="84" y="588"/>
                  </a:lnTo>
                  <a:lnTo>
                    <a:pt x="84" y="586"/>
                  </a:lnTo>
                  <a:lnTo>
                    <a:pt x="84" y="584"/>
                  </a:lnTo>
                  <a:lnTo>
                    <a:pt x="84" y="582"/>
                  </a:lnTo>
                  <a:lnTo>
                    <a:pt x="82" y="580"/>
                  </a:lnTo>
                  <a:lnTo>
                    <a:pt x="82" y="578"/>
                  </a:lnTo>
                  <a:lnTo>
                    <a:pt x="82" y="576"/>
                  </a:lnTo>
                  <a:lnTo>
                    <a:pt x="80" y="576"/>
                  </a:lnTo>
                  <a:lnTo>
                    <a:pt x="80" y="574"/>
                  </a:lnTo>
                  <a:lnTo>
                    <a:pt x="78" y="571"/>
                  </a:lnTo>
                  <a:lnTo>
                    <a:pt x="78" y="569"/>
                  </a:lnTo>
                  <a:lnTo>
                    <a:pt x="76" y="569"/>
                  </a:lnTo>
                  <a:lnTo>
                    <a:pt x="76" y="567"/>
                  </a:lnTo>
                  <a:lnTo>
                    <a:pt x="74" y="565"/>
                  </a:lnTo>
                  <a:lnTo>
                    <a:pt x="73" y="563"/>
                  </a:lnTo>
                  <a:lnTo>
                    <a:pt x="71" y="561"/>
                  </a:lnTo>
                  <a:lnTo>
                    <a:pt x="69" y="559"/>
                  </a:lnTo>
                  <a:lnTo>
                    <a:pt x="67" y="559"/>
                  </a:lnTo>
                  <a:lnTo>
                    <a:pt x="67" y="557"/>
                  </a:lnTo>
                  <a:lnTo>
                    <a:pt x="65" y="557"/>
                  </a:lnTo>
                  <a:lnTo>
                    <a:pt x="63" y="555"/>
                  </a:lnTo>
                  <a:lnTo>
                    <a:pt x="61" y="555"/>
                  </a:lnTo>
                  <a:lnTo>
                    <a:pt x="59" y="555"/>
                  </a:lnTo>
                  <a:lnTo>
                    <a:pt x="57" y="553"/>
                  </a:lnTo>
                  <a:lnTo>
                    <a:pt x="55" y="553"/>
                  </a:lnTo>
                  <a:lnTo>
                    <a:pt x="53" y="553"/>
                  </a:lnTo>
                  <a:lnTo>
                    <a:pt x="51" y="553"/>
                  </a:lnTo>
                  <a:lnTo>
                    <a:pt x="49" y="553"/>
                  </a:lnTo>
                  <a:lnTo>
                    <a:pt x="49" y="551"/>
                  </a:lnTo>
                  <a:lnTo>
                    <a:pt x="48" y="551"/>
                  </a:lnTo>
                  <a:lnTo>
                    <a:pt x="46" y="549"/>
                  </a:lnTo>
                  <a:lnTo>
                    <a:pt x="44" y="547"/>
                  </a:lnTo>
                  <a:lnTo>
                    <a:pt x="42" y="546"/>
                  </a:lnTo>
                  <a:lnTo>
                    <a:pt x="40" y="544"/>
                  </a:lnTo>
                  <a:lnTo>
                    <a:pt x="38" y="542"/>
                  </a:lnTo>
                  <a:lnTo>
                    <a:pt x="36" y="540"/>
                  </a:lnTo>
                  <a:lnTo>
                    <a:pt x="34" y="538"/>
                  </a:lnTo>
                  <a:lnTo>
                    <a:pt x="32" y="538"/>
                  </a:lnTo>
                  <a:lnTo>
                    <a:pt x="32" y="536"/>
                  </a:lnTo>
                  <a:lnTo>
                    <a:pt x="30" y="534"/>
                  </a:lnTo>
                  <a:lnTo>
                    <a:pt x="28" y="532"/>
                  </a:lnTo>
                  <a:lnTo>
                    <a:pt x="26" y="532"/>
                  </a:lnTo>
                  <a:lnTo>
                    <a:pt x="25" y="532"/>
                  </a:lnTo>
                  <a:lnTo>
                    <a:pt x="23" y="532"/>
                  </a:lnTo>
                  <a:lnTo>
                    <a:pt x="23" y="530"/>
                  </a:lnTo>
                  <a:lnTo>
                    <a:pt x="21" y="530"/>
                  </a:lnTo>
                  <a:lnTo>
                    <a:pt x="19" y="530"/>
                  </a:lnTo>
                  <a:lnTo>
                    <a:pt x="17" y="530"/>
                  </a:lnTo>
                  <a:lnTo>
                    <a:pt x="15" y="530"/>
                  </a:lnTo>
                  <a:lnTo>
                    <a:pt x="13" y="530"/>
                  </a:lnTo>
                  <a:lnTo>
                    <a:pt x="11" y="528"/>
                  </a:lnTo>
                  <a:lnTo>
                    <a:pt x="9" y="528"/>
                  </a:lnTo>
                  <a:lnTo>
                    <a:pt x="7" y="528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1" y="526"/>
                  </a:lnTo>
                  <a:lnTo>
                    <a:pt x="0" y="526"/>
                  </a:lnTo>
                  <a:close/>
                  <a:moveTo>
                    <a:pt x="385" y="486"/>
                  </a:moveTo>
                  <a:lnTo>
                    <a:pt x="382" y="490"/>
                  </a:lnTo>
                  <a:lnTo>
                    <a:pt x="384" y="492"/>
                  </a:lnTo>
                  <a:lnTo>
                    <a:pt x="384" y="488"/>
                  </a:lnTo>
                  <a:lnTo>
                    <a:pt x="385" y="486"/>
                  </a:lnTo>
                  <a:close/>
                </a:path>
              </a:pathLst>
            </a:custGeom>
            <a:solidFill>
              <a:srgbClr val="FFD201"/>
            </a:solidFill>
            <a:ln w="3175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s-CO" sz="800" b="1"/>
            </a:p>
          </p:txBody>
        </p:sp>
        <p:sp>
          <p:nvSpPr>
            <p:cNvPr id="6" name="TextBox 87">
              <a:extLst>
                <a:ext uri="{FF2B5EF4-FFF2-40B4-BE49-F238E27FC236}">
                  <a16:creationId xmlns:a16="http://schemas.microsoft.com/office/drawing/2014/main" id="{5667034A-7683-6099-240D-DEAEE875F55F}"/>
                </a:ext>
              </a:extLst>
            </p:cNvPr>
            <p:cNvSpPr txBox="1"/>
            <p:nvPr/>
          </p:nvSpPr>
          <p:spPr>
            <a:xfrm>
              <a:off x="420475" y="1949265"/>
              <a:ext cx="56609" cy="1738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s-CO" sz="800" b="1" dirty="0">
                <a:solidFill>
                  <a:srgbClr val="1C3462"/>
                </a:solidFill>
              </a:endParaRPr>
            </a:p>
          </p:txBody>
        </p:sp>
      </p:grpSp>
      <p:grpSp>
        <p:nvGrpSpPr>
          <p:cNvPr id="45" name="Group 15">
            <a:extLst>
              <a:ext uri="{FF2B5EF4-FFF2-40B4-BE49-F238E27FC236}">
                <a16:creationId xmlns:a16="http://schemas.microsoft.com/office/drawing/2014/main" id="{859DCC27-EB62-E6A6-5B97-92EE4CAAAED8}"/>
              </a:ext>
            </a:extLst>
          </p:cNvPr>
          <p:cNvGrpSpPr/>
          <p:nvPr/>
        </p:nvGrpSpPr>
        <p:grpSpPr>
          <a:xfrm>
            <a:off x="5066467" y="3338945"/>
            <a:ext cx="3510873" cy="3190786"/>
            <a:chOff x="-191588" y="903467"/>
            <a:chExt cx="3059153" cy="2838538"/>
          </a:xfrm>
        </p:grpSpPr>
        <p:grpSp>
          <p:nvGrpSpPr>
            <p:cNvPr id="46" name="Group 4885">
              <a:extLst>
                <a:ext uri="{FF2B5EF4-FFF2-40B4-BE49-F238E27FC236}">
                  <a16:creationId xmlns:a16="http://schemas.microsoft.com/office/drawing/2014/main" id="{F09805B8-06DF-FFA2-5683-DB7477E120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5048" y="903467"/>
              <a:ext cx="2382517" cy="2838538"/>
              <a:chOff x="562" y="229"/>
              <a:chExt cx="3274" cy="4452"/>
            </a:xfrm>
            <a:solidFill>
              <a:schemeClr val="bg1"/>
            </a:solidFill>
          </p:grpSpPr>
          <p:sp>
            <p:nvSpPr>
              <p:cNvPr id="51" name="Freeform 4874">
                <a:extLst>
                  <a:ext uri="{FF2B5EF4-FFF2-40B4-BE49-F238E27FC236}">
                    <a16:creationId xmlns:a16="http://schemas.microsoft.com/office/drawing/2014/main" id="{4C82A69B-402E-070D-AC27-2A0E7E8F6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2076"/>
                <a:ext cx="234" cy="230"/>
              </a:xfrm>
              <a:custGeom>
                <a:avLst/>
                <a:gdLst>
                  <a:gd name="T0" fmla="*/ 65 w 234"/>
                  <a:gd name="T1" fmla="*/ 17 h 230"/>
                  <a:gd name="T2" fmla="*/ 71 w 234"/>
                  <a:gd name="T3" fmla="*/ 0 h 230"/>
                  <a:gd name="T4" fmla="*/ 88 w 234"/>
                  <a:gd name="T5" fmla="*/ 9 h 230"/>
                  <a:gd name="T6" fmla="*/ 103 w 234"/>
                  <a:gd name="T7" fmla="*/ 6 h 230"/>
                  <a:gd name="T8" fmla="*/ 107 w 234"/>
                  <a:gd name="T9" fmla="*/ 19 h 230"/>
                  <a:gd name="T10" fmla="*/ 105 w 234"/>
                  <a:gd name="T11" fmla="*/ 27 h 230"/>
                  <a:gd name="T12" fmla="*/ 107 w 234"/>
                  <a:gd name="T13" fmla="*/ 42 h 230"/>
                  <a:gd name="T14" fmla="*/ 124 w 234"/>
                  <a:gd name="T15" fmla="*/ 42 h 230"/>
                  <a:gd name="T16" fmla="*/ 138 w 234"/>
                  <a:gd name="T17" fmla="*/ 36 h 230"/>
                  <a:gd name="T18" fmla="*/ 151 w 234"/>
                  <a:gd name="T19" fmla="*/ 42 h 230"/>
                  <a:gd name="T20" fmla="*/ 165 w 234"/>
                  <a:gd name="T21" fmla="*/ 55 h 230"/>
                  <a:gd name="T22" fmla="*/ 153 w 234"/>
                  <a:gd name="T23" fmla="*/ 71 h 230"/>
                  <a:gd name="T24" fmla="*/ 138 w 234"/>
                  <a:gd name="T25" fmla="*/ 69 h 230"/>
                  <a:gd name="T26" fmla="*/ 124 w 234"/>
                  <a:gd name="T27" fmla="*/ 65 h 230"/>
                  <a:gd name="T28" fmla="*/ 115 w 234"/>
                  <a:gd name="T29" fmla="*/ 73 h 230"/>
                  <a:gd name="T30" fmla="*/ 120 w 234"/>
                  <a:gd name="T31" fmla="*/ 86 h 230"/>
                  <a:gd name="T32" fmla="*/ 115 w 234"/>
                  <a:gd name="T33" fmla="*/ 100 h 230"/>
                  <a:gd name="T34" fmla="*/ 107 w 234"/>
                  <a:gd name="T35" fmla="*/ 113 h 230"/>
                  <a:gd name="T36" fmla="*/ 97 w 234"/>
                  <a:gd name="T37" fmla="*/ 109 h 230"/>
                  <a:gd name="T38" fmla="*/ 92 w 234"/>
                  <a:gd name="T39" fmla="*/ 121 h 230"/>
                  <a:gd name="T40" fmla="*/ 94 w 234"/>
                  <a:gd name="T41" fmla="*/ 136 h 230"/>
                  <a:gd name="T42" fmla="*/ 96 w 234"/>
                  <a:gd name="T43" fmla="*/ 150 h 230"/>
                  <a:gd name="T44" fmla="*/ 107 w 234"/>
                  <a:gd name="T45" fmla="*/ 159 h 230"/>
                  <a:gd name="T46" fmla="*/ 124 w 234"/>
                  <a:gd name="T47" fmla="*/ 155 h 230"/>
                  <a:gd name="T48" fmla="*/ 126 w 234"/>
                  <a:gd name="T49" fmla="*/ 140 h 230"/>
                  <a:gd name="T50" fmla="*/ 138 w 234"/>
                  <a:gd name="T51" fmla="*/ 132 h 230"/>
                  <a:gd name="T52" fmla="*/ 144 w 234"/>
                  <a:gd name="T53" fmla="*/ 148 h 230"/>
                  <a:gd name="T54" fmla="*/ 157 w 234"/>
                  <a:gd name="T55" fmla="*/ 155 h 230"/>
                  <a:gd name="T56" fmla="*/ 165 w 234"/>
                  <a:gd name="T57" fmla="*/ 150 h 230"/>
                  <a:gd name="T58" fmla="*/ 168 w 234"/>
                  <a:gd name="T59" fmla="*/ 150 h 230"/>
                  <a:gd name="T60" fmla="*/ 176 w 234"/>
                  <a:gd name="T61" fmla="*/ 161 h 230"/>
                  <a:gd name="T62" fmla="*/ 190 w 234"/>
                  <a:gd name="T63" fmla="*/ 161 h 230"/>
                  <a:gd name="T64" fmla="*/ 205 w 234"/>
                  <a:gd name="T65" fmla="*/ 163 h 230"/>
                  <a:gd name="T66" fmla="*/ 215 w 234"/>
                  <a:gd name="T67" fmla="*/ 174 h 230"/>
                  <a:gd name="T68" fmla="*/ 222 w 234"/>
                  <a:gd name="T69" fmla="*/ 190 h 230"/>
                  <a:gd name="T70" fmla="*/ 234 w 234"/>
                  <a:gd name="T71" fmla="*/ 199 h 230"/>
                  <a:gd name="T72" fmla="*/ 232 w 234"/>
                  <a:gd name="T73" fmla="*/ 215 h 230"/>
                  <a:gd name="T74" fmla="*/ 216 w 234"/>
                  <a:gd name="T75" fmla="*/ 224 h 230"/>
                  <a:gd name="T76" fmla="*/ 199 w 234"/>
                  <a:gd name="T77" fmla="*/ 226 h 230"/>
                  <a:gd name="T78" fmla="*/ 184 w 234"/>
                  <a:gd name="T79" fmla="*/ 219 h 230"/>
                  <a:gd name="T80" fmla="*/ 165 w 234"/>
                  <a:gd name="T81" fmla="*/ 221 h 230"/>
                  <a:gd name="T82" fmla="*/ 149 w 234"/>
                  <a:gd name="T83" fmla="*/ 215 h 230"/>
                  <a:gd name="T84" fmla="*/ 134 w 234"/>
                  <a:gd name="T85" fmla="*/ 217 h 230"/>
                  <a:gd name="T86" fmla="*/ 124 w 234"/>
                  <a:gd name="T87" fmla="*/ 217 h 230"/>
                  <a:gd name="T88" fmla="*/ 115 w 234"/>
                  <a:gd name="T89" fmla="*/ 211 h 230"/>
                  <a:gd name="T90" fmla="*/ 109 w 234"/>
                  <a:gd name="T91" fmla="*/ 207 h 230"/>
                  <a:gd name="T92" fmla="*/ 97 w 234"/>
                  <a:gd name="T93" fmla="*/ 205 h 230"/>
                  <a:gd name="T94" fmla="*/ 86 w 234"/>
                  <a:gd name="T95" fmla="*/ 201 h 230"/>
                  <a:gd name="T96" fmla="*/ 88 w 234"/>
                  <a:gd name="T97" fmla="*/ 190 h 230"/>
                  <a:gd name="T98" fmla="*/ 88 w 234"/>
                  <a:gd name="T99" fmla="*/ 174 h 230"/>
                  <a:gd name="T100" fmla="*/ 71 w 234"/>
                  <a:gd name="T101" fmla="*/ 174 h 230"/>
                  <a:gd name="T102" fmla="*/ 63 w 234"/>
                  <a:gd name="T103" fmla="*/ 159 h 230"/>
                  <a:gd name="T104" fmla="*/ 59 w 234"/>
                  <a:gd name="T105" fmla="*/ 150 h 230"/>
                  <a:gd name="T106" fmla="*/ 51 w 234"/>
                  <a:gd name="T107" fmla="*/ 132 h 230"/>
                  <a:gd name="T108" fmla="*/ 44 w 234"/>
                  <a:gd name="T109" fmla="*/ 115 h 230"/>
                  <a:gd name="T110" fmla="*/ 38 w 234"/>
                  <a:gd name="T111" fmla="*/ 94 h 230"/>
                  <a:gd name="T112" fmla="*/ 9 w 234"/>
                  <a:gd name="T113" fmla="*/ 78 h 230"/>
                  <a:gd name="T114" fmla="*/ 3 w 234"/>
                  <a:gd name="T115" fmla="*/ 65 h 230"/>
                  <a:gd name="T116" fmla="*/ 15 w 234"/>
                  <a:gd name="T117" fmla="*/ 42 h 2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4" h="230">
                    <a:moveTo>
                      <a:pt x="38" y="32"/>
                    </a:moveTo>
                    <a:lnTo>
                      <a:pt x="40" y="29"/>
                    </a:lnTo>
                    <a:lnTo>
                      <a:pt x="44" y="23"/>
                    </a:lnTo>
                    <a:lnTo>
                      <a:pt x="46" y="21"/>
                    </a:lnTo>
                    <a:lnTo>
                      <a:pt x="49" y="19"/>
                    </a:lnTo>
                    <a:lnTo>
                      <a:pt x="51" y="19"/>
                    </a:lnTo>
                    <a:lnTo>
                      <a:pt x="53" y="19"/>
                    </a:lnTo>
                    <a:lnTo>
                      <a:pt x="55" y="17"/>
                    </a:lnTo>
                    <a:lnTo>
                      <a:pt x="57" y="17"/>
                    </a:lnTo>
                    <a:lnTo>
                      <a:pt x="59" y="17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5" y="17"/>
                    </a:lnTo>
                    <a:lnTo>
                      <a:pt x="67" y="17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7" y="11"/>
                    </a:lnTo>
                    <a:lnTo>
                      <a:pt x="99" y="11"/>
                    </a:lnTo>
                    <a:lnTo>
                      <a:pt x="101" y="9"/>
                    </a:lnTo>
                    <a:lnTo>
                      <a:pt x="103" y="11"/>
                    </a:lnTo>
                    <a:lnTo>
                      <a:pt x="103" y="9"/>
                    </a:lnTo>
                    <a:lnTo>
                      <a:pt x="103" y="7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7"/>
                    </a:lnTo>
                    <a:lnTo>
                      <a:pt x="107" y="7"/>
                    </a:lnTo>
                    <a:lnTo>
                      <a:pt x="107" y="9"/>
                    </a:lnTo>
                    <a:lnTo>
                      <a:pt x="105" y="9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5" y="17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5" y="19"/>
                    </a:lnTo>
                    <a:lnTo>
                      <a:pt x="107" y="19"/>
                    </a:lnTo>
                    <a:lnTo>
                      <a:pt x="105" y="19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5" y="21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7" y="30"/>
                    </a:lnTo>
                    <a:lnTo>
                      <a:pt x="107" y="32"/>
                    </a:lnTo>
                    <a:lnTo>
                      <a:pt x="107" y="34"/>
                    </a:lnTo>
                    <a:lnTo>
                      <a:pt x="107" y="36"/>
                    </a:lnTo>
                    <a:lnTo>
                      <a:pt x="105" y="36"/>
                    </a:lnTo>
                    <a:lnTo>
                      <a:pt x="107" y="36"/>
                    </a:lnTo>
                    <a:lnTo>
                      <a:pt x="107" y="38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5" y="42"/>
                    </a:lnTo>
                    <a:lnTo>
                      <a:pt x="107" y="42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20" y="44"/>
                    </a:lnTo>
                    <a:lnTo>
                      <a:pt x="122" y="44"/>
                    </a:lnTo>
                    <a:lnTo>
                      <a:pt x="122" y="42"/>
                    </a:lnTo>
                    <a:lnTo>
                      <a:pt x="122" y="44"/>
                    </a:lnTo>
                    <a:lnTo>
                      <a:pt x="124" y="44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28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6" y="38"/>
                    </a:lnTo>
                    <a:lnTo>
                      <a:pt x="136" y="36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8" y="34"/>
                    </a:lnTo>
                    <a:lnTo>
                      <a:pt x="140" y="36"/>
                    </a:lnTo>
                    <a:lnTo>
                      <a:pt x="140" y="34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4" y="36"/>
                    </a:lnTo>
                    <a:lnTo>
                      <a:pt x="144" y="38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7" y="40"/>
                    </a:lnTo>
                    <a:lnTo>
                      <a:pt x="147" y="42"/>
                    </a:lnTo>
                    <a:lnTo>
                      <a:pt x="149" y="42"/>
                    </a:lnTo>
                    <a:lnTo>
                      <a:pt x="151" y="42"/>
                    </a:lnTo>
                    <a:lnTo>
                      <a:pt x="151" y="44"/>
                    </a:lnTo>
                    <a:lnTo>
                      <a:pt x="153" y="44"/>
                    </a:lnTo>
                    <a:lnTo>
                      <a:pt x="153" y="46"/>
                    </a:lnTo>
                    <a:lnTo>
                      <a:pt x="155" y="46"/>
                    </a:lnTo>
                    <a:lnTo>
                      <a:pt x="157" y="48"/>
                    </a:lnTo>
                    <a:lnTo>
                      <a:pt x="159" y="48"/>
                    </a:lnTo>
                    <a:lnTo>
                      <a:pt x="161" y="48"/>
                    </a:lnTo>
                    <a:lnTo>
                      <a:pt x="161" y="50"/>
                    </a:lnTo>
                    <a:lnTo>
                      <a:pt x="163" y="50"/>
                    </a:lnTo>
                    <a:lnTo>
                      <a:pt x="165" y="50"/>
                    </a:lnTo>
                    <a:lnTo>
                      <a:pt x="165" y="52"/>
                    </a:lnTo>
                    <a:lnTo>
                      <a:pt x="165" y="54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5" y="59"/>
                    </a:lnTo>
                    <a:lnTo>
                      <a:pt x="163" y="59"/>
                    </a:lnTo>
                    <a:lnTo>
                      <a:pt x="161" y="59"/>
                    </a:lnTo>
                    <a:lnTo>
                      <a:pt x="159" y="61"/>
                    </a:lnTo>
                    <a:lnTo>
                      <a:pt x="159" y="63"/>
                    </a:lnTo>
                    <a:lnTo>
                      <a:pt x="157" y="63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7" y="69"/>
                    </a:lnTo>
                    <a:lnTo>
                      <a:pt x="157" y="71"/>
                    </a:lnTo>
                    <a:lnTo>
                      <a:pt x="155" y="71"/>
                    </a:lnTo>
                    <a:lnTo>
                      <a:pt x="153" y="71"/>
                    </a:lnTo>
                    <a:lnTo>
                      <a:pt x="151" y="71"/>
                    </a:lnTo>
                    <a:lnTo>
                      <a:pt x="151" y="73"/>
                    </a:lnTo>
                    <a:lnTo>
                      <a:pt x="149" y="73"/>
                    </a:lnTo>
                    <a:lnTo>
                      <a:pt x="149" y="71"/>
                    </a:lnTo>
                    <a:lnTo>
                      <a:pt x="149" y="73"/>
                    </a:lnTo>
                    <a:lnTo>
                      <a:pt x="149" y="71"/>
                    </a:lnTo>
                    <a:lnTo>
                      <a:pt x="147" y="71"/>
                    </a:lnTo>
                    <a:lnTo>
                      <a:pt x="145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0" y="71"/>
                    </a:lnTo>
                    <a:lnTo>
                      <a:pt x="138" y="71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4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0" y="67"/>
                    </a:lnTo>
                    <a:lnTo>
                      <a:pt x="130" y="69"/>
                    </a:lnTo>
                    <a:lnTo>
                      <a:pt x="128" y="69"/>
                    </a:lnTo>
                    <a:lnTo>
                      <a:pt x="128" y="67"/>
                    </a:lnTo>
                    <a:lnTo>
                      <a:pt x="126" y="67"/>
                    </a:lnTo>
                    <a:lnTo>
                      <a:pt x="124" y="67"/>
                    </a:lnTo>
                    <a:lnTo>
                      <a:pt x="124" y="65"/>
                    </a:lnTo>
                    <a:lnTo>
                      <a:pt x="122" y="65"/>
                    </a:lnTo>
                    <a:lnTo>
                      <a:pt x="122" y="63"/>
                    </a:lnTo>
                    <a:lnTo>
                      <a:pt x="122" y="65"/>
                    </a:lnTo>
                    <a:lnTo>
                      <a:pt x="122" y="67"/>
                    </a:lnTo>
                    <a:lnTo>
                      <a:pt x="120" y="67"/>
                    </a:lnTo>
                    <a:lnTo>
                      <a:pt x="120" y="65"/>
                    </a:lnTo>
                    <a:lnTo>
                      <a:pt x="120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7" y="69"/>
                    </a:lnTo>
                    <a:lnTo>
                      <a:pt x="115" y="69"/>
                    </a:lnTo>
                    <a:lnTo>
                      <a:pt x="115" y="71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5" y="77"/>
                    </a:lnTo>
                    <a:lnTo>
                      <a:pt x="117" y="77"/>
                    </a:lnTo>
                    <a:lnTo>
                      <a:pt x="117" y="78"/>
                    </a:lnTo>
                    <a:lnTo>
                      <a:pt x="119" y="78"/>
                    </a:lnTo>
                    <a:lnTo>
                      <a:pt x="120" y="78"/>
                    </a:lnTo>
                    <a:lnTo>
                      <a:pt x="119" y="80"/>
                    </a:lnTo>
                    <a:lnTo>
                      <a:pt x="120" y="80"/>
                    </a:lnTo>
                    <a:lnTo>
                      <a:pt x="120" y="82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9" y="86"/>
                    </a:lnTo>
                    <a:lnTo>
                      <a:pt x="120" y="86"/>
                    </a:lnTo>
                    <a:lnTo>
                      <a:pt x="120" y="88"/>
                    </a:lnTo>
                    <a:lnTo>
                      <a:pt x="119" y="90"/>
                    </a:lnTo>
                    <a:lnTo>
                      <a:pt x="117" y="90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5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3" y="102"/>
                    </a:lnTo>
                    <a:lnTo>
                      <a:pt x="113" y="103"/>
                    </a:lnTo>
                    <a:lnTo>
                      <a:pt x="113" y="105"/>
                    </a:lnTo>
                    <a:lnTo>
                      <a:pt x="111" y="105"/>
                    </a:lnTo>
                    <a:lnTo>
                      <a:pt x="111" y="107"/>
                    </a:lnTo>
                    <a:lnTo>
                      <a:pt x="111" y="109"/>
                    </a:lnTo>
                    <a:lnTo>
                      <a:pt x="111" y="111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7" y="113"/>
                    </a:lnTo>
                    <a:lnTo>
                      <a:pt x="107" y="111"/>
                    </a:lnTo>
                    <a:lnTo>
                      <a:pt x="105" y="111"/>
                    </a:lnTo>
                    <a:lnTo>
                      <a:pt x="105" y="109"/>
                    </a:lnTo>
                    <a:lnTo>
                      <a:pt x="105" y="107"/>
                    </a:lnTo>
                    <a:lnTo>
                      <a:pt x="103" y="107"/>
                    </a:lnTo>
                    <a:lnTo>
                      <a:pt x="103" y="105"/>
                    </a:lnTo>
                    <a:lnTo>
                      <a:pt x="101" y="105"/>
                    </a:lnTo>
                    <a:lnTo>
                      <a:pt x="99" y="105"/>
                    </a:lnTo>
                    <a:lnTo>
                      <a:pt x="97" y="105"/>
                    </a:lnTo>
                    <a:lnTo>
                      <a:pt x="96" y="105"/>
                    </a:lnTo>
                    <a:lnTo>
                      <a:pt x="96" y="107"/>
                    </a:lnTo>
                    <a:lnTo>
                      <a:pt x="96" y="109"/>
                    </a:lnTo>
                    <a:lnTo>
                      <a:pt x="97" y="109"/>
                    </a:lnTo>
                    <a:lnTo>
                      <a:pt x="97" y="111"/>
                    </a:lnTo>
                    <a:lnTo>
                      <a:pt x="97" y="109"/>
                    </a:lnTo>
                    <a:lnTo>
                      <a:pt x="96" y="109"/>
                    </a:lnTo>
                    <a:lnTo>
                      <a:pt x="96" y="111"/>
                    </a:lnTo>
                    <a:lnTo>
                      <a:pt x="94" y="111"/>
                    </a:lnTo>
                    <a:lnTo>
                      <a:pt x="94" y="113"/>
                    </a:lnTo>
                    <a:lnTo>
                      <a:pt x="94" y="115"/>
                    </a:lnTo>
                    <a:lnTo>
                      <a:pt x="92" y="115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90" y="119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0" y="121"/>
                    </a:lnTo>
                    <a:lnTo>
                      <a:pt x="90" y="123"/>
                    </a:lnTo>
                    <a:lnTo>
                      <a:pt x="90" y="125"/>
                    </a:lnTo>
                    <a:lnTo>
                      <a:pt x="90" y="126"/>
                    </a:lnTo>
                    <a:lnTo>
                      <a:pt x="88" y="126"/>
                    </a:lnTo>
                    <a:lnTo>
                      <a:pt x="88" y="128"/>
                    </a:lnTo>
                    <a:lnTo>
                      <a:pt x="88" y="130"/>
                    </a:lnTo>
                    <a:lnTo>
                      <a:pt x="90" y="130"/>
                    </a:lnTo>
                    <a:lnTo>
                      <a:pt x="90" y="132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4" y="136"/>
                    </a:lnTo>
                    <a:lnTo>
                      <a:pt x="94" y="138"/>
                    </a:lnTo>
                    <a:lnTo>
                      <a:pt x="92" y="140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4" y="146"/>
                    </a:lnTo>
                    <a:lnTo>
                      <a:pt x="96" y="146"/>
                    </a:lnTo>
                    <a:lnTo>
                      <a:pt x="96" y="148"/>
                    </a:lnTo>
                    <a:lnTo>
                      <a:pt x="96" y="150"/>
                    </a:lnTo>
                    <a:lnTo>
                      <a:pt x="96" y="151"/>
                    </a:lnTo>
                    <a:lnTo>
                      <a:pt x="97" y="151"/>
                    </a:lnTo>
                    <a:lnTo>
                      <a:pt x="99" y="151"/>
                    </a:lnTo>
                    <a:lnTo>
                      <a:pt x="99" y="153"/>
                    </a:lnTo>
                    <a:lnTo>
                      <a:pt x="101" y="153"/>
                    </a:lnTo>
                    <a:lnTo>
                      <a:pt x="101" y="155"/>
                    </a:lnTo>
                    <a:lnTo>
                      <a:pt x="103" y="155"/>
                    </a:lnTo>
                    <a:lnTo>
                      <a:pt x="103" y="157"/>
                    </a:lnTo>
                    <a:lnTo>
                      <a:pt x="105" y="157"/>
                    </a:lnTo>
                    <a:lnTo>
                      <a:pt x="103" y="157"/>
                    </a:lnTo>
                    <a:lnTo>
                      <a:pt x="103" y="159"/>
                    </a:lnTo>
                    <a:lnTo>
                      <a:pt x="105" y="159"/>
                    </a:lnTo>
                    <a:lnTo>
                      <a:pt x="107" y="159"/>
                    </a:lnTo>
                    <a:lnTo>
                      <a:pt x="109" y="159"/>
                    </a:lnTo>
                    <a:lnTo>
                      <a:pt x="111" y="159"/>
                    </a:lnTo>
                    <a:lnTo>
                      <a:pt x="111" y="161"/>
                    </a:lnTo>
                    <a:lnTo>
                      <a:pt x="113" y="161"/>
                    </a:lnTo>
                    <a:lnTo>
                      <a:pt x="113" y="159"/>
                    </a:lnTo>
                    <a:lnTo>
                      <a:pt x="115" y="159"/>
                    </a:lnTo>
                    <a:lnTo>
                      <a:pt x="115" y="161"/>
                    </a:lnTo>
                    <a:lnTo>
                      <a:pt x="117" y="161"/>
                    </a:lnTo>
                    <a:lnTo>
                      <a:pt x="119" y="161"/>
                    </a:lnTo>
                    <a:lnTo>
                      <a:pt x="119" y="159"/>
                    </a:lnTo>
                    <a:lnTo>
                      <a:pt x="120" y="157"/>
                    </a:lnTo>
                    <a:lnTo>
                      <a:pt x="122" y="157"/>
                    </a:lnTo>
                    <a:lnTo>
                      <a:pt x="124" y="155"/>
                    </a:lnTo>
                    <a:lnTo>
                      <a:pt x="122" y="153"/>
                    </a:lnTo>
                    <a:lnTo>
                      <a:pt x="122" y="151"/>
                    </a:lnTo>
                    <a:lnTo>
                      <a:pt x="122" y="150"/>
                    </a:lnTo>
                    <a:lnTo>
                      <a:pt x="122" y="148"/>
                    </a:lnTo>
                    <a:lnTo>
                      <a:pt x="122" y="146"/>
                    </a:lnTo>
                    <a:lnTo>
                      <a:pt x="124" y="146"/>
                    </a:lnTo>
                    <a:lnTo>
                      <a:pt x="124" y="144"/>
                    </a:lnTo>
                    <a:lnTo>
                      <a:pt x="126" y="144"/>
                    </a:lnTo>
                    <a:lnTo>
                      <a:pt x="126" y="142"/>
                    </a:lnTo>
                    <a:lnTo>
                      <a:pt x="124" y="142"/>
                    </a:lnTo>
                    <a:lnTo>
                      <a:pt x="126" y="140"/>
                    </a:lnTo>
                    <a:lnTo>
                      <a:pt x="126" y="138"/>
                    </a:lnTo>
                    <a:lnTo>
                      <a:pt x="126" y="140"/>
                    </a:lnTo>
                    <a:lnTo>
                      <a:pt x="128" y="140"/>
                    </a:lnTo>
                    <a:lnTo>
                      <a:pt x="128" y="138"/>
                    </a:lnTo>
                    <a:lnTo>
                      <a:pt x="128" y="136"/>
                    </a:lnTo>
                    <a:lnTo>
                      <a:pt x="130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4" y="130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6" y="132"/>
                    </a:lnTo>
                    <a:lnTo>
                      <a:pt x="138" y="132"/>
                    </a:lnTo>
                    <a:lnTo>
                      <a:pt x="138" y="134"/>
                    </a:lnTo>
                    <a:lnTo>
                      <a:pt x="138" y="132"/>
                    </a:lnTo>
                    <a:lnTo>
                      <a:pt x="138" y="134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42" y="140"/>
                    </a:lnTo>
                    <a:lnTo>
                      <a:pt x="142" y="142"/>
                    </a:lnTo>
                    <a:lnTo>
                      <a:pt x="142" y="144"/>
                    </a:lnTo>
                    <a:lnTo>
                      <a:pt x="142" y="146"/>
                    </a:lnTo>
                    <a:lnTo>
                      <a:pt x="144" y="146"/>
                    </a:lnTo>
                    <a:lnTo>
                      <a:pt x="144" y="148"/>
                    </a:lnTo>
                    <a:lnTo>
                      <a:pt x="144" y="150"/>
                    </a:lnTo>
                    <a:lnTo>
                      <a:pt x="144" y="151"/>
                    </a:lnTo>
                    <a:lnTo>
                      <a:pt x="144" y="153"/>
                    </a:lnTo>
                    <a:lnTo>
                      <a:pt x="145" y="153"/>
                    </a:lnTo>
                    <a:lnTo>
                      <a:pt x="147" y="153"/>
                    </a:lnTo>
                    <a:lnTo>
                      <a:pt x="147" y="155"/>
                    </a:lnTo>
                    <a:lnTo>
                      <a:pt x="149" y="155"/>
                    </a:lnTo>
                    <a:lnTo>
                      <a:pt x="151" y="155"/>
                    </a:lnTo>
                    <a:lnTo>
                      <a:pt x="153" y="155"/>
                    </a:lnTo>
                    <a:lnTo>
                      <a:pt x="155" y="155"/>
                    </a:lnTo>
                    <a:lnTo>
                      <a:pt x="157" y="155"/>
                    </a:lnTo>
                    <a:lnTo>
                      <a:pt x="157" y="157"/>
                    </a:lnTo>
                    <a:lnTo>
                      <a:pt x="157" y="155"/>
                    </a:lnTo>
                    <a:lnTo>
                      <a:pt x="159" y="155"/>
                    </a:lnTo>
                    <a:lnTo>
                      <a:pt x="159" y="153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59" y="151"/>
                    </a:lnTo>
                    <a:lnTo>
                      <a:pt x="161" y="151"/>
                    </a:lnTo>
                    <a:lnTo>
                      <a:pt x="163" y="151"/>
                    </a:lnTo>
                    <a:lnTo>
                      <a:pt x="161" y="151"/>
                    </a:lnTo>
                    <a:lnTo>
                      <a:pt x="163" y="151"/>
                    </a:lnTo>
                    <a:lnTo>
                      <a:pt x="163" y="150"/>
                    </a:lnTo>
                    <a:lnTo>
                      <a:pt x="165" y="150"/>
                    </a:lnTo>
                    <a:lnTo>
                      <a:pt x="163" y="150"/>
                    </a:lnTo>
                    <a:lnTo>
                      <a:pt x="163" y="148"/>
                    </a:lnTo>
                    <a:lnTo>
                      <a:pt x="165" y="148"/>
                    </a:lnTo>
                    <a:lnTo>
                      <a:pt x="165" y="150"/>
                    </a:lnTo>
                    <a:lnTo>
                      <a:pt x="165" y="148"/>
                    </a:lnTo>
                    <a:lnTo>
                      <a:pt x="165" y="150"/>
                    </a:lnTo>
                    <a:lnTo>
                      <a:pt x="167" y="150"/>
                    </a:lnTo>
                    <a:lnTo>
                      <a:pt x="167" y="148"/>
                    </a:lnTo>
                    <a:lnTo>
                      <a:pt x="167" y="150"/>
                    </a:lnTo>
                    <a:lnTo>
                      <a:pt x="168" y="148"/>
                    </a:lnTo>
                    <a:lnTo>
                      <a:pt x="168" y="150"/>
                    </a:lnTo>
                    <a:lnTo>
                      <a:pt x="167" y="150"/>
                    </a:lnTo>
                    <a:lnTo>
                      <a:pt x="168" y="150"/>
                    </a:lnTo>
                    <a:lnTo>
                      <a:pt x="168" y="151"/>
                    </a:lnTo>
                    <a:lnTo>
                      <a:pt x="168" y="153"/>
                    </a:lnTo>
                    <a:lnTo>
                      <a:pt x="170" y="153"/>
                    </a:lnTo>
                    <a:lnTo>
                      <a:pt x="170" y="155"/>
                    </a:lnTo>
                    <a:lnTo>
                      <a:pt x="170" y="157"/>
                    </a:lnTo>
                    <a:lnTo>
                      <a:pt x="168" y="159"/>
                    </a:lnTo>
                    <a:lnTo>
                      <a:pt x="170" y="159"/>
                    </a:lnTo>
                    <a:lnTo>
                      <a:pt x="172" y="159"/>
                    </a:lnTo>
                    <a:lnTo>
                      <a:pt x="174" y="159"/>
                    </a:lnTo>
                    <a:lnTo>
                      <a:pt x="174" y="161"/>
                    </a:lnTo>
                    <a:lnTo>
                      <a:pt x="176" y="161"/>
                    </a:lnTo>
                    <a:lnTo>
                      <a:pt x="174" y="161"/>
                    </a:lnTo>
                    <a:lnTo>
                      <a:pt x="176" y="161"/>
                    </a:lnTo>
                    <a:lnTo>
                      <a:pt x="176" y="159"/>
                    </a:lnTo>
                    <a:lnTo>
                      <a:pt x="176" y="157"/>
                    </a:lnTo>
                    <a:lnTo>
                      <a:pt x="178" y="157"/>
                    </a:lnTo>
                    <a:lnTo>
                      <a:pt x="180" y="157"/>
                    </a:lnTo>
                    <a:lnTo>
                      <a:pt x="182" y="157"/>
                    </a:lnTo>
                    <a:lnTo>
                      <a:pt x="182" y="155"/>
                    </a:lnTo>
                    <a:lnTo>
                      <a:pt x="182" y="157"/>
                    </a:lnTo>
                    <a:lnTo>
                      <a:pt x="184" y="157"/>
                    </a:lnTo>
                    <a:lnTo>
                      <a:pt x="184" y="159"/>
                    </a:lnTo>
                    <a:lnTo>
                      <a:pt x="186" y="159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59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3" y="163"/>
                    </a:lnTo>
                    <a:lnTo>
                      <a:pt x="193" y="161"/>
                    </a:lnTo>
                    <a:lnTo>
                      <a:pt x="195" y="161"/>
                    </a:lnTo>
                    <a:lnTo>
                      <a:pt x="197" y="161"/>
                    </a:lnTo>
                    <a:lnTo>
                      <a:pt x="199" y="161"/>
                    </a:lnTo>
                    <a:lnTo>
                      <a:pt x="201" y="161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7" y="163"/>
                    </a:lnTo>
                    <a:lnTo>
                      <a:pt x="205" y="163"/>
                    </a:lnTo>
                    <a:lnTo>
                      <a:pt x="205" y="165"/>
                    </a:lnTo>
                    <a:lnTo>
                      <a:pt x="207" y="165"/>
                    </a:lnTo>
                    <a:lnTo>
                      <a:pt x="207" y="167"/>
                    </a:lnTo>
                    <a:lnTo>
                      <a:pt x="207" y="169"/>
                    </a:lnTo>
                    <a:lnTo>
                      <a:pt x="209" y="169"/>
                    </a:lnTo>
                    <a:lnTo>
                      <a:pt x="209" y="171"/>
                    </a:lnTo>
                    <a:lnTo>
                      <a:pt x="211" y="171"/>
                    </a:lnTo>
                    <a:lnTo>
                      <a:pt x="213" y="171"/>
                    </a:lnTo>
                    <a:lnTo>
                      <a:pt x="213" y="173"/>
                    </a:lnTo>
                    <a:lnTo>
                      <a:pt x="213" y="174"/>
                    </a:lnTo>
                    <a:lnTo>
                      <a:pt x="215" y="174"/>
                    </a:lnTo>
                    <a:lnTo>
                      <a:pt x="215" y="176"/>
                    </a:lnTo>
                    <a:lnTo>
                      <a:pt x="215" y="178"/>
                    </a:lnTo>
                    <a:lnTo>
                      <a:pt x="216" y="178"/>
                    </a:lnTo>
                    <a:lnTo>
                      <a:pt x="216" y="180"/>
                    </a:lnTo>
                    <a:lnTo>
                      <a:pt x="218" y="180"/>
                    </a:lnTo>
                    <a:lnTo>
                      <a:pt x="218" y="182"/>
                    </a:lnTo>
                    <a:lnTo>
                      <a:pt x="216" y="182"/>
                    </a:lnTo>
                    <a:lnTo>
                      <a:pt x="218" y="182"/>
                    </a:lnTo>
                    <a:lnTo>
                      <a:pt x="218" y="184"/>
                    </a:lnTo>
                    <a:lnTo>
                      <a:pt x="220" y="186"/>
                    </a:lnTo>
                    <a:lnTo>
                      <a:pt x="220" y="188"/>
                    </a:lnTo>
                    <a:lnTo>
                      <a:pt x="220" y="190"/>
                    </a:lnTo>
                    <a:lnTo>
                      <a:pt x="222" y="190"/>
                    </a:lnTo>
                    <a:lnTo>
                      <a:pt x="222" y="192"/>
                    </a:lnTo>
                    <a:lnTo>
                      <a:pt x="224" y="192"/>
                    </a:lnTo>
                    <a:lnTo>
                      <a:pt x="226" y="192"/>
                    </a:lnTo>
                    <a:lnTo>
                      <a:pt x="226" y="194"/>
                    </a:lnTo>
                    <a:lnTo>
                      <a:pt x="228" y="194"/>
                    </a:lnTo>
                    <a:lnTo>
                      <a:pt x="228" y="192"/>
                    </a:lnTo>
                    <a:lnTo>
                      <a:pt x="230" y="192"/>
                    </a:lnTo>
                    <a:lnTo>
                      <a:pt x="230" y="194"/>
                    </a:lnTo>
                    <a:lnTo>
                      <a:pt x="232" y="194"/>
                    </a:lnTo>
                    <a:lnTo>
                      <a:pt x="234" y="194"/>
                    </a:lnTo>
                    <a:lnTo>
                      <a:pt x="234" y="196"/>
                    </a:lnTo>
                    <a:lnTo>
                      <a:pt x="234" y="198"/>
                    </a:lnTo>
                    <a:lnTo>
                      <a:pt x="234" y="199"/>
                    </a:lnTo>
                    <a:lnTo>
                      <a:pt x="234" y="201"/>
                    </a:lnTo>
                    <a:lnTo>
                      <a:pt x="234" y="203"/>
                    </a:lnTo>
                    <a:lnTo>
                      <a:pt x="234" y="205"/>
                    </a:lnTo>
                    <a:lnTo>
                      <a:pt x="232" y="205"/>
                    </a:lnTo>
                    <a:lnTo>
                      <a:pt x="232" y="207"/>
                    </a:lnTo>
                    <a:lnTo>
                      <a:pt x="230" y="207"/>
                    </a:lnTo>
                    <a:lnTo>
                      <a:pt x="230" y="209"/>
                    </a:lnTo>
                    <a:lnTo>
                      <a:pt x="232" y="209"/>
                    </a:lnTo>
                    <a:lnTo>
                      <a:pt x="232" y="211"/>
                    </a:lnTo>
                    <a:lnTo>
                      <a:pt x="232" y="213"/>
                    </a:lnTo>
                    <a:lnTo>
                      <a:pt x="234" y="213"/>
                    </a:lnTo>
                    <a:lnTo>
                      <a:pt x="232" y="213"/>
                    </a:lnTo>
                    <a:lnTo>
                      <a:pt x="232" y="215"/>
                    </a:lnTo>
                    <a:lnTo>
                      <a:pt x="232" y="217"/>
                    </a:lnTo>
                    <a:lnTo>
                      <a:pt x="230" y="217"/>
                    </a:lnTo>
                    <a:lnTo>
                      <a:pt x="228" y="217"/>
                    </a:lnTo>
                    <a:lnTo>
                      <a:pt x="228" y="219"/>
                    </a:lnTo>
                    <a:lnTo>
                      <a:pt x="226" y="219"/>
                    </a:lnTo>
                    <a:lnTo>
                      <a:pt x="226" y="221"/>
                    </a:lnTo>
                    <a:lnTo>
                      <a:pt x="224" y="221"/>
                    </a:lnTo>
                    <a:lnTo>
                      <a:pt x="224" y="223"/>
                    </a:lnTo>
                    <a:lnTo>
                      <a:pt x="222" y="223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6" y="223"/>
                    </a:lnTo>
                    <a:lnTo>
                      <a:pt x="216" y="224"/>
                    </a:lnTo>
                    <a:lnTo>
                      <a:pt x="216" y="226"/>
                    </a:lnTo>
                    <a:lnTo>
                      <a:pt x="215" y="226"/>
                    </a:lnTo>
                    <a:lnTo>
                      <a:pt x="213" y="226"/>
                    </a:lnTo>
                    <a:lnTo>
                      <a:pt x="211" y="226"/>
                    </a:lnTo>
                    <a:lnTo>
                      <a:pt x="209" y="228"/>
                    </a:lnTo>
                    <a:lnTo>
                      <a:pt x="209" y="230"/>
                    </a:lnTo>
                    <a:lnTo>
                      <a:pt x="207" y="230"/>
                    </a:lnTo>
                    <a:lnTo>
                      <a:pt x="205" y="230"/>
                    </a:lnTo>
                    <a:lnTo>
                      <a:pt x="203" y="230"/>
                    </a:lnTo>
                    <a:lnTo>
                      <a:pt x="203" y="228"/>
                    </a:lnTo>
                    <a:lnTo>
                      <a:pt x="201" y="228"/>
                    </a:lnTo>
                    <a:lnTo>
                      <a:pt x="201" y="226"/>
                    </a:lnTo>
                    <a:lnTo>
                      <a:pt x="199" y="226"/>
                    </a:lnTo>
                    <a:lnTo>
                      <a:pt x="199" y="224"/>
                    </a:lnTo>
                    <a:lnTo>
                      <a:pt x="197" y="224"/>
                    </a:lnTo>
                    <a:lnTo>
                      <a:pt x="199" y="224"/>
                    </a:lnTo>
                    <a:lnTo>
                      <a:pt x="197" y="224"/>
                    </a:lnTo>
                    <a:lnTo>
                      <a:pt x="197" y="223"/>
                    </a:lnTo>
                    <a:lnTo>
                      <a:pt x="195" y="223"/>
                    </a:lnTo>
                    <a:lnTo>
                      <a:pt x="193" y="223"/>
                    </a:lnTo>
                    <a:lnTo>
                      <a:pt x="192" y="223"/>
                    </a:lnTo>
                    <a:lnTo>
                      <a:pt x="190" y="223"/>
                    </a:lnTo>
                    <a:lnTo>
                      <a:pt x="190" y="221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4" y="219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6" y="221"/>
                    </a:lnTo>
                    <a:lnTo>
                      <a:pt x="176" y="219"/>
                    </a:lnTo>
                    <a:lnTo>
                      <a:pt x="174" y="219"/>
                    </a:lnTo>
                    <a:lnTo>
                      <a:pt x="172" y="219"/>
                    </a:lnTo>
                    <a:lnTo>
                      <a:pt x="170" y="219"/>
                    </a:lnTo>
                    <a:lnTo>
                      <a:pt x="170" y="221"/>
                    </a:lnTo>
                    <a:lnTo>
                      <a:pt x="168" y="221"/>
                    </a:lnTo>
                    <a:lnTo>
                      <a:pt x="167" y="221"/>
                    </a:lnTo>
                    <a:lnTo>
                      <a:pt x="165" y="221"/>
                    </a:lnTo>
                    <a:lnTo>
                      <a:pt x="163" y="221"/>
                    </a:lnTo>
                    <a:lnTo>
                      <a:pt x="163" y="219"/>
                    </a:lnTo>
                    <a:lnTo>
                      <a:pt x="161" y="219"/>
                    </a:lnTo>
                    <a:lnTo>
                      <a:pt x="159" y="219"/>
                    </a:lnTo>
                    <a:lnTo>
                      <a:pt x="159" y="221"/>
                    </a:lnTo>
                    <a:lnTo>
                      <a:pt x="157" y="221"/>
                    </a:lnTo>
                    <a:lnTo>
                      <a:pt x="155" y="221"/>
                    </a:lnTo>
                    <a:lnTo>
                      <a:pt x="155" y="219"/>
                    </a:lnTo>
                    <a:lnTo>
                      <a:pt x="153" y="219"/>
                    </a:lnTo>
                    <a:lnTo>
                      <a:pt x="153" y="217"/>
                    </a:lnTo>
                    <a:lnTo>
                      <a:pt x="151" y="217"/>
                    </a:lnTo>
                    <a:lnTo>
                      <a:pt x="149" y="217"/>
                    </a:lnTo>
                    <a:lnTo>
                      <a:pt x="149" y="215"/>
                    </a:lnTo>
                    <a:lnTo>
                      <a:pt x="149" y="217"/>
                    </a:lnTo>
                    <a:lnTo>
                      <a:pt x="149" y="215"/>
                    </a:lnTo>
                    <a:lnTo>
                      <a:pt x="147" y="215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4" y="217"/>
                    </a:lnTo>
                    <a:lnTo>
                      <a:pt x="142" y="217"/>
                    </a:lnTo>
                    <a:lnTo>
                      <a:pt x="142" y="219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6" y="219"/>
                    </a:lnTo>
                    <a:lnTo>
                      <a:pt x="134" y="219"/>
                    </a:lnTo>
                    <a:lnTo>
                      <a:pt x="134" y="217"/>
                    </a:lnTo>
                    <a:lnTo>
                      <a:pt x="134" y="219"/>
                    </a:lnTo>
                    <a:lnTo>
                      <a:pt x="134" y="217"/>
                    </a:lnTo>
                    <a:lnTo>
                      <a:pt x="134" y="219"/>
                    </a:lnTo>
                    <a:lnTo>
                      <a:pt x="132" y="219"/>
                    </a:lnTo>
                    <a:lnTo>
                      <a:pt x="130" y="219"/>
                    </a:lnTo>
                    <a:lnTo>
                      <a:pt x="130" y="217"/>
                    </a:lnTo>
                    <a:lnTo>
                      <a:pt x="128" y="217"/>
                    </a:lnTo>
                    <a:lnTo>
                      <a:pt x="128" y="215"/>
                    </a:lnTo>
                    <a:lnTo>
                      <a:pt x="128" y="217"/>
                    </a:lnTo>
                    <a:lnTo>
                      <a:pt x="128" y="215"/>
                    </a:lnTo>
                    <a:lnTo>
                      <a:pt x="126" y="215"/>
                    </a:lnTo>
                    <a:lnTo>
                      <a:pt x="124" y="215"/>
                    </a:lnTo>
                    <a:lnTo>
                      <a:pt x="124" y="217"/>
                    </a:lnTo>
                    <a:lnTo>
                      <a:pt x="122" y="217"/>
                    </a:lnTo>
                    <a:lnTo>
                      <a:pt x="122" y="215"/>
                    </a:lnTo>
                    <a:lnTo>
                      <a:pt x="122" y="217"/>
                    </a:lnTo>
                    <a:lnTo>
                      <a:pt x="120" y="215"/>
                    </a:lnTo>
                    <a:lnTo>
                      <a:pt x="122" y="215"/>
                    </a:lnTo>
                    <a:lnTo>
                      <a:pt x="120" y="215"/>
                    </a:lnTo>
                    <a:lnTo>
                      <a:pt x="120" y="213"/>
                    </a:lnTo>
                    <a:lnTo>
                      <a:pt x="119" y="213"/>
                    </a:lnTo>
                    <a:lnTo>
                      <a:pt x="117" y="213"/>
                    </a:lnTo>
                    <a:lnTo>
                      <a:pt x="115" y="213"/>
                    </a:lnTo>
                    <a:lnTo>
                      <a:pt x="115" y="211"/>
                    </a:lnTo>
                    <a:lnTo>
                      <a:pt x="115" y="213"/>
                    </a:lnTo>
                    <a:lnTo>
                      <a:pt x="115" y="211"/>
                    </a:lnTo>
                    <a:lnTo>
                      <a:pt x="113" y="211"/>
                    </a:lnTo>
                    <a:lnTo>
                      <a:pt x="111" y="211"/>
                    </a:lnTo>
                    <a:lnTo>
                      <a:pt x="111" y="213"/>
                    </a:lnTo>
                    <a:lnTo>
                      <a:pt x="109" y="213"/>
                    </a:lnTo>
                    <a:lnTo>
                      <a:pt x="107" y="213"/>
                    </a:lnTo>
                    <a:lnTo>
                      <a:pt x="107" y="211"/>
                    </a:lnTo>
                    <a:lnTo>
                      <a:pt x="107" y="213"/>
                    </a:lnTo>
                    <a:lnTo>
                      <a:pt x="105" y="213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9" y="207"/>
                    </a:lnTo>
                    <a:lnTo>
                      <a:pt x="107" y="207"/>
                    </a:lnTo>
                    <a:lnTo>
                      <a:pt x="109" y="207"/>
                    </a:lnTo>
                    <a:lnTo>
                      <a:pt x="109" y="205"/>
                    </a:lnTo>
                    <a:lnTo>
                      <a:pt x="109" y="203"/>
                    </a:lnTo>
                    <a:lnTo>
                      <a:pt x="109" y="201"/>
                    </a:lnTo>
                    <a:lnTo>
                      <a:pt x="107" y="201"/>
                    </a:lnTo>
                    <a:lnTo>
                      <a:pt x="107" y="199"/>
                    </a:lnTo>
                    <a:lnTo>
                      <a:pt x="105" y="199"/>
                    </a:lnTo>
                    <a:lnTo>
                      <a:pt x="105" y="201"/>
                    </a:lnTo>
                    <a:lnTo>
                      <a:pt x="103" y="201"/>
                    </a:lnTo>
                    <a:lnTo>
                      <a:pt x="101" y="201"/>
                    </a:lnTo>
                    <a:lnTo>
                      <a:pt x="101" y="203"/>
                    </a:lnTo>
                    <a:lnTo>
                      <a:pt x="99" y="203"/>
                    </a:lnTo>
                    <a:lnTo>
                      <a:pt x="99" y="205"/>
                    </a:lnTo>
                    <a:lnTo>
                      <a:pt x="97" y="205"/>
                    </a:lnTo>
                    <a:lnTo>
                      <a:pt x="97" y="207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90" y="203"/>
                    </a:lnTo>
                    <a:lnTo>
                      <a:pt x="90" y="205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86" y="203"/>
                    </a:lnTo>
                    <a:lnTo>
                      <a:pt x="86" y="201"/>
                    </a:lnTo>
                    <a:lnTo>
                      <a:pt x="86" y="199"/>
                    </a:lnTo>
                    <a:lnTo>
                      <a:pt x="88" y="199"/>
                    </a:lnTo>
                    <a:lnTo>
                      <a:pt x="86" y="199"/>
                    </a:lnTo>
                    <a:lnTo>
                      <a:pt x="86" y="198"/>
                    </a:lnTo>
                    <a:lnTo>
                      <a:pt x="88" y="198"/>
                    </a:lnTo>
                    <a:lnTo>
                      <a:pt x="90" y="196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6" y="194"/>
                    </a:lnTo>
                    <a:lnTo>
                      <a:pt x="86" y="192"/>
                    </a:lnTo>
                    <a:lnTo>
                      <a:pt x="84" y="192"/>
                    </a:lnTo>
                    <a:lnTo>
                      <a:pt x="86" y="192"/>
                    </a:lnTo>
                    <a:lnTo>
                      <a:pt x="88" y="190"/>
                    </a:lnTo>
                    <a:lnTo>
                      <a:pt x="90" y="190"/>
                    </a:lnTo>
                    <a:lnTo>
                      <a:pt x="92" y="190"/>
                    </a:lnTo>
                    <a:lnTo>
                      <a:pt x="92" y="188"/>
                    </a:lnTo>
                    <a:lnTo>
                      <a:pt x="92" y="186"/>
                    </a:lnTo>
                    <a:lnTo>
                      <a:pt x="94" y="184"/>
                    </a:lnTo>
                    <a:lnTo>
                      <a:pt x="92" y="182"/>
                    </a:lnTo>
                    <a:lnTo>
                      <a:pt x="94" y="180"/>
                    </a:lnTo>
                    <a:lnTo>
                      <a:pt x="92" y="178"/>
                    </a:lnTo>
                    <a:lnTo>
                      <a:pt x="90" y="176"/>
                    </a:lnTo>
                    <a:lnTo>
                      <a:pt x="90" y="174"/>
                    </a:lnTo>
                    <a:lnTo>
                      <a:pt x="90" y="176"/>
                    </a:lnTo>
                    <a:lnTo>
                      <a:pt x="88" y="176"/>
                    </a:lnTo>
                    <a:lnTo>
                      <a:pt x="88" y="174"/>
                    </a:lnTo>
                    <a:lnTo>
                      <a:pt x="88" y="176"/>
                    </a:lnTo>
                    <a:lnTo>
                      <a:pt x="86" y="178"/>
                    </a:lnTo>
                    <a:lnTo>
                      <a:pt x="84" y="178"/>
                    </a:lnTo>
                    <a:lnTo>
                      <a:pt x="82" y="178"/>
                    </a:lnTo>
                    <a:lnTo>
                      <a:pt x="80" y="178"/>
                    </a:lnTo>
                    <a:lnTo>
                      <a:pt x="80" y="176"/>
                    </a:lnTo>
                    <a:lnTo>
                      <a:pt x="78" y="178"/>
                    </a:lnTo>
                    <a:lnTo>
                      <a:pt x="76" y="178"/>
                    </a:lnTo>
                    <a:lnTo>
                      <a:pt x="74" y="178"/>
                    </a:lnTo>
                    <a:lnTo>
                      <a:pt x="72" y="178"/>
                    </a:lnTo>
                    <a:lnTo>
                      <a:pt x="72" y="176"/>
                    </a:lnTo>
                    <a:lnTo>
                      <a:pt x="72" y="174"/>
                    </a:lnTo>
                    <a:lnTo>
                      <a:pt x="71" y="174"/>
                    </a:lnTo>
                    <a:lnTo>
                      <a:pt x="71" y="173"/>
                    </a:lnTo>
                    <a:lnTo>
                      <a:pt x="71" y="171"/>
                    </a:lnTo>
                    <a:lnTo>
                      <a:pt x="71" y="169"/>
                    </a:lnTo>
                    <a:lnTo>
                      <a:pt x="71" y="167"/>
                    </a:lnTo>
                    <a:lnTo>
                      <a:pt x="71" y="165"/>
                    </a:lnTo>
                    <a:lnTo>
                      <a:pt x="71" y="163"/>
                    </a:lnTo>
                    <a:lnTo>
                      <a:pt x="69" y="165"/>
                    </a:lnTo>
                    <a:lnTo>
                      <a:pt x="69" y="163"/>
                    </a:lnTo>
                    <a:lnTo>
                      <a:pt x="67" y="163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65" y="159"/>
                    </a:lnTo>
                    <a:lnTo>
                      <a:pt x="63" y="159"/>
                    </a:lnTo>
                    <a:lnTo>
                      <a:pt x="65" y="159"/>
                    </a:lnTo>
                    <a:lnTo>
                      <a:pt x="63" y="159"/>
                    </a:lnTo>
                    <a:lnTo>
                      <a:pt x="61" y="159"/>
                    </a:lnTo>
                    <a:lnTo>
                      <a:pt x="61" y="157"/>
                    </a:lnTo>
                    <a:lnTo>
                      <a:pt x="59" y="157"/>
                    </a:lnTo>
                    <a:lnTo>
                      <a:pt x="59" y="155"/>
                    </a:lnTo>
                    <a:lnTo>
                      <a:pt x="59" y="153"/>
                    </a:lnTo>
                    <a:lnTo>
                      <a:pt x="59" y="151"/>
                    </a:lnTo>
                    <a:lnTo>
                      <a:pt x="57" y="151"/>
                    </a:lnTo>
                    <a:lnTo>
                      <a:pt x="59" y="151"/>
                    </a:lnTo>
                    <a:lnTo>
                      <a:pt x="59" y="150"/>
                    </a:lnTo>
                    <a:lnTo>
                      <a:pt x="57" y="150"/>
                    </a:lnTo>
                    <a:lnTo>
                      <a:pt x="59" y="150"/>
                    </a:lnTo>
                    <a:lnTo>
                      <a:pt x="57" y="150"/>
                    </a:lnTo>
                    <a:lnTo>
                      <a:pt x="57" y="148"/>
                    </a:lnTo>
                    <a:lnTo>
                      <a:pt x="57" y="146"/>
                    </a:lnTo>
                    <a:lnTo>
                      <a:pt x="55" y="146"/>
                    </a:lnTo>
                    <a:lnTo>
                      <a:pt x="55" y="144"/>
                    </a:lnTo>
                    <a:lnTo>
                      <a:pt x="55" y="142"/>
                    </a:lnTo>
                    <a:lnTo>
                      <a:pt x="53" y="142"/>
                    </a:lnTo>
                    <a:lnTo>
                      <a:pt x="53" y="140"/>
                    </a:lnTo>
                    <a:lnTo>
                      <a:pt x="53" y="138"/>
                    </a:lnTo>
                    <a:lnTo>
                      <a:pt x="51" y="138"/>
                    </a:lnTo>
                    <a:lnTo>
                      <a:pt x="51" y="136"/>
                    </a:lnTo>
                    <a:lnTo>
                      <a:pt x="51" y="134"/>
                    </a:lnTo>
                    <a:lnTo>
                      <a:pt x="51" y="132"/>
                    </a:lnTo>
                    <a:lnTo>
                      <a:pt x="49" y="132"/>
                    </a:lnTo>
                    <a:lnTo>
                      <a:pt x="49" y="130"/>
                    </a:lnTo>
                    <a:lnTo>
                      <a:pt x="48" y="130"/>
                    </a:lnTo>
                    <a:lnTo>
                      <a:pt x="48" y="128"/>
                    </a:lnTo>
                    <a:lnTo>
                      <a:pt x="48" y="126"/>
                    </a:lnTo>
                    <a:lnTo>
                      <a:pt x="48" y="125"/>
                    </a:lnTo>
                    <a:lnTo>
                      <a:pt x="48" y="123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4" y="117"/>
                    </a:lnTo>
                    <a:lnTo>
                      <a:pt x="44" y="115"/>
                    </a:lnTo>
                    <a:lnTo>
                      <a:pt x="42" y="113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0" y="109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40" y="103"/>
                    </a:lnTo>
                    <a:lnTo>
                      <a:pt x="40" y="102"/>
                    </a:lnTo>
                    <a:lnTo>
                      <a:pt x="40" y="100"/>
                    </a:lnTo>
                    <a:lnTo>
                      <a:pt x="40" y="98"/>
                    </a:lnTo>
                    <a:lnTo>
                      <a:pt x="38" y="98"/>
                    </a:lnTo>
                    <a:lnTo>
                      <a:pt x="38" y="96"/>
                    </a:lnTo>
                    <a:lnTo>
                      <a:pt x="38" y="94"/>
                    </a:lnTo>
                    <a:lnTo>
                      <a:pt x="38" y="92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38" y="86"/>
                    </a:lnTo>
                    <a:lnTo>
                      <a:pt x="36" y="86"/>
                    </a:lnTo>
                    <a:lnTo>
                      <a:pt x="36" y="84"/>
                    </a:lnTo>
                    <a:lnTo>
                      <a:pt x="36" y="82"/>
                    </a:lnTo>
                    <a:lnTo>
                      <a:pt x="34" y="82"/>
                    </a:lnTo>
                    <a:lnTo>
                      <a:pt x="34" y="80"/>
                    </a:lnTo>
                    <a:lnTo>
                      <a:pt x="32" y="80"/>
                    </a:lnTo>
                    <a:lnTo>
                      <a:pt x="11" y="80"/>
                    </a:lnTo>
                    <a:lnTo>
                      <a:pt x="11" y="78"/>
                    </a:lnTo>
                    <a:lnTo>
                      <a:pt x="9" y="78"/>
                    </a:lnTo>
                    <a:lnTo>
                      <a:pt x="9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5" y="73"/>
                    </a:lnTo>
                    <a:lnTo>
                      <a:pt x="3" y="73"/>
                    </a:lnTo>
                    <a:lnTo>
                      <a:pt x="3" y="71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67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3" y="48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23" y="36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6" y="32"/>
                    </a:lnTo>
                    <a:lnTo>
                      <a:pt x="38" y="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CO" sz="1400">
                  <a:latin typeface="Arial" charset="0"/>
                </a:endParaRPr>
              </a:p>
            </p:txBody>
          </p:sp>
          <p:sp>
            <p:nvSpPr>
              <p:cNvPr id="52" name="Freeform 4875">
                <a:extLst>
                  <a:ext uri="{FF2B5EF4-FFF2-40B4-BE49-F238E27FC236}">
                    <a16:creationId xmlns:a16="http://schemas.microsoft.com/office/drawing/2014/main" id="{E15B51FE-BDB9-6962-EA0A-B2A7F64C6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260"/>
                <a:ext cx="123" cy="296"/>
              </a:xfrm>
              <a:custGeom>
                <a:avLst/>
                <a:gdLst>
                  <a:gd name="T0" fmla="*/ 118 w 123"/>
                  <a:gd name="T1" fmla="*/ 15 h 296"/>
                  <a:gd name="T2" fmla="*/ 118 w 123"/>
                  <a:gd name="T3" fmla="*/ 25 h 296"/>
                  <a:gd name="T4" fmla="*/ 118 w 123"/>
                  <a:gd name="T5" fmla="*/ 39 h 296"/>
                  <a:gd name="T6" fmla="*/ 114 w 123"/>
                  <a:gd name="T7" fmla="*/ 48 h 296"/>
                  <a:gd name="T8" fmla="*/ 119 w 123"/>
                  <a:gd name="T9" fmla="*/ 56 h 296"/>
                  <a:gd name="T10" fmla="*/ 123 w 123"/>
                  <a:gd name="T11" fmla="*/ 63 h 296"/>
                  <a:gd name="T12" fmla="*/ 116 w 123"/>
                  <a:gd name="T13" fmla="*/ 73 h 296"/>
                  <a:gd name="T14" fmla="*/ 108 w 123"/>
                  <a:gd name="T15" fmla="*/ 87 h 296"/>
                  <a:gd name="T16" fmla="*/ 100 w 123"/>
                  <a:gd name="T17" fmla="*/ 100 h 296"/>
                  <a:gd name="T18" fmla="*/ 91 w 123"/>
                  <a:gd name="T19" fmla="*/ 111 h 296"/>
                  <a:gd name="T20" fmla="*/ 96 w 123"/>
                  <a:gd name="T21" fmla="*/ 123 h 296"/>
                  <a:gd name="T22" fmla="*/ 93 w 123"/>
                  <a:gd name="T23" fmla="*/ 136 h 296"/>
                  <a:gd name="T24" fmla="*/ 83 w 123"/>
                  <a:gd name="T25" fmla="*/ 150 h 296"/>
                  <a:gd name="T26" fmla="*/ 85 w 123"/>
                  <a:gd name="T27" fmla="*/ 165 h 296"/>
                  <a:gd name="T28" fmla="*/ 93 w 123"/>
                  <a:gd name="T29" fmla="*/ 175 h 296"/>
                  <a:gd name="T30" fmla="*/ 89 w 123"/>
                  <a:gd name="T31" fmla="*/ 188 h 296"/>
                  <a:gd name="T32" fmla="*/ 91 w 123"/>
                  <a:gd name="T33" fmla="*/ 196 h 296"/>
                  <a:gd name="T34" fmla="*/ 89 w 123"/>
                  <a:gd name="T35" fmla="*/ 207 h 296"/>
                  <a:gd name="T36" fmla="*/ 83 w 123"/>
                  <a:gd name="T37" fmla="*/ 219 h 296"/>
                  <a:gd name="T38" fmla="*/ 73 w 123"/>
                  <a:gd name="T39" fmla="*/ 219 h 296"/>
                  <a:gd name="T40" fmla="*/ 62 w 123"/>
                  <a:gd name="T41" fmla="*/ 221 h 296"/>
                  <a:gd name="T42" fmla="*/ 54 w 123"/>
                  <a:gd name="T43" fmla="*/ 236 h 296"/>
                  <a:gd name="T44" fmla="*/ 47 w 123"/>
                  <a:gd name="T45" fmla="*/ 246 h 296"/>
                  <a:gd name="T46" fmla="*/ 37 w 123"/>
                  <a:gd name="T47" fmla="*/ 257 h 296"/>
                  <a:gd name="T48" fmla="*/ 43 w 123"/>
                  <a:gd name="T49" fmla="*/ 269 h 296"/>
                  <a:gd name="T50" fmla="*/ 31 w 123"/>
                  <a:gd name="T51" fmla="*/ 271 h 296"/>
                  <a:gd name="T52" fmla="*/ 25 w 123"/>
                  <a:gd name="T53" fmla="*/ 279 h 296"/>
                  <a:gd name="T54" fmla="*/ 18 w 123"/>
                  <a:gd name="T55" fmla="*/ 288 h 296"/>
                  <a:gd name="T56" fmla="*/ 6 w 123"/>
                  <a:gd name="T57" fmla="*/ 292 h 296"/>
                  <a:gd name="T58" fmla="*/ 4 w 123"/>
                  <a:gd name="T59" fmla="*/ 288 h 296"/>
                  <a:gd name="T60" fmla="*/ 10 w 123"/>
                  <a:gd name="T61" fmla="*/ 277 h 296"/>
                  <a:gd name="T62" fmla="*/ 16 w 123"/>
                  <a:gd name="T63" fmla="*/ 265 h 296"/>
                  <a:gd name="T64" fmla="*/ 22 w 123"/>
                  <a:gd name="T65" fmla="*/ 257 h 296"/>
                  <a:gd name="T66" fmla="*/ 25 w 123"/>
                  <a:gd name="T67" fmla="*/ 240 h 296"/>
                  <a:gd name="T68" fmla="*/ 23 w 123"/>
                  <a:gd name="T69" fmla="*/ 225 h 296"/>
                  <a:gd name="T70" fmla="*/ 27 w 123"/>
                  <a:gd name="T71" fmla="*/ 207 h 296"/>
                  <a:gd name="T72" fmla="*/ 31 w 123"/>
                  <a:gd name="T73" fmla="*/ 194 h 296"/>
                  <a:gd name="T74" fmla="*/ 41 w 123"/>
                  <a:gd name="T75" fmla="*/ 194 h 296"/>
                  <a:gd name="T76" fmla="*/ 54 w 123"/>
                  <a:gd name="T77" fmla="*/ 192 h 296"/>
                  <a:gd name="T78" fmla="*/ 56 w 123"/>
                  <a:gd name="T79" fmla="*/ 173 h 296"/>
                  <a:gd name="T80" fmla="*/ 62 w 123"/>
                  <a:gd name="T81" fmla="*/ 161 h 296"/>
                  <a:gd name="T82" fmla="*/ 64 w 123"/>
                  <a:gd name="T83" fmla="*/ 148 h 296"/>
                  <a:gd name="T84" fmla="*/ 62 w 123"/>
                  <a:gd name="T85" fmla="*/ 129 h 296"/>
                  <a:gd name="T86" fmla="*/ 68 w 123"/>
                  <a:gd name="T87" fmla="*/ 113 h 296"/>
                  <a:gd name="T88" fmla="*/ 71 w 123"/>
                  <a:gd name="T89" fmla="*/ 104 h 296"/>
                  <a:gd name="T90" fmla="*/ 73 w 123"/>
                  <a:gd name="T91" fmla="*/ 88 h 296"/>
                  <a:gd name="T92" fmla="*/ 75 w 123"/>
                  <a:gd name="T93" fmla="*/ 77 h 296"/>
                  <a:gd name="T94" fmla="*/ 71 w 123"/>
                  <a:gd name="T95" fmla="*/ 63 h 296"/>
                  <a:gd name="T96" fmla="*/ 64 w 123"/>
                  <a:gd name="T97" fmla="*/ 54 h 296"/>
                  <a:gd name="T98" fmla="*/ 70 w 123"/>
                  <a:gd name="T99" fmla="*/ 50 h 296"/>
                  <a:gd name="T100" fmla="*/ 75 w 123"/>
                  <a:gd name="T101" fmla="*/ 46 h 296"/>
                  <a:gd name="T102" fmla="*/ 75 w 123"/>
                  <a:gd name="T103" fmla="*/ 37 h 296"/>
                  <a:gd name="T104" fmla="*/ 87 w 123"/>
                  <a:gd name="T105" fmla="*/ 29 h 296"/>
                  <a:gd name="T106" fmla="*/ 89 w 123"/>
                  <a:gd name="T107" fmla="*/ 21 h 296"/>
                  <a:gd name="T108" fmla="*/ 91 w 123"/>
                  <a:gd name="T109" fmla="*/ 14 h 296"/>
                  <a:gd name="T110" fmla="*/ 98 w 123"/>
                  <a:gd name="T111" fmla="*/ 12 h 296"/>
                  <a:gd name="T112" fmla="*/ 98 w 123"/>
                  <a:gd name="T113" fmla="*/ 6 h 296"/>
                  <a:gd name="T114" fmla="*/ 104 w 123"/>
                  <a:gd name="T115" fmla="*/ 2 h 296"/>
                  <a:gd name="T116" fmla="*/ 116 w 123"/>
                  <a:gd name="T117" fmla="*/ 4 h 2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3" h="296">
                    <a:moveTo>
                      <a:pt x="119" y="6"/>
                    </a:moveTo>
                    <a:lnTo>
                      <a:pt x="119" y="8"/>
                    </a:lnTo>
                    <a:lnTo>
                      <a:pt x="121" y="8"/>
                    </a:lnTo>
                    <a:lnTo>
                      <a:pt x="121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8" y="12"/>
                    </a:lnTo>
                    <a:lnTo>
                      <a:pt x="118" y="10"/>
                    </a:lnTo>
                    <a:lnTo>
                      <a:pt x="118" y="12"/>
                    </a:lnTo>
                    <a:lnTo>
                      <a:pt x="118" y="14"/>
                    </a:lnTo>
                    <a:lnTo>
                      <a:pt x="118" y="15"/>
                    </a:lnTo>
                    <a:lnTo>
                      <a:pt x="118" y="17"/>
                    </a:lnTo>
                    <a:lnTo>
                      <a:pt x="116" y="17"/>
                    </a:lnTo>
                    <a:lnTo>
                      <a:pt x="118" y="17"/>
                    </a:lnTo>
                    <a:lnTo>
                      <a:pt x="116" y="17"/>
                    </a:lnTo>
                    <a:lnTo>
                      <a:pt x="116" y="19"/>
                    </a:lnTo>
                    <a:lnTo>
                      <a:pt x="116" y="21"/>
                    </a:lnTo>
                    <a:lnTo>
                      <a:pt x="118" y="21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18" y="23"/>
                    </a:lnTo>
                    <a:lnTo>
                      <a:pt x="118" y="25"/>
                    </a:lnTo>
                    <a:lnTo>
                      <a:pt x="119" y="25"/>
                    </a:lnTo>
                    <a:lnTo>
                      <a:pt x="118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18" y="33"/>
                    </a:lnTo>
                    <a:lnTo>
                      <a:pt x="118" y="35"/>
                    </a:lnTo>
                    <a:lnTo>
                      <a:pt x="118" y="37"/>
                    </a:lnTo>
                    <a:lnTo>
                      <a:pt x="118" y="39"/>
                    </a:lnTo>
                    <a:lnTo>
                      <a:pt x="118" y="40"/>
                    </a:lnTo>
                    <a:lnTo>
                      <a:pt x="119" y="40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18" y="46"/>
                    </a:lnTo>
                    <a:lnTo>
                      <a:pt x="116" y="46"/>
                    </a:lnTo>
                    <a:lnTo>
                      <a:pt x="116" y="48"/>
                    </a:lnTo>
                    <a:lnTo>
                      <a:pt x="114" y="48"/>
                    </a:lnTo>
                    <a:lnTo>
                      <a:pt x="114" y="50"/>
                    </a:lnTo>
                    <a:lnTo>
                      <a:pt x="114" y="52"/>
                    </a:lnTo>
                    <a:lnTo>
                      <a:pt x="112" y="52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4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21" y="58"/>
                    </a:lnTo>
                    <a:lnTo>
                      <a:pt x="121" y="60"/>
                    </a:lnTo>
                    <a:lnTo>
                      <a:pt x="121" y="58"/>
                    </a:lnTo>
                    <a:lnTo>
                      <a:pt x="123" y="58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3" y="63"/>
                    </a:lnTo>
                    <a:lnTo>
                      <a:pt x="123" y="65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19" y="73"/>
                    </a:lnTo>
                    <a:lnTo>
                      <a:pt x="119" y="75"/>
                    </a:lnTo>
                    <a:lnTo>
                      <a:pt x="119" y="73"/>
                    </a:lnTo>
                    <a:lnTo>
                      <a:pt x="118" y="73"/>
                    </a:lnTo>
                    <a:lnTo>
                      <a:pt x="116" y="73"/>
                    </a:lnTo>
                    <a:lnTo>
                      <a:pt x="116" y="75"/>
                    </a:lnTo>
                    <a:lnTo>
                      <a:pt x="114" y="75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2" y="81"/>
                    </a:lnTo>
                    <a:lnTo>
                      <a:pt x="112" y="83"/>
                    </a:lnTo>
                    <a:lnTo>
                      <a:pt x="112" y="85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08" y="87"/>
                    </a:lnTo>
                    <a:lnTo>
                      <a:pt x="106" y="87"/>
                    </a:lnTo>
                    <a:lnTo>
                      <a:pt x="106" y="88"/>
                    </a:lnTo>
                    <a:lnTo>
                      <a:pt x="106" y="90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2" y="94"/>
                    </a:lnTo>
                    <a:lnTo>
                      <a:pt x="100" y="94"/>
                    </a:lnTo>
                    <a:lnTo>
                      <a:pt x="100" y="96"/>
                    </a:lnTo>
                    <a:lnTo>
                      <a:pt x="100" y="98"/>
                    </a:lnTo>
                    <a:lnTo>
                      <a:pt x="100" y="100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5" y="102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3" y="106"/>
                    </a:lnTo>
                    <a:lnTo>
                      <a:pt x="91" y="106"/>
                    </a:lnTo>
                    <a:lnTo>
                      <a:pt x="91" y="108"/>
                    </a:lnTo>
                    <a:lnTo>
                      <a:pt x="91" y="110"/>
                    </a:lnTo>
                    <a:lnTo>
                      <a:pt x="91" y="111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93" y="121"/>
                    </a:lnTo>
                    <a:lnTo>
                      <a:pt x="93" y="123"/>
                    </a:lnTo>
                    <a:lnTo>
                      <a:pt x="95" y="123"/>
                    </a:lnTo>
                    <a:lnTo>
                      <a:pt x="96" y="123"/>
                    </a:lnTo>
                    <a:lnTo>
                      <a:pt x="96" y="121"/>
                    </a:lnTo>
                    <a:lnTo>
                      <a:pt x="96" y="123"/>
                    </a:lnTo>
                    <a:lnTo>
                      <a:pt x="95" y="123"/>
                    </a:lnTo>
                    <a:lnTo>
                      <a:pt x="95" y="125"/>
                    </a:lnTo>
                    <a:lnTo>
                      <a:pt x="96" y="125"/>
                    </a:lnTo>
                    <a:lnTo>
                      <a:pt x="96" y="127"/>
                    </a:lnTo>
                    <a:lnTo>
                      <a:pt x="95" y="127"/>
                    </a:lnTo>
                    <a:lnTo>
                      <a:pt x="95" y="129"/>
                    </a:lnTo>
                    <a:lnTo>
                      <a:pt x="95" y="131"/>
                    </a:lnTo>
                    <a:lnTo>
                      <a:pt x="95" y="133"/>
                    </a:lnTo>
                    <a:lnTo>
                      <a:pt x="93" y="133"/>
                    </a:lnTo>
                    <a:lnTo>
                      <a:pt x="93" y="135"/>
                    </a:lnTo>
                    <a:lnTo>
                      <a:pt x="93" y="136"/>
                    </a:lnTo>
                    <a:lnTo>
                      <a:pt x="91" y="138"/>
                    </a:lnTo>
                    <a:lnTo>
                      <a:pt x="91" y="140"/>
                    </a:lnTo>
                    <a:lnTo>
                      <a:pt x="89" y="140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8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6"/>
                    </a:lnTo>
                    <a:lnTo>
                      <a:pt x="81" y="158"/>
                    </a:lnTo>
                    <a:lnTo>
                      <a:pt x="83" y="158"/>
                    </a:lnTo>
                    <a:lnTo>
                      <a:pt x="83" y="159"/>
                    </a:lnTo>
                    <a:lnTo>
                      <a:pt x="83" y="161"/>
                    </a:lnTo>
                    <a:lnTo>
                      <a:pt x="85" y="161"/>
                    </a:lnTo>
                    <a:lnTo>
                      <a:pt x="85" y="163"/>
                    </a:lnTo>
                    <a:lnTo>
                      <a:pt x="85" y="165"/>
                    </a:lnTo>
                    <a:lnTo>
                      <a:pt x="85" y="167"/>
                    </a:lnTo>
                    <a:lnTo>
                      <a:pt x="85" y="169"/>
                    </a:lnTo>
                    <a:lnTo>
                      <a:pt x="85" y="171"/>
                    </a:lnTo>
                    <a:lnTo>
                      <a:pt x="87" y="171"/>
                    </a:lnTo>
                    <a:lnTo>
                      <a:pt x="89" y="171"/>
                    </a:lnTo>
                    <a:lnTo>
                      <a:pt x="87" y="171"/>
                    </a:lnTo>
                    <a:lnTo>
                      <a:pt x="87" y="173"/>
                    </a:lnTo>
                    <a:lnTo>
                      <a:pt x="89" y="173"/>
                    </a:lnTo>
                    <a:lnTo>
                      <a:pt x="89" y="175"/>
                    </a:lnTo>
                    <a:lnTo>
                      <a:pt x="91" y="175"/>
                    </a:lnTo>
                    <a:lnTo>
                      <a:pt x="93" y="175"/>
                    </a:lnTo>
                    <a:lnTo>
                      <a:pt x="91" y="175"/>
                    </a:lnTo>
                    <a:lnTo>
                      <a:pt x="91" y="177"/>
                    </a:lnTo>
                    <a:lnTo>
                      <a:pt x="93" y="177"/>
                    </a:lnTo>
                    <a:lnTo>
                      <a:pt x="93" y="179"/>
                    </a:lnTo>
                    <a:lnTo>
                      <a:pt x="91" y="179"/>
                    </a:lnTo>
                    <a:lnTo>
                      <a:pt x="91" y="181"/>
                    </a:lnTo>
                    <a:lnTo>
                      <a:pt x="91" y="183"/>
                    </a:lnTo>
                    <a:lnTo>
                      <a:pt x="91" y="184"/>
                    </a:lnTo>
                    <a:lnTo>
                      <a:pt x="91" y="186"/>
                    </a:lnTo>
                    <a:lnTo>
                      <a:pt x="89" y="186"/>
                    </a:lnTo>
                    <a:lnTo>
                      <a:pt x="89" y="188"/>
                    </a:lnTo>
                    <a:lnTo>
                      <a:pt x="91" y="188"/>
                    </a:lnTo>
                    <a:lnTo>
                      <a:pt x="93" y="188"/>
                    </a:lnTo>
                    <a:lnTo>
                      <a:pt x="93" y="190"/>
                    </a:lnTo>
                    <a:lnTo>
                      <a:pt x="95" y="190"/>
                    </a:lnTo>
                    <a:lnTo>
                      <a:pt x="96" y="190"/>
                    </a:lnTo>
                    <a:lnTo>
                      <a:pt x="96" y="192"/>
                    </a:lnTo>
                    <a:lnTo>
                      <a:pt x="95" y="192"/>
                    </a:lnTo>
                    <a:lnTo>
                      <a:pt x="95" y="194"/>
                    </a:lnTo>
                    <a:lnTo>
                      <a:pt x="95" y="196"/>
                    </a:lnTo>
                    <a:lnTo>
                      <a:pt x="93" y="196"/>
                    </a:lnTo>
                    <a:lnTo>
                      <a:pt x="91" y="196"/>
                    </a:lnTo>
                    <a:lnTo>
                      <a:pt x="89" y="196"/>
                    </a:lnTo>
                    <a:lnTo>
                      <a:pt x="89" y="198"/>
                    </a:lnTo>
                    <a:lnTo>
                      <a:pt x="87" y="198"/>
                    </a:lnTo>
                    <a:lnTo>
                      <a:pt x="87" y="200"/>
                    </a:lnTo>
                    <a:lnTo>
                      <a:pt x="87" y="202"/>
                    </a:lnTo>
                    <a:lnTo>
                      <a:pt x="85" y="202"/>
                    </a:lnTo>
                    <a:lnTo>
                      <a:pt x="87" y="202"/>
                    </a:lnTo>
                    <a:lnTo>
                      <a:pt x="87" y="204"/>
                    </a:lnTo>
                    <a:lnTo>
                      <a:pt x="87" y="206"/>
                    </a:lnTo>
                    <a:lnTo>
                      <a:pt x="87" y="207"/>
                    </a:lnTo>
                    <a:lnTo>
                      <a:pt x="89" y="207"/>
                    </a:lnTo>
                    <a:lnTo>
                      <a:pt x="87" y="207"/>
                    </a:lnTo>
                    <a:lnTo>
                      <a:pt x="87" y="209"/>
                    </a:lnTo>
                    <a:lnTo>
                      <a:pt x="87" y="211"/>
                    </a:lnTo>
                    <a:lnTo>
                      <a:pt x="87" y="213"/>
                    </a:lnTo>
                    <a:lnTo>
                      <a:pt x="85" y="213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3" y="217"/>
                    </a:lnTo>
                    <a:lnTo>
                      <a:pt x="83" y="219"/>
                    </a:lnTo>
                    <a:lnTo>
                      <a:pt x="83" y="217"/>
                    </a:lnTo>
                    <a:lnTo>
                      <a:pt x="83" y="219"/>
                    </a:lnTo>
                    <a:lnTo>
                      <a:pt x="81" y="219"/>
                    </a:lnTo>
                    <a:lnTo>
                      <a:pt x="81" y="221"/>
                    </a:lnTo>
                    <a:lnTo>
                      <a:pt x="81" y="223"/>
                    </a:lnTo>
                    <a:lnTo>
                      <a:pt x="79" y="223"/>
                    </a:lnTo>
                    <a:lnTo>
                      <a:pt x="79" y="221"/>
                    </a:lnTo>
                    <a:lnTo>
                      <a:pt x="81" y="221"/>
                    </a:lnTo>
                    <a:lnTo>
                      <a:pt x="79" y="221"/>
                    </a:lnTo>
                    <a:lnTo>
                      <a:pt x="79" y="219"/>
                    </a:lnTo>
                    <a:lnTo>
                      <a:pt x="77" y="219"/>
                    </a:lnTo>
                    <a:lnTo>
                      <a:pt x="75" y="219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1" y="221"/>
                    </a:lnTo>
                    <a:lnTo>
                      <a:pt x="70" y="221"/>
                    </a:lnTo>
                    <a:lnTo>
                      <a:pt x="70" y="219"/>
                    </a:lnTo>
                    <a:lnTo>
                      <a:pt x="68" y="219"/>
                    </a:lnTo>
                    <a:lnTo>
                      <a:pt x="66" y="219"/>
                    </a:lnTo>
                    <a:lnTo>
                      <a:pt x="66" y="221"/>
                    </a:lnTo>
                    <a:lnTo>
                      <a:pt x="64" y="221"/>
                    </a:lnTo>
                    <a:lnTo>
                      <a:pt x="64" y="219"/>
                    </a:lnTo>
                    <a:lnTo>
                      <a:pt x="64" y="221"/>
                    </a:lnTo>
                    <a:lnTo>
                      <a:pt x="62" y="221"/>
                    </a:lnTo>
                    <a:lnTo>
                      <a:pt x="62" y="223"/>
                    </a:lnTo>
                    <a:lnTo>
                      <a:pt x="60" y="225"/>
                    </a:lnTo>
                    <a:lnTo>
                      <a:pt x="60" y="227"/>
                    </a:lnTo>
                    <a:lnTo>
                      <a:pt x="58" y="229"/>
                    </a:lnTo>
                    <a:lnTo>
                      <a:pt x="58" y="231"/>
                    </a:lnTo>
                    <a:lnTo>
                      <a:pt x="58" y="232"/>
                    </a:lnTo>
                    <a:lnTo>
                      <a:pt x="56" y="234"/>
                    </a:lnTo>
                    <a:lnTo>
                      <a:pt x="56" y="236"/>
                    </a:lnTo>
                    <a:lnTo>
                      <a:pt x="54" y="236"/>
                    </a:lnTo>
                    <a:lnTo>
                      <a:pt x="54" y="238"/>
                    </a:lnTo>
                    <a:lnTo>
                      <a:pt x="54" y="236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52" y="238"/>
                    </a:lnTo>
                    <a:lnTo>
                      <a:pt x="52" y="240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48" y="244"/>
                    </a:lnTo>
                    <a:lnTo>
                      <a:pt x="48" y="246"/>
                    </a:lnTo>
                    <a:lnTo>
                      <a:pt x="47" y="246"/>
                    </a:lnTo>
                    <a:lnTo>
                      <a:pt x="48" y="246"/>
                    </a:lnTo>
                    <a:lnTo>
                      <a:pt x="47" y="246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5" y="250"/>
                    </a:lnTo>
                    <a:lnTo>
                      <a:pt x="45" y="252"/>
                    </a:lnTo>
                    <a:lnTo>
                      <a:pt x="43" y="254"/>
                    </a:lnTo>
                    <a:lnTo>
                      <a:pt x="41" y="255"/>
                    </a:lnTo>
                    <a:lnTo>
                      <a:pt x="39" y="255"/>
                    </a:lnTo>
                    <a:lnTo>
                      <a:pt x="39" y="254"/>
                    </a:lnTo>
                    <a:lnTo>
                      <a:pt x="37" y="254"/>
                    </a:lnTo>
                    <a:lnTo>
                      <a:pt x="37" y="255"/>
                    </a:lnTo>
                    <a:lnTo>
                      <a:pt x="37" y="257"/>
                    </a:lnTo>
                    <a:lnTo>
                      <a:pt x="37" y="259"/>
                    </a:lnTo>
                    <a:lnTo>
                      <a:pt x="39" y="259"/>
                    </a:lnTo>
                    <a:lnTo>
                      <a:pt x="39" y="261"/>
                    </a:lnTo>
                    <a:lnTo>
                      <a:pt x="39" y="263"/>
                    </a:lnTo>
                    <a:lnTo>
                      <a:pt x="41" y="263"/>
                    </a:lnTo>
                    <a:lnTo>
                      <a:pt x="39" y="263"/>
                    </a:lnTo>
                    <a:lnTo>
                      <a:pt x="39" y="265"/>
                    </a:lnTo>
                    <a:lnTo>
                      <a:pt x="39" y="267"/>
                    </a:lnTo>
                    <a:lnTo>
                      <a:pt x="41" y="267"/>
                    </a:lnTo>
                    <a:lnTo>
                      <a:pt x="43" y="267"/>
                    </a:lnTo>
                    <a:lnTo>
                      <a:pt x="43" y="269"/>
                    </a:lnTo>
                    <a:lnTo>
                      <a:pt x="43" y="271"/>
                    </a:lnTo>
                    <a:lnTo>
                      <a:pt x="43" y="273"/>
                    </a:lnTo>
                    <a:lnTo>
                      <a:pt x="41" y="273"/>
                    </a:lnTo>
                    <a:lnTo>
                      <a:pt x="39" y="273"/>
                    </a:lnTo>
                    <a:lnTo>
                      <a:pt x="37" y="273"/>
                    </a:lnTo>
                    <a:lnTo>
                      <a:pt x="37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3" y="269"/>
                    </a:lnTo>
                    <a:lnTo>
                      <a:pt x="33" y="271"/>
                    </a:lnTo>
                    <a:lnTo>
                      <a:pt x="31" y="271"/>
                    </a:lnTo>
                    <a:lnTo>
                      <a:pt x="31" y="273"/>
                    </a:lnTo>
                    <a:lnTo>
                      <a:pt x="31" y="275"/>
                    </a:lnTo>
                    <a:lnTo>
                      <a:pt x="29" y="275"/>
                    </a:lnTo>
                    <a:lnTo>
                      <a:pt x="29" y="273"/>
                    </a:lnTo>
                    <a:lnTo>
                      <a:pt x="29" y="275"/>
                    </a:lnTo>
                    <a:lnTo>
                      <a:pt x="27" y="275"/>
                    </a:lnTo>
                    <a:lnTo>
                      <a:pt x="25" y="275"/>
                    </a:lnTo>
                    <a:lnTo>
                      <a:pt x="27" y="275"/>
                    </a:lnTo>
                    <a:lnTo>
                      <a:pt x="27" y="277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3" y="279"/>
                    </a:lnTo>
                    <a:lnTo>
                      <a:pt x="23" y="280"/>
                    </a:lnTo>
                    <a:lnTo>
                      <a:pt x="22" y="280"/>
                    </a:lnTo>
                    <a:lnTo>
                      <a:pt x="20" y="280"/>
                    </a:lnTo>
                    <a:lnTo>
                      <a:pt x="20" y="282"/>
                    </a:lnTo>
                    <a:lnTo>
                      <a:pt x="20" y="284"/>
                    </a:lnTo>
                    <a:lnTo>
                      <a:pt x="18" y="284"/>
                    </a:lnTo>
                    <a:lnTo>
                      <a:pt x="16" y="284"/>
                    </a:lnTo>
                    <a:lnTo>
                      <a:pt x="16" y="286"/>
                    </a:lnTo>
                    <a:lnTo>
                      <a:pt x="18" y="286"/>
                    </a:lnTo>
                    <a:lnTo>
                      <a:pt x="18" y="288"/>
                    </a:lnTo>
                    <a:lnTo>
                      <a:pt x="18" y="290"/>
                    </a:lnTo>
                    <a:lnTo>
                      <a:pt x="16" y="290"/>
                    </a:lnTo>
                    <a:lnTo>
                      <a:pt x="16" y="288"/>
                    </a:lnTo>
                    <a:lnTo>
                      <a:pt x="14" y="290"/>
                    </a:lnTo>
                    <a:lnTo>
                      <a:pt x="16" y="292"/>
                    </a:lnTo>
                    <a:lnTo>
                      <a:pt x="16" y="294"/>
                    </a:lnTo>
                    <a:lnTo>
                      <a:pt x="14" y="294"/>
                    </a:lnTo>
                    <a:lnTo>
                      <a:pt x="12" y="292"/>
                    </a:lnTo>
                    <a:lnTo>
                      <a:pt x="10" y="292"/>
                    </a:lnTo>
                    <a:lnTo>
                      <a:pt x="8" y="292"/>
                    </a:lnTo>
                    <a:lnTo>
                      <a:pt x="6" y="292"/>
                    </a:lnTo>
                    <a:lnTo>
                      <a:pt x="6" y="294"/>
                    </a:lnTo>
                    <a:lnTo>
                      <a:pt x="4" y="294"/>
                    </a:lnTo>
                    <a:lnTo>
                      <a:pt x="4" y="296"/>
                    </a:lnTo>
                    <a:lnTo>
                      <a:pt x="2" y="296"/>
                    </a:lnTo>
                    <a:lnTo>
                      <a:pt x="0" y="296"/>
                    </a:lnTo>
                    <a:lnTo>
                      <a:pt x="0" y="294"/>
                    </a:lnTo>
                    <a:lnTo>
                      <a:pt x="0" y="292"/>
                    </a:lnTo>
                    <a:lnTo>
                      <a:pt x="2" y="292"/>
                    </a:lnTo>
                    <a:lnTo>
                      <a:pt x="2" y="290"/>
                    </a:lnTo>
                    <a:lnTo>
                      <a:pt x="4" y="290"/>
                    </a:lnTo>
                    <a:lnTo>
                      <a:pt x="4" y="288"/>
                    </a:lnTo>
                    <a:lnTo>
                      <a:pt x="6" y="288"/>
                    </a:lnTo>
                    <a:lnTo>
                      <a:pt x="6" y="286"/>
                    </a:lnTo>
                    <a:lnTo>
                      <a:pt x="4" y="286"/>
                    </a:lnTo>
                    <a:lnTo>
                      <a:pt x="4" y="284"/>
                    </a:lnTo>
                    <a:lnTo>
                      <a:pt x="4" y="282"/>
                    </a:lnTo>
                    <a:lnTo>
                      <a:pt x="6" y="282"/>
                    </a:lnTo>
                    <a:lnTo>
                      <a:pt x="6" y="280"/>
                    </a:lnTo>
                    <a:lnTo>
                      <a:pt x="8" y="280"/>
                    </a:lnTo>
                    <a:lnTo>
                      <a:pt x="10" y="280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12" y="277"/>
                    </a:lnTo>
                    <a:lnTo>
                      <a:pt x="12" y="275"/>
                    </a:lnTo>
                    <a:lnTo>
                      <a:pt x="12" y="273"/>
                    </a:lnTo>
                    <a:lnTo>
                      <a:pt x="14" y="273"/>
                    </a:lnTo>
                    <a:lnTo>
                      <a:pt x="14" y="271"/>
                    </a:lnTo>
                    <a:lnTo>
                      <a:pt x="16" y="271"/>
                    </a:lnTo>
                    <a:lnTo>
                      <a:pt x="16" y="269"/>
                    </a:lnTo>
                    <a:lnTo>
                      <a:pt x="16" y="267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8" y="263"/>
                    </a:lnTo>
                    <a:lnTo>
                      <a:pt x="18" y="261"/>
                    </a:lnTo>
                    <a:lnTo>
                      <a:pt x="18" y="259"/>
                    </a:lnTo>
                    <a:lnTo>
                      <a:pt x="20" y="259"/>
                    </a:lnTo>
                    <a:lnTo>
                      <a:pt x="20" y="257"/>
                    </a:lnTo>
                    <a:lnTo>
                      <a:pt x="20" y="255"/>
                    </a:lnTo>
                    <a:lnTo>
                      <a:pt x="20" y="257"/>
                    </a:lnTo>
                    <a:lnTo>
                      <a:pt x="22" y="257"/>
                    </a:lnTo>
                    <a:lnTo>
                      <a:pt x="22" y="255"/>
                    </a:lnTo>
                    <a:lnTo>
                      <a:pt x="22" y="254"/>
                    </a:lnTo>
                    <a:lnTo>
                      <a:pt x="22" y="252"/>
                    </a:lnTo>
                    <a:lnTo>
                      <a:pt x="23" y="252"/>
                    </a:lnTo>
                    <a:lnTo>
                      <a:pt x="23" y="250"/>
                    </a:lnTo>
                    <a:lnTo>
                      <a:pt x="23" y="248"/>
                    </a:lnTo>
                    <a:lnTo>
                      <a:pt x="25" y="248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5" y="238"/>
                    </a:lnTo>
                    <a:lnTo>
                      <a:pt x="25" y="236"/>
                    </a:lnTo>
                    <a:lnTo>
                      <a:pt x="25" y="234"/>
                    </a:lnTo>
                    <a:lnTo>
                      <a:pt x="25" y="232"/>
                    </a:lnTo>
                    <a:lnTo>
                      <a:pt x="25" y="231"/>
                    </a:lnTo>
                    <a:lnTo>
                      <a:pt x="23" y="231"/>
                    </a:lnTo>
                    <a:lnTo>
                      <a:pt x="23" y="229"/>
                    </a:lnTo>
                    <a:lnTo>
                      <a:pt x="22" y="229"/>
                    </a:lnTo>
                    <a:lnTo>
                      <a:pt x="22" y="227"/>
                    </a:lnTo>
                    <a:lnTo>
                      <a:pt x="22" y="225"/>
                    </a:lnTo>
                    <a:lnTo>
                      <a:pt x="23" y="225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3" y="219"/>
                    </a:lnTo>
                    <a:lnTo>
                      <a:pt x="23" y="217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5" y="211"/>
                    </a:lnTo>
                    <a:lnTo>
                      <a:pt x="25" y="209"/>
                    </a:lnTo>
                    <a:lnTo>
                      <a:pt x="27" y="209"/>
                    </a:lnTo>
                    <a:lnTo>
                      <a:pt x="27" y="207"/>
                    </a:lnTo>
                    <a:lnTo>
                      <a:pt x="27" y="206"/>
                    </a:lnTo>
                    <a:lnTo>
                      <a:pt x="27" y="204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9" y="198"/>
                    </a:lnTo>
                    <a:lnTo>
                      <a:pt x="29" y="196"/>
                    </a:lnTo>
                    <a:lnTo>
                      <a:pt x="31" y="196"/>
                    </a:lnTo>
                    <a:lnTo>
                      <a:pt x="31" y="194"/>
                    </a:lnTo>
                    <a:lnTo>
                      <a:pt x="31" y="192"/>
                    </a:lnTo>
                    <a:lnTo>
                      <a:pt x="33" y="192"/>
                    </a:lnTo>
                    <a:lnTo>
                      <a:pt x="33" y="190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5" y="190"/>
                    </a:lnTo>
                    <a:lnTo>
                      <a:pt x="37" y="190"/>
                    </a:lnTo>
                    <a:lnTo>
                      <a:pt x="37" y="192"/>
                    </a:lnTo>
                    <a:lnTo>
                      <a:pt x="39" y="192"/>
                    </a:lnTo>
                    <a:lnTo>
                      <a:pt x="39" y="194"/>
                    </a:lnTo>
                    <a:lnTo>
                      <a:pt x="41" y="194"/>
                    </a:lnTo>
                    <a:lnTo>
                      <a:pt x="41" y="196"/>
                    </a:lnTo>
                    <a:lnTo>
                      <a:pt x="43" y="196"/>
                    </a:lnTo>
                    <a:lnTo>
                      <a:pt x="45" y="196"/>
                    </a:lnTo>
                    <a:lnTo>
                      <a:pt x="47" y="196"/>
                    </a:lnTo>
                    <a:lnTo>
                      <a:pt x="48" y="196"/>
                    </a:lnTo>
                    <a:lnTo>
                      <a:pt x="48" y="198"/>
                    </a:lnTo>
                    <a:lnTo>
                      <a:pt x="50" y="198"/>
                    </a:lnTo>
                    <a:lnTo>
                      <a:pt x="52" y="198"/>
                    </a:lnTo>
                    <a:lnTo>
                      <a:pt x="54" y="196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6" y="190"/>
                    </a:lnTo>
                    <a:lnTo>
                      <a:pt x="56" y="188"/>
                    </a:lnTo>
                    <a:lnTo>
                      <a:pt x="56" y="186"/>
                    </a:lnTo>
                    <a:lnTo>
                      <a:pt x="56" y="184"/>
                    </a:lnTo>
                    <a:lnTo>
                      <a:pt x="56" y="183"/>
                    </a:lnTo>
                    <a:lnTo>
                      <a:pt x="56" y="181"/>
                    </a:lnTo>
                    <a:lnTo>
                      <a:pt x="56" y="179"/>
                    </a:lnTo>
                    <a:lnTo>
                      <a:pt x="56" y="177"/>
                    </a:lnTo>
                    <a:lnTo>
                      <a:pt x="56" y="175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8" y="169"/>
                    </a:lnTo>
                    <a:lnTo>
                      <a:pt x="58" y="167"/>
                    </a:lnTo>
                    <a:lnTo>
                      <a:pt x="60" y="167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4" y="161"/>
                    </a:lnTo>
                    <a:lnTo>
                      <a:pt x="64" y="159"/>
                    </a:lnTo>
                    <a:lnTo>
                      <a:pt x="66" y="159"/>
                    </a:lnTo>
                    <a:lnTo>
                      <a:pt x="66" y="158"/>
                    </a:lnTo>
                    <a:lnTo>
                      <a:pt x="66" y="156"/>
                    </a:lnTo>
                    <a:lnTo>
                      <a:pt x="66" y="154"/>
                    </a:lnTo>
                    <a:lnTo>
                      <a:pt x="66" y="152"/>
                    </a:lnTo>
                    <a:lnTo>
                      <a:pt x="64" y="150"/>
                    </a:lnTo>
                    <a:lnTo>
                      <a:pt x="62" y="150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64" y="146"/>
                    </a:lnTo>
                    <a:lnTo>
                      <a:pt x="64" y="144"/>
                    </a:lnTo>
                    <a:lnTo>
                      <a:pt x="64" y="142"/>
                    </a:lnTo>
                    <a:lnTo>
                      <a:pt x="64" y="140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2" y="136"/>
                    </a:lnTo>
                    <a:lnTo>
                      <a:pt x="62" y="135"/>
                    </a:lnTo>
                    <a:lnTo>
                      <a:pt x="62" y="133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2" y="127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1"/>
                    </a:lnTo>
                    <a:lnTo>
                      <a:pt x="66" y="121"/>
                    </a:lnTo>
                    <a:lnTo>
                      <a:pt x="64" y="119"/>
                    </a:lnTo>
                    <a:lnTo>
                      <a:pt x="64" y="117"/>
                    </a:lnTo>
                    <a:lnTo>
                      <a:pt x="66" y="117"/>
                    </a:lnTo>
                    <a:lnTo>
                      <a:pt x="66" y="115"/>
                    </a:lnTo>
                    <a:lnTo>
                      <a:pt x="66" y="113"/>
                    </a:lnTo>
                    <a:lnTo>
                      <a:pt x="68" y="113"/>
                    </a:lnTo>
                    <a:lnTo>
                      <a:pt x="66" y="113"/>
                    </a:lnTo>
                    <a:lnTo>
                      <a:pt x="66" y="111"/>
                    </a:lnTo>
                    <a:lnTo>
                      <a:pt x="68" y="111"/>
                    </a:lnTo>
                    <a:lnTo>
                      <a:pt x="68" y="110"/>
                    </a:lnTo>
                    <a:lnTo>
                      <a:pt x="70" y="110"/>
                    </a:lnTo>
                    <a:lnTo>
                      <a:pt x="68" y="110"/>
                    </a:lnTo>
                    <a:lnTo>
                      <a:pt x="70" y="110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70" y="104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71" y="100"/>
                    </a:lnTo>
                    <a:lnTo>
                      <a:pt x="71" y="98"/>
                    </a:lnTo>
                    <a:lnTo>
                      <a:pt x="71" y="96"/>
                    </a:lnTo>
                    <a:lnTo>
                      <a:pt x="73" y="96"/>
                    </a:lnTo>
                    <a:lnTo>
                      <a:pt x="73" y="94"/>
                    </a:lnTo>
                    <a:lnTo>
                      <a:pt x="73" y="92"/>
                    </a:lnTo>
                    <a:lnTo>
                      <a:pt x="73" y="90"/>
                    </a:lnTo>
                    <a:lnTo>
                      <a:pt x="73" y="88"/>
                    </a:lnTo>
                    <a:lnTo>
                      <a:pt x="75" y="88"/>
                    </a:lnTo>
                    <a:lnTo>
                      <a:pt x="73" y="88"/>
                    </a:lnTo>
                    <a:lnTo>
                      <a:pt x="73" y="87"/>
                    </a:lnTo>
                    <a:lnTo>
                      <a:pt x="73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3" y="81"/>
                    </a:lnTo>
                    <a:lnTo>
                      <a:pt x="75" y="81"/>
                    </a:lnTo>
                    <a:lnTo>
                      <a:pt x="75" y="79"/>
                    </a:lnTo>
                    <a:lnTo>
                      <a:pt x="73" y="79"/>
                    </a:lnTo>
                    <a:lnTo>
                      <a:pt x="73" y="77"/>
                    </a:lnTo>
                    <a:lnTo>
                      <a:pt x="75" y="77"/>
                    </a:lnTo>
                    <a:lnTo>
                      <a:pt x="73" y="77"/>
                    </a:lnTo>
                    <a:lnTo>
                      <a:pt x="73" y="75"/>
                    </a:lnTo>
                    <a:lnTo>
                      <a:pt x="73" y="73"/>
                    </a:lnTo>
                    <a:lnTo>
                      <a:pt x="73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3" y="69"/>
                    </a:lnTo>
                    <a:lnTo>
                      <a:pt x="73" y="67"/>
                    </a:lnTo>
                    <a:lnTo>
                      <a:pt x="73" y="65"/>
                    </a:lnTo>
                    <a:lnTo>
                      <a:pt x="71" y="65"/>
                    </a:lnTo>
                    <a:lnTo>
                      <a:pt x="71" y="63"/>
                    </a:lnTo>
                    <a:lnTo>
                      <a:pt x="70" y="63"/>
                    </a:lnTo>
                    <a:lnTo>
                      <a:pt x="68" y="63"/>
                    </a:lnTo>
                    <a:lnTo>
                      <a:pt x="66" y="63"/>
                    </a:lnTo>
                    <a:lnTo>
                      <a:pt x="66" y="62"/>
                    </a:lnTo>
                    <a:lnTo>
                      <a:pt x="66" y="60"/>
                    </a:lnTo>
                    <a:lnTo>
                      <a:pt x="64" y="60"/>
                    </a:lnTo>
                    <a:lnTo>
                      <a:pt x="62" y="60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4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5" y="48"/>
                    </a:lnTo>
                    <a:lnTo>
                      <a:pt x="77" y="48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7" y="46"/>
                    </a:lnTo>
                    <a:lnTo>
                      <a:pt x="75" y="46"/>
                    </a:lnTo>
                    <a:lnTo>
                      <a:pt x="75" y="44"/>
                    </a:lnTo>
                    <a:lnTo>
                      <a:pt x="75" y="42"/>
                    </a:lnTo>
                    <a:lnTo>
                      <a:pt x="73" y="42"/>
                    </a:lnTo>
                    <a:lnTo>
                      <a:pt x="75" y="42"/>
                    </a:lnTo>
                    <a:lnTo>
                      <a:pt x="75" y="40"/>
                    </a:lnTo>
                    <a:lnTo>
                      <a:pt x="75" y="39"/>
                    </a:lnTo>
                    <a:lnTo>
                      <a:pt x="75" y="37"/>
                    </a:lnTo>
                    <a:lnTo>
                      <a:pt x="73" y="37"/>
                    </a:lnTo>
                    <a:lnTo>
                      <a:pt x="75" y="37"/>
                    </a:lnTo>
                    <a:lnTo>
                      <a:pt x="75" y="35"/>
                    </a:lnTo>
                    <a:lnTo>
                      <a:pt x="75" y="37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79" y="31"/>
                    </a:lnTo>
                    <a:lnTo>
                      <a:pt x="77" y="31"/>
                    </a:lnTo>
                    <a:lnTo>
                      <a:pt x="79" y="31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7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9" y="23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1" y="17"/>
                    </a:lnTo>
                    <a:lnTo>
                      <a:pt x="91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3" y="14"/>
                    </a:lnTo>
                    <a:lnTo>
                      <a:pt x="93" y="12"/>
                    </a:lnTo>
                    <a:lnTo>
                      <a:pt x="95" y="12"/>
                    </a:lnTo>
                    <a:lnTo>
                      <a:pt x="93" y="12"/>
                    </a:lnTo>
                    <a:lnTo>
                      <a:pt x="95" y="12"/>
                    </a:lnTo>
                    <a:lnTo>
                      <a:pt x="95" y="10"/>
                    </a:lnTo>
                    <a:lnTo>
                      <a:pt x="95" y="12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19" y="4"/>
                    </a:lnTo>
                    <a:lnTo>
                      <a:pt x="119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CO" sz="1400">
                  <a:latin typeface="Arial" charset="0"/>
                </a:endParaRPr>
              </a:p>
            </p:txBody>
          </p:sp>
          <p:grpSp>
            <p:nvGrpSpPr>
              <p:cNvPr id="53" name="Group 4884">
                <a:extLst>
                  <a:ext uri="{FF2B5EF4-FFF2-40B4-BE49-F238E27FC236}">
                    <a16:creationId xmlns:a16="http://schemas.microsoft.com/office/drawing/2014/main" id="{4099BADE-6885-3464-72A0-BA83274DDB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2" y="229"/>
                <a:ext cx="3274" cy="4452"/>
                <a:chOff x="562" y="229"/>
                <a:chExt cx="3274" cy="4452"/>
              </a:xfrm>
              <a:grpFill/>
            </p:grpSpPr>
            <p:sp>
              <p:nvSpPr>
                <p:cNvPr id="54" name="Freeform 4860">
                  <a:extLst>
                    <a:ext uri="{FF2B5EF4-FFF2-40B4-BE49-F238E27FC236}">
                      <a16:creationId xmlns:a16="http://schemas.microsoft.com/office/drawing/2014/main" id="{AC00FA2B-B263-5F8E-81CE-5728E7B81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" y="1379"/>
                  <a:ext cx="547" cy="647"/>
                </a:xfrm>
                <a:custGeom>
                  <a:avLst/>
                  <a:gdLst>
                    <a:gd name="T0" fmla="*/ 41 w 547"/>
                    <a:gd name="T1" fmla="*/ 457 h 647"/>
                    <a:gd name="T2" fmla="*/ 31 w 547"/>
                    <a:gd name="T3" fmla="*/ 418 h 647"/>
                    <a:gd name="T4" fmla="*/ 64 w 547"/>
                    <a:gd name="T5" fmla="*/ 393 h 647"/>
                    <a:gd name="T6" fmla="*/ 98 w 547"/>
                    <a:gd name="T7" fmla="*/ 372 h 647"/>
                    <a:gd name="T8" fmla="*/ 127 w 547"/>
                    <a:gd name="T9" fmla="*/ 340 h 647"/>
                    <a:gd name="T10" fmla="*/ 171 w 547"/>
                    <a:gd name="T11" fmla="*/ 305 h 647"/>
                    <a:gd name="T12" fmla="*/ 158 w 547"/>
                    <a:gd name="T13" fmla="*/ 257 h 647"/>
                    <a:gd name="T14" fmla="*/ 165 w 547"/>
                    <a:gd name="T15" fmla="*/ 203 h 647"/>
                    <a:gd name="T16" fmla="*/ 179 w 547"/>
                    <a:gd name="T17" fmla="*/ 159 h 647"/>
                    <a:gd name="T18" fmla="*/ 190 w 547"/>
                    <a:gd name="T19" fmla="*/ 121 h 647"/>
                    <a:gd name="T20" fmla="*/ 188 w 547"/>
                    <a:gd name="T21" fmla="*/ 77 h 647"/>
                    <a:gd name="T22" fmla="*/ 175 w 547"/>
                    <a:gd name="T23" fmla="*/ 34 h 647"/>
                    <a:gd name="T24" fmla="*/ 200 w 547"/>
                    <a:gd name="T25" fmla="*/ 5 h 647"/>
                    <a:gd name="T26" fmla="*/ 210 w 547"/>
                    <a:gd name="T27" fmla="*/ 29 h 647"/>
                    <a:gd name="T28" fmla="*/ 225 w 547"/>
                    <a:gd name="T29" fmla="*/ 52 h 647"/>
                    <a:gd name="T30" fmla="*/ 227 w 547"/>
                    <a:gd name="T31" fmla="*/ 78 h 647"/>
                    <a:gd name="T32" fmla="*/ 238 w 547"/>
                    <a:gd name="T33" fmla="*/ 105 h 647"/>
                    <a:gd name="T34" fmla="*/ 263 w 547"/>
                    <a:gd name="T35" fmla="*/ 128 h 647"/>
                    <a:gd name="T36" fmla="*/ 279 w 547"/>
                    <a:gd name="T37" fmla="*/ 148 h 647"/>
                    <a:gd name="T38" fmla="*/ 307 w 547"/>
                    <a:gd name="T39" fmla="*/ 153 h 647"/>
                    <a:gd name="T40" fmla="*/ 338 w 547"/>
                    <a:gd name="T41" fmla="*/ 163 h 647"/>
                    <a:gd name="T42" fmla="*/ 355 w 547"/>
                    <a:gd name="T43" fmla="*/ 136 h 647"/>
                    <a:gd name="T44" fmla="*/ 396 w 547"/>
                    <a:gd name="T45" fmla="*/ 142 h 647"/>
                    <a:gd name="T46" fmla="*/ 413 w 547"/>
                    <a:gd name="T47" fmla="*/ 163 h 647"/>
                    <a:gd name="T48" fmla="*/ 438 w 547"/>
                    <a:gd name="T49" fmla="*/ 194 h 647"/>
                    <a:gd name="T50" fmla="*/ 446 w 547"/>
                    <a:gd name="T51" fmla="*/ 228 h 647"/>
                    <a:gd name="T52" fmla="*/ 450 w 547"/>
                    <a:gd name="T53" fmla="*/ 253 h 647"/>
                    <a:gd name="T54" fmla="*/ 438 w 547"/>
                    <a:gd name="T55" fmla="*/ 290 h 647"/>
                    <a:gd name="T56" fmla="*/ 475 w 547"/>
                    <a:gd name="T57" fmla="*/ 305 h 647"/>
                    <a:gd name="T58" fmla="*/ 501 w 547"/>
                    <a:gd name="T59" fmla="*/ 305 h 647"/>
                    <a:gd name="T60" fmla="*/ 530 w 547"/>
                    <a:gd name="T61" fmla="*/ 320 h 647"/>
                    <a:gd name="T62" fmla="*/ 542 w 547"/>
                    <a:gd name="T63" fmla="*/ 338 h 647"/>
                    <a:gd name="T64" fmla="*/ 546 w 547"/>
                    <a:gd name="T65" fmla="*/ 380 h 647"/>
                    <a:gd name="T66" fmla="*/ 532 w 547"/>
                    <a:gd name="T67" fmla="*/ 422 h 647"/>
                    <a:gd name="T68" fmla="*/ 513 w 547"/>
                    <a:gd name="T69" fmla="*/ 449 h 647"/>
                    <a:gd name="T70" fmla="*/ 486 w 547"/>
                    <a:gd name="T71" fmla="*/ 428 h 647"/>
                    <a:gd name="T72" fmla="*/ 459 w 547"/>
                    <a:gd name="T73" fmla="*/ 422 h 647"/>
                    <a:gd name="T74" fmla="*/ 478 w 547"/>
                    <a:gd name="T75" fmla="*/ 451 h 647"/>
                    <a:gd name="T76" fmla="*/ 480 w 547"/>
                    <a:gd name="T77" fmla="*/ 487 h 647"/>
                    <a:gd name="T78" fmla="*/ 459 w 547"/>
                    <a:gd name="T79" fmla="*/ 514 h 647"/>
                    <a:gd name="T80" fmla="*/ 430 w 547"/>
                    <a:gd name="T81" fmla="*/ 541 h 647"/>
                    <a:gd name="T82" fmla="*/ 403 w 547"/>
                    <a:gd name="T83" fmla="*/ 580 h 647"/>
                    <a:gd name="T84" fmla="*/ 365 w 547"/>
                    <a:gd name="T85" fmla="*/ 576 h 647"/>
                    <a:gd name="T86" fmla="*/ 338 w 547"/>
                    <a:gd name="T87" fmla="*/ 597 h 647"/>
                    <a:gd name="T88" fmla="*/ 309 w 547"/>
                    <a:gd name="T89" fmla="*/ 630 h 647"/>
                    <a:gd name="T90" fmla="*/ 284 w 547"/>
                    <a:gd name="T91" fmla="*/ 612 h 647"/>
                    <a:gd name="T92" fmla="*/ 302 w 547"/>
                    <a:gd name="T93" fmla="*/ 593 h 647"/>
                    <a:gd name="T94" fmla="*/ 307 w 547"/>
                    <a:gd name="T95" fmla="*/ 568 h 647"/>
                    <a:gd name="T96" fmla="*/ 281 w 547"/>
                    <a:gd name="T97" fmla="*/ 545 h 647"/>
                    <a:gd name="T98" fmla="*/ 258 w 547"/>
                    <a:gd name="T99" fmla="*/ 566 h 647"/>
                    <a:gd name="T100" fmla="*/ 244 w 547"/>
                    <a:gd name="T101" fmla="*/ 601 h 647"/>
                    <a:gd name="T102" fmla="*/ 236 w 547"/>
                    <a:gd name="T103" fmla="*/ 647 h 647"/>
                    <a:gd name="T104" fmla="*/ 208 w 547"/>
                    <a:gd name="T105" fmla="*/ 633 h 647"/>
                    <a:gd name="T106" fmla="*/ 179 w 547"/>
                    <a:gd name="T107" fmla="*/ 647 h 647"/>
                    <a:gd name="T108" fmla="*/ 142 w 547"/>
                    <a:gd name="T109" fmla="*/ 639 h 647"/>
                    <a:gd name="T110" fmla="*/ 117 w 547"/>
                    <a:gd name="T111" fmla="*/ 612 h 647"/>
                    <a:gd name="T112" fmla="*/ 91 w 547"/>
                    <a:gd name="T113" fmla="*/ 599 h 647"/>
                    <a:gd name="T114" fmla="*/ 68 w 547"/>
                    <a:gd name="T115" fmla="*/ 612 h 647"/>
                    <a:gd name="T116" fmla="*/ 83 w 547"/>
                    <a:gd name="T117" fmla="*/ 580 h 647"/>
                    <a:gd name="T118" fmla="*/ 68 w 547"/>
                    <a:gd name="T119" fmla="*/ 549 h 647"/>
                    <a:gd name="T120" fmla="*/ 41 w 547"/>
                    <a:gd name="T121" fmla="*/ 560 h 647"/>
                    <a:gd name="T122" fmla="*/ 21 w 547"/>
                    <a:gd name="T123" fmla="*/ 535 h 647"/>
                    <a:gd name="T124" fmla="*/ 6 w 547"/>
                    <a:gd name="T125" fmla="*/ 514 h 64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47" h="647">
                      <a:moveTo>
                        <a:pt x="8" y="495"/>
                      </a:moveTo>
                      <a:lnTo>
                        <a:pt x="8" y="493"/>
                      </a:lnTo>
                      <a:lnTo>
                        <a:pt x="10" y="491"/>
                      </a:lnTo>
                      <a:lnTo>
                        <a:pt x="12" y="491"/>
                      </a:lnTo>
                      <a:lnTo>
                        <a:pt x="14" y="489"/>
                      </a:lnTo>
                      <a:lnTo>
                        <a:pt x="16" y="489"/>
                      </a:lnTo>
                      <a:lnTo>
                        <a:pt x="16" y="487"/>
                      </a:lnTo>
                      <a:lnTo>
                        <a:pt x="18" y="487"/>
                      </a:lnTo>
                      <a:lnTo>
                        <a:pt x="18" y="486"/>
                      </a:lnTo>
                      <a:lnTo>
                        <a:pt x="20" y="484"/>
                      </a:lnTo>
                      <a:lnTo>
                        <a:pt x="21" y="480"/>
                      </a:lnTo>
                      <a:lnTo>
                        <a:pt x="21" y="478"/>
                      </a:lnTo>
                      <a:lnTo>
                        <a:pt x="23" y="474"/>
                      </a:lnTo>
                      <a:lnTo>
                        <a:pt x="23" y="472"/>
                      </a:lnTo>
                      <a:lnTo>
                        <a:pt x="25" y="470"/>
                      </a:lnTo>
                      <a:lnTo>
                        <a:pt x="25" y="468"/>
                      </a:lnTo>
                      <a:lnTo>
                        <a:pt x="25" y="466"/>
                      </a:lnTo>
                      <a:lnTo>
                        <a:pt x="27" y="466"/>
                      </a:lnTo>
                      <a:lnTo>
                        <a:pt x="29" y="466"/>
                      </a:lnTo>
                      <a:lnTo>
                        <a:pt x="31" y="466"/>
                      </a:lnTo>
                      <a:lnTo>
                        <a:pt x="33" y="466"/>
                      </a:lnTo>
                      <a:lnTo>
                        <a:pt x="35" y="466"/>
                      </a:lnTo>
                      <a:lnTo>
                        <a:pt x="37" y="466"/>
                      </a:lnTo>
                      <a:lnTo>
                        <a:pt x="39" y="466"/>
                      </a:lnTo>
                      <a:lnTo>
                        <a:pt x="41" y="464"/>
                      </a:lnTo>
                      <a:lnTo>
                        <a:pt x="43" y="462"/>
                      </a:lnTo>
                      <a:lnTo>
                        <a:pt x="43" y="461"/>
                      </a:lnTo>
                      <a:lnTo>
                        <a:pt x="43" y="459"/>
                      </a:lnTo>
                      <a:lnTo>
                        <a:pt x="43" y="457"/>
                      </a:lnTo>
                      <a:lnTo>
                        <a:pt x="41" y="457"/>
                      </a:lnTo>
                      <a:lnTo>
                        <a:pt x="41" y="455"/>
                      </a:lnTo>
                      <a:lnTo>
                        <a:pt x="39" y="455"/>
                      </a:lnTo>
                      <a:lnTo>
                        <a:pt x="39" y="453"/>
                      </a:lnTo>
                      <a:lnTo>
                        <a:pt x="37" y="453"/>
                      </a:lnTo>
                      <a:lnTo>
                        <a:pt x="37" y="451"/>
                      </a:lnTo>
                      <a:lnTo>
                        <a:pt x="35" y="449"/>
                      </a:lnTo>
                      <a:lnTo>
                        <a:pt x="35" y="447"/>
                      </a:lnTo>
                      <a:lnTo>
                        <a:pt x="33" y="447"/>
                      </a:lnTo>
                      <a:lnTo>
                        <a:pt x="33" y="445"/>
                      </a:lnTo>
                      <a:lnTo>
                        <a:pt x="33" y="443"/>
                      </a:lnTo>
                      <a:lnTo>
                        <a:pt x="35" y="443"/>
                      </a:lnTo>
                      <a:lnTo>
                        <a:pt x="35" y="441"/>
                      </a:lnTo>
                      <a:lnTo>
                        <a:pt x="37" y="439"/>
                      </a:lnTo>
                      <a:lnTo>
                        <a:pt x="35" y="439"/>
                      </a:lnTo>
                      <a:lnTo>
                        <a:pt x="35" y="438"/>
                      </a:lnTo>
                      <a:lnTo>
                        <a:pt x="35" y="436"/>
                      </a:lnTo>
                      <a:lnTo>
                        <a:pt x="37" y="436"/>
                      </a:lnTo>
                      <a:lnTo>
                        <a:pt x="35" y="434"/>
                      </a:lnTo>
                      <a:lnTo>
                        <a:pt x="35" y="432"/>
                      </a:lnTo>
                      <a:lnTo>
                        <a:pt x="33" y="432"/>
                      </a:lnTo>
                      <a:lnTo>
                        <a:pt x="33" y="430"/>
                      </a:lnTo>
                      <a:lnTo>
                        <a:pt x="31" y="430"/>
                      </a:lnTo>
                      <a:lnTo>
                        <a:pt x="31" y="428"/>
                      </a:lnTo>
                      <a:lnTo>
                        <a:pt x="29" y="428"/>
                      </a:lnTo>
                      <a:lnTo>
                        <a:pt x="29" y="426"/>
                      </a:lnTo>
                      <a:lnTo>
                        <a:pt x="29" y="424"/>
                      </a:lnTo>
                      <a:lnTo>
                        <a:pt x="29" y="422"/>
                      </a:lnTo>
                      <a:lnTo>
                        <a:pt x="31" y="422"/>
                      </a:lnTo>
                      <a:lnTo>
                        <a:pt x="31" y="420"/>
                      </a:lnTo>
                      <a:lnTo>
                        <a:pt x="31" y="418"/>
                      </a:lnTo>
                      <a:lnTo>
                        <a:pt x="31" y="416"/>
                      </a:lnTo>
                      <a:lnTo>
                        <a:pt x="33" y="416"/>
                      </a:lnTo>
                      <a:lnTo>
                        <a:pt x="33" y="414"/>
                      </a:lnTo>
                      <a:lnTo>
                        <a:pt x="33" y="413"/>
                      </a:lnTo>
                      <a:lnTo>
                        <a:pt x="35" y="413"/>
                      </a:lnTo>
                      <a:lnTo>
                        <a:pt x="37" y="411"/>
                      </a:lnTo>
                      <a:lnTo>
                        <a:pt x="39" y="411"/>
                      </a:lnTo>
                      <a:lnTo>
                        <a:pt x="41" y="411"/>
                      </a:lnTo>
                      <a:lnTo>
                        <a:pt x="41" y="409"/>
                      </a:lnTo>
                      <a:lnTo>
                        <a:pt x="43" y="409"/>
                      </a:lnTo>
                      <a:lnTo>
                        <a:pt x="43" y="407"/>
                      </a:lnTo>
                      <a:lnTo>
                        <a:pt x="43" y="405"/>
                      </a:lnTo>
                      <a:lnTo>
                        <a:pt x="43" y="403"/>
                      </a:lnTo>
                      <a:lnTo>
                        <a:pt x="44" y="403"/>
                      </a:lnTo>
                      <a:lnTo>
                        <a:pt x="46" y="403"/>
                      </a:lnTo>
                      <a:lnTo>
                        <a:pt x="48" y="403"/>
                      </a:lnTo>
                      <a:lnTo>
                        <a:pt x="50" y="403"/>
                      </a:lnTo>
                      <a:lnTo>
                        <a:pt x="52" y="403"/>
                      </a:lnTo>
                      <a:lnTo>
                        <a:pt x="52" y="405"/>
                      </a:lnTo>
                      <a:lnTo>
                        <a:pt x="52" y="403"/>
                      </a:lnTo>
                      <a:lnTo>
                        <a:pt x="54" y="403"/>
                      </a:lnTo>
                      <a:lnTo>
                        <a:pt x="54" y="401"/>
                      </a:lnTo>
                      <a:lnTo>
                        <a:pt x="56" y="401"/>
                      </a:lnTo>
                      <a:lnTo>
                        <a:pt x="56" y="399"/>
                      </a:lnTo>
                      <a:lnTo>
                        <a:pt x="58" y="399"/>
                      </a:lnTo>
                      <a:lnTo>
                        <a:pt x="58" y="397"/>
                      </a:lnTo>
                      <a:lnTo>
                        <a:pt x="58" y="395"/>
                      </a:lnTo>
                      <a:lnTo>
                        <a:pt x="60" y="395"/>
                      </a:lnTo>
                      <a:lnTo>
                        <a:pt x="62" y="393"/>
                      </a:lnTo>
                      <a:lnTo>
                        <a:pt x="64" y="393"/>
                      </a:lnTo>
                      <a:lnTo>
                        <a:pt x="66" y="393"/>
                      </a:lnTo>
                      <a:lnTo>
                        <a:pt x="68" y="393"/>
                      </a:lnTo>
                      <a:lnTo>
                        <a:pt x="69" y="393"/>
                      </a:lnTo>
                      <a:lnTo>
                        <a:pt x="69" y="395"/>
                      </a:lnTo>
                      <a:lnTo>
                        <a:pt x="71" y="395"/>
                      </a:lnTo>
                      <a:lnTo>
                        <a:pt x="71" y="393"/>
                      </a:lnTo>
                      <a:lnTo>
                        <a:pt x="73" y="393"/>
                      </a:lnTo>
                      <a:lnTo>
                        <a:pt x="73" y="391"/>
                      </a:lnTo>
                      <a:lnTo>
                        <a:pt x="73" y="390"/>
                      </a:lnTo>
                      <a:lnTo>
                        <a:pt x="75" y="390"/>
                      </a:lnTo>
                      <a:lnTo>
                        <a:pt x="75" y="388"/>
                      </a:lnTo>
                      <a:lnTo>
                        <a:pt x="75" y="386"/>
                      </a:lnTo>
                      <a:lnTo>
                        <a:pt x="75" y="384"/>
                      </a:lnTo>
                      <a:lnTo>
                        <a:pt x="77" y="384"/>
                      </a:lnTo>
                      <a:lnTo>
                        <a:pt x="77" y="382"/>
                      </a:lnTo>
                      <a:lnTo>
                        <a:pt x="79" y="382"/>
                      </a:lnTo>
                      <a:lnTo>
                        <a:pt x="81" y="380"/>
                      </a:lnTo>
                      <a:lnTo>
                        <a:pt x="83" y="380"/>
                      </a:lnTo>
                      <a:lnTo>
                        <a:pt x="85" y="378"/>
                      </a:lnTo>
                      <a:lnTo>
                        <a:pt x="87" y="378"/>
                      </a:lnTo>
                      <a:lnTo>
                        <a:pt x="89" y="380"/>
                      </a:lnTo>
                      <a:lnTo>
                        <a:pt x="91" y="380"/>
                      </a:lnTo>
                      <a:lnTo>
                        <a:pt x="92" y="380"/>
                      </a:lnTo>
                      <a:lnTo>
                        <a:pt x="92" y="378"/>
                      </a:lnTo>
                      <a:lnTo>
                        <a:pt x="94" y="378"/>
                      </a:lnTo>
                      <a:lnTo>
                        <a:pt x="96" y="378"/>
                      </a:lnTo>
                      <a:lnTo>
                        <a:pt x="96" y="376"/>
                      </a:lnTo>
                      <a:lnTo>
                        <a:pt x="98" y="376"/>
                      </a:lnTo>
                      <a:lnTo>
                        <a:pt x="98" y="374"/>
                      </a:lnTo>
                      <a:lnTo>
                        <a:pt x="98" y="372"/>
                      </a:lnTo>
                      <a:lnTo>
                        <a:pt x="100" y="372"/>
                      </a:lnTo>
                      <a:lnTo>
                        <a:pt x="100" y="370"/>
                      </a:lnTo>
                      <a:lnTo>
                        <a:pt x="102" y="368"/>
                      </a:lnTo>
                      <a:lnTo>
                        <a:pt x="104" y="368"/>
                      </a:lnTo>
                      <a:lnTo>
                        <a:pt x="106" y="368"/>
                      </a:lnTo>
                      <a:lnTo>
                        <a:pt x="108" y="366"/>
                      </a:lnTo>
                      <a:lnTo>
                        <a:pt x="110" y="368"/>
                      </a:lnTo>
                      <a:lnTo>
                        <a:pt x="110" y="366"/>
                      </a:lnTo>
                      <a:lnTo>
                        <a:pt x="110" y="365"/>
                      </a:lnTo>
                      <a:lnTo>
                        <a:pt x="112" y="365"/>
                      </a:lnTo>
                      <a:lnTo>
                        <a:pt x="114" y="365"/>
                      </a:lnTo>
                      <a:lnTo>
                        <a:pt x="114" y="363"/>
                      </a:lnTo>
                      <a:lnTo>
                        <a:pt x="112" y="363"/>
                      </a:lnTo>
                      <a:lnTo>
                        <a:pt x="114" y="363"/>
                      </a:lnTo>
                      <a:lnTo>
                        <a:pt x="114" y="361"/>
                      </a:lnTo>
                      <a:lnTo>
                        <a:pt x="116" y="359"/>
                      </a:lnTo>
                      <a:lnTo>
                        <a:pt x="116" y="357"/>
                      </a:lnTo>
                      <a:lnTo>
                        <a:pt x="117" y="357"/>
                      </a:lnTo>
                      <a:lnTo>
                        <a:pt x="117" y="355"/>
                      </a:lnTo>
                      <a:lnTo>
                        <a:pt x="117" y="353"/>
                      </a:lnTo>
                      <a:lnTo>
                        <a:pt x="119" y="353"/>
                      </a:lnTo>
                      <a:lnTo>
                        <a:pt x="119" y="351"/>
                      </a:lnTo>
                      <a:lnTo>
                        <a:pt x="119" y="349"/>
                      </a:lnTo>
                      <a:lnTo>
                        <a:pt x="119" y="347"/>
                      </a:lnTo>
                      <a:lnTo>
                        <a:pt x="121" y="347"/>
                      </a:lnTo>
                      <a:lnTo>
                        <a:pt x="121" y="345"/>
                      </a:lnTo>
                      <a:lnTo>
                        <a:pt x="125" y="343"/>
                      </a:lnTo>
                      <a:lnTo>
                        <a:pt x="125" y="342"/>
                      </a:lnTo>
                      <a:lnTo>
                        <a:pt x="127" y="342"/>
                      </a:lnTo>
                      <a:lnTo>
                        <a:pt x="127" y="340"/>
                      </a:lnTo>
                      <a:lnTo>
                        <a:pt x="129" y="338"/>
                      </a:lnTo>
                      <a:lnTo>
                        <a:pt x="131" y="338"/>
                      </a:lnTo>
                      <a:lnTo>
                        <a:pt x="131" y="336"/>
                      </a:lnTo>
                      <a:lnTo>
                        <a:pt x="133" y="336"/>
                      </a:lnTo>
                      <a:lnTo>
                        <a:pt x="133" y="334"/>
                      </a:lnTo>
                      <a:lnTo>
                        <a:pt x="135" y="332"/>
                      </a:lnTo>
                      <a:lnTo>
                        <a:pt x="137" y="332"/>
                      </a:lnTo>
                      <a:lnTo>
                        <a:pt x="137" y="330"/>
                      </a:lnTo>
                      <a:lnTo>
                        <a:pt x="139" y="330"/>
                      </a:lnTo>
                      <a:lnTo>
                        <a:pt x="140" y="328"/>
                      </a:lnTo>
                      <a:lnTo>
                        <a:pt x="140" y="326"/>
                      </a:lnTo>
                      <a:lnTo>
                        <a:pt x="144" y="322"/>
                      </a:lnTo>
                      <a:lnTo>
                        <a:pt x="146" y="322"/>
                      </a:lnTo>
                      <a:lnTo>
                        <a:pt x="148" y="320"/>
                      </a:lnTo>
                      <a:lnTo>
                        <a:pt x="154" y="318"/>
                      </a:lnTo>
                      <a:lnTo>
                        <a:pt x="156" y="317"/>
                      </a:lnTo>
                      <a:lnTo>
                        <a:pt x="158" y="317"/>
                      </a:lnTo>
                      <a:lnTo>
                        <a:pt x="158" y="315"/>
                      </a:lnTo>
                      <a:lnTo>
                        <a:pt x="160" y="315"/>
                      </a:lnTo>
                      <a:lnTo>
                        <a:pt x="162" y="315"/>
                      </a:lnTo>
                      <a:lnTo>
                        <a:pt x="162" y="313"/>
                      </a:lnTo>
                      <a:lnTo>
                        <a:pt x="163" y="313"/>
                      </a:lnTo>
                      <a:lnTo>
                        <a:pt x="163" y="311"/>
                      </a:lnTo>
                      <a:lnTo>
                        <a:pt x="165" y="311"/>
                      </a:lnTo>
                      <a:lnTo>
                        <a:pt x="165" y="309"/>
                      </a:lnTo>
                      <a:lnTo>
                        <a:pt x="167" y="309"/>
                      </a:lnTo>
                      <a:lnTo>
                        <a:pt x="167" y="307"/>
                      </a:lnTo>
                      <a:lnTo>
                        <a:pt x="169" y="307"/>
                      </a:lnTo>
                      <a:lnTo>
                        <a:pt x="169" y="305"/>
                      </a:lnTo>
                      <a:lnTo>
                        <a:pt x="171" y="305"/>
                      </a:lnTo>
                      <a:lnTo>
                        <a:pt x="171" y="303"/>
                      </a:lnTo>
                      <a:lnTo>
                        <a:pt x="171" y="301"/>
                      </a:lnTo>
                      <a:lnTo>
                        <a:pt x="173" y="301"/>
                      </a:lnTo>
                      <a:lnTo>
                        <a:pt x="173" y="299"/>
                      </a:lnTo>
                      <a:lnTo>
                        <a:pt x="173" y="297"/>
                      </a:lnTo>
                      <a:lnTo>
                        <a:pt x="175" y="297"/>
                      </a:lnTo>
                      <a:lnTo>
                        <a:pt x="175" y="295"/>
                      </a:lnTo>
                      <a:lnTo>
                        <a:pt x="175" y="294"/>
                      </a:lnTo>
                      <a:lnTo>
                        <a:pt x="175" y="292"/>
                      </a:lnTo>
                      <a:lnTo>
                        <a:pt x="175" y="290"/>
                      </a:lnTo>
                      <a:lnTo>
                        <a:pt x="173" y="290"/>
                      </a:lnTo>
                      <a:lnTo>
                        <a:pt x="171" y="288"/>
                      </a:lnTo>
                      <a:lnTo>
                        <a:pt x="171" y="286"/>
                      </a:lnTo>
                      <a:lnTo>
                        <a:pt x="169" y="284"/>
                      </a:lnTo>
                      <a:lnTo>
                        <a:pt x="167" y="282"/>
                      </a:lnTo>
                      <a:lnTo>
                        <a:pt x="167" y="280"/>
                      </a:lnTo>
                      <a:lnTo>
                        <a:pt x="165" y="280"/>
                      </a:lnTo>
                      <a:lnTo>
                        <a:pt x="165" y="278"/>
                      </a:lnTo>
                      <a:lnTo>
                        <a:pt x="165" y="276"/>
                      </a:lnTo>
                      <a:lnTo>
                        <a:pt x="163" y="274"/>
                      </a:lnTo>
                      <a:lnTo>
                        <a:pt x="162" y="272"/>
                      </a:lnTo>
                      <a:lnTo>
                        <a:pt x="162" y="270"/>
                      </a:lnTo>
                      <a:lnTo>
                        <a:pt x="162" y="269"/>
                      </a:lnTo>
                      <a:lnTo>
                        <a:pt x="162" y="267"/>
                      </a:lnTo>
                      <a:lnTo>
                        <a:pt x="162" y="265"/>
                      </a:lnTo>
                      <a:lnTo>
                        <a:pt x="162" y="263"/>
                      </a:lnTo>
                      <a:lnTo>
                        <a:pt x="160" y="263"/>
                      </a:lnTo>
                      <a:lnTo>
                        <a:pt x="158" y="261"/>
                      </a:lnTo>
                      <a:lnTo>
                        <a:pt x="158" y="259"/>
                      </a:lnTo>
                      <a:lnTo>
                        <a:pt x="158" y="257"/>
                      </a:lnTo>
                      <a:lnTo>
                        <a:pt x="158" y="255"/>
                      </a:lnTo>
                      <a:lnTo>
                        <a:pt x="158" y="253"/>
                      </a:lnTo>
                      <a:lnTo>
                        <a:pt x="160" y="251"/>
                      </a:lnTo>
                      <a:lnTo>
                        <a:pt x="160" y="249"/>
                      </a:lnTo>
                      <a:lnTo>
                        <a:pt x="162" y="249"/>
                      </a:lnTo>
                      <a:lnTo>
                        <a:pt x="162" y="247"/>
                      </a:lnTo>
                      <a:lnTo>
                        <a:pt x="162" y="246"/>
                      </a:lnTo>
                      <a:lnTo>
                        <a:pt x="162" y="244"/>
                      </a:lnTo>
                      <a:lnTo>
                        <a:pt x="162" y="242"/>
                      </a:lnTo>
                      <a:lnTo>
                        <a:pt x="162" y="240"/>
                      </a:lnTo>
                      <a:lnTo>
                        <a:pt x="162" y="238"/>
                      </a:lnTo>
                      <a:lnTo>
                        <a:pt x="162" y="236"/>
                      </a:lnTo>
                      <a:lnTo>
                        <a:pt x="162" y="234"/>
                      </a:lnTo>
                      <a:lnTo>
                        <a:pt x="162" y="232"/>
                      </a:lnTo>
                      <a:lnTo>
                        <a:pt x="162" y="230"/>
                      </a:lnTo>
                      <a:lnTo>
                        <a:pt x="162" y="228"/>
                      </a:lnTo>
                      <a:lnTo>
                        <a:pt x="162" y="226"/>
                      </a:lnTo>
                      <a:lnTo>
                        <a:pt x="163" y="226"/>
                      </a:lnTo>
                      <a:lnTo>
                        <a:pt x="163" y="224"/>
                      </a:lnTo>
                      <a:lnTo>
                        <a:pt x="163" y="222"/>
                      </a:lnTo>
                      <a:lnTo>
                        <a:pt x="163" y="221"/>
                      </a:lnTo>
                      <a:lnTo>
                        <a:pt x="163" y="219"/>
                      </a:lnTo>
                      <a:lnTo>
                        <a:pt x="163" y="217"/>
                      </a:lnTo>
                      <a:lnTo>
                        <a:pt x="163" y="215"/>
                      </a:lnTo>
                      <a:lnTo>
                        <a:pt x="163" y="213"/>
                      </a:lnTo>
                      <a:lnTo>
                        <a:pt x="163" y="211"/>
                      </a:lnTo>
                      <a:lnTo>
                        <a:pt x="163" y="209"/>
                      </a:lnTo>
                      <a:lnTo>
                        <a:pt x="165" y="207"/>
                      </a:lnTo>
                      <a:lnTo>
                        <a:pt x="165" y="205"/>
                      </a:lnTo>
                      <a:lnTo>
                        <a:pt x="165" y="203"/>
                      </a:lnTo>
                      <a:lnTo>
                        <a:pt x="165" y="201"/>
                      </a:lnTo>
                      <a:lnTo>
                        <a:pt x="165" y="199"/>
                      </a:lnTo>
                      <a:lnTo>
                        <a:pt x="167" y="199"/>
                      </a:lnTo>
                      <a:lnTo>
                        <a:pt x="167" y="197"/>
                      </a:lnTo>
                      <a:lnTo>
                        <a:pt x="167" y="196"/>
                      </a:lnTo>
                      <a:lnTo>
                        <a:pt x="167" y="194"/>
                      </a:lnTo>
                      <a:lnTo>
                        <a:pt x="167" y="192"/>
                      </a:lnTo>
                      <a:lnTo>
                        <a:pt x="167" y="190"/>
                      </a:lnTo>
                      <a:lnTo>
                        <a:pt x="167" y="188"/>
                      </a:lnTo>
                      <a:lnTo>
                        <a:pt x="167" y="186"/>
                      </a:lnTo>
                      <a:lnTo>
                        <a:pt x="165" y="184"/>
                      </a:lnTo>
                      <a:lnTo>
                        <a:pt x="165" y="182"/>
                      </a:lnTo>
                      <a:lnTo>
                        <a:pt x="165" y="180"/>
                      </a:lnTo>
                      <a:lnTo>
                        <a:pt x="163" y="178"/>
                      </a:lnTo>
                      <a:lnTo>
                        <a:pt x="163" y="176"/>
                      </a:lnTo>
                      <a:lnTo>
                        <a:pt x="163" y="174"/>
                      </a:lnTo>
                      <a:lnTo>
                        <a:pt x="163" y="173"/>
                      </a:lnTo>
                      <a:lnTo>
                        <a:pt x="165" y="171"/>
                      </a:lnTo>
                      <a:lnTo>
                        <a:pt x="167" y="171"/>
                      </a:lnTo>
                      <a:lnTo>
                        <a:pt x="169" y="171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3" y="169"/>
                      </a:lnTo>
                      <a:lnTo>
                        <a:pt x="173" y="167"/>
                      </a:lnTo>
                      <a:lnTo>
                        <a:pt x="175" y="167"/>
                      </a:lnTo>
                      <a:lnTo>
                        <a:pt x="175" y="165"/>
                      </a:lnTo>
                      <a:lnTo>
                        <a:pt x="175" y="163"/>
                      </a:lnTo>
                      <a:lnTo>
                        <a:pt x="177" y="161"/>
                      </a:lnTo>
                      <a:lnTo>
                        <a:pt x="179" y="161"/>
                      </a:lnTo>
                      <a:lnTo>
                        <a:pt x="179" y="159"/>
                      </a:lnTo>
                      <a:lnTo>
                        <a:pt x="179" y="157"/>
                      </a:lnTo>
                      <a:lnTo>
                        <a:pt x="179" y="155"/>
                      </a:lnTo>
                      <a:lnTo>
                        <a:pt x="179" y="153"/>
                      </a:lnTo>
                      <a:lnTo>
                        <a:pt x="181" y="153"/>
                      </a:lnTo>
                      <a:lnTo>
                        <a:pt x="181" y="151"/>
                      </a:lnTo>
                      <a:lnTo>
                        <a:pt x="183" y="151"/>
                      </a:lnTo>
                      <a:lnTo>
                        <a:pt x="185" y="151"/>
                      </a:lnTo>
                      <a:lnTo>
                        <a:pt x="185" y="149"/>
                      </a:lnTo>
                      <a:lnTo>
                        <a:pt x="187" y="149"/>
                      </a:lnTo>
                      <a:lnTo>
                        <a:pt x="187" y="148"/>
                      </a:lnTo>
                      <a:lnTo>
                        <a:pt x="187" y="146"/>
                      </a:lnTo>
                      <a:lnTo>
                        <a:pt x="187" y="144"/>
                      </a:lnTo>
                      <a:lnTo>
                        <a:pt x="188" y="144"/>
                      </a:lnTo>
                      <a:lnTo>
                        <a:pt x="188" y="142"/>
                      </a:lnTo>
                      <a:lnTo>
                        <a:pt x="190" y="142"/>
                      </a:lnTo>
                      <a:lnTo>
                        <a:pt x="190" y="140"/>
                      </a:lnTo>
                      <a:lnTo>
                        <a:pt x="190" y="138"/>
                      </a:lnTo>
                      <a:lnTo>
                        <a:pt x="190" y="136"/>
                      </a:lnTo>
                      <a:lnTo>
                        <a:pt x="188" y="136"/>
                      </a:lnTo>
                      <a:lnTo>
                        <a:pt x="188" y="134"/>
                      </a:lnTo>
                      <a:lnTo>
                        <a:pt x="188" y="132"/>
                      </a:lnTo>
                      <a:lnTo>
                        <a:pt x="190" y="132"/>
                      </a:lnTo>
                      <a:lnTo>
                        <a:pt x="192" y="132"/>
                      </a:lnTo>
                      <a:lnTo>
                        <a:pt x="194" y="132"/>
                      </a:lnTo>
                      <a:lnTo>
                        <a:pt x="194" y="130"/>
                      </a:lnTo>
                      <a:lnTo>
                        <a:pt x="194" y="128"/>
                      </a:lnTo>
                      <a:lnTo>
                        <a:pt x="192" y="126"/>
                      </a:lnTo>
                      <a:lnTo>
                        <a:pt x="190" y="125"/>
                      </a:lnTo>
                      <a:lnTo>
                        <a:pt x="190" y="123"/>
                      </a:lnTo>
                      <a:lnTo>
                        <a:pt x="190" y="121"/>
                      </a:lnTo>
                      <a:lnTo>
                        <a:pt x="190" y="119"/>
                      </a:lnTo>
                      <a:lnTo>
                        <a:pt x="188" y="119"/>
                      </a:lnTo>
                      <a:lnTo>
                        <a:pt x="188" y="117"/>
                      </a:lnTo>
                      <a:lnTo>
                        <a:pt x="188" y="115"/>
                      </a:lnTo>
                      <a:lnTo>
                        <a:pt x="187" y="115"/>
                      </a:lnTo>
                      <a:lnTo>
                        <a:pt x="187" y="113"/>
                      </a:lnTo>
                      <a:lnTo>
                        <a:pt x="188" y="113"/>
                      </a:lnTo>
                      <a:lnTo>
                        <a:pt x="188" y="111"/>
                      </a:lnTo>
                      <a:lnTo>
                        <a:pt x="188" y="109"/>
                      </a:lnTo>
                      <a:lnTo>
                        <a:pt x="190" y="109"/>
                      </a:lnTo>
                      <a:lnTo>
                        <a:pt x="190" y="107"/>
                      </a:lnTo>
                      <a:lnTo>
                        <a:pt x="192" y="107"/>
                      </a:lnTo>
                      <a:lnTo>
                        <a:pt x="194" y="107"/>
                      </a:lnTo>
                      <a:lnTo>
                        <a:pt x="194" y="105"/>
                      </a:lnTo>
                      <a:lnTo>
                        <a:pt x="194" y="103"/>
                      </a:lnTo>
                      <a:lnTo>
                        <a:pt x="194" y="101"/>
                      </a:lnTo>
                      <a:lnTo>
                        <a:pt x="194" y="100"/>
                      </a:lnTo>
                      <a:lnTo>
                        <a:pt x="192" y="96"/>
                      </a:lnTo>
                      <a:lnTo>
                        <a:pt x="192" y="94"/>
                      </a:lnTo>
                      <a:lnTo>
                        <a:pt x="190" y="94"/>
                      </a:lnTo>
                      <a:lnTo>
                        <a:pt x="190" y="92"/>
                      </a:lnTo>
                      <a:lnTo>
                        <a:pt x="190" y="90"/>
                      </a:lnTo>
                      <a:lnTo>
                        <a:pt x="188" y="90"/>
                      </a:lnTo>
                      <a:lnTo>
                        <a:pt x="188" y="88"/>
                      </a:lnTo>
                      <a:lnTo>
                        <a:pt x="188" y="86"/>
                      </a:lnTo>
                      <a:lnTo>
                        <a:pt x="188" y="84"/>
                      </a:lnTo>
                      <a:lnTo>
                        <a:pt x="188" y="82"/>
                      </a:lnTo>
                      <a:lnTo>
                        <a:pt x="188" y="80"/>
                      </a:lnTo>
                      <a:lnTo>
                        <a:pt x="188" y="78"/>
                      </a:lnTo>
                      <a:lnTo>
                        <a:pt x="188" y="77"/>
                      </a:lnTo>
                      <a:lnTo>
                        <a:pt x="188" y="75"/>
                      </a:lnTo>
                      <a:lnTo>
                        <a:pt x="187" y="73"/>
                      </a:lnTo>
                      <a:lnTo>
                        <a:pt x="187" y="71"/>
                      </a:lnTo>
                      <a:lnTo>
                        <a:pt x="185" y="69"/>
                      </a:lnTo>
                      <a:lnTo>
                        <a:pt x="185" y="67"/>
                      </a:lnTo>
                      <a:lnTo>
                        <a:pt x="185" y="65"/>
                      </a:lnTo>
                      <a:lnTo>
                        <a:pt x="185" y="63"/>
                      </a:lnTo>
                      <a:lnTo>
                        <a:pt x="183" y="63"/>
                      </a:lnTo>
                      <a:lnTo>
                        <a:pt x="183" y="61"/>
                      </a:lnTo>
                      <a:lnTo>
                        <a:pt x="181" y="61"/>
                      </a:lnTo>
                      <a:lnTo>
                        <a:pt x="179" y="61"/>
                      </a:lnTo>
                      <a:lnTo>
                        <a:pt x="177" y="59"/>
                      </a:lnTo>
                      <a:lnTo>
                        <a:pt x="177" y="57"/>
                      </a:lnTo>
                      <a:lnTo>
                        <a:pt x="177" y="55"/>
                      </a:lnTo>
                      <a:lnTo>
                        <a:pt x="177" y="53"/>
                      </a:lnTo>
                      <a:lnTo>
                        <a:pt x="179" y="53"/>
                      </a:lnTo>
                      <a:lnTo>
                        <a:pt x="179" y="52"/>
                      </a:lnTo>
                      <a:lnTo>
                        <a:pt x="181" y="52"/>
                      </a:lnTo>
                      <a:lnTo>
                        <a:pt x="183" y="52"/>
                      </a:lnTo>
                      <a:lnTo>
                        <a:pt x="183" y="50"/>
                      </a:lnTo>
                      <a:lnTo>
                        <a:pt x="181" y="50"/>
                      </a:lnTo>
                      <a:lnTo>
                        <a:pt x="179" y="48"/>
                      </a:lnTo>
                      <a:lnTo>
                        <a:pt x="179" y="46"/>
                      </a:lnTo>
                      <a:lnTo>
                        <a:pt x="177" y="44"/>
                      </a:lnTo>
                      <a:lnTo>
                        <a:pt x="177" y="42"/>
                      </a:lnTo>
                      <a:lnTo>
                        <a:pt x="177" y="40"/>
                      </a:lnTo>
                      <a:lnTo>
                        <a:pt x="177" y="38"/>
                      </a:lnTo>
                      <a:lnTo>
                        <a:pt x="175" y="38"/>
                      </a:lnTo>
                      <a:lnTo>
                        <a:pt x="175" y="36"/>
                      </a:lnTo>
                      <a:lnTo>
                        <a:pt x="175" y="34"/>
                      </a:lnTo>
                      <a:lnTo>
                        <a:pt x="175" y="32"/>
                      </a:lnTo>
                      <a:lnTo>
                        <a:pt x="175" y="30"/>
                      </a:lnTo>
                      <a:lnTo>
                        <a:pt x="175" y="29"/>
                      </a:lnTo>
                      <a:lnTo>
                        <a:pt x="175" y="27"/>
                      </a:lnTo>
                      <a:lnTo>
                        <a:pt x="177" y="25"/>
                      </a:lnTo>
                      <a:lnTo>
                        <a:pt x="177" y="23"/>
                      </a:lnTo>
                      <a:lnTo>
                        <a:pt x="179" y="23"/>
                      </a:lnTo>
                      <a:lnTo>
                        <a:pt x="179" y="21"/>
                      </a:lnTo>
                      <a:lnTo>
                        <a:pt x="179" y="17"/>
                      </a:lnTo>
                      <a:lnTo>
                        <a:pt x="179" y="15"/>
                      </a:lnTo>
                      <a:lnTo>
                        <a:pt x="181" y="15"/>
                      </a:lnTo>
                      <a:lnTo>
                        <a:pt x="181" y="13"/>
                      </a:lnTo>
                      <a:lnTo>
                        <a:pt x="183" y="13"/>
                      </a:lnTo>
                      <a:lnTo>
                        <a:pt x="183" y="11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87" y="9"/>
                      </a:lnTo>
                      <a:lnTo>
                        <a:pt x="188" y="9"/>
                      </a:lnTo>
                      <a:lnTo>
                        <a:pt x="188" y="7"/>
                      </a:lnTo>
                      <a:lnTo>
                        <a:pt x="190" y="5"/>
                      </a:lnTo>
                      <a:lnTo>
                        <a:pt x="190" y="4"/>
                      </a:lnTo>
                      <a:lnTo>
                        <a:pt x="192" y="2"/>
                      </a:lnTo>
                      <a:lnTo>
                        <a:pt x="194" y="2"/>
                      </a:lnTo>
                      <a:lnTo>
                        <a:pt x="196" y="2"/>
                      </a:lnTo>
                      <a:lnTo>
                        <a:pt x="198" y="2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0" y="2"/>
                      </a:lnTo>
                      <a:lnTo>
                        <a:pt x="200" y="4"/>
                      </a:lnTo>
                      <a:lnTo>
                        <a:pt x="200" y="5"/>
                      </a:lnTo>
                      <a:lnTo>
                        <a:pt x="202" y="5"/>
                      </a:lnTo>
                      <a:lnTo>
                        <a:pt x="202" y="7"/>
                      </a:lnTo>
                      <a:lnTo>
                        <a:pt x="200" y="7"/>
                      </a:lnTo>
                      <a:lnTo>
                        <a:pt x="200" y="9"/>
                      </a:lnTo>
                      <a:lnTo>
                        <a:pt x="198" y="9"/>
                      </a:lnTo>
                      <a:lnTo>
                        <a:pt x="196" y="9"/>
                      </a:lnTo>
                      <a:lnTo>
                        <a:pt x="196" y="11"/>
                      </a:lnTo>
                      <a:lnTo>
                        <a:pt x="198" y="11"/>
                      </a:lnTo>
                      <a:lnTo>
                        <a:pt x="198" y="13"/>
                      </a:lnTo>
                      <a:lnTo>
                        <a:pt x="200" y="13"/>
                      </a:lnTo>
                      <a:lnTo>
                        <a:pt x="200" y="15"/>
                      </a:lnTo>
                      <a:lnTo>
                        <a:pt x="202" y="15"/>
                      </a:lnTo>
                      <a:lnTo>
                        <a:pt x="202" y="17"/>
                      </a:lnTo>
                      <a:lnTo>
                        <a:pt x="202" y="19"/>
                      </a:lnTo>
                      <a:lnTo>
                        <a:pt x="202" y="21"/>
                      </a:lnTo>
                      <a:lnTo>
                        <a:pt x="204" y="21"/>
                      </a:lnTo>
                      <a:lnTo>
                        <a:pt x="206" y="21"/>
                      </a:lnTo>
                      <a:lnTo>
                        <a:pt x="206" y="23"/>
                      </a:lnTo>
                      <a:lnTo>
                        <a:pt x="206" y="21"/>
                      </a:lnTo>
                      <a:lnTo>
                        <a:pt x="206" y="23"/>
                      </a:lnTo>
                      <a:lnTo>
                        <a:pt x="208" y="23"/>
                      </a:lnTo>
                      <a:lnTo>
                        <a:pt x="208" y="25"/>
                      </a:lnTo>
                      <a:lnTo>
                        <a:pt x="208" y="23"/>
                      </a:lnTo>
                      <a:lnTo>
                        <a:pt x="208" y="25"/>
                      </a:lnTo>
                      <a:lnTo>
                        <a:pt x="210" y="25"/>
                      </a:lnTo>
                      <a:lnTo>
                        <a:pt x="208" y="25"/>
                      </a:lnTo>
                      <a:lnTo>
                        <a:pt x="206" y="25"/>
                      </a:lnTo>
                      <a:lnTo>
                        <a:pt x="206" y="27"/>
                      </a:lnTo>
                      <a:lnTo>
                        <a:pt x="208" y="27"/>
                      </a:lnTo>
                      <a:lnTo>
                        <a:pt x="210" y="29"/>
                      </a:lnTo>
                      <a:lnTo>
                        <a:pt x="211" y="29"/>
                      </a:lnTo>
                      <a:lnTo>
                        <a:pt x="211" y="30"/>
                      </a:lnTo>
                      <a:lnTo>
                        <a:pt x="210" y="30"/>
                      </a:lnTo>
                      <a:lnTo>
                        <a:pt x="210" y="32"/>
                      </a:lnTo>
                      <a:lnTo>
                        <a:pt x="211" y="32"/>
                      </a:lnTo>
                      <a:lnTo>
                        <a:pt x="213" y="32"/>
                      </a:lnTo>
                      <a:lnTo>
                        <a:pt x="213" y="34"/>
                      </a:lnTo>
                      <a:lnTo>
                        <a:pt x="213" y="36"/>
                      </a:lnTo>
                      <a:lnTo>
                        <a:pt x="215" y="38"/>
                      </a:lnTo>
                      <a:lnTo>
                        <a:pt x="213" y="38"/>
                      </a:lnTo>
                      <a:lnTo>
                        <a:pt x="213" y="40"/>
                      </a:lnTo>
                      <a:lnTo>
                        <a:pt x="215" y="40"/>
                      </a:lnTo>
                      <a:lnTo>
                        <a:pt x="213" y="40"/>
                      </a:lnTo>
                      <a:lnTo>
                        <a:pt x="213" y="42"/>
                      </a:lnTo>
                      <a:lnTo>
                        <a:pt x="215" y="42"/>
                      </a:lnTo>
                      <a:lnTo>
                        <a:pt x="213" y="42"/>
                      </a:lnTo>
                      <a:lnTo>
                        <a:pt x="213" y="44"/>
                      </a:lnTo>
                      <a:lnTo>
                        <a:pt x="213" y="46"/>
                      </a:lnTo>
                      <a:lnTo>
                        <a:pt x="215" y="46"/>
                      </a:lnTo>
                      <a:lnTo>
                        <a:pt x="217" y="46"/>
                      </a:lnTo>
                      <a:lnTo>
                        <a:pt x="219" y="46"/>
                      </a:lnTo>
                      <a:lnTo>
                        <a:pt x="219" y="48"/>
                      </a:lnTo>
                      <a:lnTo>
                        <a:pt x="219" y="50"/>
                      </a:lnTo>
                      <a:lnTo>
                        <a:pt x="221" y="50"/>
                      </a:lnTo>
                      <a:lnTo>
                        <a:pt x="221" y="52"/>
                      </a:lnTo>
                      <a:lnTo>
                        <a:pt x="223" y="52"/>
                      </a:lnTo>
                      <a:lnTo>
                        <a:pt x="223" y="50"/>
                      </a:lnTo>
                      <a:lnTo>
                        <a:pt x="223" y="52"/>
                      </a:lnTo>
                      <a:lnTo>
                        <a:pt x="225" y="50"/>
                      </a:lnTo>
                      <a:lnTo>
                        <a:pt x="225" y="52"/>
                      </a:lnTo>
                      <a:lnTo>
                        <a:pt x="223" y="52"/>
                      </a:lnTo>
                      <a:lnTo>
                        <a:pt x="223" y="53"/>
                      </a:lnTo>
                      <a:lnTo>
                        <a:pt x="225" y="53"/>
                      </a:lnTo>
                      <a:lnTo>
                        <a:pt x="227" y="53"/>
                      </a:lnTo>
                      <a:lnTo>
                        <a:pt x="227" y="55"/>
                      </a:lnTo>
                      <a:lnTo>
                        <a:pt x="227" y="57"/>
                      </a:lnTo>
                      <a:lnTo>
                        <a:pt x="227" y="59"/>
                      </a:lnTo>
                      <a:lnTo>
                        <a:pt x="227" y="61"/>
                      </a:lnTo>
                      <a:lnTo>
                        <a:pt x="227" y="63"/>
                      </a:lnTo>
                      <a:lnTo>
                        <a:pt x="227" y="65"/>
                      </a:lnTo>
                      <a:lnTo>
                        <a:pt x="229" y="65"/>
                      </a:lnTo>
                      <a:lnTo>
                        <a:pt x="229" y="67"/>
                      </a:lnTo>
                      <a:lnTo>
                        <a:pt x="227" y="67"/>
                      </a:lnTo>
                      <a:lnTo>
                        <a:pt x="225" y="67"/>
                      </a:lnTo>
                      <a:lnTo>
                        <a:pt x="223" y="69"/>
                      </a:lnTo>
                      <a:lnTo>
                        <a:pt x="223" y="71"/>
                      </a:lnTo>
                      <a:lnTo>
                        <a:pt x="221" y="71"/>
                      </a:lnTo>
                      <a:lnTo>
                        <a:pt x="223" y="71"/>
                      </a:lnTo>
                      <a:lnTo>
                        <a:pt x="223" y="73"/>
                      </a:lnTo>
                      <a:lnTo>
                        <a:pt x="225" y="73"/>
                      </a:lnTo>
                      <a:lnTo>
                        <a:pt x="227" y="73"/>
                      </a:lnTo>
                      <a:lnTo>
                        <a:pt x="225" y="73"/>
                      </a:lnTo>
                      <a:lnTo>
                        <a:pt x="225" y="75"/>
                      </a:lnTo>
                      <a:lnTo>
                        <a:pt x="225" y="77"/>
                      </a:lnTo>
                      <a:lnTo>
                        <a:pt x="225" y="75"/>
                      </a:lnTo>
                      <a:lnTo>
                        <a:pt x="227" y="75"/>
                      </a:lnTo>
                      <a:lnTo>
                        <a:pt x="227" y="77"/>
                      </a:lnTo>
                      <a:lnTo>
                        <a:pt x="225" y="77"/>
                      </a:lnTo>
                      <a:lnTo>
                        <a:pt x="227" y="77"/>
                      </a:lnTo>
                      <a:lnTo>
                        <a:pt x="227" y="78"/>
                      </a:lnTo>
                      <a:lnTo>
                        <a:pt x="227" y="77"/>
                      </a:lnTo>
                      <a:lnTo>
                        <a:pt x="227" y="78"/>
                      </a:lnTo>
                      <a:lnTo>
                        <a:pt x="227" y="80"/>
                      </a:lnTo>
                      <a:lnTo>
                        <a:pt x="229" y="80"/>
                      </a:lnTo>
                      <a:lnTo>
                        <a:pt x="227" y="80"/>
                      </a:lnTo>
                      <a:lnTo>
                        <a:pt x="229" y="80"/>
                      </a:lnTo>
                      <a:lnTo>
                        <a:pt x="229" y="82"/>
                      </a:lnTo>
                      <a:lnTo>
                        <a:pt x="229" y="80"/>
                      </a:lnTo>
                      <a:lnTo>
                        <a:pt x="229" y="82"/>
                      </a:lnTo>
                      <a:lnTo>
                        <a:pt x="229" y="84"/>
                      </a:lnTo>
                      <a:lnTo>
                        <a:pt x="229" y="86"/>
                      </a:lnTo>
                      <a:lnTo>
                        <a:pt x="229" y="88"/>
                      </a:lnTo>
                      <a:lnTo>
                        <a:pt x="229" y="90"/>
                      </a:lnTo>
                      <a:lnTo>
                        <a:pt x="229" y="92"/>
                      </a:lnTo>
                      <a:lnTo>
                        <a:pt x="231" y="92"/>
                      </a:lnTo>
                      <a:lnTo>
                        <a:pt x="231" y="94"/>
                      </a:lnTo>
                      <a:lnTo>
                        <a:pt x="231" y="96"/>
                      </a:lnTo>
                      <a:lnTo>
                        <a:pt x="231" y="98"/>
                      </a:lnTo>
                      <a:lnTo>
                        <a:pt x="233" y="98"/>
                      </a:lnTo>
                      <a:lnTo>
                        <a:pt x="231" y="98"/>
                      </a:lnTo>
                      <a:lnTo>
                        <a:pt x="233" y="98"/>
                      </a:lnTo>
                      <a:lnTo>
                        <a:pt x="233" y="100"/>
                      </a:lnTo>
                      <a:lnTo>
                        <a:pt x="233" y="101"/>
                      </a:lnTo>
                      <a:lnTo>
                        <a:pt x="235" y="101"/>
                      </a:lnTo>
                      <a:lnTo>
                        <a:pt x="235" y="103"/>
                      </a:lnTo>
                      <a:lnTo>
                        <a:pt x="236" y="103"/>
                      </a:lnTo>
                      <a:lnTo>
                        <a:pt x="236" y="105"/>
                      </a:lnTo>
                      <a:lnTo>
                        <a:pt x="236" y="103"/>
                      </a:lnTo>
                      <a:lnTo>
                        <a:pt x="238" y="103"/>
                      </a:lnTo>
                      <a:lnTo>
                        <a:pt x="238" y="105"/>
                      </a:lnTo>
                      <a:lnTo>
                        <a:pt x="238" y="107"/>
                      </a:lnTo>
                      <a:lnTo>
                        <a:pt x="240" y="107"/>
                      </a:lnTo>
                      <a:lnTo>
                        <a:pt x="242" y="107"/>
                      </a:lnTo>
                      <a:lnTo>
                        <a:pt x="242" y="109"/>
                      </a:lnTo>
                      <a:lnTo>
                        <a:pt x="244" y="109"/>
                      </a:lnTo>
                      <a:lnTo>
                        <a:pt x="246" y="109"/>
                      </a:lnTo>
                      <a:lnTo>
                        <a:pt x="246" y="111"/>
                      </a:lnTo>
                      <a:lnTo>
                        <a:pt x="248" y="111"/>
                      </a:lnTo>
                      <a:lnTo>
                        <a:pt x="250" y="111"/>
                      </a:lnTo>
                      <a:lnTo>
                        <a:pt x="252" y="111"/>
                      </a:lnTo>
                      <a:lnTo>
                        <a:pt x="254" y="111"/>
                      </a:lnTo>
                      <a:lnTo>
                        <a:pt x="256" y="113"/>
                      </a:lnTo>
                      <a:lnTo>
                        <a:pt x="256" y="115"/>
                      </a:lnTo>
                      <a:lnTo>
                        <a:pt x="258" y="115"/>
                      </a:lnTo>
                      <a:lnTo>
                        <a:pt x="258" y="117"/>
                      </a:lnTo>
                      <a:lnTo>
                        <a:pt x="259" y="117"/>
                      </a:lnTo>
                      <a:lnTo>
                        <a:pt x="259" y="119"/>
                      </a:lnTo>
                      <a:lnTo>
                        <a:pt x="259" y="121"/>
                      </a:lnTo>
                      <a:lnTo>
                        <a:pt x="261" y="121"/>
                      </a:lnTo>
                      <a:lnTo>
                        <a:pt x="261" y="123"/>
                      </a:lnTo>
                      <a:lnTo>
                        <a:pt x="259" y="123"/>
                      </a:lnTo>
                      <a:lnTo>
                        <a:pt x="259" y="125"/>
                      </a:lnTo>
                      <a:lnTo>
                        <a:pt x="258" y="125"/>
                      </a:lnTo>
                      <a:lnTo>
                        <a:pt x="259" y="125"/>
                      </a:lnTo>
                      <a:lnTo>
                        <a:pt x="259" y="126"/>
                      </a:lnTo>
                      <a:lnTo>
                        <a:pt x="261" y="126"/>
                      </a:lnTo>
                      <a:lnTo>
                        <a:pt x="261" y="128"/>
                      </a:lnTo>
                      <a:lnTo>
                        <a:pt x="263" y="128"/>
                      </a:lnTo>
                      <a:lnTo>
                        <a:pt x="263" y="126"/>
                      </a:lnTo>
                      <a:lnTo>
                        <a:pt x="263" y="128"/>
                      </a:lnTo>
                      <a:lnTo>
                        <a:pt x="265" y="128"/>
                      </a:lnTo>
                      <a:lnTo>
                        <a:pt x="263" y="128"/>
                      </a:lnTo>
                      <a:lnTo>
                        <a:pt x="263" y="130"/>
                      </a:lnTo>
                      <a:lnTo>
                        <a:pt x="265" y="130"/>
                      </a:lnTo>
                      <a:lnTo>
                        <a:pt x="265" y="132"/>
                      </a:lnTo>
                      <a:lnTo>
                        <a:pt x="267" y="132"/>
                      </a:lnTo>
                      <a:lnTo>
                        <a:pt x="265" y="132"/>
                      </a:lnTo>
                      <a:lnTo>
                        <a:pt x="267" y="132"/>
                      </a:lnTo>
                      <a:lnTo>
                        <a:pt x="267" y="134"/>
                      </a:lnTo>
                      <a:lnTo>
                        <a:pt x="269" y="134"/>
                      </a:lnTo>
                      <a:lnTo>
                        <a:pt x="269" y="132"/>
                      </a:lnTo>
                      <a:lnTo>
                        <a:pt x="269" y="134"/>
                      </a:lnTo>
                      <a:lnTo>
                        <a:pt x="269" y="136"/>
                      </a:lnTo>
                      <a:lnTo>
                        <a:pt x="269" y="138"/>
                      </a:lnTo>
                      <a:lnTo>
                        <a:pt x="267" y="138"/>
                      </a:lnTo>
                      <a:lnTo>
                        <a:pt x="267" y="140"/>
                      </a:lnTo>
                      <a:lnTo>
                        <a:pt x="269" y="140"/>
                      </a:lnTo>
                      <a:lnTo>
                        <a:pt x="269" y="138"/>
                      </a:lnTo>
                      <a:lnTo>
                        <a:pt x="269" y="140"/>
                      </a:lnTo>
                      <a:lnTo>
                        <a:pt x="271" y="140"/>
                      </a:lnTo>
                      <a:lnTo>
                        <a:pt x="271" y="142"/>
                      </a:lnTo>
                      <a:lnTo>
                        <a:pt x="271" y="144"/>
                      </a:lnTo>
                      <a:lnTo>
                        <a:pt x="271" y="146"/>
                      </a:lnTo>
                      <a:lnTo>
                        <a:pt x="273" y="146"/>
                      </a:lnTo>
                      <a:lnTo>
                        <a:pt x="273" y="144"/>
                      </a:lnTo>
                      <a:lnTo>
                        <a:pt x="273" y="146"/>
                      </a:lnTo>
                      <a:lnTo>
                        <a:pt x="275" y="146"/>
                      </a:lnTo>
                      <a:lnTo>
                        <a:pt x="277" y="146"/>
                      </a:lnTo>
                      <a:lnTo>
                        <a:pt x="277" y="148"/>
                      </a:lnTo>
                      <a:lnTo>
                        <a:pt x="279" y="148"/>
                      </a:lnTo>
                      <a:lnTo>
                        <a:pt x="281" y="148"/>
                      </a:lnTo>
                      <a:lnTo>
                        <a:pt x="281" y="149"/>
                      </a:lnTo>
                      <a:lnTo>
                        <a:pt x="283" y="149"/>
                      </a:lnTo>
                      <a:lnTo>
                        <a:pt x="283" y="151"/>
                      </a:lnTo>
                      <a:lnTo>
                        <a:pt x="284" y="151"/>
                      </a:lnTo>
                      <a:lnTo>
                        <a:pt x="284" y="149"/>
                      </a:lnTo>
                      <a:lnTo>
                        <a:pt x="284" y="151"/>
                      </a:lnTo>
                      <a:lnTo>
                        <a:pt x="286" y="151"/>
                      </a:lnTo>
                      <a:lnTo>
                        <a:pt x="288" y="151"/>
                      </a:lnTo>
                      <a:lnTo>
                        <a:pt x="290" y="151"/>
                      </a:lnTo>
                      <a:lnTo>
                        <a:pt x="290" y="149"/>
                      </a:lnTo>
                      <a:lnTo>
                        <a:pt x="290" y="151"/>
                      </a:lnTo>
                      <a:lnTo>
                        <a:pt x="292" y="151"/>
                      </a:lnTo>
                      <a:lnTo>
                        <a:pt x="292" y="153"/>
                      </a:lnTo>
                      <a:lnTo>
                        <a:pt x="294" y="151"/>
                      </a:lnTo>
                      <a:lnTo>
                        <a:pt x="294" y="153"/>
                      </a:lnTo>
                      <a:lnTo>
                        <a:pt x="294" y="151"/>
                      </a:lnTo>
                      <a:lnTo>
                        <a:pt x="296" y="151"/>
                      </a:lnTo>
                      <a:lnTo>
                        <a:pt x="296" y="153"/>
                      </a:lnTo>
                      <a:lnTo>
                        <a:pt x="298" y="153"/>
                      </a:lnTo>
                      <a:lnTo>
                        <a:pt x="300" y="153"/>
                      </a:lnTo>
                      <a:lnTo>
                        <a:pt x="302" y="153"/>
                      </a:lnTo>
                      <a:lnTo>
                        <a:pt x="302" y="151"/>
                      </a:lnTo>
                      <a:lnTo>
                        <a:pt x="300" y="151"/>
                      </a:lnTo>
                      <a:lnTo>
                        <a:pt x="300" y="149"/>
                      </a:lnTo>
                      <a:lnTo>
                        <a:pt x="302" y="149"/>
                      </a:lnTo>
                      <a:lnTo>
                        <a:pt x="304" y="149"/>
                      </a:lnTo>
                      <a:lnTo>
                        <a:pt x="306" y="151"/>
                      </a:lnTo>
                      <a:lnTo>
                        <a:pt x="306" y="153"/>
                      </a:lnTo>
                      <a:lnTo>
                        <a:pt x="307" y="153"/>
                      </a:lnTo>
                      <a:lnTo>
                        <a:pt x="307" y="155"/>
                      </a:lnTo>
                      <a:lnTo>
                        <a:pt x="309" y="155"/>
                      </a:lnTo>
                      <a:lnTo>
                        <a:pt x="309" y="157"/>
                      </a:lnTo>
                      <a:lnTo>
                        <a:pt x="307" y="157"/>
                      </a:lnTo>
                      <a:lnTo>
                        <a:pt x="309" y="157"/>
                      </a:lnTo>
                      <a:lnTo>
                        <a:pt x="309" y="159"/>
                      </a:lnTo>
                      <a:lnTo>
                        <a:pt x="311" y="159"/>
                      </a:lnTo>
                      <a:lnTo>
                        <a:pt x="313" y="159"/>
                      </a:lnTo>
                      <a:lnTo>
                        <a:pt x="315" y="159"/>
                      </a:lnTo>
                      <a:lnTo>
                        <a:pt x="317" y="159"/>
                      </a:lnTo>
                      <a:lnTo>
                        <a:pt x="319" y="159"/>
                      </a:lnTo>
                      <a:lnTo>
                        <a:pt x="319" y="157"/>
                      </a:lnTo>
                      <a:lnTo>
                        <a:pt x="321" y="157"/>
                      </a:lnTo>
                      <a:lnTo>
                        <a:pt x="323" y="157"/>
                      </a:lnTo>
                      <a:lnTo>
                        <a:pt x="323" y="159"/>
                      </a:lnTo>
                      <a:lnTo>
                        <a:pt x="325" y="159"/>
                      </a:lnTo>
                      <a:lnTo>
                        <a:pt x="325" y="157"/>
                      </a:lnTo>
                      <a:lnTo>
                        <a:pt x="327" y="157"/>
                      </a:lnTo>
                      <a:lnTo>
                        <a:pt x="329" y="157"/>
                      </a:lnTo>
                      <a:lnTo>
                        <a:pt x="329" y="159"/>
                      </a:lnTo>
                      <a:lnTo>
                        <a:pt x="329" y="157"/>
                      </a:lnTo>
                      <a:lnTo>
                        <a:pt x="331" y="157"/>
                      </a:lnTo>
                      <a:lnTo>
                        <a:pt x="332" y="157"/>
                      </a:lnTo>
                      <a:lnTo>
                        <a:pt x="332" y="159"/>
                      </a:lnTo>
                      <a:lnTo>
                        <a:pt x="332" y="161"/>
                      </a:lnTo>
                      <a:lnTo>
                        <a:pt x="334" y="159"/>
                      </a:lnTo>
                      <a:lnTo>
                        <a:pt x="334" y="161"/>
                      </a:lnTo>
                      <a:lnTo>
                        <a:pt x="336" y="161"/>
                      </a:lnTo>
                      <a:lnTo>
                        <a:pt x="336" y="163"/>
                      </a:lnTo>
                      <a:lnTo>
                        <a:pt x="338" y="163"/>
                      </a:lnTo>
                      <a:lnTo>
                        <a:pt x="338" y="161"/>
                      </a:lnTo>
                      <a:lnTo>
                        <a:pt x="340" y="161"/>
                      </a:lnTo>
                      <a:lnTo>
                        <a:pt x="340" y="159"/>
                      </a:lnTo>
                      <a:lnTo>
                        <a:pt x="340" y="157"/>
                      </a:lnTo>
                      <a:lnTo>
                        <a:pt x="340" y="155"/>
                      </a:lnTo>
                      <a:lnTo>
                        <a:pt x="340" y="153"/>
                      </a:lnTo>
                      <a:lnTo>
                        <a:pt x="340" y="151"/>
                      </a:lnTo>
                      <a:lnTo>
                        <a:pt x="338" y="151"/>
                      </a:lnTo>
                      <a:lnTo>
                        <a:pt x="338" y="149"/>
                      </a:lnTo>
                      <a:lnTo>
                        <a:pt x="338" y="148"/>
                      </a:lnTo>
                      <a:lnTo>
                        <a:pt x="338" y="146"/>
                      </a:lnTo>
                      <a:lnTo>
                        <a:pt x="340" y="146"/>
                      </a:lnTo>
                      <a:lnTo>
                        <a:pt x="340" y="144"/>
                      </a:lnTo>
                      <a:lnTo>
                        <a:pt x="342" y="144"/>
                      </a:lnTo>
                      <a:lnTo>
                        <a:pt x="342" y="142"/>
                      </a:lnTo>
                      <a:lnTo>
                        <a:pt x="342" y="140"/>
                      </a:lnTo>
                      <a:lnTo>
                        <a:pt x="344" y="140"/>
                      </a:lnTo>
                      <a:lnTo>
                        <a:pt x="342" y="140"/>
                      </a:lnTo>
                      <a:lnTo>
                        <a:pt x="344" y="140"/>
                      </a:lnTo>
                      <a:lnTo>
                        <a:pt x="344" y="138"/>
                      </a:lnTo>
                      <a:lnTo>
                        <a:pt x="346" y="138"/>
                      </a:lnTo>
                      <a:lnTo>
                        <a:pt x="346" y="136"/>
                      </a:lnTo>
                      <a:lnTo>
                        <a:pt x="348" y="136"/>
                      </a:lnTo>
                      <a:lnTo>
                        <a:pt x="348" y="134"/>
                      </a:lnTo>
                      <a:lnTo>
                        <a:pt x="348" y="136"/>
                      </a:lnTo>
                      <a:lnTo>
                        <a:pt x="350" y="136"/>
                      </a:lnTo>
                      <a:lnTo>
                        <a:pt x="352" y="138"/>
                      </a:lnTo>
                      <a:lnTo>
                        <a:pt x="352" y="136"/>
                      </a:lnTo>
                      <a:lnTo>
                        <a:pt x="354" y="136"/>
                      </a:lnTo>
                      <a:lnTo>
                        <a:pt x="355" y="136"/>
                      </a:lnTo>
                      <a:lnTo>
                        <a:pt x="355" y="138"/>
                      </a:lnTo>
                      <a:lnTo>
                        <a:pt x="357" y="138"/>
                      </a:lnTo>
                      <a:lnTo>
                        <a:pt x="359" y="138"/>
                      </a:lnTo>
                      <a:lnTo>
                        <a:pt x="361" y="138"/>
                      </a:lnTo>
                      <a:lnTo>
                        <a:pt x="363" y="138"/>
                      </a:lnTo>
                      <a:lnTo>
                        <a:pt x="363" y="136"/>
                      </a:lnTo>
                      <a:lnTo>
                        <a:pt x="363" y="138"/>
                      </a:lnTo>
                      <a:lnTo>
                        <a:pt x="365" y="138"/>
                      </a:lnTo>
                      <a:lnTo>
                        <a:pt x="367" y="138"/>
                      </a:lnTo>
                      <a:lnTo>
                        <a:pt x="367" y="140"/>
                      </a:lnTo>
                      <a:lnTo>
                        <a:pt x="369" y="140"/>
                      </a:lnTo>
                      <a:lnTo>
                        <a:pt x="371" y="140"/>
                      </a:lnTo>
                      <a:lnTo>
                        <a:pt x="373" y="140"/>
                      </a:lnTo>
                      <a:lnTo>
                        <a:pt x="373" y="142"/>
                      </a:lnTo>
                      <a:lnTo>
                        <a:pt x="375" y="142"/>
                      </a:lnTo>
                      <a:lnTo>
                        <a:pt x="377" y="142"/>
                      </a:lnTo>
                      <a:lnTo>
                        <a:pt x="377" y="140"/>
                      </a:lnTo>
                      <a:lnTo>
                        <a:pt x="379" y="140"/>
                      </a:lnTo>
                      <a:lnTo>
                        <a:pt x="380" y="140"/>
                      </a:lnTo>
                      <a:lnTo>
                        <a:pt x="380" y="138"/>
                      </a:lnTo>
                      <a:lnTo>
                        <a:pt x="380" y="140"/>
                      </a:lnTo>
                      <a:lnTo>
                        <a:pt x="382" y="140"/>
                      </a:lnTo>
                      <a:lnTo>
                        <a:pt x="382" y="142"/>
                      </a:lnTo>
                      <a:lnTo>
                        <a:pt x="384" y="142"/>
                      </a:lnTo>
                      <a:lnTo>
                        <a:pt x="386" y="142"/>
                      </a:lnTo>
                      <a:lnTo>
                        <a:pt x="388" y="142"/>
                      </a:lnTo>
                      <a:lnTo>
                        <a:pt x="390" y="142"/>
                      </a:lnTo>
                      <a:lnTo>
                        <a:pt x="392" y="142"/>
                      </a:lnTo>
                      <a:lnTo>
                        <a:pt x="394" y="142"/>
                      </a:lnTo>
                      <a:lnTo>
                        <a:pt x="396" y="142"/>
                      </a:lnTo>
                      <a:lnTo>
                        <a:pt x="396" y="140"/>
                      </a:lnTo>
                      <a:lnTo>
                        <a:pt x="396" y="138"/>
                      </a:lnTo>
                      <a:lnTo>
                        <a:pt x="398" y="138"/>
                      </a:lnTo>
                      <a:lnTo>
                        <a:pt x="400" y="138"/>
                      </a:lnTo>
                      <a:lnTo>
                        <a:pt x="402" y="138"/>
                      </a:lnTo>
                      <a:lnTo>
                        <a:pt x="403" y="138"/>
                      </a:lnTo>
                      <a:lnTo>
                        <a:pt x="405" y="138"/>
                      </a:lnTo>
                      <a:lnTo>
                        <a:pt x="407" y="138"/>
                      </a:lnTo>
                      <a:lnTo>
                        <a:pt x="407" y="140"/>
                      </a:lnTo>
                      <a:lnTo>
                        <a:pt x="407" y="138"/>
                      </a:lnTo>
                      <a:lnTo>
                        <a:pt x="409" y="138"/>
                      </a:lnTo>
                      <a:lnTo>
                        <a:pt x="411" y="138"/>
                      </a:lnTo>
                      <a:lnTo>
                        <a:pt x="411" y="140"/>
                      </a:lnTo>
                      <a:lnTo>
                        <a:pt x="413" y="140"/>
                      </a:lnTo>
                      <a:lnTo>
                        <a:pt x="413" y="142"/>
                      </a:lnTo>
                      <a:lnTo>
                        <a:pt x="411" y="142"/>
                      </a:lnTo>
                      <a:lnTo>
                        <a:pt x="411" y="144"/>
                      </a:lnTo>
                      <a:lnTo>
                        <a:pt x="409" y="144"/>
                      </a:lnTo>
                      <a:lnTo>
                        <a:pt x="409" y="146"/>
                      </a:lnTo>
                      <a:lnTo>
                        <a:pt x="409" y="148"/>
                      </a:lnTo>
                      <a:lnTo>
                        <a:pt x="411" y="148"/>
                      </a:lnTo>
                      <a:lnTo>
                        <a:pt x="411" y="149"/>
                      </a:lnTo>
                      <a:lnTo>
                        <a:pt x="411" y="151"/>
                      </a:lnTo>
                      <a:lnTo>
                        <a:pt x="411" y="153"/>
                      </a:lnTo>
                      <a:lnTo>
                        <a:pt x="411" y="155"/>
                      </a:lnTo>
                      <a:lnTo>
                        <a:pt x="411" y="157"/>
                      </a:lnTo>
                      <a:lnTo>
                        <a:pt x="413" y="157"/>
                      </a:lnTo>
                      <a:lnTo>
                        <a:pt x="413" y="159"/>
                      </a:lnTo>
                      <a:lnTo>
                        <a:pt x="413" y="161"/>
                      </a:lnTo>
                      <a:lnTo>
                        <a:pt x="413" y="163"/>
                      </a:lnTo>
                      <a:lnTo>
                        <a:pt x="415" y="163"/>
                      </a:lnTo>
                      <a:lnTo>
                        <a:pt x="415" y="165"/>
                      </a:lnTo>
                      <a:lnTo>
                        <a:pt x="417" y="165"/>
                      </a:lnTo>
                      <a:lnTo>
                        <a:pt x="419" y="165"/>
                      </a:lnTo>
                      <a:lnTo>
                        <a:pt x="421" y="167"/>
                      </a:lnTo>
                      <a:lnTo>
                        <a:pt x="423" y="167"/>
                      </a:lnTo>
                      <a:lnTo>
                        <a:pt x="423" y="169"/>
                      </a:lnTo>
                      <a:lnTo>
                        <a:pt x="425" y="169"/>
                      </a:lnTo>
                      <a:lnTo>
                        <a:pt x="425" y="171"/>
                      </a:lnTo>
                      <a:lnTo>
                        <a:pt x="427" y="173"/>
                      </a:lnTo>
                      <a:lnTo>
                        <a:pt x="428" y="173"/>
                      </a:lnTo>
                      <a:lnTo>
                        <a:pt x="430" y="173"/>
                      </a:lnTo>
                      <a:lnTo>
                        <a:pt x="430" y="174"/>
                      </a:lnTo>
                      <a:lnTo>
                        <a:pt x="432" y="174"/>
                      </a:lnTo>
                      <a:lnTo>
                        <a:pt x="432" y="176"/>
                      </a:lnTo>
                      <a:lnTo>
                        <a:pt x="434" y="174"/>
                      </a:lnTo>
                      <a:lnTo>
                        <a:pt x="434" y="176"/>
                      </a:lnTo>
                      <a:lnTo>
                        <a:pt x="434" y="178"/>
                      </a:lnTo>
                      <a:lnTo>
                        <a:pt x="434" y="180"/>
                      </a:lnTo>
                      <a:lnTo>
                        <a:pt x="434" y="182"/>
                      </a:lnTo>
                      <a:lnTo>
                        <a:pt x="432" y="182"/>
                      </a:lnTo>
                      <a:lnTo>
                        <a:pt x="432" y="184"/>
                      </a:lnTo>
                      <a:lnTo>
                        <a:pt x="432" y="186"/>
                      </a:lnTo>
                      <a:lnTo>
                        <a:pt x="432" y="188"/>
                      </a:lnTo>
                      <a:lnTo>
                        <a:pt x="434" y="188"/>
                      </a:lnTo>
                      <a:lnTo>
                        <a:pt x="434" y="190"/>
                      </a:lnTo>
                      <a:lnTo>
                        <a:pt x="434" y="192"/>
                      </a:lnTo>
                      <a:lnTo>
                        <a:pt x="436" y="192"/>
                      </a:lnTo>
                      <a:lnTo>
                        <a:pt x="436" y="194"/>
                      </a:lnTo>
                      <a:lnTo>
                        <a:pt x="438" y="194"/>
                      </a:lnTo>
                      <a:lnTo>
                        <a:pt x="438" y="196"/>
                      </a:lnTo>
                      <a:lnTo>
                        <a:pt x="440" y="196"/>
                      </a:lnTo>
                      <a:lnTo>
                        <a:pt x="438" y="196"/>
                      </a:lnTo>
                      <a:lnTo>
                        <a:pt x="438" y="197"/>
                      </a:lnTo>
                      <a:lnTo>
                        <a:pt x="440" y="197"/>
                      </a:lnTo>
                      <a:lnTo>
                        <a:pt x="440" y="199"/>
                      </a:lnTo>
                      <a:lnTo>
                        <a:pt x="442" y="199"/>
                      </a:lnTo>
                      <a:lnTo>
                        <a:pt x="442" y="201"/>
                      </a:lnTo>
                      <a:lnTo>
                        <a:pt x="444" y="201"/>
                      </a:lnTo>
                      <a:lnTo>
                        <a:pt x="446" y="203"/>
                      </a:lnTo>
                      <a:lnTo>
                        <a:pt x="446" y="205"/>
                      </a:lnTo>
                      <a:lnTo>
                        <a:pt x="448" y="205"/>
                      </a:lnTo>
                      <a:lnTo>
                        <a:pt x="448" y="207"/>
                      </a:lnTo>
                      <a:lnTo>
                        <a:pt x="450" y="207"/>
                      </a:lnTo>
                      <a:lnTo>
                        <a:pt x="450" y="209"/>
                      </a:lnTo>
                      <a:lnTo>
                        <a:pt x="450" y="211"/>
                      </a:lnTo>
                      <a:lnTo>
                        <a:pt x="450" y="213"/>
                      </a:lnTo>
                      <a:lnTo>
                        <a:pt x="450" y="215"/>
                      </a:lnTo>
                      <a:lnTo>
                        <a:pt x="450" y="217"/>
                      </a:lnTo>
                      <a:lnTo>
                        <a:pt x="450" y="219"/>
                      </a:lnTo>
                      <a:lnTo>
                        <a:pt x="448" y="219"/>
                      </a:lnTo>
                      <a:lnTo>
                        <a:pt x="450" y="221"/>
                      </a:lnTo>
                      <a:lnTo>
                        <a:pt x="450" y="222"/>
                      </a:lnTo>
                      <a:lnTo>
                        <a:pt x="451" y="222"/>
                      </a:lnTo>
                      <a:lnTo>
                        <a:pt x="450" y="222"/>
                      </a:lnTo>
                      <a:lnTo>
                        <a:pt x="450" y="224"/>
                      </a:lnTo>
                      <a:lnTo>
                        <a:pt x="448" y="224"/>
                      </a:lnTo>
                      <a:lnTo>
                        <a:pt x="448" y="226"/>
                      </a:lnTo>
                      <a:lnTo>
                        <a:pt x="446" y="226"/>
                      </a:lnTo>
                      <a:lnTo>
                        <a:pt x="446" y="228"/>
                      </a:lnTo>
                      <a:lnTo>
                        <a:pt x="444" y="228"/>
                      </a:lnTo>
                      <a:lnTo>
                        <a:pt x="442" y="228"/>
                      </a:lnTo>
                      <a:lnTo>
                        <a:pt x="442" y="230"/>
                      </a:lnTo>
                      <a:lnTo>
                        <a:pt x="440" y="230"/>
                      </a:lnTo>
                      <a:lnTo>
                        <a:pt x="442" y="230"/>
                      </a:lnTo>
                      <a:lnTo>
                        <a:pt x="440" y="230"/>
                      </a:lnTo>
                      <a:lnTo>
                        <a:pt x="440" y="232"/>
                      </a:lnTo>
                      <a:lnTo>
                        <a:pt x="440" y="234"/>
                      </a:lnTo>
                      <a:lnTo>
                        <a:pt x="440" y="236"/>
                      </a:lnTo>
                      <a:lnTo>
                        <a:pt x="442" y="236"/>
                      </a:lnTo>
                      <a:lnTo>
                        <a:pt x="442" y="238"/>
                      </a:lnTo>
                      <a:lnTo>
                        <a:pt x="444" y="238"/>
                      </a:lnTo>
                      <a:lnTo>
                        <a:pt x="442" y="238"/>
                      </a:lnTo>
                      <a:lnTo>
                        <a:pt x="442" y="240"/>
                      </a:lnTo>
                      <a:lnTo>
                        <a:pt x="442" y="242"/>
                      </a:lnTo>
                      <a:lnTo>
                        <a:pt x="444" y="242"/>
                      </a:lnTo>
                      <a:lnTo>
                        <a:pt x="444" y="244"/>
                      </a:lnTo>
                      <a:lnTo>
                        <a:pt x="446" y="244"/>
                      </a:lnTo>
                      <a:lnTo>
                        <a:pt x="444" y="244"/>
                      </a:lnTo>
                      <a:lnTo>
                        <a:pt x="444" y="246"/>
                      </a:lnTo>
                      <a:lnTo>
                        <a:pt x="446" y="246"/>
                      </a:lnTo>
                      <a:lnTo>
                        <a:pt x="448" y="247"/>
                      </a:lnTo>
                      <a:lnTo>
                        <a:pt x="450" y="247"/>
                      </a:lnTo>
                      <a:lnTo>
                        <a:pt x="450" y="249"/>
                      </a:lnTo>
                      <a:lnTo>
                        <a:pt x="450" y="247"/>
                      </a:lnTo>
                      <a:lnTo>
                        <a:pt x="451" y="247"/>
                      </a:lnTo>
                      <a:lnTo>
                        <a:pt x="451" y="249"/>
                      </a:lnTo>
                      <a:lnTo>
                        <a:pt x="451" y="251"/>
                      </a:lnTo>
                      <a:lnTo>
                        <a:pt x="450" y="251"/>
                      </a:lnTo>
                      <a:lnTo>
                        <a:pt x="450" y="253"/>
                      </a:lnTo>
                      <a:lnTo>
                        <a:pt x="450" y="255"/>
                      </a:lnTo>
                      <a:lnTo>
                        <a:pt x="451" y="257"/>
                      </a:lnTo>
                      <a:lnTo>
                        <a:pt x="451" y="259"/>
                      </a:lnTo>
                      <a:lnTo>
                        <a:pt x="453" y="259"/>
                      </a:lnTo>
                      <a:lnTo>
                        <a:pt x="453" y="261"/>
                      </a:lnTo>
                      <a:lnTo>
                        <a:pt x="451" y="261"/>
                      </a:lnTo>
                      <a:lnTo>
                        <a:pt x="451" y="263"/>
                      </a:lnTo>
                      <a:lnTo>
                        <a:pt x="450" y="263"/>
                      </a:lnTo>
                      <a:lnTo>
                        <a:pt x="450" y="265"/>
                      </a:lnTo>
                      <a:lnTo>
                        <a:pt x="450" y="267"/>
                      </a:lnTo>
                      <a:lnTo>
                        <a:pt x="448" y="267"/>
                      </a:lnTo>
                      <a:lnTo>
                        <a:pt x="448" y="269"/>
                      </a:lnTo>
                      <a:lnTo>
                        <a:pt x="448" y="270"/>
                      </a:lnTo>
                      <a:lnTo>
                        <a:pt x="446" y="270"/>
                      </a:lnTo>
                      <a:lnTo>
                        <a:pt x="446" y="272"/>
                      </a:lnTo>
                      <a:lnTo>
                        <a:pt x="444" y="272"/>
                      </a:lnTo>
                      <a:lnTo>
                        <a:pt x="444" y="274"/>
                      </a:lnTo>
                      <a:lnTo>
                        <a:pt x="442" y="274"/>
                      </a:lnTo>
                      <a:lnTo>
                        <a:pt x="442" y="276"/>
                      </a:lnTo>
                      <a:lnTo>
                        <a:pt x="440" y="276"/>
                      </a:lnTo>
                      <a:lnTo>
                        <a:pt x="440" y="278"/>
                      </a:lnTo>
                      <a:lnTo>
                        <a:pt x="440" y="280"/>
                      </a:lnTo>
                      <a:lnTo>
                        <a:pt x="438" y="280"/>
                      </a:lnTo>
                      <a:lnTo>
                        <a:pt x="438" y="282"/>
                      </a:lnTo>
                      <a:lnTo>
                        <a:pt x="438" y="284"/>
                      </a:lnTo>
                      <a:lnTo>
                        <a:pt x="438" y="286"/>
                      </a:lnTo>
                      <a:lnTo>
                        <a:pt x="438" y="288"/>
                      </a:lnTo>
                      <a:lnTo>
                        <a:pt x="440" y="288"/>
                      </a:lnTo>
                      <a:lnTo>
                        <a:pt x="438" y="288"/>
                      </a:lnTo>
                      <a:lnTo>
                        <a:pt x="438" y="290"/>
                      </a:lnTo>
                      <a:lnTo>
                        <a:pt x="440" y="290"/>
                      </a:lnTo>
                      <a:lnTo>
                        <a:pt x="442" y="290"/>
                      </a:lnTo>
                      <a:lnTo>
                        <a:pt x="444" y="290"/>
                      </a:lnTo>
                      <a:lnTo>
                        <a:pt x="444" y="288"/>
                      </a:lnTo>
                      <a:lnTo>
                        <a:pt x="446" y="288"/>
                      </a:lnTo>
                      <a:lnTo>
                        <a:pt x="446" y="290"/>
                      </a:lnTo>
                      <a:lnTo>
                        <a:pt x="448" y="290"/>
                      </a:lnTo>
                      <a:lnTo>
                        <a:pt x="448" y="292"/>
                      </a:lnTo>
                      <a:lnTo>
                        <a:pt x="450" y="292"/>
                      </a:lnTo>
                      <a:lnTo>
                        <a:pt x="450" y="290"/>
                      </a:lnTo>
                      <a:lnTo>
                        <a:pt x="451" y="290"/>
                      </a:lnTo>
                      <a:lnTo>
                        <a:pt x="451" y="292"/>
                      </a:lnTo>
                      <a:lnTo>
                        <a:pt x="453" y="292"/>
                      </a:lnTo>
                      <a:lnTo>
                        <a:pt x="455" y="292"/>
                      </a:lnTo>
                      <a:lnTo>
                        <a:pt x="455" y="294"/>
                      </a:lnTo>
                      <a:lnTo>
                        <a:pt x="457" y="294"/>
                      </a:lnTo>
                      <a:lnTo>
                        <a:pt x="459" y="294"/>
                      </a:lnTo>
                      <a:lnTo>
                        <a:pt x="461" y="294"/>
                      </a:lnTo>
                      <a:lnTo>
                        <a:pt x="463" y="294"/>
                      </a:lnTo>
                      <a:lnTo>
                        <a:pt x="463" y="295"/>
                      </a:lnTo>
                      <a:lnTo>
                        <a:pt x="465" y="295"/>
                      </a:lnTo>
                      <a:lnTo>
                        <a:pt x="465" y="297"/>
                      </a:lnTo>
                      <a:lnTo>
                        <a:pt x="467" y="297"/>
                      </a:lnTo>
                      <a:lnTo>
                        <a:pt x="469" y="299"/>
                      </a:lnTo>
                      <a:lnTo>
                        <a:pt x="471" y="299"/>
                      </a:lnTo>
                      <a:lnTo>
                        <a:pt x="471" y="301"/>
                      </a:lnTo>
                      <a:lnTo>
                        <a:pt x="473" y="301"/>
                      </a:lnTo>
                      <a:lnTo>
                        <a:pt x="473" y="303"/>
                      </a:lnTo>
                      <a:lnTo>
                        <a:pt x="475" y="303"/>
                      </a:lnTo>
                      <a:lnTo>
                        <a:pt x="475" y="305"/>
                      </a:lnTo>
                      <a:lnTo>
                        <a:pt x="475" y="307"/>
                      </a:lnTo>
                      <a:lnTo>
                        <a:pt x="476" y="307"/>
                      </a:lnTo>
                      <a:lnTo>
                        <a:pt x="476" y="305"/>
                      </a:lnTo>
                      <a:lnTo>
                        <a:pt x="478" y="305"/>
                      </a:lnTo>
                      <a:lnTo>
                        <a:pt x="480" y="305"/>
                      </a:lnTo>
                      <a:lnTo>
                        <a:pt x="480" y="303"/>
                      </a:lnTo>
                      <a:lnTo>
                        <a:pt x="480" y="301"/>
                      </a:lnTo>
                      <a:lnTo>
                        <a:pt x="482" y="301"/>
                      </a:lnTo>
                      <a:lnTo>
                        <a:pt x="484" y="301"/>
                      </a:lnTo>
                      <a:lnTo>
                        <a:pt x="484" y="303"/>
                      </a:lnTo>
                      <a:lnTo>
                        <a:pt x="484" y="301"/>
                      </a:lnTo>
                      <a:lnTo>
                        <a:pt x="486" y="303"/>
                      </a:lnTo>
                      <a:lnTo>
                        <a:pt x="488" y="303"/>
                      </a:lnTo>
                      <a:lnTo>
                        <a:pt x="488" y="301"/>
                      </a:lnTo>
                      <a:lnTo>
                        <a:pt x="490" y="301"/>
                      </a:lnTo>
                      <a:lnTo>
                        <a:pt x="492" y="301"/>
                      </a:lnTo>
                      <a:lnTo>
                        <a:pt x="494" y="301"/>
                      </a:lnTo>
                      <a:lnTo>
                        <a:pt x="494" y="303"/>
                      </a:lnTo>
                      <a:lnTo>
                        <a:pt x="494" y="305"/>
                      </a:lnTo>
                      <a:lnTo>
                        <a:pt x="494" y="307"/>
                      </a:lnTo>
                      <a:lnTo>
                        <a:pt x="496" y="307"/>
                      </a:lnTo>
                      <a:lnTo>
                        <a:pt x="496" y="309"/>
                      </a:lnTo>
                      <a:lnTo>
                        <a:pt x="496" y="311"/>
                      </a:lnTo>
                      <a:lnTo>
                        <a:pt x="496" y="313"/>
                      </a:lnTo>
                      <a:lnTo>
                        <a:pt x="496" y="311"/>
                      </a:lnTo>
                      <a:lnTo>
                        <a:pt x="498" y="311"/>
                      </a:lnTo>
                      <a:lnTo>
                        <a:pt x="498" y="309"/>
                      </a:lnTo>
                      <a:lnTo>
                        <a:pt x="499" y="307"/>
                      </a:lnTo>
                      <a:lnTo>
                        <a:pt x="499" y="305"/>
                      </a:lnTo>
                      <a:lnTo>
                        <a:pt x="501" y="305"/>
                      </a:lnTo>
                      <a:lnTo>
                        <a:pt x="501" y="303"/>
                      </a:lnTo>
                      <a:lnTo>
                        <a:pt x="501" y="305"/>
                      </a:lnTo>
                      <a:lnTo>
                        <a:pt x="503" y="305"/>
                      </a:lnTo>
                      <a:lnTo>
                        <a:pt x="503" y="307"/>
                      </a:lnTo>
                      <a:lnTo>
                        <a:pt x="505" y="307"/>
                      </a:lnTo>
                      <a:lnTo>
                        <a:pt x="507" y="307"/>
                      </a:lnTo>
                      <a:lnTo>
                        <a:pt x="509" y="307"/>
                      </a:lnTo>
                      <a:lnTo>
                        <a:pt x="509" y="305"/>
                      </a:lnTo>
                      <a:lnTo>
                        <a:pt x="511" y="305"/>
                      </a:lnTo>
                      <a:lnTo>
                        <a:pt x="513" y="305"/>
                      </a:lnTo>
                      <a:lnTo>
                        <a:pt x="515" y="307"/>
                      </a:lnTo>
                      <a:lnTo>
                        <a:pt x="515" y="305"/>
                      </a:lnTo>
                      <a:lnTo>
                        <a:pt x="517" y="305"/>
                      </a:lnTo>
                      <a:lnTo>
                        <a:pt x="517" y="303"/>
                      </a:lnTo>
                      <a:lnTo>
                        <a:pt x="519" y="303"/>
                      </a:lnTo>
                      <a:lnTo>
                        <a:pt x="521" y="303"/>
                      </a:lnTo>
                      <a:lnTo>
                        <a:pt x="523" y="303"/>
                      </a:lnTo>
                      <a:lnTo>
                        <a:pt x="524" y="303"/>
                      </a:lnTo>
                      <a:lnTo>
                        <a:pt x="524" y="305"/>
                      </a:lnTo>
                      <a:lnTo>
                        <a:pt x="526" y="305"/>
                      </a:lnTo>
                      <a:lnTo>
                        <a:pt x="526" y="307"/>
                      </a:lnTo>
                      <a:lnTo>
                        <a:pt x="526" y="309"/>
                      </a:lnTo>
                      <a:lnTo>
                        <a:pt x="526" y="311"/>
                      </a:lnTo>
                      <a:lnTo>
                        <a:pt x="526" y="313"/>
                      </a:lnTo>
                      <a:lnTo>
                        <a:pt x="528" y="313"/>
                      </a:lnTo>
                      <a:lnTo>
                        <a:pt x="528" y="315"/>
                      </a:lnTo>
                      <a:lnTo>
                        <a:pt x="528" y="317"/>
                      </a:lnTo>
                      <a:lnTo>
                        <a:pt x="530" y="317"/>
                      </a:lnTo>
                      <a:lnTo>
                        <a:pt x="530" y="318"/>
                      </a:lnTo>
                      <a:lnTo>
                        <a:pt x="530" y="320"/>
                      </a:lnTo>
                      <a:lnTo>
                        <a:pt x="528" y="320"/>
                      </a:lnTo>
                      <a:lnTo>
                        <a:pt x="528" y="322"/>
                      </a:lnTo>
                      <a:lnTo>
                        <a:pt x="526" y="324"/>
                      </a:lnTo>
                      <a:lnTo>
                        <a:pt x="526" y="326"/>
                      </a:lnTo>
                      <a:lnTo>
                        <a:pt x="526" y="328"/>
                      </a:lnTo>
                      <a:lnTo>
                        <a:pt x="528" y="328"/>
                      </a:lnTo>
                      <a:lnTo>
                        <a:pt x="528" y="330"/>
                      </a:lnTo>
                      <a:lnTo>
                        <a:pt x="528" y="332"/>
                      </a:lnTo>
                      <a:lnTo>
                        <a:pt x="528" y="334"/>
                      </a:lnTo>
                      <a:lnTo>
                        <a:pt x="530" y="334"/>
                      </a:lnTo>
                      <a:lnTo>
                        <a:pt x="530" y="332"/>
                      </a:lnTo>
                      <a:lnTo>
                        <a:pt x="532" y="332"/>
                      </a:lnTo>
                      <a:lnTo>
                        <a:pt x="532" y="334"/>
                      </a:lnTo>
                      <a:lnTo>
                        <a:pt x="534" y="334"/>
                      </a:lnTo>
                      <a:lnTo>
                        <a:pt x="534" y="332"/>
                      </a:lnTo>
                      <a:lnTo>
                        <a:pt x="536" y="332"/>
                      </a:lnTo>
                      <a:lnTo>
                        <a:pt x="538" y="332"/>
                      </a:lnTo>
                      <a:lnTo>
                        <a:pt x="538" y="334"/>
                      </a:lnTo>
                      <a:lnTo>
                        <a:pt x="538" y="332"/>
                      </a:lnTo>
                      <a:lnTo>
                        <a:pt x="538" y="330"/>
                      </a:lnTo>
                      <a:lnTo>
                        <a:pt x="538" y="328"/>
                      </a:lnTo>
                      <a:lnTo>
                        <a:pt x="540" y="328"/>
                      </a:lnTo>
                      <a:lnTo>
                        <a:pt x="542" y="328"/>
                      </a:lnTo>
                      <a:lnTo>
                        <a:pt x="542" y="330"/>
                      </a:lnTo>
                      <a:lnTo>
                        <a:pt x="542" y="332"/>
                      </a:lnTo>
                      <a:lnTo>
                        <a:pt x="542" y="334"/>
                      </a:lnTo>
                      <a:lnTo>
                        <a:pt x="540" y="334"/>
                      </a:lnTo>
                      <a:lnTo>
                        <a:pt x="540" y="336"/>
                      </a:lnTo>
                      <a:lnTo>
                        <a:pt x="540" y="338"/>
                      </a:lnTo>
                      <a:lnTo>
                        <a:pt x="542" y="338"/>
                      </a:lnTo>
                      <a:lnTo>
                        <a:pt x="544" y="338"/>
                      </a:lnTo>
                      <a:lnTo>
                        <a:pt x="544" y="340"/>
                      </a:lnTo>
                      <a:lnTo>
                        <a:pt x="544" y="342"/>
                      </a:lnTo>
                      <a:lnTo>
                        <a:pt x="546" y="343"/>
                      </a:lnTo>
                      <a:lnTo>
                        <a:pt x="546" y="345"/>
                      </a:lnTo>
                      <a:lnTo>
                        <a:pt x="547" y="345"/>
                      </a:lnTo>
                      <a:lnTo>
                        <a:pt x="547" y="347"/>
                      </a:lnTo>
                      <a:lnTo>
                        <a:pt x="546" y="349"/>
                      </a:lnTo>
                      <a:lnTo>
                        <a:pt x="546" y="351"/>
                      </a:lnTo>
                      <a:lnTo>
                        <a:pt x="546" y="353"/>
                      </a:lnTo>
                      <a:lnTo>
                        <a:pt x="546" y="355"/>
                      </a:lnTo>
                      <a:lnTo>
                        <a:pt x="544" y="355"/>
                      </a:lnTo>
                      <a:lnTo>
                        <a:pt x="544" y="357"/>
                      </a:lnTo>
                      <a:lnTo>
                        <a:pt x="542" y="357"/>
                      </a:lnTo>
                      <a:lnTo>
                        <a:pt x="542" y="359"/>
                      </a:lnTo>
                      <a:lnTo>
                        <a:pt x="542" y="361"/>
                      </a:lnTo>
                      <a:lnTo>
                        <a:pt x="542" y="363"/>
                      </a:lnTo>
                      <a:lnTo>
                        <a:pt x="542" y="365"/>
                      </a:lnTo>
                      <a:lnTo>
                        <a:pt x="542" y="366"/>
                      </a:lnTo>
                      <a:lnTo>
                        <a:pt x="542" y="365"/>
                      </a:lnTo>
                      <a:lnTo>
                        <a:pt x="544" y="365"/>
                      </a:lnTo>
                      <a:lnTo>
                        <a:pt x="544" y="366"/>
                      </a:lnTo>
                      <a:lnTo>
                        <a:pt x="544" y="368"/>
                      </a:lnTo>
                      <a:lnTo>
                        <a:pt x="544" y="370"/>
                      </a:lnTo>
                      <a:lnTo>
                        <a:pt x="544" y="372"/>
                      </a:lnTo>
                      <a:lnTo>
                        <a:pt x="542" y="374"/>
                      </a:lnTo>
                      <a:lnTo>
                        <a:pt x="542" y="376"/>
                      </a:lnTo>
                      <a:lnTo>
                        <a:pt x="544" y="378"/>
                      </a:lnTo>
                      <a:lnTo>
                        <a:pt x="544" y="380"/>
                      </a:lnTo>
                      <a:lnTo>
                        <a:pt x="546" y="380"/>
                      </a:lnTo>
                      <a:lnTo>
                        <a:pt x="546" y="382"/>
                      </a:lnTo>
                      <a:lnTo>
                        <a:pt x="546" y="384"/>
                      </a:lnTo>
                      <a:lnTo>
                        <a:pt x="546" y="386"/>
                      </a:lnTo>
                      <a:lnTo>
                        <a:pt x="544" y="386"/>
                      </a:lnTo>
                      <a:lnTo>
                        <a:pt x="544" y="388"/>
                      </a:lnTo>
                      <a:lnTo>
                        <a:pt x="544" y="390"/>
                      </a:lnTo>
                      <a:lnTo>
                        <a:pt x="546" y="390"/>
                      </a:lnTo>
                      <a:lnTo>
                        <a:pt x="546" y="391"/>
                      </a:lnTo>
                      <a:lnTo>
                        <a:pt x="546" y="393"/>
                      </a:lnTo>
                      <a:lnTo>
                        <a:pt x="546" y="395"/>
                      </a:lnTo>
                      <a:lnTo>
                        <a:pt x="544" y="395"/>
                      </a:lnTo>
                      <a:lnTo>
                        <a:pt x="544" y="397"/>
                      </a:lnTo>
                      <a:lnTo>
                        <a:pt x="542" y="399"/>
                      </a:lnTo>
                      <a:lnTo>
                        <a:pt x="542" y="401"/>
                      </a:lnTo>
                      <a:lnTo>
                        <a:pt x="540" y="401"/>
                      </a:lnTo>
                      <a:lnTo>
                        <a:pt x="538" y="403"/>
                      </a:lnTo>
                      <a:lnTo>
                        <a:pt x="536" y="405"/>
                      </a:lnTo>
                      <a:lnTo>
                        <a:pt x="536" y="407"/>
                      </a:lnTo>
                      <a:lnTo>
                        <a:pt x="536" y="409"/>
                      </a:lnTo>
                      <a:lnTo>
                        <a:pt x="536" y="411"/>
                      </a:lnTo>
                      <a:lnTo>
                        <a:pt x="534" y="411"/>
                      </a:lnTo>
                      <a:lnTo>
                        <a:pt x="534" y="413"/>
                      </a:lnTo>
                      <a:lnTo>
                        <a:pt x="532" y="413"/>
                      </a:lnTo>
                      <a:lnTo>
                        <a:pt x="530" y="413"/>
                      </a:lnTo>
                      <a:lnTo>
                        <a:pt x="530" y="414"/>
                      </a:lnTo>
                      <a:lnTo>
                        <a:pt x="530" y="416"/>
                      </a:lnTo>
                      <a:lnTo>
                        <a:pt x="530" y="418"/>
                      </a:lnTo>
                      <a:lnTo>
                        <a:pt x="530" y="420"/>
                      </a:lnTo>
                      <a:lnTo>
                        <a:pt x="530" y="422"/>
                      </a:lnTo>
                      <a:lnTo>
                        <a:pt x="532" y="422"/>
                      </a:lnTo>
                      <a:lnTo>
                        <a:pt x="532" y="424"/>
                      </a:lnTo>
                      <a:lnTo>
                        <a:pt x="532" y="426"/>
                      </a:lnTo>
                      <a:lnTo>
                        <a:pt x="530" y="426"/>
                      </a:lnTo>
                      <a:lnTo>
                        <a:pt x="530" y="428"/>
                      </a:lnTo>
                      <a:lnTo>
                        <a:pt x="528" y="430"/>
                      </a:lnTo>
                      <a:lnTo>
                        <a:pt x="528" y="432"/>
                      </a:lnTo>
                      <a:lnTo>
                        <a:pt x="530" y="432"/>
                      </a:lnTo>
                      <a:lnTo>
                        <a:pt x="530" y="434"/>
                      </a:lnTo>
                      <a:lnTo>
                        <a:pt x="528" y="434"/>
                      </a:lnTo>
                      <a:lnTo>
                        <a:pt x="530" y="436"/>
                      </a:lnTo>
                      <a:lnTo>
                        <a:pt x="530" y="438"/>
                      </a:lnTo>
                      <a:lnTo>
                        <a:pt x="532" y="438"/>
                      </a:lnTo>
                      <a:lnTo>
                        <a:pt x="532" y="439"/>
                      </a:lnTo>
                      <a:lnTo>
                        <a:pt x="530" y="439"/>
                      </a:lnTo>
                      <a:lnTo>
                        <a:pt x="532" y="439"/>
                      </a:lnTo>
                      <a:lnTo>
                        <a:pt x="530" y="439"/>
                      </a:lnTo>
                      <a:lnTo>
                        <a:pt x="528" y="439"/>
                      </a:lnTo>
                      <a:lnTo>
                        <a:pt x="526" y="439"/>
                      </a:lnTo>
                      <a:lnTo>
                        <a:pt x="524" y="439"/>
                      </a:lnTo>
                      <a:lnTo>
                        <a:pt x="524" y="441"/>
                      </a:lnTo>
                      <a:lnTo>
                        <a:pt x="523" y="441"/>
                      </a:lnTo>
                      <a:lnTo>
                        <a:pt x="521" y="441"/>
                      </a:lnTo>
                      <a:lnTo>
                        <a:pt x="521" y="443"/>
                      </a:lnTo>
                      <a:lnTo>
                        <a:pt x="519" y="443"/>
                      </a:lnTo>
                      <a:lnTo>
                        <a:pt x="517" y="443"/>
                      </a:lnTo>
                      <a:lnTo>
                        <a:pt x="517" y="445"/>
                      </a:lnTo>
                      <a:lnTo>
                        <a:pt x="517" y="447"/>
                      </a:lnTo>
                      <a:lnTo>
                        <a:pt x="515" y="447"/>
                      </a:lnTo>
                      <a:lnTo>
                        <a:pt x="515" y="449"/>
                      </a:lnTo>
                      <a:lnTo>
                        <a:pt x="513" y="449"/>
                      </a:lnTo>
                      <a:lnTo>
                        <a:pt x="513" y="451"/>
                      </a:lnTo>
                      <a:lnTo>
                        <a:pt x="513" y="449"/>
                      </a:lnTo>
                      <a:lnTo>
                        <a:pt x="513" y="451"/>
                      </a:lnTo>
                      <a:lnTo>
                        <a:pt x="511" y="451"/>
                      </a:lnTo>
                      <a:lnTo>
                        <a:pt x="509" y="451"/>
                      </a:lnTo>
                      <a:lnTo>
                        <a:pt x="509" y="453"/>
                      </a:lnTo>
                      <a:lnTo>
                        <a:pt x="507" y="453"/>
                      </a:lnTo>
                      <a:lnTo>
                        <a:pt x="505" y="453"/>
                      </a:lnTo>
                      <a:lnTo>
                        <a:pt x="503" y="453"/>
                      </a:lnTo>
                      <a:lnTo>
                        <a:pt x="501" y="453"/>
                      </a:lnTo>
                      <a:lnTo>
                        <a:pt x="499" y="453"/>
                      </a:lnTo>
                      <a:lnTo>
                        <a:pt x="499" y="451"/>
                      </a:lnTo>
                      <a:lnTo>
                        <a:pt x="498" y="451"/>
                      </a:lnTo>
                      <a:lnTo>
                        <a:pt x="498" y="449"/>
                      </a:lnTo>
                      <a:lnTo>
                        <a:pt x="496" y="447"/>
                      </a:lnTo>
                      <a:lnTo>
                        <a:pt x="496" y="445"/>
                      </a:lnTo>
                      <a:lnTo>
                        <a:pt x="494" y="445"/>
                      </a:lnTo>
                      <a:lnTo>
                        <a:pt x="494" y="443"/>
                      </a:lnTo>
                      <a:lnTo>
                        <a:pt x="494" y="441"/>
                      </a:lnTo>
                      <a:lnTo>
                        <a:pt x="494" y="439"/>
                      </a:lnTo>
                      <a:lnTo>
                        <a:pt x="492" y="438"/>
                      </a:lnTo>
                      <a:lnTo>
                        <a:pt x="492" y="436"/>
                      </a:lnTo>
                      <a:lnTo>
                        <a:pt x="490" y="436"/>
                      </a:lnTo>
                      <a:lnTo>
                        <a:pt x="490" y="434"/>
                      </a:lnTo>
                      <a:lnTo>
                        <a:pt x="490" y="432"/>
                      </a:lnTo>
                      <a:lnTo>
                        <a:pt x="488" y="432"/>
                      </a:lnTo>
                      <a:lnTo>
                        <a:pt x="488" y="430"/>
                      </a:lnTo>
                      <a:lnTo>
                        <a:pt x="490" y="430"/>
                      </a:lnTo>
                      <a:lnTo>
                        <a:pt x="488" y="430"/>
                      </a:lnTo>
                      <a:lnTo>
                        <a:pt x="486" y="428"/>
                      </a:lnTo>
                      <a:lnTo>
                        <a:pt x="488" y="428"/>
                      </a:lnTo>
                      <a:lnTo>
                        <a:pt x="486" y="428"/>
                      </a:lnTo>
                      <a:lnTo>
                        <a:pt x="486" y="426"/>
                      </a:lnTo>
                      <a:lnTo>
                        <a:pt x="484" y="426"/>
                      </a:lnTo>
                      <a:lnTo>
                        <a:pt x="484" y="424"/>
                      </a:lnTo>
                      <a:lnTo>
                        <a:pt x="482" y="424"/>
                      </a:lnTo>
                      <a:lnTo>
                        <a:pt x="482" y="422"/>
                      </a:lnTo>
                      <a:lnTo>
                        <a:pt x="480" y="422"/>
                      </a:lnTo>
                      <a:lnTo>
                        <a:pt x="478" y="422"/>
                      </a:lnTo>
                      <a:lnTo>
                        <a:pt x="476" y="422"/>
                      </a:lnTo>
                      <a:lnTo>
                        <a:pt x="476" y="420"/>
                      </a:lnTo>
                      <a:lnTo>
                        <a:pt x="476" y="422"/>
                      </a:lnTo>
                      <a:lnTo>
                        <a:pt x="476" y="420"/>
                      </a:lnTo>
                      <a:lnTo>
                        <a:pt x="476" y="418"/>
                      </a:lnTo>
                      <a:lnTo>
                        <a:pt x="475" y="418"/>
                      </a:lnTo>
                      <a:lnTo>
                        <a:pt x="473" y="418"/>
                      </a:lnTo>
                      <a:lnTo>
                        <a:pt x="473" y="416"/>
                      </a:lnTo>
                      <a:lnTo>
                        <a:pt x="473" y="414"/>
                      </a:lnTo>
                      <a:lnTo>
                        <a:pt x="471" y="414"/>
                      </a:lnTo>
                      <a:lnTo>
                        <a:pt x="469" y="414"/>
                      </a:lnTo>
                      <a:lnTo>
                        <a:pt x="469" y="416"/>
                      </a:lnTo>
                      <a:lnTo>
                        <a:pt x="467" y="416"/>
                      </a:lnTo>
                      <a:lnTo>
                        <a:pt x="467" y="414"/>
                      </a:lnTo>
                      <a:lnTo>
                        <a:pt x="465" y="416"/>
                      </a:lnTo>
                      <a:lnTo>
                        <a:pt x="465" y="418"/>
                      </a:lnTo>
                      <a:lnTo>
                        <a:pt x="463" y="418"/>
                      </a:lnTo>
                      <a:lnTo>
                        <a:pt x="461" y="418"/>
                      </a:lnTo>
                      <a:lnTo>
                        <a:pt x="461" y="420"/>
                      </a:lnTo>
                      <a:lnTo>
                        <a:pt x="459" y="420"/>
                      </a:lnTo>
                      <a:lnTo>
                        <a:pt x="459" y="422"/>
                      </a:lnTo>
                      <a:lnTo>
                        <a:pt x="459" y="424"/>
                      </a:lnTo>
                      <a:lnTo>
                        <a:pt x="459" y="426"/>
                      </a:lnTo>
                      <a:lnTo>
                        <a:pt x="459" y="428"/>
                      </a:lnTo>
                      <a:lnTo>
                        <a:pt x="461" y="428"/>
                      </a:lnTo>
                      <a:lnTo>
                        <a:pt x="463" y="428"/>
                      </a:lnTo>
                      <a:lnTo>
                        <a:pt x="465" y="428"/>
                      </a:lnTo>
                      <a:lnTo>
                        <a:pt x="467" y="428"/>
                      </a:lnTo>
                      <a:lnTo>
                        <a:pt x="467" y="430"/>
                      </a:lnTo>
                      <a:lnTo>
                        <a:pt x="469" y="430"/>
                      </a:lnTo>
                      <a:lnTo>
                        <a:pt x="469" y="432"/>
                      </a:lnTo>
                      <a:lnTo>
                        <a:pt x="469" y="434"/>
                      </a:lnTo>
                      <a:lnTo>
                        <a:pt x="469" y="436"/>
                      </a:lnTo>
                      <a:lnTo>
                        <a:pt x="471" y="436"/>
                      </a:lnTo>
                      <a:lnTo>
                        <a:pt x="471" y="438"/>
                      </a:lnTo>
                      <a:lnTo>
                        <a:pt x="473" y="438"/>
                      </a:lnTo>
                      <a:lnTo>
                        <a:pt x="475" y="438"/>
                      </a:lnTo>
                      <a:lnTo>
                        <a:pt x="476" y="438"/>
                      </a:lnTo>
                      <a:lnTo>
                        <a:pt x="476" y="439"/>
                      </a:lnTo>
                      <a:lnTo>
                        <a:pt x="478" y="439"/>
                      </a:lnTo>
                      <a:lnTo>
                        <a:pt x="478" y="438"/>
                      </a:lnTo>
                      <a:lnTo>
                        <a:pt x="478" y="439"/>
                      </a:lnTo>
                      <a:lnTo>
                        <a:pt x="478" y="441"/>
                      </a:lnTo>
                      <a:lnTo>
                        <a:pt x="478" y="443"/>
                      </a:lnTo>
                      <a:lnTo>
                        <a:pt x="478" y="445"/>
                      </a:lnTo>
                      <a:lnTo>
                        <a:pt x="480" y="445"/>
                      </a:lnTo>
                      <a:lnTo>
                        <a:pt x="480" y="447"/>
                      </a:lnTo>
                      <a:lnTo>
                        <a:pt x="482" y="449"/>
                      </a:lnTo>
                      <a:lnTo>
                        <a:pt x="480" y="449"/>
                      </a:lnTo>
                      <a:lnTo>
                        <a:pt x="480" y="451"/>
                      </a:lnTo>
                      <a:lnTo>
                        <a:pt x="478" y="451"/>
                      </a:lnTo>
                      <a:lnTo>
                        <a:pt x="478" y="453"/>
                      </a:lnTo>
                      <a:lnTo>
                        <a:pt x="478" y="455"/>
                      </a:lnTo>
                      <a:lnTo>
                        <a:pt x="478" y="457"/>
                      </a:lnTo>
                      <a:lnTo>
                        <a:pt x="478" y="459"/>
                      </a:lnTo>
                      <a:lnTo>
                        <a:pt x="478" y="461"/>
                      </a:lnTo>
                      <a:lnTo>
                        <a:pt x="478" y="462"/>
                      </a:lnTo>
                      <a:lnTo>
                        <a:pt x="478" y="464"/>
                      </a:lnTo>
                      <a:lnTo>
                        <a:pt x="478" y="466"/>
                      </a:lnTo>
                      <a:lnTo>
                        <a:pt x="478" y="468"/>
                      </a:lnTo>
                      <a:lnTo>
                        <a:pt x="480" y="468"/>
                      </a:lnTo>
                      <a:lnTo>
                        <a:pt x="480" y="470"/>
                      </a:lnTo>
                      <a:lnTo>
                        <a:pt x="482" y="470"/>
                      </a:lnTo>
                      <a:lnTo>
                        <a:pt x="480" y="470"/>
                      </a:lnTo>
                      <a:lnTo>
                        <a:pt x="482" y="470"/>
                      </a:lnTo>
                      <a:lnTo>
                        <a:pt x="480" y="470"/>
                      </a:lnTo>
                      <a:lnTo>
                        <a:pt x="480" y="472"/>
                      </a:lnTo>
                      <a:lnTo>
                        <a:pt x="480" y="474"/>
                      </a:lnTo>
                      <a:lnTo>
                        <a:pt x="480" y="476"/>
                      </a:lnTo>
                      <a:lnTo>
                        <a:pt x="478" y="476"/>
                      </a:lnTo>
                      <a:lnTo>
                        <a:pt x="476" y="476"/>
                      </a:lnTo>
                      <a:lnTo>
                        <a:pt x="476" y="478"/>
                      </a:lnTo>
                      <a:lnTo>
                        <a:pt x="475" y="478"/>
                      </a:lnTo>
                      <a:lnTo>
                        <a:pt x="475" y="480"/>
                      </a:lnTo>
                      <a:lnTo>
                        <a:pt x="475" y="482"/>
                      </a:lnTo>
                      <a:lnTo>
                        <a:pt x="475" y="484"/>
                      </a:lnTo>
                      <a:lnTo>
                        <a:pt x="476" y="484"/>
                      </a:lnTo>
                      <a:lnTo>
                        <a:pt x="476" y="486"/>
                      </a:lnTo>
                      <a:lnTo>
                        <a:pt x="478" y="486"/>
                      </a:lnTo>
                      <a:lnTo>
                        <a:pt x="480" y="486"/>
                      </a:lnTo>
                      <a:lnTo>
                        <a:pt x="480" y="487"/>
                      </a:lnTo>
                      <a:lnTo>
                        <a:pt x="480" y="489"/>
                      </a:lnTo>
                      <a:lnTo>
                        <a:pt x="482" y="489"/>
                      </a:lnTo>
                      <a:lnTo>
                        <a:pt x="482" y="491"/>
                      </a:lnTo>
                      <a:lnTo>
                        <a:pt x="480" y="491"/>
                      </a:lnTo>
                      <a:lnTo>
                        <a:pt x="478" y="491"/>
                      </a:lnTo>
                      <a:lnTo>
                        <a:pt x="478" y="493"/>
                      </a:lnTo>
                      <a:lnTo>
                        <a:pt x="476" y="493"/>
                      </a:lnTo>
                      <a:lnTo>
                        <a:pt x="476" y="495"/>
                      </a:lnTo>
                      <a:lnTo>
                        <a:pt x="476" y="497"/>
                      </a:lnTo>
                      <a:lnTo>
                        <a:pt x="476" y="499"/>
                      </a:lnTo>
                      <a:lnTo>
                        <a:pt x="476" y="501"/>
                      </a:lnTo>
                      <a:lnTo>
                        <a:pt x="476" y="503"/>
                      </a:lnTo>
                      <a:lnTo>
                        <a:pt x="475" y="503"/>
                      </a:lnTo>
                      <a:lnTo>
                        <a:pt x="475" y="505"/>
                      </a:lnTo>
                      <a:lnTo>
                        <a:pt x="475" y="507"/>
                      </a:lnTo>
                      <a:lnTo>
                        <a:pt x="476" y="507"/>
                      </a:lnTo>
                      <a:lnTo>
                        <a:pt x="476" y="509"/>
                      </a:lnTo>
                      <a:lnTo>
                        <a:pt x="475" y="509"/>
                      </a:lnTo>
                      <a:lnTo>
                        <a:pt x="473" y="509"/>
                      </a:lnTo>
                      <a:lnTo>
                        <a:pt x="471" y="510"/>
                      </a:lnTo>
                      <a:lnTo>
                        <a:pt x="471" y="512"/>
                      </a:lnTo>
                      <a:lnTo>
                        <a:pt x="469" y="512"/>
                      </a:lnTo>
                      <a:lnTo>
                        <a:pt x="469" y="514"/>
                      </a:lnTo>
                      <a:lnTo>
                        <a:pt x="467" y="514"/>
                      </a:lnTo>
                      <a:lnTo>
                        <a:pt x="467" y="512"/>
                      </a:lnTo>
                      <a:lnTo>
                        <a:pt x="465" y="512"/>
                      </a:lnTo>
                      <a:lnTo>
                        <a:pt x="463" y="512"/>
                      </a:lnTo>
                      <a:lnTo>
                        <a:pt x="461" y="512"/>
                      </a:lnTo>
                      <a:lnTo>
                        <a:pt x="461" y="514"/>
                      </a:lnTo>
                      <a:lnTo>
                        <a:pt x="459" y="514"/>
                      </a:lnTo>
                      <a:lnTo>
                        <a:pt x="459" y="516"/>
                      </a:lnTo>
                      <a:lnTo>
                        <a:pt x="459" y="518"/>
                      </a:lnTo>
                      <a:lnTo>
                        <a:pt x="457" y="520"/>
                      </a:lnTo>
                      <a:lnTo>
                        <a:pt x="457" y="522"/>
                      </a:lnTo>
                      <a:lnTo>
                        <a:pt x="455" y="522"/>
                      </a:lnTo>
                      <a:lnTo>
                        <a:pt x="455" y="524"/>
                      </a:lnTo>
                      <a:lnTo>
                        <a:pt x="455" y="526"/>
                      </a:lnTo>
                      <a:lnTo>
                        <a:pt x="455" y="528"/>
                      </a:lnTo>
                      <a:lnTo>
                        <a:pt x="455" y="530"/>
                      </a:lnTo>
                      <a:lnTo>
                        <a:pt x="453" y="530"/>
                      </a:lnTo>
                      <a:lnTo>
                        <a:pt x="453" y="532"/>
                      </a:lnTo>
                      <a:lnTo>
                        <a:pt x="451" y="532"/>
                      </a:lnTo>
                      <a:lnTo>
                        <a:pt x="450" y="532"/>
                      </a:lnTo>
                      <a:lnTo>
                        <a:pt x="448" y="532"/>
                      </a:lnTo>
                      <a:lnTo>
                        <a:pt x="446" y="532"/>
                      </a:lnTo>
                      <a:lnTo>
                        <a:pt x="444" y="532"/>
                      </a:lnTo>
                      <a:lnTo>
                        <a:pt x="442" y="532"/>
                      </a:lnTo>
                      <a:lnTo>
                        <a:pt x="442" y="534"/>
                      </a:lnTo>
                      <a:lnTo>
                        <a:pt x="444" y="534"/>
                      </a:lnTo>
                      <a:lnTo>
                        <a:pt x="444" y="535"/>
                      </a:lnTo>
                      <a:lnTo>
                        <a:pt x="442" y="535"/>
                      </a:lnTo>
                      <a:lnTo>
                        <a:pt x="442" y="537"/>
                      </a:lnTo>
                      <a:lnTo>
                        <a:pt x="440" y="537"/>
                      </a:lnTo>
                      <a:lnTo>
                        <a:pt x="438" y="537"/>
                      </a:lnTo>
                      <a:lnTo>
                        <a:pt x="436" y="537"/>
                      </a:lnTo>
                      <a:lnTo>
                        <a:pt x="436" y="539"/>
                      </a:lnTo>
                      <a:lnTo>
                        <a:pt x="434" y="539"/>
                      </a:lnTo>
                      <a:lnTo>
                        <a:pt x="434" y="541"/>
                      </a:lnTo>
                      <a:lnTo>
                        <a:pt x="432" y="541"/>
                      </a:lnTo>
                      <a:lnTo>
                        <a:pt x="430" y="541"/>
                      </a:lnTo>
                      <a:lnTo>
                        <a:pt x="430" y="543"/>
                      </a:lnTo>
                      <a:lnTo>
                        <a:pt x="428" y="543"/>
                      </a:lnTo>
                      <a:lnTo>
                        <a:pt x="428" y="545"/>
                      </a:lnTo>
                      <a:lnTo>
                        <a:pt x="428" y="547"/>
                      </a:lnTo>
                      <a:lnTo>
                        <a:pt x="427" y="547"/>
                      </a:lnTo>
                      <a:lnTo>
                        <a:pt x="425" y="549"/>
                      </a:lnTo>
                      <a:lnTo>
                        <a:pt x="423" y="551"/>
                      </a:lnTo>
                      <a:lnTo>
                        <a:pt x="423" y="553"/>
                      </a:lnTo>
                      <a:lnTo>
                        <a:pt x="421" y="553"/>
                      </a:lnTo>
                      <a:lnTo>
                        <a:pt x="421" y="555"/>
                      </a:lnTo>
                      <a:lnTo>
                        <a:pt x="421" y="557"/>
                      </a:lnTo>
                      <a:lnTo>
                        <a:pt x="421" y="558"/>
                      </a:lnTo>
                      <a:lnTo>
                        <a:pt x="419" y="558"/>
                      </a:lnTo>
                      <a:lnTo>
                        <a:pt x="419" y="560"/>
                      </a:lnTo>
                      <a:lnTo>
                        <a:pt x="419" y="562"/>
                      </a:lnTo>
                      <a:lnTo>
                        <a:pt x="419" y="564"/>
                      </a:lnTo>
                      <a:lnTo>
                        <a:pt x="417" y="564"/>
                      </a:lnTo>
                      <a:lnTo>
                        <a:pt x="417" y="566"/>
                      </a:lnTo>
                      <a:lnTo>
                        <a:pt x="415" y="566"/>
                      </a:lnTo>
                      <a:lnTo>
                        <a:pt x="413" y="568"/>
                      </a:lnTo>
                      <a:lnTo>
                        <a:pt x="413" y="570"/>
                      </a:lnTo>
                      <a:lnTo>
                        <a:pt x="411" y="570"/>
                      </a:lnTo>
                      <a:lnTo>
                        <a:pt x="411" y="574"/>
                      </a:lnTo>
                      <a:lnTo>
                        <a:pt x="409" y="574"/>
                      </a:lnTo>
                      <a:lnTo>
                        <a:pt x="409" y="576"/>
                      </a:lnTo>
                      <a:lnTo>
                        <a:pt x="407" y="576"/>
                      </a:lnTo>
                      <a:lnTo>
                        <a:pt x="407" y="578"/>
                      </a:lnTo>
                      <a:lnTo>
                        <a:pt x="407" y="580"/>
                      </a:lnTo>
                      <a:lnTo>
                        <a:pt x="405" y="580"/>
                      </a:lnTo>
                      <a:lnTo>
                        <a:pt x="403" y="580"/>
                      </a:lnTo>
                      <a:lnTo>
                        <a:pt x="403" y="578"/>
                      </a:lnTo>
                      <a:lnTo>
                        <a:pt x="402" y="578"/>
                      </a:lnTo>
                      <a:lnTo>
                        <a:pt x="400" y="578"/>
                      </a:lnTo>
                      <a:lnTo>
                        <a:pt x="398" y="578"/>
                      </a:lnTo>
                      <a:lnTo>
                        <a:pt x="398" y="576"/>
                      </a:lnTo>
                      <a:lnTo>
                        <a:pt x="396" y="576"/>
                      </a:lnTo>
                      <a:lnTo>
                        <a:pt x="394" y="576"/>
                      </a:lnTo>
                      <a:lnTo>
                        <a:pt x="394" y="578"/>
                      </a:lnTo>
                      <a:lnTo>
                        <a:pt x="392" y="578"/>
                      </a:lnTo>
                      <a:lnTo>
                        <a:pt x="392" y="580"/>
                      </a:lnTo>
                      <a:lnTo>
                        <a:pt x="390" y="580"/>
                      </a:lnTo>
                      <a:lnTo>
                        <a:pt x="390" y="582"/>
                      </a:lnTo>
                      <a:lnTo>
                        <a:pt x="388" y="583"/>
                      </a:lnTo>
                      <a:lnTo>
                        <a:pt x="388" y="582"/>
                      </a:lnTo>
                      <a:lnTo>
                        <a:pt x="386" y="582"/>
                      </a:lnTo>
                      <a:lnTo>
                        <a:pt x="386" y="580"/>
                      </a:lnTo>
                      <a:lnTo>
                        <a:pt x="384" y="580"/>
                      </a:lnTo>
                      <a:lnTo>
                        <a:pt x="382" y="580"/>
                      </a:lnTo>
                      <a:lnTo>
                        <a:pt x="380" y="582"/>
                      </a:lnTo>
                      <a:lnTo>
                        <a:pt x="379" y="582"/>
                      </a:lnTo>
                      <a:lnTo>
                        <a:pt x="377" y="582"/>
                      </a:lnTo>
                      <a:lnTo>
                        <a:pt x="375" y="582"/>
                      </a:lnTo>
                      <a:lnTo>
                        <a:pt x="373" y="582"/>
                      </a:lnTo>
                      <a:lnTo>
                        <a:pt x="371" y="582"/>
                      </a:lnTo>
                      <a:lnTo>
                        <a:pt x="369" y="582"/>
                      </a:lnTo>
                      <a:lnTo>
                        <a:pt x="369" y="580"/>
                      </a:lnTo>
                      <a:lnTo>
                        <a:pt x="367" y="580"/>
                      </a:lnTo>
                      <a:lnTo>
                        <a:pt x="367" y="578"/>
                      </a:lnTo>
                      <a:lnTo>
                        <a:pt x="367" y="576"/>
                      </a:lnTo>
                      <a:lnTo>
                        <a:pt x="365" y="576"/>
                      </a:lnTo>
                      <a:lnTo>
                        <a:pt x="365" y="574"/>
                      </a:lnTo>
                      <a:lnTo>
                        <a:pt x="363" y="574"/>
                      </a:lnTo>
                      <a:lnTo>
                        <a:pt x="363" y="572"/>
                      </a:lnTo>
                      <a:lnTo>
                        <a:pt x="361" y="572"/>
                      </a:lnTo>
                      <a:lnTo>
                        <a:pt x="359" y="572"/>
                      </a:lnTo>
                      <a:lnTo>
                        <a:pt x="357" y="570"/>
                      </a:lnTo>
                      <a:lnTo>
                        <a:pt x="355" y="570"/>
                      </a:lnTo>
                      <a:lnTo>
                        <a:pt x="354" y="572"/>
                      </a:lnTo>
                      <a:lnTo>
                        <a:pt x="354" y="574"/>
                      </a:lnTo>
                      <a:lnTo>
                        <a:pt x="352" y="574"/>
                      </a:lnTo>
                      <a:lnTo>
                        <a:pt x="352" y="576"/>
                      </a:lnTo>
                      <a:lnTo>
                        <a:pt x="350" y="576"/>
                      </a:lnTo>
                      <a:lnTo>
                        <a:pt x="350" y="578"/>
                      </a:lnTo>
                      <a:lnTo>
                        <a:pt x="350" y="580"/>
                      </a:lnTo>
                      <a:lnTo>
                        <a:pt x="352" y="582"/>
                      </a:lnTo>
                      <a:lnTo>
                        <a:pt x="350" y="582"/>
                      </a:lnTo>
                      <a:lnTo>
                        <a:pt x="350" y="583"/>
                      </a:lnTo>
                      <a:lnTo>
                        <a:pt x="350" y="585"/>
                      </a:lnTo>
                      <a:lnTo>
                        <a:pt x="348" y="585"/>
                      </a:lnTo>
                      <a:lnTo>
                        <a:pt x="348" y="587"/>
                      </a:lnTo>
                      <a:lnTo>
                        <a:pt x="346" y="587"/>
                      </a:lnTo>
                      <a:lnTo>
                        <a:pt x="346" y="589"/>
                      </a:lnTo>
                      <a:lnTo>
                        <a:pt x="346" y="591"/>
                      </a:lnTo>
                      <a:lnTo>
                        <a:pt x="344" y="591"/>
                      </a:lnTo>
                      <a:lnTo>
                        <a:pt x="342" y="591"/>
                      </a:lnTo>
                      <a:lnTo>
                        <a:pt x="342" y="593"/>
                      </a:lnTo>
                      <a:lnTo>
                        <a:pt x="340" y="593"/>
                      </a:lnTo>
                      <a:lnTo>
                        <a:pt x="340" y="595"/>
                      </a:lnTo>
                      <a:lnTo>
                        <a:pt x="340" y="597"/>
                      </a:lnTo>
                      <a:lnTo>
                        <a:pt x="338" y="597"/>
                      </a:lnTo>
                      <a:lnTo>
                        <a:pt x="338" y="599"/>
                      </a:lnTo>
                      <a:lnTo>
                        <a:pt x="338" y="601"/>
                      </a:lnTo>
                      <a:lnTo>
                        <a:pt x="336" y="601"/>
                      </a:lnTo>
                      <a:lnTo>
                        <a:pt x="336" y="603"/>
                      </a:lnTo>
                      <a:lnTo>
                        <a:pt x="334" y="603"/>
                      </a:lnTo>
                      <a:lnTo>
                        <a:pt x="334" y="605"/>
                      </a:lnTo>
                      <a:lnTo>
                        <a:pt x="334" y="607"/>
                      </a:lnTo>
                      <a:lnTo>
                        <a:pt x="334" y="608"/>
                      </a:lnTo>
                      <a:lnTo>
                        <a:pt x="334" y="610"/>
                      </a:lnTo>
                      <a:lnTo>
                        <a:pt x="332" y="610"/>
                      </a:lnTo>
                      <a:lnTo>
                        <a:pt x="331" y="610"/>
                      </a:lnTo>
                      <a:lnTo>
                        <a:pt x="329" y="612"/>
                      </a:lnTo>
                      <a:lnTo>
                        <a:pt x="327" y="612"/>
                      </a:lnTo>
                      <a:lnTo>
                        <a:pt x="325" y="612"/>
                      </a:lnTo>
                      <a:lnTo>
                        <a:pt x="323" y="612"/>
                      </a:lnTo>
                      <a:lnTo>
                        <a:pt x="321" y="612"/>
                      </a:lnTo>
                      <a:lnTo>
                        <a:pt x="319" y="612"/>
                      </a:lnTo>
                      <a:lnTo>
                        <a:pt x="317" y="612"/>
                      </a:lnTo>
                      <a:lnTo>
                        <a:pt x="315" y="614"/>
                      </a:lnTo>
                      <a:lnTo>
                        <a:pt x="315" y="616"/>
                      </a:lnTo>
                      <a:lnTo>
                        <a:pt x="315" y="618"/>
                      </a:lnTo>
                      <a:lnTo>
                        <a:pt x="315" y="620"/>
                      </a:lnTo>
                      <a:lnTo>
                        <a:pt x="313" y="620"/>
                      </a:lnTo>
                      <a:lnTo>
                        <a:pt x="313" y="622"/>
                      </a:lnTo>
                      <a:lnTo>
                        <a:pt x="313" y="624"/>
                      </a:lnTo>
                      <a:lnTo>
                        <a:pt x="313" y="626"/>
                      </a:lnTo>
                      <a:lnTo>
                        <a:pt x="311" y="626"/>
                      </a:lnTo>
                      <a:lnTo>
                        <a:pt x="311" y="628"/>
                      </a:lnTo>
                      <a:lnTo>
                        <a:pt x="309" y="628"/>
                      </a:lnTo>
                      <a:lnTo>
                        <a:pt x="309" y="630"/>
                      </a:lnTo>
                      <a:lnTo>
                        <a:pt x="307" y="631"/>
                      </a:lnTo>
                      <a:lnTo>
                        <a:pt x="307" y="633"/>
                      </a:lnTo>
                      <a:lnTo>
                        <a:pt x="307" y="635"/>
                      </a:lnTo>
                      <a:lnTo>
                        <a:pt x="306" y="635"/>
                      </a:lnTo>
                      <a:lnTo>
                        <a:pt x="306" y="637"/>
                      </a:lnTo>
                      <a:lnTo>
                        <a:pt x="304" y="637"/>
                      </a:lnTo>
                      <a:lnTo>
                        <a:pt x="304" y="635"/>
                      </a:lnTo>
                      <a:lnTo>
                        <a:pt x="302" y="635"/>
                      </a:lnTo>
                      <a:lnTo>
                        <a:pt x="300" y="635"/>
                      </a:lnTo>
                      <a:lnTo>
                        <a:pt x="298" y="633"/>
                      </a:lnTo>
                      <a:lnTo>
                        <a:pt x="296" y="633"/>
                      </a:lnTo>
                      <a:lnTo>
                        <a:pt x="294" y="633"/>
                      </a:lnTo>
                      <a:lnTo>
                        <a:pt x="294" y="631"/>
                      </a:lnTo>
                      <a:lnTo>
                        <a:pt x="294" y="630"/>
                      </a:lnTo>
                      <a:lnTo>
                        <a:pt x="294" y="628"/>
                      </a:lnTo>
                      <a:lnTo>
                        <a:pt x="294" y="626"/>
                      </a:lnTo>
                      <a:lnTo>
                        <a:pt x="292" y="626"/>
                      </a:lnTo>
                      <a:lnTo>
                        <a:pt x="290" y="626"/>
                      </a:lnTo>
                      <a:lnTo>
                        <a:pt x="290" y="624"/>
                      </a:lnTo>
                      <a:lnTo>
                        <a:pt x="288" y="624"/>
                      </a:lnTo>
                      <a:lnTo>
                        <a:pt x="288" y="622"/>
                      </a:lnTo>
                      <a:lnTo>
                        <a:pt x="286" y="622"/>
                      </a:lnTo>
                      <a:lnTo>
                        <a:pt x="284" y="622"/>
                      </a:lnTo>
                      <a:lnTo>
                        <a:pt x="284" y="620"/>
                      </a:lnTo>
                      <a:lnTo>
                        <a:pt x="283" y="620"/>
                      </a:lnTo>
                      <a:lnTo>
                        <a:pt x="283" y="618"/>
                      </a:lnTo>
                      <a:lnTo>
                        <a:pt x="283" y="616"/>
                      </a:lnTo>
                      <a:lnTo>
                        <a:pt x="284" y="616"/>
                      </a:lnTo>
                      <a:lnTo>
                        <a:pt x="284" y="614"/>
                      </a:lnTo>
                      <a:lnTo>
                        <a:pt x="284" y="612"/>
                      </a:lnTo>
                      <a:lnTo>
                        <a:pt x="286" y="612"/>
                      </a:lnTo>
                      <a:lnTo>
                        <a:pt x="286" y="610"/>
                      </a:lnTo>
                      <a:lnTo>
                        <a:pt x="286" y="608"/>
                      </a:lnTo>
                      <a:lnTo>
                        <a:pt x="288" y="608"/>
                      </a:lnTo>
                      <a:lnTo>
                        <a:pt x="288" y="607"/>
                      </a:lnTo>
                      <a:lnTo>
                        <a:pt x="288" y="605"/>
                      </a:lnTo>
                      <a:lnTo>
                        <a:pt x="288" y="603"/>
                      </a:lnTo>
                      <a:lnTo>
                        <a:pt x="286" y="603"/>
                      </a:lnTo>
                      <a:lnTo>
                        <a:pt x="286" y="601"/>
                      </a:lnTo>
                      <a:lnTo>
                        <a:pt x="288" y="601"/>
                      </a:lnTo>
                      <a:lnTo>
                        <a:pt x="288" y="603"/>
                      </a:lnTo>
                      <a:lnTo>
                        <a:pt x="288" y="601"/>
                      </a:lnTo>
                      <a:lnTo>
                        <a:pt x="290" y="601"/>
                      </a:lnTo>
                      <a:lnTo>
                        <a:pt x="290" y="599"/>
                      </a:lnTo>
                      <a:lnTo>
                        <a:pt x="290" y="597"/>
                      </a:lnTo>
                      <a:lnTo>
                        <a:pt x="292" y="597"/>
                      </a:lnTo>
                      <a:lnTo>
                        <a:pt x="292" y="595"/>
                      </a:lnTo>
                      <a:lnTo>
                        <a:pt x="292" y="597"/>
                      </a:lnTo>
                      <a:lnTo>
                        <a:pt x="294" y="599"/>
                      </a:lnTo>
                      <a:lnTo>
                        <a:pt x="296" y="599"/>
                      </a:lnTo>
                      <a:lnTo>
                        <a:pt x="296" y="601"/>
                      </a:lnTo>
                      <a:lnTo>
                        <a:pt x="298" y="601"/>
                      </a:lnTo>
                      <a:lnTo>
                        <a:pt x="300" y="601"/>
                      </a:lnTo>
                      <a:lnTo>
                        <a:pt x="300" y="599"/>
                      </a:lnTo>
                      <a:lnTo>
                        <a:pt x="300" y="597"/>
                      </a:lnTo>
                      <a:lnTo>
                        <a:pt x="302" y="597"/>
                      </a:lnTo>
                      <a:lnTo>
                        <a:pt x="302" y="595"/>
                      </a:lnTo>
                      <a:lnTo>
                        <a:pt x="302" y="593"/>
                      </a:lnTo>
                      <a:lnTo>
                        <a:pt x="304" y="593"/>
                      </a:lnTo>
                      <a:lnTo>
                        <a:pt x="302" y="593"/>
                      </a:lnTo>
                      <a:lnTo>
                        <a:pt x="302" y="591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6" y="589"/>
                      </a:lnTo>
                      <a:lnTo>
                        <a:pt x="306" y="587"/>
                      </a:lnTo>
                      <a:lnTo>
                        <a:pt x="306" y="585"/>
                      </a:lnTo>
                      <a:lnTo>
                        <a:pt x="306" y="583"/>
                      </a:lnTo>
                      <a:lnTo>
                        <a:pt x="307" y="583"/>
                      </a:lnTo>
                      <a:lnTo>
                        <a:pt x="307" y="582"/>
                      </a:lnTo>
                      <a:lnTo>
                        <a:pt x="307" y="580"/>
                      </a:lnTo>
                      <a:lnTo>
                        <a:pt x="309" y="580"/>
                      </a:lnTo>
                      <a:lnTo>
                        <a:pt x="307" y="580"/>
                      </a:lnTo>
                      <a:lnTo>
                        <a:pt x="307" y="578"/>
                      </a:lnTo>
                      <a:lnTo>
                        <a:pt x="309" y="578"/>
                      </a:lnTo>
                      <a:lnTo>
                        <a:pt x="307" y="578"/>
                      </a:lnTo>
                      <a:lnTo>
                        <a:pt x="307" y="576"/>
                      </a:lnTo>
                      <a:lnTo>
                        <a:pt x="309" y="576"/>
                      </a:lnTo>
                      <a:lnTo>
                        <a:pt x="307" y="576"/>
                      </a:lnTo>
                      <a:lnTo>
                        <a:pt x="309" y="576"/>
                      </a:lnTo>
                      <a:lnTo>
                        <a:pt x="309" y="574"/>
                      </a:lnTo>
                      <a:lnTo>
                        <a:pt x="309" y="572"/>
                      </a:lnTo>
                      <a:lnTo>
                        <a:pt x="309" y="570"/>
                      </a:lnTo>
                      <a:lnTo>
                        <a:pt x="309" y="568"/>
                      </a:lnTo>
                      <a:lnTo>
                        <a:pt x="309" y="570"/>
                      </a:lnTo>
                      <a:lnTo>
                        <a:pt x="309" y="568"/>
                      </a:lnTo>
                      <a:lnTo>
                        <a:pt x="307" y="568"/>
                      </a:lnTo>
                      <a:lnTo>
                        <a:pt x="309" y="568"/>
                      </a:lnTo>
                      <a:lnTo>
                        <a:pt x="307" y="568"/>
                      </a:lnTo>
                      <a:lnTo>
                        <a:pt x="307" y="566"/>
                      </a:lnTo>
                      <a:lnTo>
                        <a:pt x="306" y="566"/>
                      </a:lnTo>
                      <a:lnTo>
                        <a:pt x="306" y="564"/>
                      </a:lnTo>
                      <a:lnTo>
                        <a:pt x="306" y="562"/>
                      </a:lnTo>
                      <a:lnTo>
                        <a:pt x="304" y="562"/>
                      </a:lnTo>
                      <a:lnTo>
                        <a:pt x="304" y="560"/>
                      </a:lnTo>
                      <a:lnTo>
                        <a:pt x="302" y="560"/>
                      </a:lnTo>
                      <a:lnTo>
                        <a:pt x="302" y="558"/>
                      </a:lnTo>
                      <a:lnTo>
                        <a:pt x="300" y="557"/>
                      </a:lnTo>
                      <a:lnTo>
                        <a:pt x="300" y="555"/>
                      </a:lnTo>
                      <a:lnTo>
                        <a:pt x="298" y="555"/>
                      </a:lnTo>
                      <a:lnTo>
                        <a:pt x="298" y="553"/>
                      </a:lnTo>
                      <a:lnTo>
                        <a:pt x="296" y="553"/>
                      </a:lnTo>
                      <a:lnTo>
                        <a:pt x="298" y="553"/>
                      </a:lnTo>
                      <a:lnTo>
                        <a:pt x="298" y="551"/>
                      </a:lnTo>
                      <a:lnTo>
                        <a:pt x="296" y="551"/>
                      </a:lnTo>
                      <a:lnTo>
                        <a:pt x="294" y="553"/>
                      </a:lnTo>
                      <a:lnTo>
                        <a:pt x="292" y="553"/>
                      </a:lnTo>
                      <a:lnTo>
                        <a:pt x="292" y="551"/>
                      </a:lnTo>
                      <a:lnTo>
                        <a:pt x="290" y="551"/>
                      </a:lnTo>
                      <a:lnTo>
                        <a:pt x="288" y="551"/>
                      </a:lnTo>
                      <a:lnTo>
                        <a:pt x="288" y="549"/>
                      </a:lnTo>
                      <a:lnTo>
                        <a:pt x="286" y="549"/>
                      </a:lnTo>
                      <a:lnTo>
                        <a:pt x="286" y="547"/>
                      </a:lnTo>
                      <a:lnTo>
                        <a:pt x="284" y="547"/>
                      </a:lnTo>
                      <a:lnTo>
                        <a:pt x="283" y="547"/>
                      </a:lnTo>
                      <a:lnTo>
                        <a:pt x="283" y="545"/>
                      </a:lnTo>
                      <a:lnTo>
                        <a:pt x="281" y="545"/>
                      </a:lnTo>
                      <a:lnTo>
                        <a:pt x="279" y="545"/>
                      </a:lnTo>
                      <a:lnTo>
                        <a:pt x="279" y="543"/>
                      </a:lnTo>
                      <a:lnTo>
                        <a:pt x="277" y="543"/>
                      </a:lnTo>
                      <a:lnTo>
                        <a:pt x="275" y="543"/>
                      </a:lnTo>
                      <a:lnTo>
                        <a:pt x="275" y="541"/>
                      </a:lnTo>
                      <a:lnTo>
                        <a:pt x="275" y="543"/>
                      </a:lnTo>
                      <a:lnTo>
                        <a:pt x="273" y="543"/>
                      </a:lnTo>
                      <a:lnTo>
                        <a:pt x="271" y="543"/>
                      </a:lnTo>
                      <a:lnTo>
                        <a:pt x="271" y="545"/>
                      </a:lnTo>
                      <a:lnTo>
                        <a:pt x="271" y="547"/>
                      </a:lnTo>
                      <a:lnTo>
                        <a:pt x="269" y="547"/>
                      </a:lnTo>
                      <a:lnTo>
                        <a:pt x="269" y="549"/>
                      </a:lnTo>
                      <a:lnTo>
                        <a:pt x="269" y="551"/>
                      </a:lnTo>
                      <a:lnTo>
                        <a:pt x="267" y="551"/>
                      </a:lnTo>
                      <a:lnTo>
                        <a:pt x="267" y="553"/>
                      </a:lnTo>
                      <a:lnTo>
                        <a:pt x="267" y="555"/>
                      </a:lnTo>
                      <a:lnTo>
                        <a:pt x="269" y="555"/>
                      </a:lnTo>
                      <a:lnTo>
                        <a:pt x="267" y="555"/>
                      </a:lnTo>
                      <a:lnTo>
                        <a:pt x="267" y="557"/>
                      </a:lnTo>
                      <a:lnTo>
                        <a:pt x="267" y="558"/>
                      </a:lnTo>
                      <a:lnTo>
                        <a:pt x="265" y="557"/>
                      </a:lnTo>
                      <a:lnTo>
                        <a:pt x="265" y="558"/>
                      </a:lnTo>
                      <a:lnTo>
                        <a:pt x="265" y="560"/>
                      </a:lnTo>
                      <a:lnTo>
                        <a:pt x="263" y="560"/>
                      </a:lnTo>
                      <a:lnTo>
                        <a:pt x="263" y="562"/>
                      </a:lnTo>
                      <a:lnTo>
                        <a:pt x="261" y="562"/>
                      </a:lnTo>
                      <a:lnTo>
                        <a:pt x="259" y="562"/>
                      </a:lnTo>
                      <a:lnTo>
                        <a:pt x="259" y="564"/>
                      </a:lnTo>
                      <a:lnTo>
                        <a:pt x="258" y="564"/>
                      </a:lnTo>
                      <a:lnTo>
                        <a:pt x="258" y="566"/>
                      </a:lnTo>
                      <a:lnTo>
                        <a:pt x="256" y="566"/>
                      </a:lnTo>
                      <a:lnTo>
                        <a:pt x="254" y="566"/>
                      </a:lnTo>
                      <a:lnTo>
                        <a:pt x="254" y="568"/>
                      </a:lnTo>
                      <a:lnTo>
                        <a:pt x="252" y="568"/>
                      </a:lnTo>
                      <a:lnTo>
                        <a:pt x="252" y="570"/>
                      </a:lnTo>
                      <a:lnTo>
                        <a:pt x="252" y="572"/>
                      </a:lnTo>
                      <a:lnTo>
                        <a:pt x="252" y="574"/>
                      </a:lnTo>
                      <a:lnTo>
                        <a:pt x="250" y="574"/>
                      </a:lnTo>
                      <a:lnTo>
                        <a:pt x="250" y="576"/>
                      </a:lnTo>
                      <a:lnTo>
                        <a:pt x="250" y="578"/>
                      </a:lnTo>
                      <a:lnTo>
                        <a:pt x="250" y="580"/>
                      </a:lnTo>
                      <a:lnTo>
                        <a:pt x="250" y="582"/>
                      </a:lnTo>
                      <a:lnTo>
                        <a:pt x="250" y="583"/>
                      </a:lnTo>
                      <a:lnTo>
                        <a:pt x="248" y="583"/>
                      </a:lnTo>
                      <a:lnTo>
                        <a:pt x="248" y="585"/>
                      </a:lnTo>
                      <a:lnTo>
                        <a:pt x="248" y="587"/>
                      </a:lnTo>
                      <a:lnTo>
                        <a:pt x="246" y="587"/>
                      </a:lnTo>
                      <a:lnTo>
                        <a:pt x="246" y="589"/>
                      </a:lnTo>
                      <a:lnTo>
                        <a:pt x="244" y="589"/>
                      </a:lnTo>
                      <a:lnTo>
                        <a:pt x="244" y="591"/>
                      </a:lnTo>
                      <a:lnTo>
                        <a:pt x="242" y="591"/>
                      </a:lnTo>
                      <a:lnTo>
                        <a:pt x="242" y="593"/>
                      </a:lnTo>
                      <a:lnTo>
                        <a:pt x="240" y="593"/>
                      </a:lnTo>
                      <a:lnTo>
                        <a:pt x="240" y="595"/>
                      </a:lnTo>
                      <a:lnTo>
                        <a:pt x="238" y="595"/>
                      </a:lnTo>
                      <a:lnTo>
                        <a:pt x="240" y="595"/>
                      </a:lnTo>
                      <a:lnTo>
                        <a:pt x="240" y="597"/>
                      </a:lnTo>
                      <a:lnTo>
                        <a:pt x="240" y="599"/>
                      </a:lnTo>
                      <a:lnTo>
                        <a:pt x="242" y="601"/>
                      </a:lnTo>
                      <a:lnTo>
                        <a:pt x="244" y="601"/>
                      </a:lnTo>
                      <a:lnTo>
                        <a:pt x="246" y="603"/>
                      </a:lnTo>
                      <a:lnTo>
                        <a:pt x="248" y="605"/>
                      </a:lnTo>
                      <a:lnTo>
                        <a:pt x="248" y="607"/>
                      </a:lnTo>
                      <a:lnTo>
                        <a:pt x="248" y="608"/>
                      </a:lnTo>
                      <a:lnTo>
                        <a:pt x="246" y="610"/>
                      </a:lnTo>
                      <a:lnTo>
                        <a:pt x="246" y="612"/>
                      </a:lnTo>
                      <a:lnTo>
                        <a:pt x="246" y="614"/>
                      </a:lnTo>
                      <a:lnTo>
                        <a:pt x="244" y="614"/>
                      </a:lnTo>
                      <a:lnTo>
                        <a:pt x="244" y="616"/>
                      </a:lnTo>
                      <a:lnTo>
                        <a:pt x="244" y="618"/>
                      </a:lnTo>
                      <a:lnTo>
                        <a:pt x="242" y="618"/>
                      </a:lnTo>
                      <a:lnTo>
                        <a:pt x="242" y="620"/>
                      </a:lnTo>
                      <a:lnTo>
                        <a:pt x="242" y="622"/>
                      </a:lnTo>
                      <a:lnTo>
                        <a:pt x="242" y="624"/>
                      </a:lnTo>
                      <a:lnTo>
                        <a:pt x="240" y="626"/>
                      </a:lnTo>
                      <a:lnTo>
                        <a:pt x="240" y="628"/>
                      </a:lnTo>
                      <a:lnTo>
                        <a:pt x="240" y="630"/>
                      </a:lnTo>
                      <a:lnTo>
                        <a:pt x="242" y="630"/>
                      </a:lnTo>
                      <a:lnTo>
                        <a:pt x="242" y="631"/>
                      </a:lnTo>
                      <a:lnTo>
                        <a:pt x="242" y="633"/>
                      </a:lnTo>
                      <a:lnTo>
                        <a:pt x="240" y="633"/>
                      </a:lnTo>
                      <a:lnTo>
                        <a:pt x="240" y="635"/>
                      </a:lnTo>
                      <a:lnTo>
                        <a:pt x="240" y="637"/>
                      </a:lnTo>
                      <a:lnTo>
                        <a:pt x="240" y="639"/>
                      </a:lnTo>
                      <a:lnTo>
                        <a:pt x="240" y="641"/>
                      </a:lnTo>
                      <a:lnTo>
                        <a:pt x="238" y="641"/>
                      </a:lnTo>
                      <a:lnTo>
                        <a:pt x="238" y="643"/>
                      </a:lnTo>
                      <a:lnTo>
                        <a:pt x="238" y="645"/>
                      </a:lnTo>
                      <a:lnTo>
                        <a:pt x="236" y="645"/>
                      </a:lnTo>
                      <a:lnTo>
                        <a:pt x="236" y="647"/>
                      </a:lnTo>
                      <a:lnTo>
                        <a:pt x="235" y="647"/>
                      </a:lnTo>
                      <a:lnTo>
                        <a:pt x="233" y="647"/>
                      </a:lnTo>
                      <a:lnTo>
                        <a:pt x="233" y="645"/>
                      </a:lnTo>
                      <a:lnTo>
                        <a:pt x="231" y="645"/>
                      </a:lnTo>
                      <a:lnTo>
                        <a:pt x="231" y="643"/>
                      </a:lnTo>
                      <a:lnTo>
                        <a:pt x="231" y="641"/>
                      </a:lnTo>
                      <a:lnTo>
                        <a:pt x="231" y="639"/>
                      </a:lnTo>
                      <a:lnTo>
                        <a:pt x="229" y="639"/>
                      </a:lnTo>
                      <a:lnTo>
                        <a:pt x="229" y="637"/>
                      </a:lnTo>
                      <a:lnTo>
                        <a:pt x="227" y="637"/>
                      </a:lnTo>
                      <a:lnTo>
                        <a:pt x="225" y="637"/>
                      </a:lnTo>
                      <a:lnTo>
                        <a:pt x="225" y="635"/>
                      </a:lnTo>
                      <a:lnTo>
                        <a:pt x="223" y="635"/>
                      </a:lnTo>
                      <a:lnTo>
                        <a:pt x="223" y="633"/>
                      </a:lnTo>
                      <a:lnTo>
                        <a:pt x="221" y="633"/>
                      </a:lnTo>
                      <a:lnTo>
                        <a:pt x="221" y="631"/>
                      </a:lnTo>
                      <a:lnTo>
                        <a:pt x="219" y="631"/>
                      </a:lnTo>
                      <a:lnTo>
                        <a:pt x="219" y="630"/>
                      </a:lnTo>
                      <a:lnTo>
                        <a:pt x="217" y="630"/>
                      </a:lnTo>
                      <a:lnTo>
                        <a:pt x="217" y="631"/>
                      </a:lnTo>
                      <a:lnTo>
                        <a:pt x="215" y="631"/>
                      </a:lnTo>
                      <a:lnTo>
                        <a:pt x="213" y="631"/>
                      </a:lnTo>
                      <a:lnTo>
                        <a:pt x="213" y="633"/>
                      </a:lnTo>
                      <a:lnTo>
                        <a:pt x="213" y="631"/>
                      </a:lnTo>
                      <a:lnTo>
                        <a:pt x="211" y="631"/>
                      </a:lnTo>
                      <a:lnTo>
                        <a:pt x="210" y="631"/>
                      </a:lnTo>
                      <a:lnTo>
                        <a:pt x="210" y="633"/>
                      </a:lnTo>
                      <a:lnTo>
                        <a:pt x="210" y="631"/>
                      </a:lnTo>
                      <a:lnTo>
                        <a:pt x="210" y="633"/>
                      </a:lnTo>
                      <a:lnTo>
                        <a:pt x="208" y="633"/>
                      </a:lnTo>
                      <a:lnTo>
                        <a:pt x="208" y="631"/>
                      </a:lnTo>
                      <a:lnTo>
                        <a:pt x="206" y="631"/>
                      </a:lnTo>
                      <a:lnTo>
                        <a:pt x="204" y="631"/>
                      </a:lnTo>
                      <a:lnTo>
                        <a:pt x="204" y="633"/>
                      </a:lnTo>
                      <a:lnTo>
                        <a:pt x="202" y="633"/>
                      </a:lnTo>
                      <a:lnTo>
                        <a:pt x="202" y="635"/>
                      </a:lnTo>
                      <a:lnTo>
                        <a:pt x="202" y="637"/>
                      </a:lnTo>
                      <a:lnTo>
                        <a:pt x="200" y="637"/>
                      </a:lnTo>
                      <a:lnTo>
                        <a:pt x="200" y="639"/>
                      </a:lnTo>
                      <a:lnTo>
                        <a:pt x="198" y="639"/>
                      </a:lnTo>
                      <a:lnTo>
                        <a:pt x="198" y="641"/>
                      </a:lnTo>
                      <a:lnTo>
                        <a:pt x="198" y="643"/>
                      </a:lnTo>
                      <a:lnTo>
                        <a:pt x="196" y="643"/>
                      </a:lnTo>
                      <a:lnTo>
                        <a:pt x="194" y="643"/>
                      </a:lnTo>
                      <a:lnTo>
                        <a:pt x="194" y="645"/>
                      </a:lnTo>
                      <a:lnTo>
                        <a:pt x="192" y="645"/>
                      </a:lnTo>
                      <a:lnTo>
                        <a:pt x="192" y="647"/>
                      </a:lnTo>
                      <a:lnTo>
                        <a:pt x="190" y="647"/>
                      </a:lnTo>
                      <a:lnTo>
                        <a:pt x="190" y="645"/>
                      </a:lnTo>
                      <a:lnTo>
                        <a:pt x="190" y="643"/>
                      </a:lnTo>
                      <a:lnTo>
                        <a:pt x="190" y="641"/>
                      </a:lnTo>
                      <a:lnTo>
                        <a:pt x="188" y="641"/>
                      </a:lnTo>
                      <a:lnTo>
                        <a:pt x="187" y="641"/>
                      </a:lnTo>
                      <a:lnTo>
                        <a:pt x="185" y="641"/>
                      </a:lnTo>
                      <a:lnTo>
                        <a:pt x="183" y="641"/>
                      </a:lnTo>
                      <a:lnTo>
                        <a:pt x="183" y="643"/>
                      </a:lnTo>
                      <a:lnTo>
                        <a:pt x="181" y="643"/>
                      </a:lnTo>
                      <a:lnTo>
                        <a:pt x="181" y="645"/>
                      </a:lnTo>
                      <a:lnTo>
                        <a:pt x="179" y="645"/>
                      </a:lnTo>
                      <a:lnTo>
                        <a:pt x="179" y="647"/>
                      </a:lnTo>
                      <a:lnTo>
                        <a:pt x="177" y="647"/>
                      </a:lnTo>
                      <a:lnTo>
                        <a:pt x="175" y="647"/>
                      </a:lnTo>
                      <a:lnTo>
                        <a:pt x="175" y="645"/>
                      </a:lnTo>
                      <a:lnTo>
                        <a:pt x="175" y="643"/>
                      </a:lnTo>
                      <a:lnTo>
                        <a:pt x="177" y="643"/>
                      </a:lnTo>
                      <a:lnTo>
                        <a:pt x="177" y="641"/>
                      </a:lnTo>
                      <a:lnTo>
                        <a:pt x="175" y="641"/>
                      </a:lnTo>
                      <a:lnTo>
                        <a:pt x="173" y="641"/>
                      </a:lnTo>
                      <a:lnTo>
                        <a:pt x="171" y="641"/>
                      </a:lnTo>
                      <a:lnTo>
                        <a:pt x="169" y="641"/>
                      </a:lnTo>
                      <a:lnTo>
                        <a:pt x="167" y="641"/>
                      </a:lnTo>
                      <a:lnTo>
                        <a:pt x="165" y="641"/>
                      </a:lnTo>
                      <a:lnTo>
                        <a:pt x="163" y="641"/>
                      </a:lnTo>
                      <a:lnTo>
                        <a:pt x="162" y="641"/>
                      </a:lnTo>
                      <a:lnTo>
                        <a:pt x="162" y="639"/>
                      </a:lnTo>
                      <a:lnTo>
                        <a:pt x="160" y="641"/>
                      </a:lnTo>
                      <a:lnTo>
                        <a:pt x="158" y="641"/>
                      </a:lnTo>
                      <a:lnTo>
                        <a:pt x="156" y="641"/>
                      </a:lnTo>
                      <a:lnTo>
                        <a:pt x="154" y="641"/>
                      </a:lnTo>
                      <a:lnTo>
                        <a:pt x="152" y="641"/>
                      </a:lnTo>
                      <a:lnTo>
                        <a:pt x="150" y="641"/>
                      </a:lnTo>
                      <a:lnTo>
                        <a:pt x="150" y="643"/>
                      </a:lnTo>
                      <a:lnTo>
                        <a:pt x="148" y="643"/>
                      </a:lnTo>
                      <a:lnTo>
                        <a:pt x="148" y="645"/>
                      </a:lnTo>
                      <a:lnTo>
                        <a:pt x="146" y="645"/>
                      </a:lnTo>
                      <a:lnTo>
                        <a:pt x="144" y="645"/>
                      </a:lnTo>
                      <a:lnTo>
                        <a:pt x="144" y="643"/>
                      </a:lnTo>
                      <a:lnTo>
                        <a:pt x="142" y="643"/>
                      </a:lnTo>
                      <a:lnTo>
                        <a:pt x="142" y="641"/>
                      </a:lnTo>
                      <a:lnTo>
                        <a:pt x="142" y="639"/>
                      </a:lnTo>
                      <a:lnTo>
                        <a:pt x="140" y="639"/>
                      </a:lnTo>
                      <a:lnTo>
                        <a:pt x="140" y="637"/>
                      </a:lnTo>
                      <a:lnTo>
                        <a:pt x="139" y="637"/>
                      </a:lnTo>
                      <a:lnTo>
                        <a:pt x="139" y="635"/>
                      </a:lnTo>
                      <a:lnTo>
                        <a:pt x="139" y="633"/>
                      </a:lnTo>
                      <a:lnTo>
                        <a:pt x="139" y="631"/>
                      </a:lnTo>
                      <a:lnTo>
                        <a:pt x="137" y="631"/>
                      </a:lnTo>
                      <a:lnTo>
                        <a:pt x="137" y="630"/>
                      </a:lnTo>
                      <a:lnTo>
                        <a:pt x="137" y="628"/>
                      </a:lnTo>
                      <a:lnTo>
                        <a:pt x="135" y="628"/>
                      </a:lnTo>
                      <a:lnTo>
                        <a:pt x="135" y="626"/>
                      </a:lnTo>
                      <a:lnTo>
                        <a:pt x="135" y="624"/>
                      </a:lnTo>
                      <a:lnTo>
                        <a:pt x="135" y="622"/>
                      </a:lnTo>
                      <a:lnTo>
                        <a:pt x="133" y="622"/>
                      </a:lnTo>
                      <a:lnTo>
                        <a:pt x="131" y="622"/>
                      </a:lnTo>
                      <a:lnTo>
                        <a:pt x="131" y="620"/>
                      </a:lnTo>
                      <a:lnTo>
                        <a:pt x="129" y="620"/>
                      </a:lnTo>
                      <a:lnTo>
                        <a:pt x="127" y="620"/>
                      </a:lnTo>
                      <a:lnTo>
                        <a:pt x="125" y="620"/>
                      </a:lnTo>
                      <a:lnTo>
                        <a:pt x="123" y="620"/>
                      </a:lnTo>
                      <a:lnTo>
                        <a:pt x="121" y="620"/>
                      </a:lnTo>
                      <a:lnTo>
                        <a:pt x="119" y="620"/>
                      </a:lnTo>
                      <a:lnTo>
                        <a:pt x="119" y="618"/>
                      </a:lnTo>
                      <a:lnTo>
                        <a:pt x="119" y="616"/>
                      </a:lnTo>
                      <a:lnTo>
                        <a:pt x="121" y="616"/>
                      </a:lnTo>
                      <a:lnTo>
                        <a:pt x="119" y="616"/>
                      </a:lnTo>
                      <a:lnTo>
                        <a:pt x="119" y="614"/>
                      </a:lnTo>
                      <a:lnTo>
                        <a:pt x="119" y="612"/>
                      </a:lnTo>
                      <a:lnTo>
                        <a:pt x="117" y="614"/>
                      </a:lnTo>
                      <a:lnTo>
                        <a:pt x="117" y="612"/>
                      </a:lnTo>
                      <a:lnTo>
                        <a:pt x="117" y="610"/>
                      </a:lnTo>
                      <a:lnTo>
                        <a:pt x="117" y="608"/>
                      </a:lnTo>
                      <a:lnTo>
                        <a:pt x="116" y="608"/>
                      </a:lnTo>
                      <a:lnTo>
                        <a:pt x="116" y="607"/>
                      </a:lnTo>
                      <a:lnTo>
                        <a:pt x="114" y="607"/>
                      </a:lnTo>
                      <a:lnTo>
                        <a:pt x="116" y="607"/>
                      </a:lnTo>
                      <a:lnTo>
                        <a:pt x="116" y="605"/>
                      </a:lnTo>
                      <a:lnTo>
                        <a:pt x="114" y="605"/>
                      </a:lnTo>
                      <a:lnTo>
                        <a:pt x="114" y="603"/>
                      </a:lnTo>
                      <a:lnTo>
                        <a:pt x="114" y="605"/>
                      </a:lnTo>
                      <a:lnTo>
                        <a:pt x="112" y="605"/>
                      </a:lnTo>
                      <a:lnTo>
                        <a:pt x="110" y="605"/>
                      </a:lnTo>
                      <a:lnTo>
                        <a:pt x="108" y="605"/>
                      </a:lnTo>
                      <a:lnTo>
                        <a:pt x="106" y="605"/>
                      </a:lnTo>
                      <a:lnTo>
                        <a:pt x="104" y="605"/>
                      </a:lnTo>
                      <a:lnTo>
                        <a:pt x="104" y="603"/>
                      </a:lnTo>
                      <a:lnTo>
                        <a:pt x="104" y="601"/>
                      </a:lnTo>
                      <a:lnTo>
                        <a:pt x="102" y="601"/>
                      </a:lnTo>
                      <a:lnTo>
                        <a:pt x="100" y="601"/>
                      </a:lnTo>
                      <a:lnTo>
                        <a:pt x="98" y="599"/>
                      </a:lnTo>
                      <a:lnTo>
                        <a:pt x="96" y="599"/>
                      </a:lnTo>
                      <a:lnTo>
                        <a:pt x="96" y="597"/>
                      </a:lnTo>
                      <a:lnTo>
                        <a:pt x="94" y="597"/>
                      </a:lnTo>
                      <a:lnTo>
                        <a:pt x="94" y="595"/>
                      </a:lnTo>
                      <a:lnTo>
                        <a:pt x="92" y="595"/>
                      </a:lnTo>
                      <a:lnTo>
                        <a:pt x="92" y="597"/>
                      </a:lnTo>
                      <a:lnTo>
                        <a:pt x="92" y="599"/>
                      </a:lnTo>
                      <a:lnTo>
                        <a:pt x="91" y="599"/>
                      </a:lnTo>
                      <a:lnTo>
                        <a:pt x="92" y="599"/>
                      </a:lnTo>
                      <a:lnTo>
                        <a:pt x="91" y="599"/>
                      </a:lnTo>
                      <a:lnTo>
                        <a:pt x="91" y="601"/>
                      </a:lnTo>
                      <a:lnTo>
                        <a:pt x="91" y="603"/>
                      </a:lnTo>
                      <a:lnTo>
                        <a:pt x="89" y="605"/>
                      </a:lnTo>
                      <a:lnTo>
                        <a:pt x="89" y="607"/>
                      </a:lnTo>
                      <a:lnTo>
                        <a:pt x="91" y="607"/>
                      </a:lnTo>
                      <a:lnTo>
                        <a:pt x="91" y="608"/>
                      </a:lnTo>
                      <a:lnTo>
                        <a:pt x="89" y="608"/>
                      </a:lnTo>
                      <a:lnTo>
                        <a:pt x="91" y="608"/>
                      </a:lnTo>
                      <a:lnTo>
                        <a:pt x="89" y="608"/>
                      </a:lnTo>
                      <a:lnTo>
                        <a:pt x="89" y="610"/>
                      </a:lnTo>
                      <a:lnTo>
                        <a:pt x="87" y="610"/>
                      </a:lnTo>
                      <a:lnTo>
                        <a:pt x="85" y="610"/>
                      </a:lnTo>
                      <a:lnTo>
                        <a:pt x="83" y="610"/>
                      </a:lnTo>
                      <a:lnTo>
                        <a:pt x="85" y="610"/>
                      </a:lnTo>
                      <a:lnTo>
                        <a:pt x="85" y="612"/>
                      </a:lnTo>
                      <a:lnTo>
                        <a:pt x="83" y="612"/>
                      </a:lnTo>
                      <a:lnTo>
                        <a:pt x="83" y="610"/>
                      </a:lnTo>
                      <a:lnTo>
                        <a:pt x="83" y="612"/>
                      </a:lnTo>
                      <a:lnTo>
                        <a:pt x="81" y="612"/>
                      </a:lnTo>
                      <a:lnTo>
                        <a:pt x="81" y="614"/>
                      </a:lnTo>
                      <a:lnTo>
                        <a:pt x="81" y="616"/>
                      </a:lnTo>
                      <a:lnTo>
                        <a:pt x="79" y="616"/>
                      </a:lnTo>
                      <a:lnTo>
                        <a:pt x="77" y="616"/>
                      </a:lnTo>
                      <a:lnTo>
                        <a:pt x="75" y="616"/>
                      </a:lnTo>
                      <a:lnTo>
                        <a:pt x="73" y="616"/>
                      </a:lnTo>
                      <a:lnTo>
                        <a:pt x="71" y="616"/>
                      </a:lnTo>
                      <a:lnTo>
                        <a:pt x="69" y="616"/>
                      </a:lnTo>
                      <a:lnTo>
                        <a:pt x="69" y="614"/>
                      </a:lnTo>
                      <a:lnTo>
                        <a:pt x="69" y="612"/>
                      </a:lnTo>
                      <a:lnTo>
                        <a:pt x="68" y="612"/>
                      </a:lnTo>
                      <a:lnTo>
                        <a:pt x="68" y="610"/>
                      </a:lnTo>
                      <a:lnTo>
                        <a:pt x="68" y="608"/>
                      </a:lnTo>
                      <a:lnTo>
                        <a:pt x="68" y="607"/>
                      </a:lnTo>
                      <a:lnTo>
                        <a:pt x="69" y="607"/>
                      </a:lnTo>
                      <a:lnTo>
                        <a:pt x="69" y="605"/>
                      </a:lnTo>
                      <a:lnTo>
                        <a:pt x="71" y="605"/>
                      </a:lnTo>
                      <a:lnTo>
                        <a:pt x="71" y="603"/>
                      </a:lnTo>
                      <a:lnTo>
                        <a:pt x="73" y="603"/>
                      </a:lnTo>
                      <a:lnTo>
                        <a:pt x="73" y="601"/>
                      </a:lnTo>
                      <a:lnTo>
                        <a:pt x="75" y="601"/>
                      </a:lnTo>
                      <a:lnTo>
                        <a:pt x="75" y="599"/>
                      </a:lnTo>
                      <a:lnTo>
                        <a:pt x="77" y="599"/>
                      </a:lnTo>
                      <a:lnTo>
                        <a:pt x="79" y="597"/>
                      </a:lnTo>
                      <a:lnTo>
                        <a:pt x="79" y="595"/>
                      </a:lnTo>
                      <a:lnTo>
                        <a:pt x="81" y="595"/>
                      </a:lnTo>
                      <a:lnTo>
                        <a:pt x="79" y="595"/>
                      </a:lnTo>
                      <a:lnTo>
                        <a:pt x="81" y="595"/>
                      </a:lnTo>
                      <a:lnTo>
                        <a:pt x="81" y="593"/>
                      </a:lnTo>
                      <a:lnTo>
                        <a:pt x="81" y="591"/>
                      </a:lnTo>
                      <a:lnTo>
                        <a:pt x="81" y="589"/>
                      </a:lnTo>
                      <a:lnTo>
                        <a:pt x="79" y="589"/>
                      </a:lnTo>
                      <a:lnTo>
                        <a:pt x="77" y="589"/>
                      </a:lnTo>
                      <a:lnTo>
                        <a:pt x="77" y="587"/>
                      </a:lnTo>
                      <a:lnTo>
                        <a:pt x="77" y="585"/>
                      </a:lnTo>
                      <a:lnTo>
                        <a:pt x="79" y="585"/>
                      </a:lnTo>
                      <a:lnTo>
                        <a:pt x="79" y="583"/>
                      </a:lnTo>
                      <a:lnTo>
                        <a:pt x="81" y="583"/>
                      </a:lnTo>
                      <a:lnTo>
                        <a:pt x="81" y="582"/>
                      </a:lnTo>
                      <a:lnTo>
                        <a:pt x="81" y="580"/>
                      </a:lnTo>
                      <a:lnTo>
                        <a:pt x="83" y="580"/>
                      </a:lnTo>
                      <a:lnTo>
                        <a:pt x="81" y="580"/>
                      </a:lnTo>
                      <a:lnTo>
                        <a:pt x="81" y="578"/>
                      </a:lnTo>
                      <a:lnTo>
                        <a:pt x="79" y="578"/>
                      </a:lnTo>
                      <a:lnTo>
                        <a:pt x="79" y="576"/>
                      </a:lnTo>
                      <a:lnTo>
                        <a:pt x="77" y="576"/>
                      </a:lnTo>
                      <a:lnTo>
                        <a:pt x="77" y="574"/>
                      </a:lnTo>
                      <a:lnTo>
                        <a:pt x="75" y="574"/>
                      </a:lnTo>
                      <a:lnTo>
                        <a:pt x="75" y="572"/>
                      </a:lnTo>
                      <a:lnTo>
                        <a:pt x="75" y="570"/>
                      </a:lnTo>
                      <a:lnTo>
                        <a:pt x="73" y="570"/>
                      </a:lnTo>
                      <a:lnTo>
                        <a:pt x="73" y="568"/>
                      </a:lnTo>
                      <a:lnTo>
                        <a:pt x="71" y="568"/>
                      </a:lnTo>
                      <a:lnTo>
                        <a:pt x="71" y="566"/>
                      </a:lnTo>
                      <a:lnTo>
                        <a:pt x="73" y="566"/>
                      </a:lnTo>
                      <a:lnTo>
                        <a:pt x="73" y="564"/>
                      </a:lnTo>
                      <a:lnTo>
                        <a:pt x="71" y="564"/>
                      </a:lnTo>
                      <a:lnTo>
                        <a:pt x="71" y="562"/>
                      </a:lnTo>
                      <a:lnTo>
                        <a:pt x="71" y="560"/>
                      </a:lnTo>
                      <a:lnTo>
                        <a:pt x="71" y="558"/>
                      </a:lnTo>
                      <a:lnTo>
                        <a:pt x="71" y="557"/>
                      </a:lnTo>
                      <a:lnTo>
                        <a:pt x="71" y="558"/>
                      </a:lnTo>
                      <a:lnTo>
                        <a:pt x="71" y="557"/>
                      </a:lnTo>
                      <a:lnTo>
                        <a:pt x="73" y="555"/>
                      </a:lnTo>
                      <a:lnTo>
                        <a:pt x="71" y="553"/>
                      </a:lnTo>
                      <a:lnTo>
                        <a:pt x="69" y="553"/>
                      </a:lnTo>
                      <a:lnTo>
                        <a:pt x="69" y="551"/>
                      </a:lnTo>
                      <a:lnTo>
                        <a:pt x="68" y="551"/>
                      </a:lnTo>
                      <a:lnTo>
                        <a:pt x="68" y="553"/>
                      </a:lnTo>
                      <a:lnTo>
                        <a:pt x="68" y="551"/>
                      </a:lnTo>
                      <a:lnTo>
                        <a:pt x="68" y="549"/>
                      </a:lnTo>
                      <a:lnTo>
                        <a:pt x="68" y="551"/>
                      </a:lnTo>
                      <a:lnTo>
                        <a:pt x="66" y="551"/>
                      </a:lnTo>
                      <a:lnTo>
                        <a:pt x="66" y="549"/>
                      </a:lnTo>
                      <a:lnTo>
                        <a:pt x="66" y="551"/>
                      </a:lnTo>
                      <a:lnTo>
                        <a:pt x="64" y="551"/>
                      </a:lnTo>
                      <a:lnTo>
                        <a:pt x="64" y="549"/>
                      </a:lnTo>
                      <a:lnTo>
                        <a:pt x="62" y="549"/>
                      </a:lnTo>
                      <a:lnTo>
                        <a:pt x="60" y="549"/>
                      </a:lnTo>
                      <a:lnTo>
                        <a:pt x="60" y="551"/>
                      </a:lnTo>
                      <a:lnTo>
                        <a:pt x="60" y="553"/>
                      </a:lnTo>
                      <a:lnTo>
                        <a:pt x="60" y="551"/>
                      </a:lnTo>
                      <a:lnTo>
                        <a:pt x="58" y="551"/>
                      </a:lnTo>
                      <a:lnTo>
                        <a:pt x="58" y="553"/>
                      </a:lnTo>
                      <a:lnTo>
                        <a:pt x="56" y="553"/>
                      </a:lnTo>
                      <a:lnTo>
                        <a:pt x="54" y="553"/>
                      </a:lnTo>
                      <a:lnTo>
                        <a:pt x="54" y="555"/>
                      </a:lnTo>
                      <a:lnTo>
                        <a:pt x="52" y="555"/>
                      </a:lnTo>
                      <a:lnTo>
                        <a:pt x="50" y="555"/>
                      </a:lnTo>
                      <a:lnTo>
                        <a:pt x="50" y="557"/>
                      </a:lnTo>
                      <a:lnTo>
                        <a:pt x="50" y="558"/>
                      </a:lnTo>
                      <a:lnTo>
                        <a:pt x="50" y="560"/>
                      </a:lnTo>
                      <a:lnTo>
                        <a:pt x="48" y="560"/>
                      </a:lnTo>
                      <a:lnTo>
                        <a:pt x="46" y="560"/>
                      </a:lnTo>
                      <a:lnTo>
                        <a:pt x="44" y="560"/>
                      </a:lnTo>
                      <a:lnTo>
                        <a:pt x="44" y="558"/>
                      </a:lnTo>
                      <a:lnTo>
                        <a:pt x="43" y="558"/>
                      </a:lnTo>
                      <a:lnTo>
                        <a:pt x="43" y="560"/>
                      </a:lnTo>
                      <a:lnTo>
                        <a:pt x="43" y="558"/>
                      </a:lnTo>
                      <a:lnTo>
                        <a:pt x="43" y="560"/>
                      </a:lnTo>
                      <a:lnTo>
                        <a:pt x="41" y="560"/>
                      </a:lnTo>
                      <a:lnTo>
                        <a:pt x="39" y="560"/>
                      </a:lnTo>
                      <a:lnTo>
                        <a:pt x="39" y="558"/>
                      </a:lnTo>
                      <a:lnTo>
                        <a:pt x="41" y="558"/>
                      </a:lnTo>
                      <a:lnTo>
                        <a:pt x="39" y="558"/>
                      </a:lnTo>
                      <a:lnTo>
                        <a:pt x="39" y="557"/>
                      </a:lnTo>
                      <a:lnTo>
                        <a:pt x="37" y="557"/>
                      </a:lnTo>
                      <a:lnTo>
                        <a:pt x="37" y="555"/>
                      </a:lnTo>
                      <a:lnTo>
                        <a:pt x="35" y="555"/>
                      </a:lnTo>
                      <a:lnTo>
                        <a:pt x="35" y="553"/>
                      </a:lnTo>
                      <a:lnTo>
                        <a:pt x="35" y="551"/>
                      </a:lnTo>
                      <a:lnTo>
                        <a:pt x="33" y="549"/>
                      </a:lnTo>
                      <a:lnTo>
                        <a:pt x="31" y="549"/>
                      </a:lnTo>
                      <a:lnTo>
                        <a:pt x="31" y="547"/>
                      </a:lnTo>
                      <a:lnTo>
                        <a:pt x="31" y="549"/>
                      </a:lnTo>
                      <a:lnTo>
                        <a:pt x="29" y="549"/>
                      </a:lnTo>
                      <a:lnTo>
                        <a:pt x="27" y="549"/>
                      </a:lnTo>
                      <a:lnTo>
                        <a:pt x="27" y="547"/>
                      </a:lnTo>
                      <a:lnTo>
                        <a:pt x="27" y="549"/>
                      </a:lnTo>
                      <a:lnTo>
                        <a:pt x="27" y="547"/>
                      </a:lnTo>
                      <a:lnTo>
                        <a:pt x="25" y="547"/>
                      </a:lnTo>
                      <a:lnTo>
                        <a:pt x="23" y="547"/>
                      </a:lnTo>
                      <a:lnTo>
                        <a:pt x="23" y="545"/>
                      </a:lnTo>
                      <a:lnTo>
                        <a:pt x="21" y="545"/>
                      </a:lnTo>
                      <a:lnTo>
                        <a:pt x="21" y="543"/>
                      </a:lnTo>
                      <a:lnTo>
                        <a:pt x="21" y="541"/>
                      </a:lnTo>
                      <a:lnTo>
                        <a:pt x="20" y="541"/>
                      </a:lnTo>
                      <a:lnTo>
                        <a:pt x="20" y="539"/>
                      </a:lnTo>
                      <a:lnTo>
                        <a:pt x="20" y="537"/>
                      </a:lnTo>
                      <a:lnTo>
                        <a:pt x="20" y="535"/>
                      </a:lnTo>
                      <a:lnTo>
                        <a:pt x="21" y="535"/>
                      </a:lnTo>
                      <a:lnTo>
                        <a:pt x="20" y="535"/>
                      </a:lnTo>
                      <a:lnTo>
                        <a:pt x="20" y="534"/>
                      </a:lnTo>
                      <a:lnTo>
                        <a:pt x="18" y="534"/>
                      </a:lnTo>
                      <a:lnTo>
                        <a:pt x="18" y="532"/>
                      </a:lnTo>
                      <a:lnTo>
                        <a:pt x="16" y="532"/>
                      </a:lnTo>
                      <a:lnTo>
                        <a:pt x="16" y="530"/>
                      </a:lnTo>
                      <a:lnTo>
                        <a:pt x="14" y="530"/>
                      </a:lnTo>
                      <a:lnTo>
                        <a:pt x="14" y="528"/>
                      </a:lnTo>
                      <a:lnTo>
                        <a:pt x="14" y="526"/>
                      </a:lnTo>
                      <a:lnTo>
                        <a:pt x="16" y="526"/>
                      </a:lnTo>
                      <a:lnTo>
                        <a:pt x="16" y="524"/>
                      </a:lnTo>
                      <a:lnTo>
                        <a:pt x="16" y="522"/>
                      </a:lnTo>
                      <a:lnTo>
                        <a:pt x="14" y="522"/>
                      </a:lnTo>
                      <a:lnTo>
                        <a:pt x="16" y="522"/>
                      </a:lnTo>
                      <a:lnTo>
                        <a:pt x="14" y="520"/>
                      </a:lnTo>
                      <a:lnTo>
                        <a:pt x="16" y="520"/>
                      </a:lnTo>
                      <a:lnTo>
                        <a:pt x="14" y="520"/>
                      </a:lnTo>
                      <a:lnTo>
                        <a:pt x="16" y="520"/>
                      </a:lnTo>
                      <a:lnTo>
                        <a:pt x="16" y="518"/>
                      </a:lnTo>
                      <a:lnTo>
                        <a:pt x="16" y="516"/>
                      </a:lnTo>
                      <a:lnTo>
                        <a:pt x="14" y="516"/>
                      </a:lnTo>
                      <a:lnTo>
                        <a:pt x="14" y="518"/>
                      </a:lnTo>
                      <a:lnTo>
                        <a:pt x="12" y="518"/>
                      </a:lnTo>
                      <a:lnTo>
                        <a:pt x="12" y="516"/>
                      </a:lnTo>
                      <a:lnTo>
                        <a:pt x="10" y="516"/>
                      </a:lnTo>
                      <a:lnTo>
                        <a:pt x="10" y="514"/>
                      </a:lnTo>
                      <a:lnTo>
                        <a:pt x="8" y="514"/>
                      </a:lnTo>
                      <a:lnTo>
                        <a:pt x="10" y="514"/>
                      </a:lnTo>
                      <a:lnTo>
                        <a:pt x="8" y="514"/>
                      </a:lnTo>
                      <a:lnTo>
                        <a:pt x="6" y="514"/>
                      </a:lnTo>
                      <a:lnTo>
                        <a:pt x="6" y="512"/>
                      </a:lnTo>
                      <a:lnTo>
                        <a:pt x="4" y="512"/>
                      </a:lnTo>
                      <a:lnTo>
                        <a:pt x="6" y="512"/>
                      </a:lnTo>
                      <a:lnTo>
                        <a:pt x="4" y="512"/>
                      </a:lnTo>
                      <a:lnTo>
                        <a:pt x="4" y="510"/>
                      </a:lnTo>
                      <a:lnTo>
                        <a:pt x="6" y="510"/>
                      </a:lnTo>
                      <a:lnTo>
                        <a:pt x="4" y="510"/>
                      </a:lnTo>
                      <a:lnTo>
                        <a:pt x="4" y="509"/>
                      </a:lnTo>
                      <a:lnTo>
                        <a:pt x="2" y="509"/>
                      </a:lnTo>
                      <a:lnTo>
                        <a:pt x="2" y="507"/>
                      </a:lnTo>
                      <a:lnTo>
                        <a:pt x="2" y="505"/>
                      </a:lnTo>
                      <a:lnTo>
                        <a:pt x="2" y="503"/>
                      </a:lnTo>
                      <a:lnTo>
                        <a:pt x="0" y="503"/>
                      </a:lnTo>
                      <a:lnTo>
                        <a:pt x="0" y="501"/>
                      </a:lnTo>
                      <a:lnTo>
                        <a:pt x="0" y="499"/>
                      </a:lnTo>
                      <a:lnTo>
                        <a:pt x="2" y="497"/>
                      </a:lnTo>
                      <a:lnTo>
                        <a:pt x="4" y="497"/>
                      </a:lnTo>
                      <a:lnTo>
                        <a:pt x="4" y="495"/>
                      </a:lnTo>
                      <a:lnTo>
                        <a:pt x="6" y="495"/>
                      </a:lnTo>
                      <a:lnTo>
                        <a:pt x="8" y="49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55" name="Freeform 4862">
                  <a:extLst>
                    <a:ext uri="{FF2B5EF4-FFF2-40B4-BE49-F238E27FC236}">
                      <a16:creationId xmlns:a16="http://schemas.microsoft.com/office/drawing/2014/main" id="{4618C228-4FBC-9C66-3382-AB1D717DA1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2" y="2131"/>
                  <a:ext cx="438" cy="653"/>
                </a:xfrm>
                <a:custGeom>
                  <a:avLst/>
                  <a:gdLst>
                    <a:gd name="T0" fmla="*/ 15 w 438"/>
                    <a:gd name="T1" fmla="*/ 546 h 653"/>
                    <a:gd name="T2" fmla="*/ 17 w 438"/>
                    <a:gd name="T3" fmla="*/ 519 h 653"/>
                    <a:gd name="T4" fmla="*/ 21 w 438"/>
                    <a:gd name="T5" fmla="*/ 490 h 653"/>
                    <a:gd name="T6" fmla="*/ 31 w 438"/>
                    <a:gd name="T7" fmla="*/ 457 h 653"/>
                    <a:gd name="T8" fmla="*/ 40 w 438"/>
                    <a:gd name="T9" fmla="*/ 429 h 653"/>
                    <a:gd name="T10" fmla="*/ 59 w 438"/>
                    <a:gd name="T11" fmla="*/ 402 h 653"/>
                    <a:gd name="T12" fmla="*/ 77 w 438"/>
                    <a:gd name="T13" fmla="*/ 379 h 653"/>
                    <a:gd name="T14" fmla="*/ 90 w 438"/>
                    <a:gd name="T15" fmla="*/ 346 h 653"/>
                    <a:gd name="T16" fmla="*/ 104 w 438"/>
                    <a:gd name="T17" fmla="*/ 321 h 653"/>
                    <a:gd name="T18" fmla="*/ 123 w 438"/>
                    <a:gd name="T19" fmla="*/ 292 h 653"/>
                    <a:gd name="T20" fmla="*/ 138 w 438"/>
                    <a:gd name="T21" fmla="*/ 260 h 653"/>
                    <a:gd name="T22" fmla="*/ 152 w 438"/>
                    <a:gd name="T23" fmla="*/ 221 h 653"/>
                    <a:gd name="T24" fmla="*/ 178 w 438"/>
                    <a:gd name="T25" fmla="*/ 192 h 653"/>
                    <a:gd name="T26" fmla="*/ 192 w 438"/>
                    <a:gd name="T27" fmla="*/ 162 h 653"/>
                    <a:gd name="T28" fmla="*/ 202 w 438"/>
                    <a:gd name="T29" fmla="*/ 127 h 653"/>
                    <a:gd name="T30" fmla="*/ 203 w 438"/>
                    <a:gd name="T31" fmla="*/ 100 h 653"/>
                    <a:gd name="T32" fmla="*/ 205 w 438"/>
                    <a:gd name="T33" fmla="*/ 68 h 653"/>
                    <a:gd name="T34" fmla="*/ 228 w 438"/>
                    <a:gd name="T35" fmla="*/ 50 h 653"/>
                    <a:gd name="T36" fmla="*/ 259 w 438"/>
                    <a:gd name="T37" fmla="*/ 45 h 653"/>
                    <a:gd name="T38" fmla="*/ 274 w 438"/>
                    <a:gd name="T39" fmla="*/ 27 h 653"/>
                    <a:gd name="T40" fmla="*/ 299 w 438"/>
                    <a:gd name="T41" fmla="*/ 8 h 653"/>
                    <a:gd name="T42" fmla="*/ 330 w 438"/>
                    <a:gd name="T43" fmla="*/ 8 h 653"/>
                    <a:gd name="T44" fmla="*/ 359 w 438"/>
                    <a:gd name="T45" fmla="*/ 8 h 653"/>
                    <a:gd name="T46" fmla="*/ 369 w 438"/>
                    <a:gd name="T47" fmla="*/ 33 h 653"/>
                    <a:gd name="T48" fmla="*/ 369 w 438"/>
                    <a:gd name="T49" fmla="*/ 68 h 653"/>
                    <a:gd name="T50" fmla="*/ 369 w 438"/>
                    <a:gd name="T51" fmla="*/ 93 h 653"/>
                    <a:gd name="T52" fmla="*/ 363 w 438"/>
                    <a:gd name="T53" fmla="*/ 119 h 653"/>
                    <a:gd name="T54" fmla="*/ 357 w 438"/>
                    <a:gd name="T55" fmla="*/ 152 h 653"/>
                    <a:gd name="T56" fmla="*/ 353 w 438"/>
                    <a:gd name="T57" fmla="*/ 179 h 653"/>
                    <a:gd name="T58" fmla="*/ 349 w 438"/>
                    <a:gd name="T59" fmla="*/ 202 h 653"/>
                    <a:gd name="T60" fmla="*/ 340 w 438"/>
                    <a:gd name="T61" fmla="*/ 242 h 653"/>
                    <a:gd name="T62" fmla="*/ 326 w 438"/>
                    <a:gd name="T63" fmla="*/ 275 h 653"/>
                    <a:gd name="T64" fmla="*/ 357 w 438"/>
                    <a:gd name="T65" fmla="*/ 279 h 653"/>
                    <a:gd name="T66" fmla="*/ 369 w 438"/>
                    <a:gd name="T67" fmla="*/ 288 h 653"/>
                    <a:gd name="T68" fmla="*/ 392 w 438"/>
                    <a:gd name="T69" fmla="*/ 298 h 653"/>
                    <a:gd name="T70" fmla="*/ 407 w 438"/>
                    <a:gd name="T71" fmla="*/ 281 h 653"/>
                    <a:gd name="T72" fmla="*/ 430 w 438"/>
                    <a:gd name="T73" fmla="*/ 300 h 653"/>
                    <a:gd name="T74" fmla="*/ 436 w 438"/>
                    <a:gd name="T75" fmla="*/ 325 h 653"/>
                    <a:gd name="T76" fmla="*/ 422 w 438"/>
                    <a:gd name="T77" fmla="*/ 358 h 653"/>
                    <a:gd name="T78" fmla="*/ 420 w 438"/>
                    <a:gd name="T79" fmla="*/ 396 h 653"/>
                    <a:gd name="T80" fmla="*/ 407 w 438"/>
                    <a:gd name="T81" fmla="*/ 423 h 653"/>
                    <a:gd name="T82" fmla="*/ 382 w 438"/>
                    <a:gd name="T83" fmla="*/ 442 h 653"/>
                    <a:gd name="T84" fmla="*/ 367 w 438"/>
                    <a:gd name="T85" fmla="*/ 461 h 653"/>
                    <a:gd name="T86" fmla="*/ 355 w 438"/>
                    <a:gd name="T87" fmla="*/ 482 h 653"/>
                    <a:gd name="T88" fmla="*/ 347 w 438"/>
                    <a:gd name="T89" fmla="*/ 511 h 653"/>
                    <a:gd name="T90" fmla="*/ 324 w 438"/>
                    <a:gd name="T91" fmla="*/ 538 h 653"/>
                    <a:gd name="T92" fmla="*/ 290 w 438"/>
                    <a:gd name="T93" fmla="*/ 542 h 653"/>
                    <a:gd name="T94" fmla="*/ 282 w 438"/>
                    <a:gd name="T95" fmla="*/ 521 h 653"/>
                    <a:gd name="T96" fmla="*/ 273 w 438"/>
                    <a:gd name="T97" fmla="*/ 504 h 653"/>
                    <a:gd name="T98" fmla="*/ 248 w 438"/>
                    <a:gd name="T99" fmla="*/ 519 h 653"/>
                    <a:gd name="T100" fmla="*/ 230 w 438"/>
                    <a:gd name="T101" fmla="*/ 513 h 653"/>
                    <a:gd name="T102" fmla="*/ 213 w 438"/>
                    <a:gd name="T103" fmla="*/ 511 h 653"/>
                    <a:gd name="T104" fmla="*/ 196 w 438"/>
                    <a:gd name="T105" fmla="*/ 513 h 653"/>
                    <a:gd name="T106" fmla="*/ 171 w 438"/>
                    <a:gd name="T107" fmla="*/ 525 h 653"/>
                    <a:gd name="T108" fmla="*/ 155 w 438"/>
                    <a:gd name="T109" fmla="*/ 542 h 653"/>
                    <a:gd name="T110" fmla="*/ 142 w 438"/>
                    <a:gd name="T111" fmla="*/ 569 h 653"/>
                    <a:gd name="T112" fmla="*/ 127 w 438"/>
                    <a:gd name="T113" fmla="*/ 598 h 653"/>
                    <a:gd name="T114" fmla="*/ 90 w 438"/>
                    <a:gd name="T115" fmla="*/ 625 h 653"/>
                    <a:gd name="T116" fmla="*/ 69 w 438"/>
                    <a:gd name="T117" fmla="*/ 653 h 653"/>
                    <a:gd name="T118" fmla="*/ 46 w 438"/>
                    <a:gd name="T119" fmla="*/ 640 h 653"/>
                    <a:gd name="T120" fmla="*/ 23 w 438"/>
                    <a:gd name="T121" fmla="*/ 626 h 653"/>
                    <a:gd name="T122" fmla="*/ 17 w 438"/>
                    <a:gd name="T123" fmla="*/ 607 h 653"/>
                    <a:gd name="T124" fmla="*/ 10 w 438"/>
                    <a:gd name="T125" fmla="*/ 586 h 65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438" h="653">
                      <a:moveTo>
                        <a:pt x="4" y="567"/>
                      </a:moveTo>
                      <a:lnTo>
                        <a:pt x="4" y="565"/>
                      </a:lnTo>
                      <a:lnTo>
                        <a:pt x="6" y="565"/>
                      </a:lnTo>
                      <a:lnTo>
                        <a:pt x="8" y="565"/>
                      </a:lnTo>
                      <a:lnTo>
                        <a:pt x="10" y="565"/>
                      </a:lnTo>
                      <a:lnTo>
                        <a:pt x="10" y="567"/>
                      </a:lnTo>
                      <a:lnTo>
                        <a:pt x="11" y="567"/>
                      </a:lnTo>
                      <a:lnTo>
                        <a:pt x="11" y="565"/>
                      </a:lnTo>
                      <a:lnTo>
                        <a:pt x="13" y="565"/>
                      </a:lnTo>
                      <a:lnTo>
                        <a:pt x="13" y="563"/>
                      </a:lnTo>
                      <a:lnTo>
                        <a:pt x="13" y="561"/>
                      </a:lnTo>
                      <a:lnTo>
                        <a:pt x="15" y="561"/>
                      </a:lnTo>
                      <a:lnTo>
                        <a:pt x="15" y="559"/>
                      </a:lnTo>
                      <a:lnTo>
                        <a:pt x="13" y="559"/>
                      </a:lnTo>
                      <a:lnTo>
                        <a:pt x="13" y="557"/>
                      </a:lnTo>
                      <a:lnTo>
                        <a:pt x="13" y="555"/>
                      </a:lnTo>
                      <a:lnTo>
                        <a:pt x="15" y="555"/>
                      </a:lnTo>
                      <a:lnTo>
                        <a:pt x="15" y="553"/>
                      </a:lnTo>
                      <a:lnTo>
                        <a:pt x="17" y="553"/>
                      </a:lnTo>
                      <a:lnTo>
                        <a:pt x="19" y="552"/>
                      </a:lnTo>
                      <a:lnTo>
                        <a:pt x="17" y="552"/>
                      </a:lnTo>
                      <a:lnTo>
                        <a:pt x="17" y="550"/>
                      </a:lnTo>
                      <a:lnTo>
                        <a:pt x="15" y="550"/>
                      </a:lnTo>
                      <a:lnTo>
                        <a:pt x="15" y="548"/>
                      </a:lnTo>
                      <a:lnTo>
                        <a:pt x="15" y="546"/>
                      </a:lnTo>
                      <a:lnTo>
                        <a:pt x="15" y="544"/>
                      </a:lnTo>
                      <a:lnTo>
                        <a:pt x="15" y="542"/>
                      </a:lnTo>
                      <a:lnTo>
                        <a:pt x="17" y="542"/>
                      </a:lnTo>
                      <a:lnTo>
                        <a:pt x="17" y="540"/>
                      </a:lnTo>
                      <a:lnTo>
                        <a:pt x="19" y="540"/>
                      </a:lnTo>
                      <a:lnTo>
                        <a:pt x="19" y="538"/>
                      </a:lnTo>
                      <a:lnTo>
                        <a:pt x="17" y="538"/>
                      </a:lnTo>
                      <a:lnTo>
                        <a:pt x="17" y="536"/>
                      </a:lnTo>
                      <a:lnTo>
                        <a:pt x="17" y="534"/>
                      </a:lnTo>
                      <a:lnTo>
                        <a:pt x="15" y="534"/>
                      </a:lnTo>
                      <a:lnTo>
                        <a:pt x="15" y="532"/>
                      </a:lnTo>
                      <a:lnTo>
                        <a:pt x="13" y="532"/>
                      </a:lnTo>
                      <a:lnTo>
                        <a:pt x="13" y="530"/>
                      </a:lnTo>
                      <a:lnTo>
                        <a:pt x="15" y="530"/>
                      </a:lnTo>
                      <a:lnTo>
                        <a:pt x="15" y="529"/>
                      </a:lnTo>
                      <a:lnTo>
                        <a:pt x="13" y="529"/>
                      </a:lnTo>
                      <a:lnTo>
                        <a:pt x="13" y="527"/>
                      </a:lnTo>
                      <a:lnTo>
                        <a:pt x="13" y="525"/>
                      </a:lnTo>
                      <a:lnTo>
                        <a:pt x="11" y="525"/>
                      </a:lnTo>
                      <a:lnTo>
                        <a:pt x="13" y="525"/>
                      </a:lnTo>
                      <a:lnTo>
                        <a:pt x="13" y="523"/>
                      </a:lnTo>
                      <a:lnTo>
                        <a:pt x="15" y="523"/>
                      </a:lnTo>
                      <a:lnTo>
                        <a:pt x="15" y="521"/>
                      </a:lnTo>
                      <a:lnTo>
                        <a:pt x="15" y="519"/>
                      </a:lnTo>
                      <a:lnTo>
                        <a:pt x="17" y="519"/>
                      </a:lnTo>
                      <a:lnTo>
                        <a:pt x="17" y="517"/>
                      </a:lnTo>
                      <a:lnTo>
                        <a:pt x="19" y="517"/>
                      </a:lnTo>
                      <a:lnTo>
                        <a:pt x="21" y="517"/>
                      </a:lnTo>
                      <a:lnTo>
                        <a:pt x="21" y="515"/>
                      </a:lnTo>
                      <a:lnTo>
                        <a:pt x="21" y="513"/>
                      </a:lnTo>
                      <a:lnTo>
                        <a:pt x="19" y="515"/>
                      </a:lnTo>
                      <a:lnTo>
                        <a:pt x="19" y="513"/>
                      </a:lnTo>
                      <a:lnTo>
                        <a:pt x="17" y="513"/>
                      </a:lnTo>
                      <a:lnTo>
                        <a:pt x="17" y="511"/>
                      </a:lnTo>
                      <a:lnTo>
                        <a:pt x="17" y="509"/>
                      </a:lnTo>
                      <a:lnTo>
                        <a:pt x="17" y="507"/>
                      </a:lnTo>
                      <a:lnTo>
                        <a:pt x="19" y="507"/>
                      </a:lnTo>
                      <a:lnTo>
                        <a:pt x="17" y="505"/>
                      </a:lnTo>
                      <a:lnTo>
                        <a:pt x="17" y="504"/>
                      </a:lnTo>
                      <a:lnTo>
                        <a:pt x="17" y="502"/>
                      </a:lnTo>
                      <a:lnTo>
                        <a:pt x="19" y="502"/>
                      </a:lnTo>
                      <a:lnTo>
                        <a:pt x="19" y="500"/>
                      </a:lnTo>
                      <a:lnTo>
                        <a:pt x="19" y="498"/>
                      </a:lnTo>
                      <a:lnTo>
                        <a:pt x="21" y="498"/>
                      </a:lnTo>
                      <a:lnTo>
                        <a:pt x="21" y="496"/>
                      </a:lnTo>
                      <a:lnTo>
                        <a:pt x="21" y="494"/>
                      </a:lnTo>
                      <a:lnTo>
                        <a:pt x="23" y="494"/>
                      </a:lnTo>
                      <a:lnTo>
                        <a:pt x="23" y="492"/>
                      </a:lnTo>
                      <a:lnTo>
                        <a:pt x="23" y="490"/>
                      </a:lnTo>
                      <a:lnTo>
                        <a:pt x="21" y="490"/>
                      </a:lnTo>
                      <a:lnTo>
                        <a:pt x="21" y="488"/>
                      </a:lnTo>
                      <a:lnTo>
                        <a:pt x="23" y="488"/>
                      </a:lnTo>
                      <a:lnTo>
                        <a:pt x="23" y="486"/>
                      </a:lnTo>
                      <a:lnTo>
                        <a:pt x="25" y="484"/>
                      </a:lnTo>
                      <a:lnTo>
                        <a:pt x="25" y="482"/>
                      </a:lnTo>
                      <a:lnTo>
                        <a:pt x="27" y="482"/>
                      </a:lnTo>
                      <a:lnTo>
                        <a:pt x="27" y="480"/>
                      </a:lnTo>
                      <a:lnTo>
                        <a:pt x="29" y="480"/>
                      </a:lnTo>
                      <a:lnTo>
                        <a:pt x="29" y="479"/>
                      </a:lnTo>
                      <a:lnTo>
                        <a:pt x="29" y="477"/>
                      </a:lnTo>
                      <a:lnTo>
                        <a:pt x="29" y="475"/>
                      </a:lnTo>
                      <a:lnTo>
                        <a:pt x="31" y="475"/>
                      </a:lnTo>
                      <a:lnTo>
                        <a:pt x="29" y="475"/>
                      </a:lnTo>
                      <a:lnTo>
                        <a:pt x="31" y="475"/>
                      </a:lnTo>
                      <a:lnTo>
                        <a:pt x="31" y="473"/>
                      </a:lnTo>
                      <a:lnTo>
                        <a:pt x="31" y="471"/>
                      </a:lnTo>
                      <a:lnTo>
                        <a:pt x="33" y="471"/>
                      </a:lnTo>
                      <a:lnTo>
                        <a:pt x="33" y="469"/>
                      </a:lnTo>
                      <a:lnTo>
                        <a:pt x="33" y="467"/>
                      </a:lnTo>
                      <a:lnTo>
                        <a:pt x="33" y="465"/>
                      </a:lnTo>
                      <a:lnTo>
                        <a:pt x="33" y="463"/>
                      </a:lnTo>
                      <a:lnTo>
                        <a:pt x="33" y="461"/>
                      </a:lnTo>
                      <a:lnTo>
                        <a:pt x="33" y="459"/>
                      </a:lnTo>
                      <a:lnTo>
                        <a:pt x="31" y="459"/>
                      </a:lnTo>
                      <a:lnTo>
                        <a:pt x="31" y="457"/>
                      </a:lnTo>
                      <a:lnTo>
                        <a:pt x="31" y="456"/>
                      </a:lnTo>
                      <a:lnTo>
                        <a:pt x="33" y="456"/>
                      </a:lnTo>
                      <a:lnTo>
                        <a:pt x="33" y="454"/>
                      </a:lnTo>
                      <a:lnTo>
                        <a:pt x="33" y="452"/>
                      </a:lnTo>
                      <a:lnTo>
                        <a:pt x="31" y="452"/>
                      </a:lnTo>
                      <a:lnTo>
                        <a:pt x="31" y="450"/>
                      </a:lnTo>
                      <a:lnTo>
                        <a:pt x="31" y="448"/>
                      </a:lnTo>
                      <a:lnTo>
                        <a:pt x="33" y="448"/>
                      </a:lnTo>
                      <a:lnTo>
                        <a:pt x="34" y="448"/>
                      </a:lnTo>
                      <a:lnTo>
                        <a:pt x="34" y="446"/>
                      </a:lnTo>
                      <a:lnTo>
                        <a:pt x="34" y="444"/>
                      </a:lnTo>
                      <a:lnTo>
                        <a:pt x="36" y="444"/>
                      </a:lnTo>
                      <a:lnTo>
                        <a:pt x="36" y="442"/>
                      </a:lnTo>
                      <a:lnTo>
                        <a:pt x="38" y="442"/>
                      </a:lnTo>
                      <a:lnTo>
                        <a:pt x="40" y="442"/>
                      </a:lnTo>
                      <a:lnTo>
                        <a:pt x="40" y="440"/>
                      </a:lnTo>
                      <a:lnTo>
                        <a:pt x="42" y="440"/>
                      </a:lnTo>
                      <a:lnTo>
                        <a:pt x="40" y="440"/>
                      </a:lnTo>
                      <a:lnTo>
                        <a:pt x="42" y="438"/>
                      </a:lnTo>
                      <a:lnTo>
                        <a:pt x="42" y="436"/>
                      </a:lnTo>
                      <a:lnTo>
                        <a:pt x="40" y="436"/>
                      </a:lnTo>
                      <a:lnTo>
                        <a:pt x="40" y="434"/>
                      </a:lnTo>
                      <a:lnTo>
                        <a:pt x="40" y="432"/>
                      </a:lnTo>
                      <a:lnTo>
                        <a:pt x="40" y="431"/>
                      </a:lnTo>
                      <a:lnTo>
                        <a:pt x="40" y="429"/>
                      </a:lnTo>
                      <a:lnTo>
                        <a:pt x="42" y="429"/>
                      </a:lnTo>
                      <a:lnTo>
                        <a:pt x="44" y="429"/>
                      </a:lnTo>
                      <a:lnTo>
                        <a:pt x="44" y="427"/>
                      </a:lnTo>
                      <a:lnTo>
                        <a:pt x="44" y="425"/>
                      </a:lnTo>
                      <a:lnTo>
                        <a:pt x="46" y="425"/>
                      </a:lnTo>
                      <a:lnTo>
                        <a:pt x="46" y="423"/>
                      </a:lnTo>
                      <a:lnTo>
                        <a:pt x="48" y="423"/>
                      </a:lnTo>
                      <a:lnTo>
                        <a:pt x="48" y="421"/>
                      </a:lnTo>
                      <a:lnTo>
                        <a:pt x="50" y="421"/>
                      </a:lnTo>
                      <a:lnTo>
                        <a:pt x="50" y="423"/>
                      </a:lnTo>
                      <a:lnTo>
                        <a:pt x="50" y="421"/>
                      </a:lnTo>
                      <a:lnTo>
                        <a:pt x="52" y="419"/>
                      </a:lnTo>
                      <a:lnTo>
                        <a:pt x="52" y="417"/>
                      </a:lnTo>
                      <a:lnTo>
                        <a:pt x="52" y="415"/>
                      </a:lnTo>
                      <a:lnTo>
                        <a:pt x="52" y="413"/>
                      </a:lnTo>
                      <a:lnTo>
                        <a:pt x="54" y="413"/>
                      </a:lnTo>
                      <a:lnTo>
                        <a:pt x="54" y="411"/>
                      </a:lnTo>
                      <a:lnTo>
                        <a:pt x="54" y="409"/>
                      </a:lnTo>
                      <a:lnTo>
                        <a:pt x="56" y="409"/>
                      </a:lnTo>
                      <a:lnTo>
                        <a:pt x="56" y="408"/>
                      </a:lnTo>
                      <a:lnTo>
                        <a:pt x="56" y="406"/>
                      </a:lnTo>
                      <a:lnTo>
                        <a:pt x="58" y="406"/>
                      </a:lnTo>
                      <a:lnTo>
                        <a:pt x="58" y="404"/>
                      </a:lnTo>
                      <a:lnTo>
                        <a:pt x="58" y="402"/>
                      </a:lnTo>
                      <a:lnTo>
                        <a:pt x="59" y="402"/>
                      </a:lnTo>
                      <a:lnTo>
                        <a:pt x="61" y="402"/>
                      </a:lnTo>
                      <a:lnTo>
                        <a:pt x="61" y="400"/>
                      </a:lnTo>
                      <a:lnTo>
                        <a:pt x="63" y="400"/>
                      </a:lnTo>
                      <a:lnTo>
                        <a:pt x="63" y="398"/>
                      </a:lnTo>
                      <a:lnTo>
                        <a:pt x="65" y="398"/>
                      </a:lnTo>
                      <a:lnTo>
                        <a:pt x="65" y="396"/>
                      </a:lnTo>
                      <a:lnTo>
                        <a:pt x="65" y="394"/>
                      </a:lnTo>
                      <a:lnTo>
                        <a:pt x="65" y="392"/>
                      </a:lnTo>
                      <a:lnTo>
                        <a:pt x="67" y="392"/>
                      </a:lnTo>
                      <a:lnTo>
                        <a:pt x="69" y="392"/>
                      </a:lnTo>
                      <a:lnTo>
                        <a:pt x="67" y="392"/>
                      </a:lnTo>
                      <a:lnTo>
                        <a:pt x="67" y="390"/>
                      </a:lnTo>
                      <a:lnTo>
                        <a:pt x="65" y="390"/>
                      </a:lnTo>
                      <a:lnTo>
                        <a:pt x="65" y="388"/>
                      </a:lnTo>
                      <a:lnTo>
                        <a:pt x="65" y="386"/>
                      </a:lnTo>
                      <a:lnTo>
                        <a:pt x="67" y="384"/>
                      </a:lnTo>
                      <a:lnTo>
                        <a:pt x="67" y="383"/>
                      </a:lnTo>
                      <a:lnTo>
                        <a:pt x="69" y="383"/>
                      </a:lnTo>
                      <a:lnTo>
                        <a:pt x="69" y="381"/>
                      </a:lnTo>
                      <a:lnTo>
                        <a:pt x="71" y="381"/>
                      </a:lnTo>
                      <a:lnTo>
                        <a:pt x="71" y="379"/>
                      </a:lnTo>
                      <a:lnTo>
                        <a:pt x="73" y="377"/>
                      </a:lnTo>
                      <a:lnTo>
                        <a:pt x="75" y="377"/>
                      </a:lnTo>
                      <a:lnTo>
                        <a:pt x="75" y="379"/>
                      </a:lnTo>
                      <a:lnTo>
                        <a:pt x="77" y="379"/>
                      </a:lnTo>
                      <a:lnTo>
                        <a:pt x="77" y="377"/>
                      </a:lnTo>
                      <a:lnTo>
                        <a:pt x="77" y="375"/>
                      </a:lnTo>
                      <a:lnTo>
                        <a:pt x="79" y="375"/>
                      </a:lnTo>
                      <a:lnTo>
                        <a:pt x="79" y="373"/>
                      </a:lnTo>
                      <a:lnTo>
                        <a:pt x="81" y="373"/>
                      </a:lnTo>
                      <a:lnTo>
                        <a:pt x="81" y="371"/>
                      </a:lnTo>
                      <a:lnTo>
                        <a:pt x="81" y="369"/>
                      </a:lnTo>
                      <a:lnTo>
                        <a:pt x="81" y="367"/>
                      </a:lnTo>
                      <a:lnTo>
                        <a:pt x="81" y="365"/>
                      </a:lnTo>
                      <a:lnTo>
                        <a:pt x="82" y="363"/>
                      </a:lnTo>
                      <a:lnTo>
                        <a:pt x="84" y="361"/>
                      </a:lnTo>
                      <a:lnTo>
                        <a:pt x="84" y="360"/>
                      </a:lnTo>
                      <a:lnTo>
                        <a:pt x="84" y="358"/>
                      </a:lnTo>
                      <a:lnTo>
                        <a:pt x="84" y="356"/>
                      </a:lnTo>
                      <a:lnTo>
                        <a:pt x="82" y="356"/>
                      </a:lnTo>
                      <a:lnTo>
                        <a:pt x="84" y="354"/>
                      </a:lnTo>
                      <a:lnTo>
                        <a:pt x="84" y="352"/>
                      </a:lnTo>
                      <a:lnTo>
                        <a:pt x="84" y="350"/>
                      </a:lnTo>
                      <a:lnTo>
                        <a:pt x="86" y="350"/>
                      </a:lnTo>
                      <a:lnTo>
                        <a:pt x="88" y="350"/>
                      </a:lnTo>
                      <a:lnTo>
                        <a:pt x="88" y="352"/>
                      </a:lnTo>
                      <a:lnTo>
                        <a:pt x="88" y="350"/>
                      </a:lnTo>
                      <a:lnTo>
                        <a:pt x="90" y="350"/>
                      </a:lnTo>
                      <a:lnTo>
                        <a:pt x="90" y="348"/>
                      </a:lnTo>
                      <a:lnTo>
                        <a:pt x="90" y="346"/>
                      </a:lnTo>
                      <a:lnTo>
                        <a:pt x="92" y="346"/>
                      </a:lnTo>
                      <a:lnTo>
                        <a:pt x="94" y="344"/>
                      </a:lnTo>
                      <a:lnTo>
                        <a:pt x="96" y="344"/>
                      </a:lnTo>
                      <a:lnTo>
                        <a:pt x="96" y="342"/>
                      </a:lnTo>
                      <a:lnTo>
                        <a:pt x="96" y="340"/>
                      </a:lnTo>
                      <a:lnTo>
                        <a:pt x="98" y="340"/>
                      </a:lnTo>
                      <a:lnTo>
                        <a:pt x="98" y="338"/>
                      </a:lnTo>
                      <a:lnTo>
                        <a:pt x="100" y="338"/>
                      </a:lnTo>
                      <a:lnTo>
                        <a:pt x="100" y="336"/>
                      </a:lnTo>
                      <a:lnTo>
                        <a:pt x="98" y="336"/>
                      </a:lnTo>
                      <a:lnTo>
                        <a:pt x="96" y="336"/>
                      </a:lnTo>
                      <a:lnTo>
                        <a:pt x="96" y="335"/>
                      </a:lnTo>
                      <a:lnTo>
                        <a:pt x="96" y="333"/>
                      </a:lnTo>
                      <a:lnTo>
                        <a:pt x="94" y="333"/>
                      </a:lnTo>
                      <a:lnTo>
                        <a:pt x="96" y="333"/>
                      </a:lnTo>
                      <a:lnTo>
                        <a:pt x="96" y="331"/>
                      </a:lnTo>
                      <a:lnTo>
                        <a:pt x="96" y="329"/>
                      </a:lnTo>
                      <a:lnTo>
                        <a:pt x="96" y="327"/>
                      </a:lnTo>
                      <a:lnTo>
                        <a:pt x="98" y="327"/>
                      </a:lnTo>
                      <a:lnTo>
                        <a:pt x="100" y="325"/>
                      </a:lnTo>
                      <a:lnTo>
                        <a:pt x="100" y="323"/>
                      </a:lnTo>
                      <a:lnTo>
                        <a:pt x="102" y="321"/>
                      </a:lnTo>
                      <a:lnTo>
                        <a:pt x="102" y="323"/>
                      </a:lnTo>
                      <a:lnTo>
                        <a:pt x="104" y="323"/>
                      </a:lnTo>
                      <a:lnTo>
                        <a:pt x="104" y="321"/>
                      </a:lnTo>
                      <a:lnTo>
                        <a:pt x="104" y="319"/>
                      </a:lnTo>
                      <a:lnTo>
                        <a:pt x="106" y="319"/>
                      </a:lnTo>
                      <a:lnTo>
                        <a:pt x="107" y="319"/>
                      </a:lnTo>
                      <a:lnTo>
                        <a:pt x="107" y="317"/>
                      </a:lnTo>
                      <a:lnTo>
                        <a:pt x="109" y="317"/>
                      </a:lnTo>
                      <a:lnTo>
                        <a:pt x="111" y="317"/>
                      </a:lnTo>
                      <a:lnTo>
                        <a:pt x="111" y="315"/>
                      </a:lnTo>
                      <a:lnTo>
                        <a:pt x="111" y="313"/>
                      </a:lnTo>
                      <a:lnTo>
                        <a:pt x="111" y="312"/>
                      </a:lnTo>
                      <a:lnTo>
                        <a:pt x="111" y="310"/>
                      </a:lnTo>
                      <a:lnTo>
                        <a:pt x="113" y="308"/>
                      </a:lnTo>
                      <a:lnTo>
                        <a:pt x="113" y="306"/>
                      </a:lnTo>
                      <a:lnTo>
                        <a:pt x="115" y="306"/>
                      </a:lnTo>
                      <a:lnTo>
                        <a:pt x="115" y="304"/>
                      </a:lnTo>
                      <a:lnTo>
                        <a:pt x="117" y="304"/>
                      </a:lnTo>
                      <a:lnTo>
                        <a:pt x="117" y="302"/>
                      </a:lnTo>
                      <a:lnTo>
                        <a:pt x="119" y="300"/>
                      </a:lnTo>
                      <a:lnTo>
                        <a:pt x="121" y="300"/>
                      </a:lnTo>
                      <a:lnTo>
                        <a:pt x="121" y="298"/>
                      </a:lnTo>
                      <a:lnTo>
                        <a:pt x="121" y="296"/>
                      </a:lnTo>
                      <a:lnTo>
                        <a:pt x="123" y="296"/>
                      </a:lnTo>
                      <a:lnTo>
                        <a:pt x="121" y="296"/>
                      </a:lnTo>
                      <a:lnTo>
                        <a:pt x="121" y="294"/>
                      </a:lnTo>
                      <a:lnTo>
                        <a:pt x="121" y="292"/>
                      </a:lnTo>
                      <a:lnTo>
                        <a:pt x="123" y="292"/>
                      </a:lnTo>
                      <a:lnTo>
                        <a:pt x="125" y="292"/>
                      </a:lnTo>
                      <a:lnTo>
                        <a:pt x="125" y="290"/>
                      </a:lnTo>
                      <a:lnTo>
                        <a:pt x="127" y="290"/>
                      </a:lnTo>
                      <a:lnTo>
                        <a:pt x="129" y="287"/>
                      </a:lnTo>
                      <a:lnTo>
                        <a:pt x="129" y="285"/>
                      </a:lnTo>
                      <a:lnTo>
                        <a:pt x="129" y="283"/>
                      </a:lnTo>
                      <a:lnTo>
                        <a:pt x="130" y="283"/>
                      </a:lnTo>
                      <a:lnTo>
                        <a:pt x="130" y="281"/>
                      </a:lnTo>
                      <a:lnTo>
                        <a:pt x="132" y="281"/>
                      </a:lnTo>
                      <a:lnTo>
                        <a:pt x="134" y="281"/>
                      </a:lnTo>
                      <a:lnTo>
                        <a:pt x="134" y="279"/>
                      </a:lnTo>
                      <a:lnTo>
                        <a:pt x="136" y="279"/>
                      </a:lnTo>
                      <a:lnTo>
                        <a:pt x="136" y="277"/>
                      </a:lnTo>
                      <a:lnTo>
                        <a:pt x="136" y="275"/>
                      </a:lnTo>
                      <a:lnTo>
                        <a:pt x="134" y="275"/>
                      </a:lnTo>
                      <a:lnTo>
                        <a:pt x="134" y="273"/>
                      </a:lnTo>
                      <a:lnTo>
                        <a:pt x="136" y="273"/>
                      </a:lnTo>
                      <a:lnTo>
                        <a:pt x="136" y="271"/>
                      </a:lnTo>
                      <a:lnTo>
                        <a:pt x="136" y="269"/>
                      </a:lnTo>
                      <a:lnTo>
                        <a:pt x="136" y="267"/>
                      </a:lnTo>
                      <a:lnTo>
                        <a:pt x="138" y="265"/>
                      </a:lnTo>
                      <a:lnTo>
                        <a:pt x="136" y="265"/>
                      </a:lnTo>
                      <a:lnTo>
                        <a:pt x="136" y="264"/>
                      </a:lnTo>
                      <a:lnTo>
                        <a:pt x="138" y="262"/>
                      </a:lnTo>
                      <a:lnTo>
                        <a:pt x="138" y="260"/>
                      </a:lnTo>
                      <a:lnTo>
                        <a:pt x="138" y="258"/>
                      </a:lnTo>
                      <a:lnTo>
                        <a:pt x="138" y="256"/>
                      </a:lnTo>
                      <a:lnTo>
                        <a:pt x="138" y="254"/>
                      </a:lnTo>
                      <a:lnTo>
                        <a:pt x="138" y="252"/>
                      </a:lnTo>
                      <a:lnTo>
                        <a:pt x="140" y="250"/>
                      </a:lnTo>
                      <a:lnTo>
                        <a:pt x="140" y="248"/>
                      </a:lnTo>
                      <a:lnTo>
                        <a:pt x="140" y="246"/>
                      </a:lnTo>
                      <a:lnTo>
                        <a:pt x="142" y="246"/>
                      </a:lnTo>
                      <a:lnTo>
                        <a:pt x="142" y="244"/>
                      </a:lnTo>
                      <a:lnTo>
                        <a:pt x="142" y="242"/>
                      </a:lnTo>
                      <a:lnTo>
                        <a:pt x="142" y="240"/>
                      </a:lnTo>
                      <a:lnTo>
                        <a:pt x="140" y="239"/>
                      </a:lnTo>
                      <a:lnTo>
                        <a:pt x="142" y="237"/>
                      </a:lnTo>
                      <a:lnTo>
                        <a:pt x="142" y="235"/>
                      </a:lnTo>
                      <a:lnTo>
                        <a:pt x="142" y="233"/>
                      </a:lnTo>
                      <a:lnTo>
                        <a:pt x="142" y="231"/>
                      </a:lnTo>
                      <a:lnTo>
                        <a:pt x="144" y="231"/>
                      </a:lnTo>
                      <a:lnTo>
                        <a:pt x="144" y="229"/>
                      </a:lnTo>
                      <a:lnTo>
                        <a:pt x="146" y="229"/>
                      </a:lnTo>
                      <a:lnTo>
                        <a:pt x="146" y="227"/>
                      </a:lnTo>
                      <a:lnTo>
                        <a:pt x="148" y="227"/>
                      </a:lnTo>
                      <a:lnTo>
                        <a:pt x="150" y="225"/>
                      </a:lnTo>
                      <a:lnTo>
                        <a:pt x="152" y="225"/>
                      </a:lnTo>
                      <a:lnTo>
                        <a:pt x="152" y="223"/>
                      </a:lnTo>
                      <a:lnTo>
                        <a:pt x="152" y="221"/>
                      </a:lnTo>
                      <a:lnTo>
                        <a:pt x="154" y="221"/>
                      </a:lnTo>
                      <a:lnTo>
                        <a:pt x="155" y="219"/>
                      </a:lnTo>
                      <a:lnTo>
                        <a:pt x="155" y="217"/>
                      </a:lnTo>
                      <a:lnTo>
                        <a:pt x="155" y="216"/>
                      </a:lnTo>
                      <a:lnTo>
                        <a:pt x="155" y="214"/>
                      </a:lnTo>
                      <a:lnTo>
                        <a:pt x="157" y="212"/>
                      </a:lnTo>
                      <a:lnTo>
                        <a:pt x="157" y="210"/>
                      </a:lnTo>
                      <a:lnTo>
                        <a:pt x="157" y="208"/>
                      </a:lnTo>
                      <a:lnTo>
                        <a:pt x="157" y="206"/>
                      </a:lnTo>
                      <a:lnTo>
                        <a:pt x="159" y="206"/>
                      </a:lnTo>
                      <a:lnTo>
                        <a:pt x="159" y="204"/>
                      </a:lnTo>
                      <a:lnTo>
                        <a:pt x="161" y="204"/>
                      </a:lnTo>
                      <a:lnTo>
                        <a:pt x="163" y="202"/>
                      </a:lnTo>
                      <a:lnTo>
                        <a:pt x="165" y="200"/>
                      </a:lnTo>
                      <a:lnTo>
                        <a:pt x="165" y="198"/>
                      </a:lnTo>
                      <a:lnTo>
                        <a:pt x="167" y="198"/>
                      </a:lnTo>
                      <a:lnTo>
                        <a:pt x="167" y="196"/>
                      </a:lnTo>
                      <a:lnTo>
                        <a:pt x="169" y="196"/>
                      </a:lnTo>
                      <a:lnTo>
                        <a:pt x="171" y="196"/>
                      </a:lnTo>
                      <a:lnTo>
                        <a:pt x="171" y="194"/>
                      </a:lnTo>
                      <a:lnTo>
                        <a:pt x="171" y="192"/>
                      </a:lnTo>
                      <a:lnTo>
                        <a:pt x="173" y="192"/>
                      </a:lnTo>
                      <a:lnTo>
                        <a:pt x="175" y="192"/>
                      </a:lnTo>
                      <a:lnTo>
                        <a:pt x="177" y="192"/>
                      </a:lnTo>
                      <a:lnTo>
                        <a:pt x="178" y="192"/>
                      </a:lnTo>
                      <a:lnTo>
                        <a:pt x="180" y="192"/>
                      </a:lnTo>
                      <a:lnTo>
                        <a:pt x="182" y="192"/>
                      </a:lnTo>
                      <a:lnTo>
                        <a:pt x="182" y="191"/>
                      </a:lnTo>
                      <a:lnTo>
                        <a:pt x="184" y="191"/>
                      </a:lnTo>
                      <a:lnTo>
                        <a:pt x="184" y="189"/>
                      </a:lnTo>
                      <a:lnTo>
                        <a:pt x="184" y="187"/>
                      </a:lnTo>
                      <a:lnTo>
                        <a:pt x="186" y="187"/>
                      </a:lnTo>
                      <a:lnTo>
                        <a:pt x="186" y="185"/>
                      </a:lnTo>
                      <a:lnTo>
                        <a:pt x="184" y="185"/>
                      </a:lnTo>
                      <a:lnTo>
                        <a:pt x="184" y="183"/>
                      </a:lnTo>
                      <a:lnTo>
                        <a:pt x="184" y="181"/>
                      </a:lnTo>
                      <a:lnTo>
                        <a:pt x="184" y="179"/>
                      </a:lnTo>
                      <a:lnTo>
                        <a:pt x="184" y="177"/>
                      </a:lnTo>
                      <a:lnTo>
                        <a:pt x="184" y="175"/>
                      </a:lnTo>
                      <a:lnTo>
                        <a:pt x="186" y="173"/>
                      </a:lnTo>
                      <a:lnTo>
                        <a:pt x="188" y="171"/>
                      </a:lnTo>
                      <a:lnTo>
                        <a:pt x="188" y="169"/>
                      </a:lnTo>
                      <a:lnTo>
                        <a:pt x="190" y="169"/>
                      </a:lnTo>
                      <a:lnTo>
                        <a:pt x="190" y="168"/>
                      </a:lnTo>
                      <a:lnTo>
                        <a:pt x="192" y="168"/>
                      </a:lnTo>
                      <a:lnTo>
                        <a:pt x="192" y="166"/>
                      </a:lnTo>
                      <a:lnTo>
                        <a:pt x="194" y="166"/>
                      </a:lnTo>
                      <a:lnTo>
                        <a:pt x="194" y="164"/>
                      </a:lnTo>
                      <a:lnTo>
                        <a:pt x="194" y="162"/>
                      </a:lnTo>
                      <a:lnTo>
                        <a:pt x="192" y="162"/>
                      </a:lnTo>
                      <a:lnTo>
                        <a:pt x="194" y="162"/>
                      </a:lnTo>
                      <a:lnTo>
                        <a:pt x="194" y="160"/>
                      </a:lnTo>
                      <a:lnTo>
                        <a:pt x="194" y="158"/>
                      </a:lnTo>
                      <a:lnTo>
                        <a:pt x="196" y="158"/>
                      </a:lnTo>
                      <a:lnTo>
                        <a:pt x="194" y="158"/>
                      </a:lnTo>
                      <a:lnTo>
                        <a:pt x="194" y="156"/>
                      </a:lnTo>
                      <a:lnTo>
                        <a:pt x="194" y="154"/>
                      </a:lnTo>
                      <a:lnTo>
                        <a:pt x="192" y="154"/>
                      </a:lnTo>
                      <a:lnTo>
                        <a:pt x="192" y="152"/>
                      </a:lnTo>
                      <a:lnTo>
                        <a:pt x="194" y="152"/>
                      </a:lnTo>
                      <a:lnTo>
                        <a:pt x="194" y="150"/>
                      </a:lnTo>
                      <a:lnTo>
                        <a:pt x="196" y="150"/>
                      </a:lnTo>
                      <a:lnTo>
                        <a:pt x="196" y="148"/>
                      </a:lnTo>
                      <a:lnTo>
                        <a:pt x="196" y="146"/>
                      </a:lnTo>
                      <a:lnTo>
                        <a:pt x="196" y="144"/>
                      </a:lnTo>
                      <a:lnTo>
                        <a:pt x="196" y="143"/>
                      </a:lnTo>
                      <a:lnTo>
                        <a:pt x="196" y="141"/>
                      </a:lnTo>
                      <a:lnTo>
                        <a:pt x="196" y="139"/>
                      </a:lnTo>
                      <a:lnTo>
                        <a:pt x="198" y="137"/>
                      </a:lnTo>
                      <a:lnTo>
                        <a:pt x="198" y="135"/>
                      </a:lnTo>
                      <a:lnTo>
                        <a:pt x="200" y="133"/>
                      </a:lnTo>
                      <a:lnTo>
                        <a:pt x="202" y="133"/>
                      </a:lnTo>
                      <a:lnTo>
                        <a:pt x="202" y="131"/>
                      </a:lnTo>
                      <a:lnTo>
                        <a:pt x="202" y="129"/>
                      </a:lnTo>
                      <a:lnTo>
                        <a:pt x="202" y="127"/>
                      </a:lnTo>
                      <a:lnTo>
                        <a:pt x="203" y="127"/>
                      </a:lnTo>
                      <a:lnTo>
                        <a:pt x="205" y="127"/>
                      </a:lnTo>
                      <a:lnTo>
                        <a:pt x="205" y="125"/>
                      </a:lnTo>
                      <a:lnTo>
                        <a:pt x="207" y="125"/>
                      </a:lnTo>
                      <a:lnTo>
                        <a:pt x="207" y="123"/>
                      </a:lnTo>
                      <a:lnTo>
                        <a:pt x="209" y="123"/>
                      </a:lnTo>
                      <a:lnTo>
                        <a:pt x="209" y="121"/>
                      </a:lnTo>
                      <a:lnTo>
                        <a:pt x="211" y="121"/>
                      </a:lnTo>
                      <a:lnTo>
                        <a:pt x="211" y="119"/>
                      </a:lnTo>
                      <a:lnTo>
                        <a:pt x="211" y="118"/>
                      </a:lnTo>
                      <a:lnTo>
                        <a:pt x="211" y="116"/>
                      </a:lnTo>
                      <a:lnTo>
                        <a:pt x="211" y="114"/>
                      </a:lnTo>
                      <a:lnTo>
                        <a:pt x="209" y="114"/>
                      </a:lnTo>
                      <a:lnTo>
                        <a:pt x="207" y="114"/>
                      </a:lnTo>
                      <a:lnTo>
                        <a:pt x="207" y="112"/>
                      </a:lnTo>
                      <a:lnTo>
                        <a:pt x="205" y="112"/>
                      </a:lnTo>
                      <a:lnTo>
                        <a:pt x="205" y="110"/>
                      </a:lnTo>
                      <a:lnTo>
                        <a:pt x="205" y="108"/>
                      </a:lnTo>
                      <a:lnTo>
                        <a:pt x="203" y="108"/>
                      </a:lnTo>
                      <a:lnTo>
                        <a:pt x="203" y="106"/>
                      </a:lnTo>
                      <a:lnTo>
                        <a:pt x="203" y="104"/>
                      </a:lnTo>
                      <a:lnTo>
                        <a:pt x="203" y="102"/>
                      </a:lnTo>
                      <a:lnTo>
                        <a:pt x="202" y="102"/>
                      </a:lnTo>
                      <a:lnTo>
                        <a:pt x="202" y="100"/>
                      </a:lnTo>
                      <a:lnTo>
                        <a:pt x="203" y="100"/>
                      </a:lnTo>
                      <a:lnTo>
                        <a:pt x="203" y="98"/>
                      </a:lnTo>
                      <a:lnTo>
                        <a:pt x="202" y="98"/>
                      </a:lnTo>
                      <a:lnTo>
                        <a:pt x="202" y="96"/>
                      </a:lnTo>
                      <a:lnTo>
                        <a:pt x="202" y="95"/>
                      </a:lnTo>
                      <a:lnTo>
                        <a:pt x="203" y="95"/>
                      </a:lnTo>
                      <a:lnTo>
                        <a:pt x="205" y="95"/>
                      </a:lnTo>
                      <a:lnTo>
                        <a:pt x="205" y="93"/>
                      </a:lnTo>
                      <a:lnTo>
                        <a:pt x="207" y="93"/>
                      </a:lnTo>
                      <a:lnTo>
                        <a:pt x="207" y="91"/>
                      </a:lnTo>
                      <a:lnTo>
                        <a:pt x="209" y="89"/>
                      </a:lnTo>
                      <a:lnTo>
                        <a:pt x="209" y="87"/>
                      </a:lnTo>
                      <a:lnTo>
                        <a:pt x="211" y="87"/>
                      </a:lnTo>
                      <a:lnTo>
                        <a:pt x="211" y="85"/>
                      </a:lnTo>
                      <a:lnTo>
                        <a:pt x="211" y="83"/>
                      </a:lnTo>
                      <a:lnTo>
                        <a:pt x="211" y="81"/>
                      </a:lnTo>
                      <a:lnTo>
                        <a:pt x="211" y="79"/>
                      </a:lnTo>
                      <a:lnTo>
                        <a:pt x="211" y="77"/>
                      </a:lnTo>
                      <a:lnTo>
                        <a:pt x="209" y="75"/>
                      </a:lnTo>
                      <a:lnTo>
                        <a:pt x="207" y="73"/>
                      </a:lnTo>
                      <a:lnTo>
                        <a:pt x="205" y="73"/>
                      </a:lnTo>
                      <a:lnTo>
                        <a:pt x="205" y="71"/>
                      </a:lnTo>
                      <a:lnTo>
                        <a:pt x="203" y="71"/>
                      </a:lnTo>
                      <a:lnTo>
                        <a:pt x="203" y="70"/>
                      </a:lnTo>
                      <a:lnTo>
                        <a:pt x="203" y="68"/>
                      </a:lnTo>
                      <a:lnTo>
                        <a:pt x="205" y="68"/>
                      </a:lnTo>
                      <a:lnTo>
                        <a:pt x="203" y="68"/>
                      </a:lnTo>
                      <a:lnTo>
                        <a:pt x="205" y="68"/>
                      </a:lnTo>
                      <a:lnTo>
                        <a:pt x="205" y="66"/>
                      </a:lnTo>
                      <a:lnTo>
                        <a:pt x="205" y="64"/>
                      </a:lnTo>
                      <a:lnTo>
                        <a:pt x="207" y="64"/>
                      </a:lnTo>
                      <a:lnTo>
                        <a:pt x="207" y="62"/>
                      </a:lnTo>
                      <a:lnTo>
                        <a:pt x="209" y="62"/>
                      </a:lnTo>
                      <a:lnTo>
                        <a:pt x="209" y="60"/>
                      </a:lnTo>
                      <a:lnTo>
                        <a:pt x="211" y="60"/>
                      </a:lnTo>
                      <a:lnTo>
                        <a:pt x="211" y="58"/>
                      </a:lnTo>
                      <a:lnTo>
                        <a:pt x="213" y="58"/>
                      </a:lnTo>
                      <a:lnTo>
                        <a:pt x="213" y="56"/>
                      </a:lnTo>
                      <a:lnTo>
                        <a:pt x="215" y="56"/>
                      </a:lnTo>
                      <a:lnTo>
                        <a:pt x="215" y="54"/>
                      </a:lnTo>
                      <a:lnTo>
                        <a:pt x="217" y="54"/>
                      </a:lnTo>
                      <a:lnTo>
                        <a:pt x="217" y="52"/>
                      </a:lnTo>
                      <a:lnTo>
                        <a:pt x="219" y="52"/>
                      </a:lnTo>
                      <a:lnTo>
                        <a:pt x="219" y="50"/>
                      </a:lnTo>
                      <a:lnTo>
                        <a:pt x="221" y="50"/>
                      </a:lnTo>
                      <a:lnTo>
                        <a:pt x="221" y="48"/>
                      </a:lnTo>
                      <a:lnTo>
                        <a:pt x="223" y="48"/>
                      </a:lnTo>
                      <a:lnTo>
                        <a:pt x="225" y="48"/>
                      </a:lnTo>
                      <a:lnTo>
                        <a:pt x="225" y="50"/>
                      </a:lnTo>
                      <a:lnTo>
                        <a:pt x="226" y="50"/>
                      </a:lnTo>
                      <a:lnTo>
                        <a:pt x="228" y="50"/>
                      </a:lnTo>
                      <a:lnTo>
                        <a:pt x="230" y="52"/>
                      </a:lnTo>
                      <a:lnTo>
                        <a:pt x="232" y="52"/>
                      </a:lnTo>
                      <a:lnTo>
                        <a:pt x="234" y="52"/>
                      </a:lnTo>
                      <a:lnTo>
                        <a:pt x="234" y="50"/>
                      </a:lnTo>
                      <a:lnTo>
                        <a:pt x="236" y="50"/>
                      </a:lnTo>
                      <a:lnTo>
                        <a:pt x="238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42" y="48"/>
                      </a:lnTo>
                      <a:lnTo>
                        <a:pt x="242" y="47"/>
                      </a:lnTo>
                      <a:lnTo>
                        <a:pt x="242" y="45"/>
                      </a:lnTo>
                      <a:lnTo>
                        <a:pt x="244" y="45"/>
                      </a:lnTo>
                      <a:lnTo>
                        <a:pt x="242" y="45"/>
                      </a:lnTo>
                      <a:lnTo>
                        <a:pt x="244" y="43"/>
                      </a:lnTo>
                      <a:lnTo>
                        <a:pt x="246" y="43"/>
                      </a:lnTo>
                      <a:lnTo>
                        <a:pt x="248" y="43"/>
                      </a:lnTo>
                      <a:lnTo>
                        <a:pt x="250" y="43"/>
                      </a:lnTo>
                      <a:lnTo>
                        <a:pt x="250" y="41"/>
                      </a:lnTo>
                      <a:lnTo>
                        <a:pt x="251" y="41"/>
                      </a:lnTo>
                      <a:lnTo>
                        <a:pt x="253" y="41"/>
                      </a:lnTo>
                      <a:lnTo>
                        <a:pt x="255" y="41"/>
                      </a:lnTo>
                      <a:lnTo>
                        <a:pt x="257" y="41"/>
                      </a:lnTo>
                      <a:lnTo>
                        <a:pt x="257" y="43"/>
                      </a:lnTo>
                      <a:lnTo>
                        <a:pt x="259" y="43"/>
                      </a:lnTo>
                      <a:lnTo>
                        <a:pt x="259" y="45"/>
                      </a:lnTo>
                      <a:lnTo>
                        <a:pt x="261" y="45"/>
                      </a:lnTo>
                      <a:lnTo>
                        <a:pt x="263" y="45"/>
                      </a:lnTo>
                      <a:lnTo>
                        <a:pt x="263" y="43"/>
                      </a:lnTo>
                      <a:lnTo>
                        <a:pt x="265" y="43"/>
                      </a:lnTo>
                      <a:lnTo>
                        <a:pt x="267" y="43"/>
                      </a:lnTo>
                      <a:lnTo>
                        <a:pt x="267" y="41"/>
                      </a:lnTo>
                      <a:lnTo>
                        <a:pt x="267" y="43"/>
                      </a:lnTo>
                      <a:lnTo>
                        <a:pt x="265" y="43"/>
                      </a:lnTo>
                      <a:lnTo>
                        <a:pt x="265" y="41"/>
                      </a:lnTo>
                      <a:lnTo>
                        <a:pt x="267" y="41"/>
                      </a:lnTo>
                      <a:lnTo>
                        <a:pt x="265" y="41"/>
                      </a:lnTo>
                      <a:lnTo>
                        <a:pt x="267" y="41"/>
                      </a:lnTo>
                      <a:lnTo>
                        <a:pt x="267" y="39"/>
                      </a:lnTo>
                      <a:lnTo>
                        <a:pt x="265" y="39"/>
                      </a:lnTo>
                      <a:lnTo>
                        <a:pt x="267" y="39"/>
                      </a:lnTo>
                      <a:lnTo>
                        <a:pt x="267" y="37"/>
                      </a:lnTo>
                      <a:lnTo>
                        <a:pt x="269" y="37"/>
                      </a:lnTo>
                      <a:lnTo>
                        <a:pt x="269" y="35"/>
                      </a:lnTo>
                      <a:lnTo>
                        <a:pt x="269" y="33"/>
                      </a:lnTo>
                      <a:lnTo>
                        <a:pt x="269" y="31"/>
                      </a:lnTo>
                      <a:lnTo>
                        <a:pt x="271" y="31"/>
                      </a:lnTo>
                      <a:lnTo>
                        <a:pt x="271" y="29"/>
                      </a:lnTo>
                      <a:lnTo>
                        <a:pt x="273" y="29"/>
                      </a:lnTo>
                      <a:lnTo>
                        <a:pt x="273" y="27"/>
                      </a:lnTo>
                      <a:lnTo>
                        <a:pt x="274" y="27"/>
                      </a:lnTo>
                      <a:lnTo>
                        <a:pt x="274" y="25"/>
                      </a:lnTo>
                      <a:lnTo>
                        <a:pt x="274" y="23"/>
                      </a:lnTo>
                      <a:lnTo>
                        <a:pt x="276" y="23"/>
                      </a:lnTo>
                      <a:lnTo>
                        <a:pt x="276" y="22"/>
                      </a:lnTo>
                      <a:lnTo>
                        <a:pt x="278" y="22"/>
                      </a:lnTo>
                      <a:lnTo>
                        <a:pt x="278" y="20"/>
                      </a:lnTo>
                      <a:lnTo>
                        <a:pt x="280" y="20"/>
                      </a:lnTo>
                      <a:lnTo>
                        <a:pt x="280" y="18"/>
                      </a:lnTo>
                      <a:lnTo>
                        <a:pt x="280" y="16"/>
                      </a:lnTo>
                      <a:lnTo>
                        <a:pt x="280" y="14"/>
                      </a:lnTo>
                      <a:lnTo>
                        <a:pt x="282" y="14"/>
                      </a:lnTo>
                      <a:lnTo>
                        <a:pt x="282" y="12"/>
                      </a:lnTo>
                      <a:lnTo>
                        <a:pt x="284" y="12"/>
                      </a:lnTo>
                      <a:lnTo>
                        <a:pt x="286" y="12"/>
                      </a:lnTo>
                      <a:lnTo>
                        <a:pt x="288" y="12"/>
                      </a:lnTo>
                      <a:lnTo>
                        <a:pt x="288" y="10"/>
                      </a:lnTo>
                      <a:lnTo>
                        <a:pt x="290" y="10"/>
                      </a:lnTo>
                      <a:lnTo>
                        <a:pt x="290" y="8"/>
                      </a:lnTo>
                      <a:lnTo>
                        <a:pt x="290" y="10"/>
                      </a:lnTo>
                      <a:lnTo>
                        <a:pt x="292" y="10"/>
                      </a:lnTo>
                      <a:lnTo>
                        <a:pt x="292" y="8"/>
                      </a:lnTo>
                      <a:lnTo>
                        <a:pt x="294" y="8"/>
                      </a:lnTo>
                      <a:lnTo>
                        <a:pt x="296" y="8"/>
                      </a:lnTo>
                      <a:lnTo>
                        <a:pt x="298" y="8"/>
                      </a:lnTo>
                      <a:lnTo>
                        <a:pt x="299" y="8"/>
                      </a:lnTo>
                      <a:lnTo>
                        <a:pt x="299" y="10"/>
                      </a:lnTo>
                      <a:lnTo>
                        <a:pt x="301" y="8"/>
                      </a:lnTo>
                      <a:lnTo>
                        <a:pt x="303" y="8"/>
                      </a:lnTo>
                      <a:lnTo>
                        <a:pt x="305" y="8"/>
                      </a:lnTo>
                      <a:lnTo>
                        <a:pt x="305" y="6"/>
                      </a:lnTo>
                      <a:lnTo>
                        <a:pt x="307" y="6"/>
                      </a:lnTo>
                      <a:lnTo>
                        <a:pt x="309" y="6"/>
                      </a:lnTo>
                      <a:lnTo>
                        <a:pt x="309" y="4"/>
                      </a:lnTo>
                      <a:lnTo>
                        <a:pt x="311" y="4"/>
                      </a:lnTo>
                      <a:lnTo>
                        <a:pt x="313" y="2"/>
                      </a:lnTo>
                      <a:lnTo>
                        <a:pt x="315" y="2"/>
                      </a:lnTo>
                      <a:lnTo>
                        <a:pt x="317" y="2"/>
                      </a:lnTo>
                      <a:lnTo>
                        <a:pt x="317" y="4"/>
                      </a:lnTo>
                      <a:lnTo>
                        <a:pt x="319" y="4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9" y="2"/>
                      </a:lnTo>
                      <a:lnTo>
                        <a:pt x="321" y="4"/>
                      </a:lnTo>
                      <a:lnTo>
                        <a:pt x="322" y="4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30" y="6"/>
                      </a:lnTo>
                      <a:lnTo>
                        <a:pt x="330" y="8"/>
                      </a:lnTo>
                      <a:lnTo>
                        <a:pt x="330" y="6"/>
                      </a:lnTo>
                      <a:lnTo>
                        <a:pt x="332" y="6"/>
                      </a:lnTo>
                      <a:lnTo>
                        <a:pt x="332" y="4"/>
                      </a:lnTo>
                      <a:lnTo>
                        <a:pt x="334" y="4"/>
                      </a:lnTo>
                      <a:lnTo>
                        <a:pt x="336" y="2"/>
                      </a:lnTo>
                      <a:lnTo>
                        <a:pt x="338" y="2"/>
                      </a:lnTo>
                      <a:lnTo>
                        <a:pt x="340" y="2"/>
                      </a:lnTo>
                      <a:lnTo>
                        <a:pt x="340" y="0"/>
                      </a:lnTo>
                      <a:lnTo>
                        <a:pt x="342" y="0"/>
                      </a:lnTo>
                      <a:lnTo>
                        <a:pt x="342" y="2"/>
                      </a:lnTo>
                      <a:lnTo>
                        <a:pt x="342" y="0"/>
                      </a:lnTo>
                      <a:lnTo>
                        <a:pt x="344" y="0"/>
                      </a:lnTo>
                      <a:lnTo>
                        <a:pt x="344" y="2"/>
                      </a:lnTo>
                      <a:lnTo>
                        <a:pt x="346" y="2"/>
                      </a:lnTo>
                      <a:lnTo>
                        <a:pt x="346" y="4"/>
                      </a:lnTo>
                      <a:lnTo>
                        <a:pt x="347" y="4"/>
                      </a:lnTo>
                      <a:lnTo>
                        <a:pt x="349" y="6"/>
                      </a:lnTo>
                      <a:lnTo>
                        <a:pt x="349" y="4"/>
                      </a:lnTo>
                      <a:lnTo>
                        <a:pt x="351" y="4"/>
                      </a:lnTo>
                      <a:lnTo>
                        <a:pt x="351" y="6"/>
                      </a:lnTo>
                      <a:lnTo>
                        <a:pt x="353" y="6"/>
                      </a:lnTo>
                      <a:lnTo>
                        <a:pt x="355" y="6"/>
                      </a:lnTo>
                      <a:lnTo>
                        <a:pt x="357" y="6"/>
                      </a:lnTo>
                      <a:lnTo>
                        <a:pt x="357" y="8"/>
                      </a:lnTo>
                      <a:lnTo>
                        <a:pt x="359" y="8"/>
                      </a:lnTo>
                      <a:lnTo>
                        <a:pt x="359" y="10"/>
                      </a:lnTo>
                      <a:lnTo>
                        <a:pt x="359" y="8"/>
                      </a:lnTo>
                      <a:lnTo>
                        <a:pt x="361" y="8"/>
                      </a:lnTo>
                      <a:lnTo>
                        <a:pt x="361" y="10"/>
                      </a:lnTo>
                      <a:lnTo>
                        <a:pt x="363" y="10"/>
                      </a:lnTo>
                      <a:lnTo>
                        <a:pt x="365" y="10"/>
                      </a:lnTo>
                      <a:lnTo>
                        <a:pt x="365" y="8"/>
                      </a:lnTo>
                      <a:lnTo>
                        <a:pt x="365" y="10"/>
                      </a:lnTo>
                      <a:lnTo>
                        <a:pt x="367" y="10"/>
                      </a:lnTo>
                      <a:lnTo>
                        <a:pt x="369" y="10"/>
                      </a:lnTo>
                      <a:lnTo>
                        <a:pt x="369" y="12"/>
                      </a:lnTo>
                      <a:lnTo>
                        <a:pt x="369" y="14"/>
                      </a:lnTo>
                      <a:lnTo>
                        <a:pt x="370" y="14"/>
                      </a:lnTo>
                      <a:lnTo>
                        <a:pt x="370" y="16"/>
                      </a:lnTo>
                      <a:lnTo>
                        <a:pt x="369" y="16"/>
                      </a:lnTo>
                      <a:lnTo>
                        <a:pt x="369" y="18"/>
                      </a:lnTo>
                      <a:lnTo>
                        <a:pt x="370" y="20"/>
                      </a:lnTo>
                      <a:lnTo>
                        <a:pt x="370" y="22"/>
                      </a:lnTo>
                      <a:lnTo>
                        <a:pt x="370" y="23"/>
                      </a:lnTo>
                      <a:lnTo>
                        <a:pt x="369" y="23"/>
                      </a:lnTo>
                      <a:lnTo>
                        <a:pt x="369" y="25"/>
                      </a:lnTo>
                      <a:lnTo>
                        <a:pt x="369" y="27"/>
                      </a:lnTo>
                      <a:lnTo>
                        <a:pt x="369" y="29"/>
                      </a:lnTo>
                      <a:lnTo>
                        <a:pt x="369" y="31"/>
                      </a:lnTo>
                      <a:lnTo>
                        <a:pt x="369" y="33"/>
                      </a:lnTo>
                      <a:lnTo>
                        <a:pt x="370" y="33"/>
                      </a:lnTo>
                      <a:lnTo>
                        <a:pt x="372" y="33"/>
                      </a:lnTo>
                      <a:lnTo>
                        <a:pt x="372" y="35"/>
                      </a:lnTo>
                      <a:lnTo>
                        <a:pt x="372" y="37"/>
                      </a:lnTo>
                      <a:lnTo>
                        <a:pt x="372" y="39"/>
                      </a:lnTo>
                      <a:lnTo>
                        <a:pt x="372" y="41"/>
                      </a:lnTo>
                      <a:lnTo>
                        <a:pt x="372" y="43"/>
                      </a:lnTo>
                      <a:lnTo>
                        <a:pt x="370" y="43"/>
                      </a:lnTo>
                      <a:lnTo>
                        <a:pt x="370" y="45"/>
                      </a:lnTo>
                      <a:lnTo>
                        <a:pt x="369" y="45"/>
                      </a:lnTo>
                      <a:lnTo>
                        <a:pt x="369" y="47"/>
                      </a:lnTo>
                      <a:lnTo>
                        <a:pt x="369" y="48"/>
                      </a:lnTo>
                      <a:lnTo>
                        <a:pt x="369" y="50"/>
                      </a:lnTo>
                      <a:lnTo>
                        <a:pt x="370" y="50"/>
                      </a:lnTo>
                      <a:lnTo>
                        <a:pt x="370" y="52"/>
                      </a:lnTo>
                      <a:lnTo>
                        <a:pt x="370" y="54"/>
                      </a:lnTo>
                      <a:lnTo>
                        <a:pt x="372" y="54"/>
                      </a:lnTo>
                      <a:lnTo>
                        <a:pt x="372" y="56"/>
                      </a:lnTo>
                      <a:lnTo>
                        <a:pt x="372" y="58"/>
                      </a:lnTo>
                      <a:lnTo>
                        <a:pt x="372" y="60"/>
                      </a:lnTo>
                      <a:lnTo>
                        <a:pt x="372" y="62"/>
                      </a:lnTo>
                      <a:lnTo>
                        <a:pt x="370" y="62"/>
                      </a:lnTo>
                      <a:lnTo>
                        <a:pt x="370" y="64"/>
                      </a:lnTo>
                      <a:lnTo>
                        <a:pt x="369" y="66"/>
                      </a:lnTo>
                      <a:lnTo>
                        <a:pt x="369" y="68"/>
                      </a:lnTo>
                      <a:lnTo>
                        <a:pt x="369" y="70"/>
                      </a:lnTo>
                      <a:lnTo>
                        <a:pt x="370" y="70"/>
                      </a:lnTo>
                      <a:lnTo>
                        <a:pt x="370" y="71"/>
                      </a:lnTo>
                      <a:lnTo>
                        <a:pt x="369" y="71"/>
                      </a:lnTo>
                      <a:lnTo>
                        <a:pt x="369" y="73"/>
                      </a:lnTo>
                      <a:lnTo>
                        <a:pt x="367" y="75"/>
                      </a:lnTo>
                      <a:lnTo>
                        <a:pt x="367" y="77"/>
                      </a:lnTo>
                      <a:lnTo>
                        <a:pt x="367" y="79"/>
                      </a:lnTo>
                      <a:lnTo>
                        <a:pt x="367" y="81"/>
                      </a:lnTo>
                      <a:lnTo>
                        <a:pt x="367" y="83"/>
                      </a:lnTo>
                      <a:lnTo>
                        <a:pt x="365" y="83"/>
                      </a:lnTo>
                      <a:lnTo>
                        <a:pt x="365" y="85"/>
                      </a:lnTo>
                      <a:lnTo>
                        <a:pt x="367" y="85"/>
                      </a:lnTo>
                      <a:lnTo>
                        <a:pt x="367" y="87"/>
                      </a:lnTo>
                      <a:lnTo>
                        <a:pt x="369" y="87"/>
                      </a:lnTo>
                      <a:lnTo>
                        <a:pt x="370" y="87"/>
                      </a:lnTo>
                      <a:lnTo>
                        <a:pt x="372" y="89"/>
                      </a:lnTo>
                      <a:lnTo>
                        <a:pt x="374" y="89"/>
                      </a:lnTo>
                      <a:lnTo>
                        <a:pt x="374" y="91"/>
                      </a:lnTo>
                      <a:lnTo>
                        <a:pt x="376" y="91"/>
                      </a:lnTo>
                      <a:lnTo>
                        <a:pt x="374" y="91"/>
                      </a:lnTo>
                      <a:lnTo>
                        <a:pt x="374" y="93"/>
                      </a:lnTo>
                      <a:lnTo>
                        <a:pt x="372" y="93"/>
                      </a:lnTo>
                      <a:lnTo>
                        <a:pt x="370" y="93"/>
                      </a:lnTo>
                      <a:lnTo>
                        <a:pt x="369" y="93"/>
                      </a:lnTo>
                      <a:lnTo>
                        <a:pt x="367" y="93"/>
                      </a:lnTo>
                      <a:lnTo>
                        <a:pt x="367" y="95"/>
                      </a:lnTo>
                      <a:lnTo>
                        <a:pt x="365" y="95"/>
                      </a:lnTo>
                      <a:lnTo>
                        <a:pt x="365" y="96"/>
                      </a:lnTo>
                      <a:lnTo>
                        <a:pt x="363" y="98"/>
                      </a:lnTo>
                      <a:lnTo>
                        <a:pt x="365" y="98"/>
                      </a:lnTo>
                      <a:lnTo>
                        <a:pt x="365" y="100"/>
                      </a:lnTo>
                      <a:lnTo>
                        <a:pt x="367" y="102"/>
                      </a:lnTo>
                      <a:lnTo>
                        <a:pt x="369" y="102"/>
                      </a:lnTo>
                      <a:lnTo>
                        <a:pt x="369" y="104"/>
                      </a:lnTo>
                      <a:lnTo>
                        <a:pt x="369" y="106"/>
                      </a:lnTo>
                      <a:lnTo>
                        <a:pt x="367" y="108"/>
                      </a:lnTo>
                      <a:lnTo>
                        <a:pt x="367" y="110"/>
                      </a:lnTo>
                      <a:lnTo>
                        <a:pt x="367" y="112"/>
                      </a:lnTo>
                      <a:lnTo>
                        <a:pt x="369" y="112"/>
                      </a:lnTo>
                      <a:lnTo>
                        <a:pt x="369" y="114"/>
                      </a:lnTo>
                      <a:lnTo>
                        <a:pt x="369" y="116"/>
                      </a:lnTo>
                      <a:lnTo>
                        <a:pt x="367" y="116"/>
                      </a:lnTo>
                      <a:lnTo>
                        <a:pt x="367" y="118"/>
                      </a:lnTo>
                      <a:lnTo>
                        <a:pt x="365" y="116"/>
                      </a:lnTo>
                      <a:lnTo>
                        <a:pt x="363" y="116"/>
                      </a:lnTo>
                      <a:lnTo>
                        <a:pt x="363" y="118"/>
                      </a:lnTo>
                      <a:lnTo>
                        <a:pt x="361" y="118"/>
                      </a:lnTo>
                      <a:lnTo>
                        <a:pt x="361" y="119"/>
                      </a:lnTo>
                      <a:lnTo>
                        <a:pt x="363" y="119"/>
                      </a:lnTo>
                      <a:lnTo>
                        <a:pt x="363" y="121"/>
                      </a:lnTo>
                      <a:lnTo>
                        <a:pt x="363" y="123"/>
                      </a:lnTo>
                      <a:lnTo>
                        <a:pt x="361" y="125"/>
                      </a:lnTo>
                      <a:lnTo>
                        <a:pt x="359" y="125"/>
                      </a:lnTo>
                      <a:lnTo>
                        <a:pt x="359" y="127"/>
                      </a:lnTo>
                      <a:lnTo>
                        <a:pt x="359" y="129"/>
                      </a:lnTo>
                      <a:lnTo>
                        <a:pt x="361" y="131"/>
                      </a:lnTo>
                      <a:lnTo>
                        <a:pt x="363" y="131"/>
                      </a:lnTo>
                      <a:lnTo>
                        <a:pt x="365" y="131"/>
                      </a:lnTo>
                      <a:lnTo>
                        <a:pt x="365" y="133"/>
                      </a:lnTo>
                      <a:lnTo>
                        <a:pt x="365" y="135"/>
                      </a:lnTo>
                      <a:lnTo>
                        <a:pt x="365" y="137"/>
                      </a:lnTo>
                      <a:lnTo>
                        <a:pt x="365" y="139"/>
                      </a:lnTo>
                      <a:lnTo>
                        <a:pt x="365" y="141"/>
                      </a:lnTo>
                      <a:lnTo>
                        <a:pt x="365" y="143"/>
                      </a:lnTo>
                      <a:lnTo>
                        <a:pt x="363" y="144"/>
                      </a:lnTo>
                      <a:lnTo>
                        <a:pt x="361" y="144"/>
                      </a:lnTo>
                      <a:lnTo>
                        <a:pt x="359" y="144"/>
                      </a:lnTo>
                      <a:lnTo>
                        <a:pt x="359" y="146"/>
                      </a:lnTo>
                      <a:lnTo>
                        <a:pt x="357" y="146"/>
                      </a:lnTo>
                      <a:lnTo>
                        <a:pt x="357" y="148"/>
                      </a:lnTo>
                      <a:lnTo>
                        <a:pt x="357" y="150"/>
                      </a:lnTo>
                      <a:lnTo>
                        <a:pt x="355" y="150"/>
                      </a:lnTo>
                      <a:lnTo>
                        <a:pt x="357" y="150"/>
                      </a:lnTo>
                      <a:lnTo>
                        <a:pt x="357" y="152"/>
                      </a:lnTo>
                      <a:lnTo>
                        <a:pt x="357" y="154"/>
                      </a:lnTo>
                      <a:lnTo>
                        <a:pt x="355" y="154"/>
                      </a:lnTo>
                      <a:lnTo>
                        <a:pt x="353" y="154"/>
                      </a:lnTo>
                      <a:lnTo>
                        <a:pt x="351" y="154"/>
                      </a:lnTo>
                      <a:lnTo>
                        <a:pt x="349" y="154"/>
                      </a:lnTo>
                      <a:lnTo>
                        <a:pt x="349" y="156"/>
                      </a:lnTo>
                      <a:lnTo>
                        <a:pt x="347" y="156"/>
                      </a:lnTo>
                      <a:lnTo>
                        <a:pt x="347" y="158"/>
                      </a:lnTo>
                      <a:lnTo>
                        <a:pt x="346" y="158"/>
                      </a:lnTo>
                      <a:lnTo>
                        <a:pt x="346" y="160"/>
                      </a:lnTo>
                      <a:lnTo>
                        <a:pt x="344" y="160"/>
                      </a:lnTo>
                      <a:lnTo>
                        <a:pt x="346" y="160"/>
                      </a:lnTo>
                      <a:lnTo>
                        <a:pt x="346" y="162"/>
                      </a:lnTo>
                      <a:lnTo>
                        <a:pt x="346" y="164"/>
                      </a:lnTo>
                      <a:lnTo>
                        <a:pt x="347" y="164"/>
                      </a:lnTo>
                      <a:lnTo>
                        <a:pt x="347" y="166"/>
                      </a:lnTo>
                      <a:lnTo>
                        <a:pt x="349" y="166"/>
                      </a:lnTo>
                      <a:lnTo>
                        <a:pt x="349" y="168"/>
                      </a:lnTo>
                      <a:lnTo>
                        <a:pt x="349" y="169"/>
                      </a:lnTo>
                      <a:lnTo>
                        <a:pt x="347" y="171"/>
                      </a:lnTo>
                      <a:lnTo>
                        <a:pt x="347" y="173"/>
                      </a:lnTo>
                      <a:lnTo>
                        <a:pt x="349" y="175"/>
                      </a:lnTo>
                      <a:lnTo>
                        <a:pt x="351" y="175"/>
                      </a:lnTo>
                      <a:lnTo>
                        <a:pt x="353" y="177"/>
                      </a:lnTo>
                      <a:lnTo>
                        <a:pt x="353" y="179"/>
                      </a:lnTo>
                      <a:lnTo>
                        <a:pt x="353" y="181"/>
                      </a:lnTo>
                      <a:lnTo>
                        <a:pt x="351" y="181"/>
                      </a:lnTo>
                      <a:lnTo>
                        <a:pt x="351" y="183"/>
                      </a:lnTo>
                      <a:lnTo>
                        <a:pt x="349" y="183"/>
                      </a:lnTo>
                      <a:lnTo>
                        <a:pt x="349" y="185"/>
                      </a:lnTo>
                      <a:lnTo>
                        <a:pt x="349" y="187"/>
                      </a:lnTo>
                      <a:lnTo>
                        <a:pt x="347" y="187"/>
                      </a:lnTo>
                      <a:lnTo>
                        <a:pt x="347" y="189"/>
                      </a:lnTo>
                      <a:lnTo>
                        <a:pt x="346" y="189"/>
                      </a:lnTo>
                      <a:lnTo>
                        <a:pt x="346" y="191"/>
                      </a:lnTo>
                      <a:lnTo>
                        <a:pt x="347" y="191"/>
                      </a:lnTo>
                      <a:lnTo>
                        <a:pt x="347" y="192"/>
                      </a:lnTo>
                      <a:lnTo>
                        <a:pt x="349" y="192"/>
                      </a:lnTo>
                      <a:lnTo>
                        <a:pt x="351" y="192"/>
                      </a:lnTo>
                      <a:lnTo>
                        <a:pt x="351" y="194"/>
                      </a:lnTo>
                      <a:lnTo>
                        <a:pt x="351" y="196"/>
                      </a:lnTo>
                      <a:lnTo>
                        <a:pt x="349" y="196"/>
                      </a:lnTo>
                      <a:lnTo>
                        <a:pt x="349" y="194"/>
                      </a:lnTo>
                      <a:lnTo>
                        <a:pt x="347" y="196"/>
                      </a:lnTo>
                      <a:lnTo>
                        <a:pt x="346" y="196"/>
                      </a:lnTo>
                      <a:lnTo>
                        <a:pt x="346" y="198"/>
                      </a:lnTo>
                      <a:lnTo>
                        <a:pt x="347" y="198"/>
                      </a:lnTo>
                      <a:lnTo>
                        <a:pt x="347" y="200"/>
                      </a:lnTo>
                      <a:lnTo>
                        <a:pt x="349" y="200"/>
                      </a:lnTo>
                      <a:lnTo>
                        <a:pt x="349" y="202"/>
                      </a:lnTo>
                      <a:lnTo>
                        <a:pt x="347" y="204"/>
                      </a:lnTo>
                      <a:lnTo>
                        <a:pt x="347" y="206"/>
                      </a:lnTo>
                      <a:lnTo>
                        <a:pt x="349" y="206"/>
                      </a:lnTo>
                      <a:lnTo>
                        <a:pt x="349" y="208"/>
                      </a:lnTo>
                      <a:lnTo>
                        <a:pt x="349" y="210"/>
                      </a:lnTo>
                      <a:lnTo>
                        <a:pt x="349" y="212"/>
                      </a:lnTo>
                      <a:lnTo>
                        <a:pt x="351" y="212"/>
                      </a:lnTo>
                      <a:lnTo>
                        <a:pt x="351" y="214"/>
                      </a:lnTo>
                      <a:lnTo>
                        <a:pt x="353" y="216"/>
                      </a:lnTo>
                      <a:lnTo>
                        <a:pt x="353" y="217"/>
                      </a:lnTo>
                      <a:lnTo>
                        <a:pt x="353" y="219"/>
                      </a:lnTo>
                      <a:lnTo>
                        <a:pt x="351" y="219"/>
                      </a:lnTo>
                      <a:lnTo>
                        <a:pt x="351" y="221"/>
                      </a:lnTo>
                      <a:lnTo>
                        <a:pt x="349" y="223"/>
                      </a:lnTo>
                      <a:lnTo>
                        <a:pt x="349" y="225"/>
                      </a:lnTo>
                      <a:lnTo>
                        <a:pt x="349" y="229"/>
                      </a:lnTo>
                      <a:lnTo>
                        <a:pt x="347" y="233"/>
                      </a:lnTo>
                      <a:lnTo>
                        <a:pt x="346" y="235"/>
                      </a:lnTo>
                      <a:lnTo>
                        <a:pt x="342" y="233"/>
                      </a:lnTo>
                      <a:lnTo>
                        <a:pt x="342" y="235"/>
                      </a:lnTo>
                      <a:lnTo>
                        <a:pt x="342" y="237"/>
                      </a:lnTo>
                      <a:lnTo>
                        <a:pt x="342" y="239"/>
                      </a:lnTo>
                      <a:lnTo>
                        <a:pt x="342" y="240"/>
                      </a:lnTo>
                      <a:lnTo>
                        <a:pt x="342" y="242"/>
                      </a:lnTo>
                      <a:lnTo>
                        <a:pt x="340" y="242"/>
                      </a:lnTo>
                      <a:lnTo>
                        <a:pt x="342" y="244"/>
                      </a:lnTo>
                      <a:lnTo>
                        <a:pt x="340" y="246"/>
                      </a:lnTo>
                      <a:lnTo>
                        <a:pt x="340" y="248"/>
                      </a:lnTo>
                      <a:lnTo>
                        <a:pt x="340" y="250"/>
                      </a:lnTo>
                      <a:lnTo>
                        <a:pt x="340" y="252"/>
                      </a:lnTo>
                      <a:lnTo>
                        <a:pt x="338" y="252"/>
                      </a:lnTo>
                      <a:lnTo>
                        <a:pt x="336" y="254"/>
                      </a:lnTo>
                      <a:lnTo>
                        <a:pt x="336" y="256"/>
                      </a:lnTo>
                      <a:lnTo>
                        <a:pt x="336" y="258"/>
                      </a:lnTo>
                      <a:lnTo>
                        <a:pt x="336" y="262"/>
                      </a:lnTo>
                      <a:lnTo>
                        <a:pt x="336" y="264"/>
                      </a:lnTo>
                      <a:lnTo>
                        <a:pt x="334" y="264"/>
                      </a:lnTo>
                      <a:lnTo>
                        <a:pt x="332" y="264"/>
                      </a:lnTo>
                      <a:lnTo>
                        <a:pt x="332" y="265"/>
                      </a:lnTo>
                      <a:lnTo>
                        <a:pt x="330" y="265"/>
                      </a:lnTo>
                      <a:lnTo>
                        <a:pt x="330" y="267"/>
                      </a:lnTo>
                      <a:lnTo>
                        <a:pt x="328" y="267"/>
                      </a:lnTo>
                      <a:lnTo>
                        <a:pt x="328" y="269"/>
                      </a:lnTo>
                      <a:lnTo>
                        <a:pt x="328" y="271"/>
                      </a:lnTo>
                      <a:lnTo>
                        <a:pt x="330" y="269"/>
                      </a:lnTo>
                      <a:lnTo>
                        <a:pt x="330" y="271"/>
                      </a:lnTo>
                      <a:lnTo>
                        <a:pt x="328" y="271"/>
                      </a:lnTo>
                      <a:lnTo>
                        <a:pt x="328" y="273"/>
                      </a:lnTo>
                      <a:lnTo>
                        <a:pt x="326" y="273"/>
                      </a:lnTo>
                      <a:lnTo>
                        <a:pt x="326" y="275"/>
                      </a:lnTo>
                      <a:lnTo>
                        <a:pt x="326" y="277"/>
                      </a:lnTo>
                      <a:lnTo>
                        <a:pt x="328" y="279"/>
                      </a:lnTo>
                      <a:lnTo>
                        <a:pt x="328" y="281"/>
                      </a:lnTo>
                      <a:lnTo>
                        <a:pt x="330" y="283"/>
                      </a:lnTo>
                      <a:lnTo>
                        <a:pt x="330" y="281"/>
                      </a:lnTo>
                      <a:lnTo>
                        <a:pt x="332" y="281"/>
                      </a:lnTo>
                      <a:lnTo>
                        <a:pt x="334" y="281"/>
                      </a:lnTo>
                      <a:lnTo>
                        <a:pt x="336" y="281"/>
                      </a:lnTo>
                      <a:lnTo>
                        <a:pt x="338" y="281"/>
                      </a:lnTo>
                      <a:lnTo>
                        <a:pt x="340" y="279"/>
                      </a:lnTo>
                      <a:lnTo>
                        <a:pt x="342" y="279"/>
                      </a:lnTo>
                      <a:lnTo>
                        <a:pt x="342" y="277"/>
                      </a:lnTo>
                      <a:lnTo>
                        <a:pt x="344" y="277"/>
                      </a:lnTo>
                      <a:lnTo>
                        <a:pt x="344" y="275"/>
                      </a:lnTo>
                      <a:lnTo>
                        <a:pt x="346" y="275"/>
                      </a:lnTo>
                      <a:lnTo>
                        <a:pt x="347" y="275"/>
                      </a:lnTo>
                      <a:lnTo>
                        <a:pt x="347" y="277"/>
                      </a:lnTo>
                      <a:lnTo>
                        <a:pt x="349" y="277"/>
                      </a:lnTo>
                      <a:lnTo>
                        <a:pt x="349" y="275"/>
                      </a:lnTo>
                      <a:lnTo>
                        <a:pt x="351" y="275"/>
                      </a:lnTo>
                      <a:lnTo>
                        <a:pt x="353" y="275"/>
                      </a:lnTo>
                      <a:lnTo>
                        <a:pt x="353" y="277"/>
                      </a:lnTo>
                      <a:lnTo>
                        <a:pt x="355" y="277"/>
                      </a:lnTo>
                      <a:lnTo>
                        <a:pt x="357" y="277"/>
                      </a:lnTo>
                      <a:lnTo>
                        <a:pt x="357" y="279"/>
                      </a:lnTo>
                      <a:lnTo>
                        <a:pt x="355" y="279"/>
                      </a:lnTo>
                      <a:lnTo>
                        <a:pt x="355" y="281"/>
                      </a:lnTo>
                      <a:lnTo>
                        <a:pt x="355" y="283"/>
                      </a:lnTo>
                      <a:lnTo>
                        <a:pt x="357" y="283"/>
                      </a:lnTo>
                      <a:lnTo>
                        <a:pt x="357" y="281"/>
                      </a:lnTo>
                      <a:lnTo>
                        <a:pt x="359" y="281"/>
                      </a:lnTo>
                      <a:lnTo>
                        <a:pt x="359" y="283"/>
                      </a:lnTo>
                      <a:lnTo>
                        <a:pt x="357" y="283"/>
                      </a:lnTo>
                      <a:lnTo>
                        <a:pt x="359" y="283"/>
                      </a:lnTo>
                      <a:lnTo>
                        <a:pt x="359" y="285"/>
                      </a:lnTo>
                      <a:lnTo>
                        <a:pt x="361" y="285"/>
                      </a:lnTo>
                      <a:lnTo>
                        <a:pt x="363" y="285"/>
                      </a:lnTo>
                      <a:lnTo>
                        <a:pt x="363" y="283"/>
                      </a:lnTo>
                      <a:lnTo>
                        <a:pt x="363" y="285"/>
                      </a:lnTo>
                      <a:lnTo>
                        <a:pt x="365" y="285"/>
                      </a:lnTo>
                      <a:lnTo>
                        <a:pt x="363" y="285"/>
                      </a:lnTo>
                      <a:lnTo>
                        <a:pt x="365" y="285"/>
                      </a:lnTo>
                      <a:lnTo>
                        <a:pt x="365" y="287"/>
                      </a:lnTo>
                      <a:lnTo>
                        <a:pt x="365" y="288"/>
                      </a:lnTo>
                      <a:lnTo>
                        <a:pt x="365" y="290"/>
                      </a:lnTo>
                      <a:lnTo>
                        <a:pt x="365" y="288"/>
                      </a:lnTo>
                      <a:lnTo>
                        <a:pt x="367" y="288"/>
                      </a:lnTo>
                      <a:lnTo>
                        <a:pt x="367" y="287"/>
                      </a:lnTo>
                      <a:lnTo>
                        <a:pt x="369" y="287"/>
                      </a:lnTo>
                      <a:lnTo>
                        <a:pt x="369" y="288"/>
                      </a:lnTo>
                      <a:lnTo>
                        <a:pt x="370" y="288"/>
                      </a:lnTo>
                      <a:lnTo>
                        <a:pt x="370" y="290"/>
                      </a:lnTo>
                      <a:lnTo>
                        <a:pt x="372" y="290"/>
                      </a:lnTo>
                      <a:lnTo>
                        <a:pt x="374" y="290"/>
                      </a:lnTo>
                      <a:lnTo>
                        <a:pt x="374" y="292"/>
                      </a:lnTo>
                      <a:lnTo>
                        <a:pt x="376" y="292"/>
                      </a:lnTo>
                      <a:lnTo>
                        <a:pt x="374" y="292"/>
                      </a:lnTo>
                      <a:lnTo>
                        <a:pt x="376" y="292"/>
                      </a:lnTo>
                      <a:lnTo>
                        <a:pt x="376" y="294"/>
                      </a:lnTo>
                      <a:lnTo>
                        <a:pt x="376" y="296"/>
                      </a:lnTo>
                      <a:lnTo>
                        <a:pt x="378" y="296"/>
                      </a:lnTo>
                      <a:lnTo>
                        <a:pt x="380" y="296"/>
                      </a:lnTo>
                      <a:lnTo>
                        <a:pt x="382" y="296"/>
                      </a:lnTo>
                      <a:lnTo>
                        <a:pt x="384" y="296"/>
                      </a:lnTo>
                      <a:lnTo>
                        <a:pt x="386" y="296"/>
                      </a:lnTo>
                      <a:lnTo>
                        <a:pt x="388" y="296"/>
                      </a:lnTo>
                      <a:lnTo>
                        <a:pt x="388" y="294"/>
                      </a:lnTo>
                      <a:lnTo>
                        <a:pt x="388" y="296"/>
                      </a:lnTo>
                      <a:lnTo>
                        <a:pt x="390" y="296"/>
                      </a:lnTo>
                      <a:lnTo>
                        <a:pt x="390" y="298"/>
                      </a:lnTo>
                      <a:lnTo>
                        <a:pt x="388" y="298"/>
                      </a:lnTo>
                      <a:lnTo>
                        <a:pt x="388" y="300"/>
                      </a:lnTo>
                      <a:lnTo>
                        <a:pt x="390" y="300"/>
                      </a:lnTo>
                      <a:lnTo>
                        <a:pt x="390" y="298"/>
                      </a:lnTo>
                      <a:lnTo>
                        <a:pt x="392" y="298"/>
                      </a:lnTo>
                      <a:lnTo>
                        <a:pt x="392" y="296"/>
                      </a:lnTo>
                      <a:lnTo>
                        <a:pt x="394" y="296"/>
                      </a:lnTo>
                      <a:lnTo>
                        <a:pt x="394" y="294"/>
                      </a:lnTo>
                      <a:lnTo>
                        <a:pt x="395" y="294"/>
                      </a:lnTo>
                      <a:lnTo>
                        <a:pt x="395" y="292"/>
                      </a:lnTo>
                      <a:lnTo>
                        <a:pt x="395" y="294"/>
                      </a:lnTo>
                      <a:lnTo>
                        <a:pt x="397" y="294"/>
                      </a:lnTo>
                      <a:lnTo>
                        <a:pt x="397" y="292"/>
                      </a:lnTo>
                      <a:lnTo>
                        <a:pt x="397" y="290"/>
                      </a:lnTo>
                      <a:lnTo>
                        <a:pt x="397" y="288"/>
                      </a:lnTo>
                      <a:lnTo>
                        <a:pt x="399" y="288"/>
                      </a:lnTo>
                      <a:lnTo>
                        <a:pt x="397" y="288"/>
                      </a:lnTo>
                      <a:lnTo>
                        <a:pt x="397" y="287"/>
                      </a:lnTo>
                      <a:lnTo>
                        <a:pt x="399" y="287"/>
                      </a:lnTo>
                      <a:lnTo>
                        <a:pt x="397" y="287"/>
                      </a:lnTo>
                      <a:lnTo>
                        <a:pt x="397" y="285"/>
                      </a:lnTo>
                      <a:lnTo>
                        <a:pt x="399" y="285"/>
                      </a:lnTo>
                      <a:lnTo>
                        <a:pt x="401" y="285"/>
                      </a:lnTo>
                      <a:lnTo>
                        <a:pt x="403" y="285"/>
                      </a:lnTo>
                      <a:lnTo>
                        <a:pt x="403" y="283"/>
                      </a:lnTo>
                      <a:lnTo>
                        <a:pt x="405" y="283"/>
                      </a:lnTo>
                      <a:lnTo>
                        <a:pt x="405" y="285"/>
                      </a:lnTo>
                      <a:lnTo>
                        <a:pt x="405" y="283"/>
                      </a:lnTo>
                      <a:lnTo>
                        <a:pt x="405" y="281"/>
                      </a:lnTo>
                      <a:lnTo>
                        <a:pt x="407" y="281"/>
                      </a:lnTo>
                      <a:lnTo>
                        <a:pt x="409" y="281"/>
                      </a:lnTo>
                      <a:lnTo>
                        <a:pt x="411" y="281"/>
                      </a:lnTo>
                      <a:lnTo>
                        <a:pt x="413" y="281"/>
                      </a:lnTo>
                      <a:lnTo>
                        <a:pt x="415" y="281"/>
                      </a:lnTo>
                      <a:lnTo>
                        <a:pt x="417" y="281"/>
                      </a:lnTo>
                      <a:lnTo>
                        <a:pt x="417" y="283"/>
                      </a:lnTo>
                      <a:lnTo>
                        <a:pt x="418" y="283"/>
                      </a:lnTo>
                      <a:lnTo>
                        <a:pt x="418" y="285"/>
                      </a:lnTo>
                      <a:lnTo>
                        <a:pt x="420" y="285"/>
                      </a:lnTo>
                      <a:lnTo>
                        <a:pt x="420" y="287"/>
                      </a:lnTo>
                      <a:lnTo>
                        <a:pt x="422" y="287"/>
                      </a:lnTo>
                      <a:lnTo>
                        <a:pt x="424" y="288"/>
                      </a:lnTo>
                      <a:lnTo>
                        <a:pt x="426" y="288"/>
                      </a:lnTo>
                      <a:lnTo>
                        <a:pt x="426" y="290"/>
                      </a:lnTo>
                      <a:lnTo>
                        <a:pt x="426" y="292"/>
                      </a:lnTo>
                      <a:lnTo>
                        <a:pt x="426" y="294"/>
                      </a:lnTo>
                      <a:lnTo>
                        <a:pt x="428" y="294"/>
                      </a:lnTo>
                      <a:lnTo>
                        <a:pt x="426" y="294"/>
                      </a:lnTo>
                      <a:lnTo>
                        <a:pt x="426" y="296"/>
                      </a:lnTo>
                      <a:lnTo>
                        <a:pt x="428" y="296"/>
                      </a:lnTo>
                      <a:lnTo>
                        <a:pt x="426" y="296"/>
                      </a:lnTo>
                      <a:lnTo>
                        <a:pt x="428" y="296"/>
                      </a:lnTo>
                      <a:lnTo>
                        <a:pt x="428" y="298"/>
                      </a:lnTo>
                      <a:lnTo>
                        <a:pt x="428" y="300"/>
                      </a:lnTo>
                      <a:lnTo>
                        <a:pt x="430" y="300"/>
                      </a:lnTo>
                      <a:lnTo>
                        <a:pt x="430" y="302"/>
                      </a:lnTo>
                      <a:lnTo>
                        <a:pt x="430" y="304"/>
                      </a:lnTo>
                      <a:lnTo>
                        <a:pt x="432" y="304"/>
                      </a:lnTo>
                      <a:lnTo>
                        <a:pt x="434" y="304"/>
                      </a:lnTo>
                      <a:lnTo>
                        <a:pt x="434" y="306"/>
                      </a:lnTo>
                      <a:lnTo>
                        <a:pt x="436" y="306"/>
                      </a:lnTo>
                      <a:lnTo>
                        <a:pt x="436" y="308"/>
                      </a:lnTo>
                      <a:lnTo>
                        <a:pt x="434" y="308"/>
                      </a:lnTo>
                      <a:lnTo>
                        <a:pt x="434" y="310"/>
                      </a:lnTo>
                      <a:lnTo>
                        <a:pt x="436" y="310"/>
                      </a:lnTo>
                      <a:lnTo>
                        <a:pt x="434" y="310"/>
                      </a:lnTo>
                      <a:lnTo>
                        <a:pt x="434" y="312"/>
                      </a:lnTo>
                      <a:lnTo>
                        <a:pt x="436" y="312"/>
                      </a:lnTo>
                      <a:lnTo>
                        <a:pt x="436" y="313"/>
                      </a:lnTo>
                      <a:lnTo>
                        <a:pt x="434" y="313"/>
                      </a:lnTo>
                      <a:lnTo>
                        <a:pt x="436" y="313"/>
                      </a:lnTo>
                      <a:lnTo>
                        <a:pt x="436" y="315"/>
                      </a:lnTo>
                      <a:lnTo>
                        <a:pt x="436" y="317"/>
                      </a:lnTo>
                      <a:lnTo>
                        <a:pt x="438" y="317"/>
                      </a:lnTo>
                      <a:lnTo>
                        <a:pt x="438" y="319"/>
                      </a:lnTo>
                      <a:lnTo>
                        <a:pt x="438" y="321"/>
                      </a:lnTo>
                      <a:lnTo>
                        <a:pt x="436" y="321"/>
                      </a:lnTo>
                      <a:lnTo>
                        <a:pt x="438" y="323"/>
                      </a:lnTo>
                      <a:lnTo>
                        <a:pt x="436" y="323"/>
                      </a:lnTo>
                      <a:lnTo>
                        <a:pt x="436" y="325"/>
                      </a:lnTo>
                      <a:lnTo>
                        <a:pt x="434" y="325"/>
                      </a:lnTo>
                      <a:lnTo>
                        <a:pt x="434" y="327"/>
                      </a:lnTo>
                      <a:lnTo>
                        <a:pt x="432" y="329"/>
                      </a:lnTo>
                      <a:lnTo>
                        <a:pt x="430" y="329"/>
                      </a:lnTo>
                      <a:lnTo>
                        <a:pt x="430" y="331"/>
                      </a:lnTo>
                      <a:lnTo>
                        <a:pt x="428" y="331"/>
                      </a:lnTo>
                      <a:lnTo>
                        <a:pt x="428" y="333"/>
                      </a:lnTo>
                      <a:lnTo>
                        <a:pt x="426" y="333"/>
                      </a:lnTo>
                      <a:lnTo>
                        <a:pt x="426" y="335"/>
                      </a:lnTo>
                      <a:lnTo>
                        <a:pt x="426" y="336"/>
                      </a:lnTo>
                      <a:lnTo>
                        <a:pt x="426" y="338"/>
                      </a:lnTo>
                      <a:lnTo>
                        <a:pt x="424" y="338"/>
                      </a:lnTo>
                      <a:lnTo>
                        <a:pt x="424" y="340"/>
                      </a:lnTo>
                      <a:lnTo>
                        <a:pt x="422" y="340"/>
                      </a:lnTo>
                      <a:lnTo>
                        <a:pt x="422" y="342"/>
                      </a:lnTo>
                      <a:lnTo>
                        <a:pt x="422" y="344"/>
                      </a:lnTo>
                      <a:lnTo>
                        <a:pt x="422" y="346"/>
                      </a:lnTo>
                      <a:lnTo>
                        <a:pt x="424" y="346"/>
                      </a:lnTo>
                      <a:lnTo>
                        <a:pt x="424" y="348"/>
                      </a:lnTo>
                      <a:lnTo>
                        <a:pt x="424" y="350"/>
                      </a:lnTo>
                      <a:lnTo>
                        <a:pt x="422" y="350"/>
                      </a:lnTo>
                      <a:lnTo>
                        <a:pt x="422" y="352"/>
                      </a:lnTo>
                      <a:lnTo>
                        <a:pt x="422" y="354"/>
                      </a:lnTo>
                      <a:lnTo>
                        <a:pt x="422" y="356"/>
                      </a:lnTo>
                      <a:lnTo>
                        <a:pt x="422" y="358"/>
                      </a:lnTo>
                      <a:lnTo>
                        <a:pt x="422" y="360"/>
                      </a:lnTo>
                      <a:lnTo>
                        <a:pt x="422" y="361"/>
                      </a:lnTo>
                      <a:lnTo>
                        <a:pt x="422" y="363"/>
                      </a:lnTo>
                      <a:lnTo>
                        <a:pt x="424" y="363"/>
                      </a:lnTo>
                      <a:lnTo>
                        <a:pt x="426" y="363"/>
                      </a:lnTo>
                      <a:lnTo>
                        <a:pt x="426" y="365"/>
                      </a:lnTo>
                      <a:lnTo>
                        <a:pt x="428" y="365"/>
                      </a:lnTo>
                      <a:lnTo>
                        <a:pt x="426" y="367"/>
                      </a:lnTo>
                      <a:lnTo>
                        <a:pt x="426" y="369"/>
                      </a:lnTo>
                      <a:lnTo>
                        <a:pt x="426" y="371"/>
                      </a:lnTo>
                      <a:lnTo>
                        <a:pt x="426" y="373"/>
                      </a:lnTo>
                      <a:lnTo>
                        <a:pt x="426" y="375"/>
                      </a:lnTo>
                      <a:lnTo>
                        <a:pt x="424" y="375"/>
                      </a:lnTo>
                      <a:lnTo>
                        <a:pt x="424" y="377"/>
                      </a:lnTo>
                      <a:lnTo>
                        <a:pt x="424" y="379"/>
                      </a:lnTo>
                      <a:lnTo>
                        <a:pt x="424" y="381"/>
                      </a:lnTo>
                      <a:lnTo>
                        <a:pt x="424" y="383"/>
                      </a:lnTo>
                      <a:lnTo>
                        <a:pt x="424" y="384"/>
                      </a:lnTo>
                      <a:lnTo>
                        <a:pt x="422" y="384"/>
                      </a:lnTo>
                      <a:lnTo>
                        <a:pt x="422" y="386"/>
                      </a:lnTo>
                      <a:lnTo>
                        <a:pt x="422" y="388"/>
                      </a:lnTo>
                      <a:lnTo>
                        <a:pt x="420" y="390"/>
                      </a:lnTo>
                      <a:lnTo>
                        <a:pt x="420" y="392"/>
                      </a:lnTo>
                      <a:lnTo>
                        <a:pt x="420" y="394"/>
                      </a:lnTo>
                      <a:lnTo>
                        <a:pt x="420" y="396"/>
                      </a:lnTo>
                      <a:lnTo>
                        <a:pt x="418" y="396"/>
                      </a:lnTo>
                      <a:lnTo>
                        <a:pt x="418" y="398"/>
                      </a:lnTo>
                      <a:lnTo>
                        <a:pt x="420" y="398"/>
                      </a:lnTo>
                      <a:lnTo>
                        <a:pt x="420" y="400"/>
                      </a:lnTo>
                      <a:lnTo>
                        <a:pt x="420" y="402"/>
                      </a:lnTo>
                      <a:lnTo>
                        <a:pt x="420" y="404"/>
                      </a:lnTo>
                      <a:lnTo>
                        <a:pt x="420" y="406"/>
                      </a:lnTo>
                      <a:lnTo>
                        <a:pt x="418" y="406"/>
                      </a:lnTo>
                      <a:lnTo>
                        <a:pt x="418" y="408"/>
                      </a:lnTo>
                      <a:lnTo>
                        <a:pt x="417" y="408"/>
                      </a:lnTo>
                      <a:lnTo>
                        <a:pt x="417" y="409"/>
                      </a:lnTo>
                      <a:lnTo>
                        <a:pt x="417" y="411"/>
                      </a:lnTo>
                      <a:lnTo>
                        <a:pt x="417" y="413"/>
                      </a:lnTo>
                      <a:lnTo>
                        <a:pt x="415" y="413"/>
                      </a:lnTo>
                      <a:lnTo>
                        <a:pt x="417" y="413"/>
                      </a:lnTo>
                      <a:lnTo>
                        <a:pt x="415" y="413"/>
                      </a:lnTo>
                      <a:lnTo>
                        <a:pt x="415" y="415"/>
                      </a:lnTo>
                      <a:lnTo>
                        <a:pt x="415" y="417"/>
                      </a:lnTo>
                      <a:lnTo>
                        <a:pt x="415" y="419"/>
                      </a:lnTo>
                      <a:lnTo>
                        <a:pt x="413" y="419"/>
                      </a:lnTo>
                      <a:lnTo>
                        <a:pt x="413" y="421"/>
                      </a:lnTo>
                      <a:lnTo>
                        <a:pt x="411" y="421"/>
                      </a:lnTo>
                      <a:lnTo>
                        <a:pt x="409" y="421"/>
                      </a:lnTo>
                      <a:lnTo>
                        <a:pt x="409" y="423"/>
                      </a:lnTo>
                      <a:lnTo>
                        <a:pt x="407" y="423"/>
                      </a:lnTo>
                      <a:lnTo>
                        <a:pt x="407" y="425"/>
                      </a:lnTo>
                      <a:lnTo>
                        <a:pt x="405" y="425"/>
                      </a:lnTo>
                      <a:lnTo>
                        <a:pt x="405" y="427"/>
                      </a:lnTo>
                      <a:lnTo>
                        <a:pt x="403" y="427"/>
                      </a:lnTo>
                      <a:lnTo>
                        <a:pt x="405" y="427"/>
                      </a:lnTo>
                      <a:lnTo>
                        <a:pt x="403" y="427"/>
                      </a:lnTo>
                      <a:lnTo>
                        <a:pt x="401" y="427"/>
                      </a:lnTo>
                      <a:lnTo>
                        <a:pt x="401" y="429"/>
                      </a:lnTo>
                      <a:lnTo>
                        <a:pt x="399" y="429"/>
                      </a:lnTo>
                      <a:lnTo>
                        <a:pt x="399" y="431"/>
                      </a:lnTo>
                      <a:lnTo>
                        <a:pt x="397" y="431"/>
                      </a:lnTo>
                      <a:lnTo>
                        <a:pt x="397" y="432"/>
                      </a:lnTo>
                      <a:lnTo>
                        <a:pt x="395" y="432"/>
                      </a:lnTo>
                      <a:lnTo>
                        <a:pt x="395" y="434"/>
                      </a:lnTo>
                      <a:lnTo>
                        <a:pt x="394" y="434"/>
                      </a:lnTo>
                      <a:lnTo>
                        <a:pt x="394" y="436"/>
                      </a:lnTo>
                      <a:lnTo>
                        <a:pt x="392" y="436"/>
                      </a:lnTo>
                      <a:lnTo>
                        <a:pt x="390" y="436"/>
                      </a:lnTo>
                      <a:lnTo>
                        <a:pt x="390" y="438"/>
                      </a:lnTo>
                      <a:lnTo>
                        <a:pt x="388" y="438"/>
                      </a:lnTo>
                      <a:lnTo>
                        <a:pt x="388" y="440"/>
                      </a:lnTo>
                      <a:lnTo>
                        <a:pt x="386" y="440"/>
                      </a:lnTo>
                      <a:lnTo>
                        <a:pt x="384" y="440"/>
                      </a:lnTo>
                      <a:lnTo>
                        <a:pt x="384" y="442"/>
                      </a:lnTo>
                      <a:lnTo>
                        <a:pt x="382" y="442"/>
                      </a:lnTo>
                      <a:lnTo>
                        <a:pt x="382" y="444"/>
                      </a:lnTo>
                      <a:lnTo>
                        <a:pt x="380" y="444"/>
                      </a:lnTo>
                      <a:lnTo>
                        <a:pt x="380" y="446"/>
                      </a:lnTo>
                      <a:lnTo>
                        <a:pt x="380" y="448"/>
                      </a:lnTo>
                      <a:lnTo>
                        <a:pt x="378" y="448"/>
                      </a:lnTo>
                      <a:lnTo>
                        <a:pt x="378" y="450"/>
                      </a:lnTo>
                      <a:lnTo>
                        <a:pt x="376" y="450"/>
                      </a:lnTo>
                      <a:lnTo>
                        <a:pt x="378" y="450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6" y="454"/>
                      </a:lnTo>
                      <a:lnTo>
                        <a:pt x="376" y="456"/>
                      </a:lnTo>
                      <a:lnTo>
                        <a:pt x="374" y="456"/>
                      </a:lnTo>
                      <a:lnTo>
                        <a:pt x="374" y="457"/>
                      </a:lnTo>
                      <a:lnTo>
                        <a:pt x="372" y="456"/>
                      </a:lnTo>
                      <a:lnTo>
                        <a:pt x="370" y="456"/>
                      </a:lnTo>
                      <a:lnTo>
                        <a:pt x="370" y="457"/>
                      </a:lnTo>
                      <a:lnTo>
                        <a:pt x="370" y="459"/>
                      </a:lnTo>
                      <a:lnTo>
                        <a:pt x="369" y="459"/>
                      </a:lnTo>
                      <a:lnTo>
                        <a:pt x="369" y="461"/>
                      </a:lnTo>
                      <a:lnTo>
                        <a:pt x="367" y="461"/>
                      </a:lnTo>
                      <a:lnTo>
                        <a:pt x="367" y="463"/>
                      </a:lnTo>
                      <a:lnTo>
                        <a:pt x="367" y="465"/>
                      </a:lnTo>
                      <a:lnTo>
                        <a:pt x="369" y="465"/>
                      </a:lnTo>
                      <a:lnTo>
                        <a:pt x="369" y="467"/>
                      </a:lnTo>
                      <a:lnTo>
                        <a:pt x="369" y="469"/>
                      </a:lnTo>
                      <a:lnTo>
                        <a:pt x="370" y="469"/>
                      </a:lnTo>
                      <a:lnTo>
                        <a:pt x="370" y="471"/>
                      </a:lnTo>
                      <a:lnTo>
                        <a:pt x="369" y="471"/>
                      </a:lnTo>
                      <a:lnTo>
                        <a:pt x="369" y="473"/>
                      </a:lnTo>
                      <a:lnTo>
                        <a:pt x="369" y="475"/>
                      </a:lnTo>
                      <a:lnTo>
                        <a:pt x="367" y="475"/>
                      </a:lnTo>
                      <a:lnTo>
                        <a:pt x="367" y="477"/>
                      </a:lnTo>
                      <a:lnTo>
                        <a:pt x="365" y="477"/>
                      </a:lnTo>
                      <a:lnTo>
                        <a:pt x="365" y="479"/>
                      </a:lnTo>
                      <a:lnTo>
                        <a:pt x="363" y="479"/>
                      </a:lnTo>
                      <a:lnTo>
                        <a:pt x="363" y="477"/>
                      </a:lnTo>
                      <a:lnTo>
                        <a:pt x="361" y="477"/>
                      </a:lnTo>
                      <a:lnTo>
                        <a:pt x="361" y="479"/>
                      </a:lnTo>
                      <a:lnTo>
                        <a:pt x="361" y="477"/>
                      </a:lnTo>
                      <a:lnTo>
                        <a:pt x="361" y="479"/>
                      </a:lnTo>
                      <a:lnTo>
                        <a:pt x="359" y="479"/>
                      </a:lnTo>
                      <a:lnTo>
                        <a:pt x="357" y="479"/>
                      </a:lnTo>
                      <a:lnTo>
                        <a:pt x="357" y="480"/>
                      </a:lnTo>
                      <a:lnTo>
                        <a:pt x="357" y="482"/>
                      </a:lnTo>
                      <a:lnTo>
                        <a:pt x="355" y="482"/>
                      </a:lnTo>
                      <a:lnTo>
                        <a:pt x="355" y="484"/>
                      </a:lnTo>
                      <a:lnTo>
                        <a:pt x="355" y="486"/>
                      </a:lnTo>
                      <a:lnTo>
                        <a:pt x="355" y="488"/>
                      </a:lnTo>
                      <a:lnTo>
                        <a:pt x="355" y="490"/>
                      </a:lnTo>
                      <a:lnTo>
                        <a:pt x="355" y="492"/>
                      </a:lnTo>
                      <a:lnTo>
                        <a:pt x="357" y="492"/>
                      </a:lnTo>
                      <a:lnTo>
                        <a:pt x="357" y="494"/>
                      </a:lnTo>
                      <a:lnTo>
                        <a:pt x="357" y="496"/>
                      </a:lnTo>
                      <a:lnTo>
                        <a:pt x="359" y="496"/>
                      </a:lnTo>
                      <a:lnTo>
                        <a:pt x="359" y="498"/>
                      </a:lnTo>
                      <a:lnTo>
                        <a:pt x="361" y="498"/>
                      </a:lnTo>
                      <a:lnTo>
                        <a:pt x="361" y="500"/>
                      </a:lnTo>
                      <a:lnTo>
                        <a:pt x="359" y="500"/>
                      </a:lnTo>
                      <a:lnTo>
                        <a:pt x="359" y="502"/>
                      </a:lnTo>
                      <a:lnTo>
                        <a:pt x="357" y="502"/>
                      </a:lnTo>
                      <a:lnTo>
                        <a:pt x="357" y="504"/>
                      </a:lnTo>
                      <a:lnTo>
                        <a:pt x="355" y="504"/>
                      </a:lnTo>
                      <a:lnTo>
                        <a:pt x="355" y="505"/>
                      </a:lnTo>
                      <a:lnTo>
                        <a:pt x="353" y="505"/>
                      </a:lnTo>
                      <a:lnTo>
                        <a:pt x="353" y="507"/>
                      </a:lnTo>
                      <a:lnTo>
                        <a:pt x="351" y="507"/>
                      </a:lnTo>
                      <a:lnTo>
                        <a:pt x="349" y="507"/>
                      </a:lnTo>
                      <a:lnTo>
                        <a:pt x="349" y="509"/>
                      </a:lnTo>
                      <a:lnTo>
                        <a:pt x="347" y="509"/>
                      </a:lnTo>
                      <a:lnTo>
                        <a:pt x="347" y="511"/>
                      </a:lnTo>
                      <a:lnTo>
                        <a:pt x="346" y="511"/>
                      </a:lnTo>
                      <a:lnTo>
                        <a:pt x="346" y="513"/>
                      </a:lnTo>
                      <a:lnTo>
                        <a:pt x="346" y="515"/>
                      </a:lnTo>
                      <a:lnTo>
                        <a:pt x="344" y="515"/>
                      </a:lnTo>
                      <a:lnTo>
                        <a:pt x="344" y="517"/>
                      </a:lnTo>
                      <a:lnTo>
                        <a:pt x="344" y="519"/>
                      </a:lnTo>
                      <a:lnTo>
                        <a:pt x="342" y="519"/>
                      </a:lnTo>
                      <a:lnTo>
                        <a:pt x="342" y="521"/>
                      </a:lnTo>
                      <a:lnTo>
                        <a:pt x="340" y="521"/>
                      </a:lnTo>
                      <a:lnTo>
                        <a:pt x="340" y="523"/>
                      </a:lnTo>
                      <a:lnTo>
                        <a:pt x="338" y="525"/>
                      </a:lnTo>
                      <a:lnTo>
                        <a:pt x="336" y="527"/>
                      </a:lnTo>
                      <a:lnTo>
                        <a:pt x="338" y="527"/>
                      </a:lnTo>
                      <a:lnTo>
                        <a:pt x="338" y="529"/>
                      </a:lnTo>
                      <a:lnTo>
                        <a:pt x="336" y="529"/>
                      </a:lnTo>
                      <a:lnTo>
                        <a:pt x="334" y="530"/>
                      </a:lnTo>
                      <a:lnTo>
                        <a:pt x="332" y="530"/>
                      </a:lnTo>
                      <a:lnTo>
                        <a:pt x="332" y="532"/>
                      </a:lnTo>
                      <a:lnTo>
                        <a:pt x="330" y="532"/>
                      </a:lnTo>
                      <a:lnTo>
                        <a:pt x="330" y="534"/>
                      </a:lnTo>
                      <a:lnTo>
                        <a:pt x="328" y="534"/>
                      </a:lnTo>
                      <a:lnTo>
                        <a:pt x="328" y="536"/>
                      </a:lnTo>
                      <a:lnTo>
                        <a:pt x="326" y="536"/>
                      </a:lnTo>
                      <a:lnTo>
                        <a:pt x="326" y="538"/>
                      </a:lnTo>
                      <a:lnTo>
                        <a:pt x="324" y="538"/>
                      </a:lnTo>
                      <a:lnTo>
                        <a:pt x="324" y="540"/>
                      </a:lnTo>
                      <a:lnTo>
                        <a:pt x="322" y="540"/>
                      </a:lnTo>
                      <a:lnTo>
                        <a:pt x="322" y="542"/>
                      </a:lnTo>
                      <a:lnTo>
                        <a:pt x="321" y="542"/>
                      </a:lnTo>
                      <a:lnTo>
                        <a:pt x="319" y="542"/>
                      </a:lnTo>
                      <a:lnTo>
                        <a:pt x="317" y="542"/>
                      </a:lnTo>
                      <a:lnTo>
                        <a:pt x="317" y="544"/>
                      </a:lnTo>
                      <a:lnTo>
                        <a:pt x="315" y="544"/>
                      </a:lnTo>
                      <a:lnTo>
                        <a:pt x="313" y="544"/>
                      </a:lnTo>
                      <a:lnTo>
                        <a:pt x="311" y="544"/>
                      </a:lnTo>
                      <a:lnTo>
                        <a:pt x="309" y="544"/>
                      </a:lnTo>
                      <a:lnTo>
                        <a:pt x="307" y="544"/>
                      </a:lnTo>
                      <a:lnTo>
                        <a:pt x="307" y="546"/>
                      </a:lnTo>
                      <a:lnTo>
                        <a:pt x="307" y="544"/>
                      </a:lnTo>
                      <a:lnTo>
                        <a:pt x="305" y="544"/>
                      </a:lnTo>
                      <a:lnTo>
                        <a:pt x="303" y="544"/>
                      </a:lnTo>
                      <a:lnTo>
                        <a:pt x="301" y="544"/>
                      </a:lnTo>
                      <a:lnTo>
                        <a:pt x="299" y="544"/>
                      </a:lnTo>
                      <a:lnTo>
                        <a:pt x="298" y="546"/>
                      </a:lnTo>
                      <a:lnTo>
                        <a:pt x="296" y="546"/>
                      </a:lnTo>
                      <a:lnTo>
                        <a:pt x="296" y="544"/>
                      </a:lnTo>
                      <a:lnTo>
                        <a:pt x="294" y="544"/>
                      </a:lnTo>
                      <a:lnTo>
                        <a:pt x="294" y="542"/>
                      </a:lnTo>
                      <a:lnTo>
                        <a:pt x="292" y="542"/>
                      </a:lnTo>
                      <a:lnTo>
                        <a:pt x="290" y="542"/>
                      </a:lnTo>
                      <a:lnTo>
                        <a:pt x="288" y="542"/>
                      </a:lnTo>
                      <a:lnTo>
                        <a:pt x="286" y="542"/>
                      </a:lnTo>
                      <a:lnTo>
                        <a:pt x="284" y="542"/>
                      </a:lnTo>
                      <a:lnTo>
                        <a:pt x="282" y="542"/>
                      </a:lnTo>
                      <a:lnTo>
                        <a:pt x="280" y="542"/>
                      </a:lnTo>
                      <a:lnTo>
                        <a:pt x="278" y="542"/>
                      </a:lnTo>
                      <a:lnTo>
                        <a:pt x="278" y="540"/>
                      </a:lnTo>
                      <a:lnTo>
                        <a:pt x="276" y="540"/>
                      </a:lnTo>
                      <a:lnTo>
                        <a:pt x="278" y="540"/>
                      </a:lnTo>
                      <a:lnTo>
                        <a:pt x="278" y="538"/>
                      </a:lnTo>
                      <a:lnTo>
                        <a:pt x="278" y="536"/>
                      </a:lnTo>
                      <a:lnTo>
                        <a:pt x="280" y="536"/>
                      </a:lnTo>
                      <a:lnTo>
                        <a:pt x="280" y="534"/>
                      </a:lnTo>
                      <a:lnTo>
                        <a:pt x="280" y="532"/>
                      </a:lnTo>
                      <a:lnTo>
                        <a:pt x="282" y="532"/>
                      </a:lnTo>
                      <a:lnTo>
                        <a:pt x="282" y="530"/>
                      </a:lnTo>
                      <a:lnTo>
                        <a:pt x="282" y="529"/>
                      </a:lnTo>
                      <a:lnTo>
                        <a:pt x="282" y="527"/>
                      </a:lnTo>
                      <a:lnTo>
                        <a:pt x="280" y="527"/>
                      </a:lnTo>
                      <a:lnTo>
                        <a:pt x="280" y="525"/>
                      </a:lnTo>
                      <a:lnTo>
                        <a:pt x="282" y="525"/>
                      </a:lnTo>
                      <a:lnTo>
                        <a:pt x="282" y="523"/>
                      </a:lnTo>
                      <a:lnTo>
                        <a:pt x="280" y="523"/>
                      </a:lnTo>
                      <a:lnTo>
                        <a:pt x="280" y="521"/>
                      </a:lnTo>
                      <a:lnTo>
                        <a:pt x="282" y="521"/>
                      </a:lnTo>
                      <a:lnTo>
                        <a:pt x="282" y="519"/>
                      </a:lnTo>
                      <a:lnTo>
                        <a:pt x="280" y="519"/>
                      </a:lnTo>
                      <a:lnTo>
                        <a:pt x="282" y="519"/>
                      </a:lnTo>
                      <a:lnTo>
                        <a:pt x="282" y="517"/>
                      </a:lnTo>
                      <a:lnTo>
                        <a:pt x="284" y="517"/>
                      </a:lnTo>
                      <a:lnTo>
                        <a:pt x="286" y="517"/>
                      </a:lnTo>
                      <a:lnTo>
                        <a:pt x="288" y="517"/>
                      </a:lnTo>
                      <a:lnTo>
                        <a:pt x="288" y="515"/>
                      </a:lnTo>
                      <a:lnTo>
                        <a:pt x="290" y="515"/>
                      </a:lnTo>
                      <a:lnTo>
                        <a:pt x="290" y="513"/>
                      </a:lnTo>
                      <a:lnTo>
                        <a:pt x="288" y="513"/>
                      </a:lnTo>
                      <a:lnTo>
                        <a:pt x="288" y="511"/>
                      </a:lnTo>
                      <a:lnTo>
                        <a:pt x="286" y="511"/>
                      </a:lnTo>
                      <a:lnTo>
                        <a:pt x="286" y="509"/>
                      </a:lnTo>
                      <a:lnTo>
                        <a:pt x="286" y="507"/>
                      </a:lnTo>
                      <a:lnTo>
                        <a:pt x="286" y="505"/>
                      </a:lnTo>
                      <a:lnTo>
                        <a:pt x="288" y="505"/>
                      </a:lnTo>
                      <a:lnTo>
                        <a:pt x="286" y="504"/>
                      </a:lnTo>
                      <a:lnTo>
                        <a:pt x="286" y="505"/>
                      </a:lnTo>
                      <a:lnTo>
                        <a:pt x="284" y="505"/>
                      </a:lnTo>
                      <a:lnTo>
                        <a:pt x="284" y="504"/>
                      </a:lnTo>
                      <a:lnTo>
                        <a:pt x="282" y="504"/>
                      </a:lnTo>
                      <a:lnTo>
                        <a:pt x="280" y="504"/>
                      </a:lnTo>
                      <a:lnTo>
                        <a:pt x="276" y="504"/>
                      </a:lnTo>
                      <a:lnTo>
                        <a:pt x="273" y="504"/>
                      </a:lnTo>
                      <a:lnTo>
                        <a:pt x="265" y="504"/>
                      </a:lnTo>
                      <a:lnTo>
                        <a:pt x="263" y="504"/>
                      </a:lnTo>
                      <a:lnTo>
                        <a:pt x="261" y="505"/>
                      </a:lnTo>
                      <a:lnTo>
                        <a:pt x="261" y="504"/>
                      </a:lnTo>
                      <a:lnTo>
                        <a:pt x="259" y="504"/>
                      </a:lnTo>
                      <a:lnTo>
                        <a:pt x="257" y="504"/>
                      </a:lnTo>
                      <a:lnTo>
                        <a:pt x="255" y="504"/>
                      </a:lnTo>
                      <a:lnTo>
                        <a:pt x="255" y="505"/>
                      </a:lnTo>
                      <a:lnTo>
                        <a:pt x="255" y="507"/>
                      </a:lnTo>
                      <a:lnTo>
                        <a:pt x="257" y="507"/>
                      </a:lnTo>
                      <a:lnTo>
                        <a:pt x="255" y="507"/>
                      </a:lnTo>
                      <a:lnTo>
                        <a:pt x="255" y="509"/>
                      </a:lnTo>
                      <a:lnTo>
                        <a:pt x="253" y="509"/>
                      </a:lnTo>
                      <a:lnTo>
                        <a:pt x="251" y="509"/>
                      </a:lnTo>
                      <a:lnTo>
                        <a:pt x="250" y="509"/>
                      </a:lnTo>
                      <a:lnTo>
                        <a:pt x="250" y="511"/>
                      </a:lnTo>
                      <a:lnTo>
                        <a:pt x="250" y="513"/>
                      </a:lnTo>
                      <a:lnTo>
                        <a:pt x="250" y="515"/>
                      </a:lnTo>
                      <a:lnTo>
                        <a:pt x="250" y="517"/>
                      </a:lnTo>
                      <a:lnTo>
                        <a:pt x="250" y="519"/>
                      </a:lnTo>
                      <a:lnTo>
                        <a:pt x="250" y="517"/>
                      </a:lnTo>
                      <a:lnTo>
                        <a:pt x="248" y="517"/>
                      </a:lnTo>
                      <a:lnTo>
                        <a:pt x="248" y="519"/>
                      </a:lnTo>
                      <a:lnTo>
                        <a:pt x="250" y="519"/>
                      </a:lnTo>
                      <a:lnTo>
                        <a:pt x="248" y="519"/>
                      </a:lnTo>
                      <a:lnTo>
                        <a:pt x="248" y="517"/>
                      </a:lnTo>
                      <a:lnTo>
                        <a:pt x="246" y="517"/>
                      </a:lnTo>
                      <a:lnTo>
                        <a:pt x="246" y="519"/>
                      </a:lnTo>
                      <a:lnTo>
                        <a:pt x="246" y="517"/>
                      </a:lnTo>
                      <a:lnTo>
                        <a:pt x="244" y="517"/>
                      </a:lnTo>
                      <a:lnTo>
                        <a:pt x="242" y="515"/>
                      </a:lnTo>
                      <a:lnTo>
                        <a:pt x="244" y="515"/>
                      </a:lnTo>
                      <a:lnTo>
                        <a:pt x="242" y="515"/>
                      </a:lnTo>
                      <a:lnTo>
                        <a:pt x="242" y="513"/>
                      </a:lnTo>
                      <a:lnTo>
                        <a:pt x="242" y="511"/>
                      </a:lnTo>
                      <a:lnTo>
                        <a:pt x="244" y="511"/>
                      </a:lnTo>
                      <a:lnTo>
                        <a:pt x="244" y="509"/>
                      </a:lnTo>
                      <a:lnTo>
                        <a:pt x="242" y="509"/>
                      </a:lnTo>
                      <a:lnTo>
                        <a:pt x="242" y="511"/>
                      </a:lnTo>
                      <a:lnTo>
                        <a:pt x="242" y="509"/>
                      </a:lnTo>
                      <a:lnTo>
                        <a:pt x="240" y="509"/>
                      </a:lnTo>
                      <a:lnTo>
                        <a:pt x="240" y="511"/>
                      </a:lnTo>
                      <a:lnTo>
                        <a:pt x="240" y="509"/>
                      </a:lnTo>
                      <a:lnTo>
                        <a:pt x="238" y="509"/>
                      </a:lnTo>
                      <a:lnTo>
                        <a:pt x="236" y="509"/>
                      </a:lnTo>
                      <a:lnTo>
                        <a:pt x="234" y="509"/>
                      </a:lnTo>
                      <a:lnTo>
                        <a:pt x="234" y="511"/>
                      </a:lnTo>
                      <a:lnTo>
                        <a:pt x="232" y="511"/>
                      </a:lnTo>
                      <a:lnTo>
                        <a:pt x="232" y="513"/>
                      </a:lnTo>
                      <a:lnTo>
                        <a:pt x="230" y="513"/>
                      </a:lnTo>
                      <a:lnTo>
                        <a:pt x="230" y="515"/>
                      </a:lnTo>
                      <a:lnTo>
                        <a:pt x="230" y="517"/>
                      </a:lnTo>
                      <a:lnTo>
                        <a:pt x="230" y="519"/>
                      </a:lnTo>
                      <a:lnTo>
                        <a:pt x="228" y="519"/>
                      </a:lnTo>
                      <a:lnTo>
                        <a:pt x="230" y="519"/>
                      </a:lnTo>
                      <a:lnTo>
                        <a:pt x="230" y="521"/>
                      </a:lnTo>
                      <a:lnTo>
                        <a:pt x="228" y="521"/>
                      </a:lnTo>
                      <a:lnTo>
                        <a:pt x="230" y="521"/>
                      </a:lnTo>
                      <a:lnTo>
                        <a:pt x="228" y="521"/>
                      </a:lnTo>
                      <a:lnTo>
                        <a:pt x="226" y="521"/>
                      </a:lnTo>
                      <a:lnTo>
                        <a:pt x="226" y="519"/>
                      </a:lnTo>
                      <a:lnTo>
                        <a:pt x="228" y="519"/>
                      </a:lnTo>
                      <a:lnTo>
                        <a:pt x="226" y="519"/>
                      </a:lnTo>
                      <a:lnTo>
                        <a:pt x="225" y="519"/>
                      </a:lnTo>
                      <a:lnTo>
                        <a:pt x="225" y="517"/>
                      </a:lnTo>
                      <a:lnTo>
                        <a:pt x="223" y="517"/>
                      </a:lnTo>
                      <a:lnTo>
                        <a:pt x="221" y="517"/>
                      </a:lnTo>
                      <a:lnTo>
                        <a:pt x="221" y="515"/>
                      </a:lnTo>
                      <a:lnTo>
                        <a:pt x="219" y="515"/>
                      </a:lnTo>
                      <a:lnTo>
                        <a:pt x="217" y="513"/>
                      </a:lnTo>
                      <a:lnTo>
                        <a:pt x="215" y="513"/>
                      </a:lnTo>
                      <a:lnTo>
                        <a:pt x="215" y="511"/>
                      </a:lnTo>
                      <a:lnTo>
                        <a:pt x="217" y="511"/>
                      </a:lnTo>
                      <a:lnTo>
                        <a:pt x="215" y="511"/>
                      </a:lnTo>
                      <a:lnTo>
                        <a:pt x="213" y="511"/>
                      </a:lnTo>
                      <a:lnTo>
                        <a:pt x="215" y="511"/>
                      </a:lnTo>
                      <a:lnTo>
                        <a:pt x="213" y="511"/>
                      </a:lnTo>
                      <a:lnTo>
                        <a:pt x="213" y="509"/>
                      </a:lnTo>
                      <a:lnTo>
                        <a:pt x="211" y="509"/>
                      </a:lnTo>
                      <a:lnTo>
                        <a:pt x="211" y="507"/>
                      </a:lnTo>
                      <a:lnTo>
                        <a:pt x="209" y="507"/>
                      </a:lnTo>
                      <a:lnTo>
                        <a:pt x="209" y="509"/>
                      </a:lnTo>
                      <a:lnTo>
                        <a:pt x="211" y="509"/>
                      </a:lnTo>
                      <a:lnTo>
                        <a:pt x="211" y="511"/>
                      </a:lnTo>
                      <a:lnTo>
                        <a:pt x="209" y="511"/>
                      </a:lnTo>
                      <a:lnTo>
                        <a:pt x="207" y="511"/>
                      </a:lnTo>
                      <a:lnTo>
                        <a:pt x="207" y="513"/>
                      </a:lnTo>
                      <a:lnTo>
                        <a:pt x="205" y="513"/>
                      </a:lnTo>
                      <a:lnTo>
                        <a:pt x="205" y="511"/>
                      </a:lnTo>
                      <a:lnTo>
                        <a:pt x="203" y="511"/>
                      </a:lnTo>
                      <a:lnTo>
                        <a:pt x="202" y="511"/>
                      </a:lnTo>
                      <a:lnTo>
                        <a:pt x="200" y="511"/>
                      </a:lnTo>
                      <a:lnTo>
                        <a:pt x="202" y="511"/>
                      </a:lnTo>
                      <a:lnTo>
                        <a:pt x="200" y="509"/>
                      </a:lnTo>
                      <a:lnTo>
                        <a:pt x="200" y="511"/>
                      </a:lnTo>
                      <a:lnTo>
                        <a:pt x="200" y="509"/>
                      </a:lnTo>
                      <a:lnTo>
                        <a:pt x="200" y="511"/>
                      </a:lnTo>
                      <a:lnTo>
                        <a:pt x="198" y="511"/>
                      </a:lnTo>
                      <a:lnTo>
                        <a:pt x="198" y="513"/>
                      </a:lnTo>
                      <a:lnTo>
                        <a:pt x="196" y="513"/>
                      </a:lnTo>
                      <a:lnTo>
                        <a:pt x="196" y="515"/>
                      </a:lnTo>
                      <a:lnTo>
                        <a:pt x="198" y="515"/>
                      </a:lnTo>
                      <a:lnTo>
                        <a:pt x="196" y="517"/>
                      </a:lnTo>
                      <a:lnTo>
                        <a:pt x="196" y="519"/>
                      </a:lnTo>
                      <a:lnTo>
                        <a:pt x="194" y="519"/>
                      </a:lnTo>
                      <a:lnTo>
                        <a:pt x="192" y="519"/>
                      </a:lnTo>
                      <a:lnTo>
                        <a:pt x="190" y="519"/>
                      </a:lnTo>
                      <a:lnTo>
                        <a:pt x="188" y="521"/>
                      </a:lnTo>
                      <a:lnTo>
                        <a:pt x="186" y="521"/>
                      </a:lnTo>
                      <a:lnTo>
                        <a:pt x="184" y="521"/>
                      </a:lnTo>
                      <a:lnTo>
                        <a:pt x="186" y="521"/>
                      </a:lnTo>
                      <a:lnTo>
                        <a:pt x="184" y="521"/>
                      </a:lnTo>
                      <a:lnTo>
                        <a:pt x="184" y="523"/>
                      </a:lnTo>
                      <a:lnTo>
                        <a:pt x="182" y="523"/>
                      </a:lnTo>
                      <a:lnTo>
                        <a:pt x="182" y="525"/>
                      </a:lnTo>
                      <a:lnTo>
                        <a:pt x="180" y="525"/>
                      </a:lnTo>
                      <a:lnTo>
                        <a:pt x="180" y="527"/>
                      </a:lnTo>
                      <a:lnTo>
                        <a:pt x="178" y="527"/>
                      </a:lnTo>
                      <a:lnTo>
                        <a:pt x="178" y="525"/>
                      </a:lnTo>
                      <a:lnTo>
                        <a:pt x="177" y="525"/>
                      </a:lnTo>
                      <a:lnTo>
                        <a:pt x="175" y="525"/>
                      </a:lnTo>
                      <a:lnTo>
                        <a:pt x="173" y="525"/>
                      </a:lnTo>
                      <a:lnTo>
                        <a:pt x="171" y="525"/>
                      </a:lnTo>
                      <a:lnTo>
                        <a:pt x="171" y="523"/>
                      </a:lnTo>
                      <a:lnTo>
                        <a:pt x="171" y="525"/>
                      </a:lnTo>
                      <a:lnTo>
                        <a:pt x="169" y="525"/>
                      </a:lnTo>
                      <a:lnTo>
                        <a:pt x="169" y="523"/>
                      </a:lnTo>
                      <a:lnTo>
                        <a:pt x="167" y="523"/>
                      </a:lnTo>
                      <a:lnTo>
                        <a:pt x="167" y="525"/>
                      </a:lnTo>
                      <a:lnTo>
                        <a:pt x="167" y="527"/>
                      </a:lnTo>
                      <a:lnTo>
                        <a:pt x="167" y="529"/>
                      </a:lnTo>
                      <a:lnTo>
                        <a:pt x="167" y="530"/>
                      </a:lnTo>
                      <a:lnTo>
                        <a:pt x="165" y="532"/>
                      </a:lnTo>
                      <a:lnTo>
                        <a:pt x="163" y="532"/>
                      </a:lnTo>
                      <a:lnTo>
                        <a:pt x="163" y="534"/>
                      </a:lnTo>
                      <a:lnTo>
                        <a:pt x="163" y="532"/>
                      </a:lnTo>
                      <a:lnTo>
                        <a:pt x="163" y="534"/>
                      </a:lnTo>
                      <a:lnTo>
                        <a:pt x="163" y="532"/>
                      </a:lnTo>
                      <a:lnTo>
                        <a:pt x="161" y="532"/>
                      </a:lnTo>
                      <a:lnTo>
                        <a:pt x="159" y="532"/>
                      </a:lnTo>
                      <a:lnTo>
                        <a:pt x="157" y="532"/>
                      </a:lnTo>
                      <a:lnTo>
                        <a:pt x="155" y="534"/>
                      </a:lnTo>
                      <a:lnTo>
                        <a:pt x="155" y="536"/>
                      </a:lnTo>
                      <a:lnTo>
                        <a:pt x="157" y="536"/>
                      </a:lnTo>
                      <a:lnTo>
                        <a:pt x="157" y="538"/>
                      </a:lnTo>
                      <a:lnTo>
                        <a:pt x="157" y="540"/>
                      </a:lnTo>
                      <a:lnTo>
                        <a:pt x="155" y="540"/>
                      </a:lnTo>
                      <a:lnTo>
                        <a:pt x="155" y="542"/>
                      </a:lnTo>
                      <a:lnTo>
                        <a:pt x="154" y="542"/>
                      </a:lnTo>
                      <a:lnTo>
                        <a:pt x="155" y="542"/>
                      </a:lnTo>
                      <a:lnTo>
                        <a:pt x="155" y="544"/>
                      </a:lnTo>
                      <a:lnTo>
                        <a:pt x="154" y="544"/>
                      </a:lnTo>
                      <a:lnTo>
                        <a:pt x="152" y="544"/>
                      </a:lnTo>
                      <a:lnTo>
                        <a:pt x="152" y="546"/>
                      </a:lnTo>
                      <a:lnTo>
                        <a:pt x="152" y="548"/>
                      </a:lnTo>
                      <a:lnTo>
                        <a:pt x="150" y="548"/>
                      </a:lnTo>
                      <a:lnTo>
                        <a:pt x="150" y="550"/>
                      </a:lnTo>
                      <a:lnTo>
                        <a:pt x="150" y="552"/>
                      </a:lnTo>
                      <a:lnTo>
                        <a:pt x="148" y="552"/>
                      </a:lnTo>
                      <a:lnTo>
                        <a:pt x="146" y="552"/>
                      </a:lnTo>
                      <a:lnTo>
                        <a:pt x="146" y="553"/>
                      </a:lnTo>
                      <a:lnTo>
                        <a:pt x="144" y="553"/>
                      </a:lnTo>
                      <a:lnTo>
                        <a:pt x="144" y="555"/>
                      </a:lnTo>
                      <a:lnTo>
                        <a:pt x="144" y="557"/>
                      </a:lnTo>
                      <a:lnTo>
                        <a:pt x="142" y="557"/>
                      </a:lnTo>
                      <a:lnTo>
                        <a:pt x="142" y="559"/>
                      </a:lnTo>
                      <a:lnTo>
                        <a:pt x="142" y="561"/>
                      </a:lnTo>
                      <a:lnTo>
                        <a:pt x="144" y="561"/>
                      </a:lnTo>
                      <a:lnTo>
                        <a:pt x="144" y="563"/>
                      </a:lnTo>
                      <a:lnTo>
                        <a:pt x="142" y="563"/>
                      </a:lnTo>
                      <a:lnTo>
                        <a:pt x="142" y="565"/>
                      </a:lnTo>
                      <a:lnTo>
                        <a:pt x="144" y="565"/>
                      </a:lnTo>
                      <a:lnTo>
                        <a:pt x="144" y="567"/>
                      </a:lnTo>
                      <a:lnTo>
                        <a:pt x="142" y="567"/>
                      </a:lnTo>
                      <a:lnTo>
                        <a:pt x="142" y="569"/>
                      </a:lnTo>
                      <a:lnTo>
                        <a:pt x="142" y="571"/>
                      </a:lnTo>
                      <a:lnTo>
                        <a:pt x="140" y="571"/>
                      </a:lnTo>
                      <a:lnTo>
                        <a:pt x="140" y="573"/>
                      </a:lnTo>
                      <a:lnTo>
                        <a:pt x="140" y="575"/>
                      </a:lnTo>
                      <a:lnTo>
                        <a:pt x="140" y="577"/>
                      </a:lnTo>
                      <a:lnTo>
                        <a:pt x="140" y="578"/>
                      </a:lnTo>
                      <a:lnTo>
                        <a:pt x="140" y="580"/>
                      </a:lnTo>
                      <a:lnTo>
                        <a:pt x="142" y="580"/>
                      </a:lnTo>
                      <a:lnTo>
                        <a:pt x="142" y="582"/>
                      </a:lnTo>
                      <a:lnTo>
                        <a:pt x="140" y="582"/>
                      </a:lnTo>
                      <a:lnTo>
                        <a:pt x="140" y="584"/>
                      </a:lnTo>
                      <a:lnTo>
                        <a:pt x="140" y="586"/>
                      </a:lnTo>
                      <a:lnTo>
                        <a:pt x="140" y="588"/>
                      </a:lnTo>
                      <a:lnTo>
                        <a:pt x="138" y="588"/>
                      </a:lnTo>
                      <a:lnTo>
                        <a:pt x="136" y="588"/>
                      </a:lnTo>
                      <a:lnTo>
                        <a:pt x="136" y="590"/>
                      </a:lnTo>
                      <a:lnTo>
                        <a:pt x="134" y="590"/>
                      </a:lnTo>
                      <a:lnTo>
                        <a:pt x="134" y="592"/>
                      </a:lnTo>
                      <a:lnTo>
                        <a:pt x="132" y="592"/>
                      </a:lnTo>
                      <a:lnTo>
                        <a:pt x="132" y="594"/>
                      </a:lnTo>
                      <a:lnTo>
                        <a:pt x="130" y="594"/>
                      </a:lnTo>
                      <a:lnTo>
                        <a:pt x="130" y="596"/>
                      </a:lnTo>
                      <a:lnTo>
                        <a:pt x="129" y="596"/>
                      </a:lnTo>
                      <a:lnTo>
                        <a:pt x="129" y="598"/>
                      </a:lnTo>
                      <a:lnTo>
                        <a:pt x="127" y="598"/>
                      </a:lnTo>
                      <a:lnTo>
                        <a:pt x="127" y="600"/>
                      </a:lnTo>
                      <a:lnTo>
                        <a:pt x="125" y="600"/>
                      </a:lnTo>
                      <a:lnTo>
                        <a:pt x="123" y="600"/>
                      </a:lnTo>
                      <a:lnTo>
                        <a:pt x="123" y="601"/>
                      </a:lnTo>
                      <a:lnTo>
                        <a:pt x="121" y="601"/>
                      </a:lnTo>
                      <a:lnTo>
                        <a:pt x="119" y="601"/>
                      </a:lnTo>
                      <a:lnTo>
                        <a:pt x="119" y="603"/>
                      </a:lnTo>
                      <a:lnTo>
                        <a:pt x="117" y="603"/>
                      </a:lnTo>
                      <a:lnTo>
                        <a:pt x="115" y="605"/>
                      </a:lnTo>
                      <a:lnTo>
                        <a:pt x="113" y="607"/>
                      </a:lnTo>
                      <a:lnTo>
                        <a:pt x="111" y="609"/>
                      </a:lnTo>
                      <a:lnTo>
                        <a:pt x="109" y="611"/>
                      </a:lnTo>
                      <a:lnTo>
                        <a:pt x="107" y="613"/>
                      </a:lnTo>
                      <a:lnTo>
                        <a:pt x="106" y="613"/>
                      </a:lnTo>
                      <a:lnTo>
                        <a:pt x="104" y="615"/>
                      </a:lnTo>
                      <a:lnTo>
                        <a:pt x="102" y="615"/>
                      </a:lnTo>
                      <a:lnTo>
                        <a:pt x="100" y="615"/>
                      </a:lnTo>
                      <a:lnTo>
                        <a:pt x="100" y="617"/>
                      </a:lnTo>
                      <a:lnTo>
                        <a:pt x="98" y="617"/>
                      </a:lnTo>
                      <a:lnTo>
                        <a:pt x="98" y="619"/>
                      </a:lnTo>
                      <a:lnTo>
                        <a:pt x="96" y="619"/>
                      </a:lnTo>
                      <a:lnTo>
                        <a:pt x="94" y="621"/>
                      </a:lnTo>
                      <a:lnTo>
                        <a:pt x="92" y="621"/>
                      </a:lnTo>
                      <a:lnTo>
                        <a:pt x="90" y="623"/>
                      </a:lnTo>
                      <a:lnTo>
                        <a:pt x="90" y="625"/>
                      </a:lnTo>
                      <a:lnTo>
                        <a:pt x="88" y="625"/>
                      </a:lnTo>
                      <a:lnTo>
                        <a:pt x="86" y="626"/>
                      </a:lnTo>
                      <a:lnTo>
                        <a:pt x="84" y="626"/>
                      </a:lnTo>
                      <a:lnTo>
                        <a:pt x="82" y="628"/>
                      </a:lnTo>
                      <a:lnTo>
                        <a:pt x="84" y="628"/>
                      </a:lnTo>
                      <a:lnTo>
                        <a:pt x="82" y="630"/>
                      </a:lnTo>
                      <a:lnTo>
                        <a:pt x="82" y="632"/>
                      </a:lnTo>
                      <a:lnTo>
                        <a:pt x="82" y="634"/>
                      </a:lnTo>
                      <a:lnTo>
                        <a:pt x="82" y="636"/>
                      </a:lnTo>
                      <a:lnTo>
                        <a:pt x="82" y="638"/>
                      </a:lnTo>
                      <a:lnTo>
                        <a:pt x="82" y="640"/>
                      </a:lnTo>
                      <a:lnTo>
                        <a:pt x="81" y="640"/>
                      </a:lnTo>
                      <a:lnTo>
                        <a:pt x="81" y="642"/>
                      </a:lnTo>
                      <a:lnTo>
                        <a:pt x="81" y="644"/>
                      </a:lnTo>
                      <a:lnTo>
                        <a:pt x="81" y="646"/>
                      </a:lnTo>
                      <a:lnTo>
                        <a:pt x="81" y="648"/>
                      </a:lnTo>
                      <a:lnTo>
                        <a:pt x="79" y="648"/>
                      </a:lnTo>
                      <a:lnTo>
                        <a:pt x="79" y="649"/>
                      </a:lnTo>
                      <a:lnTo>
                        <a:pt x="77" y="649"/>
                      </a:lnTo>
                      <a:lnTo>
                        <a:pt x="77" y="651"/>
                      </a:lnTo>
                      <a:lnTo>
                        <a:pt x="75" y="651"/>
                      </a:lnTo>
                      <a:lnTo>
                        <a:pt x="75" y="653"/>
                      </a:lnTo>
                      <a:lnTo>
                        <a:pt x="73" y="653"/>
                      </a:lnTo>
                      <a:lnTo>
                        <a:pt x="71" y="653"/>
                      </a:lnTo>
                      <a:lnTo>
                        <a:pt x="69" y="653"/>
                      </a:lnTo>
                      <a:lnTo>
                        <a:pt x="67" y="653"/>
                      </a:lnTo>
                      <a:lnTo>
                        <a:pt x="65" y="653"/>
                      </a:lnTo>
                      <a:lnTo>
                        <a:pt x="65" y="651"/>
                      </a:lnTo>
                      <a:lnTo>
                        <a:pt x="63" y="651"/>
                      </a:lnTo>
                      <a:lnTo>
                        <a:pt x="63" y="649"/>
                      </a:lnTo>
                      <a:lnTo>
                        <a:pt x="61" y="649"/>
                      </a:lnTo>
                      <a:lnTo>
                        <a:pt x="59" y="649"/>
                      </a:lnTo>
                      <a:lnTo>
                        <a:pt x="59" y="648"/>
                      </a:lnTo>
                      <a:lnTo>
                        <a:pt x="59" y="646"/>
                      </a:lnTo>
                      <a:lnTo>
                        <a:pt x="59" y="648"/>
                      </a:lnTo>
                      <a:lnTo>
                        <a:pt x="59" y="646"/>
                      </a:lnTo>
                      <a:lnTo>
                        <a:pt x="58" y="646"/>
                      </a:lnTo>
                      <a:lnTo>
                        <a:pt x="58" y="648"/>
                      </a:lnTo>
                      <a:lnTo>
                        <a:pt x="56" y="648"/>
                      </a:lnTo>
                      <a:lnTo>
                        <a:pt x="56" y="646"/>
                      </a:lnTo>
                      <a:lnTo>
                        <a:pt x="54" y="646"/>
                      </a:lnTo>
                      <a:lnTo>
                        <a:pt x="54" y="644"/>
                      </a:lnTo>
                      <a:lnTo>
                        <a:pt x="52" y="644"/>
                      </a:lnTo>
                      <a:lnTo>
                        <a:pt x="52" y="642"/>
                      </a:lnTo>
                      <a:lnTo>
                        <a:pt x="52" y="644"/>
                      </a:lnTo>
                      <a:lnTo>
                        <a:pt x="52" y="642"/>
                      </a:lnTo>
                      <a:lnTo>
                        <a:pt x="50" y="642"/>
                      </a:lnTo>
                      <a:lnTo>
                        <a:pt x="48" y="642"/>
                      </a:lnTo>
                      <a:lnTo>
                        <a:pt x="48" y="640"/>
                      </a:lnTo>
                      <a:lnTo>
                        <a:pt x="46" y="640"/>
                      </a:lnTo>
                      <a:lnTo>
                        <a:pt x="44" y="640"/>
                      </a:lnTo>
                      <a:lnTo>
                        <a:pt x="42" y="640"/>
                      </a:lnTo>
                      <a:lnTo>
                        <a:pt x="42" y="642"/>
                      </a:lnTo>
                      <a:lnTo>
                        <a:pt x="40" y="642"/>
                      </a:lnTo>
                      <a:lnTo>
                        <a:pt x="40" y="640"/>
                      </a:lnTo>
                      <a:lnTo>
                        <a:pt x="40" y="638"/>
                      </a:lnTo>
                      <a:lnTo>
                        <a:pt x="40" y="636"/>
                      </a:lnTo>
                      <a:lnTo>
                        <a:pt x="38" y="636"/>
                      </a:lnTo>
                      <a:lnTo>
                        <a:pt x="38" y="634"/>
                      </a:lnTo>
                      <a:lnTo>
                        <a:pt x="36" y="634"/>
                      </a:lnTo>
                      <a:lnTo>
                        <a:pt x="34" y="634"/>
                      </a:lnTo>
                      <a:lnTo>
                        <a:pt x="34" y="632"/>
                      </a:lnTo>
                      <a:lnTo>
                        <a:pt x="34" y="630"/>
                      </a:lnTo>
                      <a:lnTo>
                        <a:pt x="33" y="630"/>
                      </a:lnTo>
                      <a:lnTo>
                        <a:pt x="33" y="628"/>
                      </a:lnTo>
                      <a:lnTo>
                        <a:pt x="34" y="628"/>
                      </a:lnTo>
                      <a:lnTo>
                        <a:pt x="33" y="628"/>
                      </a:lnTo>
                      <a:lnTo>
                        <a:pt x="33" y="626"/>
                      </a:lnTo>
                      <a:lnTo>
                        <a:pt x="33" y="625"/>
                      </a:lnTo>
                      <a:lnTo>
                        <a:pt x="31" y="625"/>
                      </a:lnTo>
                      <a:lnTo>
                        <a:pt x="29" y="625"/>
                      </a:lnTo>
                      <a:lnTo>
                        <a:pt x="27" y="625"/>
                      </a:lnTo>
                      <a:lnTo>
                        <a:pt x="25" y="625"/>
                      </a:lnTo>
                      <a:lnTo>
                        <a:pt x="25" y="626"/>
                      </a:lnTo>
                      <a:lnTo>
                        <a:pt x="23" y="626"/>
                      </a:lnTo>
                      <a:lnTo>
                        <a:pt x="21" y="626"/>
                      </a:lnTo>
                      <a:lnTo>
                        <a:pt x="21" y="628"/>
                      </a:lnTo>
                      <a:lnTo>
                        <a:pt x="21" y="630"/>
                      </a:lnTo>
                      <a:lnTo>
                        <a:pt x="19" y="632"/>
                      </a:lnTo>
                      <a:lnTo>
                        <a:pt x="19" y="634"/>
                      </a:lnTo>
                      <a:lnTo>
                        <a:pt x="19" y="632"/>
                      </a:lnTo>
                      <a:lnTo>
                        <a:pt x="19" y="630"/>
                      </a:lnTo>
                      <a:lnTo>
                        <a:pt x="19" y="628"/>
                      </a:lnTo>
                      <a:lnTo>
                        <a:pt x="21" y="626"/>
                      </a:lnTo>
                      <a:lnTo>
                        <a:pt x="21" y="625"/>
                      </a:lnTo>
                      <a:lnTo>
                        <a:pt x="21" y="623"/>
                      </a:lnTo>
                      <a:lnTo>
                        <a:pt x="23" y="623"/>
                      </a:lnTo>
                      <a:lnTo>
                        <a:pt x="23" y="621"/>
                      </a:lnTo>
                      <a:lnTo>
                        <a:pt x="23" y="619"/>
                      </a:lnTo>
                      <a:lnTo>
                        <a:pt x="23" y="617"/>
                      </a:lnTo>
                      <a:lnTo>
                        <a:pt x="21" y="617"/>
                      </a:lnTo>
                      <a:lnTo>
                        <a:pt x="19" y="617"/>
                      </a:lnTo>
                      <a:lnTo>
                        <a:pt x="19" y="615"/>
                      </a:lnTo>
                      <a:lnTo>
                        <a:pt x="17" y="615"/>
                      </a:lnTo>
                      <a:lnTo>
                        <a:pt x="17" y="613"/>
                      </a:lnTo>
                      <a:lnTo>
                        <a:pt x="19" y="613"/>
                      </a:lnTo>
                      <a:lnTo>
                        <a:pt x="17" y="613"/>
                      </a:lnTo>
                      <a:lnTo>
                        <a:pt x="17" y="611"/>
                      </a:lnTo>
                      <a:lnTo>
                        <a:pt x="17" y="609"/>
                      </a:lnTo>
                      <a:lnTo>
                        <a:pt x="17" y="607"/>
                      </a:lnTo>
                      <a:lnTo>
                        <a:pt x="15" y="607"/>
                      </a:lnTo>
                      <a:lnTo>
                        <a:pt x="13" y="607"/>
                      </a:lnTo>
                      <a:lnTo>
                        <a:pt x="11" y="607"/>
                      </a:lnTo>
                      <a:lnTo>
                        <a:pt x="10" y="607"/>
                      </a:lnTo>
                      <a:lnTo>
                        <a:pt x="10" y="605"/>
                      </a:lnTo>
                      <a:lnTo>
                        <a:pt x="10" y="603"/>
                      </a:lnTo>
                      <a:lnTo>
                        <a:pt x="10" y="601"/>
                      </a:lnTo>
                      <a:lnTo>
                        <a:pt x="10" y="600"/>
                      </a:lnTo>
                      <a:lnTo>
                        <a:pt x="10" y="598"/>
                      </a:lnTo>
                      <a:lnTo>
                        <a:pt x="8" y="598"/>
                      </a:lnTo>
                      <a:lnTo>
                        <a:pt x="8" y="596"/>
                      </a:lnTo>
                      <a:lnTo>
                        <a:pt x="6" y="596"/>
                      </a:lnTo>
                      <a:lnTo>
                        <a:pt x="6" y="594"/>
                      </a:lnTo>
                      <a:lnTo>
                        <a:pt x="4" y="594"/>
                      </a:lnTo>
                      <a:lnTo>
                        <a:pt x="2" y="594"/>
                      </a:lnTo>
                      <a:lnTo>
                        <a:pt x="0" y="594"/>
                      </a:lnTo>
                      <a:lnTo>
                        <a:pt x="0" y="592"/>
                      </a:lnTo>
                      <a:lnTo>
                        <a:pt x="0" y="590"/>
                      </a:lnTo>
                      <a:lnTo>
                        <a:pt x="2" y="590"/>
                      </a:lnTo>
                      <a:lnTo>
                        <a:pt x="4" y="590"/>
                      </a:lnTo>
                      <a:lnTo>
                        <a:pt x="4" y="588"/>
                      </a:lnTo>
                      <a:lnTo>
                        <a:pt x="6" y="588"/>
                      </a:lnTo>
                      <a:lnTo>
                        <a:pt x="8" y="588"/>
                      </a:lnTo>
                      <a:lnTo>
                        <a:pt x="8" y="586"/>
                      </a:lnTo>
                      <a:lnTo>
                        <a:pt x="10" y="586"/>
                      </a:lnTo>
                      <a:lnTo>
                        <a:pt x="10" y="584"/>
                      </a:lnTo>
                      <a:lnTo>
                        <a:pt x="8" y="584"/>
                      </a:lnTo>
                      <a:lnTo>
                        <a:pt x="10" y="582"/>
                      </a:lnTo>
                      <a:lnTo>
                        <a:pt x="10" y="580"/>
                      </a:lnTo>
                      <a:lnTo>
                        <a:pt x="8" y="580"/>
                      </a:lnTo>
                      <a:lnTo>
                        <a:pt x="8" y="578"/>
                      </a:lnTo>
                      <a:lnTo>
                        <a:pt x="6" y="578"/>
                      </a:lnTo>
                      <a:lnTo>
                        <a:pt x="6" y="577"/>
                      </a:lnTo>
                      <a:lnTo>
                        <a:pt x="8" y="577"/>
                      </a:lnTo>
                      <a:lnTo>
                        <a:pt x="8" y="575"/>
                      </a:lnTo>
                      <a:lnTo>
                        <a:pt x="8" y="573"/>
                      </a:lnTo>
                      <a:lnTo>
                        <a:pt x="6" y="573"/>
                      </a:lnTo>
                      <a:lnTo>
                        <a:pt x="4" y="573"/>
                      </a:lnTo>
                      <a:lnTo>
                        <a:pt x="4" y="571"/>
                      </a:lnTo>
                      <a:lnTo>
                        <a:pt x="4" y="569"/>
                      </a:lnTo>
                      <a:lnTo>
                        <a:pt x="4" y="567"/>
                      </a:lnTo>
                      <a:close/>
                    </a:path>
                  </a:pathLst>
                </a:custGeom>
                <a:solidFill>
                  <a:srgbClr val="D4E9ED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56" name="Freeform 4863">
                  <a:extLst>
                    <a:ext uri="{FF2B5EF4-FFF2-40B4-BE49-F238E27FC236}">
                      <a16:creationId xmlns:a16="http://schemas.microsoft.com/office/drawing/2014/main" id="{D2EAFE8C-BD70-3ED4-5FE7-7278B4427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0" y="2291"/>
                  <a:ext cx="136" cy="173"/>
                </a:xfrm>
                <a:custGeom>
                  <a:avLst/>
                  <a:gdLst>
                    <a:gd name="T0" fmla="*/ 7 w 136"/>
                    <a:gd name="T1" fmla="*/ 32 h 173"/>
                    <a:gd name="T2" fmla="*/ 11 w 136"/>
                    <a:gd name="T3" fmla="*/ 23 h 173"/>
                    <a:gd name="T4" fmla="*/ 19 w 136"/>
                    <a:gd name="T5" fmla="*/ 15 h 173"/>
                    <a:gd name="T6" fmla="*/ 26 w 136"/>
                    <a:gd name="T7" fmla="*/ 17 h 173"/>
                    <a:gd name="T8" fmla="*/ 30 w 136"/>
                    <a:gd name="T9" fmla="*/ 19 h 173"/>
                    <a:gd name="T10" fmla="*/ 36 w 136"/>
                    <a:gd name="T11" fmla="*/ 19 h 173"/>
                    <a:gd name="T12" fmla="*/ 46 w 136"/>
                    <a:gd name="T13" fmla="*/ 19 h 173"/>
                    <a:gd name="T14" fmla="*/ 49 w 136"/>
                    <a:gd name="T15" fmla="*/ 0 h 173"/>
                    <a:gd name="T16" fmla="*/ 57 w 136"/>
                    <a:gd name="T17" fmla="*/ 2 h 173"/>
                    <a:gd name="T18" fmla="*/ 65 w 136"/>
                    <a:gd name="T19" fmla="*/ 4 h 173"/>
                    <a:gd name="T20" fmla="*/ 74 w 136"/>
                    <a:gd name="T21" fmla="*/ 4 h 173"/>
                    <a:gd name="T22" fmla="*/ 84 w 136"/>
                    <a:gd name="T23" fmla="*/ 4 h 173"/>
                    <a:gd name="T24" fmla="*/ 96 w 136"/>
                    <a:gd name="T25" fmla="*/ 8 h 173"/>
                    <a:gd name="T26" fmla="*/ 103 w 136"/>
                    <a:gd name="T27" fmla="*/ 9 h 173"/>
                    <a:gd name="T28" fmla="*/ 111 w 136"/>
                    <a:gd name="T29" fmla="*/ 15 h 173"/>
                    <a:gd name="T30" fmla="*/ 120 w 136"/>
                    <a:gd name="T31" fmla="*/ 9 h 173"/>
                    <a:gd name="T32" fmla="*/ 130 w 136"/>
                    <a:gd name="T33" fmla="*/ 6 h 173"/>
                    <a:gd name="T34" fmla="*/ 136 w 136"/>
                    <a:gd name="T35" fmla="*/ 6 h 173"/>
                    <a:gd name="T36" fmla="*/ 128 w 136"/>
                    <a:gd name="T37" fmla="*/ 13 h 173"/>
                    <a:gd name="T38" fmla="*/ 128 w 136"/>
                    <a:gd name="T39" fmla="*/ 25 h 173"/>
                    <a:gd name="T40" fmla="*/ 122 w 136"/>
                    <a:gd name="T41" fmla="*/ 32 h 173"/>
                    <a:gd name="T42" fmla="*/ 113 w 136"/>
                    <a:gd name="T43" fmla="*/ 36 h 173"/>
                    <a:gd name="T44" fmla="*/ 103 w 136"/>
                    <a:gd name="T45" fmla="*/ 44 h 173"/>
                    <a:gd name="T46" fmla="*/ 97 w 136"/>
                    <a:gd name="T47" fmla="*/ 54 h 173"/>
                    <a:gd name="T48" fmla="*/ 94 w 136"/>
                    <a:gd name="T49" fmla="*/ 65 h 173"/>
                    <a:gd name="T50" fmla="*/ 84 w 136"/>
                    <a:gd name="T51" fmla="*/ 71 h 173"/>
                    <a:gd name="T52" fmla="*/ 84 w 136"/>
                    <a:gd name="T53" fmla="*/ 84 h 173"/>
                    <a:gd name="T54" fmla="*/ 80 w 136"/>
                    <a:gd name="T55" fmla="*/ 96 h 173"/>
                    <a:gd name="T56" fmla="*/ 78 w 136"/>
                    <a:gd name="T57" fmla="*/ 107 h 173"/>
                    <a:gd name="T58" fmla="*/ 78 w 136"/>
                    <a:gd name="T59" fmla="*/ 117 h 173"/>
                    <a:gd name="T60" fmla="*/ 71 w 136"/>
                    <a:gd name="T61" fmla="*/ 123 h 173"/>
                    <a:gd name="T62" fmla="*/ 63 w 136"/>
                    <a:gd name="T63" fmla="*/ 132 h 173"/>
                    <a:gd name="T64" fmla="*/ 61 w 136"/>
                    <a:gd name="T65" fmla="*/ 140 h 173"/>
                    <a:gd name="T66" fmla="*/ 53 w 136"/>
                    <a:gd name="T67" fmla="*/ 150 h 173"/>
                    <a:gd name="T68" fmla="*/ 49 w 136"/>
                    <a:gd name="T69" fmla="*/ 159 h 173"/>
                    <a:gd name="T70" fmla="*/ 42 w 136"/>
                    <a:gd name="T71" fmla="*/ 163 h 173"/>
                    <a:gd name="T72" fmla="*/ 36 w 136"/>
                    <a:gd name="T73" fmla="*/ 173 h 173"/>
                    <a:gd name="T74" fmla="*/ 24 w 136"/>
                    <a:gd name="T75" fmla="*/ 169 h 173"/>
                    <a:gd name="T76" fmla="*/ 13 w 136"/>
                    <a:gd name="T77" fmla="*/ 165 h 173"/>
                    <a:gd name="T78" fmla="*/ 13 w 136"/>
                    <a:gd name="T79" fmla="*/ 159 h 173"/>
                    <a:gd name="T80" fmla="*/ 15 w 136"/>
                    <a:gd name="T81" fmla="*/ 148 h 173"/>
                    <a:gd name="T82" fmla="*/ 19 w 136"/>
                    <a:gd name="T83" fmla="*/ 138 h 173"/>
                    <a:gd name="T84" fmla="*/ 21 w 136"/>
                    <a:gd name="T85" fmla="*/ 128 h 173"/>
                    <a:gd name="T86" fmla="*/ 24 w 136"/>
                    <a:gd name="T87" fmla="*/ 119 h 173"/>
                    <a:gd name="T88" fmla="*/ 28 w 136"/>
                    <a:gd name="T89" fmla="*/ 113 h 173"/>
                    <a:gd name="T90" fmla="*/ 24 w 136"/>
                    <a:gd name="T91" fmla="*/ 107 h 173"/>
                    <a:gd name="T92" fmla="*/ 26 w 136"/>
                    <a:gd name="T93" fmla="*/ 96 h 173"/>
                    <a:gd name="T94" fmla="*/ 23 w 136"/>
                    <a:gd name="T95" fmla="*/ 90 h 173"/>
                    <a:gd name="T96" fmla="*/ 19 w 136"/>
                    <a:gd name="T97" fmla="*/ 86 h 173"/>
                    <a:gd name="T98" fmla="*/ 11 w 136"/>
                    <a:gd name="T99" fmla="*/ 84 h 173"/>
                    <a:gd name="T100" fmla="*/ 0 w 136"/>
                    <a:gd name="T101" fmla="*/ 82 h 173"/>
                    <a:gd name="T102" fmla="*/ 1 w 136"/>
                    <a:gd name="T103" fmla="*/ 75 h 173"/>
                    <a:gd name="T104" fmla="*/ 3 w 136"/>
                    <a:gd name="T105" fmla="*/ 71 h 173"/>
                    <a:gd name="T106" fmla="*/ 5 w 136"/>
                    <a:gd name="T107" fmla="*/ 63 h 173"/>
                    <a:gd name="T108" fmla="*/ 5 w 136"/>
                    <a:gd name="T109" fmla="*/ 54 h 173"/>
                    <a:gd name="T110" fmla="*/ 3 w 136"/>
                    <a:gd name="T111" fmla="*/ 46 h 173"/>
                    <a:gd name="T112" fmla="*/ 7 w 136"/>
                    <a:gd name="T113" fmla="*/ 40 h 17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36" h="173">
                      <a:moveTo>
                        <a:pt x="5" y="38"/>
                      </a:moveTo>
                      <a:lnTo>
                        <a:pt x="5" y="36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7" y="32"/>
                      </a:lnTo>
                      <a:lnTo>
                        <a:pt x="9" y="32"/>
                      </a:ln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13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4" y="17"/>
                      </a:lnTo>
                      <a:lnTo>
                        <a:pt x="26" y="17"/>
                      </a:lnTo>
                      <a:lnTo>
                        <a:pt x="28" y="17"/>
                      </a:lnTo>
                      <a:lnTo>
                        <a:pt x="30" y="17"/>
                      </a:lnTo>
                      <a:lnTo>
                        <a:pt x="28" y="17"/>
                      </a:lnTo>
                      <a:lnTo>
                        <a:pt x="28" y="19"/>
                      </a:lnTo>
                      <a:lnTo>
                        <a:pt x="30" y="19"/>
                      </a:lnTo>
                      <a:lnTo>
                        <a:pt x="28" y="19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30" y="19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32" y="19"/>
                      </a:lnTo>
                      <a:lnTo>
                        <a:pt x="34" y="19"/>
                      </a:lnTo>
                      <a:lnTo>
                        <a:pt x="36" y="19"/>
                      </a:lnTo>
                      <a:lnTo>
                        <a:pt x="38" y="19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2" y="17"/>
                      </a:lnTo>
                      <a:lnTo>
                        <a:pt x="42" y="19"/>
                      </a:ln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8" y="19"/>
                      </a:lnTo>
                      <a:lnTo>
                        <a:pt x="49" y="17"/>
                      </a:lnTo>
                      <a:lnTo>
                        <a:pt x="49" y="11"/>
                      </a:lnTo>
                      <a:lnTo>
                        <a:pt x="49" y="9"/>
                      </a:lnTo>
                      <a:lnTo>
                        <a:pt x="48" y="2"/>
                      </a:lnTo>
                      <a:lnTo>
                        <a:pt x="49" y="2"/>
                      </a:lnTo>
                      <a:lnTo>
                        <a:pt x="49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61" y="6"/>
                      </a:lnTo>
                      <a:lnTo>
                        <a:pt x="63" y="6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7" y="6"/>
                      </a:lnTo>
                      <a:lnTo>
                        <a:pt x="69" y="6"/>
                      </a:lnTo>
                      <a:lnTo>
                        <a:pt x="71" y="6"/>
                      </a:lnTo>
                      <a:lnTo>
                        <a:pt x="72" y="6"/>
                      </a:lnTo>
                      <a:lnTo>
                        <a:pt x="74" y="6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6" y="4"/>
                      </a:lnTo>
                      <a:lnTo>
                        <a:pt x="88" y="4"/>
                      </a:lnTo>
                      <a:lnTo>
                        <a:pt x="90" y="6"/>
                      </a:lnTo>
                      <a:lnTo>
                        <a:pt x="92" y="6"/>
                      </a:lnTo>
                      <a:lnTo>
                        <a:pt x="94" y="6"/>
                      </a:lnTo>
                      <a:lnTo>
                        <a:pt x="94" y="8"/>
                      </a:lnTo>
                      <a:lnTo>
                        <a:pt x="96" y="8"/>
                      </a:lnTo>
                      <a:lnTo>
                        <a:pt x="97" y="8"/>
                      </a:lnTo>
                      <a:lnTo>
                        <a:pt x="99" y="8"/>
                      </a:lnTo>
                      <a:lnTo>
                        <a:pt x="101" y="8"/>
                      </a:lnTo>
                      <a:lnTo>
                        <a:pt x="101" y="9"/>
                      </a:lnTo>
                      <a:lnTo>
                        <a:pt x="103" y="9"/>
                      </a:lnTo>
                      <a:lnTo>
                        <a:pt x="101" y="9"/>
                      </a:lnTo>
                      <a:lnTo>
                        <a:pt x="103" y="9"/>
                      </a:lnTo>
                      <a:lnTo>
                        <a:pt x="103" y="11"/>
                      </a:lnTo>
                      <a:lnTo>
                        <a:pt x="105" y="11"/>
                      </a:lnTo>
                      <a:lnTo>
                        <a:pt x="105" y="13"/>
                      </a:lnTo>
                      <a:lnTo>
                        <a:pt x="107" y="13"/>
                      </a:lnTo>
                      <a:lnTo>
                        <a:pt x="107" y="15"/>
                      </a:lnTo>
                      <a:lnTo>
                        <a:pt x="109" y="15"/>
                      </a:lnTo>
                      <a:lnTo>
                        <a:pt x="111" y="15"/>
                      </a:lnTo>
                      <a:lnTo>
                        <a:pt x="113" y="15"/>
                      </a:lnTo>
                      <a:lnTo>
                        <a:pt x="113" y="13"/>
                      </a:lnTo>
                      <a:lnTo>
                        <a:pt x="115" y="11"/>
                      </a:lnTo>
                      <a:lnTo>
                        <a:pt x="117" y="11"/>
                      </a:lnTo>
                      <a:lnTo>
                        <a:pt x="119" y="11"/>
                      </a:lnTo>
                      <a:lnTo>
                        <a:pt x="120" y="11"/>
                      </a:lnTo>
                      <a:lnTo>
                        <a:pt x="120" y="9"/>
                      </a:lnTo>
                      <a:lnTo>
                        <a:pt x="120" y="8"/>
                      </a:lnTo>
                      <a:lnTo>
                        <a:pt x="122" y="8"/>
                      </a:lnTo>
                      <a:lnTo>
                        <a:pt x="124" y="8"/>
                      </a:lnTo>
                      <a:lnTo>
                        <a:pt x="126" y="8"/>
                      </a:lnTo>
                      <a:lnTo>
                        <a:pt x="128" y="8"/>
                      </a:lnTo>
                      <a:lnTo>
                        <a:pt x="128" y="6"/>
                      </a:lnTo>
                      <a:lnTo>
                        <a:pt x="130" y="6"/>
                      </a:lnTo>
                      <a:lnTo>
                        <a:pt x="130" y="4"/>
                      </a:lnTo>
                      <a:lnTo>
                        <a:pt x="132" y="4"/>
                      </a:lnTo>
                      <a:lnTo>
                        <a:pt x="132" y="2"/>
                      </a:lnTo>
                      <a:lnTo>
                        <a:pt x="134" y="2"/>
                      </a:lnTo>
                      <a:lnTo>
                        <a:pt x="136" y="2"/>
                      </a:lnTo>
                      <a:lnTo>
                        <a:pt x="136" y="4"/>
                      </a:lnTo>
                      <a:lnTo>
                        <a:pt x="136" y="6"/>
                      </a:lnTo>
                      <a:lnTo>
                        <a:pt x="134" y="6"/>
                      </a:lnTo>
                      <a:lnTo>
                        <a:pt x="134" y="8"/>
                      </a:lnTo>
                      <a:lnTo>
                        <a:pt x="132" y="8"/>
                      </a:lnTo>
                      <a:lnTo>
                        <a:pt x="132" y="9"/>
                      </a:lnTo>
                      <a:lnTo>
                        <a:pt x="130" y="9"/>
                      </a:lnTo>
                      <a:lnTo>
                        <a:pt x="130" y="11"/>
                      </a:lnTo>
                      <a:lnTo>
                        <a:pt x="128" y="13"/>
                      </a:lnTo>
                      <a:lnTo>
                        <a:pt x="126" y="15"/>
                      </a:lnTo>
                      <a:lnTo>
                        <a:pt x="126" y="17"/>
                      </a:lnTo>
                      <a:lnTo>
                        <a:pt x="126" y="19"/>
                      </a:lnTo>
                      <a:lnTo>
                        <a:pt x="126" y="21"/>
                      </a:lnTo>
                      <a:lnTo>
                        <a:pt x="126" y="23"/>
                      </a:lnTo>
                      <a:lnTo>
                        <a:pt x="126" y="25"/>
                      </a:lnTo>
                      <a:lnTo>
                        <a:pt x="128" y="25"/>
                      </a:lnTo>
                      <a:lnTo>
                        <a:pt x="128" y="27"/>
                      </a:lnTo>
                      <a:lnTo>
                        <a:pt x="126" y="27"/>
                      </a:lnTo>
                      <a:lnTo>
                        <a:pt x="126" y="29"/>
                      </a:lnTo>
                      <a:lnTo>
                        <a:pt x="126" y="31"/>
                      </a:lnTo>
                      <a:lnTo>
                        <a:pt x="124" y="31"/>
                      </a:lnTo>
                      <a:lnTo>
                        <a:pt x="124" y="32"/>
                      </a:lnTo>
                      <a:lnTo>
                        <a:pt x="122" y="32"/>
                      </a:lnTo>
                      <a:lnTo>
                        <a:pt x="120" y="32"/>
                      </a:lnTo>
                      <a:lnTo>
                        <a:pt x="119" y="32"/>
                      </a:lnTo>
                      <a:lnTo>
                        <a:pt x="117" y="32"/>
                      </a:lnTo>
                      <a:lnTo>
                        <a:pt x="115" y="32"/>
                      </a:lnTo>
                      <a:lnTo>
                        <a:pt x="113" y="32"/>
                      </a:lnTo>
                      <a:lnTo>
                        <a:pt x="113" y="34"/>
                      </a:lnTo>
                      <a:lnTo>
                        <a:pt x="113" y="36"/>
                      </a:lnTo>
                      <a:lnTo>
                        <a:pt x="111" y="36"/>
                      </a:lnTo>
                      <a:lnTo>
                        <a:pt x="109" y="36"/>
                      </a:lnTo>
                      <a:lnTo>
                        <a:pt x="109" y="38"/>
                      </a:lnTo>
                      <a:lnTo>
                        <a:pt x="107" y="38"/>
                      </a:lnTo>
                      <a:lnTo>
                        <a:pt x="107" y="40"/>
                      </a:lnTo>
                      <a:lnTo>
                        <a:pt x="105" y="42"/>
                      </a:lnTo>
                      <a:lnTo>
                        <a:pt x="103" y="44"/>
                      </a:lnTo>
                      <a:lnTo>
                        <a:pt x="101" y="44"/>
                      </a:lnTo>
                      <a:lnTo>
                        <a:pt x="101" y="46"/>
                      </a:lnTo>
                      <a:lnTo>
                        <a:pt x="99" y="46"/>
                      </a:lnTo>
                      <a:lnTo>
                        <a:pt x="99" y="48"/>
                      </a:lnTo>
                      <a:lnTo>
                        <a:pt x="99" y="50"/>
                      </a:lnTo>
                      <a:lnTo>
                        <a:pt x="99" y="52"/>
                      </a:lnTo>
                      <a:lnTo>
                        <a:pt x="97" y="54"/>
                      </a:lnTo>
                      <a:lnTo>
                        <a:pt x="97" y="56"/>
                      </a:lnTo>
                      <a:lnTo>
                        <a:pt x="97" y="57"/>
                      </a:lnTo>
                      <a:lnTo>
                        <a:pt x="97" y="59"/>
                      </a:lnTo>
                      <a:lnTo>
                        <a:pt x="96" y="61"/>
                      </a:lnTo>
                      <a:lnTo>
                        <a:pt x="94" y="61"/>
                      </a:lnTo>
                      <a:lnTo>
                        <a:pt x="94" y="63"/>
                      </a:lnTo>
                      <a:lnTo>
                        <a:pt x="94" y="65"/>
                      </a:lnTo>
                      <a:lnTo>
                        <a:pt x="92" y="65"/>
                      </a:lnTo>
                      <a:lnTo>
                        <a:pt x="90" y="67"/>
                      </a:lnTo>
                      <a:lnTo>
                        <a:pt x="88" y="67"/>
                      </a:lnTo>
                      <a:lnTo>
                        <a:pt x="88" y="69"/>
                      </a:lnTo>
                      <a:lnTo>
                        <a:pt x="86" y="69"/>
                      </a:lnTo>
                      <a:lnTo>
                        <a:pt x="86" y="71"/>
                      </a:lnTo>
                      <a:lnTo>
                        <a:pt x="84" y="71"/>
                      </a:lnTo>
                      <a:lnTo>
                        <a:pt x="84" y="73"/>
                      </a:lnTo>
                      <a:lnTo>
                        <a:pt x="84" y="75"/>
                      </a:lnTo>
                      <a:lnTo>
                        <a:pt x="84" y="77"/>
                      </a:lnTo>
                      <a:lnTo>
                        <a:pt x="82" y="79"/>
                      </a:lnTo>
                      <a:lnTo>
                        <a:pt x="84" y="80"/>
                      </a:lnTo>
                      <a:lnTo>
                        <a:pt x="84" y="82"/>
                      </a:lnTo>
                      <a:lnTo>
                        <a:pt x="84" y="84"/>
                      </a:lnTo>
                      <a:lnTo>
                        <a:pt x="84" y="86"/>
                      </a:lnTo>
                      <a:lnTo>
                        <a:pt x="82" y="86"/>
                      </a:lnTo>
                      <a:lnTo>
                        <a:pt x="82" y="88"/>
                      </a:lnTo>
                      <a:lnTo>
                        <a:pt x="82" y="90"/>
                      </a:lnTo>
                      <a:lnTo>
                        <a:pt x="80" y="92"/>
                      </a:lnTo>
                      <a:lnTo>
                        <a:pt x="80" y="94"/>
                      </a:lnTo>
                      <a:lnTo>
                        <a:pt x="80" y="96"/>
                      </a:lnTo>
                      <a:lnTo>
                        <a:pt x="80" y="98"/>
                      </a:lnTo>
                      <a:lnTo>
                        <a:pt x="80" y="100"/>
                      </a:lnTo>
                      <a:lnTo>
                        <a:pt x="80" y="102"/>
                      </a:lnTo>
                      <a:lnTo>
                        <a:pt x="78" y="104"/>
                      </a:lnTo>
                      <a:lnTo>
                        <a:pt x="78" y="105"/>
                      </a:lnTo>
                      <a:lnTo>
                        <a:pt x="80" y="105"/>
                      </a:lnTo>
                      <a:lnTo>
                        <a:pt x="78" y="107"/>
                      </a:lnTo>
                      <a:lnTo>
                        <a:pt x="78" y="109"/>
                      </a:lnTo>
                      <a:lnTo>
                        <a:pt x="78" y="111"/>
                      </a:lnTo>
                      <a:lnTo>
                        <a:pt x="78" y="113"/>
                      </a:lnTo>
                      <a:lnTo>
                        <a:pt x="76" y="113"/>
                      </a:lnTo>
                      <a:lnTo>
                        <a:pt x="76" y="115"/>
                      </a:lnTo>
                      <a:lnTo>
                        <a:pt x="78" y="115"/>
                      </a:lnTo>
                      <a:lnTo>
                        <a:pt x="78" y="117"/>
                      </a:lnTo>
                      <a:lnTo>
                        <a:pt x="78" y="119"/>
                      </a:lnTo>
                      <a:lnTo>
                        <a:pt x="76" y="119"/>
                      </a:lnTo>
                      <a:lnTo>
                        <a:pt x="76" y="121"/>
                      </a:lnTo>
                      <a:lnTo>
                        <a:pt x="74" y="121"/>
                      </a:lnTo>
                      <a:lnTo>
                        <a:pt x="72" y="121"/>
                      </a:lnTo>
                      <a:lnTo>
                        <a:pt x="72" y="123"/>
                      </a:lnTo>
                      <a:lnTo>
                        <a:pt x="71" y="123"/>
                      </a:lnTo>
                      <a:lnTo>
                        <a:pt x="71" y="125"/>
                      </a:lnTo>
                      <a:lnTo>
                        <a:pt x="71" y="127"/>
                      </a:lnTo>
                      <a:lnTo>
                        <a:pt x="69" y="130"/>
                      </a:lnTo>
                      <a:lnTo>
                        <a:pt x="67" y="130"/>
                      </a:lnTo>
                      <a:lnTo>
                        <a:pt x="67" y="132"/>
                      </a:lnTo>
                      <a:lnTo>
                        <a:pt x="65" y="132"/>
                      </a:lnTo>
                      <a:lnTo>
                        <a:pt x="63" y="132"/>
                      </a:lnTo>
                      <a:lnTo>
                        <a:pt x="63" y="134"/>
                      </a:lnTo>
                      <a:lnTo>
                        <a:pt x="63" y="136"/>
                      </a:lnTo>
                      <a:lnTo>
                        <a:pt x="65" y="136"/>
                      </a:lnTo>
                      <a:lnTo>
                        <a:pt x="63" y="136"/>
                      </a:lnTo>
                      <a:lnTo>
                        <a:pt x="63" y="138"/>
                      </a:lnTo>
                      <a:lnTo>
                        <a:pt x="63" y="140"/>
                      </a:lnTo>
                      <a:lnTo>
                        <a:pt x="61" y="140"/>
                      </a:lnTo>
                      <a:lnTo>
                        <a:pt x="59" y="142"/>
                      </a:lnTo>
                      <a:lnTo>
                        <a:pt x="59" y="144"/>
                      </a:lnTo>
                      <a:lnTo>
                        <a:pt x="57" y="144"/>
                      </a:lnTo>
                      <a:lnTo>
                        <a:pt x="57" y="146"/>
                      </a:lnTo>
                      <a:lnTo>
                        <a:pt x="55" y="146"/>
                      </a:lnTo>
                      <a:lnTo>
                        <a:pt x="55" y="148"/>
                      </a:lnTo>
                      <a:lnTo>
                        <a:pt x="53" y="150"/>
                      </a:lnTo>
                      <a:lnTo>
                        <a:pt x="53" y="152"/>
                      </a:lnTo>
                      <a:lnTo>
                        <a:pt x="53" y="153"/>
                      </a:lnTo>
                      <a:lnTo>
                        <a:pt x="53" y="155"/>
                      </a:lnTo>
                      <a:lnTo>
                        <a:pt x="53" y="157"/>
                      </a:lnTo>
                      <a:lnTo>
                        <a:pt x="51" y="157"/>
                      </a:lnTo>
                      <a:lnTo>
                        <a:pt x="49" y="157"/>
                      </a:lnTo>
                      <a:lnTo>
                        <a:pt x="49" y="159"/>
                      </a:lnTo>
                      <a:lnTo>
                        <a:pt x="48" y="159"/>
                      </a:lnTo>
                      <a:lnTo>
                        <a:pt x="46" y="159"/>
                      </a:lnTo>
                      <a:lnTo>
                        <a:pt x="46" y="161"/>
                      </a:lnTo>
                      <a:lnTo>
                        <a:pt x="46" y="163"/>
                      </a:lnTo>
                      <a:lnTo>
                        <a:pt x="44" y="163"/>
                      </a:lnTo>
                      <a:lnTo>
                        <a:pt x="44" y="161"/>
                      </a:lnTo>
                      <a:lnTo>
                        <a:pt x="42" y="163"/>
                      </a:lnTo>
                      <a:lnTo>
                        <a:pt x="42" y="165"/>
                      </a:lnTo>
                      <a:lnTo>
                        <a:pt x="40" y="167"/>
                      </a:lnTo>
                      <a:lnTo>
                        <a:pt x="38" y="167"/>
                      </a:lnTo>
                      <a:lnTo>
                        <a:pt x="38" y="169"/>
                      </a:lnTo>
                      <a:lnTo>
                        <a:pt x="38" y="171"/>
                      </a:lnTo>
                      <a:lnTo>
                        <a:pt x="38" y="173"/>
                      </a:lnTo>
                      <a:lnTo>
                        <a:pt x="36" y="173"/>
                      </a:lnTo>
                      <a:lnTo>
                        <a:pt x="34" y="173"/>
                      </a:lnTo>
                      <a:lnTo>
                        <a:pt x="32" y="173"/>
                      </a:lnTo>
                      <a:lnTo>
                        <a:pt x="30" y="173"/>
                      </a:lnTo>
                      <a:lnTo>
                        <a:pt x="30" y="171"/>
                      </a:lnTo>
                      <a:lnTo>
                        <a:pt x="28" y="169"/>
                      </a:lnTo>
                      <a:lnTo>
                        <a:pt x="26" y="169"/>
                      </a:lnTo>
                      <a:lnTo>
                        <a:pt x="24" y="169"/>
                      </a:lnTo>
                      <a:lnTo>
                        <a:pt x="23" y="167"/>
                      </a:lnTo>
                      <a:lnTo>
                        <a:pt x="21" y="167"/>
                      </a:lnTo>
                      <a:lnTo>
                        <a:pt x="19" y="167"/>
                      </a:lnTo>
                      <a:lnTo>
                        <a:pt x="17" y="167"/>
                      </a:lnTo>
                      <a:lnTo>
                        <a:pt x="15" y="167"/>
                      </a:lnTo>
                      <a:lnTo>
                        <a:pt x="13" y="167"/>
                      </a:lnTo>
                      <a:lnTo>
                        <a:pt x="13" y="165"/>
                      </a:lnTo>
                      <a:lnTo>
                        <a:pt x="15" y="165"/>
                      </a:lnTo>
                      <a:lnTo>
                        <a:pt x="13" y="165"/>
                      </a:lnTo>
                      <a:lnTo>
                        <a:pt x="15" y="165"/>
                      </a:lnTo>
                      <a:lnTo>
                        <a:pt x="15" y="163"/>
                      </a:lnTo>
                      <a:lnTo>
                        <a:pt x="15" y="161"/>
                      </a:lnTo>
                      <a:lnTo>
                        <a:pt x="13" y="161"/>
                      </a:lnTo>
                      <a:lnTo>
                        <a:pt x="13" y="159"/>
                      </a:lnTo>
                      <a:lnTo>
                        <a:pt x="13" y="157"/>
                      </a:lnTo>
                      <a:lnTo>
                        <a:pt x="13" y="155"/>
                      </a:lnTo>
                      <a:lnTo>
                        <a:pt x="13" y="153"/>
                      </a:lnTo>
                      <a:lnTo>
                        <a:pt x="13" y="152"/>
                      </a:lnTo>
                      <a:lnTo>
                        <a:pt x="13" y="150"/>
                      </a:lnTo>
                      <a:lnTo>
                        <a:pt x="15" y="150"/>
                      </a:lnTo>
                      <a:lnTo>
                        <a:pt x="15" y="148"/>
                      </a:lnTo>
                      <a:lnTo>
                        <a:pt x="15" y="146"/>
                      </a:lnTo>
                      <a:lnTo>
                        <a:pt x="17" y="146"/>
                      </a:lnTo>
                      <a:lnTo>
                        <a:pt x="17" y="144"/>
                      </a:lnTo>
                      <a:lnTo>
                        <a:pt x="17" y="142"/>
                      </a:lnTo>
                      <a:lnTo>
                        <a:pt x="19" y="142"/>
                      </a:lnTo>
                      <a:lnTo>
                        <a:pt x="19" y="140"/>
                      </a:lnTo>
                      <a:lnTo>
                        <a:pt x="19" y="138"/>
                      </a:lnTo>
                      <a:lnTo>
                        <a:pt x="21" y="136"/>
                      </a:lnTo>
                      <a:lnTo>
                        <a:pt x="21" y="134"/>
                      </a:lnTo>
                      <a:lnTo>
                        <a:pt x="21" y="132"/>
                      </a:lnTo>
                      <a:lnTo>
                        <a:pt x="21" y="130"/>
                      </a:lnTo>
                      <a:lnTo>
                        <a:pt x="19" y="130"/>
                      </a:lnTo>
                      <a:lnTo>
                        <a:pt x="21" y="130"/>
                      </a:lnTo>
                      <a:lnTo>
                        <a:pt x="21" y="128"/>
                      </a:lnTo>
                      <a:lnTo>
                        <a:pt x="21" y="127"/>
                      </a:lnTo>
                      <a:lnTo>
                        <a:pt x="23" y="127"/>
                      </a:lnTo>
                      <a:lnTo>
                        <a:pt x="23" y="125"/>
                      </a:lnTo>
                      <a:lnTo>
                        <a:pt x="23" y="123"/>
                      </a:lnTo>
                      <a:lnTo>
                        <a:pt x="24" y="123"/>
                      </a:lnTo>
                      <a:lnTo>
                        <a:pt x="24" y="121"/>
                      </a:lnTo>
                      <a:lnTo>
                        <a:pt x="24" y="119"/>
                      </a:lnTo>
                      <a:lnTo>
                        <a:pt x="26" y="119"/>
                      </a:lnTo>
                      <a:lnTo>
                        <a:pt x="26" y="117"/>
                      </a:lnTo>
                      <a:lnTo>
                        <a:pt x="26" y="115"/>
                      </a:lnTo>
                      <a:lnTo>
                        <a:pt x="28" y="115"/>
                      </a:lnTo>
                      <a:lnTo>
                        <a:pt x="28" y="113"/>
                      </a:lnTo>
                      <a:lnTo>
                        <a:pt x="26" y="113"/>
                      </a:lnTo>
                      <a:lnTo>
                        <a:pt x="28" y="113"/>
                      </a:lnTo>
                      <a:lnTo>
                        <a:pt x="26" y="113"/>
                      </a:lnTo>
                      <a:lnTo>
                        <a:pt x="26" y="111"/>
                      </a:lnTo>
                      <a:lnTo>
                        <a:pt x="26" y="109"/>
                      </a:lnTo>
                      <a:lnTo>
                        <a:pt x="24" y="109"/>
                      </a:lnTo>
                      <a:lnTo>
                        <a:pt x="24" y="107"/>
                      </a:lnTo>
                      <a:lnTo>
                        <a:pt x="26" y="107"/>
                      </a:lnTo>
                      <a:lnTo>
                        <a:pt x="24" y="107"/>
                      </a:lnTo>
                      <a:lnTo>
                        <a:pt x="24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26" y="102"/>
                      </a:lnTo>
                      <a:lnTo>
                        <a:pt x="26" y="100"/>
                      </a:lnTo>
                      <a:lnTo>
                        <a:pt x="26" y="98"/>
                      </a:lnTo>
                      <a:lnTo>
                        <a:pt x="26" y="96"/>
                      </a:lnTo>
                      <a:lnTo>
                        <a:pt x="24" y="96"/>
                      </a:lnTo>
                      <a:lnTo>
                        <a:pt x="24" y="94"/>
                      </a:lnTo>
                      <a:lnTo>
                        <a:pt x="23" y="94"/>
                      </a:lnTo>
                      <a:lnTo>
                        <a:pt x="23" y="92"/>
                      </a:lnTo>
                      <a:lnTo>
                        <a:pt x="24" y="92"/>
                      </a:lnTo>
                      <a:lnTo>
                        <a:pt x="23" y="92"/>
                      </a:lnTo>
                      <a:lnTo>
                        <a:pt x="23" y="90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23" y="86"/>
                      </a:lnTo>
                      <a:lnTo>
                        <a:pt x="21" y="84"/>
                      </a:lnTo>
                      <a:lnTo>
                        <a:pt x="21" y="86"/>
                      </a:lnTo>
                      <a:lnTo>
                        <a:pt x="19" y="86"/>
                      </a:lnTo>
                      <a:lnTo>
                        <a:pt x="19" y="84"/>
                      </a:lnTo>
                      <a:lnTo>
                        <a:pt x="17" y="84"/>
                      </a:lnTo>
                      <a:lnTo>
                        <a:pt x="17" y="86"/>
                      </a:lnTo>
                      <a:lnTo>
                        <a:pt x="15" y="86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1" y="84"/>
                      </a:lnTo>
                      <a:lnTo>
                        <a:pt x="11" y="82"/>
                      </a:lnTo>
                      <a:lnTo>
                        <a:pt x="9" y="82"/>
                      </a:lnTo>
                      <a:lnTo>
                        <a:pt x="7" y="82"/>
                      </a:lnTo>
                      <a:lnTo>
                        <a:pt x="5" y="82"/>
                      </a:lnTo>
                      <a:lnTo>
                        <a:pt x="3" y="82"/>
                      </a:lnTo>
                      <a:lnTo>
                        <a:pt x="1" y="82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1" y="79"/>
                      </a:lnTo>
                      <a:lnTo>
                        <a:pt x="1" y="77"/>
                      </a:lnTo>
                      <a:lnTo>
                        <a:pt x="1" y="75"/>
                      </a:lnTo>
                      <a:lnTo>
                        <a:pt x="1" y="73"/>
                      </a:lnTo>
                      <a:lnTo>
                        <a:pt x="3" y="73"/>
                      </a:lnTo>
                      <a:lnTo>
                        <a:pt x="5" y="73"/>
                      </a:lnTo>
                      <a:lnTo>
                        <a:pt x="5" y="71"/>
                      </a:lnTo>
                      <a:lnTo>
                        <a:pt x="7" y="71"/>
                      </a:lnTo>
                      <a:lnTo>
                        <a:pt x="5" y="71"/>
                      </a:lnTo>
                      <a:lnTo>
                        <a:pt x="3" y="71"/>
                      </a:lnTo>
                      <a:lnTo>
                        <a:pt x="3" y="69"/>
                      </a:lnTo>
                      <a:lnTo>
                        <a:pt x="3" y="67"/>
                      </a:lnTo>
                      <a:lnTo>
                        <a:pt x="5" y="67"/>
                      </a:lnTo>
                      <a:lnTo>
                        <a:pt x="5" y="65"/>
                      </a:lnTo>
                      <a:lnTo>
                        <a:pt x="5" y="63"/>
                      </a:lnTo>
                      <a:lnTo>
                        <a:pt x="5" y="65"/>
                      </a:lnTo>
                      <a:lnTo>
                        <a:pt x="5" y="63"/>
                      </a:lnTo>
                      <a:lnTo>
                        <a:pt x="3" y="63"/>
                      </a:lnTo>
                      <a:lnTo>
                        <a:pt x="3" y="61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5" y="57"/>
                      </a:lnTo>
                      <a:lnTo>
                        <a:pt x="5" y="56"/>
                      </a:lnTo>
                      <a:lnTo>
                        <a:pt x="5" y="54"/>
                      </a:lnTo>
                      <a:lnTo>
                        <a:pt x="5" y="52"/>
                      </a:lnTo>
                      <a:lnTo>
                        <a:pt x="3" y="52"/>
                      </a:lnTo>
                      <a:lnTo>
                        <a:pt x="3" y="50"/>
                      </a:lnTo>
                      <a:lnTo>
                        <a:pt x="3" y="48"/>
                      </a:lnTo>
                      <a:lnTo>
                        <a:pt x="5" y="48"/>
                      </a:lnTo>
                      <a:lnTo>
                        <a:pt x="5" y="46"/>
                      </a:lnTo>
                      <a:lnTo>
                        <a:pt x="3" y="46"/>
                      </a:lnTo>
                      <a:lnTo>
                        <a:pt x="3" y="44"/>
                      </a:lnTo>
                      <a:lnTo>
                        <a:pt x="5" y="44"/>
                      </a:lnTo>
                      <a:lnTo>
                        <a:pt x="5" y="42"/>
                      </a:lnTo>
                      <a:lnTo>
                        <a:pt x="7" y="42"/>
                      </a:lnTo>
                      <a:lnTo>
                        <a:pt x="7" y="40"/>
                      </a:lnTo>
                      <a:lnTo>
                        <a:pt x="7" y="38"/>
                      </a:lnTo>
                      <a:lnTo>
                        <a:pt x="7" y="40"/>
                      </a:lnTo>
                      <a:lnTo>
                        <a:pt x="5" y="4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57" name="Freeform 4873">
                  <a:extLst>
                    <a:ext uri="{FF2B5EF4-FFF2-40B4-BE49-F238E27FC236}">
                      <a16:creationId xmlns:a16="http://schemas.microsoft.com/office/drawing/2014/main" id="{9C810516-95BC-73D4-03E2-0ED158162C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2" y="2009"/>
                  <a:ext cx="347" cy="261"/>
                </a:xfrm>
                <a:custGeom>
                  <a:avLst/>
                  <a:gdLst>
                    <a:gd name="T0" fmla="*/ 6 w 347"/>
                    <a:gd name="T1" fmla="*/ 207 h 261"/>
                    <a:gd name="T2" fmla="*/ 4 w 347"/>
                    <a:gd name="T3" fmla="*/ 188 h 261"/>
                    <a:gd name="T4" fmla="*/ 11 w 347"/>
                    <a:gd name="T5" fmla="*/ 172 h 261"/>
                    <a:gd name="T6" fmla="*/ 23 w 347"/>
                    <a:gd name="T7" fmla="*/ 169 h 261"/>
                    <a:gd name="T8" fmla="*/ 31 w 347"/>
                    <a:gd name="T9" fmla="*/ 151 h 261"/>
                    <a:gd name="T10" fmla="*/ 32 w 347"/>
                    <a:gd name="T11" fmla="*/ 132 h 261"/>
                    <a:gd name="T12" fmla="*/ 48 w 347"/>
                    <a:gd name="T13" fmla="*/ 136 h 261"/>
                    <a:gd name="T14" fmla="*/ 69 w 347"/>
                    <a:gd name="T15" fmla="*/ 134 h 261"/>
                    <a:gd name="T16" fmla="*/ 67 w 347"/>
                    <a:gd name="T17" fmla="*/ 113 h 261"/>
                    <a:gd name="T18" fmla="*/ 50 w 347"/>
                    <a:gd name="T19" fmla="*/ 101 h 261"/>
                    <a:gd name="T20" fmla="*/ 31 w 347"/>
                    <a:gd name="T21" fmla="*/ 111 h 261"/>
                    <a:gd name="T22" fmla="*/ 19 w 347"/>
                    <a:gd name="T23" fmla="*/ 96 h 261"/>
                    <a:gd name="T24" fmla="*/ 19 w 347"/>
                    <a:gd name="T25" fmla="*/ 84 h 261"/>
                    <a:gd name="T26" fmla="*/ 34 w 347"/>
                    <a:gd name="T27" fmla="*/ 67 h 261"/>
                    <a:gd name="T28" fmla="*/ 57 w 347"/>
                    <a:gd name="T29" fmla="*/ 63 h 261"/>
                    <a:gd name="T30" fmla="*/ 79 w 347"/>
                    <a:gd name="T31" fmla="*/ 67 h 261"/>
                    <a:gd name="T32" fmla="*/ 94 w 347"/>
                    <a:gd name="T33" fmla="*/ 63 h 261"/>
                    <a:gd name="T34" fmla="*/ 90 w 347"/>
                    <a:gd name="T35" fmla="*/ 36 h 261"/>
                    <a:gd name="T36" fmla="*/ 86 w 347"/>
                    <a:gd name="T37" fmla="*/ 17 h 261"/>
                    <a:gd name="T38" fmla="*/ 104 w 347"/>
                    <a:gd name="T39" fmla="*/ 23 h 261"/>
                    <a:gd name="T40" fmla="*/ 123 w 347"/>
                    <a:gd name="T41" fmla="*/ 28 h 261"/>
                    <a:gd name="T42" fmla="*/ 146 w 347"/>
                    <a:gd name="T43" fmla="*/ 28 h 261"/>
                    <a:gd name="T44" fmla="*/ 153 w 347"/>
                    <a:gd name="T45" fmla="*/ 48 h 261"/>
                    <a:gd name="T46" fmla="*/ 161 w 347"/>
                    <a:gd name="T47" fmla="*/ 71 h 261"/>
                    <a:gd name="T48" fmla="*/ 171 w 347"/>
                    <a:gd name="T49" fmla="*/ 88 h 261"/>
                    <a:gd name="T50" fmla="*/ 184 w 347"/>
                    <a:gd name="T51" fmla="*/ 78 h 261"/>
                    <a:gd name="T52" fmla="*/ 209 w 347"/>
                    <a:gd name="T53" fmla="*/ 67 h 261"/>
                    <a:gd name="T54" fmla="*/ 223 w 347"/>
                    <a:gd name="T55" fmla="*/ 48 h 261"/>
                    <a:gd name="T56" fmla="*/ 232 w 347"/>
                    <a:gd name="T57" fmla="*/ 30 h 261"/>
                    <a:gd name="T58" fmla="*/ 249 w 347"/>
                    <a:gd name="T59" fmla="*/ 17 h 261"/>
                    <a:gd name="T60" fmla="*/ 274 w 347"/>
                    <a:gd name="T61" fmla="*/ 11 h 261"/>
                    <a:gd name="T62" fmla="*/ 297 w 347"/>
                    <a:gd name="T63" fmla="*/ 19 h 261"/>
                    <a:gd name="T64" fmla="*/ 317 w 347"/>
                    <a:gd name="T65" fmla="*/ 19 h 261"/>
                    <a:gd name="T66" fmla="*/ 326 w 347"/>
                    <a:gd name="T67" fmla="*/ 3 h 261"/>
                    <a:gd name="T68" fmla="*/ 342 w 347"/>
                    <a:gd name="T69" fmla="*/ 17 h 261"/>
                    <a:gd name="T70" fmla="*/ 342 w 347"/>
                    <a:gd name="T71" fmla="*/ 46 h 261"/>
                    <a:gd name="T72" fmla="*/ 336 w 347"/>
                    <a:gd name="T73" fmla="*/ 69 h 261"/>
                    <a:gd name="T74" fmla="*/ 332 w 347"/>
                    <a:gd name="T75" fmla="*/ 92 h 261"/>
                    <a:gd name="T76" fmla="*/ 328 w 347"/>
                    <a:gd name="T77" fmla="*/ 111 h 261"/>
                    <a:gd name="T78" fmla="*/ 319 w 347"/>
                    <a:gd name="T79" fmla="*/ 128 h 261"/>
                    <a:gd name="T80" fmla="*/ 303 w 347"/>
                    <a:gd name="T81" fmla="*/ 128 h 261"/>
                    <a:gd name="T82" fmla="*/ 282 w 347"/>
                    <a:gd name="T83" fmla="*/ 126 h 261"/>
                    <a:gd name="T84" fmla="*/ 263 w 347"/>
                    <a:gd name="T85" fmla="*/ 124 h 261"/>
                    <a:gd name="T86" fmla="*/ 240 w 347"/>
                    <a:gd name="T87" fmla="*/ 132 h 261"/>
                    <a:gd name="T88" fmla="*/ 223 w 347"/>
                    <a:gd name="T89" fmla="*/ 149 h 261"/>
                    <a:gd name="T90" fmla="*/ 217 w 347"/>
                    <a:gd name="T91" fmla="*/ 163 h 261"/>
                    <a:gd name="T92" fmla="*/ 192 w 347"/>
                    <a:gd name="T93" fmla="*/ 167 h 261"/>
                    <a:gd name="T94" fmla="*/ 171 w 347"/>
                    <a:gd name="T95" fmla="*/ 170 h 261"/>
                    <a:gd name="T96" fmla="*/ 155 w 347"/>
                    <a:gd name="T97" fmla="*/ 190 h 261"/>
                    <a:gd name="T98" fmla="*/ 157 w 347"/>
                    <a:gd name="T99" fmla="*/ 213 h 261"/>
                    <a:gd name="T100" fmla="*/ 155 w 347"/>
                    <a:gd name="T101" fmla="*/ 234 h 261"/>
                    <a:gd name="T102" fmla="*/ 152 w 347"/>
                    <a:gd name="T103" fmla="*/ 253 h 261"/>
                    <a:gd name="T104" fmla="*/ 132 w 347"/>
                    <a:gd name="T105" fmla="*/ 253 h 261"/>
                    <a:gd name="T106" fmla="*/ 119 w 347"/>
                    <a:gd name="T107" fmla="*/ 234 h 261"/>
                    <a:gd name="T108" fmla="*/ 102 w 347"/>
                    <a:gd name="T109" fmla="*/ 228 h 261"/>
                    <a:gd name="T110" fmla="*/ 84 w 347"/>
                    <a:gd name="T111" fmla="*/ 226 h 261"/>
                    <a:gd name="T112" fmla="*/ 77 w 347"/>
                    <a:gd name="T113" fmla="*/ 215 h 261"/>
                    <a:gd name="T114" fmla="*/ 69 w 347"/>
                    <a:gd name="T115" fmla="*/ 222 h 261"/>
                    <a:gd name="T116" fmla="*/ 52 w 347"/>
                    <a:gd name="T117" fmla="*/ 205 h 261"/>
                    <a:gd name="T118" fmla="*/ 40 w 347"/>
                    <a:gd name="T119" fmla="*/ 207 h 261"/>
                    <a:gd name="T120" fmla="*/ 31 w 347"/>
                    <a:gd name="T121" fmla="*/ 228 h 26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347" h="261">
                      <a:moveTo>
                        <a:pt x="17" y="224"/>
                      </a:move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3" y="222"/>
                      </a:lnTo>
                      <a:lnTo>
                        <a:pt x="13" y="220"/>
                      </a:lnTo>
                      <a:lnTo>
                        <a:pt x="11" y="220"/>
                      </a:lnTo>
                      <a:lnTo>
                        <a:pt x="11" y="218"/>
                      </a:lnTo>
                      <a:lnTo>
                        <a:pt x="9" y="218"/>
                      </a:lnTo>
                      <a:lnTo>
                        <a:pt x="8" y="218"/>
                      </a:lnTo>
                      <a:lnTo>
                        <a:pt x="8" y="217"/>
                      </a:lnTo>
                      <a:lnTo>
                        <a:pt x="8" y="215"/>
                      </a:lnTo>
                      <a:lnTo>
                        <a:pt x="8" y="213"/>
                      </a:lnTo>
                      <a:lnTo>
                        <a:pt x="6" y="213"/>
                      </a:lnTo>
                      <a:lnTo>
                        <a:pt x="6" y="211"/>
                      </a:lnTo>
                      <a:lnTo>
                        <a:pt x="6" y="209"/>
                      </a:lnTo>
                      <a:lnTo>
                        <a:pt x="4" y="209"/>
                      </a:lnTo>
                      <a:lnTo>
                        <a:pt x="6" y="209"/>
                      </a:lnTo>
                      <a:lnTo>
                        <a:pt x="6" y="207"/>
                      </a:lnTo>
                      <a:lnTo>
                        <a:pt x="4" y="207"/>
                      </a:lnTo>
                      <a:lnTo>
                        <a:pt x="6" y="207"/>
                      </a:lnTo>
                      <a:lnTo>
                        <a:pt x="4" y="207"/>
                      </a:lnTo>
                      <a:lnTo>
                        <a:pt x="6" y="205"/>
                      </a:lnTo>
                      <a:lnTo>
                        <a:pt x="6" y="203"/>
                      </a:lnTo>
                      <a:lnTo>
                        <a:pt x="6" y="201"/>
                      </a:lnTo>
                      <a:lnTo>
                        <a:pt x="4" y="201"/>
                      </a:lnTo>
                      <a:lnTo>
                        <a:pt x="2" y="201"/>
                      </a:lnTo>
                      <a:lnTo>
                        <a:pt x="2" y="199"/>
                      </a:lnTo>
                      <a:lnTo>
                        <a:pt x="2" y="197"/>
                      </a:lnTo>
                      <a:lnTo>
                        <a:pt x="0" y="197"/>
                      </a:lnTo>
                      <a:lnTo>
                        <a:pt x="0" y="195"/>
                      </a:lnTo>
                      <a:lnTo>
                        <a:pt x="0" y="193"/>
                      </a:lnTo>
                      <a:lnTo>
                        <a:pt x="2" y="193"/>
                      </a:lnTo>
                      <a:lnTo>
                        <a:pt x="2" y="192"/>
                      </a:lnTo>
                      <a:lnTo>
                        <a:pt x="2" y="190"/>
                      </a:lnTo>
                      <a:lnTo>
                        <a:pt x="2" y="188"/>
                      </a:lnTo>
                      <a:lnTo>
                        <a:pt x="4" y="188"/>
                      </a:lnTo>
                      <a:lnTo>
                        <a:pt x="2" y="188"/>
                      </a:lnTo>
                      <a:lnTo>
                        <a:pt x="2" y="186"/>
                      </a:lnTo>
                      <a:lnTo>
                        <a:pt x="2" y="184"/>
                      </a:lnTo>
                      <a:lnTo>
                        <a:pt x="4" y="184"/>
                      </a:lnTo>
                      <a:lnTo>
                        <a:pt x="4" y="182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6" y="178"/>
                      </a:lnTo>
                      <a:lnTo>
                        <a:pt x="8" y="178"/>
                      </a:lnTo>
                      <a:lnTo>
                        <a:pt x="8" y="176"/>
                      </a:lnTo>
                      <a:lnTo>
                        <a:pt x="9" y="176"/>
                      </a:lnTo>
                      <a:lnTo>
                        <a:pt x="9" y="178"/>
                      </a:lnTo>
                      <a:lnTo>
                        <a:pt x="9" y="176"/>
                      </a:lnTo>
                      <a:lnTo>
                        <a:pt x="8" y="176"/>
                      </a:lnTo>
                      <a:lnTo>
                        <a:pt x="8" y="174"/>
                      </a:lnTo>
                      <a:lnTo>
                        <a:pt x="8" y="172"/>
                      </a:lnTo>
                      <a:lnTo>
                        <a:pt x="9" y="172"/>
                      </a:lnTo>
                      <a:lnTo>
                        <a:pt x="11" y="172"/>
                      </a:lnTo>
                      <a:lnTo>
                        <a:pt x="13" y="172"/>
                      </a:lnTo>
                      <a:lnTo>
                        <a:pt x="15" y="172"/>
                      </a:lnTo>
                      <a:lnTo>
                        <a:pt x="15" y="174"/>
                      </a:lnTo>
                      <a:lnTo>
                        <a:pt x="17" y="174"/>
                      </a:lnTo>
                      <a:lnTo>
                        <a:pt x="17" y="176"/>
                      </a:lnTo>
                      <a:lnTo>
                        <a:pt x="17" y="178"/>
                      </a:lnTo>
                      <a:lnTo>
                        <a:pt x="19" y="178"/>
                      </a:lnTo>
                      <a:lnTo>
                        <a:pt x="19" y="180"/>
                      </a:lnTo>
                      <a:lnTo>
                        <a:pt x="21" y="180"/>
                      </a:lnTo>
                      <a:lnTo>
                        <a:pt x="21" y="178"/>
                      </a:lnTo>
                      <a:lnTo>
                        <a:pt x="23" y="178"/>
                      </a:lnTo>
                      <a:lnTo>
                        <a:pt x="23" y="176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5" y="172"/>
                      </a:lnTo>
                      <a:lnTo>
                        <a:pt x="25" y="170"/>
                      </a:lnTo>
                      <a:lnTo>
                        <a:pt x="25" y="169"/>
                      </a:lnTo>
                      <a:lnTo>
                        <a:pt x="23" y="169"/>
                      </a:lnTo>
                      <a:lnTo>
                        <a:pt x="25" y="169"/>
                      </a:lnTo>
                      <a:lnTo>
                        <a:pt x="25" y="167"/>
                      </a:lnTo>
                      <a:lnTo>
                        <a:pt x="27" y="167"/>
                      </a:lnTo>
                      <a:lnTo>
                        <a:pt x="27" y="165"/>
                      </a:lnTo>
                      <a:lnTo>
                        <a:pt x="25" y="165"/>
                      </a:lnTo>
                      <a:lnTo>
                        <a:pt x="27" y="165"/>
                      </a:lnTo>
                      <a:lnTo>
                        <a:pt x="27" y="163"/>
                      </a:lnTo>
                      <a:lnTo>
                        <a:pt x="27" y="161"/>
                      </a:lnTo>
                      <a:lnTo>
                        <a:pt x="27" y="163"/>
                      </a:lnTo>
                      <a:lnTo>
                        <a:pt x="27" y="161"/>
                      </a:lnTo>
                      <a:lnTo>
                        <a:pt x="29" y="161"/>
                      </a:lnTo>
                      <a:lnTo>
                        <a:pt x="29" y="159"/>
                      </a:lnTo>
                      <a:lnTo>
                        <a:pt x="29" y="157"/>
                      </a:lnTo>
                      <a:lnTo>
                        <a:pt x="31" y="157"/>
                      </a:lnTo>
                      <a:lnTo>
                        <a:pt x="32" y="155"/>
                      </a:lnTo>
                      <a:lnTo>
                        <a:pt x="32" y="153"/>
                      </a:lnTo>
                      <a:lnTo>
                        <a:pt x="31" y="153"/>
                      </a:lnTo>
                      <a:lnTo>
                        <a:pt x="31" y="151"/>
                      </a:lnTo>
                      <a:lnTo>
                        <a:pt x="31" y="149"/>
                      </a:lnTo>
                      <a:lnTo>
                        <a:pt x="32" y="149"/>
                      </a:lnTo>
                      <a:lnTo>
                        <a:pt x="32" y="147"/>
                      </a:lnTo>
                      <a:lnTo>
                        <a:pt x="31" y="147"/>
                      </a:lnTo>
                      <a:lnTo>
                        <a:pt x="32" y="145"/>
                      </a:lnTo>
                      <a:lnTo>
                        <a:pt x="31" y="145"/>
                      </a:lnTo>
                      <a:lnTo>
                        <a:pt x="29" y="145"/>
                      </a:lnTo>
                      <a:lnTo>
                        <a:pt x="29" y="144"/>
                      </a:lnTo>
                      <a:lnTo>
                        <a:pt x="27" y="144"/>
                      </a:lnTo>
                      <a:lnTo>
                        <a:pt x="27" y="142"/>
                      </a:lnTo>
                      <a:lnTo>
                        <a:pt x="27" y="140"/>
                      </a:lnTo>
                      <a:lnTo>
                        <a:pt x="27" y="138"/>
                      </a:lnTo>
                      <a:lnTo>
                        <a:pt x="27" y="136"/>
                      </a:lnTo>
                      <a:lnTo>
                        <a:pt x="29" y="136"/>
                      </a:lnTo>
                      <a:lnTo>
                        <a:pt x="31" y="136"/>
                      </a:lnTo>
                      <a:lnTo>
                        <a:pt x="31" y="134"/>
                      </a:lnTo>
                      <a:lnTo>
                        <a:pt x="32" y="134"/>
                      </a:lnTo>
                      <a:lnTo>
                        <a:pt x="32" y="132"/>
                      </a:lnTo>
                      <a:lnTo>
                        <a:pt x="32" y="134"/>
                      </a:lnTo>
                      <a:lnTo>
                        <a:pt x="34" y="134"/>
                      </a:lnTo>
                      <a:lnTo>
                        <a:pt x="34" y="132"/>
                      </a:lnTo>
                      <a:lnTo>
                        <a:pt x="34" y="130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36" y="134"/>
                      </a:lnTo>
                      <a:lnTo>
                        <a:pt x="38" y="134"/>
                      </a:lnTo>
                      <a:lnTo>
                        <a:pt x="40" y="134"/>
                      </a:lnTo>
                      <a:lnTo>
                        <a:pt x="40" y="136"/>
                      </a:lnTo>
                      <a:lnTo>
                        <a:pt x="42" y="136"/>
                      </a:lnTo>
                      <a:lnTo>
                        <a:pt x="42" y="134"/>
                      </a:lnTo>
                      <a:lnTo>
                        <a:pt x="44" y="134"/>
                      </a:lnTo>
                      <a:lnTo>
                        <a:pt x="44" y="132"/>
                      </a:lnTo>
                      <a:lnTo>
                        <a:pt x="46" y="132"/>
                      </a:lnTo>
                      <a:lnTo>
                        <a:pt x="48" y="132"/>
                      </a:lnTo>
                      <a:lnTo>
                        <a:pt x="48" y="134"/>
                      </a:lnTo>
                      <a:lnTo>
                        <a:pt x="48" y="136"/>
                      </a:lnTo>
                      <a:lnTo>
                        <a:pt x="50" y="136"/>
                      </a:lnTo>
                      <a:lnTo>
                        <a:pt x="50" y="138"/>
                      </a:lnTo>
                      <a:lnTo>
                        <a:pt x="52" y="138"/>
                      </a:lnTo>
                      <a:lnTo>
                        <a:pt x="54" y="138"/>
                      </a:lnTo>
                      <a:lnTo>
                        <a:pt x="56" y="138"/>
                      </a:lnTo>
                      <a:lnTo>
                        <a:pt x="57" y="138"/>
                      </a:lnTo>
                      <a:lnTo>
                        <a:pt x="59" y="138"/>
                      </a:lnTo>
                      <a:lnTo>
                        <a:pt x="61" y="138"/>
                      </a:lnTo>
                      <a:lnTo>
                        <a:pt x="61" y="140"/>
                      </a:lnTo>
                      <a:lnTo>
                        <a:pt x="61" y="138"/>
                      </a:lnTo>
                      <a:lnTo>
                        <a:pt x="61" y="140"/>
                      </a:lnTo>
                      <a:lnTo>
                        <a:pt x="63" y="140"/>
                      </a:lnTo>
                      <a:lnTo>
                        <a:pt x="63" y="138"/>
                      </a:lnTo>
                      <a:lnTo>
                        <a:pt x="65" y="138"/>
                      </a:lnTo>
                      <a:lnTo>
                        <a:pt x="67" y="138"/>
                      </a:lnTo>
                      <a:lnTo>
                        <a:pt x="69" y="138"/>
                      </a:lnTo>
                      <a:lnTo>
                        <a:pt x="69" y="136"/>
                      </a:lnTo>
                      <a:lnTo>
                        <a:pt x="69" y="134"/>
                      </a:lnTo>
                      <a:lnTo>
                        <a:pt x="69" y="132"/>
                      </a:lnTo>
                      <a:lnTo>
                        <a:pt x="69" y="130"/>
                      </a:lnTo>
                      <a:lnTo>
                        <a:pt x="71" y="130"/>
                      </a:lnTo>
                      <a:lnTo>
                        <a:pt x="71" y="128"/>
                      </a:lnTo>
                      <a:lnTo>
                        <a:pt x="73" y="126"/>
                      </a:lnTo>
                      <a:lnTo>
                        <a:pt x="75" y="126"/>
                      </a:lnTo>
                      <a:lnTo>
                        <a:pt x="77" y="126"/>
                      </a:lnTo>
                      <a:lnTo>
                        <a:pt x="77" y="124"/>
                      </a:lnTo>
                      <a:lnTo>
                        <a:pt x="77" y="122"/>
                      </a:lnTo>
                      <a:lnTo>
                        <a:pt x="77" y="121"/>
                      </a:lnTo>
                      <a:lnTo>
                        <a:pt x="77" y="119"/>
                      </a:lnTo>
                      <a:lnTo>
                        <a:pt x="77" y="117"/>
                      </a:lnTo>
                      <a:lnTo>
                        <a:pt x="75" y="117"/>
                      </a:lnTo>
                      <a:lnTo>
                        <a:pt x="73" y="117"/>
                      </a:lnTo>
                      <a:lnTo>
                        <a:pt x="73" y="115"/>
                      </a:lnTo>
                      <a:lnTo>
                        <a:pt x="71" y="115"/>
                      </a:lnTo>
                      <a:lnTo>
                        <a:pt x="69" y="115"/>
                      </a:lnTo>
                      <a:lnTo>
                        <a:pt x="67" y="113"/>
                      </a:lnTo>
                      <a:lnTo>
                        <a:pt x="65" y="113"/>
                      </a:lnTo>
                      <a:lnTo>
                        <a:pt x="65" y="111"/>
                      </a:lnTo>
                      <a:lnTo>
                        <a:pt x="63" y="111"/>
                      </a:lnTo>
                      <a:lnTo>
                        <a:pt x="63" y="109"/>
                      </a:lnTo>
                      <a:lnTo>
                        <a:pt x="61" y="109"/>
                      </a:lnTo>
                      <a:lnTo>
                        <a:pt x="59" y="109"/>
                      </a:lnTo>
                      <a:lnTo>
                        <a:pt x="59" y="107"/>
                      </a:lnTo>
                      <a:lnTo>
                        <a:pt x="57" y="105"/>
                      </a:lnTo>
                      <a:lnTo>
                        <a:pt x="57" y="103"/>
                      </a:lnTo>
                      <a:lnTo>
                        <a:pt x="56" y="105"/>
                      </a:lnTo>
                      <a:lnTo>
                        <a:pt x="56" y="103"/>
                      </a:lnTo>
                      <a:lnTo>
                        <a:pt x="54" y="103"/>
                      </a:lnTo>
                      <a:lnTo>
                        <a:pt x="54" y="101"/>
                      </a:lnTo>
                      <a:lnTo>
                        <a:pt x="52" y="101"/>
                      </a:lnTo>
                      <a:lnTo>
                        <a:pt x="52" y="103"/>
                      </a:lnTo>
                      <a:lnTo>
                        <a:pt x="50" y="101"/>
                      </a:lnTo>
                      <a:lnTo>
                        <a:pt x="50" y="103"/>
                      </a:lnTo>
                      <a:lnTo>
                        <a:pt x="50" y="101"/>
                      </a:lnTo>
                      <a:lnTo>
                        <a:pt x="48" y="103"/>
                      </a:lnTo>
                      <a:lnTo>
                        <a:pt x="48" y="105"/>
                      </a:lnTo>
                      <a:lnTo>
                        <a:pt x="46" y="105"/>
                      </a:lnTo>
                      <a:lnTo>
                        <a:pt x="48" y="105"/>
                      </a:lnTo>
                      <a:lnTo>
                        <a:pt x="46" y="105"/>
                      </a:lnTo>
                      <a:lnTo>
                        <a:pt x="44" y="105"/>
                      </a:lnTo>
                      <a:lnTo>
                        <a:pt x="42" y="105"/>
                      </a:lnTo>
                      <a:lnTo>
                        <a:pt x="40" y="105"/>
                      </a:lnTo>
                      <a:lnTo>
                        <a:pt x="40" y="107"/>
                      </a:lnTo>
                      <a:lnTo>
                        <a:pt x="38" y="107"/>
                      </a:lnTo>
                      <a:lnTo>
                        <a:pt x="38" y="109"/>
                      </a:lnTo>
                      <a:lnTo>
                        <a:pt x="36" y="109"/>
                      </a:lnTo>
                      <a:lnTo>
                        <a:pt x="36" y="111"/>
                      </a:lnTo>
                      <a:lnTo>
                        <a:pt x="34" y="111"/>
                      </a:lnTo>
                      <a:lnTo>
                        <a:pt x="34" y="109"/>
                      </a:lnTo>
                      <a:lnTo>
                        <a:pt x="34" y="111"/>
                      </a:lnTo>
                      <a:lnTo>
                        <a:pt x="32" y="111"/>
                      </a:lnTo>
                      <a:lnTo>
                        <a:pt x="31" y="111"/>
                      </a:lnTo>
                      <a:lnTo>
                        <a:pt x="29" y="111"/>
                      </a:lnTo>
                      <a:lnTo>
                        <a:pt x="27" y="111"/>
                      </a:lnTo>
                      <a:lnTo>
                        <a:pt x="25" y="111"/>
                      </a:lnTo>
                      <a:lnTo>
                        <a:pt x="23" y="111"/>
                      </a:lnTo>
                      <a:lnTo>
                        <a:pt x="23" y="109"/>
                      </a:lnTo>
                      <a:lnTo>
                        <a:pt x="21" y="109"/>
                      </a:lnTo>
                      <a:lnTo>
                        <a:pt x="19" y="109"/>
                      </a:lnTo>
                      <a:lnTo>
                        <a:pt x="17" y="109"/>
                      </a:lnTo>
                      <a:lnTo>
                        <a:pt x="17" y="107"/>
                      </a:lnTo>
                      <a:lnTo>
                        <a:pt x="17" y="105"/>
                      </a:lnTo>
                      <a:lnTo>
                        <a:pt x="19" y="105"/>
                      </a:lnTo>
                      <a:lnTo>
                        <a:pt x="19" y="103"/>
                      </a:lnTo>
                      <a:lnTo>
                        <a:pt x="17" y="103"/>
                      </a:lnTo>
                      <a:lnTo>
                        <a:pt x="19" y="103"/>
                      </a:lnTo>
                      <a:lnTo>
                        <a:pt x="19" y="101"/>
                      </a:lnTo>
                      <a:lnTo>
                        <a:pt x="19" y="99"/>
                      </a:lnTo>
                      <a:lnTo>
                        <a:pt x="19" y="97"/>
                      </a:lnTo>
                      <a:lnTo>
                        <a:pt x="19" y="96"/>
                      </a:lnTo>
                      <a:lnTo>
                        <a:pt x="19" y="94"/>
                      </a:lnTo>
                      <a:lnTo>
                        <a:pt x="17" y="94"/>
                      </a:lnTo>
                      <a:lnTo>
                        <a:pt x="17" y="92"/>
                      </a:lnTo>
                      <a:lnTo>
                        <a:pt x="17" y="90"/>
                      </a:lnTo>
                      <a:lnTo>
                        <a:pt x="19" y="90"/>
                      </a:lnTo>
                      <a:lnTo>
                        <a:pt x="19" y="88"/>
                      </a:lnTo>
                      <a:lnTo>
                        <a:pt x="19" y="90"/>
                      </a:lnTo>
                      <a:lnTo>
                        <a:pt x="17" y="90"/>
                      </a:lnTo>
                      <a:lnTo>
                        <a:pt x="17" y="88"/>
                      </a:lnTo>
                      <a:lnTo>
                        <a:pt x="19" y="88"/>
                      </a:lnTo>
                      <a:lnTo>
                        <a:pt x="17" y="88"/>
                      </a:lnTo>
                      <a:lnTo>
                        <a:pt x="17" y="86"/>
                      </a:lnTo>
                      <a:lnTo>
                        <a:pt x="19" y="86"/>
                      </a:lnTo>
                      <a:lnTo>
                        <a:pt x="17" y="86"/>
                      </a:lnTo>
                      <a:lnTo>
                        <a:pt x="19" y="86"/>
                      </a:lnTo>
                      <a:lnTo>
                        <a:pt x="19" y="84"/>
                      </a:lnTo>
                      <a:lnTo>
                        <a:pt x="17" y="84"/>
                      </a:lnTo>
                      <a:lnTo>
                        <a:pt x="19" y="84"/>
                      </a:lnTo>
                      <a:lnTo>
                        <a:pt x="19" y="82"/>
                      </a:lnTo>
                      <a:lnTo>
                        <a:pt x="19" y="80"/>
                      </a:lnTo>
                      <a:lnTo>
                        <a:pt x="19" y="78"/>
                      </a:lnTo>
                      <a:lnTo>
                        <a:pt x="17" y="78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1" y="78"/>
                      </a:lnTo>
                      <a:lnTo>
                        <a:pt x="23" y="78"/>
                      </a:lnTo>
                      <a:lnTo>
                        <a:pt x="25" y="76"/>
                      </a:lnTo>
                      <a:lnTo>
                        <a:pt x="25" y="74"/>
                      </a:lnTo>
                      <a:lnTo>
                        <a:pt x="27" y="73"/>
                      </a:lnTo>
                      <a:lnTo>
                        <a:pt x="29" y="73"/>
                      </a:lnTo>
                      <a:lnTo>
                        <a:pt x="29" y="71"/>
                      </a:lnTo>
                      <a:lnTo>
                        <a:pt x="31" y="71"/>
                      </a:lnTo>
                      <a:lnTo>
                        <a:pt x="31" y="69"/>
                      </a:lnTo>
                      <a:lnTo>
                        <a:pt x="32" y="69"/>
                      </a:lnTo>
                      <a:lnTo>
                        <a:pt x="32" y="67"/>
                      </a:lnTo>
                      <a:lnTo>
                        <a:pt x="34" y="67"/>
                      </a:lnTo>
                      <a:lnTo>
                        <a:pt x="36" y="65"/>
                      </a:lnTo>
                      <a:lnTo>
                        <a:pt x="38" y="63"/>
                      </a:lnTo>
                      <a:lnTo>
                        <a:pt x="38" y="65"/>
                      </a:lnTo>
                      <a:lnTo>
                        <a:pt x="40" y="65"/>
                      </a:lnTo>
                      <a:lnTo>
                        <a:pt x="40" y="63"/>
                      </a:lnTo>
                      <a:lnTo>
                        <a:pt x="42" y="63"/>
                      </a:lnTo>
                      <a:lnTo>
                        <a:pt x="42" y="61"/>
                      </a:lnTo>
                      <a:lnTo>
                        <a:pt x="44" y="61"/>
                      </a:lnTo>
                      <a:lnTo>
                        <a:pt x="46" y="61"/>
                      </a:lnTo>
                      <a:lnTo>
                        <a:pt x="48" y="61"/>
                      </a:lnTo>
                      <a:lnTo>
                        <a:pt x="48" y="59"/>
                      </a:lnTo>
                      <a:lnTo>
                        <a:pt x="50" y="59"/>
                      </a:lnTo>
                      <a:lnTo>
                        <a:pt x="52" y="57"/>
                      </a:lnTo>
                      <a:lnTo>
                        <a:pt x="52" y="59"/>
                      </a:lnTo>
                      <a:lnTo>
                        <a:pt x="54" y="61"/>
                      </a:lnTo>
                      <a:lnTo>
                        <a:pt x="56" y="61"/>
                      </a:lnTo>
                      <a:lnTo>
                        <a:pt x="56" y="63"/>
                      </a:lnTo>
                      <a:lnTo>
                        <a:pt x="57" y="63"/>
                      </a:lnTo>
                      <a:lnTo>
                        <a:pt x="57" y="65"/>
                      </a:lnTo>
                      <a:lnTo>
                        <a:pt x="59" y="67"/>
                      </a:lnTo>
                      <a:lnTo>
                        <a:pt x="59" y="69"/>
                      </a:lnTo>
                      <a:lnTo>
                        <a:pt x="61" y="69"/>
                      </a:lnTo>
                      <a:lnTo>
                        <a:pt x="63" y="69"/>
                      </a:lnTo>
                      <a:lnTo>
                        <a:pt x="65" y="69"/>
                      </a:lnTo>
                      <a:lnTo>
                        <a:pt x="65" y="67"/>
                      </a:lnTo>
                      <a:lnTo>
                        <a:pt x="67" y="67"/>
                      </a:lnTo>
                      <a:lnTo>
                        <a:pt x="69" y="67"/>
                      </a:lnTo>
                      <a:lnTo>
                        <a:pt x="71" y="67"/>
                      </a:lnTo>
                      <a:lnTo>
                        <a:pt x="71" y="69"/>
                      </a:lnTo>
                      <a:lnTo>
                        <a:pt x="71" y="67"/>
                      </a:lnTo>
                      <a:lnTo>
                        <a:pt x="73" y="67"/>
                      </a:lnTo>
                      <a:lnTo>
                        <a:pt x="75" y="67"/>
                      </a:lnTo>
                      <a:lnTo>
                        <a:pt x="77" y="67"/>
                      </a:lnTo>
                      <a:lnTo>
                        <a:pt x="77" y="69"/>
                      </a:lnTo>
                      <a:lnTo>
                        <a:pt x="79" y="69"/>
                      </a:lnTo>
                      <a:lnTo>
                        <a:pt x="79" y="67"/>
                      </a:lnTo>
                      <a:lnTo>
                        <a:pt x="79" y="69"/>
                      </a:lnTo>
                      <a:lnTo>
                        <a:pt x="80" y="69"/>
                      </a:lnTo>
                      <a:lnTo>
                        <a:pt x="80" y="67"/>
                      </a:lnTo>
                      <a:lnTo>
                        <a:pt x="82" y="67"/>
                      </a:lnTo>
                      <a:lnTo>
                        <a:pt x="84" y="67"/>
                      </a:lnTo>
                      <a:lnTo>
                        <a:pt x="84" y="69"/>
                      </a:lnTo>
                      <a:lnTo>
                        <a:pt x="86" y="69"/>
                      </a:lnTo>
                      <a:lnTo>
                        <a:pt x="88" y="69"/>
                      </a:lnTo>
                      <a:lnTo>
                        <a:pt x="88" y="71"/>
                      </a:lnTo>
                      <a:lnTo>
                        <a:pt x="88" y="69"/>
                      </a:lnTo>
                      <a:lnTo>
                        <a:pt x="88" y="71"/>
                      </a:lnTo>
                      <a:lnTo>
                        <a:pt x="90" y="71"/>
                      </a:lnTo>
                      <a:lnTo>
                        <a:pt x="92" y="71"/>
                      </a:lnTo>
                      <a:lnTo>
                        <a:pt x="94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5"/>
                      </a:lnTo>
                      <a:lnTo>
                        <a:pt x="94" y="63"/>
                      </a:lnTo>
                      <a:lnTo>
                        <a:pt x="92" y="61"/>
                      </a:lnTo>
                      <a:lnTo>
                        <a:pt x="92" y="59"/>
                      </a:lnTo>
                      <a:lnTo>
                        <a:pt x="92" y="57"/>
                      </a:lnTo>
                      <a:lnTo>
                        <a:pt x="92" y="55"/>
                      </a:lnTo>
                      <a:lnTo>
                        <a:pt x="94" y="55"/>
                      </a:lnTo>
                      <a:lnTo>
                        <a:pt x="92" y="55"/>
                      </a:lnTo>
                      <a:lnTo>
                        <a:pt x="92" y="53"/>
                      </a:lnTo>
                      <a:lnTo>
                        <a:pt x="92" y="51"/>
                      </a:lnTo>
                      <a:lnTo>
                        <a:pt x="92" y="49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2" y="44"/>
                      </a:lnTo>
                      <a:lnTo>
                        <a:pt x="90" y="44"/>
                      </a:lnTo>
                      <a:lnTo>
                        <a:pt x="90" y="42"/>
                      </a:lnTo>
                      <a:lnTo>
                        <a:pt x="92" y="42"/>
                      </a:lnTo>
                      <a:lnTo>
                        <a:pt x="90" y="40"/>
                      </a:lnTo>
                      <a:lnTo>
                        <a:pt x="90" y="38"/>
                      </a:lnTo>
                      <a:lnTo>
                        <a:pt x="90" y="36"/>
                      </a:lnTo>
                      <a:lnTo>
                        <a:pt x="90" y="34"/>
                      </a:lnTo>
                      <a:lnTo>
                        <a:pt x="90" y="32"/>
                      </a:lnTo>
                      <a:lnTo>
                        <a:pt x="92" y="32"/>
                      </a:lnTo>
                      <a:lnTo>
                        <a:pt x="94" y="32"/>
                      </a:lnTo>
                      <a:lnTo>
                        <a:pt x="94" y="30"/>
                      </a:lnTo>
                      <a:lnTo>
                        <a:pt x="94" y="28"/>
                      </a:lnTo>
                      <a:lnTo>
                        <a:pt x="92" y="28"/>
                      </a:lnTo>
                      <a:lnTo>
                        <a:pt x="90" y="28"/>
                      </a:lnTo>
                      <a:lnTo>
                        <a:pt x="88" y="28"/>
                      </a:lnTo>
                      <a:lnTo>
                        <a:pt x="88" y="26"/>
                      </a:lnTo>
                      <a:lnTo>
                        <a:pt x="86" y="26"/>
                      </a:lnTo>
                      <a:lnTo>
                        <a:pt x="86" y="25"/>
                      </a:lnTo>
                      <a:lnTo>
                        <a:pt x="86" y="23"/>
                      </a:lnTo>
                      <a:lnTo>
                        <a:pt x="86" y="21"/>
                      </a:lnTo>
                      <a:lnTo>
                        <a:pt x="86" y="19"/>
                      </a:lnTo>
                      <a:lnTo>
                        <a:pt x="88" y="19"/>
                      </a:lnTo>
                      <a:lnTo>
                        <a:pt x="88" y="17"/>
                      </a:lnTo>
                      <a:lnTo>
                        <a:pt x="86" y="17"/>
                      </a:lnTo>
                      <a:lnTo>
                        <a:pt x="86" y="15"/>
                      </a:lnTo>
                      <a:lnTo>
                        <a:pt x="86" y="13"/>
                      </a:lnTo>
                      <a:lnTo>
                        <a:pt x="86" y="11"/>
                      </a:lnTo>
                      <a:lnTo>
                        <a:pt x="88" y="11"/>
                      </a:lnTo>
                      <a:lnTo>
                        <a:pt x="90" y="11"/>
                      </a:lnTo>
                      <a:lnTo>
                        <a:pt x="90" y="13"/>
                      </a:lnTo>
                      <a:lnTo>
                        <a:pt x="92" y="13"/>
                      </a:lnTo>
                      <a:lnTo>
                        <a:pt x="92" y="15"/>
                      </a:lnTo>
                      <a:lnTo>
                        <a:pt x="94" y="15"/>
                      </a:lnTo>
                      <a:lnTo>
                        <a:pt x="96" y="15"/>
                      </a:lnTo>
                      <a:lnTo>
                        <a:pt x="98" y="15"/>
                      </a:lnTo>
                      <a:lnTo>
                        <a:pt x="100" y="15"/>
                      </a:lnTo>
                      <a:lnTo>
                        <a:pt x="100" y="17"/>
                      </a:lnTo>
                      <a:lnTo>
                        <a:pt x="102" y="17"/>
                      </a:lnTo>
                      <a:lnTo>
                        <a:pt x="102" y="19"/>
                      </a:lnTo>
                      <a:lnTo>
                        <a:pt x="102" y="21"/>
                      </a:lnTo>
                      <a:lnTo>
                        <a:pt x="104" y="21"/>
                      </a:lnTo>
                      <a:lnTo>
                        <a:pt x="104" y="23"/>
                      </a:lnTo>
                      <a:lnTo>
                        <a:pt x="104" y="25"/>
                      </a:lnTo>
                      <a:lnTo>
                        <a:pt x="105" y="25"/>
                      </a:lnTo>
                      <a:lnTo>
                        <a:pt x="105" y="23"/>
                      </a:lnTo>
                      <a:lnTo>
                        <a:pt x="107" y="23"/>
                      </a:lnTo>
                      <a:lnTo>
                        <a:pt x="107" y="25"/>
                      </a:lnTo>
                      <a:lnTo>
                        <a:pt x="109" y="25"/>
                      </a:lnTo>
                      <a:lnTo>
                        <a:pt x="109" y="26"/>
                      </a:lnTo>
                      <a:lnTo>
                        <a:pt x="111" y="26"/>
                      </a:lnTo>
                      <a:lnTo>
                        <a:pt x="111" y="25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5" y="26"/>
                      </a:lnTo>
                      <a:lnTo>
                        <a:pt x="117" y="28"/>
                      </a:lnTo>
                      <a:lnTo>
                        <a:pt x="117" y="30"/>
                      </a:lnTo>
                      <a:lnTo>
                        <a:pt x="119" y="30"/>
                      </a:lnTo>
                      <a:lnTo>
                        <a:pt x="121" y="30"/>
                      </a:lnTo>
                      <a:lnTo>
                        <a:pt x="123" y="30"/>
                      </a:lnTo>
                      <a:lnTo>
                        <a:pt x="123" y="28"/>
                      </a:lnTo>
                      <a:lnTo>
                        <a:pt x="125" y="28"/>
                      </a:lnTo>
                      <a:lnTo>
                        <a:pt x="125" y="26"/>
                      </a:lnTo>
                      <a:lnTo>
                        <a:pt x="127" y="26"/>
                      </a:lnTo>
                      <a:lnTo>
                        <a:pt x="128" y="26"/>
                      </a:lnTo>
                      <a:lnTo>
                        <a:pt x="128" y="25"/>
                      </a:lnTo>
                      <a:lnTo>
                        <a:pt x="130" y="25"/>
                      </a:lnTo>
                      <a:lnTo>
                        <a:pt x="130" y="23"/>
                      </a:lnTo>
                      <a:lnTo>
                        <a:pt x="132" y="23"/>
                      </a:lnTo>
                      <a:lnTo>
                        <a:pt x="134" y="23"/>
                      </a:lnTo>
                      <a:lnTo>
                        <a:pt x="136" y="23"/>
                      </a:lnTo>
                      <a:lnTo>
                        <a:pt x="136" y="25"/>
                      </a:lnTo>
                      <a:lnTo>
                        <a:pt x="138" y="25"/>
                      </a:lnTo>
                      <a:lnTo>
                        <a:pt x="138" y="26"/>
                      </a:lnTo>
                      <a:lnTo>
                        <a:pt x="140" y="26"/>
                      </a:lnTo>
                      <a:lnTo>
                        <a:pt x="142" y="26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6" y="28"/>
                      </a:lnTo>
                      <a:lnTo>
                        <a:pt x="146" y="30"/>
                      </a:lnTo>
                      <a:lnTo>
                        <a:pt x="148" y="30"/>
                      </a:lnTo>
                      <a:lnTo>
                        <a:pt x="148" y="32"/>
                      </a:lnTo>
                      <a:lnTo>
                        <a:pt x="148" y="34"/>
                      </a:lnTo>
                      <a:lnTo>
                        <a:pt x="148" y="36"/>
                      </a:lnTo>
                      <a:lnTo>
                        <a:pt x="148" y="38"/>
                      </a:lnTo>
                      <a:lnTo>
                        <a:pt x="148" y="40"/>
                      </a:lnTo>
                      <a:lnTo>
                        <a:pt x="146" y="40"/>
                      </a:lnTo>
                      <a:lnTo>
                        <a:pt x="144" y="40"/>
                      </a:lnTo>
                      <a:lnTo>
                        <a:pt x="144" y="42"/>
                      </a:lnTo>
                      <a:lnTo>
                        <a:pt x="144" y="44"/>
                      </a:lnTo>
                      <a:lnTo>
                        <a:pt x="146" y="44"/>
                      </a:lnTo>
                      <a:lnTo>
                        <a:pt x="146" y="46"/>
                      </a:lnTo>
                      <a:lnTo>
                        <a:pt x="148" y="46"/>
                      </a:lnTo>
                      <a:lnTo>
                        <a:pt x="148" y="48"/>
                      </a:lnTo>
                      <a:lnTo>
                        <a:pt x="150" y="48"/>
                      </a:lnTo>
                      <a:lnTo>
                        <a:pt x="152" y="48"/>
                      </a:lnTo>
                      <a:lnTo>
                        <a:pt x="153" y="48"/>
                      </a:lnTo>
                      <a:lnTo>
                        <a:pt x="155" y="48"/>
                      </a:lnTo>
                      <a:lnTo>
                        <a:pt x="155" y="49"/>
                      </a:lnTo>
                      <a:lnTo>
                        <a:pt x="155" y="51"/>
                      </a:lnTo>
                      <a:lnTo>
                        <a:pt x="155" y="53"/>
                      </a:lnTo>
                      <a:lnTo>
                        <a:pt x="155" y="55"/>
                      </a:lnTo>
                      <a:lnTo>
                        <a:pt x="157" y="55"/>
                      </a:lnTo>
                      <a:lnTo>
                        <a:pt x="157" y="57"/>
                      </a:lnTo>
                      <a:lnTo>
                        <a:pt x="159" y="57"/>
                      </a:lnTo>
                      <a:lnTo>
                        <a:pt x="159" y="59"/>
                      </a:lnTo>
                      <a:lnTo>
                        <a:pt x="159" y="61"/>
                      </a:lnTo>
                      <a:lnTo>
                        <a:pt x="157" y="61"/>
                      </a:lnTo>
                      <a:lnTo>
                        <a:pt x="157" y="63"/>
                      </a:lnTo>
                      <a:lnTo>
                        <a:pt x="159" y="63"/>
                      </a:lnTo>
                      <a:lnTo>
                        <a:pt x="159" y="65"/>
                      </a:lnTo>
                      <a:lnTo>
                        <a:pt x="159" y="67"/>
                      </a:lnTo>
                      <a:lnTo>
                        <a:pt x="159" y="69"/>
                      </a:lnTo>
                      <a:lnTo>
                        <a:pt x="161" y="69"/>
                      </a:lnTo>
                      <a:lnTo>
                        <a:pt x="161" y="71"/>
                      </a:lnTo>
                      <a:lnTo>
                        <a:pt x="163" y="71"/>
                      </a:lnTo>
                      <a:lnTo>
                        <a:pt x="163" y="73"/>
                      </a:lnTo>
                      <a:lnTo>
                        <a:pt x="163" y="74"/>
                      </a:lnTo>
                      <a:lnTo>
                        <a:pt x="163" y="76"/>
                      </a:lnTo>
                      <a:lnTo>
                        <a:pt x="163" y="78"/>
                      </a:lnTo>
                      <a:lnTo>
                        <a:pt x="161" y="78"/>
                      </a:lnTo>
                      <a:lnTo>
                        <a:pt x="163" y="78"/>
                      </a:lnTo>
                      <a:lnTo>
                        <a:pt x="163" y="80"/>
                      </a:lnTo>
                      <a:lnTo>
                        <a:pt x="165" y="80"/>
                      </a:lnTo>
                      <a:lnTo>
                        <a:pt x="165" y="82"/>
                      </a:lnTo>
                      <a:lnTo>
                        <a:pt x="165" y="80"/>
                      </a:lnTo>
                      <a:lnTo>
                        <a:pt x="165" y="82"/>
                      </a:lnTo>
                      <a:lnTo>
                        <a:pt x="167" y="82"/>
                      </a:lnTo>
                      <a:lnTo>
                        <a:pt x="169" y="82"/>
                      </a:lnTo>
                      <a:lnTo>
                        <a:pt x="171" y="82"/>
                      </a:lnTo>
                      <a:lnTo>
                        <a:pt x="171" y="84"/>
                      </a:lnTo>
                      <a:lnTo>
                        <a:pt x="171" y="86"/>
                      </a:lnTo>
                      <a:lnTo>
                        <a:pt x="171" y="88"/>
                      </a:lnTo>
                      <a:lnTo>
                        <a:pt x="171" y="90"/>
                      </a:lnTo>
                      <a:lnTo>
                        <a:pt x="173" y="92"/>
                      </a:lnTo>
                      <a:lnTo>
                        <a:pt x="171" y="94"/>
                      </a:lnTo>
                      <a:lnTo>
                        <a:pt x="173" y="96"/>
                      </a:lnTo>
                      <a:lnTo>
                        <a:pt x="175" y="96"/>
                      </a:lnTo>
                      <a:lnTo>
                        <a:pt x="175" y="94"/>
                      </a:lnTo>
                      <a:lnTo>
                        <a:pt x="176" y="94"/>
                      </a:lnTo>
                      <a:lnTo>
                        <a:pt x="176" y="92"/>
                      </a:lnTo>
                      <a:lnTo>
                        <a:pt x="176" y="90"/>
                      </a:lnTo>
                      <a:lnTo>
                        <a:pt x="178" y="90"/>
                      </a:lnTo>
                      <a:lnTo>
                        <a:pt x="178" y="88"/>
                      </a:lnTo>
                      <a:lnTo>
                        <a:pt x="180" y="86"/>
                      </a:lnTo>
                      <a:lnTo>
                        <a:pt x="180" y="84"/>
                      </a:lnTo>
                      <a:lnTo>
                        <a:pt x="182" y="84"/>
                      </a:lnTo>
                      <a:lnTo>
                        <a:pt x="182" y="82"/>
                      </a:lnTo>
                      <a:lnTo>
                        <a:pt x="184" y="82"/>
                      </a:lnTo>
                      <a:lnTo>
                        <a:pt x="184" y="80"/>
                      </a:lnTo>
                      <a:lnTo>
                        <a:pt x="184" y="78"/>
                      </a:lnTo>
                      <a:lnTo>
                        <a:pt x="186" y="78"/>
                      </a:lnTo>
                      <a:lnTo>
                        <a:pt x="186" y="76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4"/>
                      </a:lnTo>
                      <a:lnTo>
                        <a:pt x="190" y="73"/>
                      </a:lnTo>
                      <a:lnTo>
                        <a:pt x="192" y="73"/>
                      </a:lnTo>
                      <a:lnTo>
                        <a:pt x="192" y="71"/>
                      </a:lnTo>
                      <a:lnTo>
                        <a:pt x="194" y="71"/>
                      </a:lnTo>
                      <a:lnTo>
                        <a:pt x="196" y="71"/>
                      </a:lnTo>
                      <a:lnTo>
                        <a:pt x="198" y="69"/>
                      </a:lnTo>
                      <a:lnTo>
                        <a:pt x="200" y="69"/>
                      </a:lnTo>
                      <a:lnTo>
                        <a:pt x="201" y="69"/>
                      </a:lnTo>
                      <a:lnTo>
                        <a:pt x="201" y="67"/>
                      </a:lnTo>
                      <a:lnTo>
                        <a:pt x="203" y="67"/>
                      </a:lnTo>
                      <a:lnTo>
                        <a:pt x="205" y="67"/>
                      </a:lnTo>
                      <a:lnTo>
                        <a:pt x="207" y="67"/>
                      </a:lnTo>
                      <a:lnTo>
                        <a:pt x="209" y="67"/>
                      </a:lnTo>
                      <a:lnTo>
                        <a:pt x="211" y="67"/>
                      </a:lnTo>
                      <a:lnTo>
                        <a:pt x="211" y="65"/>
                      </a:lnTo>
                      <a:lnTo>
                        <a:pt x="211" y="63"/>
                      </a:lnTo>
                      <a:lnTo>
                        <a:pt x="211" y="61"/>
                      </a:lnTo>
                      <a:lnTo>
                        <a:pt x="213" y="61"/>
                      </a:lnTo>
                      <a:lnTo>
                        <a:pt x="213" y="59"/>
                      </a:lnTo>
                      <a:lnTo>
                        <a:pt x="215" y="59"/>
                      </a:lnTo>
                      <a:lnTo>
                        <a:pt x="215" y="57"/>
                      </a:lnTo>
                      <a:lnTo>
                        <a:pt x="217" y="57"/>
                      </a:lnTo>
                      <a:lnTo>
                        <a:pt x="217" y="55"/>
                      </a:lnTo>
                      <a:lnTo>
                        <a:pt x="219" y="55"/>
                      </a:lnTo>
                      <a:lnTo>
                        <a:pt x="221" y="55"/>
                      </a:lnTo>
                      <a:lnTo>
                        <a:pt x="221" y="53"/>
                      </a:lnTo>
                      <a:lnTo>
                        <a:pt x="223" y="53"/>
                      </a:lnTo>
                      <a:lnTo>
                        <a:pt x="223" y="51"/>
                      </a:lnTo>
                      <a:lnTo>
                        <a:pt x="223" y="49"/>
                      </a:lnTo>
                      <a:lnTo>
                        <a:pt x="224" y="49"/>
                      </a:lnTo>
                      <a:lnTo>
                        <a:pt x="223" y="48"/>
                      </a:lnTo>
                      <a:lnTo>
                        <a:pt x="221" y="48"/>
                      </a:lnTo>
                      <a:lnTo>
                        <a:pt x="221" y="46"/>
                      </a:lnTo>
                      <a:lnTo>
                        <a:pt x="223" y="46"/>
                      </a:lnTo>
                      <a:lnTo>
                        <a:pt x="223" y="44"/>
                      </a:lnTo>
                      <a:lnTo>
                        <a:pt x="223" y="42"/>
                      </a:lnTo>
                      <a:lnTo>
                        <a:pt x="223" y="40"/>
                      </a:lnTo>
                      <a:lnTo>
                        <a:pt x="221" y="40"/>
                      </a:lnTo>
                      <a:lnTo>
                        <a:pt x="221" y="38"/>
                      </a:lnTo>
                      <a:lnTo>
                        <a:pt x="221" y="36"/>
                      </a:lnTo>
                      <a:lnTo>
                        <a:pt x="221" y="34"/>
                      </a:lnTo>
                      <a:lnTo>
                        <a:pt x="223" y="34"/>
                      </a:lnTo>
                      <a:lnTo>
                        <a:pt x="223" y="32"/>
                      </a:lnTo>
                      <a:lnTo>
                        <a:pt x="224" y="32"/>
                      </a:lnTo>
                      <a:lnTo>
                        <a:pt x="226" y="32"/>
                      </a:lnTo>
                      <a:lnTo>
                        <a:pt x="228" y="32"/>
                      </a:lnTo>
                      <a:lnTo>
                        <a:pt x="228" y="30"/>
                      </a:lnTo>
                      <a:lnTo>
                        <a:pt x="230" y="30"/>
                      </a:lnTo>
                      <a:lnTo>
                        <a:pt x="232" y="30"/>
                      </a:lnTo>
                      <a:lnTo>
                        <a:pt x="232" y="32"/>
                      </a:lnTo>
                      <a:lnTo>
                        <a:pt x="234" y="32"/>
                      </a:lnTo>
                      <a:lnTo>
                        <a:pt x="236" y="30"/>
                      </a:lnTo>
                      <a:lnTo>
                        <a:pt x="238" y="30"/>
                      </a:lnTo>
                      <a:lnTo>
                        <a:pt x="238" y="28"/>
                      </a:lnTo>
                      <a:lnTo>
                        <a:pt x="240" y="28"/>
                      </a:lnTo>
                      <a:lnTo>
                        <a:pt x="242" y="28"/>
                      </a:lnTo>
                      <a:lnTo>
                        <a:pt x="242" y="26"/>
                      </a:lnTo>
                      <a:lnTo>
                        <a:pt x="244" y="26"/>
                      </a:lnTo>
                      <a:lnTo>
                        <a:pt x="246" y="26"/>
                      </a:lnTo>
                      <a:lnTo>
                        <a:pt x="246" y="25"/>
                      </a:lnTo>
                      <a:lnTo>
                        <a:pt x="246" y="23"/>
                      </a:lnTo>
                      <a:lnTo>
                        <a:pt x="248" y="21"/>
                      </a:lnTo>
                      <a:lnTo>
                        <a:pt x="249" y="21"/>
                      </a:lnTo>
                      <a:lnTo>
                        <a:pt x="249" y="19"/>
                      </a:lnTo>
                      <a:lnTo>
                        <a:pt x="248" y="19"/>
                      </a:lnTo>
                      <a:lnTo>
                        <a:pt x="248" y="17"/>
                      </a:lnTo>
                      <a:lnTo>
                        <a:pt x="249" y="17"/>
                      </a:lnTo>
                      <a:lnTo>
                        <a:pt x="251" y="17"/>
                      </a:lnTo>
                      <a:lnTo>
                        <a:pt x="253" y="17"/>
                      </a:lnTo>
                      <a:lnTo>
                        <a:pt x="255" y="17"/>
                      </a:lnTo>
                      <a:lnTo>
                        <a:pt x="257" y="17"/>
                      </a:lnTo>
                      <a:lnTo>
                        <a:pt x="259" y="17"/>
                      </a:lnTo>
                      <a:lnTo>
                        <a:pt x="259" y="15"/>
                      </a:lnTo>
                      <a:lnTo>
                        <a:pt x="261" y="15"/>
                      </a:lnTo>
                      <a:lnTo>
                        <a:pt x="263" y="15"/>
                      </a:lnTo>
                      <a:lnTo>
                        <a:pt x="263" y="13"/>
                      </a:lnTo>
                      <a:lnTo>
                        <a:pt x="265" y="13"/>
                      </a:lnTo>
                      <a:lnTo>
                        <a:pt x="267" y="13"/>
                      </a:lnTo>
                      <a:lnTo>
                        <a:pt x="269" y="13"/>
                      </a:lnTo>
                      <a:lnTo>
                        <a:pt x="269" y="11"/>
                      </a:lnTo>
                      <a:lnTo>
                        <a:pt x="271" y="11"/>
                      </a:lnTo>
                      <a:lnTo>
                        <a:pt x="271" y="13"/>
                      </a:lnTo>
                      <a:lnTo>
                        <a:pt x="271" y="11"/>
                      </a:lnTo>
                      <a:lnTo>
                        <a:pt x="272" y="11"/>
                      </a:lnTo>
                      <a:lnTo>
                        <a:pt x="274" y="11"/>
                      </a:lnTo>
                      <a:lnTo>
                        <a:pt x="276" y="11"/>
                      </a:lnTo>
                      <a:lnTo>
                        <a:pt x="278" y="11"/>
                      </a:lnTo>
                      <a:lnTo>
                        <a:pt x="278" y="9"/>
                      </a:lnTo>
                      <a:lnTo>
                        <a:pt x="280" y="9"/>
                      </a:lnTo>
                      <a:lnTo>
                        <a:pt x="282" y="9"/>
                      </a:lnTo>
                      <a:lnTo>
                        <a:pt x="284" y="9"/>
                      </a:lnTo>
                      <a:lnTo>
                        <a:pt x="286" y="9"/>
                      </a:lnTo>
                      <a:lnTo>
                        <a:pt x="286" y="11"/>
                      </a:lnTo>
                      <a:lnTo>
                        <a:pt x="288" y="11"/>
                      </a:lnTo>
                      <a:lnTo>
                        <a:pt x="290" y="11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2" y="19"/>
                      </a:lnTo>
                      <a:lnTo>
                        <a:pt x="294" y="19"/>
                      </a:lnTo>
                      <a:lnTo>
                        <a:pt x="296" y="19"/>
                      </a:lnTo>
                      <a:lnTo>
                        <a:pt x="297" y="19"/>
                      </a:lnTo>
                      <a:lnTo>
                        <a:pt x="297" y="21"/>
                      </a:lnTo>
                      <a:lnTo>
                        <a:pt x="297" y="23"/>
                      </a:lnTo>
                      <a:lnTo>
                        <a:pt x="299" y="23"/>
                      </a:lnTo>
                      <a:lnTo>
                        <a:pt x="299" y="21"/>
                      </a:lnTo>
                      <a:lnTo>
                        <a:pt x="301" y="21"/>
                      </a:lnTo>
                      <a:lnTo>
                        <a:pt x="301" y="23"/>
                      </a:lnTo>
                      <a:lnTo>
                        <a:pt x="303" y="23"/>
                      </a:lnTo>
                      <a:lnTo>
                        <a:pt x="305" y="23"/>
                      </a:lnTo>
                      <a:lnTo>
                        <a:pt x="305" y="25"/>
                      </a:lnTo>
                      <a:lnTo>
                        <a:pt x="307" y="25"/>
                      </a:lnTo>
                      <a:lnTo>
                        <a:pt x="309" y="25"/>
                      </a:lnTo>
                      <a:lnTo>
                        <a:pt x="309" y="23"/>
                      </a:lnTo>
                      <a:lnTo>
                        <a:pt x="311" y="23"/>
                      </a:lnTo>
                      <a:lnTo>
                        <a:pt x="313" y="23"/>
                      </a:lnTo>
                      <a:lnTo>
                        <a:pt x="315" y="23"/>
                      </a:lnTo>
                      <a:lnTo>
                        <a:pt x="317" y="23"/>
                      </a:lnTo>
                      <a:lnTo>
                        <a:pt x="317" y="21"/>
                      </a:lnTo>
                      <a:lnTo>
                        <a:pt x="317" y="19"/>
                      </a:lnTo>
                      <a:lnTo>
                        <a:pt x="319" y="19"/>
                      </a:lnTo>
                      <a:lnTo>
                        <a:pt x="319" y="17"/>
                      </a:lnTo>
                      <a:lnTo>
                        <a:pt x="319" y="15"/>
                      </a:lnTo>
                      <a:lnTo>
                        <a:pt x="320" y="15"/>
                      </a:lnTo>
                      <a:lnTo>
                        <a:pt x="320" y="13"/>
                      </a:lnTo>
                      <a:lnTo>
                        <a:pt x="320" y="11"/>
                      </a:lnTo>
                      <a:lnTo>
                        <a:pt x="319" y="11"/>
                      </a:lnTo>
                      <a:lnTo>
                        <a:pt x="319" y="9"/>
                      </a:lnTo>
                      <a:lnTo>
                        <a:pt x="320" y="9"/>
                      </a:lnTo>
                      <a:lnTo>
                        <a:pt x="320" y="7"/>
                      </a:lnTo>
                      <a:lnTo>
                        <a:pt x="322" y="7"/>
                      </a:lnTo>
                      <a:lnTo>
                        <a:pt x="324" y="5"/>
                      </a:lnTo>
                      <a:lnTo>
                        <a:pt x="322" y="5"/>
                      </a:lnTo>
                      <a:lnTo>
                        <a:pt x="322" y="3"/>
                      </a:lnTo>
                      <a:lnTo>
                        <a:pt x="322" y="1"/>
                      </a:lnTo>
                      <a:lnTo>
                        <a:pt x="324" y="1"/>
                      </a:lnTo>
                      <a:lnTo>
                        <a:pt x="324" y="3"/>
                      </a:lnTo>
                      <a:lnTo>
                        <a:pt x="326" y="3"/>
                      </a:lnTo>
                      <a:lnTo>
                        <a:pt x="328" y="1"/>
                      </a:lnTo>
                      <a:lnTo>
                        <a:pt x="330" y="1"/>
                      </a:lnTo>
                      <a:lnTo>
                        <a:pt x="330" y="0"/>
                      </a:lnTo>
                      <a:lnTo>
                        <a:pt x="332" y="0"/>
                      </a:lnTo>
                      <a:lnTo>
                        <a:pt x="332" y="1"/>
                      </a:lnTo>
                      <a:lnTo>
                        <a:pt x="334" y="1"/>
                      </a:lnTo>
                      <a:lnTo>
                        <a:pt x="334" y="3"/>
                      </a:lnTo>
                      <a:lnTo>
                        <a:pt x="336" y="3"/>
                      </a:lnTo>
                      <a:lnTo>
                        <a:pt x="336" y="5"/>
                      </a:lnTo>
                      <a:lnTo>
                        <a:pt x="338" y="5"/>
                      </a:lnTo>
                      <a:lnTo>
                        <a:pt x="338" y="7"/>
                      </a:lnTo>
                      <a:lnTo>
                        <a:pt x="338" y="9"/>
                      </a:lnTo>
                      <a:lnTo>
                        <a:pt x="338" y="11"/>
                      </a:lnTo>
                      <a:lnTo>
                        <a:pt x="338" y="13"/>
                      </a:lnTo>
                      <a:lnTo>
                        <a:pt x="338" y="15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42" y="17"/>
                      </a:lnTo>
                      <a:lnTo>
                        <a:pt x="344" y="19"/>
                      </a:lnTo>
                      <a:lnTo>
                        <a:pt x="344" y="21"/>
                      </a:lnTo>
                      <a:lnTo>
                        <a:pt x="345" y="21"/>
                      </a:lnTo>
                      <a:lnTo>
                        <a:pt x="347" y="23"/>
                      </a:lnTo>
                      <a:lnTo>
                        <a:pt x="347" y="25"/>
                      </a:lnTo>
                      <a:lnTo>
                        <a:pt x="345" y="26"/>
                      </a:lnTo>
                      <a:lnTo>
                        <a:pt x="345" y="28"/>
                      </a:lnTo>
                      <a:lnTo>
                        <a:pt x="344" y="30"/>
                      </a:lnTo>
                      <a:lnTo>
                        <a:pt x="344" y="32"/>
                      </a:lnTo>
                      <a:lnTo>
                        <a:pt x="344" y="34"/>
                      </a:lnTo>
                      <a:lnTo>
                        <a:pt x="345" y="34"/>
                      </a:lnTo>
                      <a:lnTo>
                        <a:pt x="345" y="36"/>
                      </a:lnTo>
                      <a:lnTo>
                        <a:pt x="345" y="38"/>
                      </a:lnTo>
                      <a:lnTo>
                        <a:pt x="344" y="40"/>
                      </a:lnTo>
                      <a:lnTo>
                        <a:pt x="344" y="42"/>
                      </a:lnTo>
                      <a:lnTo>
                        <a:pt x="342" y="42"/>
                      </a:lnTo>
                      <a:lnTo>
                        <a:pt x="342" y="44"/>
                      </a:lnTo>
                      <a:lnTo>
                        <a:pt x="342" y="46"/>
                      </a:lnTo>
                      <a:lnTo>
                        <a:pt x="342" y="48"/>
                      </a:lnTo>
                      <a:lnTo>
                        <a:pt x="342" y="49"/>
                      </a:lnTo>
                      <a:lnTo>
                        <a:pt x="342" y="51"/>
                      </a:lnTo>
                      <a:lnTo>
                        <a:pt x="340" y="51"/>
                      </a:lnTo>
                      <a:lnTo>
                        <a:pt x="340" y="53"/>
                      </a:lnTo>
                      <a:lnTo>
                        <a:pt x="340" y="55"/>
                      </a:lnTo>
                      <a:lnTo>
                        <a:pt x="340" y="57"/>
                      </a:lnTo>
                      <a:lnTo>
                        <a:pt x="342" y="57"/>
                      </a:lnTo>
                      <a:lnTo>
                        <a:pt x="344" y="57"/>
                      </a:lnTo>
                      <a:lnTo>
                        <a:pt x="344" y="59"/>
                      </a:lnTo>
                      <a:lnTo>
                        <a:pt x="344" y="61"/>
                      </a:lnTo>
                      <a:lnTo>
                        <a:pt x="344" y="63"/>
                      </a:lnTo>
                      <a:lnTo>
                        <a:pt x="342" y="65"/>
                      </a:lnTo>
                      <a:lnTo>
                        <a:pt x="342" y="67"/>
                      </a:lnTo>
                      <a:lnTo>
                        <a:pt x="340" y="67"/>
                      </a:lnTo>
                      <a:lnTo>
                        <a:pt x="340" y="69"/>
                      </a:lnTo>
                      <a:lnTo>
                        <a:pt x="338" y="69"/>
                      </a:lnTo>
                      <a:lnTo>
                        <a:pt x="336" y="69"/>
                      </a:lnTo>
                      <a:lnTo>
                        <a:pt x="336" y="71"/>
                      </a:lnTo>
                      <a:lnTo>
                        <a:pt x="334" y="71"/>
                      </a:lnTo>
                      <a:lnTo>
                        <a:pt x="334" y="73"/>
                      </a:lnTo>
                      <a:lnTo>
                        <a:pt x="334" y="74"/>
                      </a:lnTo>
                      <a:lnTo>
                        <a:pt x="336" y="76"/>
                      </a:lnTo>
                      <a:lnTo>
                        <a:pt x="336" y="78"/>
                      </a:lnTo>
                      <a:lnTo>
                        <a:pt x="336" y="80"/>
                      </a:lnTo>
                      <a:lnTo>
                        <a:pt x="336" y="82"/>
                      </a:lnTo>
                      <a:lnTo>
                        <a:pt x="336" y="84"/>
                      </a:lnTo>
                      <a:lnTo>
                        <a:pt x="336" y="86"/>
                      </a:lnTo>
                      <a:lnTo>
                        <a:pt x="338" y="86"/>
                      </a:lnTo>
                      <a:lnTo>
                        <a:pt x="338" y="88"/>
                      </a:lnTo>
                      <a:lnTo>
                        <a:pt x="340" y="90"/>
                      </a:lnTo>
                      <a:lnTo>
                        <a:pt x="338" y="90"/>
                      </a:lnTo>
                      <a:lnTo>
                        <a:pt x="336" y="90"/>
                      </a:lnTo>
                      <a:lnTo>
                        <a:pt x="334" y="90"/>
                      </a:lnTo>
                      <a:lnTo>
                        <a:pt x="334" y="92"/>
                      </a:lnTo>
                      <a:lnTo>
                        <a:pt x="332" y="92"/>
                      </a:lnTo>
                      <a:lnTo>
                        <a:pt x="332" y="94"/>
                      </a:lnTo>
                      <a:lnTo>
                        <a:pt x="334" y="94"/>
                      </a:lnTo>
                      <a:lnTo>
                        <a:pt x="334" y="96"/>
                      </a:lnTo>
                      <a:lnTo>
                        <a:pt x="336" y="96"/>
                      </a:lnTo>
                      <a:lnTo>
                        <a:pt x="336" y="97"/>
                      </a:lnTo>
                      <a:lnTo>
                        <a:pt x="336" y="99"/>
                      </a:lnTo>
                      <a:lnTo>
                        <a:pt x="336" y="101"/>
                      </a:lnTo>
                      <a:lnTo>
                        <a:pt x="334" y="101"/>
                      </a:lnTo>
                      <a:lnTo>
                        <a:pt x="332" y="101"/>
                      </a:lnTo>
                      <a:lnTo>
                        <a:pt x="330" y="101"/>
                      </a:lnTo>
                      <a:lnTo>
                        <a:pt x="330" y="103"/>
                      </a:lnTo>
                      <a:lnTo>
                        <a:pt x="332" y="103"/>
                      </a:lnTo>
                      <a:lnTo>
                        <a:pt x="332" y="105"/>
                      </a:lnTo>
                      <a:lnTo>
                        <a:pt x="332" y="107"/>
                      </a:lnTo>
                      <a:lnTo>
                        <a:pt x="332" y="109"/>
                      </a:lnTo>
                      <a:lnTo>
                        <a:pt x="330" y="109"/>
                      </a:lnTo>
                      <a:lnTo>
                        <a:pt x="330" y="111"/>
                      </a:lnTo>
                      <a:lnTo>
                        <a:pt x="328" y="111"/>
                      </a:lnTo>
                      <a:lnTo>
                        <a:pt x="326" y="111"/>
                      </a:lnTo>
                      <a:lnTo>
                        <a:pt x="326" y="109"/>
                      </a:lnTo>
                      <a:lnTo>
                        <a:pt x="324" y="109"/>
                      </a:lnTo>
                      <a:lnTo>
                        <a:pt x="324" y="111"/>
                      </a:lnTo>
                      <a:lnTo>
                        <a:pt x="326" y="111"/>
                      </a:lnTo>
                      <a:lnTo>
                        <a:pt x="326" y="113"/>
                      </a:lnTo>
                      <a:lnTo>
                        <a:pt x="326" y="115"/>
                      </a:lnTo>
                      <a:lnTo>
                        <a:pt x="324" y="115"/>
                      </a:lnTo>
                      <a:lnTo>
                        <a:pt x="324" y="117"/>
                      </a:lnTo>
                      <a:lnTo>
                        <a:pt x="324" y="119"/>
                      </a:lnTo>
                      <a:lnTo>
                        <a:pt x="324" y="121"/>
                      </a:lnTo>
                      <a:lnTo>
                        <a:pt x="324" y="122"/>
                      </a:lnTo>
                      <a:lnTo>
                        <a:pt x="324" y="124"/>
                      </a:lnTo>
                      <a:lnTo>
                        <a:pt x="322" y="124"/>
                      </a:lnTo>
                      <a:lnTo>
                        <a:pt x="320" y="124"/>
                      </a:lnTo>
                      <a:lnTo>
                        <a:pt x="320" y="126"/>
                      </a:lnTo>
                      <a:lnTo>
                        <a:pt x="319" y="126"/>
                      </a:lnTo>
                      <a:lnTo>
                        <a:pt x="319" y="128"/>
                      </a:lnTo>
                      <a:lnTo>
                        <a:pt x="319" y="130"/>
                      </a:lnTo>
                      <a:lnTo>
                        <a:pt x="317" y="130"/>
                      </a:lnTo>
                      <a:lnTo>
                        <a:pt x="317" y="132"/>
                      </a:lnTo>
                      <a:lnTo>
                        <a:pt x="319" y="132"/>
                      </a:lnTo>
                      <a:lnTo>
                        <a:pt x="317" y="132"/>
                      </a:lnTo>
                      <a:lnTo>
                        <a:pt x="315" y="132"/>
                      </a:lnTo>
                      <a:lnTo>
                        <a:pt x="315" y="130"/>
                      </a:lnTo>
                      <a:lnTo>
                        <a:pt x="315" y="132"/>
                      </a:lnTo>
                      <a:lnTo>
                        <a:pt x="313" y="132"/>
                      </a:lnTo>
                      <a:lnTo>
                        <a:pt x="311" y="132"/>
                      </a:lnTo>
                      <a:lnTo>
                        <a:pt x="311" y="130"/>
                      </a:lnTo>
                      <a:lnTo>
                        <a:pt x="309" y="130"/>
                      </a:lnTo>
                      <a:lnTo>
                        <a:pt x="309" y="132"/>
                      </a:lnTo>
                      <a:lnTo>
                        <a:pt x="309" y="130"/>
                      </a:lnTo>
                      <a:lnTo>
                        <a:pt x="307" y="130"/>
                      </a:lnTo>
                      <a:lnTo>
                        <a:pt x="307" y="128"/>
                      </a:lnTo>
                      <a:lnTo>
                        <a:pt x="305" y="128"/>
                      </a:lnTo>
                      <a:lnTo>
                        <a:pt x="303" y="128"/>
                      </a:lnTo>
                      <a:lnTo>
                        <a:pt x="301" y="128"/>
                      </a:lnTo>
                      <a:lnTo>
                        <a:pt x="301" y="126"/>
                      </a:lnTo>
                      <a:lnTo>
                        <a:pt x="299" y="126"/>
                      </a:lnTo>
                      <a:lnTo>
                        <a:pt x="299" y="128"/>
                      </a:lnTo>
                      <a:lnTo>
                        <a:pt x="297" y="126"/>
                      </a:lnTo>
                      <a:lnTo>
                        <a:pt x="296" y="126"/>
                      </a:lnTo>
                      <a:lnTo>
                        <a:pt x="296" y="124"/>
                      </a:lnTo>
                      <a:lnTo>
                        <a:pt x="294" y="124"/>
                      </a:lnTo>
                      <a:lnTo>
                        <a:pt x="294" y="122"/>
                      </a:lnTo>
                      <a:lnTo>
                        <a:pt x="292" y="122"/>
                      </a:lnTo>
                      <a:lnTo>
                        <a:pt x="292" y="124"/>
                      </a:lnTo>
                      <a:lnTo>
                        <a:pt x="292" y="122"/>
                      </a:lnTo>
                      <a:lnTo>
                        <a:pt x="290" y="122"/>
                      </a:lnTo>
                      <a:lnTo>
                        <a:pt x="290" y="124"/>
                      </a:lnTo>
                      <a:lnTo>
                        <a:pt x="288" y="124"/>
                      </a:lnTo>
                      <a:lnTo>
                        <a:pt x="286" y="124"/>
                      </a:lnTo>
                      <a:lnTo>
                        <a:pt x="284" y="126"/>
                      </a:lnTo>
                      <a:lnTo>
                        <a:pt x="282" y="126"/>
                      </a:lnTo>
                      <a:lnTo>
                        <a:pt x="282" y="128"/>
                      </a:lnTo>
                      <a:lnTo>
                        <a:pt x="280" y="128"/>
                      </a:lnTo>
                      <a:lnTo>
                        <a:pt x="280" y="130"/>
                      </a:lnTo>
                      <a:lnTo>
                        <a:pt x="280" y="128"/>
                      </a:lnTo>
                      <a:lnTo>
                        <a:pt x="278" y="128"/>
                      </a:lnTo>
                      <a:lnTo>
                        <a:pt x="276" y="128"/>
                      </a:lnTo>
                      <a:lnTo>
                        <a:pt x="274" y="128"/>
                      </a:lnTo>
                      <a:lnTo>
                        <a:pt x="272" y="128"/>
                      </a:lnTo>
                      <a:lnTo>
                        <a:pt x="272" y="126"/>
                      </a:lnTo>
                      <a:lnTo>
                        <a:pt x="271" y="126"/>
                      </a:lnTo>
                      <a:lnTo>
                        <a:pt x="269" y="124"/>
                      </a:lnTo>
                      <a:lnTo>
                        <a:pt x="269" y="126"/>
                      </a:lnTo>
                      <a:lnTo>
                        <a:pt x="269" y="124"/>
                      </a:lnTo>
                      <a:lnTo>
                        <a:pt x="269" y="126"/>
                      </a:lnTo>
                      <a:lnTo>
                        <a:pt x="267" y="126"/>
                      </a:lnTo>
                      <a:lnTo>
                        <a:pt x="267" y="124"/>
                      </a:lnTo>
                      <a:lnTo>
                        <a:pt x="265" y="124"/>
                      </a:lnTo>
                      <a:lnTo>
                        <a:pt x="263" y="124"/>
                      </a:lnTo>
                      <a:lnTo>
                        <a:pt x="261" y="126"/>
                      </a:lnTo>
                      <a:lnTo>
                        <a:pt x="259" y="126"/>
                      </a:lnTo>
                      <a:lnTo>
                        <a:pt x="259" y="128"/>
                      </a:lnTo>
                      <a:lnTo>
                        <a:pt x="257" y="128"/>
                      </a:lnTo>
                      <a:lnTo>
                        <a:pt x="255" y="128"/>
                      </a:lnTo>
                      <a:lnTo>
                        <a:pt x="255" y="130"/>
                      </a:lnTo>
                      <a:lnTo>
                        <a:pt x="253" y="130"/>
                      </a:lnTo>
                      <a:lnTo>
                        <a:pt x="251" y="130"/>
                      </a:lnTo>
                      <a:lnTo>
                        <a:pt x="249" y="132"/>
                      </a:lnTo>
                      <a:lnTo>
                        <a:pt x="249" y="130"/>
                      </a:lnTo>
                      <a:lnTo>
                        <a:pt x="248" y="130"/>
                      </a:lnTo>
                      <a:lnTo>
                        <a:pt x="246" y="130"/>
                      </a:lnTo>
                      <a:lnTo>
                        <a:pt x="244" y="130"/>
                      </a:lnTo>
                      <a:lnTo>
                        <a:pt x="242" y="130"/>
                      </a:lnTo>
                      <a:lnTo>
                        <a:pt x="242" y="132"/>
                      </a:lnTo>
                      <a:lnTo>
                        <a:pt x="240" y="132"/>
                      </a:lnTo>
                      <a:lnTo>
                        <a:pt x="240" y="130"/>
                      </a:lnTo>
                      <a:lnTo>
                        <a:pt x="240" y="132"/>
                      </a:lnTo>
                      <a:lnTo>
                        <a:pt x="238" y="132"/>
                      </a:lnTo>
                      <a:lnTo>
                        <a:pt x="238" y="134"/>
                      </a:lnTo>
                      <a:lnTo>
                        <a:pt x="236" y="134"/>
                      </a:lnTo>
                      <a:lnTo>
                        <a:pt x="234" y="134"/>
                      </a:lnTo>
                      <a:lnTo>
                        <a:pt x="232" y="134"/>
                      </a:lnTo>
                      <a:lnTo>
                        <a:pt x="232" y="136"/>
                      </a:lnTo>
                      <a:lnTo>
                        <a:pt x="230" y="136"/>
                      </a:lnTo>
                      <a:lnTo>
                        <a:pt x="230" y="138"/>
                      </a:lnTo>
                      <a:lnTo>
                        <a:pt x="230" y="140"/>
                      </a:lnTo>
                      <a:lnTo>
                        <a:pt x="230" y="142"/>
                      </a:lnTo>
                      <a:lnTo>
                        <a:pt x="228" y="142"/>
                      </a:lnTo>
                      <a:lnTo>
                        <a:pt x="228" y="144"/>
                      </a:lnTo>
                      <a:lnTo>
                        <a:pt x="226" y="144"/>
                      </a:lnTo>
                      <a:lnTo>
                        <a:pt x="226" y="145"/>
                      </a:lnTo>
                      <a:lnTo>
                        <a:pt x="224" y="145"/>
                      </a:lnTo>
                      <a:lnTo>
                        <a:pt x="224" y="147"/>
                      </a:lnTo>
                      <a:lnTo>
                        <a:pt x="224" y="149"/>
                      </a:lnTo>
                      <a:lnTo>
                        <a:pt x="223" y="149"/>
                      </a:lnTo>
                      <a:lnTo>
                        <a:pt x="223" y="151"/>
                      </a:lnTo>
                      <a:lnTo>
                        <a:pt x="221" y="151"/>
                      </a:lnTo>
                      <a:lnTo>
                        <a:pt x="221" y="153"/>
                      </a:lnTo>
                      <a:lnTo>
                        <a:pt x="219" y="153"/>
                      </a:lnTo>
                      <a:lnTo>
                        <a:pt x="219" y="155"/>
                      </a:lnTo>
                      <a:lnTo>
                        <a:pt x="219" y="157"/>
                      </a:lnTo>
                      <a:lnTo>
                        <a:pt x="219" y="159"/>
                      </a:lnTo>
                      <a:lnTo>
                        <a:pt x="217" y="159"/>
                      </a:lnTo>
                      <a:lnTo>
                        <a:pt x="217" y="161"/>
                      </a:lnTo>
                      <a:lnTo>
                        <a:pt x="215" y="161"/>
                      </a:lnTo>
                      <a:lnTo>
                        <a:pt x="217" y="161"/>
                      </a:lnTo>
                      <a:lnTo>
                        <a:pt x="217" y="163"/>
                      </a:lnTo>
                      <a:lnTo>
                        <a:pt x="215" y="163"/>
                      </a:lnTo>
                      <a:lnTo>
                        <a:pt x="217" y="163"/>
                      </a:lnTo>
                      <a:lnTo>
                        <a:pt x="215" y="163"/>
                      </a:lnTo>
                      <a:lnTo>
                        <a:pt x="215" y="165"/>
                      </a:lnTo>
                      <a:lnTo>
                        <a:pt x="217" y="165"/>
                      </a:lnTo>
                      <a:lnTo>
                        <a:pt x="217" y="163"/>
                      </a:lnTo>
                      <a:lnTo>
                        <a:pt x="217" y="165"/>
                      </a:lnTo>
                      <a:lnTo>
                        <a:pt x="215" y="165"/>
                      </a:lnTo>
                      <a:lnTo>
                        <a:pt x="213" y="165"/>
                      </a:lnTo>
                      <a:lnTo>
                        <a:pt x="213" y="167"/>
                      </a:lnTo>
                      <a:lnTo>
                        <a:pt x="211" y="167"/>
                      </a:lnTo>
                      <a:lnTo>
                        <a:pt x="209" y="167"/>
                      </a:lnTo>
                      <a:lnTo>
                        <a:pt x="209" y="165"/>
                      </a:lnTo>
                      <a:lnTo>
                        <a:pt x="207" y="165"/>
                      </a:lnTo>
                      <a:lnTo>
                        <a:pt x="207" y="163"/>
                      </a:lnTo>
                      <a:lnTo>
                        <a:pt x="205" y="163"/>
                      </a:lnTo>
                      <a:lnTo>
                        <a:pt x="203" y="163"/>
                      </a:lnTo>
                      <a:lnTo>
                        <a:pt x="201" y="163"/>
                      </a:lnTo>
                      <a:lnTo>
                        <a:pt x="200" y="163"/>
                      </a:lnTo>
                      <a:lnTo>
                        <a:pt x="200" y="165"/>
                      </a:lnTo>
                      <a:lnTo>
                        <a:pt x="198" y="165"/>
                      </a:lnTo>
                      <a:lnTo>
                        <a:pt x="196" y="165"/>
                      </a:lnTo>
                      <a:lnTo>
                        <a:pt x="194" y="165"/>
                      </a:lnTo>
                      <a:lnTo>
                        <a:pt x="192" y="167"/>
                      </a:lnTo>
                      <a:lnTo>
                        <a:pt x="194" y="167"/>
                      </a:lnTo>
                      <a:lnTo>
                        <a:pt x="192" y="167"/>
                      </a:lnTo>
                      <a:lnTo>
                        <a:pt x="192" y="169"/>
                      </a:lnTo>
                      <a:lnTo>
                        <a:pt x="192" y="170"/>
                      </a:lnTo>
                      <a:lnTo>
                        <a:pt x="190" y="170"/>
                      </a:lnTo>
                      <a:lnTo>
                        <a:pt x="190" y="172"/>
                      </a:lnTo>
                      <a:lnTo>
                        <a:pt x="188" y="172"/>
                      </a:lnTo>
                      <a:lnTo>
                        <a:pt x="186" y="172"/>
                      </a:lnTo>
                      <a:lnTo>
                        <a:pt x="184" y="172"/>
                      </a:lnTo>
                      <a:lnTo>
                        <a:pt x="184" y="174"/>
                      </a:lnTo>
                      <a:lnTo>
                        <a:pt x="182" y="174"/>
                      </a:lnTo>
                      <a:lnTo>
                        <a:pt x="180" y="174"/>
                      </a:lnTo>
                      <a:lnTo>
                        <a:pt x="178" y="172"/>
                      </a:lnTo>
                      <a:lnTo>
                        <a:pt x="176" y="172"/>
                      </a:lnTo>
                      <a:lnTo>
                        <a:pt x="175" y="172"/>
                      </a:lnTo>
                      <a:lnTo>
                        <a:pt x="175" y="170"/>
                      </a:lnTo>
                      <a:lnTo>
                        <a:pt x="173" y="170"/>
                      </a:lnTo>
                      <a:lnTo>
                        <a:pt x="171" y="170"/>
                      </a:lnTo>
                      <a:lnTo>
                        <a:pt x="171" y="172"/>
                      </a:lnTo>
                      <a:lnTo>
                        <a:pt x="169" y="172"/>
                      </a:lnTo>
                      <a:lnTo>
                        <a:pt x="169" y="174"/>
                      </a:lnTo>
                      <a:lnTo>
                        <a:pt x="167" y="174"/>
                      </a:lnTo>
                      <a:lnTo>
                        <a:pt x="167" y="176"/>
                      </a:lnTo>
                      <a:lnTo>
                        <a:pt x="165" y="176"/>
                      </a:lnTo>
                      <a:lnTo>
                        <a:pt x="165" y="178"/>
                      </a:lnTo>
                      <a:lnTo>
                        <a:pt x="163" y="178"/>
                      </a:lnTo>
                      <a:lnTo>
                        <a:pt x="163" y="180"/>
                      </a:lnTo>
                      <a:lnTo>
                        <a:pt x="161" y="180"/>
                      </a:lnTo>
                      <a:lnTo>
                        <a:pt x="161" y="182"/>
                      </a:lnTo>
                      <a:lnTo>
                        <a:pt x="159" y="182"/>
                      </a:lnTo>
                      <a:lnTo>
                        <a:pt x="159" y="184"/>
                      </a:lnTo>
                      <a:lnTo>
                        <a:pt x="157" y="184"/>
                      </a:lnTo>
                      <a:lnTo>
                        <a:pt x="157" y="186"/>
                      </a:lnTo>
                      <a:lnTo>
                        <a:pt x="155" y="186"/>
                      </a:lnTo>
                      <a:lnTo>
                        <a:pt x="155" y="188"/>
                      </a:lnTo>
                      <a:lnTo>
                        <a:pt x="155" y="190"/>
                      </a:lnTo>
                      <a:lnTo>
                        <a:pt x="153" y="190"/>
                      </a:lnTo>
                      <a:lnTo>
                        <a:pt x="155" y="190"/>
                      </a:lnTo>
                      <a:lnTo>
                        <a:pt x="153" y="190"/>
                      </a:lnTo>
                      <a:lnTo>
                        <a:pt x="153" y="192"/>
                      </a:lnTo>
                      <a:lnTo>
                        <a:pt x="153" y="193"/>
                      </a:lnTo>
                      <a:lnTo>
                        <a:pt x="155" y="193"/>
                      </a:lnTo>
                      <a:lnTo>
                        <a:pt x="155" y="195"/>
                      </a:lnTo>
                      <a:lnTo>
                        <a:pt x="157" y="195"/>
                      </a:lnTo>
                      <a:lnTo>
                        <a:pt x="159" y="197"/>
                      </a:lnTo>
                      <a:lnTo>
                        <a:pt x="161" y="199"/>
                      </a:lnTo>
                      <a:lnTo>
                        <a:pt x="161" y="201"/>
                      </a:lnTo>
                      <a:lnTo>
                        <a:pt x="161" y="203"/>
                      </a:lnTo>
                      <a:lnTo>
                        <a:pt x="161" y="205"/>
                      </a:lnTo>
                      <a:lnTo>
                        <a:pt x="161" y="207"/>
                      </a:lnTo>
                      <a:lnTo>
                        <a:pt x="161" y="209"/>
                      </a:lnTo>
                      <a:lnTo>
                        <a:pt x="159" y="209"/>
                      </a:lnTo>
                      <a:lnTo>
                        <a:pt x="159" y="211"/>
                      </a:lnTo>
                      <a:lnTo>
                        <a:pt x="157" y="213"/>
                      </a:lnTo>
                      <a:lnTo>
                        <a:pt x="157" y="215"/>
                      </a:lnTo>
                      <a:lnTo>
                        <a:pt x="155" y="215"/>
                      </a:lnTo>
                      <a:lnTo>
                        <a:pt x="155" y="217"/>
                      </a:lnTo>
                      <a:lnTo>
                        <a:pt x="153" y="217"/>
                      </a:lnTo>
                      <a:lnTo>
                        <a:pt x="152" y="217"/>
                      </a:lnTo>
                      <a:lnTo>
                        <a:pt x="152" y="218"/>
                      </a:lnTo>
                      <a:lnTo>
                        <a:pt x="152" y="220"/>
                      </a:lnTo>
                      <a:lnTo>
                        <a:pt x="153" y="220"/>
                      </a:lnTo>
                      <a:lnTo>
                        <a:pt x="153" y="222"/>
                      </a:lnTo>
                      <a:lnTo>
                        <a:pt x="152" y="222"/>
                      </a:lnTo>
                      <a:lnTo>
                        <a:pt x="152" y="224"/>
                      </a:lnTo>
                      <a:lnTo>
                        <a:pt x="153" y="224"/>
                      </a:lnTo>
                      <a:lnTo>
                        <a:pt x="153" y="226"/>
                      </a:lnTo>
                      <a:lnTo>
                        <a:pt x="153" y="228"/>
                      </a:lnTo>
                      <a:lnTo>
                        <a:pt x="153" y="230"/>
                      </a:lnTo>
                      <a:lnTo>
                        <a:pt x="155" y="230"/>
                      </a:lnTo>
                      <a:lnTo>
                        <a:pt x="155" y="232"/>
                      </a:lnTo>
                      <a:lnTo>
                        <a:pt x="155" y="234"/>
                      </a:lnTo>
                      <a:lnTo>
                        <a:pt x="157" y="234"/>
                      </a:lnTo>
                      <a:lnTo>
                        <a:pt x="157" y="236"/>
                      </a:lnTo>
                      <a:lnTo>
                        <a:pt x="159" y="236"/>
                      </a:lnTo>
                      <a:lnTo>
                        <a:pt x="161" y="236"/>
                      </a:lnTo>
                      <a:lnTo>
                        <a:pt x="161" y="238"/>
                      </a:lnTo>
                      <a:lnTo>
                        <a:pt x="161" y="240"/>
                      </a:lnTo>
                      <a:lnTo>
                        <a:pt x="161" y="241"/>
                      </a:lnTo>
                      <a:lnTo>
                        <a:pt x="161" y="243"/>
                      </a:lnTo>
                      <a:lnTo>
                        <a:pt x="159" y="243"/>
                      </a:lnTo>
                      <a:lnTo>
                        <a:pt x="159" y="245"/>
                      </a:lnTo>
                      <a:lnTo>
                        <a:pt x="157" y="245"/>
                      </a:lnTo>
                      <a:lnTo>
                        <a:pt x="157" y="247"/>
                      </a:lnTo>
                      <a:lnTo>
                        <a:pt x="155" y="247"/>
                      </a:lnTo>
                      <a:lnTo>
                        <a:pt x="155" y="249"/>
                      </a:lnTo>
                      <a:lnTo>
                        <a:pt x="153" y="249"/>
                      </a:lnTo>
                      <a:lnTo>
                        <a:pt x="152" y="249"/>
                      </a:lnTo>
                      <a:lnTo>
                        <a:pt x="152" y="251"/>
                      </a:lnTo>
                      <a:lnTo>
                        <a:pt x="152" y="253"/>
                      </a:lnTo>
                      <a:lnTo>
                        <a:pt x="152" y="255"/>
                      </a:lnTo>
                      <a:lnTo>
                        <a:pt x="150" y="255"/>
                      </a:lnTo>
                      <a:lnTo>
                        <a:pt x="148" y="257"/>
                      </a:lnTo>
                      <a:lnTo>
                        <a:pt x="148" y="259"/>
                      </a:lnTo>
                      <a:lnTo>
                        <a:pt x="146" y="261"/>
                      </a:lnTo>
                      <a:lnTo>
                        <a:pt x="144" y="261"/>
                      </a:lnTo>
                      <a:lnTo>
                        <a:pt x="142" y="261"/>
                      </a:lnTo>
                      <a:lnTo>
                        <a:pt x="142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38" y="261"/>
                      </a:lnTo>
                      <a:lnTo>
                        <a:pt x="138" y="259"/>
                      </a:lnTo>
                      <a:lnTo>
                        <a:pt x="136" y="259"/>
                      </a:lnTo>
                      <a:lnTo>
                        <a:pt x="134" y="259"/>
                      </a:lnTo>
                      <a:lnTo>
                        <a:pt x="134" y="257"/>
                      </a:lnTo>
                      <a:lnTo>
                        <a:pt x="132" y="257"/>
                      </a:lnTo>
                      <a:lnTo>
                        <a:pt x="132" y="255"/>
                      </a:lnTo>
                      <a:lnTo>
                        <a:pt x="132" y="253"/>
                      </a:lnTo>
                      <a:lnTo>
                        <a:pt x="130" y="251"/>
                      </a:lnTo>
                      <a:lnTo>
                        <a:pt x="130" y="249"/>
                      </a:lnTo>
                      <a:lnTo>
                        <a:pt x="128" y="249"/>
                      </a:lnTo>
                      <a:lnTo>
                        <a:pt x="130" y="249"/>
                      </a:lnTo>
                      <a:lnTo>
                        <a:pt x="130" y="247"/>
                      </a:lnTo>
                      <a:lnTo>
                        <a:pt x="128" y="247"/>
                      </a:lnTo>
                      <a:lnTo>
                        <a:pt x="128" y="245"/>
                      </a:lnTo>
                      <a:lnTo>
                        <a:pt x="127" y="245"/>
                      </a:lnTo>
                      <a:lnTo>
                        <a:pt x="127" y="243"/>
                      </a:lnTo>
                      <a:lnTo>
                        <a:pt x="127" y="241"/>
                      </a:lnTo>
                      <a:lnTo>
                        <a:pt x="125" y="241"/>
                      </a:lnTo>
                      <a:lnTo>
                        <a:pt x="125" y="240"/>
                      </a:lnTo>
                      <a:lnTo>
                        <a:pt x="125" y="238"/>
                      </a:lnTo>
                      <a:lnTo>
                        <a:pt x="123" y="238"/>
                      </a:lnTo>
                      <a:lnTo>
                        <a:pt x="121" y="238"/>
                      </a:lnTo>
                      <a:lnTo>
                        <a:pt x="121" y="236"/>
                      </a:lnTo>
                      <a:lnTo>
                        <a:pt x="119" y="236"/>
                      </a:lnTo>
                      <a:lnTo>
                        <a:pt x="119" y="234"/>
                      </a:lnTo>
                      <a:lnTo>
                        <a:pt x="119" y="232"/>
                      </a:lnTo>
                      <a:lnTo>
                        <a:pt x="117" y="232"/>
                      </a:lnTo>
                      <a:lnTo>
                        <a:pt x="117" y="230"/>
                      </a:lnTo>
                      <a:lnTo>
                        <a:pt x="119" y="230"/>
                      </a:lnTo>
                      <a:lnTo>
                        <a:pt x="117" y="230"/>
                      </a:lnTo>
                      <a:lnTo>
                        <a:pt x="115" y="230"/>
                      </a:lnTo>
                      <a:lnTo>
                        <a:pt x="113" y="230"/>
                      </a:lnTo>
                      <a:lnTo>
                        <a:pt x="113" y="228"/>
                      </a:lnTo>
                      <a:lnTo>
                        <a:pt x="111" y="228"/>
                      </a:lnTo>
                      <a:lnTo>
                        <a:pt x="109" y="228"/>
                      </a:lnTo>
                      <a:lnTo>
                        <a:pt x="107" y="228"/>
                      </a:lnTo>
                      <a:lnTo>
                        <a:pt x="105" y="228"/>
                      </a:lnTo>
                      <a:lnTo>
                        <a:pt x="105" y="230"/>
                      </a:lnTo>
                      <a:lnTo>
                        <a:pt x="104" y="230"/>
                      </a:lnTo>
                      <a:lnTo>
                        <a:pt x="102" y="230"/>
                      </a:lnTo>
                      <a:lnTo>
                        <a:pt x="102" y="228"/>
                      </a:lnTo>
                      <a:lnTo>
                        <a:pt x="102" y="226"/>
                      </a:lnTo>
                      <a:lnTo>
                        <a:pt x="102" y="228"/>
                      </a:lnTo>
                      <a:lnTo>
                        <a:pt x="100" y="228"/>
                      </a:lnTo>
                      <a:lnTo>
                        <a:pt x="98" y="228"/>
                      </a:lnTo>
                      <a:lnTo>
                        <a:pt x="98" y="226"/>
                      </a:lnTo>
                      <a:lnTo>
                        <a:pt x="96" y="226"/>
                      </a:lnTo>
                      <a:lnTo>
                        <a:pt x="96" y="224"/>
                      </a:lnTo>
                      <a:lnTo>
                        <a:pt x="94" y="224"/>
                      </a:lnTo>
                      <a:lnTo>
                        <a:pt x="94" y="222"/>
                      </a:lnTo>
                      <a:lnTo>
                        <a:pt x="94" y="224"/>
                      </a:lnTo>
                      <a:lnTo>
                        <a:pt x="92" y="224"/>
                      </a:lnTo>
                      <a:lnTo>
                        <a:pt x="90" y="224"/>
                      </a:lnTo>
                      <a:lnTo>
                        <a:pt x="88" y="224"/>
                      </a:lnTo>
                      <a:lnTo>
                        <a:pt x="88" y="226"/>
                      </a:lnTo>
                      <a:lnTo>
                        <a:pt x="88" y="228"/>
                      </a:lnTo>
                      <a:lnTo>
                        <a:pt x="86" y="228"/>
                      </a:lnTo>
                      <a:lnTo>
                        <a:pt x="88" y="228"/>
                      </a:lnTo>
                      <a:lnTo>
                        <a:pt x="86" y="228"/>
                      </a:lnTo>
                      <a:lnTo>
                        <a:pt x="86" y="226"/>
                      </a:lnTo>
                      <a:lnTo>
                        <a:pt x="84" y="226"/>
                      </a:lnTo>
                      <a:lnTo>
                        <a:pt x="82" y="226"/>
                      </a:lnTo>
                      <a:lnTo>
                        <a:pt x="80" y="226"/>
                      </a:lnTo>
                      <a:lnTo>
                        <a:pt x="82" y="224"/>
                      </a:lnTo>
                      <a:lnTo>
                        <a:pt x="82" y="222"/>
                      </a:lnTo>
                      <a:lnTo>
                        <a:pt x="82" y="220"/>
                      </a:lnTo>
                      <a:lnTo>
                        <a:pt x="80" y="220"/>
                      </a:lnTo>
                      <a:lnTo>
                        <a:pt x="80" y="218"/>
                      </a:lnTo>
                      <a:lnTo>
                        <a:pt x="80" y="217"/>
                      </a:lnTo>
                      <a:lnTo>
                        <a:pt x="79" y="217"/>
                      </a:lnTo>
                      <a:lnTo>
                        <a:pt x="80" y="217"/>
                      </a:lnTo>
                      <a:lnTo>
                        <a:pt x="80" y="215"/>
                      </a:lnTo>
                      <a:lnTo>
                        <a:pt x="79" y="217"/>
                      </a:lnTo>
                      <a:lnTo>
                        <a:pt x="79" y="215"/>
                      </a:lnTo>
                      <a:lnTo>
                        <a:pt x="79" y="217"/>
                      </a:lnTo>
                      <a:lnTo>
                        <a:pt x="77" y="217"/>
                      </a:lnTo>
                      <a:lnTo>
                        <a:pt x="77" y="215"/>
                      </a:lnTo>
                      <a:lnTo>
                        <a:pt x="77" y="217"/>
                      </a:lnTo>
                      <a:lnTo>
                        <a:pt x="77" y="215"/>
                      </a:lnTo>
                      <a:lnTo>
                        <a:pt x="75" y="215"/>
                      </a:lnTo>
                      <a:lnTo>
                        <a:pt x="75" y="217"/>
                      </a:lnTo>
                      <a:lnTo>
                        <a:pt x="77" y="217"/>
                      </a:lnTo>
                      <a:lnTo>
                        <a:pt x="75" y="217"/>
                      </a:lnTo>
                      <a:lnTo>
                        <a:pt x="75" y="218"/>
                      </a:lnTo>
                      <a:lnTo>
                        <a:pt x="73" y="218"/>
                      </a:lnTo>
                      <a:lnTo>
                        <a:pt x="75" y="218"/>
                      </a:lnTo>
                      <a:lnTo>
                        <a:pt x="73" y="218"/>
                      </a:lnTo>
                      <a:lnTo>
                        <a:pt x="71" y="218"/>
                      </a:lnTo>
                      <a:lnTo>
                        <a:pt x="71" y="220"/>
                      </a:lnTo>
                      <a:lnTo>
                        <a:pt x="73" y="220"/>
                      </a:lnTo>
                      <a:lnTo>
                        <a:pt x="71" y="220"/>
                      </a:lnTo>
                      <a:lnTo>
                        <a:pt x="73" y="220"/>
                      </a:lnTo>
                      <a:lnTo>
                        <a:pt x="71" y="220"/>
                      </a:lnTo>
                      <a:lnTo>
                        <a:pt x="71" y="222"/>
                      </a:lnTo>
                      <a:lnTo>
                        <a:pt x="69" y="222"/>
                      </a:lnTo>
                      <a:lnTo>
                        <a:pt x="69" y="224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5" y="222"/>
                      </a:lnTo>
                      <a:lnTo>
                        <a:pt x="63" y="222"/>
                      </a:lnTo>
                      <a:lnTo>
                        <a:pt x="61" y="222"/>
                      </a:lnTo>
                      <a:lnTo>
                        <a:pt x="59" y="222"/>
                      </a:lnTo>
                      <a:lnTo>
                        <a:pt x="59" y="220"/>
                      </a:lnTo>
                      <a:lnTo>
                        <a:pt x="57" y="220"/>
                      </a:lnTo>
                      <a:lnTo>
                        <a:pt x="56" y="220"/>
                      </a:lnTo>
                      <a:lnTo>
                        <a:pt x="56" y="218"/>
                      </a:lnTo>
                      <a:lnTo>
                        <a:pt x="56" y="217"/>
                      </a:lnTo>
                      <a:lnTo>
                        <a:pt x="56" y="215"/>
                      </a:lnTo>
                      <a:lnTo>
                        <a:pt x="56" y="213"/>
                      </a:lnTo>
                      <a:lnTo>
                        <a:pt x="54" y="213"/>
                      </a:lnTo>
                      <a:lnTo>
                        <a:pt x="54" y="211"/>
                      </a:lnTo>
                      <a:lnTo>
                        <a:pt x="54" y="209"/>
                      </a:lnTo>
                      <a:lnTo>
                        <a:pt x="54" y="207"/>
                      </a:lnTo>
                      <a:lnTo>
                        <a:pt x="52" y="207"/>
                      </a:lnTo>
                      <a:lnTo>
                        <a:pt x="52" y="205"/>
                      </a:lnTo>
                      <a:lnTo>
                        <a:pt x="52" y="203"/>
                      </a:lnTo>
                      <a:lnTo>
                        <a:pt x="50" y="203"/>
                      </a:lnTo>
                      <a:lnTo>
                        <a:pt x="50" y="201"/>
                      </a:lnTo>
                      <a:lnTo>
                        <a:pt x="50" y="199"/>
                      </a:lnTo>
                      <a:lnTo>
                        <a:pt x="50" y="201"/>
                      </a:lnTo>
                      <a:lnTo>
                        <a:pt x="50" y="199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48" y="195"/>
                      </a:lnTo>
                      <a:lnTo>
                        <a:pt x="46" y="195"/>
                      </a:lnTo>
                      <a:lnTo>
                        <a:pt x="46" y="197"/>
                      </a:lnTo>
                      <a:lnTo>
                        <a:pt x="44" y="197"/>
                      </a:lnTo>
                      <a:lnTo>
                        <a:pt x="44" y="199"/>
                      </a:lnTo>
                      <a:lnTo>
                        <a:pt x="44" y="201"/>
                      </a:lnTo>
                      <a:lnTo>
                        <a:pt x="42" y="201"/>
                      </a:lnTo>
                      <a:lnTo>
                        <a:pt x="40" y="203"/>
                      </a:lnTo>
                      <a:lnTo>
                        <a:pt x="40" y="205"/>
                      </a:lnTo>
                      <a:lnTo>
                        <a:pt x="40" y="207"/>
                      </a:lnTo>
                      <a:lnTo>
                        <a:pt x="38" y="207"/>
                      </a:lnTo>
                      <a:lnTo>
                        <a:pt x="38" y="205"/>
                      </a:lnTo>
                      <a:lnTo>
                        <a:pt x="38" y="207"/>
                      </a:lnTo>
                      <a:lnTo>
                        <a:pt x="36" y="209"/>
                      </a:lnTo>
                      <a:lnTo>
                        <a:pt x="38" y="209"/>
                      </a:lnTo>
                      <a:lnTo>
                        <a:pt x="38" y="211"/>
                      </a:lnTo>
                      <a:lnTo>
                        <a:pt x="36" y="211"/>
                      </a:lnTo>
                      <a:lnTo>
                        <a:pt x="36" y="213"/>
                      </a:lnTo>
                      <a:lnTo>
                        <a:pt x="34" y="213"/>
                      </a:lnTo>
                      <a:lnTo>
                        <a:pt x="34" y="215"/>
                      </a:lnTo>
                      <a:lnTo>
                        <a:pt x="34" y="217"/>
                      </a:lnTo>
                      <a:lnTo>
                        <a:pt x="34" y="218"/>
                      </a:lnTo>
                      <a:lnTo>
                        <a:pt x="34" y="220"/>
                      </a:lnTo>
                      <a:lnTo>
                        <a:pt x="36" y="222"/>
                      </a:lnTo>
                      <a:lnTo>
                        <a:pt x="34" y="224"/>
                      </a:lnTo>
                      <a:lnTo>
                        <a:pt x="32" y="224"/>
                      </a:lnTo>
                      <a:lnTo>
                        <a:pt x="31" y="226"/>
                      </a:lnTo>
                      <a:lnTo>
                        <a:pt x="31" y="228"/>
                      </a:lnTo>
                      <a:lnTo>
                        <a:pt x="29" y="228"/>
                      </a:lnTo>
                      <a:lnTo>
                        <a:pt x="27" y="228"/>
                      </a:lnTo>
                      <a:lnTo>
                        <a:pt x="27" y="226"/>
                      </a:lnTo>
                      <a:lnTo>
                        <a:pt x="25" y="226"/>
                      </a:lnTo>
                      <a:lnTo>
                        <a:pt x="25" y="228"/>
                      </a:lnTo>
                      <a:lnTo>
                        <a:pt x="23" y="228"/>
                      </a:lnTo>
                      <a:lnTo>
                        <a:pt x="23" y="226"/>
                      </a:lnTo>
                      <a:lnTo>
                        <a:pt x="21" y="226"/>
                      </a:lnTo>
                      <a:lnTo>
                        <a:pt x="19" y="226"/>
                      </a:lnTo>
                      <a:lnTo>
                        <a:pt x="17" y="226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17" y="224"/>
                      </a:lnTo>
                      <a:close/>
                    </a:path>
                  </a:pathLst>
                </a:custGeom>
                <a:solidFill>
                  <a:srgbClr val="D4E9ED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grpSp>
              <p:nvGrpSpPr>
                <p:cNvPr id="58" name="Group 4883">
                  <a:extLst>
                    <a:ext uri="{FF2B5EF4-FFF2-40B4-BE49-F238E27FC236}">
                      <a16:creationId xmlns:a16="http://schemas.microsoft.com/office/drawing/2014/main" id="{F019F723-8FD5-8705-9323-54C0CA1B00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62" y="229"/>
                  <a:ext cx="3274" cy="4452"/>
                  <a:chOff x="562" y="229"/>
                  <a:chExt cx="3274" cy="4452"/>
                </a:xfrm>
                <a:grpFill/>
              </p:grpSpPr>
              <p:sp>
                <p:nvSpPr>
                  <p:cNvPr id="59" name="Freeform 4852">
                    <a:extLst>
                      <a:ext uri="{FF2B5EF4-FFF2-40B4-BE49-F238E27FC236}">
                        <a16:creationId xmlns:a16="http://schemas.microsoft.com/office/drawing/2014/main" id="{B063C333-FE51-5EB2-665A-158F94ACF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8" y="588"/>
                    <a:ext cx="144" cy="228"/>
                  </a:xfrm>
                  <a:custGeom>
                    <a:avLst/>
                    <a:gdLst>
                      <a:gd name="T0" fmla="*/ 8 w 144"/>
                      <a:gd name="T1" fmla="*/ 98 h 228"/>
                      <a:gd name="T2" fmla="*/ 12 w 144"/>
                      <a:gd name="T3" fmla="*/ 88 h 228"/>
                      <a:gd name="T4" fmla="*/ 14 w 144"/>
                      <a:gd name="T5" fmla="*/ 80 h 228"/>
                      <a:gd name="T6" fmla="*/ 22 w 144"/>
                      <a:gd name="T7" fmla="*/ 76 h 228"/>
                      <a:gd name="T8" fmla="*/ 31 w 144"/>
                      <a:gd name="T9" fmla="*/ 73 h 228"/>
                      <a:gd name="T10" fmla="*/ 37 w 144"/>
                      <a:gd name="T11" fmla="*/ 67 h 228"/>
                      <a:gd name="T12" fmla="*/ 45 w 144"/>
                      <a:gd name="T13" fmla="*/ 65 h 228"/>
                      <a:gd name="T14" fmla="*/ 50 w 144"/>
                      <a:gd name="T15" fmla="*/ 59 h 228"/>
                      <a:gd name="T16" fmla="*/ 60 w 144"/>
                      <a:gd name="T17" fmla="*/ 57 h 228"/>
                      <a:gd name="T18" fmla="*/ 62 w 144"/>
                      <a:gd name="T19" fmla="*/ 48 h 228"/>
                      <a:gd name="T20" fmla="*/ 66 w 144"/>
                      <a:gd name="T21" fmla="*/ 40 h 228"/>
                      <a:gd name="T22" fmla="*/ 73 w 144"/>
                      <a:gd name="T23" fmla="*/ 34 h 228"/>
                      <a:gd name="T24" fmla="*/ 83 w 144"/>
                      <a:gd name="T25" fmla="*/ 28 h 228"/>
                      <a:gd name="T26" fmla="*/ 89 w 144"/>
                      <a:gd name="T27" fmla="*/ 23 h 228"/>
                      <a:gd name="T28" fmla="*/ 93 w 144"/>
                      <a:gd name="T29" fmla="*/ 17 h 228"/>
                      <a:gd name="T30" fmla="*/ 104 w 144"/>
                      <a:gd name="T31" fmla="*/ 13 h 228"/>
                      <a:gd name="T32" fmla="*/ 110 w 144"/>
                      <a:gd name="T33" fmla="*/ 7 h 228"/>
                      <a:gd name="T34" fmla="*/ 110 w 144"/>
                      <a:gd name="T35" fmla="*/ 2 h 228"/>
                      <a:gd name="T36" fmla="*/ 116 w 144"/>
                      <a:gd name="T37" fmla="*/ 17 h 228"/>
                      <a:gd name="T38" fmla="*/ 125 w 144"/>
                      <a:gd name="T39" fmla="*/ 23 h 228"/>
                      <a:gd name="T40" fmla="*/ 133 w 144"/>
                      <a:gd name="T41" fmla="*/ 32 h 228"/>
                      <a:gd name="T42" fmla="*/ 135 w 144"/>
                      <a:gd name="T43" fmla="*/ 42 h 228"/>
                      <a:gd name="T44" fmla="*/ 141 w 144"/>
                      <a:gd name="T45" fmla="*/ 51 h 228"/>
                      <a:gd name="T46" fmla="*/ 143 w 144"/>
                      <a:gd name="T47" fmla="*/ 59 h 228"/>
                      <a:gd name="T48" fmla="*/ 139 w 144"/>
                      <a:gd name="T49" fmla="*/ 71 h 228"/>
                      <a:gd name="T50" fmla="*/ 141 w 144"/>
                      <a:gd name="T51" fmla="*/ 84 h 228"/>
                      <a:gd name="T52" fmla="*/ 143 w 144"/>
                      <a:gd name="T53" fmla="*/ 98 h 228"/>
                      <a:gd name="T54" fmla="*/ 144 w 144"/>
                      <a:gd name="T55" fmla="*/ 107 h 228"/>
                      <a:gd name="T56" fmla="*/ 143 w 144"/>
                      <a:gd name="T57" fmla="*/ 117 h 228"/>
                      <a:gd name="T58" fmla="*/ 139 w 144"/>
                      <a:gd name="T59" fmla="*/ 124 h 228"/>
                      <a:gd name="T60" fmla="*/ 143 w 144"/>
                      <a:gd name="T61" fmla="*/ 132 h 228"/>
                      <a:gd name="T62" fmla="*/ 144 w 144"/>
                      <a:gd name="T63" fmla="*/ 142 h 228"/>
                      <a:gd name="T64" fmla="*/ 139 w 144"/>
                      <a:gd name="T65" fmla="*/ 149 h 228"/>
                      <a:gd name="T66" fmla="*/ 129 w 144"/>
                      <a:gd name="T67" fmla="*/ 157 h 228"/>
                      <a:gd name="T68" fmla="*/ 123 w 144"/>
                      <a:gd name="T69" fmla="*/ 163 h 228"/>
                      <a:gd name="T70" fmla="*/ 118 w 144"/>
                      <a:gd name="T71" fmla="*/ 172 h 228"/>
                      <a:gd name="T72" fmla="*/ 118 w 144"/>
                      <a:gd name="T73" fmla="*/ 184 h 228"/>
                      <a:gd name="T74" fmla="*/ 110 w 144"/>
                      <a:gd name="T75" fmla="*/ 192 h 228"/>
                      <a:gd name="T76" fmla="*/ 106 w 144"/>
                      <a:gd name="T77" fmla="*/ 201 h 228"/>
                      <a:gd name="T78" fmla="*/ 104 w 144"/>
                      <a:gd name="T79" fmla="*/ 211 h 228"/>
                      <a:gd name="T80" fmla="*/ 98 w 144"/>
                      <a:gd name="T81" fmla="*/ 220 h 228"/>
                      <a:gd name="T82" fmla="*/ 95 w 144"/>
                      <a:gd name="T83" fmla="*/ 228 h 228"/>
                      <a:gd name="T84" fmla="*/ 89 w 144"/>
                      <a:gd name="T85" fmla="*/ 220 h 228"/>
                      <a:gd name="T86" fmla="*/ 83 w 144"/>
                      <a:gd name="T87" fmla="*/ 215 h 228"/>
                      <a:gd name="T88" fmla="*/ 77 w 144"/>
                      <a:gd name="T89" fmla="*/ 209 h 228"/>
                      <a:gd name="T90" fmla="*/ 72 w 144"/>
                      <a:gd name="T91" fmla="*/ 201 h 228"/>
                      <a:gd name="T92" fmla="*/ 62 w 144"/>
                      <a:gd name="T93" fmla="*/ 199 h 228"/>
                      <a:gd name="T94" fmla="*/ 56 w 144"/>
                      <a:gd name="T95" fmla="*/ 194 h 228"/>
                      <a:gd name="T96" fmla="*/ 52 w 144"/>
                      <a:gd name="T97" fmla="*/ 188 h 228"/>
                      <a:gd name="T98" fmla="*/ 45 w 144"/>
                      <a:gd name="T99" fmla="*/ 188 h 228"/>
                      <a:gd name="T100" fmla="*/ 35 w 144"/>
                      <a:gd name="T101" fmla="*/ 188 h 228"/>
                      <a:gd name="T102" fmla="*/ 31 w 144"/>
                      <a:gd name="T103" fmla="*/ 180 h 228"/>
                      <a:gd name="T104" fmla="*/ 27 w 144"/>
                      <a:gd name="T105" fmla="*/ 176 h 228"/>
                      <a:gd name="T106" fmla="*/ 24 w 144"/>
                      <a:gd name="T107" fmla="*/ 172 h 228"/>
                      <a:gd name="T108" fmla="*/ 18 w 144"/>
                      <a:gd name="T109" fmla="*/ 167 h 228"/>
                      <a:gd name="T110" fmla="*/ 10 w 144"/>
                      <a:gd name="T111" fmla="*/ 163 h 228"/>
                      <a:gd name="T112" fmla="*/ 8 w 144"/>
                      <a:gd name="T113" fmla="*/ 153 h 228"/>
                      <a:gd name="T114" fmla="*/ 8 w 144"/>
                      <a:gd name="T115" fmla="*/ 146 h 228"/>
                      <a:gd name="T116" fmla="*/ 10 w 144"/>
                      <a:gd name="T117" fmla="*/ 136 h 228"/>
                      <a:gd name="T118" fmla="*/ 12 w 144"/>
                      <a:gd name="T119" fmla="*/ 130 h 228"/>
                      <a:gd name="T120" fmla="*/ 6 w 144"/>
                      <a:gd name="T121" fmla="*/ 121 h 228"/>
                      <a:gd name="T122" fmla="*/ 0 w 144"/>
                      <a:gd name="T123" fmla="*/ 115 h 228"/>
                      <a:gd name="T124" fmla="*/ 4 w 144"/>
                      <a:gd name="T125" fmla="*/ 107 h 22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144" h="228">
                        <a:moveTo>
                          <a:pt x="4" y="103"/>
                        </a:moveTo>
                        <a:lnTo>
                          <a:pt x="4" y="101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6" y="98"/>
                        </a:lnTo>
                        <a:lnTo>
                          <a:pt x="8" y="98"/>
                        </a:lnTo>
                        <a:lnTo>
                          <a:pt x="8" y="96"/>
                        </a:lnTo>
                        <a:lnTo>
                          <a:pt x="10" y="94"/>
                        </a:lnTo>
                        <a:lnTo>
                          <a:pt x="10" y="92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8"/>
                        </a:lnTo>
                        <a:lnTo>
                          <a:pt x="10" y="88"/>
                        </a:lnTo>
                        <a:lnTo>
                          <a:pt x="10" y="86"/>
                        </a:lnTo>
                        <a:lnTo>
                          <a:pt x="12" y="86"/>
                        </a:lnTo>
                        <a:lnTo>
                          <a:pt x="12" y="84"/>
                        </a:lnTo>
                        <a:lnTo>
                          <a:pt x="14" y="82"/>
                        </a:lnTo>
                        <a:lnTo>
                          <a:pt x="14" y="80"/>
                        </a:lnTo>
                        <a:lnTo>
                          <a:pt x="14" y="78"/>
                        </a:lnTo>
                        <a:lnTo>
                          <a:pt x="16" y="78"/>
                        </a:lnTo>
                        <a:lnTo>
                          <a:pt x="18" y="78"/>
                        </a:lnTo>
                        <a:lnTo>
                          <a:pt x="20" y="78"/>
                        </a:lnTo>
                        <a:lnTo>
                          <a:pt x="20" y="76"/>
                        </a:lnTo>
                        <a:lnTo>
                          <a:pt x="22" y="76"/>
                        </a:lnTo>
                        <a:lnTo>
                          <a:pt x="22" y="74"/>
                        </a:lnTo>
                        <a:lnTo>
                          <a:pt x="24" y="74"/>
                        </a:lnTo>
                        <a:lnTo>
                          <a:pt x="25" y="74"/>
                        </a:lnTo>
                        <a:lnTo>
                          <a:pt x="27" y="74"/>
                        </a:lnTo>
                        <a:lnTo>
                          <a:pt x="29" y="74"/>
                        </a:lnTo>
                        <a:lnTo>
                          <a:pt x="31" y="73"/>
                        </a:lnTo>
                        <a:lnTo>
                          <a:pt x="31" y="71"/>
                        </a:lnTo>
                        <a:lnTo>
                          <a:pt x="33" y="71"/>
                        </a:lnTo>
                        <a:lnTo>
                          <a:pt x="33" y="69"/>
                        </a:lnTo>
                        <a:lnTo>
                          <a:pt x="35" y="69"/>
                        </a:lnTo>
                        <a:lnTo>
                          <a:pt x="35" y="67"/>
                        </a:lnTo>
                        <a:lnTo>
                          <a:pt x="37" y="67"/>
                        </a:lnTo>
                        <a:lnTo>
                          <a:pt x="39" y="67"/>
                        </a:lnTo>
                        <a:lnTo>
                          <a:pt x="39" y="65"/>
                        </a:lnTo>
                        <a:lnTo>
                          <a:pt x="39" y="67"/>
                        </a:lnTo>
                        <a:lnTo>
                          <a:pt x="41" y="65"/>
                        </a:lnTo>
                        <a:lnTo>
                          <a:pt x="43" y="65"/>
                        </a:lnTo>
                        <a:lnTo>
                          <a:pt x="45" y="65"/>
                        </a:lnTo>
                        <a:lnTo>
                          <a:pt x="45" y="63"/>
                        </a:lnTo>
                        <a:lnTo>
                          <a:pt x="47" y="63"/>
                        </a:lnTo>
                        <a:lnTo>
                          <a:pt x="48" y="63"/>
                        </a:lnTo>
                        <a:lnTo>
                          <a:pt x="48" y="61"/>
                        </a:lnTo>
                        <a:lnTo>
                          <a:pt x="48" y="59"/>
                        </a:lnTo>
                        <a:lnTo>
                          <a:pt x="50" y="59"/>
                        </a:lnTo>
                        <a:lnTo>
                          <a:pt x="52" y="59"/>
                        </a:lnTo>
                        <a:lnTo>
                          <a:pt x="54" y="59"/>
                        </a:lnTo>
                        <a:lnTo>
                          <a:pt x="56" y="59"/>
                        </a:lnTo>
                        <a:lnTo>
                          <a:pt x="56" y="57"/>
                        </a:lnTo>
                        <a:lnTo>
                          <a:pt x="58" y="57"/>
                        </a:lnTo>
                        <a:lnTo>
                          <a:pt x="60" y="57"/>
                        </a:lnTo>
                        <a:lnTo>
                          <a:pt x="60" y="55"/>
                        </a:lnTo>
                        <a:lnTo>
                          <a:pt x="62" y="55"/>
                        </a:lnTo>
                        <a:lnTo>
                          <a:pt x="62" y="53"/>
                        </a:lnTo>
                        <a:lnTo>
                          <a:pt x="62" y="51"/>
                        </a:lnTo>
                        <a:lnTo>
                          <a:pt x="62" y="50"/>
                        </a:lnTo>
                        <a:lnTo>
                          <a:pt x="62" y="48"/>
                        </a:lnTo>
                        <a:lnTo>
                          <a:pt x="64" y="48"/>
                        </a:lnTo>
                        <a:lnTo>
                          <a:pt x="64" y="46"/>
                        </a:lnTo>
                        <a:lnTo>
                          <a:pt x="64" y="44"/>
                        </a:lnTo>
                        <a:lnTo>
                          <a:pt x="64" y="42"/>
                        </a:lnTo>
                        <a:lnTo>
                          <a:pt x="64" y="40"/>
                        </a:lnTo>
                        <a:lnTo>
                          <a:pt x="66" y="40"/>
                        </a:lnTo>
                        <a:lnTo>
                          <a:pt x="66" y="38"/>
                        </a:lnTo>
                        <a:lnTo>
                          <a:pt x="68" y="38"/>
                        </a:lnTo>
                        <a:lnTo>
                          <a:pt x="70" y="36"/>
                        </a:lnTo>
                        <a:lnTo>
                          <a:pt x="70" y="34"/>
                        </a:lnTo>
                        <a:lnTo>
                          <a:pt x="72" y="34"/>
                        </a:lnTo>
                        <a:lnTo>
                          <a:pt x="73" y="34"/>
                        </a:lnTo>
                        <a:lnTo>
                          <a:pt x="73" y="32"/>
                        </a:lnTo>
                        <a:lnTo>
                          <a:pt x="77" y="32"/>
                        </a:lnTo>
                        <a:lnTo>
                          <a:pt x="79" y="30"/>
                        </a:lnTo>
                        <a:lnTo>
                          <a:pt x="81" y="30"/>
                        </a:lnTo>
                        <a:lnTo>
                          <a:pt x="83" y="30"/>
                        </a:lnTo>
                        <a:lnTo>
                          <a:pt x="83" y="28"/>
                        </a:lnTo>
                        <a:lnTo>
                          <a:pt x="83" y="26"/>
                        </a:lnTo>
                        <a:lnTo>
                          <a:pt x="85" y="26"/>
                        </a:lnTo>
                        <a:lnTo>
                          <a:pt x="85" y="25"/>
                        </a:lnTo>
                        <a:lnTo>
                          <a:pt x="87" y="25"/>
                        </a:lnTo>
                        <a:lnTo>
                          <a:pt x="89" y="25"/>
                        </a:lnTo>
                        <a:lnTo>
                          <a:pt x="89" y="23"/>
                        </a:lnTo>
                        <a:lnTo>
                          <a:pt x="91" y="23"/>
                        </a:lnTo>
                        <a:lnTo>
                          <a:pt x="91" y="21"/>
                        </a:lnTo>
                        <a:lnTo>
                          <a:pt x="93" y="21"/>
                        </a:lnTo>
                        <a:lnTo>
                          <a:pt x="91" y="19"/>
                        </a:lnTo>
                        <a:lnTo>
                          <a:pt x="91" y="17"/>
                        </a:lnTo>
                        <a:lnTo>
                          <a:pt x="93" y="17"/>
                        </a:lnTo>
                        <a:lnTo>
                          <a:pt x="95" y="19"/>
                        </a:lnTo>
                        <a:lnTo>
                          <a:pt x="96" y="19"/>
                        </a:lnTo>
                        <a:lnTo>
                          <a:pt x="98" y="17"/>
                        </a:lnTo>
                        <a:lnTo>
                          <a:pt x="100" y="17"/>
                        </a:lnTo>
                        <a:lnTo>
                          <a:pt x="102" y="15"/>
                        </a:lnTo>
                        <a:lnTo>
                          <a:pt x="104" y="13"/>
                        </a:lnTo>
                        <a:lnTo>
                          <a:pt x="104" y="11"/>
                        </a:lnTo>
                        <a:lnTo>
                          <a:pt x="106" y="11"/>
                        </a:lnTo>
                        <a:lnTo>
                          <a:pt x="108" y="11"/>
                        </a:lnTo>
                        <a:lnTo>
                          <a:pt x="108" y="9"/>
                        </a:lnTo>
                        <a:lnTo>
                          <a:pt x="110" y="9"/>
                        </a:lnTo>
                        <a:lnTo>
                          <a:pt x="110" y="7"/>
                        </a:lnTo>
                        <a:lnTo>
                          <a:pt x="108" y="5"/>
                        </a:lnTo>
                        <a:lnTo>
                          <a:pt x="108" y="3"/>
                        </a:lnTo>
                        <a:lnTo>
                          <a:pt x="108" y="2"/>
                        </a:lnTo>
                        <a:lnTo>
                          <a:pt x="108" y="0"/>
                        </a:lnTo>
                        <a:lnTo>
                          <a:pt x="110" y="0"/>
                        </a:lnTo>
                        <a:lnTo>
                          <a:pt x="110" y="2"/>
                        </a:lnTo>
                        <a:lnTo>
                          <a:pt x="110" y="3"/>
                        </a:lnTo>
                        <a:lnTo>
                          <a:pt x="110" y="5"/>
                        </a:lnTo>
                        <a:lnTo>
                          <a:pt x="110" y="7"/>
                        </a:lnTo>
                        <a:lnTo>
                          <a:pt x="112" y="11"/>
                        </a:lnTo>
                        <a:lnTo>
                          <a:pt x="116" y="15"/>
                        </a:lnTo>
                        <a:lnTo>
                          <a:pt x="116" y="17"/>
                        </a:lnTo>
                        <a:lnTo>
                          <a:pt x="118" y="17"/>
                        </a:lnTo>
                        <a:lnTo>
                          <a:pt x="118" y="19"/>
                        </a:lnTo>
                        <a:lnTo>
                          <a:pt x="121" y="19"/>
                        </a:lnTo>
                        <a:lnTo>
                          <a:pt x="121" y="21"/>
                        </a:lnTo>
                        <a:lnTo>
                          <a:pt x="123" y="21"/>
                        </a:lnTo>
                        <a:lnTo>
                          <a:pt x="125" y="23"/>
                        </a:lnTo>
                        <a:lnTo>
                          <a:pt x="127" y="23"/>
                        </a:lnTo>
                        <a:lnTo>
                          <a:pt x="127" y="25"/>
                        </a:lnTo>
                        <a:lnTo>
                          <a:pt x="129" y="26"/>
                        </a:lnTo>
                        <a:lnTo>
                          <a:pt x="131" y="26"/>
                        </a:lnTo>
                        <a:lnTo>
                          <a:pt x="131" y="28"/>
                        </a:lnTo>
                        <a:lnTo>
                          <a:pt x="133" y="32"/>
                        </a:lnTo>
                        <a:lnTo>
                          <a:pt x="133" y="34"/>
                        </a:lnTo>
                        <a:lnTo>
                          <a:pt x="135" y="34"/>
                        </a:lnTo>
                        <a:lnTo>
                          <a:pt x="135" y="36"/>
                        </a:lnTo>
                        <a:lnTo>
                          <a:pt x="135" y="38"/>
                        </a:lnTo>
                        <a:lnTo>
                          <a:pt x="135" y="40"/>
                        </a:lnTo>
                        <a:lnTo>
                          <a:pt x="135" y="42"/>
                        </a:lnTo>
                        <a:lnTo>
                          <a:pt x="135" y="44"/>
                        </a:lnTo>
                        <a:lnTo>
                          <a:pt x="135" y="46"/>
                        </a:lnTo>
                        <a:lnTo>
                          <a:pt x="135" y="48"/>
                        </a:lnTo>
                        <a:lnTo>
                          <a:pt x="137" y="48"/>
                        </a:lnTo>
                        <a:lnTo>
                          <a:pt x="139" y="50"/>
                        </a:lnTo>
                        <a:lnTo>
                          <a:pt x="141" y="51"/>
                        </a:lnTo>
                        <a:lnTo>
                          <a:pt x="143" y="51"/>
                        </a:lnTo>
                        <a:lnTo>
                          <a:pt x="144" y="53"/>
                        </a:lnTo>
                        <a:lnTo>
                          <a:pt x="144" y="55"/>
                        </a:lnTo>
                        <a:lnTo>
                          <a:pt x="144" y="57"/>
                        </a:lnTo>
                        <a:lnTo>
                          <a:pt x="144" y="59"/>
                        </a:lnTo>
                        <a:lnTo>
                          <a:pt x="143" y="59"/>
                        </a:lnTo>
                        <a:lnTo>
                          <a:pt x="143" y="61"/>
                        </a:lnTo>
                        <a:lnTo>
                          <a:pt x="141" y="63"/>
                        </a:lnTo>
                        <a:lnTo>
                          <a:pt x="141" y="65"/>
                        </a:lnTo>
                        <a:lnTo>
                          <a:pt x="139" y="67"/>
                        </a:lnTo>
                        <a:lnTo>
                          <a:pt x="139" y="69"/>
                        </a:lnTo>
                        <a:lnTo>
                          <a:pt x="139" y="71"/>
                        </a:lnTo>
                        <a:lnTo>
                          <a:pt x="139" y="73"/>
                        </a:lnTo>
                        <a:lnTo>
                          <a:pt x="139" y="74"/>
                        </a:lnTo>
                        <a:lnTo>
                          <a:pt x="139" y="76"/>
                        </a:lnTo>
                        <a:lnTo>
                          <a:pt x="139" y="80"/>
                        </a:lnTo>
                        <a:lnTo>
                          <a:pt x="141" y="80"/>
                        </a:lnTo>
                        <a:lnTo>
                          <a:pt x="141" y="84"/>
                        </a:lnTo>
                        <a:lnTo>
                          <a:pt x="143" y="88"/>
                        </a:lnTo>
                        <a:lnTo>
                          <a:pt x="143" y="90"/>
                        </a:lnTo>
                        <a:lnTo>
                          <a:pt x="143" y="92"/>
                        </a:lnTo>
                        <a:lnTo>
                          <a:pt x="143" y="94"/>
                        </a:lnTo>
                        <a:lnTo>
                          <a:pt x="143" y="96"/>
                        </a:lnTo>
                        <a:lnTo>
                          <a:pt x="143" y="98"/>
                        </a:lnTo>
                        <a:lnTo>
                          <a:pt x="143" y="99"/>
                        </a:lnTo>
                        <a:lnTo>
                          <a:pt x="143" y="101"/>
                        </a:lnTo>
                        <a:lnTo>
                          <a:pt x="143" y="103"/>
                        </a:lnTo>
                        <a:lnTo>
                          <a:pt x="143" y="105"/>
                        </a:lnTo>
                        <a:lnTo>
                          <a:pt x="144" y="105"/>
                        </a:lnTo>
                        <a:lnTo>
                          <a:pt x="144" y="107"/>
                        </a:lnTo>
                        <a:lnTo>
                          <a:pt x="144" y="109"/>
                        </a:lnTo>
                        <a:lnTo>
                          <a:pt x="144" y="111"/>
                        </a:lnTo>
                        <a:lnTo>
                          <a:pt x="144" y="113"/>
                        </a:lnTo>
                        <a:lnTo>
                          <a:pt x="144" y="115"/>
                        </a:lnTo>
                        <a:lnTo>
                          <a:pt x="144" y="117"/>
                        </a:lnTo>
                        <a:lnTo>
                          <a:pt x="143" y="117"/>
                        </a:lnTo>
                        <a:lnTo>
                          <a:pt x="143" y="119"/>
                        </a:lnTo>
                        <a:lnTo>
                          <a:pt x="141" y="119"/>
                        </a:lnTo>
                        <a:lnTo>
                          <a:pt x="141" y="121"/>
                        </a:lnTo>
                        <a:lnTo>
                          <a:pt x="139" y="121"/>
                        </a:lnTo>
                        <a:lnTo>
                          <a:pt x="139" y="122"/>
                        </a:lnTo>
                        <a:lnTo>
                          <a:pt x="139" y="124"/>
                        </a:lnTo>
                        <a:lnTo>
                          <a:pt x="139" y="126"/>
                        </a:lnTo>
                        <a:lnTo>
                          <a:pt x="141" y="126"/>
                        </a:lnTo>
                        <a:lnTo>
                          <a:pt x="141" y="128"/>
                        </a:lnTo>
                        <a:lnTo>
                          <a:pt x="141" y="130"/>
                        </a:lnTo>
                        <a:lnTo>
                          <a:pt x="143" y="130"/>
                        </a:lnTo>
                        <a:lnTo>
                          <a:pt x="143" y="132"/>
                        </a:lnTo>
                        <a:lnTo>
                          <a:pt x="143" y="134"/>
                        </a:lnTo>
                        <a:lnTo>
                          <a:pt x="143" y="136"/>
                        </a:lnTo>
                        <a:lnTo>
                          <a:pt x="144" y="136"/>
                        </a:lnTo>
                        <a:lnTo>
                          <a:pt x="144" y="138"/>
                        </a:lnTo>
                        <a:lnTo>
                          <a:pt x="144" y="140"/>
                        </a:lnTo>
                        <a:lnTo>
                          <a:pt x="144" y="142"/>
                        </a:lnTo>
                        <a:lnTo>
                          <a:pt x="144" y="144"/>
                        </a:lnTo>
                        <a:lnTo>
                          <a:pt x="143" y="144"/>
                        </a:lnTo>
                        <a:lnTo>
                          <a:pt x="143" y="146"/>
                        </a:lnTo>
                        <a:lnTo>
                          <a:pt x="141" y="147"/>
                        </a:lnTo>
                        <a:lnTo>
                          <a:pt x="139" y="147"/>
                        </a:lnTo>
                        <a:lnTo>
                          <a:pt x="139" y="149"/>
                        </a:lnTo>
                        <a:lnTo>
                          <a:pt x="137" y="151"/>
                        </a:lnTo>
                        <a:lnTo>
                          <a:pt x="135" y="151"/>
                        </a:lnTo>
                        <a:lnTo>
                          <a:pt x="135" y="153"/>
                        </a:lnTo>
                        <a:lnTo>
                          <a:pt x="133" y="153"/>
                        </a:lnTo>
                        <a:lnTo>
                          <a:pt x="131" y="155"/>
                        </a:lnTo>
                        <a:lnTo>
                          <a:pt x="129" y="157"/>
                        </a:lnTo>
                        <a:lnTo>
                          <a:pt x="127" y="157"/>
                        </a:lnTo>
                        <a:lnTo>
                          <a:pt x="127" y="159"/>
                        </a:lnTo>
                        <a:lnTo>
                          <a:pt x="127" y="161"/>
                        </a:lnTo>
                        <a:lnTo>
                          <a:pt x="125" y="161"/>
                        </a:lnTo>
                        <a:lnTo>
                          <a:pt x="125" y="163"/>
                        </a:lnTo>
                        <a:lnTo>
                          <a:pt x="123" y="163"/>
                        </a:lnTo>
                        <a:lnTo>
                          <a:pt x="123" y="165"/>
                        </a:lnTo>
                        <a:lnTo>
                          <a:pt x="121" y="167"/>
                        </a:lnTo>
                        <a:lnTo>
                          <a:pt x="121" y="169"/>
                        </a:lnTo>
                        <a:lnTo>
                          <a:pt x="121" y="170"/>
                        </a:lnTo>
                        <a:lnTo>
                          <a:pt x="120" y="170"/>
                        </a:lnTo>
                        <a:lnTo>
                          <a:pt x="118" y="172"/>
                        </a:lnTo>
                        <a:lnTo>
                          <a:pt x="118" y="174"/>
                        </a:lnTo>
                        <a:lnTo>
                          <a:pt x="118" y="176"/>
                        </a:lnTo>
                        <a:lnTo>
                          <a:pt x="118" y="178"/>
                        </a:lnTo>
                        <a:lnTo>
                          <a:pt x="118" y="180"/>
                        </a:lnTo>
                        <a:lnTo>
                          <a:pt x="118" y="182"/>
                        </a:lnTo>
                        <a:lnTo>
                          <a:pt x="118" y="184"/>
                        </a:lnTo>
                        <a:lnTo>
                          <a:pt x="116" y="186"/>
                        </a:lnTo>
                        <a:lnTo>
                          <a:pt x="116" y="188"/>
                        </a:lnTo>
                        <a:lnTo>
                          <a:pt x="116" y="190"/>
                        </a:lnTo>
                        <a:lnTo>
                          <a:pt x="114" y="192"/>
                        </a:lnTo>
                        <a:lnTo>
                          <a:pt x="112" y="192"/>
                        </a:lnTo>
                        <a:lnTo>
                          <a:pt x="110" y="192"/>
                        </a:lnTo>
                        <a:lnTo>
                          <a:pt x="108" y="194"/>
                        </a:lnTo>
                        <a:lnTo>
                          <a:pt x="108" y="195"/>
                        </a:lnTo>
                        <a:lnTo>
                          <a:pt x="106" y="195"/>
                        </a:lnTo>
                        <a:lnTo>
                          <a:pt x="106" y="197"/>
                        </a:lnTo>
                        <a:lnTo>
                          <a:pt x="106" y="199"/>
                        </a:lnTo>
                        <a:lnTo>
                          <a:pt x="106" y="201"/>
                        </a:lnTo>
                        <a:lnTo>
                          <a:pt x="106" y="203"/>
                        </a:lnTo>
                        <a:lnTo>
                          <a:pt x="104" y="203"/>
                        </a:lnTo>
                        <a:lnTo>
                          <a:pt x="104" y="205"/>
                        </a:lnTo>
                        <a:lnTo>
                          <a:pt x="104" y="207"/>
                        </a:lnTo>
                        <a:lnTo>
                          <a:pt x="104" y="209"/>
                        </a:lnTo>
                        <a:lnTo>
                          <a:pt x="104" y="211"/>
                        </a:lnTo>
                        <a:lnTo>
                          <a:pt x="102" y="211"/>
                        </a:lnTo>
                        <a:lnTo>
                          <a:pt x="102" y="213"/>
                        </a:lnTo>
                        <a:lnTo>
                          <a:pt x="100" y="215"/>
                        </a:lnTo>
                        <a:lnTo>
                          <a:pt x="98" y="217"/>
                        </a:lnTo>
                        <a:lnTo>
                          <a:pt x="98" y="218"/>
                        </a:lnTo>
                        <a:lnTo>
                          <a:pt x="98" y="220"/>
                        </a:lnTo>
                        <a:lnTo>
                          <a:pt x="96" y="220"/>
                        </a:lnTo>
                        <a:lnTo>
                          <a:pt x="96" y="222"/>
                        </a:lnTo>
                        <a:lnTo>
                          <a:pt x="96" y="224"/>
                        </a:lnTo>
                        <a:lnTo>
                          <a:pt x="95" y="224"/>
                        </a:lnTo>
                        <a:lnTo>
                          <a:pt x="95" y="226"/>
                        </a:lnTo>
                        <a:lnTo>
                          <a:pt x="95" y="228"/>
                        </a:lnTo>
                        <a:lnTo>
                          <a:pt x="93" y="226"/>
                        </a:lnTo>
                        <a:lnTo>
                          <a:pt x="93" y="224"/>
                        </a:lnTo>
                        <a:lnTo>
                          <a:pt x="91" y="224"/>
                        </a:lnTo>
                        <a:lnTo>
                          <a:pt x="91" y="222"/>
                        </a:lnTo>
                        <a:lnTo>
                          <a:pt x="89" y="222"/>
                        </a:lnTo>
                        <a:lnTo>
                          <a:pt x="89" y="220"/>
                        </a:lnTo>
                        <a:lnTo>
                          <a:pt x="87" y="220"/>
                        </a:lnTo>
                        <a:lnTo>
                          <a:pt x="87" y="218"/>
                        </a:lnTo>
                        <a:lnTo>
                          <a:pt x="87" y="217"/>
                        </a:lnTo>
                        <a:lnTo>
                          <a:pt x="85" y="217"/>
                        </a:lnTo>
                        <a:lnTo>
                          <a:pt x="85" y="215"/>
                        </a:lnTo>
                        <a:lnTo>
                          <a:pt x="83" y="215"/>
                        </a:lnTo>
                        <a:lnTo>
                          <a:pt x="83" y="213"/>
                        </a:lnTo>
                        <a:lnTo>
                          <a:pt x="81" y="213"/>
                        </a:lnTo>
                        <a:lnTo>
                          <a:pt x="81" y="211"/>
                        </a:lnTo>
                        <a:lnTo>
                          <a:pt x="81" y="209"/>
                        </a:lnTo>
                        <a:lnTo>
                          <a:pt x="79" y="209"/>
                        </a:lnTo>
                        <a:lnTo>
                          <a:pt x="77" y="209"/>
                        </a:lnTo>
                        <a:lnTo>
                          <a:pt x="77" y="207"/>
                        </a:lnTo>
                        <a:lnTo>
                          <a:pt x="75" y="205"/>
                        </a:lnTo>
                        <a:lnTo>
                          <a:pt x="73" y="205"/>
                        </a:lnTo>
                        <a:lnTo>
                          <a:pt x="73" y="203"/>
                        </a:lnTo>
                        <a:lnTo>
                          <a:pt x="72" y="203"/>
                        </a:lnTo>
                        <a:lnTo>
                          <a:pt x="72" y="201"/>
                        </a:lnTo>
                        <a:lnTo>
                          <a:pt x="70" y="201"/>
                        </a:lnTo>
                        <a:lnTo>
                          <a:pt x="70" y="199"/>
                        </a:lnTo>
                        <a:lnTo>
                          <a:pt x="68" y="199"/>
                        </a:lnTo>
                        <a:lnTo>
                          <a:pt x="66" y="199"/>
                        </a:lnTo>
                        <a:lnTo>
                          <a:pt x="64" y="199"/>
                        </a:lnTo>
                        <a:lnTo>
                          <a:pt x="62" y="199"/>
                        </a:lnTo>
                        <a:lnTo>
                          <a:pt x="62" y="197"/>
                        </a:lnTo>
                        <a:lnTo>
                          <a:pt x="60" y="197"/>
                        </a:lnTo>
                        <a:lnTo>
                          <a:pt x="60" y="195"/>
                        </a:lnTo>
                        <a:lnTo>
                          <a:pt x="58" y="195"/>
                        </a:lnTo>
                        <a:lnTo>
                          <a:pt x="58" y="194"/>
                        </a:lnTo>
                        <a:lnTo>
                          <a:pt x="56" y="194"/>
                        </a:lnTo>
                        <a:lnTo>
                          <a:pt x="54" y="192"/>
                        </a:lnTo>
                        <a:lnTo>
                          <a:pt x="56" y="192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2" y="190"/>
                        </a:lnTo>
                        <a:lnTo>
                          <a:pt x="52" y="188"/>
                        </a:lnTo>
                        <a:lnTo>
                          <a:pt x="50" y="188"/>
                        </a:lnTo>
                        <a:lnTo>
                          <a:pt x="50" y="186"/>
                        </a:lnTo>
                        <a:lnTo>
                          <a:pt x="48" y="186"/>
                        </a:lnTo>
                        <a:lnTo>
                          <a:pt x="47" y="186"/>
                        </a:lnTo>
                        <a:lnTo>
                          <a:pt x="45" y="186"/>
                        </a:lnTo>
                        <a:lnTo>
                          <a:pt x="45" y="188"/>
                        </a:lnTo>
                        <a:lnTo>
                          <a:pt x="43" y="188"/>
                        </a:lnTo>
                        <a:lnTo>
                          <a:pt x="41" y="188"/>
                        </a:lnTo>
                        <a:lnTo>
                          <a:pt x="39" y="188"/>
                        </a:lnTo>
                        <a:lnTo>
                          <a:pt x="39" y="190"/>
                        </a:lnTo>
                        <a:lnTo>
                          <a:pt x="37" y="190"/>
                        </a:lnTo>
                        <a:lnTo>
                          <a:pt x="35" y="188"/>
                        </a:lnTo>
                        <a:lnTo>
                          <a:pt x="35" y="186"/>
                        </a:lnTo>
                        <a:lnTo>
                          <a:pt x="33" y="186"/>
                        </a:lnTo>
                        <a:lnTo>
                          <a:pt x="33" y="184"/>
                        </a:lnTo>
                        <a:lnTo>
                          <a:pt x="31" y="184"/>
                        </a:lnTo>
                        <a:lnTo>
                          <a:pt x="31" y="182"/>
                        </a:lnTo>
                        <a:lnTo>
                          <a:pt x="31" y="180"/>
                        </a:lnTo>
                        <a:lnTo>
                          <a:pt x="29" y="180"/>
                        </a:lnTo>
                        <a:lnTo>
                          <a:pt x="31" y="180"/>
                        </a:lnTo>
                        <a:lnTo>
                          <a:pt x="29" y="180"/>
                        </a:lnTo>
                        <a:lnTo>
                          <a:pt x="29" y="178"/>
                        </a:lnTo>
                        <a:lnTo>
                          <a:pt x="27" y="178"/>
                        </a:lnTo>
                        <a:lnTo>
                          <a:pt x="27" y="176"/>
                        </a:lnTo>
                        <a:lnTo>
                          <a:pt x="29" y="176"/>
                        </a:lnTo>
                        <a:lnTo>
                          <a:pt x="27" y="176"/>
                        </a:lnTo>
                        <a:lnTo>
                          <a:pt x="27" y="174"/>
                        </a:lnTo>
                        <a:lnTo>
                          <a:pt x="25" y="174"/>
                        </a:lnTo>
                        <a:lnTo>
                          <a:pt x="25" y="172"/>
                        </a:lnTo>
                        <a:lnTo>
                          <a:pt x="24" y="172"/>
                        </a:lnTo>
                        <a:lnTo>
                          <a:pt x="24" y="170"/>
                        </a:lnTo>
                        <a:lnTo>
                          <a:pt x="22" y="170"/>
                        </a:lnTo>
                        <a:lnTo>
                          <a:pt x="22" y="169"/>
                        </a:lnTo>
                        <a:lnTo>
                          <a:pt x="20" y="169"/>
                        </a:lnTo>
                        <a:lnTo>
                          <a:pt x="18" y="169"/>
                        </a:lnTo>
                        <a:lnTo>
                          <a:pt x="18" y="167"/>
                        </a:lnTo>
                        <a:lnTo>
                          <a:pt x="16" y="167"/>
                        </a:lnTo>
                        <a:lnTo>
                          <a:pt x="14" y="167"/>
                        </a:lnTo>
                        <a:lnTo>
                          <a:pt x="14" y="165"/>
                        </a:lnTo>
                        <a:lnTo>
                          <a:pt x="14" y="163"/>
                        </a:lnTo>
                        <a:lnTo>
                          <a:pt x="12" y="163"/>
                        </a:lnTo>
                        <a:lnTo>
                          <a:pt x="10" y="163"/>
                        </a:lnTo>
                        <a:lnTo>
                          <a:pt x="10" y="161"/>
                        </a:lnTo>
                        <a:lnTo>
                          <a:pt x="8" y="161"/>
                        </a:lnTo>
                        <a:lnTo>
                          <a:pt x="8" y="159"/>
                        </a:lnTo>
                        <a:lnTo>
                          <a:pt x="8" y="157"/>
                        </a:lnTo>
                        <a:lnTo>
                          <a:pt x="8" y="155"/>
                        </a:lnTo>
                        <a:lnTo>
                          <a:pt x="8" y="153"/>
                        </a:lnTo>
                        <a:lnTo>
                          <a:pt x="8" y="151"/>
                        </a:lnTo>
                        <a:lnTo>
                          <a:pt x="8" y="149"/>
                        </a:lnTo>
                        <a:lnTo>
                          <a:pt x="10" y="149"/>
                        </a:lnTo>
                        <a:lnTo>
                          <a:pt x="10" y="147"/>
                        </a:lnTo>
                        <a:lnTo>
                          <a:pt x="8" y="147"/>
                        </a:lnTo>
                        <a:lnTo>
                          <a:pt x="8" y="146"/>
                        </a:lnTo>
                        <a:lnTo>
                          <a:pt x="8" y="144"/>
                        </a:lnTo>
                        <a:lnTo>
                          <a:pt x="8" y="142"/>
                        </a:lnTo>
                        <a:lnTo>
                          <a:pt x="10" y="142"/>
                        </a:lnTo>
                        <a:lnTo>
                          <a:pt x="10" y="140"/>
                        </a:lnTo>
                        <a:lnTo>
                          <a:pt x="10" y="138"/>
                        </a:lnTo>
                        <a:lnTo>
                          <a:pt x="10" y="136"/>
                        </a:lnTo>
                        <a:lnTo>
                          <a:pt x="12" y="136"/>
                        </a:lnTo>
                        <a:lnTo>
                          <a:pt x="10" y="136"/>
                        </a:lnTo>
                        <a:lnTo>
                          <a:pt x="10" y="134"/>
                        </a:lnTo>
                        <a:lnTo>
                          <a:pt x="10" y="132"/>
                        </a:lnTo>
                        <a:lnTo>
                          <a:pt x="10" y="130"/>
                        </a:lnTo>
                        <a:lnTo>
                          <a:pt x="12" y="130"/>
                        </a:lnTo>
                        <a:lnTo>
                          <a:pt x="12" y="128"/>
                        </a:lnTo>
                        <a:lnTo>
                          <a:pt x="10" y="126"/>
                        </a:lnTo>
                        <a:lnTo>
                          <a:pt x="10" y="124"/>
                        </a:lnTo>
                        <a:lnTo>
                          <a:pt x="8" y="122"/>
                        </a:lnTo>
                        <a:lnTo>
                          <a:pt x="6" y="122"/>
                        </a:lnTo>
                        <a:lnTo>
                          <a:pt x="6" y="121"/>
                        </a:lnTo>
                        <a:lnTo>
                          <a:pt x="4" y="121"/>
                        </a:lnTo>
                        <a:lnTo>
                          <a:pt x="2" y="121"/>
                        </a:lnTo>
                        <a:lnTo>
                          <a:pt x="2" y="119"/>
                        </a:lnTo>
                        <a:lnTo>
                          <a:pt x="0" y="119"/>
                        </a:lnTo>
                        <a:lnTo>
                          <a:pt x="0" y="117"/>
                        </a:lnTo>
                        <a:lnTo>
                          <a:pt x="0" y="115"/>
                        </a:lnTo>
                        <a:lnTo>
                          <a:pt x="0" y="113"/>
                        </a:lnTo>
                        <a:lnTo>
                          <a:pt x="0" y="111"/>
                        </a:lnTo>
                        <a:lnTo>
                          <a:pt x="2" y="111"/>
                        </a:lnTo>
                        <a:lnTo>
                          <a:pt x="2" y="109"/>
                        </a:lnTo>
                        <a:lnTo>
                          <a:pt x="2" y="107"/>
                        </a:lnTo>
                        <a:lnTo>
                          <a:pt x="4" y="107"/>
                        </a:lnTo>
                        <a:lnTo>
                          <a:pt x="4" y="105"/>
                        </a:lnTo>
                        <a:lnTo>
                          <a:pt x="4" y="103"/>
                        </a:lnTo>
                        <a:close/>
                      </a:path>
                    </a:pathLst>
                  </a:custGeom>
                  <a:solidFill>
                    <a:srgbClr val="D4E9ED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60" name="Freeform 4853">
                    <a:extLst>
                      <a:ext uri="{FF2B5EF4-FFF2-40B4-BE49-F238E27FC236}">
                        <a16:creationId xmlns:a16="http://schemas.microsoft.com/office/drawing/2014/main" id="{3589E13E-A478-4289-C892-65DDBF6ED4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6" y="651"/>
                    <a:ext cx="332" cy="853"/>
                  </a:xfrm>
                  <a:custGeom>
                    <a:avLst/>
                    <a:gdLst>
                      <a:gd name="T0" fmla="*/ 211 w 332"/>
                      <a:gd name="T1" fmla="*/ 2 h 853"/>
                      <a:gd name="T2" fmla="*/ 232 w 332"/>
                      <a:gd name="T3" fmla="*/ 25 h 853"/>
                      <a:gd name="T4" fmla="*/ 252 w 332"/>
                      <a:gd name="T5" fmla="*/ 46 h 853"/>
                      <a:gd name="T6" fmla="*/ 278 w 332"/>
                      <a:gd name="T7" fmla="*/ 71 h 853"/>
                      <a:gd name="T8" fmla="*/ 263 w 332"/>
                      <a:gd name="T9" fmla="*/ 94 h 853"/>
                      <a:gd name="T10" fmla="*/ 261 w 332"/>
                      <a:gd name="T11" fmla="*/ 115 h 853"/>
                      <a:gd name="T12" fmla="*/ 313 w 332"/>
                      <a:gd name="T13" fmla="*/ 121 h 853"/>
                      <a:gd name="T14" fmla="*/ 326 w 332"/>
                      <a:gd name="T15" fmla="*/ 154 h 853"/>
                      <a:gd name="T16" fmla="*/ 325 w 332"/>
                      <a:gd name="T17" fmla="*/ 200 h 853"/>
                      <a:gd name="T18" fmla="*/ 305 w 332"/>
                      <a:gd name="T19" fmla="*/ 244 h 853"/>
                      <a:gd name="T20" fmla="*/ 311 w 332"/>
                      <a:gd name="T21" fmla="*/ 278 h 853"/>
                      <a:gd name="T22" fmla="*/ 288 w 332"/>
                      <a:gd name="T23" fmla="*/ 324 h 853"/>
                      <a:gd name="T24" fmla="*/ 257 w 332"/>
                      <a:gd name="T25" fmla="*/ 361 h 853"/>
                      <a:gd name="T26" fmla="*/ 240 w 332"/>
                      <a:gd name="T27" fmla="*/ 390 h 853"/>
                      <a:gd name="T28" fmla="*/ 221 w 332"/>
                      <a:gd name="T29" fmla="*/ 430 h 853"/>
                      <a:gd name="T30" fmla="*/ 194 w 332"/>
                      <a:gd name="T31" fmla="*/ 457 h 853"/>
                      <a:gd name="T32" fmla="*/ 186 w 332"/>
                      <a:gd name="T33" fmla="*/ 503 h 853"/>
                      <a:gd name="T34" fmla="*/ 190 w 332"/>
                      <a:gd name="T35" fmla="*/ 551 h 853"/>
                      <a:gd name="T36" fmla="*/ 173 w 332"/>
                      <a:gd name="T37" fmla="*/ 580 h 853"/>
                      <a:gd name="T38" fmla="*/ 161 w 332"/>
                      <a:gd name="T39" fmla="*/ 618 h 853"/>
                      <a:gd name="T40" fmla="*/ 152 w 332"/>
                      <a:gd name="T41" fmla="*/ 634 h 853"/>
                      <a:gd name="T42" fmla="*/ 173 w 332"/>
                      <a:gd name="T43" fmla="*/ 655 h 853"/>
                      <a:gd name="T44" fmla="*/ 188 w 332"/>
                      <a:gd name="T45" fmla="*/ 672 h 853"/>
                      <a:gd name="T46" fmla="*/ 204 w 332"/>
                      <a:gd name="T47" fmla="*/ 643 h 853"/>
                      <a:gd name="T48" fmla="*/ 207 w 332"/>
                      <a:gd name="T49" fmla="*/ 689 h 853"/>
                      <a:gd name="T50" fmla="*/ 190 w 332"/>
                      <a:gd name="T51" fmla="*/ 728 h 853"/>
                      <a:gd name="T52" fmla="*/ 211 w 332"/>
                      <a:gd name="T53" fmla="*/ 760 h 853"/>
                      <a:gd name="T54" fmla="*/ 229 w 332"/>
                      <a:gd name="T55" fmla="*/ 783 h 853"/>
                      <a:gd name="T56" fmla="*/ 211 w 332"/>
                      <a:gd name="T57" fmla="*/ 803 h 853"/>
                      <a:gd name="T58" fmla="*/ 196 w 332"/>
                      <a:gd name="T59" fmla="*/ 841 h 853"/>
                      <a:gd name="T60" fmla="*/ 163 w 332"/>
                      <a:gd name="T61" fmla="*/ 845 h 853"/>
                      <a:gd name="T62" fmla="*/ 131 w 332"/>
                      <a:gd name="T63" fmla="*/ 829 h 853"/>
                      <a:gd name="T64" fmla="*/ 123 w 332"/>
                      <a:gd name="T65" fmla="*/ 801 h 853"/>
                      <a:gd name="T66" fmla="*/ 111 w 332"/>
                      <a:gd name="T67" fmla="*/ 772 h 853"/>
                      <a:gd name="T68" fmla="*/ 100 w 332"/>
                      <a:gd name="T69" fmla="*/ 747 h 853"/>
                      <a:gd name="T70" fmla="*/ 98 w 332"/>
                      <a:gd name="T71" fmla="*/ 707 h 853"/>
                      <a:gd name="T72" fmla="*/ 104 w 332"/>
                      <a:gd name="T73" fmla="*/ 657 h 853"/>
                      <a:gd name="T74" fmla="*/ 86 w 332"/>
                      <a:gd name="T75" fmla="*/ 595 h 853"/>
                      <a:gd name="T76" fmla="*/ 90 w 332"/>
                      <a:gd name="T77" fmla="*/ 545 h 853"/>
                      <a:gd name="T78" fmla="*/ 79 w 332"/>
                      <a:gd name="T79" fmla="*/ 509 h 853"/>
                      <a:gd name="T80" fmla="*/ 90 w 332"/>
                      <a:gd name="T81" fmla="*/ 486 h 853"/>
                      <a:gd name="T82" fmla="*/ 65 w 332"/>
                      <a:gd name="T83" fmla="*/ 451 h 853"/>
                      <a:gd name="T84" fmla="*/ 50 w 332"/>
                      <a:gd name="T85" fmla="*/ 419 h 853"/>
                      <a:gd name="T86" fmla="*/ 31 w 332"/>
                      <a:gd name="T87" fmla="*/ 390 h 853"/>
                      <a:gd name="T88" fmla="*/ 4 w 332"/>
                      <a:gd name="T89" fmla="*/ 365 h 853"/>
                      <a:gd name="T90" fmla="*/ 42 w 332"/>
                      <a:gd name="T91" fmla="*/ 346 h 853"/>
                      <a:gd name="T92" fmla="*/ 90 w 332"/>
                      <a:gd name="T93" fmla="*/ 340 h 853"/>
                      <a:gd name="T94" fmla="*/ 88 w 332"/>
                      <a:gd name="T95" fmla="*/ 323 h 853"/>
                      <a:gd name="T96" fmla="*/ 81 w 332"/>
                      <a:gd name="T97" fmla="*/ 301 h 853"/>
                      <a:gd name="T98" fmla="*/ 65 w 332"/>
                      <a:gd name="T99" fmla="*/ 276 h 853"/>
                      <a:gd name="T100" fmla="*/ 37 w 332"/>
                      <a:gd name="T101" fmla="*/ 250 h 853"/>
                      <a:gd name="T102" fmla="*/ 17 w 332"/>
                      <a:gd name="T103" fmla="*/ 217 h 853"/>
                      <a:gd name="T104" fmla="*/ 21 w 332"/>
                      <a:gd name="T105" fmla="*/ 188 h 853"/>
                      <a:gd name="T106" fmla="*/ 35 w 332"/>
                      <a:gd name="T107" fmla="*/ 163 h 853"/>
                      <a:gd name="T108" fmla="*/ 54 w 332"/>
                      <a:gd name="T109" fmla="*/ 136 h 853"/>
                      <a:gd name="T110" fmla="*/ 81 w 332"/>
                      <a:gd name="T111" fmla="*/ 127 h 853"/>
                      <a:gd name="T112" fmla="*/ 108 w 332"/>
                      <a:gd name="T113" fmla="*/ 117 h 853"/>
                      <a:gd name="T114" fmla="*/ 129 w 332"/>
                      <a:gd name="T115" fmla="*/ 102 h 853"/>
                      <a:gd name="T116" fmla="*/ 150 w 332"/>
                      <a:gd name="T117" fmla="*/ 90 h 853"/>
                      <a:gd name="T118" fmla="*/ 142 w 332"/>
                      <a:gd name="T119" fmla="*/ 67 h 853"/>
                      <a:gd name="T120" fmla="*/ 154 w 332"/>
                      <a:gd name="T121" fmla="*/ 35 h 853"/>
                      <a:gd name="T122" fmla="*/ 133 w 332"/>
                      <a:gd name="T123" fmla="*/ 17 h 853"/>
                      <a:gd name="T124" fmla="*/ 167 w 332"/>
                      <a:gd name="T125" fmla="*/ 4 h 853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332" h="853">
                        <a:moveTo>
                          <a:pt x="177" y="0"/>
                        </a:moveTo>
                        <a:lnTo>
                          <a:pt x="179" y="0"/>
                        </a:lnTo>
                        <a:lnTo>
                          <a:pt x="181" y="0"/>
                        </a:lnTo>
                        <a:lnTo>
                          <a:pt x="181" y="2"/>
                        </a:lnTo>
                        <a:lnTo>
                          <a:pt x="181" y="0"/>
                        </a:lnTo>
                        <a:lnTo>
                          <a:pt x="182" y="0"/>
                        </a:lnTo>
                        <a:lnTo>
                          <a:pt x="182" y="2"/>
                        </a:lnTo>
                        <a:lnTo>
                          <a:pt x="184" y="2"/>
                        </a:lnTo>
                        <a:lnTo>
                          <a:pt x="186" y="0"/>
                        </a:lnTo>
                        <a:lnTo>
                          <a:pt x="188" y="0"/>
                        </a:lnTo>
                        <a:lnTo>
                          <a:pt x="188" y="2"/>
                        </a:lnTo>
                        <a:lnTo>
                          <a:pt x="190" y="2"/>
                        </a:lnTo>
                        <a:lnTo>
                          <a:pt x="190" y="0"/>
                        </a:lnTo>
                        <a:lnTo>
                          <a:pt x="192" y="2"/>
                        </a:lnTo>
                        <a:lnTo>
                          <a:pt x="192" y="0"/>
                        </a:lnTo>
                        <a:lnTo>
                          <a:pt x="194" y="0"/>
                        </a:lnTo>
                        <a:lnTo>
                          <a:pt x="194" y="2"/>
                        </a:lnTo>
                        <a:lnTo>
                          <a:pt x="196" y="2"/>
                        </a:lnTo>
                        <a:lnTo>
                          <a:pt x="196" y="0"/>
                        </a:lnTo>
                        <a:lnTo>
                          <a:pt x="196" y="2"/>
                        </a:lnTo>
                        <a:lnTo>
                          <a:pt x="196" y="0"/>
                        </a:lnTo>
                        <a:lnTo>
                          <a:pt x="198" y="2"/>
                        </a:lnTo>
                        <a:lnTo>
                          <a:pt x="200" y="2"/>
                        </a:lnTo>
                        <a:lnTo>
                          <a:pt x="202" y="2"/>
                        </a:lnTo>
                        <a:lnTo>
                          <a:pt x="202" y="4"/>
                        </a:lnTo>
                        <a:lnTo>
                          <a:pt x="204" y="4"/>
                        </a:lnTo>
                        <a:lnTo>
                          <a:pt x="204" y="2"/>
                        </a:lnTo>
                        <a:lnTo>
                          <a:pt x="204" y="4"/>
                        </a:lnTo>
                        <a:lnTo>
                          <a:pt x="205" y="4"/>
                        </a:lnTo>
                        <a:lnTo>
                          <a:pt x="205" y="2"/>
                        </a:lnTo>
                        <a:lnTo>
                          <a:pt x="207" y="2"/>
                        </a:lnTo>
                        <a:lnTo>
                          <a:pt x="209" y="2"/>
                        </a:lnTo>
                        <a:lnTo>
                          <a:pt x="211" y="2"/>
                        </a:lnTo>
                        <a:lnTo>
                          <a:pt x="213" y="2"/>
                        </a:lnTo>
                        <a:lnTo>
                          <a:pt x="213" y="4"/>
                        </a:lnTo>
                        <a:lnTo>
                          <a:pt x="215" y="4"/>
                        </a:lnTo>
                        <a:lnTo>
                          <a:pt x="217" y="4"/>
                        </a:lnTo>
                        <a:lnTo>
                          <a:pt x="217" y="6"/>
                        </a:lnTo>
                        <a:lnTo>
                          <a:pt x="219" y="6"/>
                        </a:lnTo>
                        <a:lnTo>
                          <a:pt x="221" y="6"/>
                        </a:lnTo>
                        <a:lnTo>
                          <a:pt x="221" y="4"/>
                        </a:lnTo>
                        <a:lnTo>
                          <a:pt x="223" y="4"/>
                        </a:lnTo>
                        <a:lnTo>
                          <a:pt x="223" y="2"/>
                        </a:lnTo>
                        <a:lnTo>
                          <a:pt x="225" y="2"/>
                        </a:lnTo>
                        <a:lnTo>
                          <a:pt x="225" y="4"/>
                        </a:lnTo>
                        <a:lnTo>
                          <a:pt x="227" y="4"/>
                        </a:lnTo>
                        <a:lnTo>
                          <a:pt x="227" y="6"/>
                        </a:lnTo>
                        <a:lnTo>
                          <a:pt x="229" y="6"/>
                        </a:lnTo>
                        <a:lnTo>
                          <a:pt x="230" y="6"/>
                        </a:lnTo>
                        <a:lnTo>
                          <a:pt x="230" y="8"/>
                        </a:lnTo>
                        <a:lnTo>
                          <a:pt x="230" y="6"/>
                        </a:lnTo>
                        <a:lnTo>
                          <a:pt x="230" y="8"/>
                        </a:lnTo>
                        <a:lnTo>
                          <a:pt x="230" y="10"/>
                        </a:lnTo>
                        <a:lnTo>
                          <a:pt x="230" y="11"/>
                        </a:lnTo>
                        <a:lnTo>
                          <a:pt x="232" y="11"/>
                        </a:lnTo>
                        <a:lnTo>
                          <a:pt x="232" y="13"/>
                        </a:lnTo>
                        <a:lnTo>
                          <a:pt x="234" y="13"/>
                        </a:lnTo>
                        <a:lnTo>
                          <a:pt x="234" y="15"/>
                        </a:lnTo>
                        <a:lnTo>
                          <a:pt x="232" y="15"/>
                        </a:lnTo>
                        <a:lnTo>
                          <a:pt x="232" y="17"/>
                        </a:lnTo>
                        <a:lnTo>
                          <a:pt x="234" y="17"/>
                        </a:lnTo>
                        <a:lnTo>
                          <a:pt x="234" y="19"/>
                        </a:lnTo>
                        <a:lnTo>
                          <a:pt x="232" y="19"/>
                        </a:lnTo>
                        <a:lnTo>
                          <a:pt x="232" y="21"/>
                        </a:lnTo>
                        <a:lnTo>
                          <a:pt x="232" y="23"/>
                        </a:lnTo>
                        <a:lnTo>
                          <a:pt x="232" y="25"/>
                        </a:lnTo>
                        <a:lnTo>
                          <a:pt x="234" y="25"/>
                        </a:lnTo>
                        <a:lnTo>
                          <a:pt x="234" y="27"/>
                        </a:lnTo>
                        <a:lnTo>
                          <a:pt x="232" y="27"/>
                        </a:lnTo>
                        <a:lnTo>
                          <a:pt x="232" y="29"/>
                        </a:lnTo>
                        <a:lnTo>
                          <a:pt x="232" y="31"/>
                        </a:lnTo>
                        <a:lnTo>
                          <a:pt x="230" y="31"/>
                        </a:lnTo>
                        <a:lnTo>
                          <a:pt x="230" y="33"/>
                        </a:lnTo>
                        <a:lnTo>
                          <a:pt x="229" y="33"/>
                        </a:lnTo>
                        <a:lnTo>
                          <a:pt x="229" y="35"/>
                        </a:lnTo>
                        <a:lnTo>
                          <a:pt x="229" y="36"/>
                        </a:lnTo>
                        <a:lnTo>
                          <a:pt x="227" y="36"/>
                        </a:lnTo>
                        <a:lnTo>
                          <a:pt x="227" y="38"/>
                        </a:lnTo>
                        <a:lnTo>
                          <a:pt x="229" y="38"/>
                        </a:lnTo>
                        <a:lnTo>
                          <a:pt x="229" y="36"/>
                        </a:lnTo>
                        <a:lnTo>
                          <a:pt x="230" y="36"/>
                        </a:lnTo>
                        <a:lnTo>
                          <a:pt x="232" y="36"/>
                        </a:lnTo>
                        <a:lnTo>
                          <a:pt x="234" y="36"/>
                        </a:lnTo>
                        <a:lnTo>
                          <a:pt x="236" y="36"/>
                        </a:lnTo>
                        <a:lnTo>
                          <a:pt x="236" y="35"/>
                        </a:lnTo>
                        <a:lnTo>
                          <a:pt x="238" y="35"/>
                        </a:lnTo>
                        <a:lnTo>
                          <a:pt x="238" y="36"/>
                        </a:lnTo>
                        <a:lnTo>
                          <a:pt x="240" y="36"/>
                        </a:lnTo>
                        <a:lnTo>
                          <a:pt x="242" y="36"/>
                        </a:lnTo>
                        <a:lnTo>
                          <a:pt x="244" y="36"/>
                        </a:lnTo>
                        <a:lnTo>
                          <a:pt x="244" y="38"/>
                        </a:lnTo>
                        <a:lnTo>
                          <a:pt x="244" y="40"/>
                        </a:lnTo>
                        <a:lnTo>
                          <a:pt x="244" y="42"/>
                        </a:lnTo>
                        <a:lnTo>
                          <a:pt x="246" y="42"/>
                        </a:lnTo>
                        <a:lnTo>
                          <a:pt x="246" y="44"/>
                        </a:lnTo>
                        <a:lnTo>
                          <a:pt x="248" y="44"/>
                        </a:lnTo>
                        <a:lnTo>
                          <a:pt x="250" y="44"/>
                        </a:lnTo>
                        <a:lnTo>
                          <a:pt x="252" y="44"/>
                        </a:lnTo>
                        <a:lnTo>
                          <a:pt x="252" y="46"/>
                        </a:lnTo>
                        <a:lnTo>
                          <a:pt x="253" y="46"/>
                        </a:lnTo>
                        <a:lnTo>
                          <a:pt x="255" y="46"/>
                        </a:lnTo>
                        <a:lnTo>
                          <a:pt x="257" y="46"/>
                        </a:lnTo>
                        <a:lnTo>
                          <a:pt x="259" y="46"/>
                        </a:lnTo>
                        <a:lnTo>
                          <a:pt x="261" y="46"/>
                        </a:lnTo>
                        <a:lnTo>
                          <a:pt x="263" y="46"/>
                        </a:lnTo>
                        <a:lnTo>
                          <a:pt x="263" y="48"/>
                        </a:lnTo>
                        <a:lnTo>
                          <a:pt x="265" y="48"/>
                        </a:lnTo>
                        <a:lnTo>
                          <a:pt x="265" y="50"/>
                        </a:lnTo>
                        <a:lnTo>
                          <a:pt x="267" y="50"/>
                        </a:lnTo>
                        <a:lnTo>
                          <a:pt x="269" y="50"/>
                        </a:lnTo>
                        <a:lnTo>
                          <a:pt x="269" y="52"/>
                        </a:lnTo>
                        <a:lnTo>
                          <a:pt x="271" y="52"/>
                        </a:lnTo>
                        <a:lnTo>
                          <a:pt x="271" y="54"/>
                        </a:lnTo>
                        <a:lnTo>
                          <a:pt x="273" y="54"/>
                        </a:lnTo>
                        <a:lnTo>
                          <a:pt x="273" y="56"/>
                        </a:lnTo>
                        <a:lnTo>
                          <a:pt x="275" y="56"/>
                        </a:lnTo>
                        <a:lnTo>
                          <a:pt x="277" y="56"/>
                        </a:lnTo>
                        <a:lnTo>
                          <a:pt x="277" y="58"/>
                        </a:lnTo>
                        <a:lnTo>
                          <a:pt x="278" y="58"/>
                        </a:lnTo>
                        <a:lnTo>
                          <a:pt x="278" y="59"/>
                        </a:lnTo>
                        <a:lnTo>
                          <a:pt x="278" y="61"/>
                        </a:lnTo>
                        <a:lnTo>
                          <a:pt x="280" y="61"/>
                        </a:lnTo>
                        <a:lnTo>
                          <a:pt x="278" y="61"/>
                        </a:lnTo>
                        <a:lnTo>
                          <a:pt x="278" y="63"/>
                        </a:lnTo>
                        <a:lnTo>
                          <a:pt x="278" y="65"/>
                        </a:lnTo>
                        <a:lnTo>
                          <a:pt x="277" y="65"/>
                        </a:lnTo>
                        <a:lnTo>
                          <a:pt x="278" y="65"/>
                        </a:lnTo>
                        <a:lnTo>
                          <a:pt x="277" y="65"/>
                        </a:lnTo>
                        <a:lnTo>
                          <a:pt x="277" y="67"/>
                        </a:lnTo>
                        <a:lnTo>
                          <a:pt x="277" y="69"/>
                        </a:lnTo>
                        <a:lnTo>
                          <a:pt x="277" y="71"/>
                        </a:lnTo>
                        <a:lnTo>
                          <a:pt x="278" y="71"/>
                        </a:lnTo>
                        <a:lnTo>
                          <a:pt x="277" y="71"/>
                        </a:lnTo>
                        <a:lnTo>
                          <a:pt x="278" y="71"/>
                        </a:lnTo>
                        <a:lnTo>
                          <a:pt x="278" y="73"/>
                        </a:lnTo>
                        <a:lnTo>
                          <a:pt x="277" y="73"/>
                        </a:lnTo>
                        <a:lnTo>
                          <a:pt x="278" y="73"/>
                        </a:lnTo>
                        <a:lnTo>
                          <a:pt x="277" y="73"/>
                        </a:lnTo>
                        <a:lnTo>
                          <a:pt x="277" y="75"/>
                        </a:lnTo>
                        <a:lnTo>
                          <a:pt x="277" y="77"/>
                        </a:lnTo>
                        <a:lnTo>
                          <a:pt x="275" y="77"/>
                        </a:lnTo>
                        <a:lnTo>
                          <a:pt x="275" y="79"/>
                        </a:lnTo>
                        <a:lnTo>
                          <a:pt x="273" y="79"/>
                        </a:lnTo>
                        <a:lnTo>
                          <a:pt x="273" y="81"/>
                        </a:lnTo>
                        <a:lnTo>
                          <a:pt x="275" y="81"/>
                        </a:lnTo>
                        <a:lnTo>
                          <a:pt x="275" y="83"/>
                        </a:lnTo>
                        <a:lnTo>
                          <a:pt x="275" y="84"/>
                        </a:lnTo>
                        <a:lnTo>
                          <a:pt x="273" y="84"/>
                        </a:lnTo>
                        <a:lnTo>
                          <a:pt x="273" y="86"/>
                        </a:lnTo>
                        <a:lnTo>
                          <a:pt x="273" y="88"/>
                        </a:lnTo>
                        <a:lnTo>
                          <a:pt x="271" y="88"/>
                        </a:lnTo>
                        <a:lnTo>
                          <a:pt x="269" y="88"/>
                        </a:lnTo>
                        <a:lnTo>
                          <a:pt x="271" y="88"/>
                        </a:lnTo>
                        <a:lnTo>
                          <a:pt x="269" y="88"/>
                        </a:lnTo>
                        <a:lnTo>
                          <a:pt x="269" y="90"/>
                        </a:lnTo>
                        <a:lnTo>
                          <a:pt x="269" y="88"/>
                        </a:lnTo>
                        <a:lnTo>
                          <a:pt x="269" y="90"/>
                        </a:lnTo>
                        <a:lnTo>
                          <a:pt x="267" y="90"/>
                        </a:lnTo>
                        <a:lnTo>
                          <a:pt x="267" y="92"/>
                        </a:lnTo>
                        <a:lnTo>
                          <a:pt x="267" y="90"/>
                        </a:lnTo>
                        <a:lnTo>
                          <a:pt x="265" y="90"/>
                        </a:lnTo>
                        <a:lnTo>
                          <a:pt x="263" y="90"/>
                        </a:lnTo>
                        <a:lnTo>
                          <a:pt x="265" y="90"/>
                        </a:lnTo>
                        <a:lnTo>
                          <a:pt x="263" y="92"/>
                        </a:lnTo>
                        <a:lnTo>
                          <a:pt x="263" y="94"/>
                        </a:lnTo>
                        <a:lnTo>
                          <a:pt x="263" y="96"/>
                        </a:lnTo>
                        <a:lnTo>
                          <a:pt x="261" y="96"/>
                        </a:lnTo>
                        <a:lnTo>
                          <a:pt x="261" y="98"/>
                        </a:lnTo>
                        <a:lnTo>
                          <a:pt x="261" y="96"/>
                        </a:lnTo>
                        <a:lnTo>
                          <a:pt x="263" y="96"/>
                        </a:lnTo>
                        <a:lnTo>
                          <a:pt x="263" y="98"/>
                        </a:lnTo>
                        <a:lnTo>
                          <a:pt x="261" y="98"/>
                        </a:lnTo>
                        <a:lnTo>
                          <a:pt x="259" y="100"/>
                        </a:lnTo>
                        <a:lnTo>
                          <a:pt x="259" y="98"/>
                        </a:lnTo>
                        <a:lnTo>
                          <a:pt x="259" y="100"/>
                        </a:lnTo>
                        <a:lnTo>
                          <a:pt x="257" y="100"/>
                        </a:lnTo>
                        <a:lnTo>
                          <a:pt x="257" y="102"/>
                        </a:lnTo>
                        <a:lnTo>
                          <a:pt x="257" y="100"/>
                        </a:lnTo>
                        <a:lnTo>
                          <a:pt x="255" y="100"/>
                        </a:lnTo>
                        <a:lnTo>
                          <a:pt x="255" y="102"/>
                        </a:lnTo>
                        <a:lnTo>
                          <a:pt x="257" y="102"/>
                        </a:lnTo>
                        <a:lnTo>
                          <a:pt x="255" y="102"/>
                        </a:lnTo>
                        <a:lnTo>
                          <a:pt x="255" y="104"/>
                        </a:lnTo>
                        <a:lnTo>
                          <a:pt x="253" y="104"/>
                        </a:lnTo>
                        <a:lnTo>
                          <a:pt x="253" y="106"/>
                        </a:lnTo>
                        <a:lnTo>
                          <a:pt x="255" y="106"/>
                        </a:lnTo>
                        <a:lnTo>
                          <a:pt x="253" y="106"/>
                        </a:lnTo>
                        <a:lnTo>
                          <a:pt x="253" y="107"/>
                        </a:lnTo>
                        <a:lnTo>
                          <a:pt x="252" y="107"/>
                        </a:lnTo>
                        <a:lnTo>
                          <a:pt x="253" y="107"/>
                        </a:lnTo>
                        <a:lnTo>
                          <a:pt x="253" y="109"/>
                        </a:lnTo>
                        <a:lnTo>
                          <a:pt x="255" y="109"/>
                        </a:lnTo>
                        <a:lnTo>
                          <a:pt x="257" y="109"/>
                        </a:lnTo>
                        <a:lnTo>
                          <a:pt x="257" y="111"/>
                        </a:lnTo>
                        <a:lnTo>
                          <a:pt x="259" y="111"/>
                        </a:lnTo>
                        <a:lnTo>
                          <a:pt x="259" y="113"/>
                        </a:lnTo>
                        <a:lnTo>
                          <a:pt x="261" y="113"/>
                        </a:lnTo>
                        <a:lnTo>
                          <a:pt x="261" y="115"/>
                        </a:lnTo>
                        <a:lnTo>
                          <a:pt x="261" y="113"/>
                        </a:lnTo>
                        <a:lnTo>
                          <a:pt x="261" y="115"/>
                        </a:lnTo>
                        <a:lnTo>
                          <a:pt x="263" y="115"/>
                        </a:lnTo>
                        <a:lnTo>
                          <a:pt x="263" y="117"/>
                        </a:lnTo>
                        <a:lnTo>
                          <a:pt x="263" y="119"/>
                        </a:lnTo>
                        <a:lnTo>
                          <a:pt x="261" y="119"/>
                        </a:lnTo>
                        <a:lnTo>
                          <a:pt x="263" y="119"/>
                        </a:lnTo>
                        <a:lnTo>
                          <a:pt x="263" y="121"/>
                        </a:lnTo>
                        <a:lnTo>
                          <a:pt x="263" y="123"/>
                        </a:lnTo>
                        <a:lnTo>
                          <a:pt x="261" y="123"/>
                        </a:lnTo>
                        <a:lnTo>
                          <a:pt x="261" y="125"/>
                        </a:lnTo>
                        <a:lnTo>
                          <a:pt x="263" y="125"/>
                        </a:lnTo>
                        <a:lnTo>
                          <a:pt x="267" y="123"/>
                        </a:lnTo>
                        <a:lnTo>
                          <a:pt x="269" y="121"/>
                        </a:lnTo>
                        <a:lnTo>
                          <a:pt x="271" y="121"/>
                        </a:lnTo>
                        <a:lnTo>
                          <a:pt x="273" y="119"/>
                        </a:lnTo>
                        <a:lnTo>
                          <a:pt x="275" y="119"/>
                        </a:lnTo>
                        <a:lnTo>
                          <a:pt x="277" y="117"/>
                        </a:lnTo>
                        <a:lnTo>
                          <a:pt x="280" y="119"/>
                        </a:lnTo>
                        <a:lnTo>
                          <a:pt x="282" y="119"/>
                        </a:lnTo>
                        <a:lnTo>
                          <a:pt x="284" y="119"/>
                        </a:lnTo>
                        <a:lnTo>
                          <a:pt x="286" y="121"/>
                        </a:lnTo>
                        <a:lnTo>
                          <a:pt x="288" y="123"/>
                        </a:lnTo>
                        <a:lnTo>
                          <a:pt x="290" y="123"/>
                        </a:lnTo>
                        <a:lnTo>
                          <a:pt x="292" y="121"/>
                        </a:lnTo>
                        <a:lnTo>
                          <a:pt x="294" y="121"/>
                        </a:lnTo>
                        <a:lnTo>
                          <a:pt x="296" y="121"/>
                        </a:lnTo>
                        <a:lnTo>
                          <a:pt x="298" y="123"/>
                        </a:lnTo>
                        <a:lnTo>
                          <a:pt x="305" y="123"/>
                        </a:lnTo>
                        <a:lnTo>
                          <a:pt x="307" y="121"/>
                        </a:lnTo>
                        <a:lnTo>
                          <a:pt x="309" y="121"/>
                        </a:lnTo>
                        <a:lnTo>
                          <a:pt x="311" y="121"/>
                        </a:lnTo>
                        <a:lnTo>
                          <a:pt x="313" y="121"/>
                        </a:lnTo>
                        <a:lnTo>
                          <a:pt x="317" y="121"/>
                        </a:lnTo>
                        <a:lnTo>
                          <a:pt x="319" y="121"/>
                        </a:lnTo>
                        <a:lnTo>
                          <a:pt x="321" y="119"/>
                        </a:lnTo>
                        <a:lnTo>
                          <a:pt x="325" y="119"/>
                        </a:lnTo>
                        <a:lnTo>
                          <a:pt x="328" y="119"/>
                        </a:lnTo>
                        <a:lnTo>
                          <a:pt x="328" y="121"/>
                        </a:lnTo>
                        <a:lnTo>
                          <a:pt x="328" y="123"/>
                        </a:lnTo>
                        <a:lnTo>
                          <a:pt x="326" y="123"/>
                        </a:lnTo>
                        <a:lnTo>
                          <a:pt x="326" y="125"/>
                        </a:lnTo>
                        <a:lnTo>
                          <a:pt x="328" y="125"/>
                        </a:lnTo>
                        <a:lnTo>
                          <a:pt x="328" y="127"/>
                        </a:lnTo>
                        <a:lnTo>
                          <a:pt x="330" y="127"/>
                        </a:lnTo>
                        <a:lnTo>
                          <a:pt x="330" y="129"/>
                        </a:lnTo>
                        <a:lnTo>
                          <a:pt x="332" y="129"/>
                        </a:lnTo>
                        <a:lnTo>
                          <a:pt x="330" y="131"/>
                        </a:lnTo>
                        <a:lnTo>
                          <a:pt x="330" y="132"/>
                        </a:lnTo>
                        <a:lnTo>
                          <a:pt x="328" y="132"/>
                        </a:lnTo>
                        <a:lnTo>
                          <a:pt x="328" y="134"/>
                        </a:lnTo>
                        <a:lnTo>
                          <a:pt x="326" y="134"/>
                        </a:lnTo>
                        <a:lnTo>
                          <a:pt x="326" y="136"/>
                        </a:lnTo>
                        <a:lnTo>
                          <a:pt x="325" y="136"/>
                        </a:lnTo>
                        <a:lnTo>
                          <a:pt x="325" y="138"/>
                        </a:lnTo>
                        <a:lnTo>
                          <a:pt x="325" y="140"/>
                        </a:lnTo>
                        <a:lnTo>
                          <a:pt x="326" y="140"/>
                        </a:lnTo>
                        <a:lnTo>
                          <a:pt x="326" y="142"/>
                        </a:lnTo>
                        <a:lnTo>
                          <a:pt x="326" y="144"/>
                        </a:lnTo>
                        <a:lnTo>
                          <a:pt x="325" y="144"/>
                        </a:lnTo>
                        <a:lnTo>
                          <a:pt x="325" y="146"/>
                        </a:lnTo>
                        <a:lnTo>
                          <a:pt x="326" y="146"/>
                        </a:lnTo>
                        <a:lnTo>
                          <a:pt x="326" y="148"/>
                        </a:lnTo>
                        <a:lnTo>
                          <a:pt x="326" y="150"/>
                        </a:lnTo>
                        <a:lnTo>
                          <a:pt x="326" y="152"/>
                        </a:lnTo>
                        <a:lnTo>
                          <a:pt x="326" y="154"/>
                        </a:lnTo>
                        <a:lnTo>
                          <a:pt x="326" y="155"/>
                        </a:lnTo>
                        <a:lnTo>
                          <a:pt x="326" y="157"/>
                        </a:lnTo>
                        <a:lnTo>
                          <a:pt x="326" y="159"/>
                        </a:lnTo>
                        <a:lnTo>
                          <a:pt x="325" y="159"/>
                        </a:lnTo>
                        <a:lnTo>
                          <a:pt x="325" y="161"/>
                        </a:lnTo>
                        <a:lnTo>
                          <a:pt x="326" y="161"/>
                        </a:lnTo>
                        <a:lnTo>
                          <a:pt x="326" y="163"/>
                        </a:lnTo>
                        <a:lnTo>
                          <a:pt x="326" y="165"/>
                        </a:lnTo>
                        <a:lnTo>
                          <a:pt x="326" y="167"/>
                        </a:lnTo>
                        <a:lnTo>
                          <a:pt x="326" y="169"/>
                        </a:lnTo>
                        <a:lnTo>
                          <a:pt x="326" y="171"/>
                        </a:lnTo>
                        <a:lnTo>
                          <a:pt x="326" y="173"/>
                        </a:lnTo>
                        <a:lnTo>
                          <a:pt x="328" y="173"/>
                        </a:lnTo>
                        <a:lnTo>
                          <a:pt x="328" y="175"/>
                        </a:lnTo>
                        <a:lnTo>
                          <a:pt x="326" y="175"/>
                        </a:lnTo>
                        <a:lnTo>
                          <a:pt x="326" y="177"/>
                        </a:lnTo>
                        <a:lnTo>
                          <a:pt x="325" y="177"/>
                        </a:lnTo>
                        <a:lnTo>
                          <a:pt x="325" y="179"/>
                        </a:lnTo>
                        <a:lnTo>
                          <a:pt x="325" y="180"/>
                        </a:lnTo>
                        <a:lnTo>
                          <a:pt x="325" y="182"/>
                        </a:lnTo>
                        <a:lnTo>
                          <a:pt x="325" y="184"/>
                        </a:lnTo>
                        <a:lnTo>
                          <a:pt x="325" y="186"/>
                        </a:lnTo>
                        <a:lnTo>
                          <a:pt x="323" y="186"/>
                        </a:lnTo>
                        <a:lnTo>
                          <a:pt x="323" y="188"/>
                        </a:lnTo>
                        <a:lnTo>
                          <a:pt x="323" y="190"/>
                        </a:lnTo>
                        <a:lnTo>
                          <a:pt x="323" y="192"/>
                        </a:lnTo>
                        <a:lnTo>
                          <a:pt x="323" y="194"/>
                        </a:lnTo>
                        <a:lnTo>
                          <a:pt x="321" y="194"/>
                        </a:lnTo>
                        <a:lnTo>
                          <a:pt x="323" y="194"/>
                        </a:lnTo>
                        <a:lnTo>
                          <a:pt x="323" y="196"/>
                        </a:lnTo>
                        <a:lnTo>
                          <a:pt x="323" y="198"/>
                        </a:lnTo>
                        <a:lnTo>
                          <a:pt x="323" y="200"/>
                        </a:lnTo>
                        <a:lnTo>
                          <a:pt x="325" y="200"/>
                        </a:lnTo>
                        <a:lnTo>
                          <a:pt x="325" y="202"/>
                        </a:lnTo>
                        <a:lnTo>
                          <a:pt x="323" y="202"/>
                        </a:lnTo>
                        <a:lnTo>
                          <a:pt x="321" y="202"/>
                        </a:lnTo>
                        <a:lnTo>
                          <a:pt x="321" y="203"/>
                        </a:lnTo>
                        <a:lnTo>
                          <a:pt x="321" y="205"/>
                        </a:lnTo>
                        <a:lnTo>
                          <a:pt x="321" y="207"/>
                        </a:lnTo>
                        <a:lnTo>
                          <a:pt x="319" y="207"/>
                        </a:lnTo>
                        <a:lnTo>
                          <a:pt x="319" y="209"/>
                        </a:lnTo>
                        <a:lnTo>
                          <a:pt x="317" y="209"/>
                        </a:lnTo>
                        <a:lnTo>
                          <a:pt x="317" y="211"/>
                        </a:lnTo>
                        <a:lnTo>
                          <a:pt x="315" y="211"/>
                        </a:lnTo>
                        <a:lnTo>
                          <a:pt x="315" y="213"/>
                        </a:lnTo>
                        <a:lnTo>
                          <a:pt x="313" y="213"/>
                        </a:lnTo>
                        <a:lnTo>
                          <a:pt x="313" y="215"/>
                        </a:lnTo>
                        <a:lnTo>
                          <a:pt x="313" y="217"/>
                        </a:lnTo>
                        <a:lnTo>
                          <a:pt x="313" y="219"/>
                        </a:lnTo>
                        <a:lnTo>
                          <a:pt x="313" y="221"/>
                        </a:lnTo>
                        <a:lnTo>
                          <a:pt x="313" y="223"/>
                        </a:lnTo>
                        <a:lnTo>
                          <a:pt x="313" y="225"/>
                        </a:lnTo>
                        <a:lnTo>
                          <a:pt x="313" y="227"/>
                        </a:lnTo>
                        <a:lnTo>
                          <a:pt x="311" y="227"/>
                        </a:lnTo>
                        <a:lnTo>
                          <a:pt x="311" y="228"/>
                        </a:lnTo>
                        <a:lnTo>
                          <a:pt x="311" y="230"/>
                        </a:lnTo>
                        <a:lnTo>
                          <a:pt x="309" y="232"/>
                        </a:lnTo>
                        <a:lnTo>
                          <a:pt x="307" y="232"/>
                        </a:lnTo>
                        <a:lnTo>
                          <a:pt x="307" y="234"/>
                        </a:lnTo>
                        <a:lnTo>
                          <a:pt x="307" y="236"/>
                        </a:lnTo>
                        <a:lnTo>
                          <a:pt x="305" y="238"/>
                        </a:lnTo>
                        <a:lnTo>
                          <a:pt x="305" y="240"/>
                        </a:lnTo>
                        <a:lnTo>
                          <a:pt x="307" y="240"/>
                        </a:lnTo>
                        <a:lnTo>
                          <a:pt x="307" y="242"/>
                        </a:lnTo>
                        <a:lnTo>
                          <a:pt x="305" y="242"/>
                        </a:lnTo>
                        <a:lnTo>
                          <a:pt x="305" y="244"/>
                        </a:lnTo>
                        <a:lnTo>
                          <a:pt x="305" y="246"/>
                        </a:lnTo>
                        <a:lnTo>
                          <a:pt x="303" y="246"/>
                        </a:lnTo>
                        <a:lnTo>
                          <a:pt x="305" y="246"/>
                        </a:lnTo>
                        <a:lnTo>
                          <a:pt x="303" y="248"/>
                        </a:lnTo>
                        <a:lnTo>
                          <a:pt x="303" y="250"/>
                        </a:lnTo>
                        <a:lnTo>
                          <a:pt x="301" y="250"/>
                        </a:lnTo>
                        <a:lnTo>
                          <a:pt x="301" y="252"/>
                        </a:lnTo>
                        <a:lnTo>
                          <a:pt x="301" y="253"/>
                        </a:lnTo>
                        <a:lnTo>
                          <a:pt x="303" y="253"/>
                        </a:lnTo>
                        <a:lnTo>
                          <a:pt x="305" y="253"/>
                        </a:lnTo>
                        <a:lnTo>
                          <a:pt x="305" y="255"/>
                        </a:lnTo>
                        <a:lnTo>
                          <a:pt x="305" y="257"/>
                        </a:lnTo>
                        <a:lnTo>
                          <a:pt x="305" y="259"/>
                        </a:lnTo>
                        <a:lnTo>
                          <a:pt x="307" y="261"/>
                        </a:lnTo>
                        <a:lnTo>
                          <a:pt x="305" y="261"/>
                        </a:lnTo>
                        <a:lnTo>
                          <a:pt x="305" y="263"/>
                        </a:lnTo>
                        <a:lnTo>
                          <a:pt x="303" y="263"/>
                        </a:lnTo>
                        <a:lnTo>
                          <a:pt x="303" y="265"/>
                        </a:lnTo>
                        <a:lnTo>
                          <a:pt x="305" y="265"/>
                        </a:lnTo>
                        <a:lnTo>
                          <a:pt x="307" y="265"/>
                        </a:lnTo>
                        <a:lnTo>
                          <a:pt x="307" y="267"/>
                        </a:lnTo>
                        <a:lnTo>
                          <a:pt x="309" y="267"/>
                        </a:lnTo>
                        <a:lnTo>
                          <a:pt x="309" y="269"/>
                        </a:lnTo>
                        <a:lnTo>
                          <a:pt x="311" y="271"/>
                        </a:lnTo>
                        <a:lnTo>
                          <a:pt x="313" y="271"/>
                        </a:lnTo>
                        <a:lnTo>
                          <a:pt x="315" y="273"/>
                        </a:lnTo>
                        <a:lnTo>
                          <a:pt x="317" y="273"/>
                        </a:lnTo>
                        <a:lnTo>
                          <a:pt x="317" y="275"/>
                        </a:lnTo>
                        <a:lnTo>
                          <a:pt x="315" y="275"/>
                        </a:lnTo>
                        <a:lnTo>
                          <a:pt x="315" y="276"/>
                        </a:lnTo>
                        <a:lnTo>
                          <a:pt x="313" y="276"/>
                        </a:lnTo>
                        <a:lnTo>
                          <a:pt x="313" y="278"/>
                        </a:lnTo>
                        <a:lnTo>
                          <a:pt x="311" y="278"/>
                        </a:lnTo>
                        <a:lnTo>
                          <a:pt x="311" y="280"/>
                        </a:lnTo>
                        <a:lnTo>
                          <a:pt x="309" y="282"/>
                        </a:lnTo>
                        <a:lnTo>
                          <a:pt x="307" y="286"/>
                        </a:lnTo>
                        <a:lnTo>
                          <a:pt x="305" y="286"/>
                        </a:lnTo>
                        <a:lnTo>
                          <a:pt x="305" y="288"/>
                        </a:lnTo>
                        <a:lnTo>
                          <a:pt x="303" y="288"/>
                        </a:lnTo>
                        <a:lnTo>
                          <a:pt x="303" y="290"/>
                        </a:lnTo>
                        <a:lnTo>
                          <a:pt x="303" y="292"/>
                        </a:lnTo>
                        <a:lnTo>
                          <a:pt x="301" y="292"/>
                        </a:lnTo>
                        <a:lnTo>
                          <a:pt x="301" y="294"/>
                        </a:lnTo>
                        <a:lnTo>
                          <a:pt x="300" y="294"/>
                        </a:lnTo>
                        <a:lnTo>
                          <a:pt x="300" y="296"/>
                        </a:lnTo>
                        <a:lnTo>
                          <a:pt x="298" y="296"/>
                        </a:lnTo>
                        <a:lnTo>
                          <a:pt x="298" y="298"/>
                        </a:lnTo>
                        <a:lnTo>
                          <a:pt x="298" y="300"/>
                        </a:lnTo>
                        <a:lnTo>
                          <a:pt x="296" y="300"/>
                        </a:lnTo>
                        <a:lnTo>
                          <a:pt x="296" y="301"/>
                        </a:lnTo>
                        <a:lnTo>
                          <a:pt x="296" y="303"/>
                        </a:lnTo>
                        <a:lnTo>
                          <a:pt x="294" y="303"/>
                        </a:lnTo>
                        <a:lnTo>
                          <a:pt x="294" y="305"/>
                        </a:lnTo>
                        <a:lnTo>
                          <a:pt x="294" y="307"/>
                        </a:lnTo>
                        <a:lnTo>
                          <a:pt x="294" y="309"/>
                        </a:lnTo>
                        <a:lnTo>
                          <a:pt x="294" y="311"/>
                        </a:lnTo>
                        <a:lnTo>
                          <a:pt x="294" y="313"/>
                        </a:lnTo>
                        <a:lnTo>
                          <a:pt x="294" y="315"/>
                        </a:lnTo>
                        <a:lnTo>
                          <a:pt x="292" y="315"/>
                        </a:lnTo>
                        <a:lnTo>
                          <a:pt x="292" y="317"/>
                        </a:lnTo>
                        <a:lnTo>
                          <a:pt x="292" y="319"/>
                        </a:lnTo>
                        <a:lnTo>
                          <a:pt x="290" y="319"/>
                        </a:lnTo>
                        <a:lnTo>
                          <a:pt x="290" y="321"/>
                        </a:lnTo>
                        <a:lnTo>
                          <a:pt x="290" y="323"/>
                        </a:lnTo>
                        <a:lnTo>
                          <a:pt x="288" y="323"/>
                        </a:lnTo>
                        <a:lnTo>
                          <a:pt x="288" y="324"/>
                        </a:lnTo>
                        <a:lnTo>
                          <a:pt x="286" y="324"/>
                        </a:lnTo>
                        <a:lnTo>
                          <a:pt x="284" y="324"/>
                        </a:lnTo>
                        <a:lnTo>
                          <a:pt x="284" y="326"/>
                        </a:lnTo>
                        <a:lnTo>
                          <a:pt x="284" y="328"/>
                        </a:lnTo>
                        <a:lnTo>
                          <a:pt x="284" y="330"/>
                        </a:lnTo>
                        <a:lnTo>
                          <a:pt x="282" y="332"/>
                        </a:lnTo>
                        <a:lnTo>
                          <a:pt x="282" y="334"/>
                        </a:lnTo>
                        <a:lnTo>
                          <a:pt x="280" y="334"/>
                        </a:lnTo>
                        <a:lnTo>
                          <a:pt x="280" y="336"/>
                        </a:lnTo>
                        <a:lnTo>
                          <a:pt x="280" y="338"/>
                        </a:lnTo>
                        <a:lnTo>
                          <a:pt x="278" y="338"/>
                        </a:lnTo>
                        <a:lnTo>
                          <a:pt x="278" y="340"/>
                        </a:lnTo>
                        <a:lnTo>
                          <a:pt x="278" y="342"/>
                        </a:lnTo>
                        <a:lnTo>
                          <a:pt x="278" y="344"/>
                        </a:lnTo>
                        <a:lnTo>
                          <a:pt x="277" y="344"/>
                        </a:lnTo>
                        <a:lnTo>
                          <a:pt x="277" y="346"/>
                        </a:lnTo>
                        <a:lnTo>
                          <a:pt x="277" y="348"/>
                        </a:lnTo>
                        <a:lnTo>
                          <a:pt x="275" y="348"/>
                        </a:lnTo>
                        <a:lnTo>
                          <a:pt x="273" y="348"/>
                        </a:lnTo>
                        <a:lnTo>
                          <a:pt x="273" y="349"/>
                        </a:lnTo>
                        <a:lnTo>
                          <a:pt x="271" y="349"/>
                        </a:lnTo>
                        <a:lnTo>
                          <a:pt x="269" y="349"/>
                        </a:lnTo>
                        <a:lnTo>
                          <a:pt x="267" y="351"/>
                        </a:lnTo>
                        <a:lnTo>
                          <a:pt x="265" y="351"/>
                        </a:lnTo>
                        <a:lnTo>
                          <a:pt x="265" y="353"/>
                        </a:lnTo>
                        <a:lnTo>
                          <a:pt x="263" y="353"/>
                        </a:lnTo>
                        <a:lnTo>
                          <a:pt x="263" y="355"/>
                        </a:lnTo>
                        <a:lnTo>
                          <a:pt x="261" y="355"/>
                        </a:lnTo>
                        <a:lnTo>
                          <a:pt x="261" y="357"/>
                        </a:lnTo>
                        <a:lnTo>
                          <a:pt x="261" y="359"/>
                        </a:lnTo>
                        <a:lnTo>
                          <a:pt x="259" y="359"/>
                        </a:lnTo>
                        <a:lnTo>
                          <a:pt x="259" y="361"/>
                        </a:lnTo>
                        <a:lnTo>
                          <a:pt x="257" y="361"/>
                        </a:lnTo>
                        <a:lnTo>
                          <a:pt x="257" y="363"/>
                        </a:lnTo>
                        <a:lnTo>
                          <a:pt x="255" y="363"/>
                        </a:lnTo>
                        <a:lnTo>
                          <a:pt x="255" y="365"/>
                        </a:lnTo>
                        <a:lnTo>
                          <a:pt x="255" y="367"/>
                        </a:lnTo>
                        <a:lnTo>
                          <a:pt x="255" y="369"/>
                        </a:lnTo>
                        <a:lnTo>
                          <a:pt x="257" y="369"/>
                        </a:lnTo>
                        <a:lnTo>
                          <a:pt x="255" y="369"/>
                        </a:lnTo>
                        <a:lnTo>
                          <a:pt x="255" y="371"/>
                        </a:lnTo>
                        <a:lnTo>
                          <a:pt x="253" y="371"/>
                        </a:lnTo>
                        <a:lnTo>
                          <a:pt x="252" y="371"/>
                        </a:lnTo>
                        <a:lnTo>
                          <a:pt x="252" y="372"/>
                        </a:lnTo>
                        <a:lnTo>
                          <a:pt x="252" y="371"/>
                        </a:lnTo>
                        <a:lnTo>
                          <a:pt x="250" y="371"/>
                        </a:lnTo>
                        <a:lnTo>
                          <a:pt x="250" y="372"/>
                        </a:lnTo>
                        <a:lnTo>
                          <a:pt x="248" y="372"/>
                        </a:lnTo>
                        <a:lnTo>
                          <a:pt x="248" y="374"/>
                        </a:lnTo>
                        <a:lnTo>
                          <a:pt x="250" y="374"/>
                        </a:lnTo>
                        <a:lnTo>
                          <a:pt x="250" y="376"/>
                        </a:lnTo>
                        <a:lnTo>
                          <a:pt x="252" y="376"/>
                        </a:lnTo>
                        <a:lnTo>
                          <a:pt x="252" y="378"/>
                        </a:lnTo>
                        <a:lnTo>
                          <a:pt x="253" y="378"/>
                        </a:lnTo>
                        <a:lnTo>
                          <a:pt x="252" y="378"/>
                        </a:lnTo>
                        <a:lnTo>
                          <a:pt x="252" y="380"/>
                        </a:lnTo>
                        <a:lnTo>
                          <a:pt x="250" y="380"/>
                        </a:lnTo>
                        <a:lnTo>
                          <a:pt x="250" y="382"/>
                        </a:lnTo>
                        <a:lnTo>
                          <a:pt x="248" y="382"/>
                        </a:lnTo>
                        <a:lnTo>
                          <a:pt x="248" y="384"/>
                        </a:lnTo>
                        <a:lnTo>
                          <a:pt x="248" y="386"/>
                        </a:lnTo>
                        <a:lnTo>
                          <a:pt x="246" y="386"/>
                        </a:lnTo>
                        <a:lnTo>
                          <a:pt x="244" y="386"/>
                        </a:lnTo>
                        <a:lnTo>
                          <a:pt x="244" y="388"/>
                        </a:lnTo>
                        <a:lnTo>
                          <a:pt x="242" y="388"/>
                        </a:lnTo>
                        <a:lnTo>
                          <a:pt x="240" y="390"/>
                        </a:lnTo>
                        <a:lnTo>
                          <a:pt x="238" y="390"/>
                        </a:lnTo>
                        <a:lnTo>
                          <a:pt x="238" y="392"/>
                        </a:lnTo>
                        <a:lnTo>
                          <a:pt x="238" y="394"/>
                        </a:lnTo>
                        <a:lnTo>
                          <a:pt x="238" y="396"/>
                        </a:lnTo>
                        <a:lnTo>
                          <a:pt x="236" y="396"/>
                        </a:lnTo>
                        <a:lnTo>
                          <a:pt x="236" y="397"/>
                        </a:lnTo>
                        <a:lnTo>
                          <a:pt x="234" y="397"/>
                        </a:lnTo>
                        <a:lnTo>
                          <a:pt x="234" y="399"/>
                        </a:lnTo>
                        <a:lnTo>
                          <a:pt x="232" y="399"/>
                        </a:lnTo>
                        <a:lnTo>
                          <a:pt x="232" y="401"/>
                        </a:lnTo>
                        <a:lnTo>
                          <a:pt x="232" y="403"/>
                        </a:lnTo>
                        <a:lnTo>
                          <a:pt x="232" y="405"/>
                        </a:lnTo>
                        <a:lnTo>
                          <a:pt x="234" y="405"/>
                        </a:lnTo>
                        <a:lnTo>
                          <a:pt x="234" y="407"/>
                        </a:lnTo>
                        <a:lnTo>
                          <a:pt x="232" y="407"/>
                        </a:lnTo>
                        <a:lnTo>
                          <a:pt x="232" y="409"/>
                        </a:lnTo>
                        <a:lnTo>
                          <a:pt x="232" y="411"/>
                        </a:lnTo>
                        <a:lnTo>
                          <a:pt x="230" y="411"/>
                        </a:lnTo>
                        <a:lnTo>
                          <a:pt x="230" y="413"/>
                        </a:lnTo>
                        <a:lnTo>
                          <a:pt x="229" y="413"/>
                        </a:lnTo>
                        <a:lnTo>
                          <a:pt x="227" y="413"/>
                        </a:lnTo>
                        <a:lnTo>
                          <a:pt x="227" y="415"/>
                        </a:lnTo>
                        <a:lnTo>
                          <a:pt x="225" y="415"/>
                        </a:lnTo>
                        <a:lnTo>
                          <a:pt x="225" y="417"/>
                        </a:lnTo>
                        <a:lnTo>
                          <a:pt x="225" y="419"/>
                        </a:lnTo>
                        <a:lnTo>
                          <a:pt x="225" y="420"/>
                        </a:lnTo>
                        <a:lnTo>
                          <a:pt x="225" y="422"/>
                        </a:lnTo>
                        <a:lnTo>
                          <a:pt x="225" y="424"/>
                        </a:lnTo>
                        <a:lnTo>
                          <a:pt x="223" y="424"/>
                        </a:lnTo>
                        <a:lnTo>
                          <a:pt x="223" y="426"/>
                        </a:lnTo>
                        <a:lnTo>
                          <a:pt x="223" y="428"/>
                        </a:lnTo>
                        <a:lnTo>
                          <a:pt x="221" y="428"/>
                        </a:lnTo>
                        <a:lnTo>
                          <a:pt x="221" y="430"/>
                        </a:lnTo>
                        <a:lnTo>
                          <a:pt x="219" y="432"/>
                        </a:lnTo>
                        <a:lnTo>
                          <a:pt x="219" y="434"/>
                        </a:lnTo>
                        <a:lnTo>
                          <a:pt x="217" y="434"/>
                        </a:lnTo>
                        <a:lnTo>
                          <a:pt x="217" y="436"/>
                        </a:lnTo>
                        <a:lnTo>
                          <a:pt x="217" y="438"/>
                        </a:lnTo>
                        <a:lnTo>
                          <a:pt x="215" y="438"/>
                        </a:lnTo>
                        <a:lnTo>
                          <a:pt x="215" y="440"/>
                        </a:lnTo>
                        <a:lnTo>
                          <a:pt x="213" y="440"/>
                        </a:lnTo>
                        <a:lnTo>
                          <a:pt x="213" y="442"/>
                        </a:lnTo>
                        <a:lnTo>
                          <a:pt x="211" y="442"/>
                        </a:lnTo>
                        <a:lnTo>
                          <a:pt x="211" y="440"/>
                        </a:lnTo>
                        <a:lnTo>
                          <a:pt x="209" y="440"/>
                        </a:lnTo>
                        <a:lnTo>
                          <a:pt x="209" y="442"/>
                        </a:lnTo>
                        <a:lnTo>
                          <a:pt x="207" y="442"/>
                        </a:lnTo>
                        <a:lnTo>
                          <a:pt x="207" y="444"/>
                        </a:lnTo>
                        <a:lnTo>
                          <a:pt x="207" y="445"/>
                        </a:lnTo>
                        <a:lnTo>
                          <a:pt x="205" y="445"/>
                        </a:lnTo>
                        <a:lnTo>
                          <a:pt x="205" y="447"/>
                        </a:lnTo>
                        <a:lnTo>
                          <a:pt x="207" y="447"/>
                        </a:lnTo>
                        <a:lnTo>
                          <a:pt x="205" y="447"/>
                        </a:lnTo>
                        <a:lnTo>
                          <a:pt x="205" y="449"/>
                        </a:lnTo>
                        <a:lnTo>
                          <a:pt x="205" y="451"/>
                        </a:lnTo>
                        <a:lnTo>
                          <a:pt x="205" y="453"/>
                        </a:lnTo>
                        <a:lnTo>
                          <a:pt x="205" y="455"/>
                        </a:lnTo>
                        <a:lnTo>
                          <a:pt x="204" y="455"/>
                        </a:lnTo>
                        <a:lnTo>
                          <a:pt x="204" y="457"/>
                        </a:lnTo>
                        <a:lnTo>
                          <a:pt x="202" y="457"/>
                        </a:lnTo>
                        <a:lnTo>
                          <a:pt x="200" y="457"/>
                        </a:lnTo>
                        <a:lnTo>
                          <a:pt x="198" y="457"/>
                        </a:lnTo>
                        <a:lnTo>
                          <a:pt x="198" y="455"/>
                        </a:lnTo>
                        <a:lnTo>
                          <a:pt x="196" y="455"/>
                        </a:lnTo>
                        <a:lnTo>
                          <a:pt x="194" y="455"/>
                        </a:lnTo>
                        <a:lnTo>
                          <a:pt x="194" y="457"/>
                        </a:lnTo>
                        <a:lnTo>
                          <a:pt x="194" y="459"/>
                        </a:lnTo>
                        <a:lnTo>
                          <a:pt x="192" y="459"/>
                        </a:lnTo>
                        <a:lnTo>
                          <a:pt x="192" y="461"/>
                        </a:lnTo>
                        <a:lnTo>
                          <a:pt x="192" y="463"/>
                        </a:lnTo>
                        <a:lnTo>
                          <a:pt x="192" y="465"/>
                        </a:lnTo>
                        <a:lnTo>
                          <a:pt x="190" y="465"/>
                        </a:lnTo>
                        <a:lnTo>
                          <a:pt x="190" y="467"/>
                        </a:lnTo>
                        <a:lnTo>
                          <a:pt x="190" y="468"/>
                        </a:lnTo>
                        <a:lnTo>
                          <a:pt x="190" y="470"/>
                        </a:lnTo>
                        <a:lnTo>
                          <a:pt x="188" y="470"/>
                        </a:lnTo>
                        <a:lnTo>
                          <a:pt x="188" y="472"/>
                        </a:lnTo>
                        <a:lnTo>
                          <a:pt x="190" y="472"/>
                        </a:lnTo>
                        <a:lnTo>
                          <a:pt x="190" y="474"/>
                        </a:lnTo>
                        <a:lnTo>
                          <a:pt x="192" y="474"/>
                        </a:lnTo>
                        <a:lnTo>
                          <a:pt x="192" y="476"/>
                        </a:lnTo>
                        <a:lnTo>
                          <a:pt x="192" y="478"/>
                        </a:lnTo>
                        <a:lnTo>
                          <a:pt x="192" y="480"/>
                        </a:lnTo>
                        <a:lnTo>
                          <a:pt x="192" y="482"/>
                        </a:lnTo>
                        <a:lnTo>
                          <a:pt x="192" y="484"/>
                        </a:lnTo>
                        <a:lnTo>
                          <a:pt x="194" y="484"/>
                        </a:lnTo>
                        <a:lnTo>
                          <a:pt x="194" y="486"/>
                        </a:lnTo>
                        <a:lnTo>
                          <a:pt x="192" y="486"/>
                        </a:lnTo>
                        <a:lnTo>
                          <a:pt x="192" y="488"/>
                        </a:lnTo>
                        <a:lnTo>
                          <a:pt x="192" y="490"/>
                        </a:lnTo>
                        <a:lnTo>
                          <a:pt x="192" y="492"/>
                        </a:lnTo>
                        <a:lnTo>
                          <a:pt x="190" y="492"/>
                        </a:lnTo>
                        <a:lnTo>
                          <a:pt x="190" y="493"/>
                        </a:lnTo>
                        <a:lnTo>
                          <a:pt x="190" y="495"/>
                        </a:lnTo>
                        <a:lnTo>
                          <a:pt x="190" y="497"/>
                        </a:lnTo>
                        <a:lnTo>
                          <a:pt x="188" y="497"/>
                        </a:lnTo>
                        <a:lnTo>
                          <a:pt x="186" y="499"/>
                        </a:lnTo>
                        <a:lnTo>
                          <a:pt x="186" y="501"/>
                        </a:lnTo>
                        <a:lnTo>
                          <a:pt x="186" y="503"/>
                        </a:lnTo>
                        <a:lnTo>
                          <a:pt x="186" y="505"/>
                        </a:lnTo>
                        <a:lnTo>
                          <a:pt x="186" y="507"/>
                        </a:lnTo>
                        <a:lnTo>
                          <a:pt x="186" y="509"/>
                        </a:lnTo>
                        <a:lnTo>
                          <a:pt x="188" y="509"/>
                        </a:lnTo>
                        <a:lnTo>
                          <a:pt x="188" y="511"/>
                        </a:lnTo>
                        <a:lnTo>
                          <a:pt x="188" y="513"/>
                        </a:lnTo>
                        <a:lnTo>
                          <a:pt x="188" y="515"/>
                        </a:lnTo>
                        <a:lnTo>
                          <a:pt x="188" y="516"/>
                        </a:lnTo>
                        <a:lnTo>
                          <a:pt x="188" y="518"/>
                        </a:lnTo>
                        <a:lnTo>
                          <a:pt x="188" y="520"/>
                        </a:lnTo>
                        <a:lnTo>
                          <a:pt x="190" y="520"/>
                        </a:lnTo>
                        <a:lnTo>
                          <a:pt x="190" y="522"/>
                        </a:lnTo>
                        <a:lnTo>
                          <a:pt x="190" y="524"/>
                        </a:lnTo>
                        <a:lnTo>
                          <a:pt x="190" y="526"/>
                        </a:lnTo>
                        <a:lnTo>
                          <a:pt x="190" y="528"/>
                        </a:lnTo>
                        <a:lnTo>
                          <a:pt x="188" y="528"/>
                        </a:lnTo>
                        <a:lnTo>
                          <a:pt x="188" y="530"/>
                        </a:lnTo>
                        <a:lnTo>
                          <a:pt x="188" y="532"/>
                        </a:lnTo>
                        <a:lnTo>
                          <a:pt x="188" y="534"/>
                        </a:lnTo>
                        <a:lnTo>
                          <a:pt x="186" y="534"/>
                        </a:lnTo>
                        <a:lnTo>
                          <a:pt x="184" y="534"/>
                        </a:lnTo>
                        <a:lnTo>
                          <a:pt x="184" y="536"/>
                        </a:lnTo>
                        <a:lnTo>
                          <a:pt x="184" y="538"/>
                        </a:lnTo>
                        <a:lnTo>
                          <a:pt x="184" y="540"/>
                        </a:lnTo>
                        <a:lnTo>
                          <a:pt x="186" y="540"/>
                        </a:lnTo>
                        <a:lnTo>
                          <a:pt x="186" y="541"/>
                        </a:lnTo>
                        <a:lnTo>
                          <a:pt x="188" y="541"/>
                        </a:lnTo>
                        <a:lnTo>
                          <a:pt x="188" y="543"/>
                        </a:lnTo>
                        <a:lnTo>
                          <a:pt x="188" y="545"/>
                        </a:lnTo>
                        <a:lnTo>
                          <a:pt x="190" y="545"/>
                        </a:lnTo>
                        <a:lnTo>
                          <a:pt x="190" y="547"/>
                        </a:lnTo>
                        <a:lnTo>
                          <a:pt x="190" y="549"/>
                        </a:lnTo>
                        <a:lnTo>
                          <a:pt x="190" y="551"/>
                        </a:lnTo>
                        <a:lnTo>
                          <a:pt x="190" y="553"/>
                        </a:lnTo>
                        <a:lnTo>
                          <a:pt x="192" y="553"/>
                        </a:lnTo>
                        <a:lnTo>
                          <a:pt x="192" y="555"/>
                        </a:lnTo>
                        <a:lnTo>
                          <a:pt x="192" y="557"/>
                        </a:lnTo>
                        <a:lnTo>
                          <a:pt x="194" y="557"/>
                        </a:lnTo>
                        <a:lnTo>
                          <a:pt x="194" y="559"/>
                        </a:lnTo>
                        <a:lnTo>
                          <a:pt x="192" y="559"/>
                        </a:lnTo>
                        <a:lnTo>
                          <a:pt x="194" y="559"/>
                        </a:lnTo>
                        <a:lnTo>
                          <a:pt x="194" y="561"/>
                        </a:lnTo>
                        <a:lnTo>
                          <a:pt x="192" y="561"/>
                        </a:lnTo>
                        <a:lnTo>
                          <a:pt x="192" y="563"/>
                        </a:lnTo>
                        <a:lnTo>
                          <a:pt x="190" y="563"/>
                        </a:lnTo>
                        <a:lnTo>
                          <a:pt x="188" y="563"/>
                        </a:lnTo>
                        <a:lnTo>
                          <a:pt x="186" y="563"/>
                        </a:lnTo>
                        <a:lnTo>
                          <a:pt x="184" y="564"/>
                        </a:lnTo>
                        <a:lnTo>
                          <a:pt x="182" y="564"/>
                        </a:lnTo>
                        <a:lnTo>
                          <a:pt x="181" y="564"/>
                        </a:lnTo>
                        <a:lnTo>
                          <a:pt x="181" y="566"/>
                        </a:lnTo>
                        <a:lnTo>
                          <a:pt x="181" y="568"/>
                        </a:lnTo>
                        <a:lnTo>
                          <a:pt x="179" y="568"/>
                        </a:lnTo>
                        <a:lnTo>
                          <a:pt x="179" y="570"/>
                        </a:lnTo>
                        <a:lnTo>
                          <a:pt x="179" y="572"/>
                        </a:lnTo>
                        <a:lnTo>
                          <a:pt x="179" y="574"/>
                        </a:lnTo>
                        <a:lnTo>
                          <a:pt x="177" y="574"/>
                        </a:lnTo>
                        <a:lnTo>
                          <a:pt x="177" y="576"/>
                        </a:lnTo>
                        <a:lnTo>
                          <a:pt x="179" y="576"/>
                        </a:lnTo>
                        <a:lnTo>
                          <a:pt x="179" y="578"/>
                        </a:lnTo>
                        <a:lnTo>
                          <a:pt x="177" y="578"/>
                        </a:lnTo>
                        <a:lnTo>
                          <a:pt x="175" y="578"/>
                        </a:lnTo>
                        <a:lnTo>
                          <a:pt x="175" y="580"/>
                        </a:lnTo>
                        <a:lnTo>
                          <a:pt x="175" y="578"/>
                        </a:lnTo>
                        <a:lnTo>
                          <a:pt x="173" y="578"/>
                        </a:lnTo>
                        <a:lnTo>
                          <a:pt x="173" y="580"/>
                        </a:lnTo>
                        <a:lnTo>
                          <a:pt x="173" y="582"/>
                        </a:lnTo>
                        <a:lnTo>
                          <a:pt x="171" y="582"/>
                        </a:lnTo>
                        <a:lnTo>
                          <a:pt x="169" y="582"/>
                        </a:lnTo>
                        <a:lnTo>
                          <a:pt x="169" y="584"/>
                        </a:lnTo>
                        <a:lnTo>
                          <a:pt x="167" y="586"/>
                        </a:lnTo>
                        <a:lnTo>
                          <a:pt x="167" y="588"/>
                        </a:lnTo>
                        <a:lnTo>
                          <a:pt x="167" y="589"/>
                        </a:lnTo>
                        <a:lnTo>
                          <a:pt x="165" y="589"/>
                        </a:lnTo>
                        <a:lnTo>
                          <a:pt x="165" y="591"/>
                        </a:lnTo>
                        <a:lnTo>
                          <a:pt x="165" y="593"/>
                        </a:lnTo>
                        <a:lnTo>
                          <a:pt x="165" y="595"/>
                        </a:lnTo>
                        <a:lnTo>
                          <a:pt x="163" y="595"/>
                        </a:lnTo>
                        <a:lnTo>
                          <a:pt x="163" y="597"/>
                        </a:lnTo>
                        <a:lnTo>
                          <a:pt x="161" y="597"/>
                        </a:lnTo>
                        <a:lnTo>
                          <a:pt x="161" y="599"/>
                        </a:lnTo>
                        <a:lnTo>
                          <a:pt x="159" y="599"/>
                        </a:lnTo>
                        <a:lnTo>
                          <a:pt x="159" y="601"/>
                        </a:lnTo>
                        <a:lnTo>
                          <a:pt x="157" y="601"/>
                        </a:lnTo>
                        <a:lnTo>
                          <a:pt x="157" y="603"/>
                        </a:lnTo>
                        <a:lnTo>
                          <a:pt x="157" y="605"/>
                        </a:lnTo>
                        <a:lnTo>
                          <a:pt x="157" y="607"/>
                        </a:lnTo>
                        <a:lnTo>
                          <a:pt x="159" y="607"/>
                        </a:lnTo>
                        <a:lnTo>
                          <a:pt x="159" y="609"/>
                        </a:lnTo>
                        <a:lnTo>
                          <a:pt x="159" y="611"/>
                        </a:lnTo>
                        <a:lnTo>
                          <a:pt x="157" y="611"/>
                        </a:lnTo>
                        <a:lnTo>
                          <a:pt x="157" y="613"/>
                        </a:lnTo>
                        <a:lnTo>
                          <a:pt x="159" y="613"/>
                        </a:lnTo>
                        <a:lnTo>
                          <a:pt x="159" y="614"/>
                        </a:lnTo>
                        <a:lnTo>
                          <a:pt x="157" y="614"/>
                        </a:lnTo>
                        <a:lnTo>
                          <a:pt x="159" y="614"/>
                        </a:lnTo>
                        <a:lnTo>
                          <a:pt x="159" y="616"/>
                        </a:lnTo>
                        <a:lnTo>
                          <a:pt x="161" y="616"/>
                        </a:lnTo>
                        <a:lnTo>
                          <a:pt x="161" y="618"/>
                        </a:lnTo>
                        <a:lnTo>
                          <a:pt x="163" y="618"/>
                        </a:lnTo>
                        <a:lnTo>
                          <a:pt x="163" y="620"/>
                        </a:lnTo>
                        <a:lnTo>
                          <a:pt x="165" y="620"/>
                        </a:lnTo>
                        <a:lnTo>
                          <a:pt x="165" y="622"/>
                        </a:lnTo>
                        <a:lnTo>
                          <a:pt x="167" y="622"/>
                        </a:lnTo>
                        <a:lnTo>
                          <a:pt x="165" y="622"/>
                        </a:lnTo>
                        <a:lnTo>
                          <a:pt x="165" y="624"/>
                        </a:lnTo>
                        <a:lnTo>
                          <a:pt x="167" y="624"/>
                        </a:lnTo>
                        <a:lnTo>
                          <a:pt x="167" y="626"/>
                        </a:lnTo>
                        <a:lnTo>
                          <a:pt x="165" y="626"/>
                        </a:lnTo>
                        <a:lnTo>
                          <a:pt x="165" y="624"/>
                        </a:lnTo>
                        <a:lnTo>
                          <a:pt x="163" y="624"/>
                        </a:lnTo>
                        <a:lnTo>
                          <a:pt x="161" y="624"/>
                        </a:lnTo>
                        <a:lnTo>
                          <a:pt x="161" y="626"/>
                        </a:lnTo>
                        <a:lnTo>
                          <a:pt x="159" y="626"/>
                        </a:lnTo>
                        <a:lnTo>
                          <a:pt x="159" y="628"/>
                        </a:lnTo>
                        <a:lnTo>
                          <a:pt x="159" y="626"/>
                        </a:lnTo>
                        <a:lnTo>
                          <a:pt x="159" y="628"/>
                        </a:lnTo>
                        <a:lnTo>
                          <a:pt x="157" y="628"/>
                        </a:lnTo>
                        <a:lnTo>
                          <a:pt x="157" y="630"/>
                        </a:lnTo>
                        <a:lnTo>
                          <a:pt x="156" y="630"/>
                        </a:lnTo>
                        <a:lnTo>
                          <a:pt x="157" y="630"/>
                        </a:lnTo>
                        <a:lnTo>
                          <a:pt x="156" y="630"/>
                        </a:lnTo>
                        <a:lnTo>
                          <a:pt x="154" y="630"/>
                        </a:lnTo>
                        <a:lnTo>
                          <a:pt x="152" y="630"/>
                        </a:lnTo>
                        <a:lnTo>
                          <a:pt x="150" y="630"/>
                        </a:lnTo>
                        <a:lnTo>
                          <a:pt x="150" y="632"/>
                        </a:lnTo>
                        <a:lnTo>
                          <a:pt x="150" y="634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4" y="636"/>
                        </a:lnTo>
                        <a:lnTo>
                          <a:pt x="154" y="634"/>
                        </a:lnTo>
                        <a:lnTo>
                          <a:pt x="154" y="636"/>
                        </a:lnTo>
                        <a:lnTo>
                          <a:pt x="156" y="636"/>
                        </a:lnTo>
                        <a:lnTo>
                          <a:pt x="156" y="637"/>
                        </a:lnTo>
                        <a:lnTo>
                          <a:pt x="156" y="636"/>
                        </a:lnTo>
                        <a:lnTo>
                          <a:pt x="156" y="637"/>
                        </a:lnTo>
                        <a:lnTo>
                          <a:pt x="157" y="637"/>
                        </a:lnTo>
                        <a:lnTo>
                          <a:pt x="157" y="639"/>
                        </a:lnTo>
                        <a:lnTo>
                          <a:pt x="159" y="639"/>
                        </a:lnTo>
                        <a:lnTo>
                          <a:pt x="161" y="639"/>
                        </a:lnTo>
                        <a:lnTo>
                          <a:pt x="161" y="637"/>
                        </a:lnTo>
                        <a:lnTo>
                          <a:pt x="163" y="637"/>
                        </a:lnTo>
                        <a:lnTo>
                          <a:pt x="165" y="637"/>
                        </a:lnTo>
                        <a:lnTo>
                          <a:pt x="167" y="637"/>
                        </a:lnTo>
                        <a:lnTo>
                          <a:pt x="169" y="637"/>
                        </a:lnTo>
                        <a:lnTo>
                          <a:pt x="171" y="637"/>
                        </a:lnTo>
                        <a:lnTo>
                          <a:pt x="173" y="637"/>
                        </a:lnTo>
                        <a:lnTo>
                          <a:pt x="173" y="639"/>
                        </a:lnTo>
                        <a:lnTo>
                          <a:pt x="175" y="639"/>
                        </a:lnTo>
                        <a:lnTo>
                          <a:pt x="177" y="639"/>
                        </a:lnTo>
                        <a:lnTo>
                          <a:pt x="177" y="641"/>
                        </a:lnTo>
                        <a:lnTo>
                          <a:pt x="179" y="643"/>
                        </a:lnTo>
                        <a:lnTo>
                          <a:pt x="179" y="645"/>
                        </a:lnTo>
                        <a:lnTo>
                          <a:pt x="177" y="645"/>
                        </a:lnTo>
                        <a:lnTo>
                          <a:pt x="177" y="647"/>
                        </a:lnTo>
                        <a:lnTo>
                          <a:pt x="175" y="647"/>
                        </a:lnTo>
                        <a:lnTo>
                          <a:pt x="175" y="649"/>
                        </a:lnTo>
                        <a:lnTo>
                          <a:pt x="175" y="651"/>
                        </a:lnTo>
                        <a:lnTo>
                          <a:pt x="173" y="651"/>
                        </a:lnTo>
                        <a:lnTo>
                          <a:pt x="173" y="653"/>
                        </a:lnTo>
                        <a:lnTo>
                          <a:pt x="173" y="655"/>
                        </a:lnTo>
                        <a:lnTo>
                          <a:pt x="171" y="655"/>
                        </a:lnTo>
                        <a:lnTo>
                          <a:pt x="171" y="657"/>
                        </a:lnTo>
                        <a:lnTo>
                          <a:pt x="169" y="657"/>
                        </a:lnTo>
                        <a:lnTo>
                          <a:pt x="169" y="659"/>
                        </a:lnTo>
                        <a:lnTo>
                          <a:pt x="167" y="659"/>
                        </a:lnTo>
                        <a:lnTo>
                          <a:pt x="167" y="661"/>
                        </a:lnTo>
                        <a:lnTo>
                          <a:pt x="165" y="661"/>
                        </a:lnTo>
                        <a:lnTo>
                          <a:pt x="165" y="662"/>
                        </a:lnTo>
                        <a:lnTo>
                          <a:pt x="163" y="662"/>
                        </a:lnTo>
                        <a:lnTo>
                          <a:pt x="163" y="664"/>
                        </a:lnTo>
                        <a:lnTo>
                          <a:pt x="163" y="662"/>
                        </a:lnTo>
                        <a:lnTo>
                          <a:pt x="165" y="662"/>
                        </a:lnTo>
                        <a:lnTo>
                          <a:pt x="167" y="662"/>
                        </a:lnTo>
                        <a:lnTo>
                          <a:pt x="169" y="662"/>
                        </a:lnTo>
                        <a:lnTo>
                          <a:pt x="171" y="662"/>
                        </a:lnTo>
                        <a:lnTo>
                          <a:pt x="173" y="662"/>
                        </a:lnTo>
                        <a:lnTo>
                          <a:pt x="175" y="662"/>
                        </a:lnTo>
                        <a:lnTo>
                          <a:pt x="175" y="664"/>
                        </a:lnTo>
                        <a:lnTo>
                          <a:pt x="177" y="664"/>
                        </a:lnTo>
                        <a:lnTo>
                          <a:pt x="177" y="666"/>
                        </a:lnTo>
                        <a:lnTo>
                          <a:pt x="177" y="668"/>
                        </a:lnTo>
                        <a:lnTo>
                          <a:pt x="179" y="668"/>
                        </a:lnTo>
                        <a:lnTo>
                          <a:pt x="181" y="668"/>
                        </a:lnTo>
                        <a:lnTo>
                          <a:pt x="182" y="668"/>
                        </a:lnTo>
                        <a:lnTo>
                          <a:pt x="182" y="670"/>
                        </a:lnTo>
                        <a:lnTo>
                          <a:pt x="181" y="670"/>
                        </a:lnTo>
                        <a:lnTo>
                          <a:pt x="181" y="672"/>
                        </a:lnTo>
                        <a:lnTo>
                          <a:pt x="182" y="672"/>
                        </a:lnTo>
                        <a:lnTo>
                          <a:pt x="182" y="674"/>
                        </a:lnTo>
                        <a:lnTo>
                          <a:pt x="184" y="674"/>
                        </a:lnTo>
                        <a:lnTo>
                          <a:pt x="186" y="674"/>
                        </a:lnTo>
                        <a:lnTo>
                          <a:pt x="186" y="672"/>
                        </a:lnTo>
                        <a:lnTo>
                          <a:pt x="188" y="672"/>
                        </a:lnTo>
                        <a:lnTo>
                          <a:pt x="188" y="670"/>
                        </a:lnTo>
                        <a:lnTo>
                          <a:pt x="188" y="668"/>
                        </a:lnTo>
                        <a:lnTo>
                          <a:pt x="190" y="668"/>
                        </a:lnTo>
                        <a:lnTo>
                          <a:pt x="192" y="668"/>
                        </a:lnTo>
                        <a:lnTo>
                          <a:pt x="194" y="668"/>
                        </a:lnTo>
                        <a:lnTo>
                          <a:pt x="196" y="668"/>
                        </a:lnTo>
                        <a:lnTo>
                          <a:pt x="194" y="668"/>
                        </a:lnTo>
                        <a:lnTo>
                          <a:pt x="194" y="666"/>
                        </a:lnTo>
                        <a:lnTo>
                          <a:pt x="196" y="666"/>
                        </a:lnTo>
                        <a:lnTo>
                          <a:pt x="198" y="666"/>
                        </a:lnTo>
                        <a:lnTo>
                          <a:pt x="198" y="664"/>
                        </a:lnTo>
                        <a:lnTo>
                          <a:pt x="200" y="664"/>
                        </a:lnTo>
                        <a:lnTo>
                          <a:pt x="200" y="662"/>
                        </a:lnTo>
                        <a:lnTo>
                          <a:pt x="200" y="661"/>
                        </a:lnTo>
                        <a:lnTo>
                          <a:pt x="200" y="659"/>
                        </a:lnTo>
                        <a:lnTo>
                          <a:pt x="198" y="659"/>
                        </a:lnTo>
                        <a:lnTo>
                          <a:pt x="196" y="659"/>
                        </a:lnTo>
                        <a:lnTo>
                          <a:pt x="196" y="657"/>
                        </a:lnTo>
                        <a:lnTo>
                          <a:pt x="196" y="655"/>
                        </a:lnTo>
                        <a:lnTo>
                          <a:pt x="198" y="655"/>
                        </a:lnTo>
                        <a:lnTo>
                          <a:pt x="198" y="653"/>
                        </a:lnTo>
                        <a:lnTo>
                          <a:pt x="196" y="653"/>
                        </a:lnTo>
                        <a:lnTo>
                          <a:pt x="194" y="651"/>
                        </a:lnTo>
                        <a:lnTo>
                          <a:pt x="194" y="649"/>
                        </a:lnTo>
                        <a:lnTo>
                          <a:pt x="194" y="647"/>
                        </a:lnTo>
                        <a:lnTo>
                          <a:pt x="194" y="645"/>
                        </a:lnTo>
                        <a:lnTo>
                          <a:pt x="194" y="643"/>
                        </a:lnTo>
                        <a:lnTo>
                          <a:pt x="196" y="643"/>
                        </a:lnTo>
                        <a:lnTo>
                          <a:pt x="198" y="643"/>
                        </a:lnTo>
                        <a:lnTo>
                          <a:pt x="200" y="643"/>
                        </a:lnTo>
                        <a:lnTo>
                          <a:pt x="202" y="641"/>
                        </a:lnTo>
                        <a:lnTo>
                          <a:pt x="204" y="641"/>
                        </a:lnTo>
                        <a:lnTo>
                          <a:pt x="204" y="643"/>
                        </a:lnTo>
                        <a:lnTo>
                          <a:pt x="205" y="643"/>
                        </a:lnTo>
                        <a:lnTo>
                          <a:pt x="207" y="643"/>
                        </a:lnTo>
                        <a:lnTo>
                          <a:pt x="207" y="645"/>
                        </a:lnTo>
                        <a:lnTo>
                          <a:pt x="209" y="645"/>
                        </a:lnTo>
                        <a:lnTo>
                          <a:pt x="209" y="647"/>
                        </a:lnTo>
                        <a:lnTo>
                          <a:pt x="211" y="647"/>
                        </a:lnTo>
                        <a:lnTo>
                          <a:pt x="211" y="649"/>
                        </a:lnTo>
                        <a:lnTo>
                          <a:pt x="213" y="649"/>
                        </a:lnTo>
                        <a:lnTo>
                          <a:pt x="213" y="651"/>
                        </a:lnTo>
                        <a:lnTo>
                          <a:pt x="213" y="653"/>
                        </a:lnTo>
                        <a:lnTo>
                          <a:pt x="213" y="655"/>
                        </a:lnTo>
                        <a:lnTo>
                          <a:pt x="213" y="657"/>
                        </a:lnTo>
                        <a:lnTo>
                          <a:pt x="211" y="657"/>
                        </a:lnTo>
                        <a:lnTo>
                          <a:pt x="211" y="659"/>
                        </a:lnTo>
                        <a:lnTo>
                          <a:pt x="211" y="661"/>
                        </a:lnTo>
                        <a:lnTo>
                          <a:pt x="211" y="662"/>
                        </a:lnTo>
                        <a:lnTo>
                          <a:pt x="211" y="664"/>
                        </a:lnTo>
                        <a:lnTo>
                          <a:pt x="211" y="666"/>
                        </a:lnTo>
                        <a:lnTo>
                          <a:pt x="211" y="668"/>
                        </a:lnTo>
                        <a:lnTo>
                          <a:pt x="211" y="670"/>
                        </a:lnTo>
                        <a:lnTo>
                          <a:pt x="211" y="672"/>
                        </a:lnTo>
                        <a:lnTo>
                          <a:pt x="211" y="674"/>
                        </a:lnTo>
                        <a:lnTo>
                          <a:pt x="211" y="676"/>
                        </a:lnTo>
                        <a:lnTo>
                          <a:pt x="211" y="678"/>
                        </a:lnTo>
                        <a:lnTo>
                          <a:pt x="209" y="678"/>
                        </a:lnTo>
                        <a:lnTo>
                          <a:pt x="207" y="680"/>
                        </a:lnTo>
                        <a:lnTo>
                          <a:pt x="207" y="682"/>
                        </a:lnTo>
                        <a:lnTo>
                          <a:pt x="207" y="684"/>
                        </a:lnTo>
                        <a:lnTo>
                          <a:pt x="207" y="685"/>
                        </a:lnTo>
                        <a:lnTo>
                          <a:pt x="205" y="685"/>
                        </a:lnTo>
                        <a:lnTo>
                          <a:pt x="205" y="687"/>
                        </a:lnTo>
                        <a:lnTo>
                          <a:pt x="207" y="687"/>
                        </a:lnTo>
                        <a:lnTo>
                          <a:pt x="207" y="689"/>
                        </a:lnTo>
                        <a:lnTo>
                          <a:pt x="207" y="691"/>
                        </a:lnTo>
                        <a:lnTo>
                          <a:pt x="205" y="691"/>
                        </a:lnTo>
                        <a:lnTo>
                          <a:pt x="205" y="693"/>
                        </a:lnTo>
                        <a:lnTo>
                          <a:pt x="204" y="693"/>
                        </a:lnTo>
                        <a:lnTo>
                          <a:pt x="204" y="695"/>
                        </a:lnTo>
                        <a:lnTo>
                          <a:pt x="202" y="695"/>
                        </a:lnTo>
                        <a:lnTo>
                          <a:pt x="200" y="695"/>
                        </a:lnTo>
                        <a:lnTo>
                          <a:pt x="200" y="697"/>
                        </a:lnTo>
                        <a:lnTo>
                          <a:pt x="198" y="697"/>
                        </a:lnTo>
                        <a:lnTo>
                          <a:pt x="198" y="699"/>
                        </a:lnTo>
                        <a:lnTo>
                          <a:pt x="198" y="701"/>
                        </a:lnTo>
                        <a:lnTo>
                          <a:pt x="198" y="703"/>
                        </a:lnTo>
                        <a:lnTo>
                          <a:pt x="198" y="705"/>
                        </a:lnTo>
                        <a:lnTo>
                          <a:pt x="196" y="705"/>
                        </a:lnTo>
                        <a:lnTo>
                          <a:pt x="196" y="707"/>
                        </a:lnTo>
                        <a:lnTo>
                          <a:pt x="196" y="709"/>
                        </a:lnTo>
                        <a:lnTo>
                          <a:pt x="194" y="709"/>
                        </a:lnTo>
                        <a:lnTo>
                          <a:pt x="194" y="710"/>
                        </a:lnTo>
                        <a:lnTo>
                          <a:pt x="194" y="712"/>
                        </a:lnTo>
                        <a:lnTo>
                          <a:pt x="192" y="712"/>
                        </a:lnTo>
                        <a:lnTo>
                          <a:pt x="192" y="714"/>
                        </a:lnTo>
                        <a:lnTo>
                          <a:pt x="194" y="714"/>
                        </a:lnTo>
                        <a:lnTo>
                          <a:pt x="194" y="716"/>
                        </a:lnTo>
                        <a:lnTo>
                          <a:pt x="192" y="716"/>
                        </a:lnTo>
                        <a:lnTo>
                          <a:pt x="190" y="716"/>
                        </a:lnTo>
                        <a:lnTo>
                          <a:pt x="190" y="718"/>
                        </a:lnTo>
                        <a:lnTo>
                          <a:pt x="190" y="720"/>
                        </a:lnTo>
                        <a:lnTo>
                          <a:pt x="188" y="720"/>
                        </a:lnTo>
                        <a:lnTo>
                          <a:pt x="188" y="722"/>
                        </a:lnTo>
                        <a:lnTo>
                          <a:pt x="188" y="724"/>
                        </a:lnTo>
                        <a:lnTo>
                          <a:pt x="188" y="726"/>
                        </a:lnTo>
                        <a:lnTo>
                          <a:pt x="188" y="728"/>
                        </a:lnTo>
                        <a:lnTo>
                          <a:pt x="190" y="728"/>
                        </a:lnTo>
                        <a:lnTo>
                          <a:pt x="192" y="728"/>
                        </a:lnTo>
                        <a:lnTo>
                          <a:pt x="192" y="730"/>
                        </a:lnTo>
                        <a:lnTo>
                          <a:pt x="194" y="730"/>
                        </a:lnTo>
                        <a:lnTo>
                          <a:pt x="194" y="732"/>
                        </a:lnTo>
                        <a:lnTo>
                          <a:pt x="194" y="733"/>
                        </a:lnTo>
                        <a:lnTo>
                          <a:pt x="194" y="735"/>
                        </a:lnTo>
                        <a:lnTo>
                          <a:pt x="196" y="735"/>
                        </a:lnTo>
                        <a:lnTo>
                          <a:pt x="198" y="735"/>
                        </a:lnTo>
                        <a:lnTo>
                          <a:pt x="198" y="733"/>
                        </a:lnTo>
                        <a:lnTo>
                          <a:pt x="200" y="735"/>
                        </a:lnTo>
                        <a:lnTo>
                          <a:pt x="202" y="735"/>
                        </a:lnTo>
                        <a:lnTo>
                          <a:pt x="204" y="737"/>
                        </a:lnTo>
                        <a:lnTo>
                          <a:pt x="204" y="739"/>
                        </a:lnTo>
                        <a:lnTo>
                          <a:pt x="204" y="741"/>
                        </a:lnTo>
                        <a:lnTo>
                          <a:pt x="204" y="743"/>
                        </a:lnTo>
                        <a:lnTo>
                          <a:pt x="205" y="743"/>
                        </a:lnTo>
                        <a:lnTo>
                          <a:pt x="205" y="745"/>
                        </a:lnTo>
                        <a:lnTo>
                          <a:pt x="205" y="747"/>
                        </a:lnTo>
                        <a:lnTo>
                          <a:pt x="205" y="749"/>
                        </a:lnTo>
                        <a:lnTo>
                          <a:pt x="205" y="751"/>
                        </a:lnTo>
                        <a:lnTo>
                          <a:pt x="204" y="751"/>
                        </a:lnTo>
                        <a:lnTo>
                          <a:pt x="204" y="753"/>
                        </a:lnTo>
                        <a:lnTo>
                          <a:pt x="205" y="753"/>
                        </a:lnTo>
                        <a:lnTo>
                          <a:pt x="205" y="755"/>
                        </a:lnTo>
                        <a:lnTo>
                          <a:pt x="205" y="757"/>
                        </a:lnTo>
                        <a:lnTo>
                          <a:pt x="205" y="758"/>
                        </a:lnTo>
                        <a:lnTo>
                          <a:pt x="207" y="760"/>
                        </a:lnTo>
                        <a:lnTo>
                          <a:pt x="205" y="760"/>
                        </a:lnTo>
                        <a:lnTo>
                          <a:pt x="205" y="762"/>
                        </a:lnTo>
                        <a:lnTo>
                          <a:pt x="207" y="762"/>
                        </a:lnTo>
                        <a:lnTo>
                          <a:pt x="207" y="760"/>
                        </a:lnTo>
                        <a:lnTo>
                          <a:pt x="209" y="760"/>
                        </a:lnTo>
                        <a:lnTo>
                          <a:pt x="211" y="760"/>
                        </a:lnTo>
                        <a:lnTo>
                          <a:pt x="213" y="760"/>
                        </a:lnTo>
                        <a:lnTo>
                          <a:pt x="215" y="760"/>
                        </a:lnTo>
                        <a:lnTo>
                          <a:pt x="215" y="758"/>
                        </a:lnTo>
                        <a:lnTo>
                          <a:pt x="215" y="760"/>
                        </a:lnTo>
                        <a:lnTo>
                          <a:pt x="217" y="760"/>
                        </a:lnTo>
                        <a:lnTo>
                          <a:pt x="217" y="762"/>
                        </a:lnTo>
                        <a:lnTo>
                          <a:pt x="219" y="762"/>
                        </a:lnTo>
                        <a:lnTo>
                          <a:pt x="219" y="760"/>
                        </a:lnTo>
                        <a:lnTo>
                          <a:pt x="221" y="760"/>
                        </a:lnTo>
                        <a:lnTo>
                          <a:pt x="221" y="762"/>
                        </a:lnTo>
                        <a:lnTo>
                          <a:pt x="223" y="762"/>
                        </a:lnTo>
                        <a:lnTo>
                          <a:pt x="223" y="764"/>
                        </a:lnTo>
                        <a:lnTo>
                          <a:pt x="223" y="766"/>
                        </a:lnTo>
                        <a:lnTo>
                          <a:pt x="225" y="766"/>
                        </a:lnTo>
                        <a:lnTo>
                          <a:pt x="225" y="768"/>
                        </a:lnTo>
                        <a:lnTo>
                          <a:pt x="225" y="770"/>
                        </a:lnTo>
                        <a:lnTo>
                          <a:pt x="227" y="770"/>
                        </a:lnTo>
                        <a:lnTo>
                          <a:pt x="227" y="768"/>
                        </a:lnTo>
                        <a:lnTo>
                          <a:pt x="229" y="768"/>
                        </a:lnTo>
                        <a:lnTo>
                          <a:pt x="229" y="766"/>
                        </a:lnTo>
                        <a:lnTo>
                          <a:pt x="229" y="768"/>
                        </a:lnTo>
                        <a:lnTo>
                          <a:pt x="230" y="768"/>
                        </a:lnTo>
                        <a:lnTo>
                          <a:pt x="229" y="768"/>
                        </a:lnTo>
                        <a:lnTo>
                          <a:pt x="230" y="768"/>
                        </a:lnTo>
                        <a:lnTo>
                          <a:pt x="230" y="770"/>
                        </a:lnTo>
                        <a:lnTo>
                          <a:pt x="230" y="772"/>
                        </a:lnTo>
                        <a:lnTo>
                          <a:pt x="230" y="774"/>
                        </a:lnTo>
                        <a:lnTo>
                          <a:pt x="230" y="776"/>
                        </a:lnTo>
                        <a:lnTo>
                          <a:pt x="230" y="778"/>
                        </a:lnTo>
                        <a:lnTo>
                          <a:pt x="230" y="780"/>
                        </a:lnTo>
                        <a:lnTo>
                          <a:pt x="230" y="781"/>
                        </a:lnTo>
                        <a:lnTo>
                          <a:pt x="230" y="783"/>
                        </a:lnTo>
                        <a:lnTo>
                          <a:pt x="229" y="783"/>
                        </a:lnTo>
                        <a:lnTo>
                          <a:pt x="227" y="783"/>
                        </a:lnTo>
                        <a:lnTo>
                          <a:pt x="227" y="785"/>
                        </a:lnTo>
                        <a:lnTo>
                          <a:pt x="225" y="785"/>
                        </a:lnTo>
                        <a:lnTo>
                          <a:pt x="223" y="785"/>
                        </a:lnTo>
                        <a:lnTo>
                          <a:pt x="225" y="785"/>
                        </a:lnTo>
                        <a:lnTo>
                          <a:pt x="225" y="787"/>
                        </a:lnTo>
                        <a:lnTo>
                          <a:pt x="223" y="787"/>
                        </a:lnTo>
                        <a:lnTo>
                          <a:pt x="223" y="789"/>
                        </a:lnTo>
                        <a:lnTo>
                          <a:pt x="223" y="791"/>
                        </a:lnTo>
                        <a:lnTo>
                          <a:pt x="223" y="789"/>
                        </a:lnTo>
                        <a:lnTo>
                          <a:pt x="221" y="791"/>
                        </a:lnTo>
                        <a:lnTo>
                          <a:pt x="221" y="789"/>
                        </a:lnTo>
                        <a:lnTo>
                          <a:pt x="221" y="791"/>
                        </a:lnTo>
                        <a:lnTo>
                          <a:pt x="219" y="791"/>
                        </a:lnTo>
                        <a:lnTo>
                          <a:pt x="219" y="789"/>
                        </a:lnTo>
                        <a:lnTo>
                          <a:pt x="217" y="789"/>
                        </a:lnTo>
                        <a:lnTo>
                          <a:pt x="217" y="791"/>
                        </a:lnTo>
                        <a:lnTo>
                          <a:pt x="217" y="789"/>
                        </a:lnTo>
                        <a:lnTo>
                          <a:pt x="217" y="791"/>
                        </a:lnTo>
                        <a:lnTo>
                          <a:pt x="215" y="791"/>
                        </a:lnTo>
                        <a:lnTo>
                          <a:pt x="215" y="789"/>
                        </a:lnTo>
                        <a:lnTo>
                          <a:pt x="215" y="791"/>
                        </a:lnTo>
                        <a:lnTo>
                          <a:pt x="213" y="791"/>
                        </a:lnTo>
                        <a:lnTo>
                          <a:pt x="213" y="793"/>
                        </a:lnTo>
                        <a:lnTo>
                          <a:pt x="211" y="793"/>
                        </a:lnTo>
                        <a:lnTo>
                          <a:pt x="211" y="795"/>
                        </a:lnTo>
                        <a:lnTo>
                          <a:pt x="211" y="797"/>
                        </a:lnTo>
                        <a:lnTo>
                          <a:pt x="211" y="799"/>
                        </a:lnTo>
                        <a:lnTo>
                          <a:pt x="211" y="801"/>
                        </a:lnTo>
                        <a:lnTo>
                          <a:pt x="209" y="801"/>
                        </a:lnTo>
                        <a:lnTo>
                          <a:pt x="211" y="801"/>
                        </a:lnTo>
                        <a:lnTo>
                          <a:pt x="209" y="801"/>
                        </a:lnTo>
                        <a:lnTo>
                          <a:pt x="211" y="803"/>
                        </a:lnTo>
                        <a:lnTo>
                          <a:pt x="209" y="803"/>
                        </a:lnTo>
                        <a:lnTo>
                          <a:pt x="211" y="805"/>
                        </a:lnTo>
                        <a:lnTo>
                          <a:pt x="211" y="806"/>
                        </a:lnTo>
                        <a:lnTo>
                          <a:pt x="211" y="808"/>
                        </a:lnTo>
                        <a:lnTo>
                          <a:pt x="213" y="808"/>
                        </a:lnTo>
                        <a:lnTo>
                          <a:pt x="211" y="810"/>
                        </a:lnTo>
                        <a:lnTo>
                          <a:pt x="211" y="812"/>
                        </a:lnTo>
                        <a:lnTo>
                          <a:pt x="211" y="814"/>
                        </a:lnTo>
                        <a:lnTo>
                          <a:pt x="213" y="814"/>
                        </a:lnTo>
                        <a:lnTo>
                          <a:pt x="213" y="816"/>
                        </a:lnTo>
                        <a:lnTo>
                          <a:pt x="211" y="816"/>
                        </a:lnTo>
                        <a:lnTo>
                          <a:pt x="211" y="818"/>
                        </a:lnTo>
                        <a:lnTo>
                          <a:pt x="211" y="820"/>
                        </a:lnTo>
                        <a:lnTo>
                          <a:pt x="211" y="822"/>
                        </a:lnTo>
                        <a:lnTo>
                          <a:pt x="209" y="822"/>
                        </a:lnTo>
                        <a:lnTo>
                          <a:pt x="207" y="822"/>
                        </a:lnTo>
                        <a:lnTo>
                          <a:pt x="207" y="824"/>
                        </a:lnTo>
                        <a:lnTo>
                          <a:pt x="205" y="826"/>
                        </a:lnTo>
                        <a:lnTo>
                          <a:pt x="205" y="828"/>
                        </a:lnTo>
                        <a:lnTo>
                          <a:pt x="204" y="828"/>
                        </a:lnTo>
                        <a:lnTo>
                          <a:pt x="204" y="829"/>
                        </a:lnTo>
                        <a:lnTo>
                          <a:pt x="202" y="829"/>
                        </a:lnTo>
                        <a:lnTo>
                          <a:pt x="202" y="831"/>
                        </a:lnTo>
                        <a:lnTo>
                          <a:pt x="200" y="831"/>
                        </a:lnTo>
                        <a:lnTo>
                          <a:pt x="200" y="833"/>
                        </a:lnTo>
                        <a:lnTo>
                          <a:pt x="198" y="833"/>
                        </a:lnTo>
                        <a:lnTo>
                          <a:pt x="198" y="835"/>
                        </a:lnTo>
                        <a:lnTo>
                          <a:pt x="198" y="837"/>
                        </a:lnTo>
                        <a:lnTo>
                          <a:pt x="196" y="837"/>
                        </a:lnTo>
                        <a:lnTo>
                          <a:pt x="196" y="839"/>
                        </a:lnTo>
                        <a:lnTo>
                          <a:pt x="198" y="839"/>
                        </a:lnTo>
                        <a:lnTo>
                          <a:pt x="196" y="839"/>
                        </a:lnTo>
                        <a:lnTo>
                          <a:pt x="196" y="841"/>
                        </a:lnTo>
                        <a:lnTo>
                          <a:pt x="196" y="839"/>
                        </a:lnTo>
                        <a:lnTo>
                          <a:pt x="196" y="841"/>
                        </a:lnTo>
                        <a:lnTo>
                          <a:pt x="194" y="841"/>
                        </a:lnTo>
                        <a:lnTo>
                          <a:pt x="194" y="843"/>
                        </a:lnTo>
                        <a:lnTo>
                          <a:pt x="192" y="843"/>
                        </a:lnTo>
                        <a:lnTo>
                          <a:pt x="190" y="843"/>
                        </a:lnTo>
                        <a:lnTo>
                          <a:pt x="190" y="845"/>
                        </a:lnTo>
                        <a:lnTo>
                          <a:pt x="188" y="845"/>
                        </a:lnTo>
                        <a:lnTo>
                          <a:pt x="188" y="847"/>
                        </a:lnTo>
                        <a:lnTo>
                          <a:pt x="186" y="847"/>
                        </a:lnTo>
                        <a:lnTo>
                          <a:pt x="184" y="847"/>
                        </a:lnTo>
                        <a:lnTo>
                          <a:pt x="182" y="847"/>
                        </a:lnTo>
                        <a:lnTo>
                          <a:pt x="181" y="847"/>
                        </a:lnTo>
                        <a:lnTo>
                          <a:pt x="181" y="849"/>
                        </a:lnTo>
                        <a:lnTo>
                          <a:pt x="181" y="851"/>
                        </a:lnTo>
                        <a:lnTo>
                          <a:pt x="179" y="851"/>
                        </a:lnTo>
                        <a:lnTo>
                          <a:pt x="177" y="851"/>
                        </a:lnTo>
                        <a:lnTo>
                          <a:pt x="177" y="853"/>
                        </a:lnTo>
                        <a:lnTo>
                          <a:pt x="175" y="853"/>
                        </a:lnTo>
                        <a:lnTo>
                          <a:pt x="173" y="853"/>
                        </a:lnTo>
                        <a:lnTo>
                          <a:pt x="173" y="851"/>
                        </a:lnTo>
                        <a:lnTo>
                          <a:pt x="171" y="851"/>
                        </a:lnTo>
                        <a:lnTo>
                          <a:pt x="169" y="851"/>
                        </a:lnTo>
                        <a:lnTo>
                          <a:pt x="169" y="849"/>
                        </a:lnTo>
                        <a:lnTo>
                          <a:pt x="167" y="849"/>
                        </a:lnTo>
                        <a:lnTo>
                          <a:pt x="167" y="847"/>
                        </a:lnTo>
                        <a:lnTo>
                          <a:pt x="167" y="845"/>
                        </a:lnTo>
                        <a:lnTo>
                          <a:pt x="165" y="845"/>
                        </a:lnTo>
                        <a:lnTo>
                          <a:pt x="165" y="843"/>
                        </a:lnTo>
                        <a:lnTo>
                          <a:pt x="163" y="843"/>
                        </a:lnTo>
                        <a:lnTo>
                          <a:pt x="163" y="845"/>
                        </a:lnTo>
                        <a:lnTo>
                          <a:pt x="163" y="843"/>
                        </a:lnTo>
                        <a:lnTo>
                          <a:pt x="163" y="845"/>
                        </a:lnTo>
                        <a:lnTo>
                          <a:pt x="161" y="845"/>
                        </a:lnTo>
                        <a:lnTo>
                          <a:pt x="161" y="843"/>
                        </a:lnTo>
                        <a:lnTo>
                          <a:pt x="159" y="843"/>
                        </a:lnTo>
                        <a:lnTo>
                          <a:pt x="157" y="843"/>
                        </a:lnTo>
                        <a:lnTo>
                          <a:pt x="157" y="841"/>
                        </a:lnTo>
                        <a:lnTo>
                          <a:pt x="156" y="841"/>
                        </a:lnTo>
                        <a:lnTo>
                          <a:pt x="156" y="839"/>
                        </a:lnTo>
                        <a:lnTo>
                          <a:pt x="156" y="837"/>
                        </a:lnTo>
                        <a:lnTo>
                          <a:pt x="156" y="839"/>
                        </a:lnTo>
                        <a:lnTo>
                          <a:pt x="156" y="837"/>
                        </a:lnTo>
                        <a:lnTo>
                          <a:pt x="154" y="837"/>
                        </a:lnTo>
                        <a:lnTo>
                          <a:pt x="154" y="835"/>
                        </a:lnTo>
                        <a:lnTo>
                          <a:pt x="152" y="835"/>
                        </a:lnTo>
                        <a:lnTo>
                          <a:pt x="150" y="835"/>
                        </a:lnTo>
                        <a:lnTo>
                          <a:pt x="148" y="835"/>
                        </a:lnTo>
                        <a:lnTo>
                          <a:pt x="146" y="835"/>
                        </a:lnTo>
                        <a:lnTo>
                          <a:pt x="146" y="833"/>
                        </a:lnTo>
                        <a:lnTo>
                          <a:pt x="144" y="833"/>
                        </a:lnTo>
                        <a:lnTo>
                          <a:pt x="144" y="835"/>
                        </a:lnTo>
                        <a:lnTo>
                          <a:pt x="142" y="835"/>
                        </a:lnTo>
                        <a:lnTo>
                          <a:pt x="142" y="833"/>
                        </a:lnTo>
                        <a:lnTo>
                          <a:pt x="140" y="833"/>
                        </a:lnTo>
                        <a:lnTo>
                          <a:pt x="138" y="833"/>
                        </a:lnTo>
                        <a:lnTo>
                          <a:pt x="136" y="833"/>
                        </a:lnTo>
                        <a:lnTo>
                          <a:pt x="136" y="831"/>
                        </a:lnTo>
                        <a:lnTo>
                          <a:pt x="136" y="833"/>
                        </a:lnTo>
                        <a:lnTo>
                          <a:pt x="136" y="831"/>
                        </a:lnTo>
                        <a:lnTo>
                          <a:pt x="134" y="831"/>
                        </a:lnTo>
                        <a:lnTo>
                          <a:pt x="134" y="833"/>
                        </a:lnTo>
                        <a:lnTo>
                          <a:pt x="134" y="831"/>
                        </a:lnTo>
                        <a:lnTo>
                          <a:pt x="133" y="831"/>
                        </a:lnTo>
                        <a:lnTo>
                          <a:pt x="133" y="829"/>
                        </a:lnTo>
                        <a:lnTo>
                          <a:pt x="131" y="829"/>
                        </a:lnTo>
                        <a:lnTo>
                          <a:pt x="131" y="828"/>
                        </a:lnTo>
                        <a:lnTo>
                          <a:pt x="131" y="826"/>
                        </a:lnTo>
                        <a:lnTo>
                          <a:pt x="129" y="826"/>
                        </a:lnTo>
                        <a:lnTo>
                          <a:pt x="131" y="826"/>
                        </a:lnTo>
                        <a:lnTo>
                          <a:pt x="129" y="826"/>
                        </a:lnTo>
                        <a:lnTo>
                          <a:pt x="129" y="824"/>
                        </a:lnTo>
                        <a:lnTo>
                          <a:pt x="129" y="822"/>
                        </a:lnTo>
                        <a:lnTo>
                          <a:pt x="129" y="820"/>
                        </a:lnTo>
                        <a:lnTo>
                          <a:pt x="127" y="820"/>
                        </a:lnTo>
                        <a:lnTo>
                          <a:pt x="127" y="818"/>
                        </a:lnTo>
                        <a:lnTo>
                          <a:pt x="127" y="816"/>
                        </a:lnTo>
                        <a:lnTo>
                          <a:pt x="127" y="814"/>
                        </a:lnTo>
                        <a:lnTo>
                          <a:pt x="127" y="812"/>
                        </a:lnTo>
                        <a:lnTo>
                          <a:pt x="127" y="810"/>
                        </a:lnTo>
                        <a:lnTo>
                          <a:pt x="127" y="808"/>
                        </a:lnTo>
                        <a:lnTo>
                          <a:pt x="127" y="810"/>
                        </a:lnTo>
                        <a:lnTo>
                          <a:pt x="127" y="808"/>
                        </a:lnTo>
                        <a:lnTo>
                          <a:pt x="125" y="808"/>
                        </a:lnTo>
                        <a:lnTo>
                          <a:pt x="127" y="808"/>
                        </a:lnTo>
                        <a:lnTo>
                          <a:pt x="125" y="808"/>
                        </a:lnTo>
                        <a:lnTo>
                          <a:pt x="125" y="806"/>
                        </a:lnTo>
                        <a:lnTo>
                          <a:pt x="125" y="805"/>
                        </a:lnTo>
                        <a:lnTo>
                          <a:pt x="125" y="806"/>
                        </a:lnTo>
                        <a:lnTo>
                          <a:pt x="125" y="805"/>
                        </a:lnTo>
                        <a:lnTo>
                          <a:pt x="123" y="805"/>
                        </a:lnTo>
                        <a:lnTo>
                          <a:pt x="125" y="805"/>
                        </a:lnTo>
                        <a:lnTo>
                          <a:pt x="125" y="803"/>
                        </a:lnTo>
                        <a:lnTo>
                          <a:pt x="123" y="803"/>
                        </a:lnTo>
                        <a:lnTo>
                          <a:pt x="123" y="805"/>
                        </a:lnTo>
                        <a:lnTo>
                          <a:pt x="123" y="803"/>
                        </a:lnTo>
                        <a:lnTo>
                          <a:pt x="123" y="801"/>
                        </a:lnTo>
                        <a:lnTo>
                          <a:pt x="125" y="801"/>
                        </a:lnTo>
                        <a:lnTo>
                          <a:pt x="123" y="801"/>
                        </a:lnTo>
                        <a:lnTo>
                          <a:pt x="121" y="801"/>
                        </a:lnTo>
                        <a:lnTo>
                          <a:pt x="121" y="799"/>
                        </a:lnTo>
                        <a:lnTo>
                          <a:pt x="119" y="799"/>
                        </a:lnTo>
                        <a:lnTo>
                          <a:pt x="121" y="799"/>
                        </a:lnTo>
                        <a:lnTo>
                          <a:pt x="121" y="797"/>
                        </a:lnTo>
                        <a:lnTo>
                          <a:pt x="123" y="795"/>
                        </a:lnTo>
                        <a:lnTo>
                          <a:pt x="125" y="795"/>
                        </a:lnTo>
                        <a:lnTo>
                          <a:pt x="127" y="795"/>
                        </a:lnTo>
                        <a:lnTo>
                          <a:pt x="127" y="793"/>
                        </a:lnTo>
                        <a:lnTo>
                          <a:pt x="125" y="793"/>
                        </a:lnTo>
                        <a:lnTo>
                          <a:pt x="125" y="791"/>
                        </a:lnTo>
                        <a:lnTo>
                          <a:pt x="125" y="789"/>
                        </a:lnTo>
                        <a:lnTo>
                          <a:pt x="125" y="787"/>
                        </a:lnTo>
                        <a:lnTo>
                          <a:pt x="125" y="785"/>
                        </a:lnTo>
                        <a:lnTo>
                          <a:pt x="125" y="783"/>
                        </a:lnTo>
                        <a:lnTo>
                          <a:pt x="125" y="781"/>
                        </a:lnTo>
                        <a:lnTo>
                          <a:pt x="123" y="781"/>
                        </a:lnTo>
                        <a:lnTo>
                          <a:pt x="121" y="781"/>
                        </a:lnTo>
                        <a:lnTo>
                          <a:pt x="121" y="780"/>
                        </a:lnTo>
                        <a:lnTo>
                          <a:pt x="123" y="780"/>
                        </a:lnTo>
                        <a:lnTo>
                          <a:pt x="123" y="778"/>
                        </a:lnTo>
                        <a:lnTo>
                          <a:pt x="121" y="780"/>
                        </a:lnTo>
                        <a:lnTo>
                          <a:pt x="121" y="778"/>
                        </a:lnTo>
                        <a:lnTo>
                          <a:pt x="121" y="780"/>
                        </a:lnTo>
                        <a:lnTo>
                          <a:pt x="119" y="780"/>
                        </a:lnTo>
                        <a:lnTo>
                          <a:pt x="119" y="778"/>
                        </a:lnTo>
                        <a:lnTo>
                          <a:pt x="117" y="778"/>
                        </a:lnTo>
                        <a:lnTo>
                          <a:pt x="117" y="776"/>
                        </a:lnTo>
                        <a:lnTo>
                          <a:pt x="117" y="774"/>
                        </a:lnTo>
                        <a:lnTo>
                          <a:pt x="115" y="774"/>
                        </a:lnTo>
                        <a:lnTo>
                          <a:pt x="113" y="774"/>
                        </a:lnTo>
                        <a:lnTo>
                          <a:pt x="111" y="774"/>
                        </a:lnTo>
                        <a:lnTo>
                          <a:pt x="111" y="772"/>
                        </a:lnTo>
                        <a:lnTo>
                          <a:pt x="111" y="770"/>
                        </a:lnTo>
                        <a:lnTo>
                          <a:pt x="113" y="770"/>
                        </a:lnTo>
                        <a:lnTo>
                          <a:pt x="111" y="770"/>
                        </a:lnTo>
                        <a:lnTo>
                          <a:pt x="111" y="768"/>
                        </a:lnTo>
                        <a:lnTo>
                          <a:pt x="113" y="768"/>
                        </a:lnTo>
                        <a:lnTo>
                          <a:pt x="111" y="768"/>
                        </a:lnTo>
                        <a:lnTo>
                          <a:pt x="111" y="766"/>
                        </a:lnTo>
                        <a:lnTo>
                          <a:pt x="113" y="766"/>
                        </a:lnTo>
                        <a:lnTo>
                          <a:pt x="111" y="764"/>
                        </a:lnTo>
                        <a:lnTo>
                          <a:pt x="111" y="762"/>
                        </a:lnTo>
                        <a:lnTo>
                          <a:pt x="111" y="760"/>
                        </a:lnTo>
                        <a:lnTo>
                          <a:pt x="109" y="760"/>
                        </a:lnTo>
                        <a:lnTo>
                          <a:pt x="108" y="760"/>
                        </a:lnTo>
                        <a:lnTo>
                          <a:pt x="108" y="758"/>
                        </a:lnTo>
                        <a:lnTo>
                          <a:pt x="109" y="758"/>
                        </a:lnTo>
                        <a:lnTo>
                          <a:pt x="109" y="757"/>
                        </a:lnTo>
                        <a:lnTo>
                          <a:pt x="108" y="757"/>
                        </a:lnTo>
                        <a:lnTo>
                          <a:pt x="106" y="755"/>
                        </a:lnTo>
                        <a:lnTo>
                          <a:pt x="104" y="755"/>
                        </a:lnTo>
                        <a:lnTo>
                          <a:pt x="104" y="753"/>
                        </a:lnTo>
                        <a:lnTo>
                          <a:pt x="106" y="753"/>
                        </a:lnTo>
                        <a:lnTo>
                          <a:pt x="108" y="753"/>
                        </a:lnTo>
                        <a:lnTo>
                          <a:pt x="106" y="753"/>
                        </a:lnTo>
                        <a:lnTo>
                          <a:pt x="106" y="751"/>
                        </a:lnTo>
                        <a:lnTo>
                          <a:pt x="106" y="753"/>
                        </a:lnTo>
                        <a:lnTo>
                          <a:pt x="106" y="751"/>
                        </a:lnTo>
                        <a:lnTo>
                          <a:pt x="104" y="751"/>
                        </a:lnTo>
                        <a:lnTo>
                          <a:pt x="104" y="749"/>
                        </a:lnTo>
                        <a:lnTo>
                          <a:pt x="104" y="751"/>
                        </a:lnTo>
                        <a:lnTo>
                          <a:pt x="104" y="749"/>
                        </a:lnTo>
                        <a:lnTo>
                          <a:pt x="102" y="749"/>
                        </a:lnTo>
                        <a:lnTo>
                          <a:pt x="100" y="749"/>
                        </a:lnTo>
                        <a:lnTo>
                          <a:pt x="100" y="747"/>
                        </a:lnTo>
                        <a:lnTo>
                          <a:pt x="100" y="745"/>
                        </a:lnTo>
                        <a:lnTo>
                          <a:pt x="100" y="743"/>
                        </a:lnTo>
                        <a:lnTo>
                          <a:pt x="98" y="743"/>
                        </a:lnTo>
                        <a:lnTo>
                          <a:pt x="98" y="741"/>
                        </a:lnTo>
                        <a:lnTo>
                          <a:pt x="96" y="741"/>
                        </a:lnTo>
                        <a:lnTo>
                          <a:pt x="96" y="739"/>
                        </a:lnTo>
                        <a:lnTo>
                          <a:pt x="94" y="739"/>
                        </a:lnTo>
                        <a:lnTo>
                          <a:pt x="94" y="737"/>
                        </a:lnTo>
                        <a:lnTo>
                          <a:pt x="96" y="737"/>
                        </a:lnTo>
                        <a:lnTo>
                          <a:pt x="98" y="737"/>
                        </a:lnTo>
                        <a:lnTo>
                          <a:pt x="98" y="735"/>
                        </a:lnTo>
                        <a:lnTo>
                          <a:pt x="100" y="735"/>
                        </a:lnTo>
                        <a:lnTo>
                          <a:pt x="100" y="733"/>
                        </a:lnTo>
                        <a:lnTo>
                          <a:pt x="98" y="733"/>
                        </a:lnTo>
                        <a:lnTo>
                          <a:pt x="98" y="732"/>
                        </a:lnTo>
                        <a:lnTo>
                          <a:pt x="98" y="730"/>
                        </a:lnTo>
                        <a:lnTo>
                          <a:pt x="98" y="728"/>
                        </a:lnTo>
                        <a:lnTo>
                          <a:pt x="98" y="726"/>
                        </a:lnTo>
                        <a:lnTo>
                          <a:pt x="98" y="724"/>
                        </a:lnTo>
                        <a:lnTo>
                          <a:pt x="100" y="722"/>
                        </a:lnTo>
                        <a:lnTo>
                          <a:pt x="98" y="722"/>
                        </a:lnTo>
                        <a:lnTo>
                          <a:pt x="98" y="720"/>
                        </a:lnTo>
                        <a:lnTo>
                          <a:pt x="98" y="718"/>
                        </a:lnTo>
                        <a:lnTo>
                          <a:pt x="98" y="716"/>
                        </a:lnTo>
                        <a:lnTo>
                          <a:pt x="96" y="716"/>
                        </a:lnTo>
                        <a:lnTo>
                          <a:pt x="96" y="714"/>
                        </a:lnTo>
                        <a:lnTo>
                          <a:pt x="94" y="714"/>
                        </a:lnTo>
                        <a:lnTo>
                          <a:pt x="94" y="712"/>
                        </a:lnTo>
                        <a:lnTo>
                          <a:pt x="94" y="710"/>
                        </a:lnTo>
                        <a:lnTo>
                          <a:pt x="96" y="710"/>
                        </a:lnTo>
                        <a:lnTo>
                          <a:pt x="96" y="709"/>
                        </a:lnTo>
                        <a:lnTo>
                          <a:pt x="98" y="709"/>
                        </a:lnTo>
                        <a:lnTo>
                          <a:pt x="98" y="707"/>
                        </a:lnTo>
                        <a:lnTo>
                          <a:pt x="98" y="705"/>
                        </a:lnTo>
                        <a:lnTo>
                          <a:pt x="98" y="703"/>
                        </a:lnTo>
                        <a:lnTo>
                          <a:pt x="100" y="703"/>
                        </a:lnTo>
                        <a:lnTo>
                          <a:pt x="100" y="701"/>
                        </a:lnTo>
                        <a:lnTo>
                          <a:pt x="100" y="699"/>
                        </a:lnTo>
                        <a:lnTo>
                          <a:pt x="100" y="697"/>
                        </a:lnTo>
                        <a:lnTo>
                          <a:pt x="102" y="697"/>
                        </a:lnTo>
                        <a:lnTo>
                          <a:pt x="102" y="695"/>
                        </a:lnTo>
                        <a:lnTo>
                          <a:pt x="104" y="695"/>
                        </a:lnTo>
                        <a:lnTo>
                          <a:pt x="104" y="693"/>
                        </a:lnTo>
                        <a:lnTo>
                          <a:pt x="104" y="691"/>
                        </a:lnTo>
                        <a:lnTo>
                          <a:pt x="102" y="689"/>
                        </a:lnTo>
                        <a:lnTo>
                          <a:pt x="102" y="687"/>
                        </a:lnTo>
                        <a:lnTo>
                          <a:pt x="102" y="685"/>
                        </a:lnTo>
                        <a:lnTo>
                          <a:pt x="102" y="684"/>
                        </a:lnTo>
                        <a:lnTo>
                          <a:pt x="104" y="684"/>
                        </a:lnTo>
                        <a:lnTo>
                          <a:pt x="104" y="682"/>
                        </a:lnTo>
                        <a:lnTo>
                          <a:pt x="106" y="682"/>
                        </a:lnTo>
                        <a:lnTo>
                          <a:pt x="106" y="680"/>
                        </a:lnTo>
                        <a:lnTo>
                          <a:pt x="104" y="680"/>
                        </a:lnTo>
                        <a:lnTo>
                          <a:pt x="102" y="678"/>
                        </a:lnTo>
                        <a:lnTo>
                          <a:pt x="102" y="676"/>
                        </a:lnTo>
                        <a:lnTo>
                          <a:pt x="104" y="674"/>
                        </a:lnTo>
                        <a:lnTo>
                          <a:pt x="104" y="672"/>
                        </a:lnTo>
                        <a:lnTo>
                          <a:pt x="104" y="670"/>
                        </a:lnTo>
                        <a:lnTo>
                          <a:pt x="106" y="670"/>
                        </a:lnTo>
                        <a:lnTo>
                          <a:pt x="106" y="668"/>
                        </a:lnTo>
                        <a:lnTo>
                          <a:pt x="104" y="666"/>
                        </a:lnTo>
                        <a:lnTo>
                          <a:pt x="104" y="664"/>
                        </a:lnTo>
                        <a:lnTo>
                          <a:pt x="104" y="662"/>
                        </a:lnTo>
                        <a:lnTo>
                          <a:pt x="104" y="661"/>
                        </a:lnTo>
                        <a:lnTo>
                          <a:pt x="104" y="659"/>
                        </a:lnTo>
                        <a:lnTo>
                          <a:pt x="104" y="657"/>
                        </a:lnTo>
                        <a:lnTo>
                          <a:pt x="104" y="655"/>
                        </a:lnTo>
                        <a:lnTo>
                          <a:pt x="104" y="653"/>
                        </a:lnTo>
                        <a:lnTo>
                          <a:pt x="104" y="649"/>
                        </a:lnTo>
                        <a:lnTo>
                          <a:pt x="104" y="647"/>
                        </a:lnTo>
                        <a:lnTo>
                          <a:pt x="106" y="645"/>
                        </a:lnTo>
                        <a:lnTo>
                          <a:pt x="106" y="643"/>
                        </a:lnTo>
                        <a:lnTo>
                          <a:pt x="104" y="643"/>
                        </a:lnTo>
                        <a:lnTo>
                          <a:pt x="104" y="641"/>
                        </a:lnTo>
                        <a:lnTo>
                          <a:pt x="104" y="639"/>
                        </a:lnTo>
                        <a:lnTo>
                          <a:pt x="102" y="637"/>
                        </a:lnTo>
                        <a:lnTo>
                          <a:pt x="100" y="636"/>
                        </a:lnTo>
                        <a:lnTo>
                          <a:pt x="98" y="632"/>
                        </a:lnTo>
                        <a:lnTo>
                          <a:pt x="98" y="630"/>
                        </a:lnTo>
                        <a:lnTo>
                          <a:pt x="96" y="628"/>
                        </a:lnTo>
                        <a:lnTo>
                          <a:pt x="96" y="626"/>
                        </a:lnTo>
                        <a:lnTo>
                          <a:pt x="96" y="624"/>
                        </a:lnTo>
                        <a:lnTo>
                          <a:pt x="96" y="622"/>
                        </a:lnTo>
                        <a:lnTo>
                          <a:pt x="98" y="620"/>
                        </a:lnTo>
                        <a:lnTo>
                          <a:pt x="98" y="618"/>
                        </a:lnTo>
                        <a:lnTo>
                          <a:pt x="98" y="616"/>
                        </a:lnTo>
                        <a:lnTo>
                          <a:pt x="96" y="614"/>
                        </a:lnTo>
                        <a:lnTo>
                          <a:pt x="94" y="613"/>
                        </a:lnTo>
                        <a:lnTo>
                          <a:pt x="94" y="611"/>
                        </a:lnTo>
                        <a:lnTo>
                          <a:pt x="92" y="609"/>
                        </a:lnTo>
                        <a:lnTo>
                          <a:pt x="92" y="607"/>
                        </a:lnTo>
                        <a:lnTo>
                          <a:pt x="90" y="607"/>
                        </a:lnTo>
                        <a:lnTo>
                          <a:pt x="88" y="605"/>
                        </a:lnTo>
                        <a:lnTo>
                          <a:pt x="88" y="603"/>
                        </a:lnTo>
                        <a:lnTo>
                          <a:pt x="88" y="601"/>
                        </a:lnTo>
                        <a:lnTo>
                          <a:pt x="88" y="599"/>
                        </a:lnTo>
                        <a:lnTo>
                          <a:pt x="86" y="599"/>
                        </a:lnTo>
                        <a:lnTo>
                          <a:pt x="86" y="597"/>
                        </a:lnTo>
                        <a:lnTo>
                          <a:pt x="86" y="595"/>
                        </a:lnTo>
                        <a:lnTo>
                          <a:pt x="86" y="593"/>
                        </a:lnTo>
                        <a:lnTo>
                          <a:pt x="85" y="591"/>
                        </a:lnTo>
                        <a:lnTo>
                          <a:pt x="85" y="589"/>
                        </a:lnTo>
                        <a:lnTo>
                          <a:pt x="86" y="588"/>
                        </a:lnTo>
                        <a:lnTo>
                          <a:pt x="86" y="586"/>
                        </a:lnTo>
                        <a:lnTo>
                          <a:pt x="88" y="586"/>
                        </a:lnTo>
                        <a:lnTo>
                          <a:pt x="88" y="584"/>
                        </a:lnTo>
                        <a:lnTo>
                          <a:pt x="88" y="582"/>
                        </a:lnTo>
                        <a:lnTo>
                          <a:pt x="88" y="580"/>
                        </a:lnTo>
                        <a:lnTo>
                          <a:pt x="88" y="578"/>
                        </a:lnTo>
                        <a:lnTo>
                          <a:pt x="88" y="576"/>
                        </a:lnTo>
                        <a:lnTo>
                          <a:pt x="86" y="576"/>
                        </a:lnTo>
                        <a:lnTo>
                          <a:pt x="86" y="574"/>
                        </a:lnTo>
                        <a:lnTo>
                          <a:pt x="86" y="572"/>
                        </a:lnTo>
                        <a:lnTo>
                          <a:pt x="88" y="570"/>
                        </a:lnTo>
                        <a:lnTo>
                          <a:pt x="90" y="568"/>
                        </a:lnTo>
                        <a:lnTo>
                          <a:pt x="92" y="566"/>
                        </a:lnTo>
                        <a:lnTo>
                          <a:pt x="92" y="564"/>
                        </a:lnTo>
                        <a:lnTo>
                          <a:pt x="94" y="564"/>
                        </a:lnTo>
                        <a:lnTo>
                          <a:pt x="92" y="564"/>
                        </a:lnTo>
                        <a:lnTo>
                          <a:pt x="92" y="563"/>
                        </a:lnTo>
                        <a:lnTo>
                          <a:pt x="92" y="561"/>
                        </a:lnTo>
                        <a:lnTo>
                          <a:pt x="92" y="559"/>
                        </a:lnTo>
                        <a:lnTo>
                          <a:pt x="92" y="557"/>
                        </a:lnTo>
                        <a:lnTo>
                          <a:pt x="92" y="555"/>
                        </a:lnTo>
                        <a:lnTo>
                          <a:pt x="94" y="555"/>
                        </a:lnTo>
                        <a:lnTo>
                          <a:pt x="94" y="553"/>
                        </a:lnTo>
                        <a:lnTo>
                          <a:pt x="94" y="551"/>
                        </a:lnTo>
                        <a:lnTo>
                          <a:pt x="94" y="549"/>
                        </a:lnTo>
                        <a:lnTo>
                          <a:pt x="92" y="549"/>
                        </a:lnTo>
                        <a:lnTo>
                          <a:pt x="92" y="547"/>
                        </a:lnTo>
                        <a:lnTo>
                          <a:pt x="90" y="547"/>
                        </a:lnTo>
                        <a:lnTo>
                          <a:pt x="90" y="545"/>
                        </a:lnTo>
                        <a:lnTo>
                          <a:pt x="88" y="545"/>
                        </a:lnTo>
                        <a:lnTo>
                          <a:pt x="88" y="543"/>
                        </a:lnTo>
                        <a:lnTo>
                          <a:pt x="86" y="543"/>
                        </a:lnTo>
                        <a:lnTo>
                          <a:pt x="86" y="541"/>
                        </a:lnTo>
                        <a:lnTo>
                          <a:pt x="85" y="541"/>
                        </a:lnTo>
                        <a:lnTo>
                          <a:pt x="85" y="540"/>
                        </a:lnTo>
                        <a:lnTo>
                          <a:pt x="83" y="540"/>
                        </a:lnTo>
                        <a:lnTo>
                          <a:pt x="81" y="538"/>
                        </a:lnTo>
                        <a:lnTo>
                          <a:pt x="79" y="536"/>
                        </a:lnTo>
                        <a:lnTo>
                          <a:pt x="79" y="534"/>
                        </a:lnTo>
                        <a:lnTo>
                          <a:pt x="77" y="534"/>
                        </a:lnTo>
                        <a:lnTo>
                          <a:pt x="77" y="532"/>
                        </a:lnTo>
                        <a:lnTo>
                          <a:pt x="75" y="532"/>
                        </a:lnTo>
                        <a:lnTo>
                          <a:pt x="75" y="530"/>
                        </a:lnTo>
                        <a:lnTo>
                          <a:pt x="73" y="530"/>
                        </a:lnTo>
                        <a:lnTo>
                          <a:pt x="73" y="528"/>
                        </a:lnTo>
                        <a:lnTo>
                          <a:pt x="73" y="526"/>
                        </a:lnTo>
                        <a:lnTo>
                          <a:pt x="71" y="526"/>
                        </a:lnTo>
                        <a:lnTo>
                          <a:pt x="71" y="524"/>
                        </a:lnTo>
                        <a:lnTo>
                          <a:pt x="71" y="522"/>
                        </a:lnTo>
                        <a:lnTo>
                          <a:pt x="73" y="522"/>
                        </a:lnTo>
                        <a:lnTo>
                          <a:pt x="73" y="520"/>
                        </a:lnTo>
                        <a:lnTo>
                          <a:pt x="75" y="520"/>
                        </a:lnTo>
                        <a:lnTo>
                          <a:pt x="75" y="518"/>
                        </a:lnTo>
                        <a:lnTo>
                          <a:pt x="75" y="516"/>
                        </a:lnTo>
                        <a:lnTo>
                          <a:pt x="77" y="516"/>
                        </a:lnTo>
                        <a:lnTo>
                          <a:pt x="77" y="515"/>
                        </a:lnTo>
                        <a:lnTo>
                          <a:pt x="77" y="513"/>
                        </a:lnTo>
                        <a:lnTo>
                          <a:pt x="77" y="511"/>
                        </a:lnTo>
                        <a:lnTo>
                          <a:pt x="79" y="511"/>
                        </a:lnTo>
                        <a:lnTo>
                          <a:pt x="77" y="511"/>
                        </a:lnTo>
                        <a:lnTo>
                          <a:pt x="77" y="509"/>
                        </a:lnTo>
                        <a:lnTo>
                          <a:pt x="79" y="509"/>
                        </a:lnTo>
                        <a:lnTo>
                          <a:pt x="81" y="509"/>
                        </a:lnTo>
                        <a:lnTo>
                          <a:pt x="81" y="507"/>
                        </a:lnTo>
                        <a:lnTo>
                          <a:pt x="81" y="505"/>
                        </a:lnTo>
                        <a:lnTo>
                          <a:pt x="83" y="505"/>
                        </a:lnTo>
                        <a:lnTo>
                          <a:pt x="83" y="503"/>
                        </a:lnTo>
                        <a:lnTo>
                          <a:pt x="81" y="503"/>
                        </a:lnTo>
                        <a:lnTo>
                          <a:pt x="83" y="503"/>
                        </a:lnTo>
                        <a:lnTo>
                          <a:pt x="83" y="501"/>
                        </a:lnTo>
                        <a:lnTo>
                          <a:pt x="83" y="499"/>
                        </a:lnTo>
                        <a:lnTo>
                          <a:pt x="85" y="499"/>
                        </a:lnTo>
                        <a:lnTo>
                          <a:pt x="83" y="499"/>
                        </a:lnTo>
                        <a:lnTo>
                          <a:pt x="83" y="497"/>
                        </a:lnTo>
                        <a:lnTo>
                          <a:pt x="85" y="497"/>
                        </a:lnTo>
                        <a:lnTo>
                          <a:pt x="85" y="495"/>
                        </a:lnTo>
                        <a:lnTo>
                          <a:pt x="83" y="493"/>
                        </a:lnTo>
                        <a:lnTo>
                          <a:pt x="85" y="493"/>
                        </a:lnTo>
                        <a:lnTo>
                          <a:pt x="83" y="493"/>
                        </a:lnTo>
                        <a:lnTo>
                          <a:pt x="85" y="493"/>
                        </a:lnTo>
                        <a:lnTo>
                          <a:pt x="85" y="492"/>
                        </a:lnTo>
                        <a:lnTo>
                          <a:pt x="86" y="492"/>
                        </a:lnTo>
                        <a:lnTo>
                          <a:pt x="88" y="492"/>
                        </a:lnTo>
                        <a:lnTo>
                          <a:pt x="88" y="490"/>
                        </a:lnTo>
                        <a:lnTo>
                          <a:pt x="86" y="490"/>
                        </a:lnTo>
                        <a:lnTo>
                          <a:pt x="88" y="490"/>
                        </a:lnTo>
                        <a:lnTo>
                          <a:pt x="90" y="490"/>
                        </a:lnTo>
                        <a:lnTo>
                          <a:pt x="90" y="488"/>
                        </a:lnTo>
                        <a:lnTo>
                          <a:pt x="88" y="488"/>
                        </a:lnTo>
                        <a:lnTo>
                          <a:pt x="88" y="486"/>
                        </a:lnTo>
                        <a:lnTo>
                          <a:pt x="90" y="486"/>
                        </a:lnTo>
                        <a:lnTo>
                          <a:pt x="90" y="488"/>
                        </a:lnTo>
                        <a:lnTo>
                          <a:pt x="92" y="488"/>
                        </a:lnTo>
                        <a:lnTo>
                          <a:pt x="92" y="486"/>
                        </a:lnTo>
                        <a:lnTo>
                          <a:pt x="90" y="486"/>
                        </a:lnTo>
                        <a:lnTo>
                          <a:pt x="90" y="484"/>
                        </a:lnTo>
                        <a:lnTo>
                          <a:pt x="90" y="482"/>
                        </a:lnTo>
                        <a:lnTo>
                          <a:pt x="90" y="480"/>
                        </a:lnTo>
                        <a:lnTo>
                          <a:pt x="88" y="480"/>
                        </a:lnTo>
                        <a:lnTo>
                          <a:pt x="86" y="480"/>
                        </a:lnTo>
                        <a:lnTo>
                          <a:pt x="86" y="478"/>
                        </a:lnTo>
                        <a:lnTo>
                          <a:pt x="85" y="478"/>
                        </a:lnTo>
                        <a:lnTo>
                          <a:pt x="85" y="476"/>
                        </a:lnTo>
                        <a:lnTo>
                          <a:pt x="83" y="476"/>
                        </a:lnTo>
                        <a:lnTo>
                          <a:pt x="81" y="474"/>
                        </a:lnTo>
                        <a:lnTo>
                          <a:pt x="79" y="472"/>
                        </a:lnTo>
                        <a:lnTo>
                          <a:pt x="77" y="472"/>
                        </a:lnTo>
                        <a:lnTo>
                          <a:pt x="75" y="470"/>
                        </a:lnTo>
                        <a:lnTo>
                          <a:pt x="73" y="468"/>
                        </a:lnTo>
                        <a:lnTo>
                          <a:pt x="73" y="467"/>
                        </a:lnTo>
                        <a:lnTo>
                          <a:pt x="73" y="465"/>
                        </a:lnTo>
                        <a:lnTo>
                          <a:pt x="71" y="465"/>
                        </a:lnTo>
                        <a:lnTo>
                          <a:pt x="71" y="463"/>
                        </a:lnTo>
                        <a:lnTo>
                          <a:pt x="71" y="461"/>
                        </a:lnTo>
                        <a:lnTo>
                          <a:pt x="73" y="461"/>
                        </a:lnTo>
                        <a:lnTo>
                          <a:pt x="73" y="459"/>
                        </a:lnTo>
                        <a:lnTo>
                          <a:pt x="73" y="457"/>
                        </a:lnTo>
                        <a:lnTo>
                          <a:pt x="73" y="455"/>
                        </a:lnTo>
                        <a:lnTo>
                          <a:pt x="73" y="453"/>
                        </a:lnTo>
                        <a:lnTo>
                          <a:pt x="73" y="451"/>
                        </a:lnTo>
                        <a:lnTo>
                          <a:pt x="71" y="451"/>
                        </a:lnTo>
                        <a:lnTo>
                          <a:pt x="71" y="449"/>
                        </a:lnTo>
                        <a:lnTo>
                          <a:pt x="69" y="449"/>
                        </a:lnTo>
                        <a:lnTo>
                          <a:pt x="67" y="449"/>
                        </a:lnTo>
                        <a:lnTo>
                          <a:pt x="67" y="451"/>
                        </a:lnTo>
                        <a:lnTo>
                          <a:pt x="67" y="453"/>
                        </a:lnTo>
                        <a:lnTo>
                          <a:pt x="65" y="453"/>
                        </a:lnTo>
                        <a:lnTo>
                          <a:pt x="65" y="451"/>
                        </a:lnTo>
                        <a:lnTo>
                          <a:pt x="63" y="451"/>
                        </a:lnTo>
                        <a:lnTo>
                          <a:pt x="61" y="451"/>
                        </a:lnTo>
                        <a:lnTo>
                          <a:pt x="60" y="451"/>
                        </a:lnTo>
                        <a:lnTo>
                          <a:pt x="58" y="451"/>
                        </a:lnTo>
                        <a:lnTo>
                          <a:pt x="56" y="451"/>
                        </a:lnTo>
                        <a:lnTo>
                          <a:pt x="54" y="451"/>
                        </a:lnTo>
                        <a:lnTo>
                          <a:pt x="54" y="449"/>
                        </a:lnTo>
                        <a:lnTo>
                          <a:pt x="52" y="449"/>
                        </a:lnTo>
                        <a:lnTo>
                          <a:pt x="50" y="449"/>
                        </a:lnTo>
                        <a:lnTo>
                          <a:pt x="48" y="449"/>
                        </a:lnTo>
                        <a:lnTo>
                          <a:pt x="48" y="447"/>
                        </a:lnTo>
                        <a:lnTo>
                          <a:pt x="50" y="447"/>
                        </a:lnTo>
                        <a:lnTo>
                          <a:pt x="50" y="445"/>
                        </a:lnTo>
                        <a:lnTo>
                          <a:pt x="50" y="444"/>
                        </a:lnTo>
                        <a:lnTo>
                          <a:pt x="48" y="444"/>
                        </a:lnTo>
                        <a:lnTo>
                          <a:pt x="46" y="444"/>
                        </a:lnTo>
                        <a:lnTo>
                          <a:pt x="46" y="442"/>
                        </a:lnTo>
                        <a:lnTo>
                          <a:pt x="46" y="440"/>
                        </a:lnTo>
                        <a:lnTo>
                          <a:pt x="48" y="440"/>
                        </a:lnTo>
                        <a:lnTo>
                          <a:pt x="48" y="438"/>
                        </a:lnTo>
                        <a:lnTo>
                          <a:pt x="50" y="438"/>
                        </a:lnTo>
                        <a:lnTo>
                          <a:pt x="50" y="436"/>
                        </a:lnTo>
                        <a:lnTo>
                          <a:pt x="50" y="434"/>
                        </a:lnTo>
                        <a:lnTo>
                          <a:pt x="50" y="432"/>
                        </a:lnTo>
                        <a:lnTo>
                          <a:pt x="50" y="430"/>
                        </a:lnTo>
                        <a:lnTo>
                          <a:pt x="52" y="430"/>
                        </a:lnTo>
                        <a:lnTo>
                          <a:pt x="52" y="428"/>
                        </a:lnTo>
                        <a:lnTo>
                          <a:pt x="52" y="426"/>
                        </a:lnTo>
                        <a:lnTo>
                          <a:pt x="52" y="424"/>
                        </a:lnTo>
                        <a:lnTo>
                          <a:pt x="52" y="422"/>
                        </a:lnTo>
                        <a:lnTo>
                          <a:pt x="52" y="420"/>
                        </a:lnTo>
                        <a:lnTo>
                          <a:pt x="50" y="420"/>
                        </a:lnTo>
                        <a:lnTo>
                          <a:pt x="50" y="419"/>
                        </a:lnTo>
                        <a:lnTo>
                          <a:pt x="48" y="419"/>
                        </a:lnTo>
                        <a:lnTo>
                          <a:pt x="46" y="419"/>
                        </a:lnTo>
                        <a:lnTo>
                          <a:pt x="44" y="419"/>
                        </a:lnTo>
                        <a:lnTo>
                          <a:pt x="42" y="419"/>
                        </a:lnTo>
                        <a:lnTo>
                          <a:pt x="42" y="417"/>
                        </a:lnTo>
                        <a:lnTo>
                          <a:pt x="40" y="417"/>
                        </a:lnTo>
                        <a:lnTo>
                          <a:pt x="40" y="415"/>
                        </a:lnTo>
                        <a:lnTo>
                          <a:pt x="40" y="413"/>
                        </a:lnTo>
                        <a:lnTo>
                          <a:pt x="40" y="411"/>
                        </a:lnTo>
                        <a:lnTo>
                          <a:pt x="38" y="411"/>
                        </a:lnTo>
                        <a:lnTo>
                          <a:pt x="38" y="409"/>
                        </a:lnTo>
                        <a:lnTo>
                          <a:pt x="38" y="407"/>
                        </a:lnTo>
                        <a:lnTo>
                          <a:pt x="38" y="405"/>
                        </a:lnTo>
                        <a:lnTo>
                          <a:pt x="38" y="403"/>
                        </a:lnTo>
                        <a:lnTo>
                          <a:pt x="38" y="401"/>
                        </a:lnTo>
                        <a:lnTo>
                          <a:pt x="38" y="399"/>
                        </a:lnTo>
                        <a:lnTo>
                          <a:pt x="38" y="397"/>
                        </a:lnTo>
                        <a:lnTo>
                          <a:pt x="38" y="396"/>
                        </a:lnTo>
                        <a:lnTo>
                          <a:pt x="37" y="396"/>
                        </a:lnTo>
                        <a:lnTo>
                          <a:pt x="38" y="396"/>
                        </a:lnTo>
                        <a:lnTo>
                          <a:pt x="38" y="394"/>
                        </a:lnTo>
                        <a:lnTo>
                          <a:pt x="38" y="396"/>
                        </a:lnTo>
                        <a:lnTo>
                          <a:pt x="38" y="394"/>
                        </a:lnTo>
                        <a:lnTo>
                          <a:pt x="40" y="394"/>
                        </a:lnTo>
                        <a:lnTo>
                          <a:pt x="38" y="394"/>
                        </a:lnTo>
                        <a:lnTo>
                          <a:pt x="37" y="394"/>
                        </a:lnTo>
                        <a:lnTo>
                          <a:pt x="37" y="392"/>
                        </a:lnTo>
                        <a:lnTo>
                          <a:pt x="35" y="392"/>
                        </a:lnTo>
                        <a:lnTo>
                          <a:pt x="35" y="394"/>
                        </a:lnTo>
                        <a:lnTo>
                          <a:pt x="35" y="392"/>
                        </a:lnTo>
                        <a:lnTo>
                          <a:pt x="35" y="390"/>
                        </a:lnTo>
                        <a:lnTo>
                          <a:pt x="33" y="390"/>
                        </a:lnTo>
                        <a:lnTo>
                          <a:pt x="31" y="390"/>
                        </a:lnTo>
                        <a:lnTo>
                          <a:pt x="31" y="388"/>
                        </a:lnTo>
                        <a:lnTo>
                          <a:pt x="29" y="388"/>
                        </a:lnTo>
                        <a:lnTo>
                          <a:pt x="29" y="386"/>
                        </a:lnTo>
                        <a:lnTo>
                          <a:pt x="27" y="386"/>
                        </a:lnTo>
                        <a:lnTo>
                          <a:pt x="25" y="386"/>
                        </a:lnTo>
                        <a:lnTo>
                          <a:pt x="23" y="386"/>
                        </a:lnTo>
                        <a:lnTo>
                          <a:pt x="23" y="384"/>
                        </a:lnTo>
                        <a:lnTo>
                          <a:pt x="21" y="384"/>
                        </a:lnTo>
                        <a:lnTo>
                          <a:pt x="21" y="382"/>
                        </a:lnTo>
                        <a:lnTo>
                          <a:pt x="19" y="382"/>
                        </a:lnTo>
                        <a:lnTo>
                          <a:pt x="19" y="380"/>
                        </a:lnTo>
                        <a:lnTo>
                          <a:pt x="19" y="378"/>
                        </a:lnTo>
                        <a:lnTo>
                          <a:pt x="17" y="378"/>
                        </a:lnTo>
                        <a:lnTo>
                          <a:pt x="15" y="378"/>
                        </a:lnTo>
                        <a:lnTo>
                          <a:pt x="15" y="376"/>
                        </a:lnTo>
                        <a:lnTo>
                          <a:pt x="14" y="376"/>
                        </a:lnTo>
                        <a:lnTo>
                          <a:pt x="14" y="374"/>
                        </a:lnTo>
                        <a:lnTo>
                          <a:pt x="12" y="374"/>
                        </a:lnTo>
                        <a:lnTo>
                          <a:pt x="12" y="372"/>
                        </a:lnTo>
                        <a:lnTo>
                          <a:pt x="10" y="372"/>
                        </a:lnTo>
                        <a:lnTo>
                          <a:pt x="8" y="372"/>
                        </a:lnTo>
                        <a:lnTo>
                          <a:pt x="8" y="371"/>
                        </a:lnTo>
                        <a:lnTo>
                          <a:pt x="6" y="371"/>
                        </a:lnTo>
                        <a:lnTo>
                          <a:pt x="6" y="372"/>
                        </a:lnTo>
                        <a:lnTo>
                          <a:pt x="6" y="371"/>
                        </a:lnTo>
                        <a:lnTo>
                          <a:pt x="4" y="371"/>
                        </a:lnTo>
                        <a:lnTo>
                          <a:pt x="4" y="369"/>
                        </a:lnTo>
                        <a:lnTo>
                          <a:pt x="2" y="369"/>
                        </a:lnTo>
                        <a:lnTo>
                          <a:pt x="0" y="369"/>
                        </a:lnTo>
                        <a:lnTo>
                          <a:pt x="0" y="367"/>
                        </a:lnTo>
                        <a:lnTo>
                          <a:pt x="2" y="367"/>
                        </a:lnTo>
                        <a:lnTo>
                          <a:pt x="4" y="367"/>
                        </a:lnTo>
                        <a:lnTo>
                          <a:pt x="4" y="365"/>
                        </a:lnTo>
                        <a:lnTo>
                          <a:pt x="6" y="365"/>
                        </a:lnTo>
                        <a:lnTo>
                          <a:pt x="6" y="363"/>
                        </a:lnTo>
                        <a:lnTo>
                          <a:pt x="8" y="363"/>
                        </a:lnTo>
                        <a:lnTo>
                          <a:pt x="8" y="361"/>
                        </a:lnTo>
                        <a:lnTo>
                          <a:pt x="10" y="361"/>
                        </a:lnTo>
                        <a:lnTo>
                          <a:pt x="12" y="359"/>
                        </a:lnTo>
                        <a:lnTo>
                          <a:pt x="12" y="357"/>
                        </a:lnTo>
                        <a:lnTo>
                          <a:pt x="12" y="355"/>
                        </a:lnTo>
                        <a:lnTo>
                          <a:pt x="14" y="355"/>
                        </a:lnTo>
                        <a:lnTo>
                          <a:pt x="15" y="355"/>
                        </a:lnTo>
                        <a:lnTo>
                          <a:pt x="15" y="353"/>
                        </a:lnTo>
                        <a:lnTo>
                          <a:pt x="15" y="351"/>
                        </a:lnTo>
                        <a:lnTo>
                          <a:pt x="17" y="351"/>
                        </a:lnTo>
                        <a:lnTo>
                          <a:pt x="17" y="349"/>
                        </a:lnTo>
                        <a:lnTo>
                          <a:pt x="19" y="349"/>
                        </a:lnTo>
                        <a:lnTo>
                          <a:pt x="21" y="349"/>
                        </a:lnTo>
                        <a:lnTo>
                          <a:pt x="21" y="348"/>
                        </a:lnTo>
                        <a:lnTo>
                          <a:pt x="23" y="348"/>
                        </a:lnTo>
                        <a:lnTo>
                          <a:pt x="23" y="346"/>
                        </a:lnTo>
                        <a:lnTo>
                          <a:pt x="25" y="346"/>
                        </a:lnTo>
                        <a:lnTo>
                          <a:pt x="25" y="344"/>
                        </a:lnTo>
                        <a:lnTo>
                          <a:pt x="27" y="344"/>
                        </a:lnTo>
                        <a:lnTo>
                          <a:pt x="27" y="342"/>
                        </a:lnTo>
                        <a:lnTo>
                          <a:pt x="29" y="342"/>
                        </a:lnTo>
                        <a:lnTo>
                          <a:pt x="31" y="342"/>
                        </a:lnTo>
                        <a:lnTo>
                          <a:pt x="33" y="342"/>
                        </a:lnTo>
                        <a:lnTo>
                          <a:pt x="35" y="342"/>
                        </a:lnTo>
                        <a:lnTo>
                          <a:pt x="37" y="342"/>
                        </a:lnTo>
                        <a:lnTo>
                          <a:pt x="38" y="342"/>
                        </a:lnTo>
                        <a:lnTo>
                          <a:pt x="40" y="342"/>
                        </a:lnTo>
                        <a:lnTo>
                          <a:pt x="40" y="344"/>
                        </a:lnTo>
                        <a:lnTo>
                          <a:pt x="42" y="344"/>
                        </a:lnTo>
                        <a:lnTo>
                          <a:pt x="42" y="346"/>
                        </a:lnTo>
                        <a:lnTo>
                          <a:pt x="44" y="346"/>
                        </a:lnTo>
                        <a:lnTo>
                          <a:pt x="46" y="346"/>
                        </a:lnTo>
                        <a:lnTo>
                          <a:pt x="48" y="346"/>
                        </a:lnTo>
                        <a:lnTo>
                          <a:pt x="48" y="344"/>
                        </a:lnTo>
                        <a:lnTo>
                          <a:pt x="50" y="344"/>
                        </a:lnTo>
                        <a:lnTo>
                          <a:pt x="50" y="342"/>
                        </a:lnTo>
                        <a:lnTo>
                          <a:pt x="52" y="342"/>
                        </a:lnTo>
                        <a:lnTo>
                          <a:pt x="50" y="344"/>
                        </a:lnTo>
                        <a:lnTo>
                          <a:pt x="52" y="344"/>
                        </a:lnTo>
                        <a:lnTo>
                          <a:pt x="52" y="346"/>
                        </a:lnTo>
                        <a:lnTo>
                          <a:pt x="54" y="346"/>
                        </a:lnTo>
                        <a:lnTo>
                          <a:pt x="56" y="346"/>
                        </a:lnTo>
                        <a:lnTo>
                          <a:pt x="58" y="346"/>
                        </a:lnTo>
                        <a:lnTo>
                          <a:pt x="60" y="346"/>
                        </a:lnTo>
                        <a:lnTo>
                          <a:pt x="60" y="348"/>
                        </a:lnTo>
                        <a:lnTo>
                          <a:pt x="61" y="348"/>
                        </a:lnTo>
                        <a:lnTo>
                          <a:pt x="63" y="348"/>
                        </a:lnTo>
                        <a:lnTo>
                          <a:pt x="63" y="346"/>
                        </a:lnTo>
                        <a:lnTo>
                          <a:pt x="65" y="346"/>
                        </a:lnTo>
                        <a:lnTo>
                          <a:pt x="67" y="346"/>
                        </a:lnTo>
                        <a:lnTo>
                          <a:pt x="69" y="346"/>
                        </a:lnTo>
                        <a:lnTo>
                          <a:pt x="71" y="346"/>
                        </a:lnTo>
                        <a:lnTo>
                          <a:pt x="73" y="346"/>
                        </a:lnTo>
                        <a:lnTo>
                          <a:pt x="75" y="346"/>
                        </a:lnTo>
                        <a:lnTo>
                          <a:pt x="77" y="346"/>
                        </a:lnTo>
                        <a:lnTo>
                          <a:pt x="79" y="344"/>
                        </a:lnTo>
                        <a:lnTo>
                          <a:pt x="81" y="344"/>
                        </a:lnTo>
                        <a:lnTo>
                          <a:pt x="83" y="342"/>
                        </a:lnTo>
                        <a:lnTo>
                          <a:pt x="85" y="342"/>
                        </a:lnTo>
                        <a:lnTo>
                          <a:pt x="86" y="342"/>
                        </a:lnTo>
                        <a:lnTo>
                          <a:pt x="88" y="342"/>
                        </a:lnTo>
                        <a:lnTo>
                          <a:pt x="88" y="340"/>
                        </a:lnTo>
                        <a:lnTo>
                          <a:pt x="90" y="340"/>
                        </a:lnTo>
                        <a:lnTo>
                          <a:pt x="90" y="342"/>
                        </a:lnTo>
                        <a:lnTo>
                          <a:pt x="88" y="342"/>
                        </a:lnTo>
                        <a:lnTo>
                          <a:pt x="88" y="344"/>
                        </a:lnTo>
                        <a:lnTo>
                          <a:pt x="90" y="346"/>
                        </a:lnTo>
                        <a:lnTo>
                          <a:pt x="92" y="346"/>
                        </a:lnTo>
                        <a:lnTo>
                          <a:pt x="92" y="344"/>
                        </a:lnTo>
                        <a:lnTo>
                          <a:pt x="94" y="344"/>
                        </a:lnTo>
                        <a:lnTo>
                          <a:pt x="94" y="342"/>
                        </a:lnTo>
                        <a:lnTo>
                          <a:pt x="96" y="342"/>
                        </a:lnTo>
                        <a:lnTo>
                          <a:pt x="96" y="340"/>
                        </a:lnTo>
                        <a:lnTo>
                          <a:pt x="94" y="340"/>
                        </a:lnTo>
                        <a:lnTo>
                          <a:pt x="96" y="340"/>
                        </a:lnTo>
                        <a:lnTo>
                          <a:pt x="96" y="338"/>
                        </a:lnTo>
                        <a:lnTo>
                          <a:pt x="94" y="338"/>
                        </a:lnTo>
                        <a:lnTo>
                          <a:pt x="94" y="340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4" y="334"/>
                        </a:lnTo>
                        <a:lnTo>
                          <a:pt x="92" y="334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0" y="330"/>
                        </a:lnTo>
                        <a:lnTo>
                          <a:pt x="88" y="330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4"/>
                        </a:lnTo>
                        <a:lnTo>
                          <a:pt x="88" y="326"/>
                        </a:lnTo>
                        <a:lnTo>
                          <a:pt x="88" y="324"/>
                        </a:lnTo>
                        <a:lnTo>
                          <a:pt x="88" y="323"/>
                        </a:lnTo>
                        <a:lnTo>
                          <a:pt x="86" y="323"/>
                        </a:lnTo>
                        <a:lnTo>
                          <a:pt x="88" y="323"/>
                        </a:lnTo>
                        <a:lnTo>
                          <a:pt x="88" y="321"/>
                        </a:lnTo>
                        <a:lnTo>
                          <a:pt x="86" y="321"/>
                        </a:lnTo>
                        <a:lnTo>
                          <a:pt x="86" y="319"/>
                        </a:lnTo>
                        <a:lnTo>
                          <a:pt x="88" y="319"/>
                        </a:lnTo>
                        <a:lnTo>
                          <a:pt x="86" y="319"/>
                        </a:lnTo>
                        <a:lnTo>
                          <a:pt x="86" y="317"/>
                        </a:lnTo>
                        <a:lnTo>
                          <a:pt x="86" y="315"/>
                        </a:lnTo>
                        <a:lnTo>
                          <a:pt x="86" y="317"/>
                        </a:lnTo>
                        <a:lnTo>
                          <a:pt x="86" y="315"/>
                        </a:lnTo>
                        <a:lnTo>
                          <a:pt x="88" y="315"/>
                        </a:lnTo>
                        <a:lnTo>
                          <a:pt x="86" y="315"/>
                        </a:lnTo>
                        <a:lnTo>
                          <a:pt x="86" y="313"/>
                        </a:lnTo>
                        <a:lnTo>
                          <a:pt x="86" y="311"/>
                        </a:lnTo>
                        <a:lnTo>
                          <a:pt x="85" y="311"/>
                        </a:lnTo>
                        <a:lnTo>
                          <a:pt x="86" y="311"/>
                        </a:lnTo>
                        <a:lnTo>
                          <a:pt x="85" y="311"/>
                        </a:lnTo>
                        <a:lnTo>
                          <a:pt x="85" y="309"/>
                        </a:lnTo>
                        <a:lnTo>
                          <a:pt x="83" y="309"/>
                        </a:lnTo>
                        <a:lnTo>
                          <a:pt x="85" y="309"/>
                        </a:lnTo>
                        <a:lnTo>
                          <a:pt x="83" y="309"/>
                        </a:lnTo>
                        <a:lnTo>
                          <a:pt x="85" y="309"/>
                        </a:lnTo>
                        <a:lnTo>
                          <a:pt x="85" y="307"/>
                        </a:lnTo>
                        <a:lnTo>
                          <a:pt x="83" y="307"/>
                        </a:lnTo>
                        <a:lnTo>
                          <a:pt x="83" y="309"/>
                        </a:lnTo>
                        <a:lnTo>
                          <a:pt x="83" y="307"/>
                        </a:lnTo>
                        <a:lnTo>
                          <a:pt x="83" y="305"/>
                        </a:lnTo>
                        <a:lnTo>
                          <a:pt x="81" y="307"/>
                        </a:lnTo>
                        <a:lnTo>
                          <a:pt x="81" y="305"/>
                        </a:lnTo>
                        <a:lnTo>
                          <a:pt x="79" y="303"/>
                        </a:lnTo>
                        <a:lnTo>
                          <a:pt x="81" y="303"/>
                        </a:lnTo>
                        <a:lnTo>
                          <a:pt x="79" y="303"/>
                        </a:lnTo>
                        <a:lnTo>
                          <a:pt x="81" y="303"/>
                        </a:lnTo>
                        <a:lnTo>
                          <a:pt x="81" y="301"/>
                        </a:lnTo>
                        <a:lnTo>
                          <a:pt x="81" y="300"/>
                        </a:lnTo>
                        <a:lnTo>
                          <a:pt x="83" y="300"/>
                        </a:lnTo>
                        <a:lnTo>
                          <a:pt x="83" y="298"/>
                        </a:lnTo>
                        <a:lnTo>
                          <a:pt x="83" y="296"/>
                        </a:lnTo>
                        <a:lnTo>
                          <a:pt x="81" y="296"/>
                        </a:lnTo>
                        <a:lnTo>
                          <a:pt x="81" y="294"/>
                        </a:lnTo>
                        <a:lnTo>
                          <a:pt x="81" y="292"/>
                        </a:lnTo>
                        <a:lnTo>
                          <a:pt x="81" y="290"/>
                        </a:lnTo>
                        <a:lnTo>
                          <a:pt x="79" y="290"/>
                        </a:lnTo>
                        <a:lnTo>
                          <a:pt x="79" y="288"/>
                        </a:lnTo>
                        <a:lnTo>
                          <a:pt x="79" y="286"/>
                        </a:lnTo>
                        <a:lnTo>
                          <a:pt x="77" y="286"/>
                        </a:lnTo>
                        <a:lnTo>
                          <a:pt x="75" y="286"/>
                        </a:lnTo>
                        <a:lnTo>
                          <a:pt x="75" y="284"/>
                        </a:lnTo>
                        <a:lnTo>
                          <a:pt x="77" y="284"/>
                        </a:lnTo>
                        <a:lnTo>
                          <a:pt x="75" y="284"/>
                        </a:lnTo>
                        <a:lnTo>
                          <a:pt x="77" y="284"/>
                        </a:lnTo>
                        <a:lnTo>
                          <a:pt x="75" y="284"/>
                        </a:lnTo>
                        <a:lnTo>
                          <a:pt x="75" y="282"/>
                        </a:lnTo>
                        <a:lnTo>
                          <a:pt x="75" y="284"/>
                        </a:lnTo>
                        <a:lnTo>
                          <a:pt x="73" y="284"/>
                        </a:lnTo>
                        <a:lnTo>
                          <a:pt x="73" y="282"/>
                        </a:lnTo>
                        <a:lnTo>
                          <a:pt x="71" y="282"/>
                        </a:lnTo>
                        <a:lnTo>
                          <a:pt x="69" y="282"/>
                        </a:lnTo>
                        <a:lnTo>
                          <a:pt x="69" y="280"/>
                        </a:lnTo>
                        <a:lnTo>
                          <a:pt x="69" y="278"/>
                        </a:lnTo>
                        <a:lnTo>
                          <a:pt x="67" y="278"/>
                        </a:lnTo>
                        <a:lnTo>
                          <a:pt x="67" y="276"/>
                        </a:lnTo>
                        <a:lnTo>
                          <a:pt x="65" y="276"/>
                        </a:lnTo>
                        <a:lnTo>
                          <a:pt x="65" y="278"/>
                        </a:lnTo>
                        <a:lnTo>
                          <a:pt x="65" y="276"/>
                        </a:lnTo>
                        <a:lnTo>
                          <a:pt x="65" y="278"/>
                        </a:lnTo>
                        <a:lnTo>
                          <a:pt x="65" y="276"/>
                        </a:lnTo>
                        <a:lnTo>
                          <a:pt x="63" y="276"/>
                        </a:lnTo>
                        <a:lnTo>
                          <a:pt x="63" y="275"/>
                        </a:lnTo>
                        <a:lnTo>
                          <a:pt x="63" y="273"/>
                        </a:lnTo>
                        <a:lnTo>
                          <a:pt x="61" y="273"/>
                        </a:lnTo>
                        <a:lnTo>
                          <a:pt x="61" y="271"/>
                        </a:lnTo>
                        <a:lnTo>
                          <a:pt x="63" y="271"/>
                        </a:lnTo>
                        <a:lnTo>
                          <a:pt x="61" y="271"/>
                        </a:lnTo>
                        <a:lnTo>
                          <a:pt x="61" y="269"/>
                        </a:lnTo>
                        <a:lnTo>
                          <a:pt x="60" y="269"/>
                        </a:lnTo>
                        <a:lnTo>
                          <a:pt x="60" y="267"/>
                        </a:lnTo>
                        <a:lnTo>
                          <a:pt x="60" y="265"/>
                        </a:lnTo>
                        <a:lnTo>
                          <a:pt x="58" y="265"/>
                        </a:lnTo>
                        <a:lnTo>
                          <a:pt x="58" y="263"/>
                        </a:lnTo>
                        <a:lnTo>
                          <a:pt x="58" y="261"/>
                        </a:lnTo>
                        <a:lnTo>
                          <a:pt x="56" y="261"/>
                        </a:lnTo>
                        <a:lnTo>
                          <a:pt x="56" y="259"/>
                        </a:lnTo>
                        <a:lnTo>
                          <a:pt x="54" y="259"/>
                        </a:lnTo>
                        <a:lnTo>
                          <a:pt x="54" y="257"/>
                        </a:lnTo>
                        <a:lnTo>
                          <a:pt x="52" y="257"/>
                        </a:lnTo>
                        <a:lnTo>
                          <a:pt x="52" y="255"/>
                        </a:lnTo>
                        <a:lnTo>
                          <a:pt x="50" y="255"/>
                        </a:lnTo>
                        <a:lnTo>
                          <a:pt x="50" y="253"/>
                        </a:lnTo>
                        <a:lnTo>
                          <a:pt x="50" y="252"/>
                        </a:lnTo>
                        <a:lnTo>
                          <a:pt x="48" y="252"/>
                        </a:lnTo>
                        <a:lnTo>
                          <a:pt x="46" y="252"/>
                        </a:lnTo>
                        <a:lnTo>
                          <a:pt x="46" y="250"/>
                        </a:lnTo>
                        <a:lnTo>
                          <a:pt x="44" y="250"/>
                        </a:lnTo>
                        <a:lnTo>
                          <a:pt x="42" y="250"/>
                        </a:lnTo>
                        <a:lnTo>
                          <a:pt x="40" y="250"/>
                        </a:lnTo>
                        <a:lnTo>
                          <a:pt x="42" y="250"/>
                        </a:lnTo>
                        <a:lnTo>
                          <a:pt x="40" y="250"/>
                        </a:lnTo>
                        <a:lnTo>
                          <a:pt x="38" y="250"/>
                        </a:lnTo>
                        <a:lnTo>
                          <a:pt x="37" y="250"/>
                        </a:lnTo>
                        <a:lnTo>
                          <a:pt x="37" y="248"/>
                        </a:lnTo>
                        <a:lnTo>
                          <a:pt x="37" y="246"/>
                        </a:lnTo>
                        <a:lnTo>
                          <a:pt x="37" y="248"/>
                        </a:lnTo>
                        <a:lnTo>
                          <a:pt x="37" y="246"/>
                        </a:lnTo>
                        <a:lnTo>
                          <a:pt x="35" y="246"/>
                        </a:lnTo>
                        <a:lnTo>
                          <a:pt x="37" y="246"/>
                        </a:lnTo>
                        <a:lnTo>
                          <a:pt x="37" y="244"/>
                        </a:lnTo>
                        <a:lnTo>
                          <a:pt x="35" y="244"/>
                        </a:lnTo>
                        <a:lnTo>
                          <a:pt x="35" y="242"/>
                        </a:lnTo>
                        <a:lnTo>
                          <a:pt x="35" y="240"/>
                        </a:lnTo>
                        <a:lnTo>
                          <a:pt x="35" y="238"/>
                        </a:lnTo>
                        <a:lnTo>
                          <a:pt x="33" y="238"/>
                        </a:lnTo>
                        <a:lnTo>
                          <a:pt x="31" y="238"/>
                        </a:lnTo>
                        <a:lnTo>
                          <a:pt x="31" y="236"/>
                        </a:lnTo>
                        <a:lnTo>
                          <a:pt x="29" y="236"/>
                        </a:lnTo>
                        <a:lnTo>
                          <a:pt x="29" y="234"/>
                        </a:lnTo>
                        <a:lnTo>
                          <a:pt x="29" y="236"/>
                        </a:lnTo>
                        <a:lnTo>
                          <a:pt x="29" y="234"/>
                        </a:lnTo>
                        <a:lnTo>
                          <a:pt x="27" y="234"/>
                        </a:lnTo>
                        <a:lnTo>
                          <a:pt x="27" y="232"/>
                        </a:lnTo>
                        <a:lnTo>
                          <a:pt x="27" y="230"/>
                        </a:lnTo>
                        <a:lnTo>
                          <a:pt x="25" y="230"/>
                        </a:lnTo>
                        <a:lnTo>
                          <a:pt x="23" y="230"/>
                        </a:lnTo>
                        <a:lnTo>
                          <a:pt x="23" y="228"/>
                        </a:lnTo>
                        <a:lnTo>
                          <a:pt x="23" y="227"/>
                        </a:lnTo>
                        <a:lnTo>
                          <a:pt x="21" y="227"/>
                        </a:lnTo>
                        <a:lnTo>
                          <a:pt x="21" y="225"/>
                        </a:lnTo>
                        <a:lnTo>
                          <a:pt x="21" y="223"/>
                        </a:lnTo>
                        <a:lnTo>
                          <a:pt x="21" y="221"/>
                        </a:lnTo>
                        <a:lnTo>
                          <a:pt x="19" y="221"/>
                        </a:lnTo>
                        <a:lnTo>
                          <a:pt x="19" y="219"/>
                        </a:lnTo>
                        <a:lnTo>
                          <a:pt x="17" y="219"/>
                        </a:lnTo>
                        <a:lnTo>
                          <a:pt x="17" y="217"/>
                        </a:lnTo>
                        <a:lnTo>
                          <a:pt x="15" y="217"/>
                        </a:lnTo>
                        <a:lnTo>
                          <a:pt x="17" y="217"/>
                        </a:lnTo>
                        <a:lnTo>
                          <a:pt x="17" y="215"/>
                        </a:lnTo>
                        <a:lnTo>
                          <a:pt x="15" y="215"/>
                        </a:lnTo>
                        <a:lnTo>
                          <a:pt x="15" y="213"/>
                        </a:lnTo>
                        <a:lnTo>
                          <a:pt x="14" y="213"/>
                        </a:lnTo>
                        <a:lnTo>
                          <a:pt x="15" y="213"/>
                        </a:lnTo>
                        <a:lnTo>
                          <a:pt x="15" y="211"/>
                        </a:lnTo>
                        <a:lnTo>
                          <a:pt x="15" y="209"/>
                        </a:lnTo>
                        <a:lnTo>
                          <a:pt x="17" y="209"/>
                        </a:lnTo>
                        <a:lnTo>
                          <a:pt x="17" y="207"/>
                        </a:lnTo>
                        <a:lnTo>
                          <a:pt x="19" y="207"/>
                        </a:lnTo>
                        <a:lnTo>
                          <a:pt x="19" y="205"/>
                        </a:lnTo>
                        <a:lnTo>
                          <a:pt x="19" y="203"/>
                        </a:lnTo>
                        <a:lnTo>
                          <a:pt x="19" y="202"/>
                        </a:lnTo>
                        <a:lnTo>
                          <a:pt x="17" y="202"/>
                        </a:lnTo>
                        <a:lnTo>
                          <a:pt x="17" y="200"/>
                        </a:lnTo>
                        <a:lnTo>
                          <a:pt x="19" y="200"/>
                        </a:lnTo>
                        <a:lnTo>
                          <a:pt x="19" y="198"/>
                        </a:lnTo>
                        <a:lnTo>
                          <a:pt x="19" y="196"/>
                        </a:lnTo>
                        <a:lnTo>
                          <a:pt x="21" y="196"/>
                        </a:lnTo>
                        <a:lnTo>
                          <a:pt x="21" y="194"/>
                        </a:lnTo>
                        <a:lnTo>
                          <a:pt x="19" y="194"/>
                        </a:lnTo>
                        <a:lnTo>
                          <a:pt x="21" y="194"/>
                        </a:lnTo>
                        <a:lnTo>
                          <a:pt x="21" y="192"/>
                        </a:lnTo>
                        <a:lnTo>
                          <a:pt x="19" y="192"/>
                        </a:lnTo>
                        <a:lnTo>
                          <a:pt x="21" y="192"/>
                        </a:lnTo>
                        <a:lnTo>
                          <a:pt x="19" y="192"/>
                        </a:lnTo>
                        <a:lnTo>
                          <a:pt x="19" y="190"/>
                        </a:lnTo>
                        <a:lnTo>
                          <a:pt x="21" y="190"/>
                        </a:lnTo>
                        <a:lnTo>
                          <a:pt x="19" y="190"/>
                        </a:lnTo>
                        <a:lnTo>
                          <a:pt x="19" y="188"/>
                        </a:lnTo>
                        <a:lnTo>
                          <a:pt x="21" y="188"/>
                        </a:lnTo>
                        <a:lnTo>
                          <a:pt x="21" y="186"/>
                        </a:lnTo>
                        <a:lnTo>
                          <a:pt x="21" y="184"/>
                        </a:lnTo>
                        <a:lnTo>
                          <a:pt x="23" y="184"/>
                        </a:lnTo>
                        <a:lnTo>
                          <a:pt x="23" y="182"/>
                        </a:lnTo>
                        <a:lnTo>
                          <a:pt x="25" y="182"/>
                        </a:lnTo>
                        <a:lnTo>
                          <a:pt x="23" y="182"/>
                        </a:lnTo>
                        <a:lnTo>
                          <a:pt x="25" y="182"/>
                        </a:lnTo>
                        <a:lnTo>
                          <a:pt x="23" y="182"/>
                        </a:lnTo>
                        <a:lnTo>
                          <a:pt x="23" y="180"/>
                        </a:lnTo>
                        <a:lnTo>
                          <a:pt x="25" y="180"/>
                        </a:lnTo>
                        <a:lnTo>
                          <a:pt x="27" y="180"/>
                        </a:lnTo>
                        <a:lnTo>
                          <a:pt x="27" y="179"/>
                        </a:lnTo>
                        <a:lnTo>
                          <a:pt x="25" y="179"/>
                        </a:lnTo>
                        <a:lnTo>
                          <a:pt x="27" y="179"/>
                        </a:lnTo>
                        <a:lnTo>
                          <a:pt x="27" y="177"/>
                        </a:lnTo>
                        <a:lnTo>
                          <a:pt x="27" y="175"/>
                        </a:lnTo>
                        <a:lnTo>
                          <a:pt x="25" y="175"/>
                        </a:lnTo>
                        <a:lnTo>
                          <a:pt x="27" y="175"/>
                        </a:lnTo>
                        <a:lnTo>
                          <a:pt x="27" y="173"/>
                        </a:lnTo>
                        <a:lnTo>
                          <a:pt x="27" y="171"/>
                        </a:lnTo>
                        <a:lnTo>
                          <a:pt x="29" y="173"/>
                        </a:lnTo>
                        <a:lnTo>
                          <a:pt x="29" y="171"/>
                        </a:lnTo>
                        <a:lnTo>
                          <a:pt x="31" y="171"/>
                        </a:lnTo>
                        <a:lnTo>
                          <a:pt x="31" y="173"/>
                        </a:lnTo>
                        <a:lnTo>
                          <a:pt x="31" y="171"/>
                        </a:lnTo>
                        <a:lnTo>
                          <a:pt x="33" y="171"/>
                        </a:lnTo>
                        <a:lnTo>
                          <a:pt x="33" y="169"/>
                        </a:lnTo>
                        <a:lnTo>
                          <a:pt x="35" y="169"/>
                        </a:lnTo>
                        <a:lnTo>
                          <a:pt x="35" y="167"/>
                        </a:lnTo>
                        <a:lnTo>
                          <a:pt x="35" y="165"/>
                        </a:lnTo>
                        <a:lnTo>
                          <a:pt x="33" y="165"/>
                        </a:lnTo>
                        <a:lnTo>
                          <a:pt x="35" y="165"/>
                        </a:lnTo>
                        <a:lnTo>
                          <a:pt x="35" y="163"/>
                        </a:lnTo>
                        <a:lnTo>
                          <a:pt x="37" y="163"/>
                        </a:lnTo>
                        <a:lnTo>
                          <a:pt x="38" y="163"/>
                        </a:lnTo>
                        <a:lnTo>
                          <a:pt x="38" y="161"/>
                        </a:lnTo>
                        <a:lnTo>
                          <a:pt x="40" y="161"/>
                        </a:lnTo>
                        <a:lnTo>
                          <a:pt x="40" y="159"/>
                        </a:lnTo>
                        <a:lnTo>
                          <a:pt x="42" y="159"/>
                        </a:lnTo>
                        <a:lnTo>
                          <a:pt x="42" y="157"/>
                        </a:lnTo>
                        <a:lnTo>
                          <a:pt x="44" y="157"/>
                        </a:lnTo>
                        <a:lnTo>
                          <a:pt x="44" y="155"/>
                        </a:lnTo>
                        <a:lnTo>
                          <a:pt x="46" y="155"/>
                        </a:lnTo>
                        <a:lnTo>
                          <a:pt x="46" y="154"/>
                        </a:lnTo>
                        <a:lnTo>
                          <a:pt x="46" y="152"/>
                        </a:lnTo>
                        <a:lnTo>
                          <a:pt x="46" y="150"/>
                        </a:lnTo>
                        <a:lnTo>
                          <a:pt x="48" y="150"/>
                        </a:lnTo>
                        <a:lnTo>
                          <a:pt x="46" y="150"/>
                        </a:lnTo>
                        <a:lnTo>
                          <a:pt x="46" y="148"/>
                        </a:lnTo>
                        <a:lnTo>
                          <a:pt x="48" y="148"/>
                        </a:lnTo>
                        <a:lnTo>
                          <a:pt x="46" y="148"/>
                        </a:lnTo>
                        <a:lnTo>
                          <a:pt x="46" y="146"/>
                        </a:lnTo>
                        <a:lnTo>
                          <a:pt x="48" y="146"/>
                        </a:lnTo>
                        <a:lnTo>
                          <a:pt x="48" y="144"/>
                        </a:lnTo>
                        <a:lnTo>
                          <a:pt x="46" y="144"/>
                        </a:lnTo>
                        <a:lnTo>
                          <a:pt x="48" y="144"/>
                        </a:lnTo>
                        <a:lnTo>
                          <a:pt x="46" y="144"/>
                        </a:lnTo>
                        <a:lnTo>
                          <a:pt x="46" y="142"/>
                        </a:lnTo>
                        <a:lnTo>
                          <a:pt x="48" y="142"/>
                        </a:lnTo>
                        <a:lnTo>
                          <a:pt x="50" y="142"/>
                        </a:lnTo>
                        <a:lnTo>
                          <a:pt x="48" y="142"/>
                        </a:lnTo>
                        <a:lnTo>
                          <a:pt x="48" y="140"/>
                        </a:lnTo>
                        <a:lnTo>
                          <a:pt x="50" y="140"/>
                        </a:lnTo>
                        <a:lnTo>
                          <a:pt x="52" y="138"/>
                        </a:lnTo>
                        <a:lnTo>
                          <a:pt x="54" y="138"/>
                        </a:lnTo>
                        <a:lnTo>
                          <a:pt x="54" y="136"/>
                        </a:lnTo>
                        <a:lnTo>
                          <a:pt x="56" y="136"/>
                        </a:lnTo>
                        <a:lnTo>
                          <a:pt x="54" y="136"/>
                        </a:lnTo>
                        <a:lnTo>
                          <a:pt x="54" y="134"/>
                        </a:lnTo>
                        <a:lnTo>
                          <a:pt x="56" y="134"/>
                        </a:lnTo>
                        <a:lnTo>
                          <a:pt x="58" y="134"/>
                        </a:lnTo>
                        <a:lnTo>
                          <a:pt x="58" y="132"/>
                        </a:lnTo>
                        <a:lnTo>
                          <a:pt x="60" y="132"/>
                        </a:lnTo>
                        <a:lnTo>
                          <a:pt x="60" y="131"/>
                        </a:lnTo>
                        <a:lnTo>
                          <a:pt x="61" y="131"/>
                        </a:lnTo>
                        <a:lnTo>
                          <a:pt x="63" y="131"/>
                        </a:lnTo>
                        <a:lnTo>
                          <a:pt x="63" y="129"/>
                        </a:lnTo>
                        <a:lnTo>
                          <a:pt x="63" y="131"/>
                        </a:lnTo>
                        <a:lnTo>
                          <a:pt x="65" y="131"/>
                        </a:lnTo>
                        <a:lnTo>
                          <a:pt x="65" y="129"/>
                        </a:lnTo>
                        <a:lnTo>
                          <a:pt x="63" y="129"/>
                        </a:lnTo>
                        <a:lnTo>
                          <a:pt x="65" y="129"/>
                        </a:lnTo>
                        <a:lnTo>
                          <a:pt x="67" y="129"/>
                        </a:lnTo>
                        <a:lnTo>
                          <a:pt x="67" y="127"/>
                        </a:lnTo>
                        <a:lnTo>
                          <a:pt x="67" y="129"/>
                        </a:lnTo>
                        <a:lnTo>
                          <a:pt x="69" y="129"/>
                        </a:lnTo>
                        <a:lnTo>
                          <a:pt x="71" y="129"/>
                        </a:lnTo>
                        <a:lnTo>
                          <a:pt x="71" y="127"/>
                        </a:lnTo>
                        <a:lnTo>
                          <a:pt x="71" y="129"/>
                        </a:lnTo>
                        <a:lnTo>
                          <a:pt x="73" y="129"/>
                        </a:lnTo>
                        <a:lnTo>
                          <a:pt x="75" y="129"/>
                        </a:lnTo>
                        <a:lnTo>
                          <a:pt x="77" y="129"/>
                        </a:lnTo>
                        <a:lnTo>
                          <a:pt x="77" y="127"/>
                        </a:lnTo>
                        <a:lnTo>
                          <a:pt x="79" y="127"/>
                        </a:lnTo>
                        <a:lnTo>
                          <a:pt x="79" y="125"/>
                        </a:lnTo>
                        <a:lnTo>
                          <a:pt x="79" y="127"/>
                        </a:lnTo>
                        <a:lnTo>
                          <a:pt x="79" y="125"/>
                        </a:lnTo>
                        <a:lnTo>
                          <a:pt x="79" y="127"/>
                        </a:lnTo>
                        <a:lnTo>
                          <a:pt x="81" y="127"/>
                        </a:lnTo>
                        <a:lnTo>
                          <a:pt x="81" y="125"/>
                        </a:lnTo>
                        <a:lnTo>
                          <a:pt x="81" y="127"/>
                        </a:lnTo>
                        <a:lnTo>
                          <a:pt x="83" y="127"/>
                        </a:lnTo>
                        <a:lnTo>
                          <a:pt x="83" y="129"/>
                        </a:lnTo>
                        <a:lnTo>
                          <a:pt x="85" y="129"/>
                        </a:lnTo>
                        <a:lnTo>
                          <a:pt x="85" y="131"/>
                        </a:lnTo>
                        <a:lnTo>
                          <a:pt x="85" y="129"/>
                        </a:lnTo>
                        <a:lnTo>
                          <a:pt x="86" y="129"/>
                        </a:lnTo>
                        <a:lnTo>
                          <a:pt x="86" y="127"/>
                        </a:lnTo>
                        <a:lnTo>
                          <a:pt x="88" y="127"/>
                        </a:lnTo>
                        <a:lnTo>
                          <a:pt x="90" y="129"/>
                        </a:lnTo>
                        <a:lnTo>
                          <a:pt x="90" y="127"/>
                        </a:lnTo>
                        <a:lnTo>
                          <a:pt x="90" y="129"/>
                        </a:lnTo>
                        <a:lnTo>
                          <a:pt x="90" y="127"/>
                        </a:lnTo>
                        <a:lnTo>
                          <a:pt x="92" y="129"/>
                        </a:lnTo>
                        <a:lnTo>
                          <a:pt x="92" y="127"/>
                        </a:lnTo>
                        <a:lnTo>
                          <a:pt x="94" y="127"/>
                        </a:lnTo>
                        <a:lnTo>
                          <a:pt x="94" y="125"/>
                        </a:lnTo>
                        <a:lnTo>
                          <a:pt x="96" y="125"/>
                        </a:lnTo>
                        <a:lnTo>
                          <a:pt x="98" y="125"/>
                        </a:lnTo>
                        <a:lnTo>
                          <a:pt x="98" y="123"/>
                        </a:lnTo>
                        <a:lnTo>
                          <a:pt x="100" y="123"/>
                        </a:lnTo>
                        <a:lnTo>
                          <a:pt x="100" y="121"/>
                        </a:lnTo>
                        <a:lnTo>
                          <a:pt x="102" y="121"/>
                        </a:lnTo>
                        <a:lnTo>
                          <a:pt x="102" y="119"/>
                        </a:lnTo>
                        <a:lnTo>
                          <a:pt x="104" y="119"/>
                        </a:lnTo>
                        <a:lnTo>
                          <a:pt x="104" y="117"/>
                        </a:lnTo>
                        <a:lnTo>
                          <a:pt x="106" y="117"/>
                        </a:lnTo>
                        <a:lnTo>
                          <a:pt x="104" y="117"/>
                        </a:lnTo>
                        <a:lnTo>
                          <a:pt x="106" y="117"/>
                        </a:lnTo>
                        <a:lnTo>
                          <a:pt x="108" y="117"/>
                        </a:lnTo>
                        <a:lnTo>
                          <a:pt x="108" y="115"/>
                        </a:lnTo>
                        <a:lnTo>
                          <a:pt x="108" y="117"/>
                        </a:lnTo>
                        <a:lnTo>
                          <a:pt x="109" y="117"/>
                        </a:lnTo>
                        <a:lnTo>
                          <a:pt x="109" y="115"/>
                        </a:lnTo>
                        <a:lnTo>
                          <a:pt x="109" y="117"/>
                        </a:lnTo>
                        <a:lnTo>
                          <a:pt x="111" y="117"/>
                        </a:lnTo>
                        <a:lnTo>
                          <a:pt x="113" y="117"/>
                        </a:lnTo>
                        <a:lnTo>
                          <a:pt x="115" y="117"/>
                        </a:lnTo>
                        <a:lnTo>
                          <a:pt x="115" y="115"/>
                        </a:lnTo>
                        <a:lnTo>
                          <a:pt x="115" y="113"/>
                        </a:lnTo>
                        <a:lnTo>
                          <a:pt x="115" y="111"/>
                        </a:lnTo>
                        <a:lnTo>
                          <a:pt x="115" y="109"/>
                        </a:lnTo>
                        <a:lnTo>
                          <a:pt x="117" y="109"/>
                        </a:lnTo>
                        <a:lnTo>
                          <a:pt x="117" y="107"/>
                        </a:lnTo>
                        <a:lnTo>
                          <a:pt x="119" y="107"/>
                        </a:lnTo>
                        <a:lnTo>
                          <a:pt x="119" y="109"/>
                        </a:lnTo>
                        <a:lnTo>
                          <a:pt x="119" y="107"/>
                        </a:lnTo>
                        <a:lnTo>
                          <a:pt x="119" y="109"/>
                        </a:lnTo>
                        <a:lnTo>
                          <a:pt x="121" y="109"/>
                        </a:lnTo>
                        <a:lnTo>
                          <a:pt x="123" y="109"/>
                        </a:lnTo>
                        <a:lnTo>
                          <a:pt x="125" y="109"/>
                        </a:lnTo>
                        <a:lnTo>
                          <a:pt x="125" y="111"/>
                        </a:lnTo>
                        <a:lnTo>
                          <a:pt x="127" y="111"/>
                        </a:lnTo>
                        <a:lnTo>
                          <a:pt x="127" y="109"/>
                        </a:lnTo>
                        <a:lnTo>
                          <a:pt x="129" y="109"/>
                        </a:lnTo>
                        <a:lnTo>
                          <a:pt x="129" y="107"/>
                        </a:lnTo>
                        <a:lnTo>
                          <a:pt x="131" y="107"/>
                        </a:lnTo>
                        <a:lnTo>
                          <a:pt x="129" y="107"/>
                        </a:lnTo>
                        <a:lnTo>
                          <a:pt x="129" y="106"/>
                        </a:lnTo>
                        <a:lnTo>
                          <a:pt x="129" y="104"/>
                        </a:lnTo>
                        <a:lnTo>
                          <a:pt x="131" y="104"/>
                        </a:lnTo>
                        <a:lnTo>
                          <a:pt x="131" y="102"/>
                        </a:lnTo>
                        <a:lnTo>
                          <a:pt x="129" y="102"/>
                        </a:lnTo>
                        <a:lnTo>
                          <a:pt x="131" y="102"/>
                        </a:lnTo>
                        <a:lnTo>
                          <a:pt x="129" y="102"/>
                        </a:lnTo>
                        <a:lnTo>
                          <a:pt x="131" y="102"/>
                        </a:lnTo>
                        <a:lnTo>
                          <a:pt x="131" y="100"/>
                        </a:lnTo>
                        <a:lnTo>
                          <a:pt x="131" y="98"/>
                        </a:lnTo>
                        <a:lnTo>
                          <a:pt x="133" y="98"/>
                        </a:lnTo>
                        <a:lnTo>
                          <a:pt x="133" y="100"/>
                        </a:lnTo>
                        <a:lnTo>
                          <a:pt x="134" y="100"/>
                        </a:lnTo>
                        <a:lnTo>
                          <a:pt x="136" y="100"/>
                        </a:lnTo>
                        <a:lnTo>
                          <a:pt x="138" y="100"/>
                        </a:lnTo>
                        <a:lnTo>
                          <a:pt x="138" y="98"/>
                        </a:lnTo>
                        <a:lnTo>
                          <a:pt x="138" y="100"/>
                        </a:lnTo>
                        <a:lnTo>
                          <a:pt x="140" y="100"/>
                        </a:lnTo>
                        <a:lnTo>
                          <a:pt x="140" y="98"/>
                        </a:lnTo>
                        <a:lnTo>
                          <a:pt x="140" y="100"/>
                        </a:lnTo>
                        <a:lnTo>
                          <a:pt x="142" y="100"/>
                        </a:lnTo>
                        <a:lnTo>
                          <a:pt x="142" y="98"/>
                        </a:lnTo>
                        <a:lnTo>
                          <a:pt x="142" y="100"/>
                        </a:lnTo>
                        <a:lnTo>
                          <a:pt x="144" y="100"/>
                        </a:lnTo>
                        <a:lnTo>
                          <a:pt x="146" y="100"/>
                        </a:lnTo>
                        <a:lnTo>
                          <a:pt x="148" y="100"/>
                        </a:lnTo>
                        <a:lnTo>
                          <a:pt x="150" y="100"/>
                        </a:lnTo>
                        <a:lnTo>
                          <a:pt x="152" y="100"/>
                        </a:lnTo>
                        <a:lnTo>
                          <a:pt x="152" y="98"/>
                        </a:lnTo>
                        <a:lnTo>
                          <a:pt x="152" y="96"/>
                        </a:lnTo>
                        <a:lnTo>
                          <a:pt x="152" y="94"/>
                        </a:lnTo>
                        <a:lnTo>
                          <a:pt x="150" y="94"/>
                        </a:lnTo>
                        <a:lnTo>
                          <a:pt x="152" y="94"/>
                        </a:lnTo>
                        <a:lnTo>
                          <a:pt x="150" y="94"/>
                        </a:lnTo>
                        <a:lnTo>
                          <a:pt x="150" y="92"/>
                        </a:lnTo>
                        <a:lnTo>
                          <a:pt x="152" y="92"/>
                        </a:lnTo>
                        <a:lnTo>
                          <a:pt x="150" y="92"/>
                        </a:lnTo>
                        <a:lnTo>
                          <a:pt x="152" y="92"/>
                        </a:lnTo>
                        <a:lnTo>
                          <a:pt x="152" y="90"/>
                        </a:lnTo>
                        <a:lnTo>
                          <a:pt x="150" y="90"/>
                        </a:lnTo>
                        <a:lnTo>
                          <a:pt x="150" y="88"/>
                        </a:lnTo>
                        <a:lnTo>
                          <a:pt x="148" y="86"/>
                        </a:lnTo>
                        <a:lnTo>
                          <a:pt x="146" y="86"/>
                        </a:lnTo>
                        <a:lnTo>
                          <a:pt x="144" y="86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4" y="83"/>
                        </a:lnTo>
                        <a:lnTo>
                          <a:pt x="142" y="83"/>
                        </a:lnTo>
                        <a:lnTo>
                          <a:pt x="140" y="83"/>
                        </a:lnTo>
                        <a:lnTo>
                          <a:pt x="138" y="83"/>
                        </a:lnTo>
                        <a:lnTo>
                          <a:pt x="138" y="81"/>
                        </a:lnTo>
                        <a:lnTo>
                          <a:pt x="140" y="81"/>
                        </a:lnTo>
                        <a:lnTo>
                          <a:pt x="138" y="81"/>
                        </a:lnTo>
                        <a:lnTo>
                          <a:pt x="140" y="81"/>
                        </a:lnTo>
                        <a:lnTo>
                          <a:pt x="140" y="79"/>
                        </a:lnTo>
                        <a:lnTo>
                          <a:pt x="142" y="79"/>
                        </a:lnTo>
                        <a:lnTo>
                          <a:pt x="142" y="77"/>
                        </a:lnTo>
                        <a:lnTo>
                          <a:pt x="144" y="77"/>
                        </a:lnTo>
                        <a:lnTo>
                          <a:pt x="144" y="75"/>
                        </a:lnTo>
                        <a:lnTo>
                          <a:pt x="142" y="75"/>
                        </a:lnTo>
                        <a:lnTo>
                          <a:pt x="144" y="75"/>
                        </a:lnTo>
                        <a:lnTo>
                          <a:pt x="144" y="73"/>
                        </a:lnTo>
                        <a:lnTo>
                          <a:pt x="142" y="73"/>
                        </a:lnTo>
                        <a:lnTo>
                          <a:pt x="144" y="73"/>
                        </a:lnTo>
                        <a:lnTo>
                          <a:pt x="144" y="71"/>
                        </a:lnTo>
                        <a:lnTo>
                          <a:pt x="142" y="71"/>
                        </a:lnTo>
                        <a:lnTo>
                          <a:pt x="142" y="69"/>
                        </a:lnTo>
                        <a:lnTo>
                          <a:pt x="142" y="67"/>
                        </a:lnTo>
                        <a:lnTo>
                          <a:pt x="142" y="65"/>
                        </a:lnTo>
                        <a:lnTo>
                          <a:pt x="142" y="63"/>
                        </a:lnTo>
                        <a:lnTo>
                          <a:pt x="144" y="63"/>
                        </a:lnTo>
                        <a:lnTo>
                          <a:pt x="142" y="63"/>
                        </a:lnTo>
                        <a:lnTo>
                          <a:pt x="142" y="61"/>
                        </a:lnTo>
                        <a:lnTo>
                          <a:pt x="140" y="61"/>
                        </a:lnTo>
                        <a:lnTo>
                          <a:pt x="138" y="61"/>
                        </a:lnTo>
                        <a:lnTo>
                          <a:pt x="138" y="59"/>
                        </a:lnTo>
                        <a:lnTo>
                          <a:pt x="140" y="58"/>
                        </a:lnTo>
                        <a:lnTo>
                          <a:pt x="140" y="56"/>
                        </a:lnTo>
                        <a:lnTo>
                          <a:pt x="140" y="54"/>
                        </a:lnTo>
                        <a:lnTo>
                          <a:pt x="140" y="52"/>
                        </a:lnTo>
                        <a:lnTo>
                          <a:pt x="142" y="52"/>
                        </a:lnTo>
                        <a:lnTo>
                          <a:pt x="142" y="50"/>
                        </a:lnTo>
                        <a:lnTo>
                          <a:pt x="142" y="48"/>
                        </a:lnTo>
                        <a:lnTo>
                          <a:pt x="144" y="48"/>
                        </a:lnTo>
                        <a:lnTo>
                          <a:pt x="144" y="46"/>
                        </a:lnTo>
                        <a:lnTo>
                          <a:pt x="144" y="44"/>
                        </a:lnTo>
                        <a:lnTo>
                          <a:pt x="146" y="44"/>
                        </a:lnTo>
                        <a:lnTo>
                          <a:pt x="146" y="42"/>
                        </a:lnTo>
                        <a:lnTo>
                          <a:pt x="146" y="40"/>
                        </a:lnTo>
                        <a:lnTo>
                          <a:pt x="146" y="42"/>
                        </a:lnTo>
                        <a:lnTo>
                          <a:pt x="148" y="42"/>
                        </a:lnTo>
                        <a:lnTo>
                          <a:pt x="150" y="42"/>
                        </a:lnTo>
                        <a:lnTo>
                          <a:pt x="152" y="42"/>
                        </a:lnTo>
                        <a:lnTo>
                          <a:pt x="152" y="40"/>
                        </a:lnTo>
                        <a:lnTo>
                          <a:pt x="150" y="40"/>
                        </a:lnTo>
                        <a:lnTo>
                          <a:pt x="150" y="38"/>
                        </a:lnTo>
                        <a:lnTo>
                          <a:pt x="152" y="38"/>
                        </a:lnTo>
                        <a:lnTo>
                          <a:pt x="154" y="36"/>
                        </a:lnTo>
                        <a:lnTo>
                          <a:pt x="152" y="36"/>
                        </a:lnTo>
                        <a:lnTo>
                          <a:pt x="152" y="35"/>
                        </a:lnTo>
                        <a:lnTo>
                          <a:pt x="154" y="35"/>
                        </a:lnTo>
                        <a:lnTo>
                          <a:pt x="154" y="33"/>
                        </a:lnTo>
                        <a:lnTo>
                          <a:pt x="156" y="33"/>
                        </a:lnTo>
                        <a:lnTo>
                          <a:pt x="157" y="33"/>
                        </a:lnTo>
                        <a:lnTo>
                          <a:pt x="157" y="31"/>
                        </a:lnTo>
                        <a:lnTo>
                          <a:pt x="156" y="31"/>
                        </a:lnTo>
                        <a:lnTo>
                          <a:pt x="156" y="29"/>
                        </a:lnTo>
                        <a:lnTo>
                          <a:pt x="154" y="29"/>
                        </a:lnTo>
                        <a:lnTo>
                          <a:pt x="152" y="29"/>
                        </a:lnTo>
                        <a:lnTo>
                          <a:pt x="150" y="29"/>
                        </a:lnTo>
                        <a:lnTo>
                          <a:pt x="150" y="27"/>
                        </a:lnTo>
                        <a:lnTo>
                          <a:pt x="148" y="27"/>
                        </a:lnTo>
                        <a:lnTo>
                          <a:pt x="148" y="29"/>
                        </a:lnTo>
                        <a:lnTo>
                          <a:pt x="148" y="27"/>
                        </a:lnTo>
                        <a:lnTo>
                          <a:pt x="146" y="27"/>
                        </a:lnTo>
                        <a:lnTo>
                          <a:pt x="146" y="25"/>
                        </a:lnTo>
                        <a:lnTo>
                          <a:pt x="144" y="23"/>
                        </a:lnTo>
                        <a:lnTo>
                          <a:pt x="142" y="23"/>
                        </a:lnTo>
                        <a:lnTo>
                          <a:pt x="140" y="23"/>
                        </a:lnTo>
                        <a:lnTo>
                          <a:pt x="138" y="23"/>
                        </a:lnTo>
                        <a:lnTo>
                          <a:pt x="136" y="23"/>
                        </a:lnTo>
                        <a:lnTo>
                          <a:pt x="134" y="23"/>
                        </a:lnTo>
                        <a:lnTo>
                          <a:pt x="134" y="21"/>
                        </a:lnTo>
                        <a:lnTo>
                          <a:pt x="134" y="23"/>
                        </a:lnTo>
                        <a:lnTo>
                          <a:pt x="133" y="23"/>
                        </a:lnTo>
                        <a:lnTo>
                          <a:pt x="133" y="21"/>
                        </a:lnTo>
                        <a:lnTo>
                          <a:pt x="133" y="23"/>
                        </a:lnTo>
                        <a:lnTo>
                          <a:pt x="131" y="23"/>
                        </a:lnTo>
                        <a:lnTo>
                          <a:pt x="131" y="21"/>
                        </a:lnTo>
                        <a:lnTo>
                          <a:pt x="133" y="21"/>
                        </a:lnTo>
                        <a:lnTo>
                          <a:pt x="133" y="19"/>
                        </a:lnTo>
                        <a:lnTo>
                          <a:pt x="131" y="19"/>
                        </a:lnTo>
                        <a:lnTo>
                          <a:pt x="133" y="19"/>
                        </a:lnTo>
                        <a:lnTo>
                          <a:pt x="133" y="17"/>
                        </a:lnTo>
                        <a:lnTo>
                          <a:pt x="133" y="15"/>
                        </a:lnTo>
                        <a:lnTo>
                          <a:pt x="134" y="15"/>
                        </a:lnTo>
                        <a:lnTo>
                          <a:pt x="134" y="13"/>
                        </a:lnTo>
                        <a:lnTo>
                          <a:pt x="136" y="13"/>
                        </a:lnTo>
                        <a:lnTo>
                          <a:pt x="136" y="15"/>
                        </a:lnTo>
                        <a:lnTo>
                          <a:pt x="138" y="15"/>
                        </a:lnTo>
                        <a:lnTo>
                          <a:pt x="138" y="13"/>
                        </a:lnTo>
                        <a:lnTo>
                          <a:pt x="140" y="13"/>
                        </a:lnTo>
                        <a:lnTo>
                          <a:pt x="140" y="11"/>
                        </a:lnTo>
                        <a:lnTo>
                          <a:pt x="142" y="11"/>
                        </a:lnTo>
                        <a:lnTo>
                          <a:pt x="144" y="11"/>
                        </a:lnTo>
                        <a:lnTo>
                          <a:pt x="144" y="10"/>
                        </a:lnTo>
                        <a:lnTo>
                          <a:pt x="144" y="8"/>
                        </a:lnTo>
                        <a:lnTo>
                          <a:pt x="146" y="8"/>
                        </a:lnTo>
                        <a:lnTo>
                          <a:pt x="148" y="8"/>
                        </a:lnTo>
                        <a:lnTo>
                          <a:pt x="150" y="8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4" y="6"/>
                        </a:lnTo>
                        <a:lnTo>
                          <a:pt x="154" y="8"/>
                        </a:lnTo>
                        <a:lnTo>
                          <a:pt x="156" y="8"/>
                        </a:lnTo>
                        <a:lnTo>
                          <a:pt x="156" y="6"/>
                        </a:lnTo>
                        <a:lnTo>
                          <a:pt x="156" y="8"/>
                        </a:lnTo>
                        <a:lnTo>
                          <a:pt x="156" y="6"/>
                        </a:lnTo>
                        <a:lnTo>
                          <a:pt x="156" y="8"/>
                        </a:lnTo>
                        <a:lnTo>
                          <a:pt x="157" y="8"/>
                        </a:lnTo>
                        <a:lnTo>
                          <a:pt x="157" y="6"/>
                        </a:lnTo>
                        <a:lnTo>
                          <a:pt x="159" y="6"/>
                        </a:lnTo>
                        <a:lnTo>
                          <a:pt x="161" y="6"/>
                        </a:lnTo>
                        <a:lnTo>
                          <a:pt x="163" y="6"/>
                        </a:lnTo>
                        <a:lnTo>
                          <a:pt x="165" y="6"/>
                        </a:lnTo>
                        <a:lnTo>
                          <a:pt x="165" y="4"/>
                        </a:lnTo>
                        <a:lnTo>
                          <a:pt x="167" y="4"/>
                        </a:lnTo>
                        <a:lnTo>
                          <a:pt x="167" y="2"/>
                        </a:lnTo>
                        <a:lnTo>
                          <a:pt x="167" y="4"/>
                        </a:lnTo>
                        <a:lnTo>
                          <a:pt x="169" y="4"/>
                        </a:lnTo>
                        <a:lnTo>
                          <a:pt x="171" y="4"/>
                        </a:lnTo>
                        <a:lnTo>
                          <a:pt x="171" y="2"/>
                        </a:lnTo>
                        <a:lnTo>
                          <a:pt x="173" y="2"/>
                        </a:lnTo>
                        <a:lnTo>
                          <a:pt x="173" y="0"/>
                        </a:lnTo>
                        <a:lnTo>
                          <a:pt x="175" y="0"/>
                        </a:lnTo>
                        <a:lnTo>
                          <a:pt x="177" y="0"/>
                        </a:lnTo>
                        <a:close/>
                      </a:path>
                    </a:pathLst>
                  </a:custGeom>
                  <a:solidFill>
                    <a:srgbClr val="D4E9ED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61" name="Freeform 4854">
                    <a:extLst>
                      <a:ext uri="{FF2B5EF4-FFF2-40B4-BE49-F238E27FC236}">
                        <a16:creationId xmlns:a16="http://schemas.microsoft.com/office/drawing/2014/main" id="{7DD96D1E-C49B-4F5D-DB18-3D9FD51656B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53" y="670"/>
                    <a:ext cx="519" cy="1014"/>
                  </a:xfrm>
                  <a:custGeom>
                    <a:avLst/>
                    <a:gdLst>
                      <a:gd name="T0" fmla="*/ 48 w 519"/>
                      <a:gd name="T1" fmla="*/ 161 h 1014"/>
                      <a:gd name="T2" fmla="*/ 21 w 519"/>
                      <a:gd name="T3" fmla="*/ 163 h 1014"/>
                      <a:gd name="T4" fmla="*/ 6 w 519"/>
                      <a:gd name="T5" fmla="*/ 171 h 1014"/>
                      <a:gd name="T6" fmla="*/ 29 w 519"/>
                      <a:gd name="T7" fmla="*/ 144 h 1014"/>
                      <a:gd name="T8" fmla="*/ 48 w 519"/>
                      <a:gd name="T9" fmla="*/ 136 h 1014"/>
                      <a:gd name="T10" fmla="*/ 50 w 519"/>
                      <a:gd name="T11" fmla="*/ 112 h 1014"/>
                      <a:gd name="T12" fmla="*/ 39 w 519"/>
                      <a:gd name="T13" fmla="*/ 110 h 1014"/>
                      <a:gd name="T14" fmla="*/ 54 w 519"/>
                      <a:gd name="T15" fmla="*/ 77 h 1014"/>
                      <a:gd name="T16" fmla="*/ 75 w 519"/>
                      <a:gd name="T17" fmla="*/ 42 h 1014"/>
                      <a:gd name="T18" fmla="*/ 114 w 519"/>
                      <a:gd name="T19" fmla="*/ 8 h 1014"/>
                      <a:gd name="T20" fmla="*/ 117 w 519"/>
                      <a:gd name="T21" fmla="*/ 39 h 1014"/>
                      <a:gd name="T22" fmla="*/ 133 w 519"/>
                      <a:gd name="T23" fmla="*/ 87 h 1014"/>
                      <a:gd name="T24" fmla="*/ 171 w 519"/>
                      <a:gd name="T25" fmla="*/ 110 h 1014"/>
                      <a:gd name="T26" fmla="*/ 210 w 519"/>
                      <a:gd name="T27" fmla="*/ 148 h 1014"/>
                      <a:gd name="T28" fmla="*/ 227 w 519"/>
                      <a:gd name="T29" fmla="*/ 192 h 1014"/>
                      <a:gd name="T30" fmla="*/ 221 w 519"/>
                      <a:gd name="T31" fmla="*/ 238 h 1014"/>
                      <a:gd name="T32" fmla="*/ 231 w 519"/>
                      <a:gd name="T33" fmla="*/ 286 h 1014"/>
                      <a:gd name="T34" fmla="*/ 244 w 519"/>
                      <a:gd name="T35" fmla="*/ 344 h 1014"/>
                      <a:gd name="T36" fmla="*/ 273 w 519"/>
                      <a:gd name="T37" fmla="*/ 371 h 1014"/>
                      <a:gd name="T38" fmla="*/ 309 w 519"/>
                      <a:gd name="T39" fmla="*/ 417 h 1014"/>
                      <a:gd name="T40" fmla="*/ 359 w 519"/>
                      <a:gd name="T41" fmla="*/ 419 h 1014"/>
                      <a:gd name="T42" fmla="*/ 398 w 519"/>
                      <a:gd name="T43" fmla="*/ 453 h 1014"/>
                      <a:gd name="T44" fmla="*/ 430 w 519"/>
                      <a:gd name="T45" fmla="*/ 473 h 1014"/>
                      <a:gd name="T46" fmla="*/ 469 w 519"/>
                      <a:gd name="T47" fmla="*/ 486 h 1014"/>
                      <a:gd name="T48" fmla="*/ 503 w 519"/>
                      <a:gd name="T49" fmla="*/ 528 h 1014"/>
                      <a:gd name="T50" fmla="*/ 503 w 519"/>
                      <a:gd name="T51" fmla="*/ 588 h 1014"/>
                      <a:gd name="T52" fmla="*/ 517 w 519"/>
                      <a:gd name="T53" fmla="*/ 661 h 1014"/>
                      <a:gd name="T54" fmla="*/ 507 w 519"/>
                      <a:gd name="T55" fmla="*/ 711 h 1014"/>
                      <a:gd name="T56" fmla="*/ 488 w 519"/>
                      <a:gd name="T57" fmla="*/ 762 h 1014"/>
                      <a:gd name="T58" fmla="*/ 498 w 519"/>
                      <a:gd name="T59" fmla="*/ 822 h 1014"/>
                      <a:gd name="T60" fmla="*/ 486 w 519"/>
                      <a:gd name="T61" fmla="*/ 872 h 1014"/>
                      <a:gd name="T62" fmla="*/ 473 w 519"/>
                      <a:gd name="T63" fmla="*/ 935 h 1014"/>
                      <a:gd name="T64" fmla="*/ 398 w 519"/>
                      <a:gd name="T65" fmla="*/ 1004 h 1014"/>
                      <a:gd name="T66" fmla="*/ 361 w 519"/>
                      <a:gd name="T67" fmla="*/ 1010 h 1014"/>
                      <a:gd name="T68" fmla="*/ 348 w 519"/>
                      <a:gd name="T69" fmla="*/ 968 h 1014"/>
                      <a:gd name="T70" fmla="*/ 346 w 519"/>
                      <a:gd name="T71" fmla="*/ 930 h 1014"/>
                      <a:gd name="T72" fmla="*/ 355 w 519"/>
                      <a:gd name="T73" fmla="*/ 895 h 1014"/>
                      <a:gd name="T74" fmla="*/ 327 w 519"/>
                      <a:gd name="T75" fmla="*/ 918 h 1014"/>
                      <a:gd name="T76" fmla="*/ 296 w 519"/>
                      <a:gd name="T77" fmla="*/ 880 h 1014"/>
                      <a:gd name="T78" fmla="*/ 311 w 519"/>
                      <a:gd name="T79" fmla="*/ 805 h 1014"/>
                      <a:gd name="T80" fmla="*/ 292 w 519"/>
                      <a:gd name="T81" fmla="*/ 741 h 1014"/>
                      <a:gd name="T82" fmla="*/ 254 w 519"/>
                      <a:gd name="T83" fmla="*/ 714 h 1014"/>
                      <a:gd name="T84" fmla="*/ 231 w 519"/>
                      <a:gd name="T85" fmla="*/ 688 h 1014"/>
                      <a:gd name="T86" fmla="*/ 263 w 519"/>
                      <a:gd name="T87" fmla="*/ 668 h 1014"/>
                      <a:gd name="T88" fmla="*/ 294 w 519"/>
                      <a:gd name="T89" fmla="*/ 643 h 1014"/>
                      <a:gd name="T90" fmla="*/ 300 w 519"/>
                      <a:gd name="T91" fmla="*/ 601 h 1014"/>
                      <a:gd name="T92" fmla="*/ 290 w 519"/>
                      <a:gd name="T93" fmla="*/ 551 h 1014"/>
                      <a:gd name="T94" fmla="*/ 298 w 519"/>
                      <a:gd name="T95" fmla="*/ 517 h 1014"/>
                      <a:gd name="T96" fmla="*/ 271 w 519"/>
                      <a:gd name="T97" fmla="*/ 478 h 1014"/>
                      <a:gd name="T98" fmla="*/ 227 w 519"/>
                      <a:gd name="T99" fmla="*/ 451 h 1014"/>
                      <a:gd name="T100" fmla="*/ 204 w 519"/>
                      <a:gd name="T101" fmla="*/ 409 h 1014"/>
                      <a:gd name="T102" fmla="*/ 213 w 519"/>
                      <a:gd name="T103" fmla="*/ 365 h 1014"/>
                      <a:gd name="T104" fmla="*/ 177 w 519"/>
                      <a:gd name="T105" fmla="*/ 353 h 1014"/>
                      <a:gd name="T106" fmla="*/ 154 w 519"/>
                      <a:gd name="T107" fmla="*/ 329 h 1014"/>
                      <a:gd name="T108" fmla="*/ 123 w 519"/>
                      <a:gd name="T109" fmla="*/ 307 h 1014"/>
                      <a:gd name="T110" fmla="*/ 96 w 519"/>
                      <a:gd name="T111" fmla="*/ 313 h 1014"/>
                      <a:gd name="T112" fmla="*/ 91 w 519"/>
                      <a:gd name="T113" fmla="*/ 292 h 1014"/>
                      <a:gd name="T114" fmla="*/ 92 w 519"/>
                      <a:gd name="T115" fmla="*/ 267 h 1014"/>
                      <a:gd name="T116" fmla="*/ 89 w 519"/>
                      <a:gd name="T117" fmla="*/ 248 h 1014"/>
                      <a:gd name="T118" fmla="*/ 60 w 519"/>
                      <a:gd name="T119" fmla="*/ 219 h 1014"/>
                      <a:gd name="T120" fmla="*/ 43 w 519"/>
                      <a:gd name="T121" fmla="*/ 119 h 1014"/>
                      <a:gd name="T122" fmla="*/ 33 w 519"/>
                      <a:gd name="T123" fmla="*/ 129 h 1014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519" h="1014">
                        <a:moveTo>
                          <a:pt x="48" y="184"/>
                        </a:moveTo>
                        <a:lnTo>
                          <a:pt x="54" y="175"/>
                        </a:lnTo>
                        <a:lnTo>
                          <a:pt x="43" y="184"/>
                        </a:lnTo>
                        <a:lnTo>
                          <a:pt x="35" y="190"/>
                        </a:lnTo>
                        <a:lnTo>
                          <a:pt x="33" y="190"/>
                        </a:lnTo>
                        <a:lnTo>
                          <a:pt x="33" y="188"/>
                        </a:lnTo>
                        <a:lnTo>
                          <a:pt x="33" y="186"/>
                        </a:lnTo>
                        <a:lnTo>
                          <a:pt x="33" y="184"/>
                        </a:lnTo>
                        <a:lnTo>
                          <a:pt x="31" y="184"/>
                        </a:lnTo>
                        <a:lnTo>
                          <a:pt x="31" y="183"/>
                        </a:lnTo>
                        <a:lnTo>
                          <a:pt x="31" y="181"/>
                        </a:lnTo>
                        <a:lnTo>
                          <a:pt x="33" y="179"/>
                        </a:lnTo>
                        <a:lnTo>
                          <a:pt x="33" y="181"/>
                        </a:lnTo>
                        <a:lnTo>
                          <a:pt x="35" y="181"/>
                        </a:lnTo>
                        <a:lnTo>
                          <a:pt x="37" y="181"/>
                        </a:lnTo>
                        <a:lnTo>
                          <a:pt x="37" y="179"/>
                        </a:lnTo>
                        <a:lnTo>
                          <a:pt x="39" y="179"/>
                        </a:lnTo>
                        <a:lnTo>
                          <a:pt x="39" y="177"/>
                        </a:lnTo>
                        <a:lnTo>
                          <a:pt x="39" y="175"/>
                        </a:lnTo>
                        <a:lnTo>
                          <a:pt x="41" y="175"/>
                        </a:lnTo>
                        <a:lnTo>
                          <a:pt x="41" y="173"/>
                        </a:lnTo>
                        <a:lnTo>
                          <a:pt x="43" y="173"/>
                        </a:lnTo>
                        <a:lnTo>
                          <a:pt x="43" y="171"/>
                        </a:lnTo>
                        <a:lnTo>
                          <a:pt x="44" y="171"/>
                        </a:lnTo>
                        <a:lnTo>
                          <a:pt x="44" y="169"/>
                        </a:lnTo>
                        <a:lnTo>
                          <a:pt x="46" y="169"/>
                        </a:lnTo>
                        <a:lnTo>
                          <a:pt x="44" y="169"/>
                        </a:lnTo>
                        <a:lnTo>
                          <a:pt x="44" y="167"/>
                        </a:lnTo>
                        <a:lnTo>
                          <a:pt x="46" y="167"/>
                        </a:lnTo>
                        <a:lnTo>
                          <a:pt x="48" y="167"/>
                        </a:lnTo>
                        <a:lnTo>
                          <a:pt x="48" y="169"/>
                        </a:lnTo>
                        <a:lnTo>
                          <a:pt x="48" y="167"/>
                        </a:lnTo>
                        <a:lnTo>
                          <a:pt x="46" y="167"/>
                        </a:lnTo>
                        <a:lnTo>
                          <a:pt x="48" y="167"/>
                        </a:lnTo>
                        <a:lnTo>
                          <a:pt x="46" y="167"/>
                        </a:lnTo>
                        <a:lnTo>
                          <a:pt x="46" y="165"/>
                        </a:lnTo>
                        <a:lnTo>
                          <a:pt x="48" y="165"/>
                        </a:lnTo>
                        <a:lnTo>
                          <a:pt x="48" y="163"/>
                        </a:lnTo>
                        <a:lnTo>
                          <a:pt x="48" y="161"/>
                        </a:lnTo>
                        <a:lnTo>
                          <a:pt x="46" y="161"/>
                        </a:lnTo>
                        <a:lnTo>
                          <a:pt x="46" y="160"/>
                        </a:lnTo>
                        <a:lnTo>
                          <a:pt x="48" y="160"/>
                        </a:lnTo>
                        <a:lnTo>
                          <a:pt x="46" y="160"/>
                        </a:lnTo>
                        <a:lnTo>
                          <a:pt x="48" y="160"/>
                        </a:lnTo>
                        <a:lnTo>
                          <a:pt x="46" y="160"/>
                        </a:lnTo>
                        <a:lnTo>
                          <a:pt x="46" y="158"/>
                        </a:lnTo>
                        <a:lnTo>
                          <a:pt x="46" y="156"/>
                        </a:lnTo>
                        <a:lnTo>
                          <a:pt x="46" y="154"/>
                        </a:lnTo>
                        <a:lnTo>
                          <a:pt x="46" y="152"/>
                        </a:lnTo>
                        <a:lnTo>
                          <a:pt x="44" y="152"/>
                        </a:lnTo>
                        <a:lnTo>
                          <a:pt x="44" y="154"/>
                        </a:lnTo>
                        <a:lnTo>
                          <a:pt x="44" y="152"/>
                        </a:lnTo>
                        <a:lnTo>
                          <a:pt x="46" y="152"/>
                        </a:lnTo>
                        <a:lnTo>
                          <a:pt x="48" y="152"/>
                        </a:lnTo>
                        <a:lnTo>
                          <a:pt x="48" y="150"/>
                        </a:lnTo>
                        <a:lnTo>
                          <a:pt x="46" y="150"/>
                        </a:lnTo>
                        <a:lnTo>
                          <a:pt x="44" y="150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3" y="150"/>
                        </a:lnTo>
                        <a:lnTo>
                          <a:pt x="41" y="150"/>
                        </a:lnTo>
                        <a:lnTo>
                          <a:pt x="41" y="152"/>
                        </a:lnTo>
                        <a:lnTo>
                          <a:pt x="39" y="152"/>
                        </a:lnTo>
                        <a:lnTo>
                          <a:pt x="39" y="154"/>
                        </a:lnTo>
                        <a:lnTo>
                          <a:pt x="37" y="154"/>
                        </a:lnTo>
                        <a:lnTo>
                          <a:pt x="35" y="154"/>
                        </a:lnTo>
                        <a:lnTo>
                          <a:pt x="33" y="154"/>
                        </a:lnTo>
                        <a:lnTo>
                          <a:pt x="33" y="156"/>
                        </a:lnTo>
                        <a:lnTo>
                          <a:pt x="31" y="156"/>
                        </a:lnTo>
                        <a:lnTo>
                          <a:pt x="31" y="158"/>
                        </a:lnTo>
                        <a:lnTo>
                          <a:pt x="29" y="158"/>
                        </a:lnTo>
                        <a:lnTo>
                          <a:pt x="29" y="160"/>
                        </a:lnTo>
                        <a:lnTo>
                          <a:pt x="27" y="160"/>
                        </a:lnTo>
                        <a:lnTo>
                          <a:pt x="27" y="161"/>
                        </a:lnTo>
                        <a:lnTo>
                          <a:pt x="25" y="161"/>
                        </a:lnTo>
                        <a:lnTo>
                          <a:pt x="23" y="161"/>
                        </a:lnTo>
                        <a:lnTo>
                          <a:pt x="21" y="161"/>
                        </a:lnTo>
                        <a:lnTo>
                          <a:pt x="21" y="163"/>
                        </a:lnTo>
                        <a:lnTo>
                          <a:pt x="19" y="163"/>
                        </a:lnTo>
                        <a:lnTo>
                          <a:pt x="19" y="165"/>
                        </a:lnTo>
                        <a:lnTo>
                          <a:pt x="18" y="165"/>
                        </a:lnTo>
                        <a:lnTo>
                          <a:pt x="18" y="167"/>
                        </a:lnTo>
                        <a:lnTo>
                          <a:pt x="18" y="165"/>
                        </a:lnTo>
                        <a:lnTo>
                          <a:pt x="18" y="163"/>
                        </a:lnTo>
                        <a:lnTo>
                          <a:pt x="18" y="165"/>
                        </a:lnTo>
                        <a:lnTo>
                          <a:pt x="16" y="165"/>
                        </a:lnTo>
                        <a:lnTo>
                          <a:pt x="16" y="167"/>
                        </a:lnTo>
                        <a:lnTo>
                          <a:pt x="18" y="167"/>
                        </a:lnTo>
                        <a:lnTo>
                          <a:pt x="16" y="167"/>
                        </a:lnTo>
                        <a:lnTo>
                          <a:pt x="16" y="169"/>
                        </a:lnTo>
                        <a:lnTo>
                          <a:pt x="14" y="169"/>
                        </a:lnTo>
                        <a:lnTo>
                          <a:pt x="14" y="171"/>
                        </a:lnTo>
                        <a:lnTo>
                          <a:pt x="14" y="173"/>
                        </a:lnTo>
                        <a:lnTo>
                          <a:pt x="12" y="173"/>
                        </a:lnTo>
                        <a:lnTo>
                          <a:pt x="12" y="175"/>
                        </a:lnTo>
                        <a:lnTo>
                          <a:pt x="10" y="175"/>
                        </a:lnTo>
                        <a:lnTo>
                          <a:pt x="10" y="177"/>
                        </a:lnTo>
                        <a:lnTo>
                          <a:pt x="8" y="177"/>
                        </a:lnTo>
                        <a:lnTo>
                          <a:pt x="6" y="177"/>
                        </a:lnTo>
                        <a:lnTo>
                          <a:pt x="6" y="175"/>
                        </a:lnTo>
                        <a:lnTo>
                          <a:pt x="6" y="177"/>
                        </a:lnTo>
                        <a:lnTo>
                          <a:pt x="4" y="177"/>
                        </a:lnTo>
                        <a:lnTo>
                          <a:pt x="6" y="177"/>
                        </a:lnTo>
                        <a:lnTo>
                          <a:pt x="4" y="179"/>
                        </a:lnTo>
                        <a:lnTo>
                          <a:pt x="2" y="179"/>
                        </a:lnTo>
                        <a:lnTo>
                          <a:pt x="0" y="179"/>
                        </a:lnTo>
                        <a:lnTo>
                          <a:pt x="0" y="177"/>
                        </a:lnTo>
                        <a:lnTo>
                          <a:pt x="0" y="175"/>
                        </a:lnTo>
                        <a:lnTo>
                          <a:pt x="2" y="175"/>
                        </a:lnTo>
                        <a:lnTo>
                          <a:pt x="2" y="173"/>
                        </a:lnTo>
                        <a:lnTo>
                          <a:pt x="2" y="175"/>
                        </a:lnTo>
                        <a:lnTo>
                          <a:pt x="2" y="177"/>
                        </a:lnTo>
                        <a:lnTo>
                          <a:pt x="2" y="175"/>
                        </a:lnTo>
                        <a:lnTo>
                          <a:pt x="4" y="175"/>
                        </a:lnTo>
                        <a:lnTo>
                          <a:pt x="4" y="173"/>
                        </a:lnTo>
                        <a:lnTo>
                          <a:pt x="4" y="171"/>
                        </a:lnTo>
                        <a:lnTo>
                          <a:pt x="6" y="171"/>
                        </a:lnTo>
                        <a:lnTo>
                          <a:pt x="4" y="171"/>
                        </a:lnTo>
                        <a:lnTo>
                          <a:pt x="4" y="173"/>
                        </a:lnTo>
                        <a:lnTo>
                          <a:pt x="6" y="173"/>
                        </a:lnTo>
                        <a:lnTo>
                          <a:pt x="6" y="171"/>
                        </a:lnTo>
                        <a:lnTo>
                          <a:pt x="8" y="171"/>
                        </a:lnTo>
                        <a:lnTo>
                          <a:pt x="10" y="171"/>
                        </a:lnTo>
                        <a:lnTo>
                          <a:pt x="12" y="171"/>
                        </a:lnTo>
                        <a:lnTo>
                          <a:pt x="14" y="169"/>
                        </a:lnTo>
                        <a:lnTo>
                          <a:pt x="14" y="167"/>
                        </a:lnTo>
                        <a:lnTo>
                          <a:pt x="12" y="167"/>
                        </a:lnTo>
                        <a:lnTo>
                          <a:pt x="14" y="167"/>
                        </a:lnTo>
                        <a:lnTo>
                          <a:pt x="14" y="165"/>
                        </a:lnTo>
                        <a:lnTo>
                          <a:pt x="16" y="165"/>
                        </a:lnTo>
                        <a:lnTo>
                          <a:pt x="14" y="165"/>
                        </a:lnTo>
                        <a:lnTo>
                          <a:pt x="16" y="165"/>
                        </a:lnTo>
                        <a:lnTo>
                          <a:pt x="16" y="163"/>
                        </a:lnTo>
                        <a:lnTo>
                          <a:pt x="18" y="163"/>
                        </a:lnTo>
                        <a:lnTo>
                          <a:pt x="19" y="163"/>
                        </a:lnTo>
                        <a:lnTo>
                          <a:pt x="19" y="161"/>
                        </a:lnTo>
                        <a:lnTo>
                          <a:pt x="19" y="160"/>
                        </a:lnTo>
                        <a:lnTo>
                          <a:pt x="21" y="160"/>
                        </a:lnTo>
                        <a:lnTo>
                          <a:pt x="21" y="158"/>
                        </a:lnTo>
                        <a:lnTo>
                          <a:pt x="21" y="156"/>
                        </a:lnTo>
                        <a:lnTo>
                          <a:pt x="23" y="156"/>
                        </a:lnTo>
                        <a:lnTo>
                          <a:pt x="25" y="156"/>
                        </a:lnTo>
                        <a:lnTo>
                          <a:pt x="25" y="154"/>
                        </a:lnTo>
                        <a:lnTo>
                          <a:pt x="25" y="152"/>
                        </a:lnTo>
                        <a:lnTo>
                          <a:pt x="25" y="150"/>
                        </a:lnTo>
                        <a:lnTo>
                          <a:pt x="25" y="148"/>
                        </a:lnTo>
                        <a:lnTo>
                          <a:pt x="23" y="148"/>
                        </a:lnTo>
                        <a:lnTo>
                          <a:pt x="21" y="148"/>
                        </a:lnTo>
                        <a:lnTo>
                          <a:pt x="21" y="146"/>
                        </a:lnTo>
                        <a:lnTo>
                          <a:pt x="23" y="146"/>
                        </a:lnTo>
                        <a:lnTo>
                          <a:pt x="23" y="144"/>
                        </a:lnTo>
                        <a:lnTo>
                          <a:pt x="25" y="144"/>
                        </a:lnTo>
                        <a:lnTo>
                          <a:pt x="27" y="144"/>
                        </a:lnTo>
                        <a:lnTo>
                          <a:pt x="29" y="144"/>
                        </a:lnTo>
                        <a:lnTo>
                          <a:pt x="31" y="144"/>
                        </a:lnTo>
                        <a:lnTo>
                          <a:pt x="29" y="144"/>
                        </a:lnTo>
                        <a:lnTo>
                          <a:pt x="29" y="142"/>
                        </a:lnTo>
                        <a:lnTo>
                          <a:pt x="29" y="140"/>
                        </a:lnTo>
                        <a:lnTo>
                          <a:pt x="29" y="138"/>
                        </a:lnTo>
                        <a:lnTo>
                          <a:pt x="29" y="136"/>
                        </a:lnTo>
                        <a:lnTo>
                          <a:pt x="29" y="135"/>
                        </a:lnTo>
                        <a:lnTo>
                          <a:pt x="31" y="135"/>
                        </a:lnTo>
                        <a:lnTo>
                          <a:pt x="31" y="133"/>
                        </a:lnTo>
                        <a:lnTo>
                          <a:pt x="33" y="133"/>
                        </a:lnTo>
                        <a:lnTo>
                          <a:pt x="33" y="135"/>
                        </a:lnTo>
                        <a:lnTo>
                          <a:pt x="33" y="136"/>
                        </a:lnTo>
                        <a:lnTo>
                          <a:pt x="33" y="138"/>
                        </a:lnTo>
                        <a:lnTo>
                          <a:pt x="33" y="136"/>
                        </a:lnTo>
                        <a:lnTo>
                          <a:pt x="33" y="138"/>
                        </a:lnTo>
                        <a:lnTo>
                          <a:pt x="31" y="138"/>
                        </a:lnTo>
                        <a:lnTo>
                          <a:pt x="33" y="138"/>
                        </a:lnTo>
                        <a:lnTo>
                          <a:pt x="33" y="140"/>
                        </a:lnTo>
                        <a:lnTo>
                          <a:pt x="33" y="142"/>
                        </a:lnTo>
                        <a:lnTo>
                          <a:pt x="35" y="142"/>
                        </a:lnTo>
                        <a:lnTo>
                          <a:pt x="37" y="142"/>
                        </a:lnTo>
                        <a:lnTo>
                          <a:pt x="37" y="144"/>
                        </a:lnTo>
                        <a:lnTo>
                          <a:pt x="37" y="142"/>
                        </a:lnTo>
                        <a:lnTo>
                          <a:pt x="39" y="142"/>
                        </a:lnTo>
                        <a:lnTo>
                          <a:pt x="37" y="142"/>
                        </a:lnTo>
                        <a:lnTo>
                          <a:pt x="39" y="140"/>
                        </a:lnTo>
                        <a:lnTo>
                          <a:pt x="41" y="140"/>
                        </a:lnTo>
                        <a:lnTo>
                          <a:pt x="41" y="138"/>
                        </a:lnTo>
                        <a:lnTo>
                          <a:pt x="43" y="138"/>
                        </a:lnTo>
                        <a:lnTo>
                          <a:pt x="41" y="138"/>
                        </a:lnTo>
                        <a:lnTo>
                          <a:pt x="43" y="138"/>
                        </a:lnTo>
                        <a:lnTo>
                          <a:pt x="43" y="140"/>
                        </a:lnTo>
                        <a:lnTo>
                          <a:pt x="41" y="140"/>
                        </a:lnTo>
                        <a:lnTo>
                          <a:pt x="43" y="140"/>
                        </a:lnTo>
                        <a:lnTo>
                          <a:pt x="44" y="140"/>
                        </a:lnTo>
                        <a:lnTo>
                          <a:pt x="44" y="138"/>
                        </a:lnTo>
                        <a:lnTo>
                          <a:pt x="43" y="138"/>
                        </a:lnTo>
                        <a:lnTo>
                          <a:pt x="44" y="138"/>
                        </a:lnTo>
                        <a:lnTo>
                          <a:pt x="44" y="136"/>
                        </a:lnTo>
                        <a:lnTo>
                          <a:pt x="46" y="136"/>
                        </a:lnTo>
                        <a:lnTo>
                          <a:pt x="48" y="136"/>
                        </a:lnTo>
                        <a:lnTo>
                          <a:pt x="46" y="136"/>
                        </a:lnTo>
                        <a:lnTo>
                          <a:pt x="48" y="135"/>
                        </a:lnTo>
                        <a:lnTo>
                          <a:pt x="48" y="136"/>
                        </a:lnTo>
                        <a:lnTo>
                          <a:pt x="48" y="135"/>
                        </a:lnTo>
                        <a:lnTo>
                          <a:pt x="48" y="133"/>
                        </a:lnTo>
                        <a:lnTo>
                          <a:pt x="50" y="133"/>
                        </a:lnTo>
                        <a:lnTo>
                          <a:pt x="50" y="135"/>
                        </a:lnTo>
                        <a:lnTo>
                          <a:pt x="52" y="135"/>
                        </a:lnTo>
                        <a:lnTo>
                          <a:pt x="52" y="133"/>
                        </a:lnTo>
                        <a:lnTo>
                          <a:pt x="52" y="131"/>
                        </a:lnTo>
                        <a:lnTo>
                          <a:pt x="52" y="129"/>
                        </a:lnTo>
                        <a:lnTo>
                          <a:pt x="50" y="129"/>
                        </a:lnTo>
                        <a:lnTo>
                          <a:pt x="52" y="129"/>
                        </a:lnTo>
                        <a:lnTo>
                          <a:pt x="52" y="127"/>
                        </a:lnTo>
                        <a:lnTo>
                          <a:pt x="50" y="127"/>
                        </a:lnTo>
                        <a:lnTo>
                          <a:pt x="50" y="125"/>
                        </a:lnTo>
                        <a:lnTo>
                          <a:pt x="52" y="125"/>
                        </a:lnTo>
                        <a:lnTo>
                          <a:pt x="50" y="125"/>
                        </a:lnTo>
                        <a:lnTo>
                          <a:pt x="50" y="123"/>
                        </a:lnTo>
                        <a:lnTo>
                          <a:pt x="52" y="123"/>
                        </a:lnTo>
                        <a:lnTo>
                          <a:pt x="52" y="121"/>
                        </a:lnTo>
                        <a:lnTo>
                          <a:pt x="50" y="121"/>
                        </a:lnTo>
                        <a:lnTo>
                          <a:pt x="52" y="121"/>
                        </a:lnTo>
                        <a:lnTo>
                          <a:pt x="52" y="119"/>
                        </a:lnTo>
                        <a:lnTo>
                          <a:pt x="50" y="119"/>
                        </a:lnTo>
                        <a:lnTo>
                          <a:pt x="52" y="119"/>
                        </a:lnTo>
                        <a:lnTo>
                          <a:pt x="50" y="119"/>
                        </a:lnTo>
                        <a:lnTo>
                          <a:pt x="50" y="117"/>
                        </a:lnTo>
                        <a:lnTo>
                          <a:pt x="52" y="117"/>
                        </a:lnTo>
                        <a:lnTo>
                          <a:pt x="50" y="117"/>
                        </a:lnTo>
                        <a:lnTo>
                          <a:pt x="50" y="115"/>
                        </a:lnTo>
                        <a:lnTo>
                          <a:pt x="52" y="115"/>
                        </a:lnTo>
                        <a:lnTo>
                          <a:pt x="50" y="115"/>
                        </a:lnTo>
                        <a:lnTo>
                          <a:pt x="52" y="115"/>
                        </a:lnTo>
                        <a:lnTo>
                          <a:pt x="50" y="115"/>
                        </a:lnTo>
                        <a:lnTo>
                          <a:pt x="50" y="113"/>
                        </a:lnTo>
                        <a:lnTo>
                          <a:pt x="50" y="112"/>
                        </a:lnTo>
                        <a:lnTo>
                          <a:pt x="50" y="113"/>
                        </a:lnTo>
                        <a:lnTo>
                          <a:pt x="50" y="112"/>
                        </a:lnTo>
                        <a:lnTo>
                          <a:pt x="48" y="112"/>
                        </a:lnTo>
                        <a:lnTo>
                          <a:pt x="46" y="112"/>
                        </a:lnTo>
                        <a:lnTo>
                          <a:pt x="46" y="110"/>
                        </a:lnTo>
                        <a:lnTo>
                          <a:pt x="46" y="112"/>
                        </a:lnTo>
                        <a:lnTo>
                          <a:pt x="46" y="110"/>
                        </a:lnTo>
                        <a:lnTo>
                          <a:pt x="44" y="110"/>
                        </a:lnTo>
                        <a:lnTo>
                          <a:pt x="44" y="108"/>
                        </a:lnTo>
                        <a:lnTo>
                          <a:pt x="44" y="110"/>
                        </a:lnTo>
                        <a:lnTo>
                          <a:pt x="46" y="110"/>
                        </a:lnTo>
                        <a:lnTo>
                          <a:pt x="46" y="108"/>
                        </a:lnTo>
                        <a:lnTo>
                          <a:pt x="46" y="110"/>
                        </a:lnTo>
                        <a:lnTo>
                          <a:pt x="46" y="108"/>
                        </a:lnTo>
                        <a:lnTo>
                          <a:pt x="48" y="108"/>
                        </a:lnTo>
                        <a:lnTo>
                          <a:pt x="46" y="108"/>
                        </a:lnTo>
                        <a:lnTo>
                          <a:pt x="48" y="108"/>
                        </a:lnTo>
                        <a:lnTo>
                          <a:pt x="46" y="108"/>
                        </a:lnTo>
                        <a:lnTo>
                          <a:pt x="46" y="106"/>
                        </a:lnTo>
                        <a:lnTo>
                          <a:pt x="48" y="106"/>
                        </a:lnTo>
                        <a:lnTo>
                          <a:pt x="46" y="106"/>
                        </a:lnTo>
                        <a:lnTo>
                          <a:pt x="48" y="106"/>
                        </a:lnTo>
                        <a:lnTo>
                          <a:pt x="48" y="104"/>
                        </a:lnTo>
                        <a:lnTo>
                          <a:pt x="46" y="104"/>
                        </a:lnTo>
                        <a:lnTo>
                          <a:pt x="44" y="104"/>
                        </a:lnTo>
                        <a:lnTo>
                          <a:pt x="44" y="102"/>
                        </a:lnTo>
                        <a:lnTo>
                          <a:pt x="43" y="102"/>
                        </a:lnTo>
                        <a:lnTo>
                          <a:pt x="41" y="102"/>
                        </a:lnTo>
                        <a:lnTo>
                          <a:pt x="41" y="104"/>
                        </a:lnTo>
                        <a:lnTo>
                          <a:pt x="41" y="106"/>
                        </a:lnTo>
                        <a:lnTo>
                          <a:pt x="41" y="108"/>
                        </a:lnTo>
                        <a:lnTo>
                          <a:pt x="39" y="108"/>
                        </a:lnTo>
                        <a:lnTo>
                          <a:pt x="41" y="108"/>
                        </a:lnTo>
                        <a:lnTo>
                          <a:pt x="41" y="110"/>
                        </a:lnTo>
                        <a:lnTo>
                          <a:pt x="43" y="110"/>
                        </a:lnTo>
                        <a:lnTo>
                          <a:pt x="41" y="110"/>
                        </a:lnTo>
                        <a:lnTo>
                          <a:pt x="39" y="110"/>
                        </a:lnTo>
                        <a:lnTo>
                          <a:pt x="39" y="108"/>
                        </a:lnTo>
                        <a:lnTo>
                          <a:pt x="37" y="108"/>
                        </a:lnTo>
                        <a:lnTo>
                          <a:pt x="39" y="108"/>
                        </a:lnTo>
                        <a:lnTo>
                          <a:pt x="39" y="110"/>
                        </a:lnTo>
                        <a:lnTo>
                          <a:pt x="37" y="110"/>
                        </a:lnTo>
                        <a:lnTo>
                          <a:pt x="37" y="108"/>
                        </a:lnTo>
                        <a:lnTo>
                          <a:pt x="39" y="108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1" y="104"/>
                        </a:lnTo>
                        <a:lnTo>
                          <a:pt x="41" y="106"/>
                        </a:lnTo>
                        <a:lnTo>
                          <a:pt x="41" y="104"/>
                        </a:lnTo>
                        <a:lnTo>
                          <a:pt x="41" y="102"/>
                        </a:lnTo>
                        <a:lnTo>
                          <a:pt x="39" y="102"/>
                        </a:lnTo>
                        <a:lnTo>
                          <a:pt x="41" y="102"/>
                        </a:lnTo>
                        <a:lnTo>
                          <a:pt x="39" y="102"/>
                        </a:lnTo>
                        <a:lnTo>
                          <a:pt x="39" y="100"/>
                        </a:lnTo>
                        <a:lnTo>
                          <a:pt x="41" y="100"/>
                        </a:lnTo>
                        <a:lnTo>
                          <a:pt x="41" y="98"/>
                        </a:lnTo>
                        <a:lnTo>
                          <a:pt x="43" y="98"/>
                        </a:lnTo>
                        <a:lnTo>
                          <a:pt x="44" y="98"/>
                        </a:lnTo>
                        <a:lnTo>
                          <a:pt x="44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6" y="96"/>
                        </a:lnTo>
                        <a:lnTo>
                          <a:pt x="48" y="96"/>
                        </a:lnTo>
                        <a:lnTo>
                          <a:pt x="48" y="94"/>
                        </a:lnTo>
                        <a:lnTo>
                          <a:pt x="50" y="94"/>
                        </a:lnTo>
                        <a:lnTo>
                          <a:pt x="50" y="92"/>
                        </a:lnTo>
                        <a:lnTo>
                          <a:pt x="52" y="92"/>
                        </a:lnTo>
                        <a:lnTo>
                          <a:pt x="52" y="90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87"/>
                        </a:lnTo>
                        <a:lnTo>
                          <a:pt x="56" y="87"/>
                        </a:lnTo>
                        <a:lnTo>
                          <a:pt x="56" y="85"/>
                        </a:lnTo>
                        <a:lnTo>
                          <a:pt x="56" y="83"/>
                        </a:lnTo>
                        <a:lnTo>
                          <a:pt x="54" y="83"/>
                        </a:lnTo>
                        <a:lnTo>
                          <a:pt x="54" y="81"/>
                        </a:lnTo>
                        <a:lnTo>
                          <a:pt x="52" y="81"/>
                        </a:lnTo>
                        <a:lnTo>
                          <a:pt x="52" y="79"/>
                        </a:lnTo>
                        <a:lnTo>
                          <a:pt x="54" y="79"/>
                        </a:lnTo>
                        <a:lnTo>
                          <a:pt x="54" y="77"/>
                        </a:lnTo>
                        <a:lnTo>
                          <a:pt x="52" y="77"/>
                        </a:lnTo>
                        <a:lnTo>
                          <a:pt x="54" y="77"/>
                        </a:lnTo>
                        <a:lnTo>
                          <a:pt x="54" y="75"/>
                        </a:lnTo>
                        <a:lnTo>
                          <a:pt x="54" y="73"/>
                        </a:lnTo>
                        <a:lnTo>
                          <a:pt x="56" y="73"/>
                        </a:lnTo>
                        <a:lnTo>
                          <a:pt x="56" y="71"/>
                        </a:lnTo>
                        <a:lnTo>
                          <a:pt x="56" y="69"/>
                        </a:lnTo>
                        <a:lnTo>
                          <a:pt x="54" y="67"/>
                        </a:lnTo>
                        <a:lnTo>
                          <a:pt x="52" y="67"/>
                        </a:lnTo>
                        <a:lnTo>
                          <a:pt x="52" y="65"/>
                        </a:lnTo>
                        <a:lnTo>
                          <a:pt x="50" y="65"/>
                        </a:lnTo>
                        <a:lnTo>
                          <a:pt x="50" y="64"/>
                        </a:lnTo>
                        <a:lnTo>
                          <a:pt x="50" y="62"/>
                        </a:lnTo>
                        <a:lnTo>
                          <a:pt x="52" y="62"/>
                        </a:lnTo>
                        <a:lnTo>
                          <a:pt x="52" y="60"/>
                        </a:lnTo>
                        <a:lnTo>
                          <a:pt x="54" y="60"/>
                        </a:lnTo>
                        <a:lnTo>
                          <a:pt x="56" y="60"/>
                        </a:lnTo>
                        <a:lnTo>
                          <a:pt x="58" y="60"/>
                        </a:lnTo>
                        <a:lnTo>
                          <a:pt x="60" y="60"/>
                        </a:lnTo>
                        <a:lnTo>
                          <a:pt x="62" y="60"/>
                        </a:lnTo>
                        <a:lnTo>
                          <a:pt x="62" y="58"/>
                        </a:lnTo>
                        <a:lnTo>
                          <a:pt x="64" y="58"/>
                        </a:lnTo>
                        <a:lnTo>
                          <a:pt x="66" y="56"/>
                        </a:lnTo>
                        <a:lnTo>
                          <a:pt x="67" y="56"/>
                        </a:lnTo>
                        <a:lnTo>
                          <a:pt x="67" y="54"/>
                        </a:lnTo>
                        <a:lnTo>
                          <a:pt x="67" y="52"/>
                        </a:lnTo>
                        <a:lnTo>
                          <a:pt x="66" y="52"/>
                        </a:lnTo>
                        <a:lnTo>
                          <a:pt x="66" y="50"/>
                        </a:lnTo>
                        <a:lnTo>
                          <a:pt x="66" y="48"/>
                        </a:lnTo>
                        <a:lnTo>
                          <a:pt x="67" y="48"/>
                        </a:lnTo>
                        <a:lnTo>
                          <a:pt x="66" y="48"/>
                        </a:lnTo>
                        <a:lnTo>
                          <a:pt x="66" y="46"/>
                        </a:lnTo>
                        <a:lnTo>
                          <a:pt x="67" y="46"/>
                        </a:lnTo>
                        <a:lnTo>
                          <a:pt x="69" y="46"/>
                        </a:lnTo>
                        <a:lnTo>
                          <a:pt x="69" y="44"/>
                        </a:lnTo>
                        <a:lnTo>
                          <a:pt x="71" y="44"/>
                        </a:lnTo>
                        <a:lnTo>
                          <a:pt x="73" y="44"/>
                        </a:lnTo>
                        <a:lnTo>
                          <a:pt x="73" y="42"/>
                        </a:lnTo>
                        <a:lnTo>
                          <a:pt x="75" y="42"/>
                        </a:lnTo>
                        <a:lnTo>
                          <a:pt x="75" y="40"/>
                        </a:lnTo>
                        <a:lnTo>
                          <a:pt x="77" y="40"/>
                        </a:lnTo>
                        <a:lnTo>
                          <a:pt x="77" y="39"/>
                        </a:lnTo>
                        <a:lnTo>
                          <a:pt x="79" y="39"/>
                        </a:lnTo>
                        <a:lnTo>
                          <a:pt x="79" y="37"/>
                        </a:lnTo>
                        <a:lnTo>
                          <a:pt x="81" y="37"/>
                        </a:lnTo>
                        <a:lnTo>
                          <a:pt x="81" y="35"/>
                        </a:lnTo>
                        <a:lnTo>
                          <a:pt x="81" y="33"/>
                        </a:lnTo>
                        <a:lnTo>
                          <a:pt x="83" y="33"/>
                        </a:lnTo>
                        <a:lnTo>
                          <a:pt x="85" y="33"/>
                        </a:lnTo>
                        <a:lnTo>
                          <a:pt x="87" y="33"/>
                        </a:lnTo>
                        <a:lnTo>
                          <a:pt x="87" y="31"/>
                        </a:lnTo>
                        <a:lnTo>
                          <a:pt x="89" y="31"/>
                        </a:lnTo>
                        <a:lnTo>
                          <a:pt x="91" y="31"/>
                        </a:lnTo>
                        <a:lnTo>
                          <a:pt x="92" y="31"/>
                        </a:lnTo>
                        <a:lnTo>
                          <a:pt x="94" y="31"/>
                        </a:lnTo>
                        <a:lnTo>
                          <a:pt x="96" y="31"/>
                        </a:lnTo>
                        <a:lnTo>
                          <a:pt x="98" y="29"/>
                        </a:lnTo>
                        <a:lnTo>
                          <a:pt x="100" y="29"/>
                        </a:lnTo>
                        <a:lnTo>
                          <a:pt x="102" y="29"/>
                        </a:lnTo>
                        <a:lnTo>
                          <a:pt x="104" y="29"/>
                        </a:lnTo>
                        <a:lnTo>
                          <a:pt x="104" y="27"/>
                        </a:lnTo>
                        <a:lnTo>
                          <a:pt x="106" y="27"/>
                        </a:lnTo>
                        <a:lnTo>
                          <a:pt x="108" y="27"/>
                        </a:lnTo>
                        <a:lnTo>
                          <a:pt x="108" y="25"/>
                        </a:lnTo>
                        <a:lnTo>
                          <a:pt x="110" y="25"/>
                        </a:lnTo>
                        <a:lnTo>
                          <a:pt x="112" y="25"/>
                        </a:lnTo>
                        <a:lnTo>
                          <a:pt x="112" y="23"/>
                        </a:lnTo>
                        <a:lnTo>
                          <a:pt x="114" y="23"/>
                        </a:lnTo>
                        <a:lnTo>
                          <a:pt x="114" y="21"/>
                        </a:lnTo>
                        <a:lnTo>
                          <a:pt x="114" y="19"/>
                        </a:lnTo>
                        <a:lnTo>
                          <a:pt x="114" y="17"/>
                        </a:lnTo>
                        <a:lnTo>
                          <a:pt x="114" y="16"/>
                        </a:lnTo>
                        <a:lnTo>
                          <a:pt x="115" y="16"/>
                        </a:lnTo>
                        <a:lnTo>
                          <a:pt x="115" y="14"/>
                        </a:lnTo>
                        <a:lnTo>
                          <a:pt x="115" y="12"/>
                        </a:lnTo>
                        <a:lnTo>
                          <a:pt x="115" y="10"/>
                        </a:lnTo>
                        <a:lnTo>
                          <a:pt x="115" y="8"/>
                        </a:lnTo>
                        <a:lnTo>
                          <a:pt x="114" y="8"/>
                        </a:lnTo>
                        <a:lnTo>
                          <a:pt x="114" y="6"/>
                        </a:lnTo>
                        <a:lnTo>
                          <a:pt x="115" y="6"/>
                        </a:lnTo>
                        <a:lnTo>
                          <a:pt x="115" y="4"/>
                        </a:lnTo>
                        <a:lnTo>
                          <a:pt x="115" y="2"/>
                        </a:lnTo>
                        <a:lnTo>
                          <a:pt x="115" y="0"/>
                        </a:lnTo>
                        <a:lnTo>
                          <a:pt x="117" y="0"/>
                        </a:lnTo>
                        <a:lnTo>
                          <a:pt x="119" y="0"/>
                        </a:lnTo>
                        <a:lnTo>
                          <a:pt x="119" y="2"/>
                        </a:lnTo>
                        <a:lnTo>
                          <a:pt x="121" y="2"/>
                        </a:lnTo>
                        <a:lnTo>
                          <a:pt x="123" y="2"/>
                        </a:lnTo>
                        <a:lnTo>
                          <a:pt x="125" y="2"/>
                        </a:lnTo>
                        <a:lnTo>
                          <a:pt x="127" y="2"/>
                        </a:lnTo>
                        <a:lnTo>
                          <a:pt x="127" y="4"/>
                        </a:lnTo>
                        <a:lnTo>
                          <a:pt x="125" y="4"/>
                        </a:lnTo>
                        <a:lnTo>
                          <a:pt x="125" y="6"/>
                        </a:lnTo>
                        <a:lnTo>
                          <a:pt x="127" y="6"/>
                        </a:lnTo>
                        <a:lnTo>
                          <a:pt x="127" y="8"/>
                        </a:lnTo>
                        <a:lnTo>
                          <a:pt x="127" y="10"/>
                        </a:lnTo>
                        <a:lnTo>
                          <a:pt x="125" y="10"/>
                        </a:lnTo>
                        <a:lnTo>
                          <a:pt x="125" y="12"/>
                        </a:lnTo>
                        <a:lnTo>
                          <a:pt x="123" y="14"/>
                        </a:lnTo>
                        <a:lnTo>
                          <a:pt x="123" y="16"/>
                        </a:lnTo>
                        <a:lnTo>
                          <a:pt x="121" y="16"/>
                        </a:lnTo>
                        <a:lnTo>
                          <a:pt x="121" y="17"/>
                        </a:lnTo>
                        <a:lnTo>
                          <a:pt x="121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19" y="23"/>
                        </a:lnTo>
                        <a:lnTo>
                          <a:pt x="119" y="25"/>
                        </a:lnTo>
                        <a:lnTo>
                          <a:pt x="117" y="25"/>
                        </a:lnTo>
                        <a:lnTo>
                          <a:pt x="117" y="27"/>
                        </a:lnTo>
                        <a:lnTo>
                          <a:pt x="117" y="29"/>
                        </a:lnTo>
                        <a:lnTo>
                          <a:pt x="115" y="29"/>
                        </a:lnTo>
                        <a:lnTo>
                          <a:pt x="115" y="31"/>
                        </a:lnTo>
                        <a:lnTo>
                          <a:pt x="115" y="33"/>
                        </a:lnTo>
                        <a:lnTo>
                          <a:pt x="115" y="35"/>
                        </a:lnTo>
                        <a:lnTo>
                          <a:pt x="115" y="37"/>
                        </a:lnTo>
                        <a:lnTo>
                          <a:pt x="117" y="37"/>
                        </a:lnTo>
                        <a:lnTo>
                          <a:pt x="117" y="39"/>
                        </a:lnTo>
                        <a:lnTo>
                          <a:pt x="119" y="39"/>
                        </a:lnTo>
                        <a:lnTo>
                          <a:pt x="121" y="39"/>
                        </a:lnTo>
                        <a:lnTo>
                          <a:pt x="121" y="40"/>
                        </a:lnTo>
                        <a:lnTo>
                          <a:pt x="123" y="40"/>
                        </a:lnTo>
                        <a:lnTo>
                          <a:pt x="125" y="42"/>
                        </a:lnTo>
                        <a:lnTo>
                          <a:pt x="125" y="44"/>
                        </a:lnTo>
                        <a:lnTo>
                          <a:pt x="127" y="46"/>
                        </a:lnTo>
                        <a:lnTo>
                          <a:pt x="127" y="48"/>
                        </a:lnTo>
                        <a:lnTo>
                          <a:pt x="125" y="48"/>
                        </a:lnTo>
                        <a:lnTo>
                          <a:pt x="125" y="50"/>
                        </a:lnTo>
                        <a:lnTo>
                          <a:pt x="125" y="52"/>
                        </a:lnTo>
                        <a:lnTo>
                          <a:pt x="125" y="54"/>
                        </a:lnTo>
                        <a:lnTo>
                          <a:pt x="127" y="54"/>
                        </a:lnTo>
                        <a:lnTo>
                          <a:pt x="125" y="54"/>
                        </a:lnTo>
                        <a:lnTo>
                          <a:pt x="125" y="56"/>
                        </a:lnTo>
                        <a:lnTo>
                          <a:pt x="125" y="58"/>
                        </a:lnTo>
                        <a:lnTo>
                          <a:pt x="125" y="60"/>
                        </a:lnTo>
                        <a:lnTo>
                          <a:pt x="123" y="60"/>
                        </a:lnTo>
                        <a:lnTo>
                          <a:pt x="123" y="62"/>
                        </a:lnTo>
                        <a:lnTo>
                          <a:pt x="123" y="64"/>
                        </a:lnTo>
                        <a:lnTo>
                          <a:pt x="123" y="65"/>
                        </a:lnTo>
                        <a:lnTo>
                          <a:pt x="125" y="65"/>
                        </a:lnTo>
                        <a:lnTo>
                          <a:pt x="125" y="67"/>
                        </a:lnTo>
                        <a:lnTo>
                          <a:pt x="123" y="67"/>
                        </a:lnTo>
                        <a:lnTo>
                          <a:pt x="123" y="69"/>
                        </a:lnTo>
                        <a:lnTo>
                          <a:pt x="123" y="71"/>
                        </a:lnTo>
                        <a:lnTo>
                          <a:pt x="123" y="73"/>
                        </a:lnTo>
                        <a:lnTo>
                          <a:pt x="123" y="75"/>
                        </a:lnTo>
                        <a:lnTo>
                          <a:pt x="123" y="77"/>
                        </a:lnTo>
                        <a:lnTo>
                          <a:pt x="123" y="79"/>
                        </a:lnTo>
                        <a:lnTo>
                          <a:pt x="125" y="79"/>
                        </a:lnTo>
                        <a:lnTo>
                          <a:pt x="125" y="81"/>
                        </a:lnTo>
                        <a:lnTo>
                          <a:pt x="127" y="81"/>
                        </a:lnTo>
                        <a:lnTo>
                          <a:pt x="129" y="81"/>
                        </a:lnTo>
                        <a:lnTo>
                          <a:pt x="129" y="83"/>
                        </a:lnTo>
                        <a:lnTo>
                          <a:pt x="129" y="85"/>
                        </a:lnTo>
                        <a:lnTo>
                          <a:pt x="131" y="85"/>
                        </a:lnTo>
                        <a:lnTo>
                          <a:pt x="133" y="85"/>
                        </a:lnTo>
                        <a:lnTo>
                          <a:pt x="133" y="87"/>
                        </a:lnTo>
                        <a:lnTo>
                          <a:pt x="135" y="87"/>
                        </a:lnTo>
                        <a:lnTo>
                          <a:pt x="137" y="87"/>
                        </a:lnTo>
                        <a:lnTo>
                          <a:pt x="137" y="88"/>
                        </a:lnTo>
                        <a:lnTo>
                          <a:pt x="139" y="88"/>
                        </a:lnTo>
                        <a:lnTo>
                          <a:pt x="139" y="90"/>
                        </a:lnTo>
                        <a:lnTo>
                          <a:pt x="140" y="90"/>
                        </a:lnTo>
                        <a:lnTo>
                          <a:pt x="140" y="92"/>
                        </a:lnTo>
                        <a:lnTo>
                          <a:pt x="142" y="92"/>
                        </a:lnTo>
                        <a:lnTo>
                          <a:pt x="142" y="94"/>
                        </a:lnTo>
                        <a:lnTo>
                          <a:pt x="144" y="94"/>
                        </a:lnTo>
                        <a:lnTo>
                          <a:pt x="142" y="94"/>
                        </a:lnTo>
                        <a:lnTo>
                          <a:pt x="142" y="96"/>
                        </a:lnTo>
                        <a:lnTo>
                          <a:pt x="144" y="96"/>
                        </a:lnTo>
                        <a:lnTo>
                          <a:pt x="144" y="98"/>
                        </a:lnTo>
                        <a:lnTo>
                          <a:pt x="146" y="98"/>
                        </a:lnTo>
                        <a:lnTo>
                          <a:pt x="144" y="98"/>
                        </a:lnTo>
                        <a:lnTo>
                          <a:pt x="146" y="98"/>
                        </a:lnTo>
                        <a:lnTo>
                          <a:pt x="146" y="100"/>
                        </a:lnTo>
                        <a:lnTo>
                          <a:pt x="146" y="102"/>
                        </a:lnTo>
                        <a:lnTo>
                          <a:pt x="148" y="102"/>
                        </a:lnTo>
                        <a:lnTo>
                          <a:pt x="148" y="104"/>
                        </a:lnTo>
                        <a:lnTo>
                          <a:pt x="150" y="104"/>
                        </a:lnTo>
                        <a:lnTo>
                          <a:pt x="150" y="106"/>
                        </a:lnTo>
                        <a:lnTo>
                          <a:pt x="152" y="108"/>
                        </a:lnTo>
                        <a:lnTo>
                          <a:pt x="154" y="108"/>
                        </a:lnTo>
                        <a:lnTo>
                          <a:pt x="154" y="106"/>
                        </a:lnTo>
                        <a:lnTo>
                          <a:pt x="156" y="106"/>
                        </a:lnTo>
                        <a:lnTo>
                          <a:pt x="158" y="106"/>
                        </a:lnTo>
                        <a:lnTo>
                          <a:pt x="160" y="106"/>
                        </a:lnTo>
                        <a:lnTo>
                          <a:pt x="160" y="104"/>
                        </a:lnTo>
                        <a:lnTo>
                          <a:pt x="162" y="104"/>
                        </a:lnTo>
                        <a:lnTo>
                          <a:pt x="163" y="104"/>
                        </a:lnTo>
                        <a:lnTo>
                          <a:pt x="165" y="104"/>
                        </a:lnTo>
                        <a:lnTo>
                          <a:pt x="165" y="106"/>
                        </a:lnTo>
                        <a:lnTo>
                          <a:pt x="167" y="106"/>
                        </a:lnTo>
                        <a:lnTo>
                          <a:pt x="167" y="108"/>
                        </a:lnTo>
                        <a:lnTo>
                          <a:pt x="169" y="108"/>
                        </a:lnTo>
                        <a:lnTo>
                          <a:pt x="169" y="110"/>
                        </a:lnTo>
                        <a:lnTo>
                          <a:pt x="171" y="110"/>
                        </a:lnTo>
                        <a:lnTo>
                          <a:pt x="169" y="110"/>
                        </a:lnTo>
                        <a:lnTo>
                          <a:pt x="171" y="112"/>
                        </a:lnTo>
                        <a:lnTo>
                          <a:pt x="173" y="112"/>
                        </a:lnTo>
                        <a:lnTo>
                          <a:pt x="173" y="113"/>
                        </a:lnTo>
                        <a:lnTo>
                          <a:pt x="175" y="113"/>
                        </a:lnTo>
                        <a:lnTo>
                          <a:pt x="175" y="115"/>
                        </a:lnTo>
                        <a:lnTo>
                          <a:pt x="177" y="115"/>
                        </a:lnTo>
                        <a:lnTo>
                          <a:pt x="177" y="117"/>
                        </a:lnTo>
                        <a:lnTo>
                          <a:pt x="179" y="117"/>
                        </a:lnTo>
                        <a:lnTo>
                          <a:pt x="181" y="117"/>
                        </a:lnTo>
                        <a:lnTo>
                          <a:pt x="183" y="117"/>
                        </a:lnTo>
                        <a:lnTo>
                          <a:pt x="185" y="117"/>
                        </a:lnTo>
                        <a:lnTo>
                          <a:pt x="185" y="119"/>
                        </a:lnTo>
                        <a:lnTo>
                          <a:pt x="187" y="119"/>
                        </a:lnTo>
                        <a:lnTo>
                          <a:pt x="187" y="121"/>
                        </a:lnTo>
                        <a:lnTo>
                          <a:pt x="188" y="121"/>
                        </a:lnTo>
                        <a:lnTo>
                          <a:pt x="188" y="123"/>
                        </a:lnTo>
                        <a:lnTo>
                          <a:pt x="190" y="123"/>
                        </a:lnTo>
                        <a:lnTo>
                          <a:pt x="192" y="125"/>
                        </a:lnTo>
                        <a:lnTo>
                          <a:pt x="192" y="127"/>
                        </a:lnTo>
                        <a:lnTo>
                          <a:pt x="194" y="127"/>
                        </a:lnTo>
                        <a:lnTo>
                          <a:pt x="196" y="127"/>
                        </a:lnTo>
                        <a:lnTo>
                          <a:pt x="196" y="129"/>
                        </a:lnTo>
                        <a:lnTo>
                          <a:pt x="196" y="131"/>
                        </a:lnTo>
                        <a:lnTo>
                          <a:pt x="198" y="131"/>
                        </a:lnTo>
                        <a:lnTo>
                          <a:pt x="198" y="133"/>
                        </a:lnTo>
                        <a:lnTo>
                          <a:pt x="200" y="133"/>
                        </a:lnTo>
                        <a:lnTo>
                          <a:pt x="200" y="135"/>
                        </a:lnTo>
                        <a:lnTo>
                          <a:pt x="202" y="135"/>
                        </a:lnTo>
                        <a:lnTo>
                          <a:pt x="202" y="136"/>
                        </a:lnTo>
                        <a:lnTo>
                          <a:pt x="202" y="138"/>
                        </a:lnTo>
                        <a:lnTo>
                          <a:pt x="204" y="138"/>
                        </a:lnTo>
                        <a:lnTo>
                          <a:pt x="204" y="140"/>
                        </a:lnTo>
                        <a:lnTo>
                          <a:pt x="206" y="140"/>
                        </a:lnTo>
                        <a:lnTo>
                          <a:pt x="206" y="142"/>
                        </a:lnTo>
                        <a:lnTo>
                          <a:pt x="208" y="142"/>
                        </a:lnTo>
                        <a:lnTo>
                          <a:pt x="208" y="144"/>
                        </a:lnTo>
                        <a:lnTo>
                          <a:pt x="210" y="146"/>
                        </a:lnTo>
                        <a:lnTo>
                          <a:pt x="210" y="148"/>
                        </a:lnTo>
                        <a:lnTo>
                          <a:pt x="208" y="150"/>
                        </a:lnTo>
                        <a:lnTo>
                          <a:pt x="208" y="152"/>
                        </a:lnTo>
                        <a:lnTo>
                          <a:pt x="208" y="154"/>
                        </a:lnTo>
                        <a:lnTo>
                          <a:pt x="208" y="156"/>
                        </a:lnTo>
                        <a:lnTo>
                          <a:pt x="208" y="158"/>
                        </a:lnTo>
                        <a:lnTo>
                          <a:pt x="206" y="158"/>
                        </a:lnTo>
                        <a:lnTo>
                          <a:pt x="206" y="160"/>
                        </a:lnTo>
                        <a:lnTo>
                          <a:pt x="206" y="161"/>
                        </a:lnTo>
                        <a:lnTo>
                          <a:pt x="206" y="163"/>
                        </a:lnTo>
                        <a:lnTo>
                          <a:pt x="204" y="163"/>
                        </a:lnTo>
                        <a:lnTo>
                          <a:pt x="204" y="165"/>
                        </a:lnTo>
                        <a:lnTo>
                          <a:pt x="204" y="169"/>
                        </a:lnTo>
                        <a:lnTo>
                          <a:pt x="202" y="169"/>
                        </a:lnTo>
                        <a:lnTo>
                          <a:pt x="202" y="171"/>
                        </a:lnTo>
                        <a:lnTo>
                          <a:pt x="200" y="175"/>
                        </a:lnTo>
                        <a:lnTo>
                          <a:pt x="200" y="177"/>
                        </a:lnTo>
                        <a:lnTo>
                          <a:pt x="200" y="179"/>
                        </a:lnTo>
                        <a:lnTo>
                          <a:pt x="202" y="181"/>
                        </a:lnTo>
                        <a:lnTo>
                          <a:pt x="202" y="183"/>
                        </a:lnTo>
                        <a:lnTo>
                          <a:pt x="202" y="184"/>
                        </a:lnTo>
                        <a:lnTo>
                          <a:pt x="204" y="184"/>
                        </a:lnTo>
                        <a:lnTo>
                          <a:pt x="204" y="186"/>
                        </a:lnTo>
                        <a:lnTo>
                          <a:pt x="206" y="186"/>
                        </a:lnTo>
                        <a:lnTo>
                          <a:pt x="208" y="186"/>
                        </a:lnTo>
                        <a:lnTo>
                          <a:pt x="210" y="186"/>
                        </a:lnTo>
                        <a:lnTo>
                          <a:pt x="211" y="186"/>
                        </a:lnTo>
                        <a:lnTo>
                          <a:pt x="213" y="186"/>
                        </a:lnTo>
                        <a:lnTo>
                          <a:pt x="213" y="184"/>
                        </a:lnTo>
                        <a:lnTo>
                          <a:pt x="215" y="184"/>
                        </a:lnTo>
                        <a:lnTo>
                          <a:pt x="217" y="184"/>
                        </a:lnTo>
                        <a:lnTo>
                          <a:pt x="217" y="186"/>
                        </a:lnTo>
                        <a:lnTo>
                          <a:pt x="219" y="186"/>
                        </a:lnTo>
                        <a:lnTo>
                          <a:pt x="219" y="188"/>
                        </a:lnTo>
                        <a:lnTo>
                          <a:pt x="221" y="188"/>
                        </a:lnTo>
                        <a:lnTo>
                          <a:pt x="223" y="188"/>
                        </a:lnTo>
                        <a:lnTo>
                          <a:pt x="223" y="190"/>
                        </a:lnTo>
                        <a:lnTo>
                          <a:pt x="225" y="190"/>
                        </a:lnTo>
                        <a:lnTo>
                          <a:pt x="225" y="192"/>
                        </a:lnTo>
                        <a:lnTo>
                          <a:pt x="227" y="192"/>
                        </a:lnTo>
                        <a:lnTo>
                          <a:pt x="229" y="194"/>
                        </a:lnTo>
                        <a:lnTo>
                          <a:pt x="229" y="196"/>
                        </a:lnTo>
                        <a:lnTo>
                          <a:pt x="231" y="196"/>
                        </a:lnTo>
                        <a:lnTo>
                          <a:pt x="231" y="198"/>
                        </a:lnTo>
                        <a:lnTo>
                          <a:pt x="233" y="198"/>
                        </a:lnTo>
                        <a:lnTo>
                          <a:pt x="233" y="200"/>
                        </a:lnTo>
                        <a:lnTo>
                          <a:pt x="233" y="202"/>
                        </a:lnTo>
                        <a:lnTo>
                          <a:pt x="235" y="202"/>
                        </a:lnTo>
                        <a:lnTo>
                          <a:pt x="235" y="204"/>
                        </a:lnTo>
                        <a:lnTo>
                          <a:pt x="236" y="204"/>
                        </a:lnTo>
                        <a:lnTo>
                          <a:pt x="236" y="206"/>
                        </a:lnTo>
                        <a:lnTo>
                          <a:pt x="238" y="208"/>
                        </a:lnTo>
                        <a:lnTo>
                          <a:pt x="240" y="208"/>
                        </a:lnTo>
                        <a:lnTo>
                          <a:pt x="240" y="209"/>
                        </a:lnTo>
                        <a:lnTo>
                          <a:pt x="240" y="211"/>
                        </a:lnTo>
                        <a:lnTo>
                          <a:pt x="240" y="213"/>
                        </a:lnTo>
                        <a:lnTo>
                          <a:pt x="240" y="215"/>
                        </a:lnTo>
                        <a:lnTo>
                          <a:pt x="240" y="217"/>
                        </a:lnTo>
                        <a:lnTo>
                          <a:pt x="238" y="217"/>
                        </a:lnTo>
                        <a:lnTo>
                          <a:pt x="236" y="217"/>
                        </a:lnTo>
                        <a:lnTo>
                          <a:pt x="236" y="219"/>
                        </a:lnTo>
                        <a:lnTo>
                          <a:pt x="235" y="219"/>
                        </a:lnTo>
                        <a:lnTo>
                          <a:pt x="235" y="221"/>
                        </a:lnTo>
                        <a:lnTo>
                          <a:pt x="233" y="221"/>
                        </a:lnTo>
                        <a:lnTo>
                          <a:pt x="233" y="223"/>
                        </a:lnTo>
                        <a:lnTo>
                          <a:pt x="231" y="223"/>
                        </a:lnTo>
                        <a:lnTo>
                          <a:pt x="231" y="225"/>
                        </a:lnTo>
                        <a:lnTo>
                          <a:pt x="229" y="225"/>
                        </a:lnTo>
                        <a:lnTo>
                          <a:pt x="227" y="225"/>
                        </a:lnTo>
                        <a:lnTo>
                          <a:pt x="225" y="225"/>
                        </a:lnTo>
                        <a:lnTo>
                          <a:pt x="225" y="227"/>
                        </a:lnTo>
                        <a:lnTo>
                          <a:pt x="223" y="227"/>
                        </a:lnTo>
                        <a:lnTo>
                          <a:pt x="223" y="229"/>
                        </a:lnTo>
                        <a:lnTo>
                          <a:pt x="221" y="229"/>
                        </a:lnTo>
                        <a:lnTo>
                          <a:pt x="221" y="231"/>
                        </a:lnTo>
                        <a:lnTo>
                          <a:pt x="221" y="233"/>
                        </a:lnTo>
                        <a:lnTo>
                          <a:pt x="221" y="234"/>
                        </a:lnTo>
                        <a:lnTo>
                          <a:pt x="221" y="236"/>
                        </a:lnTo>
                        <a:lnTo>
                          <a:pt x="221" y="238"/>
                        </a:lnTo>
                        <a:lnTo>
                          <a:pt x="221" y="240"/>
                        </a:lnTo>
                        <a:lnTo>
                          <a:pt x="219" y="240"/>
                        </a:lnTo>
                        <a:lnTo>
                          <a:pt x="219" y="242"/>
                        </a:lnTo>
                        <a:lnTo>
                          <a:pt x="217" y="242"/>
                        </a:lnTo>
                        <a:lnTo>
                          <a:pt x="217" y="244"/>
                        </a:lnTo>
                        <a:lnTo>
                          <a:pt x="217" y="246"/>
                        </a:lnTo>
                        <a:lnTo>
                          <a:pt x="217" y="250"/>
                        </a:lnTo>
                        <a:lnTo>
                          <a:pt x="217" y="252"/>
                        </a:lnTo>
                        <a:lnTo>
                          <a:pt x="217" y="254"/>
                        </a:lnTo>
                        <a:lnTo>
                          <a:pt x="219" y="256"/>
                        </a:lnTo>
                        <a:lnTo>
                          <a:pt x="219" y="257"/>
                        </a:lnTo>
                        <a:lnTo>
                          <a:pt x="221" y="257"/>
                        </a:lnTo>
                        <a:lnTo>
                          <a:pt x="221" y="259"/>
                        </a:lnTo>
                        <a:lnTo>
                          <a:pt x="223" y="259"/>
                        </a:lnTo>
                        <a:lnTo>
                          <a:pt x="223" y="261"/>
                        </a:lnTo>
                        <a:lnTo>
                          <a:pt x="225" y="261"/>
                        </a:lnTo>
                        <a:lnTo>
                          <a:pt x="225" y="263"/>
                        </a:lnTo>
                        <a:lnTo>
                          <a:pt x="227" y="263"/>
                        </a:lnTo>
                        <a:lnTo>
                          <a:pt x="229" y="263"/>
                        </a:lnTo>
                        <a:lnTo>
                          <a:pt x="229" y="265"/>
                        </a:lnTo>
                        <a:lnTo>
                          <a:pt x="231" y="265"/>
                        </a:lnTo>
                        <a:lnTo>
                          <a:pt x="231" y="267"/>
                        </a:lnTo>
                        <a:lnTo>
                          <a:pt x="233" y="267"/>
                        </a:lnTo>
                        <a:lnTo>
                          <a:pt x="233" y="269"/>
                        </a:lnTo>
                        <a:lnTo>
                          <a:pt x="235" y="269"/>
                        </a:lnTo>
                        <a:lnTo>
                          <a:pt x="235" y="271"/>
                        </a:lnTo>
                        <a:lnTo>
                          <a:pt x="236" y="271"/>
                        </a:lnTo>
                        <a:lnTo>
                          <a:pt x="238" y="271"/>
                        </a:lnTo>
                        <a:lnTo>
                          <a:pt x="238" y="273"/>
                        </a:lnTo>
                        <a:lnTo>
                          <a:pt x="238" y="275"/>
                        </a:lnTo>
                        <a:lnTo>
                          <a:pt x="238" y="277"/>
                        </a:lnTo>
                        <a:lnTo>
                          <a:pt x="236" y="279"/>
                        </a:lnTo>
                        <a:lnTo>
                          <a:pt x="236" y="281"/>
                        </a:lnTo>
                        <a:lnTo>
                          <a:pt x="236" y="282"/>
                        </a:lnTo>
                        <a:lnTo>
                          <a:pt x="235" y="282"/>
                        </a:lnTo>
                        <a:lnTo>
                          <a:pt x="235" y="284"/>
                        </a:lnTo>
                        <a:lnTo>
                          <a:pt x="235" y="286"/>
                        </a:lnTo>
                        <a:lnTo>
                          <a:pt x="233" y="286"/>
                        </a:lnTo>
                        <a:lnTo>
                          <a:pt x="231" y="286"/>
                        </a:lnTo>
                        <a:lnTo>
                          <a:pt x="231" y="288"/>
                        </a:lnTo>
                        <a:lnTo>
                          <a:pt x="231" y="290"/>
                        </a:lnTo>
                        <a:lnTo>
                          <a:pt x="231" y="292"/>
                        </a:lnTo>
                        <a:lnTo>
                          <a:pt x="231" y="294"/>
                        </a:lnTo>
                        <a:lnTo>
                          <a:pt x="231" y="296"/>
                        </a:lnTo>
                        <a:lnTo>
                          <a:pt x="233" y="296"/>
                        </a:lnTo>
                        <a:lnTo>
                          <a:pt x="233" y="298"/>
                        </a:lnTo>
                        <a:lnTo>
                          <a:pt x="235" y="298"/>
                        </a:lnTo>
                        <a:lnTo>
                          <a:pt x="236" y="298"/>
                        </a:lnTo>
                        <a:lnTo>
                          <a:pt x="236" y="300"/>
                        </a:lnTo>
                        <a:lnTo>
                          <a:pt x="238" y="300"/>
                        </a:lnTo>
                        <a:lnTo>
                          <a:pt x="238" y="302"/>
                        </a:lnTo>
                        <a:lnTo>
                          <a:pt x="238" y="304"/>
                        </a:lnTo>
                        <a:lnTo>
                          <a:pt x="238" y="305"/>
                        </a:lnTo>
                        <a:lnTo>
                          <a:pt x="240" y="305"/>
                        </a:lnTo>
                        <a:lnTo>
                          <a:pt x="240" y="307"/>
                        </a:lnTo>
                        <a:lnTo>
                          <a:pt x="242" y="307"/>
                        </a:lnTo>
                        <a:lnTo>
                          <a:pt x="242" y="309"/>
                        </a:lnTo>
                        <a:lnTo>
                          <a:pt x="244" y="309"/>
                        </a:lnTo>
                        <a:lnTo>
                          <a:pt x="244" y="311"/>
                        </a:lnTo>
                        <a:lnTo>
                          <a:pt x="244" y="313"/>
                        </a:lnTo>
                        <a:lnTo>
                          <a:pt x="246" y="315"/>
                        </a:lnTo>
                        <a:lnTo>
                          <a:pt x="246" y="317"/>
                        </a:lnTo>
                        <a:lnTo>
                          <a:pt x="246" y="319"/>
                        </a:lnTo>
                        <a:lnTo>
                          <a:pt x="246" y="321"/>
                        </a:lnTo>
                        <a:lnTo>
                          <a:pt x="246" y="323"/>
                        </a:lnTo>
                        <a:lnTo>
                          <a:pt x="246" y="325"/>
                        </a:lnTo>
                        <a:lnTo>
                          <a:pt x="244" y="327"/>
                        </a:lnTo>
                        <a:lnTo>
                          <a:pt x="242" y="329"/>
                        </a:lnTo>
                        <a:lnTo>
                          <a:pt x="240" y="330"/>
                        </a:lnTo>
                        <a:lnTo>
                          <a:pt x="238" y="332"/>
                        </a:lnTo>
                        <a:lnTo>
                          <a:pt x="236" y="332"/>
                        </a:lnTo>
                        <a:lnTo>
                          <a:pt x="236" y="334"/>
                        </a:lnTo>
                        <a:lnTo>
                          <a:pt x="236" y="336"/>
                        </a:lnTo>
                        <a:lnTo>
                          <a:pt x="238" y="336"/>
                        </a:lnTo>
                        <a:lnTo>
                          <a:pt x="240" y="338"/>
                        </a:lnTo>
                        <a:lnTo>
                          <a:pt x="242" y="340"/>
                        </a:lnTo>
                        <a:lnTo>
                          <a:pt x="242" y="342"/>
                        </a:lnTo>
                        <a:lnTo>
                          <a:pt x="244" y="344"/>
                        </a:lnTo>
                        <a:lnTo>
                          <a:pt x="244" y="346"/>
                        </a:lnTo>
                        <a:lnTo>
                          <a:pt x="244" y="348"/>
                        </a:lnTo>
                        <a:lnTo>
                          <a:pt x="244" y="350"/>
                        </a:lnTo>
                        <a:lnTo>
                          <a:pt x="242" y="352"/>
                        </a:lnTo>
                        <a:lnTo>
                          <a:pt x="240" y="353"/>
                        </a:lnTo>
                        <a:lnTo>
                          <a:pt x="238" y="355"/>
                        </a:lnTo>
                        <a:lnTo>
                          <a:pt x="236" y="355"/>
                        </a:lnTo>
                        <a:lnTo>
                          <a:pt x="236" y="357"/>
                        </a:lnTo>
                        <a:lnTo>
                          <a:pt x="236" y="359"/>
                        </a:lnTo>
                        <a:lnTo>
                          <a:pt x="236" y="361"/>
                        </a:lnTo>
                        <a:lnTo>
                          <a:pt x="238" y="363"/>
                        </a:lnTo>
                        <a:lnTo>
                          <a:pt x="240" y="363"/>
                        </a:lnTo>
                        <a:lnTo>
                          <a:pt x="240" y="361"/>
                        </a:lnTo>
                        <a:lnTo>
                          <a:pt x="242" y="361"/>
                        </a:lnTo>
                        <a:lnTo>
                          <a:pt x="242" y="359"/>
                        </a:lnTo>
                        <a:lnTo>
                          <a:pt x="244" y="359"/>
                        </a:lnTo>
                        <a:lnTo>
                          <a:pt x="244" y="357"/>
                        </a:lnTo>
                        <a:lnTo>
                          <a:pt x="246" y="357"/>
                        </a:lnTo>
                        <a:lnTo>
                          <a:pt x="248" y="357"/>
                        </a:lnTo>
                        <a:lnTo>
                          <a:pt x="250" y="357"/>
                        </a:lnTo>
                        <a:lnTo>
                          <a:pt x="252" y="359"/>
                        </a:lnTo>
                        <a:lnTo>
                          <a:pt x="254" y="361"/>
                        </a:lnTo>
                        <a:lnTo>
                          <a:pt x="254" y="363"/>
                        </a:lnTo>
                        <a:lnTo>
                          <a:pt x="256" y="363"/>
                        </a:lnTo>
                        <a:lnTo>
                          <a:pt x="256" y="365"/>
                        </a:lnTo>
                        <a:lnTo>
                          <a:pt x="256" y="367"/>
                        </a:lnTo>
                        <a:lnTo>
                          <a:pt x="256" y="369"/>
                        </a:lnTo>
                        <a:lnTo>
                          <a:pt x="258" y="369"/>
                        </a:lnTo>
                        <a:lnTo>
                          <a:pt x="259" y="369"/>
                        </a:lnTo>
                        <a:lnTo>
                          <a:pt x="261" y="369"/>
                        </a:lnTo>
                        <a:lnTo>
                          <a:pt x="263" y="369"/>
                        </a:lnTo>
                        <a:lnTo>
                          <a:pt x="263" y="367"/>
                        </a:lnTo>
                        <a:lnTo>
                          <a:pt x="265" y="367"/>
                        </a:lnTo>
                        <a:lnTo>
                          <a:pt x="267" y="367"/>
                        </a:lnTo>
                        <a:lnTo>
                          <a:pt x="267" y="369"/>
                        </a:lnTo>
                        <a:lnTo>
                          <a:pt x="269" y="369"/>
                        </a:lnTo>
                        <a:lnTo>
                          <a:pt x="271" y="369"/>
                        </a:lnTo>
                        <a:lnTo>
                          <a:pt x="271" y="371"/>
                        </a:lnTo>
                        <a:lnTo>
                          <a:pt x="273" y="371"/>
                        </a:lnTo>
                        <a:lnTo>
                          <a:pt x="273" y="373"/>
                        </a:lnTo>
                        <a:lnTo>
                          <a:pt x="273" y="375"/>
                        </a:lnTo>
                        <a:lnTo>
                          <a:pt x="275" y="375"/>
                        </a:lnTo>
                        <a:lnTo>
                          <a:pt x="275" y="377"/>
                        </a:lnTo>
                        <a:lnTo>
                          <a:pt x="275" y="378"/>
                        </a:lnTo>
                        <a:lnTo>
                          <a:pt x="277" y="378"/>
                        </a:lnTo>
                        <a:lnTo>
                          <a:pt x="279" y="378"/>
                        </a:lnTo>
                        <a:lnTo>
                          <a:pt x="281" y="378"/>
                        </a:lnTo>
                        <a:lnTo>
                          <a:pt x="283" y="378"/>
                        </a:lnTo>
                        <a:lnTo>
                          <a:pt x="283" y="380"/>
                        </a:lnTo>
                        <a:lnTo>
                          <a:pt x="284" y="380"/>
                        </a:lnTo>
                        <a:lnTo>
                          <a:pt x="286" y="380"/>
                        </a:lnTo>
                        <a:lnTo>
                          <a:pt x="286" y="382"/>
                        </a:lnTo>
                        <a:lnTo>
                          <a:pt x="288" y="384"/>
                        </a:lnTo>
                        <a:lnTo>
                          <a:pt x="288" y="386"/>
                        </a:lnTo>
                        <a:lnTo>
                          <a:pt x="288" y="388"/>
                        </a:lnTo>
                        <a:lnTo>
                          <a:pt x="288" y="390"/>
                        </a:lnTo>
                        <a:lnTo>
                          <a:pt x="288" y="392"/>
                        </a:lnTo>
                        <a:lnTo>
                          <a:pt x="290" y="392"/>
                        </a:lnTo>
                        <a:lnTo>
                          <a:pt x="292" y="392"/>
                        </a:lnTo>
                        <a:lnTo>
                          <a:pt x="292" y="394"/>
                        </a:lnTo>
                        <a:lnTo>
                          <a:pt x="294" y="394"/>
                        </a:lnTo>
                        <a:lnTo>
                          <a:pt x="296" y="394"/>
                        </a:lnTo>
                        <a:lnTo>
                          <a:pt x="296" y="396"/>
                        </a:lnTo>
                        <a:lnTo>
                          <a:pt x="298" y="396"/>
                        </a:lnTo>
                        <a:lnTo>
                          <a:pt x="300" y="396"/>
                        </a:lnTo>
                        <a:lnTo>
                          <a:pt x="300" y="398"/>
                        </a:lnTo>
                        <a:lnTo>
                          <a:pt x="302" y="400"/>
                        </a:lnTo>
                        <a:lnTo>
                          <a:pt x="302" y="401"/>
                        </a:lnTo>
                        <a:lnTo>
                          <a:pt x="302" y="403"/>
                        </a:lnTo>
                        <a:lnTo>
                          <a:pt x="304" y="403"/>
                        </a:lnTo>
                        <a:lnTo>
                          <a:pt x="304" y="405"/>
                        </a:lnTo>
                        <a:lnTo>
                          <a:pt x="306" y="407"/>
                        </a:lnTo>
                        <a:lnTo>
                          <a:pt x="306" y="409"/>
                        </a:lnTo>
                        <a:lnTo>
                          <a:pt x="307" y="409"/>
                        </a:lnTo>
                        <a:lnTo>
                          <a:pt x="309" y="411"/>
                        </a:lnTo>
                        <a:lnTo>
                          <a:pt x="309" y="413"/>
                        </a:lnTo>
                        <a:lnTo>
                          <a:pt x="309" y="415"/>
                        </a:lnTo>
                        <a:lnTo>
                          <a:pt x="309" y="417"/>
                        </a:lnTo>
                        <a:lnTo>
                          <a:pt x="311" y="417"/>
                        </a:lnTo>
                        <a:lnTo>
                          <a:pt x="313" y="417"/>
                        </a:lnTo>
                        <a:lnTo>
                          <a:pt x="313" y="419"/>
                        </a:lnTo>
                        <a:lnTo>
                          <a:pt x="315" y="419"/>
                        </a:lnTo>
                        <a:lnTo>
                          <a:pt x="315" y="417"/>
                        </a:lnTo>
                        <a:lnTo>
                          <a:pt x="317" y="417"/>
                        </a:lnTo>
                        <a:lnTo>
                          <a:pt x="319" y="417"/>
                        </a:lnTo>
                        <a:lnTo>
                          <a:pt x="319" y="415"/>
                        </a:lnTo>
                        <a:lnTo>
                          <a:pt x="321" y="415"/>
                        </a:lnTo>
                        <a:lnTo>
                          <a:pt x="323" y="413"/>
                        </a:lnTo>
                        <a:lnTo>
                          <a:pt x="323" y="411"/>
                        </a:lnTo>
                        <a:lnTo>
                          <a:pt x="325" y="411"/>
                        </a:lnTo>
                        <a:lnTo>
                          <a:pt x="325" y="409"/>
                        </a:lnTo>
                        <a:lnTo>
                          <a:pt x="327" y="409"/>
                        </a:lnTo>
                        <a:lnTo>
                          <a:pt x="329" y="409"/>
                        </a:lnTo>
                        <a:lnTo>
                          <a:pt x="331" y="409"/>
                        </a:lnTo>
                        <a:lnTo>
                          <a:pt x="332" y="409"/>
                        </a:lnTo>
                        <a:lnTo>
                          <a:pt x="334" y="407"/>
                        </a:lnTo>
                        <a:lnTo>
                          <a:pt x="336" y="407"/>
                        </a:lnTo>
                        <a:lnTo>
                          <a:pt x="336" y="409"/>
                        </a:lnTo>
                        <a:lnTo>
                          <a:pt x="336" y="411"/>
                        </a:lnTo>
                        <a:lnTo>
                          <a:pt x="338" y="413"/>
                        </a:lnTo>
                        <a:lnTo>
                          <a:pt x="338" y="415"/>
                        </a:lnTo>
                        <a:lnTo>
                          <a:pt x="338" y="417"/>
                        </a:lnTo>
                        <a:lnTo>
                          <a:pt x="340" y="417"/>
                        </a:lnTo>
                        <a:lnTo>
                          <a:pt x="340" y="419"/>
                        </a:lnTo>
                        <a:lnTo>
                          <a:pt x="342" y="421"/>
                        </a:lnTo>
                        <a:lnTo>
                          <a:pt x="342" y="423"/>
                        </a:lnTo>
                        <a:lnTo>
                          <a:pt x="344" y="423"/>
                        </a:lnTo>
                        <a:lnTo>
                          <a:pt x="346" y="423"/>
                        </a:lnTo>
                        <a:lnTo>
                          <a:pt x="348" y="423"/>
                        </a:lnTo>
                        <a:lnTo>
                          <a:pt x="350" y="423"/>
                        </a:lnTo>
                        <a:lnTo>
                          <a:pt x="350" y="421"/>
                        </a:lnTo>
                        <a:lnTo>
                          <a:pt x="352" y="421"/>
                        </a:lnTo>
                        <a:lnTo>
                          <a:pt x="354" y="421"/>
                        </a:lnTo>
                        <a:lnTo>
                          <a:pt x="354" y="419"/>
                        </a:lnTo>
                        <a:lnTo>
                          <a:pt x="355" y="419"/>
                        </a:lnTo>
                        <a:lnTo>
                          <a:pt x="357" y="419"/>
                        </a:lnTo>
                        <a:lnTo>
                          <a:pt x="359" y="419"/>
                        </a:lnTo>
                        <a:lnTo>
                          <a:pt x="361" y="419"/>
                        </a:lnTo>
                        <a:lnTo>
                          <a:pt x="361" y="421"/>
                        </a:lnTo>
                        <a:lnTo>
                          <a:pt x="363" y="423"/>
                        </a:lnTo>
                        <a:lnTo>
                          <a:pt x="365" y="423"/>
                        </a:lnTo>
                        <a:lnTo>
                          <a:pt x="367" y="425"/>
                        </a:lnTo>
                        <a:lnTo>
                          <a:pt x="369" y="425"/>
                        </a:lnTo>
                        <a:lnTo>
                          <a:pt x="371" y="426"/>
                        </a:lnTo>
                        <a:lnTo>
                          <a:pt x="373" y="426"/>
                        </a:lnTo>
                        <a:lnTo>
                          <a:pt x="373" y="428"/>
                        </a:lnTo>
                        <a:lnTo>
                          <a:pt x="373" y="430"/>
                        </a:lnTo>
                        <a:lnTo>
                          <a:pt x="373" y="432"/>
                        </a:lnTo>
                        <a:lnTo>
                          <a:pt x="371" y="432"/>
                        </a:lnTo>
                        <a:lnTo>
                          <a:pt x="371" y="434"/>
                        </a:lnTo>
                        <a:lnTo>
                          <a:pt x="371" y="436"/>
                        </a:lnTo>
                        <a:lnTo>
                          <a:pt x="371" y="438"/>
                        </a:lnTo>
                        <a:lnTo>
                          <a:pt x="373" y="438"/>
                        </a:lnTo>
                        <a:lnTo>
                          <a:pt x="375" y="438"/>
                        </a:lnTo>
                        <a:lnTo>
                          <a:pt x="377" y="438"/>
                        </a:lnTo>
                        <a:lnTo>
                          <a:pt x="377" y="436"/>
                        </a:lnTo>
                        <a:lnTo>
                          <a:pt x="379" y="436"/>
                        </a:lnTo>
                        <a:lnTo>
                          <a:pt x="380" y="436"/>
                        </a:lnTo>
                        <a:lnTo>
                          <a:pt x="382" y="436"/>
                        </a:lnTo>
                        <a:lnTo>
                          <a:pt x="384" y="436"/>
                        </a:lnTo>
                        <a:lnTo>
                          <a:pt x="386" y="438"/>
                        </a:lnTo>
                        <a:lnTo>
                          <a:pt x="386" y="440"/>
                        </a:lnTo>
                        <a:lnTo>
                          <a:pt x="388" y="442"/>
                        </a:lnTo>
                        <a:lnTo>
                          <a:pt x="390" y="442"/>
                        </a:lnTo>
                        <a:lnTo>
                          <a:pt x="390" y="444"/>
                        </a:lnTo>
                        <a:lnTo>
                          <a:pt x="392" y="444"/>
                        </a:lnTo>
                        <a:lnTo>
                          <a:pt x="392" y="446"/>
                        </a:lnTo>
                        <a:lnTo>
                          <a:pt x="390" y="446"/>
                        </a:lnTo>
                        <a:lnTo>
                          <a:pt x="390" y="448"/>
                        </a:lnTo>
                        <a:lnTo>
                          <a:pt x="392" y="448"/>
                        </a:lnTo>
                        <a:lnTo>
                          <a:pt x="392" y="449"/>
                        </a:lnTo>
                        <a:lnTo>
                          <a:pt x="394" y="449"/>
                        </a:lnTo>
                        <a:lnTo>
                          <a:pt x="396" y="449"/>
                        </a:lnTo>
                        <a:lnTo>
                          <a:pt x="396" y="451"/>
                        </a:lnTo>
                        <a:lnTo>
                          <a:pt x="396" y="453"/>
                        </a:lnTo>
                        <a:lnTo>
                          <a:pt x="398" y="453"/>
                        </a:lnTo>
                        <a:lnTo>
                          <a:pt x="398" y="455"/>
                        </a:lnTo>
                        <a:lnTo>
                          <a:pt x="400" y="455"/>
                        </a:lnTo>
                        <a:lnTo>
                          <a:pt x="402" y="455"/>
                        </a:lnTo>
                        <a:lnTo>
                          <a:pt x="403" y="455"/>
                        </a:lnTo>
                        <a:lnTo>
                          <a:pt x="403" y="457"/>
                        </a:lnTo>
                        <a:lnTo>
                          <a:pt x="403" y="459"/>
                        </a:lnTo>
                        <a:lnTo>
                          <a:pt x="403" y="461"/>
                        </a:lnTo>
                        <a:lnTo>
                          <a:pt x="405" y="461"/>
                        </a:lnTo>
                        <a:lnTo>
                          <a:pt x="407" y="461"/>
                        </a:lnTo>
                        <a:lnTo>
                          <a:pt x="409" y="461"/>
                        </a:lnTo>
                        <a:lnTo>
                          <a:pt x="409" y="463"/>
                        </a:lnTo>
                        <a:lnTo>
                          <a:pt x="409" y="465"/>
                        </a:lnTo>
                        <a:lnTo>
                          <a:pt x="411" y="465"/>
                        </a:lnTo>
                        <a:lnTo>
                          <a:pt x="413" y="465"/>
                        </a:lnTo>
                        <a:lnTo>
                          <a:pt x="413" y="463"/>
                        </a:lnTo>
                        <a:lnTo>
                          <a:pt x="415" y="463"/>
                        </a:lnTo>
                        <a:lnTo>
                          <a:pt x="415" y="465"/>
                        </a:lnTo>
                        <a:lnTo>
                          <a:pt x="417" y="465"/>
                        </a:lnTo>
                        <a:lnTo>
                          <a:pt x="417" y="467"/>
                        </a:lnTo>
                        <a:lnTo>
                          <a:pt x="419" y="467"/>
                        </a:lnTo>
                        <a:lnTo>
                          <a:pt x="419" y="469"/>
                        </a:lnTo>
                        <a:lnTo>
                          <a:pt x="417" y="469"/>
                        </a:lnTo>
                        <a:lnTo>
                          <a:pt x="415" y="469"/>
                        </a:lnTo>
                        <a:lnTo>
                          <a:pt x="413" y="469"/>
                        </a:lnTo>
                        <a:lnTo>
                          <a:pt x="413" y="471"/>
                        </a:lnTo>
                        <a:lnTo>
                          <a:pt x="413" y="473"/>
                        </a:lnTo>
                        <a:lnTo>
                          <a:pt x="415" y="473"/>
                        </a:lnTo>
                        <a:lnTo>
                          <a:pt x="417" y="473"/>
                        </a:lnTo>
                        <a:lnTo>
                          <a:pt x="419" y="471"/>
                        </a:lnTo>
                        <a:lnTo>
                          <a:pt x="419" y="469"/>
                        </a:lnTo>
                        <a:lnTo>
                          <a:pt x="421" y="469"/>
                        </a:lnTo>
                        <a:lnTo>
                          <a:pt x="421" y="471"/>
                        </a:lnTo>
                        <a:lnTo>
                          <a:pt x="423" y="473"/>
                        </a:lnTo>
                        <a:lnTo>
                          <a:pt x="423" y="474"/>
                        </a:lnTo>
                        <a:lnTo>
                          <a:pt x="425" y="474"/>
                        </a:lnTo>
                        <a:lnTo>
                          <a:pt x="425" y="476"/>
                        </a:lnTo>
                        <a:lnTo>
                          <a:pt x="427" y="476"/>
                        </a:lnTo>
                        <a:lnTo>
                          <a:pt x="428" y="474"/>
                        </a:lnTo>
                        <a:lnTo>
                          <a:pt x="430" y="473"/>
                        </a:lnTo>
                        <a:lnTo>
                          <a:pt x="432" y="474"/>
                        </a:lnTo>
                        <a:lnTo>
                          <a:pt x="434" y="474"/>
                        </a:lnTo>
                        <a:lnTo>
                          <a:pt x="436" y="474"/>
                        </a:lnTo>
                        <a:lnTo>
                          <a:pt x="438" y="473"/>
                        </a:lnTo>
                        <a:lnTo>
                          <a:pt x="438" y="471"/>
                        </a:lnTo>
                        <a:lnTo>
                          <a:pt x="440" y="469"/>
                        </a:lnTo>
                        <a:lnTo>
                          <a:pt x="442" y="469"/>
                        </a:lnTo>
                        <a:lnTo>
                          <a:pt x="442" y="471"/>
                        </a:lnTo>
                        <a:lnTo>
                          <a:pt x="442" y="473"/>
                        </a:lnTo>
                        <a:lnTo>
                          <a:pt x="444" y="473"/>
                        </a:lnTo>
                        <a:lnTo>
                          <a:pt x="446" y="473"/>
                        </a:lnTo>
                        <a:lnTo>
                          <a:pt x="448" y="473"/>
                        </a:lnTo>
                        <a:lnTo>
                          <a:pt x="450" y="473"/>
                        </a:lnTo>
                        <a:lnTo>
                          <a:pt x="450" y="474"/>
                        </a:lnTo>
                        <a:lnTo>
                          <a:pt x="451" y="474"/>
                        </a:lnTo>
                        <a:lnTo>
                          <a:pt x="451" y="476"/>
                        </a:lnTo>
                        <a:lnTo>
                          <a:pt x="453" y="476"/>
                        </a:lnTo>
                        <a:lnTo>
                          <a:pt x="455" y="476"/>
                        </a:lnTo>
                        <a:lnTo>
                          <a:pt x="455" y="478"/>
                        </a:lnTo>
                        <a:lnTo>
                          <a:pt x="453" y="478"/>
                        </a:lnTo>
                        <a:lnTo>
                          <a:pt x="451" y="476"/>
                        </a:lnTo>
                        <a:lnTo>
                          <a:pt x="450" y="478"/>
                        </a:lnTo>
                        <a:lnTo>
                          <a:pt x="450" y="480"/>
                        </a:lnTo>
                        <a:lnTo>
                          <a:pt x="450" y="482"/>
                        </a:lnTo>
                        <a:lnTo>
                          <a:pt x="451" y="482"/>
                        </a:lnTo>
                        <a:lnTo>
                          <a:pt x="451" y="480"/>
                        </a:lnTo>
                        <a:lnTo>
                          <a:pt x="453" y="480"/>
                        </a:lnTo>
                        <a:lnTo>
                          <a:pt x="453" y="482"/>
                        </a:lnTo>
                        <a:lnTo>
                          <a:pt x="455" y="482"/>
                        </a:lnTo>
                        <a:lnTo>
                          <a:pt x="455" y="484"/>
                        </a:lnTo>
                        <a:lnTo>
                          <a:pt x="457" y="484"/>
                        </a:lnTo>
                        <a:lnTo>
                          <a:pt x="459" y="484"/>
                        </a:lnTo>
                        <a:lnTo>
                          <a:pt x="459" y="482"/>
                        </a:lnTo>
                        <a:lnTo>
                          <a:pt x="461" y="482"/>
                        </a:lnTo>
                        <a:lnTo>
                          <a:pt x="463" y="482"/>
                        </a:lnTo>
                        <a:lnTo>
                          <a:pt x="465" y="482"/>
                        </a:lnTo>
                        <a:lnTo>
                          <a:pt x="467" y="484"/>
                        </a:lnTo>
                        <a:lnTo>
                          <a:pt x="469" y="484"/>
                        </a:lnTo>
                        <a:lnTo>
                          <a:pt x="469" y="486"/>
                        </a:lnTo>
                        <a:lnTo>
                          <a:pt x="471" y="486"/>
                        </a:lnTo>
                        <a:lnTo>
                          <a:pt x="473" y="486"/>
                        </a:lnTo>
                        <a:lnTo>
                          <a:pt x="474" y="486"/>
                        </a:lnTo>
                        <a:lnTo>
                          <a:pt x="476" y="486"/>
                        </a:lnTo>
                        <a:lnTo>
                          <a:pt x="476" y="484"/>
                        </a:lnTo>
                        <a:lnTo>
                          <a:pt x="478" y="484"/>
                        </a:lnTo>
                        <a:lnTo>
                          <a:pt x="478" y="486"/>
                        </a:lnTo>
                        <a:lnTo>
                          <a:pt x="480" y="486"/>
                        </a:lnTo>
                        <a:lnTo>
                          <a:pt x="482" y="486"/>
                        </a:lnTo>
                        <a:lnTo>
                          <a:pt x="482" y="488"/>
                        </a:lnTo>
                        <a:lnTo>
                          <a:pt x="482" y="490"/>
                        </a:lnTo>
                        <a:lnTo>
                          <a:pt x="484" y="492"/>
                        </a:lnTo>
                        <a:lnTo>
                          <a:pt x="484" y="494"/>
                        </a:lnTo>
                        <a:lnTo>
                          <a:pt x="486" y="496"/>
                        </a:lnTo>
                        <a:lnTo>
                          <a:pt x="486" y="497"/>
                        </a:lnTo>
                        <a:lnTo>
                          <a:pt x="486" y="499"/>
                        </a:lnTo>
                        <a:lnTo>
                          <a:pt x="484" y="501"/>
                        </a:lnTo>
                        <a:lnTo>
                          <a:pt x="484" y="503"/>
                        </a:lnTo>
                        <a:lnTo>
                          <a:pt x="484" y="505"/>
                        </a:lnTo>
                        <a:lnTo>
                          <a:pt x="484" y="507"/>
                        </a:lnTo>
                        <a:lnTo>
                          <a:pt x="486" y="507"/>
                        </a:lnTo>
                        <a:lnTo>
                          <a:pt x="486" y="509"/>
                        </a:lnTo>
                        <a:lnTo>
                          <a:pt x="486" y="511"/>
                        </a:lnTo>
                        <a:lnTo>
                          <a:pt x="488" y="511"/>
                        </a:lnTo>
                        <a:lnTo>
                          <a:pt x="488" y="513"/>
                        </a:lnTo>
                        <a:lnTo>
                          <a:pt x="490" y="513"/>
                        </a:lnTo>
                        <a:lnTo>
                          <a:pt x="490" y="515"/>
                        </a:lnTo>
                        <a:lnTo>
                          <a:pt x="492" y="515"/>
                        </a:lnTo>
                        <a:lnTo>
                          <a:pt x="492" y="517"/>
                        </a:lnTo>
                        <a:lnTo>
                          <a:pt x="494" y="519"/>
                        </a:lnTo>
                        <a:lnTo>
                          <a:pt x="496" y="521"/>
                        </a:lnTo>
                        <a:lnTo>
                          <a:pt x="498" y="521"/>
                        </a:lnTo>
                        <a:lnTo>
                          <a:pt x="498" y="522"/>
                        </a:lnTo>
                        <a:lnTo>
                          <a:pt x="499" y="522"/>
                        </a:lnTo>
                        <a:lnTo>
                          <a:pt x="499" y="524"/>
                        </a:lnTo>
                        <a:lnTo>
                          <a:pt x="501" y="524"/>
                        </a:lnTo>
                        <a:lnTo>
                          <a:pt x="501" y="526"/>
                        </a:lnTo>
                        <a:lnTo>
                          <a:pt x="503" y="526"/>
                        </a:lnTo>
                        <a:lnTo>
                          <a:pt x="503" y="528"/>
                        </a:lnTo>
                        <a:lnTo>
                          <a:pt x="505" y="528"/>
                        </a:lnTo>
                        <a:lnTo>
                          <a:pt x="505" y="530"/>
                        </a:lnTo>
                        <a:lnTo>
                          <a:pt x="507" y="530"/>
                        </a:lnTo>
                        <a:lnTo>
                          <a:pt x="507" y="532"/>
                        </a:lnTo>
                        <a:lnTo>
                          <a:pt x="507" y="534"/>
                        </a:lnTo>
                        <a:lnTo>
                          <a:pt x="507" y="536"/>
                        </a:lnTo>
                        <a:lnTo>
                          <a:pt x="505" y="536"/>
                        </a:lnTo>
                        <a:lnTo>
                          <a:pt x="505" y="538"/>
                        </a:lnTo>
                        <a:lnTo>
                          <a:pt x="505" y="540"/>
                        </a:lnTo>
                        <a:lnTo>
                          <a:pt x="505" y="542"/>
                        </a:lnTo>
                        <a:lnTo>
                          <a:pt x="505" y="544"/>
                        </a:lnTo>
                        <a:lnTo>
                          <a:pt x="505" y="545"/>
                        </a:lnTo>
                        <a:lnTo>
                          <a:pt x="507" y="545"/>
                        </a:lnTo>
                        <a:lnTo>
                          <a:pt x="505" y="545"/>
                        </a:lnTo>
                        <a:lnTo>
                          <a:pt x="505" y="547"/>
                        </a:lnTo>
                        <a:lnTo>
                          <a:pt x="503" y="549"/>
                        </a:lnTo>
                        <a:lnTo>
                          <a:pt x="501" y="551"/>
                        </a:lnTo>
                        <a:lnTo>
                          <a:pt x="499" y="553"/>
                        </a:lnTo>
                        <a:lnTo>
                          <a:pt x="499" y="555"/>
                        </a:lnTo>
                        <a:lnTo>
                          <a:pt x="499" y="557"/>
                        </a:lnTo>
                        <a:lnTo>
                          <a:pt x="501" y="557"/>
                        </a:lnTo>
                        <a:lnTo>
                          <a:pt x="501" y="559"/>
                        </a:lnTo>
                        <a:lnTo>
                          <a:pt x="501" y="561"/>
                        </a:lnTo>
                        <a:lnTo>
                          <a:pt x="501" y="563"/>
                        </a:lnTo>
                        <a:lnTo>
                          <a:pt x="501" y="565"/>
                        </a:lnTo>
                        <a:lnTo>
                          <a:pt x="501" y="567"/>
                        </a:lnTo>
                        <a:lnTo>
                          <a:pt x="499" y="567"/>
                        </a:lnTo>
                        <a:lnTo>
                          <a:pt x="499" y="569"/>
                        </a:lnTo>
                        <a:lnTo>
                          <a:pt x="498" y="570"/>
                        </a:lnTo>
                        <a:lnTo>
                          <a:pt x="498" y="572"/>
                        </a:lnTo>
                        <a:lnTo>
                          <a:pt x="499" y="574"/>
                        </a:lnTo>
                        <a:lnTo>
                          <a:pt x="499" y="576"/>
                        </a:lnTo>
                        <a:lnTo>
                          <a:pt x="499" y="578"/>
                        </a:lnTo>
                        <a:lnTo>
                          <a:pt x="499" y="580"/>
                        </a:lnTo>
                        <a:lnTo>
                          <a:pt x="501" y="580"/>
                        </a:lnTo>
                        <a:lnTo>
                          <a:pt x="501" y="582"/>
                        </a:lnTo>
                        <a:lnTo>
                          <a:pt x="501" y="584"/>
                        </a:lnTo>
                        <a:lnTo>
                          <a:pt x="501" y="586"/>
                        </a:lnTo>
                        <a:lnTo>
                          <a:pt x="503" y="588"/>
                        </a:lnTo>
                        <a:lnTo>
                          <a:pt x="505" y="588"/>
                        </a:lnTo>
                        <a:lnTo>
                          <a:pt x="505" y="590"/>
                        </a:lnTo>
                        <a:lnTo>
                          <a:pt x="507" y="592"/>
                        </a:lnTo>
                        <a:lnTo>
                          <a:pt x="507" y="594"/>
                        </a:lnTo>
                        <a:lnTo>
                          <a:pt x="509" y="595"/>
                        </a:lnTo>
                        <a:lnTo>
                          <a:pt x="511" y="597"/>
                        </a:lnTo>
                        <a:lnTo>
                          <a:pt x="511" y="599"/>
                        </a:lnTo>
                        <a:lnTo>
                          <a:pt x="511" y="601"/>
                        </a:lnTo>
                        <a:lnTo>
                          <a:pt x="509" y="603"/>
                        </a:lnTo>
                        <a:lnTo>
                          <a:pt x="509" y="605"/>
                        </a:lnTo>
                        <a:lnTo>
                          <a:pt x="509" y="607"/>
                        </a:lnTo>
                        <a:lnTo>
                          <a:pt x="509" y="609"/>
                        </a:lnTo>
                        <a:lnTo>
                          <a:pt x="511" y="611"/>
                        </a:lnTo>
                        <a:lnTo>
                          <a:pt x="511" y="613"/>
                        </a:lnTo>
                        <a:lnTo>
                          <a:pt x="513" y="617"/>
                        </a:lnTo>
                        <a:lnTo>
                          <a:pt x="515" y="618"/>
                        </a:lnTo>
                        <a:lnTo>
                          <a:pt x="517" y="620"/>
                        </a:lnTo>
                        <a:lnTo>
                          <a:pt x="517" y="622"/>
                        </a:lnTo>
                        <a:lnTo>
                          <a:pt x="517" y="624"/>
                        </a:lnTo>
                        <a:lnTo>
                          <a:pt x="519" y="624"/>
                        </a:lnTo>
                        <a:lnTo>
                          <a:pt x="519" y="626"/>
                        </a:lnTo>
                        <a:lnTo>
                          <a:pt x="517" y="628"/>
                        </a:lnTo>
                        <a:lnTo>
                          <a:pt x="517" y="630"/>
                        </a:lnTo>
                        <a:lnTo>
                          <a:pt x="517" y="634"/>
                        </a:lnTo>
                        <a:lnTo>
                          <a:pt x="517" y="636"/>
                        </a:lnTo>
                        <a:lnTo>
                          <a:pt x="517" y="638"/>
                        </a:lnTo>
                        <a:lnTo>
                          <a:pt x="517" y="640"/>
                        </a:lnTo>
                        <a:lnTo>
                          <a:pt x="517" y="642"/>
                        </a:lnTo>
                        <a:lnTo>
                          <a:pt x="517" y="643"/>
                        </a:lnTo>
                        <a:lnTo>
                          <a:pt x="517" y="645"/>
                        </a:lnTo>
                        <a:lnTo>
                          <a:pt x="517" y="647"/>
                        </a:lnTo>
                        <a:lnTo>
                          <a:pt x="519" y="649"/>
                        </a:lnTo>
                        <a:lnTo>
                          <a:pt x="519" y="651"/>
                        </a:lnTo>
                        <a:lnTo>
                          <a:pt x="517" y="651"/>
                        </a:lnTo>
                        <a:lnTo>
                          <a:pt x="517" y="653"/>
                        </a:lnTo>
                        <a:lnTo>
                          <a:pt x="517" y="655"/>
                        </a:lnTo>
                        <a:lnTo>
                          <a:pt x="515" y="657"/>
                        </a:lnTo>
                        <a:lnTo>
                          <a:pt x="515" y="659"/>
                        </a:lnTo>
                        <a:lnTo>
                          <a:pt x="517" y="661"/>
                        </a:lnTo>
                        <a:lnTo>
                          <a:pt x="519" y="661"/>
                        </a:lnTo>
                        <a:lnTo>
                          <a:pt x="519" y="663"/>
                        </a:lnTo>
                        <a:lnTo>
                          <a:pt x="517" y="663"/>
                        </a:lnTo>
                        <a:lnTo>
                          <a:pt x="517" y="665"/>
                        </a:lnTo>
                        <a:lnTo>
                          <a:pt x="515" y="665"/>
                        </a:lnTo>
                        <a:lnTo>
                          <a:pt x="515" y="666"/>
                        </a:lnTo>
                        <a:lnTo>
                          <a:pt x="515" y="668"/>
                        </a:lnTo>
                        <a:lnTo>
                          <a:pt x="515" y="670"/>
                        </a:lnTo>
                        <a:lnTo>
                          <a:pt x="517" y="672"/>
                        </a:lnTo>
                        <a:lnTo>
                          <a:pt x="517" y="674"/>
                        </a:lnTo>
                        <a:lnTo>
                          <a:pt x="517" y="676"/>
                        </a:lnTo>
                        <a:lnTo>
                          <a:pt x="515" y="676"/>
                        </a:lnTo>
                        <a:lnTo>
                          <a:pt x="515" y="678"/>
                        </a:lnTo>
                        <a:lnTo>
                          <a:pt x="513" y="678"/>
                        </a:lnTo>
                        <a:lnTo>
                          <a:pt x="513" y="680"/>
                        </a:lnTo>
                        <a:lnTo>
                          <a:pt x="513" y="682"/>
                        </a:lnTo>
                        <a:lnTo>
                          <a:pt x="513" y="684"/>
                        </a:lnTo>
                        <a:lnTo>
                          <a:pt x="511" y="684"/>
                        </a:lnTo>
                        <a:lnTo>
                          <a:pt x="511" y="686"/>
                        </a:lnTo>
                        <a:lnTo>
                          <a:pt x="511" y="688"/>
                        </a:lnTo>
                        <a:lnTo>
                          <a:pt x="511" y="690"/>
                        </a:lnTo>
                        <a:lnTo>
                          <a:pt x="509" y="690"/>
                        </a:lnTo>
                        <a:lnTo>
                          <a:pt x="509" y="691"/>
                        </a:lnTo>
                        <a:lnTo>
                          <a:pt x="507" y="691"/>
                        </a:lnTo>
                        <a:lnTo>
                          <a:pt x="507" y="693"/>
                        </a:lnTo>
                        <a:lnTo>
                          <a:pt x="507" y="695"/>
                        </a:lnTo>
                        <a:lnTo>
                          <a:pt x="509" y="695"/>
                        </a:lnTo>
                        <a:lnTo>
                          <a:pt x="509" y="697"/>
                        </a:lnTo>
                        <a:lnTo>
                          <a:pt x="511" y="697"/>
                        </a:lnTo>
                        <a:lnTo>
                          <a:pt x="511" y="699"/>
                        </a:lnTo>
                        <a:lnTo>
                          <a:pt x="511" y="701"/>
                        </a:lnTo>
                        <a:lnTo>
                          <a:pt x="511" y="703"/>
                        </a:lnTo>
                        <a:lnTo>
                          <a:pt x="513" y="703"/>
                        </a:lnTo>
                        <a:lnTo>
                          <a:pt x="511" y="705"/>
                        </a:lnTo>
                        <a:lnTo>
                          <a:pt x="511" y="707"/>
                        </a:lnTo>
                        <a:lnTo>
                          <a:pt x="511" y="709"/>
                        </a:lnTo>
                        <a:lnTo>
                          <a:pt x="509" y="709"/>
                        </a:lnTo>
                        <a:lnTo>
                          <a:pt x="509" y="711"/>
                        </a:lnTo>
                        <a:lnTo>
                          <a:pt x="507" y="711"/>
                        </a:lnTo>
                        <a:lnTo>
                          <a:pt x="505" y="711"/>
                        </a:lnTo>
                        <a:lnTo>
                          <a:pt x="503" y="711"/>
                        </a:lnTo>
                        <a:lnTo>
                          <a:pt x="501" y="713"/>
                        </a:lnTo>
                        <a:lnTo>
                          <a:pt x="501" y="714"/>
                        </a:lnTo>
                        <a:lnTo>
                          <a:pt x="499" y="716"/>
                        </a:lnTo>
                        <a:lnTo>
                          <a:pt x="499" y="718"/>
                        </a:lnTo>
                        <a:lnTo>
                          <a:pt x="498" y="718"/>
                        </a:lnTo>
                        <a:lnTo>
                          <a:pt x="496" y="718"/>
                        </a:lnTo>
                        <a:lnTo>
                          <a:pt x="496" y="720"/>
                        </a:lnTo>
                        <a:lnTo>
                          <a:pt x="494" y="720"/>
                        </a:lnTo>
                        <a:lnTo>
                          <a:pt x="494" y="722"/>
                        </a:lnTo>
                        <a:lnTo>
                          <a:pt x="492" y="722"/>
                        </a:lnTo>
                        <a:lnTo>
                          <a:pt x="492" y="724"/>
                        </a:lnTo>
                        <a:lnTo>
                          <a:pt x="490" y="724"/>
                        </a:lnTo>
                        <a:lnTo>
                          <a:pt x="490" y="726"/>
                        </a:lnTo>
                        <a:lnTo>
                          <a:pt x="490" y="730"/>
                        </a:lnTo>
                        <a:lnTo>
                          <a:pt x="490" y="732"/>
                        </a:lnTo>
                        <a:lnTo>
                          <a:pt x="488" y="732"/>
                        </a:lnTo>
                        <a:lnTo>
                          <a:pt x="488" y="734"/>
                        </a:lnTo>
                        <a:lnTo>
                          <a:pt x="486" y="736"/>
                        </a:lnTo>
                        <a:lnTo>
                          <a:pt x="486" y="738"/>
                        </a:lnTo>
                        <a:lnTo>
                          <a:pt x="486" y="739"/>
                        </a:lnTo>
                        <a:lnTo>
                          <a:pt x="486" y="741"/>
                        </a:lnTo>
                        <a:lnTo>
                          <a:pt x="486" y="743"/>
                        </a:lnTo>
                        <a:lnTo>
                          <a:pt x="486" y="745"/>
                        </a:lnTo>
                        <a:lnTo>
                          <a:pt x="486" y="747"/>
                        </a:lnTo>
                        <a:lnTo>
                          <a:pt x="488" y="747"/>
                        </a:lnTo>
                        <a:lnTo>
                          <a:pt x="488" y="749"/>
                        </a:lnTo>
                        <a:lnTo>
                          <a:pt x="488" y="751"/>
                        </a:lnTo>
                        <a:lnTo>
                          <a:pt x="488" y="753"/>
                        </a:lnTo>
                        <a:lnTo>
                          <a:pt x="490" y="755"/>
                        </a:lnTo>
                        <a:lnTo>
                          <a:pt x="490" y="757"/>
                        </a:lnTo>
                        <a:lnTo>
                          <a:pt x="492" y="759"/>
                        </a:lnTo>
                        <a:lnTo>
                          <a:pt x="494" y="759"/>
                        </a:lnTo>
                        <a:lnTo>
                          <a:pt x="494" y="761"/>
                        </a:lnTo>
                        <a:lnTo>
                          <a:pt x="492" y="761"/>
                        </a:lnTo>
                        <a:lnTo>
                          <a:pt x="490" y="761"/>
                        </a:lnTo>
                        <a:lnTo>
                          <a:pt x="490" y="762"/>
                        </a:lnTo>
                        <a:lnTo>
                          <a:pt x="488" y="762"/>
                        </a:lnTo>
                        <a:lnTo>
                          <a:pt x="488" y="764"/>
                        </a:lnTo>
                        <a:lnTo>
                          <a:pt x="488" y="766"/>
                        </a:lnTo>
                        <a:lnTo>
                          <a:pt x="488" y="768"/>
                        </a:lnTo>
                        <a:lnTo>
                          <a:pt x="490" y="770"/>
                        </a:lnTo>
                        <a:lnTo>
                          <a:pt x="492" y="770"/>
                        </a:lnTo>
                        <a:lnTo>
                          <a:pt x="494" y="770"/>
                        </a:lnTo>
                        <a:lnTo>
                          <a:pt x="494" y="772"/>
                        </a:lnTo>
                        <a:lnTo>
                          <a:pt x="496" y="772"/>
                        </a:lnTo>
                        <a:lnTo>
                          <a:pt x="496" y="774"/>
                        </a:lnTo>
                        <a:lnTo>
                          <a:pt x="496" y="776"/>
                        </a:lnTo>
                        <a:lnTo>
                          <a:pt x="496" y="778"/>
                        </a:lnTo>
                        <a:lnTo>
                          <a:pt x="498" y="780"/>
                        </a:lnTo>
                        <a:lnTo>
                          <a:pt x="498" y="782"/>
                        </a:lnTo>
                        <a:lnTo>
                          <a:pt x="499" y="784"/>
                        </a:lnTo>
                        <a:lnTo>
                          <a:pt x="499" y="786"/>
                        </a:lnTo>
                        <a:lnTo>
                          <a:pt x="499" y="787"/>
                        </a:lnTo>
                        <a:lnTo>
                          <a:pt x="499" y="789"/>
                        </a:lnTo>
                        <a:lnTo>
                          <a:pt x="499" y="791"/>
                        </a:lnTo>
                        <a:lnTo>
                          <a:pt x="499" y="793"/>
                        </a:lnTo>
                        <a:lnTo>
                          <a:pt x="499" y="795"/>
                        </a:lnTo>
                        <a:lnTo>
                          <a:pt x="499" y="797"/>
                        </a:lnTo>
                        <a:lnTo>
                          <a:pt x="499" y="799"/>
                        </a:lnTo>
                        <a:lnTo>
                          <a:pt x="501" y="799"/>
                        </a:lnTo>
                        <a:lnTo>
                          <a:pt x="501" y="801"/>
                        </a:lnTo>
                        <a:lnTo>
                          <a:pt x="501" y="803"/>
                        </a:lnTo>
                        <a:lnTo>
                          <a:pt x="503" y="803"/>
                        </a:lnTo>
                        <a:lnTo>
                          <a:pt x="503" y="805"/>
                        </a:lnTo>
                        <a:lnTo>
                          <a:pt x="505" y="809"/>
                        </a:lnTo>
                        <a:lnTo>
                          <a:pt x="505" y="810"/>
                        </a:lnTo>
                        <a:lnTo>
                          <a:pt x="505" y="812"/>
                        </a:lnTo>
                        <a:lnTo>
                          <a:pt x="505" y="814"/>
                        </a:lnTo>
                        <a:lnTo>
                          <a:pt x="505" y="816"/>
                        </a:lnTo>
                        <a:lnTo>
                          <a:pt x="503" y="816"/>
                        </a:lnTo>
                        <a:lnTo>
                          <a:pt x="501" y="816"/>
                        </a:lnTo>
                        <a:lnTo>
                          <a:pt x="501" y="818"/>
                        </a:lnTo>
                        <a:lnTo>
                          <a:pt x="499" y="818"/>
                        </a:lnTo>
                        <a:lnTo>
                          <a:pt x="499" y="820"/>
                        </a:lnTo>
                        <a:lnTo>
                          <a:pt x="499" y="822"/>
                        </a:lnTo>
                        <a:lnTo>
                          <a:pt x="498" y="822"/>
                        </a:lnTo>
                        <a:lnTo>
                          <a:pt x="498" y="824"/>
                        </a:lnTo>
                        <a:lnTo>
                          <a:pt x="499" y="824"/>
                        </a:lnTo>
                        <a:lnTo>
                          <a:pt x="499" y="826"/>
                        </a:lnTo>
                        <a:lnTo>
                          <a:pt x="499" y="828"/>
                        </a:lnTo>
                        <a:lnTo>
                          <a:pt x="501" y="828"/>
                        </a:lnTo>
                        <a:lnTo>
                          <a:pt x="501" y="830"/>
                        </a:lnTo>
                        <a:lnTo>
                          <a:pt x="501" y="832"/>
                        </a:lnTo>
                        <a:lnTo>
                          <a:pt x="501" y="834"/>
                        </a:lnTo>
                        <a:lnTo>
                          <a:pt x="503" y="835"/>
                        </a:lnTo>
                        <a:lnTo>
                          <a:pt x="505" y="837"/>
                        </a:lnTo>
                        <a:lnTo>
                          <a:pt x="505" y="839"/>
                        </a:lnTo>
                        <a:lnTo>
                          <a:pt x="505" y="841"/>
                        </a:lnTo>
                        <a:lnTo>
                          <a:pt x="503" y="841"/>
                        </a:lnTo>
                        <a:lnTo>
                          <a:pt x="501" y="841"/>
                        </a:lnTo>
                        <a:lnTo>
                          <a:pt x="499" y="841"/>
                        </a:lnTo>
                        <a:lnTo>
                          <a:pt x="499" y="843"/>
                        </a:lnTo>
                        <a:lnTo>
                          <a:pt x="499" y="845"/>
                        </a:lnTo>
                        <a:lnTo>
                          <a:pt x="501" y="845"/>
                        </a:lnTo>
                        <a:lnTo>
                          <a:pt x="501" y="847"/>
                        </a:lnTo>
                        <a:lnTo>
                          <a:pt x="501" y="849"/>
                        </a:lnTo>
                        <a:lnTo>
                          <a:pt x="501" y="851"/>
                        </a:lnTo>
                        <a:lnTo>
                          <a:pt x="499" y="851"/>
                        </a:lnTo>
                        <a:lnTo>
                          <a:pt x="499" y="853"/>
                        </a:lnTo>
                        <a:lnTo>
                          <a:pt x="498" y="853"/>
                        </a:lnTo>
                        <a:lnTo>
                          <a:pt x="498" y="855"/>
                        </a:lnTo>
                        <a:lnTo>
                          <a:pt x="498" y="857"/>
                        </a:lnTo>
                        <a:lnTo>
                          <a:pt x="498" y="858"/>
                        </a:lnTo>
                        <a:lnTo>
                          <a:pt x="496" y="858"/>
                        </a:lnTo>
                        <a:lnTo>
                          <a:pt x="496" y="860"/>
                        </a:lnTo>
                        <a:lnTo>
                          <a:pt x="494" y="860"/>
                        </a:lnTo>
                        <a:lnTo>
                          <a:pt x="492" y="860"/>
                        </a:lnTo>
                        <a:lnTo>
                          <a:pt x="492" y="862"/>
                        </a:lnTo>
                        <a:lnTo>
                          <a:pt x="490" y="862"/>
                        </a:lnTo>
                        <a:lnTo>
                          <a:pt x="490" y="864"/>
                        </a:lnTo>
                        <a:lnTo>
                          <a:pt x="490" y="866"/>
                        </a:lnTo>
                        <a:lnTo>
                          <a:pt x="490" y="868"/>
                        </a:lnTo>
                        <a:lnTo>
                          <a:pt x="490" y="870"/>
                        </a:lnTo>
                        <a:lnTo>
                          <a:pt x="488" y="870"/>
                        </a:lnTo>
                        <a:lnTo>
                          <a:pt x="486" y="872"/>
                        </a:lnTo>
                        <a:lnTo>
                          <a:pt x="486" y="874"/>
                        </a:lnTo>
                        <a:lnTo>
                          <a:pt x="486" y="876"/>
                        </a:lnTo>
                        <a:lnTo>
                          <a:pt x="484" y="876"/>
                        </a:lnTo>
                        <a:lnTo>
                          <a:pt x="484" y="878"/>
                        </a:lnTo>
                        <a:lnTo>
                          <a:pt x="484" y="880"/>
                        </a:lnTo>
                        <a:lnTo>
                          <a:pt x="482" y="880"/>
                        </a:lnTo>
                        <a:lnTo>
                          <a:pt x="480" y="880"/>
                        </a:lnTo>
                        <a:lnTo>
                          <a:pt x="478" y="880"/>
                        </a:lnTo>
                        <a:lnTo>
                          <a:pt x="476" y="880"/>
                        </a:lnTo>
                        <a:lnTo>
                          <a:pt x="474" y="882"/>
                        </a:lnTo>
                        <a:lnTo>
                          <a:pt x="474" y="883"/>
                        </a:lnTo>
                        <a:lnTo>
                          <a:pt x="474" y="885"/>
                        </a:lnTo>
                        <a:lnTo>
                          <a:pt x="474" y="887"/>
                        </a:lnTo>
                        <a:lnTo>
                          <a:pt x="476" y="889"/>
                        </a:lnTo>
                        <a:lnTo>
                          <a:pt x="476" y="891"/>
                        </a:lnTo>
                        <a:lnTo>
                          <a:pt x="476" y="893"/>
                        </a:lnTo>
                        <a:lnTo>
                          <a:pt x="478" y="895"/>
                        </a:lnTo>
                        <a:lnTo>
                          <a:pt x="478" y="897"/>
                        </a:lnTo>
                        <a:lnTo>
                          <a:pt x="478" y="899"/>
                        </a:lnTo>
                        <a:lnTo>
                          <a:pt x="478" y="901"/>
                        </a:lnTo>
                        <a:lnTo>
                          <a:pt x="478" y="903"/>
                        </a:lnTo>
                        <a:lnTo>
                          <a:pt x="478" y="905"/>
                        </a:lnTo>
                        <a:lnTo>
                          <a:pt x="478" y="906"/>
                        </a:lnTo>
                        <a:lnTo>
                          <a:pt x="478" y="908"/>
                        </a:lnTo>
                        <a:lnTo>
                          <a:pt x="476" y="908"/>
                        </a:lnTo>
                        <a:lnTo>
                          <a:pt x="476" y="910"/>
                        </a:lnTo>
                        <a:lnTo>
                          <a:pt x="476" y="912"/>
                        </a:lnTo>
                        <a:lnTo>
                          <a:pt x="476" y="914"/>
                        </a:lnTo>
                        <a:lnTo>
                          <a:pt x="476" y="916"/>
                        </a:lnTo>
                        <a:lnTo>
                          <a:pt x="474" y="918"/>
                        </a:lnTo>
                        <a:lnTo>
                          <a:pt x="474" y="920"/>
                        </a:lnTo>
                        <a:lnTo>
                          <a:pt x="474" y="922"/>
                        </a:lnTo>
                        <a:lnTo>
                          <a:pt x="474" y="924"/>
                        </a:lnTo>
                        <a:lnTo>
                          <a:pt x="474" y="926"/>
                        </a:lnTo>
                        <a:lnTo>
                          <a:pt x="474" y="928"/>
                        </a:lnTo>
                        <a:lnTo>
                          <a:pt x="474" y="930"/>
                        </a:lnTo>
                        <a:lnTo>
                          <a:pt x="474" y="931"/>
                        </a:lnTo>
                        <a:lnTo>
                          <a:pt x="474" y="933"/>
                        </a:lnTo>
                        <a:lnTo>
                          <a:pt x="473" y="935"/>
                        </a:lnTo>
                        <a:lnTo>
                          <a:pt x="469" y="939"/>
                        </a:lnTo>
                        <a:lnTo>
                          <a:pt x="467" y="941"/>
                        </a:lnTo>
                        <a:lnTo>
                          <a:pt x="461" y="945"/>
                        </a:lnTo>
                        <a:lnTo>
                          <a:pt x="455" y="951"/>
                        </a:lnTo>
                        <a:lnTo>
                          <a:pt x="451" y="955"/>
                        </a:lnTo>
                        <a:lnTo>
                          <a:pt x="450" y="956"/>
                        </a:lnTo>
                        <a:lnTo>
                          <a:pt x="446" y="960"/>
                        </a:lnTo>
                        <a:lnTo>
                          <a:pt x="438" y="968"/>
                        </a:lnTo>
                        <a:lnTo>
                          <a:pt x="430" y="974"/>
                        </a:lnTo>
                        <a:lnTo>
                          <a:pt x="428" y="974"/>
                        </a:lnTo>
                        <a:lnTo>
                          <a:pt x="428" y="976"/>
                        </a:lnTo>
                        <a:lnTo>
                          <a:pt x="427" y="976"/>
                        </a:lnTo>
                        <a:lnTo>
                          <a:pt x="427" y="978"/>
                        </a:lnTo>
                        <a:lnTo>
                          <a:pt x="425" y="978"/>
                        </a:lnTo>
                        <a:lnTo>
                          <a:pt x="423" y="978"/>
                        </a:lnTo>
                        <a:lnTo>
                          <a:pt x="423" y="979"/>
                        </a:lnTo>
                        <a:lnTo>
                          <a:pt x="421" y="979"/>
                        </a:lnTo>
                        <a:lnTo>
                          <a:pt x="421" y="981"/>
                        </a:lnTo>
                        <a:lnTo>
                          <a:pt x="419" y="981"/>
                        </a:lnTo>
                        <a:lnTo>
                          <a:pt x="417" y="983"/>
                        </a:lnTo>
                        <a:lnTo>
                          <a:pt x="415" y="985"/>
                        </a:lnTo>
                        <a:lnTo>
                          <a:pt x="413" y="985"/>
                        </a:lnTo>
                        <a:lnTo>
                          <a:pt x="413" y="987"/>
                        </a:lnTo>
                        <a:lnTo>
                          <a:pt x="411" y="987"/>
                        </a:lnTo>
                        <a:lnTo>
                          <a:pt x="411" y="989"/>
                        </a:lnTo>
                        <a:lnTo>
                          <a:pt x="409" y="989"/>
                        </a:lnTo>
                        <a:lnTo>
                          <a:pt x="409" y="991"/>
                        </a:lnTo>
                        <a:lnTo>
                          <a:pt x="407" y="991"/>
                        </a:lnTo>
                        <a:lnTo>
                          <a:pt x="407" y="993"/>
                        </a:lnTo>
                        <a:lnTo>
                          <a:pt x="405" y="993"/>
                        </a:lnTo>
                        <a:lnTo>
                          <a:pt x="405" y="995"/>
                        </a:lnTo>
                        <a:lnTo>
                          <a:pt x="405" y="997"/>
                        </a:lnTo>
                        <a:lnTo>
                          <a:pt x="403" y="997"/>
                        </a:lnTo>
                        <a:lnTo>
                          <a:pt x="402" y="999"/>
                        </a:lnTo>
                        <a:lnTo>
                          <a:pt x="402" y="1001"/>
                        </a:lnTo>
                        <a:lnTo>
                          <a:pt x="400" y="1001"/>
                        </a:lnTo>
                        <a:lnTo>
                          <a:pt x="400" y="1003"/>
                        </a:lnTo>
                        <a:lnTo>
                          <a:pt x="398" y="1003"/>
                        </a:lnTo>
                        <a:lnTo>
                          <a:pt x="398" y="1004"/>
                        </a:lnTo>
                        <a:lnTo>
                          <a:pt x="396" y="1006"/>
                        </a:lnTo>
                        <a:lnTo>
                          <a:pt x="394" y="1006"/>
                        </a:lnTo>
                        <a:lnTo>
                          <a:pt x="394" y="1008"/>
                        </a:lnTo>
                        <a:lnTo>
                          <a:pt x="396" y="1008"/>
                        </a:lnTo>
                        <a:lnTo>
                          <a:pt x="394" y="1008"/>
                        </a:lnTo>
                        <a:lnTo>
                          <a:pt x="394" y="1010"/>
                        </a:lnTo>
                        <a:lnTo>
                          <a:pt x="394" y="1012"/>
                        </a:lnTo>
                        <a:lnTo>
                          <a:pt x="392" y="1012"/>
                        </a:lnTo>
                        <a:lnTo>
                          <a:pt x="390" y="1012"/>
                        </a:lnTo>
                        <a:lnTo>
                          <a:pt x="390" y="1010"/>
                        </a:lnTo>
                        <a:lnTo>
                          <a:pt x="390" y="1012"/>
                        </a:lnTo>
                        <a:lnTo>
                          <a:pt x="388" y="1012"/>
                        </a:lnTo>
                        <a:lnTo>
                          <a:pt x="386" y="1012"/>
                        </a:lnTo>
                        <a:lnTo>
                          <a:pt x="386" y="1014"/>
                        </a:lnTo>
                        <a:lnTo>
                          <a:pt x="386" y="1012"/>
                        </a:lnTo>
                        <a:lnTo>
                          <a:pt x="384" y="1012"/>
                        </a:lnTo>
                        <a:lnTo>
                          <a:pt x="382" y="1012"/>
                        </a:lnTo>
                        <a:lnTo>
                          <a:pt x="382" y="1010"/>
                        </a:lnTo>
                        <a:lnTo>
                          <a:pt x="380" y="1010"/>
                        </a:lnTo>
                        <a:lnTo>
                          <a:pt x="379" y="1010"/>
                        </a:lnTo>
                        <a:lnTo>
                          <a:pt x="377" y="1010"/>
                        </a:lnTo>
                        <a:lnTo>
                          <a:pt x="377" y="1012"/>
                        </a:lnTo>
                        <a:lnTo>
                          <a:pt x="375" y="1012"/>
                        </a:lnTo>
                        <a:lnTo>
                          <a:pt x="375" y="1014"/>
                        </a:lnTo>
                        <a:lnTo>
                          <a:pt x="375" y="1012"/>
                        </a:lnTo>
                        <a:lnTo>
                          <a:pt x="373" y="1012"/>
                        </a:lnTo>
                        <a:lnTo>
                          <a:pt x="371" y="1012"/>
                        </a:lnTo>
                        <a:lnTo>
                          <a:pt x="371" y="1014"/>
                        </a:lnTo>
                        <a:lnTo>
                          <a:pt x="369" y="1014"/>
                        </a:lnTo>
                        <a:lnTo>
                          <a:pt x="369" y="1012"/>
                        </a:lnTo>
                        <a:lnTo>
                          <a:pt x="371" y="1012"/>
                        </a:lnTo>
                        <a:lnTo>
                          <a:pt x="369" y="1012"/>
                        </a:lnTo>
                        <a:lnTo>
                          <a:pt x="369" y="1010"/>
                        </a:lnTo>
                        <a:lnTo>
                          <a:pt x="367" y="1010"/>
                        </a:lnTo>
                        <a:lnTo>
                          <a:pt x="367" y="1008"/>
                        </a:lnTo>
                        <a:lnTo>
                          <a:pt x="365" y="1008"/>
                        </a:lnTo>
                        <a:lnTo>
                          <a:pt x="365" y="1010"/>
                        </a:lnTo>
                        <a:lnTo>
                          <a:pt x="363" y="1010"/>
                        </a:lnTo>
                        <a:lnTo>
                          <a:pt x="361" y="1010"/>
                        </a:lnTo>
                        <a:lnTo>
                          <a:pt x="359" y="1010"/>
                        </a:lnTo>
                        <a:lnTo>
                          <a:pt x="357" y="1010"/>
                        </a:lnTo>
                        <a:lnTo>
                          <a:pt x="357" y="1008"/>
                        </a:lnTo>
                        <a:lnTo>
                          <a:pt x="357" y="1006"/>
                        </a:lnTo>
                        <a:lnTo>
                          <a:pt x="357" y="1004"/>
                        </a:lnTo>
                        <a:lnTo>
                          <a:pt x="357" y="1003"/>
                        </a:lnTo>
                        <a:lnTo>
                          <a:pt x="357" y="1001"/>
                        </a:lnTo>
                        <a:lnTo>
                          <a:pt x="357" y="999"/>
                        </a:lnTo>
                        <a:lnTo>
                          <a:pt x="359" y="999"/>
                        </a:lnTo>
                        <a:lnTo>
                          <a:pt x="357" y="999"/>
                        </a:lnTo>
                        <a:lnTo>
                          <a:pt x="357" y="997"/>
                        </a:lnTo>
                        <a:lnTo>
                          <a:pt x="357" y="995"/>
                        </a:lnTo>
                        <a:lnTo>
                          <a:pt x="357" y="993"/>
                        </a:lnTo>
                        <a:lnTo>
                          <a:pt x="357" y="991"/>
                        </a:lnTo>
                        <a:lnTo>
                          <a:pt x="357" y="989"/>
                        </a:lnTo>
                        <a:lnTo>
                          <a:pt x="357" y="991"/>
                        </a:lnTo>
                        <a:lnTo>
                          <a:pt x="355" y="991"/>
                        </a:lnTo>
                        <a:lnTo>
                          <a:pt x="355" y="989"/>
                        </a:lnTo>
                        <a:lnTo>
                          <a:pt x="354" y="989"/>
                        </a:lnTo>
                        <a:lnTo>
                          <a:pt x="354" y="987"/>
                        </a:lnTo>
                        <a:lnTo>
                          <a:pt x="354" y="985"/>
                        </a:lnTo>
                        <a:lnTo>
                          <a:pt x="354" y="983"/>
                        </a:lnTo>
                        <a:lnTo>
                          <a:pt x="354" y="981"/>
                        </a:lnTo>
                        <a:lnTo>
                          <a:pt x="354" y="979"/>
                        </a:lnTo>
                        <a:lnTo>
                          <a:pt x="352" y="979"/>
                        </a:lnTo>
                        <a:lnTo>
                          <a:pt x="352" y="978"/>
                        </a:lnTo>
                        <a:lnTo>
                          <a:pt x="352" y="976"/>
                        </a:lnTo>
                        <a:lnTo>
                          <a:pt x="352" y="974"/>
                        </a:lnTo>
                        <a:lnTo>
                          <a:pt x="350" y="974"/>
                        </a:lnTo>
                        <a:lnTo>
                          <a:pt x="350" y="972"/>
                        </a:lnTo>
                        <a:lnTo>
                          <a:pt x="350" y="970"/>
                        </a:lnTo>
                        <a:lnTo>
                          <a:pt x="348" y="970"/>
                        </a:lnTo>
                        <a:lnTo>
                          <a:pt x="350" y="970"/>
                        </a:lnTo>
                        <a:lnTo>
                          <a:pt x="350" y="972"/>
                        </a:lnTo>
                        <a:lnTo>
                          <a:pt x="348" y="972"/>
                        </a:lnTo>
                        <a:lnTo>
                          <a:pt x="348" y="970"/>
                        </a:lnTo>
                        <a:lnTo>
                          <a:pt x="348" y="972"/>
                        </a:lnTo>
                        <a:lnTo>
                          <a:pt x="348" y="970"/>
                        </a:lnTo>
                        <a:lnTo>
                          <a:pt x="348" y="968"/>
                        </a:lnTo>
                        <a:lnTo>
                          <a:pt x="346" y="968"/>
                        </a:lnTo>
                        <a:lnTo>
                          <a:pt x="346" y="966"/>
                        </a:lnTo>
                        <a:lnTo>
                          <a:pt x="346" y="964"/>
                        </a:lnTo>
                        <a:lnTo>
                          <a:pt x="344" y="964"/>
                        </a:lnTo>
                        <a:lnTo>
                          <a:pt x="344" y="962"/>
                        </a:lnTo>
                        <a:lnTo>
                          <a:pt x="344" y="964"/>
                        </a:lnTo>
                        <a:lnTo>
                          <a:pt x="344" y="962"/>
                        </a:lnTo>
                        <a:lnTo>
                          <a:pt x="342" y="962"/>
                        </a:lnTo>
                        <a:lnTo>
                          <a:pt x="344" y="962"/>
                        </a:lnTo>
                        <a:lnTo>
                          <a:pt x="344" y="960"/>
                        </a:lnTo>
                        <a:lnTo>
                          <a:pt x="342" y="960"/>
                        </a:lnTo>
                        <a:lnTo>
                          <a:pt x="344" y="960"/>
                        </a:lnTo>
                        <a:lnTo>
                          <a:pt x="344" y="958"/>
                        </a:lnTo>
                        <a:lnTo>
                          <a:pt x="344" y="956"/>
                        </a:lnTo>
                        <a:lnTo>
                          <a:pt x="344" y="955"/>
                        </a:lnTo>
                        <a:lnTo>
                          <a:pt x="342" y="955"/>
                        </a:lnTo>
                        <a:lnTo>
                          <a:pt x="344" y="955"/>
                        </a:lnTo>
                        <a:lnTo>
                          <a:pt x="344" y="953"/>
                        </a:lnTo>
                        <a:lnTo>
                          <a:pt x="346" y="953"/>
                        </a:lnTo>
                        <a:lnTo>
                          <a:pt x="346" y="951"/>
                        </a:lnTo>
                        <a:lnTo>
                          <a:pt x="346" y="949"/>
                        </a:lnTo>
                        <a:lnTo>
                          <a:pt x="346" y="947"/>
                        </a:lnTo>
                        <a:lnTo>
                          <a:pt x="346" y="945"/>
                        </a:lnTo>
                        <a:lnTo>
                          <a:pt x="348" y="945"/>
                        </a:lnTo>
                        <a:lnTo>
                          <a:pt x="348" y="943"/>
                        </a:lnTo>
                        <a:lnTo>
                          <a:pt x="348" y="941"/>
                        </a:lnTo>
                        <a:lnTo>
                          <a:pt x="348" y="939"/>
                        </a:lnTo>
                        <a:lnTo>
                          <a:pt x="350" y="939"/>
                        </a:lnTo>
                        <a:lnTo>
                          <a:pt x="348" y="939"/>
                        </a:lnTo>
                        <a:lnTo>
                          <a:pt x="348" y="937"/>
                        </a:lnTo>
                        <a:lnTo>
                          <a:pt x="348" y="935"/>
                        </a:lnTo>
                        <a:lnTo>
                          <a:pt x="350" y="935"/>
                        </a:lnTo>
                        <a:lnTo>
                          <a:pt x="348" y="935"/>
                        </a:lnTo>
                        <a:lnTo>
                          <a:pt x="348" y="933"/>
                        </a:lnTo>
                        <a:lnTo>
                          <a:pt x="350" y="933"/>
                        </a:lnTo>
                        <a:lnTo>
                          <a:pt x="348" y="933"/>
                        </a:lnTo>
                        <a:lnTo>
                          <a:pt x="346" y="933"/>
                        </a:lnTo>
                        <a:lnTo>
                          <a:pt x="346" y="931"/>
                        </a:lnTo>
                        <a:lnTo>
                          <a:pt x="346" y="930"/>
                        </a:lnTo>
                        <a:lnTo>
                          <a:pt x="344" y="930"/>
                        </a:lnTo>
                        <a:lnTo>
                          <a:pt x="344" y="928"/>
                        </a:lnTo>
                        <a:lnTo>
                          <a:pt x="344" y="926"/>
                        </a:lnTo>
                        <a:lnTo>
                          <a:pt x="346" y="926"/>
                        </a:lnTo>
                        <a:lnTo>
                          <a:pt x="344" y="926"/>
                        </a:lnTo>
                        <a:lnTo>
                          <a:pt x="346" y="926"/>
                        </a:lnTo>
                        <a:lnTo>
                          <a:pt x="344" y="926"/>
                        </a:lnTo>
                        <a:lnTo>
                          <a:pt x="344" y="924"/>
                        </a:lnTo>
                        <a:lnTo>
                          <a:pt x="346" y="924"/>
                        </a:lnTo>
                        <a:lnTo>
                          <a:pt x="344" y="924"/>
                        </a:lnTo>
                        <a:lnTo>
                          <a:pt x="346" y="924"/>
                        </a:lnTo>
                        <a:lnTo>
                          <a:pt x="346" y="922"/>
                        </a:lnTo>
                        <a:lnTo>
                          <a:pt x="346" y="920"/>
                        </a:lnTo>
                        <a:lnTo>
                          <a:pt x="348" y="920"/>
                        </a:lnTo>
                        <a:lnTo>
                          <a:pt x="348" y="918"/>
                        </a:lnTo>
                        <a:lnTo>
                          <a:pt x="350" y="918"/>
                        </a:lnTo>
                        <a:lnTo>
                          <a:pt x="350" y="916"/>
                        </a:lnTo>
                        <a:lnTo>
                          <a:pt x="352" y="916"/>
                        </a:lnTo>
                        <a:lnTo>
                          <a:pt x="354" y="916"/>
                        </a:lnTo>
                        <a:lnTo>
                          <a:pt x="352" y="916"/>
                        </a:lnTo>
                        <a:lnTo>
                          <a:pt x="352" y="914"/>
                        </a:lnTo>
                        <a:lnTo>
                          <a:pt x="354" y="914"/>
                        </a:lnTo>
                        <a:lnTo>
                          <a:pt x="354" y="912"/>
                        </a:lnTo>
                        <a:lnTo>
                          <a:pt x="355" y="912"/>
                        </a:lnTo>
                        <a:lnTo>
                          <a:pt x="355" y="910"/>
                        </a:lnTo>
                        <a:lnTo>
                          <a:pt x="355" y="908"/>
                        </a:lnTo>
                        <a:lnTo>
                          <a:pt x="357" y="908"/>
                        </a:lnTo>
                        <a:lnTo>
                          <a:pt x="357" y="906"/>
                        </a:lnTo>
                        <a:lnTo>
                          <a:pt x="359" y="906"/>
                        </a:lnTo>
                        <a:lnTo>
                          <a:pt x="359" y="905"/>
                        </a:lnTo>
                        <a:lnTo>
                          <a:pt x="361" y="905"/>
                        </a:lnTo>
                        <a:lnTo>
                          <a:pt x="361" y="903"/>
                        </a:lnTo>
                        <a:lnTo>
                          <a:pt x="361" y="901"/>
                        </a:lnTo>
                        <a:lnTo>
                          <a:pt x="361" y="899"/>
                        </a:lnTo>
                        <a:lnTo>
                          <a:pt x="359" y="899"/>
                        </a:lnTo>
                        <a:lnTo>
                          <a:pt x="357" y="899"/>
                        </a:lnTo>
                        <a:lnTo>
                          <a:pt x="357" y="897"/>
                        </a:lnTo>
                        <a:lnTo>
                          <a:pt x="355" y="897"/>
                        </a:lnTo>
                        <a:lnTo>
                          <a:pt x="355" y="895"/>
                        </a:lnTo>
                        <a:lnTo>
                          <a:pt x="355" y="893"/>
                        </a:lnTo>
                        <a:lnTo>
                          <a:pt x="355" y="891"/>
                        </a:lnTo>
                        <a:lnTo>
                          <a:pt x="355" y="889"/>
                        </a:lnTo>
                        <a:lnTo>
                          <a:pt x="355" y="887"/>
                        </a:lnTo>
                        <a:lnTo>
                          <a:pt x="354" y="887"/>
                        </a:lnTo>
                        <a:lnTo>
                          <a:pt x="354" y="885"/>
                        </a:lnTo>
                        <a:lnTo>
                          <a:pt x="354" y="887"/>
                        </a:lnTo>
                        <a:lnTo>
                          <a:pt x="352" y="887"/>
                        </a:lnTo>
                        <a:lnTo>
                          <a:pt x="352" y="889"/>
                        </a:lnTo>
                        <a:lnTo>
                          <a:pt x="350" y="889"/>
                        </a:lnTo>
                        <a:lnTo>
                          <a:pt x="348" y="889"/>
                        </a:lnTo>
                        <a:lnTo>
                          <a:pt x="348" y="891"/>
                        </a:lnTo>
                        <a:lnTo>
                          <a:pt x="346" y="891"/>
                        </a:lnTo>
                        <a:lnTo>
                          <a:pt x="344" y="891"/>
                        </a:lnTo>
                        <a:lnTo>
                          <a:pt x="342" y="891"/>
                        </a:lnTo>
                        <a:lnTo>
                          <a:pt x="342" y="893"/>
                        </a:lnTo>
                        <a:lnTo>
                          <a:pt x="340" y="893"/>
                        </a:lnTo>
                        <a:lnTo>
                          <a:pt x="340" y="895"/>
                        </a:lnTo>
                        <a:lnTo>
                          <a:pt x="340" y="897"/>
                        </a:lnTo>
                        <a:lnTo>
                          <a:pt x="342" y="897"/>
                        </a:lnTo>
                        <a:lnTo>
                          <a:pt x="342" y="899"/>
                        </a:lnTo>
                        <a:lnTo>
                          <a:pt x="342" y="901"/>
                        </a:lnTo>
                        <a:lnTo>
                          <a:pt x="342" y="903"/>
                        </a:lnTo>
                        <a:lnTo>
                          <a:pt x="342" y="905"/>
                        </a:lnTo>
                        <a:lnTo>
                          <a:pt x="342" y="906"/>
                        </a:lnTo>
                        <a:lnTo>
                          <a:pt x="342" y="908"/>
                        </a:lnTo>
                        <a:lnTo>
                          <a:pt x="342" y="910"/>
                        </a:lnTo>
                        <a:lnTo>
                          <a:pt x="342" y="912"/>
                        </a:lnTo>
                        <a:lnTo>
                          <a:pt x="340" y="912"/>
                        </a:lnTo>
                        <a:lnTo>
                          <a:pt x="338" y="912"/>
                        </a:lnTo>
                        <a:lnTo>
                          <a:pt x="336" y="912"/>
                        </a:lnTo>
                        <a:lnTo>
                          <a:pt x="334" y="912"/>
                        </a:lnTo>
                        <a:lnTo>
                          <a:pt x="332" y="912"/>
                        </a:lnTo>
                        <a:lnTo>
                          <a:pt x="332" y="914"/>
                        </a:lnTo>
                        <a:lnTo>
                          <a:pt x="332" y="916"/>
                        </a:lnTo>
                        <a:lnTo>
                          <a:pt x="331" y="916"/>
                        </a:lnTo>
                        <a:lnTo>
                          <a:pt x="331" y="918"/>
                        </a:lnTo>
                        <a:lnTo>
                          <a:pt x="329" y="918"/>
                        </a:lnTo>
                        <a:lnTo>
                          <a:pt x="327" y="918"/>
                        </a:lnTo>
                        <a:lnTo>
                          <a:pt x="327" y="920"/>
                        </a:lnTo>
                        <a:lnTo>
                          <a:pt x="327" y="922"/>
                        </a:lnTo>
                        <a:lnTo>
                          <a:pt x="325" y="922"/>
                        </a:lnTo>
                        <a:lnTo>
                          <a:pt x="323" y="922"/>
                        </a:lnTo>
                        <a:lnTo>
                          <a:pt x="321" y="922"/>
                        </a:lnTo>
                        <a:lnTo>
                          <a:pt x="321" y="920"/>
                        </a:lnTo>
                        <a:lnTo>
                          <a:pt x="321" y="918"/>
                        </a:lnTo>
                        <a:lnTo>
                          <a:pt x="319" y="918"/>
                        </a:lnTo>
                        <a:lnTo>
                          <a:pt x="317" y="918"/>
                        </a:lnTo>
                        <a:lnTo>
                          <a:pt x="317" y="916"/>
                        </a:lnTo>
                        <a:lnTo>
                          <a:pt x="317" y="914"/>
                        </a:lnTo>
                        <a:lnTo>
                          <a:pt x="315" y="914"/>
                        </a:lnTo>
                        <a:lnTo>
                          <a:pt x="315" y="912"/>
                        </a:lnTo>
                        <a:lnTo>
                          <a:pt x="315" y="910"/>
                        </a:lnTo>
                        <a:lnTo>
                          <a:pt x="313" y="910"/>
                        </a:lnTo>
                        <a:lnTo>
                          <a:pt x="311" y="910"/>
                        </a:lnTo>
                        <a:lnTo>
                          <a:pt x="311" y="908"/>
                        </a:lnTo>
                        <a:lnTo>
                          <a:pt x="309" y="908"/>
                        </a:lnTo>
                        <a:lnTo>
                          <a:pt x="309" y="906"/>
                        </a:lnTo>
                        <a:lnTo>
                          <a:pt x="307" y="906"/>
                        </a:lnTo>
                        <a:lnTo>
                          <a:pt x="307" y="905"/>
                        </a:lnTo>
                        <a:lnTo>
                          <a:pt x="306" y="905"/>
                        </a:lnTo>
                        <a:lnTo>
                          <a:pt x="306" y="903"/>
                        </a:lnTo>
                        <a:lnTo>
                          <a:pt x="304" y="903"/>
                        </a:lnTo>
                        <a:lnTo>
                          <a:pt x="302" y="903"/>
                        </a:lnTo>
                        <a:lnTo>
                          <a:pt x="302" y="901"/>
                        </a:lnTo>
                        <a:lnTo>
                          <a:pt x="302" y="899"/>
                        </a:lnTo>
                        <a:lnTo>
                          <a:pt x="300" y="899"/>
                        </a:lnTo>
                        <a:lnTo>
                          <a:pt x="298" y="897"/>
                        </a:lnTo>
                        <a:lnTo>
                          <a:pt x="296" y="897"/>
                        </a:lnTo>
                        <a:lnTo>
                          <a:pt x="296" y="895"/>
                        </a:lnTo>
                        <a:lnTo>
                          <a:pt x="294" y="893"/>
                        </a:lnTo>
                        <a:lnTo>
                          <a:pt x="292" y="891"/>
                        </a:lnTo>
                        <a:lnTo>
                          <a:pt x="292" y="887"/>
                        </a:lnTo>
                        <a:lnTo>
                          <a:pt x="294" y="887"/>
                        </a:lnTo>
                        <a:lnTo>
                          <a:pt x="294" y="885"/>
                        </a:lnTo>
                        <a:lnTo>
                          <a:pt x="294" y="883"/>
                        </a:lnTo>
                        <a:lnTo>
                          <a:pt x="296" y="882"/>
                        </a:lnTo>
                        <a:lnTo>
                          <a:pt x="296" y="880"/>
                        </a:lnTo>
                        <a:lnTo>
                          <a:pt x="298" y="878"/>
                        </a:lnTo>
                        <a:lnTo>
                          <a:pt x="300" y="878"/>
                        </a:lnTo>
                        <a:lnTo>
                          <a:pt x="302" y="876"/>
                        </a:lnTo>
                        <a:lnTo>
                          <a:pt x="304" y="874"/>
                        </a:lnTo>
                        <a:lnTo>
                          <a:pt x="304" y="870"/>
                        </a:lnTo>
                        <a:lnTo>
                          <a:pt x="304" y="866"/>
                        </a:lnTo>
                        <a:lnTo>
                          <a:pt x="304" y="862"/>
                        </a:lnTo>
                        <a:lnTo>
                          <a:pt x="304" y="858"/>
                        </a:lnTo>
                        <a:lnTo>
                          <a:pt x="304" y="853"/>
                        </a:lnTo>
                        <a:lnTo>
                          <a:pt x="302" y="851"/>
                        </a:lnTo>
                        <a:lnTo>
                          <a:pt x="302" y="847"/>
                        </a:lnTo>
                        <a:lnTo>
                          <a:pt x="302" y="841"/>
                        </a:lnTo>
                        <a:lnTo>
                          <a:pt x="304" y="839"/>
                        </a:lnTo>
                        <a:lnTo>
                          <a:pt x="307" y="837"/>
                        </a:lnTo>
                        <a:lnTo>
                          <a:pt x="311" y="835"/>
                        </a:lnTo>
                        <a:lnTo>
                          <a:pt x="313" y="834"/>
                        </a:lnTo>
                        <a:lnTo>
                          <a:pt x="317" y="834"/>
                        </a:lnTo>
                        <a:lnTo>
                          <a:pt x="319" y="832"/>
                        </a:lnTo>
                        <a:lnTo>
                          <a:pt x="321" y="830"/>
                        </a:lnTo>
                        <a:lnTo>
                          <a:pt x="323" y="830"/>
                        </a:lnTo>
                        <a:lnTo>
                          <a:pt x="323" y="828"/>
                        </a:lnTo>
                        <a:lnTo>
                          <a:pt x="325" y="828"/>
                        </a:lnTo>
                        <a:lnTo>
                          <a:pt x="325" y="826"/>
                        </a:lnTo>
                        <a:lnTo>
                          <a:pt x="323" y="824"/>
                        </a:lnTo>
                        <a:lnTo>
                          <a:pt x="321" y="824"/>
                        </a:lnTo>
                        <a:lnTo>
                          <a:pt x="319" y="824"/>
                        </a:lnTo>
                        <a:lnTo>
                          <a:pt x="317" y="822"/>
                        </a:lnTo>
                        <a:lnTo>
                          <a:pt x="317" y="820"/>
                        </a:lnTo>
                        <a:lnTo>
                          <a:pt x="315" y="818"/>
                        </a:lnTo>
                        <a:lnTo>
                          <a:pt x="315" y="816"/>
                        </a:lnTo>
                        <a:lnTo>
                          <a:pt x="315" y="814"/>
                        </a:lnTo>
                        <a:lnTo>
                          <a:pt x="315" y="812"/>
                        </a:lnTo>
                        <a:lnTo>
                          <a:pt x="315" y="810"/>
                        </a:lnTo>
                        <a:lnTo>
                          <a:pt x="315" y="809"/>
                        </a:lnTo>
                        <a:lnTo>
                          <a:pt x="315" y="807"/>
                        </a:lnTo>
                        <a:lnTo>
                          <a:pt x="315" y="805"/>
                        </a:lnTo>
                        <a:lnTo>
                          <a:pt x="313" y="807"/>
                        </a:lnTo>
                        <a:lnTo>
                          <a:pt x="313" y="805"/>
                        </a:lnTo>
                        <a:lnTo>
                          <a:pt x="311" y="805"/>
                        </a:lnTo>
                        <a:lnTo>
                          <a:pt x="311" y="803"/>
                        </a:lnTo>
                        <a:lnTo>
                          <a:pt x="311" y="799"/>
                        </a:lnTo>
                        <a:lnTo>
                          <a:pt x="313" y="795"/>
                        </a:lnTo>
                        <a:lnTo>
                          <a:pt x="313" y="793"/>
                        </a:lnTo>
                        <a:lnTo>
                          <a:pt x="313" y="791"/>
                        </a:lnTo>
                        <a:lnTo>
                          <a:pt x="311" y="789"/>
                        </a:lnTo>
                        <a:lnTo>
                          <a:pt x="311" y="787"/>
                        </a:lnTo>
                        <a:lnTo>
                          <a:pt x="311" y="786"/>
                        </a:lnTo>
                        <a:lnTo>
                          <a:pt x="311" y="784"/>
                        </a:lnTo>
                        <a:lnTo>
                          <a:pt x="313" y="784"/>
                        </a:lnTo>
                        <a:lnTo>
                          <a:pt x="313" y="782"/>
                        </a:lnTo>
                        <a:lnTo>
                          <a:pt x="313" y="778"/>
                        </a:lnTo>
                        <a:lnTo>
                          <a:pt x="313" y="776"/>
                        </a:lnTo>
                        <a:lnTo>
                          <a:pt x="313" y="774"/>
                        </a:lnTo>
                        <a:lnTo>
                          <a:pt x="313" y="772"/>
                        </a:lnTo>
                        <a:lnTo>
                          <a:pt x="311" y="772"/>
                        </a:lnTo>
                        <a:lnTo>
                          <a:pt x="311" y="770"/>
                        </a:lnTo>
                        <a:lnTo>
                          <a:pt x="309" y="770"/>
                        </a:lnTo>
                        <a:lnTo>
                          <a:pt x="309" y="768"/>
                        </a:lnTo>
                        <a:lnTo>
                          <a:pt x="309" y="766"/>
                        </a:lnTo>
                        <a:lnTo>
                          <a:pt x="309" y="764"/>
                        </a:lnTo>
                        <a:lnTo>
                          <a:pt x="307" y="762"/>
                        </a:lnTo>
                        <a:lnTo>
                          <a:pt x="307" y="761"/>
                        </a:lnTo>
                        <a:lnTo>
                          <a:pt x="307" y="759"/>
                        </a:lnTo>
                        <a:lnTo>
                          <a:pt x="306" y="759"/>
                        </a:lnTo>
                        <a:lnTo>
                          <a:pt x="304" y="759"/>
                        </a:lnTo>
                        <a:lnTo>
                          <a:pt x="302" y="757"/>
                        </a:lnTo>
                        <a:lnTo>
                          <a:pt x="302" y="755"/>
                        </a:lnTo>
                        <a:lnTo>
                          <a:pt x="300" y="755"/>
                        </a:lnTo>
                        <a:lnTo>
                          <a:pt x="300" y="753"/>
                        </a:lnTo>
                        <a:lnTo>
                          <a:pt x="298" y="753"/>
                        </a:lnTo>
                        <a:lnTo>
                          <a:pt x="298" y="751"/>
                        </a:lnTo>
                        <a:lnTo>
                          <a:pt x="298" y="749"/>
                        </a:lnTo>
                        <a:lnTo>
                          <a:pt x="296" y="747"/>
                        </a:lnTo>
                        <a:lnTo>
                          <a:pt x="294" y="747"/>
                        </a:lnTo>
                        <a:lnTo>
                          <a:pt x="294" y="745"/>
                        </a:lnTo>
                        <a:lnTo>
                          <a:pt x="294" y="743"/>
                        </a:lnTo>
                        <a:lnTo>
                          <a:pt x="292" y="743"/>
                        </a:lnTo>
                        <a:lnTo>
                          <a:pt x="292" y="741"/>
                        </a:lnTo>
                        <a:lnTo>
                          <a:pt x="292" y="739"/>
                        </a:lnTo>
                        <a:lnTo>
                          <a:pt x="290" y="739"/>
                        </a:lnTo>
                        <a:lnTo>
                          <a:pt x="290" y="738"/>
                        </a:lnTo>
                        <a:lnTo>
                          <a:pt x="288" y="739"/>
                        </a:lnTo>
                        <a:lnTo>
                          <a:pt x="286" y="738"/>
                        </a:lnTo>
                        <a:lnTo>
                          <a:pt x="284" y="738"/>
                        </a:lnTo>
                        <a:lnTo>
                          <a:pt x="284" y="736"/>
                        </a:lnTo>
                        <a:lnTo>
                          <a:pt x="284" y="734"/>
                        </a:lnTo>
                        <a:lnTo>
                          <a:pt x="283" y="734"/>
                        </a:lnTo>
                        <a:lnTo>
                          <a:pt x="283" y="732"/>
                        </a:lnTo>
                        <a:lnTo>
                          <a:pt x="281" y="732"/>
                        </a:lnTo>
                        <a:lnTo>
                          <a:pt x="279" y="734"/>
                        </a:lnTo>
                        <a:lnTo>
                          <a:pt x="277" y="734"/>
                        </a:lnTo>
                        <a:lnTo>
                          <a:pt x="277" y="732"/>
                        </a:lnTo>
                        <a:lnTo>
                          <a:pt x="275" y="732"/>
                        </a:lnTo>
                        <a:lnTo>
                          <a:pt x="273" y="732"/>
                        </a:lnTo>
                        <a:lnTo>
                          <a:pt x="273" y="730"/>
                        </a:lnTo>
                        <a:lnTo>
                          <a:pt x="273" y="728"/>
                        </a:lnTo>
                        <a:lnTo>
                          <a:pt x="273" y="726"/>
                        </a:lnTo>
                        <a:lnTo>
                          <a:pt x="271" y="726"/>
                        </a:lnTo>
                        <a:lnTo>
                          <a:pt x="269" y="726"/>
                        </a:lnTo>
                        <a:lnTo>
                          <a:pt x="269" y="724"/>
                        </a:lnTo>
                        <a:lnTo>
                          <a:pt x="267" y="724"/>
                        </a:lnTo>
                        <a:lnTo>
                          <a:pt x="265" y="724"/>
                        </a:lnTo>
                        <a:lnTo>
                          <a:pt x="265" y="722"/>
                        </a:lnTo>
                        <a:lnTo>
                          <a:pt x="263" y="722"/>
                        </a:lnTo>
                        <a:lnTo>
                          <a:pt x="263" y="720"/>
                        </a:lnTo>
                        <a:lnTo>
                          <a:pt x="261" y="720"/>
                        </a:lnTo>
                        <a:lnTo>
                          <a:pt x="261" y="722"/>
                        </a:lnTo>
                        <a:lnTo>
                          <a:pt x="261" y="720"/>
                        </a:lnTo>
                        <a:lnTo>
                          <a:pt x="259" y="720"/>
                        </a:lnTo>
                        <a:lnTo>
                          <a:pt x="259" y="718"/>
                        </a:lnTo>
                        <a:lnTo>
                          <a:pt x="258" y="718"/>
                        </a:lnTo>
                        <a:lnTo>
                          <a:pt x="259" y="718"/>
                        </a:lnTo>
                        <a:lnTo>
                          <a:pt x="259" y="716"/>
                        </a:lnTo>
                        <a:lnTo>
                          <a:pt x="258" y="716"/>
                        </a:lnTo>
                        <a:lnTo>
                          <a:pt x="256" y="716"/>
                        </a:lnTo>
                        <a:lnTo>
                          <a:pt x="254" y="716"/>
                        </a:lnTo>
                        <a:lnTo>
                          <a:pt x="254" y="714"/>
                        </a:lnTo>
                        <a:lnTo>
                          <a:pt x="256" y="714"/>
                        </a:lnTo>
                        <a:lnTo>
                          <a:pt x="256" y="713"/>
                        </a:lnTo>
                        <a:lnTo>
                          <a:pt x="256" y="711"/>
                        </a:lnTo>
                        <a:lnTo>
                          <a:pt x="254" y="711"/>
                        </a:lnTo>
                        <a:lnTo>
                          <a:pt x="254" y="713"/>
                        </a:lnTo>
                        <a:lnTo>
                          <a:pt x="252" y="713"/>
                        </a:lnTo>
                        <a:lnTo>
                          <a:pt x="252" y="714"/>
                        </a:lnTo>
                        <a:lnTo>
                          <a:pt x="252" y="713"/>
                        </a:lnTo>
                        <a:lnTo>
                          <a:pt x="250" y="713"/>
                        </a:lnTo>
                        <a:lnTo>
                          <a:pt x="248" y="713"/>
                        </a:lnTo>
                        <a:lnTo>
                          <a:pt x="250" y="713"/>
                        </a:lnTo>
                        <a:lnTo>
                          <a:pt x="250" y="714"/>
                        </a:lnTo>
                        <a:lnTo>
                          <a:pt x="248" y="714"/>
                        </a:lnTo>
                        <a:lnTo>
                          <a:pt x="246" y="714"/>
                        </a:lnTo>
                        <a:lnTo>
                          <a:pt x="244" y="714"/>
                        </a:lnTo>
                        <a:lnTo>
                          <a:pt x="242" y="714"/>
                        </a:lnTo>
                        <a:lnTo>
                          <a:pt x="242" y="713"/>
                        </a:lnTo>
                        <a:lnTo>
                          <a:pt x="242" y="711"/>
                        </a:lnTo>
                        <a:lnTo>
                          <a:pt x="242" y="709"/>
                        </a:lnTo>
                        <a:lnTo>
                          <a:pt x="242" y="707"/>
                        </a:lnTo>
                        <a:lnTo>
                          <a:pt x="242" y="705"/>
                        </a:lnTo>
                        <a:lnTo>
                          <a:pt x="240" y="705"/>
                        </a:lnTo>
                        <a:lnTo>
                          <a:pt x="238" y="705"/>
                        </a:lnTo>
                        <a:lnTo>
                          <a:pt x="238" y="703"/>
                        </a:lnTo>
                        <a:lnTo>
                          <a:pt x="236" y="703"/>
                        </a:lnTo>
                        <a:lnTo>
                          <a:pt x="236" y="701"/>
                        </a:lnTo>
                        <a:lnTo>
                          <a:pt x="236" y="699"/>
                        </a:lnTo>
                        <a:lnTo>
                          <a:pt x="235" y="699"/>
                        </a:lnTo>
                        <a:lnTo>
                          <a:pt x="235" y="697"/>
                        </a:lnTo>
                        <a:lnTo>
                          <a:pt x="233" y="697"/>
                        </a:lnTo>
                        <a:lnTo>
                          <a:pt x="233" y="695"/>
                        </a:lnTo>
                        <a:lnTo>
                          <a:pt x="233" y="693"/>
                        </a:lnTo>
                        <a:lnTo>
                          <a:pt x="231" y="693"/>
                        </a:lnTo>
                        <a:lnTo>
                          <a:pt x="231" y="691"/>
                        </a:lnTo>
                        <a:lnTo>
                          <a:pt x="229" y="691"/>
                        </a:lnTo>
                        <a:lnTo>
                          <a:pt x="229" y="690"/>
                        </a:lnTo>
                        <a:lnTo>
                          <a:pt x="231" y="690"/>
                        </a:lnTo>
                        <a:lnTo>
                          <a:pt x="229" y="688"/>
                        </a:lnTo>
                        <a:lnTo>
                          <a:pt x="231" y="688"/>
                        </a:lnTo>
                        <a:lnTo>
                          <a:pt x="233" y="688"/>
                        </a:lnTo>
                        <a:lnTo>
                          <a:pt x="233" y="686"/>
                        </a:lnTo>
                        <a:lnTo>
                          <a:pt x="235" y="686"/>
                        </a:lnTo>
                        <a:lnTo>
                          <a:pt x="235" y="688"/>
                        </a:lnTo>
                        <a:lnTo>
                          <a:pt x="235" y="686"/>
                        </a:lnTo>
                        <a:lnTo>
                          <a:pt x="236" y="686"/>
                        </a:lnTo>
                        <a:lnTo>
                          <a:pt x="236" y="684"/>
                        </a:lnTo>
                        <a:lnTo>
                          <a:pt x="238" y="682"/>
                        </a:lnTo>
                        <a:lnTo>
                          <a:pt x="240" y="682"/>
                        </a:lnTo>
                        <a:lnTo>
                          <a:pt x="240" y="680"/>
                        </a:lnTo>
                        <a:lnTo>
                          <a:pt x="238" y="680"/>
                        </a:lnTo>
                        <a:lnTo>
                          <a:pt x="238" y="678"/>
                        </a:lnTo>
                        <a:lnTo>
                          <a:pt x="236" y="678"/>
                        </a:lnTo>
                        <a:lnTo>
                          <a:pt x="236" y="676"/>
                        </a:lnTo>
                        <a:lnTo>
                          <a:pt x="236" y="674"/>
                        </a:lnTo>
                        <a:lnTo>
                          <a:pt x="238" y="674"/>
                        </a:lnTo>
                        <a:lnTo>
                          <a:pt x="238" y="676"/>
                        </a:lnTo>
                        <a:lnTo>
                          <a:pt x="240" y="676"/>
                        </a:lnTo>
                        <a:lnTo>
                          <a:pt x="240" y="674"/>
                        </a:lnTo>
                        <a:lnTo>
                          <a:pt x="242" y="674"/>
                        </a:lnTo>
                        <a:lnTo>
                          <a:pt x="244" y="674"/>
                        </a:lnTo>
                        <a:lnTo>
                          <a:pt x="244" y="672"/>
                        </a:lnTo>
                        <a:lnTo>
                          <a:pt x="246" y="672"/>
                        </a:lnTo>
                        <a:lnTo>
                          <a:pt x="246" y="670"/>
                        </a:lnTo>
                        <a:lnTo>
                          <a:pt x="248" y="670"/>
                        </a:lnTo>
                        <a:lnTo>
                          <a:pt x="248" y="668"/>
                        </a:lnTo>
                        <a:lnTo>
                          <a:pt x="248" y="670"/>
                        </a:lnTo>
                        <a:lnTo>
                          <a:pt x="250" y="670"/>
                        </a:lnTo>
                        <a:lnTo>
                          <a:pt x="250" y="668"/>
                        </a:lnTo>
                        <a:lnTo>
                          <a:pt x="252" y="668"/>
                        </a:lnTo>
                        <a:lnTo>
                          <a:pt x="254" y="670"/>
                        </a:lnTo>
                        <a:lnTo>
                          <a:pt x="256" y="668"/>
                        </a:lnTo>
                        <a:lnTo>
                          <a:pt x="256" y="670"/>
                        </a:lnTo>
                        <a:lnTo>
                          <a:pt x="258" y="672"/>
                        </a:lnTo>
                        <a:lnTo>
                          <a:pt x="259" y="672"/>
                        </a:lnTo>
                        <a:lnTo>
                          <a:pt x="259" y="670"/>
                        </a:lnTo>
                        <a:lnTo>
                          <a:pt x="259" y="668"/>
                        </a:lnTo>
                        <a:lnTo>
                          <a:pt x="261" y="668"/>
                        </a:lnTo>
                        <a:lnTo>
                          <a:pt x="263" y="668"/>
                        </a:lnTo>
                        <a:lnTo>
                          <a:pt x="265" y="668"/>
                        </a:lnTo>
                        <a:lnTo>
                          <a:pt x="267" y="668"/>
                        </a:lnTo>
                        <a:lnTo>
                          <a:pt x="269" y="668"/>
                        </a:lnTo>
                        <a:lnTo>
                          <a:pt x="271" y="668"/>
                        </a:lnTo>
                        <a:lnTo>
                          <a:pt x="273" y="668"/>
                        </a:lnTo>
                        <a:lnTo>
                          <a:pt x="275" y="668"/>
                        </a:lnTo>
                        <a:lnTo>
                          <a:pt x="275" y="670"/>
                        </a:lnTo>
                        <a:lnTo>
                          <a:pt x="275" y="672"/>
                        </a:lnTo>
                        <a:lnTo>
                          <a:pt x="277" y="672"/>
                        </a:lnTo>
                        <a:lnTo>
                          <a:pt x="279" y="672"/>
                        </a:lnTo>
                        <a:lnTo>
                          <a:pt x="279" y="670"/>
                        </a:lnTo>
                        <a:lnTo>
                          <a:pt x="279" y="668"/>
                        </a:lnTo>
                        <a:lnTo>
                          <a:pt x="279" y="666"/>
                        </a:lnTo>
                        <a:lnTo>
                          <a:pt x="279" y="665"/>
                        </a:lnTo>
                        <a:lnTo>
                          <a:pt x="279" y="663"/>
                        </a:lnTo>
                        <a:lnTo>
                          <a:pt x="281" y="663"/>
                        </a:lnTo>
                        <a:lnTo>
                          <a:pt x="281" y="661"/>
                        </a:lnTo>
                        <a:lnTo>
                          <a:pt x="283" y="661"/>
                        </a:lnTo>
                        <a:lnTo>
                          <a:pt x="284" y="661"/>
                        </a:lnTo>
                        <a:lnTo>
                          <a:pt x="284" y="659"/>
                        </a:lnTo>
                        <a:lnTo>
                          <a:pt x="284" y="657"/>
                        </a:lnTo>
                        <a:lnTo>
                          <a:pt x="286" y="657"/>
                        </a:lnTo>
                        <a:lnTo>
                          <a:pt x="286" y="655"/>
                        </a:lnTo>
                        <a:lnTo>
                          <a:pt x="288" y="655"/>
                        </a:lnTo>
                        <a:lnTo>
                          <a:pt x="288" y="653"/>
                        </a:lnTo>
                        <a:lnTo>
                          <a:pt x="286" y="653"/>
                        </a:lnTo>
                        <a:lnTo>
                          <a:pt x="286" y="651"/>
                        </a:lnTo>
                        <a:lnTo>
                          <a:pt x="288" y="651"/>
                        </a:lnTo>
                        <a:lnTo>
                          <a:pt x="288" y="649"/>
                        </a:lnTo>
                        <a:lnTo>
                          <a:pt x="288" y="647"/>
                        </a:lnTo>
                        <a:lnTo>
                          <a:pt x="288" y="645"/>
                        </a:lnTo>
                        <a:lnTo>
                          <a:pt x="288" y="643"/>
                        </a:lnTo>
                        <a:lnTo>
                          <a:pt x="288" y="642"/>
                        </a:lnTo>
                        <a:lnTo>
                          <a:pt x="288" y="640"/>
                        </a:lnTo>
                        <a:lnTo>
                          <a:pt x="290" y="640"/>
                        </a:lnTo>
                        <a:lnTo>
                          <a:pt x="290" y="642"/>
                        </a:lnTo>
                        <a:lnTo>
                          <a:pt x="292" y="642"/>
                        </a:lnTo>
                        <a:lnTo>
                          <a:pt x="294" y="642"/>
                        </a:lnTo>
                        <a:lnTo>
                          <a:pt x="294" y="643"/>
                        </a:lnTo>
                        <a:lnTo>
                          <a:pt x="296" y="643"/>
                        </a:lnTo>
                        <a:lnTo>
                          <a:pt x="296" y="645"/>
                        </a:lnTo>
                        <a:lnTo>
                          <a:pt x="296" y="643"/>
                        </a:lnTo>
                        <a:lnTo>
                          <a:pt x="298" y="643"/>
                        </a:lnTo>
                        <a:lnTo>
                          <a:pt x="300" y="645"/>
                        </a:lnTo>
                        <a:lnTo>
                          <a:pt x="300" y="643"/>
                        </a:lnTo>
                        <a:lnTo>
                          <a:pt x="302" y="643"/>
                        </a:lnTo>
                        <a:lnTo>
                          <a:pt x="302" y="642"/>
                        </a:lnTo>
                        <a:lnTo>
                          <a:pt x="302" y="640"/>
                        </a:lnTo>
                        <a:lnTo>
                          <a:pt x="304" y="638"/>
                        </a:lnTo>
                        <a:lnTo>
                          <a:pt x="304" y="636"/>
                        </a:lnTo>
                        <a:lnTo>
                          <a:pt x="306" y="636"/>
                        </a:lnTo>
                        <a:lnTo>
                          <a:pt x="306" y="634"/>
                        </a:lnTo>
                        <a:lnTo>
                          <a:pt x="307" y="634"/>
                        </a:lnTo>
                        <a:lnTo>
                          <a:pt x="307" y="632"/>
                        </a:lnTo>
                        <a:lnTo>
                          <a:pt x="307" y="630"/>
                        </a:lnTo>
                        <a:lnTo>
                          <a:pt x="307" y="628"/>
                        </a:lnTo>
                        <a:lnTo>
                          <a:pt x="309" y="626"/>
                        </a:lnTo>
                        <a:lnTo>
                          <a:pt x="309" y="624"/>
                        </a:lnTo>
                        <a:lnTo>
                          <a:pt x="309" y="622"/>
                        </a:lnTo>
                        <a:lnTo>
                          <a:pt x="309" y="620"/>
                        </a:lnTo>
                        <a:lnTo>
                          <a:pt x="309" y="618"/>
                        </a:lnTo>
                        <a:lnTo>
                          <a:pt x="307" y="618"/>
                        </a:lnTo>
                        <a:lnTo>
                          <a:pt x="307" y="617"/>
                        </a:lnTo>
                        <a:lnTo>
                          <a:pt x="306" y="615"/>
                        </a:lnTo>
                        <a:lnTo>
                          <a:pt x="304" y="613"/>
                        </a:lnTo>
                        <a:lnTo>
                          <a:pt x="304" y="611"/>
                        </a:lnTo>
                        <a:lnTo>
                          <a:pt x="302" y="611"/>
                        </a:lnTo>
                        <a:lnTo>
                          <a:pt x="302" y="613"/>
                        </a:lnTo>
                        <a:lnTo>
                          <a:pt x="300" y="613"/>
                        </a:lnTo>
                        <a:lnTo>
                          <a:pt x="300" y="611"/>
                        </a:lnTo>
                        <a:lnTo>
                          <a:pt x="302" y="609"/>
                        </a:lnTo>
                        <a:lnTo>
                          <a:pt x="302" y="607"/>
                        </a:lnTo>
                        <a:lnTo>
                          <a:pt x="300" y="607"/>
                        </a:lnTo>
                        <a:lnTo>
                          <a:pt x="300" y="605"/>
                        </a:lnTo>
                        <a:lnTo>
                          <a:pt x="300" y="603"/>
                        </a:lnTo>
                        <a:lnTo>
                          <a:pt x="302" y="603"/>
                        </a:lnTo>
                        <a:lnTo>
                          <a:pt x="302" y="601"/>
                        </a:lnTo>
                        <a:lnTo>
                          <a:pt x="300" y="601"/>
                        </a:lnTo>
                        <a:lnTo>
                          <a:pt x="302" y="601"/>
                        </a:lnTo>
                        <a:lnTo>
                          <a:pt x="300" y="601"/>
                        </a:lnTo>
                        <a:lnTo>
                          <a:pt x="300" y="599"/>
                        </a:lnTo>
                        <a:lnTo>
                          <a:pt x="298" y="599"/>
                        </a:lnTo>
                        <a:lnTo>
                          <a:pt x="298" y="597"/>
                        </a:lnTo>
                        <a:lnTo>
                          <a:pt x="300" y="597"/>
                        </a:lnTo>
                        <a:lnTo>
                          <a:pt x="300" y="595"/>
                        </a:lnTo>
                        <a:lnTo>
                          <a:pt x="300" y="594"/>
                        </a:lnTo>
                        <a:lnTo>
                          <a:pt x="300" y="592"/>
                        </a:lnTo>
                        <a:lnTo>
                          <a:pt x="298" y="592"/>
                        </a:lnTo>
                        <a:lnTo>
                          <a:pt x="296" y="592"/>
                        </a:lnTo>
                        <a:lnTo>
                          <a:pt x="296" y="590"/>
                        </a:lnTo>
                        <a:lnTo>
                          <a:pt x="294" y="590"/>
                        </a:lnTo>
                        <a:lnTo>
                          <a:pt x="292" y="590"/>
                        </a:lnTo>
                        <a:lnTo>
                          <a:pt x="292" y="588"/>
                        </a:lnTo>
                        <a:lnTo>
                          <a:pt x="294" y="586"/>
                        </a:lnTo>
                        <a:lnTo>
                          <a:pt x="294" y="584"/>
                        </a:lnTo>
                        <a:lnTo>
                          <a:pt x="294" y="582"/>
                        </a:lnTo>
                        <a:lnTo>
                          <a:pt x="294" y="580"/>
                        </a:lnTo>
                        <a:lnTo>
                          <a:pt x="294" y="578"/>
                        </a:lnTo>
                        <a:lnTo>
                          <a:pt x="294" y="576"/>
                        </a:lnTo>
                        <a:lnTo>
                          <a:pt x="294" y="574"/>
                        </a:lnTo>
                        <a:lnTo>
                          <a:pt x="292" y="574"/>
                        </a:lnTo>
                        <a:lnTo>
                          <a:pt x="292" y="572"/>
                        </a:lnTo>
                        <a:lnTo>
                          <a:pt x="292" y="570"/>
                        </a:lnTo>
                        <a:lnTo>
                          <a:pt x="294" y="570"/>
                        </a:lnTo>
                        <a:lnTo>
                          <a:pt x="294" y="569"/>
                        </a:lnTo>
                        <a:lnTo>
                          <a:pt x="294" y="567"/>
                        </a:lnTo>
                        <a:lnTo>
                          <a:pt x="292" y="567"/>
                        </a:lnTo>
                        <a:lnTo>
                          <a:pt x="292" y="565"/>
                        </a:lnTo>
                        <a:lnTo>
                          <a:pt x="294" y="565"/>
                        </a:lnTo>
                        <a:lnTo>
                          <a:pt x="294" y="563"/>
                        </a:lnTo>
                        <a:lnTo>
                          <a:pt x="292" y="561"/>
                        </a:lnTo>
                        <a:lnTo>
                          <a:pt x="292" y="559"/>
                        </a:lnTo>
                        <a:lnTo>
                          <a:pt x="292" y="557"/>
                        </a:lnTo>
                        <a:lnTo>
                          <a:pt x="290" y="557"/>
                        </a:lnTo>
                        <a:lnTo>
                          <a:pt x="290" y="555"/>
                        </a:lnTo>
                        <a:lnTo>
                          <a:pt x="290" y="553"/>
                        </a:lnTo>
                        <a:lnTo>
                          <a:pt x="290" y="551"/>
                        </a:lnTo>
                        <a:lnTo>
                          <a:pt x="292" y="551"/>
                        </a:lnTo>
                        <a:lnTo>
                          <a:pt x="292" y="549"/>
                        </a:lnTo>
                        <a:lnTo>
                          <a:pt x="292" y="547"/>
                        </a:lnTo>
                        <a:lnTo>
                          <a:pt x="290" y="547"/>
                        </a:lnTo>
                        <a:lnTo>
                          <a:pt x="290" y="545"/>
                        </a:lnTo>
                        <a:lnTo>
                          <a:pt x="288" y="545"/>
                        </a:lnTo>
                        <a:lnTo>
                          <a:pt x="290" y="544"/>
                        </a:lnTo>
                        <a:lnTo>
                          <a:pt x="292" y="544"/>
                        </a:lnTo>
                        <a:lnTo>
                          <a:pt x="294" y="544"/>
                        </a:lnTo>
                        <a:lnTo>
                          <a:pt x="296" y="542"/>
                        </a:lnTo>
                        <a:lnTo>
                          <a:pt x="298" y="542"/>
                        </a:lnTo>
                        <a:lnTo>
                          <a:pt x="298" y="540"/>
                        </a:lnTo>
                        <a:lnTo>
                          <a:pt x="298" y="542"/>
                        </a:lnTo>
                        <a:lnTo>
                          <a:pt x="300" y="542"/>
                        </a:lnTo>
                        <a:lnTo>
                          <a:pt x="300" y="540"/>
                        </a:lnTo>
                        <a:lnTo>
                          <a:pt x="298" y="540"/>
                        </a:lnTo>
                        <a:lnTo>
                          <a:pt x="298" y="538"/>
                        </a:lnTo>
                        <a:lnTo>
                          <a:pt x="300" y="538"/>
                        </a:lnTo>
                        <a:lnTo>
                          <a:pt x="300" y="536"/>
                        </a:lnTo>
                        <a:lnTo>
                          <a:pt x="302" y="536"/>
                        </a:lnTo>
                        <a:lnTo>
                          <a:pt x="302" y="534"/>
                        </a:lnTo>
                        <a:lnTo>
                          <a:pt x="304" y="534"/>
                        </a:lnTo>
                        <a:lnTo>
                          <a:pt x="306" y="534"/>
                        </a:lnTo>
                        <a:lnTo>
                          <a:pt x="307" y="534"/>
                        </a:lnTo>
                        <a:lnTo>
                          <a:pt x="307" y="532"/>
                        </a:lnTo>
                        <a:lnTo>
                          <a:pt x="306" y="530"/>
                        </a:lnTo>
                        <a:lnTo>
                          <a:pt x="306" y="528"/>
                        </a:lnTo>
                        <a:lnTo>
                          <a:pt x="304" y="528"/>
                        </a:lnTo>
                        <a:lnTo>
                          <a:pt x="304" y="526"/>
                        </a:lnTo>
                        <a:lnTo>
                          <a:pt x="302" y="526"/>
                        </a:lnTo>
                        <a:lnTo>
                          <a:pt x="302" y="524"/>
                        </a:lnTo>
                        <a:lnTo>
                          <a:pt x="300" y="524"/>
                        </a:lnTo>
                        <a:lnTo>
                          <a:pt x="298" y="524"/>
                        </a:lnTo>
                        <a:lnTo>
                          <a:pt x="298" y="522"/>
                        </a:lnTo>
                        <a:lnTo>
                          <a:pt x="296" y="522"/>
                        </a:lnTo>
                        <a:lnTo>
                          <a:pt x="296" y="521"/>
                        </a:lnTo>
                        <a:lnTo>
                          <a:pt x="296" y="519"/>
                        </a:lnTo>
                        <a:lnTo>
                          <a:pt x="296" y="517"/>
                        </a:lnTo>
                        <a:lnTo>
                          <a:pt x="298" y="517"/>
                        </a:lnTo>
                        <a:lnTo>
                          <a:pt x="298" y="515"/>
                        </a:lnTo>
                        <a:lnTo>
                          <a:pt x="298" y="513"/>
                        </a:lnTo>
                        <a:lnTo>
                          <a:pt x="296" y="513"/>
                        </a:lnTo>
                        <a:lnTo>
                          <a:pt x="296" y="515"/>
                        </a:lnTo>
                        <a:lnTo>
                          <a:pt x="294" y="513"/>
                        </a:lnTo>
                        <a:lnTo>
                          <a:pt x="292" y="513"/>
                        </a:lnTo>
                        <a:lnTo>
                          <a:pt x="292" y="511"/>
                        </a:lnTo>
                        <a:lnTo>
                          <a:pt x="294" y="511"/>
                        </a:lnTo>
                        <a:lnTo>
                          <a:pt x="292" y="511"/>
                        </a:lnTo>
                        <a:lnTo>
                          <a:pt x="292" y="509"/>
                        </a:lnTo>
                        <a:lnTo>
                          <a:pt x="292" y="507"/>
                        </a:lnTo>
                        <a:lnTo>
                          <a:pt x="292" y="505"/>
                        </a:lnTo>
                        <a:lnTo>
                          <a:pt x="290" y="505"/>
                        </a:lnTo>
                        <a:lnTo>
                          <a:pt x="290" y="503"/>
                        </a:lnTo>
                        <a:lnTo>
                          <a:pt x="288" y="501"/>
                        </a:lnTo>
                        <a:lnTo>
                          <a:pt x="290" y="501"/>
                        </a:lnTo>
                        <a:lnTo>
                          <a:pt x="290" y="499"/>
                        </a:lnTo>
                        <a:lnTo>
                          <a:pt x="288" y="499"/>
                        </a:lnTo>
                        <a:lnTo>
                          <a:pt x="286" y="499"/>
                        </a:lnTo>
                        <a:lnTo>
                          <a:pt x="284" y="499"/>
                        </a:lnTo>
                        <a:lnTo>
                          <a:pt x="284" y="497"/>
                        </a:lnTo>
                        <a:lnTo>
                          <a:pt x="286" y="497"/>
                        </a:lnTo>
                        <a:lnTo>
                          <a:pt x="284" y="497"/>
                        </a:lnTo>
                        <a:lnTo>
                          <a:pt x="284" y="496"/>
                        </a:lnTo>
                        <a:lnTo>
                          <a:pt x="284" y="494"/>
                        </a:lnTo>
                        <a:lnTo>
                          <a:pt x="283" y="494"/>
                        </a:lnTo>
                        <a:lnTo>
                          <a:pt x="283" y="492"/>
                        </a:lnTo>
                        <a:lnTo>
                          <a:pt x="283" y="490"/>
                        </a:lnTo>
                        <a:lnTo>
                          <a:pt x="283" y="488"/>
                        </a:lnTo>
                        <a:lnTo>
                          <a:pt x="281" y="488"/>
                        </a:lnTo>
                        <a:lnTo>
                          <a:pt x="281" y="486"/>
                        </a:lnTo>
                        <a:lnTo>
                          <a:pt x="279" y="486"/>
                        </a:lnTo>
                        <a:lnTo>
                          <a:pt x="279" y="484"/>
                        </a:lnTo>
                        <a:lnTo>
                          <a:pt x="277" y="484"/>
                        </a:lnTo>
                        <a:lnTo>
                          <a:pt x="275" y="482"/>
                        </a:lnTo>
                        <a:lnTo>
                          <a:pt x="273" y="482"/>
                        </a:lnTo>
                        <a:lnTo>
                          <a:pt x="273" y="480"/>
                        </a:lnTo>
                        <a:lnTo>
                          <a:pt x="273" y="478"/>
                        </a:lnTo>
                        <a:lnTo>
                          <a:pt x="271" y="478"/>
                        </a:lnTo>
                        <a:lnTo>
                          <a:pt x="269" y="478"/>
                        </a:lnTo>
                        <a:lnTo>
                          <a:pt x="267" y="478"/>
                        </a:lnTo>
                        <a:lnTo>
                          <a:pt x="265" y="478"/>
                        </a:lnTo>
                        <a:lnTo>
                          <a:pt x="263" y="478"/>
                        </a:lnTo>
                        <a:lnTo>
                          <a:pt x="261" y="478"/>
                        </a:lnTo>
                        <a:lnTo>
                          <a:pt x="259" y="478"/>
                        </a:lnTo>
                        <a:lnTo>
                          <a:pt x="259" y="476"/>
                        </a:lnTo>
                        <a:lnTo>
                          <a:pt x="258" y="476"/>
                        </a:lnTo>
                        <a:lnTo>
                          <a:pt x="256" y="476"/>
                        </a:lnTo>
                        <a:lnTo>
                          <a:pt x="256" y="474"/>
                        </a:lnTo>
                        <a:lnTo>
                          <a:pt x="254" y="474"/>
                        </a:lnTo>
                        <a:lnTo>
                          <a:pt x="254" y="473"/>
                        </a:lnTo>
                        <a:lnTo>
                          <a:pt x="252" y="473"/>
                        </a:lnTo>
                        <a:lnTo>
                          <a:pt x="252" y="471"/>
                        </a:lnTo>
                        <a:lnTo>
                          <a:pt x="252" y="469"/>
                        </a:lnTo>
                        <a:lnTo>
                          <a:pt x="250" y="469"/>
                        </a:lnTo>
                        <a:lnTo>
                          <a:pt x="248" y="469"/>
                        </a:lnTo>
                        <a:lnTo>
                          <a:pt x="248" y="471"/>
                        </a:lnTo>
                        <a:lnTo>
                          <a:pt x="246" y="471"/>
                        </a:lnTo>
                        <a:lnTo>
                          <a:pt x="244" y="471"/>
                        </a:lnTo>
                        <a:lnTo>
                          <a:pt x="242" y="471"/>
                        </a:lnTo>
                        <a:lnTo>
                          <a:pt x="242" y="469"/>
                        </a:lnTo>
                        <a:lnTo>
                          <a:pt x="240" y="469"/>
                        </a:lnTo>
                        <a:lnTo>
                          <a:pt x="240" y="467"/>
                        </a:lnTo>
                        <a:lnTo>
                          <a:pt x="238" y="467"/>
                        </a:lnTo>
                        <a:lnTo>
                          <a:pt x="236" y="467"/>
                        </a:lnTo>
                        <a:lnTo>
                          <a:pt x="235" y="467"/>
                        </a:lnTo>
                        <a:lnTo>
                          <a:pt x="235" y="465"/>
                        </a:lnTo>
                        <a:lnTo>
                          <a:pt x="233" y="465"/>
                        </a:lnTo>
                        <a:lnTo>
                          <a:pt x="231" y="465"/>
                        </a:lnTo>
                        <a:lnTo>
                          <a:pt x="231" y="463"/>
                        </a:lnTo>
                        <a:lnTo>
                          <a:pt x="231" y="461"/>
                        </a:lnTo>
                        <a:lnTo>
                          <a:pt x="231" y="459"/>
                        </a:lnTo>
                        <a:lnTo>
                          <a:pt x="231" y="457"/>
                        </a:lnTo>
                        <a:lnTo>
                          <a:pt x="229" y="457"/>
                        </a:lnTo>
                        <a:lnTo>
                          <a:pt x="229" y="455"/>
                        </a:lnTo>
                        <a:lnTo>
                          <a:pt x="229" y="453"/>
                        </a:lnTo>
                        <a:lnTo>
                          <a:pt x="227" y="453"/>
                        </a:lnTo>
                        <a:lnTo>
                          <a:pt x="227" y="451"/>
                        </a:lnTo>
                        <a:lnTo>
                          <a:pt x="227" y="449"/>
                        </a:lnTo>
                        <a:lnTo>
                          <a:pt x="227" y="448"/>
                        </a:lnTo>
                        <a:lnTo>
                          <a:pt x="225" y="448"/>
                        </a:lnTo>
                        <a:lnTo>
                          <a:pt x="225" y="446"/>
                        </a:lnTo>
                        <a:lnTo>
                          <a:pt x="225" y="444"/>
                        </a:lnTo>
                        <a:lnTo>
                          <a:pt x="225" y="442"/>
                        </a:lnTo>
                        <a:lnTo>
                          <a:pt x="223" y="442"/>
                        </a:lnTo>
                        <a:lnTo>
                          <a:pt x="221" y="442"/>
                        </a:lnTo>
                        <a:lnTo>
                          <a:pt x="221" y="440"/>
                        </a:lnTo>
                        <a:lnTo>
                          <a:pt x="219" y="440"/>
                        </a:lnTo>
                        <a:lnTo>
                          <a:pt x="219" y="438"/>
                        </a:lnTo>
                        <a:lnTo>
                          <a:pt x="217" y="438"/>
                        </a:lnTo>
                        <a:lnTo>
                          <a:pt x="215" y="438"/>
                        </a:lnTo>
                        <a:lnTo>
                          <a:pt x="213" y="438"/>
                        </a:lnTo>
                        <a:lnTo>
                          <a:pt x="211" y="438"/>
                        </a:lnTo>
                        <a:lnTo>
                          <a:pt x="211" y="436"/>
                        </a:lnTo>
                        <a:lnTo>
                          <a:pt x="211" y="434"/>
                        </a:lnTo>
                        <a:lnTo>
                          <a:pt x="210" y="434"/>
                        </a:lnTo>
                        <a:lnTo>
                          <a:pt x="210" y="432"/>
                        </a:lnTo>
                        <a:lnTo>
                          <a:pt x="211" y="432"/>
                        </a:lnTo>
                        <a:lnTo>
                          <a:pt x="211" y="430"/>
                        </a:lnTo>
                        <a:lnTo>
                          <a:pt x="211" y="428"/>
                        </a:lnTo>
                        <a:lnTo>
                          <a:pt x="210" y="428"/>
                        </a:lnTo>
                        <a:lnTo>
                          <a:pt x="210" y="426"/>
                        </a:lnTo>
                        <a:lnTo>
                          <a:pt x="211" y="426"/>
                        </a:lnTo>
                        <a:lnTo>
                          <a:pt x="211" y="425"/>
                        </a:lnTo>
                        <a:lnTo>
                          <a:pt x="210" y="425"/>
                        </a:lnTo>
                        <a:lnTo>
                          <a:pt x="210" y="423"/>
                        </a:lnTo>
                        <a:lnTo>
                          <a:pt x="210" y="421"/>
                        </a:lnTo>
                        <a:lnTo>
                          <a:pt x="211" y="421"/>
                        </a:lnTo>
                        <a:lnTo>
                          <a:pt x="211" y="419"/>
                        </a:lnTo>
                        <a:lnTo>
                          <a:pt x="210" y="419"/>
                        </a:lnTo>
                        <a:lnTo>
                          <a:pt x="210" y="417"/>
                        </a:lnTo>
                        <a:lnTo>
                          <a:pt x="210" y="415"/>
                        </a:lnTo>
                        <a:lnTo>
                          <a:pt x="208" y="413"/>
                        </a:lnTo>
                        <a:lnTo>
                          <a:pt x="206" y="413"/>
                        </a:lnTo>
                        <a:lnTo>
                          <a:pt x="204" y="413"/>
                        </a:lnTo>
                        <a:lnTo>
                          <a:pt x="204" y="411"/>
                        </a:lnTo>
                        <a:lnTo>
                          <a:pt x="204" y="409"/>
                        </a:lnTo>
                        <a:lnTo>
                          <a:pt x="204" y="407"/>
                        </a:lnTo>
                        <a:lnTo>
                          <a:pt x="204" y="405"/>
                        </a:lnTo>
                        <a:lnTo>
                          <a:pt x="204" y="403"/>
                        </a:lnTo>
                        <a:lnTo>
                          <a:pt x="204" y="401"/>
                        </a:lnTo>
                        <a:lnTo>
                          <a:pt x="202" y="401"/>
                        </a:lnTo>
                        <a:lnTo>
                          <a:pt x="202" y="400"/>
                        </a:lnTo>
                        <a:lnTo>
                          <a:pt x="202" y="398"/>
                        </a:lnTo>
                        <a:lnTo>
                          <a:pt x="202" y="396"/>
                        </a:lnTo>
                        <a:lnTo>
                          <a:pt x="204" y="396"/>
                        </a:lnTo>
                        <a:lnTo>
                          <a:pt x="204" y="394"/>
                        </a:lnTo>
                        <a:lnTo>
                          <a:pt x="202" y="392"/>
                        </a:lnTo>
                        <a:lnTo>
                          <a:pt x="200" y="392"/>
                        </a:lnTo>
                        <a:lnTo>
                          <a:pt x="200" y="390"/>
                        </a:lnTo>
                        <a:lnTo>
                          <a:pt x="198" y="390"/>
                        </a:lnTo>
                        <a:lnTo>
                          <a:pt x="198" y="388"/>
                        </a:lnTo>
                        <a:lnTo>
                          <a:pt x="200" y="388"/>
                        </a:lnTo>
                        <a:lnTo>
                          <a:pt x="200" y="386"/>
                        </a:lnTo>
                        <a:lnTo>
                          <a:pt x="202" y="386"/>
                        </a:lnTo>
                        <a:lnTo>
                          <a:pt x="202" y="384"/>
                        </a:lnTo>
                        <a:lnTo>
                          <a:pt x="204" y="384"/>
                        </a:lnTo>
                        <a:lnTo>
                          <a:pt x="204" y="382"/>
                        </a:lnTo>
                        <a:lnTo>
                          <a:pt x="204" y="380"/>
                        </a:lnTo>
                        <a:lnTo>
                          <a:pt x="204" y="378"/>
                        </a:lnTo>
                        <a:lnTo>
                          <a:pt x="206" y="378"/>
                        </a:lnTo>
                        <a:lnTo>
                          <a:pt x="206" y="377"/>
                        </a:lnTo>
                        <a:lnTo>
                          <a:pt x="206" y="375"/>
                        </a:lnTo>
                        <a:lnTo>
                          <a:pt x="206" y="373"/>
                        </a:lnTo>
                        <a:lnTo>
                          <a:pt x="208" y="373"/>
                        </a:lnTo>
                        <a:lnTo>
                          <a:pt x="208" y="371"/>
                        </a:lnTo>
                        <a:lnTo>
                          <a:pt x="210" y="371"/>
                        </a:lnTo>
                        <a:lnTo>
                          <a:pt x="210" y="369"/>
                        </a:lnTo>
                        <a:lnTo>
                          <a:pt x="211" y="369"/>
                        </a:lnTo>
                        <a:lnTo>
                          <a:pt x="213" y="369"/>
                        </a:lnTo>
                        <a:lnTo>
                          <a:pt x="215" y="369"/>
                        </a:lnTo>
                        <a:lnTo>
                          <a:pt x="215" y="367"/>
                        </a:lnTo>
                        <a:lnTo>
                          <a:pt x="215" y="365"/>
                        </a:lnTo>
                        <a:lnTo>
                          <a:pt x="213" y="365"/>
                        </a:lnTo>
                        <a:lnTo>
                          <a:pt x="213" y="367"/>
                        </a:lnTo>
                        <a:lnTo>
                          <a:pt x="213" y="365"/>
                        </a:lnTo>
                        <a:lnTo>
                          <a:pt x="211" y="365"/>
                        </a:lnTo>
                        <a:lnTo>
                          <a:pt x="210" y="365"/>
                        </a:lnTo>
                        <a:lnTo>
                          <a:pt x="210" y="363"/>
                        </a:lnTo>
                        <a:lnTo>
                          <a:pt x="208" y="363"/>
                        </a:lnTo>
                        <a:lnTo>
                          <a:pt x="206" y="363"/>
                        </a:lnTo>
                        <a:lnTo>
                          <a:pt x="206" y="361"/>
                        </a:lnTo>
                        <a:lnTo>
                          <a:pt x="204" y="361"/>
                        </a:lnTo>
                        <a:lnTo>
                          <a:pt x="202" y="361"/>
                        </a:lnTo>
                        <a:lnTo>
                          <a:pt x="202" y="359"/>
                        </a:lnTo>
                        <a:lnTo>
                          <a:pt x="200" y="359"/>
                        </a:lnTo>
                        <a:lnTo>
                          <a:pt x="198" y="359"/>
                        </a:lnTo>
                        <a:lnTo>
                          <a:pt x="198" y="361"/>
                        </a:lnTo>
                        <a:lnTo>
                          <a:pt x="198" y="359"/>
                        </a:lnTo>
                        <a:lnTo>
                          <a:pt x="200" y="359"/>
                        </a:lnTo>
                        <a:lnTo>
                          <a:pt x="200" y="357"/>
                        </a:lnTo>
                        <a:lnTo>
                          <a:pt x="202" y="357"/>
                        </a:lnTo>
                        <a:lnTo>
                          <a:pt x="202" y="355"/>
                        </a:lnTo>
                        <a:lnTo>
                          <a:pt x="200" y="355"/>
                        </a:lnTo>
                        <a:lnTo>
                          <a:pt x="198" y="355"/>
                        </a:lnTo>
                        <a:lnTo>
                          <a:pt x="198" y="357"/>
                        </a:lnTo>
                        <a:lnTo>
                          <a:pt x="196" y="357"/>
                        </a:lnTo>
                        <a:lnTo>
                          <a:pt x="196" y="359"/>
                        </a:lnTo>
                        <a:lnTo>
                          <a:pt x="194" y="359"/>
                        </a:lnTo>
                        <a:lnTo>
                          <a:pt x="194" y="361"/>
                        </a:lnTo>
                        <a:lnTo>
                          <a:pt x="192" y="361"/>
                        </a:lnTo>
                        <a:lnTo>
                          <a:pt x="192" y="363"/>
                        </a:lnTo>
                        <a:lnTo>
                          <a:pt x="190" y="363"/>
                        </a:lnTo>
                        <a:lnTo>
                          <a:pt x="190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1"/>
                        </a:lnTo>
                        <a:lnTo>
                          <a:pt x="187" y="361"/>
                        </a:lnTo>
                        <a:lnTo>
                          <a:pt x="185" y="361"/>
                        </a:lnTo>
                        <a:lnTo>
                          <a:pt x="183" y="359"/>
                        </a:lnTo>
                        <a:lnTo>
                          <a:pt x="181" y="357"/>
                        </a:lnTo>
                        <a:lnTo>
                          <a:pt x="179" y="357"/>
                        </a:lnTo>
                        <a:lnTo>
                          <a:pt x="177" y="357"/>
                        </a:lnTo>
                        <a:lnTo>
                          <a:pt x="177" y="355"/>
                        </a:lnTo>
                        <a:lnTo>
                          <a:pt x="177" y="353"/>
                        </a:lnTo>
                        <a:lnTo>
                          <a:pt x="175" y="353"/>
                        </a:lnTo>
                        <a:lnTo>
                          <a:pt x="177" y="353"/>
                        </a:lnTo>
                        <a:lnTo>
                          <a:pt x="177" y="352"/>
                        </a:lnTo>
                        <a:lnTo>
                          <a:pt x="177" y="350"/>
                        </a:lnTo>
                        <a:lnTo>
                          <a:pt x="179" y="350"/>
                        </a:lnTo>
                        <a:lnTo>
                          <a:pt x="179" y="348"/>
                        </a:lnTo>
                        <a:lnTo>
                          <a:pt x="179" y="346"/>
                        </a:lnTo>
                        <a:lnTo>
                          <a:pt x="177" y="346"/>
                        </a:lnTo>
                        <a:lnTo>
                          <a:pt x="179" y="346"/>
                        </a:lnTo>
                        <a:lnTo>
                          <a:pt x="179" y="344"/>
                        </a:lnTo>
                        <a:lnTo>
                          <a:pt x="179" y="342"/>
                        </a:lnTo>
                        <a:lnTo>
                          <a:pt x="181" y="342"/>
                        </a:lnTo>
                        <a:lnTo>
                          <a:pt x="179" y="342"/>
                        </a:lnTo>
                        <a:lnTo>
                          <a:pt x="181" y="342"/>
                        </a:lnTo>
                        <a:lnTo>
                          <a:pt x="181" y="340"/>
                        </a:lnTo>
                        <a:lnTo>
                          <a:pt x="183" y="340"/>
                        </a:lnTo>
                        <a:lnTo>
                          <a:pt x="181" y="340"/>
                        </a:lnTo>
                        <a:lnTo>
                          <a:pt x="179" y="340"/>
                        </a:lnTo>
                        <a:lnTo>
                          <a:pt x="179" y="338"/>
                        </a:lnTo>
                        <a:lnTo>
                          <a:pt x="177" y="338"/>
                        </a:lnTo>
                        <a:lnTo>
                          <a:pt x="175" y="336"/>
                        </a:lnTo>
                        <a:lnTo>
                          <a:pt x="173" y="336"/>
                        </a:lnTo>
                        <a:lnTo>
                          <a:pt x="171" y="338"/>
                        </a:lnTo>
                        <a:lnTo>
                          <a:pt x="169" y="338"/>
                        </a:lnTo>
                        <a:lnTo>
                          <a:pt x="167" y="338"/>
                        </a:lnTo>
                        <a:lnTo>
                          <a:pt x="165" y="338"/>
                        </a:lnTo>
                        <a:lnTo>
                          <a:pt x="163" y="338"/>
                        </a:lnTo>
                        <a:lnTo>
                          <a:pt x="163" y="336"/>
                        </a:lnTo>
                        <a:lnTo>
                          <a:pt x="163" y="334"/>
                        </a:lnTo>
                        <a:lnTo>
                          <a:pt x="162" y="334"/>
                        </a:lnTo>
                        <a:lnTo>
                          <a:pt x="162" y="332"/>
                        </a:lnTo>
                        <a:lnTo>
                          <a:pt x="160" y="332"/>
                        </a:lnTo>
                        <a:lnTo>
                          <a:pt x="160" y="330"/>
                        </a:lnTo>
                        <a:lnTo>
                          <a:pt x="158" y="330"/>
                        </a:lnTo>
                        <a:lnTo>
                          <a:pt x="158" y="329"/>
                        </a:lnTo>
                        <a:lnTo>
                          <a:pt x="158" y="330"/>
                        </a:lnTo>
                        <a:lnTo>
                          <a:pt x="156" y="330"/>
                        </a:lnTo>
                        <a:lnTo>
                          <a:pt x="156" y="329"/>
                        </a:lnTo>
                        <a:lnTo>
                          <a:pt x="154" y="329"/>
                        </a:lnTo>
                        <a:lnTo>
                          <a:pt x="154" y="327"/>
                        </a:lnTo>
                        <a:lnTo>
                          <a:pt x="152" y="327"/>
                        </a:lnTo>
                        <a:lnTo>
                          <a:pt x="150" y="327"/>
                        </a:lnTo>
                        <a:lnTo>
                          <a:pt x="150" y="325"/>
                        </a:lnTo>
                        <a:lnTo>
                          <a:pt x="150" y="323"/>
                        </a:lnTo>
                        <a:lnTo>
                          <a:pt x="150" y="321"/>
                        </a:lnTo>
                        <a:lnTo>
                          <a:pt x="148" y="321"/>
                        </a:lnTo>
                        <a:lnTo>
                          <a:pt x="146" y="321"/>
                        </a:lnTo>
                        <a:lnTo>
                          <a:pt x="144" y="321"/>
                        </a:lnTo>
                        <a:lnTo>
                          <a:pt x="144" y="319"/>
                        </a:lnTo>
                        <a:lnTo>
                          <a:pt x="142" y="319"/>
                        </a:lnTo>
                        <a:lnTo>
                          <a:pt x="142" y="317"/>
                        </a:lnTo>
                        <a:lnTo>
                          <a:pt x="140" y="317"/>
                        </a:lnTo>
                        <a:lnTo>
                          <a:pt x="140" y="319"/>
                        </a:lnTo>
                        <a:lnTo>
                          <a:pt x="139" y="319"/>
                        </a:lnTo>
                        <a:lnTo>
                          <a:pt x="139" y="321"/>
                        </a:lnTo>
                        <a:lnTo>
                          <a:pt x="137" y="321"/>
                        </a:lnTo>
                        <a:lnTo>
                          <a:pt x="137" y="319"/>
                        </a:lnTo>
                        <a:lnTo>
                          <a:pt x="137" y="317"/>
                        </a:lnTo>
                        <a:lnTo>
                          <a:pt x="137" y="315"/>
                        </a:lnTo>
                        <a:lnTo>
                          <a:pt x="137" y="313"/>
                        </a:lnTo>
                        <a:lnTo>
                          <a:pt x="139" y="313"/>
                        </a:lnTo>
                        <a:lnTo>
                          <a:pt x="139" y="311"/>
                        </a:lnTo>
                        <a:lnTo>
                          <a:pt x="140" y="311"/>
                        </a:lnTo>
                        <a:lnTo>
                          <a:pt x="140" y="309"/>
                        </a:lnTo>
                        <a:lnTo>
                          <a:pt x="142" y="309"/>
                        </a:lnTo>
                        <a:lnTo>
                          <a:pt x="142" y="307"/>
                        </a:lnTo>
                        <a:lnTo>
                          <a:pt x="142" y="309"/>
                        </a:lnTo>
                        <a:lnTo>
                          <a:pt x="140" y="309"/>
                        </a:lnTo>
                        <a:lnTo>
                          <a:pt x="139" y="309"/>
                        </a:lnTo>
                        <a:lnTo>
                          <a:pt x="137" y="309"/>
                        </a:lnTo>
                        <a:lnTo>
                          <a:pt x="135" y="309"/>
                        </a:lnTo>
                        <a:lnTo>
                          <a:pt x="133" y="309"/>
                        </a:lnTo>
                        <a:lnTo>
                          <a:pt x="133" y="307"/>
                        </a:lnTo>
                        <a:lnTo>
                          <a:pt x="131" y="307"/>
                        </a:lnTo>
                        <a:lnTo>
                          <a:pt x="129" y="307"/>
                        </a:lnTo>
                        <a:lnTo>
                          <a:pt x="127" y="307"/>
                        </a:lnTo>
                        <a:lnTo>
                          <a:pt x="125" y="307"/>
                        </a:lnTo>
                        <a:lnTo>
                          <a:pt x="123" y="307"/>
                        </a:lnTo>
                        <a:lnTo>
                          <a:pt x="123" y="305"/>
                        </a:lnTo>
                        <a:lnTo>
                          <a:pt x="121" y="305"/>
                        </a:lnTo>
                        <a:lnTo>
                          <a:pt x="119" y="305"/>
                        </a:lnTo>
                        <a:lnTo>
                          <a:pt x="119" y="304"/>
                        </a:lnTo>
                        <a:lnTo>
                          <a:pt x="119" y="305"/>
                        </a:lnTo>
                        <a:lnTo>
                          <a:pt x="117" y="305"/>
                        </a:lnTo>
                        <a:lnTo>
                          <a:pt x="117" y="304"/>
                        </a:lnTo>
                        <a:lnTo>
                          <a:pt x="115" y="304"/>
                        </a:lnTo>
                        <a:lnTo>
                          <a:pt x="115" y="302"/>
                        </a:lnTo>
                        <a:lnTo>
                          <a:pt x="114" y="302"/>
                        </a:lnTo>
                        <a:lnTo>
                          <a:pt x="114" y="300"/>
                        </a:lnTo>
                        <a:lnTo>
                          <a:pt x="115" y="300"/>
                        </a:lnTo>
                        <a:lnTo>
                          <a:pt x="115" y="298"/>
                        </a:lnTo>
                        <a:lnTo>
                          <a:pt x="114" y="298"/>
                        </a:lnTo>
                        <a:lnTo>
                          <a:pt x="112" y="298"/>
                        </a:lnTo>
                        <a:lnTo>
                          <a:pt x="112" y="300"/>
                        </a:lnTo>
                        <a:lnTo>
                          <a:pt x="110" y="300"/>
                        </a:lnTo>
                        <a:lnTo>
                          <a:pt x="108" y="300"/>
                        </a:lnTo>
                        <a:lnTo>
                          <a:pt x="108" y="302"/>
                        </a:lnTo>
                        <a:lnTo>
                          <a:pt x="106" y="302"/>
                        </a:lnTo>
                        <a:lnTo>
                          <a:pt x="106" y="304"/>
                        </a:lnTo>
                        <a:lnTo>
                          <a:pt x="106" y="305"/>
                        </a:lnTo>
                        <a:lnTo>
                          <a:pt x="104" y="305"/>
                        </a:lnTo>
                        <a:lnTo>
                          <a:pt x="102" y="305"/>
                        </a:lnTo>
                        <a:lnTo>
                          <a:pt x="102" y="307"/>
                        </a:lnTo>
                        <a:lnTo>
                          <a:pt x="102" y="305"/>
                        </a:lnTo>
                        <a:lnTo>
                          <a:pt x="100" y="305"/>
                        </a:lnTo>
                        <a:lnTo>
                          <a:pt x="100" y="307"/>
                        </a:lnTo>
                        <a:lnTo>
                          <a:pt x="102" y="307"/>
                        </a:lnTo>
                        <a:lnTo>
                          <a:pt x="100" y="307"/>
                        </a:lnTo>
                        <a:lnTo>
                          <a:pt x="100" y="309"/>
                        </a:lnTo>
                        <a:lnTo>
                          <a:pt x="100" y="311"/>
                        </a:lnTo>
                        <a:lnTo>
                          <a:pt x="100" y="313"/>
                        </a:lnTo>
                        <a:lnTo>
                          <a:pt x="100" y="315"/>
                        </a:lnTo>
                        <a:lnTo>
                          <a:pt x="98" y="315"/>
                        </a:lnTo>
                        <a:lnTo>
                          <a:pt x="98" y="317"/>
                        </a:lnTo>
                        <a:lnTo>
                          <a:pt x="96" y="317"/>
                        </a:lnTo>
                        <a:lnTo>
                          <a:pt x="96" y="315"/>
                        </a:lnTo>
                        <a:lnTo>
                          <a:pt x="96" y="313"/>
                        </a:lnTo>
                        <a:lnTo>
                          <a:pt x="98" y="313"/>
                        </a:lnTo>
                        <a:lnTo>
                          <a:pt x="96" y="313"/>
                        </a:lnTo>
                        <a:lnTo>
                          <a:pt x="96" y="311"/>
                        </a:lnTo>
                        <a:lnTo>
                          <a:pt x="94" y="311"/>
                        </a:lnTo>
                        <a:lnTo>
                          <a:pt x="94" y="309"/>
                        </a:lnTo>
                        <a:lnTo>
                          <a:pt x="92" y="309"/>
                        </a:lnTo>
                        <a:lnTo>
                          <a:pt x="92" y="307"/>
                        </a:lnTo>
                        <a:lnTo>
                          <a:pt x="91" y="307"/>
                        </a:lnTo>
                        <a:lnTo>
                          <a:pt x="91" y="309"/>
                        </a:lnTo>
                        <a:lnTo>
                          <a:pt x="91" y="307"/>
                        </a:lnTo>
                        <a:lnTo>
                          <a:pt x="89" y="307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91" y="311"/>
                        </a:lnTo>
                        <a:lnTo>
                          <a:pt x="89" y="311"/>
                        </a:lnTo>
                        <a:lnTo>
                          <a:pt x="89" y="313"/>
                        </a:lnTo>
                        <a:lnTo>
                          <a:pt x="89" y="311"/>
                        </a:lnTo>
                        <a:lnTo>
                          <a:pt x="89" y="313"/>
                        </a:lnTo>
                        <a:lnTo>
                          <a:pt x="87" y="313"/>
                        </a:lnTo>
                        <a:lnTo>
                          <a:pt x="87" y="311"/>
                        </a:lnTo>
                        <a:lnTo>
                          <a:pt x="89" y="309"/>
                        </a:lnTo>
                        <a:lnTo>
                          <a:pt x="89" y="307"/>
                        </a:lnTo>
                        <a:lnTo>
                          <a:pt x="89" y="305"/>
                        </a:lnTo>
                        <a:lnTo>
                          <a:pt x="89" y="307"/>
                        </a:lnTo>
                        <a:lnTo>
                          <a:pt x="87" y="307"/>
                        </a:lnTo>
                        <a:lnTo>
                          <a:pt x="87" y="305"/>
                        </a:lnTo>
                        <a:lnTo>
                          <a:pt x="87" y="304"/>
                        </a:lnTo>
                        <a:lnTo>
                          <a:pt x="87" y="302"/>
                        </a:lnTo>
                        <a:lnTo>
                          <a:pt x="87" y="300"/>
                        </a:lnTo>
                        <a:lnTo>
                          <a:pt x="87" y="298"/>
                        </a:lnTo>
                        <a:lnTo>
                          <a:pt x="89" y="298"/>
                        </a:lnTo>
                        <a:lnTo>
                          <a:pt x="91" y="298"/>
                        </a:lnTo>
                        <a:lnTo>
                          <a:pt x="91" y="296"/>
                        </a:lnTo>
                        <a:lnTo>
                          <a:pt x="91" y="294"/>
                        </a:lnTo>
                        <a:lnTo>
                          <a:pt x="91" y="292"/>
                        </a:lnTo>
                        <a:lnTo>
                          <a:pt x="91" y="290"/>
                        </a:lnTo>
                        <a:lnTo>
                          <a:pt x="91" y="288"/>
                        </a:lnTo>
                        <a:lnTo>
                          <a:pt x="89" y="288"/>
                        </a:lnTo>
                        <a:lnTo>
                          <a:pt x="91" y="288"/>
                        </a:lnTo>
                        <a:lnTo>
                          <a:pt x="89" y="286"/>
                        </a:lnTo>
                        <a:lnTo>
                          <a:pt x="91" y="286"/>
                        </a:lnTo>
                        <a:lnTo>
                          <a:pt x="91" y="284"/>
                        </a:lnTo>
                        <a:lnTo>
                          <a:pt x="92" y="284"/>
                        </a:lnTo>
                        <a:lnTo>
                          <a:pt x="92" y="282"/>
                        </a:lnTo>
                        <a:lnTo>
                          <a:pt x="92" y="284"/>
                        </a:lnTo>
                        <a:lnTo>
                          <a:pt x="92" y="282"/>
                        </a:lnTo>
                        <a:lnTo>
                          <a:pt x="94" y="282"/>
                        </a:lnTo>
                        <a:lnTo>
                          <a:pt x="94" y="281"/>
                        </a:lnTo>
                        <a:lnTo>
                          <a:pt x="92" y="281"/>
                        </a:lnTo>
                        <a:lnTo>
                          <a:pt x="94" y="281"/>
                        </a:lnTo>
                        <a:lnTo>
                          <a:pt x="94" y="279"/>
                        </a:lnTo>
                        <a:lnTo>
                          <a:pt x="94" y="277"/>
                        </a:lnTo>
                        <a:lnTo>
                          <a:pt x="94" y="279"/>
                        </a:lnTo>
                        <a:lnTo>
                          <a:pt x="94" y="277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4" y="273"/>
                        </a:lnTo>
                        <a:lnTo>
                          <a:pt x="96" y="273"/>
                        </a:lnTo>
                        <a:lnTo>
                          <a:pt x="96" y="271"/>
                        </a:lnTo>
                        <a:lnTo>
                          <a:pt x="96" y="269"/>
                        </a:lnTo>
                        <a:lnTo>
                          <a:pt x="98" y="269"/>
                        </a:lnTo>
                        <a:lnTo>
                          <a:pt x="98" y="267"/>
                        </a:lnTo>
                        <a:lnTo>
                          <a:pt x="96" y="267"/>
                        </a:lnTo>
                        <a:lnTo>
                          <a:pt x="94" y="267"/>
                        </a:lnTo>
                        <a:lnTo>
                          <a:pt x="94" y="265"/>
                        </a:lnTo>
                        <a:lnTo>
                          <a:pt x="94" y="267"/>
                        </a:lnTo>
                        <a:lnTo>
                          <a:pt x="92" y="267"/>
                        </a:lnTo>
                        <a:lnTo>
                          <a:pt x="92" y="265"/>
                        </a:lnTo>
                        <a:lnTo>
                          <a:pt x="92" y="263"/>
                        </a:lnTo>
                        <a:lnTo>
                          <a:pt x="94" y="263"/>
                        </a:lnTo>
                        <a:lnTo>
                          <a:pt x="92" y="263"/>
                        </a:lnTo>
                        <a:lnTo>
                          <a:pt x="94" y="263"/>
                        </a:lnTo>
                        <a:lnTo>
                          <a:pt x="94" y="261"/>
                        </a:lnTo>
                        <a:lnTo>
                          <a:pt x="96" y="261"/>
                        </a:lnTo>
                        <a:lnTo>
                          <a:pt x="96" y="259"/>
                        </a:lnTo>
                        <a:lnTo>
                          <a:pt x="96" y="257"/>
                        </a:lnTo>
                        <a:lnTo>
                          <a:pt x="98" y="257"/>
                        </a:lnTo>
                        <a:lnTo>
                          <a:pt x="98" y="256"/>
                        </a:lnTo>
                        <a:lnTo>
                          <a:pt x="98" y="257"/>
                        </a:lnTo>
                        <a:lnTo>
                          <a:pt x="98" y="256"/>
                        </a:lnTo>
                        <a:lnTo>
                          <a:pt x="96" y="256"/>
                        </a:lnTo>
                        <a:lnTo>
                          <a:pt x="96" y="254"/>
                        </a:lnTo>
                        <a:lnTo>
                          <a:pt x="98" y="254"/>
                        </a:lnTo>
                        <a:lnTo>
                          <a:pt x="98" y="252"/>
                        </a:lnTo>
                        <a:lnTo>
                          <a:pt x="98" y="250"/>
                        </a:lnTo>
                        <a:lnTo>
                          <a:pt x="100" y="250"/>
                        </a:lnTo>
                        <a:lnTo>
                          <a:pt x="100" y="248"/>
                        </a:lnTo>
                        <a:lnTo>
                          <a:pt x="98" y="248"/>
                        </a:lnTo>
                        <a:lnTo>
                          <a:pt x="98" y="246"/>
                        </a:lnTo>
                        <a:lnTo>
                          <a:pt x="96" y="246"/>
                        </a:lnTo>
                        <a:lnTo>
                          <a:pt x="96" y="248"/>
                        </a:lnTo>
                        <a:lnTo>
                          <a:pt x="96" y="246"/>
                        </a:lnTo>
                        <a:lnTo>
                          <a:pt x="96" y="248"/>
                        </a:lnTo>
                        <a:lnTo>
                          <a:pt x="94" y="246"/>
                        </a:lnTo>
                        <a:lnTo>
                          <a:pt x="92" y="246"/>
                        </a:lnTo>
                        <a:lnTo>
                          <a:pt x="92" y="244"/>
                        </a:lnTo>
                        <a:lnTo>
                          <a:pt x="92" y="242"/>
                        </a:lnTo>
                        <a:lnTo>
                          <a:pt x="91" y="242"/>
                        </a:lnTo>
                        <a:lnTo>
                          <a:pt x="91" y="244"/>
                        </a:lnTo>
                        <a:lnTo>
                          <a:pt x="91" y="246"/>
                        </a:lnTo>
                        <a:lnTo>
                          <a:pt x="91" y="244"/>
                        </a:lnTo>
                        <a:lnTo>
                          <a:pt x="91" y="246"/>
                        </a:lnTo>
                        <a:lnTo>
                          <a:pt x="92" y="246"/>
                        </a:lnTo>
                        <a:lnTo>
                          <a:pt x="91" y="246"/>
                        </a:lnTo>
                        <a:lnTo>
                          <a:pt x="91" y="248"/>
                        </a:lnTo>
                        <a:lnTo>
                          <a:pt x="89" y="248"/>
                        </a:lnTo>
                        <a:lnTo>
                          <a:pt x="87" y="248"/>
                        </a:lnTo>
                        <a:lnTo>
                          <a:pt x="85" y="248"/>
                        </a:lnTo>
                        <a:lnTo>
                          <a:pt x="85" y="246"/>
                        </a:lnTo>
                        <a:lnTo>
                          <a:pt x="83" y="246"/>
                        </a:lnTo>
                        <a:lnTo>
                          <a:pt x="81" y="246"/>
                        </a:lnTo>
                        <a:lnTo>
                          <a:pt x="79" y="246"/>
                        </a:lnTo>
                        <a:lnTo>
                          <a:pt x="79" y="244"/>
                        </a:lnTo>
                        <a:lnTo>
                          <a:pt x="77" y="244"/>
                        </a:lnTo>
                        <a:lnTo>
                          <a:pt x="75" y="244"/>
                        </a:lnTo>
                        <a:lnTo>
                          <a:pt x="73" y="244"/>
                        </a:lnTo>
                        <a:lnTo>
                          <a:pt x="71" y="244"/>
                        </a:lnTo>
                        <a:lnTo>
                          <a:pt x="69" y="242"/>
                        </a:lnTo>
                        <a:lnTo>
                          <a:pt x="67" y="242"/>
                        </a:lnTo>
                        <a:lnTo>
                          <a:pt x="66" y="242"/>
                        </a:lnTo>
                        <a:lnTo>
                          <a:pt x="66" y="240"/>
                        </a:lnTo>
                        <a:lnTo>
                          <a:pt x="64" y="240"/>
                        </a:lnTo>
                        <a:lnTo>
                          <a:pt x="64" y="238"/>
                        </a:lnTo>
                        <a:lnTo>
                          <a:pt x="64" y="236"/>
                        </a:lnTo>
                        <a:lnTo>
                          <a:pt x="62" y="236"/>
                        </a:lnTo>
                        <a:lnTo>
                          <a:pt x="62" y="238"/>
                        </a:lnTo>
                        <a:lnTo>
                          <a:pt x="60" y="238"/>
                        </a:lnTo>
                        <a:lnTo>
                          <a:pt x="58" y="238"/>
                        </a:lnTo>
                        <a:lnTo>
                          <a:pt x="58" y="236"/>
                        </a:lnTo>
                        <a:lnTo>
                          <a:pt x="60" y="236"/>
                        </a:lnTo>
                        <a:lnTo>
                          <a:pt x="60" y="234"/>
                        </a:lnTo>
                        <a:lnTo>
                          <a:pt x="58" y="234"/>
                        </a:lnTo>
                        <a:lnTo>
                          <a:pt x="58" y="233"/>
                        </a:lnTo>
                        <a:lnTo>
                          <a:pt x="60" y="233"/>
                        </a:lnTo>
                        <a:lnTo>
                          <a:pt x="60" y="231"/>
                        </a:lnTo>
                        <a:lnTo>
                          <a:pt x="60" y="229"/>
                        </a:lnTo>
                        <a:lnTo>
                          <a:pt x="62" y="229"/>
                        </a:lnTo>
                        <a:lnTo>
                          <a:pt x="62" y="227"/>
                        </a:lnTo>
                        <a:lnTo>
                          <a:pt x="64" y="227"/>
                        </a:lnTo>
                        <a:lnTo>
                          <a:pt x="64" y="225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2" y="221"/>
                        </a:lnTo>
                        <a:lnTo>
                          <a:pt x="62" y="219"/>
                        </a:lnTo>
                        <a:lnTo>
                          <a:pt x="60" y="219"/>
                        </a:lnTo>
                        <a:lnTo>
                          <a:pt x="60" y="217"/>
                        </a:lnTo>
                        <a:lnTo>
                          <a:pt x="60" y="215"/>
                        </a:lnTo>
                        <a:lnTo>
                          <a:pt x="60" y="213"/>
                        </a:lnTo>
                        <a:lnTo>
                          <a:pt x="60" y="211"/>
                        </a:lnTo>
                        <a:lnTo>
                          <a:pt x="58" y="211"/>
                        </a:lnTo>
                        <a:lnTo>
                          <a:pt x="58" y="209"/>
                        </a:lnTo>
                        <a:lnTo>
                          <a:pt x="60" y="209"/>
                        </a:lnTo>
                        <a:lnTo>
                          <a:pt x="60" y="208"/>
                        </a:lnTo>
                        <a:lnTo>
                          <a:pt x="60" y="206"/>
                        </a:lnTo>
                        <a:lnTo>
                          <a:pt x="60" y="204"/>
                        </a:lnTo>
                        <a:lnTo>
                          <a:pt x="58" y="204"/>
                        </a:lnTo>
                        <a:lnTo>
                          <a:pt x="56" y="204"/>
                        </a:lnTo>
                        <a:lnTo>
                          <a:pt x="54" y="204"/>
                        </a:lnTo>
                        <a:lnTo>
                          <a:pt x="52" y="204"/>
                        </a:lnTo>
                        <a:lnTo>
                          <a:pt x="52" y="206"/>
                        </a:lnTo>
                        <a:lnTo>
                          <a:pt x="52" y="208"/>
                        </a:lnTo>
                        <a:lnTo>
                          <a:pt x="50" y="208"/>
                        </a:lnTo>
                        <a:lnTo>
                          <a:pt x="48" y="208"/>
                        </a:lnTo>
                        <a:lnTo>
                          <a:pt x="48" y="206"/>
                        </a:lnTo>
                        <a:lnTo>
                          <a:pt x="46" y="206"/>
                        </a:lnTo>
                        <a:lnTo>
                          <a:pt x="44" y="206"/>
                        </a:lnTo>
                        <a:lnTo>
                          <a:pt x="44" y="204"/>
                        </a:lnTo>
                        <a:lnTo>
                          <a:pt x="43" y="204"/>
                        </a:lnTo>
                        <a:lnTo>
                          <a:pt x="43" y="202"/>
                        </a:lnTo>
                        <a:lnTo>
                          <a:pt x="48" y="184"/>
                        </a:lnTo>
                        <a:close/>
                        <a:moveTo>
                          <a:pt x="33" y="112"/>
                        </a:moveTo>
                        <a:lnTo>
                          <a:pt x="35" y="112"/>
                        </a:lnTo>
                        <a:lnTo>
                          <a:pt x="35" y="113"/>
                        </a:lnTo>
                        <a:lnTo>
                          <a:pt x="35" y="115"/>
                        </a:lnTo>
                        <a:lnTo>
                          <a:pt x="37" y="115"/>
                        </a:lnTo>
                        <a:lnTo>
                          <a:pt x="39" y="115"/>
                        </a:lnTo>
                        <a:lnTo>
                          <a:pt x="39" y="117"/>
                        </a:lnTo>
                        <a:lnTo>
                          <a:pt x="39" y="115"/>
                        </a:lnTo>
                        <a:lnTo>
                          <a:pt x="39" y="117"/>
                        </a:lnTo>
                        <a:lnTo>
                          <a:pt x="41" y="117"/>
                        </a:lnTo>
                        <a:lnTo>
                          <a:pt x="43" y="117"/>
                        </a:lnTo>
                        <a:lnTo>
                          <a:pt x="44" y="117"/>
                        </a:lnTo>
                        <a:lnTo>
                          <a:pt x="44" y="119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1" y="119"/>
                        </a:lnTo>
                        <a:lnTo>
                          <a:pt x="41" y="121"/>
                        </a:lnTo>
                        <a:lnTo>
                          <a:pt x="43" y="121"/>
                        </a:lnTo>
                        <a:lnTo>
                          <a:pt x="41" y="121"/>
                        </a:lnTo>
                        <a:lnTo>
                          <a:pt x="41" y="119"/>
                        </a:lnTo>
                        <a:lnTo>
                          <a:pt x="41" y="121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3" y="121"/>
                        </a:lnTo>
                        <a:lnTo>
                          <a:pt x="44" y="121"/>
                        </a:lnTo>
                        <a:lnTo>
                          <a:pt x="43" y="121"/>
                        </a:lnTo>
                        <a:lnTo>
                          <a:pt x="43" y="123"/>
                        </a:lnTo>
                        <a:lnTo>
                          <a:pt x="41" y="123"/>
                        </a:lnTo>
                        <a:lnTo>
                          <a:pt x="41" y="125"/>
                        </a:lnTo>
                        <a:lnTo>
                          <a:pt x="41" y="123"/>
                        </a:lnTo>
                        <a:lnTo>
                          <a:pt x="39" y="123"/>
                        </a:lnTo>
                        <a:lnTo>
                          <a:pt x="39" y="121"/>
                        </a:lnTo>
                        <a:lnTo>
                          <a:pt x="37" y="121"/>
                        </a:lnTo>
                        <a:lnTo>
                          <a:pt x="37" y="123"/>
                        </a:lnTo>
                        <a:lnTo>
                          <a:pt x="39" y="123"/>
                        </a:lnTo>
                        <a:lnTo>
                          <a:pt x="39" y="125"/>
                        </a:lnTo>
                        <a:lnTo>
                          <a:pt x="37" y="125"/>
                        </a:lnTo>
                        <a:lnTo>
                          <a:pt x="37" y="123"/>
                        </a:lnTo>
                        <a:lnTo>
                          <a:pt x="37" y="121"/>
                        </a:lnTo>
                        <a:lnTo>
                          <a:pt x="37" y="123"/>
                        </a:lnTo>
                        <a:lnTo>
                          <a:pt x="35" y="123"/>
                        </a:lnTo>
                        <a:lnTo>
                          <a:pt x="33" y="123"/>
                        </a:lnTo>
                        <a:lnTo>
                          <a:pt x="33" y="125"/>
                        </a:lnTo>
                        <a:lnTo>
                          <a:pt x="33" y="127"/>
                        </a:lnTo>
                        <a:lnTo>
                          <a:pt x="33" y="129"/>
                        </a:lnTo>
                        <a:lnTo>
                          <a:pt x="33" y="127"/>
                        </a:lnTo>
                        <a:lnTo>
                          <a:pt x="33" y="129"/>
                        </a:lnTo>
                        <a:lnTo>
                          <a:pt x="31" y="129"/>
                        </a:lnTo>
                        <a:lnTo>
                          <a:pt x="33" y="129"/>
                        </a:lnTo>
                        <a:lnTo>
                          <a:pt x="31" y="129"/>
                        </a:lnTo>
                        <a:lnTo>
                          <a:pt x="29" y="129"/>
                        </a:lnTo>
                        <a:lnTo>
                          <a:pt x="29" y="127"/>
                        </a:lnTo>
                        <a:lnTo>
                          <a:pt x="29" y="125"/>
                        </a:lnTo>
                        <a:lnTo>
                          <a:pt x="29" y="123"/>
                        </a:lnTo>
                        <a:lnTo>
                          <a:pt x="29" y="121"/>
                        </a:lnTo>
                        <a:lnTo>
                          <a:pt x="29" y="119"/>
                        </a:lnTo>
                        <a:lnTo>
                          <a:pt x="29" y="117"/>
                        </a:lnTo>
                        <a:lnTo>
                          <a:pt x="31" y="117"/>
                        </a:lnTo>
                        <a:lnTo>
                          <a:pt x="31" y="115"/>
                        </a:lnTo>
                        <a:lnTo>
                          <a:pt x="33" y="115"/>
                        </a:lnTo>
                        <a:lnTo>
                          <a:pt x="33" y="113"/>
                        </a:lnTo>
                        <a:lnTo>
                          <a:pt x="33" y="112"/>
                        </a:lnTo>
                        <a:close/>
                        <a:moveTo>
                          <a:pt x="43" y="102"/>
                        </a:moveTo>
                        <a:lnTo>
                          <a:pt x="44" y="102"/>
                        </a:lnTo>
                        <a:lnTo>
                          <a:pt x="44" y="104"/>
                        </a:lnTo>
                        <a:lnTo>
                          <a:pt x="44" y="102"/>
                        </a:lnTo>
                        <a:lnTo>
                          <a:pt x="44" y="104"/>
                        </a:lnTo>
                        <a:lnTo>
                          <a:pt x="46" y="104"/>
                        </a:lnTo>
                        <a:lnTo>
                          <a:pt x="44" y="104"/>
                        </a:lnTo>
                        <a:lnTo>
                          <a:pt x="46" y="104"/>
                        </a:lnTo>
                        <a:lnTo>
                          <a:pt x="46" y="106"/>
                        </a:lnTo>
                        <a:lnTo>
                          <a:pt x="46" y="104"/>
                        </a:lnTo>
                        <a:lnTo>
                          <a:pt x="46" y="106"/>
                        </a:lnTo>
                        <a:lnTo>
                          <a:pt x="44" y="106"/>
                        </a:lnTo>
                        <a:lnTo>
                          <a:pt x="43" y="106"/>
                        </a:lnTo>
                        <a:lnTo>
                          <a:pt x="43" y="104"/>
                        </a:lnTo>
                        <a:lnTo>
                          <a:pt x="43" y="106"/>
                        </a:lnTo>
                        <a:lnTo>
                          <a:pt x="43" y="104"/>
                        </a:lnTo>
                        <a:lnTo>
                          <a:pt x="43" y="10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62" name="Freeform 4857">
                    <a:extLst>
                      <a:ext uri="{FF2B5EF4-FFF2-40B4-BE49-F238E27FC236}">
                        <a16:creationId xmlns:a16="http://schemas.microsoft.com/office/drawing/2014/main" id="{D38F3EFF-F157-E1F7-E5E1-4E7C2FCD90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02" y="1071"/>
                    <a:ext cx="434" cy="646"/>
                  </a:xfrm>
                  <a:custGeom>
                    <a:avLst/>
                    <a:gdLst>
                      <a:gd name="T0" fmla="*/ 27 w 434"/>
                      <a:gd name="T1" fmla="*/ 423 h 646"/>
                      <a:gd name="T2" fmla="*/ 58 w 434"/>
                      <a:gd name="T3" fmla="*/ 423 h 646"/>
                      <a:gd name="T4" fmla="*/ 77 w 434"/>
                      <a:gd name="T5" fmla="*/ 394 h 646"/>
                      <a:gd name="T6" fmla="*/ 83 w 434"/>
                      <a:gd name="T7" fmla="*/ 371 h 646"/>
                      <a:gd name="T8" fmla="*/ 93 w 434"/>
                      <a:gd name="T9" fmla="*/ 348 h 646"/>
                      <a:gd name="T10" fmla="*/ 69 w 434"/>
                      <a:gd name="T11" fmla="*/ 335 h 646"/>
                      <a:gd name="T12" fmla="*/ 52 w 434"/>
                      <a:gd name="T13" fmla="*/ 302 h 646"/>
                      <a:gd name="T14" fmla="*/ 71 w 434"/>
                      <a:gd name="T15" fmla="*/ 271 h 646"/>
                      <a:gd name="T16" fmla="*/ 75 w 434"/>
                      <a:gd name="T17" fmla="*/ 227 h 646"/>
                      <a:gd name="T18" fmla="*/ 62 w 434"/>
                      <a:gd name="T19" fmla="*/ 244 h 646"/>
                      <a:gd name="T20" fmla="*/ 37 w 434"/>
                      <a:gd name="T21" fmla="*/ 242 h 646"/>
                      <a:gd name="T22" fmla="*/ 39 w 434"/>
                      <a:gd name="T23" fmla="*/ 219 h 646"/>
                      <a:gd name="T24" fmla="*/ 14 w 434"/>
                      <a:gd name="T25" fmla="*/ 210 h 646"/>
                      <a:gd name="T26" fmla="*/ 23 w 434"/>
                      <a:gd name="T27" fmla="*/ 196 h 646"/>
                      <a:gd name="T28" fmla="*/ 33 w 434"/>
                      <a:gd name="T29" fmla="*/ 162 h 646"/>
                      <a:gd name="T30" fmla="*/ 58 w 434"/>
                      <a:gd name="T31" fmla="*/ 139 h 646"/>
                      <a:gd name="T32" fmla="*/ 54 w 434"/>
                      <a:gd name="T33" fmla="*/ 104 h 646"/>
                      <a:gd name="T34" fmla="*/ 56 w 434"/>
                      <a:gd name="T35" fmla="*/ 62 h 646"/>
                      <a:gd name="T36" fmla="*/ 69 w 434"/>
                      <a:gd name="T37" fmla="*/ 33 h 646"/>
                      <a:gd name="T38" fmla="*/ 81 w 434"/>
                      <a:gd name="T39" fmla="*/ 33 h 646"/>
                      <a:gd name="T40" fmla="*/ 112 w 434"/>
                      <a:gd name="T41" fmla="*/ 29 h 646"/>
                      <a:gd name="T42" fmla="*/ 135 w 434"/>
                      <a:gd name="T43" fmla="*/ 18 h 646"/>
                      <a:gd name="T44" fmla="*/ 160 w 434"/>
                      <a:gd name="T45" fmla="*/ 2 h 646"/>
                      <a:gd name="T46" fmla="*/ 177 w 434"/>
                      <a:gd name="T47" fmla="*/ 27 h 646"/>
                      <a:gd name="T48" fmla="*/ 183 w 434"/>
                      <a:gd name="T49" fmla="*/ 54 h 646"/>
                      <a:gd name="T50" fmla="*/ 213 w 434"/>
                      <a:gd name="T51" fmla="*/ 45 h 646"/>
                      <a:gd name="T52" fmla="*/ 229 w 434"/>
                      <a:gd name="T53" fmla="*/ 54 h 646"/>
                      <a:gd name="T54" fmla="*/ 252 w 434"/>
                      <a:gd name="T55" fmla="*/ 141 h 646"/>
                      <a:gd name="T56" fmla="*/ 265 w 434"/>
                      <a:gd name="T57" fmla="*/ 185 h 646"/>
                      <a:gd name="T58" fmla="*/ 325 w 434"/>
                      <a:gd name="T59" fmla="*/ 246 h 646"/>
                      <a:gd name="T60" fmla="*/ 331 w 434"/>
                      <a:gd name="T61" fmla="*/ 279 h 646"/>
                      <a:gd name="T62" fmla="*/ 338 w 434"/>
                      <a:gd name="T63" fmla="*/ 302 h 646"/>
                      <a:gd name="T64" fmla="*/ 340 w 434"/>
                      <a:gd name="T65" fmla="*/ 327 h 646"/>
                      <a:gd name="T66" fmla="*/ 327 w 434"/>
                      <a:gd name="T67" fmla="*/ 335 h 646"/>
                      <a:gd name="T68" fmla="*/ 306 w 434"/>
                      <a:gd name="T69" fmla="*/ 356 h 646"/>
                      <a:gd name="T70" fmla="*/ 315 w 434"/>
                      <a:gd name="T71" fmla="*/ 381 h 646"/>
                      <a:gd name="T72" fmla="*/ 308 w 434"/>
                      <a:gd name="T73" fmla="*/ 425 h 646"/>
                      <a:gd name="T74" fmla="*/ 311 w 434"/>
                      <a:gd name="T75" fmla="*/ 454 h 646"/>
                      <a:gd name="T76" fmla="*/ 315 w 434"/>
                      <a:gd name="T77" fmla="*/ 488 h 646"/>
                      <a:gd name="T78" fmla="*/ 350 w 434"/>
                      <a:gd name="T79" fmla="*/ 511 h 646"/>
                      <a:gd name="T80" fmla="*/ 373 w 434"/>
                      <a:gd name="T81" fmla="*/ 505 h 646"/>
                      <a:gd name="T82" fmla="*/ 394 w 434"/>
                      <a:gd name="T83" fmla="*/ 527 h 646"/>
                      <a:gd name="T84" fmla="*/ 423 w 434"/>
                      <a:gd name="T85" fmla="*/ 594 h 646"/>
                      <a:gd name="T86" fmla="*/ 411 w 434"/>
                      <a:gd name="T87" fmla="*/ 600 h 646"/>
                      <a:gd name="T88" fmla="*/ 382 w 434"/>
                      <a:gd name="T89" fmla="*/ 609 h 646"/>
                      <a:gd name="T90" fmla="*/ 357 w 434"/>
                      <a:gd name="T91" fmla="*/ 615 h 646"/>
                      <a:gd name="T92" fmla="*/ 333 w 434"/>
                      <a:gd name="T93" fmla="*/ 644 h 646"/>
                      <a:gd name="T94" fmla="*/ 304 w 434"/>
                      <a:gd name="T95" fmla="*/ 636 h 646"/>
                      <a:gd name="T96" fmla="*/ 290 w 434"/>
                      <a:gd name="T97" fmla="*/ 621 h 646"/>
                      <a:gd name="T98" fmla="*/ 260 w 434"/>
                      <a:gd name="T99" fmla="*/ 617 h 646"/>
                      <a:gd name="T100" fmla="*/ 237 w 434"/>
                      <a:gd name="T101" fmla="*/ 611 h 646"/>
                      <a:gd name="T102" fmla="*/ 202 w 434"/>
                      <a:gd name="T103" fmla="*/ 598 h 646"/>
                      <a:gd name="T104" fmla="*/ 213 w 434"/>
                      <a:gd name="T105" fmla="*/ 567 h 646"/>
                      <a:gd name="T106" fmla="*/ 204 w 434"/>
                      <a:gd name="T107" fmla="*/ 538 h 646"/>
                      <a:gd name="T108" fmla="*/ 204 w 434"/>
                      <a:gd name="T109" fmla="*/ 507 h 646"/>
                      <a:gd name="T110" fmla="*/ 187 w 434"/>
                      <a:gd name="T111" fmla="*/ 479 h 646"/>
                      <a:gd name="T112" fmla="*/ 171 w 434"/>
                      <a:gd name="T113" fmla="*/ 446 h 646"/>
                      <a:gd name="T114" fmla="*/ 135 w 434"/>
                      <a:gd name="T115" fmla="*/ 448 h 646"/>
                      <a:gd name="T116" fmla="*/ 104 w 434"/>
                      <a:gd name="T117" fmla="*/ 450 h 646"/>
                      <a:gd name="T118" fmla="*/ 87 w 434"/>
                      <a:gd name="T119" fmla="*/ 465 h 646"/>
                      <a:gd name="T120" fmla="*/ 58 w 434"/>
                      <a:gd name="T121" fmla="*/ 461 h 646"/>
                      <a:gd name="T122" fmla="*/ 33 w 434"/>
                      <a:gd name="T123" fmla="*/ 450 h 646"/>
                      <a:gd name="T124" fmla="*/ 20 w 434"/>
                      <a:gd name="T125" fmla="*/ 433 h 64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434" h="646">
                        <a:moveTo>
                          <a:pt x="0" y="413"/>
                        </a:moveTo>
                        <a:lnTo>
                          <a:pt x="0" y="411"/>
                        </a:lnTo>
                        <a:lnTo>
                          <a:pt x="0" y="413"/>
                        </a:lnTo>
                        <a:lnTo>
                          <a:pt x="2" y="413"/>
                        </a:lnTo>
                        <a:lnTo>
                          <a:pt x="4" y="413"/>
                        </a:lnTo>
                        <a:lnTo>
                          <a:pt x="6" y="413"/>
                        </a:lnTo>
                        <a:lnTo>
                          <a:pt x="6" y="415"/>
                        </a:lnTo>
                        <a:lnTo>
                          <a:pt x="8" y="415"/>
                        </a:lnTo>
                        <a:lnTo>
                          <a:pt x="8" y="413"/>
                        </a:lnTo>
                        <a:lnTo>
                          <a:pt x="10" y="413"/>
                        </a:lnTo>
                        <a:lnTo>
                          <a:pt x="10" y="415"/>
                        </a:lnTo>
                        <a:lnTo>
                          <a:pt x="12" y="415"/>
                        </a:lnTo>
                        <a:lnTo>
                          <a:pt x="14" y="415"/>
                        </a:lnTo>
                        <a:lnTo>
                          <a:pt x="16" y="415"/>
                        </a:lnTo>
                        <a:lnTo>
                          <a:pt x="18" y="415"/>
                        </a:lnTo>
                        <a:lnTo>
                          <a:pt x="18" y="417"/>
                        </a:lnTo>
                        <a:lnTo>
                          <a:pt x="20" y="417"/>
                        </a:lnTo>
                        <a:lnTo>
                          <a:pt x="20" y="419"/>
                        </a:lnTo>
                        <a:lnTo>
                          <a:pt x="20" y="417"/>
                        </a:lnTo>
                        <a:lnTo>
                          <a:pt x="20" y="419"/>
                        </a:lnTo>
                        <a:lnTo>
                          <a:pt x="20" y="421"/>
                        </a:lnTo>
                        <a:lnTo>
                          <a:pt x="21" y="421"/>
                        </a:lnTo>
                        <a:lnTo>
                          <a:pt x="21" y="423"/>
                        </a:lnTo>
                        <a:lnTo>
                          <a:pt x="23" y="423"/>
                        </a:lnTo>
                        <a:lnTo>
                          <a:pt x="25" y="423"/>
                        </a:lnTo>
                        <a:lnTo>
                          <a:pt x="25" y="425"/>
                        </a:lnTo>
                        <a:lnTo>
                          <a:pt x="27" y="425"/>
                        </a:lnTo>
                        <a:lnTo>
                          <a:pt x="27" y="423"/>
                        </a:lnTo>
                        <a:lnTo>
                          <a:pt x="27" y="425"/>
                        </a:lnTo>
                        <a:lnTo>
                          <a:pt x="27" y="423"/>
                        </a:lnTo>
                        <a:lnTo>
                          <a:pt x="29" y="423"/>
                        </a:lnTo>
                        <a:lnTo>
                          <a:pt x="29" y="425"/>
                        </a:lnTo>
                        <a:lnTo>
                          <a:pt x="31" y="425"/>
                        </a:lnTo>
                        <a:lnTo>
                          <a:pt x="31" y="427"/>
                        </a:lnTo>
                        <a:lnTo>
                          <a:pt x="31" y="429"/>
                        </a:lnTo>
                        <a:lnTo>
                          <a:pt x="33" y="429"/>
                        </a:lnTo>
                        <a:lnTo>
                          <a:pt x="33" y="431"/>
                        </a:lnTo>
                        <a:lnTo>
                          <a:pt x="35" y="431"/>
                        </a:lnTo>
                        <a:lnTo>
                          <a:pt x="37" y="431"/>
                        </a:lnTo>
                        <a:lnTo>
                          <a:pt x="37" y="433"/>
                        </a:lnTo>
                        <a:lnTo>
                          <a:pt x="39" y="433"/>
                        </a:lnTo>
                        <a:lnTo>
                          <a:pt x="41" y="433"/>
                        </a:lnTo>
                        <a:lnTo>
                          <a:pt x="41" y="431"/>
                        </a:lnTo>
                        <a:lnTo>
                          <a:pt x="43" y="431"/>
                        </a:lnTo>
                        <a:lnTo>
                          <a:pt x="45" y="431"/>
                        </a:lnTo>
                        <a:lnTo>
                          <a:pt x="45" y="429"/>
                        </a:lnTo>
                        <a:lnTo>
                          <a:pt x="45" y="427"/>
                        </a:lnTo>
                        <a:lnTo>
                          <a:pt x="46" y="427"/>
                        </a:lnTo>
                        <a:lnTo>
                          <a:pt x="48" y="427"/>
                        </a:lnTo>
                        <a:lnTo>
                          <a:pt x="50" y="427"/>
                        </a:lnTo>
                        <a:lnTo>
                          <a:pt x="52" y="427"/>
                        </a:lnTo>
                        <a:lnTo>
                          <a:pt x="52" y="425"/>
                        </a:lnTo>
                        <a:lnTo>
                          <a:pt x="54" y="425"/>
                        </a:lnTo>
                        <a:lnTo>
                          <a:pt x="54" y="423"/>
                        </a:lnTo>
                        <a:lnTo>
                          <a:pt x="56" y="423"/>
                        </a:lnTo>
                        <a:lnTo>
                          <a:pt x="58" y="423"/>
                        </a:lnTo>
                        <a:lnTo>
                          <a:pt x="58" y="421"/>
                        </a:lnTo>
                        <a:lnTo>
                          <a:pt x="60" y="421"/>
                        </a:lnTo>
                        <a:lnTo>
                          <a:pt x="60" y="419"/>
                        </a:lnTo>
                        <a:lnTo>
                          <a:pt x="60" y="421"/>
                        </a:lnTo>
                        <a:lnTo>
                          <a:pt x="60" y="419"/>
                        </a:lnTo>
                        <a:lnTo>
                          <a:pt x="62" y="419"/>
                        </a:lnTo>
                        <a:lnTo>
                          <a:pt x="60" y="419"/>
                        </a:lnTo>
                        <a:lnTo>
                          <a:pt x="60" y="417"/>
                        </a:lnTo>
                        <a:lnTo>
                          <a:pt x="62" y="417"/>
                        </a:lnTo>
                        <a:lnTo>
                          <a:pt x="62" y="415"/>
                        </a:lnTo>
                        <a:lnTo>
                          <a:pt x="62" y="413"/>
                        </a:lnTo>
                        <a:lnTo>
                          <a:pt x="64" y="413"/>
                        </a:lnTo>
                        <a:lnTo>
                          <a:pt x="64" y="411"/>
                        </a:lnTo>
                        <a:lnTo>
                          <a:pt x="66" y="411"/>
                        </a:lnTo>
                        <a:lnTo>
                          <a:pt x="66" y="409"/>
                        </a:lnTo>
                        <a:lnTo>
                          <a:pt x="68" y="409"/>
                        </a:lnTo>
                        <a:lnTo>
                          <a:pt x="68" y="408"/>
                        </a:lnTo>
                        <a:lnTo>
                          <a:pt x="69" y="408"/>
                        </a:lnTo>
                        <a:lnTo>
                          <a:pt x="69" y="406"/>
                        </a:lnTo>
                        <a:lnTo>
                          <a:pt x="71" y="404"/>
                        </a:lnTo>
                        <a:lnTo>
                          <a:pt x="71" y="402"/>
                        </a:lnTo>
                        <a:lnTo>
                          <a:pt x="73" y="402"/>
                        </a:lnTo>
                        <a:lnTo>
                          <a:pt x="75" y="402"/>
                        </a:lnTo>
                        <a:lnTo>
                          <a:pt x="75" y="400"/>
                        </a:lnTo>
                        <a:lnTo>
                          <a:pt x="75" y="398"/>
                        </a:lnTo>
                        <a:lnTo>
                          <a:pt x="75" y="396"/>
                        </a:lnTo>
                        <a:lnTo>
                          <a:pt x="77" y="396"/>
                        </a:lnTo>
                        <a:lnTo>
                          <a:pt x="77" y="394"/>
                        </a:lnTo>
                        <a:lnTo>
                          <a:pt x="75" y="394"/>
                        </a:lnTo>
                        <a:lnTo>
                          <a:pt x="75" y="392"/>
                        </a:lnTo>
                        <a:lnTo>
                          <a:pt x="75" y="390"/>
                        </a:lnTo>
                        <a:lnTo>
                          <a:pt x="77" y="388"/>
                        </a:lnTo>
                        <a:lnTo>
                          <a:pt x="75" y="388"/>
                        </a:lnTo>
                        <a:lnTo>
                          <a:pt x="75" y="386"/>
                        </a:lnTo>
                        <a:lnTo>
                          <a:pt x="75" y="385"/>
                        </a:lnTo>
                        <a:lnTo>
                          <a:pt x="73" y="383"/>
                        </a:lnTo>
                        <a:lnTo>
                          <a:pt x="75" y="383"/>
                        </a:lnTo>
                        <a:lnTo>
                          <a:pt x="73" y="381"/>
                        </a:lnTo>
                        <a:lnTo>
                          <a:pt x="75" y="381"/>
                        </a:lnTo>
                        <a:lnTo>
                          <a:pt x="73" y="381"/>
                        </a:lnTo>
                        <a:lnTo>
                          <a:pt x="75" y="381"/>
                        </a:lnTo>
                        <a:lnTo>
                          <a:pt x="75" y="379"/>
                        </a:lnTo>
                        <a:lnTo>
                          <a:pt x="75" y="377"/>
                        </a:lnTo>
                        <a:lnTo>
                          <a:pt x="75" y="375"/>
                        </a:lnTo>
                        <a:lnTo>
                          <a:pt x="75" y="373"/>
                        </a:lnTo>
                        <a:lnTo>
                          <a:pt x="77" y="373"/>
                        </a:lnTo>
                        <a:lnTo>
                          <a:pt x="77" y="371"/>
                        </a:lnTo>
                        <a:lnTo>
                          <a:pt x="79" y="371"/>
                        </a:lnTo>
                        <a:lnTo>
                          <a:pt x="79" y="369"/>
                        </a:lnTo>
                        <a:lnTo>
                          <a:pt x="79" y="371"/>
                        </a:lnTo>
                        <a:lnTo>
                          <a:pt x="81" y="371"/>
                        </a:lnTo>
                        <a:lnTo>
                          <a:pt x="81" y="369"/>
                        </a:lnTo>
                        <a:lnTo>
                          <a:pt x="81" y="371"/>
                        </a:lnTo>
                        <a:lnTo>
                          <a:pt x="81" y="369"/>
                        </a:lnTo>
                        <a:lnTo>
                          <a:pt x="83" y="369"/>
                        </a:lnTo>
                        <a:lnTo>
                          <a:pt x="83" y="371"/>
                        </a:lnTo>
                        <a:lnTo>
                          <a:pt x="85" y="371"/>
                        </a:lnTo>
                        <a:lnTo>
                          <a:pt x="85" y="369"/>
                        </a:lnTo>
                        <a:lnTo>
                          <a:pt x="85" y="371"/>
                        </a:lnTo>
                        <a:lnTo>
                          <a:pt x="87" y="369"/>
                        </a:lnTo>
                        <a:lnTo>
                          <a:pt x="87" y="371"/>
                        </a:lnTo>
                        <a:lnTo>
                          <a:pt x="87" y="369"/>
                        </a:lnTo>
                        <a:lnTo>
                          <a:pt x="87" y="367"/>
                        </a:lnTo>
                        <a:lnTo>
                          <a:pt x="89" y="367"/>
                        </a:lnTo>
                        <a:lnTo>
                          <a:pt x="89" y="365"/>
                        </a:lnTo>
                        <a:lnTo>
                          <a:pt x="87" y="365"/>
                        </a:lnTo>
                        <a:lnTo>
                          <a:pt x="89" y="365"/>
                        </a:lnTo>
                        <a:lnTo>
                          <a:pt x="91" y="365"/>
                        </a:lnTo>
                        <a:lnTo>
                          <a:pt x="91" y="363"/>
                        </a:lnTo>
                        <a:lnTo>
                          <a:pt x="93" y="363"/>
                        </a:lnTo>
                        <a:lnTo>
                          <a:pt x="94" y="363"/>
                        </a:lnTo>
                        <a:lnTo>
                          <a:pt x="94" y="361"/>
                        </a:lnTo>
                        <a:lnTo>
                          <a:pt x="94" y="360"/>
                        </a:lnTo>
                        <a:lnTo>
                          <a:pt x="94" y="358"/>
                        </a:lnTo>
                        <a:lnTo>
                          <a:pt x="94" y="356"/>
                        </a:lnTo>
                        <a:lnTo>
                          <a:pt x="94" y="354"/>
                        </a:lnTo>
                        <a:lnTo>
                          <a:pt x="94" y="352"/>
                        </a:lnTo>
                        <a:lnTo>
                          <a:pt x="94" y="350"/>
                        </a:lnTo>
                        <a:lnTo>
                          <a:pt x="94" y="348"/>
                        </a:lnTo>
                        <a:lnTo>
                          <a:pt x="93" y="348"/>
                        </a:lnTo>
                        <a:lnTo>
                          <a:pt x="94" y="348"/>
                        </a:lnTo>
                        <a:lnTo>
                          <a:pt x="93" y="348"/>
                        </a:lnTo>
                        <a:lnTo>
                          <a:pt x="93" y="346"/>
                        </a:lnTo>
                        <a:lnTo>
                          <a:pt x="93" y="348"/>
                        </a:lnTo>
                        <a:lnTo>
                          <a:pt x="91" y="348"/>
                        </a:lnTo>
                        <a:lnTo>
                          <a:pt x="91" y="350"/>
                        </a:lnTo>
                        <a:lnTo>
                          <a:pt x="89" y="350"/>
                        </a:lnTo>
                        <a:lnTo>
                          <a:pt x="89" y="348"/>
                        </a:lnTo>
                        <a:lnTo>
                          <a:pt x="89" y="346"/>
                        </a:lnTo>
                        <a:lnTo>
                          <a:pt x="87" y="346"/>
                        </a:lnTo>
                        <a:lnTo>
                          <a:pt x="87" y="344"/>
                        </a:lnTo>
                        <a:lnTo>
                          <a:pt x="87" y="342"/>
                        </a:lnTo>
                        <a:lnTo>
                          <a:pt x="85" y="342"/>
                        </a:lnTo>
                        <a:lnTo>
                          <a:pt x="85" y="340"/>
                        </a:lnTo>
                        <a:lnTo>
                          <a:pt x="83" y="340"/>
                        </a:lnTo>
                        <a:lnTo>
                          <a:pt x="83" y="342"/>
                        </a:lnTo>
                        <a:lnTo>
                          <a:pt x="81" y="342"/>
                        </a:lnTo>
                        <a:lnTo>
                          <a:pt x="81" y="340"/>
                        </a:lnTo>
                        <a:lnTo>
                          <a:pt x="79" y="340"/>
                        </a:lnTo>
                        <a:lnTo>
                          <a:pt x="79" y="338"/>
                        </a:lnTo>
                        <a:lnTo>
                          <a:pt x="79" y="340"/>
                        </a:lnTo>
                        <a:lnTo>
                          <a:pt x="77" y="340"/>
                        </a:lnTo>
                        <a:lnTo>
                          <a:pt x="75" y="340"/>
                        </a:lnTo>
                        <a:lnTo>
                          <a:pt x="73" y="340"/>
                        </a:lnTo>
                        <a:lnTo>
                          <a:pt x="71" y="340"/>
                        </a:lnTo>
                        <a:lnTo>
                          <a:pt x="71" y="342"/>
                        </a:lnTo>
                        <a:lnTo>
                          <a:pt x="69" y="342"/>
                        </a:lnTo>
                        <a:lnTo>
                          <a:pt x="69" y="340"/>
                        </a:lnTo>
                        <a:lnTo>
                          <a:pt x="71" y="340"/>
                        </a:lnTo>
                        <a:lnTo>
                          <a:pt x="69" y="338"/>
                        </a:lnTo>
                        <a:lnTo>
                          <a:pt x="69" y="337"/>
                        </a:lnTo>
                        <a:lnTo>
                          <a:pt x="69" y="335"/>
                        </a:lnTo>
                        <a:lnTo>
                          <a:pt x="69" y="333"/>
                        </a:lnTo>
                        <a:lnTo>
                          <a:pt x="68" y="333"/>
                        </a:lnTo>
                        <a:lnTo>
                          <a:pt x="68" y="331"/>
                        </a:lnTo>
                        <a:lnTo>
                          <a:pt x="69" y="331"/>
                        </a:lnTo>
                        <a:lnTo>
                          <a:pt x="69" y="329"/>
                        </a:lnTo>
                        <a:lnTo>
                          <a:pt x="69" y="327"/>
                        </a:lnTo>
                        <a:lnTo>
                          <a:pt x="69" y="325"/>
                        </a:lnTo>
                        <a:lnTo>
                          <a:pt x="69" y="323"/>
                        </a:lnTo>
                        <a:lnTo>
                          <a:pt x="68" y="323"/>
                        </a:lnTo>
                        <a:lnTo>
                          <a:pt x="68" y="321"/>
                        </a:lnTo>
                        <a:lnTo>
                          <a:pt x="68" y="319"/>
                        </a:lnTo>
                        <a:lnTo>
                          <a:pt x="68" y="317"/>
                        </a:lnTo>
                        <a:lnTo>
                          <a:pt x="66" y="315"/>
                        </a:lnTo>
                        <a:lnTo>
                          <a:pt x="64" y="315"/>
                        </a:lnTo>
                        <a:lnTo>
                          <a:pt x="62" y="313"/>
                        </a:lnTo>
                        <a:lnTo>
                          <a:pt x="62" y="315"/>
                        </a:lnTo>
                        <a:lnTo>
                          <a:pt x="60" y="315"/>
                        </a:lnTo>
                        <a:lnTo>
                          <a:pt x="58" y="315"/>
                        </a:lnTo>
                        <a:lnTo>
                          <a:pt x="58" y="313"/>
                        </a:lnTo>
                        <a:lnTo>
                          <a:pt x="58" y="312"/>
                        </a:lnTo>
                        <a:lnTo>
                          <a:pt x="58" y="310"/>
                        </a:lnTo>
                        <a:lnTo>
                          <a:pt x="56" y="310"/>
                        </a:lnTo>
                        <a:lnTo>
                          <a:pt x="56" y="308"/>
                        </a:lnTo>
                        <a:lnTo>
                          <a:pt x="54" y="308"/>
                        </a:lnTo>
                        <a:lnTo>
                          <a:pt x="52" y="308"/>
                        </a:lnTo>
                        <a:lnTo>
                          <a:pt x="52" y="306"/>
                        </a:lnTo>
                        <a:lnTo>
                          <a:pt x="52" y="304"/>
                        </a:lnTo>
                        <a:lnTo>
                          <a:pt x="52" y="302"/>
                        </a:lnTo>
                        <a:lnTo>
                          <a:pt x="52" y="300"/>
                        </a:lnTo>
                        <a:lnTo>
                          <a:pt x="54" y="300"/>
                        </a:lnTo>
                        <a:lnTo>
                          <a:pt x="54" y="298"/>
                        </a:lnTo>
                        <a:lnTo>
                          <a:pt x="54" y="296"/>
                        </a:lnTo>
                        <a:lnTo>
                          <a:pt x="56" y="296"/>
                        </a:lnTo>
                        <a:lnTo>
                          <a:pt x="58" y="296"/>
                        </a:lnTo>
                        <a:lnTo>
                          <a:pt x="58" y="294"/>
                        </a:lnTo>
                        <a:lnTo>
                          <a:pt x="56" y="294"/>
                        </a:lnTo>
                        <a:lnTo>
                          <a:pt x="56" y="292"/>
                        </a:lnTo>
                        <a:lnTo>
                          <a:pt x="58" y="292"/>
                        </a:lnTo>
                        <a:lnTo>
                          <a:pt x="58" y="290"/>
                        </a:lnTo>
                        <a:lnTo>
                          <a:pt x="58" y="289"/>
                        </a:lnTo>
                        <a:lnTo>
                          <a:pt x="60" y="289"/>
                        </a:lnTo>
                        <a:lnTo>
                          <a:pt x="60" y="287"/>
                        </a:lnTo>
                        <a:lnTo>
                          <a:pt x="60" y="285"/>
                        </a:lnTo>
                        <a:lnTo>
                          <a:pt x="62" y="285"/>
                        </a:lnTo>
                        <a:lnTo>
                          <a:pt x="62" y="283"/>
                        </a:lnTo>
                        <a:lnTo>
                          <a:pt x="62" y="281"/>
                        </a:lnTo>
                        <a:lnTo>
                          <a:pt x="62" y="279"/>
                        </a:lnTo>
                        <a:lnTo>
                          <a:pt x="62" y="277"/>
                        </a:lnTo>
                        <a:lnTo>
                          <a:pt x="64" y="277"/>
                        </a:lnTo>
                        <a:lnTo>
                          <a:pt x="64" y="275"/>
                        </a:lnTo>
                        <a:lnTo>
                          <a:pt x="66" y="275"/>
                        </a:lnTo>
                        <a:lnTo>
                          <a:pt x="68" y="275"/>
                        </a:lnTo>
                        <a:lnTo>
                          <a:pt x="68" y="273"/>
                        </a:lnTo>
                        <a:lnTo>
                          <a:pt x="69" y="273"/>
                        </a:lnTo>
                        <a:lnTo>
                          <a:pt x="69" y="271"/>
                        </a:lnTo>
                        <a:lnTo>
                          <a:pt x="71" y="271"/>
                        </a:lnTo>
                        <a:lnTo>
                          <a:pt x="71" y="269"/>
                        </a:lnTo>
                        <a:lnTo>
                          <a:pt x="71" y="267"/>
                        </a:lnTo>
                        <a:lnTo>
                          <a:pt x="69" y="267"/>
                        </a:lnTo>
                        <a:lnTo>
                          <a:pt x="69" y="265"/>
                        </a:lnTo>
                        <a:lnTo>
                          <a:pt x="71" y="265"/>
                        </a:lnTo>
                        <a:lnTo>
                          <a:pt x="71" y="264"/>
                        </a:lnTo>
                        <a:lnTo>
                          <a:pt x="71" y="262"/>
                        </a:lnTo>
                        <a:lnTo>
                          <a:pt x="71" y="260"/>
                        </a:lnTo>
                        <a:lnTo>
                          <a:pt x="73" y="258"/>
                        </a:lnTo>
                        <a:lnTo>
                          <a:pt x="75" y="258"/>
                        </a:lnTo>
                        <a:lnTo>
                          <a:pt x="75" y="256"/>
                        </a:lnTo>
                        <a:lnTo>
                          <a:pt x="75" y="254"/>
                        </a:lnTo>
                        <a:lnTo>
                          <a:pt x="75" y="252"/>
                        </a:lnTo>
                        <a:lnTo>
                          <a:pt x="75" y="250"/>
                        </a:lnTo>
                        <a:lnTo>
                          <a:pt x="75" y="248"/>
                        </a:lnTo>
                        <a:lnTo>
                          <a:pt x="75" y="246"/>
                        </a:lnTo>
                        <a:lnTo>
                          <a:pt x="75" y="244"/>
                        </a:lnTo>
                        <a:lnTo>
                          <a:pt x="75" y="242"/>
                        </a:lnTo>
                        <a:lnTo>
                          <a:pt x="75" y="241"/>
                        </a:lnTo>
                        <a:lnTo>
                          <a:pt x="75" y="239"/>
                        </a:lnTo>
                        <a:lnTo>
                          <a:pt x="75" y="237"/>
                        </a:lnTo>
                        <a:lnTo>
                          <a:pt x="77" y="237"/>
                        </a:lnTo>
                        <a:lnTo>
                          <a:pt x="77" y="235"/>
                        </a:lnTo>
                        <a:lnTo>
                          <a:pt x="77" y="233"/>
                        </a:lnTo>
                        <a:lnTo>
                          <a:pt x="77" y="231"/>
                        </a:lnTo>
                        <a:lnTo>
                          <a:pt x="77" y="229"/>
                        </a:lnTo>
                        <a:lnTo>
                          <a:pt x="75" y="229"/>
                        </a:lnTo>
                        <a:lnTo>
                          <a:pt x="75" y="227"/>
                        </a:lnTo>
                        <a:lnTo>
                          <a:pt x="73" y="227"/>
                        </a:lnTo>
                        <a:lnTo>
                          <a:pt x="73" y="225"/>
                        </a:lnTo>
                        <a:lnTo>
                          <a:pt x="71" y="225"/>
                        </a:lnTo>
                        <a:lnTo>
                          <a:pt x="71" y="223"/>
                        </a:lnTo>
                        <a:lnTo>
                          <a:pt x="69" y="223"/>
                        </a:lnTo>
                        <a:lnTo>
                          <a:pt x="68" y="223"/>
                        </a:lnTo>
                        <a:lnTo>
                          <a:pt x="68" y="221"/>
                        </a:lnTo>
                        <a:lnTo>
                          <a:pt x="66" y="221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0" y="223"/>
                        </a:lnTo>
                        <a:lnTo>
                          <a:pt x="58" y="223"/>
                        </a:lnTo>
                        <a:lnTo>
                          <a:pt x="58" y="225"/>
                        </a:lnTo>
                        <a:lnTo>
                          <a:pt x="58" y="227"/>
                        </a:lnTo>
                        <a:lnTo>
                          <a:pt x="58" y="229"/>
                        </a:lnTo>
                        <a:lnTo>
                          <a:pt x="58" y="231"/>
                        </a:lnTo>
                        <a:lnTo>
                          <a:pt x="60" y="233"/>
                        </a:lnTo>
                        <a:lnTo>
                          <a:pt x="62" y="233"/>
                        </a:lnTo>
                        <a:lnTo>
                          <a:pt x="62" y="235"/>
                        </a:lnTo>
                        <a:lnTo>
                          <a:pt x="60" y="235"/>
                        </a:lnTo>
                        <a:lnTo>
                          <a:pt x="60" y="237"/>
                        </a:lnTo>
                        <a:lnTo>
                          <a:pt x="60" y="239"/>
                        </a:lnTo>
                        <a:lnTo>
                          <a:pt x="62" y="239"/>
                        </a:lnTo>
                        <a:lnTo>
                          <a:pt x="64" y="239"/>
                        </a:lnTo>
                        <a:lnTo>
                          <a:pt x="64" y="241"/>
                        </a:lnTo>
                        <a:lnTo>
                          <a:pt x="64" y="242"/>
                        </a:lnTo>
                        <a:lnTo>
                          <a:pt x="64" y="244"/>
                        </a:lnTo>
                        <a:lnTo>
                          <a:pt x="62" y="244"/>
                        </a:lnTo>
                        <a:lnTo>
                          <a:pt x="62" y="246"/>
                        </a:lnTo>
                        <a:lnTo>
                          <a:pt x="60" y="246"/>
                        </a:lnTo>
                        <a:lnTo>
                          <a:pt x="58" y="246"/>
                        </a:lnTo>
                        <a:lnTo>
                          <a:pt x="58" y="248"/>
                        </a:lnTo>
                        <a:lnTo>
                          <a:pt x="60" y="248"/>
                        </a:lnTo>
                        <a:lnTo>
                          <a:pt x="58" y="248"/>
                        </a:lnTo>
                        <a:lnTo>
                          <a:pt x="56" y="248"/>
                        </a:lnTo>
                        <a:lnTo>
                          <a:pt x="54" y="248"/>
                        </a:lnTo>
                        <a:lnTo>
                          <a:pt x="52" y="248"/>
                        </a:lnTo>
                        <a:lnTo>
                          <a:pt x="52" y="250"/>
                        </a:lnTo>
                        <a:lnTo>
                          <a:pt x="52" y="252"/>
                        </a:lnTo>
                        <a:lnTo>
                          <a:pt x="50" y="252"/>
                        </a:lnTo>
                        <a:lnTo>
                          <a:pt x="50" y="254"/>
                        </a:lnTo>
                        <a:lnTo>
                          <a:pt x="48" y="254"/>
                        </a:lnTo>
                        <a:lnTo>
                          <a:pt x="46" y="254"/>
                        </a:lnTo>
                        <a:lnTo>
                          <a:pt x="46" y="252"/>
                        </a:lnTo>
                        <a:lnTo>
                          <a:pt x="45" y="252"/>
                        </a:lnTo>
                        <a:lnTo>
                          <a:pt x="45" y="250"/>
                        </a:lnTo>
                        <a:lnTo>
                          <a:pt x="46" y="250"/>
                        </a:lnTo>
                        <a:lnTo>
                          <a:pt x="46" y="248"/>
                        </a:lnTo>
                        <a:lnTo>
                          <a:pt x="45" y="248"/>
                        </a:lnTo>
                        <a:lnTo>
                          <a:pt x="43" y="248"/>
                        </a:lnTo>
                        <a:lnTo>
                          <a:pt x="41" y="248"/>
                        </a:lnTo>
                        <a:lnTo>
                          <a:pt x="41" y="246"/>
                        </a:lnTo>
                        <a:lnTo>
                          <a:pt x="41" y="244"/>
                        </a:lnTo>
                        <a:lnTo>
                          <a:pt x="39" y="244"/>
                        </a:lnTo>
                        <a:lnTo>
                          <a:pt x="39" y="242"/>
                        </a:lnTo>
                        <a:lnTo>
                          <a:pt x="37" y="242"/>
                        </a:lnTo>
                        <a:lnTo>
                          <a:pt x="35" y="242"/>
                        </a:lnTo>
                        <a:lnTo>
                          <a:pt x="33" y="242"/>
                        </a:lnTo>
                        <a:lnTo>
                          <a:pt x="31" y="242"/>
                        </a:lnTo>
                        <a:lnTo>
                          <a:pt x="29" y="242"/>
                        </a:lnTo>
                        <a:lnTo>
                          <a:pt x="27" y="242"/>
                        </a:lnTo>
                        <a:lnTo>
                          <a:pt x="27" y="244"/>
                        </a:lnTo>
                        <a:lnTo>
                          <a:pt x="27" y="242"/>
                        </a:lnTo>
                        <a:lnTo>
                          <a:pt x="29" y="242"/>
                        </a:lnTo>
                        <a:lnTo>
                          <a:pt x="29" y="241"/>
                        </a:lnTo>
                        <a:lnTo>
                          <a:pt x="31" y="241"/>
                        </a:lnTo>
                        <a:lnTo>
                          <a:pt x="31" y="239"/>
                        </a:lnTo>
                        <a:lnTo>
                          <a:pt x="33" y="239"/>
                        </a:lnTo>
                        <a:lnTo>
                          <a:pt x="33" y="237"/>
                        </a:lnTo>
                        <a:lnTo>
                          <a:pt x="35" y="237"/>
                        </a:lnTo>
                        <a:lnTo>
                          <a:pt x="35" y="235"/>
                        </a:lnTo>
                        <a:lnTo>
                          <a:pt x="37" y="235"/>
                        </a:lnTo>
                        <a:lnTo>
                          <a:pt x="37" y="233"/>
                        </a:lnTo>
                        <a:lnTo>
                          <a:pt x="37" y="231"/>
                        </a:lnTo>
                        <a:lnTo>
                          <a:pt x="39" y="231"/>
                        </a:lnTo>
                        <a:lnTo>
                          <a:pt x="39" y="229"/>
                        </a:lnTo>
                        <a:lnTo>
                          <a:pt x="39" y="227"/>
                        </a:lnTo>
                        <a:lnTo>
                          <a:pt x="41" y="227"/>
                        </a:lnTo>
                        <a:lnTo>
                          <a:pt x="41" y="225"/>
                        </a:lnTo>
                        <a:lnTo>
                          <a:pt x="43" y="225"/>
                        </a:lnTo>
                        <a:lnTo>
                          <a:pt x="43" y="223"/>
                        </a:lnTo>
                        <a:lnTo>
                          <a:pt x="41" y="221"/>
                        </a:lnTo>
                        <a:lnTo>
                          <a:pt x="41" y="219"/>
                        </a:lnTo>
                        <a:lnTo>
                          <a:pt x="39" y="219"/>
                        </a:lnTo>
                        <a:lnTo>
                          <a:pt x="37" y="219"/>
                        </a:lnTo>
                        <a:lnTo>
                          <a:pt x="37" y="217"/>
                        </a:lnTo>
                        <a:lnTo>
                          <a:pt x="35" y="217"/>
                        </a:lnTo>
                        <a:lnTo>
                          <a:pt x="33" y="217"/>
                        </a:lnTo>
                        <a:lnTo>
                          <a:pt x="31" y="217"/>
                        </a:lnTo>
                        <a:lnTo>
                          <a:pt x="29" y="217"/>
                        </a:lnTo>
                        <a:lnTo>
                          <a:pt x="27" y="217"/>
                        </a:lnTo>
                        <a:lnTo>
                          <a:pt x="25" y="217"/>
                        </a:lnTo>
                        <a:lnTo>
                          <a:pt x="25" y="219"/>
                        </a:lnTo>
                        <a:lnTo>
                          <a:pt x="23" y="219"/>
                        </a:lnTo>
                        <a:lnTo>
                          <a:pt x="21" y="219"/>
                        </a:lnTo>
                        <a:lnTo>
                          <a:pt x="21" y="217"/>
                        </a:lnTo>
                        <a:lnTo>
                          <a:pt x="20" y="217"/>
                        </a:lnTo>
                        <a:lnTo>
                          <a:pt x="20" y="216"/>
                        </a:lnTo>
                        <a:lnTo>
                          <a:pt x="20" y="217"/>
                        </a:lnTo>
                        <a:lnTo>
                          <a:pt x="20" y="216"/>
                        </a:lnTo>
                        <a:lnTo>
                          <a:pt x="18" y="216"/>
                        </a:lnTo>
                        <a:lnTo>
                          <a:pt x="18" y="214"/>
                        </a:lnTo>
                        <a:lnTo>
                          <a:pt x="18" y="216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4" y="214"/>
                        </a:lnTo>
                        <a:lnTo>
                          <a:pt x="14" y="212"/>
                        </a:lnTo>
                        <a:lnTo>
                          <a:pt x="14" y="210"/>
                        </a:lnTo>
                        <a:lnTo>
                          <a:pt x="16" y="210"/>
                        </a:lnTo>
                        <a:lnTo>
                          <a:pt x="18" y="210"/>
                        </a:lnTo>
                        <a:lnTo>
                          <a:pt x="20" y="210"/>
                        </a:lnTo>
                        <a:lnTo>
                          <a:pt x="21" y="210"/>
                        </a:lnTo>
                        <a:lnTo>
                          <a:pt x="20" y="210"/>
                        </a:lnTo>
                        <a:lnTo>
                          <a:pt x="21" y="210"/>
                        </a:lnTo>
                        <a:lnTo>
                          <a:pt x="21" y="208"/>
                        </a:lnTo>
                        <a:lnTo>
                          <a:pt x="23" y="208"/>
                        </a:lnTo>
                        <a:lnTo>
                          <a:pt x="23" y="206"/>
                        </a:lnTo>
                        <a:lnTo>
                          <a:pt x="23" y="208"/>
                        </a:lnTo>
                        <a:lnTo>
                          <a:pt x="23" y="206"/>
                        </a:lnTo>
                        <a:lnTo>
                          <a:pt x="25" y="206"/>
                        </a:lnTo>
                        <a:lnTo>
                          <a:pt x="25" y="204"/>
                        </a:lnTo>
                        <a:lnTo>
                          <a:pt x="27" y="204"/>
                        </a:lnTo>
                        <a:lnTo>
                          <a:pt x="29" y="204"/>
                        </a:lnTo>
                        <a:lnTo>
                          <a:pt x="29" y="206"/>
                        </a:lnTo>
                        <a:lnTo>
                          <a:pt x="31" y="206"/>
                        </a:lnTo>
                        <a:lnTo>
                          <a:pt x="31" y="204"/>
                        </a:lnTo>
                        <a:lnTo>
                          <a:pt x="29" y="204"/>
                        </a:lnTo>
                        <a:lnTo>
                          <a:pt x="29" y="202"/>
                        </a:lnTo>
                        <a:lnTo>
                          <a:pt x="31" y="202"/>
                        </a:lnTo>
                        <a:lnTo>
                          <a:pt x="29" y="202"/>
                        </a:lnTo>
                        <a:lnTo>
                          <a:pt x="29" y="200"/>
                        </a:lnTo>
                        <a:lnTo>
                          <a:pt x="27" y="200"/>
                        </a:lnTo>
                        <a:lnTo>
                          <a:pt x="27" y="198"/>
                        </a:lnTo>
                        <a:lnTo>
                          <a:pt x="25" y="198"/>
                        </a:lnTo>
                        <a:lnTo>
                          <a:pt x="25" y="196"/>
                        </a:lnTo>
                        <a:lnTo>
                          <a:pt x="23" y="196"/>
                        </a:lnTo>
                        <a:lnTo>
                          <a:pt x="23" y="194"/>
                        </a:lnTo>
                        <a:lnTo>
                          <a:pt x="21" y="194"/>
                        </a:lnTo>
                        <a:lnTo>
                          <a:pt x="23" y="194"/>
                        </a:lnTo>
                        <a:lnTo>
                          <a:pt x="23" y="193"/>
                        </a:lnTo>
                        <a:lnTo>
                          <a:pt x="21" y="193"/>
                        </a:lnTo>
                        <a:lnTo>
                          <a:pt x="21" y="191"/>
                        </a:lnTo>
                        <a:lnTo>
                          <a:pt x="23" y="191"/>
                        </a:lnTo>
                        <a:lnTo>
                          <a:pt x="23" y="189"/>
                        </a:lnTo>
                        <a:lnTo>
                          <a:pt x="23" y="187"/>
                        </a:lnTo>
                        <a:lnTo>
                          <a:pt x="21" y="187"/>
                        </a:lnTo>
                        <a:lnTo>
                          <a:pt x="21" y="185"/>
                        </a:lnTo>
                        <a:lnTo>
                          <a:pt x="21" y="183"/>
                        </a:lnTo>
                        <a:lnTo>
                          <a:pt x="21" y="181"/>
                        </a:lnTo>
                        <a:lnTo>
                          <a:pt x="23" y="181"/>
                        </a:lnTo>
                        <a:lnTo>
                          <a:pt x="23" y="179"/>
                        </a:lnTo>
                        <a:lnTo>
                          <a:pt x="25" y="179"/>
                        </a:lnTo>
                        <a:lnTo>
                          <a:pt x="25" y="177"/>
                        </a:lnTo>
                        <a:lnTo>
                          <a:pt x="27" y="177"/>
                        </a:lnTo>
                        <a:lnTo>
                          <a:pt x="27" y="175"/>
                        </a:lnTo>
                        <a:lnTo>
                          <a:pt x="29" y="175"/>
                        </a:lnTo>
                        <a:lnTo>
                          <a:pt x="29" y="173"/>
                        </a:lnTo>
                        <a:lnTo>
                          <a:pt x="29" y="171"/>
                        </a:lnTo>
                        <a:lnTo>
                          <a:pt x="29" y="169"/>
                        </a:lnTo>
                        <a:lnTo>
                          <a:pt x="31" y="169"/>
                        </a:lnTo>
                        <a:lnTo>
                          <a:pt x="31" y="168"/>
                        </a:lnTo>
                        <a:lnTo>
                          <a:pt x="31" y="166"/>
                        </a:lnTo>
                        <a:lnTo>
                          <a:pt x="33" y="164"/>
                        </a:lnTo>
                        <a:lnTo>
                          <a:pt x="33" y="162"/>
                        </a:lnTo>
                        <a:lnTo>
                          <a:pt x="35" y="162"/>
                        </a:lnTo>
                        <a:lnTo>
                          <a:pt x="37" y="162"/>
                        </a:lnTo>
                        <a:lnTo>
                          <a:pt x="37" y="160"/>
                        </a:lnTo>
                        <a:lnTo>
                          <a:pt x="37" y="158"/>
                        </a:lnTo>
                        <a:lnTo>
                          <a:pt x="39" y="158"/>
                        </a:lnTo>
                        <a:lnTo>
                          <a:pt x="39" y="160"/>
                        </a:lnTo>
                        <a:lnTo>
                          <a:pt x="39" y="158"/>
                        </a:lnTo>
                        <a:lnTo>
                          <a:pt x="41" y="158"/>
                        </a:lnTo>
                        <a:lnTo>
                          <a:pt x="43" y="158"/>
                        </a:lnTo>
                        <a:lnTo>
                          <a:pt x="43" y="156"/>
                        </a:lnTo>
                        <a:lnTo>
                          <a:pt x="41" y="156"/>
                        </a:lnTo>
                        <a:lnTo>
                          <a:pt x="41" y="154"/>
                        </a:lnTo>
                        <a:lnTo>
                          <a:pt x="43" y="154"/>
                        </a:lnTo>
                        <a:lnTo>
                          <a:pt x="43" y="152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5" y="148"/>
                        </a:lnTo>
                        <a:lnTo>
                          <a:pt x="45" y="146"/>
                        </a:lnTo>
                        <a:lnTo>
                          <a:pt x="45" y="144"/>
                        </a:lnTo>
                        <a:lnTo>
                          <a:pt x="46" y="144"/>
                        </a:lnTo>
                        <a:lnTo>
                          <a:pt x="48" y="144"/>
                        </a:lnTo>
                        <a:lnTo>
                          <a:pt x="50" y="143"/>
                        </a:lnTo>
                        <a:lnTo>
                          <a:pt x="52" y="143"/>
                        </a:lnTo>
                        <a:lnTo>
                          <a:pt x="54" y="143"/>
                        </a:lnTo>
                        <a:lnTo>
                          <a:pt x="56" y="143"/>
                        </a:lnTo>
                        <a:lnTo>
                          <a:pt x="56" y="141"/>
                        </a:lnTo>
                        <a:lnTo>
                          <a:pt x="58" y="141"/>
                        </a:lnTo>
                        <a:lnTo>
                          <a:pt x="58" y="139"/>
                        </a:lnTo>
                        <a:lnTo>
                          <a:pt x="56" y="139"/>
                        </a:lnTo>
                        <a:lnTo>
                          <a:pt x="58" y="139"/>
                        </a:lnTo>
                        <a:lnTo>
                          <a:pt x="58" y="137"/>
                        </a:lnTo>
                        <a:lnTo>
                          <a:pt x="56" y="137"/>
                        </a:lnTo>
                        <a:lnTo>
                          <a:pt x="56" y="135"/>
                        </a:lnTo>
                        <a:lnTo>
                          <a:pt x="56" y="133"/>
                        </a:lnTo>
                        <a:lnTo>
                          <a:pt x="54" y="133"/>
                        </a:lnTo>
                        <a:lnTo>
                          <a:pt x="54" y="131"/>
                        </a:lnTo>
                        <a:lnTo>
                          <a:pt x="54" y="129"/>
                        </a:lnTo>
                        <a:lnTo>
                          <a:pt x="54" y="127"/>
                        </a:lnTo>
                        <a:lnTo>
                          <a:pt x="54" y="125"/>
                        </a:lnTo>
                        <a:lnTo>
                          <a:pt x="52" y="125"/>
                        </a:lnTo>
                        <a:lnTo>
                          <a:pt x="52" y="123"/>
                        </a:lnTo>
                        <a:lnTo>
                          <a:pt x="52" y="121"/>
                        </a:lnTo>
                        <a:lnTo>
                          <a:pt x="50" y="121"/>
                        </a:lnTo>
                        <a:lnTo>
                          <a:pt x="50" y="120"/>
                        </a:lnTo>
                        <a:lnTo>
                          <a:pt x="48" y="120"/>
                        </a:lnTo>
                        <a:lnTo>
                          <a:pt x="48" y="118"/>
                        </a:lnTo>
                        <a:lnTo>
                          <a:pt x="48" y="116"/>
                        </a:lnTo>
                        <a:lnTo>
                          <a:pt x="48" y="114"/>
                        </a:lnTo>
                        <a:lnTo>
                          <a:pt x="50" y="114"/>
                        </a:lnTo>
                        <a:lnTo>
                          <a:pt x="52" y="114"/>
                        </a:lnTo>
                        <a:lnTo>
                          <a:pt x="52" y="112"/>
                        </a:lnTo>
                        <a:lnTo>
                          <a:pt x="52" y="110"/>
                        </a:lnTo>
                        <a:lnTo>
                          <a:pt x="52" y="108"/>
                        </a:lnTo>
                        <a:lnTo>
                          <a:pt x="54" y="108"/>
                        </a:lnTo>
                        <a:lnTo>
                          <a:pt x="54" y="106"/>
                        </a:lnTo>
                        <a:lnTo>
                          <a:pt x="54" y="104"/>
                        </a:lnTo>
                        <a:lnTo>
                          <a:pt x="54" y="102"/>
                        </a:lnTo>
                        <a:lnTo>
                          <a:pt x="54" y="100"/>
                        </a:lnTo>
                        <a:lnTo>
                          <a:pt x="52" y="100"/>
                        </a:lnTo>
                        <a:lnTo>
                          <a:pt x="52" y="98"/>
                        </a:lnTo>
                        <a:lnTo>
                          <a:pt x="52" y="96"/>
                        </a:lnTo>
                        <a:lnTo>
                          <a:pt x="52" y="95"/>
                        </a:lnTo>
                        <a:lnTo>
                          <a:pt x="52" y="93"/>
                        </a:lnTo>
                        <a:lnTo>
                          <a:pt x="52" y="91"/>
                        </a:lnTo>
                        <a:lnTo>
                          <a:pt x="52" y="89"/>
                        </a:lnTo>
                        <a:lnTo>
                          <a:pt x="50" y="89"/>
                        </a:lnTo>
                        <a:lnTo>
                          <a:pt x="50" y="87"/>
                        </a:lnTo>
                        <a:lnTo>
                          <a:pt x="50" y="85"/>
                        </a:lnTo>
                        <a:lnTo>
                          <a:pt x="50" y="83"/>
                        </a:lnTo>
                        <a:lnTo>
                          <a:pt x="50" y="81"/>
                        </a:lnTo>
                        <a:lnTo>
                          <a:pt x="50" y="79"/>
                        </a:lnTo>
                        <a:lnTo>
                          <a:pt x="52" y="77"/>
                        </a:lnTo>
                        <a:lnTo>
                          <a:pt x="54" y="77"/>
                        </a:lnTo>
                        <a:lnTo>
                          <a:pt x="54" y="75"/>
                        </a:lnTo>
                        <a:lnTo>
                          <a:pt x="54" y="73"/>
                        </a:lnTo>
                        <a:lnTo>
                          <a:pt x="54" y="72"/>
                        </a:lnTo>
                        <a:lnTo>
                          <a:pt x="56" y="72"/>
                        </a:lnTo>
                        <a:lnTo>
                          <a:pt x="56" y="70"/>
                        </a:lnTo>
                        <a:lnTo>
                          <a:pt x="56" y="68"/>
                        </a:lnTo>
                        <a:lnTo>
                          <a:pt x="56" y="66"/>
                        </a:lnTo>
                        <a:lnTo>
                          <a:pt x="58" y="66"/>
                        </a:lnTo>
                        <a:lnTo>
                          <a:pt x="58" y="64"/>
                        </a:lnTo>
                        <a:lnTo>
                          <a:pt x="56" y="64"/>
                        </a:lnTo>
                        <a:lnTo>
                          <a:pt x="56" y="62"/>
                        </a:lnTo>
                        <a:lnTo>
                          <a:pt x="56" y="60"/>
                        </a:lnTo>
                        <a:lnTo>
                          <a:pt x="56" y="58"/>
                        </a:lnTo>
                        <a:lnTo>
                          <a:pt x="56" y="56"/>
                        </a:lnTo>
                        <a:lnTo>
                          <a:pt x="56" y="54"/>
                        </a:lnTo>
                        <a:lnTo>
                          <a:pt x="54" y="54"/>
                        </a:lnTo>
                        <a:lnTo>
                          <a:pt x="54" y="52"/>
                        </a:lnTo>
                        <a:lnTo>
                          <a:pt x="52" y="52"/>
                        </a:lnTo>
                        <a:lnTo>
                          <a:pt x="52" y="50"/>
                        </a:lnTo>
                        <a:lnTo>
                          <a:pt x="54" y="50"/>
                        </a:lnTo>
                        <a:lnTo>
                          <a:pt x="54" y="48"/>
                        </a:lnTo>
                        <a:lnTo>
                          <a:pt x="54" y="47"/>
                        </a:lnTo>
                        <a:lnTo>
                          <a:pt x="54" y="45"/>
                        </a:lnTo>
                        <a:lnTo>
                          <a:pt x="56" y="45"/>
                        </a:lnTo>
                        <a:lnTo>
                          <a:pt x="56" y="43"/>
                        </a:lnTo>
                        <a:lnTo>
                          <a:pt x="56" y="41"/>
                        </a:lnTo>
                        <a:lnTo>
                          <a:pt x="56" y="39"/>
                        </a:lnTo>
                        <a:lnTo>
                          <a:pt x="58" y="39"/>
                        </a:lnTo>
                        <a:lnTo>
                          <a:pt x="58" y="37"/>
                        </a:lnTo>
                        <a:lnTo>
                          <a:pt x="58" y="35"/>
                        </a:lnTo>
                        <a:lnTo>
                          <a:pt x="60" y="35"/>
                        </a:lnTo>
                        <a:lnTo>
                          <a:pt x="62" y="35"/>
                        </a:lnTo>
                        <a:lnTo>
                          <a:pt x="62" y="37"/>
                        </a:lnTo>
                        <a:lnTo>
                          <a:pt x="64" y="37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68" y="35"/>
                        </a:lnTo>
                        <a:lnTo>
                          <a:pt x="69" y="35"/>
                        </a:lnTo>
                        <a:lnTo>
                          <a:pt x="69" y="33"/>
                        </a:lnTo>
                        <a:lnTo>
                          <a:pt x="69" y="31"/>
                        </a:lnTo>
                        <a:lnTo>
                          <a:pt x="69" y="29"/>
                        </a:lnTo>
                        <a:lnTo>
                          <a:pt x="69" y="27"/>
                        </a:lnTo>
                        <a:lnTo>
                          <a:pt x="71" y="27"/>
                        </a:lnTo>
                        <a:lnTo>
                          <a:pt x="69" y="27"/>
                        </a:lnTo>
                        <a:lnTo>
                          <a:pt x="69" y="25"/>
                        </a:lnTo>
                        <a:lnTo>
                          <a:pt x="71" y="25"/>
                        </a:lnTo>
                        <a:lnTo>
                          <a:pt x="71" y="24"/>
                        </a:lnTo>
                        <a:lnTo>
                          <a:pt x="71" y="22"/>
                        </a:lnTo>
                        <a:lnTo>
                          <a:pt x="73" y="22"/>
                        </a:lnTo>
                        <a:lnTo>
                          <a:pt x="73" y="20"/>
                        </a:lnTo>
                        <a:lnTo>
                          <a:pt x="73" y="22"/>
                        </a:lnTo>
                        <a:lnTo>
                          <a:pt x="75" y="22"/>
                        </a:lnTo>
                        <a:lnTo>
                          <a:pt x="75" y="24"/>
                        </a:lnTo>
                        <a:lnTo>
                          <a:pt x="73" y="24"/>
                        </a:lnTo>
                        <a:lnTo>
                          <a:pt x="73" y="25"/>
                        </a:lnTo>
                        <a:lnTo>
                          <a:pt x="73" y="27"/>
                        </a:lnTo>
                        <a:lnTo>
                          <a:pt x="73" y="29"/>
                        </a:lnTo>
                        <a:lnTo>
                          <a:pt x="75" y="29"/>
                        </a:lnTo>
                        <a:lnTo>
                          <a:pt x="75" y="31"/>
                        </a:lnTo>
                        <a:lnTo>
                          <a:pt x="73" y="31"/>
                        </a:lnTo>
                        <a:lnTo>
                          <a:pt x="75" y="31"/>
                        </a:lnTo>
                        <a:lnTo>
                          <a:pt x="75" y="33"/>
                        </a:lnTo>
                        <a:lnTo>
                          <a:pt x="75" y="31"/>
                        </a:lnTo>
                        <a:lnTo>
                          <a:pt x="77" y="31"/>
                        </a:lnTo>
                        <a:lnTo>
                          <a:pt x="77" y="33"/>
                        </a:lnTo>
                        <a:lnTo>
                          <a:pt x="79" y="33"/>
                        </a:lnTo>
                        <a:lnTo>
                          <a:pt x="81" y="33"/>
                        </a:lnTo>
                        <a:lnTo>
                          <a:pt x="83" y="33"/>
                        </a:lnTo>
                        <a:lnTo>
                          <a:pt x="85" y="33"/>
                        </a:lnTo>
                        <a:lnTo>
                          <a:pt x="87" y="33"/>
                        </a:lnTo>
                        <a:lnTo>
                          <a:pt x="89" y="33"/>
                        </a:lnTo>
                        <a:lnTo>
                          <a:pt x="91" y="33"/>
                        </a:lnTo>
                        <a:lnTo>
                          <a:pt x="91" y="35"/>
                        </a:lnTo>
                        <a:lnTo>
                          <a:pt x="93" y="35"/>
                        </a:lnTo>
                        <a:lnTo>
                          <a:pt x="94" y="35"/>
                        </a:lnTo>
                        <a:lnTo>
                          <a:pt x="96" y="35"/>
                        </a:lnTo>
                        <a:lnTo>
                          <a:pt x="98" y="35"/>
                        </a:lnTo>
                        <a:lnTo>
                          <a:pt x="100" y="35"/>
                        </a:lnTo>
                        <a:lnTo>
                          <a:pt x="100" y="37"/>
                        </a:lnTo>
                        <a:lnTo>
                          <a:pt x="100" y="35"/>
                        </a:lnTo>
                        <a:lnTo>
                          <a:pt x="102" y="35"/>
                        </a:lnTo>
                        <a:lnTo>
                          <a:pt x="102" y="33"/>
                        </a:lnTo>
                        <a:lnTo>
                          <a:pt x="102" y="35"/>
                        </a:lnTo>
                        <a:lnTo>
                          <a:pt x="104" y="33"/>
                        </a:lnTo>
                        <a:lnTo>
                          <a:pt x="102" y="33"/>
                        </a:lnTo>
                        <a:lnTo>
                          <a:pt x="104" y="33"/>
                        </a:lnTo>
                        <a:lnTo>
                          <a:pt x="104" y="31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8" y="29"/>
                        </a:lnTo>
                        <a:lnTo>
                          <a:pt x="110" y="31"/>
                        </a:lnTo>
                        <a:lnTo>
                          <a:pt x="110" y="29"/>
                        </a:lnTo>
                        <a:lnTo>
                          <a:pt x="112" y="29"/>
                        </a:lnTo>
                        <a:lnTo>
                          <a:pt x="112" y="31"/>
                        </a:lnTo>
                        <a:lnTo>
                          <a:pt x="112" y="29"/>
                        </a:lnTo>
                        <a:lnTo>
                          <a:pt x="112" y="31"/>
                        </a:lnTo>
                        <a:lnTo>
                          <a:pt x="112" y="29"/>
                        </a:lnTo>
                        <a:lnTo>
                          <a:pt x="114" y="29"/>
                        </a:lnTo>
                        <a:lnTo>
                          <a:pt x="114" y="31"/>
                        </a:lnTo>
                        <a:lnTo>
                          <a:pt x="116" y="31"/>
                        </a:lnTo>
                        <a:lnTo>
                          <a:pt x="117" y="31"/>
                        </a:lnTo>
                        <a:lnTo>
                          <a:pt x="119" y="31"/>
                        </a:lnTo>
                        <a:lnTo>
                          <a:pt x="121" y="31"/>
                        </a:lnTo>
                        <a:lnTo>
                          <a:pt x="121" y="29"/>
                        </a:lnTo>
                        <a:lnTo>
                          <a:pt x="123" y="29"/>
                        </a:lnTo>
                        <a:lnTo>
                          <a:pt x="123" y="27"/>
                        </a:lnTo>
                        <a:lnTo>
                          <a:pt x="125" y="27"/>
                        </a:lnTo>
                        <a:lnTo>
                          <a:pt x="125" y="25"/>
                        </a:lnTo>
                        <a:lnTo>
                          <a:pt x="127" y="25"/>
                        </a:lnTo>
                        <a:lnTo>
                          <a:pt x="127" y="24"/>
                        </a:lnTo>
                        <a:lnTo>
                          <a:pt x="125" y="24"/>
                        </a:lnTo>
                        <a:lnTo>
                          <a:pt x="125" y="22"/>
                        </a:lnTo>
                        <a:lnTo>
                          <a:pt x="127" y="22"/>
                        </a:lnTo>
                        <a:lnTo>
                          <a:pt x="129" y="22"/>
                        </a:lnTo>
                        <a:lnTo>
                          <a:pt x="129" y="20"/>
                        </a:lnTo>
                        <a:lnTo>
                          <a:pt x="129" y="22"/>
                        </a:lnTo>
                        <a:lnTo>
                          <a:pt x="131" y="22"/>
                        </a:lnTo>
                        <a:lnTo>
                          <a:pt x="131" y="20"/>
                        </a:lnTo>
                        <a:lnTo>
                          <a:pt x="131" y="18"/>
                        </a:lnTo>
                        <a:lnTo>
                          <a:pt x="133" y="18"/>
                        </a:lnTo>
                        <a:lnTo>
                          <a:pt x="131" y="18"/>
                        </a:lnTo>
                        <a:lnTo>
                          <a:pt x="133" y="18"/>
                        </a:lnTo>
                        <a:lnTo>
                          <a:pt x="135" y="18"/>
                        </a:lnTo>
                        <a:lnTo>
                          <a:pt x="135" y="16"/>
                        </a:lnTo>
                        <a:lnTo>
                          <a:pt x="137" y="16"/>
                        </a:lnTo>
                        <a:lnTo>
                          <a:pt x="137" y="18"/>
                        </a:lnTo>
                        <a:lnTo>
                          <a:pt x="139" y="18"/>
                        </a:lnTo>
                        <a:lnTo>
                          <a:pt x="139" y="16"/>
                        </a:lnTo>
                        <a:lnTo>
                          <a:pt x="139" y="18"/>
                        </a:lnTo>
                        <a:lnTo>
                          <a:pt x="141" y="18"/>
                        </a:lnTo>
                        <a:lnTo>
                          <a:pt x="142" y="18"/>
                        </a:lnTo>
                        <a:lnTo>
                          <a:pt x="142" y="16"/>
                        </a:lnTo>
                        <a:lnTo>
                          <a:pt x="144" y="16"/>
                        </a:lnTo>
                        <a:lnTo>
                          <a:pt x="144" y="14"/>
                        </a:lnTo>
                        <a:lnTo>
                          <a:pt x="146" y="14"/>
                        </a:lnTo>
                        <a:lnTo>
                          <a:pt x="146" y="12"/>
                        </a:lnTo>
                        <a:lnTo>
                          <a:pt x="146" y="10"/>
                        </a:lnTo>
                        <a:lnTo>
                          <a:pt x="146" y="8"/>
                        </a:lnTo>
                        <a:lnTo>
                          <a:pt x="148" y="8"/>
                        </a:lnTo>
                        <a:lnTo>
                          <a:pt x="150" y="8"/>
                        </a:lnTo>
                        <a:lnTo>
                          <a:pt x="152" y="8"/>
                        </a:lnTo>
                        <a:lnTo>
                          <a:pt x="152" y="10"/>
                        </a:lnTo>
                        <a:lnTo>
                          <a:pt x="152" y="8"/>
                        </a:lnTo>
                        <a:lnTo>
                          <a:pt x="154" y="8"/>
                        </a:lnTo>
                        <a:lnTo>
                          <a:pt x="156" y="8"/>
                        </a:lnTo>
                        <a:lnTo>
                          <a:pt x="154" y="6"/>
                        </a:lnTo>
                        <a:lnTo>
                          <a:pt x="156" y="6"/>
                        </a:lnTo>
                        <a:lnTo>
                          <a:pt x="156" y="4"/>
                        </a:lnTo>
                        <a:lnTo>
                          <a:pt x="156" y="2"/>
                        </a:lnTo>
                        <a:lnTo>
                          <a:pt x="158" y="2"/>
                        </a:lnTo>
                        <a:lnTo>
                          <a:pt x="160" y="2"/>
                        </a:lnTo>
                        <a:lnTo>
                          <a:pt x="160" y="0"/>
                        </a:lnTo>
                        <a:lnTo>
                          <a:pt x="162" y="0"/>
                        </a:lnTo>
                        <a:lnTo>
                          <a:pt x="164" y="0"/>
                        </a:lnTo>
                        <a:lnTo>
                          <a:pt x="165" y="0"/>
                        </a:lnTo>
                        <a:lnTo>
                          <a:pt x="165" y="2"/>
                        </a:lnTo>
                        <a:lnTo>
                          <a:pt x="165" y="4"/>
                        </a:lnTo>
                        <a:lnTo>
                          <a:pt x="167" y="4"/>
                        </a:lnTo>
                        <a:lnTo>
                          <a:pt x="167" y="6"/>
                        </a:lnTo>
                        <a:lnTo>
                          <a:pt x="167" y="8"/>
                        </a:lnTo>
                        <a:lnTo>
                          <a:pt x="167" y="10"/>
                        </a:lnTo>
                        <a:lnTo>
                          <a:pt x="169" y="10"/>
                        </a:lnTo>
                        <a:lnTo>
                          <a:pt x="169" y="12"/>
                        </a:lnTo>
                        <a:lnTo>
                          <a:pt x="169" y="14"/>
                        </a:lnTo>
                        <a:lnTo>
                          <a:pt x="169" y="16"/>
                        </a:lnTo>
                        <a:lnTo>
                          <a:pt x="169" y="18"/>
                        </a:lnTo>
                        <a:lnTo>
                          <a:pt x="167" y="18"/>
                        </a:lnTo>
                        <a:lnTo>
                          <a:pt x="167" y="20"/>
                        </a:lnTo>
                        <a:lnTo>
                          <a:pt x="169" y="20"/>
                        </a:lnTo>
                        <a:lnTo>
                          <a:pt x="169" y="18"/>
                        </a:lnTo>
                        <a:lnTo>
                          <a:pt x="171" y="18"/>
                        </a:lnTo>
                        <a:lnTo>
                          <a:pt x="171" y="20"/>
                        </a:lnTo>
                        <a:lnTo>
                          <a:pt x="173" y="20"/>
                        </a:lnTo>
                        <a:lnTo>
                          <a:pt x="173" y="22"/>
                        </a:lnTo>
                        <a:lnTo>
                          <a:pt x="175" y="22"/>
                        </a:lnTo>
                        <a:lnTo>
                          <a:pt x="175" y="24"/>
                        </a:lnTo>
                        <a:lnTo>
                          <a:pt x="175" y="25"/>
                        </a:lnTo>
                        <a:lnTo>
                          <a:pt x="177" y="25"/>
                        </a:lnTo>
                        <a:lnTo>
                          <a:pt x="177" y="27"/>
                        </a:lnTo>
                        <a:lnTo>
                          <a:pt x="177" y="29"/>
                        </a:lnTo>
                        <a:lnTo>
                          <a:pt x="179" y="29"/>
                        </a:lnTo>
                        <a:lnTo>
                          <a:pt x="179" y="31"/>
                        </a:lnTo>
                        <a:lnTo>
                          <a:pt x="177" y="31"/>
                        </a:lnTo>
                        <a:lnTo>
                          <a:pt x="177" y="33"/>
                        </a:lnTo>
                        <a:lnTo>
                          <a:pt x="177" y="35"/>
                        </a:lnTo>
                        <a:lnTo>
                          <a:pt x="175" y="35"/>
                        </a:lnTo>
                        <a:lnTo>
                          <a:pt x="175" y="37"/>
                        </a:lnTo>
                        <a:lnTo>
                          <a:pt x="173" y="37"/>
                        </a:lnTo>
                        <a:lnTo>
                          <a:pt x="171" y="39"/>
                        </a:lnTo>
                        <a:lnTo>
                          <a:pt x="169" y="39"/>
                        </a:lnTo>
                        <a:lnTo>
                          <a:pt x="169" y="41"/>
                        </a:lnTo>
                        <a:lnTo>
                          <a:pt x="171" y="41"/>
                        </a:lnTo>
                        <a:lnTo>
                          <a:pt x="173" y="41"/>
                        </a:lnTo>
                        <a:lnTo>
                          <a:pt x="173" y="43"/>
                        </a:lnTo>
                        <a:lnTo>
                          <a:pt x="175" y="43"/>
                        </a:lnTo>
                        <a:lnTo>
                          <a:pt x="175" y="45"/>
                        </a:lnTo>
                        <a:lnTo>
                          <a:pt x="177" y="45"/>
                        </a:lnTo>
                        <a:lnTo>
                          <a:pt x="177" y="47"/>
                        </a:lnTo>
                        <a:lnTo>
                          <a:pt x="177" y="48"/>
                        </a:lnTo>
                        <a:lnTo>
                          <a:pt x="179" y="48"/>
                        </a:lnTo>
                        <a:lnTo>
                          <a:pt x="181" y="48"/>
                        </a:lnTo>
                        <a:lnTo>
                          <a:pt x="181" y="50"/>
                        </a:lnTo>
                        <a:lnTo>
                          <a:pt x="181" y="52"/>
                        </a:lnTo>
                        <a:lnTo>
                          <a:pt x="179" y="52"/>
                        </a:lnTo>
                        <a:lnTo>
                          <a:pt x="181" y="52"/>
                        </a:lnTo>
                        <a:lnTo>
                          <a:pt x="181" y="54"/>
                        </a:lnTo>
                        <a:lnTo>
                          <a:pt x="183" y="54"/>
                        </a:lnTo>
                        <a:lnTo>
                          <a:pt x="185" y="56"/>
                        </a:lnTo>
                        <a:lnTo>
                          <a:pt x="187" y="56"/>
                        </a:lnTo>
                        <a:lnTo>
                          <a:pt x="187" y="54"/>
                        </a:lnTo>
                        <a:lnTo>
                          <a:pt x="189" y="54"/>
                        </a:lnTo>
                        <a:lnTo>
                          <a:pt x="189" y="52"/>
                        </a:lnTo>
                        <a:lnTo>
                          <a:pt x="190" y="52"/>
                        </a:lnTo>
                        <a:lnTo>
                          <a:pt x="192" y="52"/>
                        </a:lnTo>
                        <a:lnTo>
                          <a:pt x="194" y="52"/>
                        </a:lnTo>
                        <a:lnTo>
                          <a:pt x="194" y="50"/>
                        </a:lnTo>
                        <a:lnTo>
                          <a:pt x="196" y="50"/>
                        </a:lnTo>
                        <a:lnTo>
                          <a:pt x="196" y="48"/>
                        </a:lnTo>
                        <a:lnTo>
                          <a:pt x="198" y="48"/>
                        </a:lnTo>
                        <a:lnTo>
                          <a:pt x="196" y="48"/>
                        </a:lnTo>
                        <a:lnTo>
                          <a:pt x="196" y="47"/>
                        </a:lnTo>
                        <a:lnTo>
                          <a:pt x="198" y="47"/>
                        </a:lnTo>
                        <a:lnTo>
                          <a:pt x="196" y="47"/>
                        </a:lnTo>
                        <a:lnTo>
                          <a:pt x="196" y="45"/>
                        </a:lnTo>
                        <a:lnTo>
                          <a:pt x="198" y="45"/>
                        </a:lnTo>
                        <a:lnTo>
                          <a:pt x="198" y="43"/>
                        </a:lnTo>
                        <a:lnTo>
                          <a:pt x="200" y="43"/>
                        </a:lnTo>
                        <a:lnTo>
                          <a:pt x="202" y="43"/>
                        </a:lnTo>
                        <a:lnTo>
                          <a:pt x="204" y="43"/>
                        </a:lnTo>
                        <a:lnTo>
                          <a:pt x="206" y="43"/>
                        </a:lnTo>
                        <a:lnTo>
                          <a:pt x="208" y="43"/>
                        </a:lnTo>
                        <a:lnTo>
                          <a:pt x="210" y="43"/>
                        </a:lnTo>
                        <a:lnTo>
                          <a:pt x="210" y="45"/>
                        </a:lnTo>
                        <a:lnTo>
                          <a:pt x="212" y="45"/>
                        </a:lnTo>
                        <a:lnTo>
                          <a:pt x="213" y="45"/>
                        </a:lnTo>
                        <a:lnTo>
                          <a:pt x="213" y="43"/>
                        </a:lnTo>
                        <a:lnTo>
                          <a:pt x="213" y="41"/>
                        </a:lnTo>
                        <a:lnTo>
                          <a:pt x="215" y="41"/>
                        </a:lnTo>
                        <a:lnTo>
                          <a:pt x="217" y="41"/>
                        </a:lnTo>
                        <a:lnTo>
                          <a:pt x="217" y="43"/>
                        </a:lnTo>
                        <a:lnTo>
                          <a:pt x="217" y="45"/>
                        </a:lnTo>
                        <a:lnTo>
                          <a:pt x="217" y="47"/>
                        </a:lnTo>
                        <a:lnTo>
                          <a:pt x="217" y="45"/>
                        </a:lnTo>
                        <a:lnTo>
                          <a:pt x="219" y="45"/>
                        </a:lnTo>
                        <a:lnTo>
                          <a:pt x="221" y="45"/>
                        </a:lnTo>
                        <a:lnTo>
                          <a:pt x="221" y="47"/>
                        </a:lnTo>
                        <a:lnTo>
                          <a:pt x="221" y="48"/>
                        </a:lnTo>
                        <a:lnTo>
                          <a:pt x="219" y="48"/>
                        </a:lnTo>
                        <a:lnTo>
                          <a:pt x="221" y="48"/>
                        </a:lnTo>
                        <a:lnTo>
                          <a:pt x="221" y="50"/>
                        </a:lnTo>
                        <a:lnTo>
                          <a:pt x="223" y="48"/>
                        </a:lnTo>
                        <a:lnTo>
                          <a:pt x="223" y="47"/>
                        </a:lnTo>
                        <a:lnTo>
                          <a:pt x="225" y="47"/>
                        </a:lnTo>
                        <a:lnTo>
                          <a:pt x="227" y="47"/>
                        </a:lnTo>
                        <a:lnTo>
                          <a:pt x="227" y="48"/>
                        </a:lnTo>
                        <a:lnTo>
                          <a:pt x="227" y="50"/>
                        </a:lnTo>
                        <a:lnTo>
                          <a:pt x="227" y="48"/>
                        </a:lnTo>
                        <a:lnTo>
                          <a:pt x="229" y="48"/>
                        </a:lnTo>
                        <a:lnTo>
                          <a:pt x="229" y="50"/>
                        </a:lnTo>
                        <a:lnTo>
                          <a:pt x="229" y="52"/>
                        </a:lnTo>
                        <a:lnTo>
                          <a:pt x="229" y="54"/>
                        </a:lnTo>
                        <a:lnTo>
                          <a:pt x="227" y="54"/>
                        </a:lnTo>
                        <a:lnTo>
                          <a:pt x="229" y="54"/>
                        </a:lnTo>
                        <a:lnTo>
                          <a:pt x="229" y="56"/>
                        </a:lnTo>
                        <a:lnTo>
                          <a:pt x="231" y="56"/>
                        </a:lnTo>
                        <a:lnTo>
                          <a:pt x="231" y="58"/>
                        </a:lnTo>
                        <a:lnTo>
                          <a:pt x="231" y="60"/>
                        </a:lnTo>
                        <a:lnTo>
                          <a:pt x="231" y="62"/>
                        </a:lnTo>
                        <a:lnTo>
                          <a:pt x="233" y="66"/>
                        </a:lnTo>
                        <a:lnTo>
                          <a:pt x="235" y="77"/>
                        </a:lnTo>
                        <a:lnTo>
                          <a:pt x="237" y="89"/>
                        </a:lnTo>
                        <a:lnTo>
                          <a:pt x="238" y="93"/>
                        </a:lnTo>
                        <a:lnTo>
                          <a:pt x="238" y="95"/>
                        </a:lnTo>
                        <a:lnTo>
                          <a:pt x="238" y="96"/>
                        </a:lnTo>
                        <a:lnTo>
                          <a:pt x="240" y="100"/>
                        </a:lnTo>
                        <a:lnTo>
                          <a:pt x="240" y="104"/>
                        </a:lnTo>
                        <a:lnTo>
                          <a:pt x="242" y="108"/>
                        </a:lnTo>
                        <a:lnTo>
                          <a:pt x="242" y="112"/>
                        </a:lnTo>
                        <a:lnTo>
                          <a:pt x="244" y="116"/>
                        </a:lnTo>
                        <a:lnTo>
                          <a:pt x="244" y="120"/>
                        </a:lnTo>
                        <a:lnTo>
                          <a:pt x="244" y="121"/>
                        </a:lnTo>
                        <a:lnTo>
                          <a:pt x="246" y="121"/>
                        </a:lnTo>
                        <a:lnTo>
                          <a:pt x="246" y="123"/>
                        </a:lnTo>
                        <a:lnTo>
                          <a:pt x="246" y="125"/>
                        </a:lnTo>
                        <a:lnTo>
                          <a:pt x="246" y="127"/>
                        </a:lnTo>
                        <a:lnTo>
                          <a:pt x="246" y="129"/>
                        </a:lnTo>
                        <a:lnTo>
                          <a:pt x="246" y="131"/>
                        </a:lnTo>
                        <a:lnTo>
                          <a:pt x="248" y="131"/>
                        </a:lnTo>
                        <a:lnTo>
                          <a:pt x="248" y="133"/>
                        </a:lnTo>
                        <a:lnTo>
                          <a:pt x="250" y="137"/>
                        </a:lnTo>
                        <a:lnTo>
                          <a:pt x="252" y="141"/>
                        </a:lnTo>
                        <a:lnTo>
                          <a:pt x="252" y="143"/>
                        </a:lnTo>
                        <a:lnTo>
                          <a:pt x="252" y="144"/>
                        </a:lnTo>
                        <a:lnTo>
                          <a:pt x="252" y="146"/>
                        </a:lnTo>
                        <a:lnTo>
                          <a:pt x="252" y="148"/>
                        </a:lnTo>
                        <a:lnTo>
                          <a:pt x="254" y="150"/>
                        </a:lnTo>
                        <a:lnTo>
                          <a:pt x="254" y="154"/>
                        </a:lnTo>
                        <a:lnTo>
                          <a:pt x="254" y="156"/>
                        </a:lnTo>
                        <a:lnTo>
                          <a:pt x="254" y="158"/>
                        </a:lnTo>
                        <a:lnTo>
                          <a:pt x="254" y="162"/>
                        </a:lnTo>
                        <a:lnTo>
                          <a:pt x="256" y="162"/>
                        </a:lnTo>
                        <a:lnTo>
                          <a:pt x="256" y="166"/>
                        </a:lnTo>
                        <a:lnTo>
                          <a:pt x="258" y="171"/>
                        </a:lnTo>
                        <a:lnTo>
                          <a:pt x="258" y="173"/>
                        </a:lnTo>
                        <a:lnTo>
                          <a:pt x="258" y="175"/>
                        </a:lnTo>
                        <a:lnTo>
                          <a:pt x="258" y="179"/>
                        </a:lnTo>
                        <a:lnTo>
                          <a:pt x="258" y="177"/>
                        </a:lnTo>
                        <a:lnTo>
                          <a:pt x="258" y="179"/>
                        </a:lnTo>
                        <a:lnTo>
                          <a:pt x="260" y="179"/>
                        </a:lnTo>
                        <a:lnTo>
                          <a:pt x="260" y="181"/>
                        </a:lnTo>
                        <a:lnTo>
                          <a:pt x="261" y="181"/>
                        </a:lnTo>
                        <a:lnTo>
                          <a:pt x="261" y="183"/>
                        </a:lnTo>
                        <a:lnTo>
                          <a:pt x="263" y="183"/>
                        </a:lnTo>
                        <a:lnTo>
                          <a:pt x="263" y="185"/>
                        </a:lnTo>
                        <a:lnTo>
                          <a:pt x="265" y="185"/>
                        </a:lnTo>
                        <a:lnTo>
                          <a:pt x="265" y="183"/>
                        </a:lnTo>
                        <a:lnTo>
                          <a:pt x="267" y="183"/>
                        </a:lnTo>
                        <a:lnTo>
                          <a:pt x="267" y="185"/>
                        </a:lnTo>
                        <a:lnTo>
                          <a:pt x="265" y="185"/>
                        </a:lnTo>
                        <a:lnTo>
                          <a:pt x="267" y="185"/>
                        </a:lnTo>
                        <a:lnTo>
                          <a:pt x="269" y="185"/>
                        </a:lnTo>
                        <a:lnTo>
                          <a:pt x="269" y="187"/>
                        </a:lnTo>
                        <a:lnTo>
                          <a:pt x="271" y="187"/>
                        </a:lnTo>
                        <a:lnTo>
                          <a:pt x="271" y="189"/>
                        </a:lnTo>
                        <a:lnTo>
                          <a:pt x="273" y="191"/>
                        </a:lnTo>
                        <a:lnTo>
                          <a:pt x="275" y="193"/>
                        </a:lnTo>
                        <a:lnTo>
                          <a:pt x="279" y="196"/>
                        </a:lnTo>
                        <a:lnTo>
                          <a:pt x="281" y="198"/>
                        </a:lnTo>
                        <a:lnTo>
                          <a:pt x="283" y="202"/>
                        </a:lnTo>
                        <a:lnTo>
                          <a:pt x="286" y="206"/>
                        </a:lnTo>
                        <a:lnTo>
                          <a:pt x="290" y="210"/>
                        </a:lnTo>
                        <a:lnTo>
                          <a:pt x="294" y="212"/>
                        </a:lnTo>
                        <a:lnTo>
                          <a:pt x="298" y="217"/>
                        </a:lnTo>
                        <a:lnTo>
                          <a:pt x="302" y="223"/>
                        </a:lnTo>
                        <a:lnTo>
                          <a:pt x="308" y="227"/>
                        </a:lnTo>
                        <a:lnTo>
                          <a:pt x="308" y="229"/>
                        </a:lnTo>
                        <a:lnTo>
                          <a:pt x="309" y="229"/>
                        </a:lnTo>
                        <a:lnTo>
                          <a:pt x="311" y="231"/>
                        </a:lnTo>
                        <a:lnTo>
                          <a:pt x="313" y="235"/>
                        </a:lnTo>
                        <a:lnTo>
                          <a:pt x="315" y="237"/>
                        </a:lnTo>
                        <a:lnTo>
                          <a:pt x="319" y="242"/>
                        </a:lnTo>
                        <a:lnTo>
                          <a:pt x="321" y="242"/>
                        </a:lnTo>
                        <a:lnTo>
                          <a:pt x="323" y="242"/>
                        </a:lnTo>
                        <a:lnTo>
                          <a:pt x="325" y="244"/>
                        </a:lnTo>
                        <a:lnTo>
                          <a:pt x="325" y="246"/>
                        </a:lnTo>
                        <a:lnTo>
                          <a:pt x="323" y="246"/>
                        </a:lnTo>
                        <a:lnTo>
                          <a:pt x="325" y="246"/>
                        </a:lnTo>
                        <a:lnTo>
                          <a:pt x="327" y="246"/>
                        </a:lnTo>
                        <a:lnTo>
                          <a:pt x="325" y="246"/>
                        </a:lnTo>
                        <a:lnTo>
                          <a:pt x="325" y="248"/>
                        </a:lnTo>
                        <a:lnTo>
                          <a:pt x="327" y="248"/>
                        </a:lnTo>
                        <a:lnTo>
                          <a:pt x="329" y="248"/>
                        </a:lnTo>
                        <a:lnTo>
                          <a:pt x="329" y="250"/>
                        </a:lnTo>
                        <a:lnTo>
                          <a:pt x="331" y="250"/>
                        </a:lnTo>
                        <a:lnTo>
                          <a:pt x="331" y="252"/>
                        </a:lnTo>
                        <a:lnTo>
                          <a:pt x="329" y="252"/>
                        </a:lnTo>
                        <a:lnTo>
                          <a:pt x="329" y="254"/>
                        </a:lnTo>
                        <a:lnTo>
                          <a:pt x="329" y="256"/>
                        </a:lnTo>
                        <a:lnTo>
                          <a:pt x="329" y="258"/>
                        </a:lnTo>
                        <a:lnTo>
                          <a:pt x="331" y="258"/>
                        </a:lnTo>
                        <a:lnTo>
                          <a:pt x="331" y="260"/>
                        </a:lnTo>
                        <a:lnTo>
                          <a:pt x="333" y="260"/>
                        </a:lnTo>
                        <a:lnTo>
                          <a:pt x="333" y="262"/>
                        </a:lnTo>
                        <a:lnTo>
                          <a:pt x="333" y="264"/>
                        </a:lnTo>
                        <a:lnTo>
                          <a:pt x="331" y="264"/>
                        </a:lnTo>
                        <a:lnTo>
                          <a:pt x="331" y="265"/>
                        </a:lnTo>
                        <a:lnTo>
                          <a:pt x="331" y="267"/>
                        </a:lnTo>
                        <a:lnTo>
                          <a:pt x="331" y="269"/>
                        </a:lnTo>
                        <a:lnTo>
                          <a:pt x="331" y="271"/>
                        </a:lnTo>
                        <a:lnTo>
                          <a:pt x="331" y="273"/>
                        </a:lnTo>
                        <a:lnTo>
                          <a:pt x="331" y="275"/>
                        </a:lnTo>
                        <a:lnTo>
                          <a:pt x="329" y="275"/>
                        </a:lnTo>
                        <a:lnTo>
                          <a:pt x="329" y="277"/>
                        </a:lnTo>
                        <a:lnTo>
                          <a:pt x="331" y="277"/>
                        </a:lnTo>
                        <a:lnTo>
                          <a:pt x="331" y="279"/>
                        </a:lnTo>
                        <a:lnTo>
                          <a:pt x="333" y="279"/>
                        </a:lnTo>
                        <a:lnTo>
                          <a:pt x="331" y="279"/>
                        </a:lnTo>
                        <a:lnTo>
                          <a:pt x="331" y="281"/>
                        </a:lnTo>
                        <a:lnTo>
                          <a:pt x="333" y="281"/>
                        </a:lnTo>
                        <a:lnTo>
                          <a:pt x="333" y="283"/>
                        </a:lnTo>
                        <a:lnTo>
                          <a:pt x="331" y="283"/>
                        </a:lnTo>
                        <a:lnTo>
                          <a:pt x="333" y="283"/>
                        </a:lnTo>
                        <a:lnTo>
                          <a:pt x="333" y="285"/>
                        </a:lnTo>
                        <a:lnTo>
                          <a:pt x="333" y="287"/>
                        </a:lnTo>
                        <a:lnTo>
                          <a:pt x="334" y="287"/>
                        </a:lnTo>
                        <a:lnTo>
                          <a:pt x="333" y="287"/>
                        </a:lnTo>
                        <a:lnTo>
                          <a:pt x="333" y="289"/>
                        </a:lnTo>
                        <a:lnTo>
                          <a:pt x="334" y="289"/>
                        </a:lnTo>
                        <a:lnTo>
                          <a:pt x="334" y="290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6" y="294"/>
                        </a:lnTo>
                        <a:lnTo>
                          <a:pt x="336" y="296"/>
                        </a:lnTo>
                        <a:lnTo>
                          <a:pt x="338" y="296"/>
                        </a:lnTo>
                        <a:lnTo>
                          <a:pt x="338" y="298"/>
                        </a:lnTo>
                        <a:lnTo>
                          <a:pt x="338" y="300"/>
                        </a:lnTo>
                        <a:lnTo>
                          <a:pt x="340" y="300"/>
                        </a:lnTo>
                        <a:lnTo>
                          <a:pt x="338" y="300"/>
                        </a:lnTo>
                        <a:lnTo>
                          <a:pt x="338" y="302"/>
                        </a:lnTo>
                        <a:lnTo>
                          <a:pt x="340" y="302"/>
                        </a:lnTo>
                        <a:lnTo>
                          <a:pt x="338" y="302"/>
                        </a:lnTo>
                        <a:lnTo>
                          <a:pt x="340" y="302"/>
                        </a:lnTo>
                        <a:lnTo>
                          <a:pt x="338" y="302"/>
                        </a:lnTo>
                        <a:lnTo>
                          <a:pt x="338" y="304"/>
                        </a:lnTo>
                        <a:lnTo>
                          <a:pt x="336" y="304"/>
                        </a:lnTo>
                        <a:lnTo>
                          <a:pt x="336" y="306"/>
                        </a:lnTo>
                        <a:lnTo>
                          <a:pt x="336" y="308"/>
                        </a:lnTo>
                        <a:lnTo>
                          <a:pt x="338" y="308"/>
                        </a:lnTo>
                        <a:lnTo>
                          <a:pt x="336" y="308"/>
                        </a:lnTo>
                        <a:lnTo>
                          <a:pt x="336" y="310"/>
                        </a:lnTo>
                        <a:lnTo>
                          <a:pt x="338" y="310"/>
                        </a:lnTo>
                        <a:lnTo>
                          <a:pt x="338" y="312"/>
                        </a:lnTo>
                        <a:lnTo>
                          <a:pt x="336" y="312"/>
                        </a:lnTo>
                        <a:lnTo>
                          <a:pt x="336" y="313"/>
                        </a:lnTo>
                        <a:lnTo>
                          <a:pt x="334" y="313"/>
                        </a:lnTo>
                        <a:lnTo>
                          <a:pt x="334" y="315"/>
                        </a:lnTo>
                        <a:lnTo>
                          <a:pt x="334" y="317"/>
                        </a:lnTo>
                        <a:lnTo>
                          <a:pt x="334" y="319"/>
                        </a:lnTo>
                        <a:lnTo>
                          <a:pt x="336" y="319"/>
                        </a:lnTo>
                        <a:lnTo>
                          <a:pt x="334" y="319"/>
                        </a:lnTo>
                        <a:lnTo>
                          <a:pt x="336" y="319"/>
                        </a:lnTo>
                        <a:lnTo>
                          <a:pt x="338" y="319"/>
                        </a:lnTo>
                        <a:lnTo>
                          <a:pt x="338" y="321"/>
                        </a:lnTo>
                        <a:lnTo>
                          <a:pt x="340" y="321"/>
                        </a:lnTo>
                        <a:lnTo>
                          <a:pt x="340" y="323"/>
                        </a:lnTo>
                        <a:lnTo>
                          <a:pt x="340" y="325"/>
                        </a:lnTo>
                        <a:lnTo>
                          <a:pt x="340" y="327"/>
                        </a:lnTo>
                        <a:lnTo>
                          <a:pt x="342" y="329"/>
                        </a:lnTo>
                        <a:lnTo>
                          <a:pt x="342" y="331"/>
                        </a:lnTo>
                        <a:lnTo>
                          <a:pt x="342" y="333"/>
                        </a:lnTo>
                        <a:lnTo>
                          <a:pt x="342" y="335"/>
                        </a:lnTo>
                        <a:lnTo>
                          <a:pt x="340" y="335"/>
                        </a:lnTo>
                        <a:lnTo>
                          <a:pt x="340" y="337"/>
                        </a:lnTo>
                        <a:lnTo>
                          <a:pt x="340" y="338"/>
                        </a:lnTo>
                        <a:lnTo>
                          <a:pt x="342" y="338"/>
                        </a:lnTo>
                        <a:lnTo>
                          <a:pt x="342" y="340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38" y="342"/>
                        </a:lnTo>
                        <a:lnTo>
                          <a:pt x="338" y="340"/>
                        </a:lnTo>
                        <a:lnTo>
                          <a:pt x="336" y="340"/>
                        </a:lnTo>
                        <a:lnTo>
                          <a:pt x="336" y="338"/>
                        </a:lnTo>
                        <a:lnTo>
                          <a:pt x="334" y="338"/>
                        </a:lnTo>
                        <a:lnTo>
                          <a:pt x="334" y="337"/>
                        </a:lnTo>
                        <a:lnTo>
                          <a:pt x="333" y="337"/>
                        </a:lnTo>
                        <a:lnTo>
                          <a:pt x="334" y="337"/>
                        </a:lnTo>
                        <a:lnTo>
                          <a:pt x="333" y="337"/>
                        </a:lnTo>
                        <a:lnTo>
                          <a:pt x="333" y="335"/>
                        </a:lnTo>
                        <a:lnTo>
                          <a:pt x="331" y="335"/>
                        </a:lnTo>
                        <a:lnTo>
                          <a:pt x="329" y="335"/>
                        </a:lnTo>
                        <a:lnTo>
                          <a:pt x="329" y="337"/>
                        </a:lnTo>
                        <a:lnTo>
                          <a:pt x="329" y="335"/>
                        </a:lnTo>
                        <a:lnTo>
                          <a:pt x="327" y="335"/>
                        </a:lnTo>
                        <a:lnTo>
                          <a:pt x="325" y="335"/>
                        </a:lnTo>
                        <a:lnTo>
                          <a:pt x="323" y="335"/>
                        </a:lnTo>
                        <a:lnTo>
                          <a:pt x="323" y="337"/>
                        </a:lnTo>
                        <a:lnTo>
                          <a:pt x="323" y="338"/>
                        </a:lnTo>
                        <a:lnTo>
                          <a:pt x="325" y="338"/>
                        </a:lnTo>
                        <a:lnTo>
                          <a:pt x="323" y="338"/>
                        </a:lnTo>
                        <a:lnTo>
                          <a:pt x="323" y="340"/>
                        </a:lnTo>
                        <a:lnTo>
                          <a:pt x="323" y="342"/>
                        </a:lnTo>
                        <a:lnTo>
                          <a:pt x="321" y="342"/>
                        </a:lnTo>
                        <a:lnTo>
                          <a:pt x="321" y="344"/>
                        </a:lnTo>
                        <a:lnTo>
                          <a:pt x="323" y="344"/>
                        </a:lnTo>
                        <a:lnTo>
                          <a:pt x="323" y="346"/>
                        </a:lnTo>
                        <a:lnTo>
                          <a:pt x="321" y="346"/>
                        </a:lnTo>
                        <a:lnTo>
                          <a:pt x="319" y="346"/>
                        </a:lnTo>
                        <a:lnTo>
                          <a:pt x="317" y="346"/>
                        </a:lnTo>
                        <a:lnTo>
                          <a:pt x="317" y="348"/>
                        </a:lnTo>
                        <a:lnTo>
                          <a:pt x="315" y="348"/>
                        </a:lnTo>
                        <a:lnTo>
                          <a:pt x="317" y="348"/>
                        </a:lnTo>
                        <a:lnTo>
                          <a:pt x="317" y="350"/>
                        </a:lnTo>
                        <a:lnTo>
                          <a:pt x="315" y="350"/>
                        </a:lnTo>
                        <a:lnTo>
                          <a:pt x="315" y="352"/>
                        </a:lnTo>
                        <a:lnTo>
                          <a:pt x="313" y="352"/>
                        </a:lnTo>
                        <a:lnTo>
                          <a:pt x="313" y="354"/>
                        </a:lnTo>
                        <a:lnTo>
                          <a:pt x="311" y="354"/>
                        </a:lnTo>
                        <a:lnTo>
                          <a:pt x="309" y="354"/>
                        </a:lnTo>
                        <a:lnTo>
                          <a:pt x="308" y="354"/>
                        </a:lnTo>
                        <a:lnTo>
                          <a:pt x="308" y="356"/>
                        </a:lnTo>
                        <a:lnTo>
                          <a:pt x="306" y="356"/>
                        </a:lnTo>
                        <a:lnTo>
                          <a:pt x="306" y="358"/>
                        </a:lnTo>
                        <a:lnTo>
                          <a:pt x="306" y="360"/>
                        </a:lnTo>
                        <a:lnTo>
                          <a:pt x="304" y="360"/>
                        </a:lnTo>
                        <a:lnTo>
                          <a:pt x="306" y="360"/>
                        </a:lnTo>
                        <a:lnTo>
                          <a:pt x="304" y="360"/>
                        </a:lnTo>
                        <a:lnTo>
                          <a:pt x="304" y="361"/>
                        </a:lnTo>
                        <a:lnTo>
                          <a:pt x="306" y="361"/>
                        </a:lnTo>
                        <a:lnTo>
                          <a:pt x="306" y="363"/>
                        </a:lnTo>
                        <a:lnTo>
                          <a:pt x="308" y="363"/>
                        </a:lnTo>
                        <a:lnTo>
                          <a:pt x="308" y="365"/>
                        </a:lnTo>
                        <a:lnTo>
                          <a:pt x="308" y="363"/>
                        </a:lnTo>
                        <a:lnTo>
                          <a:pt x="308" y="365"/>
                        </a:lnTo>
                        <a:lnTo>
                          <a:pt x="309" y="365"/>
                        </a:lnTo>
                        <a:lnTo>
                          <a:pt x="311" y="365"/>
                        </a:lnTo>
                        <a:lnTo>
                          <a:pt x="311" y="367"/>
                        </a:lnTo>
                        <a:lnTo>
                          <a:pt x="311" y="369"/>
                        </a:lnTo>
                        <a:lnTo>
                          <a:pt x="311" y="371"/>
                        </a:lnTo>
                        <a:lnTo>
                          <a:pt x="313" y="371"/>
                        </a:lnTo>
                        <a:lnTo>
                          <a:pt x="311" y="371"/>
                        </a:lnTo>
                        <a:lnTo>
                          <a:pt x="311" y="373"/>
                        </a:lnTo>
                        <a:lnTo>
                          <a:pt x="313" y="373"/>
                        </a:lnTo>
                        <a:lnTo>
                          <a:pt x="313" y="375"/>
                        </a:lnTo>
                        <a:lnTo>
                          <a:pt x="311" y="375"/>
                        </a:lnTo>
                        <a:lnTo>
                          <a:pt x="313" y="375"/>
                        </a:lnTo>
                        <a:lnTo>
                          <a:pt x="313" y="377"/>
                        </a:lnTo>
                        <a:lnTo>
                          <a:pt x="313" y="379"/>
                        </a:lnTo>
                        <a:lnTo>
                          <a:pt x="315" y="379"/>
                        </a:lnTo>
                        <a:lnTo>
                          <a:pt x="315" y="381"/>
                        </a:lnTo>
                        <a:lnTo>
                          <a:pt x="315" y="383"/>
                        </a:lnTo>
                        <a:lnTo>
                          <a:pt x="315" y="385"/>
                        </a:lnTo>
                        <a:lnTo>
                          <a:pt x="315" y="386"/>
                        </a:lnTo>
                        <a:lnTo>
                          <a:pt x="315" y="388"/>
                        </a:lnTo>
                        <a:lnTo>
                          <a:pt x="315" y="390"/>
                        </a:lnTo>
                        <a:lnTo>
                          <a:pt x="315" y="392"/>
                        </a:lnTo>
                        <a:lnTo>
                          <a:pt x="313" y="392"/>
                        </a:lnTo>
                        <a:lnTo>
                          <a:pt x="315" y="392"/>
                        </a:lnTo>
                        <a:lnTo>
                          <a:pt x="315" y="394"/>
                        </a:lnTo>
                        <a:lnTo>
                          <a:pt x="313" y="394"/>
                        </a:lnTo>
                        <a:lnTo>
                          <a:pt x="313" y="396"/>
                        </a:lnTo>
                        <a:lnTo>
                          <a:pt x="311" y="396"/>
                        </a:lnTo>
                        <a:lnTo>
                          <a:pt x="311" y="398"/>
                        </a:lnTo>
                        <a:lnTo>
                          <a:pt x="309" y="400"/>
                        </a:lnTo>
                        <a:lnTo>
                          <a:pt x="309" y="402"/>
                        </a:lnTo>
                        <a:lnTo>
                          <a:pt x="309" y="404"/>
                        </a:lnTo>
                        <a:lnTo>
                          <a:pt x="309" y="406"/>
                        </a:lnTo>
                        <a:lnTo>
                          <a:pt x="309" y="408"/>
                        </a:lnTo>
                        <a:lnTo>
                          <a:pt x="309" y="409"/>
                        </a:lnTo>
                        <a:lnTo>
                          <a:pt x="309" y="411"/>
                        </a:lnTo>
                        <a:lnTo>
                          <a:pt x="309" y="413"/>
                        </a:lnTo>
                        <a:lnTo>
                          <a:pt x="309" y="415"/>
                        </a:lnTo>
                        <a:lnTo>
                          <a:pt x="309" y="417"/>
                        </a:lnTo>
                        <a:lnTo>
                          <a:pt x="309" y="419"/>
                        </a:lnTo>
                        <a:lnTo>
                          <a:pt x="309" y="421"/>
                        </a:lnTo>
                        <a:lnTo>
                          <a:pt x="309" y="423"/>
                        </a:lnTo>
                        <a:lnTo>
                          <a:pt x="309" y="425"/>
                        </a:lnTo>
                        <a:lnTo>
                          <a:pt x="308" y="425"/>
                        </a:lnTo>
                        <a:lnTo>
                          <a:pt x="309" y="425"/>
                        </a:lnTo>
                        <a:lnTo>
                          <a:pt x="309" y="427"/>
                        </a:lnTo>
                        <a:lnTo>
                          <a:pt x="308" y="427"/>
                        </a:lnTo>
                        <a:lnTo>
                          <a:pt x="309" y="427"/>
                        </a:lnTo>
                        <a:lnTo>
                          <a:pt x="308" y="429"/>
                        </a:lnTo>
                        <a:lnTo>
                          <a:pt x="308" y="431"/>
                        </a:lnTo>
                        <a:lnTo>
                          <a:pt x="309" y="431"/>
                        </a:lnTo>
                        <a:lnTo>
                          <a:pt x="309" y="433"/>
                        </a:lnTo>
                        <a:lnTo>
                          <a:pt x="309" y="434"/>
                        </a:lnTo>
                        <a:lnTo>
                          <a:pt x="309" y="436"/>
                        </a:lnTo>
                        <a:lnTo>
                          <a:pt x="308" y="436"/>
                        </a:lnTo>
                        <a:lnTo>
                          <a:pt x="309" y="436"/>
                        </a:lnTo>
                        <a:lnTo>
                          <a:pt x="309" y="438"/>
                        </a:lnTo>
                        <a:lnTo>
                          <a:pt x="308" y="438"/>
                        </a:lnTo>
                        <a:lnTo>
                          <a:pt x="309" y="438"/>
                        </a:lnTo>
                        <a:lnTo>
                          <a:pt x="309" y="440"/>
                        </a:lnTo>
                        <a:lnTo>
                          <a:pt x="308" y="440"/>
                        </a:lnTo>
                        <a:lnTo>
                          <a:pt x="308" y="442"/>
                        </a:lnTo>
                        <a:lnTo>
                          <a:pt x="308" y="444"/>
                        </a:lnTo>
                        <a:lnTo>
                          <a:pt x="309" y="444"/>
                        </a:lnTo>
                        <a:lnTo>
                          <a:pt x="309" y="446"/>
                        </a:lnTo>
                        <a:lnTo>
                          <a:pt x="309" y="448"/>
                        </a:lnTo>
                        <a:lnTo>
                          <a:pt x="311" y="448"/>
                        </a:lnTo>
                        <a:lnTo>
                          <a:pt x="309" y="448"/>
                        </a:lnTo>
                        <a:lnTo>
                          <a:pt x="309" y="450"/>
                        </a:lnTo>
                        <a:lnTo>
                          <a:pt x="311" y="450"/>
                        </a:lnTo>
                        <a:lnTo>
                          <a:pt x="311" y="452"/>
                        </a:lnTo>
                        <a:lnTo>
                          <a:pt x="311" y="454"/>
                        </a:lnTo>
                        <a:lnTo>
                          <a:pt x="313" y="454"/>
                        </a:lnTo>
                        <a:lnTo>
                          <a:pt x="313" y="456"/>
                        </a:lnTo>
                        <a:lnTo>
                          <a:pt x="313" y="457"/>
                        </a:lnTo>
                        <a:lnTo>
                          <a:pt x="313" y="459"/>
                        </a:lnTo>
                        <a:lnTo>
                          <a:pt x="315" y="459"/>
                        </a:lnTo>
                        <a:lnTo>
                          <a:pt x="313" y="459"/>
                        </a:lnTo>
                        <a:lnTo>
                          <a:pt x="315" y="459"/>
                        </a:lnTo>
                        <a:lnTo>
                          <a:pt x="315" y="461"/>
                        </a:lnTo>
                        <a:lnTo>
                          <a:pt x="315" y="463"/>
                        </a:lnTo>
                        <a:lnTo>
                          <a:pt x="313" y="463"/>
                        </a:lnTo>
                        <a:lnTo>
                          <a:pt x="313" y="465"/>
                        </a:lnTo>
                        <a:lnTo>
                          <a:pt x="313" y="467"/>
                        </a:lnTo>
                        <a:lnTo>
                          <a:pt x="311" y="467"/>
                        </a:lnTo>
                        <a:lnTo>
                          <a:pt x="311" y="469"/>
                        </a:lnTo>
                        <a:lnTo>
                          <a:pt x="311" y="471"/>
                        </a:lnTo>
                        <a:lnTo>
                          <a:pt x="309" y="471"/>
                        </a:lnTo>
                        <a:lnTo>
                          <a:pt x="309" y="473"/>
                        </a:lnTo>
                        <a:lnTo>
                          <a:pt x="309" y="475"/>
                        </a:lnTo>
                        <a:lnTo>
                          <a:pt x="309" y="477"/>
                        </a:lnTo>
                        <a:lnTo>
                          <a:pt x="309" y="479"/>
                        </a:lnTo>
                        <a:lnTo>
                          <a:pt x="309" y="481"/>
                        </a:lnTo>
                        <a:lnTo>
                          <a:pt x="309" y="482"/>
                        </a:lnTo>
                        <a:lnTo>
                          <a:pt x="311" y="482"/>
                        </a:lnTo>
                        <a:lnTo>
                          <a:pt x="313" y="482"/>
                        </a:lnTo>
                        <a:lnTo>
                          <a:pt x="313" y="484"/>
                        </a:lnTo>
                        <a:lnTo>
                          <a:pt x="313" y="486"/>
                        </a:lnTo>
                        <a:lnTo>
                          <a:pt x="315" y="486"/>
                        </a:lnTo>
                        <a:lnTo>
                          <a:pt x="315" y="488"/>
                        </a:lnTo>
                        <a:lnTo>
                          <a:pt x="317" y="488"/>
                        </a:lnTo>
                        <a:lnTo>
                          <a:pt x="317" y="490"/>
                        </a:lnTo>
                        <a:lnTo>
                          <a:pt x="317" y="492"/>
                        </a:lnTo>
                        <a:lnTo>
                          <a:pt x="317" y="494"/>
                        </a:lnTo>
                        <a:lnTo>
                          <a:pt x="317" y="496"/>
                        </a:lnTo>
                        <a:lnTo>
                          <a:pt x="317" y="498"/>
                        </a:lnTo>
                        <a:lnTo>
                          <a:pt x="317" y="500"/>
                        </a:lnTo>
                        <a:lnTo>
                          <a:pt x="319" y="500"/>
                        </a:lnTo>
                        <a:lnTo>
                          <a:pt x="319" y="502"/>
                        </a:lnTo>
                        <a:lnTo>
                          <a:pt x="321" y="504"/>
                        </a:lnTo>
                        <a:lnTo>
                          <a:pt x="323" y="504"/>
                        </a:lnTo>
                        <a:lnTo>
                          <a:pt x="325" y="504"/>
                        </a:lnTo>
                        <a:lnTo>
                          <a:pt x="327" y="504"/>
                        </a:lnTo>
                        <a:lnTo>
                          <a:pt x="329" y="504"/>
                        </a:lnTo>
                        <a:lnTo>
                          <a:pt x="331" y="504"/>
                        </a:lnTo>
                        <a:lnTo>
                          <a:pt x="333" y="505"/>
                        </a:lnTo>
                        <a:lnTo>
                          <a:pt x="334" y="505"/>
                        </a:lnTo>
                        <a:lnTo>
                          <a:pt x="336" y="505"/>
                        </a:lnTo>
                        <a:lnTo>
                          <a:pt x="338" y="505"/>
                        </a:lnTo>
                        <a:lnTo>
                          <a:pt x="340" y="505"/>
                        </a:lnTo>
                        <a:lnTo>
                          <a:pt x="342" y="505"/>
                        </a:lnTo>
                        <a:lnTo>
                          <a:pt x="342" y="507"/>
                        </a:lnTo>
                        <a:lnTo>
                          <a:pt x="344" y="507"/>
                        </a:lnTo>
                        <a:lnTo>
                          <a:pt x="346" y="507"/>
                        </a:lnTo>
                        <a:lnTo>
                          <a:pt x="346" y="509"/>
                        </a:lnTo>
                        <a:lnTo>
                          <a:pt x="348" y="509"/>
                        </a:lnTo>
                        <a:lnTo>
                          <a:pt x="348" y="511"/>
                        </a:lnTo>
                        <a:lnTo>
                          <a:pt x="350" y="511"/>
                        </a:lnTo>
                        <a:lnTo>
                          <a:pt x="350" y="509"/>
                        </a:lnTo>
                        <a:lnTo>
                          <a:pt x="352" y="509"/>
                        </a:lnTo>
                        <a:lnTo>
                          <a:pt x="354" y="509"/>
                        </a:lnTo>
                        <a:lnTo>
                          <a:pt x="354" y="507"/>
                        </a:lnTo>
                        <a:lnTo>
                          <a:pt x="352" y="507"/>
                        </a:lnTo>
                        <a:lnTo>
                          <a:pt x="354" y="507"/>
                        </a:lnTo>
                        <a:lnTo>
                          <a:pt x="356" y="507"/>
                        </a:lnTo>
                        <a:lnTo>
                          <a:pt x="356" y="505"/>
                        </a:lnTo>
                        <a:lnTo>
                          <a:pt x="356" y="507"/>
                        </a:lnTo>
                        <a:lnTo>
                          <a:pt x="356" y="505"/>
                        </a:lnTo>
                        <a:lnTo>
                          <a:pt x="357" y="505"/>
                        </a:lnTo>
                        <a:lnTo>
                          <a:pt x="357" y="507"/>
                        </a:lnTo>
                        <a:lnTo>
                          <a:pt x="357" y="505"/>
                        </a:lnTo>
                        <a:lnTo>
                          <a:pt x="357" y="507"/>
                        </a:lnTo>
                        <a:lnTo>
                          <a:pt x="359" y="507"/>
                        </a:lnTo>
                        <a:lnTo>
                          <a:pt x="361" y="507"/>
                        </a:lnTo>
                        <a:lnTo>
                          <a:pt x="363" y="509"/>
                        </a:lnTo>
                        <a:lnTo>
                          <a:pt x="363" y="507"/>
                        </a:lnTo>
                        <a:lnTo>
                          <a:pt x="365" y="507"/>
                        </a:lnTo>
                        <a:lnTo>
                          <a:pt x="365" y="509"/>
                        </a:lnTo>
                        <a:lnTo>
                          <a:pt x="367" y="509"/>
                        </a:lnTo>
                        <a:lnTo>
                          <a:pt x="369" y="509"/>
                        </a:lnTo>
                        <a:lnTo>
                          <a:pt x="369" y="507"/>
                        </a:lnTo>
                        <a:lnTo>
                          <a:pt x="371" y="507"/>
                        </a:lnTo>
                        <a:lnTo>
                          <a:pt x="371" y="505"/>
                        </a:lnTo>
                        <a:lnTo>
                          <a:pt x="371" y="507"/>
                        </a:lnTo>
                        <a:lnTo>
                          <a:pt x="371" y="505"/>
                        </a:lnTo>
                        <a:lnTo>
                          <a:pt x="373" y="505"/>
                        </a:lnTo>
                        <a:lnTo>
                          <a:pt x="373" y="507"/>
                        </a:lnTo>
                        <a:lnTo>
                          <a:pt x="373" y="505"/>
                        </a:lnTo>
                        <a:lnTo>
                          <a:pt x="373" y="507"/>
                        </a:lnTo>
                        <a:lnTo>
                          <a:pt x="373" y="505"/>
                        </a:lnTo>
                        <a:lnTo>
                          <a:pt x="375" y="505"/>
                        </a:lnTo>
                        <a:lnTo>
                          <a:pt x="377" y="505"/>
                        </a:lnTo>
                        <a:lnTo>
                          <a:pt x="379" y="505"/>
                        </a:lnTo>
                        <a:lnTo>
                          <a:pt x="379" y="507"/>
                        </a:lnTo>
                        <a:lnTo>
                          <a:pt x="381" y="507"/>
                        </a:lnTo>
                        <a:lnTo>
                          <a:pt x="382" y="507"/>
                        </a:lnTo>
                        <a:lnTo>
                          <a:pt x="382" y="509"/>
                        </a:lnTo>
                        <a:lnTo>
                          <a:pt x="384" y="509"/>
                        </a:lnTo>
                        <a:lnTo>
                          <a:pt x="384" y="511"/>
                        </a:lnTo>
                        <a:lnTo>
                          <a:pt x="386" y="511"/>
                        </a:lnTo>
                        <a:lnTo>
                          <a:pt x="386" y="513"/>
                        </a:lnTo>
                        <a:lnTo>
                          <a:pt x="386" y="515"/>
                        </a:lnTo>
                        <a:lnTo>
                          <a:pt x="388" y="515"/>
                        </a:lnTo>
                        <a:lnTo>
                          <a:pt x="388" y="517"/>
                        </a:lnTo>
                        <a:lnTo>
                          <a:pt x="390" y="517"/>
                        </a:lnTo>
                        <a:lnTo>
                          <a:pt x="390" y="519"/>
                        </a:lnTo>
                        <a:lnTo>
                          <a:pt x="392" y="519"/>
                        </a:lnTo>
                        <a:lnTo>
                          <a:pt x="392" y="521"/>
                        </a:lnTo>
                        <a:lnTo>
                          <a:pt x="394" y="521"/>
                        </a:lnTo>
                        <a:lnTo>
                          <a:pt x="394" y="523"/>
                        </a:lnTo>
                        <a:lnTo>
                          <a:pt x="394" y="525"/>
                        </a:lnTo>
                        <a:lnTo>
                          <a:pt x="392" y="525"/>
                        </a:lnTo>
                        <a:lnTo>
                          <a:pt x="392" y="527"/>
                        </a:lnTo>
                        <a:lnTo>
                          <a:pt x="394" y="527"/>
                        </a:lnTo>
                        <a:lnTo>
                          <a:pt x="392" y="527"/>
                        </a:lnTo>
                        <a:lnTo>
                          <a:pt x="392" y="529"/>
                        </a:lnTo>
                        <a:lnTo>
                          <a:pt x="392" y="530"/>
                        </a:lnTo>
                        <a:lnTo>
                          <a:pt x="390" y="530"/>
                        </a:lnTo>
                        <a:lnTo>
                          <a:pt x="390" y="532"/>
                        </a:lnTo>
                        <a:lnTo>
                          <a:pt x="390" y="534"/>
                        </a:lnTo>
                        <a:lnTo>
                          <a:pt x="390" y="536"/>
                        </a:lnTo>
                        <a:lnTo>
                          <a:pt x="390" y="538"/>
                        </a:lnTo>
                        <a:lnTo>
                          <a:pt x="390" y="540"/>
                        </a:lnTo>
                        <a:lnTo>
                          <a:pt x="390" y="542"/>
                        </a:lnTo>
                        <a:lnTo>
                          <a:pt x="388" y="542"/>
                        </a:lnTo>
                        <a:lnTo>
                          <a:pt x="390" y="542"/>
                        </a:lnTo>
                        <a:lnTo>
                          <a:pt x="390" y="544"/>
                        </a:lnTo>
                        <a:lnTo>
                          <a:pt x="392" y="546"/>
                        </a:lnTo>
                        <a:lnTo>
                          <a:pt x="394" y="548"/>
                        </a:lnTo>
                        <a:lnTo>
                          <a:pt x="398" y="555"/>
                        </a:lnTo>
                        <a:lnTo>
                          <a:pt x="402" y="561"/>
                        </a:lnTo>
                        <a:lnTo>
                          <a:pt x="409" y="571"/>
                        </a:lnTo>
                        <a:lnTo>
                          <a:pt x="413" y="575"/>
                        </a:lnTo>
                        <a:lnTo>
                          <a:pt x="413" y="577"/>
                        </a:lnTo>
                        <a:lnTo>
                          <a:pt x="413" y="578"/>
                        </a:lnTo>
                        <a:lnTo>
                          <a:pt x="415" y="578"/>
                        </a:lnTo>
                        <a:lnTo>
                          <a:pt x="417" y="584"/>
                        </a:lnTo>
                        <a:lnTo>
                          <a:pt x="419" y="586"/>
                        </a:lnTo>
                        <a:lnTo>
                          <a:pt x="419" y="588"/>
                        </a:lnTo>
                        <a:lnTo>
                          <a:pt x="421" y="590"/>
                        </a:lnTo>
                        <a:lnTo>
                          <a:pt x="421" y="592"/>
                        </a:lnTo>
                        <a:lnTo>
                          <a:pt x="423" y="594"/>
                        </a:lnTo>
                        <a:lnTo>
                          <a:pt x="423" y="596"/>
                        </a:lnTo>
                        <a:lnTo>
                          <a:pt x="425" y="596"/>
                        </a:lnTo>
                        <a:lnTo>
                          <a:pt x="427" y="598"/>
                        </a:lnTo>
                        <a:lnTo>
                          <a:pt x="427" y="600"/>
                        </a:lnTo>
                        <a:lnTo>
                          <a:pt x="427" y="602"/>
                        </a:lnTo>
                        <a:lnTo>
                          <a:pt x="429" y="602"/>
                        </a:lnTo>
                        <a:lnTo>
                          <a:pt x="429" y="603"/>
                        </a:lnTo>
                        <a:lnTo>
                          <a:pt x="430" y="603"/>
                        </a:lnTo>
                        <a:lnTo>
                          <a:pt x="430" y="605"/>
                        </a:lnTo>
                        <a:lnTo>
                          <a:pt x="432" y="605"/>
                        </a:lnTo>
                        <a:lnTo>
                          <a:pt x="432" y="607"/>
                        </a:lnTo>
                        <a:lnTo>
                          <a:pt x="434" y="607"/>
                        </a:lnTo>
                        <a:lnTo>
                          <a:pt x="432" y="607"/>
                        </a:lnTo>
                        <a:lnTo>
                          <a:pt x="430" y="607"/>
                        </a:lnTo>
                        <a:lnTo>
                          <a:pt x="430" y="605"/>
                        </a:lnTo>
                        <a:lnTo>
                          <a:pt x="429" y="605"/>
                        </a:lnTo>
                        <a:lnTo>
                          <a:pt x="427" y="603"/>
                        </a:lnTo>
                        <a:lnTo>
                          <a:pt x="425" y="603"/>
                        </a:lnTo>
                        <a:lnTo>
                          <a:pt x="425" y="602"/>
                        </a:lnTo>
                        <a:lnTo>
                          <a:pt x="423" y="602"/>
                        </a:lnTo>
                        <a:lnTo>
                          <a:pt x="423" y="600"/>
                        </a:lnTo>
                        <a:lnTo>
                          <a:pt x="421" y="600"/>
                        </a:lnTo>
                        <a:lnTo>
                          <a:pt x="419" y="600"/>
                        </a:lnTo>
                        <a:lnTo>
                          <a:pt x="417" y="600"/>
                        </a:lnTo>
                        <a:lnTo>
                          <a:pt x="415" y="598"/>
                        </a:lnTo>
                        <a:lnTo>
                          <a:pt x="413" y="598"/>
                        </a:lnTo>
                        <a:lnTo>
                          <a:pt x="413" y="600"/>
                        </a:lnTo>
                        <a:lnTo>
                          <a:pt x="411" y="600"/>
                        </a:lnTo>
                        <a:lnTo>
                          <a:pt x="409" y="600"/>
                        </a:lnTo>
                        <a:lnTo>
                          <a:pt x="409" y="602"/>
                        </a:lnTo>
                        <a:lnTo>
                          <a:pt x="407" y="602"/>
                        </a:lnTo>
                        <a:lnTo>
                          <a:pt x="405" y="602"/>
                        </a:lnTo>
                        <a:lnTo>
                          <a:pt x="404" y="602"/>
                        </a:lnTo>
                        <a:lnTo>
                          <a:pt x="402" y="602"/>
                        </a:lnTo>
                        <a:lnTo>
                          <a:pt x="400" y="602"/>
                        </a:lnTo>
                        <a:lnTo>
                          <a:pt x="398" y="602"/>
                        </a:lnTo>
                        <a:lnTo>
                          <a:pt x="396" y="602"/>
                        </a:lnTo>
                        <a:lnTo>
                          <a:pt x="394" y="602"/>
                        </a:lnTo>
                        <a:lnTo>
                          <a:pt x="394" y="600"/>
                        </a:lnTo>
                        <a:lnTo>
                          <a:pt x="394" y="598"/>
                        </a:lnTo>
                        <a:lnTo>
                          <a:pt x="392" y="598"/>
                        </a:lnTo>
                        <a:lnTo>
                          <a:pt x="390" y="598"/>
                        </a:lnTo>
                        <a:lnTo>
                          <a:pt x="390" y="596"/>
                        </a:lnTo>
                        <a:lnTo>
                          <a:pt x="388" y="596"/>
                        </a:lnTo>
                        <a:lnTo>
                          <a:pt x="386" y="596"/>
                        </a:lnTo>
                        <a:lnTo>
                          <a:pt x="386" y="598"/>
                        </a:lnTo>
                        <a:lnTo>
                          <a:pt x="384" y="598"/>
                        </a:lnTo>
                        <a:lnTo>
                          <a:pt x="384" y="600"/>
                        </a:lnTo>
                        <a:lnTo>
                          <a:pt x="382" y="600"/>
                        </a:lnTo>
                        <a:lnTo>
                          <a:pt x="382" y="602"/>
                        </a:lnTo>
                        <a:lnTo>
                          <a:pt x="382" y="603"/>
                        </a:lnTo>
                        <a:lnTo>
                          <a:pt x="381" y="603"/>
                        </a:lnTo>
                        <a:lnTo>
                          <a:pt x="381" y="605"/>
                        </a:lnTo>
                        <a:lnTo>
                          <a:pt x="381" y="607"/>
                        </a:lnTo>
                        <a:lnTo>
                          <a:pt x="382" y="607"/>
                        </a:lnTo>
                        <a:lnTo>
                          <a:pt x="382" y="609"/>
                        </a:lnTo>
                        <a:lnTo>
                          <a:pt x="381" y="609"/>
                        </a:lnTo>
                        <a:lnTo>
                          <a:pt x="379" y="609"/>
                        </a:lnTo>
                        <a:lnTo>
                          <a:pt x="379" y="611"/>
                        </a:lnTo>
                        <a:lnTo>
                          <a:pt x="379" y="613"/>
                        </a:lnTo>
                        <a:lnTo>
                          <a:pt x="377" y="613"/>
                        </a:lnTo>
                        <a:lnTo>
                          <a:pt x="377" y="615"/>
                        </a:lnTo>
                        <a:lnTo>
                          <a:pt x="375" y="615"/>
                        </a:lnTo>
                        <a:lnTo>
                          <a:pt x="373" y="615"/>
                        </a:lnTo>
                        <a:lnTo>
                          <a:pt x="373" y="617"/>
                        </a:lnTo>
                        <a:lnTo>
                          <a:pt x="371" y="617"/>
                        </a:lnTo>
                        <a:lnTo>
                          <a:pt x="369" y="617"/>
                        </a:lnTo>
                        <a:lnTo>
                          <a:pt x="369" y="615"/>
                        </a:lnTo>
                        <a:lnTo>
                          <a:pt x="367" y="615"/>
                        </a:lnTo>
                        <a:lnTo>
                          <a:pt x="367" y="613"/>
                        </a:lnTo>
                        <a:lnTo>
                          <a:pt x="369" y="613"/>
                        </a:lnTo>
                        <a:lnTo>
                          <a:pt x="369" y="611"/>
                        </a:lnTo>
                        <a:lnTo>
                          <a:pt x="369" y="609"/>
                        </a:lnTo>
                        <a:lnTo>
                          <a:pt x="367" y="609"/>
                        </a:lnTo>
                        <a:lnTo>
                          <a:pt x="367" y="607"/>
                        </a:lnTo>
                        <a:lnTo>
                          <a:pt x="365" y="607"/>
                        </a:lnTo>
                        <a:lnTo>
                          <a:pt x="363" y="607"/>
                        </a:lnTo>
                        <a:lnTo>
                          <a:pt x="361" y="607"/>
                        </a:lnTo>
                        <a:lnTo>
                          <a:pt x="361" y="609"/>
                        </a:lnTo>
                        <a:lnTo>
                          <a:pt x="359" y="609"/>
                        </a:lnTo>
                        <a:lnTo>
                          <a:pt x="359" y="611"/>
                        </a:lnTo>
                        <a:lnTo>
                          <a:pt x="357" y="611"/>
                        </a:lnTo>
                        <a:lnTo>
                          <a:pt x="357" y="613"/>
                        </a:lnTo>
                        <a:lnTo>
                          <a:pt x="357" y="615"/>
                        </a:lnTo>
                        <a:lnTo>
                          <a:pt x="357" y="617"/>
                        </a:lnTo>
                        <a:lnTo>
                          <a:pt x="356" y="617"/>
                        </a:lnTo>
                        <a:lnTo>
                          <a:pt x="356" y="619"/>
                        </a:lnTo>
                        <a:lnTo>
                          <a:pt x="356" y="621"/>
                        </a:lnTo>
                        <a:lnTo>
                          <a:pt x="356" y="623"/>
                        </a:lnTo>
                        <a:lnTo>
                          <a:pt x="354" y="623"/>
                        </a:lnTo>
                        <a:lnTo>
                          <a:pt x="354" y="625"/>
                        </a:lnTo>
                        <a:lnTo>
                          <a:pt x="354" y="626"/>
                        </a:lnTo>
                        <a:lnTo>
                          <a:pt x="354" y="628"/>
                        </a:lnTo>
                        <a:lnTo>
                          <a:pt x="352" y="628"/>
                        </a:lnTo>
                        <a:lnTo>
                          <a:pt x="352" y="630"/>
                        </a:lnTo>
                        <a:lnTo>
                          <a:pt x="350" y="630"/>
                        </a:lnTo>
                        <a:lnTo>
                          <a:pt x="350" y="632"/>
                        </a:lnTo>
                        <a:lnTo>
                          <a:pt x="348" y="632"/>
                        </a:lnTo>
                        <a:lnTo>
                          <a:pt x="348" y="634"/>
                        </a:lnTo>
                        <a:lnTo>
                          <a:pt x="346" y="634"/>
                        </a:lnTo>
                        <a:lnTo>
                          <a:pt x="346" y="636"/>
                        </a:lnTo>
                        <a:lnTo>
                          <a:pt x="344" y="636"/>
                        </a:lnTo>
                        <a:lnTo>
                          <a:pt x="344" y="638"/>
                        </a:lnTo>
                        <a:lnTo>
                          <a:pt x="342" y="638"/>
                        </a:lnTo>
                        <a:lnTo>
                          <a:pt x="342" y="640"/>
                        </a:lnTo>
                        <a:lnTo>
                          <a:pt x="340" y="640"/>
                        </a:lnTo>
                        <a:lnTo>
                          <a:pt x="338" y="640"/>
                        </a:lnTo>
                        <a:lnTo>
                          <a:pt x="336" y="640"/>
                        </a:lnTo>
                        <a:lnTo>
                          <a:pt x="336" y="642"/>
                        </a:lnTo>
                        <a:lnTo>
                          <a:pt x="334" y="642"/>
                        </a:lnTo>
                        <a:lnTo>
                          <a:pt x="334" y="644"/>
                        </a:lnTo>
                        <a:lnTo>
                          <a:pt x="333" y="644"/>
                        </a:lnTo>
                        <a:lnTo>
                          <a:pt x="334" y="644"/>
                        </a:lnTo>
                        <a:lnTo>
                          <a:pt x="333" y="644"/>
                        </a:lnTo>
                        <a:lnTo>
                          <a:pt x="333" y="646"/>
                        </a:lnTo>
                        <a:lnTo>
                          <a:pt x="331" y="646"/>
                        </a:lnTo>
                        <a:lnTo>
                          <a:pt x="329" y="646"/>
                        </a:lnTo>
                        <a:lnTo>
                          <a:pt x="329" y="644"/>
                        </a:lnTo>
                        <a:lnTo>
                          <a:pt x="329" y="646"/>
                        </a:lnTo>
                        <a:lnTo>
                          <a:pt x="327" y="644"/>
                        </a:lnTo>
                        <a:lnTo>
                          <a:pt x="325" y="644"/>
                        </a:lnTo>
                        <a:lnTo>
                          <a:pt x="323" y="642"/>
                        </a:lnTo>
                        <a:lnTo>
                          <a:pt x="321" y="642"/>
                        </a:lnTo>
                        <a:lnTo>
                          <a:pt x="319" y="642"/>
                        </a:lnTo>
                        <a:lnTo>
                          <a:pt x="319" y="640"/>
                        </a:lnTo>
                        <a:lnTo>
                          <a:pt x="317" y="640"/>
                        </a:lnTo>
                        <a:lnTo>
                          <a:pt x="315" y="640"/>
                        </a:lnTo>
                        <a:lnTo>
                          <a:pt x="315" y="638"/>
                        </a:lnTo>
                        <a:lnTo>
                          <a:pt x="313" y="638"/>
                        </a:lnTo>
                        <a:lnTo>
                          <a:pt x="311" y="638"/>
                        </a:lnTo>
                        <a:lnTo>
                          <a:pt x="311" y="636"/>
                        </a:lnTo>
                        <a:lnTo>
                          <a:pt x="309" y="634"/>
                        </a:lnTo>
                        <a:lnTo>
                          <a:pt x="308" y="634"/>
                        </a:lnTo>
                        <a:lnTo>
                          <a:pt x="308" y="632"/>
                        </a:lnTo>
                        <a:lnTo>
                          <a:pt x="306" y="632"/>
                        </a:lnTo>
                        <a:lnTo>
                          <a:pt x="306" y="630"/>
                        </a:lnTo>
                        <a:lnTo>
                          <a:pt x="306" y="632"/>
                        </a:lnTo>
                        <a:lnTo>
                          <a:pt x="304" y="632"/>
                        </a:lnTo>
                        <a:lnTo>
                          <a:pt x="304" y="634"/>
                        </a:lnTo>
                        <a:lnTo>
                          <a:pt x="304" y="636"/>
                        </a:lnTo>
                        <a:lnTo>
                          <a:pt x="302" y="636"/>
                        </a:lnTo>
                        <a:lnTo>
                          <a:pt x="300" y="636"/>
                        </a:lnTo>
                        <a:lnTo>
                          <a:pt x="300" y="638"/>
                        </a:lnTo>
                        <a:lnTo>
                          <a:pt x="300" y="640"/>
                        </a:lnTo>
                        <a:lnTo>
                          <a:pt x="300" y="642"/>
                        </a:lnTo>
                        <a:lnTo>
                          <a:pt x="300" y="640"/>
                        </a:lnTo>
                        <a:lnTo>
                          <a:pt x="298" y="640"/>
                        </a:lnTo>
                        <a:lnTo>
                          <a:pt x="296" y="640"/>
                        </a:lnTo>
                        <a:lnTo>
                          <a:pt x="296" y="642"/>
                        </a:lnTo>
                        <a:lnTo>
                          <a:pt x="294" y="642"/>
                        </a:lnTo>
                        <a:lnTo>
                          <a:pt x="294" y="640"/>
                        </a:lnTo>
                        <a:lnTo>
                          <a:pt x="292" y="640"/>
                        </a:lnTo>
                        <a:lnTo>
                          <a:pt x="292" y="642"/>
                        </a:lnTo>
                        <a:lnTo>
                          <a:pt x="290" y="642"/>
                        </a:lnTo>
                        <a:lnTo>
                          <a:pt x="290" y="640"/>
                        </a:lnTo>
                        <a:lnTo>
                          <a:pt x="290" y="638"/>
                        </a:lnTo>
                        <a:lnTo>
                          <a:pt x="290" y="636"/>
                        </a:lnTo>
                        <a:lnTo>
                          <a:pt x="288" y="636"/>
                        </a:lnTo>
                        <a:lnTo>
                          <a:pt x="288" y="634"/>
                        </a:lnTo>
                        <a:lnTo>
                          <a:pt x="288" y="632"/>
                        </a:lnTo>
                        <a:lnTo>
                          <a:pt x="290" y="630"/>
                        </a:lnTo>
                        <a:lnTo>
                          <a:pt x="290" y="628"/>
                        </a:lnTo>
                        <a:lnTo>
                          <a:pt x="292" y="628"/>
                        </a:lnTo>
                        <a:lnTo>
                          <a:pt x="292" y="626"/>
                        </a:lnTo>
                        <a:lnTo>
                          <a:pt x="292" y="625"/>
                        </a:lnTo>
                        <a:lnTo>
                          <a:pt x="290" y="625"/>
                        </a:lnTo>
                        <a:lnTo>
                          <a:pt x="290" y="623"/>
                        </a:lnTo>
                        <a:lnTo>
                          <a:pt x="290" y="621"/>
                        </a:lnTo>
                        <a:lnTo>
                          <a:pt x="288" y="621"/>
                        </a:lnTo>
                        <a:lnTo>
                          <a:pt x="288" y="619"/>
                        </a:lnTo>
                        <a:lnTo>
                          <a:pt x="288" y="617"/>
                        </a:lnTo>
                        <a:lnTo>
                          <a:pt x="288" y="615"/>
                        </a:lnTo>
                        <a:lnTo>
                          <a:pt x="288" y="613"/>
                        </a:lnTo>
                        <a:lnTo>
                          <a:pt x="286" y="613"/>
                        </a:lnTo>
                        <a:lnTo>
                          <a:pt x="286" y="611"/>
                        </a:lnTo>
                        <a:lnTo>
                          <a:pt x="285" y="611"/>
                        </a:lnTo>
                        <a:lnTo>
                          <a:pt x="283" y="611"/>
                        </a:lnTo>
                        <a:lnTo>
                          <a:pt x="281" y="611"/>
                        </a:lnTo>
                        <a:lnTo>
                          <a:pt x="279" y="611"/>
                        </a:lnTo>
                        <a:lnTo>
                          <a:pt x="279" y="613"/>
                        </a:lnTo>
                        <a:lnTo>
                          <a:pt x="277" y="613"/>
                        </a:lnTo>
                        <a:lnTo>
                          <a:pt x="277" y="615"/>
                        </a:lnTo>
                        <a:lnTo>
                          <a:pt x="275" y="613"/>
                        </a:lnTo>
                        <a:lnTo>
                          <a:pt x="273" y="613"/>
                        </a:lnTo>
                        <a:lnTo>
                          <a:pt x="271" y="613"/>
                        </a:lnTo>
                        <a:lnTo>
                          <a:pt x="271" y="615"/>
                        </a:lnTo>
                        <a:lnTo>
                          <a:pt x="269" y="615"/>
                        </a:lnTo>
                        <a:lnTo>
                          <a:pt x="267" y="615"/>
                        </a:lnTo>
                        <a:lnTo>
                          <a:pt x="265" y="615"/>
                        </a:lnTo>
                        <a:lnTo>
                          <a:pt x="265" y="613"/>
                        </a:lnTo>
                        <a:lnTo>
                          <a:pt x="263" y="613"/>
                        </a:lnTo>
                        <a:lnTo>
                          <a:pt x="263" y="611"/>
                        </a:lnTo>
                        <a:lnTo>
                          <a:pt x="263" y="613"/>
                        </a:lnTo>
                        <a:lnTo>
                          <a:pt x="261" y="613"/>
                        </a:lnTo>
                        <a:lnTo>
                          <a:pt x="261" y="615"/>
                        </a:lnTo>
                        <a:lnTo>
                          <a:pt x="260" y="617"/>
                        </a:lnTo>
                        <a:lnTo>
                          <a:pt x="260" y="619"/>
                        </a:lnTo>
                        <a:lnTo>
                          <a:pt x="258" y="619"/>
                        </a:lnTo>
                        <a:lnTo>
                          <a:pt x="258" y="621"/>
                        </a:lnTo>
                        <a:lnTo>
                          <a:pt x="258" y="619"/>
                        </a:lnTo>
                        <a:lnTo>
                          <a:pt x="258" y="617"/>
                        </a:lnTo>
                        <a:lnTo>
                          <a:pt x="258" y="615"/>
                        </a:lnTo>
                        <a:lnTo>
                          <a:pt x="256" y="615"/>
                        </a:lnTo>
                        <a:lnTo>
                          <a:pt x="256" y="613"/>
                        </a:lnTo>
                        <a:lnTo>
                          <a:pt x="256" y="611"/>
                        </a:lnTo>
                        <a:lnTo>
                          <a:pt x="256" y="609"/>
                        </a:lnTo>
                        <a:lnTo>
                          <a:pt x="254" y="609"/>
                        </a:lnTo>
                        <a:lnTo>
                          <a:pt x="252" y="609"/>
                        </a:lnTo>
                        <a:lnTo>
                          <a:pt x="250" y="609"/>
                        </a:lnTo>
                        <a:lnTo>
                          <a:pt x="250" y="611"/>
                        </a:lnTo>
                        <a:lnTo>
                          <a:pt x="248" y="611"/>
                        </a:lnTo>
                        <a:lnTo>
                          <a:pt x="246" y="609"/>
                        </a:lnTo>
                        <a:lnTo>
                          <a:pt x="246" y="611"/>
                        </a:lnTo>
                        <a:lnTo>
                          <a:pt x="246" y="609"/>
                        </a:lnTo>
                        <a:lnTo>
                          <a:pt x="244" y="609"/>
                        </a:lnTo>
                        <a:lnTo>
                          <a:pt x="242" y="609"/>
                        </a:lnTo>
                        <a:lnTo>
                          <a:pt x="242" y="611"/>
                        </a:lnTo>
                        <a:lnTo>
                          <a:pt x="242" y="613"/>
                        </a:lnTo>
                        <a:lnTo>
                          <a:pt x="240" y="613"/>
                        </a:lnTo>
                        <a:lnTo>
                          <a:pt x="238" y="613"/>
                        </a:lnTo>
                        <a:lnTo>
                          <a:pt x="238" y="615"/>
                        </a:lnTo>
                        <a:lnTo>
                          <a:pt x="237" y="615"/>
                        </a:lnTo>
                        <a:lnTo>
                          <a:pt x="237" y="613"/>
                        </a:lnTo>
                        <a:lnTo>
                          <a:pt x="237" y="611"/>
                        </a:lnTo>
                        <a:lnTo>
                          <a:pt x="235" y="611"/>
                        </a:lnTo>
                        <a:lnTo>
                          <a:pt x="235" y="609"/>
                        </a:lnTo>
                        <a:lnTo>
                          <a:pt x="233" y="609"/>
                        </a:lnTo>
                        <a:lnTo>
                          <a:pt x="233" y="607"/>
                        </a:lnTo>
                        <a:lnTo>
                          <a:pt x="231" y="607"/>
                        </a:lnTo>
                        <a:lnTo>
                          <a:pt x="229" y="605"/>
                        </a:lnTo>
                        <a:lnTo>
                          <a:pt x="227" y="605"/>
                        </a:lnTo>
                        <a:lnTo>
                          <a:pt x="227" y="603"/>
                        </a:lnTo>
                        <a:lnTo>
                          <a:pt x="225" y="603"/>
                        </a:lnTo>
                        <a:lnTo>
                          <a:pt x="225" y="602"/>
                        </a:lnTo>
                        <a:lnTo>
                          <a:pt x="223" y="602"/>
                        </a:lnTo>
                        <a:lnTo>
                          <a:pt x="221" y="602"/>
                        </a:lnTo>
                        <a:lnTo>
                          <a:pt x="219" y="602"/>
                        </a:lnTo>
                        <a:lnTo>
                          <a:pt x="217" y="602"/>
                        </a:lnTo>
                        <a:lnTo>
                          <a:pt x="217" y="600"/>
                        </a:lnTo>
                        <a:lnTo>
                          <a:pt x="215" y="600"/>
                        </a:lnTo>
                        <a:lnTo>
                          <a:pt x="213" y="600"/>
                        </a:lnTo>
                        <a:lnTo>
                          <a:pt x="213" y="598"/>
                        </a:lnTo>
                        <a:lnTo>
                          <a:pt x="212" y="598"/>
                        </a:lnTo>
                        <a:lnTo>
                          <a:pt x="212" y="600"/>
                        </a:lnTo>
                        <a:lnTo>
                          <a:pt x="210" y="600"/>
                        </a:lnTo>
                        <a:lnTo>
                          <a:pt x="210" y="598"/>
                        </a:lnTo>
                        <a:lnTo>
                          <a:pt x="208" y="598"/>
                        </a:lnTo>
                        <a:lnTo>
                          <a:pt x="208" y="596"/>
                        </a:lnTo>
                        <a:lnTo>
                          <a:pt x="206" y="596"/>
                        </a:lnTo>
                        <a:lnTo>
                          <a:pt x="206" y="598"/>
                        </a:lnTo>
                        <a:lnTo>
                          <a:pt x="204" y="598"/>
                        </a:lnTo>
                        <a:lnTo>
                          <a:pt x="202" y="598"/>
                        </a:lnTo>
                        <a:lnTo>
                          <a:pt x="200" y="598"/>
                        </a:lnTo>
                        <a:lnTo>
                          <a:pt x="200" y="596"/>
                        </a:lnTo>
                        <a:lnTo>
                          <a:pt x="202" y="596"/>
                        </a:lnTo>
                        <a:lnTo>
                          <a:pt x="200" y="596"/>
                        </a:lnTo>
                        <a:lnTo>
                          <a:pt x="200" y="594"/>
                        </a:lnTo>
                        <a:lnTo>
                          <a:pt x="200" y="592"/>
                        </a:lnTo>
                        <a:lnTo>
                          <a:pt x="200" y="590"/>
                        </a:lnTo>
                        <a:lnTo>
                          <a:pt x="200" y="588"/>
                        </a:lnTo>
                        <a:lnTo>
                          <a:pt x="202" y="588"/>
                        </a:lnTo>
                        <a:lnTo>
                          <a:pt x="202" y="586"/>
                        </a:lnTo>
                        <a:lnTo>
                          <a:pt x="202" y="584"/>
                        </a:lnTo>
                        <a:lnTo>
                          <a:pt x="204" y="584"/>
                        </a:lnTo>
                        <a:lnTo>
                          <a:pt x="204" y="582"/>
                        </a:lnTo>
                        <a:lnTo>
                          <a:pt x="206" y="582"/>
                        </a:lnTo>
                        <a:lnTo>
                          <a:pt x="206" y="580"/>
                        </a:lnTo>
                        <a:lnTo>
                          <a:pt x="208" y="580"/>
                        </a:lnTo>
                        <a:lnTo>
                          <a:pt x="208" y="578"/>
                        </a:lnTo>
                        <a:lnTo>
                          <a:pt x="210" y="578"/>
                        </a:lnTo>
                        <a:lnTo>
                          <a:pt x="210" y="577"/>
                        </a:lnTo>
                        <a:lnTo>
                          <a:pt x="210" y="575"/>
                        </a:lnTo>
                        <a:lnTo>
                          <a:pt x="212" y="575"/>
                        </a:lnTo>
                        <a:lnTo>
                          <a:pt x="212" y="573"/>
                        </a:lnTo>
                        <a:lnTo>
                          <a:pt x="212" y="571"/>
                        </a:lnTo>
                        <a:lnTo>
                          <a:pt x="213" y="571"/>
                        </a:lnTo>
                        <a:lnTo>
                          <a:pt x="213" y="569"/>
                        </a:lnTo>
                        <a:lnTo>
                          <a:pt x="215" y="569"/>
                        </a:lnTo>
                        <a:lnTo>
                          <a:pt x="215" y="567"/>
                        </a:lnTo>
                        <a:lnTo>
                          <a:pt x="213" y="567"/>
                        </a:lnTo>
                        <a:lnTo>
                          <a:pt x="213" y="565"/>
                        </a:lnTo>
                        <a:lnTo>
                          <a:pt x="212" y="563"/>
                        </a:lnTo>
                        <a:lnTo>
                          <a:pt x="212" y="561"/>
                        </a:lnTo>
                        <a:lnTo>
                          <a:pt x="212" y="559"/>
                        </a:lnTo>
                        <a:lnTo>
                          <a:pt x="213" y="559"/>
                        </a:lnTo>
                        <a:lnTo>
                          <a:pt x="213" y="557"/>
                        </a:lnTo>
                        <a:lnTo>
                          <a:pt x="213" y="555"/>
                        </a:lnTo>
                        <a:lnTo>
                          <a:pt x="212" y="555"/>
                        </a:lnTo>
                        <a:lnTo>
                          <a:pt x="212" y="557"/>
                        </a:lnTo>
                        <a:lnTo>
                          <a:pt x="212" y="555"/>
                        </a:lnTo>
                        <a:lnTo>
                          <a:pt x="210" y="555"/>
                        </a:lnTo>
                        <a:lnTo>
                          <a:pt x="208" y="554"/>
                        </a:lnTo>
                        <a:lnTo>
                          <a:pt x="206" y="554"/>
                        </a:lnTo>
                        <a:lnTo>
                          <a:pt x="206" y="552"/>
                        </a:lnTo>
                        <a:lnTo>
                          <a:pt x="208" y="552"/>
                        </a:lnTo>
                        <a:lnTo>
                          <a:pt x="206" y="552"/>
                        </a:lnTo>
                        <a:lnTo>
                          <a:pt x="206" y="550"/>
                        </a:lnTo>
                        <a:lnTo>
                          <a:pt x="204" y="550"/>
                        </a:lnTo>
                        <a:lnTo>
                          <a:pt x="204" y="548"/>
                        </a:lnTo>
                        <a:lnTo>
                          <a:pt x="204" y="546"/>
                        </a:lnTo>
                        <a:lnTo>
                          <a:pt x="206" y="546"/>
                        </a:lnTo>
                        <a:lnTo>
                          <a:pt x="204" y="546"/>
                        </a:lnTo>
                        <a:lnTo>
                          <a:pt x="204" y="544"/>
                        </a:lnTo>
                        <a:lnTo>
                          <a:pt x="202" y="544"/>
                        </a:lnTo>
                        <a:lnTo>
                          <a:pt x="202" y="542"/>
                        </a:lnTo>
                        <a:lnTo>
                          <a:pt x="202" y="540"/>
                        </a:lnTo>
                        <a:lnTo>
                          <a:pt x="202" y="538"/>
                        </a:lnTo>
                        <a:lnTo>
                          <a:pt x="204" y="538"/>
                        </a:lnTo>
                        <a:lnTo>
                          <a:pt x="202" y="538"/>
                        </a:lnTo>
                        <a:lnTo>
                          <a:pt x="204" y="538"/>
                        </a:lnTo>
                        <a:lnTo>
                          <a:pt x="204" y="536"/>
                        </a:lnTo>
                        <a:lnTo>
                          <a:pt x="206" y="536"/>
                        </a:lnTo>
                        <a:lnTo>
                          <a:pt x="208" y="536"/>
                        </a:lnTo>
                        <a:lnTo>
                          <a:pt x="208" y="534"/>
                        </a:lnTo>
                        <a:lnTo>
                          <a:pt x="210" y="534"/>
                        </a:lnTo>
                        <a:lnTo>
                          <a:pt x="210" y="532"/>
                        </a:lnTo>
                        <a:lnTo>
                          <a:pt x="212" y="532"/>
                        </a:lnTo>
                        <a:lnTo>
                          <a:pt x="212" y="530"/>
                        </a:lnTo>
                        <a:lnTo>
                          <a:pt x="213" y="530"/>
                        </a:lnTo>
                        <a:lnTo>
                          <a:pt x="212" y="530"/>
                        </a:lnTo>
                        <a:lnTo>
                          <a:pt x="212" y="529"/>
                        </a:lnTo>
                        <a:lnTo>
                          <a:pt x="210" y="527"/>
                        </a:lnTo>
                        <a:lnTo>
                          <a:pt x="212" y="527"/>
                        </a:lnTo>
                        <a:lnTo>
                          <a:pt x="212" y="525"/>
                        </a:lnTo>
                        <a:lnTo>
                          <a:pt x="212" y="523"/>
                        </a:lnTo>
                        <a:lnTo>
                          <a:pt x="212" y="521"/>
                        </a:lnTo>
                        <a:lnTo>
                          <a:pt x="212" y="519"/>
                        </a:lnTo>
                        <a:lnTo>
                          <a:pt x="212" y="517"/>
                        </a:lnTo>
                        <a:lnTo>
                          <a:pt x="212" y="515"/>
                        </a:lnTo>
                        <a:lnTo>
                          <a:pt x="210" y="515"/>
                        </a:lnTo>
                        <a:lnTo>
                          <a:pt x="210" y="513"/>
                        </a:lnTo>
                        <a:lnTo>
                          <a:pt x="208" y="513"/>
                        </a:lnTo>
                        <a:lnTo>
                          <a:pt x="208" y="511"/>
                        </a:lnTo>
                        <a:lnTo>
                          <a:pt x="206" y="509"/>
                        </a:lnTo>
                        <a:lnTo>
                          <a:pt x="204" y="509"/>
                        </a:lnTo>
                        <a:lnTo>
                          <a:pt x="204" y="507"/>
                        </a:lnTo>
                        <a:lnTo>
                          <a:pt x="202" y="507"/>
                        </a:lnTo>
                        <a:lnTo>
                          <a:pt x="202" y="505"/>
                        </a:lnTo>
                        <a:lnTo>
                          <a:pt x="200" y="505"/>
                        </a:lnTo>
                        <a:lnTo>
                          <a:pt x="200" y="504"/>
                        </a:lnTo>
                        <a:lnTo>
                          <a:pt x="202" y="504"/>
                        </a:lnTo>
                        <a:lnTo>
                          <a:pt x="200" y="504"/>
                        </a:lnTo>
                        <a:lnTo>
                          <a:pt x="200" y="502"/>
                        </a:lnTo>
                        <a:lnTo>
                          <a:pt x="198" y="502"/>
                        </a:lnTo>
                        <a:lnTo>
                          <a:pt x="198" y="500"/>
                        </a:lnTo>
                        <a:lnTo>
                          <a:pt x="196" y="500"/>
                        </a:lnTo>
                        <a:lnTo>
                          <a:pt x="196" y="498"/>
                        </a:lnTo>
                        <a:lnTo>
                          <a:pt x="196" y="496"/>
                        </a:lnTo>
                        <a:lnTo>
                          <a:pt x="194" y="496"/>
                        </a:lnTo>
                        <a:lnTo>
                          <a:pt x="194" y="494"/>
                        </a:lnTo>
                        <a:lnTo>
                          <a:pt x="194" y="492"/>
                        </a:lnTo>
                        <a:lnTo>
                          <a:pt x="194" y="490"/>
                        </a:lnTo>
                        <a:lnTo>
                          <a:pt x="196" y="490"/>
                        </a:lnTo>
                        <a:lnTo>
                          <a:pt x="196" y="488"/>
                        </a:lnTo>
                        <a:lnTo>
                          <a:pt x="196" y="486"/>
                        </a:lnTo>
                        <a:lnTo>
                          <a:pt x="196" y="484"/>
                        </a:lnTo>
                        <a:lnTo>
                          <a:pt x="196" y="482"/>
                        </a:lnTo>
                        <a:lnTo>
                          <a:pt x="194" y="484"/>
                        </a:lnTo>
                        <a:lnTo>
                          <a:pt x="194" y="482"/>
                        </a:lnTo>
                        <a:lnTo>
                          <a:pt x="192" y="482"/>
                        </a:lnTo>
                        <a:lnTo>
                          <a:pt x="192" y="481"/>
                        </a:lnTo>
                        <a:lnTo>
                          <a:pt x="190" y="481"/>
                        </a:lnTo>
                        <a:lnTo>
                          <a:pt x="189" y="481"/>
                        </a:lnTo>
                        <a:lnTo>
                          <a:pt x="187" y="479"/>
                        </a:lnTo>
                        <a:lnTo>
                          <a:pt x="187" y="477"/>
                        </a:lnTo>
                        <a:lnTo>
                          <a:pt x="185" y="477"/>
                        </a:lnTo>
                        <a:lnTo>
                          <a:pt x="185" y="475"/>
                        </a:lnTo>
                        <a:lnTo>
                          <a:pt x="183" y="475"/>
                        </a:lnTo>
                        <a:lnTo>
                          <a:pt x="181" y="473"/>
                        </a:lnTo>
                        <a:lnTo>
                          <a:pt x="179" y="473"/>
                        </a:lnTo>
                        <a:lnTo>
                          <a:pt x="177" y="473"/>
                        </a:lnTo>
                        <a:lnTo>
                          <a:pt x="177" y="471"/>
                        </a:lnTo>
                        <a:lnTo>
                          <a:pt x="175" y="471"/>
                        </a:lnTo>
                        <a:lnTo>
                          <a:pt x="175" y="469"/>
                        </a:lnTo>
                        <a:lnTo>
                          <a:pt x="175" y="467"/>
                        </a:lnTo>
                        <a:lnTo>
                          <a:pt x="175" y="465"/>
                        </a:lnTo>
                        <a:lnTo>
                          <a:pt x="173" y="465"/>
                        </a:lnTo>
                        <a:lnTo>
                          <a:pt x="173" y="463"/>
                        </a:lnTo>
                        <a:lnTo>
                          <a:pt x="173" y="461"/>
                        </a:lnTo>
                        <a:lnTo>
                          <a:pt x="173" y="459"/>
                        </a:lnTo>
                        <a:lnTo>
                          <a:pt x="173" y="457"/>
                        </a:lnTo>
                        <a:lnTo>
                          <a:pt x="173" y="456"/>
                        </a:lnTo>
                        <a:lnTo>
                          <a:pt x="171" y="456"/>
                        </a:lnTo>
                        <a:lnTo>
                          <a:pt x="171" y="454"/>
                        </a:lnTo>
                        <a:lnTo>
                          <a:pt x="171" y="452"/>
                        </a:lnTo>
                        <a:lnTo>
                          <a:pt x="173" y="452"/>
                        </a:lnTo>
                        <a:lnTo>
                          <a:pt x="173" y="450"/>
                        </a:lnTo>
                        <a:lnTo>
                          <a:pt x="175" y="450"/>
                        </a:lnTo>
                        <a:lnTo>
                          <a:pt x="175" y="448"/>
                        </a:lnTo>
                        <a:lnTo>
                          <a:pt x="173" y="448"/>
                        </a:lnTo>
                        <a:lnTo>
                          <a:pt x="173" y="446"/>
                        </a:lnTo>
                        <a:lnTo>
                          <a:pt x="171" y="446"/>
                        </a:lnTo>
                        <a:lnTo>
                          <a:pt x="169" y="446"/>
                        </a:lnTo>
                        <a:lnTo>
                          <a:pt x="169" y="448"/>
                        </a:lnTo>
                        <a:lnTo>
                          <a:pt x="169" y="446"/>
                        </a:lnTo>
                        <a:lnTo>
                          <a:pt x="167" y="446"/>
                        </a:lnTo>
                        <a:lnTo>
                          <a:pt x="165" y="446"/>
                        </a:lnTo>
                        <a:lnTo>
                          <a:pt x="164" y="446"/>
                        </a:lnTo>
                        <a:lnTo>
                          <a:pt x="162" y="446"/>
                        </a:lnTo>
                        <a:lnTo>
                          <a:pt x="160" y="446"/>
                        </a:lnTo>
                        <a:lnTo>
                          <a:pt x="158" y="446"/>
                        </a:lnTo>
                        <a:lnTo>
                          <a:pt x="158" y="448"/>
                        </a:lnTo>
                        <a:lnTo>
                          <a:pt x="158" y="450"/>
                        </a:lnTo>
                        <a:lnTo>
                          <a:pt x="156" y="450"/>
                        </a:lnTo>
                        <a:lnTo>
                          <a:pt x="154" y="450"/>
                        </a:lnTo>
                        <a:lnTo>
                          <a:pt x="152" y="450"/>
                        </a:lnTo>
                        <a:lnTo>
                          <a:pt x="150" y="450"/>
                        </a:lnTo>
                        <a:lnTo>
                          <a:pt x="148" y="450"/>
                        </a:lnTo>
                        <a:lnTo>
                          <a:pt x="146" y="450"/>
                        </a:lnTo>
                        <a:lnTo>
                          <a:pt x="144" y="450"/>
                        </a:lnTo>
                        <a:lnTo>
                          <a:pt x="144" y="448"/>
                        </a:lnTo>
                        <a:lnTo>
                          <a:pt x="142" y="448"/>
                        </a:lnTo>
                        <a:lnTo>
                          <a:pt x="142" y="446"/>
                        </a:lnTo>
                        <a:lnTo>
                          <a:pt x="142" y="448"/>
                        </a:lnTo>
                        <a:lnTo>
                          <a:pt x="141" y="448"/>
                        </a:lnTo>
                        <a:lnTo>
                          <a:pt x="139" y="448"/>
                        </a:lnTo>
                        <a:lnTo>
                          <a:pt x="139" y="450"/>
                        </a:lnTo>
                        <a:lnTo>
                          <a:pt x="137" y="450"/>
                        </a:lnTo>
                        <a:lnTo>
                          <a:pt x="135" y="450"/>
                        </a:lnTo>
                        <a:lnTo>
                          <a:pt x="135" y="448"/>
                        </a:lnTo>
                        <a:lnTo>
                          <a:pt x="133" y="448"/>
                        </a:lnTo>
                        <a:lnTo>
                          <a:pt x="131" y="448"/>
                        </a:lnTo>
                        <a:lnTo>
                          <a:pt x="129" y="448"/>
                        </a:lnTo>
                        <a:lnTo>
                          <a:pt x="129" y="446"/>
                        </a:lnTo>
                        <a:lnTo>
                          <a:pt x="127" y="446"/>
                        </a:lnTo>
                        <a:lnTo>
                          <a:pt x="125" y="446"/>
                        </a:lnTo>
                        <a:lnTo>
                          <a:pt x="125" y="444"/>
                        </a:lnTo>
                        <a:lnTo>
                          <a:pt x="125" y="446"/>
                        </a:lnTo>
                        <a:lnTo>
                          <a:pt x="123" y="446"/>
                        </a:lnTo>
                        <a:lnTo>
                          <a:pt x="121" y="446"/>
                        </a:lnTo>
                        <a:lnTo>
                          <a:pt x="119" y="446"/>
                        </a:lnTo>
                        <a:lnTo>
                          <a:pt x="117" y="446"/>
                        </a:lnTo>
                        <a:lnTo>
                          <a:pt x="117" y="444"/>
                        </a:lnTo>
                        <a:lnTo>
                          <a:pt x="116" y="444"/>
                        </a:lnTo>
                        <a:lnTo>
                          <a:pt x="114" y="444"/>
                        </a:lnTo>
                        <a:lnTo>
                          <a:pt x="114" y="446"/>
                        </a:lnTo>
                        <a:lnTo>
                          <a:pt x="112" y="444"/>
                        </a:lnTo>
                        <a:lnTo>
                          <a:pt x="110" y="444"/>
                        </a:lnTo>
                        <a:lnTo>
                          <a:pt x="110" y="442"/>
                        </a:lnTo>
                        <a:lnTo>
                          <a:pt x="110" y="444"/>
                        </a:lnTo>
                        <a:lnTo>
                          <a:pt x="108" y="444"/>
                        </a:lnTo>
                        <a:lnTo>
                          <a:pt x="108" y="446"/>
                        </a:lnTo>
                        <a:lnTo>
                          <a:pt x="106" y="446"/>
                        </a:lnTo>
                        <a:lnTo>
                          <a:pt x="106" y="448"/>
                        </a:lnTo>
                        <a:lnTo>
                          <a:pt x="104" y="448"/>
                        </a:lnTo>
                        <a:lnTo>
                          <a:pt x="106" y="448"/>
                        </a:lnTo>
                        <a:lnTo>
                          <a:pt x="104" y="448"/>
                        </a:lnTo>
                        <a:lnTo>
                          <a:pt x="104" y="450"/>
                        </a:lnTo>
                        <a:lnTo>
                          <a:pt x="104" y="452"/>
                        </a:lnTo>
                        <a:lnTo>
                          <a:pt x="102" y="452"/>
                        </a:lnTo>
                        <a:lnTo>
                          <a:pt x="102" y="454"/>
                        </a:lnTo>
                        <a:lnTo>
                          <a:pt x="100" y="454"/>
                        </a:lnTo>
                        <a:lnTo>
                          <a:pt x="100" y="456"/>
                        </a:lnTo>
                        <a:lnTo>
                          <a:pt x="100" y="457"/>
                        </a:lnTo>
                        <a:lnTo>
                          <a:pt x="100" y="459"/>
                        </a:lnTo>
                        <a:lnTo>
                          <a:pt x="102" y="459"/>
                        </a:lnTo>
                        <a:lnTo>
                          <a:pt x="102" y="461"/>
                        </a:lnTo>
                        <a:lnTo>
                          <a:pt x="102" y="463"/>
                        </a:lnTo>
                        <a:lnTo>
                          <a:pt x="102" y="465"/>
                        </a:lnTo>
                        <a:lnTo>
                          <a:pt x="102" y="467"/>
                        </a:lnTo>
                        <a:lnTo>
                          <a:pt x="102" y="469"/>
                        </a:lnTo>
                        <a:lnTo>
                          <a:pt x="100" y="469"/>
                        </a:lnTo>
                        <a:lnTo>
                          <a:pt x="100" y="471"/>
                        </a:lnTo>
                        <a:lnTo>
                          <a:pt x="98" y="471"/>
                        </a:lnTo>
                        <a:lnTo>
                          <a:pt x="98" y="469"/>
                        </a:lnTo>
                        <a:lnTo>
                          <a:pt x="96" y="469"/>
                        </a:lnTo>
                        <a:lnTo>
                          <a:pt x="96" y="467"/>
                        </a:lnTo>
                        <a:lnTo>
                          <a:pt x="94" y="469"/>
                        </a:lnTo>
                        <a:lnTo>
                          <a:pt x="94" y="467"/>
                        </a:lnTo>
                        <a:lnTo>
                          <a:pt x="94" y="465"/>
                        </a:lnTo>
                        <a:lnTo>
                          <a:pt x="93" y="465"/>
                        </a:lnTo>
                        <a:lnTo>
                          <a:pt x="91" y="465"/>
                        </a:lnTo>
                        <a:lnTo>
                          <a:pt x="91" y="467"/>
                        </a:lnTo>
                        <a:lnTo>
                          <a:pt x="91" y="465"/>
                        </a:lnTo>
                        <a:lnTo>
                          <a:pt x="89" y="465"/>
                        </a:lnTo>
                        <a:lnTo>
                          <a:pt x="87" y="465"/>
                        </a:lnTo>
                        <a:lnTo>
                          <a:pt x="87" y="467"/>
                        </a:lnTo>
                        <a:lnTo>
                          <a:pt x="85" y="467"/>
                        </a:lnTo>
                        <a:lnTo>
                          <a:pt x="85" y="465"/>
                        </a:lnTo>
                        <a:lnTo>
                          <a:pt x="83" y="465"/>
                        </a:lnTo>
                        <a:lnTo>
                          <a:pt x="81" y="465"/>
                        </a:lnTo>
                        <a:lnTo>
                          <a:pt x="81" y="467"/>
                        </a:lnTo>
                        <a:lnTo>
                          <a:pt x="79" y="467"/>
                        </a:lnTo>
                        <a:lnTo>
                          <a:pt x="77" y="467"/>
                        </a:lnTo>
                        <a:lnTo>
                          <a:pt x="75" y="467"/>
                        </a:lnTo>
                        <a:lnTo>
                          <a:pt x="73" y="467"/>
                        </a:lnTo>
                        <a:lnTo>
                          <a:pt x="71" y="467"/>
                        </a:lnTo>
                        <a:lnTo>
                          <a:pt x="71" y="465"/>
                        </a:lnTo>
                        <a:lnTo>
                          <a:pt x="69" y="465"/>
                        </a:lnTo>
                        <a:lnTo>
                          <a:pt x="71" y="465"/>
                        </a:lnTo>
                        <a:lnTo>
                          <a:pt x="71" y="463"/>
                        </a:lnTo>
                        <a:lnTo>
                          <a:pt x="69" y="463"/>
                        </a:lnTo>
                        <a:lnTo>
                          <a:pt x="69" y="461"/>
                        </a:lnTo>
                        <a:lnTo>
                          <a:pt x="68" y="461"/>
                        </a:lnTo>
                        <a:lnTo>
                          <a:pt x="68" y="459"/>
                        </a:lnTo>
                        <a:lnTo>
                          <a:pt x="66" y="457"/>
                        </a:lnTo>
                        <a:lnTo>
                          <a:pt x="64" y="457"/>
                        </a:lnTo>
                        <a:lnTo>
                          <a:pt x="62" y="457"/>
                        </a:lnTo>
                        <a:lnTo>
                          <a:pt x="62" y="459"/>
                        </a:lnTo>
                        <a:lnTo>
                          <a:pt x="64" y="459"/>
                        </a:lnTo>
                        <a:lnTo>
                          <a:pt x="64" y="461"/>
                        </a:lnTo>
                        <a:lnTo>
                          <a:pt x="62" y="461"/>
                        </a:lnTo>
                        <a:lnTo>
                          <a:pt x="60" y="461"/>
                        </a:lnTo>
                        <a:lnTo>
                          <a:pt x="58" y="461"/>
                        </a:lnTo>
                        <a:lnTo>
                          <a:pt x="58" y="459"/>
                        </a:lnTo>
                        <a:lnTo>
                          <a:pt x="56" y="459"/>
                        </a:lnTo>
                        <a:lnTo>
                          <a:pt x="56" y="461"/>
                        </a:lnTo>
                        <a:lnTo>
                          <a:pt x="56" y="459"/>
                        </a:lnTo>
                        <a:lnTo>
                          <a:pt x="54" y="461"/>
                        </a:lnTo>
                        <a:lnTo>
                          <a:pt x="54" y="459"/>
                        </a:lnTo>
                        <a:lnTo>
                          <a:pt x="52" y="459"/>
                        </a:lnTo>
                        <a:lnTo>
                          <a:pt x="52" y="457"/>
                        </a:lnTo>
                        <a:lnTo>
                          <a:pt x="52" y="459"/>
                        </a:lnTo>
                        <a:lnTo>
                          <a:pt x="50" y="459"/>
                        </a:lnTo>
                        <a:lnTo>
                          <a:pt x="48" y="459"/>
                        </a:lnTo>
                        <a:lnTo>
                          <a:pt x="46" y="459"/>
                        </a:lnTo>
                        <a:lnTo>
                          <a:pt x="46" y="457"/>
                        </a:lnTo>
                        <a:lnTo>
                          <a:pt x="46" y="459"/>
                        </a:lnTo>
                        <a:lnTo>
                          <a:pt x="45" y="459"/>
                        </a:lnTo>
                        <a:lnTo>
                          <a:pt x="45" y="457"/>
                        </a:lnTo>
                        <a:lnTo>
                          <a:pt x="43" y="457"/>
                        </a:lnTo>
                        <a:lnTo>
                          <a:pt x="43" y="456"/>
                        </a:lnTo>
                        <a:lnTo>
                          <a:pt x="41" y="456"/>
                        </a:lnTo>
                        <a:lnTo>
                          <a:pt x="39" y="456"/>
                        </a:lnTo>
                        <a:lnTo>
                          <a:pt x="39" y="454"/>
                        </a:lnTo>
                        <a:lnTo>
                          <a:pt x="37" y="454"/>
                        </a:lnTo>
                        <a:lnTo>
                          <a:pt x="35" y="454"/>
                        </a:lnTo>
                        <a:lnTo>
                          <a:pt x="35" y="452"/>
                        </a:lnTo>
                        <a:lnTo>
                          <a:pt x="35" y="454"/>
                        </a:lnTo>
                        <a:lnTo>
                          <a:pt x="33" y="454"/>
                        </a:lnTo>
                        <a:lnTo>
                          <a:pt x="33" y="452"/>
                        </a:lnTo>
                        <a:lnTo>
                          <a:pt x="33" y="450"/>
                        </a:lnTo>
                        <a:lnTo>
                          <a:pt x="33" y="448"/>
                        </a:lnTo>
                        <a:lnTo>
                          <a:pt x="31" y="448"/>
                        </a:lnTo>
                        <a:lnTo>
                          <a:pt x="31" y="446"/>
                        </a:lnTo>
                        <a:lnTo>
                          <a:pt x="31" y="448"/>
                        </a:lnTo>
                        <a:lnTo>
                          <a:pt x="29" y="448"/>
                        </a:lnTo>
                        <a:lnTo>
                          <a:pt x="29" y="446"/>
                        </a:lnTo>
                        <a:lnTo>
                          <a:pt x="31" y="446"/>
                        </a:lnTo>
                        <a:lnTo>
                          <a:pt x="31" y="444"/>
                        </a:lnTo>
                        <a:lnTo>
                          <a:pt x="31" y="442"/>
                        </a:lnTo>
                        <a:lnTo>
                          <a:pt x="31" y="440"/>
                        </a:lnTo>
                        <a:lnTo>
                          <a:pt x="31" y="442"/>
                        </a:lnTo>
                        <a:lnTo>
                          <a:pt x="29" y="442"/>
                        </a:lnTo>
                        <a:lnTo>
                          <a:pt x="29" y="440"/>
                        </a:lnTo>
                        <a:lnTo>
                          <a:pt x="27" y="440"/>
                        </a:lnTo>
                        <a:lnTo>
                          <a:pt x="29" y="440"/>
                        </a:lnTo>
                        <a:lnTo>
                          <a:pt x="27" y="440"/>
                        </a:lnTo>
                        <a:lnTo>
                          <a:pt x="27" y="438"/>
                        </a:lnTo>
                        <a:lnTo>
                          <a:pt x="25" y="438"/>
                        </a:lnTo>
                        <a:lnTo>
                          <a:pt x="25" y="436"/>
                        </a:lnTo>
                        <a:lnTo>
                          <a:pt x="27" y="436"/>
                        </a:lnTo>
                        <a:lnTo>
                          <a:pt x="25" y="436"/>
                        </a:lnTo>
                        <a:lnTo>
                          <a:pt x="25" y="434"/>
                        </a:lnTo>
                        <a:lnTo>
                          <a:pt x="25" y="436"/>
                        </a:lnTo>
                        <a:lnTo>
                          <a:pt x="23" y="436"/>
                        </a:lnTo>
                        <a:lnTo>
                          <a:pt x="23" y="434"/>
                        </a:lnTo>
                        <a:lnTo>
                          <a:pt x="21" y="434"/>
                        </a:lnTo>
                        <a:lnTo>
                          <a:pt x="21" y="433"/>
                        </a:lnTo>
                        <a:lnTo>
                          <a:pt x="20" y="433"/>
                        </a:lnTo>
                        <a:lnTo>
                          <a:pt x="21" y="433"/>
                        </a:lnTo>
                        <a:lnTo>
                          <a:pt x="21" y="431"/>
                        </a:lnTo>
                        <a:lnTo>
                          <a:pt x="23" y="431"/>
                        </a:lnTo>
                        <a:lnTo>
                          <a:pt x="23" y="429"/>
                        </a:lnTo>
                        <a:lnTo>
                          <a:pt x="21" y="429"/>
                        </a:lnTo>
                        <a:lnTo>
                          <a:pt x="21" y="427"/>
                        </a:lnTo>
                        <a:lnTo>
                          <a:pt x="21" y="425"/>
                        </a:lnTo>
                        <a:lnTo>
                          <a:pt x="20" y="425"/>
                        </a:lnTo>
                        <a:lnTo>
                          <a:pt x="20" y="423"/>
                        </a:lnTo>
                        <a:lnTo>
                          <a:pt x="18" y="423"/>
                        </a:lnTo>
                        <a:lnTo>
                          <a:pt x="18" y="421"/>
                        </a:lnTo>
                        <a:lnTo>
                          <a:pt x="16" y="419"/>
                        </a:lnTo>
                        <a:lnTo>
                          <a:pt x="14" y="419"/>
                        </a:lnTo>
                        <a:lnTo>
                          <a:pt x="12" y="419"/>
                        </a:lnTo>
                        <a:lnTo>
                          <a:pt x="10" y="419"/>
                        </a:lnTo>
                        <a:lnTo>
                          <a:pt x="8" y="419"/>
                        </a:lnTo>
                        <a:lnTo>
                          <a:pt x="8" y="417"/>
                        </a:lnTo>
                        <a:lnTo>
                          <a:pt x="6" y="417"/>
                        </a:lnTo>
                        <a:lnTo>
                          <a:pt x="4" y="417"/>
                        </a:lnTo>
                        <a:lnTo>
                          <a:pt x="4" y="415"/>
                        </a:lnTo>
                        <a:lnTo>
                          <a:pt x="2" y="415"/>
                        </a:lnTo>
                        <a:lnTo>
                          <a:pt x="0" y="415"/>
                        </a:lnTo>
                        <a:lnTo>
                          <a:pt x="0" y="413"/>
                        </a:lnTo>
                        <a:close/>
                      </a:path>
                    </a:pathLst>
                  </a:custGeom>
                  <a:solidFill>
                    <a:srgbClr val="D4E9ED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63" name="Freeform 4858">
                    <a:extLst>
                      <a:ext uri="{FF2B5EF4-FFF2-40B4-BE49-F238E27FC236}">
                        <a16:creationId xmlns:a16="http://schemas.microsoft.com/office/drawing/2014/main" id="{1E49A49B-BDB2-9E94-A3D0-8AD2910999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1181"/>
                    <a:ext cx="868" cy="924"/>
                  </a:xfrm>
                  <a:custGeom>
                    <a:avLst/>
                    <a:gdLst>
                      <a:gd name="T0" fmla="*/ 85 w 868"/>
                      <a:gd name="T1" fmla="*/ 513 h 924"/>
                      <a:gd name="T2" fmla="*/ 148 w 868"/>
                      <a:gd name="T3" fmla="*/ 507 h 924"/>
                      <a:gd name="T4" fmla="*/ 173 w 868"/>
                      <a:gd name="T5" fmla="*/ 467 h 924"/>
                      <a:gd name="T6" fmla="*/ 140 w 868"/>
                      <a:gd name="T7" fmla="*/ 419 h 924"/>
                      <a:gd name="T8" fmla="*/ 102 w 868"/>
                      <a:gd name="T9" fmla="*/ 376 h 924"/>
                      <a:gd name="T10" fmla="*/ 31 w 868"/>
                      <a:gd name="T11" fmla="*/ 319 h 924"/>
                      <a:gd name="T12" fmla="*/ 18 w 868"/>
                      <a:gd name="T13" fmla="*/ 275 h 924"/>
                      <a:gd name="T14" fmla="*/ 48 w 868"/>
                      <a:gd name="T15" fmla="*/ 196 h 924"/>
                      <a:gd name="T16" fmla="*/ 62 w 868"/>
                      <a:gd name="T17" fmla="*/ 186 h 924"/>
                      <a:gd name="T18" fmla="*/ 60 w 868"/>
                      <a:gd name="T19" fmla="*/ 207 h 924"/>
                      <a:gd name="T20" fmla="*/ 75 w 868"/>
                      <a:gd name="T21" fmla="*/ 215 h 924"/>
                      <a:gd name="T22" fmla="*/ 60 w 868"/>
                      <a:gd name="T23" fmla="*/ 223 h 924"/>
                      <a:gd name="T24" fmla="*/ 102 w 868"/>
                      <a:gd name="T25" fmla="*/ 255 h 924"/>
                      <a:gd name="T26" fmla="*/ 104 w 868"/>
                      <a:gd name="T27" fmla="*/ 202 h 924"/>
                      <a:gd name="T28" fmla="*/ 92 w 868"/>
                      <a:gd name="T29" fmla="*/ 123 h 924"/>
                      <a:gd name="T30" fmla="*/ 60 w 868"/>
                      <a:gd name="T31" fmla="*/ 94 h 924"/>
                      <a:gd name="T32" fmla="*/ 119 w 868"/>
                      <a:gd name="T33" fmla="*/ 59 h 924"/>
                      <a:gd name="T34" fmla="*/ 173 w 868"/>
                      <a:gd name="T35" fmla="*/ 17 h 924"/>
                      <a:gd name="T36" fmla="*/ 198 w 868"/>
                      <a:gd name="T37" fmla="*/ 38 h 924"/>
                      <a:gd name="T38" fmla="*/ 238 w 868"/>
                      <a:gd name="T39" fmla="*/ 75 h 924"/>
                      <a:gd name="T40" fmla="*/ 252 w 868"/>
                      <a:gd name="T41" fmla="*/ 131 h 924"/>
                      <a:gd name="T42" fmla="*/ 213 w 868"/>
                      <a:gd name="T43" fmla="*/ 180 h 924"/>
                      <a:gd name="T44" fmla="*/ 192 w 868"/>
                      <a:gd name="T45" fmla="*/ 255 h 924"/>
                      <a:gd name="T46" fmla="*/ 169 w 868"/>
                      <a:gd name="T47" fmla="*/ 330 h 924"/>
                      <a:gd name="T48" fmla="*/ 188 w 868"/>
                      <a:gd name="T49" fmla="*/ 403 h 924"/>
                      <a:gd name="T50" fmla="*/ 361 w 868"/>
                      <a:gd name="T51" fmla="*/ 365 h 924"/>
                      <a:gd name="T52" fmla="*/ 426 w 868"/>
                      <a:gd name="T53" fmla="*/ 317 h 924"/>
                      <a:gd name="T54" fmla="*/ 474 w 868"/>
                      <a:gd name="T55" fmla="*/ 271 h 924"/>
                      <a:gd name="T56" fmla="*/ 513 w 868"/>
                      <a:gd name="T57" fmla="*/ 217 h 924"/>
                      <a:gd name="T58" fmla="*/ 576 w 868"/>
                      <a:gd name="T59" fmla="*/ 215 h 924"/>
                      <a:gd name="T60" fmla="*/ 620 w 868"/>
                      <a:gd name="T61" fmla="*/ 192 h 924"/>
                      <a:gd name="T62" fmla="*/ 659 w 868"/>
                      <a:gd name="T63" fmla="*/ 223 h 924"/>
                      <a:gd name="T64" fmla="*/ 693 w 868"/>
                      <a:gd name="T65" fmla="*/ 288 h 924"/>
                      <a:gd name="T66" fmla="*/ 678 w 868"/>
                      <a:gd name="T67" fmla="*/ 386 h 924"/>
                      <a:gd name="T68" fmla="*/ 722 w 868"/>
                      <a:gd name="T69" fmla="*/ 386 h 924"/>
                      <a:gd name="T70" fmla="*/ 726 w 868"/>
                      <a:gd name="T71" fmla="*/ 413 h 924"/>
                      <a:gd name="T72" fmla="*/ 730 w 868"/>
                      <a:gd name="T73" fmla="*/ 459 h 924"/>
                      <a:gd name="T74" fmla="*/ 757 w 868"/>
                      <a:gd name="T75" fmla="*/ 501 h 924"/>
                      <a:gd name="T76" fmla="*/ 807 w 868"/>
                      <a:gd name="T77" fmla="*/ 467 h 924"/>
                      <a:gd name="T78" fmla="*/ 862 w 868"/>
                      <a:gd name="T79" fmla="*/ 482 h 924"/>
                      <a:gd name="T80" fmla="*/ 812 w 868"/>
                      <a:gd name="T81" fmla="*/ 545 h 924"/>
                      <a:gd name="T82" fmla="*/ 762 w 868"/>
                      <a:gd name="T83" fmla="*/ 593 h 924"/>
                      <a:gd name="T84" fmla="*/ 728 w 868"/>
                      <a:gd name="T85" fmla="*/ 637 h 924"/>
                      <a:gd name="T86" fmla="*/ 691 w 868"/>
                      <a:gd name="T87" fmla="*/ 699 h 924"/>
                      <a:gd name="T88" fmla="*/ 682 w 868"/>
                      <a:gd name="T89" fmla="*/ 758 h 924"/>
                      <a:gd name="T90" fmla="*/ 661 w 868"/>
                      <a:gd name="T91" fmla="*/ 824 h 924"/>
                      <a:gd name="T92" fmla="*/ 617 w 868"/>
                      <a:gd name="T93" fmla="*/ 847 h 924"/>
                      <a:gd name="T94" fmla="*/ 557 w 868"/>
                      <a:gd name="T95" fmla="*/ 858 h 924"/>
                      <a:gd name="T96" fmla="*/ 513 w 868"/>
                      <a:gd name="T97" fmla="*/ 901 h 924"/>
                      <a:gd name="T98" fmla="*/ 478 w 868"/>
                      <a:gd name="T99" fmla="*/ 889 h 924"/>
                      <a:gd name="T100" fmla="*/ 440 w 868"/>
                      <a:gd name="T101" fmla="*/ 858 h 924"/>
                      <a:gd name="T102" fmla="*/ 411 w 868"/>
                      <a:gd name="T103" fmla="*/ 862 h 924"/>
                      <a:gd name="T104" fmla="*/ 384 w 868"/>
                      <a:gd name="T105" fmla="*/ 897 h 924"/>
                      <a:gd name="T106" fmla="*/ 323 w 868"/>
                      <a:gd name="T107" fmla="*/ 906 h 924"/>
                      <a:gd name="T108" fmla="*/ 275 w 868"/>
                      <a:gd name="T109" fmla="*/ 847 h 924"/>
                      <a:gd name="T110" fmla="*/ 286 w 868"/>
                      <a:gd name="T111" fmla="*/ 783 h 924"/>
                      <a:gd name="T112" fmla="*/ 248 w 868"/>
                      <a:gd name="T113" fmla="*/ 735 h 924"/>
                      <a:gd name="T114" fmla="*/ 140 w 868"/>
                      <a:gd name="T115" fmla="*/ 720 h 924"/>
                      <a:gd name="T116" fmla="*/ 102 w 868"/>
                      <a:gd name="T117" fmla="*/ 703 h 924"/>
                      <a:gd name="T118" fmla="*/ 92 w 868"/>
                      <a:gd name="T119" fmla="*/ 655 h 924"/>
                      <a:gd name="T120" fmla="*/ 79 w 868"/>
                      <a:gd name="T121" fmla="*/ 630 h 924"/>
                      <a:gd name="T122" fmla="*/ 56 w 868"/>
                      <a:gd name="T123" fmla="*/ 593 h 924"/>
                      <a:gd name="T124" fmla="*/ 50 w 868"/>
                      <a:gd name="T125" fmla="*/ 551 h 92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68" h="924">
                        <a:moveTo>
                          <a:pt x="62" y="547"/>
                        </a:moveTo>
                        <a:lnTo>
                          <a:pt x="62" y="545"/>
                        </a:lnTo>
                        <a:lnTo>
                          <a:pt x="64" y="545"/>
                        </a:lnTo>
                        <a:lnTo>
                          <a:pt x="66" y="545"/>
                        </a:lnTo>
                        <a:lnTo>
                          <a:pt x="66" y="543"/>
                        </a:lnTo>
                        <a:lnTo>
                          <a:pt x="67" y="543"/>
                        </a:lnTo>
                        <a:lnTo>
                          <a:pt x="67" y="541"/>
                        </a:lnTo>
                        <a:lnTo>
                          <a:pt x="69" y="541"/>
                        </a:lnTo>
                        <a:lnTo>
                          <a:pt x="69" y="543"/>
                        </a:lnTo>
                        <a:lnTo>
                          <a:pt x="71" y="543"/>
                        </a:lnTo>
                        <a:lnTo>
                          <a:pt x="73" y="543"/>
                        </a:lnTo>
                        <a:lnTo>
                          <a:pt x="73" y="545"/>
                        </a:lnTo>
                        <a:lnTo>
                          <a:pt x="75" y="545"/>
                        </a:lnTo>
                        <a:lnTo>
                          <a:pt x="75" y="547"/>
                        </a:lnTo>
                        <a:lnTo>
                          <a:pt x="77" y="547"/>
                        </a:lnTo>
                        <a:lnTo>
                          <a:pt x="79" y="547"/>
                        </a:lnTo>
                        <a:lnTo>
                          <a:pt x="79" y="545"/>
                        </a:lnTo>
                        <a:lnTo>
                          <a:pt x="81" y="545"/>
                        </a:lnTo>
                        <a:lnTo>
                          <a:pt x="83" y="545"/>
                        </a:lnTo>
                        <a:lnTo>
                          <a:pt x="83" y="543"/>
                        </a:lnTo>
                        <a:lnTo>
                          <a:pt x="81" y="541"/>
                        </a:lnTo>
                        <a:lnTo>
                          <a:pt x="79" y="541"/>
                        </a:lnTo>
                        <a:lnTo>
                          <a:pt x="79" y="540"/>
                        </a:lnTo>
                        <a:lnTo>
                          <a:pt x="81" y="540"/>
                        </a:lnTo>
                        <a:lnTo>
                          <a:pt x="83" y="540"/>
                        </a:lnTo>
                        <a:lnTo>
                          <a:pt x="85" y="540"/>
                        </a:lnTo>
                        <a:lnTo>
                          <a:pt x="87" y="540"/>
                        </a:lnTo>
                        <a:lnTo>
                          <a:pt x="89" y="540"/>
                        </a:lnTo>
                        <a:lnTo>
                          <a:pt x="89" y="538"/>
                        </a:lnTo>
                        <a:lnTo>
                          <a:pt x="90" y="538"/>
                        </a:lnTo>
                        <a:lnTo>
                          <a:pt x="90" y="536"/>
                        </a:lnTo>
                        <a:lnTo>
                          <a:pt x="89" y="536"/>
                        </a:lnTo>
                        <a:lnTo>
                          <a:pt x="90" y="536"/>
                        </a:lnTo>
                        <a:lnTo>
                          <a:pt x="90" y="534"/>
                        </a:lnTo>
                        <a:lnTo>
                          <a:pt x="90" y="532"/>
                        </a:lnTo>
                        <a:lnTo>
                          <a:pt x="90" y="530"/>
                        </a:lnTo>
                        <a:lnTo>
                          <a:pt x="90" y="528"/>
                        </a:lnTo>
                        <a:lnTo>
                          <a:pt x="89" y="528"/>
                        </a:lnTo>
                        <a:lnTo>
                          <a:pt x="89" y="526"/>
                        </a:lnTo>
                        <a:lnTo>
                          <a:pt x="89" y="524"/>
                        </a:lnTo>
                        <a:lnTo>
                          <a:pt x="89" y="522"/>
                        </a:lnTo>
                        <a:lnTo>
                          <a:pt x="89" y="520"/>
                        </a:lnTo>
                        <a:lnTo>
                          <a:pt x="89" y="518"/>
                        </a:lnTo>
                        <a:lnTo>
                          <a:pt x="89" y="516"/>
                        </a:lnTo>
                        <a:lnTo>
                          <a:pt x="89" y="515"/>
                        </a:lnTo>
                        <a:lnTo>
                          <a:pt x="87" y="515"/>
                        </a:lnTo>
                        <a:lnTo>
                          <a:pt x="87" y="516"/>
                        </a:lnTo>
                        <a:lnTo>
                          <a:pt x="87" y="515"/>
                        </a:lnTo>
                        <a:lnTo>
                          <a:pt x="85" y="515"/>
                        </a:lnTo>
                        <a:lnTo>
                          <a:pt x="85" y="513"/>
                        </a:lnTo>
                        <a:lnTo>
                          <a:pt x="85" y="511"/>
                        </a:lnTo>
                        <a:lnTo>
                          <a:pt x="83" y="511"/>
                        </a:lnTo>
                        <a:lnTo>
                          <a:pt x="83" y="513"/>
                        </a:lnTo>
                        <a:lnTo>
                          <a:pt x="83" y="515"/>
                        </a:lnTo>
                        <a:lnTo>
                          <a:pt x="81" y="515"/>
                        </a:lnTo>
                        <a:lnTo>
                          <a:pt x="81" y="513"/>
                        </a:lnTo>
                        <a:lnTo>
                          <a:pt x="81" y="511"/>
                        </a:lnTo>
                        <a:lnTo>
                          <a:pt x="83" y="511"/>
                        </a:lnTo>
                        <a:lnTo>
                          <a:pt x="83" y="509"/>
                        </a:lnTo>
                        <a:lnTo>
                          <a:pt x="81" y="509"/>
                        </a:lnTo>
                        <a:lnTo>
                          <a:pt x="79" y="509"/>
                        </a:lnTo>
                        <a:lnTo>
                          <a:pt x="81" y="509"/>
                        </a:lnTo>
                        <a:lnTo>
                          <a:pt x="81" y="507"/>
                        </a:lnTo>
                        <a:lnTo>
                          <a:pt x="79" y="505"/>
                        </a:lnTo>
                        <a:lnTo>
                          <a:pt x="81" y="505"/>
                        </a:lnTo>
                        <a:lnTo>
                          <a:pt x="83" y="505"/>
                        </a:lnTo>
                        <a:lnTo>
                          <a:pt x="85" y="505"/>
                        </a:lnTo>
                        <a:lnTo>
                          <a:pt x="87" y="505"/>
                        </a:lnTo>
                        <a:lnTo>
                          <a:pt x="87" y="503"/>
                        </a:lnTo>
                        <a:lnTo>
                          <a:pt x="89" y="503"/>
                        </a:lnTo>
                        <a:lnTo>
                          <a:pt x="114" y="495"/>
                        </a:lnTo>
                        <a:lnTo>
                          <a:pt x="117" y="497"/>
                        </a:lnTo>
                        <a:lnTo>
                          <a:pt x="119" y="497"/>
                        </a:lnTo>
                        <a:lnTo>
                          <a:pt x="121" y="497"/>
                        </a:lnTo>
                        <a:lnTo>
                          <a:pt x="121" y="495"/>
                        </a:lnTo>
                        <a:lnTo>
                          <a:pt x="123" y="495"/>
                        </a:lnTo>
                        <a:lnTo>
                          <a:pt x="123" y="497"/>
                        </a:lnTo>
                        <a:lnTo>
                          <a:pt x="125" y="497"/>
                        </a:lnTo>
                        <a:lnTo>
                          <a:pt x="127" y="497"/>
                        </a:lnTo>
                        <a:lnTo>
                          <a:pt x="127" y="499"/>
                        </a:lnTo>
                        <a:lnTo>
                          <a:pt x="129" y="499"/>
                        </a:lnTo>
                        <a:lnTo>
                          <a:pt x="129" y="501"/>
                        </a:lnTo>
                        <a:lnTo>
                          <a:pt x="131" y="501"/>
                        </a:lnTo>
                        <a:lnTo>
                          <a:pt x="131" y="499"/>
                        </a:lnTo>
                        <a:lnTo>
                          <a:pt x="133" y="499"/>
                        </a:lnTo>
                        <a:lnTo>
                          <a:pt x="135" y="499"/>
                        </a:lnTo>
                        <a:lnTo>
                          <a:pt x="137" y="499"/>
                        </a:lnTo>
                        <a:lnTo>
                          <a:pt x="138" y="499"/>
                        </a:lnTo>
                        <a:lnTo>
                          <a:pt x="140" y="499"/>
                        </a:lnTo>
                        <a:lnTo>
                          <a:pt x="140" y="501"/>
                        </a:lnTo>
                        <a:lnTo>
                          <a:pt x="142" y="501"/>
                        </a:lnTo>
                        <a:lnTo>
                          <a:pt x="142" y="503"/>
                        </a:lnTo>
                        <a:lnTo>
                          <a:pt x="142" y="501"/>
                        </a:lnTo>
                        <a:lnTo>
                          <a:pt x="144" y="499"/>
                        </a:lnTo>
                        <a:lnTo>
                          <a:pt x="144" y="501"/>
                        </a:lnTo>
                        <a:lnTo>
                          <a:pt x="146" y="501"/>
                        </a:lnTo>
                        <a:lnTo>
                          <a:pt x="146" y="503"/>
                        </a:lnTo>
                        <a:lnTo>
                          <a:pt x="146" y="505"/>
                        </a:lnTo>
                        <a:lnTo>
                          <a:pt x="146" y="507"/>
                        </a:lnTo>
                        <a:lnTo>
                          <a:pt x="148" y="507"/>
                        </a:lnTo>
                        <a:lnTo>
                          <a:pt x="150" y="507"/>
                        </a:lnTo>
                        <a:lnTo>
                          <a:pt x="150" y="509"/>
                        </a:lnTo>
                        <a:lnTo>
                          <a:pt x="150" y="507"/>
                        </a:lnTo>
                        <a:lnTo>
                          <a:pt x="152" y="507"/>
                        </a:lnTo>
                        <a:lnTo>
                          <a:pt x="152" y="505"/>
                        </a:lnTo>
                        <a:lnTo>
                          <a:pt x="154" y="505"/>
                        </a:lnTo>
                        <a:lnTo>
                          <a:pt x="156" y="505"/>
                        </a:lnTo>
                        <a:lnTo>
                          <a:pt x="156" y="503"/>
                        </a:lnTo>
                        <a:lnTo>
                          <a:pt x="156" y="501"/>
                        </a:lnTo>
                        <a:lnTo>
                          <a:pt x="158" y="501"/>
                        </a:lnTo>
                        <a:lnTo>
                          <a:pt x="158" y="499"/>
                        </a:lnTo>
                        <a:lnTo>
                          <a:pt x="160" y="499"/>
                        </a:lnTo>
                        <a:lnTo>
                          <a:pt x="160" y="501"/>
                        </a:lnTo>
                        <a:lnTo>
                          <a:pt x="158" y="501"/>
                        </a:lnTo>
                        <a:lnTo>
                          <a:pt x="160" y="501"/>
                        </a:lnTo>
                        <a:lnTo>
                          <a:pt x="162" y="501"/>
                        </a:lnTo>
                        <a:lnTo>
                          <a:pt x="162" y="499"/>
                        </a:lnTo>
                        <a:lnTo>
                          <a:pt x="162" y="497"/>
                        </a:lnTo>
                        <a:lnTo>
                          <a:pt x="162" y="499"/>
                        </a:lnTo>
                        <a:lnTo>
                          <a:pt x="162" y="497"/>
                        </a:lnTo>
                        <a:lnTo>
                          <a:pt x="162" y="495"/>
                        </a:lnTo>
                        <a:lnTo>
                          <a:pt x="162" y="493"/>
                        </a:lnTo>
                        <a:lnTo>
                          <a:pt x="160" y="493"/>
                        </a:lnTo>
                        <a:lnTo>
                          <a:pt x="160" y="492"/>
                        </a:lnTo>
                        <a:lnTo>
                          <a:pt x="160" y="490"/>
                        </a:lnTo>
                        <a:lnTo>
                          <a:pt x="162" y="488"/>
                        </a:lnTo>
                        <a:lnTo>
                          <a:pt x="162" y="486"/>
                        </a:lnTo>
                        <a:lnTo>
                          <a:pt x="160" y="486"/>
                        </a:lnTo>
                        <a:lnTo>
                          <a:pt x="160" y="484"/>
                        </a:lnTo>
                        <a:lnTo>
                          <a:pt x="160" y="482"/>
                        </a:lnTo>
                        <a:lnTo>
                          <a:pt x="162" y="482"/>
                        </a:lnTo>
                        <a:lnTo>
                          <a:pt x="162" y="480"/>
                        </a:lnTo>
                        <a:lnTo>
                          <a:pt x="162" y="478"/>
                        </a:lnTo>
                        <a:lnTo>
                          <a:pt x="162" y="476"/>
                        </a:lnTo>
                        <a:lnTo>
                          <a:pt x="163" y="476"/>
                        </a:lnTo>
                        <a:lnTo>
                          <a:pt x="163" y="474"/>
                        </a:lnTo>
                        <a:lnTo>
                          <a:pt x="165" y="474"/>
                        </a:lnTo>
                        <a:lnTo>
                          <a:pt x="165" y="472"/>
                        </a:lnTo>
                        <a:lnTo>
                          <a:pt x="167" y="472"/>
                        </a:lnTo>
                        <a:lnTo>
                          <a:pt x="167" y="470"/>
                        </a:lnTo>
                        <a:lnTo>
                          <a:pt x="167" y="468"/>
                        </a:lnTo>
                        <a:lnTo>
                          <a:pt x="167" y="467"/>
                        </a:lnTo>
                        <a:lnTo>
                          <a:pt x="167" y="465"/>
                        </a:lnTo>
                        <a:lnTo>
                          <a:pt x="167" y="467"/>
                        </a:lnTo>
                        <a:lnTo>
                          <a:pt x="169" y="467"/>
                        </a:lnTo>
                        <a:lnTo>
                          <a:pt x="171" y="467"/>
                        </a:lnTo>
                        <a:lnTo>
                          <a:pt x="171" y="468"/>
                        </a:lnTo>
                        <a:lnTo>
                          <a:pt x="173" y="467"/>
                        </a:lnTo>
                        <a:lnTo>
                          <a:pt x="173" y="468"/>
                        </a:lnTo>
                        <a:lnTo>
                          <a:pt x="173" y="467"/>
                        </a:lnTo>
                        <a:lnTo>
                          <a:pt x="175" y="467"/>
                        </a:lnTo>
                        <a:lnTo>
                          <a:pt x="173" y="467"/>
                        </a:lnTo>
                        <a:lnTo>
                          <a:pt x="173" y="465"/>
                        </a:lnTo>
                        <a:lnTo>
                          <a:pt x="173" y="463"/>
                        </a:lnTo>
                        <a:lnTo>
                          <a:pt x="171" y="463"/>
                        </a:lnTo>
                        <a:lnTo>
                          <a:pt x="171" y="461"/>
                        </a:lnTo>
                        <a:lnTo>
                          <a:pt x="169" y="461"/>
                        </a:lnTo>
                        <a:lnTo>
                          <a:pt x="169" y="459"/>
                        </a:lnTo>
                        <a:lnTo>
                          <a:pt x="169" y="457"/>
                        </a:lnTo>
                        <a:lnTo>
                          <a:pt x="167" y="457"/>
                        </a:lnTo>
                        <a:lnTo>
                          <a:pt x="167" y="455"/>
                        </a:lnTo>
                        <a:lnTo>
                          <a:pt x="169" y="455"/>
                        </a:lnTo>
                        <a:lnTo>
                          <a:pt x="167" y="455"/>
                        </a:lnTo>
                        <a:lnTo>
                          <a:pt x="167" y="453"/>
                        </a:lnTo>
                        <a:lnTo>
                          <a:pt x="167" y="451"/>
                        </a:lnTo>
                        <a:lnTo>
                          <a:pt x="169" y="451"/>
                        </a:lnTo>
                        <a:lnTo>
                          <a:pt x="167" y="451"/>
                        </a:lnTo>
                        <a:lnTo>
                          <a:pt x="167" y="449"/>
                        </a:lnTo>
                        <a:lnTo>
                          <a:pt x="165" y="449"/>
                        </a:lnTo>
                        <a:lnTo>
                          <a:pt x="165" y="447"/>
                        </a:lnTo>
                        <a:lnTo>
                          <a:pt x="165" y="445"/>
                        </a:lnTo>
                        <a:lnTo>
                          <a:pt x="165" y="444"/>
                        </a:lnTo>
                        <a:lnTo>
                          <a:pt x="163" y="442"/>
                        </a:lnTo>
                        <a:lnTo>
                          <a:pt x="163" y="440"/>
                        </a:lnTo>
                        <a:lnTo>
                          <a:pt x="162" y="440"/>
                        </a:lnTo>
                        <a:lnTo>
                          <a:pt x="162" y="438"/>
                        </a:lnTo>
                        <a:lnTo>
                          <a:pt x="162" y="436"/>
                        </a:lnTo>
                        <a:lnTo>
                          <a:pt x="160" y="436"/>
                        </a:lnTo>
                        <a:lnTo>
                          <a:pt x="160" y="434"/>
                        </a:lnTo>
                        <a:lnTo>
                          <a:pt x="158" y="434"/>
                        </a:lnTo>
                        <a:lnTo>
                          <a:pt x="158" y="432"/>
                        </a:lnTo>
                        <a:lnTo>
                          <a:pt x="156" y="432"/>
                        </a:lnTo>
                        <a:lnTo>
                          <a:pt x="154" y="432"/>
                        </a:lnTo>
                        <a:lnTo>
                          <a:pt x="154" y="430"/>
                        </a:lnTo>
                        <a:lnTo>
                          <a:pt x="152" y="430"/>
                        </a:lnTo>
                        <a:lnTo>
                          <a:pt x="152" y="428"/>
                        </a:lnTo>
                        <a:lnTo>
                          <a:pt x="150" y="428"/>
                        </a:lnTo>
                        <a:lnTo>
                          <a:pt x="150" y="426"/>
                        </a:lnTo>
                        <a:lnTo>
                          <a:pt x="150" y="424"/>
                        </a:lnTo>
                        <a:lnTo>
                          <a:pt x="148" y="422"/>
                        </a:lnTo>
                        <a:lnTo>
                          <a:pt x="148" y="420"/>
                        </a:lnTo>
                        <a:lnTo>
                          <a:pt x="146" y="420"/>
                        </a:lnTo>
                        <a:lnTo>
                          <a:pt x="146" y="422"/>
                        </a:lnTo>
                        <a:lnTo>
                          <a:pt x="144" y="422"/>
                        </a:lnTo>
                        <a:lnTo>
                          <a:pt x="144" y="420"/>
                        </a:lnTo>
                        <a:lnTo>
                          <a:pt x="144" y="422"/>
                        </a:lnTo>
                        <a:lnTo>
                          <a:pt x="144" y="420"/>
                        </a:lnTo>
                        <a:lnTo>
                          <a:pt x="142" y="420"/>
                        </a:lnTo>
                        <a:lnTo>
                          <a:pt x="140" y="420"/>
                        </a:lnTo>
                        <a:lnTo>
                          <a:pt x="140" y="419"/>
                        </a:lnTo>
                        <a:lnTo>
                          <a:pt x="138" y="419"/>
                        </a:lnTo>
                        <a:lnTo>
                          <a:pt x="137" y="419"/>
                        </a:lnTo>
                        <a:lnTo>
                          <a:pt x="135" y="419"/>
                        </a:lnTo>
                        <a:lnTo>
                          <a:pt x="135" y="417"/>
                        </a:lnTo>
                        <a:lnTo>
                          <a:pt x="133" y="417"/>
                        </a:lnTo>
                        <a:lnTo>
                          <a:pt x="133" y="419"/>
                        </a:lnTo>
                        <a:lnTo>
                          <a:pt x="131" y="419"/>
                        </a:lnTo>
                        <a:lnTo>
                          <a:pt x="131" y="417"/>
                        </a:lnTo>
                        <a:lnTo>
                          <a:pt x="129" y="417"/>
                        </a:lnTo>
                        <a:lnTo>
                          <a:pt x="127" y="417"/>
                        </a:lnTo>
                        <a:lnTo>
                          <a:pt x="125" y="417"/>
                        </a:lnTo>
                        <a:lnTo>
                          <a:pt x="125" y="419"/>
                        </a:lnTo>
                        <a:lnTo>
                          <a:pt x="123" y="419"/>
                        </a:lnTo>
                        <a:lnTo>
                          <a:pt x="123" y="420"/>
                        </a:lnTo>
                        <a:lnTo>
                          <a:pt x="121" y="420"/>
                        </a:lnTo>
                        <a:lnTo>
                          <a:pt x="121" y="419"/>
                        </a:lnTo>
                        <a:lnTo>
                          <a:pt x="121" y="417"/>
                        </a:lnTo>
                        <a:lnTo>
                          <a:pt x="119" y="417"/>
                        </a:lnTo>
                        <a:lnTo>
                          <a:pt x="117" y="417"/>
                        </a:lnTo>
                        <a:lnTo>
                          <a:pt x="117" y="415"/>
                        </a:lnTo>
                        <a:lnTo>
                          <a:pt x="115" y="415"/>
                        </a:lnTo>
                        <a:lnTo>
                          <a:pt x="115" y="417"/>
                        </a:lnTo>
                        <a:lnTo>
                          <a:pt x="114" y="417"/>
                        </a:lnTo>
                        <a:lnTo>
                          <a:pt x="114" y="419"/>
                        </a:lnTo>
                        <a:lnTo>
                          <a:pt x="112" y="419"/>
                        </a:lnTo>
                        <a:lnTo>
                          <a:pt x="112" y="417"/>
                        </a:lnTo>
                        <a:lnTo>
                          <a:pt x="112" y="415"/>
                        </a:lnTo>
                        <a:lnTo>
                          <a:pt x="110" y="415"/>
                        </a:lnTo>
                        <a:lnTo>
                          <a:pt x="110" y="413"/>
                        </a:lnTo>
                        <a:lnTo>
                          <a:pt x="108" y="413"/>
                        </a:lnTo>
                        <a:lnTo>
                          <a:pt x="108" y="415"/>
                        </a:lnTo>
                        <a:lnTo>
                          <a:pt x="106" y="415"/>
                        </a:lnTo>
                        <a:lnTo>
                          <a:pt x="106" y="413"/>
                        </a:lnTo>
                        <a:lnTo>
                          <a:pt x="108" y="413"/>
                        </a:lnTo>
                        <a:lnTo>
                          <a:pt x="108" y="411"/>
                        </a:lnTo>
                        <a:lnTo>
                          <a:pt x="108" y="409"/>
                        </a:lnTo>
                        <a:lnTo>
                          <a:pt x="106" y="409"/>
                        </a:lnTo>
                        <a:lnTo>
                          <a:pt x="104" y="409"/>
                        </a:lnTo>
                        <a:lnTo>
                          <a:pt x="104" y="407"/>
                        </a:lnTo>
                        <a:lnTo>
                          <a:pt x="104" y="405"/>
                        </a:lnTo>
                        <a:lnTo>
                          <a:pt x="102" y="401"/>
                        </a:lnTo>
                        <a:lnTo>
                          <a:pt x="102" y="395"/>
                        </a:lnTo>
                        <a:lnTo>
                          <a:pt x="102" y="394"/>
                        </a:lnTo>
                        <a:lnTo>
                          <a:pt x="102" y="392"/>
                        </a:lnTo>
                        <a:lnTo>
                          <a:pt x="102" y="386"/>
                        </a:lnTo>
                        <a:lnTo>
                          <a:pt x="102" y="384"/>
                        </a:lnTo>
                        <a:lnTo>
                          <a:pt x="100" y="382"/>
                        </a:lnTo>
                        <a:lnTo>
                          <a:pt x="100" y="380"/>
                        </a:lnTo>
                        <a:lnTo>
                          <a:pt x="102" y="378"/>
                        </a:lnTo>
                        <a:lnTo>
                          <a:pt x="102" y="376"/>
                        </a:lnTo>
                        <a:lnTo>
                          <a:pt x="100" y="372"/>
                        </a:lnTo>
                        <a:lnTo>
                          <a:pt x="100" y="371"/>
                        </a:lnTo>
                        <a:lnTo>
                          <a:pt x="100" y="369"/>
                        </a:lnTo>
                        <a:lnTo>
                          <a:pt x="98" y="367"/>
                        </a:lnTo>
                        <a:lnTo>
                          <a:pt x="92" y="355"/>
                        </a:lnTo>
                        <a:lnTo>
                          <a:pt x="92" y="353"/>
                        </a:lnTo>
                        <a:lnTo>
                          <a:pt x="90" y="351"/>
                        </a:lnTo>
                        <a:lnTo>
                          <a:pt x="89" y="349"/>
                        </a:lnTo>
                        <a:lnTo>
                          <a:pt x="89" y="347"/>
                        </a:lnTo>
                        <a:lnTo>
                          <a:pt x="87" y="347"/>
                        </a:lnTo>
                        <a:lnTo>
                          <a:pt x="85" y="347"/>
                        </a:lnTo>
                        <a:lnTo>
                          <a:pt x="85" y="346"/>
                        </a:lnTo>
                        <a:lnTo>
                          <a:pt x="83" y="346"/>
                        </a:lnTo>
                        <a:lnTo>
                          <a:pt x="81" y="346"/>
                        </a:lnTo>
                        <a:lnTo>
                          <a:pt x="79" y="346"/>
                        </a:lnTo>
                        <a:lnTo>
                          <a:pt x="75" y="346"/>
                        </a:lnTo>
                        <a:lnTo>
                          <a:pt x="73" y="346"/>
                        </a:lnTo>
                        <a:lnTo>
                          <a:pt x="71" y="346"/>
                        </a:lnTo>
                        <a:lnTo>
                          <a:pt x="69" y="346"/>
                        </a:lnTo>
                        <a:lnTo>
                          <a:pt x="67" y="346"/>
                        </a:lnTo>
                        <a:lnTo>
                          <a:pt x="64" y="346"/>
                        </a:lnTo>
                        <a:lnTo>
                          <a:pt x="62" y="346"/>
                        </a:lnTo>
                        <a:lnTo>
                          <a:pt x="60" y="346"/>
                        </a:lnTo>
                        <a:lnTo>
                          <a:pt x="58" y="346"/>
                        </a:lnTo>
                        <a:lnTo>
                          <a:pt x="56" y="344"/>
                        </a:lnTo>
                        <a:lnTo>
                          <a:pt x="56" y="342"/>
                        </a:lnTo>
                        <a:lnTo>
                          <a:pt x="52" y="340"/>
                        </a:lnTo>
                        <a:lnTo>
                          <a:pt x="52" y="338"/>
                        </a:lnTo>
                        <a:lnTo>
                          <a:pt x="50" y="338"/>
                        </a:lnTo>
                        <a:lnTo>
                          <a:pt x="48" y="338"/>
                        </a:lnTo>
                        <a:lnTo>
                          <a:pt x="44" y="340"/>
                        </a:lnTo>
                        <a:lnTo>
                          <a:pt x="42" y="340"/>
                        </a:lnTo>
                        <a:lnTo>
                          <a:pt x="41" y="342"/>
                        </a:lnTo>
                        <a:lnTo>
                          <a:pt x="39" y="342"/>
                        </a:lnTo>
                        <a:lnTo>
                          <a:pt x="37" y="340"/>
                        </a:lnTo>
                        <a:lnTo>
                          <a:pt x="35" y="338"/>
                        </a:lnTo>
                        <a:lnTo>
                          <a:pt x="35" y="336"/>
                        </a:lnTo>
                        <a:lnTo>
                          <a:pt x="35" y="334"/>
                        </a:lnTo>
                        <a:lnTo>
                          <a:pt x="35" y="332"/>
                        </a:lnTo>
                        <a:lnTo>
                          <a:pt x="37" y="332"/>
                        </a:lnTo>
                        <a:lnTo>
                          <a:pt x="37" y="330"/>
                        </a:lnTo>
                        <a:lnTo>
                          <a:pt x="37" y="328"/>
                        </a:lnTo>
                        <a:lnTo>
                          <a:pt x="37" y="326"/>
                        </a:lnTo>
                        <a:lnTo>
                          <a:pt x="35" y="326"/>
                        </a:lnTo>
                        <a:lnTo>
                          <a:pt x="35" y="324"/>
                        </a:lnTo>
                        <a:lnTo>
                          <a:pt x="35" y="323"/>
                        </a:lnTo>
                        <a:lnTo>
                          <a:pt x="33" y="323"/>
                        </a:lnTo>
                        <a:lnTo>
                          <a:pt x="33" y="321"/>
                        </a:lnTo>
                        <a:lnTo>
                          <a:pt x="31" y="321"/>
                        </a:lnTo>
                        <a:lnTo>
                          <a:pt x="31" y="319"/>
                        </a:lnTo>
                        <a:lnTo>
                          <a:pt x="29" y="319"/>
                        </a:lnTo>
                        <a:lnTo>
                          <a:pt x="27" y="317"/>
                        </a:lnTo>
                        <a:lnTo>
                          <a:pt x="25" y="317"/>
                        </a:lnTo>
                        <a:lnTo>
                          <a:pt x="25" y="315"/>
                        </a:lnTo>
                        <a:lnTo>
                          <a:pt x="23" y="315"/>
                        </a:lnTo>
                        <a:lnTo>
                          <a:pt x="23" y="313"/>
                        </a:lnTo>
                        <a:lnTo>
                          <a:pt x="21" y="313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19" y="307"/>
                        </a:lnTo>
                        <a:lnTo>
                          <a:pt x="19" y="305"/>
                        </a:lnTo>
                        <a:lnTo>
                          <a:pt x="19" y="303"/>
                        </a:lnTo>
                        <a:lnTo>
                          <a:pt x="18" y="303"/>
                        </a:lnTo>
                        <a:lnTo>
                          <a:pt x="16" y="303"/>
                        </a:lnTo>
                        <a:lnTo>
                          <a:pt x="14" y="303"/>
                        </a:lnTo>
                        <a:lnTo>
                          <a:pt x="12" y="303"/>
                        </a:lnTo>
                        <a:lnTo>
                          <a:pt x="12" y="301"/>
                        </a:lnTo>
                        <a:lnTo>
                          <a:pt x="10" y="301"/>
                        </a:lnTo>
                        <a:lnTo>
                          <a:pt x="8" y="301"/>
                        </a:lnTo>
                        <a:lnTo>
                          <a:pt x="6" y="301"/>
                        </a:lnTo>
                        <a:lnTo>
                          <a:pt x="4" y="301"/>
                        </a:lnTo>
                        <a:lnTo>
                          <a:pt x="2" y="299"/>
                        </a:lnTo>
                        <a:lnTo>
                          <a:pt x="0" y="299"/>
                        </a:lnTo>
                        <a:lnTo>
                          <a:pt x="0" y="298"/>
                        </a:lnTo>
                        <a:lnTo>
                          <a:pt x="0" y="296"/>
                        </a:lnTo>
                        <a:lnTo>
                          <a:pt x="0" y="294"/>
                        </a:lnTo>
                        <a:lnTo>
                          <a:pt x="2" y="294"/>
                        </a:lnTo>
                        <a:lnTo>
                          <a:pt x="4" y="294"/>
                        </a:lnTo>
                        <a:lnTo>
                          <a:pt x="6" y="294"/>
                        </a:lnTo>
                        <a:lnTo>
                          <a:pt x="6" y="292"/>
                        </a:lnTo>
                        <a:lnTo>
                          <a:pt x="4" y="292"/>
                        </a:lnTo>
                        <a:lnTo>
                          <a:pt x="4" y="290"/>
                        </a:lnTo>
                        <a:lnTo>
                          <a:pt x="2" y="290"/>
                        </a:lnTo>
                        <a:lnTo>
                          <a:pt x="2" y="288"/>
                        </a:lnTo>
                        <a:lnTo>
                          <a:pt x="2" y="286"/>
                        </a:lnTo>
                        <a:lnTo>
                          <a:pt x="2" y="284"/>
                        </a:lnTo>
                        <a:lnTo>
                          <a:pt x="2" y="282"/>
                        </a:lnTo>
                        <a:lnTo>
                          <a:pt x="2" y="280"/>
                        </a:lnTo>
                        <a:lnTo>
                          <a:pt x="4" y="278"/>
                        </a:lnTo>
                        <a:lnTo>
                          <a:pt x="4" y="280"/>
                        </a:lnTo>
                        <a:lnTo>
                          <a:pt x="6" y="280"/>
                        </a:lnTo>
                        <a:lnTo>
                          <a:pt x="8" y="280"/>
                        </a:lnTo>
                        <a:lnTo>
                          <a:pt x="8" y="282"/>
                        </a:lnTo>
                        <a:lnTo>
                          <a:pt x="10" y="282"/>
                        </a:lnTo>
                        <a:lnTo>
                          <a:pt x="12" y="280"/>
                        </a:lnTo>
                        <a:lnTo>
                          <a:pt x="14" y="278"/>
                        </a:lnTo>
                        <a:lnTo>
                          <a:pt x="14" y="276"/>
                        </a:lnTo>
                        <a:lnTo>
                          <a:pt x="16" y="276"/>
                        </a:lnTo>
                        <a:lnTo>
                          <a:pt x="16" y="275"/>
                        </a:lnTo>
                        <a:lnTo>
                          <a:pt x="18" y="275"/>
                        </a:lnTo>
                        <a:lnTo>
                          <a:pt x="19" y="275"/>
                        </a:lnTo>
                        <a:lnTo>
                          <a:pt x="21" y="273"/>
                        </a:lnTo>
                        <a:lnTo>
                          <a:pt x="23" y="271"/>
                        </a:lnTo>
                        <a:lnTo>
                          <a:pt x="25" y="269"/>
                        </a:lnTo>
                        <a:lnTo>
                          <a:pt x="27" y="269"/>
                        </a:lnTo>
                        <a:lnTo>
                          <a:pt x="27" y="267"/>
                        </a:lnTo>
                        <a:lnTo>
                          <a:pt x="29" y="265"/>
                        </a:lnTo>
                        <a:lnTo>
                          <a:pt x="29" y="263"/>
                        </a:lnTo>
                        <a:lnTo>
                          <a:pt x="29" y="261"/>
                        </a:lnTo>
                        <a:lnTo>
                          <a:pt x="29" y="259"/>
                        </a:lnTo>
                        <a:lnTo>
                          <a:pt x="31" y="257"/>
                        </a:lnTo>
                        <a:lnTo>
                          <a:pt x="33" y="253"/>
                        </a:lnTo>
                        <a:lnTo>
                          <a:pt x="33" y="251"/>
                        </a:lnTo>
                        <a:lnTo>
                          <a:pt x="31" y="250"/>
                        </a:lnTo>
                        <a:lnTo>
                          <a:pt x="31" y="248"/>
                        </a:lnTo>
                        <a:lnTo>
                          <a:pt x="33" y="248"/>
                        </a:lnTo>
                        <a:lnTo>
                          <a:pt x="35" y="248"/>
                        </a:lnTo>
                        <a:lnTo>
                          <a:pt x="37" y="246"/>
                        </a:lnTo>
                        <a:lnTo>
                          <a:pt x="35" y="244"/>
                        </a:lnTo>
                        <a:lnTo>
                          <a:pt x="35" y="242"/>
                        </a:lnTo>
                        <a:lnTo>
                          <a:pt x="35" y="240"/>
                        </a:lnTo>
                        <a:lnTo>
                          <a:pt x="35" y="238"/>
                        </a:lnTo>
                        <a:lnTo>
                          <a:pt x="35" y="236"/>
                        </a:lnTo>
                        <a:lnTo>
                          <a:pt x="35" y="234"/>
                        </a:lnTo>
                        <a:lnTo>
                          <a:pt x="37" y="234"/>
                        </a:lnTo>
                        <a:lnTo>
                          <a:pt x="37" y="232"/>
                        </a:lnTo>
                        <a:lnTo>
                          <a:pt x="37" y="230"/>
                        </a:lnTo>
                        <a:lnTo>
                          <a:pt x="39" y="228"/>
                        </a:lnTo>
                        <a:lnTo>
                          <a:pt x="39" y="227"/>
                        </a:lnTo>
                        <a:lnTo>
                          <a:pt x="41" y="227"/>
                        </a:lnTo>
                        <a:lnTo>
                          <a:pt x="42" y="227"/>
                        </a:lnTo>
                        <a:lnTo>
                          <a:pt x="44" y="227"/>
                        </a:lnTo>
                        <a:lnTo>
                          <a:pt x="46" y="225"/>
                        </a:lnTo>
                        <a:lnTo>
                          <a:pt x="48" y="225"/>
                        </a:lnTo>
                        <a:lnTo>
                          <a:pt x="50" y="223"/>
                        </a:lnTo>
                        <a:lnTo>
                          <a:pt x="50" y="221"/>
                        </a:lnTo>
                        <a:lnTo>
                          <a:pt x="52" y="219"/>
                        </a:lnTo>
                        <a:lnTo>
                          <a:pt x="52" y="217"/>
                        </a:lnTo>
                        <a:lnTo>
                          <a:pt x="52" y="215"/>
                        </a:lnTo>
                        <a:lnTo>
                          <a:pt x="52" y="213"/>
                        </a:lnTo>
                        <a:lnTo>
                          <a:pt x="52" y="211"/>
                        </a:lnTo>
                        <a:lnTo>
                          <a:pt x="50" y="209"/>
                        </a:lnTo>
                        <a:lnTo>
                          <a:pt x="50" y="207"/>
                        </a:lnTo>
                        <a:lnTo>
                          <a:pt x="48" y="207"/>
                        </a:lnTo>
                        <a:lnTo>
                          <a:pt x="48" y="205"/>
                        </a:lnTo>
                        <a:lnTo>
                          <a:pt x="48" y="203"/>
                        </a:lnTo>
                        <a:lnTo>
                          <a:pt x="48" y="202"/>
                        </a:lnTo>
                        <a:lnTo>
                          <a:pt x="48" y="200"/>
                        </a:lnTo>
                        <a:lnTo>
                          <a:pt x="48" y="198"/>
                        </a:lnTo>
                        <a:lnTo>
                          <a:pt x="48" y="196"/>
                        </a:lnTo>
                        <a:lnTo>
                          <a:pt x="48" y="194"/>
                        </a:lnTo>
                        <a:lnTo>
                          <a:pt x="48" y="192"/>
                        </a:lnTo>
                        <a:lnTo>
                          <a:pt x="50" y="190"/>
                        </a:lnTo>
                        <a:lnTo>
                          <a:pt x="48" y="188"/>
                        </a:lnTo>
                        <a:lnTo>
                          <a:pt x="48" y="186"/>
                        </a:lnTo>
                        <a:lnTo>
                          <a:pt x="46" y="184"/>
                        </a:lnTo>
                        <a:lnTo>
                          <a:pt x="44" y="184"/>
                        </a:lnTo>
                        <a:lnTo>
                          <a:pt x="44" y="182"/>
                        </a:lnTo>
                        <a:lnTo>
                          <a:pt x="44" y="180"/>
                        </a:lnTo>
                        <a:lnTo>
                          <a:pt x="44" y="179"/>
                        </a:lnTo>
                        <a:lnTo>
                          <a:pt x="42" y="177"/>
                        </a:lnTo>
                        <a:lnTo>
                          <a:pt x="42" y="175"/>
                        </a:lnTo>
                        <a:lnTo>
                          <a:pt x="42" y="173"/>
                        </a:lnTo>
                        <a:lnTo>
                          <a:pt x="42" y="171"/>
                        </a:lnTo>
                        <a:lnTo>
                          <a:pt x="42" y="169"/>
                        </a:lnTo>
                        <a:lnTo>
                          <a:pt x="42" y="167"/>
                        </a:lnTo>
                        <a:lnTo>
                          <a:pt x="41" y="165"/>
                        </a:lnTo>
                        <a:lnTo>
                          <a:pt x="42" y="165"/>
                        </a:lnTo>
                        <a:lnTo>
                          <a:pt x="44" y="165"/>
                        </a:lnTo>
                        <a:lnTo>
                          <a:pt x="46" y="165"/>
                        </a:lnTo>
                        <a:lnTo>
                          <a:pt x="48" y="165"/>
                        </a:lnTo>
                        <a:lnTo>
                          <a:pt x="50" y="165"/>
                        </a:lnTo>
                        <a:lnTo>
                          <a:pt x="50" y="167"/>
                        </a:lnTo>
                        <a:lnTo>
                          <a:pt x="50" y="169"/>
                        </a:lnTo>
                        <a:lnTo>
                          <a:pt x="48" y="169"/>
                        </a:lnTo>
                        <a:lnTo>
                          <a:pt x="48" y="171"/>
                        </a:lnTo>
                        <a:lnTo>
                          <a:pt x="48" y="173"/>
                        </a:lnTo>
                        <a:lnTo>
                          <a:pt x="48" y="171"/>
                        </a:lnTo>
                        <a:lnTo>
                          <a:pt x="46" y="171"/>
                        </a:lnTo>
                        <a:lnTo>
                          <a:pt x="46" y="173"/>
                        </a:lnTo>
                        <a:lnTo>
                          <a:pt x="46" y="175"/>
                        </a:lnTo>
                        <a:lnTo>
                          <a:pt x="46" y="177"/>
                        </a:lnTo>
                        <a:lnTo>
                          <a:pt x="48" y="177"/>
                        </a:lnTo>
                        <a:lnTo>
                          <a:pt x="48" y="179"/>
                        </a:lnTo>
                        <a:lnTo>
                          <a:pt x="50" y="179"/>
                        </a:lnTo>
                        <a:lnTo>
                          <a:pt x="52" y="179"/>
                        </a:lnTo>
                        <a:lnTo>
                          <a:pt x="54" y="180"/>
                        </a:lnTo>
                        <a:lnTo>
                          <a:pt x="56" y="180"/>
                        </a:lnTo>
                        <a:lnTo>
                          <a:pt x="56" y="182"/>
                        </a:lnTo>
                        <a:lnTo>
                          <a:pt x="54" y="184"/>
                        </a:lnTo>
                        <a:lnTo>
                          <a:pt x="54" y="186"/>
                        </a:lnTo>
                        <a:lnTo>
                          <a:pt x="52" y="188"/>
                        </a:lnTo>
                        <a:lnTo>
                          <a:pt x="54" y="188"/>
                        </a:lnTo>
                        <a:lnTo>
                          <a:pt x="54" y="186"/>
                        </a:lnTo>
                        <a:lnTo>
                          <a:pt x="56" y="184"/>
                        </a:lnTo>
                        <a:lnTo>
                          <a:pt x="56" y="182"/>
                        </a:lnTo>
                        <a:lnTo>
                          <a:pt x="58" y="182"/>
                        </a:lnTo>
                        <a:lnTo>
                          <a:pt x="60" y="182"/>
                        </a:lnTo>
                        <a:lnTo>
                          <a:pt x="60" y="184"/>
                        </a:lnTo>
                        <a:lnTo>
                          <a:pt x="62" y="186"/>
                        </a:lnTo>
                        <a:lnTo>
                          <a:pt x="60" y="188"/>
                        </a:lnTo>
                        <a:lnTo>
                          <a:pt x="58" y="190"/>
                        </a:lnTo>
                        <a:lnTo>
                          <a:pt x="56" y="190"/>
                        </a:lnTo>
                        <a:lnTo>
                          <a:pt x="56" y="188"/>
                        </a:lnTo>
                        <a:lnTo>
                          <a:pt x="54" y="188"/>
                        </a:lnTo>
                        <a:lnTo>
                          <a:pt x="54" y="190"/>
                        </a:lnTo>
                        <a:lnTo>
                          <a:pt x="56" y="190"/>
                        </a:lnTo>
                        <a:lnTo>
                          <a:pt x="56" y="192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2" y="190"/>
                        </a:lnTo>
                        <a:lnTo>
                          <a:pt x="52" y="192"/>
                        </a:lnTo>
                        <a:lnTo>
                          <a:pt x="52" y="190"/>
                        </a:lnTo>
                        <a:lnTo>
                          <a:pt x="52" y="192"/>
                        </a:lnTo>
                        <a:lnTo>
                          <a:pt x="50" y="192"/>
                        </a:lnTo>
                        <a:lnTo>
                          <a:pt x="52" y="192"/>
                        </a:lnTo>
                        <a:lnTo>
                          <a:pt x="50" y="192"/>
                        </a:lnTo>
                        <a:lnTo>
                          <a:pt x="50" y="190"/>
                        </a:lnTo>
                        <a:lnTo>
                          <a:pt x="50" y="192"/>
                        </a:lnTo>
                        <a:lnTo>
                          <a:pt x="50" y="194"/>
                        </a:lnTo>
                        <a:lnTo>
                          <a:pt x="52" y="194"/>
                        </a:lnTo>
                        <a:lnTo>
                          <a:pt x="50" y="194"/>
                        </a:lnTo>
                        <a:lnTo>
                          <a:pt x="50" y="196"/>
                        </a:lnTo>
                        <a:lnTo>
                          <a:pt x="50" y="198"/>
                        </a:lnTo>
                        <a:lnTo>
                          <a:pt x="50" y="200"/>
                        </a:lnTo>
                        <a:lnTo>
                          <a:pt x="48" y="200"/>
                        </a:lnTo>
                        <a:lnTo>
                          <a:pt x="48" y="202"/>
                        </a:lnTo>
                        <a:lnTo>
                          <a:pt x="50" y="202"/>
                        </a:lnTo>
                        <a:lnTo>
                          <a:pt x="50" y="203"/>
                        </a:lnTo>
                        <a:lnTo>
                          <a:pt x="52" y="203"/>
                        </a:lnTo>
                        <a:lnTo>
                          <a:pt x="52" y="205"/>
                        </a:lnTo>
                        <a:lnTo>
                          <a:pt x="54" y="205"/>
                        </a:lnTo>
                        <a:lnTo>
                          <a:pt x="52" y="205"/>
                        </a:lnTo>
                        <a:lnTo>
                          <a:pt x="52" y="207"/>
                        </a:lnTo>
                        <a:lnTo>
                          <a:pt x="54" y="207"/>
                        </a:lnTo>
                        <a:lnTo>
                          <a:pt x="52" y="207"/>
                        </a:lnTo>
                        <a:lnTo>
                          <a:pt x="52" y="209"/>
                        </a:lnTo>
                        <a:lnTo>
                          <a:pt x="52" y="207"/>
                        </a:lnTo>
                        <a:lnTo>
                          <a:pt x="54" y="207"/>
                        </a:lnTo>
                        <a:lnTo>
                          <a:pt x="54" y="209"/>
                        </a:lnTo>
                        <a:lnTo>
                          <a:pt x="52" y="209"/>
                        </a:lnTo>
                        <a:lnTo>
                          <a:pt x="54" y="209"/>
                        </a:lnTo>
                        <a:lnTo>
                          <a:pt x="54" y="211"/>
                        </a:lnTo>
                        <a:lnTo>
                          <a:pt x="56" y="211"/>
                        </a:lnTo>
                        <a:lnTo>
                          <a:pt x="58" y="211"/>
                        </a:lnTo>
                        <a:lnTo>
                          <a:pt x="58" y="209"/>
                        </a:lnTo>
                        <a:lnTo>
                          <a:pt x="60" y="209"/>
                        </a:lnTo>
                        <a:lnTo>
                          <a:pt x="60" y="207"/>
                        </a:lnTo>
                        <a:lnTo>
                          <a:pt x="62" y="207"/>
                        </a:lnTo>
                        <a:lnTo>
                          <a:pt x="64" y="207"/>
                        </a:lnTo>
                        <a:lnTo>
                          <a:pt x="64" y="205"/>
                        </a:lnTo>
                        <a:lnTo>
                          <a:pt x="66" y="205"/>
                        </a:lnTo>
                        <a:lnTo>
                          <a:pt x="66" y="203"/>
                        </a:lnTo>
                        <a:lnTo>
                          <a:pt x="66" y="202"/>
                        </a:lnTo>
                        <a:lnTo>
                          <a:pt x="66" y="200"/>
                        </a:lnTo>
                        <a:lnTo>
                          <a:pt x="64" y="200"/>
                        </a:lnTo>
                        <a:lnTo>
                          <a:pt x="62" y="200"/>
                        </a:lnTo>
                        <a:lnTo>
                          <a:pt x="64" y="200"/>
                        </a:lnTo>
                        <a:lnTo>
                          <a:pt x="66" y="200"/>
                        </a:lnTo>
                        <a:lnTo>
                          <a:pt x="67" y="200"/>
                        </a:lnTo>
                        <a:lnTo>
                          <a:pt x="69" y="200"/>
                        </a:lnTo>
                        <a:lnTo>
                          <a:pt x="71" y="200"/>
                        </a:lnTo>
                        <a:lnTo>
                          <a:pt x="73" y="200"/>
                        </a:lnTo>
                        <a:lnTo>
                          <a:pt x="75" y="200"/>
                        </a:lnTo>
                        <a:lnTo>
                          <a:pt x="75" y="198"/>
                        </a:lnTo>
                        <a:lnTo>
                          <a:pt x="75" y="200"/>
                        </a:lnTo>
                        <a:lnTo>
                          <a:pt x="77" y="200"/>
                        </a:lnTo>
                        <a:lnTo>
                          <a:pt x="79" y="200"/>
                        </a:lnTo>
                        <a:lnTo>
                          <a:pt x="81" y="200"/>
                        </a:lnTo>
                        <a:lnTo>
                          <a:pt x="79" y="200"/>
                        </a:lnTo>
                        <a:lnTo>
                          <a:pt x="79" y="202"/>
                        </a:lnTo>
                        <a:lnTo>
                          <a:pt x="77" y="202"/>
                        </a:lnTo>
                        <a:lnTo>
                          <a:pt x="77" y="203"/>
                        </a:lnTo>
                        <a:lnTo>
                          <a:pt x="75" y="203"/>
                        </a:lnTo>
                        <a:lnTo>
                          <a:pt x="75" y="205"/>
                        </a:lnTo>
                        <a:lnTo>
                          <a:pt x="75" y="207"/>
                        </a:lnTo>
                        <a:lnTo>
                          <a:pt x="73" y="207"/>
                        </a:lnTo>
                        <a:lnTo>
                          <a:pt x="75" y="207"/>
                        </a:lnTo>
                        <a:lnTo>
                          <a:pt x="75" y="209"/>
                        </a:lnTo>
                        <a:lnTo>
                          <a:pt x="75" y="211"/>
                        </a:lnTo>
                        <a:lnTo>
                          <a:pt x="75" y="209"/>
                        </a:lnTo>
                        <a:lnTo>
                          <a:pt x="75" y="211"/>
                        </a:lnTo>
                        <a:lnTo>
                          <a:pt x="77" y="211"/>
                        </a:lnTo>
                        <a:lnTo>
                          <a:pt x="79" y="211"/>
                        </a:lnTo>
                        <a:lnTo>
                          <a:pt x="77" y="211"/>
                        </a:lnTo>
                        <a:lnTo>
                          <a:pt x="79" y="211"/>
                        </a:lnTo>
                        <a:lnTo>
                          <a:pt x="79" y="209"/>
                        </a:lnTo>
                        <a:lnTo>
                          <a:pt x="81" y="209"/>
                        </a:lnTo>
                        <a:lnTo>
                          <a:pt x="81" y="211"/>
                        </a:lnTo>
                        <a:lnTo>
                          <a:pt x="81" y="213"/>
                        </a:lnTo>
                        <a:lnTo>
                          <a:pt x="79" y="213"/>
                        </a:lnTo>
                        <a:lnTo>
                          <a:pt x="77" y="213"/>
                        </a:lnTo>
                        <a:lnTo>
                          <a:pt x="77" y="215"/>
                        </a:lnTo>
                        <a:lnTo>
                          <a:pt x="77" y="213"/>
                        </a:lnTo>
                        <a:lnTo>
                          <a:pt x="75" y="213"/>
                        </a:lnTo>
                        <a:lnTo>
                          <a:pt x="77" y="213"/>
                        </a:lnTo>
                        <a:lnTo>
                          <a:pt x="77" y="215"/>
                        </a:lnTo>
                        <a:lnTo>
                          <a:pt x="75" y="215"/>
                        </a:lnTo>
                        <a:lnTo>
                          <a:pt x="73" y="215"/>
                        </a:lnTo>
                        <a:lnTo>
                          <a:pt x="73" y="217"/>
                        </a:lnTo>
                        <a:lnTo>
                          <a:pt x="73" y="215"/>
                        </a:lnTo>
                        <a:lnTo>
                          <a:pt x="71" y="215"/>
                        </a:lnTo>
                        <a:lnTo>
                          <a:pt x="71" y="217"/>
                        </a:lnTo>
                        <a:lnTo>
                          <a:pt x="69" y="217"/>
                        </a:lnTo>
                        <a:lnTo>
                          <a:pt x="71" y="217"/>
                        </a:lnTo>
                        <a:lnTo>
                          <a:pt x="71" y="219"/>
                        </a:lnTo>
                        <a:lnTo>
                          <a:pt x="73" y="219"/>
                        </a:lnTo>
                        <a:lnTo>
                          <a:pt x="75" y="219"/>
                        </a:lnTo>
                        <a:lnTo>
                          <a:pt x="77" y="219"/>
                        </a:lnTo>
                        <a:lnTo>
                          <a:pt x="77" y="221"/>
                        </a:lnTo>
                        <a:lnTo>
                          <a:pt x="79" y="221"/>
                        </a:lnTo>
                        <a:lnTo>
                          <a:pt x="81" y="221"/>
                        </a:lnTo>
                        <a:lnTo>
                          <a:pt x="81" y="223"/>
                        </a:lnTo>
                        <a:lnTo>
                          <a:pt x="83" y="223"/>
                        </a:lnTo>
                        <a:lnTo>
                          <a:pt x="81" y="223"/>
                        </a:lnTo>
                        <a:lnTo>
                          <a:pt x="81" y="225"/>
                        </a:lnTo>
                        <a:lnTo>
                          <a:pt x="79" y="225"/>
                        </a:lnTo>
                        <a:lnTo>
                          <a:pt x="79" y="223"/>
                        </a:lnTo>
                        <a:lnTo>
                          <a:pt x="77" y="223"/>
                        </a:lnTo>
                        <a:lnTo>
                          <a:pt x="77" y="221"/>
                        </a:lnTo>
                        <a:lnTo>
                          <a:pt x="75" y="221"/>
                        </a:lnTo>
                        <a:lnTo>
                          <a:pt x="73" y="221"/>
                        </a:lnTo>
                        <a:lnTo>
                          <a:pt x="73" y="223"/>
                        </a:lnTo>
                        <a:lnTo>
                          <a:pt x="73" y="225"/>
                        </a:lnTo>
                        <a:lnTo>
                          <a:pt x="75" y="225"/>
                        </a:lnTo>
                        <a:lnTo>
                          <a:pt x="75" y="227"/>
                        </a:lnTo>
                        <a:lnTo>
                          <a:pt x="73" y="225"/>
                        </a:lnTo>
                        <a:lnTo>
                          <a:pt x="73" y="227"/>
                        </a:lnTo>
                        <a:lnTo>
                          <a:pt x="75" y="227"/>
                        </a:lnTo>
                        <a:lnTo>
                          <a:pt x="77" y="227"/>
                        </a:lnTo>
                        <a:lnTo>
                          <a:pt x="77" y="228"/>
                        </a:lnTo>
                        <a:lnTo>
                          <a:pt x="79" y="228"/>
                        </a:lnTo>
                        <a:lnTo>
                          <a:pt x="79" y="230"/>
                        </a:lnTo>
                        <a:lnTo>
                          <a:pt x="77" y="230"/>
                        </a:lnTo>
                        <a:lnTo>
                          <a:pt x="75" y="230"/>
                        </a:lnTo>
                        <a:lnTo>
                          <a:pt x="75" y="228"/>
                        </a:lnTo>
                        <a:lnTo>
                          <a:pt x="73" y="228"/>
                        </a:lnTo>
                        <a:lnTo>
                          <a:pt x="73" y="230"/>
                        </a:lnTo>
                        <a:lnTo>
                          <a:pt x="73" y="228"/>
                        </a:lnTo>
                        <a:lnTo>
                          <a:pt x="71" y="228"/>
                        </a:lnTo>
                        <a:lnTo>
                          <a:pt x="69" y="228"/>
                        </a:lnTo>
                        <a:lnTo>
                          <a:pt x="69" y="227"/>
                        </a:lnTo>
                        <a:lnTo>
                          <a:pt x="67" y="225"/>
                        </a:lnTo>
                        <a:lnTo>
                          <a:pt x="67" y="223"/>
                        </a:lnTo>
                        <a:lnTo>
                          <a:pt x="66" y="223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0" y="223"/>
                        </a:lnTo>
                        <a:lnTo>
                          <a:pt x="60" y="225"/>
                        </a:lnTo>
                        <a:lnTo>
                          <a:pt x="58" y="225"/>
                        </a:lnTo>
                        <a:lnTo>
                          <a:pt x="58" y="227"/>
                        </a:lnTo>
                        <a:lnTo>
                          <a:pt x="58" y="228"/>
                        </a:lnTo>
                        <a:lnTo>
                          <a:pt x="58" y="227"/>
                        </a:lnTo>
                        <a:lnTo>
                          <a:pt x="56" y="228"/>
                        </a:lnTo>
                        <a:lnTo>
                          <a:pt x="58" y="230"/>
                        </a:lnTo>
                        <a:lnTo>
                          <a:pt x="56" y="230"/>
                        </a:lnTo>
                        <a:lnTo>
                          <a:pt x="56" y="232"/>
                        </a:lnTo>
                        <a:lnTo>
                          <a:pt x="56" y="234"/>
                        </a:lnTo>
                        <a:lnTo>
                          <a:pt x="58" y="236"/>
                        </a:lnTo>
                        <a:lnTo>
                          <a:pt x="56" y="236"/>
                        </a:lnTo>
                        <a:lnTo>
                          <a:pt x="56" y="238"/>
                        </a:lnTo>
                        <a:lnTo>
                          <a:pt x="56" y="240"/>
                        </a:lnTo>
                        <a:lnTo>
                          <a:pt x="54" y="240"/>
                        </a:lnTo>
                        <a:lnTo>
                          <a:pt x="56" y="240"/>
                        </a:lnTo>
                        <a:lnTo>
                          <a:pt x="56" y="242"/>
                        </a:lnTo>
                        <a:lnTo>
                          <a:pt x="56" y="244"/>
                        </a:lnTo>
                        <a:lnTo>
                          <a:pt x="54" y="244"/>
                        </a:lnTo>
                        <a:lnTo>
                          <a:pt x="54" y="246"/>
                        </a:lnTo>
                        <a:lnTo>
                          <a:pt x="54" y="248"/>
                        </a:lnTo>
                        <a:lnTo>
                          <a:pt x="54" y="250"/>
                        </a:lnTo>
                        <a:lnTo>
                          <a:pt x="54" y="251"/>
                        </a:lnTo>
                        <a:lnTo>
                          <a:pt x="54" y="253"/>
                        </a:lnTo>
                        <a:lnTo>
                          <a:pt x="56" y="255"/>
                        </a:lnTo>
                        <a:lnTo>
                          <a:pt x="56" y="257"/>
                        </a:lnTo>
                        <a:lnTo>
                          <a:pt x="58" y="257"/>
                        </a:lnTo>
                        <a:lnTo>
                          <a:pt x="60" y="257"/>
                        </a:lnTo>
                        <a:lnTo>
                          <a:pt x="60" y="259"/>
                        </a:lnTo>
                        <a:lnTo>
                          <a:pt x="62" y="259"/>
                        </a:lnTo>
                        <a:lnTo>
                          <a:pt x="64" y="259"/>
                        </a:lnTo>
                        <a:lnTo>
                          <a:pt x="66" y="259"/>
                        </a:lnTo>
                        <a:lnTo>
                          <a:pt x="67" y="261"/>
                        </a:lnTo>
                        <a:lnTo>
                          <a:pt x="69" y="261"/>
                        </a:lnTo>
                        <a:lnTo>
                          <a:pt x="71" y="261"/>
                        </a:lnTo>
                        <a:lnTo>
                          <a:pt x="73" y="261"/>
                        </a:lnTo>
                        <a:lnTo>
                          <a:pt x="75" y="261"/>
                        </a:lnTo>
                        <a:lnTo>
                          <a:pt x="77" y="261"/>
                        </a:lnTo>
                        <a:lnTo>
                          <a:pt x="79" y="261"/>
                        </a:lnTo>
                        <a:lnTo>
                          <a:pt x="81" y="261"/>
                        </a:lnTo>
                        <a:lnTo>
                          <a:pt x="83" y="261"/>
                        </a:lnTo>
                        <a:lnTo>
                          <a:pt x="87" y="261"/>
                        </a:lnTo>
                        <a:lnTo>
                          <a:pt x="89" y="261"/>
                        </a:lnTo>
                        <a:lnTo>
                          <a:pt x="92" y="261"/>
                        </a:lnTo>
                        <a:lnTo>
                          <a:pt x="94" y="259"/>
                        </a:lnTo>
                        <a:lnTo>
                          <a:pt x="98" y="259"/>
                        </a:lnTo>
                        <a:lnTo>
                          <a:pt x="100" y="259"/>
                        </a:lnTo>
                        <a:lnTo>
                          <a:pt x="100" y="257"/>
                        </a:lnTo>
                        <a:lnTo>
                          <a:pt x="102" y="257"/>
                        </a:lnTo>
                        <a:lnTo>
                          <a:pt x="102" y="255"/>
                        </a:lnTo>
                        <a:lnTo>
                          <a:pt x="104" y="255"/>
                        </a:lnTo>
                        <a:lnTo>
                          <a:pt x="104" y="253"/>
                        </a:lnTo>
                        <a:lnTo>
                          <a:pt x="102" y="253"/>
                        </a:lnTo>
                        <a:lnTo>
                          <a:pt x="102" y="251"/>
                        </a:lnTo>
                        <a:lnTo>
                          <a:pt x="104" y="251"/>
                        </a:lnTo>
                        <a:lnTo>
                          <a:pt x="106" y="250"/>
                        </a:lnTo>
                        <a:lnTo>
                          <a:pt x="104" y="250"/>
                        </a:lnTo>
                        <a:lnTo>
                          <a:pt x="104" y="248"/>
                        </a:lnTo>
                        <a:lnTo>
                          <a:pt x="104" y="246"/>
                        </a:lnTo>
                        <a:lnTo>
                          <a:pt x="104" y="244"/>
                        </a:lnTo>
                        <a:lnTo>
                          <a:pt x="106" y="244"/>
                        </a:lnTo>
                        <a:lnTo>
                          <a:pt x="108" y="242"/>
                        </a:lnTo>
                        <a:lnTo>
                          <a:pt x="108" y="240"/>
                        </a:lnTo>
                        <a:lnTo>
                          <a:pt x="110" y="240"/>
                        </a:lnTo>
                        <a:lnTo>
                          <a:pt x="108" y="240"/>
                        </a:lnTo>
                        <a:lnTo>
                          <a:pt x="108" y="238"/>
                        </a:lnTo>
                        <a:lnTo>
                          <a:pt x="108" y="236"/>
                        </a:lnTo>
                        <a:lnTo>
                          <a:pt x="106" y="236"/>
                        </a:lnTo>
                        <a:lnTo>
                          <a:pt x="106" y="234"/>
                        </a:lnTo>
                        <a:lnTo>
                          <a:pt x="106" y="232"/>
                        </a:lnTo>
                        <a:lnTo>
                          <a:pt x="106" y="230"/>
                        </a:lnTo>
                        <a:lnTo>
                          <a:pt x="104" y="230"/>
                        </a:lnTo>
                        <a:lnTo>
                          <a:pt x="106" y="230"/>
                        </a:lnTo>
                        <a:lnTo>
                          <a:pt x="106" y="228"/>
                        </a:lnTo>
                        <a:lnTo>
                          <a:pt x="106" y="230"/>
                        </a:lnTo>
                        <a:lnTo>
                          <a:pt x="108" y="228"/>
                        </a:lnTo>
                        <a:lnTo>
                          <a:pt x="108" y="227"/>
                        </a:lnTo>
                        <a:lnTo>
                          <a:pt x="106" y="227"/>
                        </a:lnTo>
                        <a:lnTo>
                          <a:pt x="106" y="225"/>
                        </a:lnTo>
                        <a:lnTo>
                          <a:pt x="108" y="225"/>
                        </a:lnTo>
                        <a:lnTo>
                          <a:pt x="108" y="227"/>
                        </a:lnTo>
                        <a:lnTo>
                          <a:pt x="110" y="225"/>
                        </a:lnTo>
                        <a:lnTo>
                          <a:pt x="110" y="223"/>
                        </a:lnTo>
                        <a:lnTo>
                          <a:pt x="112" y="223"/>
                        </a:lnTo>
                        <a:lnTo>
                          <a:pt x="112" y="221"/>
                        </a:lnTo>
                        <a:lnTo>
                          <a:pt x="112" y="219"/>
                        </a:lnTo>
                        <a:lnTo>
                          <a:pt x="112" y="217"/>
                        </a:lnTo>
                        <a:lnTo>
                          <a:pt x="110" y="217"/>
                        </a:lnTo>
                        <a:lnTo>
                          <a:pt x="108" y="217"/>
                        </a:lnTo>
                        <a:lnTo>
                          <a:pt x="106" y="217"/>
                        </a:lnTo>
                        <a:lnTo>
                          <a:pt x="104" y="217"/>
                        </a:lnTo>
                        <a:lnTo>
                          <a:pt x="104" y="215"/>
                        </a:lnTo>
                        <a:lnTo>
                          <a:pt x="106" y="213"/>
                        </a:lnTo>
                        <a:lnTo>
                          <a:pt x="104" y="213"/>
                        </a:lnTo>
                        <a:lnTo>
                          <a:pt x="104" y="211"/>
                        </a:lnTo>
                        <a:lnTo>
                          <a:pt x="106" y="209"/>
                        </a:lnTo>
                        <a:lnTo>
                          <a:pt x="106" y="207"/>
                        </a:lnTo>
                        <a:lnTo>
                          <a:pt x="106" y="205"/>
                        </a:lnTo>
                        <a:lnTo>
                          <a:pt x="106" y="203"/>
                        </a:lnTo>
                        <a:lnTo>
                          <a:pt x="104" y="202"/>
                        </a:lnTo>
                        <a:lnTo>
                          <a:pt x="104" y="198"/>
                        </a:lnTo>
                        <a:lnTo>
                          <a:pt x="106" y="196"/>
                        </a:lnTo>
                        <a:lnTo>
                          <a:pt x="106" y="194"/>
                        </a:lnTo>
                        <a:lnTo>
                          <a:pt x="106" y="192"/>
                        </a:lnTo>
                        <a:lnTo>
                          <a:pt x="106" y="190"/>
                        </a:lnTo>
                        <a:lnTo>
                          <a:pt x="106" y="188"/>
                        </a:lnTo>
                        <a:lnTo>
                          <a:pt x="104" y="188"/>
                        </a:lnTo>
                        <a:lnTo>
                          <a:pt x="104" y="186"/>
                        </a:lnTo>
                        <a:lnTo>
                          <a:pt x="104" y="184"/>
                        </a:lnTo>
                        <a:lnTo>
                          <a:pt x="104" y="182"/>
                        </a:lnTo>
                        <a:lnTo>
                          <a:pt x="104" y="180"/>
                        </a:lnTo>
                        <a:lnTo>
                          <a:pt x="104" y="179"/>
                        </a:lnTo>
                        <a:lnTo>
                          <a:pt x="102" y="179"/>
                        </a:lnTo>
                        <a:lnTo>
                          <a:pt x="102" y="177"/>
                        </a:lnTo>
                        <a:lnTo>
                          <a:pt x="102" y="175"/>
                        </a:lnTo>
                        <a:lnTo>
                          <a:pt x="100" y="175"/>
                        </a:lnTo>
                        <a:lnTo>
                          <a:pt x="100" y="173"/>
                        </a:lnTo>
                        <a:lnTo>
                          <a:pt x="100" y="171"/>
                        </a:lnTo>
                        <a:lnTo>
                          <a:pt x="98" y="171"/>
                        </a:lnTo>
                        <a:lnTo>
                          <a:pt x="98" y="169"/>
                        </a:lnTo>
                        <a:lnTo>
                          <a:pt x="98" y="167"/>
                        </a:lnTo>
                        <a:lnTo>
                          <a:pt x="96" y="165"/>
                        </a:lnTo>
                        <a:lnTo>
                          <a:pt x="96" y="163"/>
                        </a:lnTo>
                        <a:lnTo>
                          <a:pt x="98" y="161"/>
                        </a:lnTo>
                        <a:lnTo>
                          <a:pt x="98" y="159"/>
                        </a:lnTo>
                        <a:lnTo>
                          <a:pt x="98" y="157"/>
                        </a:lnTo>
                        <a:lnTo>
                          <a:pt x="100" y="157"/>
                        </a:lnTo>
                        <a:lnTo>
                          <a:pt x="100" y="155"/>
                        </a:lnTo>
                        <a:lnTo>
                          <a:pt x="100" y="154"/>
                        </a:lnTo>
                        <a:lnTo>
                          <a:pt x="100" y="152"/>
                        </a:lnTo>
                        <a:lnTo>
                          <a:pt x="102" y="152"/>
                        </a:lnTo>
                        <a:lnTo>
                          <a:pt x="102" y="150"/>
                        </a:lnTo>
                        <a:lnTo>
                          <a:pt x="102" y="148"/>
                        </a:lnTo>
                        <a:lnTo>
                          <a:pt x="102" y="146"/>
                        </a:lnTo>
                        <a:lnTo>
                          <a:pt x="102" y="144"/>
                        </a:lnTo>
                        <a:lnTo>
                          <a:pt x="102" y="142"/>
                        </a:lnTo>
                        <a:lnTo>
                          <a:pt x="100" y="142"/>
                        </a:lnTo>
                        <a:lnTo>
                          <a:pt x="100" y="140"/>
                        </a:lnTo>
                        <a:lnTo>
                          <a:pt x="100" y="138"/>
                        </a:lnTo>
                        <a:lnTo>
                          <a:pt x="100" y="136"/>
                        </a:lnTo>
                        <a:lnTo>
                          <a:pt x="100" y="134"/>
                        </a:lnTo>
                        <a:lnTo>
                          <a:pt x="100" y="132"/>
                        </a:lnTo>
                        <a:lnTo>
                          <a:pt x="100" y="131"/>
                        </a:lnTo>
                        <a:lnTo>
                          <a:pt x="100" y="129"/>
                        </a:lnTo>
                        <a:lnTo>
                          <a:pt x="100" y="127"/>
                        </a:lnTo>
                        <a:lnTo>
                          <a:pt x="98" y="127"/>
                        </a:lnTo>
                        <a:lnTo>
                          <a:pt x="98" y="125"/>
                        </a:lnTo>
                        <a:lnTo>
                          <a:pt x="96" y="123"/>
                        </a:lnTo>
                        <a:lnTo>
                          <a:pt x="94" y="123"/>
                        </a:lnTo>
                        <a:lnTo>
                          <a:pt x="92" y="123"/>
                        </a:lnTo>
                        <a:lnTo>
                          <a:pt x="92" y="121"/>
                        </a:lnTo>
                        <a:lnTo>
                          <a:pt x="92" y="119"/>
                        </a:lnTo>
                        <a:lnTo>
                          <a:pt x="90" y="119"/>
                        </a:lnTo>
                        <a:lnTo>
                          <a:pt x="90" y="117"/>
                        </a:lnTo>
                        <a:lnTo>
                          <a:pt x="90" y="115"/>
                        </a:lnTo>
                        <a:lnTo>
                          <a:pt x="90" y="113"/>
                        </a:lnTo>
                        <a:lnTo>
                          <a:pt x="89" y="111"/>
                        </a:lnTo>
                        <a:lnTo>
                          <a:pt x="89" y="109"/>
                        </a:lnTo>
                        <a:lnTo>
                          <a:pt x="89" y="107"/>
                        </a:lnTo>
                        <a:lnTo>
                          <a:pt x="87" y="107"/>
                        </a:lnTo>
                        <a:lnTo>
                          <a:pt x="87" y="106"/>
                        </a:lnTo>
                        <a:lnTo>
                          <a:pt x="85" y="106"/>
                        </a:lnTo>
                        <a:lnTo>
                          <a:pt x="85" y="104"/>
                        </a:lnTo>
                        <a:lnTo>
                          <a:pt x="83" y="104"/>
                        </a:lnTo>
                        <a:lnTo>
                          <a:pt x="83" y="102"/>
                        </a:lnTo>
                        <a:lnTo>
                          <a:pt x="81" y="102"/>
                        </a:lnTo>
                        <a:lnTo>
                          <a:pt x="81" y="100"/>
                        </a:lnTo>
                        <a:lnTo>
                          <a:pt x="79" y="100"/>
                        </a:lnTo>
                        <a:lnTo>
                          <a:pt x="77" y="100"/>
                        </a:lnTo>
                        <a:lnTo>
                          <a:pt x="77" y="98"/>
                        </a:lnTo>
                        <a:lnTo>
                          <a:pt x="75" y="98"/>
                        </a:lnTo>
                        <a:lnTo>
                          <a:pt x="73" y="98"/>
                        </a:lnTo>
                        <a:lnTo>
                          <a:pt x="71" y="98"/>
                        </a:lnTo>
                        <a:lnTo>
                          <a:pt x="71" y="96"/>
                        </a:lnTo>
                        <a:lnTo>
                          <a:pt x="69" y="96"/>
                        </a:lnTo>
                        <a:lnTo>
                          <a:pt x="67" y="96"/>
                        </a:lnTo>
                        <a:lnTo>
                          <a:pt x="66" y="96"/>
                        </a:lnTo>
                        <a:lnTo>
                          <a:pt x="66" y="94"/>
                        </a:lnTo>
                        <a:lnTo>
                          <a:pt x="64" y="94"/>
                        </a:lnTo>
                        <a:lnTo>
                          <a:pt x="62" y="94"/>
                        </a:lnTo>
                        <a:lnTo>
                          <a:pt x="62" y="92"/>
                        </a:lnTo>
                        <a:lnTo>
                          <a:pt x="60" y="92"/>
                        </a:lnTo>
                        <a:lnTo>
                          <a:pt x="58" y="92"/>
                        </a:lnTo>
                        <a:lnTo>
                          <a:pt x="60" y="90"/>
                        </a:lnTo>
                        <a:lnTo>
                          <a:pt x="58" y="90"/>
                        </a:lnTo>
                        <a:lnTo>
                          <a:pt x="56" y="90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90"/>
                        </a:lnTo>
                        <a:lnTo>
                          <a:pt x="54" y="92"/>
                        </a:lnTo>
                        <a:lnTo>
                          <a:pt x="56" y="92"/>
                        </a:lnTo>
                        <a:lnTo>
                          <a:pt x="56" y="94"/>
                        </a:lnTo>
                        <a:lnTo>
                          <a:pt x="58" y="94"/>
                        </a:lnTo>
                        <a:lnTo>
                          <a:pt x="56" y="94"/>
                        </a:lnTo>
                        <a:lnTo>
                          <a:pt x="58" y="94"/>
                        </a:lnTo>
                        <a:lnTo>
                          <a:pt x="60" y="94"/>
                        </a:lnTo>
                        <a:lnTo>
                          <a:pt x="60" y="92"/>
                        </a:lnTo>
                        <a:lnTo>
                          <a:pt x="62" y="92"/>
                        </a:lnTo>
                        <a:lnTo>
                          <a:pt x="62" y="94"/>
                        </a:lnTo>
                        <a:lnTo>
                          <a:pt x="60" y="94"/>
                        </a:lnTo>
                        <a:lnTo>
                          <a:pt x="58" y="94"/>
                        </a:lnTo>
                        <a:lnTo>
                          <a:pt x="56" y="94"/>
                        </a:lnTo>
                        <a:lnTo>
                          <a:pt x="54" y="92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86"/>
                        </a:lnTo>
                        <a:lnTo>
                          <a:pt x="56" y="86"/>
                        </a:lnTo>
                        <a:lnTo>
                          <a:pt x="56" y="84"/>
                        </a:lnTo>
                        <a:lnTo>
                          <a:pt x="58" y="84"/>
                        </a:lnTo>
                        <a:lnTo>
                          <a:pt x="58" y="83"/>
                        </a:lnTo>
                        <a:lnTo>
                          <a:pt x="60" y="83"/>
                        </a:lnTo>
                        <a:lnTo>
                          <a:pt x="62" y="81"/>
                        </a:lnTo>
                        <a:lnTo>
                          <a:pt x="64" y="81"/>
                        </a:lnTo>
                        <a:lnTo>
                          <a:pt x="64" y="79"/>
                        </a:lnTo>
                        <a:lnTo>
                          <a:pt x="66" y="79"/>
                        </a:lnTo>
                        <a:lnTo>
                          <a:pt x="66" y="77"/>
                        </a:lnTo>
                        <a:lnTo>
                          <a:pt x="67" y="77"/>
                        </a:lnTo>
                        <a:lnTo>
                          <a:pt x="67" y="75"/>
                        </a:lnTo>
                        <a:lnTo>
                          <a:pt x="67" y="73"/>
                        </a:lnTo>
                        <a:lnTo>
                          <a:pt x="67" y="71"/>
                        </a:lnTo>
                        <a:lnTo>
                          <a:pt x="67" y="69"/>
                        </a:lnTo>
                        <a:lnTo>
                          <a:pt x="69" y="69"/>
                        </a:lnTo>
                        <a:lnTo>
                          <a:pt x="71" y="69"/>
                        </a:lnTo>
                        <a:lnTo>
                          <a:pt x="73" y="69"/>
                        </a:lnTo>
                        <a:lnTo>
                          <a:pt x="75" y="69"/>
                        </a:lnTo>
                        <a:lnTo>
                          <a:pt x="77" y="69"/>
                        </a:lnTo>
                        <a:lnTo>
                          <a:pt x="79" y="69"/>
                        </a:lnTo>
                        <a:lnTo>
                          <a:pt x="81" y="67"/>
                        </a:lnTo>
                        <a:lnTo>
                          <a:pt x="83" y="67"/>
                        </a:lnTo>
                        <a:lnTo>
                          <a:pt x="85" y="67"/>
                        </a:lnTo>
                        <a:lnTo>
                          <a:pt x="87" y="67"/>
                        </a:lnTo>
                        <a:lnTo>
                          <a:pt x="89" y="67"/>
                        </a:lnTo>
                        <a:lnTo>
                          <a:pt x="90" y="67"/>
                        </a:lnTo>
                        <a:lnTo>
                          <a:pt x="92" y="67"/>
                        </a:lnTo>
                        <a:lnTo>
                          <a:pt x="94" y="65"/>
                        </a:lnTo>
                        <a:lnTo>
                          <a:pt x="96" y="65"/>
                        </a:lnTo>
                        <a:lnTo>
                          <a:pt x="98" y="65"/>
                        </a:lnTo>
                        <a:lnTo>
                          <a:pt x="100" y="65"/>
                        </a:lnTo>
                        <a:lnTo>
                          <a:pt x="102" y="65"/>
                        </a:lnTo>
                        <a:lnTo>
                          <a:pt x="102" y="63"/>
                        </a:lnTo>
                        <a:lnTo>
                          <a:pt x="104" y="63"/>
                        </a:lnTo>
                        <a:lnTo>
                          <a:pt x="106" y="63"/>
                        </a:lnTo>
                        <a:lnTo>
                          <a:pt x="108" y="63"/>
                        </a:lnTo>
                        <a:lnTo>
                          <a:pt x="110" y="63"/>
                        </a:lnTo>
                        <a:lnTo>
                          <a:pt x="110" y="61"/>
                        </a:lnTo>
                        <a:lnTo>
                          <a:pt x="112" y="61"/>
                        </a:lnTo>
                        <a:lnTo>
                          <a:pt x="114" y="61"/>
                        </a:lnTo>
                        <a:lnTo>
                          <a:pt x="115" y="61"/>
                        </a:lnTo>
                        <a:lnTo>
                          <a:pt x="117" y="61"/>
                        </a:lnTo>
                        <a:lnTo>
                          <a:pt x="119" y="59"/>
                        </a:lnTo>
                        <a:lnTo>
                          <a:pt x="121" y="59"/>
                        </a:lnTo>
                        <a:lnTo>
                          <a:pt x="123" y="59"/>
                        </a:lnTo>
                        <a:lnTo>
                          <a:pt x="125" y="58"/>
                        </a:lnTo>
                        <a:lnTo>
                          <a:pt x="127" y="58"/>
                        </a:lnTo>
                        <a:lnTo>
                          <a:pt x="129" y="58"/>
                        </a:lnTo>
                        <a:lnTo>
                          <a:pt x="129" y="56"/>
                        </a:lnTo>
                        <a:lnTo>
                          <a:pt x="131" y="56"/>
                        </a:lnTo>
                        <a:lnTo>
                          <a:pt x="131" y="54"/>
                        </a:lnTo>
                        <a:lnTo>
                          <a:pt x="133" y="54"/>
                        </a:lnTo>
                        <a:lnTo>
                          <a:pt x="133" y="52"/>
                        </a:lnTo>
                        <a:lnTo>
                          <a:pt x="135" y="52"/>
                        </a:lnTo>
                        <a:lnTo>
                          <a:pt x="135" y="50"/>
                        </a:lnTo>
                        <a:lnTo>
                          <a:pt x="135" y="48"/>
                        </a:lnTo>
                        <a:lnTo>
                          <a:pt x="133" y="48"/>
                        </a:lnTo>
                        <a:lnTo>
                          <a:pt x="133" y="46"/>
                        </a:lnTo>
                        <a:lnTo>
                          <a:pt x="135" y="44"/>
                        </a:lnTo>
                        <a:lnTo>
                          <a:pt x="135" y="42"/>
                        </a:lnTo>
                        <a:lnTo>
                          <a:pt x="137" y="42"/>
                        </a:lnTo>
                        <a:lnTo>
                          <a:pt x="137" y="40"/>
                        </a:lnTo>
                        <a:lnTo>
                          <a:pt x="135" y="40"/>
                        </a:lnTo>
                        <a:lnTo>
                          <a:pt x="137" y="40"/>
                        </a:lnTo>
                        <a:lnTo>
                          <a:pt x="138" y="40"/>
                        </a:lnTo>
                        <a:lnTo>
                          <a:pt x="138" y="38"/>
                        </a:lnTo>
                        <a:lnTo>
                          <a:pt x="140" y="38"/>
                        </a:lnTo>
                        <a:lnTo>
                          <a:pt x="142" y="38"/>
                        </a:lnTo>
                        <a:lnTo>
                          <a:pt x="142" y="36"/>
                        </a:lnTo>
                        <a:lnTo>
                          <a:pt x="144" y="36"/>
                        </a:lnTo>
                        <a:lnTo>
                          <a:pt x="146" y="36"/>
                        </a:lnTo>
                        <a:lnTo>
                          <a:pt x="148" y="36"/>
                        </a:lnTo>
                        <a:lnTo>
                          <a:pt x="150" y="36"/>
                        </a:lnTo>
                        <a:lnTo>
                          <a:pt x="150" y="34"/>
                        </a:lnTo>
                        <a:lnTo>
                          <a:pt x="152" y="34"/>
                        </a:lnTo>
                        <a:lnTo>
                          <a:pt x="154" y="34"/>
                        </a:lnTo>
                        <a:lnTo>
                          <a:pt x="156" y="33"/>
                        </a:lnTo>
                        <a:lnTo>
                          <a:pt x="158" y="33"/>
                        </a:lnTo>
                        <a:lnTo>
                          <a:pt x="160" y="33"/>
                        </a:lnTo>
                        <a:lnTo>
                          <a:pt x="160" y="31"/>
                        </a:lnTo>
                        <a:lnTo>
                          <a:pt x="162" y="31"/>
                        </a:lnTo>
                        <a:lnTo>
                          <a:pt x="163" y="29"/>
                        </a:lnTo>
                        <a:lnTo>
                          <a:pt x="165" y="29"/>
                        </a:lnTo>
                        <a:lnTo>
                          <a:pt x="165" y="27"/>
                        </a:lnTo>
                        <a:lnTo>
                          <a:pt x="165" y="25"/>
                        </a:lnTo>
                        <a:lnTo>
                          <a:pt x="167" y="23"/>
                        </a:lnTo>
                        <a:lnTo>
                          <a:pt x="165" y="23"/>
                        </a:lnTo>
                        <a:lnTo>
                          <a:pt x="167" y="23"/>
                        </a:lnTo>
                        <a:lnTo>
                          <a:pt x="167" y="21"/>
                        </a:lnTo>
                        <a:lnTo>
                          <a:pt x="169" y="21"/>
                        </a:lnTo>
                        <a:lnTo>
                          <a:pt x="169" y="19"/>
                        </a:lnTo>
                        <a:lnTo>
                          <a:pt x="171" y="19"/>
                        </a:lnTo>
                        <a:lnTo>
                          <a:pt x="173" y="17"/>
                        </a:lnTo>
                        <a:lnTo>
                          <a:pt x="175" y="17"/>
                        </a:lnTo>
                        <a:lnTo>
                          <a:pt x="175" y="15"/>
                        </a:lnTo>
                        <a:lnTo>
                          <a:pt x="177" y="15"/>
                        </a:lnTo>
                        <a:lnTo>
                          <a:pt x="177" y="13"/>
                        </a:lnTo>
                        <a:lnTo>
                          <a:pt x="179" y="13"/>
                        </a:lnTo>
                        <a:lnTo>
                          <a:pt x="181" y="13"/>
                        </a:lnTo>
                        <a:lnTo>
                          <a:pt x="181" y="11"/>
                        </a:lnTo>
                        <a:lnTo>
                          <a:pt x="183" y="11"/>
                        </a:lnTo>
                        <a:lnTo>
                          <a:pt x="185" y="11"/>
                        </a:lnTo>
                        <a:lnTo>
                          <a:pt x="185" y="10"/>
                        </a:lnTo>
                        <a:lnTo>
                          <a:pt x="186" y="10"/>
                        </a:lnTo>
                        <a:lnTo>
                          <a:pt x="188" y="10"/>
                        </a:lnTo>
                        <a:lnTo>
                          <a:pt x="188" y="8"/>
                        </a:lnTo>
                        <a:lnTo>
                          <a:pt x="190" y="8"/>
                        </a:lnTo>
                        <a:lnTo>
                          <a:pt x="190" y="6"/>
                        </a:lnTo>
                        <a:lnTo>
                          <a:pt x="192" y="6"/>
                        </a:lnTo>
                        <a:lnTo>
                          <a:pt x="192" y="4"/>
                        </a:lnTo>
                        <a:lnTo>
                          <a:pt x="192" y="2"/>
                        </a:lnTo>
                        <a:lnTo>
                          <a:pt x="192" y="0"/>
                        </a:lnTo>
                        <a:lnTo>
                          <a:pt x="192" y="2"/>
                        </a:lnTo>
                        <a:lnTo>
                          <a:pt x="194" y="2"/>
                        </a:lnTo>
                        <a:lnTo>
                          <a:pt x="194" y="4"/>
                        </a:lnTo>
                        <a:lnTo>
                          <a:pt x="194" y="6"/>
                        </a:lnTo>
                        <a:lnTo>
                          <a:pt x="194" y="8"/>
                        </a:lnTo>
                        <a:lnTo>
                          <a:pt x="196" y="8"/>
                        </a:lnTo>
                        <a:lnTo>
                          <a:pt x="196" y="10"/>
                        </a:lnTo>
                        <a:lnTo>
                          <a:pt x="196" y="11"/>
                        </a:lnTo>
                        <a:lnTo>
                          <a:pt x="196" y="13"/>
                        </a:lnTo>
                        <a:lnTo>
                          <a:pt x="198" y="13"/>
                        </a:lnTo>
                        <a:lnTo>
                          <a:pt x="198" y="17"/>
                        </a:lnTo>
                        <a:lnTo>
                          <a:pt x="200" y="19"/>
                        </a:lnTo>
                        <a:lnTo>
                          <a:pt x="200" y="21"/>
                        </a:lnTo>
                        <a:lnTo>
                          <a:pt x="200" y="23"/>
                        </a:lnTo>
                        <a:lnTo>
                          <a:pt x="202" y="25"/>
                        </a:lnTo>
                        <a:lnTo>
                          <a:pt x="200" y="25"/>
                        </a:lnTo>
                        <a:lnTo>
                          <a:pt x="200" y="27"/>
                        </a:lnTo>
                        <a:lnTo>
                          <a:pt x="198" y="27"/>
                        </a:lnTo>
                        <a:lnTo>
                          <a:pt x="198" y="29"/>
                        </a:lnTo>
                        <a:lnTo>
                          <a:pt x="196" y="29"/>
                        </a:lnTo>
                        <a:lnTo>
                          <a:pt x="196" y="27"/>
                        </a:lnTo>
                        <a:lnTo>
                          <a:pt x="196" y="29"/>
                        </a:lnTo>
                        <a:lnTo>
                          <a:pt x="194" y="29"/>
                        </a:lnTo>
                        <a:lnTo>
                          <a:pt x="194" y="31"/>
                        </a:lnTo>
                        <a:lnTo>
                          <a:pt x="192" y="33"/>
                        </a:lnTo>
                        <a:lnTo>
                          <a:pt x="192" y="34"/>
                        </a:lnTo>
                        <a:lnTo>
                          <a:pt x="192" y="36"/>
                        </a:lnTo>
                        <a:lnTo>
                          <a:pt x="194" y="36"/>
                        </a:lnTo>
                        <a:lnTo>
                          <a:pt x="196" y="36"/>
                        </a:lnTo>
                        <a:lnTo>
                          <a:pt x="198" y="36"/>
                        </a:lnTo>
                        <a:lnTo>
                          <a:pt x="198" y="38"/>
                        </a:lnTo>
                        <a:lnTo>
                          <a:pt x="198" y="40"/>
                        </a:lnTo>
                        <a:lnTo>
                          <a:pt x="200" y="40"/>
                        </a:lnTo>
                        <a:lnTo>
                          <a:pt x="200" y="42"/>
                        </a:lnTo>
                        <a:lnTo>
                          <a:pt x="202" y="42"/>
                        </a:lnTo>
                        <a:lnTo>
                          <a:pt x="202" y="44"/>
                        </a:lnTo>
                        <a:lnTo>
                          <a:pt x="204" y="44"/>
                        </a:lnTo>
                        <a:lnTo>
                          <a:pt x="204" y="46"/>
                        </a:lnTo>
                        <a:lnTo>
                          <a:pt x="202" y="46"/>
                        </a:lnTo>
                        <a:lnTo>
                          <a:pt x="202" y="48"/>
                        </a:lnTo>
                        <a:lnTo>
                          <a:pt x="202" y="50"/>
                        </a:lnTo>
                        <a:lnTo>
                          <a:pt x="204" y="50"/>
                        </a:lnTo>
                        <a:lnTo>
                          <a:pt x="204" y="52"/>
                        </a:lnTo>
                        <a:lnTo>
                          <a:pt x="206" y="52"/>
                        </a:lnTo>
                        <a:lnTo>
                          <a:pt x="206" y="54"/>
                        </a:lnTo>
                        <a:lnTo>
                          <a:pt x="206" y="56"/>
                        </a:lnTo>
                        <a:lnTo>
                          <a:pt x="208" y="56"/>
                        </a:lnTo>
                        <a:lnTo>
                          <a:pt x="208" y="58"/>
                        </a:lnTo>
                        <a:lnTo>
                          <a:pt x="208" y="59"/>
                        </a:lnTo>
                        <a:lnTo>
                          <a:pt x="210" y="59"/>
                        </a:lnTo>
                        <a:lnTo>
                          <a:pt x="210" y="61"/>
                        </a:lnTo>
                        <a:lnTo>
                          <a:pt x="210" y="63"/>
                        </a:lnTo>
                        <a:lnTo>
                          <a:pt x="211" y="63"/>
                        </a:lnTo>
                        <a:lnTo>
                          <a:pt x="211" y="65"/>
                        </a:lnTo>
                        <a:lnTo>
                          <a:pt x="210" y="65"/>
                        </a:lnTo>
                        <a:lnTo>
                          <a:pt x="211" y="65"/>
                        </a:lnTo>
                        <a:lnTo>
                          <a:pt x="213" y="65"/>
                        </a:lnTo>
                        <a:lnTo>
                          <a:pt x="213" y="63"/>
                        </a:lnTo>
                        <a:lnTo>
                          <a:pt x="215" y="63"/>
                        </a:lnTo>
                        <a:lnTo>
                          <a:pt x="215" y="61"/>
                        </a:lnTo>
                        <a:lnTo>
                          <a:pt x="215" y="63"/>
                        </a:lnTo>
                        <a:lnTo>
                          <a:pt x="217" y="63"/>
                        </a:lnTo>
                        <a:lnTo>
                          <a:pt x="219" y="63"/>
                        </a:lnTo>
                        <a:lnTo>
                          <a:pt x="219" y="61"/>
                        </a:lnTo>
                        <a:lnTo>
                          <a:pt x="221" y="61"/>
                        </a:lnTo>
                        <a:lnTo>
                          <a:pt x="223" y="61"/>
                        </a:lnTo>
                        <a:lnTo>
                          <a:pt x="225" y="61"/>
                        </a:lnTo>
                        <a:lnTo>
                          <a:pt x="227" y="63"/>
                        </a:lnTo>
                        <a:lnTo>
                          <a:pt x="229" y="65"/>
                        </a:lnTo>
                        <a:lnTo>
                          <a:pt x="231" y="65"/>
                        </a:lnTo>
                        <a:lnTo>
                          <a:pt x="233" y="65"/>
                        </a:lnTo>
                        <a:lnTo>
                          <a:pt x="231" y="65"/>
                        </a:lnTo>
                        <a:lnTo>
                          <a:pt x="231" y="67"/>
                        </a:lnTo>
                        <a:lnTo>
                          <a:pt x="231" y="69"/>
                        </a:lnTo>
                        <a:lnTo>
                          <a:pt x="231" y="71"/>
                        </a:lnTo>
                        <a:lnTo>
                          <a:pt x="233" y="71"/>
                        </a:lnTo>
                        <a:lnTo>
                          <a:pt x="234" y="71"/>
                        </a:lnTo>
                        <a:lnTo>
                          <a:pt x="234" y="73"/>
                        </a:lnTo>
                        <a:lnTo>
                          <a:pt x="236" y="73"/>
                        </a:lnTo>
                        <a:lnTo>
                          <a:pt x="236" y="75"/>
                        </a:lnTo>
                        <a:lnTo>
                          <a:pt x="238" y="75"/>
                        </a:lnTo>
                        <a:lnTo>
                          <a:pt x="238" y="77"/>
                        </a:lnTo>
                        <a:lnTo>
                          <a:pt x="238" y="79"/>
                        </a:lnTo>
                        <a:lnTo>
                          <a:pt x="238" y="81"/>
                        </a:lnTo>
                        <a:lnTo>
                          <a:pt x="240" y="81"/>
                        </a:lnTo>
                        <a:lnTo>
                          <a:pt x="240" y="83"/>
                        </a:lnTo>
                        <a:lnTo>
                          <a:pt x="242" y="83"/>
                        </a:lnTo>
                        <a:lnTo>
                          <a:pt x="242" y="84"/>
                        </a:lnTo>
                        <a:lnTo>
                          <a:pt x="242" y="86"/>
                        </a:lnTo>
                        <a:lnTo>
                          <a:pt x="240" y="86"/>
                        </a:lnTo>
                        <a:lnTo>
                          <a:pt x="240" y="88"/>
                        </a:lnTo>
                        <a:lnTo>
                          <a:pt x="240" y="90"/>
                        </a:lnTo>
                        <a:lnTo>
                          <a:pt x="240" y="92"/>
                        </a:lnTo>
                        <a:lnTo>
                          <a:pt x="238" y="92"/>
                        </a:lnTo>
                        <a:lnTo>
                          <a:pt x="238" y="94"/>
                        </a:lnTo>
                        <a:lnTo>
                          <a:pt x="236" y="94"/>
                        </a:lnTo>
                        <a:lnTo>
                          <a:pt x="234" y="94"/>
                        </a:lnTo>
                        <a:lnTo>
                          <a:pt x="234" y="96"/>
                        </a:lnTo>
                        <a:lnTo>
                          <a:pt x="234" y="98"/>
                        </a:lnTo>
                        <a:lnTo>
                          <a:pt x="234" y="100"/>
                        </a:lnTo>
                        <a:lnTo>
                          <a:pt x="236" y="100"/>
                        </a:lnTo>
                        <a:lnTo>
                          <a:pt x="236" y="102"/>
                        </a:lnTo>
                        <a:lnTo>
                          <a:pt x="238" y="102"/>
                        </a:lnTo>
                        <a:lnTo>
                          <a:pt x="238" y="104"/>
                        </a:lnTo>
                        <a:lnTo>
                          <a:pt x="240" y="104"/>
                        </a:lnTo>
                        <a:lnTo>
                          <a:pt x="242" y="104"/>
                        </a:lnTo>
                        <a:lnTo>
                          <a:pt x="244" y="104"/>
                        </a:lnTo>
                        <a:lnTo>
                          <a:pt x="244" y="106"/>
                        </a:lnTo>
                        <a:lnTo>
                          <a:pt x="246" y="106"/>
                        </a:lnTo>
                        <a:lnTo>
                          <a:pt x="246" y="107"/>
                        </a:lnTo>
                        <a:lnTo>
                          <a:pt x="246" y="109"/>
                        </a:lnTo>
                        <a:lnTo>
                          <a:pt x="246" y="111"/>
                        </a:lnTo>
                        <a:lnTo>
                          <a:pt x="246" y="113"/>
                        </a:lnTo>
                        <a:lnTo>
                          <a:pt x="246" y="115"/>
                        </a:lnTo>
                        <a:lnTo>
                          <a:pt x="246" y="117"/>
                        </a:lnTo>
                        <a:lnTo>
                          <a:pt x="246" y="119"/>
                        </a:lnTo>
                        <a:lnTo>
                          <a:pt x="246" y="121"/>
                        </a:lnTo>
                        <a:lnTo>
                          <a:pt x="246" y="123"/>
                        </a:lnTo>
                        <a:lnTo>
                          <a:pt x="248" y="125"/>
                        </a:lnTo>
                        <a:lnTo>
                          <a:pt x="250" y="127"/>
                        </a:lnTo>
                        <a:lnTo>
                          <a:pt x="252" y="127"/>
                        </a:lnTo>
                        <a:lnTo>
                          <a:pt x="254" y="127"/>
                        </a:lnTo>
                        <a:lnTo>
                          <a:pt x="254" y="125"/>
                        </a:lnTo>
                        <a:lnTo>
                          <a:pt x="254" y="127"/>
                        </a:lnTo>
                        <a:lnTo>
                          <a:pt x="252" y="127"/>
                        </a:lnTo>
                        <a:lnTo>
                          <a:pt x="252" y="129"/>
                        </a:lnTo>
                        <a:lnTo>
                          <a:pt x="254" y="129"/>
                        </a:lnTo>
                        <a:lnTo>
                          <a:pt x="252" y="129"/>
                        </a:lnTo>
                        <a:lnTo>
                          <a:pt x="252" y="131"/>
                        </a:lnTo>
                        <a:lnTo>
                          <a:pt x="254" y="131"/>
                        </a:lnTo>
                        <a:lnTo>
                          <a:pt x="252" y="131"/>
                        </a:lnTo>
                        <a:lnTo>
                          <a:pt x="250" y="131"/>
                        </a:lnTo>
                        <a:lnTo>
                          <a:pt x="250" y="132"/>
                        </a:lnTo>
                        <a:lnTo>
                          <a:pt x="248" y="132"/>
                        </a:lnTo>
                        <a:lnTo>
                          <a:pt x="246" y="132"/>
                        </a:lnTo>
                        <a:lnTo>
                          <a:pt x="246" y="134"/>
                        </a:lnTo>
                        <a:lnTo>
                          <a:pt x="244" y="134"/>
                        </a:lnTo>
                        <a:lnTo>
                          <a:pt x="244" y="136"/>
                        </a:lnTo>
                        <a:lnTo>
                          <a:pt x="242" y="136"/>
                        </a:lnTo>
                        <a:lnTo>
                          <a:pt x="240" y="136"/>
                        </a:lnTo>
                        <a:lnTo>
                          <a:pt x="240" y="138"/>
                        </a:lnTo>
                        <a:lnTo>
                          <a:pt x="238" y="138"/>
                        </a:lnTo>
                        <a:lnTo>
                          <a:pt x="236" y="138"/>
                        </a:lnTo>
                        <a:lnTo>
                          <a:pt x="236" y="140"/>
                        </a:lnTo>
                        <a:lnTo>
                          <a:pt x="234" y="140"/>
                        </a:lnTo>
                        <a:lnTo>
                          <a:pt x="233" y="140"/>
                        </a:lnTo>
                        <a:lnTo>
                          <a:pt x="233" y="142"/>
                        </a:lnTo>
                        <a:lnTo>
                          <a:pt x="231" y="142"/>
                        </a:lnTo>
                        <a:lnTo>
                          <a:pt x="231" y="144"/>
                        </a:lnTo>
                        <a:lnTo>
                          <a:pt x="229" y="144"/>
                        </a:lnTo>
                        <a:lnTo>
                          <a:pt x="229" y="146"/>
                        </a:lnTo>
                        <a:lnTo>
                          <a:pt x="227" y="146"/>
                        </a:lnTo>
                        <a:lnTo>
                          <a:pt x="227" y="148"/>
                        </a:lnTo>
                        <a:lnTo>
                          <a:pt x="225" y="148"/>
                        </a:lnTo>
                        <a:lnTo>
                          <a:pt x="225" y="150"/>
                        </a:lnTo>
                        <a:lnTo>
                          <a:pt x="225" y="152"/>
                        </a:lnTo>
                        <a:lnTo>
                          <a:pt x="223" y="152"/>
                        </a:lnTo>
                        <a:lnTo>
                          <a:pt x="221" y="152"/>
                        </a:lnTo>
                        <a:lnTo>
                          <a:pt x="221" y="154"/>
                        </a:lnTo>
                        <a:lnTo>
                          <a:pt x="221" y="155"/>
                        </a:lnTo>
                        <a:lnTo>
                          <a:pt x="223" y="155"/>
                        </a:lnTo>
                        <a:lnTo>
                          <a:pt x="223" y="157"/>
                        </a:lnTo>
                        <a:lnTo>
                          <a:pt x="223" y="159"/>
                        </a:lnTo>
                        <a:lnTo>
                          <a:pt x="223" y="161"/>
                        </a:lnTo>
                        <a:lnTo>
                          <a:pt x="221" y="161"/>
                        </a:lnTo>
                        <a:lnTo>
                          <a:pt x="221" y="159"/>
                        </a:lnTo>
                        <a:lnTo>
                          <a:pt x="219" y="159"/>
                        </a:lnTo>
                        <a:lnTo>
                          <a:pt x="219" y="161"/>
                        </a:lnTo>
                        <a:lnTo>
                          <a:pt x="219" y="163"/>
                        </a:lnTo>
                        <a:lnTo>
                          <a:pt x="217" y="163"/>
                        </a:lnTo>
                        <a:lnTo>
                          <a:pt x="217" y="165"/>
                        </a:lnTo>
                        <a:lnTo>
                          <a:pt x="217" y="167"/>
                        </a:lnTo>
                        <a:lnTo>
                          <a:pt x="217" y="169"/>
                        </a:lnTo>
                        <a:lnTo>
                          <a:pt x="217" y="171"/>
                        </a:lnTo>
                        <a:lnTo>
                          <a:pt x="215" y="171"/>
                        </a:lnTo>
                        <a:lnTo>
                          <a:pt x="215" y="173"/>
                        </a:lnTo>
                        <a:lnTo>
                          <a:pt x="215" y="175"/>
                        </a:lnTo>
                        <a:lnTo>
                          <a:pt x="215" y="177"/>
                        </a:lnTo>
                        <a:lnTo>
                          <a:pt x="215" y="179"/>
                        </a:lnTo>
                        <a:lnTo>
                          <a:pt x="213" y="179"/>
                        </a:lnTo>
                        <a:lnTo>
                          <a:pt x="213" y="180"/>
                        </a:lnTo>
                        <a:lnTo>
                          <a:pt x="213" y="182"/>
                        </a:lnTo>
                        <a:lnTo>
                          <a:pt x="211" y="182"/>
                        </a:lnTo>
                        <a:lnTo>
                          <a:pt x="211" y="184"/>
                        </a:lnTo>
                        <a:lnTo>
                          <a:pt x="211" y="186"/>
                        </a:lnTo>
                        <a:lnTo>
                          <a:pt x="210" y="188"/>
                        </a:lnTo>
                        <a:lnTo>
                          <a:pt x="208" y="188"/>
                        </a:lnTo>
                        <a:lnTo>
                          <a:pt x="206" y="188"/>
                        </a:lnTo>
                        <a:lnTo>
                          <a:pt x="206" y="190"/>
                        </a:lnTo>
                        <a:lnTo>
                          <a:pt x="206" y="192"/>
                        </a:lnTo>
                        <a:lnTo>
                          <a:pt x="204" y="192"/>
                        </a:lnTo>
                        <a:lnTo>
                          <a:pt x="204" y="194"/>
                        </a:lnTo>
                        <a:lnTo>
                          <a:pt x="204" y="196"/>
                        </a:lnTo>
                        <a:lnTo>
                          <a:pt x="202" y="196"/>
                        </a:lnTo>
                        <a:lnTo>
                          <a:pt x="202" y="198"/>
                        </a:lnTo>
                        <a:lnTo>
                          <a:pt x="202" y="200"/>
                        </a:lnTo>
                        <a:lnTo>
                          <a:pt x="202" y="202"/>
                        </a:lnTo>
                        <a:lnTo>
                          <a:pt x="202" y="203"/>
                        </a:lnTo>
                        <a:lnTo>
                          <a:pt x="200" y="205"/>
                        </a:lnTo>
                        <a:lnTo>
                          <a:pt x="200" y="207"/>
                        </a:lnTo>
                        <a:lnTo>
                          <a:pt x="198" y="207"/>
                        </a:lnTo>
                        <a:lnTo>
                          <a:pt x="198" y="209"/>
                        </a:lnTo>
                        <a:lnTo>
                          <a:pt x="196" y="209"/>
                        </a:lnTo>
                        <a:lnTo>
                          <a:pt x="194" y="209"/>
                        </a:lnTo>
                        <a:lnTo>
                          <a:pt x="192" y="211"/>
                        </a:lnTo>
                        <a:lnTo>
                          <a:pt x="192" y="213"/>
                        </a:lnTo>
                        <a:lnTo>
                          <a:pt x="190" y="213"/>
                        </a:lnTo>
                        <a:lnTo>
                          <a:pt x="190" y="215"/>
                        </a:lnTo>
                        <a:lnTo>
                          <a:pt x="190" y="217"/>
                        </a:lnTo>
                        <a:lnTo>
                          <a:pt x="190" y="219"/>
                        </a:lnTo>
                        <a:lnTo>
                          <a:pt x="190" y="221"/>
                        </a:lnTo>
                        <a:lnTo>
                          <a:pt x="190" y="223"/>
                        </a:lnTo>
                        <a:lnTo>
                          <a:pt x="190" y="225"/>
                        </a:lnTo>
                        <a:lnTo>
                          <a:pt x="188" y="225"/>
                        </a:lnTo>
                        <a:lnTo>
                          <a:pt x="188" y="227"/>
                        </a:lnTo>
                        <a:lnTo>
                          <a:pt x="188" y="228"/>
                        </a:lnTo>
                        <a:lnTo>
                          <a:pt x="190" y="228"/>
                        </a:lnTo>
                        <a:lnTo>
                          <a:pt x="190" y="230"/>
                        </a:lnTo>
                        <a:lnTo>
                          <a:pt x="190" y="232"/>
                        </a:lnTo>
                        <a:lnTo>
                          <a:pt x="190" y="234"/>
                        </a:lnTo>
                        <a:lnTo>
                          <a:pt x="192" y="236"/>
                        </a:lnTo>
                        <a:lnTo>
                          <a:pt x="192" y="238"/>
                        </a:lnTo>
                        <a:lnTo>
                          <a:pt x="192" y="240"/>
                        </a:lnTo>
                        <a:lnTo>
                          <a:pt x="192" y="242"/>
                        </a:lnTo>
                        <a:lnTo>
                          <a:pt x="192" y="244"/>
                        </a:lnTo>
                        <a:lnTo>
                          <a:pt x="192" y="246"/>
                        </a:lnTo>
                        <a:lnTo>
                          <a:pt x="192" y="248"/>
                        </a:lnTo>
                        <a:lnTo>
                          <a:pt x="192" y="250"/>
                        </a:lnTo>
                        <a:lnTo>
                          <a:pt x="192" y="251"/>
                        </a:lnTo>
                        <a:lnTo>
                          <a:pt x="192" y="253"/>
                        </a:lnTo>
                        <a:lnTo>
                          <a:pt x="192" y="255"/>
                        </a:lnTo>
                        <a:lnTo>
                          <a:pt x="192" y="257"/>
                        </a:lnTo>
                        <a:lnTo>
                          <a:pt x="190" y="257"/>
                        </a:lnTo>
                        <a:lnTo>
                          <a:pt x="190" y="259"/>
                        </a:lnTo>
                        <a:lnTo>
                          <a:pt x="188" y="259"/>
                        </a:lnTo>
                        <a:lnTo>
                          <a:pt x="188" y="261"/>
                        </a:lnTo>
                        <a:lnTo>
                          <a:pt x="186" y="261"/>
                        </a:lnTo>
                        <a:lnTo>
                          <a:pt x="186" y="263"/>
                        </a:lnTo>
                        <a:lnTo>
                          <a:pt x="185" y="263"/>
                        </a:lnTo>
                        <a:lnTo>
                          <a:pt x="185" y="265"/>
                        </a:lnTo>
                        <a:lnTo>
                          <a:pt x="185" y="267"/>
                        </a:lnTo>
                        <a:lnTo>
                          <a:pt x="183" y="267"/>
                        </a:lnTo>
                        <a:lnTo>
                          <a:pt x="185" y="267"/>
                        </a:lnTo>
                        <a:lnTo>
                          <a:pt x="185" y="269"/>
                        </a:lnTo>
                        <a:lnTo>
                          <a:pt x="183" y="269"/>
                        </a:lnTo>
                        <a:lnTo>
                          <a:pt x="181" y="269"/>
                        </a:lnTo>
                        <a:lnTo>
                          <a:pt x="179" y="269"/>
                        </a:lnTo>
                        <a:lnTo>
                          <a:pt x="179" y="271"/>
                        </a:lnTo>
                        <a:lnTo>
                          <a:pt x="179" y="273"/>
                        </a:lnTo>
                        <a:lnTo>
                          <a:pt x="179" y="275"/>
                        </a:lnTo>
                        <a:lnTo>
                          <a:pt x="179" y="276"/>
                        </a:lnTo>
                        <a:lnTo>
                          <a:pt x="179" y="278"/>
                        </a:lnTo>
                        <a:lnTo>
                          <a:pt x="177" y="278"/>
                        </a:lnTo>
                        <a:lnTo>
                          <a:pt x="177" y="280"/>
                        </a:lnTo>
                        <a:lnTo>
                          <a:pt x="175" y="282"/>
                        </a:lnTo>
                        <a:lnTo>
                          <a:pt x="175" y="284"/>
                        </a:lnTo>
                        <a:lnTo>
                          <a:pt x="175" y="286"/>
                        </a:lnTo>
                        <a:lnTo>
                          <a:pt x="175" y="288"/>
                        </a:lnTo>
                        <a:lnTo>
                          <a:pt x="175" y="290"/>
                        </a:lnTo>
                        <a:lnTo>
                          <a:pt x="175" y="292"/>
                        </a:lnTo>
                        <a:lnTo>
                          <a:pt x="175" y="294"/>
                        </a:lnTo>
                        <a:lnTo>
                          <a:pt x="175" y="296"/>
                        </a:lnTo>
                        <a:lnTo>
                          <a:pt x="175" y="298"/>
                        </a:lnTo>
                        <a:lnTo>
                          <a:pt x="175" y="299"/>
                        </a:lnTo>
                        <a:lnTo>
                          <a:pt x="173" y="299"/>
                        </a:lnTo>
                        <a:lnTo>
                          <a:pt x="173" y="301"/>
                        </a:lnTo>
                        <a:lnTo>
                          <a:pt x="171" y="301"/>
                        </a:lnTo>
                        <a:lnTo>
                          <a:pt x="171" y="303"/>
                        </a:lnTo>
                        <a:lnTo>
                          <a:pt x="169" y="303"/>
                        </a:lnTo>
                        <a:lnTo>
                          <a:pt x="169" y="305"/>
                        </a:lnTo>
                        <a:lnTo>
                          <a:pt x="169" y="307"/>
                        </a:lnTo>
                        <a:lnTo>
                          <a:pt x="169" y="309"/>
                        </a:lnTo>
                        <a:lnTo>
                          <a:pt x="169" y="311"/>
                        </a:lnTo>
                        <a:lnTo>
                          <a:pt x="167" y="313"/>
                        </a:lnTo>
                        <a:lnTo>
                          <a:pt x="167" y="317"/>
                        </a:lnTo>
                        <a:lnTo>
                          <a:pt x="167" y="319"/>
                        </a:lnTo>
                        <a:lnTo>
                          <a:pt x="169" y="321"/>
                        </a:lnTo>
                        <a:lnTo>
                          <a:pt x="169" y="324"/>
                        </a:lnTo>
                        <a:lnTo>
                          <a:pt x="169" y="326"/>
                        </a:lnTo>
                        <a:lnTo>
                          <a:pt x="169" y="328"/>
                        </a:lnTo>
                        <a:lnTo>
                          <a:pt x="169" y="330"/>
                        </a:lnTo>
                        <a:lnTo>
                          <a:pt x="167" y="330"/>
                        </a:lnTo>
                        <a:lnTo>
                          <a:pt x="167" y="332"/>
                        </a:lnTo>
                        <a:lnTo>
                          <a:pt x="167" y="334"/>
                        </a:lnTo>
                        <a:lnTo>
                          <a:pt x="167" y="336"/>
                        </a:lnTo>
                        <a:lnTo>
                          <a:pt x="167" y="338"/>
                        </a:lnTo>
                        <a:lnTo>
                          <a:pt x="167" y="340"/>
                        </a:lnTo>
                        <a:lnTo>
                          <a:pt x="167" y="342"/>
                        </a:lnTo>
                        <a:lnTo>
                          <a:pt x="167" y="344"/>
                        </a:lnTo>
                        <a:lnTo>
                          <a:pt x="165" y="344"/>
                        </a:lnTo>
                        <a:lnTo>
                          <a:pt x="165" y="346"/>
                        </a:lnTo>
                        <a:lnTo>
                          <a:pt x="165" y="347"/>
                        </a:lnTo>
                        <a:lnTo>
                          <a:pt x="165" y="349"/>
                        </a:lnTo>
                        <a:lnTo>
                          <a:pt x="167" y="349"/>
                        </a:lnTo>
                        <a:lnTo>
                          <a:pt x="167" y="351"/>
                        </a:lnTo>
                        <a:lnTo>
                          <a:pt x="167" y="353"/>
                        </a:lnTo>
                        <a:lnTo>
                          <a:pt x="169" y="353"/>
                        </a:lnTo>
                        <a:lnTo>
                          <a:pt x="169" y="355"/>
                        </a:lnTo>
                        <a:lnTo>
                          <a:pt x="167" y="355"/>
                        </a:lnTo>
                        <a:lnTo>
                          <a:pt x="167" y="357"/>
                        </a:lnTo>
                        <a:lnTo>
                          <a:pt x="167" y="359"/>
                        </a:lnTo>
                        <a:lnTo>
                          <a:pt x="169" y="361"/>
                        </a:lnTo>
                        <a:lnTo>
                          <a:pt x="169" y="363"/>
                        </a:lnTo>
                        <a:lnTo>
                          <a:pt x="169" y="365"/>
                        </a:lnTo>
                        <a:lnTo>
                          <a:pt x="171" y="365"/>
                        </a:lnTo>
                        <a:lnTo>
                          <a:pt x="173" y="365"/>
                        </a:lnTo>
                        <a:lnTo>
                          <a:pt x="173" y="367"/>
                        </a:lnTo>
                        <a:lnTo>
                          <a:pt x="173" y="369"/>
                        </a:lnTo>
                        <a:lnTo>
                          <a:pt x="175" y="369"/>
                        </a:lnTo>
                        <a:lnTo>
                          <a:pt x="177" y="369"/>
                        </a:lnTo>
                        <a:lnTo>
                          <a:pt x="177" y="371"/>
                        </a:lnTo>
                        <a:lnTo>
                          <a:pt x="177" y="372"/>
                        </a:lnTo>
                        <a:lnTo>
                          <a:pt x="179" y="372"/>
                        </a:lnTo>
                        <a:lnTo>
                          <a:pt x="179" y="374"/>
                        </a:lnTo>
                        <a:lnTo>
                          <a:pt x="179" y="376"/>
                        </a:lnTo>
                        <a:lnTo>
                          <a:pt x="179" y="378"/>
                        </a:lnTo>
                        <a:lnTo>
                          <a:pt x="181" y="378"/>
                        </a:lnTo>
                        <a:lnTo>
                          <a:pt x="181" y="380"/>
                        </a:lnTo>
                        <a:lnTo>
                          <a:pt x="183" y="380"/>
                        </a:lnTo>
                        <a:lnTo>
                          <a:pt x="183" y="382"/>
                        </a:lnTo>
                        <a:lnTo>
                          <a:pt x="183" y="384"/>
                        </a:lnTo>
                        <a:lnTo>
                          <a:pt x="185" y="386"/>
                        </a:lnTo>
                        <a:lnTo>
                          <a:pt x="186" y="388"/>
                        </a:lnTo>
                        <a:lnTo>
                          <a:pt x="186" y="390"/>
                        </a:lnTo>
                        <a:lnTo>
                          <a:pt x="186" y="392"/>
                        </a:lnTo>
                        <a:lnTo>
                          <a:pt x="186" y="394"/>
                        </a:lnTo>
                        <a:lnTo>
                          <a:pt x="186" y="395"/>
                        </a:lnTo>
                        <a:lnTo>
                          <a:pt x="188" y="397"/>
                        </a:lnTo>
                        <a:lnTo>
                          <a:pt x="188" y="399"/>
                        </a:lnTo>
                        <a:lnTo>
                          <a:pt x="188" y="401"/>
                        </a:lnTo>
                        <a:lnTo>
                          <a:pt x="188" y="403"/>
                        </a:lnTo>
                        <a:lnTo>
                          <a:pt x="190" y="403"/>
                        </a:lnTo>
                        <a:lnTo>
                          <a:pt x="192" y="403"/>
                        </a:lnTo>
                        <a:lnTo>
                          <a:pt x="225" y="405"/>
                        </a:lnTo>
                        <a:lnTo>
                          <a:pt x="234" y="405"/>
                        </a:lnTo>
                        <a:lnTo>
                          <a:pt x="250" y="407"/>
                        </a:lnTo>
                        <a:lnTo>
                          <a:pt x="269" y="407"/>
                        </a:lnTo>
                        <a:lnTo>
                          <a:pt x="284" y="409"/>
                        </a:lnTo>
                        <a:lnTo>
                          <a:pt x="286" y="409"/>
                        </a:lnTo>
                        <a:lnTo>
                          <a:pt x="290" y="409"/>
                        </a:lnTo>
                        <a:lnTo>
                          <a:pt x="292" y="409"/>
                        </a:lnTo>
                        <a:lnTo>
                          <a:pt x="304" y="407"/>
                        </a:lnTo>
                        <a:lnTo>
                          <a:pt x="307" y="407"/>
                        </a:lnTo>
                        <a:lnTo>
                          <a:pt x="311" y="407"/>
                        </a:lnTo>
                        <a:lnTo>
                          <a:pt x="336" y="409"/>
                        </a:lnTo>
                        <a:lnTo>
                          <a:pt x="340" y="409"/>
                        </a:lnTo>
                        <a:lnTo>
                          <a:pt x="342" y="407"/>
                        </a:lnTo>
                        <a:lnTo>
                          <a:pt x="344" y="407"/>
                        </a:lnTo>
                        <a:lnTo>
                          <a:pt x="344" y="405"/>
                        </a:lnTo>
                        <a:lnTo>
                          <a:pt x="346" y="405"/>
                        </a:lnTo>
                        <a:lnTo>
                          <a:pt x="346" y="403"/>
                        </a:lnTo>
                        <a:lnTo>
                          <a:pt x="346" y="401"/>
                        </a:lnTo>
                        <a:lnTo>
                          <a:pt x="346" y="399"/>
                        </a:lnTo>
                        <a:lnTo>
                          <a:pt x="346" y="397"/>
                        </a:lnTo>
                        <a:lnTo>
                          <a:pt x="346" y="395"/>
                        </a:lnTo>
                        <a:lnTo>
                          <a:pt x="346" y="394"/>
                        </a:lnTo>
                        <a:lnTo>
                          <a:pt x="348" y="394"/>
                        </a:lnTo>
                        <a:lnTo>
                          <a:pt x="350" y="394"/>
                        </a:lnTo>
                        <a:lnTo>
                          <a:pt x="350" y="392"/>
                        </a:lnTo>
                        <a:lnTo>
                          <a:pt x="350" y="390"/>
                        </a:lnTo>
                        <a:lnTo>
                          <a:pt x="348" y="390"/>
                        </a:lnTo>
                        <a:lnTo>
                          <a:pt x="348" y="388"/>
                        </a:lnTo>
                        <a:lnTo>
                          <a:pt x="348" y="386"/>
                        </a:lnTo>
                        <a:lnTo>
                          <a:pt x="348" y="384"/>
                        </a:lnTo>
                        <a:lnTo>
                          <a:pt x="350" y="384"/>
                        </a:lnTo>
                        <a:lnTo>
                          <a:pt x="352" y="384"/>
                        </a:lnTo>
                        <a:lnTo>
                          <a:pt x="353" y="384"/>
                        </a:lnTo>
                        <a:lnTo>
                          <a:pt x="355" y="384"/>
                        </a:lnTo>
                        <a:lnTo>
                          <a:pt x="355" y="382"/>
                        </a:lnTo>
                        <a:lnTo>
                          <a:pt x="357" y="382"/>
                        </a:lnTo>
                        <a:lnTo>
                          <a:pt x="357" y="380"/>
                        </a:lnTo>
                        <a:lnTo>
                          <a:pt x="357" y="378"/>
                        </a:lnTo>
                        <a:lnTo>
                          <a:pt x="357" y="376"/>
                        </a:lnTo>
                        <a:lnTo>
                          <a:pt x="359" y="376"/>
                        </a:lnTo>
                        <a:lnTo>
                          <a:pt x="359" y="374"/>
                        </a:lnTo>
                        <a:lnTo>
                          <a:pt x="359" y="372"/>
                        </a:lnTo>
                        <a:lnTo>
                          <a:pt x="359" y="371"/>
                        </a:lnTo>
                        <a:lnTo>
                          <a:pt x="361" y="371"/>
                        </a:lnTo>
                        <a:lnTo>
                          <a:pt x="361" y="369"/>
                        </a:lnTo>
                        <a:lnTo>
                          <a:pt x="361" y="367"/>
                        </a:lnTo>
                        <a:lnTo>
                          <a:pt x="361" y="365"/>
                        </a:lnTo>
                        <a:lnTo>
                          <a:pt x="363" y="365"/>
                        </a:lnTo>
                        <a:lnTo>
                          <a:pt x="363" y="363"/>
                        </a:lnTo>
                        <a:lnTo>
                          <a:pt x="365" y="363"/>
                        </a:lnTo>
                        <a:lnTo>
                          <a:pt x="367" y="361"/>
                        </a:lnTo>
                        <a:lnTo>
                          <a:pt x="369" y="361"/>
                        </a:lnTo>
                        <a:lnTo>
                          <a:pt x="369" y="359"/>
                        </a:lnTo>
                        <a:lnTo>
                          <a:pt x="371" y="359"/>
                        </a:lnTo>
                        <a:lnTo>
                          <a:pt x="373" y="357"/>
                        </a:lnTo>
                        <a:lnTo>
                          <a:pt x="375" y="357"/>
                        </a:lnTo>
                        <a:lnTo>
                          <a:pt x="377" y="355"/>
                        </a:lnTo>
                        <a:lnTo>
                          <a:pt x="378" y="355"/>
                        </a:lnTo>
                        <a:lnTo>
                          <a:pt x="378" y="353"/>
                        </a:lnTo>
                        <a:lnTo>
                          <a:pt x="380" y="353"/>
                        </a:lnTo>
                        <a:lnTo>
                          <a:pt x="382" y="353"/>
                        </a:lnTo>
                        <a:lnTo>
                          <a:pt x="382" y="351"/>
                        </a:lnTo>
                        <a:lnTo>
                          <a:pt x="384" y="351"/>
                        </a:lnTo>
                        <a:lnTo>
                          <a:pt x="386" y="351"/>
                        </a:lnTo>
                        <a:lnTo>
                          <a:pt x="386" y="349"/>
                        </a:lnTo>
                        <a:lnTo>
                          <a:pt x="388" y="349"/>
                        </a:lnTo>
                        <a:lnTo>
                          <a:pt x="390" y="347"/>
                        </a:lnTo>
                        <a:lnTo>
                          <a:pt x="392" y="347"/>
                        </a:lnTo>
                        <a:lnTo>
                          <a:pt x="394" y="347"/>
                        </a:lnTo>
                        <a:lnTo>
                          <a:pt x="394" y="346"/>
                        </a:lnTo>
                        <a:lnTo>
                          <a:pt x="396" y="346"/>
                        </a:lnTo>
                        <a:lnTo>
                          <a:pt x="398" y="346"/>
                        </a:lnTo>
                        <a:lnTo>
                          <a:pt x="400" y="344"/>
                        </a:lnTo>
                        <a:lnTo>
                          <a:pt x="401" y="344"/>
                        </a:lnTo>
                        <a:lnTo>
                          <a:pt x="401" y="342"/>
                        </a:lnTo>
                        <a:lnTo>
                          <a:pt x="403" y="342"/>
                        </a:lnTo>
                        <a:lnTo>
                          <a:pt x="403" y="340"/>
                        </a:lnTo>
                        <a:lnTo>
                          <a:pt x="405" y="340"/>
                        </a:lnTo>
                        <a:lnTo>
                          <a:pt x="405" y="338"/>
                        </a:lnTo>
                        <a:lnTo>
                          <a:pt x="407" y="338"/>
                        </a:lnTo>
                        <a:lnTo>
                          <a:pt x="407" y="336"/>
                        </a:lnTo>
                        <a:lnTo>
                          <a:pt x="409" y="336"/>
                        </a:lnTo>
                        <a:lnTo>
                          <a:pt x="411" y="334"/>
                        </a:lnTo>
                        <a:lnTo>
                          <a:pt x="413" y="334"/>
                        </a:lnTo>
                        <a:lnTo>
                          <a:pt x="413" y="332"/>
                        </a:lnTo>
                        <a:lnTo>
                          <a:pt x="415" y="332"/>
                        </a:lnTo>
                        <a:lnTo>
                          <a:pt x="417" y="330"/>
                        </a:lnTo>
                        <a:lnTo>
                          <a:pt x="419" y="328"/>
                        </a:lnTo>
                        <a:lnTo>
                          <a:pt x="419" y="326"/>
                        </a:lnTo>
                        <a:lnTo>
                          <a:pt x="421" y="326"/>
                        </a:lnTo>
                        <a:lnTo>
                          <a:pt x="421" y="324"/>
                        </a:lnTo>
                        <a:lnTo>
                          <a:pt x="423" y="324"/>
                        </a:lnTo>
                        <a:lnTo>
                          <a:pt x="425" y="324"/>
                        </a:lnTo>
                        <a:lnTo>
                          <a:pt x="425" y="323"/>
                        </a:lnTo>
                        <a:lnTo>
                          <a:pt x="425" y="321"/>
                        </a:lnTo>
                        <a:lnTo>
                          <a:pt x="426" y="319"/>
                        </a:lnTo>
                        <a:lnTo>
                          <a:pt x="426" y="317"/>
                        </a:lnTo>
                        <a:lnTo>
                          <a:pt x="428" y="317"/>
                        </a:lnTo>
                        <a:lnTo>
                          <a:pt x="430" y="317"/>
                        </a:lnTo>
                        <a:lnTo>
                          <a:pt x="430" y="315"/>
                        </a:lnTo>
                        <a:lnTo>
                          <a:pt x="432" y="315"/>
                        </a:lnTo>
                        <a:lnTo>
                          <a:pt x="432" y="313"/>
                        </a:lnTo>
                        <a:lnTo>
                          <a:pt x="434" y="313"/>
                        </a:lnTo>
                        <a:lnTo>
                          <a:pt x="436" y="313"/>
                        </a:lnTo>
                        <a:lnTo>
                          <a:pt x="436" y="311"/>
                        </a:lnTo>
                        <a:lnTo>
                          <a:pt x="436" y="309"/>
                        </a:lnTo>
                        <a:lnTo>
                          <a:pt x="438" y="309"/>
                        </a:lnTo>
                        <a:lnTo>
                          <a:pt x="438" y="307"/>
                        </a:lnTo>
                        <a:lnTo>
                          <a:pt x="438" y="305"/>
                        </a:lnTo>
                        <a:lnTo>
                          <a:pt x="440" y="305"/>
                        </a:lnTo>
                        <a:lnTo>
                          <a:pt x="440" y="303"/>
                        </a:lnTo>
                        <a:lnTo>
                          <a:pt x="440" y="301"/>
                        </a:lnTo>
                        <a:lnTo>
                          <a:pt x="440" y="299"/>
                        </a:lnTo>
                        <a:lnTo>
                          <a:pt x="440" y="298"/>
                        </a:lnTo>
                        <a:lnTo>
                          <a:pt x="442" y="298"/>
                        </a:lnTo>
                        <a:lnTo>
                          <a:pt x="442" y="296"/>
                        </a:lnTo>
                        <a:lnTo>
                          <a:pt x="444" y="296"/>
                        </a:lnTo>
                        <a:lnTo>
                          <a:pt x="444" y="294"/>
                        </a:lnTo>
                        <a:lnTo>
                          <a:pt x="444" y="292"/>
                        </a:lnTo>
                        <a:lnTo>
                          <a:pt x="444" y="290"/>
                        </a:lnTo>
                        <a:lnTo>
                          <a:pt x="442" y="290"/>
                        </a:lnTo>
                        <a:lnTo>
                          <a:pt x="442" y="288"/>
                        </a:lnTo>
                        <a:lnTo>
                          <a:pt x="442" y="286"/>
                        </a:lnTo>
                        <a:lnTo>
                          <a:pt x="442" y="284"/>
                        </a:lnTo>
                        <a:lnTo>
                          <a:pt x="444" y="282"/>
                        </a:lnTo>
                        <a:lnTo>
                          <a:pt x="444" y="280"/>
                        </a:lnTo>
                        <a:lnTo>
                          <a:pt x="444" y="278"/>
                        </a:lnTo>
                        <a:lnTo>
                          <a:pt x="446" y="278"/>
                        </a:lnTo>
                        <a:lnTo>
                          <a:pt x="448" y="278"/>
                        </a:lnTo>
                        <a:lnTo>
                          <a:pt x="449" y="278"/>
                        </a:lnTo>
                        <a:lnTo>
                          <a:pt x="449" y="280"/>
                        </a:lnTo>
                        <a:lnTo>
                          <a:pt x="451" y="280"/>
                        </a:lnTo>
                        <a:lnTo>
                          <a:pt x="453" y="280"/>
                        </a:lnTo>
                        <a:lnTo>
                          <a:pt x="455" y="280"/>
                        </a:lnTo>
                        <a:lnTo>
                          <a:pt x="455" y="278"/>
                        </a:lnTo>
                        <a:lnTo>
                          <a:pt x="457" y="278"/>
                        </a:lnTo>
                        <a:lnTo>
                          <a:pt x="459" y="278"/>
                        </a:lnTo>
                        <a:lnTo>
                          <a:pt x="459" y="276"/>
                        </a:lnTo>
                        <a:lnTo>
                          <a:pt x="461" y="276"/>
                        </a:lnTo>
                        <a:lnTo>
                          <a:pt x="461" y="275"/>
                        </a:lnTo>
                        <a:lnTo>
                          <a:pt x="463" y="275"/>
                        </a:lnTo>
                        <a:lnTo>
                          <a:pt x="465" y="275"/>
                        </a:lnTo>
                        <a:lnTo>
                          <a:pt x="467" y="273"/>
                        </a:lnTo>
                        <a:lnTo>
                          <a:pt x="469" y="273"/>
                        </a:lnTo>
                        <a:lnTo>
                          <a:pt x="471" y="271"/>
                        </a:lnTo>
                        <a:lnTo>
                          <a:pt x="473" y="271"/>
                        </a:lnTo>
                        <a:lnTo>
                          <a:pt x="474" y="271"/>
                        </a:lnTo>
                        <a:lnTo>
                          <a:pt x="474" y="269"/>
                        </a:lnTo>
                        <a:lnTo>
                          <a:pt x="476" y="269"/>
                        </a:lnTo>
                        <a:lnTo>
                          <a:pt x="476" y="267"/>
                        </a:lnTo>
                        <a:lnTo>
                          <a:pt x="476" y="265"/>
                        </a:lnTo>
                        <a:lnTo>
                          <a:pt x="476" y="263"/>
                        </a:lnTo>
                        <a:lnTo>
                          <a:pt x="476" y="261"/>
                        </a:lnTo>
                        <a:lnTo>
                          <a:pt x="476" y="259"/>
                        </a:lnTo>
                        <a:lnTo>
                          <a:pt x="476" y="257"/>
                        </a:lnTo>
                        <a:lnTo>
                          <a:pt x="478" y="257"/>
                        </a:lnTo>
                        <a:lnTo>
                          <a:pt x="480" y="257"/>
                        </a:lnTo>
                        <a:lnTo>
                          <a:pt x="480" y="255"/>
                        </a:lnTo>
                        <a:lnTo>
                          <a:pt x="480" y="253"/>
                        </a:lnTo>
                        <a:lnTo>
                          <a:pt x="478" y="253"/>
                        </a:lnTo>
                        <a:lnTo>
                          <a:pt x="478" y="251"/>
                        </a:lnTo>
                        <a:lnTo>
                          <a:pt x="478" y="250"/>
                        </a:lnTo>
                        <a:lnTo>
                          <a:pt x="480" y="250"/>
                        </a:lnTo>
                        <a:lnTo>
                          <a:pt x="480" y="251"/>
                        </a:lnTo>
                        <a:lnTo>
                          <a:pt x="482" y="251"/>
                        </a:lnTo>
                        <a:lnTo>
                          <a:pt x="484" y="251"/>
                        </a:lnTo>
                        <a:lnTo>
                          <a:pt x="484" y="250"/>
                        </a:lnTo>
                        <a:lnTo>
                          <a:pt x="486" y="250"/>
                        </a:lnTo>
                        <a:lnTo>
                          <a:pt x="486" y="248"/>
                        </a:lnTo>
                        <a:lnTo>
                          <a:pt x="488" y="248"/>
                        </a:lnTo>
                        <a:lnTo>
                          <a:pt x="490" y="248"/>
                        </a:lnTo>
                        <a:lnTo>
                          <a:pt x="490" y="246"/>
                        </a:lnTo>
                        <a:lnTo>
                          <a:pt x="490" y="244"/>
                        </a:lnTo>
                        <a:lnTo>
                          <a:pt x="490" y="242"/>
                        </a:lnTo>
                        <a:lnTo>
                          <a:pt x="492" y="242"/>
                        </a:lnTo>
                        <a:lnTo>
                          <a:pt x="494" y="240"/>
                        </a:lnTo>
                        <a:lnTo>
                          <a:pt x="494" y="238"/>
                        </a:lnTo>
                        <a:lnTo>
                          <a:pt x="496" y="238"/>
                        </a:lnTo>
                        <a:lnTo>
                          <a:pt x="497" y="238"/>
                        </a:lnTo>
                        <a:lnTo>
                          <a:pt x="499" y="236"/>
                        </a:lnTo>
                        <a:lnTo>
                          <a:pt x="499" y="234"/>
                        </a:lnTo>
                        <a:lnTo>
                          <a:pt x="501" y="234"/>
                        </a:lnTo>
                        <a:lnTo>
                          <a:pt x="501" y="232"/>
                        </a:lnTo>
                        <a:lnTo>
                          <a:pt x="501" y="230"/>
                        </a:lnTo>
                        <a:lnTo>
                          <a:pt x="501" y="228"/>
                        </a:lnTo>
                        <a:lnTo>
                          <a:pt x="503" y="228"/>
                        </a:lnTo>
                        <a:lnTo>
                          <a:pt x="503" y="227"/>
                        </a:lnTo>
                        <a:lnTo>
                          <a:pt x="503" y="225"/>
                        </a:lnTo>
                        <a:lnTo>
                          <a:pt x="505" y="225"/>
                        </a:lnTo>
                        <a:lnTo>
                          <a:pt x="505" y="223"/>
                        </a:lnTo>
                        <a:lnTo>
                          <a:pt x="507" y="223"/>
                        </a:lnTo>
                        <a:lnTo>
                          <a:pt x="507" y="221"/>
                        </a:lnTo>
                        <a:lnTo>
                          <a:pt x="507" y="219"/>
                        </a:lnTo>
                        <a:lnTo>
                          <a:pt x="509" y="219"/>
                        </a:lnTo>
                        <a:lnTo>
                          <a:pt x="511" y="219"/>
                        </a:lnTo>
                        <a:lnTo>
                          <a:pt x="511" y="217"/>
                        </a:lnTo>
                        <a:lnTo>
                          <a:pt x="513" y="217"/>
                        </a:lnTo>
                        <a:lnTo>
                          <a:pt x="513" y="219"/>
                        </a:lnTo>
                        <a:lnTo>
                          <a:pt x="515" y="219"/>
                        </a:lnTo>
                        <a:lnTo>
                          <a:pt x="517" y="221"/>
                        </a:lnTo>
                        <a:lnTo>
                          <a:pt x="517" y="223"/>
                        </a:lnTo>
                        <a:lnTo>
                          <a:pt x="519" y="223"/>
                        </a:lnTo>
                        <a:lnTo>
                          <a:pt x="521" y="223"/>
                        </a:lnTo>
                        <a:lnTo>
                          <a:pt x="522" y="223"/>
                        </a:lnTo>
                        <a:lnTo>
                          <a:pt x="524" y="223"/>
                        </a:lnTo>
                        <a:lnTo>
                          <a:pt x="524" y="221"/>
                        </a:lnTo>
                        <a:lnTo>
                          <a:pt x="526" y="221"/>
                        </a:lnTo>
                        <a:lnTo>
                          <a:pt x="528" y="221"/>
                        </a:lnTo>
                        <a:lnTo>
                          <a:pt x="528" y="223"/>
                        </a:lnTo>
                        <a:lnTo>
                          <a:pt x="530" y="223"/>
                        </a:lnTo>
                        <a:lnTo>
                          <a:pt x="532" y="223"/>
                        </a:lnTo>
                        <a:lnTo>
                          <a:pt x="534" y="223"/>
                        </a:lnTo>
                        <a:lnTo>
                          <a:pt x="536" y="223"/>
                        </a:lnTo>
                        <a:lnTo>
                          <a:pt x="538" y="223"/>
                        </a:lnTo>
                        <a:lnTo>
                          <a:pt x="540" y="223"/>
                        </a:lnTo>
                        <a:lnTo>
                          <a:pt x="540" y="221"/>
                        </a:lnTo>
                        <a:lnTo>
                          <a:pt x="542" y="221"/>
                        </a:lnTo>
                        <a:lnTo>
                          <a:pt x="542" y="219"/>
                        </a:lnTo>
                        <a:lnTo>
                          <a:pt x="542" y="217"/>
                        </a:lnTo>
                        <a:lnTo>
                          <a:pt x="544" y="215"/>
                        </a:lnTo>
                        <a:lnTo>
                          <a:pt x="544" y="217"/>
                        </a:lnTo>
                        <a:lnTo>
                          <a:pt x="544" y="219"/>
                        </a:lnTo>
                        <a:lnTo>
                          <a:pt x="545" y="219"/>
                        </a:lnTo>
                        <a:lnTo>
                          <a:pt x="545" y="221"/>
                        </a:lnTo>
                        <a:lnTo>
                          <a:pt x="547" y="221"/>
                        </a:lnTo>
                        <a:lnTo>
                          <a:pt x="547" y="223"/>
                        </a:lnTo>
                        <a:lnTo>
                          <a:pt x="549" y="223"/>
                        </a:lnTo>
                        <a:lnTo>
                          <a:pt x="551" y="223"/>
                        </a:lnTo>
                        <a:lnTo>
                          <a:pt x="553" y="223"/>
                        </a:lnTo>
                        <a:lnTo>
                          <a:pt x="555" y="223"/>
                        </a:lnTo>
                        <a:lnTo>
                          <a:pt x="555" y="221"/>
                        </a:lnTo>
                        <a:lnTo>
                          <a:pt x="557" y="221"/>
                        </a:lnTo>
                        <a:lnTo>
                          <a:pt x="559" y="221"/>
                        </a:lnTo>
                        <a:lnTo>
                          <a:pt x="559" y="219"/>
                        </a:lnTo>
                        <a:lnTo>
                          <a:pt x="561" y="219"/>
                        </a:lnTo>
                        <a:lnTo>
                          <a:pt x="563" y="219"/>
                        </a:lnTo>
                        <a:lnTo>
                          <a:pt x="563" y="217"/>
                        </a:lnTo>
                        <a:lnTo>
                          <a:pt x="563" y="219"/>
                        </a:lnTo>
                        <a:lnTo>
                          <a:pt x="565" y="219"/>
                        </a:lnTo>
                        <a:lnTo>
                          <a:pt x="565" y="217"/>
                        </a:lnTo>
                        <a:lnTo>
                          <a:pt x="567" y="217"/>
                        </a:lnTo>
                        <a:lnTo>
                          <a:pt x="569" y="217"/>
                        </a:lnTo>
                        <a:lnTo>
                          <a:pt x="570" y="217"/>
                        </a:lnTo>
                        <a:lnTo>
                          <a:pt x="570" y="215"/>
                        </a:lnTo>
                        <a:lnTo>
                          <a:pt x="572" y="215"/>
                        </a:lnTo>
                        <a:lnTo>
                          <a:pt x="574" y="215"/>
                        </a:lnTo>
                        <a:lnTo>
                          <a:pt x="576" y="215"/>
                        </a:lnTo>
                        <a:lnTo>
                          <a:pt x="578" y="215"/>
                        </a:lnTo>
                        <a:lnTo>
                          <a:pt x="580" y="215"/>
                        </a:lnTo>
                        <a:lnTo>
                          <a:pt x="582" y="215"/>
                        </a:lnTo>
                        <a:lnTo>
                          <a:pt x="584" y="215"/>
                        </a:lnTo>
                        <a:lnTo>
                          <a:pt x="584" y="217"/>
                        </a:lnTo>
                        <a:lnTo>
                          <a:pt x="586" y="217"/>
                        </a:lnTo>
                        <a:lnTo>
                          <a:pt x="586" y="215"/>
                        </a:lnTo>
                        <a:lnTo>
                          <a:pt x="588" y="215"/>
                        </a:lnTo>
                        <a:lnTo>
                          <a:pt x="588" y="213"/>
                        </a:lnTo>
                        <a:lnTo>
                          <a:pt x="590" y="213"/>
                        </a:lnTo>
                        <a:lnTo>
                          <a:pt x="590" y="211"/>
                        </a:lnTo>
                        <a:lnTo>
                          <a:pt x="590" y="209"/>
                        </a:lnTo>
                        <a:lnTo>
                          <a:pt x="592" y="209"/>
                        </a:lnTo>
                        <a:lnTo>
                          <a:pt x="592" y="207"/>
                        </a:lnTo>
                        <a:lnTo>
                          <a:pt x="593" y="207"/>
                        </a:lnTo>
                        <a:lnTo>
                          <a:pt x="595" y="207"/>
                        </a:lnTo>
                        <a:lnTo>
                          <a:pt x="595" y="205"/>
                        </a:lnTo>
                        <a:lnTo>
                          <a:pt x="595" y="203"/>
                        </a:lnTo>
                        <a:lnTo>
                          <a:pt x="597" y="203"/>
                        </a:lnTo>
                        <a:lnTo>
                          <a:pt x="597" y="202"/>
                        </a:lnTo>
                        <a:lnTo>
                          <a:pt x="599" y="202"/>
                        </a:lnTo>
                        <a:lnTo>
                          <a:pt x="599" y="200"/>
                        </a:lnTo>
                        <a:lnTo>
                          <a:pt x="599" y="198"/>
                        </a:lnTo>
                        <a:lnTo>
                          <a:pt x="601" y="198"/>
                        </a:lnTo>
                        <a:lnTo>
                          <a:pt x="601" y="196"/>
                        </a:lnTo>
                        <a:lnTo>
                          <a:pt x="601" y="194"/>
                        </a:lnTo>
                        <a:lnTo>
                          <a:pt x="603" y="194"/>
                        </a:lnTo>
                        <a:lnTo>
                          <a:pt x="603" y="192"/>
                        </a:lnTo>
                        <a:lnTo>
                          <a:pt x="601" y="192"/>
                        </a:lnTo>
                        <a:lnTo>
                          <a:pt x="603" y="192"/>
                        </a:lnTo>
                        <a:lnTo>
                          <a:pt x="601" y="192"/>
                        </a:lnTo>
                        <a:lnTo>
                          <a:pt x="601" y="190"/>
                        </a:lnTo>
                        <a:lnTo>
                          <a:pt x="601" y="188"/>
                        </a:lnTo>
                        <a:lnTo>
                          <a:pt x="601" y="186"/>
                        </a:lnTo>
                        <a:lnTo>
                          <a:pt x="601" y="184"/>
                        </a:lnTo>
                        <a:lnTo>
                          <a:pt x="601" y="182"/>
                        </a:lnTo>
                        <a:lnTo>
                          <a:pt x="603" y="182"/>
                        </a:lnTo>
                        <a:lnTo>
                          <a:pt x="605" y="182"/>
                        </a:lnTo>
                        <a:lnTo>
                          <a:pt x="607" y="182"/>
                        </a:lnTo>
                        <a:lnTo>
                          <a:pt x="609" y="182"/>
                        </a:lnTo>
                        <a:lnTo>
                          <a:pt x="613" y="182"/>
                        </a:lnTo>
                        <a:lnTo>
                          <a:pt x="615" y="182"/>
                        </a:lnTo>
                        <a:lnTo>
                          <a:pt x="615" y="184"/>
                        </a:lnTo>
                        <a:lnTo>
                          <a:pt x="615" y="186"/>
                        </a:lnTo>
                        <a:lnTo>
                          <a:pt x="617" y="186"/>
                        </a:lnTo>
                        <a:lnTo>
                          <a:pt x="617" y="188"/>
                        </a:lnTo>
                        <a:lnTo>
                          <a:pt x="618" y="188"/>
                        </a:lnTo>
                        <a:lnTo>
                          <a:pt x="618" y="190"/>
                        </a:lnTo>
                        <a:lnTo>
                          <a:pt x="618" y="192"/>
                        </a:lnTo>
                        <a:lnTo>
                          <a:pt x="620" y="192"/>
                        </a:lnTo>
                        <a:lnTo>
                          <a:pt x="620" y="194"/>
                        </a:lnTo>
                        <a:lnTo>
                          <a:pt x="622" y="194"/>
                        </a:lnTo>
                        <a:lnTo>
                          <a:pt x="624" y="194"/>
                        </a:lnTo>
                        <a:lnTo>
                          <a:pt x="624" y="196"/>
                        </a:lnTo>
                        <a:lnTo>
                          <a:pt x="624" y="198"/>
                        </a:lnTo>
                        <a:lnTo>
                          <a:pt x="624" y="200"/>
                        </a:lnTo>
                        <a:lnTo>
                          <a:pt x="624" y="202"/>
                        </a:lnTo>
                        <a:lnTo>
                          <a:pt x="624" y="203"/>
                        </a:lnTo>
                        <a:lnTo>
                          <a:pt x="626" y="203"/>
                        </a:lnTo>
                        <a:lnTo>
                          <a:pt x="628" y="203"/>
                        </a:lnTo>
                        <a:lnTo>
                          <a:pt x="630" y="203"/>
                        </a:lnTo>
                        <a:lnTo>
                          <a:pt x="632" y="203"/>
                        </a:lnTo>
                        <a:lnTo>
                          <a:pt x="632" y="202"/>
                        </a:lnTo>
                        <a:lnTo>
                          <a:pt x="630" y="202"/>
                        </a:lnTo>
                        <a:lnTo>
                          <a:pt x="632" y="202"/>
                        </a:lnTo>
                        <a:lnTo>
                          <a:pt x="634" y="202"/>
                        </a:lnTo>
                        <a:lnTo>
                          <a:pt x="634" y="203"/>
                        </a:lnTo>
                        <a:lnTo>
                          <a:pt x="634" y="202"/>
                        </a:lnTo>
                        <a:lnTo>
                          <a:pt x="636" y="202"/>
                        </a:lnTo>
                        <a:lnTo>
                          <a:pt x="636" y="200"/>
                        </a:lnTo>
                        <a:lnTo>
                          <a:pt x="638" y="200"/>
                        </a:lnTo>
                        <a:lnTo>
                          <a:pt x="638" y="202"/>
                        </a:lnTo>
                        <a:lnTo>
                          <a:pt x="638" y="203"/>
                        </a:lnTo>
                        <a:lnTo>
                          <a:pt x="636" y="203"/>
                        </a:lnTo>
                        <a:lnTo>
                          <a:pt x="636" y="205"/>
                        </a:lnTo>
                        <a:lnTo>
                          <a:pt x="638" y="205"/>
                        </a:lnTo>
                        <a:lnTo>
                          <a:pt x="640" y="205"/>
                        </a:lnTo>
                        <a:lnTo>
                          <a:pt x="641" y="205"/>
                        </a:lnTo>
                        <a:lnTo>
                          <a:pt x="641" y="207"/>
                        </a:lnTo>
                        <a:lnTo>
                          <a:pt x="640" y="207"/>
                        </a:lnTo>
                        <a:lnTo>
                          <a:pt x="641" y="207"/>
                        </a:lnTo>
                        <a:lnTo>
                          <a:pt x="641" y="209"/>
                        </a:lnTo>
                        <a:lnTo>
                          <a:pt x="643" y="209"/>
                        </a:lnTo>
                        <a:lnTo>
                          <a:pt x="643" y="211"/>
                        </a:lnTo>
                        <a:lnTo>
                          <a:pt x="643" y="209"/>
                        </a:lnTo>
                        <a:lnTo>
                          <a:pt x="645" y="209"/>
                        </a:lnTo>
                        <a:lnTo>
                          <a:pt x="645" y="211"/>
                        </a:lnTo>
                        <a:lnTo>
                          <a:pt x="647" y="211"/>
                        </a:lnTo>
                        <a:lnTo>
                          <a:pt x="647" y="213"/>
                        </a:lnTo>
                        <a:lnTo>
                          <a:pt x="649" y="213"/>
                        </a:lnTo>
                        <a:lnTo>
                          <a:pt x="651" y="213"/>
                        </a:lnTo>
                        <a:lnTo>
                          <a:pt x="651" y="215"/>
                        </a:lnTo>
                        <a:lnTo>
                          <a:pt x="653" y="215"/>
                        </a:lnTo>
                        <a:lnTo>
                          <a:pt x="655" y="215"/>
                        </a:lnTo>
                        <a:lnTo>
                          <a:pt x="655" y="217"/>
                        </a:lnTo>
                        <a:lnTo>
                          <a:pt x="655" y="219"/>
                        </a:lnTo>
                        <a:lnTo>
                          <a:pt x="655" y="221"/>
                        </a:lnTo>
                        <a:lnTo>
                          <a:pt x="657" y="221"/>
                        </a:lnTo>
                        <a:lnTo>
                          <a:pt x="659" y="221"/>
                        </a:lnTo>
                        <a:lnTo>
                          <a:pt x="659" y="223"/>
                        </a:lnTo>
                        <a:lnTo>
                          <a:pt x="661" y="223"/>
                        </a:lnTo>
                        <a:lnTo>
                          <a:pt x="663" y="221"/>
                        </a:lnTo>
                        <a:lnTo>
                          <a:pt x="665" y="221"/>
                        </a:lnTo>
                        <a:lnTo>
                          <a:pt x="665" y="223"/>
                        </a:lnTo>
                        <a:lnTo>
                          <a:pt x="666" y="223"/>
                        </a:lnTo>
                        <a:lnTo>
                          <a:pt x="666" y="225"/>
                        </a:lnTo>
                        <a:lnTo>
                          <a:pt x="666" y="227"/>
                        </a:lnTo>
                        <a:lnTo>
                          <a:pt x="668" y="227"/>
                        </a:lnTo>
                        <a:lnTo>
                          <a:pt x="670" y="228"/>
                        </a:lnTo>
                        <a:lnTo>
                          <a:pt x="672" y="227"/>
                        </a:lnTo>
                        <a:lnTo>
                          <a:pt x="672" y="228"/>
                        </a:lnTo>
                        <a:lnTo>
                          <a:pt x="674" y="228"/>
                        </a:lnTo>
                        <a:lnTo>
                          <a:pt x="674" y="230"/>
                        </a:lnTo>
                        <a:lnTo>
                          <a:pt x="674" y="232"/>
                        </a:lnTo>
                        <a:lnTo>
                          <a:pt x="676" y="232"/>
                        </a:lnTo>
                        <a:lnTo>
                          <a:pt x="676" y="234"/>
                        </a:lnTo>
                        <a:lnTo>
                          <a:pt x="676" y="236"/>
                        </a:lnTo>
                        <a:lnTo>
                          <a:pt x="678" y="236"/>
                        </a:lnTo>
                        <a:lnTo>
                          <a:pt x="680" y="238"/>
                        </a:lnTo>
                        <a:lnTo>
                          <a:pt x="680" y="240"/>
                        </a:lnTo>
                        <a:lnTo>
                          <a:pt x="680" y="242"/>
                        </a:lnTo>
                        <a:lnTo>
                          <a:pt x="682" y="242"/>
                        </a:lnTo>
                        <a:lnTo>
                          <a:pt x="682" y="244"/>
                        </a:lnTo>
                        <a:lnTo>
                          <a:pt x="684" y="244"/>
                        </a:lnTo>
                        <a:lnTo>
                          <a:pt x="684" y="246"/>
                        </a:lnTo>
                        <a:lnTo>
                          <a:pt x="686" y="248"/>
                        </a:lnTo>
                        <a:lnTo>
                          <a:pt x="688" y="248"/>
                        </a:lnTo>
                        <a:lnTo>
                          <a:pt x="689" y="248"/>
                        </a:lnTo>
                        <a:lnTo>
                          <a:pt x="689" y="250"/>
                        </a:lnTo>
                        <a:lnTo>
                          <a:pt x="689" y="251"/>
                        </a:lnTo>
                        <a:lnTo>
                          <a:pt x="691" y="253"/>
                        </a:lnTo>
                        <a:lnTo>
                          <a:pt x="691" y="255"/>
                        </a:lnTo>
                        <a:lnTo>
                          <a:pt x="691" y="257"/>
                        </a:lnTo>
                        <a:lnTo>
                          <a:pt x="691" y="259"/>
                        </a:lnTo>
                        <a:lnTo>
                          <a:pt x="693" y="259"/>
                        </a:lnTo>
                        <a:lnTo>
                          <a:pt x="693" y="261"/>
                        </a:lnTo>
                        <a:lnTo>
                          <a:pt x="695" y="261"/>
                        </a:lnTo>
                        <a:lnTo>
                          <a:pt x="695" y="263"/>
                        </a:lnTo>
                        <a:lnTo>
                          <a:pt x="695" y="265"/>
                        </a:lnTo>
                        <a:lnTo>
                          <a:pt x="695" y="267"/>
                        </a:lnTo>
                        <a:lnTo>
                          <a:pt x="695" y="271"/>
                        </a:lnTo>
                        <a:lnTo>
                          <a:pt x="695" y="273"/>
                        </a:lnTo>
                        <a:lnTo>
                          <a:pt x="693" y="273"/>
                        </a:lnTo>
                        <a:lnTo>
                          <a:pt x="693" y="275"/>
                        </a:lnTo>
                        <a:lnTo>
                          <a:pt x="693" y="276"/>
                        </a:lnTo>
                        <a:lnTo>
                          <a:pt x="693" y="278"/>
                        </a:lnTo>
                        <a:lnTo>
                          <a:pt x="695" y="280"/>
                        </a:lnTo>
                        <a:lnTo>
                          <a:pt x="695" y="282"/>
                        </a:lnTo>
                        <a:lnTo>
                          <a:pt x="695" y="284"/>
                        </a:lnTo>
                        <a:lnTo>
                          <a:pt x="693" y="288"/>
                        </a:lnTo>
                        <a:lnTo>
                          <a:pt x="693" y="292"/>
                        </a:lnTo>
                        <a:lnTo>
                          <a:pt x="693" y="294"/>
                        </a:lnTo>
                        <a:lnTo>
                          <a:pt x="695" y="294"/>
                        </a:lnTo>
                        <a:lnTo>
                          <a:pt x="695" y="296"/>
                        </a:lnTo>
                        <a:lnTo>
                          <a:pt x="697" y="294"/>
                        </a:lnTo>
                        <a:lnTo>
                          <a:pt x="697" y="296"/>
                        </a:lnTo>
                        <a:lnTo>
                          <a:pt x="697" y="298"/>
                        </a:lnTo>
                        <a:lnTo>
                          <a:pt x="697" y="299"/>
                        </a:lnTo>
                        <a:lnTo>
                          <a:pt x="697" y="301"/>
                        </a:lnTo>
                        <a:lnTo>
                          <a:pt x="697" y="303"/>
                        </a:lnTo>
                        <a:lnTo>
                          <a:pt x="697" y="305"/>
                        </a:lnTo>
                        <a:lnTo>
                          <a:pt x="697" y="307"/>
                        </a:lnTo>
                        <a:lnTo>
                          <a:pt x="699" y="309"/>
                        </a:lnTo>
                        <a:lnTo>
                          <a:pt x="699" y="311"/>
                        </a:lnTo>
                        <a:lnTo>
                          <a:pt x="701" y="313"/>
                        </a:lnTo>
                        <a:lnTo>
                          <a:pt x="703" y="313"/>
                        </a:lnTo>
                        <a:lnTo>
                          <a:pt x="705" y="313"/>
                        </a:lnTo>
                        <a:lnTo>
                          <a:pt x="707" y="315"/>
                        </a:lnTo>
                        <a:lnTo>
                          <a:pt x="707" y="317"/>
                        </a:lnTo>
                        <a:lnTo>
                          <a:pt x="705" y="317"/>
                        </a:lnTo>
                        <a:lnTo>
                          <a:pt x="705" y="319"/>
                        </a:lnTo>
                        <a:lnTo>
                          <a:pt x="703" y="319"/>
                        </a:lnTo>
                        <a:lnTo>
                          <a:pt x="701" y="321"/>
                        </a:lnTo>
                        <a:lnTo>
                          <a:pt x="699" y="323"/>
                        </a:lnTo>
                        <a:lnTo>
                          <a:pt x="695" y="323"/>
                        </a:lnTo>
                        <a:lnTo>
                          <a:pt x="693" y="324"/>
                        </a:lnTo>
                        <a:lnTo>
                          <a:pt x="689" y="326"/>
                        </a:lnTo>
                        <a:lnTo>
                          <a:pt x="686" y="328"/>
                        </a:lnTo>
                        <a:lnTo>
                          <a:pt x="684" y="330"/>
                        </a:lnTo>
                        <a:lnTo>
                          <a:pt x="684" y="336"/>
                        </a:lnTo>
                        <a:lnTo>
                          <a:pt x="684" y="340"/>
                        </a:lnTo>
                        <a:lnTo>
                          <a:pt x="686" y="342"/>
                        </a:lnTo>
                        <a:lnTo>
                          <a:pt x="686" y="347"/>
                        </a:lnTo>
                        <a:lnTo>
                          <a:pt x="686" y="351"/>
                        </a:lnTo>
                        <a:lnTo>
                          <a:pt x="686" y="355"/>
                        </a:lnTo>
                        <a:lnTo>
                          <a:pt x="686" y="359"/>
                        </a:lnTo>
                        <a:lnTo>
                          <a:pt x="686" y="363"/>
                        </a:lnTo>
                        <a:lnTo>
                          <a:pt x="684" y="365"/>
                        </a:lnTo>
                        <a:lnTo>
                          <a:pt x="682" y="367"/>
                        </a:lnTo>
                        <a:lnTo>
                          <a:pt x="680" y="367"/>
                        </a:lnTo>
                        <a:lnTo>
                          <a:pt x="678" y="369"/>
                        </a:lnTo>
                        <a:lnTo>
                          <a:pt x="678" y="371"/>
                        </a:lnTo>
                        <a:lnTo>
                          <a:pt x="676" y="372"/>
                        </a:lnTo>
                        <a:lnTo>
                          <a:pt x="676" y="374"/>
                        </a:lnTo>
                        <a:lnTo>
                          <a:pt x="676" y="376"/>
                        </a:lnTo>
                        <a:lnTo>
                          <a:pt x="674" y="376"/>
                        </a:lnTo>
                        <a:lnTo>
                          <a:pt x="674" y="380"/>
                        </a:lnTo>
                        <a:lnTo>
                          <a:pt x="676" y="382"/>
                        </a:lnTo>
                        <a:lnTo>
                          <a:pt x="678" y="384"/>
                        </a:lnTo>
                        <a:lnTo>
                          <a:pt x="678" y="386"/>
                        </a:lnTo>
                        <a:lnTo>
                          <a:pt x="680" y="386"/>
                        </a:lnTo>
                        <a:lnTo>
                          <a:pt x="682" y="388"/>
                        </a:lnTo>
                        <a:lnTo>
                          <a:pt x="684" y="388"/>
                        </a:lnTo>
                        <a:lnTo>
                          <a:pt x="684" y="390"/>
                        </a:lnTo>
                        <a:lnTo>
                          <a:pt x="684" y="392"/>
                        </a:lnTo>
                        <a:lnTo>
                          <a:pt x="686" y="392"/>
                        </a:lnTo>
                        <a:lnTo>
                          <a:pt x="688" y="392"/>
                        </a:lnTo>
                        <a:lnTo>
                          <a:pt x="688" y="394"/>
                        </a:lnTo>
                        <a:lnTo>
                          <a:pt x="689" y="394"/>
                        </a:lnTo>
                        <a:lnTo>
                          <a:pt x="689" y="395"/>
                        </a:lnTo>
                        <a:lnTo>
                          <a:pt x="691" y="395"/>
                        </a:lnTo>
                        <a:lnTo>
                          <a:pt x="691" y="397"/>
                        </a:lnTo>
                        <a:lnTo>
                          <a:pt x="693" y="397"/>
                        </a:lnTo>
                        <a:lnTo>
                          <a:pt x="693" y="399"/>
                        </a:lnTo>
                        <a:lnTo>
                          <a:pt x="695" y="399"/>
                        </a:lnTo>
                        <a:lnTo>
                          <a:pt x="697" y="399"/>
                        </a:lnTo>
                        <a:lnTo>
                          <a:pt x="697" y="401"/>
                        </a:lnTo>
                        <a:lnTo>
                          <a:pt x="697" y="403"/>
                        </a:lnTo>
                        <a:lnTo>
                          <a:pt x="699" y="403"/>
                        </a:lnTo>
                        <a:lnTo>
                          <a:pt x="699" y="405"/>
                        </a:lnTo>
                        <a:lnTo>
                          <a:pt x="699" y="407"/>
                        </a:lnTo>
                        <a:lnTo>
                          <a:pt x="701" y="407"/>
                        </a:lnTo>
                        <a:lnTo>
                          <a:pt x="703" y="407"/>
                        </a:lnTo>
                        <a:lnTo>
                          <a:pt x="703" y="409"/>
                        </a:lnTo>
                        <a:lnTo>
                          <a:pt x="703" y="411"/>
                        </a:lnTo>
                        <a:lnTo>
                          <a:pt x="705" y="411"/>
                        </a:lnTo>
                        <a:lnTo>
                          <a:pt x="707" y="411"/>
                        </a:lnTo>
                        <a:lnTo>
                          <a:pt x="709" y="411"/>
                        </a:lnTo>
                        <a:lnTo>
                          <a:pt x="709" y="409"/>
                        </a:lnTo>
                        <a:lnTo>
                          <a:pt x="709" y="407"/>
                        </a:lnTo>
                        <a:lnTo>
                          <a:pt x="711" y="407"/>
                        </a:lnTo>
                        <a:lnTo>
                          <a:pt x="713" y="407"/>
                        </a:lnTo>
                        <a:lnTo>
                          <a:pt x="713" y="405"/>
                        </a:lnTo>
                        <a:lnTo>
                          <a:pt x="714" y="405"/>
                        </a:lnTo>
                        <a:lnTo>
                          <a:pt x="714" y="403"/>
                        </a:lnTo>
                        <a:lnTo>
                          <a:pt x="714" y="401"/>
                        </a:lnTo>
                        <a:lnTo>
                          <a:pt x="716" y="401"/>
                        </a:lnTo>
                        <a:lnTo>
                          <a:pt x="718" y="401"/>
                        </a:lnTo>
                        <a:lnTo>
                          <a:pt x="720" y="401"/>
                        </a:lnTo>
                        <a:lnTo>
                          <a:pt x="722" y="401"/>
                        </a:lnTo>
                        <a:lnTo>
                          <a:pt x="724" y="401"/>
                        </a:lnTo>
                        <a:lnTo>
                          <a:pt x="724" y="399"/>
                        </a:lnTo>
                        <a:lnTo>
                          <a:pt x="724" y="397"/>
                        </a:lnTo>
                        <a:lnTo>
                          <a:pt x="724" y="395"/>
                        </a:lnTo>
                        <a:lnTo>
                          <a:pt x="724" y="394"/>
                        </a:lnTo>
                        <a:lnTo>
                          <a:pt x="724" y="392"/>
                        </a:lnTo>
                        <a:lnTo>
                          <a:pt x="724" y="390"/>
                        </a:lnTo>
                        <a:lnTo>
                          <a:pt x="724" y="388"/>
                        </a:lnTo>
                        <a:lnTo>
                          <a:pt x="724" y="386"/>
                        </a:lnTo>
                        <a:lnTo>
                          <a:pt x="722" y="386"/>
                        </a:lnTo>
                        <a:lnTo>
                          <a:pt x="722" y="384"/>
                        </a:lnTo>
                        <a:lnTo>
                          <a:pt x="722" y="382"/>
                        </a:lnTo>
                        <a:lnTo>
                          <a:pt x="724" y="382"/>
                        </a:lnTo>
                        <a:lnTo>
                          <a:pt x="724" y="380"/>
                        </a:lnTo>
                        <a:lnTo>
                          <a:pt x="726" y="380"/>
                        </a:lnTo>
                        <a:lnTo>
                          <a:pt x="728" y="380"/>
                        </a:lnTo>
                        <a:lnTo>
                          <a:pt x="730" y="380"/>
                        </a:lnTo>
                        <a:lnTo>
                          <a:pt x="730" y="378"/>
                        </a:lnTo>
                        <a:lnTo>
                          <a:pt x="732" y="378"/>
                        </a:lnTo>
                        <a:lnTo>
                          <a:pt x="734" y="378"/>
                        </a:lnTo>
                        <a:lnTo>
                          <a:pt x="734" y="376"/>
                        </a:lnTo>
                        <a:lnTo>
                          <a:pt x="736" y="376"/>
                        </a:lnTo>
                        <a:lnTo>
                          <a:pt x="736" y="374"/>
                        </a:lnTo>
                        <a:lnTo>
                          <a:pt x="736" y="376"/>
                        </a:lnTo>
                        <a:lnTo>
                          <a:pt x="737" y="376"/>
                        </a:lnTo>
                        <a:lnTo>
                          <a:pt x="737" y="378"/>
                        </a:lnTo>
                        <a:lnTo>
                          <a:pt x="737" y="380"/>
                        </a:lnTo>
                        <a:lnTo>
                          <a:pt x="737" y="382"/>
                        </a:lnTo>
                        <a:lnTo>
                          <a:pt x="737" y="384"/>
                        </a:lnTo>
                        <a:lnTo>
                          <a:pt x="737" y="386"/>
                        </a:lnTo>
                        <a:lnTo>
                          <a:pt x="739" y="386"/>
                        </a:lnTo>
                        <a:lnTo>
                          <a:pt x="739" y="388"/>
                        </a:lnTo>
                        <a:lnTo>
                          <a:pt x="741" y="388"/>
                        </a:lnTo>
                        <a:lnTo>
                          <a:pt x="743" y="388"/>
                        </a:lnTo>
                        <a:lnTo>
                          <a:pt x="743" y="390"/>
                        </a:lnTo>
                        <a:lnTo>
                          <a:pt x="743" y="392"/>
                        </a:lnTo>
                        <a:lnTo>
                          <a:pt x="743" y="394"/>
                        </a:lnTo>
                        <a:lnTo>
                          <a:pt x="741" y="394"/>
                        </a:lnTo>
                        <a:lnTo>
                          <a:pt x="741" y="395"/>
                        </a:lnTo>
                        <a:lnTo>
                          <a:pt x="739" y="395"/>
                        </a:lnTo>
                        <a:lnTo>
                          <a:pt x="739" y="397"/>
                        </a:lnTo>
                        <a:lnTo>
                          <a:pt x="737" y="397"/>
                        </a:lnTo>
                        <a:lnTo>
                          <a:pt x="737" y="399"/>
                        </a:lnTo>
                        <a:lnTo>
                          <a:pt x="737" y="401"/>
                        </a:lnTo>
                        <a:lnTo>
                          <a:pt x="736" y="401"/>
                        </a:lnTo>
                        <a:lnTo>
                          <a:pt x="736" y="403"/>
                        </a:lnTo>
                        <a:lnTo>
                          <a:pt x="734" y="403"/>
                        </a:lnTo>
                        <a:lnTo>
                          <a:pt x="734" y="405"/>
                        </a:lnTo>
                        <a:lnTo>
                          <a:pt x="736" y="405"/>
                        </a:lnTo>
                        <a:lnTo>
                          <a:pt x="734" y="405"/>
                        </a:lnTo>
                        <a:lnTo>
                          <a:pt x="732" y="405"/>
                        </a:lnTo>
                        <a:lnTo>
                          <a:pt x="732" y="407"/>
                        </a:lnTo>
                        <a:lnTo>
                          <a:pt x="730" y="407"/>
                        </a:lnTo>
                        <a:lnTo>
                          <a:pt x="730" y="409"/>
                        </a:lnTo>
                        <a:lnTo>
                          <a:pt x="728" y="409"/>
                        </a:lnTo>
                        <a:lnTo>
                          <a:pt x="728" y="411"/>
                        </a:lnTo>
                        <a:lnTo>
                          <a:pt x="728" y="413"/>
                        </a:lnTo>
                        <a:lnTo>
                          <a:pt x="726" y="413"/>
                        </a:lnTo>
                        <a:lnTo>
                          <a:pt x="728" y="413"/>
                        </a:lnTo>
                        <a:lnTo>
                          <a:pt x="726" y="413"/>
                        </a:lnTo>
                        <a:lnTo>
                          <a:pt x="726" y="415"/>
                        </a:lnTo>
                        <a:lnTo>
                          <a:pt x="728" y="415"/>
                        </a:lnTo>
                        <a:lnTo>
                          <a:pt x="726" y="415"/>
                        </a:lnTo>
                        <a:lnTo>
                          <a:pt x="728" y="415"/>
                        </a:lnTo>
                        <a:lnTo>
                          <a:pt x="726" y="415"/>
                        </a:lnTo>
                        <a:lnTo>
                          <a:pt x="726" y="417"/>
                        </a:lnTo>
                        <a:lnTo>
                          <a:pt x="726" y="419"/>
                        </a:lnTo>
                        <a:lnTo>
                          <a:pt x="728" y="419"/>
                        </a:lnTo>
                        <a:lnTo>
                          <a:pt x="728" y="420"/>
                        </a:lnTo>
                        <a:lnTo>
                          <a:pt x="728" y="422"/>
                        </a:lnTo>
                        <a:lnTo>
                          <a:pt x="730" y="422"/>
                        </a:lnTo>
                        <a:lnTo>
                          <a:pt x="732" y="422"/>
                        </a:lnTo>
                        <a:lnTo>
                          <a:pt x="730" y="422"/>
                        </a:lnTo>
                        <a:lnTo>
                          <a:pt x="730" y="424"/>
                        </a:lnTo>
                        <a:lnTo>
                          <a:pt x="732" y="424"/>
                        </a:lnTo>
                        <a:lnTo>
                          <a:pt x="730" y="424"/>
                        </a:lnTo>
                        <a:lnTo>
                          <a:pt x="730" y="426"/>
                        </a:lnTo>
                        <a:lnTo>
                          <a:pt x="730" y="428"/>
                        </a:lnTo>
                        <a:lnTo>
                          <a:pt x="732" y="428"/>
                        </a:lnTo>
                        <a:lnTo>
                          <a:pt x="730" y="428"/>
                        </a:lnTo>
                        <a:lnTo>
                          <a:pt x="730" y="430"/>
                        </a:lnTo>
                        <a:lnTo>
                          <a:pt x="730" y="432"/>
                        </a:lnTo>
                        <a:lnTo>
                          <a:pt x="730" y="434"/>
                        </a:lnTo>
                        <a:lnTo>
                          <a:pt x="728" y="434"/>
                        </a:lnTo>
                        <a:lnTo>
                          <a:pt x="728" y="436"/>
                        </a:lnTo>
                        <a:lnTo>
                          <a:pt x="728" y="438"/>
                        </a:lnTo>
                        <a:lnTo>
                          <a:pt x="728" y="440"/>
                        </a:lnTo>
                        <a:lnTo>
                          <a:pt x="728" y="442"/>
                        </a:lnTo>
                        <a:lnTo>
                          <a:pt x="726" y="442"/>
                        </a:lnTo>
                        <a:lnTo>
                          <a:pt x="726" y="444"/>
                        </a:lnTo>
                        <a:lnTo>
                          <a:pt x="724" y="444"/>
                        </a:lnTo>
                        <a:lnTo>
                          <a:pt x="726" y="444"/>
                        </a:lnTo>
                        <a:lnTo>
                          <a:pt x="726" y="445"/>
                        </a:lnTo>
                        <a:lnTo>
                          <a:pt x="726" y="447"/>
                        </a:lnTo>
                        <a:lnTo>
                          <a:pt x="726" y="449"/>
                        </a:lnTo>
                        <a:lnTo>
                          <a:pt x="724" y="449"/>
                        </a:lnTo>
                        <a:lnTo>
                          <a:pt x="726" y="449"/>
                        </a:lnTo>
                        <a:lnTo>
                          <a:pt x="726" y="451"/>
                        </a:lnTo>
                        <a:lnTo>
                          <a:pt x="724" y="451"/>
                        </a:lnTo>
                        <a:lnTo>
                          <a:pt x="726" y="451"/>
                        </a:lnTo>
                        <a:lnTo>
                          <a:pt x="726" y="453"/>
                        </a:lnTo>
                        <a:lnTo>
                          <a:pt x="726" y="451"/>
                        </a:lnTo>
                        <a:lnTo>
                          <a:pt x="726" y="453"/>
                        </a:lnTo>
                        <a:lnTo>
                          <a:pt x="728" y="453"/>
                        </a:lnTo>
                        <a:lnTo>
                          <a:pt x="728" y="455"/>
                        </a:lnTo>
                        <a:lnTo>
                          <a:pt x="728" y="457"/>
                        </a:lnTo>
                        <a:lnTo>
                          <a:pt x="730" y="457"/>
                        </a:lnTo>
                        <a:lnTo>
                          <a:pt x="730" y="459"/>
                        </a:lnTo>
                        <a:lnTo>
                          <a:pt x="730" y="461"/>
                        </a:lnTo>
                        <a:lnTo>
                          <a:pt x="730" y="459"/>
                        </a:lnTo>
                        <a:lnTo>
                          <a:pt x="730" y="461"/>
                        </a:lnTo>
                        <a:lnTo>
                          <a:pt x="732" y="461"/>
                        </a:lnTo>
                        <a:lnTo>
                          <a:pt x="732" y="459"/>
                        </a:lnTo>
                        <a:lnTo>
                          <a:pt x="730" y="459"/>
                        </a:lnTo>
                        <a:lnTo>
                          <a:pt x="732" y="459"/>
                        </a:lnTo>
                        <a:lnTo>
                          <a:pt x="732" y="461"/>
                        </a:lnTo>
                        <a:lnTo>
                          <a:pt x="732" y="463"/>
                        </a:lnTo>
                        <a:lnTo>
                          <a:pt x="734" y="463"/>
                        </a:lnTo>
                        <a:lnTo>
                          <a:pt x="734" y="465"/>
                        </a:lnTo>
                        <a:lnTo>
                          <a:pt x="734" y="467"/>
                        </a:lnTo>
                        <a:lnTo>
                          <a:pt x="734" y="468"/>
                        </a:lnTo>
                        <a:lnTo>
                          <a:pt x="736" y="468"/>
                        </a:lnTo>
                        <a:lnTo>
                          <a:pt x="736" y="470"/>
                        </a:lnTo>
                        <a:lnTo>
                          <a:pt x="736" y="472"/>
                        </a:lnTo>
                        <a:lnTo>
                          <a:pt x="736" y="474"/>
                        </a:lnTo>
                        <a:lnTo>
                          <a:pt x="736" y="476"/>
                        </a:lnTo>
                        <a:lnTo>
                          <a:pt x="736" y="478"/>
                        </a:lnTo>
                        <a:lnTo>
                          <a:pt x="737" y="478"/>
                        </a:lnTo>
                        <a:lnTo>
                          <a:pt x="737" y="480"/>
                        </a:lnTo>
                        <a:lnTo>
                          <a:pt x="739" y="480"/>
                        </a:lnTo>
                        <a:lnTo>
                          <a:pt x="739" y="478"/>
                        </a:lnTo>
                        <a:lnTo>
                          <a:pt x="739" y="480"/>
                        </a:lnTo>
                        <a:lnTo>
                          <a:pt x="739" y="482"/>
                        </a:lnTo>
                        <a:lnTo>
                          <a:pt x="739" y="484"/>
                        </a:lnTo>
                        <a:lnTo>
                          <a:pt x="739" y="486"/>
                        </a:lnTo>
                        <a:lnTo>
                          <a:pt x="739" y="488"/>
                        </a:lnTo>
                        <a:lnTo>
                          <a:pt x="741" y="488"/>
                        </a:lnTo>
                        <a:lnTo>
                          <a:pt x="739" y="488"/>
                        </a:lnTo>
                        <a:lnTo>
                          <a:pt x="739" y="490"/>
                        </a:lnTo>
                        <a:lnTo>
                          <a:pt x="739" y="492"/>
                        </a:lnTo>
                        <a:lnTo>
                          <a:pt x="739" y="493"/>
                        </a:lnTo>
                        <a:lnTo>
                          <a:pt x="739" y="495"/>
                        </a:lnTo>
                        <a:lnTo>
                          <a:pt x="739" y="497"/>
                        </a:lnTo>
                        <a:lnTo>
                          <a:pt x="739" y="499"/>
                        </a:lnTo>
                        <a:lnTo>
                          <a:pt x="741" y="499"/>
                        </a:lnTo>
                        <a:lnTo>
                          <a:pt x="743" y="499"/>
                        </a:lnTo>
                        <a:lnTo>
                          <a:pt x="745" y="499"/>
                        </a:lnTo>
                        <a:lnTo>
                          <a:pt x="747" y="499"/>
                        </a:lnTo>
                        <a:lnTo>
                          <a:pt x="747" y="497"/>
                        </a:lnTo>
                        <a:lnTo>
                          <a:pt x="749" y="497"/>
                        </a:lnTo>
                        <a:lnTo>
                          <a:pt x="749" y="499"/>
                        </a:lnTo>
                        <a:lnTo>
                          <a:pt x="751" y="499"/>
                        </a:lnTo>
                        <a:lnTo>
                          <a:pt x="751" y="501"/>
                        </a:lnTo>
                        <a:lnTo>
                          <a:pt x="753" y="501"/>
                        </a:lnTo>
                        <a:lnTo>
                          <a:pt x="751" y="501"/>
                        </a:lnTo>
                        <a:lnTo>
                          <a:pt x="751" y="503"/>
                        </a:lnTo>
                        <a:lnTo>
                          <a:pt x="753" y="503"/>
                        </a:lnTo>
                        <a:lnTo>
                          <a:pt x="753" y="501"/>
                        </a:lnTo>
                        <a:lnTo>
                          <a:pt x="755" y="501"/>
                        </a:lnTo>
                        <a:lnTo>
                          <a:pt x="757" y="501"/>
                        </a:lnTo>
                        <a:lnTo>
                          <a:pt x="757" y="503"/>
                        </a:lnTo>
                        <a:lnTo>
                          <a:pt x="757" y="501"/>
                        </a:lnTo>
                        <a:lnTo>
                          <a:pt x="759" y="501"/>
                        </a:lnTo>
                        <a:lnTo>
                          <a:pt x="759" y="499"/>
                        </a:lnTo>
                        <a:lnTo>
                          <a:pt x="761" y="499"/>
                        </a:lnTo>
                        <a:lnTo>
                          <a:pt x="762" y="499"/>
                        </a:lnTo>
                        <a:lnTo>
                          <a:pt x="764" y="499"/>
                        </a:lnTo>
                        <a:lnTo>
                          <a:pt x="764" y="501"/>
                        </a:lnTo>
                        <a:lnTo>
                          <a:pt x="766" y="501"/>
                        </a:lnTo>
                        <a:lnTo>
                          <a:pt x="768" y="501"/>
                        </a:lnTo>
                        <a:lnTo>
                          <a:pt x="768" y="503"/>
                        </a:lnTo>
                        <a:lnTo>
                          <a:pt x="768" y="501"/>
                        </a:lnTo>
                        <a:lnTo>
                          <a:pt x="770" y="501"/>
                        </a:lnTo>
                        <a:lnTo>
                          <a:pt x="772" y="501"/>
                        </a:lnTo>
                        <a:lnTo>
                          <a:pt x="772" y="499"/>
                        </a:lnTo>
                        <a:lnTo>
                          <a:pt x="772" y="501"/>
                        </a:lnTo>
                        <a:lnTo>
                          <a:pt x="774" y="501"/>
                        </a:lnTo>
                        <a:lnTo>
                          <a:pt x="776" y="501"/>
                        </a:lnTo>
                        <a:lnTo>
                          <a:pt x="776" y="499"/>
                        </a:lnTo>
                        <a:lnTo>
                          <a:pt x="776" y="497"/>
                        </a:lnTo>
                        <a:lnTo>
                          <a:pt x="778" y="497"/>
                        </a:lnTo>
                        <a:lnTo>
                          <a:pt x="776" y="497"/>
                        </a:lnTo>
                        <a:lnTo>
                          <a:pt x="776" y="495"/>
                        </a:lnTo>
                        <a:lnTo>
                          <a:pt x="778" y="495"/>
                        </a:lnTo>
                        <a:lnTo>
                          <a:pt x="780" y="493"/>
                        </a:lnTo>
                        <a:lnTo>
                          <a:pt x="780" y="492"/>
                        </a:lnTo>
                        <a:lnTo>
                          <a:pt x="782" y="492"/>
                        </a:lnTo>
                        <a:lnTo>
                          <a:pt x="782" y="490"/>
                        </a:lnTo>
                        <a:lnTo>
                          <a:pt x="784" y="490"/>
                        </a:lnTo>
                        <a:lnTo>
                          <a:pt x="784" y="488"/>
                        </a:lnTo>
                        <a:lnTo>
                          <a:pt x="785" y="486"/>
                        </a:lnTo>
                        <a:lnTo>
                          <a:pt x="787" y="486"/>
                        </a:lnTo>
                        <a:lnTo>
                          <a:pt x="787" y="484"/>
                        </a:lnTo>
                        <a:lnTo>
                          <a:pt x="787" y="482"/>
                        </a:lnTo>
                        <a:lnTo>
                          <a:pt x="789" y="482"/>
                        </a:lnTo>
                        <a:lnTo>
                          <a:pt x="789" y="480"/>
                        </a:lnTo>
                        <a:lnTo>
                          <a:pt x="791" y="480"/>
                        </a:lnTo>
                        <a:lnTo>
                          <a:pt x="791" y="478"/>
                        </a:lnTo>
                        <a:lnTo>
                          <a:pt x="793" y="478"/>
                        </a:lnTo>
                        <a:lnTo>
                          <a:pt x="793" y="476"/>
                        </a:lnTo>
                        <a:lnTo>
                          <a:pt x="795" y="476"/>
                        </a:lnTo>
                        <a:lnTo>
                          <a:pt x="795" y="474"/>
                        </a:lnTo>
                        <a:lnTo>
                          <a:pt x="797" y="474"/>
                        </a:lnTo>
                        <a:lnTo>
                          <a:pt x="799" y="472"/>
                        </a:lnTo>
                        <a:lnTo>
                          <a:pt x="801" y="470"/>
                        </a:lnTo>
                        <a:lnTo>
                          <a:pt x="803" y="470"/>
                        </a:lnTo>
                        <a:lnTo>
                          <a:pt x="803" y="468"/>
                        </a:lnTo>
                        <a:lnTo>
                          <a:pt x="805" y="468"/>
                        </a:lnTo>
                        <a:lnTo>
                          <a:pt x="805" y="467"/>
                        </a:lnTo>
                        <a:lnTo>
                          <a:pt x="807" y="467"/>
                        </a:lnTo>
                        <a:lnTo>
                          <a:pt x="809" y="467"/>
                        </a:lnTo>
                        <a:lnTo>
                          <a:pt x="809" y="465"/>
                        </a:lnTo>
                        <a:lnTo>
                          <a:pt x="810" y="465"/>
                        </a:lnTo>
                        <a:lnTo>
                          <a:pt x="810" y="463"/>
                        </a:lnTo>
                        <a:lnTo>
                          <a:pt x="812" y="463"/>
                        </a:lnTo>
                        <a:lnTo>
                          <a:pt x="820" y="457"/>
                        </a:lnTo>
                        <a:lnTo>
                          <a:pt x="828" y="449"/>
                        </a:lnTo>
                        <a:lnTo>
                          <a:pt x="832" y="445"/>
                        </a:lnTo>
                        <a:lnTo>
                          <a:pt x="833" y="444"/>
                        </a:lnTo>
                        <a:lnTo>
                          <a:pt x="837" y="440"/>
                        </a:lnTo>
                        <a:lnTo>
                          <a:pt x="843" y="434"/>
                        </a:lnTo>
                        <a:lnTo>
                          <a:pt x="849" y="430"/>
                        </a:lnTo>
                        <a:lnTo>
                          <a:pt x="851" y="428"/>
                        </a:lnTo>
                        <a:lnTo>
                          <a:pt x="855" y="424"/>
                        </a:lnTo>
                        <a:lnTo>
                          <a:pt x="856" y="422"/>
                        </a:lnTo>
                        <a:lnTo>
                          <a:pt x="856" y="424"/>
                        </a:lnTo>
                        <a:lnTo>
                          <a:pt x="855" y="424"/>
                        </a:lnTo>
                        <a:lnTo>
                          <a:pt x="855" y="426"/>
                        </a:lnTo>
                        <a:lnTo>
                          <a:pt x="855" y="428"/>
                        </a:lnTo>
                        <a:lnTo>
                          <a:pt x="855" y="430"/>
                        </a:lnTo>
                        <a:lnTo>
                          <a:pt x="855" y="432"/>
                        </a:lnTo>
                        <a:lnTo>
                          <a:pt x="855" y="434"/>
                        </a:lnTo>
                        <a:lnTo>
                          <a:pt x="855" y="436"/>
                        </a:lnTo>
                        <a:lnTo>
                          <a:pt x="855" y="438"/>
                        </a:lnTo>
                        <a:lnTo>
                          <a:pt x="855" y="440"/>
                        </a:lnTo>
                        <a:lnTo>
                          <a:pt x="855" y="442"/>
                        </a:lnTo>
                        <a:lnTo>
                          <a:pt x="855" y="444"/>
                        </a:lnTo>
                        <a:lnTo>
                          <a:pt x="855" y="445"/>
                        </a:lnTo>
                        <a:lnTo>
                          <a:pt x="855" y="447"/>
                        </a:lnTo>
                        <a:lnTo>
                          <a:pt x="853" y="447"/>
                        </a:lnTo>
                        <a:lnTo>
                          <a:pt x="853" y="449"/>
                        </a:lnTo>
                        <a:lnTo>
                          <a:pt x="851" y="451"/>
                        </a:lnTo>
                        <a:lnTo>
                          <a:pt x="851" y="453"/>
                        </a:lnTo>
                        <a:lnTo>
                          <a:pt x="851" y="455"/>
                        </a:lnTo>
                        <a:lnTo>
                          <a:pt x="851" y="457"/>
                        </a:lnTo>
                        <a:lnTo>
                          <a:pt x="851" y="459"/>
                        </a:lnTo>
                        <a:lnTo>
                          <a:pt x="853" y="461"/>
                        </a:lnTo>
                        <a:lnTo>
                          <a:pt x="855" y="461"/>
                        </a:lnTo>
                        <a:lnTo>
                          <a:pt x="855" y="463"/>
                        </a:lnTo>
                        <a:lnTo>
                          <a:pt x="855" y="465"/>
                        </a:lnTo>
                        <a:lnTo>
                          <a:pt x="855" y="467"/>
                        </a:lnTo>
                        <a:lnTo>
                          <a:pt x="855" y="468"/>
                        </a:lnTo>
                        <a:lnTo>
                          <a:pt x="855" y="470"/>
                        </a:lnTo>
                        <a:lnTo>
                          <a:pt x="856" y="472"/>
                        </a:lnTo>
                        <a:lnTo>
                          <a:pt x="858" y="474"/>
                        </a:lnTo>
                        <a:lnTo>
                          <a:pt x="858" y="476"/>
                        </a:lnTo>
                        <a:lnTo>
                          <a:pt x="858" y="478"/>
                        </a:lnTo>
                        <a:lnTo>
                          <a:pt x="860" y="478"/>
                        </a:lnTo>
                        <a:lnTo>
                          <a:pt x="860" y="480"/>
                        </a:lnTo>
                        <a:lnTo>
                          <a:pt x="862" y="482"/>
                        </a:lnTo>
                        <a:lnTo>
                          <a:pt x="864" y="484"/>
                        </a:lnTo>
                        <a:lnTo>
                          <a:pt x="864" y="486"/>
                        </a:lnTo>
                        <a:lnTo>
                          <a:pt x="866" y="488"/>
                        </a:lnTo>
                        <a:lnTo>
                          <a:pt x="868" y="488"/>
                        </a:lnTo>
                        <a:lnTo>
                          <a:pt x="868" y="490"/>
                        </a:lnTo>
                        <a:lnTo>
                          <a:pt x="868" y="492"/>
                        </a:lnTo>
                        <a:lnTo>
                          <a:pt x="868" y="493"/>
                        </a:lnTo>
                        <a:lnTo>
                          <a:pt x="868" y="495"/>
                        </a:lnTo>
                        <a:lnTo>
                          <a:pt x="866" y="495"/>
                        </a:lnTo>
                        <a:lnTo>
                          <a:pt x="866" y="497"/>
                        </a:lnTo>
                        <a:lnTo>
                          <a:pt x="866" y="499"/>
                        </a:lnTo>
                        <a:lnTo>
                          <a:pt x="864" y="499"/>
                        </a:lnTo>
                        <a:lnTo>
                          <a:pt x="864" y="501"/>
                        </a:lnTo>
                        <a:lnTo>
                          <a:pt x="864" y="503"/>
                        </a:lnTo>
                        <a:lnTo>
                          <a:pt x="862" y="503"/>
                        </a:lnTo>
                        <a:lnTo>
                          <a:pt x="862" y="505"/>
                        </a:lnTo>
                        <a:lnTo>
                          <a:pt x="860" y="505"/>
                        </a:lnTo>
                        <a:lnTo>
                          <a:pt x="860" y="507"/>
                        </a:lnTo>
                        <a:lnTo>
                          <a:pt x="858" y="507"/>
                        </a:lnTo>
                        <a:lnTo>
                          <a:pt x="858" y="509"/>
                        </a:lnTo>
                        <a:lnTo>
                          <a:pt x="856" y="509"/>
                        </a:lnTo>
                        <a:lnTo>
                          <a:pt x="856" y="511"/>
                        </a:lnTo>
                        <a:lnTo>
                          <a:pt x="855" y="511"/>
                        </a:lnTo>
                        <a:lnTo>
                          <a:pt x="855" y="513"/>
                        </a:lnTo>
                        <a:lnTo>
                          <a:pt x="853" y="513"/>
                        </a:lnTo>
                        <a:lnTo>
                          <a:pt x="851" y="513"/>
                        </a:lnTo>
                        <a:lnTo>
                          <a:pt x="851" y="515"/>
                        </a:lnTo>
                        <a:lnTo>
                          <a:pt x="849" y="515"/>
                        </a:lnTo>
                        <a:lnTo>
                          <a:pt x="847" y="516"/>
                        </a:lnTo>
                        <a:lnTo>
                          <a:pt x="841" y="518"/>
                        </a:lnTo>
                        <a:lnTo>
                          <a:pt x="839" y="520"/>
                        </a:lnTo>
                        <a:lnTo>
                          <a:pt x="837" y="520"/>
                        </a:lnTo>
                        <a:lnTo>
                          <a:pt x="833" y="524"/>
                        </a:lnTo>
                        <a:lnTo>
                          <a:pt x="833" y="526"/>
                        </a:lnTo>
                        <a:lnTo>
                          <a:pt x="832" y="528"/>
                        </a:lnTo>
                        <a:lnTo>
                          <a:pt x="830" y="528"/>
                        </a:lnTo>
                        <a:lnTo>
                          <a:pt x="830" y="530"/>
                        </a:lnTo>
                        <a:lnTo>
                          <a:pt x="828" y="530"/>
                        </a:lnTo>
                        <a:lnTo>
                          <a:pt x="826" y="532"/>
                        </a:lnTo>
                        <a:lnTo>
                          <a:pt x="826" y="534"/>
                        </a:lnTo>
                        <a:lnTo>
                          <a:pt x="824" y="534"/>
                        </a:lnTo>
                        <a:lnTo>
                          <a:pt x="824" y="536"/>
                        </a:lnTo>
                        <a:lnTo>
                          <a:pt x="822" y="536"/>
                        </a:lnTo>
                        <a:lnTo>
                          <a:pt x="820" y="538"/>
                        </a:lnTo>
                        <a:lnTo>
                          <a:pt x="820" y="540"/>
                        </a:lnTo>
                        <a:lnTo>
                          <a:pt x="818" y="540"/>
                        </a:lnTo>
                        <a:lnTo>
                          <a:pt x="818" y="541"/>
                        </a:lnTo>
                        <a:lnTo>
                          <a:pt x="814" y="543"/>
                        </a:lnTo>
                        <a:lnTo>
                          <a:pt x="814" y="545"/>
                        </a:lnTo>
                        <a:lnTo>
                          <a:pt x="812" y="545"/>
                        </a:lnTo>
                        <a:lnTo>
                          <a:pt x="812" y="547"/>
                        </a:lnTo>
                        <a:lnTo>
                          <a:pt x="812" y="549"/>
                        </a:lnTo>
                        <a:lnTo>
                          <a:pt x="812" y="551"/>
                        </a:lnTo>
                        <a:lnTo>
                          <a:pt x="810" y="551"/>
                        </a:lnTo>
                        <a:lnTo>
                          <a:pt x="810" y="553"/>
                        </a:lnTo>
                        <a:lnTo>
                          <a:pt x="810" y="555"/>
                        </a:lnTo>
                        <a:lnTo>
                          <a:pt x="809" y="555"/>
                        </a:lnTo>
                        <a:lnTo>
                          <a:pt x="809" y="557"/>
                        </a:lnTo>
                        <a:lnTo>
                          <a:pt x="807" y="559"/>
                        </a:lnTo>
                        <a:lnTo>
                          <a:pt x="807" y="561"/>
                        </a:lnTo>
                        <a:lnTo>
                          <a:pt x="805" y="561"/>
                        </a:lnTo>
                        <a:lnTo>
                          <a:pt x="807" y="561"/>
                        </a:lnTo>
                        <a:lnTo>
                          <a:pt x="807" y="563"/>
                        </a:lnTo>
                        <a:lnTo>
                          <a:pt x="805" y="563"/>
                        </a:lnTo>
                        <a:lnTo>
                          <a:pt x="803" y="563"/>
                        </a:lnTo>
                        <a:lnTo>
                          <a:pt x="803" y="564"/>
                        </a:lnTo>
                        <a:lnTo>
                          <a:pt x="803" y="566"/>
                        </a:lnTo>
                        <a:lnTo>
                          <a:pt x="801" y="564"/>
                        </a:lnTo>
                        <a:lnTo>
                          <a:pt x="799" y="566"/>
                        </a:lnTo>
                        <a:lnTo>
                          <a:pt x="797" y="566"/>
                        </a:lnTo>
                        <a:lnTo>
                          <a:pt x="795" y="566"/>
                        </a:lnTo>
                        <a:lnTo>
                          <a:pt x="793" y="568"/>
                        </a:lnTo>
                        <a:lnTo>
                          <a:pt x="793" y="570"/>
                        </a:lnTo>
                        <a:lnTo>
                          <a:pt x="791" y="570"/>
                        </a:lnTo>
                        <a:lnTo>
                          <a:pt x="791" y="572"/>
                        </a:lnTo>
                        <a:lnTo>
                          <a:pt x="791" y="574"/>
                        </a:lnTo>
                        <a:lnTo>
                          <a:pt x="789" y="574"/>
                        </a:lnTo>
                        <a:lnTo>
                          <a:pt x="789" y="576"/>
                        </a:lnTo>
                        <a:lnTo>
                          <a:pt x="787" y="576"/>
                        </a:lnTo>
                        <a:lnTo>
                          <a:pt x="785" y="576"/>
                        </a:lnTo>
                        <a:lnTo>
                          <a:pt x="785" y="578"/>
                        </a:lnTo>
                        <a:lnTo>
                          <a:pt x="784" y="578"/>
                        </a:lnTo>
                        <a:lnTo>
                          <a:pt x="782" y="578"/>
                        </a:lnTo>
                        <a:lnTo>
                          <a:pt x="780" y="576"/>
                        </a:lnTo>
                        <a:lnTo>
                          <a:pt x="778" y="576"/>
                        </a:lnTo>
                        <a:lnTo>
                          <a:pt x="776" y="578"/>
                        </a:lnTo>
                        <a:lnTo>
                          <a:pt x="774" y="578"/>
                        </a:lnTo>
                        <a:lnTo>
                          <a:pt x="772" y="580"/>
                        </a:lnTo>
                        <a:lnTo>
                          <a:pt x="770" y="580"/>
                        </a:lnTo>
                        <a:lnTo>
                          <a:pt x="770" y="582"/>
                        </a:lnTo>
                        <a:lnTo>
                          <a:pt x="768" y="582"/>
                        </a:lnTo>
                        <a:lnTo>
                          <a:pt x="768" y="584"/>
                        </a:lnTo>
                        <a:lnTo>
                          <a:pt x="768" y="586"/>
                        </a:lnTo>
                        <a:lnTo>
                          <a:pt x="768" y="588"/>
                        </a:lnTo>
                        <a:lnTo>
                          <a:pt x="766" y="588"/>
                        </a:lnTo>
                        <a:lnTo>
                          <a:pt x="766" y="589"/>
                        </a:lnTo>
                        <a:lnTo>
                          <a:pt x="766" y="591"/>
                        </a:lnTo>
                        <a:lnTo>
                          <a:pt x="764" y="591"/>
                        </a:lnTo>
                        <a:lnTo>
                          <a:pt x="764" y="593"/>
                        </a:lnTo>
                        <a:lnTo>
                          <a:pt x="762" y="593"/>
                        </a:lnTo>
                        <a:lnTo>
                          <a:pt x="762" y="591"/>
                        </a:lnTo>
                        <a:lnTo>
                          <a:pt x="761" y="591"/>
                        </a:lnTo>
                        <a:lnTo>
                          <a:pt x="759" y="591"/>
                        </a:lnTo>
                        <a:lnTo>
                          <a:pt x="757" y="591"/>
                        </a:lnTo>
                        <a:lnTo>
                          <a:pt x="755" y="591"/>
                        </a:lnTo>
                        <a:lnTo>
                          <a:pt x="753" y="593"/>
                        </a:lnTo>
                        <a:lnTo>
                          <a:pt x="751" y="593"/>
                        </a:lnTo>
                        <a:lnTo>
                          <a:pt x="751" y="595"/>
                        </a:lnTo>
                        <a:lnTo>
                          <a:pt x="751" y="597"/>
                        </a:lnTo>
                        <a:lnTo>
                          <a:pt x="749" y="597"/>
                        </a:lnTo>
                        <a:lnTo>
                          <a:pt x="749" y="599"/>
                        </a:lnTo>
                        <a:lnTo>
                          <a:pt x="747" y="599"/>
                        </a:lnTo>
                        <a:lnTo>
                          <a:pt x="747" y="601"/>
                        </a:lnTo>
                        <a:lnTo>
                          <a:pt x="745" y="601"/>
                        </a:lnTo>
                        <a:lnTo>
                          <a:pt x="745" y="603"/>
                        </a:lnTo>
                        <a:lnTo>
                          <a:pt x="745" y="601"/>
                        </a:lnTo>
                        <a:lnTo>
                          <a:pt x="743" y="601"/>
                        </a:lnTo>
                        <a:lnTo>
                          <a:pt x="741" y="601"/>
                        </a:lnTo>
                        <a:lnTo>
                          <a:pt x="739" y="601"/>
                        </a:lnTo>
                        <a:lnTo>
                          <a:pt x="737" y="601"/>
                        </a:lnTo>
                        <a:lnTo>
                          <a:pt x="736" y="601"/>
                        </a:lnTo>
                        <a:lnTo>
                          <a:pt x="736" y="603"/>
                        </a:lnTo>
                        <a:lnTo>
                          <a:pt x="736" y="605"/>
                        </a:lnTo>
                        <a:lnTo>
                          <a:pt x="736" y="607"/>
                        </a:lnTo>
                        <a:lnTo>
                          <a:pt x="734" y="607"/>
                        </a:lnTo>
                        <a:lnTo>
                          <a:pt x="734" y="609"/>
                        </a:lnTo>
                        <a:lnTo>
                          <a:pt x="732" y="609"/>
                        </a:lnTo>
                        <a:lnTo>
                          <a:pt x="730" y="609"/>
                        </a:lnTo>
                        <a:lnTo>
                          <a:pt x="728" y="611"/>
                        </a:lnTo>
                        <a:lnTo>
                          <a:pt x="726" y="611"/>
                        </a:lnTo>
                        <a:lnTo>
                          <a:pt x="726" y="612"/>
                        </a:lnTo>
                        <a:lnTo>
                          <a:pt x="726" y="614"/>
                        </a:lnTo>
                        <a:lnTo>
                          <a:pt x="724" y="614"/>
                        </a:lnTo>
                        <a:lnTo>
                          <a:pt x="724" y="616"/>
                        </a:lnTo>
                        <a:lnTo>
                          <a:pt x="724" y="618"/>
                        </a:lnTo>
                        <a:lnTo>
                          <a:pt x="724" y="620"/>
                        </a:lnTo>
                        <a:lnTo>
                          <a:pt x="722" y="620"/>
                        </a:lnTo>
                        <a:lnTo>
                          <a:pt x="722" y="622"/>
                        </a:lnTo>
                        <a:lnTo>
                          <a:pt x="722" y="624"/>
                        </a:lnTo>
                        <a:lnTo>
                          <a:pt x="722" y="626"/>
                        </a:lnTo>
                        <a:lnTo>
                          <a:pt x="724" y="626"/>
                        </a:lnTo>
                        <a:lnTo>
                          <a:pt x="724" y="628"/>
                        </a:lnTo>
                        <a:lnTo>
                          <a:pt x="726" y="628"/>
                        </a:lnTo>
                        <a:lnTo>
                          <a:pt x="726" y="630"/>
                        </a:lnTo>
                        <a:lnTo>
                          <a:pt x="728" y="630"/>
                        </a:lnTo>
                        <a:lnTo>
                          <a:pt x="728" y="632"/>
                        </a:lnTo>
                        <a:lnTo>
                          <a:pt x="730" y="634"/>
                        </a:lnTo>
                        <a:lnTo>
                          <a:pt x="728" y="634"/>
                        </a:lnTo>
                        <a:lnTo>
                          <a:pt x="728" y="636"/>
                        </a:lnTo>
                        <a:lnTo>
                          <a:pt x="728" y="637"/>
                        </a:lnTo>
                        <a:lnTo>
                          <a:pt x="730" y="637"/>
                        </a:lnTo>
                        <a:lnTo>
                          <a:pt x="728" y="639"/>
                        </a:lnTo>
                        <a:lnTo>
                          <a:pt x="728" y="641"/>
                        </a:lnTo>
                        <a:lnTo>
                          <a:pt x="726" y="641"/>
                        </a:lnTo>
                        <a:lnTo>
                          <a:pt x="726" y="643"/>
                        </a:lnTo>
                        <a:lnTo>
                          <a:pt x="726" y="645"/>
                        </a:lnTo>
                        <a:lnTo>
                          <a:pt x="728" y="645"/>
                        </a:lnTo>
                        <a:lnTo>
                          <a:pt x="728" y="647"/>
                        </a:lnTo>
                        <a:lnTo>
                          <a:pt x="730" y="649"/>
                        </a:lnTo>
                        <a:lnTo>
                          <a:pt x="730" y="651"/>
                        </a:lnTo>
                        <a:lnTo>
                          <a:pt x="732" y="651"/>
                        </a:lnTo>
                        <a:lnTo>
                          <a:pt x="732" y="653"/>
                        </a:lnTo>
                        <a:lnTo>
                          <a:pt x="734" y="653"/>
                        </a:lnTo>
                        <a:lnTo>
                          <a:pt x="734" y="655"/>
                        </a:lnTo>
                        <a:lnTo>
                          <a:pt x="736" y="655"/>
                        </a:lnTo>
                        <a:lnTo>
                          <a:pt x="736" y="657"/>
                        </a:lnTo>
                        <a:lnTo>
                          <a:pt x="736" y="659"/>
                        </a:lnTo>
                        <a:lnTo>
                          <a:pt x="736" y="660"/>
                        </a:lnTo>
                        <a:lnTo>
                          <a:pt x="734" y="662"/>
                        </a:lnTo>
                        <a:lnTo>
                          <a:pt x="732" y="664"/>
                        </a:lnTo>
                        <a:lnTo>
                          <a:pt x="730" y="664"/>
                        </a:lnTo>
                        <a:lnTo>
                          <a:pt x="728" y="664"/>
                        </a:lnTo>
                        <a:lnTo>
                          <a:pt x="726" y="664"/>
                        </a:lnTo>
                        <a:lnTo>
                          <a:pt x="724" y="664"/>
                        </a:lnTo>
                        <a:lnTo>
                          <a:pt x="722" y="664"/>
                        </a:lnTo>
                        <a:lnTo>
                          <a:pt x="720" y="664"/>
                        </a:lnTo>
                        <a:lnTo>
                          <a:pt x="718" y="664"/>
                        </a:lnTo>
                        <a:lnTo>
                          <a:pt x="718" y="666"/>
                        </a:lnTo>
                        <a:lnTo>
                          <a:pt x="718" y="668"/>
                        </a:lnTo>
                        <a:lnTo>
                          <a:pt x="716" y="670"/>
                        </a:lnTo>
                        <a:lnTo>
                          <a:pt x="716" y="672"/>
                        </a:lnTo>
                        <a:lnTo>
                          <a:pt x="714" y="676"/>
                        </a:lnTo>
                        <a:lnTo>
                          <a:pt x="714" y="678"/>
                        </a:lnTo>
                        <a:lnTo>
                          <a:pt x="713" y="682"/>
                        </a:lnTo>
                        <a:lnTo>
                          <a:pt x="711" y="684"/>
                        </a:lnTo>
                        <a:lnTo>
                          <a:pt x="711" y="685"/>
                        </a:lnTo>
                        <a:lnTo>
                          <a:pt x="709" y="685"/>
                        </a:lnTo>
                        <a:lnTo>
                          <a:pt x="709" y="687"/>
                        </a:lnTo>
                        <a:lnTo>
                          <a:pt x="707" y="687"/>
                        </a:lnTo>
                        <a:lnTo>
                          <a:pt x="705" y="689"/>
                        </a:lnTo>
                        <a:lnTo>
                          <a:pt x="703" y="689"/>
                        </a:lnTo>
                        <a:lnTo>
                          <a:pt x="701" y="691"/>
                        </a:lnTo>
                        <a:lnTo>
                          <a:pt x="701" y="693"/>
                        </a:lnTo>
                        <a:lnTo>
                          <a:pt x="699" y="693"/>
                        </a:lnTo>
                        <a:lnTo>
                          <a:pt x="697" y="693"/>
                        </a:lnTo>
                        <a:lnTo>
                          <a:pt x="697" y="695"/>
                        </a:lnTo>
                        <a:lnTo>
                          <a:pt x="695" y="695"/>
                        </a:lnTo>
                        <a:lnTo>
                          <a:pt x="693" y="697"/>
                        </a:lnTo>
                        <a:lnTo>
                          <a:pt x="691" y="697"/>
                        </a:lnTo>
                        <a:lnTo>
                          <a:pt x="691" y="699"/>
                        </a:lnTo>
                        <a:lnTo>
                          <a:pt x="689" y="699"/>
                        </a:lnTo>
                        <a:lnTo>
                          <a:pt x="689" y="701"/>
                        </a:lnTo>
                        <a:lnTo>
                          <a:pt x="689" y="703"/>
                        </a:lnTo>
                        <a:lnTo>
                          <a:pt x="688" y="705"/>
                        </a:lnTo>
                        <a:lnTo>
                          <a:pt x="688" y="707"/>
                        </a:lnTo>
                        <a:lnTo>
                          <a:pt x="686" y="707"/>
                        </a:lnTo>
                        <a:lnTo>
                          <a:pt x="686" y="708"/>
                        </a:lnTo>
                        <a:lnTo>
                          <a:pt x="684" y="708"/>
                        </a:lnTo>
                        <a:lnTo>
                          <a:pt x="684" y="710"/>
                        </a:lnTo>
                        <a:lnTo>
                          <a:pt x="682" y="710"/>
                        </a:lnTo>
                        <a:lnTo>
                          <a:pt x="682" y="712"/>
                        </a:lnTo>
                        <a:lnTo>
                          <a:pt x="682" y="714"/>
                        </a:lnTo>
                        <a:lnTo>
                          <a:pt x="680" y="714"/>
                        </a:lnTo>
                        <a:lnTo>
                          <a:pt x="680" y="716"/>
                        </a:lnTo>
                        <a:lnTo>
                          <a:pt x="680" y="718"/>
                        </a:lnTo>
                        <a:lnTo>
                          <a:pt x="680" y="720"/>
                        </a:lnTo>
                        <a:lnTo>
                          <a:pt x="680" y="722"/>
                        </a:lnTo>
                        <a:lnTo>
                          <a:pt x="678" y="722"/>
                        </a:lnTo>
                        <a:lnTo>
                          <a:pt x="678" y="724"/>
                        </a:lnTo>
                        <a:lnTo>
                          <a:pt x="678" y="726"/>
                        </a:lnTo>
                        <a:lnTo>
                          <a:pt x="676" y="726"/>
                        </a:lnTo>
                        <a:lnTo>
                          <a:pt x="674" y="728"/>
                        </a:lnTo>
                        <a:lnTo>
                          <a:pt x="674" y="730"/>
                        </a:lnTo>
                        <a:lnTo>
                          <a:pt x="672" y="732"/>
                        </a:lnTo>
                        <a:lnTo>
                          <a:pt x="672" y="733"/>
                        </a:lnTo>
                        <a:lnTo>
                          <a:pt x="672" y="735"/>
                        </a:lnTo>
                        <a:lnTo>
                          <a:pt x="670" y="735"/>
                        </a:lnTo>
                        <a:lnTo>
                          <a:pt x="670" y="737"/>
                        </a:lnTo>
                        <a:lnTo>
                          <a:pt x="672" y="737"/>
                        </a:lnTo>
                        <a:lnTo>
                          <a:pt x="672" y="739"/>
                        </a:lnTo>
                        <a:lnTo>
                          <a:pt x="674" y="741"/>
                        </a:lnTo>
                        <a:lnTo>
                          <a:pt x="674" y="743"/>
                        </a:lnTo>
                        <a:lnTo>
                          <a:pt x="676" y="743"/>
                        </a:lnTo>
                        <a:lnTo>
                          <a:pt x="676" y="745"/>
                        </a:lnTo>
                        <a:lnTo>
                          <a:pt x="678" y="745"/>
                        </a:lnTo>
                        <a:lnTo>
                          <a:pt x="678" y="747"/>
                        </a:lnTo>
                        <a:lnTo>
                          <a:pt x="680" y="747"/>
                        </a:lnTo>
                        <a:lnTo>
                          <a:pt x="682" y="747"/>
                        </a:lnTo>
                        <a:lnTo>
                          <a:pt x="684" y="749"/>
                        </a:lnTo>
                        <a:lnTo>
                          <a:pt x="686" y="749"/>
                        </a:lnTo>
                        <a:lnTo>
                          <a:pt x="686" y="751"/>
                        </a:lnTo>
                        <a:lnTo>
                          <a:pt x="684" y="751"/>
                        </a:lnTo>
                        <a:lnTo>
                          <a:pt x="682" y="753"/>
                        </a:lnTo>
                        <a:lnTo>
                          <a:pt x="682" y="755"/>
                        </a:lnTo>
                        <a:lnTo>
                          <a:pt x="682" y="756"/>
                        </a:lnTo>
                        <a:lnTo>
                          <a:pt x="682" y="755"/>
                        </a:lnTo>
                        <a:lnTo>
                          <a:pt x="684" y="755"/>
                        </a:lnTo>
                        <a:lnTo>
                          <a:pt x="684" y="756"/>
                        </a:lnTo>
                        <a:lnTo>
                          <a:pt x="682" y="756"/>
                        </a:lnTo>
                        <a:lnTo>
                          <a:pt x="682" y="758"/>
                        </a:lnTo>
                        <a:lnTo>
                          <a:pt x="684" y="758"/>
                        </a:lnTo>
                        <a:lnTo>
                          <a:pt x="684" y="760"/>
                        </a:lnTo>
                        <a:lnTo>
                          <a:pt x="684" y="762"/>
                        </a:lnTo>
                        <a:lnTo>
                          <a:pt x="684" y="764"/>
                        </a:lnTo>
                        <a:lnTo>
                          <a:pt x="684" y="766"/>
                        </a:lnTo>
                        <a:lnTo>
                          <a:pt x="684" y="768"/>
                        </a:lnTo>
                        <a:lnTo>
                          <a:pt x="684" y="770"/>
                        </a:lnTo>
                        <a:lnTo>
                          <a:pt x="684" y="772"/>
                        </a:lnTo>
                        <a:lnTo>
                          <a:pt x="684" y="774"/>
                        </a:lnTo>
                        <a:lnTo>
                          <a:pt x="682" y="774"/>
                        </a:lnTo>
                        <a:lnTo>
                          <a:pt x="680" y="774"/>
                        </a:lnTo>
                        <a:lnTo>
                          <a:pt x="678" y="774"/>
                        </a:lnTo>
                        <a:lnTo>
                          <a:pt x="676" y="774"/>
                        </a:lnTo>
                        <a:lnTo>
                          <a:pt x="674" y="774"/>
                        </a:lnTo>
                        <a:lnTo>
                          <a:pt x="672" y="776"/>
                        </a:lnTo>
                        <a:lnTo>
                          <a:pt x="670" y="776"/>
                        </a:lnTo>
                        <a:lnTo>
                          <a:pt x="670" y="778"/>
                        </a:lnTo>
                        <a:lnTo>
                          <a:pt x="670" y="780"/>
                        </a:lnTo>
                        <a:lnTo>
                          <a:pt x="672" y="781"/>
                        </a:lnTo>
                        <a:lnTo>
                          <a:pt x="672" y="783"/>
                        </a:lnTo>
                        <a:lnTo>
                          <a:pt x="672" y="785"/>
                        </a:lnTo>
                        <a:lnTo>
                          <a:pt x="674" y="785"/>
                        </a:lnTo>
                        <a:lnTo>
                          <a:pt x="674" y="787"/>
                        </a:lnTo>
                        <a:lnTo>
                          <a:pt x="674" y="789"/>
                        </a:lnTo>
                        <a:lnTo>
                          <a:pt x="676" y="789"/>
                        </a:lnTo>
                        <a:lnTo>
                          <a:pt x="676" y="791"/>
                        </a:lnTo>
                        <a:lnTo>
                          <a:pt x="678" y="793"/>
                        </a:lnTo>
                        <a:lnTo>
                          <a:pt x="678" y="795"/>
                        </a:lnTo>
                        <a:lnTo>
                          <a:pt x="678" y="797"/>
                        </a:lnTo>
                        <a:lnTo>
                          <a:pt x="676" y="797"/>
                        </a:lnTo>
                        <a:lnTo>
                          <a:pt x="676" y="799"/>
                        </a:lnTo>
                        <a:lnTo>
                          <a:pt x="674" y="799"/>
                        </a:lnTo>
                        <a:lnTo>
                          <a:pt x="672" y="799"/>
                        </a:lnTo>
                        <a:lnTo>
                          <a:pt x="670" y="799"/>
                        </a:lnTo>
                        <a:lnTo>
                          <a:pt x="668" y="799"/>
                        </a:lnTo>
                        <a:lnTo>
                          <a:pt x="666" y="801"/>
                        </a:lnTo>
                        <a:lnTo>
                          <a:pt x="665" y="803"/>
                        </a:lnTo>
                        <a:lnTo>
                          <a:pt x="665" y="805"/>
                        </a:lnTo>
                        <a:lnTo>
                          <a:pt x="665" y="806"/>
                        </a:lnTo>
                        <a:lnTo>
                          <a:pt x="663" y="806"/>
                        </a:lnTo>
                        <a:lnTo>
                          <a:pt x="663" y="808"/>
                        </a:lnTo>
                        <a:lnTo>
                          <a:pt x="663" y="810"/>
                        </a:lnTo>
                        <a:lnTo>
                          <a:pt x="663" y="812"/>
                        </a:lnTo>
                        <a:lnTo>
                          <a:pt x="661" y="812"/>
                        </a:lnTo>
                        <a:lnTo>
                          <a:pt x="661" y="814"/>
                        </a:lnTo>
                        <a:lnTo>
                          <a:pt x="661" y="816"/>
                        </a:lnTo>
                        <a:lnTo>
                          <a:pt x="661" y="818"/>
                        </a:lnTo>
                        <a:lnTo>
                          <a:pt x="661" y="820"/>
                        </a:lnTo>
                        <a:lnTo>
                          <a:pt x="661" y="822"/>
                        </a:lnTo>
                        <a:lnTo>
                          <a:pt x="661" y="824"/>
                        </a:lnTo>
                        <a:lnTo>
                          <a:pt x="661" y="826"/>
                        </a:lnTo>
                        <a:lnTo>
                          <a:pt x="659" y="828"/>
                        </a:lnTo>
                        <a:lnTo>
                          <a:pt x="659" y="829"/>
                        </a:lnTo>
                        <a:lnTo>
                          <a:pt x="657" y="829"/>
                        </a:lnTo>
                        <a:lnTo>
                          <a:pt x="657" y="831"/>
                        </a:lnTo>
                        <a:lnTo>
                          <a:pt x="655" y="831"/>
                        </a:lnTo>
                        <a:lnTo>
                          <a:pt x="655" y="829"/>
                        </a:lnTo>
                        <a:lnTo>
                          <a:pt x="653" y="829"/>
                        </a:lnTo>
                        <a:lnTo>
                          <a:pt x="653" y="828"/>
                        </a:lnTo>
                        <a:lnTo>
                          <a:pt x="651" y="828"/>
                        </a:lnTo>
                        <a:lnTo>
                          <a:pt x="651" y="829"/>
                        </a:lnTo>
                        <a:lnTo>
                          <a:pt x="649" y="829"/>
                        </a:lnTo>
                        <a:lnTo>
                          <a:pt x="647" y="831"/>
                        </a:lnTo>
                        <a:lnTo>
                          <a:pt x="645" y="831"/>
                        </a:lnTo>
                        <a:lnTo>
                          <a:pt x="645" y="829"/>
                        </a:lnTo>
                        <a:lnTo>
                          <a:pt x="643" y="829"/>
                        </a:lnTo>
                        <a:lnTo>
                          <a:pt x="643" y="831"/>
                        </a:lnTo>
                        <a:lnTo>
                          <a:pt x="643" y="833"/>
                        </a:lnTo>
                        <a:lnTo>
                          <a:pt x="645" y="833"/>
                        </a:lnTo>
                        <a:lnTo>
                          <a:pt x="643" y="835"/>
                        </a:lnTo>
                        <a:lnTo>
                          <a:pt x="641" y="835"/>
                        </a:lnTo>
                        <a:lnTo>
                          <a:pt x="641" y="837"/>
                        </a:lnTo>
                        <a:lnTo>
                          <a:pt x="640" y="837"/>
                        </a:lnTo>
                        <a:lnTo>
                          <a:pt x="640" y="839"/>
                        </a:lnTo>
                        <a:lnTo>
                          <a:pt x="641" y="839"/>
                        </a:lnTo>
                        <a:lnTo>
                          <a:pt x="641" y="841"/>
                        </a:lnTo>
                        <a:lnTo>
                          <a:pt x="641" y="843"/>
                        </a:lnTo>
                        <a:lnTo>
                          <a:pt x="640" y="843"/>
                        </a:lnTo>
                        <a:lnTo>
                          <a:pt x="640" y="845"/>
                        </a:lnTo>
                        <a:lnTo>
                          <a:pt x="640" y="847"/>
                        </a:lnTo>
                        <a:lnTo>
                          <a:pt x="638" y="847"/>
                        </a:lnTo>
                        <a:lnTo>
                          <a:pt x="638" y="849"/>
                        </a:lnTo>
                        <a:lnTo>
                          <a:pt x="638" y="851"/>
                        </a:lnTo>
                        <a:lnTo>
                          <a:pt x="636" y="851"/>
                        </a:lnTo>
                        <a:lnTo>
                          <a:pt x="634" y="851"/>
                        </a:lnTo>
                        <a:lnTo>
                          <a:pt x="632" y="851"/>
                        </a:lnTo>
                        <a:lnTo>
                          <a:pt x="630" y="851"/>
                        </a:lnTo>
                        <a:lnTo>
                          <a:pt x="630" y="853"/>
                        </a:lnTo>
                        <a:lnTo>
                          <a:pt x="628" y="853"/>
                        </a:lnTo>
                        <a:lnTo>
                          <a:pt x="626" y="853"/>
                        </a:lnTo>
                        <a:lnTo>
                          <a:pt x="626" y="851"/>
                        </a:lnTo>
                        <a:lnTo>
                          <a:pt x="624" y="851"/>
                        </a:lnTo>
                        <a:lnTo>
                          <a:pt x="622" y="851"/>
                        </a:lnTo>
                        <a:lnTo>
                          <a:pt x="622" y="849"/>
                        </a:lnTo>
                        <a:lnTo>
                          <a:pt x="620" y="849"/>
                        </a:lnTo>
                        <a:lnTo>
                          <a:pt x="620" y="851"/>
                        </a:lnTo>
                        <a:lnTo>
                          <a:pt x="618" y="851"/>
                        </a:lnTo>
                        <a:lnTo>
                          <a:pt x="618" y="849"/>
                        </a:lnTo>
                        <a:lnTo>
                          <a:pt x="618" y="847"/>
                        </a:lnTo>
                        <a:lnTo>
                          <a:pt x="617" y="847"/>
                        </a:lnTo>
                        <a:lnTo>
                          <a:pt x="615" y="847"/>
                        </a:lnTo>
                        <a:lnTo>
                          <a:pt x="613" y="847"/>
                        </a:lnTo>
                        <a:lnTo>
                          <a:pt x="613" y="845"/>
                        </a:lnTo>
                        <a:lnTo>
                          <a:pt x="613" y="843"/>
                        </a:lnTo>
                        <a:lnTo>
                          <a:pt x="611" y="843"/>
                        </a:lnTo>
                        <a:lnTo>
                          <a:pt x="611" y="841"/>
                        </a:lnTo>
                        <a:lnTo>
                          <a:pt x="611" y="839"/>
                        </a:lnTo>
                        <a:lnTo>
                          <a:pt x="609" y="839"/>
                        </a:lnTo>
                        <a:lnTo>
                          <a:pt x="607" y="839"/>
                        </a:lnTo>
                        <a:lnTo>
                          <a:pt x="607" y="837"/>
                        </a:lnTo>
                        <a:lnTo>
                          <a:pt x="605" y="837"/>
                        </a:lnTo>
                        <a:lnTo>
                          <a:pt x="603" y="837"/>
                        </a:lnTo>
                        <a:lnTo>
                          <a:pt x="601" y="837"/>
                        </a:lnTo>
                        <a:lnTo>
                          <a:pt x="599" y="837"/>
                        </a:lnTo>
                        <a:lnTo>
                          <a:pt x="599" y="839"/>
                        </a:lnTo>
                        <a:lnTo>
                          <a:pt x="597" y="839"/>
                        </a:lnTo>
                        <a:lnTo>
                          <a:pt x="595" y="839"/>
                        </a:lnTo>
                        <a:lnTo>
                          <a:pt x="593" y="839"/>
                        </a:lnTo>
                        <a:lnTo>
                          <a:pt x="592" y="839"/>
                        </a:lnTo>
                        <a:lnTo>
                          <a:pt x="592" y="841"/>
                        </a:lnTo>
                        <a:lnTo>
                          <a:pt x="592" y="839"/>
                        </a:lnTo>
                        <a:lnTo>
                          <a:pt x="590" y="839"/>
                        </a:lnTo>
                        <a:lnTo>
                          <a:pt x="590" y="841"/>
                        </a:lnTo>
                        <a:lnTo>
                          <a:pt x="588" y="841"/>
                        </a:lnTo>
                        <a:lnTo>
                          <a:pt x="586" y="841"/>
                        </a:lnTo>
                        <a:lnTo>
                          <a:pt x="584" y="841"/>
                        </a:lnTo>
                        <a:lnTo>
                          <a:pt x="584" y="843"/>
                        </a:lnTo>
                        <a:lnTo>
                          <a:pt x="582" y="843"/>
                        </a:lnTo>
                        <a:lnTo>
                          <a:pt x="580" y="843"/>
                        </a:lnTo>
                        <a:lnTo>
                          <a:pt x="580" y="845"/>
                        </a:lnTo>
                        <a:lnTo>
                          <a:pt x="578" y="845"/>
                        </a:lnTo>
                        <a:lnTo>
                          <a:pt x="576" y="845"/>
                        </a:lnTo>
                        <a:lnTo>
                          <a:pt x="574" y="845"/>
                        </a:lnTo>
                        <a:lnTo>
                          <a:pt x="572" y="845"/>
                        </a:lnTo>
                        <a:lnTo>
                          <a:pt x="570" y="845"/>
                        </a:lnTo>
                        <a:lnTo>
                          <a:pt x="569" y="845"/>
                        </a:lnTo>
                        <a:lnTo>
                          <a:pt x="569" y="847"/>
                        </a:lnTo>
                        <a:lnTo>
                          <a:pt x="570" y="847"/>
                        </a:lnTo>
                        <a:lnTo>
                          <a:pt x="570" y="849"/>
                        </a:lnTo>
                        <a:lnTo>
                          <a:pt x="569" y="849"/>
                        </a:lnTo>
                        <a:lnTo>
                          <a:pt x="567" y="851"/>
                        </a:lnTo>
                        <a:lnTo>
                          <a:pt x="567" y="853"/>
                        </a:lnTo>
                        <a:lnTo>
                          <a:pt x="567" y="854"/>
                        </a:lnTo>
                        <a:lnTo>
                          <a:pt x="565" y="854"/>
                        </a:lnTo>
                        <a:lnTo>
                          <a:pt x="563" y="854"/>
                        </a:lnTo>
                        <a:lnTo>
                          <a:pt x="563" y="856"/>
                        </a:lnTo>
                        <a:lnTo>
                          <a:pt x="561" y="856"/>
                        </a:lnTo>
                        <a:lnTo>
                          <a:pt x="559" y="856"/>
                        </a:lnTo>
                        <a:lnTo>
                          <a:pt x="559" y="858"/>
                        </a:lnTo>
                        <a:lnTo>
                          <a:pt x="557" y="858"/>
                        </a:lnTo>
                        <a:lnTo>
                          <a:pt x="555" y="860"/>
                        </a:lnTo>
                        <a:lnTo>
                          <a:pt x="553" y="860"/>
                        </a:lnTo>
                        <a:lnTo>
                          <a:pt x="553" y="858"/>
                        </a:lnTo>
                        <a:lnTo>
                          <a:pt x="551" y="858"/>
                        </a:lnTo>
                        <a:lnTo>
                          <a:pt x="549" y="858"/>
                        </a:lnTo>
                        <a:lnTo>
                          <a:pt x="549" y="860"/>
                        </a:lnTo>
                        <a:lnTo>
                          <a:pt x="547" y="860"/>
                        </a:lnTo>
                        <a:lnTo>
                          <a:pt x="545" y="860"/>
                        </a:lnTo>
                        <a:lnTo>
                          <a:pt x="544" y="860"/>
                        </a:lnTo>
                        <a:lnTo>
                          <a:pt x="544" y="862"/>
                        </a:lnTo>
                        <a:lnTo>
                          <a:pt x="542" y="862"/>
                        </a:lnTo>
                        <a:lnTo>
                          <a:pt x="542" y="864"/>
                        </a:lnTo>
                        <a:lnTo>
                          <a:pt x="542" y="866"/>
                        </a:lnTo>
                        <a:lnTo>
                          <a:pt x="542" y="868"/>
                        </a:lnTo>
                        <a:lnTo>
                          <a:pt x="544" y="868"/>
                        </a:lnTo>
                        <a:lnTo>
                          <a:pt x="544" y="870"/>
                        </a:lnTo>
                        <a:lnTo>
                          <a:pt x="544" y="872"/>
                        </a:lnTo>
                        <a:lnTo>
                          <a:pt x="544" y="874"/>
                        </a:lnTo>
                        <a:lnTo>
                          <a:pt x="542" y="874"/>
                        </a:lnTo>
                        <a:lnTo>
                          <a:pt x="542" y="876"/>
                        </a:lnTo>
                        <a:lnTo>
                          <a:pt x="544" y="876"/>
                        </a:lnTo>
                        <a:lnTo>
                          <a:pt x="545" y="877"/>
                        </a:lnTo>
                        <a:lnTo>
                          <a:pt x="544" y="877"/>
                        </a:lnTo>
                        <a:lnTo>
                          <a:pt x="544" y="879"/>
                        </a:lnTo>
                        <a:lnTo>
                          <a:pt x="544" y="881"/>
                        </a:lnTo>
                        <a:lnTo>
                          <a:pt x="542" y="881"/>
                        </a:lnTo>
                        <a:lnTo>
                          <a:pt x="542" y="883"/>
                        </a:lnTo>
                        <a:lnTo>
                          <a:pt x="540" y="883"/>
                        </a:lnTo>
                        <a:lnTo>
                          <a:pt x="538" y="883"/>
                        </a:lnTo>
                        <a:lnTo>
                          <a:pt x="538" y="885"/>
                        </a:lnTo>
                        <a:lnTo>
                          <a:pt x="536" y="885"/>
                        </a:lnTo>
                        <a:lnTo>
                          <a:pt x="536" y="887"/>
                        </a:lnTo>
                        <a:lnTo>
                          <a:pt x="534" y="887"/>
                        </a:lnTo>
                        <a:lnTo>
                          <a:pt x="534" y="889"/>
                        </a:lnTo>
                        <a:lnTo>
                          <a:pt x="532" y="889"/>
                        </a:lnTo>
                        <a:lnTo>
                          <a:pt x="532" y="891"/>
                        </a:lnTo>
                        <a:lnTo>
                          <a:pt x="532" y="893"/>
                        </a:lnTo>
                        <a:lnTo>
                          <a:pt x="532" y="895"/>
                        </a:lnTo>
                        <a:lnTo>
                          <a:pt x="530" y="895"/>
                        </a:lnTo>
                        <a:lnTo>
                          <a:pt x="528" y="895"/>
                        </a:lnTo>
                        <a:lnTo>
                          <a:pt x="526" y="895"/>
                        </a:lnTo>
                        <a:lnTo>
                          <a:pt x="524" y="895"/>
                        </a:lnTo>
                        <a:lnTo>
                          <a:pt x="522" y="895"/>
                        </a:lnTo>
                        <a:lnTo>
                          <a:pt x="522" y="897"/>
                        </a:lnTo>
                        <a:lnTo>
                          <a:pt x="521" y="897"/>
                        </a:lnTo>
                        <a:lnTo>
                          <a:pt x="519" y="897"/>
                        </a:lnTo>
                        <a:lnTo>
                          <a:pt x="517" y="899"/>
                        </a:lnTo>
                        <a:lnTo>
                          <a:pt x="515" y="899"/>
                        </a:lnTo>
                        <a:lnTo>
                          <a:pt x="513" y="899"/>
                        </a:lnTo>
                        <a:lnTo>
                          <a:pt x="513" y="901"/>
                        </a:lnTo>
                        <a:lnTo>
                          <a:pt x="511" y="901"/>
                        </a:lnTo>
                        <a:lnTo>
                          <a:pt x="511" y="902"/>
                        </a:lnTo>
                        <a:lnTo>
                          <a:pt x="509" y="902"/>
                        </a:lnTo>
                        <a:lnTo>
                          <a:pt x="507" y="902"/>
                        </a:lnTo>
                        <a:lnTo>
                          <a:pt x="507" y="904"/>
                        </a:lnTo>
                        <a:lnTo>
                          <a:pt x="507" y="906"/>
                        </a:lnTo>
                        <a:lnTo>
                          <a:pt x="505" y="906"/>
                        </a:lnTo>
                        <a:lnTo>
                          <a:pt x="505" y="908"/>
                        </a:lnTo>
                        <a:lnTo>
                          <a:pt x="505" y="910"/>
                        </a:lnTo>
                        <a:lnTo>
                          <a:pt x="503" y="910"/>
                        </a:lnTo>
                        <a:lnTo>
                          <a:pt x="503" y="912"/>
                        </a:lnTo>
                        <a:lnTo>
                          <a:pt x="501" y="912"/>
                        </a:lnTo>
                        <a:lnTo>
                          <a:pt x="501" y="914"/>
                        </a:lnTo>
                        <a:lnTo>
                          <a:pt x="499" y="916"/>
                        </a:lnTo>
                        <a:lnTo>
                          <a:pt x="499" y="918"/>
                        </a:lnTo>
                        <a:lnTo>
                          <a:pt x="497" y="918"/>
                        </a:lnTo>
                        <a:lnTo>
                          <a:pt x="497" y="920"/>
                        </a:lnTo>
                        <a:lnTo>
                          <a:pt x="497" y="922"/>
                        </a:lnTo>
                        <a:lnTo>
                          <a:pt x="496" y="922"/>
                        </a:lnTo>
                        <a:lnTo>
                          <a:pt x="496" y="924"/>
                        </a:lnTo>
                        <a:lnTo>
                          <a:pt x="494" y="924"/>
                        </a:lnTo>
                        <a:lnTo>
                          <a:pt x="492" y="922"/>
                        </a:lnTo>
                        <a:lnTo>
                          <a:pt x="494" y="920"/>
                        </a:lnTo>
                        <a:lnTo>
                          <a:pt x="492" y="918"/>
                        </a:lnTo>
                        <a:lnTo>
                          <a:pt x="492" y="916"/>
                        </a:lnTo>
                        <a:lnTo>
                          <a:pt x="492" y="914"/>
                        </a:lnTo>
                        <a:lnTo>
                          <a:pt x="492" y="912"/>
                        </a:lnTo>
                        <a:lnTo>
                          <a:pt x="492" y="910"/>
                        </a:lnTo>
                        <a:lnTo>
                          <a:pt x="490" y="910"/>
                        </a:lnTo>
                        <a:lnTo>
                          <a:pt x="488" y="910"/>
                        </a:lnTo>
                        <a:lnTo>
                          <a:pt x="486" y="910"/>
                        </a:lnTo>
                        <a:lnTo>
                          <a:pt x="486" y="908"/>
                        </a:lnTo>
                        <a:lnTo>
                          <a:pt x="486" y="910"/>
                        </a:lnTo>
                        <a:lnTo>
                          <a:pt x="486" y="908"/>
                        </a:lnTo>
                        <a:lnTo>
                          <a:pt x="484" y="908"/>
                        </a:lnTo>
                        <a:lnTo>
                          <a:pt x="484" y="906"/>
                        </a:lnTo>
                        <a:lnTo>
                          <a:pt x="482" y="906"/>
                        </a:lnTo>
                        <a:lnTo>
                          <a:pt x="484" y="906"/>
                        </a:lnTo>
                        <a:lnTo>
                          <a:pt x="484" y="904"/>
                        </a:lnTo>
                        <a:lnTo>
                          <a:pt x="484" y="902"/>
                        </a:lnTo>
                        <a:lnTo>
                          <a:pt x="484" y="901"/>
                        </a:lnTo>
                        <a:lnTo>
                          <a:pt x="484" y="899"/>
                        </a:lnTo>
                        <a:lnTo>
                          <a:pt x="482" y="899"/>
                        </a:lnTo>
                        <a:lnTo>
                          <a:pt x="482" y="897"/>
                        </a:lnTo>
                        <a:lnTo>
                          <a:pt x="480" y="897"/>
                        </a:lnTo>
                        <a:lnTo>
                          <a:pt x="480" y="895"/>
                        </a:lnTo>
                        <a:lnTo>
                          <a:pt x="480" y="893"/>
                        </a:lnTo>
                        <a:lnTo>
                          <a:pt x="480" y="891"/>
                        </a:lnTo>
                        <a:lnTo>
                          <a:pt x="478" y="891"/>
                        </a:lnTo>
                        <a:lnTo>
                          <a:pt x="478" y="889"/>
                        </a:lnTo>
                        <a:lnTo>
                          <a:pt x="480" y="889"/>
                        </a:lnTo>
                        <a:lnTo>
                          <a:pt x="480" y="887"/>
                        </a:lnTo>
                        <a:lnTo>
                          <a:pt x="480" y="885"/>
                        </a:lnTo>
                        <a:lnTo>
                          <a:pt x="478" y="885"/>
                        </a:lnTo>
                        <a:lnTo>
                          <a:pt x="478" y="883"/>
                        </a:lnTo>
                        <a:lnTo>
                          <a:pt x="476" y="883"/>
                        </a:lnTo>
                        <a:lnTo>
                          <a:pt x="476" y="881"/>
                        </a:lnTo>
                        <a:lnTo>
                          <a:pt x="476" y="879"/>
                        </a:lnTo>
                        <a:lnTo>
                          <a:pt x="476" y="877"/>
                        </a:lnTo>
                        <a:lnTo>
                          <a:pt x="476" y="876"/>
                        </a:lnTo>
                        <a:lnTo>
                          <a:pt x="474" y="876"/>
                        </a:lnTo>
                        <a:lnTo>
                          <a:pt x="473" y="876"/>
                        </a:lnTo>
                        <a:lnTo>
                          <a:pt x="471" y="876"/>
                        </a:lnTo>
                        <a:lnTo>
                          <a:pt x="469" y="876"/>
                        </a:lnTo>
                        <a:lnTo>
                          <a:pt x="469" y="874"/>
                        </a:lnTo>
                        <a:lnTo>
                          <a:pt x="467" y="874"/>
                        </a:lnTo>
                        <a:lnTo>
                          <a:pt x="467" y="872"/>
                        </a:lnTo>
                        <a:lnTo>
                          <a:pt x="465" y="872"/>
                        </a:lnTo>
                        <a:lnTo>
                          <a:pt x="465" y="870"/>
                        </a:lnTo>
                        <a:lnTo>
                          <a:pt x="465" y="868"/>
                        </a:lnTo>
                        <a:lnTo>
                          <a:pt x="467" y="868"/>
                        </a:lnTo>
                        <a:lnTo>
                          <a:pt x="469" y="868"/>
                        </a:lnTo>
                        <a:lnTo>
                          <a:pt x="469" y="866"/>
                        </a:lnTo>
                        <a:lnTo>
                          <a:pt x="469" y="864"/>
                        </a:lnTo>
                        <a:lnTo>
                          <a:pt x="469" y="862"/>
                        </a:lnTo>
                        <a:lnTo>
                          <a:pt x="469" y="860"/>
                        </a:lnTo>
                        <a:lnTo>
                          <a:pt x="469" y="858"/>
                        </a:lnTo>
                        <a:lnTo>
                          <a:pt x="467" y="858"/>
                        </a:lnTo>
                        <a:lnTo>
                          <a:pt x="467" y="856"/>
                        </a:lnTo>
                        <a:lnTo>
                          <a:pt x="465" y="856"/>
                        </a:lnTo>
                        <a:lnTo>
                          <a:pt x="463" y="856"/>
                        </a:lnTo>
                        <a:lnTo>
                          <a:pt x="463" y="854"/>
                        </a:lnTo>
                        <a:lnTo>
                          <a:pt x="461" y="854"/>
                        </a:lnTo>
                        <a:lnTo>
                          <a:pt x="459" y="854"/>
                        </a:lnTo>
                        <a:lnTo>
                          <a:pt x="459" y="853"/>
                        </a:lnTo>
                        <a:lnTo>
                          <a:pt x="457" y="853"/>
                        </a:lnTo>
                        <a:lnTo>
                          <a:pt x="457" y="851"/>
                        </a:lnTo>
                        <a:lnTo>
                          <a:pt x="455" y="851"/>
                        </a:lnTo>
                        <a:lnTo>
                          <a:pt x="453" y="851"/>
                        </a:lnTo>
                        <a:lnTo>
                          <a:pt x="451" y="851"/>
                        </a:lnTo>
                        <a:lnTo>
                          <a:pt x="451" y="853"/>
                        </a:lnTo>
                        <a:lnTo>
                          <a:pt x="449" y="853"/>
                        </a:lnTo>
                        <a:lnTo>
                          <a:pt x="449" y="854"/>
                        </a:lnTo>
                        <a:lnTo>
                          <a:pt x="448" y="854"/>
                        </a:lnTo>
                        <a:lnTo>
                          <a:pt x="446" y="854"/>
                        </a:lnTo>
                        <a:lnTo>
                          <a:pt x="446" y="856"/>
                        </a:lnTo>
                        <a:lnTo>
                          <a:pt x="444" y="856"/>
                        </a:lnTo>
                        <a:lnTo>
                          <a:pt x="444" y="858"/>
                        </a:lnTo>
                        <a:lnTo>
                          <a:pt x="442" y="858"/>
                        </a:lnTo>
                        <a:lnTo>
                          <a:pt x="440" y="858"/>
                        </a:lnTo>
                        <a:lnTo>
                          <a:pt x="438" y="858"/>
                        </a:lnTo>
                        <a:lnTo>
                          <a:pt x="438" y="856"/>
                        </a:lnTo>
                        <a:lnTo>
                          <a:pt x="436" y="854"/>
                        </a:lnTo>
                        <a:lnTo>
                          <a:pt x="434" y="854"/>
                        </a:lnTo>
                        <a:lnTo>
                          <a:pt x="434" y="853"/>
                        </a:lnTo>
                        <a:lnTo>
                          <a:pt x="432" y="853"/>
                        </a:lnTo>
                        <a:lnTo>
                          <a:pt x="432" y="854"/>
                        </a:lnTo>
                        <a:lnTo>
                          <a:pt x="430" y="854"/>
                        </a:lnTo>
                        <a:lnTo>
                          <a:pt x="430" y="853"/>
                        </a:lnTo>
                        <a:lnTo>
                          <a:pt x="428" y="853"/>
                        </a:lnTo>
                        <a:lnTo>
                          <a:pt x="428" y="851"/>
                        </a:lnTo>
                        <a:lnTo>
                          <a:pt x="426" y="851"/>
                        </a:lnTo>
                        <a:lnTo>
                          <a:pt x="426" y="853"/>
                        </a:lnTo>
                        <a:lnTo>
                          <a:pt x="425" y="853"/>
                        </a:lnTo>
                        <a:lnTo>
                          <a:pt x="425" y="851"/>
                        </a:lnTo>
                        <a:lnTo>
                          <a:pt x="425" y="849"/>
                        </a:lnTo>
                        <a:lnTo>
                          <a:pt x="423" y="849"/>
                        </a:lnTo>
                        <a:lnTo>
                          <a:pt x="423" y="847"/>
                        </a:lnTo>
                        <a:lnTo>
                          <a:pt x="423" y="845"/>
                        </a:lnTo>
                        <a:lnTo>
                          <a:pt x="421" y="845"/>
                        </a:lnTo>
                        <a:lnTo>
                          <a:pt x="421" y="843"/>
                        </a:lnTo>
                        <a:lnTo>
                          <a:pt x="419" y="843"/>
                        </a:lnTo>
                        <a:lnTo>
                          <a:pt x="417" y="843"/>
                        </a:lnTo>
                        <a:lnTo>
                          <a:pt x="415" y="843"/>
                        </a:lnTo>
                        <a:lnTo>
                          <a:pt x="413" y="843"/>
                        </a:lnTo>
                        <a:lnTo>
                          <a:pt x="413" y="841"/>
                        </a:lnTo>
                        <a:lnTo>
                          <a:pt x="411" y="841"/>
                        </a:lnTo>
                        <a:lnTo>
                          <a:pt x="411" y="839"/>
                        </a:lnTo>
                        <a:lnTo>
                          <a:pt x="409" y="839"/>
                        </a:lnTo>
                        <a:lnTo>
                          <a:pt x="407" y="839"/>
                        </a:lnTo>
                        <a:lnTo>
                          <a:pt x="407" y="841"/>
                        </a:lnTo>
                        <a:lnTo>
                          <a:pt x="407" y="843"/>
                        </a:lnTo>
                        <a:lnTo>
                          <a:pt x="407" y="845"/>
                        </a:lnTo>
                        <a:lnTo>
                          <a:pt x="409" y="845"/>
                        </a:lnTo>
                        <a:lnTo>
                          <a:pt x="409" y="847"/>
                        </a:lnTo>
                        <a:lnTo>
                          <a:pt x="407" y="847"/>
                        </a:lnTo>
                        <a:lnTo>
                          <a:pt x="407" y="849"/>
                        </a:lnTo>
                        <a:lnTo>
                          <a:pt x="407" y="851"/>
                        </a:lnTo>
                        <a:lnTo>
                          <a:pt x="407" y="853"/>
                        </a:lnTo>
                        <a:lnTo>
                          <a:pt x="407" y="854"/>
                        </a:lnTo>
                        <a:lnTo>
                          <a:pt x="409" y="854"/>
                        </a:lnTo>
                        <a:lnTo>
                          <a:pt x="409" y="856"/>
                        </a:lnTo>
                        <a:lnTo>
                          <a:pt x="411" y="856"/>
                        </a:lnTo>
                        <a:lnTo>
                          <a:pt x="413" y="856"/>
                        </a:lnTo>
                        <a:lnTo>
                          <a:pt x="415" y="856"/>
                        </a:lnTo>
                        <a:lnTo>
                          <a:pt x="415" y="858"/>
                        </a:lnTo>
                        <a:lnTo>
                          <a:pt x="415" y="860"/>
                        </a:lnTo>
                        <a:lnTo>
                          <a:pt x="413" y="860"/>
                        </a:lnTo>
                        <a:lnTo>
                          <a:pt x="411" y="860"/>
                        </a:lnTo>
                        <a:lnTo>
                          <a:pt x="411" y="862"/>
                        </a:lnTo>
                        <a:lnTo>
                          <a:pt x="411" y="864"/>
                        </a:lnTo>
                        <a:lnTo>
                          <a:pt x="411" y="866"/>
                        </a:lnTo>
                        <a:lnTo>
                          <a:pt x="411" y="868"/>
                        </a:lnTo>
                        <a:lnTo>
                          <a:pt x="413" y="870"/>
                        </a:lnTo>
                        <a:lnTo>
                          <a:pt x="411" y="870"/>
                        </a:lnTo>
                        <a:lnTo>
                          <a:pt x="411" y="872"/>
                        </a:lnTo>
                        <a:lnTo>
                          <a:pt x="413" y="872"/>
                        </a:lnTo>
                        <a:lnTo>
                          <a:pt x="413" y="874"/>
                        </a:lnTo>
                        <a:lnTo>
                          <a:pt x="413" y="876"/>
                        </a:lnTo>
                        <a:lnTo>
                          <a:pt x="413" y="877"/>
                        </a:lnTo>
                        <a:lnTo>
                          <a:pt x="413" y="879"/>
                        </a:lnTo>
                        <a:lnTo>
                          <a:pt x="413" y="881"/>
                        </a:lnTo>
                        <a:lnTo>
                          <a:pt x="413" y="883"/>
                        </a:lnTo>
                        <a:lnTo>
                          <a:pt x="415" y="883"/>
                        </a:lnTo>
                        <a:lnTo>
                          <a:pt x="413" y="883"/>
                        </a:lnTo>
                        <a:lnTo>
                          <a:pt x="413" y="885"/>
                        </a:lnTo>
                        <a:lnTo>
                          <a:pt x="413" y="887"/>
                        </a:lnTo>
                        <a:lnTo>
                          <a:pt x="413" y="889"/>
                        </a:lnTo>
                        <a:lnTo>
                          <a:pt x="415" y="891"/>
                        </a:lnTo>
                        <a:lnTo>
                          <a:pt x="415" y="893"/>
                        </a:lnTo>
                        <a:lnTo>
                          <a:pt x="415" y="895"/>
                        </a:lnTo>
                        <a:lnTo>
                          <a:pt x="415" y="897"/>
                        </a:lnTo>
                        <a:lnTo>
                          <a:pt x="415" y="899"/>
                        </a:lnTo>
                        <a:lnTo>
                          <a:pt x="413" y="899"/>
                        </a:lnTo>
                        <a:lnTo>
                          <a:pt x="411" y="899"/>
                        </a:lnTo>
                        <a:lnTo>
                          <a:pt x="409" y="899"/>
                        </a:lnTo>
                        <a:lnTo>
                          <a:pt x="409" y="897"/>
                        </a:lnTo>
                        <a:lnTo>
                          <a:pt x="409" y="899"/>
                        </a:lnTo>
                        <a:lnTo>
                          <a:pt x="409" y="897"/>
                        </a:lnTo>
                        <a:lnTo>
                          <a:pt x="407" y="897"/>
                        </a:lnTo>
                        <a:lnTo>
                          <a:pt x="405" y="897"/>
                        </a:lnTo>
                        <a:lnTo>
                          <a:pt x="405" y="895"/>
                        </a:lnTo>
                        <a:lnTo>
                          <a:pt x="403" y="895"/>
                        </a:lnTo>
                        <a:lnTo>
                          <a:pt x="401" y="895"/>
                        </a:lnTo>
                        <a:lnTo>
                          <a:pt x="401" y="897"/>
                        </a:lnTo>
                        <a:lnTo>
                          <a:pt x="400" y="897"/>
                        </a:lnTo>
                        <a:lnTo>
                          <a:pt x="400" y="895"/>
                        </a:lnTo>
                        <a:lnTo>
                          <a:pt x="400" y="897"/>
                        </a:lnTo>
                        <a:lnTo>
                          <a:pt x="398" y="897"/>
                        </a:lnTo>
                        <a:lnTo>
                          <a:pt x="398" y="895"/>
                        </a:lnTo>
                        <a:lnTo>
                          <a:pt x="396" y="895"/>
                        </a:lnTo>
                        <a:lnTo>
                          <a:pt x="394" y="895"/>
                        </a:lnTo>
                        <a:lnTo>
                          <a:pt x="392" y="895"/>
                        </a:lnTo>
                        <a:lnTo>
                          <a:pt x="392" y="897"/>
                        </a:lnTo>
                        <a:lnTo>
                          <a:pt x="392" y="895"/>
                        </a:lnTo>
                        <a:lnTo>
                          <a:pt x="390" y="895"/>
                        </a:lnTo>
                        <a:lnTo>
                          <a:pt x="388" y="895"/>
                        </a:lnTo>
                        <a:lnTo>
                          <a:pt x="386" y="895"/>
                        </a:lnTo>
                        <a:lnTo>
                          <a:pt x="386" y="897"/>
                        </a:lnTo>
                        <a:lnTo>
                          <a:pt x="384" y="897"/>
                        </a:lnTo>
                        <a:lnTo>
                          <a:pt x="382" y="897"/>
                        </a:lnTo>
                        <a:lnTo>
                          <a:pt x="380" y="897"/>
                        </a:lnTo>
                        <a:lnTo>
                          <a:pt x="380" y="895"/>
                        </a:lnTo>
                        <a:lnTo>
                          <a:pt x="378" y="893"/>
                        </a:lnTo>
                        <a:lnTo>
                          <a:pt x="378" y="891"/>
                        </a:lnTo>
                        <a:lnTo>
                          <a:pt x="377" y="891"/>
                        </a:lnTo>
                        <a:lnTo>
                          <a:pt x="377" y="889"/>
                        </a:lnTo>
                        <a:lnTo>
                          <a:pt x="375" y="889"/>
                        </a:lnTo>
                        <a:lnTo>
                          <a:pt x="373" y="887"/>
                        </a:lnTo>
                        <a:lnTo>
                          <a:pt x="373" y="885"/>
                        </a:lnTo>
                        <a:lnTo>
                          <a:pt x="371" y="887"/>
                        </a:lnTo>
                        <a:lnTo>
                          <a:pt x="369" y="887"/>
                        </a:lnTo>
                        <a:lnTo>
                          <a:pt x="369" y="889"/>
                        </a:lnTo>
                        <a:lnTo>
                          <a:pt x="367" y="889"/>
                        </a:lnTo>
                        <a:lnTo>
                          <a:pt x="365" y="889"/>
                        </a:lnTo>
                        <a:lnTo>
                          <a:pt x="363" y="889"/>
                        </a:lnTo>
                        <a:lnTo>
                          <a:pt x="363" y="891"/>
                        </a:lnTo>
                        <a:lnTo>
                          <a:pt x="361" y="891"/>
                        </a:lnTo>
                        <a:lnTo>
                          <a:pt x="361" y="893"/>
                        </a:lnTo>
                        <a:lnTo>
                          <a:pt x="359" y="893"/>
                        </a:lnTo>
                        <a:lnTo>
                          <a:pt x="359" y="891"/>
                        </a:lnTo>
                        <a:lnTo>
                          <a:pt x="357" y="893"/>
                        </a:lnTo>
                        <a:lnTo>
                          <a:pt x="355" y="895"/>
                        </a:lnTo>
                        <a:lnTo>
                          <a:pt x="353" y="895"/>
                        </a:lnTo>
                        <a:lnTo>
                          <a:pt x="353" y="897"/>
                        </a:lnTo>
                        <a:lnTo>
                          <a:pt x="352" y="897"/>
                        </a:lnTo>
                        <a:lnTo>
                          <a:pt x="352" y="899"/>
                        </a:lnTo>
                        <a:lnTo>
                          <a:pt x="350" y="899"/>
                        </a:lnTo>
                        <a:lnTo>
                          <a:pt x="350" y="901"/>
                        </a:lnTo>
                        <a:lnTo>
                          <a:pt x="348" y="901"/>
                        </a:lnTo>
                        <a:lnTo>
                          <a:pt x="346" y="902"/>
                        </a:lnTo>
                        <a:lnTo>
                          <a:pt x="346" y="904"/>
                        </a:lnTo>
                        <a:lnTo>
                          <a:pt x="344" y="906"/>
                        </a:lnTo>
                        <a:lnTo>
                          <a:pt x="342" y="906"/>
                        </a:lnTo>
                        <a:lnTo>
                          <a:pt x="340" y="904"/>
                        </a:lnTo>
                        <a:lnTo>
                          <a:pt x="340" y="902"/>
                        </a:lnTo>
                        <a:lnTo>
                          <a:pt x="338" y="902"/>
                        </a:lnTo>
                        <a:lnTo>
                          <a:pt x="338" y="901"/>
                        </a:lnTo>
                        <a:lnTo>
                          <a:pt x="336" y="901"/>
                        </a:lnTo>
                        <a:lnTo>
                          <a:pt x="336" y="902"/>
                        </a:lnTo>
                        <a:lnTo>
                          <a:pt x="336" y="904"/>
                        </a:lnTo>
                        <a:lnTo>
                          <a:pt x="336" y="906"/>
                        </a:lnTo>
                        <a:lnTo>
                          <a:pt x="334" y="904"/>
                        </a:lnTo>
                        <a:lnTo>
                          <a:pt x="332" y="906"/>
                        </a:lnTo>
                        <a:lnTo>
                          <a:pt x="330" y="906"/>
                        </a:lnTo>
                        <a:lnTo>
                          <a:pt x="329" y="906"/>
                        </a:lnTo>
                        <a:lnTo>
                          <a:pt x="327" y="906"/>
                        </a:lnTo>
                        <a:lnTo>
                          <a:pt x="327" y="908"/>
                        </a:lnTo>
                        <a:lnTo>
                          <a:pt x="325" y="906"/>
                        </a:lnTo>
                        <a:lnTo>
                          <a:pt x="323" y="906"/>
                        </a:lnTo>
                        <a:lnTo>
                          <a:pt x="323" y="904"/>
                        </a:lnTo>
                        <a:lnTo>
                          <a:pt x="321" y="904"/>
                        </a:lnTo>
                        <a:lnTo>
                          <a:pt x="321" y="902"/>
                        </a:lnTo>
                        <a:lnTo>
                          <a:pt x="321" y="901"/>
                        </a:lnTo>
                        <a:lnTo>
                          <a:pt x="319" y="901"/>
                        </a:lnTo>
                        <a:lnTo>
                          <a:pt x="317" y="901"/>
                        </a:lnTo>
                        <a:lnTo>
                          <a:pt x="315" y="901"/>
                        </a:lnTo>
                        <a:lnTo>
                          <a:pt x="313" y="901"/>
                        </a:lnTo>
                        <a:lnTo>
                          <a:pt x="311" y="901"/>
                        </a:lnTo>
                        <a:lnTo>
                          <a:pt x="309" y="899"/>
                        </a:lnTo>
                        <a:lnTo>
                          <a:pt x="307" y="899"/>
                        </a:lnTo>
                        <a:lnTo>
                          <a:pt x="305" y="897"/>
                        </a:lnTo>
                        <a:lnTo>
                          <a:pt x="305" y="899"/>
                        </a:lnTo>
                        <a:lnTo>
                          <a:pt x="305" y="897"/>
                        </a:lnTo>
                        <a:lnTo>
                          <a:pt x="304" y="895"/>
                        </a:lnTo>
                        <a:lnTo>
                          <a:pt x="302" y="895"/>
                        </a:lnTo>
                        <a:lnTo>
                          <a:pt x="296" y="899"/>
                        </a:lnTo>
                        <a:lnTo>
                          <a:pt x="296" y="897"/>
                        </a:lnTo>
                        <a:lnTo>
                          <a:pt x="294" y="897"/>
                        </a:lnTo>
                        <a:lnTo>
                          <a:pt x="294" y="895"/>
                        </a:lnTo>
                        <a:lnTo>
                          <a:pt x="294" y="893"/>
                        </a:lnTo>
                        <a:lnTo>
                          <a:pt x="294" y="891"/>
                        </a:lnTo>
                        <a:lnTo>
                          <a:pt x="292" y="891"/>
                        </a:lnTo>
                        <a:lnTo>
                          <a:pt x="292" y="889"/>
                        </a:lnTo>
                        <a:lnTo>
                          <a:pt x="292" y="887"/>
                        </a:lnTo>
                        <a:lnTo>
                          <a:pt x="292" y="885"/>
                        </a:lnTo>
                        <a:lnTo>
                          <a:pt x="292" y="883"/>
                        </a:lnTo>
                        <a:lnTo>
                          <a:pt x="292" y="881"/>
                        </a:lnTo>
                        <a:lnTo>
                          <a:pt x="292" y="879"/>
                        </a:lnTo>
                        <a:lnTo>
                          <a:pt x="292" y="877"/>
                        </a:lnTo>
                        <a:lnTo>
                          <a:pt x="292" y="876"/>
                        </a:lnTo>
                        <a:lnTo>
                          <a:pt x="290" y="874"/>
                        </a:lnTo>
                        <a:lnTo>
                          <a:pt x="290" y="872"/>
                        </a:lnTo>
                        <a:lnTo>
                          <a:pt x="288" y="870"/>
                        </a:lnTo>
                        <a:lnTo>
                          <a:pt x="286" y="868"/>
                        </a:lnTo>
                        <a:lnTo>
                          <a:pt x="284" y="866"/>
                        </a:lnTo>
                        <a:lnTo>
                          <a:pt x="282" y="866"/>
                        </a:lnTo>
                        <a:lnTo>
                          <a:pt x="281" y="864"/>
                        </a:lnTo>
                        <a:lnTo>
                          <a:pt x="279" y="864"/>
                        </a:lnTo>
                        <a:lnTo>
                          <a:pt x="279" y="862"/>
                        </a:lnTo>
                        <a:lnTo>
                          <a:pt x="277" y="862"/>
                        </a:lnTo>
                        <a:lnTo>
                          <a:pt x="275" y="860"/>
                        </a:lnTo>
                        <a:lnTo>
                          <a:pt x="275" y="858"/>
                        </a:lnTo>
                        <a:lnTo>
                          <a:pt x="275" y="856"/>
                        </a:lnTo>
                        <a:lnTo>
                          <a:pt x="273" y="854"/>
                        </a:lnTo>
                        <a:lnTo>
                          <a:pt x="273" y="853"/>
                        </a:lnTo>
                        <a:lnTo>
                          <a:pt x="273" y="851"/>
                        </a:lnTo>
                        <a:lnTo>
                          <a:pt x="275" y="851"/>
                        </a:lnTo>
                        <a:lnTo>
                          <a:pt x="275" y="849"/>
                        </a:lnTo>
                        <a:lnTo>
                          <a:pt x="275" y="847"/>
                        </a:lnTo>
                        <a:lnTo>
                          <a:pt x="275" y="845"/>
                        </a:lnTo>
                        <a:lnTo>
                          <a:pt x="275" y="843"/>
                        </a:lnTo>
                        <a:lnTo>
                          <a:pt x="275" y="841"/>
                        </a:lnTo>
                        <a:lnTo>
                          <a:pt x="275" y="839"/>
                        </a:lnTo>
                        <a:lnTo>
                          <a:pt x="275" y="837"/>
                        </a:lnTo>
                        <a:lnTo>
                          <a:pt x="273" y="837"/>
                        </a:lnTo>
                        <a:lnTo>
                          <a:pt x="275" y="837"/>
                        </a:lnTo>
                        <a:lnTo>
                          <a:pt x="275" y="835"/>
                        </a:lnTo>
                        <a:lnTo>
                          <a:pt x="275" y="833"/>
                        </a:lnTo>
                        <a:lnTo>
                          <a:pt x="273" y="833"/>
                        </a:lnTo>
                        <a:lnTo>
                          <a:pt x="273" y="831"/>
                        </a:lnTo>
                        <a:lnTo>
                          <a:pt x="273" y="829"/>
                        </a:lnTo>
                        <a:lnTo>
                          <a:pt x="273" y="828"/>
                        </a:lnTo>
                        <a:lnTo>
                          <a:pt x="271" y="828"/>
                        </a:lnTo>
                        <a:lnTo>
                          <a:pt x="271" y="826"/>
                        </a:lnTo>
                        <a:lnTo>
                          <a:pt x="271" y="824"/>
                        </a:lnTo>
                        <a:lnTo>
                          <a:pt x="271" y="822"/>
                        </a:lnTo>
                        <a:lnTo>
                          <a:pt x="269" y="822"/>
                        </a:lnTo>
                        <a:lnTo>
                          <a:pt x="269" y="820"/>
                        </a:lnTo>
                        <a:lnTo>
                          <a:pt x="271" y="820"/>
                        </a:lnTo>
                        <a:lnTo>
                          <a:pt x="271" y="818"/>
                        </a:lnTo>
                        <a:lnTo>
                          <a:pt x="271" y="816"/>
                        </a:lnTo>
                        <a:lnTo>
                          <a:pt x="271" y="814"/>
                        </a:lnTo>
                        <a:lnTo>
                          <a:pt x="273" y="814"/>
                        </a:lnTo>
                        <a:lnTo>
                          <a:pt x="273" y="812"/>
                        </a:lnTo>
                        <a:lnTo>
                          <a:pt x="273" y="810"/>
                        </a:lnTo>
                        <a:lnTo>
                          <a:pt x="271" y="810"/>
                        </a:lnTo>
                        <a:lnTo>
                          <a:pt x="271" y="808"/>
                        </a:lnTo>
                        <a:lnTo>
                          <a:pt x="269" y="808"/>
                        </a:lnTo>
                        <a:lnTo>
                          <a:pt x="269" y="806"/>
                        </a:lnTo>
                        <a:lnTo>
                          <a:pt x="269" y="805"/>
                        </a:lnTo>
                        <a:lnTo>
                          <a:pt x="269" y="803"/>
                        </a:lnTo>
                        <a:lnTo>
                          <a:pt x="271" y="803"/>
                        </a:lnTo>
                        <a:lnTo>
                          <a:pt x="271" y="801"/>
                        </a:lnTo>
                        <a:lnTo>
                          <a:pt x="271" y="799"/>
                        </a:lnTo>
                        <a:lnTo>
                          <a:pt x="271" y="797"/>
                        </a:lnTo>
                        <a:lnTo>
                          <a:pt x="273" y="795"/>
                        </a:lnTo>
                        <a:lnTo>
                          <a:pt x="273" y="793"/>
                        </a:lnTo>
                        <a:lnTo>
                          <a:pt x="275" y="793"/>
                        </a:lnTo>
                        <a:lnTo>
                          <a:pt x="275" y="791"/>
                        </a:lnTo>
                        <a:lnTo>
                          <a:pt x="277" y="791"/>
                        </a:lnTo>
                        <a:lnTo>
                          <a:pt x="279" y="791"/>
                        </a:lnTo>
                        <a:lnTo>
                          <a:pt x="279" y="789"/>
                        </a:lnTo>
                        <a:lnTo>
                          <a:pt x="281" y="789"/>
                        </a:lnTo>
                        <a:lnTo>
                          <a:pt x="282" y="789"/>
                        </a:lnTo>
                        <a:lnTo>
                          <a:pt x="284" y="789"/>
                        </a:lnTo>
                        <a:lnTo>
                          <a:pt x="286" y="789"/>
                        </a:lnTo>
                        <a:lnTo>
                          <a:pt x="286" y="787"/>
                        </a:lnTo>
                        <a:lnTo>
                          <a:pt x="286" y="785"/>
                        </a:lnTo>
                        <a:lnTo>
                          <a:pt x="286" y="783"/>
                        </a:lnTo>
                        <a:lnTo>
                          <a:pt x="286" y="781"/>
                        </a:lnTo>
                        <a:lnTo>
                          <a:pt x="286" y="780"/>
                        </a:lnTo>
                        <a:lnTo>
                          <a:pt x="286" y="778"/>
                        </a:lnTo>
                        <a:lnTo>
                          <a:pt x="286" y="776"/>
                        </a:lnTo>
                        <a:lnTo>
                          <a:pt x="284" y="776"/>
                        </a:lnTo>
                        <a:lnTo>
                          <a:pt x="284" y="774"/>
                        </a:lnTo>
                        <a:lnTo>
                          <a:pt x="282" y="774"/>
                        </a:lnTo>
                        <a:lnTo>
                          <a:pt x="282" y="772"/>
                        </a:lnTo>
                        <a:lnTo>
                          <a:pt x="281" y="772"/>
                        </a:lnTo>
                        <a:lnTo>
                          <a:pt x="281" y="770"/>
                        </a:lnTo>
                        <a:lnTo>
                          <a:pt x="279" y="770"/>
                        </a:lnTo>
                        <a:lnTo>
                          <a:pt x="277" y="770"/>
                        </a:lnTo>
                        <a:lnTo>
                          <a:pt x="277" y="768"/>
                        </a:lnTo>
                        <a:lnTo>
                          <a:pt x="275" y="768"/>
                        </a:lnTo>
                        <a:lnTo>
                          <a:pt x="275" y="766"/>
                        </a:lnTo>
                        <a:lnTo>
                          <a:pt x="273" y="766"/>
                        </a:lnTo>
                        <a:lnTo>
                          <a:pt x="273" y="764"/>
                        </a:lnTo>
                        <a:lnTo>
                          <a:pt x="271" y="764"/>
                        </a:lnTo>
                        <a:lnTo>
                          <a:pt x="269" y="764"/>
                        </a:lnTo>
                        <a:lnTo>
                          <a:pt x="267" y="764"/>
                        </a:lnTo>
                        <a:lnTo>
                          <a:pt x="267" y="766"/>
                        </a:lnTo>
                        <a:lnTo>
                          <a:pt x="267" y="768"/>
                        </a:lnTo>
                        <a:lnTo>
                          <a:pt x="265" y="768"/>
                        </a:lnTo>
                        <a:lnTo>
                          <a:pt x="265" y="770"/>
                        </a:lnTo>
                        <a:lnTo>
                          <a:pt x="263" y="770"/>
                        </a:lnTo>
                        <a:lnTo>
                          <a:pt x="261" y="770"/>
                        </a:lnTo>
                        <a:lnTo>
                          <a:pt x="261" y="768"/>
                        </a:lnTo>
                        <a:lnTo>
                          <a:pt x="259" y="768"/>
                        </a:lnTo>
                        <a:lnTo>
                          <a:pt x="259" y="766"/>
                        </a:lnTo>
                        <a:lnTo>
                          <a:pt x="259" y="764"/>
                        </a:lnTo>
                        <a:lnTo>
                          <a:pt x="259" y="762"/>
                        </a:lnTo>
                        <a:lnTo>
                          <a:pt x="259" y="760"/>
                        </a:lnTo>
                        <a:lnTo>
                          <a:pt x="259" y="758"/>
                        </a:lnTo>
                        <a:lnTo>
                          <a:pt x="257" y="756"/>
                        </a:lnTo>
                        <a:lnTo>
                          <a:pt x="257" y="758"/>
                        </a:lnTo>
                        <a:lnTo>
                          <a:pt x="256" y="758"/>
                        </a:lnTo>
                        <a:lnTo>
                          <a:pt x="254" y="758"/>
                        </a:lnTo>
                        <a:lnTo>
                          <a:pt x="254" y="756"/>
                        </a:lnTo>
                        <a:lnTo>
                          <a:pt x="252" y="756"/>
                        </a:lnTo>
                        <a:lnTo>
                          <a:pt x="250" y="755"/>
                        </a:lnTo>
                        <a:lnTo>
                          <a:pt x="250" y="753"/>
                        </a:lnTo>
                        <a:lnTo>
                          <a:pt x="250" y="751"/>
                        </a:lnTo>
                        <a:lnTo>
                          <a:pt x="248" y="749"/>
                        </a:lnTo>
                        <a:lnTo>
                          <a:pt x="248" y="747"/>
                        </a:lnTo>
                        <a:lnTo>
                          <a:pt x="248" y="745"/>
                        </a:lnTo>
                        <a:lnTo>
                          <a:pt x="248" y="743"/>
                        </a:lnTo>
                        <a:lnTo>
                          <a:pt x="248" y="741"/>
                        </a:lnTo>
                        <a:lnTo>
                          <a:pt x="248" y="739"/>
                        </a:lnTo>
                        <a:lnTo>
                          <a:pt x="248" y="737"/>
                        </a:lnTo>
                        <a:lnTo>
                          <a:pt x="248" y="735"/>
                        </a:lnTo>
                        <a:lnTo>
                          <a:pt x="250" y="735"/>
                        </a:lnTo>
                        <a:lnTo>
                          <a:pt x="250" y="733"/>
                        </a:lnTo>
                        <a:lnTo>
                          <a:pt x="252" y="733"/>
                        </a:lnTo>
                        <a:lnTo>
                          <a:pt x="252" y="732"/>
                        </a:lnTo>
                        <a:lnTo>
                          <a:pt x="250" y="732"/>
                        </a:lnTo>
                        <a:lnTo>
                          <a:pt x="248" y="732"/>
                        </a:lnTo>
                        <a:lnTo>
                          <a:pt x="246" y="732"/>
                        </a:lnTo>
                        <a:lnTo>
                          <a:pt x="246" y="730"/>
                        </a:lnTo>
                        <a:lnTo>
                          <a:pt x="246" y="728"/>
                        </a:lnTo>
                        <a:lnTo>
                          <a:pt x="248" y="728"/>
                        </a:lnTo>
                        <a:lnTo>
                          <a:pt x="248" y="726"/>
                        </a:lnTo>
                        <a:lnTo>
                          <a:pt x="246" y="726"/>
                        </a:lnTo>
                        <a:lnTo>
                          <a:pt x="244" y="726"/>
                        </a:lnTo>
                        <a:lnTo>
                          <a:pt x="244" y="724"/>
                        </a:lnTo>
                        <a:lnTo>
                          <a:pt x="244" y="722"/>
                        </a:lnTo>
                        <a:lnTo>
                          <a:pt x="244" y="720"/>
                        </a:lnTo>
                        <a:lnTo>
                          <a:pt x="244" y="718"/>
                        </a:lnTo>
                        <a:lnTo>
                          <a:pt x="242" y="718"/>
                        </a:lnTo>
                        <a:lnTo>
                          <a:pt x="240" y="718"/>
                        </a:lnTo>
                        <a:lnTo>
                          <a:pt x="240" y="716"/>
                        </a:lnTo>
                        <a:lnTo>
                          <a:pt x="238" y="716"/>
                        </a:lnTo>
                        <a:lnTo>
                          <a:pt x="238" y="714"/>
                        </a:lnTo>
                        <a:lnTo>
                          <a:pt x="236" y="714"/>
                        </a:lnTo>
                        <a:lnTo>
                          <a:pt x="234" y="714"/>
                        </a:lnTo>
                        <a:lnTo>
                          <a:pt x="233" y="714"/>
                        </a:lnTo>
                        <a:lnTo>
                          <a:pt x="231" y="714"/>
                        </a:lnTo>
                        <a:lnTo>
                          <a:pt x="213" y="718"/>
                        </a:lnTo>
                        <a:lnTo>
                          <a:pt x="206" y="718"/>
                        </a:lnTo>
                        <a:lnTo>
                          <a:pt x="194" y="720"/>
                        </a:lnTo>
                        <a:lnTo>
                          <a:pt x="179" y="722"/>
                        </a:lnTo>
                        <a:lnTo>
                          <a:pt x="177" y="722"/>
                        </a:lnTo>
                        <a:lnTo>
                          <a:pt x="175" y="724"/>
                        </a:lnTo>
                        <a:lnTo>
                          <a:pt x="171" y="724"/>
                        </a:lnTo>
                        <a:lnTo>
                          <a:pt x="167" y="724"/>
                        </a:lnTo>
                        <a:lnTo>
                          <a:pt x="165" y="724"/>
                        </a:lnTo>
                        <a:lnTo>
                          <a:pt x="163" y="724"/>
                        </a:lnTo>
                        <a:lnTo>
                          <a:pt x="160" y="724"/>
                        </a:lnTo>
                        <a:lnTo>
                          <a:pt x="158" y="722"/>
                        </a:lnTo>
                        <a:lnTo>
                          <a:pt x="156" y="722"/>
                        </a:lnTo>
                        <a:lnTo>
                          <a:pt x="156" y="720"/>
                        </a:lnTo>
                        <a:lnTo>
                          <a:pt x="154" y="720"/>
                        </a:lnTo>
                        <a:lnTo>
                          <a:pt x="152" y="720"/>
                        </a:lnTo>
                        <a:lnTo>
                          <a:pt x="150" y="720"/>
                        </a:lnTo>
                        <a:lnTo>
                          <a:pt x="148" y="720"/>
                        </a:lnTo>
                        <a:lnTo>
                          <a:pt x="146" y="720"/>
                        </a:lnTo>
                        <a:lnTo>
                          <a:pt x="144" y="720"/>
                        </a:lnTo>
                        <a:lnTo>
                          <a:pt x="144" y="718"/>
                        </a:lnTo>
                        <a:lnTo>
                          <a:pt x="142" y="718"/>
                        </a:lnTo>
                        <a:lnTo>
                          <a:pt x="142" y="720"/>
                        </a:lnTo>
                        <a:lnTo>
                          <a:pt x="140" y="720"/>
                        </a:lnTo>
                        <a:lnTo>
                          <a:pt x="138" y="720"/>
                        </a:lnTo>
                        <a:lnTo>
                          <a:pt x="137" y="720"/>
                        </a:lnTo>
                        <a:lnTo>
                          <a:pt x="137" y="722"/>
                        </a:lnTo>
                        <a:lnTo>
                          <a:pt x="135" y="722"/>
                        </a:lnTo>
                        <a:lnTo>
                          <a:pt x="133" y="722"/>
                        </a:lnTo>
                        <a:lnTo>
                          <a:pt x="131" y="722"/>
                        </a:lnTo>
                        <a:lnTo>
                          <a:pt x="129" y="722"/>
                        </a:lnTo>
                        <a:lnTo>
                          <a:pt x="129" y="724"/>
                        </a:lnTo>
                        <a:lnTo>
                          <a:pt x="127" y="724"/>
                        </a:lnTo>
                        <a:lnTo>
                          <a:pt x="127" y="722"/>
                        </a:lnTo>
                        <a:lnTo>
                          <a:pt x="125" y="722"/>
                        </a:lnTo>
                        <a:lnTo>
                          <a:pt x="125" y="724"/>
                        </a:lnTo>
                        <a:lnTo>
                          <a:pt x="123" y="724"/>
                        </a:lnTo>
                        <a:lnTo>
                          <a:pt x="121" y="724"/>
                        </a:lnTo>
                        <a:lnTo>
                          <a:pt x="121" y="722"/>
                        </a:lnTo>
                        <a:lnTo>
                          <a:pt x="121" y="724"/>
                        </a:lnTo>
                        <a:lnTo>
                          <a:pt x="121" y="722"/>
                        </a:lnTo>
                        <a:lnTo>
                          <a:pt x="119" y="722"/>
                        </a:lnTo>
                        <a:lnTo>
                          <a:pt x="119" y="724"/>
                        </a:lnTo>
                        <a:lnTo>
                          <a:pt x="117" y="724"/>
                        </a:lnTo>
                        <a:lnTo>
                          <a:pt x="119" y="724"/>
                        </a:lnTo>
                        <a:lnTo>
                          <a:pt x="117" y="724"/>
                        </a:lnTo>
                        <a:lnTo>
                          <a:pt x="117" y="726"/>
                        </a:lnTo>
                        <a:lnTo>
                          <a:pt x="117" y="724"/>
                        </a:lnTo>
                        <a:lnTo>
                          <a:pt x="115" y="724"/>
                        </a:lnTo>
                        <a:lnTo>
                          <a:pt x="115" y="726"/>
                        </a:lnTo>
                        <a:lnTo>
                          <a:pt x="115" y="724"/>
                        </a:lnTo>
                        <a:lnTo>
                          <a:pt x="114" y="724"/>
                        </a:lnTo>
                        <a:lnTo>
                          <a:pt x="112" y="724"/>
                        </a:lnTo>
                        <a:lnTo>
                          <a:pt x="110" y="724"/>
                        </a:lnTo>
                        <a:lnTo>
                          <a:pt x="110" y="722"/>
                        </a:lnTo>
                        <a:lnTo>
                          <a:pt x="108" y="722"/>
                        </a:lnTo>
                        <a:lnTo>
                          <a:pt x="108" y="720"/>
                        </a:lnTo>
                        <a:lnTo>
                          <a:pt x="110" y="720"/>
                        </a:lnTo>
                        <a:lnTo>
                          <a:pt x="110" y="718"/>
                        </a:lnTo>
                        <a:lnTo>
                          <a:pt x="110" y="716"/>
                        </a:lnTo>
                        <a:lnTo>
                          <a:pt x="108" y="716"/>
                        </a:lnTo>
                        <a:lnTo>
                          <a:pt x="108" y="714"/>
                        </a:lnTo>
                        <a:lnTo>
                          <a:pt x="108" y="712"/>
                        </a:lnTo>
                        <a:lnTo>
                          <a:pt x="110" y="712"/>
                        </a:lnTo>
                        <a:lnTo>
                          <a:pt x="110" y="710"/>
                        </a:lnTo>
                        <a:lnTo>
                          <a:pt x="108" y="710"/>
                        </a:lnTo>
                        <a:lnTo>
                          <a:pt x="108" y="708"/>
                        </a:lnTo>
                        <a:lnTo>
                          <a:pt x="106" y="708"/>
                        </a:lnTo>
                        <a:lnTo>
                          <a:pt x="108" y="708"/>
                        </a:lnTo>
                        <a:lnTo>
                          <a:pt x="108" y="707"/>
                        </a:lnTo>
                        <a:lnTo>
                          <a:pt x="108" y="705"/>
                        </a:lnTo>
                        <a:lnTo>
                          <a:pt x="106" y="705"/>
                        </a:lnTo>
                        <a:lnTo>
                          <a:pt x="104" y="705"/>
                        </a:lnTo>
                        <a:lnTo>
                          <a:pt x="102" y="703"/>
                        </a:lnTo>
                        <a:lnTo>
                          <a:pt x="100" y="703"/>
                        </a:lnTo>
                        <a:lnTo>
                          <a:pt x="100" y="701"/>
                        </a:lnTo>
                        <a:lnTo>
                          <a:pt x="98" y="701"/>
                        </a:lnTo>
                        <a:lnTo>
                          <a:pt x="98" y="699"/>
                        </a:lnTo>
                        <a:lnTo>
                          <a:pt x="98" y="697"/>
                        </a:lnTo>
                        <a:lnTo>
                          <a:pt x="100" y="697"/>
                        </a:lnTo>
                        <a:lnTo>
                          <a:pt x="100" y="695"/>
                        </a:lnTo>
                        <a:lnTo>
                          <a:pt x="102" y="695"/>
                        </a:lnTo>
                        <a:lnTo>
                          <a:pt x="100" y="695"/>
                        </a:lnTo>
                        <a:lnTo>
                          <a:pt x="100" y="693"/>
                        </a:lnTo>
                        <a:lnTo>
                          <a:pt x="98" y="693"/>
                        </a:lnTo>
                        <a:lnTo>
                          <a:pt x="96" y="693"/>
                        </a:lnTo>
                        <a:lnTo>
                          <a:pt x="94" y="693"/>
                        </a:lnTo>
                        <a:lnTo>
                          <a:pt x="92" y="693"/>
                        </a:lnTo>
                        <a:lnTo>
                          <a:pt x="92" y="691"/>
                        </a:lnTo>
                        <a:lnTo>
                          <a:pt x="92" y="689"/>
                        </a:lnTo>
                        <a:lnTo>
                          <a:pt x="90" y="689"/>
                        </a:lnTo>
                        <a:lnTo>
                          <a:pt x="92" y="689"/>
                        </a:lnTo>
                        <a:lnTo>
                          <a:pt x="92" y="687"/>
                        </a:lnTo>
                        <a:lnTo>
                          <a:pt x="92" y="685"/>
                        </a:lnTo>
                        <a:lnTo>
                          <a:pt x="90" y="685"/>
                        </a:lnTo>
                        <a:lnTo>
                          <a:pt x="90" y="684"/>
                        </a:lnTo>
                        <a:lnTo>
                          <a:pt x="90" y="682"/>
                        </a:lnTo>
                        <a:lnTo>
                          <a:pt x="92" y="682"/>
                        </a:lnTo>
                        <a:lnTo>
                          <a:pt x="94" y="682"/>
                        </a:lnTo>
                        <a:lnTo>
                          <a:pt x="92" y="680"/>
                        </a:lnTo>
                        <a:lnTo>
                          <a:pt x="90" y="680"/>
                        </a:lnTo>
                        <a:lnTo>
                          <a:pt x="90" y="678"/>
                        </a:lnTo>
                        <a:lnTo>
                          <a:pt x="90" y="676"/>
                        </a:lnTo>
                        <a:lnTo>
                          <a:pt x="90" y="674"/>
                        </a:lnTo>
                        <a:lnTo>
                          <a:pt x="92" y="674"/>
                        </a:lnTo>
                        <a:lnTo>
                          <a:pt x="94" y="674"/>
                        </a:lnTo>
                        <a:lnTo>
                          <a:pt x="94" y="672"/>
                        </a:lnTo>
                        <a:lnTo>
                          <a:pt x="94" y="670"/>
                        </a:lnTo>
                        <a:lnTo>
                          <a:pt x="92" y="670"/>
                        </a:lnTo>
                        <a:lnTo>
                          <a:pt x="90" y="668"/>
                        </a:lnTo>
                        <a:lnTo>
                          <a:pt x="92" y="666"/>
                        </a:lnTo>
                        <a:lnTo>
                          <a:pt x="94" y="666"/>
                        </a:lnTo>
                        <a:lnTo>
                          <a:pt x="94" y="668"/>
                        </a:lnTo>
                        <a:lnTo>
                          <a:pt x="96" y="668"/>
                        </a:lnTo>
                        <a:lnTo>
                          <a:pt x="96" y="666"/>
                        </a:lnTo>
                        <a:lnTo>
                          <a:pt x="96" y="664"/>
                        </a:lnTo>
                        <a:lnTo>
                          <a:pt x="96" y="662"/>
                        </a:lnTo>
                        <a:lnTo>
                          <a:pt x="94" y="662"/>
                        </a:lnTo>
                        <a:lnTo>
                          <a:pt x="92" y="660"/>
                        </a:lnTo>
                        <a:lnTo>
                          <a:pt x="90" y="660"/>
                        </a:lnTo>
                        <a:lnTo>
                          <a:pt x="89" y="659"/>
                        </a:lnTo>
                        <a:lnTo>
                          <a:pt x="89" y="657"/>
                        </a:lnTo>
                        <a:lnTo>
                          <a:pt x="90" y="655"/>
                        </a:lnTo>
                        <a:lnTo>
                          <a:pt x="92" y="655"/>
                        </a:lnTo>
                        <a:lnTo>
                          <a:pt x="92" y="657"/>
                        </a:lnTo>
                        <a:lnTo>
                          <a:pt x="94" y="657"/>
                        </a:lnTo>
                        <a:lnTo>
                          <a:pt x="96" y="657"/>
                        </a:lnTo>
                        <a:lnTo>
                          <a:pt x="96" y="655"/>
                        </a:lnTo>
                        <a:lnTo>
                          <a:pt x="98" y="655"/>
                        </a:lnTo>
                        <a:lnTo>
                          <a:pt x="98" y="653"/>
                        </a:lnTo>
                        <a:lnTo>
                          <a:pt x="96" y="653"/>
                        </a:lnTo>
                        <a:lnTo>
                          <a:pt x="96" y="651"/>
                        </a:lnTo>
                        <a:lnTo>
                          <a:pt x="94" y="651"/>
                        </a:lnTo>
                        <a:lnTo>
                          <a:pt x="94" y="653"/>
                        </a:lnTo>
                        <a:lnTo>
                          <a:pt x="92" y="653"/>
                        </a:lnTo>
                        <a:lnTo>
                          <a:pt x="90" y="653"/>
                        </a:lnTo>
                        <a:lnTo>
                          <a:pt x="89" y="653"/>
                        </a:lnTo>
                        <a:lnTo>
                          <a:pt x="89" y="651"/>
                        </a:lnTo>
                        <a:lnTo>
                          <a:pt x="89" y="649"/>
                        </a:lnTo>
                        <a:lnTo>
                          <a:pt x="89" y="647"/>
                        </a:lnTo>
                        <a:lnTo>
                          <a:pt x="90" y="647"/>
                        </a:lnTo>
                        <a:lnTo>
                          <a:pt x="92" y="647"/>
                        </a:lnTo>
                        <a:lnTo>
                          <a:pt x="92" y="645"/>
                        </a:lnTo>
                        <a:lnTo>
                          <a:pt x="92" y="643"/>
                        </a:lnTo>
                        <a:lnTo>
                          <a:pt x="92" y="641"/>
                        </a:lnTo>
                        <a:lnTo>
                          <a:pt x="94" y="641"/>
                        </a:lnTo>
                        <a:lnTo>
                          <a:pt x="94" y="643"/>
                        </a:lnTo>
                        <a:lnTo>
                          <a:pt x="94" y="645"/>
                        </a:lnTo>
                        <a:lnTo>
                          <a:pt x="96" y="645"/>
                        </a:lnTo>
                        <a:lnTo>
                          <a:pt x="96" y="643"/>
                        </a:lnTo>
                        <a:lnTo>
                          <a:pt x="96" y="641"/>
                        </a:lnTo>
                        <a:lnTo>
                          <a:pt x="96" y="639"/>
                        </a:lnTo>
                        <a:lnTo>
                          <a:pt x="94" y="639"/>
                        </a:lnTo>
                        <a:lnTo>
                          <a:pt x="94" y="637"/>
                        </a:lnTo>
                        <a:lnTo>
                          <a:pt x="92" y="637"/>
                        </a:lnTo>
                        <a:lnTo>
                          <a:pt x="90" y="637"/>
                        </a:lnTo>
                        <a:lnTo>
                          <a:pt x="90" y="636"/>
                        </a:lnTo>
                        <a:lnTo>
                          <a:pt x="89" y="636"/>
                        </a:lnTo>
                        <a:lnTo>
                          <a:pt x="89" y="634"/>
                        </a:lnTo>
                        <a:lnTo>
                          <a:pt x="87" y="634"/>
                        </a:lnTo>
                        <a:lnTo>
                          <a:pt x="85" y="636"/>
                        </a:lnTo>
                        <a:lnTo>
                          <a:pt x="85" y="637"/>
                        </a:lnTo>
                        <a:lnTo>
                          <a:pt x="83" y="639"/>
                        </a:lnTo>
                        <a:lnTo>
                          <a:pt x="81" y="639"/>
                        </a:lnTo>
                        <a:lnTo>
                          <a:pt x="81" y="637"/>
                        </a:lnTo>
                        <a:lnTo>
                          <a:pt x="83" y="637"/>
                        </a:lnTo>
                        <a:lnTo>
                          <a:pt x="81" y="636"/>
                        </a:lnTo>
                        <a:lnTo>
                          <a:pt x="81" y="634"/>
                        </a:lnTo>
                        <a:lnTo>
                          <a:pt x="81" y="632"/>
                        </a:lnTo>
                        <a:lnTo>
                          <a:pt x="83" y="630"/>
                        </a:lnTo>
                        <a:lnTo>
                          <a:pt x="83" y="628"/>
                        </a:lnTo>
                        <a:lnTo>
                          <a:pt x="81" y="628"/>
                        </a:lnTo>
                        <a:lnTo>
                          <a:pt x="79" y="628"/>
                        </a:lnTo>
                        <a:lnTo>
                          <a:pt x="79" y="630"/>
                        </a:lnTo>
                        <a:lnTo>
                          <a:pt x="77" y="630"/>
                        </a:lnTo>
                        <a:lnTo>
                          <a:pt x="77" y="628"/>
                        </a:lnTo>
                        <a:lnTo>
                          <a:pt x="75" y="628"/>
                        </a:lnTo>
                        <a:lnTo>
                          <a:pt x="75" y="626"/>
                        </a:lnTo>
                        <a:lnTo>
                          <a:pt x="75" y="624"/>
                        </a:lnTo>
                        <a:lnTo>
                          <a:pt x="75" y="622"/>
                        </a:lnTo>
                        <a:lnTo>
                          <a:pt x="75" y="620"/>
                        </a:lnTo>
                        <a:lnTo>
                          <a:pt x="73" y="618"/>
                        </a:lnTo>
                        <a:lnTo>
                          <a:pt x="71" y="616"/>
                        </a:lnTo>
                        <a:lnTo>
                          <a:pt x="69" y="616"/>
                        </a:lnTo>
                        <a:lnTo>
                          <a:pt x="67" y="616"/>
                        </a:lnTo>
                        <a:lnTo>
                          <a:pt x="67" y="618"/>
                        </a:lnTo>
                        <a:lnTo>
                          <a:pt x="66" y="618"/>
                        </a:lnTo>
                        <a:lnTo>
                          <a:pt x="66" y="620"/>
                        </a:lnTo>
                        <a:lnTo>
                          <a:pt x="66" y="618"/>
                        </a:lnTo>
                        <a:lnTo>
                          <a:pt x="64" y="618"/>
                        </a:lnTo>
                        <a:lnTo>
                          <a:pt x="64" y="616"/>
                        </a:lnTo>
                        <a:lnTo>
                          <a:pt x="62" y="616"/>
                        </a:lnTo>
                        <a:lnTo>
                          <a:pt x="62" y="614"/>
                        </a:lnTo>
                        <a:lnTo>
                          <a:pt x="62" y="612"/>
                        </a:lnTo>
                        <a:lnTo>
                          <a:pt x="62" y="611"/>
                        </a:lnTo>
                        <a:lnTo>
                          <a:pt x="62" y="609"/>
                        </a:lnTo>
                        <a:lnTo>
                          <a:pt x="64" y="609"/>
                        </a:lnTo>
                        <a:lnTo>
                          <a:pt x="64" y="607"/>
                        </a:lnTo>
                        <a:lnTo>
                          <a:pt x="66" y="607"/>
                        </a:lnTo>
                        <a:lnTo>
                          <a:pt x="67" y="607"/>
                        </a:lnTo>
                        <a:lnTo>
                          <a:pt x="69" y="607"/>
                        </a:lnTo>
                        <a:lnTo>
                          <a:pt x="71" y="607"/>
                        </a:lnTo>
                        <a:lnTo>
                          <a:pt x="71" y="605"/>
                        </a:lnTo>
                        <a:lnTo>
                          <a:pt x="71" y="603"/>
                        </a:lnTo>
                        <a:lnTo>
                          <a:pt x="71" y="601"/>
                        </a:lnTo>
                        <a:lnTo>
                          <a:pt x="69" y="601"/>
                        </a:lnTo>
                        <a:lnTo>
                          <a:pt x="67" y="601"/>
                        </a:lnTo>
                        <a:lnTo>
                          <a:pt x="66" y="601"/>
                        </a:lnTo>
                        <a:lnTo>
                          <a:pt x="64" y="601"/>
                        </a:lnTo>
                        <a:lnTo>
                          <a:pt x="62" y="601"/>
                        </a:lnTo>
                        <a:lnTo>
                          <a:pt x="60" y="601"/>
                        </a:lnTo>
                        <a:lnTo>
                          <a:pt x="58" y="601"/>
                        </a:lnTo>
                        <a:lnTo>
                          <a:pt x="58" y="599"/>
                        </a:lnTo>
                        <a:lnTo>
                          <a:pt x="58" y="597"/>
                        </a:lnTo>
                        <a:lnTo>
                          <a:pt x="60" y="595"/>
                        </a:lnTo>
                        <a:lnTo>
                          <a:pt x="62" y="595"/>
                        </a:lnTo>
                        <a:lnTo>
                          <a:pt x="62" y="593"/>
                        </a:lnTo>
                        <a:lnTo>
                          <a:pt x="62" y="591"/>
                        </a:lnTo>
                        <a:lnTo>
                          <a:pt x="62" y="589"/>
                        </a:lnTo>
                        <a:lnTo>
                          <a:pt x="60" y="589"/>
                        </a:lnTo>
                        <a:lnTo>
                          <a:pt x="58" y="589"/>
                        </a:lnTo>
                        <a:lnTo>
                          <a:pt x="58" y="591"/>
                        </a:lnTo>
                        <a:lnTo>
                          <a:pt x="56" y="591"/>
                        </a:lnTo>
                        <a:lnTo>
                          <a:pt x="56" y="593"/>
                        </a:lnTo>
                        <a:lnTo>
                          <a:pt x="56" y="595"/>
                        </a:lnTo>
                        <a:lnTo>
                          <a:pt x="54" y="595"/>
                        </a:lnTo>
                        <a:lnTo>
                          <a:pt x="52" y="595"/>
                        </a:lnTo>
                        <a:lnTo>
                          <a:pt x="52" y="593"/>
                        </a:lnTo>
                        <a:lnTo>
                          <a:pt x="50" y="593"/>
                        </a:lnTo>
                        <a:lnTo>
                          <a:pt x="50" y="591"/>
                        </a:lnTo>
                        <a:lnTo>
                          <a:pt x="50" y="589"/>
                        </a:lnTo>
                        <a:lnTo>
                          <a:pt x="50" y="588"/>
                        </a:lnTo>
                        <a:lnTo>
                          <a:pt x="50" y="586"/>
                        </a:lnTo>
                        <a:lnTo>
                          <a:pt x="50" y="588"/>
                        </a:lnTo>
                        <a:lnTo>
                          <a:pt x="48" y="588"/>
                        </a:lnTo>
                        <a:lnTo>
                          <a:pt x="48" y="589"/>
                        </a:lnTo>
                        <a:lnTo>
                          <a:pt x="46" y="589"/>
                        </a:lnTo>
                        <a:lnTo>
                          <a:pt x="46" y="588"/>
                        </a:lnTo>
                        <a:lnTo>
                          <a:pt x="44" y="588"/>
                        </a:lnTo>
                        <a:lnTo>
                          <a:pt x="44" y="586"/>
                        </a:lnTo>
                        <a:lnTo>
                          <a:pt x="44" y="584"/>
                        </a:lnTo>
                        <a:lnTo>
                          <a:pt x="46" y="584"/>
                        </a:lnTo>
                        <a:lnTo>
                          <a:pt x="48" y="584"/>
                        </a:lnTo>
                        <a:lnTo>
                          <a:pt x="48" y="582"/>
                        </a:lnTo>
                        <a:lnTo>
                          <a:pt x="50" y="582"/>
                        </a:lnTo>
                        <a:lnTo>
                          <a:pt x="50" y="580"/>
                        </a:lnTo>
                        <a:lnTo>
                          <a:pt x="52" y="580"/>
                        </a:lnTo>
                        <a:lnTo>
                          <a:pt x="52" y="578"/>
                        </a:lnTo>
                        <a:lnTo>
                          <a:pt x="52" y="576"/>
                        </a:lnTo>
                        <a:lnTo>
                          <a:pt x="50" y="576"/>
                        </a:lnTo>
                        <a:lnTo>
                          <a:pt x="48" y="576"/>
                        </a:lnTo>
                        <a:lnTo>
                          <a:pt x="46" y="576"/>
                        </a:lnTo>
                        <a:lnTo>
                          <a:pt x="46" y="574"/>
                        </a:lnTo>
                        <a:lnTo>
                          <a:pt x="44" y="574"/>
                        </a:lnTo>
                        <a:lnTo>
                          <a:pt x="44" y="572"/>
                        </a:lnTo>
                        <a:lnTo>
                          <a:pt x="44" y="570"/>
                        </a:lnTo>
                        <a:lnTo>
                          <a:pt x="42" y="570"/>
                        </a:lnTo>
                        <a:lnTo>
                          <a:pt x="42" y="568"/>
                        </a:lnTo>
                        <a:lnTo>
                          <a:pt x="44" y="568"/>
                        </a:lnTo>
                        <a:lnTo>
                          <a:pt x="44" y="566"/>
                        </a:lnTo>
                        <a:lnTo>
                          <a:pt x="44" y="564"/>
                        </a:lnTo>
                        <a:lnTo>
                          <a:pt x="44" y="563"/>
                        </a:lnTo>
                        <a:lnTo>
                          <a:pt x="44" y="561"/>
                        </a:lnTo>
                        <a:lnTo>
                          <a:pt x="44" y="559"/>
                        </a:lnTo>
                        <a:lnTo>
                          <a:pt x="46" y="557"/>
                        </a:lnTo>
                        <a:lnTo>
                          <a:pt x="44" y="557"/>
                        </a:lnTo>
                        <a:lnTo>
                          <a:pt x="42" y="557"/>
                        </a:lnTo>
                        <a:lnTo>
                          <a:pt x="42" y="555"/>
                        </a:lnTo>
                        <a:lnTo>
                          <a:pt x="42" y="553"/>
                        </a:lnTo>
                        <a:lnTo>
                          <a:pt x="42" y="551"/>
                        </a:lnTo>
                        <a:lnTo>
                          <a:pt x="44" y="551"/>
                        </a:lnTo>
                        <a:lnTo>
                          <a:pt x="46" y="551"/>
                        </a:lnTo>
                        <a:lnTo>
                          <a:pt x="48" y="551"/>
                        </a:lnTo>
                        <a:lnTo>
                          <a:pt x="50" y="551"/>
                        </a:lnTo>
                        <a:lnTo>
                          <a:pt x="52" y="551"/>
                        </a:lnTo>
                        <a:lnTo>
                          <a:pt x="54" y="551"/>
                        </a:lnTo>
                        <a:lnTo>
                          <a:pt x="54" y="549"/>
                        </a:lnTo>
                        <a:lnTo>
                          <a:pt x="54" y="547"/>
                        </a:lnTo>
                        <a:lnTo>
                          <a:pt x="56" y="547"/>
                        </a:lnTo>
                        <a:lnTo>
                          <a:pt x="56" y="545"/>
                        </a:lnTo>
                        <a:lnTo>
                          <a:pt x="56" y="543"/>
                        </a:lnTo>
                        <a:lnTo>
                          <a:pt x="58" y="543"/>
                        </a:lnTo>
                        <a:lnTo>
                          <a:pt x="58" y="545"/>
                        </a:lnTo>
                        <a:lnTo>
                          <a:pt x="58" y="543"/>
                        </a:lnTo>
                        <a:lnTo>
                          <a:pt x="58" y="545"/>
                        </a:lnTo>
                        <a:lnTo>
                          <a:pt x="60" y="545"/>
                        </a:lnTo>
                        <a:lnTo>
                          <a:pt x="62" y="545"/>
                        </a:lnTo>
                        <a:lnTo>
                          <a:pt x="62" y="547"/>
                        </a:lnTo>
                        <a:close/>
                      </a:path>
                    </a:pathLst>
                  </a:custGeom>
                  <a:solidFill>
                    <a:srgbClr val="D4E9ED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 dirty="0">
                      <a:latin typeface="Arial" charset="0"/>
                    </a:endParaRPr>
                  </a:p>
                </p:txBody>
              </p:sp>
              <p:sp>
                <p:nvSpPr>
                  <p:cNvPr id="64" name="Freeform 4861">
                    <a:extLst>
                      <a:ext uri="{FF2B5EF4-FFF2-40B4-BE49-F238E27FC236}">
                        <a16:creationId xmlns:a16="http://schemas.microsoft.com/office/drawing/2014/main" id="{9BFA819F-CB5F-F330-F2D9-310612661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2" y="1865"/>
                    <a:ext cx="868" cy="543"/>
                  </a:xfrm>
                  <a:custGeom>
                    <a:avLst/>
                    <a:gdLst>
                      <a:gd name="T0" fmla="*/ 42 w 868"/>
                      <a:gd name="T1" fmla="*/ 337 h 543"/>
                      <a:gd name="T2" fmla="*/ 33 w 868"/>
                      <a:gd name="T3" fmla="*/ 305 h 543"/>
                      <a:gd name="T4" fmla="*/ 50 w 868"/>
                      <a:gd name="T5" fmla="*/ 274 h 543"/>
                      <a:gd name="T6" fmla="*/ 81 w 868"/>
                      <a:gd name="T7" fmla="*/ 253 h 543"/>
                      <a:gd name="T8" fmla="*/ 108 w 868"/>
                      <a:gd name="T9" fmla="*/ 272 h 543"/>
                      <a:gd name="T10" fmla="*/ 136 w 868"/>
                      <a:gd name="T11" fmla="*/ 247 h 543"/>
                      <a:gd name="T12" fmla="*/ 167 w 868"/>
                      <a:gd name="T13" fmla="*/ 213 h 543"/>
                      <a:gd name="T14" fmla="*/ 200 w 868"/>
                      <a:gd name="T15" fmla="*/ 217 h 543"/>
                      <a:gd name="T16" fmla="*/ 211 w 868"/>
                      <a:gd name="T17" fmla="*/ 182 h 543"/>
                      <a:gd name="T18" fmla="*/ 215 w 868"/>
                      <a:gd name="T19" fmla="*/ 155 h 543"/>
                      <a:gd name="T20" fmla="*/ 192 w 868"/>
                      <a:gd name="T21" fmla="*/ 134 h 543"/>
                      <a:gd name="T22" fmla="*/ 175 w 868"/>
                      <a:gd name="T23" fmla="*/ 111 h 543"/>
                      <a:gd name="T24" fmla="*/ 192 w 868"/>
                      <a:gd name="T25" fmla="*/ 88 h 543"/>
                      <a:gd name="T26" fmla="*/ 194 w 868"/>
                      <a:gd name="T27" fmla="*/ 57 h 543"/>
                      <a:gd name="T28" fmla="*/ 179 w 868"/>
                      <a:gd name="T29" fmla="*/ 30 h 543"/>
                      <a:gd name="T30" fmla="*/ 194 w 868"/>
                      <a:gd name="T31" fmla="*/ 19 h 543"/>
                      <a:gd name="T32" fmla="*/ 211 w 868"/>
                      <a:gd name="T33" fmla="*/ 42 h 543"/>
                      <a:gd name="T34" fmla="*/ 254 w 868"/>
                      <a:gd name="T35" fmla="*/ 65 h 543"/>
                      <a:gd name="T36" fmla="*/ 290 w 868"/>
                      <a:gd name="T37" fmla="*/ 44 h 543"/>
                      <a:gd name="T38" fmla="*/ 330 w 868"/>
                      <a:gd name="T39" fmla="*/ 36 h 543"/>
                      <a:gd name="T40" fmla="*/ 369 w 868"/>
                      <a:gd name="T41" fmla="*/ 26 h 543"/>
                      <a:gd name="T42" fmla="*/ 403 w 868"/>
                      <a:gd name="T43" fmla="*/ 32 h 543"/>
                      <a:gd name="T44" fmla="*/ 422 w 868"/>
                      <a:gd name="T45" fmla="*/ 28 h 543"/>
                      <a:gd name="T46" fmla="*/ 446 w 868"/>
                      <a:gd name="T47" fmla="*/ 17 h 543"/>
                      <a:gd name="T48" fmla="*/ 474 w 868"/>
                      <a:gd name="T49" fmla="*/ 9 h 543"/>
                      <a:gd name="T50" fmla="*/ 503 w 868"/>
                      <a:gd name="T51" fmla="*/ 7 h 543"/>
                      <a:gd name="T52" fmla="*/ 543 w 868"/>
                      <a:gd name="T53" fmla="*/ 13 h 543"/>
                      <a:gd name="T54" fmla="*/ 584 w 868"/>
                      <a:gd name="T55" fmla="*/ 19 h 543"/>
                      <a:gd name="T56" fmla="*/ 614 w 868"/>
                      <a:gd name="T57" fmla="*/ 17 h 543"/>
                      <a:gd name="T58" fmla="*/ 653 w 868"/>
                      <a:gd name="T59" fmla="*/ 19 h 543"/>
                      <a:gd name="T60" fmla="*/ 689 w 868"/>
                      <a:gd name="T61" fmla="*/ 15 h 543"/>
                      <a:gd name="T62" fmla="*/ 730 w 868"/>
                      <a:gd name="T63" fmla="*/ 1 h 543"/>
                      <a:gd name="T64" fmla="*/ 764 w 868"/>
                      <a:gd name="T65" fmla="*/ 3 h 543"/>
                      <a:gd name="T66" fmla="*/ 791 w 868"/>
                      <a:gd name="T67" fmla="*/ 13 h 543"/>
                      <a:gd name="T68" fmla="*/ 814 w 868"/>
                      <a:gd name="T69" fmla="*/ 38 h 543"/>
                      <a:gd name="T70" fmla="*/ 849 w 868"/>
                      <a:gd name="T71" fmla="*/ 55 h 543"/>
                      <a:gd name="T72" fmla="*/ 856 w 868"/>
                      <a:gd name="T73" fmla="*/ 78 h 543"/>
                      <a:gd name="T74" fmla="*/ 830 w 868"/>
                      <a:gd name="T75" fmla="*/ 128 h 543"/>
                      <a:gd name="T76" fmla="*/ 803 w 868"/>
                      <a:gd name="T77" fmla="*/ 163 h 543"/>
                      <a:gd name="T78" fmla="*/ 764 w 868"/>
                      <a:gd name="T79" fmla="*/ 193 h 543"/>
                      <a:gd name="T80" fmla="*/ 716 w 868"/>
                      <a:gd name="T81" fmla="*/ 205 h 543"/>
                      <a:gd name="T82" fmla="*/ 668 w 868"/>
                      <a:gd name="T83" fmla="*/ 228 h 543"/>
                      <a:gd name="T84" fmla="*/ 641 w 868"/>
                      <a:gd name="T85" fmla="*/ 257 h 543"/>
                      <a:gd name="T86" fmla="*/ 605 w 868"/>
                      <a:gd name="T87" fmla="*/ 299 h 543"/>
                      <a:gd name="T88" fmla="*/ 565 w 868"/>
                      <a:gd name="T89" fmla="*/ 334 h 543"/>
                      <a:gd name="T90" fmla="*/ 534 w 868"/>
                      <a:gd name="T91" fmla="*/ 368 h 543"/>
                      <a:gd name="T92" fmla="*/ 505 w 868"/>
                      <a:gd name="T93" fmla="*/ 395 h 543"/>
                      <a:gd name="T94" fmla="*/ 459 w 868"/>
                      <a:gd name="T95" fmla="*/ 414 h 543"/>
                      <a:gd name="T96" fmla="*/ 421 w 868"/>
                      <a:gd name="T97" fmla="*/ 432 h 543"/>
                      <a:gd name="T98" fmla="*/ 388 w 868"/>
                      <a:gd name="T99" fmla="*/ 449 h 543"/>
                      <a:gd name="T100" fmla="*/ 346 w 868"/>
                      <a:gd name="T101" fmla="*/ 460 h 543"/>
                      <a:gd name="T102" fmla="*/ 311 w 868"/>
                      <a:gd name="T103" fmla="*/ 495 h 543"/>
                      <a:gd name="T104" fmla="*/ 271 w 868"/>
                      <a:gd name="T105" fmla="*/ 512 h 543"/>
                      <a:gd name="T106" fmla="*/ 231 w 868"/>
                      <a:gd name="T107" fmla="*/ 501 h 543"/>
                      <a:gd name="T108" fmla="*/ 196 w 868"/>
                      <a:gd name="T109" fmla="*/ 526 h 543"/>
                      <a:gd name="T110" fmla="*/ 159 w 868"/>
                      <a:gd name="T111" fmla="*/ 530 h 543"/>
                      <a:gd name="T112" fmla="*/ 121 w 868"/>
                      <a:gd name="T113" fmla="*/ 537 h 543"/>
                      <a:gd name="T114" fmla="*/ 83 w 868"/>
                      <a:gd name="T115" fmla="*/ 526 h 543"/>
                      <a:gd name="T116" fmla="*/ 69 w 868"/>
                      <a:gd name="T117" fmla="*/ 505 h 543"/>
                      <a:gd name="T118" fmla="*/ 42 w 868"/>
                      <a:gd name="T119" fmla="*/ 480 h 543"/>
                      <a:gd name="T120" fmla="*/ 17 w 868"/>
                      <a:gd name="T121" fmla="*/ 441 h 543"/>
                      <a:gd name="T122" fmla="*/ 0 w 868"/>
                      <a:gd name="T123" fmla="*/ 403 h 543"/>
                      <a:gd name="T124" fmla="*/ 14 w 868"/>
                      <a:gd name="T125" fmla="*/ 361 h 543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68" h="543">
                        <a:moveTo>
                          <a:pt x="17" y="351"/>
                        </a:moveTo>
                        <a:lnTo>
                          <a:pt x="19" y="351"/>
                        </a:lnTo>
                        <a:lnTo>
                          <a:pt x="19" y="353"/>
                        </a:lnTo>
                        <a:lnTo>
                          <a:pt x="19" y="351"/>
                        </a:lnTo>
                        <a:lnTo>
                          <a:pt x="19" y="353"/>
                        </a:lnTo>
                        <a:lnTo>
                          <a:pt x="21" y="353"/>
                        </a:lnTo>
                        <a:lnTo>
                          <a:pt x="23" y="353"/>
                        </a:lnTo>
                        <a:lnTo>
                          <a:pt x="23" y="355"/>
                        </a:lnTo>
                        <a:lnTo>
                          <a:pt x="25" y="355"/>
                        </a:lnTo>
                        <a:lnTo>
                          <a:pt x="25" y="357"/>
                        </a:lnTo>
                        <a:lnTo>
                          <a:pt x="27" y="357"/>
                        </a:lnTo>
                        <a:lnTo>
                          <a:pt x="27" y="359"/>
                        </a:lnTo>
                        <a:lnTo>
                          <a:pt x="29" y="359"/>
                        </a:lnTo>
                        <a:lnTo>
                          <a:pt x="29" y="357"/>
                        </a:lnTo>
                        <a:lnTo>
                          <a:pt x="29" y="355"/>
                        </a:lnTo>
                        <a:lnTo>
                          <a:pt x="31" y="355"/>
                        </a:lnTo>
                        <a:lnTo>
                          <a:pt x="31" y="353"/>
                        </a:lnTo>
                        <a:lnTo>
                          <a:pt x="33" y="353"/>
                        </a:lnTo>
                        <a:lnTo>
                          <a:pt x="33" y="351"/>
                        </a:lnTo>
                        <a:lnTo>
                          <a:pt x="33" y="349"/>
                        </a:lnTo>
                        <a:lnTo>
                          <a:pt x="35" y="349"/>
                        </a:lnTo>
                        <a:lnTo>
                          <a:pt x="35" y="347"/>
                        </a:lnTo>
                        <a:lnTo>
                          <a:pt x="37" y="347"/>
                        </a:lnTo>
                        <a:lnTo>
                          <a:pt x="37" y="345"/>
                        </a:lnTo>
                        <a:lnTo>
                          <a:pt x="39" y="345"/>
                        </a:lnTo>
                        <a:lnTo>
                          <a:pt x="39" y="343"/>
                        </a:lnTo>
                        <a:lnTo>
                          <a:pt x="40" y="343"/>
                        </a:lnTo>
                        <a:lnTo>
                          <a:pt x="40" y="341"/>
                        </a:lnTo>
                        <a:lnTo>
                          <a:pt x="40" y="339"/>
                        </a:lnTo>
                        <a:lnTo>
                          <a:pt x="40" y="337"/>
                        </a:lnTo>
                        <a:lnTo>
                          <a:pt x="42" y="337"/>
                        </a:lnTo>
                        <a:lnTo>
                          <a:pt x="42" y="336"/>
                        </a:lnTo>
                        <a:lnTo>
                          <a:pt x="44" y="336"/>
                        </a:lnTo>
                        <a:lnTo>
                          <a:pt x="44" y="334"/>
                        </a:lnTo>
                        <a:lnTo>
                          <a:pt x="46" y="334"/>
                        </a:lnTo>
                        <a:lnTo>
                          <a:pt x="46" y="332"/>
                        </a:lnTo>
                        <a:lnTo>
                          <a:pt x="46" y="330"/>
                        </a:lnTo>
                        <a:lnTo>
                          <a:pt x="46" y="328"/>
                        </a:lnTo>
                        <a:lnTo>
                          <a:pt x="46" y="326"/>
                        </a:lnTo>
                        <a:lnTo>
                          <a:pt x="46" y="324"/>
                        </a:lnTo>
                        <a:lnTo>
                          <a:pt x="44" y="324"/>
                        </a:lnTo>
                        <a:lnTo>
                          <a:pt x="42" y="324"/>
                        </a:lnTo>
                        <a:lnTo>
                          <a:pt x="40" y="326"/>
                        </a:lnTo>
                        <a:lnTo>
                          <a:pt x="40" y="324"/>
                        </a:lnTo>
                        <a:lnTo>
                          <a:pt x="39" y="324"/>
                        </a:lnTo>
                        <a:lnTo>
                          <a:pt x="39" y="322"/>
                        </a:lnTo>
                        <a:lnTo>
                          <a:pt x="39" y="320"/>
                        </a:lnTo>
                        <a:lnTo>
                          <a:pt x="37" y="320"/>
                        </a:lnTo>
                        <a:lnTo>
                          <a:pt x="37" y="318"/>
                        </a:lnTo>
                        <a:lnTo>
                          <a:pt x="35" y="318"/>
                        </a:lnTo>
                        <a:lnTo>
                          <a:pt x="33" y="318"/>
                        </a:lnTo>
                        <a:lnTo>
                          <a:pt x="33" y="316"/>
                        </a:lnTo>
                        <a:lnTo>
                          <a:pt x="31" y="316"/>
                        </a:lnTo>
                        <a:lnTo>
                          <a:pt x="31" y="314"/>
                        </a:lnTo>
                        <a:lnTo>
                          <a:pt x="29" y="314"/>
                        </a:lnTo>
                        <a:lnTo>
                          <a:pt x="29" y="313"/>
                        </a:lnTo>
                        <a:lnTo>
                          <a:pt x="29" y="311"/>
                        </a:lnTo>
                        <a:lnTo>
                          <a:pt x="31" y="311"/>
                        </a:lnTo>
                        <a:lnTo>
                          <a:pt x="31" y="309"/>
                        </a:lnTo>
                        <a:lnTo>
                          <a:pt x="31" y="307"/>
                        </a:lnTo>
                        <a:lnTo>
                          <a:pt x="33" y="307"/>
                        </a:lnTo>
                        <a:lnTo>
                          <a:pt x="33" y="305"/>
                        </a:lnTo>
                        <a:lnTo>
                          <a:pt x="35" y="305"/>
                        </a:lnTo>
                        <a:lnTo>
                          <a:pt x="35" y="303"/>
                        </a:lnTo>
                        <a:lnTo>
                          <a:pt x="35" y="301"/>
                        </a:lnTo>
                        <a:lnTo>
                          <a:pt x="35" y="299"/>
                        </a:lnTo>
                        <a:lnTo>
                          <a:pt x="37" y="299"/>
                        </a:lnTo>
                        <a:lnTo>
                          <a:pt x="37" y="297"/>
                        </a:lnTo>
                        <a:lnTo>
                          <a:pt x="39" y="297"/>
                        </a:lnTo>
                        <a:lnTo>
                          <a:pt x="39" y="295"/>
                        </a:lnTo>
                        <a:lnTo>
                          <a:pt x="39" y="293"/>
                        </a:lnTo>
                        <a:lnTo>
                          <a:pt x="37" y="293"/>
                        </a:lnTo>
                        <a:lnTo>
                          <a:pt x="37" y="291"/>
                        </a:lnTo>
                        <a:lnTo>
                          <a:pt x="35" y="291"/>
                        </a:lnTo>
                        <a:lnTo>
                          <a:pt x="35" y="289"/>
                        </a:lnTo>
                        <a:lnTo>
                          <a:pt x="35" y="288"/>
                        </a:lnTo>
                        <a:lnTo>
                          <a:pt x="33" y="288"/>
                        </a:lnTo>
                        <a:lnTo>
                          <a:pt x="35" y="288"/>
                        </a:lnTo>
                        <a:lnTo>
                          <a:pt x="35" y="286"/>
                        </a:lnTo>
                        <a:lnTo>
                          <a:pt x="37" y="286"/>
                        </a:lnTo>
                        <a:lnTo>
                          <a:pt x="39" y="286"/>
                        </a:lnTo>
                        <a:lnTo>
                          <a:pt x="39" y="284"/>
                        </a:lnTo>
                        <a:lnTo>
                          <a:pt x="39" y="282"/>
                        </a:lnTo>
                        <a:lnTo>
                          <a:pt x="40" y="282"/>
                        </a:lnTo>
                        <a:lnTo>
                          <a:pt x="42" y="282"/>
                        </a:lnTo>
                        <a:lnTo>
                          <a:pt x="44" y="282"/>
                        </a:lnTo>
                        <a:lnTo>
                          <a:pt x="46" y="282"/>
                        </a:lnTo>
                        <a:lnTo>
                          <a:pt x="46" y="280"/>
                        </a:lnTo>
                        <a:lnTo>
                          <a:pt x="46" y="278"/>
                        </a:lnTo>
                        <a:lnTo>
                          <a:pt x="48" y="278"/>
                        </a:lnTo>
                        <a:lnTo>
                          <a:pt x="48" y="276"/>
                        </a:lnTo>
                        <a:lnTo>
                          <a:pt x="48" y="274"/>
                        </a:lnTo>
                        <a:lnTo>
                          <a:pt x="50" y="274"/>
                        </a:lnTo>
                        <a:lnTo>
                          <a:pt x="48" y="274"/>
                        </a:lnTo>
                        <a:lnTo>
                          <a:pt x="48" y="272"/>
                        </a:lnTo>
                        <a:lnTo>
                          <a:pt x="48" y="270"/>
                        </a:lnTo>
                        <a:lnTo>
                          <a:pt x="48" y="268"/>
                        </a:lnTo>
                        <a:lnTo>
                          <a:pt x="50" y="268"/>
                        </a:lnTo>
                        <a:lnTo>
                          <a:pt x="52" y="268"/>
                        </a:lnTo>
                        <a:lnTo>
                          <a:pt x="52" y="266"/>
                        </a:lnTo>
                        <a:lnTo>
                          <a:pt x="54" y="266"/>
                        </a:lnTo>
                        <a:lnTo>
                          <a:pt x="56" y="265"/>
                        </a:lnTo>
                        <a:lnTo>
                          <a:pt x="56" y="263"/>
                        </a:lnTo>
                        <a:lnTo>
                          <a:pt x="58" y="263"/>
                        </a:lnTo>
                        <a:lnTo>
                          <a:pt x="58" y="261"/>
                        </a:lnTo>
                        <a:lnTo>
                          <a:pt x="60" y="261"/>
                        </a:lnTo>
                        <a:lnTo>
                          <a:pt x="60" y="259"/>
                        </a:lnTo>
                        <a:lnTo>
                          <a:pt x="62" y="259"/>
                        </a:lnTo>
                        <a:lnTo>
                          <a:pt x="62" y="257"/>
                        </a:lnTo>
                        <a:lnTo>
                          <a:pt x="63" y="257"/>
                        </a:lnTo>
                        <a:lnTo>
                          <a:pt x="63" y="255"/>
                        </a:lnTo>
                        <a:lnTo>
                          <a:pt x="65" y="255"/>
                        </a:lnTo>
                        <a:lnTo>
                          <a:pt x="65" y="253"/>
                        </a:lnTo>
                        <a:lnTo>
                          <a:pt x="67" y="253"/>
                        </a:lnTo>
                        <a:lnTo>
                          <a:pt x="69" y="253"/>
                        </a:lnTo>
                        <a:lnTo>
                          <a:pt x="69" y="251"/>
                        </a:lnTo>
                        <a:lnTo>
                          <a:pt x="71" y="249"/>
                        </a:lnTo>
                        <a:lnTo>
                          <a:pt x="73" y="249"/>
                        </a:lnTo>
                        <a:lnTo>
                          <a:pt x="75" y="249"/>
                        </a:lnTo>
                        <a:lnTo>
                          <a:pt x="75" y="251"/>
                        </a:lnTo>
                        <a:lnTo>
                          <a:pt x="77" y="251"/>
                        </a:lnTo>
                        <a:lnTo>
                          <a:pt x="79" y="251"/>
                        </a:lnTo>
                        <a:lnTo>
                          <a:pt x="79" y="253"/>
                        </a:lnTo>
                        <a:lnTo>
                          <a:pt x="81" y="253"/>
                        </a:lnTo>
                        <a:lnTo>
                          <a:pt x="81" y="255"/>
                        </a:lnTo>
                        <a:lnTo>
                          <a:pt x="81" y="257"/>
                        </a:lnTo>
                        <a:lnTo>
                          <a:pt x="83" y="257"/>
                        </a:lnTo>
                        <a:lnTo>
                          <a:pt x="83" y="259"/>
                        </a:lnTo>
                        <a:lnTo>
                          <a:pt x="85" y="259"/>
                        </a:lnTo>
                        <a:lnTo>
                          <a:pt x="85" y="261"/>
                        </a:lnTo>
                        <a:lnTo>
                          <a:pt x="85" y="263"/>
                        </a:lnTo>
                        <a:lnTo>
                          <a:pt x="87" y="263"/>
                        </a:lnTo>
                        <a:lnTo>
                          <a:pt x="88" y="263"/>
                        </a:lnTo>
                        <a:lnTo>
                          <a:pt x="88" y="265"/>
                        </a:lnTo>
                        <a:lnTo>
                          <a:pt x="90" y="265"/>
                        </a:lnTo>
                        <a:lnTo>
                          <a:pt x="90" y="266"/>
                        </a:lnTo>
                        <a:lnTo>
                          <a:pt x="92" y="266"/>
                        </a:lnTo>
                        <a:lnTo>
                          <a:pt x="94" y="266"/>
                        </a:lnTo>
                        <a:lnTo>
                          <a:pt x="96" y="268"/>
                        </a:lnTo>
                        <a:lnTo>
                          <a:pt x="96" y="270"/>
                        </a:lnTo>
                        <a:lnTo>
                          <a:pt x="96" y="272"/>
                        </a:lnTo>
                        <a:lnTo>
                          <a:pt x="96" y="274"/>
                        </a:lnTo>
                        <a:lnTo>
                          <a:pt x="96" y="276"/>
                        </a:lnTo>
                        <a:lnTo>
                          <a:pt x="98" y="276"/>
                        </a:lnTo>
                        <a:lnTo>
                          <a:pt x="100" y="276"/>
                        </a:lnTo>
                        <a:lnTo>
                          <a:pt x="98" y="276"/>
                        </a:lnTo>
                        <a:lnTo>
                          <a:pt x="100" y="276"/>
                        </a:lnTo>
                        <a:lnTo>
                          <a:pt x="100" y="278"/>
                        </a:lnTo>
                        <a:lnTo>
                          <a:pt x="102" y="278"/>
                        </a:lnTo>
                        <a:lnTo>
                          <a:pt x="102" y="276"/>
                        </a:lnTo>
                        <a:lnTo>
                          <a:pt x="104" y="276"/>
                        </a:lnTo>
                        <a:lnTo>
                          <a:pt x="106" y="276"/>
                        </a:lnTo>
                        <a:lnTo>
                          <a:pt x="106" y="274"/>
                        </a:lnTo>
                        <a:lnTo>
                          <a:pt x="108" y="274"/>
                        </a:lnTo>
                        <a:lnTo>
                          <a:pt x="108" y="272"/>
                        </a:lnTo>
                        <a:lnTo>
                          <a:pt x="110" y="272"/>
                        </a:lnTo>
                        <a:lnTo>
                          <a:pt x="110" y="270"/>
                        </a:lnTo>
                        <a:lnTo>
                          <a:pt x="111" y="270"/>
                        </a:lnTo>
                        <a:lnTo>
                          <a:pt x="113" y="270"/>
                        </a:lnTo>
                        <a:lnTo>
                          <a:pt x="113" y="268"/>
                        </a:lnTo>
                        <a:lnTo>
                          <a:pt x="115" y="266"/>
                        </a:lnTo>
                        <a:lnTo>
                          <a:pt x="115" y="265"/>
                        </a:lnTo>
                        <a:lnTo>
                          <a:pt x="115" y="263"/>
                        </a:lnTo>
                        <a:lnTo>
                          <a:pt x="117" y="263"/>
                        </a:lnTo>
                        <a:lnTo>
                          <a:pt x="117" y="261"/>
                        </a:lnTo>
                        <a:lnTo>
                          <a:pt x="119" y="261"/>
                        </a:lnTo>
                        <a:lnTo>
                          <a:pt x="119" y="259"/>
                        </a:lnTo>
                        <a:lnTo>
                          <a:pt x="121" y="259"/>
                        </a:lnTo>
                        <a:lnTo>
                          <a:pt x="123" y="257"/>
                        </a:lnTo>
                        <a:lnTo>
                          <a:pt x="125" y="257"/>
                        </a:lnTo>
                        <a:lnTo>
                          <a:pt x="127" y="257"/>
                        </a:lnTo>
                        <a:lnTo>
                          <a:pt x="129" y="257"/>
                        </a:lnTo>
                        <a:lnTo>
                          <a:pt x="129" y="255"/>
                        </a:lnTo>
                        <a:lnTo>
                          <a:pt x="131" y="255"/>
                        </a:lnTo>
                        <a:lnTo>
                          <a:pt x="131" y="257"/>
                        </a:lnTo>
                        <a:lnTo>
                          <a:pt x="133" y="257"/>
                        </a:lnTo>
                        <a:lnTo>
                          <a:pt x="135" y="257"/>
                        </a:lnTo>
                        <a:lnTo>
                          <a:pt x="135" y="255"/>
                        </a:lnTo>
                        <a:lnTo>
                          <a:pt x="136" y="253"/>
                        </a:lnTo>
                        <a:lnTo>
                          <a:pt x="136" y="251"/>
                        </a:lnTo>
                        <a:lnTo>
                          <a:pt x="135" y="251"/>
                        </a:lnTo>
                        <a:lnTo>
                          <a:pt x="135" y="249"/>
                        </a:lnTo>
                        <a:lnTo>
                          <a:pt x="133" y="249"/>
                        </a:lnTo>
                        <a:lnTo>
                          <a:pt x="133" y="247"/>
                        </a:lnTo>
                        <a:lnTo>
                          <a:pt x="135" y="247"/>
                        </a:lnTo>
                        <a:lnTo>
                          <a:pt x="136" y="247"/>
                        </a:lnTo>
                        <a:lnTo>
                          <a:pt x="136" y="245"/>
                        </a:lnTo>
                        <a:lnTo>
                          <a:pt x="138" y="245"/>
                        </a:lnTo>
                        <a:lnTo>
                          <a:pt x="140" y="245"/>
                        </a:lnTo>
                        <a:lnTo>
                          <a:pt x="140" y="243"/>
                        </a:lnTo>
                        <a:lnTo>
                          <a:pt x="142" y="243"/>
                        </a:lnTo>
                        <a:lnTo>
                          <a:pt x="142" y="241"/>
                        </a:lnTo>
                        <a:lnTo>
                          <a:pt x="144" y="241"/>
                        </a:lnTo>
                        <a:lnTo>
                          <a:pt x="144" y="240"/>
                        </a:lnTo>
                        <a:lnTo>
                          <a:pt x="146" y="240"/>
                        </a:lnTo>
                        <a:lnTo>
                          <a:pt x="146" y="238"/>
                        </a:lnTo>
                        <a:lnTo>
                          <a:pt x="148" y="236"/>
                        </a:lnTo>
                        <a:lnTo>
                          <a:pt x="150" y="236"/>
                        </a:lnTo>
                        <a:lnTo>
                          <a:pt x="150" y="234"/>
                        </a:lnTo>
                        <a:lnTo>
                          <a:pt x="152" y="234"/>
                        </a:lnTo>
                        <a:lnTo>
                          <a:pt x="154" y="234"/>
                        </a:lnTo>
                        <a:lnTo>
                          <a:pt x="154" y="232"/>
                        </a:lnTo>
                        <a:lnTo>
                          <a:pt x="156" y="230"/>
                        </a:lnTo>
                        <a:lnTo>
                          <a:pt x="156" y="228"/>
                        </a:lnTo>
                        <a:lnTo>
                          <a:pt x="156" y="226"/>
                        </a:lnTo>
                        <a:lnTo>
                          <a:pt x="158" y="224"/>
                        </a:lnTo>
                        <a:lnTo>
                          <a:pt x="158" y="222"/>
                        </a:lnTo>
                        <a:lnTo>
                          <a:pt x="158" y="220"/>
                        </a:lnTo>
                        <a:lnTo>
                          <a:pt x="159" y="220"/>
                        </a:lnTo>
                        <a:lnTo>
                          <a:pt x="161" y="220"/>
                        </a:lnTo>
                        <a:lnTo>
                          <a:pt x="161" y="218"/>
                        </a:lnTo>
                        <a:lnTo>
                          <a:pt x="163" y="218"/>
                        </a:lnTo>
                        <a:lnTo>
                          <a:pt x="163" y="217"/>
                        </a:lnTo>
                        <a:lnTo>
                          <a:pt x="165" y="217"/>
                        </a:lnTo>
                        <a:lnTo>
                          <a:pt x="165" y="215"/>
                        </a:lnTo>
                        <a:lnTo>
                          <a:pt x="167" y="215"/>
                        </a:lnTo>
                        <a:lnTo>
                          <a:pt x="167" y="213"/>
                        </a:lnTo>
                        <a:lnTo>
                          <a:pt x="169" y="213"/>
                        </a:lnTo>
                        <a:lnTo>
                          <a:pt x="169" y="211"/>
                        </a:lnTo>
                        <a:lnTo>
                          <a:pt x="171" y="211"/>
                        </a:lnTo>
                        <a:lnTo>
                          <a:pt x="171" y="209"/>
                        </a:lnTo>
                        <a:lnTo>
                          <a:pt x="171" y="207"/>
                        </a:lnTo>
                        <a:lnTo>
                          <a:pt x="173" y="207"/>
                        </a:lnTo>
                        <a:lnTo>
                          <a:pt x="173" y="205"/>
                        </a:lnTo>
                        <a:lnTo>
                          <a:pt x="175" y="205"/>
                        </a:lnTo>
                        <a:lnTo>
                          <a:pt x="175" y="203"/>
                        </a:lnTo>
                        <a:lnTo>
                          <a:pt x="175" y="201"/>
                        </a:lnTo>
                        <a:lnTo>
                          <a:pt x="177" y="201"/>
                        </a:lnTo>
                        <a:lnTo>
                          <a:pt x="177" y="199"/>
                        </a:lnTo>
                        <a:lnTo>
                          <a:pt x="179" y="199"/>
                        </a:lnTo>
                        <a:lnTo>
                          <a:pt x="181" y="199"/>
                        </a:lnTo>
                        <a:lnTo>
                          <a:pt x="183" y="199"/>
                        </a:lnTo>
                        <a:lnTo>
                          <a:pt x="184" y="199"/>
                        </a:lnTo>
                        <a:lnTo>
                          <a:pt x="184" y="201"/>
                        </a:lnTo>
                        <a:lnTo>
                          <a:pt x="186" y="201"/>
                        </a:lnTo>
                        <a:lnTo>
                          <a:pt x="186" y="203"/>
                        </a:lnTo>
                        <a:lnTo>
                          <a:pt x="186" y="205"/>
                        </a:lnTo>
                        <a:lnTo>
                          <a:pt x="188" y="205"/>
                        </a:lnTo>
                        <a:lnTo>
                          <a:pt x="188" y="207"/>
                        </a:lnTo>
                        <a:lnTo>
                          <a:pt x="190" y="209"/>
                        </a:lnTo>
                        <a:lnTo>
                          <a:pt x="192" y="209"/>
                        </a:lnTo>
                        <a:lnTo>
                          <a:pt x="192" y="211"/>
                        </a:lnTo>
                        <a:lnTo>
                          <a:pt x="192" y="213"/>
                        </a:lnTo>
                        <a:lnTo>
                          <a:pt x="194" y="213"/>
                        </a:lnTo>
                        <a:lnTo>
                          <a:pt x="196" y="215"/>
                        </a:lnTo>
                        <a:lnTo>
                          <a:pt x="196" y="217"/>
                        </a:lnTo>
                        <a:lnTo>
                          <a:pt x="198" y="217"/>
                        </a:lnTo>
                        <a:lnTo>
                          <a:pt x="200" y="217"/>
                        </a:lnTo>
                        <a:lnTo>
                          <a:pt x="200" y="218"/>
                        </a:lnTo>
                        <a:lnTo>
                          <a:pt x="202" y="218"/>
                        </a:lnTo>
                        <a:lnTo>
                          <a:pt x="204" y="218"/>
                        </a:lnTo>
                        <a:lnTo>
                          <a:pt x="204" y="217"/>
                        </a:lnTo>
                        <a:lnTo>
                          <a:pt x="206" y="217"/>
                        </a:lnTo>
                        <a:lnTo>
                          <a:pt x="206" y="215"/>
                        </a:lnTo>
                        <a:lnTo>
                          <a:pt x="206" y="213"/>
                        </a:lnTo>
                        <a:lnTo>
                          <a:pt x="206" y="211"/>
                        </a:lnTo>
                        <a:lnTo>
                          <a:pt x="207" y="211"/>
                        </a:lnTo>
                        <a:lnTo>
                          <a:pt x="207" y="209"/>
                        </a:lnTo>
                        <a:lnTo>
                          <a:pt x="206" y="207"/>
                        </a:lnTo>
                        <a:lnTo>
                          <a:pt x="206" y="205"/>
                        </a:lnTo>
                        <a:lnTo>
                          <a:pt x="207" y="203"/>
                        </a:lnTo>
                        <a:lnTo>
                          <a:pt x="206" y="203"/>
                        </a:lnTo>
                        <a:lnTo>
                          <a:pt x="206" y="201"/>
                        </a:lnTo>
                        <a:lnTo>
                          <a:pt x="207" y="201"/>
                        </a:lnTo>
                        <a:lnTo>
                          <a:pt x="207" y="199"/>
                        </a:lnTo>
                        <a:lnTo>
                          <a:pt x="207" y="197"/>
                        </a:lnTo>
                        <a:lnTo>
                          <a:pt x="207" y="195"/>
                        </a:lnTo>
                        <a:lnTo>
                          <a:pt x="207" y="193"/>
                        </a:lnTo>
                        <a:lnTo>
                          <a:pt x="207" y="192"/>
                        </a:lnTo>
                        <a:lnTo>
                          <a:pt x="206" y="190"/>
                        </a:lnTo>
                        <a:lnTo>
                          <a:pt x="207" y="190"/>
                        </a:lnTo>
                        <a:lnTo>
                          <a:pt x="207" y="188"/>
                        </a:lnTo>
                        <a:lnTo>
                          <a:pt x="209" y="188"/>
                        </a:lnTo>
                        <a:lnTo>
                          <a:pt x="211" y="188"/>
                        </a:lnTo>
                        <a:lnTo>
                          <a:pt x="211" y="186"/>
                        </a:lnTo>
                        <a:lnTo>
                          <a:pt x="213" y="186"/>
                        </a:lnTo>
                        <a:lnTo>
                          <a:pt x="213" y="184"/>
                        </a:lnTo>
                        <a:lnTo>
                          <a:pt x="211" y="184"/>
                        </a:lnTo>
                        <a:lnTo>
                          <a:pt x="211" y="182"/>
                        </a:lnTo>
                        <a:lnTo>
                          <a:pt x="211" y="180"/>
                        </a:lnTo>
                        <a:lnTo>
                          <a:pt x="213" y="180"/>
                        </a:lnTo>
                        <a:lnTo>
                          <a:pt x="213" y="178"/>
                        </a:lnTo>
                        <a:lnTo>
                          <a:pt x="213" y="176"/>
                        </a:lnTo>
                        <a:lnTo>
                          <a:pt x="211" y="176"/>
                        </a:lnTo>
                        <a:lnTo>
                          <a:pt x="211" y="174"/>
                        </a:lnTo>
                        <a:lnTo>
                          <a:pt x="211" y="172"/>
                        </a:lnTo>
                        <a:lnTo>
                          <a:pt x="211" y="170"/>
                        </a:lnTo>
                        <a:lnTo>
                          <a:pt x="213" y="170"/>
                        </a:lnTo>
                        <a:lnTo>
                          <a:pt x="215" y="170"/>
                        </a:lnTo>
                        <a:lnTo>
                          <a:pt x="215" y="172"/>
                        </a:lnTo>
                        <a:lnTo>
                          <a:pt x="217" y="172"/>
                        </a:lnTo>
                        <a:lnTo>
                          <a:pt x="219" y="170"/>
                        </a:lnTo>
                        <a:lnTo>
                          <a:pt x="219" y="169"/>
                        </a:lnTo>
                        <a:lnTo>
                          <a:pt x="219" y="167"/>
                        </a:lnTo>
                        <a:lnTo>
                          <a:pt x="221" y="167"/>
                        </a:lnTo>
                        <a:lnTo>
                          <a:pt x="221" y="165"/>
                        </a:lnTo>
                        <a:lnTo>
                          <a:pt x="221" y="163"/>
                        </a:lnTo>
                        <a:lnTo>
                          <a:pt x="219" y="163"/>
                        </a:lnTo>
                        <a:lnTo>
                          <a:pt x="219" y="161"/>
                        </a:lnTo>
                        <a:lnTo>
                          <a:pt x="217" y="161"/>
                        </a:lnTo>
                        <a:lnTo>
                          <a:pt x="217" y="159"/>
                        </a:lnTo>
                        <a:lnTo>
                          <a:pt x="217" y="157"/>
                        </a:lnTo>
                        <a:lnTo>
                          <a:pt x="215" y="157"/>
                        </a:lnTo>
                        <a:lnTo>
                          <a:pt x="217" y="157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3" y="155"/>
                        </a:lnTo>
                        <a:lnTo>
                          <a:pt x="215" y="155"/>
                        </a:lnTo>
                        <a:lnTo>
                          <a:pt x="215" y="153"/>
                        </a:lnTo>
                        <a:lnTo>
                          <a:pt x="213" y="153"/>
                        </a:lnTo>
                        <a:lnTo>
                          <a:pt x="213" y="151"/>
                        </a:lnTo>
                        <a:lnTo>
                          <a:pt x="211" y="151"/>
                        </a:lnTo>
                        <a:lnTo>
                          <a:pt x="211" y="149"/>
                        </a:lnTo>
                        <a:lnTo>
                          <a:pt x="211" y="151"/>
                        </a:lnTo>
                        <a:lnTo>
                          <a:pt x="211" y="149"/>
                        </a:lnTo>
                        <a:lnTo>
                          <a:pt x="211" y="151"/>
                        </a:lnTo>
                        <a:lnTo>
                          <a:pt x="209" y="151"/>
                        </a:lnTo>
                        <a:lnTo>
                          <a:pt x="209" y="149"/>
                        </a:lnTo>
                        <a:lnTo>
                          <a:pt x="207" y="149"/>
                        </a:lnTo>
                        <a:lnTo>
                          <a:pt x="207" y="147"/>
                        </a:lnTo>
                        <a:lnTo>
                          <a:pt x="207" y="145"/>
                        </a:lnTo>
                        <a:lnTo>
                          <a:pt x="209" y="145"/>
                        </a:lnTo>
                        <a:lnTo>
                          <a:pt x="207" y="145"/>
                        </a:lnTo>
                        <a:lnTo>
                          <a:pt x="207" y="144"/>
                        </a:lnTo>
                        <a:lnTo>
                          <a:pt x="206" y="144"/>
                        </a:lnTo>
                        <a:lnTo>
                          <a:pt x="206" y="142"/>
                        </a:lnTo>
                        <a:lnTo>
                          <a:pt x="204" y="142"/>
                        </a:lnTo>
                        <a:lnTo>
                          <a:pt x="204" y="140"/>
                        </a:lnTo>
                        <a:lnTo>
                          <a:pt x="202" y="140"/>
                        </a:lnTo>
                        <a:lnTo>
                          <a:pt x="202" y="138"/>
                        </a:lnTo>
                        <a:lnTo>
                          <a:pt x="200" y="138"/>
                        </a:lnTo>
                        <a:lnTo>
                          <a:pt x="200" y="136"/>
                        </a:lnTo>
                        <a:lnTo>
                          <a:pt x="198" y="136"/>
                        </a:lnTo>
                        <a:lnTo>
                          <a:pt x="196" y="136"/>
                        </a:lnTo>
                        <a:lnTo>
                          <a:pt x="194" y="136"/>
                        </a:lnTo>
                        <a:lnTo>
                          <a:pt x="194" y="134"/>
                        </a:lnTo>
                        <a:lnTo>
                          <a:pt x="192" y="134"/>
                        </a:lnTo>
                        <a:lnTo>
                          <a:pt x="190" y="134"/>
                        </a:lnTo>
                        <a:lnTo>
                          <a:pt x="188" y="134"/>
                        </a:lnTo>
                        <a:lnTo>
                          <a:pt x="186" y="134"/>
                        </a:lnTo>
                        <a:lnTo>
                          <a:pt x="186" y="132"/>
                        </a:lnTo>
                        <a:lnTo>
                          <a:pt x="184" y="132"/>
                        </a:lnTo>
                        <a:lnTo>
                          <a:pt x="183" y="132"/>
                        </a:lnTo>
                        <a:lnTo>
                          <a:pt x="183" y="130"/>
                        </a:lnTo>
                        <a:lnTo>
                          <a:pt x="181" y="130"/>
                        </a:lnTo>
                        <a:lnTo>
                          <a:pt x="181" y="128"/>
                        </a:lnTo>
                        <a:lnTo>
                          <a:pt x="179" y="128"/>
                        </a:lnTo>
                        <a:lnTo>
                          <a:pt x="179" y="126"/>
                        </a:lnTo>
                        <a:lnTo>
                          <a:pt x="177" y="126"/>
                        </a:lnTo>
                        <a:lnTo>
                          <a:pt x="175" y="126"/>
                        </a:lnTo>
                        <a:lnTo>
                          <a:pt x="173" y="126"/>
                        </a:lnTo>
                        <a:lnTo>
                          <a:pt x="173" y="124"/>
                        </a:lnTo>
                        <a:lnTo>
                          <a:pt x="171" y="124"/>
                        </a:lnTo>
                        <a:lnTo>
                          <a:pt x="169" y="124"/>
                        </a:lnTo>
                        <a:lnTo>
                          <a:pt x="167" y="124"/>
                        </a:lnTo>
                        <a:lnTo>
                          <a:pt x="165" y="124"/>
                        </a:lnTo>
                        <a:lnTo>
                          <a:pt x="165" y="122"/>
                        </a:lnTo>
                        <a:lnTo>
                          <a:pt x="165" y="121"/>
                        </a:lnTo>
                        <a:lnTo>
                          <a:pt x="165" y="119"/>
                        </a:lnTo>
                        <a:lnTo>
                          <a:pt x="167" y="119"/>
                        </a:lnTo>
                        <a:lnTo>
                          <a:pt x="167" y="117"/>
                        </a:lnTo>
                        <a:lnTo>
                          <a:pt x="167" y="115"/>
                        </a:lnTo>
                        <a:lnTo>
                          <a:pt x="169" y="115"/>
                        </a:lnTo>
                        <a:lnTo>
                          <a:pt x="171" y="115"/>
                        </a:lnTo>
                        <a:lnTo>
                          <a:pt x="171" y="113"/>
                        </a:lnTo>
                        <a:lnTo>
                          <a:pt x="173" y="113"/>
                        </a:lnTo>
                        <a:lnTo>
                          <a:pt x="173" y="111"/>
                        </a:lnTo>
                        <a:lnTo>
                          <a:pt x="175" y="111"/>
                        </a:lnTo>
                        <a:lnTo>
                          <a:pt x="177" y="111"/>
                        </a:lnTo>
                        <a:lnTo>
                          <a:pt x="177" y="109"/>
                        </a:lnTo>
                        <a:lnTo>
                          <a:pt x="177" y="111"/>
                        </a:lnTo>
                        <a:lnTo>
                          <a:pt x="179" y="111"/>
                        </a:lnTo>
                        <a:lnTo>
                          <a:pt x="181" y="111"/>
                        </a:lnTo>
                        <a:lnTo>
                          <a:pt x="183" y="111"/>
                        </a:lnTo>
                        <a:lnTo>
                          <a:pt x="183" y="109"/>
                        </a:lnTo>
                        <a:lnTo>
                          <a:pt x="183" y="111"/>
                        </a:lnTo>
                        <a:lnTo>
                          <a:pt x="183" y="109"/>
                        </a:lnTo>
                        <a:lnTo>
                          <a:pt x="183" y="111"/>
                        </a:lnTo>
                        <a:lnTo>
                          <a:pt x="184" y="111"/>
                        </a:lnTo>
                        <a:lnTo>
                          <a:pt x="186" y="111"/>
                        </a:lnTo>
                        <a:lnTo>
                          <a:pt x="186" y="109"/>
                        </a:lnTo>
                        <a:lnTo>
                          <a:pt x="184" y="109"/>
                        </a:lnTo>
                        <a:lnTo>
                          <a:pt x="184" y="107"/>
                        </a:lnTo>
                        <a:lnTo>
                          <a:pt x="184" y="105"/>
                        </a:lnTo>
                        <a:lnTo>
                          <a:pt x="184" y="103"/>
                        </a:lnTo>
                        <a:lnTo>
                          <a:pt x="184" y="101"/>
                        </a:lnTo>
                        <a:lnTo>
                          <a:pt x="186" y="101"/>
                        </a:lnTo>
                        <a:lnTo>
                          <a:pt x="184" y="101"/>
                        </a:lnTo>
                        <a:lnTo>
                          <a:pt x="184" y="99"/>
                        </a:lnTo>
                        <a:lnTo>
                          <a:pt x="186" y="99"/>
                        </a:lnTo>
                        <a:lnTo>
                          <a:pt x="186" y="97"/>
                        </a:lnTo>
                        <a:lnTo>
                          <a:pt x="188" y="97"/>
                        </a:lnTo>
                        <a:lnTo>
                          <a:pt x="188" y="96"/>
                        </a:lnTo>
                        <a:lnTo>
                          <a:pt x="188" y="94"/>
                        </a:lnTo>
                        <a:lnTo>
                          <a:pt x="188" y="92"/>
                        </a:lnTo>
                        <a:lnTo>
                          <a:pt x="190" y="92"/>
                        </a:lnTo>
                        <a:lnTo>
                          <a:pt x="190" y="90"/>
                        </a:lnTo>
                        <a:lnTo>
                          <a:pt x="190" y="88"/>
                        </a:lnTo>
                        <a:lnTo>
                          <a:pt x="192" y="88"/>
                        </a:lnTo>
                        <a:lnTo>
                          <a:pt x="190" y="88"/>
                        </a:lnTo>
                        <a:lnTo>
                          <a:pt x="192" y="88"/>
                        </a:lnTo>
                        <a:lnTo>
                          <a:pt x="192" y="86"/>
                        </a:lnTo>
                        <a:lnTo>
                          <a:pt x="192" y="84"/>
                        </a:lnTo>
                        <a:lnTo>
                          <a:pt x="192" y="82"/>
                        </a:lnTo>
                        <a:lnTo>
                          <a:pt x="192" y="80"/>
                        </a:lnTo>
                        <a:lnTo>
                          <a:pt x="192" y="78"/>
                        </a:lnTo>
                        <a:lnTo>
                          <a:pt x="190" y="78"/>
                        </a:lnTo>
                        <a:lnTo>
                          <a:pt x="192" y="78"/>
                        </a:lnTo>
                        <a:lnTo>
                          <a:pt x="190" y="76"/>
                        </a:lnTo>
                        <a:lnTo>
                          <a:pt x="190" y="74"/>
                        </a:lnTo>
                        <a:lnTo>
                          <a:pt x="190" y="72"/>
                        </a:lnTo>
                        <a:lnTo>
                          <a:pt x="192" y="71"/>
                        </a:lnTo>
                        <a:lnTo>
                          <a:pt x="192" y="72"/>
                        </a:lnTo>
                        <a:lnTo>
                          <a:pt x="192" y="71"/>
                        </a:lnTo>
                        <a:lnTo>
                          <a:pt x="194" y="71"/>
                        </a:lnTo>
                        <a:lnTo>
                          <a:pt x="194" y="69"/>
                        </a:lnTo>
                        <a:lnTo>
                          <a:pt x="196" y="69"/>
                        </a:lnTo>
                        <a:lnTo>
                          <a:pt x="198" y="69"/>
                        </a:lnTo>
                        <a:lnTo>
                          <a:pt x="198" y="67"/>
                        </a:lnTo>
                        <a:lnTo>
                          <a:pt x="200" y="67"/>
                        </a:lnTo>
                        <a:lnTo>
                          <a:pt x="202" y="67"/>
                        </a:lnTo>
                        <a:lnTo>
                          <a:pt x="202" y="65"/>
                        </a:lnTo>
                        <a:lnTo>
                          <a:pt x="202" y="63"/>
                        </a:lnTo>
                        <a:lnTo>
                          <a:pt x="202" y="61"/>
                        </a:lnTo>
                        <a:lnTo>
                          <a:pt x="200" y="61"/>
                        </a:lnTo>
                        <a:lnTo>
                          <a:pt x="200" y="59"/>
                        </a:lnTo>
                        <a:lnTo>
                          <a:pt x="198" y="59"/>
                        </a:lnTo>
                        <a:lnTo>
                          <a:pt x="196" y="59"/>
                        </a:lnTo>
                        <a:lnTo>
                          <a:pt x="196" y="57"/>
                        </a:lnTo>
                        <a:lnTo>
                          <a:pt x="194" y="57"/>
                        </a:lnTo>
                        <a:lnTo>
                          <a:pt x="192" y="57"/>
                        </a:lnTo>
                        <a:lnTo>
                          <a:pt x="190" y="57"/>
                        </a:lnTo>
                        <a:lnTo>
                          <a:pt x="188" y="57"/>
                        </a:lnTo>
                        <a:lnTo>
                          <a:pt x="188" y="55"/>
                        </a:lnTo>
                        <a:lnTo>
                          <a:pt x="186" y="55"/>
                        </a:lnTo>
                        <a:lnTo>
                          <a:pt x="186" y="53"/>
                        </a:lnTo>
                        <a:lnTo>
                          <a:pt x="184" y="53"/>
                        </a:lnTo>
                        <a:lnTo>
                          <a:pt x="184" y="51"/>
                        </a:lnTo>
                        <a:lnTo>
                          <a:pt x="183" y="51"/>
                        </a:lnTo>
                        <a:lnTo>
                          <a:pt x="183" y="49"/>
                        </a:lnTo>
                        <a:lnTo>
                          <a:pt x="184" y="49"/>
                        </a:lnTo>
                        <a:lnTo>
                          <a:pt x="184" y="48"/>
                        </a:lnTo>
                        <a:lnTo>
                          <a:pt x="186" y="48"/>
                        </a:lnTo>
                        <a:lnTo>
                          <a:pt x="186" y="46"/>
                        </a:lnTo>
                        <a:lnTo>
                          <a:pt x="188" y="46"/>
                        </a:lnTo>
                        <a:lnTo>
                          <a:pt x="188" y="44"/>
                        </a:lnTo>
                        <a:lnTo>
                          <a:pt x="186" y="44"/>
                        </a:lnTo>
                        <a:lnTo>
                          <a:pt x="186" y="42"/>
                        </a:lnTo>
                        <a:lnTo>
                          <a:pt x="184" y="42"/>
                        </a:lnTo>
                        <a:lnTo>
                          <a:pt x="184" y="40"/>
                        </a:lnTo>
                        <a:lnTo>
                          <a:pt x="183" y="40"/>
                        </a:lnTo>
                        <a:lnTo>
                          <a:pt x="183" y="38"/>
                        </a:lnTo>
                        <a:lnTo>
                          <a:pt x="183" y="36"/>
                        </a:lnTo>
                        <a:lnTo>
                          <a:pt x="183" y="34"/>
                        </a:lnTo>
                        <a:lnTo>
                          <a:pt x="181" y="34"/>
                        </a:lnTo>
                        <a:lnTo>
                          <a:pt x="181" y="32"/>
                        </a:lnTo>
                        <a:lnTo>
                          <a:pt x="179" y="32"/>
                        </a:lnTo>
                        <a:lnTo>
                          <a:pt x="179" y="34"/>
                        </a:lnTo>
                        <a:lnTo>
                          <a:pt x="177" y="34"/>
                        </a:lnTo>
                        <a:lnTo>
                          <a:pt x="177" y="32"/>
                        </a:lnTo>
                        <a:lnTo>
                          <a:pt x="179" y="30"/>
                        </a:lnTo>
                        <a:lnTo>
                          <a:pt x="179" y="28"/>
                        </a:lnTo>
                        <a:lnTo>
                          <a:pt x="181" y="28"/>
                        </a:lnTo>
                        <a:lnTo>
                          <a:pt x="181" y="26"/>
                        </a:lnTo>
                        <a:lnTo>
                          <a:pt x="181" y="24"/>
                        </a:lnTo>
                        <a:lnTo>
                          <a:pt x="181" y="23"/>
                        </a:lnTo>
                        <a:lnTo>
                          <a:pt x="181" y="21"/>
                        </a:lnTo>
                        <a:lnTo>
                          <a:pt x="181" y="19"/>
                        </a:lnTo>
                        <a:lnTo>
                          <a:pt x="183" y="19"/>
                        </a:lnTo>
                        <a:lnTo>
                          <a:pt x="183" y="17"/>
                        </a:lnTo>
                        <a:lnTo>
                          <a:pt x="183" y="15"/>
                        </a:lnTo>
                        <a:lnTo>
                          <a:pt x="183" y="13"/>
                        </a:lnTo>
                        <a:lnTo>
                          <a:pt x="183" y="11"/>
                        </a:lnTo>
                        <a:lnTo>
                          <a:pt x="181" y="11"/>
                        </a:lnTo>
                        <a:lnTo>
                          <a:pt x="183" y="9"/>
                        </a:lnTo>
                        <a:lnTo>
                          <a:pt x="183" y="7"/>
                        </a:lnTo>
                        <a:lnTo>
                          <a:pt x="184" y="7"/>
                        </a:lnTo>
                        <a:lnTo>
                          <a:pt x="184" y="5"/>
                        </a:lnTo>
                        <a:lnTo>
                          <a:pt x="186" y="5"/>
                        </a:lnTo>
                        <a:lnTo>
                          <a:pt x="186" y="3"/>
                        </a:lnTo>
                        <a:lnTo>
                          <a:pt x="188" y="3"/>
                        </a:lnTo>
                        <a:lnTo>
                          <a:pt x="190" y="3"/>
                        </a:lnTo>
                        <a:lnTo>
                          <a:pt x="190" y="5"/>
                        </a:lnTo>
                        <a:lnTo>
                          <a:pt x="190" y="7"/>
                        </a:lnTo>
                        <a:lnTo>
                          <a:pt x="190" y="9"/>
                        </a:lnTo>
                        <a:lnTo>
                          <a:pt x="190" y="11"/>
                        </a:lnTo>
                        <a:lnTo>
                          <a:pt x="190" y="13"/>
                        </a:lnTo>
                        <a:lnTo>
                          <a:pt x="190" y="15"/>
                        </a:lnTo>
                        <a:lnTo>
                          <a:pt x="192" y="15"/>
                        </a:lnTo>
                        <a:lnTo>
                          <a:pt x="192" y="17"/>
                        </a:lnTo>
                        <a:lnTo>
                          <a:pt x="194" y="17"/>
                        </a:lnTo>
                        <a:lnTo>
                          <a:pt x="194" y="19"/>
                        </a:lnTo>
                        <a:lnTo>
                          <a:pt x="194" y="21"/>
                        </a:lnTo>
                        <a:lnTo>
                          <a:pt x="194" y="23"/>
                        </a:lnTo>
                        <a:lnTo>
                          <a:pt x="196" y="23"/>
                        </a:lnTo>
                        <a:lnTo>
                          <a:pt x="196" y="24"/>
                        </a:lnTo>
                        <a:lnTo>
                          <a:pt x="198" y="24"/>
                        </a:lnTo>
                        <a:lnTo>
                          <a:pt x="200" y="24"/>
                        </a:lnTo>
                        <a:lnTo>
                          <a:pt x="200" y="26"/>
                        </a:lnTo>
                        <a:lnTo>
                          <a:pt x="200" y="28"/>
                        </a:lnTo>
                        <a:lnTo>
                          <a:pt x="202" y="28"/>
                        </a:lnTo>
                        <a:lnTo>
                          <a:pt x="204" y="28"/>
                        </a:lnTo>
                        <a:lnTo>
                          <a:pt x="206" y="28"/>
                        </a:lnTo>
                        <a:lnTo>
                          <a:pt x="207" y="28"/>
                        </a:lnTo>
                        <a:lnTo>
                          <a:pt x="209" y="28"/>
                        </a:lnTo>
                        <a:lnTo>
                          <a:pt x="209" y="30"/>
                        </a:lnTo>
                        <a:lnTo>
                          <a:pt x="211" y="30"/>
                        </a:lnTo>
                        <a:lnTo>
                          <a:pt x="211" y="32"/>
                        </a:lnTo>
                        <a:lnTo>
                          <a:pt x="209" y="32"/>
                        </a:lnTo>
                        <a:lnTo>
                          <a:pt x="211" y="32"/>
                        </a:lnTo>
                        <a:lnTo>
                          <a:pt x="209" y="32"/>
                        </a:lnTo>
                        <a:lnTo>
                          <a:pt x="209" y="34"/>
                        </a:lnTo>
                        <a:lnTo>
                          <a:pt x="211" y="34"/>
                        </a:lnTo>
                        <a:lnTo>
                          <a:pt x="209" y="34"/>
                        </a:lnTo>
                        <a:lnTo>
                          <a:pt x="211" y="34"/>
                        </a:lnTo>
                        <a:lnTo>
                          <a:pt x="211" y="36"/>
                        </a:lnTo>
                        <a:lnTo>
                          <a:pt x="211" y="38"/>
                        </a:lnTo>
                        <a:lnTo>
                          <a:pt x="209" y="38"/>
                        </a:lnTo>
                        <a:lnTo>
                          <a:pt x="209" y="40"/>
                        </a:lnTo>
                        <a:lnTo>
                          <a:pt x="211" y="40"/>
                        </a:lnTo>
                        <a:lnTo>
                          <a:pt x="211" y="42"/>
                        </a:lnTo>
                        <a:lnTo>
                          <a:pt x="213" y="42"/>
                        </a:lnTo>
                        <a:lnTo>
                          <a:pt x="211" y="42"/>
                        </a:lnTo>
                        <a:lnTo>
                          <a:pt x="213" y="42"/>
                        </a:lnTo>
                        <a:lnTo>
                          <a:pt x="213" y="44"/>
                        </a:lnTo>
                        <a:lnTo>
                          <a:pt x="213" y="46"/>
                        </a:lnTo>
                        <a:lnTo>
                          <a:pt x="213" y="48"/>
                        </a:lnTo>
                        <a:lnTo>
                          <a:pt x="215" y="49"/>
                        </a:lnTo>
                        <a:lnTo>
                          <a:pt x="217" y="49"/>
                        </a:lnTo>
                        <a:lnTo>
                          <a:pt x="217" y="51"/>
                        </a:lnTo>
                        <a:lnTo>
                          <a:pt x="219" y="51"/>
                        </a:lnTo>
                        <a:lnTo>
                          <a:pt x="221" y="51"/>
                        </a:lnTo>
                        <a:lnTo>
                          <a:pt x="221" y="53"/>
                        </a:lnTo>
                        <a:lnTo>
                          <a:pt x="223" y="53"/>
                        </a:lnTo>
                        <a:lnTo>
                          <a:pt x="225" y="53"/>
                        </a:lnTo>
                        <a:lnTo>
                          <a:pt x="225" y="55"/>
                        </a:lnTo>
                        <a:lnTo>
                          <a:pt x="227" y="55"/>
                        </a:lnTo>
                        <a:lnTo>
                          <a:pt x="229" y="55"/>
                        </a:lnTo>
                        <a:lnTo>
                          <a:pt x="231" y="55"/>
                        </a:lnTo>
                        <a:lnTo>
                          <a:pt x="232" y="57"/>
                        </a:lnTo>
                        <a:lnTo>
                          <a:pt x="234" y="57"/>
                        </a:lnTo>
                        <a:lnTo>
                          <a:pt x="236" y="57"/>
                        </a:lnTo>
                        <a:lnTo>
                          <a:pt x="236" y="59"/>
                        </a:lnTo>
                        <a:lnTo>
                          <a:pt x="238" y="59"/>
                        </a:lnTo>
                        <a:lnTo>
                          <a:pt x="238" y="61"/>
                        </a:lnTo>
                        <a:lnTo>
                          <a:pt x="240" y="61"/>
                        </a:lnTo>
                        <a:lnTo>
                          <a:pt x="242" y="61"/>
                        </a:lnTo>
                        <a:lnTo>
                          <a:pt x="242" y="63"/>
                        </a:lnTo>
                        <a:lnTo>
                          <a:pt x="244" y="63"/>
                        </a:lnTo>
                        <a:lnTo>
                          <a:pt x="246" y="65"/>
                        </a:lnTo>
                        <a:lnTo>
                          <a:pt x="248" y="65"/>
                        </a:lnTo>
                        <a:lnTo>
                          <a:pt x="250" y="65"/>
                        </a:lnTo>
                        <a:lnTo>
                          <a:pt x="252" y="65"/>
                        </a:lnTo>
                        <a:lnTo>
                          <a:pt x="254" y="65"/>
                        </a:lnTo>
                        <a:lnTo>
                          <a:pt x="255" y="65"/>
                        </a:lnTo>
                        <a:lnTo>
                          <a:pt x="255" y="63"/>
                        </a:lnTo>
                        <a:lnTo>
                          <a:pt x="257" y="63"/>
                        </a:lnTo>
                        <a:lnTo>
                          <a:pt x="257" y="61"/>
                        </a:lnTo>
                        <a:lnTo>
                          <a:pt x="259" y="61"/>
                        </a:lnTo>
                        <a:lnTo>
                          <a:pt x="259" y="59"/>
                        </a:lnTo>
                        <a:lnTo>
                          <a:pt x="261" y="59"/>
                        </a:lnTo>
                        <a:lnTo>
                          <a:pt x="261" y="57"/>
                        </a:lnTo>
                        <a:lnTo>
                          <a:pt x="263" y="57"/>
                        </a:lnTo>
                        <a:lnTo>
                          <a:pt x="263" y="55"/>
                        </a:lnTo>
                        <a:lnTo>
                          <a:pt x="265" y="55"/>
                        </a:lnTo>
                        <a:lnTo>
                          <a:pt x="265" y="53"/>
                        </a:lnTo>
                        <a:lnTo>
                          <a:pt x="267" y="53"/>
                        </a:lnTo>
                        <a:lnTo>
                          <a:pt x="269" y="53"/>
                        </a:lnTo>
                        <a:lnTo>
                          <a:pt x="269" y="51"/>
                        </a:lnTo>
                        <a:lnTo>
                          <a:pt x="271" y="51"/>
                        </a:lnTo>
                        <a:lnTo>
                          <a:pt x="273" y="51"/>
                        </a:lnTo>
                        <a:lnTo>
                          <a:pt x="273" y="49"/>
                        </a:lnTo>
                        <a:lnTo>
                          <a:pt x="275" y="49"/>
                        </a:lnTo>
                        <a:lnTo>
                          <a:pt x="277" y="49"/>
                        </a:lnTo>
                        <a:lnTo>
                          <a:pt x="277" y="51"/>
                        </a:lnTo>
                        <a:lnTo>
                          <a:pt x="279" y="51"/>
                        </a:lnTo>
                        <a:lnTo>
                          <a:pt x="280" y="49"/>
                        </a:lnTo>
                        <a:lnTo>
                          <a:pt x="282" y="49"/>
                        </a:lnTo>
                        <a:lnTo>
                          <a:pt x="284" y="49"/>
                        </a:lnTo>
                        <a:lnTo>
                          <a:pt x="284" y="48"/>
                        </a:lnTo>
                        <a:lnTo>
                          <a:pt x="286" y="48"/>
                        </a:lnTo>
                        <a:lnTo>
                          <a:pt x="286" y="46"/>
                        </a:lnTo>
                        <a:lnTo>
                          <a:pt x="288" y="46"/>
                        </a:lnTo>
                        <a:lnTo>
                          <a:pt x="290" y="46"/>
                        </a:lnTo>
                        <a:lnTo>
                          <a:pt x="290" y="44"/>
                        </a:lnTo>
                        <a:lnTo>
                          <a:pt x="292" y="44"/>
                        </a:lnTo>
                        <a:lnTo>
                          <a:pt x="292" y="42"/>
                        </a:lnTo>
                        <a:lnTo>
                          <a:pt x="294" y="42"/>
                        </a:lnTo>
                        <a:lnTo>
                          <a:pt x="294" y="40"/>
                        </a:lnTo>
                        <a:lnTo>
                          <a:pt x="296" y="40"/>
                        </a:lnTo>
                        <a:lnTo>
                          <a:pt x="298" y="40"/>
                        </a:lnTo>
                        <a:lnTo>
                          <a:pt x="298" y="38"/>
                        </a:lnTo>
                        <a:lnTo>
                          <a:pt x="300" y="38"/>
                        </a:lnTo>
                        <a:lnTo>
                          <a:pt x="302" y="38"/>
                        </a:lnTo>
                        <a:lnTo>
                          <a:pt x="303" y="38"/>
                        </a:lnTo>
                        <a:lnTo>
                          <a:pt x="305" y="38"/>
                        </a:lnTo>
                        <a:lnTo>
                          <a:pt x="307" y="38"/>
                        </a:lnTo>
                        <a:lnTo>
                          <a:pt x="309" y="38"/>
                        </a:lnTo>
                        <a:lnTo>
                          <a:pt x="309" y="40"/>
                        </a:lnTo>
                        <a:lnTo>
                          <a:pt x="309" y="38"/>
                        </a:lnTo>
                        <a:lnTo>
                          <a:pt x="311" y="38"/>
                        </a:lnTo>
                        <a:lnTo>
                          <a:pt x="311" y="40"/>
                        </a:lnTo>
                        <a:lnTo>
                          <a:pt x="311" y="38"/>
                        </a:lnTo>
                        <a:lnTo>
                          <a:pt x="313" y="38"/>
                        </a:lnTo>
                        <a:lnTo>
                          <a:pt x="313" y="40"/>
                        </a:lnTo>
                        <a:lnTo>
                          <a:pt x="315" y="40"/>
                        </a:lnTo>
                        <a:lnTo>
                          <a:pt x="317" y="40"/>
                        </a:lnTo>
                        <a:lnTo>
                          <a:pt x="319" y="40"/>
                        </a:lnTo>
                        <a:lnTo>
                          <a:pt x="321" y="40"/>
                        </a:lnTo>
                        <a:lnTo>
                          <a:pt x="323" y="40"/>
                        </a:lnTo>
                        <a:lnTo>
                          <a:pt x="325" y="40"/>
                        </a:lnTo>
                        <a:lnTo>
                          <a:pt x="327" y="40"/>
                        </a:lnTo>
                        <a:lnTo>
                          <a:pt x="327" y="38"/>
                        </a:lnTo>
                        <a:lnTo>
                          <a:pt x="328" y="38"/>
                        </a:lnTo>
                        <a:lnTo>
                          <a:pt x="328" y="36"/>
                        </a:lnTo>
                        <a:lnTo>
                          <a:pt x="330" y="36"/>
                        </a:lnTo>
                        <a:lnTo>
                          <a:pt x="330" y="34"/>
                        </a:lnTo>
                        <a:lnTo>
                          <a:pt x="332" y="34"/>
                        </a:lnTo>
                        <a:lnTo>
                          <a:pt x="334" y="34"/>
                        </a:lnTo>
                        <a:lnTo>
                          <a:pt x="334" y="32"/>
                        </a:lnTo>
                        <a:lnTo>
                          <a:pt x="336" y="32"/>
                        </a:lnTo>
                        <a:lnTo>
                          <a:pt x="338" y="32"/>
                        </a:lnTo>
                        <a:lnTo>
                          <a:pt x="340" y="32"/>
                        </a:lnTo>
                        <a:lnTo>
                          <a:pt x="342" y="32"/>
                        </a:lnTo>
                        <a:lnTo>
                          <a:pt x="344" y="32"/>
                        </a:lnTo>
                        <a:lnTo>
                          <a:pt x="346" y="32"/>
                        </a:lnTo>
                        <a:lnTo>
                          <a:pt x="346" y="30"/>
                        </a:lnTo>
                        <a:lnTo>
                          <a:pt x="348" y="30"/>
                        </a:lnTo>
                        <a:lnTo>
                          <a:pt x="350" y="30"/>
                        </a:lnTo>
                        <a:lnTo>
                          <a:pt x="350" y="28"/>
                        </a:lnTo>
                        <a:lnTo>
                          <a:pt x="351" y="28"/>
                        </a:lnTo>
                        <a:lnTo>
                          <a:pt x="353" y="28"/>
                        </a:lnTo>
                        <a:lnTo>
                          <a:pt x="353" y="26"/>
                        </a:lnTo>
                        <a:lnTo>
                          <a:pt x="355" y="26"/>
                        </a:lnTo>
                        <a:lnTo>
                          <a:pt x="355" y="28"/>
                        </a:lnTo>
                        <a:lnTo>
                          <a:pt x="355" y="26"/>
                        </a:lnTo>
                        <a:lnTo>
                          <a:pt x="357" y="28"/>
                        </a:lnTo>
                        <a:lnTo>
                          <a:pt x="357" y="26"/>
                        </a:lnTo>
                        <a:lnTo>
                          <a:pt x="359" y="26"/>
                        </a:lnTo>
                        <a:lnTo>
                          <a:pt x="361" y="26"/>
                        </a:lnTo>
                        <a:lnTo>
                          <a:pt x="361" y="28"/>
                        </a:lnTo>
                        <a:lnTo>
                          <a:pt x="363" y="28"/>
                        </a:lnTo>
                        <a:lnTo>
                          <a:pt x="363" y="26"/>
                        </a:lnTo>
                        <a:lnTo>
                          <a:pt x="365" y="28"/>
                        </a:lnTo>
                        <a:lnTo>
                          <a:pt x="367" y="28"/>
                        </a:lnTo>
                        <a:lnTo>
                          <a:pt x="369" y="28"/>
                        </a:lnTo>
                        <a:lnTo>
                          <a:pt x="369" y="26"/>
                        </a:lnTo>
                        <a:lnTo>
                          <a:pt x="371" y="26"/>
                        </a:lnTo>
                        <a:lnTo>
                          <a:pt x="373" y="26"/>
                        </a:lnTo>
                        <a:lnTo>
                          <a:pt x="374" y="26"/>
                        </a:lnTo>
                        <a:lnTo>
                          <a:pt x="376" y="26"/>
                        </a:lnTo>
                        <a:lnTo>
                          <a:pt x="378" y="26"/>
                        </a:lnTo>
                        <a:lnTo>
                          <a:pt x="380" y="26"/>
                        </a:lnTo>
                        <a:lnTo>
                          <a:pt x="380" y="28"/>
                        </a:lnTo>
                        <a:lnTo>
                          <a:pt x="382" y="28"/>
                        </a:lnTo>
                        <a:lnTo>
                          <a:pt x="382" y="26"/>
                        </a:lnTo>
                        <a:lnTo>
                          <a:pt x="382" y="24"/>
                        </a:lnTo>
                        <a:lnTo>
                          <a:pt x="384" y="24"/>
                        </a:lnTo>
                        <a:lnTo>
                          <a:pt x="384" y="23"/>
                        </a:lnTo>
                        <a:lnTo>
                          <a:pt x="386" y="23"/>
                        </a:lnTo>
                        <a:lnTo>
                          <a:pt x="388" y="23"/>
                        </a:lnTo>
                        <a:lnTo>
                          <a:pt x="388" y="21"/>
                        </a:lnTo>
                        <a:lnTo>
                          <a:pt x="388" y="23"/>
                        </a:lnTo>
                        <a:lnTo>
                          <a:pt x="390" y="23"/>
                        </a:lnTo>
                        <a:lnTo>
                          <a:pt x="392" y="23"/>
                        </a:lnTo>
                        <a:lnTo>
                          <a:pt x="392" y="24"/>
                        </a:lnTo>
                        <a:lnTo>
                          <a:pt x="392" y="26"/>
                        </a:lnTo>
                        <a:lnTo>
                          <a:pt x="390" y="26"/>
                        </a:lnTo>
                        <a:lnTo>
                          <a:pt x="392" y="26"/>
                        </a:lnTo>
                        <a:lnTo>
                          <a:pt x="394" y="26"/>
                        </a:lnTo>
                        <a:lnTo>
                          <a:pt x="396" y="26"/>
                        </a:lnTo>
                        <a:lnTo>
                          <a:pt x="398" y="26"/>
                        </a:lnTo>
                        <a:lnTo>
                          <a:pt x="398" y="28"/>
                        </a:lnTo>
                        <a:lnTo>
                          <a:pt x="398" y="30"/>
                        </a:lnTo>
                        <a:lnTo>
                          <a:pt x="399" y="30"/>
                        </a:lnTo>
                        <a:lnTo>
                          <a:pt x="399" y="32"/>
                        </a:lnTo>
                        <a:lnTo>
                          <a:pt x="401" y="32"/>
                        </a:lnTo>
                        <a:lnTo>
                          <a:pt x="403" y="32"/>
                        </a:lnTo>
                        <a:lnTo>
                          <a:pt x="403" y="30"/>
                        </a:lnTo>
                        <a:lnTo>
                          <a:pt x="401" y="30"/>
                        </a:lnTo>
                        <a:lnTo>
                          <a:pt x="401" y="28"/>
                        </a:lnTo>
                        <a:lnTo>
                          <a:pt x="401" y="26"/>
                        </a:lnTo>
                        <a:lnTo>
                          <a:pt x="403" y="26"/>
                        </a:lnTo>
                        <a:lnTo>
                          <a:pt x="405" y="28"/>
                        </a:lnTo>
                        <a:lnTo>
                          <a:pt x="405" y="30"/>
                        </a:lnTo>
                        <a:lnTo>
                          <a:pt x="407" y="30"/>
                        </a:lnTo>
                        <a:lnTo>
                          <a:pt x="407" y="28"/>
                        </a:lnTo>
                        <a:lnTo>
                          <a:pt x="407" y="26"/>
                        </a:lnTo>
                        <a:lnTo>
                          <a:pt x="409" y="26"/>
                        </a:lnTo>
                        <a:lnTo>
                          <a:pt x="411" y="26"/>
                        </a:lnTo>
                        <a:lnTo>
                          <a:pt x="413" y="26"/>
                        </a:lnTo>
                        <a:lnTo>
                          <a:pt x="413" y="24"/>
                        </a:lnTo>
                        <a:lnTo>
                          <a:pt x="411" y="24"/>
                        </a:lnTo>
                        <a:lnTo>
                          <a:pt x="411" y="23"/>
                        </a:lnTo>
                        <a:lnTo>
                          <a:pt x="413" y="23"/>
                        </a:lnTo>
                        <a:lnTo>
                          <a:pt x="413" y="24"/>
                        </a:lnTo>
                        <a:lnTo>
                          <a:pt x="413" y="26"/>
                        </a:lnTo>
                        <a:lnTo>
                          <a:pt x="415" y="26"/>
                        </a:lnTo>
                        <a:lnTo>
                          <a:pt x="417" y="26"/>
                        </a:lnTo>
                        <a:lnTo>
                          <a:pt x="417" y="28"/>
                        </a:lnTo>
                        <a:lnTo>
                          <a:pt x="419" y="28"/>
                        </a:lnTo>
                        <a:lnTo>
                          <a:pt x="419" y="30"/>
                        </a:lnTo>
                        <a:lnTo>
                          <a:pt x="419" y="28"/>
                        </a:lnTo>
                        <a:lnTo>
                          <a:pt x="421" y="28"/>
                        </a:lnTo>
                        <a:lnTo>
                          <a:pt x="421" y="26"/>
                        </a:lnTo>
                        <a:lnTo>
                          <a:pt x="421" y="24"/>
                        </a:lnTo>
                        <a:lnTo>
                          <a:pt x="422" y="24"/>
                        </a:lnTo>
                        <a:lnTo>
                          <a:pt x="422" y="26"/>
                        </a:lnTo>
                        <a:lnTo>
                          <a:pt x="422" y="28"/>
                        </a:lnTo>
                        <a:lnTo>
                          <a:pt x="424" y="28"/>
                        </a:lnTo>
                        <a:lnTo>
                          <a:pt x="426" y="28"/>
                        </a:lnTo>
                        <a:lnTo>
                          <a:pt x="426" y="26"/>
                        </a:lnTo>
                        <a:lnTo>
                          <a:pt x="428" y="26"/>
                        </a:lnTo>
                        <a:lnTo>
                          <a:pt x="430" y="26"/>
                        </a:lnTo>
                        <a:lnTo>
                          <a:pt x="432" y="26"/>
                        </a:lnTo>
                        <a:lnTo>
                          <a:pt x="432" y="24"/>
                        </a:lnTo>
                        <a:lnTo>
                          <a:pt x="432" y="23"/>
                        </a:lnTo>
                        <a:lnTo>
                          <a:pt x="434" y="23"/>
                        </a:lnTo>
                        <a:lnTo>
                          <a:pt x="434" y="24"/>
                        </a:lnTo>
                        <a:lnTo>
                          <a:pt x="436" y="24"/>
                        </a:lnTo>
                        <a:lnTo>
                          <a:pt x="438" y="24"/>
                        </a:lnTo>
                        <a:lnTo>
                          <a:pt x="438" y="23"/>
                        </a:lnTo>
                        <a:lnTo>
                          <a:pt x="438" y="21"/>
                        </a:lnTo>
                        <a:lnTo>
                          <a:pt x="436" y="21"/>
                        </a:lnTo>
                        <a:lnTo>
                          <a:pt x="436" y="19"/>
                        </a:lnTo>
                        <a:lnTo>
                          <a:pt x="434" y="19"/>
                        </a:lnTo>
                        <a:lnTo>
                          <a:pt x="434" y="17"/>
                        </a:lnTo>
                        <a:lnTo>
                          <a:pt x="436" y="17"/>
                        </a:lnTo>
                        <a:lnTo>
                          <a:pt x="438" y="19"/>
                        </a:lnTo>
                        <a:lnTo>
                          <a:pt x="440" y="19"/>
                        </a:lnTo>
                        <a:lnTo>
                          <a:pt x="440" y="21"/>
                        </a:lnTo>
                        <a:lnTo>
                          <a:pt x="442" y="21"/>
                        </a:lnTo>
                        <a:lnTo>
                          <a:pt x="442" y="23"/>
                        </a:lnTo>
                        <a:lnTo>
                          <a:pt x="444" y="23"/>
                        </a:lnTo>
                        <a:lnTo>
                          <a:pt x="444" y="21"/>
                        </a:lnTo>
                        <a:lnTo>
                          <a:pt x="442" y="21"/>
                        </a:lnTo>
                        <a:lnTo>
                          <a:pt x="442" y="19"/>
                        </a:lnTo>
                        <a:lnTo>
                          <a:pt x="444" y="19"/>
                        </a:lnTo>
                        <a:lnTo>
                          <a:pt x="444" y="17"/>
                        </a:lnTo>
                        <a:lnTo>
                          <a:pt x="446" y="17"/>
                        </a:lnTo>
                        <a:lnTo>
                          <a:pt x="447" y="17"/>
                        </a:lnTo>
                        <a:lnTo>
                          <a:pt x="447" y="19"/>
                        </a:lnTo>
                        <a:lnTo>
                          <a:pt x="449" y="19"/>
                        </a:lnTo>
                        <a:lnTo>
                          <a:pt x="451" y="19"/>
                        </a:lnTo>
                        <a:lnTo>
                          <a:pt x="451" y="17"/>
                        </a:lnTo>
                        <a:lnTo>
                          <a:pt x="453" y="17"/>
                        </a:lnTo>
                        <a:lnTo>
                          <a:pt x="453" y="19"/>
                        </a:lnTo>
                        <a:lnTo>
                          <a:pt x="453" y="21"/>
                        </a:lnTo>
                        <a:lnTo>
                          <a:pt x="453" y="23"/>
                        </a:lnTo>
                        <a:lnTo>
                          <a:pt x="453" y="21"/>
                        </a:lnTo>
                        <a:lnTo>
                          <a:pt x="455" y="21"/>
                        </a:lnTo>
                        <a:lnTo>
                          <a:pt x="455" y="19"/>
                        </a:lnTo>
                        <a:lnTo>
                          <a:pt x="455" y="21"/>
                        </a:lnTo>
                        <a:lnTo>
                          <a:pt x="457" y="21"/>
                        </a:lnTo>
                        <a:lnTo>
                          <a:pt x="459" y="21"/>
                        </a:lnTo>
                        <a:lnTo>
                          <a:pt x="461" y="21"/>
                        </a:lnTo>
                        <a:lnTo>
                          <a:pt x="463" y="21"/>
                        </a:lnTo>
                        <a:lnTo>
                          <a:pt x="463" y="19"/>
                        </a:lnTo>
                        <a:lnTo>
                          <a:pt x="463" y="17"/>
                        </a:lnTo>
                        <a:lnTo>
                          <a:pt x="465" y="17"/>
                        </a:lnTo>
                        <a:lnTo>
                          <a:pt x="465" y="15"/>
                        </a:lnTo>
                        <a:lnTo>
                          <a:pt x="465" y="13"/>
                        </a:lnTo>
                        <a:lnTo>
                          <a:pt x="467" y="13"/>
                        </a:lnTo>
                        <a:lnTo>
                          <a:pt x="469" y="13"/>
                        </a:lnTo>
                        <a:lnTo>
                          <a:pt x="469" y="15"/>
                        </a:lnTo>
                        <a:lnTo>
                          <a:pt x="470" y="15"/>
                        </a:lnTo>
                        <a:lnTo>
                          <a:pt x="470" y="13"/>
                        </a:lnTo>
                        <a:lnTo>
                          <a:pt x="472" y="13"/>
                        </a:lnTo>
                        <a:lnTo>
                          <a:pt x="472" y="11"/>
                        </a:lnTo>
                        <a:lnTo>
                          <a:pt x="474" y="11"/>
                        </a:lnTo>
                        <a:lnTo>
                          <a:pt x="474" y="9"/>
                        </a:lnTo>
                        <a:lnTo>
                          <a:pt x="476" y="9"/>
                        </a:lnTo>
                        <a:lnTo>
                          <a:pt x="478" y="9"/>
                        </a:lnTo>
                        <a:lnTo>
                          <a:pt x="480" y="9"/>
                        </a:lnTo>
                        <a:lnTo>
                          <a:pt x="480" y="11"/>
                        </a:lnTo>
                        <a:lnTo>
                          <a:pt x="480" y="13"/>
                        </a:lnTo>
                        <a:lnTo>
                          <a:pt x="482" y="13"/>
                        </a:lnTo>
                        <a:lnTo>
                          <a:pt x="482" y="11"/>
                        </a:lnTo>
                        <a:lnTo>
                          <a:pt x="482" y="9"/>
                        </a:lnTo>
                        <a:lnTo>
                          <a:pt x="482" y="7"/>
                        </a:lnTo>
                        <a:lnTo>
                          <a:pt x="482" y="5"/>
                        </a:lnTo>
                        <a:lnTo>
                          <a:pt x="484" y="5"/>
                        </a:lnTo>
                        <a:lnTo>
                          <a:pt x="484" y="7"/>
                        </a:lnTo>
                        <a:lnTo>
                          <a:pt x="486" y="7"/>
                        </a:lnTo>
                        <a:lnTo>
                          <a:pt x="486" y="9"/>
                        </a:lnTo>
                        <a:lnTo>
                          <a:pt x="488" y="9"/>
                        </a:lnTo>
                        <a:lnTo>
                          <a:pt x="490" y="11"/>
                        </a:lnTo>
                        <a:lnTo>
                          <a:pt x="492" y="11"/>
                        </a:lnTo>
                        <a:lnTo>
                          <a:pt x="492" y="9"/>
                        </a:lnTo>
                        <a:lnTo>
                          <a:pt x="492" y="7"/>
                        </a:lnTo>
                        <a:lnTo>
                          <a:pt x="494" y="7"/>
                        </a:lnTo>
                        <a:lnTo>
                          <a:pt x="495" y="5"/>
                        </a:lnTo>
                        <a:lnTo>
                          <a:pt x="495" y="3"/>
                        </a:lnTo>
                        <a:lnTo>
                          <a:pt x="494" y="3"/>
                        </a:lnTo>
                        <a:lnTo>
                          <a:pt x="495" y="3"/>
                        </a:lnTo>
                        <a:lnTo>
                          <a:pt x="495" y="1"/>
                        </a:lnTo>
                        <a:lnTo>
                          <a:pt x="495" y="3"/>
                        </a:lnTo>
                        <a:lnTo>
                          <a:pt x="497" y="3"/>
                        </a:lnTo>
                        <a:lnTo>
                          <a:pt x="497" y="5"/>
                        </a:lnTo>
                        <a:lnTo>
                          <a:pt x="499" y="5"/>
                        </a:lnTo>
                        <a:lnTo>
                          <a:pt x="501" y="5"/>
                        </a:lnTo>
                        <a:lnTo>
                          <a:pt x="503" y="7"/>
                        </a:lnTo>
                        <a:lnTo>
                          <a:pt x="505" y="7"/>
                        </a:lnTo>
                        <a:lnTo>
                          <a:pt x="507" y="7"/>
                        </a:lnTo>
                        <a:lnTo>
                          <a:pt x="509" y="9"/>
                        </a:lnTo>
                        <a:lnTo>
                          <a:pt x="511" y="9"/>
                        </a:lnTo>
                        <a:lnTo>
                          <a:pt x="513" y="9"/>
                        </a:lnTo>
                        <a:lnTo>
                          <a:pt x="513" y="11"/>
                        </a:lnTo>
                        <a:lnTo>
                          <a:pt x="515" y="11"/>
                        </a:lnTo>
                        <a:lnTo>
                          <a:pt x="517" y="11"/>
                        </a:lnTo>
                        <a:lnTo>
                          <a:pt x="518" y="11"/>
                        </a:lnTo>
                        <a:lnTo>
                          <a:pt x="518" y="13"/>
                        </a:lnTo>
                        <a:lnTo>
                          <a:pt x="520" y="13"/>
                        </a:lnTo>
                        <a:lnTo>
                          <a:pt x="520" y="11"/>
                        </a:lnTo>
                        <a:lnTo>
                          <a:pt x="520" y="9"/>
                        </a:lnTo>
                        <a:lnTo>
                          <a:pt x="522" y="9"/>
                        </a:lnTo>
                        <a:lnTo>
                          <a:pt x="522" y="11"/>
                        </a:lnTo>
                        <a:lnTo>
                          <a:pt x="524" y="11"/>
                        </a:lnTo>
                        <a:lnTo>
                          <a:pt x="526" y="11"/>
                        </a:lnTo>
                        <a:lnTo>
                          <a:pt x="526" y="9"/>
                        </a:lnTo>
                        <a:lnTo>
                          <a:pt x="528" y="9"/>
                        </a:lnTo>
                        <a:lnTo>
                          <a:pt x="528" y="7"/>
                        </a:lnTo>
                        <a:lnTo>
                          <a:pt x="530" y="7"/>
                        </a:lnTo>
                        <a:lnTo>
                          <a:pt x="530" y="9"/>
                        </a:lnTo>
                        <a:lnTo>
                          <a:pt x="532" y="9"/>
                        </a:lnTo>
                        <a:lnTo>
                          <a:pt x="532" y="11"/>
                        </a:lnTo>
                        <a:lnTo>
                          <a:pt x="534" y="11"/>
                        </a:lnTo>
                        <a:lnTo>
                          <a:pt x="536" y="11"/>
                        </a:lnTo>
                        <a:lnTo>
                          <a:pt x="536" y="13"/>
                        </a:lnTo>
                        <a:lnTo>
                          <a:pt x="538" y="13"/>
                        </a:lnTo>
                        <a:lnTo>
                          <a:pt x="540" y="13"/>
                        </a:lnTo>
                        <a:lnTo>
                          <a:pt x="542" y="13"/>
                        </a:lnTo>
                        <a:lnTo>
                          <a:pt x="543" y="13"/>
                        </a:lnTo>
                        <a:lnTo>
                          <a:pt x="543" y="15"/>
                        </a:lnTo>
                        <a:lnTo>
                          <a:pt x="545" y="13"/>
                        </a:lnTo>
                        <a:lnTo>
                          <a:pt x="545" y="11"/>
                        </a:lnTo>
                        <a:lnTo>
                          <a:pt x="543" y="11"/>
                        </a:lnTo>
                        <a:lnTo>
                          <a:pt x="545" y="11"/>
                        </a:lnTo>
                        <a:lnTo>
                          <a:pt x="547" y="11"/>
                        </a:lnTo>
                        <a:lnTo>
                          <a:pt x="547" y="13"/>
                        </a:lnTo>
                        <a:lnTo>
                          <a:pt x="549" y="13"/>
                        </a:lnTo>
                        <a:lnTo>
                          <a:pt x="551" y="13"/>
                        </a:lnTo>
                        <a:lnTo>
                          <a:pt x="551" y="15"/>
                        </a:lnTo>
                        <a:lnTo>
                          <a:pt x="553" y="15"/>
                        </a:lnTo>
                        <a:lnTo>
                          <a:pt x="553" y="17"/>
                        </a:lnTo>
                        <a:lnTo>
                          <a:pt x="555" y="17"/>
                        </a:lnTo>
                        <a:lnTo>
                          <a:pt x="557" y="17"/>
                        </a:lnTo>
                        <a:lnTo>
                          <a:pt x="557" y="19"/>
                        </a:lnTo>
                        <a:lnTo>
                          <a:pt x="559" y="21"/>
                        </a:lnTo>
                        <a:lnTo>
                          <a:pt x="561" y="19"/>
                        </a:lnTo>
                        <a:lnTo>
                          <a:pt x="563" y="19"/>
                        </a:lnTo>
                        <a:lnTo>
                          <a:pt x="565" y="19"/>
                        </a:lnTo>
                        <a:lnTo>
                          <a:pt x="566" y="19"/>
                        </a:lnTo>
                        <a:lnTo>
                          <a:pt x="568" y="19"/>
                        </a:lnTo>
                        <a:lnTo>
                          <a:pt x="568" y="21"/>
                        </a:lnTo>
                        <a:lnTo>
                          <a:pt x="570" y="21"/>
                        </a:lnTo>
                        <a:lnTo>
                          <a:pt x="572" y="21"/>
                        </a:lnTo>
                        <a:lnTo>
                          <a:pt x="572" y="19"/>
                        </a:lnTo>
                        <a:lnTo>
                          <a:pt x="574" y="19"/>
                        </a:lnTo>
                        <a:lnTo>
                          <a:pt x="576" y="19"/>
                        </a:lnTo>
                        <a:lnTo>
                          <a:pt x="578" y="19"/>
                        </a:lnTo>
                        <a:lnTo>
                          <a:pt x="580" y="19"/>
                        </a:lnTo>
                        <a:lnTo>
                          <a:pt x="582" y="19"/>
                        </a:lnTo>
                        <a:lnTo>
                          <a:pt x="584" y="19"/>
                        </a:lnTo>
                        <a:lnTo>
                          <a:pt x="584" y="21"/>
                        </a:lnTo>
                        <a:lnTo>
                          <a:pt x="586" y="21"/>
                        </a:lnTo>
                        <a:lnTo>
                          <a:pt x="586" y="19"/>
                        </a:lnTo>
                        <a:lnTo>
                          <a:pt x="588" y="19"/>
                        </a:lnTo>
                        <a:lnTo>
                          <a:pt x="588" y="21"/>
                        </a:lnTo>
                        <a:lnTo>
                          <a:pt x="588" y="23"/>
                        </a:lnTo>
                        <a:lnTo>
                          <a:pt x="590" y="23"/>
                        </a:lnTo>
                        <a:lnTo>
                          <a:pt x="590" y="21"/>
                        </a:lnTo>
                        <a:lnTo>
                          <a:pt x="591" y="21"/>
                        </a:lnTo>
                        <a:lnTo>
                          <a:pt x="591" y="19"/>
                        </a:lnTo>
                        <a:lnTo>
                          <a:pt x="591" y="17"/>
                        </a:lnTo>
                        <a:lnTo>
                          <a:pt x="593" y="17"/>
                        </a:lnTo>
                        <a:lnTo>
                          <a:pt x="593" y="19"/>
                        </a:lnTo>
                        <a:lnTo>
                          <a:pt x="595" y="19"/>
                        </a:lnTo>
                        <a:lnTo>
                          <a:pt x="595" y="17"/>
                        </a:lnTo>
                        <a:lnTo>
                          <a:pt x="597" y="17"/>
                        </a:lnTo>
                        <a:lnTo>
                          <a:pt x="599" y="17"/>
                        </a:lnTo>
                        <a:lnTo>
                          <a:pt x="601" y="15"/>
                        </a:lnTo>
                        <a:lnTo>
                          <a:pt x="601" y="13"/>
                        </a:lnTo>
                        <a:lnTo>
                          <a:pt x="603" y="13"/>
                        </a:lnTo>
                        <a:lnTo>
                          <a:pt x="605" y="13"/>
                        </a:lnTo>
                        <a:lnTo>
                          <a:pt x="605" y="15"/>
                        </a:lnTo>
                        <a:lnTo>
                          <a:pt x="607" y="15"/>
                        </a:lnTo>
                        <a:lnTo>
                          <a:pt x="607" y="13"/>
                        </a:lnTo>
                        <a:lnTo>
                          <a:pt x="609" y="13"/>
                        </a:lnTo>
                        <a:lnTo>
                          <a:pt x="611" y="15"/>
                        </a:lnTo>
                        <a:lnTo>
                          <a:pt x="613" y="15"/>
                        </a:lnTo>
                        <a:lnTo>
                          <a:pt x="613" y="17"/>
                        </a:lnTo>
                        <a:lnTo>
                          <a:pt x="614" y="17"/>
                        </a:lnTo>
                        <a:lnTo>
                          <a:pt x="614" y="15"/>
                        </a:lnTo>
                        <a:lnTo>
                          <a:pt x="614" y="17"/>
                        </a:lnTo>
                        <a:lnTo>
                          <a:pt x="616" y="17"/>
                        </a:lnTo>
                        <a:lnTo>
                          <a:pt x="614" y="17"/>
                        </a:lnTo>
                        <a:lnTo>
                          <a:pt x="614" y="19"/>
                        </a:lnTo>
                        <a:lnTo>
                          <a:pt x="616" y="21"/>
                        </a:lnTo>
                        <a:lnTo>
                          <a:pt x="618" y="19"/>
                        </a:lnTo>
                        <a:lnTo>
                          <a:pt x="620" y="19"/>
                        </a:lnTo>
                        <a:lnTo>
                          <a:pt x="620" y="21"/>
                        </a:lnTo>
                        <a:lnTo>
                          <a:pt x="622" y="21"/>
                        </a:lnTo>
                        <a:lnTo>
                          <a:pt x="624" y="21"/>
                        </a:lnTo>
                        <a:lnTo>
                          <a:pt x="626" y="21"/>
                        </a:lnTo>
                        <a:lnTo>
                          <a:pt x="626" y="23"/>
                        </a:lnTo>
                        <a:lnTo>
                          <a:pt x="628" y="23"/>
                        </a:lnTo>
                        <a:lnTo>
                          <a:pt x="630" y="23"/>
                        </a:lnTo>
                        <a:lnTo>
                          <a:pt x="630" y="21"/>
                        </a:lnTo>
                        <a:lnTo>
                          <a:pt x="632" y="21"/>
                        </a:lnTo>
                        <a:lnTo>
                          <a:pt x="634" y="21"/>
                        </a:lnTo>
                        <a:lnTo>
                          <a:pt x="634" y="23"/>
                        </a:lnTo>
                        <a:lnTo>
                          <a:pt x="634" y="21"/>
                        </a:lnTo>
                        <a:lnTo>
                          <a:pt x="636" y="21"/>
                        </a:lnTo>
                        <a:lnTo>
                          <a:pt x="638" y="21"/>
                        </a:lnTo>
                        <a:lnTo>
                          <a:pt x="639" y="21"/>
                        </a:lnTo>
                        <a:lnTo>
                          <a:pt x="639" y="23"/>
                        </a:lnTo>
                        <a:lnTo>
                          <a:pt x="641" y="23"/>
                        </a:lnTo>
                        <a:lnTo>
                          <a:pt x="641" y="21"/>
                        </a:lnTo>
                        <a:lnTo>
                          <a:pt x="643" y="21"/>
                        </a:lnTo>
                        <a:lnTo>
                          <a:pt x="645" y="21"/>
                        </a:lnTo>
                        <a:lnTo>
                          <a:pt x="645" y="19"/>
                        </a:lnTo>
                        <a:lnTo>
                          <a:pt x="647" y="19"/>
                        </a:lnTo>
                        <a:lnTo>
                          <a:pt x="649" y="19"/>
                        </a:lnTo>
                        <a:lnTo>
                          <a:pt x="651" y="19"/>
                        </a:lnTo>
                        <a:lnTo>
                          <a:pt x="653" y="19"/>
                        </a:lnTo>
                        <a:lnTo>
                          <a:pt x="653" y="21"/>
                        </a:lnTo>
                        <a:lnTo>
                          <a:pt x="653" y="19"/>
                        </a:lnTo>
                        <a:lnTo>
                          <a:pt x="655" y="19"/>
                        </a:lnTo>
                        <a:lnTo>
                          <a:pt x="657" y="19"/>
                        </a:lnTo>
                        <a:lnTo>
                          <a:pt x="657" y="17"/>
                        </a:lnTo>
                        <a:lnTo>
                          <a:pt x="659" y="17"/>
                        </a:lnTo>
                        <a:lnTo>
                          <a:pt x="661" y="17"/>
                        </a:lnTo>
                        <a:lnTo>
                          <a:pt x="662" y="17"/>
                        </a:lnTo>
                        <a:lnTo>
                          <a:pt x="664" y="17"/>
                        </a:lnTo>
                        <a:lnTo>
                          <a:pt x="666" y="17"/>
                        </a:lnTo>
                        <a:lnTo>
                          <a:pt x="666" y="15"/>
                        </a:lnTo>
                        <a:lnTo>
                          <a:pt x="666" y="13"/>
                        </a:lnTo>
                        <a:lnTo>
                          <a:pt x="668" y="15"/>
                        </a:lnTo>
                        <a:lnTo>
                          <a:pt x="668" y="17"/>
                        </a:lnTo>
                        <a:lnTo>
                          <a:pt x="670" y="17"/>
                        </a:lnTo>
                        <a:lnTo>
                          <a:pt x="670" y="15"/>
                        </a:lnTo>
                        <a:lnTo>
                          <a:pt x="672" y="15"/>
                        </a:lnTo>
                        <a:lnTo>
                          <a:pt x="674" y="15"/>
                        </a:lnTo>
                        <a:lnTo>
                          <a:pt x="674" y="17"/>
                        </a:lnTo>
                        <a:lnTo>
                          <a:pt x="676" y="15"/>
                        </a:lnTo>
                        <a:lnTo>
                          <a:pt x="678" y="15"/>
                        </a:lnTo>
                        <a:lnTo>
                          <a:pt x="678" y="17"/>
                        </a:lnTo>
                        <a:lnTo>
                          <a:pt x="680" y="17"/>
                        </a:lnTo>
                        <a:lnTo>
                          <a:pt x="680" y="19"/>
                        </a:lnTo>
                        <a:lnTo>
                          <a:pt x="682" y="19"/>
                        </a:lnTo>
                        <a:lnTo>
                          <a:pt x="684" y="19"/>
                        </a:lnTo>
                        <a:lnTo>
                          <a:pt x="684" y="17"/>
                        </a:lnTo>
                        <a:lnTo>
                          <a:pt x="686" y="17"/>
                        </a:lnTo>
                        <a:lnTo>
                          <a:pt x="686" y="15"/>
                        </a:lnTo>
                        <a:lnTo>
                          <a:pt x="687" y="15"/>
                        </a:lnTo>
                        <a:lnTo>
                          <a:pt x="689" y="15"/>
                        </a:lnTo>
                        <a:lnTo>
                          <a:pt x="689" y="13"/>
                        </a:lnTo>
                        <a:lnTo>
                          <a:pt x="691" y="13"/>
                        </a:lnTo>
                        <a:lnTo>
                          <a:pt x="693" y="13"/>
                        </a:lnTo>
                        <a:lnTo>
                          <a:pt x="693" y="11"/>
                        </a:lnTo>
                        <a:lnTo>
                          <a:pt x="693" y="9"/>
                        </a:lnTo>
                        <a:lnTo>
                          <a:pt x="695" y="9"/>
                        </a:lnTo>
                        <a:lnTo>
                          <a:pt x="697" y="9"/>
                        </a:lnTo>
                        <a:lnTo>
                          <a:pt x="697" y="11"/>
                        </a:lnTo>
                        <a:lnTo>
                          <a:pt x="699" y="9"/>
                        </a:lnTo>
                        <a:lnTo>
                          <a:pt x="701" y="9"/>
                        </a:lnTo>
                        <a:lnTo>
                          <a:pt x="701" y="7"/>
                        </a:lnTo>
                        <a:lnTo>
                          <a:pt x="703" y="7"/>
                        </a:lnTo>
                        <a:lnTo>
                          <a:pt x="705" y="7"/>
                        </a:lnTo>
                        <a:lnTo>
                          <a:pt x="705" y="5"/>
                        </a:lnTo>
                        <a:lnTo>
                          <a:pt x="707" y="5"/>
                        </a:lnTo>
                        <a:lnTo>
                          <a:pt x="707" y="3"/>
                        </a:lnTo>
                        <a:lnTo>
                          <a:pt x="707" y="1"/>
                        </a:lnTo>
                        <a:lnTo>
                          <a:pt x="709" y="1"/>
                        </a:lnTo>
                        <a:lnTo>
                          <a:pt x="710" y="1"/>
                        </a:lnTo>
                        <a:lnTo>
                          <a:pt x="712" y="1"/>
                        </a:lnTo>
                        <a:lnTo>
                          <a:pt x="714" y="1"/>
                        </a:lnTo>
                        <a:lnTo>
                          <a:pt x="716" y="1"/>
                        </a:lnTo>
                        <a:lnTo>
                          <a:pt x="718" y="1"/>
                        </a:lnTo>
                        <a:lnTo>
                          <a:pt x="718" y="0"/>
                        </a:lnTo>
                        <a:lnTo>
                          <a:pt x="720" y="0"/>
                        </a:lnTo>
                        <a:lnTo>
                          <a:pt x="722" y="0"/>
                        </a:lnTo>
                        <a:lnTo>
                          <a:pt x="724" y="0"/>
                        </a:lnTo>
                        <a:lnTo>
                          <a:pt x="726" y="0"/>
                        </a:lnTo>
                        <a:lnTo>
                          <a:pt x="726" y="1"/>
                        </a:lnTo>
                        <a:lnTo>
                          <a:pt x="728" y="1"/>
                        </a:lnTo>
                        <a:lnTo>
                          <a:pt x="730" y="1"/>
                        </a:lnTo>
                        <a:lnTo>
                          <a:pt x="732" y="1"/>
                        </a:lnTo>
                        <a:lnTo>
                          <a:pt x="734" y="1"/>
                        </a:lnTo>
                        <a:lnTo>
                          <a:pt x="735" y="1"/>
                        </a:lnTo>
                        <a:lnTo>
                          <a:pt x="735" y="3"/>
                        </a:lnTo>
                        <a:lnTo>
                          <a:pt x="735" y="5"/>
                        </a:lnTo>
                        <a:lnTo>
                          <a:pt x="737" y="5"/>
                        </a:lnTo>
                        <a:lnTo>
                          <a:pt x="739" y="5"/>
                        </a:lnTo>
                        <a:lnTo>
                          <a:pt x="739" y="3"/>
                        </a:lnTo>
                        <a:lnTo>
                          <a:pt x="737" y="3"/>
                        </a:lnTo>
                        <a:lnTo>
                          <a:pt x="739" y="3"/>
                        </a:lnTo>
                        <a:lnTo>
                          <a:pt x="741" y="5"/>
                        </a:lnTo>
                        <a:lnTo>
                          <a:pt x="743" y="5"/>
                        </a:lnTo>
                        <a:lnTo>
                          <a:pt x="743" y="3"/>
                        </a:lnTo>
                        <a:lnTo>
                          <a:pt x="745" y="3"/>
                        </a:lnTo>
                        <a:lnTo>
                          <a:pt x="745" y="5"/>
                        </a:lnTo>
                        <a:lnTo>
                          <a:pt x="747" y="5"/>
                        </a:lnTo>
                        <a:lnTo>
                          <a:pt x="749" y="5"/>
                        </a:lnTo>
                        <a:lnTo>
                          <a:pt x="749" y="7"/>
                        </a:lnTo>
                        <a:lnTo>
                          <a:pt x="751" y="5"/>
                        </a:lnTo>
                        <a:lnTo>
                          <a:pt x="751" y="3"/>
                        </a:lnTo>
                        <a:lnTo>
                          <a:pt x="753" y="3"/>
                        </a:lnTo>
                        <a:lnTo>
                          <a:pt x="755" y="3"/>
                        </a:lnTo>
                        <a:lnTo>
                          <a:pt x="757" y="3"/>
                        </a:lnTo>
                        <a:lnTo>
                          <a:pt x="758" y="3"/>
                        </a:lnTo>
                        <a:lnTo>
                          <a:pt x="758" y="1"/>
                        </a:lnTo>
                        <a:lnTo>
                          <a:pt x="760" y="1"/>
                        </a:lnTo>
                        <a:lnTo>
                          <a:pt x="760" y="3"/>
                        </a:lnTo>
                        <a:lnTo>
                          <a:pt x="760" y="1"/>
                        </a:lnTo>
                        <a:lnTo>
                          <a:pt x="762" y="1"/>
                        </a:lnTo>
                        <a:lnTo>
                          <a:pt x="764" y="1"/>
                        </a:lnTo>
                        <a:lnTo>
                          <a:pt x="764" y="3"/>
                        </a:lnTo>
                        <a:lnTo>
                          <a:pt x="766" y="3"/>
                        </a:lnTo>
                        <a:lnTo>
                          <a:pt x="768" y="3"/>
                        </a:lnTo>
                        <a:lnTo>
                          <a:pt x="768" y="1"/>
                        </a:lnTo>
                        <a:lnTo>
                          <a:pt x="770" y="1"/>
                        </a:lnTo>
                        <a:lnTo>
                          <a:pt x="770" y="3"/>
                        </a:lnTo>
                        <a:lnTo>
                          <a:pt x="772" y="3"/>
                        </a:lnTo>
                        <a:lnTo>
                          <a:pt x="772" y="5"/>
                        </a:lnTo>
                        <a:lnTo>
                          <a:pt x="774" y="5"/>
                        </a:lnTo>
                        <a:lnTo>
                          <a:pt x="776" y="5"/>
                        </a:lnTo>
                        <a:lnTo>
                          <a:pt x="776" y="3"/>
                        </a:lnTo>
                        <a:lnTo>
                          <a:pt x="778" y="3"/>
                        </a:lnTo>
                        <a:lnTo>
                          <a:pt x="778" y="1"/>
                        </a:lnTo>
                        <a:lnTo>
                          <a:pt x="778" y="0"/>
                        </a:lnTo>
                        <a:lnTo>
                          <a:pt x="780" y="0"/>
                        </a:lnTo>
                        <a:lnTo>
                          <a:pt x="782" y="1"/>
                        </a:lnTo>
                        <a:lnTo>
                          <a:pt x="780" y="1"/>
                        </a:lnTo>
                        <a:lnTo>
                          <a:pt x="780" y="3"/>
                        </a:lnTo>
                        <a:lnTo>
                          <a:pt x="778" y="3"/>
                        </a:lnTo>
                        <a:lnTo>
                          <a:pt x="778" y="5"/>
                        </a:lnTo>
                        <a:lnTo>
                          <a:pt x="780" y="5"/>
                        </a:lnTo>
                        <a:lnTo>
                          <a:pt x="782" y="7"/>
                        </a:lnTo>
                        <a:lnTo>
                          <a:pt x="782" y="9"/>
                        </a:lnTo>
                        <a:lnTo>
                          <a:pt x="783" y="9"/>
                        </a:lnTo>
                        <a:lnTo>
                          <a:pt x="783" y="7"/>
                        </a:lnTo>
                        <a:lnTo>
                          <a:pt x="785" y="7"/>
                        </a:lnTo>
                        <a:lnTo>
                          <a:pt x="787" y="7"/>
                        </a:lnTo>
                        <a:lnTo>
                          <a:pt x="787" y="9"/>
                        </a:lnTo>
                        <a:lnTo>
                          <a:pt x="789" y="9"/>
                        </a:lnTo>
                        <a:lnTo>
                          <a:pt x="789" y="11"/>
                        </a:lnTo>
                        <a:lnTo>
                          <a:pt x="789" y="13"/>
                        </a:lnTo>
                        <a:lnTo>
                          <a:pt x="791" y="13"/>
                        </a:lnTo>
                        <a:lnTo>
                          <a:pt x="791" y="15"/>
                        </a:lnTo>
                        <a:lnTo>
                          <a:pt x="789" y="15"/>
                        </a:lnTo>
                        <a:lnTo>
                          <a:pt x="791" y="15"/>
                        </a:lnTo>
                        <a:lnTo>
                          <a:pt x="791" y="17"/>
                        </a:lnTo>
                        <a:lnTo>
                          <a:pt x="793" y="17"/>
                        </a:lnTo>
                        <a:lnTo>
                          <a:pt x="795" y="17"/>
                        </a:lnTo>
                        <a:lnTo>
                          <a:pt x="797" y="17"/>
                        </a:lnTo>
                        <a:lnTo>
                          <a:pt x="797" y="19"/>
                        </a:lnTo>
                        <a:lnTo>
                          <a:pt x="799" y="19"/>
                        </a:lnTo>
                        <a:lnTo>
                          <a:pt x="799" y="21"/>
                        </a:lnTo>
                        <a:lnTo>
                          <a:pt x="801" y="21"/>
                        </a:lnTo>
                        <a:lnTo>
                          <a:pt x="803" y="23"/>
                        </a:lnTo>
                        <a:lnTo>
                          <a:pt x="805" y="23"/>
                        </a:lnTo>
                        <a:lnTo>
                          <a:pt x="805" y="24"/>
                        </a:lnTo>
                        <a:lnTo>
                          <a:pt x="805" y="26"/>
                        </a:lnTo>
                        <a:lnTo>
                          <a:pt x="805" y="28"/>
                        </a:lnTo>
                        <a:lnTo>
                          <a:pt x="806" y="28"/>
                        </a:lnTo>
                        <a:lnTo>
                          <a:pt x="808" y="30"/>
                        </a:lnTo>
                        <a:lnTo>
                          <a:pt x="808" y="28"/>
                        </a:lnTo>
                        <a:lnTo>
                          <a:pt x="810" y="28"/>
                        </a:lnTo>
                        <a:lnTo>
                          <a:pt x="812" y="28"/>
                        </a:lnTo>
                        <a:lnTo>
                          <a:pt x="812" y="30"/>
                        </a:lnTo>
                        <a:lnTo>
                          <a:pt x="810" y="32"/>
                        </a:lnTo>
                        <a:lnTo>
                          <a:pt x="808" y="32"/>
                        </a:lnTo>
                        <a:lnTo>
                          <a:pt x="808" y="34"/>
                        </a:lnTo>
                        <a:lnTo>
                          <a:pt x="806" y="34"/>
                        </a:lnTo>
                        <a:lnTo>
                          <a:pt x="806" y="36"/>
                        </a:lnTo>
                        <a:lnTo>
                          <a:pt x="808" y="38"/>
                        </a:lnTo>
                        <a:lnTo>
                          <a:pt x="810" y="38"/>
                        </a:lnTo>
                        <a:lnTo>
                          <a:pt x="812" y="38"/>
                        </a:lnTo>
                        <a:lnTo>
                          <a:pt x="814" y="38"/>
                        </a:lnTo>
                        <a:lnTo>
                          <a:pt x="816" y="38"/>
                        </a:lnTo>
                        <a:lnTo>
                          <a:pt x="818" y="38"/>
                        </a:lnTo>
                        <a:lnTo>
                          <a:pt x="820" y="38"/>
                        </a:lnTo>
                        <a:lnTo>
                          <a:pt x="820" y="40"/>
                        </a:lnTo>
                        <a:lnTo>
                          <a:pt x="822" y="40"/>
                        </a:lnTo>
                        <a:lnTo>
                          <a:pt x="822" y="38"/>
                        </a:lnTo>
                        <a:lnTo>
                          <a:pt x="824" y="38"/>
                        </a:lnTo>
                        <a:lnTo>
                          <a:pt x="824" y="36"/>
                        </a:lnTo>
                        <a:lnTo>
                          <a:pt x="826" y="38"/>
                        </a:lnTo>
                        <a:lnTo>
                          <a:pt x="826" y="40"/>
                        </a:lnTo>
                        <a:lnTo>
                          <a:pt x="826" y="42"/>
                        </a:lnTo>
                        <a:lnTo>
                          <a:pt x="828" y="42"/>
                        </a:lnTo>
                        <a:lnTo>
                          <a:pt x="828" y="44"/>
                        </a:lnTo>
                        <a:lnTo>
                          <a:pt x="830" y="44"/>
                        </a:lnTo>
                        <a:lnTo>
                          <a:pt x="831" y="42"/>
                        </a:lnTo>
                        <a:lnTo>
                          <a:pt x="833" y="42"/>
                        </a:lnTo>
                        <a:lnTo>
                          <a:pt x="835" y="42"/>
                        </a:lnTo>
                        <a:lnTo>
                          <a:pt x="837" y="42"/>
                        </a:lnTo>
                        <a:lnTo>
                          <a:pt x="839" y="42"/>
                        </a:lnTo>
                        <a:lnTo>
                          <a:pt x="839" y="44"/>
                        </a:lnTo>
                        <a:lnTo>
                          <a:pt x="839" y="46"/>
                        </a:lnTo>
                        <a:lnTo>
                          <a:pt x="839" y="48"/>
                        </a:lnTo>
                        <a:lnTo>
                          <a:pt x="841" y="48"/>
                        </a:lnTo>
                        <a:lnTo>
                          <a:pt x="841" y="49"/>
                        </a:lnTo>
                        <a:lnTo>
                          <a:pt x="843" y="49"/>
                        </a:lnTo>
                        <a:lnTo>
                          <a:pt x="845" y="49"/>
                        </a:lnTo>
                        <a:lnTo>
                          <a:pt x="845" y="51"/>
                        </a:lnTo>
                        <a:lnTo>
                          <a:pt x="847" y="51"/>
                        </a:lnTo>
                        <a:lnTo>
                          <a:pt x="849" y="51"/>
                        </a:lnTo>
                        <a:lnTo>
                          <a:pt x="849" y="53"/>
                        </a:lnTo>
                        <a:lnTo>
                          <a:pt x="849" y="55"/>
                        </a:lnTo>
                        <a:lnTo>
                          <a:pt x="847" y="55"/>
                        </a:lnTo>
                        <a:lnTo>
                          <a:pt x="849" y="55"/>
                        </a:lnTo>
                        <a:lnTo>
                          <a:pt x="849" y="57"/>
                        </a:lnTo>
                        <a:lnTo>
                          <a:pt x="849" y="59"/>
                        </a:lnTo>
                        <a:lnTo>
                          <a:pt x="849" y="61"/>
                        </a:lnTo>
                        <a:lnTo>
                          <a:pt x="849" y="63"/>
                        </a:lnTo>
                        <a:lnTo>
                          <a:pt x="851" y="63"/>
                        </a:lnTo>
                        <a:lnTo>
                          <a:pt x="853" y="65"/>
                        </a:lnTo>
                        <a:lnTo>
                          <a:pt x="854" y="65"/>
                        </a:lnTo>
                        <a:lnTo>
                          <a:pt x="854" y="67"/>
                        </a:lnTo>
                        <a:lnTo>
                          <a:pt x="856" y="67"/>
                        </a:lnTo>
                        <a:lnTo>
                          <a:pt x="858" y="67"/>
                        </a:lnTo>
                        <a:lnTo>
                          <a:pt x="860" y="67"/>
                        </a:lnTo>
                        <a:lnTo>
                          <a:pt x="860" y="69"/>
                        </a:lnTo>
                        <a:lnTo>
                          <a:pt x="862" y="69"/>
                        </a:lnTo>
                        <a:lnTo>
                          <a:pt x="864" y="69"/>
                        </a:lnTo>
                        <a:lnTo>
                          <a:pt x="864" y="71"/>
                        </a:lnTo>
                        <a:lnTo>
                          <a:pt x="866" y="71"/>
                        </a:lnTo>
                        <a:lnTo>
                          <a:pt x="866" y="69"/>
                        </a:lnTo>
                        <a:lnTo>
                          <a:pt x="866" y="71"/>
                        </a:lnTo>
                        <a:lnTo>
                          <a:pt x="868" y="71"/>
                        </a:lnTo>
                        <a:lnTo>
                          <a:pt x="868" y="72"/>
                        </a:lnTo>
                        <a:lnTo>
                          <a:pt x="866" y="72"/>
                        </a:lnTo>
                        <a:lnTo>
                          <a:pt x="866" y="74"/>
                        </a:lnTo>
                        <a:lnTo>
                          <a:pt x="864" y="74"/>
                        </a:lnTo>
                        <a:lnTo>
                          <a:pt x="862" y="74"/>
                        </a:lnTo>
                        <a:lnTo>
                          <a:pt x="862" y="76"/>
                        </a:lnTo>
                        <a:lnTo>
                          <a:pt x="860" y="76"/>
                        </a:lnTo>
                        <a:lnTo>
                          <a:pt x="858" y="76"/>
                        </a:lnTo>
                        <a:lnTo>
                          <a:pt x="858" y="78"/>
                        </a:lnTo>
                        <a:lnTo>
                          <a:pt x="856" y="78"/>
                        </a:lnTo>
                        <a:lnTo>
                          <a:pt x="856" y="80"/>
                        </a:lnTo>
                        <a:lnTo>
                          <a:pt x="856" y="82"/>
                        </a:lnTo>
                        <a:lnTo>
                          <a:pt x="856" y="84"/>
                        </a:lnTo>
                        <a:lnTo>
                          <a:pt x="856" y="86"/>
                        </a:lnTo>
                        <a:lnTo>
                          <a:pt x="854" y="86"/>
                        </a:lnTo>
                        <a:lnTo>
                          <a:pt x="854" y="88"/>
                        </a:lnTo>
                        <a:lnTo>
                          <a:pt x="853" y="90"/>
                        </a:lnTo>
                        <a:lnTo>
                          <a:pt x="853" y="92"/>
                        </a:lnTo>
                        <a:lnTo>
                          <a:pt x="851" y="92"/>
                        </a:lnTo>
                        <a:lnTo>
                          <a:pt x="851" y="94"/>
                        </a:lnTo>
                        <a:lnTo>
                          <a:pt x="849" y="96"/>
                        </a:lnTo>
                        <a:lnTo>
                          <a:pt x="849" y="97"/>
                        </a:lnTo>
                        <a:lnTo>
                          <a:pt x="847" y="97"/>
                        </a:lnTo>
                        <a:lnTo>
                          <a:pt x="845" y="99"/>
                        </a:lnTo>
                        <a:lnTo>
                          <a:pt x="845" y="101"/>
                        </a:lnTo>
                        <a:lnTo>
                          <a:pt x="843" y="103"/>
                        </a:lnTo>
                        <a:lnTo>
                          <a:pt x="841" y="105"/>
                        </a:lnTo>
                        <a:lnTo>
                          <a:pt x="839" y="107"/>
                        </a:lnTo>
                        <a:lnTo>
                          <a:pt x="839" y="109"/>
                        </a:lnTo>
                        <a:lnTo>
                          <a:pt x="837" y="109"/>
                        </a:lnTo>
                        <a:lnTo>
                          <a:pt x="837" y="111"/>
                        </a:lnTo>
                        <a:lnTo>
                          <a:pt x="835" y="113"/>
                        </a:lnTo>
                        <a:lnTo>
                          <a:pt x="833" y="113"/>
                        </a:lnTo>
                        <a:lnTo>
                          <a:pt x="831" y="115"/>
                        </a:lnTo>
                        <a:lnTo>
                          <a:pt x="831" y="117"/>
                        </a:lnTo>
                        <a:lnTo>
                          <a:pt x="831" y="119"/>
                        </a:lnTo>
                        <a:lnTo>
                          <a:pt x="831" y="121"/>
                        </a:lnTo>
                        <a:lnTo>
                          <a:pt x="831" y="122"/>
                        </a:lnTo>
                        <a:lnTo>
                          <a:pt x="831" y="124"/>
                        </a:lnTo>
                        <a:lnTo>
                          <a:pt x="830" y="126"/>
                        </a:lnTo>
                        <a:lnTo>
                          <a:pt x="830" y="128"/>
                        </a:lnTo>
                        <a:lnTo>
                          <a:pt x="830" y="130"/>
                        </a:lnTo>
                        <a:lnTo>
                          <a:pt x="828" y="130"/>
                        </a:lnTo>
                        <a:lnTo>
                          <a:pt x="828" y="132"/>
                        </a:lnTo>
                        <a:lnTo>
                          <a:pt x="826" y="132"/>
                        </a:lnTo>
                        <a:lnTo>
                          <a:pt x="826" y="134"/>
                        </a:lnTo>
                        <a:lnTo>
                          <a:pt x="826" y="136"/>
                        </a:lnTo>
                        <a:lnTo>
                          <a:pt x="824" y="136"/>
                        </a:lnTo>
                        <a:lnTo>
                          <a:pt x="824" y="138"/>
                        </a:lnTo>
                        <a:lnTo>
                          <a:pt x="822" y="138"/>
                        </a:lnTo>
                        <a:lnTo>
                          <a:pt x="822" y="140"/>
                        </a:lnTo>
                        <a:lnTo>
                          <a:pt x="820" y="140"/>
                        </a:lnTo>
                        <a:lnTo>
                          <a:pt x="820" y="142"/>
                        </a:lnTo>
                        <a:lnTo>
                          <a:pt x="818" y="142"/>
                        </a:lnTo>
                        <a:lnTo>
                          <a:pt x="818" y="144"/>
                        </a:lnTo>
                        <a:lnTo>
                          <a:pt x="816" y="144"/>
                        </a:lnTo>
                        <a:lnTo>
                          <a:pt x="816" y="145"/>
                        </a:lnTo>
                        <a:lnTo>
                          <a:pt x="816" y="147"/>
                        </a:lnTo>
                        <a:lnTo>
                          <a:pt x="814" y="147"/>
                        </a:lnTo>
                        <a:lnTo>
                          <a:pt x="814" y="149"/>
                        </a:lnTo>
                        <a:lnTo>
                          <a:pt x="812" y="151"/>
                        </a:lnTo>
                        <a:lnTo>
                          <a:pt x="812" y="153"/>
                        </a:lnTo>
                        <a:lnTo>
                          <a:pt x="810" y="153"/>
                        </a:lnTo>
                        <a:lnTo>
                          <a:pt x="810" y="155"/>
                        </a:lnTo>
                        <a:lnTo>
                          <a:pt x="810" y="157"/>
                        </a:lnTo>
                        <a:lnTo>
                          <a:pt x="808" y="157"/>
                        </a:lnTo>
                        <a:lnTo>
                          <a:pt x="808" y="159"/>
                        </a:lnTo>
                        <a:lnTo>
                          <a:pt x="806" y="159"/>
                        </a:lnTo>
                        <a:lnTo>
                          <a:pt x="806" y="161"/>
                        </a:lnTo>
                        <a:lnTo>
                          <a:pt x="805" y="161"/>
                        </a:lnTo>
                        <a:lnTo>
                          <a:pt x="805" y="163"/>
                        </a:lnTo>
                        <a:lnTo>
                          <a:pt x="803" y="163"/>
                        </a:lnTo>
                        <a:lnTo>
                          <a:pt x="803" y="165"/>
                        </a:lnTo>
                        <a:lnTo>
                          <a:pt x="801" y="165"/>
                        </a:lnTo>
                        <a:lnTo>
                          <a:pt x="801" y="167"/>
                        </a:lnTo>
                        <a:lnTo>
                          <a:pt x="799" y="167"/>
                        </a:lnTo>
                        <a:lnTo>
                          <a:pt x="799" y="169"/>
                        </a:lnTo>
                        <a:lnTo>
                          <a:pt x="797" y="170"/>
                        </a:lnTo>
                        <a:lnTo>
                          <a:pt x="797" y="172"/>
                        </a:lnTo>
                        <a:lnTo>
                          <a:pt x="795" y="172"/>
                        </a:lnTo>
                        <a:lnTo>
                          <a:pt x="793" y="172"/>
                        </a:lnTo>
                        <a:lnTo>
                          <a:pt x="793" y="174"/>
                        </a:lnTo>
                        <a:lnTo>
                          <a:pt x="791" y="174"/>
                        </a:lnTo>
                        <a:lnTo>
                          <a:pt x="791" y="176"/>
                        </a:lnTo>
                        <a:lnTo>
                          <a:pt x="789" y="178"/>
                        </a:lnTo>
                        <a:lnTo>
                          <a:pt x="789" y="180"/>
                        </a:lnTo>
                        <a:lnTo>
                          <a:pt x="789" y="182"/>
                        </a:lnTo>
                        <a:lnTo>
                          <a:pt x="787" y="182"/>
                        </a:lnTo>
                        <a:lnTo>
                          <a:pt x="785" y="184"/>
                        </a:lnTo>
                        <a:lnTo>
                          <a:pt x="783" y="184"/>
                        </a:lnTo>
                        <a:lnTo>
                          <a:pt x="782" y="184"/>
                        </a:lnTo>
                        <a:lnTo>
                          <a:pt x="780" y="186"/>
                        </a:lnTo>
                        <a:lnTo>
                          <a:pt x="778" y="186"/>
                        </a:lnTo>
                        <a:lnTo>
                          <a:pt x="776" y="186"/>
                        </a:lnTo>
                        <a:lnTo>
                          <a:pt x="774" y="186"/>
                        </a:lnTo>
                        <a:lnTo>
                          <a:pt x="774" y="188"/>
                        </a:lnTo>
                        <a:lnTo>
                          <a:pt x="772" y="188"/>
                        </a:lnTo>
                        <a:lnTo>
                          <a:pt x="770" y="188"/>
                        </a:lnTo>
                        <a:lnTo>
                          <a:pt x="768" y="190"/>
                        </a:lnTo>
                        <a:lnTo>
                          <a:pt x="766" y="190"/>
                        </a:lnTo>
                        <a:lnTo>
                          <a:pt x="766" y="192"/>
                        </a:lnTo>
                        <a:lnTo>
                          <a:pt x="766" y="193"/>
                        </a:lnTo>
                        <a:lnTo>
                          <a:pt x="764" y="193"/>
                        </a:lnTo>
                        <a:lnTo>
                          <a:pt x="762" y="195"/>
                        </a:lnTo>
                        <a:lnTo>
                          <a:pt x="760" y="195"/>
                        </a:lnTo>
                        <a:lnTo>
                          <a:pt x="758" y="195"/>
                        </a:lnTo>
                        <a:lnTo>
                          <a:pt x="755" y="197"/>
                        </a:lnTo>
                        <a:lnTo>
                          <a:pt x="751" y="197"/>
                        </a:lnTo>
                        <a:lnTo>
                          <a:pt x="749" y="197"/>
                        </a:lnTo>
                        <a:lnTo>
                          <a:pt x="747" y="197"/>
                        </a:lnTo>
                        <a:lnTo>
                          <a:pt x="745" y="197"/>
                        </a:lnTo>
                        <a:lnTo>
                          <a:pt x="743" y="197"/>
                        </a:lnTo>
                        <a:lnTo>
                          <a:pt x="741" y="195"/>
                        </a:lnTo>
                        <a:lnTo>
                          <a:pt x="739" y="195"/>
                        </a:lnTo>
                        <a:lnTo>
                          <a:pt x="737" y="195"/>
                        </a:lnTo>
                        <a:lnTo>
                          <a:pt x="735" y="193"/>
                        </a:lnTo>
                        <a:lnTo>
                          <a:pt x="734" y="192"/>
                        </a:lnTo>
                        <a:lnTo>
                          <a:pt x="732" y="192"/>
                        </a:lnTo>
                        <a:lnTo>
                          <a:pt x="730" y="190"/>
                        </a:lnTo>
                        <a:lnTo>
                          <a:pt x="728" y="190"/>
                        </a:lnTo>
                        <a:lnTo>
                          <a:pt x="726" y="192"/>
                        </a:lnTo>
                        <a:lnTo>
                          <a:pt x="726" y="193"/>
                        </a:lnTo>
                        <a:lnTo>
                          <a:pt x="726" y="195"/>
                        </a:lnTo>
                        <a:lnTo>
                          <a:pt x="724" y="195"/>
                        </a:lnTo>
                        <a:lnTo>
                          <a:pt x="724" y="197"/>
                        </a:lnTo>
                        <a:lnTo>
                          <a:pt x="724" y="199"/>
                        </a:lnTo>
                        <a:lnTo>
                          <a:pt x="722" y="199"/>
                        </a:lnTo>
                        <a:lnTo>
                          <a:pt x="722" y="201"/>
                        </a:lnTo>
                        <a:lnTo>
                          <a:pt x="720" y="201"/>
                        </a:lnTo>
                        <a:lnTo>
                          <a:pt x="720" y="199"/>
                        </a:lnTo>
                        <a:lnTo>
                          <a:pt x="718" y="199"/>
                        </a:lnTo>
                        <a:lnTo>
                          <a:pt x="716" y="201"/>
                        </a:lnTo>
                        <a:lnTo>
                          <a:pt x="716" y="203"/>
                        </a:lnTo>
                        <a:lnTo>
                          <a:pt x="716" y="205"/>
                        </a:lnTo>
                        <a:lnTo>
                          <a:pt x="714" y="205"/>
                        </a:lnTo>
                        <a:lnTo>
                          <a:pt x="712" y="205"/>
                        </a:lnTo>
                        <a:lnTo>
                          <a:pt x="710" y="205"/>
                        </a:lnTo>
                        <a:lnTo>
                          <a:pt x="709" y="205"/>
                        </a:lnTo>
                        <a:lnTo>
                          <a:pt x="707" y="205"/>
                        </a:lnTo>
                        <a:lnTo>
                          <a:pt x="707" y="207"/>
                        </a:lnTo>
                        <a:lnTo>
                          <a:pt x="705" y="207"/>
                        </a:lnTo>
                        <a:lnTo>
                          <a:pt x="703" y="207"/>
                        </a:lnTo>
                        <a:lnTo>
                          <a:pt x="703" y="209"/>
                        </a:lnTo>
                        <a:lnTo>
                          <a:pt x="701" y="209"/>
                        </a:lnTo>
                        <a:lnTo>
                          <a:pt x="699" y="209"/>
                        </a:lnTo>
                        <a:lnTo>
                          <a:pt x="699" y="211"/>
                        </a:lnTo>
                        <a:lnTo>
                          <a:pt x="697" y="211"/>
                        </a:lnTo>
                        <a:lnTo>
                          <a:pt x="695" y="211"/>
                        </a:lnTo>
                        <a:lnTo>
                          <a:pt x="693" y="213"/>
                        </a:lnTo>
                        <a:lnTo>
                          <a:pt x="691" y="215"/>
                        </a:lnTo>
                        <a:lnTo>
                          <a:pt x="689" y="215"/>
                        </a:lnTo>
                        <a:lnTo>
                          <a:pt x="687" y="217"/>
                        </a:lnTo>
                        <a:lnTo>
                          <a:pt x="687" y="218"/>
                        </a:lnTo>
                        <a:lnTo>
                          <a:pt x="686" y="218"/>
                        </a:lnTo>
                        <a:lnTo>
                          <a:pt x="686" y="220"/>
                        </a:lnTo>
                        <a:lnTo>
                          <a:pt x="684" y="220"/>
                        </a:lnTo>
                        <a:lnTo>
                          <a:pt x="682" y="222"/>
                        </a:lnTo>
                        <a:lnTo>
                          <a:pt x="680" y="222"/>
                        </a:lnTo>
                        <a:lnTo>
                          <a:pt x="680" y="224"/>
                        </a:lnTo>
                        <a:lnTo>
                          <a:pt x="678" y="224"/>
                        </a:lnTo>
                        <a:lnTo>
                          <a:pt x="676" y="226"/>
                        </a:lnTo>
                        <a:lnTo>
                          <a:pt x="674" y="226"/>
                        </a:lnTo>
                        <a:lnTo>
                          <a:pt x="672" y="228"/>
                        </a:lnTo>
                        <a:lnTo>
                          <a:pt x="670" y="228"/>
                        </a:lnTo>
                        <a:lnTo>
                          <a:pt x="668" y="228"/>
                        </a:lnTo>
                        <a:lnTo>
                          <a:pt x="668" y="230"/>
                        </a:lnTo>
                        <a:lnTo>
                          <a:pt x="666" y="230"/>
                        </a:lnTo>
                        <a:lnTo>
                          <a:pt x="666" y="232"/>
                        </a:lnTo>
                        <a:lnTo>
                          <a:pt x="666" y="234"/>
                        </a:lnTo>
                        <a:lnTo>
                          <a:pt x="666" y="236"/>
                        </a:lnTo>
                        <a:lnTo>
                          <a:pt x="664" y="236"/>
                        </a:lnTo>
                        <a:lnTo>
                          <a:pt x="664" y="238"/>
                        </a:lnTo>
                        <a:lnTo>
                          <a:pt x="662" y="238"/>
                        </a:lnTo>
                        <a:lnTo>
                          <a:pt x="661" y="238"/>
                        </a:lnTo>
                        <a:lnTo>
                          <a:pt x="661" y="240"/>
                        </a:lnTo>
                        <a:lnTo>
                          <a:pt x="659" y="240"/>
                        </a:lnTo>
                        <a:lnTo>
                          <a:pt x="657" y="240"/>
                        </a:lnTo>
                        <a:lnTo>
                          <a:pt x="657" y="241"/>
                        </a:lnTo>
                        <a:lnTo>
                          <a:pt x="655" y="241"/>
                        </a:lnTo>
                        <a:lnTo>
                          <a:pt x="653" y="241"/>
                        </a:lnTo>
                        <a:lnTo>
                          <a:pt x="651" y="241"/>
                        </a:lnTo>
                        <a:lnTo>
                          <a:pt x="651" y="243"/>
                        </a:lnTo>
                        <a:lnTo>
                          <a:pt x="649" y="243"/>
                        </a:lnTo>
                        <a:lnTo>
                          <a:pt x="649" y="245"/>
                        </a:lnTo>
                        <a:lnTo>
                          <a:pt x="647" y="245"/>
                        </a:lnTo>
                        <a:lnTo>
                          <a:pt x="645" y="245"/>
                        </a:lnTo>
                        <a:lnTo>
                          <a:pt x="643" y="245"/>
                        </a:lnTo>
                        <a:lnTo>
                          <a:pt x="641" y="245"/>
                        </a:lnTo>
                        <a:lnTo>
                          <a:pt x="639" y="245"/>
                        </a:lnTo>
                        <a:lnTo>
                          <a:pt x="639" y="247"/>
                        </a:lnTo>
                        <a:lnTo>
                          <a:pt x="639" y="249"/>
                        </a:lnTo>
                        <a:lnTo>
                          <a:pt x="639" y="251"/>
                        </a:lnTo>
                        <a:lnTo>
                          <a:pt x="639" y="253"/>
                        </a:lnTo>
                        <a:lnTo>
                          <a:pt x="641" y="253"/>
                        </a:lnTo>
                        <a:lnTo>
                          <a:pt x="641" y="255"/>
                        </a:lnTo>
                        <a:lnTo>
                          <a:pt x="641" y="257"/>
                        </a:lnTo>
                        <a:lnTo>
                          <a:pt x="643" y="257"/>
                        </a:lnTo>
                        <a:lnTo>
                          <a:pt x="643" y="259"/>
                        </a:lnTo>
                        <a:lnTo>
                          <a:pt x="643" y="261"/>
                        </a:lnTo>
                        <a:lnTo>
                          <a:pt x="643" y="263"/>
                        </a:lnTo>
                        <a:lnTo>
                          <a:pt x="641" y="263"/>
                        </a:lnTo>
                        <a:lnTo>
                          <a:pt x="641" y="265"/>
                        </a:lnTo>
                        <a:lnTo>
                          <a:pt x="641" y="266"/>
                        </a:lnTo>
                        <a:lnTo>
                          <a:pt x="639" y="268"/>
                        </a:lnTo>
                        <a:lnTo>
                          <a:pt x="639" y="270"/>
                        </a:lnTo>
                        <a:lnTo>
                          <a:pt x="638" y="270"/>
                        </a:lnTo>
                        <a:lnTo>
                          <a:pt x="638" y="272"/>
                        </a:lnTo>
                        <a:lnTo>
                          <a:pt x="638" y="274"/>
                        </a:lnTo>
                        <a:lnTo>
                          <a:pt x="636" y="274"/>
                        </a:lnTo>
                        <a:lnTo>
                          <a:pt x="636" y="276"/>
                        </a:lnTo>
                        <a:lnTo>
                          <a:pt x="634" y="276"/>
                        </a:lnTo>
                        <a:lnTo>
                          <a:pt x="632" y="278"/>
                        </a:lnTo>
                        <a:lnTo>
                          <a:pt x="630" y="278"/>
                        </a:lnTo>
                        <a:lnTo>
                          <a:pt x="630" y="280"/>
                        </a:lnTo>
                        <a:lnTo>
                          <a:pt x="628" y="280"/>
                        </a:lnTo>
                        <a:lnTo>
                          <a:pt x="628" y="282"/>
                        </a:lnTo>
                        <a:lnTo>
                          <a:pt x="626" y="282"/>
                        </a:lnTo>
                        <a:lnTo>
                          <a:pt x="624" y="284"/>
                        </a:lnTo>
                        <a:lnTo>
                          <a:pt x="622" y="286"/>
                        </a:lnTo>
                        <a:lnTo>
                          <a:pt x="620" y="288"/>
                        </a:lnTo>
                        <a:lnTo>
                          <a:pt x="618" y="289"/>
                        </a:lnTo>
                        <a:lnTo>
                          <a:pt x="616" y="291"/>
                        </a:lnTo>
                        <a:lnTo>
                          <a:pt x="613" y="293"/>
                        </a:lnTo>
                        <a:lnTo>
                          <a:pt x="611" y="295"/>
                        </a:lnTo>
                        <a:lnTo>
                          <a:pt x="609" y="295"/>
                        </a:lnTo>
                        <a:lnTo>
                          <a:pt x="607" y="297"/>
                        </a:lnTo>
                        <a:lnTo>
                          <a:pt x="605" y="299"/>
                        </a:lnTo>
                        <a:lnTo>
                          <a:pt x="603" y="301"/>
                        </a:lnTo>
                        <a:lnTo>
                          <a:pt x="601" y="303"/>
                        </a:lnTo>
                        <a:lnTo>
                          <a:pt x="601" y="305"/>
                        </a:lnTo>
                        <a:lnTo>
                          <a:pt x="599" y="305"/>
                        </a:lnTo>
                        <a:lnTo>
                          <a:pt x="597" y="305"/>
                        </a:lnTo>
                        <a:lnTo>
                          <a:pt x="597" y="307"/>
                        </a:lnTo>
                        <a:lnTo>
                          <a:pt x="595" y="307"/>
                        </a:lnTo>
                        <a:lnTo>
                          <a:pt x="593" y="309"/>
                        </a:lnTo>
                        <a:lnTo>
                          <a:pt x="590" y="309"/>
                        </a:lnTo>
                        <a:lnTo>
                          <a:pt x="586" y="309"/>
                        </a:lnTo>
                        <a:lnTo>
                          <a:pt x="582" y="311"/>
                        </a:lnTo>
                        <a:lnTo>
                          <a:pt x="580" y="311"/>
                        </a:lnTo>
                        <a:lnTo>
                          <a:pt x="578" y="311"/>
                        </a:lnTo>
                        <a:lnTo>
                          <a:pt x="578" y="313"/>
                        </a:lnTo>
                        <a:lnTo>
                          <a:pt x="576" y="314"/>
                        </a:lnTo>
                        <a:lnTo>
                          <a:pt x="574" y="316"/>
                        </a:lnTo>
                        <a:lnTo>
                          <a:pt x="572" y="316"/>
                        </a:lnTo>
                        <a:lnTo>
                          <a:pt x="572" y="318"/>
                        </a:lnTo>
                        <a:lnTo>
                          <a:pt x="570" y="318"/>
                        </a:lnTo>
                        <a:lnTo>
                          <a:pt x="570" y="320"/>
                        </a:lnTo>
                        <a:lnTo>
                          <a:pt x="568" y="322"/>
                        </a:lnTo>
                        <a:lnTo>
                          <a:pt x="568" y="324"/>
                        </a:lnTo>
                        <a:lnTo>
                          <a:pt x="566" y="324"/>
                        </a:lnTo>
                        <a:lnTo>
                          <a:pt x="566" y="326"/>
                        </a:lnTo>
                        <a:lnTo>
                          <a:pt x="565" y="326"/>
                        </a:lnTo>
                        <a:lnTo>
                          <a:pt x="565" y="328"/>
                        </a:lnTo>
                        <a:lnTo>
                          <a:pt x="563" y="328"/>
                        </a:lnTo>
                        <a:lnTo>
                          <a:pt x="563" y="330"/>
                        </a:lnTo>
                        <a:lnTo>
                          <a:pt x="565" y="330"/>
                        </a:lnTo>
                        <a:lnTo>
                          <a:pt x="565" y="332"/>
                        </a:lnTo>
                        <a:lnTo>
                          <a:pt x="565" y="334"/>
                        </a:lnTo>
                        <a:lnTo>
                          <a:pt x="563" y="334"/>
                        </a:lnTo>
                        <a:lnTo>
                          <a:pt x="563" y="336"/>
                        </a:lnTo>
                        <a:lnTo>
                          <a:pt x="561" y="336"/>
                        </a:lnTo>
                        <a:lnTo>
                          <a:pt x="561" y="337"/>
                        </a:lnTo>
                        <a:lnTo>
                          <a:pt x="561" y="339"/>
                        </a:lnTo>
                        <a:lnTo>
                          <a:pt x="559" y="339"/>
                        </a:lnTo>
                        <a:lnTo>
                          <a:pt x="559" y="341"/>
                        </a:lnTo>
                        <a:lnTo>
                          <a:pt x="561" y="341"/>
                        </a:lnTo>
                        <a:lnTo>
                          <a:pt x="561" y="343"/>
                        </a:lnTo>
                        <a:lnTo>
                          <a:pt x="559" y="343"/>
                        </a:lnTo>
                        <a:lnTo>
                          <a:pt x="559" y="345"/>
                        </a:lnTo>
                        <a:lnTo>
                          <a:pt x="559" y="347"/>
                        </a:lnTo>
                        <a:lnTo>
                          <a:pt x="557" y="349"/>
                        </a:lnTo>
                        <a:lnTo>
                          <a:pt x="557" y="351"/>
                        </a:lnTo>
                        <a:lnTo>
                          <a:pt x="555" y="355"/>
                        </a:lnTo>
                        <a:lnTo>
                          <a:pt x="555" y="357"/>
                        </a:lnTo>
                        <a:lnTo>
                          <a:pt x="553" y="359"/>
                        </a:lnTo>
                        <a:lnTo>
                          <a:pt x="551" y="361"/>
                        </a:lnTo>
                        <a:lnTo>
                          <a:pt x="549" y="362"/>
                        </a:lnTo>
                        <a:lnTo>
                          <a:pt x="547" y="364"/>
                        </a:lnTo>
                        <a:lnTo>
                          <a:pt x="545" y="364"/>
                        </a:lnTo>
                        <a:lnTo>
                          <a:pt x="543" y="366"/>
                        </a:lnTo>
                        <a:lnTo>
                          <a:pt x="542" y="366"/>
                        </a:lnTo>
                        <a:lnTo>
                          <a:pt x="540" y="368"/>
                        </a:lnTo>
                        <a:lnTo>
                          <a:pt x="542" y="368"/>
                        </a:lnTo>
                        <a:lnTo>
                          <a:pt x="542" y="370"/>
                        </a:lnTo>
                        <a:lnTo>
                          <a:pt x="540" y="370"/>
                        </a:lnTo>
                        <a:lnTo>
                          <a:pt x="538" y="370"/>
                        </a:lnTo>
                        <a:lnTo>
                          <a:pt x="538" y="368"/>
                        </a:lnTo>
                        <a:lnTo>
                          <a:pt x="536" y="368"/>
                        </a:lnTo>
                        <a:lnTo>
                          <a:pt x="534" y="368"/>
                        </a:lnTo>
                        <a:lnTo>
                          <a:pt x="534" y="370"/>
                        </a:lnTo>
                        <a:lnTo>
                          <a:pt x="534" y="372"/>
                        </a:lnTo>
                        <a:lnTo>
                          <a:pt x="536" y="372"/>
                        </a:lnTo>
                        <a:lnTo>
                          <a:pt x="534" y="372"/>
                        </a:lnTo>
                        <a:lnTo>
                          <a:pt x="532" y="372"/>
                        </a:lnTo>
                        <a:lnTo>
                          <a:pt x="532" y="374"/>
                        </a:lnTo>
                        <a:lnTo>
                          <a:pt x="530" y="374"/>
                        </a:lnTo>
                        <a:lnTo>
                          <a:pt x="530" y="376"/>
                        </a:lnTo>
                        <a:lnTo>
                          <a:pt x="528" y="376"/>
                        </a:lnTo>
                        <a:lnTo>
                          <a:pt x="528" y="378"/>
                        </a:lnTo>
                        <a:lnTo>
                          <a:pt x="528" y="380"/>
                        </a:lnTo>
                        <a:lnTo>
                          <a:pt x="526" y="380"/>
                        </a:lnTo>
                        <a:lnTo>
                          <a:pt x="524" y="380"/>
                        </a:lnTo>
                        <a:lnTo>
                          <a:pt x="522" y="380"/>
                        </a:lnTo>
                        <a:lnTo>
                          <a:pt x="522" y="382"/>
                        </a:lnTo>
                        <a:lnTo>
                          <a:pt x="520" y="382"/>
                        </a:lnTo>
                        <a:lnTo>
                          <a:pt x="520" y="384"/>
                        </a:lnTo>
                        <a:lnTo>
                          <a:pt x="518" y="384"/>
                        </a:lnTo>
                        <a:lnTo>
                          <a:pt x="518" y="385"/>
                        </a:lnTo>
                        <a:lnTo>
                          <a:pt x="517" y="385"/>
                        </a:lnTo>
                        <a:lnTo>
                          <a:pt x="517" y="387"/>
                        </a:lnTo>
                        <a:lnTo>
                          <a:pt x="515" y="387"/>
                        </a:lnTo>
                        <a:lnTo>
                          <a:pt x="515" y="389"/>
                        </a:lnTo>
                        <a:lnTo>
                          <a:pt x="513" y="389"/>
                        </a:lnTo>
                        <a:lnTo>
                          <a:pt x="513" y="391"/>
                        </a:lnTo>
                        <a:lnTo>
                          <a:pt x="511" y="391"/>
                        </a:lnTo>
                        <a:lnTo>
                          <a:pt x="509" y="391"/>
                        </a:lnTo>
                        <a:lnTo>
                          <a:pt x="509" y="393"/>
                        </a:lnTo>
                        <a:lnTo>
                          <a:pt x="507" y="393"/>
                        </a:lnTo>
                        <a:lnTo>
                          <a:pt x="507" y="395"/>
                        </a:lnTo>
                        <a:lnTo>
                          <a:pt x="505" y="395"/>
                        </a:lnTo>
                        <a:lnTo>
                          <a:pt x="503" y="395"/>
                        </a:lnTo>
                        <a:lnTo>
                          <a:pt x="503" y="397"/>
                        </a:lnTo>
                        <a:lnTo>
                          <a:pt x="501" y="397"/>
                        </a:lnTo>
                        <a:lnTo>
                          <a:pt x="499" y="397"/>
                        </a:lnTo>
                        <a:lnTo>
                          <a:pt x="499" y="399"/>
                        </a:lnTo>
                        <a:lnTo>
                          <a:pt x="497" y="399"/>
                        </a:lnTo>
                        <a:lnTo>
                          <a:pt x="495" y="399"/>
                        </a:lnTo>
                        <a:lnTo>
                          <a:pt x="494" y="399"/>
                        </a:lnTo>
                        <a:lnTo>
                          <a:pt x="492" y="399"/>
                        </a:lnTo>
                        <a:lnTo>
                          <a:pt x="490" y="399"/>
                        </a:lnTo>
                        <a:lnTo>
                          <a:pt x="490" y="401"/>
                        </a:lnTo>
                        <a:lnTo>
                          <a:pt x="488" y="401"/>
                        </a:lnTo>
                        <a:lnTo>
                          <a:pt x="486" y="401"/>
                        </a:lnTo>
                        <a:lnTo>
                          <a:pt x="484" y="401"/>
                        </a:lnTo>
                        <a:lnTo>
                          <a:pt x="482" y="401"/>
                        </a:lnTo>
                        <a:lnTo>
                          <a:pt x="480" y="401"/>
                        </a:lnTo>
                        <a:lnTo>
                          <a:pt x="478" y="401"/>
                        </a:lnTo>
                        <a:lnTo>
                          <a:pt x="478" y="403"/>
                        </a:lnTo>
                        <a:lnTo>
                          <a:pt x="476" y="403"/>
                        </a:lnTo>
                        <a:lnTo>
                          <a:pt x="476" y="405"/>
                        </a:lnTo>
                        <a:lnTo>
                          <a:pt x="474" y="405"/>
                        </a:lnTo>
                        <a:lnTo>
                          <a:pt x="472" y="407"/>
                        </a:lnTo>
                        <a:lnTo>
                          <a:pt x="472" y="409"/>
                        </a:lnTo>
                        <a:lnTo>
                          <a:pt x="470" y="410"/>
                        </a:lnTo>
                        <a:lnTo>
                          <a:pt x="469" y="410"/>
                        </a:lnTo>
                        <a:lnTo>
                          <a:pt x="469" y="412"/>
                        </a:lnTo>
                        <a:lnTo>
                          <a:pt x="465" y="412"/>
                        </a:lnTo>
                        <a:lnTo>
                          <a:pt x="465" y="414"/>
                        </a:lnTo>
                        <a:lnTo>
                          <a:pt x="463" y="414"/>
                        </a:lnTo>
                        <a:lnTo>
                          <a:pt x="461" y="414"/>
                        </a:lnTo>
                        <a:lnTo>
                          <a:pt x="459" y="414"/>
                        </a:lnTo>
                        <a:lnTo>
                          <a:pt x="457" y="414"/>
                        </a:lnTo>
                        <a:lnTo>
                          <a:pt x="457" y="416"/>
                        </a:lnTo>
                        <a:lnTo>
                          <a:pt x="455" y="416"/>
                        </a:lnTo>
                        <a:lnTo>
                          <a:pt x="455" y="414"/>
                        </a:lnTo>
                        <a:lnTo>
                          <a:pt x="453" y="414"/>
                        </a:lnTo>
                        <a:lnTo>
                          <a:pt x="451" y="414"/>
                        </a:lnTo>
                        <a:lnTo>
                          <a:pt x="451" y="416"/>
                        </a:lnTo>
                        <a:lnTo>
                          <a:pt x="449" y="416"/>
                        </a:lnTo>
                        <a:lnTo>
                          <a:pt x="449" y="418"/>
                        </a:lnTo>
                        <a:lnTo>
                          <a:pt x="447" y="418"/>
                        </a:lnTo>
                        <a:lnTo>
                          <a:pt x="447" y="420"/>
                        </a:lnTo>
                        <a:lnTo>
                          <a:pt x="446" y="420"/>
                        </a:lnTo>
                        <a:lnTo>
                          <a:pt x="446" y="422"/>
                        </a:lnTo>
                        <a:lnTo>
                          <a:pt x="444" y="422"/>
                        </a:lnTo>
                        <a:lnTo>
                          <a:pt x="442" y="422"/>
                        </a:lnTo>
                        <a:lnTo>
                          <a:pt x="442" y="424"/>
                        </a:lnTo>
                        <a:lnTo>
                          <a:pt x="440" y="424"/>
                        </a:lnTo>
                        <a:lnTo>
                          <a:pt x="440" y="426"/>
                        </a:lnTo>
                        <a:lnTo>
                          <a:pt x="438" y="426"/>
                        </a:lnTo>
                        <a:lnTo>
                          <a:pt x="436" y="426"/>
                        </a:lnTo>
                        <a:lnTo>
                          <a:pt x="434" y="426"/>
                        </a:lnTo>
                        <a:lnTo>
                          <a:pt x="432" y="426"/>
                        </a:lnTo>
                        <a:lnTo>
                          <a:pt x="432" y="428"/>
                        </a:lnTo>
                        <a:lnTo>
                          <a:pt x="430" y="428"/>
                        </a:lnTo>
                        <a:lnTo>
                          <a:pt x="428" y="428"/>
                        </a:lnTo>
                        <a:lnTo>
                          <a:pt x="426" y="428"/>
                        </a:lnTo>
                        <a:lnTo>
                          <a:pt x="426" y="430"/>
                        </a:lnTo>
                        <a:lnTo>
                          <a:pt x="424" y="430"/>
                        </a:lnTo>
                        <a:lnTo>
                          <a:pt x="422" y="430"/>
                        </a:lnTo>
                        <a:lnTo>
                          <a:pt x="421" y="430"/>
                        </a:lnTo>
                        <a:lnTo>
                          <a:pt x="421" y="432"/>
                        </a:lnTo>
                        <a:lnTo>
                          <a:pt x="419" y="432"/>
                        </a:lnTo>
                        <a:lnTo>
                          <a:pt x="419" y="434"/>
                        </a:lnTo>
                        <a:lnTo>
                          <a:pt x="417" y="434"/>
                        </a:lnTo>
                        <a:lnTo>
                          <a:pt x="417" y="435"/>
                        </a:lnTo>
                        <a:lnTo>
                          <a:pt x="415" y="435"/>
                        </a:lnTo>
                        <a:lnTo>
                          <a:pt x="413" y="435"/>
                        </a:lnTo>
                        <a:lnTo>
                          <a:pt x="411" y="435"/>
                        </a:lnTo>
                        <a:lnTo>
                          <a:pt x="409" y="435"/>
                        </a:lnTo>
                        <a:lnTo>
                          <a:pt x="407" y="435"/>
                        </a:lnTo>
                        <a:lnTo>
                          <a:pt x="405" y="435"/>
                        </a:lnTo>
                        <a:lnTo>
                          <a:pt x="403" y="435"/>
                        </a:lnTo>
                        <a:lnTo>
                          <a:pt x="403" y="437"/>
                        </a:lnTo>
                        <a:lnTo>
                          <a:pt x="401" y="437"/>
                        </a:lnTo>
                        <a:lnTo>
                          <a:pt x="401" y="439"/>
                        </a:lnTo>
                        <a:lnTo>
                          <a:pt x="399" y="439"/>
                        </a:lnTo>
                        <a:lnTo>
                          <a:pt x="399" y="441"/>
                        </a:lnTo>
                        <a:lnTo>
                          <a:pt x="398" y="441"/>
                        </a:lnTo>
                        <a:lnTo>
                          <a:pt x="398" y="443"/>
                        </a:lnTo>
                        <a:lnTo>
                          <a:pt x="398" y="445"/>
                        </a:lnTo>
                        <a:lnTo>
                          <a:pt x="396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2" y="445"/>
                        </a:lnTo>
                        <a:lnTo>
                          <a:pt x="392" y="447"/>
                        </a:lnTo>
                        <a:lnTo>
                          <a:pt x="390" y="447"/>
                        </a:lnTo>
                        <a:lnTo>
                          <a:pt x="390" y="449"/>
                        </a:lnTo>
                        <a:lnTo>
                          <a:pt x="388" y="449"/>
                        </a:lnTo>
                        <a:lnTo>
                          <a:pt x="388" y="451"/>
                        </a:lnTo>
                        <a:lnTo>
                          <a:pt x="386" y="451"/>
                        </a:lnTo>
                        <a:lnTo>
                          <a:pt x="386" y="453"/>
                        </a:lnTo>
                        <a:lnTo>
                          <a:pt x="384" y="453"/>
                        </a:lnTo>
                        <a:lnTo>
                          <a:pt x="382" y="453"/>
                        </a:lnTo>
                        <a:lnTo>
                          <a:pt x="380" y="453"/>
                        </a:lnTo>
                        <a:lnTo>
                          <a:pt x="380" y="455"/>
                        </a:lnTo>
                        <a:lnTo>
                          <a:pt x="378" y="455"/>
                        </a:lnTo>
                        <a:lnTo>
                          <a:pt x="376" y="455"/>
                        </a:lnTo>
                        <a:lnTo>
                          <a:pt x="374" y="457"/>
                        </a:lnTo>
                        <a:lnTo>
                          <a:pt x="373" y="457"/>
                        </a:lnTo>
                        <a:lnTo>
                          <a:pt x="371" y="457"/>
                        </a:lnTo>
                        <a:lnTo>
                          <a:pt x="371" y="458"/>
                        </a:lnTo>
                        <a:lnTo>
                          <a:pt x="369" y="458"/>
                        </a:lnTo>
                        <a:lnTo>
                          <a:pt x="367" y="458"/>
                        </a:lnTo>
                        <a:lnTo>
                          <a:pt x="367" y="460"/>
                        </a:lnTo>
                        <a:lnTo>
                          <a:pt x="365" y="460"/>
                        </a:lnTo>
                        <a:lnTo>
                          <a:pt x="363" y="460"/>
                        </a:lnTo>
                        <a:lnTo>
                          <a:pt x="363" y="462"/>
                        </a:lnTo>
                        <a:lnTo>
                          <a:pt x="361" y="462"/>
                        </a:lnTo>
                        <a:lnTo>
                          <a:pt x="361" y="464"/>
                        </a:lnTo>
                        <a:lnTo>
                          <a:pt x="359" y="464"/>
                        </a:lnTo>
                        <a:lnTo>
                          <a:pt x="357" y="464"/>
                        </a:lnTo>
                        <a:lnTo>
                          <a:pt x="357" y="462"/>
                        </a:lnTo>
                        <a:lnTo>
                          <a:pt x="355" y="462"/>
                        </a:lnTo>
                        <a:lnTo>
                          <a:pt x="353" y="462"/>
                        </a:lnTo>
                        <a:lnTo>
                          <a:pt x="351" y="462"/>
                        </a:lnTo>
                        <a:lnTo>
                          <a:pt x="350" y="462"/>
                        </a:lnTo>
                        <a:lnTo>
                          <a:pt x="348" y="462"/>
                        </a:lnTo>
                        <a:lnTo>
                          <a:pt x="348" y="460"/>
                        </a:lnTo>
                        <a:lnTo>
                          <a:pt x="346" y="460"/>
                        </a:lnTo>
                        <a:lnTo>
                          <a:pt x="344" y="460"/>
                        </a:lnTo>
                        <a:lnTo>
                          <a:pt x="342" y="460"/>
                        </a:lnTo>
                        <a:lnTo>
                          <a:pt x="340" y="462"/>
                        </a:lnTo>
                        <a:lnTo>
                          <a:pt x="340" y="464"/>
                        </a:lnTo>
                        <a:lnTo>
                          <a:pt x="338" y="466"/>
                        </a:lnTo>
                        <a:lnTo>
                          <a:pt x="338" y="468"/>
                        </a:lnTo>
                        <a:lnTo>
                          <a:pt x="338" y="470"/>
                        </a:lnTo>
                        <a:lnTo>
                          <a:pt x="336" y="470"/>
                        </a:lnTo>
                        <a:lnTo>
                          <a:pt x="334" y="472"/>
                        </a:lnTo>
                        <a:lnTo>
                          <a:pt x="332" y="472"/>
                        </a:lnTo>
                        <a:lnTo>
                          <a:pt x="330" y="474"/>
                        </a:lnTo>
                        <a:lnTo>
                          <a:pt x="330" y="476"/>
                        </a:lnTo>
                        <a:lnTo>
                          <a:pt x="328" y="476"/>
                        </a:lnTo>
                        <a:lnTo>
                          <a:pt x="328" y="478"/>
                        </a:lnTo>
                        <a:lnTo>
                          <a:pt x="327" y="478"/>
                        </a:lnTo>
                        <a:lnTo>
                          <a:pt x="327" y="480"/>
                        </a:lnTo>
                        <a:lnTo>
                          <a:pt x="327" y="482"/>
                        </a:lnTo>
                        <a:lnTo>
                          <a:pt x="325" y="482"/>
                        </a:lnTo>
                        <a:lnTo>
                          <a:pt x="325" y="483"/>
                        </a:lnTo>
                        <a:lnTo>
                          <a:pt x="323" y="483"/>
                        </a:lnTo>
                        <a:lnTo>
                          <a:pt x="321" y="485"/>
                        </a:lnTo>
                        <a:lnTo>
                          <a:pt x="319" y="485"/>
                        </a:lnTo>
                        <a:lnTo>
                          <a:pt x="317" y="485"/>
                        </a:lnTo>
                        <a:lnTo>
                          <a:pt x="317" y="487"/>
                        </a:lnTo>
                        <a:lnTo>
                          <a:pt x="315" y="487"/>
                        </a:lnTo>
                        <a:lnTo>
                          <a:pt x="315" y="489"/>
                        </a:lnTo>
                        <a:lnTo>
                          <a:pt x="315" y="491"/>
                        </a:lnTo>
                        <a:lnTo>
                          <a:pt x="315" y="493"/>
                        </a:lnTo>
                        <a:lnTo>
                          <a:pt x="313" y="493"/>
                        </a:lnTo>
                        <a:lnTo>
                          <a:pt x="313" y="495"/>
                        </a:lnTo>
                        <a:lnTo>
                          <a:pt x="311" y="495"/>
                        </a:lnTo>
                        <a:lnTo>
                          <a:pt x="311" y="497"/>
                        </a:lnTo>
                        <a:lnTo>
                          <a:pt x="309" y="497"/>
                        </a:lnTo>
                        <a:lnTo>
                          <a:pt x="307" y="497"/>
                        </a:lnTo>
                        <a:lnTo>
                          <a:pt x="307" y="499"/>
                        </a:lnTo>
                        <a:lnTo>
                          <a:pt x="307" y="501"/>
                        </a:lnTo>
                        <a:lnTo>
                          <a:pt x="305" y="501"/>
                        </a:lnTo>
                        <a:lnTo>
                          <a:pt x="305" y="503"/>
                        </a:lnTo>
                        <a:lnTo>
                          <a:pt x="303" y="503"/>
                        </a:lnTo>
                        <a:lnTo>
                          <a:pt x="303" y="505"/>
                        </a:lnTo>
                        <a:lnTo>
                          <a:pt x="302" y="505"/>
                        </a:lnTo>
                        <a:lnTo>
                          <a:pt x="302" y="506"/>
                        </a:lnTo>
                        <a:lnTo>
                          <a:pt x="302" y="508"/>
                        </a:lnTo>
                        <a:lnTo>
                          <a:pt x="300" y="508"/>
                        </a:lnTo>
                        <a:lnTo>
                          <a:pt x="298" y="508"/>
                        </a:lnTo>
                        <a:lnTo>
                          <a:pt x="298" y="510"/>
                        </a:lnTo>
                        <a:lnTo>
                          <a:pt x="296" y="512"/>
                        </a:lnTo>
                        <a:lnTo>
                          <a:pt x="294" y="514"/>
                        </a:lnTo>
                        <a:lnTo>
                          <a:pt x="292" y="514"/>
                        </a:lnTo>
                        <a:lnTo>
                          <a:pt x="290" y="514"/>
                        </a:lnTo>
                        <a:lnTo>
                          <a:pt x="288" y="514"/>
                        </a:lnTo>
                        <a:lnTo>
                          <a:pt x="286" y="514"/>
                        </a:lnTo>
                        <a:lnTo>
                          <a:pt x="284" y="514"/>
                        </a:lnTo>
                        <a:lnTo>
                          <a:pt x="282" y="514"/>
                        </a:lnTo>
                        <a:lnTo>
                          <a:pt x="280" y="514"/>
                        </a:lnTo>
                        <a:lnTo>
                          <a:pt x="279" y="514"/>
                        </a:lnTo>
                        <a:lnTo>
                          <a:pt x="279" y="516"/>
                        </a:lnTo>
                        <a:lnTo>
                          <a:pt x="277" y="516"/>
                        </a:lnTo>
                        <a:lnTo>
                          <a:pt x="275" y="516"/>
                        </a:lnTo>
                        <a:lnTo>
                          <a:pt x="273" y="516"/>
                        </a:lnTo>
                        <a:lnTo>
                          <a:pt x="271" y="514"/>
                        </a:lnTo>
                        <a:lnTo>
                          <a:pt x="271" y="512"/>
                        </a:lnTo>
                        <a:lnTo>
                          <a:pt x="271" y="510"/>
                        </a:lnTo>
                        <a:lnTo>
                          <a:pt x="271" y="508"/>
                        </a:lnTo>
                        <a:lnTo>
                          <a:pt x="269" y="508"/>
                        </a:lnTo>
                        <a:lnTo>
                          <a:pt x="269" y="506"/>
                        </a:lnTo>
                        <a:lnTo>
                          <a:pt x="267" y="506"/>
                        </a:lnTo>
                        <a:lnTo>
                          <a:pt x="267" y="505"/>
                        </a:lnTo>
                        <a:lnTo>
                          <a:pt x="265" y="505"/>
                        </a:lnTo>
                        <a:lnTo>
                          <a:pt x="263" y="505"/>
                        </a:lnTo>
                        <a:lnTo>
                          <a:pt x="261" y="505"/>
                        </a:lnTo>
                        <a:lnTo>
                          <a:pt x="261" y="503"/>
                        </a:lnTo>
                        <a:lnTo>
                          <a:pt x="259" y="503"/>
                        </a:lnTo>
                        <a:lnTo>
                          <a:pt x="257" y="503"/>
                        </a:lnTo>
                        <a:lnTo>
                          <a:pt x="255" y="503"/>
                        </a:lnTo>
                        <a:lnTo>
                          <a:pt x="255" y="501"/>
                        </a:lnTo>
                        <a:lnTo>
                          <a:pt x="254" y="501"/>
                        </a:lnTo>
                        <a:lnTo>
                          <a:pt x="252" y="501"/>
                        </a:lnTo>
                        <a:lnTo>
                          <a:pt x="250" y="501"/>
                        </a:lnTo>
                        <a:lnTo>
                          <a:pt x="250" y="499"/>
                        </a:lnTo>
                        <a:lnTo>
                          <a:pt x="248" y="499"/>
                        </a:lnTo>
                        <a:lnTo>
                          <a:pt x="246" y="499"/>
                        </a:lnTo>
                        <a:lnTo>
                          <a:pt x="246" y="501"/>
                        </a:lnTo>
                        <a:lnTo>
                          <a:pt x="244" y="501"/>
                        </a:lnTo>
                        <a:lnTo>
                          <a:pt x="242" y="501"/>
                        </a:lnTo>
                        <a:lnTo>
                          <a:pt x="240" y="501"/>
                        </a:lnTo>
                        <a:lnTo>
                          <a:pt x="238" y="501"/>
                        </a:lnTo>
                        <a:lnTo>
                          <a:pt x="238" y="503"/>
                        </a:lnTo>
                        <a:lnTo>
                          <a:pt x="236" y="503"/>
                        </a:lnTo>
                        <a:lnTo>
                          <a:pt x="234" y="503"/>
                        </a:lnTo>
                        <a:lnTo>
                          <a:pt x="232" y="503"/>
                        </a:lnTo>
                        <a:lnTo>
                          <a:pt x="231" y="503"/>
                        </a:lnTo>
                        <a:lnTo>
                          <a:pt x="231" y="501"/>
                        </a:lnTo>
                        <a:lnTo>
                          <a:pt x="229" y="503"/>
                        </a:lnTo>
                        <a:lnTo>
                          <a:pt x="229" y="501"/>
                        </a:lnTo>
                        <a:lnTo>
                          <a:pt x="227" y="501"/>
                        </a:lnTo>
                        <a:lnTo>
                          <a:pt x="225" y="501"/>
                        </a:lnTo>
                        <a:lnTo>
                          <a:pt x="223" y="501"/>
                        </a:lnTo>
                        <a:lnTo>
                          <a:pt x="223" y="503"/>
                        </a:lnTo>
                        <a:lnTo>
                          <a:pt x="223" y="505"/>
                        </a:lnTo>
                        <a:lnTo>
                          <a:pt x="221" y="505"/>
                        </a:lnTo>
                        <a:lnTo>
                          <a:pt x="221" y="506"/>
                        </a:lnTo>
                        <a:lnTo>
                          <a:pt x="219" y="506"/>
                        </a:lnTo>
                        <a:lnTo>
                          <a:pt x="217" y="506"/>
                        </a:lnTo>
                        <a:lnTo>
                          <a:pt x="215" y="506"/>
                        </a:lnTo>
                        <a:lnTo>
                          <a:pt x="215" y="508"/>
                        </a:lnTo>
                        <a:lnTo>
                          <a:pt x="213" y="508"/>
                        </a:lnTo>
                        <a:lnTo>
                          <a:pt x="213" y="510"/>
                        </a:lnTo>
                        <a:lnTo>
                          <a:pt x="211" y="510"/>
                        </a:lnTo>
                        <a:lnTo>
                          <a:pt x="209" y="510"/>
                        </a:lnTo>
                        <a:lnTo>
                          <a:pt x="209" y="512"/>
                        </a:lnTo>
                        <a:lnTo>
                          <a:pt x="207" y="512"/>
                        </a:lnTo>
                        <a:lnTo>
                          <a:pt x="207" y="514"/>
                        </a:lnTo>
                        <a:lnTo>
                          <a:pt x="206" y="516"/>
                        </a:lnTo>
                        <a:lnTo>
                          <a:pt x="206" y="518"/>
                        </a:lnTo>
                        <a:lnTo>
                          <a:pt x="204" y="518"/>
                        </a:lnTo>
                        <a:lnTo>
                          <a:pt x="202" y="518"/>
                        </a:lnTo>
                        <a:lnTo>
                          <a:pt x="200" y="518"/>
                        </a:lnTo>
                        <a:lnTo>
                          <a:pt x="198" y="518"/>
                        </a:lnTo>
                        <a:lnTo>
                          <a:pt x="198" y="520"/>
                        </a:lnTo>
                        <a:lnTo>
                          <a:pt x="198" y="522"/>
                        </a:lnTo>
                        <a:lnTo>
                          <a:pt x="198" y="524"/>
                        </a:lnTo>
                        <a:lnTo>
                          <a:pt x="196" y="524"/>
                        </a:lnTo>
                        <a:lnTo>
                          <a:pt x="196" y="526"/>
                        </a:lnTo>
                        <a:lnTo>
                          <a:pt x="194" y="526"/>
                        </a:lnTo>
                        <a:lnTo>
                          <a:pt x="194" y="528"/>
                        </a:lnTo>
                        <a:lnTo>
                          <a:pt x="192" y="528"/>
                        </a:lnTo>
                        <a:lnTo>
                          <a:pt x="190" y="528"/>
                        </a:lnTo>
                        <a:lnTo>
                          <a:pt x="188" y="528"/>
                        </a:lnTo>
                        <a:lnTo>
                          <a:pt x="186" y="528"/>
                        </a:lnTo>
                        <a:lnTo>
                          <a:pt x="184" y="530"/>
                        </a:lnTo>
                        <a:lnTo>
                          <a:pt x="183" y="531"/>
                        </a:lnTo>
                        <a:lnTo>
                          <a:pt x="181" y="533"/>
                        </a:lnTo>
                        <a:lnTo>
                          <a:pt x="179" y="533"/>
                        </a:lnTo>
                        <a:lnTo>
                          <a:pt x="179" y="531"/>
                        </a:lnTo>
                        <a:lnTo>
                          <a:pt x="177" y="531"/>
                        </a:lnTo>
                        <a:lnTo>
                          <a:pt x="179" y="530"/>
                        </a:lnTo>
                        <a:lnTo>
                          <a:pt x="179" y="528"/>
                        </a:lnTo>
                        <a:lnTo>
                          <a:pt x="179" y="526"/>
                        </a:lnTo>
                        <a:lnTo>
                          <a:pt x="177" y="524"/>
                        </a:lnTo>
                        <a:lnTo>
                          <a:pt x="175" y="524"/>
                        </a:lnTo>
                        <a:lnTo>
                          <a:pt x="173" y="524"/>
                        </a:lnTo>
                        <a:lnTo>
                          <a:pt x="173" y="526"/>
                        </a:lnTo>
                        <a:lnTo>
                          <a:pt x="171" y="526"/>
                        </a:lnTo>
                        <a:lnTo>
                          <a:pt x="171" y="528"/>
                        </a:lnTo>
                        <a:lnTo>
                          <a:pt x="169" y="528"/>
                        </a:lnTo>
                        <a:lnTo>
                          <a:pt x="167" y="530"/>
                        </a:lnTo>
                        <a:lnTo>
                          <a:pt x="167" y="531"/>
                        </a:lnTo>
                        <a:lnTo>
                          <a:pt x="165" y="531"/>
                        </a:lnTo>
                        <a:lnTo>
                          <a:pt x="165" y="533"/>
                        </a:lnTo>
                        <a:lnTo>
                          <a:pt x="163" y="533"/>
                        </a:lnTo>
                        <a:lnTo>
                          <a:pt x="163" y="531"/>
                        </a:lnTo>
                        <a:lnTo>
                          <a:pt x="161" y="531"/>
                        </a:lnTo>
                        <a:lnTo>
                          <a:pt x="161" y="530"/>
                        </a:lnTo>
                        <a:lnTo>
                          <a:pt x="159" y="530"/>
                        </a:lnTo>
                        <a:lnTo>
                          <a:pt x="158" y="530"/>
                        </a:lnTo>
                        <a:lnTo>
                          <a:pt x="156" y="530"/>
                        </a:lnTo>
                        <a:lnTo>
                          <a:pt x="156" y="528"/>
                        </a:lnTo>
                        <a:lnTo>
                          <a:pt x="154" y="528"/>
                        </a:lnTo>
                        <a:lnTo>
                          <a:pt x="152" y="528"/>
                        </a:lnTo>
                        <a:lnTo>
                          <a:pt x="150" y="528"/>
                        </a:lnTo>
                        <a:lnTo>
                          <a:pt x="148" y="528"/>
                        </a:lnTo>
                        <a:lnTo>
                          <a:pt x="146" y="528"/>
                        </a:lnTo>
                        <a:lnTo>
                          <a:pt x="146" y="526"/>
                        </a:lnTo>
                        <a:lnTo>
                          <a:pt x="146" y="524"/>
                        </a:lnTo>
                        <a:lnTo>
                          <a:pt x="144" y="524"/>
                        </a:lnTo>
                        <a:lnTo>
                          <a:pt x="142" y="524"/>
                        </a:lnTo>
                        <a:lnTo>
                          <a:pt x="142" y="526"/>
                        </a:lnTo>
                        <a:lnTo>
                          <a:pt x="142" y="528"/>
                        </a:lnTo>
                        <a:lnTo>
                          <a:pt x="140" y="528"/>
                        </a:lnTo>
                        <a:lnTo>
                          <a:pt x="138" y="530"/>
                        </a:lnTo>
                        <a:lnTo>
                          <a:pt x="136" y="530"/>
                        </a:lnTo>
                        <a:lnTo>
                          <a:pt x="136" y="531"/>
                        </a:lnTo>
                        <a:lnTo>
                          <a:pt x="136" y="533"/>
                        </a:lnTo>
                        <a:lnTo>
                          <a:pt x="136" y="535"/>
                        </a:lnTo>
                        <a:lnTo>
                          <a:pt x="136" y="537"/>
                        </a:lnTo>
                        <a:lnTo>
                          <a:pt x="135" y="537"/>
                        </a:lnTo>
                        <a:lnTo>
                          <a:pt x="133" y="537"/>
                        </a:lnTo>
                        <a:lnTo>
                          <a:pt x="131" y="535"/>
                        </a:lnTo>
                        <a:lnTo>
                          <a:pt x="129" y="533"/>
                        </a:lnTo>
                        <a:lnTo>
                          <a:pt x="127" y="535"/>
                        </a:lnTo>
                        <a:lnTo>
                          <a:pt x="125" y="537"/>
                        </a:lnTo>
                        <a:lnTo>
                          <a:pt x="123" y="537"/>
                        </a:lnTo>
                        <a:lnTo>
                          <a:pt x="123" y="539"/>
                        </a:lnTo>
                        <a:lnTo>
                          <a:pt x="121" y="539"/>
                        </a:lnTo>
                        <a:lnTo>
                          <a:pt x="121" y="537"/>
                        </a:lnTo>
                        <a:lnTo>
                          <a:pt x="119" y="537"/>
                        </a:lnTo>
                        <a:lnTo>
                          <a:pt x="117" y="537"/>
                        </a:lnTo>
                        <a:lnTo>
                          <a:pt x="115" y="535"/>
                        </a:lnTo>
                        <a:lnTo>
                          <a:pt x="113" y="535"/>
                        </a:lnTo>
                        <a:lnTo>
                          <a:pt x="111" y="535"/>
                        </a:lnTo>
                        <a:lnTo>
                          <a:pt x="110" y="533"/>
                        </a:lnTo>
                        <a:lnTo>
                          <a:pt x="108" y="533"/>
                        </a:lnTo>
                        <a:lnTo>
                          <a:pt x="108" y="535"/>
                        </a:lnTo>
                        <a:lnTo>
                          <a:pt x="106" y="535"/>
                        </a:lnTo>
                        <a:lnTo>
                          <a:pt x="104" y="537"/>
                        </a:lnTo>
                        <a:lnTo>
                          <a:pt x="102" y="539"/>
                        </a:lnTo>
                        <a:lnTo>
                          <a:pt x="102" y="541"/>
                        </a:lnTo>
                        <a:lnTo>
                          <a:pt x="100" y="543"/>
                        </a:lnTo>
                        <a:lnTo>
                          <a:pt x="98" y="543"/>
                        </a:lnTo>
                        <a:lnTo>
                          <a:pt x="98" y="541"/>
                        </a:lnTo>
                        <a:lnTo>
                          <a:pt x="96" y="539"/>
                        </a:lnTo>
                        <a:lnTo>
                          <a:pt x="96" y="537"/>
                        </a:lnTo>
                        <a:lnTo>
                          <a:pt x="94" y="537"/>
                        </a:lnTo>
                        <a:lnTo>
                          <a:pt x="94" y="535"/>
                        </a:lnTo>
                        <a:lnTo>
                          <a:pt x="92" y="535"/>
                        </a:lnTo>
                        <a:lnTo>
                          <a:pt x="90" y="535"/>
                        </a:lnTo>
                        <a:lnTo>
                          <a:pt x="90" y="537"/>
                        </a:lnTo>
                        <a:lnTo>
                          <a:pt x="88" y="537"/>
                        </a:lnTo>
                        <a:lnTo>
                          <a:pt x="88" y="535"/>
                        </a:lnTo>
                        <a:lnTo>
                          <a:pt x="90" y="533"/>
                        </a:lnTo>
                        <a:lnTo>
                          <a:pt x="90" y="531"/>
                        </a:lnTo>
                        <a:lnTo>
                          <a:pt x="88" y="530"/>
                        </a:lnTo>
                        <a:lnTo>
                          <a:pt x="87" y="530"/>
                        </a:lnTo>
                        <a:lnTo>
                          <a:pt x="85" y="528"/>
                        </a:lnTo>
                        <a:lnTo>
                          <a:pt x="85" y="526"/>
                        </a:lnTo>
                        <a:lnTo>
                          <a:pt x="83" y="526"/>
                        </a:lnTo>
                        <a:lnTo>
                          <a:pt x="81" y="526"/>
                        </a:lnTo>
                        <a:lnTo>
                          <a:pt x="79" y="526"/>
                        </a:lnTo>
                        <a:lnTo>
                          <a:pt x="79" y="524"/>
                        </a:lnTo>
                        <a:lnTo>
                          <a:pt x="77" y="524"/>
                        </a:lnTo>
                        <a:lnTo>
                          <a:pt x="77" y="522"/>
                        </a:lnTo>
                        <a:lnTo>
                          <a:pt x="75" y="522"/>
                        </a:lnTo>
                        <a:lnTo>
                          <a:pt x="77" y="522"/>
                        </a:lnTo>
                        <a:lnTo>
                          <a:pt x="77" y="520"/>
                        </a:lnTo>
                        <a:lnTo>
                          <a:pt x="79" y="520"/>
                        </a:lnTo>
                        <a:lnTo>
                          <a:pt x="81" y="520"/>
                        </a:lnTo>
                        <a:lnTo>
                          <a:pt x="83" y="520"/>
                        </a:lnTo>
                        <a:lnTo>
                          <a:pt x="83" y="518"/>
                        </a:lnTo>
                        <a:lnTo>
                          <a:pt x="81" y="520"/>
                        </a:lnTo>
                        <a:lnTo>
                          <a:pt x="81" y="518"/>
                        </a:lnTo>
                        <a:lnTo>
                          <a:pt x="79" y="518"/>
                        </a:lnTo>
                        <a:lnTo>
                          <a:pt x="77" y="518"/>
                        </a:lnTo>
                        <a:lnTo>
                          <a:pt x="75" y="518"/>
                        </a:lnTo>
                        <a:lnTo>
                          <a:pt x="75" y="516"/>
                        </a:lnTo>
                        <a:lnTo>
                          <a:pt x="77" y="516"/>
                        </a:lnTo>
                        <a:lnTo>
                          <a:pt x="77" y="514"/>
                        </a:lnTo>
                        <a:lnTo>
                          <a:pt x="79" y="514"/>
                        </a:lnTo>
                        <a:lnTo>
                          <a:pt x="79" y="512"/>
                        </a:lnTo>
                        <a:lnTo>
                          <a:pt x="77" y="512"/>
                        </a:lnTo>
                        <a:lnTo>
                          <a:pt x="75" y="512"/>
                        </a:lnTo>
                        <a:lnTo>
                          <a:pt x="73" y="512"/>
                        </a:lnTo>
                        <a:lnTo>
                          <a:pt x="73" y="510"/>
                        </a:lnTo>
                        <a:lnTo>
                          <a:pt x="73" y="508"/>
                        </a:lnTo>
                        <a:lnTo>
                          <a:pt x="71" y="508"/>
                        </a:lnTo>
                        <a:lnTo>
                          <a:pt x="69" y="508"/>
                        </a:lnTo>
                        <a:lnTo>
                          <a:pt x="69" y="506"/>
                        </a:lnTo>
                        <a:lnTo>
                          <a:pt x="69" y="505"/>
                        </a:lnTo>
                        <a:lnTo>
                          <a:pt x="71" y="505"/>
                        </a:lnTo>
                        <a:lnTo>
                          <a:pt x="71" y="506"/>
                        </a:lnTo>
                        <a:lnTo>
                          <a:pt x="71" y="505"/>
                        </a:lnTo>
                        <a:lnTo>
                          <a:pt x="71" y="503"/>
                        </a:lnTo>
                        <a:lnTo>
                          <a:pt x="69" y="503"/>
                        </a:lnTo>
                        <a:lnTo>
                          <a:pt x="67" y="503"/>
                        </a:lnTo>
                        <a:lnTo>
                          <a:pt x="65" y="503"/>
                        </a:lnTo>
                        <a:lnTo>
                          <a:pt x="63" y="503"/>
                        </a:lnTo>
                        <a:lnTo>
                          <a:pt x="63" y="501"/>
                        </a:lnTo>
                        <a:lnTo>
                          <a:pt x="63" y="499"/>
                        </a:lnTo>
                        <a:lnTo>
                          <a:pt x="63" y="497"/>
                        </a:lnTo>
                        <a:lnTo>
                          <a:pt x="62" y="497"/>
                        </a:lnTo>
                        <a:lnTo>
                          <a:pt x="60" y="497"/>
                        </a:lnTo>
                        <a:lnTo>
                          <a:pt x="58" y="497"/>
                        </a:lnTo>
                        <a:lnTo>
                          <a:pt x="56" y="497"/>
                        </a:lnTo>
                        <a:lnTo>
                          <a:pt x="56" y="495"/>
                        </a:lnTo>
                        <a:lnTo>
                          <a:pt x="54" y="495"/>
                        </a:lnTo>
                        <a:lnTo>
                          <a:pt x="54" y="493"/>
                        </a:lnTo>
                        <a:lnTo>
                          <a:pt x="52" y="493"/>
                        </a:lnTo>
                        <a:lnTo>
                          <a:pt x="54" y="493"/>
                        </a:lnTo>
                        <a:lnTo>
                          <a:pt x="54" y="491"/>
                        </a:lnTo>
                        <a:lnTo>
                          <a:pt x="52" y="491"/>
                        </a:lnTo>
                        <a:lnTo>
                          <a:pt x="52" y="489"/>
                        </a:lnTo>
                        <a:lnTo>
                          <a:pt x="50" y="489"/>
                        </a:lnTo>
                        <a:lnTo>
                          <a:pt x="50" y="487"/>
                        </a:lnTo>
                        <a:lnTo>
                          <a:pt x="48" y="487"/>
                        </a:lnTo>
                        <a:lnTo>
                          <a:pt x="48" y="485"/>
                        </a:lnTo>
                        <a:lnTo>
                          <a:pt x="46" y="485"/>
                        </a:lnTo>
                        <a:lnTo>
                          <a:pt x="46" y="483"/>
                        </a:lnTo>
                        <a:lnTo>
                          <a:pt x="44" y="482"/>
                        </a:lnTo>
                        <a:lnTo>
                          <a:pt x="42" y="480"/>
                        </a:lnTo>
                        <a:lnTo>
                          <a:pt x="40" y="480"/>
                        </a:lnTo>
                        <a:lnTo>
                          <a:pt x="39" y="480"/>
                        </a:lnTo>
                        <a:lnTo>
                          <a:pt x="39" y="478"/>
                        </a:lnTo>
                        <a:lnTo>
                          <a:pt x="39" y="476"/>
                        </a:lnTo>
                        <a:lnTo>
                          <a:pt x="37" y="476"/>
                        </a:lnTo>
                        <a:lnTo>
                          <a:pt x="37" y="474"/>
                        </a:lnTo>
                        <a:lnTo>
                          <a:pt x="37" y="472"/>
                        </a:lnTo>
                        <a:lnTo>
                          <a:pt x="35" y="472"/>
                        </a:lnTo>
                        <a:lnTo>
                          <a:pt x="35" y="470"/>
                        </a:lnTo>
                        <a:lnTo>
                          <a:pt x="35" y="468"/>
                        </a:lnTo>
                        <a:lnTo>
                          <a:pt x="33" y="466"/>
                        </a:lnTo>
                        <a:lnTo>
                          <a:pt x="31" y="466"/>
                        </a:lnTo>
                        <a:lnTo>
                          <a:pt x="31" y="464"/>
                        </a:lnTo>
                        <a:lnTo>
                          <a:pt x="31" y="462"/>
                        </a:lnTo>
                        <a:lnTo>
                          <a:pt x="31" y="460"/>
                        </a:lnTo>
                        <a:lnTo>
                          <a:pt x="31" y="458"/>
                        </a:lnTo>
                        <a:lnTo>
                          <a:pt x="31" y="457"/>
                        </a:lnTo>
                        <a:lnTo>
                          <a:pt x="29" y="457"/>
                        </a:lnTo>
                        <a:lnTo>
                          <a:pt x="29" y="455"/>
                        </a:lnTo>
                        <a:lnTo>
                          <a:pt x="29" y="453"/>
                        </a:lnTo>
                        <a:lnTo>
                          <a:pt x="27" y="453"/>
                        </a:lnTo>
                        <a:lnTo>
                          <a:pt x="27" y="451"/>
                        </a:lnTo>
                        <a:lnTo>
                          <a:pt x="25" y="451"/>
                        </a:lnTo>
                        <a:lnTo>
                          <a:pt x="25" y="449"/>
                        </a:lnTo>
                        <a:lnTo>
                          <a:pt x="25" y="447"/>
                        </a:lnTo>
                        <a:lnTo>
                          <a:pt x="23" y="447"/>
                        </a:lnTo>
                        <a:lnTo>
                          <a:pt x="23" y="445"/>
                        </a:lnTo>
                        <a:lnTo>
                          <a:pt x="21" y="443"/>
                        </a:lnTo>
                        <a:lnTo>
                          <a:pt x="21" y="441"/>
                        </a:lnTo>
                        <a:lnTo>
                          <a:pt x="19" y="441"/>
                        </a:lnTo>
                        <a:lnTo>
                          <a:pt x="17" y="441"/>
                        </a:lnTo>
                        <a:lnTo>
                          <a:pt x="15" y="441"/>
                        </a:lnTo>
                        <a:lnTo>
                          <a:pt x="14" y="441"/>
                        </a:lnTo>
                        <a:lnTo>
                          <a:pt x="14" y="439"/>
                        </a:lnTo>
                        <a:lnTo>
                          <a:pt x="12" y="437"/>
                        </a:lnTo>
                        <a:lnTo>
                          <a:pt x="10" y="437"/>
                        </a:lnTo>
                        <a:lnTo>
                          <a:pt x="10" y="435"/>
                        </a:lnTo>
                        <a:lnTo>
                          <a:pt x="10" y="434"/>
                        </a:lnTo>
                        <a:lnTo>
                          <a:pt x="8" y="434"/>
                        </a:lnTo>
                        <a:lnTo>
                          <a:pt x="8" y="432"/>
                        </a:lnTo>
                        <a:lnTo>
                          <a:pt x="8" y="430"/>
                        </a:lnTo>
                        <a:lnTo>
                          <a:pt x="8" y="428"/>
                        </a:lnTo>
                        <a:lnTo>
                          <a:pt x="8" y="426"/>
                        </a:lnTo>
                        <a:lnTo>
                          <a:pt x="8" y="424"/>
                        </a:lnTo>
                        <a:lnTo>
                          <a:pt x="8" y="422"/>
                        </a:lnTo>
                        <a:lnTo>
                          <a:pt x="8" y="420"/>
                        </a:lnTo>
                        <a:lnTo>
                          <a:pt x="10" y="420"/>
                        </a:lnTo>
                        <a:lnTo>
                          <a:pt x="10" y="418"/>
                        </a:lnTo>
                        <a:lnTo>
                          <a:pt x="8" y="418"/>
                        </a:lnTo>
                        <a:lnTo>
                          <a:pt x="10" y="418"/>
                        </a:lnTo>
                        <a:lnTo>
                          <a:pt x="10" y="416"/>
                        </a:lnTo>
                        <a:lnTo>
                          <a:pt x="8" y="414"/>
                        </a:lnTo>
                        <a:lnTo>
                          <a:pt x="8" y="412"/>
                        </a:lnTo>
                        <a:lnTo>
                          <a:pt x="6" y="412"/>
                        </a:lnTo>
                        <a:lnTo>
                          <a:pt x="6" y="410"/>
                        </a:lnTo>
                        <a:lnTo>
                          <a:pt x="6" y="409"/>
                        </a:lnTo>
                        <a:lnTo>
                          <a:pt x="4" y="409"/>
                        </a:lnTo>
                        <a:lnTo>
                          <a:pt x="4" y="407"/>
                        </a:lnTo>
                        <a:lnTo>
                          <a:pt x="2" y="407"/>
                        </a:lnTo>
                        <a:lnTo>
                          <a:pt x="2" y="405"/>
                        </a:lnTo>
                        <a:lnTo>
                          <a:pt x="2" y="403"/>
                        </a:lnTo>
                        <a:lnTo>
                          <a:pt x="0" y="403"/>
                        </a:lnTo>
                        <a:lnTo>
                          <a:pt x="0" y="401"/>
                        </a:lnTo>
                        <a:lnTo>
                          <a:pt x="2" y="401"/>
                        </a:lnTo>
                        <a:lnTo>
                          <a:pt x="2" y="399"/>
                        </a:lnTo>
                        <a:lnTo>
                          <a:pt x="2" y="397"/>
                        </a:lnTo>
                        <a:lnTo>
                          <a:pt x="4" y="397"/>
                        </a:lnTo>
                        <a:lnTo>
                          <a:pt x="4" y="395"/>
                        </a:lnTo>
                        <a:lnTo>
                          <a:pt x="4" y="393"/>
                        </a:lnTo>
                        <a:lnTo>
                          <a:pt x="6" y="393"/>
                        </a:lnTo>
                        <a:lnTo>
                          <a:pt x="6" y="391"/>
                        </a:lnTo>
                        <a:lnTo>
                          <a:pt x="6" y="389"/>
                        </a:lnTo>
                        <a:lnTo>
                          <a:pt x="8" y="389"/>
                        </a:lnTo>
                        <a:lnTo>
                          <a:pt x="8" y="387"/>
                        </a:lnTo>
                        <a:lnTo>
                          <a:pt x="8" y="385"/>
                        </a:lnTo>
                        <a:lnTo>
                          <a:pt x="10" y="385"/>
                        </a:lnTo>
                        <a:lnTo>
                          <a:pt x="10" y="384"/>
                        </a:lnTo>
                        <a:lnTo>
                          <a:pt x="10" y="382"/>
                        </a:lnTo>
                        <a:lnTo>
                          <a:pt x="10" y="380"/>
                        </a:lnTo>
                        <a:lnTo>
                          <a:pt x="10" y="378"/>
                        </a:lnTo>
                        <a:lnTo>
                          <a:pt x="8" y="378"/>
                        </a:lnTo>
                        <a:lnTo>
                          <a:pt x="8" y="376"/>
                        </a:lnTo>
                        <a:lnTo>
                          <a:pt x="8" y="374"/>
                        </a:lnTo>
                        <a:lnTo>
                          <a:pt x="8" y="372"/>
                        </a:lnTo>
                        <a:lnTo>
                          <a:pt x="8" y="370"/>
                        </a:lnTo>
                        <a:lnTo>
                          <a:pt x="10" y="370"/>
                        </a:lnTo>
                        <a:lnTo>
                          <a:pt x="10" y="368"/>
                        </a:lnTo>
                        <a:lnTo>
                          <a:pt x="10" y="366"/>
                        </a:lnTo>
                        <a:lnTo>
                          <a:pt x="12" y="366"/>
                        </a:lnTo>
                        <a:lnTo>
                          <a:pt x="12" y="364"/>
                        </a:lnTo>
                        <a:lnTo>
                          <a:pt x="12" y="362"/>
                        </a:lnTo>
                        <a:lnTo>
                          <a:pt x="12" y="361"/>
                        </a:lnTo>
                        <a:lnTo>
                          <a:pt x="14" y="361"/>
                        </a:lnTo>
                        <a:lnTo>
                          <a:pt x="14" y="359"/>
                        </a:lnTo>
                        <a:lnTo>
                          <a:pt x="14" y="357"/>
                        </a:lnTo>
                        <a:lnTo>
                          <a:pt x="14" y="355"/>
                        </a:lnTo>
                        <a:lnTo>
                          <a:pt x="15" y="355"/>
                        </a:lnTo>
                        <a:lnTo>
                          <a:pt x="15" y="353"/>
                        </a:lnTo>
                        <a:lnTo>
                          <a:pt x="17" y="351"/>
                        </a:lnTo>
                        <a:lnTo>
                          <a:pt x="15" y="351"/>
                        </a:lnTo>
                        <a:lnTo>
                          <a:pt x="17" y="3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65" name="Freeform 4870">
                    <a:extLst>
                      <a:ext uri="{FF2B5EF4-FFF2-40B4-BE49-F238E27FC236}">
                        <a16:creationId xmlns:a16="http://schemas.microsoft.com/office/drawing/2014/main" id="{D7EE3B89-C52E-01F2-53E0-7AFAAF77E3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2" y="1651"/>
                    <a:ext cx="785" cy="285"/>
                  </a:xfrm>
                  <a:custGeom>
                    <a:avLst/>
                    <a:gdLst>
                      <a:gd name="T0" fmla="*/ 65 w 785"/>
                      <a:gd name="T1" fmla="*/ 121 h 285"/>
                      <a:gd name="T2" fmla="*/ 77 w 785"/>
                      <a:gd name="T3" fmla="*/ 94 h 285"/>
                      <a:gd name="T4" fmla="*/ 90 w 785"/>
                      <a:gd name="T5" fmla="*/ 68 h 285"/>
                      <a:gd name="T6" fmla="*/ 102 w 785"/>
                      <a:gd name="T7" fmla="*/ 37 h 285"/>
                      <a:gd name="T8" fmla="*/ 125 w 785"/>
                      <a:gd name="T9" fmla="*/ 27 h 285"/>
                      <a:gd name="T10" fmla="*/ 152 w 785"/>
                      <a:gd name="T11" fmla="*/ 12 h 285"/>
                      <a:gd name="T12" fmla="*/ 179 w 785"/>
                      <a:gd name="T13" fmla="*/ 20 h 285"/>
                      <a:gd name="T14" fmla="*/ 206 w 785"/>
                      <a:gd name="T15" fmla="*/ 22 h 285"/>
                      <a:gd name="T16" fmla="*/ 229 w 785"/>
                      <a:gd name="T17" fmla="*/ 20 h 285"/>
                      <a:gd name="T18" fmla="*/ 242 w 785"/>
                      <a:gd name="T19" fmla="*/ 23 h 285"/>
                      <a:gd name="T20" fmla="*/ 269 w 785"/>
                      <a:gd name="T21" fmla="*/ 23 h 285"/>
                      <a:gd name="T22" fmla="*/ 300 w 785"/>
                      <a:gd name="T23" fmla="*/ 25 h 285"/>
                      <a:gd name="T24" fmla="*/ 328 w 785"/>
                      <a:gd name="T25" fmla="*/ 22 h 285"/>
                      <a:gd name="T26" fmla="*/ 353 w 785"/>
                      <a:gd name="T27" fmla="*/ 33 h 285"/>
                      <a:gd name="T28" fmla="*/ 378 w 785"/>
                      <a:gd name="T29" fmla="*/ 25 h 285"/>
                      <a:gd name="T30" fmla="*/ 394 w 785"/>
                      <a:gd name="T31" fmla="*/ 10 h 285"/>
                      <a:gd name="T32" fmla="*/ 409 w 785"/>
                      <a:gd name="T33" fmla="*/ 8 h 285"/>
                      <a:gd name="T34" fmla="*/ 434 w 785"/>
                      <a:gd name="T35" fmla="*/ 4 h 285"/>
                      <a:gd name="T36" fmla="*/ 463 w 785"/>
                      <a:gd name="T37" fmla="*/ 10 h 285"/>
                      <a:gd name="T38" fmla="*/ 488 w 785"/>
                      <a:gd name="T39" fmla="*/ 14 h 285"/>
                      <a:gd name="T40" fmla="*/ 505 w 785"/>
                      <a:gd name="T41" fmla="*/ 25 h 285"/>
                      <a:gd name="T42" fmla="*/ 526 w 785"/>
                      <a:gd name="T43" fmla="*/ 31 h 285"/>
                      <a:gd name="T44" fmla="*/ 551 w 785"/>
                      <a:gd name="T45" fmla="*/ 45 h 285"/>
                      <a:gd name="T46" fmla="*/ 578 w 785"/>
                      <a:gd name="T47" fmla="*/ 31 h 285"/>
                      <a:gd name="T48" fmla="*/ 616 w 785"/>
                      <a:gd name="T49" fmla="*/ 54 h 285"/>
                      <a:gd name="T50" fmla="*/ 785 w 785"/>
                      <a:gd name="T51" fmla="*/ 265 h 285"/>
                      <a:gd name="T52" fmla="*/ 745 w 785"/>
                      <a:gd name="T53" fmla="*/ 281 h 285"/>
                      <a:gd name="T54" fmla="*/ 705 w 785"/>
                      <a:gd name="T55" fmla="*/ 281 h 285"/>
                      <a:gd name="T56" fmla="*/ 674 w 785"/>
                      <a:gd name="T57" fmla="*/ 285 h 285"/>
                      <a:gd name="T58" fmla="*/ 655 w 785"/>
                      <a:gd name="T59" fmla="*/ 265 h 285"/>
                      <a:gd name="T60" fmla="*/ 632 w 785"/>
                      <a:gd name="T61" fmla="*/ 252 h 285"/>
                      <a:gd name="T62" fmla="*/ 615 w 785"/>
                      <a:gd name="T63" fmla="*/ 242 h 285"/>
                      <a:gd name="T64" fmla="*/ 597 w 785"/>
                      <a:gd name="T65" fmla="*/ 221 h 285"/>
                      <a:gd name="T66" fmla="*/ 580 w 785"/>
                      <a:gd name="T67" fmla="*/ 217 h 285"/>
                      <a:gd name="T68" fmla="*/ 555 w 785"/>
                      <a:gd name="T69" fmla="*/ 219 h 285"/>
                      <a:gd name="T70" fmla="*/ 530 w 785"/>
                      <a:gd name="T71" fmla="*/ 214 h 285"/>
                      <a:gd name="T72" fmla="*/ 503 w 785"/>
                      <a:gd name="T73" fmla="*/ 225 h 285"/>
                      <a:gd name="T74" fmla="*/ 478 w 785"/>
                      <a:gd name="T75" fmla="*/ 231 h 285"/>
                      <a:gd name="T76" fmla="*/ 451 w 785"/>
                      <a:gd name="T77" fmla="*/ 235 h 285"/>
                      <a:gd name="T78" fmla="*/ 424 w 785"/>
                      <a:gd name="T79" fmla="*/ 233 h 285"/>
                      <a:gd name="T80" fmla="*/ 403 w 785"/>
                      <a:gd name="T81" fmla="*/ 233 h 285"/>
                      <a:gd name="T82" fmla="*/ 380 w 785"/>
                      <a:gd name="T83" fmla="*/ 235 h 285"/>
                      <a:gd name="T84" fmla="*/ 355 w 785"/>
                      <a:gd name="T85" fmla="*/ 227 h 285"/>
                      <a:gd name="T86" fmla="*/ 330 w 785"/>
                      <a:gd name="T87" fmla="*/ 225 h 285"/>
                      <a:gd name="T88" fmla="*/ 305 w 785"/>
                      <a:gd name="T89" fmla="*/ 217 h 285"/>
                      <a:gd name="T90" fmla="*/ 286 w 785"/>
                      <a:gd name="T91" fmla="*/ 223 h 285"/>
                      <a:gd name="T92" fmla="*/ 265 w 785"/>
                      <a:gd name="T93" fmla="*/ 235 h 285"/>
                      <a:gd name="T94" fmla="*/ 250 w 785"/>
                      <a:gd name="T95" fmla="*/ 233 h 285"/>
                      <a:gd name="T96" fmla="*/ 232 w 785"/>
                      <a:gd name="T97" fmla="*/ 242 h 285"/>
                      <a:gd name="T98" fmla="*/ 217 w 785"/>
                      <a:gd name="T99" fmla="*/ 240 h 285"/>
                      <a:gd name="T100" fmla="*/ 202 w 785"/>
                      <a:gd name="T101" fmla="*/ 240 h 285"/>
                      <a:gd name="T102" fmla="*/ 179 w 785"/>
                      <a:gd name="T103" fmla="*/ 242 h 285"/>
                      <a:gd name="T104" fmla="*/ 154 w 785"/>
                      <a:gd name="T105" fmla="*/ 246 h 285"/>
                      <a:gd name="T106" fmla="*/ 123 w 785"/>
                      <a:gd name="T107" fmla="*/ 252 h 285"/>
                      <a:gd name="T108" fmla="*/ 98 w 785"/>
                      <a:gd name="T109" fmla="*/ 260 h 285"/>
                      <a:gd name="T110" fmla="*/ 71 w 785"/>
                      <a:gd name="T111" fmla="*/ 271 h 285"/>
                      <a:gd name="T112" fmla="*/ 44 w 785"/>
                      <a:gd name="T113" fmla="*/ 271 h 285"/>
                      <a:gd name="T114" fmla="*/ 21 w 785"/>
                      <a:gd name="T115" fmla="*/ 254 h 285"/>
                      <a:gd name="T116" fmla="*/ 10 w 785"/>
                      <a:gd name="T117" fmla="*/ 240 h 285"/>
                      <a:gd name="T118" fmla="*/ 4 w 785"/>
                      <a:gd name="T119" fmla="*/ 214 h 285"/>
                      <a:gd name="T120" fmla="*/ 19 w 785"/>
                      <a:gd name="T121" fmla="*/ 190 h 285"/>
                      <a:gd name="T122" fmla="*/ 39 w 785"/>
                      <a:gd name="T123" fmla="*/ 173 h 285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785" h="285">
                        <a:moveTo>
                          <a:pt x="60" y="160"/>
                        </a:moveTo>
                        <a:lnTo>
                          <a:pt x="62" y="158"/>
                        </a:lnTo>
                        <a:lnTo>
                          <a:pt x="62" y="156"/>
                        </a:lnTo>
                        <a:lnTo>
                          <a:pt x="64" y="156"/>
                        </a:lnTo>
                        <a:lnTo>
                          <a:pt x="64" y="154"/>
                        </a:lnTo>
                        <a:lnTo>
                          <a:pt x="64" y="152"/>
                        </a:lnTo>
                        <a:lnTo>
                          <a:pt x="64" y="150"/>
                        </a:lnTo>
                        <a:lnTo>
                          <a:pt x="64" y="148"/>
                        </a:lnTo>
                        <a:lnTo>
                          <a:pt x="64" y="146"/>
                        </a:lnTo>
                        <a:lnTo>
                          <a:pt x="64" y="144"/>
                        </a:lnTo>
                        <a:lnTo>
                          <a:pt x="64" y="142"/>
                        </a:lnTo>
                        <a:lnTo>
                          <a:pt x="65" y="139"/>
                        </a:lnTo>
                        <a:lnTo>
                          <a:pt x="65" y="137"/>
                        </a:lnTo>
                        <a:lnTo>
                          <a:pt x="65" y="135"/>
                        </a:lnTo>
                        <a:lnTo>
                          <a:pt x="64" y="133"/>
                        </a:lnTo>
                        <a:lnTo>
                          <a:pt x="64" y="131"/>
                        </a:lnTo>
                        <a:lnTo>
                          <a:pt x="64" y="129"/>
                        </a:lnTo>
                        <a:lnTo>
                          <a:pt x="64" y="127"/>
                        </a:lnTo>
                        <a:lnTo>
                          <a:pt x="64" y="125"/>
                        </a:lnTo>
                        <a:lnTo>
                          <a:pt x="65" y="123"/>
                        </a:lnTo>
                        <a:lnTo>
                          <a:pt x="65" y="121"/>
                        </a:lnTo>
                        <a:lnTo>
                          <a:pt x="65" y="119"/>
                        </a:lnTo>
                        <a:lnTo>
                          <a:pt x="65" y="118"/>
                        </a:lnTo>
                        <a:lnTo>
                          <a:pt x="65" y="116"/>
                        </a:lnTo>
                        <a:lnTo>
                          <a:pt x="67" y="114"/>
                        </a:lnTo>
                        <a:lnTo>
                          <a:pt x="67" y="112"/>
                        </a:lnTo>
                        <a:lnTo>
                          <a:pt x="67" y="110"/>
                        </a:lnTo>
                        <a:lnTo>
                          <a:pt x="67" y="108"/>
                        </a:lnTo>
                        <a:lnTo>
                          <a:pt x="67" y="106"/>
                        </a:lnTo>
                        <a:lnTo>
                          <a:pt x="69" y="106"/>
                        </a:lnTo>
                        <a:lnTo>
                          <a:pt x="69" y="104"/>
                        </a:lnTo>
                        <a:lnTo>
                          <a:pt x="71" y="104"/>
                        </a:lnTo>
                        <a:lnTo>
                          <a:pt x="71" y="102"/>
                        </a:lnTo>
                        <a:lnTo>
                          <a:pt x="71" y="100"/>
                        </a:lnTo>
                        <a:lnTo>
                          <a:pt x="69" y="100"/>
                        </a:lnTo>
                        <a:lnTo>
                          <a:pt x="69" y="98"/>
                        </a:lnTo>
                        <a:lnTo>
                          <a:pt x="71" y="98"/>
                        </a:lnTo>
                        <a:lnTo>
                          <a:pt x="71" y="96"/>
                        </a:lnTo>
                        <a:lnTo>
                          <a:pt x="73" y="96"/>
                        </a:lnTo>
                        <a:lnTo>
                          <a:pt x="75" y="96"/>
                        </a:lnTo>
                        <a:lnTo>
                          <a:pt x="77" y="96"/>
                        </a:lnTo>
                        <a:lnTo>
                          <a:pt x="77" y="94"/>
                        </a:lnTo>
                        <a:lnTo>
                          <a:pt x="79" y="94"/>
                        </a:lnTo>
                        <a:lnTo>
                          <a:pt x="79" y="93"/>
                        </a:lnTo>
                        <a:lnTo>
                          <a:pt x="81" y="93"/>
                        </a:lnTo>
                        <a:lnTo>
                          <a:pt x="83" y="93"/>
                        </a:lnTo>
                        <a:lnTo>
                          <a:pt x="83" y="91"/>
                        </a:lnTo>
                        <a:lnTo>
                          <a:pt x="83" y="89"/>
                        </a:lnTo>
                        <a:lnTo>
                          <a:pt x="85" y="89"/>
                        </a:lnTo>
                        <a:lnTo>
                          <a:pt x="85" y="87"/>
                        </a:lnTo>
                        <a:lnTo>
                          <a:pt x="85" y="85"/>
                        </a:lnTo>
                        <a:lnTo>
                          <a:pt x="87" y="85"/>
                        </a:lnTo>
                        <a:lnTo>
                          <a:pt x="87" y="83"/>
                        </a:lnTo>
                        <a:lnTo>
                          <a:pt x="87" y="81"/>
                        </a:lnTo>
                        <a:lnTo>
                          <a:pt x="87" y="79"/>
                        </a:lnTo>
                        <a:lnTo>
                          <a:pt x="87" y="77"/>
                        </a:lnTo>
                        <a:lnTo>
                          <a:pt x="87" y="75"/>
                        </a:lnTo>
                        <a:lnTo>
                          <a:pt x="89" y="75"/>
                        </a:lnTo>
                        <a:lnTo>
                          <a:pt x="89" y="73"/>
                        </a:lnTo>
                        <a:lnTo>
                          <a:pt x="89" y="71"/>
                        </a:lnTo>
                        <a:lnTo>
                          <a:pt x="90" y="71"/>
                        </a:lnTo>
                        <a:lnTo>
                          <a:pt x="90" y="70"/>
                        </a:lnTo>
                        <a:lnTo>
                          <a:pt x="90" y="68"/>
                        </a:lnTo>
                        <a:lnTo>
                          <a:pt x="90" y="66"/>
                        </a:lnTo>
                        <a:lnTo>
                          <a:pt x="92" y="66"/>
                        </a:lnTo>
                        <a:lnTo>
                          <a:pt x="92" y="64"/>
                        </a:lnTo>
                        <a:lnTo>
                          <a:pt x="92" y="62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6" y="58"/>
                        </a:lnTo>
                        <a:lnTo>
                          <a:pt x="96" y="56"/>
                        </a:lnTo>
                        <a:lnTo>
                          <a:pt x="96" y="54"/>
                        </a:lnTo>
                        <a:lnTo>
                          <a:pt x="96" y="52"/>
                        </a:lnTo>
                        <a:lnTo>
                          <a:pt x="98" y="52"/>
                        </a:lnTo>
                        <a:lnTo>
                          <a:pt x="98" y="50"/>
                        </a:lnTo>
                        <a:lnTo>
                          <a:pt x="98" y="48"/>
                        </a:lnTo>
                        <a:lnTo>
                          <a:pt x="100" y="46"/>
                        </a:lnTo>
                        <a:lnTo>
                          <a:pt x="100" y="45"/>
                        </a:lnTo>
                        <a:lnTo>
                          <a:pt x="100" y="43"/>
                        </a:lnTo>
                        <a:lnTo>
                          <a:pt x="102" y="43"/>
                        </a:lnTo>
                        <a:lnTo>
                          <a:pt x="102" y="41"/>
                        </a:lnTo>
                        <a:lnTo>
                          <a:pt x="102" y="39"/>
                        </a:lnTo>
                        <a:lnTo>
                          <a:pt x="102" y="37"/>
                        </a:lnTo>
                        <a:lnTo>
                          <a:pt x="104" y="37"/>
                        </a:lnTo>
                        <a:lnTo>
                          <a:pt x="104" y="35"/>
                        </a:lnTo>
                        <a:lnTo>
                          <a:pt x="106" y="35"/>
                        </a:lnTo>
                        <a:lnTo>
                          <a:pt x="106" y="33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8" y="29"/>
                        </a:lnTo>
                        <a:lnTo>
                          <a:pt x="108" y="27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3" y="27"/>
                        </a:lnTo>
                        <a:lnTo>
                          <a:pt x="115" y="27"/>
                        </a:lnTo>
                        <a:lnTo>
                          <a:pt x="117" y="27"/>
                        </a:lnTo>
                        <a:lnTo>
                          <a:pt x="119" y="27"/>
                        </a:lnTo>
                        <a:lnTo>
                          <a:pt x="121" y="27"/>
                        </a:lnTo>
                        <a:lnTo>
                          <a:pt x="123" y="27"/>
                        </a:lnTo>
                        <a:lnTo>
                          <a:pt x="123" y="25"/>
                        </a:lnTo>
                        <a:lnTo>
                          <a:pt x="125" y="25"/>
                        </a:lnTo>
                        <a:lnTo>
                          <a:pt x="125" y="27"/>
                        </a:lnTo>
                        <a:lnTo>
                          <a:pt x="127" y="27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5"/>
                        </a:lnTo>
                        <a:lnTo>
                          <a:pt x="133" y="25"/>
                        </a:lnTo>
                        <a:lnTo>
                          <a:pt x="135" y="25"/>
                        </a:lnTo>
                        <a:lnTo>
                          <a:pt x="137" y="25"/>
                        </a:lnTo>
                        <a:lnTo>
                          <a:pt x="138" y="25"/>
                        </a:lnTo>
                        <a:lnTo>
                          <a:pt x="138" y="23"/>
                        </a:lnTo>
                        <a:lnTo>
                          <a:pt x="140" y="23"/>
                        </a:lnTo>
                        <a:lnTo>
                          <a:pt x="142" y="23"/>
                        </a:lnTo>
                        <a:lnTo>
                          <a:pt x="142" y="22"/>
                        </a:lnTo>
                        <a:lnTo>
                          <a:pt x="142" y="20"/>
                        </a:lnTo>
                        <a:lnTo>
                          <a:pt x="142" y="18"/>
                        </a:lnTo>
                        <a:lnTo>
                          <a:pt x="142" y="16"/>
                        </a:lnTo>
                        <a:lnTo>
                          <a:pt x="142" y="14"/>
                        </a:lnTo>
                        <a:lnTo>
                          <a:pt x="144" y="14"/>
                        </a:lnTo>
                        <a:lnTo>
                          <a:pt x="146" y="16"/>
                        </a:lnTo>
                        <a:lnTo>
                          <a:pt x="148" y="14"/>
                        </a:lnTo>
                        <a:lnTo>
                          <a:pt x="150" y="14"/>
                        </a:lnTo>
                        <a:lnTo>
                          <a:pt x="152" y="12"/>
                        </a:lnTo>
                        <a:lnTo>
                          <a:pt x="154" y="12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60" y="12"/>
                        </a:lnTo>
                        <a:lnTo>
                          <a:pt x="161" y="12"/>
                        </a:lnTo>
                        <a:lnTo>
                          <a:pt x="161" y="10"/>
                        </a:lnTo>
                        <a:lnTo>
                          <a:pt x="163" y="8"/>
                        </a:lnTo>
                        <a:lnTo>
                          <a:pt x="165" y="8"/>
                        </a:lnTo>
                        <a:lnTo>
                          <a:pt x="165" y="10"/>
                        </a:lnTo>
                        <a:lnTo>
                          <a:pt x="165" y="12"/>
                        </a:lnTo>
                        <a:lnTo>
                          <a:pt x="165" y="14"/>
                        </a:lnTo>
                        <a:lnTo>
                          <a:pt x="167" y="14"/>
                        </a:lnTo>
                        <a:lnTo>
                          <a:pt x="169" y="14"/>
                        </a:lnTo>
                        <a:lnTo>
                          <a:pt x="171" y="16"/>
                        </a:lnTo>
                        <a:lnTo>
                          <a:pt x="171" y="18"/>
                        </a:lnTo>
                        <a:lnTo>
                          <a:pt x="171" y="20"/>
                        </a:lnTo>
                        <a:lnTo>
                          <a:pt x="173" y="22"/>
                        </a:lnTo>
                        <a:lnTo>
                          <a:pt x="175" y="22"/>
                        </a:lnTo>
                        <a:lnTo>
                          <a:pt x="177" y="22"/>
                        </a:lnTo>
                        <a:lnTo>
                          <a:pt x="177" y="20"/>
                        </a:lnTo>
                        <a:lnTo>
                          <a:pt x="179" y="20"/>
                        </a:lnTo>
                        <a:lnTo>
                          <a:pt x="181" y="20"/>
                        </a:lnTo>
                        <a:lnTo>
                          <a:pt x="183" y="20"/>
                        </a:lnTo>
                        <a:lnTo>
                          <a:pt x="183" y="22"/>
                        </a:lnTo>
                        <a:lnTo>
                          <a:pt x="184" y="22"/>
                        </a:lnTo>
                        <a:lnTo>
                          <a:pt x="186" y="22"/>
                        </a:lnTo>
                        <a:lnTo>
                          <a:pt x="186" y="20"/>
                        </a:lnTo>
                        <a:lnTo>
                          <a:pt x="188" y="20"/>
                        </a:lnTo>
                        <a:lnTo>
                          <a:pt x="188" y="18"/>
                        </a:lnTo>
                        <a:lnTo>
                          <a:pt x="190" y="16"/>
                        </a:lnTo>
                        <a:lnTo>
                          <a:pt x="192" y="16"/>
                        </a:lnTo>
                        <a:lnTo>
                          <a:pt x="194" y="16"/>
                        </a:lnTo>
                        <a:lnTo>
                          <a:pt x="196" y="16"/>
                        </a:lnTo>
                        <a:lnTo>
                          <a:pt x="196" y="18"/>
                        </a:lnTo>
                        <a:lnTo>
                          <a:pt x="198" y="18"/>
                        </a:lnTo>
                        <a:lnTo>
                          <a:pt x="200" y="18"/>
                        </a:lnTo>
                        <a:lnTo>
                          <a:pt x="202" y="18"/>
                        </a:lnTo>
                        <a:lnTo>
                          <a:pt x="204" y="16"/>
                        </a:lnTo>
                        <a:lnTo>
                          <a:pt x="206" y="16"/>
                        </a:lnTo>
                        <a:lnTo>
                          <a:pt x="206" y="18"/>
                        </a:lnTo>
                        <a:lnTo>
                          <a:pt x="206" y="20"/>
                        </a:lnTo>
                        <a:lnTo>
                          <a:pt x="206" y="22"/>
                        </a:lnTo>
                        <a:lnTo>
                          <a:pt x="204" y="22"/>
                        </a:lnTo>
                        <a:lnTo>
                          <a:pt x="204" y="23"/>
                        </a:lnTo>
                        <a:lnTo>
                          <a:pt x="206" y="23"/>
                        </a:lnTo>
                        <a:lnTo>
                          <a:pt x="206" y="25"/>
                        </a:lnTo>
                        <a:lnTo>
                          <a:pt x="208" y="25"/>
                        </a:lnTo>
                        <a:lnTo>
                          <a:pt x="208" y="23"/>
                        </a:lnTo>
                        <a:lnTo>
                          <a:pt x="209" y="23"/>
                        </a:lnTo>
                        <a:lnTo>
                          <a:pt x="211" y="23"/>
                        </a:lnTo>
                        <a:lnTo>
                          <a:pt x="211" y="22"/>
                        </a:lnTo>
                        <a:lnTo>
                          <a:pt x="213" y="22"/>
                        </a:lnTo>
                        <a:lnTo>
                          <a:pt x="215" y="22"/>
                        </a:lnTo>
                        <a:lnTo>
                          <a:pt x="217" y="22"/>
                        </a:lnTo>
                        <a:lnTo>
                          <a:pt x="219" y="22"/>
                        </a:lnTo>
                        <a:lnTo>
                          <a:pt x="219" y="20"/>
                        </a:lnTo>
                        <a:lnTo>
                          <a:pt x="221" y="20"/>
                        </a:lnTo>
                        <a:lnTo>
                          <a:pt x="223" y="22"/>
                        </a:lnTo>
                        <a:lnTo>
                          <a:pt x="225" y="23"/>
                        </a:lnTo>
                        <a:lnTo>
                          <a:pt x="227" y="23"/>
                        </a:lnTo>
                        <a:lnTo>
                          <a:pt x="227" y="22"/>
                        </a:lnTo>
                        <a:lnTo>
                          <a:pt x="229" y="22"/>
                        </a:lnTo>
                        <a:lnTo>
                          <a:pt x="229" y="20"/>
                        </a:lnTo>
                        <a:lnTo>
                          <a:pt x="231" y="20"/>
                        </a:lnTo>
                        <a:lnTo>
                          <a:pt x="231" y="22"/>
                        </a:lnTo>
                        <a:lnTo>
                          <a:pt x="231" y="23"/>
                        </a:lnTo>
                        <a:lnTo>
                          <a:pt x="232" y="23"/>
                        </a:lnTo>
                        <a:lnTo>
                          <a:pt x="232" y="25"/>
                        </a:lnTo>
                        <a:lnTo>
                          <a:pt x="234" y="25"/>
                        </a:lnTo>
                        <a:lnTo>
                          <a:pt x="236" y="25"/>
                        </a:lnTo>
                        <a:lnTo>
                          <a:pt x="236" y="23"/>
                        </a:lnTo>
                        <a:lnTo>
                          <a:pt x="238" y="22"/>
                        </a:lnTo>
                        <a:lnTo>
                          <a:pt x="236" y="22"/>
                        </a:lnTo>
                        <a:lnTo>
                          <a:pt x="236" y="20"/>
                        </a:lnTo>
                        <a:lnTo>
                          <a:pt x="238" y="18"/>
                        </a:lnTo>
                        <a:lnTo>
                          <a:pt x="240" y="18"/>
                        </a:lnTo>
                        <a:lnTo>
                          <a:pt x="240" y="20"/>
                        </a:lnTo>
                        <a:lnTo>
                          <a:pt x="240" y="22"/>
                        </a:lnTo>
                        <a:lnTo>
                          <a:pt x="240" y="23"/>
                        </a:lnTo>
                        <a:lnTo>
                          <a:pt x="240" y="25"/>
                        </a:lnTo>
                        <a:lnTo>
                          <a:pt x="240" y="27"/>
                        </a:lnTo>
                        <a:lnTo>
                          <a:pt x="242" y="27"/>
                        </a:lnTo>
                        <a:lnTo>
                          <a:pt x="242" y="25"/>
                        </a:lnTo>
                        <a:lnTo>
                          <a:pt x="242" y="23"/>
                        </a:lnTo>
                        <a:lnTo>
                          <a:pt x="242" y="22"/>
                        </a:lnTo>
                        <a:lnTo>
                          <a:pt x="244" y="22"/>
                        </a:lnTo>
                        <a:lnTo>
                          <a:pt x="246" y="23"/>
                        </a:lnTo>
                        <a:lnTo>
                          <a:pt x="246" y="22"/>
                        </a:lnTo>
                        <a:lnTo>
                          <a:pt x="248" y="22"/>
                        </a:lnTo>
                        <a:lnTo>
                          <a:pt x="248" y="20"/>
                        </a:lnTo>
                        <a:lnTo>
                          <a:pt x="250" y="20"/>
                        </a:lnTo>
                        <a:lnTo>
                          <a:pt x="252" y="20"/>
                        </a:lnTo>
                        <a:lnTo>
                          <a:pt x="254" y="20"/>
                        </a:lnTo>
                        <a:lnTo>
                          <a:pt x="256" y="20"/>
                        </a:lnTo>
                        <a:lnTo>
                          <a:pt x="257" y="20"/>
                        </a:lnTo>
                        <a:lnTo>
                          <a:pt x="259" y="20"/>
                        </a:lnTo>
                        <a:lnTo>
                          <a:pt x="259" y="22"/>
                        </a:lnTo>
                        <a:lnTo>
                          <a:pt x="259" y="23"/>
                        </a:lnTo>
                        <a:lnTo>
                          <a:pt x="261" y="23"/>
                        </a:lnTo>
                        <a:lnTo>
                          <a:pt x="261" y="25"/>
                        </a:lnTo>
                        <a:lnTo>
                          <a:pt x="263" y="25"/>
                        </a:lnTo>
                        <a:lnTo>
                          <a:pt x="265" y="25"/>
                        </a:lnTo>
                        <a:lnTo>
                          <a:pt x="265" y="23"/>
                        </a:lnTo>
                        <a:lnTo>
                          <a:pt x="267" y="23"/>
                        </a:lnTo>
                        <a:lnTo>
                          <a:pt x="269" y="23"/>
                        </a:lnTo>
                        <a:lnTo>
                          <a:pt x="271" y="23"/>
                        </a:lnTo>
                        <a:lnTo>
                          <a:pt x="271" y="25"/>
                        </a:lnTo>
                        <a:lnTo>
                          <a:pt x="273" y="25"/>
                        </a:lnTo>
                        <a:lnTo>
                          <a:pt x="275" y="23"/>
                        </a:lnTo>
                        <a:lnTo>
                          <a:pt x="277" y="23"/>
                        </a:lnTo>
                        <a:lnTo>
                          <a:pt x="279" y="23"/>
                        </a:lnTo>
                        <a:lnTo>
                          <a:pt x="280" y="23"/>
                        </a:lnTo>
                        <a:lnTo>
                          <a:pt x="280" y="22"/>
                        </a:lnTo>
                        <a:lnTo>
                          <a:pt x="282" y="22"/>
                        </a:lnTo>
                        <a:lnTo>
                          <a:pt x="284" y="22"/>
                        </a:lnTo>
                        <a:lnTo>
                          <a:pt x="286" y="22"/>
                        </a:lnTo>
                        <a:lnTo>
                          <a:pt x="288" y="22"/>
                        </a:lnTo>
                        <a:lnTo>
                          <a:pt x="290" y="22"/>
                        </a:lnTo>
                        <a:lnTo>
                          <a:pt x="290" y="20"/>
                        </a:lnTo>
                        <a:lnTo>
                          <a:pt x="292" y="20"/>
                        </a:lnTo>
                        <a:lnTo>
                          <a:pt x="292" y="22"/>
                        </a:lnTo>
                        <a:lnTo>
                          <a:pt x="294" y="23"/>
                        </a:lnTo>
                        <a:lnTo>
                          <a:pt x="296" y="23"/>
                        </a:lnTo>
                        <a:lnTo>
                          <a:pt x="296" y="25"/>
                        </a:lnTo>
                        <a:lnTo>
                          <a:pt x="298" y="25"/>
                        </a:lnTo>
                        <a:lnTo>
                          <a:pt x="300" y="25"/>
                        </a:lnTo>
                        <a:lnTo>
                          <a:pt x="300" y="23"/>
                        </a:lnTo>
                        <a:lnTo>
                          <a:pt x="300" y="22"/>
                        </a:lnTo>
                        <a:lnTo>
                          <a:pt x="302" y="22"/>
                        </a:lnTo>
                        <a:lnTo>
                          <a:pt x="304" y="22"/>
                        </a:lnTo>
                        <a:lnTo>
                          <a:pt x="304" y="23"/>
                        </a:lnTo>
                        <a:lnTo>
                          <a:pt x="305" y="23"/>
                        </a:lnTo>
                        <a:lnTo>
                          <a:pt x="307" y="23"/>
                        </a:lnTo>
                        <a:lnTo>
                          <a:pt x="307" y="22"/>
                        </a:lnTo>
                        <a:lnTo>
                          <a:pt x="309" y="22"/>
                        </a:lnTo>
                        <a:lnTo>
                          <a:pt x="311" y="23"/>
                        </a:lnTo>
                        <a:lnTo>
                          <a:pt x="313" y="23"/>
                        </a:lnTo>
                        <a:lnTo>
                          <a:pt x="315" y="23"/>
                        </a:lnTo>
                        <a:lnTo>
                          <a:pt x="315" y="22"/>
                        </a:lnTo>
                        <a:lnTo>
                          <a:pt x="317" y="22"/>
                        </a:lnTo>
                        <a:lnTo>
                          <a:pt x="319" y="22"/>
                        </a:lnTo>
                        <a:lnTo>
                          <a:pt x="321" y="22"/>
                        </a:lnTo>
                        <a:lnTo>
                          <a:pt x="323" y="22"/>
                        </a:lnTo>
                        <a:lnTo>
                          <a:pt x="325" y="20"/>
                        </a:lnTo>
                        <a:lnTo>
                          <a:pt x="327" y="20"/>
                        </a:lnTo>
                        <a:lnTo>
                          <a:pt x="328" y="20"/>
                        </a:lnTo>
                        <a:lnTo>
                          <a:pt x="328" y="22"/>
                        </a:lnTo>
                        <a:lnTo>
                          <a:pt x="330" y="22"/>
                        </a:lnTo>
                        <a:lnTo>
                          <a:pt x="330" y="23"/>
                        </a:lnTo>
                        <a:lnTo>
                          <a:pt x="330" y="25"/>
                        </a:lnTo>
                        <a:lnTo>
                          <a:pt x="332" y="25"/>
                        </a:lnTo>
                        <a:lnTo>
                          <a:pt x="334" y="25"/>
                        </a:lnTo>
                        <a:lnTo>
                          <a:pt x="334" y="27"/>
                        </a:lnTo>
                        <a:lnTo>
                          <a:pt x="332" y="27"/>
                        </a:lnTo>
                        <a:lnTo>
                          <a:pt x="332" y="29"/>
                        </a:lnTo>
                        <a:lnTo>
                          <a:pt x="332" y="31"/>
                        </a:lnTo>
                        <a:lnTo>
                          <a:pt x="334" y="31"/>
                        </a:lnTo>
                        <a:lnTo>
                          <a:pt x="336" y="31"/>
                        </a:lnTo>
                        <a:lnTo>
                          <a:pt x="338" y="31"/>
                        </a:lnTo>
                        <a:lnTo>
                          <a:pt x="338" y="33"/>
                        </a:lnTo>
                        <a:lnTo>
                          <a:pt x="340" y="33"/>
                        </a:lnTo>
                        <a:lnTo>
                          <a:pt x="342" y="33"/>
                        </a:lnTo>
                        <a:lnTo>
                          <a:pt x="344" y="33"/>
                        </a:lnTo>
                        <a:lnTo>
                          <a:pt x="346" y="33"/>
                        </a:lnTo>
                        <a:lnTo>
                          <a:pt x="348" y="33"/>
                        </a:lnTo>
                        <a:lnTo>
                          <a:pt x="350" y="33"/>
                        </a:lnTo>
                        <a:lnTo>
                          <a:pt x="352" y="33"/>
                        </a:lnTo>
                        <a:lnTo>
                          <a:pt x="353" y="33"/>
                        </a:lnTo>
                        <a:lnTo>
                          <a:pt x="353" y="35"/>
                        </a:lnTo>
                        <a:lnTo>
                          <a:pt x="355" y="35"/>
                        </a:lnTo>
                        <a:lnTo>
                          <a:pt x="357" y="35"/>
                        </a:lnTo>
                        <a:lnTo>
                          <a:pt x="359" y="35"/>
                        </a:lnTo>
                        <a:lnTo>
                          <a:pt x="361" y="33"/>
                        </a:lnTo>
                        <a:lnTo>
                          <a:pt x="363" y="33"/>
                        </a:lnTo>
                        <a:lnTo>
                          <a:pt x="365" y="33"/>
                        </a:lnTo>
                        <a:lnTo>
                          <a:pt x="365" y="31"/>
                        </a:lnTo>
                        <a:lnTo>
                          <a:pt x="365" y="29"/>
                        </a:lnTo>
                        <a:lnTo>
                          <a:pt x="367" y="29"/>
                        </a:lnTo>
                        <a:lnTo>
                          <a:pt x="367" y="27"/>
                        </a:lnTo>
                        <a:lnTo>
                          <a:pt x="367" y="29"/>
                        </a:lnTo>
                        <a:lnTo>
                          <a:pt x="369" y="29"/>
                        </a:lnTo>
                        <a:lnTo>
                          <a:pt x="369" y="27"/>
                        </a:lnTo>
                        <a:lnTo>
                          <a:pt x="369" y="25"/>
                        </a:lnTo>
                        <a:lnTo>
                          <a:pt x="371" y="23"/>
                        </a:lnTo>
                        <a:lnTo>
                          <a:pt x="373" y="23"/>
                        </a:lnTo>
                        <a:lnTo>
                          <a:pt x="375" y="23"/>
                        </a:lnTo>
                        <a:lnTo>
                          <a:pt x="376" y="23"/>
                        </a:lnTo>
                        <a:lnTo>
                          <a:pt x="378" y="23"/>
                        </a:lnTo>
                        <a:lnTo>
                          <a:pt x="378" y="25"/>
                        </a:lnTo>
                        <a:lnTo>
                          <a:pt x="378" y="23"/>
                        </a:lnTo>
                        <a:lnTo>
                          <a:pt x="380" y="23"/>
                        </a:lnTo>
                        <a:lnTo>
                          <a:pt x="380" y="22"/>
                        </a:lnTo>
                        <a:lnTo>
                          <a:pt x="382" y="22"/>
                        </a:lnTo>
                        <a:lnTo>
                          <a:pt x="384" y="22"/>
                        </a:lnTo>
                        <a:lnTo>
                          <a:pt x="384" y="20"/>
                        </a:lnTo>
                        <a:lnTo>
                          <a:pt x="382" y="20"/>
                        </a:lnTo>
                        <a:lnTo>
                          <a:pt x="382" y="18"/>
                        </a:lnTo>
                        <a:lnTo>
                          <a:pt x="382" y="16"/>
                        </a:lnTo>
                        <a:lnTo>
                          <a:pt x="384" y="14"/>
                        </a:lnTo>
                        <a:lnTo>
                          <a:pt x="386" y="14"/>
                        </a:lnTo>
                        <a:lnTo>
                          <a:pt x="386" y="16"/>
                        </a:lnTo>
                        <a:lnTo>
                          <a:pt x="386" y="18"/>
                        </a:lnTo>
                        <a:lnTo>
                          <a:pt x="388" y="18"/>
                        </a:lnTo>
                        <a:lnTo>
                          <a:pt x="388" y="16"/>
                        </a:lnTo>
                        <a:lnTo>
                          <a:pt x="390" y="16"/>
                        </a:lnTo>
                        <a:lnTo>
                          <a:pt x="390" y="14"/>
                        </a:lnTo>
                        <a:lnTo>
                          <a:pt x="390" y="12"/>
                        </a:lnTo>
                        <a:lnTo>
                          <a:pt x="392" y="12"/>
                        </a:lnTo>
                        <a:lnTo>
                          <a:pt x="392" y="10"/>
                        </a:lnTo>
                        <a:lnTo>
                          <a:pt x="394" y="10"/>
                        </a:lnTo>
                        <a:lnTo>
                          <a:pt x="396" y="10"/>
                        </a:lnTo>
                        <a:lnTo>
                          <a:pt x="396" y="12"/>
                        </a:lnTo>
                        <a:lnTo>
                          <a:pt x="398" y="12"/>
                        </a:lnTo>
                        <a:lnTo>
                          <a:pt x="398" y="14"/>
                        </a:lnTo>
                        <a:lnTo>
                          <a:pt x="400" y="14"/>
                        </a:lnTo>
                        <a:lnTo>
                          <a:pt x="401" y="14"/>
                        </a:lnTo>
                        <a:lnTo>
                          <a:pt x="401" y="12"/>
                        </a:lnTo>
                        <a:lnTo>
                          <a:pt x="403" y="12"/>
                        </a:lnTo>
                        <a:lnTo>
                          <a:pt x="401" y="12"/>
                        </a:lnTo>
                        <a:lnTo>
                          <a:pt x="401" y="10"/>
                        </a:lnTo>
                        <a:lnTo>
                          <a:pt x="403" y="10"/>
                        </a:lnTo>
                        <a:lnTo>
                          <a:pt x="403" y="8"/>
                        </a:lnTo>
                        <a:lnTo>
                          <a:pt x="403" y="10"/>
                        </a:lnTo>
                        <a:lnTo>
                          <a:pt x="401" y="10"/>
                        </a:lnTo>
                        <a:lnTo>
                          <a:pt x="401" y="8"/>
                        </a:lnTo>
                        <a:lnTo>
                          <a:pt x="403" y="8"/>
                        </a:lnTo>
                        <a:lnTo>
                          <a:pt x="405" y="8"/>
                        </a:lnTo>
                        <a:lnTo>
                          <a:pt x="405" y="6"/>
                        </a:lnTo>
                        <a:lnTo>
                          <a:pt x="407" y="6"/>
                        </a:lnTo>
                        <a:lnTo>
                          <a:pt x="407" y="8"/>
                        </a:lnTo>
                        <a:lnTo>
                          <a:pt x="409" y="8"/>
                        </a:lnTo>
                        <a:lnTo>
                          <a:pt x="409" y="10"/>
                        </a:lnTo>
                        <a:lnTo>
                          <a:pt x="411" y="10"/>
                        </a:lnTo>
                        <a:lnTo>
                          <a:pt x="411" y="8"/>
                        </a:lnTo>
                        <a:lnTo>
                          <a:pt x="411" y="6"/>
                        </a:lnTo>
                        <a:lnTo>
                          <a:pt x="413" y="6"/>
                        </a:lnTo>
                        <a:lnTo>
                          <a:pt x="415" y="6"/>
                        </a:lnTo>
                        <a:lnTo>
                          <a:pt x="417" y="6"/>
                        </a:lnTo>
                        <a:lnTo>
                          <a:pt x="419" y="6"/>
                        </a:lnTo>
                        <a:lnTo>
                          <a:pt x="421" y="6"/>
                        </a:lnTo>
                        <a:lnTo>
                          <a:pt x="421" y="8"/>
                        </a:lnTo>
                        <a:lnTo>
                          <a:pt x="423" y="8"/>
                        </a:lnTo>
                        <a:lnTo>
                          <a:pt x="423" y="6"/>
                        </a:lnTo>
                        <a:lnTo>
                          <a:pt x="423" y="4"/>
                        </a:lnTo>
                        <a:lnTo>
                          <a:pt x="424" y="4"/>
                        </a:lnTo>
                        <a:lnTo>
                          <a:pt x="424" y="2"/>
                        </a:lnTo>
                        <a:lnTo>
                          <a:pt x="426" y="2"/>
                        </a:lnTo>
                        <a:lnTo>
                          <a:pt x="428" y="2"/>
                        </a:lnTo>
                        <a:lnTo>
                          <a:pt x="430" y="2"/>
                        </a:lnTo>
                        <a:lnTo>
                          <a:pt x="430" y="4"/>
                        </a:lnTo>
                        <a:lnTo>
                          <a:pt x="432" y="4"/>
                        </a:lnTo>
                        <a:lnTo>
                          <a:pt x="434" y="4"/>
                        </a:lnTo>
                        <a:lnTo>
                          <a:pt x="436" y="4"/>
                        </a:lnTo>
                        <a:lnTo>
                          <a:pt x="436" y="2"/>
                        </a:lnTo>
                        <a:lnTo>
                          <a:pt x="438" y="2"/>
                        </a:lnTo>
                        <a:lnTo>
                          <a:pt x="440" y="2"/>
                        </a:lnTo>
                        <a:lnTo>
                          <a:pt x="442" y="2"/>
                        </a:lnTo>
                        <a:lnTo>
                          <a:pt x="444" y="2"/>
                        </a:lnTo>
                        <a:lnTo>
                          <a:pt x="444" y="0"/>
                        </a:lnTo>
                        <a:lnTo>
                          <a:pt x="446" y="0"/>
                        </a:lnTo>
                        <a:lnTo>
                          <a:pt x="448" y="0"/>
                        </a:lnTo>
                        <a:lnTo>
                          <a:pt x="448" y="2"/>
                        </a:lnTo>
                        <a:lnTo>
                          <a:pt x="449" y="4"/>
                        </a:lnTo>
                        <a:lnTo>
                          <a:pt x="451" y="4"/>
                        </a:lnTo>
                        <a:lnTo>
                          <a:pt x="453" y="4"/>
                        </a:lnTo>
                        <a:lnTo>
                          <a:pt x="453" y="6"/>
                        </a:lnTo>
                        <a:lnTo>
                          <a:pt x="455" y="6"/>
                        </a:lnTo>
                        <a:lnTo>
                          <a:pt x="457" y="6"/>
                        </a:lnTo>
                        <a:lnTo>
                          <a:pt x="457" y="8"/>
                        </a:lnTo>
                        <a:lnTo>
                          <a:pt x="459" y="8"/>
                        </a:lnTo>
                        <a:lnTo>
                          <a:pt x="461" y="8"/>
                        </a:lnTo>
                        <a:lnTo>
                          <a:pt x="463" y="8"/>
                        </a:lnTo>
                        <a:lnTo>
                          <a:pt x="463" y="10"/>
                        </a:lnTo>
                        <a:lnTo>
                          <a:pt x="465" y="10"/>
                        </a:lnTo>
                        <a:lnTo>
                          <a:pt x="467" y="10"/>
                        </a:lnTo>
                        <a:lnTo>
                          <a:pt x="469" y="10"/>
                        </a:lnTo>
                        <a:lnTo>
                          <a:pt x="471" y="10"/>
                        </a:lnTo>
                        <a:lnTo>
                          <a:pt x="472" y="10"/>
                        </a:lnTo>
                        <a:lnTo>
                          <a:pt x="472" y="8"/>
                        </a:lnTo>
                        <a:lnTo>
                          <a:pt x="472" y="6"/>
                        </a:lnTo>
                        <a:lnTo>
                          <a:pt x="474" y="6"/>
                        </a:lnTo>
                        <a:lnTo>
                          <a:pt x="476" y="6"/>
                        </a:lnTo>
                        <a:lnTo>
                          <a:pt x="478" y="6"/>
                        </a:lnTo>
                        <a:lnTo>
                          <a:pt x="480" y="6"/>
                        </a:lnTo>
                        <a:lnTo>
                          <a:pt x="482" y="6"/>
                        </a:lnTo>
                        <a:lnTo>
                          <a:pt x="482" y="8"/>
                        </a:lnTo>
                        <a:lnTo>
                          <a:pt x="484" y="8"/>
                        </a:lnTo>
                        <a:lnTo>
                          <a:pt x="484" y="10"/>
                        </a:lnTo>
                        <a:lnTo>
                          <a:pt x="486" y="10"/>
                        </a:lnTo>
                        <a:lnTo>
                          <a:pt x="486" y="12"/>
                        </a:lnTo>
                        <a:lnTo>
                          <a:pt x="486" y="14"/>
                        </a:lnTo>
                        <a:lnTo>
                          <a:pt x="486" y="16"/>
                        </a:lnTo>
                        <a:lnTo>
                          <a:pt x="486" y="14"/>
                        </a:lnTo>
                        <a:lnTo>
                          <a:pt x="488" y="14"/>
                        </a:lnTo>
                        <a:lnTo>
                          <a:pt x="488" y="16"/>
                        </a:lnTo>
                        <a:lnTo>
                          <a:pt x="486" y="16"/>
                        </a:lnTo>
                        <a:lnTo>
                          <a:pt x="488" y="16"/>
                        </a:lnTo>
                        <a:lnTo>
                          <a:pt x="490" y="16"/>
                        </a:lnTo>
                        <a:lnTo>
                          <a:pt x="490" y="18"/>
                        </a:lnTo>
                        <a:lnTo>
                          <a:pt x="492" y="18"/>
                        </a:lnTo>
                        <a:lnTo>
                          <a:pt x="492" y="20"/>
                        </a:lnTo>
                        <a:lnTo>
                          <a:pt x="494" y="20"/>
                        </a:lnTo>
                        <a:lnTo>
                          <a:pt x="494" y="22"/>
                        </a:lnTo>
                        <a:lnTo>
                          <a:pt x="492" y="22"/>
                        </a:lnTo>
                        <a:lnTo>
                          <a:pt x="494" y="22"/>
                        </a:lnTo>
                        <a:lnTo>
                          <a:pt x="494" y="23"/>
                        </a:lnTo>
                        <a:lnTo>
                          <a:pt x="496" y="23"/>
                        </a:lnTo>
                        <a:lnTo>
                          <a:pt x="496" y="25"/>
                        </a:lnTo>
                        <a:lnTo>
                          <a:pt x="497" y="25"/>
                        </a:lnTo>
                        <a:lnTo>
                          <a:pt x="499" y="25"/>
                        </a:lnTo>
                        <a:lnTo>
                          <a:pt x="501" y="25"/>
                        </a:lnTo>
                        <a:lnTo>
                          <a:pt x="503" y="25"/>
                        </a:lnTo>
                        <a:lnTo>
                          <a:pt x="503" y="27"/>
                        </a:lnTo>
                        <a:lnTo>
                          <a:pt x="505" y="27"/>
                        </a:lnTo>
                        <a:lnTo>
                          <a:pt x="505" y="25"/>
                        </a:lnTo>
                        <a:lnTo>
                          <a:pt x="507" y="25"/>
                        </a:lnTo>
                        <a:lnTo>
                          <a:pt x="507" y="23"/>
                        </a:lnTo>
                        <a:lnTo>
                          <a:pt x="509" y="23"/>
                        </a:lnTo>
                        <a:lnTo>
                          <a:pt x="509" y="25"/>
                        </a:lnTo>
                        <a:lnTo>
                          <a:pt x="511" y="25"/>
                        </a:lnTo>
                        <a:lnTo>
                          <a:pt x="513" y="25"/>
                        </a:lnTo>
                        <a:lnTo>
                          <a:pt x="513" y="27"/>
                        </a:lnTo>
                        <a:lnTo>
                          <a:pt x="513" y="25"/>
                        </a:lnTo>
                        <a:lnTo>
                          <a:pt x="515" y="25"/>
                        </a:lnTo>
                        <a:lnTo>
                          <a:pt x="515" y="27"/>
                        </a:lnTo>
                        <a:lnTo>
                          <a:pt x="517" y="27"/>
                        </a:lnTo>
                        <a:lnTo>
                          <a:pt x="515" y="27"/>
                        </a:lnTo>
                        <a:lnTo>
                          <a:pt x="517" y="29"/>
                        </a:lnTo>
                        <a:lnTo>
                          <a:pt x="517" y="31"/>
                        </a:lnTo>
                        <a:lnTo>
                          <a:pt x="519" y="31"/>
                        </a:lnTo>
                        <a:lnTo>
                          <a:pt x="520" y="31"/>
                        </a:lnTo>
                        <a:lnTo>
                          <a:pt x="522" y="31"/>
                        </a:lnTo>
                        <a:lnTo>
                          <a:pt x="522" y="29"/>
                        </a:lnTo>
                        <a:lnTo>
                          <a:pt x="522" y="31"/>
                        </a:lnTo>
                        <a:lnTo>
                          <a:pt x="524" y="31"/>
                        </a:lnTo>
                        <a:lnTo>
                          <a:pt x="526" y="31"/>
                        </a:lnTo>
                        <a:lnTo>
                          <a:pt x="528" y="31"/>
                        </a:lnTo>
                        <a:lnTo>
                          <a:pt x="530" y="31"/>
                        </a:lnTo>
                        <a:lnTo>
                          <a:pt x="530" y="33"/>
                        </a:lnTo>
                        <a:lnTo>
                          <a:pt x="530" y="35"/>
                        </a:lnTo>
                        <a:lnTo>
                          <a:pt x="532" y="35"/>
                        </a:lnTo>
                        <a:lnTo>
                          <a:pt x="534" y="35"/>
                        </a:lnTo>
                        <a:lnTo>
                          <a:pt x="534" y="37"/>
                        </a:lnTo>
                        <a:lnTo>
                          <a:pt x="534" y="39"/>
                        </a:lnTo>
                        <a:lnTo>
                          <a:pt x="536" y="39"/>
                        </a:lnTo>
                        <a:lnTo>
                          <a:pt x="538" y="39"/>
                        </a:lnTo>
                        <a:lnTo>
                          <a:pt x="538" y="41"/>
                        </a:lnTo>
                        <a:lnTo>
                          <a:pt x="540" y="41"/>
                        </a:lnTo>
                        <a:lnTo>
                          <a:pt x="540" y="43"/>
                        </a:lnTo>
                        <a:lnTo>
                          <a:pt x="542" y="43"/>
                        </a:lnTo>
                        <a:lnTo>
                          <a:pt x="544" y="43"/>
                        </a:lnTo>
                        <a:lnTo>
                          <a:pt x="544" y="45"/>
                        </a:lnTo>
                        <a:lnTo>
                          <a:pt x="545" y="45"/>
                        </a:lnTo>
                        <a:lnTo>
                          <a:pt x="547" y="45"/>
                        </a:lnTo>
                        <a:lnTo>
                          <a:pt x="547" y="43"/>
                        </a:lnTo>
                        <a:lnTo>
                          <a:pt x="549" y="43"/>
                        </a:lnTo>
                        <a:lnTo>
                          <a:pt x="551" y="45"/>
                        </a:lnTo>
                        <a:lnTo>
                          <a:pt x="553" y="43"/>
                        </a:lnTo>
                        <a:lnTo>
                          <a:pt x="555" y="43"/>
                        </a:lnTo>
                        <a:lnTo>
                          <a:pt x="557" y="43"/>
                        </a:lnTo>
                        <a:lnTo>
                          <a:pt x="559" y="43"/>
                        </a:lnTo>
                        <a:lnTo>
                          <a:pt x="559" y="41"/>
                        </a:lnTo>
                        <a:lnTo>
                          <a:pt x="561" y="41"/>
                        </a:lnTo>
                        <a:lnTo>
                          <a:pt x="563" y="41"/>
                        </a:lnTo>
                        <a:lnTo>
                          <a:pt x="563" y="39"/>
                        </a:lnTo>
                        <a:lnTo>
                          <a:pt x="563" y="37"/>
                        </a:lnTo>
                        <a:lnTo>
                          <a:pt x="565" y="37"/>
                        </a:lnTo>
                        <a:lnTo>
                          <a:pt x="567" y="37"/>
                        </a:lnTo>
                        <a:lnTo>
                          <a:pt x="568" y="35"/>
                        </a:lnTo>
                        <a:lnTo>
                          <a:pt x="568" y="33"/>
                        </a:lnTo>
                        <a:lnTo>
                          <a:pt x="570" y="33"/>
                        </a:lnTo>
                        <a:lnTo>
                          <a:pt x="572" y="33"/>
                        </a:lnTo>
                        <a:lnTo>
                          <a:pt x="574" y="33"/>
                        </a:lnTo>
                        <a:lnTo>
                          <a:pt x="574" y="31"/>
                        </a:lnTo>
                        <a:lnTo>
                          <a:pt x="574" y="33"/>
                        </a:lnTo>
                        <a:lnTo>
                          <a:pt x="576" y="33"/>
                        </a:lnTo>
                        <a:lnTo>
                          <a:pt x="576" y="31"/>
                        </a:lnTo>
                        <a:lnTo>
                          <a:pt x="578" y="31"/>
                        </a:lnTo>
                        <a:lnTo>
                          <a:pt x="578" y="33"/>
                        </a:lnTo>
                        <a:lnTo>
                          <a:pt x="580" y="31"/>
                        </a:lnTo>
                        <a:lnTo>
                          <a:pt x="580" y="33"/>
                        </a:lnTo>
                        <a:lnTo>
                          <a:pt x="582" y="33"/>
                        </a:lnTo>
                        <a:lnTo>
                          <a:pt x="582" y="31"/>
                        </a:lnTo>
                        <a:lnTo>
                          <a:pt x="584" y="33"/>
                        </a:lnTo>
                        <a:lnTo>
                          <a:pt x="584" y="31"/>
                        </a:lnTo>
                        <a:lnTo>
                          <a:pt x="586" y="31"/>
                        </a:lnTo>
                        <a:lnTo>
                          <a:pt x="588" y="31"/>
                        </a:lnTo>
                        <a:lnTo>
                          <a:pt x="590" y="31"/>
                        </a:lnTo>
                        <a:lnTo>
                          <a:pt x="592" y="31"/>
                        </a:lnTo>
                        <a:lnTo>
                          <a:pt x="592" y="33"/>
                        </a:lnTo>
                        <a:lnTo>
                          <a:pt x="593" y="33"/>
                        </a:lnTo>
                        <a:lnTo>
                          <a:pt x="595" y="33"/>
                        </a:lnTo>
                        <a:lnTo>
                          <a:pt x="595" y="31"/>
                        </a:lnTo>
                        <a:lnTo>
                          <a:pt x="597" y="31"/>
                        </a:lnTo>
                        <a:lnTo>
                          <a:pt x="601" y="37"/>
                        </a:lnTo>
                        <a:lnTo>
                          <a:pt x="603" y="39"/>
                        </a:lnTo>
                        <a:lnTo>
                          <a:pt x="607" y="43"/>
                        </a:lnTo>
                        <a:lnTo>
                          <a:pt x="611" y="48"/>
                        </a:lnTo>
                        <a:lnTo>
                          <a:pt x="616" y="54"/>
                        </a:lnTo>
                        <a:lnTo>
                          <a:pt x="620" y="58"/>
                        </a:lnTo>
                        <a:lnTo>
                          <a:pt x="624" y="64"/>
                        </a:lnTo>
                        <a:lnTo>
                          <a:pt x="626" y="66"/>
                        </a:lnTo>
                        <a:lnTo>
                          <a:pt x="628" y="68"/>
                        </a:lnTo>
                        <a:lnTo>
                          <a:pt x="630" y="71"/>
                        </a:lnTo>
                        <a:lnTo>
                          <a:pt x="632" y="73"/>
                        </a:lnTo>
                        <a:lnTo>
                          <a:pt x="640" y="83"/>
                        </a:lnTo>
                        <a:lnTo>
                          <a:pt x="643" y="89"/>
                        </a:lnTo>
                        <a:lnTo>
                          <a:pt x="649" y="94"/>
                        </a:lnTo>
                        <a:lnTo>
                          <a:pt x="663" y="110"/>
                        </a:lnTo>
                        <a:lnTo>
                          <a:pt x="674" y="127"/>
                        </a:lnTo>
                        <a:lnTo>
                          <a:pt x="680" y="133"/>
                        </a:lnTo>
                        <a:lnTo>
                          <a:pt x="688" y="142"/>
                        </a:lnTo>
                        <a:lnTo>
                          <a:pt x="691" y="148"/>
                        </a:lnTo>
                        <a:lnTo>
                          <a:pt x="695" y="150"/>
                        </a:lnTo>
                        <a:lnTo>
                          <a:pt x="701" y="158"/>
                        </a:lnTo>
                        <a:lnTo>
                          <a:pt x="707" y="166"/>
                        </a:lnTo>
                        <a:lnTo>
                          <a:pt x="722" y="185"/>
                        </a:lnTo>
                        <a:lnTo>
                          <a:pt x="749" y="219"/>
                        </a:lnTo>
                        <a:lnTo>
                          <a:pt x="757" y="227"/>
                        </a:lnTo>
                        <a:lnTo>
                          <a:pt x="785" y="265"/>
                        </a:lnTo>
                        <a:lnTo>
                          <a:pt x="783" y="265"/>
                        </a:lnTo>
                        <a:lnTo>
                          <a:pt x="782" y="267"/>
                        </a:lnTo>
                        <a:lnTo>
                          <a:pt x="780" y="267"/>
                        </a:lnTo>
                        <a:lnTo>
                          <a:pt x="780" y="269"/>
                        </a:lnTo>
                        <a:lnTo>
                          <a:pt x="778" y="269"/>
                        </a:lnTo>
                        <a:lnTo>
                          <a:pt x="776" y="269"/>
                        </a:lnTo>
                        <a:lnTo>
                          <a:pt x="774" y="271"/>
                        </a:lnTo>
                        <a:lnTo>
                          <a:pt x="772" y="271"/>
                        </a:lnTo>
                        <a:lnTo>
                          <a:pt x="770" y="273"/>
                        </a:lnTo>
                        <a:lnTo>
                          <a:pt x="768" y="275"/>
                        </a:lnTo>
                        <a:lnTo>
                          <a:pt x="766" y="277"/>
                        </a:lnTo>
                        <a:lnTo>
                          <a:pt x="762" y="277"/>
                        </a:lnTo>
                        <a:lnTo>
                          <a:pt x="760" y="279"/>
                        </a:lnTo>
                        <a:lnTo>
                          <a:pt x="759" y="279"/>
                        </a:lnTo>
                        <a:lnTo>
                          <a:pt x="757" y="279"/>
                        </a:lnTo>
                        <a:lnTo>
                          <a:pt x="755" y="279"/>
                        </a:lnTo>
                        <a:lnTo>
                          <a:pt x="753" y="279"/>
                        </a:lnTo>
                        <a:lnTo>
                          <a:pt x="751" y="281"/>
                        </a:lnTo>
                        <a:lnTo>
                          <a:pt x="749" y="281"/>
                        </a:lnTo>
                        <a:lnTo>
                          <a:pt x="747" y="281"/>
                        </a:lnTo>
                        <a:lnTo>
                          <a:pt x="745" y="281"/>
                        </a:lnTo>
                        <a:lnTo>
                          <a:pt x="743" y="281"/>
                        </a:lnTo>
                        <a:lnTo>
                          <a:pt x="741" y="281"/>
                        </a:lnTo>
                        <a:lnTo>
                          <a:pt x="739" y="281"/>
                        </a:lnTo>
                        <a:lnTo>
                          <a:pt x="737" y="281"/>
                        </a:lnTo>
                        <a:lnTo>
                          <a:pt x="736" y="281"/>
                        </a:lnTo>
                        <a:lnTo>
                          <a:pt x="734" y="281"/>
                        </a:lnTo>
                        <a:lnTo>
                          <a:pt x="732" y="281"/>
                        </a:lnTo>
                        <a:lnTo>
                          <a:pt x="730" y="281"/>
                        </a:lnTo>
                        <a:lnTo>
                          <a:pt x="728" y="281"/>
                        </a:lnTo>
                        <a:lnTo>
                          <a:pt x="726" y="281"/>
                        </a:lnTo>
                        <a:lnTo>
                          <a:pt x="724" y="281"/>
                        </a:lnTo>
                        <a:lnTo>
                          <a:pt x="722" y="281"/>
                        </a:lnTo>
                        <a:lnTo>
                          <a:pt x="720" y="281"/>
                        </a:lnTo>
                        <a:lnTo>
                          <a:pt x="718" y="281"/>
                        </a:lnTo>
                        <a:lnTo>
                          <a:pt x="716" y="281"/>
                        </a:lnTo>
                        <a:lnTo>
                          <a:pt x="714" y="281"/>
                        </a:lnTo>
                        <a:lnTo>
                          <a:pt x="712" y="281"/>
                        </a:lnTo>
                        <a:lnTo>
                          <a:pt x="711" y="281"/>
                        </a:lnTo>
                        <a:lnTo>
                          <a:pt x="709" y="281"/>
                        </a:lnTo>
                        <a:lnTo>
                          <a:pt x="707" y="281"/>
                        </a:lnTo>
                        <a:lnTo>
                          <a:pt x="705" y="281"/>
                        </a:lnTo>
                        <a:lnTo>
                          <a:pt x="703" y="281"/>
                        </a:lnTo>
                        <a:lnTo>
                          <a:pt x="701" y="281"/>
                        </a:lnTo>
                        <a:lnTo>
                          <a:pt x="699" y="281"/>
                        </a:lnTo>
                        <a:lnTo>
                          <a:pt x="697" y="281"/>
                        </a:lnTo>
                        <a:lnTo>
                          <a:pt x="695" y="281"/>
                        </a:lnTo>
                        <a:lnTo>
                          <a:pt x="695" y="279"/>
                        </a:lnTo>
                        <a:lnTo>
                          <a:pt x="693" y="279"/>
                        </a:lnTo>
                        <a:lnTo>
                          <a:pt x="691" y="279"/>
                        </a:lnTo>
                        <a:lnTo>
                          <a:pt x="691" y="277"/>
                        </a:lnTo>
                        <a:lnTo>
                          <a:pt x="689" y="277"/>
                        </a:lnTo>
                        <a:lnTo>
                          <a:pt x="688" y="277"/>
                        </a:lnTo>
                        <a:lnTo>
                          <a:pt x="686" y="279"/>
                        </a:lnTo>
                        <a:lnTo>
                          <a:pt x="684" y="279"/>
                        </a:lnTo>
                        <a:lnTo>
                          <a:pt x="684" y="281"/>
                        </a:lnTo>
                        <a:lnTo>
                          <a:pt x="682" y="281"/>
                        </a:lnTo>
                        <a:lnTo>
                          <a:pt x="680" y="281"/>
                        </a:lnTo>
                        <a:lnTo>
                          <a:pt x="678" y="281"/>
                        </a:lnTo>
                        <a:lnTo>
                          <a:pt x="678" y="283"/>
                        </a:lnTo>
                        <a:lnTo>
                          <a:pt x="676" y="283"/>
                        </a:lnTo>
                        <a:lnTo>
                          <a:pt x="676" y="285"/>
                        </a:lnTo>
                        <a:lnTo>
                          <a:pt x="674" y="285"/>
                        </a:lnTo>
                        <a:lnTo>
                          <a:pt x="674" y="283"/>
                        </a:lnTo>
                        <a:lnTo>
                          <a:pt x="672" y="283"/>
                        </a:lnTo>
                        <a:lnTo>
                          <a:pt x="670" y="283"/>
                        </a:lnTo>
                        <a:lnTo>
                          <a:pt x="670" y="281"/>
                        </a:lnTo>
                        <a:lnTo>
                          <a:pt x="668" y="281"/>
                        </a:lnTo>
                        <a:lnTo>
                          <a:pt x="666" y="281"/>
                        </a:lnTo>
                        <a:lnTo>
                          <a:pt x="664" y="281"/>
                        </a:lnTo>
                        <a:lnTo>
                          <a:pt x="664" y="279"/>
                        </a:lnTo>
                        <a:lnTo>
                          <a:pt x="663" y="279"/>
                        </a:lnTo>
                        <a:lnTo>
                          <a:pt x="661" y="277"/>
                        </a:lnTo>
                        <a:lnTo>
                          <a:pt x="659" y="277"/>
                        </a:lnTo>
                        <a:lnTo>
                          <a:pt x="659" y="275"/>
                        </a:lnTo>
                        <a:lnTo>
                          <a:pt x="659" y="273"/>
                        </a:lnTo>
                        <a:lnTo>
                          <a:pt x="659" y="271"/>
                        </a:lnTo>
                        <a:lnTo>
                          <a:pt x="659" y="269"/>
                        </a:lnTo>
                        <a:lnTo>
                          <a:pt x="657" y="269"/>
                        </a:lnTo>
                        <a:lnTo>
                          <a:pt x="659" y="269"/>
                        </a:lnTo>
                        <a:lnTo>
                          <a:pt x="659" y="267"/>
                        </a:lnTo>
                        <a:lnTo>
                          <a:pt x="659" y="265"/>
                        </a:lnTo>
                        <a:lnTo>
                          <a:pt x="657" y="265"/>
                        </a:lnTo>
                        <a:lnTo>
                          <a:pt x="655" y="265"/>
                        </a:lnTo>
                        <a:lnTo>
                          <a:pt x="655" y="263"/>
                        </a:lnTo>
                        <a:lnTo>
                          <a:pt x="653" y="263"/>
                        </a:lnTo>
                        <a:lnTo>
                          <a:pt x="651" y="263"/>
                        </a:lnTo>
                        <a:lnTo>
                          <a:pt x="651" y="262"/>
                        </a:lnTo>
                        <a:lnTo>
                          <a:pt x="649" y="262"/>
                        </a:lnTo>
                        <a:lnTo>
                          <a:pt x="649" y="260"/>
                        </a:lnTo>
                        <a:lnTo>
                          <a:pt x="649" y="258"/>
                        </a:lnTo>
                        <a:lnTo>
                          <a:pt x="649" y="256"/>
                        </a:lnTo>
                        <a:lnTo>
                          <a:pt x="647" y="256"/>
                        </a:lnTo>
                        <a:lnTo>
                          <a:pt x="645" y="256"/>
                        </a:lnTo>
                        <a:lnTo>
                          <a:pt x="643" y="256"/>
                        </a:lnTo>
                        <a:lnTo>
                          <a:pt x="641" y="256"/>
                        </a:lnTo>
                        <a:lnTo>
                          <a:pt x="640" y="258"/>
                        </a:lnTo>
                        <a:lnTo>
                          <a:pt x="638" y="258"/>
                        </a:lnTo>
                        <a:lnTo>
                          <a:pt x="638" y="256"/>
                        </a:lnTo>
                        <a:lnTo>
                          <a:pt x="636" y="256"/>
                        </a:lnTo>
                        <a:lnTo>
                          <a:pt x="636" y="254"/>
                        </a:lnTo>
                        <a:lnTo>
                          <a:pt x="636" y="252"/>
                        </a:lnTo>
                        <a:lnTo>
                          <a:pt x="634" y="250"/>
                        </a:lnTo>
                        <a:lnTo>
                          <a:pt x="634" y="252"/>
                        </a:lnTo>
                        <a:lnTo>
                          <a:pt x="632" y="252"/>
                        </a:lnTo>
                        <a:lnTo>
                          <a:pt x="632" y="254"/>
                        </a:lnTo>
                        <a:lnTo>
                          <a:pt x="630" y="254"/>
                        </a:lnTo>
                        <a:lnTo>
                          <a:pt x="630" y="252"/>
                        </a:lnTo>
                        <a:lnTo>
                          <a:pt x="628" y="252"/>
                        </a:lnTo>
                        <a:lnTo>
                          <a:pt x="626" y="252"/>
                        </a:lnTo>
                        <a:lnTo>
                          <a:pt x="624" y="252"/>
                        </a:lnTo>
                        <a:lnTo>
                          <a:pt x="622" y="252"/>
                        </a:lnTo>
                        <a:lnTo>
                          <a:pt x="620" y="252"/>
                        </a:lnTo>
                        <a:lnTo>
                          <a:pt x="618" y="252"/>
                        </a:lnTo>
                        <a:lnTo>
                          <a:pt x="616" y="250"/>
                        </a:lnTo>
                        <a:lnTo>
                          <a:pt x="616" y="248"/>
                        </a:lnTo>
                        <a:lnTo>
                          <a:pt x="618" y="248"/>
                        </a:lnTo>
                        <a:lnTo>
                          <a:pt x="618" y="246"/>
                        </a:lnTo>
                        <a:lnTo>
                          <a:pt x="620" y="246"/>
                        </a:lnTo>
                        <a:lnTo>
                          <a:pt x="622" y="244"/>
                        </a:lnTo>
                        <a:lnTo>
                          <a:pt x="622" y="242"/>
                        </a:lnTo>
                        <a:lnTo>
                          <a:pt x="620" y="242"/>
                        </a:lnTo>
                        <a:lnTo>
                          <a:pt x="618" y="242"/>
                        </a:lnTo>
                        <a:lnTo>
                          <a:pt x="618" y="244"/>
                        </a:lnTo>
                        <a:lnTo>
                          <a:pt x="616" y="242"/>
                        </a:lnTo>
                        <a:lnTo>
                          <a:pt x="615" y="242"/>
                        </a:lnTo>
                        <a:lnTo>
                          <a:pt x="615" y="240"/>
                        </a:lnTo>
                        <a:lnTo>
                          <a:pt x="615" y="238"/>
                        </a:lnTo>
                        <a:lnTo>
                          <a:pt x="615" y="237"/>
                        </a:lnTo>
                        <a:lnTo>
                          <a:pt x="613" y="237"/>
                        </a:lnTo>
                        <a:lnTo>
                          <a:pt x="611" y="235"/>
                        </a:lnTo>
                        <a:lnTo>
                          <a:pt x="609" y="235"/>
                        </a:lnTo>
                        <a:lnTo>
                          <a:pt x="609" y="233"/>
                        </a:lnTo>
                        <a:lnTo>
                          <a:pt x="607" y="233"/>
                        </a:lnTo>
                        <a:lnTo>
                          <a:pt x="607" y="231"/>
                        </a:lnTo>
                        <a:lnTo>
                          <a:pt x="605" y="231"/>
                        </a:lnTo>
                        <a:lnTo>
                          <a:pt x="603" y="231"/>
                        </a:lnTo>
                        <a:lnTo>
                          <a:pt x="601" y="231"/>
                        </a:lnTo>
                        <a:lnTo>
                          <a:pt x="601" y="229"/>
                        </a:lnTo>
                        <a:lnTo>
                          <a:pt x="599" y="229"/>
                        </a:lnTo>
                        <a:lnTo>
                          <a:pt x="601" y="229"/>
                        </a:lnTo>
                        <a:lnTo>
                          <a:pt x="601" y="227"/>
                        </a:lnTo>
                        <a:lnTo>
                          <a:pt x="599" y="227"/>
                        </a:lnTo>
                        <a:lnTo>
                          <a:pt x="599" y="225"/>
                        </a:lnTo>
                        <a:lnTo>
                          <a:pt x="599" y="223"/>
                        </a:lnTo>
                        <a:lnTo>
                          <a:pt x="597" y="223"/>
                        </a:lnTo>
                        <a:lnTo>
                          <a:pt x="597" y="221"/>
                        </a:lnTo>
                        <a:lnTo>
                          <a:pt x="595" y="221"/>
                        </a:lnTo>
                        <a:lnTo>
                          <a:pt x="593" y="221"/>
                        </a:lnTo>
                        <a:lnTo>
                          <a:pt x="593" y="223"/>
                        </a:lnTo>
                        <a:lnTo>
                          <a:pt x="592" y="223"/>
                        </a:lnTo>
                        <a:lnTo>
                          <a:pt x="592" y="221"/>
                        </a:lnTo>
                        <a:lnTo>
                          <a:pt x="590" y="219"/>
                        </a:lnTo>
                        <a:lnTo>
                          <a:pt x="588" y="219"/>
                        </a:lnTo>
                        <a:lnTo>
                          <a:pt x="588" y="217"/>
                        </a:lnTo>
                        <a:lnTo>
                          <a:pt x="590" y="217"/>
                        </a:lnTo>
                        <a:lnTo>
                          <a:pt x="590" y="215"/>
                        </a:lnTo>
                        <a:lnTo>
                          <a:pt x="592" y="215"/>
                        </a:lnTo>
                        <a:lnTo>
                          <a:pt x="590" y="214"/>
                        </a:lnTo>
                        <a:lnTo>
                          <a:pt x="588" y="214"/>
                        </a:lnTo>
                        <a:lnTo>
                          <a:pt x="588" y="215"/>
                        </a:lnTo>
                        <a:lnTo>
                          <a:pt x="588" y="217"/>
                        </a:lnTo>
                        <a:lnTo>
                          <a:pt x="586" y="217"/>
                        </a:lnTo>
                        <a:lnTo>
                          <a:pt x="586" y="219"/>
                        </a:lnTo>
                        <a:lnTo>
                          <a:pt x="584" y="219"/>
                        </a:lnTo>
                        <a:lnTo>
                          <a:pt x="582" y="219"/>
                        </a:lnTo>
                        <a:lnTo>
                          <a:pt x="582" y="217"/>
                        </a:lnTo>
                        <a:lnTo>
                          <a:pt x="580" y="217"/>
                        </a:lnTo>
                        <a:lnTo>
                          <a:pt x="580" y="215"/>
                        </a:lnTo>
                        <a:lnTo>
                          <a:pt x="578" y="215"/>
                        </a:lnTo>
                        <a:lnTo>
                          <a:pt x="578" y="217"/>
                        </a:lnTo>
                        <a:lnTo>
                          <a:pt x="576" y="217"/>
                        </a:lnTo>
                        <a:lnTo>
                          <a:pt x="574" y="217"/>
                        </a:lnTo>
                        <a:lnTo>
                          <a:pt x="574" y="215"/>
                        </a:lnTo>
                        <a:lnTo>
                          <a:pt x="572" y="215"/>
                        </a:lnTo>
                        <a:lnTo>
                          <a:pt x="570" y="215"/>
                        </a:lnTo>
                        <a:lnTo>
                          <a:pt x="570" y="217"/>
                        </a:lnTo>
                        <a:lnTo>
                          <a:pt x="570" y="215"/>
                        </a:lnTo>
                        <a:lnTo>
                          <a:pt x="568" y="215"/>
                        </a:lnTo>
                        <a:lnTo>
                          <a:pt x="568" y="217"/>
                        </a:lnTo>
                        <a:lnTo>
                          <a:pt x="567" y="217"/>
                        </a:lnTo>
                        <a:lnTo>
                          <a:pt x="565" y="217"/>
                        </a:lnTo>
                        <a:lnTo>
                          <a:pt x="563" y="217"/>
                        </a:lnTo>
                        <a:lnTo>
                          <a:pt x="561" y="217"/>
                        </a:lnTo>
                        <a:lnTo>
                          <a:pt x="561" y="219"/>
                        </a:lnTo>
                        <a:lnTo>
                          <a:pt x="559" y="221"/>
                        </a:lnTo>
                        <a:lnTo>
                          <a:pt x="559" y="219"/>
                        </a:lnTo>
                        <a:lnTo>
                          <a:pt x="557" y="219"/>
                        </a:lnTo>
                        <a:lnTo>
                          <a:pt x="555" y="219"/>
                        </a:lnTo>
                        <a:lnTo>
                          <a:pt x="555" y="217"/>
                        </a:lnTo>
                        <a:lnTo>
                          <a:pt x="553" y="217"/>
                        </a:lnTo>
                        <a:lnTo>
                          <a:pt x="553" y="219"/>
                        </a:lnTo>
                        <a:lnTo>
                          <a:pt x="551" y="219"/>
                        </a:lnTo>
                        <a:lnTo>
                          <a:pt x="549" y="217"/>
                        </a:lnTo>
                        <a:lnTo>
                          <a:pt x="547" y="217"/>
                        </a:lnTo>
                        <a:lnTo>
                          <a:pt x="549" y="217"/>
                        </a:lnTo>
                        <a:lnTo>
                          <a:pt x="549" y="219"/>
                        </a:lnTo>
                        <a:lnTo>
                          <a:pt x="547" y="219"/>
                        </a:lnTo>
                        <a:lnTo>
                          <a:pt x="545" y="219"/>
                        </a:lnTo>
                        <a:lnTo>
                          <a:pt x="545" y="217"/>
                        </a:lnTo>
                        <a:lnTo>
                          <a:pt x="545" y="215"/>
                        </a:lnTo>
                        <a:lnTo>
                          <a:pt x="544" y="215"/>
                        </a:lnTo>
                        <a:lnTo>
                          <a:pt x="542" y="215"/>
                        </a:lnTo>
                        <a:lnTo>
                          <a:pt x="540" y="215"/>
                        </a:lnTo>
                        <a:lnTo>
                          <a:pt x="538" y="215"/>
                        </a:lnTo>
                        <a:lnTo>
                          <a:pt x="536" y="215"/>
                        </a:lnTo>
                        <a:lnTo>
                          <a:pt x="536" y="214"/>
                        </a:lnTo>
                        <a:lnTo>
                          <a:pt x="534" y="214"/>
                        </a:lnTo>
                        <a:lnTo>
                          <a:pt x="532" y="214"/>
                        </a:lnTo>
                        <a:lnTo>
                          <a:pt x="530" y="214"/>
                        </a:lnTo>
                        <a:lnTo>
                          <a:pt x="528" y="214"/>
                        </a:lnTo>
                        <a:lnTo>
                          <a:pt x="528" y="215"/>
                        </a:lnTo>
                        <a:lnTo>
                          <a:pt x="526" y="215"/>
                        </a:lnTo>
                        <a:lnTo>
                          <a:pt x="524" y="215"/>
                        </a:lnTo>
                        <a:lnTo>
                          <a:pt x="522" y="215"/>
                        </a:lnTo>
                        <a:lnTo>
                          <a:pt x="520" y="215"/>
                        </a:lnTo>
                        <a:lnTo>
                          <a:pt x="519" y="215"/>
                        </a:lnTo>
                        <a:lnTo>
                          <a:pt x="517" y="215"/>
                        </a:lnTo>
                        <a:lnTo>
                          <a:pt x="517" y="217"/>
                        </a:lnTo>
                        <a:lnTo>
                          <a:pt x="517" y="219"/>
                        </a:lnTo>
                        <a:lnTo>
                          <a:pt x="515" y="219"/>
                        </a:lnTo>
                        <a:lnTo>
                          <a:pt x="515" y="221"/>
                        </a:lnTo>
                        <a:lnTo>
                          <a:pt x="513" y="221"/>
                        </a:lnTo>
                        <a:lnTo>
                          <a:pt x="511" y="221"/>
                        </a:lnTo>
                        <a:lnTo>
                          <a:pt x="511" y="223"/>
                        </a:lnTo>
                        <a:lnTo>
                          <a:pt x="509" y="223"/>
                        </a:lnTo>
                        <a:lnTo>
                          <a:pt x="507" y="225"/>
                        </a:lnTo>
                        <a:lnTo>
                          <a:pt x="507" y="223"/>
                        </a:lnTo>
                        <a:lnTo>
                          <a:pt x="505" y="223"/>
                        </a:lnTo>
                        <a:lnTo>
                          <a:pt x="503" y="223"/>
                        </a:lnTo>
                        <a:lnTo>
                          <a:pt x="503" y="225"/>
                        </a:lnTo>
                        <a:lnTo>
                          <a:pt x="503" y="227"/>
                        </a:lnTo>
                        <a:lnTo>
                          <a:pt x="501" y="227"/>
                        </a:lnTo>
                        <a:lnTo>
                          <a:pt x="499" y="227"/>
                        </a:lnTo>
                        <a:lnTo>
                          <a:pt x="499" y="229"/>
                        </a:lnTo>
                        <a:lnTo>
                          <a:pt x="497" y="229"/>
                        </a:lnTo>
                        <a:lnTo>
                          <a:pt x="496" y="229"/>
                        </a:lnTo>
                        <a:lnTo>
                          <a:pt x="496" y="231"/>
                        </a:lnTo>
                        <a:lnTo>
                          <a:pt x="494" y="231"/>
                        </a:lnTo>
                        <a:lnTo>
                          <a:pt x="494" y="233"/>
                        </a:lnTo>
                        <a:lnTo>
                          <a:pt x="492" y="233"/>
                        </a:lnTo>
                        <a:lnTo>
                          <a:pt x="490" y="233"/>
                        </a:lnTo>
                        <a:lnTo>
                          <a:pt x="490" y="231"/>
                        </a:lnTo>
                        <a:lnTo>
                          <a:pt x="488" y="231"/>
                        </a:lnTo>
                        <a:lnTo>
                          <a:pt x="488" y="229"/>
                        </a:lnTo>
                        <a:lnTo>
                          <a:pt x="486" y="229"/>
                        </a:lnTo>
                        <a:lnTo>
                          <a:pt x="484" y="231"/>
                        </a:lnTo>
                        <a:lnTo>
                          <a:pt x="484" y="229"/>
                        </a:lnTo>
                        <a:lnTo>
                          <a:pt x="482" y="229"/>
                        </a:lnTo>
                        <a:lnTo>
                          <a:pt x="480" y="229"/>
                        </a:lnTo>
                        <a:lnTo>
                          <a:pt x="480" y="231"/>
                        </a:lnTo>
                        <a:lnTo>
                          <a:pt x="478" y="231"/>
                        </a:lnTo>
                        <a:lnTo>
                          <a:pt x="478" y="229"/>
                        </a:lnTo>
                        <a:lnTo>
                          <a:pt x="476" y="227"/>
                        </a:lnTo>
                        <a:lnTo>
                          <a:pt x="476" y="229"/>
                        </a:lnTo>
                        <a:lnTo>
                          <a:pt x="476" y="231"/>
                        </a:lnTo>
                        <a:lnTo>
                          <a:pt x="474" y="231"/>
                        </a:lnTo>
                        <a:lnTo>
                          <a:pt x="472" y="231"/>
                        </a:lnTo>
                        <a:lnTo>
                          <a:pt x="471" y="231"/>
                        </a:lnTo>
                        <a:lnTo>
                          <a:pt x="469" y="231"/>
                        </a:lnTo>
                        <a:lnTo>
                          <a:pt x="467" y="231"/>
                        </a:lnTo>
                        <a:lnTo>
                          <a:pt x="467" y="233"/>
                        </a:lnTo>
                        <a:lnTo>
                          <a:pt x="465" y="233"/>
                        </a:lnTo>
                        <a:lnTo>
                          <a:pt x="463" y="233"/>
                        </a:lnTo>
                        <a:lnTo>
                          <a:pt x="463" y="235"/>
                        </a:lnTo>
                        <a:lnTo>
                          <a:pt x="463" y="233"/>
                        </a:lnTo>
                        <a:lnTo>
                          <a:pt x="461" y="233"/>
                        </a:lnTo>
                        <a:lnTo>
                          <a:pt x="459" y="233"/>
                        </a:lnTo>
                        <a:lnTo>
                          <a:pt x="457" y="233"/>
                        </a:lnTo>
                        <a:lnTo>
                          <a:pt x="455" y="233"/>
                        </a:lnTo>
                        <a:lnTo>
                          <a:pt x="455" y="235"/>
                        </a:lnTo>
                        <a:lnTo>
                          <a:pt x="453" y="235"/>
                        </a:lnTo>
                        <a:lnTo>
                          <a:pt x="451" y="235"/>
                        </a:lnTo>
                        <a:lnTo>
                          <a:pt x="451" y="237"/>
                        </a:lnTo>
                        <a:lnTo>
                          <a:pt x="449" y="237"/>
                        </a:lnTo>
                        <a:lnTo>
                          <a:pt x="449" y="235"/>
                        </a:lnTo>
                        <a:lnTo>
                          <a:pt x="448" y="235"/>
                        </a:lnTo>
                        <a:lnTo>
                          <a:pt x="446" y="235"/>
                        </a:lnTo>
                        <a:lnTo>
                          <a:pt x="444" y="235"/>
                        </a:lnTo>
                        <a:lnTo>
                          <a:pt x="444" y="237"/>
                        </a:lnTo>
                        <a:lnTo>
                          <a:pt x="444" y="235"/>
                        </a:lnTo>
                        <a:lnTo>
                          <a:pt x="442" y="235"/>
                        </a:lnTo>
                        <a:lnTo>
                          <a:pt x="440" y="235"/>
                        </a:lnTo>
                        <a:lnTo>
                          <a:pt x="440" y="237"/>
                        </a:lnTo>
                        <a:lnTo>
                          <a:pt x="438" y="237"/>
                        </a:lnTo>
                        <a:lnTo>
                          <a:pt x="436" y="237"/>
                        </a:lnTo>
                        <a:lnTo>
                          <a:pt x="436" y="235"/>
                        </a:lnTo>
                        <a:lnTo>
                          <a:pt x="434" y="235"/>
                        </a:lnTo>
                        <a:lnTo>
                          <a:pt x="432" y="235"/>
                        </a:lnTo>
                        <a:lnTo>
                          <a:pt x="430" y="235"/>
                        </a:lnTo>
                        <a:lnTo>
                          <a:pt x="430" y="233"/>
                        </a:lnTo>
                        <a:lnTo>
                          <a:pt x="428" y="233"/>
                        </a:lnTo>
                        <a:lnTo>
                          <a:pt x="426" y="235"/>
                        </a:lnTo>
                        <a:lnTo>
                          <a:pt x="424" y="233"/>
                        </a:lnTo>
                        <a:lnTo>
                          <a:pt x="424" y="231"/>
                        </a:lnTo>
                        <a:lnTo>
                          <a:pt x="426" y="231"/>
                        </a:lnTo>
                        <a:lnTo>
                          <a:pt x="424" y="231"/>
                        </a:lnTo>
                        <a:lnTo>
                          <a:pt x="424" y="229"/>
                        </a:lnTo>
                        <a:lnTo>
                          <a:pt x="424" y="231"/>
                        </a:lnTo>
                        <a:lnTo>
                          <a:pt x="423" y="231"/>
                        </a:lnTo>
                        <a:lnTo>
                          <a:pt x="423" y="229"/>
                        </a:lnTo>
                        <a:lnTo>
                          <a:pt x="421" y="229"/>
                        </a:lnTo>
                        <a:lnTo>
                          <a:pt x="419" y="227"/>
                        </a:lnTo>
                        <a:lnTo>
                          <a:pt x="417" y="227"/>
                        </a:lnTo>
                        <a:lnTo>
                          <a:pt x="417" y="229"/>
                        </a:lnTo>
                        <a:lnTo>
                          <a:pt x="415" y="229"/>
                        </a:lnTo>
                        <a:lnTo>
                          <a:pt x="415" y="227"/>
                        </a:lnTo>
                        <a:lnTo>
                          <a:pt x="413" y="227"/>
                        </a:lnTo>
                        <a:lnTo>
                          <a:pt x="411" y="227"/>
                        </a:lnTo>
                        <a:lnTo>
                          <a:pt x="411" y="229"/>
                        </a:lnTo>
                        <a:lnTo>
                          <a:pt x="409" y="231"/>
                        </a:lnTo>
                        <a:lnTo>
                          <a:pt x="407" y="231"/>
                        </a:lnTo>
                        <a:lnTo>
                          <a:pt x="405" y="231"/>
                        </a:lnTo>
                        <a:lnTo>
                          <a:pt x="405" y="233"/>
                        </a:lnTo>
                        <a:lnTo>
                          <a:pt x="403" y="233"/>
                        </a:lnTo>
                        <a:lnTo>
                          <a:pt x="403" y="231"/>
                        </a:lnTo>
                        <a:lnTo>
                          <a:pt x="401" y="231"/>
                        </a:lnTo>
                        <a:lnTo>
                          <a:pt x="401" y="233"/>
                        </a:lnTo>
                        <a:lnTo>
                          <a:pt x="401" y="235"/>
                        </a:lnTo>
                        <a:lnTo>
                          <a:pt x="400" y="235"/>
                        </a:lnTo>
                        <a:lnTo>
                          <a:pt x="400" y="237"/>
                        </a:lnTo>
                        <a:lnTo>
                          <a:pt x="398" y="237"/>
                        </a:lnTo>
                        <a:lnTo>
                          <a:pt x="398" y="235"/>
                        </a:lnTo>
                        <a:lnTo>
                          <a:pt x="398" y="233"/>
                        </a:lnTo>
                        <a:lnTo>
                          <a:pt x="396" y="233"/>
                        </a:lnTo>
                        <a:lnTo>
                          <a:pt x="396" y="235"/>
                        </a:lnTo>
                        <a:lnTo>
                          <a:pt x="394" y="235"/>
                        </a:lnTo>
                        <a:lnTo>
                          <a:pt x="394" y="233"/>
                        </a:lnTo>
                        <a:lnTo>
                          <a:pt x="392" y="233"/>
                        </a:lnTo>
                        <a:lnTo>
                          <a:pt x="390" y="233"/>
                        </a:lnTo>
                        <a:lnTo>
                          <a:pt x="388" y="233"/>
                        </a:lnTo>
                        <a:lnTo>
                          <a:pt x="386" y="233"/>
                        </a:lnTo>
                        <a:lnTo>
                          <a:pt x="384" y="233"/>
                        </a:lnTo>
                        <a:lnTo>
                          <a:pt x="382" y="233"/>
                        </a:lnTo>
                        <a:lnTo>
                          <a:pt x="382" y="235"/>
                        </a:lnTo>
                        <a:lnTo>
                          <a:pt x="380" y="235"/>
                        </a:lnTo>
                        <a:lnTo>
                          <a:pt x="378" y="235"/>
                        </a:lnTo>
                        <a:lnTo>
                          <a:pt x="378" y="233"/>
                        </a:lnTo>
                        <a:lnTo>
                          <a:pt x="376" y="233"/>
                        </a:lnTo>
                        <a:lnTo>
                          <a:pt x="375" y="233"/>
                        </a:lnTo>
                        <a:lnTo>
                          <a:pt x="373" y="233"/>
                        </a:lnTo>
                        <a:lnTo>
                          <a:pt x="371" y="233"/>
                        </a:lnTo>
                        <a:lnTo>
                          <a:pt x="369" y="235"/>
                        </a:lnTo>
                        <a:lnTo>
                          <a:pt x="367" y="233"/>
                        </a:lnTo>
                        <a:lnTo>
                          <a:pt x="367" y="231"/>
                        </a:lnTo>
                        <a:lnTo>
                          <a:pt x="365" y="231"/>
                        </a:lnTo>
                        <a:lnTo>
                          <a:pt x="363" y="231"/>
                        </a:lnTo>
                        <a:lnTo>
                          <a:pt x="363" y="229"/>
                        </a:lnTo>
                        <a:lnTo>
                          <a:pt x="361" y="229"/>
                        </a:lnTo>
                        <a:lnTo>
                          <a:pt x="361" y="227"/>
                        </a:lnTo>
                        <a:lnTo>
                          <a:pt x="359" y="227"/>
                        </a:lnTo>
                        <a:lnTo>
                          <a:pt x="357" y="227"/>
                        </a:lnTo>
                        <a:lnTo>
                          <a:pt x="357" y="225"/>
                        </a:lnTo>
                        <a:lnTo>
                          <a:pt x="355" y="225"/>
                        </a:lnTo>
                        <a:lnTo>
                          <a:pt x="353" y="225"/>
                        </a:lnTo>
                        <a:lnTo>
                          <a:pt x="355" y="225"/>
                        </a:lnTo>
                        <a:lnTo>
                          <a:pt x="355" y="227"/>
                        </a:lnTo>
                        <a:lnTo>
                          <a:pt x="353" y="229"/>
                        </a:lnTo>
                        <a:lnTo>
                          <a:pt x="353" y="227"/>
                        </a:lnTo>
                        <a:lnTo>
                          <a:pt x="352" y="227"/>
                        </a:lnTo>
                        <a:lnTo>
                          <a:pt x="350" y="227"/>
                        </a:lnTo>
                        <a:lnTo>
                          <a:pt x="348" y="227"/>
                        </a:lnTo>
                        <a:lnTo>
                          <a:pt x="346" y="227"/>
                        </a:lnTo>
                        <a:lnTo>
                          <a:pt x="346" y="225"/>
                        </a:lnTo>
                        <a:lnTo>
                          <a:pt x="344" y="225"/>
                        </a:lnTo>
                        <a:lnTo>
                          <a:pt x="342" y="225"/>
                        </a:lnTo>
                        <a:lnTo>
                          <a:pt x="342" y="223"/>
                        </a:lnTo>
                        <a:lnTo>
                          <a:pt x="340" y="223"/>
                        </a:lnTo>
                        <a:lnTo>
                          <a:pt x="340" y="221"/>
                        </a:lnTo>
                        <a:lnTo>
                          <a:pt x="338" y="221"/>
                        </a:lnTo>
                        <a:lnTo>
                          <a:pt x="338" y="223"/>
                        </a:lnTo>
                        <a:lnTo>
                          <a:pt x="336" y="223"/>
                        </a:lnTo>
                        <a:lnTo>
                          <a:pt x="336" y="225"/>
                        </a:lnTo>
                        <a:lnTo>
                          <a:pt x="334" y="225"/>
                        </a:lnTo>
                        <a:lnTo>
                          <a:pt x="332" y="225"/>
                        </a:lnTo>
                        <a:lnTo>
                          <a:pt x="332" y="223"/>
                        </a:lnTo>
                        <a:lnTo>
                          <a:pt x="330" y="223"/>
                        </a:lnTo>
                        <a:lnTo>
                          <a:pt x="330" y="225"/>
                        </a:lnTo>
                        <a:lnTo>
                          <a:pt x="330" y="227"/>
                        </a:lnTo>
                        <a:lnTo>
                          <a:pt x="328" y="227"/>
                        </a:lnTo>
                        <a:lnTo>
                          <a:pt x="328" y="225"/>
                        </a:lnTo>
                        <a:lnTo>
                          <a:pt x="327" y="225"/>
                        </a:lnTo>
                        <a:lnTo>
                          <a:pt x="325" y="225"/>
                        </a:lnTo>
                        <a:lnTo>
                          <a:pt x="323" y="225"/>
                        </a:lnTo>
                        <a:lnTo>
                          <a:pt x="323" y="223"/>
                        </a:lnTo>
                        <a:lnTo>
                          <a:pt x="321" y="223"/>
                        </a:lnTo>
                        <a:lnTo>
                          <a:pt x="319" y="223"/>
                        </a:lnTo>
                        <a:lnTo>
                          <a:pt x="317" y="221"/>
                        </a:lnTo>
                        <a:lnTo>
                          <a:pt x="315" y="221"/>
                        </a:lnTo>
                        <a:lnTo>
                          <a:pt x="313" y="221"/>
                        </a:lnTo>
                        <a:lnTo>
                          <a:pt x="311" y="219"/>
                        </a:lnTo>
                        <a:lnTo>
                          <a:pt x="309" y="219"/>
                        </a:lnTo>
                        <a:lnTo>
                          <a:pt x="307" y="219"/>
                        </a:lnTo>
                        <a:lnTo>
                          <a:pt x="307" y="217"/>
                        </a:lnTo>
                        <a:lnTo>
                          <a:pt x="305" y="217"/>
                        </a:lnTo>
                        <a:lnTo>
                          <a:pt x="305" y="215"/>
                        </a:lnTo>
                        <a:lnTo>
                          <a:pt x="305" y="217"/>
                        </a:lnTo>
                        <a:lnTo>
                          <a:pt x="304" y="217"/>
                        </a:lnTo>
                        <a:lnTo>
                          <a:pt x="305" y="217"/>
                        </a:lnTo>
                        <a:lnTo>
                          <a:pt x="305" y="219"/>
                        </a:lnTo>
                        <a:lnTo>
                          <a:pt x="304" y="221"/>
                        </a:lnTo>
                        <a:lnTo>
                          <a:pt x="302" y="221"/>
                        </a:lnTo>
                        <a:lnTo>
                          <a:pt x="302" y="223"/>
                        </a:lnTo>
                        <a:lnTo>
                          <a:pt x="302" y="225"/>
                        </a:lnTo>
                        <a:lnTo>
                          <a:pt x="300" y="225"/>
                        </a:lnTo>
                        <a:lnTo>
                          <a:pt x="298" y="223"/>
                        </a:lnTo>
                        <a:lnTo>
                          <a:pt x="296" y="223"/>
                        </a:lnTo>
                        <a:lnTo>
                          <a:pt x="296" y="221"/>
                        </a:lnTo>
                        <a:lnTo>
                          <a:pt x="294" y="221"/>
                        </a:lnTo>
                        <a:lnTo>
                          <a:pt x="294" y="219"/>
                        </a:lnTo>
                        <a:lnTo>
                          <a:pt x="292" y="219"/>
                        </a:lnTo>
                        <a:lnTo>
                          <a:pt x="292" y="221"/>
                        </a:lnTo>
                        <a:lnTo>
                          <a:pt x="292" y="223"/>
                        </a:lnTo>
                        <a:lnTo>
                          <a:pt x="292" y="225"/>
                        </a:lnTo>
                        <a:lnTo>
                          <a:pt x="292" y="227"/>
                        </a:lnTo>
                        <a:lnTo>
                          <a:pt x="290" y="227"/>
                        </a:lnTo>
                        <a:lnTo>
                          <a:pt x="290" y="225"/>
                        </a:lnTo>
                        <a:lnTo>
                          <a:pt x="290" y="223"/>
                        </a:lnTo>
                        <a:lnTo>
                          <a:pt x="288" y="223"/>
                        </a:lnTo>
                        <a:lnTo>
                          <a:pt x="286" y="223"/>
                        </a:lnTo>
                        <a:lnTo>
                          <a:pt x="284" y="223"/>
                        </a:lnTo>
                        <a:lnTo>
                          <a:pt x="284" y="225"/>
                        </a:lnTo>
                        <a:lnTo>
                          <a:pt x="282" y="225"/>
                        </a:lnTo>
                        <a:lnTo>
                          <a:pt x="282" y="227"/>
                        </a:lnTo>
                        <a:lnTo>
                          <a:pt x="280" y="227"/>
                        </a:lnTo>
                        <a:lnTo>
                          <a:pt x="280" y="229"/>
                        </a:lnTo>
                        <a:lnTo>
                          <a:pt x="279" y="229"/>
                        </a:lnTo>
                        <a:lnTo>
                          <a:pt x="279" y="227"/>
                        </a:lnTo>
                        <a:lnTo>
                          <a:pt x="277" y="227"/>
                        </a:lnTo>
                        <a:lnTo>
                          <a:pt x="275" y="227"/>
                        </a:lnTo>
                        <a:lnTo>
                          <a:pt x="275" y="229"/>
                        </a:lnTo>
                        <a:lnTo>
                          <a:pt x="275" y="231"/>
                        </a:lnTo>
                        <a:lnTo>
                          <a:pt x="273" y="231"/>
                        </a:lnTo>
                        <a:lnTo>
                          <a:pt x="273" y="233"/>
                        </a:lnTo>
                        <a:lnTo>
                          <a:pt x="273" y="235"/>
                        </a:lnTo>
                        <a:lnTo>
                          <a:pt x="271" y="235"/>
                        </a:lnTo>
                        <a:lnTo>
                          <a:pt x="269" y="235"/>
                        </a:lnTo>
                        <a:lnTo>
                          <a:pt x="267" y="235"/>
                        </a:lnTo>
                        <a:lnTo>
                          <a:pt x="265" y="235"/>
                        </a:lnTo>
                        <a:lnTo>
                          <a:pt x="265" y="233"/>
                        </a:lnTo>
                        <a:lnTo>
                          <a:pt x="265" y="235"/>
                        </a:lnTo>
                        <a:lnTo>
                          <a:pt x="263" y="235"/>
                        </a:lnTo>
                        <a:lnTo>
                          <a:pt x="263" y="237"/>
                        </a:lnTo>
                        <a:lnTo>
                          <a:pt x="263" y="235"/>
                        </a:lnTo>
                        <a:lnTo>
                          <a:pt x="263" y="233"/>
                        </a:lnTo>
                        <a:lnTo>
                          <a:pt x="263" y="231"/>
                        </a:lnTo>
                        <a:lnTo>
                          <a:pt x="261" y="231"/>
                        </a:lnTo>
                        <a:lnTo>
                          <a:pt x="261" y="233"/>
                        </a:lnTo>
                        <a:lnTo>
                          <a:pt x="259" y="233"/>
                        </a:lnTo>
                        <a:lnTo>
                          <a:pt x="257" y="233"/>
                        </a:lnTo>
                        <a:lnTo>
                          <a:pt x="257" y="231"/>
                        </a:lnTo>
                        <a:lnTo>
                          <a:pt x="256" y="231"/>
                        </a:lnTo>
                        <a:lnTo>
                          <a:pt x="254" y="231"/>
                        </a:lnTo>
                        <a:lnTo>
                          <a:pt x="254" y="233"/>
                        </a:lnTo>
                        <a:lnTo>
                          <a:pt x="252" y="233"/>
                        </a:lnTo>
                        <a:lnTo>
                          <a:pt x="252" y="235"/>
                        </a:lnTo>
                        <a:lnTo>
                          <a:pt x="254" y="235"/>
                        </a:lnTo>
                        <a:lnTo>
                          <a:pt x="254" y="237"/>
                        </a:lnTo>
                        <a:lnTo>
                          <a:pt x="252" y="237"/>
                        </a:lnTo>
                        <a:lnTo>
                          <a:pt x="252" y="235"/>
                        </a:lnTo>
                        <a:lnTo>
                          <a:pt x="250" y="235"/>
                        </a:lnTo>
                        <a:lnTo>
                          <a:pt x="250" y="233"/>
                        </a:lnTo>
                        <a:lnTo>
                          <a:pt x="248" y="233"/>
                        </a:lnTo>
                        <a:lnTo>
                          <a:pt x="246" y="231"/>
                        </a:lnTo>
                        <a:lnTo>
                          <a:pt x="244" y="231"/>
                        </a:lnTo>
                        <a:lnTo>
                          <a:pt x="244" y="233"/>
                        </a:lnTo>
                        <a:lnTo>
                          <a:pt x="246" y="233"/>
                        </a:lnTo>
                        <a:lnTo>
                          <a:pt x="246" y="235"/>
                        </a:lnTo>
                        <a:lnTo>
                          <a:pt x="248" y="235"/>
                        </a:lnTo>
                        <a:lnTo>
                          <a:pt x="248" y="237"/>
                        </a:lnTo>
                        <a:lnTo>
                          <a:pt x="248" y="238"/>
                        </a:lnTo>
                        <a:lnTo>
                          <a:pt x="246" y="238"/>
                        </a:lnTo>
                        <a:lnTo>
                          <a:pt x="244" y="238"/>
                        </a:lnTo>
                        <a:lnTo>
                          <a:pt x="244" y="237"/>
                        </a:lnTo>
                        <a:lnTo>
                          <a:pt x="242" y="237"/>
                        </a:lnTo>
                        <a:lnTo>
                          <a:pt x="242" y="238"/>
                        </a:lnTo>
                        <a:lnTo>
                          <a:pt x="242" y="240"/>
                        </a:lnTo>
                        <a:lnTo>
                          <a:pt x="240" y="240"/>
                        </a:lnTo>
                        <a:lnTo>
                          <a:pt x="238" y="240"/>
                        </a:lnTo>
                        <a:lnTo>
                          <a:pt x="236" y="240"/>
                        </a:lnTo>
                        <a:lnTo>
                          <a:pt x="236" y="242"/>
                        </a:lnTo>
                        <a:lnTo>
                          <a:pt x="234" y="242"/>
                        </a:lnTo>
                        <a:lnTo>
                          <a:pt x="232" y="242"/>
                        </a:lnTo>
                        <a:lnTo>
                          <a:pt x="232" y="240"/>
                        </a:lnTo>
                        <a:lnTo>
                          <a:pt x="232" y="238"/>
                        </a:lnTo>
                        <a:lnTo>
                          <a:pt x="231" y="238"/>
                        </a:lnTo>
                        <a:lnTo>
                          <a:pt x="231" y="240"/>
                        </a:lnTo>
                        <a:lnTo>
                          <a:pt x="231" y="242"/>
                        </a:lnTo>
                        <a:lnTo>
                          <a:pt x="229" y="242"/>
                        </a:lnTo>
                        <a:lnTo>
                          <a:pt x="229" y="244"/>
                        </a:lnTo>
                        <a:lnTo>
                          <a:pt x="229" y="242"/>
                        </a:lnTo>
                        <a:lnTo>
                          <a:pt x="227" y="242"/>
                        </a:lnTo>
                        <a:lnTo>
                          <a:pt x="227" y="240"/>
                        </a:lnTo>
                        <a:lnTo>
                          <a:pt x="225" y="240"/>
                        </a:lnTo>
                        <a:lnTo>
                          <a:pt x="223" y="240"/>
                        </a:lnTo>
                        <a:lnTo>
                          <a:pt x="223" y="238"/>
                        </a:lnTo>
                        <a:lnTo>
                          <a:pt x="223" y="237"/>
                        </a:lnTo>
                        <a:lnTo>
                          <a:pt x="221" y="237"/>
                        </a:lnTo>
                        <a:lnTo>
                          <a:pt x="221" y="238"/>
                        </a:lnTo>
                        <a:lnTo>
                          <a:pt x="223" y="238"/>
                        </a:lnTo>
                        <a:lnTo>
                          <a:pt x="223" y="240"/>
                        </a:lnTo>
                        <a:lnTo>
                          <a:pt x="221" y="240"/>
                        </a:lnTo>
                        <a:lnTo>
                          <a:pt x="219" y="240"/>
                        </a:lnTo>
                        <a:lnTo>
                          <a:pt x="217" y="240"/>
                        </a:lnTo>
                        <a:lnTo>
                          <a:pt x="217" y="242"/>
                        </a:lnTo>
                        <a:lnTo>
                          <a:pt x="217" y="244"/>
                        </a:lnTo>
                        <a:lnTo>
                          <a:pt x="215" y="244"/>
                        </a:lnTo>
                        <a:lnTo>
                          <a:pt x="215" y="242"/>
                        </a:lnTo>
                        <a:lnTo>
                          <a:pt x="213" y="240"/>
                        </a:lnTo>
                        <a:lnTo>
                          <a:pt x="211" y="240"/>
                        </a:lnTo>
                        <a:lnTo>
                          <a:pt x="211" y="242"/>
                        </a:lnTo>
                        <a:lnTo>
                          <a:pt x="211" y="244"/>
                        </a:lnTo>
                        <a:lnTo>
                          <a:pt x="213" y="244"/>
                        </a:lnTo>
                        <a:lnTo>
                          <a:pt x="213" y="246"/>
                        </a:lnTo>
                        <a:lnTo>
                          <a:pt x="211" y="246"/>
                        </a:lnTo>
                        <a:lnTo>
                          <a:pt x="209" y="246"/>
                        </a:lnTo>
                        <a:lnTo>
                          <a:pt x="209" y="244"/>
                        </a:lnTo>
                        <a:lnTo>
                          <a:pt x="208" y="244"/>
                        </a:lnTo>
                        <a:lnTo>
                          <a:pt x="208" y="242"/>
                        </a:lnTo>
                        <a:lnTo>
                          <a:pt x="208" y="240"/>
                        </a:lnTo>
                        <a:lnTo>
                          <a:pt x="206" y="240"/>
                        </a:lnTo>
                        <a:lnTo>
                          <a:pt x="204" y="240"/>
                        </a:lnTo>
                        <a:lnTo>
                          <a:pt x="202" y="240"/>
                        </a:lnTo>
                        <a:lnTo>
                          <a:pt x="200" y="240"/>
                        </a:lnTo>
                        <a:lnTo>
                          <a:pt x="202" y="240"/>
                        </a:lnTo>
                        <a:lnTo>
                          <a:pt x="202" y="238"/>
                        </a:lnTo>
                        <a:lnTo>
                          <a:pt x="202" y="237"/>
                        </a:lnTo>
                        <a:lnTo>
                          <a:pt x="200" y="237"/>
                        </a:lnTo>
                        <a:lnTo>
                          <a:pt x="198" y="237"/>
                        </a:lnTo>
                        <a:lnTo>
                          <a:pt x="198" y="235"/>
                        </a:lnTo>
                        <a:lnTo>
                          <a:pt x="198" y="237"/>
                        </a:lnTo>
                        <a:lnTo>
                          <a:pt x="196" y="237"/>
                        </a:lnTo>
                        <a:lnTo>
                          <a:pt x="194" y="237"/>
                        </a:lnTo>
                        <a:lnTo>
                          <a:pt x="194" y="238"/>
                        </a:lnTo>
                        <a:lnTo>
                          <a:pt x="192" y="238"/>
                        </a:lnTo>
                        <a:lnTo>
                          <a:pt x="192" y="240"/>
                        </a:lnTo>
                        <a:lnTo>
                          <a:pt x="192" y="242"/>
                        </a:lnTo>
                        <a:lnTo>
                          <a:pt x="190" y="242"/>
                        </a:lnTo>
                        <a:lnTo>
                          <a:pt x="190" y="240"/>
                        </a:lnTo>
                        <a:lnTo>
                          <a:pt x="188" y="240"/>
                        </a:lnTo>
                        <a:lnTo>
                          <a:pt x="186" y="240"/>
                        </a:lnTo>
                        <a:lnTo>
                          <a:pt x="184" y="240"/>
                        </a:lnTo>
                        <a:lnTo>
                          <a:pt x="183" y="240"/>
                        </a:lnTo>
                        <a:lnTo>
                          <a:pt x="181" y="240"/>
                        </a:lnTo>
                        <a:lnTo>
                          <a:pt x="179" y="240"/>
                        </a:lnTo>
                        <a:lnTo>
                          <a:pt x="179" y="242"/>
                        </a:lnTo>
                        <a:lnTo>
                          <a:pt x="177" y="242"/>
                        </a:lnTo>
                        <a:lnTo>
                          <a:pt x="175" y="242"/>
                        </a:lnTo>
                        <a:lnTo>
                          <a:pt x="173" y="240"/>
                        </a:lnTo>
                        <a:lnTo>
                          <a:pt x="173" y="242"/>
                        </a:lnTo>
                        <a:lnTo>
                          <a:pt x="171" y="242"/>
                        </a:lnTo>
                        <a:lnTo>
                          <a:pt x="171" y="240"/>
                        </a:lnTo>
                        <a:lnTo>
                          <a:pt x="169" y="240"/>
                        </a:lnTo>
                        <a:lnTo>
                          <a:pt x="167" y="240"/>
                        </a:lnTo>
                        <a:lnTo>
                          <a:pt x="167" y="242"/>
                        </a:lnTo>
                        <a:lnTo>
                          <a:pt x="165" y="240"/>
                        </a:lnTo>
                        <a:lnTo>
                          <a:pt x="165" y="242"/>
                        </a:lnTo>
                        <a:lnTo>
                          <a:pt x="165" y="240"/>
                        </a:lnTo>
                        <a:lnTo>
                          <a:pt x="163" y="240"/>
                        </a:lnTo>
                        <a:lnTo>
                          <a:pt x="163" y="242"/>
                        </a:lnTo>
                        <a:lnTo>
                          <a:pt x="161" y="242"/>
                        </a:lnTo>
                        <a:lnTo>
                          <a:pt x="160" y="242"/>
                        </a:lnTo>
                        <a:lnTo>
                          <a:pt x="160" y="244"/>
                        </a:lnTo>
                        <a:lnTo>
                          <a:pt x="158" y="244"/>
                        </a:lnTo>
                        <a:lnTo>
                          <a:pt x="156" y="244"/>
                        </a:lnTo>
                        <a:lnTo>
                          <a:pt x="156" y="246"/>
                        </a:lnTo>
                        <a:lnTo>
                          <a:pt x="154" y="246"/>
                        </a:lnTo>
                        <a:lnTo>
                          <a:pt x="152" y="246"/>
                        </a:lnTo>
                        <a:lnTo>
                          <a:pt x="150" y="246"/>
                        </a:lnTo>
                        <a:lnTo>
                          <a:pt x="148" y="246"/>
                        </a:lnTo>
                        <a:lnTo>
                          <a:pt x="146" y="246"/>
                        </a:lnTo>
                        <a:lnTo>
                          <a:pt x="144" y="246"/>
                        </a:lnTo>
                        <a:lnTo>
                          <a:pt x="144" y="248"/>
                        </a:lnTo>
                        <a:lnTo>
                          <a:pt x="142" y="248"/>
                        </a:lnTo>
                        <a:lnTo>
                          <a:pt x="140" y="248"/>
                        </a:lnTo>
                        <a:lnTo>
                          <a:pt x="140" y="250"/>
                        </a:lnTo>
                        <a:lnTo>
                          <a:pt x="138" y="250"/>
                        </a:lnTo>
                        <a:lnTo>
                          <a:pt x="138" y="252"/>
                        </a:lnTo>
                        <a:lnTo>
                          <a:pt x="137" y="252"/>
                        </a:lnTo>
                        <a:lnTo>
                          <a:pt x="137" y="254"/>
                        </a:lnTo>
                        <a:lnTo>
                          <a:pt x="135" y="254"/>
                        </a:lnTo>
                        <a:lnTo>
                          <a:pt x="133" y="254"/>
                        </a:lnTo>
                        <a:lnTo>
                          <a:pt x="131" y="254"/>
                        </a:lnTo>
                        <a:lnTo>
                          <a:pt x="129" y="254"/>
                        </a:lnTo>
                        <a:lnTo>
                          <a:pt x="127" y="254"/>
                        </a:lnTo>
                        <a:lnTo>
                          <a:pt x="125" y="254"/>
                        </a:lnTo>
                        <a:lnTo>
                          <a:pt x="123" y="254"/>
                        </a:lnTo>
                        <a:lnTo>
                          <a:pt x="123" y="252"/>
                        </a:lnTo>
                        <a:lnTo>
                          <a:pt x="121" y="252"/>
                        </a:lnTo>
                        <a:lnTo>
                          <a:pt x="121" y="254"/>
                        </a:lnTo>
                        <a:lnTo>
                          <a:pt x="121" y="252"/>
                        </a:lnTo>
                        <a:lnTo>
                          <a:pt x="119" y="252"/>
                        </a:lnTo>
                        <a:lnTo>
                          <a:pt x="119" y="254"/>
                        </a:lnTo>
                        <a:lnTo>
                          <a:pt x="119" y="252"/>
                        </a:lnTo>
                        <a:lnTo>
                          <a:pt x="117" y="252"/>
                        </a:lnTo>
                        <a:lnTo>
                          <a:pt x="115" y="252"/>
                        </a:lnTo>
                        <a:lnTo>
                          <a:pt x="113" y="252"/>
                        </a:lnTo>
                        <a:lnTo>
                          <a:pt x="112" y="252"/>
                        </a:lnTo>
                        <a:lnTo>
                          <a:pt x="110" y="252"/>
                        </a:lnTo>
                        <a:lnTo>
                          <a:pt x="108" y="252"/>
                        </a:lnTo>
                        <a:lnTo>
                          <a:pt x="108" y="254"/>
                        </a:lnTo>
                        <a:lnTo>
                          <a:pt x="106" y="254"/>
                        </a:lnTo>
                        <a:lnTo>
                          <a:pt x="104" y="254"/>
                        </a:lnTo>
                        <a:lnTo>
                          <a:pt x="104" y="256"/>
                        </a:lnTo>
                        <a:lnTo>
                          <a:pt x="102" y="256"/>
                        </a:lnTo>
                        <a:lnTo>
                          <a:pt x="102" y="258"/>
                        </a:lnTo>
                        <a:lnTo>
                          <a:pt x="100" y="258"/>
                        </a:lnTo>
                        <a:lnTo>
                          <a:pt x="100" y="260"/>
                        </a:lnTo>
                        <a:lnTo>
                          <a:pt x="98" y="260"/>
                        </a:lnTo>
                        <a:lnTo>
                          <a:pt x="96" y="260"/>
                        </a:lnTo>
                        <a:lnTo>
                          <a:pt x="96" y="262"/>
                        </a:lnTo>
                        <a:lnTo>
                          <a:pt x="94" y="262"/>
                        </a:lnTo>
                        <a:lnTo>
                          <a:pt x="94" y="263"/>
                        </a:lnTo>
                        <a:lnTo>
                          <a:pt x="92" y="263"/>
                        </a:lnTo>
                        <a:lnTo>
                          <a:pt x="90" y="263"/>
                        </a:lnTo>
                        <a:lnTo>
                          <a:pt x="89" y="265"/>
                        </a:lnTo>
                        <a:lnTo>
                          <a:pt x="87" y="265"/>
                        </a:lnTo>
                        <a:lnTo>
                          <a:pt x="87" y="263"/>
                        </a:lnTo>
                        <a:lnTo>
                          <a:pt x="85" y="263"/>
                        </a:lnTo>
                        <a:lnTo>
                          <a:pt x="83" y="263"/>
                        </a:lnTo>
                        <a:lnTo>
                          <a:pt x="83" y="265"/>
                        </a:lnTo>
                        <a:lnTo>
                          <a:pt x="81" y="265"/>
                        </a:lnTo>
                        <a:lnTo>
                          <a:pt x="79" y="265"/>
                        </a:lnTo>
                        <a:lnTo>
                          <a:pt x="79" y="267"/>
                        </a:lnTo>
                        <a:lnTo>
                          <a:pt x="77" y="267"/>
                        </a:lnTo>
                        <a:lnTo>
                          <a:pt x="75" y="267"/>
                        </a:lnTo>
                        <a:lnTo>
                          <a:pt x="75" y="269"/>
                        </a:lnTo>
                        <a:lnTo>
                          <a:pt x="73" y="269"/>
                        </a:lnTo>
                        <a:lnTo>
                          <a:pt x="73" y="271"/>
                        </a:lnTo>
                        <a:lnTo>
                          <a:pt x="71" y="271"/>
                        </a:lnTo>
                        <a:lnTo>
                          <a:pt x="71" y="273"/>
                        </a:lnTo>
                        <a:lnTo>
                          <a:pt x="69" y="273"/>
                        </a:lnTo>
                        <a:lnTo>
                          <a:pt x="69" y="275"/>
                        </a:lnTo>
                        <a:lnTo>
                          <a:pt x="67" y="275"/>
                        </a:lnTo>
                        <a:lnTo>
                          <a:pt x="67" y="277"/>
                        </a:lnTo>
                        <a:lnTo>
                          <a:pt x="65" y="277"/>
                        </a:lnTo>
                        <a:lnTo>
                          <a:pt x="65" y="279"/>
                        </a:lnTo>
                        <a:lnTo>
                          <a:pt x="64" y="279"/>
                        </a:lnTo>
                        <a:lnTo>
                          <a:pt x="62" y="279"/>
                        </a:lnTo>
                        <a:lnTo>
                          <a:pt x="60" y="279"/>
                        </a:lnTo>
                        <a:lnTo>
                          <a:pt x="58" y="279"/>
                        </a:lnTo>
                        <a:lnTo>
                          <a:pt x="56" y="279"/>
                        </a:lnTo>
                        <a:lnTo>
                          <a:pt x="54" y="277"/>
                        </a:lnTo>
                        <a:lnTo>
                          <a:pt x="52" y="277"/>
                        </a:lnTo>
                        <a:lnTo>
                          <a:pt x="52" y="275"/>
                        </a:lnTo>
                        <a:lnTo>
                          <a:pt x="50" y="275"/>
                        </a:lnTo>
                        <a:lnTo>
                          <a:pt x="48" y="275"/>
                        </a:lnTo>
                        <a:lnTo>
                          <a:pt x="48" y="273"/>
                        </a:lnTo>
                        <a:lnTo>
                          <a:pt x="46" y="273"/>
                        </a:lnTo>
                        <a:lnTo>
                          <a:pt x="46" y="271"/>
                        </a:lnTo>
                        <a:lnTo>
                          <a:pt x="44" y="271"/>
                        </a:lnTo>
                        <a:lnTo>
                          <a:pt x="42" y="271"/>
                        </a:lnTo>
                        <a:lnTo>
                          <a:pt x="41" y="269"/>
                        </a:lnTo>
                        <a:lnTo>
                          <a:pt x="39" y="269"/>
                        </a:lnTo>
                        <a:lnTo>
                          <a:pt x="37" y="269"/>
                        </a:lnTo>
                        <a:lnTo>
                          <a:pt x="35" y="269"/>
                        </a:lnTo>
                        <a:lnTo>
                          <a:pt x="35" y="267"/>
                        </a:lnTo>
                        <a:lnTo>
                          <a:pt x="33" y="267"/>
                        </a:lnTo>
                        <a:lnTo>
                          <a:pt x="31" y="267"/>
                        </a:lnTo>
                        <a:lnTo>
                          <a:pt x="31" y="265"/>
                        </a:lnTo>
                        <a:lnTo>
                          <a:pt x="29" y="265"/>
                        </a:lnTo>
                        <a:lnTo>
                          <a:pt x="27" y="265"/>
                        </a:lnTo>
                        <a:lnTo>
                          <a:pt x="27" y="263"/>
                        </a:lnTo>
                        <a:lnTo>
                          <a:pt x="25" y="263"/>
                        </a:lnTo>
                        <a:lnTo>
                          <a:pt x="23" y="262"/>
                        </a:lnTo>
                        <a:lnTo>
                          <a:pt x="23" y="260"/>
                        </a:lnTo>
                        <a:lnTo>
                          <a:pt x="23" y="258"/>
                        </a:lnTo>
                        <a:lnTo>
                          <a:pt x="23" y="256"/>
                        </a:lnTo>
                        <a:lnTo>
                          <a:pt x="21" y="256"/>
                        </a:lnTo>
                        <a:lnTo>
                          <a:pt x="23" y="256"/>
                        </a:lnTo>
                        <a:lnTo>
                          <a:pt x="21" y="256"/>
                        </a:lnTo>
                        <a:lnTo>
                          <a:pt x="21" y="254"/>
                        </a:lnTo>
                        <a:lnTo>
                          <a:pt x="19" y="254"/>
                        </a:lnTo>
                        <a:lnTo>
                          <a:pt x="19" y="252"/>
                        </a:lnTo>
                        <a:lnTo>
                          <a:pt x="21" y="252"/>
                        </a:lnTo>
                        <a:lnTo>
                          <a:pt x="21" y="250"/>
                        </a:lnTo>
                        <a:lnTo>
                          <a:pt x="21" y="248"/>
                        </a:lnTo>
                        <a:lnTo>
                          <a:pt x="19" y="248"/>
                        </a:lnTo>
                        <a:lnTo>
                          <a:pt x="21" y="248"/>
                        </a:lnTo>
                        <a:lnTo>
                          <a:pt x="19" y="248"/>
                        </a:lnTo>
                        <a:lnTo>
                          <a:pt x="19" y="246"/>
                        </a:lnTo>
                        <a:lnTo>
                          <a:pt x="21" y="246"/>
                        </a:lnTo>
                        <a:lnTo>
                          <a:pt x="19" y="246"/>
                        </a:lnTo>
                        <a:lnTo>
                          <a:pt x="21" y="246"/>
                        </a:lnTo>
                        <a:lnTo>
                          <a:pt x="21" y="244"/>
                        </a:lnTo>
                        <a:lnTo>
                          <a:pt x="19" y="244"/>
                        </a:lnTo>
                        <a:lnTo>
                          <a:pt x="19" y="242"/>
                        </a:lnTo>
                        <a:lnTo>
                          <a:pt x="17" y="242"/>
                        </a:lnTo>
                        <a:lnTo>
                          <a:pt x="16" y="242"/>
                        </a:lnTo>
                        <a:lnTo>
                          <a:pt x="14" y="242"/>
                        </a:lnTo>
                        <a:lnTo>
                          <a:pt x="12" y="242"/>
                        </a:lnTo>
                        <a:lnTo>
                          <a:pt x="10" y="242"/>
                        </a:lnTo>
                        <a:lnTo>
                          <a:pt x="10" y="240"/>
                        </a:lnTo>
                        <a:lnTo>
                          <a:pt x="10" y="238"/>
                        </a:lnTo>
                        <a:lnTo>
                          <a:pt x="8" y="238"/>
                        </a:lnTo>
                        <a:lnTo>
                          <a:pt x="6" y="238"/>
                        </a:lnTo>
                        <a:lnTo>
                          <a:pt x="6" y="237"/>
                        </a:lnTo>
                        <a:lnTo>
                          <a:pt x="4" y="237"/>
                        </a:lnTo>
                        <a:lnTo>
                          <a:pt x="4" y="235"/>
                        </a:lnTo>
                        <a:lnTo>
                          <a:pt x="4" y="233"/>
                        </a:lnTo>
                        <a:lnTo>
                          <a:pt x="4" y="231"/>
                        </a:lnTo>
                        <a:lnTo>
                          <a:pt x="2" y="231"/>
                        </a:lnTo>
                        <a:lnTo>
                          <a:pt x="2" y="229"/>
                        </a:lnTo>
                        <a:lnTo>
                          <a:pt x="0" y="229"/>
                        </a:lnTo>
                        <a:lnTo>
                          <a:pt x="0" y="227"/>
                        </a:lnTo>
                        <a:lnTo>
                          <a:pt x="0" y="225"/>
                        </a:lnTo>
                        <a:lnTo>
                          <a:pt x="0" y="223"/>
                        </a:lnTo>
                        <a:lnTo>
                          <a:pt x="0" y="221"/>
                        </a:lnTo>
                        <a:lnTo>
                          <a:pt x="0" y="219"/>
                        </a:lnTo>
                        <a:lnTo>
                          <a:pt x="0" y="217"/>
                        </a:lnTo>
                        <a:lnTo>
                          <a:pt x="0" y="215"/>
                        </a:lnTo>
                        <a:lnTo>
                          <a:pt x="2" y="215"/>
                        </a:lnTo>
                        <a:lnTo>
                          <a:pt x="4" y="215"/>
                        </a:lnTo>
                        <a:lnTo>
                          <a:pt x="4" y="214"/>
                        </a:lnTo>
                        <a:lnTo>
                          <a:pt x="6" y="214"/>
                        </a:lnTo>
                        <a:lnTo>
                          <a:pt x="8" y="214"/>
                        </a:lnTo>
                        <a:lnTo>
                          <a:pt x="8" y="212"/>
                        </a:lnTo>
                        <a:lnTo>
                          <a:pt x="10" y="212"/>
                        </a:lnTo>
                        <a:lnTo>
                          <a:pt x="10" y="210"/>
                        </a:lnTo>
                        <a:lnTo>
                          <a:pt x="12" y="210"/>
                        </a:lnTo>
                        <a:lnTo>
                          <a:pt x="12" y="208"/>
                        </a:lnTo>
                        <a:lnTo>
                          <a:pt x="12" y="206"/>
                        </a:lnTo>
                        <a:lnTo>
                          <a:pt x="12" y="204"/>
                        </a:lnTo>
                        <a:lnTo>
                          <a:pt x="12" y="202"/>
                        </a:lnTo>
                        <a:lnTo>
                          <a:pt x="14" y="202"/>
                        </a:lnTo>
                        <a:lnTo>
                          <a:pt x="16" y="202"/>
                        </a:lnTo>
                        <a:lnTo>
                          <a:pt x="16" y="200"/>
                        </a:lnTo>
                        <a:lnTo>
                          <a:pt x="17" y="200"/>
                        </a:lnTo>
                        <a:lnTo>
                          <a:pt x="17" y="198"/>
                        </a:lnTo>
                        <a:lnTo>
                          <a:pt x="19" y="198"/>
                        </a:lnTo>
                        <a:lnTo>
                          <a:pt x="19" y="196"/>
                        </a:lnTo>
                        <a:lnTo>
                          <a:pt x="21" y="196"/>
                        </a:lnTo>
                        <a:lnTo>
                          <a:pt x="21" y="194"/>
                        </a:lnTo>
                        <a:lnTo>
                          <a:pt x="21" y="192"/>
                        </a:lnTo>
                        <a:lnTo>
                          <a:pt x="19" y="190"/>
                        </a:lnTo>
                        <a:lnTo>
                          <a:pt x="21" y="190"/>
                        </a:lnTo>
                        <a:lnTo>
                          <a:pt x="21" y="189"/>
                        </a:lnTo>
                        <a:lnTo>
                          <a:pt x="21" y="187"/>
                        </a:lnTo>
                        <a:lnTo>
                          <a:pt x="21" y="185"/>
                        </a:lnTo>
                        <a:lnTo>
                          <a:pt x="23" y="185"/>
                        </a:lnTo>
                        <a:lnTo>
                          <a:pt x="25" y="185"/>
                        </a:lnTo>
                        <a:lnTo>
                          <a:pt x="25" y="183"/>
                        </a:lnTo>
                        <a:lnTo>
                          <a:pt x="27" y="183"/>
                        </a:lnTo>
                        <a:lnTo>
                          <a:pt x="27" y="181"/>
                        </a:lnTo>
                        <a:lnTo>
                          <a:pt x="29" y="181"/>
                        </a:lnTo>
                        <a:lnTo>
                          <a:pt x="29" y="183"/>
                        </a:lnTo>
                        <a:lnTo>
                          <a:pt x="31" y="183"/>
                        </a:lnTo>
                        <a:lnTo>
                          <a:pt x="31" y="185"/>
                        </a:lnTo>
                        <a:lnTo>
                          <a:pt x="33" y="185"/>
                        </a:lnTo>
                        <a:lnTo>
                          <a:pt x="35" y="185"/>
                        </a:lnTo>
                        <a:lnTo>
                          <a:pt x="37" y="183"/>
                        </a:lnTo>
                        <a:lnTo>
                          <a:pt x="39" y="181"/>
                        </a:lnTo>
                        <a:lnTo>
                          <a:pt x="39" y="179"/>
                        </a:lnTo>
                        <a:lnTo>
                          <a:pt x="39" y="177"/>
                        </a:lnTo>
                        <a:lnTo>
                          <a:pt x="39" y="175"/>
                        </a:lnTo>
                        <a:lnTo>
                          <a:pt x="39" y="173"/>
                        </a:lnTo>
                        <a:lnTo>
                          <a:pt x="41" y="173"/>
                        </a:lnTo>
                        <a:lnTo>
                          <a:pt x="42" y="173"/>
                        </a:lnTo>
                        <a:lnTo>
                          <a:pt x="44" y="173"/>
                        </a:lnTo>
                        <a:lnTo>
                          <a:pt x="46" y="173"/>
                        </a:lnTo>
                        <a:lnTo>
                          <a:pt x="48" y="175"/>
                        </a:lnTo>
                        <a:lnTo>
                          <a:pt x="50" y="173"/>
                        </a:lnTo>
                        <a:lnTo>
                          <a:pt x="50" y="171"/>
                        </a:lnTo>
                        <a:lnTo>
                          <a:pt x="50" y="169"/>
                        </a:lnTo>
                        <a:lnTo>
                          <a:pt x="50" y="167"/>
                        </a:lnTo>
                        <a:lnTo>
                          <a:pt x="50" y="166"/>
                        </a:lnTo>
                        <a:lnTo>
                          <a:pt x="50" y="164"/>
                        </a:lnTo>
                        <a:lnTo>
                          <a:pt x="52" y="164"/>
                        </a:lnTo>
                        <a:lnTo>
                          <a:pt x="54" y="164"/>
                        </a:lnTo>
                        <a:lnTo>
                          <a:pt x="54" y="162"/>
                        </a:lnTo>
                        <a:lnTo>
                          <a:pt x="54" y="164"/>
                        </a:lnTo>
                        <a:lnTo>
                          <a:pt x="56" y="164"/>
                        </a:lnTo>
                        <a:lnTo>
                          <a:pt x="58" y="162"/>
                        </a:lnTo>
                        <a:lnTo>
                          <a:pt x="60" y="162"/>
                        </a:lnTo>
                        <a:lnTo>
                          <a:pt x="60" y="16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66" name="Freeform 4871">
                    <a:extLst>
                      <a:ext uri="{FF2B5EF4-FFF2-40B4-BE49-F238E27FC236}">
                        <a16:creationId xmlns:a16="http://schemas.microsoft.com/office/drawing/2014/main" id="{50C2F4D5-5EFE-2F9F-B075-AE84E81482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8" y="1667"/>
                    <a:ext cx="724" cy="641"/>
                  </a:xfrm>
                  <a:custGeom>
                    <a:avLst/>
                    <a:gdLst>
                      <a:gd name="T0" fmla="*/ 100 w 724"/>
                      <a:gd name="T1" fmla="*/ 351 h 641"/>
                      <a:gd name="T2" fmla="*/ 88 w 724"/>
                      <a:gd name="T3" fmla="*/ 330 h 641"/>
                      <a:gd name="T4" fmla="*/ 48 w 724"/>
                      <a:gd name="T5" fmla="*/ 343 h 641"/>
                      <a:gd name="T6" fmla="*/ 21 w 724"/>
                      <a:gd name="T7" fmla="*/ 347 h 641"/>
                      <a:gd name="T8" fmla="*/ 8 w 724"/>
                      <a:gd name="T9" fmla="*/ 319 h 641"/>
                      <a:gd name="T10" fmla="*/ 27 w 724"/>
                      <a:gd name="T11" fmla="*/ 269 h 641"/>
                      <a:gd name="T12" fmla="*/ 29 w 724"/>
                      <a:gd name="T13" fmla="*/ 221 h 641"/>
                      <a:gd name="T14" fmla="*/ 52 w 724"/>
                      <a:gd name="T15" fmla="*/ 234 h 641"/>
                      <a:gd name="T16" fmla="*/ 75 w 724"/>
                      <a:gd name="T17" fmla="*/ 272 h 641"/>
                      <a:gd name="T18" fmla="*/ 107 w 724"/>
                      <a:gd name="T19" fmla="*/ 269 h 641"/>
                      <a:gd name="T20" fmla="*/ 109 w 724"/>
                      <a:gd name="T21" fmla="*/ 313 h 641"/>
                      <a:gd name="T22" fmla="*/ 127 w 724"/>
                      <a:gd name="T23" fmla="*/ 311 h 641"/>
                      <a:gd name="T24" fmla="*/ 165 w 724"/>
                      <a:gd name="T25" fmla="*/ 332 h 641"/>
                      <a:gd name="T26" fmla="*/ 213 w 724"/>
                      <a:gd name="T27" fmla="*/ 353 h 641"/>
                      <a:gd name="T28" fmla="*/ 247 w 724"/>
                      <a:gd name="T29" fmla="*/ 343 h 641"/>
                      <a:gd name="T30" fmla="*/ 278 w 724"/>
                      <a:gd name="T31" fmla="*/ 336 h 641"/>
                      <a:gd name="T32" fmla="*/ 290 w 724"/>
                      <a:gd name="T33" fmla="*/ 280 h 641"/>
                      <a:gd name="T34" fmla="*/ 326 w 724"/>
                      <a:gd name="T35" fmla="*/ 263 h 641"/>
                      <a:gd name="T36" fmla="*/ 342 w 724"/>
                      <a:gd name="T37" fmla="*/ 295 h 641"/>
                      <a:gd name="T38" fmla="*/ 320 w 724"/>
                      <a:gd name="T39" fmla="*/ 324 h 641"/>
                      <a:gd name="T40" fmla="*/ 351 w 724"/>
                      <a:gd name="T41" fmla="*/ 326 h 641"/>
                      <a:gd name="T42" fmla="*/ 390 w 724"/>
                      <a:gd name="T43" fmla="*/ 284 h 641"/>
                      <a:gd name="T44" fmla="*/ 443 w 724"/>
                      <a:gd name="T45" fmla="*/ 290 h 641"/>
                      <a:gd name="T46" fmla="*/ 480 w 724"/>
                      <a:gd name="T47" fmla="*/ 244 h 641"/>
                      <a:gd name="T48" fmla="*/ 514 w 724"/>
                      <a:gd name="T49" fmla="*/ 203 h 641"/>
                      <a:gd name="T50" fmla="*/ 514 w 724"/>
                      <a:gd name="T51" fmla="*/ 157 h 641"/>
                      <a:gd name="T52" fmla="*/ 512 w 724"/>
                      <a:gd name="T53" fmla="*/ 132 h 641"/>
                      <a:gd name="T54" fmla="*/ 549 w 724"/>
                      <a:gd name="T55" fmla="*/ 161 h 641"/>
                      <a:gd name="T56" fmla="*/ 570 w 724"/>
                      <a:gd name="T57" fmla="*/ 123 h 641"/>
                      <a:gd name="T58" fmla="*/ 582 w 724"/>
                      <a:gd name="T59" fmla="*/ 65 h 641"/>
                      <a:gd name="T60" fmla="*/ 603 w 724"/>
                      <a:gd name="T61" fmla="*/ 48 h 641"/>
                      <a:gd name="T62" fmla="*/ 637 w 724"/>
                      <a:gd name="T63" fmla="*/ 11 h 641"/>
                      <a:gd name="T64" fmla="*/ 672 w 724"/>
                      <a:gd name="T65" fmla="*/ 6 h 641"/>
                      <a:gd name="T66" fmla="*/ 718 w 724"/>
                      <a:gd name="T67" fmla="*/ 19 h 641"/>
                      <a:gd name="T68" fmla="*/ 695 w 724"/>
                      <a:gd name="T69" fmla="*/ 77 h 641"/>
                      <a:gd name="T70" fmla="*/ 678 w 724"/>
                      <a:gd name="T71" fmla="*/ 140 h 641"/>
                      <a:gd name="T72" fmla="*/ 635 w 724"/>
                      <a:gd name="T73" fmla="*/ 173 h 641"/>
                      <a:gd name="T74" fmla="*/ 605 w 724"/>
                      <a:gd name="T75" fmla="*/ 217 h 641"/>
                      <a:gd name="T76" fmla="*/ 622 w 724"/>
                      <a:gd name="T77" fmla="*/ 257 h 641"/>
                      <a:gd name="T78" fmla="*/ 608 w 724"/>
                      <a:gd name="T79" fmla="*/ 299 h 641"/>
                      <a:gd name="T80" fmla="*/ 605 w 724"/>
                      <a:gd name="T81" fmla="*/ 328 h 641"/>
                      <a:gd name="T82" fmla="*/ 639 w 724"/>
                      <a:gd name="T83" fmla="*/ 353 h 641"/>
                      <a:gd name="T84" fmla="*/ 631 w 724"/>
                      <a:gd name="T85" fmla="*/ 393 h 641"/>
                      <a:gd name="T86" fmla="*/ 599 w 724"/>
                      <a:gd name="T87" fmla="*/ 401 h 641"/>
                      <a:gd name="T88" fmla="*/ 559 w 724"/>
                      <a:gd name="T89" fmla="*/ 445 h 641"/>
                      <a:gd name="T90" fmla="*/ 522 w 724"/>
                      <a:gd name="T91" fmla="*/ 474 h 641"/>
                      <a:gd name="T92" fmla="*/ 480 w 724"/>
                      <a:gd name="T93" fmla="*/ 461 h 641"/>
                      <a:gd name="T94" fmla="*/ 457 w 724"/>
                      <a:gd name="T95" fmla="*/ 503 h 641"/>
                      <a:gd name="T96" fmla="*/ 459 w 724"/>
                      <a:gd name="T97" fmla="*/ 547 h 641"/>
                      <a:gd name="T98" fmla="*/ 434 w 724"/>
                      <a:gd name="T99" fmla="*/ 576 h 641"/>
                      <a:gd name="T100" fmla="*/ 426 w 724"/>
                      <a:gd name="T101" fmla="*/ 622 h 641"/>
                      <a:gd name="T102" fmla="*/ 384 w 724"/>
                      <a:gd name="T103" fmla="*/ 632 h 641"/>
                      <a:gd name="T104" fmla="*/ 355 w 724"/>
                      <a:gd name="T105" fmla="*/ 607 h 641"/>
                      <a:gd name="T106" fmla="*/ 319 w 724"/>
                      <a:gd name="T107" fmla="*/ 578 h 641"/>
                      <a:gd name="T108" fmla="*/ 307 w 724"/>
                      <a:gd name="T109" fmla="*/ 545 h 641"/>
                      <a:gd name="T110" fmla="*/ 307 w 724"/>
                      <a:gd name="T111" fmla="*/ 499 h 641"/>
                      <a:gd name="T112" fmla="*/ 286 w 724"/>
                      <a:gd name="T113" fmla="*/ 455 h 641"/>
                      <a:gd name="T114" fmla="*/ 261 w 724"/>
                      <a:gd name="T115" fmla="*/ 432 h 641"/>
                      <a:gd name="T116" fmla="*/ 223 w 724"/>
                      <a:gd name="T117" fmla="*/ 403 h 641"/>
                      <a:gd name="T118" fmla="*/ 188 w 724"/>
                      <a:gd name="T119" fmla="*/ 438 h 641"/>
                      <a:gd name="T120" fmla="*/ 152 w 724"/>
                      <a:gd name="T121" fmla="*/ 434 h 641"/>
                      <a:gd name="T122" fmla="*/ 109 w 724"/>
                      <a:gd name="T123" fmla="*/ 418 h 64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724" h="641">
                        <a:moveTo>
                          <a:pt x="96" y="380"/>
                        </a:moveTo>
                        <a:lnTo>
                          <a:pt x="96" y="378"/>
                        </a:lnTo>
                        <a:lnTo>
                          <a:pt x="96" y="376"/>
                        </a:lnTo>
                        <a:lnTo>
                          <a:pt x="98" y="376"/>
                        </a:lnTo>
                        <a:lnTo>
                          <a:pt x="98" y="374"/>
                        </a:lnTo>
                        <a:lnTo>
                          <a:pt x="98" y="376"/>
                        </a:lnTo>
                        <a:lnTo>
                          <a:pt x="98" y="374"/>
                        </a:lnTo>
                        <a:lnTo>
                          <a:pt x="100" y="374"/>
                        </a:lnTo>
                        <a:lnTo>
                          <a:pt x="100" y="372"/>
                        </a:lnTo>
                        <a:lnTo>
                          <a:pt x="100" y="374"/>
                        </a:lnTo>
                        <a:lnTo>
                          <a:pt x="100" y="372"/>
                        </a:lnTo>
                        <a:lnTo>
                          <a:pt x="100" y="374"/>
                        </a:lnTo>
                        <a:lnTo>
                          <a:pt x="102" y="374"/>
                        </a:lnTo>
                        <a:lnTo>
                          <a:pt x="102" y="372"/>
                        </a:lnTo>
                        <a:lnTo>
                          <a:pt x="102" y="370"/>
                        </a:lnTo>
                        <a:lnTo>
                          <a:pt x="102" y="372"/>
                        </a:lnTo>
                        <a:lnTo>
                          <a:pt x="102" y="370"/>
                        </a:lnTo>
                        <a:lnTo>
                          <a:pt x="102" y="368"/>
                        </a:lnTo>
                        <a:lnTo>
                          <a:pt x="104" y="368"/>
                        </a:lnTo>
                        <a:lnTo>
                          <a:pt x="104" y="367"/>
                        </a:lnTo>
                        <a:lnTo>
                          <a:pt x="102" y="367"/>
                        </a:lnTo>
                        <a:lnTo>
                          <a:pt x="104" y="367"/>
                        </a:lnTo>
                        <a:lnTo>
                          <a:pt x="104" y="365"/>
                        </a:lnTo>
                        <a:lnTo>
                          <a:pt x="102" y="365"/>
                        </a:lnTo>
                        <a:lnTo>
                          <a:pt x="102" y="363"/>
                        </a:lnTo>
                        <a:lnTo>
                          <a:pt x="100" y="363"/>
                        </a:lnTo>
                        <a:lnTo>
                          <a:pt x="98" y="363"/>
                        </a:lnTo>
                        <a:lnTo>
                          <a:pt x="100" y="363"/>
                        </a:lnTo>
                        <a:lnTo>
                          <a:pt x="98" y="363"/>
                        </a:lnTo>
                        <a:lnTo>
                          <a:pt x="98" y="361"/>
                        </a:lnTo>
                        <a:lnTo>
                          <a:pt x="98" y="363"/>
                        </a:lnTo>
                        <a:lnTo>
                          <a:pt x="98" y="361"/>
                        </a:lnTo>
                        <a:lnTo>
                          <a:pt x="96" y="361"/>
                        </a:lnTo>
                        <a:lnTo>
                          <a:pt x="98" y="359"/>
                        </a:lnTo>
                        <a:lnTo>
                          <a:pt x="98" y="357"/>
                        </a:lnTo>
                        <a:lnTo>
                          <a:pt x="98" y="355"/>
                        </a:lnTo>
                        <a:lnTo>
                          <a:pt x="100" y="355"/>
                        </a:lnTo>
                        <a:lnTo>
                          <a:pt x="100" y="353"/>
                        </a:lnTo>
                        <a:lnTo>
                          <a:pt x="100" y="351"/>
                        </a:lnTo>
                        <a:lnTo>
                          <a:pt x="102" y="351"/>
                        </a:lnTo>
                        <a:lnTo>
                          <a:pt x="100" y="351"/>
                        </a:lnTo>
                        <a:lnTo>
                          <a:pt x="100" y="349"/>
                        </a:lnTo>
                        <a:lnTo>
                          <a:pt x="98" y="349"/>
                        </a:lnTo>
                        <a:lnTo>
                          <a:pt x="98" y="347"/>
                        </a:lnTo>
                        <a:lnTo>
                          <a:pt x="100" y="347"/>
                        </a:lnTo>
                        <a:lnTo>
                          <a:pt x="98" y="347"/>
                        </a:lnTo>
                        <a:lnTo>
                          <a:pt x="98" y="345"/>
                        </a:lnTo>
                        <a:lnTo>
                          <a:pt x="96" y="345"/>
                        </a:lnTo>
                        <a:lnTo>
                          <a:pt x="96" y="343"/>
                        </a:lnTo>
                        <a:lnTo>
                          <a:pt x="96" y="345"/>
                        </a:lnTo>
                        <a:lnTo>
                          <a:pt x="96" y="343"/>
                        </a:lnTo>
                        <a:lnTo>
                          <a:pt x="96" y="342"/>
                        </a:lnTo>
                        <a:lnTo>
                          <a:pt x="94" y="342"/>
                        </a:lnTo>
                        <a:lnTo>
                          <a:pt x="94" y="340"/>
                        </a:lnTo>
                        <a:lnTo>
                          <a:pt x="96" y="340"/>
                        </a:lnTo>
                        <a:lnTo>
                          <a:pt x="96" y="338"/>
                        </a:lnTo>
                        <a:lnTo>
                          <a:pt x="96" y="340"/>
                        </a:lnTo>
                        <a:lnTo>
                          <a:pt x="98" y="340"/>
                        </a:lnTo>
                        <a:lnTo>
                          <a:pt x="98" y="338"/>
                        </a:lnTo>
                        <a:lnTo>
                          <a:pt x="96" y="338"/>
                        </a:lnTo>
                        <a:lnTo>
                          <a:pt x="98" y="338"/>
                        </a:lnTo>
                        <a:lnTo>
                          <a:pt x="96" y="338"/>
                        </a:lnTo>
                        <a:lnTo>
                          <a:pt x="96" y="336"/>
                        </a:lnTo>
                        <a:lnTo>
                          <a:pt x="96" y="338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4" y="338"/>
                        </a:lnTo>
                        <a:lnTo>
                          <a:pt x="92" y="338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2" y="336"/>
                        </a:lnTo>
                        <a:lnTo>
                          <a:pt x="94" y="336"/>
                        </a:lnTo>
                        <a:lnTo>
                          <a:pt x="94" y="334"/>
                        </a:lnTo>
                        <a:lnTo>
                          <a:pt x="92" y="334"/>
                        </a:lnTo>
                        <a:lnTo>
                          <a:pt x="92" y="332"/>
                        </a:lnTo>
                        <a:lnTo>
                          <a:pt x="94" y="332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0" y="330"/>
                        </a:lnTo>
                        <a:lnTo>
                          <a:pt x="88" y="330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8"/>
                        </a:lnTo>
                        <a:lnTo>
                          <a:pt x="86" y="328"/>
                        </a:lnTo>
                        <a:lnTo>
                          <a:pt x="84" y="328"/>
                        </a:lnTo>
                        <a:lnTo>
                          <a:pt x="84" y="330"/>
                        </a:lnTo>
                        <a:lnTo>
                          <a:pt x="84" y="332"/>
                        </a:lnTo>
                        <a:lnTo>
                          <a:pt x="82" y="332"/>
                        </a:lnTo>
                        <a:lnTo>
                          <a:pt x="82" y="334"/>
                        </a:lnTo>
                        <a:lnTo>
                          <a:pt x="80" y="334"/>
                        </a:lnTo>
                        <a:lnTo>
                          <a:pt x="80" y="336"/>
                        </a:lnTo>
                        <a:lnTo>
                          <a:pt x="79" y="336"/>
                        </a:lnTo>
                        <a:lnTo>
                          <a:pt x="79" y="338"/>
                        </a:lnTo>
                        <a:lnTo>
                          <a:pt x="77" y="338"/>
                        </a:lnTo>
                        <a:lnTo>
                          <a:pt x="77" y="340"/>
                        </a:lnTo>
                        <a:lnTo>
                          <a:pt x="75" y="340"/>
                        </a:lnTo>
                        <a:lnTo>
                          <a:pt x="75" y="342"/>
                        </a:lnTo>
                        <a:lnTo>
                          <a:pt x="73" y="342"/>
                        </a:lnTo>
                        <a:lnTo>
                          <a:pt x="71" y="342"/>
                        </a:lnTo>
                        <a:lnTo>
                          <a:pt x="69" y="343"/>
                        </a:lnTo>
                        <a:lnTo>
                          <a:pt x="67" y="343"/>
                        </a:lnTo>
                        <a:lnTo>
                          <a:pt x="67" y="345"/>
                        </a:lnTo>
                        <a:lnTo>
                          <a:pt x="65" y="345"/>
                        </a:lnTo>
                        <a:lnTo>
                          <a:pt x="63" y="345"/>
                        </a:lnTo>
                        <a:lnTo>
                          <a:pt x="63" y="347"/>
                        </a:lnTo>
                        <a:lnTo>
                          <a:pt x="61" y="347"/>
                        </a:lnTo>
                        <a:lnTo>
                          <a:pt x="59" y="347"/>
                        </a:lnTo>
                        <a:lnTo>
                          <a:pt x="59" y="345"/>
                        </a:lnTo>
                        <a:lnTo>
                          <a:pt x="61" y="345"/>
                        </a:lnTo>
                        <a:lnTo>
                          <a:pt x="59" y="345"/>
                        </a:lnTo>
                        <a:lnTo>
                          <a:pt x="59" y="347"/>
                        </a:lnTo>
                        <a:lnTo>
                          <a:pt x="59" y="345"/>
                        </a:lnTo>
                        <a:lnTo>
                          <a:pt x="57" y="345"/>
                        </a:lnTo>
                        <a:lnTo>
                          <a:pt x="57" y="347"/>
                        </a:lnTo>
                        <a:lnTo>
                          <a:pt x="57" y="345"/>
                        </a:lnTo>
                        <a:lnTo>
                          <a:pt x="56" y="345"/>
                        </a:lnTo>
                        <a:lnTo>
                          <a:pt x="54" y="345"/>
                        </a:lnTo>
                        <a:lnTo>
                          <a:pt x="54" y="343"/>
                        </a:lnTo>
                        <a:lnTo>
                          <a:pt x="52" y="343"/>
                        </a:lnTo>
                        <a:lnTo>
                          <a:pt x="50" y="343"/>
                        </a:lnTo>
                        <a:lnTo>
                          <a:pt x="48" y="343"/>
                        </a:lnTo>
                        <a:lnTo>
                          <a:pt x="48" y="345"/>
                        </a:lnTo>
                        <a:lnTo>
                          <a:pt x="48" y="343"/>
                        </a:lnTo>
                        <a:lnTo>
                          <a:pt x="46" y="343"/>
                        </a:lnTo>
                        <a:lnTo>
                          <a:pt x="46" y="342"/>
                        </a:lnTo>
                        <a:lnTo>
                          <a:pt x="48" y="342"/>
                        </a:lnTo>
                        <a:lnTo>
                          <a:pt x="46" y="342"/>
                        </a:lnTo>
                        <a:lnTo>
                          <a:pt x="46" y="343"/>
                        </a:lnTo>
                        <a:lnTo>
                          <a:pt x="44" y="343"/>
                        </a:lnTo>
                        <a:lnTo>
                          <a:pt x="44" y="342"/>
                        </a:lnTo>
                        <a:lnTo>
                          <a:pt x="42" y="342"/>
                        </a:lnTo>
                        <a:lnTo>
                          <a:pt x="42" y="340"/>
                        </a:lnTo>
                        <a:lnTo>
                          <a:pt x="44" y="340"/>
                        </a:lnTo>
                        <a:lnTo>
                          <a:pt x="42" y="340"/>
                        </a:lnTo>
                        <a:lnTo>
                          <a:pt x="42" y="338"/>
                        </a:lnTo>
                        <a:lnTo>
                          <a:pt x="42" y="340"/>
                        </a:lnTo>
                        <a:lnTo>
                          <a:pt x="40" y="340"/>
                        </a:lnTo>
                        <a:lnTo>
                          <a:pt x="40" y="342"/>
                        </a:lnTo>
                        <a:lnTo>
                          <a:pt x="40" y="343"/>
                        </a:lnTo>
                        <a:lnTo>
                          <a:pt x="40" y="342"/>
                        </a:lnTo>
                        <a:lnTo>
                          <a:pt x="38" y="342"/>
                        </a:lnTo>
                        <a:lnTo>
                          <a:pt x="38" y="343"/>
                        </a:lnTo>
                        <a:lnTo>
                          <a:pt x="36" y="343"/>
                        </a:lnTo>
                        <a:lnTo>
                          <a:pt x="36" y="342"/>
                        </a:lnTo>
                        <a:lnTo>
                          <a:pt x="36" y="340"/>
                        </a:lnTo>
                        <a:lnTo>
                          <a:pt x="34" y="340"/>
                        </a:lnTo>
                        <a:lnTo>
                          <a:pt x="34" y="342"/>
                        </a:lnTo>
                        <a:lnTo>
                          <a:pt x="34" y="343"/>
                        </a:lnTo>
                        <a:lnTo>
                          <a:pt x="36" y="343"/>
                        </a:lnTo>
                        <a:lnTo>
                          <a:pt x="34" y="343"/>
                        </a:lnTo>
                        <a:lnTo>
                          <a:pt x="32" y="343"/>
                        </a:lnTo>
                        <a:lnTo>
                          <a:pt x="32" y="342"/>
                        </a:lnTo>
                        <a:lnTo>
                          <a:pt x="32" y="343"/>
                        </a:lnTo>
                        <a:lnTo>
                          <a:pt x="31" y="343"/>
                        </a:lnTo>
                        <a:lnTo>
                          <a:pt x="31" y="345"/>
                        </a:lnTo>
                        <a:lnTo>
                          <a:pt x="29" y="347"/>
                        </a:lnTo>
                        <a:lnTo>
                          <a:pt x="27" y="347"/>
                        </a:lnTo>
                        <a:lnTo>
                          <a:pt x="25" y="347"/>
                        </a:lnTo>
                        <a:lnTo>
                          <a:pt x="25" y="345"/>
                        </a:lnTo>
                        <a:lnTo>
                          <a:pt x="23" y="347"/>
                        </a:lnTo>
                        <a:lnTo>
                          <a:pt x="23" y="349"/>
                        </a:lnTo>
                        <a:lnTo>
                          <a:pt x="21" y="347"/>
                        </a:lnTo>
                        <a:lnTo>
                          <a:pt x="19" y="347"/>
                        </a:lnTo>
                        <a:lnTo>
                          <a:pt x="19" y="349"/>
                        </a:lnTo>
                        <a:lnTo>
                          <a:pt x="19" y="351"/>
                        </a:lnTo>
                        <a:lnTo>
                          <a:pt x="17" y="351"/>
                        </a:lnTo>
                        <a:lnTo>
                          <a:pt x="15" y="351"/>
                        </a:lnTo>
                        <a:lnTo>
                          <a:pt x="15" y="349"/>
                        </a:lnTo>
                        <a:lnTo>
                          <a:pt x="13" y="349"/>
                        </a:lnTo>
                        <a:lnTo>
                          <a:pt x="13" y="347"/>
                        </a:lnTo>
                        <a:lnTo>
                          <a:pt x="11" y="347"/>
                        </a:lnTo>
                        <a:lnTo>
                          <a:pt x="11" y="349"/>
                        </a:lnTo>
                        <a:lnTo>
                          <a:pt x="11" y="347"/>
                        </a:lnTo>
                        <a:lnTo>
                          <a:pt x="9" y="347"/>
                        </a:lnTo>
                        <a:lnTo>
                          <a:pt x="8" y="347"/>
                        </a:lnTo>
                        <a:lnTo>
                          <a:pt x="8" y="349"/>
                        </a:lnTo>
                        <a:lnTo>
                          <a:pt x="8" y="351"/>
                        </a:lnTo>
                        <a:lnTo>
                          <a:pt x="8" y="353"/>
                        </a:lnTo>
                        <a:lnTo>
                          <a:pt x="6" y="353"/>
                        </a:lnTo>
                        <a:lnTo>
                          <a:pt x="4" y="353"/>
                        </a:lnTo>
                        <a:lnTo>
                          <a:pt x="4" y="351"/>
                        </a:lnTo>
                        <a:lnTo>
                          <a:pt x="4" y="349"/>
                        </a:lnTo>
                        <a:lnTo>
                          <a:pt x="2" y="349"/>
                        </a:lnTo>
                        <a:lnTo>
                          <a:pt x="2" y="347"/>
                        </a:lnTo>
                        <a:lnTo>
                          <a:pt x="0" y="347"/>
                        </a:lnTo>
                        <a:lnTo>
                          <a:pt x="0" y="345"/>
                        </a:lnTo>
                        <a:lnTo>
                          <a:pt x="0" y="343"/>
                        </a:lnTo>
                        <a:lnTo>
                          <a:pt x="2" y="343"/>
                        </a:lnTo>
                        <a:lnTo>
                          <a:pt x="2" y="342"/>
                        </a:lnTo>
                        <a:lnTo>
                          <a:pt x="4" y="340"/>
                        </a:lnTo>
                        <a:lnTo>
                          <a:pt x="4" y="338"/>
                        </a:lnTo>
                        <a:lnTo>
                          <a:pt x="4" y="336"/>
                        </a:lnTo>
                        <a:lnTo>
                          <a:pt x="4" y="334"/>
                        </a:lnTo>
                        <a:lnTo>
                          <a:pt x="4" y="332"/>
                        </a:lnTo>
                        <a:lnTo>
                          <a:pt x="4" y="330"/>
                        </a:lnTo>
                        <a:lnTo>
                          <a:pt x="4" y="328"/>
                        </a:lnTo>
                        <a:lnTo>
                          <a:pt x="4" y="326"/>
                        </a:lnTo>
                        <a:lnTo>
                          <a:pt x="6" y="326"/>
                        </a:lnTo>
                        <a:lnTo>
                          <a:pt x="6" y="324"/>
                        </a:lnTo>
                        <a:lnTo>
                          <a:pt x="6" y="322"/>
                        </a:lnTo>
                        <a:lnTo>
                          <a:pt x="6" y="320"/>
                        </a:lnTo>
                        <a:lnTo>
                          <a:pt x="8" y="320"/>
                        </a:lnTo>
                        <a:lnTo>
                          <a:pt x="8" y="319"/>
                        </a:lnTo>
                        <a:lnTo>
                          <a:pt x="8" y="317"/>
                        </a:lnTo>
                        <a:lnTo>
                          <a:pt x="9" y="315"/>
                        </a:lnTo>
                        <a:lnTo>
                          <a:pt x="11" y="313"/>
                        </a:lnTo>
                        <a:lnTo>
                          <a:pt x="13" y="313"/>
                        </a:lnTo>
                        <a:lnTo>
                          <a:pt x="15" y="313"/>
                        </a:lnTo>
                        <a:lnTo>
                          <a:pt x="17" y="313"/>
                        </a:lnTo>
                        <a:lnTo>
                          <a:pt x="19" y="313"/>
                        </a:lnTo>
                        <a:lnTo>
                          <a:pt x="19" y="311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21" y="307"/>
                        </a:lnTo>
                        <a:lnTo>
                          <a:pt x="19" y="305"/>
                        </a:lnTo>
                        <a:lnTo>
                          <a:pt x="19" y="303"/>
                        </a:lnTo>
                        <a:lnTo>
                          <a:pt x="17" y="303"/>
                        </a:lnTo>
                        <a:lnTo>
                          <a:pt x="17" y="301"/>
                        </a:lnTo>
                        <a:lnTo>
                          <a:pt x="17" y="299"/>
                        </a:lnTo>
                        <a:lnTo>
                          <a:pt x="15" y="299"/>
                        </a:lnTo>
                        <a:lnTo>
                          <a:pt x="15" y="297"/>
                        </a:lnTo>
                        <a:lnTo>
                          <a:pt x="15" y="295"/>
                        </a:lnTo>
                        <a:lnTo>
                          <a:pt x="13" y="294"/>
                        </a:lnTo>
                        <a:lnTo>
                          <a:pt x="13" y="292"/>
                        </a:lnTo>
                        <a:lnTo>
                          <a:pt x="13" y="290"/>
                        </a:lnTo>
                        <a:lnTo>
                          <a:pt x="15" y="290"/>
                        </a:lnTo>
                        <a:lnTo>
                          <a:pt x="17" y="288"/>
                        </a:lnTo>
                        <a:lnTo>
                          <a:pt x="19" y="288"/>
                        </a:lnTo>
                        <a:lnTo>
                          <a:pt x="21" y="288"/>
                        </a:lnTo>
                        <a:lnTo>
                          <a:pt x="23" y="288"/>
                        </a:lnTo>
                        <a:lnTo>
                          <a:pt x="25" y="288"/>
                        </a:lnTo>
                        <a:lnTo>
                          <a:pt x="27" y="288"/>
                        </a:lnTo>
                        <a:lnTo>
                          <a:pt x="27" y="286"/>
                        </a:lnTo>
                        <a:lnTo>
                          <a:pt x="27" y="284"/>
                        </a:lnTo>
                        <a:lnTo>
                          <a:pt x="27" y="282"/>
                        </a:lnTo>
                        <a:lnTo>
                          <a:pt x="27" y="280"/>
                        </a:lnTo>
                        <a:lnTo>
                          <a:pt x="27" y="278"/>
                        </a:lnTo>
                        <a:lnTo>
                          <a:pt x="27" y="276"/>
                        </a:lnTo>
                        <a:lnTo>
                          <a:pt x="27" y="274"/>
                        </a:lnTo>
                        <a:lnTo>
                          <a:pt x="27" y="272"/>
                        </a:lnTo>
                        <a:lnTo>
                          <a:pt x="25" y="272"/>
                        </a:lnTo>
                        <a:lnTo>
                          <a:pt x="25" y="270"/>
                        </a:lnTo>
                        <a:lnTo>
                          <a:pt x="27" y="270"/>
                        </a:lnTo>
                        <a:lnTo>
                          <a:pt x="27" y="269"/>
                        </a:lnTo>
                        <a:lnTo>
                          <a:pt x="25" y="269"/>
                        </a:lnTo>
                        <a:lnTo>
                          <a:pt x="25" y="270"/>
                        </a:lnTo>
                        <a:lnTo>
                          <a:pt x="25" y="269"/>
                        </a:lnTo>
                        <a:lnTo>
                          <a:pt x="25" y="267"/>
                        </a:lnTo>
                        <a:lnTo>
                          <a:pt x="27" y="265"/>
                        </a:lnTo>
                        <a:lnTo>
                          <a:pt x="29" y="265"/>
                        </a:lnTo>
                        <a:lnTo>
                          <a:pt x="29" y="263"/>
                        </a:lnTo>
                        <a:lnTo>
                          <a:pt x="27" y="263"/>
                        </a:lnTo>
                        <a:lnTo>
                          <a:pt x="25" y="261"/>
                        </a:lnTo>
                        <a:lnTo>
                          <a:pt x="23" y="261"/>
                        </a:lnTo>
                        <a:lnTo>
                          <a:pt x="21" y="261"/>
                        </a:lnTo>
                        <a:lnTo>
                          <a:pt x="21" y="259"/>
                        </a:lnTo>
                        <a:lnTo>
                          <a:pt x="19" y="259"/>
                        </a:lnTo>
                        <a:lnTo>
                          <a:pt x="19" y="257"/>
                        </a:lnTo>
                        <a:lnTo>
                          <a:pt x="17" y="257"/>
                        </a:lnTo>
                        <a:lnTo>
                          <a:pt x="17" y="255"/>
                        </a:lnTo>
                        <a:lnTo>
                          <a:pt x="15" y="253"/>
                        </a:lnTo>
                        <a:lnTo>
                          <a:pt x="15" y="251"/>
                        </a:lnTo>
                        <a:lnTo>
                          <a:pt x="13" y="251"/>
                        </a:lnTo>
                        <a:lnTo>
                          <a:pt x="13" y="249"/>
                        </a:lnTo>
                        <a:lnTo>
                          <a:pt x="15" y="249"/>
                        </a:lnTo>
                        <a:lnTo>
                          <a:pt x="15" y="247"/>
                        </a:lnTo>
                        <a:lnTo>
                          <a:pt x="15" y="246"/>
                        </a:lnTo>
                        <a:lnTo>
                          <a:pt x="17" y="244"/>
                        </a:lnTo>
                        <a:lnTo>
                          <a:pt x="17" y="242"/>
                        </a:lnTo>
                        <a:lnTo>
                          <a:pt x="19" y="240"/>
                        </a:lnTo>
                        <a:lnTo>
                          <a:pt x="21" y="240"/>
                        </a:lnTo>
                        <a:lnTo>
                          <a:pt x="21" y="238"/>
                        </a:lnTo>
                        <a:lnTo>
                          <a:pt x="21" y="236"/>
                        </a:lnTo>
                        <a:lnTo>
                          <a:pt x="23" y="236"/>
                        </a:lnTo>
                        <a:lnTo>
                          <a:pt x="23" y="234"/>
                        </a:lnTo>
                        <a:lnTo>
                          <a:pt x="23" y="232"/>
                        </a:lnTo>
                        <a:lnTo>
                          <a:pt x="23" y="230"/>
                        </a:lnTo>
                        <a:lnTo>
                          <a:pt x="23" y="228"/>
                        </a:lnTo>
                        <a:lnTo>
                          <a:pt x="25" y="228"/>
                        </a:lnTo>
                        <a:lnTo>
                          <a:pt x="25" y="226"/>
                        </a:lnTo>
                        <a:lnTo>
                          <a:pt x="25" y="224"/>
                        </a:lnTo>
                        <a:lnTo>
                          <a:pt x="27" y="224"/>
                        </a:lnTo>
                        <a:lnTo>
                          <a:pt x="27" y="222"/>
                        </a:lnTo>
                        <a:lnTo>
                          <a:pt x="29" y="222"/>
                        </a:lnTo>
                        <a:lnTo>
                          <a:pt x="29" y="221"/>
                        </a:lnTo>
                        <a:lnTo>
                          <a:pt x="31" y="221"/>
                        </a:lnTo>
                        <a:lnTo>
                          <a:pt x="31" y="219"/>
                        </a:lnTo>
                        <a:lnTo>
                          <a:pt x="32" y="217"/>
                        </a:lnTo>
                        <a:lnTo>
                          <a:pt x="32" y="215"/>
                        </a:lnTo>
                        <a:lnTo>
                          <a:pt x="32" y="213"/>
                        </a:lnTo>
                        <a:lnTo>
                          <a:pt x="34" y="213"/>
                        </a:lnTo>
                        <a:lnTo>
                          <a:pt x="34" y="211"/>
                        </a:lnTo>
                        <a:lnTo>
                          <a:pt x="36" y="211"/>
                        </a:lnTo>
                        <a:lnTo>
                          <a:pt x="36" y="213"/>
                        </a:lnTo>
                        <a:lnTo>
                          <a:pt x="36" y="215"/>
                        </a:lnTo>
                        <a:lnTo>
                          <a:pt x="38" y="215"/>
                        </a:lnTo>
                        <a:lnTo>
                          <a:pt x="38" y="217"/>
                        </a:lnTo>
                        <a:lnTo>
                          <a:pt x="38" y="219"/>
                        </a:lnTo>
                        <a:lnTo>
                          <a:pt x="38" y="221"/>
                        </a:lnTo>
                        <a:lnTo>
                          <a:pt x="40" y="221"/>
                        </a:lnTo>
                        <a:lnTo>
                          <a:pt x="40" y="222"/>
                        </a:lnTo>
                        <a:lnTo>
                          <a:pt x="42" y="222"/>
                        </a:lnTo>
                        <a:lnTo>
                          <a:pt x="40" y="222"/>
                        </a:lnTo>
                        <a:lnTo>
                          <a:pt x="40" y="224"/>
                        </a:lnTo>
                        <a:lnTo>
                          <a:pt x="42" y="224"/>
                        </a:lnTo>
                        <a:lnTo>
                          <a:pt x="40" y="224"/>
                        </a:lnTo>
                        <a:lnTo>
                          <a:pt x="42" y="224"/>
                        </a:lnTo>
                        <a:lnTo>
                          <a:pt x="42" y="226"/>
                        </a:lnTo>
                        <a:lnTo>
                          <a:pt x="44" y="226"/>
                        </a:lnTo>
                        <a:lnTo>
                          <a:pt x="46" y="226"/>
                        </a:lnTo>
                        <a:lnTo>
                          <a:pt x="44" y="226"/>
                        </a:lnTo>
                        <a:lnTo>
                          <a:pt x="46" y="226"/>
                        </a:lnTo>
                        <a:lnTo>
                          <a:pt x="46" y="228"/>
                        </a:lnTo>
                        <a:lnTo>
                          <a:pt x="48" y="228"/>
                        </a:lnTo>
                        <a:lnTo>
                          <a:pt x="48" y="230"/>
                        </a:lnTo>
                        <a:lnTo>
                          <a:pt x="50" y="230"/>
                        </a:lnTo>
                        <a:lnTo>
                          <a:pt x="50" y="228"/>
                        </a:lnTo>
                        <a:lnTo>
                          <a:pt x="52" y="228"/>
                        </a:lnTo>
                        <a:lnTo>
                          <a:pt x="52" y="230"/>
                        </a:lnTo>
                        <a:lnTo>
                          <a:pt x="52" y="232"/>
                        </a:lnTo>
                        <a:lnTo>
                          <a:pt x="50" y="232"/>
                        </a:lnTo>
                        <a:lnTo>
                          <a:pt x="52" y="232"/>
                        </a:lnTo>
                        <a:lnTo>
                          <a:pt x="50" y="232"/>
                        </a:lnTo>
                        <a:lnTo>
                          <a:pt x="52" y="234"/>
                        </a:lnTo>
                        <a:lnTo>
                          <a:pt x="50" y="234"/>
                        </a:lnTo>
                        <a:lnTo>
                          <a:pt x="52" y="234"/>
                        </a:lnTo>
                        <a:lnTo>
                          <a:pt x="52" y="236"/>
                        </a:lnTo>
                        <a:lnTo>
                          <a:pt x="52" y="238"/>
                        </a:lnTo>
                        <a:lnTo>
                          <a:pt x="50" y="238"/>
                        </a:lnTo>
                        <a:lnTo>
                          <a:pt x="50" y="240"/>
                        </a:lnTo>
                        <a:lnTo>
                          <a:pt x="50" y="242"/>
                        </a:lnTo>
                        <a:lnTo>
                          <a:pt x="52" y="242"/>
                        </a:lnTo>
                        <a:lnTo>
                          <a:pt x="52" y="244"/>
                        </a:lnTo>
                        <a:lnTo>
                          <a:pt x="54" y="244"/>
                        </a:lnTo>
                        <a:lnTo>
                          <a:pt x="54" y="246"/>
                        </a:lnTo>
                        <a:lnTo>
                          <a:pt x="56" y="246"/>
                        </a:lnTo>
                        <a:lnTo>
                          <a:pt x="56" y="247"/>
                        </a:lnTo>
                        <a:lnTo>
                          <a:pt x="57" y="247"/>
                        </a:lnTo>
                        <a:lnTo>
                          <a:pt x="56" y="247"/>
                        </a:lnTo>
                        <a:lnTo>
                          <a:pt x="56" y="249"/>
                        </a:lnTo>
                        <a:lnTo>
                          <a:pt x="56" y="251"/>
                        </a:lnTo>
                        <a:lnTo>
                          <a:pt x="56" y="253"/>
                        </a:lnTo>
                        <a:lnTo>
                          <a:pt x="57" y="253"/>
                        </a:lnTo>
                        <a:lnTo>
                          <a:pt x="57" y="255"/>
                        </a:lnTo>
                        <a:lnTo>
                          <a:pt x="57" y="257"/>
                        </a:lnTo>
                        <a:lnTo>
                          <a:pt x="59" y="257"/>
                        </a:lnTo>
                        <a:lnTo>
                          <a:pt x="59" y="259"/>
                        </a:lnTo>
                        <a:lnTo>
                          <a:pt x="61" y="259"/>
                        </a:lnTo>
                        <a:lnTo>
                          <a:pt x="63" y="259"/>
                        </a:lnTo>
                        <a:lnTo>
                          <a:pt x="63" y="261"/>
                        </a:lnTo>
                        <a:lnTo>
                          <a:pt x="63" y="259"/>
                        </a:lnTo>
                        <a:lnTo>
                          <a:pt x="63" y="261"/>
                        </a:lnTo>
                        <a:lnTo>
                          <a:pt x="65" y="261"/>
                        </a:lnTo>
                        <a:lnTo>
                          <a:pt x="67" y="261"/>
                        </a:lnTo>
                        <a:lnTo>
                          <a:pt x="67" y="259"/>
                        </a:lnTo>
                        <a:lnTo>
                          <a:pt x="67" y="261"/>
                        </a:lnTo>
                        <a:lnTo>
                          <a:pt x="69" y="261"/>
                        </a:lnTo>
                        <a:lnTo>
                          <a:pt x="71" y="263"/>
                        </a:lnTo>
                        <a:lnTo>
                          <a:pt x="71" y="265"/>
                        </a:lnTo>
                        <a:lnTo>
                          <a:pt x="71" y="267"/>
                        </a:lnTo>
                        <a:lnTo>
                          <a:pt x="73" y="267"/>
                        </a:lnTo>
                        <a:lnTo>
                          <a:pt x="73" y="269"/>
                        </a:lnTo>
                        <a:lnTo>
                          <a:pt x="75" y="269"/>
                        </a:lnTo>
                        <a:lnTo>
                          <a:pt x="75" y="270"/>
                        </a:lnTo>
                        <a:lnTo>
                          <a:pt x="77" y="270"/>
                        </a:lnTo>
                        <a:lnTo>
                          <a:pt x="75" y="270"/>
                        </a:lnTo>
                        <a:lnTo>
                          <a:pt x="75" y="272"/>
                        </a:lnTo>
                        <a:lnTo>
                          <a:pt x="77" y="272"/>
                        </a:lnTo>
                        <a:lnTo>
                          <a:pt x="79" y="272"/>
                        </a:lnTo>
                        <a:lnTo>
                          <a:pt x="79" y="270"/>
                        </a:lnTo>
                        <a:lnTo>
                          <a:pt x="79" y="272"/>
                        </a:lnTo>
                        <a:lnTo>
                          <a:pt x="79" y="270"/>
                        </a:lnTo>
                        <a:lnTo>
                          <a:pt x="80" y="270"/>
                        </a:lnTo>
                        <a:lnTo>
                          <a:pt x="80" y="272"/>
                        </a:lnTo>
                        <a:lnTo>
                          <a:pt x="82" y="272"/>
                        </a:lnTo>
                        <a:lnTo>
                          <a:pt x="84" y="272"/>
                        </a:lnTo>
                        <a:lnTo>
                          <a:pt x="86" y="272"/>
                        </a:lnTo>
                        <a:lnTo>
                          <a:pt x="86" y="270"/>
                        </a:lnTo>
                        <a:lnTo>
                          <a:pt x="86" y="269"/>
                        </a:lnTo>
                        <a:lnTo>
                          <a:pt x="86" y="267"/>
                        </a:lnTo>
                        <a:lnTo>
                          <a:pt x="88" y="267"/>
                        </a:lnTo>
                        <a:lnTo>
                          <a:pt x="90" y="267"/>
                        </a:lnTo>
                        <a:lnTo>
                          <a:pt x="90" y="265"/>
                        </a:lnTo>
                        <a:lnTo>
                          <a:pt x="92" y="265"/>
                        </a:lnTo>
                        <a:lnTo>
                          <a:pt x="94" y="265"/>
                        </a:lnTo>
                        <a:lnTo>
                          <a:pt x="94" y="263"/>
                        </a:lnTo>
                        <a:lnTo>
                          <a:pt x="96" y="263"/>
                        </a:lnTo>
                        <a:lnTo>
                          <a:pt x="96" y="265"/>
                        </a:lnTo>
                        <a:lnTo>
                          <a:pt x="96" y="263"/>
                        </a:lnTo>
                        <a:lnTo>
                          <a:pt x="96" y="261"/>
                        </a:lnTo>
                        <a:lnTo>
                          <a:pt x="98" y="261"/>
                        </a:lnTo>
                        <a:lnTo>
                          <a:pt x="100" y="261"/>
                        </a:lnTo>
                        <a:lnTo>
                          <a:pt x="100" y="263"/>
                        </a:lnTo>
                        <a:lnTo>
                          <a:pt x="102" y="263"/>
                        </a:lnTo>
                        <a:lnTo>
                          <a:pt x="102" y="261"/>
                        </a:lnTo>
                        <a:lnTo>
                          <a:pt x="102" y="263"/>
                        </a:lnTo>
                        <a:lnTo>
                          <a:pt x="104" y="263"/>
                        </a:lnTo>
                        <a:lnTo>
                          <a:pt x="104" y="261"/>
                        </a:lnTo>
                        <a:lnTo>
                          <a:pt x="104" y="263"/>
                        </a:lnTo>
                        <a:lnTo>
                          <a:pt x="104" y="265"/>
                        </a:lnTo>
                        <a:lnTo>
                          <a:pt x="104" y="263"/>
                        </a:lnTo>
                        <a:lnTo>
                          <a:pt x="105" y="263"/>
                        </a:lnTo>
                        <a:lnTo>
                          <a:pt x="105" y="265"/>
                        </a:lnTo>
                        <a:lnTo>
                          <a:pt x="107" y="265"/>
                        </a:lnTo>
                        <a:lnTo>
                          <a:pt x="109" y="267"/>
                        </a:lnTo>
                        <a:lnTo>
                          <a:pt x="107" y="269"/>
                        </a:lnTo>
                        <a:lnTo>
                          <a:pt x="107" y="270"/>
                        </a:lnTo>
                        <a:lnTo>
                          <a:pt x="107" y="269"/>
                        </a:lnTo>
                        <a:lnTo>
                          <a:pt x="107" y="270"/>
                        </a:lnTo>
                        <a:lnTo>
                          <a:pt x="107" y="272"/>
                        </a:lnTo>
                        <a:lnTo>
                          <a:pt x="107" y="274"/>
                        </a:lnTo>
                        <a:lnTo>
                          <a:pt x="107" y="276"/>
                        </a:lnTo>
                        <a:lnTo>
                          <a:pt x="109" y="276"/>
                        </a:lnTo>
                        <a:lnTo>
                          <a:pt x="109" y="278"/>
                        </a:lnTo>
                        <a:lnTo>
                          <a:pt x="107" y="278"/>
                        </a:lnTo>
                        <a:lnTo>
                          <a:pt x="107" y="280"/>
                        </a:lnTo>
                        <a:lnTo>
                          <a:pt x="109" y="280"/>
                        </a:lnTo>
                        <a:lnTo>
                          <a:pt x="109" y="282"/>
                        </a:lnTo>
                        <a:lnTo>
                          <a:pt x="111" y="282"/>
                        </a:lnTo>
                        <a:lnTo>
                          <a:pt x="111" y="284"/>
                        </a:lnTo>
                        <a:lnTo>
                          <a:pt x="111" y="286"/>
                        </a:lnTo>
                        <a:lnTo>
                          <a:pt x="113" y="286"/>
                        </a:lnTo>
                        <a:lnTo>
                          <a:pt x="113" y="288"/>
                        </a:lnTo>
                        <a:lnTo>
                          <a:pt x="115" y="288"/>
                        </a:lnTo>
                        <a:lnTo>
                          <a:pt x="115" y="290"/>
                        </a:lnTo>
                        <a:lnTo>
                          <a:pt x="117" y="290"/>
                        </a:lnTo>
                        <a:lnTo>
                          <a:pt x="117" y="292"/>
                        </a:lnTo>
                        <a:lnTo>
                          <a:pt x="119" y="292"/>
                        </a:lnTo>
                        <a:lnTo>
                          <a:pt x="117" y="292"/>
                        </a:lnTo>
                        <a:lnTo>
                          <a:pt x="117" y="294"/>
                        </a:lnTo>
                        <a:lnTo>
                          <a:pt x="117" y="295"/>
                        </a:lnTo>
                        <a:lnTo>
                          <a:pt x="115" y="295"/>
                        </a:lnTo>
                        <a:lnTo>
                          <a:pt x="115" y="297"/>
                        </a:lnTo>
                        <a:lnTo>
                          <a:pt x="113" y="297"/>
                        </a:lnTo>
                        <a:lnTo>
                          <a:pt x="113" y="299"/>
                        </a:lnTo>
                        <a:lnTo>
                          <a:pt x="113" y="301"/>
                        </a:lnTo>
                        <a:lnTo>
                          <a:pt x="115" y="301"/>
                        </a:lnTo>
                        <a:lnTo>
                          <a:pt x="117" y="301"/>
                        </a:lnTo>
                        <a:lnTo>
                          <a:pt x="117" y="303"/>
                        </a:lnTo>
                        <a:lnTo>
                          <a:pt x="117" y="305"/>
                        </a:lnTo>
                        <a:lnTo>
                          <a:pt x="117" y="307"/>
                        </a:lnTo>
                        <a:lnTo>
                          <a:pt x="115" y="307"/>
                        </a:lnTo>
                        <a:lnTo>
                          <a:pt x="117" y="307"/>
                        </a:lnTo>
                        <a:lnTo>
                          <a:pt x="115" y="307"/>
                        </a:lnTo>
                        <a:lnTo>
                          <a:pt x="115" y="309"/>
                        </a:lnTo>
                        <a:lnTo>
                          <a:pt x="113" y="311"/>
                        </a:lnTo>
                        <a:lnTo>
                          <a:pt x="111" y="311"/>
                        </a:lnTo>
                        <a:lnTo>
                          <a:pt x="111" y="313"/>
                        </a:lnTo>
                        <a:lnTo>
                          <a:pt x="109" y="313"/>
                        </a:lnTo>
                        <a:lnTo>
                          <a:pt x="109" y="315"/>
                        </a:lnTo>
                        <a:lnTo>
                          <a:pt x="107" y="315"/>
                        </a:lnTo>
                        <a:lnTo>
                          <a:pt x="107" y="317"/>
                        </a:lnTo>
                        <a:lnTo>
                          <a:pt x="105" y="317"/>
                        </a:lnTo>
                        <a:lnTo>
                          <a:pt x="105" y="319"/>
                        </a:lnTo>
                        <a:lnTo>
                          <a:pt x="104" y="319"/>
                        </a:lnTo>
                        <a:lnTo>
                          <a:pt x="104" y="320"/>
                        </a:lnTo>
                        <a:lnTo>
                          <a:pt x="104" y="322"/>
                        </a:lnTo>
                        <a:lnTo>
                          <a:pt x="104" y="324"/>
                        </a:lnTo>
                        <a:lnTo>
                          <a:pt x="105" y="324"/>
                        </a:lnTo>
                        <a:lnTo>
                          <a:pt x="105" y="326"/>
                        </a:lnTo>
                        <a:lnTo>
                          <a:pt x="105" y="328"/>
                        </a:lnTo>
                        <a:lnTo>
                          <a:pt x="107" y="328"/>
                        </a:lnTo>
                        <a:lnTo>
                          <a:pt x="109" y="328"/>
                        </a:lnTo>
                        <a:lnTo>
                          <a:pt x="111" y="328"/>
                        </a:lnTo>
                        <a:lnTo>
                          <a:pt x="113" y="328"/>
                        </a:lnTo>
                        <a:lnTo>
                          <a:pt x="115" y="328"/>
                        </a:lnTo>
                        <a:lnTo>
                          <a:pt x="117" y="328"/>
                        </a:lnTo>
                        <a:lnTo>
                          <a:pt x="117" y="326"/>
                        </a:lnTo>
                        <a:lnTo>
                          <a:pt x="117" y="324"/>
                        </a:lnTo>
                        <a:lnTo>
                          <a:pt x="119" y="324"/>
                        </a:lnTo>
                        <a:lnTo>
                          <a:pt x="119" y="322"/>
                        </a:lnTo>
                        <a:lnTo>
                          <a:pt x="119" y="324"/>
                        </a:lnTo>
                        <a:lnTo>
                          <a:pt x="121" y="324"/>
                        </a:lnTo>
                        <a:lnTo>
                          <a:pt x="121" y="322"/>
                        </a:lnTo>
                        <a:lnTo>
                          <a:pt x="119" y="322"/>
                        </a:lnTo>
                        <a:lnTo>
                          <a:pt x="121" y="322"/>
                        </a:lnTo>
                        <a:lnTo>
                          <a:pt x="123" y="322"/>
                        </a:lnTo>
                        <a:lnTo>
                          <a:pt x="125" y="322"/>
                        </a:lnTo>
                        <a:lnTo>
                          <a:pt x="125" y="320"/>
                        </a:lnTo>
                        <a:lnTo>
                          <a:pt x="127" y="320"/>
                        </a:lnTo>
                        <a:lnTo>
                          <a:pt x="125" y="320"/>
                        </a:lnTo>
                        <a:lnTo>
                          <a:pt x="127" y="320"/>
                        </a:lnTo>
                        <a:lnTo>
                          <a:pt x="127" y="319"/>
                        </a:lnTo>
                        <a:lnTo>
                          <a:pt x="125" y="319"/>
                        </a:lnTo>
                        <a:lnTo>
                          <a:pt x="125" y="317"/>
                        </a:lnTo>
                        <a:lnTo>
                          <a:pt x="127" y="315"/>
                        </a:lnTo>
                        <a:lnTo>
                          <a:pt x="127" y="313"/>
                        </a:lnTo>
                        <a:lnTo>
                          <a:pt x="127" y="311"/>
                        </a:lnTo>
                        <a:lnTo>
                          <a:pt x="128" y="311"/>
                        </a:lnTo>
                        <a:lnTo>
                          <a:pt x="127" y="311"/>
                        </a:lnTo>
                        <a:lnTo>
                          <a:pt x="128" y="311"/>
                        </a:lnTo>
                        <a:lnTo>
                          <a:pt x="128" y="309"/>
                        </a:lnTo>
                        <a:lnTo>
                          <a:pt x="128" y="307"/>
                        </a:lnTo>
                        <a:lnTo>
                          <a:pt x="130" y="307"/>
                        </a:lnTo>
                        <a:lnTo>
                          <a:pt x="130" y="309"/>
                        </a:lnTo>
                        <a:lnTo>
                          <a:pt x="132" y="309"/>
                        </a:lnTo>
                        <a:lnTo>
                          <a:pt x="132" y="311"/>
                        </a:lnTo>
                        <a:lnTo>
                          <a:pt x="134" y="311"/>
                        </a:lnTo>
                        <a:lnTo>
                          <a:pt x="136" y="313"/>
                        </a:lnTo>
                        <a:lnTo>
                          <a:pt x="138" y="313"/>
                        </a:lnTo>
                        <a:lnTo>
                          <a:pt x="140" y="313"/>
                        </a:lnTo>
                        <a:lnTo>
                          <a:pt x="140" y="315"/>
                        </a:lnTo>
                        <a:lnTo>
                          <a:pt x="140" y="317"/>
                        </a:lnTo>
                        <a:lnTo>
                          <a:pt x="142" y="317"/>
                        </a:lnTo>
                        <a:lnTo>
                          <a:pt x="144" y="317"/>
                        </a:lnTo>
                        <a:lnTo>
                          <a:pt x="146" y="317"/>
                        </a:lnTo>
                        <a:lnTo>
                          <a:pt x="148" y="317"/>
                        </a:lnTo>
                        <a:lnTo>
                          <a:pt x="150" y="317"/>
                        </a:lnTo>
                        <a:lnTo>
                          <a:pt x="150" y="315"/>
                        </a:lnTo>
                        <a:lnTo>
                          <a:pt x="150" y="317"/>
                        </a:lnTo>
                        <a:lnTo>
                          <a:pt x="152" y="317"/>
                        </a:lnTo>
                        <a:lnTo>
                          <a:pt x="152" y="319"/>
                        </a:lnTo>
                        <a:lnTo>
                          <a:pt x="150" y="319"/>
                        </a:lnTo>
                        <a:lnTo>
                          <a:pt x="152" y="319"/>
                        </a:lnTo>
                        <a:lnTo>
                          <a:pt x="152" y="320"/>
                        </a:lnTo>
                        <a:lnTo>
                          <a:pt x="153" y="320"/>
                        </a:lnTo>
                        <a:lnTo>
                          <a:pt x="153" y="322"/>
                        </a:lnTo>
                        <a:lnTo>
                          <a:pt x="153" y="324"/>
                        </a:lnTo>
                        <a:lnTo>
                          <a:pt x="153" y="326"/>
                        </a:lnTo>
                        <a:lnTo>
                          <a:pt x="155" y="324"/>
                        </a:lnTo>
                        <a:lnTo>
                          <a:pt x="155" y="326"/>
                        </a:lnTo>
                        <a:lnTo>
                          <a:pt x="155" y="328"/>
                        </a:lnTo>
                        <a:lnTo>
                          <a:pt x="157" y="328"/>
                        </a:lnTo>
                        <a:lnTo>
                          <a:pt x="155" y="328"/>
                        </a:lnTo>
                        <a:lnTo>
                          <a:pt x="155" y="330"/>
                        </a:lnTo>
                        <a:lnTo>
                          <a:pt x="155" y="332"/>
                        </a:lnTo>
                        <a:lnTo>
                          <a:pt x="157" y="332"/>
                        </a:lnTo>
                        <a:lnTo>
                          <a:pt x="159" y="332"/>
                        </a:lnTo>
                        <a:lnTo>
                          <a:pt x="161" y="332"/>
                        </a:lnTo>
                        <a:lnTo>
                          <a:pt x="163" y="332"/>
                        </a:lnTo>
                        <a:lnTo>
                          <a:pt x="165" y="332"/>
                        </a:lnTo>
                        <a:lnTo>
                          <a:pt x="167" y="332"/>
                        </a:lnTo>
                        <a:lnTo>
                          <a:pt x="167" y="334"/>
                        </a:lnTo>
                        <a:lnTo>
                          <a:pt x="169" y="334"/>
                        </a:lnTo>
                        <a:lnTo>
                          <a:pt x="171" y="334"/>
                        </a:lnTo>
                        <a:lnTo>
                          <a:pt x="171" y="336"/>
                        </a:lnTo>
                        <a:lnTo>
                          <a:pt x="171" y="338"/>
                        </a:lnTo>
                        <a:lnTo>
                          <a:pt x="171" y="340"/>
                        </a:lnTo>
                        <a:lnTo>
                          <a:pt x="173" y="340"/>
                        </a:lnTo>
                        <a:lnTo>
                          <a:pt x="173" y="342"/>
                        </a:lnTo>
                        <a:lnTo>
                          <a:pt x="173" y="343"/>
                        </a:lnTo>
                        <a:lnTo>
                          <a:pt x="175" y="343"/>
                        </a:lnTo>
                        <a:lnTo>
                          <a:pt x="175" y="345"/>
                        </a:lnTo>
                        <a:lnTo>
                          <a:pt x="175" y="347"/>
                        </a:lnTo>
                        <a:lnTo>
                          <a:pt x="175" y="349"/>
                        </a:lnTo>
                        <a:lnTo>
                          <a:pt x="176" y="349"/>
                        </a:lnTo>
                        <a:lnTo>
                          <a:pt x="176" y="351"/>
                        </a:lnTo>
                        <a:lnTo>
                          <a:pt x="178" y="351"/>
                        </a:lnTo>
                        <a:lnTo>
                          <a:pt x="178" y="353"/>
                        </a:lnTo>
                        <a:lnTo>
                          <a:pt x="178" y="355"/>
                        </a:lnTo>
                        <a:lnTo>
                          <a:pt x="180" y="355"/>
                        </a:lnTo>
                        <a:lnTo>
                          <a:pt x="180" y="357"/>
                        </a:lnTo>
                        <a:lnTo>
                          <a:pt x="182" y="357"/>
                        </a:lnTo>
                        <a:lnTo>
                          <a:pt x="184" y="357"/>
                        </a:lnTo>
                        <a:lnTo>
                          <a:pt x="184" y="355"/>
                        </a:lnTo>
                        <a:lnTo>
                          <a:pt x="186" y="355"/>
                        </a:lnTo>
                        <a:lnTo>
                          <a:pt x="186" y="353"/>
                        </a:lnTo>
                        <a:lnTo>
                          <a:pt x="188" y="353"/>
                        </a:lnTo>
                        <a:lnTo>
                          <a:pt x="190" y="353"/>
                        </a:lnTo>
                        <a:lnTo>
                          <a:pt x="192" y="353"/>
                        </a:lnTo>
                        <a:lnTo>
                          <a:pt x="194" y="353"/>
                        </a:lnTo>
                        <a:lnTo>
                          <a:pt x="196" y="353"/>
                        </a:lnTo>
                        <a:lnTo>
                          <a:pt x="198" y="351"/>
                        </a:lnTo>
                        <a:lnTo>
                          <a:pt x="198" y="353"/>
                        </a:lnTo>
                        <a:lnTo>
                          <a:pt x="199" y="353"/>
                        </a:lnTo>
                        <a:lnTo>
                          <a:pt x="201" y="353"/>
                        </a:lnTo>
                        <a:lnTo>
                          <a:pt x="203" y="353"/>
                        </a:lnTo>
                        <a:lnTo>
                          <a:pt x="205" y="353"/>
                        </a:lnTo>
                        <a:lnTo>
                          <a:pt x="207" y="353"/>
                        </a:lnTo>
                        <a:lnTo>
                          <a:pt x="209" y="353"/>
                        </a:lnTo>
                        <a:lnTo>
                          <a:pt x="211" y="353"/>
                        </a:lnTo>
                        <a:lnTo>
                          <a:pt x="213" y="353"/>
                        </a:lnTo>
                        <a:lnTo>
                          <a:pt x="213" y="355"/>
                        </a:lnTo>
                        <a:lnTo>
                          <a:pt x="211" y="355"/>
                        </a:lnTo>
                        <a:lnTo>
                          <a:pt x="211" y="357"/>
                        </a:lnTo>
                        <a:lnTo>
                          <a:pt x="211" y="359"/>
                        </a:lnTo>
                        <a:lnTo>
                          <a:pt x="213" y="359"/>
                        </a:lnTo>
                        <a:lnTo>
                          <a:pt x="215" y="359"/>
                        </a:lnTo>
                        <a:lnTo>
                          <a:pt x="215" y="357"/>
                        </a:lnTo>
                        <a:lnTo>
                          <a:pt x="217" y="357"/>
                        </a:lnTo>
                        <a:lnTo>
                          <a:pt x="217" y="355"/>
                        </a:lnTo>
                        <a:lnTo>
                          <a:pt x="219" y="355"/>
                        </a:lnTo>
                        <a:lnTo>
                          <a:pt x="219" y="353"/>
                        </a:lnTo>
                        <a:lnTo>
                          <a:pt x="221" y="353"/>
                        </a:lnTo>
                        <a:lnTo>
                          <a:pt x="223" y="353"/>
                        </a:lnTo>
                        <a:lnTo>
                          <a:pt x="224" y="353"/>
                        </a:lnTo>
                        <a:lnTo>
                          <a:pt x="226" y="353"/>
                        </a:lnTo>
                        <a:lnTo>
                          <a:pt x="226" y="355"/>
                        </a:lnTo>
                        <a:lnTo>
                          <a:pt x="226" y="357"/>
                        </a:lnTo>
                        <a:lnTo>
                          <a:pt x="226" y="359"/>
                        </a:lnTo>
                        <a:lnTo>
                          <a:pt x="228" y="359"/>
                        </a:lnTo>
                        <a:lnTo>
                          <a:pt x="228" y="357"/>
                        </a:lnTo>
                        <a:lnTo>
                          <a:pt x="230" y="357"/>
                        </a:lnTo>
                        <a:lnTo>
                          <a:pt x="230" y="355"/>
                        </a:lnTo>
                        <a:lnTo>
                          <a:pt x="232" y="355"/>
                        </a:lnTo>
                        <a:lnTo>
                          <a:pt x="234" y="355"/>
                        </a:lnTo>
                        <a:lnTo>
                          <a:pt x="234" y="353"/>
                        </a:lnTo>
                        <a:lnTo>
                          <a:pt x="234" y="351"/>
                        </a:lnTo>
                        <a:lnTo>
                          <a:pt x="236" y="351"/>
                        </a:lnTo>
                        <a:lnTo>
                          <a:pt x="236" y="349"/>
                        </a:lnTo>
                        <a:lnTo>
                          <a:pt x="238" y="349"/>
                        </a:lnTo>
                        <a:lnTo>
                          <a:pt x="238" y="347"/>
                        </a:lnTo>
                        <a:lnTo>
                          <a:pt x="238" y="345"/>
                        </a:lnTo>
                        <a:lnTo>
                          <a:pt x="240" y="345"/>
                        </a:lnTo>
                        <a:lnTo>
                          <a:pt x="240" y="343"/>
                        </a:lnTo>
                        <a:lnTo>
                          <a:pt x="242" y="343"/>
                        </a:lnTo>
                        <a:lnTo>
                          <a:pt x="244" y="343"/>
                        </a:lnTo>
                        <a:lnTo>
                          <a:pt x="244" y="345"/>
                        </a:lnTo>
                        <a:lnTo>
                          <a:pt x="246" y="345"/>
                        </a:lnTo>
                        <a:lnTo>
                          <a:pt x="246" y="343"/>
                        </a:lnTo>
                        <a:lnTo>
                          <a:pt x="246" y="345"/>
                        </a:lnTo>
                        <a:lnTo>
                          <a:pt x="246" y="343"/>
                        </a:lnTo>
                        <a:lnTo>
                          <a:pt x="247" y="343"/>
                        </a:lnTo>
                        <a:lnTo>
                          <a:pt x="249" y="343"/>
                        </a:lnTo>
                        <a:lnTo>
                          <a:pt x="249" y="345"/>
                        </a:lnTo>
                        <a:lnTo>
                          <a:pt x="249" y="343"/>
                        </a:lnTo>
                        <a:lnTo>
                          <a:pt x="251" y="343"/>
                        </a:lnTo>
                        <a:lnTo>
                          <a:pt x="253" y="343"/>
                        </a:lnTo>
                        <a:lnTo>
                          <a:pt x="253" y="342"/>
                        </a:lnTo>
                        <a:lnTo>
                          <a:pt x="255" y="342"/>
                        </a:lnTo>
                        <a:lnTo>
                          <a:pt x="255" y="343"/>
                        </a:lnTo>
                        <a:lnTo>
                          <a:pt x="257" y="343"/>
                        </a:lnTo>
                        <a:lnTo>
                          <a:pt x="257" y="345"/>
                        </a:lnTo>
                        <a:lnTo>
                          <a:pt x="259" y="345"/>
                        </a:lnTo>
                        <a:lnTo>
                          <a:pt x="259" y="347"/>
                        </a:lnTo>
                        <a:lnTo>
                          <a:pt x="261" y="347"/>
                        </a:lnTo>
                        <a:lnTo>
                          <a:pt x="261" y="349"/>
                        </a:lnTo>
                        <a:lnTo>
                          <a:pt x="263" y="349"/>
                        </a:lnTo>
                        <a:lnTo>
                          <a:pt x="265" y="349"/>
                        </a:lnTo>
                        <a:lnTo>
                          <a:pt x="265" y="351"/>
                        </a:lnTo>
                        <a:lnTo>
                          <a:pt x="267" y="351"/>
                        </a:lnTo>
                        <a:lnTo>
                          <a:pt x="267" y="353"/>
                        </a:lnTo>
                        <a:lnTo>
                          <a:pt x="267" y="355"/>
                        </a:lnTo>
                        <a:lnTo>
                          <a:pt x="267" y="357"/>
                        </a:lnTo>
                        <a:lnTo>
                          <a:pt x="269" y="357"/>
                        </a:lnTo>
                        <a:lnTo>
                          <a:pt x="269" y="359"/>
                        </a:lnTo>
                        <a:lnTo>
                          <a:pt x="271" y="359"/>
                        </a:lnTo>
                        <a:lnTo>
                          <a:pt x="272" y="359"/>
                        </a:lnTo>
                        <a:lnTo>
                          <a:pt x="272" y="357"/>
                        </a:lnTo>
                        <a:lnTo>
                          <a:pt x="274" y="357"/>
                        </a:lnTo>
                        <a:lnTo>
                          <a:pt x="274" y="355"/>
                        </a:lnTo>
                        <a:lnTo>
                          <a:pt x="274" y="353"/>
                        </a:lnTo>
                        <a:lnTo>
                          <a:pt x="276" y="353"/>
                        </a:lnTo>
                        <a:lnTo>
                          <a:pt x="276" y="351"/>
                        </a:lnTo>
                        <a:lnTo>
                          <a:pt x="276" y="349"/>
                        </a:lnTo>
                        <a:lnTo>
                          <a:pt x="276" y="347"/>
                        </a:lnTo>
                        <a:lnTo>
                          <a:pt x="276" y="345"/>
                        </a:lnTo>
                        <a:lnTo>
                          <a:pt x="278" y="345"/>
                        </a:lnTo>
                        <a:lnTo>
                          <a:pt x="278" y="343"/>
                        </a:lnTo>
                        <a:lnTo>
                          <a:pt x="278" y="342"/>
                        </a:lnTo>
                        <a:lnTo>
                          <a:pt x="276" y="342"/>
                        </a:lnTo>
                        <a:lnTo>
                          <a:pt x="276" y="340"/>
                        </a:lnTo>
                        <a:lnTo>
                          <a:pt x="276" y="338"/>
                        </a:lnTo>
                        <a:lnTo>
                          <a:pt x="278" y="336"/>
                        </a:lnTo>
                        <a:lnTo>
                          <a:pt x="278" y="334"/>
                        </a:lnTo>
                        <a:lnTo>
                          <a:pt x="278" y="332"/>
                        </a:lnTo>
                        <a:lnTo>
                          <a:pt x="278" y="330"/>
                        </a:lnTo>
                        <a:lnTo>
                          <a:pt x="280" y="330"/>
                        </a:lnTo>
                        <a:lnTo>
                          <a:pt x="280" y="328"/>
                        </a:lnTo>
                        <a:lnTo>
                          <a:pt x="280" y="326"/>
                        </a:lnTo>
                        <a:lnTo>
                          <a:pt x="282" y="326"/>
                        </a:lnTo>
                        <a:lnTo>
                          <a:pt x="282" y="324"/>
                        </a:lnTo>
                        <a:lnTo>
                          <a:pt x="282" y="322"/>
                        </a:lnTo>
                        <a:lnTo>
                          <a:pt x="284" y="320"/>
                        </a:lnTo>
                        <a:lnTo>
                          <a:pt x="284" y="319"/>
                        </a:lnTo>
                        <a:lnTo>
                          <a:pt x="284" y="317"/>
                        </a:lnTo>
                        <a:lnTo>
                          <a:pt x="282" y="315"/>
                        </a:lnTo>
                        <a:lnTo>
                          <a:pt x="280" y="313"/>
                        </a:lnTo>
                        <a:lnTo>
                          <a:pt x="278" y="313"/>
                        </a:lnTo>
                        <a:lnTo>
                          <a:pt x="276" y="311"/>
                        </a:lnTo>
                        <a:lnTo>
                          <a:pt x="276" y="309"/>
                        </a:lnTo>
                        <a:lnTo>
                          <a:pt x="276" y="307"/>
                        </a:lnTo>
                        <a:lnTo>
                          <a:pt x="274" y="307"/>
                        </a:lnTo>
                        <a:lnTo>
                          <a:pt x="276" y="307"/>
                        </a:lnTo>
                        <a:lnTo>
                          <a:pt x="276" y="305"/>
                        </a:lnTo>
                        <a:lnTo>
                          <a:pt x="278" y="305"/>
                        </a:lnTo>
                        <a:lnTo>
                          <a:pt x="278" y="303"/>
                        </a:lnTo>
                        <a:lnTo>
                          <a:pt x="280" y="303"/>
                        </a:lnTo>
                        <a:lnTo>
                          <a:pt x="280" y="301"/>
                        </a:lnTo>
                        <a:lnTo>
                          <a:pt x="282" y="301"/>
                        </a:lnTo>
                        <a:lnTo>
                          <a:pt x="282" y="299"/>
                        </a:lnTo>
                        <a:lnTo>
                          <a:pt x="284" y="299"/>
                        </a:lnTo>
                        <a:lnTo>
                          <a:pt x="284" y="297"/>
                        </a:lnTo>
                        <a:lnTo>
                          <a:pt x="284" y="295"/>
                        </a:lnTo>
                        <a:lnTo>
                          <a:pt x="286" y="295"/>
                        </a:lnTo>
                        <a:lnTo>
                          <a:pt x="286" y="294"/>
                        </a:lnTo>
                        <a:lnTo>
                          <a:pt x="286" y="292"/>
                        </a:lnTo>
                        <a:lnTo>
                          <a:pt x="286" y="290"/>
                        </a:lnTo>
                        <a:lnTo>
                          <a:pt x="286" y="288"/>
                        </a:lnTo>
                        <a:lnTo>
                          <a:pt x="286" y="286"/>
                        </a:lnTo>
                        <a:lnTo>
                          <a:pt x="288" y="286"/>
                        </a:lnTo>
                        <a:lnTo>
                          <a:pt x="288" y="284"/>
                        </a:lnTo>
                        <a:lnTo>
                          <a:pt x="288" y="282"/>
                        </a:lnTo>
                        <a:lnTo>
                          <a:pt x="288" y="280"/>
                        </a:lnTo>
                        <a:lnTo>
                          <a:pt x="290" y="280"/>
                        </a:lnTo>
                        <a:lnTo>
                          <a:pt x="290" y="278"/>
                        </a:lnTo>
                        <a:lnTo>
                          <a:pt x="292" y="278"/>
                        </a:lnTo>
                        <a:lnTo>
                          <a:pt x="294" y="278"/>
                        </a:lnTo>
                        <a:lnTo>
                          <a:pt x="294" y="276"/>
                        </a:lnTo>
                        <a:lnTo>
                          <a:pt x="295" y="276"/>
                        </a:lnTo>
                        <a:lnTo>
                          <a:pt x="295" y="274"/>
                        </a:lnTo>
                        <a:lnTo>
                          <a:pt x="297" y="274"/>
                        </a:lnTo>
                        <a:lnTo>
                          <a:pt x="299" y="274"/>
                        </a:lnTo>
                        <a:lnTo>
                          <a:pt x="299" y="272"/>
                        </a:lnTo>
                        <a:lnTo>
                          <a:pt x="301" y="272"/>
                        </a:lnTo>
                        <a:lnTo>
                          <a:pt x="301" y="270"/>
                        </a:lnTo>
                        <a:lnTo>
                          <a:pt x="301" y="269"/>
                        </a:lnTo>
                        <a:lnTo>
                          <a:pt x="303" y="270"/>
                        </a:lnTo>
                        <a:lnTo>
                          <a:pt x="303" y="269"/>
                        </a:lnTo>
                        <a:lnTo>
                          <a:pt x="303" y="267"/>
                        </a:lnTo>
                        <a:lnTo>
                          <a:pt x="305" y="267"/>
                        </a:lnTo>
                        <a:lnTo>
                          <a:pt x="303" y="267"/>
                        </a:lnTo>
                        <a:lnTo>
                          <a:pt x="303" y="265"/>
                        </a:lnTo>
                        <a:lnTo>
                          <a:pt x="303" y="263"/>
                        </a:lnTo>
                        <a:lnTo>
                          <a:pt x="305" y="263"/>
                        </a:lnTo>
                        <a:lnTo>
                          <a:pt x="305" y="261"/>
                        </a:lnTo>
                        <a:lnTo>
                          <a:pt x="305" y="259"/>
                        </a:lnTo>
                        <a:lnTo>
                          <a:pt x="307" y="259"/>
                        </a:lnTo>
                        <a:lnTo>
                          <a:pt x="307" y="257"/>
                        </a:lnTo>
                        <a:lnTo>
                          <a:pt x="307" y="255"/>
                        </a:lnTo>
                        <a:lnTo>
                          <a:pt x="309" y="255"/>
                        </a:lnTo>
                        <a:lnTo>
                          <a:pt x="311" y="255"/>
                        </a:lnTo>
                        <a:lnTo>
                          <a:pt x="311" y="253"/>
                        </a:lnTo>
                        <a:lnTo>
                          <a:pt x="311" y="255"/>
                        </a:lnTo>
                        <a:lnTo>
                          <a:pt x="313" y="255"/>
                        </a:lnTo>
                        <a:lnTo>
                          <a:pt x="315" y="255"/>
                        </a:lnTo>
                        <a:lnTo>
                          <a:pt x="315" y="257"/>
                        </a:lnTo>
                        <a:lnTo>
                          <a:pt x="317" y="257"/>
                        </a:lnTo>
                        <a:lnTo>
                          <a:pt x="319" y="257"/>
                        </a:lnTo>
                        <a:lnTo>
                          <a:pt x="319" y="259"/>
                        </a:lnTo>
                        <a:lnTo>
                          <a:pt x="320" y="259"/>
                        </a:lnTo>
                        <a:lnTo>
                          <a:pt x="322" y="259"/>
                        </a:lnTo>
                        <a:lnTo>
                          <a:pt x="322" y="261"/>
                        </a:lnTo>
                        <a:lnTo>
                          <a:pt x="324" y="261"/>
                        </a:lnTo>
                        <a:lnTo>
                          <a:pt x="324" y="263"/>
                        </a:lnTo>
                        <a:lnTo>
                          <a:pt x="326" y="263"/>
                        </a:lnTo>
                        <a:lnTo>
                          <a:pt x="328" y="263"/>
                        </a:lnTo>
                        <a:lnTo>
                          <a:pt x="328" y="265"/>
                        </a:lnTo>
                        <a:lnTo>
                          <a:pt x="330" y="265"/>
                        </a:lnTo>
                        <a:lnTo>
                          <a:pt x="332" y="263"/>
                        </a:lnTo>
                        <a:lnTo>
                          <a:pt x="334" y="263"/>
                        </a:lnTo>
                        <a:lnTo>
                          <a:pt x="334" y="265"/>
                        </a:lnTo>
                        <a:lnTo>
                          <a:pt x="332" y="265"/>
                        </a:lnTo>
                        <a:lnTo>
                          <a:pt x="334" y="265"/>
                        </a:lnTo>
                        <a:lnTo>
                          <a:pt x="334" y="267"/>
                        </a:lnTo>
                        <a:lnTo>
                          <a:pt x="336" y="267"/>
                        </a:lnTo>
                        <a:lnTo>
                          <a:pt x="336" y="269"/>
                        </a:lnTo>
                        <a:lnTo>
                          <a:pt x="338" y="270"/>
                        </a:lnTo>
                        <a:lnTo>
                          <a:pt x="338" y="272"/>
                        </a:lnTo>
                        <a:lnTo>
                          <a:pt x="340" y="272"/>
                        </a:lnTo>
                        <a:lnTo>
                          <a:pt x="340" y="274"/>
                        </a:lnTo>
                        <a:lnTo>
                          <a:pt x="342" y="274"/>
                        </a:lnTo>
                        <a:lnTo>
                          <a:pt x="342" y="276"/>
                        </a:lnTo>
                        <a:lnTo>
                          <a:pt x="342" y="278"/>
                        </a:lnTo>
                        <a:lnTo>
                          <a:pt x="343" y="278"/>
                        </a:lnTo>
                        <a:lnTo>
                          <a:pt x="343" y="280"/>
                        </a:lnTo>
                        <a:lnTo>
                          <a:pt x="345" y="280"/>
                        </a:lnTo>
                        <a:lnTo>
                          <a:pt x="343" y="280"/>
                        </a:lnTo>
                        <a:lnTo>
                          <a:pt x="345" y="280"/>
                        </a:lnTo>
                        <a:lnTo>
                          <a:pt x="345" y="282"/>
                        </a:lnTo>
                        <a:lnTo>
                          <a:pt x="345" y="280"/>
                        </a:lnTo>
                        <a:lnTo>
                          <a:pt x="345" y="282"/>
                        </a:lnTo>
                        <a:lnTo>
                          <a:pt x="345" y="284"/>
                        </a:lnTo>
                        <a:lnTo>
                          <a:pt x="345" y="286"/>
                        </a:lnTo>
                        <a:lnTo>
                          <a:pt x="345" y="288"/>
                        </a:lnTo>
                        <a:lnTo>
                          <a:pt x="343" y="288"/>
                        </a:lnTo>
                        <a:lnTo>
                          <a:pt x="345" y="288"/>
                        </a:lnTo>
                        <a:lnTo>
                          <a:pt x="343" y="288"/>
                        </a:lnTo>
                        <a:lnTo>
                          <a:pt x="343" y="290"/>
                        </a:lnTo>
                        <a:lnTo>
                          <a:pt x="345" y="290"/>
                        </a:lnTo>
                        <a:lnTo>
                          <a:pt x="343" y="290"/>
                        </a:lnTo>
                        <a:lnTo>
                          <a:pt x="343" y="292"/>
                        </a:lnTo>
                        <a:lnTo>
                          <a:pt x="345" y="292"/>
                        </a:lnTo>
                        <a:lnTo>
                          <a:pt x="343" y="292"/>
                        </a:lnTo>
                        <a:lnTo>
                          <a:pt x="343" y="294"/>
                        </a:lnTo>
                        <a:lnTo>
                          <a:pt x="343" y="295"/>
                        </a:lnTo>
                        <a:lnTo>
                          <a:pt x="342" y="295"/>
                        </a:lnTo>
                        <a:lnTo>
                          <a:pt x="342" y="297"/>
                        </a:lnTo>
                        <a:lnTo>
                          <a:pt x="342" y="299"/>
                        </a:lnTo>
                        <a:lnTo>
                          <a:pt x="342" y="301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38" y="303"/>
                        </a:lnTo>
                        <a:lnTo>
                          <a:pt x="338" y="305"/>
                        </a:lnTo>
                        <a:lnTo>
                          <a:pt x="340" y="305"/>
                        </a:lnTo>
                        <a:lnTo>
                          <a:pt x="338" y="305"/>
                        </a:lnTo>
                        <a:lnTo>
                          <a:pt x="338" y="307"/>
                        </a:lnTo>
                        <a:lnTo>
                          <a:pt x="338" y="309"/>
                        </a:lnTo>
                        <a:lnTo>
                          <a:pt x="336" y="309"/>
                        </a:lnTo>
                        <a:lnTo>
                          <a:pt x="336" y="311"/>
                        </a:lnTo>
                        <a:lnTo>
                          <a:pt x="336" y="313"/>
                        </a:lnTo>
                        <a:lnTo>
                          <a:pt x="334" y="313"/>
                        </a:lnTo>
                        <a:lnTo>
                          <a:pt x="332" y="313"/>
                        </a:lnTo>
                        <a:lnTo>
                          <a:pt x="332" y="311"/>
                        </a:lnTo>
                        <a:lnTo>
                          <a:pt x="330" y="311"/>
                        </a:lnTo>
                        <a:lnTo>
                          <a:pt x="328" y="309"/>
                        </a:lnTo>
                        <a:lnTo>
                          <a:pt x="328" y="307"/>
                        </a:lnTo>
                        <a:lnTo>
                          <a:pt x="328" y="309"/>
                        </a:lnTo>
                        <a:lnTo>
                          <a:pt x="326" y="309"/>
                        </a:lnTo>
                        <a:lnTo>
                          <a:pt x="326" y="311"/>
                        </a:lnTo>
                        <a:lnTo>
                          <a:pt x="326" y="313"/>
                        </a:lnTo>
                        <a:lnTo>
                          <a:pt x="324" y="313"/>
                        </a:lnTo>
                        <a:lnTo>
                          <a:pt x="324" y="315"/>
                        </a:lnTo>
                        <a:lnTo>
                          <a:pt x="324" y="313"/>
                        </a:lnTo>
                        <a:lnTo>
                          <a:pt x="322" y="313"/>
                        </a:lnTo>
                        <a:lnTo>
                          <a:pt x="322" y="315"/>
                        </a:lnTo>
                        <a:lnTo>
                          <a:pt x="324" y="315"/>
                        </a:lnTo>
                        <a:lnTo>
                          <a:pt x="324" y="317"/>
                        </a:lnTo>
                        <a:lnTo>
                          <a:pt x="324" y="319"/>
                        </a:lnTo>
                        <a:lnTo>
                          <a:pt x="324" y="320"/>
                        </a:lnTo>
                        <a:lnTo>
                          <a:pt x="322" y="320"/>
                        </a:lnTo>
                        <a:lnTo>
                          <a:pt x="322" y="322"/>
                        </a:lnTo>
                        <a:lnTo>
                          <a:pt x="322" y="324"/>
                        </a:lnTo>
                        <a:lnTo>
                          <a:pt x="320" y="324"/>
                        </a:lnTo>
                        <a:lnTo>
                          <a:pt x="320" y="326"/>
                        </a:lnTo>
                        <a:lnTo>
                          <a:pt x="320" y="328"/>
                        </a:lnTo>
                        <a:lnTo>
                          <a:pt x="319" y="328"/>
                        </a:lnTo>
                        <a:lnTo>
                          <a:pt x="319" y="330"/>
                        </a:lnTo>
                        <a:lnTo>
                          <a:pt x="319" y="332"/>
                        </a:lnTo>
                        <a:lnTo>
                          <a:pt x="320" y="332"/>
                        </a:lnTo>
                        <a:lnTo>
                          <a:pt x="320" y="334"/>
                        </a:lnTo>
                        <a:lnTo>
                          <a:pt x="322" y="334"/>
                        </a:lnTo>
                        <a:lnTo>
                          <a:pt x="324" y="334"/>
                        </a:lnTo>
                        <a:lnTo>
                          <a:pt x="324" y="336"/>
                        </a:lnTo>
                        <a:lnTo>
                          <a:pt x="326" y="336"/>
                        </a:lnTo>
                        <a:lnTo>
                          <a:pt x="326" y="338"/>
                        </a:lnTo>
                        <a:lnTo>
                          <a:pt x="328" y="338"/>
                        </a:lnTo>
                        <a:lnTo>
                          <a:pt x="330" y="338"/>
                        </a:lnTo>
                        <a:lnTo>
                          <a:pt x="330" y="340"/>
                        </a:lnTo>
                        <a:lnTo>
                          <a:pt x="330" y="342"/>
                        </a:lnTo>
                        <a:lnTo>
                          <a:pt x="330" y="343"/>
                        </a:lnTo>
                        <a:lnTo>
                          <a:pt x="330" y="345"/>
                        </a:lnTo>
                        <a:lnTo>
                          <a:pt x="332" y="345"/>
                        </a:lnTo>
                        <a:lnTo>
                          <a:pt x="334" y="345"/>
                        </a:lnTo>
                        <a:lnTo>
                          <a:pt x="336" y="347"/>
                        </a:lnTo>
                        <a:lnTo>
                          <a:pt x="338" y="347"/>
                        </a:lnTo>
                        <a:lnTo>
                          <a:pt x="340" y="347"/>
                        </a:lnTo>
                        <a:lnTo>
                          <a:pt x="340" y="349"/>
                        </a:lnTo>
                        <a:lnTo>
                          <a:pt x="342" y="349"/>
                        </a:lnTo>
                        <a:lnTo>
                          <a:pt x="342" y="347"/>
                        </a:lnTo>
                        <a:lnTo>
                          <a:pt x="343" y="347"/>
                        </a:lnTo>
                        <a:lnTo>
                          <a:pt x="343" y="345"/>
                        </a:lnTo>
                        <a:lnTo>
                          <a:pt x="343" y="343"/>
                        </a:lnTo>
                        <a:lnTo>
                          <a:pt x="345" y="342"/>
                        </a:lnTo>
                        <a:lnTo>
                          <a:pt x="345" y="340"/>
                        </a:lnTo>
                        <a:lnTo>
                          <a:pt x="347" y="340"/>
                        </a:lnTo>
                        <a:lnTo>
                          <a:pt x="347" y="338"/>
                        </a:lnTo>
                        <a:lnTo>
                          <a:pt x="349" y="338"/>
                        </a:lnTo>
                        <a:lnTo>
                          <a:pt x="349" y="336"/>
                        </a:lnTo>
                        <a:lnTo>
                          <a:pt x="349" y="334"/>
                        </a:lnTo>
                        <a:lnTo>
                          <a:pt x="349" y="332"/>
                        </a:lnTo>
                        <a:lnTo>
                          <a:pt x="351" y="332"/>
                        </a:lnTo>
                        <a:lnTo>
                          <a:pt x="351" y="330"/>
                        </a:lnTo>
                        <a:lnTo>
                          <a:pt x="351" y="328"/>
                        </a:lnTo>
                        <a:lnTo>
                          <a:pt x="351" y="326"/>
                        </a:lnTo>
                        <a:lnTo>
                          <a:pt x="353" y="324"/>
                        </a:lnTo>
                        <a:lnTo>
                          <a:pt x="355" y="324"/>
                        </a:lnTo>
                        <a:lnTo>
                          <a:pt x="357" y="324"/>
                        </a:lnTo>
                        <a:lnTo>
                          <a:pt x="359" y="324"/>
                        </a:lnTo>
                        <a:lnTo>
                          <a:pt x="361" y="324"/>
                        </a:lnTo>
                        <a:lnTo>
                          <a:pt x="363" y="324"/>
                        </a:lnTo>
                        <a:lnTo>
                          <a:pt x="365" y="324"/>
                        </a:lnTo>
                        <a:lnTo>
                          <a:pt x="367" y="322"/>
                        </a:lnTo>
                        <a:lnTo>
                          <a:pt x="368" y="322"/>
                        </a:lnTo>
                        <a:lnTo>
                          <a:pt x="370" y="322"/>
                        </a:lnTo>
                        <a:lnTo>
                          <a:pt x="370" y="320"/>
                        </a:lnTo>
                        <a:lnTo>
                          <a:pt x="370" y="319"/>
                        </a:lnTo>
                        <a:lnTo>
                          <a:pt x="370" y="317"/>
                        </a:lnTo>
                        <a:lnTo>
                          <a:pt x="370" y="315"/>
                        </a:lnTo>
                        <a:lnTo>
                          <a:pt x="372" y="315"/>
                        </a:lnTo>
                        <a:lnTo>
                          <a:pt x="372" y="313"/>
                        </a:lnTo>
                        <a:lnTo>
                          <a:pt x="374" y="313"/>
                        </a:lnTo>
                        <a:lnTo>
                          <a:pt x="374" y="311"/>
                        </a:lnTo>
                        <a:lnTo>
                          <a:pt x="374" y="309"/>
                        </a:lnTo>
                        <a:lnTo>
                          <a:pt x="376" y="309"/>
                        </a:lnTo>
                        <a:lnTo>
                          <a:pt x="376" y="307"/>
                        </a:lnTo>
                        <a:lnTo>
                          <a:pt x="376" y="305"/>
                        </a:lnTo>
                        <a:lnTo>
                          <a:pt x="378" y="305"/>
                        </a:lnTo>
                        <a:lnTo>
                          <a:pt x="378" y="303"/>
                        </a:lnTo>
                        <a:lnTo>
                          <a:pt x="380" y="303"/>
                        </a:lnTo>
                        <a:lnTo>
                          <a:pt x="382" y="303"/>
                        </a:lnTo>
                        <a:lnTo>
                          <a:pt x="382" y="301"/>
                        </a:lnTo>
                        <a:lnTo>
                          <a:pt x="382" y="299"/>
                        </a:lnTo>
                        <a:lnTo>
                          <a:pt x="384" y="299"/>
                        </a:lnTo>
                        <a:lnTo>
                          <a:pt x="384" y="297"/>
                        </a:lnTo>
                        <a:lnTo>
                          <a:pt x="386" y="297"/>
                        </a:lnTo>
                        <a:lnTo>
                          <a:pt x="386" y="295"/>
                        </a:lnTo>
                        <a:lnTo>
                          <a:pt x="386" y="294"/>
                        </a:lnTo>
                        <a:lnTo>
                          <a:pt x="388" y="294"/>
                        </a:lnTo>
                        <a:lnTo>
                          <a:pt x="386" y="292"/>
                        </a:lnTo>
                        <a:lnTo>
                          <a:pt x="386" y="290"/>
                        </a:lnTo>
                        <a:lnTo>
                          <a:pt x="386" y="288"/>
                        </a:lnTo>
                        <a:lnTo>
                          <a:pt x="388" y="288"/>
                        </a:lnTo>
                        <a:lnTo>
                          <a:pt x="388" y="286"/>
                        </a:lnTo>
                        <a:lnTo>
                          <a:pt x="390" y="286"/>
                        </a:lnTo>
                        <a:lnTo>
                          <a:pt x="390" y="284"/>
                        </a:lnTo>
                        <a:lnTo>
                          <a:pt x="391" y="282"/>
                        </a:lnTo>
                        <a:lnTo>
                          <a:pt x="393" y="282"/>
                        </a:lnTo>
                        <a:lnTo>
                          <a:pt x="395" y="284"/>
                        </a:lnTo>
                        <a:lnTo>
                          <a:pt x="397" y="284"/>
                        </a:lnTo>
                        <a:lnTo>
                          <a:pt x="399" y="284"/>
                        </a:lnTo>
                        <a:lnTo>
                          <a:pt x="399" y="286"/>
                        </a:lnTo>
                        <a:lnTo>
                          <a:pt x="401" y="286"/>
                        </a:lnTo>
                        <a:lnTo>
                          <a:pt x="401" y="288"/>
                        </a:lnTo>
                        <a:lnTo>
                          <a:pt x="403" y="288"/>
                        </a:lnTo>
                        <a:lnTo>
                          <a:pt x="403" y="290"/>
                        </a:lnTo>
                        <a:lnTo>
                          <a:pt x="403" y="292"/>
                        </a:lnTo>
                        <a:lnTo>
                          <a:pt x="405" y="292"/>
                        </a:lnTo>
                        <a:lnTo>
                          <a:pt x="405" y="294"/>
                        </a:lnTo>
                        <a:lnTo>
                          <a:pt x="407" y="294"/>
                        </a:lnTo>
                        <a:lnTo>
                          <a:pt x="409" y="294"/>
                        </a:lnTo>
                        <a:lnTo>
                          <a:pt x="411" y="294"/>
                        </a:lnTo>
                        <a:lnTo>
                          <a:pt x="413" y="294"/>
                        </a:lnTo>
                        <a:lnTo>
                          <a:pt x="415" y="294"/>
                        </a:lnTo>
                        <a:lnTo>
                          <a:pt x="416" y="294"/>
                        </a:lnTo>
                        <a:lnTo>
                          <a:pt x="418" y="292"/>
                        </a:lnTo>
                        <a:lnTo>
                          <a:pt x="420" y="292"/>
                        </a:lnTo>
                        <a:lnTo>
                          <a:pt x="422" y="292"/>
                        </a:lnTo>
                        <a:lnTo>
                          <a:pt x="422" y="294"/>
                        </a:lnTo>
                        <a:lnTo>
                          <a:pt x="424" y="294"/>
                        </a:lnTo>
                        <a:lnTo>
                          <a:pt x="424" y="295"/>
                        </a:lnTo>
                        <a:lnTo>
                          <a:pt x="426" y="294"/>
                        </a:lnTo>
                        <a:lnTo>
                          <a:pt x="426" y="292"/>
                        </a:lnTo>
                        <a:lnTo>
                          <a:pt x="428" y="292"/>
                        </a:lnTo>
                        <a:lnTo>
                          <a:pt x="428" y="290"/>
                        </a:lnTo>
                        <a:lnTo>
                          <a:pt x="430" y="290"/>
                        </a:lnTo>
                        <a:lnTo>
                          <a:pt x="430" y="288"/>
                        </a:lnTo>
                        <a:lnTo>
                          <a:pt x="432" y="288"/>
                        </a:lnTo>
                        <a:lnTo>
                          <a:pt x="434" y="288"/>
                        </a:lnTo>
                        <a:lnTo>
                          <a:pt x="434" y="290"/>
                        </a:lnTo>
                        <a:lnTo>
                          <a:pt x="436" y="290"/>
                        </a:lnTo>
                        <a:lnTo>
                          <a:pt x="438" y="290"/>
                        </a:lnTo>
                        <a:lnTo>
                          <a:pt x="439" y="290"/>
                        </a:lnTo>
                        <a:lnTo>
                          <a:pt x="439" y="292"/>
                        </a:lnTo>
                        <a:lnTo>
                          <a:pt x="441" y="292"/>
                        </a:lnTo>
                        <a:lnTo>
                          <a:pt x="443" y="292"/>
                        </a:lnTo>
                        <a:lnTo>
                          <a:pt x="443" y="290"/>
                        </a:lnTo>
                        <a:lnTo>
                          <a:pt x="443" y="288"/>
                        </a:lnTo>
                        <a:lnTo>
                          <a:pt x="445" y="288"/>
                        </a:lnTo>
                        <a:lnTo>
                          <a:pt x="445" y="286"/>
                        </a:lnTo>
                        <a:lnTo>
                          <a:pt x="447" y="286"/>
                        </a:lnTo>
                        <a:lnTo>
                          <a:pt x="447" y="282"/>
                        </a:lnTo>
                        <a:lnTo>
                          <a:pt x="449" y="282"/>
                        </a:lnTo>
                        <a:lnTo>
                          <a:pt x="449" y="280"/>
                        </a:lnTo>
                        <a:lnTo>
                          <a:pt x="451" y="278"/>
                        </a:lnTo>
                        <a:lnTo>
                          <a:pt x="453" y="278"/>
                        </a:lnTo>
                        <a:lnTo>
                          <a:pt x="453" y="276"/>
                        </a:lnTo>
                        <a:lnTo>
                          <a:pt x="455" y="276"/>
                        </a:lnTo>
                        <a:lnTo>
                          <a:pt x="455" y="274"/>
                        </a:lnTo>
                        <a:lnTo>
                          <a:pt x="455" y="272"/>
                        </a:lnTo>
                        <a:lnTo>
                          <a:pt x="455" y="270"/>
                        </a:lnTo>
                        <a:lnTo>
                          <a:pt x="457" y="270"/>
                        </a:lnTo>
                        <a:lnTo>
                          <a:pt x="457" y="269"/>
                        </a:lnTo>
                        <a:lnTo>
                          <a:pt x="457" y="267"/>
                        </a:lnTo>
                        <a:lnTo>
                          <a:pt x="457" y="265"/>
                        </a:lnTo>
                        <a:lnTo>
                          <a:pt x="459" y="265"/>
                        </a:lnTo>
                        <a:lnTo>
                          <a:pt x="459" y="263"/>
                        </a:lnTo>
                        <a:lnTo>
                          <a:pt x="461" y="261"/>
                        </a:lnTo>
                        <a:lnTo>
                          <a:pt x="463" y="259"/>
                        </a:lnTo>
                        <a:lnTo>
                          <a:pt x="464" y="259"/>
                        </a:lnTo>
                        <a:lnTo>
                          <a:pt x="464" y="257"/>
                        </a:lnTo>
                        <a:lnTo>
                          <a:pt x="464" y="255"/>
                        </a:lnTo>
                        <a:lnTo>
                          <a:pt x="466" y="255"/>
                        </a:lnTo>
                        <a:lnTo>
                          <a:pt x="466" y="253"/>
                        </a:lnTo>
                        <a:lnTo>
                          <a:pt x="468" y="253"/>
                        </a:lnTo>
                        <a:lnTo>
                          <a:pt x="470" y="253"/>
                        </a:lnTo>
                        <a:lnTo>
                          <a:pt x="470" y="251"/>
                        </a:lnTo>
                        <a:lnTo>
                          <a:pt x="472" y="251"/>
                        </a:lnTo>
                        <a:lnTo>
                          <a:pt x="472" y="249"/>
                        </a:lnTo>
                        <a:lnTo>
                          <a:pt x="474" y="249"/>
                        </a:lnTo>
                        <a:lnTo>
                          <a:pt x="476" y="249"/>
                        </a:lnTo>
                        <a:lnTo>
                          <a:pt x="478" y="249"/>
                        </a:lnTo>
                        <a:lnTo>
                          <a:pt x="478" y="247"/>
                        </a:lnTo>
                        <a:lnTo>
                          <a:pt x="480" y="247"/>
                        </a:lnTo>
                        <a:lnTo>
                          <a:pt x="480" y="246"/>
                        </a:lnTo>
                        <a:lnTo>
                          <a:pt x="478" y="246"/>
                        </a:lnTo>
                        <a:lnTo>
                          <a:pt x="478" y="244"/>
                        </a:lnTo>
                        <a:lnTo>
                          <a:pt x="480" y="244"/>
                        </a:lnTo>
                        <a:lnTo>
                          <a:pt x="482" y="244"/>
                        </a:lnTo>
                        <a:lnTo>
                          <a:pt x="484" y="244"/>
                        </a:lnTo>
                        <a:lnTo>
                          <a:pt x="486" y="244"/>
                        </a:lnTo>
                        <a:lnTo>
                          <a:pt x="487" y="244"/>
                        </a:lnTo>
                        <a:lnTo>
                          <a:pt x="489" y="244"/>
                        </a:lnTo>
                        <a:lnTo>
                          <a:pt x="489" y="242"/>
                        </a:lnTo>
                        <a:lnTo>
                          <a:pt x="491" y="242"/>
                        </a:lnTo>
                        <a:lnTo>
                          <a:pt x="491" y="240"/>
                        </a:lnTo>
                        <a:lnTo>
                          <a:pt x="491" y="238"/>
                        </a:lnTo>
                        <a:lnTo>
                          <a:pt x="491" y="236"/>
                        </a:lnTo>
                        <a:lnTo>
                          <a:pt x="491" y="234"/>
                        </a:lnTo>
                        <a:lnTo>
                          <a:pt x="493" y="234"/>
                        </a:lnTo>
                        <a:lnTo>
                          <a:pt x="493" y="232"/>
                        </a:lnTo>
                        <a:lnTo>
                          <a:pt x="495" y="230"/>
                        </a:lnTo>
                        <a:lnTo>
                          <a:pt x="495" y="228"/>
                        </a:lnTo>
                        <a:lnTo>
                          <a:pt x="495" y="226"/>
                        </a:lnTo>
                        <a:lnTo>
                          <a:pt x="497" y="226"/>
                        </a:lnTo>
                        <a:lnTo>
                          <a:pt x="497" y="224"/>
                        </a:lnTo>
                        <a:lnTo>
                          <a:pt x="499" y="224"/>
                        </a:lnTo>
                        <a:lnTo>
                          <a:pt x="501" y="224"/>
                        </a:lnTo>
                        <a:lnTo>
                          <a:pt x="503" y="224"/>
                        </a:lnTo>
                        <a:lnTo>
                          <a:pt x="503" y="226"/>
                        </a:lnTo>
                        <a:lnTo>
                          <a:pt x="505" y="226"/>
                        </a:lnTo>
                        <a:lnTo>
                          <a:pt x="505" y="224"/>
                        </a:lnTo>
                        <a:lnTo>
                          <a:pt x="507" y="224"/>
                        </a:lnTo>
                        <a:lnTo>
                          <a:pt x="507" y="222"/>
                        </a:lnTo>
                        <a:lnTo>
                          <a:pt x="509" y="221"/>
                        </a:lnTo>
                        <a:lnTo>
                          <a:pt x="511" y="221"/>
                        </a:lnTo>
                        <a:lnTo>
                          <a:pt x="512" y="221"/>
                        </a:lnTo>
                        <a:lnTo>
                          <a:pt x="512" y="219"/>
                        </a:lnTo>
                        <a:lnTo>
                          <a:pt x="511" y="219"/>
                        </a:lnTo>
                        <a:lnTo>
                          <a:pt x="511" y="217"/>
                        </a:lnTo>
                        <a:lnTo>
                          <a:pt x="511" y="215"/>
                        </a:lnTo>
                        <a:lnTo>
                          <a:pt x="512" y="215"/>
                        </a:lnTo>
                        <a:lnTo>
                          <a:pt x="512" y="213"/>
                        </a:lnTo>
                        <a:lnTo>
                          <a:pt x="512" y="211"/>
                        </a:lnTo>
                        <a:lnTo>
                          <a:pt x="512" y="209"/>
                        </a:lnTo>
                        <a:lnTo>
                          <a:pt x="512" y="207"/>
                        </a:lnTo>
                        <a:lnTo>
                          <a:pt x="512" y="205"/>
                        </a:lnTo>
                        <a:lnTo>
                          <a:pt x="514" y="205"/>
                        </a:lnTo>
                        <a:lnTo>
                          <a:pt x="514" y="203"/>
                        </a:lnTo>
                        <a:lnTo>
                          <a:pt x="516" y="203"/>
                        </a:lnTo>
                        <a:lnTo>
                          <a:pt x="518" y="203"/>
                        </a:lnTo>
                        <a:lnTo>
                          <a:pt x="518" y="201"/>
                        </a:lnTo>
                        <a:lnTo>
                          <a:pt x="516" y="201"/>
                        </a:lnTo>
                        <a:lnTo>
                          <a:pt x="516" y="199"/>
                        </a:lnTo>
                        <a:lnTo>
                          <a:pt x="516" y="198"/>
                        </a:lnTo>
                        <a:lnTo>
                          <a:pt x="514" y="198"/>
                        </a:lnTo>
                        <a:lnTo>
                          <a:pt x="512" y="198"/>
                        </a:lnTo>
                        <a:lnTo>
                          <a:pt x="512" y="196"/>
                        </a:lnTo>
                        <a:lnTo>
                          <a:pt x="511" y="196"/>
                        </a:lnTo>
                        <a:lnTo>
                          <a:pt x="511" y="194"/>
                        </a:lnTo>
                        <a:lnTo>
                          <a:pt x="511" y="192"/>
                        </a:lnTo>
                        <a:lnTo>
                          <a:pt x="511" y="190"/>
                        </a:lnTo>
                        <a:lnTo>
                          <a:pt x="512" y="190"/>
                        </a:lnTo>
                        <a:lnTo>
                          <a:pt x="512" y="188"/>
                        </a:lnTo>
                        <a:lnTo>
                          <a:pt x="514" y="188"/>
                        </a:lnTo>
                        <a:lnTo>
                          <a:pt x="516" y="188"/>
                        </a:lnTo>
                        <a:lnTo>
                          <a:pt x="516" y="186"/>
                        </a:lnTo>
                        <a:lnTo>
                          <a:pt x="516" y="184"/>
                        </a:lnTo>
                        <a:lnTo>
                          <a:pt x="516" y="182"/>
                        </a:lnTo>
                        <a:lnTo>
                          <a:pt x="518" y="182"/>
                        </a:lnTo>
                        <a:lnTo>
                          <a:pt x="516" y="182"/>
                        </a:lnTo>
                        <a:lnTo>
                          <a:pt x="518" y="182"/>
                        </a:lnTo>
                        <a:lnTo>
                          <a:pt x="516" y="182"/>
                        </a:lnTo>
                        <a:lnTo>
                          <a:pt x="516" y="180"/>
                        </a:lnTo>
                        <a:lnTo>
                          <a:pt x="514" y="180"/>
                        </a:lnTo>
                        <a:lnTo>
                          <a:pt x="514" y="178"/>
                        </a:lnTo>
                        <a:lnTo>
                          <a:pt x="514" y="176"/>
                        </a:lnTo>
                        <a:lnTo>
                          <a:pt x="514" y="174"/>
                        </a:lnTo>
                        <a:lnTo>
                          <a:pt x="514" y="173"/>
                        </a:lnTo>
                        <a:lnTo>
                          <a:pt x="514" y="171"/>
                        </a:lnTo>
                        <a:lnTo>
                          <a:pt x="514" y="169"/>
                        </a:lnTo>
                        <a:lnTo>
                          <a:pt x="514" y="167"/>
                        </a:lnTo>
                        <a:lnTo>
                          <a:pt x="514" y="165"/>
                        </a:lnTo>
                        <a:lnTo>
                          <a:pt x="514" y="163"/>
                        </a:lnTo>
                        <a:lnTo>
                          <a:pt x="516" y="163"/>
                        </a:lnTo>
                        <a:lnTo>
                          <a:pt x="516" y="161"/>
                        </a:lnTo>
                        <a:lnTo>
                          <a:pt x="518" y="161"/>
                        </a:lnTo>
                        <a:lnTo>
                          <a:pt x="516" y="159"/>
                        </a:lnTo>
                        <a:lnTo>
                          <a:pt x="516" y="157"/>
                        </a:lnTo>
                        <a:lnTo>
                          <a:pt x="514" y="157"/>
                        </a:lnTo>
                        <a:lnTo>
                          <a:pt x="514" y="155"/>
                        </a:lnTo>
                        <a:lnTo>
                          <a:pt x="514" y="153"/>
                        </a:lnTo>
                        <a:lnTo>
                          <a:pt x="514" y="151"/>
                        </a:lnTo>
                        <a:lnTo>
                          <a:pt x="514" y="150"/>
                        </a:lnTo>
                        <a:lnTo>
                          <a:pt x="514" y="151"/>
                        </a:lnTo>
                        <a:lnTo>
                          <a:pt x="512" y="151"/>
                        </a:lnTo>
                        <a:lnTo>
                          <a:pt x="512" y="150"/>
                        </a:lnTo>
                        <a:lnTo>
                          <a:pt x="511" y="150"/>
                        </a:lnTo>
                        <a:lnTo>
                          <a:pt x="509" y="150"/>
                        </a:lnTo>
                        <a:lnTo>
                          <a:pt x="507" y="150"/>
                        </a:lnTo>
                        <a:lnTo>
                          <a:pt x="507" y="148"/>
                        </a:lnTo>
                        <a:lnTo>
                          <a:pt x="505" y="148"/>
                        </a:lnTo>
                        <a:lnTo>
                          <a:pt x="505" y="146"/>
                        </a:lnTo>
                        <a:lnTo>
                          <a:pt x="505" y="144"/>
                        </a:lnTo>
                        <a:lnTo>
                          <a:pt x="505" y="142"/>
                        </a:lnTo>
                        <a:lnTo>
                          <a:pt x="503" y="142"/>
                        </a:lnTo>
                        <a:lnTo>
                          <a:pt x="503" y="140"/>
                        </a:lnTo>
                        <a:lnTo>
                          <a:pt x="501" y="140"/>
                        </a:lnTo>
                        <a:lnTo>
                          <a:pt x="499" y="140"/>
                        </a:lnTo>
                        <a:lnTo>
                          <a:pt x="497" y="140"/>
                        </a:lnTo>
                        <a:lnTo>
                          <a:pt x="495" y="140"/>
                        </a:lnTo>
                        <a:lnTo>
                          <a:pt x="495" y="138"/>
                        </a:lnTo>
                        <a:lnTo>
                          <a:pt x="495" y="136"/>
                        </a:lnTo>
                        <a:lnTo>
                          <a:pt x="495" y="134"/>
                        </a:lnTo>
                        <a:lnTo>
                          <a:pt x="495" y="132"/>
                        </a:lnTo>
                        <a:lnTo>
                          <a:pt x="497" y="132"/>
                        </a:lnTo>
                        <a:lnTo>
                          <a:pt x="497" y="130"/>
                        </a:lnTo>
                        <a:lnTo>
                          <a:pt x="499" y="130"/>
                        </a:lnTo>
                        <a:lnTo>
                          <a:pt x="501" y="130"/>
                        </a:lnTo>
                        <a:lnTo>
                          <a:pt x="501" y="128"/>
                        </a:lnTo>
                        <a:lnTo>
                          <a:pt x="503" y="126"/>
                        </a:lnTo>
                        <a:lnTo>
                          <a:pt x="503" y="128"/>
                        </a:lnTo>
                        <a:lnTo>
                          <a:pt x="505" y="128"/>
                        </a:lnTo>
                        <a:lnTo>
                          <a:pt x="505" y="126"/>
                        </a:lnTo>
                        <a:lnTo>
                          <a:pt x="507" y="126"/>
                        </a:lnTo>
                        <a:lnTo>
                          <a:pt x="509" y="126"/>
                        </a:lnTo>
                        <a:lnTo>
                          <a:pt x="509" y="128"/>
                        </a:lnTo>
                        <a:lnTo>
                          <a:pt x="509" y="130"/>
                        </a:lnTo>
                        <a:lnTo>
                          <a:pt x="511" y="130"/>
                        </a:lnTo>
                        <a:lnTo>
                          <a:pt x="512" y="130"/>
                        </a:lnTo>
                        <a:lnTo>
                          <a:pt x="512" y="132"/>
                        </a:lnTo>
                        <a:lnTo>
                          <a:pt x="512" y="134"/>
                        </a:lnTo>
                        <a:lnTo>
                          <a:pt x="512" y="132"/>
                        </a:lnTo>
                        <a:lnTo>
                          <a:pt x="512" y="134"/>
                        </a:lnTo>
                        <a:lnTo>
                          <a:pt x="514" y="134"/>
                        </a:lnTo>
                        <a:lnTo>
                          <a:pt x="516" y="134"/>
                        </a:lnTo>
                        <a:lnTo>
                          <a:pt x="518" y="134"/>
                        </a:lnTo>
                        <a:lnTo>
                          <a:pt x="518" y="136"/>
                        </a:lnTo>
                        <a:lnTo>
                          <a:pt x="520" y="136"/>
                        </a:lnTo>
                        <a:lnTo>
                          <a:pt x="520" y="138"/>
                        </a:lnTo>
                        <a:lnTo>
                          <a:pt x="522" y="138"/>
                        </a:lnTo>
                        <a:lnTo>
                          <a:pt x="522" y="140"/>
                        </a:lnTo>
                        <a:lnTo>
                          <a:pt x="524" y="140"/>
                        </a:lnTo>
                        <a:lnTo>
                          <a:pt x="522" y="140"/>
                        </a:lnTo>
                        <a:lnTo>
                          <a:pt x="524" y="142"/>
                        </a:lnTo>
                        <a:lnTo>
                          <a:pt x="526" y="142"/>
                        </a:lnTo>
                        <a:lnTo>
                          <a:pt x="524" y="142"/>
                        </a:lnTo>
                        <a:lnTo>
                          <a:pt x="524" y="144"/>
                        </a:lnTo>
                        <a:lnTo>
                          <a:pt x="526" y="144"/>
                        </a:lnTo>
                        <a:lnTo>
                          <a:pt x="526" y="146"/>
                        </a:lnTo>
                        <a:lnTo>
                          <a:pt x="526" y="148"/>
                        </a:lnTo>
                        <a:lnTo>
                          <a:pt x="528" y="148"/>
                        </a:lnTo>
                        <a:lnTo>
                          <a:pt x="528" y="150"/>
                        </a:lnTo>
                        <a:lnTo>
                          <a:pt x="530" y="151"/>
                        </a:lnTo>
                        <a:lnTo>
                          <a:pt x="530" y="153"/>
                        </a:lnTo>
                        <a:lnTo>
                          <a:pt x="530" y="155"/>
                        </a:lnTo>
                        <a:lnTo>
                          <a:pt x="530" y="157"/>
                        </a:lnTo>
                        <a:lnTo>
                          <a:pt x="532" y="157"/>
                        </a:lnTo>
                        <a:lnTo>
                          <a:pt x="532" y="159"/>
                        </a:lnTo>
                        <a:lnTo>
                          <a:pt x="534" y="161"/>
                        </a:lnTo>
                        <a:lnTo>
                          <a:pt x="534" y="163"/>
                        </a:lnTo>
                        <a:lnTo>
                          <a:pt x="535" y="163"/>
                        </a:lnTo>
                        <a:lnTo>
                          <a:pt x="535" y="165"/>
                        </a:lnTo>
                        <a:lnTo>
                          <a:pt x="537" y="165"/>
                        </a:lnTo>
                        <a:lnTo>
                          <a:pt x="539" y="165"/>
                        </a:lnTo>
                        <a:lnTo>
                          <a:pt x="541" y="165"/>
                        </a:lnTo>
                        <a:lnTo>
                          <a:pt x="543" y="165"/>
                        </a:lnTo>
                        <a:lnTo>
                          <a:pt x="545" y="165"/>
                        </a:lnTo>
                        <a:lnTo>
                          <a:pt x="545" y="163"/>
                        </a:lnTo>
                        <a:lnTo>
                          <a:pt x="547" y="163"/>
                        </a:lnTo>
                        <a:lnTo>
                          <a:pt x="549" y="163"/>
                        </a:lnTo>
                        <a:lnTo>
                          <a:pt x="549" y="161"/>
                        </a:lnTo>
                        <a:lnTo>
                          <a:pt x="549" y="163"/>
                        </a:lnTo>
                        <a:lnTo>
                          <a:pt x="549" y="161"/>
                        </a:lnTo>
                        <a:lnTo>
                          <a:pt x="551" y="161"/>
                        </a:lnTo>
                        <a:lnTo>
                          <a:pt x="551" y="159"/>
                        </a:lnTo>
                        <a:lnTo>
                          <a:pt x="553" y="159"/>
                        </a:lnTo>
                        <a:lnTo>
                          <a:pt x="553" y="157"/>
                        </a:lnTo>
                        <a:lnTo>
                          <a:pt x="553" y="155"/>
                        </a:lnTo>
                        <a:lnTo>
                          <a:pt x="555" y="155"/>
                        </a:lnTo>
                        <a:lnTo>
                          <a:pt x="557" y="155"/>
                        </a:lnTo>
                        <a:lnTo>
                          <a:pt x="557" y="153"/>
                        </a:lnTo>
                        <a:lnTo>
                          <a:pt x="559" y="153"/>
                        </a:lnTo>
                        <a:lnTo>
                          <a:pt x="560" y="153"/>
                        </a:lnTo>
                        <a:lnTo>
                          <a:pt x="560" y="151"/>
                        </a:lnTo>
                        <a:lnTo>
                          <a:pt x="562" y="151"/>
                        </a:lnTo>
                        <a:lnTo>
                          <a:pt x="564" y="151"/>
                        </a:lnTo>
                        <a:lnTo>
                          <a:pt x="566" y="151"/>
                        </a:lnTo>
                        <a:lnTo>
                          <a:pt x="568" y="151"/>
                        </a:lnTo>
                        <a:lnTo>
                          <a:pt x="566" y="151"/>
                        </a:lnTo>
                        <a:lnTo>
                          <a:pt x="568" y="151"/>
                        </a:lnTo>
                        <a:lnTo>
                          <a:pt x="568" y="150"/>
                        </a:lnTo>
                        <a:lnTo>
                          <a:pt x="566" y="150"/>
                        </a:lnTo>
                        <a:lnTo>
                          <a:pt x="566" y="148"/>
                        </a:lnTo>
                        <a:lnTo>
                          <a:pt x="564" y="146"/>
                        </a:lnTo>
                        <a:lnTo>
                          <a:pt x="566" y="146"/>
                        </a:lnTo>
                        <a:lnTo>
                          <a:pt x="566" y="144"/>
                        </a:lnTo>
                        <a:lnTo>
                          <a:pt x="564" y="144"/>
                        </a:lnTo>
                        <a:lnTo>
                          <a:pt x="564" y="142"/>
                        </a:lnTo>
                        <a:lnTo>
                          <a:pt x="566" y="140"/>
                        </a:lnTo>
                        <a:lnTo>
                          <a:pt x="566" y="138"/>
                        </a:lnTo>
                        <a:lnTo>
                          <a:pt x="568" y="138"/>
                        </a:lnTo>
                        <a:lnTo>
                          <a:pt x="568" y="136"/>
                        </a:lnTo>
                        <a:lnTo>
                          <a:pt x="568" y="134"/>
                        </a:lnTo>
                        <a:lnTo>
                          <a:pt x="566" y="134"/>
                        </a:lnTo>
                        <a:lnTo>
                          <a:pt x="566" y="132"/>
                        </a:lnTo>
                        <a:lnTo>
                          <a:pt x="566" y="130"/>
                        </a:lnTo>
                        <a:lnTo>
                          <a:pt x="566" y="128"/>
                        </a:lnTo>
                        <a:lnTo>
                          <a:pt x="566" y="126"/>
                        </a:lnTo>
                        <a:lnTo>
                          <a:pt x="566" y="125"/>
                        </a:lnTo>
                        <a:lnTo>
                          <a:pt x="568" y="125"/>
                        </a:lnTo>
                        <a:lnTo>
                          <a:pt x="570" y="125"/>
                        </a:lnTo>
                        <a:lnTo>
                          <a:pt x="570" y="123"/>
                        </a:lnTo>
                        <a:lnTo>
                          <a:pt x="572" y="123"/>
                        </a:lnTo>
                        <a:lnTo>
                          <a:pt x="572" y="121"/>
                        </a:lnTo>
                        <a:lnTo>
                          <a:pt x="572" y="119"/>
                        </a:lnTo>
                        <a:lnTo>
                          <a:pt x="572" y="117"/>
                        </a:lnTo>
                        <a:lnTo>
                          <a:pt x="574" y="115"/>
                        </a:lnTo>
                        <a:lnTo>
                          <a:pt x="576" y="113"/>
                        </a:lnTo>
                        <a:lnTo>
                          <a:pt x="578" y="113"/>
                        </a:lnTo>
                        <a:lnTo>
                          <a:pt x="578" y="111"/>
                        </a:lnTo>
                        <a:lnTo>
                          <a:pt x="580" y="109"/>
                        </a:lnTo>
                        <a:lnTo>
                          <a:pt x="580" y="107"/>
                        </a:lnTo>
                        <a:lnTo>
                          <a:pt x="582" y="107"/>
                        </a:lnTo>
                        <a:lnTo>
                          <a:pt x="582" y="105"/>
                        </a:lnTo>
                        <a:lnTo>
                          <a:pt x="582" y="103"/>
                        </a:lnTo>
                        <a:lnTo>
                          <a:pt x="582" y="102"/>
                        </a:lnTo>
                        <a:lnTo>
                          <a:pt x="580" y="102"/>
                        </a:lnTo>
                        <a:lnTo>
                          <a:pt x="580" y="100"/>
                        </a:lnTo>
                        <a:lnTo>
                          <a:pt x="580" y="98"/>
                        </a:lnTo>
                        <a:lnTo>
                          <a:pt x="582" y="98"/>
                        </a:lnTo>
                        <a:lnTo>
                          <a:pt x="582" y="96"/>
                        </a:lnTo>
                        <a:lnTo>
                          <a:pt x="582" y="94"/>
                        </a:lnTo>
                        <a:lnTo>
                          <a:pt x="582" y="92"/>
                        </a:lnTo>
                        <a:lnTo>
                          <a:pt x="580" y="92"/>
                        </a:lnTo>
                        <a:lnTo>
                          <a:pt x="580" y="90"/>
                        </a:lnTo>
                        <a:lnTo>
                          <a:pt x="578" y="88"/>
                        </a:lnTo>
                        <a:lnTo>
                          <a:pt x="578" y="86"/>
                        </a:lnTo>
                        <a:lnTo>
                          <a:pt x="580" y="84"/>
                        </a:lnTo>
                        <a:lnTo>
                          <a:pt x="580" y="82"/>
                        </a:lnTo>
                        <a:lnTo>
                          <a:pt x="580" y="80"/>
                        </a:lnTo>
                        <a:lnTo>
                          <a:pt x="580" y="78"/>
                        </a:lnTo>
                        <a:lnTo>
                          <a:pt x="580" y="77"/>
                        </a:lnTo>
                        <a:lnTo>
                          <a:pt x="578" y="77"/>
                        </a:lnTo>
                        <a:lnTo>
                          <a:pt x="578" y="78"/>
                        </a:lnTo>
                        <a:lnTo>
                          <a:pt x="578" y="77"/>
                        </a:lnTo>
                        <a:lnTo>
                          <a:pt x="578" y="75"/>
                        </a:lnTo>
                        <a:lnTo>
                          <a:pt x="578" y="73"/>
                        </a:lnTo>
                        <a:lnTo>
                          <a:pt x="578" y="71"/>
                        </a:lnTo>
                        <a:lnTo>
                          <a:pt x="578" y="69"/>
                        </a:lnTo>
                        <a:lnTo>
                          <a:pt x="580" y="69"/>
                        </a:lnTo>
                        <a:lnTo>
                          <a:pt x="580" y="67"/>
                        </a:lnTo>
                        <a:lnTo>
                          <a:pt x="582" y="67"/>
                        </a:lnTo>
                        <a:lnTo>
                          <a:pt x="582" y="65"/>
                        </a:lnTo>
                        <a:lnTo>
                          <a:pt x="582" y="63"/>
                        </a:lnTo>
                        <a:lnTo>
                          <a:pt x="582" y="61"/>
                        </a:lnTo>
                        <a:lnTo>
                          <a:pt x="583" y="59"/>
                        </a:lnTo>
                        <a:lnTo>
                          <a:pt x="583" y="57"/>
                        </a:lnTo>
                        <a:lnTo>
                          <a:pt x="582" y="57"/>
                        </a:lnTo>
                        <a:lnTo>
                          <a:pt x="582" y="55"/>
                        </a:lnTo>
                        <a:lnTo>
                          <a:pt x="580" y="54"/>
                        </a:lnTo>
                        <a:lnTo>
                          <a:pt x="580" y="52"/>
                        </a:lnTo>
                        <a:lnTo>
                          <a:pt x="580" y="50"/>
                        </a:lnTo>
                        <a:lnTo>
                          <a:pt x="578" y="50"/>
                        </a:lnTo>
                        <a:lnTo>
                          <a:pt x="576" y="50"/>
                        </a:lnTo>
                        <a:lnTo>
                          <a:pt x="576" y="48"/>
                        </a:lnTo>
                        <a:lnTo>
                          <a:pt x="576" y="46"/>
                        </a:lnTo>
                        <a:lnTo>
                          <a:pt x="578" y="46"/>
                        </a:lnTo>
                        <a:lnTo>
                          <a:pt x="578" y="44"/>
                        </a:lnTo>
                        <a:lnTo>
                          <a:pt x="578" y="42"/>
                        </a:lnTo>
                        <a:lnTo>
                          <a:pt x="578" y="40"/>
                        </a:lnTo>
                        <a:lnTo>
                          <a:pt x="576" y="40"/>
                        </a:lnTo>
                        <a:lnTo>
                          <a:pt x="578" y="40"/>
                        </a:lnTo>
                        <a:lnTo>
                          <a:pt x="578" y="38"/>
                        </a:lnTo>
                        <a:lnTo>
                          <a:pt x="578" y="36"/>
                        </a:lnTo>
                        <a:lnTo>
                          <a:pt x="580" y="36"/>
                        </a:lnTo>
                        <a:lnTo>
                          <a:pt x="580" y="34"/>
                        </a:lnTo>
                        <a:lnTo>
                          <a:pt x="580" y="36"/>
                        </a:lnTo>
                        <a:lnTo>
                          <a:pt x="582" y="36"/>
                        </a:lnTo>
                        <a:lnTo>
                          <a:pt x="582" y="38"/>
                        </a:lnTo>
                        <a:lnTo>
                          <a:pt x="583" y="38"/>
                        </a:lnTo>
                        <a:lnTo>
                          <a:pt x="585" y="40"/>
                        </a:lnTo>
                        <a:lnTo>
                          <a:pt x="585" y="42"/>
                        </a:lnTo>
                        <a:lnTo>
                          <a:pt x="587" y="42"/>
                        </a:lnTo>
                        <a:lnTo>
                          <a:pt x="589" y="42"/>
                        </a:lnTo>
                        <a:lnTo>
                          <a:pt x="589" y="44"/>
                        </a:lnTo>
                        <a:lnTo>
                          <a:pt x="591" y="44"/>
                        </a:lnTo>
                        <a:lnTo>
                          <a:pt x="593" y="44"/>
                        </a:lnTo>
                        <a:lnTo>
                          <a:pt x="593" y="46"/>
                        </a:lnTo>
                        <a:lnTo>
                          <a:pt x="595" y="46"/>
                        </a:lnTo>
                        <a:lnTo>
                          <a:pt x="597" y="46"/>
                        </a:lnTo>
                        <a:lnTo>
                          <a:pt x="599" y="48"/>
                        </a:lnTo>
                        <a:lnTo>
                          <a:pt x="601" y="48"/>
                        </a:lnTo>
                        <a:lnTo>
                          <a:pt x="603" y="50"/>
                        </a:lnTo>
                        <a:lnTo>
                          <a:pt x="603" y="48"/>
                        </a:lnTo>
                        <a:lnTo>
                          <a:pt x="603" y="50"/>
                        </a:lnTo>
                        <a:lnTo>
                          <a:pt x="605" y="50"/>
                        </a:lnTo>
                        <a:lnTo>
                          <a:pt x="607" y="50"/>
                        </a:lnTo>
                        <a:lnTo>
                          <a:pt x="607" y="48"/>
                        </a:lnTo>
                        <a:lnTo>
                          <a:pt x="608" y="48"/>
                        </a:lnTo>
                        <a:lnTo>
                          <a:pt x="607" y="48"/>
                        </a:lnTo>
                        <a:lnTo>
                          <a:pt x="608" y="48"/>
                        </a:lnTo>
                        <a:lnTo>
                          <a:pt x="608" y="46"/>
                        </a:lnTo>
                        <a:lnTo>
                          <a:pt x="610" y="46"/>
                        </a:lnTo>
                        <a:lnTo>
                          <a:pt x="610" y="44"/>
                        </a:lnTo>
                        <a:lnTo>
                          <a:pt x="612" y="44"/>
                        </a:lnTo>
                        <a:lnTo>
                          <a:pt x="614" y="44"/>
                        </a:lnTo>
                        <a:lnTo>
                          <a:pt x="616" y="44"/>
                        </a:lnTo>
                        <a:lnTo>
                          <a:pt x="616" y="42"/>
                        </a:lnTo>
                        <a:lnTo>
                          <a:pt x="618" y="42"/>
                        </a:lnTo>
                        <a:lnTo>
                          <a:pt x="618" y="40"/>
                        </a:lnTo>
                        <a:lnTo>
                          <a:pt x="620" y="40"/>
                        </a:lnTo>
                        <a:lnTo>
                          <a:pt x="620" y="38"/>
                        </a:lnTo>
                        <a:lnTo>
                          <a:pt x="622" y="38"/>
                        </a:lnTo>
                        <a:lnTo>
                          <a:pt x="622" y="36"/>
                        </a:lnTo>
                        <a:lnTo>
                          <a:pt x="624" y="36"/>
                        </a:lnTo>
                        <a:lnTo>
                          <a:pt x="624" y="34"/>
                        </a:lnTo>
                        <a:lnTo>
                          <a:pt x="626" y="34"/>
                        </a:lnTo>
                        <a:lnTo>
                          <a:pt x="626" y="32"/>
                        </a:lnTo>
                        <a:lnTo>
                          <a:pt x="628" y="32"/>
                        </a:lnTo>
                        <a:lnTo>
                          <a:pt x="628" y="30"/>
                        </a:lnTo>
                        <a:lnTo>
                          <a:pt x="628" y="29"/>
                        </a:lnTo>
                        <a:lnTo>
                          <a:pt x="628" y="27"/>
                        </a:lnTo>
                        <a:lnTo>
                          <a:pt x="630" y="27"/>
                        </a:lnTo>
                        <a:lnTo>
                          <a:pt x="630" y="25"/>
                        </a:lnTo>
                        <a:lnTo>
                          <a:pt x="630" y="23"/>
                        </a:lnTo>
                        <a:lnTo>
                          <a:pt x="630" y="21"/>
                        </a:lnTo>
                        <a:lnTo>
                          <a:pt x="631" y="21"/>
                        </a:lnTo>
                        <a:lnTo>
                          <a:pt x="631" y="19"/>
                        </a:lnTo>
                        <a:lnTo>
                          <a:pt x="631" y="17"/>
                        </a:lnTo>
                        <a:lnTo>
                          <a:pt x="631" y="15"/>
                        </a:lnTo>
                        <a:lnTo>
                          <a:pt x="633" y="15"/>
                        </a:lnTo>
                        <a:lnTo>
                          <a:pt x="633" y="13"/>
                        </a:lnTo>
                        <a:lnTo>
                          <a:pt x="635" y="13"/>
                        </a:lnTo>
                        <a:lnTo>
                          <a:pt x="635" y="11"/>
                        </a:lnTo>
                        <a:lnTo>
                          <a:pt x="637" y="11"/>
                        </a:lnTo>
                        <a:lnTo>
                          <a:pt x="639" y="11"/>
                        </a:lnTo>
                        <a:lnTo>
                          <a:pt x="641" y="11"/>
                        </a:lnTo>
                        <a:lnTo>
                          <a:pt x="641" y="13"/>
                        </a:lnTo>
                        <a:lnTo>
                          <a:pt x="643" y="13"/>
                        </a:lnTo>
                        <a:lnTo>
                          <a:pt x="643" y="15"/>
                        </a:lnTo>
                        <a:lnTo>
                          <a:pt x="643" y="17"/>
                        </a:lnTo>
                        <a:lnTo>
                          <a:pt x="641" y="17"/>
                        </a:lnTo>
                        <a:lnTo>
                          <a:pt x="641" y="19"/>
                        </a:lnTo>
                        <a:lnTo>
                          <a:pt x="643" y="19"/>
                        </a:lnTo>
                        <a:lnTo>
                          <a:pt x="643" y="21"/>
                        </a:lnTo>
                        <a:lnTo>
                          <a:pt x="645" y="21"/>
                        </a:lnTo>
                        <a:lnTo>
                          <a:pt x="647" y="21"/>
                        </a:lnTo>
                        <a:lnTo>
                          <a:pt x="647" y="19"/>
                        </a:lnTo>
                        <a:lnTo>
                          <a:pt x="649" y="19"/>
                        </a:lnTo>
                        <a:lnTo>
                          <a:pt x="651" y="19"/>
                        </a:lnTo>
                        <a:lnTo>
                          <a:pt x="651" y="17"/>
                        </a:lnTo>
                        <a:lnTo>
                          <a:pt x="653" y="17"/>
                        </a:lnTo>
                        <a:lnTo>
                          <a:pt x="653" y="15"/>
                        </a:lnTo>
                        <a:lnTo>
                          <a:pt x="653" y="13"/>
                        </a:lnTo>
                        <a:lnTo>
                          <a:pt x="655" y="13"/>
                        </a:lnTo>
                        <a:lnTo>
                          <a:pt x="656" y="13"/>
                        </a:lnTo>
                        <a:lnTo>
                          <a:pt x="656" y="11"/>
                        </a:lnTo>
                        <a:lnTo>
                          <a:pt x="655" y="11"/>
                        </a:lnTo>
                        <a:lnTo>
                          <a:pt x="655" y="9"/>
                        </a:lnTo>
                        <a:lnTo>
                          <a:pt x="655" y="7"/>
                        </a:lnTo>
                        <a:lnTo>
                          <a:pt x="656" y="7"/>
                        </a:lnTo>
                        <a:lnTo>
                          <a:pt x="656" y="6"/>
                        </a:lnTo>
                        <a:lnTo>
                          <a:pt x="656" y="4"/>
                        </a:lnTo>
                        <a:lnTo>
                          <a:pt x="658" y="4"/>
                        </a:lnTo>
                        <a:lnTo>
                          <a:pt x="658" y="2"/>
                        </a:lnTo>
                        <a:lnTo>
                          <a:pt x="660" y="2"/>
                        </a:lnTo>
                        <a:lnTo>
                          <a:pt x="660" y="0"/>
                        </a:lnTo>
                        <a:lnTo>
                          <a:pt x="662" y="0"/>
                        </a:lnTo>
                        <a:lnTo>
                          <a:pt x="664" y="0"/>
                        </a:lnTo>
                        <a:lnTo>
                          <a:pt x="664" y="2"/>
                        </a:lnTo>
                        <a:lnTo>
                          <a:pt x="666" y="2"/>
                        </a:lnTo>
                        <a:lnTo>
                          <a:pt x="668" y="2"/>
                        </a:lnTo>
                        <a:lnTo>
                          <a:pt x="668" y="4"/>
                        </a:lnTo>
                        <a:lnTo>
                          <a:pt x="668" y="6"/>
                        </a:lnTo>
                        <a:lnTo>
                          <a:pt x="670" y="6"/>
                        </a:lnTo>
                        <a:lnTo>
                          <a:pt x="672" y="6"/>
                        </a:lnTo>
                        <a:lnTo>
                          <a:pt x="674" y="6"/>
                        </a:lnTo>
                        <a:lnTo>
                          <a:pt x="676" y="6"/>
                        </a:lnTo>
                        <a:lnTo>
                          <a:pt x="678" y="6"/>
                        </a:lnTo>
                        <a:lnTo>
                          <a:pt x="679" y="6"/>
                        </a:lnTo>
                        <a:lnTo>
                          <a:pt x="681" y="6"/>
                        </a:lnTo>
                        <a:lnTo>
                          <a:pt x="683" y="6"/>
                        </a:lnTo>
                        <a:lnTo>
                          <a:pt x="683" y="4"/>
                        </a:lnTo>
                        <a:lnTo>
                          <a:pt x="685" y="4"/>
                        </a:lnTo>
                        <a:lnTo>
                          <a:pt x="687" y="4"/>
                        </a:lnTo>
                        <a:lnTo>
                          <a:pt x="687" y="2"/>
                        </a:lnTo>
                        <a:lnTo>
                          <a:pt x="689" y="2"/>
                        </a:lnTo>
                        <a:lnTo>
                          <a:pt x="691" y="4"/>
                        </a:lnTo>
                        <a:lnTo>
                          <a:pt x="693" y="4"/>
                        </a:lnTo>
                        <a:lnTo>
                          <a:pt x="695" y="4"/>
                        </a:lnTo>
                        <a:lnTo>
                          <a:pt x="697" y="4"/>
                        </a:lnTo>
                        <a:lnTo>
                          <a:pt x="697" y="6"/>
                        </a:lnTo>
                        <a:lnTo>
                          <a:pt x="699" y="6"/>
                        </a:lnTo>
                        <a:lnTo>
                          <a:pt x="699" y="7"/>
                        </a:lnTo>
                        <a:lnTo>
                          <a:pt x="701" y="7"/>
                        </a:lnTo>
                        <a:lnTo>
                          <a:pt x="703" y="9"/>
                        </a:lnTo>
                        <a:lnTo>
                          <a:pt x="704" y="9"/>
                        </a:lnTo>
                        <a:lnTo>
                          <a:pt x="704" y="11"/>
                        </a:lnTo>
                        <a:lnTo>
                          <a:pt x="706" y="11"/>
                        </a:lnTo>
                        <a:lnTo>
                          <a:pt x="708" y="11"/>
                        </a:lnTo>
                        <a:lnTo>
                          <a:pt x="710" y="11"/>
                        </a:lnTo>
                        <a:lnTo>
                          <a:pt x="712" y="11"/>
                        </a:lnTo>
                        <a:lnTo>
                          <a:pt x="714" y="11"/>
                        </a:lnTo>
                        <a:lnTo>
                          <a:pt x="716" y="11"/>
                        </a:lnTo>
                        <a:lnTo>
                          <a:pt x="718" y="11"/>
                        </a:lnTo>
                        <a:lnTo>
                          <a:pt x="720" y="11"/>
                        </a:lnTo>
                        <a:lnTo>
                          <a:pt x="722" y="11"/>
                        </a:lnTo>
                        <a:lnTo>
                          <a:pt x="724" y="11"/>
                        </a:lnTo>
                        <a:lnTo>
                          <a:pt x="722" y="11"/>
                        </a:lnTo>
                        <a:lnTo>
                          <a:pt x="722" y="13"/>
                        </a:lnTo>
                        <a:lnTo>
                          <a:pt x="722" y="15"/>
                        </a:lnTo>
                        <a:lnTo>
                          <a:pt x="720" y="15"/>
                        </a:lnTo>
                        <a:lnTo>
                          <a:pt x="722" y="15"/>
                        </a:lnTo>
                        <a:lnTo>
                          <a:pt x="720" y="15"/>
                        </a:lnTo>
                        <a:lnTo>
                          <a:pt x="720" y="17"/>
                        </a:lnTo>
                        <a:lnTo>
                          <a:pt x="720" y="19"/>
                        </a:lnTo>
                        <a:lnTo>
                          <a:pt x="718" y="19"/>
                        </a:lnTo>
                        <a:lnTo>
                          <a:pt x="718" y="21"/>
                        </a:lnTo>
                        <a:lnTo>
                          <a:pt x="716" y="21"/>
                        </a:lnTo>
                        <a:lnTo>
                          <a:pt x="716" y="23"/>
                        </a:lnTo>
                        <a:lnTo>
                          <a:pt x="716" y="25"/>
                        </a:lnTo>
                        <a:lnTo>
                          <a:pt x="716" y="27"/>
                        </a:lnTo>
                        <a:lnTo>
                          <a:pt x="714" y="27"/>
                        </a:lnTo>
                        <a:lnTo>
                          <a:pt x="714" y="29"/>
                        </a:lnTo>
                        <a:lnTo>
                          <a:pt x="714" y="30"/>
                        </a:lnTo>
                        <a:lnTo>
                          <a:pt x="712" y="32"/>
                        </a:lnTo>
                        <a:lnTo>
                          <a:pt x="712" y="34"/>
                        </a:lnTo>
                        <a:lnTo>
                          <a:pt x="712" y="36"/>
                        </a:lnTo>
                        <a:lnTo>
                          <a:pt x="710" y="36"/>
                        </a:lnTo>
                        <a:lnTo>
                          <a:pt x="710" y="38"/>
                        </a:lnTo>
                        <a:lnTo>
                          <a:pt x="710" y="40"/>
                        </a:lnTo>
                        <a:lnTo>
                          <a:pt x="710" y="42"/>
                        </a:lnTo>
                        <a:lnTo>
                          <a:pt x="708" y="42"/>
                        </a:lnTo>
                        <a:lnTo>
                          <a:pt x="708" y="44"/>
                        </a:lnTo>
                        <a:lnTo>
                          <a:pt x="708" y="46"/>
                        </a:lnTo>
                        <a:lnTo>
                          <a:pt x="706" y="46"/>
                        </a:lnTo>
                        <a:lnTo>
                          <a:pt x="706" y="48"/>
                        </a:lnTo>
                        <a:lnTo>
                          <a:pt x="706" y="50"/>
                        </a:lnTo>
                        <a:lnTo>
                          <a:pt x="704" y="50"/>
                        </a:lnTo>
                        <a:lnTo>
                          <a:pt x="704" y="52"/>
                        </a:lnTo>
                        <a:lnTo>
                          <a:pt x="704" y="54"/>
                        </a:lnTo>
                        <a:lnTo>
                          <a:pt x="704" y="55"/>
                        </a:lnTo>
                        <a:lnTo>
                          <a:pt x="703" y="55"/>
                        </a:lnTo>
                        <a:lnTo>
                          <a:pt x="703" y="57"/>
                        </a:lnTo>
                        <a:lnTo>
                          <a:pt x="703" y="59"/>
                        </a:lnTo>
                        <a:lnTo>
                          <a:pt x="701" y="59"/>
                        </a:lnTo>
                        <a:lnTo>
                          <a:pt x="701" y="61"/>
                        </a:lnTo>
                        <a:lnTo>
                          <a:pt x="701" y="63"/>
                        </a:lnTo>
                        <a:lnTo>
                          <a:pt x="701" y="65"/>
                        </a:lnTo>
                        <a:lnTo>
                          <a:pt x="701" y="67"/>
                        </a:lnTo>
                        <a:lnTo>
                          <a:pt x="701" y="69"/>
                        </a:lnTo>
                        <a:lnTo>
                          <a:pt x="699" y="69"/>
                        </a:lnTo>
                        <a:lnTo>
                          <a:pt x="699" y="71"/>
                        </a:lnTo>
                        <a:lnTo>
                          <a:pt x="699" y="73"/>
                        </a:lnTo>
                        <a:lnTo>
                          <a:pt x="697" y="73"/>
                        </a:lnTo>
                        <a:lnTo>
                          <a:pt x="697" y="75"/>
                        </a:lnTo>
                        <a:lnTo>
                          <a:pt x="697" y="77"/>
                        </a:lnTo>
                        <a:lnTo>
                          <a:pt x="695" y="77"/>
                        </a:lnTo>
                        <a:lnTo>
                          <a:pt x="693" y="77"/>
                        </a:lnTo>
                        <a:lnTo>
                          <a:pt x="693" y="78"/>
                        </a:lnTo>
                        <a:lnTo>
                          <a:pt x="691" y="78"/>
                        </a:lnTo>
                        <a:lnTo>
                          <a:pt x="691" y="80"/>
                        </a:lnTo>
                        <a:lnTo>
                          <a:pt x="689" y="80"/>
                        </a:lnTo>
                        <a:lnTo>
                          <a:pt x="687" y="80"/>
                        </a:lnTo>
                        <a:lnTo>
                          <a:pt x="685" y="80"/>
                        </a:lnTo>
                        <a:lnTo>
                          <a:pt x="685" y="82"/>
                        </a:lnTo>
                        <a:lnTo>
                          <a:pt x="683" y="82"/>
                        </a:lnTo>
                        <a:lnTo>
                          <a:pt x="683" y="84"/>
                        </a:lnTo>
                        <a:lnTo>
                          <a:pt x="685" y="84"/>
                        </a:lnTo>
                        <a:lnTo>
                          <a:pt x="685" y="86"/>
                        </a:lnTo>
                        <a:lnTo>
                          <a:pt x="685" y="88"/>
                        </a:lnTo>
                        <a:lnTo>
                          <a:pt x="683" y="88"/>
                        </a:lnTo>
                        <a:lnTo>
                          <a:pt x="683" y="90"/>
                        </a:lnTo>
                        <a:lnTo>
                          <a:pt x="681" y="90"/>
                        </a:lnTo>
                        <a:lnTo>
                          <a:pt x="681" y="92"/>
                        </a:lnTo>
                        <a:lnTo>
                          <a:pt x="681" y="94"/>
                        </a:lnTo>
                        <a:lnTo>
                          <a:pt x="681" y="96"/>
                        </a:lnTo>
                        <a:lnTo>
                          <a:pt x="681" y="98"/>
                        </a:lnTo>
                        <a:lnTo>
                          <a:pt x="679" y="100"/>
                        </a:lnTo>
                        <a:lnTo>
                          <a:pt x="679" y="102"/>
                        </a:lnTo>
                        <a:lnTo>
                          <a:pt x="679" y="103"/>
                        </a:lnTo>
                        <a:lnTo>
                          <a:pt x="679" y="105"/>
                        </a:lnTo>
                        <a:lnTo>
                          <a:pt x="679" y="107"/>
                        </a:lnTo>
                        <a:lnTo>
                          <a:pt x="678" y="109"/>
                        </a:lnTo>
                        <a:lnTo>
                          <a:pt x="678" y="111"/>
                        </a:lnTo>
                        <a:lnTo>
                          <a:pt x="678" y="113"/>
                        </a:lnTo>
                        <a:lnTo>
                          <a:pt x="678" y="115"/>
                        </a:lnTo>
                        <a:lnTo>
                          <a:pt x="678" y="117"/>
                        </a:lnTo>
                        <a:lnTo>
                          <a:pt x="679" y="119"/>
                        </a:lnTo>
                        <a:lnTo>
                          <a:pt x="679" y="121"/>
                        </a:lnTo>
                        <a:lnTo>
                          <a:pt x="679" y="123"/>
                        </a:lnTo>
                        <a:lnTo>
                          <a:pt x="678" y="126"/>
                        </a:lnTo>
                        <a:lnTo>
                          <a:pt x="678" y="128"/>
                        </a:lnTo>
                        <a:lnTo>
                          <a:pt x="678" y="130"/>
                        </a:lnTo>
                        <a:lnTo>
                          <a:pt x="678" y="132"/>
                        </a:lnTo>
                        <a:lnTo>
                          <a:pt x="678" y="134"/>
                        </a:lnTo>
                        <a:lnTo>
                          <a:pt x="678" y="136"/>
                        </a:lnTo>
                        <a:lnTo>
                          <a:pt x="678" y="138"/>
                        </a:lnTo>
                        <a:lnTo>
                          <a:pt x="678" y="140"/>
                        </a:lnTo>
                        <a:lnTo>
                          <a:pt x="676" y="140"/>
                        </a:lnTo>
                        <a:lnTo>
                          <a:pt x="676" y="142"/>
                        </a:lnTo>
                        <a:lnTo>
                          <a:pt x="674" y="144"/>
                        </a:lnTo>
                        <a:lnTo>
                          <a:pt x="674" y="146"/>
                        </a:lnTo>
                        <a:lnTo>
                          <a:pt x="672" y="146"/>
                        </a:lnTo>
                        <a:lnTo>
                          <a:pt x="670" y="148"/>
                        </a:lnTo>
                        <a:lnTo>
                          <a:pt x="668" y="148"/>
                        </a:lnTo>
                        <a:lnTo>
                          <a:pt x="668" y="146"/>
                        </a:lnTo>
                        <a:lnTo>
                          <a:pt x="668" y="148"/>
                        </a:lnTo>
                        <a:lnTo>
                          <a:pt x="666" y="148"/>
                        </a:lnTo>
                        <a:lnTo>
                          <a:pt x="664" y="148"/>
                        </a:lnTo>
                        <a:lnTo>
                          <a:pt x="664" y="150"/>
                        </a:lnTo>
                        <a:lnTo>
                          <a:pt x="664" y="151"/>
                        </a:lnTo>
                        <a:lnTo>
                          <a:pt x="664" y="153"/>
                        </a:lnTo>
                        <a:lnTo>
                          <a:pt x="664" y="155"/>
                        </a:lnTo>
                        <a:lnTo>
                          <a:pt x="664" y="157"/>
                        </a:lnTo>
                        <a:lnTo>
                          <a:pt x="662" y="159"/>
                        </a:lnTo>
                        <a:lnTo>
                          <a:pt x="660" y="157"/>
                        </a:lnTo>
                        <a:lnTo>
                          <a:pt x="658" y="157"/>
                        </a:lnTo>
                        <a:lnTo>
                          <a:pt x="656" y="157"/>
                        </a:lnTo>
                        <a:lnTo>
                          <a:pt x="655" y="157"/>
                        </a:lnTo>
                        <a:lnTo>
                          <a:pt x="653" y="157"/>
                        </a:lnTo>
                        <a:lnTo>
                          <a:pt x="653" y="159"/>
                        </a:lnTo>
                        <a:lnTo>
                          <a:pt x="653" y="161"/>
                        </a:lnTo>
                        <a:lnTo>
                          <a:pt x="653" y="163"/>
                        </a:lnTo>
                        <a:lnTo>
                          <a:pt x="653" y="165"/>
                        </a:lnTo>
                        <a:lnTo>
                          <a:pt x="651" y="167"/>
                        </a:lnTo>
                        <a:lnTo>
                          <a:pt x="649" y="169"/>
                        </a:lnTo>
                        <a:lnTo>
                          <a:pt x="647" y="169"/>
                        </a:lnTo>
                        <a:lnTo>
                          <a:pt x="645" y="169"/>
                        </a:lnTo>
                        <a:lnTo>
                          <a:pt x="645" y="167"/>
                        </a:lnTo>
                        <a:lnTo>
                          <a:pt x="643" y="167"/>
                        </a:lnTo>
                        <a:lnTo>
                          <a:pt x="643" y="165"/>
                        </a:lnTo>
                        <a:lnTo>
                          <a:pt x="641" y="165"/>
                        </a:lnTo>
                        <a:lnTo>
                          <a:pt x="641" y="167"/>
                        </a:lnTo>
                        <a:lnTo>
                          <a:pt x="639" y="167"/>
                        </a:lnTo>
                        <a:lnTo>
                          <a:pt x="639" y="169"/>
                        </a:lnTo>
                        <a:lnTo>
                          <a:pt x="637" y="169"/>
                        </a:lnTo>
                        <a:lnTo>
                          <a:pt x="635" y="169"/>
                        </a:lnTo>
                        <a:lnTo>
                          <a:pt x="635" y="171"/>
                        </a:lnTo>
                        <a:lnTo>
                          <a:pt x="635" y="173"/>
                        </a:lnTo>
                        <a:lnTo>
                          <a:pt x="635" y="174"/>
                        </a:lnTo>
                        <a:lnTo>
                          <a:pt x="633" y="174"/>
                        </a:lnTo>
                        <a:lnTo>
                          <a:pt x="635" y="176"/>
                        </a:lnTo>
                        <a:lnTo>
                          <a:pt x="635" y="178"/>
                        </a:lnTo>
                        <a:lnTo>
                          <a:pt x="635" y="180"/>
                        </a:lnTo>
                        <a:lnTo>
                          <a:pt x="633" y="180"/>
                        </a:lnTo>
                        <a:lnTo>
                          <a:pt x="633" y="182"/>
                        </a:lnTo>
                        <a:lnTo>
                          <a:pt x="631" y="182"/>
                        </a:lnTo>
                        <a:lnTo>
                          <a:pt x="631" y="184"/>
                        </a:lnTo>
                        <a:lnTo>
                          <a:pt x="630" y="184"/>
                        </a:lnTo>
                        <a:lnTo>
                          <a:pt x="630" y="186"/>
                        </a:lnTo>
                        <a:lnTo>
                          <a:pt x="628" y="186"/>
                        </a:lnTo>
                        <a:lnTo>
                          <a:pt x="626" y="186"/>
                        </a:lnTo>
                        <a:lnTo>
                          <a:pt x="626" y="188"/>
                        </a:lnTo>
                        <a:lnTo>
                          <a:pt x="626" y="190"/>
                        </a:lnTo>
                        <a:lnTo>
                          <a:pt x="626" y="192"/>
                        </a:lnTo>
                        <a:lnTo>
                          <a:pt x="626" y="194"/>
                        </a:lnTo>
                        <a:lnTo>
                          <a:pt x="624" y="194"/>
                        </a:lnTo>
                        <a:lnTo>
                          <a:pt x="624" y="196"/>
                        </a:lnTo>
                        <a:lnTo>
                          <a:pt x="622" y="196"/>
                        </a:lnTo>
                        <a:lnTo>
                          <a:pt x="622" y="198"/>
                        </a:lnTo>
                        <a:lnTo>
                          <a:pt x="620" y="198"/>
                        </a:lnTo>
                        <a:lnTo>
                          <a:pt x="618" y="198"/>
                        </a:lnTo>
                        <a:lnTo>
                          <a:pt x="618" y="199"/>
                        </a:lnTo>
                        <a:lnTo>
                          <a:pt x="616" y="199"/>
                        </a:lnTo>
                        <a:lnTo>
                          <a:pt x="614" y="199"/>
                        </a:lnTo>
                        <a:lnTo>
                          <a:pt x="614" y="201"/>
                        </a:lnTo>
                        <a:lnTo>
                          <a:pt x="612" y="201"/>
                        </a:lnTo>
                        <a:lnTo>
                          <a:pt x="610" y="201"/>
                        </a:lnTo>
                        <a:lnTo>
                          <a:pt x="610" y="203"/>
                        </a:lnTo>
                        <a:lnTo>
                          <a:pt x="608" y="203"/>
                        </a:lnTo>
                        <a:lnTo>
                          <a:pt x="608" y="205"/>
                        </a:lnTo>
                        <a:lnTo>
                          <a:pt x="607" y="205"/>
                        </a:lnTo>
                        <a:lnTo>
                          <a:pt x="607" y="207"/>
                        </a:lnTo>
                        <a:lnTo>
                          <a:pt x="605" y="209"/>
                        </a:lnTo>
                        <a:lnTo>
                          <a:pt x="607" y="209"/>
                        </a:lnTo>
                        <a:lnTo>
                          <a:pt x="607" y="211"/>
                        </a:lnTo>
                        <a:lnTo>
                          <a:pt x="607" y="213"/>
                        </a:lnTo>
                        <a:lnTo>
                          <a:pt x="607" y="215"/>
                        </a:lnTo>
                        <a:lnTo>
                          <a:pt x="607" y="217"/>
                        </a:lnTo>
                        <a:lnTo>
                          <a:pt x="605" y="217"/>
                        </a:lnTo>
                        <a:lnTo>
                          <a:pt x="605" y="219"/>
                        </a:lnTo>
                        <a:lnTo>
                          <a:pt x="605" y="221"/>
                        </a:lnTo>
                        <a:lnTo>
                          <a:pt x="605" y="222"/>
                        </a:lnTo>
                        <a:lnTo>
                          <a:pt x="605" y="224"/>
                        </a:lnTo>
                        <a:lnTo>
                          <a:pt x="605" y="226"/>
                        </a:lnTo>
                        <a:lnTo>
                          <a:pt x="603" y="226"/>
                        </a:lnTo>
                        <a:lnTo>
                          <a:pt x="603" y="228"/>
                        </a:lnTo>
                        <a:lnTo>
                          <a:pt x="601" y="230"/>
                        </a:lnTo>
                        <a:lnTo>
                          <a:pt x="601" y="232"/>
                        </a:lnTo>
                        <a:lnTo>
                          <a:pt x="603" y="232"/>
                        </a:lnTo>
                        <a:lnTo>
                          <a:pt x="603" y="230"/>
                        </a:lnTo>
                        <a:lnTo>
                          <a:pt x="605" y="230"/>
                        </a:lnTo>
                        <a:lnTo>
                          <a:pt x="605" y="232"/>
                        </a:lnTo>
                        <a:lnTo>
                          <a:pt x="607" y="232"/>
                        </a:lnTo>
                        <a:lnTo>
                          <a:pt x="607" y="234"/>
                        </a:lnTo>
                        <a:lnTo>
                          <a:pt x="607" y="236"/>
                        </a:lnTo>
                        <a:lnTo>
                          <a:pt x="607" y="238"/>
                        </a:lnTo>
                        <a:lnTo>
                          <a:pt x="608" y="238"/>
                        </a:lnTo>
                        <a:lnTo>
                          <a:pt x="608" y="240"/>
                        </a:lnTo>
                        <a:lnTo>
                          <a:pt x="610" y="240"/>
                        </a:lnTo>
                        <a:lnTo>
                          <a:pt x="610" y="242"/>
                        </a:lnTo>
                        <a:lnTo>
                          <a:pt x="612" y="242"/>
                        </a:lnTo>
                        <a:lnTo>
                          <a:pt x="612" y="244"/>
                        </a:lnTo>
                        <a:lnTo>
                          <a:pt x="610" y="244"/>
                        </a:lnTo>
                        <a:lnTo>
                          <a:pt x="610" y="246"/>
                        </a:lnTo>
                        <a:lnTo>
                          <a:pt x="608" y="246"/>
                        </a:lnTo>
                        <a:lnTo>
                          <a:pt x="608" y="247"/>
                        </a:lnTo>
                        <a:lnTo>
                          <a:pt x="607" y="247"/>
                        </a:lnTo>
                        <a:lnTo>
                          <a:pt x="607" y="249"/>
                        </a:lnTo>
                        <a:lnTo>
                          <a:pt x="608" y="249"/>
                        </a:lnTo>
                        <a:lnTo>
                          <a:pt x="608" y="251"/>
                        </a:lnTo>
                        <a:lnTo>
                          <a:pt x="610" y="251"/>
                        </a:lnTo>
                        <a:lnTo>
                          <a:pt x="610" y="253"/>
                        </a:lnTo>
                        <a:lnTo>
                          <a:pt x="612" y="253"/>
                        </a:lnTo>
                        <a:lnTo>
                          <a:pt x="612" y="255"/>
                        </a:lnTo>
                        <a:lnTo>
                          <a:pt x="614" y="255"/>
                        </a:lnTo>
                        <a:lnTo>
                          <a:pt x="616" y="255"/>
                        </a:lnTo>
                        <a:lnTo>
                          <a:pt x="618" y="255"/>
                        </a:lnTo>
                        <a:lnTo>
                          <a:pt x="620" y="255"/>
                        </a:lnTo>
                        <a:lnTo>
                          <a:pt x="620" y="257"/>
                        </a:lnTo>
                        <a:lnTo>
                          <a:pt x="622" y="257"/>
                        </a:lnTo>
                        <a:lnTo>
                          <a:pt x="624" y="257"/>
                        </a:lnTo>
                        <a:lnTo>
                          <a:pt x="624" y="259"/>
                        </a:lnTo>
                        <a:lnTo>
                          <a:pt x="626" y="259"/>
                        </a:lnTo>
                        <a:lnTo>
                          <a:pt x="626" y="261"/>
                        </a:lnTo>
                        <a:lnTo>
                          <a:pt x="626" y="263"/>
                        </a:lnTo>
                        <a:lnTo>
                          <a:pt x="626" y="265"/>
                        </a:lnTo>
                        <a:lnTo>
                          <a:pt x="624" y="265"/>
                        </a:lnTo>
                        <a:lnTo>
                          <a:pt x="622" y="265"/>
                        </a:lnTo>
                        <a:lnTo>
                          <a:pt x="622" y="267"/>
                        </a:lnTo>
                        <a:lnTo>
                          <a:pt x="620" y="267"/>
                        </a:lnTo>
                        <a:lnTo>
                          <a:pt x="618" y="267"/>
                        </a:lnTo>
                        <a:lnTo>
                          <a:pt x="618" y="269"/>
                        </a:lnTo>
                        <a:lnTo>
                          <a:pt x="616" y="269"/>
                        </a:lnTo>
                        <a:lnTo>
                          <a:pt x="616" y="270"/>
                        </a:lnTo>
                        <a:lnTo>
                          <a:pt x="616" y="269"/>
                        </a:lnTo>
                        <a:lnTo>
                          <a:pt x="614" y="270"/>
                        </a:lnTo>
                        <a:lnTo>
                          <a:pt x="614" y="272"/>
                        </a:lnTo>
                        <a:lnTo>
                          <a:pt x="614" y="274"/>
                        </a:lnTo>
                        <a:lnTo>
                          <a:pt x="616" y="276"/>
                        </a:lnTo>
                        <a:lnTo>
                          <a:pt x="614" y="276"/>
                        </a:lnTo>
                        <a:lnTo>
                          <a:pt x="616" y="276"/>
                        </a:lnTo>
                        <a:lnTo>
                          <a:pt x="616" y="278"/>
                        </a:lnTo>
                        <a:lnTo>
                          <a:pt x="616" y="280"/>
                        </a:lnTo>
                        <a:lnTo>
                          <a:pt x="616" y="282"/>
                        </a:lnTo>
                        <a:lnTo>
                          <a:pt x="616" y="284"/>
                        </a:lnTo>
                        <a:lnTo>
                          <a:pt x="616" y="286"/>
                        </a:lnTo>
                        <a:lnTo>
                          <a:pt x="614" y="286"/>
                        </a:lnTo>
                        <a:lnTo>
                          <a:pt x="616" y="286"/>
                        </a:lnTo>
                        <a:lnTo>
                          <a:pt x="614" y="286"/>
                        </a:lnTo>
                        <a:lnTo>
                          <a:pt x="614" y="288"/>
                        </a:lnTo>
                        <a:lnTo>
                          <a:pt x="614" y="290"/>
                        </a:lnTo>
                        <a:lnTo>
                          <a:pt x="612" y="290"/>
                        </a:lnTo>
                        <a:lnTo>
                          <a:pt x="612" y="292"/>
                        </a:lnTo>
                        <a:lnTo>
                          <a:pt x="612" y="294"/>
                        </a:lnTo>
                        <a:lnTo>
                          <a:pt x="612" y="295"/>
                        </a:lnTo>
                        <a:lnTo>
                          <a:pt x="610" y="295"/>
                        </a:lnTo>
                        <a:lnTo>
                          <a:pt x="610" y="297"/>
                        </a:lnTo>
                        <a:lnTo>
                          <a:pt x="608" y="297"/>
                        </a:lnTo>
                        <a:lnTo>
                          <a:pt x="608" y="299"/>
                        </a:lnTo>
                        <a:lnTo>
                          <a:pt x="610" y="299"/>
                        </a:lnTo>
                        <a:lnTo>
                          <a:pt x="608" y="299"/>
                        </a:lnTo>
                        <a:lnTo>
                          <a:pt x="608" y="301"/>
                        </a:lnTo>
                        <a:lnTo>
                          <a:pt x="608" y="303"/>
                        </a:lnTo>
                        <a:lnTo>
                          <a:pt x="608" y="305"/>
                        </a:lnTo>
                        <a:lnTo>
                          <a:pt x="608" y="307"/>
                        </a:lnTo>
                        <a:lnTo>
                          <a:pt x="610" y="307"/>
                        </a:lnTo>
                        <a:lnTo>
                          <a:pt x="610" y="309"/>
                        </a:lnTo>
                        <a:lnTo>
                          <a:pt x="608" y="309"/>
                        </a:lnTo>
                        <a:lnTo>
                          <a:pt x="607" y="309"/>
                        </a:lnTo>
                        <a:lnTo>
                          <a:pt x="607" y="307"/>
                        </a:lnTo>
                        <a:lnTo>
                          <a:pt x="607" y="309"/>
                        </a:lnTo>
                        <a:lnTo>
                          <a:pt x="607" y="307"/>
                        </a:lnTo>
                        <a:lnTo>
                          <a:pt x="607" y="309"/>
                        </a:lnTo>
                        <a:lnTo>
                          <a:pt x="605" y="309"/>
                        </a:lnTo>
                        <a:lnTo>
                          <a:pt x="603" y="309"/>
                        </a:lnTo>
                        <a:lnTo>
                          <a:pt x="601" y="309"/>
                        </a:lnTo>
                        <a:lnTo>
                          <a:pt x="601" y="307"/>
                        </a:lnTo>
                        <a:lnTo>
                          <a:pt x="601" y="309"/>
                        </a:lnTo>
                        <a:lnTo>
                          <a:pt x="599" y="309"/>
                        </a:lnTo>
                        <a:lnTo>
                          <a:pt x="597" y="309"/>
                        </a:lnTo>
                        <a:lnTo>
                          <a:pt x="597" y="311"/>
                        </a:lnTo>
                        <a:lnTo>
                          <a:pt x="595" y="311"/>
                        </a:lnTo>
                        <a:lnTo>
                          <a:pt x="595" y="313"/>
                        </a:lnTo>
                        <a:lnTo>
                          <a:pt x="593" y="313"/>
                        </a:lnTo>
                        <a:lnTo>
                          <a:pt x="591" y="313"/>
                        </a:lnTo>
                        <a:lnTo>
                          <a:pt x="591" y="315"/>
                        </a:lnTo>
                        <a:lnTo>
                          <a:pt x="591" y="317"/>
                        </a:lnTo>
                        <a:lnTo>
                          <a:pt x="589" y="317"/>
                        </a:lnTo>
                        <a:lnTo>
                          <a:pt x="589" y="319"/>
                        </a:lnTo>
                        <a:lnTo>
                          <a:pt x="589" y="320"/>
                        </a:lnTo>
                        <a:lnTo>
                          <a:pt x="589" y="322"/>
                        </a:lnTo>
                        <a:lnTo>
                          <a:pt x="591" y="322"/>
                        </a:lnTo>
                        <a:lnTo>
                          <a:pt x="593" y="322"/>
                        </a:lnTo>
                        <a:lnTo>
                          <a:pt x="595" y="322"/>
                        </a:lnTo>
                        <a:lnTo>
                          <a:pt x="597" y="322"/>
                        </a:lnTo>
                        <a:lnTo>
                          <a:pt x="597" y="324"/>
                        </a:lnTo>
                        <a:lnTo>
                          <a:pt x="599" y="324"/>
                        </a:lnTo>
                        <a:lnTo>
                          <a:pt x="601" y="324"/>
                        </a:lnTo>
                        <a:lnTo>
                          <a:pt x="603" y="324"/>
                        </a:lnTo>
                        <a:lnTo>
                          <a:pt x="603" y="326"/>
                        </a:lnTo>
                        <a:lnTo>
                          <a:pt x="605" y="326"/>
                        </a:lnTo>
                        <a:lnTo>
                          <a:pt x="605" y="328"/>
                        </a:lnTo>
                        <a:lnTo>
                          <a:pt x="607" y="328"/>
                        </a:lnTo>
                        <a:lnTo>
                          <a:pt x="607" y="330"/>
                        </a:lnTo>
                        <a:lnTo>
                          <a:pt x="608" y="330"/>
                        </a:lnTo>
                        <a:lnTo>
                          <a:pt x="610" y="330"/>
                        </a:lnTo>
                        <a:lnTo>
                          <a:pt x="610" y="332"/>
                        </a:lnTo>
                        <a:lnTo>
                          <a:pt x="612" y="332"/>
                        </a:lnTo>
                        <a:lnTo>
                          <a:pt x="614" y="332"/>
                        </a:lnTo>
                        <a:lnTo>
                          <a:pt x="616" y="332"/>
                        </a:lnTo>
                        <a:lnTo>
                          <a:pt x="618" y="332"/>
                        </a:lnTo>
                        <a:lnTo>
                          <a:pt x="618" y="334"/>
                        </a:lnTo>
                        <a:lnTo>
                          <a:pt x="620" y="334"/>
                        </a:lnTo>
                        <a:lnTo>
                          <a:pt x="622" y="334"/>
                        </a:lnTo>
                        <a:lnTo>
                          <a:pt x="624" y="334"/>
                        </a:lnTo>
                        <a:lnTo>
                          <a:pt x="624" y="336"/>
                        </a:lnTo>
                        <a:lnTo>
                          <a:pt x="626" y="336"/>
                        </a:lnTo>
                        <a:lnTo>
                          <a:pt x="626" y="338"/>
                        </a:lnTo>
                        <a:lnTo>
                          <a:pt x="628" y="338"/>
                        </a:lnTo>
                        <a:lnTo>
                          <a:pt x="628" y="340"/>
                        </a:lnTo>
                        <a:lnTo>
                          <a:pt x="630" y="340"/>
                        </a:lnTo>
                        <a:lnTo>
                          <a:pt x="630" y="342"/>
                        </a:lnTo>
                        <a:lnTo>
                          <a:pt x="631" y="342"/>
                        </a:lnTo>
                        <a:lnTo>
                          <a:pt x="631" y="343"/>
                        </a:lnTo>
                        <a:lnTo>
                          <a:pt x="633" y="343"/>
                        </a:lnTo>
                        <a:lnTo>
                          <a:pt x="631" y="343"/>
                        </a:lnTo>
                        <a:lnTo>
                          <a:pt x="631" y="345"/>
                        </a:lnTo>
                        <a:lnTo>
                          <a:pt x="631" y="347"/>
                        </a:lnTo>
                        <a:lnTo>
                          <a:pt x="633" y="347"/>
                        </a:lnTo>
                        <a:lnTo>
                          <a:pt x="633" y="349"/>
                        </a:lnTo>
                        <a:lnTo>
                          <a:pt x="635" y="349"/>
                        </a:lnTo>
                        <a:lnTo>
                          <a:pt x="635" y="347"/>
                        </a:lnTo>
                        <a:lnTo>
                          <a:pt x="635" y="349"/>
                        </a:lnTo>
                        <a:lnTo>
                          <a:pt x="635" y="347"/>
                        </a:lnTo>
                        <a:lnTo>
                          <a:pt x="635" y="349"/>
                        </a:lnTo>
                        <a:lnTo>
                          <a:pt x="637" y="349"/>
                        </a:lnTo>
                        <a:lnTo>
                          <a:pt x="637" y="351"/>
                        </a:lnTo>
                        <a:lnTo>
                          <a:pt x="639" y="351"/>
                        </a:lnTo>
                        <a:lnTo>
                          <a:pt x="639" y="353"/>
                        </a:lnTo>
                        <a:lnTo>
                          <a:pt x="637" y="353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41" y="355"/>
                        </a:lnTo>
                        <a:lnTo>
                          <a:pt x="639" y="355"/>
                        </a:lnTo>
                        <a:lnTo>
                          <a:pt x="641" y="355"/>
                        </a:lnTo>
                        <a:lnTo>
                          <a:pt x="641" y="357"/>
                        </a:lnTo>
                        <a:lnTo>
                          <a:pt x="641" y="359"/>
                        </a:lnTo>
                        <a:lnTo>
                          <a:pt x="643" y="359"/>
                        </a:lnTo>
                        <a:lnTo>
                          <a:pt x="643" y="361"/>
                        </a:lnTo>
                        <a:lnTo>
                          <a:pt x="645" y="361"/>
                        </a:lnTo>
                        <a:lnTo>
                          <a:pt x="645" y="363"/>
                        </a:lnTo>
                        <a:lnTo>
                          <a:pt x="645" y="365"/>
                        </a:lnTo>
                        <a:lnTo>
                          <a:pt x="643" y="365"/>
                        </a:lnTo>
                        <a:lnTo>
                          <a:pt x="643" y="367"/>
                        </a:lnTo>
                        <a:lnTo>
                          <a:pt x="643" y="368"/>
                        </a:lnTo>
                        <a:lnTo>
                          <a:pt x="641" y="370"/>
                        </a:lnTo>
                        <a:lnTo>
                          <a:pt x="639" y="370"/>
                        </a:lnTo>
                        <a:lnTo>
                          <a:pt x="639" y="368"/>
                        </a:lnTo>
                        <a:lnTo>
                          <a:pt x="637" y="368"/>
                        </a:lnTo>
                        <a:lnTo>
                          <a:pt x="635" y="368"/>
                        </a:lnTo>
                        <a:lnTo>
                          <a:pt x="635" y="370"/>
                        </a:lnTo>
                        <a:lnTo>
                          <a:pt x="635" y="372"/>
                        </a:lnTo>
                        <a:lnTo>
                          <a:pt x="635" y="374"/>
                        </a:lnTo>
                        <a:lnTo>
                          <a:pt x="637" y="374"/>
                        </a:lnTo>
                        <a:lnTo>
                          <a:pt x="637" y="376"/>
                        </a:lnTo>
                        <a:lnTo>
                          <a:pt x="637" y="378"/>
                        </a:lnTo>
                        <a:lnTo>
                          <a:pt x="635" y="378"/>
                        </a:lnTo>
                        <a:lnTo>
                          <a:pt x="635" y="380"/>
                        </a:lnTo>
                        <a:lnTo>
                          <a:pt x="635" y="382"/>
                        </a:lnTo>
                        <a:lnTo>
                          <a:pt x="637" y="382"/>
                        </a:lnTo>
                        <a:lnTo>
                          <a:pt x="637" y="384"/>
                        </a:lnTo>
                        <a:lnTo>
                          <a:pt x="635" y="384"/>
                        </a:lnTo>
                        <a:lnTo>
                          <a:pt x="635" y="386"/>
                        </a:lnTo>
                        <a:lnTo>
                          <a:pt x="633" y="386"/>
                        </a:lnTo>
                        <a:lnTo>
                          <a:pt x="631" y="386"/>
                        </a:lnTo>
                        <a:lnTo>
                          <a:pt x="631" y="388"/>
                        </a:lnTo>
                        <a:lnTo>
                          <a:pt x="630" y="388"/>
                        </a:lnTo>
                        <a:lnTo>
                          <a:pt x="631" y="390"/>
                        </a:lnTo>
                        <a:lnTo>
                          <a:pt x="631" y="391"/>
                        </a:lnTo>
                        <a:lnTo>
                          <a:pt x="631" y="393"/>
                        </a:lnTo>
                        <a:lnTo>
                          <a:pt x="631" y="395"/>
                        </a:lnTo>
                        <a:lnTo>
                          <a:pt x="631" y="397"/>
                        </a:lnTo>
                        <a:lnTo>
                          <a:pt x="631" y="399"/>
                        </a:lnTo>
                        <a:lnTo>
                          <a:pt x="630" y="399"/>
                        </a:lnTo>
                        <a:lnTo>
                          <a:pt x="630" y="401"/>
                        </a:lnTo>
                        <a:lnTo>
                          <a:pt x="631" y="401"/>
                        </a:lnTo>
                        <a:lnTo>
                          <a:pt x="630" y="403"/>
                        </a:lnTo>
                        <a:lnTo>
                          <a:pt x="630" y="405"/>
                        </a:lnTo>
                        <a:lnTo>
                          <a:pt x="631" y="407"/>
                        </a:lnTo>
                        <a:lnTo>
                          <a:pt x="631" y="409"/>
                        </a:lnTo>
                        <a:lnTo>
                          <a:pt x="630" y="409"/>
                        </a:lnTo>
                        <a:lnTo>
                          <a:pt x="630" y="411"/>
                        </a:lnTo>
                        <a:lnTo>
                          <a:pt x="630" y="413"/>
                        </a:lnTo>
                        <a:lnTo>
                          <a:pt x="630" y="415"/>
                        </a:lnTo>
                        <a:lnTo>
                          <a:pt x="628" y="415"/>
                        </a:lnTo>
                        <a:lnTo>
                          <a:pt x="628" y="416"/>
                        </a:lnTo>
                        <a:lnTo>
                          <a:pt x="626" y="416"/>
                        </a:lnTo>
                        <a:lnTo>
                          <a:pt x="624" y="416"/>
                        </a:lnTo>
                        <a:lnTo>
                          <a:pt x="624" y="415"/>
                        </a:lnTo>
                        <a:lnTo>
                          <a:pt x="622" y="415"/>
                        </a:lnTo>
                        <a:lnTo>
                          <a:pt x="620" y="415"/>
                        </a:lnTo>
                        <a:lnTo>
                          <a:pt x="620" y="413"/>
                        </a:lnTo>
                        <a:lnTo>
                          <a:pt x="618" y="411"/>
                        </a:lnTo>
                        <a:lnTo>
                          <a:pt x="616" y="411"/>
                        </a:lnTo>
                        <a:lnTo>
                          <a:pt x="616" y="409"/>
                        </a:lnTo>
                        <a:lnTo>
                          <a:pt x="616" y="407"/>
                        </a:lnTo>
                        <a:lnTo>
                          <a:pt x="614" y="407"/>
                        </a:lnTo>
                        <a:lnTo>
                          <a:pt x="612" y="405"/>
                        </a:lnTo>
                        <a:lnTo>
                          <a:pt x="612" y="403"/>
                        </a:lnTo>
                        <a:lnTo>
                          <a:pt x="610" y="403"/>
                        </a:lnTo>
                        <a:lnTo>
                          <a:pt x="610" y="401"/>
                        </a:lnTo>
                        <a:lnTo>
                          <a:pt x="610" y="399"/>
                        </a:lnTo>
                        <a:lnTo>
                          <a:pt x="608" y="399"/>
                        </a:lnTo>
                        <a:lnTo>
                          <a:pt x="608" y="397"/>
                        </a:lnTo>
                        <a:lnTo>
                          <a:pt x="607" y="397"/>
                        </a:lnTo>
                        <a:lnTo>
                          <a:pt x="605" y="397"/>
                        </a:lnTo>
                        <a:lnTo>
                          <a:pt x="603" y="397"/>
                        </a:lnTo>
                        <a:lnTo>
                          <a:pt x="601" y="397"/>
                        </a:lnTo>
                        <a:lnTo>
                          <a:pt x="601" y="399"/>
                        </a:lnTo>
                        <a:lnTo>
                          <a:pt x="599" y="399"/>
                        </a:lnTo>
                        <a:lnTo>
                          <a:pt x="599" y="401"/>
                        </a:lnTo>
                        <a:lnTo>
                          <a:pt x="599" y="403"/>
                        </a:lnTo>
                        <a:lnTo>
                          <a:pt x="597" y="403"/>
                        </a:lnTo>
                        <a:lnTo>
                          <a:pt x="597" y="405"/>
                        </a:lnTo>
                        <a:lnTo>
                          <a:pt x="595" y="405"/>
                        </a:lnTo>
                        <a:lnTo>
                          <a:pt x="595" y="407"/>
                        </a:lnTo>
                        <a:lnTo>
                          <a:pt x="595" y="409"/>
                        </a:lnTo>
                        <a:lnTo>
                          <a:pt x="593" y="409"/>
                        </a:lnTo>
                        <a:lnTo>
                          <a:pt x="593" y="411"/>
                        </a:lnTo>
                        <a:lnTo>
                          <a:pt x="591" y="411"/>
                        </a:lnTo>
                        <a:lnTo>
                          <a:pt x="591" y="413"/>
                        </a:lnTo>
                        <a:lnTo>
                          <a:pt x="589" y="413"/>
                        </a:lnTo>
                        <a:lnTo>
                          <a:pt x="589" y="415"/>
                        </a:lnTo>
                        <a:lnTo>
                          <a:pt x="587" y="415"/>
                        </a:lnTo>
                        <a:lnTo>
                          <a:pt x="587" y="416"/>
                        </a:lnTo>
                        <a:lnTo>
                          <a:pt x="585" y="416"/>
                        </a:lnTo>
                        <a:lnTo>
                          <a:pt x="585" y="418"/>
                        </a:lnTo>
                        <a:lnTo>
                          <a:pt x="583" y="418"/>
                        </a:lnTo>
                        <a:lnTo>
                          <a:pt x="582" y="418"/>
                        </a:lnTo>
                        <a:lnTo>
                          <a:pt x="582" y="420"/>
                        </a:lnTo>
                        <a:lnTo>
                          <a:pt x="582" y="422"/>
                        </a:lnTo>
                        <a:lnTo>
                          <a:pt x="580" y="424"/>
                        </a:lnTo>
                        <a:lnTo>
                          <a:pt x="580" y="426"/>
                        </a:lnTo>
                        <a:lnTo>
                          <a:pt x="580" y="428"/>
                        </a:lnTo>
                        <a:lnTo>
                          <a:pt x="578" y="430"/>
                        </a:lnTo>
                        <a:lnTo>
                          <a:pt x="578" y="432"/>
                        </a:lnTo>
                        <a:lnTo>
                          <a:pt x="576" y="432"/>
                        </a:lnTo>
                        <a:lnTo>
                          <a:pt x="574" y="432"/>
                        </a:lnTo>
                        <a:lnTo>
                          <a:pt x="574" y="434"/>
                        </a:lnTo>
                        <a:lnTo>
                          <a:pt x="572" y="434"/>
                        </a:lnTo>
                        <a:lnTo>
                          <a:pt x="570" y="436"/>
                        </a:lnTo>
                        <a:lnTo>
                          <a:pt x="570" y="438"/>
                        </a:lnTo>
                        <a:lnTo>
                          <a:pt x="568" y="438"/>
                        </a:lnTo>
                        <a:lnTo>
                          <a:pt x="568" y="439"/>
                        </a:lnTo>
                        <a:lnTo>
                          <a:pt x="566" y="439"/>
                        </a:lnTo>
                        <a:lnTo>
                          <a:pt x="566" y="441"/>
                        </a:lnTo>
                        <a:lnTo>
                          <a:pt x="564" y="441"/>
                        </a:lnTo>
                        <a:lnTo>
                          <a:pt x="564" y="443"/>
                        </a:lnTo>
                        <a:lnTo>
                          <a:pt x="562" y="443"/>
                        </a:lnTo>
                        <a:lnTo>
                          <a:pt x="560" y="443"/>
                        </a:lnTo>
                        <a:lnTo>
                          <a:pt x="560" y="445"/>
                        </a:lnTo>
                        <a:lnTo>
                          <a:pt x="559" y="445"/>
                        </a:lnTo>
                        <a:lnTo>
                          <a:pt x="557" y="445"/>
                        </a:lnTo>
                        <a:lnTo>
                          <a:pt x="557" y="447"/>
                        </a:lnTo>
                        <a:lnTo>
                          <a:pt x="559" y="447"/>
                        </a:lnTo>
                        <a:lnTo>
                          <a:pt x="559" y="449"/>
                        </a:lnTo>
                        <a:lnTo>
                          <a:pt x="560" y="449"/>
                        </a:lnTo>
                        <a:lnTo>
                          <a:pt x="560" y="451"/>
                        </a:lnTo>
                        <a:lnTo>
                          <a:pt x="559" y="453"/>
                        </a:lnTo>
                        <a:lnTo>
                          <a:pt x="559" y="455"/>
                        </a:lnTo>
                        <a:lnTo>
                          <a:pt x="557" y="455"/>
                        </a:lnTo>
                        <a:lnTo>
                          <a:pt x="555" y="455"/>
                        </a:lnTo>
                        <a:lnTo>
                          <a:pt x="555" y="453"/>
                        </a:lnTo>
                        <a:lnTo>
                          <a:pt x="553" y="453"/>
                        </a:lnTo>
                        <a:lnTo>
                          <a:pt x="553" y="455"/>
                        </a:lnTo>
                        <a:lnTo>
                          <a:pt x="551" y="455"/>
                        </a:lnTo>
                        <a:lnTo>
                          <a:pt x="549" y="455"/>
                        </a:lnTo>
                        <a:lnTo>
                          <a:pt x="547" y="455"/>
                        </a:lnTo>
                        <a:lnTo>
                          <a:pt x="545" y="457"/>
                        </a:lnTo>
                        <a:lnTo>
                          <a:pt x="543" y="457"/>
                        </a:lnTo>
                        <a:lnTo>
                          <a:pt x="543" y="459"/>
                        </a:lnTo>
                        <a:lnTo>
                          <a:pt x="541" y="459"/>
                        </a:lnTo>
                        <a:lnTo>
                          <a:pt x="541" y="461"/>
                        </a:lnTo>
                        <a:lnTo>
                          <a:pt x="539" y="461"/>
                        </a:lnTo>
                        <a:lnTo>
                          <a:pt x="539" y="463"/>
                        </a:lnTo>
                        <a:lnTo>
                          <a:pt x="539" y="464"/>
                        </a:lnTo>
                        <a:lnTo>
                          <a:pt x="537" y="466"/>
                        </a:lnTo>
                        <a:lnTo>
                          <a:pt x="537" y="468"/>
                        </a:lnTo>
                        <a:lnTo>
                          <a:pt x="535" y="468"/>
                        </a:lnTo>
                        <a:lnTo>
                          <a:pt x="534" y="468"/>
                        </a:lnTo>
                        <a:lnTo>
                          <a:pt x="534" y="470"/>
                        </a:lnTo>
                        <a:lnTo>
                          <a:pt x="532" y="470"/>
                        </a:lnTo>
                        <a:lnTo>
                          <a:pt x="532" y="472"/>
                        </a:lnTo>
                        <a:lnTo>
                          <a:pt x="530" y="472"/>
                        </a:lnTo>
                        <a:lnTo>
                          <a:pt x="530" y="474"/>
                        </a:lnTo>
                        <a:lnTo>
                          <a:pt x="528" y="474"/>
                        </a:lnTo>
                        <a:lnTo>
                          <a:pt x="526" y="474"/>
                        </a:lnTo>
                        <a:lnTo>
                          <a:pt x="526" y="476"/>
                        </a:lnTo>
                        <a:lnTo>
                          <a:pt x="524" y="476"/>
                        </a:lnTo>
                        <a:lnTo>
                          <a:pt x="524" y="474"/>
                        </a:lnTo>
                        <a:lnTo>
                          <a:pt x="522" y="474"/>
                        </a:lnTo>
                        <a:lnTo>
                          <a:pt x="524" y="474"/>
                        </a:lnTo>
                        <a:lnTo>
                          <a:pt x="522" y="474"/>
                        </a:lnTo>
                        <a:lnTo>
                          <a:pt x="520" y="474"/>
                        </a:lnTo>
                        <a:lnTo>
                          <a:pt x="520" y="472"/>
                        </a:lnTo>
                        <a:lnTo>
                          <a:pt x="520" y="470"/>
                        </a:lnTo>
                        <a:lnTo>
                          <a:pt x="520" y="468"/>
                        </a:lnTo>
                        <a:lnTo>
                          <a:pt x="520" y="466"/>
                        </a:lnTo>
                        <a:lnTo>
                          <a:pt x="518" y="464"/>
                        </a:lnTo>
                        <a:lnTo>
                          <a:pt x="516" y="464"/>
                        </a:lnTo>
                        <a:lnTo>
                          <a:pt x="514" y="464"/>
                        </a:lnTo>
                        <a:lnTo>
                          <a:pt x="514" y="463"/>
                        </a:lnTo>
                        <a:lnTo>
                          <a:pt x="512" y="463"/>
                        </a:lnTo>
                        <a:lnTo>
                          <a:pt x="512" y="461"/>
                        </a:lnTo>
                        <a:lnTo>
                          <a:pt x="511" y="461"/>
                        </a:lnTo>
                        <a:lnTo>
                          <a:pt x="509" y="461"/>
                        </a:lnTo>
                        <a:lnTo>
                          <a:pt x="509" y="459"/>
                        </a:lnTo>
                        <a:lnTo>
                          <a:pt x="509" y="457"/>
                        </a:lnTo>
                        <a:lnTo>
                          <a:pt x="507" y="457"/>
                        </a:lnTo>
                        <a:lnTo>
                          <a:pt x="507" y="455"/>
                        </a:lnTo>
                        <a:lnTo>
                          <a:pt x="505" y="455"/>
                        </a:lnTo>
                        <a:lnTo>
                          <a:pt x="505" y="453"/>
                        </a:lnTo>
                        <a:lnTo>
                          <a:pt x="505" y="451"/>
                        </a:lnTo>
                        <a:lnTo>
                          <a:pt x="503" y="451"/>
                        </a:lnTo>
                        <a:lnTo>
                          <a:pt x="503" y="449"/>
                        </a:lnTo>
                        <a:lnTo>
                          <a:pt x="501" y="449"/>
                        </a:lnTo>
                        <a:lnTo>
                          <a:pt x="499" y="449"/>
                        </a:lnTo>
                        <a:lnTo>
                          <a:pt x="499" y="447"/>
                        </a:lnTo>
                        <a:lnTo>
                          <a:pt x="497" y="447"/>
                        </a:lnTo>
                        <a:lnTo>
                          <a:pt x="495" y="447"/>
                        </a:lnTo>
                        <a:lnTo>
                          <a:pt x="493" y="449"/>
                        </a:lnTo>
                        <a:lnTo>
                          <a:pt x="493" y="451"/>
                        </a:lnTo>
                        <a:lnTo>
                          <a:pt x="491" y="451"/>
                        </a:lnTo>
                        <a:lnTo>
                          <a:pt x="489" y="451"/>
                        </a:lnTo>
                        <a:lnTo>
                          <a:pt x="489" y="453"/>
                        </a:lnTo>
                        <a:lnTo>
                          <a:pt x="487" y="453"/>
                        </a:lnTo>
                        <a:lnTo>
                          <a:pt x="487" y="455"/>
                        </a:lnTo>
                        <a:lnTo>
                          <a:pt x="486" y="455"/>
                        </a:lnTo>
                        <a:lnTo>
                          <a:pt x="486" y="457"/>
                        </a:lnTo>
                        <a:lnTo>
                          <a:pt x="484" y="457"/>
                        </a:lnTo>
                        <a:lnTo>
                          <a:pt x="484" y="459"/>
                        </a:lnTo>
                        <a:lnTo>
                          <a:pt x="482" y="459"/>
                        </a:lnTo>
                        <a:lnTo>
                          <a:pt x="482" y="461"/>
                        </a:lnTo>
                        <a:lnTo>
                          <a:pt x="480" y="461"/>
                        </a:lnTo>
                        <a:lnTo>
                          <a:pt x="480" y="463"/>
                        </a:lnTo>
                        <a:lnTo>
                          <a:pt x="478" y="464"/>
                        </a:lnTo>
                        <a:lnTo>
                          <a:pt x="476" y="464"/>
                        </a:lnTo>
                        <a:lnTo>
                          <a:pt x="476" y="466"/>
                        </a:lnTo>
                        <a:lnTo>
                          <a:pt x="474" y="466"/>
                        </a:lnTo>
                        <a:lnTo>
                          <a:pt x="472" y="466"/>
                        </a:lnTo>
                        <a:lnTo>
                          <a:pt x="472" y="468"/>
                        </a:lnTo>
                        <a:lnTo>
                          <a:pt x="472" y="470"/>
                        </a:lnTo>
                        <a:lnTo>
                          <a:pt x="472" y="472"/>
                        </a:lnTo>
                        <a:lnTo>
                          <a:pt x="474" y="472"/>
                        </a:lnTo>
                        <a:lnTo>
                          <a:pt x="472" y="472"/>
                        </a:lnTo>
                        <a:lnTo>
                          <a:pt x="472" y="474"/>
                        </a:lnTo>
                        <a:lnTo>
                          <a:pt x="472" y="476"/>
                        </a:lnTo>
                        <a:lnTo>
                          <a:pt x="470" y="476"/>
                        </a:lnTo>
                        <a:lnTo>
                          <a:pt x="470" y="478"/>
                        </a:lnTo>
                        <a:lnTo>
                          <a:pt x="470" y="480"/>
                        </a:lnTo>
                        <a:lnTo>
                          <a:pt x="468" y="480"/>
                        </a:lnTo>
                        <a:lnTo>
                          <a:pt x="466" y="480"/>
                        </a:lnTo>
                        <a:lnTo>
                          <a:pt x="464" y="480"/>
                        </a:lnTo>
                        <a:lnTo>
                          <a:pt x="463" y="480"/>
                        </a:lnTo>
                        <a:lnTo>
                          <a:pt x="463" y="482"/>
                        </a:lnTo>
                        <a:lnTo>
                          <a:pt x="463" y="484"/>
                        </a:lnTo>
                        <a:lnTo>
                          <a:pt x="461" y="484"/>
                        </a:lnTo>
                        <a:lnTo>
                          <a:pt x="459" y="484"/>
                        </a:lnTo>
                        <a:lnTo>
                          <a:pt x="459" y="486"/>
                        </a:lnTo>
                        <a:lnTo>
                          <a:pt x="457" y="486"/>
                        </a:lnTo>
                        <a:lnTo>
                          <a:pt x="459" y="486"/>
                        </a:lnTo>
                        <a:lnTo>
                          <a:pt x="459" y="487"/>
                        </a:lnTo>
                        <a:lnTo>
                          <a:pt x="459" y="489"/>
                        </a:lnTo>
                        <a:lnTo>
                          <a:pt x="461" y="489"/>
                        </a:lnTo>
                        <a:lnTo>
                          <a:pt x="461" y="491"/>
                        </a:lnTo>
                        <a:lnTo>
                          <a:pt x="463" y="491"/>
                        </a:lnTo>
                        <a:lnTo>
                          <a:pt x="463" y="493"/>
                        </a:lnTo>
                        <a:lnTo>
                          <a:pt x="463" y="495"/>
                        </a:lnTo>
                        <a:lnTo>
                          <a:pt x="461" y="495"/>
                        </a:lnTo>
                        <a:lnTo>
                          <a:pt x="461" y="497"/>
                        </a:lnTo>
                        <a:lnTo>
                          <a:pt x="459" y="497"/>
                        </a:lnTo>
                        <a:lnTo>
                          <a:pt x="459" y="499"/>
                        </a:lnTo>
                        <a:lnTo>
                          <a:pt x="459" y="501"/>
                        </a:lnTo>
                        <a:lnTo>
                          <a:pt x="459" y="503"/>
                        </a:lnTo>
                        <a:lnTo>
                          <a:pt x="457" y="503"/>
                        </a:lnTo>
                        <a:lnTo>
                          <a:pt x="457" y="505"/>
                        </a:lnTo>
                        <a:lnTo>
                          <a:pt x="455" y="505"/>
                        </a:lnTo>
                        <a:lnTo>
                          <a:pt x="455" y="507"/>
                        </a:lnTo>
                        <a:lnTo>
                          <a:pt x="455" y="509"/>
                        </a:lnTo>
                        <a:lnTo>
                          <a:pt x="453" y="509"/>
                        </a:lnTo>
                        <a:lnTo>
                          <a:pt x="453" y="511"/>
                        </a:lnTo>
                        <a:lnTo>
                          <a:pt x="453" y="512"/>
                        </a:lnTo>
                        <a:lnTo>
                          <a:pt x="455" y="512"/>
                        </a:lnTo>
                        <a:lnTo>
                          <a:pt x="455" y="514"/>
                        </a:lnTo>
                        <a:lnTo>
                          <a:pt x="457" y="514"/>
                        </a:lnTo>
                        <a:lnTo>
                          <a:pt x="457" y="516"/>
                        </a:lnTo>
                        <a:lnTo>
                          <a:pt x="459" y="516"/>
                        </a:lnTo>
                        <a:lnTo>
                          <a:pt x="461" y="516"/>
                        </a:lnTo>
                        <a:lnTo>
                          <a:pt x="461" y="518"/>
                        </a:lnTo>
                        <a:lnTo>
                          <a:pt x="463" y="518"/>
                        </a:lnTo>
                        <a:lnTo>
                          <a:pt x="463" y="520"/>
                        </a:lnTo>
                        <a:lnTo>
                          <a:pt x="463" y="522"/>
                        </a:lnTo>
                        <a:lnTo>
                          <a:pt x="464" y="522"/>
                        </a:lnTo>
                        <a:lnTo>
                          <a:pt x="464" y="524"/>
                        </a:lnTo>
                        <a:lnTo>
                          <a:pt x="466" y="522"/>
                        </a:lnTo>
                        <a:lnTo>
                          <a:pt x="468" y="522"/>
                        </a:lnTo>
                        <a:lnTo>
                          <a:pt x="470" y="522"/>
                        </a:lnTo>
                        <a:lnTo>
                          <a:pt x="470" y="524"/>
                        </a:lnTo>
                        <a:lnTo>
                          <a:pt x="470" y="526"/>
                        </a:lnTo>
                        <a:lnTo>
                          <a:pt x="470" y="528"/>
                        </a:lnTo>
                        <a:lnTo>
                          <a:pt x="470" y="530"/>
                        </a:lnTo>
                        <a:lnTo>
                          <a:pt x="470" y="532"/>
                        </a:lnTo>
                        <a:lnTo>
                          <a:pt x="468" y="532"/>
                        </a:lnTo>
                        <a:lnTo>
                          <a:pt x="468" y="534"/>
                        </a:lnTo>
                        <a:lnTo>
                          <a:pt x="466" y="534"/>
                        </a:lnTo>
                        <a:lnTo>
                          <a:pt x="466" y="535"/>
                        </a:lnTo>
                        <a:lnTo>
                          <a:pt x="464" y="535"/>
                        </a:lnTo>
                        <a:lnTo>
                          <a:pt x="464" y="537"/>
                        </a:lnTo>
                        <a:lnTo>
                          <a:pt x="464" y="539"/>
                        </a:lnTo>
                        <a:lnTo>
                          <a:pt x="464" y="541"/>
                        </a:lnTo>
                        <a:lnTo>
                          <a:pt x="463" y="541"/>
                        </a:lnTo>
                        <a:lnTo>
                          <a:pt x="463" y="543"/>
                        </a:lnTo>
                        <a:lnTo>
                          <a:pt x="461" y="543"/>
                        </a:lnTo>
                        <a:lnTo>
                          <a:pt x="461" y="545"/>
                        </a:lnTo>
                        <a:lnTo>
                          <a:pt x="459" y="545"/>
                        </a:lnTo>
                        <a:lnTo>
                          <a:pt x="459" y="547"/>
                        </a:lnTo>
                        <a:lnTo>
                          <a:pt x="457" y="547"/>
                        </a:lnTo>
                        <a:lnTo>
                          <a:pt x="457" y="549"/>
                        </a:lnTo>
                        <a:lnTo>
                          <a:pt x="457" y="551"/>
                        </a:lnTo>
                        <a:lnTo>
                          <a:pt x="455" y="551"/>
                        </a:lnTo>
                        <a:lnTo>
                          <a:pt x="455" y="553"/>
                        </a:lnTo>
                        <a:lnTo>
                          <a:pt x="453" y="553"/>
                        </a:lnTo>
                        <a:lnTo>
                          <a:pt x="453" y="555"/>
                        </a:lnTo>
                        <a:lnTo>
                          <a:pt x="453" y="557"/>
                        </a:lnTo>
                        <a:lnTo>
                          <a:pt x="451" y="557"/>
                        </a:lnTo>
                        <a:lnTo>
                          <a:pt x="451" y="555"/>
                        </a:lnTo>
                        <a:lnTo>
                          <a:pt x="449" y="555"/>
                        </a:lnTo>
                        <a:lnTo>
                          <a:pt x="449" y="553"/>
                        </a:lnTo>
                        <a:lnTo>
                          <a:pt x="447" y="553"/>
                        </a:lnTo>
                        <a:lnTo>
                          <a:pt x="447" y="551"/>
                        </a:lnTo>
                        <a:lnTo>
                          <a:pt x="445" y="551"/>
                        </a:lnTo>
                        <a:lnTo>
                          <a:pt x="443" y="551"/>
                        </a:lnTo>
                        <a:lnTo>
                          <a:pt x="443" y="549"/>
                        </a:lnTo>
                        <a:lnTo>
                          <a:pt x="443" y="551"/>
                        </a:lnTo>
                        <a:lnTo>
                          <a:pt x="443" y="549"/>
                        </a:lnTo>
                        <a:lnTo>
                          <a:pt x="441" y="549"/>
                        </a:lnTo>
                        <a:lnTo>
                          <a:pt x="439" y="549"/>
                        </a:lnTo>
                        <a:lnTo>
                          <a:pt x="441" y="549"/>
                        </a:lnTo>
                        <a:lnTo>
                          <a:pt x="439" y="551"/>
                        </a:lnTo>
                        <a:lnTo>
                          <a:pt x="439" y="553"/>
                        </a:lnTo>
                        <a:lnTo>
                          <a:pt x="438" y="553"/>
                        </a:lnTo>
                        <a:lnTo>
                          <a:pt x="438" y="555"/>
                        </a:lnTo>
                        <a:lnTo>
                          <a:pt x="438" y="557"/>
                        </a:lnTo>
                        <a:lnTo>
                          <a:pt x="438" y="559"/>
                        </a:lnTo>
                        <a:lnTo>
                          <a:pt x="436" y="559"/>
                        </a:lnTo>
                        <a:lnTo>
                          <a:pt x="436" y="560"/>
                        </a:lnTo>
                        <a:lnTo>
                          <a:pt x="436" y="562"/>
                        </a:lnTo>
                        <a:lnTo>
                          <a:pt x="436" y="564"/>
                        </a:lnTo>
                        <a:lnTo>
                          <a:pt x="434" y="564"/>
                        </a:lnTo>
                        <a:lnTo>
                          <a:pt x="434" y="566"/>
                        </a:lnTo>
                        <a:lnTo>
                          <a:pt x="434" y="568"/>
                        </a:lnTo>
                        <a:lnTo>
                          <a:pt x="432" y="568"/>
                        </a:lnTo>
                        <a:lnTo>
                          <a:pt x="432" y="570"/>
                        </a:lnTo>
                        <a:lnTo>
                          <a:pt x="432" y="572"/>
                        </a:lnTo>
                        <a:lnTo>
                          <a:pt x="432" y="574"/>
                        </a:lnTo>
                        <a:lnTo>
                          <a:pt x="432" y="576"/>
                        </a:lnTo>
                        <a:lnTo>
                          <a:pt x="434" y="576"/>
                        </a:lnTo>
                        <a:lnTo>
                          <a:pt x="434" y="578"/>
                        </a:lnTo>
                        <a:lnTo>
                          <a:pt x="434" y="580"/>
                        </a:lnTo>
                        <a:lnTo>
                          <a:pt x="434" y="582"/>
                        </a:lnTo>
                        <a:lnTo>
                          <a:pt x="434" y="583"/>
                        </a:lnTo>
                        <a:lnTo>
                          <a:pt x="432" y="583"/>
                        </a:lnTo>
                        <a:lnTo>
                          <a:pt x="432" y="585"/>
                        </a:lnTo>
                        <a:lnTo>
                          <a:pt x="432" y="587"/>
                        </a:lnTo>
                        <a:lnTo>
                          <a:pt x="430" y="587"/>
                        </a:lnTo>
                        <a:lnTo>
                          <a:pt x="430" y="589"/>
                        </a:lnTo>
                        <a:lnTo>
                          <a:pt x="430" y="591"/>
                        </a:lnTo>
                        <a:lnTo>
                          <a:pt x="428" y="591"/>
                        </a:lnTo>
                        <a:lnTo>
                          <a:pt x="428" y="593"/>
                        </a:lnTo>
                        <a:lnTo>
                          <a:pt x="428" y="595"/>
                        </a:lnTo>
                        <a:lnTo>
                          <a:pt x="426" y="595"/>
                        </a:lnTo>
                        <a:lnTo>
                          <a:pt x="426" y="597"/>
                        </a:lnTo>
                        <a:lnTo>
                          <a:pt x="426" y="599"/>
                        </a:lnTo>
                        <a:lnTo>
                          <a:pt x="424" y="599"/>
                        </a:lnTo>
                        <a:lnTo>
                          <a:pt x="424" y="601"/>
                        </a:lnTo>
                        <a:lnTo>
                          <a:pt x="426" y="601"/>
                        </a:lnTo>
                        <a:lnTo>
                          <a:pt x="426" y="603"/>
                        </a:lnTo>
                        <a:lnTo>
                          <a:pt x="426" y="605"/>
                        </a:lnTo>
                        <a:lnTo>
                          <a:pt x="428" y="605"/>
                        </a:lnTo>
                        <a:lnTo>
                          <a:pt x="428" y="607"/>
                        </a:lnTo>
                        <a:lnTo>
                          <a:pt x="430" y="607"/>
                        </a:lnTo>
                        <a:lnTo>
                          <a:pt x="430" y="608"/>
                        </a:lnTo>
                        <a:lnTo>
                          <a:pt x="430" y="610"/>
                        </a:lnTo>
                        <a:lnTo>
                          <a:pt x="432" y="610"/>
                        </a:lnTo>
                        <a:lnTo>
                          <a:pt x="432" y="612"/>
                        </a:lnTo>
                        <a:lnTo>
                          <a:pt x="434" y="614"/>
                        </a:lnTo>
                        <a:lnTo>
                          <a:pt x="434" y="616"/>
                        </a:lnTo>
                        <a:lnTo>
                          <a:pt x="432" y="616"/>
                        </a:lnTo>
                        <a:lnTo>
                          <a:pt x="434" y="616"/>
                        </a:lnTo>
                        <a:lnTo>
                          <a:pt x="434" y="618"/>
                        </a:lnTo>
                        <a:lnTo>
                          <a:pt x="432" y="618"/>
                        </a:lnTo>
                        <a:lnTo>
                          <a:pt x="432" y="620"/>
                        </a:lnTo>
                        <a:lnTo>
                          <a:pt x="430" y="620"/>
                        </a:lnTo>
                        <a:lnTo>
                          <a:pt x="428" y="620"/>
                        </a:lnTo>
                        <a:lnTo>
                          <a:pt x="428" y="618"/>
                        </a:lnTo>
                        <a:lnTo>
                          <a:pt x="426" y="618"/>
                        </a:lnTo>
                        <a:lnTo>
                          <a:pt x="426" y="620"/>
                        </a:lnTo>
                        <a:lnTo>
                          <a:pt x="426" y="622"/>
                        </a:lnTo>
                        <a:lnTo>
                          <a:pt x="424" y="622"/>
                        </a:lnTo>
                        <a:lnTo>
                          <a:pt x="424" y="624"/>
                        </a:lnTo>
                        <a:lnTo>
                          <a:pt x="426" y="624"/>
                        </a:lnTo>
                        <a:lnTo>
                          <a:pt x="426" y="626"/>
                        </a:lnTo>
                        <a:lnTo>
                          <a:pt x="424" y="626"/>
                        </a:lnTo>
                        <a:lnTo>
                          <a:pt x="424" y="628"/>
                        </a:lnTo>
                        <a:lnTo>
                          <a:pt x="424" y="630"/>
                        </a:lnTo>
                        <a:lnTo>
                          <a:pt x="422" y="632"/>
                        </a:lnTo>
                        <a:lnTo>
                          <a:pt x="422" y="633"/>
                        </a:lnTo>
                        <a:lnTo>
                          <a:pt x="422" y="635"/>
                        </a:lnTo>
                        <a:lnTo>
                          <a:pt x="420" y="635"/>
                        </a:lnTo>
                        <a:lnTo>
                          <a:pt x="420" y="637"/>
                        </a:lnTo>
                        <a:lnTo>
                          <a:pt x="418" y="637"/>
                        </a:lnTo>
                        <a:lnTo>
                          <a:pt x="418" y="639"/>
                        </a:lnTo>
                        <a:lnTo>
                          <a:pt x="418" y="641"/>
                        </a:lnTo>
                        <a:lnTo>
                          <a:pt x="416" y="641"/>
                        </a:lnTo>
                        <a:lnTo>
                          <a:pt x="416" y="639"/>
                        </a:lnTo>
                        <a:lnTo>
                          <a:pt x="415" y="639"/>
                        </a:lnTo>
                        <a:lnTo>
                          <a:pt x="415" y="637"/>
                        </a:lnTo>
                        <a:lnTo>
                          <a:pt x="413" y="637"/>
                        </a:lnTo>
                        <a:lnTo>
                          <a:pt x="413" y="639"/>
                        </a:lnTo>
                        <a:lnTo>
                          <a:pt x="411" y="639"/>
                        </a:lnTo>
                        <a:lnTo>
                          <a:pt x="409" y="639"/>
                        </a:lnTo>
                        <a:lnTo>
                          <a:pt x="409" y="641"/>
                        </a:lnTo>
                        <a:lnTo>
                          <a:pt x="407" y="641"/>
                        </a:lnTo>
                        <a:lnTo>
                          <a:pt x="405" y="641"/>
                        </a:lnTo>
                        <a:lnTo>
                          <a:pt x="403" y="641"/>
                        </a:lnTo>
                        <a:lnTo>
                          <a:pt x="403" y="639"/>
                        </a:lnTo>
                        <a:lnTo>
                          <a:pt x="401" y="639"/>
                        </a:lnTo>
                        <a:lnTo>
                          <a:pt x="399" y="639"/>
                        </a:lnTo>
                        <a:lnTo>
                          <a:pt x="397" y="639"/>
                        </a:lnTo>
                        <a:lnTo>
                          <a:pt x="397" y="637"/>
                        </a:lnTo>
                        <a:lnTo>
                          <a:pt x="395" y="637"/>
                        </a:lnTo>
                        <a:lnTo>
                          <a:pt x="393" y="637"/>
                        </a:lnTo>
                        <a:lnTo>
                          <a:pt x="391" y="635"/>
                        </a:lnTo>
                        <a:lnTo>
                          <a:pt x="390" y="635"/>
                        </a:lnTo>
                        <a:lnTo>
                          <a:pt x="388" y="635"/>
                        </a:lnTo>
                        <a:lnTo>
                          <a:pt x="386" y="635"/>
                        </a:lnTo>
                        <a:lnTo>
                          <a:pt x="386" y="633"/>
                        </a:lnTo>
                        <a:lnTo>
                          <a:pt x="384" y="633"/>
                        </a:lnTo>
                        <a:lnTo>
                          <a:pt x="384" y="632"/>
                        </a:lnTo>
                        <a:lnTo>
                          <a:pt x="382" y="632"/>
                        </a:lnTo>
                        <a:lnTo>
                          <a:pt x="382" y="630"/>
                        </a:lnTo>
                        <a:lnTo>
                          <a:pt x="384" y="630"/>
                        </a:lnTo>
                        <a:lnTo>
                          <a:pt x="384" y="628"/>
                        </a:lnTo>
                        <a:lnTo>
                          <a:pt x="384" y="626"/>
                        </a:lnTo>
                        <a:lnTo>
                          <a:pt x="386" y="626"/>
                        </a:lnTo>
                        <a:lnTo>
                          <a:pt x="386" y="624"/>
                        </a:lnTo>
                        <a:lnTo>
                          <a:pt x="388" y="622"/>
                        </a:lnTo>
                        <a:lnTo>
                          <a:pt x="386" y="622"/>
                        </a:lnTo>
                        <a:lnTo>
                          <a:pt x="386" y="620"/>
                        </a:lnTo>
                        <a:lnTo>
                          <a:pt x="384" y="620"/>
                        </a:lnTo>
                        <a:lnTo>
                          <a:pt x="382" y="620"/>
                        </a:lnTo>
                        <a:lnTo>
                          <a:pt x="380" y="620"/>
                        </a:lnTo>
                        <a:lnTo>
                          <a:pt x="378" y="620"/>
                        </a:lnTo>
                        <a:lnTo>
                          <a:pt x="376" y="620"/>
                        </a:lnTo>
                        <a:lnTo>
                          <a:pt x="378" y="620"/>
                        </a:lnTo>
                        <a:lnTo>
                          <a:pt x="376" y="620"/>
                        </a:lnTo>
                        <a:lnTo>
                          <a:pt x="374" y="620"/>
                        </a:lnTo>
                        <a:lnTo>
                          <a:pt x="374" y="618"/>
                        </a:lnTo>
                        <a:lnTo>
                          <a:pt x="372" y="620"/>
                        </a:lnTo>
                        <a:lnTo>
                          <a:pt x="370" y="622"/>
                        </a:lnTo>
                        <a:lnTo>
                          <a:pt x="370" y="624"/>
                        </a:lnTo>
                        <a:lnTo>
                          <a:pt x="368" y="624"/>
                        </a:lnTo>
                        <a:lnTo>
                          <a:pt x="367" y="624"/>
                        </a:lnTo>
                        <a:lnTo>
                          <a:pt x="367" y="622"/>
                        </a:lnTo>
                        <a:lnTo>
                          <a:pt x="365" y="622"/>
                        </a:lnTo>
                        <a:lnTo>
                          <a:pt x="363" y="622"/>
                        </a:lnTo>
                        <a:lnTo>
                          <a:pt x="363" y="620"/>
                        </a:lnTo>
                        <a:lnTo>
                          <a:pt x="363" y="618"/>
                        </a:lnTo>
                        <a:lnTo>
                          <a:pt x="363" y="616"/>
                        </a:lnTo>
                        <a:lnTo>
                          <a:pt x="363" y="614"/>
                        </a:lnTo>
                        <a:lnTo>
                          <a:pt x="363" y="612"/>
                        </a:lnTo>
                        <a:lnTo>
                          <a:pt x="361" y="612"/>
                        </a:lnTo>
                        <a:lnTo>
                          <a:pt x="363" y="612"/>
                        </a:lnTo>
                        <a:lnTo>
                          <a:pt x="363" y="610"/>
                        </a:lnTo>
                        <a:lnTo>
                          <a:pt x="361" y="610"/>
                        </a:lnTo>
                        <a:lnTo>
                          <a:pt x="359" y="610"/>
                        </a:lnTo>
                        <a:lnTo>
                          <a:pt x="359" y="608"/>
                        </a:lnTo>
                        <a:lnTo>
                          <a:pt x="359" y="607"/>
                        </a:lnTo>
                        <a:lnTo>
                          <a:pt x="357" y="607"/>
                        </a:lnTo>
                        <a:lnTo>
                          <a:pt x="355" y="607"/>
                        </a:lnTo>
                        <a:lnTo>
                          <a:pt x="355" y="605"/>
                        </a:lnTo>
                        <a:lnTo>
                          <a:pt x="353" y="605"/>
                        </a:lnTo>
                        <a:lnTo>
                          <a:pt x="351" y="605"/>
                        </a:lnTo>
                        <a:lnTo>
                          <a:pt x="349" y="605"/>
                        </a:lnTo>
                        <a:lnTo>
                          <a:pt x="347" y="605"/>
                        </a:lnTo>
                        <a:lnTo>
                          <a:pt x="347" y="603"/>
                        </a:lnTo>
                        <a:lnTo>
                          <a:pt x="345" y="603"/>
                        </a:lnTo>
                        <a:lnTo>
                          <a:pt x="345" y="601"/>
                        </a:lnTo>
                        <a:lnTo>
                          <a:pt x="345" y="599"/>
                        </a:lnTo>
                        <a:lnTo>
                          <a:pt x="347" y="599"/>
                        </a:lnTo>
                        <a:lnTo>
                          <a:pt x="347" y="597"/>
                        </a:lnTo>
                        <a:lnTo>
                          <a:pt x="347" y="595"/>
                        </a:lnTo>
                        <a:lnTo>
                          <a:pt x="345" y="595"/>
                        </a:lnTo>
                        <a:lnTo>
                          <a:pt x="345" y="593"/>
                        </a:lnTo>
                        <a:lnTo>
                          <a:pt x="345" y="591"/>
                        </a:lnTo>
                        <a:lnTo>
                          <a:pt x="343" y="591"/>
                        </a:lnTo>
                        <a:lnTo>
                          <a:pt x="343" y="589"/>
                        </a:lnTo>
                        <a:lnTo>
                          <a:pt x="342" y="589"/>
                        </a:lnTo>
                        <a:lnTo>
                          <a:pt x="340" y="589"/>
                        </a:lnTo>
                        <a:lnTo>
                          <a:pt x="342" y="589"/>
                        </a:lnTo>
                        <a:lnTo>
                          <a:pt x="340" y="589"/>
                        </a:lnTo>
                        <a:lnTo>
                          <a:pt x="340" y="587"/>
                        </a:lnTo>
                        <a:lnTo>
                          <a:pt x="340" y="589"/>
                        </a:lnTo>
                        <a:lnTo>
                          <a:pt x="340" y="587"/>
                        </a:lnTo>
                        <a:lnTo>
                          <a:pt x="340" y="585"/>
                        </a:lnTo>
                        <a:lnTo>
                          <a:pt x="340" y="583"/>
                        </a:lnTo>
                        <a:lnTo>
                          <a:pt x="338" y="583"/>
                        </a:lnTo>
                        <a:lnTo>
                          <a:pt x="338" y="582"/>
                        </a:lnTo>
                        <a:lnTo>
                          <a:pt x="336" y="582"/>
                        </a:lnTo>
                        <a:lnTo>
                          <a:pt x="334" y="582"/>
                        </a:lnTo>
                        <a:lnTo>
                          <a:pt x="332" y="582"/>
                        </a:lnTo>
                        <a:lnTo>
                          <a:pt x="330" y="582"/>
                        </a:lnTo>
                        <a:lnTo>
                          <a:pt x="328" y="582"/>
                        </a:lnTo>
                        <a:lnTo>
                          <a:pt x="328" y="580"/>
                        </a:lnTo>
                        <a:lnTo>
                          <a:pt x="326" y="580"/>
                        </a:lnTo>
                        <a:lnTo>
                          <a:pt x="324" y="580"/>
                        </a:lnTo>
                        <a:lnTo>
                          <a:pt x="324" y="582"/>
                        </a:lnTo>
                        <a:lnTo>
                          <a:pt x="322" y="580"/>
                        </a:lnTo>
                        <a:lnTo>
                          <a:pt x="320" y="580"/>
                        </a:lnTo>
                        <a:lnTo>
                          <a:pt x="320" y="578"/>
                        </a:lnTo>
                        <a:lnTo>
                          <a:pt x="319" y="578"/>
                        </a:lnTo>
                        <a:lnTo>
                          <a:pt x="319" y="580"/>
                        </a:lnTo>
                        <a:lnTo>
                          <a:pt x="317" y="578"/>
                        </a:lnTo>
                        <a:lnTo>
                          <a:pt x="315" y="578"/>
                        </a:lnTo>
                        <a:lnTo>
                          <a:pt x="315" y="580"/>
                        </a:lnTo>
                        <a:lnTo>
                          <a:pt x="313" y="580"/>
                        </a:lnTo>
                        <a:lnTo>
                          <a:pt x="313" y="582"/>
                        </a:lnTo>
                        <a:lnTo>
                          <a:pt x="313" y="580"/>
                        </a:lnTo>
                        <a:lnTo>
                          <a:pt x="311" y="580"/>
                        </a:lnTo>
                        <a:lnTo>
                          <a:pt x="311" y="582"/>
                        </a:lnTo>
                        <a:lnTo>
                          <a:pt x="309" y="582"/>
                        </a:lnTo>
                        <a:lnTo>
                          <a:pt x="307" y="582"/>
                        </a:lnTo>
                        <a:lnTo>
                          <a:pt x="305" y="580"/>
                        </a:lnTo>
                        <a:lnTo>
                          <a:pt x="303" y="580"/>
                        </a:lnTo>
                        <a:lnTo>
                          <a:pt x="303" y="578"/>
                        </a:lnTo>
                        <a:lnTo>
                          <a:pt x="301" y="578"/>
                        </a:lnTo>
                        <a:lnTo>
                          <a:pt x="301" y="576"/>
                        </a:lnTo>
                        <a:lnTo>
                          <a:pt x="301" y="574"/>
                        </a:lnTo>
                        <a:lnTo>
                          <a:pt x="301" y="572"/>
                        </a:lnTo>
                        <a:lnTo>
                          <a:pt x="299" y="572"/>
                        </a:lnTo>
                        <a:lnTo>
                          <a:pt x="299" y="570"/>
                        </a:lnTo>
                        <a:lnTo>
                          <a:pt x="299" y="568"/>
                        </a:lnTo>
                        <a:lnTo>
                          <a:pt x="299" y="566"/>
                        </a:lnTo>
                        <a:lnTo>
                          <a:pt x="299" y="564"/>
                        </a:lnTo>
                        <a:lnTo>
                          <a:pt x="301" y="564"/>
                        </a:lnTo>
                        <a:lnTo>
                          <a:pt x="301" y="562"/>
                        </a:lnTo>
                        <a:lnTo>
                          <a:pt x="303" y="562"/>
                        </a:lnTo>
                        <a:lnTo>
                          <a:pt x="303" y="560"/>
                        </a:lnTo>
                        <a:lnTo>
                          <a:pt x="303" y="559"/>
                        </a:lnTo>
                        <a:lnTo>
                          <a:pt x="305" y="559"/>
                        </a:lnTo>
                        <a:lnTo>
                          <a:pt x="305" y="557"/>
                        </a:lnTo>
                        <a:lnTo>
                          <a:pt x="307" y="557"/>
                        </a:lnTo>
                        <a:lnTo>
                          <a:pt x="307" y="555"/>
                        </a:lnTo>
                        <a:lnTo>
                          <a:pt x="307" y="553"/>
                        </a:lnTo>
                        <a:lnTo>
                          <a:pt x="309" y="553"/>
                        </a:lnTo>
                        <a:lnTo>
                          <a:pt x="309" y="551"/>
                        </a:lnTo>
                        <a:lnTo>
                          <a:pt x="309" y="549"/>
                        </a:lnTo>
                        <a:lnTo>
                          <a:pt x="307" y="549"/>
                        </a:lnTo>
                        <a:lnTo>
                          <a:pt x="307" y="547"/>
                        </a:lnTo>
                        <a:lnTo>
                          <a:pt x="307" y="545"/>
                        </a:lnTo>
                        <a:lnTo>
                          <a:pt x="307" y="547"/>
                        </a:lnTo>
                        <a:lnTo>
                          <a:pt x="307" y="545"/>
                        </a:lnTo>
                        <a:lnTo>
                          <a:pt x="305" y="545"/>
                        </a:lnTo>
                        <a:lnTo>
                          <a:pt x="305" y="543"/>
                        </a:lnTo>
                        <a:lnTo>
                          <a:pt x="305" y="541"/>
                        </a:lnTo>
                        <a:lnTo>
                          <a:pt x="307" y="541"/>
                        </a:lnTo>
                        <a:lnTo>
                          <a:pt x="307" y="539"/>
                        </a:lnTo>
                        <a:lnTo>
                          <a:pt x="309" y="539"/>
                        </a:lnTo>
                        <a:lnTo>
                          <a:pt x="311" y="539"/>
                        </a:lnTo>
                        <a:lnTo>
                          <a:pt x="313" y="537"/>
                        </a:lnTo>
                        <a:lnTo>
                          <a:pt x="315" y="537"/>
                        </a:lnTo>
                        <a:lnTo>
                          <a:pt x="315" y="535"/>
                        </a:lnTo>
                        <a:lnTo>
                          <a:pt x="317" y="535"/>
                        </a:lnTo>
                        <a:lnTo>
                          <a:pt x="315" y="535"/>
                        </a:lnTo>
                        <a:lnTo>
                          <a:pt x="315" y="534"/>
                        </a:lnTo>
                        <a:lnTo>
                          <a:pt x="317" y="534"/>
                        </a:lnTo>
                        <a:lnTo>
                          <a:pt x="317" y="532"/>
                        </a:lnTo>
                        <a:lnTo>
                          <a:pt x="317" y="530"/>
                        </a:lnTo>
                        <a:lnTo>
                          <a:pt x="317" y="528"/>
                        </a:lnTo>
                        <a:lnTo>
                          <a:pt x="317" y="526"/>
                        </a:lnTo>
                        <a:lnTo>
                          <a:pt x="315" y="526"/>
                        </a:lnTo>
                        <a:lnTo>
                          <a:pt x="315" y="524"/>
                        </a:lnTo>
                        <a:lnTo>
                          <a:pt x="315" y="522"/>
                        </a:lnTo>
                        <a:lnTo>
                          <a:pt x="313" y="522"/>
                        </a:lnTo>
                        <a:lnTo>
                          <a:pt x="313" y="520"/>
                        </a:lnTo>
                        <a:lnTo>
                          <a:pt x="315" y="520"/>
                        </a:lnTo>
                        <a:lnTo>
                          <a:pt x="315" y="518"/>
                        </a:lnTo>
                        <a:lnTo>
                          <a:pt x="315" y="516"/>
                        </a:lnTo>
                        <a:lnTo>
                          <a:pt x="313" y="516"/>
                        </a:lnTo>
                        <a:lnTo>
                          <a:pt x="315" y="514"/>
                        </a:lnTo>
                        <a:lnTo>
                          <a:pt x="315" y="512"/>
                        </a:lnTo>
                        <a:lnTo>
                          <a:pt x="317" y="511"/>
                        </a:lnTo>
                        <a:lnTo>
                          <a:pt x="317" y="509"/>
                        </a:lnTo>
                        <a:lnTo>
                          <a:pt x="315" y="509"/>
                        </a:lnTo>
                        <a:lnTo>
                          <a:pt x="313" y="509"/>
                        </a:lnTo>
                        <a:lnTo>
                          <a:pt x="313" y="507"/>
                        </a:lnTo>
                        <a:lnTo>
                          <a:pt x="311" y="507"/>
                        </a:lnTo>
                        <a:lnTo>
                          <a:pt x="309" y="507"/>
                        </a:lnTo>
                        <a:lnTo>
                          <a:pt x="309" y="505"/>
                        </a:lnTo>
                        <a:lnTo>
                          <a:pt x="309" y="503"/>
                        </a:lnTo>
                        <a:lnTo>
                          <a:pt x="309" y="501"/>
                        </a:lnTo>
                        <a:lnTo>
                          <a:pt x="309" y="499"/>
                        </a:lnTo>
                        <a:lnTo>
                          <a:pt x="307" y="499"/>
                        </a:lnTo>
                        <a:lnTo>
                          <a:pt x="305" y="497"/>
                        </a:lnTo>
                        <a:lnTo>
                          <a:pt x="305" y="495"/>
                        </a:lnTo>
                        <a:lnTo>
                          <a:pt x="305" y="493"/>
                        </a:lnTo>
                        <a:lnTo>
                          <a:pt x="305" y="491"/>
                        </a:lnTo>
                        <a:lnTo>
                          <a:pt x="305" y="489"/>
                        </a:lnTo>
                        <a:lnTo>
                          <a:pt x="307" y="489"/>
                        </a:lnTo>
                        <a:lnTo>
                          <a:pt x="307" y="487"/>
                        </a:lnTo>
                        <a:lnTo>
                          <a:pt x="305" y="487"/>
                        </a:lnTo>
                        <a:lnTo>
                          <a:pt x="305" y="486"/>
                        </a:lnTo>
                        <a:lnTo>
                          <a:pt x="303" y="486"/>
                        </a:lnTo>
                        <a:lnTo>
                          <a:pt x="303" y="484"/>
                        </a:lnTo>
                        <a:lnTo>
                          <a:pt x="303" y="482"/>
                        </a:lnTo>
                        <a:lnTo>
                          <a:pt x="305" y="482"/>
                        </a:lnTo>
                        <a:lnTo>
                          <a:pt x="305" y="480"/>
                        </a:lnTo>
                        <a:lnTo>
                          <a:pt x="303" y="480"/>
                        </a:lnTo>
                        <a:lnTo>
                          <a:pt x="303" y="478"/>
                        </a:lnTo>
                        <a:lnTo>
                          <a:pt x="303" y="476"/>
                        </a:lnTo>
                        <a:lnTo>
                          <a:pt x="303" y="474"/>
                        </a:lnTo>
                        <a:lnTo>
                          <a:pt x="301" y="474"/>
                        </a:lnTo>
                        <a:lnTo>
                          <a:pt x="301" y="472"/>
                        </a:lnTo>
                        <a:lnTo>
                          <a:pt x="299" y="472"/>
                        </a:lnTo>
                        <a:lnTo>
                          <a:pt x="299" y="470"/>
                        </a:lnTo>
                        <a:lnTo>
                          <a:pt x="297" y="470"/>
                        </a:lnTo>
                        <a:lnTo>
                          <a:pt x="295" y="470"/>
                        </a:lnTo>
                        <a:lnTo>
                          <a:pt x="297" y="470"/>
                        </a:lnTo>
                        <a:lnTo>
                          <a:pt x="295" y="470"/>
                        </a:lnTo>
                        <a:lnTo>
                          <a:pt x="295" y="468"/>
                        </a:lnTo>
                        <a:lnTo>
                          <a:pt x="294" y="468"/>
                        </a:lnTo>
                        <a:lnTo>
                          <a:pt x="292" y="468"/>
                        </a:lnTo>
                        <a:lnTo>
                          <a:pt x="292" y="470"/>
                        </a:lnTo>
                        <a:lnTo>
                          <a:pt x="290" y="470"/>
                        </a:lnTo>
                        <a:lnTo>
                          <a:pt x="290" y="468"/>
                        </a:lnTo>
                        <a:lnTo>
                          <a:pt x="288" y="468"/>
                        </a:lnTo>
                        <a:lnTo>
                          <a:pt x="288" y="466"/>
                        </a:lnTo>
                        <a:lnTo>
                          <a:pt x="286" y="466"/>
                        </a:lnTo>
                        <a:lnTo>
                          <a:pt x="286" y="464"/>
                        </a:lnTo>
                        <a:lnTo>
                          <a:pt x="286" y="463"/>
                        </a:lnTo>
                        <a:lnTo>
                          <a:pt x="286" y="461"/>
                        </a:lnTo>
                        <a:lnTo>
                          <a:pt x="286" y="459"/>
                        </a:lnTo>
                        <a:lnTo>
                          <a:pt x="286" y="457"/>
                        </a:lnTo>
                        <a:lnTo>
                          <a:pt x="286" y="455"/>
                        </a:lnTo>
                        <a:lnTo>
                          <a:pt x="286" y="453"/>
                        </a:lnTo>
                        <a:lnTo>
                          <a:pt x="286" y="451"/>
                        </a:lnTo>
                        <a:lnTo>
                          <a:pt x="284" y="451"/>
                        </a:lnTo>
                        <a:lnTo>
                          <a:pt x="286" y="451"/>
                        </a:lnTo>
                        <a:lnTo>
                          <a:pt x="286" y="449"/>
                        </a:lnTo>
                        <a:lnTo>
                          <a:pt x="286" y="447"/>
                        </a:lnTo>
                        <a:lnTo>
                          <a:pt x="288" y="447"/>
                        </a:lnTo>
                        <a:lnTo>
                          <a:pt x="288" y="445"/>
                        </a:lnTo>
                        <a:lnTo>
                          <a:pt x="286" y="445"/>
                        </a:lnTo>
                        <a:lnTo>
                          <a:pt x="286" y="443"/>
                        </a:lnTo>
                        <a:lnTo>
                          <a:pt x="284" y="443"/>
                        </a:lnTo>
                        <a:lnTo>
                          <a:pt x="284" y="441"/>
                        </a:lnTo>
                        <a:lnTo>
                          <a:pt x="282" y="441"/>
                        </a:lnTo>
                        <a:lnTo>
                          <a:pt x="280" y="441"/>
                        </a:lnTo>
                        <a:lnTo>
                          <a:pt x="278" y="441"/>
                        </a:lnTo>
                        <a:lnTo>
                          <a:pt x="278" y="439"/>
                        </a:lnTo>
                        <a:lnTo>
                          <a:pt x="276" y="439"/>
                        </a:lnTo>
                        <a:lnTo>
                          <a:pt x="274" y="439"/>
                        </a:lnTo>
                        <a:lnTo>
                          <a:pt x="274" y="438"/>
                        </a:lnTo>
                        <a:lnTo>
                          <a:pt x="274" y="439"/>
                        </a:lnTo>
                        <a:lnTo>
                          <a:pt x="272" y="439"/>
                        </a:lnTo>
                        <a:lnTo>
                          <a:pt x="271" y="439"/>
                        </a:lnTo>
                        <a:lnTo>
                          <a:pt x="271" y="438"/>
                        </a:lnTo>
                        <a:lnTo>
                          <a:pt x="271" y="436"/>
                        </a:lnTo>
                        <a:lnTo>
                          <a:pt x="269" y="436"/>
                        </a:lnTo>
                        <a:lnTo>
                          <a:pt x="267" y="436"/>
                        </a:lnTo>
                        <a:lnTo>
                          <a:pt x="267" y="434"/>
                        </a:lnTo>
                        <a:lnTo>
                          <a:pt x="265" y="434"/>
                        </a:lnTo>
                        <a:lnTo>
                          <a:pt x="263" y="434"/>
                        </a:lnTo>
                        <a:lnTo>
                          <a:pt x="265" y="434"/>
                        </a:lnTo>
                        <a:lnTo>
                          <a:pt x="263" y="434"/>
                        </a:lnTo>
                        <a:lnTo>
                          <a:pt x="265" y="434"/>
                        </a:lnTo>
                        <a:lnTo>
                          <a:pt x="265" y="432"/>
                        </a:lnTo>
                        <a:lnTo>
                          <a:pt x="265" y="430"/>
                        </a:lnTo>
                        <a:lnTo>
                          <a:pt x="263" y="430"/>
                        </a:lnTo>
                        <a:lnTo>
                          <a:pt x="263" y="428"/>
                        </a:lnTo>
                        <a:lnTo>
                          <a:pt x="265" y="428"/>
                        </a:lnTo>
                        <a:lnTo>
                          <a:pt x="263" y="428"/>
                        </a:lnTo>
                        <a:lnTo>
                          <a:pt x="263" y="430"/>
                        </a:lnTo>
                        <a:lnTo>
                          <a:pt x="261" y="430"/>
                        </a:lnTo>
                        <a:lnTo>
                          <a:pt x="261" y="432"/>
                        </a:lnTo>
                        <a:lnTo>
                          <a:pt x="259" y="432"/>
                        </a:lnTo>
                        <a:lnTo>
                          <a:pt x="259" y="430"/>
                        </a:lnTo>
                        <a:lnTo>
                          <a:pt x="257" y="428"/>
                        </a:lnTo>
                        <a:lnTo>
                          <a:pt x="255" y="428"/>
                        </a:lnTo>
                        <a:lnTo>
                          <a:pt x="253" y="428"/>
                        </a:lnTo>
                        <a:lnTo>
                          <a:pt x="253" y="426"/>
                        </a:lnTo>
                        <a:lnTo>
                          <a:pt x="253" y="424"/>
                        </a:lnTo>
                        <a:lnTo>
                          <a:pt x="253" y="422"/>
                        </a:lnTo>
                        <a:lnTo>
                          <a:pt x="251" y="422"/>
                        </a:lnTo>
                        <a:lnTo>
                          <a:pt x="249" y="422"/>
                        </a:lnTo>
                        <a:lnTo>
                          <a:pt x="249" y="424"/>
                        </a:lnTo>
                        <a:lnTo>
                          <a:pt x="247" y="424"/>
                        </a:lnTo>
                        <a:lnTo>
                          <a:pt x="246" y="424"/>
                        </a:lnTo>
                        <a:lnTo>
                          <a:pt x="246" y="422"/>
                        </a:lnTo>
                        <a:lnTo>
                          <a:pt x="246" y="420"/>
                        </a:lnTo>
                        <a:lnTo>
                          <a:pt x="246" y="418"/>
                        </a:lnTo>
                        <a:lnTo>
                          <a:pt x="246" y="420"/>
                        </a:lnTo>
                        <a:lnTo>
                          <a:pt x="244" y="420"/>
                        </a:lnTo>
                        <a:lnTo>
                          <a:pt x="242" y="420"/>
                        </a:lnTo>
                        <a:lnTo>
                          <a:pt x="240" y="420"/>
                        </a:lnTo>
                        <a:lnTo>
                          <a:pt x="238" y="418"/>
                        </a:lnTo>
                        <a:lnTo>
                          <a:pt x="236" y="416"/>
                        </a:lnTo>
                        <a:lnTo>
                          <a:pt x="236" y="415"/>
                        </a:lnTo>
                        <a:lnTo>
                          <a:pt x="234" y="415"/>
                        </a:lnTo>
                        <a:lnTo>
                          <a:pt x="234" y="413"/>
                        </a:lnTo>
                        <a:lnTo>
                          <a:pt x="234" y="411"/>
                        </a:lnTo>
                        <a:lnTo>
                          <a:pt x="234" y="409"/>
                        </a:lnTo>
                        <a:lnTo>
                          <a:pt x="234" y="407"/>
                        </a:lnTo>
                        <a:lnTo>
                          <a:pt x="234" y="405"/>
                        </a:lnTo>
                        <a:lnTo>
                          <a:pt x="234" y="403"/>
                        </a:lnTo>
                        <a:lnTo>
                          <a:pt x="232" y="401"/>
                        </a:lnTo>
                        <a:lnTo>
                          <a:pt x="232" y="399"/>
                        </a:lnTo>
                        <a:lnTo>
                          <a:pt x="230" y="399"/>
                        </a:lnTo>
                        <a:lnTo>
                          <a:pt x="230" y="397"/>
                        </a:lnTo>
                        <a:lnTo>
                          <a:pt x="230" y="399"/>
                        </a:lnTo>
                        <a:lnTo>
                          <a:pt x="228" y="399"/>
                        </a:lnTo>
                        <a:lnTo>
                          <a:pt x="228" y="401"/>
                        </a:lnTo>
                        <a:lnTo>
                          <a:pt x="226" y="401"/>
                        </a:lnTo>
                        <a:lnTo>
                          <a:pt x="226" y="403"/>
                        </a:lnTo>
                        <a:lnTo>
                          <a:pt x="224" y="403"/>
                        </a:lnTo>
                        <a:lnTo>
                          <a:pt x="223" y="403"/>
                        </a:lnTo>
                        <a:lnTo>
                          <a:pt x="221" y="403"/>
                        </a:lnTo>
                        <a:lnTo>
                          <a:pt x="221" y="405"/>
                        </a:lnTo>
                        <a:lnTo>
                          <a:pt x="219" y="405"/>
                        </a:lnTo>
                        <a:lnTo>
                          <a:pt x="217" y="405"/>
                        </a:lnTo>
                        <a:lnTo>
                          <a:pt x="217" y="407"/>
                        </a:lnTo>
                        <a:lnTo>
                          <a:pt x="217" y="409"/>
                        </a:lnTo>
                        <a:lnTo>
                          <a:pt x="215" y="409"/>
                        </a:lnTo>
                        <a:lnTo>
                          <a:pt x="213" y="409"/>
                        </a:lnTo>
                        <a:lnTo>
                          <a:pt x="213" y="407"/>
                        </a:lnTo>
                        <a:lnTo>
                          <a:pt x="211" y="407"/>
                        </a:lnTo>
                        <a:lnTo>
                          <a:pt x="213" y="407"/>
                        </a:lnTo>
                        <a:lnTo>
                          <a:pt x="213" y="409"/>
                        </a:lnTo>
                        <a:lnTo>
                          <a:pt x="211" y="409"/>
                        </a:lnTo>
                        <a:lnTo>
                          <a:pt x="211" y="411"/>
                        </a:lnTo>
                        <a:lnTo>
                          <a:pt x="209" y="411"/>
                        </a:lnTo>
                        <a:lnTo>
                          <a:pt x="209" y="413"/>
                        </a:lnTo>
                        <a:lnTo>
                          <a:pt x="207" y="415"/>
                        </a:lnTo>
                        <a:lnTo>
                          <a:pt x="207" y="416"/>
                        </a:lnTo>
                        <a:lnTo>
                          <a:pt x="205" y="416"/>
                        </a:lnTo>
                        <a:lnTo>
                          <a:pt x="205" y="418"/>
                        </a:lnTo>
                        <a:lnTo>
                          <a:pt x="203" y="418"/>
                        </a:lnTo>
                        <a:lnTo>
                          <a:pt x="203" y="420"/>
                        </a:lnTo>
                        <a:lnTo>
                          <a:pt x="203" y="422"/>
                        </a:lnTo>
                        <a:lnTo>
                          <a:pt x="203" y="424"/>
                        </a:lnTo>
                        <a:lnTo>
                          <a:pt x="203" y="426"/>
                        </a:lnTo>
                        <a:lnTo>
                          <a:pt x="203" y="428"/>
                        </a:lnTo>
                        <a:lnTo>
                          <a:pt x="203" y="430"/>
                        </a:lnTo>
                        <a:lnTo>
                          <a:pt x="203" y="432"/>
                        </a:lnTo>
                        <a:lnTo>
                          <a:pt x="201" y="432"/>
                        </a:lnTo>
                        <a:lnTo>
                          <a:pt x="201" y="434"/>
                        </a:lnTo>
                        <a:lnTo>
                          <a:pt x="201" y="436"/>
                        </a:lnTo>
                        <a:lnTo>
                          <a:pt x="199" y="436"/>
                        </a:lnTo>
                        <a:lnTo>
                          <a:pt x="199" y="438"/>
                        </a:lnTo>
                        <a:lnTo>
                          <a:pt x="199" y="439"/>
                        </a:lnTo>
                        <a:lnTo>
                          <a:pt x="198" y="439"/>
                        </a:lnTo>
                        <a:lnTo>
                          <a:pt x="196" y="439"/>
                        </a:lnTo>
                        <a:lnTo>
                          <a:pt x="194" y="439"/>
                        </a:lnTo>
                        <a:lnTo>
                          <a:pt x="194" y="438"/>
                        </a:lnTo>
                        <a:lnTo>
                          <a:pt x="192" y="438"/>
                        </a:lnTo>
                        <a:lnTo>
                          <a:pt x="190" y="438"/>
                        </a:lnTo>
                        <a:lnTo>
                          <a:pt x="188" y="438"/>
                        </a:lnTo>
                        <a:lnTo>
                          <a:pt x="186" y="438"/>
                        </a:lnTo>
                        <a:lnTo>
                          <a:pt x="184" y="438"/>
                        </a:lnTo>
                        <a:lnTo>
                          <a:pt x="184" y="439"/>
                        </a:lnTo>
                        <a:lnTo>
                          <a:pt x="184" y="441"/>
                        </a:lnTo>
                        <a:lnTo>
                          <a:pt x="182" y="441"/>
                        </a:lnTo>
                        <a:lnTo>
                          <a:pt x="182" y="443"/>
                        </a:lnTo>
                        <a:lnTo>
                          <a:pt x="182" y="445"/>
                        </a:lnTo>
                        <a:lnTo>
                          <a:pt x="182" y="447"/>
                        </a:lnTo>
                        <a:lnTo>
                          <a:pt x="180" y="447"/>
                        </a:lnTo>
                        <a:lnTo>
                          <a:pt x="180" y="449"/>
                        </a:lnTo>
                        <a:lnTo>
                          <a:pt x="180" y="451"/>
                        </a:lnTo>
                        <a:lnTo>
                          <a:pt x="178" y="451"/>
                        </a:lnTo>
                        <a:lnTo>
                          <a:pt x="178" y="453"/>
                        </a:lnTo>
                        <a:lnTo>
                          <a:pt x="176" y="453"/>
                        </a:lnTo>
                        <a:lnTo>
                          <a:pt x="176" y="451"/>
                        </a:lnTo>
                        <a:lnTo>
                          <a:pt x="175" y="451"/>
                        </a:lnTo>
                        <a:lnTo>
                          <a:pt x="175" y="453"/>
                        </a:lnTo>
                        <a:lnTo>
                          <a:pt x="173" y="453"/>
                        </a:lnTo>
                        <a:lnTo>
                          <a:pt x="171" y="453"/>
                        </a:lnTo>
                        <a:lnTo>
                          <a:pt x="171" y="455"/>
                        </a:lnTo>
                        <a:lnTo>
                          <a:pt x="171" y="453"/>
                        </a:lnTo>
                        <a:lnTo>
                          <a:pt x="169" y="453"/>
                        </a:lnTo>
                        <a:lnTo>
                          <a:pt x="167" y="453"/>
                        </a:lnTo>
                        <a:lnTo>
                          <a:pt x="167" y="451"/>
                        </a:lnTo>
                        <a:lnTo>
                          <a:pt x="165" y="451"/>
                        </a:lnTo>
                        <a:lnTo>
                          <a:pt x="163" y="451"/>
                        </a:lnTo>
                        <a:lnTo>
                          <a:pt x="161" y="451"/>
                        </a:lnTo>
                        <a:lnTo>
                          <a:pt x="161" y="449"/>
                        </a:lnTo>
                        <a:lnTo>
                          <a:pt x="161" y="447"/>
                        </a:lnTo>
                        <a:lnTo>
                          <a:pt x="161" y="445"/>
                        </a:lnTo>
                        <a:lnTo>
                          <a:pt x="161" y="443"/>
                        </a:lnTo>
                        <a:lnTo>
                          <a:pt x="159" y="443"/>
                        </a:lnTo>
                        <a:lnTo>
                          <a:pt x="159" y="441"/>
                        </a:lnTo>
                        <a:lnTo>
                          <a:pt x="157" y="441"/>
                        </a:lnTo>
                        <a:lnTo>
                          <a:pt x="157" y="439"/>
                        </a:lnTo>
                        <a:lnTo>
                          <a:pt x="155" y="439"/>
                        </a:lnTo>
                        <a:lnTo>
                          <a:pt x="155" y="438"/>
                        </a:lnTo>
                        <a:lnTo>
                          <a:pt x="155" y="436"/>
                        </a:lnTo>
                        <a:lnTo>
                          <a:pt x="153" y="436"/>
                        </a:lnTo>
                        <a:lnTo>
                          <a:pt x="153" y="434"/>
                        </a:lnTo>
                        <a:lnTo>
                          <a:pt x="152" y="434"/>
                        </a:lnTo>
                        <a:lnTo>
                          <a:pt x="152" y="432"/>
                        </a:lnTo>
                        <a:lnTo>
                          <a:pt x="152" y="430"/>
                        </a:lnTo>
                        <a:lnTo>
                          <a:pt x="153" y="430"/>
                        </a:lnTo>
                        <a:lnTo>
                          <a:pt x="152" y="430"/>
                        </a:lnTo>
                        <a:lnTo>
                          <a:pt x="150" y="430"/>
                        </a:lnTo>
                        <a:lnTo>
                          <a:pt x="150" y="428"/>
                        </a:lnTo>
                        <a:lnTo>
                          <a:pt x="148" y="428"/>
                        </a:lnTo>
                        <a:lnTo>
                          <a:pt x="146" y="428"/>
                        </a:lnTo>
                        <a:lnTo>
                          <a:pt x="144" y="428"/>
                        </a:lnTo>
                        <a:lnTo>
                          <a:pt x="144" y="430"/>
                        </a:lnTo>
                        <a:lnTo>
                          <a:pt x="142" y="430"/>
                        </a:lnTo>
                        <a:lnTo>
                          <a:pt x="140" y="430"/>
                        </a:lnTo>
                        <a:lnTo>
                          <a:pt x="138" y="430"/>
                        </a:lnTo>
                        <a:lnTo>
                          <a:pt x="138" y="432"/>
                        </a:lnTo>
                        <a:lnTo>
                          <a:pt x="136" y="432"/>
                        </a:lnTo>
                        <a:lnTo>
                          <a:pt x="136" y="430"/>
                        </a:lnTo>
                        <a:lnTo>
                          <a:pt x="134" y="430"/>
                        </a:lnTo>
                        <a:lnTo>
                          <a:pt x="134" y="428"/>
                        </a:lnTo>
                        <a:lnTo>
                          <a:pt x="132" y="428"/>
                        </a:lnTo>
                        <a:lnTo>
                          <a:pt x="130" y="428"/>
                        </a:lnTo>
                        <a:lnTo>
                          <a:pt x="130" y="426"/>
                        </a:lnTo>
                        <a:lnTo>
                          <a:pt x="130" y="428"/>
                        </a:lnTo>
                        <a:lnTo>
                          <a:pt x="130" y="426"/>
                        </a:lnTo>
                        <a:lnTo>
                          <a:pt x="128" y="426"/>
                        </a:lnTo>
                        <a:lnTo>
                          <a:pt x="128" y="424"/>
                        </a:lnTo>
                        <a:lnTo>
                          <a:pt x="127" y="424"/>
                        </a:lnTo>
                        <a:lnTo>
                          <a:pt x="127" y="422"/>
                        </a:lnTo>
                        <a:lnTo>
                          <a:pt x="127" y="420"/>
                        </a:lnTo>
                        <a:lnTo>
                          <a:pt x="125" y="420"/>
                        </a:lnTo>
                        <a:lnTo>
                          <a:pt x="125" y="418"/>
                        </a:lnTo>
                        <a:lnTo>
                          <a:pt x="123" y="418"/>
                        </a:lnTo>
                        <a:lnTo>
                          <a:pt x="123" y="416"/>
                        </a:lnTo>
                        <a:lnTo>
                          <a:pt x="121" y="416"/>
                        </a:lnTo>
                        <a:lnTo>
                          <a:pt x="119" y="418"/>
                        </a:lnTo>
                        <a:lnTo>
                          <a:pt x="117" y="420"/>
                        </a:lnTo>
                        <a:lnTo>
                          <a:pt x="115" y="422"/>
                        </a:lnTo>
                        <a:lnTo>
                          <a:pt x="113" y="422"/>
                        </a:lnTo>
                        <a:lnTo>
                          <a:pt x="111" y="422"/>
                        </a:lnTo>
                        <a:lnTo>
                          <a:pt x="111" y="420"/>
                        </a:lnTo>
                        <a:lnTo>
                          <a:pt x="109" y="420"/>
                        </a:lnTo>
                        <a:lnTo>
                          <a:pt x="109" y="418"/>
                        </a:lnTo>
                        <a:lnTo>
                          <a:pt x="111" y="418"/>
                        </a:lnTo>
                        <a:lnTo>
                          <a:pt x="109" y="418"/>
                        </a:lnTo>
                        <a:lnTo>
                          <a:pt x="109" y="416"/>
                        </a:lnTo>
                        <a:lnTo>
                          <a:pt x="111" y="416"/>
                        </a:lnTo>
                        <a:lnTo>
                          <a:pt x="111" y="415"/>
                        </a:lnTo>
                        <a:lnTo>
                          <a:pt x="111" y="413"/>
                        </a:lnTo>
                        <a:lnTo>
                          <a:pt x="111" y="411"/>
                        </a:lnTo>
                        <a:lnTo>
                          <a:pt x="111" y="409"/>
                        </a:lnTo>
                        <a:lnTo>
                          <a:pt x="113" y="409"/>
                        </a:lnTo>
                        <a:lnTo>
                          <a:pt x="113" y="407"/>
                        </a:lnTo>
                        <a:lnTo>
                          <a:pt x="113" y="405"/>
                        </a:lnTo>
                        <a:lnTo>
                          <a:pt x="111" y="405"/>
                        </a:lnTo>
                        <a:lnTo>
                          <a:pt x="111" y="403"/>
                        </a:lnTo>
                        <a:lnTo>
                          <a:pt x="109" y="403"/>
                        </a:lnTo>
                        <a:lnTo>
                          <a:pt x="109" y="401"/>
                        </a:lnTo>
                        <a:lnTo>
                          <a:pt x="107" y="401"/>
                        </a:lnTo>
                        <a:lnTo>
                          <a:pt x="105" y="401"/>
                        </a:lnTo>
                        <a:lnTo>
                          <a:pt x="104" y="401"/>
                        </a:lnTo>
                        <a:lnTo>
                          <a:pt x="104" y="399"/>
                        </a:lnTo>
                        <a:lnTo>
                          <a:pt x="102" y="399"/>
                        </a:lnTo>
                        <a:lnTo>
                          <a:pt x="100" y="399"/>
                        </a:lnTo>
                        <a:lnTo>
                          <a:pt x="100" y="397"/>
                        </a:lnTo>
                        <a:lnTo>
                          <a:pt x="98" y="397"/>
                        </a:lnTo>
                        <a:lnTo>
                          <a:pt x="98" y="395"/>
                        </a:lnTo>
                        <a:lnTo>
                          <a:pt x="98" y="393"/>
                        </a:lnTo>
                        <a:lnTo>
                          <a:pt x="96" y="391"/>
                        </a:lnTo>
                        <a:lnTo>
                          <a:pt x="96" y="390"/>
                        </a:lnTo>
                        <a:lnTo>
                          <a:pt x="96" y="388"/>
                        </a:lnTo>
                        <a:lnTo>
                          <a:pt x="96" y="386"/>
                        </a:lnTo>
                        <a:lnTo>
                          <a:pt x="94" y="386"/>
                        </a:lnTo>
                        <a:lnTo>
                          <a:pt x="94" y="384"/>
                        </a:lnTo>
                        <a:lnTo>
                          <a:pt x="94" y="386"/>
                        </a:lnTo>
                        <a:lnTo>
                          <a:pt x="94" y="384"/>
                        </a:lnTo>
                        <a:lnTo>
                          <a:pt x="94" y="382"/>
                        </a:lnTo>
                        <a:lnTo>
                          <a:pt x="96" y="382"/>
                        </a:lnTo>
                        <a:lnTo>
                          <a:pt x="96" y="380"/>
                        </a:lnTo>
                        <a:close/>
                      </a:path>
                    </a:pathLst>
                  </a:custGeom>
                  <a:solidFill>
                    <a:srgbClr val="D4E9ED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67" name="Freeform 4872">
                    <a:extLst>
                      <a:ext uri="{FF2B5EF4-FFF2-40B4-BE49-F238E27FC236}">
                        <a16:creationId xmlns:a16="http://schemas.microsoft.com/office/drawing/2014/main" id="{1F5AA474-D8AB-8085-70F0-1E8EE3C58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8" y="1993"/>
                    <a:ext cx="492" cy="563"/>
                  </a:xfrm>
                  <a:custGeom>
                    <a:avLst/>
                    <a:gdLst>
                      <a:gd name="T0" fmla="*/ 23 w 492"/>
                      <a:gd name="T1" fmla="*/ 344 h 563"/>
                      <a:gd name="T2" fmla="*/ 23 w 492"/>
                      <a:gd name="T3" fmla="*/ 306 h 563"/>
                      <a:gd name="T4" fmla="*/ 37 w 492"/>
                      <a:gd name="T5" fmla="*/ 269 h 563"/>
                      <a:gd name="T6" fmla="*/ 46 w 492"/>
                      <a:gd name="T7" fmla="*/ 231 h 563"/>
                      <a:gd name="T8" fmla="*/ 43 w 492"/>
                      <a:gd name="T9" fmla="*/ 188 h 563"/>
                      <a:gd name="T10" fmla="*/ 44 w 492"/>
                      <a:gd name="T11" fmla="*/ 140 h 563"/>
                      <a:gd name="T12" fmla="*/ 58 w 492"/>
                      <a:gd name="T13" fmla="*/ 106 h 563"/>
                      <a:gd name="T14" fmla="*/ 66 w 492"/>
                      <a:gd name="T15" fmla="*/ 60 h 563"/>
                      <a:gd name="T16" fmla="*/ 71 w 492"/>
                      <a:gd name="T17" fmla="*/ 23 h 563"/>
                      <a:gd name="T18" fmla="*/ 100 w 492"/>
                      <a:gd name="T19" fmla="*/ 14 h 563"/>
                      <a:gd name="T20" fmla="*/ 127 w 492"/>
                      <a:gd name="T21" fmla="*/ 19 h 563"/>
                      <a:gd name="T22" fmla="*/ 154 w 492"/>
                      <a:gd name="T23" fmla="*/ 12 h 563"/>
                      <a:gd name="T24" fmla="*/ 158 w 492"/>
                      <a:gd name="T25" fmla="*/ 33 h 563"/>
                      <a:gd name="T26" fmla="*/ 154 w 492"/>
                      <a:gd name="T27" fmla="*/ 56 h 563"/>
                      <a:gd name="T28" fmla="*/ 169 w 492"/>
                      <a:gd name="T29" fmla="*/ 94 h 563"/>
                      <a:gd name="T30" fmla="*/ 210 w 492"/>
                      <a:gd name="T31" fmla="*/ 104 h 563"/>
                      <a:gd name="T32" fmla="*/ 240 w 492"/>
                      <a:gd name="T33" fmla="*/ 125 h 563"/>
                      <a:gd name="T34" fmla="*/ 267 w 492"/>
                      <a:gd name="T35" fmla="*/ 89 h 563"/>
                      <a:gd name="T36" fmla="*/ 296 w 492"/>
                      <a:gd name="T37" fmla="*/ 89 h 563"/>
                      <a:gd name="T38" fmla="*/ 323 w 492"/>
                      <a:gd name="T39" fmla="*/ 108 h 563"/>
                      <a:gd name="T40" fmla="*/ 346 w 492"/>
                      <a:gd name="T41" fmla="*/ 140 h 563"/>
                      <a:gd name="T42" fmla="*/ 367 w 492"/>
                      <a:gd name="T43" fmla="*/ 173 h 563"/>
                      <a:gd name="T44" fmla="*/ 369 w 492"/>
                      <a:gd name="T45" fmla="*/ 213 h 563"/>
                      <a:gd name="T46" fmla="*/ 365 w 492"/>
                      <a:gd name="T47" fmla="*/ 254 h 563"/>
                      <a:gd name="T48" fmla="*/ 402 w 492"/>
                      <a:gd name="T49" fmla="*/ 263 h 563"/>
                      <a:gd name="T50" fmla="*/ 427 w 492"/>
                      <a:gd name="T51" fmla="*/ 298 h 563"/>
                      <a:gd name="T52" fmla="*/ 459 w 492"/>
                      <a:gd name="T53" fmla="*/ 313 h 563"/>
                      <a:gd name="T54" fmla="*/ 490 w 492"/>
                      <a:gd name="T55" fmla="*/ 294 h 563"/>
                      <a:gd name="T56" fmla="*/ 476 w 492"/>
                      <a:gd name="T57" fmla="*/ 382 h 563"/>
                      <a:gd name="T58" fmla="*/ 463 w 492"/>
                      <a:gd name="T59" fmla="*/ 428 h 563"/>
                      <a:gd name="T60" fmla="*/ 430 w 492"/>
                      <a:gd name="T61" fmla="*/ 409 h 563"/>
                      <a:gd name="T62" fmla="*/ 388 w 492"/>
                      <a:gd name="T63" fmla="*/ 411 h 563"/>
                      <a:gd name="T64" fmla="*/ 355 w 492"/>
                      <a:gd name="T65" fmla="*/ 392 h 563"/>
                      <a:gd name="T66" fmla="*/ 354 w 492"/>
                      <a:gd name="T67" fmla="*/ 355 h 563"/>
                      <a:gd name="T68" fmla="*/ 332 w 492"/>
                      <a:gd name="T69" fmla="*/ 359 h 563"/>
                      <a:gd name="T70" fmla="*/ 296 w 492"/>
                      <a:gd name="T71" fmla="*/ 371 h 563"/>
                      <a:gd name="T72" fmla="*/ 302 w 492"/>
                      <a:gd name="T73" fmla="*/ 419 h 563"/>
                      <a:gd name="T74" fmla="*/ 284 w 492"/>
                      <a:gd name="T75" fmla="*/ 446 h 563"/>
                      <a:gd name="T76" fmla="*/ 246 w 492"/>
                      <a:gd name="T77" fmla="*/ 467 h 563"/>
                      <a:gd name="T78" fmla="*/ 215 w 492"/>
                      <a:gd name="T79" fmla="*/ 480 h 563"/>
                      <a:gd name="T80" fmla="*/ 204 w 492"/>
                      <a:gd name="T81" fmla="*/ 467 h 563"/>
                      <a:gd name="T82" fmla="*/ 202 w 492"/>
                      <a:gd name="T83" fmla="*/ 436 h 563"/>
                      <a:gd name="T84" fmla="*/ 213 w 492"/>
                      <a:gd name="T85" fmla="*/ 390 h 563"/>
                      <a:gd name="T86" fmla="*/ 227 w 492"/>
                      <a:gd name="T87" fmla="*/ 352 h 563"/>
                      <a:gd name="T88" fmla="*/ 235 w 492"/>
                      <a:gd name="T89" fmla="*/ 321 h 563"/>
                      <a:gd name="T90" fmla="*/ 233 w 492"/>
                      <a:gd name="T91" fmla="*/ 286 h 563"/>
                      <a:gd name="T92" fmla="*/ 215 w 492"/>
                      <a:gd name="T93" fmla="*/ 267 h 563"/>
                      <a:gd name="T94" fmla="*/ 206 w 492"/>
                      <a:gd name="T95" fmla="*/ 286 h 563"/>
                      <a:gd name="T96" fmla="*/ 192 w 492"/>
                      <a:gd name="T97" fmla="*/ 311 h 563"/>
                      <a:gd name="T98" fmla="*/ 188 w 492"/>
                      <a:gd name="T99" fmla="*/ 332 h 563"/>
                      <a:gd name="T100" fmla="*/ 187 w 492"/>
                      <a:gd name="T101" fmla="*/ 375 h 563"/>
                      <a:gd name="T102" fmla="*/ 183 w 492"/>
                      <a:gd name="T103" fmla="*/ 421 h 563"/>
                      <a:gd name="T104" fmla="*/ 164 w 492"/>
                      <a:gd name="T105" fmla="*/ 463 h 563"/>
                      <a:gd name="T106" fmla="*/ 140 w 492"/>
                      <a:gd name="T107" fmla="*/ 488 h 563"/>
                      <a:gd name="T108" fmla="*/ 133 w 492"/>
                      <a:gd name="T109" fmla="*/ 532 h 563"/>
                      <a:gd name="T110" fmla="*/ 116 w 492"/>
                      <a:gd name="T111" fmla="*/ 551 h 563"/>
                      <a:gd name="T112" fmla="*/ 96 w 492"/>
                      <a:gd name="T113" fmla="*/ 526 h 563"/>
                      <a:gd name="T114" fmla="*/ 100 w 492"/>
                      <a:gd name="T115" fmla="*/ 476 h 563"/>
                      <a:gd name="T116" fmla="*/ 104 w 492"/>
                      <a:gd name="T117" fmla="*/ 440 h 563"/>
                      <a:gd name="T118" fmla="*/ 71 w 492"/>
                      <a:gd name="T119" fmla="*/ 423 h 563"/>
                      <a:gd name="T120" fmla="*/ 50 w 492"/>
                      <a:gd name="T121" fmla="*/ 430 h 563"/>
                      <a:gd name="T122" fmla="*/ 27 w 492"/>
                      <a:gd name="T123" fmla="*/ 413 h 563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492" h="563">
                        <a:moveTo>
                          <a:pt x="8" y="402"/>
                        </a:moveTo>
                        <a:lnTo>
                          <a:pt x="10" y="402"/>
                        </a:lnTo>
                        <a:lnTo>
                          <a:pt x="10" y="400"/>
                        </a:lnTo>
                        <a:lnTo>
                          <a:pt x="10" y="396"/>
                        </a:lnTo>
                        <a:lnTo>
                          <a:pt x="10" y="394"/>
                        </a:lnTo>
                        <a:lnTo>
                          <a:pt x="10" y="392"/>
                        </a:lnTo>
                        <a:lnTo>
                          <a:pt x="12" y="390"/>
                        </a:lnTo>
                        <a:lnTo>
                          <a:pt x="14" y="390"/>
                        </a:lnTo>
                        <a:lnTo>
                          <a:pt x="14" y="388"/>
                        </a:lnTo>
                        <a:lnTo>
                          <a:pt x="14" y="386"/>
                        </a:lnTo>
                        <a:lnTo>
                          <a:pt x="14" y="384"/>
                        </a:lnTo>
                        <a:lnTo>
                          <a:pt x="16" y="382"/>
                        </a:lnTo>
                        <a:lnTo>
                          <a:pt x="14" y="380"/>
                        </a:lnTo>
                        <a:lnTo>
                          <a:pt x="16" y="380"/>
                        </a:lnTo>
                        <a:lnTo>
                          <a:pt x="16" y="378"/>
                        </a:lnTo>
                        <a:lnTo>
                          <a:pt x="16" y="377"/>
                        </a:lnTo>
                        <a:lnTo>
                          <a:pt x="16" y="375"/>
                        </a:lnTo>
                        <a:lnTo>
                          <a:pt x="16" y="373"/>
                        </a:lnTo>
                        <a:lnTo>
                          <a:pt x="16" y="371"/>
                        </a:lnTo>
                        <a:lnTo>
                          <a:pt x="20" y="373"/>
                        </a:lnTo>
                        <a:lnTo>
                          <a:pt x="21" y="371"/>
                        </a:lnTo>
                        <a:lnTo>
                          <a:pt x="23" y="367"/>
                        </a:lnTo>
                        <a:lnTo>
                          <a:pt x="23" y="363"/>
                        </a:lnTo>
                        <a:lnTo>
                          <a:pt x="23" y="361"/>
                        </a:lnTo>
                        <a:lnTo>
                          <a:pt x="25" y="359"/>
                        </a:lnTo>
                        <a:lnTo>
                          <a:pt x="25" y="357"/>
                        </a:lnTo>
                        <a:lnTo>
                          <a:pt x="27" y="357"/>
                        </a:lnTo>
                        <a:lnTo>
                          <a:pt x="27" y="355"/>
                        </a:lnTo>
                        <a:lnTo>
                          <a:pt x="27" y="354"/>
                        </a:lnTo>
                        <a:lnTo>
                          <a:pt x="25" y="352"/>
                        </a:lnTo>
                        <a:lnTo>
                          <a:pt x="25" y="350"/>
                        </a:lnTo>
                        <a:lnTo>
                          <a:pt x="23" y="350"/>
                        </a:lnTo>
                        <a:lnTo>
                          <a:pt x="23" y="348"/>
                        </a:lnTo>
                        <a:lnTo>
                          <a:pt x="23" y="346"/>
                        </a:lnTo>
                        <a:lnTo>
                          <a:pt x="23" y="344"/>
                        </a:lnTo>
                        <a:lnTo>
                          <a:pt x="21" y="344"/>
                        </a:lnTo>
                        <a:lnTo>
                          <a:pt x="21" y="342"/>
                        </a:lnTo>
                        <a:lnTo>
                          <a:pt x="23" y="340"/>
                        </a:lnTo>
                        <a:lnTo>
                          <a:pt x="23" y="338"/>
                        </a:lnTo>
                        <a:lnTo>
                          <a:pt x="21" y="338"/>
                        </a:lnTo>
                        <a:lnTo>
                          <a:pt x="21" y="336"/>
                        </a:lnTo>
                        <a:lnTo>
                          <a:pt x="20" y="336"/>
                        </a:lnTo>
                        <a:lnTo>
                          <a:pt x="20" y="334"/>
                        </a:lnTo>
                        <a:lnTo>
                          <a:pt x="21" y="334"/>
                        </a:lnTo>
                        <a:lnTo>
                          <a:pt x="23" y="332"/>
                        </a:lnTo>
                        <a:lnTo>
                          <a:pt x="23" y="334"/>
                        </a:lnTo>
                        <a:lnTo>
                          <a:pt x="25" y="334"/>
                        </a:lnTo>
                        <a:lnTo>
                          <a:pt x="25" y="332"/>
                        </a:lnTo>
                        <a:lnTo>
                          <a:pt x="25" y="330"/>
                        </a:lnTo>
                        <a:lnTo>
                          <a:pt x="23" y="330"/>
                        </a:lnTo>
                        <a:lnTo>
                          <a:pt x="21" y="330"/>
                        </a:lnTo>
                        <a:lnTo>
                          <a:pt x="21" y="329"/>
                        </a:lnTo>
                        <a:lnTo>
                          <a:pt x="20" y="329"/>
                        </a:lnTo>
                        <a:lnTo>
                          <a:pt x="20" y="327"/>
                        </a:lnTo>
                        <a:lnTo>
                          <a:pt x="21" y="327"/>
                        </a:lnTo>
                        <a:lnTo>
                          <a:pt x="21" y="325"/>
                        </a:lnTo>
                        <a:lnTo>
                          <a:pt x="23" y="325"/>
                        </a:lnTo>
                        <a:lnTo>
                          <a:pt x="23" y="323"/>
                        </a:lnTo>
                        <a:lnTo>
                          <a:pt x="23" y="321"/>
                        </a:lnTo>
                        <a:lnTo>
                          <a:pt x="25" y="321"/>
                        </a:lnTo>
                        <a:lnTo>
                          <a:pt x="25" y="319"/>
                        </a:lnTo>
                        <a:lnTo>
                          <a:pt x="27" y="319"/>
                        </a:lnTo>
                        <a:lnTo>
                          <a:pt x="27" y="317"/>
                        </a:lnTo>
                        <a:lnTo>
                          <a:pt x="27" y="315"/>
                        </a:lnTo>
                        <a:lnTo>
                          <a:pt x="25" y="313"/>
                        </a:lnTo>
                        <a:lnTo>
                          <a:pt x="23" y="313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23" y="307"/>
                        </a:lnTo>
                        <a:lnTo>
                          <a:pt x="23" y="306"/>
                        </a:lnTo>
                        <a:lnTo>
                          <a:pt x="23" y="304"/>
                        </a:lnTo>
                        <a:lnTo>
                          <a:pt x="21" y="304"/>
                        </a:lnTo>
                        <a:lnTo>
                          <a:pt x="21" y="302"/>
                        </a:lnTo>
                        <a:lnTo>
                          <a:pt x="20" y="302"/>
                        </a:lnTo>
                        <a:lnTo>
                          <a:pt x="20" y="300"/>
                        </a:lnTo>
                        <a:lnTo>
                          <a:pt x="20" y="298"/>
                        </a:lnTo>
                        <a:lnTo>
                          <a:pt x="18" y="298"/>
                        </a:lnTo>
                        <a:lnTo>
                          <a:pt x="20" y="298"/>
                        </a:lnTo>
                        <a:lnTo>
                          <a:pt x="20" y="296"/>
                        </a:lnTo>
                        <a:lnTo>
                          <a:pt x="21" y="296"/>
                        </a:lnTo>
                        <a:lnTo>
                          <a:pt x="21" y="294"/>
                        </a:lnTo>
                        <a:lnTo>
                          <a:pt x="23" y="294"/>
                        </a:lnTo>
                        <a:lnTo>
                          <a:pt x="23" y="292"/>
                        </a:lnTo>
                        <a:lnTo>
                          <a:pt x="25" y="292"/>
                        </a:lnTo>
                        <a:lnTo>
                          <a:pt x="27" y="292"/>
                        </a:lnTo>
                        <a:lnTo>
                          <a:pt x="29" y="292"/>
                        </a:lnTo>
                        <a:lnTo>
                          <a:pt x="31" y="292"/>
                        </a:lnTo>
                        <a:lnTo>
                          <a:pt x="31" y="290"/>
                        </a:lnTo>
                        <a:lnTo>
                          <a:pt x="31" y="288"/>
                        </a:lnTo>
                        <a:lnTo>
                          <a:pt x="29" y="288"/>
                        </a:lnTo>
                        <a:lnTo>
                          <a:pt x="31" y="288"/>
                        </a:lnTo>
                        <a:lnTo>
                          <a:pt x="31" y="286"/>
                        </a:lnTo>
                        <a:lnTo>
                          <a:pt x="31" y="284"/>
                        </a:lnTo>
                        <a:lnTo>
                          <a:pt x="33" y="284"/>
                        </a:lnTo>
                        <a:lnTo>
                          <a:pt x="33" y="282"/>
                        </a:lnTo>
                        <a:lnTo>
                          <a:pt x="35" y="282"/>
                        </a:lnTo>
                        <a:lnTo>
                          <a:pt x="37" y="282"/>
                        </a:lnTo>
                        <a:lnTo>
                          <a:pt x="39" y="281"/>
                        </a:lnTo>
                        <a:lnTo>
                          <a:pt x="39" y="279"/>
                        </a:lnTo>
                        <a:lnTo>
                          <a:pt x="39" y="277"/>
                        </a:lnTo>
                        <a:lnTo>
                          <a:pt x="39" y="275"/>
                        </a:lnTo>
                        <a:lnTo>
                          <a:pt x="39" y="273"/>
                        </a:lnTo>
                        <a:lnTo>
                          <a:pt x="39" y="271"/>
                        </a:lnTo>
                        <a:lnTo>
                          <a:pt x="39" y="269"/>
                        </a:lnTo>
                        <a:lnTo>
                          <a:pt x="37" y="269"/>
                        </a:lnTo>
                        <a:lnTo>
                          <a:pt x="35" y="269"/>
                        </a:lnTo>
                        <a:lnTo>
                          <a:pt x="33" y="267"/>
                        </a:lnTo>
                        <a:lnTo>
                          <a:pt x="33" y="265"/>
                        </a:lnTo>
                        <a:lnTo>
                          <a:pt x="33" y="263"/>
                        </a:lnTo>
                        <a:lnTo>
                          <a:pt x="35" y="263"/>
                        </a:lnTo>
                        <a:lnTo>
                          <a:pt x="37" y="261"/>
                        </a:lnTo>
                        <a:lnTo>
                          <a:pt x="37" y="259"/>
                        </a:lnTo>
                        <a:lnTo>
                          <a:pt x="37" y="257"/>
                        </a:lnTo>
                        <a:lnTo>
                          <a:pt x="35" y="257"/>
                        </a:lnTo>
                        <a:lnTo>
                          <a:pt x="35" y="256"/>
                        </a:lnTo>
                        <a:lnTo>
                          <a:pt x="37" y="256"/>
                        </a:lnTo>
                        <a:lnTo>
                          <a:pt x="37" y="254"/>
                        </a:lnTo>
                        <a:lnTo>
                          <a:pt x="39" y="254"/>
                        </a:lnTo>
                        <a:lnTo>
                          <a:pt x="41" y="256"/>
                        </a:lnTo>
                        <a:lnTo>
                          <a:pt x="41" y="254"/>
                        </a:lnTo>
                        <a:lnTo>
                          <a:pt x="43" y="254"/>
                        </a:lnTo>
                        <a:lnTo>
                          <a:pt x="43" y="252"/>
                        </a:lnTo>
                        <a:lnTo>
                          <a:pt x="43" y="250"/>
                        </a:lnTo>
                        <a:lnTo>
                          <a:pt x="41" y="250"/>
                        </a:lnTo>
                        <a:lnTo>
                          <a:pt x="41" y="248"/>
                        </a:lnTo>
                        <a:lnTo>
                          <a:pt x="41" y="246"/>
                        </a:lnTo>
                        <a:lnTo>
                          <a:pt x="43" y="244"/>
                        </a:lnTo>
                        <a:lnTo>
                          <a:pt x="43" y="242"/>
                        </a:lnTo>
                        <a:lnTo>
                          <a:pt x="43" y="240"/>
                        </a:lnTo>
                        <a:lnTo>
                          <a:pt x="41" y="240"/>
                        </a:lnTo>
                        <a:lnTo>
                          <a:pt x="39" y="238"/>
                        </a:lnTo>
                        <a:lnTo>
                          <a:pt x="39" y="236"/>
                        </a:lnTo>
                        <a:lnTo>
                          <a:pt x="37" y="236"/>
                        </a:lnTo>
                        <a:lnTo>
                          <a:pt x="39" y="234"/>
                        </a:lnTo>
                        <a:lnTo>
                          <a:pt x="39" y="233"/>
                        </a:lnTo>
                        <a:lnTo>
                          <a:pt x="41" y="233"/>
                        </a:lnTo>
                        <a:lnTo>
                          <a:pt x="41" y="231"/>
                        </a:lnTo>
                        <a:lnTo>
                          <a:pt x="43" y="231"/>
                        </a:lnTo>
                        <a:lnTo>
                          <a:pt x="44" y="231"/>
                        </a:lnTo>
                        <a:lnTo>
                          <a:pt x="46" y="231"/>
                        </a:lnTo>
                        <a:lnTo>
                          <a:pt x="48" y="231"/>
                        </a:lnTo>
                        <a:lnTo>
                          <a:pt x="48" y="229"/>
                        </a:lnTo>
                        <a:lnTo>
                          <a:pt x="50" y="229"/>
                        </a:lnTo>
                        <a:lnTo>
                          <a:pt x="48" y="229"/>
                        </a:lnTo>
                        <a:lnTo>
                          <a:pt x="48" y="227"/>
                        </a:lnTo>
                        <a:lnTo>
                          <a:pt x="46" y="227"/>
                        </a:lnTo>
                        <a:lnTo>
                          <a:pt x="44" y="225"/>
                        </a:lnTo>
                        <a:lnTo>
                          <a:pt x="43" y="225"/>
                        </a:lnTo>
                        <a:lnTo>
                          <a:pt x="41" y="225"/>
                        </a:lnTo>
                        <a:lnTo>
                          <a:pt x="41" y="223"/>
                        </a:lnTo>
                        <a:lnTo>
                          <a:pt x="39" y="223"/>
                        </a:lnTo>
                        <a:lnTo>
                          <a:pt x="39" y="221"/>
                        </a:lnTo>
                        <a:lnTo>
                          <a:pt x="41" y="221"/>
                        </a:lnTo>
                        <a:lnTo>
                          <a:pt x="41" y="219"/>
                        </a:lnTo>
                        <a:lnTo>
                          <a:pt x="41" y="217"/>
                        </a:lnTo>
                        <a:lnTo>
                          <a:pt x="41" y="215"/>
                        </a:lnTo>
                        <a:lnTo>
                          <a:pt x="41" y="213"/>
                        </a:lnTo>
                        <a:lnTo>
                          <a:pt x="43" y="211"/>
                        </a:lnTo>
                        <a:lnTo>
                          <a:pt x="43" y="209"/>
                        </a:lnTo>
                        <a:lnTo>
                          <a:pt x="44" y="209"/>
                        </a:lnTo>
                        <a:lnTo>
                          <a:pt x="44" y="208"/>
                        </a:lnTo>
                        <a:lnTo>
                          <a:pt x="43" y="208"/>
                        </a:lnTo>
                        <a:lnTo>
                          <a:pt x="43" y="206"/>
                        </a:lnTo>
                        <a:lnTo>
                          <a:pt x="43" y="204"/>
                        </a:lnTo>
                        <a:lnTo>
                          <a:pt x="44" y="202"/>
                        </a:lnTo>
                        <a:lnTo>
                          <a:pt x="44" y="200"/>
                        </a:lnTo>
                        <a:lnTo>
                          <a:pt x="46" y="200"/>
                        </a:lnTo>
                        <a:lnTo>
                          <a:pt x="46" y="198"/>
                        </a:lnTo>
                        <a:lnTo>
                          <a:pt x="46" y="196"/>
                        </a:lnTo>
                        <a:lnTo>
                          <a:pt x="46" y="194"/>
                        </a:lnTo>
                        <a:lnTo>
                          <a:pt x="46" y="192"/>
                        </a:lnTo>
                        <a:lnTo>
                          <a:pt x="44" y="192"/>
                        </a:lnTo>
                        <a:lnTo>
                          <a:pt x="44" y="190"/>
                        </a:lnTo>
                        <a:lnTo>
                          <a:pt x="44" y="188"/>
                        </a:lnTo>
                        <a:lnTo>
                          <a:pt x="43" y="188"/>
                        </a:lnTo>
                        <a:lnTo>
                          <a:pt x="43" y="186"/>
                        </a:lnTo>
                        <a:lnTo>
                          <a:pt x="43" y="185"/>
                        </a:lnTo>
                        <a:lnTo>
                          <a:pt x="43" y="183"/>
                        </a:lnTo>
                        <a:lnTo>
                          <a:pt x="44" y="183"/>
                        </a:lnTo>
                        <a:lnTo>
                          <a:pt x="44" y="181"/>
                        </a:lnTo>
                        <a:lnTo>
                          <a:pt x="46" y="181"/>
                        </a:lnTo>
                        <a:lnTo>
                          <a:pt x="46" y="179"/>
                        </a:lnTo>
                        <a:lnTo>
                          <a:pt x="46" y="177"/>
                        </a:lnTo>
                        <a:lnTo>
                          <a:pt x="46" y="175"/>
                        </a:lnTo>
                        <a:lnTo>
                          <a:pt x="46" y="173"/>
                        </a:lnTo>
                        <a:lnTo>
                          <a:pt x="46" y="171"/>
                        </a:lnTo>
                        <a:lnTo>
                          <a:pt x="44" y="171"/>
                        </a:lnTo>
                        <a:lnTo>
                          <a:pt x="43" y="171"/>
                        </a:lnTo>
                        <a:lnTo>
                          <a:pt x="43" y="169"/>
                        </a:lnTo>
                        <a:lnTo>
                          <a:pt x="43" y="167"/>
                        </a:lnTo>
                        <a:lnTo>
                          <a:pt x="43" y="165"/>
                        </a:lnTo>
                        <a:lnTo>
                          <a:pt x="43" y="163"/>
                        </a:lnTo>
                        <a:lnTo>
                          <a:pt x="43" y="161"/>
                        </a:lnTo>
                        <a:lnTo>
                          <a:pt x="44" y="161"/>
                        </a:lnTo>
                        <a:lnTo>
                          <a:pt x="44" y="160"/>
                        </a:lnTo>
                        <a:lnTo>
                          <a:pt x="44" y="158"/>
                        </a:lnTo>
                        <a:lnTo>
                          <a:pt x="43" y="156"/>
                        </a:lnTo>
                        <a:lnTo>
                          <a:pt x="43" y="154"/>
                        </a:lnTo>
                        <a:lnTo>
                          <a:pt x="44" y="154"/>
                        </a:lnTo>
                        <a:lnTo>
                          <a:pt x="44" y="152"/>
                        </a:lnTo>
                        <a:lnTo>
                          <a:pt x="43" y="152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1" y="148"/>
                        </a:lnTo>
                        <a:lnTo>
                          <a:pt x="41" y="146"/>
                        </a:lnTo>
                        <a:lnTo>
                          <a:pt x="43" y="146"/>
                        </a:lnTo>
                        <a:lnTo>
                          <a:pt x="43" y="144"/>
                        </a:lnTo>
                        <a:lnTo>
                          <a:pt x="43" y="142"/>
                        </a:lnTo>
                        <a:lnTo>
                          <a:pt x="44" y="142"/>
                        </a:lnTo>
                        <a:lnTo>
                          <a:pt x="44" y="140"/>
                        </a:lnTo>
                        <a:lnTo>
                          <a:pt x="46" y="140"/>
                        </a:lnTo>
                        <a:lnTo>
                          <a:pt x="48" y="140"/>
                        </a:lnTo>
                        <a:lnTo>
                          <a:pt x="48" y="138"/>
                        </a:lnTo>
                        <a:lnTo>
                          <a:pt x="48" y="137"/>
                        </a:lnTo>
                        <a:lnTo>
                          <a:pt x="48" y="135"/>
                        </a:lnTo>
                        <a:lnTo>
                          <a:pt x="48" y="133"/>
                        </a:lnTo>
                        <a:lnTo>
                          <a:pt x="48" y="131"/>
                        </a:lnTo>
                        <a:lnTo>
                          <a:pt x="50" y="131"/>
                        </a:lnTo>
                        <a:lnTo>
                          <a:pt x="50" y="129"/>
                        </a:lnTo>
                        <a:lnTo>
                          <a:pt x="50" y="127"/>
                        </a:lnTo>
                        <a:lnTo>
                          <a:pt x="48" y="127"/>
                        </a:lnTo>
                        <a:lnTo>
                          <a:pt x="48" y="125"/>
                        </a:lnTo>
                        <a:lnTo>
                          <a:pt x="50" y="125"/>
                        </a:lnTo>
                        <a:lnTo>
                          <a:pt x="50" y="127"/>
                        </a:lnTo>
                        <a:lnTo>
                          <a:pt x="52" y="127"/>
                        </a:lnTo>
                        <a:lnTo>
                          <a:pt x="54" y="127"/>
                        </a:lnTo>
                        <a:lnTo>
                          <a:pt x="54" y="125"/>
                        </a:lnTo>
                        <a:lnTo>
                          <a:pt x="56" y="125"/>
                        </a:lnTo>
                        <a:lnTo>
                          <a:pt x="56" y="123"/>
                        </a:lnTo>
                        <a:lnTo>
                          <a:pt x="56" y="121"/>
                        </a:lnTo>
                        <a:lnTo>
                          <a:pt x="56" y="119"/>
                        </a:lnTo>
                        <a:lnTo>
                          <a:pt x="54" y="119"/>
                        </a:lnTo>
                        <a:lnTo>
                          <a:pt x="54" y="117"/>
                        </a:lnTo>
                        <a:lnTo>
                          <a:pt x="56" y="117"/>
                        </a:lnTo>
                        <a:lnTo>
                          <a:pt x="58" y="117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0" y="113"/>
                        </a:lnTo>
                        <a:lnTo>
                          <a:pt x="60" y="112"/>
                        </a:lnTo>
                        <a:lnTo>
                          <a:pt x="58" y="112"/>
                        </a:lnTo>
                        <a:lnTo>
                          <a:pt x="58" y="110"/>
                        </a:lnTo>
                        <a:lnTo>
                          <a:pt x="56" y="110"/>
                        </a:lnTo>
                        <a:lnTo>
                          <a:pt x="56" y="108"/>
                        </a:lnTo>
                        <a:lnTo>
                          <a:pt x="58" y="108"/>
                        </a:lnTo>
                        <a:lnTo>
                          <a:pt x="58" y="106"/>
                        </a:lnTo>
                        <a:lnTo>
                          <a:pt x="60" y="106"/>
                        </a:lnTo>
                        <a:lnTo>
                          <a:pt x="62" y="106"/>
                        </a:lnTo>
                        <a:lnTo>
                          <a:pt x="64" y="106"/>
                        </a:lnTo>
                        <a:lnTo>
                          <a:pt x="62" y="104"/>
                        </a:lnTo>
                        <a:lnTo>
                          <a:pt x="62" y="102"/>
                        </a:lnTo>
                        <a:lnTo>
                          <a:pt x="60" y="102"/>
                        </a:lnTo>
                        <a:lnTo>
                          <a:pt x="60" y="100"/>
                        </a:lnTo>
                        <a:lnTo>
                          <a:pt x="60" y="98"/>
                        </a:lnTo>
                        <a:lnTo>
                          <a:pt x="60" y="96"/>
                        </a:lnTo>
                        <a:lnTo>
                          <a:pt x="60" y="94"/>
                        </a:lnTo>
                        <a:lnTo>
                          <a:pt x="60" y="92"/>
                        </a:lnTo>
                        <a:lnTo>
                          <a:pt x="58" y="90"/>
                        </a:lnTo>
                        <a:lnTo>
                          <a:pt x="58" y="89"/>
                        </a:lnTo>
                        <a:lnTo>
                          <a:pt x="58" y="87"/>
                        </a:lnTo>
                        <a:lnTo>
                          <a:pt x="60" y="87"/>
                        </a:lnTo>
                        <a:lnTo>
                          <a:pt x="60" y="85"/>
                        </a:lnTo>
                        <a:lnTo>
                          <a:pt x="62" y="85"/>
                        </a:lnTo>
                        <a:lnTo>
                          <a:pt x="64" y="85"/>
                        </a:lnTo>
                        <a:lnTo>
                          <a:pt x="64" y="83"/>
                        </a:lnTo>
                        <a:lnTo>
                          <a:pt x="66" y="83"/>
                        </a:lnTo>
                        <a:lnTo>
                          <a:pt x="66" y="81"/>
                        </a:lnTo>
                        <a:lnTo>
                          <a:pt x="68" y="79"/>
                        </a:lnTo>
                        <a:lnTo>
                          <a:pt x="68" y="77"/>
                        </a:lnTo>
                        <a:lnTo>
                          <a:pt x="68" y="75"/>
                        </a:lnTo>
                        <a:lnTo>
                          <a:pt x="68" y="73"/>
                        </a:lnTo>
                        <a:lnTo>
                          <a:pt x="66" y="73"/>
                        </a:lnTo>
                        <a:lnTo>
                          <a:pt x="64" y="73"/>
                        </a:lnTo>
                        <a:lnTo>
                          <a:pt x="64" y="71"/>
                        </a:lnTo>
                        <a:lnTo>
                          <a:pt x="64" y="69"/>
                        </a:lnTo>
                        <a:lnTo>
                          <a:pt x="64" y="67"/>
                        </a:lnTo>
                        <a:lnTo>
                          <a:pt x="66" y="67"/>
                        </a:lnTo>
                        <a:lnTo>
                          <a:pt x="66" y="65"/>
                        </a:lnTo>
                        <a:lnTo>
                          <a:pt x="66" y="64"/>
                        </a:lnTo>
                        <a:lnTo>
                          <a:pt x="66" y="62"/>
                        </a:lnTo>
                        <a:lnTo>
                          <a:pt x="66" y="60"/>
                        </a:lnTo>
                        <a:lnTo>
                          <a:pt x="66" y="58"/>
                        </a:lnTo>
                        <a:lnTo>
                          <a:pt x="68" y="58"/>
                        </a:lnTo>
                        <a:lnTo>
                          <a:pt x="68" y="56"/>
                        </a:lnTo>
                        <a:lnTo>
                          <a:pt x="69" y="54"/>
                        </a:lnTo>
                        <a:lnTo>
                          <a:pt x="69" y="52"/>
                        </a:lnTo>
                        <a:lnTo>
                          <a:pt x="69" y="50"/>
                        </a:lnTo>
                        <a:lnTo>
                          <a:pt x="68" y="50"/>
                        </a:lnTo>
                        <a:lnTo>
                          <a:pt x="68" y="48"/>
                        </a:lnTo>
                        <a:lnTo>
                          <a:pt x="68" y="46"/>
                        </a:lnTo>
                        <a:lnTo>
                          <a:pt x="69" y="44"/>
                        </a:lnTo>
                        <a:lnTo>
                          <a:pt x="69" y="42"/>
                        </a:lnTo>
                        <a:lnTo>
                          <a:pt x="71" y="41"/>
                        </a:lnTo>
                        <a:lnTo>
                          <a:pt x="71" y="39"/>
                        </a:lnTo>
                        <a:lnTo>
                          <a:pt x="69" y="37"/>
                        </a:lnTo>
                        <a:lnTo>
                          <a:pt x="68" y="37"/>
                        </a:lnTo>
                        <a:lnTo>
                          <a:pt x="68" y="35"/>
                        </a:lnTo>
                        <a:lnTo>
                          <a:pt x="66" y="33"/>
                        </a:lnTo>
                        <a:lnTo>
                          <a:pt x="64" y="33"/>
                        </a:lnTo>
                        <a:lnTo>
                          <a:pt x="64" y="31"/>
                        </a:lnTo>
                        <a:lnTo>
                          <a:pt x="62" y="31"/>
                        </a:lnTo>
                        <a:lnTo>
                          <a:pt x="62" y="29"/>
                        </a:lnTo>
                        <a:lnTo>
                          <a:pt x="62" y="27"/>
                        </a:lnTo>
                        <a:lnTo>
                          <a:pt x="62" y="25"/>
                        </a:lnTo>
                        <a:lnTo>
                          <a:pt x="62" y="23"/>
                        </a:lnTo>
                        <a:lnTo>
                          <a:pt x="64" y="23"/>
                        </a:lnTo>
                        <a:lnTo>
                          <a:pt x="64" y="25"/>
                        </a:lnTo>
                        <a:lnTo>
                          <a:pt x="64" y="27"/>
                        </a:lnTo>
                        <a:lnTo>
                          <a:pt x="66" y="27"/>
                        </a:lnTo>
                        <a:lnTo>
                          <a:pt x="68" y="27"/>
                        </a:lnTo>
                        <a:lnTo>
                          <a:pt x="68" y="25"/>
                        </a:lnTo>
                        <a:lnTo>
                          <a:pt x="68" y="23"/>
                        </a:lnTo>
                        <a:lnTo>
                          <a:pt x="68" y="21"/>
                        </a:lnTo>
                        <a:lnTo>
                          <a:pt x="69" y="21"/>
                        </a:lnTo>
                        <a:lnTo>
                          <a:pt x="71" y="21"/>
                        </a:lnTo>
                        <a:lnTo>
                          <a:pt x="71" y="23"/>
                        </a:lnTo>
                        <a:lnTo>
                          <a:pt x="71" y="21"/>
                        </a:lnTo>
                        <a:lnTo>
                          <a:pt x="73" y="21"/>
                        </a:lnTo>
                        <a:lnTo>
                          <a:pt x="73" y="23"/>
                        </a:lnTo>
                        <a:lnTo>
                          <a:pt x="75" y="23"/>
                        </a:lnTo>
                        <a:lnTo>
                          <a:pt x="75" y="25"/>
                        </a:lnTo>
                        <a:lnTo>
                          <a:pt x="77" y="25"/>
                        </a:lnTo>
                        <a:lnTo>
                          <a:pt x="79" y="25"/>
                        </a:lnTo>
                        <a:lnTo>
                          <a:pt x="79" y="23"/>
                        </a:lnTo>
                        <a:lnTo>
                          <a:pt x="79" y="21"/>
                        </a:lnTo>
                        <a:lnTo>
                          <a:pt x="81" y="21"/>
                        </a:lnTo>
                        <a:lnTo>
                          <a:pt x="83" y="23"/>
                        </a:lnTo>
                        <a:lnTo>
                          <a:pt x="83" y="21"/>
                        </a:lnTo>
                        <a:lnTo>
                          <a:pt x="85" y="19"/>
                        </a:lnTo>
                        <a:lnTo>
                          <a:pt x="85" y="21"/>
                        </a:lnTo>
                        <a:lnTo>
                          <a:pt x="87" y="21"/>
                        </a:lnTo>
                        <a:lnTo>
                          <a:pt x="89" y="21"/>
                        </a:lnTo>
                        <a:lnTo>
                          <a:pt x="91" y="19"/>
                        </a:lnTo>
                        <a:lnTo>
                          <a:pt x="91" y="17"/>
                        </a:lnTo>
                        <a:lnTo>
                          <a:pt x="92" y="17"/>
                        </a:lnTo>
                        <a:lnTo>
                          <a:pt x="92" y="16"/>
                        </a:lnTo>
                        <a:lnTo>
                          <a:pt x="92" y="17"/>
                        </a:lnTo>
                        <a:lnTo>
                          <a:pt x="94" y="17"/>
                        </a:lnTo>
                        <a:lnTo>
                          <a:pt x="96" y="17"/>
                        </a:lnTo>
                        <a:lnTo>
                          <a:pt x="94" y="17"/>
                        </a:lnTo>
                        <a:lnTo>
                          <a:pt x="94" y="16"/>
                        </a:lnTo>
                        <a:lnTo>
                          <a:pt x="94" y="14"/>
                        </a:lnTo>
                        <a:lnTo>
                          <a:pt x="96" y="14"/>
                        </a:lnTo>
                        <a:lnTo>
                          <a:pt x="96" y="16"/>
                        </a:lnTo>
                        <a:lnTo>
                          <a:pt x="96" y="17"/>
                        </a:lnTo>
                        <a:lnTo>
                          <a:pt x="98" y="17"/>
                        </a:lnTo>
                        <a:lnTo>
                          <a:pt x="98" y="16"/>
                        </a:lnTo>
                        <a:lnTo>
                          <a:pt x="100" y="16"/>
                        </a:lnTo>
                        <a:lnTo>
                          <a:pt x="100" y="17"/>
                        </a:lnTo>
                        <a:lnTo>
                          <a:pt x="100" y="16"/>
                        </a:lnTo>
                        <a:lnTo>
                          <a:pt x="100" y="14"/>
                        </a:lnTo>
                        <a:lnTo>
                          <a:pt x="102" y="14"/>
                        </a:lnTo>
                        <a:lnTo>
                          <a:pt x="102" y="12"/>
                        </a:lnTo>
                        <a:lnTo>
                          <a:pt x="102" y="14"/>
                        </a:lnTo>
                        <a:lnTo>
                          <a:pt x="104" y="14"/>
                        </a:lnTo>
                        <a:lnTo>
                          <a:pt x="102" y="14"/>
                        </a:lnTo>
                        <a:lnTo>
                          <a:pt x="102" y="16"/>
                        </a:lnTo>
                        <a:lnTo>
                          <a:pt x="104" y="16"/>
                        </a:lnTo>
                        <a:lnTo>
                          <a:pt x="104" y="17"/>
                        </a:lnTo>
                        <a:lnTo>
                          <a:pt x="106" y="17"/>
                        </a:lnTo>
                        <a:lnTo>
                          <a:pt x="106" y="16"/>
                        </a:lnTo>
                        <a:lnTo>
                          <a:pt x="108" y="16"/>
                        </a:lnTo>
                        <a:lnTo>
                          <a:pt x="106" y="16"/>
                        </a:lnTo>
                        <a:lnTo>
                          <a:pt x="106" y="17"/>
                        </a:lnTo>
                        <a:lnTo>
                          <a:pt x="108" y="17"/>
                        </a:lnTo>
                        <a:lnTo>
                          <a:pt x="108" y="19"/>
                        </a:lnTo>
                        <a:lnTo>
                          <a:pt x="108" y="17"/>
                        </a:lnTo>
                        <a:lnTo>
                          <a:pt x="110" y="17"/>
                        </a:lnTo>
                        <a:lnTo>
                          <a:pt x="112" y="17"/>
                        </a:lnTo>
                        <a:lnTo>
                          <a:pt x="114" y="17"/>
                        </a:lnTo>
                        <a:lnTo>
                          <a:pt x="114" y="19"/>
                        </a:lnTo>
                        <a:lnTo>
                          <a:pt x="116" y="19"/>
                        </a:lnTo>
                        <a:lnTo>
                          <a:pt x="117" y="19"/>
                        </a:lnTo>
                        <a:lnTo>
                          <a:pt x="117" y="21"/>
                        </a:lnTo>
                        <a:lnTo>
                          <a:pt x="117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19" y="19"/>
                        </a:lnTo>
                        <a:lnTo>
                          <a:pt x="121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21" y="21"/>
                        </a:lnTo>
                        <a:lnTo>
                          <a:pt x="123" y="21"/>
                        </a:lnTo>
                        <a:lnTo>
                          <a:pt x="123" y="19"/>
                        </a:lnTo>
                        <a:lnTo>
                          <a:pt x="125" y="19"/>
                        </a:lnTo>
                        <a:lnTo>
                          <a:pt x="127" y="19"/>
                        </a:lnTo>
                        <a:lnTo>
                          <a:pt x="127" y="17"/>
                        </a:lnTo>
                        <a:lnTo>
                          <a:pt x="129" y="17"/>
                        </a:lnTo>
                        <a:lnTo>
                          <a:pt x="131" y="16"/>
                        </a:lnTo>
                        <a:lnTo>
                          <a:pt x="133" y="16"/>
                        </a:lnTo>
                        <a:lnTo>
                          <a:pt x="135" y="16"/>
                        </a:lnTo>
                        <a:lnTo>
                          <a:pt x="135" y="14"/>
                        </a:lnTo>
                        <a:lnTo>
                          <a:pt x="137" y="14"/>
                        </a:lnTo>
                        <a:lnTo>
                          <a:pt x="137" y="12"/>
                        </a:lnTo>
                        <a:lnTo>
                          <a:pt x="139" y="12"/>
                        </a:lnTo>
                        <a:lnTo>
                          <a:pt x="139" y="10"/>
                        </a:lnTo>
                        <a:lnTo>
                          <a:pt x="140" y="10"/>
                        </a:lnTo>
                        <a:lnTo>
                          <a:pt x="140" y="8"/>
                        </a:lnTo>
                        <a:lnTo>
                          <a:pt x="142" y="8"/>
                        </a:lnTo>
                        <a:lnTo>
                          <a:pt x="142" y="6"/>
                        </a:lnTo>
                        <a:lnTo>
                          <a:pt x="144" y="6"/>
                        </a:lnTo>
                        <a:lnTo>
                          <a:pt x="144" y="4"/>
                        </a:lnTo>
                        <a:lnTo>
                          <a:pt x="144" y="2"/>
                        </a:lnTo>
                        <a:lnTo>
                          <a:pt x="146" y="2"/>
                        </a:lnTo>
                        <a:lnTo>
                          <a:pt x="148" y="2"/>
                        </a:lnTo>
                        <a:lnTo>
                          <a:pt x="148" y="0"/>
                        </a:lnTo>
                        <a:lnTo>
                          <a:pt x="148" y="2"/>
                        </a:lnTo>
                        <a:lnTo>
                          <a:pt x="148" y="4"/>
                        </a:lnTo>
                        <a:lnTo>
                          <a:pt x="150" y="4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4" y="6"/>
                        </a:lnTo>
                        <a:lnTo>
                          <a:pt x="152" y="6"/>
                        </a:lnTo>
                        <a:lnTo>
                          <a:pt x="152" y="8"/>
                        </a:lnTo>
                        <a:lnTo>
                          <a:pt x="154" y="8"/>
                        </a:lnTo>
                        <a:lnTo>
                          <a:pt x="154" y="10"/>
                        </a:lnTo>
                        <a:lnTo>
                          <a:pt x="152" y="10"/>
                        </a:lnTo>
                        <a:lnTo>
                          <a:pt x="154" y="10"/>
                        </a:lnTo>
                        <a:lnTo>
                          <a:pt x="154" y="12"/>
                        </a:lnTo>
                        <a:lnTo>
                          <a:pt x="152" y="12"/>
                        </a:lnTo>
                        <a:lnTo>
                          <a:pt x="154" y="12"/>
                        </a:lnTo>
                        <a:lnTo>
                          <a:pt x="154" y="10"/>
                        </a:lnTo>
                        <a:lnTo>
                          <a:pt x="154" y="12"/>
                        </a:lnTo>
                        <a:lnTo>
                          <a:pt x="156" y="12"/>
                        </a:lnTo>
                        <a:lnTo>
                          <a:pt x="156" y="10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58" y="14"/>
                        </a:lnTo>
                        <a:lnTo>
                          <a:pt x="156" y="14"/>
                        </a:lnTo>
                        <a:lnTo>
                          <a:pt x="156" y="12"/>
                        </a:lnTo>
                        <a:lnTo>
                          <a:pt x="156" y="14"/>
                        </a:lnTo>
                        <a:lnTo>
                          <a:pt x="154" y="14"/>
                        </a:lnTo>
                        <a:lnTo>
                          <a:pt x="154" y="16"/>
                        </a:lnTo>
                        <a:lnTo>
                          <a:pt x="156" y="16"/>
                        </a:lnTo>
                        <a:lnTo>
                          <a:pt x="156" y="17"/>
                        </a:lnTo>
                        <a:lnTo>
                          <a:pt x="156" y="19"/>
                        </a:lnTo>
                        <a:lnTo>
                          <a:pt x="156" y="17"/>
                        </a:lnTo>
                        <a:lnTo>
                          <a:pt x="156" y="19"/>
                        </a:lnTo>
                        <a:lnTo>
                          <a:pt x="158" y="19"/>
                        </a:lnTo>
                        <a:lnTo>
                          <a:pt x="158" y="21"/>
                        </a:lnTo>
                        <a:lnTo>
                          <a:pt x="160" y="21"/>
                        </a:lnTo>
                        <a:lnTo>
                          <a:pt x="158" y="21"/>
                        </a:lnTo>
                        <a:lnTo>
                          <a:pt x="158" y="23"/>
                        </a:lnTo>
                        <a:lnTo>
                          <a:pt x="160" y="23"/>
                        </a:lnTo>
                        <a:lnTo>
                          <a:pt x="160" y="25"/>
                        </a:lnTo>
                        <a:lnTo>
                          <a:pt x="162" y="25"/>
                        </a:lnTo>
                        <a:lnTo>
                          <a:pt x="160" y="25"/>
                        </a:lnTo>
                        <a:lnTo>
                          <a:pt x="160" y="27"/>
                        </a:lnTo>
                        <a:lnTo>
                          <a:pt x="160" y="29"/>
                        </a:lnTo>
                        <a:lnTo>
                          <a:pt x="158" y="29"/>
                        </a:lnTo>
                        <a:lnTo>
                          <a:pt x="158" y="31"/>
                        </a:lnTo>
                        <a:lnTo>
                          <a:pt x="158" y="33"/>
                        </a:lnTo>
                        <a:lnTo>
                          <a:pt x="156" y="35"/>
                        </a:lnTo>
                        <a:lnTo>
                          <a:pt x="158" y="35"/>
                        </a:lnTo>
                        <a:lnTo>
                          <a:pt x="158" y="37"/>
                        </a:lnTo>
                        <a:lnTo>
                          <a:pt x="158" y="35"/>
                        </a:lnTo>
                        <a:lnTo>
                          <a:pt x="158" y="37"/>
                        </a:lnTo>
                        <a:lnTo>
                          <a:pt x="160" y="37"/>
                        </a:lnTo>
                        <a:lnTo>
                          <a:pt x="158" y="37"/>
                        </a:lnTo>
                        <a:lnTo>
                          <a:pt x="160" y="37"/>
                        </a:lnTo>
                        <a:lnTo>
                          <a:pt x="162" y="37"/>
                        </a:lnTo>
                        <a:lnTo>
                          <a:pt x="162" y="39"/>
                        </a:lnTo>
                        <a:lnTo>
                          <a:pt x="164" y="39"/>
                        </a:lnTo>
                        <a:lnTo>
                          <a:pt x="164" y="41"/>
                        </a:lnTo>
                        <a:lnTo>
                          <a:pt x="162" y="41"/>
                        </a:lnTo>
                        <a:lnTo>
                          <a:pt x="164" y="41"/>
                        </a:lnTo>
                        <a:lnTo>
                          <a:pt x="164" y="42"/>
                        </a:lnTo>
                        <a:lnTo>
                          <a:pt x="162" y="42"/>
                        </a:lnTo>
                        <a:lnTo>
                          <a:pt x="162" y="44"/>
                        </a:lnTo>
                        <a:lnTo>
                          <a:pt x="162" y="46"/>
                        </a:lnTo>
                        <a:lnTo>
                          <a:pt x="162" y="44"/>
                        </a:lnTo>
                        <a:lnTo>
                          <a:pt x="162" y="46"/>
                        </a:lnTo>
                        <a:lnTo>
                          <a:pt x="162" y="48"/>
                        </a:lnTo>
                        <a:lnTo>
                          <a:pt x="160" y="48"/>
                        </a:lnTo>
                        <a:lnTo>
                          <a:pt x="160" y="46"/>
                        </a:lnTo>
                        <a:lnTo>
                          <a:pt x="160" y="48"/>
                        </a:lnTo>
                        <a:lnTo>
                          <a:pt x="160" y="46"/>
                        </a:lnTo>
                        <a:lnTo>
                          <a:pt x="160" y="48"/>
                        </a:lnTo>
                        <a:lnTo>
                          <a:pt x="158" y="48"/>
                        </a:lnTo>
                        <a:lnTo>
                          <a:pt x="158" y="50"/>
                        </a:lnTo>
                        <a:lnTo>
                          <a:pt x="158" y="48"/>
                        </a:lnTo>
                        <a:lnTo>
                          <a:pt x="158" y="50"/>
                        </a:lnTo>
                        <a:lnTo>
                          <a:pt x="156" y="50"/>
                        </a:lnTo>
                        <a:lnTo>
                          <a:pt x="156" y="52"/>
                        </a:lnTo>
                        <a:lnTo>
                          <a:pt x="156" y="54"/>
                        </a:lnTo>
                        <a:lnTo>
                          <a:pt x="156" y="56"/>
                        </a:lnTo>
                        <a:lnTo>
                          <a:pt x="154" y="56"/>
                        </a:lnTo>
                        <a:lnTo>
                          <a:pt x="154" y="58"/>
                        </a:lnTo>
                        <a:lnTo>
                          <a:pt x="154" y="60"/>
                        </a:lnTo>
                        <a:lnTo>
                          <a:pt x="154" y="58"/>
                        </a:lnTo>
                        <a:lnTo>
                          <a:pt x="154" y="60"/>
                        </a:lnTo>
                        <a:lnTo>
                          <a:pt x="156" y="60"/>
                        </a:lnTo>
                        <a:lnTo>
                          <a:pt x="156" y="62"/>
                        </a:lnTo>
                        <a:lnTo>
                          <a:pt x="156" y="64"/>
                        </a:lnTo>
                        <a:lnTo>
                          <a:pt x="156" y="65"/>
                        </a:lnTo>
                        <a:lnTo>
                          <a:pt x="158" y="67"/>
                        </a:lnTo>
                        <a:lnTo>
                          <a:pt x="158" y="69"/>
                        </a:lnTo>
                        <a:lnTo>
                          <a:pt x="158" y="71"/>
                        </a:lnTo>
                        <a:lnTo>
                          <a:pt x="160" y="71"/>
                        </a:lnTo>
                        <a:lnTo>
                          <a:pt x="160" y="73"/>
                        </a:lnTo>
                        <a:lnTo>
                          <a:pt x="162" y="73"/>
                        </a:lnTo>
                        <a:lnTo>
                          <a:pt x="164" y="73"/>
                        </a:lnTo>
                        <a:lnTo>
                          <a:pt x="164" y="75"/>
                        </a:lnTo>
                        <a:lnTo>
                          <a:pt x="165" y="75"/>
                        </a:lnTo>
                        <a:lnTo>
                          <a:pt x="167" y="75"/>
                        </a:lnTo>
                        <a:lnTo>
                          <a:pt x="169" y="75"/>
                        </a:lnTo>
                        <a:lnTo>
                          <a:pt x="169" y="77"/>
                        </a:lnTo>
                        <a:lnTo>
                          <a:pt x="171" y="77"/>
                        </a:lnTo>
                        <a:lnTo>
                          <a:pt x="171" y="79"/>
                        </a:lnTo>
                        <a:lnTo>
                          <a:pt x="173" y="79"/>
                        </a:lnTo>
                        <a:lnTo>
                          <a:pt x="173" y="81"/>
                        </a:lnTo>
                        <a:lnTo>
                          <a:pt x="173" y="83"/>
                        </a:lnTo>
                        <a:lnTo>
                          <a:pt x="171" y="83"/>
                        </a:lnTo>
                        <a:lnTo>
                          <a:pt x="171" y="85"/>
                        </a:lnTo>
                        <a:lnTo>
                          <a:pt x="171" y="87"/>
                        </a:lnTo>
                        <a:lnTo>
                          <a:pt x="171" y="89"/>
                        </a:lnTo>
                        <a:lnTo>
                          <a:pt x="171" y="90"/>
                        </a:lnTo>
                        <a:lnTo>
                          <a:pt x="169" y="90"/>
                        </a:lnTo>
                        <a:lnTo>
                          <a:pt x="169" y="92"/>
                        </a:lnTo>
                        <a:lnTo>
                          <a:pt x="171" y="92"/>
                        </a:lnTo>
                        <a:lnTo>
                          <a:pt x="169" y="92"/>
                        </a:lnTo>
                        <a:lnTo>
                          <a:pt x="169" y="94"/>
                        </a:lnTo>
                        <a:lnTo>
                          <a:pt x="171" y="94"/>
                        </a:lnTo>
                        <a:lnTo>
                          <a:pt x="171" y="96"/>
                        </a:lnTo>
                        <a:lnTo>
                          <a:pt x="173" y="96"/>
                        </a:lnTo>
                        <a:lnTo>
                          <a:pt x="175" y="96"/>
                        </a:lnTo>
                        <a:lnTo>
                          <a:pt x="177" y="94"/>
                        </a:lnTo>
                        <a:lnTo>
                          <a:pt x="179" y="92"/>
                        </a:lnTo>
                        <a:lnTo>
                          <a:pt x="181" y="90"/>
                        </a:lnTo>
                        <a:lnTo>
                          <a:pt x="183" y="90"/>
                        </a:lnTo>
                        <a:lnTo>
                          <a:pt x="183" y="92"/>
                        </a:lnTo>
                        <a:lnTo>
                          <a:pt x="185" y="92"/>
                        </a:lnTo>
                        <a:lnTo>
                          <a:pt x="185" y="94"/>
                        </a:lnTo>
                        <a:lnTo>
                          <a:pt x="187" y="94"/>
                        </a:lnTo>
                        <a:lnTo>
                          <a:pt x="187" y="96"/>
                        </a:lnTo>
                        <a:lnTo>
                          <a:pt x="187" y="98"/>
                        </a:lnTo>
                        <a:lnTo>
                          <a:pt x="188" y="98"/>
                        </a:lnTo>
                        <a:lnTo>
                          <a:pt x="188" y="100"/>
                        </a:lnTo>
                        <a:lnTo>
                          <a:pt x="190" y="100"/>
                        </a:lnTo>
                        <a:lnTo>
                          <a:pt x="190" y="102"/>
                        </a:lnTo>
                        <a:lnTo>
                          <a:pt x="190" y="100"/>
                        </a:lnTo>
                        <a:lnTo>
                          <a:pt x="190" y="102"/>
                        </a:lnTo>
                        <a:lnTo>
                          <a:pt x="192" y="102"/>
                        </a:lnTo>
                        <a:lnTo>
                          <a:pt x="194" y="102"/>
                        </a:lnTo>
                        <a:lnTo>
                          <a:pt x="194" y="104"/>
                        </a:lnTo>
                        <a:lnTo>
                          <a:pt x="196" y="104"/>
                        </a:lnTo>
                        <a:lnTo>
                          <a:pt x="196" y="106"/>
                        </a:lnTo>
                        <a:lnTo>
                          <a:pt x="198" y="106"/>
                        </a:lnTo>
                        <a:lnTo>
                          <a:pt x="198" y="104"/>
                        </a:lnTo>
                        <a:lnTo>
                          <a:pt x="200" y="104"/>
                        </a:lnTo>
                        <a:lnTo>
                          <a:pt x="202" y="104"/>
                        </a:lnTo>
                        <a:lnTo>
                          <a:pt x="204" y="104"/>
                        </a:lnTo>
                        <a:lnTo>
                          <a:pt x="204" y="102"/>
                        </a:lnTo>
                        <a:lnTo>
                          <a:pt x="206" y="102"/>
                        </a:lnTo>
                        <a:lnTo>
                          <a:pt x="208" y="102"/>
                        </a:lnTo>
                        <a:lnTo>
                          <a:pt x="210" y="102"/>
                        </a:lnTo>
                        <a:lnTo>
                          <a:pt x="210" y="104"/>
                        </a:lnTo>
                        <a:lnTo>
                          <a:pt x="212" y="104"/>
                        </a:lnTo>
                        <a:lnTo>
                          <a:pt x="213" y="104"/>
                        </a:lnTo>
                        <a:lnTo>
                          <a:pt x="212" y="104"/>
                        </a:lnTo>
                        <a:lnTo>
                          <a:pt x="212" y="106"/>
                        </a:lnTo>
                        <a:lnTo>
                          <a:pt x="212" y="108"/>
                        </a:lnTo>
                        <a:lnTo>
                          <a:pt x="213" y="108"/>
                        </a:lnTo>
                        <a:lnTo>
                          <a:pt x="213" y="110"/>
                        </a:lnTo>
                        <a:lnTo>
                          <a:pt x="215" y="110"/>
                        </a:lnTo>
                        <a:lnTo>
                          <a:pt x="215" y="112"/>
                        </a:lnTo>
                        <a:lnTo>
                          <a:pt x="215" y="113"/>
                        </a:lnTo>
                        <a:lnTo>
                          <a:pt x="217" y="113"/>
                        </a:lnTo>
                        <a:lnTo>
                          <a:pt x="217" y="115"/>
                        </a:lnTo>
                        <a:lnTo>
                          <a:pt x="219" y="115"/>
                        </a:lnTo>
                        <a:lnTo>
                          <a:pt x="219" y="117"/>
                        </a:lnTo>
                        <a:lnTo>
                          <a:pt x="221" y="117"/>
                        </a:lnTo>
                        <a:lnTo>
                          <a:pt x="221" y="119"/>
                        </a:lnTo>
                        <a:lnTo>
                          <a:pt x="221" y="121"/>
                        </a:lnTo>
                        <a:lnTo>
                          <a:pt x="221" y="123"/>
                        </a:lnTo>
                        <a:lnTo>
                          <a:pt x="221" y="125"/>
                        </a:lnTo>
                        <a:lnTo>
                          <a:pt x="223" y="125"/>
                        </a:lnTo>
                        <a:lnTo>
                          <a:pt x="225" y="125"/>
                        </a:lnTo>
                        <a:lnTo>
                          <a:pt x="227" y="125"/>
                        </a:lnTo>
                        <a:lnTo>
                          <a:pt x="227" y="127"/>
                        </a:lnTo>
                        <a:lnTo>
                          <a:pt x="229" y="127"/>
                        </a:lnTo>
                        <a:lnTo>
                          <a:pt x="231" y="127"/>
                        </a:lnTo>
                        <a:lnTo>
                          <a:pt x="231" y="129"/>
                        </a:lnTo>
                        <a:lnTo>
                          <a:pt x="231" y="127"/>
                        </a:lnTo>
                        <a:lnTo>
                          <a:pt x="233" y="127"/>
                        </a:lnTo>
                        <a:lnTo>
                          <a:pt x="235" y="127"/>
                        </a:lnTo>
                        <a:lnTo>
                          <a:pt x="235" y="125"/>
                        </a:lnTo>
                        <a:lnTo>
                          <a:pt x="236" y="125"/>
                        </a:lnTo>
                        <a:lnTo>
                          <a:pt x="236" y="127"/>
                        </a:lnTo>
                        <a:lnTo>
                          <a:pt x="238" y="127"/>
                        </a:lnTo>
                        <a:lnTo>
                          <a:pt x="238" y="125"/>
                        </a:lnTo>
                        <a:lnTo>
                          <a:pt x="240" y="125"/>
                        </a:lnTo>
                        <a:lnTo>
                          <a:pt x="240" y="123"/>
                        </a:lnTo>
                        <a:lnTo>
                          <a:pt x="240" y="121"/>
                        </a:lnTo>
                        <a:lnTo>
                          <a:pt x="242" y="121"/>
                        </a:lnTo>
                        <a:lnTo>
                          <a:pt x="242" y="119"/>
                        </a:lnTo>
                        <a:lnTo>
                          <a:pt x="242" y="117"/>
                        </a:lnTo>
                        <a:lnTo>
                          <a:pt x="242" y="115"/>
                        </a:lnTo>
                        <a:lnTo>
                          <a:pt x="244" y="115"/>
                        </a:lnTo>
                        <a:lnTo>
                          <a:pt x="244" y="113"/>
                        </a:lnTo>
                        <a:lnTo>
                          <a:pt x="244" y="112"/>
                        </a:lnTo>
                        <a:lnTo>
                          <a:pt x="246" y="112"/>
                        </a:lnTo>
                        <a:lnTo>
                          <a:pt x="248" y="112"/>
                        </a:lnTo>
                        <a:lnTo>
                          <a:pt x="250" y="112"/>
                        </a:lnTo>
                        <a:lnTo>
                          <a:pt x="252" y="112"/>
                        </a:lnTo>
                        <a:lnTo>
                          <a:pt x="254" y="112"/>
                        </a:lnTo>
                        <a:lnTo>
                          <a:pt x="254" y="113"/>
                        </a:lnTo>
                        <a:lnTo>
                          <a:pt x="256" y="113"/>
                        </a:lnTo>
                        <a:lnTo>
                          <a:pt x="258" y="113"/>
                        </a:lnTo>
                        <a:lnTo>
                          <a:pt x="259" y="113"/>
                        </a:lnTo>
                        <a:lnTo>
                          <a:pt x="259" y="112"/>
                        </a:lnTo>
                        <a:lnTo>
                          <a:pt x="259" y="110"/>
                        </a:lnTo>
                        <a:lnTo>
                          <a:pt x="261" y="110"/>
                        </a:lnTo>
                        <a:lnTo>
                          <a:pt x="261" y="108"/>
                        </a:lnTo>
                        <a:lnTo>
                          <a:pt x="261" y="106"/>
                        </a:lnTo>
                        <a:lnTo>
                          <a:pt x="263" y="106"/>
                        </a:lnTo>
                        <a:lnTo>
                          <a:pt x="263" y="104"/>
                        </a:lnTo>
                        <a:lnTo>
                          <a:pt x="263" y="102"/>
                        </a:lnTo>
                        <a:lnTo>
                          <a:pt x="263" y="100"/>
                        </a:lnTo>
                        <a:lnTo>
                          <a:pt x="263" y="98"/>
                        </a:lnTo>
                        <a:lnTo>
                          <a:pt x="263" y="96"/>
                        </a:lnTo>
                        <a:lnTo>
                          <a:pt x="263" y="94"/>
                        </a:lnTo>
                        <a:lnTo>
                          <a:pt x="263" y="92"/>
                        </a:lnTo>
                        <a:lnTo>
                          <a:pt x="265" y="92"/>
                        </a:lnTo>
                        <a:lnTo>
                          <a:pt x="265" y="90"/>
                        </a:lnTo>
                        <a:lnTo>
                          <a:pt x="267" y="90"/>
                        </a:lnTo>
                        <a:lnTo>
                          <a:pt x="267" y="89"/>
                        </a:lnTo>
                        <a:lnTo>
                          <a:pt x="269" y="87"/>
                        </a:lnTo>
                        <a:lnTo>
                          <a:pt x="269" y="85"/>
                        </a:lnTo>
                        <a:lnTo>
                          <a:pt x="271" y="85"/>
                        </a:lnTo>
                        <a:lnTo>
                          <a:pt x="271" y="83"/>
                        </a:lnTo>
                        <a:lnTo>
                          <a:pt x="273" y="83"/>
                        </a:lnTo>
                        <a:lnTo>
                          <a:pt x="273" y="81"/>
                        </a:lnTo>
                        <a:lnTo>
                          <a:pt x="271" y="81"/>
                        </a:lnTo>
                        <a:lnTo>
                          <a:pt x="273" y="81"/>
                        </a:lnTo>
                        <a:lnTo>
                          <a:pt x="273" y="83"/>
                        </a:lnTo>
                        <a:lnTo>
                          <a:pt x="275" y="83"/>
                        </a:lnTo>
                        <a:lnTo>
                          <a:pt x="277" y="83"/>
                        </a:lnTo>
                        <a:lnTo>
                          <a:pt x="277" y="81"/>
                        </a:lnTo>
                        <a:lnTo>
                          <a:pt x="277" y="79"/>
                        </a:lnTo>
                        <a:lnTo>
                          <a:pt x="279" y="79"/>
                        </a:lnTo>
                        <a:lnTo>
                          <a:pt x="281" y="79"/>
                        </a:lnTo>
                        <a:lnTo>
                          <a:pt x="281" y="77"/>
                        </a:lnTo>
                        <a:lnTo>
                          <a:pt x="283" y="77"/>
                        </a:lnTo>
                        <a:lnTo>
                          <a:pt x="284" y="77"/>
                        </a:lnTo>
                        <a:lnTo>
                          <a:pt x="286" y="77"/>
                        </a:lnTo>
                        <a:lnTo>
                          <a:pt x="286" y="75"/>
                        </a:lnTo>
                        <a:lnTo>
                          <a:pt x="288" y="75"/>
                        </a:lnTo>
                        <a:lnTo>
                          <a:pt x="288" y="73"/>
                        </a:lnTo>
                        <a:lnTo>
                          <a:pt x="290" y="73"/>
                        </a:lnTo>
                        <a:lnTo>
                          <a:pt x="290" y="71"/>
                        </a:lnTo>
                        <a:lnTo>
                          <a:pt x="290" y="73"/>
                        </a:lnTo>
                        <a:lnTo>
                          <a:pt x="292" y="73"/>
                        </a:lnTo>
                        <a:lnTo>
                          <a:pt x="292" y="75"/>
                        </a:lnTo>
                        <a:lnTo>
                          <a:pt x="294" y="77"/>
                        </a:lnTo>
                        <a:lnTo>
                          <a:pt x="294" y="79"/>
                        </a:lnTo>
                        <a:lnTo>
                          <a:pt x="294" y="81"/>
                        </a:lnTo>
                        <a:lnTo>
                          <a:pt x="294" y="83"/>
                        </a:lnTo>
                        <a:lnTo>
                          <a:pt x="294" y="85"/>
                        </a:lnTo>
                        <a:lnTo>
                          <a:pt x="294" y="87"/>
                        </a:lnTo>
                        <a:lnTo>
                          <a:pt x="294" y="89"/>
                        </a:lnTo>
                        <a:lnTo>
                          <a:pt x="296" y="89"/>
                        </a:lnTo>
                        <a:lnTo>
                          <a:pt x="296" y="90"/>
                        </a:lnTo>
                        <a:lnTo>
                          <a:pt x="298" y="92"/>
                        </a:lnTo>
                        <a:lnTo>
                          <a:pt x="300" y="94"/>
                        </a:lnTo>
                        <a:lnTo>
                          <a:pt x="302" y="94"/>
                        </a:lnTo>
                        <a:lnTo>
                          <a:pt x="304" y="94"/>
                        </a:lnTo>
                        <a:lnTo>
                          <a:pt x="306" y="94"/>
                        </a:lnTo>
                        <a:lnTo>
                          <a:pt x="306" y="92"/>
                        </a:lnTo>
                        <a:lnTo>
                          <a:pt x="306" y="94"/>
                        </a:lnTo>
                        <a:lnTo>
                          <a:pt x="306" y="96"/>
                        </a:lnTo>
                        <a:lnTo>
                          <a:pt x="306" y="98"/>
                        </a:lnTo>
                        <a:lnTo>
                          <a:pt x="307" y="98"/>
                        </a:lnTo>
                        <a:lnTo>
                          <a:pt x="309" y="98"/>
                        </a:lnTo>
                        <a:lnTo>
                          <a:pt x="309" y="96"/>
                        </a:lnTo>
                        <a:lnTo>
                          <a:pt x="311" y="96"/>
                        </a:lnTo>
                        <a:lnTo>
                          <a:pt x="313" y="96"/>
                        </a:lnTo>
                        <a:lnTo>
                          <a:pt x="313" y="98"/>
                        </a:lnTo>
                        <a:lnTo>
                          <a:pt x="313" y="100"/>
                        </a:lnTo>
                        <a:lnTo>
                          <a:pt x="313" y="102"/>
                        </a:lnTo>
                        <a:lnTo>
                          <a:pt x="315" y="102"/>
                        </a:lnTo>
                        <a:lnTo>
                          <a:pt x="317" y="102"/>
                        </a:lnTo>
                        <a:lnTo>
                          <a:pt x="319" y="104"/>
                        </a:lnTo>
                        <a:lnTo>
                          <a:pt x="319" y="106"/>
                        </a:lnTo>
                        <a:lnTo>
                          <a:pt x="321" y="106"/>
                        </a:lnTo>
                        <a:lnTo>
                          <a:pt x="321" y="104"/>
                        </a:lnTo>
                        <a:lnTo>
                          <a:pt x="323" y="104"/>
                        </a:lnTo>
                        <a:lnTo>
                          <a:pt x="323" y="102"/>
                        </a:lnTo>
                        <a:lnTo>
                          <a:pt x="325" y="102"/>
                        </a:lnTo>
                        <a:lnTo>
                          <a:pt x="323" y="102"/>
                        </a:lnTo>
                        <a:lnTo>
                          <a:pt x="323" y="104"/>
                        </a:lnTo>
                        <a:lnTo>
                          <a:pt x="325" y="104"/>
                        </a:lnTo>
                        <a:lnTo>
                          <a:pt x="325" y="106"/>
                        </a:lnTo>
                        <a:lnTo>
                          <a:pt x="325" y="108"/>
                        </a:lnTo>
                        <a:lnTo>
                          <a:pt x="323" y="108"/>
                        </a:lnTo>
                        <a:lnTo>
                          <a:pt x="325" y="108"/>
                        </a:lnTo>
                        <a:lnTo>
                          <a:pt x="323" y="108"/>
                        </a:lnTo>
                        <a:lnTo>
                          <a:pt x="325" y="108"/>
                        </a:lnTo>
                        <a:lnTo>
                          <a:pt x="327" y="108"/>
                        </a:lnTo>
                        <a:lnTo>
                          <a:pt x="327" y="110"/>
                        </a:lnTo>
                        <a:lnTo>
                          <a:pt x="329" y="110"/>
                        </a:lnTo>
                        <a:lnTo>
                          <a:pt x="331" y="110"/>
                        </a:lnTo>
                        <a:lnTo>
                          <a:pt x="331" y="112"/>
                        </a:lnTo>
                        <a:lnTo>
                          <a:pt x="331" y="113"/>
                        </a:lnTo>
                        <a:lnTo>
                          <a:pt x="332" y="113"/>
                        </a:lnTo>
                        <a:lnTo>
                          <a:pt x="334" y="113"/>
                        </a:lnTo>
                        <a:lnTo>
                          <a:pt x="334" y="112"/>
                        </a:lnTo>
                        <a:lnTo>
                          <a:pt x="334" y="113"/>
                        </a:lnTo>
                        <a:lnTo>
                          <a:pt x="336" y="113"/>
                        </a:lnTo>
                        <a:lnTo>
                          <a:pt x="338" y="113"/>
                        </a:lnTo>
                        <a:lnTo>
                          <a:pt x="338" y="115"/>
                        </a:lnTo>
                        <a:lnTo>
                          <a:pt x="340" y="115"/>
                        </a:lnTo>
                        <a:lnTo>
                          <a:pt x="342" y="115"/>
                        </a:lnTo>
                        <a:lnTo>
                          <a:pt x="344" y="115"/>
                        </a:lnTo>
                        <a:lnTo>
                          <a:pt x="344" y="117"/>
                        </a:lnTo>
                        <a:lnTo>
                          <a:pt x="346" y="117"/>
                        </a:lnTo>
                        <a:lnTo>
                          <a:pt x="346" y="119"/>
                        </a:lnTo>
                        <a:lnTo>
                          <a:pt x="348" y="119"/>
                        </a:lnTo>
                        <a:lnTo>
                          <a:pt x="348" y="121"/>
                        </a:lnTo>
                        <a:lnTo>
                          <a:pt x="346" y="121"/>
                        </a:lnTo>
                        <a:lnTo>
                          <a:pt x="346" y="123"/>
                        </a:lnTo>
                        <a:lnTo>
                          <a:pt x="346" y="125"/>
                        </a:lnTo>
                        <a:lnTo>
                          <a:pt x="344" y="125"/>
                        </a:lnTo>
                        <a:lnTo>
                          <a:pt x="346" y="125"/>
                        </a:lnTo>
                        <a:lnTo>
                          <a:pt x="346" y="127"/>
                        </a:lnTo>
                        <a:lnTo>
                          <a:pt x="346" y="129"/>
                        </a:lnTo>
                        <a:lnTo>
                          <a:pt x="346" y="131"/>
                        </a:lnTo>
                        <a:lnTo>
                          <a:pt x="346" y="133"/>
                        </a:lnTo>
                        <a:lnTo>
                          <a:pt x="346" y="135"/>
                        </a:lnTo>
                        <a:lnTo>
                          <a:pt x="346" y="137"/>
                        </a:lnTo>
                        <a:lnTo>
                          <a:pt x="346" y="138"/>
                        </a:lnTo>
                        <a:lnTo>
                          <a:pt x="346" y="140"/>
                        </a:lnTo>
                        <a:lnTo>
                          <a:pt x="348" y="140"/>
                        </a:lnTo>
                        <a:lnTo>
                          <a:pt x="348" y="142"/>
                        </a:lnTo>
                        <a:lnTo>
                          <a:pt x="350" y="142"/>
                        </a:lnTo>
                        <a:lnTo>
                          <a:pt x="350" y="144"/>
                        </a:lnTo>
                        <a:lnTo>
                          <a:pt x="352" y="144"/>
                        </a:lnTo>
                        <a:lnTo>
                          <a:pt x="352" y="142"/>
                        </a:lnTo>
                        <a:lnTo>
                          <a:pt x="354" y="142"/>
                        </a:lnTo>
                        <a:lnTo>
                          <a:pt x="355" y="142"/>
                        </a:lnTo>
                        <a:lnTo>
                          <a:pt x="355" y="144"/>
                        </a:lnTo>
                        <a:lnTo>
                          <a:pt x="357" y="144"/>
                        </a:lnTo>
                        <a:lnTo>
                          <a:pt x="355" y="144"/>
                        </a:lnTo>
                        <a:lnTo>
                          <a:pt x="357" y="144"/>
                        </a:lnTo>
                        <a:lnTo>
                          <a:pt x="359" y="144"/>
                        </a:lnTo>
                        <a:lnTo>
                          <a:pt x="359" y="146"/>
                        </a:lnTo>
                        <a:lnTo>
                          <a:pt x="361" y="146"/>
                        </a:lnTo>
                        <a:lnTo>
                          <a:pt x="361" y="148"/>
                        </a:lnTo>
                        <a:lnTo>
                          <a:pt x="363" y="148"/>
                        </a:lnTo>
                        <a:lnTo>
                          <a:pt x="363" y="150"/>
                        </a:lnTo>
                        <a:lnTo>
                          <a:pt x="363" y="152"/>
                        </a:lnTo>
                        <a:lnTo>
                          <a:pt x="363" y="154"/>
                        </a:lnTo>
                        <a:lnTo>
                          <a:pt x="365" y="154"/>
                        </a:lnTo>
                        <a:lnTo>
                          <a:pt x="365" y="156"/>
                        </a:lnTo>
                        <a:lnTo>
                          <a:pt x="363" y="156"/>
                        </a:lnTo>
                        <a:lnTo>
                          <a:pt x="363" y="158"/>
                        </a:lnTo>
                        <a:lnTo>
                          <a:pt x="363" y="160"/>
                        </a:lnTo>
                        <a:lnTo>
                          <a:pt x="365" y="160"/>
                        </a:lnTo>
                        <a:lnTo>
                          <a:pt x="365" y="161"/>
                        </a:lnTo>
                        <a:lnTo>
                          <a:pt x="367" y="161"/>
                        </a:lnTo>
                        <a:lnTo>
                          <a:pt x="367" y="163"/>
                        </a:lnTo>
                        <a:lnTo>
                          <a:pt x="365" y="163"/>
                        </a:lnTo>
                        <a:lnTo>
                          <a:pt x="365" y="165"/>
                        </a:lnTo>
                        <a:lnTo>
                          <a:pt x="365" y="167"/>
                        </a:lnTo>
                        <a:lnTo>
                          <a:pt x="365" y="169"/>
                        </a:lnTo>
                        <a:lnTo>
                          <a:pt x="365" y="171"/>
                        </a:lnTo>
                        <a:lnTo>
                          <a:pt x="367" y="173"/>
                        </a:lnTo>
                        <a:lnTo>
                          <a:pt x="369" y="173"/>
                        </a:lnTo>
                        <a:lnTo>
                          <a:pt x="369" y="175"/>
                        </a:lnTo>
                        <a:lnTo>
                          <a:pt x="369" y="177"/>
                        </a:lnTo>
                        <a:lnTo>
                          <a:pt x="369" y="179"/>
                        </a:lnTo>
                        <a:lnTo>
                          <a:pt x="369" y="181"/>
                        </a:lnTo>
                        <a:lnTo>
                          <a:pt x="371" y="181"/>
                        </a:lnTo>
                        <a:lnTo>
                          <a:pt x="373" y="181"/>
                        </a:lnTo>
                        <a:lnTo>
                          <a:pt x="373" y="183"/>
                        </a:lnTo>
                        <a:lnTo>
                          <a:pt x="375" y="183"/>
                        </a:lnTo>
                        <a:lnTo>
                          <a:pt x="377" y="183"/>
                        </a:lnTo>
                        <a:lnTo>
                          <a:pt x="377" y="185"/>
                        </a:lnTo>
                        <a:lnTo>
                          <a:pt x="375" y="186"/>
                        </a:lnTo>
                        <a:lnTo>
                          <a:pt x="375" y="188"/>
                        </a:lnTo>
                        <a:lnTo>
                          <a:pt x="373" y="190"/>
                        </a:lnTo>
                        <a:lnTo>
                          <a:pt x="375" y="190"/>
                        </a:lnTo>
                        <a:lnTo>
                          <a:pt x="375" y="192"/>
                        </a:lnTo>
                        <a:lnTo>
                          <a:pt x="375" y="194"/>
                        </a:lnTo>
                        <a:lnTo>
                          <a:pt x="373" y="194"/>
                        </a:lnTo>
                        <a:lnTo>
                          <a:pt x="373" y="196"/>
                        </a:lnTo>
                        <a:lnTo>
                          <a:pt x="375" y="196"/>
                        </a:lnTo>
                        <a:lnTo>
                          <a:pt x="375" y="198"/>
                        </a:lnTo>
                        <a:lnTo>
                          <a:pt x="375" y="200"/>
                        </a:lnTo>
                        <a:lnTo>
                          <a:pt x="377" y="200"/>
                        </a:lnTo>
                        <a:lnTo>
                          <a:pt x="377" y="202"/>
                        </a:lnTo>
                        <a:lnTo>
                          <a:pt x="377" y="204"/>
                        </a:lnTo>
                        <a:lnTo>
                          <a:pt x="377" y="206"/>
                        </a:lnTo>
                        <a:lnTo>
                          <a:pt x="377" y="208"/>
                        </a:lnTo>
                        <a:lnTo>
                          <a:pt x="375" y="208"/>
                        </a:lnTo>
                        <a:lnTo>
                          <a:pt x="375" y="209"/>
                        </a:lnTo>
                        <a:lnTo>
                          <a:pt x="377" y="209"/>
                        </a:lnTo>
                        <a:lnTo>
                          <a:pt x="375" y="209"/>
                        </a:lnTo>
                        <a:lnTo>
                          <a:pt x="375" y="211"/>
                        </a:lnTo>
                        <a:lnTo>
                          <a:pt x="373" y="211"/>
                        </a:lnTo>
                        <a:lnTo>
                          <a:pt x="371" y="213"/>
                        </a:lnTo>
                        <a:lnTo>
                          <a:pt x="369" y="213"/>
                        </a:lnTo>
                        <a:lnTo>
                          <a:pt x="367" y="213"/>
                        </a:lnTo>
                        <a:lnTo>
                          <a:pt x="367" y="215"/>
                        </a:lnTo>
                        <a:lnTo>
                          <a:pt x="365" y="215"/>
                        </a:lnTo>
                        <a:lnTo>
                          <a:pt x="365" y="217"/>
                        </a:lnTo>
                        <a:lnTo>
                          <a:pt x="365" y="219"/>
                        </a:lnTo>
                        <a:lnTo>
                          <a:pt x="367" y="219"/>
                        </a:lnTo>
                        <a:lnTo>
                          <a:pt x="367" y="221"/>
                        </a:lnTo>
                        <a:lnTo>
                          <a:pt x="367" y="219"/>
                        </a:lnTo>
                        <a:lnTo>
                          <a:pt x="367" y="221"/>
                        </a:lnTo>
                        <a:lnTo>
                          <a:pt x="367" y="223"/>
                        </a:lnTo>
                        <a:lnTo>
                          <a:pt x="369" y="223"/>
                        </a:lnTo>
                        <a:lnTo>
                          <a:pt x="369" y="225"/>
                        </a:lnTo>
                        <a:lnTo>
                          <a:pt x="369" y="227"/>
                        </a:lnTo>
                        <a:lnTo>
                          <a:pt x="367" y="227"/>
                        </a:lnTo>
                        <a:lnTo>
                          <a:pt x="367" y="229"/>
                        </a:lnTo>
                        <a:lnTo>
                          <a:pt x="367" y="231"/>
                        </a:lnTo>
                        <a:lnTo>
                          <a:pt x="365" y="231"/>
                        </a:lnTo>
                        <a:lnTo>
                          <a:pt x="365" y="233"/>
                        </a:lnTo>
                        <a:lnTo>
                          <a:pt x="363" y="233"/>
                        </a:lnTo>
                        <a:lnTo>
                          <a:pt x="363" y="234"/>
                        </a:lnTo>
                        <a:lnTo>
                          <a:pt x="363" y="236"/>
                        </a:lnTo>
                        <a:lnTo>
                          <a:pt x="361" y="236"/>
                        </a:lnTo>
                        <a:lnTo>
                          <a:pt x="361" y="238"/>
                        </a:lnTo>
                        <a:lnTo>
                          <a:pt x="359" y="238"/>
                        </a:lnTo>
                        <a:lnTo>
                          <a:pt x="359" y="240"/>
                        </a:lnTo>
                        <a:lnTo>
                          <a:pt x="359" y="242"/>
                        </a:lnTo>
                        <a:lnTo>
                          <a:pt x="359" y="244"/>
                        </a:lnTo>
                        <a:lnTo>
                          <a:pt x="359" y="246"/>
                        </a:lnTo>
                        <a:lnTo>
                          <a:pt x="361" y="246"/>
                        </a:lnTo>
                        <a:lnTo>
                          <a:pt x="361" y="248"/>
                        </a:lnTo>
                        <a:lnTo>
                          <a:pt x="361" y="250"/>
                        </a:lnTo>
                        <a:lnTo>
                          <a:pt x="361" y="252"/>
                        </a:lnTo>
                        <a:lnTo>
                          <a:pt x="363" y="252"/>
                        </a:lnTo>
                        <a:lnTo>
                          <a:pt x="363" y="254"/>
                        </a:lnTo>
                        <a:lnTo>
                          <a:pt x="365" y="254"/>
                        </a:lnTo>
                        <a:lnTo>
                          <a:pt x="367" y="256"/>
                        </a:lnTo>
                        <a:lnTo>
                          <a:pt x="369" y="256"/>
                        </a:lnTo>
                        <a:lnTo>
                          <a:pt x="371" y="256"/>
                        </a:lnTo>
                        <a:lnTo>
                          <a:pt x="371" y="254"/>
                        </a:lnTo>
                        <a:lnTo>
                          <a:pt x="373" y="254"/>
                        </a:lnTo>
                        <a:lnTo>
                          <a:pt x="373" y="256"/>
                        </a:lnTo>
                        <a:lnTo>
                          <a:pt x="373" y="254"/>
                        </a:lnTo>
                        <a:lnTo>
                          <a:pt x="375" y="254"/>
                        </a:lnTo>
                        <a:lnTo>
                          <a:pt x="375" y="252"/>
                        </a:lnTo>
                        <a:lnTo>
                          <a:pt x="377" y="252"/>
                        </a:lnTo>
                        <a:lnTo>
                          <a:pt x="379" y="254"/>
                        </a:lnTo>
                        <a:lnTo>
                          <a:pt x="379" y="252"/>
                        </a:lnTo>
                        <a:lnTo>
                          <a:pt x="380" y="252"/>
                        </a:lnTo>
                        <a:lnTo>
                          <a:pt x="380" y="254"/>
                        </a:lnTo>
                        <a:lnTo>
                          <a:pt x="382" y="254"/>
                        </a:lnTo>
                        <a:lnTo>
                          <a:pt x="384" y="256"/>
                        </a:lnTo>
                        <a:lnTo>
                          <a:pt x="384" y="254"/>
                        </a:lnTo>
                        <a:lnTo>
                          <a:pt x="386" y="254"/>
                        </a:lnTo>
                        <a:lnTo>
                          <a:pt x="388" y="254"/>
                        </a:lnTo>
                        <a:lnTo>
                          <a:pt x="388" y="256"/>
                        </a:lnTo>
                        <a:lnTo>
                          <a:pt x="390" y="256"/>
                        </a:lnTo>
                        <a:lnTo>
                          <a:pt x="392" y="256"/>
                        </a:lnTo>
                        <a:lnTo>
                          <a:pt x="394" y="256"/>
                        </a:lnTo>
                        <a:lnTo>
                          <a:pt x="396" y="256"/>
                        </a:lnTo>
                        <a:lnTo>
                          <a:pt x="398" y="256"/>
                        </a:lnTo>
                        <a:lnTo>
                          <a:pt x="398" y="257"/>
                        </a:lnTo>
                        <a:lnTo>
                          <a:pt x="400" y="257"/>
                        </a:lnTo>
                        <a:lnTo>
                          <a:pt x="400" y="259"/>
                        </a:lnTo>
                        <a:lnTo>
                          <a:pt x="400" y="261"/>
                        </a:lnTo>
                        <a:lnTo>
                          <a:pt x="400" y="263"/>
                        </a:lnTo>
                        <a:lnTo>
                          <a:pt x="400" y="261"/>
                        </a:lnTo>
                        <a:lnTo>
                          <a:pt x="400" y="263"/>
                        </a:lnTo>
                        <a:lnTo>
                          <a:pt x="402" y="263"/>
                        </a:lnTo>
                        <a:lnTo>
                          <a:pt x="400" y="263"/>
                        </a:lnTo>
                        <a:lnTo>
                          <a:pt x="402" y="263"/>
                        </a:lnTo>
                        <a:lnTo>
                          <a:pt x="403" y="263"/>
                        </a:lnTo>
                        <a:lnTo>
                          <a:pt x="403" y="265"/>
                        </a:lnTo>
                        <a:lnTo>
                          <a:pt x="405" y="265"/>
                        </a:lnTo>
                        <a:lnTo>
                          <a:pt x="405" y="267"/>
                        </a:lnTo>
                        <a:lnTo>
                          <a:pt x="405" y="269"/>
                        </a:lnTo>
                        <a:lnTo>
                          <a:pt x="407" y="269"/>
                        </a:lnTo>
                        <a:lnTo>
                          <a:pt x="407" y="271"/>
                        </a:lnTo>
                        <a:lnTo>
                          <a:pt x="407" y="273"/>
                        </a:lnTo>
                        <a:lnTo>
                          <a:pt x="405" y="273"/>
                        </a:lnTo>
                        <a:lnTo>
                          <a:pt x="405" y="275"/>
                        </a:lnTo>
                        <a:lnTo>
                          <a:pt x="405" y="277"/>
                        </a:lnTo>
                        <a:lnTo>
                          <a:pt x="407" y="277"/>
                        </a:lnTo>
                        <a:lnTo>
                          <a:pt x="407" y="279"/>
                        </a:lnTo>
                        <a:lnTo>
                          <a:pt x="409" y="279"/>
                        </a:lnTo>
                        <a:lnTo>
                          <a:pt x="411" y="279"/>
                        </a:lnTo>
                        <a:lnTo>
                          <a:pt x="413" y="279"/>
                        </a:lnTo>
                        <a:lnTo>
                          <a:pt x="415" y="279"/>
                        </a:lnTo>
                        <a:lnTo>
                          <a:pt x="415" y="281"/>
                        </a:lnTo>
                        <a:lnTo>
                          <a:pt x="417" y="281"/>
                        </a:lnTo>
                        <a:lnTo>
                          <a:pt x="419" y="281"/>
                        </a:lnTo>
                        <a:lnTo>
                          <a:pt x="419" y="282"/>
                        </a:lnTo>
                        <a:lnTo>
                          <a:pt x="419" y="284"/>
                        </a:lnTo>
                        <a:lnTo>
                          <a:pt x="421" y="284"/>
                        </a:lnTo>
                        <a:lnTo>
                          <a:pt x="423" y="284"/>
                        </a:lnTo>
                        <a:lnTo>
                          <a:pt x="423" y="286"/>
                        </a:lnTo>
                        <a:lnTo>
                          <a:pt x="421" y="286"/>
                        </a:lnTo>
                        <a:lnTo>
                          <a:pt x="423" y="286"/>
                        </a:lnTo>
                        <a:lnTo>
                          <a:pt x="423" y="288"/>
                        </a:lnTo>
                        <a:lnTo>
                          <a:pt x="423" y="290"/>
                        </a:lnTo>
                        <a:lnTo>
                          <a:pt x="423" y="292"/>
                        </a:lnTo>
                        <a:lnTo>
                          <a:pt x="423" y="294"/>
                        </a:lnTo>
                        <a:lnTo>
                          <a:pt x="423" y="296"/>
                        </a:lnTo>
                        <a:lnTo>
                          <a:pt x="425" y="296"/>
                        </a:lnTo>
                        <a:lnTo>
                          <a:pt x="427" y="296"/>
                        </a:lnTo>
                        <a:lnTo>
                          <a:pt x="427" y="298"/>
                        </a:lnTo>
                        <a:lnTo>
                          <a:pt x="428" y="298"/>
                        </a:lnTo>
                        <a:lnTo>
                          <a:pt x="430" y="298"/>
                        </a:lnTo>
                        <a:lnTo>
                          <a:pt x="430" y="296"/>
                        </a:lnTo>
                        <a:lnTo>
                          <a:pt x="432" y="294"/>
                        </a:lnTo>
                        <a:lnTo>
                          <a:pt x="434" y="292"/>
                        </a:lnTo>
                        <a:lnTo>
                          <a:pt x="434" y="294"/>
                        </a:lnTo>
                        <a:lnTo>
                          <a:pt x="436" y="294"/>
                        </a:lnTo>
                        <a:lnTo>
                          <a:pt x="438" y="294"/>
                        </a:lnTo>
                        <a:lnTo>
                          <a:pt x="436" y="294"/>
                        </a:lnTo>
                        <a:lnTo>
                          <a:pt x="438" y="294"/>
                        </a:lnTo>
                        <a:lnTo>
                          <a:pt x="440" y="294"/>
                        </a:lnTo>
                        <a:lnTo>
                          <a:pt x="442" y="294"/>
                        </a:lnTo>
                        <a:lnTo>
                          <a:pt x="444" y="294"/>
                        </a:lnTo>
                        <a:lnTo>
                          <a:pt x="446" y="294"/>
                        </a:lnTo>
                        <a:lnTo>
                          <a:pt x="446" y="296"/>
                        </a:lnTo>
                        <a:lnTo>
                          <a:pt x="448" y="296"/>
                        </a:lnTo>
                        <a:lnTo>
                          <a:pt x="446" y="298"/>
                        </a:lnTo>
                        <a:lnTo>
                          <a:pt x="446" y="300"/>
                        </a:lnTo>
                        <a:lnTo>
                          <a:pt x="444" y="300"/>
                        </a:lnTo>
                        <a:lnTo>
                          <a:pt x="444" y="302"/>
                        </a:lnTo>
                        <a:lnTo>
                          <a:pt x="444" y="304"/>
                        </a:lnTo>
                        <a:lnTo>
                          <a:pt x="442" y="304"/>
                        </a:lnTo>
                        <a:lnTo>
                          <a:pt x="442" y="306"/>
                        </a:lnTo>
                        <a:lnTo>
                          <a:pt x="444" y="306"/>
                        </a:lnTo>
                        <a:lnTo>
                          <a:pt x="444" y="307"/>
                        </a:lnTo>
                        <a:lnTo>
                          <a:pt x="446" y="307"/>
                        </a:lnTo>
                        <a:lnTo>
                          <a:pt x="446" y="309"/>
                        </a:lnTo>
                        <a:lnTo>
                          <a:pt x="448" y="309"/>
                        </a:lnTo>
                        <a:lnTo>
                          <a:pt x="450" y="309"/>
                        </a:lnTo>
                        <a:lnTo>
                          <a:pt x="451" y="309"/>
                        </a:lnTo>
                        <a:lnTo>
                          <a:pt x="453" y="311"/>
                        </a:lnTo>
                        <a:lnTo>
                          <a:pt x="455" y="311"/>
                        </a:lnTo>
                        <a:lnTo>
                          <a:pt x="457" y="311"/>
                        </a:lnTo>
                        <a:lnTo>
                          <a:pt x="457" y="313"/>
                        </a:lnTo>
                        <a:lnTo>
                          <a:pt x="459" y="313"/>
                        </a:lnTo>
                        <a:lnTo>
                          <a:pt x="461" y="313"/>
                        </a:lnTo>
                        <a:lnTo>
                          <a:pt x="463" y="313"/>
                        </a:lnTo>
                        <a:lnTo>
                          <a:pt x="463" y="315"/>
                        </a:lnTo>
                        <a:lnTo>
                          <a:pt x="465" y="315"/>
                        </a:lnTo>
                        <a:lnTo>
                          <a:pt x="467" y="315"/>
                        </a:lnTo>
                        <a:lnTo>
                          <a:pt x="469" y="315"/>
                        </a:lnTo>
                        <a:lnTo>
                          <a:pt x="469" y="313"/>
                        </a:lnTo>
                        <a:lnTo>
                          <a:pt x="471" y="313"/>
                        </a:lnTo>
                        <a:lnTo>
                          <a:pt x="473" y="313"/>
                        </a:lnTo>
                        <a:lnTo>
                          <a:pt x="473" y="311"/>
                        </a:lnTo>
                        <a:lnTo>
                          <a:pt x="475" y="311"/>
                        </a:lnTo>
                        <a:lnTo>
                          <a:pt x="475" y="313"/>
                        </a:lnTo>
                        <a:lnTo>
                          <a:pt x="476" y="313"/>
                        </a:lnTo>
                        <a:lnTo>
                          <a:pt x="476" y="315"/>
                        </a:lnTo>
                        <a:lnTo>
                          <a:pt x="478" y="315"/>
                        </a:lnTo>
                        <a:lnTo>
                          <a:pt x="478" y="313"/>
                        </a:lnTo>
                        <a:lnTo>
                          <a:pt x="478" y="311"/>
                        </a:lnTo>
                        <a:lnTo>
                          <a:pt x="480" y="311"/>
                        </a:lnTo>
                        <a:lnTo>
                          <a:pt x="480" y="309"/>
                        </a:lnTo>
                        <a:lnTo>
                          <a:pt x="482" y="309"/>
                        </a:lnTo>
                        <a:lnTo>
                          <a:pt x="482" y="307"/>
                        </a:lnTo>
                        <a:lnTo>
                          <a:pt x="482" y="306"/>
                        </a:lnTo>
                        <a:lnTo>
                          <a:pt x="484" y="304"/>
                        </a:lnTo>
                        <a:lnTo>
                          <a:pt x="484" y="302"/>
                        </a:lnTo>
                        <a:lnTo>
                          <a:pt x="484" y="300"/>
                        </a:lnTo>
                        <a:lnTo>
                          <a:pt x="486" y="300"/>
                        </a:lnTo>
                        <a:lnTo>
                          <a:pt x="486" y="298"/>
                        </a:lnTo>
                        <a:lnTo>
                          <a:pt x="484" y="298"/>
                        </a:lnTo>
                        <a:lnTo>
                          <a:pt x="484" y="296"/>
                        </a:lnTo>
                        <a:lnTo>
                          <a:pt x="486" y="296"/>
                        </a:lnTo>
                        <a:lnTo>
                          <a:pt x="486" y="294"/>
                        </a:lnTo>
                        <a:lnTo>
                          <a:pt x="486" y="292"/>
                        </a:lnTo>
                        <a:lnTo>
                          <a:pt x="488" y="292"/>
                        </a:lnTo>
                        <a:lnTo>
                          <a:pt x="488" y="294"/>
                        </a:lnTo>
                        <a:lnTo>
                          <a:pt x="490" y="294"/>
                        </a:lnTo>
                        <a:lnTo>
                          <a:pt x="492" y="294"/>
                        </a:lnTo>
                        <a:lnTo>
                          <a:pt x="490" y="309"/>
                        </a:lnTo>
                        <a:lnTo>
                          <a:pt x="486" y="330"/>
                        </a:lnTo>
                        <a:lnTo>
                          <a:pt x="486" y="332"/>
                        </a:lnTo>
                        <a:lnTo>
                          <a:pt x="486" y="334"/>
                        </a:lnTo>
                        <a:lnTo>
                          <a:pt x="486" y="336"/>
                        </a:lnTo>
                        <a:lnTo>
                          <a:pt x="484" y="336"/>
                        </a:lnTo>
                        <a:lnTo>
                          <a:pt x="484" y="338"/>
                        </a:lnTo>
                        <a:lnTo>
                          <a:pt x="484" y="340"/>
                        </a:lnTo>
                        <a:lnTo>
                          <a:pt x="484" y="342"/>
                        </a:lnTo>
                        <a:lnTo>
                          <a:pt x="484" y="344"/>
                        </a:lnTo>
                        <a:lnTo>
                          <a:pt x="484" y="346"/>
                        </a:lnTo>
                        <a:lnTo>
                          <a:pt x="484" y="348"/>
                        </a:lnTo>
                        <a:lnTo>
                          <a:pt x="482" y="348"/>
                        </a:lnTo>
                        <a:lnTo>
                          <a:pt x="482" y="350"/>
                        </a:lnTo>
                        <a:lnTo>
                          <a:pt x="482" y="352"/>
                        </a:lnTo>
                        <a:lnTo>
                          <a:pt x="482" y="354"/>
                        </a:lnTo>
                        <a:lnTo>
                          <a:pt x="482" y="355"/>
                        </a:lnTo>
                        <a:lnTo>
                          <a:pt x="482" y="357"/>
                        </a:lnTo>
                        <a:lnTo>
                          <a:pt x="482" y="359"/>
                        </a:lnTo>
                        <a:lnTo>
                          <a:pt x="482" y="361"/>
                        </a:lnTo>
                        <a:lnTo>
                          <a:pt x="482" y="363"/>
                        </a:lnTo>
                        <a:lnTo>
                          <a:pt x="480" y="363"/>
                        </a:lnTo>
                        <a:lnTo>
                          <a:pt x="480" y="365"/>
                        </a:lnTo>
                        <a:lnTo>
                          <a:pt x="480" y="367"/>
                        </a:lnTo>
                        <a:lnTo>
                          <a:pt x="480" y="369"/>
                        </a:lnTo>
                        <a:lnTo>
                          <a:pt x="480" y="371"/>
                        </a:lnTo>
                        <a:lnTo>
                          <a:pt x="478" y="371"/>
                        </a:lnTo>
                        <a:lnTo>
                          <a:pt x="478" y="373"/>
                        </a:lnTo>
                        <a:lnTo>
                          <a:pt x="478" y="375"/>
                        </a:lnTo>
                        <a:lnTo>
                          <a:pt x="478" y="377"/>
                        </a:lnTo>
                        <a:lnTo>
                          <a:pt x="478" y="378"/>
                        </a:lnTo>
                        <a:lnTo>
                          <a:pt x="478" y="380"/>
                        </a:lnTo>
                        <a:lnTo>
                          <a:pt x="476" y="380"/>
                        </a:lnTo>
                        <a:lnTo>
                          <a:pt x="476" y="382"/>
                        </a:lnTo>
                        <a:lnTo>
                          <a:pt x="476" y="384"/>
                        </a:lnTo>
                        <a:lnTo>
                          <a:pt x="476" y="386"/>
                        </a:lnTo>
                        <a:lnTo>
                          <a:pt x="476" y="388"/>
                        </a:lnTo>
                        <a:lnTo>
                          <a:pt x="476" y="390"/>
                        </a:lnTo>
                        <a:lnTo>
                          <a:pt x="476" y="392"/>
                        </a:lnTo>
                        <a:lnTo>
                          <a:pt x="476" y="394"/>
                        </a:lnTo>
                        <a:lnTo>
                          <a:pt x="476" y="396"/>
                        </a:lnTo>
                        <a:lnTo>
                          <a:pt x="476" y="398"/>
                        </a:lnTo>
                        <a:lnTo>
                          <a:pt x="475" y="400"/>
                        </a:lnTo>
                        <a:lnTo>
                          <a:pt x="475" y="402"/>
                        </a:lnTo>
                        <a:lnTo>
                          <a:pt x="475" y="403"/>
                        </a:lnTo>
                        <a:lnTo>
                          <a:pt x="475" y="405"/>
                        </a:lnTo>
                        <a:lnTo>
                          <a:pt x="475" y="407"/>
                        </a:lnTo>
                        <a:lnTo>
                          <a:pt x="475" y="409"/>
                        </a:lnTo>
                        <a:lnTo>
                          <a:pt x="475" y="411"/>
                        </a:lnTo>
                        <a:lnTo>
                          <a:pt x="473" y="411"/>
                        </a:lnTo>
                        <a:lnTo>
                          <a:pt x="473" y="413"/>
                        </a:lnTo>
                        <a:lnTo>
                          <a:pt x="473" y="415"/>
                        </a:lnTo>
                        <a:lnTo>
                          <a:pt x="473" y="417"/>
                        </a:lnTo>
                        <a:lnTo>
                          <a:pt x="473" y="419"/>
                        </a:lnTo>
                        <a:lnTo>
                          <a:pt x="473" y="421"/>
                        </a:lnTo>
                        <a:lnTo>
                          <a:pt x="473" y="423"/>
                        </a:lnTo>
                        <a:lnTo>
                          <a:pt x="471" y="423"/>
                        </a:lnTo>
                        <a:lnTo>
                          <a:pt x="471" y="425"/>
                        </a:lnTo>
                        <a:lnTo>
                          <a:pt x="471" y="426"/>
                        </a:lnTo>
                        <a:lnTo>
                          <a:pt x="471" y="428"/>
                        </a:lnTo>
                        <a:lnTo>
                          <a:pt x="471" y="432"/>
                        </a:lnTo>
                        <a:lnTo>
                          <a:pt x="469" y="432"/>
                        </a:lnTo>
                        <a:lnTo>
                          <a:pt x="469" y="430"/>
                        </a:lnTo>
                        <a:lnTo>
                          <a:pt x="467" y="430"/>
                        </a:lnTo>
                        <a:lnTo>
                          <a:pt x="467" y="428"/>
                        </a:lnTo>
                        <a:lnTo>
                          <a:pt x="465" y="428"/>
                        </a:lnTo>
                        <a:lnTo>
                          <a:pt x="465" y="430"/>
                        </a:lnTo>
                        <a:lnTo>
                          <a:pt x="465" y="428"/>
                        </a:lnTo>
                        <a:lnTo>
                          <a:pt x="463" y="428"/>
                        </a:lnTo>
                        <a:lnTo>
                          <a:pt x="463" y="426"/>
                        </a:lnTo>
                        <a:lnTo>
                          <a:pt x="461" y="426"/>
                        </a:lnTo>
                        <a:lnTo>
                          <a:pt x="459" y="426"/>
                        </a:lnTo>
                        <a:lnTo>
                          <a:pt x="459" y="425"/>
                        </a:lnTo>
                        <a:lnTo>
                          <a:pt x="457" y="425"/>
                        </a:lnTo>
                        <a:lnTo>
                          <a:pt x="455" y="425"/>
                        </a:lnTo>
                        <a:lnTo>
                          <a:pt x="455" y="423"/>
                        </a:lnTo>
                        <a:lnTo>
                          <a:pt x="453" y="423"/>
                        </a:lnTo>
                        <a:lnTo>
                          <a:pt x="451" y="423"/>
                        </a:lnTo>
                        <a:lnTo>
                          <a:pt x="451" y="421"/>
                        </a:lnTo>
                        <a:lnTo>
                          <a:pt x="453" y="421"/>
                        </a:lnTo>
                        <a:lnTo>
                          <a:pt x="451" y="421"/>
                        </a:lnTo>
                        <a:lnTo>
                          <a:pt x="451" y="419"/>
                        </a:lnTo>
                        <a:lnTo>
                          <a:pt x="453" y="419"/>
                        </a:lnTo>
                        <a:lnTo>
                          <a:pt x="451" y="419"/>
                        </a:lnTo>
                        <a:lnTo>
                          <a:pt x="451" y="417"/>
                        </a:lnTo>
                        <a:lnTo>
                          <a:pt x="450" y="417"/>
                        </a:lnTo>
                        <a:lnTo>
                          <a:pt x="450" y="415"/>
                        </a:lnTo>
                        <a:lnTo>
                          <a:pt x="448" y="415"/>
                        </a:lnTo>
                        <a:lnTo>
                          <a:pt x="446" y="415"/>
                        </a:lnTo>
                        <a:lnTo>
                          <a:pt x="444" y="413"/>
                        </a:lnTo>
                        <a:lnTo>
                          <a:pt x="444" y="415"/>
                        </a:lnTo>
                        <a:lnTo>
                          <a:pt x="444" y="413"/>
                        </a:lnTo>
                        <a:lnTo>
                          <a:pt x="444" y="415"/>
                        </a:lnTo>
                        <a:lnTo>
                          <a:pt x="442" y="415"/>
                        </a:lnTo>
                        <a:lnTo>
                          <a:pt x="442" y="413"/>
                        </a:lnTo>
                        <a:lnTo>
                          <a:pt x="440" y="413"/>
                        </a:lnTo>
                        <a:lnTo>
                          <a:pt x="438" y="413"/>
                        </a:lnTo>
                        <a:lnTo>
                          <a:pt x="438" y="411"/>
                        </a:lnTo>
                        <a:lnTo>
                          <a:pt x="436" y="411"/>
                        </a:lnTo>
                        <a:lnTo>
                          <a:pt x="436" y="413"/>
                        </a:lnTo>
                        <a:lnTo>
                          <a:pt x="434" y="413"/>
                        </a:lnTo>
                        <a:lnTo>
                          <a:pt x="432" y="413"/>
                        </a:lnTo>
                        <a:lnTo>
                          <a:pt x="432" y="411"/>
                        </a:lnTo>
                        <a:lnTo>
                          <a:pt x="430" y="409"/>
                        </a:lnTo>
                        <a:lnTo>
                          <a:pt x="430" y="411"/>
                        </a:lnTo>
                        <a:lnTo>
                          <a:pt x="430" y="409"/>
                        </a:lnTo>
                        <a:lnTo>
                          <a:pt x="430" y="411"/>
                        </a:lnTo>
                        <a:lnTo>
                          <a:pt x="430" y="409"/>
                        </a:lnTo>
                        <a:lnTo>
                          <a:pt x="428" y="409"/>
                        </a:lnTo>
                        <a:lnTo>
                          <a:pt x="428" y="411"/>
                        </a:lnTo>
                        <a:lnTo>
                          <a:pt x="428" y="409"/>
                        </a:lnTo>
                        <a:lnTo>
                          <a:pt x="427" y="409"/>
                        </a:lnTo>
                        <a:lnTo>
                          <a:pt x="425" y="409"/>
                        </a:lnTo>
                        <a:lnTo>
                          <a:pt x="423" y="409"/>
                        </a:lnTo>
                        <a:lnTo>
                          <a:pt x="421" y="409"/>
                        </a:lnTo>
                        <a:lnTo>
                          <a:pt x="419" y="409"/>
                        </a:lnTo>
                        <a:lnTo>
                          <a:pt x="419" y="407"/>
                        </a:lnTo>
                        <a:lnTo>
                          <a:pt x="417" y="407"/>
                        </a:lnTo>
                        <a:lnTo>
                          <a:pt x="415" y="407"/>
                        </a:lnTo>
                        <a:lnTo>
                          <a:pt x="415" y="405"/>
                        </a:lnTo>
                        <a:lnTo>
                          <a:pt x="413" y="405"/>
                        </a:lnTo>
                        <a:lnTo>
                          <a:pt x="411" y="405"/>
                        </a:lnTo>
                        <a:lnTo>
                          <a:pt x="409" y="405"/>
                        </a:lnTo>
                        <a:lnTo>
                          <a:pt x="407" y="405"/>
                        </a:lnTo>
                        <a:lnTo>
                          <a:pt x="405" y="405"/>
                        </a:lnTo>
                        <a:lnTo>
                          <a:pt x="403" y="405"/>
                        </a:lnTo>
                        <a:lnTo>
                          <a:pt x="402" y="405"/>
                        </a:lnTo>
                        <a:lnTo>
                          <a:pt x="400" y="405"/>
                        </a:lnTo>
                        <a:lnTo>
                          <a:pt x="400" y="407"/>
                        </a:lnTo>
                        <a:lnTo>
                          <a:pt x="400" y="405"/>
                        </a:lnTo>
                        <a:lnTo>
                          <a:pt x="398" y="405"/>
                        </a:lnTo>
                        <a:lnTo>
                          <a:pt x="398" y="407"/>
                        </a:lnTo>
                        <a:lnTo>
                          <a:pt x="396" y="407"/>
                        </a:lnTo>
                        <a:lnTo>
                          <a:pt x="394" y="407"/>
                        </a:lnTo>
                        <a:lnTo>
                          <a:pt x="394" y="409"/>
                        </a:lnTo>
                        <a:lnTo>
                          <a:pt x="392" y="409"/>
                        </a:lnTo>
                        <a:lnTo>
                          <a:pt x="390" y="409"/>
                        </a:lnTo>
                        <a:lnTo>
                          <a:pt x="390" y="411"/>
                        </a:lnTo>
                        <a:lnTo>
                          <a:pt x="388" y="411"/>
                        </a:lnTo>
                        <a:lnTo>
                          <a:pt x="388" y="413"/>
                        </a:lnTo>
                        <a:lnTo>
                          <a:pt x="386" y="413"/>
                        </a:lnTo>
                        <a:lnTo>
                          <a:pt x="384" y="413"/>
                        </a:lnTo>
                        <a:lnTo>
                          <a:pt x="384" y="415"/>
                        </a:lnTo>
                        <a:lnTo>
                          <a:pt x="382" y="415"/>
                        </a:lnTo>
                        <a:lnTo>
                          <a:pt x="380" y="415"/>
                        </a:lnTo>
                        <a:lnTo>
                          <a:pt x="380" y="417"/>
                        </a:lnTo>
                        <a:lnTo>
                          <a:pt x="379" y="417"/>
                        </a:lnTo>
                        <a:lnTo>
                          <a:pt x="377" y="417"/>
                        </a:lnTo>
                        <a:lnTo>
                          <a:pt x="375" y="417"/>
                        </a:lnTo>
                        <a:lnTo>
                          <a:pt x="375" y="415"/>
                        </a:lnTo>
                        <a:lnTo>
                          <a:pt x="373" y="415"/>
                        </a:lnTo>
                        <a:lnTo>
                          <a:pt x="371" y="415"/>
                        </a:lnTo>
                        <a:lnTo>
                          <a:pt x="371" y="413"/>
                        </a:lnTo>
                        <a:lnTo>
                          <a:pt x="369" y="413"/>
                        </a:lnTo>
                        <a:lnTo>
                          <a:pt x="367" y="413"/>
                        </a:lnTo>
                        <a:lnTo>
                          <a:pt x="365" y="413"/>
                        </a:lnTo>
                        <a:lnTo>
                          <a:pt x="365" y="411"/>
                        </a:lnTo>
                        <a:lnTo>
                          <a:pt x="363" y="411"/>
                        </a:lnTo>
                        <a:lnTo>
                          <a:pt x="361" y="411"/>
                        </a:lnTo>
                        <a:lnTo>
                          <a:pt x="361" y="409"/>
                        </a:lnTo>
                        <a:lnTo>
                          <a:pt x="359" y="409"/>
                        </a:lnTo>
                        <a:lnTo>
                          <a:pt x="359" y="407"/>
                        </a:lnTo>
                        <a:lnTo>
                          <a:pt x="357" y="407"/>
                        </a:lnTo>
                        <a:lnTo>
                          <a:pt x="357" y="405"/>
                        </a:lnTo>
                        <a:lnTo>
                          <a:pt x="357" y="403"/>
                        </a:lnTo>
                        <a:lnTo>
                          <a:pt x="359" y="403"/>
                        </a:lnTo>
                        <a:lnTo>
                          <a:pt x="359" y="402"/>
                        </a:lnTo>
                        <a:lnTo>
                          <a:pt x="357" y="402"/>
                        </a:lnTo>
                        <a:lnTo>
                          <a:pt x="357" y="400"/>
                        </a:lnTo>
                        <a:lnTo>
                          <a:pt x="357" y="398"/>
                        </a:lnTo>
                        <a:lnTo>
                          <a:pt x="357" y="396"/>
                        </a:lnTo>
                        <a:lnTo>
                          <a:pt x="355" y="396"/>
                        </a:lnTo>
                        <a:lnTo>
                          <a:pt x="355" y="394"/>
                        </a:lnTo>
                        <a:lnTo>
                          <a:pt x="355" y="392"/>
                        </a:lnTo>
                        <a:lnTo>
                          <a:pt x="354" y="392"/>
                        </a:lnTo>
                        <a:lnTo>
                          <a:pt x="354" y="390"/>
                        </a:lnTo>
                        <a:lnTo>
                          <a:pt x="352" y="390"/>
                        </a:lnTo>
                        <a:lnTo>
                          <a:pt x="352" y="388"/>
                        </a:lnTo>
                        <a:lnTo>
                          <a:pt x="354" y="388"/>
                        </a:lnTo>
                        <a:lnTo>
                          <a:pt x="352" y="388"/>
                        </a:lnTo>
                        <a:lnTo>
                          <a:pt x="352" y="386"/>
                        </a:lnTo>
                        <a:lnTo>
                          <a:pt x="354" y="386"/>
                        </a:lnTo>
                        <a:lnTo>
                          <a:pt x="352" y="386"/>
                        </a:lnTo>
                        <a:lnTo>
                          <a:pt x="352" y="384"/>
                        </a:lnTo>
                        <a:lnTo>
                          <a:pt x="352" y="382"/>
                        </a:lnTo>
                        <a:lnTo>
                          <a:pt x="352" y="380"/>
                        </a:lnTo>
                        <a:lnTo>
                          <a:pt x="352" y="378"/>
                        </a:lnTo>
                        <a:lnTo>
                          <a:pt x="352" y="377"/>
                        </a:lnTo>
                        <a:lnTo>
                          <a:pt x="350" y="377"/>
                        </a:lnTo>
                        <a:lnTo>
                          <a:pt x="350" y="375"/>
                        </a:lnTo>
                        <a:lnTo>
                          <a:pt x="348" y="375"/>
                        </a:lnTo>
                        <a:lnTo>
                          <a:pt x="348" y="373"/>
                        </a:lnTo>
                        <a:lnTo>
                          <a:pt x="348" y="371"/>
                        </a:lnTo>
                        <a:lnTo>
                          <a:pt x="346" y="371"/>
                        </a:lnTo>
                        <a:lnTo>
                          <a:pt x="346" y="369"/>
                        </a:lnTo>
                        <a:lnTo>
                          <a:pt x="344" y="369"/>
                        </a:lnTo>
                        <a:lnTo>
                          <a:pt x="344" y="367"/>
                        </a:lnTo>
                        <a:lnTo>
                          <a:pt x="346" y="367"/>
                        </a:lnTo>
                        <a:lnTo>
                          <a:pt x="346" y="365"/>
                        </a:lnTo>
                        <a:lnTo>
                          <a:pt x="344" y="365"/>
                        </a:lnTo>
                        <a:lnTo>
                          <a:pt x="346" y="365"/>
                        </a:lnTo>
                        <a:lnTo>
                          <a:pt x="346" y="363"/>
                        </a:lnTo>
                        <a:lnTo>
                          <a:pt x="346" y="361"/>
                        </a:lnTo>
                        <a:lnTo>
                          <a:pt x="346" y="359"/>
                        </a:lnTo>
                        <a:lnTo>
                          <a:pt x="348" y="359"/>
                        </a:lnTo>
                        <a:lnTo>
                          <a:pt x="350" y="357"/>
                        </a:lnTo>
                        <a:lnTo>
                          <a:pt x="352" y="357"/>
                        </a:lnTo>
                        <a:lnTo>
                          <a:pt x="354" y="357"/>
                        </a:lnTo>
                        <a:lnTo>
                          <a:pt x="354" y="355"/>
                        </a:lnTo>
                        <a:lnTo>
                          <a:pt x="354" y="354"/>
                        </a:lnTo>
                        <a:lnTo>
                          <a:pt x="354" y="352"/>
                        </a:lnTo>
                        <a:lnTo>
                          <a:pt x="354" y="350"/>
                        </a:lnTo>
                        <a:lnTo>
                          <a:pt x="352" y="348"/>
                        </a:lnTo>
                        <a:lnTo>
                          <a:pt x="352" y="346"/>
                        </a:lnTo>
                        <a:lnTo>
                          <a:pt x="352" y="344"/>
                        </a:lnTo>
                        <a:lnTo>
                          <a:pt x="350" y="344"/>
                        </a:lnTo>
                        <a:lnTo>
                          <a:pt x="348" y="346"/>
                        </a:lnTo>
                        <a:lnTo>
                          <a:pt x="346" y="346"/>
                        </a:lnTo>
                        <a:lnTo>
                          <a:pt x="346" y="344"/>
                        </a:lnTo>
                        <a:lnTo>
                          <a:pt x="344" y="344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40" y="340"/>
                        </a:lnTo>
                        <a:lnTo>
                          <a:pt x="338" y="340"/>
                        </a:lnTo>
                        <a:lnTo>
                          <a:pt x="338" y="342"/>
                        </a:lnTo>
                        <a:lnTo>
                          <a:pt x="336" y="342"/>
                        </a:lnTo>
                        <a:lnTo>
                          <a:pt x="334" y="344"/>
                        </a:lnTo>
                        <a:lnTo>
                          <a:pt x="332" y="344"/>
                        </a:lnTo>
                        <a:lnTo>
                          <a:pt x="334" y="344"/>
                        </a:lnTo>
                        <a:lnTo>
                          <a:pt x="334" y="346"/>
                        </a:lnTo>
                        <a:lnTo>
                          <a:pt x="336" y="346"/>
                        </a:lnTo>
                        <a:lnTo>
                          <a:pt x="336" y="348"/>
                        </a:lnTo>
                        <a:lnTo>
                          <a:pt x="334" y="348"/>
                        </a:lnTo>
                        <a:lnTo>
                          <a:pt x="334" y="350"/>
                        </a:lnTo>
                        <a:lnTo>
                          <a:pt x="334" y="352"/>
                        </a:lnTo>
                        <a:lnTo>
                          <a:pt x="332" y="352"/>
                        </a:lnTo>
                        <a:lnTo>
                          <a:pt x="332" y="354"/>
                        </a:lnTo>
                        <a:lnTo>
                          <a:pt x="334" y="354"/>
                        </a:lnTo>
                        <a:lnTo>
                          <a:pt x="334" y="355"/>
                        </a:lnTo>
                        <a:lnTo>
                          <a:pt x="332" y="355"/>
                        </a:lnTo>
                        <a:lnTo>
                          <a:pt x="334" y="355"/>
                        </a:lnTo>
                        <a:lnTo>
                          <a:pt x="334" y="357"/>
                        </a:lnTo>
                        <a:lnTo>
                          <a:pt x="332" y="357"/>
                        </a:lnTo>
                        <a:lnTo>
                          <a:pt x="332" y="359"/>
                        </a:lnTo>
                        <a:lnTo>
                          <a:pt x="332" y="361"/>
                        </a:lnTo>
                        <a:lnTo>
                          <a:pt x="331" y="361"/>
                        </a:lnTo>
                        <a:lnTo>
                          <a:pt x="329" y="361"/>
                        </a:lnTo>
                        <a:lnTo>
                          <a:pt x="329" y="359"/>
                        </a:lnTo>
                        <a:lnTo>
                          <a:pt x="329" y="357"/>
                        </a:lnTo>
                        <a:lnTo>
                          <a:pt x="329" y="355"/>
                        </a:lnTo>
                        <a:lnTo>
                          <a:pt x="327" y="355"/>
                        </a:lnTo>
                        <a:lnTo>
                          <a:pt x="327" y="354"/>
                        </a:lnTo>
                        <a:lnTo>
                          <a:pt x="325" y="354"/>
                        </a:lnTo>
                        <a:lnTo>
                          <a:pt x="323" y="354"/>
                        </a:lnTo>
                        <a:lnTo>
                          <a:pt x="323" y="352"/>
                        </a:lnTo>
                        <a:lnTo>
                          <a:pt x="321" y="352"/>
                        </a:lnTo>
                        <a:lnTo>
                          <a:pt x="319" y="354"/>
                        </a:lnTo>
                        <a:lnTo>
                          <a:pt x="317" y="354"/>
                        </a:lnTo>
                        <a:lnTo>
                          <a:pt x="315" y="354"/>
                        </a:lnTo>
                        <a:lnTo>
                          <a:pt x="313" y="354"/>
                        </a:lnTo>
                        <a:lnTo>
                          <a:pt x="313" y="355"/>
                        </a:lnTo>
                        <a:lnTo>
                          <a:pt x="311" y="355"/>
                        </a:lnTo>
                        <a:lnTo>
                          <a:pt x="311" y="357"/>
                        </a:lnTo>
                        <a:lnTo>
                          <a:pt x="309" y="359"/>
                        </a:lnTo>
                        <a:lnTo>
                          <a:pt x="309" y="361"/>
                        </a:lnTo>
                        <a:lnTo>
                          <a:pt x="307" y="361"/>
                        </a:lnTo>
                        <a:lnTo>
                          <a:pt x="309" y="361"/>
                        </a:lnTo>
                        <a:lnTo>
                          <a:pt x="309" y="363"/>
                        </a:lnTo>
                        <a:lnTo>
                          <a:pt x="309" y="365"/>
                        </a:lnTo>
                        <a:lnTo>
                          <a:pt x="309" y="367"/>
                        </a:lnTo>
                        <a:lnTo>
                          <a:pt x="307" y="367"/>
                        </a:lnTo>
                        <a:lnTo>
                          <a:pt x="307" y="369"/>
                        </a:lnTo>
                        <a:lnTo>
                          <a:pt x="306" y="369"/>
                        </a:lnTo>
                        <a:lnTo>
                          <a:pt x="304" y="369"/>
                        </a:lnTo>
                        <a:lnTo>
                          <a:pt x="302" y="369"/>
                        </a:lnTo>
                        <a:lnTo>
                          <a:pt x="302" y="371"/>
                        </a:lnTo>
                        <a:lnTo>
                          <a:pt x="300" y="371"/>
                        </a:lnTo>
                        <a:lnTo>
                          <a:pt x="298" y="371"/>
                        </a:lnTo>
                        <a:lnTo>
                          <a:pt x="296" y="371"/>
                        </a:lnTo>
                        <a:lnTo>
                          <a:pt x="296" y="373"/>
                        </a:lnTo>
                        <a:lnTo>
                          <a:pt x="294" y="373"/>
                        </a:lnTo>
                        <a:lnTo>
                          <a:pt x="294" y="375"/>
                        </a:lnTo>
                        <a:lnTo>
                          <a:pt x="292" y="375"/>
                        </a:lnTo>
                        <a:lnTo>
                          <a:pt x="292" y="377"/>
                        </a:lnTo>
                        <a:lnTo>
                          <a:pt x="290" y="377"/>
                        </a:lnTo>
                        <a:lnTo>
                          <a:pt x="290" y="378"/>
                        </a:lnTo>
                        <a:lnTo>
                          <a:pt x="288" y="380"/>
                        </a:lnTo>
                        <a:lnTo>
                          <a:pt x="288" y="382"/>
                        </a:lnTo>
                        <a:lnTo>
                          <a:pt x="288" y="384"/>
                        </a:lnTo>
                        <a:lnTo>
                          <a:pt x="290" y="384"/>
                        </a:lnTo>
                        <a:lnTo>
                          <a:pt x="290" y="386"/>
                        </a:lnTo>
                        <a:lnTo>
                          <a:pt x="290" y="388"/>
                        </a:lnTo>
                        <a:lnTo>
                          <a:pt x="292" y="388"/>
                        </a:lnTo>
                        <a:lnTo>
                          <a:pt x="294" y="388"/>
                        </a:lnTo>
                        <a:lnTo>
                          <a:pt x="294" y="390"/>
                        </a:lnTo>
                        <a:lnTo>
                          <a:pt x="292" y="392"/>
                        </a:lnTo>
                        <a:lnTo>
                          <a:pt x="292" y="394"/>
                        </a:lnTo>
                        <a:lnTo>
                          <a:pt x="292" y="396"/>
                        </a:lnTo>
                        <a:lnTo>
                          <a:pt x="294" y="396"/>
                        </a:lnTo>
                        <a:lnTo>
                          <a:pt x="294" y="398"/>
                        </a:lnTo>
                        <a:lnTo>
                          <a:pt x="294" y="400"/>
                        </a:lnTo>
                        <a:lnTo>
                          <a:pt x="296" y="400"/>
                        </a:lnTo>
                        <a:lnTo>
                          <a:pt x="296" y="402"/>
                        </a:lnTo>
                        <a:lnTo>
                          <a:pt x="296" y="403"/>
                        </a:lnTo>
                        <a:lnTo>
                          <a:pt x="296" y="405"/>
                        </a:lnTo>
                        <a:lnTo>
                          <a:pt x="296" y="407"/>
                        </a:lnTo>
                        <a:lnTo>
                          <a:pt x="296" y="409"/>
                        </a:lnTo>
                        <a:lnTo>
                          <a:pt x="296" y="411"/>
                        </a:lnTo>
                        <a:lnTo>
                          <a:pt x="296" y="413"/>
                        </a:lnTo>
                        <a:lnTo>
                          <a:pt x="296" y="415"/>
                        </a:lnTo>
                        <a:lnTo>
                          <a:pt x="298" y="415"/>
                        </a:lnTo>
                        <a:lnTo>
                          <a:pt x="300" y="417"/>
                        </a:lnTo>
                        <a:lnTo>
                          <a:pt x="302" y="417"/>
                        </a:lnTo>
                        <a:lnTo>
                          <a:pt x="302" y="419"/>
                        </a:lnTo>
                        <a:lnTo>
                          <a:pt x="304" y="419"/>
                        </a:lnTo>
                        <a:lnTo>
                          <a:pt x="304" y="421"/>
                        </a:lnTo>
                        <a:lnTo>
                          <a:pt x="304" y="423"/>
                        </a:lnTo>
                        <a:lnTo>
                          <a:pt x="304" y="425"/>
                        </a:lnTo>
                        <a:lnTo>
                          <a:pt x="304" y="426"/>
                        </a:lnTo>
                        <a:lnTo>
                          <a:pt x="302" y="426"/>
                        </a:lnTo>
                        <a:lnTo>
                          <a:pt x="302" y="428"/>
                        </a:lnTo>
                        <a:lnTo>
                          <a:pt x="304" y="428"/>
                        </a:lnTo>
                        <a:lnTo>
                          <a:pt x="304" y="430"/>
                        </a:lnTo>
                        <a:lnTo>
                          <a:pt x="304" y="432"/>
                        </a:lnTo>
                        <a:lnTo>
                          <a:pt x="304" y="434"/>
                        </a:lnTo>
                        <a:lnTo>
                          <a:pt x="306" y="434"/>
                        </a:lnTo>
                        <a:lnTo>
                          <a:pt x="306" y="436"/>
                        </a:lnTo>
                        <a:lnTo>
                          <a:pt x="307" y="436"/>
                        </a:lnTo>
                        <a:lnTo>
                          <a:pt x="307" y="438"/>
                        </a:lnTo>
                        <a:lnTo>
                          <a:pt x="306" y="438"/>
                        </a:lnTo>
                        <a:lnTo>
                          <a:pt x="304" y="438"/>
                        </a:lnTo>
                        <a:lnTo>
                          <a:pt x="302" y="438"/>
                        </a:lnTo>
                        <a:lnTo>
                          <a:pt x="300" y="438"/>
                        </a:lnTo>
                        <a:lnTo>
                          <a:pt x="298" y="438"/>
                        </a:lnTo>
                        <a:lnTo>
                          <a:pt x="296" y="438"/>
                        </a:lnTo>
                        <a:lnTo>
                          <a:pt x="296" y="436"/>
                        </a:lnTo>
                        <a:lnTo>
                          <a:pt x="294" y="436"/>
                        </a:lnTo>
                        <a:lnTo>
                          <a:pt x="292" y="436"/>
                        </a:lnTo>
                        <a:lnTo>
                          <a:pt x="292" y="438"/>
                        </a:lnTo>
                        <a:lnTo>
                          <a:pt x="290" y="438"/>
                        </a:lnTo>
                        <a:lnTo>
                          <a:pt x="290" y="436"/>
                        </a:lnTo>
                        <a:lnTo>
                          <a:pt x="288" y="436"/>
                        </a:lnTo>
                        <a:lnTo>
                          <a:pt x="288" y="438"/>
                        </a:lnTo>
                        <a:lnTo>
                          <a:pt x="288" y="440"/>
                        </a:lnTo>
                        <a:lnTo>
                          <a:pt x="286" y="440"/>
                        </a:lnTo>
                        <a:lnTo>
                          <a:pt x="286" y="442"/>
                        </a:lnTo>
                        <a:lnTo>
                          <a:pt x="286" y="444"/>
                        </a:lnTo>
                        <a:lnTo>
                          <a:pt x="284" y="444"/>
                        </a:lnTo>
                        <a:lnTo>
                          <a:pt x="284" y="446"/>
                        </a:lnTo>
                        <a:lnTo>
                          <a:pt x="283" y="446"/>
                        </a:lnTo>
                        <a:lnTo>
                          <a:pt x="283" y="444"/>
                        </a:lnTo>
                        <a:lnTo>
                          <a:pt x="281" y="444"/>
                        </a:lnTo>
                        <a:lnTo>
                          <a:pt x="279" y="444"/>
                        </a:lnTo>
                        <a:lnTo>
                          <a:pt x="277" y="444"/>
                        </a:lnTo>
                        <a:lnTo>
                          <a:pt x="277" y="446"/>
                        </a:lnTo>
                        <a:lnTo>
                          <a:pt x="275" y="444"/>
                        </a:lnTo>
                        <a:lnTo>
                          <a:pt x="275" y="446"/>
                        </a:lnTo>
                        <a:lnTo>
                          <a:pt x="273" y="446"/>
                        </a:lnTo>
                        <a:lnTo>
                          <a:pt x="271" y="448"/>
                        </a:lnTo>
                        <a:lnTo>
                          <a:pt x="271" y="450"/>
                        </a:lnTo>
                        <a:lnTo>
                          <a:pt x="269" y="450"/>
                        </a:lnTo>
                        <a:lnTo>
                          <a:pt x="267" y="450"/>
                        </a:lnTo>
                        <a:lnTo>
                          <a:pt x="267" y="451"/>
                        </a:lnTo>
                        <a:lnTo>
                          <a:pt x="265" y="451"/>
                        </a:lnTo>
                        <a:lnTo>
                          <a:pt x="263" y="451"/>
                        </a:lnTo>
                        <a:lnTo>
                          <a:pt x="261" y="451"/>
                        </a:lnTo>
                        <a:lnTo>
                          <a:pt x="259" y="451"/>
                        </a:lnTo>
                        <a:lnTo>
                          <a:pt x="258" y="451"/>
                        </a:lnTo>
                        <a:lnTo>
                          <a:pt x="256" y="451"/>
                        </a:lnTo>
                        <a:lnTo>
                          <a:pt x="256" y="453"/>
                        </a:lnTo>
                        <a:lnTo>
                          <a:pt x="256" y="455"/>
                        </a:lnTo>
                        <a:lnTo>
                          <a:pt x="254" y="455"/>
                        </a:lnTo>
                        <a:lnTo>
                          <a:pt x="254" y="457"/>
                        </a:lnTo>
                        <a:lnTo>
                          <a:pt x="252" y="457"/>
                        </a:lnTo>
                        <a:lnTo>
                          <a:pt x="252" y="459"/>
                        </a:lnTo>
                        <a:lnTo>
                          <a:pt x="254" y="459"/>
                        </a:lnTo>
                        <a:lnTo>
                          <a:pt x="252" y="459"/>
                        </a:lnTo>
                        <a:lnTo>
                          <a:pt x="252" y="461"/>
                        </a:lnTo>
                        <a:lnTo>
                          <a:pt x="250" y="461"/>
                        </a:lnTo>
                        <a:lnTo>
                          <a:pt x="250" y="463"/>
                        </a:lnTo>
                        <a:lnTo>
                          <a:pt x="250" y="465"/>
                        </a:lnTo>
                        <a:lnTo>
                          <a:pt x="248" y="465"/>
                        </a:lnTo>
                        <a:lnTo>
                          <a:pt x="248" y="467"/>
                        </a:lnTo>
                        <a:lnTo>
                          <a:pt x="246" y="467"/>
                        </a:lnTo>
                        <a:lnTo>
                          <a:pt x="246" y="465"/>
                        </a:lnTo>
                        <a:lnTo>
                          <a:pt x="244" y="465"/>
                        </a:lnTo>
                        <a:lnTo>
                          <a:pt x="244" y="463"/>
                        </a:lnTo>
                        <a:lnTo>
                          <a:pt x="244" y="461"/>
                        </a:lnTo>
                        <a:lnTo>
                          <a:pt x="242" y="461"/>
                        </a:lnTo>
                        <a:lnTo>
                          <a:pt x="242" y="463"/>
                        </a:lnTo>
                        <a:lnTo>
                          <a:pt x="240" y="463"/>
                        </a:lnTo>
                        <a:lnTo>
                          <a:pt x="238" y="463"/>
                        </a:lnTo>
                        <a:lnTo>
                          <a:pt x="236" y="463"/>
                        </a:lnTo>
                        <a:lnTo>
                          <a:pt x="236" y="461"/>
                        </a:lnTo>
                        <a:lnTo>
                          <a:pt x="236" y="463"/>
                        </a:lnTo>
                        <a:lnTo>
                          <a:pt x="235" y="463"/>
                        </a:lnTo>
                        <a:lnTo>
                          <a:pt x="235" y="465"/>
                        </a:lnTo>
                        <a:lnTo>
                          <a:pt x="233" y="465"/>
                        </a:lnTo>
                        <a:lnTo>
                          <a:pt x="231" y="465"/>
                        </a:lnTo>
                        <a:lnTo>
                          <a:pt x="231" y="467"/>
                        </a:lnTo>
                        <a:lnTo>
                          <a:pt x="231" y="469"/>
                        </a:lnTo>
                        <a:lnTo>
                          <a:pt x="229" y="469"/>
                        </a:lnTo>
                        <a:lnTo>
                          <a:pt x="229" y="471"/>
                        </a:lnTo>
                        <a:lnTo>
                          <a:pt x="229" y="473"/>
                        </a:lnTo>
                        <a:lnTo>
                          <a:pt x="229" y="474"/>
                        </a:lnTo>
                        <a:lnTo>
                          <a:pt x="227" y="474"/>
                        </a:lnTo>
                        <a:lnTo>
                          <a:pt x="225" y="474"/>
                        </a:lnTo>
                        <a:lnTo>
                          <a:pt x="225" y="473"/>
                        </a:lnTo>
                        <a:lnTo>
                          <a:pt x="225" y="474"/>
                        </a:lnTo>
                        <a:lnTo>
                          <a:pt x="223" y="474"/>
                        </a:lnTo>
                        <a:lnTo>
                          <a:pt x="223" y="476"/>
                        </a:lnTo>
                        <a:lnTo>
                          <a:pt x="221" y="476"/>
                        </a:lnTo>
                        <a:lnTo>
                          <a:pt x="221" y="474"/>
                        </a:lnTo>
                        <a:lnTo>
                          <a:pt x="219" y="474"/>
                        </a:lnTo>
                        <a:lnTo>
                          <a:pt x="219" y="476"/>
                        </a:lnTo>
                        <a:lnTo>
                          <a:pt x="217" y="476"/>
                        </a:lnTo>
                        <a:lnTo>
                          <a:pt x="217" y="478"/>
                        </a:lnTo>
                        <a:lnTo>
                          <a:pt x="217" y="480"/>
                        </a:lnTo>
                        <a:lnTo>
                          <a:pt x="215" y="480"/>
                        </a:lnTo>
                        <a:lnTo>
                          <a:pt x="215" y="482"/>
                        </a:lnTo>
                        <a:lnTo>
                          <a:pt x="213" y="482"/>
                        </a:lnTo>
                        <a:lnTo>
                          <a:pt x="213" y="484"/>
                        </a:lnTo>
                        <a:lnTo>
                          <a:pt x="212" y="486"/>
                        </a:lnTo>
                        <a:lnTo>
                          <a:pt x="212" y="488"/>
                        </a:lnTo>
                        <a:lnTo>
                          <a:pt x="210" y="488"/>
                        </a:lnTo>
                        <a:lnTo>
                          <a:pt x="208" y="488"/>
                        </a:lnTo>
                        <a:lnTo>
                          <a:pt x="206" y="488"/>
                        </a:lnTo>
                        <a:lnTo>
                          <a:pt x="204" y="488"/>
                        </a:lnTo>
                        <a:lnTo>
                          <a:pt x="206" y="490"/>
                        </a:lnTo>
                        <a:lnTo>
                          <a:pt x="204" y="490"/>
                        </a:lnTo>
                        <a:lnTo>
                          <a:pt x="202" y="490"/>
                        </a:lnTo>
                        <a:lnTo>
                          <a:pt x="200" y="490"/>
                        </a:lnTo>
                        <a:lnTo>
                          <a:pt x="198" y="490"/>
                        </a:lnTo>
                        <a:lnTo>
                          <a:pt x="198" y="488"/>
                        </a:lnTo>
                        <a:lnTo>
                          <a:pt x="198" y="486"/>
                        </a:lnTo>
                        <a:lnTo>
                          <a:pt x="200" y="486"/>
                        </a:lnTo>
                        <a:lnTo>
                          <a:pt x="200" y="484"/>
                        </a:lnTo>
                        <a:lnTo>
                          <a:pt x="200" y="486"/>
                        </a:lnTo>
                        <a:lnTo>
                          <a:pt x="200" y="484"/>
                        </a:lnTo>
                        <a:lnTo>
                          <a:pt x="202" y="484"/>
                        </a:lnTo>
                        <a:lnTo>
                          <a:pt x="202" y="482"/>
                        </a:lnTo>
                        <a:lnTo>
                          <a:pt x="202" y="480"/>
                        </a:lnTo>
                        <a:lnTo>
                          <a:pt x="204" y="480"/>
                        </a:lnTo>
                        <a:lnTo>
                          <a:pt x="204" y="478"/>
                        </a:lnTo>
                        <a:lnTo>
                          <a:pt x="204" y="476"/>
                        </a:lnTo>
                        <a:lnTo>
                          <a:pt x="204" y="474"/>
                        </a:lnTo>
                        <a:lnTo>
                          <a:pt x="206" y="474"/>
                        </a:lnTo>
                        <a:lnTo>
                          <a:pt x="204" y="474"/>
                        </a:lnTo>
                        <a:lnTo>
                          <a:pt x="204" y="473"/>
                        </a:lnTo>
                        <a:lnTo>
                          <a:pt x="204" y="471"/>
                        </a:lnTo>
                        <a:lnTo>
                          <a:pt x="204" y="469"/>
                        </a:lnTo>
                        <a:lnTo>
                          <a:pt x="202" y="469"/>
                        </a:lnTo>
                        <a:lnTo>
                          <a:pt x="204" y="469"/>
                        </a:lnTo>
                        <a:lnTo>
                          <a:pt x="204" y="467"/>
                        </a:lnTo>
                        <a:lnTo>
                          <a:pt x="204" y="465"/>
                        </a:lnTo>
                        <a:lnTo>
                          <a:pt x="206" y="465"/>
                        </a:lnTo>
                        <a:lnTo>
                          <a:pt x="206" y="463"/>
                        </a:lnTo>
                        <a:lnTo>
                          <a:pt x="208" y="463"/>
                        </a:lnTo>
                        <a:lnTo>
                          <a:pt x="210" y="463"/>
                        </a:lnTo>
                        <a:lnTo>
                          <a:pt x="212" y="463"/>
                        </a:lnTo>
                        <a:lnTo>
                          <a:pt x="212" y="461"/>
                        </a:lnTo>
                        <a:lnTo>
                          <a:pt x="212" y="459"/>
                        </a:lnTo>
                        <a:lnTo>
                          <a:pt x="213" y="459"/>
                        </a:lnTo>
                        <a:lnTo>
                          <a:pt x="213" y="457"/>
                        </a:lnTo>
                        <a:lnTo>
                          <a:pt x="212" y="457"/>
                        </a:lnTo>
                        <a:lnTo>
                          <a:pt x="210" y="457"/>
                        </a:lnTo>
                        <a:lnTo>
                          <a:pt x="210" y="455"/>
                        </a:lnTo>
                        <a:lnTo>
                          <a:pt x="208" y="455"/>
                        </a:lnTo>
                        <a:lnTo>
                          <a:pt x="206" y="455"/>
                        </a:lnTo>
                        <a:lnTo>
                          <a:pt x="206" y="453"/>
                        </a:lnTo>
                        <a:lnTo>
                          <a:pt x="208" y="453"/>
                        </a:lnTo>
                        <a:lnTo>
                          <a:pt x="208" y="451"/>
                        </a:lnTo>
                        <a:lnTo>
                          <a:pt x="208" y="450"/>
                        </a:lnTo>
                        <a:lnTo>
                          <a:pt x="208" y="448"/>
                        </a:lnTo>
                        <a:lnTo>
                          <a:pt x="208" y="446"/>
                        </a:lnTo>
                        <a:lnTo>
                          <a:pt x="210" y="446"/>
                        </a:lnTo>
                        <a:lnTo>
                          <a:pt x="210" y="444"/>
                        </a:lnTo>
                        <a:lnTo>
                          <a:pt x="208" y="444"/>
                        </a:lnTo>
                        <a:lnTo>
                          <a:pt x="208" y="442"/>
                        </a:lnTo>
                        <a:lnTo>
                          <a:pt x="210" y="442"/>
                        </a:lnTo>
                        <a:lnTo>
                          <a:pt x="208" y="442"/>
                        </a:lnTo>
                        <a:lnTo>
                          <a:pt x="206" y="442"/>
                        </a:lnTo>
                        <a:lnTo>
                          <a:pt x="206" y="440"/>
                        </a:lnTo>
                        <a:lnTo>
                          <a:pt x="204" y="440"/>
                        </a:lnTo>
                        <a:lnTo>
                          <a:pt x="204" y="438"/>
                        </a:lnTo>
                        <a:lnTo>
                          <a:pt x="206" y="438"/>
                        </a:lnTo>
                        <a:lnTo>
                          <a:pt x="204" y="438"/>
                        </a:lnTo>
                        <a:lnTo>
                          <a:pt x="202" y="438"/>
                        </a:lnTo>
                        <a:lnTo>
                          <a:pt x="202" y="436"/>
                        </a:lnTo>
                        <a:lnTo>
                          <a:pt x="202" y="434"/>
                        </a:lnTo>
                        <a:lnTo>
                          <a:pt x="202" y="432"/>
                        </a:lnTo>
                        <a:lnTo>
                          <a:pt x="202" y="430"/>
                        </a:lnTo>
                        <a:lnTo>
                          <a:pt x="202" y="428"/>
                        </a:lnTo>
                        <a:lnTo>
                          <a:pt x="200" y="428"/>
                        </a:lnTo>
                        <a:lnTo>
                          <a:pt x="200" y="426"/>
                        </a:lnTo>
                        <a:lnTo>
                          <a:pt x="200" y="425"/>
                        </a:lnTo>
                        <a:lnTo>
                          <a:pt x="198" y="425"/>
                        </a:lnTo>
                        <a:lnTo>
                          <a:pt x="198" y="423"/>
                        </a:lnTo>
                        <a:lnTo>
                          <a:pt x="198" y="421"/>
                        </a:lnTo>
                        <a:lnTo>
                          <a:pt x="198" y="419"/>
                        </a:lnTo>
                        <a:lnTo>
                          <a:pt x="200" y="419"/>
                        </a:lnTo>
                        <a:lnTo>
                          <a:pt x="200" y="417"/>
                        </a:lnTo>
                        <a:lnTo>
                          <a:pt x="200" y="415"/>
                        </a:lnTo>
                        <a:lnTo>
                          <a:pt x="202" y="415"/>
                        </a:lnTo>
                        <a:lnTo>
                          <a:pt x="202" y="413"/>
                        </a:lnTo>
                        <a:lnTo>
                          <a:pt x="204" y="413"/>
                        </a:lnTo>
                        <a:lnTo>
                          <a:pt x="204" y="411"/>
                        </a:lnTo>
                        <a:lnTo>
                          <a:pt x="204" y="409"/>
                        </a:lnTo>
                        <a:lnTo>
                          <a:pt x="206" y="409"/>
                        </a:lnTo>
                        <a:lnTo>
                          <a:pt x="206" y="407"/>
                        </a:lnTo>
                        <a:lnTo>
                          <a:pt x="208" y="407"/>
                        </a:lnTo>
                        <a:lnTo>
                          <a:pt x="208" y="405"/>
                        </a:lnTo>
                        <a:lnTo>
                          <a:pt x="210" y="403"/>
                        </a:lnTo>
                        <a:lnTo>
                          <a:pt x="210" y="402"/>
                        </a:lnTo>
                        <a:lnTo>
                          <a:pt x="210" y="400"/>
                        </a:lnTo>
                        <a:lnTo>
                          <a:pt x="212" y="400"/>
                        </a:lnTo>
                        <a:lnTo>
                          <a:pt x="212" y="398"/>
                        </a:lnTo>
                        <a:lnTo>
                          <a:pt x="212" y="396"/>
                        </a:lnTo>
                        <a:lnTo>
                          <a:pt x="212" y="394"/>
                        </a:lnTo>
                        <a:lnTo>
                          <a:pt x="213" y="394"/>
                        </a:lnTo>
                        <a:lnTo>
                          <a:pt x="213" y="392"/>
                        </a:lnTo>
                        <a:lnTo>
                          <a:pt x="212" y="392"/>
                        </a:lnTo>
                        <a:lnTo>
                          <a:pt x="212" y="390"/>
                        </a:lnTo>
                        <a:lnTo>
                          <a:pt x="213" y="390"/>
                        </a:lnTo>
                        <a:lnTo>
                          <a:pt x="213" y="388"/>
                        </a:lnTo>
                        <a:lnTo>
                          <a:pt x="213" y="390"/>
                        </a:lnTo>
                        <a:lnTo>
                          <a:pt x="212" y="390"/>
                        </a:lnTo>
                        <a:lnTo>
                          <a:pt x="210" y="390"/>
                        </a:lnTo>
                        <a:lnTo>
                          <a:pt x="210" y="388"/>
                        </a:lnTo>
                        <a:lnTo>
                          <a:pt x="208" y="388"/>
                        </a:lnTo>
                        <a:lnTo>
                          <a:pt x="208" y="386"/>
                        </a:lnTo>
                        <a:lnTo>
                          <a:pt x="208" y="384"/>
                        </a:lnTo>
                        <a:lnTo>
                          <a:pt x="208" y="382"/>
                        </a:lnTo>
                        <a:lnTo>
                          <a:pt x="208" y="380"/>
                        </a:lnTo>
                        <a:lnTo>
                          <a:pt x="208" y="378"/>
                        </a:lnTo>
                        <a:lnTo>
                          <a:pt x="208" y="377"/>
                        </a:lnTo>
                        <a:lnTo>
                          <a:pt x="208" y="375"/>
                        </a:lnTo>
                        <a:lnTo>
                          <a:pt x="208" y="373"/>
                        </a:lnTo>
                        <a:lnTo>
                          <a:pt x="210" y="373"/>
                        </a:lnTo>
                        <a:lnTo>
                          <a:pt x="210" y="371"/>
                        </a:lnTo>
                        <a:lnTo>
                          <a:pt x="212" y="371"/>
                        </a:lnTo>
                        <a:lnTo>
                          <a:pt x="212" y="369"/>
                        </a:lnTo>
                        <a:lnTo>
                          <a:pt x="213" y="369"/>
                        </a:lnTo>
                        <a:lnTo>
                          <a:pt x="215" y="369"/>
                        </a:lnTo>
                        <a:lnTo>
                          <a:pt x="217" y="369"/>
                        </a:lnTo>
                        <a:lnTo>
                          <a:pt x="217" y="367"/>
                        </a:lnTo>
                        <a:lnTo>
                          <a:pt x="217" y="365"/>
                        </a:lnTo>
                        <a:lnTo>
                          <a:pt x="217" y="363"/>
                        </a:lnTo>
                        <a:lnTo>
                          <a:pt x="217" y="361"/>
                        </a:lnTo>
                        <a:lnTo>
                          <a:pt x="219" y="361"/>
                        </a:lnTo>
                        <a:lnTo>
                          <a:pt x="221" y="361"/>
                        </a:lnTo>
                        <a:lnTo>
                          <a:pt x="221" y="359"/>
                        </a:lnTo>
                        <a:lnTo>
                          <a:pt x="221" y="357"/>
                        </a:lnTo>
                        <a:lnTo>
                          <a:pt x="223" y="357"/>
                        </a:lnTo>
                        <a:lnTo>
                          <a:pt x="223" y="355"/>
                        </a:lnTo>
                        <a:lnTo>
                          <a:pt x="223" y="354"/>
                        </a:lnTo>
                        <a:lnTo>
                          <a:pt x="225" y="354"/>
                        </a:lnTo>
                        <a:lnTo>
                          <a:pt x="227" y="354"/>
                        </a:lnTo>
                        <a:lnTo>
                          <a:pt x="227" y="352"/>
                        </a:lnTo>
                        <a:lnTo>
                          <a:pt x="229" y="352"/>
                        </a:lnTo>
                        <a:lnTo>
                          <a:pt x="229" y="350"/>
                        </a:lnTo>
                        <a:lnTo>
                          <a:pt x="229" y="348"/>
                        </a:lnTo>
                        <a:lnTo>
                          <a:pt x="229" y="346"/>
                        </a:lnTo>
                        <a:lnTo>
                          <a:pt x="231" y="346"/>
                        </a:lnTo>
                        <a:lnTo>
                          <a:pt x="231" y="344"/>
                        </a:lnTo>
                        <a:lnTo>
                          <a:pt x="231" y="342"/>
                        </a:lnTo>
                        <a:lnTo>
                          <a:pt x="233" y="342"/>
                        </a:lnTo>
                        <a:lnTo>
                          <a:pt x="233" y="340"/>
                        </a:lnTo>
                        <a:lnTo>
                          <a:pt x="235" y="340"/>
                        </a:lnTo>
                        <a:lnTo>
                          <a:pt x="236" y="340"/>
                        </a:lnTo>
                        <a:lnTo>
                          <a:pt x="236" y="342"/>
                        </a:lnTo>
                        <a:lnTo>
                          <a:pt x="236" y="340"/>
                        </a:lnTo>
                        <a:lnTo>
                          <a:pt x="236" y="338"/>
                        </a:lnTo>
                        <a:lnTo>
                          <a:pt x="236" y="336"/>
                        </a:lnTo>
                        <a:lnTo>
                          <a:pt x="236" y="334"/>
                        </a:lnTo>
                        <a:lnTo>
                          <a:pt x="238" y="334"/>
                        </a:lnTo>
                        <a:lnTo>
                          <a:pt x="238" y="332"/>
                        </a:lnTo>
                        <a:lnTo>
                          <a:pt x="240" y="332"/>
                        </a:lnTo>
                        <a:lnTo>
                          <a:pt x="240" y="330"/>
                        </a:lnTo>
                        <a:lnTo>
                          <a:pt x="238" y="329"/>
                        </a:lnTo>
                        <a:lnTo>
                          <a:pt x="240" y="329"/>
                        </a:lnTo>
                        <a:lnTo>
                          <a:pt x="240" y="327"/>
                        </a:lnTo>
                        <a:lnTo>
                          <a:pt x="240" y="325"/>
                        </a:lnTo>
                        <a:lnTo>
                          <a:pt x="238" y="325"/>
                        </a:lnTo>
                        <a:lnTo>
                          <a:pt x="238" y="327"/>
                        </a:lnTo>
                        <a:lnTo>
                          <a:pt x="238" y="325"/>
                        </a:lnTo>
                        <a:lnTo>
                          <a:pt x="236" y="325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5" y="321"/>
                        </a:lnTo>
                        <a:lnTo>
                          <a:pt x="233" y="321"/>
                        </a:lnTo>
                        <a:lnTo>
                          <a:pt x="231" y="321"/>
                        </a:lnTo>
                        <a:lnTo>
                          <a:pt x="229" y="321"/>
                        </a:lnTo>
                        <a:lnTo>
                          <a:pt x="229" y="319"/>
                        </a:lnTo>
                        <a:lnTo>
                          <a:pt x="231" y="319"/>
                        </a:lnTo>
                        <a:lnTo>
                          <a:pt x="231" y="317"/>
                        </a:lnTo>
                        <a:lnTo>
                          <a:pt x="231" y="315"/>
                        </a:lnTo>
                        <a:lnTo>
                          <a:pt x="233" y="315"/>
                        </a:lnTo>
                        <a:lnTo>
                          <a:pt x="233" y="313"/>
                        </a:lnTo>
                        <a:lnTo>
                          <a:pt x="235" y="313"/>
                        </a:lnTo>
                        <a:lnTo>
                          <a:pt x="236" y="313"/>
                        </a:lnTo>
                        <a:lnTo>
                          <a:pt x="236" y="311"/>
                        </a:lnTo>
                        <a:lnTo>
                          <a:pt x="236" y="309"/>
                        </a:lnTo>
                        <a:lnTo>
                          <a:pt x="238" y="309"/>
                        </a:lnTo>
                        <a:lnTo>
                          <a:pt x="236" y="309"/>
                        </a:lnTo>
                        <a:lnTo>
                          <a:pt x="236" y="307"/>
                        </a:lnTo>
                        <a:lnTo>
                          <a:pt x="235" y="307"/>
                        </a:lnTo>
                        <a:lnTo>
                          <a:pt x="235" y="306"/>
                        </a:lnTo>
                        <a:lnTo>
                          <a:pt x="235" y="304"/>
                        </a:lnTo>
                        <a:lnTo>
                          <a:pt x="235" y="302"/>
                        </a:lnTo>
                        <a:lnTo>
                          <a:pt x="235" y="300"/>
                        </a:lnTo>
                        <a:lnTo>
                          <a:pt x="236" y="300"/>
                        </a:lnTo>
                        <a:lnTo>
                          <a:pt x="236" y="298"/>
                        </a:lnTo>
                        <a:lnTo>
                          <a:pt x="236" y="296"/>
                        </a:lnTo>
                        <a:lnTo>
                          <a:pt x="236" y="294"/>
                        </a:lnTo>
                        <a:lnTo>
                          <a:pt x="236" y="292"/>
                        </a:lnTo>
                        <a:lnTo>
                          <a:pt x="235" y="292"/>
                        </a:lnTo>
                        <a:lnTo>
                          <a:pt x="236" y="292"/>
                        </a:lnTo>
                        <a:lnTo>
                          <a:pt x="235" y="292"/>
                        </a:lnTo>
                        <a:lnTo>
                          <a:pt x="235" y="290"/>
                        </a:lnTo>
                        <a:lnTo>
                          <a:pt x="236" y="290"/>
                        </a:lnTo>
                        <a:lnTo>
                          <a:pt x="236" y="288"/>
                        </a:lnTo>
                        <a:lnTo>
                          <a:pt x="235" y="288"/>
                        </a:lnTo>
                        <a:lnTo>
                          <a:pt x="233" y="288"/>
                        </a:lnTo>
                        <a:lnTo>
                          <a:pt x="233" y="286"/>
                        </a:lnTo>
                        <a:lnTo>
                          <a:pt x="233" y="284"/>
                        </a:lnTo>
                        <a:lnTo>
                          <a:pt x="235" y="284"/>
                        </a:lnTo>
                        <a:lnTo>
                          <a:pt x="233" y="284"/>
                        </a:lnTo>
                        <a:lnTo>
                          <a:pt x="235" y="284"/>
                        </a:lnTo>
                        <a:lnTo>
                          <a:pt x="235" y="282"/>
                        </a:lnTo>
                        <a:lnTo>
                          <a:pt x="235" y="281"/>
                        </a:lnTo>
                        <a:lnTo>
                          <a:pt x="235" y="279"/>
                        </a:lnTo>
                        <a:lnTo>
                          <a:pt x="235" y="277"/>
                        </a:lnTo>
                        <a:lnTo>
                          <a:pt x="235" y="279"/>
                        </a:lnTo>
                        <a:lnTo>
                          <a:pt x="236" y="279"/>
                        </a:lnTo>
                        <a:lnTo>
                          <a:pt x="236" y="277"/>
                        </a:lnTo>
                        <a:lnTo>
                          <a:pt x="238" y="277"/>
                        </a:lnTo>
                        <a:lnTo>
                          <a:pt x="238" y="275"/>
                        </a:lnTo>
                        <a:lnTo>
                          <a:pt x="236" y="275"/>
                        </a:lnTo>
                        <a:lnTo>
                          <a:pt x="236" y="273"/>
                        </a:lnTo>
                        <a:lnTo>
                          <a:pt x="236" y="271"/>
                        </a:lnTo>
                        <a:lnTo>
                          <a:pt x="235" y="271"/>
                        </a:lnTo>
                        <a:lnTo>
                          <a:pt x="233" y="271"/>
                        </a:lnTo>
                        <a:lnTo>
                          <a:pt x="231" y="271"/>
                        </a:lnTo>
                        <a:lnTo>
                          <a:pt x="229" y="271"/>
                        </a:lnTo>
                        <a:lnTo>
                          <a:pt x="227" y="271"/>
                        </a:lnTo>
                        <a:lnTo>
                          <a:pt x="227" y="269"/>
                        </a:lnTo>
                        <a:lnTo>
                          <a:pt x="225" y="269"/>
                        </a:lnTo>
                        <a:lnTo>
                          <a:pt x="225" y="267"/>
                        </a:lnTo>
                        <a:lnTo>
                          <a:pt x="225" y="269"/>
                        </a:lnTo>
                        <a:lnTo>
                          <a:pt x="223" y="269"/>
                        </a:lnTo>
                        <a:lnTo>
                          <a:pt x="221" y="269"/>
                        </a:lnTo>
                        <a:lnTo>
                          <a:pt x="221" y="267"/>
                        </a:lnTo>
                        <a:lnTo>
                          <a:pt x="221" y="269"/>
                        </a:lnTo>
                        <a:lnTo>
                          <a:pt x="221" y="267"/>
                        </a:lnTo>
                        <a:lnTo>
                          <a:pt x="219" y="267"/>
                        </a:lnTo>
                        <a:lnTo>
                          <a:pt x="219" y="269"/>
                        </a:lnTo>
                        <a:lnTo>
                          <a:pt x="219" y="267"/>
                        </a:lnTo>
                        <a:lnTo>
                          <a:pt x="217" y="267"/>
                        </a:lnTo>
                        <a:lnTo>
                          <a:pt x="215" y="267"/>
                        </a:lnTo>
                        <a:lnTo>
                          <a:pt x="215" y="269"/>
                        </a:lnTo>
                        <a:lnTo>
                          <a:pt x="215" y="271"/>
                        </a:lnTo>
                        <a:lnTo>
                          <a:pt x="217" y="271"/>
                        </a:lnTo>
                        <a:lnTo>
                          <a:pt x="217" y="273"/>
                        </a:lnTo>
                        <a:lnTo>
                          <a:pt x="215" y="273"/>
                        </a:lnTo>
                        <a:lnTo>
                          <a:pt x="215" y="271"/>
                        </a:lnTo>
                        <a:lnTo>
                          <a:pt x="215" y="273"/>
                        </a:lnTo>
                        <a:lnTo>
                          <a:pt x="215" y="275"/>
                        </a:lnTo>
                        <a:lnTo>
                          <a:pt x="217" y="275"/>
                        </a:lnTo>
                        <a:lnTo>
                          <a:pt x="215" y="275"/>
                        </a:lnTo>
                        <a:lnTo>
                          <a:pt x="215" y="277"/>
                        </a:lnTo>
                        <a:lnTo>
                          <a:pt x="213" y="277"/>
                        </a:lnTo>
                        <a:lnTo>
                          <a:pt x="215" y="277"/>
                        </a:lnTo>
                        <a:lnTo>
                          <a:pt x="213" y="277"/>
                        </a:lnTo>
                        <a:lnTo>
                          <a:pt x="213" y="279"/>
                        </a:lnTo>
                        <a:lnTo>
                          <a:pt x="215" y="279"/>
                        </a:lnTo>
                        <a:lnTo>
                          <a:pt x="213" y="279"/>
                        </a:lnTo>
                        <a:lnTo>
                          <a:pt x="213" y="281"/>
                        </a:lnTo>
                        <a:lnTo>
                          <a:pt x="213" y="279"/>
                        </a:lnTo>
                        <a:lnTo>
                          <a:pt x="212" y="279"/>
                        </a:lnTo>
                        <a:lnTo>
                          <a:pt x="212" y="277"/>
                        </a:lnTo>
                        <a:lnTo>
                          <a:pt x="212" y="279"/>
                        </a:lnTo>
                        <a:lnTo>
                          <a:pt x="210" y="279"/>
                        </a:lnTo>
                        <a:lnTo>
                          <a:pt x="212" y="279"/>
                        </a:lnTo>
                        <a:lnTo>
                          <a:pt x="210" y="279"/>
                        </a:lnTo>
                        <a:lnTo>
                          <a:pt x="210" y="281"/>
                        </a:lnTo>
                        <a:lnTo>
                          <a:pt x="208" y="281"/>
                        </a:lnTo>
                        <a:lnTo>
                          <a:pt x="208" y="282"/>
                        </a:lnTo>
                        <a:lnTo>
                          <a:pt x="206" y="282"/>
                        </a:lnTo>
                        <a:lnTo>
                          <a:pt x="208" y="282"/>
                        </a:lnTo>
                        <a:lnTo>
                          <a:pt x="206" y="282"/>
                        </a:lnTo>
                        <a:lnTo>
                          <a:pt x="208" y="282"/>
                        </a:lnTo>
                        <a:lnTo>
                          <a:pt x="208" y="284"/>
                        </a:lnTo>
                        <a:lnTo>
                          <a:pt x="208" y="286"/>
                        </a:lnTo>
                        <a:lnTo>
                          <a:pt x="206" y="286"/>
                        </a:lnTo>
                        <a:lnTo>
                          <a:pt x="208" y="286"/>
                        </a:lnTo>
                        <a:lnTo>
                          <a:pt x="208" y="288"/>
                        </a:lnTo>
                        <a:lnTo>
                          <a:pt x="206" y="288"/>
                        </a:lnTo>
                        <a:lnTo>
                          <a:pt x="206" y="290"/>
                        </a:lnTo>
                        <a:lnTo>
                          <a:pt x="204" y="290"/>
                        </a:lnTo>
                        <a:lnTo>
                          <a:pt x="206" y="290"/>
                        </a:lnTo>
                        <a:lnTo>
                          <a:pt x="206" y="292"/>
                        </a:lnTo>
                        <a:lnTo>
                          <a:pt x="206" y="290"/>
                        </a:lnTo>
                        <a:lnTo>
                          <a:pt x="204" y="290"/>
                        </a:lnTo>
                        <a:lnTo>
                          <a:pt x="204" y="292"/>
                        </a:lnTo>
                        <a:lnTo>
                          <a:pt x="202" y="292"/>
                        </a:lnTo>
                        <a:lnTo>
                          <a:pt x="202" y="294"/>
                        </a:lnTo>
                        <a:lnTo>
                          <a:pt x="204" y="294"/>
                        </a:lnTo>
                        <a:lnTo>
                          <a:pt x="204" y="296"/>
                        </a:lnTo>
                        <a:lnTo>
                          <a:pt x="202" y="296"/>
                        </a:lnTo>
                        <a:lnTo>
                          <a:pt x="200" y="296"/>
                        </a:lnTo>
                        <a:lnTo>
                          <a:pt x="198" y="296"/>
                        </a:lnTo>
                        <a:lnTo>
                          <a:pt x="198" y="298"/>
                        </a:lnTo>
                        <a:lnTo>
                          <a:pt x="196" y="298"/>
                        </a:lnTo>
                        <a:lnTo>
                          <a:pt x="194" y="298"/>
                        </a:lnTo>
                        <a:lnTo>
                          <a:pt x="196" y="298"/>
                        </a:lnTo>
                        <a:lnTo>
                          <a:pt x="196" y="300"/>
                        </a:lnTo>
                        <a:lnTo>
                          <a:pt x="196" y="302"/>
                        </a:lnTo>
                        <a:lnTo>
                          <a:pt x="194" y="302"/>
                        </a:lnTo>
                        <a:lnTo>
                          <a:pt x="192" y="304"/>
                        </a:lnTo>
                        <a:lnTo>
                          <a:pt x="192" y="302"/>
                        </a:lnTo>
                        <a:lnTo>
                          <a:pt x="192" y="304"/>
                        </a:lnTo>
                        <a:lnTo>
                          <a:pt x="190" y="304"/>
                        </a:lnTo>
                        <a:lnTo>
                          <a:pt x="192" y="304"/>
                        </a:lnTo>
                        <a:lnTo>
                          <a:pt x="192" y="306"/>
                        </a:lnTo>
                        <a:lnTo>
                          <a:pt x="192" y="307"/>
                        </a:lnTo>
                        <a:lnTo>
                          <a:pt x="192" y="309"/>
                        </a:lnTo>
                        <a:lnTo>
                          <a:pt x="190" y="309"/>
                        </a:lnTo>
                        <a:lnTo>
                          <a:pt x="192" y="309"/>
                        </a:lnTo>
                        <a:lnTo>
                          <a:pt x="192" y="311"/>
                        </a:lnTo>
                        <a:lnTo>
                          <a:pt x="192" y="313"/>
                        </a:lnTo>
                        <a:lnTo>
                          <a:pt x="194" y="313"/>
                        </a:lnTo>
                        <a:lnTo>
                          <a:pt x="196" y="313"/>
                        </a:lnTo>
                        <a:lnTo>
                          <a:pt x="194" y="313"/>
                        </a:lnTo>
                        <a:lnTo>
                          <a:pt x="194" y="315"/>
                        </a:lnTo>
                        <a:lnTo>
                          <a:pt x="192" y="315"/>
                        </a:lnTo>
                        <a:lnTo>
                          <a:pt x="190" y="315"/>
                        </a:lnTo>
                        <a:lnTo>
                          <a:pt x="190" y="317"/>
                        </a:lnTo>
                        <a:lnTo>
                          <a:pt x="188" y="317"/>
                        </a:lnTo>
                        <a:lnTo>
                          <a:pt x="188" y="319"/>
                        </a:lnTo>
                        <a:lnTo>
                          <a:pt x="188" y="317"/>
                        </a:lnTo>
                        <a:lnTo>
                          <a:pt x="187" y="317"/>
                        </a:lnTo>
                        <a:lnTo>
                          <a:pt x="187" y="315"/>
                        </a:lnTo>
                        <a:lnTo>
                          <a:pt x="187" y="317"/>
                        </a:lnTo>
                        <a:lnTo>
                          <a:pt x="185" y="317"/>
                        </a:lnTo>
                        <a:lnTo>
                          <a:pt x="185" y="319"/>
                        </a:lnTo>
                        <a:lnTo>
                          <a:pt x="183" y="319"/>
                        </a:lnTo>
                        <a:lnTo>
                          <a:pt x="181" y="319"/>
                        </a:lnTo>
                        <a:lnTo>
                          <a:pt x="179" y="319"/>
                        </a:lnTo>
                        <a:lnTo>
                          <a:pt x="181" y="319"/>
                        </a:lnTo>
                        <a:lnTo>
                          <a:pt x="181" y="321"/>
                        </a:lnTo>
                        <a:lnTo>
                          <a:pt x="179" y="321"/>
                        </a:lnTo>
                        <a:lnTo>
                          <a:pt x="181" y="321"/>
                        </a:lnTo>
                        <a:lnTo>
                          <a:pt x="181" y="323"/>
                        </a:lnTo>
                        <a:lnTo>
                          <a:pt x="179" y="323"/>
                        </a:lnTo>
                        <a:lnTo>
                          <a:pt x="179" y="325"/>
                        </a:lnTo>
                        <a:lnTo>
                          <a:pt x="179" y="327"/>
                        </a:lnTo>
                        <a:lnTo>
                          <a:pt x="181" y="327"/>
                        </a:lnTo>
                        <a:lnTo>
                          <a:pt x="183" y="327"/>
                        </a:lnTo>
                        <a:lnTo>
                          <a:pt x="183" y="329"/>
                        </a:lnTo>
                        <a:lnTo>
                          <a:pt x="183" y="330"/>
                        </a:lnTo>
                        <a:lnTo>
                          <a:pt x="185" y="330"/>
                        </a:lnTo>
                        <a:lnTo>
                          <a:pt x="187" y="330"/>
                        </a:lnTo>
                        <a:lnTo>
                          <a:pt x="188" y="330"/>
                        </a:lnTo>
                        <a:lnTo>
                          <a:pt x="188" y="332"/>
                        </a:lnTo>
                        <a:lnTo>
                          <a:pt x="190" y="332"/>
                        </a:lnTo>
                        <a:lnTo>
                          <a:pt x="190" y="334"/>
                        </a:lnTo>
                        <a:lnTo>
                          <a:pt x="190" y="336"/>
                        </a:lnTo>
                        <a:lnTo>
                          <a:pt x="192" y="336"/>
                        </a:lnTo>
                        <a:lnTo>
                          <a:pt x="192" y="338"/>
                        </a:lnTo>
                        <a:lnTo>
                          <a:pt x="190" y="338"/>
                        </a:lnTo>
                        <a:lnTo>
                          <a:pt x="190" y="340"/>
                        </a:lnTo>
                        <a:lnTo>
                          <a:pt x="190" y="342"/>
                        </a:lnTo>
                        <a:lnTo>
                          <a:pt x="190" y="344"/>
                        </a:lnTo>
                        <a:lnTo>
                          <a:pt x="192" y="344"/>
                        </a:lnTo>
                        <a:lnTo>
                          <a:pt x="190" y="344"/>
                        </a:lnTo>
                        <a:lnTo>
                          <a:pt x="190" y="346"/>
                        </a:lnTo>
                        <a:lnTo>
                          <a:pt x="192" y="346"/>
                        </a:lnTo>
                        <a:lnTo>
                          <a:pt x="192" y="348"/>
                        </a:lnTo>
                        <a:lnTo>
                          <a:pt x="190" y="348"/>
                        </a:lnTo>
                        <a:lnTo>
                          <a:pt x="188" y="348"/>
                        </a:lnTo>
                        <a:lnTo>
                          <a:pt x="188" y="350"/>
                        </a:lnTo>
                        <a:lnTo>
                          <a:pt x="188" y="352"/>
                        </a:lnTo>
                        <a:lnTo>
                          <a:pt x="190" y="352"/>
                        </a:lnTo>
                        <a:lnTo>
                          <a:pt x="190" y="354"/>
                        </a:lnTo>
                        <a:lnTo>
                          <a:pt x="190" y="355"/>
                        </a:lnTo>
                        <a:lnTo>
                          <a:pt x="192" y="355"/>
                        </a:lnTo>
                        <a:lnTo>
                          <a:pt x="190" y="355"/>
                        </a:lnTo>
                        <a:lnTo>
                          <a:pt x="190" y="357"/>
                        </a:lnTo>
                        <a:lnTo>
                          <a:pt x="190" y="359"/>
                        </a:lnTo>
                        <a:lnTo>
                          <a:pt x="190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5"/>
                        </a:lnTo>
                        <a:lnTo>
                          <a:pt x="188" y="367"/>
                        </a:lnTo>
                        <a:lnTo>
                          <a:pt x="188" y="369"/>
                        </a:lnTo>
                        <a:lnTo>
                          <a:pt x="188" y="371"/>
                        </a:lnTo>
                        <a:lnTo>
                          <a:pt x="187" y="371"/>
                        </a:lnTo>
                        <a:lnTo>
                          <a:pt x="187" y="373"/>
                        </a:lnTo>
                        <a:lnTo>
                          <a:pt x="187" y="375"/>
                        </a:lnTo>
                        <a:lnTo>
                          <a:pt x="187" y="377"/>
                        </a:lnTo>
                        <a:lnTo>
                          <a:pt x="185" y="377"/>
                        </a:lnTo>
                        <a:lnTo>
                          <a:pt x="187" y="377"/>
                        </a:lnTo>
                        <a:lnTo>
                          <a:pt x="185" y="377"/>
                        </a:lnTo>
                        <a:lnTo>
                          <a:pt x="185" y="378"/>
                        </a:lnTo>
                        <a:lnTo>
                          <a:pt x="183" y="378"/>
                        </a:lnTo>
                        <a:lnTo>
                          <a:pt x="183" y="380"/>
                        </a:lnTo>
                        <a:lnTo>
                          <a:pt x="185" y="380"/>
                        </a:lnTo>
                        <a:lnTo>
                          <a:pt x="183" y="380"/>
                        </a:lnTo>
                        <a:lnTo>
                          <a:pt x="183" y="382"/>
                        </a:lnTo>
                        <a:lnTo>
                          <a:pt x="183" y="384"/>
                        </a:lnTo>
                        <a:lnTo>
                          <a:pt x="181" y="384"/>
                        </a:lnTo>
                        <a:lnTo>
                          <a:pt x="181" y="386"/>
                        </a:lnTo>
                        <a:lnTo>
                          <a:pt x="183" y="388"/>
                        </a:lnTo>
                        <a:lnTo>
                          <a:pt x="181" y="388"/>
                        </a:lnTo>
                        <a:lnTo>
                          <a:pt x="181" y="390"/>
                        </a:lnTo>
                        <a:lnTo>
                          <a:pt x="181" y="392"/>
                        </a:lnTo>
                        <a:lnTo>
                          <a:pt x="179" y="394"/>
                        </a:lnTo>
                        <a:lnTo>
                          <a:pt x="179" y="396"/>
                        </a:lnTo>
                        <a:lnTo>
                          <a:pt x="179" y="398"/>
                        </a:lnTo>
                        <a:lnTo>
                          <a:pt x="179" y="400"/>
                        </a:lnTo>
                        <a:lnTo>
                          <a:pt x="179" y="402"/>
                        </a:lnTo>
                        <a:lnTo>
                          <a:pt x="179" y="403"/>
                        </a:lnTo>
                        <a:lnTo>
                          <a:pt x="181" y="403"/>
                        </a:lnTo>
                        <a:lnTo>
                          <a:pt x="181" y="405"/>
                        </a:lnTo>
                        <a:lnTo>
                          <a:pt x="181" y="407"/>
                        </a:lnTo>
                        <a:lnTo>
                          <a:pt x="181" y="409"/>
                        </a:lnTo>
                        <a:lnTo>
                          <a:pt x="181" y="411"/>
                        </a:lnTo>
                        <a:lnTo>
                          <a:pt x="181" y="413"/>
                        </a:lnTo>
                        <a:lnTo>
                          <a:pt x="181" y="415"/>
                        </a:lnTo>
                        <a:lnTo>
                          <a:pt x="179" y="415"/>
                        </a:lnTo>
                        <a:lnTo>
                          <a:pt x="179" y="417"/>
                        </a:lnTo>
                        <a:lnTo>
                          <a:pt x="181" y="417"/>
                        </a:lnTo>
                        <a:lnTo>
                          <a:pt x="183" y="419"/>
                        </a:lnTo>
                        <a:lnTo>
                          <a:pt x="183" y="421"/>
                        </a:lnTo>
                        <a:lnTo>
                          <a:pt x="183" y="423"/>
                        </a:lnTo>
                        <a:lnTo>
                          <a:pt x="183" y="425"/>
                        </a:lnTo>
                        <a:lnTo>
                          <a:pt x="183" y="426"/>
                        </a:lnTo>
                        <a:lnTo>
                          <a:pt x="181" y="426"/>
                        </a:lnTo>
                        <a:lnTo>
                          <a:pt x="181" y="428"/>
                        </a:lnTo>
                        <a:lnTo>
                          <a:pt x="179" y="428"/>
                        </a:lnTo>
                        <a:lnTo>
                          <a:pt x="179" y="430"/>
                        </a:lnTo>
                        <a:lnTo>
                          <a:pt x="179" y="432"/>
                        </a:lnTo>
                        <a:lnTo>
                          <a:pt x="177" y="432"/>
                        </a:lnTo>
                        <a:lnTo>
                          <a:pt x="177" y="430"/>
                        </a:lnTo>
                        <a:lnTo>
                          <a:pt x="177" y="432"/>
                        </a:lnTo>
                        <a:lnTo>
                          <a:pt x="177" y="434"/>
                        </a:lnTo>
                        <a:lnTo>
                          <a:pt x="175" y="434"/>
                        </a:lnTo>
                        <a:lnTo>
                          <a:pt x="175" y="436"/>
                        </a:lnTo>
                        <a:lnTo>
                          <a:pt x="175" y="438"/>
                        </a:lnTo>
                        <a:lnTo>
                          <a:pt x="173" y="438"/>
                        </a:lnTo>
                        <a:lnTo>
                          <a:pt x="173" y="440"/>
                        </a:lnTo>
                        <a:lnTo>
                          <a:pt x="173" y="442"/>
                        </a:lnTo>
                        <a:lnTo>
                          <a:pt x="173" y="444"/>
                        </a:lnTo>
                        <a:lnTo>
                          <a:pt x="173" y="446"/>
                        </a:lnTo>
                        <a:lnTo>
                          <a:pt x="173" y="448"/>
                        </a:lnTo>
                        <a:lnTo>
                          <a:pt x="173" y="450"/>
                        </a:lnTo>
                        <a:lnTo>
                          <a:pt x="173" y="451"/>
                        </a:lnTo>
                        <a:lnTo>
                          <a:pt x="173" y="453"/>
                        </a:lnTo>
                        <a:lnTo>
                          <a:pt x="173" y="455"/>
                        </a:lnTo>
                        <a:lnTo>
                          <a:pt x="173" y="457"/>
                        </a:lnTo>
                        <a:lnTo>
                          <a:pt x="171" y="457"/>
                        </a:lnTo>
                        <a:lnTo>
                          <a:pt x="171" y="459"/>
                        </a:lnTo>
                        <a:lnTo>
                          <a:pt x="171" y="461"/>
                        </a:lnTo>
                        <a:lnTo>
                          <a:pt x="171" y="463"/>
                        </a:lnTo>
                        <a:lnTo>
                          <a:pt x="169" y="465"/>
                        </a:lnTo>
                        <a:lnTo>
                          <a:pt x="167" y="465"/>
                        </a:lnTo>
                        <a:lnTo>
                          <a:pt x="165" y="465"/>
                        </a:lnTo>
                        <a:lnTo>
                          <a:pt x="165" y="463"/>
                        </a:lnTo>
                        <a:lnTo>
                          <a:pt x="164" y="463"/>
                        </a:lnTo>
                        <a:lnTo>
                          <a:pt x="162" y="463"/>
                        </a:lnTo>
                        <a:lnTo>
                          <a:pt x="160" y="463"/>
                        </a:lnTo>
                        <a:lnTo>
                          <a:pt x="158" y="463"/>
                        </a:lnTo>
                        <a:lnTo>
                          <a:pt x="158" y="461"/>
                        </a:lnTo>
                        <a:lnTo>
                          <a:pt x="156" y="461"/>
                        </a:lnTo>
                        <a:lnTo>
                          <a:pt x="156" y="459"/>
                        </a:lnTo>
                        <a:lnTo>
                          <a:pt x="154" y="459"/>
                        </a:lnTo>
                        <a:lnTo>
                          <a:pt x="154" y="457"/>
                        </a:lnTo>
                        <a:lnTo>
                          <a:pt x="152" y="457"/>
                        </a:lnTo>
                        <a:lnTo>
                          <a:pt x="150" y="457"/>
                        </a:lnTo>
                        <a:lnTo>
                          <a:pt x="150" y="455"/>
                        </a:lnTo>
                        <a:lnTo>
                          <a:pt x="150" y="457"/>
                        </a:lnTo>
                        <a:lnTo>
                          <a:pt x="150" y="459"/>
                        </a:lnTo>
                        <a:lnTo>
                          <a:pt x="148" y="459"/>
                        </a:lnTo>
                        <a:lnTo>
                          <a:pt x="148" y="461"/>
                        </a:lnTo>
                        <a:lnTo>
                          <a:pt x="148" y="463"/>
                        </a:lnTo>
                        <a:lnTo>
                          <a:pt x="146" y="463"/>
                        </a:lnTo>
                        <a:lnTo>
                          <a:pt x="146" y="465"/>
                        </a:lnTo>
                        <a:lnTo>
                          <a:pt x="146" y="467"/>
                        </a:lnTo>
                        <a:lnTo>
                          <a:pt x="146" y="469"/>
                        </a:lnTo>
                        <a:lnTo>
                          <a:pt x="144" y="469"/>
                        </a:lnTo>
                        <a:lnTo>
                          <a:pt x="146" y="469"/>
                        </a:lnTo>
                        <a:lnTo>
                          <a:pt x="144" y="469"/>
                        </a:lnTo>
                        <a:lnTo>
                          <a:pt x="144" y="471"/>
                        </a:lnTo>
                        <a:lnTo>
                          <a:pt x="144" y="473"/>
                        </a:lnTo>
                        <a:lnTo>
                          <a:pt x="144" y="474"/>
                        </a:lnTo>
                        <a:lnTo>
                          <a:pt x="144" y="476"/>
                        </a:lnTo>
                        <a:lnTo>
                          <a:pt x="142" y="476"/>
                        </a:lnTo>
                        <a:lnTo>
                          <a:pt x="142" y="478"/>
                        </a:lnTo>
                        <a:lnTo>
                          <a:pt x="140" y="478"/>
                        </a:lnTo>
                        <a:lnTo>
                          <a:pt x="140" y="480"/>
                        </a:lnTo>
                        <a:lnTo>
                          <a:pt x="140" y="482"/>
                        </a:lnTo>
                        <a:lnTo>
                          <a:pt x="140" y="484"/>
                        </a:lnTo>
                        <a:lnTo>
                          <a:pt x="140" y="486"/>
                        </a:lnTo>
                        <a:lnTo>
                          <a:pt x="140" y="488"/>
                        </a:lnTo>
                        <a:lnTo>
                          <a:pt x="140" y="490"/>
                        </a:lnTo>
                        <a:lnTo>
                          <a:pt x="140" y="492"/>
                        </a:lnTo>
                        <a:lnTo>
                          <a:pt x="139" y="492"/>
                        </a:lnTo>
                        <a:lnTo>
                          <a:pt x="139" y="494"/>
                        </a:lnTo>
                        <a:lnTo>
                          <a:pt x="139" y="496"/>
                        </a:lnTo>
                        <a:lnTo>
                          <a:pt x="140" y="496"/>
                        </a:lnTo>
                        <a:lnTo>
                          <a:pt x="140" y="498"/>
                        </a:lnTo>
                        <a:lnTo>
                          <a:pt x="142" y="498"/>
                        </a:lnTo>
                        <a:lnTo>
                          <a:pt x="142" y="499"/>
                        </a:lnTo>
                        <a:lnTo>
                          <a:pt x="142" y="501"/>
                        </a:lnTo>
                        <a:lnTo>
                          <a:pt x="142" y="503"/>
                        </a:lnTo>
                        <a:lnTo>
                          <a:pt x="142" y="505"/>
                        </a:lnTo>
                        <a:lnTo>
                          <a:pt x="142" y="507"/>
                        </a:lnTo>
                        <a:lnTo>
                          <a:pt x="142" y="509"/>
                        </a:lnTo>
                        <a:lnTo>
                          <a:pt x="142" y="511"/>
                        </a:lnTo>
                        <a:lnTo>
                          <a:pt x="142" y="513"/>
                        </a:lnTo>
                        <a:lnTo>
                          <a:pt x="142" y="515"/>
                        </a:lnTo>
                        <a:lnTo>
                          <a:pt x="140" y="515"/>
                        </a:lnTo>
                        <a:lnTo>
                          <a:pt x="140" y="517"/>
                        </a:lnTo>
                        <a:lnTo>
                          <a:pt x="140" y="519"/>
                        </a:lnTo>
                        <a:lnTo>
                          <a:pt x="139" y="519"/>
                        </a:lnTo>
                        <a:lnTo>
                          <a:pt x="139" y="521"/>
                        </a:lnTo>
                        <a:lnTo>
                          <a:pt x="139" y="522"/>
                        </a:lnTo>
                        <a:lnTo>
                          <a:pt x="139" y="524"/>
                        </a:lnTo>
                        <a:lnTo>
                          <a:pt x="137" y="524"/>
                        </a:lnTo>
                        <a:lnTo>
                          <a:pt x="137" y="522"/>
                        </a:lnTo>
                        <a:lnTo>
                          <a:pt x="137" y="524"/>
                        </a:lnTo>
                        <a:lnTo>
                          <a:pt x="137" y="526"/>
                        </a:lnTo>
                        <a:lnTo>
                          <a:pt x="135" y="526"/>
                        </a:lnTo>
                        <a:lnTo>
                          <a:pt x="135" y="528"/>
                        </a:lnTo>
                        <a:lnTo>
                          <a:pt x="135" y="530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3" y="534"/>
                        </a:lnTo>
                        <a:lnTo>
                          <a:pt x="133" y="536"/>
                        </a:lnTo>
                        <a:lnTo>
                          <a:pt x="133" y="538"/>
                        </a:lnTo>
                        <a:lnTo>
                          <a:pt x="131" y="538"/>
                        </a:lnTo>
                        <a:lnTo>
                          <a:pt x="131" y="540"/>
                        </a:lnTo>
                        <a:lnTo>
                          <a:pt x="129" y="540"/>
                        </a:lnTo>
                        <a:lnTo>
                          <a:pt x="129" y="542"/>
                        </a:lnTo>
                        <a:lnTo>
                          <a:pt x="129" y="544"/>
                        </a:lnTo>
                        <a:lnTo>
                          <a:pt x="127" y="544"/>
                        </a:lnTo>
                        <a:lnTo>
                          <a:pt x="127" y="546"/>
                        </a:lnTo>
                        <a:lnTo>
                          <a:pt x="127" y="547"/>
                        </a:lnTo>
                        <a:lnTo>
                          <a:pt x="125" y="547"/>
                        </a:lnTo>
                        <a:lnTo>
                          <a:pt x="123" y="547"/>
                        </a:lnTo>
                        <a:lnTo>
                          <a:pt x="123" y="549"/>
                        </a:lnTo>
                        <a:lnTo>
                          <a:pt x="121" y="549"/>
                        </a:lnTo>
                        <a:lnTo>
                          <a:pt x="121" y="551"/>
                        </a:lnTo>
                        <a:lnTo>
                          <a:pt x="121" y="553"/>
                        </a:lnTo>
                        <a:lnTo>
                          <a:pt x="123" y="553"/>
                        </a:lnTo>
                        <a:lnTo>
                          <a:pt x="123" y="555"/>
                        </a:lnTo>
                        <a:lnTo>
                          <a:pt x="121" y="555"/>
                        </a:lnTo>
                        <a:lnTo>
                          <a:pt x="121" y="557"/>
                        </a:lnTo>
                        <a:lnTo>
                          <a:pt x="119" y="557"/>
                        </a:lnTo>
                        <a:lnTo>
                          <a:pt x="119" y="559"/>
                        </a:lnTo>
                        <a:lnTo>
                          <a:pt x="117" y="559"/>
                        </a:lnTo>
                        <a:lnTo>
                          <a:pt x="117" y="561"/>
                        </a:lnTo>
                        <a:lnTo>
                          <a:pt x="117" y="563"/>
                        </a:lnTo>
                        <a:lnTo>
                          <a:pt x="116" y="563"/>
                        </a:lnTo>
                        <a:lnTo>
                          <a:pt x="116" y="561"/>
                        </a:lnTo>
                        <a:lnTo>
                          <a:pt x="116" y="559"/>
                        </a:lnTo>
                        <a:lnTo>
                          <a:pt x="116" y="557"/>
                        </a:lnTo>
                        <a:lnTo>
                          <a:pt x="116" y="555"/>
                        </a:lnTo>
                        <a:lnTo>
                          <a:pt x="116" y="553"/>
                        </a:lnTo>
                        <a:lnTo>
                          <a:pt x="116" y="551"/>
                        </a:lnTo>
                        <a:lnTo>
                          <a:pt x="116" y="549"/>
                        </a:lnTo>
                        <a:lnTo>
                          <a:pt x="116" y="547"/>
                        </a:lnTo>
                        <a:lnTo>
                          <a:pt x="117" y="547"/>
                        </a:lnTo>
                        <a:lnTo>
                          <a:pt x="117" y="546"/>
                        </a:lnTo>
                        <a:lnTo>
                          <a:pt x="116" y="546"/>
                        </a:lnTo>
                        <a:lnTo>
                          <a:pt x="114" y="546"/>
                        </a:lnTo>
                        <a:lnTo>
                          <a:pt x="112" y="546"/>
                        </a:lnTo>
                        <a:lnTo>
                          <a:pt x="112" y="547"/>
                        </a:lnTo>
                        <a:lnTo>
                          <a:pt x="110" y="547"/>
                        </a:lnTo>
                        <a:lnTo>
                          <a:pt x="108" y="547"/>
                        </a:lnTo>
                        <a:lnTo>
                          <a:pt x="106" y="547"/>
                        </a:lnTo>
                        <a:lnTo>
                          <a:pt x="106" y="546"/>
                        </a:lnTo>
                        <a:lnTo>
                          <a:pt x="104" y="546"/>
                        </a:lnTo>
                        <a:lnTo>
                          <a:pt x="106" y="546"/>
                        </a:lnTo>
                        <a:lnTo>
                          <a:pt x="104" y="544"/>
                        </a:lnTo>
                        <a:lnTo>
                          <a:pt x="106" y="544"/>
                        </a:lnTo>
                        <a:lnTo>
                          <a:pt x="106" y="542"/>
                        </a:lnTo>
                        <a:lnTo>
                          <a:pt x="108" y="542"/>
                        </a:lnTo>
                        <a:lnTo>
                          <a:pt x="108" y="540"/>
                        </a:lnTo>
                        <a:lnTo>
                          <a:pt x="106" y="540"/>
                        </a:lnTo>
                        <a:lnTo>
                          <a:pt x="106" y="538"/>
                        </a:lnTo>
                        <a:lnTo>
                          <a:pt x="104" y="538"/>
                        </a:lnTo>
                        <a:lnTo>
                          <a:pt x="102" y="538"/>
                        </a:lnTo>
                        <a:lnTo>
                          <a:pt x="102" y="536"/>
                        </a:lnTo>
                        <a:lnTo>
                          <a:pt x="100" y="536"/>
                        </a:lnTo>
                        <a:lnTo>
                          <a:pt x="98" y="536"/>
                        </a:lnTo>
                        <a:lnTo>
                          <a:pt x="96" y="536"/>
                        </a:lnTo>
                        <a:lnTo>
                          <a:pt x="94" y="536"/>
                        </a:lnTo>
                        <a:lnTo>
                          <a:pt x="92" y="536"/>
                        </a:lnTo>
                        <a:lnTo>
                          <a:pt x="92" y="534"/>
                        </a:lnTo>
                        <a:lnTo>
                          <a:pt x="94" y="534"/>
                        </a:lnTo>
                        <a:lnTo>
                          <a:pt x="94" y="532"/>
                        </a:lnTo>
                        <a:lnTo>
                          <a:pt x="94" y="530"/>
                        </a:lnTo>
                        <a:lnTo>
                          <a:pt x="94" y="528"/>
                        </a:lnTo>
                        <a:lnTo>
                          <a:pt x="96" y="526"/>
                        </a:lnTo>
                        <a:lnTo>
                          <a:pt x="96" y="524"/>
                        </a:lnTo>
                        <a:lnTo>
                          <a:pt x="96" y="522"/>
                        </a:lnTo>
                        <a:lnTo>
                          <a:pt x="98" y="522"/>
                        </a:lnTo>
                        <a:lnTo>
                          <a:pt x="98" y="521"/>
                        </a:lnTo>
                        <a:lnTo>
                          <a:pt x="98" y="519"/>
                        </a:lnTo>
                        <a:lnTo>
                          <a:pt x="98" y="517"/>
                        </a:lnTo>
                        <a:lnTo>
                          <a:pt x="98" y="515"/>
                        </a:lnTo>
                        <a:lnTo>
                          <a:pt x="98" y="513"/>
                        </a:lnTo>
                        <a:lnTo>
                          <a:pt x="100" y="513"/>
                        </a:lnTo>
                        <a:lnTo>
                          <a:pt x="100" y="511"/>
                        </a:lnTo>
                        <a:lnTo>
                          <a:pt x="100" y="509"/>
                        </a:lnTo>
                        <a:lnTo>
                          <a:pt x="100" y="507"/>
                        </a:lnTo>
                        <a:lnTo>
                          <a:pt x="100" y="505"/>
                        </a:lnTo>
                        <a:lnTo>
                          <a:pt x="102" y="503"/>
                        </a:lnTo>
                        <a:lnTo>
                          <a:pt x="100" y="503"/>
                        </a:lnTo>
                        <a:lnTo>
                          <a:pt x="100" y="501"/>
                        </a:lnTo>
                        <a:lnTo>
                          <a:pt x="98" y="501"/>
                        </a:lnTo>
                        <a:lnTo>
                          <a:pt x="96" y="501"/>
                        </a:lnTo>
                        <a:lnTo>
                          <a:pt x="96" y="499"/>
                        </a:lnTo>
                        <a:lnTo>
                          <a:pt x="96" y="498"/>
                        </a:lnTo>
                        <a:lnTo>
                          <a:pt x="96" y="496"/>
                        </a:lnTo>
                        <a:lnTo>
                          <a:pt x="96" y="494"/>
                        </a:lnTo>
                        <a:lnTo>
                          <a:pt x="96" y="492"/>
                        </a:lnTo>
                        <a:lnTo>
                          <a:pt x="96" y="490"/>
                        </a:lnTo>
                        <a:lnTo>
                          <a:pt x="96" y="488"/>
                        </a:lnTo>
                        <a:lnTo>
                          <a:pt x="98" y="488"/>
                        </a:lnTo>
                        <a:lnTo>
                          <a:pt x="98" y="486"/>
                        </a:lnTo>
                        <a:lnTo>
                          <a:pt x="98" y="484"/>
                        </a:lnTo>
                        <a:lnTo>
                          <a:pt x="96" y="484"/>
                        </a:lnTo>
                        <a:lnTo>
                          <a:pt x="96" y="482"/>
                        </a:lnTo>
                        <a:lnTo>
                          <a:pt x="96" y="480"/>
                        </a:lnTo>
                        <a:lnTo>
                          <a:pt x="96" y="478"/>
                        </a:lnTo>
                        <a:lnTo>
                          <a:pt x="98" y="478"/>
                        </a:lnTo>
                        <a:lnTo>
                          <a:pt x="98" y="476"/>
                        </a:lnTo>
                        <a:lnTo>
                          <a:pt x="100" y="476"/>
                        </a:lnTo>
                        <a:lnTo>
                          <a:pt x="100" y="474"/>
                        </a:lnTo>
                        <a:lnTo>
                          <a:pt x="100" y="473"/>
                        </a:lnTo>
                        <a:lnTo>
                          <a:pt x="100" y="471"/>
                        </a:lnTo>
                        <a:lnTo>
                          <a:pt x="102" y="471"/>
                        </a:lnTo>
                        <a:lnTo>
                          <a:pt x="102" y="469"/>
                        </a:lnTo>
                        <a:lnTo>
                          <a:pt x="104" y="469"/>
                        </a:lnTo>
                        <a:lnTo>
                          <a:pt x="104" y="467"/>
                        </a:lnTo>
                        <a:lnTo>
                          <a:pt x="106" y="467"/>
                        </a:lnTo>
                        <a:lnTo>
                          <a:pt x="108" y="465"/>
                        </a:lnTo>
                        <a:lnTo>
                          <a:pt x="108" y="463"/>
                        </a:lnTo>
                        <a:lnTo>
                          <a:pt x="110" y="463"/>
                        </a:lnTo>
                        <a:lnTo>
                          <a:pt x="110" y="461"/>
                        </a:lnTo>
                        <a:lnTo>
                          <a:pt x="112" y="461"/>
                        </a:lnTo>
                        <a:lnTo>
                          <a:pt x="110" y="459"/>
                        </a:lnTo>
                        <a:lnTo>
                          <a:pt x="112" y="459"/>
                        </a:lnTo>
                        <a:lnTo>
                          <a:pt x="112" y="457"/>
                        </a:lnTo>
                        <a:lnTo>
                          <a:pt x="112" y="455"/>
                        </a:lnTo>
                        <a:lnTo>
                          <a:pt x="110" y="455"/>
                        </a:lnTo>
                        <a:lnTo>
                          <a:pt x="110" y="453"/>
                        </a:lnTo>
                        <a:lnTo>
                          <a:pt x="110" y="451"/>
                        </a:lnTo>
                        <a:lnTo>
                          <a:pt x="108" y="451"/>
                        </a:lnTo>
                        <a:lnTo>
                          <a:pt x="110" y="451"/>
                        </a:lnTo>
                        <a:lnTo>
                          <a:pt x="110" y="450"/>
                        </a:lnTo>
                        <a:lnTo>
                          <a:pt x="108" y="450"/>
                        </a:lnTo>
                        <a:lnTo>
                          <a:pt x="108" y="448"/>
                        </a:lnTo>
                        <a:lnTo>
                          <a:pt x="110" y="448"/>
                        </a:lnTo>
                        <a:lnTo>
                          <a:pt x="108" y="448"/>
                        </a:lnTo>
                        <a:lnTo>
                          <a:pt x="108" y="446"/>
                        </a:lnTo>
                        <a:lnTo>
                          <a:pt x="110" y="446"/>
                        </a:lnTo>
                        <a:lnTo>
                          <a:pt x="110" y="444"/>
                        </a:lnTo>
                        <a:lnTo>
                          <a:pt x="108" y="444"/>
                        </a:lnTo>
                        <a:lnTo>
                          <a:pt x="108" y="442"/>
                        </a:lnTo>
                        <a:lnTo>
                          <a:pt x="106" y="442"/>
                        </a:lnTo>
                        <a:lnTo>
                          <a:pt x="104" y="442"/>
                        </a:lnTo>
                        <a:lnTo>
                          <a:pt x="104" y="440"/>
                        </a:lnTo>
                        <a:lnTo>
                          <a:pt x="104" y="438"/>
                        </a:lnTo>
                        <a:lnTo>
                          <a:pt x="102" y="438"/>
                        </a:lnTo>
                        <a:lnTo>
                          <a:pt x="102" y="436"/>
                        </a:lnTo>
                        <a:lnTo>
                          <a:pt x="102" y="434"/>
                        </a:lnTo>
                        <a:lnTo>
                          <a:pt x="100" y="434"/>
                        </a:lnTo>
                        <a:lnTo>
                          <a:pt x="102" y="434"/>
                        </a:lnTo>
                        <a:lnTo>
                          <a:pt x="100" y="434"/>
                        </a:lnTo>
                        <a:lnTo>
                          <a:pt x="100" y="432"/>
                        </a:lnTo>
                        <a:lnTo>
                          <a:pt x="102" y="432"/>
                        </a:lnTo>
                        <a:lnTo>
                          <a:pt x="100" y="432"/>
                        </a:lnTo>
                        <a:lnTo>
                          <a:pt x="100" y="430"/>
                        </a:lnTo>
                        <a:lnTo>
                          <a:pt x="100" y="428"/>
                        </a:lnTo>
                        <a:lnTo>
                          <a:pt x="100" y="426"/>
                        </a:lnTo>
                        <a:lnTo>
                          <a:pt x="98" y="426"/>
                        </a:lnTo>
                        <a:lnTo>
                          <a:pt x="96" y="425"/>
                        </a:lnTo>
                        <a:lnTo>
                          <a:pt x="94" y="425"/>
                        </a:lnTo>
                        <a:lnTo>
                          <a:pt x="94" y="423"/>
                        </a:lnTo>
                        <a:lnTo>
                          <a:pt x="92" y="423"/>
                        </a:lnTo>
                        <a:lnTo>
                          <a:pt x="92" y="421"/>
                        </a:lnTo>
                        <a:lnTo>
                          <a:pt x="91" y="421"/>
                        </a:lnTo>
                        <a:lnTo>
                          <a:pt x="91" y="419"/>
                        </a:lnTo>
                        <a:lnTo>
                          <a:pt x="89" y="419"/>
                        </a:lnTo>
                        <a:lnTo>
                          <a:pt x="87" y="419"/>
                        </a:lnTo>
                        <a:lnTo>
                          <a:pt x="85" y="419"/>
                        </a:lnTo>
                        <a:lnTo>
                          <a:pt x="83" y="419"/>
                        </a:lnTo>
                        <a:lnTo>
                          <a:pt x="81" y="419"/>
                        </a:lnTo>
                        <a:lnTo>
                          <a:pt x="79" y="419"/>
                        </a:lnTo>
                        <a:lnTo>
                          <a:pt x="79" y="421"/>
                        </a:lnTo>
                        <a:lnTo>
                          <a:pt x="79" y="423"/>
                        </a:lnTo>
                        <a:lnTo>
                          <a:pt x="79" y="421"/>
                        </a:lnTo>
                        <a:lnTo>
                          <a:pt x="77" y="421"/>
                        </a:lnTo>
                        <a:lnTo>
                          <a:pt x="77" y="423"/>
                        </a:lnTo>
                        <a:lnTo>
                          <a:pt x="75" y="423"/>
                        </a:lnTo>
                        <a:lnTo>
                          <a:pt x="73" y="423"/>
                        </a:lnTo>
                        <a:lnTo>
                          <a:pt x="71" y="423"/>
                        </a:lnTo>
                        <a:lnTo>
                          <a:pt x="71" y="425"/>
                        </a:lnTo>
                        <a:lnTo>
                          <a:pt x="73" y="425"/>
                        </a:lnTo>
                        <a:lnTo>
                          <a:pt x="71" y="425"/>
                        </a:lnTo>
                        <a:lnTo>
                          <a:pt x="71" y="426"/>
                        </a:lnTo>
                        <a:lnTo>
                          <a:pt x="73" y="426"/>
                        </a:lnTo>
                        <a:lnTo>
                          <a:pt x="71" y="426"/>
                        </a:lnTo>
                        <a:lnTo>
                          <a:pt x="71" y="428"/>
                        </a:lnTo>
                        <a:lnTo>
                          <a:pt x="71" y="430"/>
                        </a:lnTo>
                        <a:lnTo>
                          <a:pt x="71" y="432"/>
                        </a:lnTo>
                        <a:lnTo>
                          <a:pt x="69" y="432"/>
                        </a:lnTo>
                        <a:lnTo>
                          <a:pt x="69" y="430"/>
                        </a:lnTo>
                        <a:lnTo>
                          <a:pt x="69" y="432"/>
                        </a:lnTo>
                        <a:lnTo>
                          <a:pt x="68" y="432"/>
                        </a:lnTo>
                        <a:lnTo>
                          <a:pt x="68" y="434"/>
                        </a:lnTo>
                        <a:lnTo>
                          <a:pt x="66" y="434"/>
                        </a:lnTo>
                        <a:lnTo>
                          <a:pt x="66" y="436"/>
                        </a:lnTo>
                        <a:lnTo>
                          <a:pt x="64" y="436"/>
                        </a:lnTo>
                        <a:lnTo>
                          <a:pt x="64" y="438"/>
                        </a:lnTo>
                        <a:lnTo>
                          <a:pt x="62" y="438"/>
                        </a:lnTo>
                        <a:lnTo>
                          <a:pt x="62" y="436"/>
                        </a:lnTo>
                        <a:lnTo>
                          <a:pt x="64" y="436"/>
                        </a:lnTo>
                        <a:lnTo>
                          <a:pt x="64" y="434"/>
                        </a:lnTo>
                        <a:lnTo>
                          <a:pt x="62" y="434"/>
                        </a:lnTo>
                        <a:lnTo>
                          <a:pt x="62" y="432"/>
                        </a:lnTo>
                        <a:lnTo>
                          <a:pt x="62" y="434"/>
                        </a:lnTo>
                        <a:lnTo>
                          <a:pt x="60" y="434"/>
                        </a:lnTo>
                        <a:lnTo>
                          <a:pt x="58" y="434"/>
                        </a:lnTo>
                        <a:lnTo>
                          <a:pt x="56" y="434"/>
                        </a:lnTo>
                        <a:lnTo>
                          <a:pt x="54" y="434"/>
                        </a:lnTo>
                        <a:lnTo>
                          <a:pt x="52" y="434"/>
                        </a:lnTo>
                        <a:lnTo>
                          <a:pt x="50" y="434"/>
                        </a:lnTo>
                        <a:lnTo>
                          <a:pt x="50" y="432"/>
                        </a:lnTo>
                        <a:lnTo>
                          <a:pt x="50" y="430"/>
                        </a:lnTo>
                        <a:lnTo>
                          <a:pt x="48" y="430"/>
                        </a:lnTo>
                        <a:lnTo>
                          <a:pt x="50" y="430"/>
                        </a:lnTo>
                        <a:lnTo>
                          <a:pt x="48" y="430"/>
                        </a:lnTo>
                        <a:lnTo>
                          <a:pt x="48" y="428"/>
                        </a:lnTo>
                        <a:lnTo>
                          <a:pt x="46" y="428"/>
                        </a:lnTo>
                        <a:lnTo>
                          <a:pt x="44" y="428"/>
                        </a:lnTo>
                        <a:lnTo>
                          <a:pt x="44" y="426"/>
                        </a:lnTo>
                        <a:lnTo>
                          <a:pt x="43" y="426"/>
                        </a:lnTo>
                        <a:lnTo>
                          <a:pt x="43" y="425"/>
                        </a:lnTo>
                        <a:lnTo>
                          <a:pt x="41" y="425"/>
                        </a:lnTo>
                        <a:lnTo>
                          <a:pt x="41" y="426"/>
                        </a:lnTo>
                        <a:lnTo>
                          <a:pt x="39" y="426"/>
                        </a:lnTo>
                        <a:lnTo>
                          <a:pt x="39" y="428"/>
                        </a:lnTo>
                        <a:lnTo>
                          <a:pt x="39" y="426"/>
                        </a:lnTo>
                        <a:lnTo>
                          <a:pt x="39" y="425"/>
                        </a:lnTo>
                        <a:lnTo>
                          <a:pt x="39" y="423"/>
                        </a:lnTo>
                        <a:lnTo>
                          <a:pt x="37" y="423"/>
                        </a:lnTo>
                        <a:lnTo>
                          <a:pt x="39" y="423"/>
                        </a:lnTo>
                        <a:lnTo>
                          <a:pt x="37" y="423"/>
                        </a:lnTo>
                        <a:lnTo>
                          <a:pt x="37" y="421"/>
                        </a:lnTo>
                        <a:lnTo>
                          <a:pt x="37" y="423"/>
                        </a:lnTo>
                        <a:lnTo>
                          <a:pt x="35" y="423"/>
                        </a:lnTo>
                        <a:lnTo>
                          <a:pt x="33" y="423"/>
                        </a:lnTo>
                        <a:lnTo>
                          <a:pt x="33" y="421"/>
                        </a:lnTo>
                        <a:lnTo>
                          <a:pt x="31" y="421"/>
                        </a:lnTo>
                        <a:lnTo>
                          <a:pt x="33" y="421"/>
                        </a:lnTo>
                        <a:lnTo>
                          <a:pt x="33" y="419"/>
                        </a:lnTo>
                        <a:lnTo>
                          <a:pt x="31" y="419"/>
                        </a:lnTo>
                        <a:lnTo>
                          <a:pt x="31" y="421"/>
                        </a:lnTo>
                        <a:lnTo>
                          <a:pt x="29" y="421"/>
                        </a:lnTo>
                        <a:lnTo>
                          <a:pt x="29" y="419"/>
                        </a:lnTo>
                        <a:lnTo>
                          <a:pt x="29" y="417"/>
                        </a:lnTo>
                        <a:lnTo>
                          <a:pt x="31" y="417"/>
                        </a:lnTo>
                        <a:lnTo>
                          <a:pt x="31" y="415"/>
                        </a:lnTo>
                        <a:lnTo>
                          <a:pt x="29" y="415"/>
                        </a:lnTo>
                        <a:lnTo>
                          <a:pt x="27" y="415"/>
                        </a:lnTo>
                        <a:lnTo>
                          <a:pt x="27" y="413"/>
                        </a:lnTo>
                        <a:lnTo>
                          <a:pt x="25" y="413"/>
                        </a:lnTo>
                        <a:lnTo>
                          <a:pt x="23" y="413"/>
                        </a:lnTo>
                        <a:lnTo>
                          <a:pt x="23" y="415"/>
                        </a:lnTo>
                        <a:lnTo>
                          <a:pt x="21" y="415"/>
                        </a:lnTo>
                        <a:lnTo>
                          <a:pt x="21" y="413"/>
                        </a:lnTo>
                        <a:lnTo>
                          <a:pt x="20" y="413"/>
                        </a:lnTo>
                        <a:lnTo>
                          <a:pt x="18" y="413"/>
                        </a:lnTo>
                        <a:lnTo>
                          <a:pt x="18" y="415"/>
                        </a:lnTo>
                        <a:lnTo>
                          <a:pt x="16" y="415"/>
                        </a:lnTo>
                        <a:lnTo>
                          <a:pt x="16" y="417"/>
                        </a:lnTo>
                        <a:lnTo>
                          <a:pt x="14" y="417"/>
                        </a:lnTo>
                        <a:lnTo>
                          <a:pt x="12" y="419"/>
                        </a:lnTo>
                        <a:lnTo>
                          <a:pt x="10" y="419"/>
                        </a:lnTo>
                        <a:lnTo>
                          <a:pt x="8" y="419"/>
                        </a:lnTo>
                        <a:lnTo>
                          <a:pt x="6" y="419"/>
                        </a:lnTo>
                        <a:lnTo>
                          <a:pt x="4" y="419"/>
                        </a:lnTo>
                        <a:lnTo>
                          <a:pt x="4" y="421"/>
                        </a:lnTo>
                        <a:lnTo>
                          <a:pt x="2" y="419"/>
                        </a:lnTo>
                        <a:lnTo>
                          <a:pt x="2" y="417"/>
                        </a:lnTo>
                        <a:lnTo>
                          <a:pt x="0" y="415"/>
                        </a:lnTo>
                        <a:lnTo>
                          <a:pt x="0" y="413"/>
                        </a:lnTo>
                        <a:lnTo>
                          <a:pt x="0" y="411"/>
                        </a:lnTo>
                        <a:lnTo>
                          <a:pt x="2" y="411"/>
                        </a:lnTo>
                        <a:lnTo>
                          <a:pt x="2" y="409"/>
                        </a:lnTo>
                        <a:lnTo>
                          <a:pt x="4" y="409"/>
                        </a:lnTo>
                        <a:lnTo>
                          <a:pt x="4" y="407"/>
                        </a:lnTo>
                        <a:lnTo>
                          <a:pt x="2" y="409"/>
                        </a:lnTo>
                        <a:lnTo>
                          <a:pt x="2" y="407"/>
                        </a:lnTo>
                        <a:lnTo>
                          <a:pt x="2" y="405"/>
                        </a:lnTo>
                        <a:lnTo>
                          <a:pt x="4" y="405"/>
                        </a:lnTo>
                        <a:lnTo>
                          <a:pt x="4" y="403"/>
                        </a:lnTo>
                        <a:lnTo>
                          <a:pt x="6" y="403"/>
                        </a:lnTo>
                        <a:lnTo>
                          <a:pt x="6" y="402"/>
                        </a:lnTo>
                        <a:lnTo>
                          <a:pt x="8" y="402"/>
                        </a:lnTo>
                        <a:close/>
                      </a:path>
                    </a:pathLst>
                  </a:custGeom>
                  <a:solidFill>
                    <a:srgbClr val="D4E9ED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68" name="Freeform 4878">
                    <a:extLst>
                      <a:ext uri="{FF2B5EF4-FFF2-40B4-BE49-F238E27FC236}">
                        <a16:creationId xmlns:a16="http://schemas.microsoft.com/office/drawing/2014/main" id="{AF52B23E-49BA-B288-574F-397D699946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4" y="2529"/>
                    <a:ext cx="593" cy="618"/>
                  </a:xfrm>
                  <a:custGeom>
                    <a:avLst/>
                    <a:gdLst>
                      <a:gd name="T0" fmla="*/ 82 w 593"/>
                      <a:gd name="T1" fmla="*/ 415 h 618"/>
                      <a:gd name="T2" fmla="*/ 121 w 593"/>
                      <a:gd name="T3" fmla="*/ 436 h 618"/>
                      <a:gd name="T4" fmla="*/ 128 w 593"/>
                      <a:gd name="T5" fmla="*/ 417 h 618"/>
                      <a:gd name="T6" fmla="*/ 153 w 593"/>
                      <a:gd name="T7" fmla="*/ 380 h 618"/>
                      <a:gd name="T8" fmla="*/ 174 w 593"/>
                      <a:gd name="T9" fmla="*/ 353 h 618"/>
                      <a:gd name="T10" fmla="*/ 194 w 593"/>
                      <a:gd name="T11" fmla="*/ 371 h 618"/>
                      <a:gd name="T12" fmla="*/ 207 w 593"/>
                      <a:gd name="T13" fmla="*/ 367 h 618"/>
                      <a:gd name="T14" fmla="*/ 211 w 593"/>
                      <a:gd name="T15" fmla="*/ 344 h 618"/>
                      <a:gd name="T16" fmla="*/ 220 w 593"/>
                      <a:gd name="T17" fmla="*/ 321 h 618"/>
                      <a:gd name="T18" fmla="*/ 234 w 593"/>
                      <a:gd name="T19" fmla="*/ 292 h 618"/>
                      <a:gd name="T20" fmla="*/ 213 w 593"/>
                      <a:gd name="T21" fmla="*/ 280 h 618"/>
                      <a:gd name="T22" fmla="*/ 182 w 593"/>
                      <a:gd name="T23" fmla="*/ 261 h 618"/>
                      <a:gd name="T24" fmla="*/ 163 w 593"/>
                      <a:gd name="T25" fmla="*/ 227 h 618"/>
                      <a:gd name="T26" fmla="*/ 186 w 593"/>
                      <a:gd name="T27" fmla="*/ 244 h 618"/>
                      <a:gd name="T28" fmla="*/ 211 w 593"/>
                      <a:gd name="T29" fmla="*/ 255 h 618"/>
                      <a:gd name="T30" fmla="*/ 230 w 593"/>
                      <a:gd name="T31" fmla="*/ 223 h 618"/>
                      <a:gd name="T32" fmla="*/ 267 w 593"/>
                      <a:gd name="T33" fmla="*/ 198 h 618"/>
                      <a:gd name="T34" fmla="*/ 282 w 593"/>
                      <a:gd name="T35" fmla="*/ 169 h 618"/>
                      <a:gd name="T36" fmla="*/ 293 w 593"/>
                      <a:gd name="T37" fmla="*/ 144 h 618"/>
                      <a:gd name="T38" fmla="*/ 309 w 593"/>
                      <a:gd name="T39" fmla="*/ 127 h 618"/>
                      <a:gd name="T40" fmla="*/ 336 w 593"/>
                      <a:gd name="T41" fmla="*/ 113 h 618"/>
                      <a:gd name="T42" fmla="*/ 355 w 593"/>
                      <a:gd name="T43" fmla="*/ 113 h 618"/>
                      <a:gd name="T44" fmla="*/ 370 w 593"/>
                      <a:gd name="T45" fmla="*/ 113 h 618"/>
                      <a:gd name="T46" fmla="*/ 386 w 593"/>
                      <a:gd name="T47" fmla="*/ 121 h 618"/>
                      <a:gd name="T48" fmla="*/ 418 w 593"/>
                      <a:gd name="T49" fmla="*/ 106 h 618"/>
                      <a:gd name="T50" fmla="*/ 418 w 593"/>
                      <a:gd name="T51" fmla="*/ 125 h 618"/>
                      <a:gd name="T52" fmla="*/ 432 w 593"/>
                      <a:gd name="T53" fmla="*/ 144 h 618"/>
                      <a:gd name="T54" fmla="*/ 464 w 593"/>
                      <a:gd name="T55" fmla="*/ 138 h 618"/>
                      <a:gd name="T56" fmla="*/ 487 w 593"/>
                      <a:gd name="T57" fmla="*/ 111 h 618"/>
                      <a:gd name="T58" fmla="*/ 495 w 593"/>
                      <a:gd name="T59" fmla="*/ 82 h 618"/>
                      <a:gd name="T60" fmla="*/ 507 w 593"/>
                      <a:gd name="T61" fmla="*/ 61 h 618"/>
                      <a:gd name="T62" fmla="*/ 522 w 593"/>
                      <a:gd name="T63" fmla="*/ 42 h 618"/>
                      <a:gd name="T64" fmla="*/ 547 w 593"/>
                      <a:gd name="T65" fmla="*/ 23 h 618"/>
                      <a:gd name="T66" fmla="*/ 566 w 593"/>
                      <a:gd name="T67" fmla="*/ 2 h 618"/>
                      <a:gd name="T68" fmla="*/ 580 w 593"/>
                      <a:gd name="T69" fmla="*/ 19 h 618"/>
                      <a:gd name="T70" fmla="*/ 583 w 593"/>
                      <a:gd name="T71" fmla="*/ 36 h 618"/>
                      <a:gd name="T72" fmla="*/ 530 w 593"/>
                      <a:gd name="T73" fmla="*/ 152 h 618"/>
                      <a:gd name="T74" fmla="*/ 510 w 593"/>
                      <a:gd name="T75" fmla="*/ 184 h 618"/>
                      <a:gd name="T76" fmla="*/ 478 w 593"/>
                      <a:gd name="T77" fmla="*/ 205 h 618"/>
                      <a:gd name="T78" fmla="*/ 449 w 593"/>
                      <a:gd name="T79" fmla="*/ 234 h 618"/>
                      <a:gd name="T80" fmla="*/ 430 w 593"/>
                      <a:gd name="T81" fmla="*/ 259 h 618"/>
                      <a:gd name="T82" fmla="*/ 420 w 593"/>
                      <a:gd name="T83" fmla="*/ 303 h 618"/>
                      <a:gd name="T84" fmla="*/ 388 w 593"/>
                      <a:gd name="T85" fmla="*/ 338 h 618"/>
                      <a:gd name="T86" fmla="*/ 363 w 593"/>
                      <a:gd name="T87" fmla="*/ 371 h 618"/>
                      <a:gd name="T88" fmla="*/ 343 w 593"/>
                      <a:gd name="T89" fmla="*/ 401 h 618"/>
                      <a:gd name="T90" fmla="*/ 322 w 593"/>
                      <a:gd name="T91" fmla="*/ 426 h 618"/>
                      <a:gd name="T92" fmla="*/ 303 w 593"/>
                      <a:gd name="T93" fmla="*/ 455 h 618"/>
                      <a:gd name="T94" fmla="*/ 280 w 593"/>
                      <a:gd name="T95" fmla="*/ 482 h 618"/>
                      <a:gd name="T96" fmla="*/ 259 w 593"/>
                      <a:gd name="T97" fmla="*/ 509 h 618"/>
                      <a:gd name="T98" fmla="*/ 234 w 593"/>
                      <a:gd name="T99" fmla="*/ 541 h 618"/>
                      <a:gd name="T100" fmla="*/ 199 w 593"/>
                      <a:gd name="T101" fmla="*/ 561 h 618"/>
                      <a:gd name="T102" fmla="*/ 174 w 593"/>
                      <a:gd name="T103" fmla="*/ 586 h 618"/>
                      <a:gd name="T104" fmla="*/ 148 w 593"/>
                      <a:gd name="T105" fmla="*/ 611 h 618"/>
                      <a:gd name="T106" fmla="*/ 126 w 593"/>
                      <a:gd name="T107" fmla="*/ 609 h 618"/>
                      <a:gd name="T108" fmla="*/ 82 w 593"/>
                      <a:gd name="T109" fmla="*/ 601 h 618"/>
                      <a:gd name="T110" fmla="*/ 50 w 593"/>
                      <a:gd name="T111" fmla="*/ 570 h 618"/>
                      <a:gd name="T112" fmla="*/ 48 w 593"/>
                      <a:gd name="T113" fmla="*/ 526 h 618"/>
                      <a:gd name="T114" fmla="*/ 19 w 593"/>
                      <a:gd name="T115" fmla="*/ 522 h 618"/>
                      <a:gd name="T116" fmla="*/ 2 w 593"/>
                      <a:gd name="T117" fmla="*/ 503 h 618"/>
                      <a:gd name="T118" fmla="*/ 9 w 593"/>
                      <a:gd name="T119" fmla="*/ 480 h 618"/>
                      <a:gd name="T120" fmla="*/ 21 w 593"/>
                      <a:gd name="T121" fmla="*/ 451 h 618"/>
                      <a:gd name="T122" fmla="*/ 50 w 593"/>
                      <a:gd name="T123" fmla="*/ 447 h 618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593" h="618">
                        <a:moveTo>
                          <a:pt x="52" y="438"/>
                        </a:moveTo>
                        <a:lnTo>
                          <a:pt x="53" y="438"/>
                        </a:lnTo>
                        <a:lnTo>
                          <a:pt x="55" y="436"/>
                        </a:lnTo>
                        <a:lnTo>
                          <a:pt x="57" y="434"/>
                        </a:lnTo>
                        <a:lnTo>
                          <a:pt x="57" y="432"/>
                        </a:lnTo>
                        <a:lnTo>
                          <a:pt x="59" y="432"/>
                        </a:lnTo>
                        <a:lnTo>
                          <a:pt x="59" y="430"/>
                        </a:lnTo>
                        <a:lnTo>
                          <a:pt x="59" y="428"/>
                        </a:lnTo>
                        <a:lnTo>
                          <a:pt x="59" y="426"/>
                        </a:lnTo>
                        <a:lnTo>
                          <a:pt x="61" y="426"/>
                        </a:lnTo>
                        <a:lnTo>
                          <a:pt x="61" y="424"/>
                        </a:lnTo>
                        <a:lnTo>
                          <a:pt x="61" y="422"/>
                        </a:lnTo>
                        <a:lnTo>
                          <a:pt x="61" y="420"/>
                        </a:lnTo>
                        <a:lnTo>
                          <a:pt x="63" y="420"/>
                        </a:lnTo>
                        <a:lnTo>
                          <a:pt x="63" y="419"/>
                        </a:lnTo>
                        <a:lnTo>
                          <a:pt x="63" y="417"/>
                        </a:lnTo>
                        <a:lnTo>
                          <a:pt x="65" y="415"/>
                        </a:lnTo>
                        <a:lnTo>
                          <a:pt x="67" y="413"/>
                        </a:lnTo>
                        <a:lnTo>
                          <a:pt x="71" y="415"/>
                        </a:lnTo>
                        <a:lnTo>
                          <a:pt x="73" y="415"/>
                        </a:lnTo>
                        <a:lnTo>
                          <a:pt x="75" y="415"/>
                        </a:lnTo>
                        <a:lnTo>
                          <a:pt x="77" y="415"/>
                        </a:lnTo>
                        <a:lnTo>
                          <a:pt x="78" y="415"/>
                        </a:lnTo>
                        <a:lnTo>
                          <a:pt x="80" y="415"/>
                        </a:lnTo>
                        <a:lnTo>
                          <a:pt x="82" y="415"/>
                        </a:lnTo>
                        <a:lnTo>
                          <a:pt x="82" y="417"/>
                        </a:lnTo>
                        <a:lnTo>
                          <a:pt x="84" y="417"/>
                        </a:lnTo>
                        <a:lnTo>
                          <a:pt x="84" y="419"/>
                        </a:lnTo>
                        <a:lnTo>
                          <a:pt x="86" y="419"/>
                        </a:lnTo>
                        <a:lnTo>
                          <a:pt x="88" y="419"/>
                        </a:lnTo>
                        <a:lnTo>
                          <a:pt x="88" y="420"/>
                        </a:lnTo>
                        <a:lnTo>
                          <a:pt x="90" y="420"/>
                        </a:lnTo>
                        <a:lnTo>
                          <a:pt x="92" y="420"/>
                        </a:lnTo>
                        <a:lnTo>
                          <a:pt x="92" y="422"/>
                        </a:lnTo>
                        <a:lnTo>
                          <a:pt x="94" y="422"/>
                        </a:lnTo>
                        <a:lnTo>
                          <a:pt x="96" y="422"/>
                        </a:lnTo>
                        <a:lnTo>
                          <a:pt x="98" y="424"/>
                        </a:lnTo>
                        <a:lnTo>
                          <a:pt x="100" y="424"/>
                        </a:lnTo>
                        <a:lnTo>
                          <a:pt x="101" y="424"/>
                        </a:lnTo>
                        <a:lnTo>
                          <a:pt x="103" y="426"/>
                        </a:lnTo>
                        <a:lnTo>
                          <a:pt x="105" y="426"/>
                        </a:lnTo>
                        <a:lnTo>
                          <a:pt x="107" y="428"/>
                        </a:lnTo>
                        <a:lnTo>
                          <a:pt x="109" y="430"/>
                        </a:lnTo>
                        <a:lnTo>
                          <a:pt x="111" y="430"/>
                        </a:lnTo>
                        <a:lnTo>
                          <a:pt x="111" y="432"/>
                        </a:lnTo>
                        <a:lnTo>
                          <a:pt x="113" y="432"/>
                        </a:lnTo>
                        <a:lnTo>
                          <a:pt x="115" y="432"/>
                        </a:lnTo>
                        <a:lnTo>
                          <a:pt x="117" y="434"/>
                        </a:lnTo>
                        <a:lnTo>
                          <a:pt x="119" y="434"/>
                        </a:lnTo>
                        <a:lnTo>
                          <a:pt x="121" y="436"/>
                        </a:lnTo>
                        <a:lnTo>
                          <a:pt x="123" y="436"/>
                        </a:lnTo>
                        <a:lnTo>
                          <a:pt x="124" y="434"/>
                        </a:lnTo>
                        <a:lnTo>
                          <a:pt x="126" y="434"/>
                        </a:lnTo>
                        <a:lnTo>
                          <a:pt x="128" y="434"/>
                        </a:lnTo>
                        <a:lnTo>
                          <a:pt x="128" y="432"/>
                        </a:lnTo>
                        <a:lnTo>
                          <a:pt x="128" y="430"/>
                        </a:lnTo>
                        <a:lnTo>
                          <a:pt x="130" y="430"/>
                        </a:lnTo>
                        <a:lnTo>
                          <a:pt x="130" y="428"/>
                        </a:lnTo>
                        <a:lnTo>
                          <a:pt x="132" y="428"/>
                        </a:lnTo>
                        <a:lnTo>
                          <a:pt x="134" y="428"/>
                        </a:lnTo>
                        <a:lnTo>
                          <a:pt x="134" y="426"/>
                        </a:lnTo>
                        <a:lnTo>
                          <a:pt x="136" y="426"/>
                        </a:lnTo>
                        <a:lnTo>
                          <a:pt x="138" y="426"/>
                        </a:lnTo>
                        <a:lnTo>
                          <a:pt x="138" y="424"/>
                        </a:lnTo>
                        <a:lnTo>
                          <a:pt x="140" y="424"/>
                        </a:lnTo>
                        <a:lnTo>
                          <a:pt x="138" y="424"/>
                        </a:lnTo>
                        <a:lnTo>
                          <a:pt x="138" y="422"/>
                        </a:lnTo>
                        <a:lnTo>
                          <a:pt x="136" y="422"/>
                        </a:lnTo>
                        <a:lnTo>
                          <a:pt x="134" y="422"/>
                        </a:lnTo>
                        <a:lnTo>
                          <a:pt x="134" y="420"/>
                        </a:lnTo>
                        <a:lnTo>
                          <a:pt x="132" y="420"/>
                        </a:lnTo>
                        <a:lnTo>
                          <a:pt x="130" y="420"/>
                        </a:lnTo>
                        <a:lnTo>
                          <a:pt x="130" y="419"/>
                        </a:lnTo>
                        <a:lnTo>
                          <a:pt x="128" y="419"/>
                        </a:lnTo>
                        <a:lnTo>
                          <a:pt x="128" y="417"/>
                        </a:lnTo>
                        <a:lnTo>
                          <a:pt x="126" y="417"/>
                        </a:lnTo>
                        <a:lnTo>
                          <a:pt x="126" y="413"/>
                        </a:lnTo>
                        <a:lnTo>
                          <a:pt x="124" y="411"/>
                        </a:lnTo>
                        <a:lnTo>
                          <a:pt x="124" y="407"/>
                        </a:lnTo>
                        <a:lnTo>
                          <a:pt x="124" y="403"/>
                        </a:lnTo>
                        <a:lnTo>
                          <a:pt x="126" y="403"/>
                        </a:lnTo>
                        <a:lnTo>
                          <a:pt x="126" y="401"/>
                        </a:lnTo>
                        <a:lnTo>
                          <a:pt x="128" y="399"/>
                        </a:lnTo>
                        <a:lnTo>
                          <a:pt x="136" y="382"/>
                        </a:lnTo>
                        <a:lnTo>
                          <a:pt x="138" y="382"/>
                        </a:lnTo>
                        <a:lnTo>
                          <a:pt x="138" y="384"/>
                        </a:lnTo>
                        <a:lnTo>
                          <a:pt x="140" y="384"/>
                        </a:lnTo>
                        <a:lnTo>
                          <a:pt x="140" y="382"/>
                        </a:lnTo>
                        <a:lnTo>
                          <a:pt x="142" y="382"/>
                        </a:lnTo>
                        <a:lnTo>
                          <a:pt x="142" y="384"/>
                        </a:lnTo>
                        <a:lnTo>
                          <a:pt x="144" y="384"/>
                        </a:lnTo>
                        <a:lnTo>
                          <a:pt x="146" y="384"/>
                        </a:lnTo>
                        <a:lnTo>
                          <a:pt x="146" y="382"/>
                        </a:lnTo>
                        <a:lnTo>
                          <a:pt x="148" y="382"/>
                        </a:lnTo>
                        <a:lnTo>
                          <a:pt x="149" y="382"/>
                        </a:lnTo>
                        <a:lnTo>
                          <a:pt x="151" y="382"/>
                        </a:lnTo>
                        <a:lnTo>
                          <a:pt x="151" y="384"/>
                        </a:lnTo>
                        <a:lnTo>
                          <a:pt x="153" y="384"/>
                        </a:lnTo>
                        <a:lnTo>
                          <a:pt x="153" y="382"/>
                        </a:lnTo>
                        <a:lnTo>
                          <a:pt x="153" y="380"/>
                        </a:lnTo>
                        <a:lnTo>
                          <a:pt x="155" y="380"/>
                        </a:lnTo>
                        <a:lnTo>
                          <a:pt x="157" y="380"/>
                        </a:lnTo>
                        <a:lnTo>
                          <a:pt x="157" y="378"/>
                        </a:lnTo>
                        <a:lnTo>
                          <a:pt x="159" y="378"/>
                        </a:lnTo>
                        <a:lnTo>
                          <a:pt x="159" y="376"/>
                        </a:lnTo>
                        <a:lnTo>
                          <a:pt x="159" y="374"/>
                        </a:lnTo>
                        <a:lnTo>
                          <a:pt x="161" y="374"/>
                        </a:lnTo>
                        <a:lnTo>
                          <a:pt x="161" y="372"/>
                        </a:lnTo>
                        <a:lnTo>
                          <a:pt x="161" y="371"/>
                        </a:lnTo>
                        <a:lnTo>
                          <a:pt x="161" y="369"/>
                        </a:lnTo>
                        <a:lnTo>
                          <a:pt x="163" y="367"/>
                        </a:lnTo>
                        <a:lnTo>
                          <a:pt x="165" y="367"/>
                        </a:lnTo>
                        <a:lnTo>
                          <a:pt x="165" y="365"/>
                        </a:lnTo>
                        <a:lnTo>
                          <a:pt x="165" y="363"/>
                        </a:lnTo>
                        <a:lnTo>
                          <a:pt x="167" y="363"/>
                        </a:lnTo>
                        <a:lnTo>
                          <a:pt x="167" y="361"/>
                        </a:lnTo>
                        <a:lnTo>
                          <a:pt x="169" y="361"/>
                        </a:lnTo>
                        <a:lnTo>
                          <a:pt x="169" y="359"/>
                        </a:lnTo>
                        <a:lnTo>
                          <a:pt x="171" y="359"/>
                        </a:lnTo>
                        <a:lnTo>
                          <a:pt x="169" y="359"/>
                        </a:lnTo>
                        <a:lnTo>
                          <a:pt x="171" y="359"/>
                        </a:lnTo>
                        <a:lnTo>
                          <a:pt x="171" y="357"/>
                        </a:lnTo>
                        <a:lnTo>
                          <a:pt x="171" y="355"/>
                        </a:lnTo>
                        <a:lnTo>
                          <a:pt x="172" y="353"/>
                        </a:lnTo>
                        <a:lnTo>
                          <a:pt x="174" y="353"/>
                        </a:lnTo>
                        <a:lnTo>
                          <a:pt x="174" y="355"/>
                        </a:lnTo>
                        <a:lnTo>
                          <a:pt x="176" y="355"/>
                        </a:lnTo>
                        <a:lnTo>
                          <a:pt x="178" y="357"/>
                        </a:lnTo>
                        <a:lnTo>
                          <a:pt x="180" y="357"/>
                        </a:lnTo>
                        <a:lnTo>
                          <a:pt x="180" y="359"/>
                        </a:lnTo>
                        <a:lnTo>
                          <a:pt x="180" y="357"/>
                        </a:lnTo>
                        <a:lnTo>
                          <a:pt x="182" y="357"/>
                        </a:lnTo>
                        <a:lnTo>
                          <a:pt x="184" y="357"/>
                        </a:lnTo>
                        <a:lnTo>
                          <a:pt x="184" y="359"/>
                        </a:lnTo>
                        <a:lnTo>
                          <a:pt x="182" y="359"/>
                        </a:lnTo>
                        <a:lnTo>
                          <a:pt x="184" y="359"/>
                        </a:lnTo>
                        <a:lnTo>
                          <a:pt x="184" y="361"/>
                        </a:lnTo>
                        <a:lnTo>
                          <a:pt x="186" y="359"/>
                        </a:lnTo>
                        <a:lnTo>
                          <a:pt x="186" y="361"/>
                        </a:lnTo>
                        <a:lnTo>
                          <a:pt x="188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5"/>
                        </a:lnTo>
                        <a:lnTo>
                          <a:pt x="188" y="367"/>
                        </a:lnTo>
                        <a:lnTo>
                          <a:pt x="190" y="367"/>
                        </a:lnTo>
                        <a:lnTo>
                          <a:pt x="190" y="369"/>
                        </a:lnTo>
                        <a:lnTo>
                          <a:pt x="192" y="369"/>
                        </a:lnTo>
                        <a:lnTo>
                          <a:pt x="192" y="371"/>
                        </a:lnTo>
                        <a:lnTo>
                          <a:pt x="192" y="369"/>
                        </a:lnTo>
                        <a:lnTo>
                          <a:pt x="194" y="371"/>
                        </a:lnTo>
                        <a:lnTo>
                          <a:pt x="196" y="371"/>
                        </a:lnTo>
                        <a:lnTo>
                          <a:pt x="196" y="372"/>
                        </a:lnTo>
                        <a:lnTo>
                          <a:pt x="194" y="372"/>
                        </a:lnTo>
                        <a:lnTo>
                          <a:pt x="196" y="372"/>
                        </a:lnTo>
                        <a:lnTo>
                          <a:pt x="197" y="372"/>
                        </a:lnTo>
                        <a:lnTo>
                          <a:pt x="196" y="372"/>
                        </a:lnTo>
                        <a:lnTo>
                          <a:pt x="196" y="374"/>
                        </a:lnTo>
                        <a:lnTo>
                          <a:pt x="197" y="374"/>
                        </a:lnTo>
                        <a:lnTo>
                          <a:pt x="197" y="372"/>
                        </a:lnTo>
                        <a:lnTo>
                          <a:pt x="197" y="374"/>
                        </a:lnTo>
                        <a:lnTo>
                          <a:pt x="197" y="372"/>
                        </a:lnTo>
                        <a:lnTo>
                          <a:pt x="199" y="372"/>
                        </a:lnTo>
                        <a:lnTo>
                          <a:pt x="201" y="372"/>
                        </a:lnTo>
                        <a:lnTo>
                          <a:pt x="199" y="372"/>
                        </a:lnTo>
                        <a:lnTo>
                          <a:pt x="199" y="374"/>
                        </a:lnTo>
                        <a:lnTo>
                          <a:pt x="201" y="374"/>
                        </a:lnTo>
                        <a:lnTo>
                          <a:pt x="203" y="374"/>
                        </a:lnTo>
                        <a:lnTo>
                          <a:pt x="203" y="372"/>
                        </a:lnTo>
                        <a:lnTo>
                          <a:pt x="205" y="372"/>
                        </a:lnTo>
                        <a:lnTo>
                          <a:pt x="205" y="371"/>
                        </a:lnTo>
                        <a:lnTo>
                          <a:pt x="203" y="371"/>
                        </a:lnTo>
                        <a:lnTo>
                          <a:pt x="205" y="369"/>
                        </a:lnTo>
                        <a:lnTo>
                          <a:pt x="207" y="369"/>
                        </a:lnTo>
                        <a:lnTo>
                          <a:pt x="205" y="367"/>
                        </a:lnTo>
                        <a:lnTo>
                          <a:pt x="207" y="367"/>
                        </a:lnTo>
                        <a:lnTo>
                          <a:pt x="207" y="369"/>
                        </a:lnTo>
                        <a:lnTo>
                          <a:pt x="207" y="367"/>
                        </a:lnTo>
                        <a:lnTo>
                          <a:pt x="207" y="365"/>
                        </a:lnTo>
                        <a:lnTo>
                          <a:pt x="209" y="365"/>
                        </a:lnTo>
                        <a:lnTo>
                          <a:pt x="211" y="365"/>
                        </a:lnTo>
                        <a:lnTo>
                          <a:pt x="209" y="365"/>
                        </a:lnTo>
                        <a:lnTo>
                          <a:pt x="209" y="363"/>
                        </a:lnTo>
                        <a:lnTo>
                          <a:pt x="211" y="363"/>
                        </a:lnTo>
                        <a:lnTo>
                          <a:pt x="211" y="361"/>
                        </a:lnTo>
                        <a:lnTo>
                          <a:pt x="213" y="361"/>
                        </a:lnTo>
                        <a:lnTo>
                          <a:pt x="213" y="359"/>
                        </a:lnTo>
                        <a:lnTo>
                          <a:pt x="213" y="361"/>
                        </a:lnTo>
                        <a:lnTo>
                          <a:pt x="213" y="359"/>
                        </a:lnTo>
                        <a:lnTo>
                          <a:pt x="215" y="359"/>
                        </a:lnTo>
                        <a:lnTo>
                          <a:pt x="217" y="359"/>
                        </a:lnTo>
                        <a:lnTo>
                          <a:pt x="215" y="357"/>
                        </a:lnTo>
                        <a:lnTo>
                          <a:pt x="215" y="355"/>
                        </a:lnTo>
                        <a:lnTo>
                          <a:pt x="215" y="353"/>
                        </a:lnTo>
                        <a:lnTo>
                          <a:pt x="215" y="351"/>
                        </a:lnTo>
                        <a:lnTo>
                          <a:pt x="215" y="349"/>
                        </a:lnTo>
                        <a:lnTo>
                          <a:pt x="213" y="349"/>
                        </a:lnTo>
                        <a:lnTo>
                          <a:pt x="213" y="347"/>
                        </a:lnTo>
                        <a:lnTo>
                          <a:pt x="213" y="346"/>
                        </a:lnTo>
                        <a:lnTo>
                          <a:pt x="211" y="346"/>
                        </a:lnTo>
                        <a:lnTo>
                          <a:pt x="211" y="344"/>
                        </a:lnTo>
                        <a:lnTo>
                          <a:pt x="209" y="344"/>
                        </a:lnTo>
                        <a:lnTo>
                          <a:pt x="211" y="344"/>
                        </a:lnTo>
                        <a:lnTo>
                          <a:pt x="211" y="342"/>
                        </a:lnTo>
                        <a:lnTo>
                          <a:pt x="211" y="340"/>
                        </a:lnTo>
                        <a:lnTo>
                          <a:pt x="209" y="340"/>
                        </a:lnTo>
                        <a:lnTo>
                          <a:pt x="209" y="338"/>
                        </a:lnTo>
                        <a:lnTo>
                          <a:pt x="209" y="336"/>
                        </a:lnTo>
                        <a:lnTo>
                          <a:pt x="211" y="336"/>
                        </a:lnTo>
                        <a:lnTo>
                          <a:pt x="213" y="336"/>
                        </a:lnTo>
                        <a:lnTo>
                          <a:pt x="213" y="334"/>
                        </a:lnTo>
                        <a:lnTo>
                          <a:pt x="213" y="332"/>
                        </a:lnTo>
                        <a:lnTo>
                          <a:pt x="213" y="330"/>
                        </a:lnTo>
                        <a:lnTo>
                          <a:pt x="215" y="330"/>
                        </a:lnTo>
                        <a:lnTo>
                          <a:pt x="215" y="328"/>
                        </a:lnTo>
                        <a:lnTo>
                          <a:pt x="217" y="328"/>
                        </a:lnTo>
                        <a:lnTo>
                          <a:pt x="217" y="326"/>
                        </a:lnTo>
                        <a:lnTo>
                          <a:pt x="219" y="326"/>
                        </a:lnTo>
                        <a:lnTo>
                          <a:pt x="219" y="324"/>
                        </a:lnTo>
                        <a:lnTo>
                          <a:pt x="219" y="323"/>
                        </a:lnTo>
                        <a:lnTo>
                          <a:pt x="220" y="323"/>
                        </a:lnTo>
                        <a:lnTo>
                          <a:pt x="220" y="321"/>
                        </a:lnTo>
                        <a:lnTo>
                          <a:pt x="220" y="323"/>
                        </a:lnTo>
                        <a:lnTo>
                          <a:pt x="220" y="321"/>
                        </a:lnTo>
                        <a:lnTo>
                          <a:pt x="222" y="321"/>
                        </a:lnTo>
                        <a:lnTo>
                          <a:pt x="220" y="321"/>
                        </a:lnTo>
                        <a:lnTo>
                          <a:pt x="222" y="321"/>
                        </a:lnTo>
                        <a:lnTo>
                          <a:pt x="222" y="319"/>
                        </a:lnTo>
                        <a:lnTo>
                          <a:pt x="222" y="317"/>
                        </a:lnTo>
                        <a:lnTo>
                          <a:pt x="222" y="315"/>
                        </a:lnTo>
                        <a:lnTo>
                          <a:pt x="222" y="313"/>
                        </a:lnTo>
                        <a:lnTo>
                          <a:pt x="224" y="313"/>
                        </a:lnTo>
                        <a:lnTo>
                          <a:pt x="224" y="311"/>
                        </a:lnTo>
                        <a:lnTo>
                          <a:pt x="224" y="313"/>
                        </a:lnTo>
                        <a:lnTo>
                          <a:pt x="226" y="311"/>
                        </a:lnTo>
                        <a:lnTo>
                          <a:pt x="226" y="309"/>
                        </a:lnTo>
                        <a:lnTo>
                          <a:pt x="228" y="309"/>
                        </a:lnTo>
                        <a:lnTo>
                          <a:pt x="228" y="307"/>
                        </a:lnTo>
                        <a:lnTo>
                          <a:pt x="228" y="305"/>
                        </a:lnTo>
                        <a:lnTo>
                          <a:pt x="230" y="305"/>
                        </a:lnTo>
                        <a:lnTo>
                          <a:pt x="232" y="305"/>
                        </a:lnTo>
                        <a:lnTo>
                          <a:pt x="232" y="303"/>
                        </a:lnTo>
                        <a:lnTo>
                          <a:pt x="232" y="301"/>
                        </a:lnTo>
                        <a:lnTo>
                          <a:pt x="232" y="299"/>
                        </a:lnTo>
                        <a:lnTo>
                          <a:pt x="232" y="298"/>
                        </a:lnTo>
                        <a:lnTo>
                          <a:pt x="234" y="298"/>
                        </a:lnTo>
                        <a:lnTo>
                          <a:pt x="234" y="296"/>
                        </a:lnTo>
                        <a:lnTo>
                          <a:pt x="234" y="294"/>
                        </a:lnTo>
                        <a:lnTo>
                          <a:pt x="232" y="294"/>
                        </a:lnTo>
                        <a:lnTo>
                          <a:pt x="232" y="292"/>
                        </a:lnTo>
                        <a:lnTo>
                          <a:pt x="234" y="292"/>
                        </a:lnTo>
                        <a:lnTo>
                          <a:pt x="234" y="290"/>
                        </a:lnTo>
                        <a:lnTo>
                          <a:pt x="232" y="290"/>
                        </a:lnTo>
                        <a:lnTo>
                          <a:pt x="232" y="288"/>
                        </a:lnTo>
                        <a:lnTo>
                          <a:pt x="230" y="288"/>
                        </a:lnTo>
                        <a:lnTo>
                          <a:pt x="228" y="288"/>
                        </a:lnTo>
                        <a:lnTo>
                          <a:pt x="228" y="286"/>
                        </a:lnTo>
                        <a:lnTo>
                          <a:pt x="226" y="286"/>
                        </a:lnTo>
                        <a:lnTo>
                          <a:pt x="226" y="284"/>
                        </a:lnTo>
                        <a:lnTo>
                          <a:pt x="224" y="284"/>
                        </a:lnTo>
                        <a:lnTo>
                          <a:pt x="224" y="286"/>
                        </a:lnTo>
                        <a:lnTo>
                          <a:pt x="222" y="286"/>
                        </a:lnTo>
                        <a:lnTo>
                          <a:pt x="222" y="284"/>
                        </a:lnTo>
                        <a:lnTo>
                          <a:pt x="220" y="284"/>
                        </a:lnTo>
                        <a:lnTo>
                          <a:pt x="220" y="282"/>
                        </a:lnTo>
                        <a:lnTo>
                          <a:pt x="219" y="282"/>
                        </a:lnTo>
                        <a:lnTo>
                          <a:pt x="219" y="284"/>
                        </a:lnTo>
                        <a:lnTo>
                          <a:pt x="219" y="282"/>
                        </a:lnTo>
                        <a:lnTo>
                          <a:pt x="219" y="284"/>
                        </a:lnTo>
                        <a:lnTo>
                          <a:pt x="217" y="284"/>
                        </a:lnTo>
                        <a:lnTo>
                          <a:pt x="217" y="282"/>
                        </a:lnTo>
                        <a:lnTo>
                          <a:pt x="215" y="282"/>
                        </a:lnTo>
                        <a:lnTo>
                          <a:pt x="215" y="280"/>
                        </a:lnTo>
                        <a:lnTo>
                          <a:pt x="217" y="280"/>
                        </a:lnTo>
                        <a:lnTo>
                          <a:pt x="215" y="280"/>
                        </a:lnTo>
                        <a:lnTo>
                          <a:pt x="213" y="280"/>
                        </a:lnTo>
                        <a:lnTo>
                          <a:pt x="213" y="278"/>
                        </a:lnTo>
                        <a:lnTo>
                          <a:pt x="211" y="278"/>
                        </a:lnTo>
                        <a:lnTo>
                          <a:pt x="209" y="278"/>
                        </a:lnTo>
                        <a:lnTo>
                          <a:pt x="207" y="278"/>
                        </a:lnTo>
                        <a:lnTo>
                          <a:pt x="205" y="278"/>
                        </a:lnTo>
                        <a:lnTo>
                          <a:pt x="203" y="278"/>
                        </a:lnTo>
                        <a:lnTo>
                          <a:pt x="203" y="276"/>
                        </a:lnTo>
                        <a:lnTo>
                          <a:pt x="203" y="278"/>
                        </a:lnTo>
                        <a:lnTo>
                          <a:pt x="201" y="278"/>
                        </a:lnTo>
                        <a:lnTo>
                          <a:pt x="201" y="276"/>
                        </a:lnTo>
                        <a:lnTo>
                          <a:pt x="199" y="276"/>
                        </a:lnTo>
                        <a:lnTo>
                          <a:pt x="199" y="275"/>
                        </a:lnTo>
                        <a:lnTo>
                          <a:pt x="197" y="275"/>
                        </a:lnTo>
                        <a:lnTo>
                          <a:pt x="197" y="273"/>
                        </a:lnTo>
                        <a:lnTo>
                          <a:pt x="196" y="273"/>
                        </a:lnTo>
                        <a:lnTo>
                          <a:pt x="194" y="271"/>
                        </a:lnTo>
                        <a:lnTo>
                          <a:pt x="192" y="269"/>
                        </a:lnTo>
                        <a:lnTo>
                          <a:pt x="190" y="267"/>
                        </a:lnTo>
                        <a:lnTo>
                          <a:pt x="188" y="267"/>
                        </a:lnTo>
                        <a:lnTo>
                          <a:pt x="188" y="265"/>
                        </a:lnTo>
                        <a:lnTo>
                          <a:pt x="186" y="265"/>
                        </a:lnTo>
                        <a:lnTo>
                          <a:pt x="186" y="263"/>
                        </a:lnTo>
                        <a:lnTo>
                          <a:pt x="184" y="263"/>
                        </a:lnTo>
                        <a:lnTo>
                          <a:pt x="184" y="261"/>
                        </a:lnTo>
                        <a:lnTo>
                          <a:pt x="182" y="261"/>
                        </a:lnTo>
                        <a:lnTo>
                          <a:pt x="182" y="259"/>
                        </a:lnTo>
                        <a:lnTo>
                          <a:pt x="180" y="259"/>
                        </a:lnTo>
                        <a:lnTo>
                          <a:pt x="178" y="257"/>
                        </a:lnTo>
                        <a:lnTo>
                          <a:pt x="176" y="255"/>
                        </a:lnTo>
                        <a:lnTo>
                          <a:pt x="174" y="255"/>
                        </a:lnTo>
                        <a:lnTo>
                          <a:pt x="174" y="253"/>
                        </a:lnTo>
                        <a:lnTo>
                          <a:pt x="174" y="251"/>
                        </a:lnTo>
                        <a:lnTo>
                          <a:pt x="172" y="251"/>
                        </a:lnTo>
                        <a:lnTo>
                          <a:pt x="172" y="250"/>
                        </a:lnTo>
                        <a:lnTo>
                          <a:pt x="171" y="250"/>
                        </a:lnTo>
                        <a:lnTo>
                          <a:pt x="171" y="248"/>
                        </a:lnTo>
                        <a:lnTo>
                          <a:pt x="169" y="248"/>
                        </a:lnTo>
                        <a:lnTo>
                          <a:pt x="169" y="246"/>
                        </a:lnTo>
                        <a:lnTo>
                          <a:pt x="167" y="246"/>
                        </a:lnTo>
                        <a:lnTo>
                          <a:pt x="165" y="244"/>
                        </a:lnTo>
                        <a:lnTo>
                          <a:pt x="163" y="244"/>
                        </a:lnTo>
                        <a:lnTo>
                          <a:pt x="163" y="242"/>
                        </a:lnTo>
                        <a:lnTo>
                          <a:pt x="157" y="236"/>
                        </a:lnTo>
                        <a:lnTo>
                          <a:pt x="157" y="234"/>
                        </a:lnTo>
                        <a:lnTo>
                          <a:pt x="159" y="232"/>
                        </a:lnTo>
                        <a:lnTo>
                          <a:pt x="159" y="230"/>
                        </a:lnTo>
                        <a:lnTo>
                          <a:pt x="159" y="228"/>
                        </a:lnTo>
                        <a:lnTo>
                          <a:pt x="161" y="228"/>
                        </a:lnTo>
                        <a:lnTo>
                          <a:pt x="163" y="228"/>
                        </a:lnTo>
                        <a:lnTo>
                          <a:pt x="163" y="227"/>
                        </a:lnTo>
                        <a:lnTo>
                          <a:pt x="165" y="227"/>
                        </a:lnTo>
                        <a:lnTo>
                          <a:pt x="167" y="227"/>
                        </a:lnTo>
                        <a:lnTo>
                          <a:pt x="169" y="227"/>
                        </a:lnTo>
                        <a:lnTo>
                          <a:pt x="171" y="227"/>
                        </a:lnTo>
                        <a:lnTo>
                          <a:pt x="171" y="228"/>
                        </a:lnTo>
                        <a:lnTo>
                          <a:pt x="171" y="230"/>
                        </a:lnTo>
                        <a:lnTo>
                          <a:pt x="172" y="230"/>
                        </a:lnTo>
                        <a:lnTo>
                          <a:pt x="171" y="230"/>
                        </a:lnTo>
                        <a:lnTo>
                          <a:pt x="171" y="232"/>
                        </a:lnTo>
                        <a:lnTo>
                          <a:pt x="172" y="232"/>
                        </a:lnTo>
                        <a:lnTo>
                          <a:pt x="172" y="234"/>
                        </a:lnTo>
                        <a:lnTo>
                          <a:pt x="172" y="236"/>
                        </a:lnTo>
                        <a:lnTo>
                          <a:pt x="174" y="236"/>
                        </a:lnTo>
                        <a:lnTo>
                          <a:pt x="176" y="236"/>
                        </a:lnTo>
                        <a:lnTo>
                          <a:pt x="176" y="238"/>
                        </a:lnTo>
                        <a:lnTo>
                          <a:pt x="178" y="238"/>
                        </a:lnTo>
                        <a:lnTo>
                          <a:pt x="178" y="240"/>
                        </a:lnTo>
                        <a:lnTo>
                          <a:pt x="178" y="242"/>
                        </a:lnTo>
                        <a:lnTo>
                          <a:pt x="178" y="244"/>
                        </a:lnTo>
                        <a:lnTo>
                          <a:pt x="180" y="244"/>
                        </a:lnTo>
                        <a:lnTo>
                          <a:pt x="180" y="242"/>
                        </a:lnTo>
                        <a:lnTo>
                          <a:pt x="182" y="242"/>
                        </a:lnTo>
                        <a:lnTo>
                          <a:pt x="184" y="242"/>
                        </a:lnTo>
                        <a:lnTo>
                          <a:pt x="186" y="242"/>
                        </a:lnTo>
                        <a:lnTo>
                          <a:pt x="186" y="244"/>
                        </a:lnTo>
                        <a:lnTo>
                          <a:pt x="188" y="244"/>
                        </a:lnTo>
                        <a:lnTo>
                          <a:pt x="190" y="244"/>
                        </a:lnTo>
                        <a:lnTo>
                          <a:pt x="190" y="246"/>
                        </a:lnTo>
                        <a:lnTo>
                          <a:pt x="190" y="244"/>
                        </a:lnTo>
                        <a:lnTo>
                          <a:pt x="190" y="246"/>
                        </a:lnTo>
                        <a:lnTo>
                          <a:pt x="192" y="246"/>
                        </a:lnTo>
                        <a:lnTo>
                          <a:pt x="192" y="248"/>
                        </a:lnTo>
                        <a:lnTo>
                          <a:pt x="194" y="248"/>
                        </a:lnTo>
                        <a:lnTo>
                          <a:pt x="194" y="250"/>
                        </a:lnTo>
                        <a:lnTo>
                          <a:pt x="196" y="250"/>
                        </a:lnTo>
                        <a:lnTo>
                          <a:pt x="196" y="248"/>
                        </a:lnTo>
                        <a:lnTo>
                          <a:pt x="197" y="248"/>
                        </a:lnTo>
                        <a:lnTo>
                          <a:pt x="197" y="250"/>
                        </a:lnTo>
                        <a:lnTo>
                          <a:pt x="197" y="248"/>
                        </a:lnTo>
                        <a:lnTo>
                          <a:pt x="197" y="250"/>
                        </a:lnTo>
                        <a:lnTo>
                          <a:pt x="197" y="251"/>
                        </a:lnTo>
                        <a:lnTo>
                          <a:pt x="199" y="251"/>
                        </a:lnTo>
                        <a:lnTo>
                          <a:pt x="201" y="251"/>
                        </a:lnTo>
                        <a:lnTo>
                          <a:pt x="201" y="253"/>
                        </a:lnTo>
                        <a:lnTo>
                          <a:pt x="203" y="253"/>
                        </a:lnTo>
                        <a:lnTo>
                          <a:pt x="203" y="255"/>
                        </a:lnTo>
                        <a:lnTo>
                          <a:pt x="205" y="255"/>
                        </a:lnTo>
                        <a:lnTo>
                          <a:pt x="207" y="255"/>
                        </a:lnTo>
                        <a:lnTo>
                          <a:pt x="209" y="255"/>
                        </a:lnTo>
                        <a:lnTo>
                          <a:pt x="211" y="255"/>
                        </a:lnTo>
                        <a:lnTo>
                          <a:pt x="213" y="255"/>
                        </a:lnTo>
                        <a:lnTo>
                          <a:pt x="213" y="253"/>
                        </a:lnTo>
                        <a:lnTo>
                          <a:pt x="215" y="253"/>
                        </a:lnTo>
                        <a:lnTo>
                          <a:pt x="215" y="251"/>
                        </a:lnTo>
                        <a:lnTo>
                          <a:pt x="217" y="251"/>
                        </a:lnTo>
                        <a:lnTo>
                          <a:pt x="217" y="250"/>
                        </a:lnTo>
                        <a:lnTo>
                          <a:pt x="219" y="250"/>
                        </a:lnTo>
                        <a:lnTo>
                          <a:pt x="219" y="248"/>
                        </a:lnTo>
                        <a:lnTo>
                          <a:pt x="219" y="246"/>
                        </a:lnTo>
                        <a:lnTo>
                          <a:pt x="219" y="244"/>
                        </a:lnTo>
                        <a:lnTo>
                          <a:pt x="219" y="242"/>
                        </a:lnTo>
                        <a:lnTo>
                          <a:pt x="220" y="242"/>
                        </a:lnTo>
                        <a:lnTo>
                          <a:pt x="220" y="240"/>
                        </a:lnTo>
                        <a:lnTo>
                          <a:pt x="220" y="238"/>
                        </a:lnTo>
                        <a:lnTo>
                          <a:pt x="220" y="236"/>
                        </a:lnTo>
                        <a:lnTo>
                          <a:pt x="220" y="234"/>
                        </a:lnTo>
                        <a:lnTo>
                          <a:pt x="220" y="232"/>
                        </a:lnTo>
                        <a:lnTo>
                          <a:pt x="222" y="230"/>
                        </a:lnTo>
                        <a:lnTo>
                          <a:pt x="220" y="230"/>
                        </a:lnTo>
                        <a:lnTo>
                          <a:pt x="222" y="228"/>
                        </a:lnTo>
                        <a:lnTo>
                          <a:pt x="224" y="228"/>
                        </a:lnTo>
                        <a:lnTo>
                          <a:pt x="226" y="227"/>
                        </a:lnTo>
                        <a:lnTo>
                          <a:pt x="228" y="227"/>
                        </a:lnTo>
                        <a:lnTo>
                          <a:pt x="228" y="225"/>
                        </a:lnTo>
                        <a:lnTo>
                          <a:pt x="230" y="223"/>
                        </a:lnTo>
                        <a:lnTo>
                          <a:pt x="232" y="223"/>
                        </a:lnTo>
                        <a:lnTo>
                          <a:pt x="234" y="221"/>
                        </a:lnTo>
                        <a:lnTo>
                          <a:pt x="236" y="221"/>
                        </a:lnTo>
                        <a:lnTo>
                          <a:pt x="236" y="219"/>
                        </a:lnTo>
                        <a:lnTo>
                          <a:pt x="238" y="219"/>
                        </a:lnTo>
                        <a:lnTo>
                          <a:pt x="238" y="217"/>
                        </a:lnTo>
                        <a:lnTo>
                          <a:pt x="240" y="217"/>
                        </a:lnTo>
                        <a:lnTo>
                          <a:pt x="242" y="217"/>
                        </a:lnTo>
                        <a:lnTo>
                          <a:pt x="244" y="215"/>
                        </a:lnTo>
                        <a:lnTo>
                          <a:pt x="245" y="215"/>
                        </a:lnTo>
                        <a:lnTo>
                          <a:pt x="247" y="213"/>
                        </a:lnTo>
                        <a:lnTo>
                          <a:pt x="249" y="211"/>
                        </a:lnTo>
                        <a:lnTo>
                          <a:pt x="251" y="209"/>
                        </a:lnTo>
                        <a:lnTo>
                          <a:pt x="253" y="207"/>
                        </a:lnTo>
                        <a:lnTo>
                          <a:pt x="255" y="205"/>
                        </a:lnTo>
                        <a:lnTo>
                          <a:pt x="257" y="205"/>
                        </a:lnTo>
                        <a:lnTo>
                          <a:pt x="257" y="203"/>
                        </a:lnTo>
                        <a:lnTo>
                          <a:pt x="259" y="203"/>
                        </a:lnTo>
                        <a:lnTo>
                          <a:pt x="261" y="203"/>
                        </a:lnTo>
                        <a:lnTo>
                          <a:pt x="261" y="202"/>
                        </a:lnTo>
                        <a:lnTo>
                          <a:pt x="263" y="202"/>
                        </a:lnTo>
                        <a:lnTo>
                          <a:pt x="265" y="202"/>
                        </a:lnTo>
                        <a:lnTo>
                          <a:pt x="265" y="200"/>
                        </a:lnTo>
                        <a:lnTo>
                          <a:pt x="267" y="200"/>
                        </a:lnTo>
                        <a:lnTo>
                          <a:pt x="267" y="198"/>
                        </a:lnTo>
                        <a:lnTo>
                          <a:pt x="268" y="198"/>
                        </a:lnTo>
                        <a:lnTo>
                          <a:pt x="268" y="196"/>
                        </a:lnTo>
                        <a:lnTo>
                          <a:pt x="270" y="196"/>
                        </a:lnTo>
                        <a:lnTo>
                          <a:pt x="270" y="194"/>
                        </a:lnTo>
                        <a:lnTo>
                          <a:pt x="272" y="194"/>
                        </a:lnTo>
                        <a:lnTo>
                          <a:pt x="272" y="192"/>
                        </a:lnTo>
                        <a:lnTo>
                          <a:pt x="274" y="192"/>
                        </a:lnTo>
                        <a:lnTo>
                          <a:pt x="274" y="190"/>
                        </a:lnTo>
                        <a:lnTo>
                          <a:pt x="276" y="190"/>
                        </a:lnTo>
                        <a:lnTo>
                          <a:pt x="278" y="190"/>
                        </a:lnTo>
                        <a:lnTo>
                          <a:pt x="278" y="188"/>
                        </a:lnTo>
                        <a:lnTo>
                          <a:pt x="278" y="186"/>
                        </a:lnTo>
                        <a:lnTo>
                          <a:pt x="278" y="184"/>
                        </a:lnTo>
                        <a:lnTo>
                          <a:pt x="280" y="184"/>
                        </a:lnTo>
                        <a:lnTo>
                          <a:pt x="280" y="182"/>
                        </a:lnTo>
                        <a:lnTo>
                          <a:pt x="278" y="182"/>
                        </a:lnTo>
                        <a:lnTo>
                          <a:pt x="278" y="180"/>
                        </a:lnTo>
                        <a:lnTo>
                          <a:pt x="278" y="179"/>
                        </a:lnTo>
                        <a:lnTo>
                          <a:pt x="278" y="177"/>
                        </a:lnTo>
                        <a:lnTo>
                          <a:pt x="278" y="175"/>
                        </a:lnTo>
                        <a:lnTo>
                          <a:pt x="278" y="173"/>
                        </a:lnTo>
                        <a:lnTo>
                          <a:pt x="280" y="173"/>
                        </a:lnTo>
                        <a:lnTo>
                          <a:pt x="280" y="171"/>
                        </a:lnTo>
                        <a:lnTo>
                          <a:pt x="280" y="169"/>
                        </a:lnTo>
                        <a:lnTo>
                          <a:pt x="282" y="169"/>
                        </a:lnTo>
                        <a:lnTo>
                          <a:pt x="282" y="167"/>
                        </a:lnTo>
                        <a:lnTo>
                          <a:pt x="280" y="167"/>
                        </a:lnTo>
                        <a:lnTo>
                          <a:pt x="280" y="165"/>
                        </a:lnTo>
                        <a:lnTo>
                          <a:pt x="282" y="165"/>
                        </a:lnTo>
                        <a:lnTo>
                          <a:pt x="282" y="163"/>
                        </a:lnTo>
                        <a:lnTo>
                          <a:pt x="280" y="163"/>
                        </a:lnTo>
                        <a:lnTo>
                          <a:pt x="280" y="161"/>
                        </a:lnTo>
                        <a:lnTo>
                          <a:pt x="280" y="159"/>
                        </a:lnTo>
                        <a:lnTo>
                          <a:pt x="282" y="159"/>
                        </a:lnTo>
                        <a:lnTo>
                          <a:pt x="282" y="157"/>
                        </a:lnTo>
                        <a:lnTo>
                          <a:pt x="282" y="155"/>
                        </a:lnTo>
                        <a:lnTo>
                          <a:pt x="284" y="155"/>
                        </a:lnTo>
                        <a:lnTo>
                          <a:pt x="284" y="154"/>
                        </a:lnTo>
                        <a:lnTo>
                          <a:pt x="286" y="154"/>
                        </a:lnTo>
                        <a:lnTo>
                          <a:pt x="288" y="154"/>
                        </a:lnTo>
                        <a:lnTo>
                          <a:pt x="288" y="152"/>
                        </a:lnTo>
                        <a:lnTo>
                          <a:pt x="288" y="150"/>
                        </a:lnTo>
                        <a:lnTo>
                          <a:pt x="290" y="150"/>
                        </a:lnTo>
                        <a:lnTo>
                          <a:pt x="290" y="148"/>
                        </a:lnTo>
                        <a:lnTo>
                          <a:pt x="290" y="146"/>
                        </a:lnTo>
                        <a:lnTo>
                          <a:pt x="292" y="146"/>
                        </a:lnTo>
                        <a:lnTo>
                          <a:pt x="293" y="146"/>
                        </a:lnTo>
                        <a:lnTo>
                          <a:pt x="293" y="144"/>
                        </a:lnTo>
                        <a:lnTo>
                          <a:pt x="292" y="144"/>
                        </a:lnTo>
                        <a:lnTo>
                          <a:pt x="293" y="144"/>
                        </a:lnTo>
                        <a:lnTo>
                          <a:pt x="293" y="142"/>
                        </a:lnTo>
                        <a:lnTo>
                          <a:pt x="295" y="142"/>
                        </a:lnTo>
                        <a:lnTo>
                          <a:pt x="295" y="140"/>
                        </a:lnTo>
                        <a:lnTo>
                          <a:pt x="295" y="138"/>
                        </a:lnTo>
                        <a:lnTo>
                          <a:pt x="293" y="138"/>
                        </a:lnTo>
                        <a:lnTo>
                          <a:pt x="293" y="136"/>
                        </a:lnTo>
                        <a:lnTo>
                          <a:pt x="295" y="134"/>
                        </a:lnTo>
                        <a:lnTo>
                          <a:pt x="297" y="134"/>
                        </a:lnTo>
                        <a:lnTo>
                          <a:pt x="299" y="134"/>
                        </a:lnTo>
                        <a:lnTo>
                          <a:pt x="301" y="134"/>
                        </a:lnTo>
                        <a:lnTo>
                          <a:pt x="301" y="136"/>
                        </a:lnTo>
                        <a:lnTo>
                          <a:pt x="301" y="134"/>
                        </a:lnTo>
                        <a:lnTo>
                          <a:pt x="301" y="136"/>
                        </a:lnTo>
                        <a:lnTo>
                          <a:pt x="301" y="134"/>
                        </a:lnTo>
                        <a:lnTo>
                          <a:pt x="303" y="134"/>
                        </a:lnTo>
                        <a:lnTo>
                          <a:pt x="305" y="132"/>
                        </a:lnTo>
                        <a:lnTo>
                          <a:pt x="305" y="131"/>
                        </a:lnTo>
                        <a:lnTo>
                          <a:pt x="305" y="129"/>
                        </a:lnTo>
                        <a:lnTo>
                          <a:pt x="305" y="127"/>
                        </a:lnTo>
                        <a:lnTo>
                          <a:pt x="305" y="125"/>
                        </a:lnTo>
                        <a:lnTo>
                          <a:pt x="307" y="125"/>
                        </a:lnTo>
                        <a:lnTo>
                          <a:pt x="307" y="127"/>
                        </a:lnTo>
                        <a:lnTo>
                          <a:pt x="309" y="127"/>
                        </a:lnTo>
                        <a:lnTo>
                          <a:pt x="309" y="125"/>
                        </a:lnTo>
                        <a:lnTo>
                          <a:pt x="309" y="127"/>
                        </a:lnTo>
                        <a:lnTo>
                          <a:pt x="311" y="127"/>
                        </a:lnTo>
                        <a:lnTo>
                          <a:pt x="313" y="127"/>
                        </a:lnTo>
                        <a:lnTo>
                          <a:pt x="315" y="127"/>
                        </a:lnTo>
                        <a:lnTo>
                          <a:pt x="316" y="127"/>
                        </a:lnTo>
                        <a:lnTo>
                          <a:pt x="316" y="129"/>
                        </a:lnTo>
                        <a:lnTo>
                          <a:pt x="318" y="129"/>
                        </a:lnTo>
                        <a:lnTo>
                          <a:pt x="318" y="127"/>
                        </a:lnTo>
                        <a:lnTo>
                          <a:pt x="320" y="127"/>
                        </a:lnTo>
                        <a:lnTo>
                          <a:pt x="320" y="125"/>
                        </a:lnTo>
                        <a:lnTo>
                          <a:pt x="322" y="125"/>
                        </a:lnTo>
                        <a:lnTo>
                          <a:pt x="322" y="123"/>
                        </a:lnTo>
                        <a:lnTo>
                          <a:pt x="324" y="123"/>
                        </a:lnTo>
                        <a:lnTo>
                          <a:pt x="322" y="123"/>
                        </a:lnTo>
                        <a:lnTo>
                          <a:pt x="324" y="123"/>
                        </a:lnTo>
                        <a:lnTo>
                          <a:pt x="326" y="123"/>
                        </a:lnTo>
                        <a:lnTo>
                          <a:pt x="328" y="121"/>
                        </a:lnTo>
                        <a:lnTo>
                          <a:pt x="330" y="121"/>
                        </a:lnTo>
                        <a:lnTo>
                          <a:pt x="332" y="121"/>
                        </a:lnTo>
                        <a:lnTo>
                          <a:pt x="334" y="121"/>
                        </a:lnTo>
                        <a:lnTo>
                          <a:pt x="334" y="119"/>
                        </a:lnTo>
                        <a:lnTo>
                          <a:pt x="336" y="117"/>
                        </a:lnTo>
                        <a:lnTo>
                          <a:pt x="334" y="117"/>
                        </a:lnTo>
                        <a:lnTo>
                          <a:pt x="334" y="115"/>
                        </a:lnTo>
                        <a:lnTo>
                          <a:pt x="336" y="115"/>
                        </a:lnTo>
                        <a:lnTo>
                          <a:pt x="336" y="113"/>
                        </a:lnTo>
                        <a:lnTo>
                          <a:pt x="338" y="113"/>
                        </a:lnTo>
                        <a:lnTo>
                          <a:pt x="338" y="111"/>
                        </a:lnTo>
                        <a:lnTo>
                          <a:pt x="338" y="113"/>
                        </a:lnTo>
                        <a:lnTo>
                          <a:pt x="338" y="111"/>
                        </a:lnTo>
                        <a:lnTo>
                          <a:pt x="340" y="113"/>
                        </a:lnTo>
                        <a:lnTo>
                          <a:pt x="338" y="113"/>
                        </a:lnTo>
                        <a:lnTo>
                          <a:pt x="340" y="113"/>
                        </a:lnTo>
                        <a:lnTo>
                          <a:pt x="341" y="113"/>
                        </a:lnTo>
                        <a:lnTo>
                          <a:pt x="343" y="113"/>
                        </a:lnTo>
                        <a:lnTo>
                          <a:pt x="343" y="115"/>
                        </a:lnTo>
                        <a:lnTo>
                          <a:pt x="345" y="115"/>
                        </a:lnTo>
                        <a:lnTo>
                          <a:pt x="345" y="113"/>
                        </a:lnTo>
                        <a:lnTo>
                          <a:pt x="347" y="113"/>
                        </a:lnTo>
                        <a:lnTo>
                          <a:pt x="349" y="113"/>
                        </a:lnTo>
                        <a:lnTo>
                          <a:pt x="349" y="111"/>
                        </a:lnTo>
                        <a:lnTo>
                          <a:pt x="347" y="111"/>
                        </a:lnTo>
                        <a:lnTo>
                          <a:pt x="347" y="109"/>
                        </a:lnTo>
                        <a:lnTo>
                          <a:pt x="349" y="109"/>
                        </a:lnTo>
                        <a:lnTo>
                          <a:pt x="349" y="111"/>
                        </a:lnTo>
                        <a:lnTo>
                          <a:pt x="351" y="111"/>
                        </a:lnTo>
                        <a:lnTo>
                          <a:pt x="351" y="113"/>
                        </a:lnTo>
                        <a:lnTo>
                          <a:pt x="353" y="113"/>
                        </a:lnTo>
                        <a:lnTo>
                          <a:pt x="351" y="113"/>
                        </a:lnTo>
                        <a:lnTo>
                          <a:pt x="353" y="113"/>
                        </a:lnTo>
                        <a:lnTo>
                          <a:pt x="355" y="113"/>
                        </a:lnTo>
                        <a:lnTo>
                          <a:pt x="353" y="113"/>
                        </a:lnTo>
                        <a:lnTo>
                          <a:pt x="353" y="115"/>
                        </a:lnTo>
                        <a:lnTo>
                          <a:pt x="355" y="115"/>
                        </a:lnTo>
                        <a:lnTo>
                          <a:pt x="357" y="117"/>
                        </a:lnTo>
                        <a:lnTo>
                          <a:pt x="359" y="117"/>
                        </a:lnTo>
                        <a:lnTo>
                          <a:pt x="359" y="119"/>
                        </a:lnTo>
                        <a:lnTo>
                          <a:pt x="361" y="119"/>
                        </a:lnTo>
                        <a:lnTo>
                          <a:pt x="363" y="119"/>
                        </a:lnTo>
                        <a:lnTo>
                          <a:pt x="363" y="121"/>
                        </a:lnTo>
                        <a:lnTo>
                          <a:pt x="364" y="121"/>
                        </a:lnTo>
                        <a:lnTo>
                          <a:pt x="366" y="121"/>
                        </a:lnTo>
                        <a:lnTo>
                          <a:pt x="364" y="121"/>
                        </a:lnTo>
                        <a:lnTo>
                          <a:pt x="364" y="123"/>
                        </a:lnTo>
                        <a:lnTo>
                          <a:pt x="366" y="123"/>
                        </a:lnTo>
                        <a:lnTo>
                          <a:pt x="368" y="123"/>
                        </a:lnTo>
                        <a:lnTo>
                          <a:pt x="366" y="123"/>
                        </a:lnTo>
                        <a:lnTo>
                          <a:pt x="368" y="123"/>
                        </a:lnTo>
                        <a:lnTo>
                          <a:pt x="368" y="121"/>
                        </a:lnTo>
                        <a:lnTo>
                          <a:pt x="366" y="121"/>
                        </a:lnTo>
                        <a:lnTo>
                          <a:pt x="368" y="121"/>
                        </a:lnTo>
                        <a:lnTo>
                          <a:pt x="368" y="119"/>
                        </a:lnTo>
                        <a:lnTo>
                          <a:pt x="368" y="117"/>
                        </a:lnTo>
                        <a:lnTo>
                          <a:pt x="368" y="115"/>
                        </a:lnTo>
                        <a:lnTo>
                          <a:pt x="370" y="115"/>
                        </a:lnTo>
                        <a:lnTo>
                          <a:pt x="370" y="113"/>
                        </a:lnTo>
                        <a:lnTo>
                          <a:pt x="372" y="113"/>
                        </a:lnTo>
                        <a:lnTo>
                          <a:pt x="372" y="111"/>
                        </a:lnTo>
                        <a:lnTo>
                          <a:pt x="374" y="111"/>
                        </a:lnTo>
                        <a:lnTo>
                          <a:pt x="376" y="111"/>
                        </a:lnTo>
                        <a:lnTo>
                          <a:pt x="378" y="111"/>
                        </a:lnTo>
                        <a:lnTo>
                          <a:pt x="378" y="113"/>
                        </a:lnTo>
                        <a:lnTo>
                          <a:pt x="378" y="111"/>
                        </a:lnTo>
                        <a:lnTo>
                          <a:pt x="380" y="111"/>
                        </a:lnTo>
                        <a:lnTo>
                          <a:pt x="380" y="113"/>
                        </a:lnTo>
                        <a:lnTo>
                          <a:pt x="380" y="111"/>
                        </a:lnTo>
                        <a:lnTo>
                          <a:pt x="382" y="111"/>
                        </a:lnTo>
                        <a:lnTo>
                          <a:pt x="382" y="113"/>
                        </a:lnTo>
                        <a:lnTo>
                          <a:pt x="380" y="113"/>
                        </a:lnTo>
                        <a:lnTo>
                          <a:pt x="380" y="115"/>
                        </a:lnTo>
                        <a:lnTo>
                          <a:pt x="380" y="117"/>
                        </a:lnTo>
                        <a:lnTo>
                          <a:pt x="382" y="117"/>
                        </a:lnTo>
                        <a:lnTo>
                          <a:pt x="380" y="117"/>
                        </a:lnTo>
                        <a:lnTo>
                          <a:pt x="382" y="119"/>
                        </a:lnTo>
                        <a:lnTo>
                          <a:pt x="384" y="119"/>
                        </a:lnTo>
                        <a:lnTo>
                          <a:pt x="384" y="121"/>
                        </a:lnTo>
                        <a:lnTo>
                          <a:pt x="384" y="119"/>
                        </a:lnTo>
                        <a:lnTo>
                          <a:pt x="386" y="119"/>
                        </a:lnTo>
                        <a:lnTo>
                          <a:pt x="386" y="121"/>
                        </a:lnTo>
                        <a:lnTo>
                          <a:pt x="388" y="121"/>
                        </a:lnTo>
                        <a:lnTo>
                          <a:pt x="386" y="121"/>
                        </a:lnTo>
                        <a:lnTo>
                          <a:pt x="386" y="119"/>
                        </a:lnTo>
                        <a:lnTo>
                          <a:pt x="388" y="119"/>
                        </a:lnTo>
                        <a:lnTo>
                          <a:pt x="388" y="121"/>
                        </a:lnTo>
                        <a:lnTo>
                          <a:pt x="388" y="119"/>
                        </a:lnTo>
                        <a:lnTo>
                          <a:pt x="388" y="117"/>
                        </a:lnTo>
                        <a:lnTo>
                          <a:pt x="388" y="115"/>
                        </a:lnTo>
                        <a:lnTo>
                          <a:pt x="388" y="113"/>
                        </a:lnTo>
                        <a:lnTo>
                          <a:pt x="388" y="111"/>
                        </a:lnTo>
                        <a:lnTo>
                          <a:pt x="389" y="111"/>
                        </a:lnTo>
                        <a:lnTo>
                          <a:pt x="391" y="111"/>
                        </a:lnTo>
                        <a:lnTo>
                          <a:pt x="393" y="111"/>
                        </a:lnTo>
                        <a:lnTo>
                          <a:pt x="393" y="109"/>
                        </a:lnTo>
                        <a:lnTo>
                          <a:pt x="395" y="109"/>
                        </a:lnTo>
                        <a:lnTo>
                          <a:pt x="393" y="109"/>
                        </a:lnTo>
                        <a:lnTo>
                          <a:pt x="393" y="107"/>
                        </a:lnTo>
                        <a:lnTo>
                          <a:pt x="393" y="106"/>
                        </a:lnTo>
                        <a:lnTo>
                          <a:pt x="395" y="106"/>
                        </a:lnTo>
                        <a:lnTo>
                          <a:pt x="397" y="106"/>
                        </a:lnTo>
                        <a:lnTo>
                          <a:pt x="399" y="106"/>
                        </a:lnTo>
                        <a:lnTo>
                          <a:pt x="399" y="107"/>
                        </a:lnTo>
                        <a:lnTo>
                          <a:pt x="401" y="106"/>
                        </a:lnTo>
                        <a:lnTo>
                          <a:pt x="403" y="106"/>
                        </a:lnTo>
                        <a:lnTo>
                          <a:pt x="411" y="106"/>
                        </a:lnTo>
                        <a:lnTo>
                          <a:pt x="414" y="106"/>
                        </a:lnTo>
                        <a:lnTo>
                          <a:pt x="418" y="106"/>
                        </a:lnTo>
                        <a:lnTo>
                          <a:pt x="420" y="106"/>
                        </a:lnTo>
                        <a:lnTo>
                          <a:pt x="422" y="106"/>
                        </a:lnTo>
                        <a:lnTo>
                          <a:pt x="422" y="107"/>
                        </a:lnTo>
                        <a:lnTo>
                          <a:pt x="424" y="107"/>
                        </a:lnTo>
                        <a:lnTo>
                          <a:pt x="424" y="106"/>
                        </a:lnTo>
                        <a:lnTo>
                          <a:pt x="426" y="107"/>
                        </a:lnTo>
                        <a:lnTo>
                          <a:pt x="424" y="107"/>
                        </a:lnTo>
                        <a:lnTo>
                          <a:pt x="424" y="109"/>
                        </a:lnTo>
                        <a:lnTo>
                          <a:pt x="424" y="111"/>
                        </a:lnTo>
                        <a:lnTo>
                          <a:pt x="424" y="113"/>
                        </a:lnTo>
                        <a:lnTo>
                          <a:pt x="426" y="113"/>
                        </a:lnTo>
                        <a:lnTo>
                          <a:pt x="426" y="115"/>
                        </a:lnTo>
                        <a:lnTo>
                          <a:pt x="428" y="115"/>
                        </a:lnTo>
                        <a:lnTo>
                          <a:pt x="428" y="117"/>
                        </a:lnTo>
                        <a:lnTo>
                          <a:pt x="426" y="117"/>
                        </a:lnTo>
                        <a:lnTo>
                          <a:pt x="426" y="119"/>
                        </a:lnTo>
                        <a:lnTo>
                          <a:pt x="424" y="119"/>
                        </a:lnTo>
                        <a:lnTo>
                          <a:pt x="422" y="119"/>
                        </a:lnTo>
                        <a:lnTo>
                          <a:pt x="420" y="119"/>
                        </a:lnTo>
                        <a:lnTo>
                          <a:pt x="420" y="121"/>
                        </a:lnTo>
                        <a:lnTo>
                          <a:pt x="418" y="121"/>
                        </a:lnTo>
                        <a:lnTo>
                          <a:pt x="420" y="121"/>
                        </a:lnTo>
                        <a:lnTo>
                          <a:pt x="420" y="123"/>
                        </a:lnTo>
                        <a:lnTo>
                          <a:pt x="418" y="123"/>
                        </a:lnTo>
                        <a:lnTo>
                          <a:pt x="418" y="125"/>
                        </a:lnTo>
                        <a:lnTo>
                          <a:pt x="420" y="125"/>
                        </a:lnTo>
                        <a:lnTo>
                          <a:pt x="420" y="127"/>
                        </a:lnTo>
                        <a:lnTo>
                          <a:pt x="418" y="127"/>
                        </a:lnTo>
                        <a:lnTo>
                          <a:pt x="418" y="129"/>
                        </a:lnTo>
                        <a:lnTo>
                          <a:pt x="420" y="129"/>
                        </a:lnTo>
                        <a:lnTo>
                          <a:pt x="420" y="131"/>
                        </a:lnTo>
                        <a:lnTo>
                          <a:pt x="420" y="132"/>
                        </a:lnTo>
                        <a:lnTo>
                          <a:pt x="420" y="134"/>
                        </a:lnTo>
                        <a:lnTo>
                          <a:pt x="418" y="134"/>
                        </a:lnTo>
                        <a:lnTo>
                          <a:pt x="418" y="136"/>
                        </a:lnTo>
                        <a:lnTo>
                          <a:pt x="418" y="138"/>
                        </a:lnTo>
                        <a:lnTo>
                          <a:pt x="416" y="138"/>
                        </a:lnTo>
                        <a:lnTo>
                          <a:pt x="416" y="140"/>
                        </a:lnTo>
                        <a:lnTo>
                          <a:pt x="416" y="142"/>
                        </a:lnTo>
                        <a:lnTo>
                          <a:pt x="414" y="142"/>
                        </a:lnTo>
                        <a:lnTo>
                          <a:pt x="416" y="142"/>
                        </a:lnTo>
                        <a:lnTo>
                          <a:pt x="416" y="144"/>
                        </a:lnTo>
                        <a:lnTo>
                          <a:pt x="418" y="144"/>
                        </a:lnTo>
                        <a:lnTo>
                          <a:pt x="420" y="144"/>
                        </a:lnTo>
                        <a:lnTo>
                          <a:pt x="422" y="144"/>
                        </a:lnTo>
                        <a:lnTo>
                          <a:pt x="424" y="144"/>
                        </a:lnTo>
                        <a:lnTo>
                          <a:pt x="426" y="144"/>
                        </a:lnTo>
                        <a:lnTo>
                          <a:pt x="428" y="144"/>
                        </a:lnTo>
                        <a:lnTo>
                          <a:pt x="430" y="144"/>
                        </a:lnTo>
                        <a:lnTo>
                          <a:pt x="432" y="144"/>
                        </a:lnTo>
                        <a:lnTo>
                          <a:pt x="432" y="146"/>
                        </a:lnTo>
                        <a:lnTo>
                          <a:pt x="434" y="146"/>
                        </a:lnTo>
                        <a:lnTo>
                          <a:pt x="434" y="148"/>
                        </a:lnTo>
                        <a:lnTo>
                          <a:pt x="436" y="148"/>
                        </a:lnTo>
                        <a:lnTo>
                          <a:pt x="437" y="146"/>
                        </a:lnTo>
                        <a:lnTo>
                          <a:pt x="439" y="146"/>
                        </a:lnTo>
                        <a:lnTo>
                          <a:pt x="441" y="146"/>
                        </a:lnTo>
                        <a:lnTo>
                          <a:pt x="443" y="146"/>
                        </a:lnTo>
                        <a:lnTo>
                          <a:pt x="445" y="146"/>
                        </a:lnTo>
                        <a:lnTo>
                          <a:pt x="445" y="148"/>
                        </a:lnTo>
                        <a:lnTo>
                          <a:pt x="445" y="146"/>
                        </a:lnTo>
                        <a:lnTo>
                          <a:pt x="447" y="146"/>
                        </a:lnTo>
                        <a:lnTo>
                          <a:pt x="449" y="146"/>
                        </a:lnTo>
                        <a:lnTo>
                          <a:pt x="451" y="146"/>
                        </a:lnTo>
                        <a:lnTo>
                          <a:pt x="453" y="146"/>
                        </a:lnTo>
                        <a:lnTo>
                          <a:pt x="455" y="146"/>
                        </a:lnTo>
                        <a:lnTo>
                          <a:pt x="455" y="144"/>
                        </a:lnTo>
                        <a:lnTo>
                          <a:pt x="457" y="144"/>
                        </a:lnTo>
                        <a:lnTo>
                          <a:pt x="459" y="144"/>
                        </a:lnTo>
                        <a:lnTo>
                          <a:pt x="460" y="144"/>
                        </a:lnTo>
                        <a:lnTo>
                          <a:pt x="460" y="142"/>
                        </a:lnTo>
                        <a:lnTo>
                          <a:pt x="462" y="142"/>
                        </a:lnTo>
                        <a:lnTo>
                          <a:pt x="462" y="140"/>
                        </a:lnTo>
                        <a:lnTo>
                          <a:pt x="464" y="140"/>
                        </a:lnTo>
                        <a:lnTo>
                          <a:pt x="464" y="138"/>
                        </a:lnTo>
                        <a:lnTo>
                          <a:pt x="466" y="138"/>
                        </a:lnTo>
                        <a:lnTo>
                          <a:pt x="466" y="136"/>
                        </a:lnTo>
                        <a:lnTo>
                          <a:pt x="468" y="136"/>
                        </a:lnTo>
                        <a:lnTo>
                          <a:pt x="468" y="134"/>
                        </a:lnTo>
                        <a:lnTo>
                          <a:pt x="470" y="134"/>
                        </a:lnTo>
                        <a:lnTo>
                          <a:pt x="470" y="132"/>
                        </a:lnTo>
                        <a:lnTo>
                          <a:pt x="472" y="132"/>
                        </a:lnTo>
                        <a:lnTo>
                          <a:pt x="474" y="131"/>
                        </a:lnTo>
                        <a:lnTo>
                          <a:pt x="476" y="131"/>
                        </a:lnTo>
                        <a:lnTo>
                          <a:pt x="476" y="129"/>
                        </a:lnTo>
                        <a:lnTo>
                          <a:pt x="474" y="129"/>
                        </a:lnTo>
                        <a:lnTo>
                          <a:pt x="476" y="127"/>
                        </a:lnTo>
                        <a:lnTo>
                          <a:pt x="478" y="125"/>
                        </a:lnTo>
                        <a:lnTo>
                          <a:pt x="478" y="123"/>
                        </a:lnTo>
                        <a:lnTo>
                          <a:pt x="480" y="123"/>
                        </a:lnTo>
                        <a:lnTo>
                          <a:pt x="480" y="121"/>
                        </a:lnTo>
                        <a:lnTo>
                          <a:pt x="482" y="121"/>
                        </a:lnTo>
                        <a:lnTo>
                          <a:pt x="482" y="119"/>
                        </a:lnTo>
                        <a:lnTo>
                          <a:pt x="482" y="117"/>
                        </a:lnTo>
                        <a:lnTo>
                          <a:pt x="484" y="117"/>
                        </a:lnTo>
                        <a:lnTo>
                          <a:pt x="484" y="115"/>
                        </a:lnTo>
                        <a:lnTo>
                          <a:pt x="484" y="113"/>
                        </a:lnTo>
                        <a:lnTo>
                          <a:pt x="485" y="113"/>
                        </a:lnTo>
                        <a:lnTo>
                          <a:pt x="485" y="111"/>
                        </a:lnTo>
                        <a:lnTo>
                          <a:pt x="487" y="111"/>
                        </a:lnTo>
                        <a:lnTo>
                          <a:pt x="487" y="109"/>
                        </a:lnTo>
                        <a:lnTo>
                          <a:pt x="489" y="109"/>
                        </a:lnTo>
                        <a:lnTo>
                          <a:pt x="491" y="109"/>
                        </a:lnTo>
                        <a:lnTo>
                          <a:pt x="491" y="107"/>
                        </a:lnTo>
                        <a:lnTo>
                          <a:pt x="493" y="107"/>
                        </a:lnTo>
                        <a:lnTo>
                          <a:pt x="493" y="106"/>
                        </a:lnTo>
                        <a:lnTo>
                          <a:pt x="495" y="106"/>
                        </a:lnTo>
                        <a:lnTo>
                          <a:pt x="495" y="104"/>
                        </a:lnTo>
                        <a:lnTo>
                          <a:pt x="497" y="104"/>
                        </a:lnTo>
                        <a:lnTo>
                          <a:pt x="497" y="102"/>
                        </a:lnTo>
                        <a:lnTo>
                          <a:pt x="499" y="102"/>
                        </a:lnTo>
                        <a:lnTo>
                          <a:pt x="499" y="100"/>
                        </a:lnTo>
                        <a:lnTo>
                          <a:pt x="497" y="100"/>
                        </a:lnTo>
                        <a:lnTo>
                          <a:pt x="497" y="98"/>
                        </a:lnTo>
                        <a:lnTo>
                          <a:pt x="495" y="98"/>
                        </a:lnTo>
                        <a:lnTo>
                          <a:pt x="495" y="96"/>
                        </a:lnTo>
                        <a:lnTo>
                          <a:pt x="495" y="94"/>
                        </a:lnTo>
                        <a:lnTo>
                          <a:pt x="493" y="94"/>
                        </a:lnTo>
                        <a:lnTo>
                          <a:pt x="493" y="92"/>
                        </a:lnTo>
                        <a:lnTo>
                          <a:pt x="493" y="90"/>
                        </a:lnTo>
                        <a:lnTo>
                          <a:pt x="493" y="88"/>
                        </a:lnTo>
                        <a:lnTo>
                          <a:pt x="493" y="86"/>
                        </a:lnTo>
                        <a:lnTo>
                          <a:pt x="493" y="84"/>
                        </a:lnTo>
                        <a:lnTo>
                          <a:pt x="495" y="84"/>
                        </a:lnTo>
                        <a:lnTo>
                          <a:pt x="495" y="82"/>
                        </a:lnTo>
                        <a:lnTo>
                          <a:pt x="495" y="81"/>
                        </a:lnTo>
                        <a:lnTo>
                          <a:pt x="497" y="81"/>
                        </a:lnTo>
                        <a:lnTo>
                          <a:pt x="499" y="81"/>
                        </a:lnTo>
                        <a:lnTo>
                          <a:pt x="499" y="79"/>
                        </a:lnTo>
                        <a:lnTo>
                          <a:pt x="499" y="81"/>
                        </a:lnTo>
                        <a:lnTo>
                          <a:pt x="499" y="79"/>
                        </a:lnTo>
                        <a:lnTo>
                          <a:pt x="501" y="79"/>
                        </a:lnTo>
                        <a:lnTo>
                          <a:pt x="501" y="81"/>
                        </a:lnTo>
                        <a:lnTo>
                          <a:pt x="503" y="81"/>
                        </a:lnTo>
                        <a:lnTo>
                          <a:pt x="503" y="79"/>
                        </a:lnTo>
                        <a:lnTo>
                          <a:pt x="505" y="79"/>
                        </a:lnTo>
                        <a:lnTo>
                          <a:pt x="505" y="77"/>
                        </a:lnTo>
                        <a:lnTo>
                          <a:pt x="507" y="77"/>
                        </a:lnTo>
                        <a:lnTo>
                          <a:pt x="507" y="75"/>
                        </a:lnTo>
                        <a:lnTo>
                          <a:pt x="507" y="73"/>
                        </a:lnTo>
                        <a:lnTo>
                          <a:pt x="508" y="73"/>
                        </a:lnTo>
                        <a:lnTo>
                          <a:pt x="508" y="71"/>
                        </a:lnTo>
                        <a:lnTo>
                          <a:pt x="507" y="71"/>
                        </a:lnTo>
                        <a:lnTo>
                          <a:pt x="507" y="69"/>
                        </a:lnTo>
                        <a:lnTo>
                          <a:pt x="507" y="67"/>
                        </a:lnTo>
                        <a:lnTo>
                          <a:pt x="505" y="67"/>
                        </a:lnTo>
                        <a:lnTo>
                          <a:pt x="505" y="65"/>
                        </a:lnTo>
                        <a:lnTo>
                          <a:pt x="505" y="63"/>
                        </a:lnTo>
                        <a:lnTo>
                          <a:pt x="507" y="63"/>
                        </a:lnTo>
                        <a:lnTo>
                          <a:pt x="507" y="61"/>
                        </a:lnTo>
                        <a:lnTo>
                          <a:pt x="508" y="61"/>
                        </a:lnTo>
                        <a:lnTo>
                          <a:pt x="508" y="59"/>
                        </a:lnTo>
                        <a:lnTo>
                          <a:pt x="508" y="58"/>
                        </a:lnTo>
                        <a:lnTo>
                          <a:pt x="510" y="58"/>
                        </a:lnTo>
                        <a:lnTo>
                          <a:pt x="512" y="59"/>
                        </a:lnTo>
                        <a:lnTo>
                          <a:pt x="512" y="58"/>
                        </a:lnTo>
                        <a:lnTo>
                          <a:pt x="514" y="58"/>
                        </a:lnTo>
                        <a:lnTo>
                          <a:pt x="514" y="56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6" y="52"/>
                        </a:lnTo>
                        <a:lnTo>
                          <a:pt x="514" y="52"/>
                        </a:lnTo>
                        <a:lnTo>
                          <a:pt x="516" y="52"/>
                        </a:lnTo>
                        <a:lnTo>
                          <a:pt x="516" y="50"/>
                        </a:lnTo>
                        <a:lnTo>
                          <a:pt x="518" y="50"/>
                        </a:lnTo>
                        <a:lnTo>
                          <a:pt x="518" y="48"/>
                        </a:lnTo>
                        <a:lnTo>
                          <a:pt x="518" y="46"/>
                        </a:lnTo>
                        <a:lnTo>
                          <a:pt x="520" y="46"/>
                        </a:lnTo>
                        <a:lnTo>
                          <a:pt x="520" y="44"/>
                        </a:lnTo>
                        <a:lnTo>
                          <a:pt x="522" y="44"/>
                        </a:lnTo>
                        <a:lnTo>
                          <a:pt x="522" y="42"/>
                        </a:lnTo>
                        <a:lnTo>
                          <a:pt x="524" y="42"/>
                        </a:lnTo>
                        <a:lnTo>
                          <a:pt x="526" y="42"/>
                        </a:lnTo>
                        <a:lnTo>
                          <a:pt x="526" y="40"/>
                        </a:lnTo>
                        <a:lnTo>
                          <a:pt x="528" y="40"/>
                        </a:lnTo>
                        <a:lnTo>
                          <a:pt x="528" y="38"/>
                        </a:lnTo>
                        <a:lnTo>
                          <a:pt x="530" y="38"/>
                        </a:lnTo>
                        <a:lnTo>
                          <a:pt x="532" y="38"/>
                        </a:lnTo>
                        <a:lnTo>
                          <a:pt x="532" y="36"/>
                        </a:lnTo>
                        <a:lnTo>
                          <a:pt x="533" y="36"/>
                        </a:lnTo>
                        <a:lnTo>
                          <a:pt x="533" y="34"/>
                        </a:lnTo>
                        <a:lnTo>
                          <a:pt x="535" y="34"/>
                        </a:lnTo>
                        <a:lnTo>
                          <a:pt x="535" y="33"/>
                        </a:lnTo>
                        <a:lnTo>
                          <a:pt x="537" y="33"/>
                        </a:lnTo>
                        <a:lnTo>
                          <a:pt x="537" y="31"/>
                        </a:lnTo>
                        <a:lnTo>
                          <a:pt x="539" y="31"/>
                        </a:lnTo>
                        <a:lnTo>
                          <a:pt x="539" y="29"/>
                        </a:lnTo>
                        <a:lnTo>
                          <a:pt x="541" y="29"/>
                        </a:lnTo>
                        <a:lnTo>
                          <a:pt x="543" y="29"/>
                        </a:lnTo>
                        <a:lnTo>
                          <a:pt x="541" y="29"/>
                        </a:lnTo>
                        <a:lnTo>
                          <a:pt x="543" y="29"/>
                        </a:lnTo>
                        <a:lnTo>
                          <a:pt x="543" y="27"/>
                        </a:lnTo>
                        <a:lnTo>
                          <a:pt x="545" y="27"/>
                        </a:lnTo>
                        <a:lnTo>
                          <a:pt x="545" y="25"/>
                        </a:lnTo>
                        <a:lnTo>
                          <a:pt x="547" y="25"/>
                        </a:lnTo>
                        <a:lnTo>
                          <a:pt x="547" y="23"/>
                        </a:lnTo>
                        <a:lnTo>
                          <a:pt x="549" y="23"/>
                        </a:lnTo>
                        <a:lnTo>
                          <a:pt x="551" y="23"/>
                        </a:lnTo>
                        <a:lnTo>
                          <a:pt x="551" y="21"/>
                        </a:lnTo>
                        <a:lnTo>
                          <a:pt x="553" y="21"/>
                        </a:lnTo>
                        <a:lnTo>
                          <a:pt x="553" y="19"/>
                        </a:lnTo>
                        <a:lnTo>
                          <a:pt x="553" y="17"/>
                        </a:lnTo>
                        <a:lnTo>
                          <a:pt x="553" y="15"/>
                        </a:lnTo>
                        <a:lnTo>
                          <a:pt x="555" y="15"/>
                        </a:lnTo>
                        <a:lnTo>
                          <a:pt x="553" y="15"/>
                        </a:lnTo>
                        <a:lnTo>
                          <a:pt x="555" y="15"/>
                        </a:lnTo>
                        <a:lnTo>
                          <a:pt x="555" y="13"/>
                        </a:lnTo>
                        <a:lnTo>
                          <a:pt x="555" y="11"/>
                        </a:lnTo>
                        <a:lnTo>
                          <a:pt x="555" y="10"/>
                        </a:lnTo>
                        <a:lnTo>
                          <a:pt x="556" y="10"/>
                        </a:lnTo>
                        <a:lnTo>
                          <a:pt x="556" y="8"/>
                        </a:lnTo>
                        <a:lnTo>
                          <a:pt x="558" y="8"/>
                        </a:lnTo>
                        <a:lnTo>
                          <a:pt x="558" y="6"/>
                        </a:lnTo>
                        <a:lnTo>
                          <a:pt x="558" y="4"/>
                        </a:lnTo>
                        <a:lnTo>
                          <a:pt x="558" y="2"/>
                        </a:lnTo>
                        <a:lnTo>
                          <a:pt x="558" y="0"/>
                        </a:lnTo>
                        <a:lnTo>
                          <a:pt x="560" y="0"/>
                        </a:lnTo>
                        <a:lnTo>
                          <a:pt x="562" y="0"/>
                        </a:lnTo>
                        <a:lnTo>
                          <a:pt x="564" y="0"/>
                        </a:lnTo>
                        <a:lnTo>
                          <a:pt x="566" y="0"/>
                        </a:lnTo>
                        <a:lnTo>
                          <a:pt x="566" y="2"/>
                        </a:lnTo>
                        <a:lnTo>
                          <a:pt x="568" y="2"/>
                        </a:lnTo>
                        <a:lnTo>
                          <a:pt x="570" y="2"/>
                        </a:lnTo>
                        <a:lnTo>
                          <a:pt x="570" y="4"/>
                        </a:lnTo>
                        <a:lnTo>
                          <a:pt x="572" y="4"/>
                        </a:lnTo>
                        <a:lnTo>
                          <a:pt x="572" y="6"/>
                        </a:lnTo>
                        <a:lnTo>
                          <a:pt x="570" y="6"/>
                        </a:lnTo>
                        <a:lnTo>
                          <a:pt x="570" y="8"/>
                        </a:lnTo>
                        <a:lnTo>
                          <a:pt x="568" y="8"/>
                        </a:lnTo>
                        <a:lnTo>
                          <a:pt x="570" y="10"/>
                        </a:lnTo>
                        <a:lnTo>
                          <a:pt x="568" y="10"/>
                        </a:lnTo>
                        <a:lnTo>
                          <a:pt x="570" y="10"/>
                        </a:lnTo>
                        <a:lnTo>
                          <a:pt x="570" y="11"/>
                        </a:lnTo>
                        <a:lnTo>
                          <a:pt x="572" y="11"/>
                        </a:lnTo>
                        <a:lnTo>
                          <a:pt x="574" y="11"/>
                        </a:lnTo>
                        <a:lnTo>
                          <a:pt x="576" y="11"/>
                        </a:lnTo>
                        <a:lnTo>
                          <a:pt x="576" y="10"/>
                        </a:lnTo>
                        <a:lnTo>
                          <a:pt x="578" y="10"/>
                        </a:lnTo>
                        <a:lnTo>
                          <a:pt x="580" y="10"/>
                        </a:lnTo>
                        <a:lnTo>
                          <a:pt x="581" y="10"/>
                        </a:lnTo>
                        <a:lnTo>
                          <a:pt x="581" y="11"/>
                        </a:lnTo>
                        <a:lnTo>
                          <a:pt x="580" y="11"/>
                        </a:lnTo>
                        <a:lnTo>
                          <a:pt x="580" y="13"/>
                        </a:lnTo>
                        <a:lnTo>
                          <a:pt x="580" y="15"/>
                        </a:lnTo>
                        <a:lnTo>
                          <a:pt x="580" y="17"/>
                        </a:lnTo>
                        <a:lnTo>
                          <a:pt x="580" y="19"/>
                        </a:lnTo>
                        <a:lnTo>
                          <a:pt x="580" y="21"/>
                        </a:lnTo>
                        <a:lnTo>
                          <a:pt x="580" y="23"/>
                        </a:lnTo>
                        <a:lnTo>
                          <a:pt x="580" y="25"/>
                        </a:lnTo>
                        <a:lnTo>
                          <a:pt x="580" y="27"/>
                        </a:lnTo>
                        <a:lnTo>
                          <a:pt x="581" y="27"/>
                        </a:lnTo>
                        <a:lnTo>
                          <a:pt x="583" y="27"/>
                        </a:lnTo>
                        <a:lnTo>
                          <a:pt x="585" y="27"/>
                        </a:lnTo>
                        <a:lnTo>
                          <a:pt x="585" y="25"/>
                        </a:lnTo>
                        <a:lnTo>
                          <a:pt x="587" y="25"/>
                        </a:lnTo>
                        <a:lnTo>
                          <a:pt x="587" y="23"/>
                        </a:lnTo>
                        <a:lnTo>
                          <a:pt x="589" y="23"/>
                        </a:lnTo>
                        <a:lnTo>
                          <a:pt x="591" y="23"/>
                        </a:lnTo>
                        <a:lnTo>
                          <a:pt x="593" y="23"/>
                        </a:lnTo>
                        <a:lnTo>
                          <a:pt x="593" y="25"/>
                        </a:lnTo>
                        <a:lnTo>
                          <a:pt x="593" y="27"/>
                        </a:lnTo>
                        <a:lnTo>
                          <a:pt x="593" y="29"/>
                        </a:lnTo>
                        <a:lnTo>
                          <a:pt x="593" y="31"/>
                        </a:lnTo>
                        <a:lnTo>
                          <a:pt x="593" y="33"/>
                        </a:lnTo>
                        <a:lnTo>
                          <a:pt x="593" y="34"/>
                        </a:lnTo>
                        <a:lnTo>
                          <a:pt x="591" y="34"/>
                        </a:lnTo>
                        <a:lnTo>
                          <a:pt x="589" y="34"/>
                        </a:lnTo>
                        <a:lnTo>
                          <a:pt x="587" y="34"/>
                        </a:lnTo>
                        <a:lnTo>
                          <a:pt x="585" y="34"/>
                        </a:lnTo>
                        <a:lnTo>
                          <a:pt x="583" y="34"/>
                        </a:lnTo>
                        <a:lnTo>
                          <a:pt x="583" y="36"/>
                        </a:lnTo>
                        <a:lnTo>
                          <a:pt x="581" y="36"/>
                        </a:lnTo>
                        <a:lnTo>
                          <a:pt x="581" y="38"/>
                        </a:lnTo>
                        <a:lnTo>
                          <a:pt x="580" y="38"/>
                        </a:lnTo>
                        <a:lnTo>
                          <a:pt x="578" y="40"/>
                        </a:lnTo>
                        <a:lnTo>
                          <a:pt x="570" y="46"/>
                        </a:lnTo>
                        <a:lnTo>
                          <a:pt x="568" y="48"/>
                        </a:lnTo>
                        <a:lnTo>
                          <a:pt x="564" y="52"/>
                        </a:lnTo>
                        <a:lnTo>
                          <a:pt x="562" y="56"/>
                        </a:lnTo>
                        <a:lnTo>
                          <a:pt x="556" y="63"/>
                        </a:lnTo>
                        <a:lnTo>
                          <a:pt x="553" y="65"/>
                        </a:lnTo>
                        <a:lnTo>
                          <a:pt x="547" y="75"/>
                        </a:lnTo>
                        <a:lnTo>
                          <a:pt x="545" y="77"/>
                        </a:lnTo>
                        <a:lnTo>
                          <a:pt x="545" y="79"/>
                        </a:lnTo>
                        <a:lnTo>
                          <a:pt x="545" y="81"/>
                        </a:lnTo>
                        <a:lnTo>
                          <a:pt x="543" y="102"/>
                        </a:lnTo>
                        <a:lnTo>
                          <a:pt x="543" y="107"/>
                        </a:lnTo>
                        <a:lnTo>
                          <a:pt x="543" y="127"/>
                        </a:lnTo>
                        <a:lnTo>
                          <a:pt x="541" y="129"/>
                        </a:lnTo>
                        <a:lnTo>
                          <a:pt x="539" y="136"/>
                        </a:lnTo>
                        <a:lnTo>
                          <a:pt x="533" y="144"/>
                        </a:lnTo>
                        <a:lnTo>
                          <a:pt x="533" y="146"/>
                        </a:lnTo>
                        <a:lnTo>
                          <a:pt x="532" y="148"/>
                        </a:lnTo>
                        <a:lnTo>
                          <a:pt x="532" y="150"/>
                        </a:lnTo>
                        <a:lnTo>
                          <a:pt x="530" y="150"/>
                        </a:lnTo>
                        <a:lnTo>
                          <a:pt x="530" y="152"/>
                        </a:lnTo>
                        <a:lnTo>
                          <a:pt x="528" y="152"/>
                        </a:lnTo>
                        <a:lnTo>
                          <a:pt x="528" y="155"/>
                        </a:lnTo>
                        <a:lnTo>
                          <a:pt x="526" y="155"/>
                        </a:lnTo>
                        <a:lnTo>
                          <a:pt x="526" y="157"/>
                        </a:lnTo>
                        <a:lnTo>
                          <a:pt x="524" y="159"/>
                        </a:lnTo>
                        <a:lnTo>
                          <a:pt x="524" y="161"/>
                        </a:lnTo>
                        <a:lnTo>
                          <a:pt x="524" y="163"/>
                        </a:lnTo>
                        <a:lnTo>
                          <a:pt x="524" y="165"/>
                        </a:lnTo>
                        <a:lnTo>
                          <a:pt x="524" y="167"/>
                        </a:lnTo>
                        <a:lnTo>
                          <a:pt x="522" y="167"/>
                        </a:lnTo>
                        <a:lnTo>
                          <a:pt x="522" y="169"/>
                        </a:lnTo>
                        <a:lnTo>
                          <a:pt x="522" y="171"/>
                        </a:lnTo>
                        <a:lnTo>
                          <a:pt x="520" y="171"/>
                        </a:lnTo>
                        <a:lnTo>
                          <a:pt x="520" y="173"/>
                        </a:lnTo>
                        <a:lnTo>
                          <a:pt x="518" y="173"/>
                        </a:lnTo>
                        <a:lnTo>
                          <a:pt x="518" y="175"/>
                        </a:lnTo>
                        <a:lnTo>
                          <a:pt x="516" y="175"/>
                        </a:lnTo>
                        <a:lnTo>
                          <a:pt x="516" y="177"/>
                        </a:lnTo>
                        <a:lnTo>
                          <a:pt x="514" y="177"/>
                        </a:lnTo>
                        <a:lnTo>
                          <a:pt x="514" y="179"/>
                        </a:lnTo>
                        <a:lnTo>
                          <a:pt x="512" y="179"/>
                        </a:lnTo>
                        <a:lnTo>
                          <a:pt x="512" y="180"/>
                        </a:lnTo>
                        <a:lnTo>
                          <a:pt x="512" y="182"/>
                        </a:lnTo>
                        <a:lnTo>
                          <a:pt x="512" y="184"/>
                        </a:lnTo>
                        <a:lnTo>
                          <a:pt x="510" y="184"/>
                        </a:lnTo>
                        <a:lnTo>
                          <a:pt x="510" y="186"/>
                        </a:lnTo>
                        <a:lnTo>
                          <a:pt x="510" y="188"/>
                        </a:lnTo>
                        <a:lnTo>
                          <a:pt x="510" y="190"/>
                        </a:lnTo>
                        <a:lnTo>
                          <a:pt x="510" y="192"/>
                        </a:lnTo>
                        <a:lnTo>
                          <a:pt x="508" y="192"/>
                        </a:lnTo>
                        <a:lnTo>
                          <a:pt x="508" y="194"/>
                        </a:lnTo>
                        <a:lnTo>
                          <a:pt x="507" y="196"/>
                        </a:lnTo>
                        <a:lnTo>
                          <a:pt x="505" y="196"/>
                        </a:lnTo>
                        <a:lnTo>
                          <a:pt x="505" y="198"/>
                        </a:lnTo>
                        <a:lnTo>
                          <a:pt x="503" y="200"/>
                        </a:lnTo>
                        <a:lnTo>
                          <a:pt x="501" y="200"/>
                        </a:lnTo>
                        <a:lnTo>
                          <a:pt x="499" y="200"/>
                        </a:lnTo>
                        <a:lnTo>
                          <a:pt x="497" y="200"/>
                        </a:lnTo>
                        <a:lnTo>
                          <a:pt x="495" y="200"/>
                        </a:lnTo>
                        <a:lnTo>
                          <a:pt x="493" y="198"/>
                        </a:lnTo>
                        <a:lnTo>
                          <a:pt x="491" y="198"/>
                        </a:lnTo>
                        <a:lnTo>
                          <a:pt x="489" y="198"/>
                        </a:lnTo>
                        <a:lnTo>
                          <a:pt x="487" y="200"/>
                        </a:lnTo>
                        <a:lnTo>
                          <a:pt x="485" y="200"/>
                        </a:lnTo>
                        <a:lnTo>
                          <a:pt x="485" y="202"/>
                        </a:lnTo>
                        <a:lnTo>
                          <a:pt x="484" y="202"/>
                        </a:lnTo>
                        <a:lnTo>
                          <a:pt x="482" y="203"/>
                        </a:lnTo>
                        <a:lnTo>
                          <a:pt x="482" y="205"/>
                        </a:lnTo>
                        <a:lnTo>
                          <a:pt x="480" y="205"/>
                        </a:lnTo>
                        <a:lnTo>
                          <a:pt x="478" y="205"/>
                        </a:lnTo>
                        <a:lnTo>
                          <a:pt x="478" y="207"/>
                        </a:lnTo>
                        <a:lnTo>
                          <a:pt x="476" y="209"/>
                        </a:lnTo>
                        <a:lnTo>
                          <a:pt x="474" y="209"/>
                        </a:lnTo>
                        <a:lnTo>
                          <a:pt x="472" y="211"/>
                        </a:lnTo>
                        <a:lnTo>
                          <a:pt x="472" y="213"/>
                        </a:lnTo>
                        <a:lnTo>
                          <a:pt x="470" y="213"/>
                        </a:lnTo>
                        <a:lnTo>
                          <a:pt x="470" y="215"/>
                        </a:lnTo>
                        <a:lnTo>
                          <a:pt x="468" y="217"/>
                        </a:lnTo>
                        <a:lnTo>
                          <a:pt x="466" y="219"/>
                        </a:lnTo>
                        <a:lnTo>
                          <a:pt x="466" y="221"/>
                        </a:lnTo>
                        <a:lnTo>
                          <a:pt x="464" y="221"/>
                        </a:lnTo>
                        <a:lnTo>
                          <a:pt x="464" y="223"/>
                        </a:lnTo>
                        <a:lnTo>
                          <a:pt x="464" y="225"/>
                        </a:lnTo>
                        <a:lnTo>
                          <a:pt x="462" y="225"/>
                        </a:lnTo>
                        <a:lnTo>
                          <a:pt x="462" y="227"/>
                        </a:lnTo>
                        <a:lnTo>
                          <a:pt x="462" y="228"/>
                        </a:lnTo>
                        <a:lnTo>
                          <a:pt x="460" y="228"/>
                        </a:lnTo>
                        <a:lnTo>
                          <a:pt x="459" y="230"/>
                        </a:lnTo>
                        <a:lnTo>
                          <a:pt x="457" y="230"/>
                        </a:lnTo>
                        <a:lnTo>
                          <a:pt x="457" y="232"/>
                        </a:lnTo>
                        <a:lnTo>
                          <a:pt x="455" y="232"/>
                        </a:lnTo>
                        <a:lnTo>
                          <a:pt x="453" y="232"/>
                        </a:lnTo>
                        <a:lnTo>
                          <a:pt x="451" y="232"/>
                        </a:lnTo>
                        <a:lnTo>
                          <a:pt x="451" y="234"/>
                        </a:lnTo>
                        <a:lnTo>
                          <a:pt x="449" y="234"/>
                        </a:lnTo>
                        <a:lnTo>
                          <a:pt x="451" y="234"/>
                        </a:lnTo>
                        <a:lnTo>
                          <a:pt x="449" y="234"/>
                        </a:lnTo>
                        <a:lnTo>
                          <a:pt x="449" y="236"/>
                        </a:lnTo>
                        <a:lnTo>
                          <a:pt x="447" y="236"/>
                        </a:lnTo>
                        <a:lnTo>
                          <a:pt x="445" y="236"/>
                        </a:lnTo>
                        <a:lnTo>
                          <a:pt x="445" y="238"/>
                        </a:lnTo>
                        <a:lnTo>
                          <a:pt x="445" y="240"/>
                        </a:lnTo>
                        <a:lnTo>
                          <a:pt x="443" y="240"/>
                        </a:lnTo>
                        <a:lnTo>
                          <a:pt x="443" y="242"/>
                        </a:lnTo>
                        <a:lnTo>
                          <a:pt x="443" y="244"/>
                        </a:lnTo>
                        <a:lnTo>
                          <a:pt x="443" y="242"/>
                        </a:lnTo>
                        <a:lnTo>
                          <a:pt x="443" y="244"/>
                        </a:lnTo>
                        <a:lnTo>
                          <a:pt x="441" y="246"/>
                        </a:lnTo>
                        <a:lnTo>
                          <a:pt x="441" y="248"/>
                        </a:lnTo>
                        <a:lnTo>
                          <a:pt x="439" y="248"/>
                        </a:lnTo>
                        <a:lnTo>
                          <a:pt x="439" y="250"/>
                        </a:lnTo>
                        <a:lnTo>
                          <a:pt x="437" y="250"/>
                        </a:lnTo>
                        <a:lnTo>
                          <a:pt x="437" y="251"/>
                        </a:lnTo>
                        <a:lnTo>
                          <a:pt x="436" y="251"/>
                        </a:lnTo>
                        <a:lnTo>
                          <a:pt x="436" y="253"/>
                        </a:lnTo>
                        <a:lnTo>
                          <a:pt x="434" y="253"/>
                        </a:lnTo>
                        <a:lnTo>
                          <a:pt x="434" y="255"/>
                        </a:lnTo>
                        <a:lnTo>
                          <a:pt x="434" y="257"/>
                        </a:lnTo>
                        <a:lnTo>
                          <a:pt x="432" y="257"/>
                        </a:lnTo>
                        <a:lnTo>
                          <a:pt x="430" y="259"/>
                        </a:lnTo>
                        <a:lnTo>
                          <a:pt x="428" y="261"/>
                        </a:lnTo>
                        <a:lnTo>
                          <a:pt x="428" y="263"/>
                        </a:lnTo>
                        <a:lnTo>
                          <a:pt x="426" y="265"/>
                        </a:lnTo>
                        <a:lnTo>
                          <a:pt x="426" y="267"/>
                        </a:lnTo>
                        <a:lnTo>
                          <a:pt x="424" y="269"/>
                        </a:lnTo>
                        <a:lnTo>
                          <a:pt x="422" y="271"/>
                        </a:lnTo>
                        <a:lnTo>
                          <a:pt x="422" y="273"/>
                        </a:lnTo>
                        <a:lnTo>
                          <a:pt x="420" y="273"/>
                        </a:lnTo>
                        <a:lnTo>
                          <a:pt x="420" y="275"/>
                        </a:lnTo>
                        <a:lnTo>
                          <a:pt x="420" y="276"/>
                        </a:lnTo>
                        <a:lnTo>
                          <a:pt x="420" y="278"/>
                        </a:lnTo>
                        <a:lnTo>
                          <a:pt x="420" y="280"/>
                        </a:lnTo>
                        <a:lnTo>
                          <a:pt x="420" y="282"/>
                        </a:lnTo>
                        <a:lnTo>
                          <a:pt x="420" y="284"/>
                        </a:lnTo>
                        <a:lnTo>
                          <a:pt x="420" y="286"/>
                        </a:lnTo>
                        <a:lnTo>
                          <a:pt x="420" y="288"/>
                        </a:lnTo>
                        <a:lnTo>
                          <a:pt x="420" y="290"/>
                        </a:lnTo>
                        <a:lnTo>
                          <a:pt x="420" y="292"/>
                        </a:lnTo>
                        <a:lnTo>
                          <a:pt x="420" y="294"/>
                        </a:lnTo>
                        <a:lnTo>
                          <a:pt x="420" y="296"/>
                        </a:lnTo>
                        <a:lnTo>
                          <a:pt x="422" y="296"/>
                        </a:lnTo>
                        <a:lnTo>
                          <a:pt x="422" y="298"/>
                        </a:lnTo>
                        <a:lnTo>
                          <a:pt x="422" y="299"/>
                        </a:lnTo>
                        <a:lnTo>
                          <a:pt x="420" y="301"/>
                        </a:lnTo>
                        <a:lnTo>
                          <a:pt x="420" y="303"/>
                        </a:lnTo>
                        <a:lnTo>
                          <a:pt x="420" y="305"/>
                        </a:lnTo>
                        <a:lnTo>
                          <a:pt x="420" y="307"/>
                        </a:lnTo>
                        <a:lnTo>
                          <a:pt x="418" y="307"/>
                        </a:lnTo>
                        <a:lnTo>
                          <a:pt x="418" y="309"/>
                        </a:lnTo>
                        <a:lnTo>
                          <a:pt x="416" y="311"/>
                        </a:lnTo>
                        <a:lnTo>
                          <a:pt x="414" y="313"/>
                        </a:lnTo>
                        <a:lnTo>
                          <a:pt x="412" y="315"/>
                        </a:lnTo>
                        <a:lnTo>
                          <a:pt x="412" y="317"/>
                        </a:lnTo>
                        <a:lnTo>
                          <a:pt x="411" y="319"/>
                        </a:lnTo>
                        <a:lnTo>
                          <a:pt x="411" y="321"/>
                        </a:lnTo>
                        <a:lnTo>
                          <a:pt x="409" y="323"/>
                        </a:lnTo>
                        <a:lnTo>
                          <a:pt x="409" y="324"/>
                        </a:lnTo>
                        <a:lnTo>
                          <a:pt x="407" y="324"/>
                        </a:lnTo>
                        <a:lnTo>
                          <a:pt x="405" y="326"/>
                        </a:lnTo>
                        <a:lnTo>
                          <a:pt x="403" y="326"/>
                        </a:lnTo>
                        <a:lnTo>
                          <a:pt x="401" y="326"/>
                        </a:lnTo>
                        <a:lnTo>
                          <a:pt x="399" y="328"/>
                        </a:lnTo>
                        <a:lnTo>
                          <a:pt x="397" y="328"/>
                        </a:lnTo>
                        <a:lnTo>
                          <a:pt x="395" y="330"/>
                        </a:lnTo>
                        <a:lnTo>
                          <a:pt x="393" y="332"/>
                        </a:lnTo>
                        <a:lnTo>
                          <a:pt x="393" y="334"/>
                        </a:lnTo>
                        <a:lnTo>
                          <a:pt x="391" y="334"/>
                        </a:lnTo>
                        <a:lnTo>
                          <a:pt x="389" y="334"/>
                        </a:lnTo>
                        <a:lnTo>
                          <a:pt x="389" y="336"/>
                        </a:lnTo>
                        <a:lnTo>
                          <a:pt x="388" y="338"/>
                        </a:lnTo>
                        <a:lnTo>
                          <a:pt x="388" y="340"/>
                        </a:lnTo>
                        <a:lnTo>
                          <a:pt x="386" y="340"/>
                        </a:lnTo>
                        <a:lnTo>
                          <a:pt x="386" y="342"/>
                        </a:lnTo>
                        <a:lnTo>
                          <a:pt x="386" y="344"/>
                        </a:lnTo>
                        <a:lnTo>
                          <a:pt x="384" y="344"/>
                        </a:lnTo>
                        <a:lnTo>
                          <a:pt x="384" y="346"/>
                        </a:lnTo>
                        <a:lnTo>
                          <a:pt x="384" y="347"/>
                        </a:lnTo>
                        <a:lnTo>
                          <a:pt x="382" y="347"/>
                        </a:lnTo>
                        <a:lnTo>
                          <a:pt x="382" y="349"/>
                        </a:lnTo>
                        <a:lnTo>
                          <a:pt x="382" y="351"/>
                        </a:lnTo>
                        <a:lnTo>
                          <a:pt x="380" y="351"/>
                        </a:lnTo>
                        <a:lnTo>
                          <a:pt x="380" y="353"/>
                        </a:lnTo>
                        <a:lnTo>
                          <a:pt x="380" y="355"/>
                        </a:lnTo>
                        <a:lnTo>
                          <a:pt x="378" y="357"/>
                        </a:lnTo>
                        <a:lnTo>
                          <a:pt x="376" y="359"/>
                        </a:lnTo>
                        <a:lnTo>
                          <a:pt x="374" y="361"/>
                        </a:lnTo>
                        <a:lnTo>
                          <a:pt x="372" y="361"/>
                        </a:lnTo>
                        <a:lnTo>
                          <a:pt x="372" y="363"/>
                        </a:lnTo>
                        <a:lnTo>
                          <a:pt x="370" y="363"/>
                        </a:lnTo>
                        <a:lnTo>
                          <a:pt x="370" y="365"/>
                        </a:lnTo>
                        <a:lnTo>
                          <a:pt x="368" y="365"/>
                        </a:lnTo>
                        <a:lnTo>
                          <a:pt x="366" y="367"/>
                        </a:lnTo>
                        <a:lnTo>
                          <a:pt x="364" y="367"/>
                        </a:lnTo>
                        <a:lnTo>
                          <a:pt x="364" y="369"/>
                        </a:lnTo>
                        <a:lnTo>
                          <a:pt x="363" y="371"/>
                        </a:lnTo>
                        <a:lnTo>
                          <a:pt x="361" y="371"/>
                        </a:lnTo>
                        <a:lnTo>
                          <a:pt x="361" y="372"/>
                        </a:lnTo>
                        <a:lnTo>
                          <a:pt x="359" y="372"/>
                        </a:lnTo>
                        <a:lnTo>
                          <a:pt x="359" y="374"/>
                        </a:lnTo>
                        <a:lnTo>
                          <a:pt x="359" y="376"/>
                        </a:lnTo>
                        <a:lnTo>
                          <a:pt x="357" y="376"/>
                        </a:lnTo>
                        <a:lnTo>
                          <a:pt x="357" y="378"/>
                        </a:lnTo>
                        <a:lnTo>
                          <a:pt x="355" y="378"/>
                        </a:lnTo>
                        <a:lnTo>
                          <a:pt x="355" y="380"/>
                        </a:lnTo>
                        <a:lnTo>
                          <a:pt x="355" y="382"/>
                        </a:lnTo>
                        <a:lnTo>
                          <a:pt x="353" y="382"/>
                        </a:lnTo>
                        <a:lnTo>
                          <a:pt x="353" y="384"/>
                        </a:lnTo>
                        <a:lnTo>
                          <a:pt x="353" y="386"/>
                        </a:lnTo>
                        <a:lnTo>
                          <a:pt x="351" y="386"/>
                        </a:lnTo>
                        <a:lnTo>
                          <a:pt x="351" y="388"/>
                        </a:lnTo>
                        <a:lnTo>
                          <a:pt x="351" y="390"/>
                        </a:lnTo>
                        <a:lnTo>
                          <a:pt x="349" y="390"/>
                        </a:lnTo>
                        <a:lnTo>
                          <a:pt x="347" y="392"/>
                        </a:lnTo>
                        <a:lnTo>
                          <a:pt x="347" y="394"/>
                        </a:lnTo>
                        <a:lnTo>
                          <a:pt x="347" y="395"/>
                        </a:lnTo>
                        <a:lnTo>
                          <a:pt x="345" y="395"/>
                        </a:lnTo>
                        <a:lnTo>
                          <a:pt x="345" y="397"/>
                        </a:lnTo>
                        <a:lnTo>
                          <a:pt x="345" y="399"/>
                        </a:lnTo>
                        <a:lnTo>
                          <a:pt x="343" y="399"/>
                        </a:lnTo>
                        <a:lnTo>
                          <a:pt x="343" y="401"/>
                        </a:lnTo>
                        <a:lnTo>
                          <a:pt x="343" y="403"/>
                        </a:lnTo>
                        <a:lnTo>
                          <a:pt x="343" y="405"/>
                        </a:lnTo>
                        <a:lnTo>
                          <a:pt x="341" y="405"/>
                        </a:lnTo>
                        <a:lnTo>
                          <a:pt x="340" y="405"/>
                        </a:lnTo>
                        <a:lnTo>
                          <a:pt x="340" y="407"/>
                        </a:lnTo>
                        <a:lnTo>
                          <a:pt x="338" y="407"/>
                        </a:lnTo>
                        <a:lnTo>
                          <a:pt x="338" y="405"/>
                        </a:lnTo>
                        <a:lnTo>
                          <a:pt x="336" y="405"/>
                        </a:lnTo>
                        <a:lnTo>
                          <a:pt x="334" y="405"/>
                        </a:lnTo>
                        <a:lnTo>
                          <a:pt x="334" y="407"/>
                        </a:lnTo>
                        <a:lnTo>
                          <a:pt x="332" y="407"/>
                        </a:lnTo>
                        <a:lnTo>
                          <a:pt x="332" y="409"/>
                        </a:lnTo>
                        <a:lnTo>
                          <a:pt x="330" y="409"/>
                        </a:lnTo>
                        <a:lnTo>
                          <a:pt x="328" y="409"/>
                        </a:lnTo>
                        <a:lnTo>
                          <a:pt x="328" y="411"/>
                        </a:lnTo>
                        <a:lnTo>
                          <a:pt x="326" y="411"/>
                        </a:lnTo>
                        <a:lnTo>
                          <a:pt x="324" y="413"/>
                        </a:lnTo>
                        <a:lnTo>
                          <a:pt x="324" y="415"/>
                        </a:lnTo>
                        <a:lnTo>
                          <a:pt x="324" y="417"/>
                        </a:lnTo>
                        <a:lnTo>
                          <a:pt x="324" y="419"/>
                        </a:lnTo>
                        <a:lnTo>
                          <a:pt x="322" y="419"/>
                        </a:lnTo>
                        <a:lnTo>
                          <a:pt x="322" y="420"/>
                        </a:lnTo>
                        <a:lnTo>
                          <a:pt x="322" y="422"/>
                        </a:lnTo>
                        <a:lnTo>
                          <a:pt x="322" y="424"/>
                        </a:lnTo>
                        <a:lnTo>
                          <a:pt x="322" y="426"/>
                        </a:lnTo>
                        <a:lnTo>
                          <a:pt x="322" y="428"/>
                        </a:lnTo>
                        <a:lnTo>
                          <a:pt x="322" y="430"/>
                        </a:lnTo>
                        <a:lnTo>
                          <a:pt x="322" y="432"/>
                        </a:lnTo>
                        <a:lnTo>
                          <a:pt x="322" y="434"/>
                        </a:lnTo>
                        <a:lnTo>
                          <a:pt x="322" y="436"/>
                        </a:lnTo>
                        <a:lnTo>
                          <a:pt x="322" y="438"/>
                        </a:lnTo>
                        <a:lnTo>
                          <a:pt x="322" y="440"/>
                        </a:lnTo>
                        <a:lnTo>
                          <a:pt x="322" y="442"/>
                        </a:lnTo>
                        <a:lnTo>
                          <a:pt x="322" y="443"/>
                        </a:lnTo>
                        <a:lnTo>
                          <a:pt x="322" y="445"/>
                        </a:lnTo>
                        <a:lnTo>
                          <a:pt x="322" y="447"/>
                        </a:lnTo>
                        <a:lnTo>
                          <a:pt x="320" y="447"/>
                        </a:lnTo>
                        <a:lnTo>
                          <a:pt x="320" y="449"/>
                        </a:lnTo>
                        <a:lnTo>
                          <a:pt x="320" y="451"/>
                        </a:lnTo>
                        <a:lnTo>
                          <a:pt x="318" y="451"/>
                        </a:lnTo>
                        <a:lnTo>
                          <a:pt x="318" y="453"/>
                        </a:lnTo>
                        <a:lnTo>
                          <a:pt x="316" y="453"/>
                        </a:lnTo>
                        <a:lnTo>
                          <a:pt x="315" y="453"/>
                        </a:lnTo>
                        <a:lnTo>
                          <a:pt x="313" y="453"/>
                        </a:lnTo>
                        <a:lnTo>
                          <a:pt x="311" y="453"/>
                        </a:lnTo>
                        <a:lnTo>
                          <a:pt x="309" y="453"/>
                        </a:lnTo>
                        <a:lnTo>
                          <a:pt x="307" y="453"/>
                        </a:lnTo>
                        <a:lnTo>
                          <a:pt x="307" y="455"/>
                        </a:lnTo>
                        <a:lnTo>
                          <a:pt x="305" y="455"/>
                        </a:lnTo>
                        <a:lnTo>
                          <a:pt x="303" y="455"/>
                        </a:lnTo>
                        <a:lnTo>
                          <a:pt x="303" y="457"/>
                        </a:lnTo>
                        <a:lnTo>
                          <a:pt x="301" y="457"/>
                        </a:lnTo>
                        <a:lnTo>
                          <a:pt x="299" y="457"/>
                        </a:lnTo>
                        <a:lnTo>
                          <a:pt x="299" y="459"/>
                        </a:lnTo>
                        <a:lnTo>
                          <a:pt x="297" y="459"/>
                        </a:lnTo>
                        <a:lnTo>
                          <a:pt x="295" y="459"/>
                        </a:lnTo>
                        <a:lnTo>
                          <a:pt x="293" y="459"/>
                        </a:lnTo>
                        <a:lnTo>
                          <a:pt x="293" y="461"/>
                        </a:lnTo>
                        <a:lnTo>
                          <a:pt x="292" y="461"/>
                        </a:lnTo>
                        <a:lnTo>
                          <a:pt x="290" y="461"/>
                        </a:lnTo>
                        <a:lnTo>
                          <a:pt x="290" y="463"/>
                        </a:lnTo>
                        <a:lnTo>
                          <a:pt x="288" y="463"/>
                        </a:lnTo>
                        <a:lnTo>
                          <a:pt x="288" y="465"/>
                        </a:lnTo>
                        <a:lnTo>
                          <a:pt x="286" y="467"/>
                        </a:lnTo>
                        <a:lnTo>
                          <a:pt x="286" y="468"/>
                        </a:lnTo>
                        <a:lnTo>
                          <a:pt x="284" y="468"/>
                        </a:lnTo>
                        <a:lnTo>
                          <a:pt x="284" y="470"/>
                        </a:lnTo>
                        <a:lnTo>
                          <a:pt x="284" y="472"/>
                        </a:lnTo>
                        <a:lnTo>
                          <a:pt x="282" y="472"/>
                        </a:lnTo>
                        <a:lnTo>
                          <a:pt x="282" y="474"/>
                        </a:lnTo>
                        <a:lnTo>
                          <a:pt x="282" y="476"/>
                        </a:lnTo>
                        <a:lnTo>
                          <a:pt x="280" y="476"/>
                        </a:lnTo>
                        <a:lnTo>
                          <a:pt x="280" y="478"/>
                        </a:lnTo>
                        <a:lnTo>
                          <a:pt x="280" y="480"/>
                        </a:lnTo>
                        <a:lnTo>
                          <a:pt x="280" y="482"/>
                        </a:lnTo>
                        <a:lnTo>
                          <a:pt x="280" y="484"/>
                        </a:lnTo>
                        <a:lnTo>
                          <a:pt x="280" y="486"/>
                        </a:lnTo>
                        <a:lnTo>
                          <a:pt x="280" y="488"/>
                        </a:lnTo>
                        <a:lnTo>
                          <a:pt x="280" y="490"/>
                        </a:lnTo>
                        <a:lnTo>
                          <a:pt x="278" y="490"/>
                        </a:lnTo>
                        <a:lnTo>
                          <a:pt x="276" y="490"/>
                        </a:lnTo>
                        <a:lnTo>
                          <a:pt x="276" y="492"/>
                        </a:lnTo>
                        <a:lnTo>
                          <a:pt x="274" y="492"/>
                        </a:lnTo>
                        <a:lnTo>
                          <a:pt x="274" y="493"/>
                        </a:lnTo>
                        <a:lnTo>
                          <a:pt x="272" y="493"/>
                        </a:lnTo>
                        <a:lnTo>
                          <a:pt x="272" y="495"/>
                        </a:lnTo>
                        <a:lnTo>
                          <a:pt x="270" y="495"/>
                        </a:lnTo>
                        <a:lnTo>
                          <a:pt x="270" y="497"/>
                        </a:lnTo>
                        <a:lnTo>
                          <a:pt x="268" y="497"/>
                        </a:lnTo>
                        <a:lnTo>
                          <a:pt x="268" y="499"/>
                        </a:lnTo>
                        <a:lnTo>
                          <a:pt x="267" y="499"/>
                        </a:lnTo>
                        <a:lnTo>
                          <a:pt x="267" y="501"/>
                        </a:lnTo>
                        <a:lnTo>
                          <a:pt x="265" y="501"/>
                        </a:lnTo>
                        <a:lnTo>
                          <a:pt x="265" y="503"/>
                        </a:lnTo>
                        <a:lnTo>
                          <a:pt x="263" y="503"/>
                        </a:lnTo>
                        <a:lnTo>
                          <a:pt x="263" y="505"/>
                        </a:lnTo>
                        <a:lnTo>
                          <a:pt x="261" y="505"/>
                        </a:lnTo>
                        <a:lnTo>
                          <a:pt x="261" y="507"/>
                        </a:lnTo>
                        <a:lnTo>
                          <a:pt x="259" y="507"/>
                        </a:lnTo>
                        <a:lnTo>
                          <a:pt x="259" y="509"/>
                        </a:lnTo>
                        <a:lnTo>
                          <a:pt x="257" y="509"/>
                        </a:lnTo>
                        <a:lnTo>
                          <a:pt x="257" y="511"/>
                        </a:lnTo>
                        <a:lnTo>
                          <a:pt x="257" y="513"/>
                        </a:lnTo>
                        <a:lnTo>
                          <a:pt x="255" y="513"/>
                        </a:lnTo>
                        <a:lnTo>
                          <a:pt x="255" y="515"/>
                        </a:lnTo>
                        <a:lnTo>
                          <a:pt x="253" y="516"/>
                        </a:lnTo>
                        <a:lnTo>
                          <a:pt x="251" y="518"/>
                        </a:lnTo>
                        <a:lnTo>
                          <a:pt x="249" y="520"/>
                        </a:lnTo>
                        <a:lnTo>
                          <a:pt x="247" y="522"/>
                        </a:lnTo>
                        <a:lnTo>
                          <a:pt x="247" y="524"/>
                        </a:lnTo>
                        <a:lnTo>
                          <a:pt x="245" y="524"/>
                        </a:lnTo>
                        <a:lnTo>
                          <a:pt x="245" y="526"/>
                        </a:lnTo>
                        <a:lnTo>
                          <a:pt x="244" y="526"/>
                        </a:lnTo>
                        <a:lnTo>
                          <a:pt x="244" y="528"/>
                        </a:lnTo>
                        <a:lnTo>
                          <a:pt x="242" y="530"/>
                        </a:lnTo>
                        <a:lnTo>
                          <a:pt x="242" y="532"/>
                        </a:lnTo>
                        <a:lnTo>
                          <a:pt x="242" y="534"/>
                        </a:lnTo>
                        <a:lnTo>
                          <a:pt x="242" y="536"/>
                        </a:lnTo>
                        <a:lnTo>
                          <a:pt x="240" y="536"/>
                        </a:lnTo>
                        <a:lnTo>
                          <a:pt x="240" y="538"/>
                        </a:lnTo>
                        <a:lnTo>
                          <a:pt x="238" y="538"/>
                        </a:lnTo>
                        <a:lnTo>
                          <a:pt x="238" y="540"/>
                        </a:lnTo>
                        <a:lnTo>
                          <a:pt x="236" y="540"/>
                        </a:lnTo>
                        <a:lnTo>
                          <a:pt x="234" y="540"/>
                        </a:lnTo>
                        <a:lnTo>
                          <a:pt x="234" y="541"/>
                        </a:lnTo>
                        <a:lnTo>
                          <a:pt x="232" y="541"/>
                        </a:lnTo>
                        <a:lnTo>
                          <a:pt x="230" y="541"/>
                        </a:lnTo>
                        <a:lnTo>
                          <a:pt x="230" y="543"/>
                        </a:lnTo>
                        <a:lnTo>
                          <a:pt x="228" y="543"/>
                        </a:lnTo>
                        <a:lnTo>
                          <a:pt x="226" y="545"/>
                        </a:lnTo>
                        <a:lnTo>
                          <a:pt x="224" y="545"/>
                        </a:lnTo>
                        <a:lnTo>
                          <a:pt x="224" y="547"/>
                        </a:lnTo>
                        <a:lnTo>
                          <a:pt x="222" y="547"/>
                        </a:lnTo>
                        <a:lnTo>
                          <a:pt x="222" y="549"/>
                        </a:lnTo>
                        <a:lnTo>
                          <a:pt x="220" y="549"/>
                        </a:lnTo>
                        <a:lnTo>
                          <a:pt x="219" y="551"/>
                        </a:lnTo>
                        <a:lnTo>
                          <a:pt x="217" y="551"/>
                        </a:lnTo>
                        <a:lnTo>
                          <a:pt x="215" y="553"/>
                        </a:lnTo>
                        <a:lnTo>
                          <a:pt x="213" y="553"/>
                        </a:lnTo>
                        <a:lnTo>
                          <a:pt x="213" y="555"/>
                        </a:lnTo>
                        <a:lnTo>
                          <a:pt x="211" y="555"/>
                        </a:lnTo>
                        <a:lnTo>
                          <a:pt x="211" y="557"/>
                        </a:lnTo>
                        <a:lnTo>
                          <a:pt x="209" y="557"/>
                        </a:lnTo>
                        <a:lnTo>
                          <a:pt x="209" y="559"/>
                        </a:lnTo>
                        <a:lnTo>
                          <a:pt x="209" y="561"/>
                        </a:lnTo>
                        <a:lnTo>
                          <a:pt x="207" y="561"/>
                        </a:lnTo>
                        <a:lnTo>
                          <a:pt x="205" y="561"/>
                        </a:lnTo>
                        <a:lnTo>
                          <a:pt x="203" y="563"/>
                        </a:lnTo>
                        <a:lnTo>
                          <a:pt x="201" y="563"/>
                        </a:lnTo>
                        <a:lnTo>
                          <a:pt x="199" y="561"/>
                        </a:lnTo>
                        <a:lnTo>
                          <a:pt x="197" y="561"/>
                        </a:lnTo>
                        <a:lnTo>
                          <a:pt x="196" y="561"/>
                        </a:lnTo>
                        <a:lnTo>
                          <a:pt x="194" y="559"/>
                        </a:lnTo>
                        <a:lnTo>
                          <a:pt x="192" y="559"/>
                        </a:lnTo>
                        <a:lnTo>
                          <a:pt x="192" y="561"/>
                        </a:lnTo>
                        <a:lnTo>
                          <a:pt x="190" y="561"/>
                        </a:lnTo>
                        <a:lnTo>
                          <a:pt x="190" y="563"/>
                        </a:lnTo>
                        <a:lnTo>
                          <a:pt x="188" y="563"/>
                        </a:lnTo>
                        <a:lnTo>
                          <a:pt x="188" y="564"/>
                        </a:lnTo>
                        <a:lnTo>
                          <a:pt x="188" y="566"/>
                        </a:lnTo>
                        <a:lnTo>
                          <a:pt x="188" y="568"/>
                        </a:lnTo>
                        <a:lnTo>
                          <a:pt x="186" y="570"/>
                        </a:lnTo>
                        <a:lnTo>
                          <a:pt x="186" y="572"/>
                        </a:lnTo>
                        <a:lnTo>
                          <a:pt x="186" y="574"/>
                        </a:lnTo>
                        <a:lnTo>
                          <a:pt x="184" y="574"/>
                        </a:lnTo>
                        <a:lnTo>
                          <a:pt x="184" y="576"/>
                        </a:lnTo>
                        <a:lnTo>
                          <a:pt x="184" y="578"/>
                        </a:lnTo>
                        <a:lnTo>
                          <a:pt x="182" y="578"/>
                        </a:lnTo>
                        <a:lnTo>
                          <a:pt x="182" y="580"/>
                        </a:lnTo>
                        <a:lnTo>
                          <a:pt x="180" y="580"/>
                        </a:lnTo>
                        <a:lnTo>
                          <a:pt x="178" y="582"/>
                        </a:lnTo>
                        <a:lnTo>
                          <a:pt x="176" y="582"/>
                        </a:lnTo>
                        <a:lnTo>
                          <a:pt x="176" y="584"/>
                        </a:lnTo>
                        <a:lnTo>
                          <a:pt x="176" y="586"/>
                        </a:lnTo>
                        <a:lnTo>
                          <a:pt x="174" y="586"/>
                        </a:lnTo>
                        <a:lnTo>
                          <a:pt x="174" y="588"/>
                        </a:lnTo>
                        <a:lnTo>
                          <a:pt x="174" y="589"/>
                        </a:lnTo>
                        <a:lnTo>
                          <a:pt x="172" y="589"/>
                        </a:lnTo>
                        <a:lnTo>
                          <a:pt x="172" y="591"/>
                        </a:lnTo>
                        <a:lnTo>
                          <a:pt x="171" y="593"/>
                        </a:lnTo>
                        <a:lnTo>
                          <a:pt x="171" y="595"/>
                        </a:lnTo>
                        <a:lnTo>
                          <a:pt x="171" y="597"/>
                        </a:lnTo>
                        <a:lnTo>
                          <a:pt x="169" y="597"/>
                        </a:lnTo>
                        <a:lnTo>
                          <a:pt x="169" y="599"/>
                        </a:lnTo>
                        <a:lnTo>
                          <a:pt x="169" y="601"/>
                        </a:lnTo>
                        <a:lnTo>
                          <a:pt x="167" y="601"/>
                        </a:lnTo>
                        <a:lnTo>
                          <a:pt x="167" y="603"/>
                        </a:lnTo>
                        <a:lnTo>
                          <a:pt x="165" y="603"/>
                        </a:lnTo>
                        <a:lnTo>
                          <a:pt x="163" y="603"/>
                        </a:lnTo>
                        <a:lnTo>
                          <a:pt x="163" y="605"/>
                        </a:lnTo>
                        <a:lnTo>
                          <a:pt x="163" y="603"/>
                        </a:lnTo>
                        <a:lnTo>
                          <a:pt x="163" y="605"/>
                        </a:lnTo>
                        <a:lnTo>
                          <a:pt x="161" y="605"/>
                        </a:lnTo>
                        <a:lnTo>
                          <a:pt x="159" y="605"/>
                        </a:lnTo>
                        <a:lnTo>
                          <a:pt x="157" y="607"/>
                        </a:lnTo>
                        <a:lnTo>
                          <a:pt x="155" y="607"/>
                        </a:lnTo>
                        <a:lnTo>
                          <a:pt x="153" y="609"/>
                        </a:lnTo>
                        <a:lnTo>
                          <a:pt x="151" y="609"/>
                        </a:lnTo>
                        <a:lnTo>
                          <a:pt x="149" y="609"/>
                        </a:lnTo>
                        <a:lnTo>
                          <a:pt x="148" y="611"/>
                        </a:lnTo>
                        <a:lnTo>
                          <a:pt x="148" y="612"/>
                        </a:lnTo>
                        <a:lnTo>
                          <a:pt x="148" y="614"/>
                        </a:lnTo>
                        <a:lnTo>
                          <a:pt x="146" y="614"/>
                        </a:lnTo>
                        <a:lnTo>
                          <a:pt x="146" y="616"/>
                        </a:lnTo>
                        <a:lnTo>
                          <a:pt x="144" y="618"/>
                        </a:lnTo>
                        <a:lnTo>
                          <a:pt x="142" y="616"/>
                        </a:lnTo>
                        <a:lnTo>
                          <a:pt x="140" y="616"/>
                        </a:lnTo>
                        <a:lnTo>
                          <a:pt x="140" y="614"/>
                        </a:lnTo>
                        <a:lnTo>
                          <a:pt x="142" y="612"/>
                        </a:lnTo>
                        <a:lnTo>
                          <a:pt x="142" y="611"/>
                        </a:lnTo>
                        <a:lnTo>
                          <a:pt x="142" y="609"/>
                        </a:lnTo>
                        <a:lnTo>
                          <a:pt x="142" y="607"/>
                        </a:lnTo>
                        <a:lnTo>
                          <a:pt x="142" y="605"/>
                        </a:lnTo>
                        <a:lnTo>
                          <a:pt x="144" y="605"/>
                        </a:lnTo>
                        <a:lnTo>
                          <a:pt x="144" y="603"/>
                        </a:lnTo>
                        <a:lnTo>
                          <a:pt x="142" y="603"/>
                        </a:lnTo>
                        <a:lnTo>
                          <a:pt x="140" y="603"/>
                        </a:lnTo>
                        <a:lnTo>
                          <a:pt x="138" y="605"/>
                        </a:lnTo>
                        <a:lnTo>
                          <a:pt x="136" y="605"/>
                        </a:lnTo>
                        <a:lnTo>
                          <a:pt x="134" y="605"/>
                        </a:lnTo>
                        <a:lnTo>
                          <a:pt x="134" y="607"/>
                        </a:lnTo>
                        <a:lnTo>
                          <a:pt x="132" y="607"/>
                        </a:lnTo>
                        <a:lnTo>
                          <a:pt x="130" y="607"/>
                        </a:lnTo>
                        <a:lnTo>
                          <a:pt x="128" y="609"/>
                        </a:lnTo>
                        <a:lnTo>
                          <a:pt x="126" y="609"/>
                        </a:lnTo>
                        <a:lnTo>
                          <a:pt x="124" y="609"/>
                        </a:lnTo>
                        <a:lnTo>
                          <a:pt x="124" y="607"/>
                        </a:lnTo>
                        <a:lnTo>
                          <a:pt x="123" y="607"/>
                        </a:lnTo>
                        <a:lnTo>
                          <a:pt x="121" y="607"/>
                        </a:lnTo>
                        <a:lnTo>
                          <a:pt x="119" y="607"/>
                        </a:lnTo>
                        <a:lnTo>
                          <a:pt x="117" y="605"/>
                        </a:lnTo>
                        <a:lnTo>
                          <a:pt x="115" y="605"/>
                        </a:lnTo>
                        <a:lnTo>
                          <a:pt x="113" y="605"/>
                        </a:lnTo>
                        <a:lnTo>
                          <a:pt x="111" y="605"/>
                        </a:lnTo>
                        <a:lnTo>
                          <a:pt x="109" y="605"/>
                        </a:lnTo>
                        <a:lnTo>
                          <a:pt x="109" y="603"/>
                        </a:lnTo>
                        <a:lnTo>
                          <a:pt x="107" y="603"/>
                        </a:lnTo>
                        <a:lnTo>
                          <a:pt x="105" y="603"/>
                        </a:lnTo>
                        <a:lnTo>
                          <a:pt x="103" y="603"/>
                        </a:lnTo>
                        <a:lnTo>
                          <a:pt x="101" y="605"/>
                        </a:lnTo>
                        <a:lnTo>
                          <a:pt x="100" y="605"/>
                        </a:lnTo>
                        <a:lnTo>
                          <a:pt x="96" y="605"/>
                        </a:lnTo>
                        <a:lnTo>
                          <a:pt x="94" y="603"/>
                        </a:lnTo>
                        <a:lnTo>
                          <a:pt x="92" y="603"/>
                        </a:lnTo>
                        <a:lnTo>
                          <a:pt x="90" y="603"/>
                        </a:lnTo>
                        <a:lnTo>
                          <a:pt x="88" y="603"/>
                        </a:lnTo>
                        <a:lnTo>
                          <a:pt x="88" y="601"/>
                        </a:lnTo>
                        <a:lnTo>
                          <a:pt x="86" y="601"/>
                        </a:lnTo>
                        <a:lnTo>
                          <a:pt x="84" y="601"/>
                        </a:lnTo>
                        <a:lnTo>
                          <a:pt x="82" y="601"/>
                        </a:lnTo>
                        <a:lnTo>
                          <a:pt x="80" y="599"/>
                        </a:lnTo>
                        <a:lnTo>
                          <a:pt x="78" y="599"/>
                        </a:lnTo>
                        <a:lnTo>
                          <a:pt x="77" y="597"/>
                        </a:lnTo>
                        <a:lnTo>
                          <a:pt x="75" y="597"/>
                        </a:lnTo>
                        <a:lnTo>
                          <a:pt x="73" y="595"/>
                        </a:lnTo>
                        <a:lnTo>
                          <a:pt x="71" y="593"/>
                        </a:lnTo>
                        <a:lnTo>
                          <a:pt x="69" y="593"/>
                        </a:lnTo>
                        <a:lnTo>
                          <a:pt x="67" y="593"/>
                        </a:lnTo>
                        <a:lnTo>
                          <a:pt x="65" y="591"/>
                        </a:lnTo>
                        <a:lnTo>
                          <a:pt x="63" y="591"/>
                        </a:lnTo>
                        <a:lnTo>
                          <a:pt x="61" y="589"/>
                        </a:lnTo>
                        <a:lnTo>
                          <a:pt x="59" y="589"/>
                        </a:lnTo>
                        <a:lnTo>
                          <a:pt x="57" y="588"/>
                        </a:lnTo>
                        <a:lnTo>
                          <a:pt x="55" y="588"/>
                        </a:lnTo>
                        <a:lnTo>
                          <a:pt x="53" y="588"/>
                        </a:lnTo>
                        <a:lnTo>
                          <a:pt x="52" y="586"/>
                        </a:lnTo>
                        <a:lnTo>
                          <a:pt x="52" y="584"/>
                        </a:lnTo>
                        <a:lnTo>
                          <a:pt x="50" y="584"/>
                        </a:lnTo>
                        <a:lnTo>
                          <a:pt x="50" y="582"/>
                        </a:lnTo>
                        <a:lnTo>
                          <a:pt x="50" y="580"/>
                        </a:lnTo>
                        <a:lnTo>
                          <a:pt x="50" y="578"/>
                        </a:lnTo>
                        <a:lnTo>
                          <a:pt x="48" y="576"/>
                        </a:lnTo>
                        <a:lnTo>
                          <a:pt x="50" y="574"/>
                        </a:lnTo>
                        <a:lnTo>
                          <a:pt x="50" y="572"/>
                        </a:lnTo>
                        <a:lnTo>
                          <a:pt x="50" y="570"/>
                        </a:lnTo>
                        <a:lnTo>
                          <a:pt x="50" y="568"/>
                        </a:lnTo>
                        <a:lnTo>
                          <a:pt x="50" y="566"/>
                        </a:lnTo>
                        <a:lnTo>
                          <a:pt x="50" y="564"/>
                        </a:lnTo>
                        <a:lnTo>
                          <a:pt x="52" y="563"/>
                        </a:lnTo>
                        <a:lnTo>
                          <a:pt x="52" y="561"/>
                        </a:lnTo>
                        <a:lnTo>
                          <a:pt x="52" y="559"/>
                        </a:lnTo>
                        <a:lnTo>
                          <a:pt x="53" y="559"/>
                        </a:lnTo>
                        <a:lnTo>
                          <a:pt x="53" y="557"/>
                        </a:lnTo>
                        <a:lnTo>
                          <a:pt x="52" y="555"/>
                        </a:lnTo>
                        <a:lnTo>
                          <a:pt x="52" y="553"/>
                        </a:lnTo>
                        <a:lnTo>
                          <a:pt x="52" y="551"/>
                        </a:lnTo>
                        <a:lnTo>
                          <a:pt x="50" y="549"/>
                        </a:lnTo>
                        <a:lnTo>
                          <a:pt x="50" y="547"/>
                        </a:lnTo>
                        <a:lnTo>
                          <a:pt x="48" y="545"/>
                        </a:lnTo>
                        <a:lnTo>
                          <a:pt x="48" y="543"/>
                        </a:lnTo>
                        <a:lnTo>
                          <a:pt x="48" y="541"/>
                        </a:lnTo>
                        <a:lnTo>
                          <a:pt x="48" y="540"/>
                        </a:lnTo>
                        <a:lnTo>
                          <a:pt x="46" y="538"/>
                        </a:lnTo>
                        <a:lnTo>
                          <a:pt x="46" y="536"/>
                        </a:lnTo>
                        <a:lnTo>
                          <a:pt x="46" y="534"/>
                        </a:lnTo>
                        <a:lnTo>
                          <a:pt x="46" y="532"/>
                        </a:lnTo>
                        <a:lnTo>
                          <a:pt x="46" y="530"/>
                        </a:lnTo>
                        <a:lnTo>
                          <a:pt x="48" y="530"/>
                        </a:lnTo>
                        <a:lnTo>
                          <a:pt x="48" y="528"/>
                        </a:lnTo>
                        <a:lnTo>
                          <a:pt x="48" y="526"/>
                        </a:lnTo>
                        <a:lnTo>
                          <a:pt x="48" y="524"/>
                        </a:lnTo>
                        <a:lnTo>
                          <a:pt x="46" y="522"/>
                        </a:lnTo>
                        <a:lnTo>
                          <a:pt x="44" y="520"/>
                        </a:lnTo>
                        <a:lnTo>
                          <a:pt x="42" y="520"/>
                        </a:lnTo>
                        <a:lnTo>
                          <a:pt x="42" y="518"/>
                        </a:lnTo>
                        <a:lnTo>
                          <a:pt x="40" y="518"/>
                        </a:lnTo>
                        <a:lnTo>
                          <a:pt x="40" y="516"/>
                        </a:lnTo>
                        <a:lnTo>
                          <a:pt x="40" y="515"/>
                        </a:lnTo>
                        <a:lnTo>
                          <a:pt x="38" y="515"/>
                        </a:lnTo>
                        <a:lnTo>
                          <a:pt x="38" y="516"/>
                        </a:lnTo>
                        <a:lnTo>
                          <a:pt x="36" y="516"/>
                        </a:lnTo>
                        <a:lnTo>
                          <a:pt x="34" y="515"/>
                        </a:lnTo>
                        <a:lnTo>
                          <a:pt x="34" y="516"/>
                        </a:lnTo>
                        <a:lnTo>
                          <a:pt x="32" y="516"/>
                        </a:lnTo>
                        <a:lnTo>
                          <a:pt x="30" y="518"/>
                        </a:lnTo>
                        <a:lnTo>
                          <a:pt x="29" y="520"/>
                        </a:lnTo>
                        <a:lnTo>
                          <a:pt x="27" y="522"/>
                        </a:lnTo>
                        <a:lnTo>
                          <a:pt x="25" y="522"/>
                        </a:lnTo>
                        <a:lnTo>
                          <a:pt x="25" y="524"/>
                        </a:lnTo>
                        <a:lnTo>
                          <a:pt x="23" y="524"/>
                        </a:lnTo>
                        <a:lnTo>
                          <a:pt x="23" y="526"/>
                        </a:lnTo>
                        <a:lnTo>
                          <a:pt x="21" y="526"/>
                        </a:lnTo>
                        <a:lnTo>
                          <a:pt x="21" y="524"/>
                        </a:lnTo>
                        <a:lnTo>
                          <a:pt x="19" y="524"/>
                        </a:lnTo>
                        <a:lnTo>
                          <a:pt x="19" y="522"/>
                        </a:lnTo>
                        <a:lnTo>
                          <a:pt x="17" y="522"/>
                        </a:lnTo>
                        <a:lnTo>
                          <a:pt x="15" y="522"/>
                        </a:lnTo>
                        <a:lnTo>
                          <a:pt x="13" y="522"/>
                        </a:lnTo>
                        <a:lnTo>
                          <a:pt x="11" y="522"/>
                        </a:lnTo>
                        <a:lnTo>
                          <a:pt x="9" y="522"/>
                        </a:lnTo>
                        <a:lnTo>
                          <a:pt x="7" y="522"/>
                        </a:lnTo>
                        <a:lnTo>
                          <a:pt x="7" y="520"/>
                        </a:lnTo>
                        <a:lnTo>
                          <a:pt x="7" y="518"/>
                        </a:lnTo>
                        <a:lnTo>
                          <a:pt x="9" y="518"/>
                        </a:lnTo>
                        <a:lnTo>
                          <a:pt x="9" y="516"/>
                        </a:lnTo>
                        <a:lnTo>
                          <a:pt x="9" y="515"/>
                        </a:lnTo>
                        <a:lnTo>
                          <a:pt x="9" y="513"/>
                        </a:lnTo>
                        <a:lnTo>
                          <a:pt x="9" y="511"/>
                        </a:lnTo>
                        <a:lnTo>
                          <a:pt x="7" y="511"/>
                        </a:lnTo>
                        <a:lnTo>
                          <a:pt x="7" y="513"/>
                        </a:lnTo>
                        <a:lnTo>
                          <a:pt x="5" y="513"/>
                        </a:lnTo>
                        <a:lnTo>
                          <a:pt x="5" y="511"/>
                        </a:lnTo>
                        <a:lnTo>
                          <a:pt x="5" y="509"/>
                        </a:lnTo>
                        <a:lnTo>
                          <a:pt x="4" y="509"/>
                        </a:lnTo>
                        <a:lnTo>
                          <a:pt x="4" y="507"/>
                        </a:lnTo>
                        <a:lnTo>
                          <a:pt x="2" y="507"/>
                        </a:lnTo>
                        <a:lnTo>
                          <a:pt x="0" y="507"/>
                        </a:lnTo>
                        <a:lnTo>
                          <a:pt x="0" y="505"/>
                        </a:lnTo>
                        <a:lnTo>
                          <a:pt x="2" y="505"/>
                        </a:lnTo>
                        <a:lnTo>
                          <a:pt x="2" y="503"/>
                        </a:lnTo>
                        <a:lnTo>
                          <a:pt x="2" y="501"/>
                        </a:lnTo>
                        <a:lnTo>
                          <a:pt x="2" y="499"/>
                        </a:lnTo>
                        <a:lnTo>
                          <a:pt x="0" y="499"/>
                        </a:lnTo>
                        <a:lnTo>
                          <a:pt x="0" y="497"/>
                        </a:lnTo>
                        <a:lnTo>
                          <a:pt x="0" y="495"/>
                        </a:lnTo>
                        <a:lnTo>
                          <a:pt x="0" y="493"/>
                        </a:lnTo>
                        <a:lnTo>
                          <a:pt x="0" y="492"/>
                        </a:lnTo>
                        <a:lnTo>
                          <a:pt x="2" y="492"/>
                        </a:lnTo>
                        <a:lnTo>
                          <a:pt x="2" y="490"/>
                        </a:lnTo>
                        <a:lnTo>
                          <a:pt x="4" y="490"/>
                        </a:lnTo>
                        <a:lnTo>
                          <a:pt x="4" y="488"/>
                        </a:lnTo>
                        <a:lnTo>
                          <a:pt x="4" y="490"/>
                        </a:lnTo>
                        <a:lnTo>
                          <a:pt x="5" y="490"/>
                        </a:lnTo>
                        <a:lnTo>
                          <a:pt x="5" y="488"/>
                        </a:lnTo>
                        <a:lnTo>
                          <a:pt x="7" y="486"/>
                        </a:lnTo>
                        <a:lnTo>
                          <a:pt x="7" y="488"/>
                        </a:lnTo>
                        <a:lnTo>
                          <a:pt x="7" y="490"/>
                        </a:lnTo>
                        <a:lnTo>
                          <a:pt x="9" y="490"/>
                        </a:lnTo>
                        <a:lnTo>
                          <a:pt x="9" y="488"/>
                        </a:lnTo>
                        <a:lnTo>
                          <a:pt x="11" y="488"/>
                        </a:lnTo>
                        <a:lnTo>
                          <a:pt x="11" y="486"/>
                        </a:lnTo>
                        <a:lnTo>
                          <a:pt x="11" y="484"/>
                        </a:lnTo>
                        <a:lnTo>
                          <a:pt x="11" y="482"/>
                        </a:lnTo>
                        <a:lnTo>
                          <a:pt x="11" y="480"/>
                        </a:lnTo>
                        <a:lnTo>
                          <a:pt x="9" y="480"/>
                        </a:lnTo>
                        <a:lnTo>
                          <a:pt x="9" y="478"/>
                        </a:lnTo>
                        <a:lnTo>
                          <a:pt x="9" y="476"/>
                        </a:lnTo>
                        <a:lnTo>
                          <a:pt x="9" y="474"/>
                        </a:lnTo>
                        <a:lnTo>
                          <a:pt x="11" y="474"/>
                        </a:lnTo>
                        <a:lnTo>
                          <a:pt x="11" y="472"/>
                        </a:lnTo>
                        <a:lnTo>
                          <a:pt x="11" y="470"/>
                        </a:lnTo>
                        <a:lnTo>
                          <a:pt x="11" y="468"/>
                        </a:lnTo>
                        <a:lnTo>
                          <a:pt x="9" y="468"/>
                        </a:lnTo>
                        <a:lnTo>
                          <a:pt x="9" y="467"/>
                        </a:lnTo>
                        <a:lnTo>
                          <a:pt x="9" y="465"/>
                        </a:lnTo>
                        <a:lnTo>
                          <a:pt x="9" y="463"/>
                        </a:lnTo>
                        <a:lnTo>
                          <a:pt x="7" y="463"/>
                        </a:lnTo>
                        <a:lnTo>
                          <a:pt x="7" y="461"/>
                        </a:lnTo>
                        <a:lnTo>
                          <a:pt x="9" y="461"/>
                        </a:lnTo>
                        <a:lnTo>
                          <a:pt x="7" y="459"/>
                        </a:lnTo>
                        <a:lnTo>
                          <a:pt x="9" y="459"/>
                        </a:lnTo>
                        <a:lnTo>
                          <a:pt x="9" y="457"/>
                        </a:lnTo>
                        <a:lnTo>
                          <a:pt x="11" y="457"/>
                        </a:lnTo>
                        <a:lnTo>
                          <a:pt x="13" y="457"/>
                        </a:lnTo>
                        <a:lnTo>
                          <a:pt x="13" y="455"/>
                        </a:lnTo>
                        <a:lnTo>
                          <a:pt x="13" y="453"/>
                        </a:lnTo>
                        <a:lnTo>
                          <a:pt x="15" y="453"/>
                        </a:lnTo>
                        <a:lnTo>
                          <a:pt x="17" y="451"/>
                        </a:lnTo>
                        <a:lnTo>
                          <a:pt x="19" y="451"/>
                        </a:lnTo>
                        <a:lnTo>
                          <a:pt x="21" y="451"/>
                        </a:lnTo>
                        <a:lnTo>
                          <a:pt x="23" y="451"/>
                        </a:lnTo>
                        <a:lnTo>
                          <a:pt x="25" y="451"/>
                        </a:lnTo>
                        <a:lnTo>
                          <a:pt x="27" y="451"/>
                        </a:lnTo>
                        <a:lnTo>
                          <a:pt x="29" y="451"/>
                        </a:lnTo>
                        <a:lnTo>
                          <a:pt x="30" y="451"/>
                        </a:lnTo>
                        <a:lnTo>
                          <a:pt x="30" y="453"/>
                        </a:lnTo>
                        <a:lnTo>
                          <a:pt x="32" y="453"/>
                        </a:lnTo>
                        <a:lnTo>
                          <a:pt x="34" y="453"/>
                        </a:lnTo>
                        <a:lnTo>
                          <a:pt x="36" y="453"/>
                        </a:lnTo>
                        <a:lnTo>
                          <a:pt x="36" y="455"/>
                        </a:lnTo>
                        <a:lnTo>
                          <a:pt x="38" y="455"/>
                        </a:lnTo>
                        <a:lnTo>
                          <a:pt x="40" y="455"/>
                        </a:lnTo>
                        <a:lnTo>
                          <a:pt x="42" y="455"/>
                        </a:lnTo>
                        <a:lnTo>
                          <a:pt x="44" y="455"/>
                        </a:lnTo>
                        <a:lnTo>
                          <a:pt x="46" y="455"/>
                        </a:lnTo>
                        <a:lnTo>
                          <a:pt x="48" y="455"/>
                        </a:lnTo>
                        <a:lnTo>
                          <a:pt x="50" y="455"/>
                        </a:lnTo>
                        <a:lnTo>
                          <a:pt x="52" y="455"/>
                        </a:lnTo>
                        <a:lnTo>
                          <a:pt x="52" y="453"/>
                        </a:lnTo>
                        <a:lnTo>
                          <a:pt x="53" y="453"/>
                        </a:lnTo>
                        <a:lnTo>
                          <a:pt x="52" y="453"/>
                        </a:lnTo>
                        <a:lnTo>
                          <a:pt x="52" y="451"/>
                        </a:lnTo>
                        <a:lnTo>
                          <a:pt x="52" y="449"/>
                        </a:lnTo>
                        <a:lnTo>
                          <a:pt x="50" y="449"/>
                        </a:lnTo>
                        <a:lnTo>
                          <a:pt x="50" y="447"/>
                        </a:lnTo>
                        <a:lnTo>
                          <a:pt x="50" y="445"/>
                        </a:lnTo>
                        <a:lnTo>
                          <a:pt x="50" y="443"/>
                        </a:lnTo>
                        <a:lnTo>
                          <a:pt x="50" y="442"/>
                        </a:lnTo>
                        <a:lnTo>
                          <a:pt x="50" y="440"/>
                        </a:lnTo>
                        <a:lnTo>
                          <a:pt x="52" y="440"/>
                        </a:lnTo>
                        <a:lnTo>
                          <a:pt x="52" y="438"/>
                        </a:lnTo>
                        <a:close/>
                      </a:path>
                    </a:pathLst>
                  </a:custGeom>
                  <a:solidFill>
                    <a:srgbClr val="D4E9ED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 dirty="0">
                      <a:latin typeface="Arial" charset="0"/>
                    </a:endParaRPr>
                  </a:p>
                </p:txBody>
              </p:sp>
              <p:grpSp>
                <p:nvGrpSpPr>
                  <p:cNvPr id="69" name="Group 4882">
                    <a:extLst>
                      <a:ext uri="{FF2B5EF4-FFF2-40B4-BE49-F238E27FC236}">
                        <a16:creationId xmlns:a16="http://schemas.microsoft.com/office/drawing/2014/main" id="{16FEBD16-71D6-9880-849D-7340B187F1A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62" y="229"/>
                    <a:ext cx="3274" cy="4452"/>
                    <a:chOff x="562" y="229"/>
                    <a:chExt cx="3274" cy="4452"/>
                  </a:xfrm>
                  <a:grpFill/>
                </p:grpSpPr>
                <p:sp>
                  <p:nvSpPr>
                    <p:cNvPr id="70" name="Freeform 4850">
                      <a:extLst>
                        <a:ext uri="{FF2B5EF4-FFF2-40B4-BE49-F238E27FC236}">
                          <a16:creationId xmlns:a16="http://schemas.microsoft.com/office/drawing/2014/main" id="{504036E3-A051-0EAB-5CA2-6F59520ED18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0" y="229"/>
                      <a:ext cx="668" cy="553"/>
                    </a:xfrm>
                    <a:custGeom>
                      <a:avLst/>
                      <a:gdLst>
                        <a:gd name="T0" fmla="*/ 144 w 668"/>
                        <a:gd name="T1" fmla="*/ 549 h 553"/>
                        <a:gd name="T2" fmla="*/ 128 w 668"/>
                        <a:gd name="T3" fmla="*/ 534 h 553"/>
                        <a:gd name="T4" fmla="*/ 138 w 668"/>
                        <a:gd name="T5" fmla="*/ 518 h 553"/>
                        <a:gd name="T6" fmla="*/ 153 w 668"/>
                        <a:gd name="T7" fmla="*/ 501 h 553"/>
                        <a:gd name="T8" fmla="*/ 146 w 668"/>
                        <a:gd name="T9" fmla="*/ 480 h 553"/>
                        <a:gd name="T10" fmla="*/ 113 w 668"/>
                        <a:gd name="T11" fmla="*/ 464 h 553"/>
                        <a:gd name="T12" fmla="*/ 109 w 668"/>
                        <a:gd name="T13" fmla="*/ 447 h 553"/>
                        <a:gd name="T14" fmla="*/ 92 w 668"/>
                        <a:gd name="T15" fmla="*/ 432 h 553"/>
                        <a:gd name="T16" fmla="*/ 65 w 668"/>
                        <a:gd name="T17" fmla="*/ 430 h 553"/>
                        <a:gd name="T18" fmla="*/ 34 w 668"/>
                        <a:gd name="T19" fmla="*/ 434 h 553"/>
                        <a:gd name="T20" fmla="*/ 11 w 668"/>
                        <a:gd name="T21" fmla="*/ 424 h 553"/>
                        <a:gd name="T22" fmla="*/ 4 w 668"/>
                        <a:gd name="T23" fmla="*/ 388 h 553"/>
                        <a:gd name="T24" fmla="*/ 6 w 668"/>
                        <a:gd name="T25" fmla="*/ 365 h 553"/>
                        <a:gd name="T26" fmla="*/ 19 w 668"/>
                        <a:gd name="T27" fmla="*/ 342 h 553"/>
                        <a:gd name="T28" fmla="*/ 36 w 668"/>
                        <a:gd name="T29" fmla="*/ 326 h 553"/>
                        <a:gd name="T30" fmla="*/ 71 w 668"/>
                        <a:gd name="T31" fmla="*/ 322 h 553"/>
                        <a:gd name="T32" fmla="*/ 107 w 668"/>
                        <a:gd name="T33" fmla="*/ 311 h 553"/>
                        <a:gd name="T34" fmla="*/ 134 w 668"/>
                        <a:gd name="T35" fmla="*/ 288 h 553"/>
                        <a:gd name="T36" fmla="*/ 161 w 668"/>
                        <a:gd name="T37" fmla="*/ 267 h 553"/>
                        <a:gd name="T38" fmla="*/ 192 w 668"/>
                        <a:gd name="T39" fmla="*/ 247 h 553"/>
                        <a:gd name="T40" fmla="*/ 221 w 668"/>
                        <a:gd name="T41" fmla="*/ 222 h 553"/>
                        <a:gd name="T42" fmla="*/ 253 w 668"/>
                        <a:gd name="T43" fmla="*/ 203 h 553"/>
                        <a:gd name="T44" fmla="*/ 286 w 668"/>
                        <a:gd name="T45" fmla="*/ 194 h 553"/>
                        <a:gd name="T46" fmla="*/ 322 w 668"/>
                        <a:gd name="T47" fmla="*/ 180 h 553"/>
                        <a:gd name="T48" fmla="*/ 351 w 668"/>
                        <a:gd name="T49" fmla="*/ 165 h 553"/>
                        <a:gd name="T50" fmla="*/ 378 w 668"/>
                        <a:gd name="T51" fmla="*/ 144 h 553"/>
                        <a:gd name="T52" fmla="*/ 393 w 668"/>
                        <a:gd name="T53" fmla="*/ 109 h 553"/>
                        <a:gd name="T54" fmla="*/ 395 w 668"/>
                        <a:gd name="T55" fmla="*/ 69 h 553"/>
                        <a:gd name="T56" fmla="*/ 405 w 668"/>
                        <a:gd name="T57" fmla="*/ 61 h 553"/>
                        <a:gd name="T58" fmla="*/ 445 w 668"/>
                        <a:gd name="T59" fmla="*/ 59 h 553"/>
                        <a:gd name="T60" fmla="*/ 440 w 668"/>
                        <a:gd name="T61" fmla="*/ 80 h 553"/>
                        <a:gd name="T62" fmla="*/ 451 w 668"/>
                        <a:gd name="T63" fmla="*/ 82 h 553"/>
                        <a:gd name="T64" fmla="*/ 472 w 668"/>
                        <a:gd name="T65" fmla="*/ 69 h 553"/>
                        <a:gd name="T66" fmla="*/ 468 w 668"/>
                        <a:gd name="T67" fmla="*/ 59 h 553"/>
                        <a:gd name="T68" fmla="*/ 457 w 668"/>
                        <a:gd name="T69" fmla="*/ 50 h 553"/>
                        <a:gd name="T70" fmla="*/ 463 w 668"/>
                        <a:gd name="T71" fmla="*/ 38 h 553"/>
                        <a:gd name="T72" fmla="*/ 486 w 668"/>
                        <a:gd name="T73" fmla="*/ 25 h 553"/>
                        <a:gd name="T74" fmla="*/ 489 w 668"/>
                        <a:gd name="T75" fmla="*/ 34 h 553"/>
                        <a:gd name="T76" fmla="*/ 505 w 668"/>
                        <a:gd name="T77" fmla="*/ 17 h 553"/>
                        <a:gd name="T78" fmla="*/ 524 w 668"/>
                        <a:gd name="T79" fmla="*/ 0 h 553"/>
                        <a:gd name="T80" fmla="*/ 553 w 668"/>
                        <a:gd name="T81" fmla="*/ 6 h 553"/>
                        <a:gd name="T82" fmla="*/ 580 w 668"/>
                        <a:gd name="T83" fmla="*/ 19 h 553"/>
                        <a:gd name="T84" fmla="*/ 614 w 668"/>
                        <a:gd name="T85" fmla="*/ 29 h 553"/>
                        <a:gd name="T86" fmla="*/ 637 w 668"/>
                        <a:gd name="T87" fmla="*/ 42 h 553"/>
                        <a:gd name="T88" fmla="*/ 653 w 668"/>
                        <a:gd name="T89" fmla="*/ 71 h 553"/>
                        <a:gd name="T90" fmla="*/ 668 w 668"/>
                        <a:gd name="T91" fmla="*/ 103 h 553"/>
                        <a:gd name="T92" fmla="*/ 647 w 668"/>
                        <a:gd name="T93" fmla="*/ 126 h 553"/>
                        <a:gd name="T94" fmla="*/ 622 w 668"/>
                        <a:gd name="T95" fmla="*/ 146 h 553"/>
                        <a:gd name="T96" fmla="*/ 616 w 668"/>
                        <a:gd name="T97" fmla="*/ 146 h 553"/>
                        <a:gd name="T98" fmla="*/ 612 w 668"/>
                        <a:gd name="T99" fmla="*/ 163 h 553"/>
                        <a:gd name="T100" fmla="*/ 603 w 668"/>
                        <a:gd name="T101" fmla="*/ 167 h 553"/>
                        <a:gd name="T102" fmla="*/ 501 w 668"/>
                        <a:gd name="T103" fmla="*/ 203 h 553"/>
                        <a:gd name="T104" fmla="*/ 418 w 668"/>
                        <a:gd name="T105" fmla="*/ 267 h 553"/>
                        <a:gd name="T106" fmla="*/ 365 w 668"/>
                        <a:gd name="T107" fmla="*/ 353 h 553"/>
                        <a:gd name="T108" fmla="*/ 330 w 668"/>
                        <a:gd name="T109" fmla="*/ 359 h 553"/>
                        <a:gd name="T110" fmla="*/ 309 w 668"/>
                        <a:gd name="T111" fmla="*/ 372 h 553"/>
                        <a:gd name="T112" fmla="*/ 297 w 668"/>
                        <a:gd name="T113" fmla="*/ 399 h 553"/>
                        <a:gd name="T114" fmla="*/ 274 w 668"/>
                        <a:gd name="T115" fmla="*/ 422 h 553"/>
                        <a:gd name="T116" fmla="*/ 259 w 668"/>
                        <a:gd name="T117" fmla="*/ 451 h 553"/>
                        <a:gd name="T118" fmla="*/ 244 w 668"/>
                        <a:gd name="T119" fmla="*/ 484 h 553"/>
                        <a:gd name="T120" fmla="*/ 221 w 668"/>
                        <a:gd name="T121" fmla="*/ 512 h 553"/>
                        <a:gd name="T122" fmla="*/ 203 w 668"/>
                        <a:gd name="T123" fmla="*/ 541 h 553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668" h="553">
                          <a:moveTo>
                            <a:pt x="203" y="547"/>
                          </a:moveTo>
                          <a:lnTo>
                            <a:pt x="200" y="547"/>
                          </a:lnTo>
                          <a:lnTo>
                            <a:pt x="196" y="547"/>
                          </a:lnTo>
                          <a:lnTo>
                            <a:pt x="194" y="549"/>
                          </a:lnTo>
                          <a:lnTo>
                            <a:pt x="192" y="549"/>
                          </a:lnTo>
                          <a:lnTo>
                            <a:pt x="188" y="549"/>
                          </a:lnTo>
                          <a:lnTo>
                            <a:pt x="186" y="549"/>
                          </a:lnTo>
                          <a:lnTo>
                            <a:pt x="184" y="549"/>
                          </a:lnTo>
                          <a:lnTo>
                            <a:pt x="182" y="549"/>
                          </a:lnTo>
                          <a:lnTo>
                            <a:pt x="180" y="551"/>
                          </a:lnTo>
                          <a:lnTo>
                            <a:pt x="173" y="551"/>
                          </a:lnTo>
                          <a:lnTo>
                            <a:pt x="171" y="549"/>
                          </a:lnTo>
                          <a:lnTo>
                            <a:pt x="169" y="549"/>
                          </a:lnTo>
                          <a:lnTo>
                            <a:pt x="167" y="549"/>
                          </a:lnTo>
                          <a:lnTo>
                            <a:pt x="165" y="551"/>
                          </a:lnTo>
                          <a:lnTo>
                            <a:pt x="163" y="551"/>
                          </a:lnTo>
                          <a:lnTo>
                            <a:pt x="161" y="549"/>
                          </a:lnTo>
                          <a:lnTo>
                            <a:pt x="159" y="547"/>
                          </a:lnTo>
                          <a:lnTo>
                            <a:pt x="157" y="547"/>
                          </a:lnTo>
                          <a:lnTo>
                            <a:pt x="155" y="547"/>
                          </a:lnTo>
                          <a:lnTo>
                            <a:pt x="152" y="545"/>
                          </a:lnTo>
                          <a:lnTo>
                            <a:pt x="150" y="547"/>
                          </a:lnTo>
                          <a:lnTo>
                            <a:pt x="148" y="547"/>
                          </a:lnTo>
                          <a:lnTo>
                            <a:pt x="146" y="549"/>
                          </a:lnTo>
                          <a:lnTo>
                            <a:pt x="144" y="549"/>
                          </a:lnTo>
                          <a:lnTo>
                            <a:pt x="142" y="551"/>
                          </a:lnTo>
                          <a:lnTo>
                            <a:pt x="138" y="553"/>
                          </a:lnTo>
                          <a:lnTo>
                            <a:pt x="136" y="553"/>
                          </a:lnTo>
                          <a:lnTo>
                            <a:pt x="136" y="551"/>
                          </a:lnTo>
                          <a:lnTo>
                            <a:pt x="138" y="551"/>
                          </a:lnTo>
                          <a:lnTo>
                            <a:pt x="138" y="549"/>
                          </a:lnTo>
                          <a:lnTo>
                            <a:pt x="138" y="547"/>
                          </a:lnTo>
                          <a:lnTo>
                            <a:pt x="136" y="547"/>
                          </a:lnTo>
                          <a:lnTo>
                            <a:pt x="138" y="547"/>
                          </a:lnTo>
                          <a:lnTo>
                            <a:pt x="138" y="545"/>
                          </a:lnTo>
                          <a:lnTo>
                            <a:pt x="138" y="543"/>
                          </a:lnTo>
                          <a:lnTo>
                            <a:pt x="136" y="543"/>
                          </a:lnTo>
                          <a:lnTo>
                            <a:pt x="136" y="541"/>
                          </a:lnTo>
                          <a:lnTo>
                            <a:pt x="136" y="543"/>
                          </a:lnTo>
                          <a:lnTo>
                            <a:pt x="136" y="541"/>
                          </a:lnTo>
                          <a:lnTo>
                            <a:pt x="134" y="541"/>
                          </a:lnTo>
                          <a:lnTo>
                            <a:pt x="134" y="539"/>
                          </a:lnTo>
                          <a:lnTo>
                            <a:pt x="132" y="539"/>
                          </a:lnTo>
                          <a:lnTo>
                            <a:pt x="132" y="537"/>
                          </a:lnTo>
                          <a:lnTo>
                            <a:pt x="130" y="537"/>
                          </a:lnTo>
                          <a:lnTo>
                            <a:pt x="128" y="537"/>
                          </a:lnTo>
                          <a:lnTo>
                            <a:pt x="128" y="535"/>
                          </a:lnTo>
                          <a:lnTo>
                            <a:pt x="127" y="535"/>
                          </a:lnTo>
                          <a:lnTo>
                            <a:pt x="128" y="535"/>
                          </a:lnTo>
                          <a:lnTo>
                            <a:pt x="128" y="534"/>
                          </a:lnTo>
                          <a:lnTo>
                            <a:pt x="130" y="534"/>
                          </a:lnTo>
                          <a:lnTo>
                            <a:pt x="128" y="534"/>
                          </a:lnTo>
                          <a:lnTo>
                            <a:pt x="128" y="532"/>
                          </a:lnTo>
                          <a:lnTo>
                            <a:pt x="130" y="532"/>
                          </a:lnTo>
                          <a:lnTo>
                            <a:pt x="130" y="530"/>
                          </a:lnTo>
                          <a:lnTo>
                            <a:pt x="132" y="530"/>
                          </a:lnTo>
                          <a:lnTo>
                            <a:pt x="130" y="530"/>
                          </a:lnTo>
                          <a:lnTo>
                            <a:pt x="130" y="528"/>
                          </a:lnTo>
                          <a:lnTo>
                            <a:pt x="132" y="528"/>
                          </a:lnTo>
                          <a:lnTo>
                            <a:pt x="132" y="530"/>
                          </a:lnTo>
                          <a:lnTo>
                            <a:pt x="132" y="528"/>
                          </a:lnTo>
                          <a:lnTo>
                            <a:pt x="134" y="528"/>
                          </a:lnTo>
                          <a:lnTo>
                            <a:pt x="134" y="526"/>
                          </a:lnTo>
                          <a:lnTo>
                            <a:pt x="134" y="528"/>
                          </a:lnTo>
                          <a:lnTo>
                            <a:pt x="136" y="526"/>
                          </a:lnTo>
                          <a:lnTo>
                            <a:pt x="138" y="526"/>
                          </a:lnTo>
                          <a:lnTo>
                            <a:pt x="138" y="524"/>
                          </a:lnTo>
                          <a:lnTo>
                            <a:pt x="136" y="524"/>
                          </a:lnTo>
                          <a:lnTo>
                            <a:pt x="136" y="526"/>
                          </a:lnTo>
                          <a:lnTo>
                            <a:pt x="136" y="524"/>
                          </a:lnTo>
                          <a:lnTo>
                            <a:pt x="138" y="524"/>
                          </a:lnTo>
                          <a:lnTo>
                            <a:pt x="138" y="522"/>
                          </a:lnTo>
                          <a:lnTo>
                            <a:pt x="138" y="520"/>
                          </a:lnTo>
                          <a:lnTo>
                            <a:pt x="140" y="518"/>
                          </a:lnTo>
                          <a:lnTo>
                            <a:pt x="138" y="518"/>
                          </a:lnTo>
                          <a:lnTo>
                            <a:pt x="140" y="518"/>
                          </a:lnTo>
                          <a:lnTo>
                            <a:pt x="142" y="518"/>
                          </a:lnTo>
                          <a:lnTo>
                            <a:pt x="142" y="520"/>
                          </a:lnTo>
                          <a:lnTo>
                            <a:pt x="142" y="518"/>
                          </a:lnTo>
                          <a:lnTo>
                            <a:pt x="144" y="518"/>
                          </a:lnTo>
                          <a:lnTo>
                            <a:pt x="144" y="516"/>
                          </a:lnTo>
                          <a:lnTo>
                            <a:pt x="144" y="518"/>
                          </a:lnTo>
                          <a:lnTo>
                            <a:pt x="144" y="516"/>
                          </a:lnTo>
                          <a:lnTo>
                            <a:pt x="146" y="516"/>
                          </a:lnTo>
                          <a:lnTo>
                            <a:pt x="144" y="516"/>
                          </a:lnTo>
                          <a:lnTo>
                            <a:pt x="146" y="516"/>
                          </a:lnTo>
                          <a:lnTo>
                            <a:pt x="148" y="516"/>
                          </a:lnTo>
                          <a:lnTo>
                            <a:pt x="148" y="514"/>
                          </a:lnTo>
                          <a:lnTo>
                            <a:pt x="148" y="512"/>
                          </a:lnTo>
                          <a:lnTo>
                            <a:pt x="150" y="512"/>
                          </a:lnTo>
                          <a:lnTo>
                            <a:pt x="150" y="511"/>
                          </a:lnTo>
                          <a:lnTo>
                            <a:pt x="150" y="509"/>
                          </a:lnTo>
                          <a:lnTo>
                            <a:pt x="148" y="509"/>
                          </a:lnTo>
                          <a:lnTo>
                            <a:pt x="148" y="507"/>
                          </a:lnTo>
                          <a:lnTo>
                            <a:pt x="150" y="507"/>
                          </a:lnTo>
                          <a:lnTo>
                            <a:pt x="150" y="505"/>
                          </a:lnTo>
                          <a:lnTo>
                            <a:pt x="152" y="505"/>
                          </a:lnTo>
                          <a:lnTo>
                            <a:pt x="152" y="503"/>
                          </a:lnTo>
                          <a:lnTo>
                            <a:pt x="152" y="501"/>
                          </a:lnTo>
                          <a:lnTo>
                            <a:pt x="153" y="501"/>
                          </a:lnTo>
                          <a:lnTo>
                            <a:pt x="152" y="501"/>
                          </a:lnTo>
                          <a:lnTo>
                            <a:pt x="153" y="501"/>
                          </a:lnTo>
                          <a:lnTo>
                            <a:pt x="153" y="499"/>
                          </a:lnTo>
                          <a:lnTo>
                            <a:pt x="152" y="499"/>
                          </a:lnTo>
                          <a:lnTo>
                            <a:pt x="153" y="499"/>
                          </a:lnTo>
                          <a:lnTo>
                            <a:pt x="152" y="499"/>
                          </a:lnTo>
                          <a:lnTo>
                            <a:pt x="152" y="497"/>
                          </a:lnTo>
                          <a:lnTo>
                            <a:pt x="152" y="495"/>
                          </a:lnTo>
                          <a:lnTo>
                            <a:pt x="152" y="493"/>
                          </a:lnTo>
                          <a:lnTo>
                            <a:pt x="153" y="493"/>
                          </a:lnTo>
                          <a:lnTo>
                            <a:pt x="152" y="493"/>
                          </a:lnTo>
                          <a:lnTo>
                            <a:pt x="153" y="493"/>
                          </a:lnTo>
                          <a:lnTo>
                            <a:pt x="153" y="491"/>
                          </a:lnTo>
                          <a:lnTo>
                            <a:pt x="153" y="489"/>
                          </a:lnTo>
                          <a:lnTo>
                            <a:pt x="155" y="489"/>
                          </a:lnTo>
                          <a:lnTo>
                            <a:pt x="153" y="489"/>
                          </a:lnTo>
                          <a:lnTo>
                            <a:pt x="153" y="487"/>
                          </a:lnTo>
                          <a:lnTo>
                            <a:pt x="153" y="486"/>
                          </a:lnTo>
                          <a:lnTo>
                            <a:pt x="152" y="486"/>
                          </a:lnTo>
                          <a:lnTo>
                            <a:pt x="152" y="484"/>
                          </a:lnTo>
                          <a:lnTo>
                            <a:pt x="150" y="484"/>
                          </a:lnTo>
                          <a:lnTo>
                            <a:pt x="148" y="484"/>
                          </a:lnTo>
                          <a:lnTo>
                            <a:pt x="148" y="482"/>
                          </a:lnTo>
                          <a:lnTo>
                            <a:pt x="146" y="482"/>
                          </a:lnTo>
                          <a:lnTo>
                            <a:pt x="146" y="480"/>
                          </a:lnTo>
                          <a:lnTo>
                            <a:pt x="144" y="480"/>
                          </a:lnTo>
                          <a:lnTo>
                            <a:pt x="144" y="478"/>
                          </a:lnTo>
                          <a:lnTo>
                            <a:pt x="142" y="478"/>
                          </a:lnTo>
                          <a:lnTo>
                            <a:pt x="140" y="478"/>
                          </a:lnTo>
                          <a:lnTo>
                            <a:pt x="140" y="476"/>
                          </a:lnTo>
                          <a:lnTo>
                            <a:pt x="138" y="476"/>
                          </a:lnTo>
                          <a:lnTo>
                            <a:pt x="138" y="474"/>
                          </a:lnTo>
                          <a:lnTo>
                            <a:pt x="136" y="474"/>
                          </a:lnTo>
                          <a:lnTo>
                            <a:pt x="134" y="474"/>
                          </a:lnTo>
                          <a:lnTo>
                            <a:pt x="132" y="474"/>
                          </a:lnTo>
                          <a:lnTo>
                            <a:pt x="130" y="474"/>
                          </a:lnTo>
                          <a:lnTo>
                            <a:pt x="128" y="474"/>
                          </a:lnTo>
                          <a:lnTo>
                            <a:pt x="127" y="474"/>
                          </a:lnTo>
                          <a:lnTo>
                            <a:pt x="127" y="472"/>
                          </a:lnTo>
                          <a:lnTo>
                            <a:pt x="125" y="472"/>
                          </a:lnTo>
                          <a:lnTo>
                            <a:pt x="123" y="472"/>
                          </a:lnTo>
                          <a:lnTo>
                            <a:pt x="121" y="472"/>
                          </a:lnTo>
                          <a:lnTo>
                            <a:pt x="121" y="470"/>
                          </a:lnTo>
                          <a:lnTo>
                            <a:pt x="119" y="470"/>
                          </a:lnTo>
                          <a:lnTo>
                            <a:pt x="119" y="468"/>
                          </a:lnTo>
                          <a:lnTo>
                            <a:pt x="119" y="466"/>
                          </a:lnTo>
                          <a:lnTo>
                            <a:pt x="119" y="464"/>
                          </a:lnTo>
                          <a:lnTo>
                            <a:pt x="117" y="464"/>
                          </a:lnTo>
                          <a:lnTo>
                            <a:pt x="115" y="464"/>
                          </a:lnTo>
                          <a:lnTo>
                            <a:pt x="113" y="464"/>
                          </a:lnTo>
                          <a:lnTo>
                            <a:pt x="113" y="463"/>
                          </a:lnTo>
                          <a:lnTo>
                            <a:pt x="111" y="463"/>
                          </a:lnTo>
                          <a:lnTo>
                            <a:pt x="111" y="464"/>
                          </a:lnTo>
                          <a:lnTo>
                            <a:pt x="109" y="464"/>
                          </a:lnTo>
                          <a:lnTo>
                            <a:pt x="107" y="464"/>
                          </a:lnTo>
                          <a:lnTo>
                            <a:pt x="105" y="464"/>
                          </a:lnTo>
                          <a:lnTo>
                            <a:pt x="104" y="464"/>
                          </a:lnTo>
                          <a:lnTo>
                            <a:pt x="104" y="466"/>
                          </a:lnTo>
                          <a:lnTo>
                            <a:pt x="102" y="466"/>
                          </a:lnTo>
                          <a:lnTo>
                            <a:pt x="102" y="464"/>
                          </a:lnTo>
                          <a:lnTo>
                            <a:pt x="104" y="464"/>
                          </a:lnTo>
                          <a:lnTo>
                            <a:pt x="104" y="463"/>
                          </a:lnTo>
                          <a:lnTo>
                            <a:pt x="104" y="461"/>
                          </a:lnTo>
                          <a:lnTo>
                            <a:pt x="105" y="461"/>
                          </a:lnTo>
                          <a:lnTo>
                            <a:pt x="105" y="459"/>
                          </a:lnTo>
                          <a:lnTo>
                            <a:pt x="107" y="459"/>
                          </a:lnTo>
                          <a:lnTo>
                            <a:pt x="107" y="457"/>
                          </a:lnTo>
                          <a:lnTo>
                            <a:pt x="107" y="455"/>
                          </a:lnTo>
                          <a:lnTo>
                            <a:pt x="109" y="455"/>
                          </a:lnTo>
                          <a:lnTo>
                            <a:pt x="109" y="453"/>
                          </a:lnTo>
                          <a:lnTo>
                            <a:pt x="107" y="453"/>
                          </a:lnTo>
                          <a:lnTo>
                            <a:pt x="107" y="451"/>
                          </a:lnTo>
                          <a:lnTo>
                            <a:pt x="107" y="449"/>
                          </a:lnTo>
                          <a:lnTo>
                            <a:pt x="107" y="447"/>
                          </a:lnTo>
                          <a:lnTo>
                            <a:pt x="109" y="447"/>
                          </a:lnTo>
                          <a:lnTo>
                            <a:pt x="109" y="445"/>
                          </a:lnTo>
                          <a:lnTo>
                            <a:pt x="107" y="445"/>
                          </a:lnTo>
                          <a:lnTo>
                            <a:pt x="107" y="443"/>
                          </a:lnTo>
                          <a:lnTo>
                            <a:pt x="109" y="443"/>
                          </a:lnTo>
                          <a:lnTo>
                            <a:pt x="109" y="441"/>
                          </a:lnTo>
                          <a:lnTo>
                            <a:pt x="107" y="441"/>
                          </a:lnTo>
                          <a:lnTo>
                            <a:pt x="107" y="439"/>
                          </a:lnTo>
                          <a:lnTo>
                            <a:pt x="105" y="439"/>
                          </a:lnTo>
                          <a:lnTo>
                            <a:pt x="105" y="438"/>
                          </a:lnTo>
                          <a:lnTo>
                            <a:pt x="105" y="436"/>
                          </a:lnTo>
                          <a:lnTo>
                            <a:pt x="105" y="434"/>
                          </a:lnTo>
                          <a:lnTo>
                            <a:pt x="105" y="436"/>
                          </a:lnTo>
                          <a:lnTo>
                            <a:pt x="105" y="434"/>
                          </a:lnTo>
                          <a:lnTo>
                            <a:pt x="104" y="434"/>
                          </a:lnTo>
                          <a:lnTo>
                            <a:pt x="102" y="434"/>
                          </a:lnTo>
                          <a:lnTo>
                            <a:pt x="102" y="432"/>
                          </a:lnTo>
                          <a:lnTo>
                            <a:pt x="100" y="432"/>
                          </a:lnTo>
                          <a:lnTo>
                            <a:pt x="100" y="430"/>
                          </a:lnTo>
                          <a:lnTo>
                            <a:pt x="98" y="430"/>
                          </a:lnTo>
                          <a:lnTo>
                            <a:pt x="98" y="432"/>
                          </a:lnTo>
                          <a:lnTo>
                            <a:pt x="96" y="432"/>
                          </a:lnTo>
                          <a:lnTo>
                            <a:pt x="96" y="434"/>
                          </a:lnTo>
                          <a:lnTo>
                            <a:pt x="94" y="434"/>
                          </a:lnTo>
                          <a:lnTo>
                            <a:pt x="92" y="434"/>
                          </a:lnTo>
                          <a:lnTo>
                            <a:pt x="92" y="432"/>
                          </a:lnTo>
                          <a:lnTo>
                            <a:pt x="90" y="432"/>
                          </a:lnTo>
                          <a:lnTo>
                            <a:pt x="88" y="432"/>
                          </a:lnTo>
                          <a:lnTo>
                            <a:pt x="88" y="430"/>
                          </a:lnTo>
                          <a:lnTo>
                            <a:pt x="86" y="430"/>
                          </a:lnTo>
                          <a:lnTo>
                            <a:pt x="84" y="430"/>
                          </a:lnTo>
                          <a:lnTo>
                            <a:pt x="82" y="430"/>
                          </a:lnTo>
                          <a:lnTo>
                            <a:pt x="80" y="430"/>
                          </a:lnTo>
                          <a:lnTo>
                            <a:pt x="80" y="432"/>
                          </a:lnTo>
                          <a:lnTo>
                            <a:pt x="79" y="432"/>
                          </a:lnTo>
                          <a:lnTo>
                            <a:pt x="79" y="430"/>
                          </a:lnTo>
                          <a:lnTo>
                            <a:pt x="79" y="432"/>
                          </a:lnTo>
                          <a:lnTo>
                            <a:pt x="77" y="432"/>
                          </a:lnTo>
                          <a:lnTo>
                            <a:pt x="77" y="430"/>
                          </a:lnTo>
                          <a:lnTo>
                            <a:pt x="75" y="430"/>
                          </a:lnTo>
                          <a:lnTo>
                            <a:pt x="73" y="430"/>
                          </a:lnTo>
                          <a:lnTo>
                            <a:pt x="71" y="428"/>
                          </a:lnTo>
                          <a:lnTo>
                            <a:pt x="71" y="430"/>
                          </a:lnTo>
                          <a:lnTo>
                            <a:pt x="71" y="428"/>
                          </a:lnTo>
                          <a:lnTo>
                            <a:pt x="71" y="430"/>
                          </a:lnTo>
                          <a:lnTo>
                            <a:pt x="69" y="430"/>
                          </a:lnTo>
                          <a:lnTo>
                            <a:pt x="69" y="428"/>
                          </a:lnTo>
                          <a:lnTo>
                            <a:pt x="67" y="428"/>
                          </a:lnTo>
                          <a:lnTo>
                            <a:pt x="67" y="430"/>
                          </a:lnTo>
                          <a:lnTo>
                            <a:pt x="65" y="428"/>
                          </a:lnTo>
                          <a:lnTo>
                            <a:pt x="65" y="430"/>
                          </a:lnTo>
                          <a:lnTo>
                            <a:pt x="63" y="430"/>
                          </a:lnTo>
                          <a:lnTo>
                            <a:pt x="63" y="428"/>
                          </a:lnTo>
                          <a:lnTo>
                            <a:pt x="61" y="428"/>
                          </a:lnTo>
                          <a:lnTo>
                            <a:pt x="59" y="430"/>
                          </a:lnTo>
                          <a:lnTo>
                            <a:pt x="57" y="430"/>
                          </a:lnTo>
                          <a:lnTo>
                            <a:pt x="57" y="428"/>
                          </a:lnTo>
                          <a:lnTo>
                            <a:pt x="56" y="428"/>
                          </a:lnTo>
                          <a:lnTo>
                            <a:pt x="56" y="430"/>
                          </a:lnTo>
                          <a:lnTo>
                            <a:pt x="56" y="428"/>
                          </a:lnTo>
                          <a:lnTo>
                            <a:pt x="54" y="428"/>
                          </a:lnTo>
                          <a:lnTo>
                            <a:pt x="52" y="428"/>
                          </a:lnTo>
                          <a:lnTo>
                            <a:pt x="50" y="428"/>
                          </a:lnTo>
                          <a:lnTo>
                            <a:pt x="48" y="428"/>
                          </a:lnTo>
                          <a:lnTo>
                            <a:pt x="48" y="430"/>
                          </a:lnTo>
                          <a:lnTo>
                            <a:pt x="46" y="430"/>
                          </a:lnTo>
                          <a:lnTo>
                            <a:pt x="46" y="432"/>
                          </a:lnTo>
                          <a:lnTo>
                            <a:pt x="44" y="432"/>
                          </a:lnTo>
                          <a:lnTo>
                            <a:pt x="42" y="432"/>
                          </a:lnTo>
                          <a:lnTo>
                            <a:pt x="42" y="430"/>
                          </a:lnTo>
                          <a:lnTo>
                            <a:pt x="42" y="432"/>
                          </a:lnTo>
                          <a:lnTo>
                            <a:pt x="40" y="432"/>
                          </a:lnTo>
                          <a:lnTo>
                            <a:pt x="40" y="434"/>
                          </a:lnTo>
                          <a:lnTo>
                            <a:pt x="38" y="434"/>
                          </a:lnTo>
                          <a:lnTo>
                            <a:pt x="36" y="434"/>
                          </a:lnTo>
                          <a:lnTo>
                            <a:pt x="34" y="434"/>
                          </a:lnTo>
                          <a:lnTo>
                            <a:pt x="32" y="434"/>
                          </a:lnTo>
                          <a:lnTo>
                            <a:pt x="32" y="436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6"/>
                          </a:lnTo>
                          <a:lnTo>
                            <a:pt x="29" y="436"/>
                          </a:lnTo>
                          <a:lnTo>
                            <a:pt x="29" y="434"/>
                          </a:lnTo>
                          <a:lnTo>
                            <a:pt x="27" y="434"/>
                          </a:lnTo>
                          <a:lnTo>
                            <a:pt x="25" y="434"/>
                          </a:lnTo>
                          <a:lnTo>
                            <a:pt x="25" y="436"/>
                          </a:lnTo>
                          <a:lnTo>
                            <a:pt x="23" y="436"/>
                          </a:lnTo>
                          <a:lnTo>
                            <a:pt x="21" y="436"/>
                          </a:lnTo>
                          <a:lnTo>
                            <a:pt x="19" y="436"/>
                          </a:lnTo>
                          <a:lnTo>
                            <a:pt x="17" y="436"/>
                          </a:lnTo>
                          <a:lnTo>
                            <a:pt x="17" y="434"/>
                          </a:lnTo>
                          <a:lnTo>
                            <a:pt x="15" y="434"/>
                          </a:lnTo>
                          <a:lnTo>
                            <a:pt x="15" y="432"/>
                          </a:lnTo>
                          <a:lnTo>
                            <a:pt x="13" y="432"/>
                          </a:lnTo>
                          <a:lnTo>
                            <a:pt x="13" y="430"/>
                          </a:lnTo>
                          <a:lnTo>
                            <a:pt x="13" y="428"/>
                          </a:lnTo>
                          <a:lnTo>
                            <a:pt x="13" y="426"/>
                          </a:lnTo>
                          <a:lnTo>
                            <a:pt x="13" y="424"/>
                          </a:lnTo>
                          <a:lnTo>
                            <a:pt x="11" y="424"/>
                          </a:lnTo>
                          <a:lnTo>
                            <a:pt x="9" y="422"/>
                          </a:lnTo>
                          <a:lnTo>
                            <a:pt x="9" y="420"/>
                          </a:lnTo>
                          <a:lnTo>
                            <a:pt x="8" y="420"/>
                          </a:lnTo>
                          <a:lnTo>
                            <a:pt x="8" y="418"/>
                          </a:lnTo>
                          <a:lnTo>
                            <a:pt x="8" y="416"/>
                          </a:lnTo>
                          <a:lnTo>
                            <a:pt x="8" y="415"/>
                          </a:lnTo>
                          <a:lnTo>
                            <a:pt x="6" y="413"/>
                          </a:lnTo>
                          <a:lnTo>
                            <a:pt x="6" y="411"/>
                          </a:lnTo>
                          <a:lnTo>
                            <a:pt x="8" y="411"/>
                          </a:lnTo>
                          <a:lnTo>
                            <a:pt x="8" y="409"/>
                          </a:lnTo>
                          <a:lnTo>
                            <a:pt x="8" y="407"/>
                          </a:lnTo>
                          <a:lnTo>
                            <a:pt x="6" y="407"/>
                          </a:lnTo>
                          <a:lnTo>
                            <a:pt x="6" y="405"/>
                          </a:lnTo>
                          <a:lnTo>
                            <a:pt x="6" y="403"/>
                          </a:lnTo>
                          <a:lnTo>
                            <a:pt x="6" y="401"/>
                          </a:lnTo>
                          <a:lnTo>
                            <a:pt x="4" y="401"/>
                          </a:lnTo>
                          <a:lnTo>
                            <a:pt x="2" y="399"/>
                          </a:lnTo>
                          <a:lnTo>
                            <a:pt x="0" y="399"/>
                          </a:lnTo>
                          <a:lnTo>
                            <a:pt x="0" y="397"/>
                          </a:lnTo>
                          <a:lnTo>
                            <a:pt x="0" y="395"/>
                          </a:lnTo>
                          <a:lnTo>
                            <a:pt x="0" y="393"/>
                          </a:lnTo>
                          <a:lnTo>
                            <a:pt x="2" y="391"/>
                          </a:lnTo>
                          <a:lnTo>
                            <a:pt x="4" y="391"/>
                          </a:lnTo>
                          <a:lnTo>
                            <a:pt x="4" y="390"/>
                          </a:lnTo>
                          <a:lnTo>
                            <a:pt x="4" y="388"/>
                          </a:lnTo>
                          <a:lnTo>
                            <a:pt x="2" y="388"/>
                          </a:lnTo>
                          <a:lnTo>
                            <a:pt x="2" y="386"/>
                          </a:lnTo>
                          <a:lnTo>
                            <a:pt x="4" y="386"/>
                          </a:lnTo>
                          <a:lnTo>
                            <a:pt x="4" y="384"/>
                          </a:lnTo>
                          <a:lnTo>
                            <a:pt x="6" y="384"/>
                          </a:lnTo>
                          <a:lnTo>
                            <a:pt x="6" y="382"/>
                          </a:lnTo>
                          <a:lnTo>
                            <a:pt x="8" y="382"/>
                          </a:lnTo>
                          <a:lnTo>
                            <a:pt x="6" y="382"/>
                          </a:lnTo>
                          <a:lnTo>
                            <a:pt x="6" y="380"/>
                          </a:lnTo>
                          <a:lnTo>
                            <a:pt x="6" y="378"/>
                          </a:lnTo>
                          <a:lnTo>
                            <a:pt x="6" y="380"/>
                          </a:lnTo>
                          <a:lnTo>
                            <a:pt x="4" y="380"/>
                          </a:lnTo>
                          <a:lnTo>
                            <a:pt x="4" y="378"/>
                          </a:lnTo>
                          <a:lnTo>
                            <a:pt x="4" y="376"/>
                          </a:lnTo>
                          <a:lnTo>
                            <a:pt x="6" y="376"/>
                          </a:lnTo>
                          <a:lnTo>
                            <a:pt x="6" y="374"/>
                          </a:lnTo>
                          <a:lnTo>
                            <a:pt x="4" y="374"/>
                          </a:lnTo>
                          <a:lnTo>
                            <a:pt x="6" y="374"/>
                          </a:lnTo>
                          <a:lnTo>
                            <a:pt x="6" y="372"/>
                          </a:lnTo>
                          <a:lnTo>
                            <a:pt x="4" y="372"/>
                          </a:lnTo>
                          <a:lnTo>
                            <a:pt x="4" y="370"/>
                          </a:lnTo>
                          <a:lnTo>
                            <a:pt x="4" y="368"/>
                          </a:lnTo>
                          <a:lnTo>
                            <a:pt x="4" y="367"/>
                          </a:lnTo>
                          <a:lnTo>
                            <a:pt x="6" y="367"/>
                          </a:lnTo>
                          <a:lnTo>
                            <a:pt x="6" y="365"/>
                          </a:lnTo>
                          <a:lnTo>
                            <a:pt x="6" y="363"/>
                          </a:lnTo>
                          <a:lnTo>
                            <a:pt x="6" y="361"/>
                          </a:lnTo>
                          <a:lnTo>
                            <a:pt x="4" y="361"/>
                          </a:lnTo>
                          <a:lnTo>
                            <a:pt x="4" y="359"/>
                          </a:lnTo>
                          <a:lnTo>
                            <a:pt x="2" y="359"/>
                          </a:lnTo>
                          <a:lnTo>
                            <a:pt x="4" y="359"/>
                          </a:lnTo>
                          <a:lnTo>
                            <a:pt x="2" y="359"/>
                          </a:lnTo>
                          <a:lnTo>
                            <a:pt x="2" y="357"/>
                          </a:lnTo>
                          <a:lnTo>
                            <a:pt x="4" y="357"/>
                          </a:lnTo>
                          <a:lnTo>
                            <a:pt x="4" y="355"/>
                          </a:lnTo>
                          <a:lnTo>
                            <a:pt x="6" y="355"/>
                          </a:lnTo>
                          <a:lnTo>
                            <a:pt x="8" y="355"/>
                          </a:lnTo>
                          <a:lnTo>
                            <a:pt x="9" y="355"/>
                          </a:lnTo>
                          <a:lnTo>
                            <a:pt x="9" y="353"/>
                          </a:lnTo>
                          <a:lnTo>
                            <a:pt x="11" y="353"/>
                          </a:lnTo>
                          <a:lnTo>
                            <a:pt x="11" y="351"/>
                          </a:lnTo>
                          <a:lnTo>
                            <a:pt x="13" y="351"/>
                          </a:lnTo>
                          <a:lnTo>
                            <a:pt x="13" y="349"/>
                          </a:lnTo>
                          <a:lnTo>
                            <a:pt x="13" y="347"/>
                          </a:lnTo>
                          <a:lnTo>
                            <a:pt x="15" y="347"/>
                          </a:lnTo>
                          <a:lnTo>
                            <a:pt x="15" y="345"/>
                          </a:lnTo>
                          <a:lnTo>
                            <a:pt x="17" y="345"/>
                          </a:lnTo>
                          <a:lnTo>
                            <a:pt x="19" y="345"/>
                          </a:lnTo>
                          <a:lnTo>
                            <a:pt x="19" y="343"/>
                          </a:lnTo>
                          <a:lnTo>
                            <a:pt x="19" y="342"/>
                          </a:lnTo>
                          <a:lnTo>
                            <a:pt x="19" y="343"/>
                          </a:lnTo>
                          <a:lnTo>
                            <a:pt x="21" y="343"/>
                          </a:lnTo>
                          <a:lnTo>
                            <a:pt x="21" y="342"/>
                          </a:lnTo>
                          <a:lnTo>
                            <a:pt x="21" y="340"/>
                          </a:lnTo>
                          <a:lnTo>
                            <a:pt x="21" y="338"/>
                          </a:lnTo>
                          <a:lnTo>
                            <a:pt x="21" y="336"/>
                          </a:lnTo>
                          <a:lnTo>
                            <a:pt x="23" y="336"/>
                          </a:lnTo>
                          <a:lnTo>
                            <a:pt x="23" y="334"/>
                          </a:lnTo>
                          <a:lnTo>
                            <a:pt x="21" y="334"/>
                          </a:lnTo>
                          <a:lnTo>
                            <a:pt x="23" y="334"/>
                          </a:lnTo>
                          <a:lnTo>
                            <a:pt x="23" y="332"/>
                          </a:lnTo>
                          <a:lnTo>
                            <a:pt x="25" y="332"/>
                          </a:lnTo>
                          <a:lnTo>
                            <a:pt x="25" y="330"/>
                          </a:lnTo>
                          <a:lnTo>
                            <a:pt x="25" y="328"/>
                          </a:lnTo>
                          <a:lnTo>
                            <a:pt x="25" y="326"/>
                          </a:lnTo>
                          <a:lnTo>
                            <a:pt x="25" y="324"/>
                          </a:lnTo>
                          <a:lnTo>
                            <a:pt x="27" y="324"/>
                          </a:lnTo>
                          <a:lnTo>
                            <a:pt x="25" y="324"/>
                          </a:lnTo>
                          <a:lnTo>
                            <a:pt x="27" y="324"/>
                          </a:lnTo>
                          <a:lnTo>
                            <a:pt x="29" y="324"/>
                          </a:lnTo>
                          <a:lnTo>
                            <a:pt x="29" y="326"/>
                          </a:lnTo>
                          <a:lnTo>
                            <a:pt x="31" y="326"/>
                          </a:lnTo>
                          <a:lnTo>
                            <a:pt x="32" y="326"/>
                          </a:lnTo>
                          <a:lnTo>
                            <a:pt x="34" y="326"/>
                          </a:lnTo>
                          <a:lnTo>
                            <a:pt x="36" y="326"/>
                          </a:lnTo>
                          <a:lnTo>
                            <a:pt x="38" y="326"/>
                          </a:lnTo>
                          <a:lnTo>
                            <a:pt x="38" y="324"/>
                          </a:lnTo>
                          <a:lnTo>
                            <a:pt x="40" y="324"/>
                          </a:lnTo>
                          <a:lnTo>
                            <a:pt x="42" y="324"/>
                          </a:lnTo>
                          <a:lnTo>
                            <a:pt x="44" y="324"/>
                          </a:lnTo>
                          <a:lnTo>
                            <a:pt x="46" y="324"/>
                          </a:lnTo>
                          <a:lnTo>
                            <a:pt x="46" y="322"/>
                          </a:lnTo>
                          <a:lnTo>
                            <a:pt x="48" y="322"/>
                          </a:lnTo>
                          <a:lnTo>
                            <a:pt x="48" y="324"/>
                          </a:lnTo>
                          <a:lnTo>
                            <a:pt x="50" y="324"/>
                          </a:lnTo>
                          <a:lnTo>
                            <a:pt x="52" y="324"/>
                          </a:lnTo>
                          <a:lnTo>
                            <a:pt x="54" y="324"/>
                          </a:lnTo>
                          <a:lnTo>
                            <a:pt x="56" y="324"/>
                          </a:lnTo>
                          <a:lnTo>
                            <a:pt x="57" y="324"/>
                          </a:lnTo>
                          <a:lnTo>
                            <a:pt x="59" y="324"/>
                          </a:lnTo>
                          <a:lnTo>
                            <a:pt x="61" y="324"/>
                          </a:lnTo>
                          <a:lnTo>
                            <a:pt x="63" y="324"/>
                          </a:lnTo>
                          <a:lnTo>
                            <a:pt x="63" y="322"/>
                          </a:lnTo>
                          <a:lnTo>
                            <a:pt x="65" y="322"/>
                          </a:lnTo>
                          <a:lnTo>
                            <a:pt x="67" y="324"/>
                          </a:lnTo>
                          <a:lnTo>
                            <a:pt x="67" y="322"/>
                          </a:lnTo>
                          <a:lnTo>
                            <a:pt x="69" y="322"/>
                          </a:lnTo>
                          <a:lnTo>
                            <a:pt x="71" y="322"/>
                          </a:lnTo>
                          <a:lnTo>
                            <a:pt x="71" y="324"/>
                          </a:lnTo>
                          <a:lnTo>
                            <a:pt x="71" y="322"/>
                          </a:lnTo>
                          <a:lnTo>
                            <a:pt x="73" y="322"/>
                          </a:lnTo>
                          <a:lnTo>
                            <a:pt x="75" y="322"/>
                          </a:lnTo>
                          <a:lnTo>
                            <a:pt x="77" y="322"/>
                          </a:lnTo>
                          <a:lnTo>
                            <a:pt x="79" y="322"/>
                          </a:lnTo>
                          <a:lnTo>
                            <a:pt x="80" y="322"/>
                          </a:lnTo>
                          <a:lnTo>
                            <a:pt x="82" y="322"/>
                          </a:lnTo>
                          <a:lnTo>
                            <a:pt x="84" y="322"/>
                          </a:lnTo>
                          <a:lnTo>
                            <a:pt x="84" y="320"/>
                          </a:lnTo>
                          <a:lnTo>
                            <a:pt x="86" y="320"/>
                          </a:lnTo>
                          <a:lnTo>
                            <a:pt x="88" y="320"/>
                          </a:lnTo>
                          <a:lnTo>
                            <a:pt x="90" y="320"/>
                          </a:lnTo>
                          <a:lnTo>
                            <a:pt x="92" y="320"/>
                          </a:lnTo>
                          <a:lnTo>
                            <a:pt x="94" y="320"/>
                          </a:lnTo>
                          <a:lnTo>
                            <a:pt x="94" y="319"/>
                          </a:lnTo>
                          <a:lnTo>
                            <a:pt x="96" y="319"/>
                          </a:lnTo>
                          <a:lnTo>
                            <a:pt x="98" y="319"/>
                          </a:lnTo>
                          <a:lnTo>
                            <a:pt x="100" y="319"/>
                          </a:lnTo>
                          <a:lnTo>
                            <a:pt x="100" y="317"/>
                          </a:lnTo>
                          <a:lnTo>
                            <a:pt x="102" y="317"/>
                          </a:lnTo>
                          <a:lnTo>
                            <a:pt x="104" y="317"/>
                          </a:lnTo>
                          <a:lnTo>
                            <a:pt x="104" y="315"/>
                          </a:lnTo>
                          <a:lnTo>
                            <a:pt x="105" y="315"/>
                          </a:lnTo>
                          <a:lnTo>
                            <a:pt x="105" y="313"/>
                          </a:lnTo>
                          <a:lnTo>
                            <a:pt x="107" y="313"/>
                          </a:lnTo>
                          <a:lnTo>
                            <a:pt x="107" y="311"/>
                          </a:lnTo>
                          <a:lnTo>
                            <a:pt x="109" y="311"/>
                          </a:lnTo>
                          <a:lnTo>
                            <a:pt x="109" y="309"/>
                          </a:lnTo>
                          <a:lnTo>
                            <a:pt x="111" y="309"/>
                          </a:lnTo>
                          <a:lnTo>
                            <a:pt x="113" y="309"/>
                          </a:lnTo>
                          <a:lnTo>
                            <a:pt x="113" y="307"/>
                          </a:lnTo>
                          <a:lnTo>
                            <a:pt x="115" y="307"/>
                          </a:lnTo>
                          <a:lnTo>
                            <a:pt x="117" y="307"/>
                          </a:lnTo>
                          <a:lnTo>
                            <a:pt x="117" y="305"/>
                          </a:lnTo>
                          <a:lnTo>
                            <a:pt x="119" y="305"/>
                          </a:lnTo>
                          <a:lnTo>
                            <a:pt x="119" y="303"/>
                          </a:lnTo>
                          <a:lnTo>
                            <a:pt x="121" y="303"/>
                          </a:lnTo>
                          <a:lnTo>
                            <a:pt x="121" y="301"/>
                          </a:lnTo>
                          <a:lnTo>
                            <a:pt x="123" y="301"/>
                          </a:lnTo>
                          <a:lnTo>
                            <a:pt x="123" y="299"/>
                          </a:lnTo>
                          <a:lnTo>
                            <a:pt x="125" y="299"/>
                          </a:lnTo>
                          <a:lnTo>
                            <a:pt x="125" y="297"/>
                          </a:lnTo>
                          <a:lnTo>
                            <a:pt x="125" y="295"/>
                          </a:lnTo>
                          <a:lnTo>
                            <a:pt x="125" y="294"/>
                          </a:lnTo>
                          <a:lnTo>
                            <a:pt x="127" y="294"/>
                          </a:lnTo>
                          <a:lnTo>
                            <a:pt x="128" y="294"/>
                          </a:lnTo>
                          <a:lnTo>
                            <a:pt x="128" y="292"/>
                          </a:lnTo>
                          <a:lnTo>
                            <a:pt x="130" y="292"/>
                          </a:lnTo>
                          <a:lnTo>
                            <a:pt x="130" y="290"/>
                          </a:lnTo>
                          <a:lnTo>
                            <a:pt x="132" y="290"/>
                          </a:lnTo>
                          <a:lnTo>
                            <a:pt x="134" y="288"/>
                          </a:lnTo>
                          <a:lnTo>
                            <a:pt x="134" y="286"/>
                          </a:lnTo>
                          <a:lnTo>
                            <a:pt x="136" y="286"/>
                          </a:lnTo>
                          <a:lnTo>
                            <a:pt x="136" y="284"/>
                          </a:lnTo>
                          <a:lnTo>
                            <a:pt x="138" y="284"/>
                          </a:lnTo>
                          <a:lnTo>
                            <a:pt x="140" y="284"/>
                          </a:lnTo>
                          <a:lnTo>
                            <a:pt x="140" y="282"/>
                          </a:lnTo>
                          <a:lnTo>
                            <a:pt x="142" y="282"/>
                          </a:lnTo>
                          <a:lnTo>
                            <a:pt x="144" y="282"/>
                          </a:lnTo>
                          <a:lnTo>
                            <a:pt x="146" y="282"/>
                          </a:lnTo>
                          <a:lnTo>
                            <a:pt x="146" y="280"/>
                          </a:lnTo>
                          <a:lnTo>
                            <a:pt x="148" y="280"/>
                          </a:lnTo>
                          <a:lnTo>
                            <a:pt x="150" y="280"/>
                          </a:lnTo>
                          <a:lnTo>
                            <a:pt x="150" y="278"/>
                          </a:lnTo>
                          <a:lnTo>
                            <a:pt x="152" y="278"/>
                          </a:lnTo>
                          <a:lnTo>
                            <a:pt x="152" y="276"/>
                          </a:lnTo>
                          <a:lnTo>
                            <a:pt x="153" y="276"/>
                          </a:lnTo>
                          <a:lnTo>
                            <a:pt x="153" y="274"/>
                          </a:lnTo>
                          <a:lnTo>
                            <a:pt x="155" y="274"/>
                          </a:lnTo>
                          <a:lnTo>
                            <a:pt x="155" y="272"/>
                          </a:lnTo>
                          <a:lnTo>
                            <a:pt x="157" y="272"/>
                          </a:lnTo>
                          <a:lnTo>
                            <a:pt x="157" y="270"/>
                          </a:lnTo>
                          <a:lnTo>
                            <a:pt x="159" y="270"/>
                          </a:lnTo>
                          <a:lnTo>
                            <a:pt x="159" y="269"/>
                          </a:lnTo>
                          <a:lnTo>
                            <a:pt x="159" y="267"/>
                          </a:lnTo>
                          <a:lnTo>
                            <a:pt x="161" y="267"/>
                          </a:lnTo>
                          <a:lnTo>
                            <a:pt x="161" y="265"/>
                          </a:lnTo>
                          <a:lnTo>
                            <a:pt x="163" y="265"/>
                          </a:lnTo>
                          <a:lnTo>
                            <a:pt x="163" y="263"/>
                          </a:lnTo>
                          <a:lnTo>
                            <a:pt x="165" y="263"/>
                          </a:lnTo>
                          <a:lnTo>
                            <a:pt x="165" y="261"/>
                          </a:lnTo>
                          <a:lnTo>
                            <a:pt x="167" y="261"/>
                          </a:lnTo>
                          <a:lnTo>
                            <a:pt x="169" y="261"/>
                          </a:lnTo>
                          <a:lnTo>
                            <a:pt x="169" y="259"/>
                          </a:lnTo>
                          <a:lnTo>
                            <a:pt x="171" y="259"/>
                          </a:lnTo>
                          <a:lnTo>
                            <a:pt x="173" y="259"/>
                          </a:lnTo>
                          <a:lnTo>
                            <a:pt x="173" y="257"/>
                          </a:lnTo>
                          <a:lnTo>
                            <a:pt x="175" y="257"/>
                          </a:lnTo>
                          <a:lnTo>
                            <a:pt x="175" y="255"/>
                          </a:lnTo>
                          <a:lnTo>
                            <a:pt x="176" y="255"/>
                          </a:lnTo>
                          <a:lnTo>
                            <a:pt x="178" y="255"/>
                          </a:lnTo>
                          <a:lnTo>
                            <a:pt x="180" y="255"/>
                          </a:lnTo>
                          <a:lnTo>
                            <a:pt x="180" y="253"/>
                          </a:lnTo>
                          <a:lnTo>
                            <a:pt x="182" y="253"/>
                          </a:lnTo>
                          <a:lnTo>
                            <a:pt x="184" y="253"/>
                          </a:lnTo>
                          <a:lnTo>
                            <a:pt x="184" y="251"/>
                          </a:lnTo>
                          <a:lnTo>
                            <a:pt x="186" y="251"/>
                          </a:lnTo>
                          <a:lnTo>
                            <a:pt x="188" y="249"/>
                          </a:lnTo>
                          <a:lnTo>
                            <a:pt x="190" y="249"/>
                          </a:lnTo>
                          <a:lnTo>
                            <a:pt x="190" y="247"/>
                          </a:lnTo>
                          <a:lnTo>
                            <a:pt x="192" y="247"/>
                          </a:lnTo>
                          <a:lnTo>
                            <a:pt x="194" y="247"/>
                          </a:lnTo>
                          <a:lnTo>
                            <a:pt x="194" y="246"/>
                          </a:lnTo>
                          <a:lnTo>
                            <a:pt x="196" y="246"/>
                          </a:lnTo>
                          <a:lnTo>
                            <a:pt x="198" y="246"/>
                          </a:lnTo>
                          <a:lnTo>
                            <a:pt x="200" y="244"/>
                          </a:lnTo>
                          <a:lnTo>
                            <a:pt x="201" y="244"/>
                          </a:lnTo>
                          <a:lnTo>
                            <a:pt x="203" y="242"/>
                          </a:lnTo>
                          <a:lnTo>
                            <a:pt x="205" y="242"/>
                          </a:lnTo>
                          <a:lnTo>
                            <a:pt x="205" y="240"/>
                          </a:lnTo>
                          <a:lnTo>
                            <a:pt x="207" y="238"/>
                          </a:lnTo>
                          <a:lnTo>
                            <a:pt x="207" y="236"/>
                          </a:lnTo>
                          <a:lnTo>
                            <a:pt x="209" y="236"/>
                          </a:lnTo>
                          <a:lnTo>
                            <a:pt x="209" y="234"/>
                          </a:lnTo>
                          <a:lnTo>
                            <a:pt x="211" y="234"/>
                          </a:lnTo>
                          <a:lnTo>
                            <a:pt x="211" y="232"/>
                          </a:lnTo>
                          <a:lnTo>
                            <a:pt x="213" y="232"/>
                          </a:lnTo>
                          <a:lnTo>
                            <a:pt x="213" y="230"/>
                          </a:lnTo>
                          <a:lnTo>
                            <a:pt x="215" y="230"/>
                          </a:lnTo>
                          <a:lnTo>
                            <a:pt x="215" y="228"/>
                          </a:lnTo>
                          <a:lnTo>
                            <a:pt x="215" y="226"/>
                          </a:lnTo>
                          <a:lnTo>
                            <a:pt x="217" y="226"/>
                          </a:lnTo>
                          <a:lnTo>
                            <a:pt x="217" y="224"/>
                          </a:lnTo>
                          <a:lnTo>
                            <a:pt x="219" y="224"/>
                          </a:lnTo>
                          <a:lnTo>
                            <a:pt x="219" y="222"/>
                          </a:lnTo>
                          <a:lnTo>
                            <a:pt x="221" y="222"/>
                          </a:lnTo>
                          <a:lnTo>
                            <a:pt x="223" y="221"/>
                          </a:lnTo>
                          <a:lnTo>
                            <a:pt x="224" y="221"/>
                          </a:lnTo>
                          <a:lnTo>
                            <a:pt x="224" y="219"/>
                          </a:lnTo>
                          <a:lnTo>
                            <a:pt x="226" y="219"/>
                          </a:lnTo>
                          <a:lnTo>
                            <a:pt x="226" y="217"/>
                          </a:lnTo>
                          <a:lnTo>
                            <a:pt x="228" y="217"/>
                          </a:lnTo>
                          <a:lnTo>
                            <a:pt x="230" y="215"/>
                          </a:lnTo>
                          <a:lnTo>
                            <a:pt x="230" y="213"/>
                          </a:lnTo>
                          <a:lnTo>
                            <a:pt x="232" y="213"/>
                          </a:lnTo>
                          <a:lnTo>
                            <a:pt x="232" y="211"/>
                          </a:lnTo>
                          <a:lnTo>
                            <a:pt x="234" y="211"/>
                          </a:lnTo>
                          <a:lnTo>
                            <a:pt x="236" y="211"/>
                          </a:lnTo>
                          <a:lnTo>
                            <a:pt x="236" y="209"/>
                          </a:lnTo>
                          <a:lnTo>
                            <a:pt x="238" y="209"/>
                          </a:lnTo>
                          <a:lnTo>
                            <a:pt x="240" y="209"/>
                          </a:lnTo>
                          <a:lnTo>
                            <a:pt x="242" y="209"/>
                          </a:lnTo>
                          <a:lnTo>
                            <a:pt x="242" y="207"/>
                          </a:lnTo>
                          <a:lnTo>
                            <a:pt x="244" y="207"/>
                          </a:lnTo>
                          <a:lnTo>
                            <a:pt x="246" y="207"/>
                          </a:lnTo>
                          <a:lnTo>
                            <a:pt x="246" y="205"/>
                          </a:lnTo>
                          <a:lnTo>
                            <a:pt x="248" y="205"/>
                          </a:lnTo>
                          <a:lnTo>
                            <a:pt x="249" y="205"/>
                          </a:lnTo>
                          <a:lnTo>
                            <a:pt x="251" y="205"/>
                          </a:lnTo>
                          <a:lnTo>
                            <a:pt x="251" y="203"/>
                          </a:lnTo>
                          <a:lnTo>
                            <a:pt x="253" y="203"/>
                          </a:lnTo>
                          <a:lnTo>
                            <a:pt x="255" y="203"/>
                          </a:lnTo>
                          <a:lnTo>
                            <a:pt x="257" y="203"/>
                          </a:lnTo>
                          <a:lnTo>
                            <a:pt x="259" y="203"/>
                          </a:lnTo>
                          <a:lnTo>
                            <a:pt x="259" y="201"/>
                          </a:lnTo>
                          <a:lnTo>
                            <a:pt x="261" y="201"/>
                          </a:lnTo>
                          <a:lnTo>
                            <a:pt x="263" y="201"/>
                          </a:lnTo>
                          <a:lnTo>
                            <a:pt x="263" y="199"/>
                          </a:lnTo>
                          <a:lnTo>
                            <a:pt x="265" y="199"/>
                          </a:lnTo>
                          <a:lnTo>
                            <a:pt x="267" y="199"/>
                          </a:lnTo>
                          <a:lnTo>
                            <a:pt x="269" y="201"/>
                          </a:lnTo>
                          <a:lnTo>
                            <a:pt x="269" y="199"/>
                          </a:lnTo>
                          <a:lnTo>
                            <a:pt x="271" y="199"/>
                          </a:lnTo>
                          <a:lnTo>
                            <a:pt x="272" y="199"/>
                          </a:lnTo>
                          <a:lnTo>
                            <a:pt x="274" y="199"/>
                          </a:lnTo>
                          <a:lnTo>
                            <a:pt x="274" y="198"/>
                          </a:lnTo>
                          <a:lnTo>
                            <a:pt x="276" y="198"/>
                          </a:lnTo>
                          <a:lnTo>
                            <a:pt x="276" y="196"/>
                          </a:lnTo>
                          <a:lnTo>
                            <a:pt x="276" y="194"/>
                          </a:lnTo>
                          <a:lnTo>
                            <a:pt x="278" y="194"/>
                          </a:lnTo>
                          <a:lnTo>
                            <a:pt x="280" y="194"/>
                          </a:lnTo>
                          <a:lnTo>
                            <a:pt x="280" y="192"/>
                          </a:lnTo>
                          <a:lnTo>
                            <a:pt x="282" y="192"/>
                          </a:lnTo>
                          <a:lnTo>
                            <a:pt x="284" y="192"/>
                          </a:lnTo>
                          <a:lnTo>
                            <a:pt x="284" y="194"/>
                          </a:lnTo>
                          <a:lnTo>
                            <a:pt x="286" y="194"/>
                          </a:lnTo>
                          <a:lnTo>
                            <a:pt x="288" y="194"/>
                          </a:lnTo>
                          <a:lnTo>
                            <a:pt x="288" y="192"/>
                          </a:lnTo>
                          <a:lnTo>
                            <a:pt x="290" y="192"/>
                          </a:lnTo>
                          <a:lnTo>
                            <a:pt x="292" y="192"/>
                          </a:lnTo>
                          <a:lnTo>
                            <a:pt x="294" y="192"/>
                          </a:lnTo>
                          <a:lnTo>
                            <a:pt x="294" y="190"/>
                          </a:lnTo>
                          <a:lnTo>
                            <a:pt x="294" y="188"/>
                          </a:lnTo>
                          <a:lnTo>
                            <a:pt x="296" y="188"/>
                          </a:lnTo>
                          <a:lnTo>
                            <a:pt x="296" y="186"/>
                          </a:lnTo>
                          <a:lnTo>
                            <a:pt x="297" y="186"/>
                          </a:lnTo>
                          <a:lnTo>
                            <a:pt x="299" y="186"/>
                          </a:lnTo>
                          <a:lnTo>
                            <a:pt x="299" y="184"/>
                          </a:lnTo>
                          <a:lnTo>
                            <a:pt x="301" y="184"/>
                          </a:lnTo>
                          <a:lnTo>
                            <a:pt x="303" y="184"/>
                          </a:lnTo>
                          <a:lnTo>
                            <a:pt x="305" y="184"/>
                          </a:lnTo>
                          <a:lnTo>
                            <a:pt x="307" y="184"/>
                          </a:lnTo>
                          <a:lnTo>
                            <a:pt x="309" y="184"/>
                          </a:lnTo>
                          <a:lnTo>
                            <a:pt x="311" y="184"/>
                          </a:lnTo>
                          <a:lnTo>
                            <a:pt x="313" y="184"/>
                          </a:lnTo>
                          <a:lnTo>
                            <a:pt x="315" y="184"/>
                          </a:lnTo>
                          <a:lnTo>
                            <a:pt x="317" y="184"/>
                          </a:lnTo>
                          <a:lnTo>
                            <a:pt x="319" y="184"/>
                          </a:lnTo>
                          <a:lnTo>
                            <a:pt x="320" y="182"/>
                          </a:lnTo>
                          <a:lnTo>
                            <a:pt x="322" y="182"/>
                          </a:lnTo>
                          <a:lnTo>
                            <a:pt x="322" y="180"/>
                          </a:lnTo>
                          <a:lnTo>
                            <a:pt x="324" y="180"/>
                          </a:lnTo>
                          <a:lnTo>
                            <a:pt x="326" y="180"/>
                          </a:lnTo>
                          <a:lnTo>
                            <a:pt x="328" y="180"/>
                          </a:lnTo>
                          <a:lnTo>
                            <a:pt x="328" y="178"/>
                          </a:lnTo>
                          <a:lnTo>
                            <a:pt x="330" y="178"/>
                          </a:lnTo>
                          <a:lnTo>
                            <a:pt x="330" y="176"/>
                          </a:lnTo>
                          <a:lnTo>
                            <a:pt x="332" y="176"/>
                          </a:lnTo>
                          <a:lnTo>
                            <a:pt x="334" y="176"/>
                          </a:lnTo>
                          <a:lnTo>
                            <a:pt x="334" y="174"/>
                          </a:lnTo>
                          <a:lnTo>
                            <a:pt x="336" y="174"/>
                          </a:lnTo>
                          <a:lnTo>
                            <a:pt x="336" y="173"/>
                          </a:lnTo>
                          <a:lnTo>
                            <a:pt x="338" y="173"/>
                          </a:lnTo>
                          <a:lnTo>
                            <a:pt x="340" y="173"/>
                          </a:lnTo>
                          <a:lnTo>
                            <a:pt x="340" y="171"/>
                          </a:lnTo>
                          <a:lnTo>
                            <a:pt x="342" y="171"/>
                          </a:lnTo>
                          <a:lnTo>
                            <a:pt x="344" y="171"/>
                          </a:lnTo>
                          <a:lnTo>
                            <a:pt x="344" y="169"/>
                          </a:lnTo>
                          <a:lnTo>
                            <a:pt x="344" y="171"/>
                          </a:lnTo>
                          <a:lnTo>
                            <a:pt x="345" y="171"/>
                          </a:lnTo>
                          <a:lnTo>
                            <a:pt x="345" y="169"/>
                          </a:lnTo>
                          <a:lnTo>
                            <a:pt x="347" y="169"/>
                          </a:lnTo>
                          <a:lnTo>
                            <a:pt x="347" y="167"/>
                          </a:lnTo>
                          <a:lnTo>
                            <a:pt x="349" y="167"/>
                          </a:lnTo>
                          <a:lnTo>
                            <a:pt x="351" y="167"/>
                          </a:lnTo>
                          <a:lnTo>
                            <a:pt x="351" y="165"/>
                          </a:lnTo>
                          <a:lnTo>
                            <a:pt x="353" y="165"/>
                          </a:lnTo>
                          <a:lnTo>
                            <a:pt x="353" y="163"/>
                          </a:lnTo>
                          <a:lnTo>
                            <a:pt x="355" y="163"/>
                          </a:lnTo>
                          <a:lnTo>
                            <a:pt x="357" y="163"/>
                          </a:lnTo>
                          <a:lnTo>
                            <a:pt x="359" y="163"/>
                          </a:lnTo>
                          <a:lnTo>
                            <a:pt x="359" y="161"/>
                          </a:lnTo>
                          <a:lnTo>
                            <a:pt x="361" y="161"/>
                          </a:lnTo>
                          <a:lnTo>
                            <a:pt x="361" y="159"/>
                          </a:lnTo>
                          <a:lnTo>
                            <a:pt x="363" y="159"/>
                          </a:lnTo>
                          <a:lnTo>
                            <a:pt x="363" y="157"/>
                          </a:lnTo>
                          <a:lnTo>
                            <a:pt x="365" y="157"/>
                          </a:lnTo>
                          <a:lnTo>
                            <a:pt x="365" y="155"/>
                          </a:lnTo>
                          <a:lnTo>
                            <a:pt x="367" y="155"/>
                          </a:lnTo>
                          <a:lnTo>
                            <a:pt x="368" y="155"/>
                          </a:lnTo>
                          <a:lnTo>
                            <a:pt x="368" y="153"/>
                          </a:lnTo>
                          <a:lnTo>
                            <a:pt x="370" y="153"/>
                          </a:lnTo>
                          <a:lnTo>
                            <a:pt x="370" y="151"/>
                          </a:lnTo>
                          <a:lnTo>
                            <a:pt x="372" y="151"/>
                          </a:lnTo>
                          <a:lnTo>
                            <a:pt x="372" y="150"/>
                          </a:lnTo>
                          <a:lnTo>
                            <a:pt x="374" y="150"/>
                          </a:lnTo>
                          <a:lnTo>
                            <a:pt x="374" y="148"/>
                          </a:lnTo>
                          <a:lnTo>
                            <a:pt x="376" y="148"/>
                          </a:lnTo>
                          <a:lnTo>
                            <a:pt x="376" y="146"/>
                          </a:lnTo>
                          <a:lnTo>
                            <a:pt x="376" y="144"/>
                          </a:lnTo>
                          <a:lnTo>
                            <a:pt x="378" y="144"/>
                          </a:lnTo>
                          <a:lnTo>
                            <a:pt x="378" y="142"/>
                          </a:lnTo>
                          <a:lnTo>
                            <a:pt x="378" y="140"/>
                          </a:lnTo>
                          <a:lnTo>
                            <a:pt x="380" y="140"/>
                          </a:lnTo>
                          <a:lnTo>
                            <a:pt x="380" y="138"/>
                          </a:lnTo>
                          <a:lnTo>
                            <a:pt x="380" y="136"/>
                          </a:lnTo>
                          <a:lnTo>
                            <a:pt x="382" y="134"/>
                          </a:lnTo>
                          <a:lnTo>
                            <a:pt x="382" y="132"/>
                          </a:lnTo>
                          <a:lnTo>
                            <a:pt x="382" y="130"/>
                          </a:lnTo>
                          <a:lnTo>
                            <a:pt x="384" y="130"/>
                          </a:lnTo>
                          <a:lnTo>
                            <a:pt x="384" y="128"/>
                          </a:lnTo>
                          <a:lnTo>
                            <a:pt x="384" y="126"/>
                          </a:lnTo>
                          <a:lnTo>
                            <a:pt x="386" y="126"/>
                          </a:lnTo>
                          <a:lnTo>
                            <a:pt x="386" y="125"/>
                          </a:lnTo>
                          <a:lnTo>
                            <a:pt x="388" y="125"/>
                          </a:lnTo>
                          <a:lnTo>
                            <a:pt x="388" y="123"/>
                          </a:lnTo>
                          <a:lnTo>
                            <a:pt x="388" y="121"/>
                          </a:lnTo>
                          <a:lnTo>
                            <a:pt x="388" y="119"/>
                          </a:lnTo>
                          <a:lnTo>
                            <a:pt x="390" y="119"/>
                          </a:lnTo>
                          <a:lnTo>
                            <a:pt x="390" y="117"/>
                          </a:lnTo>
                          <a:lnTo>
                            <a:pt x="390" y="115"/>
                          </a:lnTo>
                          <a:lnTo>
                            <a:pt x="392" y="115"/>
                          </a:lnTo>
                          <a:lnTo>
                            <a:pt x="392" y="113"/>
                          </a:lnTo>
                          <a:lnTo>
                            <a:pt x="392" y="111"/>
                          </a:lnTo>
                          <a:lnTo>
                            <a:pt x="393" y="111"/>
                          </a:lnTo>
                          <a:lnTo>
                            <a:pt x="393" y="109"/>
                          </a:lnTo>
                          <a:lnTo>
                            <a:pt x="393" y="107"/>
                          </a:lnTo>
                          <a:lnTo>
                            <a:pt x="395" y="107"/>
                          </a:lnTo>
                          <a:lnTo>
                            <a:pt x="395" y="105"/>
                          </a:lnTo>
                          <a:lnTo>
                            <a:pt x="395" y="103"/>
                          </a:lnTo>
                          <a:lnTo>
                            <a:pt x="395" y="102"/>
                          </a:lnTo>
                          <a:lnTo>
                            <a:pt x="397" y="102"/>
                          </a:lnTo>
                          <a:lnTo>
                            <a:pt x="397" y="100"/>
                          </a:lnTo>
                          <a:lnTo>
                            <a:pt x="397" y="98"/>
                          </a:lnTo>
                          <a:lnTo>
                            <a:pt x="399" y="98"/>
                          </a:lnTo>
                          <a:lnTo>
                            <a:pt x="399" y="96"/>
                          </a:lnTo>
                          <a:lnTo>
                            <a:pt x="399" y="94"/>
                          </a:lnTo>
                          <a:lnTo>
                            <a:pt x="397" y="94"/>
                          </a:lnTo>
                          <a:lnTo>
                            <a:pt x="397" y="92"/>
                          </a:lnTo>
                          <a:lnTo>
                            <a:pt x="397" y="90"/>
                          </a:lnTo>
                          <a:lnTo>
                            <a:pt x="397" y="88"/>
                          </a:lnTo>
                          <a:lnTo>
                            <a:pt x="397" y="86"/>
                          </a:lnTo>
                          <a:lnTo>
                            <a:pt x="397" y="84"/>
                          </a:lnTo>
                          <a:lnTo>
                            <a:pt x="397" y="82"/>
                          </a:lnTo>
                          <a:lnTo>
                            <a:pt x="397" y="80"/>
                          </a:lnTo>
                          <a:lnTo>
                            <a:pt x="397" y="78"/>
                          </a:lnTo>
                          <a:lnTo>
                            <a:pt x="397" y="77"/>
                          </a:lnTo>
                          <a:lnTo>
                            <a:pt x="397" y="75"/>
                          </a:lnTo>
                          <a:lnTo>
                            <a:pt x="397" y="73"/>
                          </a:lnTo>
                          <a:lnTo>
                            <a:pt x="397" y="71"/>
                          </a:lnTo>
                          <a:lnTo>
                            <a:pt x="395" y="69"/>
                          </a:lnTo>
                          <a:lnTo>
                            <a:pt x="395" y="71"/>
                          </a:lnTo>
                          <a:lnTo>
                            <a:pt x="395" y="69"/>
                          </a:lnTo>
                          <a:lnTo>
                            <a:pt x="393" y="69"/>
                          </a:lnTo>
                          <a:lnTo>
                            <a:pt x="392" y="69"/>
                          </a:lnTo>
                          <a:lnTo>
                            <a:pt x="390" y="69"/>
                          </a:lnTo>
                          <a:lnTo>
                            <a:pt x="388" y="69"/>
                          </a:lnTo>
                          <a:lnTo>
                            <a:pt x="388" y="67"/>
                          </a:lnTo>
                          <a:lnTo>
                            <a:pt x="388" y="65"/>
                          </a:lnTo>
                          <a:lnTo>
                            <a:pt x="390" y="65"/>
                          </a:lnTo>
                          <a:lnTo>
                            <a:pt x="392" y="65"/>
                          </a:lnTo>
                          <a:lnTo>
                            <a:pt x="392" y="63"/>
                          </a:lnTo>
                          <a:lnTo>
                            <a:pt x="393" y="63"/>
                          </a:lnTo>
                          <a:lnTo>
                            <a:pt x="393" y="61"/>
                          </a:lnTo>
                          <a:lnTo>
                            <a:pt x="393" y="63"/>
                          </a:lnTo>
                          <a:lnTo>
                            <a:pt x="393" y="61"/>
                          </a:lnTo>
                          <a:lnTo>
                            <a:pt x="395" y="61"/>
                          </a:lnTo>
                          <a:lnTo>
                            <a:pt x="397" y="61"/>
                          </a:lnTo>
                          <a:lnTo>
                            <a:pt x="397" y="59"/>
                          </a:lnTo>
                          <a:lnTo>
                            <a:pt x="399" y="59"/>
                          </a:lnTo>
                          <a:lnTo>
                            <a:pt x="399" y="61"/>
                          </a:lnTo>
                          <a:lnTo>
                            <a:pt x="401" y="61"/>
                          </a:lnTo>
                          <a:lnTo>
                            <a:pt x="401" y="59"/>
                          </a:lnTo>
                          <a:lnTo>
                            <a:pt x="401" y="61"/>
                          </a:lnTo>
                          <a:lnTo>
                            <a:pt x="403" y="61"/>
                          </a:lnTo>
                          <a:lnTo>
                            <a:pt x="405" y="61"/>
                          </a:lnTo>
                          <a:lnTo>
                            <a:pt x="407" y="61"/>
                          </a:lnTo>
                          <a:lnTo>
                            <a:pt x="409" y="61"/>
                          </a:lnTo>
                          <a:lnTo>
                            <a:pt x="411" y="61"/>
                          </a:lnTo>
                          <a:lnTo>
                            <a:pt x="413" y="61"/>
                          </a:lnTo>
                          <a:lnTo>
                            <a:pt x="415" y="61"/>
                          </a:lnTo>
                          <a:lnTo>
                            <a:pt x="416" y="61"/>
                          </a:lnTo>
                          <a:lnTo>
                            <a:pt x="418" y="61"/>
                          </a:lnTo>
                          <a:lnTo>
                            <a:pt x="420" y="61"/>
                          </a:lnTo>
                          <a:lnTo>
                            <a:pt x="420" y="59"/>
                          </a:lnTo>
                          <a:lnTo>
                            <a:pt x="422" y="59"/>
                          </a:lnTo>
                          <a:lnTo>
                            <a:pt x="424" y="59"/>
                          </a:lnTo>
                          <a:lnTo>
                            <a:pt x="426" y="59"/>
                          </a:lnTo>
                          <a:lnTo>
                            <a:pt x="428" y="59"/>
                          </a:lnTo>
                          <a:lnTo>
                            <a:pt x="430" y="59"/>
                          </a:lnTo>
                          <a:lnTo>
                            <a:pt x="432" y="59"/>
                          </a:lnTo>
                          <a:lnTo>
                            <a:pt x="434" y="57"/>
                          </a:lnTo>
                          <a:lnTo>
                            <a:pt x="436" y="57"/>
                          </a:lnTo>
                          <a:lnTo>
                            <a:pt x="438" y="57"/>
                          </a:lnTo>
                          <a:lnTo>
                            <a:pt x="440" y="57"/>
                          </a:lnTo>
                          <a:lnTo>
                            <a:pt x="440" y="55"/>
                          </a:lnTo>
                          <a:lnTo>
                            <a:pt x="441" y="55"/>
                          </a:lnTo>
                          <a:lnTo>
                            <a:pt x="443" y="55"/>
                          </a:lnTo>
                          <a:lnTo>
                            <a:pt x="445" y="55"/>
                          </a:lnTo>
                          <a:lnTo>
                            <a:pt x="445" y="57"/>
                          </a:lnTo>
                          <a:lnTo>
                            <a:pt x="445" y="59"/>
                          </a:lnTo>
                          <a:lnTo>
                            <a:pt x="445" y="61"/>
                          </a:lnTo>
                          <a:lnTo>
                            <a:pt x="443" y="61"/>
                          </a:lnTo>
                          <a:lnTo>
                            <a:pt x="443" y="63"/>
                          </a:lnTo>
                          <a:lnTo>
                            <a:pt x="443" y="65"/>
                          </a:lnTo>
                          <a:lnTo>
                            <a:pt x="441" y="65"/>
                          </a:lnTo>
                          <a:lnTo>
                            <a:pt x="440" y="65"/>
                          </a:lnTo>
                          <a:lnTo>
                            <a:pt x="440" y="67"/>
                          </a:lnTo>
                          <a:lnTo>
                            <a:pt x="438" y="67"/>
                          </a:lnTo>
                          <a:lnTo>
                            <a:pt x="438" y="69"/>
                          </a:lnTo>
                          <a:lnTo>
                            <a:pt x="438" y="71"/>
                          </a:lnTo>
                          <a:lnTo>
                            <a:pt x="436" y="69"/>
                          </a:lnTo>
                          <a:lnTo>
                            <a:pt x="436" y="71"/>
                          </a:lnTo>
                          <a:lnTo>
                            <a:pt x="436" y="73"/>
                          </a:lnTo>
                          <a:lnTo>
                            <a:pt x="434" y="73"/>
                          </a:lnTo>
                          <a:lnTo>
                            <a:pt x="436" y="75"/>
                          </a:lnTo>
                          <a:lnTo>
                            <a:pt x="436" y="73"/>
                          </a:lnTo>
                          <a:lnTo>
                            <a:pt x="436" y="75"/>
                          </a:lnTo>
                          <a:lnTo>
                            <a:pt x="436" y="73"/>
                          </a:lnTo>
                          <a:lnTo>
                            <a:pt x="436" y="75"/>
                          </a:lnTo>
                          <a:lnTo>
                            <a:pt x="438" y="75"/>
                          </a:lnTo>
                          <a:lnTo>
                            <a:pt x="440" y="75"/>
                          </a:lnTo>
                          <a:lnTo>
                            <a:pt x="440" y="77"/>
                          </a:lnTo>
                          <a:lnTo>
                            <a:pt x="441" y="78"/>
                          </a:lnTo>
                          <a:lnTo>
                            <a:pt x="440" y="78"/>
                          </a:lnTo>
                          <a:lnTo>
                            <a:pt x="440" y="80"/>
                          </a:lnTo>
                          <a:lnTo>
                            <a:pt x="440" y="82"/>
                          </a:lnTo>
                          <a:lnTo>
                            <a:pt x="440" y="84"/>
                          </a:lnTo>
                          <a:lnTo>
                            <a:pt x="440" y="82"/>
                          </a:lnTo>
                          <a:lnTo>
                            <a:pt x="440" y="84"/>
                          </a:lnTo>
                          <a:lnTo>
                            <a:pt x="441" y="84"/>
                          </a:lnTo>
                          <a:lnTo>
                            <a:pt x="441" y="82"/>
                          </a:lnTo>
                          <a:lnTo>
                            <a:pt x="443" y="82"/>
                          </a:lnTo>
                          <a:lnTo>
                            <a:pt x="443" y="84"/>
                          </a:lnTo>
                          <a:lnTo>
                            <a:pt x="443" y="82"/>
                          </a:lnTo>
                          <a:lnTo>
                            <a:pt x="443" y="80"/>
                          </a:lnTo>
                          <a:lnTo>
                            <a:pt x="443" y="78"/>
                          </a:lnTo>
                          <a:lnTo>
                            <a:pt x="443" y="80"/>
                          </a:lnTo>
                          <a:lnTo>
                            <a:pt x="443" y="78"/>
                          </a:lnTo>
                          <a:lnTo>
                            <a:pt x="445" y="78"/>
                          </a:lnTo>
                          <a:lnTo>
                            <a:pt x="445" y="80"/>
                          </a:lnTo>
                          <a:lnTo>
                            <a:pt x="445" y="82"/>
                          </a:lnTo>
                          <a:lnTo>
                            <a:pt x="443" y="82"/>
                          </a:lnTo>
                          <a:lnTo>
                            <a:pt x="445" y="82"/>
                          </a:lnTo>
                          <a:lnTo>
                            <a:pt x="445" y="84"/>
                          </a:lnTo>
                          <a:lnTo>
                            <a:pt x="445" y="82"/>
                          </a:lnTo>
                          <a:lnTo>
                            <a:pt x="445" y="84"/>
                          </a:lnTo>
                          <a:lnTo>
                            <a:pt x="447" y="84"/>
                          </a:lnTo>
                          <a:lnTo>
                            <a:pt x="449" y="84"/>
                          </a:lnTo>
                          <a:lnTo>
                            <a:pt x="449" y="82"/>
                          </a:lnTo>
                          <a:lnTo>
                            <a:pt x="451" y="82"/>
                          </a:lnTo>
                          <a:lnTo>
                            <a:pt x="453" y="82"/>
                          </a:lnTo>
                          <a:lnTo>
                            <a:pt x="455" y="82"/>
                          </a:lnTo>
                          <a:lnTo>
                            <a:pt x="455" y="80"/>
                          </a:lnTo>
                          <a:lnTo>
                            <a:pt x="457" y="80"/>
                          </a:lnTo>
                          <a:lnTo>
                            <a:pt x="459" y="80"/>
                          </a:lnTo>
                          <a:lnTo>
                            <a:pt x="459" y="78"/>
                          </a:lnTo>
                          <a:lnTo>
                            <a:pt x="457" y="78"/>
                          </a:lnTo>
                          <a:lnTo>
                            <a:pt x="455" y="77"/>
                          </a:lnTo>
                          <a:lnTo>
                            <a:pt x="455" y="75"/>
                          </a:lnTo>
                          <a:lnTo>
                            <a:pt x="457" y="75"/>
                          </a:lnTo>
                          <a:lnTo>
                            <a:pt x="459" y="75"/>
                          </a:lnTo>
                          <a:lnTo>
                            <a:pt x="459" y="73"/>
                          </a:lnTo>
                          <a:lnTo>
                            <a:pt x="461" y="73"/>
                          </a:lnTo>
                          <a:lnTo>
                            <a:pt x="461" y="71"/>
                          </a:lnTo>
                          <a:lnTo>
                            <a:pt x="463" y="71"/>
                          </a:lnTo>
                          <a:lnTo>
                            <a:pt x="464" y="71"/>
                          </a:lnTo>
                          <a:lnTo>
                            <a:pt x="464" y="73"/>
                          </a:lnTo>
                          <a:lnTo>
                            <a:pt x="466" y="73"/>
                          </a:lnTo>
                          <a:lnTo>
                            <a:pt x="468" y="73"/>
                          </a:lnTo>
                          <a:lnTo>
                            <a:pt x="470" y="73"/>
                          </a:lnTo>
                          <a:lnTo>
                            <a:pt x="468" y="73"/>
                          </a:lnTo>
                          <a:lnTo>
                            <a:pt x="470" y="73"/>
                          </a:lnTo>
                          <a:lnTo>
                            <a:pt x="472" y="73"/>
                          </a:lnTo>
                          <a:lnTo>
                            <a:pt x="472" y="71"/>
                          </a:lnTo>
                          <a:lnTo>
                            <a:pt x="472" y="69"/>
                          </a:lnTo>
                          <a:lnTo>
                            <a:pt x="470" y="69"/>
                          </a:lnTo>
                          <a:lnTo>
                            <a:pt x="472" y="69"/>
                          </a:lnTo>
                          <a:lnTo>
                            <a:pt x="472" y="67"/>
                          </a:lnTo>
                          <a:lnTo>
                            <a:pt x="472" y="65"/>
                          </a:lnTo>
                          <a:lnTo>
                            <a:pt x="474" y="65"/>
                          </a:lnTo>
                          <a:lnTo>
                            <a:pt x="474" y="63"/>
                          </a:lnTo>
                          <a:lnTo>
                            <a:pt x="472" y="63"/>
                          </a:lnTo>
                          <a:lnTo>
                            <a:pt x="472" y="61"/>
                          </a:lnTo>
                          <a:lnTo>
                            <a:pt x="472" y="63"/>
                          </a:lnTo>
                          <a:lnTo>
                            <a:pt x="470" y="63"/>
                          </a:lnTo>
                          <a:lnTo>
                            <a:pt x="470" y="61"/>
                          </a:lnTo>
                          <a:lnTo>
                            <a:pt x="470" y="63"/>
                          </a:lnTo>
                          <a:lnTo>
                            <a:pt x="470" y="61"/>
                          </a:lnTo>
                          <a:lnTo>
                            <a:pt x="470" y="59"/>
                          </a:lnTo>
                          <a:lnTo>
                            <a:pt x="468" y="59"/>
                          </a:lnTo>
                          <a:lnTo>
                            <a:pt x="470" y="59"/>
                          </a:lnTo>
                          <a:lnTo>
                            <a:pt x="470" y="57"/>
                          </a:lnTo>
                          <a:lnTo>
                            <a:pt x="468" y="57"/>
                          </a:lnTo>
                          <a:lnTo>
                            <a:pt x="470" y="57"/>
                          </a:lnTo>
                          <a:lnTo>
                            <a:pt x="468" y="57"/>
                          </a:lnTo>
                          <a:lnTo>
                            <a:pt x="468" y="55"/>
                          </a:lnTo>
                          <a:lnTo>
                            <a:pt x="466" y="55"/>
                          </a:lnTo>
                          <a:lnTo>
                            <a:pt x="468" y="55"/>
                          </a:lnTo>
                          <a:lnTo>
                            <a:pt x="468" y="57"/>
                          </a:lnTo>
                          <a:lnTo>
                            <a:pt x="468" y="59"/>
                          </a:lnTo>
                          <a:lnTo>
                            <a:pt x="468" y="57"/>
                          </a:lnTo>
                          <a:lnTo>
                            <a:pt x="468" y="59"/>
                          </a:lnTo>
                          <a:lnTo>
                            <a:pt x="468" y="57"/>
                          </a:lnTo>
                          <a:lnTo>
                            <a:pt x="466" y="57"/>
                          </a:lnTo>
                          <a:lnTo>
                            <a:pt x="466" y="59"/>
                          </a:lnTo>
                          <a:lnTo>
                            <a:pt x="468" y="59"/>
                          </a:lnTo>
                          <a:lnTo>
                            <a:pt x="466" y="59"/>
                          </a:lnTo>
                          <a:lnTo>
                            <a:pt x="464" y="59"/>
                          </a:lnTo>
                          <a:lnTo>
                            <a:pt x="464" y="57"/>
                          </a:lnTo>
                          <a:lnTo>
                            <a:pt x="464" y="55"/>
                          </a:lnTo>
                          <a:lnTo>
                            <a:pt x="463" y="55"/>
                          </a:lnTo>
                          <a:lnTo>
                            <a:pt x="464" y="55"/>
                          </a:lnTo>
                          <a:lnTo>
                            <a:pt x="464" y="54"/>
                          </a:lnTo>
                          <a:lnTo>
                            <a:pt x="463" y="54"/>
                          </a:lnTo>
                          <a:lnTo>
                            <a:pt x="464" y="54"/>
                          </a:lnTo>
                          <a:lnTo>
                            <a:pt x="464" y="52"/>
                          </a:lnTo>
                          <a:lnTo>
                            <a:pt x="464" y="50"/>
                          </a:lnTo>
                          <a:lnTo>
                            <a:pt x="464" y="52"/>
                          </a:lnTo>
                          <a:lnTo>
                            <a:pt x="464" y="50"/>
                          </a:lnTo>
                          <a:lnTo>
                            <a:pt x="463" y="50"/>
                          </a:lnTo>
                          <a:lnTo>
                            <a:pt x="464" y="50"/>
                          </a:lnTo>
                          <a:lnTo>
                            <a:pt x="463" y="50"/>
                          </a:lnTo>
                          <a:lnTo>
                            <a:pt x="461" y="50"/>
                          </a:lnTo>
                          <a:lnTo>
                            <a:pt x="459" y="50"/>
                          </a:lnTo>
                          <a:lnTo>
                            <a:pt x="457" y="50"/>
                          </a:lnTo>
                          <a:lnTo>
                            <a:pt x="455" y="50"/>
                          </a:lnTo>
                          <a:lnTo>
                            <a:pt x="453" y="50"/>
                          </a:lnTo>
                          <a:lnTo>
                            <a:pt x="451" y="50"/>
                          </a:lnTo>
                          <a:lnTo>
                            <a:pt x="449" y="50"/>
                          </a:lnTo>
                          <a:lnTo>
                            <a:pt x="449" y="52"/>
                          </a:lnTo>
                          <a:lnTo>
                            <a:pt x="449" y="54"/>
                          </a:lnTo>
                          <a:lnTo>
                            <a:pt x="449" y="52"/>
                          </a:lnTo>
                          <a:lnTo>
                            <a:pt x="447" y="52"/>
                          </a:lnTo>
                          <a:lnTo>
                            <a:pt x="445" y="52"/>
                          </a:lnTo>
                          <a:lnTo>
                            <a:pt x="445" y="50"/>
                          </a:lnTo>
                          <a:lnTo>
                            <a:pt x="447" y="50"/>
                          </a:lnTo>
                          <a:lnTo>
                            <a:pt x="449" y="50"/>
                          </a:lnTo>
                          <a:lnTo>
                            <a:pt x="449" y="48"/>
                          </a:lnTo>
                          <a:lnTo>
                            <a:pt x="451" y="48"/>
                          </a:lnTo>
                          <a:lnTo>
                            <a:pt x="451" y="46"/>
                          </a:lnTo>
                          <a:lnTo>
                            <a:pt x="453" y="46"/>
                          </a:lnTo>
                          <a:lnTo>
                            <a:pt x="453" y="44"/>
                          </a:lnTo>
                          <a:lnTo>
                            <a:pt x="455" y="44"/>
                          </a:lnTo>
                          <a:lnTo>
                            <a:pt x="455" y="42"/>
                          </a:lnTo>
                          <a:lnTo>
                            <a:pt x="457" y="42"/>
                          </a:lnTo>
                          <a:lnTo>
                            <a:pt x="459" y="42"/>
                          </a:lnTo>
                          <a:lnTo>
                            <a:pt x="459" y="40"/>
                          </a:lnTo>
                          <a:lnTo>
                            <a:pt x="461" y="40"/>
                          </a:lnTo>
                          <a:lnTo>
                            <a:pt x="461" y="38"/>
                          </a:lnTo>
                          <a:lnTo>
                            <a:pt x="463" y="38"/>
                          </a:lnTo>
                          <a:lnTo>
                            <a:pt x="463" y="36"/>
                          </a:lnTo>
                          <a:lnTo>
                            <a:pt x="464" y="36"/>
                          </a:lnTo>
                          <a:lnTo>
                            <a:pt x="464" y="34"/>
                          </a:lnTo>
                          <a:lnTo>
                            <a:pt x="466" y="34"/>
                          </a:lnTo>
                          <a:lnTo>
                            <a:pt x="466" y="32"/>
                          </a:lnTo>
                          <a:lnTo>
                            <a:pt x="468" y="32"/>
                          </a:lnTo>
                          <a:lnTo>
                            <a:pt x="468" y="30"/>
                          </a:lnTo>
                          <a:lnTo>
                            <a:pt x="470" y="30"/>
                          </a:lnTo>
                          <a:lnTo>
                            <a:pt x="470" y="29"/>
                          </a:lnTo>
                          <a:lnTo>
                            <a:pt x="472" y="29"/>
                          </a:lnTo>
                          <a:lnTo>
                            <a:pt x="472" y="27"/>
                          </a:lnTo>
                          <a:lnTo>
                            <a:pt x="472" y="29"/>
                          </a:lnTo>
                          <a:lnTo>
                            <a:pt x="474" y="29"/>
                          </a:lnTo>
                          <a:lnTo>
                            <a:pt x="476" y="29"/>
                          </a:lnTo>
                          <a:lnTo>
                            <a:pt x="478" y="29"/>
                          </a:lnTo>
                          <a:lnTo>
                            <a:pt x="478" y="27"/>
                          </a:lnTo>
                          <a:lnTo>
                            <a:pt x="480" y="27"/>
                          </a:lnTo>
                          <a:lnTo>
                            <a:pt x="480" y="25"/>
                          </a:lnTo>
                          <a:lnTo>
                            <a:pt x="480" y="23"/>
                          </a:lnTo>
                          <a:lnTo>
                            <a:pt x="482" y="23"/>
                          </a:lnTo>
                          <a:lnTo>
                            <a:pt x="484" y="23"/>
                          </a:lnTo>
                          <a:lnTo>
                            <a:pt x="484" y="25"/>
                          </a:lnTo>
                          <a:lnTo>
                            <a:pt x="484" y="23"/>
                          </a:lnTo>
                          <a:lnTo>
                            <a:pt x="484" y="25"/>
                          </a:lnTo>
                          <a:lnTo>
                            <a:pt x="486" y="25"/>
                          </a:lnTo>
                          <a:lnTo>
                            <a:pt x="484" y="25"/>
                          </a:lnTo>
                          <a:lnTo>
                            <a:pt x="484" y="27"/>
                          </a:lnTo>
                          <a:lnTo>
                            <a:pt x="482" y="27"/>
                          </a:lnTo>
                          <a:lnTo>
                            <a:pt x="482" y="29"/>
                          </a:lnTo>
                          <a:lnTo>
                            <a:pt x="480" y="29"/>
                          </a:lnTo>
                          <a:lnTo>
                            <a:pt x="478" y="29"/>
                          </a:lnTo>
                          <a:lnTo>
                            <a:pt x="478" y="30"/>
                          </a:lnTo>
                          <a:lnTo>
                            <a:pt x="476" y="30"/>
                          </a:lnTo>
                          <a:lnTo>
                            <a:pt x="476" y="32"/>
                          </a:lnTo>
                          <a:lnTo>
                            <a:pt x="476" y="34"/>
                          </a:lnTo>
                          <a:lnTo>
                            <a:pt x="478" y="34"/>
                          </a:lnTo>
                          <a:lnTo>
                            <a:pt x="478" y="36"/>
                          </a:lnTo>
                          <a:lnTo>
                            <a:pt x="480" y="36"/>
                          </a:lnTo>
                          <a:lnTo>
                            <a:pt x="480" y="38"/>
                          </a:lnTo>
                          <a:lnTo>
                            <a:pt x="480" y="40"/>
                          </a:lnTo>
                          <a:lnTo>
                            <a:pt x="482" y="40"/>
                          </a:lnTo>
                          <a:lnTo>
                            <a:pt x="484" y="40"/>
                          </a:lnTo>
                          <a:lnTo>
                            <a:pt x="484" y="42"/>
                          </a:lnTo>
                          <a:lnTo>
                            <a:pt x="486" y="42"/>
                          </a:lnTo>
                          <a:lnTo>
                            <a:pt x="488" y="42"/>
                          </a:lnTo>
                          <a:lnTo>
                            <a:pt x="488" y="40"/>
                          </a:lnTo>
                          <a:lnTo>
                            <a:pt x="488" y="38"/>
                          </a:lnTo>
                          <a:lnTo>
                            <a:pt x="488" y="36"/>
                          </a:lnTo>
                          <a:lnTo>
                            <a:pt x="489" y="36"/>
                          </a:lnTo>
                          <a:lnTo>
                            <a:pt x="489" y="34"/>
                          </a:lnTo>
                          <a:lnTo>
                            <a:pt x="491" y="34"/>
                          </a:lnTo>
                          <a:lnTo>
                            <a:pt x="493" y="34"/>
                          </a:lnTo>
                          <a:lnTo>
                            <a:pt x="495" y="34"/>
                          </a:lnTo>
                          <a:lnTo>
                            <a:pt x="497" y="34"/>
                          </a:lnTo>
                          <a:lnTo>
                            <a:pt x="499" y="34"/>
                          </a:lnTo>
                          <a:lnTo>
                            <a:pt x="499" y="32"/>
                          </a:lnTo>
                          <a:lnTo>
                            <a:pt x="501" y="32"/>
                          </a:lnTo>
                          <a:lnTo>
                            <a:pt x="501" y="30"/>
                          </a:lnTo>
                          <a:lnTo>
                            <a:pt x="503" y="30"/>
                          </a:lnTo>
                          <a:lnTo>
                            <a:pt x="503" y="29"/>
                          </a:lnTo>
                          <a:lnTo>
                            <a:pt x="503" y="27"/>
                          </a:lnTo>
                          <a:lnTo>
                            <a:pt x="503" y="25"/>
                          </a:lnTo>
                          <a:lnTo>
                            <a:pt x="503" y="23"/>
                          </a:lnTo>
                          <a:lnTo>
                            <a:pt x="501" y="23"/>
                          </a:lnTo>
                          <a:lnTo>
                            <a:pt x="501" y="21"/>
                          </a:lnTo>
                          <a:lnTo>
                            <a:pt x="499" y="21"/>
                          </a:lnTo>
                          <a:lnTo>
                            <a:pt x="499" y="23"/>
                          </a:lnTo>
                          <a:lnTo>
                            <a:pt x="499" y="21"/>
                          </a:lnTo>
                          <a:lnTo>
                            <a:pt x="497" y="21"/>
                          </a:lnTo>
                          <a:lnTo>
                            <a:pt x="499" y="21"/>
                          </a:lnTo>
                          <a:lnTo>
                            <a:pt x="499" y="19"/>
                          </a:lnTo>
                          <a:lnTo>
                            <a:pt x="501" y="19"/>
                          </a:lnTo>
                          <a:lnTo>
                            <a:pt x="503" y="19"/>
                          </a:lnTo>
                          <a:lnTo>
                            <a:pt x="503" y="17"/>
                          </a:lnTo>
                          <a:lnTo>
                            <a:pt x="505" y="17"/>
                          </a:lnTo>
                          <a:lnTo>
                            <a:pt x="505" y="15"/>
                          </a:lnTo>
                          <a:lnTo>
                            <a:pt x="505" y="13"/>
                          </a:lnTo>
                          <a:lnTo>
                            <a:pt x="503" y="13"/>
                          </a:lnTo>
                          <a:lnTo>
                            <a:pt x="505" y="13"/>
                          </a:lnTo>
                          <a:lnTo>
                            <a:pt x="503" y="13"/>
                          </a:lnTo>
                          <a:lnTo>
                            <a:pt x="503" y="11"/>
                          </a:lnTo>
                          <a:lnTo>
                            <a:pt x="505" y="11"/>
                          </a:lnTo>
                          <a:lnTo>
                            <a:pt x="505" y="9"/>
                          </a:lnTo>
                          <a:lnTo>
                            <a:pt x="505" y="7"/>
                          </a:lnTo>
                          <a:lnTo>
                            <a:pt x="507" y="7"/>
                          </a:lnTo>
                          <a:lnTo>
                            <a:pt x="507" y="6"/>
                          </a:lnTo>
                          <a:lnTo>
                            <a:pt x="509" y="6"/>
                          </a:lnTo>
                          <a:lnTo>
                            <a:pt x="511" y="6"/>
                          </a:lnTo>
                          <a:lnTo>
                            <a:pt x="512" y="6"/>
                          </a:lnTo>
                          <a:lnTo>
                            <a:pt x="512" y="4"/>
                          </a:lnTo>
                          <a:lnTo>
                            <a:pt x="512" y="6"/>
                          </a:lnTo>
                          <a:lnTo>
                            <a:pt x="512" y="4"/>
                          </a:lnTo>
                          <a:lnTo>
                            <a:pt x="514" y="4"/>
                          </a:lnTo>
                          <a:lnTo>
                            <a:pt x="516" y="4"/>
                          </a:lnTo>
                          <a:lnTo>
                            <a:pt x="516" y="2"/>
                          </a:lnTo>
                          <a:lnTo>
                            <a:pt x="518" y="2"/>
                          </a:lnTo>
                          <a:lnTo>
                            <a:pt x="520" y="2"/>
                          </a:lnTo>
                          <a:lnTo>
                            <a:pt x="520" y="0"/>
                          </a:lnTo>
                          <a:lnTo>
                            <a:pt x="522" y="0"/>
                          </a:lnTo>
                          <a:lnTo>
                            <a:pt x="524" y="0"/>
                          </a:lnTo>
                          <a:lnTo>
                            <a:pt x="526" y="0"/>
                          </a:lnTo>
                          <a:lnTo>
                            <a:pt x="526" y="2"/>
                          </a:lnTo>
                          <a:lnTo>
                            <a:pt x="528" y="2"/>
                          </a:lnTo>
                          <a:lnTo>
                            <a:pt x="530" y="2"/>
                          </a:lnTo>
                          <a:lnTo>
                            <a:pt x="530" y="4"/>
                          </a:lnTo>
                          <a:lnTo>
                            <a:pt x="532" y="4"/>
                          </a:lnTo>
                          <a:lnTo>
                            <a:pt x="534" y="6"/>
                          </a:lnTo>
                          <a:lnTo>
                            <a:pt x="534" y="4"/>
                          </a:lnTo>
                          <a:lnTo>
                            <a:pt x="534" y="6"/>
                          </a:lnTo>
                          <a:lnTo>
                            <a:pt x="535" y="6"/>
                          </a:lnTo>
                          <a:lnTo>
                            <a:pt x="537" y="6"/>
                          </a:lnTo>
                          <a:lnTo>
                            <a:pt x="539" y="6"/>
                          </a:lnTo>
                          <a:lnTo>
                            <a:pt x="541" y="6"/>
                          </a:lnTo>
                          <a:lnTo>
                            <a:pt x="543" y="6"/>
                          </a:lnTo>
                          <a:lnTo>
                            <a:pt x="545" y="6"/>
                          </a:lnTo>
                          <a:lnTo>
                            <a:pt x="547" y="6"/>
                          </a:lnTo>
                          <a:lnTo>
                            <a:pt x="545" y="6"/>
                          </a:lnTo>
                          <a:lnTo>
                            <a:pt x="547" y="6"/>
                          </a:lnTo>
                          <a:lnTo>
                            <a:pt x="547" y="4"/>
                          </a:lnTo>
                          <a:lnTo>
                            <a:pt x="545" y="4"/>
                          </a:lnTo>
                          <a:lnTo>
                            <a:pt x="547" y="4"/>
                          </a:lnTo>
                          <a:lnTo>
                            <a:pt x="547" y="6"/>
                          </a:lnTo>
                          <a:lnTo>
                            <a:pt x="549" y="6"/>
                          </a:lnTo>
                          <a:lnTo>
                            <a:pt x="551" y="6"/>
                          </a:lnTo>
                          <a:lnTo>
                            <a:pt x="553" y="6"/>
                          </a:lnTo>
                          <a:lnTo>
                            <a:pt x="551" y="6"/>
                          </a:lnTo>
                          <a:lnTo>
                            <a:pt x="553" y="6"/>
                          </a:lnTo>
                          <a:lnTo>
                            <a:pt x="555" y="6"/>
                          </a:lnTo>
                          <a:lnTo>
                            <a:pt x="555" y="4"/>
                          </a:lnTo>
                          <a:lnTo>
                            <a:pt x="555" y="6"/>
                          </a:lnTo>
                          <a:lnTo>
                            <a:pt x="557" y="6"/>
                          </a:lnTo>
                          <a:lnTo>
                            <a:pt x="559" y="6"/>
                          </a:lnTo>
                          <a:lnTo>
                            <a:pt x="560" y="6"/>
                          </a:lnTo>
                          <a:lnTo>
                            <a:pt x="560" y="7"/>
                          </a:lnTo>
                          <a:lnTo>
                            <a:pt x="562" y="7"/>
                          </a:lnTo>
                          <a:lnTo>
                            <a:pt x="564" y="7"/>
                          </a:lnTo>
                          <a:lnTo>
                            <a:pt x="566" y="7"/>
                          </a:lnTo>
                          <a:lnTo>
                            <a:pt x="566" y="9"/>
                          </a:lnTo>
                          <a:lnTo>
                            <a:pt x="568" y="9"/>
                          </a:lnTo>
                          <a:lnTo>
                            <a:pt x="570" y="9"/>
                          </a:lnTo>
                          <a:lnTo>
                            <a:pt x="572" y="9"/>
                          </a:lnTo>
                          <a:lnTo>
                            <a:pt x="572" y="11"/>
                          </a:lnTo>
                          <a:lnTo>
                            <a:pt x="574" y="11"/>
                          </a:lnTo>
                          <a:lnTo>
                            <a:pt x="574" y="13"/>
                          </a:lnTo>
                          <a:lnTo>
                            <a:pt x="576" y="13"/>
                          </a:lnTo>
                          <a:lnTo>
                            <a:pt x="578" y="13"/>
                          </a:lnTo>
                          <a:lnTo>
                            <a:pt x="578" y="15"/>
                          </a:lnTo>
                          <a:lnTo>
                            <a:pt x="578" y="17"/>
                          </a:lnTo>
                          <a:lnTo>
                            <a:pt x="580" y="17"/>
                          </a:lnTo>
                          <a:lnTo>
                            <a:pt x="580" y="19"/>
                          </a:lnTo>
                          <a:lnTo>
                            <a:pt x="582" y="19"/>
                          </a:lnTo>
                          <a:lnTo>
                            <a:pt x="582" y="21"/>
                          </a:lnTo>
                          <a:lnTo>
                            <a:pt x="583" y="21"/>
                          </a:lnTo>
                          <a:lnTo>
                            <a:pt x="583" y="19"/>
                          </a:lnTo>
                          <a:lnTo>
                            <a:pt x="585" y="19"/>
                          </a:lnTo>
                          <a:lnTo>
                            <a:pt x="587" y="19"/>
                          </a:lnTo>
                          <a:lnTo>
                            <a:pt x="589" y="19"/>
                          </a:lnTo>
                          <a:lnTo>
                            <a:pt x="591" y="19"/>
                          </a:lnTo>
                          <a:lnTo>
                            <a:pt x="593" y="19"/>
                          </a:lnTo>
                          <a:lnTo>
                            <a:pt x="593" y="21"/>
                          </a:lnTo>
                          <a:lnTo>
                            <a:pt x="595" y="21"/>
                          </a:lnTo>
                          <a:lnTo>
                            <a:pt x="597" y="21"/>
                          </a:lnTo>
                          <a:lnTo>
                            <a:pt x="599" y="21"/>
                          </a:lnTo>
                          <a:lnTo>
                            <a:pt x="601" y="21"/>
                          </a:lnTo>
                          <a:lnTo>
                            <a:pt x="601" y="23"/>
                          </a:lnTo>
                          <a:lnTo>
                            <a:pt x="603" y="23"/>
                          </a:lnTo>
                          <a:lnTo>
                            <a:pt x="605" y="23"/>
                          </a:lnTo>
                          <a:lnTo>
                            <a:pt x="605" y="25"/>
                          </a:lnTo>
                          <a:lnTo>
                            <a:pt x="607" y="25"/>
                          </a:lnTo>
                          <a:lnTo>
                            <a:pt x="608" y="25"/>
                          </a:lnTo>
                          <a:lnTo>
                            <a:pt x="608" y="27"/>
                          </a:lnTo>
                          <a:lnTo>
                            <a:pt x="610" y="27"/>
                          </a:lnTo>
                          <a:lnTo>
                            <a:pt x="610" y="29"/>
                          </a:lnTo>
                          <a:lnTo>
                            <a:pt x="612" y="29"/>
                          </a:lnTo>
                          <a:lnTo>
                            <a:pt x="614" y="29"/>
                          </a:lnTo>
                          <a:lnTo>
                            <a:pt x="616" y="29"/>
                          </a:lnTo>
                          <a:lnTo>
                            <a:pt x="614" y="29"/>
                          </a:lnTo>
                          <a:lnTo>
                            <a:pt x="616" y="29"/>
                          </a:lnTo>
                          <a:lnTo>
                            <a:pt x="616" y="27"/>
                          </a:lnTo>
                          <a:lnTo>
                            <a:pt x="614" y="27"/>
                          </a:lnTo>
                          <a:lnTo>
                            <a:pt x="616" y="27"/>
                          </a:lnTo>
                          <a:lnTo>
                            <a:pt x="618" y="27"/>
                          </a:lnTo>
                          <a:lnTo>
                            <a:pt x="620" y="27"/>
                          </a:lnTo>
                          <a:lnTo>
                            <a:pt x="620" y="29"/>
                          </a:lnTo>
                          <a:lnTo>
                            <a:pt x="622" y="29"/>
                          </a:lnTo>
                          <a:lnTo>
                            <a:pt x="624" y="29"/>
                          </a:lnTo>
                          <a:lnTo>
                            <a:pt x="624" y="30"/>
                          </a:lnTo>
                          <a:lnTo>
                            <a:pt x="626" y="30"/>
                          </a:lnTo>
                          <a:lnTo>
                            <a:pt x="626" y="32"/>
                          </a:lnTo>
                          <a:lnTo>
                            <a:pt x="628" y="32"/>
                          </a:lnTo>
                          <a:lnTo>
                            <a:pt x="628" y="34"/>
                          </a:lnTo>
                          <a:lnTo>
                            <a:pt x="630" y="34"/>
                          </a:lnTo>
                          <a:lnTo>
                            <a:pt x="630" y="36"/>
                          </a:lnTo>
                          <a:lnTo>
                            <a:pt x="631" y="36"/>
                          </a:lnTo>
                          <a:lnTo>
                            <a:pt x="633" y="36"/>
                          </a:lnTo>
                          <a:lnTo>
                            <a:pt x="633" y="38"/>
                          </a:lnTo>
                          <a:lnTo>
                            <a:pt x="635" y="38"/>
                          </a:lnTo>
                          <a:lnTo>
                            <a:pt x="635" y="40"/>
                          </a:lnTo>
                          <a:lnTo>
                            <a:pt x="637" y="40"/>
                          </a:lnTo>
                          <a:lnTo>
                            <a:pt x="637" y="42"/>
                          </a:lnTo>
                          <a:lnTo>
                            <a:pt x="639" y="42"/>
                          </a:lnTo>
                          <a:lnTo>
                            <a:pt x="639" y="44"/>
                          </a:lnTo>
                          <a:lnTo>
                            <a:pt x="637" y="44"/>
                          </a:lnTo>
                          <a:lnTo>
                            <a:pt x="639" y="46"/>
                          </a:lnTo>
                          <a:lnTo>
                            <a:pt x="639" y="48"/>
                          </a:lnTo>
                          <a:lnTo>
                            <a:pt x="637" y="48"/>
                          </a:lnTo>
                          <a:lnTo>
                            <a:pt x="639" y="48"/>
                          </a:lnTo>
                          <a:lnTo>
                            <a:pt x="639" y="50"/>
                          </a:lnTo>
                          <a:lnTo>
                            <a:pt x="639" y="52"/>
                          </a:lnTo>
                          <a:lnTo>
                            <a:pt x="641" y="52"/>
                          </a:lnTo>
                          <a:lnTo>
                            <a:pt x="641" y="54"/>
                          </a:lnTo>
                          <a:lnTo>
                            <a:pt x="641" y="55"/>
                          </a:lnTo>
                          <a:lnTo>
                            <a:pt x="643" y="55"/>
                          </a:lnTo>
                          <a:lnTo>
                            <a:pt x="643" y="57"/>
                          </a:lnTo>
                          <a:lnTo>
                            <a:pt x="645" y="57"/>
                          </a:lnTo>
                          <a:lnTo>
                            <a:pt x="645" y="59"/>
                          </a:lnTo>
                          <a:lnTo>
                            <a:pt x="645" y="61"/>
                          </a:lnTo>
                          <a:lnTo>
                            <a:pt x="647" y="61"/>
                          </a:lnTo>
                          <a:lnTo>
                            <a:pt x="647" y="63"/>
                          </a:lnTo>
                          <a:lnTo>
                            <a:pt x="647" y="65"/>
                          </a:lnTo>
                          <a:lnTo>
                            <a:pt x="649" y="65"/>
                          </a:lnTo>
                          <a:lnTo>
                            <a:pt x="649" y="67"/>
                          </a:lnTo>
                          <a:lnTo>
                            <a:pt x="651" y="69"/>
                          </a:lnTo>
                          <a:lnTo>
                            <a:pt x="651" y="71"/>
                          </a:lnTo>
                          <a:lnTo>
                            <a:pt x="653" y="71"/>
                          </a:lnTo>
                          <a:lnTo>
                            <a:pt x="653" y="73"/>
                          </a:lnTo>
                          <a:lnTo>
                            <a:pt x="655" y="73"/>
                          </a:lnTo>
                          <a:lnTo>
                            <a:pt x="655" y="75"/>
                          </a:lnTo>
                          <a:lnTo>
                            <a:pt x="655" y="77"/>
                          </a:lnTo>
                          <a:lnTo>
                            <a:pt x="655" y="78"/>
                          </a:lnTo>
                          <a:lnTo>
                            <a:pt x="656" y="78"/>
                          </a:lnTo>
                          <a:lnTo>
                            <a:pt x="656" y="80"/>
                          </a:lnTo>
                          <a:lnTo>
                            <a:pt x="658" y="80"/>
                          </a:lnTo>
                          <a:lnTo>
                            <a:pt x="658" y="82"/>
                          </a:lnTo>
                          <a:lnTo>
                            <a:pt x="658" y="84"/>
                          </a:lnTo>
                          <a:lnTo>
                            <a:pt x="660" y="84"/>
                          </a:lnTo>
                          <a:lnTo>
                            <a:pt x="660" y="86"/>
                          </a:lnTo>
                          <a:lnTo>
                            <a:pt x="662" y="86"/>
                          </a:lnTo>
                          <a:lnTo>
                            <a:pt x="662" y="88"/>
                          </a:lnTo>
                          <a:lnTo>
                            <a:pt x="662" y="90"/>
                          </a:lnTo>
                          <a:lnTo>
                            <a:pt x="664" y="90"/>
                          </a:lnTo>
                          <a:lnTo>
                            <a:pt x="664" y="92"/>
                          </a:lnTo>
                          <a:lnTo>
                            <a:pt x="666" y="92"/>
                          </a:lnTo>
                          <a:lnTo>
                            <a:pt x="666" y="94"/>
                          </a:lnTo>
                          <a:lnTo>
                            <a:pt x="666" y="96"/>
                          </a:lnTo>
                          <a:lnTo>
                            <a:pt x="668" y="96"/>
                          </a:lnTo>
                          <a:lnTo>
                            <a:pt x="668" y="98"/>
                          </a:lnTo>
                          <a:lnTo>
                            <a:pt x="668" y="100"/>
                          </a:lnTo>
                          <a:lnTo>
                            <a:pt x="668" y="102"/>
                          </a:lnTo>
                          <a:lnTo>
                            <a:pt x="668" y="103"/>
                          </a:lnTo>
                          <a:lnTo>
                            <a:pt x="668" y="105"/>
                          </a:lnTo>
                          <a:lnTo>
                            <a:pt x="668" y="107"/>
                          </a:lnTo>
                          <a:lnTo>
                            <a:pt x="668" y="109"/>
                          </a:lnTo>
                          <a:lnTo>
                            <a:pt x="668" y="111"/>
                          </a:lnTo>
                          <a:lnTo>
                            <a:pt x="666" y="111"/>
                          </a:lnTo>
                          <a:lnTo>
                            <a:pt x="666" y="113"/>
                          </a:lnTo>
                          <a:lnTo>
                            <a:pt x="666" y="115"/>
                          </a:lnTo>
                          <a:lnTo>
                            <a:pt x="664" y="115"/>
                          </a:lnTo>
                          <a:lnTo>
                            <a:pt x="664" y="117"/>
                          </a:lnTo>
                          <a:lnTo>
                            <a:pt x="664" y="119"/>
                          </a:lnTo>
                          <a:lnTo>
                            <a:pt x="662" y="119"/>
                          </a:lnTo>
                          <a:lnTo>
                            <a:pt x="662" y="121"/>
                          </a:lnTo>
                          <a:lnTo>
                            <a:pt x="660" y="121"/>
                          </a:lnTo>
                          <a:lnTo>
                            <a:pt x="658" y="121"/>
                          </a:lnTo>
                          <a:lnTo>
                            <a:pt x="658" y="123"/>
                          </a:lnTo>
                          <a:lnTo>
                            <a:pt x="656" y="123"/>
                          </a:lnTo>
                          <a:lnTo>
                            <a:pt x="655" y="123"/>
                          </a:lnTo>
                          <a:lnTo>
                            <a:pt x="655" y="125"/>
                          </a:lnTo>
                          <a:lnTo>
                            <a:pt x="653" y="125"/>
                          </a:lnTo>
                          <a:lnTo>
                            <a:pt x="653" y="123"/>
                          </a:lnTo>
                          <a:lnTo>
                            <a:pt x="653" y="125"/>
                          </a:lnTo>
                          <a:lnTo>
                            <a:pt x="651" y="125"/>
                          </a:lnTo>
                          <a:lnTo>
                            <a:pt x="651" y="126"/>
                          </a:lnTo>
                          <a:lnTo>
                            <a:pt x="649" y="126"/>
                          </a:lnTo>
                          <a:lnTo>
                            <a:pt x="647" y="126"/>
                          </a:lnTo>
                          <a:lnTo>
                            <a:pt x="645" y="126"/>
                          </a:lnTo>
                          <a:lnTo>
                            <a:pt x="645" y="128"/>
                          </a:lnTo>
                          <a:lnTo>
                            <a:pt x="643" y="128"/>
                          </a:lnTo>
                          <a:lnTo>
                            <a:pt x="643" y="130"/>
                          </a:lnTo>
                          <a:lnTo>
                            <a:pt x="641" y="130"/>
                          </a:lnTo>
                          <a:lnTo>
                            <a:pt x="639" y="130"/>
                          </a:lnTo>
                          <a:lnTo>
                            <a:pt x="639" y="132"/>
                          </a:lnTo>
                          <a:lnTo>
                            <a:pt x="637" y="132"/>
                          </a:lnTo>
                          <a:lnTo>
                            <a:pt x="637" y="134"/>
                          </a:lnTo>
                          <a:lnTo>
                            <a:pt x="635" y="134"/>
                          </a:lnTo>
                          <a:lnTo>
                            <a:pt x="635" y="136"/>
                          </a:lnTo>
                          <a:lnTo>
                            <a:pt x="633" y="136"/>
                          </a:lnTo>
                          <a:lnTo>
                            <a:pt x="633" y="138"/>
                          </a:lnTo>
                          <a:lnTo>
                            <a:pt x="631" y="138"/>
                          </a:lnTo>
                          <a:lnTo>
                            <a:pt x="631" y="140"/>
                          </a:lnTo>
                          <a:lnTo>
                            <a:pt x="630" y="140"/>
                          </a:lnTo>
                          <a:lnTo>
                            <a:pt x="630" y="142"/>
                          </a:lnTo>
                          <a:lnTo>
                            <a:pt x="628" y="142"/>
                          </a:lnTo>
                          <a:lnTo>
                            <a:pt x="628" y="144"/>
                          </a:lnTo>
                          <a:lnTo>
                            <a:pt x="626" y="144"/>
                          </a:lnTo>
                          <a:lnTo>
                            <a:pt x="626" y="146"/>
                          </a:lnTo>
                          <a:lnTo>
                            <a:pt x="626" y="144"/>
                          </a:lnTo>
                          <a:lnTo>
                            <a:pt x="624" y="144"/>
                          </a:lnTo>
                          <a:lnTo>
                            <a:pt x="624" y="146"/>
                          </a:lnTo>
                          <a:lnTo>
                            <a:pt x="622" y="146"/>
                          </a:lnTo>
                          <a:lnTo>
                            <a:pt x="624" y="144"/>
                          </a:lnTo>
                          <a:lnTo>
                            <a:pt x="622" y="144"/>
                          </a:lnTo>
                          <a:lnTo>
                            <a:pt x="620" y="144"/>
                          </a:lnTo>
                          <a:lnTo>
                            <a:pt x="620" y="142"/>
                          </a:lnTo>
                          <a:lnTo>
                            <a:pt x="618" y="142"/>
                          </a:lnTo>
                          <a:lnTo>
                            <a:pt x="618" y="140"/>
                          </a:lnTo>
                          <a:lnTo>
                            <a:pt x="616" y="140"/>
                          </a:lnTo>
                          <a:lnTo>
                            <a:pt x="616" y="142"/>
                          </a:lnTo>
                          <a:lnTo>
                            <a:pt x="618" y="142"/>
                          </a:lnTo>
                          <a:lnTo>
                            <a:pt x="618" y="144"/>
                          </a:lnTo>
                          <a:lnTo>
                            <a:pt x="616" y="142"/>
                          </a:lnTo>
                          <a:lnTo>
                            <a:pt x="616" y="144"/>
                          </a:lnTo>
                          <a:lnTo>
                            <a:pt x="614" y="144"/>
                          </a:lnTo>
                          <a:lnTo>
                            <a:pt x="614" y="142"/>
                          </a:lnTo>
                          <a:lnTo>
                            <a:pt x="612" y="142"/>
                          </a:lnTo>
                          <a:lnTo>
                            <a:pt x="612" y="144"/>
                          </a:lnTo>
                          <a:lnTo>
                            <a:pt x="612" y="146"/>
                          </a:lnTo>
                          <a:lnTo>
                            <a:pt x="612" y="144"/>
                          </a:lnTo>
                          <a:lnTo>
                            <a:pt x="612" y="146"/>
                          </a:lnTo>
                          <a:lnTo>
                            <a:pt x="610" y="146"/>
                          </a:lnTo>
                          <a:lnTo>
                            <a:pt x="610" y="148"/>
                          </a:lnTo>
                          <a:lnTo>
                            <a:pt x="612" y="148"/>
                          </a:lnTo>
                          <a:lnTo>
                            <a:pt x="614" y="148"/>
                          </a:lnTo>
                          <a:lnTo>
                            <a:pt x="616" y="148"/>
                          </a:lnTo>
                          <a:lnTo>
                            <a:pt x="616" y="146"/>
                          </a:lnTo>
                          <a:lnTo>
                            <a:pt x="618" y="146"/>
                          </a:lnTo>
                          <a:lnTo>
                            <a:pt x="618" y="144"/>
                          </a:lnTo>
                          <a:lnTo>
                            <a:pt x="620" y="144"/>
                          </a:lnTo>
                          <a:lnTo>
                            <a:pt x="622" y="144"/>
                          </a:lnTo>
                          <a:lnTo>
                            <a:pt x="622" y="146"/>
                          </a:lnTo>
                          <a:lnTo>
                            <a:pt x="620" y="146"/>
                          </a:lnTo>
                          <a:lnTo>
                            <a:pt x="620" y="148"/>
                          </a:lnTo>
                          <a:lnTo>
                            <a:pt x="620" y="150"/>
                          </a:lnTo>
                          <a:lnTo>
                            <a:pt x="620" y="151"/>
                          </a:lnTo>
                          <a:lnTo>
                            <a:pt x="618" y="151"/>
                          </a:lnTo>
                          <a:lnTo>
                            <a:pt x="618" y="153"/>
                          </a:lnTo>
                          <a:lnTo>
                            <a:pt x="616" y="153"/>
                          </a:lnTo>
                          <a:lnTo>
                            <a:pt x="616" y="155"/>
                          </a:lnTo>
                          <a:lnTo>
                            <a:pt x="616" y="157"/>
                          </a:lnTo>
                          <a:lnTo>
                            <a:pt x="614" y="157"/>
                          </a:lnTo>
                          <a:lnTo>
                            <a:pt x="614" y="159"/>
                          </a:lnTo>
                          <a:lnTo>
                            <a:pt x="614" y="161"/>
                          </a:lnTo>
                          <a:lnTo>
                            <a:pt x="614" y="163"/>
                          </a:lnTo>
                          <a:lnTo>
                            <a:pt x="614" y="165"/>
                          </a:lnTo>
                          <a:lnTo>
                            <a:pt x="614" y="167"/>
                          </a:lnTo>
                          <a:lnTo>
                            <a:pt x="614" y="165"/>
                          </a:lnTo>
                          <a:lnTo>
                            <a:pt x="612" y="165"/>
                          </a:lnTo>
                          <a:lnTo>
                            <a:pt x="612" y="163"/>
                          </a:lnTo>
                          <a:lnTo>
                            <a:pt x="610" y="163"/>
                          </a:lnTo>
                          <a:lnTo>
                            <a:pt x="612" y="163"/>
                          </a:lnTo>
                          <a:lnTo>
                            <a:pt x="612" y="161"/>
                          </a:lnTo>
                          <a:lnTo>
                            <a:pt x="610" y="161"/>
                          </a:lnTo>
                          <a:lnTo>
                            <a:pt x="608" y="161"/>
                          </a:lnTo>
                          <a:lnTo>
                            <a:pt x="608" y="163"/>
                          </a:lnTo>
                          <a:lnTo>
                            <a:pt x="610" y="163"/>
                          </a:lnTo>
                          <a:lnTo>
                            <a:pt x="610" y="165"/>
                          </a:lnTo>
                          <a:lnTo>
                            <a:pt x="608" y="165"/>
                          </a:lnTo>
                          <a:lnTo>
                            <a:pt x="608" y="167"/>
                          </a:lnTo>
                          <a:lnTo>
                            <a:pt x="607" y="167"/>
                          </a:lnTo>
                          <a:lnTo>
                            <a:pt x="607" y="165"/>
                          </a:lnTo>
                          <a:lnTo>
                            <a:pt x="605" y="165"/>
                          </a:lnTo>
                          <a:lnTo>
                            <a:pt x="605" y="163"/>
                          </a:lnTo>
                          <a:lnTo>
                            <a:pt x="603" y="163"/>
                          </a:lnTo>
                          <a:lnTo>
                            <a:pt x="605" y="163"/>
                          </a:lnTo>
                          <a:lnTo>
                            <a:pt x="603" y="163"/>
                          </a:lnTo>
                          <a:lnTo>
                            <a:pt x="603" y="165"/>
                          </a:lnTo>
                          <a:lnTo>
                            <a:pt x="605" y="165"/>
                          </a:lnTo>
                          <a:lnTo>
                            <a:pt x="603" y="165"/>
                          </a:lnTo>
                          <a:lnTo>
                            <a:pt x="603" y="167"/>
                          </a:lnTo>
                          <a:lnTo>
                            <a:pt x="605" y="167"/>
                          </a:lnTo>
                          <a:lnTo>
                            <a:pt x="605" y="169"/>
                          </a:lnTo>
                          <a:lnTo>
                            <a:pt x="605" y="167"/>
                          </a:lnTo>
                          <a:lnTo>
                            <a:pt x="603" y="167"/>
                          </a:lnTo>
                          <a:lnTo>
                            <a:pt x="601" y="167"/>
                          </a:lnTo>
                          <a:lnTo>
                            <a:pt x="603" y="167"/>
                          </a:lnTo>
                          <a:lnTo>
                            <a:pt x="601" y="167"/>
                          </a:lnTo>
                          <a:lnTo>
                            <a:pt x="599" y="167"/>
                          </a:lnTo>
                          <a:lnTo>
                            <a:pt x="597" y="167"/>
                          </a:lnTo>
                          <a:lnTo>
                            <a:pt x="597" y="169"/>
                          </a:lnTo>
                          <a:lnTo>
                            <a:pt x="597" y="171"/>
                          </a:lnTo>
                          <a:lnTo>
                            <a:pt x="599" y="171"/>
                          </a:lnTo>
                          <a:lnTo>
                            <a:pt x="570" y="182"/>
                          </a:lnTo>
                          <a:lnTo>
                            <a:pt x="564" y="184"/>
                          </a:lnTo>
                          <a:lnTo>
                            <a:pt x="547" y="188"/>
                          </a:lnTo>
                          <a:lnTo>
                            <a:pt x="537" y="192"/>
                          </a:lnTo>
                          <a:lnTo>
                            <a:pt x="534" y="194"/>
                          </a:lnTo>
                          <a:lnTo>
                            <a:pt x="532" y="194"/>
                          </a:lnTo>
                          <a:lnTo>
                            <a:pt x="530" y="196"/>
                          </a:lnTo>
                          <a:lnTo>
                            <a:pt x="528" y="196"/>
                          </a:lnTo>
                          <a:lnTo>
                            <a:pt x="524" y="196"/>
                          </a:lnTo>
                          <a:lnTo>
                            <a:pt x="522" y="198"/>
                          </a:lnTo>
                          <a:lnTo>
                            <a:pt x="520" y="198"/>
                          </a:lnTo>
                          <a:lnTo>
                            <a:pt x="518" y="199"/>
                          </a:lnTo>
                          <a:lnTo>
                            <a:pt x="514" y="199"/>
                          </a:lnTo>
                          <a:lnTo>
                            <a:pt x="512" y="199"/>
                          </a:lnTo>
                          <a:lnTo>
                            <a:pt x="511" y="201"/>
                          </a:lnTo>
                          <a:lnTo>
                            <a:pt x="507" y="201"/>
                          </a:lnTo>
                          <a:lnTo>
                            <a:pt x="505" y="203"/>
                          </a:lnTo>
                          <a:lnTo>
                            <a:pt x="503" y="203"/>
                          </a:lnTo>
                          <a:lnTo>
                            <a:pt x="501" y="203"/>
                          </a:lnTo>
                          <a:lnTo>
                            <a:pt x="499" y="205"/>
                          </a:lnTo>
                          <a:lnTo>
                            <a:pt x="497" y="205"/>
                          </a:lnTo>
                          <a:lnTo>
                            <a:pt x="495" y="205"/>
                          </a:lnTo>
                          <a:lnTo>
                            <a:pt x="493" y="207"/>
                          </a:lnTo>
                          <a:lnTo>
                            <a:pt x="491" y="207"/>
                          </a:lnTo>
                          <a:lnTo>
                            <a:pt x="489" y="207"/>
                          </a:lnTo>
                          <a:lnTo>
                            <a:pt x="488" y="207"/>
                          </a:lnTo>
                          <a:lnTo>
                            <a:pt x="486" y="209"/>
                          </a:lnTo>
                          <a:lnTo>
                            <a:pt x="484" y="209"/>
                          </a:lnTo>
                          <a:lnTo>
                            <a:pt x="482" y="209"/>
                          </a:lnTo>
                          <a:lnTo>
                            <a:pt x="480" y="211"/>
                          </a:lnTo>
                          <a:lnTo>
                            <a:pt x="476" y="211"/>
                          </a:lnTo>
                          <a:lnTo>
                            <a:pt x="474" y="211"/>
                          </a:lnTo>
                          <a:lnTo>
                            <a:pt x="472" y="211"/>
                          </a:lnTo>
                          <a:lnTo>
                            <a:pt x="468" y="213"/>
                          </a:lnTo>
                          <a:lnTo>
                            <a:pt x="466" y="213"/>
                          </a:lnTo>
                          <a:lnTo>
                            <a:pt x="464" y="213"/>
                          </a:lnTo>
                          <a:lnTo>
                            <a:pt x="463" y="215"/>
                          </a:lnTo>
                          <a:lnTo>
                            <a:pt x="447" y="217"/>
                          </a:lnTo>
                          <a:lnTo>
                            <a:pt x="443" y="219"/>
                          </a:lnTo>
                          <a:lnTo>
                            <a:pt x="441" y="222"/>
                          </a:lnTo>
                          <a:lnTo>
                            <a:pt x="432" y="242"/>
                          </a:lnTo>
                          <a:lnTo>
                            <a:pt x="430" y="246"/>
                          </a:lnTo>
                          <a:lnTo>
                            <a:pt x="426" y="251"/>
                          </a:lnTo>
                          <a:lnTo>
                            <a:pt x="418" y="267"/>
                          </a:lnTo>
                          <a:lnTo>
                            <a:pt x="416" y="269"/>
                          </a:lnTo>
                          <a:lnTo>
                            <a:pt x="415" y="274"/>
                          </a:lnTo>
                          <a:lnTo>
                            <a:pt x="409" y="284"/>
                          </a:lnTo>
                          <a:lnTo>
                            <a:pt x="405" y="290"/>
                          </a:lnTo>
                          <a:lnTo>
                            <a:pt x="405" y="294"/>
                          </a:lnTo>
                          <a:lnTo>
                            <a:pt x="403" y="294"/>
                          </a:lnTo>
                          <a:lnTo>
                            <a:pt x="403" y="295"/>
                          </a:lnTo>
                          <a:lnTo>
                            <a:pt x="392" y="319"/>
                          </a:lnTo>
                          <a:lnTo>
                            <a:pt x="390" y="322"/>
                          </a:lnTo>
                          <a:lnTo>
                            <a:pt x="386" y="328"/>
                          </a:lnTo>
                          <a:lnTo>
                            <a:pt x="384" y="332"/>
                          </a:lnTo>
                          <a:lnTo>
                            <a:pt x="382" y="336"/>
                          </a:lnTo>
                          <a:lnTo>
                            <a:pt x="380" y="340"/>
                          </a:lnTo>
                          <a:lnTo>
                            <a:pt x="380" y="342"/>
                          </a:lnTo>
                          <a:lnTo>
                            <a:pt x="378" y="342"/>
                          </a:lnTo>
                          <a:lnTo>
                            <a:pt x="376" y="345"/>
                          </a:lnTo>
                          <a:lnTo>
                            <a:pt x="376" y="347"/>
                          </a:lnTo>
                          <a:lnTo>
                            <a:pt x="374" y="351"/>
                          </a:lnTo>
                          <a:lnTo>
                            <a:pt x="372" y="353"/>
                          </a:lnTo>
                          <a:lnTo>
                            <a:pt x="370" y="353"/>
                          </a:lnTo>
                          <a:lnTo>
                            <a:pt x="370" y="355"/>
                          </a:lnTo>
                          <a:lnTo>
                            <a:pt x="368" y="355"/>
                          </a:lnTo>
                          <a:lnTo>
                            <a:pt x="367" y="355"/>
                          </a:lnTo>
                          <a:lnTo>
                            <a:pt x="365" y="355"/>
                          </a:lnTo>
                          <a:lnTo>
                            <a:pt x="365" y="353"/>
                          </a:lnTo>
                          <a:lnTo>
                            <a:pt x="363" y="353"/>
                          </a:lnTo>
                          <a:lnTo>
                            <a:pt x="361" y="353"/>
                          </a:lnTo>
                          <a:lnTo>
                            <a:pt x="359" y="353"/>
                          </a:lnTo>
                          <a:lnTo>
                            <a:pt x="357" y="353"/>
                          </a:lnTo>
                          <a:lnTo>
                            <a:pt x="355" y="353"/>
                          </a:lnTo>
                          <a:lnTo>
                            <a:pt x="353" y="353"/>
                          </a:lnTo>
                          <a:lnTo>
                            <a:pt x="353" y="351"/>
                          </a:lnTo>
                          <a:lnTo>
                            <a:pt x="353" y="353"/>
                          </a:lnTo>
                          <a:lnTo>
                            <a:pt x="351" y="353"/>
                          </a:lnTo>
                          <a:lnTo>
                            <a:pt x="349" y="353"/>
                          </a:lnTo>
                          <a:lnTo>
                            <a:pt x="349" y="351"/>
                          </a:lnTo>
                          <a:lnTo>
                            <a:pt x="347" y="351"/>
                          </a:lnTo>
                          <a:lnTo>
                            <a:pt x="345" y="351"/>
                          </a:lnTo>
                          <a:lnTo>
                            <a:pt x="344" y="351"/>
                          </a:lnTo>
                          <a:lnTo>
                            <a:pt x="344" y="353"/>
                          </a:lnTo>
                          <a:lnTo>
                            <a:pt x="342" y="353"/>
                          </a:lnTo>
                          <a:lnTo>
                            <a:pt x="342" y="355"/>
                          </a:lnTo>
                          <a:lnTo>
                            <a:pt x="340" y="355"/>
                          </a:lnTo>
                          <a:lnTo>
                            <a:pt x="338" y="355"/>
                          </a:lnTo>
                          <a:lnTo>
                            <a:pt x="336" y="355"/>
                          </a:lnTo>
                          <a:lnTo>
                            <a:pt x="336" y="357"/>
                          </a:lnTo>
                          <a:lnTo>
                            <a:pt x="334" y="357"/>
                          </a:lnTo>
                          <a:lnTo>
                            <a:pt x="332" y="357"/>
                          </a:lnTo>
                          <a:lnTo>
                            <a:pt x="330" y="357"/>
                          </a:lnTo>
                          <a:lnTo>
                            <a:pt x="330" y="359"/>
                          </a:lnTo>
                          <a:lnTo>
                            <a:pt x="328" y="359"/>
                          </a:lnTo>
                          <a:lnTo>
                            <a:pt x="328" y="357"/>
                          </a:lnTo>
                          <a:lnTo>
                            <a:pt x="328" y="359"/>
                          </a:lnTo>
                          <a:lnTo>
                            <a:pt x="326" y="359"/>
                          </a:lnTo>
                          <a:lnTo>
                            <a:pt x="324" y="359"/>
                          </a:lnTo>
                          <a:lnTo>
                            <a:pt x="322" y="361"/>
                          </a:lnTo>
                          <a:lnTo>
                            <a:pt x="322" y="359"/>
                          </a:lnTo>
                          <a:lnTo>
                            <a:pt x="320" y="359"/>
                          </a:lnTo>
                          <a:lnTo>
                            <a:pt x="320" y="357"/>
                          </a:lnTo>
                          <a:lnTo>
                            <a:pt x="320" y="359"/>
                          </a:lnTo>
                          <a:lnTo>
                            <a:pt x="319" y="359"/>
                          </a:lnTo>
                          <a:lnTo>
                            <a:pt x="317" y="359"/>
                          </a:lnTo>
                          <a:lnTo>
                            <a:pt x="317" y="361"/>
                          </a:lnTo>
                          <a:lnTo>
                            <a:pt x="315" y="361"/>
                          </a:lnTo>
                          <a:lnTo>
                            <a:pt x="315" y="363"/>
                          </a:lnTo>
                          <a:lnTo>
                            <a:pt x="313" y="363"/>
                          </a:lnTo>
                          <a:lnTo>
                            <a:pt x="313" y="365"/>
                          </a:lnTo>
                          <a:lnTo>
                            <a:pt x="311" y="365"/>
                          </a:lnTo>
                          <a:lnTo>
                            <a:pt x="309" y="365"/>
                          </a:lnTo>
                          <a:lnTo>
                            <a:pt x="309" y="367"/>
                          </a:lnTo>
                          <a:lnTo>
                            <a:pt x="309" y="368"/>
                          </a:lnTo>
                          <a:lnTo>
                            <a:pt x="307" y="368"/>
                          </a:lnTo>
                          <a:lnTo>
                            <a:pt x="307" y="370"/>
                          </a:lnTo>
                          <a:lnTo>
                            <a:pt x="309" y="370"/>
                          </a:lnTo>
                          <a:lnTo>
                            <a:pt x="309" y="372"/>
                          </a:lnTo>
                          <a:lnTo>
                            <a:pt x="309" y="374"/>
                          </a:lnTo>
                          <a:lnTo>
                            <a:pt x="311" y="374"/>
                          </a:lnTo>
                          <a:lnTo>
                            <a:pt x="311" y="376"/>
                          </a:lnTo>
                          <a:lnTo>
                            <a:pt x="309" y="376"/>
                          </a:lnTo>
                          <a:lnTo>
                            <a:pt x="309" y="378"/>
                          </a:lnTo>
                          <a:lnTo>
                            <a:pt x="307" y="380"/>
                          </a:lnTo>
                          <a:lnTo>
                            <a:pt x="307" y="382"/>
                          </a:lnTo>
                          <a:lnTo>
                            <a:pt x="305" y="382"/>
                          </a:lnTo>
                          <a:lnTo>
                            <a:pt x="305" y="384"/>
                          </a:lnTo>
                          <a:lnTo>
                            <a:pt x="305" y="386"/>
                          </a:lnTo>
                          <a:lnTo>
                            <a:pt x="303" y="386"/>
                          </a:lnTo>
                          <a:lnTo>
                            <a:pt x="301" y="386"/>
                          </a:lnTo>
                          <a:lnTo>
                            <a:pt x="301" y="388"/>
                          </a:lnTo>
                          <a:lnTo>
                            <a:pt x="299" y="388"/>
                          </a:lnTo>
                          <a:lnTo>
                            <a:pt x="299" y="390"/>
                          </a:lnTo>
                          <a:lnTo>
                            <a:pt x="301" y="390"/>
                          </a:lnTo>
                          <a:lnTo>
                            <a:pt x="301" y="391"/>
                          </a:lnTo>
                          <a:lnTo>
                            <a:pt x="301" y="393"/>
                          </a:lnTo>
                          <a:lnTo>
                            <a:pt x="299" y="393"/>
                          </a:lnTo>
                          <a:lnTo>
                            <a:pt x="297" y="393"/>
                          </a:lnTo>
                          <a:lnTo>
                            <a:pt x="297" y="395"/>
                          </a:lnTo>
                          <a:lnTo>
                            <a:pt x="297" y="397"/>
                          </a:lnTo>
                          <a:lnTo>
                            <a:pt x="296" y="397"/>
                          </a:lnTo>
                          <a:lnTo>
                            <a:pt x="297" y="397"/>
                          </a:lnTo>
                          <a:lnTo>
                            <a:pt x="297" y="399"/>
                          </a:lnTo>
                          <a:lnTo>
                            <a:pt x="296" y="399"/>
                          </a:lnTo>
                          <a:lnTo>
                            <a:pt x="296" y="401"/>
                          </a:lnTo>
                          <a:lnTo>
                            <a:pt x="294" y="403"/>
                          </a:lnTo>
                          <a:lnTo>
                            <a:pt x="294" y="405"/>
                          </a:lnTo>
                          <a:lnTo>
                            <a:pt x="294" y="407"/>
                          </a:lnTo>
                          <a:lnTo>
                            <a:pt x="292" y="407"/>
                          </a:lnTo>
                          <a:lnTo>
                            <a:pt x="292" y="409"/>
                          </a:lnTo>
                          <a:lnTo>
                            <a:pt x="290" y="409"/>
                          </a:lnTo>
                          <a:lnTo>
                            <a:pt x="290" y="411"/>
                          </a:lnTo>
                          <a:lnTo>
                            <a:pt x="290" y="413"/>
                          </a:lnTo>
                          <a:lnTo>
                            <a:pt x="288" y="413"/>
                          </a:lnTo>
                          <a:lnTo>
                            <a:pt x="288" y="415"/>
                          </a:lnTo>
                          <a:lnTo>
                            <a:pt x="286" y="415"/>
                          </a:lnTo>
                          <a:lnTo>
                            <a:pt x="286" y="416"/>
                          </a:lnTo>
                          <a:lnTo>
                            <a:pt x="284" y="416"/>
                          </a:lnTo>
                          <a:lnTo>
                            <a:pt x="282" y="416"/>
                          </a:lnTo>
                          <a:lnTo>
                            <a:pt x="282" y="418"/>
                          </a:lnTo>
                          <a:lnTo>
                            <a:pt x="280" y="418"/>
                          </a:lnTo>
                          <a:lnTo>
                            <a:pt x="278" y="418"/>
                          </a:lnTo>
                          <a:lnTo>
                            <a:pt x="278" y="420"/>
                          </a:lnTo>
                          <a:lnTo>
                            <a:pt x="278" y="422"/>
                          </a:lnTo>
                          <a:lnTo>
                            <a:pt x="276" y="422"/>
                          </a:lnTo>
                          <a:lnTo>
                            <a:pt x="276" y="424"/>
                          </a:lnTo>
                          <a:lnTo>
                            <a:pt x="276" y="422"/>
                          </a:lnTo>
                          <a:lnTo>
                            <a:pt x="274" y="422"/>
                          </a:lnTo>
                          <a:lnTo>
                            <a:pt x="272" y="422"/>
                          </a:lnTo>
                          <a:lnTo>
                            <a:pt x="271" y="422"/>
                          </a:lnTo>
                          <a:lnTo>
                            <a:pt x="269" y="422"/>
                          </a:lnTo>
                          <a:lnTo>
                            <a:pt x="269" y="424"/>
                          </a:lnTo>
                          <a:lnTo>
                            <a:pt x="267" y="424"/>
                          </a:lnTo>
                          <a:lnTo>
                            <a:pt x="267" y="426"/>
                          </a:lnTo>
                          <a:lnTo>
                            <a:pt x="267" y="428"/>
                          </a:lnTo>
                          <a:lnTo>
                            <a:pt x="267" y="430"/>
                          </a:lnTo>
                          <a:lnTo>
                            <a:pt x="265" y="430"/>
                          </a:lnTo>
                          <a:lnTo>
                            <a:pt x="265" y="432"/>
                          </a:lnTo>
                          <a:lnTo>
                            <a:pt x="265" y="434"/>
                          </a:lnTo>
                          <a:lnTo>
                            <a:pt x="265" y="436"/>
                          </a:lnTo>
                          <a:lnTo>
                            <a:pt x="263" y="436"/>
                          </a:lnTo>
                          <a:lnTo>
                            <a:pt x="265" y="436"/>
                          </a:lnTo>
                          <a:lnTo>
                            <a:pt x="265" y="438"/>
                          </a:lnTo>
                          <a:lnTo>
                            <a:pt x="263" y="438"/>
                          </a:lnTo>
                          <a:lnTo>
                            <a:pt x="263" y="439"/>
                          </a:lnTo>
                          <a:lnTo>
                            <a:pt x="261" y="439"/>
                          </a:lnTo>
                          <a:lnTo>
                            <a:pt x="261" y="441"/>
                          </a:lnTo>
                          <a:lnTo>
                            <a:pt x="261" y="443"/>
                          </a:lnTo>
                          <a:lnTo>
                            <a:pt x="261" y="445"/>
                          </a:lnTo>
                          <a:lnTo>
                            <a:pt x="259" y="445"/>
                          </a:lnTo>
                          <a:lnTo>
                            <a:pt x="259" y="447"/>
                          </a:lnTo>
                          <a:lnTo>
                            <a:pt x="259" y="449"/>
                          </a:lnTo>
                          <a:lnTo>
                            <a:pt x="259" y="451"/>
                          </a:lnTo>
                          <a:lnTo>
                            <a:pt x="259" y="453"/>
                          </a:lnTo>
                          <a:lnTo>
                            <a:pt x="259" y="455"/>
                          </a:lnTo>
                          <a:lnTo>
                            <a:pt x="259" y="457"/>
                          </a:lnTo>
                          <a:lnTo>
                            <a:pt x="257" y="457"/>
                          </a:lnTo>
                          <a:lnTo>
                            <a:pt x="255" y="457"/>
                          </a:lnTo>
                          <a:lnTo>
                            <a:pt x="253" y="457"/>
                          </a:lnTo>
                          <a:lnTo>
                            <a:pt x="251" y="457"/>
                          </a:lnTo>
                          <a:lnTo>
                            <a:pt x="251" y="459"/>
                          </a:lnTo>
                          <a:lnTo>
                            <a:pt x="251" y="461"/>
                          </a:lnTo>
                          <a:lnTo>
                            <a:pt x="249" y="461"/>
                          </a:lnTo>
                          <a:lnTo>
                            <a:pt x="249" y="463"/>
                          </a:lnTo>
                          <a:lnTo>
                            <a:pt x="249" y="464"/>
                          </a:lnTo>
                          <a:lnTo>
                            <a:pt x="249" y="466"/>
                          </a:lnTo>
                          <a:lnTo>
                            <a:pt x="249" y="468"/>
                          </a:lnTo>
                          <a:lnTo>
                            <a:pt x="249" y="470"/>
                          </a:lnTo>
                          <a:lnTo>
                            <a:pt x="251" y="470"/>
                          </a:lnTo>
                          <a:lnTo>
                            <a:pt x="249" y="472"/>
                          </a:lnTo>
                          <a:lnTo>
                            <a:pt x="248" y="472"/>
                          </a:lnTo>
                          <a:lnTo>
                            <a:pt x="246" y="474"/>
                          </a:lnTo>
                          <a:lnTo>
                            <a:pt x="246" y="476"/>
                          </a:lnTo>
                          <a:lnTo>
                            <a:pt x="246" y="478"/>
                          </a:lnTo>
                          <a:lnTo>
                            <a:pt x="246" y="480"/>
                          </a:lnTo>
                          <a:lnTo>
                            <a:pt x="244" y="480"/>
                          </a:lnTo>
                          <a:lnTo>
                            <a:pt x="244" y="482"/>
                          </a:lnTo>
                          <a:lnTo>
                            <a:pt x="244" y="484"/>
                          </a:lnTo>
                          <a:lnTo>
                            <a:pt x="244" y="486"/>
                          </a:lnTo>
                          <a:lnTo>
                            <a:pt x="242" y="486"/>
                          </a:lnTo>
                          <a:lnTo>
                            <a:pt x="242" y="487"/>
                          </a:lnTo>
                          <a:lnTo>
                            <a:pt x="242" y="489"/>
                          </a:lnTo>
                          <a:lnTo>
                            <a:pt x="240" y="489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8" y="493"/>
                          </a:lnTo>
                          <a:lnTo>
                            <a:pt x="236" y="493"/>
                          </a:lnTo>
                          <a:lnTo>
                            <a:pt x="234" y="495"/>
                          </a:lnTo>
                          <a:lnTo>
                            <a:pt x="232" y="495"/>
                          </a:lnTo>
                          <a:lnTo>
                            <a:pt x="232" y="497"/>
                          </a:lnTo>
                          <a:lnTo>
                            <a:pt x="232" y="499"/>
                          </a:lnTo>
                          <a:lnTo>
                            <a:pt x="230" y="499"/>
                          </a:lnTo>
                          <a:lnTo>
                            <a:pt x="230" y="501"/>
                          </a:lnTo>
                          <a:lnTo>
                            <a:pt x="230" y="503"/>
                          </a:lnTo>
                          <a:lnTo>
                            <a:pt x="228" y="505"/>
                          </a:lnTo>
                          <a:lnTo>
                            <a:pt x="226" y="505"/>
                          </a:lnTo>
                          <a:lnTo>
                            <a:pt x="224" y="505"/>
                          </a:lnTo>
                          <a:lnTo>
                            <a:pt x="224" y="507"/>
                          </a:lnTo>
                          <a:lnTo>
                            <a:pt x="223" y="507"/>
                          </a:lnTo>
                          <a:lnTo>
                            <a:pt x="223" y="509"/>
                          </a:lnTo>
                          <a:lnTo>
                            <a:pt x="221" y="509"/>
                          </a:lnTo>
                          <a:lnTo>
                            <a:pt x="221" y="511"/>
                          </a:lnTo>
                          <a:lnTo>
                            <a:pt x="221" y="512"/>
                          </a:lnTo>
                          <a:lnTo>
                            <a:pt x="221" y="514"/>
                          </a:lnTo>
                          <a:lnTo>
                            <a:pt x="219" y="514"/>
                          </a:lnTo>
                          <a:lnTo>
                            <a:pt x="219" y="516"/>
                          </a:lnTo>
                          <a:lnTo>
                            <a:pt x="217" y="516"/>
                          </a:lnTo>
                          <a:lnTo>
                            <a:pt x="219" y="516"/>
                          </a:lnTo>
                          <a:lnTo>
                            <a:pt x="219" y="518"/>
                          </a:lnTo>
                          <a:lnTo>
                            <a:pt x="219" y="520"/>
                          </a:lnTo>
                          <a:lnTo>
                            <a:pt x="219" y="522"/>
                          </a:lnTo>
                          <a:lnTo>
                            <a:pt x="219" y="524"/>
                          </a:lnTo>
                          <a:lnTo>
                            <a:pt x="217" y="524"/>
                          </a:lnTo>
                          <a:lnTo>
                            <a:pt x="217" y="526"/>
                          </a:lnTo>
                          <a:lnTo>
                            <a:pt x="217" y="528"/>
                          </a:lnTo>
                          <a:lnTo>
                            <a:pt x="217" y="530"/>
                          </a:lnTo>
                          <a:lnTo>
                            <a:pt x="215" y="530"/>
                          </a:lnTo>
                          <a:lnTo>
                            <a:pt x="215" y="532"/>
                          </a:lnTo>
                          <a:lnTo>
                            <a:pt x="213" y="532"/>
                          </a:lnTo>
                          <a:lnTo>
                            <a:pt x="213" y="534"/>
                          </a:lnTo>
                          <a:lnTo>
                            <a:pt x="213" y="535"/>
                          </a:lnTo>
                          <a:lnTo>
                            <a:pt x="211" y="535"/>
                          </a:lnTo>
                          <a:lnTo>
                            <a:pt x="209" y="537"/>
                          </a:lnTo>
                          <a:lnTo>
                            <a:pt x="207" y="537"/>
                          </a:lnTo>
                          <a:lnTo>
                            <a:pt x="205" y="537"/>
                          </a:lnTo>
                          <a:lnTo>
                            <a:pt x="205" y="539"/>
                          </a:lnTo>
                          <a:lnTo>
                            <a:pt x="203" y="539"/>
                          </a:lnTo>
                          <a:lnTo>
                            <a:pt x="203" y="541"/>
                          </a:lnTo>
                          <a:lnTo>
                            <a:pt x="203" y="543"/>
                          </a:lnTo>
                          <a:lnTo>
                            <a:pt x="201" y="543"/>
                          </a:lnTo>
                          <a:lnTo>
                            <a:pt x="203" y="545"/>
                          </a:lnTo>
                          <a:lnTo>
                            <a:pt x="203" y="5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 dirty="0">
                        <a:solidFill>
                          <a:schemeClr val="bg1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71" name="Freeform 4851">
                      <a:extLst>
                        <a:ext uri="{FF2B5EF4-FFF2-40B4-BE49-F238E27FC236}">
                          <a16:creationId xmlns:a16="http://schemas.microsoft.com/office/drawing/2014/main" id="{BE9127C0-3AA4-DDB1-40A6-416D7D1CD81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53" y="524"/>
                      <a:ext cx="370" cy="649"/>
                    </a:xfrm>
                    <a:custGeom>
                      <a:avLst/>
                      <a:gdLst>
                        <a:gd name="T0" fmla="*/ 27 w 370"/>
                        <a:gd name="T1" fmla="*/ 256 h 649"/>
                        <a:gd name="T2" fmla="*/ 52 w 370"/>
                        <a:gd name="T3" fmla="*/ 215 h 649"/>
                        <a:gd name="T4" fmla="*/ 59 w 370"/>
                        <a:gd name="T5" fmla="*/ 177 h 649"/>
                        <a:gd name="T6" fmla="*/ 59 w 370"/>
                        <a:gd name="T7" fmla="*/ 123 h 649"/>
                        <a:gd name="T8" fmla="*/ 33 w 370"/>
                        <a:gd name="T9" fmla="*/ 81 h 649"/>
                        <a:gd name="T10" fmla="*/ 54 w 370"/>
                        <a:gd name="T11" fmla="*/ 75 h 649"/>
                        <a:gd name="T12" fmla="*/ 92 w 370"/>
                        <a:gd name="T13" fmla="*/ 90 h 649"/>
                        <a:gd name="T14" fmla="*/ 157 w 370"/>
                        <a:gd name="T15" fmla="*/ 98 h 649"/>
                        <a:gd name="T16" fmla="*/ 186 w 370"/>
                        <a:gd name="T17" fmla="*/ 89 h 649"/>
                        <a:gd name="T18" fmla="*/ 188 w 370"/>
                        <a:gd name="T19" fmla="*/ 48 h 649"/>
                        <a:gd name="T20" fmla="*/ 196 w 370"/>
                        <a:gd name="T21" fmla="*/ 23 h 649"/>
                        <a:gd name="T22" fmla="*/ 207 w 370"/>
                        <a:gd name="T23" fmla="*/ 8 h 649"/>
                        <a:gd name="T24" fmla="*/ 223 w 370"/>
                        <a:gd name="T25" fmla="*/ 2 h 649"/>
                        <a:gd name="T26" fmla="*/ 240 w 370"/>
                        <a:gd name="T27" fmla="*/ 0 h 649"/>
                        <a:gd name="T28" fmla="*/ 271 w 370"/>
                        <a:gd name="T29" fmla="*/ 12 h 649"/>
                        <a:gd name="T30" fmla="*/ 311 w 370"/>
                        <a:gd name="T31" fmla="*/ 23 h 649"/>
                        <a:gd name="T32" fmla="*/ 355 w 370"/>
                        <a:gd name="T33" fmla="*/ 23 h 649"/>
                        <a:gd name="T34" fmla="*/ 351 w 370"/>
                        <a:gd name="T35" fmla="*/ 46 h 649"/>
                        <a:gd name="T36" fmla="*/ 344 w 370"/>
                        <a:gd name="T37" fmla="*/ 73 h 649"/>
                        <a:gd name="T38" fmla="*/ 344 w 370"/>
                        <a:gd name="T39" fmla="*/ 104 h 649"/>
                        <a:gd name="T40" fmla="*/ 355 w 370"/>
                        <a:gd name="T41" fmla="*/ 138 h 649"/>
                        <a:gd name="T42" fmla="*/ 359 w 370"/>
                        <a:gd name="T43" fmla="*/ 152 h 649"/>
                        <a:gd name="T44" fmla="*/ 359 w 370"/>
                        <a:gd name="T45" fmla="*/ 169 h 649"/>
                        <a:gd name="T46" fmla="*/ 355 w 370"/>
                        <a:gd name="T47" fmla="*/ 202 h 649"/>
                        <a:gd name="T48" fmla="*/ 363 w 370"/>
                        <a:gd name="T49" fmla="*/ 219 h 649"/>
                        <a:gd name="T50" fmla="*/ 344 w 370"/>
                        <a:gd name="T51" fmla="*/ 227 h 649"/>
                        <a:gd name="T52" fmla="*/ 328 w 370"/>
                        <a:gd name="T53" fmla="*/ 242 h 649"/>
                        <a:gd name="T54" fmla="*/ 303 w 370"/>
                        <a:gd name="T55" fmla="*/ 254 h 649"/>
                        <a:gd name="T56" fmla="*/ 280 w 370"/>
                        <a:gd name="T57" fmla="*/ 256 h 649"/>
                        <a:gd name="T58" fmla="*/ 259 w 370"/>
                        <a:gd name="T59" fmla="*/ 271 h 649"/>
                        <a:gd name="T60" fmla="*/ 246 w 370"/>
                        <a:gd name="T61" fmla="*/ 296 h 649"/>
                        <a:gd name="T62" fmla="*/ 232 w 370"/>
                        <a:gd name="T63" fmla="*/ 315 h 649"/>
                        <a:gd name="T64" fmla="*/ 228 w 370"/>
                        <a:gd name="T65" fmla="*/ 342 h 649"/>
                        <a:gd name="T66" fmla="*/ 248 w 370"/>
                        <a:gd name="T67" fmla="*/ 369 h 649"/>
                        <a:gd name="T68" fmla="*/ 271 w 370"/>
                        <a:gd name="T69" fmla="*/ 388 h 649"/>
                        <a:gd name="T70" fmla="*/ 288 w 370"/>
                        <a:gd name="T71" fmla="*/ 409 h 649"/>
                        <a:gd name="T72" fmla="*/ 296 w 370"/>
                        <a:gd name="T73" fmla="*/ 436 h 649"/>
                        <a:gd name="T74" fmla="*/ 301 w 370"/>
                        <a:gd name="T75" fmla="*/ 453 h 649"/>
                        <a:gd name="T76" fmla="*/ 303 w 370"/>
                        <a:gd name="T77" fmla="*/ 469 h 649"/>
                        <a:gd name="T78" fmla="*/ 263 w 370"/>
                        <a:gd name="T79" fmla="*/ 469 h 649"/>
                        <a:gd name="T80" fmla="*/ 228 w 370"/>
                        <a:gd name="T81" fmla="*/ 480 h 649"/>
                        <a:gd name="T82" fmla="*/ 227 w 370"/>
                        <a:gd name="T83" fmla="*/ 503 h 649"/>
                        <a:gd name="T84" fmla="*/ 251 w 370"/>
                        <a:gd name="T85" fmla="*/ 521 h 649"/>
                        <a:gd name="T86" fmla="*/ 265 w 370"/>
                        <a:gd name="T87" fmla="*/ 557 h 649"/>
                        <a:gd name="T88" fmla="*/ 280 w 370"/>
                        <a:gd name="T89" fmla="*/ 580 h 649"/>
                        <a:gd name="T90" fmla="*/ 303 w 370"/>
                        <a:gd name="T91" fmla="*/ 607 h 649"/>
                        <a:gd name="T92" fmla="*/ 296 w 370"/>
                        <a:gd name="T93" fmla="*/ 628 h 649"/>
                        <a:gd name="T94" fmla="*/ 282 w 370"/>
                        <a:gd name="T95" fmla="*/ 636 h 649"/>
                        <a:gd name="T96" fmla="*/ 250 w 370"/>
                        <a:gd name="T97" fmla="*/ 624 h 649"/>
                        <a:gd name="T98" fmla="*/ 223 w 370"/>
                        <a:gd name="T99" fmla="*/ 619 h 649"/>
                        <a:gd name="T100" fmla="*/ 203 w 370"/>
                        <a:gd name="T101" fmla="*/ 603 h 649"/>
                        <a:gd name="T102" fmla="*/ 173 w 370"/>
                        <a:gd name="T103" fmla="*/ 584 h 649"/>
                        <a:gd name="T104" fmla="*/ 142 w 370"/>
                        <a:gd name="T105" fmla="*/ 567 h 649"/>
                        <a:gd name="T106" fmla="*/ 109 w 370"/>
                        <a:gd name="T107" fmla="*/ 561 h 649"/>
                        <a:gd name="T108" fmla="*/ 83 w 370"/>
                        <a:gd name="T109" fmla="*/ 526 h 649"/>
                        <a:gd name="T110" fmla="*/ 52 w 370"/>
                        <a:gd name="T111" fmla="*/ 505 h 649"/>
                        <a:gd name="T112" fmla="*/ 36 w 370"/>
                        <a:gd name="T113" fmla="*/ 478 h 649"/>
                        <a:gd name="T114" fmla="*/ 31 w 370"/>
                        <a:gd name="T115" fmla="*/ 440 h 649"/>
                        <a:gd name="T116" fmla="*/ 23 w 370"/>
                        <a:gd name="T117" fmla="*/ 407 h 649"/>
                        <a:gd name="T118" fmla="*/ 31 w 370"/>
                        <a:gd name="T119" fmla="*/ 369 h 649"/>
                        <a:gd name="T120" fmla="*/ 25 w 370"/>
                        <a:gd name="T121" fmla="*/ 336 h 649"/>
                        <a:gd name="T122" fmla="*/ 6 w 370"/>
                        <a:gd name="T123" fmla="*/ 309 h 64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370" h="649">
                          <a:moveTo>
                            <a:pt x="8" y="296"/>
                          </a:moveTo>
                          <a:lnTo>
                            <a:pt x="10" y="294"/>
                          </a:lnTo>
                          <a:lnTo>
                            <a:pt x="10" y="292"/>
                          </a:lnTo>
                          <a:lnTo>
                            <a:pt x="10" y="290"/>
                          </a:lnTo>
                          <a:lnTo>
                            <a:pt x="10" y="288"/>
                          </a:lnTo>
                          <a:lnTo>
                            <a:pt x="11" y="288"/>
                          </a:lnTo>
                          <a:lnTo>
                            <a:pt x="11" y="286"/>
                          </a:lnTo>
                          <a:lnTo>
                            <a:pt x="11" y="284"/>
                          </a:lnTo>
                          <a:lnTo>
                            <a:pt x="13" y="284"/>
                          </a:lnTo>
                          <a:lnTo>
                            <a:pt x="13" y="282"/>
                          </a:lnTo>
                          <a:lnTo>
                            <a:pt x="13" y="281"/>
                          </a:lnTo>
                          <a:lnTo>
                            <a:pt x="15" y="279"/>
                          </a:lnTo>
                          <a:lnTo>
                            <a:pt x="17" y="277"/>
                          </a:lnTo>
                          <a:lnTo>
                            <a:pt x="17" y="275"/>
                          </a:lnTo>
                          <a:lnTo>
                            <a:pt x="19" y="275"/>
                          </a:lnTo>
                          <a:lnTo>
                            <a:pt x="19" y="273"/>
                          </a:lnTo>
                          <a:lnTo>
                            <a:pt x="19" y="271"/>
                          </a:lnTo>
                          <a:lnTo>
                            <a:pt x="19" y="269"/>
                          </a:lnTo>
                          <a:lnTo>
                            <a:pt x="19" y="267"/>
                          </a:lnTo>
                          <a:lnTo>
                            <a:pt x="21" y="267"/>
                          </a:lnTo>
                          <a:lnTo>
                            <a:pt x="21" y="265"/>
                          </a:lnTo>
                          <a:lnTo>
                            <a:pt x="21" y="263"/>
                          </a:lnTo>
                          <a:lnTo>
                            <a:pt x="21" y="261"/>
                          </a:lnTo>
                          <a:lnTo>
                            <a:pt x="21" y="259"/>
                          </a:lnTo>
                          <a:lnTo>
                            <a:pt x="23" y="259"/>
                          </a:lnTo>
                          <a:lnTo>
                            <a:pt x="23" y="258"/>
                          </a:lnTo>
                          <a:lnTo>
                            <a:pt x="25" y="256"/>
                          </a:lnTo>
                          <a:lnTo>
                            <a:pt x="27" y="256"/>
                          </a:lnTo>
                          <a:lnTo>
                            <a:pt x="29" y="256"/>
                          </a:lnTo>
                          <a:lnTo>
                            <a:pt x="31" y="254"/>
                          </a:lnTo>
                          <a:lnTo>
                            <a:pt x="31" y="252"/>
                          </a:lnTo>
                          <a:lnTo>
                            <a:pt x="31" y="250"/>
                          </a:lnTo>
                          <a:lnTo>
                            <a:pt x="33" y="248"/>
                          </a:lnTo>
                          <a:lnTo>
                            <a:pt x="33" y="246"/>
                          </a:lnTo>
                          <a:lnTo>
                            <a:pt x="33" y="244"/>
                          </a:lnTo>
                          <a:lnTo>
                            <a:pt x="33" y="242"/>
                          </a:lnTo>
                          <a:lnTo>
                            <a:pt x="33" y="240"/>
                          </a:lnTo>
                          <a:lnTo>
                            <a:pt x="33" y="238"/>
                          </a:lnTo>
                          <a:lnTo>
                            <a:pt x="33" y="236"/>
                          </a:lnTo>
                          <a:lnTo>
                            <a:pt x="35" y="234"/>
                          </a:lnTo>
                          <a:lnTo>
                            <a:pt x="36" y="234"/>
                          </a:lnTo>
                          <a:lnTo>
                            <a:pt x="36" y="233"/>
                          </a:lnTo>
                          <a:lnTo>
                            <a:pt x="36" y="231"/>
                          </a:lnTo>
                          <a:lnTo>
                            <a:pt x="38" y="229"/>
                          </a:lnTo>
                          <a:lnTo>
                            <a:pt x="38" y="227"/>
                          </a:lnTo>
                          <a:lnTo>
                            <a:pt x="40" y="227"/>
                          </a:lnTo>
                          <a:lnTo>
                            <a:pt x="40" y="225"/>
                          </a:lnTo>
                          <a:lnTo>
                            <a:pt x="42" y="225"/>
                          </a:lnTo>
                          <a:lnTo>
                            <a:pt x="42" y="223"/>
                          </a:lnTo>
                          <a:lnTo>
                            <a:pt x="42" y="221"/>
                          </a:lnTo>
                          <a:lnTo>
                            <a:pt x="44" y="221"/>
                          </a:lnTo>
                          <a:lnTo>
                            <a:pt x="46" y="219"/>
                          </a:lnTo>
                          <a:lnTo>
                            <a:pt x="48" y="217"/>
                          </a:lnTo>
                          <a:lnTo>
                            <a:pt x="50" y="217"/>
                          </a:lnTo>
                          <a:lnTo>
                            <a:pt x="50" y="215"/>
                          </a:lnTo>
                          <a:lnTo>
                            <a:pt x="52" y="215"/>
                          </a:lnTo>
                          <a:lnTo>
                            <a:pt x="54" y="213"/>
                          </a:lnTo>
                          <a:lnTo>
                            <a:pt x="54" y="211"/>
                          </a:lnTo>
                          <a:lnTo>
                            <a:pt x="56" y="211"/>
                          </a:lnTo>
                          <a:lnTo>
                            <a:pt x="58" y="210"/>
                          </a:lnTo>
                          <a:lnTo>
                            <a:pt x="58" y="208"/>
                          </a:lnTo>
                          <a:lnTo>
                            <a:pt x="59" y="208"/>
                          </a:lnTo>
                          <a:lnTo>
                            <a:pt x="59" y="206"/>
                          </a:lnTo>
                          <a:lnTo>
                            <a:pt x="59" y="204"/>
                          </a:lnTo>
                          <a:lnTo>
                            <a:pt x="59" y="202"/>
                          </a:lnTo>
                          <a:lnTo>
                            <a:pt x="59" y="200"/>
                          </a:lnTo>
                          <a:lnTo>
                            <a:pt x="58" y="200"/>
                          </a:lnTo>
                          <a:lnTo>
                            <a:pt x="58" y="198"/>
                          </a:lnTo>
                          <a:lnTo>
                            <a:pt x="58" y="196"/>
                          </a:lnTo>
                          <a:lnTo>
                            <a:pt x="58" y="194"/>
                          </a:lnTo>
                          <a:lnTo>
                            <a:pt x="56" y="194"/>
                          </a:lnTo>
                          <a:lnTo>
                            <a:pt x="56" y="192"/>
                          </a:lnTo>
                          <a:lnTo>
                            <a:pt x="56" y="190"/>
                          </a:lnTo>
                          <a:lnTo>
                            <a:pt x="54" y="190"/>
                          </a:lnTo>
                          <a:lnTo>
                            <a:pt x="54" y="188"/>
                          </a:lnTo>
                          <a:lnTo>
                            <a:pt x="54" y="186"/>
                          </a:lnTo>
                          <a:lnTo>
                            <a:pt x="54" y="185"/>
                          </a:lnTo>
                          <a:lnTo>
                            <a:pt x="56" y="185"/>
                          </a:lnTo>
                          <a:lnTo>
                            <a:pt x="56" y="183"/>
                          </a:lnTo>
                          <a:lnTo>
                            <a:pt x="58" y="183"/>
                          </a:lnTo>
                          <a:lnTo>
                            <a:pt x="58" y="181"/>
                          </a:lnTo>
                          <a:lnTo>
                            <a:pt x="59" y="181"/>
                          </a:lnTo>
                          <a:lnTo>
                            <a:pt x="59" y="179"/>
                          </a:lnTo>
                          <a:lnTo>
                            <a:pt x="59" y="177"/>
                          </a:lnTo>
                          <a:lnTo>
                            <a:pt x="59" y="175"/>
                          </a:lnTo>
                          <a:lnTo>
                            <a:pt x="59" y="173"/>
                          </a:lnTo>
                          <a:lnTo>
                            <a:pt x="59" y="171"/>
                          </a:lnTo>
                          <a:lnTo>
                            <a:pt x="59" y="169"/>
                          </a:lnTo>
                          <a:lnTo>
                            <a:pt x="58" y="169"/>
                          </a:lnTo>
                          <a:lnTo>
                            <a:pt x="58" y="167"/>
                          </a:lnTo>
                          <a:lnTo>
                            <a:pt x="58" y="165"/>
                          </a:lnTo>
                          <a:lnTo>
                            <a:pt x="58" y="163"/>
                          </a:lnTo>
                          <a:lnTo>
                            <a:pt x="58" y="162"/>
                          </a:lnTo>
                          <a:lnTo>
                            <a:pt x="58" y="160"/>
                          </a:lnTo>
                          <a:lnTo>
                            <a:pt x="58" y="158"/>
                          </a:lnTo>
                          <a:lnTo>
                            <a:pt x="58" y="156"/>
                          </a:lnTo>
                          <a:lnTo>
                            <a:pt x="58" y="154"/>
                          </a:lnTo>
                          <a:lnTo>
                            <a:pt x="58" y="152"/>
                          </a:lnTo>
                          <a:lnTo>
                            <a:pt x="56" y="148"/>
                          </a:lnTo>
                          <a:lnTo>
                            <a:pt x="56" y="144"/>
                          </a:lnTo>
                          <a:lnTo>
                            <a:pt x="54" y="144"/>
                          </a:lnTo>
                          <a:lnTo>
                            <a:pt x="54" y="140"/>
                          </a:lnTo>
                          <a:lnTo>
                            <a:pt x="54" y="138"/>
                          </a:lnTo>
                          <a:lnTo>
                            <a:pt x="54" y="137"/>
                          </a:lnTo>
                          <a:lnTo>
                            <a:pt x="54" y="135"/>
                          </a:lnTo>
                          <a:lnTo>
                            <a:pt x="54" y="133"/>
                          </a:lnTo>
                          <a:lnTo>
                            <a:pt x="54" y="131"/>
                          </a:lnTo>
                          <a:lnTo>
                            <a:pt x="56" y="129"/>
                          </a:lnTo>
                          <a:lnTo>
                            <a:pt x="56" y="127"/>
                          </a:lnTo>
                          <a:lnTo>
                            <a:pt x="58" y="125"/>
                          </a:lnTo>
                          <a:lnTo>
                            <a:pt x="58" y="123"/>
                          </a:lnTo>
                          <a:lnTo>
                            <a:pt x="59" y="123"/>
                          </a:lnTo>
                          <a:lnTo>
                            <a:pt x="59" y="121"/>
                          </a:lnTo>
                          <a:lnTo>
                            <a:pt x="59" y="119"/>
                          </a:lnTo>
                          <a:lnTo>
                            <a:pt x="59" y="117"/>
                          </a:lnTo>
                          <a:lnTo>
                            <a:pt x="58" y="115"/>
                          </a:lnTo>
                          <a:lnTo>
                            <a:pt x="56" y="115"/>
                          </a:lnTo>
                          <a:lnTo>
                            <a:pt x="54" y="114"/>
                          </a:lnTo>
                          <a:lnTo>
                            <a:pt x="52" y="112"/>
                          </a:lnTo>
                          <a:lnTo>
                            <a:pt x="50" y="112"/>
                          </a:lnTo>
                          <a:lnTo>
                            <a:pt x="50" y="110"/>
                          </a:lnTo>
                          <a:lnTo>
                            <a:pt x="50" y="108"/>
                          </a:lnTo>
                          <a:lnTo>
                            <a:pt x="50" y="106"/>
                          </a:lnTo>
                          <a:lnTo>
                            <a:pt x="50" y="104"/>
                          </a:lnTo>
                          <a:lnTo>
                            <a:pt x="50" y="102"/>
                          </a:lnTo>
                          <a:lnTo>
                            <a:pt x="50" y="100"/>
                          </a:lnTo>
                          <a:lnTo>
                            <a:pt x="50" y="98"/>
                          </a:lnTo>
                          <a:lnTo>
                            <a:pt x="48" y="98"/>
                          </a:lnTo>
                          <a:lnTo>
                            <a:pt x="48" y="96"/>
                          </a:lnTo>
                          <a:lnTo>
                            <a:pt x="46" y="92"/>
                          </a:lnTo>
                          <a:lnTo>
                            <a:pt x="46" y="90"/>
                          </a:lnTo>
                          <a:lnTo>
                            <a:pt x="44" y="90"/>
                          </a:lnTo>
                          <a:lnTo>
                            <a:pt x="42" y="89"/>
                          </a:lnTo>
                          <a:lnTo>
                            <a:pt x="42" y="87"/>
                          </a:lnTo>
                          <a:lnTo>
                            <a:pt x="40" y="87"/>
                          </a:lnTo>
                          <a:lnTo>
                            <a:pt x="38" y="85"/>
                          </a:lnTo>
                          <a:lnTo>
                            <a:pt x="36" y="85"/>
                          </a:lnTo>
                          <a:lnTo>
                            <a:pt x="36" y="83"/>
                          </a:lnTo>
                          <a:lnTo>
                            <a:pt x="33" y="83"/>
                          </a:lnTo>
                          <a:lnTo>
                            <a:pt x="33" y="81"/>
                          </a:lnTo>
                          <a:lnTo>
                            <a:pt x="31" y="81"/>
                          </a:lnTo>
                          <a:lnTo>
                            <a:pt x="31" y="79"/>
                          </a:lnTo>
                          <a:lnTo>
                            <a:pt x="27" y="75"/>
                          </a:lnTo>
                          <a:lnTo>
                            <a:pt x="25" y="71"/>
                          </a:lnTo>
                          <a:lnTo>
                            <a:pt x="25" y="69"/>
                          </a:lnTo>
                          <a:lnTo>
                            <a:pt x="25" y="67"/>
                          </a:lnTo>
                          <a:lnTo>
                            <a:pt x="25" y="66"/>
                          </a:lnTo>
                          <a:lnTo>
                            <a:pt x="25" y="64"/>
                          </a:lnTo>
                          <a:lnTo>
                            <a:pt x="25" y="66"/>
                          </a:lnTo>
                          <a:lnTo>
                            <a:pt x="27" y="66"/>
                          </a:lnTo>
                          <a:lnTo>
                            <a:pt x="29" y="66"/>
                          </a:lnTo>
                          <a:lnTo>
                            <a:pt x="29" y="67"/>
                          </a:lnTo>
                          <a:lnTo>
                            <a:pt x="31" y="67"/>
                          </a:lnTo>
                          <a:lnTo>
                            <a:pt x="33" y="69"/>
                          </a:lnTo>
                          <a:lnTo>
                            <a:pt x="35" y="69"/>
                          </a:lnTo>
                          <a:lnTo>
                            <a:pt x="35" y="71"/>
                          </a:lnTo>
                          <a:lnTo>
                            <a:pt x="36" y="71"/>
                          </a:lnTo>
                          <a:lnTo>
                            <a:pt x="38" y="71"/>
                          </a:lnTo>
                          <a:lnTo>
                            <a:pt x="40" y="71"/>
                          </a:lnTo>
                          <a:lnTo>
                            <a:pt x="42" y="71"/>
                          </a:lnTo>
                          <a:lnTo>
                            <a:pt x="42" y="73"/>
                          </a:lnTo>
                          <a:lnTo>
                            <a:pt x="44" y="73"/>
                          </a:lnTo>
                          <a:lnTo>
                            <a:pt x="46" y="73"/>
                          </a:lnTo>
                          <a:lnTo>
                            <a:pt x="48" y="73"/>
                          </a:lnTo>
                          <a:lnTo>
                            <a:pt x="50" y="73"/>
                          </a:lnTo>
                          <a:lnTo>
                            <a:pt x="50" y="75"/>
                          </a:lnTo>
                          <a:lnTo>
                            <a:pt x="52" y="75"/>
                          </a:lnTo>
                          <a:lnTo>
                            <a:pt x="54" y="75"/>
                          </a:lnTo>
                          <a:lnTo>
                            <a:pt x="56" y="75"/>
                          </a:lnTo>
                          <a:lnTo>
                            <a:pt x="56" y="77"/>
                          </a:lnTo>
                          <a:lnTo>
                            <a:pt x="58" y="77"/>
                          </a:lnTo>
                          <a:lnTo>
                            <a:pt x="59" y="77"/>
                          </a:lnTo>
                          <a:lnTo>
                            <a:pt x="59" y="79"/>
                          </a:lnTo>
                          <a:lnTo>
                            <a:pt x="61" y="79"/>
                          </a:lnTo>
                          <a:lnTo>
                            <a:pt x="63" y="79"/>
                          </a:lnTo>
                          <a:lnTo>
                            <a:pt x="63" y="81"/>
                          </a:lnTo>
                          <a:lnTo>
                            <a:pt x="65" y="81"/>
                          </a:lnTo>
                          <a:lnTo>
                            <a:pt x="67" y="81"/>
                          </a:lnTo>
                          <a:lnTo>
                            <a:pt x="69" y="81"/>
                          </a:lnTo>
                          <a:lnTo>
                            <a:pt x="69" y="83"/>
                          </a:lnTo>
                          <a:lnTo>
                            <a:pt x="71" y="83"/>
                          </a:lnTo>
                          <a:lnTo>
                            <a:pt x="73" y="83"/>
                          </a:lnTo>
                          <a:lnTo>
                            <a:pt x="75" y="83"/>
                          </a:lnTo>
                          <a:lnTo>
                            <a:pt x="75" y="85"/>
                          </a:lnTo>
                          <a:lnTo>
                            <a:pt x="77" y="85"/>
                          </a:lnTo>
                          <a:lnTo>
                            <a:pt x="79" y="85"/>
                          </a:lnTo>
                          <a:lnTo>
                            <a:pt x="81" y="85"/>
                          </a:lnTo>
                          <a:lnTo>
                            <a:pt x="81" y="87"/>
                          </a:lnTo>
                          <a:lnTo>
                            <a:pt x="83" y="87"/>
                          </a:lnTo>
                          <a:lnTo>
                            <a:pt x="84" y="87"/>
                          </a:lnTo>
                          <a:lnTo>
                            <a:pt x="84" y="89"/>
                          </a:lnTo>
                          <a:lnTo>
                            <a:pt x="86" y="89"/>
                          </a:lnTo>
                          <a:lnTo>
                            <a:pt x="88" y="89"/>
                          </a:lnTo>
                          <a:lnTo>
                            <a:pt x="88" y="90"/>
                          </a:lnTo>
                          <a:lnTo>
                            <a:pt x="90" y="90"/>
                          </a:lnTo>
                          <a:lnTo>
                            <a:pt x="92" y="90"/>
                          </a:lnTo>
                          <a:lnTo>
                            <a:pt x="94" y="90"/>
                          </a:lnTo>
                          <a:lnTo>
                            <a:pt x="96" y="90"/>
                          </a:lnTo>
                          <a:lnTo>
                            <a:pt x="96" y="92"/>
                          </a:lnTo>
                          <a:lnTo>
                            <a:pt x="98" y="92"/>
                          </a:lnTo>
                          <a:lnTo>
                            <a:pt x="100" y="92"/>
                          </a:lnTo>
                          <a:lnTo>
                            <a:pt x="102" y="92"/>
                          </a:lnTo>
                          <a:lnTo>
                            <a:pt x="102" y="94"/>
                          </a:lnTo>
                          <a:lnTo>
                            <a:pt x="104" y="94"/>
                          </a:lnTo>
                          <a:lnTo>
                            <a:pt x="106" y="94"/>
                          </a:lnTo>
                          <a:lnTo>
                            <a:pt x="107" y="94"/>
                          </a:lnTo>
                          <a:lnTo>
                            <a:pt x="109" y="94"/>
                          </a:lnTo>
                          <a:lnTo>
                            <a:pt x="109" y="96"/>
                          </a:lnTo>
                          <a:lnTo>
                            <a:pt x="111" y="96"/>
                          </a:lnTo>
                          <a:lnTo>
                            <a:pt x="113" y="96"/>
                          </a:lnTo>
                          <a:lnTo>
                            <a:pt x="115" y="96"/>
                          </a:lnTo>
                          <a:lnTo>
                            <a:pt x="117" y="96"/>
                          </a:lnTo>
                          <a:lnTo>
                            <a:pt x="117" y="98"/>
                          </a:lnTo>
                          <a:lnTo>
                            <a:pt x="119" y="98"/>
                          </a:lnTo>
                          <a:lnTo>
                            <a:pt x="121" y="98"/>
                          </a:lnTo>
                          <a:lnTo>
                            <a:pt x="123" y="98"/>
                          </a:lnTo>
                          <a:lnTo>
                            <a:pt x="125" y="98"/>
                          </a:lnTo>
                          <a:lnTo>
                            <a:pt x="129" y="98"/>
                          </a:lnTo>
                          <a:lnTo>
                            <a:pt x="136" y="100"/>
                          </a:lnTo>
                          <a:lnTo>
                            <a:pt x="140" y="100"/>
                          </a:lnTo>
                          <a:lnTo>
                            <a:pt x="144" y="100"/>
                          </a:lnTo>
                          <a:lnTo>
                            <a:pt x="150" y="100"/>
                          </a:lnTo>
                          <a:lnTo>
                            <a:pt x="155" y="98"/>
                          </a:lnTo>
                          <a:lnTo>
                            <a:pt x="157" y="98"/>
                          </a:lnTo>
                          <a:lnTo>
                            <a:pt x="159" y="98"/>
                          </a:lnTo>
                          <a:lnTo>
                            <a:pt x="163" y="98"/>
                          </a:lnTo>
                          <a:lnTo>
                            <a:pt x="167" y="96"/>
                          </a:lnTo>
                          <a:lnTo>
                            <a:pt x="169" y="96"/>
                          </a:lnTo>
                          <a:lnTo>
                            <a:pt x="171" y="96"/>
                          </a:lnTo>
                          <a:lnTo>
                            <a:pt x="173" y="96"/>
                          </a:lnTo>
                          <a:lnTo>
                            <a:pt x="173" y="94"/>
                          </a:lnTo>
                          <a:lnTo>
                            <a:pt x="173" y="96"/>
                          </a:lnTo>
                          <a:lnTo>
                            <a:pt x="175" y="96"/>
                          </a:lnTo>
                          <a:lnTo>
                            <a:pt x="175" y="94"/>
                          </a:lnTo>
                          <a:lnTo>
                            <a:pt x="175" y="96"/>
                          </a:lnTo>
                          <a:lnTo>
                            <a:pt x="175" y="94"/>
                          </a:lnTo>
                          <a:lnTo>
                            <a:pt x="177" y="94"/>
                          </a:lnTo>
                          <a:lnTo>
                            <a:pt x="175" y="94"/>
                          </a:lnTo>
                          <a:lnTo>
                            <a:pt x="177" y="94"/>
                          </a:lnTo>
                          <a:lnTo>
                            <a:pt x="177" y="92"/>
                          </a:lnTo>
                          <a:lnTo>
                            <a:pt x="179" y="92"/>
                          </a:lnTo>
                          <a:lnTo>
                            <a:pt x="180" y="92"/>
                          </a:lnTo>
                          <a:lnTo>
                            <a:pt x="182" y="92"/>
                          </a:lnTo>
                          <a:lnTo>
                            <a:pt x="182" y="94"/>
                          </a:lnTo>
                          <a:lnTo>
                            <a:pt x="184" y="94"/>
                          </a:lnTo>
                          <a:lnTo>
                            <a:pt x="186" y="94"/>
                          </a:lnTo>
                          <a:lnTo>
                            <a:pt x="186" y="92"/>
                          </a:lnTo>
                          <a:lnTo>
                            <a:pt x="188" y="92"/>
                          </a:lnTo>
                          <a:lnTo>
                            <a:pt x="190" y="92"/>
                          </a:lnTo>
                          <a:lnTo>
                            <a:pt x="188" y="92"/>
                          </a:lnTo>
                          <a:lnTo>
                            <a:pt x="186" y="90"/>
                          </a:lnTo>
                          <a:lnTo>
                            <a:pt x="186" y="89"/>
                          </a:lnTo>
                          <a:lnTo>
                            <a:pt x="184" y="89"/>
                          </a:lnTo>
                          <a:lnTo>
                            <a:pt x="184" y="87"/>
                          </a:lnTo>
                          <a:lnTo>
                            <a:pt x="184" y="85"/>
                          </a:lnTo>
                          <a:lnTo>
                            <a:pt x="184" y="83"/>
                          </a:lnTo>
                          <a:lnTo>
                            <a:pt x="186" y="83"/>
                          </a:lnTo>
                          <a:lnTo>
                            <a:pt x="188" y="81"/>
                          </a:lnTo>
                          <a:lnTo>
                            <a:pt x="188" y="79"/>
                          </a:lnTo>
                          <a:lnTo>
                            <a:pt x="190" y="79"/>
                          </a:lnTo>
                          <a:lnTo>
                            <a:pt x="190" y="77"/>
                          </a:lnTo>
                          <a:lnTo>
                            <a:pt x="192" y="77"/>
                          </a:lnTo>
                          <a:lnTo>
                            <a:pt x="192" y="75"/>
                          </a:lnTo>
                          <a:lnTo>
                            <a:pt x="192" y="73"/>
                          </a:lnTo>
                          <a:lnTo>
                            <a:pt x="192" y="71"/>
                          </a:lnTo>
                          <a:lnTo>
                            <a:pt x="192" y="69"/>
                          </a:lnTo>
                          <a:lnTo>
                            <a:pt x="192" y="67"/>
                          </a:lnTo>
                          <a:lnTo>
                            <a:pt x="190" y="67"/>
                          </a:lnTo>
                          <a:lnTo>
                            <a:pt x="190" y="66"/>
                          </a:lnTo>
                          <a:lnTo>
                            <a:pt x="190" y="64"/>
                          </a:lnTo>
                          <a:lnTo>
                            <a:pt x="188" y="64"/>
                          </a:lnTo>
                          <a:lnTo>
                            <a:pt x="188" y="62"/>
                          </a:lnTo>
                          <a:lnTo>
                            <a:pt x="188" y="60"/>
                          </a:lnTo>
                          <a:lnTo>
                            <a:pt x="188" y="58"/>
                          </a:lnTo>
                          <a:lnTo>
                            <a:pt x="188" y="56"/>
                          </a:lnTo>
                          <a:lnTo>
                            <a:pt x="190" y="56"/>
                          </a:lnTo>
                          <a:lnTo>
                            <a:pt x="190" y="54"/>
                          </a:lnTo>
                          <a:lnTo>
                            <a:pt x="188" y="52"/>
                          </a:lnTo>
                          <a:lnTo>
                            <a:pt x="188" y="50"/>
                          </a:lnTo>
                          <a:lnTo>
                            <a:pt x="188" y="48"/>
                          </a:lnTo>
                          <a:lnTo>
                            <a:pt x="186" y="48"/>
                          </a:lnTo>
                          <a:lnTo>
                            <a:pt x="186" y="46"/>
                          </a:lnTo>
                          <a:lnTo>
                            <a:pt x="186" y="44"/>
                          </a:lnTo>
                          <a:lnTo>
                            <a:pt x="186" y="42"/>
                          </a:lnTo>
                          <a:lnTo>
                            <a:pt x="188" y="42"/>
                          </a:lnTo>
                          <a:lnTo>
                            <a:pt x="188" y="41"/>
                          </a:lnTo>
                          <a:lnTo>
                            <a:pt x="188" y="39"/>
                          </a:lnTo>
                          <a:lnTo>
                            <a:pt x="188" y="37"/>
                          </a:lnTo>
                          <a:lnTo>
                            <a:pt x="186" y="37"/>
                          </a:lnTo>
                          <a:lnTo>
                            <a:pt x="188" y="37"/>
                          </a:lnTo>
                          <a:lnTo>
                            <a:pt x="188" y="35"/>
                          </a:lnTo>
                          <a:lnTo>
                            <a:pt x="186" y="35"/>
                          </a:lnTo>
                          <a:lnTo>
                            <a:pt x="184" y="35"/>
                          </a:lnTo>
                          <a:lnTo>
                            <a:pt x="186" y="35"/>
                          </a:lnTo>
                          <a:lnTo>
                            <a:pt x="186" y="33"/>
                          </a:lnTo>
                          <a:lnTo>
                            <a:pt x="188" y="33"/>
                          </a:lnTo>
                          <a:lnTo>
                            <a:pt x="190" y="31"/>
                          </a:lnTo>
                          <a:lnTo>
                            <a:pt x="190" y="29"/>
                          </a:lnTo>
                          <a:lnTo>
                            <a:pt x="192" y="29"/>
                          </a:lnTo>
                          <a:lnTo>
                            <a:pt x="192" y="27"/>
                          </a:lnTo>
                          <a:lnTo>
                            <a:pt x="192" y="25"/>
                          </a:lnTo>
                          <a:lnTo>
                            <a:pt x="192" y="27"/>
                          </a:lnTo>
                          <a:lnTo>
                            <a:pt x="190" y="27"/>
                          </a:lnTo>
                          <a:lnTo>
                            <a:pt x="190" y="25"/>
                          </a:lnTo>
                          <a:lnTo>
                            <a:pt x="192" y="25"/>
                          </a:lnTo>
                          <a:lnTo>
                            <a:pt x="194" y="25"/>
                          </a:lnTo>
                          <a:lnTo>
                            <a:pt x="194" y="23"/>
                          </a:lnTo>
                          <a:lnTo>
                            <a:pt x="196" y="23"/>
                          </a:lnTo>
                          <a:lnTo>
                            <a:pt x="198" y="23"/>
                          </a:lnTo>
                          <a:lnTo>
                            <a:pt x="198" y="21"/>
                          </a:lnTo>
                          <a:lnTo>
                            <a:pt x="196" y="21"/>
                          </a:lnTo>
                          <a:lnTo>
                            <a:pt x="198" y="21"/>
                          </a:lnTo>
                          <a:lnTo>
                            <a:pt x="196" y="21"/>
                          </a:lnTo>
                          <a:lnTo>
                            <a:pt x="194" y="21"/>
                          </a:lnTo>
                          <a:lnTo>
                            <a:pt x="194" y="19"/>
                          </a:lnTo>
                          <a:lnTo>
                            <a:pt x="196" y="19"/>
                          </a:lnTo>
                          <a:lnTo>
                            <a:pt x="196" y="18"/>
                          </a:lnTo>
                          <a:lnTo>
                            <a:pt x="198" y="18"/>
                          </a:lnTo>
                          <a:lnTo>
                            <a:pt x="198" y="16"/>
                          </a:lnTo>
                          <a:lnTo>
                            <a:pt x="198" y="14"/>
                          </a:lnTo>
                          <a:lnTo>
                            <a:pt x="198" y="12"/>
                          </a:lnTo>
                          <a:lnTo>
                            <a:pt x="200" y="12"/>
                          </a:lnTo>
                          <a:lnTo>
                            <a:pt x="200" y="14"/>
                          </a:lnTo>
                          <a:lnTo>
                            <a:pt x="200" y="12"/>
                          </a:lnTo>
                          <a:lnTo>
                            <a:pt x="202" y="12"/>
                          </a:lnTo>
                          <a:lnTo>
                            <a:pt x="203" y="12"/>
                          </a:lnTo>
                          <a:lnTo>
                            <a:pt x="205" y="12"/>
                          </a:lnTo>
                          <a:lnTo>
                            <a:pt x="203" y="12"/>
                          </a:lnTo>
                          <a:lnTo>
                            <a:pt x="203" y="14"/>
                          </a:lnTo>
                          <a:lnTo>
                            <a:pt x="205" y="14"/>
                          </a:lnTo>
                          <a:lnTo>
                            <a:pt x="207" y="14"/>
                          </a:lnTo>
                          <a:lnTo>
                            <a:pt x="209" y="14"/>
                          </a:lnTo>
                          <a:lnTo>
                            <a:pt x="209" y="12"/>
                          </a:lnTo>
                          <a:lnTo>
                            <a:pt x="207" y="12"/>
                          </a:lnTo>
                          <a:lnTo>
                            <a:pt x="207" y="10"/>
                          </a:lnTo>
                          <a:lnTo>
                            <a:pt x="207" y="8"/>
                          </a:lnTo>
                          <a:lnTo>
                            <a:pt x="205" y="8"/>
                          </a:lnTo>
                          <a:lnTo>
                            <a:pt x="205" y="6"/>
                          </a:lnTo>
                          <a:lnTo>
                            <a:pt x="207" y="6"/>
                          </a:lnTo>
                          <a:lnTo>
                            <a:pt x="209" y="6"/>
                          </a:lnTo>
                          <a:lnTo>
                            <a:pt x="209" y="4"/>
                          </a:lnTo>
                          <a:lnTo>
                            <a:pt x="209" y="2"/>
                          </a:lnTo>
                          <a:lnTo>
                            <a:pt x="211" y="4"/>
                          </a:lnTo>
                          <a:lnTo>
                            <a:pt x="211" y="6"/>
                          </a:lnTo>
                          <a:lnTo>
                            <a:pt x="213" y="6"/>
                          </a:lnTo>
                          <a:lnTo>
                            <a:pt x="213" y="8"/>
                          </a:lnTo>
                          <a:lnTo>
                            <a:pt x="215" y="8"/>
                          </a:lnTo>
                          <a:lnTo>
                            <a:pt x="215" y="6"/>
                          </a:lnTo>
                          <a:lnTo>
                            <a:pt x="215" y="4"/>
                          </a:lnTo>
                          <a:lnTo>
                            <a:pt x="217" y="4"/>
                          </a:lnTo>
                          <a:lnTo>
                            <a:pt x="217" y="6"/>
                          </a:lnTo>
                          <a:lnTo>
                            <a:pt x="219" y="6"/>
                          </a:lnTo>
                          <a:lnTo>
                            <a:pt x="217" y="6"/>
                          </a:lnTo>
                          <a:lnTo>
                            <a:pt x="219" y="6"/>
                          </a:lnTo>
                          <a:lnTo>
                            <a:pt x="219" y="8"/>
                          </a:lnTo>
                          <a:lnTo>
                            <a:pt x="221" y="8"/>
                          </a:lnTo>
                          <a:lnTo>
                            <a:pt x="221" y="6"/>
                          </a:lnTo>
                          <a:lnTo>
                            <a:pt x="221" y="4"/>
                          </a:lnTo>
                          <a:lnTo>
                            <a:pt x="219" y="4"/>
                          </a:lnTo>
                          <a:lnTo>
                            <a:pt x="219" y="2"/>
                          </a:lnTo>
                          <a:lnTo>
                            <a:pt x="219" y="0"/>
                          </a:lnTo>
                          <a:lnTo>
                            <a:pt x="221" y="0"/>
                          </a:lnTo>
                          <a:lnTo>
                            <a:pt x="221" y="2"/>
                          </a:lnTo>
                          <a:lnTo>
                            <a:pt x="223" y="2"/>
                          </a:lnTo>
                          <a:lnTo>
                            <a:pt x="223" y="4"/>
                          </a:lnTo>
                          <a:lnTo>
                            <a:pt x="223" y="6"/>
                          </a:lnTo>
                          <a:lnTo>
                            <a:pt x="223" y="8"/>
                          </a:lnTo>
                          <a:lnTo>
                            <a:pt x="225" y="8"/>
                          </a:lnTo>
                          <a:lnTo>
                            <a:pt x="227" y="8"/>
                          </a:lnTo>
                          <a:lnTo>
                            <a:pt x="228" y="8"/>
                          </a:lnTo>
                          <a:lnTo>
                            <a:pt x="228" y="6"/>
                          </a:lnTo>
                          <a:lnTo>
                            <a:pt x="227" y="4"/>
                          </a:lnTo>
                          <a:lnTo>
                            <a:pt x="228" y="4"/>
                          </a:lnTo>
                          <a:lnTo>
                            <a:pt x="228" y="2"/>
                          </a:lnTo>
                          <a:lnTo>
                            <a:pt x="230" y="2"/>
                          </a:lnTo>
                          <a:lnTo>
                            <a:pt x="230" y="0"/>
                          </a:lnTo>
                          <a:lnTo>
                            <a:pt x="232" y="2"/>
                          </a:lnTo>
                          <a:lnTo>
                            <a:pt x="230" y="2"/>
                          </a:lnTo>
                          <a:lnTo>
                            <a:pt x="232" y="2"/>
                          </a:lnTo>
                          <a:lnTo>
                            <a:pt x="232" y="4"/>
                          </a:lnTo>
                          <a:lnTo>
                            <a:pt x="232" y="6"/>
                          </a:lnTo>
                          <a:lnTo>
                            <a:pt x="234" y="6"/>
                          </a:lnTo>
                          <a:lnTo>
                            <a:pt x="234" y="4"/>
                          </a:lnTo>
                          <a:lnTo>
                            <a:pt x="236" y="4"/>
                          </a:lnTo>
                          <a:lnTo>
                            <a:pt x="234" y="4"/>
                          </a:lnTo>
                          <a:lnTo>
                            <a:pt x="234" y="2"/>
                          </a:lnTo>
                          <a:lnTo>
                            <a:pt x="234" y="0"/>
                          </a:lnTo>
                          <a:lnTo>
                            <a:pt x="236" y="0"/>
                          </a:lnTo>
                          <a:lnTo>
                            <a:pt x="238" y="0"/>
                          </a:lnTo>
                          <a:lnTo>
                            <a:pt x="238" y="2"/>
                          </a:lnTo>
                          <a:lnTo>
                            <a:pt x="240" y="2"/>
                          </a:lnTo>
                          <a:lnTo>
                            <a:pt x="240" y="0"/>
                          </a:lnTo>
                          <a:lnTo>
                            <a:pt x="242" y="0"/>
                          </a:lnTo>
                          <a:lnTo>
                            <a:pt x="242" y="2"/>
                          </a:lnTo>
                          <a:lnTo>
                            <a:pt x="244" y="2"/>
                          </a:lnTo>
                          <a:lnTo>
                            <a:pt x="244" y="0"/>
                          </a:lnTo>
                          <a:lnTo>
                            <a:pt x="246" y="0"/>
                          </a:lnTo>
                          <a:lnTo>
                            <a:pt x="246" y="2"/>
                          </a:lnTo>
                          <a:lnTo>
                            <a:pt x="248" y="2"/>
                          </a:lnTo>
                          <a:lnTo>
                            <a:pt x="250" y="2"/>
                          </a:lnTo>
                          <a:lnTo>
                            <a:pt x="251" y="2"/>
                          </a:lnTo>
                          <a:lnTo>
                            <a:pt x="253" y="2"/>
                          </a:lnTo>
                          <a:lnTo>
                            <a:pt x="255" y="2"/>
                          </a:lnTo>
                          <a:lnTo>
                            <a:pt x="255" y="4"/>
                          </a:lnTo>
                          <a:lnTo>
                            <a:pt x="257" y="4"/>
                          </a:lnTo>
                          <a:lnTo>
                            <a:pt x="257" y="6"/>
                          </a:lnTo>
                          <a:lnTo>
                            <a:pt x="257" y="4"/>
                          </a:lnTo>
                          <a:lnTo>
                            <a:pt x="257" y="6"/>
                          </a:lnTo>
                          <a:lnTo>
                            <a:pt x="259" y="6"/>
                          </a:lnTo>
                          <a:lnTo>
                            <a:pt x="259" y="4"/>
                          </a:lnTo>
                          <a:lnTo>
                            <a:pt x="259" y="6"/>
                          </a:lnTo>
                          <a:lnTo>
                            <a:pt x="261" y="6"/>
                          </a:lnTo>
                          <a:lnTo>
                            <a:pt x="261" y="8"/>
                          </a:lnTo>
                          <a:lnTo>
                            <a:pt x="261" y="10"/>
                          </a:lnTo>
                          <a:lnTo>
                            <a:pt x="263" y="10"/>
                          </a:lnTo>
                          <a:lnTo>
                            <a:pt x="265" y="10"/>
                          </a:lnTo>
                          <a:lnTo>
                            <a:pt x="267" y="10"/>
                          </a:lnTo>
                          <a:lnTo>
                            <a:pt x="269" y="10"/>
                          </a:lnTo>
                          <a:lnTo>
                            <a:pt x="271" y="10"/>
                          </a:lnTo>
                          <a:lnTo>
                            <a:pt x="271" y="12"/>
                          </a:lnTo>
                          <a:lnTo>
                            <a:pt x="273" y="12"/>
                          </a:lnTo>
                          <a:lnTo>
                            <a:pt x="274" y="12"/>
                          </a:lnTo>
                          <a:lnTo>
                            <a:pt x="276" y="14"/>
                          </a:lnTo>
                          <a:lnTo>
                            <a:pt x="278" y="14"/>
                          </a:lnTo>
                          <a:lnTo>
                            <a:pt x="278" y="16"/>
                          </a:lnTo>
                          <a:lnTo>
                            <a:pt x="280" y="16"/>
                          </a:lnTo>
                          <a:lnTo>
                            <a:pt x="280" y="18"/>
                          </a:lnTo>
                          <a:lnTo>
                            <a:pt x="282" y="18"/>
                          </a:lnTo>
                          <a:lnTo>
                            <a:pt x="284" y="18"/>
                          </a:lnTo>
                          <a:lnTo>
                            <a:pt x="284" y="19"/>
                          </a:lnTo>
                          <a:lnTo>
                            <a:pt x="286" y="19"/>
                          </a:lnTo>
                          <a:lnTo>
                            <a:pt x="288" y="19"/>
                          </a:lnTo>
                          <a:lnTo>
                            <a:pt x="290" y="19"/>
                          </a:lnTo>
                          <a:lnTo>
                            <a:pt x="290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6" y="21"/>
                          </a:lnTo>
                          <a:lnTo>
                            <a:pt x="296" y="23"/>
                          </a:lnTo>
                          <a:lnTo>
                            <a:pt x="298" y="23"/>
                          </a:lnTo>
                          <a:lnTo>
                            <a:pt x="299" y="23"/>
                          </a:lnTo>
                          <a:lnTo>
                            <a:pt x="301" y="23"/>
                          </a:lnTo>
                          <a:lnTo>
                            <a:pt x="303" y="23"/>
                          </a:lnTo>
                          <a:lnTo>
                            <a:pt x="303" y="25"/>
                          </a:lnTo>
                          <a:lnTo>
                            <a:pt x="305" y="25"/>
                          </a:lnTo>
                          <a:lnTo>
                            <a:pt x="307" y="25"/>
                          </a:lnTo>
                          <a:lnTo>
                            <a:pt x="309" y="25"/>
                          </a:lnTo>
                          <a:lnTo>
                            <a:pt x="309" y="23"/>
                          </a:lnTo>
                          <a:lnTo>
                            <a:pt x="311" y="23"/>
                          </a:lnTo>
                          <a:lnTo>
                            <a:pt x="311" y="21"/>
                          </a:lnTo>
                          <a:lnTo>
                            <a:pt x="313" y="21"/>
                          </a:lnTo>
                          <a:lnTo>
                            <a:pt x="313" y="23"/>
                          </a:lnTo>
                          <a:lnTo>
                            <a:pt x="315" y="23"/>
                          </a:lnTo>
                          <a:lnTo>
                            <a:pt x="317" y="23"/>
                          </a:lnTo>
                          <a:lnTo>
                            <a:pt x="319" y="23"/>
                          </a:lnTo>
                          <a:lnTo>
                            <a:pt x="321" y="25"/>
                          </a:lnTo>
                          <a:lnTo>
                            <a:pt x="322" y="25"/>
                          </a:lnTo>
                          <a:lnTo>
                            <a:pt x="324" y="25"/>
                          </a:lnTo>
                          <a:lnTo>
                            <a:pt x="326" y="25"/>
                          </a:lnTo>
                          <a:lnTo>
                            <a:pt x="326" y="23"/>
                          </a:lnTo>
                          <a:lnTo>
                            <a:pt x="328" y="23"/>
                          </a:lnTo>
                          <a:lnTo>
                            <a:pt x="330" y="23"/>
                          </a:lnTo>
                          <a:lnTo>
                            <a:pt x="332" y="23"/>
                          </a:lnTo>
                          <a:lnTo>
                            <a:pt x="332" y="25"/>
                          </a:lnTo>
                          <a:lnTo>
                            <a:pt x="334" y="25"/>
                          </a:lnTo>
                          <a:lnTo>
                            <a:pt x="336" y="25"/>
                          </a:lnTo>
                          <a:lnTo>
                            <a:pt x="338" y="25"/>
                          </a:lnTo>
                          <a:lnTo>
                            <a:pt x="340" y="25"/>
                          </a:lnTo>
                          <a:lnTo>
                            <a:pt x="342" y="25"/>
                          </a:lnTo>
                          <a:lnTo>
                            <a:pt x="344" y="25"/>
                          </a:lnTo>
                          <a:lnTo>
                            <a:pt x="346" y="25"/>
                          </a:lnTo>
                          <a:lnTo>
                            <a:pt x="346" y="23"/>
                          </a:lnTo>
                          <a:lnTo>
                            <a:pt x="347" y="23"/>
                          </a:lnTo>
                          <a:lnTo>
                            <a:pt x="349" y="23"/>
                          </a:lnTo>
                          <a:lnTo>
                            <a:pt x="351" y="23"/>
                          </a:lnTo>
                          <a:lnTo>
                            <a:pt x="353" y="23"/>
                          </a:lnTo>
                          <a:lnTo>
                            <a:pt x="355" y="23"/>
                          </a:lnTo>
                          <a:lnTo>
                            <a:pt x="357" y="23"/>
                          </a:lnTo>
                          <a:lnTo>
                            <a:pt x="357" y="21"/>
                          </a:lnTo>
                          <a:lnTo>
                            <a:pt x="357" y="23"/>
                          </a:lnTo>
                          <a:lnTo>
                            <a:pt x="359" y="23"/>
                          </a:lnTo>
                          <a:lnTo>
                            <a:pt x="361" y="23"/>
                          </a:lnTo>
                          <a:lnTo>
                            <a:pt x="363" y="23"/>
                          </a:lnTo>
                          <a:lnTo>
                            <a:pt x="363" y="25"/>
                          </a:lnTo>
                          <a:lnTo>
                            <a:pt x="363" y="27"/>
                          </a:lnTo>
                          <a:lnTo>
                            <a:pt x="363" y="29"/>
                          </a:lnTo>
                          <a:lnTo>
                            <a:pt x="363" y="31"/>
                          </a:lnTo>
                          <a:lnTo>
                            <a:pt x="361" y="31"/>
                          </a:lnTo>
                          <a:lnTo>
                            <a:pt x="361" y="33"/>
                          </a:lnTo>
                          <a:lnTo>
                            <a:pt x="359" y="33"/>
                          </a:lnTo>
                          <a:lnTo>
                            <a:pt x="361" y="33"/>
                          </a:lnTo>
                          <a:lnTo>
                            <a:pt x="361" y="35"/>
                          </a:lnTo>
                          <a:lnTo>
                            <a:pt x="359" y="35"/>
                          </a:lnTo>
                          <a:lnTo>
                            <a:pt x="359" y="37"/>
                          </a:lnTo>
                          <a:lnTo>
                            <a:pt x="359" y="39"/>
                          </a:lnTo>
                          <a:lnTo>
                            <a:pt x="359" y="41"/>
                          </a:lnTo>
                          <a:lnTo>
                            <a:pt x="359" y="42"/>
                          </a:lnTo>
                          <a:lnTo>
                            <a:pt x="357" y="42"/>
                          </a:lnTo>
                          <a:lnTo>
                            <a:pt x="357" y="41"/>
                          </a:lnTo>
                          <a:lnTo>
                            <a:pt x="357" y="42"/>
                          </a:lnTo>
                          <a:lnTo>
                            <a:pt x="357" y="44"/>
                          </a:lnTo>
                          <a:lnTo>
                            <a:pt x="355" y="44"/>
                          </a:lnTo>
                          <a:lnTo>
                            <a:pt x="353" y="44"/>
                          </a:lnTo>
                          <a:lnTo>
                            <a:pt x="353" y="46"/>
                          </a:lnTo>
                          <a:lnTo>
                            <a:pt x="351" y="46"/>
                          </a:lnTo>
                          <a:lnTo>
                            <a:pt x="351" y="48"/>
                          </a:lnTo>
                          <a:lnTo>
                            <a:pt x="351" y="50"/>
                          </a:lnTo>
                          <a:lnTo>
                            <a:pt x="349" y="50"/>
                          </a:lnTo>
                          <a:lnTo>
                            <a:pt x="349" y="52"/>
                          </a:lnTo>
                          <a:lnTo>
                            <a:pt x="347" y="52"/>
                          </a:lnTo>
                          <a:lnTo>
                            <a:pt x="347" y="54"/>
                          </a:lnTo>
                          <a:lnTo>
                            <a:pt x="346" y="54"/>
                          </a:lnTo>
                          <a:lnTo>
                            <a:pt x="344" y="54"/>
                          </a:lnTo>
                          <a:lnTo>
                            <a:pt x="342" y="54"/>
                          </a:lnTo>
                          <a:lnTo>
                            <a:pt x="342" y="56"/>
                          </a:lnTo>
                          <a:lnTo>
                            <a:pt x="340" y="56"/>
                          </a:lnTo>
                          <a:lnTo>
                            <a:pt x="340" y="58"/>
                          </a:lnTo>
                          <a:lnTo>
                            <a:pt x="342" y="58"/>
                          </a:lnTo>
                          <a:lnTo>
                            <a:pt x="340" y="58"/>
                          </a:lnTo>
                          <a:lnTo>
                            <a:pt x="342" y="58"/>
                          </a:lnTo>
                          <a:lnTo>
                            <a:pt x="342" y="60"/>
                          </a:lnTo>
                          <a:lnTo>
                            <a:pt x="344" y="60"/>
                          </a:lnTo>
                          <a:lnTo>
                            <a:pt x="344" y="62"/>
                          </a:lnTo>
                          <a:lnTo>
                            <a:pt x="344" y="64"/>
                          </a:lnTo>
                          <a:lnTo>
                            <a:pt x="344" y="66"/>
                          </a:lnTo>
                          <a:lnTo>
                            <a:pt x="342" y="66"/>
                          </a:lnTo>
                          <a:lnTo>
                            <a:pt x="342" y="67"/>
                          </a:lnTo>
                          <a:lnTo>
                            <a:pt x="342" y="69"/>
                          </a:lnTo>
                          <a:lnTo>
                            <a:pt x="342" y="71"/>
                          </a:lnTo>
                          <a:lnTo>
                            <a:pt x="344" y="71"/>
                          </a:lnTo>
                          <a:lnTo>
                            <a:pt x="344" y="73"/>
                          </a:lnTo>
                          <a:lnTo>
                            <a:pt x="342" y="73"/>
                          </a:lnTo>
                          <a:lnTo>
                            <a:pt x="344" y="73"/>
                          </a:lnTo>
                          <a:lnTo>
                            <a:pt x="344" y="75"/>
                          </a:lnTo>
                          <a:lnTo>
                            <a:pt x="342" y="75"/>
                          </a:lnTo>
                          <a:lnTo>
                            <a:pt x="342" y="77"/>
                          </a:lnTo>
                          <a:lnTo>
                            <a:pt x="342" y="79"/>
                          </a:lnTo>
                          <a:lnTo>
                            <a:pt x="344" y="79"/>
                          </a:lnTo>
                          <a:lnTo>
                            <a:pt x="344" y="77"/>
                          </a:lnTo>
                          <a:lnTo>
                            <a:pt x="344" y="79"/>
                          </a:lnTo>
                          <a:lnTo>
                            <a:pt x="344" y="81"/>
                          </a:lnTo>
                          <a:lnTo>
                            <a:pt x="346" y="81"/>
                          </a:lnTo>
                          <a:lnTo>
                            <a:pt x="344" y="81"/>
                          </a:lnTo>
                          <a:lnTo>
                            <a:pt x="344" y="83"/>
                          </a:lnTo>
                          <a:lnTo>
                            <a:pt x="342" y="83"/>
                          </a:lnTo>
                          <a:lnTo>
                            <a:pt x="342" y="85"/>
                          </a:lnTo>
                          <a:lnTo>
                            <a:pt x="340" y="85"/>
                          </a:lnTo>
                          <a:lnTo>
                            <a:pt x="340" y="87"/>
                          </a:lnTo>
                          <a:lnTo>
                            <a:pt x="342" y="87"/>
                          </a:lnTo>
                          <a:lnTo>
                            <a:pt x="342" y="89"/>
                          </a:lnTo>
                          <a:lnTo>
                            <a:pt x="342" y="90"/>
                          </a:lnTo>
                          <a:lnTo>
                            <a:pt x="340" y="90"/>
                          </a:lnTo>
                          <a:lnTo>
                            <a:pt x="338" y="92"/>
                          </a:lnTo>
                          <a:lnTo>
                            <a:pt x="338" y="94"/>
                          </a:lnTo>
                          <a:lnTo>
                            <a:pt x="338" y="96"/>
                          </a:lnTo>
                          <a:lnTo>
                            <a:pt x="338" y="98"/>
                          </a:lnTo>
                          <a:lnTo>
                            <a:pt x="340" y="98"/>
                          </a:lnTo>
                          <a:lnTo>
                            <a:pt x="342" y="100"/>
                          </a:lnTo>
                          <a:lnTo>
                            <a:pt x="344" y="100"/>
                          </a:lnTo>
                          <a:lnTo>
                            <a:pt x="344" y="102"/>
                          </a:lnTo>
                          <a:lnTo>
                            <a:pt x="344" y="104"/>
                          </a:lnTo>
                          <a:lnTo>
                            <a:pt x="344" y="106"/>
                          </a:lnTo>
                          <a:lnTo>
                            <a:pt x="346" y="106"/>
                          </a:lnTo>
                          <a:lnTo>
                            <a:pt x="346" y="108"/>
                          </a:lnTo>
                          <a:lnTo>
                            <a:pt x="346" y="110"/>
                          </a:lnTo>
                          <a:lnTo>
                            <a:pt x="344" y="110"/>
                          </a:lnTo>
                          <a:lnTo>
                            <a:pt x="344" y="112"/>
                          </a:lnTo>
                          <a:lnTo>
                            <a:pt x="346" y="114"/>
                          </a:lnTo>
                          <a:lnTo>
                            <a:pt x="346" y="115"/>
                          </a:lnTo>
                          <a:lnTo>
                            <a:pt x="346" y="117"/>
                          </a:lnTo>
                          <a:lnTo>
                            <a:pt x="346" y="119"/>
                          </a:lnTo>
                          <a:lnTo>
                            <a:pt x="347" y="119"/>
                          </a:lnTo>
                          <a:lnTo>
                            <a:pt x="347" y="121"/>
                          </a:lnTo>
                          <a:lnTo>
                            <a:pt x="349" y="123"/>
                          </a:lnTo>
                          <a:lnTo>
                            <a:pt x="351" y="123"/>
                          </a:lnTo>
                          <a:lnTo>
                            <a:pt x="351" y="125"/>
                          </a:lnTo>
                          <a:lnTo>
                            <a:pt x="351" y="127"/>
                          </a:lnTo>
                          <a:lnTo>
                            <a:pt x="351" y="129"/>
                          </a:lnTo>
                          <a:lnTo>
                            <a:pt x="351" y="131"/>
                          </a:lnTo>
                          <a:lnTo>
                            <a:pt x="353" y="131"/>
                          </a:lnTo>
                          <a:lnTo>
                            <a:pt x="353" y="133"/>
                          </a:lnTo>
                          <a:lnTo>
                            <a:pt x="355" y="133"/>
                          </a:lnTo>
                          <a:lnTo>
                            <a:pt x="355" y="135"/>
                          </a:lnTo>
                          <a:lnTo>
                            <a:pt x="357" y="135"/>
                          </a:lnTo>
                          <a:lnTo>
                            <a:pt x="359" y="135"/>
                          </a:lnTo>
                          <a:lnTo>
                            <a:pt x="357" y="135"/>
                          </a:lnTo>
                          <a:lnTo>
                            <a:pt x="357" y="137"/>
                          </a:lnTo>
                          <a:lnTo>
                            <a:pt x="357" y="138"/>
                          </a:lnTo>
                          <a:lnTo>
                            <a:pt x="355" y="138"/>
                          </a:lnTo>
                          <a:lnTo>
                            <a:pt x="353" y="138"/>
                          </a:lnTo>
                          <a:lnTo>
                            <a:pt x="353" y="140"/>
                          </a:lnTo>
                          <a:lnTo>
                            <a:pt x="351" y="140"/>
                          </a:lnTo>
                          <a:lnTo>
                            <a:pt x="351" y="142"/>
                          </a:lnTo>
                          <a:lnTo>
                            <a:pt x="349" y="142"/>
                          </a:lnTo>
                          <a:lnTo>
                            <a:pt x="349" y="140"/>
                          </a:lnTo>
                          <a:lnTo>
                            <a:pt x="347" y="140"/>
                          </a:lnTo>
                          <a:lnTo>
                            <a:pt x="347" y="142"/>
                          </a:lnTo>
                          <a:lnTo>
                            <a:pt x="346" y="142"/>
                          </a:lnTo>
                          <a:lnTo>
                            <a:pt x="346" y="144"/>
                          </a:lnTo>
                          <a:lnTo>
                            <a:pt x="346" y="146"/>
                          </a:lnTo>
                          <a:lnTo>
                            <a:pt x="344" y="146"/>
                          </a:lnTo>
                          <a:lnTo>
                            <a:pt x="346" y="146"/>
                          </a:lnTo>
                          <a:lnTo>
                            <a:pt x="346" y="148"/>
                          </a:lnTo>
                          <a:lnTo>
                            <a:pt x="344" y="148"/>
                          </a:lnTo>
                          <a:lnTo>
                            <a:pt x="344" y="150"/>
                          </a:lnTo>
                          <a:lnTo>
                            <a:pt x="346" y="150"/>
                          </a:lnTo>
                          <a:lnTo>
                            <a:pt x="346" y="148"/>
                          </a:lnTo>
                          <a:lnTo>
                            <a:pt x="346" y="150"/>
                          </a:lnTo>
                          <a:lnTo>
                            <a:pt x="347" y="150"/>
                          </a:lnTo>
                          <a:lnTo>
                            <a:pt x="347" y="148"/>
                          </a:lnTo>
                          <a:lnTo>
                            <a:pt x="347" y="150"/>
                          </a:lnTo>
                          <a:lnTo>
                            <a:pt x="349" y="150"/>
                          </a:lnTo>
                          <a:lnTo>
                            <a:pt x="351" y="150"/>
                          </a:lnTo>
                          <a:lnTo>
                            <a:pt x="353" y="150"/>
                          </a:lnTo>
                          <a:lnTo>
                            <a:pt x="355" y="150"/>
                          </a:lnTo>
                          <a:lnTo>
                            <a:pt x="357" y="150"/>
                          </a:lnTo>
                          <a:lnTo>
                            <a:pt x="359" y="152"/>
                          </a:lnTo>
                          <a:lnTo>
                            <a:pt x="359" y="154"/>
                          </a:lnTo>
                          <a:lnTo>
                            <a:pt x="361" y="154"/>
                          </a:lnTo>
                          <a:lnTo>
                            <a:pt x="361" y="156"/>
                          </a:lnTo>
                          <a:lnTo>
                            <a:pt x="361" y="154"/>
                          </a:lnTo>
                          <a:lnTo>
                            <a:pt x="363" y="154"/>
                          </a:lnTo>
                          <a:lnTo>
                            <a:pt x="363" y="156"/>
                          </a:lnTo>
                          <a:lnTo>
                            <a:pt x="365" y="156"/>
                          </a:lnTo>
                          <a:lnTo>
                            <a:pt x="367" y="156"/>
                          </a:lnTo>
                          <a:lnTo>
                            <a:pt x="369" y="156"/>
                          </a:lnTo>
                          <a:lnTo>
                            <a:pt x="369" y="158"/>
                          </a:lnTo>
                          <a:lnTo>
                            <a:pt x="370" y="158"/>
                          </a:lnTo>
                          <a:lnTo>
                            <a:pt x="370" y="160"/>
                          </a:lnTo>
                          <a:lnTo>
                            <a:pt x="369" y="160"/>
                          </a:lnTo>
                          <a:lnTo>
                            <a:pt x="367" y="160"/>
                          </a:lnTo>
                          <a:lnTo>
                            <a:pt x="367" y="162"/>
                          </a:lnTo>
                          <a:lnTo>
                            <a:pt x="365" y="162"/>
                          </a:lnTo>
                          <a:lnTo>
                            <a:pt x="365" y="163"/>
                          </a:lnTo>
                          <a:lnTo>
                            <a:pt x="367" y="163"/>
                          </a:lnTo>
                          <a:lnTo>
                            <a:pt x="365" y="165"/>
                          </a:lnTo>
                          <a:lnTo>
                            <a:pt x="363" y="165"/>
                          </a:lnTo>
                          <a:lnTo>
                            <a:pt x="363" y="167"/>
                          </a:lnTo>
                          <a:lnTo>
                            <a:pt x="365" y="167"/>
                          </a:lnTo>
                          <a:lnTo>
                            <a:pt x="365" y="169"/>
                          </a:lnTo>
                          <a:lnTo>
                            <a:pt x="363" y="169"/>
                          </a:lnTo>
                          <a:lnTo>
                            <a:pt x="361" y="169"/>
                          </a:lnTo>
                          <a:lnTo>
                            <a:pt x="359" y="169"/>
                          </a:lnTo>
                          <a:lnTo>
                            <a:pt x="359" y="167"/>
                          </a:lnTo>
                          <a:lnTo>
                            <a:pt x="359" y="169"/>
                          </a:lnTo>
                          <a:lnTo>
                            <a:pt x="359" y="171"/>
                          </a:lnTo>
                          <a:lnTo>
                            <a:pt x="357" y="171"/>
                          </a:lnTo>
                          <a:lnTo>
                            <a:pt x="357" y="173"/>
                          </a:lnTo>
                          <a:lnTo>
                            <a:pt x="357" y="175"/>
                          </a:lnTo>
                          <a:lnTo>
                            <a:pt x="355" y="175"/>
                          </a:lnTo>
                          <a:lnTo>
                            <a:pt x="355" y="177"/>
                          </a:lnTo>
                          <a:lnTo>
                            <a:pt x="355" y="179"/>
                          </a:lnTo>
                          <a:lnTo>
                            <a:pt x="353" y="179"/>
                          </a:lnTo>
                          <a:lnTo>
                            <a:pt x="353" y="181"/>
                          </a:lnTo>
                          <a:lnTo>
                            <a:pt x="353" y="183"/>
                          </a:lnTo>
                          <a:lnTo>
                            <a:pt x="353" y="185"/>
                          </a:lnTo>
                          <a:lnTo>
                            <a:pt x="351" y="186"/>
                          </a:lnTo>
                          <a:lnTo>
                            <a:pt x="351" y="188"/>
                          </a:lnTo>
                          <a:lnTo>
                            <a:pt x="353" y="188"/>
                          </a:lnTo>
                          <a:lnTo>
                            <a:pt x="355" y="188"/>
                          </a:lnTo>
                          <a:lnTo>
                            <a:pt x="355" y="190"/>
                          </a:lnTo>
                          <a:lnTo>
                            <a:pt x="357" y="190"/>
                          </a:lnTo>
                          <a:lnTo>
                            <a:pt x="355" y="190"/>
                          </a:lnTo>
                          <a:lnTo>
                            <a:pt x="355" y="192"/>
                          </a:lnTo>
                          <a:lnTo>
                            <a:pt x="355" y="194"/>
                          </a:lnTo>
                          <a:lnTo>
                            <a:pt x="355" y="196"/>
                          </a:lnTo>
                          <a:lnTo>
                            <a:pt x="355" y="198"/>
                          </a:lnTo>
                          <a:lnTo>
                            <a:pt x="357" y="198"/>
                          </a:lnTo>
                          <a:lnTo>
                            <a:pt x="357" y="200"/>
                          </a:lnTo>
                          <a:lnTo>
                            <a:pt x="355" y="200"/>
                          </a:lnTo>
                          <a:lnTo>
                            <a:pt x="357" y="200"/>
                          </a:lnTo>
                          <a:lnTo>
                            <a:pt x="357" y="202"/>
                          </a:lnTo>
                          <a:lnTo>
                            <a:pt x="355" y="202"/>
                          </a:lnTo>
                          <a:lnTo>
                            <a:pt x="357" y="202"/>
                          </a:lnTo>
                          <a:lnTo>
                            <a:pt x="357" y="204"/>
                          </a:lnTo>
                          <a:lnTo>
                            <a:pt x="355" y="204"/>
                          </a:lnTo>
                          <a:lnTo>
                            <a:pt x="355" y="206"/>
                          </a:lnTo>
                          <a:lnTo>
                            <a:pt x="353" y="206"/>
                          </a:lnTo>
                          <a:lnTo>
                            <a:pt x="353" y="208"/>
                          </a:lnTo>
                          <a:lnTo>
                            <a:pt x="351" y="208"/>
                          </a:lnTo>
                          <a:lnTo>
                            <a:pt x="353" y="208"/>
                          </a:lnTo>
                          <a:lnTo>
                            <a:pt x="351" y="208"/>
                          </a:lnTo>
                          <a:lnTo>
                            <a:pt x="351" y="210"/>
                          </a:lnTo>
                          <a:lnTo>
                            <a:pt x="353" y="210"/>
                          </a:lnTo>
                          <a:lnTo>
                            <a:pt x="355" y="210"/>
                          </a:lnTo>
                          <a:lnTo>
                            <a:pt x="357" y="210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7" y="213"/>
                          </a:lnTo>
                          <a:lnTo>
                            <a:pt x="359" y="213"/>
                          </a:lnTo>
                          <a:lnTo>
                            <a:pt x="361" y="213"/>
                          </a:lnTo>
                          <a:lnTo>
                            <a:pt x="363" y="215"/>
                          </a:lnTo>
                          <a:lnTo>
                            <a:pt x="363" y="217"/>
                          </a:lnTo>
                          <a:lnTo>
                            <a:pt x="365" y="217"/>
                          </a:lnTo>
                          <a:lnTo>
                            <a:pt x="365" y="219"/>
                          </a:lnTo>
                          <a:lnTo>
                            <a:pt x="363" y="219"/>
                          </a:lnTo>
                          <a:lnTo>
                            <a:pt x="365" y="219"/>
                          </a:lnTo>
                          <a:lnTo>
                            <a:pt x="363" y="219"/>
                          </a:lnTo>
                          <a:lnTo>
                            <a:pt x="363" y="221"/>
                          </a:lnTo>
                          <a:lnTo>
                            <a:pt x="365" y="221"/>
                          </a:lnTo>
                          <a:lnTo>
                            <a:pt x="363" y="221"/>
                          </a:lnTo>
                          <a:lnTo>
                            <a:pt x="365" y="221"/>
                          </a:lnTo>
                          <a:lnTo>
                            <a:pt x="365" y="223"/>
                          </a:lnTo>
                          <a:lnTo>
                            <a:pt x="365" y="225"/>
                          </a:lnTo>
                          <a:lnTo>
                            <a:pt x="365" y="227"/>
                          </a:lnTo>
                          <a:lnTo>
                            <a:pt x="363" y="227"/>
                          </a:lnTo>
                          <a:lnTo>
                            <a:pt x="361" y="227"/>
                          </a:lnTo>
                          <a:lnTo>
                            <a:pt x="359" y="227"/>
                          </a:lnTo>
                          <a:lnTo>
                            <a:pt x="357" y="227"/>
                          </a:lnTo>
                          <a:lnTo>
                            <a:pt x="355" y="227"/>
                          </a:lnTo>
                          <a:lnTo>
                            <a:pt x="355" y="225"/>
                          </a:lnTo>
                          <a:lnTo>
                            <a:pt x="355" y="227"/>
                          </a:lnTo>
                          <a:lnTo>
                            <a:pt x="353" y="227"/>
                          </a:lnTo>
                          <a:lnTo>
                            <a:pt x="353" y="225"/>
                          </a:lnTo>
                          <a:lnTo>
                            <a:pt x="353" y="227"/>
                          </a:lnTo>
                          <a:lnTo>
                            <a:pt x="351" y="227"/>
                          </a:lnTo>
                          <a:lnTo>
                            <a:pt x="351" y="225"/>
                          </a:lnTo>
                          <a:lnTo>
                            <a:pt x="351" y="227"/>
                          </a:lnTo>
                          <a:lnTo>
                            <a:pt x="349" y="227"/>
                          </a:lnTo>
                          <a:lnTo>
                            <a:pt x="347" y="227"/>
                          </a:lnTo>
                          <a:lnTo>
                            <a:pt x="346" y="227"/>
                          </a:lnTo>
                          <a:lnTo>
                            <a:pt x="346" y="225"/>
                          </a:lnTo>
                          <a:lnTo>
                            <a:pt x="344" y="225"/>
                          </a:lnTo>
                          <a:lnTo>
                            <a:pt x="344" y="227"/>
                          </a:lnTo>
                          <a:lnTo>
                            <a:pt x="344" y="229"/>
                          </a:lnTo>
                          <a:lnTo>
                            <a:pt x="342" y="229"/>
                          </a:lnTo>
                          <a:lnTo>
                            <a:pt x="344" y="229"/>
                          </a:lnTo>
                          <a:lnTo>
                            <a:pt x="342" y="229"/>
                          </a:lnTo>
                          <a:lnTo>
                            <a:pt x="344" y="229"/>
                          </a:lnTo>
                          <a:lnTo>
                            <a:pt x="344" y="231"/>
                          </a:lnTo>
                          <a:lnTo>
                            <a:pt x="342" y="231"/>
                          </a:lnTo>
                          <a:lnTo>
                            <a:pt x="342" y="233"/>
                          </a:lnTo>
                          <a:lnTo>
                            <a:pt x="342" y="234"/>
                          </a:lnTo>
                          <a:lnTo>
                            <a:pt x="344" y="234"/>
                          </a:lnTo>
                          <a:lnTo>
                            <a:pt x="342" y="234"/>
                          </a:lnTo>
                          <a:lnTo>
                            <a:pt x="342" y="236"/>
                          </a:lnTo>
                          <a:lnTo>
                            <a:pt x="340" y="236"/>
                          </a:lnTo>
                          <a:lnTo>
                            <a:pt x="340" y="238"/>
                          </a:lnTo>
                          <a:lnTo>
                            <a:pt x="338" y="238"/>
                          </a:lnTo>
                          <a:lnTo>
                            <a:pt x="338" y="236"/>
                          </a:lnTo>
                          <a:lnTo>
                            <a:pt x="336" y="236"/>
                          </a:lnTo>
                          <a:lnTo>
                            <a:pt x="334" y="236"/>
                          </a:lnTo>
                          <a:lnTo>
                            <a:pt x="332" y="236"/>
                          </a:lnTo>
                          <a:lnTo>
                            <a:pt x="332" y="234"/>
                          </a:lnTo>
                          <a:lnTo>
                            <a:pt x="332" y="236"/>
                          </a:lnTo>
                          <a:lnTo>
                            <a:pt x="332" y="234"/>
                          </a:lnTo>
                          <a:lnTo>
                            <a:pt x="330" y="234"/>
                          </a:lnTo>
                          <a:lnTo>
                            <a:pt x="330" y="236"/>
                          </a:lnTo>
                          <a:lnTo>
                            <a:pt x="328" y="236"/>
                          </a:lnTo>
                          <a:lnTo>
                            <a:pt x="328" y="238"/>
                          </a:lnTo>
                          <a:lnTo>
                            <a:pt x="328" y="240"/>
                          </a:lnTo>
                          <a:lnTo>
                            <a:pt x="328" y="242"/>
                          </a:lnTo>
                          <a:lnTo>
                            <a:pt x="328" y="244"/>
                          </a:lnTo>
                          <a:lnTo>
                            <a:pt x="326" y="244"/>
                          </a:lnTo>
                          <a:lnTo>
                            <a:pt x="324" y="244"/>
                          </a:lnTo>
                          <a:lnTo>
                            <a:pt x="322" y="244"/>
                          </a:lnTo>
                          <a:lnTo>
                            <a:pt x="322" y="242"/>
                          </a:lnTo>
                          <a:lnTo>
                            <a:pt x="322" y="244"/>
                          </a:lnTo>
                          <a:lnTo>
                            <a:pt x="321" y="244"/>
                          </a:lnTo>
                          <a:lnTo>
                            <a:pt x="321" y="242"/>
                          </a:lnTo>
                          <a:lnTo>
                            <a:pt x="321" y="244"/>
                          </a:lnTo>
                          <a:lnTo>
                            <a:pt x="319" y="244"/>
                          </a:lnTo>
                          <a:lnTo>
                            <a:pt x="317" y="244"/>
                          </a:lnTo>
                          <a:lnTo>
                            <a:pt x="319" y="244"/>
                          </a:lnTo>
                          <a:lnTo>
                            <a:pt x="317" y="244"/>
                          </a:lnTo>
                          <a:lnTo>
                            <a:pt x="317" y="246"/>
                          </a:lnTo>
                          <a:lnTo>
                            <a:pt x="315" y="246"/>
                          </a:lnTo>
                          <a:lnTo>
                            <a:pt x="315" y="248"/>
                          </a:lnTo>
                          <a:lnTo>
                            <a:pt x="313" y="248"/>
                          </a:lnTo>
                          <a:lnTo>
                            <a:pt x="313" y="250"/>
                          </a:lnTo>
                          <a:lnTo>
                            <a:pt x="311" y="250"/>
                          </a:lnTo>
                          <a:lnTo>
                            <a:pt x="311" y="252"/>
                          </a:lnTo>
                          <a:lnTo>
                            <a:pt x="309" y="252"/>
                          </a:lnTo>
                          <a:lnTo>
                            <a:pt x="307" y="252"/>
                          </a:lnTo>
                          <a:lnTo>
                            <a:pt x="307" y="254"/>
                          </a:lnTo>
                          <a:lnTo>
                            <a:pt x="305" y="254"/>
                          </a:lnTo>
                          <a:lnTo>
                            <a:pt x="305" y="256"/>
                          </a:lnTo>
                          <a:lnTo>
                            <a:pt x="303" y="254"/>
                          </a:lnTo>
                          <a:lnTo>
                            <a:pt x="303" y="256"/>
                          </a:lnTo>
                          <a:lnTo>
                            <a:pt x="303" y="254"/>
                          </a:lnTo>
                          <a:lnTo>
                            <a:pt x="303" y="256"/>
                          </a:lnTo>
                          <a:lnTo>
                            <a:pt x="301" y="254"/>
                          </a:lnTo>
                          <a:lnTo>
                            <a:pt x="299" y="254"/>
                          </a:lnTo>
                          <a:lnTo>
                            <a:pt x="299" y="256"/>
                          </a:lnTo>
                          <a:lnTo>
                            <a:pt x="298" y="256"/>
                          </a:lnTo>
                          <a:lnTo>
                            <a:pt x="298" y="258"/>
                          </a:lnTo>
                          <a:lnTo>
                            <a:pt x="298" y="256"/>
                          </a:lnTo>
                          <a:lnTo>
                            <a:pt x="296" y="256"/>
                          </a:lnTo>
                          <a:lnTo>
                            <a:pt x="296" y="254"/>
                          </a:lnTo>
                          <a:lnTo>
                            <a:pt x="294" y="254"/>
                          </a:lnTo>
                          <a:lnTo>
                            <a:pt x="294" y="252"/>
                          </a:lnTo>
                          <a:lnTo>
                            <a:pt x="294" y="254"/>
                          </a:lnTo>
                          <a:lnTo>
                            <a:pt x="292" y="254"/>
                          </a:lnTo>
                          <a:lnTo>
                            <a:pt x="292" y="252"/>
                          </a:lnTo>
                          <a:lnTo>
                            <a:pt x="292" y="254"/>
                          </a:lnTo>
                          <a:lnTo>
                            <a:pt x="292" y="252"/>
                          </a:lnTo>
                          <a:lnTo>
                            <a:pt x="292" y="254"/>
                          </a:lnTo>
                          <a:lnTo>
                            <a:pt x="290" y="254"/>
                          </a:lnTo>
                          <a:lnTo>
                            <a:pt x="290" y="256"/>
                          </a:lnTo>
                          <a:lnTo>
                            <a:pt x="288" y="256"/>
                          </a:lnTo>
                          <a:lnTo>
                            <a:pt x="286" y="256"/>
                          </a:lnTo>
                          <a:lnTo>
                            <a:pt x="284" y="256"/>
                          </a:lnTo>
                          <a:lnTo>
                            <a:pt x="284" y="254"/>
                          </a:lnTo>
                          <a:lnTo>
                            <a:pt x="284" y="256"/>
                          </a:lnTo>
                          <a:lnTo>
                            <a:pt x="282" y="256"/>
                          </a:lnTo>
                          <a:lnTo>
                            <a:pt x="280" y="256"/>
                          </a:lnTo>
                          <a:lnTo>
                            <a:pt x="280" y="254"/>
                          </a:lnTo>
                          <a:lnTo>
                            <a:pt x="280" y="256"/>
                          </a:lnTo>
                          <a:lnTo>
                            <a:pt x="278" y="256"/>
                          </a:lnTo>
                          <a:lnTo>
                            <a:pt x="276" y="256"/>
                          </a:lnTo>
                          <a:lnTo>
                            <a:pt x="278" y="256"/>
                          </a:lnTo>
                          <a:lnTo>
                            <a:pt x="278" y="258"/>
                          </a:lnTo>
                          <a:lnTo>
                            <a:pt x="276" y="258"/>
                          </a:lnTo>
                          <a:lnTo>
                            <a:pt x="276" y="256"/>
                          </a:lnTo>
                          <a:lnTo>
                            <a:pt x="276" y="258"/>
                          </a:lnTo>
                          <a:lnTo>
                            <a:pt x="274" y="258"/>
                          </a:lnTo>
                          <a:lnTo>
                            <a:pt x="273" y="258"/>
                          </a:lnTo>
                          <a:lnTo>
                            <a:pt x="273" y="259"/>
                          </a:lnTo>
                          <a:lnTo>
                            <a:pt x="271" y="259"/>
                          </a:lnTo>
                          <a:lnTo>
                            <a:pt x="271" y="261"/>
                          </a:lnTo>
                          <a:lnTo>
                            <a:pt x="269" y="261"/>
                          </a:lnTo>
                          <a:lnTo>
                            <a:pt x="267" y="261"/>
                          </a:lnTo>
                          <a:lnTo>
                            <a:pt x="267" y="263"/>
                          </a:lnTo>
                          <a:lnTo>
                            <a:pt x="269" y="263"/>
                          </a:lnTo>
                          <a:lnTo>
                            <a:pt x="267" y="263"/>
                          </a:lnTo>
                          <a:lnTo>
                            <a:pt x="267" y="265"/>
                          </a:lnTo>
                          <a:lnTo>
                            <a:pt x="265" y="265"/>
                          </a:lnTo>
                          <a:lnTo>
                            <a:pt x="263" y="267"/>
                          </a:lnTo>
                          <a:lnTo>
                            <a:pt x="261" y="267"/>
                          </a:lnTo>
                          <a:lnTo>
                            <a:pt x="261" y="269"/>
                          </a:lnTo>
                          <a:lnTo>
                            <a:pt x="263" y="269"/>
                          </a:lnTo>
                          <a:lnTo>
                            <a:pt x="261" y="269"/>
                          </a:lnTo>
                          <a:lnTo>
                            <a:pt x="259" y="269"/>
                          </a:lnTo>
                          <a:lnTo>
                            <a:pt x="259" y="271"/>
                          </a:lnTo>
                          <a:lnTo>
                            <a:pt x="261" y="271"/>
                          </a:lnTo>
                          <a:lnTo>
                            <a:pt x="259" y="271"/>
                          </a:lnTo>
                          <a:lnTo>
                            <a:pt x="261" y="271"/>
                          </a:lnTo>
                          <a:lnTo>
                            <a:pt x="261" y="273"/>
                          </a:lnTo>
                          <a:lnTo>
                            <a:pt x="259" y="273"/>
                          </a:lnTo>
                          <a:lnTo>
                            <a:pt x="259" y="275"/>
                          </a:lnTo>
                          <a:lnTo>
                            <a:pt x="261" y="275"/>
                          </a:lnTo>
                          <a:lnTo>
                            <a:pt x="259" y="275"/>
                          </a:lnTo>
                          <a:lnTo>
                            <a:pt x="259" y="277"/>
                          </a:lnTo>
                          <a:lnTo>
                            <a:pt x="261" y="277"/>
                          </a:lnTo>
                          <a:lnTo>
                            <a:pt x="259" y="277"/>
                          </a:lnTo>
                          <a:lnTo>
                            <a:pt x="259" y="279"/>
                          </a:lnTo>
                          <a:lnTo>
                            <a:pt x="259" y="281"/>
                          </a:lnTo>
                          <a:lnTo>
                            <a:pt x="259" y="282"/>
                          </a:lnTo>
                          <a:lnTo>
                            <a:pt x="257" y="282"/>
                          </a:lnTo>
                          <a:lnTo>
                            <a:pt x="257" y="284"/>
                          </a:lnTo>
                          <a:lnTo>
                            <a:pt x="255" y="284"/>
                          </a:lnTo>
                          <a:lnTo>
                            <a:pt x="255" y="286"/>
                          </a:lnTo>
                          <a:lnTo>
                            <a:pt x="253" y="286"/>
                          </a:lnTo>
                          <a:lnTo>
                            <a:pt x="253" y="288"/>
                          </a:lnTo>
                          <a:lnTo>
                            <a:pt x="251" y="288"/>
                          </a:lnTo>
                          <a:lnTo>
                            <a:pt x="251" y="290"/>
                          </a:lnTo>
                          <a:lnTo>
                            <a:pt x="250" y="290"/>
                          </a:lnTo>
                          <a:lnTo>
                            <a:pt x="248" y="290"/>
                          </a:lnTo>
                          <a:lnTo>
                            <a:pt x="248" y="292"/>
                          </a:lnTo>
                          <a:lnTo>
                            <a:pt x="246" y="292"/>
                          </a:lnTo>
                          <a:lnTo>
                            <a:pt x="248" y="292"/>
                          </a:lnTo>
                          <a:lnTo>
                            <a:pt x="248" y="294"/>
                          </a:lnTo>
                          <a:lnTo>
                            <a:pt x="248" y="296"/>
                          </a:lnTo>
                          <a:lnTo>
                            <a:pt x="246" y="296"/>
                          </a:lnTo>
                          <a:lnTo>
                            <a:pt x="246" y="298"/>
                          </a:lnTo>
                          <a:lnTo>
                            <a:pt x="244" y="298"/>
                          </a:lnTo>
                          <a:lnTo>
                            <a:pt x="244" y="300"/>
                          </a:lnTo>
                          <a:lnTo>
                            <a:pt x="244" y="298"/>
                          </a:lnTo>
                          <a:lnTo>
                            <a:pt x="242" y="298"/>
                          </a:lnTo>
                          <a:lnTo>
                            <a:pt x="242" y="300"/>
                          </a:lnTo>
                          <a:lnTo>
                            <a:pt x="240" y="298"/>
                          </a:lnTo>
                          <a:lnTo>
                            <a:pt x="240" y="300"/>
                          </a:lnTo>
                          <a:lnTo>
                            <a:pt x="240" y="302"/>
                          </a:lnTo>
                          <a:lnTo>
                            <a:pt x="238" y="302"/>
                          </a:lnTo>
                          <a:lnTo>
                            <a:pt x="240" y="302"/>
                          </a:lnTo>
                          <a:lnTo>
                            <a:pt x="240" y="304"/>
                          </a:lnTo>
                          <a:lnTo>
                            <a:pt x="240" y="306"/>
                          </a:lnTo>
                          <a:lnTo>
                            <a:pt x="238" y="306"/>
                          </a:lnTo>
                          <a:lnTo>
                            <a:pt x="240" y="306"/>
                          </a:lnTo>
                          <a:lnTo>
                            <a:pt x="240" y="307"/>
                          </a:lnTo>
                          <a:lnTo>
                            <a:pt x="238" y="307"/>
                          </a:lnTo>
                          <a:lnTo>
                            <a:pt x="236" y="307"/>
                          </a:lnTo>
                          <a:lnTo>
                            <a:pt x="236" y="309"/>
                          </a:lnTo>
                          <a:lnTo>
                            <a:pt x="238" y="309"/>
                          </a:lnTo>
                          <a:lnTo>
                            <a:pt x="236" y="309"/>
                          </a:lnTo>
                          <a:lnTo>
                            <a:pt x="238" y="309"/>
                          </a:lnTo>
                          <a:lnTo>
                            <a:pt x="236" y="309"/>
                          </a:lnTo>
                          <a:lnTo>
                            <a:pt x="236" y="311"/>
                          </a:lnTo>
                          <a:lnTo>
                            <a:pt x="234" y="311"/>
                          </a:lnTo>
                          <a:lnTo>
                            <a:pt x="234" y="313"/>
                          </a:lnTo>
                          <a:lnTo>
                            <a:pt x="234" y="315"/>
                          </a:lnTo>
                          <a:lnTo>
                            <a:pt x="232" y="315"/>
                          </a:lnTo>
                          <a:lnTo>
                            <a:pt x="232" y="317"/>
                          </a:lnTo>
                          <a:lnTo>
                            <a:pt x="234" y="317"/>
                          </a:lnTo>
                          <a:lnTo>
                            <a:pt x="232" y="317"/>
                          </a:lnTo>
                          <a:lnTo>
                            <a:pt x="232" y="319"/>
                          </a:lnTo>
                          <a:lnTo>
                            <a:pt x="234" y="319"/>
                          </a:lnTo>
                          <a:lnTo>
                            <a:pt x="232" y="319"/>
                          </a:lnTo>
                          <a:lnTo>
                            <a:pt x="234" y="319"/>
                          </a:lnTo>
                          <a:lnTo>
                            <a:pt x="234" y="321"/>
                          </a:lnTo>
                          <a:lnTo>
                            <a:pt x="232" y="321"/>
                          </a:lnTo>
                          <a:lnTo>
                            <a:pt x="234" y="321"/>
                          </a:lnTo>
                          <a:lnTo>
                            <a:pt x="234" y="323"/>
                          </a:lnTo>
                          <a:lnTo>
                            <a:pt x="232" y="323"/>
                          </a:lnTo>
                          <a:lnTo>
                            <a:pt x="232" y="325"/>
                          </a:lnTo>
                          <a:lnTo>
                            <a:pt x="232" y="327"/>
                          </a:lnTo>
                          <a:lnTo>
                            <a:pt x="230" y="327"/>
                          </a:lnTo>
                          <a:lnTo>
                            <a:pt x="230" y="329"/>
                          </a:lnTo>
                          <a:lnTo>
                            <a:pt x="232" y="329"/>
                          </a:lnTo>
                          <a:lnTo>
                            <a:pt x="232" y="330"/>
                          </a:lnTo>
                          <a:lnTo>
                            <a:pt x="232" y="332"/>
                          </a:lnTo>
                          <a:lnTo>
                            <a:pt x="232" y="334"/>
                          </a:lnTo>
                          <a:lnTo>
                            <a:pt x="230" y="334"/>
                          </a:lnTo>
                          <a:lnTo>
                            <a:pt x="230" y="336"/>
                          </a:lnTo>
                          <a:lnTo>
                            <a:pt x="228" y="336"/>
                          </a:lnTo>
                          <a:lnTo>
                            <a:pt x="228" y="338"/>
                          </a:lnTo>
                          <a:lnTo>
                            <a:pt x="228" y="340"/>
                          </a:lnTo>
                          <a:lnTo>
                            <a:pt x="227" y="340"/>
                          </a:lnTo>
                          <a:lnTo>
                            <a:pt x="228" y="340"/>
                          </a:lnTo>
                          <a:lnTo>
                            <a:pt x="228" y="342"/>
                          </a:lnTo>
                          <a:lnTo>
                            <a:pt x="230" y="342"/>
                          </a:lnTo>
                          <a:lnTo>
                            <a:pt x="230" y="344"/>
                          </a:lnTo>
                          <a:lnTo>
                            <a:pt x="228" y="344"/>
                          </a:lnTo>
                          <a:lnTo>
                            <a:pt x="230" y="344"/>
                          </a:lnTo>
                          <a:lnTo>
                            <a:pt x="230" y="346"/>
                          </a:lnTo>
                          <a:lnTo>
                            <a:pt x="232" y="346"/>
                          </a:lnTo>
                          <a:lnTo>
                            <a:pt x="232" y="348"/>
                          </a:lnTo>
                          <a:lnTo>
                            <a:pt x="234" y="348"/>
                          </a:lnTo>
                          <a:lnTo>
                            <a:pt x="234" y="350"/>
                          </a:lnTo>
                          <a:lnTo>
                            <a:pt x="234" y="352"/>
                          </a:lnTo>
                          <a:lnTo>
                            <a:pt x="234" y="354"/>
                          </a:lnTo>
                          <a:lnTo>
                            <a:pt x="236" y="354"/>
                          </a:lnTo>
                          <a:lnTo>
                            <a:pt x="236" y="355"/>
                          </a:lnTo>
                          <a:lnTo>
                            <a:pt x="236" y="357"/>
                          </a:lnTo>
                          <a:lnTo>
                            <a:pt x="238" y="357"/>
                          </a:lnTo>
                          <a:lnTo>
                            <a:pt x="240" y="357"/>
                          </a:lnTo>
                          <a:lnTo>
                            <a:pt x="240" y="359"/>
                          </a:lnTo>
                          <a:lnTo>
                            <a:pt x="240" y="361"/>
                          </a:lnTo>
                          <a:lnTo>
                            <a:pt x="242" y="361"/>
                          </a:lnTo>
                          <a:lnTo>
                            <a:pt x="242" y="363"/>
                          </a:lnTo>
                          <a:lnTo>
                            <a:pt x="242" y="361"/>
                          </a:lnTo>
                          <a:lnTo>
                            <a:pt x="242" y="363"/>
                          </a:lnTo>
                          <a:lnTo>
                            <a:pt x="244" y="363"/>
                          </a:lnTo>
                          <a:lnTo>
                            <a:pt x="244" y="365"/>
                          </a:lnTo>
                          <a:lnTo>
                            <a:pt x="246" y="365"/>
                          </a:lnTo>
                          <a:lnTo>
                            <a:pt x="248" y="365"/>
                          </a:lnTo>
                          <a:lnTo>
                            <a:pt x="248" y="367"/>
                          </a:lnTo>
                          <a:lnTo>
                            <a:pt x="248" y="369"/>
                          </a:lnTo>
                          <a:lnTo>
                            <a:pt x="248" y="371"/>
                          </a:lnTo>
                          <a:lnTo>
                            <a:pt x="250" y="371"/>
                          </a:lnTo>
                          <a:lnTo>
                            <a:pt x="250" y="373"/>
                          </a:lnTo>
                          <a:lnTo>
                            <a:pt x="248" y="373"/>
                          </a:lnTo>
                          <a:lnTo>
                            <a:pt x="250" y="373"/>
                          </a:lnTo>
                          <a:lnTo>
                            <a:pt x="250" y="375"/>
                          </a:lnTo>
                          <a:lnTo>
                            <a:pt x="250" y="373"/>
                          </a:lnTo>
                          <a:lnTo>
                            <a:pt x="250" y="375"/>
                          </a:lnTo>
                          <a:lnTo>
                            <a:pt x="250" y="377"/>
                          </a:lnTo>
                          <a:lnTo>
                            <a:pt x="251" y="377"/>
                          </a:lnTo>
                          <a:lnTo>
                            <a:pt x="253" y="377"/>
                          </a:lnTo>
                          <a:lnTo>
                            <a:pt x="255" y="377"/>
                          </a:lnTo>
                          <a:lnTo>
                            <a:pt x="253" y="377"/>
                          </a:lnTo>
                          <a:lnTo>
                            <a:pt x="255" y="377"/>
                          </a:lnTo>
                          <a:lnTo>
                            <a:pt x="257" y="377"/>
                          </a:lnTo>
                          <a:lnTo>
                            <a:pt x="259" y="377"/>
                          </a:lnTo>
                          <a:lnTo>
                            <a:pt x="259" y="379"/>
                          </a:lnTo>
                          <a:lnTo>
                            <a:pt x="261" y="379"/>
                          </a:lnTo>
                          <a:lnTo>
                            <a:pt x="263" y="379"/>
                          </a:lnTo>
                          <a:lnTo>
                            <a:pt x="263" y="380"/>
                          </a:lnTo>
                          <a:lnTo>
                            <a:pt x="263" y="382"/>
                          </a:lnTo>
                          <a:lnTo>
                            <a:pt x="265" y="382"/>
                          </a:lnTo>
                          <a:lnTo>
                            <a:pt x="265" y="384"/>
                          </a:lnTo>
                          <a:lnTo>
                            <a:pt x="267" y="384"/>
                          </a:lnTo>
                          <a:lnTo>
                            <a:pt x="267" y="386"/>
                          </a:lnTo>
                          <a:lnTo>
                            <a:pt x="269" y="386"/>
                          </a:lnTo>
                          <a:lnTo>
                            <a:pt x="269" y="388"/>
                          </a:lnTo>
                          <a:lnTo>
                            <a:pt x="271" y="388"/>
                          </a:lnTo>
                          <a:lnTo>
                            <a:pt x="271" y="390"/>
                          </a:lnTo>
                          <a:lnTo>
                            <a:pt x="271" y="392"/>
                          </a:lnTo>
                          <a:lnTo>
                            <a:pt x="273" y="392"/>
                          </a:lnTo>
                          <a:lnTo>
                            <a:pt x="273" y="394"/>
                          </a:lnTo>
                          <a:lnTo>
                            <a:pt x="273" y="396"/>
                          </a:lnTo>
                          <a:lnTo>
                            <a:pt x="274" y="396"/>
                          </a:lnTo>
                          <a:lnTo>
                            <a:pt x="274" y="398"/>
                          </a:lnTo>
                          <a:lnTo>
                            <a:pt x="276" y="398"/>
                          </a:lnTo>
                          <a:lnTo>
                            <a:pt x="274" y="398"/>
                          </a:lnTo>
                          <a:lnTo>
                            <a:pt x="274" y="400"/>
                          </a:lnTo>
                          <a:lnTo>
                            <a:pt x="276" y="400"/>
                          </a:lnTo>
                          <a:lnTo>
                            <a:pt x="276" y="402"/>
                          </a:lnTo>
                          <a:lnTo>
                            <a:pt x="276" y="403"/>
                          </a:lnTo>
                          <a:lnTo>
                            <a:pt x="278" y="403"/>
                          </a:lnTo>
                          <a:lnTo>
                            <a:pt x="278" y="405"/>
                          </a:lnTo>
                          <a:lnTo>
                            <a:pt x="278" y="403"/>
                          </a:lnTo>
                          <a:lnTo>
                            <a:pt x="278" y="405"/>
                          </a:lnTo>
                          <a:lnTo>
                            <a:pt x="278" y="403"/>
                          </a:lnTo>
                          <a:lnTo>
                            <a:pt x="280" y="403"/>
                          </a:lnTo>
                          <a:lnTo>
                            <a:pt x="280" y="405"/>
                          </a:lnTo>
                          <a:lnTo>
                            <a:pt x="282" y="405"/>
                          </a:lnTo>
                          <a:lnTo>
                            <a:pt x="282" y="407"/>
                          </a:lnTo>
                          <a:lnTo>
                            <a:pt x="282" y="409"/>
                          </a:lnTo>
                          <a:lnTo>
                            <a:pt x="284" y="409"/>
                          </a:lnTo>
                          <a:lnTo>
                            <a:pt x="286" y="409"/>
                          </a:lnTo>
                          <a:lnTo>
                            <a:pt x="286" y="411"/>
                          </a:lnTo>
                          <a:lnTo>
                            <a:pt x="288" y="411"/>
                          </a:lnTo>
                          <a:lnTo>
                            <a:pt x="288" y="409"/>
                          </a:lnTo>
                          <a:lnTo>
                            <a:pt x="288" y="411"/>
                          </a:lnTo>
                          <a:lnTo>
                            <a:pt x="290" y="411"/>
                          </a:lnTo>
                          <a:lnTo>
                            <a:pt x="288" y="411"/>
                          </a:lnTo>
                          <a:lnTo>
                            <a:pt x="290" y="411"/>
                          </a:lnTo>
                          <a:lnTo>
                            <a:pt x="288" y="411"/>
                          </a:lnTo>
                          <a:lnTo>
                            <a:pt x="288" y="413"/>
                          </a:lnTo>
                          <a:lnTo>
                            <a:pt x="290" y="413"/>
                          </a:lnTo>
                          <a:lnTo>
                            <a:pt x="292" y="413"/>
                          </a:lnTo>
                          <a:lnTo>
                            <a:pt x="292" y="415"/>
                          </a:lnTo>
                          <a:lnTo>
                            <a:pt x="292" y="417"/>
                          </a:lnTo>
                          <a:lnTo>
                            <a:pt x="294" y="417"/>
                          </a:lnTo>
                          <a:lnTo>
                            <a:pt x="294" y="419"/>
                          </a:lnTo>
                          <a:lnTo>
                            <a:pt x="294" y="421"/>
                          </a:lnTo>
                          <a:lnTo>
                            <a:pt x="294" y="423"/>
                          </a:lnTo>
                          <a:lnTo>
                            <a:pt x="296" y="423"/>
                          </a:lnTo>
                          <a:lnTo>
                            <a:pt x="296" y="425"/>
                          </a:lnTo>
                          <a:lnTo>
                            <a:pt x="296" y="427"/>
                          </a:lnTo>
                          <a:lnTo>
                            <a:pt x="294" y="427"/>
                          </a:lnTo>
                          <a:lnTo>
                            <a:pt x="294" y="428"/>
                          </a:lnTo>
                          <a:lnTo>
                            <a:pt x="294" y="430"/>
                          </a:lnTo>
                          <a:lnTo>
                            <a:pt x="292" y="430"/>
                          </a:lnTo>
                          <a:lnTo>
                            <a:pt x="294" y="430"/>
                          </a:lnTo>
                          <a:lnTo>
                            <a:pt x="292" y="430"/>
                          </a:lnTo>
                          <a:lnTo>
                            <a:pt x="294" y="432"/>
                          </a:lnTo>
                          <a:lnTo>
                            <a:pt x="294" y="434"/>
                          </a:lnTo>
                          <a:lnTo>
                            <a:pt x="296" y="432"/>
                          </a:lnTo>
                          <a:lnTo>
                            <a:pt x="296" y="434"/>
                          </a:lnTo>
                          <a:lnTo>
                            <a:pt x="296" y="436"/>
                          </a:lnTo>
                          <a:lnTo>
                            <a:pt x="296" y="434"/>
                          </a:lnTo>
                          <a:lnTo>
                            <a:pt x="298" y="434"/>
                          </a:lnTo>
                          <a:lnTo>
                            <a:pt x="298" y="436"/>
                          </a:lnTo>
                          <a:lnTo>
                            <a:pt x="296" y="436"/>
                          </a:lnTo>
                          <a:lnTo>
                            <a:pt x="298" y="436"/>
                          </a:lnTo>
                          <a:lnTo>
                            <a:pt x="296" y="436"/>
                          </a:lnTo>
                          <a:lnTo>
                            <a:pt x="298" y="436"/>
                          </a:lnTo>
                          <a:lnTo>
                            <a:pt x="298" y="438"/>
                          </a:lnTo>
                          <a:lnTo>
                            <a:pt x="299" y="438"/>
                          </a:lnTo>
                          <a:lnTo>
                            <a:pt x="298" y="438"/>
                          </a:lnTo>
                          <a:lnTo>
                            <a:pt x="299" y="438"/>
                          </a:lnTo>
                          <a:lnTo>
                            <a:pt x="299" y="440"/>
                          </a:lnTo>
                          <a:lnTo>
                            <a:pt x="299" y="442"/>
                          </a:lnTo>
                          <a:lnTo>
                            <a:pt x="301" y="442"/>
                          </a:lnTo>
                          <a:lnTo>
                            <a:pt x="299" y="442"/>
                          </a:lnTo>
                          <a:lnTo>
                            <a:pt x="299" y="444"/>
                          </a:lnTo>
                          <a:lnTo>
                            <a:pt x="299" y="442"/>
                          </a:lnTo>
                          <a:lnTo>
                            <a:pt x="299" y="444"/>
                          </a:lnTo>
                          <a:lnTo>
                            <a:pt x="299" y="446"/>
                          </a:lnTo>
                          <a:lnTo>
                            <a:pt x="301" y="446"/>
                          </a:lnTo>
                          <a:lnTo>
                            <a:pt x="299" y="446"/>
                          </a:lnTo>
                          <a:lnTo>
                            <a:pt x="299" y="448"/>
                          </a:lnTo>
                          <a:lnTo>
                            <a:pt x="301" y="448"/>
                          </a:lnTo>
                          <a:lnTo>
                            <a:pt x="301" y="450"/>
                          </a:lnTo>
                          <a:lnTo>
                            <a:pt x="299" y="450"/>
                          </a:lnTo>
                          <a:lnTo>
                            <a:pt x="301" y="450"/>
                          </a:lnTo>
                          <a:lnTo>
                            <a:pt x="301" y="451"/>
                          </a:lnTo>
                          <a:lnTo>
                            <a:pt x="301" y="453"/>
                          </a:lnTo>
                          <a:lnTo>
                            <a:pt x="301" y="451"/>
                          </a:lnTo>
                          <a:lnTo>
                            <a:pt x="301" y="453"/>
                          </a:lnTo>
                          <a:lnTo>
                            <a:pt x="301" y="455"/>
                          </a:lnTo>
                          <a:lnTo>
                            <a:pt x="301" y="453"/>
                          </a:lnTo>
                          <a:lnTo>
                            <a:pt x="301" y="455"/>
                          </a:lnTo>
                          <a:lnTo>
                            <a:pt x="301" y="457"/>
                          </a:lnTo>
                          <a:lnTo>
                            <a:pt x="303" y="457"/>
                          </a:lnTo>
                          <a:lnTo>
                            <a:pt x="303" y="459"/>
                          </a:lnTo>
                          <a:lnTo>
                            <a:pt x="305" y="459"/>
                          </a:lnTo>
                          <a:lnTo>
                            <a:pt x="305" y="461"/>
                          </a:lnTo>
                          <a:lnTo>
                            <a:pt x="307" y="461"/>
                          </a:lnTo>
                          <a:lnTo>
                            <a:pt x="307" y="463"/>
                          </a:lnTo>
                          <a:lnTo>
                            <a:pt x="307" y="465"/>
                          </a:lnTo>
                          <a:lnTo>
                            <a:pt x="307" y="467"/>
                          </a:lnTo>
                          <a:lnTo>
                            <a:pt x="307" y="465"/>
                          </a:lnTo>
                          <a:lnTo>
                            <a:pt x="309" y="465"/>
                          </a:lnTo>
                          <a:lnTo>
                            <a:pt x="309" y="467"/>
                          </a:lnTo>
                          <a:lnTo>
                            <a:pt x="307" y="467"/>
                          </a:lnTo>
                          <a:lnTo>
                            <a:pt x="309" y="467"/>
                          </a:lnTo>
                          <a:lnTo>
                            <a:pt x="309" y="469"/>
                          </a:lnTo>
                          <a:lnTo>
                            <a:pt x="307" y="469"/>
                          </a:lnTo>
                          <a:lnTo>
                            <a:pt x="307" y="471"/>
                          </a:lnTo>
                          <a:lnTo>
                            <a:pt x="305" y="471"/>
                          </a:lnTo>
                          <a:lnTo>
                            <a:pt x="305" y="473"/>
                          </a:lnTo>
                          <a:lnTo>
                            <a:pt x="303" y="473"/>
                          </a:lnTo>
                          <a:lnTo>
                            <a:pt x="301" y="471"/>
                          </a:lnTo>
                          <a:lnTo>
                            <a:pt x="301" y="469"/>
                          </a:lnTo>
                          <a:lnTo>
                            <a:pt x="303" y="469"/>
                          </a:lnTo>
                          <a:lnTo>
                            <a:pt x="303" y="467"/>
                          </a:lnTo>
                          <a:lnTo>
                            <a:pt x="301" y="467"/>
                          </a:lnTo>
                          <a:lnTo>
                            <a:pt x="301" y="469"/>
                          </a:lnTo>
                          <a:lnTo>
                            <a:pt x="299" y="469"/>
                          </a:lnTo>
                          <a:lnTo>
                            <a:pt x="298" y="469"/>
                          </a:lnTo>
                          <a:lnTo>
                            <a:pt x="296" y="469"/>
                          </a:lnTo>
                          <a:lnTo>
                            <a:pt x="294" y="471"/>
                          </a:lnTo>
                          <a:lnTo>
                            <a:pt x="292" y="471"/>
                          </a:lnTo>
                          <a:lnTo>
                            <a:pt x="290" y="473"/>
                          </a:lnTo>
                          <a:lnTo>
                            <a:pt x="288" y="473"/>
                          </a:lnTo>
                          <a:lnTo>
                            <a:pt x="286" y="473"/>
                          </a:lnTo>
                          <a:lnTo>
                            <a:pt x="284" y="473"/>
                          </a:lnTo>
                          <a:lnTo>
                            <a:pt x="282" y="473"/>
                          </a:lnTo>
                          <a:lnTo>
                            <a:pt x="280" y="473"/>
                          </a:lnTo>
                          <a:lnTo>
                            <a:pt x="278" y="473"/>
                          </a:lnTo>
                          <a:lnTo>
                            <a:pt x="276" y="473"/>
                          </a:lnTo>
                          <a:lnTo>
                            <a:pt x="276" y="475"/>
                          </a:lnTo>
                          <a:lnTo>
                            <a:pt x="274" y="475"/>
                          </a:lnTo>
                          <a:lnTo>
                            <a:pt x="273" y="475"/>
                          </a:lnTo>
                          <a:lnTo>
                            <a:pt x="273" y="473"/>
                          </a:lnTo>
                          <a:lnTo>
                            <a:pt x="271" y="473"/>
                          </a:lnTo>
                          <a:lnTo>
                            <a:pt x="269" y="473"/>
                          </a:lnTo>
                          <a:lnTo>
                            <a:pt x="267" y="473"/>
                          </a:lnTo>
                          <a:lnTo>
                            <a:pt x="265" y="473"/>
                          </a:lnTo>
                          <a:lnTo>
                            <a:pt x="265" y="471"/>
                          </a:lnTo>
                          <a:lnTo>
                            <a:pt x="263" y="471"/>
                          </a:lnTo>
                          <a:lnTo>
                            <a:pt x="265" y="469"/>
                          </a:lnTo>
                          <a:lnTo>
                            <a:pt x="263" y="469"/>
                          </a:lnTo>
                          <a:lnTo>
                            <a:pt x="263" y="471"/>
                          </a:lnTo>
                          <a:lnTo>
                            <a:pt x="261" y="471"/>
                          </a:lnTo>
                          <a:lnTo>
                            <a:pt x="261" y="473"/>
                          </a:lnTo>
                          <a:lnTo>
                            <a:pt x="259" y="473"/>
                          </a:lnTo>
                          <a:lnTo>
                            <a:pt x="257" y="473"/>
                          </a:lnTo>
                          <a:lnTo>
                            <a:pt x="255" y="473"/>
                          </a:lnTo>
                          <a:lnTo>
                            <a:pt x="255" y="471"/>
                          </a:lnTo>
                          <a:lnTo>
                            <a:pt x="253" y="471"/>
                          </a:lnTo>
                          <a:lnTo>
                            <a:pt x="253" y="469"/>
                          </a:lnTo>
                          <a:lnTo>
                            <a:pt x="251" y="469"/>
                          </a:lnTo>
                          <a:lnTo>
                            <a:pt x="250" y="469"/>
                          </a:lnTo>
                          <a:lnTo>
                            <a:pt x="248" y="469"/>
                          </a:lnTo>
                          <a:lnTo>
                            <a:pt x="246" y="469"/>
                          </a:lnTo>
                          <a:lnTo>
                            <a:pt x="244" y="469"/>
                          </a:lnTo>
                          <a:lnTo>
                            <a:pt x="242" y="469"/>
                          </a:lnTo>
                          <a:lnTo>
                            <a:pt x="240" y="469"/>
                          </a:lnTo>
                          <a:lnTo>
                            <a:pt x="240" y="471"/>
                          </a:lnTo>
                          <a:lnTo>
                            <a:pt x="238" y="471"/>
                          </a:lnTo>
                          <a:lnTo>
                            <a:pt x="238" y="473"/>
                          </a:lnTo>
                          <a:lnTo>
                            <a:pt x="236" y="473"/>
                          </a:lnTo>
                          <a:lnTo>
                            <a:pt x="236" y="475"/>
                          </a:lnTo>
                          <a:lnTo>
                            <a:pt x="234" y="475"/>
                          </a:lnTo>
                          <a:lnTo>
                            <a:pt x="234" y="476"/>
                          </a:lnTo>
                          <a:lnTo>
                            <a:pt x="232" y="476"/>
                          </a:lnTo>
                          <a:lnTo>
                            <a:pt x="230" y="476"/>
                          </a:lnTo>
                          <a:lnTo>
                            <a:pt x="230" y="478"/>
                          </a:lnTo>
                          <a:lnTo>
                            <a:pt x="228" y="478"/>
                          </a:lnTo>
                          <a:lnTo>
                            <a:pt x="228" y="480"/>
                          </a:lnTo>
                          <a:lnTo>
                            <a:pt x="228" y="482"/>
                          </a:lnTo>
                          <a:lnTo>
                            <a:pt x="227" y="482"/>
                          </a:lnTo>
                          <a:lnTo>
                            <a:pt x="225" y="482"/>
                          </a:lnTo>
                          <a:lnTo>
                            <a:pt x="225" y="484"/>
                          </a:lnTo>
                          <a:lnTo>
                            <a:pt x="225" y="486"/>
                          </a:lnTo>
                          <a:lnTo>
                            <a:pt x="223" y="488"/>
                          </a:lnTo>
                          <a:lnTo>
                            <a:pt x="221" y="488"/>
                          </a:lnTo>
                          <a:lnTo>
                            <a:pt x="221" y="490"/>
                          </a:lnTo>
                          <a:lnTo>
                            <a:pt x="219" y="490"/>
                          </a:lnTo>
                          <a:lnTo>
                            <a:pt x="219" y="492"/>
                          </a:lnTo>
                          <a:lnTo>
                            <a:pt x="217" y="492"/>
                          </a:lnTo>
                          <a:lnTo>
                            <a:pt x="217" y="494"/>
                          </a:lnTo>
                          <a:lnTo>
                            <a:pt x="215" y="494"/>
                          </a:lnTo>
                          <a:lnTo>
                            <a:pt x="213" y="494"/>
                          </a:lnTo>
                          <a:lnTo>
                            <a:pt x="213" y="496"/>
                          </a:lnTo>
                          <a:lnTo>
                            <a:pt x="215" y="496"/>
                          </a:lnTo>
                          <a:lnTo>
                            <a:pt x="217" y="496"/>
                          </a:lnTo>
                          <a:lnTo>
                            <a:pt x="217" y="498"/>
                          </a:lnTo>
                          <a:lnTo>
                            <a:pt x="219" y="498"/>
                          </a:lnTo>
                          <a:lnTo>
                            <a:pt x="219" y="499"/>
                          </a:lnTo>
                          <a:lnTo>
                            <a:pt x="219" y="498"/>
                          </a:lnTo>
                          <a:lnTo>
                            <a:pt x="221" y="498"/>
                          </a:lnTo>
                          <a:lnTo>
                            <a:pt x="221" y="499"/>
                          </a:lnTo>
                          <a:lnTo>
                            <a:pt x="223" y="499"/>
                          </a:lnTo>
                          <a:lnTo>
                            <a:pt x="225" y="499"/>
                          </a:lnTo>
                          <a:lnTo>
                            <a:pt x="225" y="501"/>
                          </a:lnTo>
                          <a:lnTo>
                            <a:pt x="227" y="501"/>
                          </a:lnTo>
                          <a:lnTo>
                            <a:pt x="227" y="503"/>
                          </a:lnTo>
                          <a:lnTo>
                            <a:pt x="228" y="503"/>
                          </a:lnTo>
                          <a:lnTo>
                            <a:pt x="228" y="505"/>
                          </a:lnTo>
                          <a:lnTo>
                            <a:pt x="230" y="505"/>
                          </a:lnTo>
                          <a:lnTo>
                            <a:pt x="232" y="505"/>
                          </a:lnTo>
                          <a:lnTo>
                            <a:pt x="232" y="507"/>
                          </a:lnTo>
                          <a:lnTo>
                            <a:pt x="232" y="509"/>
                          </a:lnTo>
                          <a:lnTo>
                            <a:pt x="234" y="509"/>
                          </a:lnTo>
                          <a:lnTo>
                            <a:pt x="234" y="511"/>
                          </a:lnTo>
                          <a:lnTo>
                            <a:pt x="236" y="511"/>
                          </a:lnTo>
                          <a:lnTo>
                            <a:pt x="236" y="513"/>
                          </a:lnTo>
                          <a:lnTo>
                            <a:pt x="238" y="513"/>
                          </a:lnTo>
                          <a:lnTo>
                            <a:pt x="240" y="513"/>
                          </a:lnTo>
                          <a:lnTo>
                            <a:pt x="242" y="513"/>
                          </a:lnTo>
                          <a:lnTo>
                            <a:pt x="242" y="515"/>
                          </a:lnTo>
                          <a:lnTo>
                            <a:pt x="244" y="515"/>
                          </a:lnTo>
                          <a:lnTo>
                            <a:pt x="244" y="517"/>
                          </a:lnTo>
                          <a:lnTo>
                            <a:pt x="246" y="517"/>
                          </a:lnTo>
                          <a:lnTo>
                            <a:pt x="248" y="517"/>
                          </a:lnTo>
                          <a:lnTo>
                            <a:pt x="248" y="519"/>
                          </a:lnTo>
                          <a:lnTo>
                            <a:pt x="248" y="521"/>
                          </a:lnTo>
                          <a:lnTo>
                            <a:pt x="248" y="519"/>
                          </a:lnTo>
                          <a:lnTo>
                            <a:pt x="250" y="519"/>
                          </a:lnTo>
                          <a:lnTo>
                            <a:pt x="250" y="521"/>
                          </a:lnTo>
                          <a:lnTo>
                            <a:pt x="251" y="521"/>
                          </a:lnTo>
                          <a:lnTo>
                            <a:pt x="253" y="521"/>
                          </a:lnTo>
                          <a:lnTo>
                            <a:pt x="251" y="521"/>
                          </a:lnTo>
                          <a:lnTo>
                            <a:pt x="251" y="523"/>
                          </a:lnTo>
                          <a:lnTo>
                            <a:pt x="251" y="521"/>
                          </a:lnTo>
                          <a:lnTo>
                            <a:pt x="251" y="523"/>
                          </a:lnTo>
                          <a:lnTo>
                            <a:pt x="250" y="523"/>
                          </a:lnTo>
                          <a:lnTo>
                            <a:pt x="251" y="523"/>
                          </a:lnTo>
                          <a:lnTo>
                            <a:pt x="251" y="524"/>
                          </a:lnTo>
                          <a:lnTo>
                            <a:pt x="251" y="526"/>
                          </a:lnTo>
                          <a:lnTo>
                            <a:pt x="251" y="528"/>
                          </a:lnTo>
                          <a:lnTo>
                            <a:pt x="251" y="530"/>
                          </a:lnTo>
                          <a:lnTo>
                            <a:pt x="251" y="532"/>
                          </a:lnTo>
                          <a:lnTo>
                            <a:pt x="251" y="534"/>
                          </a:lnTo>
                          <a:lnTo>
                            <a:pt x="251" y="536"/>
                          </a:lnTo>
                          <a:lnTo>
                            <a:pt x="251" y="538"/>
                          </a:lnTo>
                          <a:lnTo>
                            <a:pt x="253" y="538"/>
                          </a:lnTo>
                          <a:lnTo>
                            <a:pt x="253" y="540"/>
                          </a:lnTo>
                          <a:lnTo>
                            <a:pt x="253" y="542"/>
                          </a:lnTo>
                          <a:lnTo>
                            <a:pt x="253" y="544"/>
                          </a:lnTo>
                          <a:lnTo>
                            <a:pt x="255" y="544"/>
                          </a:lnTo>
                          <a:lnTo>
                            <a:pt x="255" y="546"/>
                          </a:lnTo>
                          <a:lnTo>
                            <a:pt x="257" y="546"/>
                          </a:lnTo>
                          <a:lnTo>
                            <a:pt x="259" y="546"/>
                          </a:lnTo>
                          <a:lnTo>
                            <a:pt x="261" y="546"/>
                          </a:lnTo>
                          <a:lnTo>
                            <a:pt x="263" y="546"/>
                          </a:lnTo>
                          <a:lnTo>
                            <a:pt x="263" y="547"/>
                          </a:lnTo>
                          <a:lnTo>
                            <a:pt x="265" y="547"/>
                          </a:lnTo>
                          <a:lnTo>
                            <a:pt x="265" y="549"/>
                          </a:lnTo>
                          <a:lnTo>
                            <a:pt x="265" y="551"/>
                          </a:lnTo>
                          <a:lnTo>
                            <a:pt x="265" y="553"/>
                          </a:lnTo>
                          <a:lnTo>
                            <a:pt x="265" y="555"/>
                          </a:lnTo>
                          <a:lnTo>
                            <a:pt x="265" y="557"/>
                          </a:lnTo>
                          <a:lnTo>
                            <a:pt x="263" y="557"/>
                          </a:lnTo>
                          <a:lnTo>
                            <a:pt x="263" y="559"/>
                          </a:lnTo>
                          <a:lnTo>
                            <a:pt x="263" y="561"/>
                          </a:lnTo>
                          <a:lnTo>
                            <a:pt x="263" y="563"/>
                          </a:lnTo>
                          <a:lnTo>
                            <a:pt x="263" y="565"/>
                          </a:lnTo>
                          <a:lnTo>
                            <a:pt x="261" y="565"/>
                          </a:lnTo>
                          <a:lnTo>
                            <a:pt x="261" y="567"/>
                          </a:lnTo>
                          <a:lnTo>
                            <a:pt x="259" y="567"/>
                          </a:lnTo>
                          <a:lnTo>
                            <a:pt x="259" y="569"/>
                          </a:lnTo>
                          <a:lnTo>
                            <a:pt x="259" y="571"/>
                          </a:lnTo>
                          <a:lnTo>
                            <a:pt x="261" y="571"/>
                          </a:lnTo>
                          <a:lnTo>
                            <a:pt x="263" y="571"/>
                          </a:lnTo>
                          <a:lnTo>
                            <a:pt x="263" y="572"/>
                          </a:lnTo>
                          <a:lnTo>
                            <a:pt x="263" y="574"/>
                          </a:lnTo>
                          <a:lnTo>
                            <a:pt x="261" y="574"/>
                          </a:lnTo>
                          <a:lnTo>
                            <a:pt x="261" y="576"/>
                          </a:lnTo>
                          <a:lnTo>
                            <a:pt x="263" y="576"/>
                          </a:lnTo>
                          <a:lnTo>
                            <a:pt x="265" y="576"/>
                          </a:lnTo>
                          <a:lnTo>
                            <a:pt x="267" y="576"/>
                          </a:lnTo>
                          <a:lnTo>
                            <a:pt x="267" y="578"/>
                          </a:lnTo>
                          <a:lnTo>
                            <a:pt x="269" y="578"/>
                          </a:lnTo>
                          <a:lnTo>
                            <a:pt x="271" y="578"/>
                          </a:lnTo>
                          <a:lnTo>
                            <a:pt x="273" y="578"/>
                          </a:lnTo>
                          <a:lnTo>
                            <a:pt x="274" y="578"/>
                          </a:lnTo>
                          <a:lnTo>
                            <a:pt x="276" y="578"/>
                          </a:lnTo>
                          <a:lnTo>
                            <a:pt x="278" y="578"/>
                          </a:lnTo>
                          <a:lnTo>
                            <a:pt x="278" y="580"/>
                          </a:lnTo>
                          <a:lnTo>
                            <a:pt x="280" y="580"/>
                          </a:lnTo>
                          <a:lnTo>
                            <a:pt x="280" y="578"/>
                          </a:lnTo>
                          <a:lnTo>
                            <a:pt x="280" y="576"/>
                          </a:lnTo>
                          <a:lnTo>
                            <a:pt x="282" y="576"/>
                          </a:lnTo>
                          <a:lnTo>
                            <a:pt x="284" y="576"/>
                          </a:lnTo>
                          <a:lnTo>
                            <a:pt x="284" y="578"/>
                          </a:lnTo>
                          <a:lnTo>
                            <a:pt x="286" y="578"/>
                          </a:lnTo>
                          <a:lnTo>
                            <a:pt x="286" y="580"/>
                          </a:lnTo>
                          <a:lnTo>
                            <a:pt x="286" y="582"/>
                          </a:lnTo>
                          <a:lnTo>
                            <a:pt x="286" y="584"/>
                          </a:lnTo>
                          <a:lnTo>
                            <a:pt x="286" y="586"/>
                          </a:lnTo>
                          <a:lnTo>
                            <a:pt x="286" y="588"/>
                          </a:lnTo>
                          <a:lnTo>
                            <a:pt x="284" y="588"/>
                          </a:lnTo>
                          <a:lnTo>
                            <a:pt x="284" y="590"/>
                          </a:lnTo>
                          <a:lnTo>
                            <a:pt x="284" y="592"/>
                          </a:lnTo>
                          <a:lnTo>
                            <a:pt x="286" y="592"/>
                          </a:lnTo>
                          <a:lnTo>
                            <a:pt x="286" y="594"/>
                          </a:lnTo>
                          <a:lnTo>
                            <a:pt x="286" y="595"/>
                          </a:lnTo>
                          <a:lnTo>
                            <a:pt x="288" y="597"/>
                          </a:lnTo>
                          <a:lnTo>
                            <a:pt x="290" y="599"/>
                          </a:lnTo>
                          <a:lnTo>
                            <a:pt x="292" y="599"/>
                          </a:lnTo>
                          <a:lnTo>
                            <a:pt x="294" y="601"/>
                          </a:lnTo>
                          <a:lnTo>
                            <a:pt x="296" y="603"/>
                          </a:lnTo>
                          <a:lnTo>
                            <a:pt x="298" y="603"/>
                          </a:lnTo>
                          <a:lnTo>
                            <a:pt x="298" y="605"/>
                          </a:lnTo>
                          <a:lnTo>
                            <a:pt x="299" y="605"/>
                          </a:lnTo>
                          <a:lnTo>
                            <a:pt x="299" y="607"/>
                          </a:lnTo>
                          <a:lnTo>
                            <a:pt x="301" y="607"/>
                          </a:lnTo>
                          <a:lnTo>
                            <a:pt x="303" y="607"/>
                          </a:lnTo>
                          <a:lnTo>
                            <a:pt x="303" y="609"/>
                          </a:lnTo>
                          <a:lnTo>
                            <a:pt x="303" y="611"/>
                          </a:lnTo>
                          <a:lnTo>
                            <a:pt x="303" y="613"/>
                          </a:lnTo>
                          <a:lnTo>
                            <a:pt x="305" y="613"/>
                          </a:lnTo>
                          <a:lnTo>
                            <a:pt x="305" y="615"/>
                          </a:lnTo>
                          <a:lnTo>
                            <a:pt x="303" y="615"/>
                          </a:lnTo>
                          <a:lnTo>
                            <a:pt x="303" y="613"/>
                          </a:lnTo>
                          <a:lnTo>
                            <a:pt x="301" y="613"/>
                          </a:lnTo>
                          <a:lnTo>
                            <a:pt x="301" y="615"/>
                          </a:lnTo>
                          <a:lnTo>
                            <a:pt x="303" y="615"/>
                          </a:lnTo>
                          <a:lnTo>
                            <a:pt x="303" y="617"/>
                          </a:lnTo>
                          <a:lnTo>
                            <a:pt x="301" y="617"/>
                          </a:lnTo>
                          <a:lnTo>
                            <a:pt x="299" y="617"/>
                          </a:lnTo>
                          <a:lnTo>
                            <a:pt x="301" y="617"/>
                          </a:lnTo>
                          <a:lnTo>
                            <a:pt x="301" y="619"/>
                          </a:lnTo>
                          <a:lnTo>
                            <a:pt x="299" y="619"/>
                          </a:lnTo>
                          <a:lnTo>
                            <a:pt x="298" y="619"/>
                          </a:lnTo>
                          <a:lnTo>
                            <a:pt x="298" y="620"/>
                          </a:lnTo>
                          <a:lnTo>
                            <a:pt x="296" y="620"/>
                          </a:lnTo>
                          <a:lnTo>
                            <a:pt x="298" y="620"/>
                          </a:lnTo>
                          <a:lnTo>
                            <a:pt x="296" y="620"/>
                          </a:lnTo>
                          <a:lnTo>
                            <a:pt x="298" y="622"/>
                          </a:lnTo>
                          <a:lnTo>
                            <a:pt x="298" y="624"/>
                          </a:lnTo>
                          <a:lnTo>
                            <a:pt x="296" y="624"/>
                          </a:lnTo>
                          <a:lnTo>
                            <a:pt x="296" y="626"/>
                          </a:lnTo>
                          <a:lnTo>
                            <a:pt x="298" y="626"/>
                          </a:lnTo>
                          <a:lnTo>
                            <a:pt x="296" y="626"/>
                          </a:lnTo>
                          <a:lnTo>
                            <a:pt x="296" y="628"/>
                          </a:lnTo>
                          <a:lnTo>
                            <a:pt x="296" y="630"/>
                          </a:lnTo>
                          <a:lnTo>
                            <a:pt x="294" y="630"/>
                          </a:lnTo>
                          <a:lnTo>
                            <a:pt x="296" y="630"/>
                          </a:lnTo>
                          <a:lnTo>
                            <a:pt x="296" y="632"/>
                          </a:lnTo>
                          <a:lnTo>
                            <a:pt x="294" y="632"/>
                          </a:lnTo>
                          <a:lnTo>
                            <a:pt x="294" y="634"/>
                          </a:lnTo>
                          <a:lnTo>
                            <a:pt x="294" y="636"/>
                          </a:lnTo>
                          <a:lnTo>
                            <a:pt x="292" y="636"/>
                          </a:lnTo>
                          <a:lnTo>
                            <a:pt x="290" y="636"/>
                          </a:lnTo>
                          <a:lnTo>
                            <a:pt x="290" y="638"/>
                          </a:lnTo>
                          <a:lnTo>
                            <a:pt x="292" y="638"/>
                          </a:lnTo>
                          <a:lnTo>
                            <a:pt x="290" y="638"/>
                          </a:lnTo>
                          <a:lnTo>
                            <a:pt x="290" y="640"/>
                          </a:lnTo>
                          <a:lnTo>
                            <a:pt x="290" y="642"/>
                          </a:lnTo>
                          <a:lnTo>
                            <a:pt x="290" y="643"/>
                          </a:lnTo>
                          <a:lnTo>
                            <a:pt x="288" y="643"/>
                          </a:lnTo>
                          <a:lnTo>
                            <a:pt x="288" y="645"/>
                          </a:lnTo>
                          <a:lnTo>
                            <a:pt x="288" y="647"/>
                          </a:lnTo>
                          <a:lnTo>
                            <a:pt x="286" y="647"/>
                          </a:lnTo>
                          <a:lnTo>
                            <a:pt x="286" y="649"/>
                          </a:lnTo>
                          <a:lnTo>
                            <a:pt x="284" y="649"/>
                          </a:lnTo>
                          <a:lnTo>
                            <a:pt x="284" y="647"/>
                          </a:lnTo>
                          <a:lnTo>
                            <a:pt x="286" y="645"/>
                          </a:lnTo>
                          <a:lnTo>
                            <a:pt x="286" y="643"/>
                          </a:lnTo>
                          <a:lnTo>
                            <a:pt x="286" y="642"/>
                          </a:lnTo>
                          <a:lnTo>
                            <a:pt x="284" y="640"/>
                          </a:lnTo>
                          <a:lnTo>
                            <a:pt x="284" y="638"/>
                          </a:lnTo>
                          <a:lnTo>
                            <a:pt x="282" y="636"/>
                          </a:lnTo>
                          <a:lnTo>
                            <a:pt x="282" y="634"/>
                          </a:lnTo>
                          <a:lnTo>
                            <a:pt x="282" y="632"/>
                          </a:lnTo>
                          <a:lnTo>
                            <a:pt x="280" y="632"/>
                          </a:lnTo>
                          <a:lnTo>
                            <a:pt x="278" y="632"/>
                          </a:lnTo>
                          <a:lnTo>
                            <a:pt x="278" y="630"/>
                          </a:lnTo>
                          <a:lnTo>
                            <a:pt x="276" y="630"/>
                          </a:lnTo>
                          <a:lnTo>
                            <a:pt x="276" y="632"/>
                          </a:lnTo>
                          <a:lnTo>
                            <a:pt x="274" y="632"/>
                          </a:lnTo>
                          <a:lnTo>
                            <a:pt x="273" y="632"/>
                          </a:lnTo>
                          <a:lnTo>
                            <a:pt x="271" y="632"/>
                          </a:lnTo>
                          <a:lnTo>
                            <a:pt x="269" y="632"/>
                          </a:lnTo>
                          <a:lnTo>
                            <a:pt x="269" y="630"/>
                          </a:lnTo>
                          <a:lnTo>
                            <a:pt x="267" y="630"/>
                          </a:lnTo>
                          <a:lnTo>
                            <a:pt x="265" y="628"/>
                          </a:lnTo>
                          <a:lnTo>
                            <a:pt x="263" y="628"/>
                          </a:lnTo>
                          <a:lnTo>
                            <a:pt x="261" y="628"/>
                          </a:lnTo>
                          <a:lnTo>
                            <a:pt x="259" y="628"/>
                          </a:lnTo>
                          <a:lnTo>
                            <a:pt x="259" y="630"/>
                          </a:lnTo>
                          <a:lnTo>
                            <a:pt x="257" y="630"/>
                          </a:lnTo>
                          <a:lnTo>
                            <a:pt x="255" y="630"/>
                          </a:lnTo>
                          <a:lnTo>
                            <a:pt x="255" y="628"/>
                          </a:lnTo>
                          <a:lnTo>
                            <a:pt x="253" y="628"/>
                          </a:lnTo>
                          <a:lnTo>
                            <a:pt x="253" y="626"/>
                          </a:lnTo>
                          <a:lnTo>
                            <a:pt x="251" y="626"/>
                          </a:lnTo>
                          <a:lnTo>
                            <a:pt x="251" y="628"/>
                          </a:lnTo>
                          <a:lnTo>
                            <a:pt x="250" y="628"/>
                          </a:lnTo>
                          <a:lnTo>
                            <a:pt x="250" y="626"/>
                          </a:lnTo>
                          <a:lnTo>
                            <a:pt x="250" y="624"/>
                          </a:lnTo>
                          <a:lnTo>
                            <a:pt x="251" y="622"/>
                          </a:lnTo>
                          <a:lnTo>
                            <a:pt x="253" y="624"/>
                          </a:lnTo>
                          <a:lnTo>
                            <a:pt x="255" y="624"/>
                          </a:lnTo>
                          <a:lnTo>
                            <a:pt x="255" y="622"/>
                          </a:lnTo>
                          <a:lnTo>
                            <a:pt x="253" y="622"/>
                          </a:lnTo>
                          <a:lnTo>
                            <a:pt x="251" y="622"/>
                          </a:lnTo>
                          <a:lnTo>
                            <a:pt x="251" y="620"/>
                          </a:lnTo>
                          <a:lnTo>
                            <a:pt x="250" y="620"/>
                          </a:lnTo>
                          <a:lnTo>
                            <a:pt x="250" y="619"/>
                          </a:lnTo>
                          <a:lnTo>
                            <a:pt x="248" y="619"/>
                          </a:lnTo>
                          <a:lnTo>
                            <a:pt x="246" y="619"/>
                          </a:lnTo>
                          <a:lnTo>
                            <a:pt x="244" y="619"/>
                          </a:lnTo>
                          <a:lnTo>
                            <a:pt x="242" y="619"/>
                          </a:lnTo>
                          <a:lnTo>
                            <a:pt x="242" y="617"/>
                          </a:lnTo>
                          <a:lnTo>
                            <a:pt x="242" y="615"/>
                          </a:lnTo>
                          <a:lnTo>
                            <a:pt x="240" y="615"/>
                          </a:lnTo>
                          <a:lnTo>
                            <a:pt x="238" y="617"/>
                          </a:lnTo>
                          <a:lnTo>
                            <a:pt x="238" y="619"/>
                          </a:lnTo>
                          <a:lnTo>
                            <a:pt x="236" y="620"/>
                          </a:lnTo>
                          <a:lnTo>
                            <a:pt x="234" y="620"/>
                          </a:lnTo>
                          <a:lnTo>
                            <a:pt x="232" y="620"/>
                          </a:lnTo>
                          <a:lnTo>
                            <a:pt x="230" y="619"/>
                          </a:lnTo>
                          <a:lnTo>
                            <a:pt x="228" y="620"/>
                          </a:lnTo>
                          <a:lnTo>
                            <a:pt x="227" y="622"/>
                          </a:lnTo>
                          <a:lnTo>
                            <a:pt x="225" y="622"/>
                          </a:lnTo>
                          <a:lnTo>
                            <a:pt x="225" y="620"/>
                          </a:lnTo>
                          <a:lnTo>
                            <a:pt x="223" y="620"/>
                          </a:lnTo>
                          <a:lnTo>
                            <a:pt x="223" y="619"/>
                          </a:lnTo>
                          <a:lnTo>
                            <a:pt x="221" y="617"/>
                          </a:lnTo>
                          <a:lnTo>
                            <a:pt x="221" y="615"/>
                          </a:lnTo>
                          <a:lnTo>
                            <a:pt x="219" y="615"/>
                          </a:lnTo>
                          <a:lnTo>
                            <a:pt x="219" y="617"/>
                          </a:lnTo>
                          <a:lnTo>
                            <a:pt x="217" y="619"/>
                          </a:lnTo>
                          <a:lnTo>
                            <a:pt x="215" y="619"/>
                          </a:lnTo>
                          <a:lnTo>
                            <a:pt x="213" y="619"/>
                          </a:lnTo>
                          <a:lnTo>
                            <a:pt x="213" y="617"/>
                          </a:lnTo>
                          <a:lnTo>
                            <a:pt x="213" y="615"/>
                          </a:lnTo>
                          <a:lnTo>
                            <a:pt x="215" y="615"/>
                          </a:lnTo>
                          <a:lnTo>
                            <a:pt x="217" y="615"/>
                          </a:lnTo>
                          <a:lnTo>
                            <a:pt x="219" y="615"/>
                          </a:lnTo>
                          <a:lnTo>
                            <a:pt x="219" y="613"/>
                          </a:lnTo>
                          <a:lnTo>
                            <a:pt x="217" y="613"/>
                          </a:lnTo>
                          <a:lnTo>
                            <a:pt x="217" y="611"/>
                          </a:lnTo>
                          <a:lnTo>
                            <a:pt x="215" y="611"/>
                          </a:lnTo>
                          <a:lnTo>
                            <a:pt x="215" y="609"/>
                          </a:lnTo>
                          <a:lnTo>
                            <a:pt x="213" y="609"/>
                          </a:lnTo>
                          <a:lnTo>
                            <a:pt x="213" y="611"/>
                          </a:lnTo>
                          <a:lnTo>
                            <a:pt x="211" y="611"/>
                          </a:lnTo>
                          <a:lnTo>
                            <a:pt x="209" y="611"/>
                          </a:lnTo>
                          <a:lnTo>
                            <a:pt x="209" y="609"/>
                          </a:lnTo>
                          <a:lnTo>
                            <a:pt x="209" y="607"/>
                          </a:lnTo>
                          <a:lnTo>
                            <a:pt x="207" y="607"/>
                          </a:lnTo>
                          <a:lnTo>
                            <a:pt x="205" y="607"/>
                          </a:lnTo>
                          <a:lnTo>
                            <a:pt x="203" y="607"/>
                          </a:lnTo>
                          <a:lnTo>
                            <a:pt x="203" y="605"/>
                          </a:lnTo>
                          <a:lnTo>
                            <a:pt x="203" y="603"/>
                          </a:lnTo>
                          <a:lnTo>
                            <a:pt x="203" y="601"/>
                          </a:lnTo>
                          <a:lnTo>
                            <a:pt x="202" y="601"/>
                          </a:lnTo>
                          <a:lnTo>
                            <a:pt x="200" y="601"/>
                          </a:lnTo>
                          <a:lnTo>
                            <a:pt x="198" y="601"/>
                          </a:lnTo>
                          <a:lnTo>
                            <a:pt x="198" y="599"/>
                          </a:lnTo>
                          <a:lnTo>
                            <a:pt x="196" y="599"/>
                          </a:lnTo>
                          <a:lnTo>
                            <a:pt x="196" y="597"/>
                          </a:lnTo>
                          <a:lnTo>
                            <a:pt x="196" y="595"/>
                          </a:lnTo>
                          <a:lnTo>
                            <a:pt x="194" y="595"/>
                          </a:lnTo>
                          <a:lnTo>
                            <a:pt x="192" y="595"/>
                          </a:lnTo>
                          <a:lnTo>
                            <a:pt x="192" y="594"/>
                          </a:lnTo>
                          <a:lnTo>
                            <a:pt x="190" y="594"/>
                          </a:lnTo>
                          <a:lnTo>
                            <a:pt x="190" y="592"/>
                          </a:lnTo>
                          <a:lnTo>
                            <a:pt x="192" y="592"/>
                          </a:lnTo>
                          <a:lnTo>
                            <a:pt x="192" y="590"/>
                          </a:lnTo>
                          <a:lnTo>
                            <a:pt x="190" y="590"/>
                          </a:lnTo>
                          <a:lnTo>
                            <a:pt x="190" y="588"/>
                          </a:lnTo>
                          <a:lnTo>
                            <a:pt x="188" y="588"/>
                          </a:lnTo>
                          <a:lnTo>
                            <a:pt x="186" y="586"/>
                          </a:lnTo>
                          <a:lnTo>
                            <a:pt x="186" y="584"/>
                          </a:lnTo>
                          <a:lnTo>
                            <a:pt x="184" y="582"/>
                          </a:lnTo>
                          <a:lnTo>
                            <a:pt x="182" y="582"/>
                          </a:lnTo>
                          <a:lnTo>
                            <a:pt x="180" y="582"/>
                          </a:lnTo>
                          <a:lnTo>
                            <a:pt x="179" y="582"/>
                          </a:lnTo>
                          <a:lnTo>
                            <a:pt x="177" y="582"/>
                          </a:lnTo>
                          <a:lnTo>
                            <a:pt x="177" y="584"/>
                          </a:lnTo>
                          <a:lnTo>
                            <a:pt x="175" y="584"/>
                          </a:lnTo>
                          <a:lnTo>
                            <a:pt x="173" y="584"/>
                          </a:lnTo>
                          <a:lnTo>
                            <a:pt x="171" y="584"/>
                          </a:lnTo>
                          <a:lnTo>
                            <a:pt x="171" y="582"/>
                          </a:lnTo>
                          <a:lnTo>
                            <a:pt x="171" y="580"/>
                          </a:lnTo>
                          <a:lnTo>
                            <a:pt x="171" y="578"/>
                          </a:lnTo>
                          <a:lnTo>
                            <a:pt x="173" y="578"/>
                          </a:lnTo>
                          <a:lnTo>
                            <a:pt x="173" y="576"/>
                          </a:lnTo>
                          <a:lnTo>
                            <a:pt x="173" y="574"/>
                          </a:lnTo>
                          <a:lnTo>
                            <a:pt x="173" y="572"/>
                          </a:lnTo>
                          <a:lnTo>
                            <a:pt x="171" y="572"/>
                          </a:lnTo>
                          <a:lnTo>
                            <a:pt x="169" y="571"/>
                          </a:lnTo>
                          <a:lnTo>
                            <a:pt x="167" y="571"/>
                          </a:lnTo>
                          <a:lnTo>
                            <a:pt x="165" y="569"/>
                          </a:lnTo>
                          <a:lnTo>
                            <a:pt x="163" y="569"/>
                          </a:lnTo>
                          <a:lnTo>
                            <a:pt x="161" y="567"/>
                          </a:lnTo>
                          <a:lnTo>
                            <a:pt x="161" y="565"/>
                          </a:lnTo>
                          <a:lnTo>
                            <a:pt x="159" y="565"/>
                          </a:lnTo>
                          <a:lnTo>
                            <a:pt x="157" y="565"/>
                          </a:lnTo>
                          <a:lnTo>
                            <a:pt x="155" y="565"/>
                          </a:lnTo>
                          <a:lnTo>
                            <a:pt x="154" y="565"/>
                          </a:lnTo>
                          <a:lnTo>
                            <a:pt x="154" y="567"/>
                          </a:lnTo>
                          <a:lnTo>
                            <a:pt x="152" y="567"/>
                          </a:lnTo>
                          <a:lnTo>
                            <a:pt x="150" y="567"/>
                          </a:lnTo>
                          <a:lnTo>
                            <a:pt x="150" y="569"/>
                          </a:lnTo>
                          <a:lnTo>
                            <a:pt x="148" y="569"/>
                          </a:lnTo>
                          <a:lnTo>
                            <a:pt x="146" y="569"/>
                          </a:lnTo>
                          <a:lnTo>
                            <a:pt x="144" y="569"/>
                          </a:lnTo>
                          <a:lnTo>
                            <a:pt x="142" y="569"/>
                          </a:lnTo>
                          <a:lnTo>
                            <a:pt x="142" y="567"/>
                          </a:lnTo>
                          <a:lnTo>
                            <a:pt x="140" y="565"/>
                          </a:lnTo>
                          <a:lnTo>
                            <a:pt x="140" y="563"/>
                          </a:lnTo>
                          <a:lnTo>
                            <a:pt x="138" y="563"/>
                          </a:lnTo>
                          <a:lnTo>
                            <a:pt x="138" y="561"/>
                          </a:lnTo>
                          <a:lnTo>
                            <a:pt x="138" y="559"/>
                          </a:lnTo>
                          <a:lnTo>
                            <a:pt x="136" y="557"/>
                          </a:lnTo>
                          <a:lnTo>
                            <a:pt x="136" y="555"/>
                          </a:lnTo>
                          <a:lnTo>
                            <a:pt x="136" y="553"/>
                          </a:lnTo>
                          <a:lnTo>
                            <a:pt x="134" y="553"/>
                          </a:lnTo>
                          <a:lnTo>
                            <a:pt x="132" y="555"/>
                          </a:lnTo>
                          <a:lnTo>
                            <a:pt x="131" y="555"/>
                          </a:lnTo>
                          <a:lnTo>
                            <a:pt x="129" y="555"/>
                          </a:lnTo>
                          <a:lnTo>
                            <a:pt x="127" y="555"/>
                          </a:lnTo>
                          <a:lnTo>
                            <a:pt x="125" y="555"/>
                          </a:lnTo>
                          <a:lnTo>
                            <a:pt x="125" y="557"/>
                          </a:lnTo>
                          <a:lnTo>
                            <a:pt x="123" y="557"/>
                          </a:lnTo>
                          <a:lnTo>
                            <a:pt x="123" y="559"/>
                          </a:lnTo>
                          <a:lnTo>
                            <a:pt x="121" y="561"/>
                          </a:lnTo>
                          <a:lnTo>
                            <a:pt x="119" y="561"/>
                          </a:lnTo>
                          <a:lnTo>
                            <a:pt x="119" y="563"/>
                          </a:lnTo>
                          <a:lnTo>
                            <a:pt x="117" y="563"/>
                          </a:lnTo>
                          <a:lnTo>
                            <a:pt x="115" y="563"/>
                          </a:lnTo>
                          <a:lnTo>
                            <a:pt x="115" y="565"/>
                          </a:lnTo>
                          <a:lnTo>
                            <a:pt x="113" y="565"/>
                          </a:lnTo>
                          <a:lnTo>
                            <a:pt x="113" y="563"/>
                          </a:lnTo>
                          <a:lnTo>
                            <a:pt x="111" y="563"/>
                          </a:lnTo>
                          <a:lnTo>
                            <a:pt x="109" y="563"/>
                          </a:lnTo>
                          <a:lnTo>
                            <a:pt x="109" y="561"/>
                          </a:lnTo>
                          <a:lnTo>
                            <a:pt x="109" y="559"/>
                          </a:lnTo>
                          <a:lnTo>
                            <a:pt x="109" y="557"/>
                          </a:lnTo>
                          <a:lnTo>
                            <a:pt x="107" y="555"/>
                          </a:lnTo>
                          <a:lnTo>
                            <a:pt x="106" y="555"/>
                          </a:lnTo>
                          <a:lnTo>
                            <a:pt x="106" y="553"/>
                          </a:lnTo>
                          <a:lnTo>
                            <a:pt x="104" y="551"/>
                          </a:lnTo>
                          <a:lnTo>
                            <a:pt x="104" y="549"/>
                          </a:lnTo>
                          <a:lnTo>
                            <a:pt x="102" y="549"/>
                          </a:lnTo>
                          <a:lnTo>
                            <a:pt x="102" y="547"/>
                          </a:lnTo>
                          <a:lnTo>
                            <a:pt x="102" y="546"/>
                          </a:lnTo>
                          <a:lnTo>
                            <a:pt x="100" y="544"/>
                          </a:lnTo>
                          <a:lnTo>
                            <a:pt x="100" y="542"/>
                          </a:lnTo>
                          <a:lnTo>
                            <a:pt x="98" y="542"/>
                          </a:lnTo>
                          <a:lnTo>
                            <a:pt x="96" y="542"/>
                          </a:lnTo>
                          <a:lnTo>
                            <a:pt x="96" y="540"/>
                          </a:lnTo>
                          <a:lnTo>
                            <a:pt x="94" y="540"/>
                          </a:lnTo>
                          <a:lnTo>
                            <a:pt x="92" y="540"/>
                          </a:lnTo>
                          <a:lnTo>
                            <a:pt x="92" y="538"/>
                          </a:lnTo>
                          <a:lnTo>
                            <a:pt x="90" y="538"/>
                          </a:lnTo>
                          <a:lnTo>
                            <a:pt x="88" y="538"/>
                          </a:lnTo>
                          <a:lnTo>
                            <a:pt x="88" y="536"/>
                          </a:lnTo>
                          <a:lnTo>
                            <a:pt x="88" y="534"/>
                          </a:lnTo>
                          <a:lnTo>
                            <a:pt x="88" y="532"/>
                          </a:lnTo>
                          <a:lnTo>
                            <a:pt x="88" y="530"/>
                          </a:lnTo>
                          <a:lnTo>
                            <a:pt x="86" y="528"/>
                          </a:lnTo>
                          <a:lnTo>
                            <a:pt x="86" y="526"/>
                          </a:lnTo>
                          <a:lnTo>
                            <a:pt x="84" y="526"/>
                          </a:lnTo>
                          <a:lnTo>
                            <a:pt x="83" y="526"/>
                          </a:lnTo>
                          <a:lnTo>
                            <a:pt x="83" y="524"/>
                          </a:lnTo>
                          <a:lnTo>
                            <a:pt x="81" y="524"/>
                          </a:lnTo>
                          <a:lnTo>
                            <a:pt x="79" y="524"/>
                          </a:lnTo>
                          <a:lnTo>
                            <a:pt x="77" y="524"/>
                          </a:lnTo>
                          <a:lnTo>
                            <a:pt x="75" y="524"/>
                          </a:lnTo>
                          <a:lnTo>
                            <a:pt x="75" y="523"/>
                          </a:lnTo>
                          <a:lnTo>
                            <a:pt x="75" y="521"/>
                          </a:lnTo>
                          <a:lnTo>
                            <a:pt x="73" y="521"/>
                          </a:lnTo>
                          <a:lnTo>
                            <a:pt x="73" y="519"/>
                          </a:lnTo>
                          <a:lnTo>
                            <a:pt x="73" y="517"/>
                          </a:lnTo>
                          <a:lnTo>
                            <a:pt x="71" y="517"/>
                          </a:lnTo>
                          <a:lnTo>
                            <a:pt x="71" y="515"/>
                          </a:lnTo>
                          <a:lnTo>
                            <a:pt x="69" y="515"/>
                          </a:lnTo>
                          <a:lnTo>
                            <a:pt x="67" y="515"/>
                          </a:lnTo>
                          <a:lnTo>
                            <a:pt x="67" y="513"/>
                          </a:lnTo>
                          <a:lnTo>
                            <a:pt x="65" y="513"/>
                          </a:lnTo>
                          <a:lnTo>
                            <a:pt x="63" y="513"/>
                          </a:lnTo>
                          <a:lnTo>
                            <a:pt x="63" y="515"/>
                          </a:lnTo>
                          <a:lnTo>
                            <a:pt x="61" y="515"/>
                          </a:lnTo>
                          <a:lnTo>
                            <a:pt x="59" y="515"/>
                          </a:lnTo>
                          <a:lnTo>
                            <a:pt x="58" y="515"/>
                          </a:lnTo>
                          <a:lnTo>
                            <a:pt x="56" y="515"/>
                          </a:lnTo>
                          <a:lnTo>
                            <a:pt x="56" y="513"/>
                          </a:lnTo>
                          <a:lnTo>
                            <a:pt x="56" y="511"/>
                          </a:lnTo>
                          <a:lnTo>
                            <a:pt x="56" y="509"/>
                          </a:lnTo>
                          <a:lnTo>
                            <a:pt x="54" y="509"/>
                          </a:lnTo>
                          <a:lnTo>
                            <a:pt x="54" y="507"/>
                          </a:lnTo>
                          <a:lnTo>
                            <a:pt x="52" y="505"/>
                          </a:lnTo>
                          <a:lnTo>
                            <a:pt x="50" y="503"/>
                          </a:lnTo>
                          <a:lnTo>
                            <a:pt x="48" y="503"/>
                          </a:lnTo>
                          <a:lnTo>
                            <a:pt x="46" y="503"/>
                          </a:lnTo>
                          <a:lnTo>
                            <a:pt x="44" y="503"/>
                          </a:lnTo>
                          <a:lnTo>
                            <a:pt x="44" y="505"/>
                          </a:lnTo>
                          <a:lnTo>
                            <a:pt x="42" y="505"/>
                          </a:lnTo>
                          <a:lnTo>
                            <a:pt x="42" y="507"/>
                          </a:lnTo>
                          <a:lnTo>
                            <a:pt x="40" y="507"/>
                          </a:lnTo>
                          <a:lnTo>
                            <a:pt x="40" y="509"/>
                          </a:lnTo>
                          <a:lnTo>
                            <a:pt x="38" y="509"/>
                          </a:lnTo>
                          <a:lnTo>
                            <a:pt x="36" y="507"/>
                          </a:lnTo>
                          <a:lnTo>
                            <a:pt x="36" y="505"/>
                          </a:lnTo>
                          <a:lnTo>
                            <a:pt x="36" y="503"/>
                          </a:lnTo>
                          <a:lnTo>
                            <a:pt x="36" y="501"/>
                          </a:lnTo>
                          <a:lnTo>
                            <a:pt x="38" y="501"/>
                          </a:lnTo>
                          <a:lnTo>
                            <a:pt x="40" y="499"/>
                          </a:lnTo>
                          <a:lnTo>
                            <a:pt x="42" y="498"/>
                          </a:lnTo>
                          <a:lnTo>
                            <a:pt x="44" y="496"/>
                          </a:lnTo>
                          <a:lnTo>
                            <a:pt x="44" y="494"/>
                          </a:lnTo>
                          <a:lnTo>
                            <a:pt x="44" y="492"/>
                          </a:lnTo>
                          <a:lnTo>
                            <a:pt x="44" y="490"/>
                          </a:lnTo>
                          <a:lnTo>
                            <a:pt x="42" y="488"/>
                          </a:lnTo>
                          <a:lnTo>
                            <a:pt x="42" y="486"/>
                          </a:lnTo>
                          <a:lnTo>
                            <a:pt x="40" y="484"/>
                          </a:lnTo>
                          <a:lnTo>
                            <a:pt x="38" y="482"/>
                          </a:lnTo>
                          <a:lnTo>
                            <a:pt x="36" y="482"/>
                          </a:lnTo>
                          <a:lnTo>
                            <a:pt x="36" y="480"/>
                          </a:lnTo>
                          <a:lnTo>
                            <a:pt x="36" y="478"/>
                          </a:lnTo>
                          <a:lnTo>
                            <a:pt x="38" y="478"/>
                          </a:lnTo>
                          <a:lnTo>
                            <a:pt x="40" y="476"/>
                          </a:lnTo>
                          <a:lnTo>
                            <a:pt x="42" y="475"/>
                          </a:lnTo>
                          <a:lnTo>
                            <a:pt x="44" y="473"/>
                          </a:lnTo>
                          <a:lnTo>
                            <a:pt x="46" y="471"/>
                          </a:lnTo>
                          <a:lnTo>
                            <a:pt x="46" y="469"/>
                          </a:lnTo>
                          <a:lnTo>
                            <a:pt x="46" y="467"/>
                          </a:lnTo>
                          <a:lnTo>
                            <a:pt x="46" y="465"/>
                          </a:lnTo>
                          <a:lnTo>
                            <a:pt x="46" y="463"/>
                          </a:lnTo>
                          <a:lnTo>
                            <a:pt x="46" y="461"/>
                          </a:lnTo>
                          <a:lnTo>
                            <a:pt x="44" y="459"/>
                          </a:lnTo>
                          <a:lnTo>
                            <a:pt x="44" y="457"/>
                          </a:lnTo>
                          <a:lnTo>
                            <a:pt x="44" y="455"/>
                          </a:lnTo>
                          <a:lnTo>
                            <a:pt x="42" y="455"/>
                          </a:lnTo>
                          <a:lnTo>
                            <a:pt x="42" y="453"/>
                          </a:lnTo>
                          <a:lnTo>
                            <a:pt x="40" y="453"/>
                          </a:lnTo>
                          <a:lnTo>
                            <a:pt x="40" y="451"/>
                          </a:lnTo>
                          <a:lnTo>
                            <a:pt x="38" y="451"/>
                          </a:lnTo>
                          <a:lnTo>
                            <a:pt x="38" y="450"/>
                          </a:lnTo>
                          <a:lnTo>
                            <a:pt x="38" y="448"/>
                          </a:lnTo>
                          <a:lnTo>
                            <a:pt x="38" y="446"/>
                          </a:lnTo>
                          <a:lnTo>
                            <a:pt x="36" y="446"/>
                          </a:lnTo>
                          <a:lnTo>
                            <a:pt x="36" y="444"/>
                          </a:lnTo>
                          <a:lnTo>
                            <a:pt x="35" y="444"/>
                          </a:lnTo>
                          <a:lnTo>
                            <a:pt x="33" y="444"/>
                          </a:lnTo>
                          <a:lnTo>
                            <a:pt x="33" y="442"/>
                          </a:lnTo>
                          <a:lnTo>
                            <a:pt x="31" y="442"/>
                          </a:lnTo>
                          <a:lnTo>
                            <a:pt x="31" y="440"/>
                          </a:lnTo>
                          <a:lnTo>
                            <a:pt x="31" y="438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2"/>
                          </a:lnTo>
                          <a:lnTo>
                            <a:pt x="33" y="432"/>
                          </a:lnTo>
                          <a:lnTo>
                            <a:pt x="35" y="432"/>
                          </a:lnTo>
                          <a:lnTo>
                            <a:pt x="35" y="430"/>
                          </a:lnTo>
                          <a:lnTo>
                            <a:pt x="35" y="428"/>
                          </a:lnTo>
                          <a:lnTo>
                            <a:pt x="36" y="428"/>
                          </a:lnTo>
                          <a:lnTo>
                            <a:pt x="36" y="427"/>
                          </a:lnTo>
                          <a:lnTo>
                            <a:pt x="36" y="425"/>
                          </a:lnTo>
                          <a:lnTo>
                            <a:pt x="38" y="423"/>
                          </a:lnTo>
                          <a:lnTo>
                            <a:pt x="38" y="421"/>
                          </a:lnTo>
                          <a:lnTo>
                            <a:pt x="38" y="419"/>
                          </a:lnTo>
                          <a:lnTo>
                            <a:pt x="38" y="417"/>
                          </a:lnTo>
                          <a:lnTo>
                            <a:pt x="36" y="417"/>
                          </a:lnTo>
                          <a:lnTo>
                            <a:pt x="35" y="417"/>
                          </a:lnTo>
                          <a:lnTo>
                            <a:pt x="35" y="415"/>
                          </a:lnTo>
                          <a:lnTo>
                            <a:pt x="33" y="415"/>
                          </a:lnTo>
                          <a:lnTo>
                            <a:pt x="33" y="413"/>
                          </a:lnTo>
                          <a:lnTo>
                            <a:pt x="31" y="413"/>
                          </a:lnTo>
                          <a:lnTo>
                            <a:pt x="31" y="411"/>
                          </a:lnTo>
                          <a:lnTo>
                            <a:pt x="29" y="411"/>
                          </a:lnTo>
                          <a:lnTo>
                            <a:pt x="29" y="409"/>
                          </a:lnTo>
                          <a:lnTo>
                            <a:pt x="27" y="409"/>
                          </a:lnTo>
                          <a:lnTo>
                            <a:pt x="25" y="409"/>
                          </a:lnTo>
                          <a:lnTo>
                            <a:pt x="25" y="407"/>
                          </a:lnTo>
                          <a:lnTo>
                            <a:pt x="23" y="407"/>
                          </a:lnTo>
                          <a:lnTo>
                            <a:pt x="23" y="405"/>
                          </a:lnTo>
                          <a:lnTo>
                            <a:pt x="21" y="405"/>
                          </a:lnTo>
                          <a:lnTo>
                            <a:pt x="21" y="403"/>
                          </a:lnTo>
                          <a:lnTo>
                            <a:pt x="19" y="403"/>
                          </a:lnTo>
                          <a:lnTo>
                            <a:pt x="19" y="402"/>
                          </a:lnTo>
                          <a:lnTo>
                            <a:pt x="17" y="400"/>
                          </a:lnTo>
                          <a:lnTo>
                            <a:pt x="17" y="398"/>
                          </a:lnTo>
                          <a:lnTo>
                            <a:pt x="17" y="396"/>
                          </a:lnTo>
                          <a:lnTo>
                            <a:pt x="17" y="392"/>
                          </a:lnTo>
                          <a:lnTo>
                            <a:pt x="17" y="390"/>
                          </a:lnTo>
                          <a:lnTo>
                            <a:pt x="17" y="388"/>
                          </a:lnTo>
                          <a:lnTo>
                            <a:pt x="19" y="388"/>
                          </a:lnTo>
                          <a:lnTo>
                            <a:pt x="19" y="386"/>
                          </a:lnTo>
                          <a:lnTo>
                            <a:pt x="21" y="386"/>
                          </a:lnTo>
                          <a:lnTo>
                            <a:pt x="21" y="384"/>
                          </a:lnTo>
                          <a:lnTo>
                            <a:pt x="21" y="382"/>
                          </a:lnTo>
                          <a:lnTo>
                            <a:pt x="21" y="380"/>
                          </a:lnTo>
                          <a:lnTo>
                            <a:pt x="21" y="379"/>
                          </a:lnTo>
                          <a:lnTo>
                            <a:pt x="21" y="377"/>
                          </a:lnTo>
                          <a:lnTo>
                            <a:pt x="21" y="375"/>
                          </a:lnTo>
                          <a:lnTo>
                            <a:pt x="23" y="375"/>
                          </a:lnTo>
                          <a:lnTo>
                            <a:pt x="23" y="373"/>
                          </a:lnTo>
                          <a:lnTo>
                            <a:pt x="25" y="373"/>
                          </a:lnTo>
                          <a:lnTo>
                            <a:pt x="25" y="371"/>
                          </a:lnTo>
                          <a:lnTo>
                            <a:pt x="27" y="371"/>
                          </a:lnTo>
                          <a:lnTo>
                            <a:pt x="29" y="371"/>
                          </a:lnTo>
                          <a:lnTo>
                            <a:pt x="31" y="371"/>
                          </a:lnTo>
                          <a:lnTo>
                            <a:pt x="31" y="369"/>
                          </a:lnTo>
                          <a:lnTo>
                            <a:pt x="33" y="369"/>
                          </a:lnTo>
                          <a:lnTo>
                            <a:pt x="33" y="367"/>
                          </a:lnTo>
                          <a:lnTo>
                            <a:pt x="35" y="367"/>
                          </a:lnTo>
                          <a:lnTo>
                            <a:pt x="35" y="365"/>
                          </a:lnTo>
                          <a:lnTo>
                            <a:pt x="36" y="365"/>
                          </a:lnTo>
                          <a:lnTo>
                            <a:pt x="36" y="363"/>
                          </a:lnTo>
                          <a:lnTo>
                            <a:pt x="38" y="363"/>
                          </a:lnTo>
                          <a:lnTo>
                            <a:pt x="40" y="363"/>
                          </a:lnTo>
                          <a:lnTo>
                            <a:pt x="40" y="361"/>
                          </a:lnTo>
                          <a:lnTo>
                            <a:pt x="40" y="359"/>
                          </a:lnTo>
                          <a:lnTo>
                            <a:pt x="40" y="357"/>
                          </a:lnTo>
                          <a:lnTo>
                            <a:pt x="40" y="355"/>
                          </a:lnTo>
                          <a:lnTo>
                            <a:pt x="40" y="354"/>
                          </a:lnTo>
                          <a:lnTo>
                            <a:pt x="38" y="354"/>
                          </a:lnTo>
                          <a:lnTo>
                            <a:pt x="36" y="352"/>
                          </a:lnTo>
                          <a:lnTo>
                            <a:pt x="36" y="350"/>
                          </a:lnTo>
                          <a:lnTo>
                            <a:pt x="35" y="350"/>
                          </a:lnTo>
                          <a:lnTo>
                            <a:pt x="35" y="348"/>
                          </a:lnTo>
                          <a:lnTo>
                            <a:pt x="33" y="348"/>
                          </a:lnTo>
                          <a:lnTo>
                            <a:pt x="33" y="346"/>
                          </a:lnTo>
                          <a:lnTo>
                            <a:pt x="33" y="344"/>
                          </a:lnTo>
                          <a:lnTo>
                            <a:pt x="31" y="344"/>
                          </a:lnTo>
                          <a:lnTo>
                            <a:pt x="31" y="342"/>
                          </a:lnTo>
                          <a:lnTo>
                            <a:pt x="29" y="342"/>
                          </a:lnTo>
                          <a:lnTo>
                            <a:pt x="29" y="340"/>
                          </a:lnTo>
                          <a:lnTo>
                            <a:pt x="27" y="338"/>
                          </a:lnTo>
                          <a:lnTo>
                            <a:pt x="25" y="338"/>
                          </a:lnTo>
                          <a:lnTo>
                            <a:pt x="25" y="336"/>
                          </a:lnTo>
                          <a:lnTo>
                            <a:pt x="23" y="336"/>
                          </a:lnTo>
                          <a:lnTo>
                            <a:pt x="23" y="334"/>
                          </a:lnTo>
                          <a:lnTo>
                            <a:pt x="21" y="334"/>
                          </a:lnTo>
                          <a:lnTo>
                            <a:pt x="19" y="334"/>
                          </a:lnTo>
                          <a:lnTo>
                            <a:pt x="19" y="332"/>
                          </a:lnTo>
                          <a:lnTo>
                            <a:pt x="17" y="332"/>
                          </a:lnTo>
                          <a:lnTo>
                            <a:pt x="17" y="330"/>
                          </a:lnTo>
                          <a:lnTo>
                            <a:pt x="15" y="330"/>
                          </a:lnTo>
                          <a:lnTo>
                            <a:pt x="13" y="330"/>
                          </a:lnTo>
                          <a:lnTo>
                            <a:pt x="13" y="332"/>
                          </a:lnTo>
                          <a:lnTo>
                            <a:pt x="11" y="332"/>
                          </a:lnTo>
                          <a:lnTo>
                            <a:pt x="10" y="332"/>
                          </a:lnTo>
                          <a:lnTo>
                            <a:pt x="8" y="332"/>
                          </a:lnTo>
                          <a:lnTo>
                            <a:pt x="6" y="332"/>
                          </a:lnTo>
                          <a:lnTo>
                            <a:pt x="4" y="332"/>
                          </a:lnTo>
                          <a:lnTo>
                            <a:pt x="4" y="330"/>
                          </a:lnTo>
                          <a:lnTo>
                            <a:pt x="2" y="330"/>
                          </a:lnTo>
                          <a:lnTo>
                            <a:pt x="2" y="329"/>
                          </a:lnTo>
                          <a:lnTo>
                            <a:pt x="2" y="327"/>
                          </a:lnTo>
                          <a:lnTo>
                            <a:pt x="0" y="325"/>
                          </a:lnTo>
                          <a:lnTo>
                            <a:pt x="0" y="323"/>
                          </a:lnTo>
                          <a:lnTo>
                            <a:pt x="0" y="321"/>
                          </a:lnTo>
                          <a:lnTo>
                            <a:pt x="2" y="317"/>
                          </a:lnTo>
                          <a:lnTo>
                            <a:pt x="2" y="315"/>
                          </a:lnTo>
                          <a:lnTo>
                            <a:pt x="4" y="315"/>
                          </a:lnTo>
                          <a:lnTo>
                            <a:pt x="4" y="311"/>
                          </a:lnTo>
                          <a:lnTo>
                            <a:pt x="4" y="309"/>
                          </a:lnTo>
                          <a:lnTo>
                            <a:pt x="6" y="309"/>
                          </a:lnTo>
                          <a:lnTo>
                            <a:pt x="6" y="307"/>
                          </a:lnTo>
                          <a:lnTo>
                            <a:pt x="6" y="306"/>
                          </a:lnTo>
                          <a:lnTo>
                            <a:pt x="6" y="304"/>
                          </a:lnTo>
                          <a:lnTo>
                            <a:pt x="8" y="304"/>
                          </a:lnTo>
                          <a:lnTo>
                            <a:pt x="8" y="302"/>
                          </a:lnTo>
                          <a:lnTo>
                            <a:pt x="8" y="300"/>
                          </a:lnTo>
                          <a:lnTo>
                            <a:pt x="8" y="298"/>
                          </a:lnTo>
                          <a:lnTo>
                            <a:pt x="8" y="296"/>
                          </a:lnTo>
                          <a:close/>
                        </a:path>
                      </a:pathLst>
                    </a:custGeom>
                    <a:solidFill>
                      <a:srgbClr val="D4E9ED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72" name="Freeform 4855">
                      <a:extLst>
                        <a:ext uri="{FF2B5EF4-FFF2-40B4-BE49-F238E27FC236}">
                          <a16:creationId xmlns:a16="http://schemas.microsoft.com/office/drawing/2014/main" id="{9CCA09A8-4B6A-F30E-A6A0-D01228E42E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51" y="845"/>
                      <a:ext cx="311" cy="497"/>
                    </a:xfrm>
                    <a:custGeom>
                      <a:avLst/>
                      <a:gdLst>
                        <a:gd name="T0" fmla="*/ 4 w 311"/>
                        <a:gd name="T1" fmla="*/ 202 h 497"/>
                        <a:gd name="T2" fmla="*/ 23 w 311"/>
                        <a:gd name="T3" fmla="*/ 186 h 497"/>
                        <a:gd name="T4" fmla="*/ 37 w 311"/>
                        <a:gd name="T5" fmla="*/ 150 h 497"/>
                        <a:gd name="T6" fmla="*/ 23 w 311"/>
                        <a:gd name="T7" fmla="*/ 119 h 497"/>
                        <a:gd name="T8" fmla="*/ 23 w 311"/>
                        <a:gd name="T9" fmla="*/ 88 h 497"/>
                        <a:gd name="T10" fmla="*/ 31 w 311"/>
                        <a:gd name="T11" fmla="*/ 58 h 497"/>
                        <a:gd name="T12" fmla="*/ 37 w 311"/>
                        <a:gd name="T13" fmla="*/ 25 h 497"/>
                        <a:gd name="T14" fmla="*/ 60 w 311"/>
                        <a:gd name="T15" fmla="*/ 29 h 497"/>
                        <a:gd name="T16" fmla="*/ 62 w 311"/>
                        <a:gd name="T17" fmla="*/ 58 h 497"/>
                        <a:gd name="T18" fmla="*/ 81 w 311"/>
                        <a:gd name="T19" fmla="*/ 71 h 497"/>
                        <a:gd name="T20" fmla="*/ 98 w 311"/>
                        <a:gd name="T21" fmla="*/ 71 h 497"/>
                        <a:gd name="T22" fmla="*/ 94 w 311"/>
                        <a:gd name="T23" fmla="*/ 90 h 497"/>
                        <a:gd name="T24" fmla="*/ 96 w 311"/>
                        <a:gd name="T25" fmla="*/ 104 h 497"/>
                        <a:gd name="T26" fmla="*/ 91 w 311"/>
                        <a:gd name="T27" fmla="*/ 123 h 497"/>
                        <a:gd name="T28" fmla="*/ 93 w 311"/>
                        <a:gd name="T29" fmla="*/ 134 h 497"/>
                        <a:gd name="T30" fmla="*/ 102 w 311"/>
                        <a:gd name="T31" fmla="*/ 132 h 497"/>
                        <a:gd name="T32" fmla="*/ 117 w 311"/>
                        <a:gd name="T33" fmla="*/ 129 h 497"/>
                        <a:gd name="T34" fmla="*/ 142 w 311"/>
                        <a:gd name="T35" fmla="*/ 134 h 497"/>
                        <a:gd name="T36" fmla="*/ 152 w 311"/>
                        <a:gd name="T37" fmla="*/ 152 h 497"/>
                        <a:gd name="T38" fmla="*/ 179 w 311"/>
                        <a:gd name="T39" fmla="*/ 163 h 497"/>
                        <a:gd name="T40" fmla="*/ 179 w 311"/>
                        <a:gd name="T41" fmla="*/ 182 h 497"/>
                        <a:gd name="T42" fmla="*/ 202 w 311"/>
                        <a:gd name="T43" fmla="*/ 182 h 497"/>
                        <a:gd name="T44" fmla="*/ 213 w 311"/>
                        <a:gd name="T45" fmla="*/ 194 h 497"/>
                        <a:gd name="T46" fmla="*/ 206 w 311"/>
                        <a:gd name="T47" fmla="*/ 219 h 497"/>
                        <a:gd name="T48" fmla="*/ 212 w 311"/>
                        <a:gd name="T49" fmla="*/ 250 h 497"/>
                        <a:gd name="T50" fmla="*/ 227 w 311"/>
                        <a:gd name="T51" fmla="*/ 269 h 497"/>
                        <a:gd name="T52" fmla="*/ 244 w 311"/>
                        <a:gd name="T53" fmla="*/ 294 h 497"/>
                        <a:gd name="T54" fmla="*/ 273 w 311"/>
                        <a:gd name="T55" fmla="*/ 303 h 497"/>
                        <a:gd name="T56" fmla="*/ 292 w 311"/>
                        <a:gd name="T57" fmla="*/ 324 h 497"/>
                        <a:gd name="T58" fmla="*/ 300 w 311"/>
                        <a:gd name="T59" fmla="*/ 347 h 497"/>
                        <a:gd name="T60" fmla="*/ 300 w 311"/>
                        <a:gd name="T61" fmla="*/ 365 h 497"/>
                        <a:gd name="T62" fmla="*/ 294 w 311"/>
                        <a:gd name="T63" fmla="*/ 392 h 497"/>
                        <a:gd name="T64" fmla="*/ 302 w 311"/>
                        <a:gd name="T65" fmla="*/ 420 h 497"/>
                        <a:gd name="T66" fmla="*/ 309 w 311"/>
                        <a:gd name="T67" fmla="*/ 442 h 497"/>
                        <a:gd name="T68" fmla="*/ 298 w 311"/>
                        <a:gd name="T69" fmla="*/ 470 h 497"/>
                        <a:gd name="T70" fmla="*/ 286 w 311"/>
                        <a:gd name="T71" fmla="*/ 486 h 497"/>
                        <a:gd name="T72" fmla="*/ 261 w 311"/>
                        <a:gd name="T73" fmla="*/ 495 h 497"/>
                        <a:gd name="T74" fmla="*/ 240 w 311"/>
                        <a:gd name="T75" fmla="*/ 490 h 497"/>
                        <a:gd name="T76" fmla="*/ 227 w 311"/>
                        <a:gd name="T77" fmla="*/ 467 h 497"/>
                        <a:gd name="T78" fmla="*/ 210 w 311"/>
                        <a:gd name="T79" fmla="*/ 447 h 497"/>
                        <a:gd name="T80" fmla="*/ 192 w 311"/>
                        <a:gd name="T81" fmla="*/ 445 h 497"/>
                        <a:gd name="T82" fmla="*/ 179 w 311"/>
                        <a:gd name="T83" fmla="*/ 449 h 497"/>
                        <a:gd name="T84" fmla="*/ 162 w 311"/>
                        <a:gd name="T85" fmla="*/ 459 h 497"/>
                        <a:gd name="T86" fmla="*/ 141 w 311"/>
                        <a:gd name="T87" fmla="*/ 467 h 497"/>
                        <a:gd name="T88" fmla="*/ 135 w 311"/>
                        <a:gd name="T89" fmla="*/ 449 h 497"/>
                        <a:gd name="T90" fmla="*/ 112 w 311"/>
                        <a:gd name="T91" fmla="*/ 440 h 497"/>
                        <a:gd name="T92" fmla="*/ 102 w 311"/>
                        <a:gd name="T93" fmla="*/ 419 h 497"/>
                        <a:gd name="T94" fmla="*/ 96 w 311"/>
                        <a:gd name="T95" fmla="*/ 392 h 497"/>
                        <a:gd name="T96" fmla="*/ 98 w 311"/>
                        <a:gd name="T97" fmla="*/ 370 h 497"/>
                        <a:gd name="T98" fmla="*/ 83 w 311"/>
                        <a:gd name="T99" fmla="*/ 351 h 497"/>
                        <a:gd name="T100" fmla="*/ 98 w 311"/>
                        <a:gd name="T101" fmla="*/ 346 h 497"/>
                        <a:gd name="T102" fmla="*/ 117 w 311"/>
                        <a:gd name="T103" fmla="*/ 334 h 497"/>
                        <a:gd name="T104" fmla="*/ 133 w 311"/>
                        <a:gd name="T105" fmla="*/ 319 h 497"/>
                        <a:gd name="T106" fmla="*/ 131 w 311"/>
                        <a:gd name="T107" fmla="*/ 299 h 497"/>
                        <a:gd name="T108" fmla="*/ 121 w 311"/>
                        <a:gd name="T109" fmla="*/ 286 h 497"/>
                        <a:gd name="T110" fmla="*/ 102 w 311"/>
                        <a:gd name="T111" fmla="*/ 274 h 497"/>
                        <a:gd name="T112" fmla="*/ 75 w 311"/>
                        <a:gd name="T113" fmla="*/ 269 h 497"/>
                        <a:gd name="T114" fmla="*/ 64 w 311"/>
                        <a:gd name="T115" fmla="*/ 246 h 497"/>
                        <a:gd name="T116" fmla="*/ 60 w 311"/>
                        <a:gd name="T117" fmla="*/ 238 h 497"/>
                        <a:gd name="T118" fmla="*/ 37 w 311"/>
                        <a:gd name="T119" fmla="*/ 232 h 497"/>
                        <a:gd name="T120" fmla="*/ 21 w 311"/>
                        <a:gd name="T121" fmla="*/ 213 h 497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0" t="0" r="r" b="b"/>
                      <a:pathLst>
                        <a:path w="311" h="497">
                          <a:moveTo>
                            <a:pt x="10" y="217"/>
                          </a:moveTo>
                          <a:lnTo>
                            <a:pt x="10" y="215"/>
                          </a:lnTo>
                          <a:lnTo>
                            <a:pt x="10" y="217"/>
                          </a:lnTo>
                          <a:lnTo>
                            <a:pt x="10" y="215"/>
                          </a:lnTo>
                          <a:lnTo>
                            <a:pt x="8" y="215"/>
                          </a:lnTo>
                          <a:lnTo>
                            <a:pt x="8" y="213"/>
                          </a:lnTo>
                          <a:lnTo>
                            <a:pt x="6" y="213"/>
                          </a:lnTo>
                          <a:lnTo>
                            <a:pt x="6" y="211"/>
                          </a:lnTo>
                          <a:lnTo>
                            <a:pt x="6" y="209"/>
                          </a:lnTo>
                          <a:lnTo>
                            <a:pt x="6" y="211"/>
                          </a:lnTo>
                          <a:lnTo>
                            <a:pt x="4" y="211"/>
                          </a:lnTo>
                          <a:lnTo>
                            <a:pt x="2" y="211"/>
                          </a:lnTo>
                          <a:lnTo>
                            <a:pt x="0" y="211"/>
                          </a:lnTo>
                          <a:lnTo>
                            <a:pt x="0" y="209"/>
                          </a:lnTo>
                          <a:lnTo>
                            <a:pt x="0" y="207"/>
                          </a:lnTo>
                          <a:lnTo>
                            <a:pt x="0" y="205"/>
                          </a:lnTo>
                          <a:lnTo>
                            <a:pt x="2" y="205"/>
                          </a:lnTo>
                          <a:lnTo>
                            <a:pt x="2" y="203"/>
                          </a:lnTo>
                          <a:lnTo>
                            <a:pt x="4" y="203"/>
                          </a:lnTo>
                          <a:lnTo>
                            <a:pt x="4" y="202"/>
                          </a:lnTo>
                          <a:lnTo>
                            <a:pt x="6" y="202"/>
                          </a:lnTo>
                          <a:lnTo>
                            <a:pt x="4" y="202"/>
                          </a:lnTo>
                          <a:lnTo>
                            <a:pt x="4" y="200"/>
                          </a:lnTo>
                          <a:lnTo>
                            <a:pt x="2" y="200"/>
                          </a:lnTo>
                          <a:lnTo>
                            <a:pt x="2" y="198"/>
                          </a:lnTo>
                          <a:lnTo>
                            <a:pt x="2" y="196"/>
                          </a:lnTo>
                          <a:lnTo>
                            <a:pt x="4" y="196"/>
                          </a:lnTo>
                          <a:lnTo>
                            <a:pt x="6" y="196"/>
                          </a:lnTo>
                          <a:lnTo>
                            <a:pt x="6" y="198"/>
                          </a:lnTo>
                          <a:lnTo>
                            <a:pt x="8" y="198"/>
                          </a:lnTo>
                          <a:lnTo>
                            <a:pt x="10" y="198"/>
                          </a:lnTo>
                          <a:lnTo>
                            <a:pt x="10" y="196"/>
                          </a:lnTo>
                          <a:lnTo>
                            <a:pt x="12" y="196"/>
                          </a:lnTo>
                          <a:lnTo>
                            <a:pt x="14" y="196"/>
                          </a:lnTo>
                          <a:lnTo>
                            <a:pt x="14" y="194"/>
                          </a:lnTo>
                          <a:lnTo>
                            <a:pt x="16" y="194"/>
                          </a:lnTo>
                          <a:lnTo>
                            <a:pt x="18" y="194"/>
                          </a:lnTo>
                          <a:lnTo>
                            <a:pt x="18" y="192"/>
                          </a:lnTo>
                          <a:lnTo>
                            <a:pt x="20" y="192"/>
                          </a:lnTo>
                          <a:lnTo>
                            <a:pt x="20" y="190"/>
                          </a:lnTo>
                          <a:lnTo>
                            <a:pt x="21" y="190"/>
                          </a:lnTo>
                          <a:lnTo>
                            <a:pt x="21" y="188"/>
                          </a:lnTo>
                          <a:lnTo>
                            <a:pt x="23" y="188"/>
                          </a:lnTo>
                          <a:lnTo>
                            <a:pt x="23" y="186"/>
                          </a:lnTo>
                          <a:lnTo>
                            <a:pt x="23" y="184"/>
                          </a:lnTo>
                          <a:lnTo>
                            <a:pt x="25" y="184"/>
                          </a:lnTo>
                          <a:lnTo>
                            <a:pt x="25" y="182"/>
                          </a:lnTo>
                          <a:lnTo>
                            <a:pt x="25" y="180"/>
                          </a:lnTo>
                          <a:lnTo>
                            <a:pt x="27" y="180"/>
                          </a:lnTo>
                          <a:lnTo>
                            <a:pt x="27" y="178"/>
                          </a:lnTo>
                          <a:lnTo>
                            <a:pt x="29" y="177"/>
                          </a:lnTo>
                          <a:lnTo>
                            <a:pt x="29" y="175"/>
                          </a:lnTo>
                          <a:lnTo>
                            <a:pt x="29" y="173"/>
                          </a:lnTo>
                          <a:lnTo>
                            <a:pt x="31" y="173"/>
                          </a:lnTo>
                          <a:lnTo>
                            <a:pt x="31" y="171"/>
                          </a:lnTo>
                          <a:lnTo>
                            <a:pt x="31" y="169"/>
                          </a:lnTo>
                          <a:lnTo>
                            <a:pt x="31" y="167"/>
                          </a:lnTo>
                          <a:lnTo>
                            <a:pt x="33" y="165"/>
                          </a:lnTo>
                          <a:lnTo>
                            <a:pt x="35" y="161"/>
                          </a:lnTo>
                          <a:lnTo>
                            <a:pt x="35" y="159"/>
                          </a:lnTo>
                          <a:lnTo>
                            <a:pt x="35" y="157"/>
                          </a:lnTo>
                          <a:lnTo>
                            <a:pt x="35" y="155"/>
                          </a:lnTo>
                          <a:lnTo>
                            <a:pt x="35" y="154"/>
                          </a:lnTo>
                          <a:lnTo>
                            <a:pt x="37" y="154"/>
                          </a:lnTo>
                          <a:lnTo>
                            <a:pt x="37" y="152"/>
                          </a:lnTo>
                          <a:lnTo>
                            <a:pt x="37" y="150"/>
                          </a:lnTo>
                          <a:lnTo>
                            <a:pt x="37" y="148"/>
                          </a:lnTo>
                          <a:lnTo>
                            <a:pt x="37" y="146"/>
                          </a:lnTo>
                          <a:lnTo>
                            <a:pt x="37" y="144"/>
                          </a:lnTo>
                          <a:lnTo>
                            <a:pt x="37" y="142"/>
                          </a:lnTo>
                          <a:lnTo>
                            <a:pt x="35" y="142"/>
                          </a:lnTo>
                          <a:lnTo>
                            <a:pt x="35" y="140"/>
                          </a:lnTo>
                          <a:lnTo>
                            <a:pt x="35" y="138"/>
                          </a:lnTo>
                          <a:lnTo>
                            <a:pt x="35" y="136"/>
                          </a:lnTo>
                          <a:lnTo>
                            <a:pt x="35" y="134"/>
                          </a:lnTo>
                          <a:lnTo>
                            <a:pt x="33" y="134"/>
                          </a:lnTo>
                          <a:lnTo>
                            <a:pt x="33" y="132"/>
                          </a:lnTo>
                          <a:lnTo>
                            <a:pt x="31" y="132"/>
                          </a:lnTo>
                          <a:lnTo>
                            <a:pt x="31" y="130"/>
                          </a:lnTo>
                          <a:lnTo>
                            <a:pt x="29" y="130"/>
                          </a:lnTo>
                          <a:lnTo>
                            <a:pt x="29" y="129"/>
                          </a:lnTo>
                          <a:lnTo>
                            <a:pt x="29" y="127"/>
                          </a:lnTo>
                          <a:lnTo>
                            <a:pt x="29" y="125"/>
                          </a:lnTo>
                          <a:lnTo>
                            <a:pt x="27" y="125"/>
                          </a:lnTo>
                          <a:lnTo>
                            <a:pt x="27" y="123"/>
                          </a:lnTo>
                          <a:lnTo>
                            <a:pt x="27" y="121"/>
                          </a:lnTo>
                          <a:lnTo>
                            <a:pt x="25" y="121"/>
                          </a:lnTo>
                          <a:lnTo>
                            <a:pt x="23" y="119"/>
                          </a:lnTo>
                          <a:lnTo>
                            <a:pt x="23" y="121"/>
                          </a:lnTo>
                          <a:lnTo>
                            <a:pt x="21" y="121"/>
                          </a:lnTo>
                          <a:lnTo>
                            <a:pt x="20" y="121"/>
                          </a:lnTo>
                          <a:lnTo>
                            <a:pt x="20" y="119"/>
                          </a:lnTo>
                          <a:lnTo>
                            <a:pt x="18" y="119"/>
                          </a:lnTo>
                          <a:lnTo>
                            <a:pt x="18" y="117"/>
                          </a:lnTo>
                          <a:lnTo>
                            <a:pt x="16" y="117"/>
                          </a:lnTo>
                          <a:lnTo>
                            <a:pt x="14" y="117"/>
                          </a:lnTo>
                          <a:lnTo>
                            <a:pt x="16" y="106"/>
                          </a:lnTo>
                          <a:lnTo>
                            <a:pt x="16" y="104"/>
                          </a:lnTo>
                          <a:lnTo>
                            <a:pt x="18" y="104"/>
                          </a:lnTo>
                          <a:lnTo>
                            <a:pt x="18" y="102"/>
                          </a:lnTo>
                          <a:lnTo>
                            <a:pt x="18" y="100"/>
                          </a:lnTo>
                          <a:lnTo>
                            <a:pt x="18" y="98"/>
                          </a:lnTo>
                          <a:lnTo>
                            <a:pt x="20" y="98"/>
                          </a:lnTo>
                          <a:lnTo>
                            <a:pt x="20" y="96"/>
                          </a:lnTo>
                          <a:lnTo>
                            <a:pt x="21" y="96"/>
                          </a:lnTo>
                          <a:lnTo>
                            <a:pt x="21" y="94"/>
                          </a:lnTo>
                          <a:lnTo>
                            <a:pt x="21" y="92"/>
                          </a:lnTo>
                          <a:lnTo>
                            <a:pt x="23" y="92"/>
                          </a:lnTo>
                          <a:lnTo>
                            <a:pt x="23" y="90"/>
                          </a:lnTo>
                          <a:lnTo>
                            <a:pt x="23" y="88"/>
                          </a:lnTo>
                          <a:lnTo>
                            <a:pt x="23" y="86"/>
                          </a:lnTo>
                          <a:lnTo>
                            <a:pt x="23" y="84"/>
                          </a:lnTo>
                          <a:lnTo>
                            <a:pt x="23" y="82"/>
                          </a:lnTo>
                          <a:lnTo>
                            <a:pt x="23" y="81"/>
                          </a:lnTo>
                          <a:lnTo>
                            <a:pt x="25" y="81"/>
                          </a:lnTo>
                          <a:lnTo>
                            <a:pt x="25" y="79"/>
                          </a:lnTo>
                          <a:lnTo>
                            <a:pt x="25" y="77"/>
                          </a:lnTo>
                          <a:lnTo>
                            <a:pt x="23" y="77"/>
                          </a:lnTo>
                          <a:lnTo>
                            <a:pt x="23" y="75"/>
                          </a:lnTo>
                          <a:lnTo>
                            <a:pt x="23" y="73"/>
                          </a:lnTo>
                          <a:lnTo>
                            <a:pt x="23" y="71"/>
                          </a:lnTo>
                          <a:lnTo>
                            <a:pt x="25" y="71"/>
                          </a:lnTo>
                          <a:lnTo>
                            <a:pt x="25" y="69"/>
                          </a:lnTo>
                          <a:lnTo>
                            <a:pt x="27" y="69"/>
                          </a:lnTo>
                          <a:lnTo>
                            <a:pt x="27" y="67"/>
                          </a:lnTo>
                          <a:lnTo>
                            <a:pt x="27" y="65"/>
                          </a:lnTo>
                          <a:lnTo>
                            <a:pt x="29" y="65"/>
                          </a:lnTo>
                          <a:lnTo>
                            <a:pt x="29" y="63"/>
                          </a:lnTo>
                          <a:lnTo>
                            <a:pt x="29" y="61"/>
                          </a:lnTo>
                          <a:lnTo>
                            <a:pt x="31" y="61"/>
                          </a:lnTo>
                          <a:lnTo>
                            <a:pt x="31" y="59"/>
                          </a:lnTo>
                          <a:lnTo>
                            <a:pt x="31" y="58"/>
                          </a:lnTo>
                          <a:lnTo>
                            <a:pt x="31" y="56"/>
                          </a:lnTo>
                          <a:lnTo>
                            <a:pt x="29" y="56"/>
                          </a:lnTo>
                          <a:lnTo>
                            <a:pt x="31" y="56"/>
                          </a:lnTo>
                          <a:lnTo>
                            <a:pt x="31" y="54"/>
                          </a:lnTo>
                          <a:lnTo>
                            <a:pt x="33" y="54"/>
                          </a:lnTo>
                          <a:lnTo>
                            <a:pt x="33" y="52"/>
                          </a:lnTo>
                          <a:lnTo>
                            <a:pt x="35" y="52"/>
                          </a:lnTo>
                          <a:lnTo>
                            <a:pt x="35" y="50"/>
                          </a:lnTo>
                          <a:lnTo>
                            <a:pt x="35" y="48"/>
                          </a:lnTo>
                          <a:lnTo>
                            <a:pt x="35" y="46"/>
                          </a:lnTo>
                          <a:lnTo>
                            <a:pt x="35" y="44"/>
                          </a:lnTo>
                          <a:lnTo>
                            <a:pt x="35" y="42"/>
                          </a:lnTo>
                          <a:lnTo>
                            <a:pt x="35" y="40"/>
                          </a:lnTo>
                          <a:lnTo>
                            <a:pt x="35" y="38"/>
                          </a:lnTo>
                          <a:lnTo>
                            <a:pt x="35" y="36"/>
                          </a:lnTo>
                          <a:lnTo>
                            <a:pt x="35" y="34"/>
                          </a:lnTo>
                          <a:lnTo>
                            <a:pt x="37" y="34"/>
                          </a:lnTo>
                          <a:lnTo>
                            <a:pt x="37" y="33"/>
                          </a:lnTo>
                          <a:lnTo>
                            <a:pt x="37" y="31"/>
                          </a:lnTo>
                          <a:lnTo>
                            <a:pt x="37" y="29"/>
                          </a:lnTo>
                          <a:lnTo>
                            <a:pt x="37" y="27"/>
                          </a:lnTo>
                          <a:lnTo>
                            <a:pt x="37" y="25"/>
                          </a:lnTo>
                          <a:lnTo>
                            <a:pt x="37" y="23"/>
                          </a:lnTo>
                          <a:lnTo>
                            <a:pt x="37" y="21"/>
                          </a:lnTo>
                          <a:lnTo>
                            <a:pt x="37" y="19"/>
                          </a:lnTo>
                          <a:lnTo>
                            <a:pt x="37" y="17"/>
                          </a:lnTo>
                          <a:lnTo>
                            <a:pt x="37" y="15"/>
                          </a:lnTo>
                          <a:lnTo>
                            <a:pt x="45" y="9"/>
                          </a:lnTo>
                          <a:lnTo>
                            <a:pt x="56" y="0"/>
                          </a:lnTo>
                          <a:lnTo>
                            <a:pt x="50" y="9"/>
                          </a:lnTo>
                          <a:lnTo>
                            <a:pt x="45" y="27"/>
                          </a:lnTo>
                          <a:lnTo>
                            <a:pt x="45" y="29"/>
                          </a:lnTo>
                          <a:lnTo>
                            <a:pt x="46" y="29"/>
                          </a:lnTo>
                          <a:lnTo>
                            <a:pt x="46" y="31"/>
                          </a:lnTo>
                          <a:lnTo>
                            <a:pt x="48" y="31"/>
                          </a:lnTo>
                          <a:lnTo>
                            <a:pt x="50" y="31"/>
                          </a:lnTo>
                          <a:lnTo>
                            <a:pt x="50" y="33"/>
                          </a:lnTo>
                          <a:lnTo>
                            <a:pt x="52" y="33"/>
                          </a:lnTo>
                          <a:lnTo>
                            <a:pt x="54" y="33"/>
                          </a:lnTo>
                          <a:lnTo>
                            <a:pt x="54" y="31"/>
                          </a:lnTo>
                          <a:lnTo>
                            <a:pt x="54" y="29"/>
                          </a:lnTo>
                          <a:lnTo>
                            <a:pt x="56" y="29"/>
                          </a:lnTo>
                          <a:lnTo>
                            <a:pt x="58" y="29"/>
                          </a:lnTo>
                          <a:lnTo>
                            <a:pt x="60" y="29"/>
                          </a:lnTo>
                          <a:lnTo>
                            <a:pt x="62" y="29"/>
                          </a:lnTo>
                          <a:lnTo>
                            <a:pt x="62" y="31"/>
                          </a:lnTo>
                          <a:lnTo>
                            <a:pt x="62" y="33"/>
                          </a:lnTo>
                          <a:lnTo>
                            <a:pt x="62" y="34"/>
                          </a:lnTo>
                          <a:lnTo>
                            <a:pt x="60" y="34"/>
                          </a:lnTo>
                          <a:lnTo>
                            <a:pt x="60" y="36"/>
                          </a:lnTo>
                          <a:lnTo>
                            <a:pt x="62" y="36"/>
                          </a:lnTo>
                          <a:lnTo>
                            <a:pt x="62" y="38"/>
                          </a:lnTo>
                          <a:lnTo>
                            <a:pt x="62" y="40"/>
                          </a:lnTo>
                          <a:lnTo>
                            <a:pt x="62" y="42"/>
                          </a:lnTo>
                          <a:lnTo>
                            <a:pt x="62" y="44"/>
                          </a:lnTo>
                          <a:lnTo>
                            <a:pt x="64" y="44"/>
                          </a:lnTo>
                          <a:lnTo>
                            <a:pt x="64" y="46"/>
                          </a:lnTo>
                          <a:lnTo>
                            <a:pt x="64" y="48"/>
                          </a:lnTo>
                          <a:lnTo>
                            <a:pt x="66" y="48"/>
                          </a:lnTo>
                          <a:lnTo>
                            <a:pt x="66" y="50"/>
                          </a:lnTo>
                          <a:lnTo>
                            <a:pt x="66" y="52"/>
                          </a:lnTo>
                          <a:lnTo>
                            <a:pt x="64" y="52"/>
                          </a:lnTo>
                          <a:lnTo>
                            <a:pt x="64" y="54"/>
                          </a:lnTo>
                          <a:lnTo>
                            <a:pt x="62" y="54"/>
                          </a:lnTo>
                          <a:lnTo>
                            <a:pt x="62" y="56"/>
                          </a:lnTo>
                          <a:lnTo>
                            <a:pt x="62" y="58"/>
                          </a:lnTo>
                          <a:lnTo>
                            <a:pt x="60" y="58"/>
                          </a:lnTo>
                          <a:lnTo>
                            <a:pt x="60" y="59"/>
                          </a:lnTo>
                          <a:lnTo>
                            <a:pt x="62" y="59"/>
                          </a:lnTo>
                          <a:lnTo>
                            <a:pt x="62" y="61"/>
                          </a:lnTo>
                          <a:lnTo>
                            <a:pt x="60" y="61"/>
                          </a:lnTo>
                          <a:lnTo>
                            <a:pt x="60" y="63"/>
                          </a:lnTo>
                          <a:lnTo>
                            <a:pt x="62" y="63"/>
                          </a:lnTo>
                          <a:lnTo>
                            <a:pt x="64" y="63"/>
                          </a:lnTo>
                          <a:lnTo>
                            <a:pt x="64" y="61"/>
                          </a:lnTo>
                          <a:lnTo>
                            <a:pt x="66" y="61"/>
                          </a:lnTo>
                          <a:lnTo>
                            <a:pt x="66" y="63"/>
                          </a:lnTo>
                          <a:lnTo>
                            <a:pt x="66" y="65"/>
                          </a:lnTo>
                          <a:lnTo>
                            <a:pt x="68" y="65"/>
                          </a:lnTo>
                          <a:lnTo>
                            <a:pt x="68" y="67"/>
                          </a:lnTo>
                          <a:lnTo>
                            <a:pt x="69" y="67"/>
                          </a:lnTo>
                          <a:lnTo>
                            <a:pt x="71" y="67"/>
                          </a:lnTo>
                          <a:lnTo>
                            <a:pt x="73" y="69"/>
                          </a:lnTo>
                          <a:lnTo>
                            <a:pt x="75" y="69"/>
                          </a:lnTo>
                          <a:lnTo>
                            <a:pt x="77" y="69"/>
                          </a:lnTo>
                          <a:lnTo>
                            <a:pt x="79" y="69"/>
                          </a:lnTo>
                          <a:lnTo>
                            <a:pt x="81" y="69"/>
                          </a:lnTo>
                          <a:lnTo>
                            <a:pt x="81" y="71"/>
                          </a:lnTo>
                          <a:lnTo>
                            <a:pt x="83" y="71"/>
                          </a:lnTo>
                          <a:lnTo>
                            <a:pt x="85" y="71"/>
                          </a:lnTo>
                          <a:lnTo>
                            <a:pt x="87" y="71"/>
                          </a:lnTo>
                          <a:lnTo>
                            <a:pt x="87" y="73"/>
                          </a:lnTo>
                          <a:lnTo>
                            <a:pt x="89" y="73"/>
                          </a:lnTo>
                          <a:lnTo>
                            <a:pt x="91" y="73"/>
                          </a:lnTo>
                          <a:lnTo>
                            <a:pt x="93" y="73"/>
                          </a:lnTo>
                          <a:lnTo>
                            <a:pt x="93" y="71"/>
                          </a:lnTo>
                          <a:lnTo>
                            <a:pt x="94" y="71"/>
                          </a:lnTo>
                          <a:lnTo>
                            <a:pt x="93" y="71"/>
                          </a:lnTo>
                          <a:lnTo>
                            <a:pt x="93" y="69"/>
                          </a:lnTo>
                          <a:lnTo>
                            <a:pt x="93" y="71"/>
                          </a:lnTo>
                          <a:lnTo>
                            <a:pt x="93" y="69"/>
                          </a:lnTo>
                          <a:lnTo>
                            <a:pt x="93" y="67"/>
                          </a:lnTo>
                          <a:lnTo>
                            <a:pt x="94" y="67"/>
                          </a:lnTo>
                          <a:lnTo>
                            <a:pt x="94" y="69"/>
                          </a:lnTo>
                          <a:lnTo>
                            <a:pt x="94" y="71"/>
                          </a:lnTo>
                          <a:lnTo>
                            <a:pt x="96" y="71"/>
                          </a:lnTo>
                          <a:lnTo>
                            <a:pt x="98" y="73"/>
                          </a:lnTo>
                          <a:lnTo>
                            <a:pt x="98" y="71"/>
                          </a:lnTo>
                          <a:lnTo>
                            <a:pt x="98" y="73"/>
                          </a:lnTo>
                          <a:lnTo>
                            <a:pt x="98" y="71"/>
                          </a:lnTo>
                          <a:lnTo>
                            <a:pt x="100" y="71"/>
                          </a:lnTo>
                          <a:lnTo>
                            <a:pt x="100" y="73"/>
                          </a:lnTo>
                          <a:lnTo>
                            <a:pt x="102" y="73"/>
                          </a:lnTo>
                          <a:lnTo>
                            <a:pt x="102" y="75"/>
                          </a:lnTo>
                          <a:lnTo>
                            <a:pt x="100" y="75"/>
                          </a:lnTo>
                          <a:lnTo>
                            <a:pt x="100" y="77"/>
                          </a:lnTo>
                          <a:lnTo>
                            <a:pt x="100" y="79"/>
                          </a:lnTo>
                          <a:lnTo>
                            <a:pt x="98" y="79"/>
                          </a:lnTo>
                          <a:lnTo>
                            <a:pt x="98" y="81"/>
                          </a:lnTo>
                          <a:lnTo>
                            <a:pt x="100" y="81"/>
                          </a:lnTo>
                          <a:lnTo>
                            <a:pt x="100" y="82"/>
                          </a:lnTo>
                          <a:lnTo>
                            <a:pt x="100" y="81"/>
                          </a:lnTo>
                          <a:lnTo>
                            <a:pt x="100" y="82"/>
                          </a:lnTo>
                          <a:lnTo>
                            <a:pt x="98" y="82"/>
                          </a:lnTo>
                          <a:lnTo>
                            <a:pt x="98" y="84"/>
                          </a:lnTo>
                          <a:lnTo>
                            <a:pt x="98" y="86"/>
                          </a:lnTo>
                          <a:lnTo>
                            <a:pt x="96" y="86"/>
                          </a:lnTo>
                          <a:lnTo>
                            <a:pt x="96" y="88"/>
                          </a:lnTo>
                          <a:lnTo>
                            <a:pt x="94" y="88"/>
                          </a:lnTo>
                          <a:lnTo>
                            <a:pt x="96" y="88"/>
                          </a:lnTo>
                          <a:lnTo>
                            <a:pt x="94" y="88"/>
                          </a:lnTo>
                          <a:lnTo>
                            <a:pt x="94" y="90"/>
                          </a:lnTo>
                          <a:lnTo>
                            <a:pt x="94" y="92"/>
                          </a:lnTo>
                          <a:lnTo>
                            <a:pt x="96" y="92"/>
                          </a:lnTo>
                          <a:lnTo>
                            <a:pt x="96" y="90"/>
                          </a:lnTo>
                          <a:lnTo>
                            <a:pt x="96" y="92"/>
                          </a:lnTo>
                          <a:lnTo>
                            <a:pt x="98" y="92"/>
                          </a:lnTo>
                          <a:lnTo>
                            <a:pt x="100" y="92"/>
                          </a:lnTo>
                          <a:lnTo>
                            <a:pt x="100" y="94"/>
                          </a:lnTo>
                          <a:lnTo>
                            <a:pt x="98" y="94"/>
                          </a:lnTo>
                          <a:lnTo>
                            <a:pt x="98" y="96"/>
                          </a:lnTo>
                          <a:lnTo>
                            <a:pt x="98" y="98"/>
                          </a:lnTo>
                          <a:lnTo>
                            <a:pt x="96" y="98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6" y="102"/>
                          </a:lnTo>
                          <a:lnTo>
                            <a:pt x="96" y="104"/>
                          </a:lnTo>
                          <a:lnTo>
                            <a:pt x="96" y="102"/>
                          </a:lnTo>
                          <a:lnTo>
                            <a:pt x="96" y="104"/>
                          </a:lnTo>
                          <a:lnTo>
                            <a:pt x="96" y="106"/>
                          </a:lnTo>
                          <a:lnTo>
                            <a:pt x="94" y="106"/>
                          </a:lnTo>
                          <a:lnTo>
                            <a:pt x="96" y="106"/>
                          </a:lnTo>
                          <a:lnTo>
                            <a:pt x="96" y="107"/>
                          </a:lnTo>
                          <a:lnTo>
                            <a:pt x="94" y="107"/>
                          </a:lnTo>
                          <a:lnTo>
                            <a:pt x="94" y="109"/>
                          </a:lnTo>
                          <a:lnTo>
                            <a:pt x="94" y="107"/>
                          </a:lnTo>
                          <a:lnTo>
                            <a:pt x="94" y="109"/>
                          </a:lnTo>
                          <a:lnTo>
                            <a:pt x="93" y="109"/>
                          </a:lnTo>
                          <a:lnTo>
                            <a:pt x="93" y="111"/>
                          </a:lnTo>
                          <a:lnTo>
                            <a:pt x="91" y="111"/>
                          </a:lnTo>
                          <a:lnTo>
                            <a:pt x="93" y="113"/>
                          </a:lnTo>
                          <a:lnTo>
                            <a:pt x="91" y="113"/>
                          </a:lnTo>
                          <a:lnTo>
                            <a:pt x="93" y="113"/>
                          </a:lnTo>
                          <a:lnTo>
                            <a:pt x="93" y="115"/>
                          </a:lnTo>
                          <a:lnTo>
                            <a:pt x="93" y="117"/>
                          </a:lnTo>
                          <a:lnTo>
                            <a:pt x="93" y="119"/>
                          </a:lnTo>
                          <a:lnTo>
                            <a:pt x="93" y="121"/>
                          </a:lnTo>
                          <a:lnTo>
                            <a:pt x="93" y="123"/>
                          </a:lnTo>
                          <a:lnTo>
                            <a:pt x="91" y="123"/>
                          </a:lnTo>
                          <a:lnTo>
                            <a:pt x="89" y="123"/>
                          </a:lnTo>
                          <a:lnTo>
                            <a:pt x="89" y="125"/>
                          </a:lnTo>
                          <a:lnTo>
                            <a:pt x="89" y="127"/>
                          </a:lnTo>
                          <a:lnTo>
                            <a:pt x="89" y="129"/>
                          </a:lnTo>
                          <a:lnTo>
                            <a:pt x="89" y="130"/>
                          </a:lnTo>
                          <a:lnTo>
                            <a:pt x="89" y="132"/>
                          </a:lnTo>
                          <a:lnTo>
                            <a:pt x="91" y="132"/>
                          </a:lnTo>
                          <a:lnTo>
                            <a:pt x="91" y="130"/>
                          </a:lnTo>
                          <a:lnTo>
                            <a:pt x="91" y="132"/>
                          </a:lnTo>
                          <a:lnTo>
                            <a:pt x="91" y="134"/>
                          </a:lnTo>
                          <a:lnTo>
                            <a:pt x="89" y="136"/>
                          </a:lnTo>
                          <a:lnTo>
                            <a:pt x="89" y="138"/>
                          </a:lnTo>
                          <a:lnTo>
                            <a:pt x="91" y="138"/>
                          </a:lnTo>
                          <a:lnTo>
                            <a:pt x="91" y="136"/>
                          </a:lnTo>
                          <a:lnTo>
                            <a:pt x="91" y="138"/>
                          </a:lnTo>
                          <a:lnTo>
                            <a:pt x="91" y="136"/>
                          </a:lnTo>
                          <a:lnTo>
                            <a:pt x="93" y="136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1" y="132"/>
                          </a:lnTo>
                          <a:lnTo>
                            <a:pt x="93" y="132"/>
                          </a:lnTo>
                          <a:lnTo>
                            <a:pt x="93" y="134"/>
                          </a:lnTo>
                          <a:lnTo>
                            <a:pt x="93" y="132"/>
                          </a:lnTo>
                          <a:lnTo>
                            <a:pt x="94" y="132"/>
                          </a:lnTo>
                          <a:lnTo>
                            <a:pt x="94" y="134"/>
                          </a:lnTo>
                          <a:lnTo>
                            <a:pt x="96" y="134"/>
                          </a:lnTo>
                          <a:lnTo>
                            <a:pt x="96" y="136"/>
                          </a:lnTo>
                          <a:lnTo>
                            <a:pt x="98" y="136"/>
                          </a:lnTo>
                          <a:lnTo>
                            <a:pt x="98" y="138"/>
                          </a:lnTo>
                          <a:lnTo>
                            <a:pt x="100" y="138"/>
                          </a:lnTo>
                          <a:lnTo>
                            <a:pt x="98" y="138"/>
                          </a:lnTo>
                          <a:lnTo>
                            <a:pt x="98" y="140"/>
                          </a:lnTo>
                          <a:lnTo>
                            <a:pt x="98" y="142"/>
                          </a:lnTo>
                          <a:lnTo>
                            <a:pt x="100" y="142"/>
                          </a:lnTo>
                          <a:lnTo>
                            <a:pt x="100" y="140"/>
                          </a:lnTo>
                          <a:lnTo>
                            <a:pt x="102" y="140"/>
                          </a:lnTo>
                          <a:lnTo>
                            <a:pt x="102" y="138"/>
                          </a:lnTo>
                          <a:lnTo>
                            <a:pt x="102" y="136"/>
                          </a:lnTo>
                          <a:lnTo>
                            <a:pt x="102" y="134"/>
                          </a:lnTo>
                          <a:lnTo>
                            <a:pt x="102" y="132"/>
                          </a:lnTo>
                          <a:lnTo>
                            <a:pt x="104" y="132"/>
                          </a:lnTo>
                          <a:lnTo>
                            <a:pt x="102" y="132"/>
                          </a:lnTo>
                          <a:lnTo>
                            <a:pt x="102" y="130"/>
                          </a:lnTo>
                          <a:lnTo>
                            <a:pt x="104" y="130"/>
                          </a:lnTo>
                          <a:lnTo>
                            <a:pt x="104" y="132"/>
                          </a:lnTo>
                          <a:lnTo>
                            <a:pt x="104" y="130"/>
                          </a:lnTo>
                          <a:lnTo>
                            <a:pt x="106" y="130"/>
                          </a:lnTo>
                          <a:lnTo>
                            <a:pt x="108" y="130"/>
                          </a:lnTo>
                          <a:lnTo>
                            <a:pt x="108" y="129"/>
                          </a:lnTo>
                          <a:lnTo>
                            <a:pt x="108" y="127"/>
                          </a:lnTo>
                          <a:lnTo>
                            <a:pt x="110" y="127"/>
                          </a:lnTo>
                          <a:lnTo>
                            <a:pt x="110" y="125"/>
                          </a:lnTo>
                          <a:lnTo>
                            <a:pt x="112" y="125"/>
                          </a:lnTo>
                          <a:lnTo>
                            <a:pt x="114" y="125"/>
                          </a:lnTo>
                          <a:lnTo>
                            <a:pt x="114" y="123"/>
                          </a:lnTo>
                          <a:lnTo>
                            <a:pt x="116" y="123"/>
                          </a:lnTo>
                          <a:lnTo>
                            <a:pt x="117" y="123"/>
                          </a:lnTo>
                          <a:lnTo>
                            <a:pt x="117" y="125"/>
                          </a:lnTo>
                          <a:lnTo>
                            <a:pt x="116" y="125"/>
                          </a:lnTo>
                          <a:lnTo>
                            <a:pt x="116" y="127"/>
                          </a:lnTo>
                          <a:lnTo>
                            <a:pt x="117" y="127"/>
                          </a:lnTo>
                          <a:lnTo>
                            <a:pt x="117" y="129"/>
                          </a:lnTo>
                          <a:lnTo>
                            <a:pt x="119" y="129"/>
                          </a:lnTo>
                          <a:lnTo>
                            <a:pt x="119" y="130"/>
                          </a:lnTo>
                          <a:lnTo>
                            <a:pt x="121" y="130"/>
                          </a:lnTo>
                          <a:lnTo>
                            <a:pt x="121" y="129"/>
                          </a:lnTo>
                          <a:lnTo>
                            <a:pt x="121" y="130"/>
                          </a:lnTo>
                          <a:lnTo>
                            <a:pt x="123" y="130"/>
                          </a:lnTo>
                          <a:lnTo>
                            <a:pt x="125" y="130"/>
                          </a:lnTo>
                          <a:lnTo>
                            <a:pt x="125" y="132"/>
                          </a:lnTo>
                          <a:lnTo>
                            <a:pt x="127" y="132"/>
                          </a:lnTo>
                          <a:lnTo>
                            <a:pt x="129" y="132"/>
                          </a:lnTo>
                          <a:lnTo>
                            <a:pt x="131" y="132"/>
                          </a:lnTo>
                          <a:lnTo>
                            <a:pt x="133" y="132"/>
                          </a:lnTo>
                          <a:lnTo>
                            <a:pt x="135" y="132"/>
                          </a:lnTo>
                          <a:lnTo>
                            <a:pt x="135" y="134"/>
                          </a:lnTo>
                          <a:lnTo>
                            <a:pt x="137" y="134"/>
                          </a:lnTo>
                          <a:lnTo>
                            <a:pt x="139" y="134"/>
                          </a:lnTo>
                          <a:lnTo>
                            <a:pt x="141" y="134"/>
                          </a:lnTo>
                          <a:lnTo>
                            <a:pt x="142" y="134"/>
                          </a:lnTo>
                          <a:lnTo>
                            <a:pt x="144" y="134"/>
                          </a:lnTo>
                          <a:lnTo>
                            <a:pt x="144" y="132"/>
                          </a:lnTo>
                          <a:lnTo>
                            <a:pt x="144" y="134"/>
                          </a:lnTo>
                          <a:lnTo>
                            <a:pt x="142" y="134"/>
                          </a:lnTo>
                          <a:lnTo>
                            <a:pt x="142" y="136"/>
                          </a:lnTo>
                          <a:lnTo>
                            <a:pt x="141" y="136"/>
                          </a:lnTo>
                          <a:lnTo>
                            <a:pt x="141" y="138"/>
                          </a:lnTo>
                          <a:lnTo>
                            <a:pt x="139" y="138"/>
                          </a:lnTo>
                          <a:lnTo>
                            <a:pt x="139" y="140"/>
                          </a:lnTo>
                          <a:lnTo>
                            <a:pt x="139" y="142"/>
                          </a:lnTo>
                          <a:lnTo>
                            <a:pt x="139" y="144"/>
                          </a:lnTo>
                          <a:lnTo>
                            <a:pt x="139" y="146"/>
                          </a:lnTo>
                          <a:lnTo>
                            <a:pt x="141" y="146"/>
                          </a:lnTo>
                          <a:lnTo>
                            <a:pt x="141" y="144"/>
                          </a:lnTo>
                          <a:lnTo>
                            <a:pt x="142" y="144"/>
                          </a:lnTo>
                          <a:lnTo>
                            <a:pt x="142" y="142"/>
                          </a:lnTo>
                          <a:lnTo>
                            <a:pt x="144" y="142"/>
                          </a:lnTo>
                          <a:lnTo>
                            <a:pt x="144" y="144"/>
                          </a:lnTo>
                          <a:lnTo>
                            <a:pt x="146" y="144"/>
                          </a:lnTo>
                          <a:lnTo>
                            <a:pt x="146" y="146"/>
                          </a:lnTo>
                          <a:lnTo>
                            <a:pt x="148" y="146"/>
                          </a:lnTo>
                          <a:lnTo>
                            <a:pt x="150" y="146"/>
                          </a:lnTo>
                          <a:lnTo>
                            <a:pt x="152" y="146"/>
                          </a:lnTo>
                          <a:lnTo>
                            <a:pt x="152" y="148"/>
                          </a:lnTo>
                          <a:lnTo>
                            <a:pt x="152" y="150"/>
                          </a:lnTo>
                          <a:lnTo>
                            <a:pt x="152" y="152"/>
                          </a:lnTo>
                          <a:lnTo>
                            <a:pt x="154" y="152"/>
                          </a:lnTo>
                          <a:lnTo>
                            <a:pt x="156" y="152"/>
                          </a:lnTo>
                          <a:lnTo>
                            <a:pt x="156" y="154"/>
                          </a:lnTo>
                          <a:lnTo>
                            <a:pt x="158" y="154"/>
                          </a:lnTo>
                          <a:lnTo>
                            <a:pt x="158" y="155"/>
                          </a:lnTo>
                          <a:lnTo>
                            <a:pt x="160" y="155"/>
                          </a:lnTo>
                          <a:lnTo>
                            <a:pt x="160" y="154"/>
                          </a:lnTo>
                          <a:lnTo>
                            <a:pt x="160" y="155"/>
                          </a:lnTo>
                          <a:lnTo>
                            <a:pt x="162" y="155"/>
                          </a:lnTo>
                          <a:lnTo>
                            <a:pt x="162" y="157"/>
                          </a:lnTo>
                          <a:lnTo>
                            <a:pt x="164" y="157"/>
                          </a:lnTo>
                          <a:lnTo>
                            <a:pt x="164" y="159"/>
                          </a:lnTo>
                          <a:lnTo>
                            <a:pt x="165" y="159"/>
                          </a:lnTo>
                          <a:lnTo>
                            <a:pt x="165" y="161"/>
                          </a:lnTo>
                          <a:lnTo>
                            <a:pt x="165" y="163"/>
                          </a:lnTo>
                          <a:lnTo>
                            <a:pt x="167" y="163"/>
                          </a:lnTo>
                          <a:lnTo>
                            <a:pt x="169" y="163"/>
                          </a:lnTo>
                          <a:lnTo>
                            <a:pt x="171" y="163"/>
                          </a:lnTo>
                          <a:lnTo>
                            <a:pt x="173" y="163"/>
                          </a:lnTo>
                          <a:lnTo>
                            <a:pt x="175" y="161"/>
                          </a:lnTo>
                          <a:lnTo>
                            <a:pt x="177" y="161"/>
                          </a:lnTo>
                          <a:lnTo>
                            <a:pt x="179" y="163"/>
                          </a:lnTo>
                          <a:lnTo>
                            <a:pt x="181" y="163"/>
                          </a:lnTo>
                          <a:lnTo>
                            <a:pt x="181" y="165"/>
                          </a:lnTo>
                          <a:lnTo>
                            <a:pt x="183" y="165"/>
                          </a:lnTo>
                          <a:lnTo>
                            <a:pt x="185" y="165"/>
                          </a:lnTo>
                          <a:lnTo>
                            <a:pt x="183" y="165"/>
                          </a:lnTo>
                          <a:lnTo>
                            <a:pt x="183" y="167"/>
                          </a:lnTo>
                          <a:lnTo>
                            <a:pt x="181" y="167"/>
                          </a:lnTo>
                          <a:lnTo>
                            <a:pt x="183" y="167"/>
                          </a:lnTo>
                          <a:lnTo>
                            <a:pt x="181" y="167"/>
                          </a:lnTo>
                          <a:lnTo>
                            <a:pt x="181" y="169"/>
                          </a:lnTo>
                          <a:lnTo>
                            <a:pt x="181" y="171"/>
                          </a:lnTo>
                          <a:lnTo>
                            <a:pt x="179" y="171"/>
                          </a:lnTo>
                          <a:lnTo>
                            <a:pt x="181" y="171"/>
                          </a:lnTo>
                          <a:lnTo>
                            <a:pt x="181" y="173"/>
                          </a:lnTo>
                          <a:lnTo>
                            <a:pt x="181" y="175"/>
                          </a:lnTo>
                          <a:lnTo>
                            <a:pt x="179" y="175"/>
                          </a:lnTo>
                          <a:lnTo>
                            <a:pt x="179" y="177"/>
                          </a:lnTo>
                          <a:lnTo>
                            <a:pt x="179" y="178"/>
                          </a:lnTo>
                          <a:lnTo>
                            <a:pt x="177" y="178"/>
                          </a:lnTo>
                          <a:lnTo>
                            <a:pt x="179" y="178"/>
                          </a:lnTo>
                          <a:lnTo>
                            <a:pt x="179" y="180"/>
                          </a:lnTo>
                          <a:lnTo>
                            <a:pt x="179" y="182"/>
                          </a:lnTo>
                          <a:lnTo>
                            <a:pt x="181" y="182"/>
                          </a:lnTo>
                          <a:lnTo>
                            <a:pt x="183" y="182"/>
                          </a:lnTo>
                          <a:lnTo>
                            <a:pt x="185" y="184"/>
                          </a:lnTo>
                          <a:lnTo>
                            <a:pt x="187" y="186"/>
                          </a:lnTo>
                          <a:lnTo>
                            <a:pt x="189" y="186"/>
                          </a:lnTo>
                          <a:lnTo>
                            <a:pt x="190" y="186"/>
                          </a:lnTo>
                          <a:lnTo>
                            <a:pt x="190" y="188"/>
                          </a:lnTo>
                          <a:lnTo>
                            <a:pt x="192" y="188"/>
                          </a:lnTo>
                          <a:lnTo>
                            <a:pt x="192" y="186"/>
                          </a:lnTo>
                          <a:lnTo>
                            <a:pt x="192" y="188"/>
                          </a:lnTo>
                          <a:lnTo>
                            <a:pt x="194" y="188"/>
                          </a:lnTo>
                          <a:lnTo>
                            <a:pt x="194" y="186"/>
                          </a:lnTo>
                          <a:lnTo>
                            <a:pt x="196" y="186"/>
                          </a:lnTo>
                          <a:lnTo>
                            <a:pt x="196" y="184"/>
                          </a:lnTo>
                          <a:lnTo>
                            <a:pt x="198" y="184"/>
                          </a:lnTo>
                          <a:lnTo>
                            <a:pt x="198" y="182"/>
                          </a:lnTo>
                          <a:lnTo>
                            <a:pt x="200" y="182"/>
                          </a:lnTo>
                          <a:lnTo>
                            <a:pt x="200" y="180"/>
                          </a:lnTo>
                          <a:lnTo>
                            <a:pt x="202" y="180"/>
                          </a:lnTo>
                          <a:lnTo>
                            <a:pt x="204" y="180"/>
                          </a:lnTo>
                          <a:lnTo>
                            <a:pt x="204" y="182"/>
                          </a:lnTo>
                          <a:lnTo>
                            <a:pt x="202" y="182"/>
                          </a:lnTo>
                          <a:lnTo>
                            <a:pt x="202" y="184"/>
                          </a:lnTo>
                          <a:lnTo>
                            <a:pt x="200" y="184"/>
                          </a:lnTo>
                          <a:lnTo>
                            <a:pt x="200" y="186"/>
                          </a:lnTo>
                          <a:lnTo>
                            <a:pt x="200" y="184"/>
                          </a:lnTo>
                          <a:lnTo>
                            <a:pt x="202" y="184"/>
                          </a:lnTo>
                          <a:lnTo>
                            <a:pt x="204" y="184"/>
                          </a:lnTo>
                          <a:lnTo>
                            <a:pt x="204" y="186"/>
                          </a:lnTo>
                          <a:lnTo>
                            <a:pt x="206" y="186"/>
                          </a:lnTo>
                          <a:lnTo>
                            <a:pt x="208" y="186"/>
                          </a:lnTo>
                          <a:lnTo>
                            <a:pt x="208" y="188"/>
                          </a:lnTo>
                          <a:lnTo>
                            <a:pt x="210" y="188"/>
                          </a:lnTo>
                          <a:lnTo>
                            <a:pt x="212" y="188"/>
                          </a:lnTo>
                          <a:lnTo>
                            <a:pt x="212" y="190"/>
                          </a:lnTo>
                          <a:lnTo>
                            <a:pt x="213" y="190"/>
                          </a:lnTo>
                          <a:lnTo>
                            <a:pt x="215" y="190"/>
                          </a:lnTo>
                          <a:lnTo>
                            <a:pt x="215" y="192"/>
                          </a:lnTo>
                          <a:lnTo>
                            <a:pt x="215" y="190"/>
                          </a:lnTo>
                          <a:lnTo>
                            <a:pt x="217" y="190"/>
                          </a:lnTo>
                          <a:lnTo>
                            <a:pt x="217" y="192"/>
                          </a:lnTo>
                          <a:lnTo>
                            <a:pt x="217" y="194"/>
                          </a:lnTo>
                          <a:lnTo>
                            <a:pt x="215" y="194"/>
                          </a:lnTo>
                          <a:lnTo>
                            <a:pt x="213" y="194"/>
                          </a:lnTo>
                          <a:lnTo>
                            <a:pt x="212" y="194"/>
                          </a:lnTo>
                          <a:lnTo>
                            <a:pt x="212" y="196"/>
                          </a:lnTo>
                          <a:lnTo>
                            <a:pt x="210" y="196"/>
                          </a:lnTo>
                          <a:lnTo>
                            <a:pt x="210" y="198"/>
                          </a:lnTo>
                          <a:lnTo>
                            <a:pt x="208" y="198"/>
                          </a:lnTo>
                          <a:lnTo>
                            <a:pt x="208" y="200"/>
                          </a:lnTo>
                          <a:lnTo>
                            <a:pt x="208" y="202"/>
                          </a:lnTo>
                          <a:lnTo>
                            <a:pt x="208" y="203"/>
                          </a:lnTo>
                          <a:lnTo>
                            <a:pt x="206" y="203"/>
                          </a:lnTo>
                          <a:lnTo>
                            <a:pt x="206" y="205"/>
                          </a:lnTo>
                          <a:lnTo>
                            <a:pt x="206" y="207"/>
                          </a:lnTo>
                          <a:lnTo>
                            <a:pt x="206" y="209"/>
                          </a:lnTo>
                          <a:lnTo>
                            <a:pt x="204" y="209"/>
                          </a:lnTo>
                          <a:lnTo>
                            <a:pt x="204" y="211"/>
                          </a:lnTo>
                          <a:lnTo>
                            <a:pt x="202" y="211"/>
                          </a:lnTo>
                          <a:lnTo>
                            <a:pt x="202" y="213"/>
                          </a:lnTo>
                          <a:lnTo>
                            <a:pt x="200" y="213"/>
                          </a:lnTo>
                          <a:lnTo>
                            <a:pt x="200" y="215"/>
                          </a:lnTo>
                          <a:lnTo>
                            <a:pt x="202" y="215"/>
                          </a:lnTo>
                          <a:lnTo>
                            <a:pt x="202" y="217"/>
                          </a:lnTo>
                          <a:lnTo>
                            <a:pt x="204" y="217"/>
                          </a:lnTo>
                          <a:lnTo>
                            <a:pt x="206" y="219"/>
                          </a:lnTo>
                          <a:lnTo>
                            <a:pt x="206" y="221"/>
                          </a:lnTo>
                          <a:lnTo>
                            <a:pt x="204" y="221"/>
                          </a:lnTo>
                          <a:lnTo>
                            <a:pt x="204" y="223"/>
                          </a:lnTo>
                          <a:lnTo>
                            <a:pt x="204" y="225"/>
                          </a:lnTo>
                          <a:lnTo>
                            <a:pt x="204" y="226"/>
                          </a:lnTo>
                          <a:lnTo>
                            <a:pt x="206" y="226"/>
                          </a:lnTo>
                          <a:lnTo>
                            <a:pt x="206" y="228"/>
                          </a:lnTo>
                          <a:lnTo>
                            <a:pt x="206" y="230"/>
                          </a:lnTo>
                          <a:lnTo>
                            <a:pt x="206" y="232"/>
                          </a:lnTo>
                          <a:lnTo>
                            <a:pt x="206" y="234"/>
                          </a:lnTo>
                          <a:lnTo>
                            <a:pt x="206" y="236"/>
                          </a:lnTo>
                          <a:lnTo>
                            <a:pt x="206" y="238"/>
                          </a:lnTo>
                          <a:lnTo>
                            <a:pt x="208" y="238"/>
                          </a:lnTo>
                          <a:lnTo>
                            <a:pt x="210" y="238"/>
                          </a:lnTo>
                          <a:lnTo>
                            <a:pt x="212" y="240"/>
                          </a:lnTo>
                          <a:lnTo>
                            <a:pt x="212" y="242"/>
                          </a:lnTo>
                          <a:lnTo>
                            <a:pt x="212" y="244"/>
                          </a:lnTo>
                          <a:lnTo>
                            <a:pt x="213" y="244"/>
                          </a:lnTo>
                          <a:lnTo>
                            <a:pt x="213" y="246"/>
                          </a:lnTo>
                          <a:lnTo>
                            <a:pt x="212" y="246"/>
                          </a:lnTo>
                          <a:lnTo>
                            <a:pt x="212" y="248"/>
                          </a:lnTo>
                          <a:lnTo>
                            <a:pt x="212" y="250"/>
                          </a:lnTo>
                          <a:lnTo>
                            <a:pt x="213" y="250"/>
                          </a:lnTo>
                          <a:lnTo>
                            <a:pt x="213" y="251"/>
                          </a:lnTo>
                          <a:lnTo>
                            <a:pt x="212" y="251"/>
                          </a:lnTo>
                          <a:lnTo>
                            <a:pt x="212" y="253"/>
                          </a:lnTo>
                          <a:lnTo>
                            <a:pt x="213" y="253"/>
                          </a:lnTo>
                          <a:lnTo>
                            <a:pt x="213" y="255"/>
                          </a:lnTo>
                          <a:lnTo>
                            <a:pt x="213" y="257"/>
                          </a:lnTo>
                          <a:lnTo>
                            <a:pt x="212" y="257"/>
                          </a:lnTo>
                          <a:lnTo>
                            <a:pt x="212" y="259"/>
                          </a:lnTo>
                          <a:lnTo>
                            <a:pt x="213" y="259"/>
                          </a:lnTo>
                          <a:lnTo>
                            <a:pt x="213" y="261"/>
                          </a:lnTo>
                          <a:lnTo>
                            <a:pt x="213" y="263"/>
                          </a:lnTo>
                          <a:lnTo>
                            <a:pt x="215" y="263"/>
                          </a:lnTo>
                          <a:lnTo>
                            <a:pt x="217" y="263"/>
                          </a:lnTo>
                          <a:lnTo>
                            <a:pt x="219" y="263"/>
                          </a:lnTo>
                          <a:lnTo>
                            <a:pt x="221" y="263"/>
                          </a:lnTo>
                          <a:lnTo>
                            <a:pt x="221" y="265"/>
                          </a:lnTo>
                          <a:lnTo>
                            <a:pt x="223" y="265"/>
                          </a:lnTo>
                          <a:lnTo>
                            <a:pt x="223" y="267"/>
                          </a:lnTo>
                          <a:lnTo>
                            <a:pt x="225" y="267"/>
                          </a:lnTo>
                          <a:lnTo>
                            <a:pt x="227" y="267"/>
                          </a:lnTo>
                          <a:lnTo>
                            <a:pt x="227" y="269"/>
                          </a:lnTo>
                          <a:lnTo>
                            <a:pt x="227" y="271"/>
                          </a:lnTo>
                          <a:lnTo>
                            <a:pt x="227" y="273"/>
                          </a:lnTo>
                          <a:lnTo>
                            <a:pt x="229" y="273"/>
                          </a:lnTo>
                          <a:lnTo>
                            <a:pt x="229" y="274"/>
                          </a:lnTo>
                          <a:lnTo>
                            <a:pt x="229" y="276"/>
                          </a:lnTo>
                          <a:lnTo>
                            <a:pt x="229" y="278"/>
                          </a:lnTo>
                          <a:lnTo>
                            <a:pt x="231" y="278"/>
                          </a:lnTo>
                          <a:lnTo>
                            <a:pt x="231" y="280"/>
                          </a:lnTo>
                          <a:lnTo>
                            <a:pt x="231" y="282"/>
                          </a:lnTo>
                          <a:lnTo>
                            <a:pt x="233" y="282"/>
                          </a:lnTo>
                          <a:lnTo>
                            <a:pt x="233" y="284"/>
                          </a:lnTo>
                          <a:lnTo>
                            <a:pt x="233" y="286"/>
                          </a:lnTo>
                          <a:lnTo>
                            <a:pt x="233" y="288"/>
                          </a:lnTo>
                          <a:lnTo>
                            <a:pt x="233" y="290"/>
                          </a:lnTo>
                          <a:lnTo>
                            <a:pt x="235" y="290"/>
                          </a:lnTo>
                          <a:lnTo>
                            <a:pt x="237" y="290"/>
                          </a:lnTo>
                          <a:lnTo>
                            <a:pt x="237" y="292"/>
                          </a:lnTo>
                          <a:lnTo>
                            <a:pt x="238" y="292"/>
                          </a:lnTo>
                          <a:lnTo>
                            <a:pt x="240" y="292"/>
                          </a:lnTo>
                          <a:lnTo>
                            <a:pt x="242" y="292"/>
                          </a:lnTo>
                          <a:lnTo>
                            <a:pt x="242" y="294"/>
                          </a:lnTo>
                          <a:lnTo>
                            <a:pt x="244" y="294"/>
                          </a:lnTo>
                          <a:lnTo>
                            <a:pt x="244" y="296"/>
                          </a:lnTo>
                          <a:lnTo>
                            <a:pt x="246" y="296"/>
                          </a:lnTo>
                          <a:lnTo>
                            <a:pt x="248" y="296"/>
                          </a:lnTo>
                          <a:lnTo>
                            <a:pt x="250" y="296"/>
                          </a:lnTo>
                          <a:lnTo>
                            <a:pt x="250" y="294"/>
                          </a:lnTo>
                          <a:lnTo>
                            <a:pt x="252" y="294"/>
                          </a:lnTo>
                          <a:lnTo>
                            <a:pt x="254" y="294"/>
                          </a:lnTo>
                          <a:lnTo>
                            <a:pt x="254" y="296"/>
                          </a:lnTo>
                          <a:lnTo>
                            <a:pt x="254" y="298"/>
                          </a:lnTo>
                          <a:lnTo>
                            <a:pt x="256" y="298"/>
                          </a:lnTo>
                          <a:lnTo>
                            <a:pt x="256" y="299"/>
                          </a:lnTo>
                          <a:lnTo>
                            <a:pt x="258" y="299"/>
                          </a:lnTo>
                          <a:lnTo>
                            <a:pt x="258" y="301"/>
                          </a:lnTo>
                          <a:lnTo>
                            <a:pt x="260" y="301"/>
                          </a:lnTo>
                          <a:lnTo>
                            <a:pt x="261" y="301"/>
                          </a:lnTo>
                          <a:lnTo>
                            <a:pt x="261" y="303"/>
                          </a:lnTo>
                          <a:lnTo>
                            <a:pt x="263" y="303"/>
                          </a:lnTo>
                          <a:lnTo>
                            <a:pt x="265" y="303"/>
                          </a:lnTo>
                          <a:lnTo>
                            <a:pt x="267" y="303"/>
                          </a:lnTo>
                          <a:lnTo>
                            <a:pt x="269" y="303"/>
                          </a:lnTo>
                          <a:lnTo>
                            <a:pt x="271" y="303"/>
                          </a:lnTo>
                          <a:lnTo>
                            <a:pt x="273" y="303"/>
                          </a:lnTo>
                          <a:lnTo>
                            <a:pt x="275" y="303"/>
                          </a:lnTo>
                          <a:lnTo>
                            <a:pt x="275" y="305"/>
                          </a:lnTo>
                          <a:lnTo>
                            <a:pt x="275" y="307"/>
                          </a:lnTo>
                          <a:lnTo>
                            <a:pt x="277" y="307"/>
                          </a:lnTo>
                          <a:lnTo>
                            <a:pt x="279" y="309"/>
                          </a:lnTo>
                          <a:lnTo>
                            <a:pt x="281" y="309"/>
                          </a:lnTo>
                          <a:lnTo>
                            <a:pt x="281" y="311"/>
                          </a:lnTo>
                          <a:lnTo>
                            <a:pt x="283" y="311"/>
                          </a:lnTo>
                          <a:lnTo>
                            <a:pt x="283" y="313"/>
                          </a:lnTo>
                          <a:lnTo>
                            <a:pt x="285" y="313"/>
                          </a:lnTo>
                          <a:lnTo>
                            <a:pt x="285" y="315"/>
                          </a:lnTo>
                          <a:lnTo>
                            <a:pt x="285" y="317"/>
                          </a:lnTo>
                          <a:lnTo>
                            <a:pt x="285" y="319"/>
                          </a:lnTo>
                          <a:lnTo>
                            <a:pt x="286" y="319"/>
                          </a:lnTo>
                          <a:lnTo>
                            <a:pt x="286" y="321"/>
                          </a:lnTo>
                          <a:lnTo>
                            <a:pt x="286" y="322"/>
                          </a:lnTo>
                          <a:lnTo>
                            <a:pt x="288" y="322"/>
                          </a:lnTo>
                          <a:lnTo>
                            <a:pt x="286" y="322"/>
                          </a:lnTo>
                          <a:lnTo>
                            <a:pt x="286" y="324"/>
                          </a:lnTo>
                          <a:lnTo>
                            <a:pt x="288" y="324"/>
                          </a:lnTo>
                          <a:lnTo>
                            <a:pt x="290" y="324"/>
                          </a:lnTo>
                          <a:lnTo>
                            <a:pt x="292" y="324"/>
                          </a:lnTo>
                          <a:lnTo>
                            <a:pt x="292" y="326"/>
                          </a:lnTo>
                          <a:lnTo>
                            <a:pt x="290" y="326"/>
                          </a:lnTo>
                          <a:lnTo>
                            <a:pt x="292" y="328"/>
                          </a:lnTo>
                          <a:lnTo>
                            <a:pt x="292" y="330"/>
                          </a:lnTo>
                          <a:lnTo>
                            <a:pt x="294" y="330"/>
                          </a:lnTo>
                          <a:lnTo>
                            <a:pt x="294" y="332"/>
                          </a:lnTo>
                          <a:lnTo>
                            <a:pt x="294" y="334"/>
                          </a:lnTo>
                          <a:lnTo>
                            <a:pt x="294" y="336"/>
                          </a:lnTo>
                          <a:lnTo>
                            <a:pt x="296" y="336"/>
                          </a:lnTo>
                          <a:lnTo>
                            <a:pt x="294" y="336"/>
                          </a:lnTo>
                          <a:lnTo>
                            <a:pt x="294" y="338"/>
                          </a:lnTo>
                          <a:lnTo>
                            <a:pt x="296" y="338"/>
                          </a:lnTo>
                          <a:lnTo>
                            <a:pt x="298" y="340"/>
                          </a:lnTo>
                          <a:lnTo>
                            <a:pt x="298" y="338"/>
                          </a:lnTo>
                          <a:lnTo>
                            <a:pt x="300" y="338"/>
                          </a:lnTo>
                          <a:lnTo>
                            <a:pt x="300" y="340"/>
                          </a:lnTo>
                          <a:lnTo>
                            <a:pt x="300" y="342"/>
                          </a:lnTo>
                          <a:lnTo>
                            <a:pt x="298" y="342"/>
                          </a:lnTo>
                          <a:lnTo>
                            <a:pt x="298" y="344"/>
                          </a:lnTo>
                          <a:lnTo>
                            <a:pt x="298" y="346"/>
                          </a:lnTo>
                          <a:lnTo>
                            <a:pt x="298" y="347"/>
                          </a:lnTo>
                          <a:lnTo>
                            <a:pt x="300" y="347"/>
                          </a:lnTo>
                          <a:lnTo>
                            <a:pt x="300" y="349"/>
                          </a:lnTo>
                          <a:lnTo>
                            <a:pt x="302" y="349"/>
                          </a:lnTo>
                          <a:lnTo>
                            <a:pt x="304" y="349"/>
                          </a:lnTo>
                          <a:lnTo>
                            <a:pt x="304" y="351"/>
                          </a:lnTo>
                          <a:lnTo>
                            <a:pt x="306" y="351"/>
                          </a:lnTo>
                          <a:lnTo>
                            <a:pt x="306" y="353"/>
                          </a:lnTo>
                          <a:lnTo>
                            <a:pt x="308" y="353"/>
                          </a:lnTo>
                          <a:lnTo>
                            <a:pt x="308" y="355"/>
                          </a:lnTo>
                          <a:lnTo>
                            <a:pt x="309" y="357"/>
                          </a:lnTo>
                          <a:lnTo>
                            <a:pt x="309" y="359"/>
                          </a:lnTo>
                          <a:lnTo>
                            <a:pt x="308" y="359"/>
                          </a:lnTo>
                          <a:lnTo>
                            <a:pt x="306" y="359"/>
                          </a:lnTo>
                          <a:lnTo>
                            <a:pt x="304" y="359"/>
                          </a:lnTo>
                          <a:lnTo>
                            <a:pt x="304" y="361"/>
                          </a:lnTo>
                          <a:lnTo>
                            <a:pt x="302" y="361"/>
                          </a:lnTo>
                          <a:lnTo>
                            <a:pt x="302" y="363"/>
                          </a:lnTo>
                          <a:lnTo>
                            <a:pt x="300" y="363"/>
                          </a:lnTo>
                          <a:lnTo>
                            <a:pt x="300" y="365"/>
                          </a:lnTo>
                          <a:lnTo>
                            <a:pt x="302" y="365"/>
                          </a:lnTo>
                          <a:lnTo>
                            <a:pt x="302" y="367"/>
                          </a:lnTo>
                          <a:lnTo>
                            <a:pt x="300" y="367"/>
                          </a:lnTo>
                          <a:lnTo>
                            <a:pt x="300" y="365"/>
                          </a:lnTo>
                          <a:lnTo>
                            <a:pt x="300" y="367"/>
                          </a:lnTo>
                          <a:lnTo>
                            <a:pt x="298" y="367"/>
                          </a:lnTo>
                          <a:lnTo>
                            <a:pt x="296" y="369"/>
                          </a:lnTo>
                          <a:lnTo>
                            <a:pt x="294" y="369"/>
                          </a:lnTo>
                          <a:lnTo>
                            <a:pt x="292" y="369"/>
                          </a:lnTo>
                          <a:lnTo>
                            <a:pt x="290" y="370"/>
                          </a:lnTo>
                          <a:lnTo>
                            <a:pt x="292" y="370"/>
                          </a:lnTo>
                          <a:lnTo>
                            <a:pt x="292" y="372"/>
                          </a:lnTo>
                          <a:lnTo>
                            <a:pt x="294" y="372"/>
                          </a:lnTo>
                          <a:lnTo>
                            <a:pt x="294" y="374"/>
                          </a:lnTo>
                          <a:lnTo>
                            <a:pt x="294" y="376"/>
                          </a:lnTo>
                          <a:lnTo>
                            <a:pt x="292" y="376"/>
                          </a:lnTo>
                          <a:lnTo>
                            <a:pt x="292" y="378"/>
                          </a:lnTo>
                          <a:lnTo>
                            <a:pt x="292" y="380"/>
                          </a:lnTo>
                          <a:lnTo>
                            <a:pt x="292" y="382"/>
                          </a:lnTo>
                          <a:lnTo>
                            <a:pt x="294" y="382"/>
                          </a:lnTo>
                          <a:lnTo>
                            <a:pt x="294" y="384"/>
                          </a:lnTo>
                          <a:lnTo>
                            <a:pt x="294" y="386"/>
                          </a:lnTo>
                          <a:lnTo>
                            <a:pt x="296" y="388"/>
                          </a:lnTo>
                          <a:lnTo>
                            <a:pt x="296" y="390"/>
                          </a:lnTo>
                          <a:lnTo>
                            <a:pt x="294" y="390"/>
                          </a:lnTo>
                          <a:lnTo>
                            <a:pt x="294" y="392"/>
                          </a:lnTo>
                          <a:lnTo>
                            <a:pt x="296" y="392"/>
                          </a:lnTo>
                          <a:lnTo>
                            <a:pt x="296" y="394"/>
                          </a:lnTo>
                          <a:lnTo>
                            <a:pt x="296" y="395"/>
                          </a:lnTo>
                          <a:lnTo>
                            <a:pt x="294" y="395"/>
                          </a:lnTo>
                          <a:lnTo>
                            <a:pt x="294" y="397"/>
                          </a:lnTo>
                          <a:lnTo>
                            <a:pt x="294" y="399"/>
                          </a:lnTo>
                          <a:lnTo>
                            <a:pt x="296" y="399"/>
                          </a:lnTo>
                          <a:lnTo>
                            <a:pt x="296" y="401"/>
                          </a:lnTo>
                          <a:lnTo>
                            <a:pt x="296" y="403"/>
                          </a:lnTo>
                          <a:lnTo>
                            <a:pt x="296" y="405"/>
                          </a:lnTo>
                          <a:lnTo>
                            <a:pt x="296" y="407"/>
                          </a:lnTo>
                          <a:lnTo>
                            <a:pt x="296" y="409"/>
                          </a:lnTo>
                          <a:lnTo>
                            <a:pt x="296" y="411"/>
                          </a:lnTo>
                          <a:lnTo>
                            <a:pt x="294" y="413"/>
                          </a:lnTo>
                          <a:lnTo>
                            <a:pt x="294" y="415"/>
                          </a:lnTo>
                          <a:lnTo>
                            <a:pt x="296" y="415"/>
                          </a:lnTo>
                          <a:lnTo>
                            <a:pt x="298" y="415"/>
                          </a:lnTo>
                          <a:lnTo>
                            <a:pt x="298" y="417"/>
                          </a:lnTo>
                          <a:lnTo>
                            <a:pt x="300" y="417"/>
                          </a:lnTo>
                          <a:lnTo>
                            <a:pt x="302" y="417"/>
                          </a:lnTo>
                          <a:lnTo>
                            <a:pt x="302" y="419"/>
                          </a:lnTo>
                          <a:lnTo>
                            <a:pt x="302" y="420"/>
                          </a:lnTo>
                          <a:lnTo>
                            <a:pt x="302" y="422"/>
                          </a:lnTo>
                          <a:lnTo>
                            <a:pt x="300" y="422"/>
                          </a:lnTo>
                          <a:lnTo>
                            <a:pt x="300" y="424"/>
                          </a:lnTo>
                          <a:lnTo>
                            <a:pt x="302" y="424"/>
                          </a:lnTo>
                          <a:lnTo>
                            <a:pt x="302" y="426"/>
                          </a:lnTo>
                          <a:lnTo>
                            <a:pt x="304" y="426"/>
                          </a:lnTo>
                          <a:lnTo>
                            <a:pt x="302" y="426"/>
                          </a:lnTo>
                          <a:lnTo>
                            <a:pt x="304" y="426"/>
                          </a:lnTo>
                          <a:lnTo>
                            <a:pt x="304" y="428"/>
                          </a:lnTo>
                          <a:lnTo>
                            <a:pt x="302" y="428"/>
                          </a:lnTo>
                          <a:lnTo>
                            <a:pt x="302" y="430"/>
                          </a:lnTo>
                          <a:lnTo>
                            <a:pt x="302" y="432"/>
                          </a:lnTo>
                          <a:lnTo>
                            <a:pt x="304" y="432"/>
                          </a:lnTo>
                          <a:lnTo>
                            <a:pt x="304" y="434"/>
                          </a:lnTo>
                          <a:lnTo>
                            <a:pt x="302" y="436"/>
                          </a:lnTo>
                          <a:lnTo>
                            <a:pt x="302" y="438"/>
                          </a:lnTo>
                          <a:lnTo>
                            <a:pt x="304" y="438"/>
                          </a:lnTo>
                          <a:lnTo>
                            <a:pt x="304" y="436"/>
                          </a:lnTo>
                          <a:lnTo>
                            <a:pt x="306" y="436"/>
                          </a:lnTo>
                          <a:lnTo>
                            <a:pt x="306" y="438"/>
                          </a:lnTo>
                          <a:lnTo>
                            <a:pt x="308" y="440"/>
                          </a:lnTo>
                          <a:lnTo>
                            <a:pt x="309" y="442"/>
                          </a:lnTo>
                          <a:lnTo>
                            <a:pt x="309" y="443"/>
                          </a:lnTo>
                          <a:lnTo>
                            <a:pt x="311" y="443"/>
                          </a:lnTo>
                          <a:lnTo>
                            <a:pt x="311" y="445"/>
                          </a:lnTo>
                          <a:lnTo>
                            <a:pt x="311" y="447"/>
                          </a:lnTo>
                          <a:lnTo>
                            <a:pt x="311" y="449"/>
                          </a:lnTo>
                          <a:lnTo>
                            <a:pt x="311" y="451"/>
                          </a:lnTo>
                          <a:lnTo>
                            <a:pt x="309" y="453"/>
                          </a:lnTo>
                          <a:lnTo>
                            <a:pt x="309" y="455"/>
                          </a:lnTo>
                          <a:lnTo>
                            <a:pt x="309" y="457"/>
                          </a:lnTo>
                          <a:lnTo>
                            <a:pt x="309" y="459"/>
                          </a:lnTo>
                          <a:lnTo>
                            <a:pt x="308" y="459"/>
                          </a:lnTo>
                          <a:lnTo>
                            <a:pt x="308" y="461"/>
                          </a:lnTo>
                          <a:lnTo>
                            <a:pt x="306" y="461"/>
                          </a:lnTo>
                          <a:lnTo>
                            <a:pt x="306" y="463"/>
                          </a:lnTo>
                          <a:lnTo>
                            <a:pt x="304" y="465"/>
                          </a:lnTo>
                          <a:lnTo>
                            <a:pt x="304" y="467"/>
                          </a:lnTo>
                          <a:lnTo>
                            <a:pt x="304" y="468"/>
                          </a:lnTo>
                          <a:lnTo>
                            <a:pt x="302" y="468"/>
                          </a:lnTo>
                          <a:lnTo>
                            <a:pt x="302" y="470"/>
                          </a:lnTo>
                          <a:lnTo>
                            <a:pt x="300" y="468"/>
                          </a:lnTo>
                          <a:lnTo>
                            <a:pt x="298" y="468"/>
                          </a:lnTo>
                          <a:lnTo>
                            <a:pt x="298" y="470"/>
                          </a:lnTo>
                          <a:lnTo>
                            <a:pt x="298" y="468"/>
                          </a:lnTo>
                          <a:lnTo>
                            <a:pt x="296" y="468"/>
                          </a:lnTo>
                          <a:lnTo>
                            <a:pt x="296" y="467"/>
                          </a:lnTo>
                          <a:lnTo>
                            <a:pt x="294" y="467"/>
                          </a:lnTo>
                          <a:lnTo>
                            <a:pt x="292" y="467"/>
                          </a:lnTo>
                          <a:lnTo>
                            <a:pt x="292" y="465"/>
                          </a:lnTo>
                          <a:lnTo>
                            <a:pt x="290" y="465"/>
                          </a:lnTo>
                          <a:lnTo>
                            <a:pt x="290" y="467"/>
                          </a:lnTo>
                          <a:lnTo>
                            <a:pt x="290" y="468"/>
                          </a:lnTo>
                          <a:lnTo>
                            <a:pt x="290" y="470"/>
                          </a:lnTo>
                          <a:lnTo>
                            <a:pt x="290" y="472"/>
                          </a:lnTo>
                          <a:lnTo>
                            <a:pt x="290" y="474"/>
                          </a:lnTo>
                          <a:lnTo>
                            <a:pt x="290" y="476"/>
                          </a:lnTo>
                          <a:lnTo>
                            <a:pt x="288" y="476"/>
                          </a:lnTo>
                          <a:lnTo>
                            <a:pt x="288" y="478"/>
                          </a:lnTo>
                          <a:lnTo>
                            <a:pt x="290" y="478"/>
                          </a:lnTo>
                          <a:lnTo>
                            <a:pt x="290" y="480"/>
                          </a:lnTo>
                          <a:lnTo>
                            <a:pt x="288" y="480"/>
                          </a:lnTo>
                          <a:lnTo>
                            <a:pt x="288" y="482"/>
                          </a:lnTo>
                          <a:lnTo>
                            <a:pt x="286" y="482"/>
                          </a:lnTo>
                          <a:lnTo>
                            <a:pt x="286" y="484"/>
                          </a:lnTo>
                          <a:lnTo>
                            <a:pt x="286" y="486"/>
                          </a:lnTo>
                          <a:lnTo>
                            <a:pt x="285" y="486"/>
                          </a:lnTo>
                          <a:lnTo>
                            <a:pt x="283" y="486"/>
                          </a:lnTo>
                          <a:lnTo>
                            <a:pt x="283" y="488"/>
                          </a:lnTo>
                          <a:lnTo>
                            <a:pt x="281" y="488"/>
                          </a:lnTo>
                          <a:lnTo>
                            <a:pt x="281" y="490"/>
                          </a:lnTo>
                          <a:lnTo>
                            <a:pt x="281" y="491"/>
                          </a:lnTo>
                          <a:lnTo>
                            <a:pt x="281" y="493"/>
                          </a:lnTo>
                          <a:lnTo>
                            <a:pt x="281" y="495"/>
                          </a:lnTo>
                          <a:lnTo>
                            <a:pt x="281" y="497"/>
                          </a:lnTo>
                          <a:lnTo>
                            <a:pt x="279" y="497"/>
                          </a:lnTo>
                          <a:lnTo>
                            <a:pt x="277" y="497"/>
                          </a:lnTo>
                          <a:lnTo>
                            <a:pt x="277" y="495"/>
                          </a:lnTo>
                          <a:lnTo>
                            <a:pt x="277" y="493"/>
                          </a:lnTo>
                          <a:lnTo>
                            <a:pt x="275" y="493"/>
                          </a:lnTo>
                          <a:lnTo>
                            <a:pt x="273" y="493"/>
                          </a:lnTo>
                          <a:lnTo>
                            <a:pt x="271" y="493"/>
                          </a:lnTo>
                          <a:lnTo>
                            <a:pt x="269" y="493"/>
                          </a:lnTo>
                          <a:lnTo>
                            <a:pt x="267" y="493"/>
                          </a:lnTo>
                          <a:lnTo>
                            <a:pt x="265" y="493"/>
                          </a:lnTo>
                          <a:lnTo>
                            <a:pt x="263" y="493"/>
                          </a:lnTo>
                          <a:lnTo>
                            <a:pt x="261" y="493"/>
                          </a:lnTo>
                          <a:lnTo>
                            <a:pt x="261" y="495"/>
                          </a:lnTo>
                          <a:lnTo>
                            <a:pt x="261" y="497"/>
                          </a:lnTo>
                          <a:lnTo>
                            <a:pt x="260" y="497"/>
                          </a:lnTo>
                          <a:lnTo>
                            <a:pt x="258" y="495"/>
                          </a:lnTo>
                          <a:lnTo>
                            <a:pt x="258" y="493"/>
                          </a:lnTo>
                          <a:lnTo>
                            <a:pt x="256" y="495"/>
                          </a:lnTo>
                          <a:lnTo>
                            <a:pt x="254" y="493"/>
                          </a:lnTo>
                          <a:lnTo>
                            <a:pt x="252" y="493"/>
                          </a:lnTo>
                          <a:lnTo>
                            <a:pt x="252" y="495"/>
                          </a:lnTo>
                          <a:lnTo>
                            <a:pt x="250" y="495"/>
                          </a:lnTo>
                          <a:lnTo>
                            <a:pt x="250" y="493"/>
                          </a:lnTo>
                          <a:lnTo>
                            <a:pt x="250" y="495"/>
                          </a:lnTo>
                          <a:lnTo>
                            <a:pt x="248" y="495"/>
                          </a:lnTo>
                          <a:lnTo>
                            <a:pt x="248" y="497"/>
                          </a:lnTo>
                          <a:lnTo>
                            <a:pt x="246" y="497"/>
                          </a:lnTo>
                          <a:lnTo>
                            <a:pt x="242" y="497"/>
                          </a:lnTo>
                          <a:lnTo>
                            <a:pt x="240" y="497"/>
                          </a:lnTo>
                          <a:lnTo>
                            <a:pt x="240" y="495"/>
                          </a:lnTo>
                          <a:lnTo>
                            <a:pt x="240" y="493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8" y="490"/>
                          </a:lnTo>
                          <a:lnTo>
                            <a:pt x="240" y="490"/>
                          </a:lnTo>
                          <a:lnTo>
                            <a:pt x="240" y="488"/>
                          </a:lnTo>
                          <a:lnTo>
                            <a:pt x="238" y="488"/>
                          </a:lnTo>
                          <a:lnTo>
                            <a:pt x="238" y="486"/>
                          </a:lnTo>
                          <a:lnTo>
                            <a:pt x="240" y="486"/>
                          </a:lnTo>
                          <a:lnTo>
                            <a:pt x="240" y="484"/>
                          </a:lnTo>
                          <a:lnTo>
                            <a:pt x="240" y="482"/>
                          </a:lnTo>
                          <a:lnTo>
                            <a:pt x="240" y="480"/>
                          </a:lnTo>
                          <a:lnTo>
                            <a:pt x="240" y="476"/>
                          </a:lnTo>
                          <a:lnTo>
                            <a:pt x="238" y="476"/>
                          </a:lnTo>
                          <a:lnTo>
                            <a:pt x="238" y="474"/>
                          </a:lnTo>
                          <a:lnTo>
                            <a:pt x="240" y="474"/>
                          </a:lnTo>
                          <a:lnTo>
                            <a:pt x="240" y="472"/>
                          </a:lnTo>
                          <a:lnTo>
                            <a:pt x="238" y="472"/>
                          </a:lnTo>
                          <a:lnTo>
                            <a:pt x="238" y="470"/>
                          </a:lnTo>
                          <a:lnTo>
                            <a:pt x="237" y="470"/>
                          </a:lnTo>
                          <a:lnTo>
                            <a:pt x="235" y="470"/>
                          </a:lnTo>
                          <a:lnTo>
                            <a:pt x="233" y="470"/>
                          </a:lnTo>
                          <a:lnTo>
                            <a:pt x="233" y="468"/>
                          </a:lnTo>
                          <a:lnTo>
                            <a:pt x="233" y="467"/>
                          </a:lnTo>
                          <a:lnTo>
                            <a:pt x="231" y="467"/>
                          </a:lnTo>
                          <a:lnTo>
                            <a:pt x="229" y="467"/>
                          </a:lnTo>
                          <a:lnTo>
                            <a:pt x="227" y="467"/>
                          </a:lnTo>
                          <a:lnTo>
                            <a:pt x="225" y="467"/>
                          </a:lnTo>
                          <a:lnTo>
                            <a:pt x="223" y="467"/>
                          </a:lnTo>
                          <a:lnTo>
                            <a:pt x="223" y="465"/>
                          </a:lnTo>
                          <a:lnTo>
                            <a:pt x="221" y="465"/>
                          </a:lnTo>
                          <a:lnTo>
                            <a:pt x="221" y="463"/>
                          </a:lnTo>
                          <a:lnTo>
                            <a:pt x="221" y="461"/>
                          </a:lnTo>
                          <a:lnTo>
                            <a:pt x="219" y="459"/>
                          </a:lnTo>
                          <a:lnTo>
                            <a:pt x="219" y="457"/>
                          </a:lnTo>
                          <a:lnTo>
                            <a:pt x="219" y="455"/>
                          </a:lnTo>
                          <a:lnTo>
                            <a:pt x="217" y="455"/>
                          </a:lnTo>
                          <a:lnTo>
                            <a:pt x="219" y="455"/>
                          </a:lnTo>
                          <a:lnTo>
                            <a:pt x="217" y="455"/>
                          </a:lnTo>
                          <a:lnTo>
                            <a:pt x="217" y="453"/>
                          </a:lnTo>
                          <a:lnTo>
                            <a:pt x="215" y="453"/>
                          </a:lnTo>
                          <a:lnTo>
                            <a:pt x="215" y="451"/>
                          </a:lnTo>
                          <a:lnTo>
                            <a:pt x="213" y="451"/>
                          </a:lnTo>
                          <a:lnTo>
                            <a:pt x="215" y="451"/>
                          </a:lnTo>
                          <a:lnTo>
                            <a:pt x="213" y="451"/>
                          </a:lnTo>
                          <a:lnTo>
                            <a:pt x="213" y="449"/>
                          </a:lnTo>
                          <a:lnTo>
                            <a:pt x="212" y="449"/>
                          </a:lnTo>
                          <a:lnTo>
                            <a:pt x="210" y="449"/>
                          </a:lnTo>
                          <a:lnTo>
                            <a:pt x="210" y="447"/>
                          </a:lnTo>
                          <a:lnTo>
                            <a:pt x="210" y="445"/>
                          </a:lnTo>
                          <a:lnTo>
                            <a:pt x="208" y="445"/>
                          </a:lnTo>
                          <a:lnTo>
                            <a:pt x="208" y="447"/>
                          </a:lnTo>
                          <a:lnTo>
                            <a:pt x="208" y="445"/>
                          </a:lnTo>
                          <a:lnTo>
                            <a:pt x="206" y="445"/>
                          </a:lnTo>
                          <a:lnTo>
                            <a:pt x="206" y="443"/>
                          </a:lnTo>
                          <a:lnTo>
                            <a:pt x="204" y="443"/>
                          </a:lnTo>
                          <a:lnTo>
                            <a:pt x="202" y="443"/>
                          </a:lnTo>
                          <a:lnTo>
                            <a:pt x="202" y="442"/>
                          </a:lnTo>
                          <a:lnTo>
                            <a:pt x="200" y="442"/>
                          </a:lnTo>
                          <a:lnTo>
                            <a:pt x="198" y="442"/>
                          </a:lnTo>
                          <a:lnTo>
                            <a:pt x="196" y="442"/>
                          </a:lnTo>
                          <a:lnTo>
                            <a:pt x="198" y="442"/>
                          </a:lnTo>
                          <a:lnTo>
                            <a:pt x="198" y="443"/>
                          </a:lnTo>
                          <a:lnTo>
                            <a:pt x="196" y="443"/>
                          </a:lnTo>
                          <a:lnTo>
                            <a:pt x="196" y="445"/>
                          </a:lnTo>
                          <a:lnTo>
                            <a:pt x="196" y="447"/>
                          </a:lnTo>
                          <a:lnTo>
                            <a:pt x="196" y="449"/>
                          </a:lnTo>
                          <a:lnTo>
                            <a:pt x="194" y="449"/>
                          </a:lnTo>
                          <a:lnTo>
                            <a:pt x="194" y="447"/>
                          </a:lnTo>
                          <a:lnTo>
                            <a:pt x="192" y="447"/>
                          </a:lnTo>
                          <a:lnTo>
                            <a:pt x="192" y="445"/>
                          </a:lnTo>
                          <a:lnTo>
                            <a:pt x="190" y="445"/>
                          </a:lnTo>
                          <a:lnTo>
                            <a:pt x="189" y="443"/>
                          </a:lnTo>
                          <a:lnTo>
                            <a:pt x="189" y="445"/>
                          </a:lnTo>
                          <a:lnTo>
                            <a:pt x="187" y="443"/>
                          </a:lnTo>
                          <a:lnTo>
                            <a:pt x="185" y="443"/>
                          </a:lnTo>
                          <a:lnTo>
                            <a:pt x="185" y="442"/>
                          </a:lnTo>
                          <a:lnTo>
                            <a:pt x="183" y="442"/>
                          </a:lnTo>
                          <a:lnTo>
                            <a:pt x="183" y="440"/>
                          </a:lnTo>
                          <a:lnTo>
                            <a:pt x="181" y="438"/>
                          </a:lnTo>
                          <a:lnTo>
                            <a:pt x="181" y="440"/>
                          </a:lnTo>
                          <a:lnTo>
                            <a:pt x="181" y="442"/>
                          </a:lnTo>
                          <a:lnTo>
                            <a:pt x="179" y="442"/>
                          </a:lnTo>
                          <a:lnTo>
                            <a:pt x="181" y="442"/>
                          </a:lnTo>
                          <a:lnTo>
                            <a:pt x="181" y="443"/>
                          </a:lnTo>
                          <a:lnTo>
                            <a:pt x="179" y="443"/>
                          </a:lnTo>
                          <a:lnTo>
                            <a:pt x="179" y="445"/>
                          </a:lnTo>
                          <a:lnTo>
                            <a:pt x="181" y="445"/>
                          </a:lnTo>
                          <a:lnTo>
                            <a:pt x="181" y="447"/>
                          </a:lnTo>
                          <a:lnTo>
                            <a:pt x="179" y="447"/>
                          </a:lnTo>
                          <a:lnTo>
                            <a:pt x="181" y="447"/>
                          </a:lnTo>
                          <a:lnTo>
                            <a:pt x="179" y="447"/>
                          </a:lnTo>
                          <a:lnTo>
                            <a:pt x="179" y="449"/>
                          </a:lnTo>
                          <a:lnTo>
                            <a:pt x="177" y="449"/>
                          </a:lnTo>
                          <a:lnTo>
                            <a:pt x="175" y="449"/>
                          </a:lnTo>
                          <a:lnTo>
                            <a:pt x="175" y="447"/>
                          </a:lnTo>
                          <a:lnTo>
                            <a:pt x="175" y="449"/>
                          </a:lnTo>
                          <a:lnTo>
                            <a:pt x="173" y="449"/>
                          </a:lnTo>
                          <a:lnTo>
                            <a:pt x="173" y="447"/>
                          </a:lnTo>
                          <a:lnTo>
                            <a:pt x="173" y="449"/>
                          </a:lnTo>
                          <a:lnTo>
                            <a:pt x="173" y="451"/>
                          </a:lnTo>
                          <a:lnTo>
                            <a:pt x="171" y="451"/>
                          </a:lnTo>
                          <a:lnTo>
                            <a:pt x="169" y="451"/>
                          </a:lnTo>
                          <a:lnTo>
                            <a:pt x="169" y="453"/>
                          </a:lnTo>
                          <a:lnTo>
                            <a:pt x="169" y="455"/>
                          </a:lnTo>
                          <a:lnTo>
                            <a:pt x="167" y="455"/>
                          </a:lnTo>
                          <a:lnTo>
                            <a:pt x="167" y="453"/>
                          </a:lnTo>
                          <a:lnTo>
                            <a:pt x="165" y="453"/>
                          </a:lnTo>
                          <a:lnTo>
                            <a:pt x="165" y="455"/>
                          </a:lnTo>
                          <a:lnTo>
                            <a:pt x="164" y="455"/>
                          </a:lnTo>
                          <a:lnTo>
                            <a:pt x="165" y="455"/>
                          </a:lnTo>
                          <a:lnTo>
                            <a:pt x="165" y="457"/>
                          </a:lnTo>
                          <a:lnTo>
                            <a:pt x="164" y="457"/>
                          </a:lnTo>
                          <a:lnTo>
                            <a:pt x="164" y="459"/>
                          </a:lnTo>
                          <a:lnTo>
                            <a:pt x="162" y="459"/>
                          </a:lnTo>
                          <a:lnTo>
                            <a:pt x="162" y="457"/>
                          </a:lnTo>
                          <a:lnTo>
                            <a:pt x="160" y="459"/>
                          </a:lnTo>
                          <a:lnTo>
                            <a:pt x="162" y="459"/>
                          </a:lnTo>
                          <a:lnTo>
                            <a:pt x="162" y="461"/>
                          </a:lnTo>
                          <a:lnTo>
                            <a:pt x="160" y="461"/>
                          </a:lnTo>
                          <a:lnTo>
                            <a:pt x="158" y="461"/>
                          </a:lnTo>
                          <a:lnTo>
                            <a:pt x="158" y="463"/>
                          </a:lnTo>
                          <a:lnTo>
                            <a:pt x="158" y="465"/>
                          </a:lnTo>
                          <a:lnTo>
                            <a:pt x="156" y="463"/>
                          </a:lnTo>
                          <a:lnTo>
                            <a:pt x="156" y="465"/>
                          </a:lnTo>
                          <a:lnTo>
                            <a:pt x="154" y="463"/>
                          </a:lnTo>
                          <a:lnTo>
                            <a:pt x="152" y="465"/>
                          </a:lnTo>
                          <a:lnTo>
                            <a:pt x="150" y="465"/>
                          </a:lnTo>
                          <a:lnTo>
                            <a:pt x="148" y="465"/>
                          </a:lnTo>
                          <a:lnTo>
                            <a:pt x="148" y="467"/>
                          </a:lnTo>
                          <a:lnTo>
                            <a:pt x="146" y="468"/>
                          </a:lnTo>
                          <a:lnTo>
                            <a:pt x="144" y="468"/>
                          </a:lnTo>
                          <a:lnTo>
                            <a:pt x="144" y="467"/>
                          </a:lnTo>
                          <a:lnTo>
                            <a:pt x="146" y="467"/>
                          </a:lnTo>
                          <a:lnTo>
                            <a:pt x="144" y="467"/>
                          </a:lnTo>
                          <a:lnTo>
                            <a:pt x="142" y="467"/>
                          </a:lnTo>
                          <a:lnTo>
                            <a:pt x="141" y="467"/>
                          </a:lnTo>
                          <a:lnTo>
                            <a:pt x="139" y="467"/>
                          </a:lnTo>
                          <a:lnTo>
                            <a:pt x="139" y="465"/>
                          </a:lnTo>
                          <a:lnTo>
                            <a:pt x="137" y="465"/>
                          </a:lnTo>
                          <a:lnTo>
                            <a:pt x="135" y="463"/>
                          </a:lnTo>
                          <a:lnTo>
                            <a:pt x="135" y="461"/>
                          </a:lnTo>
                          <a:lnTo>
                            <a:pt x="135" y="459"/>
                          </a:lnTo>
                          <a:lnTo>
                            <a:pt x="133" y="459"/>
                          </a:lnTo>
                          <a:lnTo>
                            <a:pt x="133" y="461"/>
                          </a:lnTo>
                          <a:lnTo>
                            <a:pt x="133" y="463"/>
                          </a:lnTo>
                          <a:lnTo>
                            <a:pt x="131" y="463"/>
                          </a:lnTo>
                          <a:lnTo>
                            <a:pt x="131" y="461"/>
                          </a:lnTo>
                          <a:lnTo>
                            <a:pt x="129" y="461"/>
                          </a:lnTo>
                          <a:lnTo>
                            <a:pt x="131" y="461"/>
                          </a:lnTo>
                          <a:lnTo>
                            <a:pt x="129" y="461"/>
                          </a:lnTo>
                          <a:lnTo>
                            <a:pt x="129" y="459"/>
                          </a:lnTo>
                          <a:lnTo>
                            <a:pt x="129" y="457"/>
                          </a:lnTo>
                          <a:lnTo>
                            <a:pt x="129" y="455"/>
                          </a:lnTo>
                          <a:lnTo>
                            <a:pt x="131" y="453"/>
                          </a:lnTo>
                          <a:lnTo>
                            <a:pt x="133" y="453"/>
                          </a:lnTo>
                          <a:lnTo>
                            <a:pt x="133" y="451"/>
                          </a:lnTo>
                          <a:lnTo>
                            <a:pt x="135" y="451"/>
                          </a:lnTo>
                          <a:lnTo>
                            <a:pt x="135" y="449"/>
                          </a:lnTo>
                          <a:lnTo>
                            <a:pt x="135" y="447"/>
                          </a:lnTo>
                          <a:lnTo>
                            <a:pt x="135" y="449"/>
                          </a:lnTo>
                          <a:lnTo>
                            <a:pt x="133" y="449"/>
                          </a:lnTo>
                          <a:lnTo>
                            <a:pt x="133" y="447"/>
                          </a:lnTo>
                          <a:lnTo>
                            <a:pt x="131" y="447"/>
                          </a:lnTo>
                          <a:lnTo>
                            <a:pt x="131" y="445"/>
                          </a:lnTo>
                          <a:lnTo>
                            <a:pt x="129" y="445"/>
                          </a:lnTo>
                          <a:lnTo>
                            <a:pt x="129" y="447"/>
                          </a:lnTo>
                          <a:lnTo>
                            <a:pt x="129" y="445"/>
                          </a:lnTo>
                          <a:lnTo>
                            <a:pt x="129" y="443"/>
                          </a:lnTo>
                          <a:lnTo>
                            <a:pt x="127" y="445"/>
                          </a:lnTo>
                          <a:lnTo>
                            <a:pt x="125" y="445"/>
                          </a:lnTo>
                          <a:lnTo>
                            <a:pt x="125" y="443"/>
                          </a:lnTo>
                          <a:lnTo>
                            <a:pt x="123" y="443"/>
                          </a:lnTo>
                          <a:lnTo>
                            <a:pt x="123" y="442"/>
                          </a:lnTo>
                          <a:lnTo>
                            <a:pt x="121" y="442"/>
                          </a:lnTo>
                          <a:lnTo>
                            <a:pt x="119" y="442"/>
                          </a:lnTo>
                          <a:lnTo>
                            <a:pt x="117" y="442"/>
                          </a:lnTo>
                          <a:lnTo>
                            <a:pt x="116" y="442"/>
                          </a:lnTo>
                          <a:lnTo>
                            <a:pt x="114" y="442"/>
                          </a:lnTo>
                          <a:lnTo>
                            <a:pt x="114" y="440"/>
                          </a:lnTo>
                          <a:lnTo>
                            <a:pt x="112" y="440"/>
                          </a:lnTo>
                          <a:lnTo>
                            <a:pt x="110" y="440"/>
                          </a:lnTo>
                          <a:lnTo>
                            <a:pt x="108" y="440"/>
                          </a:lnTo>
                          <a:lnTo>
                            <a:pt x="106" y="440"/>
                          </a:lnTo>
                          <a:lnTo>
                            <a:pt x="106" y="438"/>
                          </a:lnTo>
                          <a:lnTo>
                            <a:pt x="108" y="438"/>
                          </a:lnTo>
                          <a:lnTo>
                            <a:pt x="106" y="438"/>
                          </a:lnTo>
                          <a:lnTo>
                            <a:pt x="106" y="436"/>
                          </a:lnTo>
                          <a:lnTo>
                            <a:pt x="104" y="434"/>
                          </a:lnTo>
                          <a:lnTo>
                            <a:pt x="106" y="432"/>
                          </a:lnTo>
                          <a:lnTo>
                            <a:pt x="106" y="430"/>
                          </a:lnTo>
                          <a:lnTo>
                            <a:pt x="104" y="430"/>
                          </a:lnTo>
                          <a:lnTo>
                            <a:pt x="106" y="430"/>
                          </a:lnTo>
                          <a:lnTo>
                            <a:pt x="106" y="428"/>
                          </a:lnTo>
                          <a:lnTo>
                            <a:pt x="104" y="428"/>
                          </a:lnTo>
                          <a:lnTo>
                            <a:pt x="104" y="426"/>
                          </a:lnTo>
                          <a:lnTo>
                            <a:pt x="102" y="426"/>
                          </a:lnTo>
                          <a:lnTo>
                            <a:pt x="102" y="424"/>
                          </a:lnTo>
                          <a:lnTo>
                            <a:pt x="100" y="424"/>
                          </a:lnTo>
                          <a:lnTo>
                            <a:pt x="100" y="422"/>
                          </a:lnTo>
                          <a:lnTo>
                            <a:pt x="102" y="422"/>
                          </a:lnTo>
                          <a:lnTo>
                            <a:pt x="102" y="420"/>
                          </a:lnTo>
                          <a:lnTo>
                            <a:pt x="102" y="419"/>
                          </a:lnTo>
                          <a:lnTo>
                            <a:pt x="104" y="419"/>
                          </a:lnTo>
                          <a:lnTo>
                            <a:pt x="104" y="417"/>
                          </a:lnTo>
                          <a:lnTo>
                            <a:pt x="104" y="415"/>
                          </a:lnTo>
                          <a:lnTo>
                            <a:pt x="102" y="415"/>
                          </a:lnTo>
                          <a:lnTo>
                            <a:pt x="102" y="413"/>
                          </a:lnTo>
                          <a:lnTo>
                            <a:pt x="102" y="411"/>
                          </a:lnTo>
                          <a:lnTo>
                            <a:pt x="100" y="411"/>
                          </a:lnTo>
                          <a:lnTo>
                            <a:pt x="100" y="409"/>
                          </a:lnTo>
                          <a:lnTo>
                            <a:pt x="100" y="407"/>
                          </a:lnTo>
                          <a:lnTo>
                            <a:pt x="98" y="407"/>
                          </a:lnTo>
                          <a:lnTo>
                            <a:pt x="98" y="405"/>
                          </a:lnTo>
                          <a:lnTo>
                            <a:pt x="100" y="403"/>
                          </a:lnTo>
                          <a:lnTo>
                            <a:pt x="100" y="401"/>
                          </a:lnTo>
                          <a:lnTo>
                            <a:pt x="98" y="401"/>
                          </a:lnTo>
                          <a:lnTo>
                            <a:pt x="100" y="401"/>
                          </a:lnTo>
                          <a:lnTo>
                            <a:pt x="100" y="399"/>
                          </a:lnTo>
                          <a:lnTo>
                            <a:pt x="100" y="397"/>
                          </a:lnTo>
                          <a:lnTo>
                            <a:pt x="98" y="397"/>
                          </a:lnTo>
                          <a:lnTo>
                            <a:pt x="96" y="397"/>
                          </a:lnTo>
                          <a:lnTo>
                            <a:pt x="96" y="395"/>
                          </a:lnTo>
                          <a:lnTo>
                            <a:pt x="96" y="394"/>
                          </a:lnTo>
                          <a:lnTo>
                            <a:pt x="96" y="392"/>
                          </a:lnTo>
                          <a:lnTo>
                            <a:pt x="96" y="390"/>
                          </a:lnTo>
                          <a:lnTo>
                            <a:pt x="98" y="390"/>
                          </a:lnTo>
                          <a:lnTo>
                            <a:pt x="98" y="388"/>
                          </a:lnTo>
                          <a:lnTo>
                            <a:pt x="98" y="386"/>
                          </a:lnTo>
                          <a:lnTo>
                            <a:pt x="96" y="386"/>
                          </a:lnTo>
                          <a:lnTo>
                            <a:pt x="96" y="384"/>
                          </a:lnTo>
                          <a:lnTo>
                            <a:pt x="96" y="382"/>
                          </a:lnTo>
                          <a:lnTo>
                            <a:pt x="96" y="380"/>
                          </a:lnTo>
                          <a:lnTo>
                            <a:pt x="98" y="380"/>
                          </a:lnTo>
                          <a:lnTo>
                            <a:pt x="98" y="378"/>
                          </a:lnTo>
                          <a:lnTo>
                            <a:pt x="100" y="378"/>
                          </a:lnTo>
                          <a:lnTo>
                            <a:pt x="100" y="376"/>
                          </a:lnTo>
                          <a:lnTo>
                            <a:pt x="98" y="376"/>
                          </a:lnTo>
                          <a:lnTo>
                            <a:pt x="98" y="374"/>
                          </a:lnTo>
                          <a:lnTo>
                            <a:pt x="98" y="372"/>
                          </a:lnTo>
                          <a:lnTo>
                            <a:pt x="100" y="372"/>
                          </a:lnTo>
                          <a:lnTo>
                            <a:pt x="102" y="372"/>
                          </a:lnTo>
                          <a:lnTo>
                            <a:pt x="104" y="372"/>
                          </a:lnTo>
                          <a:lnTo>
                            <a:pt x="102" y="372"/>
                          </a:lnTo>
                          <a:lnTo>
                            <a:pt x="102" y="370"/>
                          </a:lnTo>
                          <a:lnTo>
                            <a:pt x="100" y="370"/>
                          </a:lnTo>
                          <a:lnTo>
                            <a:pt x="98" y="370"/>
                          </a:lnTo>
                          <a:lnTo>
                            <a:pt x="98" y="369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4" y="367"/>
                          </a:lnTo>
                          <a:lnTo>
                            <a:pt x="94" y="365"/>
                          </a:lnTo>
                          <a:lnTo>
                            <a:pt x="93" y="365"/>
                          </a:lnTo>
                          <a:lnTo>
                            <a:pt x="91" y="365"/>
                          </a:lnTo>
                          <a:lnTo>
                            <a:pt x="91" y="363"/>
                          </a:lnTo>
                          <a:lnTo>
                            <a:pt x="91" y="361"/>
                          </a:lnTo>
                          <a:lnTo>
                            <a:pt x="89" y="361"/>
                          </a:lnTo>
                          <a:lnTo>
                            <a:pt x="89" y="359"/>
                          </a:lnTo>
                          <a:lnTo>
                            <a:pt x="89" y="357"/>
                          </a:lnTo>
                          <a:lnTo>
                            <a:pt x="89" y="355"/>
                          </a:lnTo>
                          <a:lnTo>
                            <a:pt x="89" y="353"/>
                          </a:lnTo>
                          <a:lnTo>
                            <a:pt x="87" y="353"/>
                          </a:lnTo>
                          <a:lnTo>
                            <a:pt x="85" y="353"/>
                          </a:lnTo>
                          <a:lnTo>
                            <a:pt x="85" y="351"/>
                          </a:lnTo>
                          <a:lnTo>
                            <a:pt x="83" y="351"/>
                          </a:lnTo>
                          <a:lnTo>
                            <a:pt x="81" y="349"/>
                          </a:lnTo>
                          <a:lnTo>
                            <a:pt x="81" y="347"/>
                          </a:lnTo>
                          <a:lnTo>
                            <a:pt x="83" y="347"/>
                          </a:lnTo>
                          <a:lnTo>
                            <a:pt x="85" y="347"/>
                          </a:lnTo>
                          <a:lnTo>
                            <a:pt x="85" y="346"/>
                          </a:lnTo>
                          <a:lnTo>
                            <a:pt x="85" y="347"/>
                          </a:lnTo>
                          <a:lnTo>
                            <a:pt x="87" y="347"/>
                          </a:lnTo>
                          <a:lnTo>
                            <a:pt x="87" y="346"/>
                          </a:lnTo>
                          <a:lnTo>
                            <a:pt x="89" y="346"/>
                          </a:lnTo>
                          <a:lnTo>
                            <a:pt x="91" y="346"/>
                          </a:lnTo>
                          <a:lnTo>
                            <a:pt x="93" y="346"/>
                          </a:lnTo>
                          <a:lnTo>
                            <a:pt x="93" y="347"/>
                          </a:lnTo>
                          <a:lnTo>
                            <a:pt x="93" y="346"/>
                          </a:lnTo>
                          <a:lnTo>
                            <a:pt x="94" y="346"/>
                          </a:lnTo>
                          <a:lnTo>
                            <a:pt x="94" y="347"/>
                          </a:lnTo>
                          <a:lnTo>
                            <a:pt x="94" y="346"/>
                          </a:lnTo>
                          <a:lnTo>
                            <a:pt x="96" y="346"/>
                          </a:lnTo>
                          <a:lnTo>
                            <a:pt x="96" y="347"/>
                          </a:lnTo>
                          <a:lnTo>
                            <a:pt x="98" y="347"/>
                          </a:lnTo>
                          <a:lnTo>
                            <a:pt x="98" y="346"/>
                          </a:lnTo>
                          <a:lnTo>
                            <a:pt x="98" y="347"/>
                          </a:lnTo>
                          <a:lnTo>
                            <a:pt x="98" y="346"/>
                          </a:lnTo>
                          <a:lnTo>
                            <a:pt x="100" y="346"/>
                          </a:lnTo>
                          <a:lnTo>
                            <a:pt x="100" y="347"/>
                          </a:lnTo>
                          <a:lnTo>
                            <a:pt x="102" y="347"/>
                          </a:lnTo>
                          <a:lnTo>
                            <a:pt x="104" y="347"/>
                          </a:lnTo>
                          <a:lnTo>
                            <a:pt x="106" y="347"/>
                          </a:lnTo>
                          <a:lnTo>
                            <a:pt x="106" y="346"/>
                          </a:lnTo>
                          <a:lnTo>
                            <a:pt x="106" y="344"/>
                          </a:lnTo>
                          <a:lnTo>
                            <a:pt x="106" y="342"/>
                          </a:lnTo>
                          <a:lnTo>
                            <a:pt x="106" y="340"/>
                          </a:lnTo>
                          <a:lnTo>
                            <a:pt x="106" y="342"/>
                          </a:lnTo>
                          <a:lnTo>
                            <a:pt x="108" y="342"/>
                          </a:lnTo>
                          <a:lnTo>
                            <a:pt x="110" y="342"/>
                          </a:lnTo>
                          <a:lnTo>
                            <a:pt x="110" y="340"/>
                          </a:lnTo>
                          <a:lnTo>
                            <a:pt x="112" y="340"/>
                          </a:lnTo>
                          <a:lnTo>
                            <a:pt x="112" y="338"/>
                          </a:lnTo>
                          <a:lnTo>
                            <a:pt x="114" y="338"/>
                          </a:lnTo>
                          <a:lnTo>
                            <a:pt x="116" y="338"/>
                          </a:lnTo>
                          <a:lnTo>
                            <a:pt x="116" y="336"/>
                          </a:lnTo>
                          <a:lnTo>
                            <a:pt x="116" y="334"/>
                          </a:lnTo>
                          <a:lnTo>
                            <a:pt x="117" y="334"/>
                          </a:lnTo>
                          <a:lnTo>
                            <a:pt x="117" y="332"/>
                          </a:lnTo>
                          <a:lnTo>
                            <a:pt x="117" y="334"/>
                          </a:lnTo>
                          <a:lnTo>
                            <a:pt x="119" y="334"/>
                          </a:lnTo>
                          <a:lnTo>
                            <a:pt x="119" y="332"/>
                          </a:lnTo>
                          <a:lnTo>
                            <a:pt x="119" y="334"/>
                          </a:lnTo>
                          <a:lnTo>
                            <a:pt x="121" y="334"/>
                          </a:lnTo>
                          <a:lnTo>
                            <a:pt x="119" y="334"/>
                          </a:lnTo>
                          <a:lnTo>
                            <a:pt x="119" y="336"/>
                          </a:lnTo>
                          <a:lnTo>
                            <a:pt x="121" y="336"/>
                          </a:lnTo>
                          <a:lnTo>
                            <a:pt x="123" y="336"/>
                          </a:lnTo>
                          <a:lnTo>
                            <a:pt x="123" y="334"/>
                          </a:lnTo>
                          <a:lnTo>
                            <a:pt x="125" y="334"/>
                          </a:lnTo>
                          <a:lnTo>
                            <a:pt x="125" y="332"/>
                          </a:lnTo>
                          <a:lnTo>
                            <a:pt x="127" y="332"/>
                          </a:lnTo>
                          <a:lnTo>
                            <a:pt x="127" y="330"/>
                          </a:lnTo>
                          <a:lnTo>
                            <a:pt x="129" y="330"/>
                          </a:lnTo>
                          <a:lnTo>
                            <a:pt x="129" y="328"/>
                          </a:lnTo>
                          <a:lnTo>
                            <a:pt x="131" y="328"/>
                          </a:lnTo>
                          <a:lnTo>
                            <a:pt x="133" y="328"/>
                          </a:lnTo>
                          <a:lnTo>
                            <a:pt x="133" y="326"/>
                          </a:lnTo>
                          <a:lnTo>
                            <a:pt x="133" y="324"/>
                          </a:lnTo>
                          <a:lnTo>
                            <a:pt x="133" y="322"/>
                          </a:lnTo>
                          <a:lnTo>
                            <a:pt x="133" y="321"/>
                          </a:lnTo>
                          <a:lnTo>
                            <a:pt x="133" y="319"/>
                          </a:lnTo>
                          <a:lnTo>
                            <a:pt x="133" y="317"/>
                          </a:lnTo>
                          <a:lnTo>
                            <a:pt x="133" y="315"/>
                          </a:lnTo>
                          <a:lnTo>
                            <a:pt x="135" y="315"/>
                          </a:lnTo>
                          <a:lnTo>
                            <a:pt x="137" y="315"/>
                          </a:lnTo>
                          <a:lnTo>
                            <a:pt x="139" y="315"/>
                          </a:lnTo>
                          <a:lnTo>
                            <a:pt x="141" y="315"/>
                          </a:lnTo>
                          <a:lnTo>
                            <a:pt x="141" y="313"/>
                          </a:lnTo>
                          <a:lnTo>
                            <a:pt x="139" y="313"/>
                          </a:lnTo>
                          <a:lnTo>
                            <a:pt x="139" y="311"/>
                          </a:lnTo>
                          <a:lnTo>
                            <a:pt x="139" y="309"/>
                          </a:lnTo>
                          <a:lnTo>
                            <a:pt x="137" y="309"/>
                          </a:lnTo>
                          <a:lnTo>
                            <a:pt x="137" y="307"/>
                          </a:lnTo>
                          <a:lnTo>
                            <a:pt x="135" y="307"/>
                          </a:lnTo>
                          <a:lnTo>
                            <a:pt x="133" y="305"/>
                          </a:lnTo>
                          <a:lnTo>
                            <a:pt x="131" y="305"/>
                          </a:lnTo>
                          <a:lnTo>
                            <a:pt x="131" y="303"/>
                          </a:lnTo>
                          <a:lnTo>
                            <a:pt x="129" y="303"/>
                          </a:lnTo>
                          <a:lnTo>
                            <a:pt x="129" y="301"/>
                          </a:lnTo>
                          <a:lnTo>
                            <a:pt x="127" y="301"/>
                          </a:lnTo>
                          <a:lnTo>
                            <a:pt x="127" y="299"/>
                          </a:lnTo>
                          <a:lnTo>
                            <a:pt x="129" y="299"/>
                          </a:lnTo>
                          <a:lnTo>
                            <a:pt x="131" y="299"/>
                          </a:lnTo>
                          <a:lnTo>
                            <a:pt x="131" y="298"/>
                          </a:lnTo>
                          <a:lnTo>
                            <a:pt x="131" y="296"/>
                          </a:lnTo>
                          <a:lnTo>
                            <a:pt x="131" y="294"/>
                          </a:lnTo>
                          <a:lnTo>
                            <a:pt x="133" y="294"/>
                          </a:lnTo>
                          <a:lnTo>
                            <a:pt x="133" y="296"/>
                          </a:lnTo>
                          <a:lnTo>
                            <a:pt x="133" y="294"/>
                          </a:lnTo>
                          <a:lnTo>
                            <a:pt x="133" y="292"/>
                          </a:lnTo>
                          <a:lnTo>
                            <a:pt x="133" y="294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29" y="292"/>
                          </a:lnTo>
                          <a:lnTo>
                            <a:pt x="127" y="292"/>
                          </a:lnTo>
                          <a:lnTo>
                            <a:pt x="127" y="290"/>
                          </a:lnTo>
                          <a:lnTo>
                            <a:pt x="125" y="290"/>
                          </a:lnTo>
                          <a:lnTo>
                            <a:pt x="125" y="288"/>
                          </a:lnTo>
                          <a:lnTo>
                            <a:pt x="123" y="288"/>
                          </a:lnTo>
                          <a:lnTo>
                            <a:pt x="123" y="286"/>
                          </a:lnTo>
                          <a:lnTo>
                            <a:pt x="121" y="286"/>
                          </a:lnTo>
                          <a:lnTo>
                            <a:pt x="119" y="286"/>
                          </a:lnTo>
                          <a:lnTo>
                            <a:pt x="117" y="286"/>
                          </a:lnTo>
                          <a:lnTo>
                            <a:pt x="116" y="286"/>
                          </a:lnTo>
                          <a:lnTo>
                            <a:pt x="114" y="286"/>
                          </a:lnTo>
                          <a:lnTo>
                            <a:pt x="112" y="286"/>
                          </a:lnTo>
                          <a:lnTo>
                            <a:pt x="112" y="288"/>
                          </a:lnTo>
                          <a:lnTo>
                            <a:pt x="110" y="288"/>
                          </a:lnTo>
                          <a:lnTo>
                            <a:pt x="110" y="286"/>
                          </a:lnTo>
                          <a:lnTo>
                            <a:pt x="112" y="286"/>
                          </a:lnTo>
                          <a:lnTo>
                            <a:pt x="112" y="284"/>
                          </a:lnTo>
                          <a:lnTo>
                            <a:pt x="112" y="282"/>
                          </a:lnTo>
                          <a:lnTo>
                            <a:pt x="112" y="280"/>
                          </a:lnTo>
                          <a:lnTo>
                            <a:pt x="110" y="280"/>
                          </a:lnTo>
                          <a:lnTo>
                            <a:pt x="108" y="280"/>
                          </a:lnTo>
                          <a:lnTo>
                            <a:pt x="108" y="278"/>
                          </a:lnTo>
                          <a:lnTo>
                            <a:pt x="106" y="278"/>
                          </a:lnTo>
                          <a:lnTo>
                            <a:pt x="106" y="276"/>
                          </a:lnTo>
                          <a:lnTo>
                            <a:pt x="104" y="276"/>
                          </a:lnTo>
                          <a:lnTo>
                            <a:pt x="104" y="274"/>
                          </a:lnTo>
                          <a:lnTo>
                            <a:pt x="102" y="274"/>
                          </a:lnTo>
                          <a:lnTo>
                            <a:pt x="102" y="273"/>
                          </a:lnTo>
                          <a:lnTo>
                            <a:pt x="102" y="274"/>
                          </a:lnTo>
                          <a:lnTo>
                            <a:pt x="100" y="274"/>
                          </a:lnTo>
                          <a:lnTo>
                            <a:pt x="100" y="273"/>
                          </a:lnTo>
                          <a:lnTo>
                            <a:pt x="98" y="273"/>
                          </a:lnTo>
                          <a:lnTo>
                            <a:pt x="98" y="271"/>
                          </a:lnTo>
                          <a:lnTo>
                            <a:pt x="96" y="271"/>
                          </a:lnTo>
                          <a:lnTo>
                            <a:pt x="94" y="271"/>
                          </a:lnTo>
                          <a:lnTo>
                            <a:pt x="93" y="271"/>
                          </a:lnTo>
                          <a:lnTo>
                            <a:pt x="93" y="273"/>
                          </a:lnTo>
                          <a:lnTo>
                            <a:pt x="91" y="273"/>
                          </a:lnTo>
                          <a:lnTo>
                            <a:pt x="91" y="271"/>
                          </a:lnTo>
                          <a:lnTo>
                            <a:pt x="91" y="269"/>
                          </a:lnTo>
                          <a:lnTo>
                            <a:pt x="89" y="269"/>
                          </a:lnTo>
                          <a:lnTo>
                            <a:pt x="89" y="267"/>
                          </a:lnTo>
                          <a:lnTo>
                            <a:pt x="89" y="265"/>
                          </a:lnTo>
                          <a:lnTo>
                            <a:pt x="87" y="267"/>
                          </a:lnTo>
                          <a:lnTo>
                            <a:pt x="85" y="267"/>
                          </a:lnTo>
                          <a:lnTo>
                            <a:pt x="83" y="267"/>
                          </a:lnTo>
                          <a:lnTo>
                            <a:pt x="83" y="269"/>
                          </a:lnTo>
                          <a:lnTo>
                            <a:pt x="81" y="269"/>
                          </a:lnTo>
                          <a:lnTo>
                            <a:pt x="79" y="269"/>
                          </a:lnTo>
                          <a:lnTo>
                            <a:pt x="77" y="269"/>
                          </a:lnTo>
                          <a:lnTo>
                            <a:pt x="75" y="269"/>
                          </a:lnTo>
                          <a:lnTo>
                            <a:pt x="75" y="267"/>
                          </a:lnTo>
                          <a:lnTo>
                            <a:pt x="73" y="267"/>
                          </a:lnTo>
                          <a:lnTo>
                            <a:pt x="75" y="267"/>
                          </a:lnTo>
                          <a:lnTo>
                            <a:pt x="75" y="265"/>
                          </a:lnTo>
                          <a:lnTo>
                            <a:pt x="73" y="265"/>
                          </a:lnTo>
                          <a:lnTo>
                            <a:pt x="75" y="265"/>
                          </a:lnTo>
                          <a:lnTo>
                            <a:pt x="75" y="263"/>
                          </a:lnTo>
                          <a:lnTo>
                            <a:pt x="75" y="261"/>
                          </a:lnTo>
                          <a:lnTo>
                            <a:pt x="73" y="261"/>
                          </a:lnTo>
                          <a:lnTo>
                            <a:pt x="71" y="261"/>
                          </a:lnTo>
                          <a:lnTo>
                            <a:pt x="71" y="259"/>
                          </a:lnTo>
                          <a:lnTo>
                            <a:pt x="69" y="259"/>
                          </a:lnTo>
                          <a:lnTo>
                            <a:pt x="69" y="257"/>
                          </a:lnTo>
                          <a:lnTo>
                            <a:pt x="68" y="257"/>
                          </a:lnTo>
                          <a:lnTo>
                            <a:pt x="68" y="255"/>
                          </a:lnTo>
                          <a:lnTo>
                            <a:pt x="66" y="255"/>
                          </a:lnTo>
                          <a:lnTo>
                            <a:pt x="64" y="255"/>
                          </a:lnTo>
                          <a:lnTo>
                            <a:pt x="64" y="253"/>
                          </a:lnTo>
                          <a:lnTo>
                            <a:pt x="64" y="251"/>
                          </a:lnTo>
                          <a:lnTo>
                            <a:pt x="64" y="250"/>
                          </a:lnTo>
                          <a:lnTo>
                            <a:pt x="64" y="248"/>
                          </a:lnTo>
                          <a:lnTo>
                            <a:pt x="64" y="246"/>
                          </a:lnTo>
                          <a:lnTo>
                            <a:pt x="66" y="246"/>
                          </a:lnTo>
                          <a:lnTo>
                            <a:pt x="66" y="244"/>
                          </a:lnTo>
                          <a:lnTo>
                            <a:pt x="64" y="244"/>
                          </a:lnTo>
                          <a:lnTo>
                            <a:pt x="66" y="244"/>
                          </a:lnTo>
                          <a:lnTo>
                            <a:pt x="64" y="244"/>
                          </a:lnTo>
                          <a:lnTo>
                            <a:pt x="64" y="242"/>
                          </a:lnTo>
                          <a:lnTo>
                            <a:pt x="66" y="242"/>
                          </a:lnTo>
                          <a:lnTo>
                            <a:pt x="64" y="242"/>
                          </a:lnTo>
                          <a:lnTo>
                            <a:pt x="66" y="242"/>
                          </a:lnTo>
                          <a:lnTo>
                            <a:pt x="66" y="240"/>
                          </a:lnTo>
                          <a:lnTo>
                            <a:pt x="66" y="238"/>
                          </a:lnTo>
                          <a:lnTo>
                            <a:pt x="66" y="236"/>
                          </a:lnTo>
                          <a:lnTo>
                            <a:pt x="64" y="236"/>
                          </a:lnTo>
                          <a:lnTo>
                            <a:pt x="64" y="238"/>
                          </a:lnTo>
                          <a:lnTo>
                            <a:pt x="64" y="236"/>
                          </a:lnTo>
                          <a:lnTo>
                            <a:pt x="64" y="238"/>
                          </a:lnTo>
                          <a:lnTo>
                            <a:pt x="62" y="238"/>
                          </a:lnTo>
                          <a:lnTo>
                            <a:pt x="62" y="236"/>
                          </a:lnTo>
                          <a:lnTo>
                            <a:pt x="62" y="238"/>
                          </a:lnTo>
                          <a:lnTo>
                            <a:pt x="60" y="238"/>
                          </a:lnTo>
                          <a:lnTo>
                            <a:pt x="60" y="240"/>
                          </a:lnTo>
                          <a:lnTo>
                            <a:pt x="60" y="238"/>
                          </a:lnTo>
                          <a:lnTo>
                            <a:pt x="58" y="238"/>
                          </a:lnTo>
                          <a:lnTo>
                            <a:pt x="58" y="240"/>
                          </a:lnTo>
                          <a:lnTo>
                            <a:pt x="56" y="240"/>
                          </a:lnTo>
                          <a:lnTo>
                            <a:pt x="56" y="238"/>
                          </a:lnTo>
                          <a:lnTo>
                            <a:pt x="56" y="236"/>
                          </a:lnTo>
                          <a:lnTo>
                            <a:pt x="54" y="234"/>
                          </a:lnTo>
                          <a:lnTo>
                            <a:pt x="54" y="232"/>
                          </a:lnTo>
                          <a:lnTo>
                            <a:pt x="56" y="232"/>
                          </a:lnTo>
                          <a:lnTo>
                            <a:pt x="54" y="232"/>
                          </a:lnTo>
                          <a:lnTo>
                            <a:pt x="52" y="232"/>
                          </a:lnTo>
                          <a:lnTo>
                            <a:pt x="52" y="234"/>
                          </a:lnTo>
                          <a:lnTo>
                            <a:pt x="52" y="236"/>
                          </a:lnTo>
                          <a:lnTo>
                            <a:pt x="50" y="236"/>
                          </a:lnTo>
                          <a:lnTo>
                            <a:pt x="48" y="236"/>
                          </a:lnTo>
                          <a:lnTo>
                            <a:pt x="46" y="236"/>
                          </a:lnTo>
                          <a:lnTo>
                            <a:pt x="45" y="236"/>
                          </a:lnTo>
                          <a:lnTo>
                            <a:pt x="43" y="236"/>
                          </a:lnTo>
                          <a:lnTo>
                            <a:pt x="41" y="236"/>
                          </a:lnTo>
                          <a:lnTo>
                            <a:pt x="41" y="234"/>
                          </a:lnTo>
                          <a:lnTo>
                            <a:pt x="39" y="234"/>
                          </a:lnTo>
                          <a:lnTo>
                            <a:pt x="39" y="232"/>
                          </a:lnTo>
                          <a:lnTo>
                            <a:pt x="37" y="232"/>
                          </a:lnTo>
                          <a:lnTo>
                            <a:pt x="37" y="230"/>
                          </a:lnTo>
                          <a:lnTo>
                            <a:pt x="35" y="230"/>
                          </a:lnTo>
                          <a:lnTo>
                            <a:pt x="35" y="228"/>
                          </a:lnTo>
                          <a:lnTo>
                            <a:pt x="35" y="226"/>
                          </a:lnTo>
                          <a:lnTo>
                            <a:pt x="35" y="225"/>
                          </a:lnTo>
                          <a:lnTo>
                            <a:pt x="35" y="223"/>
                          </a:lnTo>
                          <a:lnTo>
                            <a:pt x="33" y="223"/>
                          </a:lnTo>
                          <a:lnTo>
                            <a:pt x="33" y="225"/>
                          </a:lnTo>
                          <a:lnTo>
                            <a:pt x="33" y="223"/>
                          </a:lnTo>
                          <a:lnTo>
                            <a:pt x="31" y="223"/>
                          </a:lnTo>
                          <a:lnTo>
                            <a:pt x="29" y="223"/>
                          </a:lnTo>
                          <a:lnTo>
                            <a:pt x="29" y="221"/>
                          </a:lnTo>
                          <a:lnTo>
                            <a:pt x="27" y="221"/>
                          </a:lnTo>
                          <a:lnTo>
                            <a:pt x="27" y="219"/>
                          </a:lnTo>
                          <a:lnTo>
                            <a:pt x="25" y="219"/>
                          </a:lnTo>
                          <a:lnTo>
                            <a:pt x="25" y="217"/>
                          </a:lnTo>
                          <a:lnTo>
                            <a:pt x="25" y="215"/>
                          </a:lnTo>
                          <a:lnTo>
                            <a:pt x="23" y="215"/>
                          </a:lnTo>
                          <a:lnTo>
                            <a:pt x="23" y="213"/>
                          </a:lnTo>
                          <a:lnTo>
                            <a:pt x="21" y="213"/>
                          </a:lnTo>
                          <a:lnTo>
                            <a:pt x="21" y="211"/>
                          </a:lnTo>
                          <a:lnTo>
                            <a:pt x="21" y="213"/>
                          </a:lnTo>
                          <a:lnTo>
                            <a:pt x="20" y="213"/>
                          </a:lnTo>
                          <a:lnTo>
                            <a:pt x="18" y="213"/>
                          </a:lnTo>
                          <a:lnTo>
                            <a:pt x="18" y="215"/>
                          </a:lnTo>
                          <a:lnTo>
                            <a:pt x="18" y="217"/>
                          </a:lnTo>
                          <a:lnTo>
                            <a:pt x="16" y="217"/>
                          </a:lnTo>
                          <a:lnTo>
                            <a:pt x="14" y="217"/>
                          </a:lnTo>
                          <a:lnTo>
                            <a:pt x="12" y="217"/>
                          </a:lnTo>
                          <a:lnTo>
                            <a:pt x="10" y="217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73" name="Freeform 4856">
                      <a:extLst>
                        <a:ext uri="{FF2B5EF4-FFF2-40B4-BE49-F238E27FC236}">
                          <a16:creationId xmlns:a16="http://schemas.microsoft.com/office/drawing/2014/main" id="{71EEDE4B-2248-0A01-AE4B-77B0D8B0A6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36" y="1033"/>
                      <a:ext cx="461" cy="557"/>
                    </a:xfrm>
                    <a:custGeom>
                      <a:avLst/>
                      <a:gdLst>
                        <a:gd name="T0" fmla="*/ 37 w 461"/>
                        <a:gd name="T1" fmla="*/ 348 h 557"/>
                        <a:gd name="T2" fmla="*/ 52 w 461"/>
                        <a:gd name="T3" fmla="*/ 317 h 557"/>
                        <a:gd name="T4" fmla="*/ 64 w 461"/>
                        <a:gd name="T5" fmla="*/ 292 h 557"/>
                        <a:gd name="T6" fmla="*/ 89 w 461"/>
                        <a:gd name="T7" fmla="*/ 277 h 557"/>
                        <a:gd name="T8" fmla="*/ 73 w 461"/>
                        <a:gd name="T9" fmla="*/ 252 h 557"/>
                        <a:gd name="T10" fmla="*/ 73 w 461"/>
                        <a:gd name="T11" fmla="*/ 223 h 557"/>
                        <a:gd name="T12" fmla="*/ 48 w 461"/>
                        <a:gd name="T13" fmla="*/ 211 h 557"/>
                        <a:gd name="T14" fmla="*/ 37 w 461"/>
                        <a:gd name="T15" fmla="*/ 190 h 557"/>
                        <a:gd name="T16" fmla="*/ 35 w 461"/>
                        <a:gd name="T17" fmla="*/ 167 h 557"/>
                        <a:gd name="T18" fmla="*/ 45 w 461"/>
                        <a:gd name="T19" fmla="*/ 140 h 557"/>
                        <a:gd name="T20" fmla="*/ 68 w 461"/>
                        <a:gd name="T21" fmla="*/ 111 h 557"/>
                        <a:gd name="T22" fmla="*/ 87 w 461"/>
                        <a:gd name="T23" fmla="*/ 88 h 557"/>
                        <a:gd name="T24" fmla="*/ 96 w 461"/>
                        <a:gd name="T25" fmla="*/ 54 h 557"/>
                        <a:gd name="T26" fmla="*/ 114 w 461"/>
                        <a:gd name="T27" fmla="*/ 31 h 557"/>
                        <a:gd name="T28" fmla="*/ 146 w 461"/>
                        <a:gd name="T29" fmla="*/ 14 h 557"/>
                        <a:gd name="T30" fmla="*/ 175 w 461"/>
                        <a:gd name="T31" fmla="*/ 4 h 557"/>
                        <a:gd name="T32" fmla="*/ 183 w 461"/>
                        <a:gd name="T33" fmla="*/ 6 h 557"/>
                        <a:gd name="T34" fmla="*/ 190 w 461"/>
                        <a:gd name="T35" fmla="*/ 12 h 557"/>
                        <a:gd name="T36" fmla="*/ 219 w 461"/>
                        <a:gd name="T37" fmla="*/ 8 h 557"/>
                        <a:gd name="T38" fmla="*/ 225 w 461"/>
                        <a:gd name="T39" fmla="*/ 27 h 557"/>
                        <a:gd name="T40" fmla="*/ 246 w 461"/>
                        <a:gd name="T41" fmla="*/ 35 h 557"/>
                        <a:gd name="T42" fmla="*/ 269 w 461"/>
                        <a:gd name="T43" fmla="*/ 44 h 557"/>
                        <a:gd name="T44" fmla="*/ 279 w 461"/>
                        <a:gd name="T45" fmla="*/ 54 h 557"/>
                        <a:gd name="T46" fmla="*/ 290 w 461"/>
                        <a:gd name="T47" fmla="*/ 75 h 557"/>
                        <a:gd name="T48" fmla="*/ 309 w 461"/>
                        <a:gd name="T49" fmla="*/ 83 h 557"/>
                        <a:gd name="T50" fmla="*/ 327 w 461"/>
                        <a:gd name="T51" fmla="*/ 98 h 557"/>
                        <a:gd name="T52" fmla="*/ 348 w 461"/>
                        <a:gd name="T53" fmla="*/ 106 h 557"/>
                        <a:gd name="T54" fmla="*/ 350 w 461"/>
                        <a:gd name="T55" fmla="*/ 127 h 557"/>
                        <a:gd name="T56" fmla="*/ 334 w 461"/>
                        <a:gd name="T57" fmla="*/ 144 h 557"/>
                        <a:gd name="T58" fmla="*/ 315 w 461"/>
                        <a:gd name="T59" fmla="*/ 158 h 557"/>
                        <a:gd name="T60" fmla="*/ 298 w 461"/>
                        <a:gd name="T61" fmla="*/ 163 h 557"/>
                        <a:gd name="T62" fmla="*/ 315 w 461"/>
                        <a:gd name="T63" fmla="*/ 182 h 557"/>
                        <a:gd name="T64" fmla="*/ 311 w 461"/>
                        <a:gd name="T65" fmla="*/ 207 h 557"/>
                        <a:gd name="T66" fmla="*/ 315 w 461"/>
                        <a:gd name="T67" fmla="*/ 234 h 557"/>
                        <a:gd name="T68" fmla="*/ 332 w 461"/>
                        <a:gd name="T69" fmla="*/ 254 h 557"/>
                        <a:gd name="T70" fmla="*/ 344 w 461"/>
                        <a:gd name="T71" fmla="*/ 267 h 557"/>
                        <a:gd name="T72" fmla="*/ 361 w 461"/>
                        <a:gd name="T73" fmla="*/ 280 h 557"/>
                        <a:gd name="T74" fmla="*/ 380 w 461"/>
                        <a:gd name="T75" fmla="*/ 265 h 557"/>
                        <a:gd name="T76" fmla="*/ 396 w 461"/>
                        <a:gd name="T77" fmla="*/ 255 h 557"/>
                        <a:gd name="T78" fmla="*/ 413 w 461"/>
                        <a:gd name="T79" fmla="*/ 254 h 557"/>
                        <a:gd name="T80" fmla="*/ 432 w 461"/>
                        <a:gd name="T81" fmla="*/ 267 h 557"/>
                        <a:gd name="T82" fmla="*/ 455 w 461"/>
                        <a:gd name="T83" fmla="*/ 286 h 557"/>
                        <a:gd name="T84" fmla="*/ 457 w 461"/>
                        <a:gd name="T85" fmla="*/ 313 h 557"/>
                        <a:gd name="T86" fmla="*/ 448 w 461"/>
                        <a:gd name="T87" fmla="*/ 328 h 557"/>
                        <a:gd name="T88" fmla="*/ 432 w 461"/>
                        <a:gd name="T89" fmla="*/ 351 h 557"/>
                        <a:gd name="T90" fmla="*/ 405 w 461"/>
                        <a:gd name="T91" fmla="*/ 365 h 557"/>
                        <a:gd name="T92" fmla="*/ 379 w 461"/>
                        <a:gd name="T93" fmla="*/ 363 h 557"/>
                        <a:gd name="T94" fmla="*/ 348 w 461"/>
                        <a:gd name="T95" fmla="*/ 365 h 557"/>
                        <a:gd name="T96" fmla="*/ 325 w 461"/>
                        <a:gd name="T97" fmla="*/ 390 h 557"/>
                        <a:gd name="T98" fmla="*/ 311 w 461"/>
                        <a:gd name="T99" fmla="*/ 413 h 557"/>
                        <a:gd name="T100" fmla="*/ 281 w 461"/>
                        <a:gd name="T101" fmla="*/ 426 h 557"/>
                        <a:gd name="T102" fmla="*/ 271 w 461"/>
                        <a:gd name="T103" fmla="*/ 459 h 557"/>
                        <a:gd name="T104" fmla="*/ 244 w 461"/>
                        <a:gd name="T105" fmla="*/ 484 h 557"/>
                        <a:gd name="T106" fmla="*/ 213 w 461"/>
                        <a:gd name="T107" fmla="*/ 501 h 557"/>
                        <a:gd name="T108" fmla="*/ 192 w 461"/>
                        <a:gd name="T109" fmla="*/ 530 h 557"/>
                        <a:gd name="T110" fmla="*/ 177 w 461"/>
                        <a:gd name="T111" fmla="*/ 555 h 557"/>
                        <a:gd name="T112" fmla="*/ 21 w 461"/>
                        <a:gd name="T113" fmla="*/ 538 h 557"/>
                        <a:gd name="T114" fmla="*/ 2 w 461"/>
                        <a:gd name="T115" fmla="*/ 507 h 557"/>
                        <a:gd name="T116" fmla="*/ 4 w 461"/>
                        <a:gd name="T117" fmla="*/ 472 h 557"/>
                        <a:gd name="T118" fmla="*/ 10 w 461"/>
                        <a:gd name="T119" fmla="*/ 430 h 557"/>
                        <a:gd name="T120" fmla="*/ 27 w 461"/>
                        <a:gd name="T121" fmla="*/ 405 h 557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0" t="0" r="r" b="b"/>
                      <a:pathLst>
                        <a:path w="461" h="557">
                          <a:moveTo>
                            <a:pt x="25" y="378"/>
                          </a:moveTo>
                          <a:lnTo>
                            <a:pt x="25" y="376"/>
                          </a:lnTo>
                          <a:lnTo>
                            <a:pt x="23" y="376"/>
                          </a:lnTo>
                          <a:lnTo>
                            <a:pt x="23" y="375"/>
                          </a:lnTo>
                          <a:lnTo>
                            <a:pt x="23" y="373"/>
                          </a:lnTo>
                          <a:lnTo>
                            <a:pt x="25" y="373"/>
                          </a:lnTo>
                          <a:lnTo>
                            <a:pt x="25" y="371"/>
                          </a:lnTo>
                          <a:lnTo>
                            <a:pt x="25" y="369"/>
                          </a:lnTo>
                          <a:lnTo>
                            <a:pt x="25" y="367"/>
                          </a:lnTo>
                          <a:lnTo>
                            <a:pt x="25" y="365"/>
                          </a:lnTo>
                          <a:lnTo>
                            <a:pt x="25" y="363"/>
                          </a:lnTo>
                          <a:lnTo>
                            <a:pt x="25" y="361"/>
                          </a:lnTo>
                          <a:lnTo>
                            <a:pt x="27" y="361"/>
                          </a:lnTo>
                          <a:lnTo>
                            <a:pt x="27" y="359"/>
                          </a:lnTo>
                          <a:lnTo>
                            <a:pt x="29" y="357"/>
                          </a:lnTo>
                          <a:lnTo>
                            <a:pt x="31" y="357"/>
                          </a:lnTo>
                          <a:lnTo>
                            <a:pt x="33" y="357"/>
                          </a:lnTo>
                          <a:lnTo>
                            <a:pt x="33" y="355"/>
                          </a:lnTo>
                          <a:lnTo>
                            <a:pt x="35" y="355"/>
                          </a:lnTo>
                          <a:lnTo>
                            <a:pt x="35" y="353"/>
                          </a:lnTo>
                          <a:lnTo>
                            <a:pt x="37" y="351"/>
                          </a:lnTo>
                          <a:lnTo>
                            <a:pt x="37" y="350"/>
                          </a:lnTo>
                          <a:lnTo>
                            <a:pt x="37" y="348"/>
                          </a:lnTo>
                          <a:lnTo>
                            <a:pt x="37" y="346"/>
                          </a:lnTo>
                          <a:lnTo>
                            <a:pt x="37" y="344"/>
                          </a:lnTo>
                          <a:lnTo>
                            <a:pt x="39" y="344"/>
                          </a:lnTo>
                          <a:lnTo>
                            <a:pt x="39" y="342"/>
                          </a:lnTo>
                          <a:lnTo>
                            <a:pt x="39" y="340"/>
                          </a:lnTo>
                          <a:lnTo>
                            <a:pt x="41" y="340"/>
                          </a:lnTo>
                          <a:lnTo>
                            <a:pt x="41" y="338"/>
                          </a:lnTo>
                          <a:lnTo>
                            <a:pt x="41" y="336"/>
                          </a:lnTo>
                          <a:lnTo>
                            <a:pt x="43" y="336"/>
                          </a:lnTo>
                          <a:lnTo>
                            <a:pt x="45" y="336"/>
                          </a:lnTo>
                          <a:lnTo>
                            <a:pt x="46" y="334"/>
                          </a:lnTo>
                          <a:lnTo>
                            <a:pt x="46" y="332"/>
                          </a:lnTo>
                          <a:lnTo>
                            <a:pt x="46" y="330"/>
                          </a:lnTo>
                          <a:lnTo>
                            <a:pt x="48" y="330"/>
                          </a:lnTo>
                          <a:lnTo>
                            <a:pt x="48" y="328"/>
                          </a:lnTo>
                          <a:lnTo>
                            <a:pt x="48" y="327"/>
                          </a:lnTo>
                          <a:lnTo>
                            <a:pt x="50" y="327"/>
                          </a:lnTo>
                          <a:lnTo>
                            <a:pt x="50" y="325"/>
                          </a:lnTo>
                          <a:lnTo>
                            <a:pt x="50" y="323"/>
                          </a:lnTo>
                          <a:lnTo>
                            <a:pt x="50" y="321"/>
                          </a:lnTo>
                          <a:lnTo>
                            <a:pt x="50" y="319"/>
                          </a:lnTo>
                          <a:lnTo>
                            <a:pt x="52" y="319"/>
                          </a:lnTo>
                          <a:lnTo>
                            <a:pt x="52" y="317"/>
                          </a:lnTo>
                          <a:lnTo>
                            <a:pt x="52" y="315"/>
                          </a:lnTo>
                          <a:lnTo>
                            <a:pt x="52" y="313"/>
                          </a:lnTo>
                          <a:lnTo>
                            <a:pt x="52" y="311"/>
                          </a:lnTo>
                          <a:lnTo>
                            <a:pt x="54" y="311"/>
                          </a:lnTo>
                          <a:lnTo>
                            <a:pt x="54" y="309"/>
                          </a:lnTo>
                          <a:lnTo>
                            <a:pt x="54" y="307"/>
                          </a:lnTo>
                          <a:lnTo>
                            <a:pt x="56" y="307"/>
                          </a:lnTo>
                          <a:lnTo>
                            <a:pt x="56" y="309"/>
                          </a:lnTo>
                          <a:lnTo>
                            <a:pt x="58" y="309"/>
                          </a:lnTo>
                          <a:lnTo>
                            <a:pt x="58" y="307"/>
                          </a:lnTo>
                          <a:lnTo>
                            <a:pt x="58" y="305"/>
                          </a:lnTo>
                          <a:lnTo>
                            <a:pt x="58" y="303"/>
                          </a:lnTo>
                          <a:lnTo>
                            <a:pt x="56" y="303"/>
                          </a:lnTo>
                          <a:lnTo>
                            <a:pt x="56" y="302"/>
                          </a:lnTo>
                          <a:lnTo>
                            <a:pt x="56" y="300"/>
                          </a:lnTo>
                          <a:lnTo>
                            <a:pt x="58" y="300"/>
                          </a:lnTo>
                          <a:lnTo>
                            <a:pt x="60" y="300"/>
                          </a:lnTo>
                          <a:lnTo>
                            <a:pt x="60" y="298"/>
                          </a:lnTo>
                          <a:lnTo>
                            <a:pt x="60" y="296"/>
                          </a:lnTo>
                          <a:lnTo>
                            <a:pt x="62" y="296"/>
                          </a:lnTo>
                          <a:lnTo>
                            <a:pt x="62" y="294"/>
                          </a:lnTo>
                          <a:lnTo>
                            <a:pt x="64" y="294"/>
                          </a:lnTo>
                          <a:lnTo>
                            <a:pt x="64" y="292"/>
                          </a:lnTo>
                          <a:lnTo>
                            <a:pt x="66" y="292"/>
                          </a:lnTo>
                          <a:lnTo>
                            <a:pt x="66" y="290"/>
                          </a:lnTo>
                          <a:lnTo>
                            <a:pt x="68" y="290"/>
                          </a:lnTo>
                          <a:lnTo>
                            <a:pt x="68" y="288"/>
                          </a:lnTo>
                          <a:lnTo>
                            <a:pt x="69" y="288"/>
                          </a:lnTo>
                          <a:lnTo>
                            <a:pt x="71" y="288"/>
                          </a:lnTo>
                          <a:lnTo>
                            <a:pt x="71" y="286"/>
                          </a:lnTo>
                          <a:lnTo>
                            <a:pt x="73" y="286"/>
                          </a:lnTo>
                          <a:lnTo>
                            <a:pt x="75" y="286"/>
                          </a:lnTo>
                          <a:lnTo>
                            <a:pt x="75" y="284"/>
                          </a:lnTo>
                          <a:lnTo>
                            <a:pt x="77" y="284"/>
                          </a:lnTo>
                          <a:lnTo>
                            <a:pt x="79" y="284"/>
                          </a:lnTo>
                          <a:lnTo>
                            <a:pt x="79" y="282"/>
                          </a:lnTo>
                          <a:lnTo>
                            <a:pt x="81" y="282"/>
                          </a:lnTo>
                          <a:lnTo>
                            <a:pt x="81" y="280"/>
                          </a:lnTo>
                          <a:lnTo>
                            <a:pt x="83" y="280"/>
                          </a:lnTo>
                          <a:lnTo>
                            <a:pt x="85" y="280"/>
                          </a:lnTo>
                          <a:lnTo>
                            <a:pt x="85" y="279"/>
                          </a:lnTo>
                          <a:lnTo>
                            <a:pt x="87" y="279"/>
                          </a:lnTo>
                          <a:lnTo>
                            <a:pt x="89" y="279"/>
                          </a:lnTo>
                          <a:lnTo>
                            <a:pt x="87" y="279"/>
                          </a:lnTo>
                          <a:lnTo>
                            <a:pt x="87" y="277"/>
                          </a:lnTo>
                          <a:lnTo>
                            <a:pt x="89" y="277"/>
                          </a:lnTo>
                          <a:lnTo>
                            <a:pt x="87" y="277"/>
                          </a:lnTo>
                          <a:lnTo>
                            <a:pt x="87" y="275"/>
                          </a:lnTo>
                          <a:lnTo>
                            <a:pt x="89" y="275"/>
                          </a:lnTo>
                          <a:lnTo>
                            <a:pt x="89" y="273"/>
                          </a:lnTo>
                          <a:lnTo>
                            <a:pt x="89" y="275"/>
                          </a:lnTo>
                          <a:lnTo>
                            <a:pt x="87" y="275"/>
                          </a:lnTo>
                          <a:lnTo>
                            <a:pt x="85" y="275"/>
                          </a:lnTo>
                          <a:lnTo>
                            <a:pt x="83" y="273"/>
                          </a:lnTo>
                          <a:lnTo>
                            <a:pt x="81" y="271"/>
                          </a:lnTo>
                          <a:lnTo>
                            <a:pt x="81" y="269"/>
                          </a:lnTo>
                          <a:lnTo>
                            <a:pt x="81" y="267"/>
                          </a:lnTo>
                          <a:lnTo>
                            <a:pt x="81" y="265"/>
                          </a:lnTo>
                          <a:lnTo>
                            <a:pt x="81" y="263"/>
                          </a:lnTo>
                          <a:lnTo>
                            <a:pt x="81" y="261"/>
                          </a:lnTo>
                          <a:lnTo>
                            <a:pt x="81" y="259"/>
                          </a:lnTo>
                          <a:lnTo>
                            <a:pt x="81" y="257"/>
                          </a:lnTo>
                          <a:lnTo>
                            <a:pt x="81" y="255"/>
                          </a:lnTo>
                          <a:lnTo>
                            <a:pt x="81" y="254"/>
                          </a:lnTo>
                          <a:lnTo>
                            <a:pt x="79" y="254"/>
                          </a:lnTo>
                          <a:lnTo>
                            <a:pt x="79" y="252"/>
                          </a:lnTo>
                          <a:lnTo>
                            <a:pt x="77" y="252"/>
                          </a:lnTo>
                          <a:lnTo>
                            <a:pt x="75" y="252"/>
                          </a:lnTo>
                          <a:lnTo>
                            <a:pt x="73" y="252"/>
                          </a:lnTo>
                          <a:lnTo>
                            <a:pt x="73" y="250"/>
                          </a:lnTo>
                          <a:lnTo>
                            <a:pt x="71" y="250"/>
                          </a:lnTo>
                          <a:lnTo>
                            <a:pt x="71" y="248"/>
                          </a:lnTo>
                          <a:lnTo>
                            <a:pt x="69" y="248"/>
                          </a:lnTo>
                          <a:lnTo>
                            <a:pt x="69" y="246"/>
                          </a:lnTo>
                          <a:lnTo>
                            <a:pt x="69" y="244"/>
                          </a:lnTo>
                          <a:lnTo>
                            <a:pt x="69" y="242"/>
                          </a:lnTo>
                          <a:lnTo>
                            <a:pt x="71" y="242"/>
                          </a:lnTo>
                          <a:lnTo>
                            <a:pt x="73" y="242"/>
                          </a:lnTo>
                          <a:lnTo>
                            <a:pt x="73" y="240"/>
                          </a:lnTo>
                          <a:lnTo>
                            <a:pt x="75" y="240"/>
                          </a:lnTo>
                          <a:lnTo>
                            <a:pt x="75" y="238"/>
                          </a:lnTo>
                          <a:lnTo>
                            <a:pt x="75" y="236"/>
                          </a:lnTo>
                          <a:lnTo>
                            <a:pt x="75" y="234"/>
                          </a:lnTo>
                          <a:lnTo>
                            <a:pt x="77" y="234"/>
                          </a:lnTo>
                          <a:lnTo>
                            <a:pt x="77" y="232"/>
                          </a:lnTo>
                          <a:lnTo>
                            <a:pt x="77" y="231"/>
                          </a:lnTo>
                          <a:lnTo>
                            <a:pt x="75" y="231"/>
                          </a:lnTo>
                          <a:lnTo>
                            <a:pt x="75" y="229"/>
                          </a:lnTo>
                          <a:lnTo>
                            <a:pt x="73" y="229"/>
                          </a:lnTo>
                          <a:lnTo>
                            <a:pt x="73" y="227"/>
                          </a:lnTo>
                          <a:lnTo>
                            <a:pt x="73" y="225"/>
                          </a:lnTo>
                          <a:lnTo>
                            <a:pt x="73" y="223"/>
                          </a:lnTo>
                          <a:lnTo>
                            <a:pt x="71" y="223"/>
                          </a:lnTo>
                          <a:lnTo>
                            <a:pt x="71" y="221"/>
                          </a:lnTo>
                          <a:lnTo>
                            <a:pt x="69" y="221"/>
                          </a:lnTo>
                          <a:lnTo>
                            <a:pt x="69" y="219"/>
                          </a:lnTo>
                          <a:lnTo>
                            <a:pt x="68" y="219"/>
                          </a:lnTo>
                          <a:lnTo>
                            <a:pt x="66" y="219"/>
                          </a:lnTo>
                          <a:lnTo>
                            <a:pt x="66" y="217"/>
                          </a:lnTo>
                          <a:lnTo>
                            <a:pt x="66" y="215"/>
                          </a:lnTo>
                          <a:lnTo>
                            <a:pt x="66" y="213"/>
                          </a:lnTo>
                          <a:lnTo>
                            <a:pt x="68" y="213"/>
                          </a:lnTo>
                          <a:lnTo>
                            <a:pt x="66" y="213"/>
                          </a:lnTo>
                          <a:lnTo>
                            <a:pt x="64" y="213"/>
                          </a:lnTo>
                          <a:lnTo>
                            <a:pt x="62" y="211"/>
                          </a:lnTo>
                          <a:lnTo>
                            <a:pt x="60" y="209"/>
                          </a:lnTo>
                          <a:lnTo>
                            <a:pt x="58" y="209"/>
                          </a:lnTo>
                          <a:lnTo>
                            <a:pt x="56" y="209"/>
                          </a:lnTo>
                          <a:lnTo>
                            <a:pt x="54" y="209"/>
                          </a:lnTo>
                          <a:lnTo>
                            <a:pt x="54" y="211"/>
                          </a:lnTo>
                          <a:lnTo>
                            <a:pt x="52" y="211"/>
                          </a:lnTo>
                          <a:lnTo>
                            <a:pt x="50" y="211"/>
                          </a:lnTo>
                          <a:lnTo>
                            <a:pt x="50" y="209"/>
                          </a:lnTo>
                          <a:lnTo>
                            <a:pt x="50" y="211"/>
                          </a:lnTo>
                          <a:lnTo>
                            <a:pt x="48" y="211"/>
                          </a:lnTo>
                          <a:lnTo>
                            <a:pt x="48" y="213"/>
                          </a:lnTo>
                          <a:lnTo>
                            <a:pt x="46" y="213"/>
                          </a:lnTo>
                          <a:lnTo>
                            <a:pt x="45" y="213"/>
                          </a:lnTo>
                          <a:lnTo>
                            <a:pt x="46" y="213"/>
                          </a:lnTo>
                          <a:lnTo>
                            <a:pt x="46" y="211"/>
                          </a:lnTo>
                          <a:lnTo>
                            <a:pt x="45" y="211"/>
                          </a:lnTo>
                          <a:lnTo>
                            <a:pt x="45" y="209"/>
                          </a:lnTo>
                          <a:lnTo>
                            <a:pt x="45" y="207"/>
                          </a:lnTo>
                          <a:lnTo>
                            <a:pt x="43" y="207"/>
                          </a:lnTo>
                          <a:lnTo>
                            <a:pt x="43" y="206"/>
                          </a:lnTo>
                          <a:lnTo>
                            <a:pt x="43" y="204"/>
                          </a:lnTo>
                          <a:lnTo>
                            <a:pt x="41" y="204"/>
                          </a:lnTo>
                          <a:lnTo>
                            <a:pt x="41" y="202"/>
                          </a:lnTo>
                          <a:lnTo>
                            <a:pt x="41" y="200"/>
                          </a:lnTo>
                          <a:lnTo>
                            <a:pt x="39" y="200"/>
                          </a:lnTo>
                          <a:lnTo>
                            <a:pt x="39" y="198"/>
                          </a:lnTo>
                          <a:lnTo>
                            <a:pt x="37" y="198"/>
                          </a:lnTo>
                          <a:lnTo>
                            <a:pt x="37" y="196"/>
                          </a:lnTo>
                          <a:lnTo>
                            <a:pt x="37" y="194"/>
                          </a:lnTo>
                          <a:lnTo>
                            <a:pt x="39" y="194"/>
                          </a:lnTo>
                          <a:lnTo>
                            <a:pt x="39" y="192"/>
                          </a:lnTo>
                          <a:lnTo>
                            <a:pt x="37" y="192"/>
                          </a:lnTo>
                          <a:lnTo>
                            <a:pt x="37" y="190"/>
                          </a:lnTo>
                          <a:lnTo>
                            <a:pt x="35" y="190"/>
                          </a:lnTo>
                          <a:lnTo>
                            <a:pt x="35" y="188"/>
                          </a:lnTo>
                          <a:lnTo>
                            <a:pt x="33" y="188"/>
                          </a:lnTo>
                          <a:lnTo>
                            <a:pt x="33" y="186"/>
                          </a:lnTo>
                          <a:lnTo>
                            <a:pt x="33" y="184"/>
                          </a:lnTo>
                          <a:lnTo>
                            <a:pt x="31" y="184"/>
                          </a:lnTo>
                          <a:lnTo>
                            <a:pt x="29" y="184"/>
                          </a:lnTo>
                          <a:lnTo>
                            <a:pt x="27" y="184"/>
                          </a:lnTo>
                          <a:lnTo>
                            <a:pt x="27" y="182"/>
                          </a:lnTo>
                          <a:lnTo>
                            <a:pt x="27" y="181"/>
                          </a:lnTo>
                          <a:lnTo>
                            <a:pt x="29" y="179"/>
                          </a:lnTo>
                          <a:lnTo>
                            <a:pt x="29" y="177"/>
                          </a:lnTo>
                          <a:lnTo>
                            <a:pt x="31" y="177"/>
                          </a:lnTo>
                          <a:lnTo>
                            <a:pt x="31" y="175"/>
                          </a:lnTo>
                          <a:lnTo>
                            <a:pt x="31" y="177"/>
                          </a:lnTo>
                          <a:lnTo>
                            <a:pt x="33" y="177"/>
                          </a:lnTo>
                          <a:lnTo>
                            <a:pt x="33" y="175"/>
                          </a:lnTo>
                          <a:lnTo>
                            <a:pt x="35" y="175"/>
                          </a:lnTo>
                          <a:lnTo>
                            <a:pt x="35" y="173"/>
                          </a:lnTo>
                          <a:lnTo>
                            <a:pt x="37" y="173"/>
                          </a:lnTo>
                          <a:lnTo>
                            <a:pt x="35" y="171"/>
                          </a:lnTo>
                          <a:lnTo>
                            <a:pt x="35" y="169"/>
                          </a:lnTo>
                          <a:lnTo>
                            <a:pt x="35" y="167"/>
                          </a:lnTo>
                          <a:lnTo>
                            <a:pt x="33" y="165"/>
                          </a:lnTo>
                          <a:lnTo>
                            <a:pt x="33" y="161"/>
                          </a:lnTo>
                          <a:lnTo>
                            <a:pt x="31" y="161"/>
                          </a:lnTo>
                          <a:lnTo>
                            <a:pt x="31" y="159"/>
                          </a:lnTo>
                          <a:lnTo>
                            <a:pt x="31" y="158"/>
                          </a:lnTo>
                          <a:lnTo>
                            <a:pt x="31" y="156"/>
                          </a:lnTo>
                          <a:lnTo>
                            <a:pt x="29" y="156"/>
                          </a:lnTo>
                          <a:lnTo>
                            <a:pt x="29" y="154"/>
                          </a:lnTo>
                          <a:lnTo>
                            <a:pt x="29" y="152"/>
                          </a:lnTo>
                          <a:lnTo>
                            <a:pt x="29" y="150"/>
                          </a:lnTo>
                          <a:lnTo>
                            <a:pt x="27" y="150"/>
                          </a:lnTo>
                          <a:lnTo>
                            <a:pt x="27" y="148"/>
                          </a:lnTo>
                          <a:lnTo>
                            <a:pt x="27" y="146"/>
                          </a:lnTo>
                          <a:lnTo>
                            <a:pt x="29" y="146"/>
                          </a:lnTo>
                          <a:lnTo>
                            <a:pt x="31" y="144"/>
                          </a:lnTo>
                          <a:lnTo>
                            <a:pt x="33" y="144"/>
                          </a:lnTo>
                          <a:lnTo>
                            <a:pt x="35" y="144"/>
                          </a:lnTo>
                          <a:lnTo>
                            <a:pt x="35" y="142"/>
                          </a:lnTo>
                          <a:lnTo>
                            <a:pt x="37" y="142"/>
                          </a:lnTo>
                          <a:lnTo>
                            <a:pt x="39" y="142"/>
                          </a:lnTo>
                          <a:lnTo>
                            <a:pt x="41" y="142"/>
                          </a:lnTo>
                          <a:lnTo>
                            <a:pt x="43" y="140"/>
                          </a:lnTo>
                          <a:lnTo>
                            <a:pt x="45" y="140"/>
                          </a:lnTo>
                          <a:lnTo>
                            <a:pt x="46" y="140"/>
                          </a:lnTo>
                          <a:lnTo>
                            <a:pt x="46" y="138"/>
                          </a:lnTo>
                          <a:lnTo>
                            <a:pt x="48" y="138"/>
                          </a:lnTo>
                          <a:lnTo>
                            <a:pt x="50" y="136"/>
                          </a:lnTo>
                          <a:lnTo>
                            <a:pt x="50" y="134"/>
                          </a:lnTo>
                          <a:lnTo>
                            <a:pt x="52" y="134"/>
                          </a:lnTo>
                          <a:lnTo>
                            <a:pt x="52" y="133"/>
                          </a:lnTo>
                          <a:lnTo>
                            <a:pt x="52" y="131"/>
                          </a:lnTo>
                          <a:lnTo>
                            <a:pt x="52" y="129"/>
                          </a:lnTo>
                          <a:lnTo>
                            <a:pt x="54" y="127"/>
                          </a:lnTo>
                          <a:lnTo>
                            <a:pt x="56" y="127"/>
                          </a:lnTo>
                          <a:lnTo>
                            <a:pt x="58" y="125"/>
                          </a:lnTo>
                          <a:lnTo>
                            <a:pt x="60" y="125"/>
                          </a:lnTo>
                          <a:lnTo>
                            <a:pt x="60" y="123"/>
                          </a:lnTo>
                          <a:lnTo>
                            <a:pt x="62" y="123"/>
                          </a:lnTo>
                          <a:lnTo>
                            <a:pt x="62" y="121"/>
                          </a:lnTo>
                          <a:lnTo>
                            <a:pt x="64" y="121"/>
                          </a:lnTo>
                          <a:lnTo>
                            <a:pt x="64" y="119"/>
                          </a:lnTo>
                          <a:lnTo>
                            <a:pt x="66" y="119"/>
                          </a:lnTo>
                          <a:lnTo>
                            <a:pt x="68" y="117"/>
                          </a:lnTo>
                          <a:lnTo>
                            <a:pt x="68" y="115"/>
                          </a:lnTo>
                          <a:lnTo>
                            <a:pt x="68" y="113"/>
                          </a:lnTo>
                          <a:lnTo>
                            <a:pt x="68" y="111"/>
                          </a:lnTo>
                          <a:lnTo>
                            <a:pt x="68" y="110"/>
                          </a:lnTo>
                          <a:lnTo>
                            <a:pt x="68" y="108"/>
                          </a:lnTo>
                          <a:lnTo>
                            <a:pt x="69" y="108"/>
                          </a:lnTo>
                          <a:lnTo>
                            <a:pt x="69" y="106"/>
                          </a:lnTo>
                          <a:lnTo>
                            <a:pt x="69" y="104"/>
                          </a:lnTo>
                          <a:lnTo>
                            <a:pt x="69" y="102"/>
                          </a:lnTo>
                          <a:lnTo>
                            <a:pt x="71" y="102"/>
                          </a:lnTo>
                          <a:lnTo>
                            <a:pt x="71" y="100"/>
                          </a:lnTo>
                          <a:lnTo>
                            <a:pt x="73" y="100"/>
                          </a:lnTo>
                          <a:lnTo>
                            <a:pt x="75" y="98"/>
                          </a:lnTo>
                          <a:lnTo>
                            <a:pt x="77" y="98"/>
                          </a:lnTo>
                          <a:lnTo>
                            <a:pt x="77" y="96"/>
                          </a:lnTo>
                          <a:lnTo>
                            <a:pt x="79" y="96"/>
                          </a:lnTo>
                          <a:lnTo>
                            <a:pt x="79" y="94"/>
                          </a:lnTo>
                          <a:lnTo>
                            <a:pt x="81" y="94"/>
                          </a:lnTo>
                          <a:lnTo>
                            <a:pt x="81" y="92"/>
                          </a:lnTo>
                          <a:lnTo>
                            <a:pt x="83" y="92"/>
                          </a:lnTo>
                          <a:lnTo>
                            <a:pt x="83" y="90"/>
                          </a:lnTo>
                          <a:lnTo>
                            <a:pt x="85" y="90"/>
                          </a:lnTo>
                          <a:lnTo>
                            <a:pt x="85" y="88"/>
                          </a:lnTo>
                          <a:lnTo>
                            <a:pt x="87" y="88"/>
                          </a:lnTo>
                          <a:lnTo>
                            <a:pt x="87" y="86"/>
                          </a:lnTo>
                          <a:lnTo>
                            <a:pt x="87" y="88"/>
                          </a:lnTo>
                          <a:lnTo>
                            <a:pt x="87" y="86"/>
                          </a:lnTo>
                          <a:lnTo>
                            <a:pt x="89" y="86"/>
                          </a:lnTo>
                          <a:lnTo>
                            <a:pt x="89" y="85"/>
                          </a:lnTo>
                          <a:lnTo>
                            <a:pt x="89" y="83"/>
                          </a:lnTo>
                          <a:lnTo>
                            <a:pt x="89" y="81"/>
                          </a:lnTo>
                          <a:lnTo>
                            <a:pt x="89" y="79"/>
                          </a:lnTo>
                          <a:lnTo>
                            <a:pt x="91" y="79"/>
                          </a:lnTo>
                          <a:lnTo>
                            <a:pt x="91" y="77"/>
                          </a:lnTo>
                          <a:lnTo>
                            <a:pt x="91" y="75"/>
                          </a:lnTo>
                          <a:lnTo>
                            <a:pt x="91" y="73"/>
                          </a:lnTo>
                          <a:lnTo>
                            <a:pt x="91" y="71"/>
                          </a:lnTo>
                          <a:lnTo>
                            <a:pt x="91" y="69"/>
                          </a:lnTo>
                          <a:lnTo>
                            <a:pt x="91" y="67"/>
                          </a:lnTo>
                          <a:lnTo>
                            <a:pt x="91" y="65"/>
                          </a:lnTo>
                          <a:lnTo>
                            <a:pt x="91" y="63"/>
                          </a:lnTo>
                          <a:lnTo>
                            <a:pt x="91" y="62"/>
                          </a:lnTo>
                          <a:lnTo>
                            <a:pt x="92" y="62"/>
                          </a:lnTo>
                          <a:lnTo>
                            <a:pt x="92" y="60"/>
                          </a:lnTo>
                          <a:lnTo>
                            <a:pt x="92" y="58"/>
                          </a:lnTo>
                          <a:lnTo>
                            <a:pt x="92" y="56"/>
                          </a:lnTo>
                          <a:lnTo>
                            <a:pt x="94" y="56"/>
                          </a:lnTo>
                          <a:lnTo>
                            <a:pt x="94" y="54"/>
                          </a:lnTo>
                          <a:lnTo>
                            <a:pt x="96" y="54"/>
                          </a:lnTo>
                          <a:lnTo>
                            <a:pt x="98" y="54"/>
                          </a:lnTo>
                          <a:lnTo>
                            <a:pt x="100" y="52"/>
                          </a:lnTo>
                          <a:lnTo>
                            <a:pt x="102" y="52"/>
                          </a:lnTo>
                          <a:lnTo>
                            <a:pt x="104" y="52"/>
                          </a:lnTo>
                          <a:lnTo>
                            <a:pt x="104" y="50"/>
                          </a:lnTo>
                          <a:lnTo>
                            <a:pt x="106" y="50"/>
                          </a:lnTo>
                          <a:lnTo>
                            <a:pt x="106" y="48"/>
                          </a:lnTo>
                          <a:lnTo>
                            <a:pt x="108" y="48"/>
                          </a:lnTo>
                          <a:lnTo>
                            <a:pt x="108" y="46"/>
                          </a:lnTo>
                          <a:lnTo>
                            <a:pt x="110" y="46"/>
                          </a:lnTo>
                          <a:lnTo>
                            <a:pt x="110" y="44"/>
                          </a:lnTo>
                          <a:lnTo>
                            <a:pt x="112" y="44"/>
                          </a:lnTo>
                          <a:lnTo>
                            <a:pt x="112" y="42"/>
                          </a:lnTo>
                          <a:lnTo>
                            <a:pt x="112" y="40"/>
                          </a:lnTo>
                          <a:lnTo>
                            <a:pt x="110" y="40"/>
                          </a:lnTo>
                          <a:lnTo>
                            <a:pt x="110" y="38"/>
                          </a:lnTo>
                          <a:lnTo>
                            <a:pt x="108" y="38"/>
                          </a:lnTo>
                          <a:lnTo>
                            <a:pt x="108" y="37"/>
                          </a:lnTo>
                          <a:lnTo>
                            <a:pt x="108" y="35"/>
                          </a:lnTo>
                          <a:lnTo>
                            <a:pt x="110" y="35"/>
                          </a:lnTo>
                          <a:lnTo>
                            <a:pt x="112" y="35"/>
                          </a:lnTo>
                          <a:lnTo>
                            <a:pt x="112" y="33"/>
                          </a:lnTo>
                          <a:lnTo>
                            <a:pt x="114" y="31"/>
                          </a:lnTo>
                          <a:lnTo>
                            <a:pt x="116" y="29"/>
                          </a:lnTo>
                          <a:lnTo>
                            <a:pt x="116" y="27"/>
                          </a:lnTo>
                          <a:lnTo>
                            <a:pt x="117" y="27"/>
                          </a:lnTo>
                          <a:lnTo>
                            <a:pt x="119" y="27"/>
                          </a:lnTo>
                          <a:lnTo>
                            <a:pt x="121" y="27"/>
                          </a:lnTo>
                          <a:lnTo>
                            <a:pt x="121" y="25"/>
                          </a:lnTo>
                          <a:lnTo>
                            <a:pt x="123" y="25"/>
                          </a:lnTo>
                          <a:lnTo>
                            <a:pt x="125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29" y="23"/>
                          </a:lnTo>
                          <a:lnTo>
                            <a:pt x="131" y="23"/>
                          </a:lnTo>
                          <a:lnTo>
                            <a:pt x="133" y="23"/>
                          </a:lnTo>
                          <a:lnTo>
                            <a:pt x="135" y="23"/>
                          </a:lnTo>
                          <a:lnTo>
                            <a:pt x="135" y="21"/>
                          </a:lnTo>
                          <a:lnTo>
                            <a:pt x="137" y="21"/>
                          </a:lnTo>
                          <a:lnTo>
                            <a:pt x="139" y="19"/>
                          </a:lnTo>
                          <a:lnTo>
                            <a:pt x="140" y="19"/>
                          </a:lnTo>
                          <a:lnTo>
                            <a:pt x="142" y="17"/>
                          </a:lnTo>
                          <a:lnTo>
                            <a:pt x="144" y="17"/>
                          </a:lnTo>
                          <a:lnTo>
                            <a:pt x="144" y="15"/>
                          </a:lnTo>
                          <a:lnTo>
                            <a:pt x="146" y="15"/>
                          </a:lnTo>
                          <a:lnTo>
                            <a:pt x="146" y="14"/>
                          </a:lnTo>
                          <a:lnTo>
                            <a:pt x="148" y="14"/>
                          </a:lnTo>
                          <a:lnTo>
                            <a:pt x="148" y="12"/>
                          </a:lnTo>
                          <a:lnTo>
                            <a:pt x="150" y="10"/>
                          </a:lnTo>
                          <a:lnTo>
                            <a:pt x="150" y="8"/>
                          </a:lnTo>
                          <a:lnTo>
                            <a:pt x="150" y="6"/>
                          </a:lnTo>
                          <a:lnTo>
                            <a:pt x="150" y="4"/>
                          </a:lnTo>
                          <a:lnTo>
                            <a:pt x="152" y="4"/>
                          </a:lnTo>
                          <a:lnTo>
                            <a:pt x="152" y="2"/>
                          </a:lnTo>
                          <a:lnTo>
                            <a:pt x="154" y="2"/>
                          </a:lnTo>
                          <a:lnTo>
                            <a:pt x="156" y="2"/>
                          </a:lnTo>
                          <a:lnTo>
                            <a:pt x="156" y="0"/>
                          </a:lnTo>
                          <a:lnTo>
                            <a:pt x="158" y="0"/>
                          </a:lnTo>
                          <a:lnTo>
                            <a:pt x="160" y="0"/>
                          </a:lnTo>
                          <a:lnTo>
                            <a:pt x="160" y="2"/>
                          </a:lnTo>
                          <a:lnTo>
                            <a:pt x="160" y="4"/>
                          </a:lnTo>
                          <a:lnTo>
                            <a:pt x="162" y="4"/>
                          </a:lnTo>
                          <a:lnTo>
                            <a:pt x="164" y="4"/>
                          </a:lnTo>
                          <a:lnTo>
                            <a:pt x="165" y="4"/>
                          </a:lnTo>
                          <a:lnTo>
                            <a:pt x="167" y="4"/>
                          </a:lnTo>
                          <a:lnTo>
                            <a:pt x="169" y="4"/>
                          </a:lnTo>
                          <a:lnTo>
                            <a:pt x="171" y="4"/>
                          </a:lnTo>
                          <a:lnTo>
                            <a:pt x="173" y="4"/>
                          </a:lnTo>
                          <a:lnTo>
                            <a:pt x="175" y="4"/>
                          </a:lnTo>
                          <a:lnTo>
                            <a:pt x="177" y="4"/>
                          </a:lnTo>
                          <a:lnTo>
                            <a:pt x="177" y="2"/>
                          </a:lnTo>
                          <a:lnTo>
                            <a:pt x="179" y="2"/>
                          </a:lnTo>
                          <a:lnTo>
                            <a:pt x="181" y="2"/>
                          </a:lnTo>
                          <a:lnTo>
                            <a:pt x="183" y="2"/>
                          </a:lnTo>
                          <a:lnTo>
                            <a:pt x="185" y="2"/>
                          </a:lnTo>
                          <a:lnTo>
                            <a:pt x="187" y="2"/>
                          </a:lnTo>
                          <a:lnTo>
                            <a:pt x="188" y="2"/>
                          </a:lnTo>
                          <a:lnTo>
                            <a:pt x="190" y="2"/>
                          </a:lnTo>
                          <a:lnTo>
                            <a:pt x="192" y="2"/>
                          </a:lnTo>
                          <a:lnTo>
                            <a:pt x="192" y="4"/>
                          </a:lnTo>
                          <a:lnTo>
                            <a:pt x="192" y="6"/>
                          </a:lnTo>
                          <a:lnTo>
                            <a:pt x="192" y="8"/>
                          </a:lnTo>
                          <a:lnTo>
                            <a:pt x="192" y="6"/>
                          </a:lnTo>
                          <a:lnTo>
                            <a:pt x="192" y="8"/>
                          </a:lnTo>
                          <a:lnTo>
                            <a:pt x="190" y="8"/>
                          </a:lnTo>
                          <a:lnTo>
                            <a:pt x="190" y="6"/>
                          </a:lnTo>
                          <a:lnTo>
                            <a:pt x="190" y="8"/>
                          </a:lnTo>
                          <a:lnTo>
                            <a:pt x="188" y="8"/>
                          </a:lnTo>
                          <a:lnTo>
                            <a:pt x="188" y="6"/>
                          </a:lnTo>
                          <a:lnTo>
                            <a:pt x="187" y="6"/>
                          </a:lnTo>
                          <a:lnTo>
                            <a:pt x="185" y="6"/>
                          </a:lnTo>
                          <a:lnTo>
                            <a:pt x="183" y="6"/>
                          </a:lnTo>
                          <a:lnTo>
                            <a:pt x="183" y="8"/>
                          </a:lnTo>
                          <a:lnTo>
                            <a:pt x="181" y="8"/>
                          </a:lnTo>
                          <a:lnTo>
                            <a:pt x="181" y="10"/>
                          </a:lnTo>
                          <a:lnTo>
                            <a:pt x="183" y="10"/>
                          </a:lnTo>
                          <a:lnTo>
                            <a:pt x="183" y="8"/>
                          </a:lnTo>
                          <a:lnTo>
                            <a:pt x="183" y="10"/>
                          </a:lnTo>
                          <a:lnTo>
                            <a:pt x="181" y="10"/>
                          </a:lnTo>
                          <a:lnTo>
                            <a:pt x="183" y="10"/>
                          </a:lnTo>
                          <a:lnTo>
                            <a:pt x="181" y="10"/>
                          </a:lnTo>
                          <a:lnTo>
                            <a:pt x="181" y="12"/>
                          </a:lnTo>
                          <a:lnTo>
                            <a:pt x="183" y="12"/>
                          </a:lnTo>
                          <a:lnTo>
                            <a:pt x="181" y="12"/>
                          </a:lnTo>
                          <a:lnTo>
                            <a:pt x="181" y="14"/>
                          </a:lnTo>
                          <a:lnTo>
                            <a:pt x="181" y="12"/>
                          </a:lnTo>
                          <a:lnTo>
                            <a:pt x="183" y="12"/>
                          </a:lnTo>
                          <a:lnTo>
                            <a:pt x="185" y="12"/>
                          </a:lnTo>
                          <a:lnTo>
                            <a:pt x="187" y="12"/>
                          </a:lnTo>
                          <a:lnTo>
                            <a:pt x="188" y="12"/>
                          </a:lnTo>
                          <a:lnTo>
                            <a:pt x="188" y="10"/>
                          </a:lnTo>
                          <a:lnTo>
                            <a:pt x="190" y="10"/>
                          </a:lnTo>
                          <a:lnTo>
                            <a:pt x="188" y="10"/>
                          </a:lnTo>
                          <a:lnTo>
                            <a:pt x="188" y="12"/>
                          </a:lnTo>
                          <a:lnTo>
                            <a:pt x="190" y="12"/>
                          </a:lnTo>
                          <a:lnTo>
                            <a:pt x="192" y="12"/>
                          </a:lnTo>
                          <a:lnTo>
                            <a:pt x="194" y="12"/>
                          </a:lnTo>
                          <a:lnTo>
                            <a:pt x="194" y="14"/>
                          </a:lnTo>
                          <a:lnTo>
                            <a:pt x="194" y="12"/>
                          </a:lnTo>
                          <a:lnTo>
                            <a:pt x="196" y="12"/>
                          </a:lnTo>
                          <a:lnTo>
                            <a:pt x="196" y="10"/>
                          </a:lnTo>
                          <a:lnTo>
                            <a:pt x="198" y="10"/>
                          </a:lnTo>
                          <a:lnTo>
                            <a:pt x="196" y="10"/>
                          </a:lnTo>
                          <a:lnTo>
                            <a:pt x="198" y="10"/>
                          </a:lnTo>
                          <a:lnTo>
                            <a:pt x="200" y="10"/>
                          </a:lnTo>
                          <a:lnTo>
                            <a:pt x="202" y="10"/>
                          </a:lnTo>
                          <a:lnTo>
                            <a:pt x="202" y="8"/>
                          </a:lnTo>
                          <a:lnTo>
                            <a:pt x="204" y="8"/>
                          </a:lnTo>
                          <a:lnTo>
                            <a:pt x="204" y="6"/>
                          </a:lnTo>
                          <a:lnTo>
                            <a:pt x="206" y="6"/>
                          </a:lnTo>
                          <a:lnTo>
                            <a:pt x="208" y="6"/>
                          </a:lnTo>
                          <a:lnTo>
                            <a:pt x="210" y="6"/>
                          </a:lnTo>
                          <a:lnTo>
                            <a:pt x="212" y="6"/>
                          </a:lnTo>
                          <a:lnTo>
                            <a:pt x="212" y="8"/>
                          </a:lnTo>
                          <a:lnTo>
                            <a:pt x="213" y="8"/>
                          </a:lnTo>
                          <a:lnTo>
                            <a:pt x="215" y="8"/>
                          </a:lnTo>
                          <a:lnTo>
                            <a:pt x="217" y="8"/>
                          </a:lnTo>
                          <a:lnTo>
                            <a:pt x="219" y="8"/>
                          </a:lnTo>
                          <a:lnTo>
                            <a:pt x="217" y="8"/>
                          </a:lnTo>
                          <a:lnTo>
                            <a:pt x="217" y="10"/>
                          </a:lnTo>
                          <a:lnTo>
                            <a:pt x="217" y="12"/>
                          </a:lnTo>
                          <a:lnTo>
                            <a:pt x="219" y="12"/>
                          </a:lnTo>
                          <a:lnTo>
                            <a:pt x="219" y="14"/>
                          </a:lnTo>
                          <a:lnTo>
                            <a:pt x="221" y="14"/>
                          </a:lnTo>
                          <a:lnTo>
                            <a:pt x="219" y="14"/>
                          </a:lnTo>
                          <a:lnTo>
                            <a:pt x="219" y="15"/>
                          </a:lnTo>
                          <a:lnTo>
                            <a:pt x="217" y="15"/>
                          </a:lnTo>
                          <a:lnTo>
                            <a:pt x="217" y="17"/>
                          </a:lnTo>
                          <a:lnTo>
                            <a:pt x="215" y="17"/>
                          </a:lnTo>
                          <a:lnTo>
                            <a:pt x="215" y="19"/>
                          </a:lnTo>
                          <a:lnTo>
                            <a:pt x="215" y="21"/>
                          </a:lnTo>
                          <a:lnTo>
                            <a:pt x="215" y="23"/>
                          </a:lnTo>
                          <a:lnTo>
                            <a:pt x="217" y="23"/>
                          </a:lnTo>
                          <a:lnTo>
                            <a:pt x="219" y="23"/>
                          </a:lnTo>
                          <a:lnTo>
                            <a:pt x="221" y="23"/>
                          </a:lnTo>
                          <a:lnTo>
                            <a:pt x="221" y="21"/>
                          </a:lnTo>
                          <a:lnTo>
                            <a:pt x="221" y="23"/>
                          </a:lnTo>
                          <a:lnTo>
                            <a:pt x="221" y="25"/>
                          </a:lnTo>
                          <a:lnTo>
                            <a:pt x="223" y="25"/>
                          </a:lnTo>
                          <a:lnTo>
                            <a:pt x="223" y="27"/>
                          </a:lnTo>
                          <a:lnTo>
                            <a:pt x="225" y="27"/>
                          </a:lnTo>
                          <a:lnTo>
                            <a:pt x="225" y="29"/>
                          </a:lnTo>
                          <a:lnTo>
                            <a:pt x="225" y="27"/>
                          </a:lnTo>
                          <a:lnTo>
                            <a:pt x="225" y="29"/>
                          </a:lnTo>
                          <a:lnTo>
                            <a:pt x="227" y="29"/>
                          </a:lnTo>
                          <a:lnTo>
                            <a:pt x="229" y="29"/>
                          </a:lnTo>
                          <a:lnTo>
                            <a:pt x="231" y="29"/>
                          </a:lnTo>
                          <a:lnTo>
                            <a:pt x="233" y="29"/>
                          </a:lnTo>
                          <a:lnTo>
                            <a:pt x="233" y="27"/>
                          </a:lnTo>
                          <a:lnTo>
                            <a:pt x="233" y="25"/>
                          </a:lnTo>
                          <a:lnTo>
                            <a:pt x="235" y="25"/>
                          </a:lnTo>
                          <a:lnTo>
                            <a:pt x="236" y="25"/>
                          </a:lnTo>
                          <a:lnTo>
                            <a:pt x="236" y="23"/>
                          </a:lnTo>
                          <a:lnTo>
                            <a:pt x="236" y="25"/>
                          </a:lnTo>
                          <a:lnTo>
                            <a:pt x="238" y="25"/>
                          </a:lnTo>
                          <a:lnTo>
                            <a:pt x="238" y="27"/>
                          </a:lnTo>
                          <a:lnTo>
                            <a:pt x="240" y="27"/>
                          </a:lnTo>
                          <a:lnTo>
                            <a:pt x="240" y="29"/>
                          </a:lnTo>
                          <a:lnTo>
                            <a:pt x="240" y="31"/>
                          </a:lnTo>
                          <a:lnTo>
                            <a:pt x="242" y="31"/>
                          </a:lnTo>
                          <a:lnTo>
                            <a:pt x="242" y="33"/>
                          </a:lnTo>
                          <a:lnTo>
                            <a:pt x="244" y="33"/>
                          </a:lnTo>
                          <a:lnTo>
                            <a:pt x="244" y="35"/>
                          </a:lnTo>
                          <a:lnTo>
                            <a:pt x="246" y="35"/>
                          </a:lnTo>
                          <a:lnTo>
                            <a:pt x="248" y="35"/>
                          </a:lnTo>
                          <a:lnTo>
                            <a:pt x="248" y="37"/>
                          </a:lnTo>
                          <a:lnTo>
                            <a:pt x="248" y="35"/>
                          </a:lnTo>
                          <a:lnTo>
                            <a:pt x="250" y="35"/>
                          </a:lnTo>
                          <a:lnTo>
                            <a:pt x="250" y="37"/>
                          </a:lnTo>
                          <a:lnTo>
                            <a:pt x="250" y="38"/>
                          </a:lnTo>
                          <a:lnTo>
                            <a:pt x="250" y="40"/>
                          </a:lnTo>
                          <a:lnTo>
                            <a:pt x="250" y="42"/>
                          </a:lnTo>
                          <a:lnTo>
                            <a:pt x="252" y="42"/>
                          </a:lnTo>
                          <a:lnTo>
                            <a:pt x="252" y="44"/>
                          </a:lnTo>
                          <a:lnTo>
                            <a:pt x="254" y="44"/>
                          </a:lnTo>
                          <a:lnTo>
                            <a:pt x="254" y="46"/>
                          </a:lnTo>
                          <a:lnTo>
                            <a:pt x="256" y="46"/>
                          </a:lnTo>
                          <a:lnTo>
                            <a:pt x="256" y="48"/>
                          </a:lnTo>
                          <a:lnTo>
                            <a:pt x="258" y="48"/>
                          </a:lnTo>
                          <a:lnTo>
                            <a:pt x="260" y="48"/>
                          </a:lnTo>
                          <a:lnTo>
                            <a:pt x="261" y="48"/>
                          </a:lnTo>
                          <a:lnTo>
                            <a:pt x="263" y="48"/>
                          </a:lnTo>
                          <a:lnTo>
                            <a:pt x="265" y="48"/>
                          </a:lnTo>
                          <a:lnTo>
                            <a:pt x="267" y="48"/>
                          </a:lnTo>
                          <a:lnTo>
                            <a:pt x="267" y="46"/>
                          </a:lnTo>
                          <a:lnTo>
                            <a:pt x="267" y="44"/>
                          </a:lnTo>
                          <a:lnTo>
                            <a:pt x="269" y="44"/>
                          </a:lnTo>
                          <a:lnTo>
                            <a:pt x="271" y="44"/>
                          </a:lnTo>
                          <a:lnTo>
                            <a:pt x="269" y="44"/>
                          </a:lnTo>
                          <a:lnTo>
                            <a:pt x="269" y="46"/>
                          </a:lnTo>
                          <a:lnTo>
                            <a:pt x="271" y="48"/>
                          </a:lnTo>
                          <a:lnTo>
                            <a:pt x="271" y="50"/>
                          </a:lnTo>
                          <a:lnTo>
                            <a:pt x="271" y="52"/>
                          </a:lnTo>
                          <a:lnTo>
                            <a:pt x="273" y="52"/>
                          </a:lnTo>
                          <a:lnTo>
                            <a:pt x="273" y="50"/>
                          </a:lnTo>
                          <a:lnTo>
                            <a:pt x="275" y="50"/>
                          </a:lnTo>
                          <a:lnTo>
                            <a:pt x="275" y="52"/>
                          </a:lnTo>
                          <a:lnTo>
                            <a:pt x="275" y="50"/>
                          </a:lnTo>
                          <a:lnTo>
                            <a:pt x="277" y="50"/>
                          </a:lnTo>
                          <a:lnTo>
                            <a:pt x="277" y="48"/>
                          </a:lnTo>
                          <a:lnTo>
                            <a:pt x="277" y="50"/>
                          </a:lnTo>
                          <a:lnTo>
                            <a:pt x="279" y="50"/>
                          </a:lnTo>
                          <a:lnTo>
                            <a:pt x="279" y="48"/>
                          </a:lnTo>
                          <a:lnTo>
                            <a:pt x="279" y="50"/>
                          </a:lnTo>
                          <a:lnTo>
                            <a:pt x="279" y="48"/>
                          </a:lnTo>
                          <a:lnTo>
                            <a:pt x="281" y="48"/>
                          </a:lnTo>
                          <a:lnTo>
                            <a:pt x="281" y="50"/>
                          </a:lnTo>
                          <a:lnTo>
                            <a:pt x="281" y="52"/>
                          </a:lnTo>
                          <a:lnTo>
                            <a:pt x="281" y="54"/>
                          </a:lnTo>
                          <a:lnTo>
                            <a:pt x="279" y="54"/>
                          </a:lnTo>
                          <a:lnTo>
                            <a:pt x="281" y="54"/>
                          </a:lnTo>
                          <a:lnTo>
                            <a:pt x="279" y="54"/>
                          </a:lnTo>
                          <a:lnTo>
                            <a:pt x="279" y="56"/>
                          </a:lnTo>
                          <a:lnTo>
                            <a:pt x="281" y="56"/>
                          </a:lnTo>
                          <a:lnTo>
                            <a:pt x="279" y="56"/>
                          </a:lnTo>
                          <a:lnTo>
                            <a:pt x="281" y="56"/>
                          </a:lnTo>
                          <a:lnTo>
                            <a:pt x="281" y="58"/>
                          </a:lnTo>
                          <a:lnTo>
                            <a:pt x="279" y="58"/>
                          </a:lnTo>
                          <a:lnTo>
                            <a:pt x="279" y="60"/>
                          </a:lnTo>
                          <a:lnTo>
                            <a:pt x="279" y="62"/>
                          </a:lnTo>
                          <a:lnTo>
                            <a:pt x="279" y="63"/>
                          </a:lnTo>
                          <a:lnTo>
                            <a:pt x="279" y="65"/>
                          </a:lnTo>
                          <a:lnTo>
                            <a:pt x="279" y="67"/>
                          </a:lnTo>
                          <a:lnTo>
                            <a:pt x="281" y="67"/>
                          </a:lnTo>
                          <a:lnTo>
                            <a:pt x="283" y="67"/>
                          </a:lnTo>
                          <a:lnTo>
                            <a:pt x="283" y="69"/>
                          </a:lnTo>
                          <a:lnTo>
                            <a:pt x="284" y="69"/>
                          </a:lnTo>
                          <a:lnTo>
                            <a:pt x="284" y="71"/>
                          </a:lnTo>
                          <a:lnTo>
                            <a:pt x="286" y="71"/>
                          </a:lnTo>
                          <a:lnTo>
                            <a:pt x="286" y="73"/>
                          </a:lnTo>
                          <a:lnTo>
                            <a:pt x="288" y="73"/>
                          </a:lnTo>
                          <a:lnTo>
                            <a:pt x="290" y="73"/>
                          </a:lnTo>
                          <a:lnTo>
                            <a:pt x="290" y="75"/>
                          </a:lnTo>
                          <a:lnTo>
                            <a:pt x="290" y="77"/>
                          </a:lnTo>
                          <a:lnTo>
                            <a:pt x="288" y="77"/>
                          </a:lnTo>
                          <a:lnTo>
                            <a:pt x="290" y="77"/>
                          </a:lnTo>
                          <a:lnTo>
                            <a:pt x="290" y="79"/>
                          </a:lnTo>
                          <a:lnTo>
                            <a:pt x="288" y="79"/>
                          </a:lnTo>
                          <a:lnTo>
                            <a:pt x="290" y="79"/>
                          </a:lnTo>
                          <a:lnTo>
                            <a:pt x="290" y="81"/>
                          </a:lnTo>
                          <a:lnTo>
                            <a:pt x="292" y="81"/>
                          </a:lnTo>
                          <a:lnTo>
                            <a:pt x="294" y="81"/>
                          </a:lnTo>
                          <a:lnTo>
                            <a:pt x="296" y="81"/>
                          </a:lnTo>
                          <a:lnTo>
                            <a:pt x="298" y="81"/>
                          </a:lnTo>
                          <a:lnTo>
                            <a:pt x="298" y="79"/>
                          </a:lnTo>
                          <a:lnTo>
                            <a:pt x="300" y="79"/>
                          </a:lnTo>
                          <a:lnTo>
                            <a:pt x="302" y="79"/>
                          </a:lnTo>
                          <a:lnTo>
                            <a:pt x="304" y="77"/>
                          </a:lnTo>
                          <a:lnTo>
                            <a:pt x="304" y="79"/>
                          </a:lnTo>
                          <a:lnTo>
                            <a:pt x="304" y="81"/>
                          </a:lnTo>
                          <a:lnTo>
                            <a:pt x="306" y="81"/>
                          </a:lnTo>
                          <a:lnTo>
                            <a:pt x="306" y="83"/>
                          </a:lnTo>
                          <a:lnTo>
                            <a:pt x="306" y="85"/>
                          </a:lnTo>
                          <a:lnTo>
                            <a:pt x="308" y="85"/>
                          </a:lnTo>
                          <a:lnTo>
                            <a:pt x="308" y="83"/>
                          </a:lnTo>
                          <a:lnTo>
                            <a:pt x="309" y="83"/>
                          </a:lnTo>
                          <a:lnTo>
                            <a:pt x="311" y="83"/>
                          </a:lnTo>
                          <a:lnTo>
                            <a:pt x="313" y="83"/>
                          </a:lnTo>
                          <a:lnTo>
                            <a:pt x="313" y="85"/>
                          </a:lnTo>
                          <a:lnTo>
                            <a:pt x="315" y="85"/>
                          </a:lnTo>
                          <a:lnTo>
                            <a:pt x="315" y="86"/>
                          </a:lnTo>
                          <a:lnTo>
                            <a:pt x="317" y="86"/>
                          </a:lnTo>
                          <a:lnTo>
                            <a:pt x="317" y="85"/>
                          </a:lnTo>
                          <a:lnTo>
                            <a:pt x="317" y="86"/>
                          </a:lnTo>
                          <a:lnTo>
                            <a:pt x="319" y="86"/>
                          </a:lnTo>
                          <a:lnTo>
                            <a:pt x="319" y="88"/>
                          </a:lnTo>
                          <a:lnTo>
                            <a:pt x="321" y="88"/>
                          </a:lnTo>
                          <a:lnTo>
                            <a:pt x="321" y="90"/>
                          </a:lnTo>
                          <a:lnTo>
                            <a:pt x="323" y="90"/>
                          </a:lnTo>
                          <a:lnTo>
                            <a:pt x="323" y="92"/>
                          </a:lnTo>
                          <a:lnTo>
                            <a:pt x="325" y="92"/>
                          </a:lnTo>
                          <a:lnTo>
                            <a:pt x="327" y="92"/>
                          </a:lnTo>
                          <a:lnTo>
                            <a:pt x="327" y="94"/>
                          </a:lnTo>
                          <a:lnTo>
                            <a:pt x="327" y="96"/>
                          </a:lnTo>
                          <a:lnTo>
                            <a:pt x="327" y="98"/>
                          </a:lnTo>
                          <a:lnTo>
                            <a:pt x="325" y="98"/>
                          </a:lnTo>
                          <a:lnTo>
                            <a:pt x="325" y="100"/>
                          </a:lnTo>
                          <a:lnTo>
                            <a:pt x="327" y="100"/>
                          </a:lnTo>
                          <a:lnTo>
                            <a:pt x="327" y="98"/>
                          </a:lnTo>
                          <a:lnTo>
                            <a:pt x="329" y="98"/>
                          </a:lnTo>
                          <a:lnTo>
                            <a:pt x="331" y="98"/>
                          </a:lnTo>
                          <a:lnTo>
                            <a:pt x="332" y="98"/>
                          </a:lnTo>
                          <a:lnTo>
                            <a:pt x="334" y="98"/>
                          </a:lnTo>
                          <a:lnTo>
                            <a:pt x="336" y="98"/>
                          </a:lnTo>
                          <a:lnTo>
                            <a:pt x="338" y="98"/>
                          </a:lnTo>
                          <a:lnTo>
                            <a:pt x="338" y="100"/>
                          </a:lnTo>
                          <a:lnTo>
                            <a:pt x="340" y="100"/>
                          </a:lnTo>
                          <a:lnTo>
                            <a:pt x="340" y="102"/>
                          </a:lnTo>
                          <a:lnTo>
                            <a:pt x="342" y="102"/>
                          </a:lnTo>
                          <a:lnTo>
                            <a:pt x="342" y="104"/>
                          </a:lnTo>
                          <a:lnTo>
                            <a:pt x="344" y="104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8" y="106"/>
                          </a:lnTo>
                          <a:lnTo>
                            <a:pt x="348" y="104"/>
                          </a:lnTo>
                          <a:lnTo>
                            <a:pt x="348" y="106"/>
                          </a:lnTo>
                          <a:lnTo>
                            <a:pt x="348" y="108"/>
                          </a:lnTo>
                          <a:lnTo>
                            <a:pt x="348" y="106"/>
                          </a:lnTo>
                          <a:lnTo>
                            <a:pt x="346" y="106"/>
                          </a:lnTo>
                          <a:lnTo>
                            <a:pt x="346" y="108"/>
                          </a:lnTo>
                          <a:lnTo>
                            <a:pt x="346" y="110"/>
                          </a:lnTo>
                          <a:lnTo>
                            <a:pt x="346" y="111"/>
                          </a:lnTo>
                          <a:lnTo>
                            <a:pt x="344" y="111"/>
                          </a:lnTo>
                          <a:lnTo>
                            <a:pt x="342" y="111"/>
                          </a:lnTo>
                          <a:lnTo>
                            <a:pt x="342" y="113"/>
                          </a:lnTo>
                          <a:lnTo>
                            <a:pt x="344" y="113"/>
                          </a:lnTo>
                          <a:lnTo>
                            <a:pt x="344" y="115"/>
                          </a:lnTo>
                          <a:lnTo>
                            <a:pt x="346" y="115"/>
                          </a:lnTo>
                          <a:lnTo>
                            <a:pt x="346" y="117"/>
                          </a:lnTo>
                          <a:lnTo>
                            <a:pt x="348" y="117"/>
                          </a:lnTo>
                          <a:lnTo>
                            <a:pt x="350" y="119"/>
                          </a:lnTo>
                          <a:lnTo>
                            <a:pt x="352" y="119"/>
                          </a:lnTo>
                          <a:lnTo>
                            <a:pt x="352" y="121"/>
                          </a:lnTo>
                          <a:lnTo>
                            <a:pt x="354" y="121"/>
                          </a:lnTo>
                          <a:lnTo>
                            <a:pt x="354" y="123"/>
                          </a:lnTo>
                          <a:lnTo>
                            <a:pt x="354" y="125"/>
                          </a:lnTo>
                          <a:lnTo>
                            <a:pt x="356" y="125"/>
                          </a:lnTo>
                          <a:lnTo>
                            <a:pt x="356" y="127"/>
                          </a:lnTo>
                          <a:lnTo>
                            <a:pt x="354" y="127"/>
                          </a:lnTo>
                          <a:lnTo>
                            <a:pt x="352" y="127"/>
                          </a:lnTo>
                          <a:lnTo>
                            <a:pt x="350" y="127"/>
                          </a:lnTo>
                          <a:lnTo>
                            <a:pt x="348" y="127"/>
                          </a:lnTo>
                          <a:lnTo>
                            <a:pt x="348" y="129"/>
                          </a:lnTo>
                          <a:lnTo>
                            <a:pt x="348" y="131"/>
                          </a:lnTo>
                          <a:lnTo>
                            <a:pt x="348" y="133"/>
                          </a:lnTo>
                          <a:lnTo>
                            <a:pt x="348" y="134"/>
                          </a:lnTo>
                          <a:lnTo>
                            <a:pt x="348" y="136"/>
                          </a:lnTo>
                          <a:lnTo>
                            <a:pt x="348" y="138"/>
                          </a:lnTo>
                          <a:lnTo>
                            <a:pt x="348" y="140"/>
                          </a:lnTo>
                          <a:lnTo>
                            <a:pt x="346" y="140"/>
                          </a:lnTo>
                          <a:lnTo>
                            <a:pt x="344" y="140"/>
                          </a:lnTo>
                          <a:lnTo>
                            <a:pt x="344" y="142"/>
                          </a:lnTo>
                          <a:lnTo>
                            <a:pt x="342" y="142"/>
                          </a:lnTo>
                          <a:lnTo>
                            <a:pt x="342" y="144"/>
                          </a:lnTo>
                          <a:lnTo>
                            <a:pt x="340" y="144"/>
                          </a:lnTo>
                          <a:lnTo>
                            <a:pt x="340" y="146"/>
                          </a:lnTo>
                          <a:lnTo>
                            <a:pt x="338" y="146"/>
                          </a:lnTo>
                          <a:lnTo>
                            <a:pt x="338" y="148"/>
                          </a:lnTo>
                          <a:lnTo>
                            <a:pt x="336" y="148"/>
                          </a:lnTo>
                          <a:lnTo>
                            <a:pt x="334" y="148"/>
                          </a:lnTo>
                          <a:lnTo>
                            <a:pt x="334" y="146"/>
                          </a:lnTo>
                          <a:lnTo>
                            <a:pt x="336" y="146"/>
                          </a:lnTo>
                          <a:lnTo>
                            <a:pt x="334" y="146"/>
                          </a:lnTo>
                          <a:lnTo>
                            <a:pt x="334" y="144"/>
                          </a:lnTo>
                          <a:lnTo>
                            <a:pt x="334" y="146"/>
                          </a:lnTo>
                          <a:lnTo>
                            <a:pt x="332" y="146"/>
                          </a:lnTo>
                          <a:lnTo>
                            <a:pt x="332" y="144"/>
                          </a:lnTo>
                          <a:lnTo>
                            <a:pt x="332" y="146"/>
                          </a:lnTo>
                          <a:lnTo>
                            <a:pt x="331" y="146"/>
                          </a:lnTo>
                          <a:lnTo>
                            <a:pt x="331" y="148"/>
                          </a:lnTo>
                          <a:lnTo>
                            <a:pt x="331" y="150"/>
                          </a:lnTo>
                          <a:lnTo>
                            <a:pt x="329" y="150"/>
                          </a:lnTo>
                          <a:lnTo>
                            <a:pt x="327" y="150"/>
                          </a:lnTo>
                          <a:lnTo>
                            <a:pt x="327" y="152"/>
                          </a:lnTo>
                          <a:lnTo>
                            <a:pt x="325" y="152"/>
                          </a:lnTo>
                          <a:lnTo>
                            <a:pt x="325" y="154"/>
                          </a:lnTo>
                          <a:lnTo>
                            <a:pt x="323" y="154"/>
                          </a:lnTo>
                          <a:lnTo>
                            <a:pt x="321" y="154"/>
                          </a:lnTo>
                          <a:lnTo>
                            <a:pt x="321" y="152"/>
                          </a:lnTo>
                          <a:lnTo>
                            <a:pt x="321" y="154"/>
                          </a:lnTo>
                          <a:lnTo>
                            <a:pt x="321" y="156"/>
                          </a:lnTo>
                          <a:lnTo>
                            <a:pt x="321" y="158"/>
                          </a:lnTo>
                          <a:lnTo>
                            <a:pt x="321" y="159"/>
                          </a:lnTo>
                          <a:lnTo>
                            <a:pt x="319" y="159"/>
                          </a:lnTo>
                          <a:lnTo>
                            <a:pt x="317" y="159"/>
                          </a:lnTo>
                          <a:lnTo>
                            <a:pt x="315" y="159"/>
                          </a:lnTo>
                          <a:lnTo>
                            <a:pt x="315" y="158"/>
                          </a:lnTo>
                          <a:lnTo>
                            <a:pt x="313" y="158"/>
                          </a:lnTo>
                          <a:lnTo>
                            <a:pt x="313" y="159"/>
                          </a:lnTo>
                          <a:lnTo>
                            <a:pt x="313" y="158"/>
                          </a:lnTo>
                          <a:lnTo>
                            <a:pt x="313" y="159"/>
                          </a:lnTo>
                          <a:lnTo>
                            <a:pt x="311" y="159"/>
                          </a:lnTo>
                          <a:lnTo>
                            <a:pt x="311" y="158"/>
                          </a:lnTo>
                          <a:lnTo>
                            <a:pt x="309" y="158"/>
                          </a:lnTo>
                          <a:lnTo>
                            <a:pt x="309" y="159"/>
                          </a:lnTo>
                          <a:lnTo>
                            <a:pt x="309" y="158"/>
                          </a:lnTo>
                          <a:lnTo>
                            <a:pt x="308" y="158"/>
                          </a:lnTo>
                          <a:lnTo>
                            <a:pt x="308" y="159"/>
                          </a:lnTo>
                          <a:lnTo>
                            <a:pt x="308" y="158"/>
                          </a:lnTo>
                          <a:lnTo>
                            <a:pt x="306" y="158"/>
                          </a:lnTo>
                          <a:lnTo>
                            <a:pt x="304" y="158"/>
                          </a:lnTo>
                          <a:lnTo>
                            <a:pt x="302" y="158"/>
                          </a:lnTo>
                          <a:lnTo>
                            <a:pt x="302" y="159"/>
                          </a:lnTo>
                          <a:lnTo>
                            <a:pt x="300" y="159"/>
                          </a:lnTo>
                          <a:lnTo>
                            <a:pt x="300" y="158"/>
                          </a:lnTo>
                          <a:lnTo>
                            <a:pt x="300" y="159"/>
                          </a:lnTo>
                          <a:lnTo>
                            <a:pt x="298" y="159"/>
                          </a:lnTo>
                          <a:lnTo>
                            <a:pt x="296" y="159"/>
                          </a:lnTo>
                          <a:lnTo>
                            <a:pt x="296" y="161"/>
                          </a:lnTo>
                          <a:lnTo>
                            <a:pt x="298" y="163"/>
                          </a:lnTo>
                          <a:lnTo>
                            <a:pt x="300" y="163"/>
                          </a:lnTo>
                          <a:lnTo>
                            <a:pt x="300" y="165"/>
                          </a:lnTo>
                          <a:lnTo>
                            <a:pt x="302" y="165"/>
                          </a:lnTo>
                          <a:lnTo>
                            <a:pt x="304" y="165"/>
                          </a:lnTo>
                          <a:lnTo>
                            <a:pt x="304" y="167"/>
                          </a:lnTo>
                          <a:lnTo>
                            <a:pt x="304" y="169"/>
                          </a:lnTo>
                          <a:lnTo>
                            <a:pt x="304" y="171"/>
                          </a:lnTo>
                          <a:lnTo>
                            <a:pt x="304" y="173"/>
                          </a:lnTo>
                          <a:lnTo>
                            <a:pt x="306" y="173"/>
                          </a:lnTo>
                          <a:lnTo>
                            <a:pt x="306" y="175"/>
                          </a:lnTo>
                          <a:lnTo>
                            <a:pt x="306" y="177"/>
                          </a:lnTo>
                          <a:lnTo>
                            <a:pt x="308" y="177"/>
                          </a:lnTo>
                          <a:lnTo>
                            <a:pt x="309" y="177"/>
                          </a:lnTo>
                          <a:lnTo>
                            <a:pt x="309" y="179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3" y="181"/>
                          </a:lnTo>
                          <a:lnTo>
                            <a:pt x="313" y="182"/>
                          </a:lnTo>
                          <a:lnTo>
                            <a:pt x="315" y="182"/>
                          </a:lnTo>
                          <a:lnTo>
                            <a:pt x="317" y="182"/>
                          </a:lnTo>
                          <a:lnTo>
                            <a:pt x="317" y="184"/>
                          </a:lnTo>
                          <a:lnTo>
                            <a:pt x="319" y="184"/>
                          </a:lnTo>
                          <a:lnTo>
                            <a:pt x="317" y="184"/>
                          </a:lnTo>
                          <a:lnTo>
                            <a:pt x="315" y="184"/>
                          </a:lnTo>
                          <a:lnTo>
                            <a:pt x="313" y="184"/>
                          </a:lnTo>
                          <a:lnTo>
                            <a:pt x="313" y="186"/>
                          </a:lnTo>
                          <a:lnTo>
                            <a:pt x="313" y="188"/>
                          </a:lnTo>
                          <a:lnTo>
                            <a:pt x="315" y="188"/>
                          </a:lnTo>
                          <a:lnTo>
                            <a:pt x="315" y="190"/>
                          </a:lnTo>
                          <a:lnTo>
                            <a:pt x="313" y="190"/>
                          </a:lnTo>
                          <a:lnTo>
                            <a:pt x="313" y="192"/>
                          </a:lnTo>
                          <a:lnTo>
                            <a:pt x="311" y="192"/>
                          </a:lnTo>
                          <a:lnTo>
                            <a:pt x="311" y="194"/>
                          </a:lnTo>
                          <a:lnTo>
                            <a:pt x="311" y="196"/>
                          </a:lnTo>
                          <a:lnTo>
                            <a:pt x="311" y="198"/>
                          </a:lnTo>
                          <a:lnTo>
                            <a:pt x="313" y="198"/>
                          </a:lnTo>
                          <a:lnTo>
                            <a:pt x="313" y="200"/>
                          </a:lnTo>
                          <a:lnTo>
                            <a:pt x="313" y="202"/>
                          </a:lnTo>
                          <a:lnTo>
                            <a:pt x="311" y="202"/>
                          </a:lnTo>
                          <a:lnTo>
                            <a:pt x="311" y="204"/>
                          </a:lnTo>
                          <a:lnTo>
                            <a:pt x="311" y="206"/>
                          </a:lnTo>
                          <a:lnTo>
                            <a:pt x="311" y="207"/>
                          </a:lnTo>
                          <a:lnTo>
                            <a:pt x="311" y="209"/>
                          </a:lnTo>
                          <a:lnTo>
                            <a:pt x="313" y="209"/>
                          </a:lnTo>
                          <a:lnTo>
                            <a:pt x="315" y="209"/>
                          </a:lnTo>
                          <a:lnTo>
                            <a:pt x="315" y="211"/>
                          </a:lnTo>
                          <a:lnTo>
                            <a:pt x="315" y="213"/>
                          </a:lnTo>
                          <a:lnTo>
                            <a:pt x="313" y="213"/>
                          </a:lnTo>
                          <a:lnTo>
                            <a:pt x="315" y="213"/>
                          </a:lnTo>
                          <a:lnTo>
                            <a:pt x="315" y="215"/>
                          </a:lnTo>
                          <a:lnTo>
                            <a:pt x="313" y="217"/>
                          </a:lnTo>
                          <a:lnTo>
                            <a:pt x="313" y="219"/>
                          </a:lnTo>
                          <a:lnTo>
                            <a:pt x="315" y="219"/>
                          </a:lnTo>
                          <a:lnTo>
                            <a:pt x="315" y="221"/>
                          </a:lnTo>
                          <a:lnTo>
                            <a:pt x="315" y="223"/>
                          </a:lnTo>
                          <a:lnTo>
                            <a:pt x="317" y="223"/>
                          </a:lnTo>
                          <a:lnTo>
                            <a:pt x="317" y="225"/>
                          </a:lnTo>
                          <a:lnTo>
                            <a:pt x="317" y="227"/>
                          </a:lnTo>
                          <a:lnTo>
                            <a:pt x="319" y="227"/>
                          </a:lnTo>
                          <a:lnTo>
                            <a:pt x="319" y="229"/>
                          </a:lnTo>
                          <a:lnTo>
                            <a:pt x="319" y="231"/>
                          </a:lnTo>
                          <a:lnTo>
                            <a:pt x="317" y="231"/>
                          </a:lnTo>
                          <a:lnTo>
                            <a:pt x="317" y="232"/>
                          </a:lnTo>
                          <a:lnTo>
                            <a:pt x="317" y="234"/>
                          </a:lnTo>
                          <a:lnTo>
                            <a:pt x="315" y="234"/>
                          </a:lnTo>
                          <a:lnTo>
                            <a:pt x="315" y="236"/>
                          </a:lnTo>
                          <a:lnTo>
                            <a:pt x="317" y="236"/>
                          </a:lnTo>
                          <a:lnTo>
                            <a:pt x="317" y="238"/>
                          </a:lnTo>
                          <a:lnTo>
                            <a:pt x="319" y="238"/>
                          </a:lnTo>
                          <a:lnTo>
                            <a:pt x="319" y="240"/>
                          </a:lnTo>
                          <a:lnTo>
                            <a:pt x="321" y="240"/>
                          </a:lnTo>
                          <a:lnTo>
                            <a:pt x="321" y="242"/>
                          </a:lnTo>
                          <a:lnTo>
                            <a:pt x="319" y="242"/>
                          </a:lnTo>
                          <a:lnTo>
                            <a:pt x="321" y="242"/>
                          </a:lnTo>
                          <a:lnTo>
                            <a:pt x="321" y="244"/>
                          </a:lnTo>
                          <a:lnTo>
                            <a:pt x="319" y="246"/>
                          </a:lnTo>
                          <a:lnTo>
                            <a:pt x="321" y="248"/>
                          </a:lnTo>
                          <a:lnTo>
                            <a:pt x="321" y="250"/>
                          </a:lnTo>
                          <a:lnTo>
                            <a:pt x="323" y="250"/>
                          </a:lnTo>
                          <a:lnTo>
                            <a:pt x="321" y="250"/>
                          </a:lnTo>
                          <a:lnTo>
                            <a:pt x="321" y="252"/>
                          </a:lnTo>
                          <a:lnTo>
                            <a:pt x="323" y="252"/>
                          </a:lnTo>
                          <a:lnTo>
                            <a:pt x="325" y="252"/>
                          </a:lnTo>
                          <a:lnTo>
                            <a:pt x="327" y="252"/>
                          </a:lnTo>
                          <a:lnTo>
                            <a:pt x="329" y="252"/>
                          </a:lnTo>
                          <a:lnTo>
                            <a:pt x="329" y="254"/>
                          </a:lnTo>
                          <a:lnTo>
                            <a:pt x="331" y="254"/>
                          </a:lnTo>
                          <a:lnTo>
                            <a:pt x="332" y="254"/>
                          </a:lnTo>
                          <a:lnTo>
                            <a:pt x="334" y="254"/>
                          </a:lnTo>
                          <a:lnTo>
                            <a:pt x="336" y="254"/>
                          </a:lnTo>
                          <a:lnTo>
                            <a:pt x="338" y="254"/>
                          </a:lnTo>
                          <a:lnTo>
                            <a:pt x="338" y="255"/>
                          </a:lnTo>
                          <a:lnTo>
                            <a:pt x="340" y="255"/>
                          </a:lnTo>
                          <a:lnTo>
                            <a:pt x="340" y="257"/>
                          </a:lnTo>
                          <a:lnTo>
                            <a:pt x="342" y="257"/>
                          </a:lnTo>
                          <a:lnTo>
                            <a:pt x="344" y="255"/>
                          </a:lnTo>
                          <a:lnTo>
                            <a:pt x="344" y="257"/>
                          </a:lnTo>
                          <a:lnTo>
                            <a:pt x="344" y="259"/>
                          </a:lnTo>
                          <a:lnTo>
                            <a:pt x="344" y="257"/>
                          </a:lnTo>
                          <a:lnTo>
                            <a:pt x="346" y="257"/>
                          </a:lnTo>
                          <a:lnTo>
                            <a:pt x="346" y="259"/>
                          </a:lnTo>
                          <a:lnTo>
                            <a:pt x="348" y="259"/>
                          </a:lnTo>
                          <a:lnTo>
                            <a:pt x="348" y="261"/>
                          </a:lnTo>
                          <a:lnTo>
                            <a:pt x="350" y="261"/>
                          </a:lnTo>
                          <a:lnTo>
                            <a:pt x="350" y="259"/>
                          </a:lnTo>
                          <a:lnTo>
                            <a:pt x="350" y="261"/>
                          </a:lnTo>
                          <a:lnTo>
                            <a:pt x="350" y="263"/>
                          </a:lnTo>
                          <a:lnTo>
                            <a:pt x="348" y="263"/>
                          </a:lnTo>
                          <a:lnTo>
                            <a:pt x="348" y="265"/>
                          </a:lnTo>
                          <a:lnTo>
                            <a:pt x="346" y="265"/>
                          </a:lnTo>
                          <a:lnTo>
                            <a:pt x="344" y="267"/>
                          </a:lnTo>
                          <a:lnTo>
                            <a:pt x="344" y="269"/>
                          </a:lnTo>
                          <a:lnTo>
                            <a:pt x="344" y="271"/>
                          </a:lnTo>
                          <a:lnTo>
                            <a:pt x="344" y="273"/>
                          </a:lnTo>
                          <a:lnTo>
                            <a:pt x="346" y="273"/>
                          </a:lnTo>
                          <a:lnTo>
                            <a:pt x="344" y="273"/>
                          </a:lnTo>
                          <a:lnTo>
                            <a:pt x="346" y="273"/>
                          </a:lnTo>
                          <a:lnTo>
                            <a:pt x="346" y="275"/>
                          </a:lnTo>
                          <a:lnTo>
                            <a:pt x="348" y="275"/>
                          </a:lnTo>
                          <a:lnTo>
                            <a:pt x="348" y="273"/>
                          </a:lnTo>
                          <a:lnTo>
                            <a:pt x="348" y="271"/>
                          </a:lnTo>
                          <a:lnTo>
                            <a:pt x="350" y="271"/>
                          </a:lnTo>
                          <a:lnTo>
                            <a:pt x="350" y="273"/>
                          </a:lnTo>
                          <a:lnTo>
                            <a:pt x="350" y="275"/>
                          </a:lnTo>
                          <a:lnTo>
                            <a:pt x="352" y="277"/>
                          </a:lnTo>
                          <a:lnTo>
                            <a:pt x="354" y="277"/>
                          </a:lnTo>
                          <a:lnTo>
                            <a:pt x="354" y="279"/>
                          </a:lnTo>
                          <a:lnTo>
                            <a:pt x="356" y="279"/>
                          </a:lnTo>
                          <a:lnTo>
                            <a:pt x="357" y="279"/>
                          </a:lnTo>
                          <a:lnTo>
                            <a:pt x="359" y="279"/>
                          </a:lnTo>
                          <a:lnTo>
                            <a:pt x="361" y="279"/>
                          </a:lnTo>
                          <a:lnTo>
                            <a:pt x="359" y="279"/>
                          </a:lnTo>
                          <a:lnTo>
                            <a:pt x="359" y="280"/>
                          </a:lnTo>
                          <a:lnTo>
                            <a:pt x="361" y="280"/>
                          </a:lnTo>
                          <a:lnTo>
                            <a:pt x="363" y="279"/>
                          </a:lnTo>
                          <a:lnTo>
                            <a:pt x="363" y="277"/>
                          </a:lnTo>
                          <a:lnTo>
                            <a:pt x="365" y="277"/>
                          </a:lnTo>
                          <a:lnTo>
                            <a:pt x="367" y="277"/>
                          </a:lnTo>
                          <a:lnTo>
                            <a:pt x="369" y="275"/>
                          </a:lnTo>
                          <a:lnTo>
                            <a:pt x="371" y="277"/>
                          </a:lnTo>
                          <a:lnTo>
                            <a:pt x="371" y="275"/>
                          </a:lnTo>
                          <a:lnTo>
                            <a:pt x="373" y="277"/>
                          </a:lnTo>
                          <a:lnTo>
                            <a:pt x="373" y="275"/>
                          </a:lnTo>
                          <a:lnTo>
                            <a:pt x="373" y="273"/>
                          </a:lnTo>
                          <a:lnTo>
                            <a:pt x="375" y="273"/>
                          </a:lnTo>
                          <a:lnTo>
                            <a:pt x="377" y="273"/>
                          </a:lnTo>
                          <a:lnTo>
                            <a:pt x="377" y="271"/>
                          </a:lnTo>
                          <a:lnTo>
                            <a:pt x="375" y="271"/>
                          </a:lnTo>
                          <a:lnTo>
                            <a:pt x="377" y="269"/>
                          </a:lnTo>
                          <a:lnTo>
                            <a:pt x="377" y="271"/>
                          </a:lnTo>
                          <a:lnTo>
                            <a:pt x="379" y="271"/>
                          </a:lnTo>
                          <a:lnTo>
                            <a:pt x="379" y="269"/>
                          </a:lnTo>
                          <a:lnTo>
                            <a:pt x="380" y="269"/>
                          </a:lnTo>
                          <a:lnTo>
                            <a:pt x="380" y="267"/>
                          </a:lnTo>
                          <a:lnTo>
                            <a:pt x="379" y="267"/>
                          </a:lnTo>
                          <a:lnTo>
                            <a:pt x="380" y="267"/>
                          </a:lnTo>
                          <a:lnTo>
                            <a:pt x="380" y="265"/>
                          </a:lnTo>
                          <a:lnTo>
                            <a:pt x="382" y="265"/>
                          </a:lnTo>
                          <a:lnTo>
                            <a:pt x="382" y="267"/>
                          </a:lnTo>
                          <a:lnTo>
                            <a:pt x="384" y="267"/>
                          </a:lnTo>
                          <a:lnTo>
                            <a:pt x="384" y="265"/>
                          </a:lnTo>
                          <a:lnTo>
                            <a:pt x="384" y="263"/>
                          </a:lnTo>
                          <a:lnTo>
                            <a:pt x="386" y="263"/>
                          </a:lnTo>
                          <a:lnTo>
                            <a:pt x="388" y="263"/>
                          </a:lnTo>
                          <a:lnTo>
                            <a:pt x="388" y="261"/>
                          </a:lnTo>
                          <a:lnTo>
                            <a:pt x="388" y="259"/>
                          </a:lnTo>
                          <a:lnTo>
                            <a:pt x="388" y="261"/>
                          </a:lnTo>
                          <a:lnTo>
                            <a:pt x="390" y="261"/>
                          </a:lnTo>
                          <a:lnTo>
                            <a:pt x="390" y="259"/>
                          </a:lnTo>
                          <a:lnTo>
                            <a:pt x="390" y="261"/>
                          </a:lnTo>
                          <a:lnTo>
                            <a:pt x="392" y="261"/>
                          </a:lnTo>
                          <a:lnTo>
                            <a:pt x="394" y="261"/>
                          </a:lnTo>
                          <a:lnTo>
                            <a:pt x="394" y="259"/>
                          </a:lnTo>
                          <a:lnTo>
                            <a:pt x="396" y="259"/>
                          </a:lnTo>
                          <a:lnTo>
                            <a:pt x="394" y="259"/>
                          </a:lnTo>
                          <a:lnTo>
                            <a:pt x="396" y="259"/>
                          </a:lnTo>
                          <a:lnTo>
                            <a:pt x="396" y="257"/>
                          </a:lnTo>
                          <a:lnTo>
                            <a:pt x="394" y="257"/>
                          </a:lnTo>
                          <a:lnTo>
                            <a:pt x="394" y="255"/>
                          </a:lnTo>
                          <a:lnTo>
                            <a:pt x="396" y="255"/>
                          </a:lnTo>
                          <a:lnTo>
                            <a:pt x="396" y="254"/>
                          </a:lnTo>
                          <a:lnTo>
                            <a:pt x="394" y="254"/>
                          </a:lnTo>
                          <a:lnTo>
                            <a:pt x="396" y="254"/>
                          </a:lnTo>
                          <a:lnTo>
                            <a:pt x="396" y="252"/>
                          </a:lnTo>
                          <a:lnTo>
                            <a:pt x="396" y="250"/>
                          </a:lnTo>
                          <a:lnTo>
                            <a:pt x="398" y="252"/>
                          </a:lnTo>
                          <a:lnTo>
                            <a:pt x="398" y="254"/>
                          </a:lnTo>
                          <a:lnTo>
                            <a:pt x="400" y="254"/>
                          </a:lnTo>
                          <a:lnTo>
                            <a:pt x="400" y="255"/>
                          </a:lnTo>
                          <a:lnTo>
                            <a:pt x="402" y="255"/>
                          </a:lnTo>
                          <a:lnTo>
                            <a:pt x="404" y="257"/>
                          </a:lnTo>
                          <a:lnTo>
                            <a:pt x="404" y="255"/>
                          </a:lnTo>
                          <a:lnTo>
                            <a:pt x="405" y="257"/>
                          </a:lnTo>
                          <a:lnTo>
                            <a:pt x="407" y="257"/>
                          </a:lnTo>
                          <a:lnTo>
                            <a:pt x="407" y="259"/>
                          </a:lnTo>
                          <a:lnTo>
                            <a:pt x="409" y="259"/>
                          </a:lnTo>
                          <a:lnTo>
                            <a:pt x="409" y="261"/>
                          </a:lnTo>
                          <a:lnTo>
                            <a:pt x="411" y="261"/>
                          </a:lnTo>
                          <a:lnTo>
                            <a:pt x="411" y="259"/>
                          </a:lnTo>
                          <a:lnTo>
                            <a:pt x="411" y="257"/>
                          </a:lnTo>
                          <a:lnTo>
                            <a:pt x="411" y="255"/>
                          </a:lnTo>
                          <a:lnTo>
                            <a:pt x="413" y="255"/>
                          </a:lnTo>
                          <a:lnTo>
                            <a:pt x="413" y="254"/>
                          </a:lnTo>
                          <a:lnTo>
                            <a:pt x="411" y="254"/>
                          </a:lnTo>
                          <a:lnTo>
                            <a:pt x="413" y="254"/>
                          </a:lnTo>
                          <a:lnTo>
                            <a:pt x="415" y="254"/>
                          </a:lnTo>
                          <a:lnTo>
                            <a:pt x="417" y="254"/>
                          </a:lnTo>
                          <a:lnTo>
                            <a:pt x="417" y="255"/>
                          </a:lnTo>
                          <a:lnTo>
                            <a:pt x="419" y="255"/>
                          </a:lnTo>
                          <a:lnTo>
                            <a:pt x="421" y="255"/>
                          </a:lnTo>
                          <a:lnTo>
                            <a:pt x="421" y="257"/>
                          </a:lnTo>
                          <a:lnTo>
                            <a:pt x="423" y="257"/>
                          </a:lnTo>
                          <a:lnTo>
                            <a:pt x="423" y="259"/>
                          </a:lnTo>
                          <a:lnTo>
                            <a:pt x="423" y="257"/>
                          </a:lnTo>
                          <a:lnTo>
                            <a:pt x="425" y="257"/>
                          </a:lnTo>
                          <a:lnTo>
                            <a:pt x="425" y="259"/>
                          </a:lnTo>
                          <a:lnTo>
                            <a:pt x="425" y="261"/>
                          </a:lnTo>
                          <a:lnTo>
                            <a:pt x="427" y="261"/>
                          </a:lnTo>
                          <a:lnTo>
                            <a:pt x="428" y="261"/>
                          </a:lnTo>
                          <a:lnTo>
                            <a:pt x="428" y="263"/>
                          </a:lnTo>
                          <a:lnTo>
                            <a:pt x="430" y="263"/>
                          </a:lnTo>
                          <a:lnTo>
                            <a:pt x="428" y="263"/>
                          </a:lnTo>
                          <a:lnTo>
                            <a:pt x="430" y="263"/>
                          </a:lnTo>
                          <a:lnTo>
                            <a:pt x="430" y="265"/>
                          </a:lnTo>
                          <a:lnTo>
                            <a:pt x="432" y="265"/>
                          </a:lnTo>
                          <a:lnTo>
                            <a:pt x="432" y="267"/>
                          </a:lnTo>
                          <a:lnTo>
                            <a:pt x="434" y="267"/>
                          </a:lnTo>
                          <a:lnTo>
                            <a:pt x="432" y="267"/>
                          </a:lnTo>
                          <a:lnTo>
                            <a:pt x="434" y="267"/>
                          </a:lnTo>
                          <a:lnTo>
                            <a:pt x="434" y="269"/>
                          </a:lnTo>
                          <a:lnTo>
                            <a:pt x="434" y="271"/>
                          </a:lnTo>
                          <a:lnTo>
                            <a:pt x="436" y="273"/>
                          </a:lnTo>
                          <a:lnTo>
                            <a:pt x="436" y="275"/>
                          </a:lnTo>
                          <a:lnTo>
                            <a:pt x="436" y="277"/>
                          </a:lnTo>
                          <a:lnTo>
                            <a:pt x="438" y="277"/>
                          </a:lnTo>
                          <a:lnTo>
                            <a:pt x="438" y="279"/>
                          </a:lnTo>
                          <a:lnTo>
                            <a:pt x="440" y="279"/>
                          </a:lnTo>
                          <a:lnTo>
                            <a:pt x="442" y="279"/>
                          </a:lnTo>
                          <a:lnTo>
                            <a:pt x="444" y="279"/>
                          </a:lnTo>
                          <a:lnTo>
                            <a:pt x="446" y="279"/>
                          </a:lnTo>
                          <a:lnTo>
                            <a:pt x="448" y="279"/>
                          </a:lnTo>
                          <a:lnTo>
                            <a:pt x="448" y="280"/>
                          </a:lnTo>
                          <a:lnTo>
                            <a:pt x="448" y="282"/>
                          </a:lnTo>
                          <a:lnTo>
                            <a:pt x="450" y="282"/>
                          </a:lnTo>
                          <a:lnTo>
                            <a:pt x="452" y="282"/>
                          </a:lnTo>
                          <a:lnTo>
                            <a:pt x="453" y="282"/>
                          </a:lnTo>
                          <a:lnTo>
                            <a:pt x="453" y="284"/>
                          </a:lnTo>
                          <a:lnTo>
                            <a:pt x="455" y="284"/>
                          </a:lnTo>
                          <a:lnTo>
                            <a:pt x="455" y="286"/>
                          </a:lnTo>
                          <a:lnTo>
                            <a:pt x="453" y="286"/>
                          </a:lnTo>
                          <a:lnTo>
                            <a:pt x="453" y="288"/>
                          </a:lnTo>
                          <a:lnTo>
                            <a:pt x="455" y="288"/>
                          </a:lnTo>
                          <a:lnTo>
                            <a:pt x="455" y="292"/>
                          </a:lnTo>
                          <a:lnTo>
                            <a:pt x="455" y="294"/>
                          </a:lnTo>
                          <a:lnTo>
                            <a:pt x="455" y="296"/>
                          </a:lnTo>
                          <a:lnTo>
                            <a:pt x="455" y="298"/>
                          </a:lnTo>
                          <a:lnTo>
                            <a:pt x="453" y="298"/>
                          </a:lnTo>
                          <a:lnTo>
                            <a:pt x="453" y="300"/>
                          </a:lnTo>
                          <a:lnTo>
                            <a:pt x="455" y="300"/>
                          </a:lnTo>
                          <a:lnTo>
                            <a:pt x="455" y="302"/>
                          </a:lnTo>
                          <a:lnTo>
                            <a:pt x="453" y="302"/>
                          </a:lnTo>
                          <a:lnTo>
                            <a:pt x="453" y="303"/>
                          </a:lnTo>
                          <a:lnTo>
                            <a:pt x="455" y="303"/>
                          </a:lnTo>
                          <a:lnTo>
                            <a:pt x="455" y="305"/>
                          </a:lnTo>
                          <a:lnTo>
                            <a:pt x="455" y="307"/>
                          </a:lnTo>
                          <a:lnTo>
                            <a:pt x="455" y="309"/>
                          </a:lnTo>
                          <a:lnTo>
                            <a:pt x="457" y="309"/>
                          </a:lnTo>
                          <a:lnTo>
                            <a:pt x="461" y="309"/>
                          </a:lnTo>
                          <a:lnTo>
                            <a:pt x="461" y="311"/>
                          </a:lnTo>
                          <a:lnTo>
                            <a:pt x="459" y="311"/>
                          </a:lnTo>
                          <a:lnTo>
                            <a:pt x="457" y="311"/>
                          </a:lnTo>
                          <a:lnTo>
                            <a:pt x="457" y="313"/>
                          </a:lnTo>
                          <a:lnTo>
                            <a:pt x="455" y="313"/>
                          </a:lnTo>
                          <a:lnTo>
                            <a:pt x="455" y="311"/>
                          </a:lnTo>
                          <a:lnTo>
                            <a:pt x="453" y="311"/>
                          </a:lnTo>
                          <a:lnTo>
                            <a:pt x="453" y="313"/>
                          </a:lnTo>
                          <a:lnTo>
                            <a:pt x="453" y="315"/>
                          </a:lnTo>
                          <a:lnTo>
                            <a:pt x="455" y="315"/>
                          </a:lnTo>
                          <a:lnTo>
                            <a:pt x="455" y="317"/>
                          </a:lnTo>
                          <a:lnTo>
                            <a:pt x="457" y="317"/>
                          </a:lnTo>
                          <a:lnTo>
                            <a:pt x="457" y="319"/>
                          </a:lnTo>
                          <a:lnTo>
                            <a:pt x="455" y="319"/>
                          </a:lnTo>
                          <a:lnTo>
                            <a:pt x="453" y="321"/>
                          </a:lnTo>
                          <a:lnTo>
                            <a:pt x="453" y="323"/>
                          </a:lnTo>
                          <a:lnTo>
                            <a:pt x="452" y="323"/>
                          </a:lnTo>
                          <a:lnTo>
                            <a:pt x="452" y="325"/>
                          </a:lnTo>
                          <a:lnTo>
                            <a:pt x="452" y="323"/>
                          </a:lnTo>
                          <a:lnTo>
                            <a:pt x="450" y="323"/>
                          </a:lnTo>
                          <a:lnTo>
                            <a:pt x="450" y="325"/>
                          </a:lnTo>
                          <a:lnTo>
                            <a:pt x="448" y="325"/>
                          </a:lnTo>
                          <a:lnTo>
                            <a:pt x="446" y="325"/>
                          </a:lnTo>
                          <a:lnTo>
                            <a:pt x="448" y="327"/>
                          </a:lnTo>
                          <a:lnTo>
                            <a:pt x="446" y="327"/>
                          </a:lnTo>
                          <a:lnTo>
                            <a:pt x="446" y="328"/>
                          </a:lnTo>
                          <a:lnTo>
                            <a:pt x="448" y="328"/>
                          </a:lnTo>
                          <a:lnTo>
                            <a:pt x="448" y="330"/>
                          </a:lnTo>
                          <a:lnTo>
                            <a:pt x="444" y="330"/>
                          </a:lnTo>
                          <a:lnTo>
                            <a:pt x="442" y="330"/>
                          </a:lnTo>
                          <a:lnTo>
                            <a:pt x="440" y="330"/>
                          </a:lnTo>
                          <a:lnTo>
                            <a:pt x="438" y="330"/>
                          </a:lnTo>
                          <a:lnTo>
                            <a:pt x="436" y="330"/>
                          </a:lnTo>
                          <a:lnTo>
                            <a:pt x="436" y="332"/>
                          </a:lnTo>
                          <a:lnTo>
                            <a:pt x="436" y="334"/>
                          </a:lnTo>
                          <a:lnTo>
                            <a:pt x="436" y="336"/>
                          </a:lnTo>
                          <a:lnTo>
                            <a:pt x="436" y="338"/>
                          </a:lnTo>
                          <a:lnTo>
                            <a:pt x="436" y="340"/>
                          </a:lnTo>
                          <a:lnTo>
                            <a:pt x="438" y="340"/>
                          </a:lnTo>
                          <a:lnTo>
                            <a:pt x="436" y="340"/>
                          </a:lnTo>
                          <a:lnTo>
                            <a:pt x="438" y="340"/>
                          </a:lnTo>
                          <a:lnTo>
                            <a:pt x="438" y="342"/>
                          </a:lnTo>
                          <a:lnTo>
                            <a:pt x="436" y="342"/>
                          </a:lnTo>
                          <a:lnTo>
                            <a:pt x="436" y="344"/>
                          </a:lnTo>
                          <a:lnTo>
                            <a:pt x="436" y="346"/>
                          </a:lnTo>
                          <a:lnTo>
                            <a:pt x="434" y="346"/>
                          </a:lnTo>
                          <a:lnTo>
                            <a:pt x="434" y="348"/>
                          </a:lnTo>
                          <a:lnTo>
                            <a:pt x="434" y="350"/>
                          </a:lnTo>
                          <a:lnTo>
                            <a:pt x="432" y="350"/>
                          </a:lnTo>
                          <a:lnTo>
                            <a:pt x="432" y="351"/>
                          </a:lnTo>
                          <a:lnTo>
                            <a:pt x="430" y="351"/>
                          </a:lnTo>
                          <a:lnTo>
                            <a:pt x="430" y="353"/>
                          </a:lnTo>
                          <a:lnTo>
                            <a:pt x="430" y="355"/>
                          </a:lnTo>
                          <a:lnTo>
                            <a:pt x="428" y="355"/>
                          </a:lnTo>
                          <a:lnTo>
                            <a:pt x="427" y="355"/>
                          </a:lnTo>
                          <a:lnTo>
                            <a:pt x="427" y="357"/>
                          </a:lnTo>
                          <a:lnTo>
                            <a:pt x="425" y="357"/>
                          </a:lnTo>
                          <a:lnTo>
                            <a:pt x="425" y="359"/>
                          </a:lnTo>
                          <a:lnTo>
                            <a:pt x="425" y="361"/>
                          </a:lnTo>
                          <a:lnTo>
                            <a:pt x="423" y="361"/>
                          </a:lnTo>
                          <a:lnTo>
                            <a:pt x="423" y="363"/>
                          </a:lnTo>
                          <a:lnTo>
                            <a:pt x="421" y="363"/>
                          </a:lnTo>
                          <a:lnTo>
                            <a:pt x="421" y="365"/>
                          </a:lnTo>
                          <a:lnTo>
                            <a:pt x="419" y="365"/>
                          </a:lnTo>
                          <a:lnTo>
                            <a:pt x="419" y="363"/>
                          </a:lnTo>
                          <a:lnTo>
                            <a:pt x="417" y="363"/>
                          </a:lnTo>
                          <a:lnTo>
                            <a:pt x="415" y="363"/>
                          </a:lnTo>
                          <a:lnTo>
                            <a:pt x="413" y="363"/>
                          </a:lnTo>
                          <a:lnTo>
                            <a:pt x="411" y="363"/>
                          </a:lnTo>
                          <a:lnTo>
                            <a:pt x="409" y="363"/>
                          </a:lnTo>
                          <a:lnTo>
                            <a:pt x="407" y="363"/>
                          </a:lnTo>
                          <a:lnTo>
                            <a:pt x="405" y="363"/>
                          </a:lnTo>
                          <a:lnTo>
                            <a:pt x="405" y="365"/>
                          </a:lnTo>
                          <a:lnTo>
                            <a:pt x="404" y="365"/>
                          </a:lnTo>
                          <a:lnTo>
                            <a:pt x="402" y="365"/>
                          </a:lnTo>
                          <a:lnTo>
                            <a:pt x="400" y="365"/>
                          </a:lnTo>
                          <a:lnTo>
                            <a:pt x="400" y="367"/>
                          </a:lnTo>
                          <a:lnTo>
                            <a:pt x="398" y="367"/>
                          </a:lnTo>
                          <a:lnTo>
                            <a:pt x="398" y="365"/>
                          </a:lnTo>
                          <a:lnTo>
                            <a:pt x="398" y="367"/>
                          </a:lnTo>
                          <a:lnTo>
                            <a:pt x="396" y="367"/>
                          </a:lnTo>
                          <a:lnTo>
                            <a:pt x="394" y="367"/>
                          </a:lnTo>
                          <a:lnTo>
                            <a:pt x="394" y="369"/>
                          </a:lnTo>
                          <a:lnTo>
                            <a:pt x="392" y="369"/>
                          </a:lnTo>
                          <a:lnTo>
                            <a:pt x="390" y="369"/>
                          </a:lnTo>
                          <a:lnTo>
                            <a:pt x="390" y="371"/>
                          </a:lnTo>
                          <a:lnTo>
                            <a:pt x="388" y="371"/>
                          </a:lnTo>
                          <a:lnTo>
                            <a:pt x="386" y="371"/>
                          </a:lnTo>
                          <a:lnTo>
                            <a:pt x="384" y="371"/>
                          </a:lnTo>
                          <a:lnTo>
                            <a:pt x="382" y="371"/>
                          </a:lnTo>
                          <a:lnTo>
                            <a:pt x="382" y="369"/>
                          </a:lnTo>
                          <a:lnTo>
                            <a:pt x="380" y="369"/>
                          </a:lnTo>
                          <a:lnTo>
                            <a:pt x="380" y="367"/>
                          </a:lnTo>
                          <a:lnTo>
                            <a:pt x="379" y="367"/>
                          </a:lnTo>
                          <a:lnTo>
                            <a:pt x="379" y="365"/>
                          </a:lnTo>
                          <a:lnTo>
                            <a:pt x="379" y="363"/>
                          </a:lnTo>
                          <a:lnTo>
                            <a:pt x="377" y="365"/>
                          </a:lnTo>
                          <a:lnTo>
                            <a:pt x="377" y="367"/>
                          </a:lnTo>
                          <a:lnTo>
                            <a:pt x="377" y="369"/>
                          </a:lnTo>
                          <a:lnTo>
                            <a:pt x="375" y="369"/>
                          </a:lnTo>
                          <a:lnTo>
                            <a:pt x="375" y="371"/>
                          </a:lnTo>
                          <a:lnTo>
                            <a:pt x="373" y="371"/>
                          </a:lnTo>
                          <a:lnTo>
                            <a:pt x="371" y="371"/>
                          </a:lnTo>
                          <a:lnTo>
                            <a:pt x="369" y="371"/>
                          </a:lnTo>
                          <a:lnTo>
                            <a:pt x="367" y="371"/>
                          </a:lnTo>
                          <a:lnTo>
                            <a:pt x="365" y="371"/>
                          </a:lnTo>
                          <a:lnTo>
                            <a:pt x="363" y="371"/>
                          </a:lnTo>
                          <a:lnTo>
                            <a:pt x="363" y="369"/>
                          </a:lnTo>
                          <a:lnTo>
                            <a:pt x="361" y="369"/>
                          </a:lnTo>
                          <a:lnTo>
                            <a:pt x="359" y="369"/>
                          </a:lnTo>
                          <a:lnTo>
                            <a:pt x="359" y="371"/>
                          </a:lnTo>
                          <a:lnTo>
                            <a:pt x="357" y="371"/>
                          </a:lnTo>
                          <a:lnTo>
                            <a:pt x="356" y="371"/>
                          </a:lnTo>
                          <a:lnTo>
                            <a:pt x="354" y="371"/>
                          </a:lnTo>
                          <a:lnTo>
                            <a:pt x="352" y="371"/>
                          </a:lnTo>
                          <a:lnTo>
                            <a:pt x="352" y="369"/>
                          </a:lnTo>
                          <a:lnTo>
                            <a:pt x="350" y="367"/>
                          </a:lnTo>
                          <a:lnTo>
                            <a:pt x="348" y="367"/>
                          </a:lnTo>
                          <a:lnTo>
                            <a:pt x="348" y="365"/>
                          </a:lnTo>
                          <a:lnTo>
                            <a:pt x="346" y="365"/>
                          </a:lnTo>
                          <a:lnTo>
                            <a:pt x="346" y="367"/>
                          </a:lnTo>
                          <a:lnTo>
                            <a:pt x="344" y="367"/>
                          </a:lnTo>
                          <a:lnTo>
                            <a:pt x="342" y="367"/>
                          </a:lnTo>
                          <a:lnTo>
                            <a:pt x="342" y="369"/>
                          </a:lnTo>
                          <a:lnTo>
                            <a:pt x="342" y="371"/>
                          </a:lnTo>
                          <a:lnTo>
                            <a:pt x="340" y="371"/>
                          </a:lnTo>
                          <a:lnTo>
                            <a:pt x="340" y="373"/>
                          </a:lnTo>
                          <a:lnTo>
                            <a:pt x="338" y="373"/>
                          </a:lnTo>
                          <a:lnTo>
                            <a:pt x="338" y="375"/>
                          </a:lnTo>
                          <a:lnTo>
                            <a:pt x="338" y="376"/>
                          </a:lnTo>
                          <a:lnTo>
                            <a:pt x="336" y="376"/>
                          </a:lnTo>
                          <a:lnTo>
                            <a:pt x="336" y="378"/>
                          </a:lnTo>
                          <a:lnTo>
                            <a:pt x="336" y="380"/>
                          </a:lnTo>
                          <a:lnTo>
                            <a:pt x="336" y="382"/>
                          </a:lnTo>
                          <a:lnTo>
                            <a:pt x="334" y="382"/>
                          </a:lnTo>
                          <a:lnTo>
                            <a:pt x="334" y="384"/>
                          </a:lnTo>
                          <a:lnTo>
                            <a:pt x="332" y="386"/>
                          </a:lnTo>
                          <a:lnTo>
                            <a:pt x="331" y="386"/>
                          </a:lnTo>
                          <a:lnTo>
                            <a:pt x="329" y="386"/>
                          </a:lnTo>
                          <a:lnTo>
                            <a:pt x="329" y="388"/>
                          </a:lnTo>
                          <a:lnTo>
                            <a:pt x="327" y="390"/>
                          </a:lnTo>
                          <a:lnTo>
                            <a:pt x="325" y="390"/>
                          </a:lnTo>
                          <a:lnTo>
                            <a:pt x="325" y="392"/>
                          </a:lnTo>
                          <a:lnTo>
                            <a:pt x="325" y="394"/>
                          </a:lnTo>
                          <a:lnTo>
                            <a:pt x="325" y="396"/>
                          </a:lnTo>
                          <a:lnTo>
                            <a:pt x="323" y="396"/>
                          </a:lnTo>
                          <a:lnTo>
                            <a:pt x="321" y="396"/>
                          </a:lnTo>
                          <a:lnTo>
                            <a:pt x="321" y="398"/>
                          </a:lnTo>
                          <a:lnTo>
                            <a:pt x="319" y="398"/>
                          </a:lnTo>
                          <a:lnTo>
                            <a:pt x="319" y="399"/>
                          </a:lnTo>
                          <a:lnTo>
                            <a:pt x="317" y="399"/>
                          </a:lnTo>
                          <a:lnTo>
                            <a:pt x="315" y="399"/>
                          </a:lnTo>
                          <a:lnTo>
                            <a:pt x="315" y="398"/>
                          </a:lnTo>
                          <a:lnTo>
                            <a:pt x="313" y="398"/>
                          </a:lnTo>
                          <a:lnTo>
                            <a:pt x="313" y="399"/>
                          </a:lnTo>
                          <a:lnTo>
                            <a:pt x="313" y="401"/>
                          </a:lnTo>
                          <a:lnTo>
                            <a:pt x="315" y="401"/>
                          </a:lnTo>
                          <a:lnTo>
                            <a:pt x="315" y="403"/>
                          </a:lnTo>
                          <a:lnTo>
                            <a:pt x="315" y="405"/>
                          </a:lnTo>
                          <a:lnTo>
                            <a:pt x="313" y="405"/>
                          </a:lnTo>
                          <a:lnTo>
                            <a:pt x="311" y="405"/>
                          </a:lnTo>
                          <a:lnTo>
                            <a:pt x="311" y="407"/>
                          </a:lnTo>
                          <a:lnTo>
                            <a:pt x="311" y="409"/>
                          </a:lnTo>
                          <a:lnTo>
                            <a:pt x="311" y="411"/>
                          </a:lnTo>
                          <a:lnTo>
                            <a:pt x="311" y="413"/>
                          </a:lnTo>
                          <a:lnTo>
                            <a:pt x="311" y="415"/>
                          </a:lnTo>
                          <a:lnTo>
                            <a:pt x="311" y="417"/>
                          </a:lnTo>
                          <a:lnTo>
                            <a:pt x="309" y="417"/>
                          </a:lnTo>
                          <a:lnTo>
                            <a:pt x="309" y="419"/>
                          </a:lnTo>
                          <a:lnTo>
                            <a:pt x="308" y="419"/>
                          </a:lnTo>
                          <a:lnTo>
                            <a:pt x="306" y="419"/>
                          </a:lnTo>
                          <a:lnTo>
                            <a:pt x="304" y="421"/>
                          </a:lnTo>
                          <a:lnTo>
                            <a:pt x="302" y="421"/>
                          </a:lnTo>
                          <a:lnTo>
                            <a:pt x="300" y="423"/>
                          </a:lnTo>
                          <a:lnTo>
                            <a:pt x="298" y="423"/>
                          </a:lnTo>
                          <a:lnTo>
                            <a:pt x="296" y="423"/>
                          </a:lnTo>
                          <a:lnTo>
                            <a:pt x="296" y="424"/>
                          </a:lnTo>
                          <a:lnTo>
                            <a:pt x="294" y="424"/>
                          </a:lnTo>
                          <a:lnTo>
                            <a:pt x="294" y="426"/>
                          </a:lnTo>
                          <a:lnTo>
                            <a:pt x="292" y="426"/>
                          </a:lnTo>
                          <a:lnTo>
                            <a:pt x="290" y="426"/>
                          </a:lnTo>
                          <a:lnTo>
                            <a:pt x="290" y="428"/>
                          </a:lnTo>
                          <a:lnTo>
                            <a:pt x="288" y="428"/>
                          </a:lnTo>
                          <a:lnTo>
                            <a:pt x="286" y="428"/>
                          </a:lnTo>
                          <a:lnTo>
                            <a:pt x="284" y="428"/>
                          </a:lnTo>
                          <a:lnTo>
                            <a:pt x="284" y="426"/>
                          </a:lnTo>
                          <a:lnTo>
                            <a:pt x="283" y="426"/>
                          </a:lnTo>
                          <a:lnTo>
                            <a:pt x="281" y="426"/>
                          </a:lnTo>
                          <a:lnTo>
                            <a:pt x="279" y="426"/>
                          </a:lnTo>
                          <a:lnTo>
                            <a:pt x="279" y="428"/>
                          </a:lnTo>
                          <a:lnTo>
                            <a:pt x="279" y="430"/>
                          </a:lnTo>
                          <a:lnTo>
                            <a:pt x="277" y="432"/>
                          </a:lnTo>
                          <a:lnTo>
                            <a:pt x="277" y="434"/>
                          </a:lnTo>
                          <a:lnTo>
                            <a:pt x="277" y="436"/>
                          </a:lnTo>
                          <a:lnTo>
                            <a:pt x="277" y="438"/>
                          </a:lnTo>
                          <a:lnTo>
                            <a:pt x="279" y="438"/>
                          </a:lnTo>
                          <a:lnTo>
                            <a:pt x="279" y="440"/>
                          </a:lnTo>
                          <a:lnTo>
                            <a:pt x="279" y="442"/>
                          </a:lnTo>
                          <a:lnTo>
                            <a:pt x="279" y="444"/>
                          </a:lnTo>
                          <a:lnTo>
                            <a:pt x="277" y="444"/>
                          </a:lnTo>
                          <a:lnTo>
                            <a:pt x="277" y="446"/>
                          </a:lnTo>
                          <a:lnTo>
                            <a:pt x="275" y="446"/>
                          </a:lnTo>
                          <a:lnTo>
                            <a:pt x="275" y="447"/>
                          </a:lnTo>
                          <a:lnTo>
                            <a:pt x="275" y="449"/>
                          </a:lnTo>
                          <a:lnTo>
                            <a:pt x="275" y="451"/>
                          </a:lnTo>
                          <a:lnTo>
                            <a:pt x="275" y="453"/>
                          </a:lnTo>
                          <a:lnTo>
                            <a:pt x="273" y="453"/>
                          </a:lnTo>
                          <a:lnTo>
                            <a:pt x="273" y="455"/>
                          </a:lnTo>
                          <a:lnTo>
                            <a:pt x="273" y="457"/>
                          </a:lnTo>
                          <a:lnTo>
                            <a:pt x="271" y="457"/>
                          </a:lnTo>
                          <a:lnTo>
                            <a:pt x="271" y="459"/>
                          </a:lnTo>
                          <a:lnTo>
                            <a:pt x="271" y="461"/>
                          </a:lnTo>
                          <a:lnTo>
                            <a:pt x="269" y="461"/>
                          </a:lnTo>
                          <a:lnTo>
                            <a:pt x="267" y="461"/>
                          </a:lnTo>
                          <a:lnTo>
                            <a:pt x="267" y="463"/>
                          </a:lnTo>
                          <a:lnTo>
                            <a:pt x="265" y="463"/>
                          </a:lnTo>
                          <a:lnTo>
                            <a:pt x="265" y="465"/>
                          </a:lnTo>
                          <a:lnTo>
                            <a:pt x="263" y="465"/>
                          </a:lnTo>
                          <a:lnTo>
                            <a:pt x="261" y="465"/>
                          </a:lnTo>
                          <a:lnTo>
                            <a:pt x="261" y="467"/>
                          </a:lnTo>
                          <a:lnTo>
                            <a:pt x="260" y="469"/>
                          </a:lnTo>
                          <a:lnTo>
                            <a:pt x="260" y="471"/>
                          </a:lnTo>
                          <a:lnTo>
                            <a:pt x="260" y="472"/>
                          </a:lnTo>
                          <a:lnTo>
                            <a:pt x="258" y="472"/>
                          </a:lnTo>
                          <a:lnTo>
                            <a:pt x="256" y="472"/>
                          </a:lnTo>
                          <a:lnTo>
                            <a:pt x="256" y="474"/>
                          </a:lnTo>
                          <a:lnTo>
                            <a:pt x="254" y="474"/>
                          </a:lnTo>
                          <a:lnTo>
                            <a:pt x="254" y="476"/>
                          </a:lnTo>
                          <a:lnTo>
                            <a:pt x="252" y="478"/>
                          </a:lnTo>
                          <a:lnTo>
                            <a:pt x="250" y="480"/>
                          </a:lnTo>
                          <a:lnTo>
                            <a:pt x="248" y="480"/>
                          </a:lnTo>
                          <a:lnTo>
                            <a:pt x="248" y="482"/>
                          </a:lnTo>
                          <a:lnTo>
                            <a:pt x="246" y="482"/>
                          </a:lnTo>
                          <a:lnTo>
                            <a:pt x="244" y="484"/>
                          </a:lnTo>
                          <a:lnTo>
                            <a:pt x="242" y="484"/>
                          </a:lnTo>
                          <a:lnTo>
                            <a:pt x="242" y="486"/>
                          </a:lnTo>
                          <a:lnTo>
                            <a:pt x="240" y="486"/>
                          </a:lnTo>
                          <a:lnTo>
                            <a:pt x="240" y="488"/>
                          </a:lnTo>
                          <a:lnTo>
                            <a:pt x="238" y="488"/>
                          </a:lnTo>
                          <a:lnTo>
                            <a:pt x="238" y="490"/>
                          </a:lnTo>
                          <a:lnTo>
                            <a:pt x="236" y="490"/>
                          </a:lnTo>
                          <a:lnTo>
                            <a:pt x="236" y="492"/>
                          </a:lnTo>
                          <a:lnTo>
                            <a:pt x="235" y="492"/>
                          </a:lnTo>
                          <a:lnTo>
                            <a:pt x="233" y="494"/>
                          </a:lnTo>
                          <a:lnTo>
                            <a:pt x="231" y="494"/>
                          </a:lnTo>
                          <a:lnTo>
                            <a:pt x="229" y="494"/>
                          </a:lnTo>
                          <a:lnTo>
                            <a:pt x="229" y="495"/>
                          </a:lnTo>
                          <a:lnTo>
                            <a:pt x="227" y="495"/>
                          </a:lnTo>
                          <a:lnTo>
                            <a:pt x="225" y="495"/>
                          </a:lnTo>
                          <a:lnTo>
                            <a:pt x="223" y="497"/>
                          </a:lnTo>
                          <a:lnTo>
                            <a:pt x="221" y="497"/>
                          </a:lnTo>
                          <a:lnTo>
                            <a:pt x="221" y="499"/>
                          </a:lnTo>
                          <a:lnTo>
                            <a:pt x="219" y="499"/>
                          </a:lnTo>
                          <a:lnTo>
                            <a:pt x="217" y="499"/>
                          </a:lnTo>
                          <a:lnTo>
                            <a:pt x="217" y="501"/>
                          </a:lnTo>
                          <a:lnTo>
                            <a:pt x="215" y="501"/>
                          </a:lnTo>
                          <a:lnTo>
                            <a:pt x="213" y="501"/>
                          </a:lnTo>
                          <a:lnTo>
                            <a:pt x="213" y="503"/>
                          </a:lnTo>
                          <a:lnTo>
                            <a:pt x="212" y="503"/>
                          </a:lnTo>
                          <a:lnTo>
                            <a:pt x="210" y="505"/>
                          </a:lnTo>
                          <a:lnTo>
                            <a:pt x="208" y="505"/>
                          </a:lnTo>
                          <a:lnTo>
                            <a:pt x="206" y="507"/>
                          </a:lnTo>
                          <a:lnTo>
                            <a:pt x="204" y="507"/>
                          </a:lnTo>
                          <a:lnTo>
                            <a:pt x="204" y="509"/>
                          </a:lnTo>
                          <a:lnTo>
                            <a:pt x="202" y="509"/>
                          </a:lnTo>
                          <a:lnTo>
                            <a:pt x="200" y="511"/>
                          </a:lnTo>
                          <a:lnTo>
                            <a:pt x="198" y="511"/>
                          </a:lnTo>
                          <a:lnTo>
                            <a:pt x="198" y="513"/>
                          </a:lnTo>
                          <a:lnTo>
                            <a:pt x="196" y="513"/>
                          </a:lnTo>
                          <a:lnTo>
                            <a:pt x="196" y="515"/>
                          </a:lnTo>
                          <a:lnTo>
                            <a:pt x="196" y="517"/>
                          </a:lnTo>
                          <a:lnTo>
                            <a:pt x="196" y="519"/>
                          </a:lnTo>
                          <a:lnTo>
                            <a:pt x="194" y="519"/>
                          </a:lnTo>
                          <a:lnTo>
                            <a:pt x="194" y="520"/>
                          </a:lnTo>
                          <a:lnTo>
                            <a:pt x="194" y="522"/>
                          </a:lnTo>
                          <a:lnTo>
                            <a:pt x="194" y="524"/>
                          </a:lnTo>
                          <a:lnTo>
                            <a:pt x="192" y="524"/>
                          </a:lnTo>
                          <a:lnTo>
                            <a:pt x="192" y="526"/>
                          </a:lnTo>
                          <a:lnTo>
                            <a:pt x="192" y="528"/>
                          </a:lnTo>
                          <a:lnTo>
                            <a:pt x="192" y="530"/>
                          </a:lnTo>
                          <a:lnTo>
                            <a:pt x="190" y="530"/>
                          </a:lnTo>
                          <a:lnTo>
                            <a:pt x="190" y="532"/>
                          </a:lnTo>
                          <a:lnTo>
                            <a:pt x="188" y="532"/>
                          </a:lnTo>
                          <a:lnTo>
                            <a:pt x="187" y="532"/>
                          </a:lnTo>
                          <a:lnTo>
                            <a:pt x="185" y="532"/>
                          </a:lnTo>
                          <a:lnTo>
                            <a:pt x="183" y="532"/>
                          </a:lnTo>
                          <a:lnTo>
                            <a:pt x="183" y="534"/>
                          </a:lnTo>
                          <a:lnTo>
                            <a:pt x="183" y="536"/>
                          </a:lnTo>
                          <a:lnTo>
                            <a:pt x="183" y="538"/>
                          </a:lnTo>
                          <a:lnTo>
                            <a:pt x="185" y="538"/>
                          </a:lnTo>
                          <a:lnTo>
                            <a:pt x="185" y="540"/>
                          </a:lnTo>
                          <a:lnTo>
                            <a:pt x="185" y="542"/>
                          </a:lnTo>
                          <a:lnTo>
                            <a:pt x="183" y="542"/>
                          </a:lnTo>
                          <a:lnTo>
                            <a:pt x="181" y="542"/>
                          </a:lnTo>
                          <a:lnTo>
                            <a:pt x="181" y="543"/>
                          </a:lnTo>
                          <a:lnTo>
                            <a:pt x="181" y="545"/>
                          </a:lnTo>
                          <a:lnTo>
                            <a:pt x="181" y="547"/>
                          </a:lnTo>
                          <a:lnTo>
                            <a:pt x="181" y="549"/>
                          </a:lnTo>
                          <a:lnTo>
                            <a:pt x="181" y="551"/>
                          </a:lnTo>
                          <a:lnTo>
                            <a:pt x="181" y="553"/>
                          </a:lnTo>
                          <a:lnTo>
                            <a:pt x="179" y="553"/>
                          </a:lnTo>
                          <a:lnTo>
                            <a:pt x="179" y="555"/>
                          </a:lnTo>
                          <a:lnTo>
                            <a:pt x="177" y="555"/>
                          </a:lnTo>
                          <a:lnTo>
                            <a:pt x="175" y="557"/>
                          </a:lnTo>
                          <a:lnTo>
                            <a:pt x="171" y="557"/>
                          </a:lnTo>
                          <a:lnTo>
                            <a:pt x="146" y="555"/>
                          </a:lnTo>
                          <a:lnTo>
                            <a:pt x="142" y="555"/>
                          </a:lnTo>
                          <a:lnTo>
                            <a:pt x="139" y="555"/>
                          </a:lnTo>
                          <a:lnTo>
                            <a:pt x="127" y="557"/>
                          </a:lnTo>
                          <a:lnTo>
                            <a:pt x="125" y="557"/>
                          </a:lnTo>
                          <a:lnTo>
                            <a:pt x="121" y="557"/>
                          </a:lnTo>
                          <a:lnTo>
                            <a:pt x="119" y="557"/>
                          </a:lnTo>
                          <a:lnTo>
                            <a:pt x="104" y="555"/>
                          </a:lnTo>
                          <a:lnTo>
                            <a:pt x="85" y="555"/>
                          </a:lnTo>
                          <a:lnTo>
                            <a:pt x="69" y="553"/>
                          </a:lnTo>
                          <a:lnTo>
                            <a:pt x="60" y="553"/>
                          </a:lnTo>
                          <a:lnTo>
                            <a:pt x="27" y="551"/>
                          </a:lnTo>
                          <a:lnTo>
                            <a:pt x="25" y="551"/>
                          </a:lnTo>
                          <a:lnTo>
                            <a:pt x="23" y="551"/>
                          </a:lnTo>
                          <a:lnTo>
                            <a:pt x="23" y="549"/>
                          </a:lnTo>
                          <a:lnTo>
                            <a:pt x="23" y="547"/>
                          </a:lnTo>
                          <a:lnTo>
                            <a:pt x="23" y="545"/>
                          </a:lnTo>
                          <a:lnTo>
                            <a:pt x="21" y="543"/>
                          </a:lnTo>
                          <a:lnTo>
                            <a:pt x="21" y="542"/>
                          </a:lnTo>
                          <a:lnTo>
                            <a:pt x="21" y="540"/>
                          </a:lnTo>
                          <a:lnTo>
                            <a:pt x="21" y="538"/>
                          </a:lnTo>
                          <a:lnTo>
                            <a:pt x="21" y="536"/>
                          </a:lnTo>
                          <a:lnTo>
                            <a:pt x="20" y="534"/>
                          </a:lnTo>
                          <a:lnTo>
                            <a:pt x="18" y="532"/>
                          </a:lnTo>
                          <a:lnTo>
                            <a:pt x="18" y="530"/>
                          </a:lnTo>
                          <a:lnTo>
                            <a:pt x="18" y="528"/>
                          </a:lnTo>
                          <a:lnTo>
                            <a:pt x="16" y="528"/>
                          </a:lnTo>
                          <a:lnTo>
                            <a:pt x="16" y="526"/>
                          </a:lnTo>
                          <a:lnTo>
                            <a:pt x="14" y="526"/>
                          </a:lnTo>
                          <a:lnTo>
                            <a:pt x="14" y="524"/>
                          </a:lnTo>
                          <a:lnTo>
                            <a:pt x="14" y="522"/>
                          </a:lnTo>
                          <a:lnTo>
                            <a:pt x="14" y="520"/>
                          </a:lnTo>
                          <a:lnTo>
                            <a:pt x="12" y="520"/>
                          </a:lnTo>
                          <a:lnTo>
                            <a:pt x="12" y="519"/>
                          </a:lnTo>
                          <a:lnTo>
                            <a:pt x="12" y="517"/>
                          </a:lnTo>
                          <a:lnTo>
                            <a:pt x="10" y="517"/>
                          </a:lnTo>
                          <a:lnTo>
                            <a:pt x="8" y="517"/>
                          </a:lnTo>
                          <a:lnTo>
                            <a:pt x="8" y="515"/>
                          </a:lnTo>
                          <a:lnTo>
                            <a:pt x="8" y="513"/>
                          </a:lnTo>
                          <a:lnTo>
                            <a:pt x="6" y="513"/>
                          </a:lnTo>
                          <a:lnTo>
                            <a:pt x="4" y="513"/>
                          </a:lnTo>
                          <a:lnTo>
                            <a:pt x="4" y="511"/>
                          </a:lnTo>
                          <a:lnTo>
                            <a:pt x="4" y="509"/>
                          </a:lnTo>
                          <a:lnTo>
                            <a:pt x="2" y="507"/>
                          </a:lnTo>
                          <a:lnTo>
                            <a:pt x="2" y="505"/>
                          </a:lnTo>
                          <a:lnTo>
                            <a:pt x="2" y="503"/>
                          </a:lnTo>
                          <a:lnTo>
                            <a:pt x="4" y="503"/>
                          </a:lnTo>
                          <a:lnTo>
                            <a:pt x="4" y="501"/>
                          </a:lnTo>
                          <a:lnTo>
                            <a:pt x="2" y="501"/>
                          </a:lnTo>
                          <a:lnTo>
                            <a:pt x="2" y="499"/>
                          </a:lnTo>
                          <a:lnTo>
                            <a:pt x="2" y="497"/>
                          </a:lnTo>
                          <a:lnTo>
                            <a:pt x="0" y="497"/>
                          </a:lnTo>
                          <a:lnTo>
                            <a:pt x="0" y="495"/>
                          </a:lnTo>
                          <a:lnTo>
                            <a:pt x="0" y="494"/>
                          </a:lnTo>
                          <a:lnTo>
                            <a:pt x="0" y="492"/>
                          </a:lnTo>
                          <a:lnTo>
                            <a:pt x="2" y="492"/>
                          </a:lnTo>
                          <a:lnTo>
                            <a:pt x="2" y="490"/>
                          </a:lnTo>
                          <a:lnTo>
                            <a:pt x="2" y="488"/>
                          </a:lnTo>
                          <a:lnTo>
                            <a:pt x="2" y="486"/>
                          </a:lnTo>
                          <a:lnTo>
                            <a:pt x="2" y="484"/>
                          </a:lnTo>
                          <a:lnTo>
                            <a:pt x="2" y="482"/>
                          </a:lnTo>
                          <a:lnTo>
                            <a:pt x="2" y="480"/>
                          </a:lnTo>
                          <a:lnTo>
                            <a:pt x="2" y="478"/>
                          </a:lnTo>
                          <a:lnTo>
                            <a:pt x="4" y="478"/>
                          </a:lnTo>
                          <a:lnTo>
                            <a:pt x="4" y="476"/>
                          </a:lnTo>
                          <a:lnTo>
                            <a:pt x="4" y="474"/>
                          </a:lnTo>
                          <a:lnTo>
                            <a:pt x="4" y="472"/>
                          </a:lnTo>
                          <a:lnTo>
                            <a:pt x="4" y="469"/>
                          </a:lnTo>
                          <a:lnTo>
                            <a:pt x="2" y="467"/>
                          </a:lnTo>
                          <a:lnTo>
                            <a:pt x="2" y="465"/>
                          </a:lnTo>
                          <a:lnTo>
                            <a:pt x="2" y="461"/>
                          </a:lnTo>
                          <a:lnTo>
                            <a:pt x="4" y="459"/>
                          </a:lnTo>
                          <a:lnTo>
                            <a:pt x="4" y="457"/>
                          </a:lnTo>
                          <a:lnTo>
                            <a:pt x="4" y="455"/>
                          </a:lnTo>
                          <a:lnTo>
                            <a:pt x="4" y="453"/>
                          </a:lnTo>
                          <a:lnTo>
                            <a:pt x="4" y="451"/>
                          </a:lnTo>
                          <a:lnTo>
                            <a:pt x="6" y="451"/>
                          </a:lnTo>
                          <a:lnTo>
                            <a:pt x="6" y="449"/>
                          </a:lnTo>
                          <a:lnTo>
                            <a:pt x="8" y="449"/>
                          </a:lnTo>
                          <a:lnTo>
                            <a:pt x="8" y="447"/>
                          </a:lnTo>
                          <a:lnTo>
                            <a:pt x="10" y="447"/>
                          </a:lnTo>
                          <a:lnTo>
                            <a:pt x="10" y="446"/>
                          </a:lnTo>
                          <a:lnTo>
                            <a:pt x="10" y="444"/>
                          </a:lnTo>
                          <a:lnTo>
                            <a:pt x="10" y="442"/>
                          </a:lnTo>
                          <a:lnTo>
                            <a:pt x="10" y="440"/>
                          </a:lnTo>
                          <a:lnTo>
                            <a:pt x="10" y="438"/>
                          </a:lnTo>
                          <a:lnTo>
                            <a:pt x="10" y="436"/>
                          </a:lnTo>
                          <a:lnTo>
                            <a:pt x="10" y="434"/>
                          </a:lnTo>
                          <a:lnTo>
                            <a:pt x="10" y="432"/>
                          </a:lnTo>
                          <a:lnTo>
                            <a:pt x="10" y="430"/>
                          </a:lnTo>
                          <a:lnTo>
                            <a:pt x="12" y="428"/>
                          </a:lnTo>
                          <a:lnTo>
                            <a:pt x="12" y="426"/>
                          </a:lnTo>
                          <a:lnTo>
                            <a:pt x="14" y="426"/>
                          </a:lnTo>
                          <a:lnTo>
                            <a:pt x="14" y="424"/>
                          </a:lnTo>
                          <a:lnTo>
                            <a:pt x="14" y="423"/>
                          </a:lnTo>
                          <a:lnTo>
                            <a:pt x="14" y="421"/>
                          </a:lnTo>
                          <a:lnTo>
                            <a:pt x="14" y="419"/>
                          </a:lnTo>
                          <a:lnTo>
                            <a:pt x="14" y="417"/>
                          </a:lnTo>
                          <a:lnTo>
                            <a:pt x="16" y="417"/>
                          </a:lnTo>
                          <a:lnTo>
                            <a:pt x="18" y="417"/>
                          </a:lnTo>
                          <a:lnTo>
                            <a:pt x="20" y="417"/>
                          </a:lnTo>
                          <a:lnTo>
                            <a:pt x="20" y="415"/>
                          </a:lnTo>
                          <a:lnTo>
                            <a:pt x="18" y="415"/>
                          </a:lnTo>
                          <a:lnTo>
                            <a:pt x="20" y="415"/>
                          </a:lnTo>
                          <a:lnTo>
                            <a:pt x="20" y="413"/>
                          </a:lnTo>
                          <a:lnTo>
                            <a:pt x="20" y="411"/>
                          </a:lnTo>
                          <a:lnTo>
                            <a:pt x="21" y="411"/>
                          </a:lnTo>
                          <a:lnTo>
                            <a:pt x="21" y="409"/>
                          </a:lnTo>
                          <a:lnTo>
                            <a:pt x="23" y="409"/>
                          </a:lnTo>
                          <a:lnTo>
                            <a:pt x="23" y="407"/>
                          </a:lnTo>
                          <a:lnTo>
                            <a:pt x="25" y="407"/>
                          </a:lnTo>
                          <a:lnTo>
                            <a:pt x="25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7" y="401"/>
                          </a:lnTo>
                          <a:lnTo>
                            <a:pt x="27" y="399"/>
                          </a:lnTo>
                          <a:lnTo>
                            <a:pt x="27" y="398"/>
                          </a:lnTo>
                          <a:lnTo>
                            <a:pt x="27" y="396"/>
                          </a:lnTo>
                          <a:lnTo>
                            <a:pt x="27" y="394"/>
                          </a:lnTo>
                          <a:lnTo>
                            <a:pt x="27" y="392"/>
                          </a:lnTo>
                          <a:lnTo>
                            <a:pt x="27" y="390"/>
                          </a:lnTo>
                          <a:lnTo>
                            <a:pt x="27" y="388"/>
                          </a:lnTo>
                          <a:lnTo>
                            <a:pt x="27" y="386"/>
                          </a:lnTo>
                          <a:lnTo>
                            <a:pt x="27" y="384"/>
                          </a:lnTo>
                          <a:lnTo>
                            <a:pt x="25" y="382"/>
                          </a:lnTo>
                          <a:lnTo>
                            <a:pt x="25" y="380"/>
                          </a:lnTo>
                          <a:lnTo>
                            <a:pt x="25" y="37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74" name="Freeform 4859">
                      <a:extLst>
                        <a:ext uri="{FF2B5EF4-FFF2-40B4-BE49-F238E27FC236}">
                          <a16:creationId xmlns:a16="http://schemas.microsoft.com/office/drawing/2014/main" id="{7F70321A-4EA9-9C77-B34F-A0CC637BFA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2" y="1240"/>
                      <a:ext cx="501" cy="1245"/>
                    </a:xfrm>
                    <a:custGeom>
                      <a:avLst/>
                      <a:gdLst>
                        <a:gd name="T0" fmla="*/ 61 w 501"/>
                        <a:gd name="T1" fmla="*/ 269 h 1245"/>
                        <a:gd name="T2" fmla="*/ 97 w 501"/>
                        <a:gd name="T3" fmla="*/ 285 h 1245"/>
                        <a:gd name="T4" fmla="*/ 144 w 501"/>
                        <a:gd name="T5" fmla="*/ 235 h 1245"/>
                        <a:gd name="T6" fmla="*/ 195 w 501"/>
                        <a:gd name="T7" fmla="*/ 187 h 1245"/>
                        <a:gd name="T8" fmla="*/ 172 w 501"/>
                        <a:gd name="T9" fmla="*/ 144 h 1245"/>
                        <a:gd name="T10" fmla="*/ 147 w 501"/>
                        <a:gd name="T11" fmla="*/ 85 h 1245"/>
                        <a:gd name="T12" fmla="*/ 126 w 501"/>
                        <a:gd name="T13" fmla="*/ 24 h 1245"/>
                        <a:gd name="T14" fmla="*/ 161 w 501"/>
                        <a:gd name="T15" fmla="*/ 22 h 1245"/>
                        <a:gd name="T16" fmla="*/ 199 w 501"/>
                        <a:gd name="T17" fmla="*/ 66 h 1245"/>
                        <a:gd name="T18" fmla="*/ 234 w 501"/>
                        <a:gd name="T19" fmla="*/ 108 h 1245"/>
                        <a:gd name="T20" fmla="*/ 234 w 501"/>
                        <a:gd name="T21" fmla="*/ 177 h 1245"/>
                        <a:gd name="T22" fmla="*/ 199 w 501"/>
                        <a:gd name="T23" fmla="*/ 237 h 1245"/>
                        <a:gd name="T24" fmla="*/ 251 w 501"/>
                        <a:gd name="T25" fmla="*/ 281 h 1245"/>
                        <a:gd name="T26" fmla="*/ 309 w 501"/>
                        <a:gd name="T27" fmla="*/ 354 h 1245"/>
                        <a:gd name="T28" fmla="*/ 357 w 501"/>
                        <a:gd name="T29" fmla="*/ 373 h 1245"/>
                        <a:gd name="T30" fmla="*/ 361 w 501"/>
                        <a:gd name="T31" fmla="*/ 419 h 1245"/>
                        <a:gd name="T32" fmla="*/ 332 w 501"/>
                        <a:gd name="T33" fmla="*/ 440 h 1245"/>
                        <a:gd name="T34" fmla="*/ 289 w 501"/>
                        <a:gd name="T35" fmla="*/ 469 h 1245"/>
                        <a:gd name="T36" fmla="*/ 253 w 501"/>
                        <a:gd name="T37" fmla="*/ 492 h 1245"/>
                        <a:gd name="T38" fmla="*/ 251 w 501"/>
                        <a:gd name="T39" fmla="*/ 534 h 1245"/>
                        <a:gd name="T40" fmla="*/ 274 w 501"/>
                        <a:gd name="T41" fmla="*/ 563 h 1245"/>
                        <a:gd name="T42" fmla="*/ 295 w 501"/>
                        <a:gd name="T43" fmla="*/ 592 h 1245"/>
                        <a:gd name="T44" fmla="*/ 299 w 501"/>
                        <a:gd name="T45" fmla="*/ 634 h 1245"/>
                        <a:gd name="T46" fmla="*/ 324 w 501"/>
                        <a:gd name="T47" fmla="*/ 665 h 1245"/>
                        <a:gd name="T48" fmla="*/ 443 w 501"/>
                        <a:gd name="T49" fmla="*/ 665 h 1245"/>
                        <a:gd name="T50" fmla="*/ 472 w 501"/>
                        <a:gd name="T51" fmla="*/ 707 h 1245"/>
                        <a:gd name="T52" fmla="*/ 468 w 501"/>
                        <a:gd name="T53" fmla="*/ 763 h 1245"/>
                        <a:gd name="T54" fmla="*/ 493 w 501"/>
                        <a:gd name="T55" fmla="*/ 836 h 1245"/>
                        <a:gd name="T56" fmla="*/ 437 w 501"/>
                        <a:gd name="T57" fmla="*/ 897 h 1245"/>
                        <a:gd name="T58" fmla="*/ 480 w 501"/>
                        <a:gd name="T59" fmla="*/ 959 h 1245"/>
                        <a:gd name="T60" fmla="*/ 464 w 501"/>
                        <a:gd name="T61" fmla="*/ 1016 h 1245"/>
                        <a:gd name="T62" fmla="*/ 422 w 501"/>
                        <a:gd name="T63" fmla="*/ 1051 h 1245"/>
                        <a:gd name="T64" fmla="*/ 397 w 501"/>
                        <a:gd name="T65" fmla="*/ 1116 h 1245"/>
                        <a:gd name="T66" fmla="*/ 353 w 501"/>
                        <a:gd name="T67" fmla="*/ 1160 h 1245"/>
                        <a:gd name="T68" fmla="*/ 372 w 501"/>
                        <a:gd name="T69" fmla="*/ 1220 h 1245"/>
                        <a:gd name="T70" fmla="*/ 299 w 501"/>
                        <a:gd name="T71" fmla="*/ 1245 h 1245"/>
                        <a:gd name="T72" fmla="*/ 249 w 501"/>
                        <a:gd name="T73" fmla="*/ 1214 h 1245"/>
                        <a:gd name="T74" fmla="*/ 193 w 501"/>
                        <a:gd name="T75" fmla="*/ 1199 h 1245"/>
                        <a:gd name="T76" fmla="*/ 130 w 501"/>
                        <a:gd name="T77" fmla="*/ 1193 h 1245"/>
                        <a:gd name="T78" fmla="*/ 94 w 501"/>
                        <a:gd name="T79" fmla="*/ 1210 h 1245"/>
                        <a:gd name="T80" fmla="*/ 107 w 501"/>
                        <a:gd name="T81" fmla="*/ 1170 h 1245"/>
                        <a:gd name="T82" fmla="*/ 136 w 501"/>
                        <a:gd name="T83" fmla="*/ 1135 h 1245"/>
                        <a:gd name="T84" fmla="*/ 145 w 501"/>
                        <a:gd name="T85" fmla="*/ 1076 h 1245"/>
                        <a:gd name="T86" fmla="*/ 149 w 501"/>
                        <a:gd name="T87" fmla="*/ 1037 h 1245"/>
                        <a:gd name="T88" fmla="*/ 130 w 501"/>
                        <a:gd name="T89" fmla="*/ 989 h 1245"/>
                        <a:gd name="T90" fmla="*/ 126 w 501"/>
                        <a:gd name="T91" fmla="*/ 928 h 1245"/>
                        <a:gd name="T92" fmla="*/ 124 w 501"/>
                        <a:gd name="T93" fmla="*/ 863 h 1245"/>
                        <a:gd name="T94" fmla="*/ 101 w 501"/>
                        <a:gd name="T95" fmla="*/ 849 h 1245"/>
                        <a:gd name="T96" fmla="*/ 107 w 501"/>
                        <a:gd name="T97" fmla="*/ 817 h 1245"/>
                        <a:gd name="T98" fmla="*/ 147 w 501"/>
                        <a:gd name="T99" fmla="*/ 799 h 1245"/>
                        <a:gd name="T100" fmla="*/ 155 w 501"/>
                        <a:gd name="T101" fmla="*/ 747 h 1245"/>
                        <a:gd name="T102" fmla="*/ 140 w 501"/>
                        <a:gd name="T103" fmla="*/ 705 h 1245"/>
                        <a:gd name="T104" fmla="*/ 132 w 501"/>
                        <a:gd name="T105" fmla="*/ 696 h 1245"/>
                        <a:gd name="T106" fmla="*/ 107 w 501"/>
                        <a:gd name="T107" fmla="*/ 632 h 1245"/>
                        <a:gd name="T108" fmla="*/ 132 w 501"/>
                        <a:gd name="T109" fmla="*/ 619 h 1245"/>
                        <a:gd name="T110" fmla="*/ 136 w 501"/>
                        <a:gd name="T111" fmla="*/ 596 h 1245"/>
                        <a:gd name="T112" fmla="*/ 132 w 501"/>
                        <a:gd name="T113" fmla="*/ 548 h 1245"/>
                        <a:gd name="T114" fmla="*/ 97 w 501"/>
                        <a:gd name="T115" fmla="*/ 529 h 1245"/>
                        <a:gd name="T116" fmla="*/ 86 w 501"/>
                        <a:gd name="T117" fmla="*/ 511 h 1245"/>
                        <a:gd name="T118" fmla="*/ 49 w 501"/>
                        <a:gd name="T119" fmla="*/ 479 h 1245"/>
                        <a:gd name="T120" fmla="*/ 53 w 501"/>
                        <a:gd name="T121" fmla="*/ 438 h 1245"/>
                        <a:gd name="T122" fmla="*/ 9 w 501"/>
                        <a:gd name="T123" fmla="*/ 392 h 1245"/>
                        <a:gd name="T124" fmla="*/ 17 w 501"/>
                        <a:gd name="T125" fmla="*/ 331 h 1245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501" h="1245">
                          <a:moveTo>
                            <a:pt x="48" y="310"/>
                          </a:moveTo>
                          <a:lnTo>
                            <a:pt x="48" y="308"/>
                          </a:lnTo>
                          <a:lnTo>
                            <a:pt x="49" y="308"/>
                          </a:lnTo>
                          <a:lnTo>
                            <a:pt x="49" y="306"/>
                          </a:lnTo>
                          <a:lnTo>
                            <a:pt x="48" y="306"/>
                          </a:lnTo>
                          <a:lnTo>
                            <a:pt x="48" y="304"/>
                          </a:lnTo>
                          <a:lnTo>
                            <a:pt x="48" y="302"/>
                          </a:lnTo>
                          <a:lnTo>
                            <a:pt x="46" y="302"/>
                          </a:lnTo>
                          <a:lnTo>
                            <a:pt x="46" y="300"/>
                          </a:lnTo>
                          <a:lnTo>
                            <a:pt x="46" y="298"/>
                          </a:lnTo>
                          <a:lnTo>
                            <a:pt x="44" y="298"/>
                          </a:lnTo>
                          <a:lnTo>
                            <a:pt x="44" y="296"/>
                          </a:lnTo>
                          <a:lnTo>
                            <a:pt x="42" y="294"/>
                          </a:lnTo>
                          <a:lnTo>
                            <a:pt x="42" y="292"/>
                          </a:lnTo>
                          <a:lnTo>
                            <a:pt x="40" y="292"/>
                          </a:lnTo>
                          <a:lnTo>
                            <a:pt x="40" y="290"/>
                          </a:lnTo>
                          <a:lnTo>
                            <a:pt x="40" y="288"/>
                          </a:lnTo>
                          <a:lnTo>
                            <a:pt x="38" y="288"/>
                          </a:lnTo>
                          <a:lnTo>
                            <a:pt x="38" y="287"/>
                          </a:lnTo>
                          <a:lnTo>
                            <a:pt x="40" y="287"/>
                          </a:lnTo>
                          <a:lnTo>
                            <a:pt x="40" y="285"/>
                          </a:lnTo>
                          <a:lnTo>
                            <a:pt x="40" y="283"/>
                          </a:lnTo>
                          <a:lnTo>
                            <a:pt x="40" y="281"/>
                          </a:lnTo>
                          <a:lnTo>
                            <a:pt x="38" y="281"/>
                          </a:lnTo>
                          <a:lnTo>
                            <a:pt x="38" y="279"/>
                          </a:lnTo>
                          <a:lnTo>
                            <a:pt x="38" y="277"/>
                          </a:lnTo>
                          <a:lnTo>
                            <a:pt x="38" y="275"/>
                          </a:lnTo>
                          <a:lnTo>
                            <a:pt x="38" y="273"/>
                          </a:lnTo>
                          <a:lnTo>
                            <a:pt x="38" y="271"/>
                          </a:lnTo>
                          <a:lnTo>
                            <a:pt x="38" y="269"/>
                          </a:lnTo>
                          <a:lnTo>
                            <a:pt x="38" y="267"/>
                          </a:lnTo>
                          <a:lnTo>
                            <a:pt x="40" y="267"/>
                          </a:lnTo>
                          <a:lnTo>
                            <a:pt x="40" y="265"/>
                          </a:lnTo>
                          <a:lnTo>
                            <a:pt x="42" y="265"/>
                          </a:lnTo>
                          <a:lnTo>
                            <a:pt x="42" y="264"/>
                          </a:lnTo>
                          <a:lnTo>
                            <a:pt x="44" y="264"/>
                          </a:lnTo>
                          <a:lnTo>
                            <a:pt x="46" y="264"/>
                          </a:lnTo>
                          <a:lnTo>
                            <a:pt x="48" y="264"/>
                          </a:lnTo>
                          <a:lnTo>
                            <a:pt x="49" y="264"/>
                          </a:lnTo>
                          <a:lnTo>
                            <a:pt x="51" y="264"/>
                          </a:lnTo>
                          <a:lnTo>
                            <a:pt x="53" y="264"/>
                          </a:lnTo>
                          <a:lnTo>
                            <a:pt x="53" y="265"/>
                          </a:lnTo>
                          <a:lnTo>
                            <a:pt x="55" y="265"/>
                          </a:lnTo>
                          <a:lnTo>
                            <a:pt x="57" y="265"/>
                          </a:lnTo>
                          <a:lnTo>
                            <a:pt x="57" y="267"/>
                          </a:lnTo>
                          <a:lnTo>
                            <a:pt x="57" y="269"/>
                          </a:lnTo>
                          <a:lnTo>
                            <a:pt x="59" y="269"/>
                          </a:lnTo>
                          <a:lnTo>
                            <a:pt x="61" y="269"/>
                          </a:lnTo>
                          <a:lnTo>
                            <a:pt x="63" y="269"/>
                          </a:lnTo>
                          <a:lnTo>
                            <a:pt x="63" y="271"/>
                          </a:lnTo>
                          <a:lnTo>
                            <a:pt x="65" y="271"/>
                          </a:lnTo>
                          <a:lnTo>
                            <a:pt x="65" y="273"/>
                          </a:lnTo>
                          <a:lnTo>
                            <a:pt x="65" y="275"/>
                          </a:lnTo>
                          <a:lnTo>
                            <a:pt x="65" y="277"/>
                          </a:lnTo>
                          <a:lnTo>
                            <a:pt x="67" y="277"/>
                          </a:lnTo>
                          <a:lnTo>
                            <a:pt x="67" y="279"/>
                          </a:lnTo>
                          <a:lnTo>
                            <a:pt x="67" y="281"/>
                          </a:lnTo>
                          <a:lnTo>
                            <a:pt x="67" y="283"/>
                          </a:lnTo>
                          <a:lnTo>
                            <a:pt x="69" y="283"/>
                          </a:lnTo>
                          <a:lnTo>
                            <a:pt x="69" y="285"/>
                          </a:lnTo>
                          <a:lnTo>
                            <a:pt x="69" y="287"/>
                          </a:lnTo>
                          <a:lnTo>
                            <a:pt x="69" y="288"/>
                          </a:lnTo>
                          <a:lnTo>
                            <a:pt x="71" y="288"/>
                          </a:lnTo>
                          <a:lnTo>
                            <a:pt x="71" y="290"/>
                          </a:lnTo>
                          <a:lnTo>
                            <a:pt x="73" y="290"/>
                          </a:lnTo>
                          <a:lnTo>
                            <a:pt x="73" y="292"/>
                          </a:lnTo>
                          <a:lnTo>
                            <a:pt x="74" y="294"/>
                          </a:lnTo>
                          <a:lnTo>
                            <a:pt x="74" y="296"/>
                          </a:lnTo>
                          <a:lnTo>
                            <a:pt x="74" y="298"/>
                          </a:lnTo>
                          <a:lnTo>
                            <a:pt x="76" y="298"/>
                          </a:lnTo>
                          <a:lnTo>
                            <a:pt x="76" y="300"/>
                          </a:lnTo>
                          <a:lnTo>
                            <a:pt x="78" y="300"/>
                          </a:lnTo>
                          <a:lnTo>
                            <a:pt x="78" y="302"/>
                          </a:lnTo>
                          <a:lnTo>
                            <a:pt x="78" y="304"/>
                          </a:lnTo>
                          <a:lnTo>
                            <a:pt x="80" y="306"/>
                          </a:lnTo>
                          <a:lnTo>
                            <a:pt x="82" y="306"/>
                          </a:lnTo>
                          <a:lnTo>
                            <a:pt x="84" y="306"/>
                          </a:lnTo>
                          <a:lnTo>
                            <a:pt x="86" y="306"/>
                          </a:lnTo>
                          <a:lnTo>
                            <a:pt x="88" y="304"/>
                          </a:lnTo>
                          <a:lnTo>
                            <a:pt x="90" y="304"/>
                          </a:lnTo>
                          <a:lnTo>
                            <a:pt x="90" y="302"/>
                          </a:lnTo>
                          <a:lnTo>
                            <a:pt x="90" y="300"/>
                          </a:lnTo>
                          <a:lnTo>
                            <a:pt x="92" y="300"/>
                          </a:lnTo>
                          <a:lnTo>
                            <a:pt x="92" y="298"/>
                          </a:lnTo>
                          <a:lnTo>
                            <a:pt x="94" y="298"/>
                          </a:lnTo>
                          <a:lnTo>
                            <a:pt x="94" y="296"/>
                          </a:lnTo>
                          <a:lnTo>
                            <a:pt x="96" y="296"/>
                          </a:lnTo>
                          <a:lnTo>
                            <a:pt x="96" y="294"/>
                          </a:lnTo>
                          <a:lnTo>
                            <a:pt x="96" y="292"/>
                          </a:lnTo>
                          <a:lnTo>
                            <a:pt x="94" y="292"/>
                          </a:lnTo>
                          <a:lnTo>
                            <a:pt x="94" y="290"/>
                          </a:lnTo>
                          <a:lnTo>
                            <a:pt x="96" y="290"/>
                          </a:lnTo>
                          <a:lnTo>
                            <a:pt x="96" y="288"/>
                          </a:lnTo>
                          <a:lnTo>
                            <a:pt x="96" y="287"/>
                          </a:lnTo>
                          <a:lnTo>
                            <a:pt x="97" y="287"/>
                          </a:lnTo>
                          <a:lnTo>
                            <a:pt x="97" y="285"/>
                          </a:lnTo>
                          <a:lnTo>
                            <a:pt x="99" y="285"/>
                          </a:lnTo>
                          <a:lnTo>
                            <a:pt x="99" y="283"/>
                          </a:lnTo>
                          <a:lnTo>
                            <a:pt x="101" y="283"/>
                          </a:lnTo>
                          <a:lnTo>
                            <a:pt x="103" y="283"/>
                          </a:lnTo>
                          <a:lnTo>
                            <a:pt x="103" y="281"/>
                          </a:lnTo>
                          <a:lnTo>
                            <a:pt x="105" y="281"/>
                          </a:lnTo>
                          <a:lnTo>
                            <a:pt x="105" y="279"/>
                          </a:lnTo>
                          <a:lnTo>
                            <a:pt x="107" y="279"/>
                          </a:lnTo>
                          <a:lnTo>
                            <a:pt x="109" y="277"/>
                          </a:lnTo>
                          <a:lnTo>
                            <a:pt x="109" y="275"/>
                          </a:lnTo>
                          <a:lnTo>
                            <a:pt x="111" y="275"/>
                          </a:lnTo>
                          <a:lnTo>
                            <a:pt x="111" y="273"/>
                          </a:lnTo>
                          <a:lnTo>
                            <a:pt x="113" y="273"/>
                          </a:lnTo>
                          <a:lnTo>
                            <a:pt x="113" y="271"/>
                          </a:lnTo>
                          <a:lnTo>
                            <a:pt x="115" y="271"/>
                          </a:lnTo>
                          <a:lnTo>
                            <a:pt x="115" y="269"/>
                          </a:lnTo>
                          <a:lnTo>
                            <a:pt x="117" y="269"/>
                          </a:lnTo>
                          <a:lnTo>
                            <a:pt x="117" y="267"/>
                          </a:lnTo>
                          <a:lnTo>
                            <a:pt x="119" y="267"/>
                          </a:lnTo>
                          <a:lnTo>
                            <a:pt x="119" y="265"/>
                          </a:lnTo>
                          <a:lnTo>
                            <a:pt x="121" y="265"/>
                          </a:lnTo>
                          <a:lnTo>
                            <a:pt x="121" y="264"/>
                          </a:lnTo>
                          <a:lnTo>
                            <a:pt x="122" y="264"/>
                          </a:lnTo>
                          <a:lnTo>
                            <a:pt x="122" y="262"/>
                          </a:lnTo>
                          <a:lnTo>
                            <a:pt x="124" y="262"/>
                          </a:lnTo>
                          <a:lnTo>
                            <a:pt x="124" y="260"/>
                          </a:lnTo>
                          <a:lnTo>
                            <a:pt x="126" y="260"/>
                          </a:lnTo>
                          <a:lnTo>
                            <a:pt x="126" y="258"/>
                          </a:lnTo>
                          <a:lnTo>
                            <a:pt x="128" y="258"/>
                          </a:lnTo>
                          <a:lnTo>
                            <a:pt x="128" y="256"/>
                          </a:lnTo>
                          <a:lnTo>
                            <a:pt x="130" y="254"/>
                          </a:lnTo>
                          <a:lnTo>
                            <a:pt x="132" y="254"/>
                          </a:lnTo>
                          <a:lnTo>
                            <a:pt x="132" y="252"/>
                          </a:lnTo>
                          <a:lnTo>
                            <a:pt x="134" y="252"/>
                          </a:lnTo>
                          <a:lnTo>
                            <a:pt x="136" y="252"/>
                          </a:lnTo>
                          <a:lnTo>
                            <a:pt x="136" y="250"/>
                          </a:lnTo>
                          <a:lnTo>
                            <a:pt x="136" y="248"/>
                          </a:lnTo>
                          <a:lnTo>
                            <a:pt x="138" y="248"/>
                          </a:lnTo>
                          <a:lnTo>
                            <a:pt x="138" y="246"/>
                          </a:lnTo>
                          <a:lnTo>
                            <a:pt x="140" y="246"/>
                          </a:lnTo>
                          <a:lnTo>
                            <a:pt x="140" y="244"/>
                          </a:lnTo>
                          <a:lnTo>
                            <a:pt x="140" y="242"/>
                          </a:lnTo>
                          <a:lnTo>
                            <a:pt x="142" y="242"/>
                          </a:lnTo>
                          <a:lnTo>
                            <a:pt x="142" y="240"/>
                          </a:lnTo>
                          <a:lnTo>
                            <a:pt x="144" y="240"/>
                          </a:lnTo>
                          <a:lnTo>
                            <a:pt x="144" y="239"/>
                          </a:lnTo>
                          <a:lnTo>
                            <a:pt x="144" y="237"/>
                          </a:lnTo>
                          <a:lnTo>
                            <a:pt x="144" y="235"/>
                          </a:lnTo>
                          <a:lnTo>
                            <a:pt x="145" y="235"/>
                          </a:lnTo>
                          <a:lnTo>
                            <a:pt x="145" y="233"/>
                          </a:lnTo>
                          <a:lnTo>
                            <a:pt x="145" y="231"/>
                          </a:lnTo>
                          <a:lnTo>
                            <a:pt x="145" y="229"/>
                          </a:lnTo>
                          <a:lnTo>
                            <a:pt x="147" y="229"/>
                          </a:lnTo>
                          <a:lnTo>
                            <a:pt x="147" y="227"/>
                          </a:lnTo>
                          <a:lnTo>
                            <a:pt x="147" y="225"/>
                          </a:lnTo>
                          <a:lnTo>
                            <a:pt x="147" y="223"/>
                          </a:lnTo>
                          <a:lnTo>
                            <a:pt x="149" y="221"/>
                          </a:lnTo>
                          <a:lnTo>
                            <a:pt x="149" y="219"/>
                          </a:lnTo>
                          <a:lnTo>
                            <a:pt x="149" y="217"/>
                          </a:lnTo>
                          <a:lnTo>
                            <a:pt x="149" y="216"/>
                          </a:lnTo>
                          <a:lnTo>
                            <a:pt x="149" y="214"/>
                          </a:lnTo>
                          <a:lnTo>
                            <a:pt x="149" y="212"/>
                          </a:lnTo>
                          <a:lnTo>
                            <a:pt x="151" y="212"/>
                          </a:lnTo>
                          <a:lnTo>
                            <a:pt x="151" y="210"/>
                          </a:lnTo>
                          <a:lnTo>
                            <a:pt x="153" y="210"/>
                          </a:lnTo>
                          <a:lnTo>
                            <a:pt x="155" y="208"/>
                          </a:lnTo>
                          <a:lnTo>
                            <a:pt x="157" y="208"/>
                          </a:lnTo>
                          <a:lnTo>
                            <a:pt x="159" y="206"/>
                          </a:lnTo>
                          <a:lnTo>
                            <a:pt x="161" y="204"/>
                          </a:lnTo>
                          <a:lnTo>
                            <a:pt x="163" y="204"/>
                          </a:lnTo>
                          <a:lnTo>
                            <a:pt x="163" y="202"/>
                          </a:lnTo>
                          <a:lnTo>
                            <a:pt x="163" y="200"/>
                          </a:lnTo>
                          <a:lnTo>
                            <a:pt x="165" y="200"/>
                          </a:lnTo>
                          <a:lnTo>
                            <a:pt x="167" y="198"/>
                          </a:lnTo>
                          <a:lnTo>
                            <a:pt x="169" y="198"/>
                          </a:lnTo>
                          <a:lnTo>
                            <a:pt x="170" y="198"/>
                          </a:lnTo>
                          <a:lnTo>
                            <a:pt x="172" y="198"/>
                          </a:lnTo>
                          <a:lnTo>
                            <a:pt x="174" y="198"/>
                          </a:lnTo>
                          <a:lnTo>
                            <a:pt x="176" y="198"/>
                          </a:lnTo>
                          <a:lnTo>
                            <a:pt x="178" y="198"/>
                          </a:lnTo>
                          <a:lnTo>
                            <a:pt x="180" y="198"/>
                          </a:lnTo>
                          <a:lnTo>
                            <a:pt x="180" y="196"/>
                          </a:lnTo>
                          <a:lnTo>
                            <a:pt x="180" y="194"/>
                          </a:lnTo>
                          <a:lnTo>
                            <a:pt x="182" y="194"/>
                          </a:lnTo>
                          <a:lnTo>
                            <a:pt x="184" y="194"/>
                          </a:lnTo>
                          <a:lnTo>
                            <a:pt x="184" y="192"/>
                          </a:lnTo>
                          <a:lnTo>
                            <a:pt x="186" y="192"/>
                          </a:lnTo>
                          <a:lnTo>
                            <a:pt x="186" y="194"/>
                          </a:lnTo>
                          <a:lnTo>
                            <a:pt x="188" y="194"/>
                          </a:lnTo>
                          <a:lnTo>
                            <a:pt x="190" y="192"/>
                          </a:lnTo>
                          <a:lnTo>
                            <a:pt x="192" y="192"/>
                          </a:lnTo>
                          <a:lnTo>
                            <a:pt x="192" y="191"/>
                          </a:lnTo>
                          <a:lnTo>
                            <a:pt x="192" y="189"/>
                          </a:lnTo>
                          <a:lnTo>
                            <a:pt x="193" y="189"/>
                          </a:lnTo>
                          <a:lnTo>
                            <a:pt x="193" y="187"/>
                          </a:lnTo>
                          <a:lnTo>
                            <a:pt x="195" y="187"/>
                          </a:lnTo>
                          <a:lnTo>
                            <a:pt x="195" y="185"/>
                          </a:lnTo>
                          <a:lnTo>
                            <a:pt x="197" y="185"/>
                          </a:lnTo>
                          <a:lnTo>
                            <a:pt x="197" y="183"/>
                          </a:lnTo>
                          <a:lnTo>
                            <a:pt x="199" y="183"/>
                          </a:lnTo>
                          <a:lnTo>
                            <a:pt x="201" y="181"/>
                          </a:lnTo>
                          <a:lnTo>
                            <a:pt x="199" y="181"/>
                          </a:lnTo>
                          <a:lnTo>
                            <a:pt x="197" y="181"/>
                          </a:lnTo>
                          <a:lnTo>
                            <a:pt x="197" y="179"/>
                          </a:lnTo>
                          <a:lnTo>
                            <a:pt x="195" y="179"/>
                          </a:lnTo>
                          <a:lnTo>
                            <a:pt x="195" y="177"/>
                          </a:lnTo>
                          <a:lnTo>
                            <a:pt x="193" y="177"/>
                          </a:lnTo>
                          <a:lnTo>
                            <a:pt x="193" y="175"/>
                          </a:lnTo>
                          <a:lnTo>
                            <a:pt x="192" y="175"/>
                          </a:lnTo>
                          <a:lnTo>
                            <a:pt x="192" y="173"/>
                          </a:lnTo>
                          <a:lnTo>
                            <a:pt x="192" y="175"/>
                          </a:lnTo>
                          <a:lnTo>
                            <a:pt x="190" y="175"/>
                          </a:lnTo>
                          <a:lnTo>
                            <a:pt x="190" y="173"/>
                          </a:lnTo>
                          <a:lnTo>
                            <a:pt x="188" y="173"/>
                          </a:lnTo>
                          <a:lnTo>
                            <a:pt x="186" y="173"/>
                          </a:lnTo>
                          <a:lnTo>
                            <a:pt x="186" y="171"/>
                          </a:lnTo>
                          <a:lnTo>
                            <a:pt x="186" y="173"/>
                          </a:lnTo>
                          <a:lnTo>
                            <a:pt x="186" y="171"/>
                          </a:lnTo>
                          <a:lnTo>
                            <a:pt x="184" y="171"/>
                          </a:lnTo>
                          <a:lnTo>
                            <a:pt x="184" y="169"/>
                          </a:lnTo>
                          <a:lnTo>
                            <a:pt x="184" y="168"/>
                          </a:lnTo>
                          <a:lnTo>
                            <a:pt x="184" y="166"/>
                          </a:lnTo>
                          <a:lnTo>
                            <a:pt x="182" y="166"/>
                          </a:lnTo>
                          <a:lnTo>
                            <a:pt x="182" y="164"/>
                          </a:lnTo>
                          <a:lnTo>
                            <a:pt x="182" y="166"/>
                          </a:lnTo>
                          <a:lnTo>
                            <a:pt x="180" y="166"/>
                          </a:lnTo>
                          <a:lnTo>
                            <a:pt x="178" y="166"/>
                          </a:lnTo>
                          <a:lnTo>
                            <a:pt x="176" y="166"/>
                          </a:lnTo>
                          <a:lnTo>
                            <a:pt x="174" y="164"/>
                          </a:lnTo>
                          <a:lnTo>
                            <a:pt x="174" y="162"/>
                          </a:lnTo>
                          <a:lnTo>
                            <a:pt x="174" y="160"/>
                          </a:lnTo>
                          <a:lnTo>
                            <a:pt x="174" y="158"/>
                          </a:lnTo>
                          <a:lnTo>
                            <a:pt x="176" y="158"/>
                          </a:lnTo>
                          <a:lnTo>
                            <a:pt x="176" y="156"/>
                          </a:lnTo>
                          <a:lnTo>
                            <a:pt x="176" y="154"/>
                          </a:lnTo>
                          <a:lnTo>
                            <a:pt x="176" y="152"/>
                          </a:lnTo>
                          <a:lnTo>
                            <a:pt x="178" y="152"/>
                          </a:lnTo>
                          <a:lnTo>
                            <a:pt x="176" y="152"/>
                          </a:lnTo>
                          <a:lnTo>
                            <a:pt x="176" y="150"/>
                          </a:lnTo>
                          <a:lnTo>
                            <a:pt x="176" y="148"/>
                          </a:lnTo>
                          <a:lnTo>
                            <a:pt x="176" y="146"/>
                          </a:lnTo>
                          <a:lnTo>
                            <a:pt x="174" y="146"/>
                          </a:lnTo>
                          <a:lnTo>
                            <a:pt x="174" y="144"/>
                          </a:lnTo>
                          <a:lnTo>
                            <a:pt x="172" y="144"/>
                          </a:lnTo>
                          <a:lnTo>
                            <a:pt x="172" y="143"/>
                          </a:lnTo>
                          <a:lnTo>
                            <a:pt x="172" y="141"/>
                          </a:lnTo>
                          <a:lnTo>
                            <a:pt x="174" y="139"/>
                          </a:lnTo>
                          <a:lnTo>
                            <a:pt x="172" y="137"/>
                          </a:lnTo>
                          <a:lnTo>
                            <a:pt x="170" y="137"/>
                          </a:lnTo>
                          <a:lnTo>
                            <a:pt x="169" y="137"/>
                          </a:lnTo>
                          <a:lnTo>
                            <a:pt x="169" y="135"/>
                          </a:lnTo>
                          <a:lnTo>
                            <a:pt x="167" y="135"/>
                          </a:lnTo>
                          <a:lnTo>
                            <a:pt x="167" y="133"/>
                          </a:lnTo>
                          <a:lnTo>
                            <a:pt x="169" y="133"/>
                          </a:lnTo>
                          <a:lnTo>
                            <a:pt x="169" y="131"/>
                          </a:lnTo>
                          <a:lnTo>
                            <a:pt x="169" y="129"/>
                          </a:lnTo>
                          <a:lnTo>
                            <a:pt x="169" y="127"/>
                          </a:lnTo>
                          <a:lnTo>
                            <a:pt x="169" y="125"/>
                          </a:lnTo>
                          <a:lnTo>
                            <a:pt x="167" y="125"/>
                          </a:lnTo>
                          <a:lnTo>
                            <a:pt x="167" y="123"/>
                          </a:lnTo>
                          <a:lnTo>
                            <a:pt x="165" y="123"/>
                          </a:lnTo>
                          <a:lnTo>
                            <a:pt x="165" y="121"/>
                          </a:lnTo>
                          <a:lnTo>
                            <a:pt x="163" y="121"/>
                          </a:lnTo>
                          <a:lnTo>
                            <a:pt x="163" y="120"/>
                          </a:lnTo>
                          <a:lnTo>
                            <a:pt x="161" y="120"/>
                          </a:lnTo>
                          <a:lnTo>
                            <a:pt x="161" y="118"/>
                          </a:lnTo>
                          <a:lnTo>
                            <a:pt x="159" y="118"/>
                          </a:lnTo>
                          <a:lnTo>
                            <a:pt x="157" y="118"/>
                          </a:lnTo>
                          <a:lnTo>
                            <a:pt x="155" y="118"/>
                          </a:lnTo>
                          <a:lnTo>
                            <a:pt x="153" y="118"/>
                          </a:lnTo>
                          <a:lnTo>
                            <a:pt x="153" y="116"/>
                          </a:lnTo>
                          <a:lnTo>
                            <a:pt x="153" y="114"/>
                          </a:lnTo>
                          <a:lnTo>
                            <a:pt x="153" y="112"/>
                          </a:lnTo>
                          <a:lnTo>
                            <a:pt x="153" y="110"/>
                          </a:lnTo>
                          <a:lnTo>
                            <a:pt x="153" y="108"/>
                          </a:lnTo>
                          <a:lnTo>
                            <a:pt x="153" y="106"/>
                          </a:lnTo>
                          <a:lnTo>
                            <a:pt x="151" y="106"/>
                          </a:lnTo>
                          <a:lnTo>
                            <a:pt x="151" y="104"/>
                          </a:lnTo>
                          <a:lnTo>
                            <a:pt x="151" y="102"/>
                          </a:lnTo>
                          <a:lnTo>
                            <a:pt x="149" y="102"/>
                          </a:lnTo>
                          <a:lnTo>
                            <a:pt x="147" y="102"/>
                          </a:lnTo>
                          <a:lnTo>
                            <a:pt x="145" y="102"/>
                          </a:lnTo>
                          <a:lnTo>
                            <a:pt x="145" y="100"/>
                          </a:lnTo>
                          <a:lnTo>
                            <a:pt x="145" y="98"/>
                          </a:lnTo>
                          <a:lnTo>
                            <a:pt x="145" y="96"/>
                          </a:lnTo>
                          <a:lnTo>
                            <a:pt x="147" y="96"/>
                          </a:lnTo>
                          <a:lnTo>
                            <a:pt x="147" y="95"/>
                          </a:lnTo>
                          <a:lnTo>
                            <a:pt x="147" y="93"/>
                          </a:lnTo>
                          <a:lnTo>
                            <a:pt x="147" y="91"/>
                          </a:lnTo>
                          <a:lnTo>
                            <a:pt x="147" y="89"/>
                          </a:lnTo>
                          <a:lnTo>
                            <a:pt x="147" y="87"/>
                          </a:lnTo>
                          <a:lnTo>
                            <a:pt x="147" y="85"/>
                          </a:lnTo>
                          <a:lnTo>
                            <a:pt x="147" y="83"/>
                          </a:lnTo>
                          <a:lnTo>
                            <a:pt x="145" y="83"/>
                          </a:lnTo>
                          <a:lnTo>
                            <a:pt x="145" y="81"/>
                          </a:lnTo>
                          <a:lnTo>
                            <a:pt x="145" y="79"/>
                          </a:lnTo>
                          <a:lnTo>
                            <a:pt x="145" y="77"/>
                          </a:lnTo>
                          <a:lnTo>
                            <a:pt x="144" y="77"/>
                          </a:lnTo>
                          <a:lnTo>
                            <a:pt x="144" y="75"/>
                          </a:lnTo>
                          <a:lnTo>
                            <a:pt x="144" y="73"/>
                          </a:lnTo>
                          <a:lnTo>
                            <a:pt x="144" y="72"/>
                          </a:lnTo>
                          <a:lnTo>
                            <a:pt x="145" y="70"/>
                          </a:lnTo>
                          <a:lnTo>
                            <a:pt x="145" y="68"/>
                          </a:lnTo>
                          <a:lnTo>
                            <a:pt x="144" y="68"/>
                          </a:lnTo>
                          <a:lnTo>
                            <a:pt x="144" y="66"/>
                          </a:lnTo>
                          <a:lnTo>
                            <a:pt x="142" y="64"/>
                          </a:lnTo>
                          <a:lnTo>
                            <a:pt x="142" y="62"/>
                          </a:lnTo>
                          <a:lnTo>
                            <a:pt x="140" y="62"/>
                          </a:lnTo>
                          <a:lnTo>
                            <a:pt x="140" y="60"/>
                          </a:lnTo>
                          <a:lnTo>
                            <a:pt x="138" y="60"/>
                          </a:lnTo>
                          <a:lnTo>
                            <a:pt x="138" y="58"/>
                          </a:lnTo>
                          <a:lnTo>
                            <a:pt x="136" y="56"/>
                          </a:lnTo>
                          <a:lnTo>
                            <a:pt x="136" y="54"/>
                          </a:lnTo>
                          <a:lnTo>
                            <a:pt x="134" y="54"/>
                          </a:lnTo>
                          <a:lnTo>
                            <a:pt x="134" y="52"/>
                          </a:lnTo>
                          <a:lnTo>
                            <a:pt x="134" y="50"/>
                          </a:lnTo>
                          <a:lnTo>
                            <a:pt x="132" y="50"/>
                          </a:lnTo>
                          <a:lnTo>
                            <a:pt x="132" y="48"/>
                          </a:lnTo>
                          <a:lnTo>
                            <a:pt x="130" y="48"/>
                          </a:lnTo>
                          <a:lnTo>
                            <a:pt x="128" y="48"/>
                          </a:lnTo>
                          <a:lnTo>
                            <a:pt x="126" y="48"/>
                          </a:lnTo>
                          <a:lnTo>
                            <a:pt x="124" y="48"/>
                          </a:lnTo>
                          <a:lnTo>
                            <a:pt x="122" y="48"/>
                          </a:lnTo>
                          <a:lnTo>
                            <a:pt x="121" y="48"/>
                          </a:lnTo>
                          <a:lnTo>
                            <a:pt x="119" y="47"/>
                          </a:lnTo>
                          <a:lnTo>
                            <a:pt x="117" y="45"/>
                          </a:lnTo>
                          <a:lnTo>
                            <a:pt x="117" y="43"/>
                          </a:lnTo>
                          <a:lnTo>
                            <a:pt x="117" y="41"/>
                          </a:lnTo>
                          <a:lnTo>
                            <a:pt x="117" y="39"/>
                          </a:lnTo>
                          <a:lnTo>
                            <a:pt x="119" y="39"/>
                          </a:lnTo>
                          <a:lnTo>
                            <a:pt x="119" y="37"/>
                          </a:lnTo>
                          <a:lnTo>
                            <a:pt x="121" y="35"/>
                          </a:lnTo>
                          <a:lnTo>
                            <a:pt x="121" y="33"/>
                          </a:lnTo>
                          <a:lnTo>
                            <a:pt x="122" y="33"/>
                          </a:lnTo>
                          <a:lnTo>
                            <a:pt x="122" y="31"/>
                          </a:lnTo>
                          <a:lnTo>
                            <a:pt x="122" y="29"/>
                          </a:lnTo>
                          <a:lnTo>
                            <a:pt x="122" y="27"/>
                          </a:lnTo>
                          <a:lnTo>
                            <a:pt x="122" y="25"/>
                          </a:lnTo>
                          <a:lnTo>
                            <a:pt x="124" y="25"/>
                          </a:lnTo>
                          <a:lnTo>
                            <a:pt x="126" y="24"/>
                          </a:lnTo>
                          <a:lnTo>
                            <a:pt x="128" y="24"/>
                          </a:lnTo>
                          <a:lnTo>
                            <a:pt x="128" y="22"/>
                          </a:lnTo>
                          <a:lnTo>
                            <a:pt x="130" y="22"/>
                          </a:lnTo>
                          <a:lnTo>
                            <a:pt x="130" y="20"/>
                          </a:lnTo>
                          <a:lnTo>
                            <a:pt x="132" y="20"/>
                          </a:lnTo>
                          <a:lnTo>
                            <a:pt x="132" y="18"/>
                          </a:lnTo>
                          <a:lnTo>
                            <a:pt x="132" y="16"/>
                          </a:lnTo>
                          <a:lnTo>
                            <a:pt x="134" y="16"/>
                          </a:lnTo>
                          <a:lnTo>
                            <a:pt x="132" y="16"/>
                          </a:lnTo>
                          <a:lnTo>
                            <a:pt x="132" y="14"/>
                          </a:lnTo>
                          <a:lnTo>
                            <a:pt x="132" y="12"/>
                          </a:lnTo>
                          <a:lnTo>
                            <a:pt x="130" y="12"/>
                          </a:lnTo>
                          <a:lnTo>
                            <a:pt x="130" y="10"/>
                          </a:lnTo>
                          <a:lnTo>
                            <a:pt x="130" y="8"/>
                          </a:lnTo>
                          <a:lnTo>
                            <a:pt x="130" y="6"/>
                          </a:lnTo>
                          <a:lnTo>
                            <a:pt x="130" y="4"/>
                          </a:lnTo>
                          <a:lnTo>
                            <a:pt x="132" y="4"/>
                          </a:lnTo>
                          <a:lnTo>
                            <a:pt x="134" y="4"/>
                          </a:lnTo>
                          <a:lnTo>
                            <a:pt x="136" y="4"/>
                          </a:lnTo>
                          <a:lnTo>
                            <a:pt x="138" y="4"/>
                          </a:lnTo>
                          <a:lnTo>
                            <a:pt x="138" y="2"/>
                          </a:lnTo>
                          <a:lnTo>
                            <a:pt x="140" y="2"/>
                          </a:lnTo>
                          <a:lnTo>
                            <a:pt x="140" y="0"/>
                          </a:lnTo>
                          <a:lnTo>
                            <a:pt x="142" y="0"/>
                          </a:lnTo>
                          <a:lnTo>
                            <a:pt x="144" y="0"/>
                          </a:lnTo>
                          <a:lnTo>
                            <a:pt x="144" y="2"/>
                          </a:lnTo>
                          <a:lnTo>
                            <a:pt x="145" y="2"/>
                          </a:lnTo>
                          <a:lnTo>
                            <a:pt x="145" y="4"/>
                          </a:lnTo>
                          <a:lnTo>
                            <a:pt x="144" y="4"/>
                          </a:lnTo>
                          <a:lnTo>
                            <a:pt x="144" y="6"/>
                          </a:lnTo>
                          <a:lnTo>
                            <a:pt x="145" y="6"/>
                          </a:lnTo>
                          <a:lnTo>
                            <a:pt x="145" y="8"/>
                          </a:lnTo>
                          <a:lnTo>
                            <a:pt x="145" y="10"/>
                          </a:lnTo>
                          <a:lnTo>
                            <a:pt x="147" y="10"/>
                          </a:lnTo>
                          <a:lnTo>
                            <a:pt x="149" y="10"/>
                          </a:lnTo>
                          <a:lnTo>
                            <a:pt x="149" y="12"/>
                          </a:lnTo>
                          <a:lnTo>
                            <a:pt x="151" y="12"/>
                          </a:lnTo>
                          <a:lnTo>
                            <a:pt x="151" y="14"/>
                          </a:lnTo>
                          <a:lnTo>
                            <a:pt x="151" y="16"/>
                          </a:lnTo>
                          <a:lnTo>
                            <a:pt x="153" y="16"/>
                          </a:lnTo>
                          <a:lnTo>
                            <a:pt x="155" y="16"/>
                          </a:lnTo>
                          <a:lnTo>
                            <a:pt x="153" y="18"/>
                          </a:lnTo>
                          <a:lnTo>
                            <a:pt x="155" y="18"/>
                          </a:lnTo>
                          <a:lnTo>
                            <a:pt x="155" y="20"/>
                          </a:lnTo>
                          <a:lnTo>
                            <a:pt x="157" y="20"/>
                          </a:lnTo>
                          <a:lnTo>
                            <a:pt x="157" y="22"/>
                          </a:lnTo>
                          <a:lnTo>
                            <a:pt x="159" y="22"/>
                          </a:lnTo>
                          <a:lnTo>
                            <a:pt x="161" y="22"/>
                          </a:lnTo>
                          <a:lnTo>
                            <a:pt x="161" y="24"/>
                          </a:lnTo>
                          <a:lnTo>
                            <a:pt x="161" y="25"/>
                          </a:lnTo>
                          <a:lnTo>
                            <a:pt x="163" y="25"/>
                          </a:lnTo>
                          <a:lnTo>
                            <a:pt x="161" y="27"/>
                          </a:lnTo>
                          <a:lnTo>
                            <a:pt x="163" y="27"/>
                          </a:lnTo>
                          <a:lnTo>
                            <a:pt x="163" y="29"/>
                          </a:lnTo>
                          <a:lnTo>
                            <a:pt x="163" y="31"/>
                          </a:lnTo>
                          <a:lnTo>
                            <a:pt x="163" y="33"/>
                          </a:lnTo>
                          <a:lnTo>
                            <a:pt x="163" y="35"/>
                          </a:lnTo>
                          <a:lnTo>
                            <a:pt x="165" y="35"/>
                          </a:lnTo>
                          <a:lnTo>
                            <a:pt x="165" y="37"/>
                          </a:lnTo>
                          <a:lnTo>
                            <a:pt x="163" y="37"/>
                          </a:lnTo>
                          <a:lnTo>
                            <a:pt x="163" y="39"/>
                          </a:lnTo>
                          <a:lnTo>
                            <a:pt x="163" y="41"/>
                          </a:lnTo>
                          <a:lnTo>
                            <a:pt x="165" y="41"/>
                          </a:lnTo>
                          <a:lnTo>
                            <a:pt x="165" y="43"/>
                          </a:lnTo>
                          <a:lnTo>
                            <a:pt x="167" y="43"/>
                          </a:lnTo>
                          <a:lnTo>
                            <a:pt x="169" y="45"/>
                          </a:lnTo>
                          <a:lnTo>
                            <a:pt x="169" y="47"/>
                          </a:lnTo>
                          <a:lnTo>
                            <a:pt x="169" y="48"/>
                          </a:lnTo>
                          <a:lnTo>
                            <a:pt x="170" y="48"/>
                          </a:lnTo>
                          <a:lnTo>
                            <a:pt x="170" y="50"/>
                          </a:lnTo>
                          <a:lnTo>
                            <a:pt x="172" y="50"/>
                          </a:lnTo>
                          <a:lnTo>
                            <a:pt x="174" y="52"/>
                          </a:lnTo>
                          <a:lnTo>
                            <a:pt x="176" y="52"/>
                          </a:lnTo>
                          <a:lnTo>
                            <a:pt x="176" y="54"/>
                          </a:lnTo>
                          <a:lnTo>
                            <a:pt x="178" y="54"/>
                          </a:lnTo>
                          <a:lnTo>
                            <a:pt x="180" y="56"/>
                          </a:lnTo>
                          <a:lnTo>
                            <a:pt x="182" y="56"/>
                          </a:lnTo>
                          <a:lnTo>
                            <a:pt x="182" y="58"/>
                          </a:lnTo>
                          <a:lnTo>
                            <a:pt x="184" y="58"/>
                          </a:lnTo>
                          <a:lnTo>
                            <a:pt x="186" y="58"/>
                          </a:lnTo>
                          <a:lnTo>
                            <a:pt x="188" y="58"/>
                          </a:lnTo>
                          <a:lnTo>
                            <a:pt x="188" y="60"/>
                          </a:lnTo>
                          <a:lnTo>
                            <a:pt x="190" y="60"/>
                          </a:lnTo>
                          <a:lnTo>
                            <a:pt x="192" y="60"/>
                          </a:lnTo>
                          <a:lnTo>
                            <a:pt x="192" y="58"/>
                          </a:lnTo>
                          <a:lnTo>
                            <a:pt x="192" y="60"/>
                          </a:lnTo>
                          <a:lnTo>
                            <a:pt x="193" y="60"/>
                          </a:lnTo>
                          <a:lnTo>
                            <a:pt x="192" y="60"/>
                          </a:lnTo>
                          <a:lnTo>
                            <a:pt x="193" y="62"/>
                          </a:lnTo>
                          <a:lnTo>
                            <a:pt x="193" y="64"/>
                          </a:lnTo>
                          <a:lnTo>
                            <a:pt x="195" y="64"/>
                          </a:lnTo>
                          <a:lnTo>
                            <a:pt x="197" y="64"/>
                          </a:lnTo>
                          <a:lnTo>
                            <a:pt x="199" y="64"/>
                          </a:lnTo>
                          <a:lnTo>
                            <a:pt x="199" y="66"/>
                          </a:lnTo>
                          <a:lnTo>
                            <a:pt x="199" y="64"/>
                          </a:lnTo>
                          <a:lnTo>
                            <a:pt x="199" y="66"/>
                          </a:lnTo>
                          <a:lnTo>
                            <a:pt x="201" y="66"/>
                          </a:lnTo>
                          <a:lnTo>
                            <a:pt x="201" y="68"/>
                          </a:lnTo>
                          <a:lnTo>
                            <a:pt x="201" y="70"/>
                          </a:lnTo>
                          <a:lnTo>
                            <a:pt x="203" y="70"/>
                          </a:lnTo>
                          <a:lnTo>
                            <a:pt x="203" y="72"/>
                          </a:lnTo>
                          <a:lnTo>
                            <a:pt x="205" y="72"/>
                          </a:lnTo>
                          <a:lnTo>
                            <a:pt x="205" y="73"/>
                          </a:lnTo>
                          <a:lnTo>
                            <a:pt x="205" y="72"/>
                          </a:lnTo>
                          <a:lnTo>
                            <a:pt x="205" y="73"/>
                          </a:lnTo>
                          <a:lnTo>
                            <a:pt x="205" y="75"/>
                          </a:lnTo>
                          <a:lnTo>
                            <a:pt x="207" y="75"/>
                          </a:lnTo>
                          <a:lnTo>
                            <a:pt x="205" y="75"/>
                          </a:lnTo>
                          <a:lnTo>
                            <a:pt x="205" y="73"/>
                          </a:lnTo>
                          <a:lnTo>
                            <a:pt x="205" y="75"/>
                          </a:lnTo>
                          <a:lnTo>
                            <a:pt x="205" y="77"/>
                          </a:lnTo>
                          <a:lnTo>
                            <a:pt x="207" y="79"/>
                          </a:lnTo>
                          <a:lnTo>
                            <a:pt x="207" y="81"/>
                          </a:lnTo>
                          <a:lnTo>
                            <a:pt x="209" y="81"/>
                          </a:lnTo>
                          <a:lnTo>
                            <a:pt x="209" y="83"/>
                          </a:lnTo>
                          <a:lnTo>
                            <a:pt x="211" y="83"/>
                          </a:lnTo>
                          <a:lnTo>
                            <a:pt x="211" y="85"/>
                          </a:lnTo>
                          <a:lnTo>
                            <a:pt x="211" y="87"/>
                          </a:lnTo>
                          <a:lnTo>
                            <a:pt x="213" y="87"/>
                          </a:lnTo>
                          <a:lnTo>
                            <a:pt x="213" y="89"/>
                          </a:lnTo>
                          <a:lnTo>
                            <a:pt x="215" y="89"/>
                          </a:lnTo>
                          <a:lnTo>
                            <a:pt x="215" y="91"/>
                          </a:lnTo>
                          <a:lnTo>
                            <a:pt x="215" y="93"/>
                          </a:lnTo>
                          <a:lnTo>
                            <a:pt x="217" y="93"/>
                          </a:lnTo>
                          <a:lnTo>
                            <a:pt x="215" y="95"/>
                          </a:lnTo>
                          <a:lnTo>
                            <a:pt x="217" y="95"/>
                          </a:lnTo>
                          <a:lnTo>
                            <a:pt x="217" y="96"/>
                          </a:lnTo>
                          <a:lnTo>
                            <a:pt x="218" y="96"/>
                          </a:lnTo>
                          <a:lnTo>
                            <a:pt x="218" y="98"/>
                          </a:lnTo>
                          <a:lnTo>
                            <a:pt x="220" y="98"/>
                          </a:lnTo>
                          <a:lnTo>
                            <a:pt x="220" y="100"/>
                          </a:lnTo>
                          <a:lnTo>
                            <a:pt x="222" y="100"/>
                          </a:lnTo>
                          <a:lnTo>
                            <a:pt x="222" y="102"/>
                          </a:lnTo>
                          <a:lnTo>
                            <a:pt x="224" y="102"/>
                          </a:lnTo>
                          <a:lnTo>
                            <a:pt x="224" y="104"/>
                          </a:lnTo>
                          <a:lnTo>
                            <a:pt x="222" y="104"/>
                          </a:lnTo>
                          <a:lnTo>
                            <a:pt x="224" y="104"/>
                          </a:lnTo>
                          <a:lnTo>
                            <a:pt x="224" y="106"/>
                          </a:lnTo>
                          <a:lnTo>
                            <a:pt x="224" y="108"/>
                          </a:lnTo>
                          <a:lnTo>
                            <a:pt x="226" y="108"/>
                          </a:lnTo>
                          <a:lnTo>
                            <a:pt x="228" y="108"/>
                          </a:lnTo>
                          <a:lnTo>
                            <a:pt x="230" y="108"/>
                          </a:lnTo>
                          <a:lnTo>
                            <a:pt x="232" y="108"/>
                          </a:lnTo>
                          <a:lnTo>
                            <a:pt x="234" y="108"/>
                          </a:lnTo>
                          <a:lnTo>
                            <a:pt x="236" y="108"/>
                          </a:lnTo>
                          <a:lnTo>
                            <a:pt x="238" y="108"/>
                          </a:lnTo>
                          <a:lnTo>
                            <a:pt x="238" y="106"/>
                          </a:lnTo>
                          <a:lnTo>
                            <a:pt x="240" y="106"/>
                          </a:lnTo>
                          <a:lnTo>
                            <a:pt x="241" y="108"/>
                          </a:lnTo>
                          <a:lnTo>
                            <a:pt x="241" y="110"/>
                          </a:lnTo>
                          <a:lnTo>
                            <a:pt x="241" y="112"/>
                          </a:lnTo>
                          <a:lnTo>
                            <a:pt x="241" y="114"/>
                          </a:lnTo>
                          <a:lnTo>
                            <a:pt x="241" y="116"/>
                          </a:lnTo>
                          <a:lnTo>
                            <a:pt x="241" y="118"/>
                          </a:lnTo>
                          <a:lnTo>
                            <a:pt x="243" y="120"/>
                          </a:lnTo>
                          <a:lnTo>
                            <a:pt x="243" y="121"/>
                          </a:lnTo>
                          <a:lnTo>
                            <a:pt x="243" y="123"/>
                          </a:lnTo>
                          <a:lnTo>
                            <a:pt x="243" y="125"/>
                          </a:lnTo>
                          <a:lnTo>
                            <a:pt x="245" y="125"/>
                          </a:lnTo>
                          <a:lnTo>
                            <a:pt x="247" y="127"/>
                          </a:lnTo>
                          <a:lnTo>
                            <a:pt x="247" y="129"/>
                          </a:lnTo>
                          <a:lnTo>
                            <a:pt x="249" y="131"/>
                          </a:lnTo>
                          <a:lnTo>
                            <a:pt x="247" y="133"/>
                          </a:lnTo>
                          <a:lnTo>
                            <a:pt x="247" y="135"/>
                          </a:lnTo>
                          <a:lnTo>
                            <a:pt x="247" y="137"/>
                          </a:lnTo>
                          <a:lnTo>
                            <a:pt x="247" y="139"/>
                          </a:lnTo>
                          <a:lnTo>
                            <a:pt x="247" y="141"/>
                          </a:lnTo>
                          <a:lnTo>
                            <a:pt x="247" y="143"/>
                          </a:lnTo>
                          <a:lnTo>
                            <a:pt x="247" y="144"/>
                          </a:lnTo>
                          <a:lnTo>
                            <a:pt x="247" y="146"/>
                          </a:lnTo>
                          <a:lnTo>
                            <a:pt x="247" y="148"/>
                          </a:lnTo>
                          <a:lnTo>
                            <a:pt x="249" y="148"/>
                          </a:lnTo>
                          <a:lnTo>
                            <a:pt x="249" y="150"/>
                          </a:lnTo>
                          <a:lnTo>
                            <a:pt x="251" y="152"/>
                          </a:lnTo>
                          <a:lnTo>
                            <a:pt x="251" y="154"/>
                          </a:lnTo>
                          <a:lnTo>
                            <a:pt x="251" y="156"/>
                          </a:lnTo>
                          <a:lnTo>
                            <a:pt x="251" y="158"/>
                          </a:lnTo>
                          <a:lnTo>
                            <a:pt x="251" y="160"/>
                          </a:lnTo>
                          <a:lnTo>
                            <a:pt x="249" y="162"/>
                          </a:lnTo>
                          <a:lnTo>
                            <a:pt x="249" y="164"/>
                          </a:lnTo>
                          <a:lnTo>
                            <a:pt x="247" y="166"/>
                          </a:lnTo>
                          <a:lnTo>
                            <a:pt x="245" y="166"/>
                          </a:lnTo>
                          <a:lnTo>
                            <a:pt x="243" y="168"/>
                          </a:lnTo>
                          <a:lnTo>
                            <a:pt x="241" y="168"/>
                          </a:lnTo>
                          <a:lnTo>
                            <a:pt x="240" y="168"/>
                          </a:lnTo>
                          <a:lnTo>
                            <a:pt x="238" y="168"/>
                          </a:lnTo>
                          <a:lnTo>
                            <a:pt x="238" y="169"/>
                          </a:lnTo>
                          <a:lnTo>
                            <a:pt x="236" y="171"/>
                          </a:lnTo>
                          <a:lnTo>
                            <a:pt x="236" y="173"/>
                          </a:lnTo>
                          <a:lnTo>
                            <a:pt x="236" y="175"/>
                          </a:lnTo>
                          <a:lnTo>
                            <a:pt x="234" y="175"/>
                          </a:lnTo>
                          <a:lnTo>
                            <a:pt x="234" y="177"/>
                          </a:lnTo>
                          <a:lnTo>
                            <a:pt x="234" y="179"/>
                          </a:lnTo>
                          <a:lnTo>
                            <a:pt x="234" y="181"/>
                          </a:lnTo>
                          <a:lnTo>
                            <a:pt x="234" y="183"/>
                          </a:lnTo>
                          <a:lnTo>
                            <a:pt x="234" y="185"/>
                          </a:lnTo>
                          <a:lnTo>
                            <a:pt x="236" y="187"/>
                          </a:lnTo>
                          <a:lnTo>
                            <a:pt x="234" y="189"/>
                          </a:lnTo>
                          <a:lnTo>
                            <a:pt x="232" y="189"/>
                          </a:lnTo>
                          <a:lnTo>
                            <a:pt x="230" y="189"/>
                          </a:lnTo>
                          <a:lnTo>
                            <a:pt x="230" y="191"/>
                          </a:lnTo>
                          <a:lnTo>
                            <a:pt x="232" y="192"/>
                          </a:lnTo>
                          <a:lnTo>
                            <a:pt x="232" y="194"/>
                          </a:lnTo>
                          <a:lnTo>
                            <a:pt x="230" y="198"/>
                          </a:lnTo>
                          <a:lnTo>
                            <a:pt x="228" y="200"/>
                          </a:lnTo>
                          <a:lnTo>
                            <a:pt x="228" y="202"/>
                          </a:lnTo>
                          <a:lnTo>
                            <a:pt x="228" y="204"/>
                          </a:lnTo>
                          <a:lnTo>
                            <a:pt x="228" y="206"/>
                          </a:lnTo>
                          <a:lnTo>
                            <a:pt x="226" y="208"/>
                          </a:lnTo>
                          <a:lnTo>
                            <a:pt x="226" y="210"/>
                          </a:lnTo>
                          <a:lnTo>
                            <a:pt x="224" y="210"/>
                          </a:lnTo>
                          <a:lnTo>
                            <a:pt x="222" y="212"/>
                          </a:lnTo>
                          <a:lnTo>
                            <a:pt x="220" y="214"/>
                          </a:lnTo>
                          <a:lnTo>
                            <a:pt x="218" y="216"/>
                          </a:lnTo>
                          <a:lnTo>
                            <a:pt x="217" y="216"/>
                          </a:lnTo>
                          <a:lnTo>
                            <a:pt x="215" y="216"/>
                          </a:lnTo>
                          <a:lnTo>
                            <a:pt x="215" y="217"/>
                          </a:lnTo>
                          <a:lnTo>
                            <a:pt x="213" y="217"/>
                          </a:lnTo>
                          <a:lnTo>
                            <a:pt x="213" y="219"/>
                          </a:lnTo>
                          <a:lnTo>
                            <a:pt x="211" y="221"/>
                          </a:lnTo>
                          <a:lnTo>
                            <a:pt x="209" y="223"/>
                          </a:lnTo>
                          <a:lnTo>
                            <a:pt x="207" y="223"/>
                          </a:lnTo>
                          <a:lnTo>
                            <a:pt x="207" y="221"/>
                          </a:lnTo>
                          <a:lnTo>
                            <a:pt x="205" y="221"/>
                          </a:lnTo>
                          <a:lnTo>
                            <a:pt x="203" y="221"/>
                          </a:lnTo>
                          <a:lnTo>
                            <a:pt x="203" y="219"/>
                          </a:lnTo>
                          <a:lnTo>
                            <a:pt x="201" y="221"/>
                          </a:lnTo>
                          <a:lnTo>
                            <a:pt x="201" y="223"/>
                          </a:lnTo>
                          <a:lnTo>
                            <a:pt x="201" y="225"/>
                          </a:lnTo>
                          <a:lnTo>
                            <a:pt x="201" y="227"/>
                          </a:lnTo>
                          <a:lnTo>
                            <a:pt x="201" y="229"/>
                          </a:lnTo>
                          <a:lnTo>
                            <a:pt x="201" y="231"/>
                          </a:lnTo>
                          <a:lnTo>
                            <a:pt x="203" y="231"/>
                          </a:lnTo>
                          <a:lnTo>
                            <a:pt x="203" y="233"/>
                          </a:lnTo>
                          <a:lnTo>
                            <a:pt x="205" y="233"/>
                          </a:lnTo>
                          <a:lnTo>
                            <a:pt x="205" y="235"/>
                          </a:lnTo>
                          <a:lnTo>
                            <a:pt x="203" y="235"/>
                          </a:lnTo>
                          <a:lnTo>
                            <a:pt x="201" y="235"/>
                          </a:lnTo>
                          <a:lnTo>
                            <a:pt x="199" y="235"/>
                          </a:lnTo>
                          <a:lnTo>
                            <a:pt x="199" y="237"/>
                          </a:lnTo>
                          <a:lnTo>
                            <a:pt x="199" y="239"/>
                          </a:lnTo>
                          <a:lnTo>
                            <a:pt x="199" y="240"/>
                          </a:lnTo>
                          <a:lnTo>
                            <a:pt x="201" y="240"/>
                          </a:lnTo>
                          <a:lnTo>
                            <a:pt x="203" y="242"/>
                          </a:lnTo>
                          <a:lnTo>
                            <a:pt x="205" y="242"/>
                          </a:lnTo>
                          <a:lnTo>
                            <a:pt x="207" y="242"/>
                          </a:lnTo>
                          <a:lnTo>
                            <a:pt x="209" y="242"/>
                          </a:lnTo>
                          <a:lnTo>
                            <a:pt x="211" y="242"/>
                          </a:lnTo>
                          <a:lnTo>
                            <a:pt x="211" y="244"/>
                          </a:lnTo>
                          <a:lnTo>
                            <a:pt x="213" y="244"/>
                          </a:lnTo>
                          <a:lnTo>
                            <a:pt x="215" y="244"/>
                          </a:lnTo>
                          <a:lnTo>
                            <a:pt x="217" y="244"/>
                          </a:lnTo>
                          <a:lnTo>
                            <a:pt x="218" y="244"/>
                          </a:lnTo>
                          <a:lnTo>
                            <a:pt x="218" y="246"/>
                          </a:lnTo>
                          <a:lnTo>
                            <a:pt x="218" y="248"/>
                          </a:lnTo>
                          <a:lnTo>
                            <a:pt x="220" y="250"/>
                          </a:lnTo>
                          <a:lnTo>
                            <a:pt x="220" y="252"/>
                          </a:lnTo>
                          <a:lnTo>
                            <a:pt x="220" y="254"/>
                          </a:lnTo>
                          <a:lnTo>
                            <a:pt x="222" y="254"/>
                          </a:lnTo>
                          <a:lnTo>
                            <a:pt x="222" y="256"/>
                          </a:lnTo>
                          <a:lnTo>
                            <a:pt x="224" y="256"/>
                          </a:lnTo>
                          <a:lnTo>
                            <a:pt x="224" y="258"/>
                          </a:lnTo>
                          <a:lnTo>
                            <a:pt x="226" y="258"/>
                          </a:lnTo>
                          <a:lnTo>
                            <a:pt x="228" y="260"/>
                          </a:lnTo>
                          <a:lnTo>
                            <a:pt x="230" y="260"/>
                          </a:lnTo>
                          <a:lnTo>
                            <a:pt x="230" y="262"/>
                          </a:lnTo>
                          <a:lnTo>
                            <a:pt x="232" y="262"/>
                          </a:lnTo>
                          <a:lnTo>
                            <a:pt x="232" y="264"/>
                          </a:lnTo>
                          <a:lnTo>
                            <a:pt x="234" y="264"/>
                          </a:lnTo>
                          <a:lnTo>
                            <a:pt x="234" y="265"/>
                          </a:lnTo>
                          <a:lnTo>
                            <a:pt x="234" y="267"/>
                          </a:lnTo>
                          <a:lnTo>
                            <a:pt x="236" y="267"/>
                          </a:lnTo>
                          <a:lnTo>
                            <a:pt x="236" y="269"/>
                          </a:lnTo>
                          <a:lnTo>
                            <a:pt x="236" y="271"/>
                          </a:lnTo>
                          <a:lnTo>
                            <a:pt x="236" y="273"/>
                          </a:lnTo>
                          <a:lnTo>
                            <a:pt x="234" y="273"/>
                          </a:lnTo>
                          <a:lnTo>
                            <a:pt x="234" y="275"/>
                          </a:lnTo>
                          <a:lnTo>
                            <a:pt x="234" y="277"/>
                          </a:lnTo>
                          <a:lnTo>
                            <a:pt x="234" y="279"/>
                          </a:lnTo>
                          <a:lnTo>
                            <a:pt x="236" y="281"/>
                          </a:lnTo>
                          <a:lnTo>
                            <a:pt x="238" y="283"/>
                          </a:lnTo>
                          <a:lnTo>
                            <a:pt x="240" y="283"/>
                          </a:lnTo>
                          <a:lnTo>
                            <a:pt x="241" y="281"/>
                          </a:lnTo>
                          <a:lnTo>
                            <a:pt x="243" y="281"/>
                          </a:lnTo>
                          <a:lnTo>
                            <a:pt x="247" y="279"/>
                          </a:lnTo>
                          <a:lnTo>
                            <a:pt x="249" y="279"/>
                          </a:lnTo>
                          <a:lnTo>
                            <a:pt x="251" y="279"/>
                          </a:lnTo>
                          <a:lnTo>
                            <a:pt x="251" y="281"/>
                          </a:lnTo>
                          <a:lnTo>
                            <a:pt x="255" y="283"/>
                          </a:lnTo>
                          <a:lnTo>
                            <a:pt x="255" y="285"/>
                          </a:lnTo>
                          <a:lnTo>
                            <a:pt x="257" y="287"/>
                          </a:lnTo>
                          <a:lnTo>
                            <a:pt x="259" y="287"/>
                          </a:lnTo>
                          <a:lnTo>
                            <a:pt x="261" y="287"/>
                          </a:lnTo>
                          <a:lnTo>
                            <a:pt x="263" y="287"/>
                          </a:lnTo>
                          <a:lnTo>
                            <a:pt x="266" y="287"/>
                          </a:lnTo>
                          <a:lnTo>
                            <a:pt x="268" y="287"/>
                          </a:lnTo>
                          <a:lnTo>
                            <a:pt x="270" y="287"/>
                          </a:lnTo>
                          <a:lnTo>
                            <a:pt x="272" y="287"/>
                          </a:lnTo>
                          <a:lnTo>
                            <a:pt x="274" y="287"/>
                          </a:lnTo>
                          <a:lnTo>
                            <a:pt x="278" y="287"/>
                          </a:lnTo>
                          <a:lnTo>
                            <a:pt x="280" y="287"/>
                          </a:lnTo>
                          <a:lnTo>
                            <a:pt x="282" y="287"/>
                          </a:lnTo>
                          <a:lnTo>
                            <a:pt x="284" y="287"/>
                          </a:lnTo>
                          <a:lnTo>
                            <a:pt x="284" y="288"/>
                          </a:lnTo>
                          <a:lnTo>
                            <a:pt x="286" y="288"/>
                          </a:lnTo>
                          <a:lnTo>
                            <a:pt x="288" y="288"/>
                          </a:lnTo>
                          <a:lnTo>
                            <a:pt x="288" y="290"/>
                          </a:lnTo>
                          <a:lnTo>
                            <a:pt x="289" y="292"/>
                          </a:lnTo>
                          <a:lnTo>
                            <a:pt x="291" y="294"/>
                          </a:lnTo>
                          <a:lnTo>
                            <a:pt x="291" y="296"/>
                          </a:lnTo>
                          <a:lnTo>
                            <a:pt x="297" y="308"/>
                          </a:lnTo>
                          <a:lnTo>
                            <a:pt x="299" y="310"/>
                          </a:lnTo>
                          <a:lnTo>
                            <a:pt x="299" y="312"/>
                          </a:lnTo>
                          <a:lnTo>
                            <a:pt x="299" y="313"/>
                          </a:lnTo>
                          <a:lnTo>
                            <a:pt x="301" y="317"/>
                          </a:lnTo>
                          <a:lnTo>
                            <a:pt x="301" y="319"/>
                          </a:lnTo>
                          <a:lnTo>
                            <a:pt x="299" y="321"/>
                          </a:lnTo>
                          <a:lnTo>
                            <a:pt x="299" y="323"/>
                          </a:lnTo>
                          <a:lnTo>
                            <a:pt x="301" y="325"/>
                          </a:lnTo>
                          <a:lnTo>
                            <a:pt x="301" y="327"/>
                          </a:lnTo>
                          <a:lnTo>
                            <a:pt x="301" y="333"/>
                          </a:lnTo>
                          <a:lnTo>
                            <a:pt x="301" y="335"/>
                          </a:lnTo>
                          <a:lnTo>
                            <a:pt x="301" y="336"/>
                          </a:lnTo>
                          <a:lnTo>
                            <a:pt x="301" y="342"/>
                          </a:lnTo>
                          <a:lnTo>
                            <a:pt x="303" y="346"/>
                          </a:lnTo>
                          <a:lnTo>
                            <a:pt x="303" y="348"/>
                          </a:lnTo>
                          <a:lnTo>
                            <a:pt x="303" y="350"/>
                          </a:lnTo>
                          <a:lnTo>
                            <a:pt x="305" y="350"/>
                          </a:lnTo>
                          <a:lnTo>
                            <a:pt x="307" y="350"/>
                          </a:lnTo>
                          <a:lnTo>
                            <a:pt x="307" y="352"/>
                          </a:lnTo>
                          <a:lnTo>
                            <a:pt x="307" y="354"/>
                          </a:lnTo>
                          <a:lnTo>
                            <a:pt x="305" y="354"/>
                          </a:lnTo>
                          <a:lnTo>
                            <a:pt x="305" y="356"/>
                          </a:lnTo>
                          <a:lnTo>
                            <a:pt x="307" y="356"/>
                          </a:lnTo>
                          <a:lnTo>
                            <a:pt x="307" y="354"/>
                          </a:lnTo>
                          <a:lnTo>
                            <a:pt x="309" y="354"/>
                          </a:lnTo>
                          <a:lnTo>
                            <a:pt x="309" y="356"/>
                          </a:lnTo>
                          <a:lnTo>
                            <a:pt x="311" y="356"/>
                          </a:lnTo>
                          <a:lnTo>
                            <a:pt x="311" y="358"/>
                          </a:lnTo>
                          <a:lnTo>
                            <a:pt x="311" y="360"/>
                          </a:lnTo>
                          <a:lnTo>
                            <a:pt x="313" y="360"/>
                          </a:lnTo>
                          <a:lnTo>
                            <a:pt x="313" y="358"/>
                          </a:lnTo>
                          <a:lnTo>
                            <a:pt x="314" y="358"/>
                          </a:lnTo>
                          <a:lnTo>
                            <a:pt x="314" y="356"/>
                          </a:lnTo>
                          <a:lnTo>
                            <a:pt x="316" y="356"/>
                          </a:lnTo>
                          <a:lnTo>
                            <a:pt x="316" y="358"/>
                          </a:lnTo>
                          <a:lnTo>
                            <a:pt x="318" y="358"/>
                          </a:lnTo>
                          <a:lnTo>
                            <a:pt x="320" y="358"/>
                          </a:lnTo>
                          <a:lnTo>
                            <a:pt x="320" y="360"/>
                          </a:lnTo>
                          <a:lnTo>
                            <a:pt x="320" y="361"/>
                          </a:lnTo>
                          <a:lnTo>
                            <a:pt x="322" y="361"/>
                          </a:lnTo>
                          <a:lnTo>
                            <a:pt x="322" y="360"/>
                          </a:lnTo>
                          <a:lnTo>
                            <a:pt x="324" y="360"/>
                          </a:lnTo>
                          <a:lnTo>
                            <a:pt x="324" y="358"/>
                          </a:lnTo>
                          <a:lnTo>
                            <a:pt x="326" y="358"/>
                          </a:lnTo>
                          <a:lnTo>
                            <a:pt x="328" y="358"/>
                          </a:lnTo>
                          <a:lnTo>
                            <a:pt x="330" y="358"/>
                          </a:lnTo>
                          <a:lnTo>
                            <a:pt x="330" y="360"/>
                          </a:lnTo>
                          <a:lnTo>
                            <a:pt x="332" y="360"/>
                          </a:lnTo>
                          <a:lnTo>
                            <a:pt x="332" y="358"/>
                          </a:lnTo>
                          <a:lnTo>
                            <a:pt x="334" y="358"/>
                          </a:lnTo>
                          <a:lnTo>
                            <a:pt x="334" y="360"/>
                          </a:lnTo>
                          <a:lnTo>
                            <a:pt x="336" y="360"/>
                          </a:lnTo>
                          <a:lnTo>
                            <a:pt x="337" y="360"/>
                          </a:lnTo>
                          <a:lnTo>
                            <a:pt x="339" y="360"/>
                          </a:lnTo>
                          <a:lnTo>
                            <a:pt x="339" y="361"/>
                          </a:lnTo>
                          <a:lnTo>
                            <a:pt x="341" y="361"/>
                          </a:lnTo>
                          <a:lnTo>
                            <a:pt x="343" y="361"/>
                          </a:lnTo>
                          <a:lnTo>
                            <a:pt x="343" y="363"/>
                          </a:lnTo>
                          <a:lnTo>
                            <a:pt x="343" y="361"/>
                          </a:lnTo>
                          <a:lnTo>
                            <a:pt x="343" y="363"/>
                          </a:lnTo>
                          <a:lnTo>
                            <a:pt x="345" y="363"/>
                          </a:lnTo>
                          <a:lnTo>
                            <a:pt x="345" y="361"/>
                          </a:lnTo>
                          <a:lnTo>
                            <a:pt x="347" y="361"/>
                          </a:lnTo>
                          <a:lnTo>
                            <a:pt x="347" y="363"/>
                          </a:lnTo>
                          <a:lnTo>
                            <a:pt x="349" y="365"/>
                          </a:lnTo>
                          <a:lnTo>
                            <a:pt x="349" y="367"/>
                          </a:lnTo>
                          <a:lnTo>
                            <a:pt x="349" y="369"/>
                          </a:lnTo>
                          <a:lnTo>
                            <a:pt x="351" y="369"/>
                          </a:lnTo>
                          <a:lnTo>
                            <a:pt x="351" y="371"/>
                          </a:lnTo>
                          <a:lnTo>
                            <a:pt x="353" y="371"/>
                          </a:lnTo>
                          <a:lnTo>
                            <a:pt x="353" y="373"/>
                          </a:lnTo>
                          <a:lnTo>
                            <a:pt x="355" y="373"/>
                          </a:lnTo>
                          <a:lnTo>
                            <a:pt x="357" y="373"/>
                          </a:lnTo>
                          <a:lnTo>
                            <a:pt x="357" y="375"/>
                          </a:lnTo>
                          <a:lnTo>
                            <a:pt x="359" y="375"/>
                          </a:lnTo>
                          <a:lnTo>
                            <a:pt x="359" y="377"/>
                          </a:lnTo>
                          <a:lnTo>
                            <a:pt x="361" y="377"/>
                          </a:lnTo>
                          <a:lnTo>
                            <a:pt x="361" y="379"/>
                          </a:lnTo>
                          <a:lnTo>
                            <a:pt x="361" y="381"/>
                          </a:lnTo>
                          <a:lnTo>
                            <a:pt x="362" y="381"/>
                          </a:lnTo>
                          <a:lnTo>
                            <a:pt x="362" y="383"/>
                          </a:lnTo>
                          <a:lnTo>
                            <a:pt x="364" y="385"/>
                          </a:lnTo>
                          <a:lnTo>
                            <a:pt x="364" y="386"/>
                          </a:lnTo>
                          <a:lnTo>
                            <a:pt x="364" y="388"/>
                          </a:lnTo>
                          <a:lnTo>
                            <a:pt x="364" y="390"/>
                          </a:lnTo>
                          <a:lnTo>
                            <a:pt x="366" y="390"/>
                          </a:lnTo>
                          <a:lnTo>
                            <a:pt x="366" y="392"/>
                          </a:lnTo>
                          <a:lnTo>
                            <a:pt x="368" y="392"/>
                          </a:lnTo>
                          <a:lnTo>
                            <a:pt x="366" y="392"/>
                          </a:lnTo>
                          <a:lnTo>
                            <a:pt x="366" y="394"/>
                          </a:lnTo>
                          <a:lnTo>
                            <a:pt x="366" y="396"/>
                          </a:lnTo>
                          <a:lnTo>
                            <a:pt x="368" y="396"/>
                          </a:lnTo>
                          <a:lnTo>
                            <a:pt x="366" y="396"/>
                          </a:lnTo>
                          <a:lnTo>
                            <a:pt x="366" y="398"/>
                          </a:lnTo>
                          <a:lnTo>
                            <a:pt x="368" y="398"/>
                          </a:lnTo>
                          <a:lnTo>
                            <a:pt x="368" y="400"/>
                          </a:lnTo>
                          <a:lnTo>
                            <a:pt x="368" y="402"/>
                          </a:lnTo>
                          <a:lnTo>
                            <a:pt x="370" y="402"/>
                          </a:lnTo>
                          <a:lnTo>
                            <a:pt x="370" y="404"/>
                          </a:lnTo>
                          <a:lnTo>
                            <a:pt x="372" y="404"/>
                          </a:lnTo>
                          <a:lnTo>
                            <a:pt x="372" y="406"/>
                          </a:lnTo>
                          <a:lnTo>
                            <a:pt x="372" y="408"/>
                          </a:lnTo>
                          <a:lnTo>
                            <a:pt x="374" y="408"/>
                          </a:lnTo>
                          <a:lnTo>
                            <a:pt x="372" y="408"/>
                          </a:lnTo>
                          <a:lnTo>
                            <a:pt x="372" y="409"/>
                          </a:lnTo>
                          <a:lnTo>
                            <a:pt x="372" y="408"/>
                          </a:lnTo>
                          <a:lnTo>
                            <a:pt x="370" y="409"/>
                          </a:lnTo>
                          <a:lnTo>
                            <a:pt x="370" y="408"/>
                          </a:lnTo>
                          <a:lnTo>
                            <a:pt x="368" y="408"/>
                          </a:lnTo>
                          <a:lnTo>
                            <a:pt x="366" y="408"/>
                          </a:lnTo>
                          <a:lnTo>
                            <a:pt x="366" y="406"/>
                          </a:lnTo>
                          <a:lnTo>
                            <a:pt x="366" y="408"/>
                          </a:lnTo>
                          <a:lnTo>
                            <a:pt x="366" y="409"/>
                          </a:lnTo>
                          <a:lnTo>
                            <a:pt x="366" y="411"/>
                          </a:lnTo>
                          <a:lnTo>
                            <a:pt x="366" y="413"/>
                          </a:lnTo>
                          <a:lnTo>
                            <a:pt x="364" y="413"/>
                          </a:lnTo>
                          <a:lnTo>
                            <a:pt x="364" y="415"/>
                          </a:lnTo>
                          <a:lnTo>
                            <a:pt x="362" y="415"/>
                          </a:lnTo>
                          <a:lnTo>
                            <a:pt x="362" y="417"/>
                          </a:lnTo>
                          <a:lnTo>
                            <a:pt x="361" y="417"/>
                          </a:lnTo>
                          <a:lnTo>
                            <a:pt x="361" y="419"/>
                          </a:lnTo>
                          <a:lnTo>
                            <a:pt x="361" y="421"/>
                          </a:lnTo>
                          <a:lnTo>
                            <a:pt x="361" y="423"/>
                          </a:lnTo>
                          <a:lnTo>
                            <a:pt x="359" y="423"/>
                          </a:lnTo>
                          <a:lnTo>
                            <a:pt x="359" y="425"/>
                          </a:lnTo>
                          <a:lnTo>
                            <a:pt x="359" y="427"/>
                          </a:lnTo>
                          <a:lnTo>
                            <a:pt x="361" y="427"/>
                          </a:lnTo>
                          <a:lnTo>
                            <a:pt x="361" y="429"/>
                          </a:lnTo>
                          <a:lnTo>
                            <a:pt x="359" y="431"/>
                          </a:lnTo>
                          <a:lnTo>
                            <a:pt x="359" y="433"/>
                          </a:lnTo>
                          <a:lnTo>
                            <a:pt x="359" y="434"/>
                          </a:lnTo>
                          <a:lnTo>
                            <a:pt x="361" y="434"/>
                          </a:lnTo>
                          <a:lnTo>
                            <a:pt x="361" y="436"/>
                          </a:lnTo>
                          <a:lnTo>
                            <a:pt x="361" y="438"/>
                          </a:lnTo>
                          <a:lnTo>
                            <a:pt x="361" y="440"/>
                          </a:lnTo>
                          <a:lnTo>
                            <a:pt x="361" y="438"/>
                          </a:lnTo>
                          <a:lnTo>
                            <a:pt x="361" y="440"/>
                          </a:lnTo>
                          <a:lnTo>
                            <a:pt x="361" y="442"/>
                          </a:lnTo>
                          <a:lnTo>
                            <a:pt x="359" y="442"/>
                          </a:lnTo>
                          <a:lnTo>
                            <a:pt x="357" y="442"/>
                          </a:lnTo>
                          <a:lnTo>
                            <a:pt x="359" y="442"/>
                          </a:lnTo>
                          <a:lnTo>
                            <a:pt x="359" y="440"/>
                          </a:lnTo>
                          <a:lnTo>
                            <a:pt x="357" y="440"/>
                          </a:lnTo>
                          <a:lnTo>
                            <a:pt x="357" y="442"/>
                          </a:lnTo>
                          <a:lnTo>
                            <a:pt x="355" y="442"/>
                          </a:lnTo>
                          <a:lnTo>
                            <a:pt x="355" y="444"/>
                          </a:lnTo>
                          <a:lnTo>
                            <a:pt x="355" y="446"/>
                          </a:lnTo>
                          <a:lnTo>
                            <a:pt x="353" y="446"/>
                          </a:lnTo>
                          <a:lnTo>
                            <a:pt x="351" y="446"/>
                          </a:lnTo>
                          <a:lnTo>
                            <a:pt x="351" y="448"/>
                          </a:lnTo>
                          <a:lnTo>
                            <a:pt x="349" y="448"/>
                          </a:lnTo>
                          <a:lnTo>
                            <a:pt x="349" y="450"/>
                          </a:lnTo>
                          <a:lnTo>
                            <a:pt x="349" y="448"/>
                          </a:lnTo>
                          <a:lnTo>
                            <a:pt x="347" y="448"/>
                          </a:lnTo>
                          <a:lnTo>
                            <a:pt x="345" y="448"/>
                          </a:lnTo>
                          <a:lnTo>
                            <a:pt x="345" y="446"/>
                          </a:lnTo>
                          <a:lnTo>
                            <a:pt x="345" y="444"/>
                          </a:lnTo>
                          <a:lnTo>
                            <a:pt x="345" y="442"/>
                          </a:lnTo>
                          <a:lnTo>
                            <a:pt x="343" y="442"/>
                          </a:lnTo>
                          <a:lnTo>
                            <a:pt x="343" y="440"/>
                          </a:lnTo>
                          <a:lnTo>
                            <a:pt x="341" y="442"/>
                          </a:lnTo>
                          <a:lnTo>
                            <a:pt x="341" y="444"/>
                          </a:lnTo>
                          <a:lnTo>
                            <a:pt x="341" y="442"/>
                          </a:lnTo>
                          <a:lnTo>
                            <a:pt x="339" y="442"/>
                          </a:lnTo>
                          <a:lnTo>
                            <a:pt x="339" y="440"/>
                          </a:lnTo>
                          <a:lnTo>
                            <a:pt x="337" y="440"/>
                          </a:lnTo>
                          <a:lnTo>
                            <a:pt x="336" y="440"/>
                          </a:lnTo>
                          <a:lnTo>
                            <a:pt x="334" y="440"/>
                          </a:lnTo>
                          <a:lnTo>
                            <a:pt x="332" y="440"/>
                          </a:lnTo>
                          <a:lnTo>
                            <a:pt x="330" y="440"/>
                          </a:lnTo>
                          <a:lnTo>
                            <a:pt x="330" y="442"/>
                          </a:lnTo>
                          <a:lnTo>
                            <a:pt x="328" y="442"/>
                          </a:lnTo>
                          <a:lnTo>
                            <a:pt x="328" y="440"/>
                          </a:lnTo>
                          <a:lnTo>
                            <a:pt x="326" y="440"/>
                          </a:lnTo>
                          <a:lnTo>
                            <a:pt x="326" y="438"/>
                          </a:lnTo>
                          <a:lnTo>
                            <a:pt x="324" y="438"/>
                          </a:lnTo>
                          <a:lnTo>
                            <a:pt x="322" y="438"/>
                          </a:lnTo>
                          <a:lnTo>
                            <a:pt x="322" y="436"/>
                          </a:lnTo>
                          <a:lnTo>
                            <a:pt x="320" y="436"/>
                          </a:lnTo>
                          <a:lnTo>
                            <a:pt x="320" y="438"/>
                          </a:lnTo>
                          <a:lnTo>
                            <a:pt x="318" y="438"/>
                          </a:lnTo>
                          <a:lnTo>
                            <a:pt x="316" y="438"/>
                          </a:lnTo>
                          <a:lnTo>
                            <a:pt x="313" y="436"/>
                          </a:lnTo>
                          <a:lnTo>
                            <a:pt x="288" y="444"/>
                          </a:lnTo>
                          <a:lnTo>
                            <a:pt x="286" y="444"/>
                          </a:lnTo>
                          <a:lnTo>
                            <a:pt x="286" y="446"/>
                          </a:lnTo>
                          <a:lnTo>
                            <a:pt x="284" y="446"/>
                          </a:lnTo>
                          <a:lnTo>
                            <a:pt x="282" y="446"/>
                          </a:lnTo>
                          <a:lnTo>
                            <a:pt x="280" y="446"/>
                          </a:lnTo>
                          <a:lnTo>
                            <a:pt x="278" y="446"/>
                          </a:lnTo>
                          <a:lnTo>
                            <a:pt x="280" y="448"/>
                          </a:lnTo>
                          <a:lnTo>
                            <a:pt x="280" y="450"/>
                          </a:lnTo>
                          <a:lnTo>
                            <a:pt x="278" y="450"/>
                          </a:lnTo>
                          <a:lnTo>
                            <a:pt x="280" y="450"/>
                          </a:lnTo>
                          <a:lnTo>
                            <a:pt x="282" y="450"/>
                          </a:lnTo>
                          <a:lnTo>
                            <a:pt x="282" y="452"/>
                          </a:lnTo>
                          <a:lnTo>
                            <a:pt x="280" y="452"/>
                          </a:lnTo>
                          <a:lnTo>
                            <a:pt x="280" y="454"/>
                          </a:lnTo>
                          <a:lnTo>
                            <a:pt x="280" y="456"/>
                          </a:lnTo>
                          <a:lnTo>
                            <a:pt x="282" y="456"/>
                          </a:lnTo>
                          <a:lnTo>
                            <a:pt x="282" y="454"/>
                          </a:lnTo>
                          <a:lnTo>
                            <a:pt x="282" y="452"/>
                          </a:lnTo>
                          <a:lnTo>
                            <a:pt x="284" y="452"/>
                          </a:lnTo>
                          <a:lnTo>
                            <a:pt x="284" y="454"/>
                          </a:lnTo>
                          <a:lnTo>
                            <a:pt x="284" y="456"/>
                          </a:lnTo>
                          <a:lnTo>
                            <a:pt x="286" y="456"/>
                          </a:lnTo>
                          <a:lnTo>
                            <a:pt x="286" y="457"/>
                          </a:lnTo>
                          <a:lnTo>
                            <a:pt x="286" y="456"/>
                          </a:lnTo>
                          <a:lnTo>
                            <a:pt x="288" y="456"/>
                          </a:lnTo>
                          <a:lnTo>
                            <a:pt x="288" y="457"/>
                          </a:lnTo>
                          <a:lnTo>
                            <a:pt x="288" y="459"/>
                          </a:lnTo>
                          <a:lnTo>
                            <a:pt x="288" y="461"/>
                          </a:lnTo>
                          <a:lnTo>
                            <a:pt x="288" y="463"/>
                          </a:lnTo>
                          <a:lnTo>
                            <a:pt x="288" y="465"/>
                          </a:lnTo>
                          <a:lnTo>
                            <a:pt x="288" y="467"/>
                          </a:lnTo>
                          <a:lnTo>
                            <a:pt x="288" y="469"/>
                          </a:lnTo>
                          <a:lnTo>
                            <a:pt x="289" y="469"/>
                          </a:lnTo>
                          <a:lnTo>
                            <a:pt x="289" y="471"/>
                          </a:lnTo>
                          <a:lnTo>
                            <a:pt x="289" y="473"/>
                          </a:lnTo>
                          <a:lnTo>
                            <a:pt x="289" y="475"/>
                          </a:lnTo>
                          <a:lnTo>
                            <a:pt x="289" y="477"/>
                          </a:lnTo>
                          <a:lnTo>
                            <a:pt x="288" y="477"/>
                          </a:lnTo>
                          <a:lnTo>
                            <a:pt x="289" y="477"/>
                          </a:lnTo>
                          <a:lnTo>
                            <a:pt x="289" y="479"/>
                          </a:lnTo>
                          <a:lnTo>
                            <a:pt x="288" y="479"/>
                          </a:lnTo>
                          <a:lnTo>
                            <a:pt x="288" y="481"/>
                          </a:lnTo>
                          <a:lnTo>
                            <a:pt x="286" y="481"/>
                          </a:lnTo>
                          <a:lnTo>
                            <a:pt x="284" y="481"/>
                          </a:lnTo>
                          <a:lnTo>
                            <a:pt x="282" y="481"/>
                          </a:lnTo>
                          <a:lnTo>
                            <a:pt x="280" y="481"/>
                          </a:lnTo>
                          <a:lnTo>
                            <a:pt x="278" y="481"/>
                          </a:lnTo>
                          <a:lnTo>
                            <a:pt x="278" y="482"/>
                          </a:lnTo>
                          <a:lnTo>
                            <a:pt x="280" y="482"/>
                          </a:lnTo>
                          <a:lnTo>
                            <a:pt x="282" y="484"/>
                          </a:lnTo>
                          <a:lnTo>
                            <a:pt x="282" y="486"/>
                          </a:lnTo>
                          <a:lnTo>
                            <a:pt x="280" y="486"/>
                          </a:lnTo>
                          <a:lnTo>
                            <a:pt x="278" y="486"/>
                          </a:lnTo>
                          <a:lnTo>
                            <a:pt x="278" y="488"/>
                          </a:lnTo>
                          <a:lnTo>
                            <a:pt x="276" y="488"/>
                          </a:lnTo>
                          <a:lnTo>
                            <a:pt x="274" y="488"/>
                          </a:lnTo>
                          <a:lnTo>
                            <a:pt x="274" y="486"/>
                          </a:lnTo>
                          <a:lnTo>
                            <a:pt x="272" y="486"/>
                          </a:lnTo>
                          <a:lnTo>
                            <a:pt x="272" y="484"/>
                          </a:lnTo>
                          <a:lnTo>
                            <a:pt x="270" y="484"/>
                          </a:lnTo>
                          <a:lnTo>
                            <a:pt x="268" y="484"/>
                          </a:lnTo>
                          <a:lnTo>
                            <a:pt x="268" y="482"/>
                          </a:lnTo>
                          <a:lnTo>
                            <a:pt x="266" y="482"/>
                          </a:lnTo>
                          <a:lnTo>
                            <a:pt x="266" y="484"/>
                          </a:lnTo>
                          <a:lnTo>
                            <a:pt x="265" y="484"/>
                          </a:lnTo>
                          <a:lnTo>
                            <a:pt x="265" y="486"/>
                          </a:lnTo>
                          <a:lnTo>
                            <a:pt x="263" y="486"/>
                          </a:lnTo>
                          <a:lnTo>
                            <a:pt x="261" y="486"/>
                          </a:lnTo>
                          <a:lnTo>
                            <a:pt x="261" y="488"/>
                          </a:lnTo>
                          <a:lnTo>
                            <a:pt x="261" y="486"/>
                          </a:lnTo>
                          <a:lnTo>
                            <a:pt x="259" y="486"/>
                          </a:lnTo>
                          <a:lnTo>
                            <a:pt x="257" y="486"/>
                          </a:lnTo>
                          <a:lnTo>
                            <a:pt x="257" y="484"/>
                          </a:lnTo>
                          <a:lnTo>
                            <a:pt x="257" y="486"/>
                          </a:lnTo>
                          <a:lnTo>
                            <a:pt x="257" y="484"/>
                          </a:lnTo>
                          <a:lnTo>
                            <a:pt x="255" y="484"/>
                          </a:lnTo>
                          <a:lnTo>
                            <a:pt x="255" y="486"/>
                          </a:lnTo>
                          <a:lnTo>
                            <a:pt x="255" y="488"/>
                          </a:lnTo>
                          <a:lnTo>
                            <a:pt x="253" y="488"/>
                          </a:lnTo>
                          <a:lnTo>
                            <a:pt x="253" y="490"/>
                          </a:lnTo>
                          <a:lnTo>
                            <a:pt x="253" y="492"/>
                          </a:lnTo>
                          <a:lnTo>
                            <a:pt x="251" y="492"/>
                          </a:lnTo>
                          <a:lnTo>
                            <a:pt x="249" y="492"/>
                          </a:lnTo>
                          <a:lnTo>
                            <a:pt x="247" y="492"/>
                          </a:lnTo>
                          <a:lnTo>
                            <a:pt x="245" y="492"/>
                          </a:lnTo>
                          <a:lnTo>
                            <a:pt x="243" y="492"/>
                          </a:lnTo>
                          <a:lnTo>
                            <a:pt x="241" y="492"/>
                          </a:lnTo>
                          <a:lnTo>
                            <a:pt x="241" y="494"/>
                          </a:lnTo>
                          <a:lnTo>
                            <a:pt x="241" y="496"/>
                          </a:lnTo>
                          <a:lnTo>
                            <a:pt x="241" y="498"/>
                          </a:lnTo>
                          <a:lnTo>
                            <a:pt x="243" y="498"/>
                          </a:lnTo>
                          <a:lnTo>
                            <a:pt x="245" y="498"/>
                          </a:lnTo>
                          <a:lnTo>
                            <a:pt x="243" y="500"/>
                          </a:lnTo>
                          <a:lnTo>
                            <a:pt x="243" y="502"/>
                          </a:lnTo>
                          <a:lnTo>
                            <a:pt x="243" y="504"/>
                          </a:lnTo>
                          <a:lnTo>
                            <a:pt x="243" y="505"/>
                          </a:lnTo>
                          <a:lnTo>
                            <a:pt x="243" y="507"/>
                          </a:lnTo>
                          <a:lnTo>
                            <a:pt x="243" y="509"/>
                          </a:lnTo>
                          <a:lnTo>
                            <a:pt x="241" y="509"/>
                          </a:lnTo>
                          <a:lnTo>
                            <a:pt x="241" y="511"/>
                          </a:lnTo>
                          <a:lnTo>
                            <a:pt x="243" y="511"/>
                          </a:lnTo>
                          <a:lnTo>
                            <a:pt x="243" y="513"/>
                          </a:lnTo>
                          <a:lnTo>
                            <a:pt x="243" y="515"/>
                          </a:lnTo>
                          <a:lnTo>
                            <a:pt x="245" y="515"/>
                          </a:lnTo>
                          <a:lnTo>
                            <a:pt x="245" y="517"/>
                          </a:lnTo>
                          <a:lnTo>
                            <a:pt x="247" y="517"/>
                          </a:lnTo>
                          <a:lnTo>
                            <a:pt x="249" y="517"/>
                          </a:lnTo>
                          <a:lnTo>
                            <a:pt x="251" y="517"/>
                          </a:lnTo>
                          <a:lnTo>
                            <a:pt x="251" y="519"/>
                          </a:lnTo>
                          <a:lnTo>
                            <a:pt x="251" y="521"/>
                          </a:lnTo>
                          <a:lnTo>
                            <a:pt x="249" y="521"/>
                          </a:lnTo>
                          <a:lnTo>
                            <a:pt x="249" y="523"/>
                          </a:lnTo>
                          <a:lnTo>
                            <a:pt x="247" y="523"/>
                          </a:lnTo>
                          <a:lnTo>
                            <a:pt x="247" y="525"/>
                          </a:lnTo>
                          <a:lnTo>
                            <a:pt x="245" y="525"/>
                          </a:lnTo>
                          <a:lnTo>
                            <a:pt x="243" y="525"/>
                          </a:lnTo>
                          <a:lnTo>
                            <a:pt x="243" y="527"/>
                          </a:lnTo>
                          <a:lnTo>
                            <a:pt x="243" y="529"/>
                          </a:lnTo>
                          <a:lnTo>
                            <a:pt x="245" y="529"/>
                          </a:lnTo>
                          <a:lnTo>
                            <a:pt x="245" y="530"/>
                          </a:lnTo>
                          <a:lnTo>
                            <a:pt x="247" y="530"/>
                          </a:lnTo>
                          <a:lnTo>
                            <a:pt x="247" y="529"/>
                          </a:lnTo>
                          <a:lnTo>
                            <a:pt x="249" y="529"/>
                          </a:lnTo>
                          <a:lnTo>
                            <a:pt x="249" y="527"/>
                          </a:lnTo>
                          <a:lnTo>
                            <a:pt x="249" y="529"/>
                          </a:lnTo>
                          <a:lnTo>
                            <a:pt x="249" y="530"/>
                          </a:lnTo>
                          <a:lnTo>
                            <a:pt x="249" y="532"/>
                          </a:lnTo>
                          <a:lnTo>
                            <a:pt x="249" y="534"/>
                          </a:lnTo>
                          <a:lnTo>
                            <a:pt x="251" y="534"/>
                          </a:lnTo>
                          <a:lnTo>
                            <a:pt x="251" y="536"/>
                          </a:lnTo>
                          <a:lnTo>
                            <a:pt x="253" y="536"/>
                          </a:lnTo>
                          <a:lnTo>
                            <a:pt x="255" y="536"/>
                          </a:lnTo>
                          <a:lnTo>
                            <a:pt x="255" y="534"/>
                          </a:lnTo>
                          <a:lnTo>
                            <a:pt x="255" y="532"/>
                          </a:lnTo>
                          <a:lnTo>
                            <a:pt x="257" y="532"/>
                          </a:lnTo>
                          <a:lnTo>
                            <a:pt x="257" y="530"/>
                          </a:lnTo>
                          <a:lnTo>
                            <a:pt x="259" y="530"/>
                          </a:lnTo>
                          <a:lnTo>
                            <a:pt x="261" y="530"/>
                          </a:lnTo>
                          <a:lnTo>
                            <a:pt x="261" y="532"/>
                          </a:lnTo>
                          <a:lnTo>
                            <a:pt x="261" y="534"/>
                          </a:lnTo>
                          <a:lnTo>
                            <a:pt x="261" y="536"/>
                          </a:lnTo>
                          <a:lnTo>
                            <a:pt x="259" y="536"/>
                          </a:lnTo>
                          <a:lnTo>
                            <a:pt x="257" y="538"/>
                          </a:lnTo>
                          <a:lnTo>
                            <a:pt x="257" y="540"/>
                          </a:lnTo>
                          <a:lnTo>
                            <a:pt x="257" y="542"/>
                          </a:lnTo>
                          <a:lnTo>
                            <a:pt x="259" y="542"/>
                          </a:lnTo>
                          <a:lnTo>
                            <a:pt x="261" y="542"/>
                          </a:lnTo>
                          <a:lnTo>
                            <a:pt x="263" y="542"/>
                          </a:lnTo>
                          <a:lnTo>
                            <a:pt x="265" y="542"/>
                          </a:lnTo>
                          <a:lnTo>
                            <a:pt x="266" y="542"/>
                          </a:lnTo>
                          <a:lnTo>
                            <a:pt x="268" y="542"/>
                          </a:lnTo>
                          <a:lnTo>
                            <a:pt x="270" y="542"/>
                          </a:lnTo>
                          <a:lnTo>
                            <a:pt x="270" y="544"/>
                          </a:lnTo>
                          <a:lnTo>
                            <a:pt x="270" y="546"/>
                          </a:lnTo>
                          <a:lnTo>
                            <a:pt x="270" y="548"/>
                          </a:lnTo>
                          <a:lnTo>
                            <a:pt x="268" y="548"/>
                          </a:lnTo>
                          <a:lnTo>
                            <a:pt x="266" y="548"/>
                          </a:lnTo>
                          <a:lnTo>
                            <a:pt x="265" y="548"/>
                          </a:lnTo>
                          <a:lnTo>
                            <a:pt x="263" y="548"/>
                          </a:lnTo>
                          <a:lnTo>
                            <a:pt x="263" y="550"/>
                          </a:lnTo>
                          <a:lnTo>
                            <a:pt x="261" y="550"/>
                          </a:lnTo>
                          <a:lnTo>
                            <a:pt x="261" y="552"/>
                          </a:lnTo>
                          <a:lnTo>
                            <a:pt x="261" y="553"/>
                          </a:lnTo>
                          <a:lnTo>
                            <a:pt x="261" y="555"/>
                          </a:lnTo>
                          <a:lnTo>
                            <a:pt x="261" y="557"/>
                          </a:lnTo>
                          <a:lnTo>
                            <a:pt x="263" y="557"/>
                          </a:lnTo>
                          <a:lnTo>
                            <a:pt x="263" y="559"/>
                          </a:lnTo>
                          <a:lnTo>
                            <a:pt x="265" y="559"/>
                          </a:lnTo>
                          <a:lnTo>
                            <a:pt x="265" y="561"/>
                          </a:lnTo>
                          <a:lnTo>
                            <a:pt x="265" y="559"/>
                          </a:lnTo>
                          <a:lnTo>
                            <a:pt x="266" y="559"/>
                          </a:lnTo>
                          <a:lnTo>
                            <a:pt x="266" y="557"/>
                          </a:lnTo>
                          <a:lnTo>
                            <a:pt x="268" y="557"/>
                          </a:lnTo>
                          <a:lnTo>
                            <a:pt x="270" y="557"/>
                          </a:lnTo>
                          <a:lnTo>
                            <a:pt x="272" y="559"/>
                          </a:lnTo>
                          <a:lnTo>
                            <a:pt x="274" y="561"/>
                          </a:lnTo>
                          <a:lnTo>
                            <a:pt x="274" y="563"/>
                          </a:lnTo>
                          <a:lnTo>
                            <a:pt x="274" y="565"/>
                          </a:lnTo>
                          <a:lnTo>
                            <a:pt x="274" y="567"/>
                          </a:lnTo>
                          <a:lnTo>
                            <a:pt x="274" y="569"/>
                          </a:lnTo>
                          <a:lnTo>
                            <a:pt x="276" y="569"/>
                          </a:lnTo>
                          <a:lnTo>
                            <a:pt x="276" y="571"/>
                          </a:lnTo>
                          <a:lnTo>
                            <a:pt x="278" y="571"/>
                          </a:lnTo>
                          <a:lnTo>
                            <a:pt x="278" y="569"/>
                          </a:lnTo>
                          <a:lnTo>
                            <a:pt x="280" y="569"/>
                          </a:lnTo>
                          <a:lnTo>
                            <a:pt x="282" y="569"/>
                          </a:lnTo>
                          <a:lnTo>
                            <a:pt x="282" y="571"/>
                          </a:lnTo>
                          <a:lnTo>
                            <a:pt x="280" y="573"/>
                          </a:lnTo>
                          <a:lnTo>
                            <a:pt x="280" y="575"/>
                          </a:lnTo>
                          <a:lnTo>
                            <a:pt x="280" y="577"/>
                          </a:lnTo>
                          <a:lnTo>
                            <a:pt x="282" y="578"/>
                          </a:lnTo>
                          <a:lnTo>
                            <a:pt x="280" y="578"/>
                          </a:lnTo>
                          <a:lnTo>
                            <a:pt x="280" y="580"/>
                          </a:lnTo>
                          <a:lnTo>
                            <a:pt x="282" y="580"/>
                          </a:lnTo>
                          <a:lnTo>
                            <a:pt x="284" y="578"/>
                          </a:lnTo>
                          <a:lnTo>
                            <a:pt x="284" y="577"/>
                          </a:lnTo>
                          <a:lnTo>
                            <a:pt x="286" y="575"/>
                          </a:lnTo>
                          <a:lnTo>
                            <a:pt x="288" y="575"/>
                          </a:lnTo>
                          <a:lnTo>
                            <a:pt x="288" y="577"/>
                          </a:lnTo>
                          <a:lnTo>
                            <a:pt x="289" y="577"/>
                          </a:lnTo>
                          <a:lnTo>
                            <a:pt x="289" y="578"/>
                          </a:lnTo>
                          <a:lnTo>
                            <a:pt x="291" y="578"/>
                          </a:lnTo>
                          <a:lnTo>
                            <a:pt x="293" y="578"/>
                          </a:lnTo>
                          <a:lnTo>
                            <a:pt x="293" y="580"/>
                          </a:lnTo>
                          <a:lnTo>
                            <a:pt x="295" y="580"/>
                          </a:lnTo>
                          <a:lnTo>
                            <a:pt x="295" y="582"/>
                          </a:lnTo>
                          <a:lnTo>
                            <a:pt x="295" y="584"/>
                          </a:lnTo>
                          <a:lnTo>
                            <a:pt x="295" y="586"/>
                          </a:lnTo>
                          <a:lnTo>
                            <a:pt x="293" y="586"/>
                          </a:lnTo>
                          <a:lnTo>
                            <a:pt x="293" y="584"/>
                          </a:lnTo>
                          <a:lnTo>
                            <a:pt x="293" y="582"/>
                          </a:lnTo>
                          <a:lnTo>
                            <a:pt x="291" y="582"/>
                          </a:lnTo>
                          <a:lnTo>
                            <a:pt x="291" y="584"/>
                          </a:lnTo>
                          <a:lnTo>
                            <a:pt x="291" y="586"/>
                          </a:lnTo>
                          <a:lnTo>
                            <a:pt x="291" y="588"/>
                          </a:lnTo>
                          <a:lnTo>
                            <a:pt x="289" y="588"/>
                          </a:lnTo>
                          <a:lnTo>
                            <a:pt x="288" y="588"/>
                          </a:lnTo>
                          <a:lnTo>
                            <a:pt x="288" y="590"/>
                          </a:lnTo>
                          <a:lnTo>
                            <a:pt x="288" y="592"/>
                          </a:lnTo>
                          <a:lnTo>
                            <a:pt x="288" y="594"/>
                          </a:lnTo>
                          <a:lnTo>
                            <a:pt x="289" y="594"/>
                          </a:lnTo>
                          <a:lnTo>
                            <a:pt x="291" y="594"/>
                          </a:lnTo>
                          <a:lnTo>
                            <a:pt x="293" y="594"/>
                          </a:lnTo>
                          <a:lnTo>
                            <a:pt x="293" y="592"/>
                          </a:lnTo>
                          <a:lnTo>
                            <a:pt x="295" y="592"/>
                          </a:lnTo>
                          <a:lnTo>
                            <a:pt x="295" y="594"/>
                          </a:lnTo>
                          <a:lnTo>
                            <a:pt x="297" y="594"/>
                          </a:lnTo>
                          <a:lnTo>
                            <a:pt x="297" y="596"/>
                          </a:lnTo>
                          <a:lnTo>
                            <a:pt x="295" y="596"/>
                          </a:lnTo>
                          <a:lnTo>
                            <a:pt x="295" y="598"/>
                          </a:lnTo>
                          <a:lnTo>
                            <a:pt x="293" y="598"/>
                          </a:lnTo>
                          <a:lnTo>
                            <a:pt x="291" y="598"/>
                          </a:lnTo>
                          <a:lnTo>
                            <a:pt x="291" y="596"/>
                          </a:lnTo>
                          <a:lnTo>
                            <a:pt x="289" y="596"/>
                          </a:lnTo>
                          <a:lnTo>
                            <a:pt x="288" y="598"/>
                          </a:lnTo>
                          <a:lnTo>
                            <a:pt x="288" y="600"/>
                          </a:lnTo>
                          <a:lnTo>
                            <a:pt x="289" y="601"/>
                          </a:lnTo>
                          <a:lnTo>
                            <a:pt x="291" y="601"/>
                          </a:lnTo>
                          <a:lnTo>
                            <a:pt x="293" y="603"/>
                          </a:lnTo>
                          <a:lnTo>
                            <a:pt x="295" y="603"/>
                          </a:lnTo>
                          <a:lnTo>
                            <a:pt x="295" y="605"/>
                          </a:lnTo>
                          <a:lnTo>
                            <a:pt x="295" y="607"/>
                          </a:lnTo>
                          <a:lnTo>
                            <a:pt x="295" y="609"/>
                          </a:lnTo>
                          <a:lnTo>
                            <a:pt x="293" y="609"/>
                          </a:lnTo>
                          <a:lnTo>
                            <a:pt x="293" y="607"/>
                          </a:lnTo>
                          <a:lnTo>
                            <a:pt x="291" y="607"/>
                          </a:lnTo>
                          <a:lnTo>
                            <a:pt x="289" y="609"/>
                          </a:lnTo>
                          <a:lnTo>
                            <a:pt x="291" y="611"/>
                          </a:lnTo>
                          <a:lnTo>
                            <a:pt x="293" y="611"/>
                          </a:lnTo>
                          <a:lnTo>
                            <a:pt x="293" y="613"/>
                          </a:lnTo>
                          <a:lnTo>
                            <a:pt x="293" y="615"/>
                          </a:lnTo>
                          <a:lnTo>
                            <a:pt x="291" y="615"/>
                          </a:lnTo>
                          <a:lnTo>
                            <a:pt x="289" y="615"/>
                          </a:lnTo>
                          <a:lnTo>
                            <a:pt x="289" y="617"/>
                          </a:lnTo>
                          <a:lnTo>
                            <a:pt x="289" y="619"/>
                          </a:lnTo>
                          <a:lnTo>
                            <a:pt x="289" y="621"/>
                          </a:lnTo>
                          <a:lnTo>
                            <a:pt x="291" y="621"/>
                          </a:lnTo>
                          <a:lnTo>
                            <a:pt x="293" y="623"/>
                          </a:lnTo>
                          <a:lnTo>
                            <a:pt x="291" y="623"/>
                          </a:lnTo>
                          <a:lnTo>
                            <a:pt x="289" y="623"/>
                          </a:lnTo>
                          <a:lnTo>
                            <a:pt x="289" y="625"/>
                          </a:lnTo>
                          <a:lnTo>
                            <a:pt x="289" y="626"/>
                          </a:lnTo>
                          <a:lnTo>
                            <a:pt x="291" y="626"/>
                          </a:lnTo>
                          <a:lnTo>
                            <a:pt x="291" y="628"/>
                          </a:lnTo>
                          <a:lnTo>
                            <a:pt x="291" y="630"/>
                          </a:lnTo>
                          <a:lnTo>
                            <a:pt x="289" y="630"/>
                          </a:lnTo>
                          <a:lnTo>
                            <a:pt x="291" y="630"/>
                          </a:lnTo>
                          <a:lnTo>
                            <a:pt x="291" y="632"/>
                          </a:lnTo>
                          <a:lnTo>
                            <a:pt x="291" y="634"/>
                          </a:lnTo>
                          <a:lnTo>
                            <a:pt x="293" y="634"/>
                          </a:lnTo>
                          <a:lnTo>
                            <a:pt x="295" y="634"/>
                          </a:lnTo>
                          <a:lnTo>
                            <a:pt x="297" y="634"/>
                          </a:lnTo>
                          <a:lnTo>
                            <a:pt x="299" y="634"/>
                          </a:lnTo>
                          <a:lnTo>
                            <a:pt x="299" y="636"/>
                          </a:lnTo>
                          <a:lnTo>
                            <a:pt x="301" y="636"/>
                          </a:lnTo>
                          <a:lnTo>
                            <a:pt x="299" y="636"/>
                          </a:lnTo>
                          <a:lnTo>
                            <a:pt x="299" y="638"/>
                          </a:lnTo>
                          <a:lnTo>
                            <a:pt x="297" y="638"/>
                          </a:lnTo>
                          <a:lnTo>
                            <a:pt x="297" y="640"/>
                          </a:lnTo>
                          <a:lnTo>
                            <a:pt x="297" y="642"/>
                          </a:lnTo>
                          <a:lnTo>
                            <a:pt x="299" y="642"/>
                          </a:lnTo>
                          <a:lnTo>
                            <a:pt x="299" y="644"/>
                          </a:lnTo>
                          <a:lnTo>
                            <a:pt x="301" y="644"/>
                          </a:lnTo>
                          <a:lnTo>
                            <a:pt x="303" y="646"/>
                          </a:lnTo>
                          <a:lnTo>
                            <a:pt x="305" y="646"/>
                          </a:lnTo>
                          <a:lnTo>
                            <a:pt x="307" y="646"/>
                          </a:lnTo>
                          <a:lnTo>
                            <a:pt x="307" y="648"/>
                          </a:lnTo>
                          <a:lnTo>
                            <a:pt x="307" y="649"/>
                          </a:lnTo>
                          <a:lnTo>
                            <a:pt x="305" y="649"/>
                          </a:lnTo>
                          <a:lnTo>
                            <a:pt x="307" y="649"/>
                          </a:lnTo>
                          <a:lnTo>
                            <a:pt x="307" y="651"/>
                          </a:lnTo>
                          <a:lnTo>
                            <a:pt x="309" y="651"/>
                          </a:lnTo>
                          <a:lnTo>
                            <a:pt x="309" y="653"/>
                          </a:lnTo>
                          <a:lnTo>
                            <a:pt x="307" y="653"/>
                          </a:lnTo>
                          <a:lnTo>
                            <a:pt x="307" y="655"/>
                          </a:lnTo>
                          <a:lnTo>
                            <a:pt x="307" y="657"/>
                          </a:lnTo>
                          <a:lnTo>
                            <a:pt x="309" y="657"/>
                          </a:lnTo>
                          <a:lnTo>
                            <a:pt x="309" y="659"/>
                          </a:lnTo>
                          <a:lnTo>
                            <a:pt x="309" y="661"/>
                          </a:lnTo>
                          <a:lnTo>
                            <a:pt x="307" y="661"/>
                          </a:lnTo>
                          <a:lnTo>
                            <a:pt x="307" y="663"/>
                          </a:lnTo>
                          <a:lnTo>
                            <a:pt x="309" y="663"/>
                          </a:lnTo>
                          <a:lnTo>
                            <a:pt x="309" y="665"/>
                          </a:lnTo>
                          <a:lnTo>
                            <a:pt x="311" y="665"/>
                          </a:lnTo>
                          <a:lnTo>
                            <a:pt x="313" y="665"/>
                          </a:lnTo>
                          <a:lnTo>
                            <a:pt x="314" y="665"/>
                          </a:lnTo>
                          <a:lnTo>
                            <a:pt x="314" y="667"/>
                          </a:lnTo>
                          <a:lnTo>
                            <a:pt x="314" y="665"/>
                          </a:lnTo>
                          <a:lnTo>
                            <a:pt x="316" y="665"/>
                          </a:lnTo>
                          <a:lnTo>
                            <a:pt x="316" y="667"/>
                          </a:lnTo>
                          <a:lnTo>
                            <a:pt x="316" y="665"/>
                          </a:lnTo>
                          <a:lnTo>
                            <a:pt x="318" y="665"/>
                          </a:lnTo>
                          <a:lnTo>
                            <a:pt x="316" y="665"/>
                          </a:lnTo>
                          <a:lnTo>
                            <a:pt x="318" y="665"/>
                          </a:lnTo>
                          <a:lnTo>
                            <a:pt x="318" y="663"/>
                          </a:lnTo>
                          <a:lnTo>
                            <a:pt x="320" y="663"/>
                          </a:lnTo>
                          <a:lnTo>
                            <a:pt x="320" y="665"/>
                          </a:lnTo>
                          <a:lnTo>
                            <a:pt x="320" y="663"/>
                          </a:lnTo>
                          <a:lnTo>
                            <a:pt x="320" y="665"/>
                          </a:lnTo>
                          <a:lnTo>
                            <a:pt x="322" y="665"/>
                          </a:lnTo>
                          <a:lnTo>
                            <a:pt x="324" y="665"/>
                          </a:lnTo>
                          <a:lnTo>
                            <a:pt x="324" y="663"/>
                          </a:lnTo>
                          <a:lnTo>
                            <a:pt x="326" y="663"/>
                          </a:lnTo>
                          <a:lnTo>
                            <a:pt x="326" y="665"/>
                          </a:lnTo>
                          <a:lnTo>
                            <a:pt x="328" y="665"/>
                          </a:lnTo>
                          <a:lnTo>
                            <a:pt x="328" y="663"/>
                          </a:lnTo>
                          <a:lnTo>
                            <a:pt x="330" y="663"/>
                          </a:lnTo>
                          <a:lnTo>
                            <a:pt x="332" y="663"/>
                          </a:lnTo>
                          <a:lnTo>
                            <a:pt x="334" y="663"/>
                          </a:lnTo>
                          <a:lnTo>
                            <a:pt x="336" y="663"/>
                          </a:lnTo>
                          <a:lnTo>
                            <a:pt x="336" y="661"/>
                          </a:lnTo>
                          <a:lnTo>
                            <a:pt x="337" y="661"/>
                          </a:lnTo>
                          <a:lnTo>
                            <a:pt x="339" y="661"/>
                          </a:lnTo>
                          <a:lnTo>
                            <a:pt x="341" y="661"/>
                          </a:lnTo>
                          <a:lnTo>
                            <a:pt x="341" y="659"/>
                          </a:lnTo>
                          <a:lnTo>
                            <a:pt x="343" y="659"/>
                          </a:lnTo>
                          <a:lnTo>
                            <a:pt x="343" y="661"/>
                          </a:lnTo>
                          <a:lnTo>
                            <a:pt x="345" y="661"/>
                          </a:lnTo>
                          <a:lnTo>
                            <a:pt x="347" y="661"/>
                          </a:lnTo>
                          <a:lnTo>
                            <a:pt x="349" y="661"/>
                          </a:lnTo>
                          <a:lnTo>
                            <a:pt x="351" y="661"/>
                          </a:lnTo>
                          <a:lnTo>
                            <a:pt x="353" y="661"/>
                          </a:lnTo>
                          <a:lnTo>
                            <a:pt x="355" y="661"/>
                          </a:lnTo>
                          <a:lnTo>
                            <a:pt x="355" y="663"/>
                          </a:lnTo>
                          <a:lnTo>
                            <a:pt x="357" y="663"/>
                          </a:lnTo>
                          <a:lnTo>
                            <a:pt x="359" y="665"/>
                          </a:lnTo>
                          <a:lnTo>
                            <a:pt x="362" y="665"/>
                          </a:lnTo>
                          <a:lnTo>
                            <a:pt x="364" y="665"/>
                          </a:lnTo>
                          <a:lnTo>
                            <a:pt x="366" y="665"/>
                          </a:lnTo>
                          <a:lnTo>
                            <a:pt x="370" y="665"/>
                          </a:lnTo>
                          <a:lnTo>
                            <a:pt x="374" y="665"/>
                          </a:lnTo>
                          <a:lnTo>
                            <a:pt x="376" y="663"/>
                          </a:lnTo>
                          <a:lnTo>
                            <a:pt x="378" y="663"/>
                          </a:lnTo>
                          <a:lnTo>
                            <a:pt x="393" y="661"/>
                          </a:lnTo>
                          <a:lnTo>
                            <a:pt x="405" y="659"/>
                          </a:lnTo>
                          <a:lnTo>
                            <a:pt x="412" y="659"/>
                          </a:lnTo>
                          <a:lnTo>
                            <a:pt x="430" y="655"/>
                          </a:lnTo>
                          <a:lnTo>
                            <a:pt x="432" y="655"/>
                          </a:lnTo>
                          <a:lnTo>
                            <a:pt x="433" y="655"/>
                          </a:lnTo>
                          <a:lnTo>
                            <a:pt x="435" y="655"/>
                          </a:lnTo>
                          <a:lnTo>
                            <a:pt x="437" y="655"/>
                          </a:lnTo>
                          <a:lnTo>
                            <a:pt x="437" y="657"/>
                          </a:lnTo>
                          <a:lnTo>
                            <a:pt x="439" y="657"/>
                          </a:lnTo>
                          <a:lnTo>
                            <a:pt x="439" y="659"/>
                          </a:lnTo>
                          <a:lnTo>
                            <a:pt x="441" y="659"/>
                          </a:lnTo>
                          <a:lnTo>
                            <a:pt x="443" y="659"/>
                          </a:lnTo>
                          <a:lnTo>
                            <a:pt x="443" y="661"/>
                          </a:lnTo>
                          <a:lnTo>
                            <a:pt x="443" y="663"/>
                          </a:lnTo>
                          <a:lnTo>
                            <a:pt x="443" y="665"/>
                          </a:lnTo>
                          <a:lnTo>
                            <a:pt x="443" y="667"/>
                          </a:lnTo>
                          <a:lnTo>
                            <a:pt x="445" y="667"/>
                          </a:lnTo>
                          <a:lnTo>
                            <a:pt x="447" y="667"/>
                          </a:lnTo>
                          <a:lnTo>
                            <a:pt x="447" y="669"/>
                          </a:lnTo>
                          <a:lnTo>
                            <a:pt x="445" y="669"/>
                          </a:lnTo>
                          <a:lnTo>
                            <a:pt x="445" y="671"/>
                          </a:lnTo>
                          <a:lnTo>
                            <a:pt x="445" y="673"/>
                          </a:lnTo>
                          <a:lnTo>
                            <a:pt x="447" y="673"/>
                          </a:lnTo>
                          <a:lnTo>
                            <a:pt x="449" y="673"/>
                          </a:lnTo>
                          <a:lnTo>
                            <a:pt x="451" y="673"/>
                          </a:lnTo>
                          <a:lnTo>
                            <a:pt x="451" y="674"/>
                          </a:lnTo>
                          <a:lnTo>
                            <a:pt x="449" y="674"/>
                          </a:lnTo>
                          <a:lnTo>
                            <a:pt x="449" y="676"/>
                          </a:lnTo>
                          <a:lnTo>
                            <a:pt x="447" y="676"/>
                          </a:lnTo>
                          <a:lnTo>
                            <a:pt x="447" y="678"/>
                          </a:lnTo>
                          <a:lnTo>
                            <a:pt x="447" y="680"/>
                          </a:lnTo>
                          <a:lnTo>
                            <a:pt x="447" y="682"/>
                          </a:lnTo>
                          <a:lnTo>
                            <a:pt x="447" y="684"/>
                          </a:lnTo>
                          <a:lnTo>
                            <a:pt x="447" y="686"/>
                          </a:lnTo>
                          <a:lnTo>
                            <a:pt x="447" y="688"/>
                          </a:lnTo>
                          <a:lnTo>
                            <a:pt x="447" y="690"/>
                          </a:lnTo>
                          <a:lnTo>
                            <a:pt x="449" y="692"/>
                          </a:lnTo>
                          <a:lnTo>
                            <a:pt x="449" y="694"/>
                          </a:lnTo>
                          <a:lnTo>
                            <a:pt x="449" y="696"/>
                          </a:lnTo>
                          <a:lnTo>
                            <a:pt x="451" y="697"/>
                          </a:lnTo>
                          <a:lnTo>
                            <a:pt x="453" y="697"/>
                          </a:lnTo>
                          <a:lnTo>
                            <a:pt x="453" y="699"/>
                          </a:lnTo>
                          <a:lnTo>
                            <a:pt x="455" y="699"/>
                          </a:lnTo>
                          <a:lnTo>
                            <a:pt x="456" y="699"/>
                          </a:lnTo>
                          <a:lnTo>
                            <a:pt x="456" y="697"/>
                          </a:lnTo>
                          <a:lnTo>
                            <a:pt x="458" y="699"/>
                          </a:lnTo>
                          <a:lnTo>
                            <a:pt x="458" y="701"/>
                          </a:lnTo>
                          <a:lnTo>
                            <a:pt x="458" y="703"/>
                          </a:lnTo>
                          <a:lnTo>
                            <a:pt x="458" y="705"/>
                          </a:lnTo>
                          <a:lnTo>
                            <a:pt x="458" y="707"/>
                          </a:lnTo>
                          <a:lnTo>
                            <a:pt x="458" y="709"/>
                          </a:lnTo>
                          <a:lnTo>
                            <a:pt x="460" y="709"/>
                          </a:lnTo>
                          <a:lnTo>
                            <a:pt x="460" y="711"/>
                          </a:lnTo>
                          <a:lnTo>
                            <a:pt x="462" y="711"/>
                          </a:lnTo>
                          <a:lnTo>
                            <a:pt x="464" y="711"/>
                          </a:lnTo>
                          <a:lnTo>
                            <a:pt x="464" y="709"/>
                          </a:lnTo>
                          <a:lnTo>
                            <a:pt x="466" y="709"/>
                          </a:lnTo>
                          <a:lnTo>
                            <a:pt x="466" y="707"/>
                          </a:lnTo>
                          <a:lnTo>
                            <a:pt x="466" y="705"/>
                          </a:lnTo>
                          <a:lnTo>
                            <a:pt x="468" y="705"/>
                          </a:lnTo>
                          <a:lnTo>
                            <a:pt x="470" y="705"/>
                          </a:lnTo>
                          <a:lnTo>
                            <a:pt x="472" y="705"/>
                          </a:lnTo>
                          <a:lnTo>
                            <a:pt x="472" y="707"/>
                          </a:lnTo>
                          <a:lnTo>
                            <a:pt x="474" y="707"/>
                          </a:lnTo>
                          <a:lnTo>
                            <a:pt x="474" y="709"/>
                          </a:lnTo>
                          <a:lnTo>
                            <a:pt x="476" y="709"/>
                          </a:lnTo>
                          <a:lnTo>
                            <a:pt x="476" y="711"/>
                          </a:lnTo>
                          <a:lnTo>
                            <a:pt x="478" y="711"/>
                          </a:lnTo>
                          <a:lnTo>
                            <a:pt x="480" y="711"/>
                          </a:lnTo>
                          <a:lnTo>
                            <a:pt x="480" y="713"/>
                          </a:lnTo>
                          <a:lnTo>
                            <a:pt x="481" y="713"/>
                          </a:lnTo>
                          <a:lnTo>
                            <a:pt x="481" y="715"/>
                          </a:lnTo>
                          <a:lnTo>
                            <a:pt x="483" y="715"/>
                          </a:lnTo>
                          <a:lnTo>
                            <a:pt x="483" y="717"/>
                          </a:lnTo>
                          <a:lnTo>
                            <a:pt x="485" y="717"/>
                          </a:lnTo>
                          <a:lnTo>
                            <a:pt x="485" y="719"/>
                          </a:lnTo>
                          <a:lnTo>
                            <a:pt x="485" y="721"/>
                          </a:lnTo>
                          <a:lnTo>
                            <a:pt x="485" y="722"/>
                          </a:lnTo>
                          <a:lnTo>
                            <a:pt x="485" y="724"/>
                          </a:lnTo>
                          <a:lnTo>
                            <a:pt x="485" y="726"/>
                          </a:lnTo>
                          <a:lnTo>
                            <a:pt x="485" y="728"/>
                          </a:lnTo>
                          <a:lnTo>
                            <a:pt x="485" y="730"/>
                          </a:lnTo>
                          <a:lnTo>
                            <a:pt x="483" y="730"/>
                          </a:lnTo>
                          <a:lnTo>
                            <a:pt x="481" y="730"/>
                          </a:lnTo>
                          <a:lnTo>
                            <a:pt x="480" y="730"/>
                          </a:lnTo>
                          <a:lnTo>
                            <a:pt x="478" y="730"/>
                          </a:lnTo>
                          <a:lnTo>
                            <a:pt x="478" y="732"/>
                          </a:lnTo>
                          <a:lnTo>
                            <a:pt x="476" y="732"/>
                          </a:lnTo>
                          <a:lnTo>
                            <a:pt x="474" y="732"/>
                          </a:lnTo>
                          <a:lnTo>
                            <a:pt x="474" y="734"/>
                          </a:lnTo>
                          <a:lnTo>
                            <a:pt x="472" y="734"/>
                          </a:lnTo>
                          <a:lnTo>
                            <a:pt x="472" y="736"/>
                          </a:lnTo>
                          <a:lnTo>
                            <a:pt x="470" y="738"/>
                          </a:lnTo>
                          <a:lnTo>
                            <a:pt x="470" y="740"/>
                          </a:lnTo>
                          <a:lnTo>
                            <a:pt x="470" y="742"/>
                          </a:lnTo>
                          <a:lnTo>
                            <a:pt x="470" y="744"/>
                          </a:lnTo>
                          <a:lnTo>
                            <a:pt x="468" y="744"/>
                          </a:lnTo>
                          <a:lnTo>
                            <a:pt x="468" y="746"/>
                          </a:lnTo>
                          <a:lnTo>
                            <a:pt x="468" y="747"/>
                          </a:lnTo>
                          <a:lnTo>
                            <a:pt x="468" y="749"/>
                          </a:lnTo>
                          <a:lnTo>
                            <a:pt x="470" y="749"/>
                          </a:lnTo>
                          <a:lnTo>
                            <a:pt x="470" y="751"/>
                          </a:lnTo>
                          <a:lnTo>
                            <a:pt x="472" y="751"/>
                          </a:lnTo>
                          <a:lnTo>
                            <a:pt x="472" y="753"/>
                          </a:lnTo>
                          <a:lnTo>
                            <a:pt x="472" y="755"/>
                          </a:lnTo>
                          <a:lnTo>
                            <a:pt x="470" y="755"/>
                          </a:lnTo>
                          <a:lnTo>
                            <a:pt x="470" y="757"/>
                          </a:lnTo>
                          <a:lnTo>
                            <a:pt x="470" y="759"/>
                          </a:lnTo>
                          <a:lnTo>
                            <a:pt x="470" y="761"/>
                          </a:lnTo>
                          <a:lnTo>
                            <a:pt x="468" y="761"/>
                          </a:lnTo>
                          <a:lnTo>
                            <a:pt x="468" y="763"/>
                          </a:lnTo>
                          <a:lnTo>
                            <a:pt x="470" y="763"/>
                          </a:lnTo>
                          <a:lnTo>
                            <a:pt x="470" y="765"/>
                          </a:lnTo>
                          <a:lnTo>
                            <a:pt x="470" y="767"/>
                          </a:lnTo>
                          <a:lnTo>
                            <a:pt x="470" y="769"/>
                          </a:lnTo>
                          <a:lnTo>
                            <a:pt x="472" y="769"/>
                          </a:lnTo>
                          <a:lnTo>
                            <a:pt x="472" y="770"/>
                          </a:lnTo>
                          <a:lnTo>
                            <a:pt x="472" y="772"/>
                          </a:lnTo>
                          <a:lnTo>
                            <a:pt x="472" y="774"/>
                          </a:lnTo>
                          <a:lnTo>
                            <a:pt x="474" y="774"/>
                          </a:lnTo>
                          <a:lnTo>
                            <a:pt x="474" y="776"/>
                          </a:lnTo>
                          <a:lnTo>
                            <a:pt x="474" y="778"/>
                          </a:lnTo>
                          <a:lnTo>
                            <a:pt x="472" y="778"/>
                          </a:lnTo>
                          <a:lnTo>
                            <a:pt x="474" y="778"/>
                          </a:lnTo>
                          <a:lnTo>
                            <a:pt x="474" y="780"/>
                          </a:lnTo>
                          <a:lnTo>
                            <a:pt x="474" y="782"/>
                          </a:lnTo>
                          <a:lnTo>
                            <a:pt x="474" y="784"/>
                          </a:lnTo>
                          <a:lnTo>
                            <a:pt x="474" y="786"/>
                          </a:lnTo>
                          <a:lnTo>
                            <a:pt x="474" y="788"/>
                          </a:lnTo>
                          <a:lnTo>
                            <a:pt x="474" y="790"/>
                          </a:lnTo>
                          <a:lnTo>
                            <a:pt x="474" y="792"/>
                          </a:lnTo>
                          <a:lnTo>
                            <a:pt x="472" y="792"/>
                          </a:lnTo>
                          <a:lnTo>
                            <a:pt x="472" y="794"/>
                          </a:lnTo>
                          <a:lnTo>
                            <a:pt x="472" y="795"/>
                          </a:lnTo>
                          <a:lnTo>
                            <a:pt x="474" y="797"/>
                          </a:lnTo>
                          <a:lnTo>
                            <a:pt x="474" y="799"/>
                          </a:lnTo>
                          <a:lnTo>
                            <a:pt x="474" y="801"/>
                          </a:lnTo>
                          <a:lnTo>
                            <a:pt x="476" y="803"/>
                          </a:lnTo>
                          <a:lnTo>
                            <a:pt x="478" y="803"/>
                          </a:lnTo>
                          <a:lnTo>
                            <a:pt x="478" y="805"/>
                          </a:lnTo>
                          <a:lnTo>
                            <a:pt x="480" y="805"/>
                          </a:lnTo>
                          <a:lnTo>
                            <a:pt x="481" y="807"/>
                          </a:lnTo>
                          <a:lnTo>
                            <a:pt x="483" y="807"/>
                          </a:lnTo>
                          <a:lnTo>
                            <a:pt x="485" y="809"/>
                          </a:lnTo>
                          <a:lnTo>
                            <a:pt x="487" y="811"/>
                          </a:lnTo>
                          <a:lnTo>
                            <a:pt x="489" y="813"/>
                          </a:lnTo>
                          <a:lnTo>
                            <a:pt x="489" y="815"/>
                          </a:lnTo>
                          <a:lnTo>
                            <a:pt x="491" y="817"/>
                          </a:lnTo>
                          <a:lnTo>
                            <a:pt x="491" y="818"/>
                          </a:lnTo>
                          <a:lnTo>
                            <a:pt x="491" y="820"/>
                          </a:lnTo>
                          <a:lnTo>
                            <a:pt x="491" y="822"/>
                          </a:lnTo>
                          <a:lnTo>
                            <a:pt x="491" y="824"/>
                          </a:lnTo>
                          <a:lnTo>
                            <a:pt x="491" y="826"/>
                          </a:lnTo>
                          <a:lnTo>
                            <a:pt x="491" y="828"/>
                          </a:lnTo>
                          <a:lnTo>
                            <a:pt x="491" y="830"/>
                          </a:lnTo>
                          <a:lnTo>
                            <a:pt x="491" y="832"/>
                          </a:lnTo>
                          <a:lnTo>
                            <a:pt x="493" y="832"/>
                          </a:lnTo>
                          <a:lnTo>
                            <a:pt x="493" y="834"/>
                          </a:lnTo>
                          <a:lnTo>
                            <a:pt x="493" y="836"/>
                          </a:lnTo>
                          <a:lnTo>
                            <a:pt x="493" y="838"/>
                          </a:lnTo>
                          <a:lnTo>
                            <a:pt x="495" y="838"/>
                          </a:lnTo>
                          <a:lnTo>
                            <a:pt x="495" y="840"/>
                          </a:lnTo>
                          <a:lnTo>
                            <a:pt x="495" y="842"/>
                          </a:lnTo>
                          <a:lnTo>
                            <a:pt x="497" y="843"/>
                          </a:lnTo>
                          <a:lnTo>
                            <a:pt x="497" y="845"/>
                          </a:lnTo>
                          <a:lnTo>
                            <a:pt x="499" y="845"/>
                          </a:lnTo>
                          <a:lnTo>
                            <a:pt x="499" y="847"/>
                          </a:lnTo>
                          <a:lnTo>
                            <a:pt x="499" y="849"/>
                          </a:lnTo>
                          <a:lnTo>
                            <a:pt x="501" y="849"/>
                          </a:lnTo>
                          <a:lnTo>
                            <a:pt x="501" y="851"/>
                          </a:lnTo>
                          <a:lnTo>
                            <a:pt x="499" y="851"/>
                          </a:lnTo>
                          <a:lnTo>
                            <a:pt x="499" y="853"/>
                          </a:lnTo>
                          <a:lnTo>
                            <a:pt x="497" y="853"/>
                          </a:lnTo>
                          <a:lnTo>
                            <a:pt x="495" y="853"/>
                          </a:lnTo>
                          <a:lnTo>
                            <a:pt x="493" y="853"/>
                          </a:lnTo>
                          <a:lnTo>
                            <a:pt x="491" y="853"/>
                          </a:lnTo>
                          <a:lnTo>
                            <a:pt x="489" y="853"/>
                          </a:lnTo>
                          <a:lnTo>
                            <a:pt x="487" y="853"/>
                          </a:lnTo>
                          <a:lnTo>
                            <a:pt x="485" y="855"/>
                          </a:lnTo>
                          <a:lnTo>
                            <a:pt x="483" y="855"/>
                          </a:lnTo>
                          <a:lnTo>
                            <a:pt x="481" y="855"/>
                          </a:lnTo>
                          <a:lnTo>
                            <a:pt x="478" y="857"/>
                          </a:lnTo>
                          <a:lnTo>
                            <a:pt x="476" y="859"/>
                          </a:lnTo>
                          <a:lnTo>
                            <a:pt x="472" y="865"/>
                          </a:lnTo>
                          <a:lnTo>
                            <a:pt x="470" y="868"/>
                          </a:lnTo>
                          <a:lnTo>
                            <a:pt x="468" y="868"/>
                          </a:lnTo>
                          <a:lnTo>
                            <a:pt x="464" y="870"/>
                          </a:lnTo>
                          <a:lnTo>
                            <a:pt x="462" y="870"/>
                          </a:lnTo>
                          <a:lnTo>
                            <a:pt x="460" y="870"/>
                          </a:lnTo>
                          <a:lnTo>
                            <a:pt x="458" y="870"/>
                          </a:lnTo>
                          <a:lnTo>
                            <a:pt x="456" y="870"/>
                          </a:lnTo>
                          <a:lnTo>
                            <a:pt x="455" y="872"/>
                          </a:lnTo>
                          <a:lnTo>
                            <a:pt x="445" y="872"/>
                          </a:lnTo>
                          <a:lnTo>
                            <a:pt x="445" y="874"/>
                          </a:lnTo>
                          <a:lnTo>
                            <a:pt x="445" y="876"/>
                          </a:lnTo>
                          <a:lnTo>
                            <a:pt x="447" y="876"/>
                          </a:lnTo>
                          <a:lnTo>
                            <a:pt x="447" y="878"/>
                          </a:lnTo>
                          <a:lnTo>
                            <a:pt x="445" y="878"/>
                          </a:lnTo>
                          <a:lnTo>
                            <a:pt x="445" y="880"/>
                          </a:lnTo>
                          <a:lnTo>
                            <a:pt x="445" y="884"/>
                          </a:lnTo>
                          <a:lnTo>
                            <a:pt x="443" y="890"/>
                          </a:lnTo>
                          <a:lnTo>
                            <a:pt x="443" y="891"/>
                          </a:lnTo>
                          <a:lnTo>
                            <a:pt x="441" y="891"/>
                          </a:lnTo>
                          <a:lnTo>
                            <a:pt x="441" y="893"/>
                          </a:lnTo>
                          <a:lnTo>
                            <a:pt x="439" y="895"/>
                          </a:lnTo>
                          <a:lnTo>
                            <a:pt x="439" y="897"/>
                          </a:lnTo>
                          <a:lnTo>
                            <a:pt x="437" y="897"/>
                          </a:lnTo>
                          <a:lnTo>
                            <a:pt x="437" y="899"/>
                          </a:lnTo>
                          <a:lnTo>
                            <a:pt x="435" y="899"/>
                          </a:lnTo>
                          <a:lnTo>
                            <a:pt x="435" y="901"/>
                          </a:lnTo>
                          <a:lnTo>
                            <a:pt x="433" y="901"/>
                          </a:lnTo>
                          <a:lnTo>
                            <a:pt x="433" y="903"/>
                          </a:lnTo>
                          <a:lnTo>
                            <a:pt x="432" y="903"/>
                          </a:lnTo>
                          <a:lnTo>
                            <a:pt x="432" y="905"/>
                          </a:lnTo>
                          <a:lnTo>
                            <a:pt x="432" y="907"/>
                          </a:lnTo>
                          <a:lnTo>
                            <a:pt x="433" y="907"/>
                          </a:lnTo>
                          <a:lnTo>
                            <a:pt x="435" y="907"/>
                          </a:lnTo>
                          <a:lnTo>
                            <a:pt x="435" y="909"/>
                          </a:lnTo>
                          <a:lnTo>
                            <a:pt x="437" y="909"/>
                          </a:lnTo>
                          <a:lnTo>
                            <a:pt x="439" y="911"/>
                          </a:lnTo>
                          <a:lnTo>
                            <a:pt x="439" y="913"/>
                          </a:lnTo>
                          <a:lnTo>
                            <a:pt x="441" y="913"/>
                          </a:lnTo>
                          <a:lnTo>
                            <a:pt x="441" y="914"/>
                          </a:lnTo>
                          <a:lnTo>
                            <a:pt x="443" y="914"/>
                          </a:lnTo>
                          <a:lnTo>
                            <a:pt x="443" y="916"/>
                          </a:lnTo>
                          <a:lnTo>
                            <a:pt x="464" y="916"/>
                          </a:lnTo>
                          <a:lnTo>
                            <a:pt x="466" y="916"/>
                          </a:lnTo>
                          <a:lnTo>
                            <a:pt x="466" y="918"/>
                          </a:lnTo>
                          <a:lnTo>
                            <a:pt x="468" y="918"/>
                          </a:lnTo>
                          <a:lnTo>
                            <a:pt x="468" y="920"/>
                          </a:lnTo>
                          <a:lnTo>
                            <a:pt x="468" y="922"/>
                          </a:lnTo>
                          <a:lnTo>
                            <a:pt x="470" y="922"/>
                          </a:lnTo>
                          <a:lnTo>
                            <a:pt x="470" y="924"/>
                          </a:lnTo>
                          <a:lnTo>
                            <a:pt x="470" y="926"/>
                          </a:lnTo>
                          <a:lnTo>
                            <a:pt x="470" y="928"/>
                          </a:lnTo>
                          <a:lnTo>
                            <a:pt x="470" y="930"/>
                          </a:lnTo>
                          <a:lnTo>
                            <a:pt x="470" y="932"/>
                          </a:lnTo>
                          <a:lnTo>
                            <a:pt x="470" y="934"/>
                          </a:lnTo>
                          <a:lnTo>
                            <a:pt x="472" y="934"/>
                          </a:lnTo>
                          <a:lnTo>
                            <a:pt x="472" y="936"/>
                          </a:lnTo>
                          <a:lnTo>
                            <a:pt x="472" y="938"/>
                          </a:lnTo>
                          <a:lnTo>
                            <a:pt x="472" y="939"/>
                          </a:lnTo>
                          <a:lnTo>
                            <a:pt x="472" y="941"/>
                          </a:lnTo>
                          <a:lnTo>
                            <a:pt x="472" y="943"/>
                          </a:lnTo>
                          <a:lnTo>
                            <a:pt x="472" y="945"/>
                          </a:lnTo>
                          <a:lnTo>
                            <a:pt x="474" y="945"/>
                          </a:lnTo>
                          <a:lnTo>
                            <a:pt x="474" y="947"/>
                          </a:lnTo>
                          <a:lnTo>
                            <a:pt x="474" y="949"/>
                          </a:lnTo>
                          <a:lnTo>
                            <a:pt x="476" y="951"/>
                          </a:lnTo>
                          <a:lnTo>
                            <a:pt x="476" y="953"/>
                          </a:lnTo>
                          <a:lnTo>
                            <a:pt x="478" y="953"/>
                          </a:lnTo>
                          <a:lnTo>
                            <a:pt x="478" y="955"/>
                          </a:lnTo>
                          <a:lnTo>
                            <a:pt x="480" y="955"/>
                          </a:lnTo>
                          <a:lnTo>
                            <a:pt x="480" y="957"/>
                          </a:lnTo>
                          <a:lnTo>
                            <a:pt x="480" y="959"/>
                          </a:lnTo>
                          <a:lnTo>
                            <a:pt x="480" y="961"/>
                          </a:lnTo>
                          <a:lnTo>
                            <a:pt x="480" y="962"/>
                          </a:lnTo>
                          <a:lnTo>
                            <a:pt x="480" y="964"/>
                          </a:lnTo>
                          <a:lnTo>
                            <a:pt x="480" y="966"/>
                          </a:lnTo>
                          <a:lnTo>
                            <a:pt x="481" y="966"/>
                          </a:lnTo>
                          <a:lnTo>
                            <a:pt x="481" y="968"/>
                          </a:lnTo>
                          <a:lnTo>
                            <a:pt x="483" y="968"/>
                          </a:lnTo>
                          <a:lnTo>
                            <a:pt x="483" y="970"/>
                          </a:lnTo>
                          <a:lnTo>
                            <a:pt x="483" y="972"/>
                          </a:lnTo>
                          <a:lnTo>
                            <a:pt x="481" y="972"/>
                          </a:lnTo>
                          <a:lnTo>
                            <a:pt x="480" y="972"/>
                          </a:lnTo>
                          <a:lnTo>
                            <a:pt x="478" y="972"/>
                          </a:lnTo>
                          <a:lnTo>
                            <a:pt x="478" y="974"/>
                          </a:lnTo>
                          <a:lnTo>
                            <a:pt x="476" y="974"/>
                          </a:lnTo>
                          <a:lnTo>
                            <a:pt x="474" y="974"/>
                          </a:lnTo>
                          <a:lnTo>
                            <a:pt x="474" y="976"/>
                          </a:lnTo>
                          <a:lnTo>
                            <a:pt x="474" y="978"/>
                          </a:lnTo>
                          <a:lnTo>
                            <a:pt x="474" y="980"/>
                          </a:lnTo>
                          <a:lnTo>
                            <a:pt x="474" y="982"/>
                          </a:lnTo>
                          <a:lnTo>
                            <a:pt x="476" y="982"/>
                          </a:lnTo>
                          <a:lnTo>
                            <a:pt x="476" y="984"/>
                          </a:lnTo>
                          <a:lnTo>
                            <a:pt x="476" y="986"/>
                          </a:lnTo>
                          <a:lnTo>
                            <a:pt x="476" y="987"/>
                          </a:lnTo>
                          <a:lnTo>
                            <a:pt x="476" y="989"/>
                          </a:lnTo>
                          <a:lnTo>
                            <a:pt x="476" y="991"/>
                          </a:lnTo>
                          <a:lnTo>
                            <a:pt x="474" y="991"/>
                          </a:lnTo>
                          <a:lnTo>
                            <a:pt x="474" y="993"/>
                          </a:lnTo>
                          <a:lnTo>
                            <a:pt x="474" y="995"/>
                          </a:lnTo>
                          <a:lnTo>
                            <a:pt x="474" y="997"/>
                          </a:lnTo>
                          <a:lnTo>
                            <a:pt x="474" y="999"/>
                          </a:lnTo>
                          <a:lnTo>
                            <a:pt x="472" y="999"/>
                          </a:lnTo>
                          <a:lnTo>
                            <a:pt x="470" y="999"/>
                          </a:lnTo>
                          <a:lnTo>
                            <a:pt x="468" y="999"/>
                          </a:lnTo>
                          <a:lnTo>
                            <a:pt x="468" y="1001"/>
                          </a:lnTo>
                          <a:lnTo>
                            <a:pt x="466" y="1001"/>
                          </a:lnTo>
                          <a:lnTo>
                            <a:pt x="466" y="999"/>
                          </a:lnTo>
                          <a:lnTo>
                            <a:pt x="464" y="999"/>
                          </a:lnTo>
                          <a:lnTo>
                            <a:pt x="464" y="1001"/>
                          </a:lnTo>
                          <a:lnTo>
                            <a:pt x="464" y="1003"/>
                          </a:lnTo>
                          <a:lnTo>
                            <a:pt x="466" y="1003"/>
                          </a:lnTo>
                          <a:lnTo>
                            <a:pt x="468" y="1003"/>
                          </a:lnTo>
                          <a:lnTo>
                            <a:pt x="468" y="1005"/>
                          </a:lnTo>
                          <a:lnTo>
                            <a:pt x="468" y="1007"/>
                          </a:lnTo>
                          <a:lnTo>
                            <a:pt x="468" y="1009"/>
                          </a:lnTo>
                          <a:lnTo>
                            <a:pt x="466" y="1010"/>
                          </a:lnTo>
                          <a:lnTo>
                            <a:pt x="464" y="1012"/>
                          </a:lnTo>
                          <a:lnTo>
                            <a:pt x="464" y="1014"/>
                          </a:lnTo>
                          <a:lnTo>
                            <a:pt x="464" y="1016"/>
                          </a:lnTo>
                          <a:lnTo>
                            <a:pt x="462" y="1016"/>
                          </a:lnTo>
                          <a:lnTo>
                            <a:pt x="462" y="1018"/>
                          </a:lnTo>
                          <a:lnTo>
                            <a:pt x="462" y="1020"/>
                          </a:lnTo>
                          <a:lnTo>
                            <a:pt x="460" y="1020"/>
                          </a:lnTo>
                          <a:lnTo>
                            <a:pt x="458" y="1020"/>
                          </a:lnTo>
                          <a:lnTo>
                            <a:pt x="458" y="1022"/>
                          </a:lnTo>
                          <a:lnTo>
                            <a:pt x="456" y="1022"/>
                          </a:lnTo>
                          <a:lnTo>
                            <a:pt x="456" y="1020"/>
                          </a:lnTo>
                          <a:lnTo>
                            <a:pt x="455" y="1020"/>
                          </a:lnTo>
                          <a:lnTo>
                            <a:pt x="453" y="1020"/>
                          </a:lnTo>
                          <a:lnTo>
                            <a:pt x="451" y="1020"/>
                          </a:lnTo>
                          <a:lnTo>
                            <a:pt x="449" y="1020"/>
                          </a:lnTo>
                          <a:lnTo>
                            <a:pt x="447" y="1020"/>
                          </a:lnTo>
                          <a:lnTo>
                            <a:pt x="445" y="1020"/>
                          </a:lnTo>
                          <a:lnTo>
                            <a:pt x="443" y="1020"/>
                          </a:lnTo>
                          <a:lnTo>
                            <a:pt x="443" y="1018"/>
                          </a:lnTo>
                          <a:lnTo>
                            <a:pt x="443" y="1020"/>
                          </a:lnTo>
                          <a:lnTo>
                            <a:pt x="441" y="1020"/>
                          </a:lnTo>
                          <a:lnTo>
                            <a:pt x="439" y="1020"/>
                          </a:lnTo>
                          <a:lnTo>
                            <a:pt x="439" y="1022"/>
                          </a:lnTo>
                          <a:lnTo>
                            <a:pt x="437" y="1024"/>
                          </a:lnTo>
                          <a:lnTo>
                            <a:pt x="437" y="1026"/>
                          </a:lnTo>
                          <a:lnTo>
                            <a:pt x="437" y="1028"/>
                          </a:lnTo>
                          <a:lnTo>
                            <a:pt x="435" y="1028"/>
                          </a:lnTo>
                          <a:lnTo>
                            <a:pt x="435" y="1030"/>
                          </a:lnTo>
                          <a:lnTo>
                            <a:pt x="433" y="1030"/>
                          </a:lnTo>
                          <a:lnTo>
                            <a:pt x="433" y="1032"/>
                          </a:lnTo>
                          <a:lnTo>
                            <a:pt x="432" y="1032"/>
                          </a:lnTo>
                          <a:lnTo>
                            <a:pt x="430" y="1032"/>
                          </a:lnTo>
                          <a:lnTo>
                            <a:pt x="430" y="1034"/>
                          </a:lnTo>
                          <a:lnTo>
                            <a:pt x="428" y="1034"/>
                          </a:lnTo>
                          <a:lnTo>
                            <a:pt x="426" y="1035"/>
                          </a:lnTo>
                          <a:lnTo>
                            <a:pt x="426" y="1037"/>
                          </a:lnTo>
                          <a:lnTo>
                            <a:pt x="424" y="1037"/>
                          </a:lnTo>
                          <a:lnTo>
                            <a:pt x="424" y="1039"/>
                          </a:lnTo>
                          <a:lnTo>
                            <a:pt x="422" y="1039"/>
                          </a:lnTo>
                          <a:lnTo>
                            <a:pt x="422" y="1041"/>
                          </a:lnTo>
                          <a:lnTo>
                            <a:pt x="420" y="1041"/>
                          </a:lnTo>
                          <a:lnTo>
                            <a:pt x="418" y="1041"/>
                          </a:lnTo>
                          <a:lnTo>
                            <a:pt x="418" y="1043"/>
                          </a:lnTo>
                          <a:lnTo>
                            <a:pt x="416" y="1043"/>
                          </a:lnTo>
                          <a:lnTo>
                            <a:pt x="416" y="1045"/>
                          </a:lnTo>
                          <a:lnTo>
                            <a:pt x="418" y="1045"/>
                          </a:lnTo>
                          <a:lnTo>
                            <a:pt x="418" y="1047"/>
                          </a:lnTo>
                          <a:lnTo>
                            <a:pt x="420" y="1047"/>
                          </a:lnTo>
                          <a:lnTo>
                            <a:pt x="420" y="1049"/>
                          </a:lnTo>
                          <a:lnTo>
                            <a:pt x="422" y="1049"/>
                          </a:lnTo>
                          <a:lnTo>
                            <a:pt x="422" y="1051"/>
                          </a:lnTo>
                          <a:lnTo>
                            <a:pt x="422" y="1053"/>
                          </a:lnTo>
                          <a:lnTo>
                            <a:pt x="422" y="1055"/>
                          </a:lnTo>
                          <a:lnTo>
                            <a:pt x="422" y="1057"/>
                          </a:lnTo>
                          <a:lnTo>
                            <a:pt x="420" y="1057"/>
                          </a:lnTo>
                          <a:lnTo>
                            <a:pt x="420" y="1059"/>
                          </a:lnTo>
                          <a:lnTo>
                            <a:pt x="420" y="1060"/>
                          </a:lnTo>
                          <a:lnTo>
                            <a:pt x="420" y="1062"/>
                          </a:lnTo>
                          <a:lnTo>
                            <a:pt x="418" y="1062"/>
                          </a:lnTo>
                          <a:lnTo>
                            <a:pt x="418" y="1064"/>
                          </a:lnTo>
                          <a:lnTo>
                            <a:pt x="418" y="1066"/>
                          </a:lnTo>
                          <a:lnTo>
                            <a:pt x="418" y="1068"/>
                          </a:lnTo>
                          <a:lnTo>
                            <a:pt x="418" y="1070"/>
                          </a:lnTo>
                          <a:lnTo>
                            <a:pt x="418" y="1072"/>
                          </a:lnTo>
                          <a:lnTo>
                            <a:pt x="416" y="1072"/>
                          </a:lnTo>
                          <a:lnTo>
                            <a:pt x="416" y="1074"/>
                          </a:lnTo>
                          <a:lnTo>
                            <a:pt x="416" y="1076"/>
                          </a:lnTo>
                          <a:lnTo>
                            <a:pt x="414" y="1076"/>
                          </a:lnTo>
                          <a:lnTo>
                            <a:pt x="414" y="1078"/>
                          </a:lnTo>
                          <a:lnTo>
                            <a:pt x="414" y="1080"/>
                          </a:lnTo>
                          <a:lnTo>
                            <a:pt x="414" y="1082"/>
                          </a:lnTo>
                          <a:lnTo>
                            <a:pt x="412" y="1082"/>
                          </a:lnTo>
                          <a:lnTo>
                            <a:pt x="412" y="1083"/>
                          </a:lnTo>
                          <a:lnTo>
                            <a:pt x="410" y="1083"/>
                          </a:lnTo>
                          <a:lnTo>
                            <a:pt x="412" y="1083"/>
                          </a:lnTo>
                          <a:lnTo>
                            <a:pt x="410" y="1083"/>
                          </a:lnTo>
                          <a:lnTo>
                            <a:pt x="410" y="1085"/>
                          </a:lnTo>
                          <a:lnTo>
                            <a:pt x="410" y="1087"/>
                          </a:lnTo>
                          <a:lnTo>
                            <a:pt x="409" y="1087"/>
                          </a:lnTo>
                          <a:lnTo>
                            <a:pt x="407" y="1087"/>
                          </a:lnTo>
                          <a:lnTo>
                            <a:pt x="407" y="1089"/>
                          </a:lnTo>
                          <a:lnTo>
                            <a:pt x="407" y="1091"/>
                          </a:lnTo>
                          <a:lnTo>
                            <a:pt x="409" y="1091"/>
                          </a:lnTo>
                          <a:lnTo>
                            <a:pt x="409" y="1093"/>
                          </a:lnTo>
                          <a:lnTo>
                            <a:pt x="407" y="1093"/>
                          </a:lnTo>
                          <a:lnTo>
                            <a:pt x="405" y="1093"/>
                          </a:lnTo>
                          <a:lnTo>
                            <a:pt x="405" y="1095"/>
                          </a:lnTo>
                          <a:lnTo>
                            <a:pt x="403" y="1095"/>
                          </a:lnTo>
                          <a:lnTo>
                            <a:pt x="401" y="1095"/>
                          </a:lnTo>
                          <a:lnTo>
                            <a:pt x="401" y="1097"/>
                          </a:lnTo>
                          <a:lnTo>
                            <a:pt x="399" y="1099"/>
                          </a:lnTo>
                          <a:lnTo>
                            <a:pt x="399" y="1101"/>
                          </a:lnTo>
                          <a:lnTo>
                            <a:pt x="399" y="1107"/>
                          </a:lnTo>
                          <a:lnTo>
                            <a:pt x="399" y="1108"/>
                          </a:lnTo>
                          <a:lnTo>
                            <a:pt x="399" y="1110"/>
                          </a:lnTo>
                          <a:lnTo>
                            <a:pt x="399" y="1112"/>
                          </a:lnTo>
                          <a:lnTo>
                            <a:pt x="399" y="1114"/>
                          </a:lnTo>
                          <a:lnTo>
                            <a:pt x="397" y="1114"/>
                          </a:lnTo>
                          <a:lnTo>
                            <a:pt x="397" y="1116"/>
                          </a:lnTo>
                          <a:lnTo>
                            <a:pt x="397" y="1118"/>
                          </a:lnTo>
                          <a:lnTo>
                            <a:pt x="397" y="1120"/>
                          </a:lnTo>
                          <a:lnTo>
                            <a:pt x="395" y="1120"/>
                          </a:lnTo>
                          <a:lnTo>
                            <a:pt x="395" y="1118"/>
                          </a:lnTo>
                          <a:lnTo>
                            <a:pt x="393" y="1118"/>
                          </a:lnTo>
                          <a:lnTo>
                            <a:pt x="393" y="1120"/>
                          </a:lnTo>
                          <a:lnTo>
                            <a:pt x="391" y="1122"/>
                          </a:lnTo>
                          <a:lnTo>
                            <a:pt x="391" y="1124"/>
                          </a:lnTo>
                          <a:lnTo>
                            <a:pt x="389" y="1124"/>
                          </a:lnTo>
                          <a:lnTo>
                            <a:pt x="389" y="1126"/>
                          </a:lnTo>
                          <a:lnTo>
                            <a:pt x="387" y="1126"/>
                          </a:lnTo>
                          <a:lnTo>
                            <a:pt x="387" y="1128"/>
                          </a:lnTo>
                          <a:lnTo>
                            <a:pt x="385" y="1128"/>
                          </a:lnTo>
                          <a:lnTo>
                            <a:pt x="384" y="1128"/>
                          </a:lnTo>
                          <a:lnTo>
                            <a:pt x="384" y="1130"/>
                          </a:lnTo>
                          <a:lnTo>
                            <a:pt x="382" y="1130"/>
                          </a:lnTo>
                          <a:lnTo>
                            <a:pt x="380" y="1130"/>
                          </a:lnTo>
                          <a:lnTo>
                            <a:pt x="380" y="1131"/>
                          </a:lnTo>
                          <a:lnTo>
                            <a:pt x="378" y="1131"/>
                          </a:lnTo>
                          <a:lnTo>
                            <a:pt x="376" y="1131"/>
                          </a:lnTo>
                          <a:lnTo>
                            <a:pt x="374" y="1131"/>
                          </a:lnTo>
                          <a:lnTo>
                            <a:pt x="372" y="1131"/>
                          </a:lnTo>
                          <a:lnTo>
                            <a:pt x="372" y="1133"/>
                          </a:lnTo>
                          <a:lnTo>
                            <a:pt x="370" y="1133"/>
                          </a:lnTo>
                          <a:lnTo>
                            <a:pt x="368" y="1133"/>
                          </a:lnTo>
                          <a:lnTo>
                            <a:pt x="366" y="1133"/>
                          </a:lnTo>
                          <a:lnTo>
                            <a:pt x="366" y="1135"/>
                          </a:lnTo>
                          <a:lnTo>
                            <a:pt x="364" y="1135"/>
                          </a:lnTo>
                          <a:lnTo>
                            <a:pt x="362" y="1135"/>
                          </a:lnTo>
                          <a:lnTo>
                            <a:pt x="362" y="1137"/>
                          </a:lnTo>
                          <a:lnTo>
                            <a:pt x="362" y="1135"/>
                          </a:lnTo>
                          <a:lnTo>
                            <a:pt x="361" y="1135"/>
                          </a:lnTo>
                          <a:lnTo>
                            <a:pt x="359" y="1135"/>
                          </a:lnTo>
                          <a:lnTo>
                            <a:pt x="357" y="1135"/>
                          </a:lnTo>
                          <a:lnTo>
                            <a:pt x="357" y="1137"/>
                          </a:lnTo>
                          <a:lnTo>
                            <a:pt x="355" y="1137"/>
                          </a:lnTo>
                          <a:lnTo>
                            <a:pt x="355" y="1139"/>
                          </a:lnTo>
                          <a:lnTo>
                            <a:pt x="353" y="1141"/>
                          </a:lnTo>
                          <a:lnTo>
                            <a:pt x="353" y="1143"/>
                          </a:lnTo>
                          <a:lnTo>
                            <a:pt x="353" y="1145"/>
                          </a:lnTo>
                          <a:lnTo>
                            <a:pt x="353" y="1147"/>
                          </a:lnTo>
                          <a:lnTo>
                            <a:pt x="353" y="1149"/>
                          </a:lnTo>
                          <a:lnTo>
                            <a:pt x="353" y="1151"/>
                          </a:lnTo>
                          <a:lnTo>
                            <a:pt x="353" y="1153"/>
                          </a:lnTo>
                          <a:lnTo>
                            <a:pt x="353" y="1155"/>
                          </a:lnTo>
                          <a:lnTo>
                            <a:pt x="353" y="1156"/>
                          </a:lnTo>
                          <a:lnTo>
                            <a:pt x="353" y="1158"/>
                          </a:lnTo>
                          <a:lnTo>
                            <a:pt x="353" y="1160"/>
                          </a:lnTo>
                          <a:lnTo>
                            <a:pt x="353" y="1162"/>
                          </a:lnTo>
                          <a:lnTo>
                            <a:pt x="353" y="1164"/>
                          </a:lnTo>
                          <a:lnTo>
                            <a:pt x="355" y="1164"/>
                          </a:lnTo>
                          <a:lnTo>
                            <a:pt x="355" y="1166"/>
                          </a:lnTo>
                          <a:lnTo>
                            <a:pt x="355" y="1168"/>
                          </a:lnTo>
                          <a:lnTo>
                            <a:pt x="357" y="1170"/>
                          </a:lnTo>
                          <a:lnTo>
                            <a:pt x="357" y="1172"/>
                          </a:lnTo>
                          <a:lnTo>
                            <a:pt x="359" y="1172"/>
                          </a:lnTo>
                          <a:lnTo>
                            <a:pt x="359" y="1174"/>
                          </a:lnTo>
                          <a:lnTo>
                            <a:pt x="359" y="1176"/>
                          </a:lnTo>
                          <a:lnTo>
                            <a:pt x="361" y="1176"/>
                          </a:lnTo>
                          <a:lnTo>
                            <a:pt x="361" y="1178"/>
                          </a:lnTo>
                          <a:lnTo>
                            <a:pt x="362" y="1178"/>
                          </a:lnTo>
                          <a:lnTo>
                            <a:pt x="364" y="1178"/>
                          </a:lnTo>
                          <a:lnTo>
                            <a:pt x="364" y="1179"/>
                          </a:lnTo>
                          <a:lnTo>
                            <a:pt x="366" y="1179"/>
                          </a:lnTo>
                          <a:lnTo>
                            <a:pt x="368" y="1179"/>
                          </a:lnTo>
                          <a:lnTo>
                            <a:pt x="370" y="1179"/>
                          </a:lnTo>
                          <a:lnTo>
                            <a:pt x="372" y="1179"/>
                          </a:lnTo>
                          <a:lnTo>
                            <a:pt x="372" y="1178"/>
                          </a:lnTo>
                          <a:lnTo>
                            <a:pt x="372" y="1179"/>
                          </a:lnTo>
                          <a:lnTo>
                            <a:pt x="372" y="1181"/>
                          </a:lnTo>
                          <a:lnTo>
                            <a:pt x="372" y="1183"/>
                          </a:lnTo>
                          <a:lnTo>
                            <a:pt x="374" y="1183"/>
                          </a:lnTo>
                          <a:lnTo>
                            <a:pt x="374" y="1185"/>
                          </a:lnTo>
                          <a:lnTo>
                            <a:pt x="374" y="1187"/>
                          </a:lnTo>
                          <a:lnTo>
                            <a:pt x="376" y="1187"/>
                          </a:lnTo>
                          <a:lnTo>
                            <a:pt x="376" y="1189"/>
                          </a:lnTo>
                          <a:lnTo>
                            <a:pt x="376" y="1191"/>
                          </a:lnTo>
                          <a:lnTo>
                            <a:pt x="376" y="1193"/>
                          </a:lnTo>
                          <a:lnTo>
                            <a:pt x="376" y="1195"/>
                          </a:lnTo>
                          <a:lnTo>
                            <a:pt x="374" y="1195"/>
                          </a:lnTo>
                          <a:lnTo>
                            <a:pt x="374" y="1197"/>
                          </a:lnTo>
                          <a:lnTo>
                            <a:pt x="374" y="1199"/>
                          </a:lnTo>
                          <a:lnTo>
                            <a:pt x="374" y="1201"/>
                          </a:lnTo>
                          <a:lnTo>
                            <a:pt x="376" y="1201"/>
                          </a:lnTo>
                          <a:lnTo>
                            <a:pt x="376" y="1203"/>
                          </a:lnTo>
                          <a:lnTo>
                            <a:pt x="376" y="1204"/>
                          </a:lnTo>
                          <a:lnTo>
                            <a:pt x="376" y="1206"/>
                          </a:lnTo>
                          <a:lnTo>
                            <a:pt x="376" y="1208"/>
                          </a:lnTo>
                          <a:lnTo>
                            <a:pt x="376" y="1210"/>
                          </a:lnTo>
                          <a:lnTo>
                            <a:pt x="376" y="1212"/>
                          </a:lnTo>
                          <a:lnTo>
                            <a:pt x="376" y="1214"/>
                          </a:lnTo>
                          <a:lnTo>
                            <a:pt x="376" y="1216"/>
                          </a:lnTo>
                          <a:lnTo>
                            <a:pt x="374" y="1216"/>
                          </a:lnTo>
                          <a:lnTo>
                            <a:pt x="374" y="1218"/>
                          </a:lnTo>
                          <a:lnTo>
                            <a:pt x="374" y="1220"/>
                          </a:lnTo>
                          <a:lnTo>
                            <a:pt x="372" y="1220"/>
                          </a:lnTo>
                          <a:lnTo>
                            <a:pt x="372" y="1222"/>
                          </a:lnTo>
                          <a:lnTo>
                            <a:pt x="370" y="1224"/>
                          </a:lnTo>
                          <a:lnTo>
                            <a:pt x="370" y="1226"/>
                          </a:lnTo>
                          <a:lnTo>
                            <a:pt x="368" y="1226"/>
                          </a:lnTo>
                          <a:lnTo>
                            <a:pt x="368" y="1227"/>
                          </a:lnTo>
                          <a:lnTo>
                            <a:pt x="366" y="1227"/>
                          </a:lnTo>
                          <a:lnTo>
                            <a:pt x="366" y="1229"/>
                          </a:lnTo>
                          <a:lnTo>
                            <a:pt x="355" y="1239"/>
                          </a:lnTo>
                          <a:lnTo>
                            <a:pt x="353" y="1239"/>
                          </a:lnTo>
                          <a:lnTo>
                            <a:pt x="353" y="1241"/>
                          </a:lnTo>
                          <a:lnTo>
                            <a:pt x="353" y="1239"/>
                          </a:lnTo>
                          <a:lnTo>
                            <a:pt x="353" y="1241"/>
                          </a:lnTo>
                          <a:lnTo>
                            <a:pt x="351" y="1241"/>
                          </a:lnTo>
                          <a:lnTo>
                            <a:pt x="351" y="1239"/>
                          </a:lnTo>
                          <a:lnTo>
                            <a:pt x="349" y="1239"/>
                          </a:lnTo>
                          <a:lnTo>
                            <a:pt x="347" y="1239"/>
                          </a:lnTo>
                          <a:lnTo>
                            <a:pt x="345" y="1239"/>
                          </a:lnTo>
                          <a:lnTo>
                            <a:pt x="345" y="1237"/>
                          </a:lnTo>
                          <a:lnTo>
                            <a:pt x="343" y="1237"/>
                          </a:lnTo>
                          <a:lnTo>
                            <a:pt x="341" y="1237"/>
                          </a:lnTo>
                          <a:lnTo>
                            <a:pt x="341" y="1235"/>
                          </a:lnTo>
                          <a:lnTo>
                            <a:pt x="339" y="1235"/>
                          </a:lnTo>
                          <a:lnTo>
                            <a:pt x="337" y="1235"/>
                          </a:lnTo>
                          <a:lnTo>
                            <a:pt x="336" y="1235"/>
                          </a:lnTo>
                          <a:lnTo>
                            <a:pt x="334" y="1235"/>
                          </a:lnTo>
                          <a:lnTo>
                            <a:pt x="334" y="1237"/>
                          </a:lnTo>
                          <a:lnTo>
                            <a:pt x="332" y="1237"/>
                          </a:lnTo>
                          <a:lnTo>
                            <a:pt x="330" y="1237"/>
                          </a:lnTo>
                          <a:lnTo>
                            <a:pt x="328" y="1237"/>
                          </a:lnTo>
                          <a:lnTo>
                            <a:pt x="326" y="1237"/>
                          </a:lnTo>
                          <a:lnTo>
                            <a:pt x="326" y="1239"/>
                          </a:lnTo>
                          <a:lnTo>
                            <a:pt x="324" y="1239"/>
                          </a:lnTo>
                          <a:lnTo>
                            <a:pt x="322" y="1239"/>
                          </a:lnTo>
                          <a:lnTo>
                            <a:pt x="320" y="1239"/>
                          </a:lnTo>
                          <a:lnTo>
                            <a:pt x="318" y="1239"/>
                          </a:lnTo>
                          <a:lnTo>
                            <a:pt x="318" y="1241"/>
                          </a:lnTo>
                          <a:lnTo>
                            <a:pt x="316" y="1241"/>
                          </a:lnTo>
                          <a:lnTo>
                            <a:pt x="314" y="1241"/>
                          </a:lnTo>
                          <a:lnTo>
                            <a:pt x="314" y="1243"/>
                          </a:lnTo>
                          <a:lnTo>
                            <a:pt x="313" y="1243"/>
                          </a:lnTo>
                          <a:lnTo>
                            <a:pt x="311" y="1243"/>
                          </a:lnTo>
                          <a:lnTo>
                            <a:pt x="309" y="1243"/>
                          </a:lnTo>
                          <a:lnTo>
                            <a:pt x="309" y="1245"/>
                          </a:lnTo>
                          <a:lnTo>
                            <a:pt x="307" y="1245"/>
                          </a:lnTo>
                          <a:lnTo>
                            <a:pt x="305" y="1245"/>
                          </a:lnTo>
                          <a:lnTo>
                            <a:pt x="303" y="1245"/>
                          </a:lnTo>
                          <a:lnTo>
                            <a:pt x="301" y="1245"/>
                          </a:lnTo>
                          <a:lnTo>
                            <a:pt x="299" y="1245"/>
                          </a:lnTo>
                          <a:lnTo>
                            <a:pt x="297" y="1243"/>
                          </a:lnTo>
                          <a:lnTo>
                            <a:pt x="295" y="1243"/>
                          </a:lnTo>
                          <a:lnTo>
                            <a:pt x="293" y="1245"/>
                          </a:lnTo>
                          <a:lnTo>
                            <a:pt x="291" y="1245"/>
                          </a:lnTo>
                          <a:lnTo>
                            <a:pt x="291" y="1243"/>
                          </a:lnTo>
                          <a:lnTo>
                            <a:pt x="289" y="1243"/>
                          </a:lnTo>
                          <a:lnTo>
                            <a:pt x="288" y="1243"/>
                          </a:lnTo>
                          <a:lnTo>
                            <a:pt x="288" y="1241"/>
                          </a:lnTo>
                          <a:lnTo>
                            <a:pt x="286" y="1241"/>
                          </a:lnTo>
                          <a:lnTo>
                            <a:pt x="284" y="1241"/>
                          </a:lnTo>
                          <a:lnTo>
                            <a:pt x="282" y="1241"/>
                          </a:lnTo>
                          <a:lnTo>
                            <a:pt x="280" y="1241"/>
                          </a:lnTo>
                          <a:lnTo>
                            <a:pt x="280" y="1239"/>
                          </a:lnTo>
                          <a:lnTo>
                            <a:pt x="278" y="1239"/>
                          </a:lnTo>
                          <a:lnTo>
                            <a:pt x="278" y="1237"/>
                          </a:lnTo>
                          <a:lnTo>
                            <a:pt x="278" y="1235"/>
                          </a:lnTo>
                          <a:lnTo>
                            <a:pt x="278" y="1233"/>
                          </a:lnTo>
                          <a:lnTo>
                            <a:pt x="276" y="1233"/>
                          </a:lnTo>
                          <a:lnTo>
                            <a:pt x="274" y="1231"/>
                          </a:lnTo>
                          <a:lnTo>
                            <a:pt x="272" y="1233"/>
                          </a:lnTo>
                          <a:lnTo>
                            <a:pt x="270" y="1233"/>
                          </a:lnTo>
                          <a:lnTo>
                            <a:pt x="270" y="1235"/>
                          </a:lnTo>
                          <a:lnTo>
                            <a:pt x="268" y="1235"/>
                          </a:lnTo>
                          <a:lnTo>
                            <a:pt x="266" y="1235"/>
                          </a:lnTo>
                          <a:lnTo>
                            <a:pt x="265" y="1235"/>
                          </a:lnTo>
                          <a:lnTo>
                            <a:pt x="263" y="1235"/>
                          </a:lnTo>
                          <a:lnTo>
                            <a:pt x="263" y="1233"/>
                          </a:lnTo>
                          <a:lnTo>
                            <a:pt x="265" y="1233"/>
                          </a:lnTo>
                          <a:lnTo>
                            <a:pt x="266" y="1231"/>
                          </a:lnTo>
                          <a:lnTo>
                            <a:pt x="266" y="1229"/>
                          </a:lnTo>
                          <a:lnTo>
                            <a:pt x="265" y="1229"/>
                          </a:lnTo>
                          <a:lnTo>
                            <a:pt x="265" y="1227"/>
                          </a:lnTo>
                          <a:lnTo>
                            <a:pt x="265" y="1226"/>
                          </a:lnTo>
                          <a:lnTo>
                            <a:pt x="263" y="1226"/>
                          </a:lnTo>
                          <a:lnTo>
                            <a:pt x="261" y="1226"/>
                          </a:lnTo>
                          <a:lnTo>
                            <a:pt x="261" y="1224"/>
                          </a:lnTo>
                          <a:lnTo>
                            <a:pt x="261" y="1222"/>
                          </a:lnTo>
                          <a:lnTo>
                            <a:pt x="259" y="1222"/>
                          </a:lnTo>
                          <a:lnTo>
                            <a:pt x="259" y="1220"/>
                          </a:lnTo>
                          <a:lnTo>
                            <a:pt x="257" y="1220"/>
                          </a:lnTo>
                          <a:lnTo>
                            <a:pt x="257" y="1218"/>
                          </a:lnTo>
                          <a:lnTo>
                            <a:pt x="259" y="1218"/>
                          </a:lnTo>
                          <a:lnTo>
                            <a:pt x="257" y="1218"/>
                          </a:lnTo>
                          <a:lnTo>
                            <a:pt x="255" y="1218"/>
                          </a:lnTo>
                          <a:lnTo>
                            <a:pt x="253" y="1216"/>
                          </a:lnTo>
                          <a:lnTo>
                            <a:pt x="251" y="1216"/>
                          </a:lnTo>
                          <a:lnTo>
                            <a:pt x="249" y="1216"/>
                          </a:lnTo>
                          <a:lnTo>
                            <a:pt x="249" y="1214"/>
                          </a:lnTo>
                          <a:lnTo>
                            <a:pt x="247" y="1214"/>
                          </a:lnTo>
                          <a:lnTo>
                            <a:pt x="247" y="1212"/>
                          </a:lnTo>
                          <a:lnTo>
                            <a:pt x="245" y="1212"/>
                          </a:lnTo>
                          <a:lnTo>
                            <a:pt x="243" y="1212"/>
                          </a:lnTo>
                          <a:lnTo>
                            <a:pt x="241" y="1210"/>
                          </a:lnTo>
                          <a:lnTo>
                            <a:pt x="240" y="1210"/>
                          </a:lnTo>
                          <a:lnTo>
                            <a:pt x="238" y="1210"/>
                          </a:lnTo>
                          <a:lnTo>
                            <a:pt x="236" y="1210"/>
                          </a:lnTo>
                          <a:lnTo>
                            <a:pt x="234" y="1208"/>
                          </a:lnTo>
                          <a:lnTo>
                            <a:pt x="234" y="1210"/>
                          </a:lnTo>
                          <a:lnTo>
                            <a:pt x="234" y="1212"/>
                          </a:lnTo>
                          <a:lnTo>
                            <a:pt x="234" y="1214"/>
                          </a:lnTo>
                          <a:lnTo>
                            <a:pt x="232" y="1214"/>
                          </a:lnTo>
                          <a:lnTo>
                            <a:pt x="232" y="1216"/>
                          </a:lnTo>
                          <a:lnTo>
                            <a:pt x="230" y="1216"/>
                          </a:lnTo>
                          <a:lnTo>
                            <a:pt x="228" y="1216"/>
                          </a:lnTo>
                          <a:lnTo>
                            <a:pt x="226" y="1216"/>
                          </a:lnTo>
                          <a:lnTo>
                            <a:pt x="226" y="1218"/>
                          </a:lnTo>
                          <a:lnTo>
                            <a:pt x="226" y="1216"/>
                          </a:lnTo>
                          <a:lnTo>
                            <a:pt x="224" y="1216"/>
                          </a:lnTo>
                          <a:lnTo>
                            <a:pt x="224" y="1218"/>
                          </a:lnTo>
                          <a:lnTo>
                            <a:pt x="224" y="1216"/>
                          </a:lnTo>
                          <a:lnTo>
                            <a:pt x="222" y="1216"/>
                          </a:lnTo>
                          <a:lnTo>
                            <a:pt x="220" y="1216"/>
                          </a:lnTo>
                          <a:lnTo>
                            <a:pt x="218" y="1216"/>
                          </a:lnTo>
                          <a:lnTo>
                            <a:pt x="217" y="1216"/>
                          </a:lnTo>
                          <a:lnTo>
                            <a:pt x="215" y="1216"/>
                          </a:lnTo>
                          <a:lnTo>
                            <a:pt x="215" y="1218"/>
                          </a:lnTo>
                          <a:lnTo>
                            <a:pt x="213" y="1218"/>
                          </a:lnTo>
                          <a:lnTo>
                            <a:pt x="213" y="1216"/>
                          </a:lnTo>
                          <a:lnTo>
                            <a:pt x="211" y="1214"/>
                          </a:lnTo>
                          <a:lnTo>
                            <a:pt x="211" y="1212"/>
                          </a:lnTo>
                          <a:lnTo>
                            <a:pt x="209" y="1212"/>
                          </a:lnTo>
                          <a:lnTo>
                            <a:pt x="209" y="1210"/>
                          </a:lnTo>
                          <a:lnTo>
                            <a:pt x="207" y="1210"/>
                          </a:lnTo>
                          <a:lnTo>
                            <a:pt x="205" y="1212"/>
                          </a:lnTo>
                          <a:lnTo>
                            <a:pt x="203" y="1214"/>
                          </a:lnTo>
                          <a:lnTo>
                            <a:pt x="201" y="1212"/>
                          </a:lnTo>
                          <a:lnTo>
                            <a:pt x="199" y="1212"/>
                          </a:lnTo>
                          <a:lnTo>
                            <a:pt x="199" y="1210"/>
                          </a:lnTo>
                          <a:lnTo>
                            <a:pt x="199" y="1208"/>
                          </a:lnTo>
                          <a:lnTo>
                            <a:pt x="199" y="1206"/>
                          </a:lnTo>
                          <a:lnTo>
                            <a:pt x="197" y="1204"/>
                          </a:lnTo>
                          <a:lnTo>
                            <a:pt x="197" y="1203"/>
                          </a:lnTo>
                          <a:lnTo>
                            <a:pt x="195" y="1203"/>
                          </a:lnTo>
                          <a:lnTo>
                            <a:pt x="195" y="1201"/>
                          </a:lnTo>
                          <a:lnTo>
                            <a:pt x="193" y="1201"/>
                          </a:lnTo>
                          <a:lnTo>
                            <a:pt x="193" y="1199"/>
                          </a:lnTo>
                          <a:lnTo>
                            <a:pt x="192" y="1199"/>
                          </a:lnTo>
                          <a:lnTo>
                            <a:pt x="192" y="1197"/>
                          </a:lnTo>
                          <a:lnTo>
                            <a:pt x="190" y="1195"/>
                          </a:lnTo>
                          <a:lnTo>
                            <a:pt x="188" y="1195"/>
                          </a:lnTo>
                          <a:lnTo>
                            <a:pt x="188" y="1193"/>
                          </a:lnTo>
                          <a:lnTo>
                            <a:pt x="186" y="1195"/>
                          </a:lnTo>
                          <a:lnTo>
                            <a:pt x="182" y="1197"/>
                          </a:lnTo>
                          <a:lnTo>
                            <a:pt x="180" y="1197"/>
                          </a:lnTo>
                          <a:lnTo>
                            <a:pt x="178" y="1197"/>
                          </a:lnTo>
                          <a:lnTo>
                            <a:pt x="176" y="1197"/>
                          </a:lnTo>
                          <a:lnTo>
                            <a:pt x="176" y="1199"/>
                          </a:lnTo>
                          <a:lnTo>
                            <a:pt x="174" y="1201"/>
                          </a:lnTo>
                          <a:lnTo>
                            <a:pt x="172" y="1201"/>
                          </a:lnTo>
                          <a:lnTo>
                            <a:pt x="170" y="1201"/>
                          </a:lnTo>
                          <a:lnTo>
                            <a:pt x="170" y="1199"/>
                          </a:lnTo>
                          <a:lnTo>
                            <a:pt x="169" y="1199"/>
                          </a:lnTo>
                          <a:lnTo>
                            <a:pt x="167" y="1197"/>
                          </a:lnTo>
                          <a:lnTo>
                            <a:pt x="165" y="1195"/>
                          </a:lnTo>
                          <a:lnTo>
                            <a:pt x="165" y="1193"/>
                          </a:lnTo>
                          <a:lnTo>
                            <a:pt x="165" y="1191"/>
                          </a:lnTo>
                          <a:lnTo>
                            <a:pt x="165" y="1189"/>
                          </a:lnTo>
                          <a:lnTo>
                            <a:pt x="165" y="1185"/>
                          </a:lnTo>
                          <a:lnTo>
                            <a:pt x="165" y="1183"/>
                          </a:lnTo>
                          <a:lnTo>
                            <a:pt x="165" y="1181"/>
                          </a:lnTo>
                          <a:lnTo>
                            <a:pt x="163" y="1179"/>
                          </a:lnTo>
                          <a:lnTo>
                            <a:pt x="161" y="1179"/>
                          </a:lnTo>
                          <a:lnTo>
                            <a:pt x="161" y="1181"/>
                          </a:lnTo>
                          <a:lnTo>
                            <a:pt x="159" y="1181"/>
                          </a:lnTo>
                          <a:lnTo>
                            <a:pt x="157" y="1183"/>
                          </a:lnTo>
                          <a:lnTo>
                            <a:pt x="155" y="1187"/>
                          </a:lnTo>
                          <a:lnTo>
                            <a:pt x="155" y="1189"/>
                          </a:lnTo>
                          <a:lnTo>
                            <a:pt x="155" y="1191"/>
                          </a:lnTo>
                          <a:lnTo>
                            <a:pt x="155" y="1193"/>
                          </a:lnTo>
                          <a:lnTo>
                            <a:pt x="155" y="1195"/>
                          </a:lnTo>
                          <a:lnTo>
                            <a:pt x="153" y="1195"/>
                          </a:lnTo>
                          <a:lnTo>
                            <a:pt x="151" y="1197"/>
                          </a:lnTo>
                          <a:lnTo>
                            <a:pt x="149" y="1199"/>
                          </a:lnTo>
                          <a:lnTo>
                            <a:pt x="147" y="1199"/>
                          </a:lnTo>
                          <a:lnTo>
                            <a:pt x="145" y="1197"/>
                          </a:lnTo>
                          <a:lnTo>
                            <a:pt x="144" y="1195"/>
                          </a:lnTo>
                          <a:lnTo>
                            <a:pt x="144" y="1193"/>
                          </a:lnTo>
                          <a:lnTo>
                            <a:pt x="142" y="1191"/>
                          </a:lnTo>
                          <a:lnTo>
                            <a:pt x="140" y="1191"/>
                          </a:lnTo>
                          <a:lnTo>
                            <a:pt x="138" y="1189"/>
                          </a:lnTo>
                          <a:lnTo>
                            <a:pt x="136" y="1189"/>
                          </a:lnTo>
                          <a:lnTo>
                            <a:pt x="134" y="1191"/>
                          </a:lnTo>
                          <a:lnTo>
                            <a:pt x="132" y="1193"/>
                          </a:lnTo>
                          <a:lnTo>
                            <a:pt x="130" y="1193"/>
                          </a:lnTo>
                          <a:lnTo>
                            <a:pt x="130" y="1195"/>
                          </a:lnTo>
                          <a:lnTo>
                            <a:pt x="130" y="1197"/>
                          </a:lnTo>
                          <a:lnTo>
                            <a:pt x="130" y="1199"/>
                          </a:lnTo>
                          <a:lnTo>
                            <a:pt x="128" y="1199"/>
                          </a:lnTo>
                          <a:lnTo>
                            <a:pt x="126" y="1199"/>
                          </a:lnTo>
                          <a:lnTo>
                            <a:pt x="126" y="1201"/>
                          </a:lnTo>
                          <a:lnTo>
                            <a:pt x="126" y="1203"/>
                          </a:lnTo>
                          <a:lnTo>
                            <a:pt x="128" y="1203"/>
                          </a:lnTo>
                          <a:lnTo>
                            <a:pt x="126" y="1203"/>
                          </a:lnTo>
                          <a:lnTo>
                            <a:pt x="124" y="1204"/>
                          </a:lnTo>
                          <a:lnTo>
                            <a:pt x="122" y="1203"/>
                          </a:lnTo>
                          <a:lnTo>
                            <a:pt x="122" y="1204"/>
                          </a:lnTo>
                          <a:lnTo>
                            <a:pt x="121" y="1204"/>
                          </a:lnTo>
                          <a:lnTo>
                            <a:pt x="119" y="1204"/>
                          </a:lnTo>
                          <a:lnTo>
                            <a:pt x="117" y="1204"/>
                          </a:lnTo>
                          <a:lnTo>
                            <a:pt x="115" y="1204"/>
                          </a:lnTo>
                          <a:lnTo>
                            <a:pt x="113" y="1204"/>
                          </a:lnTo>
                          <a:lnTo>
                            <a:pt x="113" y="1206"/>
                          </a:lnTo>
                          <a:lnTo>
                            <a:pt x="113" y="1208"/>
                          </a:lnTo>
                          <a:lnTo>
                            <a:pt x="113" y="1210"/>
                          </a:lnTo>
                          <a:lnTo>
                            <a:pt x="115" y="1212"/>
                          </a:lnTo>
                          <a:lnTo>
                            <a:pt x="117" y="1214"/>
                          </a:lnTo>
                          <a:lnTo>
                            <a:pt x="117" y="1216"/>
                          </a:lnTo>
                          <a:lnTo>
                            <a:pt x="117" y="1218"/>
                          </a:lnTo>
                          <a:lnTo>
                            <a:pt x="115" y="1222"/>
                          </a:lnTo>
                          <a:lnTo>
                            <a:pt x="113" y="1224"/>
                          </a:lnTo>
                          <a:lnTo>
                            <a:pt x="113" y="1226"/>
                          </a:lnTo>
                          <a:lnTo>
                            <a:pt x="113" y="1227"/>
                          </a:lnTo>
                          <a:lnTo>
                            <a:pt x="111" y="1229"/>
                          </a:lnTo>
                          <a:lnTo>
                            <a:pt x="109" y="1229"/>
                          </a:lnTo>
                          <a:lnTo>
                            <a:pt x="109" y="1227"/>
                          </a:lnTo>
                          <a:lnTo>
                            <a:pt x="107" y="1227"/>
                          </a:lnTo>
                          <a:lnTo>
                            <a:pt x="107" y="1226"/>
                          </a:lnTo>
                          <a:lnTo>
                            <a:pt x="105" y="1226"/>
                          </a:lnTo>
                          <a:lnTo>
                            <a:pt x="105" y="1224"/>
                          </a:lnTo>
                          <a:lnTo>
                            <a:pt x="103" y="1224"/>
                          </a:lnTo>
                          <a:lnTo>
                            <a:pt x="103" y="1222"/>
                          </a:lnTo>
                          <a:lnTo>
                            <a:pt x="103" y="1220"/>
                          </a:lnTo>
                          <a:lnTo>
                            <a:pt x="101" y="1220"/>
                          </a:lnTo>
                          <a:lnTo>
                            <a:pt x="101" y="1218"/>
                          </a:lnTo>
                          <a:lnTo>
                            <a:pt x="99" y="1218"/>
                          </a:lnTo>
                          <a:lnTo>
                            <a:pt x="99" y="1216"/>
                          </a:lnTo>
                          <a:lnTo>
                            <a:pt x="97" y="1216"/>
                          </a:lnTo>
                          <a:lnTo>
                            <a:pt x="97" y="1214"/>
                          </a:lnTo>
                          <a:lnTo>
                            <a:pt x="96" y="1214"/>
                          </a:lnTo>
                          <a:lnTo>
                            <a:pt x="96" y="1212"/>
                          </a:lnTo>
                          <a:lnTo>
                            <a:pt x="94" y="1212"/>
                          </a:lnTo>
                          <a:lnTo>
                            <a:pt x="94" y="1210"/>
                          </a:lnTo>
                          <a:lnTo>
                            <a:pt x="94" y="1208"/>
                          </a:lnTo>
                          <a:lnTo>
                            <a:pt x="92" y="1208"/>
                          </a:lnTo>
                          <a:lnTo>
                            <a:pt x="92" y="1206"/>
                          </a:lnTo>
                          <a:lnTo>
                            <a:pt x="90" y="1206"/>
                          </a:lnTo>
                          <a:lnTo>
                            <a:pt x="92" y="1206"/>
                          </a:lnTo>
                          <a:lnTo>
                            <a:pt x="92" y="1204"/>
                          </a:lnTo>
                          <a:lnTo>
                            <a:pt x="92" y="1203"/>
                          </a:lnTo>
                          <a:lnTo>
                            <a:pt x="92" y="1201"/>
                          </a:lnTo>
                          <a:lnTo>
                            <a:pt x="92" y="1199"/>
                          </a:lnTo>
                          <a:lnTo>
                            <a:pt x="92" y="1197"/>
                          </a:lnTo>
                          <a:lnTo>
                            <a:pt x="92" y="1195"/>
                          </a:lnTo>
                          <a:lnTo>
                            <a:pt x="92" y="1193"/>
                          </a:lnTo>
                          <a:lnTo>
                            <a:pt x="92" y="1191"/>
                          </a:lnTo>
                          <a:lnTo>
                            <a:pt x="90" y="1189"/>
                          </a:lnTo>
                          <a:lnTo>
                            <a:pt x="90" y="1187"/>
                          </a:lnTo>
                          <a:lnTo>
                            <a:pt x="90" y="1185"/>
                          </a:lnTo>
                          <a:lnTo>
                            <a:pt x="90" y="1183"/>
                          </a:lnTo>
                          <a:lnTo>
                            <a:pt x="90" y="1181"/>
                          </a:lnTo>
                          <a:lnTo>
                            <a:pt x="90" y="1179"/>
                          </a:lnTo>
                          <a:lnTo>
                            <a:pt x="90" y="1178"/>
                          </a:lnTo>
                          <a:lnTo>
                            <a:pt x="90" y="1176"/>
                          </a:lnTo>
                          <a:lnTo>
                            <a:pt x="90" y="1174"/>
                          </a:lnTo>
                          <a:lnTo>
                            <a:pt x="92" y="1172"/>
                          </a:lnTo>
                          <a:lnTo>
                            <a:pt x="92" y="1170"/>
                          </a:lnTo>
                          <a:lnTo>
                            <a:pt x="94" y="1168"/>
                          </a:lnTo>
                          <a:lnTo>
                            <a:pt x="94" y="1166"/>
                          </a:lnTo>
                          <a:lnTo>
                            <a:pt x="96" y="1166"/>
                          </a:lnTo>
                          <a:lnTo>
                            <a:pt x="97" y="1164"/>
                          </a:lnTo>
                          <a:lnTo>
                            <a:pt x="99" y="1164"/>
                          </a:lnTo>
                          <a:lnTo>
                            <a:pt x="101" y="1164"/>
                          </a:lnTo>
                          <a:lnTo>
                            <a:pt x="103" y="1166"/>
                          </a:lnTo>
                          <a:lnTo>
                            <a:pt x="101" y="1166"/>
                          </a:lnTo>
                          <a:lnTo>
                            <a:pt x="101" y="1168"/>
                          </a:lnTo>
                          <a:lnTo>
                            <a:pt x="101" y="1170"/>
                          </a:lnTo>
                          <a:lnTo>
                            <a:pt x="99" y="1170"/>
                          </a:lnTo>
                          <a:lnTo>
                            <a:pt x="99" y="1172"/>
                          </a:lnTo>
                          <a:lnTo>
                            <a:pt x="97" y="1172"/>
                          </a:lnTo>
                          <a:lnTo>
                            <a:pt x="97" y="1174"/>
                          </a:lnTo>
                          <a:lnTo>
                            <a:pt x="97" y="1172"/>
                          </a:lnTo>
                          <a:lnTo>
                            <a:pt x="99" y="1172"/>
                          </a:lnTo>
                          <a:lnTo>
                            <a:pt x="99" y="1174"/>
                          </a:lnTo>
                          <a:lnTo>
                            <a:pt x="101" y="1174"/>
                          </a:lnTo>
                          <a:lnTo>
                            <a:pt x="101" y="1176"/>
                          </a:lnTo>
                          <a:lnTo>
                            <a:pt x="101" y="1174"/>
                          </a:lnTo>
                          <a:lnTo>
                            <a:pt x="101" y="1172"/>
                          </a:lnTo>
                          <a:lnTo>
                            <a:pt x="103" y="1172"/>
                          </a:lnTo>
                          <a:lnTo>
                            <a:pt x="105" y="1170"/>
                          </a:lnTo>
                          <a:lnTo>
                            <a:pt x="107" y="1170"/>
                          </a:lnTo>
                          <a:lnTo>
                            <a:pt x="107" y="1168"/>
                          </a:lnTo>
                          <a:lnTo>
                            <a:pt x="109" y="1168"/>
                          </a:lnTo>
                          <a:lnTo>
                            <a:pt x="111" y="1168"/>
                          </a:lnTo>
                          <a:lnTo>
                            <a:pt x="111" y="1166"/>
                          </a:lnTo>
                          <a:lnTo>
                            <a:pt x="113" y="1166"/>
                          </a:lnTo>
                          <a:lnTo>
                            <a:pt x="111" y="1166"/>
                          </a:lnTo>
                          <a:lnTo>
                            <a:pt x="111" y="1164"/>
                          </a:lnTo>
                          <a:lnTo>
                            <a:pt x="109" y="1164"/>
                          </a:lnTo>
                          <a:lnTo>
                            <a:pt x="109" y="1166"/>
                          </a:lnTo>
                          <a:lnTo>
                            <a:pt x="109" y="1164"/>
                          </a:lnTo>
                          <a:lnTo>
                            <a:pt x="109" y="1162"/>
                          </a:lnTo>
                          <a:lnTo>
                            <a:pt x="111" y="1162"/>
                          </a:lnTo>
                          <a:lnTo>
                            <a:pt x="113" y="1162"/>
                          </a:lnTo>
                          <a:lnTo>
                            <a:pt x="113" y="1160"/>
                          </a:lnTo>
                          <a:lnTo>
                            <a:pt x="115" y="1160"/>
                          </a:lnTo>
                          <a:lnTo>
                            <a:pt x="115" y="1162"/>
                          </a:lnTo>
                          <a:lnTo>
                            <a:pt x="117" y="1160"/>
                          </a:lnTo>
                          <a:lnTo>
                            <a:pt x="115" y="1160"/>
                          </a:lnTo>
                          <a:lnTo>
                            <a:pt x="113" y="1160"/>
                          </a:lnTo>
                          <a:lnTo>
                            <a:pt x="111" y="1160"/>
                          </a:lnTo>
                          <a:lnTo>
                            <a:pt x="111" y="1158"/>
                          </a:lnTo>
                          <a:lnTo>
                            <a:pt x="113" y="1158"/>
                          </a:lnTo>
                          <a:lnTo>
                            <a:pt x="115" y="1158"/>
                          </a:lnTo>
                          <a:lnTo>
                            <a:pt x="117" y="1158"/>
                          </a:lnTo>
                          <a:lnTo>
                            <a:pt x="117" y="1156"/>
                          </a:lnTo>
                          <a:lnTo>
                            <a:pt x="119" y="1156"/>
                          </a:lnTo>
                          <a:lnTo>
                            <a:pt x="119" y="1155"/>
                          </a:lnTo>
                          <a:lnTo>
                            <a:pt x="119" y="1153"/>
                          </a:lnTo>
                          <a:lnTo>
                            <a:pt x="121" y="1153"/>
                          </a:lnTo>
                          <a:lnTo>
                            <a:pt x="121" y="1151"/>
                          </a:lnTo>
                          <a:lnTo>
                            <a:pt x="121" y="1149"/>
                          </a:lnTo>
                          <a:lnTo>
                            <a:pt x="122" y="1149"/>
                          </a:lnTo>
                          <a:lnTo>
                            <a:pt x="122" y="1147"/>
                          </a:lnTo>
                          <a:lnTo>
                            <a:pt x="124" y="1147"/>
                          </a:lnTo>
                          <a:lnTo>
                            <a:pt x="124" y="1145"/>
                          </a:lnTo>
                          <a:lnTo>
                            <a:pt x="126" y="1145"/>
                          </a:lnTo>
                          <a:lnTo>
                            <a:pt x="126" y="1143"/>
                          </a:lnTo>
                          <a:lnTo>
                            <a:pt x="128" y="1143"/>
                          </a:lnTo>
                          <a:lnTo>
                            <a:pt x="128" y="1141"/>
                          </a:lnTo>
                          <a:lnTo>
                            <a:pt x="130" y="1141"/>
                          </a:lnTo>
                          <a:lnTo>
                            <a:pt x="130" y="1139"/>
                          </a:lnTo>
                          <a:lnTo>
                            <a:pt x="132" y="1139"/>
                          </a:lnTo>
                          <a:lnTo>
                            <a:pt x="132" y="1137"/>
                          </a:lnTo>
                          <a:lnTo>
                            <a:pt x="132" y="1135"/>
                          </a:lnTo>
                          <a:lnTo>
                            <a:pt x="134" y="1135"/>
                          </a:lnTo>
                          <a:lnTo>
                            <a:pt x="134" y="1133"/>
                          </a:lnTo>
                          <a:lnTo>
                            <a:pt x="134" y="1135"/>
                          </a:lnTo>
                          <a:lnTo>
                            <a:pt x="136" y="1135"/>
                          </a:lnTo>
                          <a:lnTo>
                            <a:pt x="136" y="1133"/>
                          </a:lnTo>
                          <a:lnTo>
                            <a:pt x="136" y="1131"/>
                          </a:lnTo>
                          <a:lnTo>
                            <a:pt x="138" y="1131"/>
                          </a:lnTo>
                          <a:lnTo>
                            <a:pt x="136" y="1131"/>
                          </a:lnTo>
                          <a:lnTo>
                            <a:pt x="138" y="1131"/>
                          </a:lnTo>
                          <a:lnTo>
                            <a:pt x="138" y="1130"/>
                          </a:lnTo>
                          <a:lnTo>
                            <a:pt x="138" y="1128"/>
                          </a:lnTo>
                          <a:lnTo>
                            <a:pt x="138" y="1130"/>
                          </a:lnTo>
                          <a:lnTo>
                            <a:pt x="138" y="1128"/>
                          </a:lnTo>
                          <a:lnTo>
                            <a:pt x="138" y="1126"/>
                          </a:lnTo>
                          <a:lnTo>
                            <a:pt x="138" y="1124"/>
                          </a:lnTo>
                          <a:lnTo>
                            <a:pt x="138" y="1122"/>
                          </a:lnTo>
                          <a:lnTo>
                            <a:pt x="140" y="1122"/>
                          </a:lnTo>
                          <a:lnTo>
                            <a:pt x="140" y="1120"/>
                          </a:lnTo>
                          <a:lnTo>
                            <a:pt x="140" y="1118"/>
                          </a:lnTo>
                          <a:lnTo>
                            <a:pt x="140" y="1116"/>
                          </a:lnTo>
                          <a:lnTo>
                            <a:pt x="140" y="1114"/>
                          </a:lnTo>
                          <a:lnTo>
                            <a:pt x="140" y="1112"/>
                          </a:lnTo>
                          <a:lnTo>
                            <a:pt x="140" y="1110"/>
                          </a:lnTo>
                          <a:lnTo>
                            <a:pt x="140" y="1108"/>
                          </a:lnTo>
                          <a:lnTo>
                            <a:pt x="140" y="1107"/>
                          </a:lnTo>
                          <a:lnTo>
                            <a:pt x="140" y="1105"/>
                          </a:lnTo>
                          <a:lnTo>
                            <a:pt x="142" y="1105"/>
                          </a:lnTo>
                          <a:lnTo>
                            <a:pt x="144" y="1105"/>
                          </a:lnTo>
                          <a:lnTo>
                            <a:pt x="144" y="1103"/>
                          </a:lnTo>
                          <a:lnTo>
                            <a:pt x="145" y="1103"/>
                          </a:lnTo>
                          <a:lnTo>
                            <a:pt x="145" y="1101"/>
                          </a:lnTo>
                          <a:lnTo>
                            <a:pt x="144" y="1101"/>
                          </a:lnTo>
                          <a:lnTo>
                            <a:pt x="144" y="1099"/>
                          </a:lnTo>
                          <a:lnTo>
                            <a:pt x="144" y="1101"/>
                          </a:lnTo>
                          <a:lnTo>
                            <a:pt x="142" y="1101"/>
                          </a:lnTo>
                          <a:lnTo>
                            <a:pt x="142" y="1099"/>
                          </a:lnTo>
                          <a:lnTo>
                            <a:pt x="142" y="1097"/>
                          </a:lnTo>
                          <a:lnTo>
                            <a:pt x="142" y="1095"/>
                          </a:lnTo>
                          <a:lnTo>
                            <a:pt x="142" y="1093"/>
                          </a:lnTo>
                          <a:lnTo>
                            <a:pt x="144" y="1093"/>
                          </a:lnTo>
                          <a:lnTo>
                            <a:pt x="144" y="1091"/>
                          </a:lnTo>
                          <a:lnTo>
                            <a:pt x="145" y="1091"/>
                          </a:lnTo>
                          <a:lnTo>
                            <a:pt x="145" y="1089"/>
                          </a:lnTo>
                          <a:lnTo>
                            <a:pt x="144" y="1089"/>
                          </a:lnTo>
                          <a:lnTo>
                            <a:pt x="144" y="1087"/>
                          </a:lnTo>
                          <a:lnTo>
                            <a:pt x="145" y="1087"/>
                          </a:lnTo>
                          <a:lnTo>
                            <a:pt x="145" y="1085"/>
                          </a:lnTo>
                          <a:lnTo>
                            <a:pt x="145" y="1083"/>
                          </a:lnTo>
                          <a:lnTo>
                            <a:pt x="145" y="1082"/>
                          </a:lnTo>
                          <a:lnTo>
                            <a:pt x="145" y="1080"/>
                          </a:lnTo>
                          <a:lnTo>
                            <a:pt x="145" y="1078"/>
                          </a:lnTo>
                          <a:lnTo>
                            <a:pt x="145" y="1076"/>
                          </a:lnTo>
                          <a:lnTo>
                            <a:pt x="145" y="1074"/>
                          </a:lnTo>
                          <a:lnTo>
                            <a:pt x="145" y="1072"/>
                          </a:lnTo>
                          <a:lnTo>
                            <a:pt x="144" y="1072"/>
                          </a:lnTo>
                          <a:lnTo>
                            <a:pt x="144" y="1070"/>
                          </a:lnTo>
                          <a:lnTo>
                            <a:pt x="144" y="1068"/>
                          </a:lnTo>
                          <a:lnTo>
                            <a:pt x="144" y="1066"/>
                          </a:lnTo>
                          <a:lnTo>
                            <a:pt x="144" y="1064"/>
                          </a:lnTo>
                          <a:lnTo>
                            <a:pt x="145" y="1064"/>
                          </a:lnTo>
                          <a:lnTo>
                            <a:pt x="145" y="1062"/>
                          </a:lnTo>
                          <a:lnTo>
                            <a:pt x="147" y="1064"/>
                          </a:lnTo>
                          <a:lnTo>
                            <a:pt x="145" y="1064"/>
                          </a:lnTo>
                          <a:lnTo>
                            <a:pt x="147" y="1064"/>
                          </a:lnTo>
                          <a:lnTo>
                            <a:pt x="149" y="1064"/>
                          </a:lnTo>
                          <a:lnTo>
                            <a:pt x="149" y="1062"/>
                          </a:lnTo>
                          <a:lnTo>
                            <a:pt x="149" y="1060"/>
                          </a:lnTo>
                          <a:lnTo>
                            <a:pt x="147" y="1060"/>
                          </a:lnTo>
                          <a:lnTo>
                            <a:pt x="145" y="1060"/>
                          </a:lnTo>
                          <a:lnTo>
                            <a:pt x="145" y="1059"/>
                          </a:lnTo>
                          <a:lnTo>
                            <a:pt x="145" y="1060"/>
                          </a:lnTo>
                          <a:lnTo>
                            <a:pt x="144" y="1060"/>
                          </a:lnTo>
                          <a:lnTo>
                            <a:pt x="144" y="1059"/>
                          </a:lnTo>
                          <a:lnTo>
                            <a:pt x="144" y="1057"/>
                          </a:lnTo>
                          <a:lnTo>
                            <a:pt x="144" y="1055"/>
                          </a:lnTo>
                          <a:lnTo>
                            <a:pt x="144" y="1053"/>
                          </a:lnTo>
                          <a:lnTo>
                            <a:pt x="144" y="1051"/>
                          </a:lnTo>
                          <a:lnTo>
                            <a:pt x="144" y="1049"/>
                          </a:lnTo>
                          <a:lnTo>
                            <a:pt x="144" y="1047"/>
                          </a:lnTo>
                          <a:lnTo>
                            <a:pt x="144" y="1045"/>
                          </a:lnTo>
                          <a:lnTo>
                            <a:pt x="144" y="1043"/>
                          </a:lnTo>
                          <a:lnTo>
                            <a:pt x="144" y="1041"/>
                          </a:lnTo>
                          <a:lnTo>
                            <a:pt x="145" y="1043"/>
                          </a:lnTo>
                          <a:lnTo>
                            <a:pt x="147" y="1043"/>
                          </a:lnTo>
                          <a:lnTo>
                            <a:pt x="147" y="1045"/>
                          </a:lnTo>
                          <a:lnTo>
                            <a:pt x="149" y="1045"/>
                          </a:lnTo>
                          <a:lnTo>
                            <a:pt x="151" y="1045"/>
                          </a:lnTo>
                          <a:lnTo>
                            <a:pt x="153" y="1045"/>
                          </a:lnTo>
                          <a:lnTo>
                            <a:pt x="153" y="1047"/>
                          </a:lnTo>
                          <a:lnTo>
                            <a:pt x="155" y="1047"/>
                          </a:lnTo>
                          <a:lnTo>
                            <a:pt x="157" y="1047"/>
                          </a:lnTo>
                          <a:lnTo>
                            <a:pt x="157" y="1045"/>
                          </a:lnTo>
                          <a:lnTo>
                            <a:pt x="155" y="1045"/>
                          </a:lnTo>
                          <a:lnTo>
                            <a:pt x="153" y="1045"/>
                          </a:lnTo>
                          <a:lnTo>
                            <a:pt x="153" y="1043"/>
                          </a:lnTo>
                          <a:lnTo>
                            <a:pt x="151" y="1043"/>
                          </a:lnTo>
                          <a:lnTo>
                            <a:pt x="149" y="1043"/>
                          </a:lnTo>
                          <a:lnTo>
                            <a:pt x="149" y="1041"/>
                          </a:lnTo>
                          <a:lnTo>
                            <a:pt x="149" y="1039"/>
                          </a:lnTo>
                          <a:lnTo>
                            <a:pt x="149" y="1037"/>
                          </a:lnTo>
                          <a:lnTo>
                            <a:pt x="147" y="1037"/>
                          </a:lnTo>
                          <a:lnTo>
                            <a:pt x="147" y="1035"/>
                          </a:lnTo>
                          <a:lnTo>
                            <a:pt x="145" y="1035"/>
                          </a:lnTo>
                          <a:lnTo>
                            <a:pt x="144" y="1035"/>
                          </a:lnTo>
                          <a:lnTo>
                            <a:pt x="144" y="1037"/>
                          </a:lnTo>
                          <a:lnTo>
                            <a:pt x="142" y="1037"/>
                          </a:lnTo>
                          <a:lnTo>
                            <a:pt x="140" y="1037"/>
                          </a:lnTo>
                          <a:lnTo>
                            <a:pt x="138" y="1037"/>
                          </a:lnTo>
                          <a:lnTo>
                            <a:pt x="136" y="1037"/>
                          </a:lnTo>
                          <a:lnTo>
                            <a:pt x="136" y="1035"/>
                          </a:lnTo>
                          <a:lnTo>
                            <a:pt x="136" y="1034"/>
                          </a:lnTo>
                          <a:lnTo>
                            <a:pt x="138" y="1034"/>
                          </a:lnTo>
                          <a:lnTo>
                            <a:pt x="138" y="1032"/>
                          </a:lnTo>
                          <a:lnTo>
                            <a:pt x="140" y="1032"/>
                          </a:lnTo>
                          <a:lnTo>
                            <a:pt x="140" y="1030"/>
                          </a:lnTo>
                          <a:lnTo>
                            <a:pt x="142" y="1030"/>
                          </a:lnTo>
                          <a:lnTo>
                            <a:pt x="144" y="1030"/>
                          </a:lnTo>
                          <a:lnTo>
                            <a:pt x="144" y="1028"/>
                          </a:lnTo>
                          <a:lnTo>
                            <a:pt x="142" y="1028"/>
                          </a:lnTo>
                          <a:lnTo>
                            <a:pt x="140" y="1028"/>
                          </a:lnTo>
                          <a:lnTo>
                            <a:pt x="140" y="1030"/>
                          </a:lnTo>
                          <a:lnTo>
                            <a:pt x="138" y="1028"/>
                          </a:lnTo>
                          <a:lnTo>
                            <a:pt x="138" y="1026"/>
                          </a:lnTo>
                          <a:lnTo>
                            <a:pt x="138" y="1024"/>
                          </a:lnTo>
                          <a:lnTo>
                            <a:pt x="136" y="1020"/>
                          </a:lnTo>
                          <a:lnTo>
                            <a:pt x="136" y="1018"/>
                          </a:lnTo>
                          <a:lnTo>
                            <a:pt x="136" y="1016"/>
                          </a:lnTo>
                          <a:lnTo>
                            <a:pt x="134" y="1014"/>
                          </a:lnTo>
                          <a:lnTo>
                            <a:pt x="134" y="1012"/>
                          </a:lnTo>
                          <a:lnTo>
                            <a:pt x="134" y="1010"/>
                          </a:lnTo>
                          <a:lnTo>
                            <a:pt x="134" y="1009"/>
                          </a:lnTo>
                          <a:lnTo>
                            <a:pt x="134" y="1007"/>
                          </a:lnTo>
                          <a:lnTo>
                            <a:pt x="136" y="1007"/>
                          </a:lnTo>
                          <a:lnTo>
                            <a:pt x="138" y="1007"/>
                          </a:lnTo>
                          <a:lnTo>
                            <a:pt x="136" y="1007"/>
                          </a:lnTo>
                          <a:lnTo>
                            <a:pt x="134" y="1007"/>
                          </a:lnTo>
                          <a:lnTo>
                            <a:pt x="134" y="1005"/>
                          </a:lnTo>
                          <a:lnTo>
                            <a:pt x="134" y="1003"/>
                          </a:lnTo>
                          <a:lnTo>
                            <a:pt x="136" y="1001"/>
                          </a:lnTo>
                          <a:lnTo>
                            <a:pt x="134" y="1001"/>
                          </a:lnTo>
                          <a:lnTo>
                            <a:pt x="134" y="999"/>
                          </a:lnTo>
                          <a:lnTo>
                            <a:pt x="134" y="997"/>
                          </a:lnTo>
                          <a:lnTo>
                            <a:pt x="134" y="995"/>
                          </a:lnTo>
                          <a:lnTo>
                            <a:pt x="132" y="995"/>
                          </a:lnTo>
                          <a:lnTo>
                            <a:pt x="132" y="993"/>
                          </a:lnTo>
                          <a:lnTo>
                            <a:pt x="132" y="991"/>
                          </a:lnTo>
                          <a:lnTo>
                            <a:pt x="132" y="989"/>
                          </a:lnTo>
                          <a:lnTo>
                            <a:pt x="130" y="989"/>
                          </a:lnTo>
                          <a:lnTo>
                            <a:pt x="132" y="989"/>
                          </a:lnTo>
                          <a:lnTo>
                            <a:pt x="134" y="989"/>
                          </a:lnTo>
                          <a:lnTo>
                            <a:pt x="134" y="991"/>
                          </a:lnTo>
                          <a:lnTo>
                            <a:pt x="136" y="989"/>
                          </a:lnTo>
                          <a:lnTo>
                            <a:pt x="134" y="989"/>
                          </a:lnTo>
                          <a:lnTo>
                            <a:pt x="132" y="989"/>
                          </a:lnTo>
                          <a:lnTo>
                            <a:pt x="132" y="987"/>
                          </a:lnTo>
                          <a:lnTo>
                            <a:pt x="130" y="986"/>
                          </a:lnTo>
                          <a:lnTo>
                            <a:pt x="130" y="984"/>
                          </a:lnTo>
                          <a:lnTo>
                            <a:pt x="132" y="984"/>
                          </a:lnTo>
                          <a:lnTo>
                            <a:pt x="132" y="982"/>
                          </a:lnTo>
                          <a:lnTo>
                            <a:pt x="132" y="980"/>
                          </a:lnTo>
                          <a:lnTo>
                            <a:pt x="132" y="978"/>
                          </a:lnTo>
                          <a:lnTo>
                            <a:pt x="132" y="976"/>
                          </a:lnTo>
                          <a:lnTo>
                            <a:pt x="132" y="974"/>
                          </a:lnTo>
                          <a:lnTo>
                            <a:pt x="132" y="972"/>
                          </a:lnTo>
                          <a:lnTo>
                            <a:pt x="132" y="970"/>
                          </a:lnTo>
                          <a:lnTo>
                            <a:pt x="132" y="968"/>
                          </a:lnTo>
                          <a:lnTo>
                            <a:pt x="130" y="966"/>
                          </a:lnTo>
                          <a:lnTo>
                            <a:pt x="130" y="962"/>
                          </a:lnTo>
                          <a:lnTo>
                            <a:pt x="130" y="961"/>
                          </a:lnTo>
                          <a:lnTo>
                            <a:pt x="130" y="959"/>
                          </a:lnTo>
                          <a:lnTo>
                            <a:pt x="130" y="955"/>
                          </a:lnTo>
                          <a:lnTo>
                            <a:pt x="130" y="953"/>
                          </a:lnTo>
                          <a:lnTo>
                            <a:pt x="132" y="951"/>
                          </a:lnTo>
                          <a:lnTo>
                            <a:pt x="132" y="953"/>
                          </a:lnTo>
                          <a:lnTo>
                            <a:pt x="132" y="955"/>
                          </a:lnTo>
                          <a:lnTo>
                            <a:pt x="134" y="955"/>
                          </a:lnTo>
                          <a:lnTo>
                            <a:pt x="134" y="953"/>
                          </a:lnTo>
                          <a:lnTo>
                            <a:pt x="134" y="951"/>
                          </a:lnTo>
                          <a:lnTo>
                            <a:pt x="134" y="949"/>
                          </a:lnTo>
                          <a:lnTo>
                            <a:pt x="132" y="949"/>
                          </a:lnTo>
                          <a:lnTo>
                            <a:pt x="132" y="947"/>
                          </a:lnTo>
                          <a:lnTo>
                            <a:pt x="130" y="947"/>
                          </a:lnTo>
                          <a:lnTo>
                            <a:pt x="128" y="947"/>
                          </a:lnTo>
                          <a:lnTo>
                            <a:pt x="128" y="945"/>
                          </a:lnTo>
                          <a:lnTo>
                            <a:pt x="128" y="943"/>
                          </a:lnTo>
                          <a:lnTo>
                            <a:pt x="128" y="941"/>
                          </a:lnTo>
                          <a:lnTo>
                            <a:pt x="128" y="939"/>
                          </a:lnTo>
                          <a:lnTo>
                            <a:pt x="128" y="938"/>
                          </a:lnTo>
                          <a:lnTo>
                            <a:pt x="128" y="936"/>
                          </a:lnTo>
                          <a:lnTo>
                            <a:pt x="128" y="934"/>
                          </a:lnTo>
                          <a:lnTo>
                            <a:pt x="126" y="934"/>
                          </a:lnTo>
                          <a:lnTo>
                            <a:pt x="126" y="932"/>
                          </a:lnTo>
                          <a:lnTo>
                            <a:pt x="124" y="932"/>
                          </a:lnTo>
                          <a:lnTo>
                            <a:pt x="124" y="930"/>
                          </a:lnTo>
                          <a:lnTo>
                            <a:pt x="126" y="930"/>
                          </a:lnTo>
                          <a:lnTo>
                            <a:pt x="126" y="928"/>
                          </a:lnTo>
                          <a:lnTo>
                            <a:pt x="126" y="926"/>
                          </a:lnTo>
                          <a:lnTo>
                            <a:pt x="126" y="924"/>
                          </a:lnTo>
                          <a:lnTo>
                            <a:pt x="126" y="922"/>
                          </a:lnTo>
                          <a:lnTo>
                            <a:pt x="126" y="920"/>
                          </a:lnTo>
                          <a:lnTo>
                            <a:pt x="126" y="918"/>
                          </a:lnTo>
                          <a:lnTo>
                            <a:pt x="128" y="918"/>
                          </a:lnTo>
                          <a:lnTo>
                            <a:pt x="128" y="916"/>
                          </a:lnTo>
                          <a:lnTo>
                            <a:pt x="128" y="914"/>
                          </a:lnTo>
                          <a:lnTo>
                            <a:pt x="128" y="913"/>
                          </a:lnTo>
                          <a:lnTo>
                            <a:pt x="128" y="911"/>
                          </a:lnTo>
                          <a:lnTo>
                            <a:pt x="128" y="909"/>
                          </a:lnTo>
                          <a:lnTo>
                            <a:pt x="126" y="907"/>
                          </a:lnTo>
                          <a:lnTo>
                            <a:pt x="126" y="905"/>
                          </a:lnTo>
                          <a:lnTo>
                            <a:pt x="126" y="903"/>
                          </a:lnTo>
                          <a:lnTo>
                            <a:pt x="126" y="901"/>
                          </a:lnTo>
                          <a:lnTo>
                            <a:pt x="126" y="899"/>
                          </a:lnTo>
                          <a:lnTo>
                            <a:pt x="124" y="897"/>
                          </a:lnTo>
                          <a:lnTo>
                            <a:pt x="126" y="897"/>
                          </a:lnTo>
                          <a:lnTo>
                            <a:pt x="124" y="897"/>
                          </a:lnTo>
                          <a:lnTo>
                            <a:pt x="124" y="895"/>
                          </a:lnTo>
                          <a:lnTo>
                            <a:pt x="124" y="893"/>
                          </a:lnTo>
                          <a:lnTo>
                            <a:pt x="126" y="893"/>
                          </a:lnTo>
                          <a:lnTo>
                            <a:pt x="126" y="891"/>
                          </a:lnTo>
                          <a:lnTo>
                            <a:pt x="124" y="891"/>
                          </a:lnTo>
                          <a:lnTo>
                            <a:pt x="124" y="890"/>
                          </a:lnTo>
                          <a:lnTo>
                            <a:pt x="124" y="888"/>
                          </a:lnTo>
                          <a:lnTo>
                            <a:pt x="124" y="886"/>
                          </a:lnTo>
                          <a:lnTo>
                            <a:pt x="126" y="886"/>
                          </a:lnTo>
                          <a:lnTo>
                            <a:pt x="126" y="884"/>
                          </a:lnTo>
                          <a:lnTo>
                            <a:pt x="128" y="884"/>
                          </a:lnTo>
                          <a:lnTo>
                            <a:pt x="126" y="884"/>
                          </a:lnTo>
                          <a:lnTo>
                            <a:pt x="124" y="884"/>
                          </a:lnTo>
                          <a:lnTo>
                            <a:pt x="124" y="882"/>
                          </a:lnTo>
                          <a:lnTo>
                            <a:pt x="124" y="880"/>
                          </a:lnTo>
                          <a:lnTo>
                            <a:pt x="122" y="880"/>
                          </a:lnTo>
                          <a:lnTo>
                            <a:pt x="122" y="878"/>
                          </a:lnTo>
                          <a:lnTo>
                            <a:pt x="122" y="876"/>
                          </a:lnTo>
                          <a:lnTo>
                            <a:pt x="122" y="874"/>
                          </a:lnTo>
                          <a:lnTo>
                            <a:pt x="122" y="872"/>
                          </a:lnTo>
                          <a:lnTo>
                            <a:pt x="122" y="870"/>
                          </a:lnTo>
                          <a:lnTo>
                            <a:pt x="121" y="868"/>
                          </a:lnTo>
                          <a:lnTo>
                            <a:pt x="121" y="866"/>
                          </a:lnTo>
                          <a:lnTo>
                            <a:pt x="119" y="866"/>
                          </a:lnTo>
                          <a:lnTo>
                            <a:pt x="119" y="865"/>
                          </a:lnTo>
                          <a:lnTo>
                            <a:pt x="119" y="863"/>
                          </a:lnTo>
                          <a:lnTo>
                            <a:pt x="121" y="863"/>
                          </a:lnTo>
                          <a:lnTo>
                            <a:pt x="122" y="863"/>
                          </a:lnTo>
                          <a:lnTo>
                            <a:pt x="124" y="863"/>
                          </a:lnTo>
                          <a:lnTo>
                            <a:pt x="126" y="863"/>
                          </a:lnTo>
                          <a:lnTo>
                            <a:pt x="128" y="863"/>
                          </a:lnTo>
                          <a:lnTo>
                            <a:pt x="128" y="865"/>
                          </a:lnTo>
                          <a:lnTo>
                            <a:pt x="130" y="865"/>
                          </a:lnTo>
                          <a:lnTo>
                            <a:pt x="130" y="863"/>
                          </a:lnTo>
                          <a:lnTo>
                            <a:pt x="128" y="863"/>
                          </a:lnTo>
                          <a:lnTo>
                            <a:pt x="126" y="863"/>
                          </a:lnTo>
                          <a:lnTo>
                            <a:pt x="128" y="863"/>
                          </a:lnTo>
                          <a:lnTo>
                            <a:pt x="128" y="861"/>
                          </a:lnTo>
                          <a:lnTo>
                            <a:pt x="128" y="859"/>
                          </a:lnTo>
                          <a:lnTo>
                            <a:pt x="128" y="857"/>
                          </a:lnTo>
                          <a:lnTo>
                            <a:pt x="126" y="857"/>
                          </a:lnTo>
                          <a:lnTo>
                            <a:pt x="126" y="859"/>
                          </a:lnTo>
                          <a:lnTo>
                            <a:pt x="126" y="857"/>
                          </a:lnTo>
                          <a:lnTo>
                            <a:pt x="126" y="859"/>
                          </a:lnTo>
                          <a:lnTo>
                            <a:pt x="124" y="859"/>
                          </a:lnTo>
                          <a:lnTo>
                            <a:pt x="124" y="857"/>
                          </a:lnTo>
                          <a:lnTo>
                            <a:pt x="124" y="855"/>
                          </a:lnTo>
                          <a:lnTo>
                            <a:pt x="122" y="855"/>
                          </a:lnTo>
                          <a:lnTo>
                            <a:pt x="121" y="857"/>
                          </a:lnTo>
                          <a:lnTo>
                            <a:pt x="121" y="859"/>
                          </a:lnTo>
                          <a:lnTo>
                            <a:pt x="121" y="861"/>
                          </a:lnTo>
                          <a:lnTo>
                            <a:pt x="119" y="861"/>
                          </a:lnTo>
                          <a:lnTo>
                            <a:pt x="117" y="861"/>
                          </a:lnTo>
                          <a:lnTo>
                            <a:pt x="117" y="859"/>
                          </a:lnTo>
                          <a:lnTo>
                            <a:pt x="117" y="857"/>
                          </a:lnTo>
                          <a:lnTo>
                            <a:pt x="117" y="855"/>
                          </a:lnTo>
                          <a:lnTo>
                            <a:pt x="117" y="853"/>
                          </a:lnTo>
                          <a:lnTo>
                            <a:pt x="117" y="851"/>
                          </a:lnTo>
                          <a:lnTo>
                            <a:pt x="117" y="849"/>
                          </a:lnTo>
                          <a:lnTo>
                            <a:pt x="115" y="849"/>
                          </a:lnTo>
                          <a:lnTo>
                            <a:pt x="115" y="847"/>
                          </a:lnTo>
                          <a:lnTo>
                            <a:pt x="115" y="849"/>
                          </a:lnTo>
                          <a:lnTo>
                            <a:pt x="113" y="849"/>
                          </a:lnTo>
                          <a:lnTo>
                            <a:pt x="113" y="847"/>
                          </a:lnTo>
                          <a:lnTo>
                            <a:pt x="113" y="845"/>
                          </a:lnTo>
                          <a:lnTo>
                            <a:pt x="111" y="845"/>
                          </a:lnTo>
                          <a:lnTo>
                            <a:pt x="109" y="845"/>
                          </a:lnTo>
                          <a:lnTo>
                            <a:pt x="107" y="845"/>
                          </a:lnTo>
                          <a:lnTo>
                            <a:pt x="109" y="845"/>
                          </a:lnTo>
                          <a:lnTo>
                            <a:pt x="107" y="845"/>
                          </a:lnTo>
                          <a:lnTo>
                            <a:pt x="105" y="845"/>
                          </a:lnTo>
                          <a:lnTo>
                            <a:pt x="105" y="847"/>
                          </a:lnTo>
                          <a:lnTo>
                            <a:pt x="105" y="845"/>
                          </a:lnTo>
                          <a:lnTo>
                            <a:pt x="105" y="847"/>
                          </a:lnTo>
                          <a:lnTo>
                            <a:pt x="103" y="847"/>
                          </a:lnTo>
                          <a:lnTo>
                            <a:pt x="101" y="847"/>
                          </a:lnTo>
                          <a:lnTo>
                            <a:pt x="101" y="849"/>
                          </a:lnTo>
                          <a:lnTo>
                            <a:pt x="101" y="851"/>
                          </a:lnTo>
                          <a:lnTo>
                            <a:pt x="99" y="851"/>
                          </a:lnTo>
                          <a:lnTo>
                            <a:pt x="99" y="849"/>
                          </a:lnTo>
                          <a:lnTo>
                            <a:pt x="99" y="847"/>
                          </a:lnTo>
                          <a:lnTo>
                            <a:pt x="97" y="847"/>
                          </a:lnTo>
                          <a:lnTo>
                            <a:pt x="96" y="847"/>
                          </a:lnTo>
                          <a:lnTo>
                            <a:pt x="94" y="847"/>
                          </a:lnTo>
                          <a:lnTo>
                            <a:pt x="92" y="847"/>
                          </a:lnTo>
                          <a:lnTo>
                            <a:pt x="90" y="847"/>
                          </a:lnTo>
                          <a:lnTo>
                            <a:pt x="88" y="847"/>
                          </a:lnTo>
                          <a:lnTo>
                            <a:pt x="88" y="845"/>
                          </a:lnTo>
                          <a:lnTo>
                            <a:pt x="90" y="845"/>
                          </a:lnTo>
                          <a:lnTo>
                            <a:pt x="88" y="845"/>
                          </a:lnTo>
                          <a:lnTo>
                            <a:pt x="90" y="845"/>
                          </a:lnTo>
                          <a:lnTo>
                            <a:pt x="90" y="843"/>
                          </a:lnTo>
                          <a:lnTo>
                            <a:pt x="92" y="843"/>
                          </a:lnTo>
                          <a:lnTo>
                            <a:pt x="92" y="842"/>
                          </a:lnTo>
                          <a:lnTo>
                            <a:pt x="92" y="840"/>
                          </a:lnTo>
                          <a:lnTo>
                            <a:pt x="94" y="840"/>
                          </a:lnTo>
                          <a:lnTo>
                            <a:pt x="94" y="838"/>
                          </a:lnTo>
                          <a:lnTo>
                            <a:pt x="96" y="838"/>
                          </a:lnTo>
                          <a:lnTo>
                            <a:pt x="96" y="836"/>
                          </a:lnTo>
                          <a:lnTo>
                            <a:pt x="97" y="836"/>
                          </a:lnTo>
                          <a:lnTo>
                            <a:pt x="97" y="834"/>
                          </a:lnTo>
                          <a:lnTo>
                            <a:pt x="96" y="834"/>
                          </a:lnTo>
                          <a:lnTo>
                            <a:pt x="96" y="832"/>
                          </a:lnTo>
                          <a:lnTo>
                            <a:pt x="96" y="830"/>
                          </a:lnTo>
                          <a:lnTo>
                            <a:pt x="97" y="830"/>
                          </a:lnTo>
                          <a:lnTo>
                            <a:pt x="97" y="828"/>
                          </a:lnTo>
                          <a:lnTo>
                            <a:pt x="97" y="826"/>
                          </a:lnTo>
                          <a:lnTo>
                            <a:pt x="97" y="824"/>
                          </a:lnTo>
                          <a:lnTo>
                            <a:pt x="96" y="824"/>
                          </a:lnTo>
                          <a:lnTo>
                            <a:pt x="97" y="824"/>
                          </a:lnTo>
                          <a:lnTo>
                            <a:pt x="96" y="824"/>
                          </a:lnTo>
                          <a:lnTo>
                            <a:pt x="97" y="824"/>
                          </a:lnTo>
                          <a:lnTo>
                            <a:pt x="97" y="822"/>
                          </a:lnTo>
                          <a:lnTo>
                            <a:pt x="97" y="820"/>
                          </a:lnTo>
                          <a:lnTo>
                            <a:pt x="97" y="818"/>
                          </a:lnTo>
                          <a:lnTo>
                            <a:pt x="99" y="818"/>
                          </a:lnTo>
                          <a:lnTo>
                            <a:pt x="99" y="817"/>
                          </a:lnTo>
                          <a:lnTo>
                            <a:pt x="99" y="815"/>
                          </a:lnTo>
                          <a:lnTo>
                            <a:pt x="101" y="815"/>
                          </a:lnTo>
                          <a:lnTo>
                            <a:pt x="101" y="813"/>
                          </a:lnTo>
                          <a:lnTo>
                            <a:pt x="101" y="815"/>
                          </a:lnTo>
                          <a:lnTo>
                            <a:pt x="103" y="815"/>
                          </a:lnTo>
                          <a:lnTo>
                            <a:pt x="103" y="817"/>
                          </a:lnTo>
                          <a:lnTo>
                            <a:pt x="105" y="817"/>
                          </a:lnTo>
                          <a:lnTo>
                            <a:pt x="107" y="817"/>
                          </a:lnTo>
                          <a:lnTo>
                            <a:pt x="109" y="817"/>
                          </a:lnTo>
                          <a:lnTo>
                            <a:pt x="111" y="817"/>
                          </a:lnTo>
                          <a:lnTo>
                            <a:pt x="113" y="815"/>
                          </a:lnTo>
                          <a:lnTo>
                            <a:pt x="115" y="815"/>
                          </a:lnTo>
                          <a:lnTo>
                            <a:pt x="115" y="813"/>
                          </a:lnTo>
                          <a:lnTo>
                            <a:pt x="117" y="813"/>
                          </a:lnTo>
                          <a:lnTo>
                            <a:pt x="117" y="811"/>
                          </a:lnTo>
                          <a:lnTo>
                            <a:pt x="119" y="811"/>
                          </a:lnTo>
                          <a:lnTo>
                            <a:pt x="119" y="809"/>
                          </a:lnTo>
                          <a:lnTo>
                            <a:pt x="119" y="811"/>
                          </a:lnTo>
                          <a:lnTo>
                            <a:pt x="119" y="809"/>
                          </a:lnTo>
                          <a:lnTo>
                            <a:pt x="121" y="809"/>
                          </a:lnTo>
                          <a:lnTo>
                            <a:pt x="122" y="809"/>
                          </a:lnTo>
                          <a:lnTo>
                            <a:pt x="121" y="809"/>
                          </a:lnTo>
                          <a:lnTo>
                            <a:pt x="121" y="807"/>
                          </a:lnTo>
                          <a:lnTo>
                            <a:pt x="122" y="807"/>
                          </a:lnTo>
                          <a:lnTo>
                            <a:pt x="122" y="809"/>
                          </a:lnTo>
                          <a:lnTo>
                            <a:pt x="122" y="807"/>
                          </a:lnTo>
                          <a:lnTo>
                            <a:pt x="124" y="807"/>
                          </a:lnTo>
                          <a:lnTo>
                            <a:pt x="124" y="809"/>
                          </a:lnTo>
                          <a:lnTo>
                            <a:pt x="126" y="809"/>
                          </a:lnTo>
                          <a:lnTo>
                            <a:pt x="128" y="809"/>
                          </a:lnTo>
                          <a:lnTo>
                            <a:pt x="130" y="809"/>
                          </a:lnTo>
                          <a:lnTo>
                            <a:pt x="130" y="811"/>
                          </a:lnTo>
                          <a:lnTo>
                            <a:pt x="130" y="813"/>
                          </a:lnTo>
                          <a:lnTo>
                            <a:pt x="132" y="813"/>
                          </a:lnTo>
                          <a:lnTo>
                            <a:pt x="134" y="813"/>
                          </a:lnTo>
                          <a:lnTo>
                            <a:pt x="136" y="813"/>
                          </a:lnTo>
                          <a:lnTo>
                            <a:pt x="138" y="813"/>
                          </a:lnTo>
                          <a:lnTo>
                            <a:pt x="140" y="813"/>
                          </a:lnTo>
                          <a:lnTo>
                            <a:pt x="140" y="811"/>
                          </a:lnTo>
                          <a:lnTo>
                            <a:pt x="142" y="811"/>
                          </a:lnTo>
                          <a:lnTo>
                            <a:pt x="142" y="809"/>
                          </a:lnTo>
                          <a:lnTo>
                            <a:pt x="144" y="809"/>
                          </a:lnTo>
                          <a:lnTo>
                            <a:pt x="144" y="807"/>
                          </a:lnTo>
                          <a:lnTo>
                            <a:pt x="144" y="805"/>
                          </a:lnTo>
                          <a:lnTo>
                            <a:pt x="145" y="805"/>
                          </a:lnTo>
                          <a:lnTo>
                            <a:pt x="145" y="803"/>
                          </a:lnTo>
                          <a:lnTo>
                            <a:pt x="145" y="805"/>
                          </a:lnTo>
                          <a:lnTo>
                            <a:pt x="144" y="805"/>
                          </a:lnTo>
                          <a:lnTo>
                            <a:pt x="144" y="803"/>
                          </a:lnTo>
                          <a:lnTo>
                            <a:pt x="145" y="803"/>
                          </a:lnTo>
                          <a:lnTo>
                            <a:pt x="145" y="801"/>
                          </a:lnTo>
                          <a:lnTo>
                            <a:pt x="145" y="803"/>
                          </a:lnTo>
                          <a:lnTo>
                            <a:pt x="145" y="801"/>
                          </a:lnTo>
                          <a:lnTo>
                            <a:pt x="147" y="803"/>
                          </a:lnTo>
                          <a:lnTo>
                            <a:pt x="147" y="801"/>
                          </a:lnTo>
                          <a:lnTo>
                            <a:pt x="147" y="799"/>
                          </a:lnTo>
                          <a:lnTo>
                            <a:pt x="147" y="797"/>
                          </a:lnTo>
                          <a:lnTo>
                            <a:pt x="149" y="797"/>
                          </a:lnTo>
                          <a:lnTo>
                            <a:pt x="149" y="799"/>
                          </a:lnTo>
                          <a:lnTo>
                            <a:pt x="149" y="797"/>
                          </a:lnTo>
                          <a:lnTo>
                            <a:pt x="151" y="797"/>
                          </a:lnTo>
                          <a:lnTo>
                            <a:pt x="153" y="797"/>
                          </a:lnTo>
                          <a:lnTo>
                            <a:pt x="153" y="795"/>
                          </a:lnTo>
                          <a:lnTo>
                            <a:pt x="155" y="794"/>
                          </a:lnTo>
                          <a:lnTo>
                            <a:pt x="157" y="792"/>
                          </a:lnTo>
                          <a:lnTo>
                            <a:pt x="157" y="790"/>
                          </a:lnTo>
                          <a:lnTo>
                            <a:pt x="157" y="788"/>
                          </a:lnTo>
                          <a:lnTo>
                            <a:pt x="159" y="788"/>
                          </a:lnTo>
                          <a:lnTo>
                            <a:pt x="159" y="786"/>
                          </a:lnTo>
                          <a:lnTo>
                            <a:pt x="161" y="786"/>
                          </a:lnTo>
                          <a:lnTo>
                            <a:pt x="163" y="784"/>
                          </a:lnTo>
                          <a:lnTo>
                            <a:pt x="163" y="782"/>
                          </a:lnTo>
                          <a:lnTo>
                            <a:pt x="163" y="780"/>
                          </a:lnTo>
                          <a:lnTo>
                            <a:pt x="163" y="778"/>
                          </a:lnTo>
                          <a:lnTo>
                            <a:pt x="165" y="776"/>
                          </a:lnTo>
                          <a:lnTo>
                            <a:pt x="165" y="774"/>
                          </a:lnTo>
                          <a:lnTo>
                            <a:pt x="163" y="772"/>
                          </a:lnTo>
                          <a:lnTo>
                            <a:pt x="163" y="770"/>
                          </a:lnTo>
                          <a:lnTo>
                            <a:pt x="163" y="769"/>
                          </a:lnTo>
                          <a:lnTo>
                            <a:pt x="163" y="767"/>
                          </a:lnTo>
                          <a:lnTo>
                            <a:pt x="165" y="767"/>
                          </a:lnTo>
                          <a:lnTo>
                            <a:pt x="167" y="767"/>
                          </a:lnTo>
                          <a:lnTo>
                            <a:pt x="167" y="765"/>
                          </a:lnTo>
                          <a:lnTo>
                            <a:pt x="165" y="765"/>
                          </a:lnTo>
                          <a:lnTo>
                            <a:pt x="165" y="767"/>
                          </a:lnTo>
                          <a:lnTo>
                            <a:pt x="163" y="767"/>
                          </a:lnTo>
                          <a:lnTo>
                            <a:pt x="163" y="765"/>
                          </a:lnTo>
                          <a:lnTo>
                            <a:pt x="163" y="763"/>
                          </a:lnTo>
                          <a:lnTo>
                            <a:pt x="163" y="761"/>
                          </a:lnTo>
                          <a:lnTo>
                            <a:pt x="163" y="759"/>
                          </a:lnTo>
                          <a:lnTo>
                            <a:pt x="161" y="759"/>
                          </a:lnTo>
                          <a:lnTo>
                            <a:pt x="161" y="757"/>
                          </a:lnTo>
                          <a:lnTo>
                            <a:pt x="159" y="757"/>
                          </a:lnTo>
                          <a:lnTo>
                            <a:pt x="161" y="757"/>
                          </a:lnTo>
                          <a:lnTo>
                            <a:pt x="159" y="757"/>
                          </a:lnTo>
                          <a:lnTo>
                            <a:pt x="159" y="755"/>
                          </a:lnTo>
                          <a:lnTo>
                            <a:pt x="159" y="753"/>
                          </a:lnTo>
                          <a:lnTo>
                            <a:pt x="159" y="751"/>
                          </a:lnTo>
                          <a:lnTo>
                            <a:pt x="157" y="751"/>
                          </a:lnTo>
                          <a:lnTo>
                            <a:pt x="157" y="749"/>
                          </a:lnTo>
                          <a:lnTo>
                            <a:pt x="157" y="751"/>
                          </a:lnTo>
                          <a:lnTo>
                            <a:pt x="155" y="751"/>
                          </a:lnTo>
                          <a:lnTo>
                            <a:pt x="155" y="749"/>
                          </a:lnTo>
                          <a:lnTo>
                            <a:pt x="155" y="747"/>
                          </a:lnTo>
                          <a:lnTo>
                            <a:pt x="153" y="747"/>
                          </a:lnTo>
                          <a:lnTo>
                            <a:pt x="153" y="746"/>
                          </a:lnTo>
                          <a:lnTo>
                            <a:pt x="155" y="746"/>
                          </a:lnTo>
                          <a:lnTo>
                            <a:pt x="153" y="746"/>
                          </a:lnTo>
                          <a:lnTo>
                            <a:pt x="153" y="744"/>
                          </a:lnTo>
                          <a:lnTo>
                            <a:pt x="155" y="744"/>
                          </a:lnTo>
                          <a:lnTo>
                            <a:pt x="153" y="744"/>
                          </a:lnTo>
                          <a:lnTo>
                            <a:pt x="155" y="744"/>
                          </a:lnTo>
                          <a:lnTo>
                            <a:pt x="155" y="742"/>
                          </a:lnTo>
                          <a:lnTo>
                            <a:pt x="153" y="742"/>
                          </a:lnTo>
                          <a:lnTo>
                            <a:pt x="151" y="742"/>
                          </a:lnTo>
                          <a:lnTo>
                            <a:pt x="151" y="744"/>
                          </a:lnTo>
                          <a:lnTo>
                            <a:pt x="151" y="742"/>
                          </a:lnTo>
                          <a:lnTo>
                            <a:pt x="151" y="740"/>
                          </a:lnTo>
                          <a:lnTo>
                            <a:pt x="151" y="738"/>
                          </a:lnTo>
                          <a:lnTo>
                            <a:pt x="151" y="736"/>
                          </a:lnTo>
                          <a:lnTo>
                            <a:pt x="149" y="736"/>
                          </a:lnTo>
                          <a:lnTo>
                            <a:pt x="151" y="736"/>
                          </a:lnTo>
                          <a:lnTo>
                            <a:pt x="149" y="736"/>
                          </a:lnTo>
                          <a:lnTo>
                            <a:pt x="149" y="734"/>
                          </a:lnTo>
                          <a:lnTo>
                            <a:pt x="149" y="732"/>
                          </a:lnTo>
                          <a:lnTo>
                            <a:pt x="151" y="732"/>
                          </a:lnTo>
                          <a:lnTo>
                            <a:pt x="151" y="730"/>
                          </a:lnTo>
                          <a:lnTo>
                            <a:pt x="149" y="730"/>
                          </a:lnTo>
                          <a:lnTo>
                            <a:pt x="149" y="728"/>
                          </a:lnTo>
                          <a:lnTo>
                            <a:pt x="149" y="726"/>
                          </a:lnTo>
                          <a:lnTo>
                            <a:pt x="147" y="726"/>
                          </a:lnTo>
                          <a:lnTo>
                            <a:pt x="147" y="724"/>
                          </a:lnTo>
                          <a:lnTo>
                            <a:pt x="147" y="726"/>
                          </a:lnTo>
                          <a:lnTo>
                            <a:pt x="147" y="724"/>
                          </a:lnTo>
                          <a:lnTo>
                            <a:pt x="145" y="724"/>
                          </a:lnTo>
                          <a:lnTo>
                            <a:pt x="147" y="724"/>
                          </a:lnTo>
                          <a:lnTo>
                            <a:pt x="147" y="722"/>
                          </a:lnTo>
                          <a:lnTo>
                            <a:pt x="145" y="722"/>
                          </a:lnTo>
                          <a:lnTo>
                            <a:pt x="145" y="721"/>
                          </a:lnTo>
                          <a:lnTo>
                            <a:pt x="145" y="719"/>
                          </a:lnTo>
                          <a:lnTo>
                            <a:pt x="145" y="717"/>
                          </a:lnTo>
                          <a:lnTo>
                            <a:pt x="145" y="715"/>
                          </a:lnTo>
                          <a:lnTo>
                            <a:pt x="144" y="715"/>
                          </a:lnTo>
                          <a:lnTo>
                            <a:pt x="145" y="715"/>
                          </a:lnTo>
                          <a:lnTo>
                            <a:pt x="144" y="715"/>
                          </a:lnTo>
                          <a:lnTo>
                            <a:pt x="144" y="713"/>
                          </a:lnTo>
                          <a:lnTo>
                            <a:pt x="144" y="711"/>
                          </a:lnTo>
                          <a:lnTo>
                            <a:pt x="144" y="709"/>
                          </a:lnTo>
                          <a:lnTo>
                            <a:pt x="142" y="709"/>
                          </a:lnTo>
                          <a:lnTo>
                            <a:pt x="142" y="707"/>
                          </a:lnTo>
                          <a:lnTo>
                            <a:pt x="142" y="705"/>
                          </a:lnTo>
                          <a:lnTo>
                            <a:pt x="140" y="705"/>
                          </a:lnTo>
                          <a:lnTo>
                            <a:pt x="140" y="703"/>
                          </a:lnTo>
                          <a:lnTo>
                            <a:pt x="140" y="701"/>
                          </a:lnTo>
                          <a:lnTo>
                            <a:pt x="140" y="699"/>
                          </a:lnTo>
                          <a:lnTo>
                            <a:pt x="140" y="697"/>
                          </a:lnTo>
                          <a:lnTo>
                            <a:pt x="138" y="697"/>
                          </a:lnTo>
                          <a:lnTo>
                            <a:pt x="138" y="696"/>
                          </a:lnTo>
                          <a:lnTo>
                            <a:pt x="136" y="696"/>
                          </a:lnTo>
                          <a:lnTo>
                            <a:pt x="136" y="694"/>
                          </a:lnTo>
                          <a:lnTo>
                            <a:pt x="138" y="694"/>
                          </a:lnTo>
                          <a:lnTo>
                            <a:pt x="136" y="694"/>
                          </a:lnTo>
                          <a:lnTo>
                            <a:pt x="138" y="694"/>
                          </a:lnTo>
                          <a:lnTo>
                            <a:pt x="136" y="694"/>
                          </a:lnTo>
                          <a:lnTo>
                            <a:pt x="136" y="696"/>
                          </a:lnTo>
                          <a:lnTo>
                            <a:pt x="136" y="697"/>
                          </a:lnTo>
                          <a:lnTo>
                            <a:pt x="138" y="697"/>
                          </a:lnTo>
                          <a:lnTo>
                            <a:pt x="138" y="699"/>
                          </a:lnTo>
                          <a:lnTo>
                            <a:pt x="138" y="701"/>
                          </a:lnTo>
                          <a:lnTo>
                            <a:pt x="138" y="703"/>
                          </a:lnTo>
                          <a:lnTo>
                            <a:pt x="138" y="705"/>
                          </a:lnTo>
                          <a:lnTo>
                            <a:pt x="138" y="707"/>
                          </a:lnTo>
                          <a:lnTo>
                            <a:pt x="138" y="709"/>
                          </a:lnTo>
                          <a:lnTo>
                            <a:pt x="140" y="709"/>
                          </a:lnTo>
                          <a:lnTo>
                            <a:pt x="140" y="711"/>
                          </a:lnTo>
                          <a:lnTo>
                            <a:pt x="138" y="709"/>
                          </a:lnTo>
                          <a:lnTo>
                            <a:pt x="138" y="711"/>
                          </a:lnTo>
                          <a:lnTo>
                            <a:pt x="138" y="709"/>
                          </a:lnTo>
                          <a:lnTo>
                            <a:pt x="136" y="709"/>
                          </a:lnTo>
                          <a:lnTo>
                            <a:pt x="136" y="707"/>
                          </a:lnTo>
                          <a:lnTo>
                            <a:pt x="136" y="709"/>
                          </a:lnTo>
                          <a:lnTo>
                            <a:pt x="136" y="707"/>
                          </a:lnTo>
                          <a:lnTo>
                            <a:pt x="136" y="705"/>
                          </a:lnTo>
                          <a:lnTo>
                            <a:pt x="136" y="707"/>
                          </a:lnTo>
                          <a:lnTo>
                            <a:pt x="136" y="705"/>
                          </a:lnTo>
                          <a:lnTo>
                            <a:pt x="134" y="705"/>
                          </a:lnTo>
                          <a:lnTo>
                            <a:pt x="134" y="703"/>
                          </a:lnTo>
                          <a:lnTo>
                            <a:pt x="134" y="705"/>
                          </a:lnTo>
                          <a:lnTo>
                            <a:pt x="136" y="705"/>
                          </a:lnTo>
                          <a:lnTo>
                            <a:pt x="136" y="703"/>
                          </a:lnTo>
                          <a:lnTo>
                            <a:pt x="134" y="703"/>
                          </a:lnTo>
                          <a:lnTo>
                            <a:pt x="136" y="703"/>
                          </a:lnTo>
                          <a:lnTo>
                            <a:pt x="134" y="703"/>
                          </a:lnTo>
                          <a:lnTo>
                            <a:pt x="134" y="701"/>
                          </a:lnTo>
                          <a:lnTo>
                            <a:pt x="134" y="699"/>
                          </a:lnTo>
                          <a:lnTo>
                            <a:pt x="132" y="699"/>
                          </a:lnTo>
                          <a:lnTo>
                            <a:pt x="132" y="697"/>
                          </a:lnTo>
                          <a:lnTo>
                            <a:pt x="134" y="697"/>
                          </a:lnTo>
                          <a:lnTo>
                            <a:pt x="132" y="697"/>
                          </a:lnTo>
                          <a:lnTo>
                            <a:pt x="132" y="696"/>
                          </a:lnTo>
                          <a:lnTo>
                            <a:pt x="130" y="694"/>
                          </a:lnTo>
                          <a:lnTo>
                            <a:pt x="128" y="692"/>
                          </a:lnTo>
                          <a:lnTo>
                            <a:pt x="126" y="690"/>
                          </a:lnTo>
                          <a:lnTo>
                            <a:pt x="124" y="690"/>
                          </a:lnTo>
                          <a:lnTo>
                            <a:pt x="124" y="688"/>
                          </a:lnTo>
                          <a:lnTo>
                            <a:pt x="122" y="688"/>
                          </a:lnTo>
                          <a:lnTo>
                            <a:pt x="122" y="686"/>
                          </a:lnTo>
                          <a:lnTo>
                            <a:pt x="121" y="686"/>
                          </a:lnTo>
                          <a:lnTo>
                            <a:pt x="119" y="684"/>
                          </a:lnTo>
                          <a:lnTo>
                            <a:pt x="119" y="682"/>
                          </a:lnTo>
                          <a:lnTo>
                            <a:pt x="117" y="682"/>
                          </a:lnTo>
                          <a:lnTo>
                            <a:pt x="117" y="680"/>
                          </a:lnTo>
                          <a:lnTo>
                            <a:pt x="117" y="678"/>
                          </a:lnTo>
                          <a:lnTo>
                            <a:pt x="115" y="678"/>
                          </a:lnTo>
                          <a:lnTo>
                            <a:pt x="115" y="676"/>
                          </a:lnTo>
                          <a:lnTo>
                            <a:pt x="113" y="676"/>
                          </a:lnTo>
                          <a:lnTo>
                            <a:pt x="113" y="674"/>
                          </a:lnTo>
                          <a:lnTo>
                            <a:pt x="111" y="674"/>
                          </a:lnTo>
                          <a:lnTo>
                            <a:pt x="111" y="673"/>
                          </a:lnTo>
                          <a:lnTo>
                            <a:pt x="111" y="671"/>
                          </a:lnTo>
                          <a:lnTo>
                            <a:pt x="109" y="671"/>
                          </a:lnTo>
                          <a:lnTo>
                            <a:pt x="109" y="669"/>
                          </a:lnTo>
                          <a:lnTo>
                            <a:pt x="109" y="667"/>
                          </a:lnTo>
                          <a:lnTo>
                            <a:pt x="107" y="667"/>
                          </a:lnTo>
                          <a:lnTo>
                            <a:pt x="107" y="665"/>
                          </a:lnTo>
                          <a:lnTo>
                            <a:pt x="107" y="663"/>
                          </a:lnTo>
                          <a:lnTo>
                            <a:pt x="105" y="663"/>
                          </a:lnTo>
                          <a:lnTo>
                            <a:pt x="105" y="661"/>
                          </a:lnTo>
                          <a:lnTo>
                            <a:pt x="105" y="659"/>
                          </a:lnTo>
                          <a:lnTo>
                            <a:pt x="103" y="659"/>
                          </a:lnTo>
                          <a:lnTo>
                            <a:pt x="103" y="657"/>
                          </a:lnTo>
                          <a:lnTo>
                            <a:pt x="105" y="657"/>
                          </a:lnTo>
                          <a:lnTo>
                            <a:pt x="105" y="655"/>
                          </a:lnTo>
                          <a:lnTo>
                            <a:pt x="103" y="655"/>
                          </a:lnTo>
                          <a:lnTo>
                            <a:pt x="105" y="655"/>
                          </a:lnTo>
                          <a:lnTo>
                            <a:pt x="105" y="653"/>
                          </a:lnTo>
                          <a:lnTo>
                            <a:pt x="105" y="651"/>
                          </a:lnTo>
                          <a:lnTo>
                            <a:pt x="107" y="649"/>
                          </a:lnTo>
                          <a:lnTo>
                            <a:pt x="107" y="648"/>
                          </a:lnTo>
                          <a:lnTo>
                            <a:pt x="107" y="646"/>
                          </a:lnTo>
                          <a:lnTo>
                            <a:pt x="107" y="644"/>
                          </a:lnTo>
                          <a:lnTo>
                            <a:pt x="107" y="642"/>
                          </a:lnTo>
                          <a:lnTo>
                            <a:pt x="107" y="640"/>
                          </a:lnTo>
                          <a:lnTo>
                            <a:pt x="107" y="638"/>
                          </a:lnTo>
                          <a:lnTo>
                            <a:pt x="107" y="636"/>
                          </a:lnTo>
                          <a:lnTo>
                            <a:pt x="109" y="636"/>
                          </a:lnTo>
                          <a:lnTo>
                            <a:pt x="107" y="634"/>
                          </a:lnTo>
                          <a:lnTo>
                            <a:pt x="107" y="632"/>
                          </a:lnTo>
                          <a:lnTo>
                            <a:pt x="107" y="630"/>
                          </a:lnTo>
                          <a:lnTo>
                            <a:pt x="107" y="628"/>
                          </a:lnTo>
                          <a:lnTo>
                            <a:pt x="107" y="630"/>
                          </a:lnTo>
                          <a:lnTo>
                            <a:pt x="109" y="630"/>
                          </a:lnTo>
                          <a:lnTo>
                            <a:pt x="107" y="630"/>
                          </a:lnTo>
                          <a:lnTo>
                            <a:pt x="107" y="632"/>
                          </a:lnTo>
                          <a:lnTo>
                            <a:pt x="109" y="632"/>
                          </a:lnTo>
                          <a:lnTo>
                            <a:pt x="109" y="634"/>
                          </a:lnTo>
                          <a:lnTo>
                            <a:pt x="111" y="634"/>
                          </a:lnTo>
                          <a:lnTo>
                            <a:pt x="111" y="636"/>
                          </a:lnTo>
                          <a:lnTo>
                            <a:pt x="113" y="636"/>
                          </a:lnTo>
                          <a:lnTo>
                            <a:pt x="115" y="636"/>
                          </a:lnTo>
                          <a:lnTo>
                            <a:pt x="115" y="638"/>
                          </a:lnTo>
                          <a:lnTo>
                            <a:pt x="115" y="636"/>
                          </a:lnTo>
                          <a:lnTo>
                            <a:pt x="117" y="636"/>
                          </a:lnTo>
                          <a:lnTo>
                            <a:pt x="117" y="638"/>
                          </a:lnTo>
                          <a:lnTo>
                            <a:pt x="119" y="638"/>
                          </a:lnTo>
                          <a:lnTo>
                            <a:pt x="119" y="640"/>
                          </a:lnTo>
                          <a:lnTo>
                            <a:pt x="119" y="642"/>
                          </a:lnTo>
                          <a:lnTo>
                            <a:pt x="121" y="642"/>
                          </a:lnTo>
                          <a:lnTo>
                            <a:pt x="121" y="644"/>
                          </a:lnTo>
                          <a:lnTo>
                            <a:pt x="121" y="646"/>
                          </a:lnTo>
                          <a:lnTo>
                            <a:pt x="122" y="646"/>
                          </a:lnTo>
                          <a:lnTo>
                            <a:pt x="122" y="648"/>
                          </a:lnTo>
                          <a:lnTo>
                            <a:pt x="124" y="648"/>
                          </a:lnTo>
                          <a:lnTo>
                            <a:pt x="126" y="648"/>
                          </a:lnTo>
                          <a:lnTo>
                            <a:pt x="126" y="646"/>
                          </a:lnTo>
                          <a:lnTo>
                            <a:pt x="128" y="646"/>
                          </a:lnTo>
                          <a:lnTo>
                            <a:pt x="128" y="644"/>
                          </a:lnTo>
                          <a:lnTo>
                            <a:pt x="128" y="642"/>
                          </a:lnTo>
                          <a:lnTo>
                            <a:pt x="126" y="642"/>
                          </a:lnTo>
                          <a:lnTo>
                            <a:pt x="126" y="640"/>
                          </a:lnTo>
                          <a:lnTo>
                            <a:pt x="128" y="640"/>
                          </a:lnTo>
                          <a:lnTo>
                            <a:pt x="128" y="638"/>
                          </a:lnTo>
                          <a:lnTo>
                            <a:pt x="130" y="638"/>
                          </a:lnTo>
                          <a:lnTo>
                            <a:pt x="130" y="636"/>
                          </a:lnTo>
                          <a:lnTo>
                            <a:pt x="130" y="634"/>
                          </a:lnTo>
                          <a:lnTo>
                            <a:pt x="132" y="634"/>
                          </a:lnTo>
                          <a:lnTo>
                            <a:pt x="130" y="634"/>
                          </a:lnTo>
                          <a:lnTo>
                            <a:pt x="130" y="632"/>
                          </a:lnTo>
                          <a:lnTo>
                            <a:pt x="130" y="630"/>
                          </a:lnTo>
                          <a:lnTo>
                            <a:pt x="130" y="628"/>
                          </a:lnTo>
                          <a:lnTo>
                            <a:pt x="132" y="628"/>
                          </a:lnTo>
                          <a:lnTo>
                            <a:pt x="132" y="626"/>
                          </a:lnTo>
                          <a:lnTo>
                            <a:pt x="132" y="625"/>
                          </a:lnTo>
                          <a:lnTo>
                            <a:pt x="132" y="623"/>
                          </a:lnTo>
                          <a:lnTo>
                            <a:pt x="132" y="621"/>
                          </a:lnTo>
                          <a:lnTo>
                            <a:pt x="132" y="619"/>
                          </a:lnTo>
                          <a:lnTo>
                            <a:pt x="134" y="619"/>
                          </a:lnTo>
                          <a:lnTo>
                            <a:pt x="134" y="617"/>
                          </a:lnTo>
                          <a:lnTo>
                            <a:pt x="134" y="615"/>
                          </a:lnTo>
                          <a:lnTo>
                            <a:pt x="134" y="613"/>
                          </a:lnTo>
                          <a:lnTo>
                            <a:pt x="132" y="613"/>
                          </a:lnTo>
                          <a:lnTo>
                            <a:pt x="132" y="611"/>
                          </a:lnTo>
                          <a:lnTo>
                            <a:pt x="130" y="611"/>
                          </a:lnTo>
                          <a:lnTo>
                            <a:pt x="128" y="611"/>
                          </a:lnTo>
                          <a:lnTo>
                            <a:pt x="130" y="611"/>
                          </a:lnTo>
                          <a:lnTo>
                            <a:pt x="130" y="613"/>
                          </a:lnTo>
                          <a:lnTo>
                            <a:pt x="128" y="613"/>
                          </a:lnTo>
                          <a:lnTo>
                            <a:pt x="128" y="611"/>
                          </a:lnTo>
                          <a:lnTo>
                            <a:pt x="128" y="609"/>
                          </a:lnTo>
                          <a:lnTo>
                            <a:pt x="126" y="609"/>
                          </a:lnTo>
                          <a:lnTo>
                            <a:pt x="126" y="607"/>
                          </a:lnTo>
                          <a:lnTo>
                            <a:pt x="124" y="607"/>
                          </a:lnTo>
                          <a:lnTo>
                            <a:pt x="124" y="609"/>
                          </a:lnTo>
                          <a:lnTo>
                            <a:pt x="124" y="607"/>
                          </a:lnTo>
                          <a:lnTo>
                            <a:pt x="122" y="607"/>
                          </a:lnTo>
                          <a:lnTo>
                            <a:pt x="124" y="605"/>
                          </a:lnTo>
                          <a:lnTo>
                            <a:pt x="122" y="605"/>
                          </a:lnTo>
                          <a:lnTo>
                            <a:pt x="124" y="605"/>
                          </a:lnTo>
                          <a:lnTo>
                            <a:pt x="124" y="603"/>
                          </a:lnTo>
                          <a:lnTo>
                            <a:pt x="126" y="603"/>
                          </a:lnTo>
                          <a:lnTo>
                            <a:pt x="126" y="605"/>
                          </a:lnTo>
                          <a:lnTo>
                            <a:pt x="128" y="605"/>
                          </a:lnTo>
                          <a:lnTo>
                            <a:pt x="130" y="605"/>
                          </a:lnTo>
                          <a:lnTo>
                            <a:pt x="132" y="603"/>
                          </a:lnTo>
                          <a:lnTo>
                            <a:pt x="132" y="605"/>
                          </a:lnTo>
                          <a:lnTo>
                            <a:pt x="132" y="603"/>
                          </a:lnTo>
                          <a:lnTo>
                            <a:pt x="132" y="605"/>
                          </a:lnTo>
                          <a:lnTo>
                            <a:pt x="134" y="605"/>
                          </a:lnTo>
                          <a:lnTo>
                            <a:pt x="136" y="605"/>
                          </a:lnTo>
                          <a:lnTo>
                            <a:pt x="136" y="603"/>
                          </a:lnTo>
                          <a:lnTo>
                            <a:pt x="138" y="603"/>
                          </a:lnTo>
                          <a:lnTo>
                            <a:pt x="138" y="601"/>
                          </a:lnTo>
                          <a:lnTo>
                            <a:pt x="138" y="600"/>
                          </a:lnTo>
                          <a:lnTo>
                            <a:pt x="136" y="600"/>
                          </a:lnTo>
                          <a:lnTo>
                            <a:pt x="136" y="598"/>
                          </a:lnTo>
                          <a:lnTo>
                            <a:pt x="136" y="596"/>
                          </a:lnTo>
                          <a:lnTo>
                            <a:pt x="134" y="596"/>
                          </a:lnTo>
                          <a:lnTo>
                            <a:pt x="134" y="598"/>
                          </a:lnTo>
                          <a:lnTo>
                            <a:pt x="134" y="596"/>
                          </a:lnTo>
                          <a:lnTo>
                            <a:pt x="132" y="596"/>
                          </a:lnTo>
                          <a:lnTo>
                            <a:pt x="134" y="596"/>
                          </a:lnTo>
                          <a:lnTo>
                            <a:pt x="134" y="594"/>
                          </a:lnTo>
                          <a:lnTo>
                            <a:pt x="136" y="594"/>
                          </a:lnTo>
                          <a:lnTo>
                            <a:pt x="136" y="596"/>
                          </a:lnTo>
                          <a:lnTo>
                            <a:pt x="136" y="594"/>
                          </a:lnTo>
                          <a:lnTo>
                            <a:pt x="136" y="592"/>
                          </a:lnTo>
                          <a:lnTo>
                            <a:pt x="136" y="590"/>
                          </a:lnTo>
                          <a:lnTo>
                            <a:pt x="136" y="588"/>
                          </a:lnTo>
                          <a:lnTo>
                            <a:pt x="138" y="588"/>
                          </a:lnTo>
                          <a:lnTo>
                            <a:pt x="138" y="586"/>
                          </a:lnTo>
                          <a:lnTo>
                            <a:pt x="138" y="588"/>
                          </a:lnTo>
                          <a:lnTo>
                            <a:pt x="138" y="586"/>
                          </a:lnTo>
                          <a:lnTo>
                            <a:pt x="140" y="586"/>
                          </a:lnTo>
                          <a:lnTo>
                            <a:pt x="140" y="584"/>
                          </a:lnTo>
                          <a:lnTo>
                            <a:pt x="140" y="582"/>
                          </a:lnTo>
                          <a:lnTo>
                            <a:pt x="138" y="582"/>
                          </a:lnTo>
                          <a:lnTo>
                            <a:pt x="136" y="582"/>
                          </a:lnTo>
                          <a:lnTo>
                            <a:pt x="136" y="580"/>
                          </a:lnTo>
                          <a:lnTo>
                            <a:pt x="138" y="580"/>
                          </a:lnTo>
                          <a:lnTo>
                            <a:pt x="138" y="578"/>
                          </a:lnTo>
                          <a:lnTo>
                            <a:pt x="140" y="578"/>
                          </a:lnTo>
                          <a:lnTo>
                            <a:pt x="140" y="577"/>
                          </a:lnTo>
                          <a:lnTo>
                            <a:pt x="142" y="577"/>
                          </a:lnTo>
                          <a:lnTo>
                            <a:pt x="142" y="575"/>
                          </a:lnTo>
                          <a:lnTo>
                            <a:pt x="144" y="575"/>
                          </a:lnTo>
                          <a:lnTo>
                            <a:pt x="144" y="573"/>
                          </a:lnTo>
                          <a:lnTo>
                            <a:pt x="144" y="571"/>
                          </a:lnTo>
                          <a:lnTo>
                            <a:pt x="144" y="569"/>
                          </a:lnTo>
                          <a:lnTo>
                            <a:pt x="144" y="567"/>
                          </a:lnTo>
                          <a:lnTo>
                            <a:pt x="144" y="565"/>
                          </a:lnTo>
                          <a:lnTo>
                            <a:pt x="145" y="565"/>
                          </a:lnTo>
                          <a:lnTo>
                            <a:pt x="145" y="563"/>
                          </a:lnTo>
                          <a:lnTo>
                            <a:pt x="145" y="561"/>
                          </a:lnTo>
                          <a:lnTo>
                            <a:pt x="145" y="559"/>
                          </a:lnTo>
                          <a:lnTo>
                            <a:pt x="144" y="559"/>
                          </a:lnTo>
                          <a:lnTo>
                            <a:pt x="144" y="557"/>
                          </a:lnTo>
                          <a:lnTo>
                            <a:pt x="142" y="555"/>
                          </a:lnTo>
                          <a:lnTo>
                            <a:pt x="142" y="553"/>
                          </a:lnTo>
                          <a:lnTo>
                            <a:pt x="140" y="553"/>
                          </a:lnTo>
                          <a:lnTo>
                            <a:pt x="138" y="553"/>
                          </a:lnTo>
                          <a:lnTo>
                            <a:pt x="138" y="555"/>
                          </a:lnTo>
                          <a:lnTo>
                            <a:pt x="138" y="553"/>
                          </a:lnTo>
                          <a:lnTo>
                            <a:pt x="136" y="553"/>
                          </a:lnTo>
                          <a:lnTo>
                            <a:pt x="134" y="553"/>
                          </a:lnTo>
                          <a:lnTo>
                            <a:pt x="134" y="552"/>
                          </a:lnTo>
                          <a:lnTo>
                            <a:pt x="132" y="552"/>
                          </a:lnTo>
                          <a:lnTo>
                            <a:pt x="134" y="552"/>
                          </a:lnTo>
                          <a:lnTo>
                            <a:pt x="134" y="550"/>
                          </a:lnTo>
                          <a:lnTo>
                            <a:pt x="134" y="548"/>
                          </a:lnTo>
                          <a:lnTo>
                            <a:pt x="134" y="550"/>
                          </a:lnTo>
                          <a:lnTo>
                            <a:pt x="134" y="548"/>
                          </a:lnTo>
                          <a:lnTo>
                            <a:pt x="132" y="548"/>
                          </a:lnTo>
                          <a:lnTo>
                            <a:pt x="132" y="546"/>
                          </a:lnTo>
                          <a:lnTo>
                            <a:pt x="130" y="546"/>
                          </a:lnTo>
                          <a:lnTo>
                            <a:pt x="128" y="546"/>
                          </a:lnTo>
                          <a:lnTo>
                            <a:pt x="128" y="544"/>
                          </a:lnTo>
                          <a:lnTo>
                            <a:pt x="126" y="544"/>
                          </a:lnTo>
                          <a:lnTo>
                            <a:pt x="126" y="542"/>
                          </a:lnTo>
                          <a:lnTo>
                            <a:pt x="126" y="540"/>
                          </a:lnTo>
                          <a:lnTo>
                            <a:pt x="128" y="540"/>
                          </a:lnTo>
                          <a:lnTo>
                            <a:pt x="126" y="540"/>
                          </a:lnTo>
                          <a:lnTo>
                            <a:pt x="126" y="538"/>
                          </a:lnTo>
                          <a:lnTo>
                            <a:pt x="124" y="538"/>
                          </a:lnTo>
                          <a:lnTo>
                            <a:pt x="124" y="536"/>
                          </a:lnTo>
                          <a:lnTo>
                            <a:pt x="126" y="536"/>
                          </a:lnTo>
                          <a:lnTo>
                            <a:pt x="126" y="534"/>
                          </a:lnTo>
                          <a:lnTo>
                            <a:pt x="126" y="536"/>
                          </a:lnTo>
                          <a:lnTo>
                            <a:pt x="128" y="536"/>
                          </a:lnTo>
                          <a:lnTo>
                            <a:pt x="128" y="534"/>
                          </a:lnTo>
                          <a:lnTo>
                            <a:pt x="128" y="532"/>
                          </a:lnTo>
                          <a:lnTo>
                            <a:pt x="126" y="532"/>
                          </a:lnTo>
                          <a:lnTo>
                            <a:pt x="124" y="532"/>
                          </a:lnTo>
                          <a:lnTo>
                            <a:pt x="124" y="530"/>
                          </a:lnTo>
                          <a:lnTo>
                            <a:pt x="126" y="530"/>
                          </a:lnTo>
                          <a:lnTo>
                            <a:pt x="126" y="529"/>
                          </a:lnTo>
                          <a:lnTo>
                            <a:pt x="126" y="527"/>
                          </a:lnTo>
                          <a:lnTo>
                            <a:pt x="124" y="527"/>
                          </a:lnTo>
                          <a:lnTo>
                            <a:pt x="124" y="525"/>
                          </a:lnTo>
                          <a:lnTo>
                            <a:pt x="122" y="525"/>
                          </a:lnTo>
                          <a:lnTo>
                            <a:pt x="121" y="525"/>
                          </a:lnTo>
                          <a:lnTo>
                            <a:pt x="121" y="527"/>
                          </a:lnTo>
                          <a:lnTo>
                            <a:pt x="119" y="527"/>
                          </a:lnTo>
                          <a:lnTo>
                            <a:pt x="119" y="525"/>
                          </a:lnTo>
                          <a:lnTo>
                            <a:pt x="119" y="523"/>
                          </a:lnTo>
                          <a:lnTo>
                            <a:pt x="117" y="523"/>
                          </a:lnTo>
                          <a:lnTo>
                            <a:pt x="117" y="521"/>
                          </a:lnTo>
                          <a:lnTo>
                            <a:pt x="115" y="521"/>
                          </a:lnTo>
                          <a:lnTo>
                            <a:pt x="113" y="521"/>
                          </a:lnTo>
                          <a:lnTo>
                            <a:pt x="111" y="521"/>
                          </a:lnTo>
                          <a:lnTo>
                            <a:pt x="109" y="521"/>
                          </a:lnTo>
                          <a:lnTo>
                            <a:pt x="107" y="521"/>
                          </a:lnTo>
                          <a:lnTo>
                            <a:pt x="105" y="523"/>
                          </a:lnTo>
                          <a:lnTo>
                            <a:pt x="103" y="523"/>
                          </a:lnTo>
                          <a:lnTo>
                            <a:pt x="101" y="525"/>
                          </a:lnTo>
                          <a:lnTo>
                            <a:pt x="99" y="525"/>
                          </a:lnTo>
                          <a:lnTo>
                            <a:pt x="99" y="527"/>
                          </a:lnTo>
                          <a:lnTo>
                            <a:pt x="97" y="527"/>
                          </a:lnTo>
                          <a:lnTo>
                            <a:pt x="99" y="527"/>
                          </a:lnTo>
                          <a:lnTo>
                            <a:pt x="97" y="527"/>
                          </a:lnTo>
                          <a:lnTo>
                            <a:pt x="97" y="529"/>
                          </a:lnTo>
                          <a:lnTo>
                            <a:pt x="99" y="529"/>
                          </a:lnTo>
                          <a:lnTo>
                            <a:pt x="97" y="529"/>
                          </a:lnTo>
                          <a:lnTo>
                            <a:pt x="97" y="530"/>
                          </a:lnTo>
                          <a:lnTo>
                            <a:pt x="97" y="532"/>
                          </a:lnTo>
                          <a:lnTo>
                            <a:pt x="97" y="534"/>
                          </a:lnTo>
                          <a:lnTo>
                            <a:pt x="99" y="534"/>
                          </a:lnTo>
                          <a:lnTo>
                            <a:pt x="99" y="536"/>
                          </a:lnTo>
                          <a:lnTo>
                            <a:pt x="99" y="534"/>
                          </a:lnTo>
                          <a:lnTo>
                            <a:pt x="97" y="534"/>
                          </a:lnTo>
                          <a:lnTo>
                            <a:pt x="96" y="534"/>
                          </a:lnTo>
                          <a:lnTo>
                            <a:pt x="97" y="534"/>
                          </a:lnTo>
                          <a:lnTo>
                            <a:pt x="96" y="534"/>
                          </a:lnTo>
                          <a:lnTo>
                            <a:pt x="96" y="532"/>
                          </a:lnTo>
                          <a:lnTo>
                            <a:pt x="94" y="532"/>
                          </a:lnTo>
                          <a:lnTo>
                            <a:pt x="94" y="534"/>
                          </a:lnTo>
                          <a:lnTo>
                            <a:pt x="94" y="536"/>
                          </a:lnTo>
                          <a:lnTo>
                            <a:pt x="92" y="536"/>
                          </a:lnTo>
                          <a:lnTo>
                            <a:pt x="94" y="536"/>
                          </a:lnTo>
                          <a:lnTo>
                            <a:pt x="92" y="534"/>
                          </a:lnTo>
                          <a:lnTo>
                            <a:pt x="92" y="536"/>
                          </a:lnTo>
                          <a:lnTo>
                            <a:pt x="92" y="534"/>
                          </a:lnTo>
                          <a:lnTo>
                            <a:pt x="92" y="532"/>
                          </a:lnTo>
                          <a:lnTo>
                            <a:pt x="92" y="534"/>
                          </a:lnTo>
                          <a:lnTo>
                            <a:pt x="92" y="532"/>
                          </a:lnTo>
                          <a:lnTo>
                            <a:pt x="90" y="534"/>
                          </a:lnTo>
                          <a:lnTo>
                            <a:pt x="90" y="532"/>
                          </a:lnTo>
                          <a:lnTo>
                            <a:pt x="92" y="532"/>
                          </a:lnTo>
                          <a:lnTo>
                            <a:pt x="90" y="532"/>
                          </a:lnTo>
                          <a:lnTo>
                            <a:pt x="90" y="530"/>
                          </a:lnTo>
                          <a:lnTo>
                            <a:pt x="92" y="530"/>
                          </a:lnTo>
                          <a:lnTo>
                            <a:pt x="90" y="530"/>
                          </a:lnTo>
                          <a:lnTo>
                            <a:pt x="92" y="530"/>
                          </a:lnTo>
                          <a:lnTo>
                            <a:pt x="92" y="529"/>
                          </a:lnTo>
                          <a:lnTo>
                            <a:pt x="90" y="529"/>
                          </a:lnTo>
                          <a:lnTo>
                            <a:pt x="90" y="527"/>
                          </a:lnTo>
                          <a:lnTo>
                            <a:pt x="90" y="525"/>
                          </a:lnTo>
                          <a:lnTo>
                            <a:pt x="90" y="523"/>
                          </a:lnTo>
                          <a:lnTo>
                            <a:pt x="92" y="523"/>
                          </a:lnTo>
                          <a:lnTo>
                            <a:pt x="90" y="523"/>
                          </a:lnTo>
                          <a:lnTo>
                            <a:pt x="92" y="523"/>
                          </a:lnTo>
                          <a:lnTo>
                            <a:pt x="90" y="521"/>
                          </a:lnTo>
                          <a:lnTo>
                            <a:pt x="90" y="519"/>
                          </a:lnTo>
                          <a:lnTo>
                            <a:pt x="90" y="517"/>
                          </a:lnTo>
                          <a:lnTo>
                            <a:pt x="88" y="517"/>
                          </a:lnTo>
                          <a:lnTo>
                            <a:pt x="88" y="515"/>
                          </a:lnTo>
                          <a:lnTo>
                            <a:pt x="88" y="513"/>
                          </a:lnTo>
                          <a:lnTo>
                            <a:pt x="88" y="511"/>
                          </a:lnTo>
                          <a:lnTo>
                            <a:pt x="86" y="511"/>
                          </a:lnTo>
                          <a:lnTo>
                            <a:pt x="88" y="511"/>
                          </a:lnTo>
                          <a:lnTo>
                            <a:pt x="86" y="511"/>
                          </a:lnTo>
                          <a:lnTo>
                            <a:pt x="88" y="509"/>
                          </a:lnTo>
                          <a:lnTo>
                            <a:pt x="86" y="509"/>
                          </a:lnTo>
                          <a:lnTo>
                            <a:pt x="86" y="507"/>
                          </a:lnTo>
                          <a:lnTo>
                            <a:pt x="84" y="507"/>
                          </a:lnTo>
                          <a:lnTo>
                            <a:pt x="84" y="505"/>
                          </a:lnTo>
                          <a:lnTo>
                            <a:pt x="82" y="505"/>
                          </a:lnTo>
                          <a:lnTo>
                            <a:pt x="84" y="505"/>
                          </a:lnTo>
                          <a:lnTo>
                            <a:pt x="84" y="504"/>
                          </a:lnTo>
                          <a:lnTo>
                            <a:pt x="84" y="502"/>
                          </a:lnTo>
                          <a:lnTo>
                            <a:pt x="82" y="502"/>
                          </a:lnTo>
                          <a:lnTo>
                            <a:pt x="82" y="500"/>
                          </a:lnTo>
                          <a:lnTo>
                            <a:pt x="82" y="498"/>
                          </a:lnTo>
                          <a:lnTo>
                            <a:pt x="82" y="496"/>
                          </a:lnTo>
                          <a:lnTo>
                            <a:pt x="80" y="496"/>
                          </a:lnTo>
                          <a:lnTo>
                            <a:pt x="80" y="494"/>
                          </a:lnTo>
                          <a:lnTo>
                            <a:pt x="78" y="494"/>
                          </a:lnTo>
                          <a:lnTo>
                            <a:pt x="78" y="492"/>
                          </a:lnTo>
                          <a:lnTo>
                            <a:pt x="76" y="492"/>
                          </a:lnTo>
                          <a:lnTo>
                            <a:pt x="76" y="490"/>
                          </a:lnTo>
                          <a:lnTo>
                            <a:pt x="74" y="490"/>
                          </a:lnTo>
                          <a:lnTo>
                            <a:pt x="74" y="488"/>
                          </a:lnTo>
                          <a:lnTo>
                            <a:pt x="74" y="490"/>
                          </a:lnTo>
                          <a:lnTo>
                            <a:pt x="74" y="488"/>
                          </a:lnTo>
                          <a:lnTo>
                            <a:pt x="73" y="488"/>
                          </a:lnTo>
                          <a:lnTo>
                            <a:pt x="73" y="486"/>
                          </a:lnTo>
                          <a:lnTo>
                            <a:pt x="71" y="486"/>
                          </a:lnTo>
                          <a:lnTo>
                            <a:pt x="71" y="484"/>
                          </a:lnTo>
                          <a:lnTo>
                            <a:pt x="69" y="484"/>
                          </a:lnTo>
                          <a:lnTo>
                            <a:pt x="67" y="482"/>
                          </a:lnTo>
                          <a:lnTo>
                            <a:pt x="65" y="482"/>
                          </a:lnTo>
                          <a:lnTo>
                            <a:pt x="65" y="481"/>
                          </a:lnTo>
                          <a:lnTo>
                            <a:pt x="63" y="481"/>
                          </a:lnTo>
                          <a:lnTo>
                            <a:pt x="61" y="481"/>
                          </a:lnTo>
                          <a:lnTo>
                            <a:pt x="59" y="481"/>
                          </a:lnTo>
                          <a:lnTo>
                            <a:pt x="57" y="481"/>
                          </a:lnTo>
                          <a:lnTo>
                            <a:pt x="57" y="479"/>
                          </a:lnTo>
                          <a:lnTo>
                            <a:pt x="59" y="479"/>
                          </a:lnTo>
                          <a:lnTo>
                            <a:pt x="57" y="479"/>
                          </a:lnTo>
                          <a:lnTo>
                            <a:pt x="57" y="477"/>
                          </a:lnTo>
                          <a:lnTo>
                            <a:pt x="57" y="475"/>
                          </a:lnTo>
                          <a:lnTo>
                            <a:pt x="55" y="475"/>
                          </a:lnTo>
                          <a:lnTo>
                            <a:pt x="53" y="475"/>
                          </a:lnTo>
                          <a:lnTo>
                            <a:pt x="51" y="475"/>
                          </a:lnTo>
                          <a:lnTo>
                            <a:pt x="51" y="477"/>
                          </a:lnTo>
                          <a:lnTo>
                            <a:pt x="51" y="479"/>
                          </a:lnTo>
                          <a:lnTo>
                            <a:pt x="49" y="479"/>
                          </a:lnTo>
                          <a:lnTo>
                            <a:pt x="51" y="481"/>
                          </a:lnTo>
                          <a:lnTo>
                            <a:pt x="49" y="481"/>
                          </a:lnTo>
                          <a:lnTo>
                            <a:pt x="51" y="481"/>
                          </a:lnTo>
                          <a:lnTo>
                            <a:pt x="49" y="481"/>
                          </a:lnTo>
                          <a:lnTo>
                            <a:pt x="49" y="482"/>
                          </a:lnTo>
                          <a:lnTo>
                            <a:pt x="49" y="484"/>
                          </a:lnTo>
                          <a:lnTo>
                            <a:pt x="49" y="486"/>
                          </a:lnTo>
                          <a:lnTo>
                            <a:pt x="48" y="486"/>
                          </a:lnTo>
                          <a:lnTo>
                            <a:pt x="48" y="484"/>
                          </a:lnTo>
                          <a:lnTo>
                            <a:pt x="46" y="484"/>
                          </a:lnTo>
                          <a:lnTo>
                            <a:pt x="46" y="482"/>
                          </a:lnTo>
                          <a:lnTo>
                            <a:pt x="46" y="481"/>
                          </a:lnTo>
                          <a:lnTo>
                            <a:pt x="46" y="479"/>
                          </a:lnTo>
                          <a:lnTo>
                            <a:pt x="46" y="477"/>
                          </a:lnTo>
                          <a:lnTo>
                            <a:pt x="46" y="475"/>
                          </a:lnTo>
                          <a:lnTo>
                            <a:pt x="44" y="475"/>
                          </a:lnTo>
                          <a:lnTo>
                            <a:pt x="44" y="473"/>
                          </a:lnTo>
                          <a:lnTo>
                            <a:pt x="44" y="471"/>
                          </a:lnTo>
                          <a:lnTo>
                            <a:pt x="44" y="469"/>
                          </a:lnTo>
                          <a:lnTo>
                            <a:pt x="46" y="469"/>
                          </a:lnTo>
                          <a:lnTo>
                            <a:pt x="44" y="469"/>
                          </a:lnTo>
                          <a:lnTo>
                            <a:pt x="46" y="469"/>
                          </a:lnTo>
                          <a:lnTo>
                            <a:pt x="46" y="467"/>
                          </a:lnTo>
                          <a:lnTo>
                            <a:pt x="46" y="465"/>
                          </a:lnTo>
                          <a:lnTo>
                            <a:pt x="48" y="465"/>
                          </a:lnTo>
                          <a:lnTo>
                            <a:pt x="48" y="463"/>
                          </a:lnTo>
                          <a:lnTo>
                            <a:pt x="48" y="461"/>
                          </a:lnTo>
                          <a:lnTo>
                            <a:pt x="48" y="459"/>
                          </a:lnTo>
                          <a:lnTo>
                            <a:pt x="48" y="457"/>
                          </a:lnTo>
                          <a:lnTo>
                            <a:pt x="49" y="457"/>
                          </a:lnTo>
                          <a:lnTo>
                            <a:pt x="51" y="457"/>
                          </a:lnTo>
                          <a:lnTo>
                            <a:pt x="51" y="456"/>
                          </a:lnTo>
                          <a:lnTo>
                            <a:pt x="51" y="454"/>
                          </a:lnTo>
                          <a:lnTo>
                            <a:pt x="53" y="454"/>
                          </a:lnTo>
                          <a:lnTo>
                            <a:pt x="53" y="456"/>
                          </a:lnTo>
                          <a:lnTo>
                            <a:pt x="55" y="456"/>
                          </a:lnTo>
                          <a:lnTo>
                            <a:pt x="57" y="454"/>
                          </a:lnTo>
                          <a:lnTo>
                            <a:pt x="57" y="452"/>
                          </a:lnTo>
                          <a:lnTo>
                            <a:pt x="59" y="452"/>
                          </a:lnTo>
                          <a:lnTo>
                            <a:pt x="59" y="450"/>
                          </a:lnTo>
                          <a:lnTo>
                            <a:pt x="59" y="448"/>
                          </a:lnTo>
                          <a:lnTo>
                            <a:pt x="59" y="446"/>
                          </a:lnTo>
                          <a:lnTo>
                            <a:pt x="57" y="446"/>
                          </a:lnTo>
                          <a:lnTo>
                            <a:pt x="57" y="444"/>
                          </a:lnTo>
                          <a:lnTo>
                            <a:pt x="57" y="442"/>
                          </a:lnTo>
                          <a:lnTo>
                            <a:pt x="55" y="440"/>
                          </a:lnTo>
                          <a:lnTo>
                            <a:pt x="55" y="438"/>
                          </a:lnTo>
                          <a:lnTo>
                            <a:pt x="53" y="438"/>
                          </a:lnTo>
                          <a:lnTo>
                            <a:pt x="53" y="436"/>
                          </a:lnTo>
                          <a:lnTo>
                            <a:pt x="53" y="434"/>
                          </a:lnTo>
                          <a:lnTo>
                            <a:pt x="51" y="434"/>
                          </a:lnTo>
                          <a:lnTo>
                            <a:pt x="51" y="433"/>
                          </a:lnTo>
                          <a:lnTo>
                            <a:pt x="49" y="433"/>
                          </a:lnTo>
                          <a:lnTo>
                            <a:pt x="46" y="429"/>
                          </a:lnTo>
                          <a:lnTo>
                            <a:pt x="44" y="427"/>
                          </a:lnTo>
                          <a:lnTo>
                            <a:pt x="42" y="425"/>
                          </a:lnTo>
                          <a:lnTo>
                            <a:pt x="38" y="421"/>
                          </a:lnTo>
                          <a:lnTo>
                            <a:pt x="36" y="419"/>
                          </a:lnTo>
                          <a:lnTo>
                            <a:pt x="34" y="419"/>
                          </a:lnTo>
                          <a:lnTo>
                            <a:pt x="34" y="417"/>
                          </a:lnTo>
                          <a:lnTo>
                            <a:pt x="32" y="417"/>
                          </a:lnTo>
                          <a:lnTo>
                            <a:pt x="32" y="415"/>
                          </a:lnTo>
                          <a:lnTo>
                            <a:pt x="30" y="415"/>
                          </a:lnTo>
                          <a:lnTo>
                            <a:pt x="30" y="413"/>
                          </a:lnTo>
                          <a:lnTo>
                            <a:pt x="28" y="413"/>
                          </a:lnTo>
                          <a:lnTo>
                            <a:pt x="28" y="411"/>
                          </a:lnTo>
                          <a:lnTo>
                            <a:pt x="26" y="411"/>
                          </a:lnTo>
                          <a:lnTo>
                            <a:pt x="28" y="409"/>
                          </a:lnTo>
                          <a:lnTo>
                            <a:pt x="26" y="409"/>
                          </a:lnTo>
                          <a:lnTo>
                            <a:pt x="26" y="408"/>
                          </a:lnTo>
                          <a:lnTo>
                            <a:pt x="26" y="406"/>
                          </a:lnTo>
                          <a:lnTo>
                            <a:pt x="25" y="406"/>
                          </a:lnTo>
                          <a:lnTo>
                            <a:pt x="25" y="404"/>
                          </a:lnTo>
                          <a:lnTo>
                            <a:pt x="23" y="404"/>
                          </a:lnTo>
                          <a:lnTo>
                            <a:pt x="21" y="404"/>
                          </a:lnTo>
                          <a:lnTo>
                            <a:pt x="21" y="402"/>
                          </a:lnTo>
                          <a:lnTo>
                            <a:pt x="19" y="402"/>
                          </a:lnTo>
                          <a:lnTo>
                            <a:pt x="19" y="404"/>
                          </a:lnTo>
                          <a:lnTo>
                            <a:pt x="19" y="402"/>
                          </a:lnTo>
                          <a:lnTo>
                            <a:pt x="17" y="402"/>
                          </a:lnTo>
                          <a:lnTo>
                            <a:pt x="17" y="404"/>
                          </a:lnTo>
                          <a:lnTo>
                            <a:pt x="17" y="402"/>
                          </a:lnTo>
                          <a:lnTo>
                            <a:pt x="15" y="402"/>
                          </a:lnTo>
                          <a:lnTo>
                            <a:pt x="15" y="400"/>
                          </a:lnTo>
                          <a:lnTo>
                            <a:pt x="15" y="402"/>
                          </a:lnTo>
                          <a:lnTo>
                            <a:pt x="15" y="400"/>
                          </a:lnTo>
                          <a:lnTo>
                            <a:pt x="13" y="400"/>
                          </a:lnTo>
                          <a:lnTo>
                            <a:pt x="13" y="398"/>
                          </a:lnTo>
                          <a:lnTo>
                            <a:pt x="13" y="400"/>
                          </a:lnTo>
                          <a:lnTo>
                            <a:pt x="13" y="398"/>
                          </a:lnTo>
                          <a:lnTo>
                            <a:pt x="11" y="398"/>
                          </a:lnTo>
                          <a:lnTo>
                            <a:pt x="11" y="396"/>
                          </a:lnTo>
                          <a:lnTo>
                            <a:pt x="11" y="394"/>
                          </a:lnTo>
                          <a:lnTo>
                            <a:pt x="9" y="392"/>
                          </a:lnTo>
                          <a:lnTo>
                            <a:pt x="11" y="392"/>
                          </a:lnTo>
                          <a:lnTo>
                            <a:pt x="9" y="392"/>
                          </a:lnTo>
                          <a:lnTo>
                            <a:pt x="7" y="392"/>
                          </a:lnTo>
                          <a:lnTo>
                            <a:pt x="7" y="390"/>
                          </a:lnTo>
                          <a:lnTo>
                            <a:pt x="5" y="390"/>
                          </a:lnTo>
                          <a:lnTo>
                            <a:pt x="5" y="388"/>
                          </a:lnTo>
                          <a:lnTo>
                            <a:pt x="5" y="390"/>
                          </a:lnTo>
                          <a:lnTo>
                            <a:pt x="3" y="390"/>
                          </a:lnTo>
                          <a:lnTo>
                            <a:pt x="3" y="388"/>
                          </a:lnTo>
                          <a:lnTo>
                            <a:pt x="3" y="386"/>
                          </a:lnTo>
                          <a:lnTo>
                            <a:pt x="1" y="386"/>
                          </a:lnTo>
                          <a:lnTo>
                            <a:pt x="1" y="385"/>
                          </a:lnTo>
                          <a:lnTo>
                            <a:pt x="0" y="385"/>
                          </a:lnTo>
                          <a:lnTo>
                            <a:pt x="0" y="383"/>
                          </a:lnTo>
                          <a:lnTo>
                            <a:pt x="0" y="381"/>
                          </a:lnTo>
                          <a:lnTo>
                            <a:pt x="1" y="381"/>
                          </a:lnTo>
                          <a:lnTo>
                            <a:pt x="1" y="379"/>
                          </a:lnTo>
                          <a:lnTo>
                            <a:pt x="3" y="379"/>
                          </a:lnTo>
                          <a:lnTo>
                            <a:pt x="3" y="377"/>
                          </a:lnTo>
                          <a:lnTo>
                            <a:pt x="3" y="375"/>
                          </a:lnTo>
                          <a:lnTo>
                            <a:pt x="3" y="373"/>
                          </a:lnTo>
                          <a:lnTo>
                            <a:pt x="3" y="371"/>
                          </a:lnTo>
                          <a:lnTo>
                            <a:pt x="5" y="371"/>
                          </a:lnTo>
                          <a:lnTo>
                            <a:pt x="5" y="369"/>
                          </a:lnTo>
                          <a:lnTo>
                            <a:pt x="5" y="367"/>
                          </a:lnTo>
                          <a:lnTo>
                            <a:pt x="5" y="365"/>
                          </a:lnTo>
                          <a:lnTo>
                            <a:pt x="5" y="363"/>
                          </a:lnTo>
                          <a:lnTo>
                            <a:pt x="7" y="363"/>
                          </a:lnTo>
                          <a:lnTo>
                            <a:pt x="7" y="361"/>
                          </a:lnTo>
                          <a:lnTo>
                            <a:pt x="7" y="360"/>
                          </a:lnTo>
                          <a:lnTo>
                            <a:pt x="9" y="360"/>
                          </a:lnTo>
                          <a:lnTo>
                            <a:pt x="9" y="358"/>
                          </a:lnTo>
                          <a:lnTo>
                            <a:pt x="9" y="356"/>
                          </a:lnTo>
                          <a:lnTo>
                            <a:pt x="9" y="354"/>
                          </a:lnTo>
                          <a:lnTo>
                            <a:pt x="9" y="352"/>
                          </a:lnTo>
                          <a:lnTo>
                            <a:pt x="9" y="350"/>
                          </a:lnTo>
                          <a:lnTo>
                            <a:pt x="11" y="350"/>
                          </a:lnTo>
                          <a:lnTo>
                            <a:pt x="11" y="348"/>
                          </a:lnTo>
                          <a:lnTo>
                            <a:pt x="13" y="348"/>
                          </a:lnTo>
                          <a:lnTo>
                            <a:pt x="13" y="346"/>
                          </a:lnTo>
                          <a:lnTo>
                            <a:pt x="13" y="344"/>
                          </a:lnTo>
                          <a:lnTo>
                            <a:pt x="13" y="342"/>
                          </a:lnTo>
                          <a:lnTo>
                            <a:pt x="15" y="342"/>
                          </a:lnTo>
                          <a:lnTo>
                            <a:pt x="15" y="340"/>
                          </a:lnTo>
                          <a:lnTo>
                            <a:pt x="15" y="338"/>
                          </a:lnTo>
                          <a:lnTo>
                            <a:pt x="15" y="336"/>
                          </a:lnTo>
                          <a:lnTo>
                            <a:pt x="17" y="336"/>
                          </a:lnTo>
                          <a:lnTo>
                            <a:pt x="17" y="335"/>
                          </a:lnTo>
                          <a:lnTo>
                            <a:pt x="17" y="333"/>
                          </a:lnTo>
                          <a:lnTo>
                            <a:pt x="17" y="331"/>
                          </a:lnTo>
                          <a:lnTo>
                            <a:pt x="19" y="331"/>
                          </a:lnTo>
                          <a:lnTo>
                            <a:pt x="19" y="329"/>
                          </a:lnTo>
                          <a:lnTo>
                            <a:pt x="19" y="327"/>
                          </a:lnTo>
                          <a:lnTo>
                            <a:pt x="19" y="325"/>
                          </a:lnTo>
                          <a:lnTo>
                            <a:pt x="21" y="325"/>
                          </a:lnTo>
                          <a:lnTo>
                            <a:pt x="21" y="323"/>
                          </a:lnTo>
                          <a:lnTo>
                            <a:pt x="21" y="321"/>
                          </a:lnTo>
                          <a:lnTo>
                            <a:pt x="21" y="319"/>
                          </a:lnTo>
                          <a:lnTo>
                            <a:pt x="23" y="319"/>
                          </a:lnTo>
                          <a:lnTo>
                            <a:pt x="23" y="317"/>
                          </a:lnTo>
                          <a:lnTo>
                            <a:pt x="25" y="315"/>
                          </a:lnTo>
                          <a:lnTo>
                            <a:pt x="25" y="317"/>
                          </a:lnTo>
                          <a:lnTo>
                            <a:pt x="26" y="317"/>
                          </a:lnTo>
                          <a:lnTo>
                            <a:pt x="26" y="319"/>
                          </a:lnTo>
                          <a:lnTo>
                            <a:pt x="28" y="319"/>
                          </a:lnTo>
                          <a:lnTo>
                            <a:pt x="28" y="317"/>
                          </a:lnTo>
                          <a:lnTo>
                            <a:pt x="30" y="317"/>
                          </a:lnTo>
                          <a:lnTo>
                            <a:pt x="32" y="317"/>
                          </a:lnTo>
                          <a:lnTo>
                            <a:pt x="34" y="317"/>
                          </a:lnTo>
                          <a:lnTo>
                            <a:pt x="36" y="317"/>
                          </a:lnTo>
                          <a:lnTo>
                            <a:pt x="38" y="317"/>
                          </a:lnTo>
                          <a:lnTo>
                            <a:pt x="40" y="317"/>
                          </a:lnTo>
                          <a:lnTo>
                            <a:pt x="40" y="315"/>
                          </a:lnTo>
                          <a:lnTo>
                            <a:pt x="42" y="315"/>
                          </a:lnTo>
                          <a:lnTo>
                            <a:pt x="42" y="313"/>
                          </a:lnTo>
                          <a:lnTo>
                            <a:pt x="44" y="313"/>
                          </a:lnTo>
                          <a:lnTo>
                            <a:pt x="44" y="312"/>
                          </a:lnTo>
                          <a:lnTo>
                            <a:pt x="44" y="310"/>
                          </a:lnTo>
                          <a:lnTo>
                            <a:pt x="46" y="310"/>
                          </a:lnTo>
                          <a:lnTo>
                            <a:pt x="48" y="310"/>
                          </a:lnTo>
                          <a:close/>
                        </a:path>
                      </a:pathLst>
                    </a:custGeom>
                    <a:solidFill>
                      <a:srgbClr val="D4E9ED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75" name="Freeform 4864">
                      <a:extLst>
                        <a:ext uri="{FF2B5EF4-FFF2-40B4-BE49-F238E27FC236}">
                          <a16:creationId xmlns:a16="http://schemas.microsoft.com/office/drawing/2014/main" id="{3C1C348E-679B-00DC-4D7C-78C2BCA797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6" y="2212"/>
                      <a:ext cx="493" cy="522"/>
                    </a:xfrm>
                    <a:custGeom>
                      <a:avLst/>
                      <a:gdLst>
                        <a:gd name="T0" fmla="*/ 221 w 493"/>
                        <a:gd name="T1" fmla="*/ 273 h 522"/>
                        <a:gd name="T2" fmla="*/ 261 w 493"/>
                        <a:gd name="T3" fmla="*/ 265 h 522"/>
                        <a:gd name="T4" fmla="*/ 292 w 493"/>
                        <a:gd name="T5" fmla="*/ 234 h 522"/>
                        <a:gd name="T6" fmla="*/ 277 w 493"/>
                        <a:gd name="T7" fmla="*/ 206 h 522"/>
                        <a:gd name="T8" fmla="*/ 275 w 493"/>
                        <a:gd name="T9" fmla="*/ 163 h 522"/>
                        <a:gd name="T10" fmla="*/ 309 w 493"/>
                        <a:gd name="T11" fmla="*/ 148 h 522"/>
                        <a:gd name="T12" fmla="*/ 326 w 493"/>
                        <a:gd name="T13" fmla="*/ 115 h 522"/>
                        <a:gd name="T14" fmla="*/ 338 w 493"/>
                        <a:gd name="T15" fmla="*/ 79 h 522"/>
                        <a:gd name="T16" fmla="*/ 353 w 493"/>
                        <a:gd name="T17" fmla="*/ 52 h 522"/>
                        <a:gd name="T18" fmla="*/ 384 w 493"/>
                        <a:gd name="T19" fmla="*/ 33 h 522"/>
                        <a:gd name="T20" fmla="*/ 390 w 493"/>
                        <a:gd name="T21" fmla="*/ 2 h 522"/>
                        <a:gd name="T22" fmla="*/ 409 w 493"/>
                        <a:gd name="T23" fmla="*/ 23 h 522"/>
                        <a:gd name="T24" fmla="*/ 434 w 493"/>
                        <a:gd name="T25" fmla="*/ 42 h 522"/>
                        <a:gd name="T26" fmla="*/ 434 w 493"/>
                        <a:gd name="T27" fmla="*/ 63 h 522"/>
                        <a:gd name="T28" fmla="*/ 457 w 493"/>
                        <a:gd name="T29" fmla="*/ 71 h 522"/>
                        <a:gd name="T30" fmla="*/ 472 w 493"/>
                        <a:gd name="T31" fmla="*/ 79 h 522"/>
                        <a:gd name="T32" fmla="*/ 486 w 493"/>
                        <a:gd name="T33" fmla="*/ 96 h 522"/>
                        <a:gd name="T34" fmla="*/ 461 w 493"/>
                        <a:gd name="T35" fmla="*/ 96 h 522"/>
                        <a:gd name="T36" fmla="*/ 447 w 493"/>
                        <a:gd name="T37" fmla="*/ 125 h 522"/>
                        <a:gd name="T38" fmla="*/ 445 w 493"/>
                        <a:gd name="T39" fmla="*/ 152 h 522"/>
                        <a:gd name="T40" fmla="*/ 468 w 493"/>
                        <a:gd name="T41" fmla="*/ 167 h 522"/>
                        <a:gd name="T42" fmla="*/ 470 w 493"/>
                        <a:gd name="T43" fmla="*/ 194 h 522"/>
                        <a:gd name="T44" fmla="*/ 457 w 493"/>
                        <a:gd name="T45" fmla="*/ 231 h 522"/>
                        <a:gd name="T46" fmla="*/ 482 w 493"/>
                        <a:gd name="T47" fmla="*/ 254 h 522"/>
                        <a:gd name="T48" fmla="*/ 468 w 493"/>
                        <a:gd name="T49" fmla="*/ 282 h 522"/>
                        <a:gd name="T50" fmla="*/ 451 w 493"/>
                        <a:gd name="T51" fmla="*/ 311 h 522"/>
                        <a:gd name="T52" fmla="*/ 432 w 493"/>
                        <a:gd name="T53" fmla="*/ 342 h 522"/>
                        <a:gd name="T54" fmla="*/ 419 w 493"/>
                        <a:gd name="T55" fmla="*/ 371 h 522"/>
                        <a:gd name="T56" fmla="*/ 409 w 493"/>
                        <a:gd name="T57" fmla="*/ 407 h 522"/>
                        <a:gd name="T58" fmla="*/ 403 w 493"/>
                        <a:gd name="T59" fmla="*/ 438 h 522"/>
                        <a:gd name="T60" fmla="*/ 401 w 493"/>
                        <a:gd name="T61" fmla="*/ 469 h 522"/>
                        <a:gd name="T62" fmla="*/ 376 w 493"/>
                        <a:gd name="T63" fmla="*/ 478 h 522"/>
                        <a:gd name="T64" fmla="*/ 351 w 493"/>
                        <a:gd name="T65" fmla="*/ 465 h 522"/>
                        <a:gd name="T66" fmla="*/ 315 w 493"/>
                        <a:gd name="T67" fmla="*/ 461 h 522"/>
                        <a:gd name="T68" fmla="*/ 288 w 493"/>
                        <a:gd name="T69" fmla="*/ 457 h 522"/>
                        <a:gd name="T70" fmla="*/ 292 w 493"/>
                        <a:gd name="T71" fmla="*/ 472 h 522"/>
                        <a:gd name="T72" fmla="*/ 280 w 493"/>
                        <a:gd name="T73" fmla="*/ 484 h 522"/>
                        <a:gd name="T74" fmla="*/ 275 w 493"/>
                        <a:gd name="T75" fmla="*/ 497 h 522"/>
                        <a:gd name="T76" fmla="*/ 269 w 493"/>
                        <a:gd name="T77" fmla="*/ 509 h 522"/>
                        <a:gd name="T78" fmla="*/ 253 w 493"/>
                        <a:gd name="T79" fmla="*/ 513 h 522"/>
                        <a:gd name="T80" fmla="*/ 229 w 493"/>
                        <a:gd name="T81" fmla="*/ 507 h 522"/>
                        <a:gd name="T82" fmla="*/ 202 w 493"/>
                        <a:gd name="T83" fmla="*/ 509 h 522"/>
                        <a:gd name="T84" fmla="*/ 171 w 493"/>
                        <a:gd name="T85" fmla="*/ 517 h 522"/>
                        <a:gd name="T86" fmla="*/ 150 w 493"/>
                        <a:gd name="T87" fmla="*/ 499 h 522"/>
                        <a:gd name="T88" fmla="*/ 119 w 493"/>
                        <a:gd name="T89" fmla="*/ 490 h 522"/>
                        <a:gd name="T90" fmla="*/ 92 w 493"/>
                        <a:gd name="T91" fmla="*/ 501 h 522"/>
                        <a:gd name="T92" fmla="*/ 71 w 493"/>
                        <a:gd name="T93" fmla="*/ 503 h 522"/>
                        <a:gd name="T94" fmla="*/ 48 w 493"/>
                        <a:gd name="T95" fmla="*/ 494 h 522"/>
                        <a:gd name="T96" fmla="*/ 21 w 493"/>
                        <a:gd name="T97" fmla="*/ 476 h 522"/>
                        <a:gd name="T98" fmla="*/ 4 w 493"/>
                        <a:gd name="T99" fmla="*/ 471 h 522"/>
                        <a:gd name="T100" fmla="*/ 31 w 493"/>
                        <a:gd name="T101" fmla="*/ 442 h 522"/>
                        <a:gd name="T102" fmla="*/ 48 w 493"/>
                        <a:gd name="T103" fmla="*/ 413 h 522"/>
                        <a:gd name="T104" fmla="*/ 73 w 493"/>
                        <a:gd name="T105" fmla="*/ 384 h 522"/>
                        <a:gd name="T106" fmla="*/ 96 w 493"/>
                        <a:gd name="T107" fmla="*/ 361 h 522"/>
                        <a:gd name="T108" fmla="*/ 88 w 493"/>
                        <a:gd name="T109" fmla="*/ 315 h 522"/>
                        <a:gd name="T110" fmla="*/ 50 w 493"/>
                        <a:gd name="T111" fmla="*/ 292 h 522"/>
                        <a:gd name="T112" fmla="*/ 31 w 493"/>
                        <a:gd name="T113" fmla="*/ 250 h 522"/>
                        <a:gd name="T114" fmla="*/ 50 w 493"/>
                        <a:gd name="T115" fmla="*/ 219 h 522"/>
                        <a:gd name="T116" fmla="*/ 81 w 493"/>
                        <a:gd name="T117" fmla="*/ 221 h 522"/>
                        <a:gd name="T118" fmla="*/ 115 w 493"/>
                        <a:gd name="T119" fmla="*/ 238 h 522"/>
                        <a:gd name="T120" fmla="*/ 148 w 493"/>
                        <a:gd name="T121" fmla="*/ 242 h 522"/>
                        <a:gd name="T122" fmla="*/ 179 w 493"/>
                        <a:gd name="T123" fmla="*/ 254 h 522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493" h="522">
                          <a:moveTo>
                            <a:pt x="184" y="263"/>
                          </a:moveTo>
                          <a:lnTo>
                            <a:pt x="186" y="263"/>
                          </a:lnTo>
                          <a:lnTo>
                            <a:pt x="186" y="261"/>
                          </a:lnTo>
                          <a:lnTo>
                            <a:pt x="188" y="261"/>
                          </a:lnTo>
                          <a:lnTo>
                            <a:pt x="190" y="259"/>
                          </a:lnTo>
                          <a:lnTo>
                            <a:pt x="192" y="261"/>
                          </a:lnTo>
                          <a:lnTo>
                            <a:pt x="194" y="261"/>
                          </a:lnTo>
                          <a:lnTo>
                            <a:pt x="194" y="263"/>
                          </a:lnTo>
                          <a:lnTo>
                            <a:pt x="194" y="265"/>
                          </a:lnTo>
                          <a:lnTo>
                            <a:pt x="194" y="267"/>
                          </a:lnTo>
                          <a:lnTo>
                            <a:pt x="196" y="267"/>
                          </a:lnTo>
                          <a:lnTo>
                            <a:pt x="196" y="269"/>
                          </a:lnTo>
                          <a:lnTo>
                            <a:pt x="198" y="269"/>
                          </a:lnTo>
                          <a:lnTo>
                            <a:pt x="200" y="269"/>
                          </a:lnTo>
                          <a:lnTo>
                            <a:pt x="202" y="269"/>
                          </a:lnTo>
                          <a:lnTo>
                            <a:pt x="204" y="269"/>
                          </a:lnTo>
                          <a:lnTo>
                            <a:pt x="204" y="271"/>
                          </a:lnTo>
                          <a:lnTo>
                            <a:pt x="205" y="271"/>
                          </a:lnTo>
                          <a:lnTo>
                            <a:pt x="207" y="271"/>
                          </a:lnTo>
                          <a:lnTo>
                            <a:pt x="207" y="273"/>
                          </a:lnTo>
                          <a:lnTo>
                            <a:pt x="209" y="273"/>
                          </a:lnTo>
                          <a:lnTo>
                            <a:pt x="211" y="271"/>
                          </a:lnTo>
                          <a:lnTo>
                            <a:pt x="213" y="271"/>
                          </a:lnTo>
                          <a:lnTo>
                            <a:pt x="215" y="273"/>
                          </a:lnTo>
                          <a:lnTo>
                            <a:pt x="217" y="273"/>
                          </a:lnTo>
                          <a:lnTo>
                            <a:pt x="219" y="273"/>
                          </a:lnTo>
                          <a:lnTo>
                            <a:pt x="221" y="273"/>
                          </a:lnTo>
                          <a:lnTo>
                            <a:pt x="223" y="273"/>
                          </a:lnTo>
                          <a:lnTo>
                            <a:pt x="225" y="273"/>
                          </a:lnTo>
                          <a:lnTo>
                            <a:pt x="225" y="271"/>
                          </a:lnTo>
                          <a:lnTo>
                            <a:pt x="227" y="271"/>
                          </a:lnTo>
                          <a:lnTo>
                            <a:pt x="229" y="271"/>
                          </a:lnTo>
                          <a:lnTo>
                            <a:pt x="230" y="271"/>
                          </a:lnTo>
                          <a:lnTo>
                            <a:pt x="230" y="269"/>
                          </a:lnTo>
                          <a:lnTo>
                            <a:pt x="232" y="269"/>
                          </a:lnTo>
                          <a:lnTo>
                            <a:pt x="234" y="269"/>
                          </a:lnTo>
                          <a:lnTo>
                            <a:pt x="234" y="267"/>
                          </a:lnTo>
                          <a:lnTo>
                            <a:pt x="236" y="267"/>
                          </a:lnTo>
                          <a:lnTo>
                            <a:pt x="238" y="267"/>
                          </a:lnTo>
                          <a:lnTo>
                            <a:pt x="240" y="267"/>
                          </a:lnTo>
                          <a:lnTo>
                            <a:pt x="242" y="267"/>
                          </a:lnTo>
                          <a:lnTo>
                            <a:pt x="242" y="265"/>
                          </a:lnTo>
                          <a:lnTo>
                            <a:pt x="244" y="265"/>
                          </a:lnTo>
                          <a:lnTo>
                            <a:pt x="246" y="265"/>
                          </a:lnTo>
                          <a:lnTo>
                            <a:pt x="248" y="265"/>
                          </a:lnTo>
                          <a:lnTo>
                            <a:pt x="250" y="265"/>
                          </a:lnTo>
                          <a:lnTo>
                            <a:pt x="250" y="263"/>
                          </a:lnTo>
                          <a:lnTo>
                            <a:pt x="252" y="263"/>
                          </a:lnTo>
                          <a:lnTo>
                            <a:pt x="253" y="263"/>
                          </a:lnTo>
                          <a:lnTo>
                            <a:pt x="255" y="263"/>
                          </a:lnTo>
                          <a:lnTo>
                            <a:pt x="257" y="263"/>
                          </a:lnTo>
                          <a:lnTo>
                            <a:pt x="257" y="265"/>
                          </a:lnTo>
                          <a:lnTo>
                            <a:pt x="259" y="265"/>
                          </a:lnTo>
                          <a:lnTo>
                            <a:pt x="261" y="265"/>
                          </a:lnTo>
                          <a:lnTo>
                            <a:pt x="261" y="267"/>
                          </a:lnTo>
                          <a:lnTo>
                            <a:pt x="263" y="267"/>
                          </a:lnTo>
                          <a:lnTo>
                            <a:pt x="265" y="267"/>
                          </a:lnTo>
                          <a:lnTo>
                            <a:pt x="267" y="267"/>
                          </a:lnTo>
                          <a:lnTo>
                            <a:pt x="267" y="269"/>
                          </a:lnTo>
                          <a:lnTo>
                            <a:pt x="269" y="269"/>
                          </a:lnTo>
                          <a:lnTo>
                            <a:pt x="269" y="267"/>
                          </a:lnTo>
                          <a:lnTo>
                            <a:pt x="269" y="269"/>
                          </a:lnTo>
                          <a:lnTo>
                            <a:pt x="269" y="267"/>
                          </a:lnTo>
                          <a:lnTo>
                            <a:pt x="271" y="267"/>
                          </a:lnTo>
                          <a:lnTo>
                            <a:pt x="282" y="257"/>
                          </a:lnTo>
                          <a:lnTo>
                            <a:pt x="282" y="255"/>
                          </a:lnTo>
                          <a:lnTo>
                            <a:pt x="284" y="255"/>
                          </a:lnTo>
                          <a:lnTo>
                            <a:pt x="284" y="254"/>
                          </a:lnTo>
                          <a:lnTo>
                            <a:pt x="286" y="254"/>
                          </a:lnTo>
                          <a:lnTo>
                            <a:pt x="286" y="252"/>
                          </a:lnTo>
                          <a:lnTo>
                            <a:pt x="288" y="250"/>
                          </a:lnTo>
                          <a:lnTo>
                            <a:pt x="288" y="248"/>
                          </a:lnTo>
                          <a:lnTo>
                            <a:pt x="290" y="248"/>
                          </a:lnTo>
                          <a:lnTo>
                            <a:pt x="290" y="246"/>
                          </a:lnTo>
                          <a:lnTo>
                            <a:pt x="290" y="244"/>
                          </a:lnTo>
                          <a:lnTo>
                            <a:pt x="292" y="244"/>
                          </a:lnTo>
                          <a:lnTo>
                            <a:pt x="292" y="242"/>
                          </a:lnTo>
                          <a:lnTo>
                            <a:pt x="292" y="240"/>
                          </a:lnTo>
                          <a:lnTo>
                            <a:pt x="292" y="238"/>
                          </a:lnTo>
                          <a:lnTo>
                            <a:pt x="292" y="236"/>
                          </a:lnTo>
                          <a:lnTo>
                            <a:pt x="292" y="234"/>
                          </a:lnTo>
                          <a:lnTo>
                            <a:pt x="292" y="232"/>
                          </a:lnTo>
                          <a:lnTo>
                            <a:pt x="292" y="231"/>
                          </a:lnTo>
                          <a:lnTo>
                            <a:pt x="292" y="229"/>
                          </a:lnTo>
                          <a:lnTo>
                            <a:pt x="290" y="229"/>
                          </a:lnTo>
                          <a:lnTo>
                            <a:pt x="290" y="227"/>
                          </a:lnTo>
                          <a:lnTo>
                            <a:pt x="290" y="225"/>
                          </a:lnTo>
                          <a:lnTo>
                            <a:pt x="290" y="223"/>
                          </a:lnTo>
                          <a:lnTo>
                            <a:pt x="292" y="223"/>
                          </a:lnTo>
                          <a:lnTo>
                            <a:pt x="292" y="221"/>
                          </a:lnTo>
                          <a:lnTo>
                            <a:pt x="292" y="219"/>
                          </a:lnTo>
                          <a:lnTo>
                            <a:pt x="292" y="217"/>
                          </a:lnTo>
                          <a:lnTo>
                            <a:pt x="292" y="215"/>
                          </a:lnTo>
                          <a:lnTo>
                            <a:pt x="290" y="215"/>
                          </a:lnTo>
                          <a:lnTo>
                            <a:pt x="290" y="213"/>
                          </a:lnTo>
                          <a:lnTo>
                            <a:pt x="290" y="211"/>
                          </a:lnTo>
                          <a:lnTo>
                            <a:pt x="288" y="211"/>
                          </a:lnTo>
                          <a:lnTo>
                            <a:pt x="288" y="209"/>
                          </a:lnTo>
                          <a:lnTo>
                            <a:pt x="288" y="207"/>
                          </a:lnTo>
                          <a:lnTo>
                            <a:pt x="288" y="206"/>
                          </a:lnTo>
                          <a:lnTo>
                            <a:pt x="288" y="207"/>
                          </a:lnTo>
                          <a:lnTo>
                            <a:pt x="286" y="207"/>
                          </a:lnTo>
                          <a:lnTo>
                            <a:pt x="284" y="207"/>
                          </a:lnTo>
                          <a:lnTo>
                            <a:pt x="282" y="207"/>
                          </a:lnTo>
                          <a:lnTo>
                            <a:pt x="280" y="207"/>
                          </a:lnTo>
                          <a:lnTo>
                            <a:pt x="280" y="206"/>
                          </a:lnTo>
                          <a:lnTo>
                            <a:pt x="278" y="206"/>
                          </a:lnTo>
                          <a:lnTo>
                            <a:pt x="277" y="206"/>
                          </a:lnTo>
                          <a:lnTo>
                            <a:pt x="277" y="204"/>
                          </a:lnTo>
                          <a:lnTo>
                            <a:pt x="275" y="204"/>
                          </a:lnTo>
                          <a:lnTo>
                            <a:pt x="275" y="202"/>
                          </a:lnTo>
                          <a:lnTo>
                            <a:pt x="275" y="200"/>
                          </a:lnTo>
                          <a:lnTo>
                            <a:pt x="273" y="200"/>
                          </a:lnTo>
                          <a:lnTo>
                            <a:pt x="273" y="198"/>
                          </a:lnTo>
                          <a:lnTo>
                            <a:pt x="271" y="196"/>
                          </a:lnTo>
                          <a:lnTo>
                            <a:pt x="271" y="194"/>
                          </a:lnTo>
                          <a:lnTo>
                            <a:pt x="271" y="192"/>
                          </a:lnTo>
                          <a:lnTo>
                            <a:pt x="269" y="192"/>
                          </a:lnTo>
                          <a:lnTo>
                            <a:pt x="269" y="190"/>
                          </a:lnTo>
                          <a:lnTo>
                            <a:pt x="269" y="188"/>
                          </a:lnTo>
                          <a:lnTo>
                            <a:pt x="269" y="186"/>
                          </a:lnTo>
                          <a:lnTo>
                            <a:pt x="269" y="184"/>
                          </a:lnTo>
                          <a:lnTo>
                            <a:pt x="269" y="183"/>
                          </a:lnTo>
                          <a:lnTo>
                            <a:pt x="269" y="181"/>
                          </a:lnTo>
                          <a:lnTo>
                            <a:pt x="269" y="179"/>
                          </a:lnTo>
                          <a:lnTo>
                            <a:pt x="269" y="177"/>
                          </a:lnTo>
                          <a:lnTo>
                            <a:pt x="269" y="175"/>
                          </a:lnTo>
                          <a:lnTo>
                            <a:pt x="269" y="173"/>
                          </a:lnTo>
                          <a:lnTo>
                            <a:pt x="269" y="171"/>
                          </a:lnTo>
                          <a:lnTo>
                            <a:pt x="269" y="169"/>
                          </a:lnTo>
                          <a:lnTo>
                            <a:pt x="271" y="167"/>
                          </a:lnTo>
                          <a:lnTo>
                            <a:pt x="271" y="165"/>
                          </a:lnTo>
                          <a:lnTo>
                            <a:pt x="273" y="165"/>
                          </a:lnTo>
                          <a:lnTo>
                            <a:pt x="273" y="163"/>
                          </a:lnTo>
                          <a:lnTo>
                            <a:pt x="275" y="163"/>
                          </a:lnTo>
                          <a:lnTo>
                            <a:pt x="277" y="163"/>
                          </a:lnTo>
                          <a:lnTo>
                            <a:pt x="278" y="163"/>
                          </a:lnTo>
                          <a:lnTo>
                            <a:pt x="278" y="165"/>
                          </a:lnTo>
                          <a:lnTo>
                            <a:pt x="278" y="163"/>
                          </a:lnTo>
                          <a:lnTo>
                            <a:pt x="280" y="163"/>
                          </a:lnTo>
                          <a:lnTo>
                            <a:pt x="282" y="163"/>
                          </a:lnTo>
                          <a:lnTo>
                            <a:pt x="282" y="161"/>
                          </a:lnTo>
                          <a:lnTo>
                            <a:pt x="284" y="161"/>
                          </a:lnTo>
                          <a:lnTo>
                            <a:pt x="286" y="161"/>
                          </a:lnTo>
                          <a:lnTo>
                            <a:pt x="288" y="161"/>
                          </a:lnTo>
                          <a:lnTo>
                            <a:pt x="288" y="159"/>
                          </a:lnTo>
                          <a:lnTo>
                            <a:pt x="290" y="159"/>
                          </a:lnTo>
                          <a:lnTo>
                            <a:pt x="292" y="159"/>
                          </a:lnTo>
                          <a:lnTo>
                            <a:pt x="294" y="159"/>
                          </a:lnTo>
                          <a:lnTo>
                            <a:pt x="296" y="159"/>
                          </a:lnTo>
                          <a:lnTo>
                            <a:pt x="296" y="158"/>
                          </a:lnTo>
                          <a:lnTo>
                            <a:pt x="298" y="158"/>
                          </a:lnTo>
                          <a:lnTo>
                            <a:pt x="300" y="158"/>
                          </a:lnTo>
                          <a:lnTo>
                            <a:pt x="300" y="156"/>
                          </a:lnTo>
                          <a:lnTo>
                            <a:pt x="301" y="156"/>
                          </a:lnTo>
                          <a:lnTo>
                            <a:pt x="303" y="156"/>
                          </a:lnTo>
                          <a:lnTo>
                            <a:pt x="303" y="154"/>
                          </a:lnTo>
                          <a:lnTo>
                            <a:pt x="305" y="154"/>
                          </a:lnTo>
                          <a:lnTo>
                            <a:pt x="305" y="152"/>
                          </a:lnTo>
                          <a:lnTo>
                            <a:pt x="307" y="152"/>
                          </a:lnTo>
                          <a:lnTo>
                            <a:pt x="307" y="150"/>
                          </a:lnTo>
                          <a:lnTo>
                            <a:pt x="309" y="148"/>
                          </a:lnTo>
                          <a:lnTo>
                            <a:pt x="309" y="146"/>
                          </a:lnTo>
                          <a:lnTo>
                            <a:pt x="311" y="146"/>
                          </a:lnTo>
                          <a:lnTo>
                            <a:pt x="311" y="148"/>
                          </a:lnTo>
                          <a:lnTo>
                            <a:pt x="313" y="148"/>
                          </a:lnTo>
                          <a:lnTo>
                            <a:pt x="313" y="146"/>
                          </a:lnTo>
                          <a:lnTo>
                            <a:pt x="313" y="144"/>
                          </a:lnTo>
                          <a:lnTo>
                            <a:pt x="313" y="142"/>
                          </a:lnTo>
                          <a:lnTo>
                            <a:pt x="315" y="142"/>
                          </a:lnTo>
                          <a:lnTo>
                            <a:pt x="315" y="140"/>
                          </a:lnTo>
                          <a:lnTo>
                            <a:pt x="315" y="138"/>
                          </a:lnTo>
                          <a:lnTo>
                            <a:pt x="315" y="136"/>
                          </a:lnTo>
                          <a:lnTo>
                            <a:pt x="315" y="135"/>
                          </a:lnTo>
                          <a:lnTo>
                            <a:pt x="315" y="129"/>
                          </a:lnTo>
                          <a:lnTo>
                            <a:pt x="315" y="127"/>
                          </a:lnTo>
                          <a:lnTo>
                            <a:pt x="317" y="125"/>
                          </a:lnTo>
                          <a:lnTo>
                            <a:pt x="317" y="123"/>
                          </a:lnTo>
                          <a:lnTo>
                            <a:pt x="319" y="123"/>
                          </a:lnTo>
                          <a:lnTo>
                            <a:pt x="321" y="123"/>
                          </a:lnTo>
                          <a:lnTo>
                            <a:pt x="321" y="121"/>
                          </a:lnTo>
                          <a:lnTo>
                            <a:pt x="323" y="121"/>
                          </a:lnTo>
                          <a:lnTo>
                            <a:pt x="325" y="121"/>
                          </a:lnTo>
                          <a:lnTo>
                            <a:pt x="325" y="119"/>
                          </a:lnTo>
                          <a:lnTo>
                            <a:pt x="323" y="119"/>
                          </a:lnTo>
                          <a:lnTo>
                            <a:pt x="323" y="117"/>
                          </a:lnTo>
                          <a:lnTo>
                            <a:pt x="323" y="115"/>
                          </a:lnTo>
                          <a:lnTo>
                            <a:pt x="325" y="115"/>
                          </a:lnTo>
                          <a:lnTo>
                            <a:pt x="326" y="115"/>
                          </a:lnTo>
                          <a:lnTo>
                            <a:pt x="326" y="113"/>
                          </a:lnTo>
                          <a:lnTo>
                            <a:pt x="326" y="111"/>
                          </a:lnTo>
                          <a:lnTo>
                            <a:pt x="328" y="111"/>
                          </a:lnTo>
                          <a:lnTo>
                            <a:pt x="326" y="111"/>
                          </a:lnTo>
                          <a:lnTo>
                            <a:pt x="328" y="111"/>
                          </a:lnTo>
                          <a:lnTo>
                            <a:pt x="328" y="110"/>
                          </a:lnTo>
                          <a:lnTo>
                            <a:pt x="330" y="110"/>
                          </a:lnTo>
                          <a:lnTo>
                            <a:pt x="330" y="108"/>
                          </a:lnTo>
                          <a:lnTo>
                            <a:pt x="330" y="106"/>
                          </a:lnTo>
                          <a:lnTo>
                            <a:pt x="330" y="104"/>
                          </a:lnTo>
                          <a:lnTo>
                            <a:pt x="332" y="104"/>
                          </a:lnTo>
                          <a:lnTo>
                            <a:pt x="332" y="102"/>
                          </a:lnTo>
                          <a:lnTo>
                            <a:pt x="332" y="100"/>
                          </a:lnTo>
                          <a:lnTo>
                            <a:pt x="334" y="100"/>
                          </a:lnTo>
                          <a:lnTo>
                            <a:pt x="334" y="98"/>
                          </a:lnTo>
                          <a:lnTo>
                            <a:pt x="334" y="96"/>
                          </a:lnTo>
                          <a:lnTo>
                            <a:pt x="334" y="94"/>
                          </a:lnTo>
                          <a:lnTo>
                            <a:pt x="334" y="92"/>
                          </a:lnTo>
                          <a:lnTo>
                            <a:pt x="334" y="90"/>
                          </a:lnTo>
                          <a:lnTo>
                            <a:pt x="336" y="90"/>
                          </a:lnTo>
                          <a:lnTo>
                            <a:pt x="336" y="88"/>
                          </a:lnTo>
                          <a:lnTo>
                            <a:pt x="336" y="87"/>
                          </a:lnTo>
                          <a:lnTo>
                            <a:pt x="336" y="85"/>
                          </a:lnTo>
                          <a:lnTo>
                            <a:pt x="338" y="85"/>
                          </a:lnTo>
                          <a:lnTo>
                            <a:pt x="338" y="83"/>
                          </a:lnTo>
                          <a:lnTo>
                            <a:pt x="338" y="81"/>
                          </a:lnTo>
                          <a:lnTo>
                            <a:pt x="338" y="79"/>
                          </a:lnTo>
                          <a:lnTo>
                            <a:pt x="338" y="77"/>
                          </a:lnTo>
                          <a:lnTo>
                            <a:pt x="336" y="77"/>
                          </a:lnTo>
                          <a:lnTo>
                            <a:pt x="336" y="75"/>
                          </a:lnTo>
                          <a:lnTo>
                            <a:pt x="334" y="75"/>
                          </a:lnTo>
                          <a:lnTo>
                            <a:pt x="334" y="73"/>
                          </a:lnTo>
                          <a:lnTo>
                            <a:pt x="332" y="73"/>
                          </a:lnTo>
                          <a:lnTo>
                            <a:pt x="332" y="71"/>
                          </a:lnTo>
                          <a:lnTo>
                            <a:pt x="334" y="71"/>
                          </a:lnTo>
                          <a:lnTo>
                            <a:pt x="334" y="69"/>
                          </a:lnTo>
                          <a:lnTo>
                            <a:pt x="336" y="69"/>
                          </a:lnTo>
                          <a:lnTo>
                            <a:pt x="338" y="69"/>
                          </a:lnTo>
                          <a:lnTo>
                            <a:pt x="338" y="67"/>
                          </a:lnTo>
                          <a:lnTo>
                            <a:pt x="340" y="67"/>
                          </a:lnTo>
                          <a:lnTo>
                            <a:pt x="340" y="65"/>
                          </a:lnTo>
                          <a:lnTo>
                            <a:pt x="342" y="65"/>
                          </a:lnTo>
                          <a:lnTo>
                            <a:pt x="342" y="63"/>
                          </a:lnTo>
                          <a:lnTo>
                            <a:pt x="344" y="62"/>
                          </a:lnTo>
                          <a:lnTo>
                            <a:pt x="346" y="62"/>
                          </a:lnTo>
                          <a:lnTo>
                            <a:pt x="346" y="60"/>
                          </a:lnTo>
                          <a:lnTo>
                            <a:pt x="348" y="60"/>
                          </a:lnTo>
                          <a:lnTo>
                            <a:pt x="349" y="60"/>
                          </a:lnTo>
                          <a:lnTo>
                            <a:pt x="349" y="58"/>
                          </a:lnTo>
                          <a:lnTo>
                            <a:pt x="351" y="58"/>
                          </a:lnTo>
                          <a:lnTo>
                            <a:pt x="351" y="56"/>
                          </a:lnTo>
                          <a:lnTo>
                            <a:pt x="353" y="56"/>
                          </a:lnTo>
                          <a:lnTo>
                            <a:pt x="353" y="54"/>
                          </a:lnTo>
                          <a:lnTo>
                            <a:pt x="353" y="52"/>
                          </a:lnTo>
                          <a:lnTo>
                            <a:pt x="355" y="50"/>
                          </a:lnTo>
                          <a:lnTo>
                            <a:pt x="355" y="48"/>
                          </a:lnTo>
                          <a:lnTo>
                            <a:pt x="357" y="48"/>
                          </a:lnTo>
                          <a:lnTo>
                            <a:pt x="359" y="48"/>
                          </a:lnTo>
                          <a:lnTo>
                            <a:pt x="359" y="46"/>
                          </a:lnTo>
                          <a:lnTo>
                            <a:pt x="359" y="48"/>
                          </a:lnTo>
                          <a:lnTo>
                            <a:pt x="361" y="48"/>
                          </a:lnTo>
                          <a:lnTo>
                            <a:pt x="363" y="48"/>
                          </a:lnTo>
                          <a:lnTo>
                            <a:pt x="365" y="48"/>
                          </a:lnTo>
                          <a:lnTo>
                            <a:pt x="367" y="48"/>
                          </a:lnTo>
                          <a:lnTo>
                            <a:pt x="369" y="48"/>
                          </a:lnTo>
                          <a:lnTo>
                            <a:pt x="371" y="48"/>
                          </a:lnTo>
                          <a:lnTo>
                            <a:pt x="372" y="48"/>
                          </a:lnTo>
                          <a:lnTo>
                            <a:pt x="372" y="50"/>
                          </a:lnTo>
                          <a:lnTo>
                            <a:pt x="374" y="50"/>
                          </a:lnTo>
                          <a:lnTo>
                            <a:pt x="374" y="48"/>
                          </a:lnTo>
                          <a:lnTo>
                            <a:pt x="376" y="48"/>
                          </a:lnTo>
                          <a:lnTo>
                            <a:pt x="378" y="48"/>
                          </a:lnTo>
                          <a:lnTo>
                            <a:pt x="378" y="46"/>
                          </a:lnTo>
                          <a:lnTo>
                            <a:pt x="378" y="44"/>
                          </a:lnTo>
                          <a:lnTo>
                            <a:pt x="380" y="44"/>
                          </a:lnTo>
                          <a:lnTo>
                            <a:pt x="380" y="42"/>
                          </a:lnTo>
                          <a:lnTo>
                            <a:pt x="380" y="40"/>
                          </a:lnTo>
                          <a:lnTo>
                            <a:pt x="382" y="38"/>
                          </a:lnTo>
                          <a:lnTo>
                            <a:pt x="384" y="37"/>
                          </a:lnTo>
                          <a:lnTo>
                            <a:pt x="384" y="35"/>
                          </a:lnTo>
                          <a:lnTo>
                            <a:pt x="384" y="33"/>
                          </a:lnTo>
                          <a:lnTo>
                            <a:pt x="384" y="31"/>
                          </a:lnTo>
                          <a:lnTo>
                            <a:pt x="382" y="31"/>
                          </a:lnTo>
                          <a:lnTo>
                            <a:pt x="380" y="31"/>
                          </a:lnTo>
                          <a:lnTo>
                            <a:pt x="380" y="29"/>
                          </a:lnTo>
                          <a:lnTo>
                            <a:pt x="380" y="27"/>
                          </a:lnTo>
                          <a:lnTo>
                            <a:pt x="382" y="27"/>
                          </a:lnTo>
                          <a:lnTo>
                            <a:pt x="382" y="29"/>
                          </a:lnTo>
                          <a:lnTo>
                            <a:pt x="384" y="29"/>
                          </a:lnTo>
                          <a:lnTo>
                            <a:pt x="384" y="27"/>
                          </a:lnTo>
                          <a:lnTo>
                            <a:pt x="386" y="27"/>
                          </a:lnTo>
                          <a:lnTo>
                            <a:pt x="388" y="27"/>
                          </a:lnTo>
                          <a:lnTo>
                            <a:pt x="390" y="27"/>
                          </a:lnTo>
                          <a:lnTo>
                            <a:pt x="390" y="25"/>
                          </a:lnTo>
                          <a:lnTo>
                            <a:pt x="390" y="23"/>
                          </a:lnTo>
                          <a:lnTo>
                            <a:pt x="390" y="21"/>
                          </a:lnTo>
                          <a:lnTo>
                            <a:pt x="390" y="19"/>
                          </a:lnTo>
                          <a:lnTo>
                            <a:pt x="392" y="19"/>
                          </a:lnTo>
                          <a:lnTo>
                            <a:pt x="392" y="17"/>
                          </a:lnTo>
                          <a:lnTo>
                            <a:pt x="392" y="15"/>
                          </a:lnTo>
                          <a:lnTo>
                            <a:pt x="392" y="14"/>
                          </a:lnTo>
                          <a:lnTo>
                            <a:pt x="392" y="12"/>
                          </a:lnTo>
                          <a:lnTo>
                            <a:pt x="392" y="10"/>
                          </a:lnTo>
                          <a:lnTo>
                            <a:pt x="390" y="10"/>
                          </a:lnTo>
                          <a:lnTo>
                            <a:pt x="390" y="8"/>
                          </a:lnTo>
                          <a:lnTo>
                            <a:pt x="390" y="6"/>
                          </a:lnTo>
                          <a:lnTo>
                            <a:pt x="390" y="4"/>
                          </a:lnTo>
                          <a:lnTo>
                            <a:pt x="390" y="2"/>
                          </a:lnTo>
                          <a:lnTo>
                            <a:pt x="392" y="2"/>
                          </a:lnTo>
                          <a:lnTo>
                            <a:pt x="394" y="2"/>
                          </a:lnTo>
                          <a:lnTo>
                            <a:pt x="394" y="0"/>
                          </a:lnTo>
                          <a:lnTo>
                            <a:pt x="396" y="0"/>
                          </a:lnTo>
                          <a:lnTo>
                            <a:pt x="397" y="0"/>
                          </a:lnTo>
                          <a:lnTo>
                            <a:pt x="399" y="0"/>
                          </a:lnTo>
                          <a:lnTo>
                            <a:pt x="399" y="2"/>
                          </a:lnTo>
                          <a:lnTo>
                            <a:pt x="401" y="2"/>
                          </a:lnTo>
                          <a:lnTo>
                            <a:pt x="401" y="4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3" y="8"/>
                          </a:lnTo>
                          <a:lnTo>
                            <a:pt x="403" y="10"/>
                          </a:lnTo>
                          <a:lnTo>
                            <a:pt x="405" y="10"/>
                          </a:lnTo>
                          <a:lnTo>
                            <a:pt x="405" y="12"/>
                          </a:lnTo>
                          <a:lnTo>
                            <a:pt x="405" y="14"/>
                          </a:lnTo>
                          <a:lnTo>
                            <a:pt x="407" y="14"/>
                          </a:lnTo>
                          <a:lnTo>
                            <a:pt x="405" y="14"/>
                          </a:lnTo>
                          <a:lnTo>
                            <a:pt x="407" y="14"/>
                          </a:lnTo>
                          <a:lnTo>
                            <a:pt x="407" y="15"/>
                          </a:lnTo>
                          <a:lnTo>
                            <a:pt x="405" y="15"/>
                          </a:lnTo>
                          <a:lnTo>
                            <a:pt x="407" y="15"/>
                          </a:lnTo>
                          <a:lnTo>
                            <a:pt x="407" y="17"/>
                          </a:lnTo>
                          <a:lnTo>
                            <a:pt x="407" y="19"/>
                          </a:lnTo>
                          <a:lnTo>
                            <a:pt x="407" y="21"/>
                          </a:lnTo>
                          <a:lnTo>
                            <a:pt x="409" y="21"/>
                          </a:lnTo>
                          <a:lnTo>
                            <a:pt x="409" y="23"/>
                          </a:lnTo>
                          <a:lnTo>
                            <a:pt x="411" y="23"/>
                          </a:lnTo>
                          <a:lnTo>
                            <a:pt x="413" y="23"/>
                          </a:lnTo>
                          <a:lnTo>
                            <a:pt x="411" y="23"/>
                          </a:lnTo>
                          <a:lnTo>
                            <a:pt x="413" y="23"/>
                          </a:lnTo>
                          <a:lnTo>
                            <a:pt x="413" y="25"/>
                          </a:lnTo>
                          <a:lnTo>
                            <a:pt x="415" y="25"/>
                          </a:lnTo>
                          <a:lnTo>
                            <a:pt x="415" y="27"/>
                          </a:lnTo>
                          <a:lnTo>
                            <a:pt x="417" y="27"/>
                          </a:lnTo>
                          <a:lnTo>
                            <a:pt x="417" y="29"/>
                          </a:lnTo>
                          <a:lnTo>
                            <a:pt x="419" y="27"/>
                          </a:lnTo>
                          <a:lnTo>
                            <a:pt x="419" y="29"/>
                          </a:lnTo>
                          <a:lnTo>
                            <a:pt x="419" y="31"/>
                          </a:lnTo>
                          <a:lnTo>
                            <a:pt x="419" y="33"/>
                          </a:lnTo>
                          <a:lnTo>
                            <a:pt x="419" y="35"/>
                          </a:lnTo>
                          <a:lnTo>
                            <a:pt x="419" y="37"/>
                          </a:lnTo>
                          <a:lnTo>
                            <a:pt x="419" y="38"/>
                          </a:lnTo>
                          <a:lnTo>
                            <a:pt x="420" y="38"/>
                          </a:lnTo>
                          <a:lnTo>
                            <a:pt x="420" y="40"/>
                          </a:lnTo>
                          <a:lnTo>
                            <a:pt x="420" y="42"/>
                          </a:lnTo>
                          <a:lnTo>
                            <a:pt x="422" y="42"/>
                          </a:lnTo>
                          <a:lnTo>
                            <a:pt x="424" y="42"/>
                          </a:lnTo>
                          <a:lnTo>
                            <a:pt x="426" y="42"/>
                          </a:lnTo>
                          <a:lnTo>
                            <a:pt x="428" y="40"/>
                          </a:lnTo>
                          <a:lnTo>
                            <a:pt x="428" y="42"/>
                          </a:lnTo>
                          <a:lnTo>
                            <a:pt x="430" y="42"/>
                          </a:lnTo>
                          <a:lnTo>
                            <a:pt x="432" y="42"/>
                          </a:lnTo>
                          <a:lnTo>
                            <a:pt x="434" y="42"/>
                          </a:lnTo>
                          <a:lnTo>
                            <a:pt x="436" y="40"/>
                          </a:lnTo>
                          <a:lnTo>
                            <a:pt x="436" y="38"/>
                          </a:lnTo>
                          <a:lnTo>
                            <a:pt x="436" y="40"/>
                          </a:lnTo>
                          <a:lnTo>
                            <a:pt x="438" y="40"/>
                          </a:lnTo>
                          <a:lnTo>
                            <a:pt x="438" y="38"/>
                          </a:lnTo>
                          <a:lnTo>
                            <a:pt x="438" y="40"/>
                          </a:lnTo>
                          <a:lnTo>
                            <a:pt x="440" y="42"/>
                          </a:lnTo>
                          <a:lnTo>
                            <a:pt x="442" y="44"/>
                          </a:lnTo>
                          <a:lnTo>
                            <a:pt x="440" y="46"/>
                          </a:lnTo>
                          <a:lnTo>
                            <a:pt x="442" y="48"/>
                          </a:lnTo>
                          <a:lnTo>
                            <a:pt x="440" y="50"/>
                          </a:lnTo>
                          <a:lnTo>
                            <a:pt x="440" y="52"/>
                          </a:lnTo>
                          <a:lnTo>
                            <a:pt x="440" y="54"/>
                          </a:lnTo>
                          <a:lnTo>
                            <a:pt x="438" y="54"/>
                          </a:lnTo>
                          <a:lnTo>
                            <a:pt x="436" y="54"/>
                          </a:lnTo>
                          <a:lnTo>
                            <a:pt x="434" y="56"/>
                          </a:lnTo>
                          <a:lnTo>
                            <a:pt x="432" y="56"/>
                          </a:lnTo>
                          <a:lnTo>
                            <a:pt x="434" y="56"/>
                          </a:lnTo>
                          <a:lnTo>
                            <a:pt x="434" y="58"/>
                          </a:lnTo>
                          <a:lnTo>
                            <a:pt x="436" y="58"/>
                          </a:lnTo>
                          <a:lnTo>
                            <a:pt x="436" y="60"/>
                          </a:lnTo>
                          <a:lnTo>
                            <a:pt x="438" y="60"/>
                          </a:lnTo>
                          <a:lnTo>
                            <a:pt x="436" y="62"/>
                          </a:lnTo>
                          <a:lnTo>
                            <a:pt x="434" y="62"/>
                          </a:lnTo>
                          <a:lnTo>
                            <a:pt x="434" y="63"/>
                          </a:lnTo>
                          <a:lnTo>
                            <a:pt x="436" y="63"/>
                          </a:lnTo>
                          <a:lnTo>
                            <a:pt x="434" y="63"/>
                          </a:lnTo>
                          <a:lnTo>
                            <a:pt x="434" y="65"/>
                          </a:lnTo>
                          <a:lnTo>
                            <a:pt x="434" y="67"/>
                          </a:lnTo>
                          <a:lnTo>
                            <a:pt x="436" y="67"/>
                          </a:lnTo>
                          <a:lnTo>
                            <a:pt x="436" y="69"/>
                          </a:lnTo>
                          <a:lnTo>
                            <a:pt x="438" y="69"/>
                          </a:lnTo>
                          <a:lnTo>
                            <a:pt x="438" y="67"/>
                          </a:lnTo>
                          <a:lnTo>
                            <a:pt x="438" y="69"/>
                          </a:lnTo>
                          <a:lnTo>
                            <a:pt x="438" y="71"/>
                          </a:lnTo>
                          <a:lnTo>
                            <a:pt x="440" y="71"/>
                          </a:lnTo>
                          <a:lnTo>
                            <a:pt x="442" y="71"/>
                          </a:lnTo>
                          <a:lnTo>
                            <a:pt x="442" y="69"/>
                          </a:lnTo>
                          <a:lnTo>
                            <a:pt x="444" y="69"/>
                          </a:lnTo>
                          <a:lnTo>
                            <a:pt x="445" y="71"/>
                          </a:lnTo>
                          <a:lnTo>
                            <a:pt x="445" y="69"/>
                          </a:lnTo>
                          <a:lnTo>
                            <a:pt x="447" y="69"/>
                          </a:lnTo>
                          <a:lnTo>
                            <a:pt x="447" y="67"/>
                          </a:lnTo>
                          <a:lnTo>
                            <a:pt x="449" y="67"/>
                          </a:lnTo>
                          <a:lnTo>
                            <a:pt x="449" y="65"/>
                          </a:lnTo>
                          <a:lnTo>
                            <a:pt x="451" y="65"/>
                          </a:lnTo>
                          <a:lnTo>
                            <a:pt x="453" y="65"/>
                          </a:lnTo>
                          <a:lnTo>
                            <a:pt x="453" y="63"/>
                          </a:lnTo>
                          <a:lnTo>
                            <a:pt x="455" y="63"/>
                          </a:lnTo>
                          <a:lnTo>
                            <a:pt x="455" y="65"/>
                          </a:lnTo>
                          <a:lnTo>
                            <a:pt x="457" y="65"/>
                          </a:lnTo>
                          <a:lnTo>
                            <a:pt x="457" y="67"/>
                          </a:lnTo>
                          <a:lnTo>
                            <a:pt x="457" y="69"/>
                          </a:lnTo>
                          <a:lnTo>
                            <a:pt x="457" y="71"/>
                          </a:lnTo>
                          <a:lnTo>
                            <a:pt x="455" y="71"/>
                          </a:lnTo>
                          <a:lnTo>
                            <a:pt x="457" y="71"/>
                          </a:lnTo>
                          <a:lnTo>
                            <a:pt x="455" y="73"/>
                          </a:lnTo>
                          <a:lnTo>
                            <a:pt x="455" y="75"/>
                          </a:lnTo>
                          <a:lnTo>
                            <a:pt x="453" y="77"/>
                          </a:lnTo>
                          <a:lnTo>
                            <a:pt x="455" y="77"/>
                          </a:lnTo>
                          <a:lnTo>
                            <a:pt x="455" y="75"/>
                          </a:lnTo>
                          <a:lnTo>
                            <a:pt x="455" y="77"/>
                          </a:lnTo>
                          <a:lnTo>
                            <a:pt x="457" y="77"/>
                          </a:lnTo>
                          <a:lnTo>
                            <a:pt x="459" y="77"/>
                          </a:lnTo>
                          <a:lnTo>
                            <a:pt x="459" y="75"/>
                          </a:lnTo>
                          <a:lnTo>
                            <a:pt x="461" y="75"/>
                          </a:lnTo>
                          <a:lnTo>
                            <a:pt x="463" y="75"/>
                          </a:lnTo>
                          <a:lnTo>
                            <a:pt x="463" y="77"/>
                          </a:lnTo>
                          <a:lnTo>
                            <a:pt x="463" y="75"/>
                          </a:lnTo>
                          <a:lnTo>
                            <a:pt x="463" y="77"/>
                          </a:lnTo>
                          <a:lnTo>
                            <a:pt x="465" y="77"/>
                          </a:lnTo>
                          <a:lnTo>
                            <a:pt x="467" y="77"/>
                          </a:lnTo>
                          <a:lnTo>
                            <a:pt x="468" y="77"/>
                          </a:lnTo>
                          <a:lnTo>
                            <a:pt x="468" y="79"/>
                          </a:lnTo>
                          <a:lnTo>
                            <a:pt x="470" y="79"/>
                          </a:lnTo>
                          <a:lnTo>
                            <a:pt x="468" y="79"/>
                          </a:lnTo>
                          <a:lnTo>
                            <a:pt x="470" y="81"/>
                          </a:lnTo>
                          <a:lnTo>
                            <a:pt x="470" y="79"/>
                          </a:lnTo>
                          <a:lnTo>
                            <a:pt x="470" y="81"/>
                          </a:lnTo>
                          <a:lnTo>
                            <a:pt x="472" y="81"/>
                          </a:lnTo>
                          <a:lnTo>
                            <a:pt x="472" y="79"/>
                          </a:lnTo>
                          <a:lnTo>
                            <a:pt x="474" y="79"/>
                          </a:lnTo>
                          <a:lnTo>
                            <a:pt x="476" y="79"/>
                          </a:lnTo>
                          <a:lnTo>
                            <a:pt x="476" y="81"/>
                          </a:lnTo>
                          <a:lnTo>
                            <a:pt x="476" y="79"/>
                          </a:lnTo>
                          <a:lnTo>
                            <a:pt x="476" y="81"/>
                          </a:lnTo>
                          <a:lnTo>
                            <a:pt x="478" y="81"/>
                          </a:lnTo>
                          <a:lnTo>
                            <a:pt x="478" y="83"/>
                          </a:lnTo>
                          <a:lnTo>
                            <a:pt x="480" y="83"/>
                          </a:lnTo>
                          <a:lnTo>
                            <a:pt x="482" y="83"/>
                          </a:lnTo>
                          <a:lnTo>
                            <a:pt x="482" y="81"/>
                          </a:lnTo>
                          <a:lnTo>
                            <a:pt x="482" y="83"/>
                          </a:lnTo>
                          <a:lnTo>
                            <a:pt x="482" y="81"/>
                          </a:lnTo>
                          <a:lnTo>
                            <a:pt x="482" y="83"/>
                          </a:lnTo>
                          <a:lnTo>
                            <a:pt x="484" y="83"/>
                          </a:lnTo>
                          <a:lnTo>
                            <a:pt x="486" y="83"/>
                          </a:lnTo>
                          <a:lnTo>
                            <a:pt x="488" y="83"/>
                          </a:lnTo>
                          <a:lnTo>
                            <a:pt x="490" y="83"/>
                          </a:lnTo>
                          <a:lnTo>
                            <a:pt x="490" y="81"/>
                          </a:lnTo>
                          <a:lnTo>
                            <a:pt x="492" y="81"/>
                          </a:lnTo>
                          <a:lnTo>
                            <a:pt x="493" y="88"/>
                          </a:lnTo>
                          <a:lnTo>
                            <a:pt x="493" y="90"/>
                          </a:lnTo>
                          <a:lnTo>
                            <a:pt x="493" y="96"/>
                          </a:lnTo>
                          <a:lnTo>
                            <a:pt x="492" y="98"/>
                          </a:lnTo>
                          <a:lnTo>
                            <a:pt x="490" y="98"/>
                          </a:lnTo>
                          <a:lnTo>
                            <a:pt x="488" y="98"/>
                          </a:lnTo>
                          <a:lnTo>
                            <a:pt x="486" y="98"/>
                          </a:lnTo>
                          <a:lnTo>
                            <a:pt x="486" y="96"/>
                          </a:lnTo>
                          <a:lnTo>
                            <a:pt x="484" y="96"/>
                          </a:lnTo>
                          <a:lnTo>
                            <a:pt x="484" y="98"/>
                          </a:lnTo>
                          <a:lnTo>
                            <a:pt x="482" y="98"/>
                          </a:lnTo>
                          <a:lnTo>
                            <a:pt x="480" y="98"/>
                          </a:lnTo>
                          <a:lnTo>
                            <a:pt x="478" y="98"/>
                          </a:lnTo>
                          <a:lnTo>
                            <a:pt x="476" y="98"/>
                          </a:lnTo>
                          <a:lnTo>
                            <a:pt x="476" y="96"/>
                          </a:lnTo>
                          <a:lnTo>
                            <a:pt x="476" y="98"/>
                          </a:lnTo>
                          <a:lnTo>
                            <a:pt x="474" y="98"/>
                          </a:lnTo>
                          <a:lnTo>
                            <a:pt x="474" y="96"/>
                          </a:lnTo>
                          <a:lnTo>
                            <a:pt x="474" y="98"/>
                          </a:lnTo>
                          <a:lnTo>
                            <a:pt x="472" y="98"/>
                          </a:lnTo>
                          <a:lnTo>
                            <a:pt x="474" y="98"/>
                          </a:lnTo>
                          <a:lnTo>
                            <a:pt x="472" y="98"/>
                          </a:lnTo>
                          <a:lnTo>
                            <a:pt x="472" y="96"/>
                          </a:lnTo>
                          <a:lnTo>
                            <a:pt x="474" y="96"/>
                          </a:lnTo>
                          <a:lnTo>
                            <a:pt x="472" y="96"/>
                          </a:lnTo>
                          <a:lnTo>
                            <a:pt x="470" y="96"/>
                          </a:lnTo>
                          <a:lnTo>
                            <a:pt x="468" y="96"/>
                          </a:lnTo>
                          <a:lnTo>
                            <a:pt x="467" y="96"/>
                          </a:lnTo>
                          <a:lnTo>
                            <a:pt x="465" y="96"/>
                          </a:lnTo>
                          <a:lnTo>
                            <a:pt x="465" y="94"/>
                          </a:lnTo>
                          <a:lnTo>
                            <a:pt x="463" y="94"/>
                          </a:lnTo>
                          <a:lnTo>
                            <a:pt x="463" y="96"/>
                          </a:lnTo>
                          <a:lnTo>
                            <a:pt x="463" y="94"/>
                          </a:lnTo>
                          <a:lnTo>
                            <a:pt x="461" y="94"/>
                          </a:lnTo>
                          <a:lnTo>
                            <a:pt x="461" y="96"/>
                          </a:lnTo>
                          <a:lnTo>
                            <a:pt x="461" y="98"/>
                          </a:lnTo>
                          <a:lnTo>
                            <a:pt x="459" y="98"/>
                          </a:lnTo>
                          <a:lnTo>
                            <a:pt x="459" y="100"/>
                          </a:lnTo>
                          <a:lnTo>
                            <a:pt x="457" y="100"/>
                          </a:lnTo>
                          <a:lnTo>
                            <a:pt x="455" y="102"/>
                          </a:lnTo>
                          <a:lnTo>
                            <a:pt x="455" y="104"/>
                          </a:lnTo>
                          <a:lnTo>
                            <a:pt x="455" y="106"/>
                          </a:lnTo>
                          <a:lnTo>
                            <a:pt x="453" y="106"/>
                          </a:lnTo>
                          <a:lnTo>
                            <a:pt x="453" y="108"/>
                          </a:lnTo>
                          <a:lnTo>
                            <a:pt x="451" y="108"/>
                          </a:lnTo>
                          <a:lnTo>
                            <a:pt x="451" y="110"/>
                          </a:lnTo>
                          <a:lnTo>
                            <a:pt x="451" y="111"/>
                          </a:lnTo>
                          <a:lnTo>
                            <a:pt x="453" y="111"/>
                          </a:lnTo>
                          <a:lnTo>
                            <a:pt x="451" y="111"/>
                          </a:lnTo>
                          <a:lnTo>
                            <a:pt x="453" y="111"/>
                          </a:lnTo>
                          <a:lnTo>
                            <a:pt x="453" y="113"/>
                          </a:lnTo>
                          <a:lnTo>
                            <a:pt x="449" y="115"/>
                          </a:lnTo>
                          <a:lnTo>
                            <a:pt x="449" y="117"/>
                          </a:lnTo>
                          <a:lnTo>
                            <a:pt x="449" y="119"/>
                          </a:lnTo>
                          <a:lnTo>
                            <a:pt x="451" y="119"/>
                          </a:lnTo>
                          <a:lnTo>
                            <a:pt x="451" y="117"/>
                          </a:lnTo>
                          <a:lnTo>
                            <a:pt x="451" y="119"/>
                          </a:lnTo>
                          <a:lnTo>
                            <a:pt x="451" y="121"/>
                          </a:lnTo>
                          <a:lnTo>
                            <a:pt x="449" y="121"/>
                          </a:lnTo>
                          <a:lnTo>
                            <a:pt x="449" y="123"/>
                          </a:lnTo>
                          <a:lnTo>
                            <a:pt x="447" y="123"/>
                          </a:lnTo>
                          <a:lnTo>
                            <a:pt x="447" y="125"/>
                          </a:lnTo>
                          <a:lnTo>
                            <a:pt x="449" y="125"/>
                          </a:lnTo>
                          <a:lnTo>
                            <a:pt x="449" y="127"/>
                          </a:lnTo>
                          <a:lnTo>
                            <a:pt x="447" y="127"/>
                          </a:lnTo>
                          <a:lnTo>
                            <a:pt x="447" y="129"/>
                          </a:lnTo>
                          <a:lnTo>
                            <a:pt x="447" y="131"/>
                          </a:lnTo>
                          <a:lnTo>
                            <a:pt x="449" y="131"/>
                          </a:lnTo>
                          <a:lnTo>
                            <a:pt x="449" y="133"/>
                          </a:lnTo>
                          <a:lnTo>
                            <a:pt x="449" y="135"/>
                          </a:lnTo>
                          <a:lnTo>
                            <a:pt x="449" y="136"/>
                          </a:lnTo>
                          <a:lnTo>
                            <a:pt x="449" y="138"/>
                          </a:lnTo>
                          <a:lnTo>
                            <a:pt x="449" y="140"/>
                          </a:lnTo>
                          <a:lnTo>
                            <a:pt x="447" y="140"/>
                          </a:lnTo>
                          <a:lnTo>
                            <a:pt x="447" y="142"/>
                          </a:lnTo>
                          <a:lnTo>
                            <a:pt x="449" y="142"/>
                          </a:lnTo>
                          <a:lnTo>
                            <a:pt x="449" y="144"/>
                          </a:lnTo>
                          <a:lnTo>
                            <a:pt x="449" y="142"/>
                          </a:lnTo>
                          <a:lnTo>
                            <a:pt x="449" y="144"/>
                          </a:lnTo>
                          <a:lnTo>
                            <a:pt x="449" y="146"/>
                          </a:lnTo>
                          <a:lnTo>
                            <a:pt x="447" y="146"/>
                          </a:lnTo>
                          <a:lnTo>
                            <a:pt x="447" y="148"/>
                          </a:lnTo>
                          <a:lnTo>
                            <a:pt x="447" y="150"/>
                          </a:lnTo>
                          <a:lnTo>
                            <a:pt x="449" y="150"/>
                          </a:lnTo>
                          <a:lnTo>
                            <a:pt x="451" y="150"/>
                          </a:lnTo>
                          <a:lnTo>
                            <a:pt x="449" y="150"/>
                          </a:lnTo>
                          <a:lnTo>
                            <a:pt x="449" y="152"/>
                          </a:lnTo>
                          <a:lnTo>
                            <a:pt x="447" y="152"/>
                          </a:lnTo>
                          <a:lnTo>
                            <a:pt x="445" y="152"/>
                          </a:lnTo>
                          <a:lnTo>
                            <a:pt x="445" y="154"/>
                          </a:lnTo>
                          <a:lnTo>
                            <a:pt x="445" y="156"/>
                          </a:lnTo>
                          <a:lnTo>
                            <a:pt x="445" y="158"/>
                          </a:lnTo>
                          <a:lnTo>
                            <a:pt x="444" y="158"/>
                          </a:lnTo>
                          <a:lnTo>
                            <a:pt x="444" y="159"/>
                          </a:lnTo>
                          <a:lnTo>
                            <a:pt x="444" y="161"/>
                          </a:lnTo>
                          <a:lnTo>
                            <a:pt x="444" y="159"/>
                          </a:lnTo>
                          <a:lnTo>
                            <a:pt x="444" y="161"/>
                          </a:lnTo>
                          <a:lnTo>
                            <a:pt x="445" y="161"/>
                          </a:lnTo>
                          <a:lnTo>
                            <a:pt x="447" y="161"/>
                          </a:lnTo>
                          <a:lnTo>
                            <a:pt x="449" y="161"/>
                          </a:lnTo>
                          <a:lnTo>
                            <a:pt x="451" y="161"/>
                          </a:lnTo>
                          <a:lnTo>
                            <a:pt x="453" y="161"/>
                          </a:lnTo>
                          <a:lnTo>
                            <a:pt x="455" y="161"/>
                          </a:lnTo>
                          <a:lnTo>
                            <a:pt x="455" y="163"/>
                          </a:lnTo>
                          <a:lnTo>
                            <a:pt x="457" y="163"/>
                          </a:lnTo>
                          <a:lnTo>
                            <a:pt x="457" y="165"/>
                          </a:lnTo>
                          <a:lnTo>
                            <a:pt x="459" y="165"/>
                          </a:lnTo>
                          <a:lnTo>
                            <a:pt x="461" y="165"/>
                          </a:lnTo>
                          <a:lnTo>
                            <a:pt x="461" y="163"/>
                          </a:lnTo>
                          <a:lnTo>
                            <a:pt x="463" y="163"/>
                          </a:lnTo>
                          <a:lnTo>
                            <a:pt x="463" y="165"/>
                          </a:lnTo>
                          <a:lnTo>
                            <a:pt x="465" y="165"/>
                          </a:lnTo>
                          <a:lnTo>
                            <a:pt x="465" y="163"/>
                          </a:lnTo>
                          <a:lnTo>
                            <a:pt x="467" y="165"/>
                          </a:lnTo>
                          <a:lnTo>
                            <a:pt x="468" y="165"/>
                          </a:lnTo>
                          <a:lnTo>
                            <a:pt x="468" y="167"/>
                          </a:lnTo>
                          <a:lnTo>
                            <a:pt x="468" y="169"/>
                          </a:lnTo>
                          <a:lnTo>
                            <a:pt x="467" y="169"/>
                          </a:lnTo>
                          <a:lnTo>
                            <a:pt x="467" y="171"/>
                          </a:lnTo>
                          <a:lnTo>
                            <a:pt x="468" y="171"/>
                          </a:lnTo>
                          <a:lnTo>
                            <a:pt x="467" y="171"/>
                          </a:lnTo>
                          <a:lnTo>
                            <a:pt x="467" y="173"/>
                          </a:lnTo>
                          <a:lnTo>
                            <a:pt x="468" y="173"/>
                          </a:lnTo>
                          <a:lnTo>
                            <a:pt x="468" y="175"/>
                          </a:lnTo>
                          <a:lnTo>
                            <a:pt x="470" y="175"/>
                          </a:lnTo>
                          <a:lnTo>
                            <a:pt x="470" y="177"/>
                          </a:lnTo>
                          <a:lnTo>
                            <a:pt x="470" y="179"/>
                          </a:lnTo>
                          <a:lnTo>
                            <a:pt x="470" y="181"/>
                          </a:lnTo>
                          <a:lnTo>
                            <a:pt x="470" y="183"/>
                          </a:lnTo>
                          <a:lnTo>
                            <a:pt x="470" y="184"/>
                          </a:lnTo>
                          <a:lnTo>
                            <a:pt x="468" y="184"/>
                          </a:lnTo>
                          <a:lnTo>
                            <a:pt x="468" y="186"/>
                          </a:lnTo>
                          <a:lnTo>
                            <a:pt x="470" y="186"/>
                          </a:lnTo>
                          <a:lnTo>
                            <a:pt x="468" y="186"/>
                          </a:lnTo>
                          <a:lnTo>
                            <a:pt x="468" y="188"/>
                          </a:lnTo>
                          <a:lnTo>
                            <a:pt x="470" y="188"/>
                          </a:lnTo>
                          <a:lnTo>
                            <a:pt x="470" y="190"/>
                          </a:lnTo>
                          <a:lnTo>
                            <a:pt x="470" y="192"/>
                          </a:lnTo>
                          <a:lnTo>
                            <a:pt x="472" y="192"/>
                          </a:lnTo>
                          <a:lnTo>
                            <a:pt x="470" y="192"/>
                          </a:lnTo>
                          <a:lnTo>
                            <a:pt x="472" y="192"/>
                          </a:lnTo>
                          <a:lnTo>
                            <a:pt x="472" y="194"/>
                          </a:lnTo>
                          <a:lnTo>
                            <a:pt x="470" y="194"/>
                          </a:lnTo>
                          <a:lnTo>
                            <a:pt x="470" y="196"/>
                          </a:lnTo>
                          <a:lnTo>
                            <a:pt x="470" y="198"/>
                          </a:lnTo>
                          <a:lnTo>
                            <a:pt x="468" y="198"/>
                          </a:lnTo>
                          <a:lnTo>
                            <a:pt x="468" y="200"/>
                          </a:lnTo>
                          <a:lnTo>
                            <a:pt x="468" y="202"/>
                          </a:lnTo>
                          <a:lnTo>
                            <a:pt x="467" y="202"/>
                          </a:lnTo>
                          <a:lnTo>
                            <a:pt x="467" y="204"/>
                          </a:lnTo>
                          <a:lnTo>
                            <a:pt x="467" y="206"/>
                          </a:lnTo>
                          <a:lnTo>
                            <a:pt x="465" y="206"/>
                          </a:lnTo>
                          <a:lnTo>
                            <a:pt x="465" y="207"/>
                          </a:lnTo>
                          <a:lnTo>
                            <a:pt x="465" y="209"/>
                          </a:lnTo>
                          <a:lnTo>
                            <a:pt x="463" y="209"/>
                          </a:lnTo>
                          <a:lnTo>
                            <a:pt x="465" y="209"/>
                          </a:lnTo>
                          <a:lnTo>
                            <a:pt x="465" y="211"/>
                          </a:lnTo>
                          <a:lnTo>
                            <a:pt x="465" y="213"/>
                          </a:lnTo>
                          <a:lnTo>
                            <a:pt x="465" y="215"/>
                          </a:lnTo>
                          <a:lnTo>
                            <a:pt x="463" y="217"/>
                          </a:lnTo>
                          <a:lnTo>
                            <a:pt x="463" y="219"/>
                          </a:lnTo>
                          <a:lnTo>
                            <a:pt x="463" y="221"/>
                          </a:lnTo>
                          <a:lnTo>
                            <a:pt x="461" y="221"/>
                          </a:lnTo>
                          <a:lnTo>
                            <a:pt x="461" y="223"/>
                          </a:lnTo>
                          <a:lnTo>
                            <a:pt x="461" y="225"/>
                          </a:lnTo>
                          <a:lnTo>
                            <a:pt x="459" y="225"/>
                          </a:lnTo>
                          <a:lnTo>
                            <a:pt x="459" y="227"/>
                          </a:lnTo>
                          <a:lnTo>
                            <a:pt x="459" y="229"/>
                          </a:lnTo>
                          <a:lnTo>
                            <a:pt x="457" y="229"/>
                          </a:lnTo>
                          <a:lnTo>
                            <a:pt x="457" y="231"/>
                          </a:lnTo>
                          <a:lnTo>
                            <a:pt x="457" y="232"/>
                          </a:lnTo>
                          <a:lnTo>
                            <a:pt x="457" y="234"/>
                          </a:lnTo>
                          <a:lnTo>
                            <a:pt x="457" y="236"/>
                          </a:lnTo>
                          <a:lnTo>
                            <a:pt x="457" y="238"/>
                          </a:lnTo>
                          <a:lnTo>
                            <a:pt x="457" y="240"/>
                          </a:lnTo>
                          <a:lnTo>
                            <a:pt x="459" y="240"/>
                          </a:lnTo>
                          <a:lnTo>
                            <a:pt x="459" y="242"/>
                          </a:lnTo>
                          <a:lnTo>
                            <a:pt x="459" y="244"/>
                          </a:lnTo>
                          <a:lnTo>
                            <a:pt x="457" y="244"/>
                          </a:lnTo>
                          <a:lnTo>
                            <a:pt x="459" y="244"/>
                          </a:lnTo>
                          <a:lnTo>
                            <a:pt x="457" y="244"/>
                          </a:lnTo>
                          <a:lnTo>
                            <a:pt x="457" y="246"/>
                          </a:lnTo>
                          <a:lnTo>
                            <a:pt x="459" y="246"/>
                          </a:lnTo>
                          <a:lnTo>
                            <a:pt x="461" y="246"/>
                          </a:lnTo>
                          <a:lnTo>
                            <a:pt x="463" y="246"/>
                          </a:lnTo>
                          <a:lnTo>
                            <a:pt x="465" y="246"/>
                          </a:lnTo>
                          <a:lnTo>
                            <a:pt x="467" y="246"/>
                          </a:lnTo>
                          <a:lnTo>
                            <a:pt x="468" y="248"/>
                          </a:lnTo>
                          <a:lnTo>
                            <a:pt x="470" y="248"/>
                          </a:lnTo>
                          <a:lnTo>
                            <a:pt x="472" y="248"/>
                          </a:lnTo>
                          <a:lnTo>
                            <a:pt x="474" y="250"/>
                          </a:lnTo>
                          <a:lnTo>
                            <a:pt x="474" y="252"/>
                          </a:lnTo>
                          <a:lnTo>
                            <a:pt x="476" y="252"/>
                          </a:lnTo>
                          <a:lnTo>
                            <a:pt x="478" y="252"/>
                          </a:lnTo>
                          <a:lnTo>
                            <a:pt x="480" y="252"/>
                          </a:lnTo>
                          <a:lnTo>
                            <a:pt x="482" y="252"/>
                          </a:lnTo>
                          <a:lnTo>
                            <a:pt x="482" y="254"/>
                          </a:lnTo>
                          <a:lnTo>
                            <a:pt x="482" y="255"/>
                          </a:lnTo>
                          <a:lnTo>
                            <a:pt x="484" y="255"/>
                          </a:lnTo>
                          <a:lnTo>
                            <a:pt x="486" y="255"/>
                          </a:lnTo>
                          <a:lnTo>
                            <a:pt x="486" y="257"/>
                          </a:lnTo>
                          <a:lnTo>
                            <a:pt x="484" y="257"/>
                          </a:lnTo>
                          <a:lnTo>
                            <a:pt x="484" y="259"/>
                          </a:lnTo>
                          <a:lnTo>
                            <a:pt x="482" y="259"/>
                          </a:lnTo>
                          <a:lnTo>
                            <a:pt x="482" y="261"/>
                          </a:lnTo>
                          <a:lnTo>
                            <a:pt x="482" y="263"/>
                          </a:lnTo>
                          <a:lnTo>
                            <a:pt x="480" y="263"/>
                          </a:lnTo>
                          <a:lnTo>
                            <a:pt x="478" y="265"/>
                          </a:lnTo>
                          <a:lnTo>
                            <a:pt x="476" y="265"/>
                          </a:lnTo>
                          <a:lnTo>
                            <a:pt x="476" y="267"/>
                          </a:lnTo>
                          <a:lnTo>
                            <a:pt x="476" y="269"/>
                          </a:lnTo>
                          <a:lnTo>
                            <a:pt x="474" y="269"/>
                          </a:lnTo>
                          <a:lnTo>
                            <a:pt x="474" y="271"/>
                          </a:lnTo>
                          <a:lnTo>
                            <a:pt x="474" y="269"/>
                          </a:lnTo>
                          <a:lnTo>
                            <a:pt x="472" y="269"/>
                          </a:lnTo>
                          <a:lnTo>
                            <a:pt x="470" y="269"/>
                          </a:lnTo>
                          <a:lnTo>
                            <a:pt x="470" y="271"/>
                          </a:lnTo>
                          <a:lnTo>
                            <a:pt x="470" y="273"/>
                          </a:lnTo>
                          <a:lnTo>
                            <a:pt x="468" y="275"/>
                          </a:lnTo>
                          <a:lnTo>
                            <a:pt x="470" y="275"/>
                          </a:lnTo>
                          <a:lnTo>
                            <a:pt x="470" y="277"/>
                          </a:lnTo>
                          <a:lnTo>
                            <a:pt x="470" y="279"/>
                          </a:lnTo>
                          <a:lnTo>
                            <a:pt x="470" y="280"/>
                          </a:lnTo>
                          <a:lnTo>
                            <a:pt x="468" y="282"/>
                          </a:lnTo>
                          <a:lnTo>
                            <a:pt x="467" y="284"/>
                          </a:lnTo>
                          <a:lnTo>
                            <a:pt x="467" y="286"/>
                          </a:lnTo>
                          <a:lnTo>
                            <a:pt x="467" y="288"/>
                          </a:lnTo>
                          <a:lnTo>
                            <a:pt x="467" y="290"/>
                          </a:lnTo>
                          <a:lnTo>
                            <a:pt x="467" y="292"/>
                          </a:lnTo>
                          <a:lnTo>
                            <a:pt x="465" y="292"/>
                          </a:lnTo>
                          <a:lnTo>
                            <a:pt x="465" y="294"/>
                          </a:lnTo>
                          <a:lnTo>
                            <a:pt x="463" y="294"/>
                          </a:lnTo>
                          <a:lnTo>
                            <a:pt x="463" y="296"/>
                          </a:lnTo>
                          <a:lnTo>
                            <a:pt x="463" y="298"/>
                          </a:lnTo>
                          <a:lnTo>
                            <a:pt x="461" y="298"/>
                          </a:lnTo>
                          <a:lnTo>
                            <a:pt x="461" y="296"/>
                          </a:lnTo>
                          <a:lnTo>
                            <a:pt x="459" y="296"/>
                          </a:lnTo>
                          <a:lnTo>
                            <a:pt x="457" y="298"/>
                          </a:lnTo>
                          <a:lnTo>
                            <a:pt x="457" y="300"/>
                          </a:lnTo>
                          <a:lnTo>
                            <a:pt x="455" y="300"/>
                          </a:lnTo>
                          <a:lnTo>
                            <a:pt x="455" y="302"/>
                          </a:lnTo>
                          <a:lnTo>
                            <a:pt x="453" y="302"/>
                          </a:lnTo>
                          <a:lnTo>
                            <a:pt x="453" y="303"/>
                          </a:lnTo>
                          <a:lnTo>
                            <a:pt x="451" y="305"/>
                          </a:lnTo>
                          <a:lnTo>
                            <a:pt x="451" y="307"/>
                          </a:lnTo>
                          <a:lnTo>
                            <a:pt x="451" y="309"/>
                          </a:lnTo>
                          <a:lnTo>
                            <a:pt x="453" y="309"/>
                          </a:lnTo>
                          <a:lnTo>
                            <a:pt x="453" y="311"/>
                          </a:lnTo>
                          <a:lnTo>
                            <a:pt x="455" y="311"/>
                          </a:lnTo>
                          <a:lnTo>
                            <a:pt x="453" y="311"/>
                          </a:lnTo>
                          <a:lnTo>
                            <a:pt x="451" y="311"/>
                          </a:lnTo>
                          <a:lnTo>
                            <a:pt x="451" y="313"/>
                          </a:lnTo>
                          <a:lnTo>
                            <a:pt x="451" y="315"/>
                          </a:lnTo>
                          <a:lnTo>
                            <a:pt x="451" y="317"/>
                          </a:lnTo>
                          <a:lnTo>
                            <a:pt x="449" y="317"/>
                          </a:lnTo>
                          <a:lnTo>
                            <a:pt x="449" y="319"/>
                          </a:lnTo>
                          <a:lnTo>
                            <a:pt x="447" y="319"/>
                          </a:lnTo>
                          <a:lnTo>
                            <a:pt x="447" y="321"/>
                          </a:lnTo>
                          <a:lnTo>
                            <a:pt x="445" y="321"/>
                          </a:lnTo>
                          <a:lnTo>
                            <a:pt x="444" y="321"/>
                          </a:lnTo>
                          <a:lnTo>
                            <a:pt x="444" y="323"/>
                          </a:lnTo>
                          <a:lnTo>
                            <a:pt x="444" y="325"/>
                          </a:lnTo>
                          <a:lnTo>
                            <a:pt x="442" y="325"/>
                          </a:lnTo>
                          <a:lnTo>
                            <a:pt x="442" y="327"/>
                          </a:lnTo>
                          <a:lnTo>
                            <a:pt x="442" y="328"/>
                          </a:lnTo>
                          <a:lnTo>
                            <a:pt x="440" y="328"/>
                          </a:lnTo>
                          <a:lnTo>
                            <a:pt x="440" y="330"/>
                          </a:lnTo>
                          <a:lnTo>
                            <a:pt x="440" y="332"/>
                          </a:lnTo>
                          <a:lnTo>
                            <a:pt x="438" y="332"/>
                          </a:lnTo>
                          <a:lnTo>
                            <a:pt x="438" y="334"/>
                          </a:lnTo>
                          <a:lnTo>
                            <a:pt x="438" y="336"/>
                          </a:lnTo>
                          <a:lnTo>
                            <a:pt x="438" y="338"/>
                          </a:lnTo>
                          <a:lnTo>
                            <a:pt x="436" y="340"/>
                          </a:lnTo>
                          <a:lnTo>
                            <a:pt x="436" y="342"/>
                          </a:lnTo>
                          <a:lnTo>
                            <a:pt x="436" y="340"/>
                          </a:lnTo>
                          <a:lnTo>
                            <a:pt x="434" y="340"/>
                          </a:lnTo>
                          <a:lnTo>
                            <a:pt x="434" y="342"/>
                          </a:lnTo>
                          <a:lnTo>
                            <a:pt x="432" y="342"/>
                          </a:lnTo>
                          <a:lnTo>
                            <a:pt x="432" y="344"/>
                          </a:lnTo>
                          <a:lnTo>
                            <a:pt x="430" y="344"/>
                          </a:lnTo>
                          <a:lnTo>
                            <a:pt x="430" y="346"/>
                          </a:lnTo>
                          <a:lnTo>
                            <a:pt x="430" y="348"/>
                          </a:lnTo>
                          <a:lnTo>
                            <a:pt x="428" y="348"/>
                          </a:lnTo>
                          <a:lnTo>
                            <a:pt x="426" y="348"/>
                          </a:lnTo>
                          <a:lnTo>
                            <a:pt x="426" y="350"/>
                          </a:lnTo>
                          <a:lnTo>
                            <a:pt x="426" y="351"/>
                          </a:lnTo>
                          <a:lnTo>
                            <a:pt x="426" y="353"/>
                          </a:lnTo>
                          <a:lnTo>
                            <a:pt x="426" y="355"/>
                          </a:lnTo>
                          <a:lnTo>
                            <a:pt x="428" y="355"/>
                          </a:lnTo>
                          <a:lnTo>
                            <a:pt x="428" y="357"/>
                          </a:lnTo>
                          <a:lnTo>
                            <a:pt x="426" y="359"/>
                          </a:lnTo>
                          <a:lnTo>
                            <a:pt x="428" y="359"/>
                          </a:lnTo>
                          <a:lnTo>
                            <a:pt x="426" y="359"/>
                          </a:lnTo>
                          <a:lnTo>
                            <a:pt x="426" y="361"/>
                          </a:lnTo>
                          <a:lnTo>
                            <a:pt x="424" y="361"/>
                          </a:lnTo>
                          <a:lnTo>
                            <a:pt x="422" y="361"/>
                          </a:lnTo>
                          <a:lnTo>
                            <a:pt x="422" y="363"/>
                          </a:lnTo>
                          <a:lnTo>
                            <a:pt x="420" y="363"/>
                          </a:lnTo>
                          <a:lnTo>
                            <a:pt x="420" y="365"/>
                          </a:lnTo>
                          <a:lnTo>
                            <a:pt x="420" y="367"/>
                          </a:lnTo>
                          <a:lnTo>
                            <a:pt x="419" y="367"/>
                          </a:lnTo>
                          <a:lnTo>
                            <a:pt x="417" y="367"/>
                          </a:lnTo>
                          <a:lnTo>
                            <a:pt x="417" y="369"/>
                          </a:lnTo>
                          <a:lnTo>
                            <a:pt x="417" y="371"/>
                          </a:lnTo>
                          <a:lnTo>
                            <a:pt x="419" y="371"/>
                          </a:lnTo>
                          <a:lnTo>
                            <a:pt x="419" y="373"/>
                          </a:lnTo>
                          <a:lnTo>
                            <a:pt x="419" y="375"/>
                          </a:lnTo>
                          <a:lnTo>
                            <a:pt x="417" y="375"/>
                          </a:lnTo>
                          <a:lnTo>
                            <a:pt x="417" y="376"/>
                          </a:lnTo>
                          <a:lnTo>
                            <a:pt x="417" y="378"/>
                          </a:lnTo>
                          <a:lnTo>
                            <a:pt x="419" y="378"/>
                          </a:lnTo>
                          <a:lnTo>
                            <a:pt x="419" y="380"/>
                          </a:lnTo>
                          <a:lnTo>
                            <a:pt x="419" y="382"/>
                          </a:lnTo>
                          <a:lnTo>
                            <a:pt x="419" y="384"/>
                          </a:lnTo>
                          <a:lnTo>
                            <a:pt x="419" y="386"/>
                          </a:lnTo>
                          <a:lnTo>
                            <a:pt x="419" y="388"/>
                          </a:lnTo>
                          <a:lnTo>
                            <a:pt x="419" y="390"/>
                          </a:lnTo>
                          <a:lnTo>
                            <a:pt x="417" y="390"/>
                          </a:lnTo>
                          <a:lnTo>
                            <a:pt x="417" y="392"/>
                          </a:lnTo>
                          <a:lnTo>
                            <a:pt x="417" y="394"/>
                          </a:lnTo>
                          <a:lnTo>
                            <a:pt x="415" y="394"/>
                          </a:lnTo>
                          <a:lnTo>
                            <a:pt x="417" y="394"/>
                          </a:lnTo>
                          <a:lnTo>
                            <a:pt x="415" y="394"/>
                          </a:lnTo>
                          <a:lnTo>
                            <a:pt x="415" y="396"/>
                          </a:lnTo>
                          <a:lnTo>
                            <a:pt x="415" y="398"/>
                          </a:lnTo>
                          <a:lnTo>
                            <a:pt x="415" y="399"/>
                          </a:lnTo>
                          <a:lnTo>
                            <a:pt x="413" y="399"/>
                          </a:lnTo>
                          <a:lnTo>
                            <a:pt x="413" y="401"/>
                          </a:lnTo>
                          <a:lnTo>
                            <a:pt x="411" y="401"/>
                          </a:lnTo>
                          <a:lnTo>
                            <a:pt x="411" y="403"/>
                          </a:lnTo>
                          <a:lnTo>
                            <a:pt x="409" y="405"/>
                          </a:lnTo>
                          <a:lnTo>
                            <a:pt x="409" y="407"/>
                          </a:lnTo>
                          <a:lnTo>
                            <a:pt x="407" y="407"/>
                          </a:lnTo>
                          <a:lnTo>
                            <a:pt x="407" y="409"/>
                          </a:lnTo>
                          <a:lnTo>
                            <a:pt x="409" y="409"/>
                          </a:lnTo>
                          <a:lnTo>
                            <a:pt x="409" y="411"/>
                          </a:lnTo>
                          <a:lnTo>
                            <a:pt x="409" y="413"/>
                          </a:lnTo>
                          <a:lnTo>
                            <a:pt x="407" y="413"/>
                          </a:lnTo>
                          <a:lnTo>
                            <a:pt x="407" y="415"/>
                          </a:lnTo>
                          <a:lnTo>
                            <a:pt x="407" y="417"/>
                          </a:lnTo>
                          <a:lnTo>
                            <a:pt x="405" y="417"/>
                          </a:lnTo>
                          <a:lnTo>
                            <a:pt x="405" y="419"/>
                          </a:lnTo>
                          <a:lnTo>
                            <a:pt x="405" y="421"/>
                          </a:lnTo>
                          <a:lnTo>
                            <a:pt x="403" y="421"/>
                          </a:lnTo>
                          <a:lnTo>
                            <a:pt x="403" y="423"/>
                          </a:lnTo>
                          <a:lnTo>
                            <a:pt x="403" y="424"/>
                          </a:lnTo>
                          <a:lnTo>
                            <a:pt x="405" y="426"/>
                          </a:lnTo>
                          <a:lnTo>
                            <a:pt x="403" y="426"/>
                          </a:lnTo>
                          <a:lnTo>
                            <a:pt x="403" y="428"/>
                          </a:lnTo>
                          <a:lnTo>
                            <a:pt x="403" y="430"/>
                          </a:lnTo>
                          <a:lnTo>
                            <a:pt x="403" y="432"/>
                          </a:lnTo>
                          <a:lnTo>
                            <a:pt x="405" y="432"/>
                          </a:lnTo>
                          <a:lnTo>
                            <a:pt x="405" y="434"/>
                          </a:lnTo>
                          <a:lnTo>
                            <a:pt x="407" y="432"/>
                          </a:lnTo>
                          <a:lnTo>
                            <a:pt x="407" y="434"/>
                          </a:lnTo>
                          <a:lnTo>
                            <a:pt x="407" y="436"/>
                          </a:lnTo>
                          <a:lnTo>
                            <a:pt x="405" y="436"/>
                          </a:lnTo>
                          <a:lnTo>
                            <a:pt x="403" y="436"/>
                          </a:lnTo>
                          <a:lnTo>
                            <a:pt x="403" y="438"/>
                          </a:lnTo>
                          <a:lnTo>
                            <a:pt x="401" y="438"/>
                          </a:lnTo>
                          <a:lnTo>
                            <a:pt x="401" y="440"/>
                          </a:lnTo>
                          <a:lnTo>
                            <a:pt x="401" y="442"/>
                          </a:lnTo>
                          <a:lnTo>
                            <a:pt x="399" y="442"/>
                          </a:lnTo>
                          <a:lnTo>
                            <a:pt x="399" y="444"/>
                          </a:lnTo>
                          <a:lnTo>
                            <a:pt x="397" y="444"/>
                          </a:lnTo>
                          <a:lnTo>
                            <a:pt x="399" y="444"/>
                          </a:lnTo>
                          <a:lnTo>
                            <a:pt x="399" y="446"/>
                          </a:lnTo>
                          <a:lnTo>
                            <a:pt x="399" y="448"/>
                          </a:lnTo>
                          <a:lnTo>
                            <a:pt x="401" y="448"/>
                          </a:lnTo>
                          <a:lnTo>
                            <a:pt x="401" y="449"/>
                          </a:lnTo>
                          <a:lnTo>
                            <a:pt x="399" y="449"/>
                          </a:lnTo>
                          <a:lnTo>
                            <a:pt x="399" y="451"/>
                          </a:lnTo>
                          <a:lnTo>
                            <a:pt x="401" y="451"/>
                          </a:lnTo>
                          <a:lnTo>
                            <a:pt x="401" y="453"/>
                          </a:lnTo>
                          <a:lnTo>
                            <a:pt x="403" y="453"/>
                          </a:lnTo>
                          <a:lnTo>
                            <a:pt x="403" y="455"/>
                          </a:lnTo>
                          <a:lnTo>
                            <a:pt x="403" y="457"/>
                          </a:lnTo>
                          <a:lnTo>
                            <a:pt x="405" y="457"/>
                          </a:lnTo>
                          <a:lnTo>
                            <a:pt x="405" y="459"/>
                          </a:lnTo>
                          <a:lnTo>
                            <a:pt x="403" y="459"/>
                          </a:lnTo>
                          <a:lnTo>
                            <a:pt x="403" y="461"/>
                          </a:lnTo>
                          <a:lnTo>
                            <a:pt x="401" y="461"/>
                          </a:lnTo>
                          <a:lnTo>
                            <a:pt x="401" y="463"/>
                          </a:lnTo>
                          <a:lnTo>
                            <a:pt x="401" y="465"/>
                          </a:lnTo>
                          <a:lnTo>
                            <a:pt x="401" y="467"/>
                          </a:lnTo>
                          <a:lnTo>
                            <a:pt x="401" y="469"/>
                          </a:lnTo>
                          <a:lnTo>
                            <a:pt x="403" y="469"/>
                          </a:lnTo>
                          <a:lnTo>
                            <a:pt x="403" y="471"/>
                          </a:lnTo>
                          <a:lnTo>
                            <a:pt x="405" y="471"/>
                          </a:lnTo>
                          <a:lnTo>
                            <a:pt x="403" y="472"/>
                          </a:lnTo>
                          <a:lnTo>
                            <a:pt x="401" y="472"/>
                          </a:lnTo>
                          <a:lnTo>
                            <a:pt x="401" y="474"/>
                          </a:lnTo>
                          <a:lnTo>
                            <a:pt x="399" y="474"/>
                          </a:lnTo>
                          <a:lnTo>
                            <a:pt x="399" y="476"/>
                          </a:lnTo>
                          <a:lnTo>
                            <a:pt x="399" y="478"/>
                          </a:lnTo>
                          <a:lnTo>
                            <a:pt x="399" y="480"/>
                          </a:lnTo>
                          <a:lnTo>
                            <a:pt x="397" y="480"/>
                          </a:lnTo>
                          <a:lnTo>
                            <a:pt x="397" y="482"/>
                          </a:lnTo>
                          <a:lnTo>
                            <a:pt x="396" y="482"/>
                          </a:lnTo>
                          <a:lnTo>
                            <a:pt x="396" y="480"/>
                          </a:lnTo>
                          <a:lnTo>
                            <a:pt x="394" y="480"/>
                          </a:lnTo>
                          <a:lnTo>
                            <a:pt x="392" y="480"/>
                          </a:lnTo>
                          <a:lnTo>
                            <a:pt x="392" y="478"/>
                          </a:lnTo>
                          <a:lnTo>
                            <a:pt x="390" y="478"/>
                          </a:lnTo>
                          <a:lnTo>
                            <a:pt x="388" y="478"/>
                          </a:lnTo>
                          <a:lnTo>
                            <a:pt x="386" y="478"/>
                          </a:lnTo>
                          <a:lnTo>
                            <a:pt x="386" y="476"/>
                          </a:lnTo>
                          <a:lnTo>
                            <a:pt x="384" y="476"/>
                          </a:lnTo>
                          <a:lnTo>
                            <a:pt x="384" y="478"/>
                          </a:lnTo>
                          <a:lnTo>
                            <a:pt x="382" y="478"/>
                          </a:lnTo>
                          <a:lnTo>
                            <a:pt x="380" y="478"/>
                          </a:lnTo>
                          <a:lnTo>
                            <a:pt x="378" y="478"/>
                          </a:lnTo>
                          <a:lnTo>
                            <a:pt x="376" y="478"/>
                          </a:lnTo>
                          <a:lnTo>
                            <a:pt x="374" y="478"/>
                          </a:lnTo>
                          <a:lnTo>
                            <a:pt x="374" y="476"/>
                          </a:lnTo>
                          <a:lnTo>
                            <a:pt x="374" y="474"/>
                          </a:lnTo>
                          <a:lnTo>
                            <a:pt x="374" y="476"/>
                          </a:lnTo>
                          <a:lnTo>
                            <a:pt x="374" y="474"/>
                          </a:lnTo>
                          <a:lnTo>
                            <a:pt x="372" y="474"/>
                          </a:lnTo>
                          <a:lnTo>
                            <a:pt x="372" y="476"/>
                          </a:lnTo>
                          <a:lnTo>
                            <a:pt x="371" y="476"/>
                          </a:lnTo>
                          <a:lnTo>
                            <a:pt x="371" y="474"/>
                          </a:lnTo>
                          <a:lnTo>
                            <a:pt x="371" y="476"/>
                          </a:lnTo>
                          <a:lnTo>
                            <a:pt x="369" y="476"/>
                          </a:lnTo>
                          <a:lnTo>
                            <a:pt x="367" y="476"/>
                          </a:lnTo>
                          <a:lnTo>
                            <a:pt x="365" y="476"/>
                          </a:lnTo>
                          <a:lnTo>
                            <a:pt x="367" y="476"/>
                          </a:lnTo>
                          <a:lnTo>
                            <a:pt x="365" y="476"/>
                          </a:lnTo>
                          <a:lnTo>
                            <a:pt x="363" y="476"/>
                          </a:lnTo>
                          <a:lnTo>
                            <a:pt x="363" y="474"/>
                          </a:lnTo>
                          <a:lnTo>
                            <a:pt x="361" y="474"/>
                          </a:lnTo>
                          <a:lnTo>
                            <a:pt x="361" y="472"/>
                          </a:lnTo>
                          <a:lnTo>
                            <a:pt x="359" y="471"/>
                          </a:lnTo>
                          <a:lnTo>
                            <a:pt x="359" y="469"/>
                          </a:lnTo>
                          <a:lnTo>
                            <a:pt x="357" y="469"/>
                          </a:lnTo>
                          <a:lnTo>
                            <a:pt x="357" y="467"/>
                          </a:lnTo>
                          <a:lnTo>
                            <a:pt x="355" y="467"/>
                          </a:lnTo>
                          <a:lnTo>
                            <a:pt x="355" y="465"/>
                          </a:lnTo>
                          <a:lnTo>
                            <a:pt x="353" y="465"/>
                          </a:lnTo>
                          <a:lnTo>
                            <a:pt x="351" y="465"/>
                          </a:lnTo>
                          <a:lnTo>
                            <a:pt x="349" y="465"/>
                          </a:lnTo>
                          <a:lnTo>
                            <a:pt x="348" y="465"/>
                          </a:lnTo>
                          <a:lnTo>
                            <a:pt x="348" y="463"/>
                          </a:lnTo>
                          <a:lnTo>
                            <a:pt x="346" y="465"/>
                          </a:lnTo>
                          <a:lnTo>
                            <a:pt x="346" y="463"/>
                          </a:lnTo>
                          <a:lnTo>
                            <a:pt x="344" y="463"/>
                          </a:lnTo>
                          <a:lnTo>
                            <a:pt x="344" y="465"/>
                          </a:lnTo>
                          <a:lnTo>
                            <a:pt x="342" y="465"/>
                          </a:lnTo>
                          <a:lnTo>
                            <a:pt x="340" y="463"/>
                          </a:lnTo>
                          <a:lnTo>
                            <a:pt x="338" y="463"/>
                          </a:lnTo>
                          <a:lnTo>
                            <a:pt x="336" y="461"/>
                          </a:lnTo>
                          <a:lnTo>
                            <a:pt x="334" y="461"/>
                          </a:lnTo>
                          <a:lnTo>
                            <a:pt x="334" y="463"/>
                          </a:lnTo>
                          <a:lnTo>
                            <a:pt x="334" y="461"/>
                          </a:lnTo>
                          <a:lnTo>
                            <a:pt x="332" y="461"/>
                          </a:lnTo>
                          <a:lnTo>
                            <a:pt x="332" y="463"/>
                          </a:lnTo>
                          <a:lnTo>
                            <a:pt x="330" y="463"/>
                          </a:lnTo>
                          <a:lnTo>
                            <a:pt x="328" y="463"/>
                          </a:lnTo>
                          <a:lnTo>
                            <a:pt x="326" y="463"/>
                          </a:lnTo>
                          <a:lnTo>
                            <a:pt x="325" y="463"/>
                          </a:lnTo>
                          <a:lnTo>
                            <a:pt x="325" y="461"/>
                          </a:lnTo>
                          <a:lnTo>
                            <a:pt x="325" y="463"/>
                          </a:lnTo>
                          <a:lnTo>
                            <a:pt x="323" y="463"/>
                          </a:lnTo>
                          <a:lnTo>
                            <a:pt x="321" y="461"/>
                          </a:lnTo>
                          <a:lnTo>
                            <a:pt x="319" y="461"/>
                          </a:lnTo>
                          <a:lnTo>
                            <a:pt x="317" y="461"/>
                          </a:lnTo>
                          <a:lnTo>
                            <a:pt x="315" y="461"/>
                          </a:lnTo>
                          <a:lnTo>
                            <a:pt x="313" y="461"/>
                          </a:lnTo>
                          <a:lnTo>
                            <a:pt x="311" y="461"/>
                          </a:lnTo>
                          <a:lnTo>
                            <a:pt x="311" y="459"/>
                          </a:lnTo>
                          <a:lnTo>
                            <a:pt x="309" y="459"/>
                          </a:lnTo>
                          <a:lnTo>
                            <a:pt x="307" y="459"/>
                          </a:lnTo>
                          <a:lnTo>
                            <a:pt x="305" y="459"/>
                          </a:lnTo>
                          <a:lnTo>
                            <a:pt x="305" y="457"/>
                          </a:lnTo>
                          <a:lnTo>
                            <a:pt x="303" y="457"/>
                          </a:lnTo>
                          <a:lnTo>
                            <a:pt x="303" y="455"/>
                          </a:lnTo>
                          <a:lnTo>
                            <a:pt x="301" y="455"/>
                          </a:lnTo>
                          <a:lnTo>
                            <a:pt x="300" y="455"/>
                          </a:lnTo>
                          <a:lnTo>
                            <a:pt x="298" y="455"/>
                          </a:lnTo>
                          <a:lnTo>
                            <a:pt x="298" y="453"/>
                          </a:lnTo>
                          <a:lnTo>
                            <a:pt x="296" y="453"/>
                          </a:lnTo>
                          <a:lnTo>
                            <a:pt x="294" y="453"/>
                          </a:lnTo>
                          <a:lnTo>
                            <a:pt x="294" y="451"/>
                          </a:lnTo>
                          <a:lnTo>
                            <a:pt x="292" y="451"/>
                          </a:lnTo>
                          <a:lnTo>
                            <a:pt x="292" y="449"/>
                          </a:lnTo>
                          <a:lnTo>
                            <a:pt x="292" y="451"/>
                          </a:lnTo>
                          <a:lnTo>
                            <a:pt x="292" y="453"/>
                          </a:lnTo>
                          <a:lnTo>
                            <a:pt x="290" y="453"/>
                          </a:lnTo>
                          <a:lnTo>
                            <a:pt x="290" y="455"/>
                          </a:lnTo>
                          <a:lnTo>
                            <a:pt x="288" y="455"/>
                          </a:lnTo>
                          <a:lnTo>
                            <a:pt x="288" y="453"/>
                          </a:lnTo>
                          <a:lnTo>
                            <a:pt x="286" y="453"/>
                          </a:lnTo>
                          <a:lnTo>
                            <a:pt x="288" y="455"/>
                          </a:lnTo>
                          <a:lnTo>
                            <a:pt x="288" y="457"/>
                          </a:lnTo>
                          <a:lnTo>
                            <a:pt x="286" y="457"/>
                          </a:lnTo>
                          <a:lnTo>
                            <a:pt x="286" y="459"/>
                          </a:lnTo>
                          <a:lnTo>
                            <a:pt x="284" y="459"/>
                          </a:lnTo>
                          <a:lnTo>
                            <a:pt x="284" y="457"/>
                          </a:lnTo>
                          <a:lnTo>
                            <a:pt x="284" y="459"/>
                          </a:lnTo>
                          <a:lnTo>
                            <a:pt x="282" y="459"/>
                          </a:lnTo>
                          <a:lnTo>
                            <a:pt x="282" y="461"/>
                          </a:lnTo>
                          <a:lnTo>
                            <a:pt x="284" y="461"/>
                          </a:lnTo>
                          <a:lnTo>
                            <a:pt x="286" y="461"/>
                          </a:lnTo>
                          <a:lnTo>
                            <a:pt x="288" y="461"/>
                          </a:lnTo>
                          <a:lnTo>
                            <a:pt x="288" y="463"/>
                          </a:lnTo>
                          <a:lnTo>
                            <a:pt x="288" y="461"/>
                          </a:lnTo>
                          <a:lnTo>
                            <a:pt x="286" y="461"/>
                          </a:lnTo>
                          <a:lnTo>
                            <a:pt x="284" y="461"/>
                          </a:lnTo>
                          <a:lnTo>
                            <a:pt x="284" y="463"/>
                          </a:lnTo>
                          <a:lnTo>
                            <a:pt x="284" y="465"/>
                          </a:lnTo>
                          <a:lnTo>
                            <a:pt x="286" y="463"/>
                          </a:lnTo>
                          <a:lnTo>
                            <a:pt x="288" y="463"/>
                          </a:lnTo>
                          <a:lnTo>
                            <a:pt x="288" y="465"/>
                          </a:lnTo>
                          <a:lnTo>
                            <a:pt x="288" y="467"/>
                          </a:lnTo>
                          <a:lnTo>
                            <a:pt x="290" y="467"/>
                          </a:lnTo>
                          <a:lnTo>
                            <a:pt x="290" y="469"/>
                          </a:lnTo>
                          <a:lnTo>
                            <a:pt x="292" y="469"/>
                          </a:lnTo>
                          <a:lnTo>
                            <a:pt x="292" y="471"/>
                          </a:lnTo>
                          <a:lnTo>
                            <a:pt x="290" y="471"/>
                          </a:lnTo>
                          <a:lnTo>
                            <a:pt x="290" y="472"/>
                          </a:lnTo>
                          <a:lnTo>
                            <a:pt x="292" y="472"/>
                          </a:lnTo>
                          <a:lnTo>
                            <a:pt x="290" y="472"/>
                          </a:lnTo>
                          <a:lnTo>
                            <a:pt x="290" y="471"/>
                          </a:lnTo>
                          <a:lnTo>
                            <a:pt x="288" y="471"/>
                          </a:lnTo>
                          <a:lnTo>
                            <a:pt x="288" y="472"/>
                          </a:lnTo>
                          <a:lnTo>
                            <a:pt x="290" y="472"/>
                          </a:lnTo>
                          <a:lnTo>
                            <a:pt x="290" y="474"/>
                          </a:lnTo>
                          <a:lnTo>
                            <a:pt x="288" y="474"/>
                          </a:lnTo>
                          <a:lnTo>
                            <a:pt x="288" y="472"/>
                          </a:lnTo>
                          <a:lnTo>
                            <a:pt x="286" y="472"/>
                          </a:lnTo>
                          <a:lnTo>
                            <a:pt x="288" y="472"/>
                          </a:lnTo>
                          <a:lnTo>
                            <a:pt x="288" y="474"/>
                          </a:lnTo>
                          <a:lnTo>
                            <a:pt x="286" y="474"/>
                          </a:lnTo>
                          <a:lnTo>
                            <a:pt x="286" y="476"/>
                          </a:lnTo>
                          <a:lnTo>
                            <a:pt x="288" y="476"/>
                          </a:lnTo>
                          <a:lnTo>
                            <a:pt x="290" y="476"/>
                          </a:lnTo>
                          <a:lnTo>
                            <a:pt x="288" y="476"/>
                          </a:lnTo>
                          <a:lnTo>
                            <a:pt x="288" y="478"/>
                          </a:lnTo>
                          <a:lnTo>
                            <a:pt x="288" y="480"/>
                          </a:lnTo>
                          <a:lnTo>
                            <a:pt x="286" y="478"/>
                          </a:lnTo>
                          <a:lnTo>
                            <a:pt x="286" y="480"/>
                          </a:lnTo>
                          <a:lnTo>
                            <a:pt x="284" y="480"/>
                          </a:lnTo>
                          <a:lnTo>
                            <a:pt x="284" y="482"/>
                          </a:lnTo>
                          <a:lnTo>
                            <a:pt x="284" y="480"/>
                          </a:lnTo>
                          <a:lnTo>
                            <a:pt x="282" y="480"/>
                          </a:lnTo>
                          <a:lnTo>
                            <a:pt x="282" y="482"/>
                          </a:lnTo>
                          <a:lnTo>
                            <a:pt x="282" y="484"/>
                          </a:lnTo>
                          <a:lnTo>
                            <a:pt x="280" y="484"/>
                          </a:lnTo>
                          <a:lnTo>
                            <a:pt x="280" y="486"/>
                          </a:lnTo>
                          <a:lnTo>
                            <a:pt x="282" y="486"/>
                          </a:lnTo>
                          <a:lnTo>
                            <a:pt x="282" y="484"/>
                          </a:lnTo>
                          <a:lnTo>
                            <a:pt x="282" y="486"/>
                          </a:lnTo>
                          <a:lnTo>
                            <a:pt x="284" y="488"/>
                          </a:lnTo>
                          <a:lnTo>
                            <a:pt x="282" y="488"/>
                          </a:lnTo>
                          <a:lnTo>
                            <a:pt x="282" y="490"/>
                          </a:lnTo>
                          <a:lnTo>
                            <a:pt x="284" y="490"/>
                          </a:lnTo>
                          <a:lnTo>
                            <a:pt x="284" y="492"/>
                          </a:lnTo>
                          <a:lnTo>
                            <a:pt x="284" y="494"/>
                          </a:lnTo>
                          <a:lnTo>
                            <a:pt x="284" y="492"/>
                          </a:lnTo>
                          <a:lnTo>
                            <a:pt x="282" y="492"/>
                          </a:lnTo>
                          <a:lnTo>
                            <a:pt x="280" y="492"/>
                          </a:lnTo>
                          <a:lnTo>
                            <a:pt x="282" y="492"/>
                          </a:lnTo>
                          <a:lnTo>
                            <a:pt x="282" y="494"/>
                          </a:lnTo>
                          <a:lnTo>
                            <a:pt x="280" y="494"/>
                          </a:lnTo>
                          <a:lnTo>
                            <a:pt x="280" y="496"/>
                          </a:lnTo>
                          <a:lnTo>
                            <a:pt x="278" y="496"/>
                          </a:lnTo>
                          <a:lnTo>
                            <a:pt x="278" y="497"/>
                          </a:lnTo>
                          <a:lnTo>
                            <a:pt x="280" y="497"/>
                          </a:lnTo>
                          <a:lnTo>
                            <a:pt x="280" y="499"/>
                          </a:lnTo>
                          <a:lnTo>
                            <a:pt x="278" y="499"/>
                          </a:lnTo>
                          <a:lnTo>
                            <a:pt x="278" y="497"/>
                          </a:lnTo>
                          <a:lnTo>
                            <a:pt x="277" y="497"/>
                          </a:lnTo>
                          <a:lnTo>
                            <a:pt x="277" y="499"/>
                          </a:lnTo>
                          <a:lnTo>
                            <a:pt x="277" y="497"/>
                          </a:lnTo>
                          <a:lnTo>
                            <a:pt x="275" y="497"/>
                          </a:lnTo>
                          <a:lnTo>
                            <a:pt x="275" y="499"/>
                          </a:lnTo>
                          <a:lnTo>
                            <a:pt x="277" y="499"/>
                          </a:lnTo>
                          <a:lnTo>
                            <a:pt x="275" y="499"/>
                          </a:lnTo>
                          <a:lnTo>
                            <a:pt x="275" y="501"/>
                          </a:lnTo>
                          <a:lnTo>
                            <a:pt x="277" y="501"/>
                          </a:lnTo>
                          <a:lnTo>
                            <a:pt x="277" y="503"/>
                          </a:lnTo>
                          <a:lnTo>
                            <a:pt x="275" y="503"/>
                          </a:lnTo>
                          <a:lnTo>
                            <a:pt x="275" y="501"/>
                          </a:lnTo>
                          <a:lnTo>
                            <a:pt x="273" y="501"/>
                          </a:lnTo>
                          <a:lnTo>
                            <a:pt x="273" y="503"/>
                          </a:lnTo>
                          <a:lnTo>
                            <a:pt x="273" y="501"/>
                          </a:lnTo>
                          <a:lnTo>
                            <a:pt x="273" y="503"/>
                          </a:lnTo>
                          <a:lnTo>
                            <a:pt x="275" y="503"/>
                          </a:lnTo>
                          <a:lnTo>
                            <a:pt x="275" y="505"/>
                          </a:lnTo>
                          <a:lnTo>
                            <a:pt x="277" y="505"/>
                          </a:lnTo>
                          <a:lnTo>
                            <a:pt x="277" y="507"/>
                          </a:lnTo>
                          <a:lnTo>
                            <a:pt x="277" y="505"/>
                          </a:lnTo>
                          <a:lnTo>
                            <a:pt x="275" y="505"/>
                          </a:lnTo>
                          <a:lnTo>
                            <a:pt x="275" y="507"/>
                          </a:lnTo>
                          <a:lnTo>
                            <a:pt x="273" y="507"/>
                          </a:lnTo>
                          <a:lnTo>
                            <a:pt x="273" y="505"/>
                          </a:lnTo>
                          <a:lnTo>
                            <a:pt x="271" y="505"/>
                          </a:lnTo>
                          <a:lnTo>
                            <a:pt x="271" y="507"/>
                          </a:lnTo>
                          <a:lnTo>
                            <a:pt x="271" y="509"/>
                          </a:lnTo>
                          <a:lnTo>
                            <a:pt x="269" y="509"/>
                          </a:lnTo>
                          <a:lnTo>
                            <a:pt x="269" y="511"/>
                          </a:lnTo>
                          <a:lnTo>
                            <a:pt x="269" y="509"/>
                          </a:lnTo>
                          <a:lnTo>
                            <a:pt x="267" y="509"/>
                          </a:lnTo>
                          <a:lnTo>
                            <a:pt x="265" y="509"/>
                          </a:lnTo>
                          <a:lnTo>
                            <a:pt x="263" y="509"/>
                          </a:lnTo>
                          <a:lnTo>
                            <a:pt x="263" y="507"/>
                          </a:lnTo>
                          <a:lnTo>
                            <a:pt x="261" y="507"/>
                          </a:lnTo>
                          <a:lnTo>
                            <a:pt x="261" y="505"/>
                          </a:lnTo>
                          <a:lnTo>
                            <a:pt x="263" y="505"/>
                          </a:lnTo>
                          <a:lnTo>
                            <a:pt x="261" y="505"/>
                          </a:lnTo>
                          <a:lnTo>
                            <a:pt x="261" y="503"/>
                          </a:lnTo>
                          <a:lnTo>
                            <a:pt x="259" y="503"/>
                          </a:lnTo>
                          <a:lnTo>
                            <a:pt x="259" y="505"/>
                          </a:lnTo>
                          <a:lnTo>
                            <a:pt x="261" y="505"/>
                          </a:lnTo>
                          <a:lnTo>
                            <a:pt x="261" y="507"/>
                          </a:lnTo>
                          <a:lnTo>
                            <a:pt x="259" y="507"/>
                          </a:lnTo>
                          <a:lnTo>
                            <a:pt x="259" y="505"/>
                          </a:lnTo>
                          <a:lnTo>
                            <a:pt x="259" y="507"/>
                          </a:lnTo>
                          <a:lnTo>
                            <a:pt x="257" y="507"/>
                          </a:lnTo>
                          <a:lnTo>
                            <a:pt x="255" y="507"/>
                          </a:lnTo>
                          <a:lnTo>
                            <a:pt x="257" y="509"/>
                          </a:lnTo>
                          <a:lnTo>
                            <a:pt x="257" y="511"/>
                          </a:lnTo>
                          <a:lnTo>
                            <a:pt x="255" y="511"/>
                          </a:lnTo>
                          <a:lnTo>
                            <a:pt x="255" y="509"/>
                          </a:lnTo>
                          <a:lnTo>
                            <a:pt x="253" y="509"/>
                          </a:lnTo>
                          <a:lnTo>
                            <a:pt x="253" y="511"/>
                          </a:lnTo>
                          <a:lnTo>
                            <a:pt x="255" y="511"/>
                          </a:lnTo>
                          <a:lnTo>
                            <a:pt x="255" y="513"/>
                          </a:lnTo>
                          <a:lnTo>
                            <a:pt x="253" y="513"/>
                          </a:lnTo>
                          <a:lnTo>
                            <a:pt x="252" y="513"/>
                          </a:lnTo>
                          <a:lnTo>
                            <a:pt x="250" y="513"/>
                          </a:lnTo>
                          <a:lnTo>
                            <a:pt x="248" y="511"/>
                          </a:lnTo>
                          <a:lnTo>
                            <a:pt x="248" y="509"/>
                          </a:lnTo>
                          <a:lnTo>
                            <a:pt x="248" y="507"/>
                          </a:lnTo>
                          <a:lnTo>
                            <a:pt x="248" y="505"/>
                          </a:lnTo>
                          <a:lnTo>
                            <a:pt x="246" y="505"/>
                          </a:lnTo>
                          <a:lnTo>
                            <a:pt x="246" y="503"/>
                          </a:lnTo>
                          <a:lnTo>
                            <a:pt x="244" y="503"/>
                          </a:lnTo>
                          <a:lnTo>
                            <a:pt x="244" y="505"/>
                          </a:lnTo>
                          <a:lnTo>
                            <a:pt x="244" y="507"/>
                          </a:lnTo>
                          <a:lnTo>
                            <a:pt x="242" y="507"/>
                          </a:lnTo>
                          <a:lnTo>
                            <a:pt x="244" y="507"/>
                          </a:lnTo>
                          <a:lnTo>
                            <a:pt x="242" y="509"/>
                          </a:lnTo>
                          <a:lnTo>
                            <a:pt x="240" y="511"/>
                          </a:lnTo>
                          <a:lnTo>
                            <a:pt x="238" y="511"/>
                          </a:lnTo>
                          <a:lnTo>
                            <a:pt x="240" y="511"/>
                          </a:lnTo>
                          <a:lnTo>
                            <a:pt x="238" y="511"/>
                          </a:lnTo>
                          <a:lnTo>
                            <a:pt x="236" y="511"/>
                          </a:lnTo>
                          <a:lnTo>
                            <a:pt x="234" y="511"/>
                          </a:lnTo>
                          <a:lnTo>
                            <a:pt x="232" y="511"/>
                          </a:lnTo>
                          <a:lnTo>
                            <a:pt x="232" y="509"/>
                          </a:lnTo>
                          <a:lnTo>
                            <a:pt x="230" y="509"/>
                          </a:lnTo>
                          <a:lnTo>
                            <a:pt x="230" y="507"/>
                          </a:lnTo>
                          <a:lnTo>
                            <a:pt x="230" y="509"/>
                          </a:lnTo>
                          <a:lnTo>
                            <a:pt x="229" y="509"/>
                          </a:lnTo>
                          <a:lnTo>
                            <a:pt x="229" y="507"/>
                          </a:lnTo>
                          <a:lnTo>
                            <a:pt x="227" y="507"/>
                          </a:lnTo>
                          <a:lnTo>
                            <a:pt x="227" y="505"/>
                          </a:lnTo>
                          <a:lnTo>
                            <a:pt x="225" y="507"/>
                          </a:lnTo>
                          <a:lnTo>
                            <a:pt x="225" y="505"/>
                          </a:lnTo>
                          <a:lnTo>
                            <a:pt x="225" y="507"/>
                          </a:lnTo>
                          <a:lnTo>
                            <a:pt x="223" y="505"/>
                          </a:lnTo>
                          <a:lnTo>
                            <a:pt x="223" y="507"/>
                          </a:lnTo>
                          <a:lnTo>
                            <a:pt x="221" y="507"/>
                          </a:lnTo>
                          <a:lnTo>
                            <a:pt x="221" y="505"/>
                          </a:lnTo>
                          <a:lnTo>
                            <a:pt x="219" y="505"/>
                          </a:lnTo>
                          <a:lnTo>
                            <a:pt x="217" y="505"/>
                          </a:lnTo>
                          <a:lnTo>
                            <a:pt x="217" y="503"/>
                          </a:lnTo>
                          <a:lnTo>
                            <a:pt x="215" y="503"/>
                          </a:lnTo>
                          <a:lnTo>
                            <a:pt x="215" y="501"/>
                          </a:lnTo>
                          <a:lnTo>
                            <a:pt x="215" y="499"/>
                          </a:lnTo>
                          <a:lnTo>
                            <a:pt x="213" y="499"/>
                          </a:lnTo>
                          <a:lnTo>
                            <a:pt x="213" y="501"/>
                          </a:lnTo>
                          <a:lnTo>
                            <a:pt x="211" y="501"/>
                          </a:lnTo>
                          <a:lnTo>
                            <a:pt x="211" y="503"/>
                          </a:lnTo>
                          <a:lnTo>
                            <a:pt x="211" y="505"/>
                          </a:lnTo>
                          <a:lnTo>
                            <a:pt x="209" y="505"/>
                          </a:lnTo>
                          <a:lnTo>
                            <a:pt x="209" y="507"/>
                          </a:lnTo>
                          <a:lnTo>
                            <a:pt x="207" y="507"/>
                          </a:lnTo>
                          <a:lnTo>
                            <a:pt x="205" y="507"/>
                          </a:lnTo>
                          <a:lnTo>
                            <a:pt x="205" y="509"/>
                          </a:lnTo>
                          <a:lnTo>
                            <a:pt x="204" y="509"/>
                          </a:lnTo>
                          <a:lnTo>
                            <a:pt x="202" y="509"/>
                          </a:lnTo>
                          <a:lnTo>
                            <a:pt x="200" y="509"/>
                          </a:lnTo>
                          <a:lnTo>
                            <a:pt x="198" y="511"/>
                          </a:lnTo>
                          <a:lnTo>
                            <a:pt x="198" y="513"/>
                          </a:lnTo>
                          <a:lnTo>
                            <a:pt x="198" y="515"/>
                          </a:lnTo>
                          <a:lnTo>
                            <a:pt x="196" y="515"/>
                          </a:lnTo>
                          <a:lnTo>
                            <a:pt x="196" y="517"/>
                          </a:lnTo>
                          <a:lnTo>
                            <a:pt x="194" y="517"/>
                          </a:lnTo>
                          <a:lnTo>
                            <a:pt x="192" y="517"/>
                          </a:lnTo>
                          <a:lnTo>
                            <a:pt x="192" y="519"/>
                          </a:lnTo>
                          <a:lnTo>
                            <a:pt x="190" y="519"/>
                          </a:lnTo>
                          <a:lnTo>
                            <a:pt x="188" y="519"/>
                          </a:lnTo>
                          <a:lnTo>
                            <a:pt x="188" y="520"/>
                          </a:lnTo>
                          <a:lnTo>
                            <a:pt x="186" y="520"/>
                          </a:lnTo>
                          <a:lnTo>
                            <a:pt x="186" y="522"/>
                          </a:lnTo>
                          <a:lnTo>
                            <a:pt x="184" y="522"/>
                          </a:lnTo>
                          <a:lnTo>
                            <a:pt x="184" y="520"/>
                          </a:lnTo>
                          <a:lnTo>
                            <a:pt x="182" y="520"/>
                          </a:lnTo>
                          <a:lnTo>
                            <a:pt x="181" y="520"/>
                          </a:lnTo>
                          <a:lnTo>
                            <a:pt x="179" y="520"/>
                          </a:lnTo>
                          <a:lnTo>
                            <a:pt x="177" y="520"/>
                          </a:lnTo>
                          <a:lnTo>
                            <a:pt x="177" y="519"/>
                          </a:lnTo>
                          <a:lnTo>
                            <a:pt x="175" y="519"/>
                          </a:lnTo>
                          <a:lnTo>
                            <a:pt x="177" y="519"/>
                          </a:lnTo>
                          <a:lnTo>
                            <a:pt x="177" y="517"/>
                          </a:lnTo>
                          <a:lnTo>
                            <a:pt x="175" y="517"/>
                          </a:lnTo>
                          <a:lnTo>
                            <a:pt x="173" y="517"/>
                          </a:lnTo>
                          <a:lnTo>
                            <a:pt x="171" y="517"/>
                          </a:lnTo>
                          <a:lnTo>
                            <a:pt x="171" y="515"/>
                          </a:lnTo>
                          <a:lnTo>
                            <a:pt x="171" y="513"/>
                          </a:lnTo>
                          <a:lnTo>
                            <a:pt x="169" y="513"/>
                          </a:lnTo>
                          <a:lnTo>
                            <a:pt x="169" y="515"/>
                          </a:lnTo>
                          <a:lnTo>
                            <a:pt x="167" y="515"/>
                          </a:lnTo>
                          <a:lnTo>
                            <a:pt x="169" y="515"/>
                          </a:lnTo>
                          <a:lnTo>
                            <a:pt x="167" y="513"/>
                          </a:lnTo>
                          <a:lnTo>
                            <a:pt x="165" y="513"/>
                          </a:lnTo>
                          <a:lnTo>
                            <a:pt x="165" y="511"/>
                          </a:lnTo>
                          <a:lnTo>
                            <a:pt x="163" y="511"/>
                          </a:lnTo>
                          <a:lnTo>
                            <a:pt x="163" y="509"/>
                          </a:lnTo>
                          <a:lnTo>
                            <a:pt x="161" y="509"/>
                          </a:lnTo>
                          <a:lnTo>
                            <a:pt x="159" y="509"/>
                          </a:lnTo>
                          <a:lnTo>
                            <a:pt x="159" y="507"/>
                          </a:lnTo>
                          <a:lnTo>
                            <a:pt x="157" y="507"/>
                          </a:lnTo>
                          <a:lnTo>
                            <a:pt x="156" y="507"/>
                          </a:lnTo>
                          <a:lnTo>
                            <a:pt x="156" y="505"/>
                          </a:lnTo>
                          <a:lnTo>
                            <a:pt x="156" y="507"/>
                          </a:lnTo>
                          <a:lnTo>
                            <a:pt x="154" y="507"/>
                          </a:lnTo>
                          <a:lnTo>
                            <a:pt x="154" y="505"/>
                          </a:lnTo>
                          <a:lnTo>
                            <a:pt x="152" y="505"/>
                          </a:lnTo>
                          <a:lnTo>
                            <a:pt x="152" y="503"/>
                          </a:lnTo>
                          <a:lnTo>
                            <a:pt x="154" y="503"/>
                          </a:lnTo>
                          <a:lnTo>
                            <a:pt x="154" y="501"/>
                          </a:lnTo>
                          <a:lnTo>
                            <a:pt x="152" y="501"/>
                          </a:lnTo>
                          <a:lnTo>
                            <a:pt x="150" y="501"/>
                          </a:lnTo>
                          <a:lnTo>
                            <a:pt x="150" y="499"/>
                          </a:lnTo>
                          <a:lnTo>
                            <a:pt x="150" y="497"/>
                          </a:lnTo>
                          <a:lnTo>
                            <a:pt x="148" y="497"/>
                          </a:lnTo>
                          <a:lnTo>
                            <a:pt x="148" y="496"/>
                          </a:lnTo>
                          <a:lnTo>
                            <a:pt x="146" y="497"/>
                          </a:lnTo>
                          <a:lnTo>
                            <a:pt x="144" y="497"/>
                          </a:lnTo>
                          <a:lnTo>
                            <a:pt x="142" y="497"/>
                          </a:lnTo>
                          <a:lnTo>
                            <a:pt x="142" y="496"/>
                          </a:lnTo>
                          <a:lnTo>
                            <a:pt x="140" y="496"/>
                          </a:lnTo>
                          <a:lnTo>
                            <a:pt x="140" y="494"/>
                          </a:lnTo>
                          <a:lnTo>
                            <a:pt x="138" y="494"/>
                          </a:lnTo>
                          <a:lnTo>
                            <a:pt x="136" y="494"/>
                          </a:lnTo>
                          <a:lnTo>
                            <a:pt x="134" y="494"/>
                          </a:lnTo>
                          <a:lnTo>
                            <a:pt x="133" y="494"/>
                          </a:lnTo>
                          <a:lnTo>
                            <a:pt x="133" y="492"/>
                          </a:lnTo>
                          <a:lnTo>
                            <a:pt x="131" y="492"/>
                          </a:lnTo>
                          <a:lnTo>
                            <a:pt x="131" y="494"/>
                          </a:lnTo>
                          <a:lnTo>
                            <a:pt x="131" y="492"/>
                          </a:lnTo>
                          <a:lnTo>
                            <a:pt x="129" y="492"/>
                          </a:lnTo>
                          <a:lnTo>
                            <a:pt x="127" y="492"/>
                          </a:lnTo>
                          <a:lnTo>
                            <a:pt x="127" y="490"/>
                          </a:lnTo>
                          <a:lnTo>
                            <a:pt x="125" y="490"/>
                          </a:lnTo>
                          <a:lnTo>
                            <a:pt x="123" y="490"/>
                          </a:lnTo>
                          <a:lnTo>
                            <a:pt x="123" y="488"/>
                          </a:lnTo>
                          <a:lnTo>
                            <a:pt x="123" y="490"/>
                          </a:lnTo>
                          <a:lnTo>
                            <a:pt x="121" y="488"/>
                          </a:lnTo>
                          <a:lnTo>
                            <a:pt x="119" y="488"/>
                          </a:lnTo>
                          <a:lnTo>
                            <a:pt x="119" y="490"/>
                          </a:lnTo>
                          <a:lnTo>
                            <a:pt x="117" y="490"/>
                          </a:lnTo>
                          <a:lnTo>
                            <a:pt x="117" y="492"/>
                          </a:lnTo>
                          <a:lnTo>
                            <a:pt x="115" y="492"/>
                          </a:lnTo>
                          <a:lnTo>
                            <a:pt x="115" y="494"/>
                          </a:lnTo>
                          <a:lnTo>
                            <a:pt x="113" y="494"/>
                          </a:lnTo>
                          <a:lnTo>
                            <a:pt x="111" y="496"/>
                          </a:lnTo>
                          <a:lnTo>
                            <a:pt x="111" y="494"/>
                          </a:lnTo>
                          <a:lnTo>
                            <a:pt x="109" y="494"/>
                          </a:lnTo>
                          <a:lnTo>
                            <a:pt x="109" y="492"/>
                          </a:lnTo>
                          <a:lnTo>
                            <a:pt x="108" y="492"/>
                          </a:lnTo>
                          <a:lnTo>
                            <a:pt x="108" y="494"/>
                          </a:lnTo>
                          <a:lnTo>
                            <a:pt x="108" y="492"/>
                          </a:lnTo>
                          <a:lnTo>
                            <a:pt x="106" y="492"/>
                          </a:lnTo>
                          <a:lnTo>
                            <a:pt x="104" y="492"/>
                          </a:lnTo>
                          <a:lnTo>
                            <a:pt x="104" y="494"/>
                          </a:lnTo>
                          <a:lnTo>
                            <a:pt x="102" y="494"/>
                          </a:lnTo>
                          <a:lnTo>
                            <a:pt x="100" y="494"/>
                          </a:lnTo>
                          <a:lnTo>
                            <a:pt x="100" y="496"/>
                          </a:lnTo>
                          <a:lnTo>
                            <a:pt x="98" y="496"/>
                          </a:lnTo>
                          <a:lnTo>
                            <a:pt x="98" y="497"/>
                          </a:lnTo>
                          <a:lnTo>
                            <a:pt x="96" y="497"/>
                          </a:lnTo>
                          <a:lnTo>
                            <a:pt x="96" y="499"/>
                          </a:lnTo>
                          <a:lnTo>
                            <a:pt x="94" y="499"/>
                          </a:lnTo>
                          <a:lnTo>
                            <a:pt x="94" y="501"/>
                          </a:lnTo>
                          <a:lnTo>
                            <a:pt x="94" y="499"/>
                          </a:lnTo>
                          <a:lnTo>
                            <a:pt x="92" y="499"/>
                          </a:lnTo>
                          <a:lnTo>
                            <a:pt x="92" y="501"/>
                          </a:lnTo>
                          <a:lnTo>
                            <a:pt x="90" y="501"/>
                          </a:lnTo>
                          <a:lnTo>
                            <a:pt x="88" y="501"/>
                          </a:lnTo>
                          <a:lnTo>
                            <a:pt x="88" y="503"/>
                          </a:lnTo>
                          <a:lnTo>
                            <a:pt x="88" y="505"/>
                          </a:lnTo>
                          <a:lnTo>
                            <a:pt x="86" y="507"/>
                          </a:lnTo>
                          <a:lnTo>
                            <a:pt x="85" y="507"/>
                          </a:lnTo>
                          <a:lnTo>
                            <a:pt x="83" y="507"/>
                          </a:lnTo>
                          <a:lnTo>
                            <a:pt x="85" y="507"/>
                          </a:lnTo>
                          <a:lnTo>
                            <a:pt x="85" y="509"/>
                          </a:lnTo>
                          <a:lnTo>
                            <a:pt x="83" y="509"/>
                          </a:lnTo>
                          <a:lnTo>
                            <a:pt x="83" y="507"/>
                          </a:lnTo>
                          <a:lnTo>
                            <a:pt x="81" y="507"/>
                          </a:lnTo>
                          <a:lnTo>
                            <a:pt x="81" y="505"/>
                          </a:lnTo>
                          <a:lnTo>
                            <a:pt x="81" y="503"/>
                          </a:lnTo>
                          <a:lnTo>
                            <a:pt x="81" y="505"/>
                          </a:lnTo>
                          <a:lnTo>
                            <a:pt x="81" y="507"/>
                          </a:lnTo>
                          <a:lnTo>
                            <a:pt x="79" y="507"/>
                          </a:lnTo>
                          <a:lnTo>
                            <a:pt x="79" y="505"/>
                          </a:lnTo>
                          <a:lnTo>
                            <a:pt x="79" y="503"/>
                          </a:lnTo>
                          <a:lnTo>
                            <a:pt x="77" y="503"/>
                          </a:lnTo>
                          <a:lnTo>
                            <a:pt x="77" y="501"/>
                          </a:lnTo>
                          <a:lnTo>
                            <a:pt x="75" y="501"/>
                          </a:lnTo>
                          <a:lnTo>
                            <a:pt x="75" y="499"/>
                          </a:lnTo>
                          <a:lnTo>
                            <a:pt x="73" y="499"/>
                          </a:lnTo>
                          <a:lnTo>
                            <a:pt x="73" y="501"/>
                          </a:lnTo>
                          <a:lnTo>
                            <a:pt x="73" y="503"/>
                          </a:lnTo>
                          <a:lnTo>
                            <a:pt x="71" y="503"/>
                          </a:lnTo>
                          <a:lnTo>
                            <a:pt x="71" y="501"/>
                          </a:lnTo>
                          <a:lnTo>
                            <a:pt x="69" y="501"/>
                          </a:lnTo>
                          <a:lnTo>
                            <a:pt x="69" y="499"/>
                          </a:lnTo>
                          <a:lnTo>
                            <a:pt x="69" y="497"/>
                          </a:lnTo>
                          <a:lnTo>
                            <a:pt x="71" y="497"/>
                          </a:lnTo>
                          <a:lnTo>
                            <a:pt x="73" y="497"/>
                          </a:lnTo>
                          <a:lnTo>
                            <a:pt x="71" y="497"/>
                          </a:lnTo>
                          <a:lnTo>
                            <a:pt x="71" y="496"/>
                          </a:lnTo>
                          <a:lnTo>
                            <a:pt x="69" y="496"/>
                          </a:lnTo>
                          <a:lnTo>
                            <a:pt x="67" y="496"/>
                          </a:lnTo>
                          <a:lnTo>
                            <a:pt x="65" y="494"/>
                          </a:lnTo>
                          <a:lnTo>
                            <a:pt x="63" y="492"/>
                          </a:lnTo>
                          <a:lnTo>
                            <a:pt x="61" y="492"/>
                          </a:lnTo>
                          <a:lnTo>
                            <a:pt x="60" y="492"/>
                          </a:lnTo>
                          <a:lnTo>
                            <a:pt x="61" y="494"/>
                          </a:lnTo>
                          <a:lnTo>
                            <a:pt x="60" y="494"/>
                          </a:lnTo>
                          <a:lnTo>
                            <a:pt x="58" y="494"/>
                          </a:lnTo>
                          <a:lnTo>
                            <a:pt x="58" y="496"/>
                          </a:lnTo>
                          <a:lnTo>
                            <a:pt x="58" y="497"/>
                          </a:lnTo>
                          <a:lnTo>
                            <a:pt x="56" y="497"/>
                          </a:lnTo>
                          <a:lnTo>
                            <a:pt x="54" y="499"/>
                          </a:lnTo>
                          <a:lnTo>
                            <a:pt x="52" y="499"/>
                          </a:lnTo>
                          <a:lnTo>
                            <a:pt x="50" y="499"/>
                          </a:lnTo>
                          <a:lnTo>
                            <a:pt x="48" y="499"/>
                          </a:lnTo>
                          <a:lnTo>
                            <a:pt x="48" y="497"/>
                          </a:lnTo>
                          <a:lnTo>
                            <a:pt x="48" y="496"/>
                          </a:lnTo>
                          <a:lnTo>
                            <a:pt x="48" y="494"/>
                          </a:lnTo>
                          <a:lnTo>
                            <a:pt x="48" y="492"/>
                          </a:lnTo>
                          <a:lnTo>
                            <a:pt x="46" y="492"/>
                          </a:lnTo>
                          <a:lnTo>
                            <a:pt x="44" y="492"/>
                          </a:lnTo>
                          <a:lnTo>
                            <a:pt x="44" y="490"/>
                          </a:lnTo>
                          <a:lnTo>
                            <a:pt x="44" y="488"/>
                          </a:lnTo>
                          <a:lnTo>
                            <a:pt x="44" y="486"/>
                          </a:lnTo>
                          <a:lnTo>
                            <a:pt x="44" y="484"/>
                          </a:lnTo>
                          <a:lnTo>
                            <a:pt x="44" y="482"/>
                          </a:lnTo>
                          <a:lnTo>
                            <a:pt x="42" y="482"/>
                          </a:lnTo>
                          <a:lnTo>
                            <a:pt x="42" y="480"/>
                          </a:lnTo>
                          <a:lnTo>
                            <a:pt x="40" y="480"/>
                          </a:lnTo>
                          <a:lnTo>
                            <a:pt x="38" y="480"/>
                          </a:lnTo>
                          <a:lnTo>
                            <a:pt x="38" y="478"/>
                          </a:lnTo>
                          <a:lnTo>
                            <a:pt x="37" y="478"/>
                          </a:lnTo>
                          <a:lnTo>
                            <a:pt x="37" y="476"/>
                          </a:lnTo>
                          <a:lnTo>
                            <a:pt x="35" y="474"/>
                          </a:lnTo>
                          <a:lnTo>
                            <a:pt x="35" y="472"/>
                          </a:lnTo>
                          <a:lnTo>
                            <a:pt x="33" y="472"/>
                          </a:lnTo>
                          <a:lnTo>
                            <a:pt x="33" y="471"/>
                          </a:lnTo>
                          <a:lnTo>
                            <a:pt x="31" y="471"/>
                          </a:lnTo>
                          <a:lnTo>
                            <a:pt x="29" y="471"/>
                          </a:lnTo>
                          <a:lnTo>
                            <a:pt x="27" y="472"/>
                          </a:lnTo>
                          <a:lnTo>
                            <a:pt x="25" y="472"/>
                          </a:lnTo>
                          <a:lnTo>
                            <a:pt x="25" y="474"/>
                          </a:lnTo>
                          <a:lnTo>
                            <a:pt x="23" y="474"/>
                          </a:lnTo>
                          <a:lnTo>
                            <a:pt x="21" y="474"/>
                          </a:lnTo>
                          <a:lnTo>
                            <a:pt x="21" y="476"/>
                          </a:lnTo>
                          <a:lnTo>
                            <a:pt x="23" y="476"/>
                          </a:lnTo>
                          <a:lnTo>
                            <a:pt x="23" y="478"/>
                          </a:lnTo>
                          <a:lnTo>
                            <a:pt x="21" y="478"/>
                          </a:lnTo>
                          <a:lnTo>
                            <a:pt x="21" y="476"/>
                          </a:lnTo>
                          <a:lnTo>
                            <a:pt x="21" y="478"/>
                          </a:lnTo>
                          <a:lnTo>
                            <a:pt x="21" y="480"/>
                          </a:lnTo>
                          <a:lnTo>
                            <a:pt x="19" y="480"/>
                          </a:lnTo>
                          <a:lnTo>
                            <a:pt x="17" y="482"/>
                          </a:lnTo>
                          <a:lnTo>
                            <a:pt x="17" y="480"/>
                          </a:lnTo>
                          <a:lnTo>
                            <a:pt x="15" y="480"/>
                          </a:lnTo>
                          <a:lnTo>
                            <a:pt x="13" y="480"/>
                          </a:lnTo>
                          <a:lnTo>
                            <a:pt x="12" y="480"/>
                          </a:lnTo>
                          <a:lnTo>
                            <a:pt x="10" y="480"/>
                          </a:lnTo>
                          <a:lnTo>
                            <a:pt x="8" y="480"/>
                          </a:lnTo>
                          <a:lnTo>
                            <a:pt x="6" y="480"/>
                          </a:lnTo>
                          <a:lnTo>
                            <a:pt x="4" y="480"/>
                          </a:lnTo>
                          <a:lnTo>
                            <a:pt x="2" y="480"/>
                          </a:lnTo>
                          <a:lnTo>
                            <a:pt x="2" y="482"/>
                          </a:lnTo>
                          <a:lnTo>
                            <a:pt x="0" y="482"/>
                          </a:lnTo>
                          <a:lnTo>
                            <a:pt x="0" y="480"/>
                          </a:lnTo>
                          <a:lnTo>
                            <a:pt x="0" y="478"/>
                          </a:lnTo>
                          <a:lnTo>
                            <a:pt x="0" y="476"/>
                          </a:lnTo>
                          <a:lnTo>
                            <a:pt x="0" y="474"/>
                          </a:lnTo>
                          <a:lnTo>
                            <a:pt x="2" y="474"/>
                          </a:lnTo>
                          <a:lnTo>
                            <a:pt x="2" y="472"/>
                          </a:lnTo>
                          <a:lnTo>
                            <a:pt x="2" y="471"/>
                          </a:lnTo>
                          <a:lnTo>
                            <a:pt x="4" y="471"/>
                          </a:lnTo>
                          <a:lnTo>
                            <a:pt x="4" y="469"/>
                          </a:lnTo>
                          <a:lnTo>
                            <a:pt x="6" y="469"/>
                          </a:lnTo>
                          <a:lnTo>
                            <a:pt x="6" y="467"/>
                          </a:lnTo>
                          <a:lnTo>
                            <a:pt x="8" y="467"/>
                          </a:lnTo>
                          <a:lnTo>
                            <a:pt x="8" y="465"/>
                          </a:lnTo>
                          <a:lnTo>
                            <a:pt x="10" y="463"/>
                          </a:lnTo>
                          <a:lnTo>
                            <a:pt x="10" y="461"/>
                          </a:lnTo>
                          <a:lnTo>
                            <a:pt x="12" y="461"/>
                          </a:lnTo>
                          <a:lnTo>
                            <a:pt x="12" y="459"/>
                          </a:lnTo>
                          <a:lnTo>
                            <a:pt x="13" y="459"/>
                          </a:lnTo>
                          <a:lnTo>
                            <a:pt x="13" y="457"/>
                          </a:lnTo>
                          <a:lnTo>
                            <a:pt x="13" y="455"/>
                          </a:lnTo>
                          <a:lnTo>
                            <a:pt x="15" y="455"/>
                          </a:lnTo>
                          <a:lnTo>
                            <a:pt x="17" y="455"/>
                          </a:lnTo>
                          <a:lnTo>
                            <a:pt x="17" y="453"/>
                          </a:lnTo>
                          <a:lnTo>
                            <a:pt x="17" y="451"/>
                          </a:lnTo>
                          <a:lnTo>
                            <a:pt x="19" y="451"/>
                          </a:lnTo>
                          <a:lnTo>
                            <a:pt x="21" y="449"/>
                          </a:lnTo>
                          <a:lnTo>
                            <a:pt x="23" y="449"/>
                          </a:lnTo>
                          <a:lnTo>
                            <a:pt x="23" y="448"/>
                          </a:lnTo>
                          <a:lnTo>
                            <a:pt x="25" y="448"/>
                          </a:lnTo>
                          <a:lnTo>
                            <a:pt x="25" y="446"/>
                          </a:lnTo>
                          <a:lnTo>
                            <a:pt x="27" y="446"/>
                          </a:lnTo>
                          <a:lnTo>
                            <a:pt x="27" y="444"/>
                          </a:lnTo>
                          <a:lnTo>
                            <a:pt x="29" y="444"/>
                          </a:lnTo>
                          <a:lnTo>
                            <a:pt x="31" y="444"/>
                          </a:lnTo>
                          <a:lnTo>
                            <a:pt x="31" y="442"/>
                          </a:lnTo>
                          <a:lnTo>
                            <a:pt x="33" y="442"/>
                          </a:lnTo>
                          <a:lnTo>
                            <a:pt x="33" y="440"/>
                          </a:lnTo>
                          <a:lnTo>
                            <a:pt x="35" y="440"/>
                          </a:lnTo>
                          <a:lnTo>
                            <a:pt x="35" y="442"/>
                          </a:lnTo>
                          <a:lnTo>
                            <a:pt x="37" y="442"/>
                          </a:lnTo>
                          <a:lnTo>
                            <a:pt x="37" y="440"/>
                          </a:lnTo>
                          <a:lnTo>
                            <a:pt x="38" y="438"/>
                          </a:lnTo>
                          <a:lnTo>
                            <a:pt x="38" y="436"/>
                          </a:lnTo>
                          <a:lnTo>
                            <a:pt x="37" y="436"/>
                          </a:lnTo>
                          <a:lnTo>
                            <a:pt x="38" y="436"/>
                          </a:lnTo>
                          <a:lnTo>
                            <a:pt x="38" y="434"/>
                          </a:lnTo>
                          <a:lnTo>
                            <a:pt x="40" y="434"/>
                          </a:lnTo>
                          <a:lnTo>
                            <a:pt x="40" y="432"/>
                          </a:lnTo>
                          <a:lnTo>
                            <a:pt x="42" y="432"/>
                          </a:lnTo>
                          <a:lnTo>
                            <a:pt x="42" y="430"/>
                          </a:lnTo>
                          <a:lnTo>
                            <a:pt x="42" y="428"/>
                          </a:lnTo>
                          <a:lnTo>
                            <a:pt x="44" y="428"/>
                          </a:lnTo>
                          <a:lnTo>
                            <a:pt x="44" y="426"/>
                          </a:lnTo>
                          <a:lnTo>
                            <a:pt x="46" y="424"/>
                          </a:lnTo>
                          <a:lnTo>
                            <a:pt x="46" y="423"/>
                          </a:lnTo>
                          <a:lnTo>
                            <a:pt x="46" y="421"/>
                          </a:lnTo>
                          <a:lnTo>
                            <a:pt x="48" y="421"/>
                          </a:lnTo>
                          <a:lnTo>
                            <a:pt x="48" y="419"/>
                          </a:lnTo>
                          <a:lnTo>
                            <a:pt x="48" y="417"/>
                          </a:lnTo>
                          <a:lnTo>
                            <a:pt x="50" y="417"/>
                          </a:lnTo>
                          <a:lnTo>
                            <a:pt x="48" y="415"/>
                          </a:lnTo>
                          <a:lnTo>
                            <a:pt x="48" y="413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50" y="409"/>
                          </a:lnTo>
                          <a:lnTo>
                            <a:pt x="50" y="407"/>
                          </a:lnTo>
                          <a:lnTo>
                            <a:pt x="52" y="407"/>
                          </a:lnTo>
                          <a:lnTo>
                            <a:pt x="52" y="405"/>
                          </a:lnTo>
                          <a:lnTo>
                            <a:pt x="54" y="405"/>
                          </a:lnTo>
                          <a:lnTo>
                            <a:pt x="54" y="403"/>
                          </a:lnTo>
                          <a:lnTo>
                            <a:pt x="56" y="403"/>
                          </a:lnTo>
                          <a:lnTo>
                            <a:pt x="56" y="401"/>
                          </a:lnTo>
                          <a:lnTo>
                            <a:pt x="58" y="401"/>
                          </a:lnTo>
                          <a:lnTo>
                            <a:pt x="58" y="399"/>
                          </a:lnTo>
                          <a:lnTo>
                            <a:pt x="58" y="398"/>
                          </a:lnTo>
                          <a:lnTo>
                            <a:pt x="58" y="396"/>
                          </a:lnTo>
                          <a:lnTo>
                            <a:pt x="60" y="396"/>
                          </a:lnTo>
                          <a:lnTo>
                            <a:pt x="60" y="394"/>
                          </a:lnTo>
                          <a:lnTo>
                            <a:pt x="61" y="392"/>
                          </a:lnTo>
                          <a:lnTo>
                            <a:pt x="63" y="390"/>
                          </a:lnTo>
                          <a:lnTo>
                            <a:pt x="63" y="388"/>
                          </a:lnTo>
                          <a:lnTo>
                            <a:pt x="65" y="388"/>
                          </a:lnTo>
                          <a:lnTo>
                            <a:pt x="67" y="386"/>
                          </a:lnTo>
                          <a:lnTo>
                            <a:pt x="67" y="388"/>
                          </a:lnTo>
                          <a:lnTo>
                            <a:pt x="69" y="388"/>
                          </a:lnTo>
                          <a:lnTo>
                            <a:pt x="69" y="386"/>
                          </a:lnTo>
                          <a:lnTo>
                            <a:pt x="71" y="386"/>
                          </a:lnTo>
                          <a:lnTo>
                            <a:pt x="71" y="384"/>
                          </a:lnTo>
                          <a:lnTo>
                            <a:pt x="73" y="384"/>
                          </a:lnTo>
                          <a:lnTo>
                            <a:pt x="75" y="384"/>
                          </a:lnTo>
                          <a:lnTo>
                            <a:pt x="77" y="384"/>
                          </a:lnTo>
                          <a:lnTo>
                            <a:pt x="79" y="384"/>
                          </a:lnTo>
                          <a:lnTo>
                            <a:pt x="79" y="382"/>
                          </a:lnTo>
                          <a:lnTo>
                            <a:pt x="81" y="382"/>
                          </a:lnTo>
                          <a:lnTo>
                            <a:pt x="83" y="382"/>
                          </a:lnTo>
                          <a:lnTo>
                            <a:pt x="83" y="384"/>
                          </a:lnTo>
                          <a:lnTo>
                            <a:pt x="85" y="384"/>
                          </a:lnTo>
                          <a:lnTo>
                            <a:pt x="85" y="382"/>
                          </a:lnTo>
                          <a:lnTo>
                            <a:pt x="86" y="382"/>
                          </a:lnTo>
                          <a:lnTo>
                            <a:pt x="86" y="380"/>
                          </a:lnTo>
                          <a:lnTo>
                            <a:pt x="88" y="380"/>
                          </a:lnTo>
                          <a:lnTo>
                            <a:pt x="88" y="378"/>
                          </a:lnTo>
                          <a:lnTo>
                            <a:pt x="90" y="378"/>
                          </a:lnTo>
                          <a:lnTo>
                            <a:pt x="90" y="376"/>
                          </a:lnTo>
                          <a:lnTo>
                            <a:pt x="92" y="376"/>
                          </a:lnTo>
                          <a:lnTo>
                            <a:pt x="92" y="375"/>
                          </a:lnTo>
                          <a:lnTo>
                            <a:pt x="92" y="376"/>
                          </a:lnTo>
                          <a:lnTo>
                            <a:pt x="94" y="376"/>
                          </a:lnTo>
                          <a:lnTo>
                            <a:pt x="94" y="375"/>
                          </a:lnTo>
                          <a:lnTo>
                            <a:pt x="94" y="373"/>
                          </a:lnTo>
                          <a:lnTo>
                            <a:pt x="94" y="371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5"/>
                          </a:lnTo>
                          <a:lnTo>
                            <a:pt x="96" y="363"/>
                          </a:lnTo>
                          <a:lnTo>
                            <a:pt x="96" y="361"/>
                          </a:lnTo>
                          <a:lnTo>
                            <a:pt x="96" y="357"/>
                          </a:lnTo>
                          <a:lnTo>
                            <a:pt x="96" y="355"/>
                          </a:lnTo>
                          <a:lnTo>
                            <a:pt x="96" y="353"/>
                          </a:lnTo>
                          <a:lnTo>
                            <a:pt x="96" y="351"/>
                          </a:lnTo>
                          <a:lnTo>
                            <a:pt x="96" y="350"/>
                          </a:lnTo>
                          <a:lnTo>
                            <a:pt x="96" y="348"/>
                          </a:lnTo>
                          <a:lnTo>
                            <a:pt x="94" y="346"/>
                          </a:lnTo>
                          <a:lnTo>
                            <a:pt x="94" y="344"/>
                          </a:lnTo>
                          <a:lnTo>
                            <a:pt x="94" y="342"/>
                          </a:lnTo>
                          <a:lnTo>
                            <a:pt x="94" y="340"/>
                          </a:lnTo>
                          <a:lnTo>
                            <a:pt x="94" y="338"/>
                          </a:lnTo>
                          <a:lnTo>
                            <a:pt x="96" y="336"/>
                          </a:lnTo>
                          <a:lnTo>
                            <a:pt x="98" y="336"/>
                          </a:lnTo>
                          <a:lnTo>
                            <a:pt x="100" y="334"/>
                          </a:lnTo>
                          <a:lnTo>
                            <a:pt x="100" y="332"/>
                          </a:lnTo>
                          <a:lnTo>
                            <a:pt x="100" y="330"/>
                          </a:lnTo>
                          <a:lnTo>
                            <a:pt x="100" y="328"/>
                          </a:lnTo>
                          <a:lnTo>
                            <a:pt x="100" y="327"/>
                          </a:lnTo>
                          <a:lnTo>
                            <a:pt x="100" y="325"/>
                          </a:lnTo>
                          <a:lnTo>
                            <a:pt x="98" y="323"/>
                          </a:lnTo>
                          <a:lnTo>
                            <a:pt x="98" y="321"/>
                          </a:lnTo>
                          <a:lnTo>
                            <a:pt x="96" y="319"/>
                          </a:lnTo>
                          <a:lnTo>
                            <a:pt x="96" y="317"/>
                          </a:lnTo>
                          <a:lnTo>
                            <a:pt x="92" y="317"/>
                          </a:lnTo>
                          <a:lnTo>
                            <a:pt x="90" y="317"/>
                          </a:lnTo>
                          <a:lnTo>
                            <a:pt x="90" y="315"/>
                          </a:lnTo>
                          <a:lnTo>
                            <a:pt x="88" y="315"/>
                          </a:lnTo>
                          <a:lnTo>
                            <a:pt x="86" y="317"/>
                          </a:lnTo>
                          <a:lnTo>
                            <a:pt x="86" y="315"/>
                          </a:lnTo>
                          <a:lnTo>
                            <a:pt x="85" y="315"/>
                          </a:lnTo>
                          <a:lnTo>
                            <a:pt x="83" y="315"/>
                          </a:lnTo>
                          <a:lnTo>
                            <a:pt x="81" y="315"/>
                          </a:lnTo>
                          <a:lnTo>
                            <a:pt x="81" y="317"/>
                          </a:lnTo>
                          <a:lnTo>
                            <a:pt x="79" y="315"/>
                          </a:lnTo>
                          <a:lnTo>
                            <a:pt x="77" y="315"/>
                          </a:lnTo>
                          <a:lnTo>
                            <a:pt x="75" y="315"/>
                          </a:lnTo>
                          <a:lnTo>
                            <a:pt x="75" y="313"/>
                          </a:lnTo>
                          <a:lnTo>
                            <a:pt x="73" y="313"/>
                          </a:lnTo>
                          <a:lnTo>
                            <a:pt x="71" y="313"/>
                          </a:lnTo>
                          <a:lnTo>
                            <a:pt x="71" y="311"/>
                          </a:lnTo>
                          <a:lnTo>
                            <a:pt x="69" y="311"/>
                          </a:lnTo>
                          <a:lnTo>
                            <a:pt x="69" y="309"/>
                          </a:lnTo>
                          <a:lnTo>
                            <a:pt x="67" y="309"/>
                          </a:lnTo>
                          <a:lnTo>
                            <a:pt x="67" y="307"/>
                          </a:lnTo>
                          <a:lnTo>
                            <a:pt x="65" y="307"/>
                          </a:lnTo>
                          <a:lnTo>
                            <a:pt x="65" y="305"/>
                          </a:lnTo>
                          <a:lnTo>
                            <a:pt x="63" y="305"/>
                          </a:lnTo>
                          <a:lnTo>
                            <a:pt x="63" y="303"/>
                          </a:lnTo>
                          <a:lnTo>
                            <a:pt x="54" y="300"/>
                          </a:lnTo>
                          <a:lnTo>
                            <a:pt x="52" y="298"/>
                          </a:lnTo>
                          <a:lnTo>
                            <a:pt x="50" y="298"/>
                          </a:lnTo>
                          <a:lnTo>
                            <a:pt x="50" y="296"/>
                          </a:lnTo>
                          <a:lnTo>
                            <a:pt x="50" y="294"/>
                          </a:lnTo>
                          <a:lnTo>
                            <a:pt x="50" y="292"/>
                          </a:lnTo>
                          <a:lnTo>
                            <a:pt x="48" y="290"/>
                          </a:lnTo>
                          <a:lnTo>
                            <a:pt x="50" y="288"/>
                          </a:lnTo>
                          <a:lnTo>
                            <a:pt x="48" y="288"/>
                          </a:lnTo>
                          <a:lnTo>
                            <a:pt x="48" y="286"/>
                          </a:lnTo>
                          <a:lnTo>
                            <a:pt x="48" y="284"/>
                          </a:lnTo>
                          <a:lnTo>
                            <a:pt x="46" y="282"/>
                          </a:lnTo>
                          <a:lnTo>
                            <a:pt x="46" y="280"/>
                          </a:lnTo>
                          <a:lnTo>
                            <a:pt x="44" y="280"/>
                          </a:lnTo>
                          <a:lnTo>
                            <a:pt x="44" y="279"/>
                          </a:lnTo>
                          <a:lnTo>
                            <a:pt x="42" y="279"/>
                          </a:lnTo>
                          <a:lnTo>
                            <a:pt x="40" y="277"/>
                          </a:lnTo>
                          <a:lnTo>
                            <a:pt x="38" y="275"/>
                          </a:lnTo>
                          <a:lnTo>
                            <a:pt x="37" y="273"/>
                          </a:lnTo>
                          <a:lnTo>
                            <a:pt x="35" y="271"/>
                          </a:lnTo>
                          <a:lnTo>
                            <a:pt x="33" y="269"/>
                          </a:lnTo>
                          <a:lnTo>
                            <a:pt x="31" y="269"/>
                          </a:lnTo>
                          <a:lnTo>
                            <a:pt x="31" y="267"/>
                          </a:lnTo>
                          <a:lnTo>
                            <a:pt x="29" y="265"/>
                          </a:lnTo>
                          <a:lnTo>
                            <a:pt x="29" y="261"/>
                          </a:lnTo>
                          <a:lnTo>
                            <a:pt x="29" y="259"/>
                          </a:lnTo>
                          <a:lnTo>
                            <a:pt x="27" y="257"/>
                          </a:lnTo>
                          <a:lnTo>
                            <a:pt x="25" y="257"/>
                          </a:lnTo>
                          <a:lnTo>
                            <a:pt x="27" y="257"/>
                          </a:lnTo>
                          <a:lnTo>
                            <a:pt x="29" y="255"/>
                          </a:lnTo>
                          <a:lnTo>
                            <a:pt x="29" y="254"/>
                          </a:lnTo>
                          <a:lnTo>
                            <a:pt x="29" y="252"/>
                          </a:lnTo>
                          <a:lnTo>
                            <a:pt x="31" y="250"/>
                          </a:lnTo>
                          <a:lnTo>
                            <a:pt x="33" y="246"/>
                          </a:lnTo>
                          <a:lnTo>
                            <a:pt x="33" y="244"/>
                          </a:lnTo>
                          <a:lnTo>
                            <a:pt x="33" y="242"/>
                          </a:lnTo>
                          <a:lnTo>
                            <a:pt x="31" y="240"/>
                          </a:lnTo>
                          <a:lnTo>
                            <a:pt x="29" y="238"/>
                          </a:lnTo>
                          <a:lnTo>
                            <a:pt x="29" y="236"/>
                          </a:lnTo>
                          <a:lnTo>
                            <a:pt x="29" y="234"/>
                          </a:lnTo>
                          <a:lnTo>
                            <a:pt x="29" y="232"/>
                          </a:lnTo>
                          <a:lnTo>
                            <a:pt x="31" y="232"/>
                          </a:lnTo>
                          <a:lnTo>
                            <a:pt x="33" y="232"/>
                          </a:lnTo>
                          <a:lnTo>
                            <a:pt x="35" y="232"/>
                          </a:lnTo>
                          <a:lnTo>
                            <a:pt x="37" y="232"/>
                          </a:lnTo>
                          <a:lnTo>
                            <a:pt x="38" y="232"/>
                          </a:lnTo>
                          <a:lnTo>
                            <a:pt x="38" y="231"/>
                          </a:lnTo>
                          <a:lnTo>
                            <a:pt x="40" y="232"/>
                          </a:lnTo>
                          <a:lnTo>
                            <a:pt x="42" y="231"/>
                          </a:lnTo>
                          <a:lnTo>
                            <a:pt x="44" y="231"/>
                          </a:lnTo>
                          <a:lnTo>
                            <a:pt x="42" y="231"/>
                          </a:lnTo>
                          <a:lnTo>
                            <a:pt x="42" y="229"/>
                          </a:lnTo>
                          <a:lnTo>
                            <a:pt x="42" y="227"/>
                          </a:lnTo>
                          <a:lnTo>
                            <a:pt x="44" y="227"/>
                          </a:lnTo>
                          <a:lnTo>
                            <a:pt x="46" y="227"/>
                          </a:lnTo>
                          <a:lnTo>
                            <a:pt x="46" y="225"/>
                          </a:lnTo>
                          <a:lnTo>
                            <a:pt x="46" y="223"/>
                          </a:lnTo>
                          <a:lnTo>
                            <a:pt x="46" y="221"/>
                          </a:lnTo>
                          <a:lnTo>
                            <a:pt x="48" y="221"/>
                          </a:lnTo>
                          <a:lnTo>
                            <a:pt x="50" y="219"/>
                          </a:lnTo>
                          <a:lnTo>
                            <a:pt x="52" y="217"/>
                          </a:lnTo>
                          <a:lnTo>
                            <a:pt x="54" y="217"/>
                          </a:lnTo>
                          <a:lnTo>
                            <a:pt x="56" y="219"/>
                          </a:lnTo>
                          <a:lnTo>
                            <a:pt x="58" y="219"/>
                          </a:lnTo>
                          <a:lnTo>
                            <a:pt x="60" y="221"/>
                          </a:lnTo>
                          <a:lnTo>
                            <a:pt x="60" y="223"/>
                          </a:lnTo>
                          <a:lnTo>
                            <a:pt x="61" y="225"/>
                          </a:lnTo>
                          <a:lnTo>
                            <a:pt x="63" y="227"/>
                          </a:lnTo>
                          <a:lnTo>
                            <a:pt x="65" y="227"/>
                          </a:lnTo>
                          <a:lnTo>
                            <a:pt x="67" y="225"/>
                          </a:lnTo>
                          <a:lnTo>
                            <a:pt x="69" y="223"/>
                          </a:lnTo>
                          <a:lnTo>
                            <a:pt x="71" y="223"/>
                          </a:lnTo>
                          <a:lnTo>
                            <a:pt x="71" y="221"/>
                          </a:lnTo>
                          <a:lnTo>
                            <a:pt x="71" y="219"/>
                          </a:lnTo>
                          <a:lnTo>
                            <a:pt x="71" y="217"/>
                          </a:lnTo>
                          <a:lnTo>
                            <a:pt x="71" y="215"/>
                          </a:lnTo>
                          <a:lnTo>
                            <a:pt x="73" y="211"/>
                          </a:lnTo>
                          <a:lnTo>
                            <a:pt x="75" y="209"/>
                          </a:lnTo>
                          <a:lnTo>
                            <a:pt x="77" y="209"/>
                          </a:lnTo>
                          <a:lnTo>
                            <a:pt x="77" y="207"/>
                          </a:lnTo>
                          <a:lnTo>
                            <a:pt x="79" y="207"/>
                          </a:lnTo>
                          <a:lnTo>
                            <a:pt x="81" y="209"/>
                          </a:lnTo>
                          <a:lnTo>
                            <a:pt x="81" y="211"/>
                          </a:lnTo>
                          <a:lnTo>
                            <a:pt x="81" y="213"/>
                          </a:lnTo>
                          <a:lnTo>
                            <a:pt x="81" y="217"/>
                          </a:lnTo>
                          <a:lnTo>
                            <a:pt x="81" y="219"/>
                          </a:lnTo>
                          <a:lnTo>
                            <a:pt x="81" y="221"/>
                          </a:lnTo>
                          <a:lnTo>
                            <a:pt x="81" y="223"/>
                          </a:lnTo>
                          <a:lnTo>
                            <a:pt x="83" y="225"/>
                          </a:lnTo>
                          <a:lnTo>
                            <a:pt x="85" y="227"/>
                          </a:lnTo>
                          <a:lnTo>
                            <a:pt x="86" y="227"/>
                          </a:lnTo>
                          <a:lnTo>
                            <a:pt x="86" y="229"/>
                          </a:lnTo>
                          <a:lnTo>
                            <a:pt x="88" y="229"/>
                          </a:lnTo>
                          <a:lnTo>
                            <a:pt x="90" y="229"/>
                          </a:lnTo>
                          <a:lnTo>
                            <a:pt x="92" y="227"/>
                          </a:lnTo>
                          <a:lnTo>
                            <a:pt x="92" y="225"/>
                          </a:lnTo>
                          <a:lnTo>
                            <a:pt x="94" y="225"/>
                          </a:lnTo>
                          <a:lnTo>
                            <a:pt x="96" y="225"/>
                          </a:lnTo>
                          <a:lnTo>
                            <a:pt x="98" y="225"/>
                          </a:lnTo>
                          <a:lnTo>
                            <a:pt x="102" y="223"/>
                          </a:lnTo>
                          <a:lnTo>
                            <a:pt x="104" y="221"/>
                          </a:lnTo>
                          <a:lnTo>
                            <a:pt x="104" y="223"/>
                          </a:lnTo>
                          <a:lnTo>
                            <a:pt x="106" y="223"/>
                          </a:lnTo>
                          <a:lnTo>
                            <a:pt x="108" y="225"/>
                          </a:lnTo>
                          <a:lnTo>
                            <a:pt x="108" y="227"/>
                          </a:lnTo>
                          <a:lnTo>
                            <a:pt x="109" y="227"/>
                          </a:lnTo>
                          <a:lnTo>
                            <a:pt x="109" y="229"/>
                          </a:lnTo>
                          <a:lnTo>
                            <a:pt x="111" y="229"/>
                          </a:lnTo>
                          <a:lnTo>
                            <a:pt x="111" y="231"/>
                          </a:lnTo>
                          <a:lnTo>
                            <a:pt x="113" y="231"/>
                          </a:lnTo>
                          <a:lnTo>
                            <a:pt x="113" y="232"/>
                          </a:lnTo>
                          <a:lnTo>
                            <a:pt x="115" y="234"/>
                          </a:lnTo>
                          <a:lnTo>
                            <a:pt x="115" y="236"/>
                          </a:lnTo>
                          <a:lnTo>
                            <a:pt x="115" y="238"/>
                          </a:lnTo>
                          <a:lnTo>
                            <a:pt x="115" y="240"/>
                          </a:lnTo>
                          <a:lnTo>
                            <a:pt x="117" y="240"/>
                          </a:lnTo>
                          <a:lnTo>
                            <a:pt x="119" y="242"/>
                          </a:lnTo>
                          <a:lnTo>
                            <a:pt x="121" y="240"/>
                          </a:lnTo>
                          <a:lnTo>
                            <a:pt x="123" y="238"/>
                          </a:lnTo>
                          <a:lnTo>
                            <a:pt x="125" y="238"/>
                          </a:lnTo>
                          <a:lnTo>
                            <a:pt x="125" y="240"/>
                          </a:lnTo>
                          <a:lnTo>
                            <a:pt x="127" y="240"/>
                          </a:lnTo>
                          <a:lnTo>
                            <a:pt x="127" y="242"/>
                          </a:lnTo>
                          <a:lnTo>
                            <a:pt x="129" y="244"/>
                          </a:lnTo>
                          <a:lnTo>
                            <a:pt x="129" y="246"/>
                          </a:lnTo>
                          <a:lnTo>
                            <a:pt x="131" y="246"/>
                          </a:lnTo>
                          <a:lnTo>
                            <a:pt x="131" y="244"/>
                          </a:lnTo>
                          <a:lnTo>
                            <a:pt x="133" y="244"/>
                          </a:lnTo>
                          <a:lnTo>
                            <a:pt x="134" y="244"/>
                          </a:lnTo>
                          <a:lnTo>
                            <a:pt x="136" y="244"/>
                          </a:lnTo>
                          <a:lnTo>
                            <a:pt x="138" y="244"/>
                          </a:lnTo>
                          <a:lnTo>
                            <a:pt x="140" y="244"/>
                          </a:lnTo>
                          <a:lnTo>
                            <a:pt x="140" y="246"/>
                          </a:lnTo>
                          <a:lnTo>
                            <a:pt x="140" y="244"/>
                          </a:lnTo>
                          <a:lnTo>
                            <a:pt x="142" y="244"/>
                          </a:lnTo>
                          <a:lnTo>
                            <a:pt x="142" y="246"/>
                          </a:lnTo>
                          <a:lnTo>
                            <a:pt x="142" y="244"/>
                          </a:lnTo>
                          <a:lnTo>
                            <a:pt x="144" y="244"/>
                          </a:lnTo>
                          <a:lnTo>
                            <a:pt x="146" y="244"/>
                          </a:lnTo>
                          <a:lnTo>
                            <a:pt x="148" y="244"/>
                          </a:lnTo>
                          <a:lnTo>
                            <a:pt x="148" y="242"/>
                          </a:lnTo>
                          <a:lnTo>
                            <a:pt x="150" y="242"/>
                          </a:lnTo>
                          <a:lnTo>
                            <a:pt x="150" y="240"/>
                          </a:lnTo>
                          <a:lnTo>
                            <a:pt x="150" y="238"/>
                          </a:lnTo>
                          <a:lnTo>
                            <a:pt x="150" y="236"/>
                          </a:lnTo>
                          <a:lnTo>
                            <a:pt x="152" y="238"/>
                          </a:lnTo>
                          <a:lnTo>
                            <a:pt x="154" y="238"/>
                          </a:lnTo>
                          <a:lnTo>
                            <a:pt x="156" y="238"/>
                          </a:lnTo>
                          <a:lnTo>
                            <a:pt x="157" y="238"/>
                          </a:lnTo>
                          <a:lnTo>
                            <a:pt x="159" y="240"/>
                          </a:lnTo>
                          <a:lnTo>
                            <a:pt x="161" y="240"/>
                          </a:lnTo>
                          <a:lnTo>
                            <a:pt x="163" y="240"/>
                          </a:lnTo>
                          <a:lnTo>
                            <a:pt x="163" y="242"/>
                          </a:lnTo>
                          <a:lnTo>
                            <a:pt x="165" y="242"/>
                          </a:lnTo>
                          <a:lnTo>
                            <a:pt x="165" y="244"/>
                          </a:lnTo>
                          <a:lnTo>
                            <a:pt x="167" y="244"/>
                          </a:lnTo>
                          <a:lnTo>
                            <a:pt x="169" y="244"/>
                          </a:lnTo>
                          <a:lnTo>
                            <a:pt x="171" y="246"/>
                          </a:lnTo>
                          <a:lnTo>
                            <a:pt x="173" y="246"/>
                          </a:lnTo>
                          <a:lnTo>
                            <a:pt x="175" y="246"/>
                          </a:lnTo>
                          <a:lnTo>
                            <a:pt x="173" y="246"/>
                          </a:lnTo>
                          <a:lnTo>
                            <a:pt x="173" y="248"/>
                          </a:lnTo>
                          <a:lnTo>
                            <a:pt x="175" y="248"/>
                          </a:lnTo>
                          <a:lnTo>
                            <a:pt x="175" y="250"/>
                          </a:lnTo>
                          <a:lnTo>
                            <a:pt x="177" y="250"/>
                          </a:lnTo>
                          <a:lnTo>
                            <a:pt x="177" y="252"/>
                          </a:lnTo>
                          <a:lnTo>
                            <a:pt x="177" y="254"/>
                          </a:lnTo>
                          <a:lnTo>
                            <a:pt x="179" y="254"/>
                          </a:lnTo>
                          <a:lnTo>
                            <a:pt x="181" y="254"/>
                          </a:lnTo>
                          <a:lnTo>
                            <a:pt x="181" y="255"/>
                          </a:lnTo>
                          <a:lnTo>
                            <a:pt x="181" y="257"/>
                          </a:lnTo>
                          <a:lnTo>
                            <a:pt x="182" y="257"/>
                          </a:lnTo>
                          <a:lnTo>
                            <a:pt x="182" y="259"/>
                          </a:lnTo>
                          <a:lnTo>
                            <a:pt x="181" y="261"/>
                          </a:lnTo>
                          <a:lnTo>
                            <a:pt x="179" y="261"/>
                          </a:lnTo>
                          <a:lnTo>
                            <a:pt x="179" y="263"/>
                          </a:lnTo>
                          <a:lnTo>
                            <a:pt x="181" y="263"/>
                          </a:lnTo>
                          <a:lnTo>
                            <a:pt x="182" y="263"/>
                          </a:lnTo>
                          <a:lnTo>
                            <a:pt x="184" y="263"/>
                          </a:lnTo>
                          <a:close/>
                        </a:path>
                      </a:pathLst>
                    </a:custGeom>
                    <a:solidFill>
                      <a:srgbClr val="D4E9ED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76" name="Freeform 4866">
                      <a:extLst>
                        <a:ext uri="{FF2B5EF4-FFF2-40B4-BE49-F238E27FC236}">
                          <a16:creationId xmlns:a16="http://schemas.microsoft.com/office/drawing/2014/main" id="{44F5452C-63C3-4134-2824-BBA2C8F34E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" y="2834"/>
                      <a:ext cx="584" cy="619"/>
                    </a:xfrm>
                    <a:custGeom>
                      <a:avLst/>
                      <a:gdLst>
                        <a:gd name="T0" fmla="*/ 104 w 584"/>
                        <a:gd name="T1" fmla="*/ 83 h 619"/>
                        <a:gd name="T2" fmla="*/ 135 w 584"/>
                        <a:gd name="T3" fmla="*/ 42 h 619"/>
                        <a:gd name="T4" fmla="*/ 169 w 584"/>
                        <a:gd name="T5" fmla="*/ 16 h 619"/>
                        <a:gd name="T6" fmla="*/ 223 w 584"/>
                        <a:gd name="T7" fmla="*/ 2 h 619"/>
                        <a:gd name="T8" fmla="*/ 260 w 584"/>
                        <a:gd name="T9" fmla="*/ 14 h 619"/>
                        <a:gd name="T10" fmla="*/ 300 w 584"/>
                        <a:gd name="T11" fmla="*/ 19 h 619"/>
                        <a:gd name="T12" fmla="*/ 296 w 584"/>
                        <a:gd name="T13" fmla="*/ 60 h 619"/>
                        <a:gd name="T14" fmla="*/ 306 w 584"/>
                        <a:gd name="T15" fmla="*/ 98 h 619"/>
                        <a:gd name="T16" fmla="*/ 311 w 584"/>
                        <a:gd name="T17" fmla="*/ 129 h 619"/>
                        <a:gd name="T18" fmla="*/ 344 w 584"/>
                        <a:gd name="T19" fmla="*/ 148 h 619"/>
                        <a:gd name="T20" fmla="*/ 390 w 584"/>
                        <a:gd name="T21" fmla="*/ 137 h 619"/>
                        <a:gd name="T22" fmla="*/ 431 w 584"/>
                        <a:gd name="T23" fmla="*/ 121 h 619"/>
                        <a:gd name="T24" fmla="*/ 459 w 584"/>
                        <a:gd name="T25" fmla="*/ 144 h 619"/>
                        <a:gd name="T26" fmla="*/ 467 w 584"/>
                        <a:gd name="T27" fmla="*/ 179 h 619"/>
                        <a:gd name="T28" fmla="*/ 479 w 584"/>
                        <a:gd name="T29" fmla="*/ 204 h 619"/>
                        <a:gd name="T30" fmla="*/ 459 w 584"/>
                        <a:gd name="T31" fmla="*/ 236 h 619"/>
                        <a:gd name="T32" fmla="*/ 459 w 584"/>
                        <a:gd name="T33" fmla="*/ 271 h 619"/>
                        <a:gd name="T34" fmla="*/ 486 w 584"/>
                        <a:gd name="T35" fmla="*/ 269 h 619"/>
                        <a:gd name="T36" fmla="*/ 521 w 584"/>
                        <a:gd name="T37" fmla="*/ 269 h 619"/>
                        <a:gd name="T38" fmla="*/ 553 w 584"/>
                        <a:gd name="T39" fmla="*/ 256 h 619"/>
                        <a:gd name="T40" fmla="*/ 580 w 584"/>
                        <a:gd name="T41" fmla="*/ 283 h 619"/>
                        <a:gd name="T42" fmla="*/ 569 w 584"/>
                        <a:gd name="T43" fmla="*/ 311 h 619"/>
                        <a:gd name="T44" fmla="*/ 559 w 584"/>
                        <a:gd name="T45" fmla="*/ 346 h 619"/>
                        <a:gd name="T46" fmla="*/ 551 w 584"/>
                        <a:gd name="T47" fmla="*/ 377 h 619"/>
                        <a:gd name="T48" fmla="*/ 528 w 584"/>
                        <a:gd name="T49" fmla="*/ 394 h 619"/>
                        <a:gd name="T50" fmla="*/ 515 w 584"/>
                        <a:gd name="T51" fmla="*/ 430 h 619"/>
                        <a:gd name="T52" fmla="*/ 525 w 584"/>
                        <a:gd name="T53" fmla="*/ 463 h 619"/>
                        <a:gd name="T54" fmla="*/ 505 w 584"/>
                        <a:gd name="T55" fmla="*/ 511 h 619"/>
                        <a:gd name="T56" fmla="*/ 503 w 584"/>
                        <a:gd name="T57" fmla="*/ 557 h 619"/>
                        <a:gd name="T58" fmla="*/ 507 w 584"/>
                        <a:gd name="T59" fmla="*/ 584 h 619"/>
                        <a:gd name="T60" fmla="*/ 515 w 584"/>
                        <a:gd name="T61" fmla="*/ 613 h 619"/>
                        <a:gd name="T62" fmla="*/ 480 w 584"/>
                        <a:gd name="T63" fmla="*/ 619 h 619"/>
                        <a:gd name="T64" fmla="*/ 438 w 584"/>
                        <a:gd name="T65" fmla="*/ 611 h 619"/>
                        <a:gd name="T66" fmla="*/ 400 w 584"/>
                        <a:gd name="T67" fmla="*/ 613 h 619"/>
                        <a:gd name="T68" fmla="*/ 400 w 584"/>
                        <a:gd name="T69" fmla="*/ 576 h 619"/>
                        <a:gd name="T70" fmla="*/ 409 w 584"/>
                        <a:gd name="T71" fmla="*/ 540 h 619"/>
                        <a:gd name="T72" fmla="*/ 381 w 584"/>
                        <a:gd name="T73" fmla="*/ 536 h 619"/>
                        <a:gd name="T74" fmla="*/ 356 w 584"/>
                        <a:gd name="T75" fmla="*/ 511 h 619"/>
                        <a:gd name="T76" fmla="*/ 344 w 584"/>
                        <a:gd name="T77" fmla="*/ 490 h 619"/>
                        <a:gd name="T78" fmla="*/ 313 w 584"/>
                        <a:gd name="T79" fmla="*/ 503 h 619"/>
                        <a:gd name="T80" fmla="*/ 267 w 584"/>
                        <a:gd name="T81" fmla="*/ 492 h 619"/>
                        <a:gd name="T82" fmla="*/ 239 w 584"/>
                        <a:gd name="T83" fmla="*/ 461 h 619"/>
                        <a:gd name="T84" fmla="*/ 214 w 584"/>
                        <a:gd name="T85" fmla="*/ 448 h 619"/>
                        <a:gd name="T86" fmla="*/ 202 w 584"/>
                        <a:gd name="T87" fmla="*/ 425 h 619"/>
                        <a:gd name="T88" fmla="*/ 192 w 584"/>
                        <a:gd name="T89" fmla="*/ 407 h 619"/>
                        <a:gd name="T90" fmla="*/ 177 w 584"/>
                        <a:gd name="T91" fmla="*/ 400 h 619"/>
                        <a:gd name="T92" fmla="*/ 154 w 584"/>
                        <a:gd name="T93" fmla="*/ 407 h 619"/>
                        <a:gd name="T94" fmla="*/ 135 w 584"/>
                        <a:gd name="T95" fmla="*/ 398 h 619"/>
                        <a:gd name="T96" fmla="*/ 114 w 584"/>
                        <a:gd name="T97" fmla="*/ 386 h 619"/>
                        <a:gd name="T98" fmla="*/ 91 w 584"/>
                        <a:gd name="T99" fmla="*/ 363 h 619"/>
                        <a:gd name="T100" fmla="*/ 66 w 584"/>
                        <a:gd name="T101" fmla="*/ 344 h 619"/>
                        <a:gd name="T102" fmla="*/ 45 w 584"/>
                        <a:gd name="T103" fmla="*/ 321 h 619"/>
                        <a:gd name="T104" fmla="*/ 24 w 584"/>
                        <a:gd name="T105" fmla="*/ 296 h 619"/>
                        <a:gd name="T106" fmla="*/ 2 w 584"/>
                        <a:gd name="T107" fmla="*/ 271 h 619"/>
                        <a:gd name="T108" fmla="*/ 33 w 584"/>
                        <a:gd name="T109" fmla="*/ 242 h 619"/>
                        <a:gd name="T110" fmla="*/ 62 w 584"/>
                        <a:gd name="T111" fmla="*/ 229 h 619"/>
                        <a:gd name="T112" fmla="*/ 85 w 584"/>
                        <a:gd name="T113" fmla="*/ 242 h 619"/>
                        <a:gd name="T114" fmla="*/ 121 w 584"/>
                        <a:gd name="T115" fmla="*/ 240 h 619"/>
                        <a:gd name="T116" fmla="*/ 118 w 584"/>
                        <a:gd name="T117" fmla="*/ 210 h 619"/>
                        <a:gd name="T118" fmla="*/ 110 w 584"/>
                        <a:gd name="T119" fmla="*/ 185 h 619"/>
                        <a:gd name="T120" fmla="*/ 91 w 584"/>
                        <a:gd name="T121" fmla="*/ 173 h 619"/>
                        <a:gd name="T122" fmla="*/ 83 w 584"/>
                        <a:gd name="T123" fmla="*/ 129 h 61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584" h="619">
                          <a:moveTo>
                            <a:pt x="83" y="129"/>
                          </a:moveTo>
                          <a:lnTo>
                            <a:pt x="83" y="127"/>
                          </a:lnTo>
                          <a:lnTo>
                            <a:pt x="83" y="125"/>
                          </a:lnTo>
                          <a:lnTo>
                            <a:pt x="83" y="123"/>
                          </a:lnTo>
                          <a:lnTo>
                            <a:pt x="85" y="123"/>
                          </a:lnTo>
                          <a:lnTo>
                            <a:pt x="85" y="121"/>
                          </a:lnTo>
                          <a:lnTo>
                            <a:pt x="87" y="119"/>
                          </a:lnTo>
                          <a:lnTo>
                            <a:pt x="87" y="117"/>
                          </a:lnTo>
                          <a:lnTo>
                            <a:pt x="89" y="117"/>
                          </a:lnTo>
                          <a:lnTo>
                            <a:pt x="89" y="115"/>
                          </a:lnTo>
                          <a:lnTo>
                            <a:pt x="89" y="114"/>
                          </a:lnTo>
                          <a:lnTo>
                            <a:pt x="89" y="112"/>
                          </a:lnTo>
                          <a:lnTo>
                            <a:pt x="89" y="110"/>
                          </a:lnTo>
                          <a:lnTo>
                            <a:pt x="91" y="108"/>
                          </a:lnTo>
                          <a:lnTo>
                            <a:pt x="93" y="106"/>
                          </a:lnTo>
                          <a:lnTo>
                            <a:pt x="95" y="106"/>
                          </a:lnTo>
                          <a:lnTo>
                            <a:pt x="95" y="104"/>
                          </a:lnTo>
                          <a:lnTo>
                            <a:pt x="96" y="104"/>
                          </a:lnTo>
                          <a:lnTo>
                            <a:pt x="98" y="102"/>
                          </a:lnTo>
                          <a:lnTo>
                            <a:pt x="98" y="100"/>
                          </a:lnTo>
                          <a:lnTo>
                            <a:pt x="100" y="98"/>
                          </a:lnTo>
                          <a:lnTo>
                            <a:pt x="100" y="96"/>
                          </a:lnTo>
                          <a:lnTo>
                            <a:pt x="102" y="94"/>
                          </a:lnTo>
                          <a:lnTo>
                            <a:pt x="102" y="92"/>
                          </a:lnTo>
                          <a:lnTo>
                            <a:pt x="102" y="90"/>
                          </a:lnTo>
                          <a:lnTo>
                            <a:pt x="104" y="89"/>
                          </a:lnTo>
                          <a:lnTo>
                            <a:pt x="104" y="87"/>
                          </a:lnTo>
                          <a:lnTo>
                            <a:pt x="104" y="85"/>
                          </a:lnTo>
                          <a:lnTo>
                            <a:pt x="104" y="83"/>
                          </a:lnTo>
                          <a:lnTo>
                            <a:pt x="106" y="81"/>
                          </a:lnTo>
                          <a:lnTo>
                            <a:pt x="104" y="81"/>
                          </a:lnTo>
                          <a:lnTo>
                            <a:pt x="106" y="81"/>
                          </a:lnTo>
                          <a:lnTo>
                            <a:pt x="108" y="79"/>
                          </a:lnTo>
                          <a:lnTo>
                            <a:pt x="108" y="77"/>
                          </a:lnTo>
                          <a:lnTo>
                            <a:pt x="110" y="77"/>
                          </a:lnTo>
                          <a:lnTo>
                            <a:pt x="110" y="75"/>
                          </a:lnTo>
                          <a:lnTo>
                            <a:pt x="112" y="75"/>
                          </a:lnTo>
                          <a:lnTo>
                            <a:pt x="112" y="73"/>
                          </a:lnTo>
                          <a:lnTo>
                            <a:pt x="114" y="71"/>
                          </a:lnTo>
                          <a:lnTo>
                            <a:pt x="114" y="69"/>
                          </a:lnTo>
                          <a:lnTo>
                            <a:pt x="116" y="67"/>
                          </a:lnTo>
                          <a:lnTo>
                            <a:pt x="116" y="66"/>
                          </a:lnTo>
                          <a:lnTo>
                            <a:pt x="118" y="64"/>
                          </a:lnTo>
                          <a:lnTo>
                            <a:pt x="118" y="62"/>
                          </a:lnTo>
                          <a:lnTo>
                            <a:pt x="119" y="62"/>
                          </a:lnTo>
                          <a:lnTo>
                            <a:pt x="119" y="60"/>
                          </a:lnTo>
                          <a:lnTo>
                            <a:pt x="123" y="56"/>
                          </a:lnTo>
                          <a:lnTo>
                            <a:pt x="123" y="54"/>
                          </a:lnTo>
                          <a:lnTo>
                            <a:pt x="123" y="52"/>
                          </a:lnTo>
                          <a:lnTo>
                            <a:pt x="125" y="50"/>
                          </a:lnTo>
                          <a:lnTo>
                            <a:pt x="127" y="48"/>
                          </a:lnTo>
                          <a:lnTo>
                            <a:pt x="129" y="48"/>
                          </a:lnTo>
                          <a:lnTo>
                            <a:pt x="131" y="48"/>
                          </a:lnTo>
                          <a:lnTo>
                            <a:pt x="133" y="48"/>
                          </a:lnTo>
                          <a:lnTo>
                            <a:pt x="135" y="48"/>
                          </a:lnTo>
                          <a:lnTo>
                            <a:pt x="135" y="46"/>
                          </a:lnTo>
                          <a:lnTo>
                            <a:pt x="135" y="44"/>
                          </a:lnTo>
                          <a:lnTo>
                            <a:pt x="135" y="42"/>
                          </a:lnTo>
                          <a:lnTo>
                            <a:pt x="137" y="42"/>
                          </a:lnTo>
                          <a:lnTo>
                            <a:pt x="137" y="41"/>
                          </a:lnTo>
                          <a:lnTo>
                            <a:pt x="137" y="39"/>
                          </a:lnTo>
                          <a:lnTo>
                            <a:pt x="139" y="39"/>
                          </a:lnTo>
                          <a:lnTo>
                            <a:pt x="141" y="37"/>
                          </a:lnTo>
                          <a:lnTo>
                            <a:pt x="143" y="35"/>
                          </a:lnTo>
                          <a:lnTo>
                            <a:pt x="144" y="33"/>
                          </a:lnTo>
                          <a:lnTo>
                            <a:pt x="146" y="31"/>
                          </a:lnTo>
                          <a:lnTo>
                            <a:pt x="148" y="31"/>
                          </a:lnTo>
                          <a:lnTo>
                            <a:pt x="148" y="29"/>
                          </a:lnTo>
                          <a:lnTo>
                            <a:pt x="148" y="27"/>
                          </a:lnTo>
                          <a:lnTo>
                            <a:pt x="150" y="27"/>
                          </a:lnTo>
                          <a:lnTo>
                            <a:pt x="150" y="25"/>
                          </a:lnTo>
                          <a:lnTo>
                            <a:pt x="150" y="23"/>
                          </a:lnTo>
                          <a:lnTo>
                            <a:pt x="152" y="23"/>
                          </a:lnTo>
                          <a:lnTo>
                            <a:pt x="150" y="21"/>
                          </a:lnTo>
                          <a:lnTo>
                            <a:pt x="152" y="21"/>
                          </a:lnTo>
                          <a:lnTo>
                            <a:pt x="154" y="21"/>
                          </a:lnTo>
                          <a:lnTo>
                            <a:pt x="156" y="21"/>
                          </a:lnTo>
                          <a:lnTo>
                            <a:pt x="158" y="21"/>
                          </a:lnTo>
                          <a:lnTo>
                            <a:pt x="158" y="19"/>
                          </a:lnTo>
                          <a:lnTo>
                            <a:pt x="160" y="19"/>
                          </a:lnTo>
                          <a:lnTo>
                            <a:pt x="162" y="19"/>
                          </a:lnTo>
                          <a:lnTo>
                            <a:pt x="166" y="21"/>
                          </a:lnTo>
                          <a:lnTo>
                            <a:pt x="166" y="19"/>
                          </a:lnTo>
                          <a:lnTo>
                            <a:pt x="167" y="19"/>
                          </a:lnTo>
                          <a:lnTo>
                            <a:pt x="167" y="18"/>
                          </a:lnTo>
                          <a:lnTo>
                            <a:pt x="167" y="16"/>
                          </a:lnTo>
                          <a:lnTo>
                            <a:pt x="169" y="16"/>
                          </a:lnTo>
                          <a:lnTo>
                            <a:pt x="169" y="14"/>
                          </a:lnTo>
                          <a:lnTo>
                            <a:pt x="171" y="12"/>
                          </a:lnTo>
                          <a:lnTo>
                            <a:pt x="175" y="12"/>
                          </a:lnTo>
                          <a:lnTo>
                            <a:pt x="177" y="10"/>
                          </a:lnTo>
                          <a:lnTo>
                            <a:pt x="179" y="8"/>
                          </a:lnTo>
                          <a:lnTo>
                            <a:pt x="181" y="8"/>
                          </a:lnTo>
                          <a:lnTo>
                            <a:pt x="183" y="6"/>
                          </a:lnTo>
                          <a:lnTo>
                            <a:pt x="183" y="8"/>
                          </a:lnTo>
                          <a:lnTo>
                            <a:pt x="185" y="6"/>
                          </a:lnTo>
                          <a:lnTo>
                            <a:pt x="187" y="6"/>
                          </a:lnTo>
                          <a:lnTo>
                            <a:pt x="189" y="6"/>
                          </a:lnTo>
                          <a:lnTo>
                            <a:pt x="191" y="6"/>
                          </a:lnTo>
                          <a:lnTo>
                            <a:pt x="192" y="6"/>
                          </a:lnTo>
                          <a:lnTo>
                            <a:pt x="194" y="8"/>
                          </a:lnTo>
                          <a:lnTo>
                            <a:pt x="196" y="6"/>
                          </a:lnTo>
                          <a:lnTo>
                            <a:pt x="198" y="8"/>
                          </a:lnTo>
                          <a:lnTo>
                            <a:pt x="198" y="6"/>
                          </a:lnTo>
                          <a:lnTo>
                            <a:pt x="200" y="6"/>
                          </a:lnTo>
                          <a:lnTo>
                            <a:pt x="202" y="6"/>
                          </a:lnTo>
                          <a:lnTo>
                            <a:pt x="204" y="4"/>
                          </a:lnTo>
                          <a:lnTo>
                            <a:pt x="206" y="4"/>
                          </a:lnTo>
                          <a:lnTo>
                            <a:pt x="208" y="4"/>
                          </a:lnTo>
                          <a:lnTo>
                            <a:pt x="212" y="4"/>
                          </a:lnTo>
                          <a:lnTo>
                            <a:pt x="214" y="4"/>
                          </a:lnTo>
                          <a:lnTo>
                            <a:pt x="215" y="4"/>
                          </a:lnTo>
                          <a:lnTo>
                            <a:pt x="217" y="4"/>
                          </a:lnTo>
                          <a:lnTo>
                            <a:pt x="219" y="2"/>
                          </a:lnTo>
                          <a:lnTo>
                            <a:pt x="221" y="2"/>
                          </a:lnTo>
                          <a:lnTo>
                            <a:pt x="223" y="2"/>
                          </a:lnTo>
                          <a:lnTo>
                            <a:pt x="225" y="2"/>
                          </a:lnTo>
                          <a:lnTo>
                            <a:pt x="227" y="2"/>
                          </a:lnTo>
                          <a:lnTo>
                            <a:pt x="227" y="0"/>
                          </a:lnTo>
                          <a:lnTo>
                            <a:pt x="229" y="0"/>
                          </a:lnTo>
                          <a:lnTo>
                            <a:pt x="231" y="0"/>
                          </a:lnTo>
                          <a:lnTo>
                            <a:pt x="233" y="0"/>
                          </a:lnTo>
                          <a:lnTo>
                            <a:pt x="235" y="0"/>
                          </a:lnTo>
                          <a:lnTo>
                            <a:pt x="235" y="2"/>
                          </a:lnTo>
                          <a:lnTo>
                            <a:pt x="235" y="4"/>
                          </a:lnTo>
                          <a:lnTo>
                            <a:pt x="237" y="4"/>
                          </a:lnTo>
                          <a:lnTo>
                            <a:pt x="237" y="6"/>
                          </a:lnTo>
                          <a:lnTo>
                            <a:pt x="237" y="8"/>
                          </a:lnTo>
                          <a:lnTo>
                            <a:pt x="239" y="10"/>
                          </a:lnTo>
                          <a:lnTo>
                            <a:pt x="239" y="12"/>
                          </a:lnTo>
                          <a:lnTo>
                            <a:pt x="240" y="12"/>
                          </a:lnTo>
                          <a:lnTo>
                            <a:pt x="240" y="10"/>
                          </a:lnTo>
                          <a:lnTo>
                            <a:pt x="242" y="10"/>
                          </a:lnTo>
                          <a:lnTo>
                            <a:pt x="244" y="10"/>
                          </a:lnTo>
                          <a:lnTo>
                            <a:pt x="246" y="10"/>
                          </a:lnTo>
                          <a:lnTo>
                            <a:pt x="248" y="10"/>
                          </a:lnTo>
                          <a:lnTo>
                            <a:pt x="248" y="12"/>
                          </a:lnTo>
                          <a:lnTo>
                            <a:pt x="250" y="12"/>
                          </a:lnTo>
                          <a:lnTo>
                            <a:pt x="250" y="14"/>
                          </a:lnTo>
                          <a:lnTo>
                            <a:pt x="252" y="14"/>
                          </a:lnTo>
                          <a:lnTo>
                            <a:pt x="254" y="14"/>
                          </a:lnTo>
                          <a:lnTo>
                            <a:pt x="254" y="16"/>
                          </a:lnTo>
                          <a:lnTo>
                            <a:pt x="256" y="16"/>
                          </a:lnTo>
                          <a:lnTo>
                            <a:pt x="258" y="16"/>
                          </a:lnTo>
                          <a:lnTo>
                            <a:pt x="260" y="14"/>
                          </a:lnTo>
                          <a:lnTo>
                            <a:pt x="260" y="12"/>
                          </a:lnTo>
                          <a:lnTo>
                            <a:pt x="262" y="10"/>
                          </a:lnTo>
                          <a:lnTo>
                            <a:pt x="263" y="10"/>
                          </a:lnTo>
                          <a:lnTo>
                            <a:pt x="263" y="8"/>
                          </a:lnTo>
                          <a:lnTo>
                            <a:pt x="263" y="10"/>
                          </a:lnTo>
                          <a:lnTo>
                            <a:pt x="265" y="10"/>
                          </a:lnTo>
                          <a:lnTo>
                            <a:pt x="267" y="10"/>
                          </a:lnTo>
                          <a:lnTo>
                            <a:pt x="269" y="8"/>
                          </a:lnTo>
                          <a:lnTo>
                            <a:pt x="271" y="8"/>
                          </a:lnTo>
                          <a:lnTo>
                            <a:pt x="273" y="8"/>
                          </a:lnTo>
                          <a:lnTo>
                            <a:pt x="275" y="6"/>
                          </a:lnTo>
                          <a:lnTo>
                            <a:pt x="277" y="6"/>
                          </a:lnTo>
                          <a:lnTo>
                            <a:pt x="279" y="6"/>
                          </a:lnTo>
                          <a:lnTo>
                            <a:pt x="281" y="6"/>
                          </a:lnTo>
                          <a:lnTo>
                            <a:pt x="283" y="8"/>
                          </a:lnTo>
                          <a:lnTo>
                            <a:pt x="285" y="8"/>
                          </a:lnTo>
                          <a:lnTo>
                            <a:pt x="287" y="8"/>
                          </a:lnTo>
                          <a:lnTo>
                            <a:pt x="290" y="8"/>
                          </a:lnTo>
                          <a:lnTo>
                            <a:pt x="292" y="8"/>
                          </a:lnTo>
                          <a:lnTo>
                            <a:pt x="292" y="6"/>
                          </a:lnTo>
                          <a:lnTo>
                            <a:pt x="294" y="6"/>
                          </a:lnTo>
                          <a:lnTo>
                            <a:pt x="294" y="8"/>
                          </a:lnTo>
                          <a:lnTo>
                            <a:pt x="296" y="10"/>
                          </a:lnTo>
                          <a:lnTo>
                            <a:pt x="296" y="14"/>
                          </a:lnTo>
                          <a:lnTo>
                            <a:pt x="298" y="14"/>
                          </a:lnTo>
                          <a:lnTo>
                            <a:pt x="298" y="16"/>
                          </a:lnTo>
                          <a:lnTo>
                            <a:pt x="298" y="18"/>
                          </a:lnTo>
                          <a:lnTo>
                            <a:pt x="300" y="18"/>
                          </a:lnTo>
                          <a:lnTo>
                            <a:pt x="300" y="19"/>
                          </a:lnTo>
                          <a:lnTo>
                            <a:pt x="300" y="21"/>
                          </a:lnTo>
                          <a:lnTo>
                            <a:pt x="298" y="21"/>
                          </a:lnTo>
                          <a:lnTo>
                            <a:pt x="298" y="23"/>
                          </a:lnTo>
                          <a:lnTo>
                            <a:pt x="296" y="23"/>
                          </a:lnTo>
                          <a:lnTo>
                            <a:pt x="296" y="25"/>
                          </a:lnTo>
                          <a:lnTo>
                            <a:pt x="298" y="27"/>
                          </a:lnTo>
                          <a:lnTo>
                            <a:pt x="298" y="29"/>
                          </a:lnTo>
                          <a:lnTo>
                            <a:pt x="296" y="29"/>
                          </a:lnTo>
                          <a:lnTo>
                            <a:pt x="294" y="29"/>
                          </a:lnTo>
                          <a:lnTo>
                            <a:pt x="294" y="31"/>
                          </a:lnTo>
                          <a:lnTo>
                            <a:pt x="294" y="33"/>
                          </a:lnTo>
                          <a:lnTo>
                            <a:pt x="294" y="35"/>
                          </a:lnTo>
                          <a:lnTo>
                            <a:pt x="294" y="37"/>
                          </a:lnTo>
                          <a:lnTo>
                            <a:pt x="294" y="39"/>
                          </a:lnTo>
                          <a:lnTo>
                            <a:pt x="294" y="41"/>
                          </a:lnTo>
                          <a:lnTo>
                            <a:pt x="296" y="41"/>
                          </a:lnTo>
                          <a:lnTo>
                            <a:pt x="296" y="42"/>
                          </a:lnTo>
                          <a:lnTo>
                            <a:pt x="294" y="42"/>
                          </a:lnTo>
                          <a:lnTo>
                            <a:pt x="294" y="44"/>
                          </a:lnTo>
                          <a:lnTo>
                            <a:pt x="294" y="46"/>
                          </a:lnTo>
                          <a:lnTo>
                            <a:pt x="294" y="48"/>
                          </a:lnTo>
                          <a:lnTo>
                            <a:pt x="294" y="50"/>
                          </a:lnTo>
                          <a:lnTo>
                            <a:pt x="296" y="50"/>
                          </a:lnTo>
                          <a:lnTo>
                            <a:pt x="296" y="52"/>
                          </a:lnTo>
                          <a:lnTo>
                            <a:pt x="294" y="52"/>
                          </a:lnTo>
                          <a:lnTo>
                            <a:pt x="294" y="54"/>
                          </a:lnTo>
                          <a:lnTo>
                            <a:pt x="294" y="56"/>
                          </a:lnTo>
                          <a:lnTo>
                            <a:pt x="294" y="58"/>
                          </a:lnTo>
                          <a:lnTo>
                            <a:pt x="296" y="60"/>
                          </a:lnTo>
                          <a:lnTo>
                            <a:pt x="296" y="62"/>
                          </a:lnTo>
                          <a:lnTo>
                            <a:pt x="298" y="62"/>
                          </a:lnTo>
                          <a:lnTo>
                            <a:pt x="298" y="64"/>
                          </a:lnTo>
                          <a:lnTo>
                            <a:pt x="300" y="64"/>
                          </a:lnTo>
                          <a:lnTo>
                            <a:pt x="300" y="66"/>
                          </a:lnTo>
                          <a:lnTo>
                            <a:pt x="300" y="67"/>
                          </a:lnTo>
                          <a:lnTo>
                            <a:pt x="300" y="69"/>
                          </a:lnTo>
                          <a:lnTo>
                            <a:pt x="300" y="71"/>
                          </a:lnTo>
                          <a:lnTo>
                            <a:pt x="298" y="71"/>
                          </a:lnTo>
                          <a:lnTo>
                            <a:pt x="298" y="73"/>
                          </a:lnTo>
                          <a:lnTo>
                            <a:pt x="298" y="75"/>
                          </a:lnTo>
                          <a:lnTo>
                            <a:pt x="298" y="77"/>
                          </a:lnTo>
                          <a:lnTo>
                            <a:pt x="300" y="77"/>
                          </a:lnTo>
                          <a:lnTo>
                            <a:pt x="300" y="79"/>
                          </a:lnTo>
                          <a:lnTo>
                            <a:pt x="302" y="79"/>
                          </a:lnTo>
                          <a:lnTo>
                            <a:pt x="302" y="81"/>
                          </a:lnTo>
                          <a:lnTo>
                            <a:pt x="304" y="81"/>
                          </a:lnTo>
                          <a:lnTo>
                            <a:pt x="304" y="83"/>
                          </a:lnTo>
                          <a:lnTo>
                            <a:pt x="306" y="83"/>
                          </a:lnTo>
                          <a:lnTo>
                            <a:pt x="306" y="85"/>
                          </a:lnTo>
                          <a:lnTo>
                            <a:pt x="306" y="87"/>
                          </a:lnTo>
                          <a:lnTo>
                            <a:pt x="304" y="87"/>
                          </a:lnTo>
                          <a:lnTo>
                            <a:pt x="304" y="89"/>
                          </a:lnTo>
                          <a:lnTo>
                            <a:pt x="304" y="90"/>
                          </a:lnTo>
                          <a:lnTo>
                            <a:pt x="304" y="92"/>
                          </a:lnTo>
                          <a:lnTo>
                            <a:pt x="304" y="94"/>
                          </a:lnTo>
                          <a:lnTo>
                            <a:pt x="306" y="94"/>
                          </a:lnTo>
                          <a:lnTo>
                            <a:pt x="306" y="96"/>
                          </a:lnTo>
                          <a:lnTo>
                            <a:pt x="306" y="98"/>
                          </a:lnTo>
                          <a:lnTo>
                            <a:pt x="306" y="100"/>
                          </a:lnTo>
                          <a:lnTo>
                            <a:pt x="308" y="100"/>
                          </a:lnTo>
                          <a:lnTo>
                            <a:pt x="306" y="100"/>
                          </a:lnTo>
                          <a:lnTo>
                            <a:pt x="306" y="102"/>
                          </a:lnTo>
                          <a:lnTo>
                            <a:pt x="306" y="104"/>
                          </a:lnTo>
                          <a:lnTo>
                            <a:pt x="306" y="106"/>
                          </a:lnTo>
                          <a:lnTo>
                            <a:pt x="308" y="106"/>
                          </a:lnTo>
                          <a:lnTo>
                            <a:pt x="308" y="108"/>
                          </a:lnTo>
                          <a:lnTo>
                            <a:pt x="306" y="108"/>
                          </a:lnTo>
                          <a:lnTo>
                            <a:pt x="308" y="108"/>
                          </a:lnTo>
                          <a:lnTo>
                            <a:pt x="306" y="108"/>
                          </a:lnTo>
                          <a:lnTo>
                            <a:pt x="306" y="110"/>
                          </a:lnTo>
                          <a:lnTo>
                            <a:pt x="308" y="110"/>
                          </a:lnTo>
                          <a:lnTo>
                            <a:pt x="310" y="110"/>
                          </a:lnTo>
                          <a:lnTo>
                            <a:pt x="310" y="112"/>
                          </a:lnTo>
                          <a:lnTo>
                            <a:pt x="310" y="114"/>
                          </a:lnTo>
                          <a:lnTo>
                            <a:pt x="310" y="115"/>
                          </a:lnTo>
                          <a:lnTo>
                            <a:pt x="311" y="115"/>
                          </a:lnTo>
                          <a:lnTo>
                            <a:pt x="311" y="117"/>
                          </a:lnTo>
                          <a:lnTo>
                            <a:pt x="313" y="117"/>
                          </a:lnTo>
                          <a:lnTo>
                            <a:pt x="313" y="119"/>
                          </a:lnTo>
                          <a:lnTo>
                            <a:pt x="313" y="121"/>
                          </a:lnTo>
                          <a:lnTo>
                            <a:pt x="313" y="123"/>
                          </a:lnTo>
                          <a:lnTo>
                            <a:pt x="311" y="123"/>
                          </a:lnTo>
                          <a:lnTo>
                            <a:pt x="311" y="125"/>
                          </a:lnTo>
                          <a:lnTo>
                            <a:pt x="313" y="125"/>
                          </a:lnTo>
                          <a:lnTo>
                            <a:pt x="311" y="125"/>
                          </a:lnTo>
                          <a:lnTo>
                            <a:pt x="311" y="127"/>
                          </a:lnTo>
                          <a:lnTo>
                            <a:pt x="311" y="129"/>
                          </a:lnTo>
                          <a:lnTo>
                            <a:pt x="313" y="129"/>
                          </a:lnTo>
                          <a:lnTo>
                            <a:pt x="313" y="131"/>
                          </a:lnTo>
                          <a:lnTo>
                            <a:pt x="313" y="133"/>
                          </a:lnTo>
                          <a:lnTo>
                            <a:pt x="313" y="135"/>
                          </a:lnTo>
                          <a:lnTo>
                            <a:pt x="315" y="135"/>
                          </a:lnTo>
                          <a:lnTo>
                            <a:pt x="315" y="137"/>
                          </a:lnTo>
                          <a:lnTo>
                            <a:pt x="317" y="137"/>
                          </a:lnTo>
                          <a:lnTo>
                            <a:pt x="319" y="137"/>
                          </a:lnTo>
                          <a:lnTo>
                            <a:pt x="321" y="137"/>
                          </a:lnTo>
                          <a:lnTo>
                            <a:pt x="323" y="137"/>
                          </a:lnTo>
                          <a:lnTo>
                            <a:pt x="325" y="137"/>
                          </a:lnTo>
                          <a:lnTo>
                            <a:pt x="325" y="138"/>
                          </a:lnTo>
                          <a:lnTo>
                            <a:pt x="327" y="138"/>
                          </a:lnTo>
                          <a:lnTo>
                            <a:pt x="327" y="140"/>
                          </a:lnTo>
                          <a:lnTo>
                            <a:pt x="327" y="142"/>
                          </a:lnTo>
                          <a:lnTo>
                            <a:pt x="329" y="142"/>
                          </a:lnTo>
                          <a:lnTo>
                            <a:pt x="329" y="144"/>
                          </a:lnTo>
                          <a:lnTo>
                            <a:pt x="331" y="144"/>
                          </a:lnTo>
                          <a:lnTo>
                            <a:pt x="333" y="144"/>
                          </a:lnTo>
                          <a:lnTo>
                            <a:pt x="335" y="144"/>
                          </a:lnTo>
                          <a:lnTo>
                            <a:pt x="335" y="146"/>
                          </a:lnTo>
                          <a:lnTo>
                            <a:pt x="336" y="146"/>
                          </a:lnTo>
                          <a:lnTo>
                            <a:pt x="336" y="148"/>
                          </a:lnTo>
                          <a:lnTo>
                            <a:pt x="338" y="148"/>
                          </a:lnTo>
                          <a:lnTo>
                            <a:pt x="340" y="148"/>
                          </a:lnTo>
                          <a:lnTo>
                            <a:pt x="340" y="146"/>
                          </a:lnTo>
                          <a:lnTo>
                            <a:pt x="342" y="146"/>
                          </a:lnTo>
                          <a:lnTo>
                            <a:pt x="342" y="148"/>
                          </a:lnTo>
                          <a:lnTo>
                            <a:pt x="344" y="148"/>
                          </a:lnTo>
                          <a:lnTo>
                            <a:pt x="344" y="146"/>
                          </a:lnTo>
                          <a:lnTo>
                            <a:pt x="346" y="146"/>
                          </a:lnTo>
                          <a:lnTo>
                            <a:pt x="346" y="144"/>
                          </a:lnTo>
                          <a:lnTo>
                            <a:pt x="348" y="144"/>
                          </a:lnTo>
                          <a:lnTo>
                            <a:pt x="350" y="144"/>
                          </a:lnTo>
                          <a:lnTo>
                            <a:pt x="352" y="144"/>
                          </a:lnTo>
                          <a:lnTo>
                            <a:pt x="352" y="142"/>
                          </a:lnTo>
                          <a:lnTo>
                            <a:pt x="354" y="142"/>
                          </a:lnTo>
                          <a:lnTo>
                            <a:pt x="354" y="140"/>
                          </a:lnTo>
                          <a:lnTo>
                            <a:pt x="356" y="140"/>
                          </a:lnTo>
                          <a:lnTo>
                            <a:pt x="358" y="140"/>
                          </a:lnTo>
                          <a:lnTo>
                            <a:pt x="359" y="140"/>
                          </a:lnTo>
                          <a:lnTo>
                            <a:pt x="361" y="140"/>
                          </a:lnTo>
                          <a:lnTo>
                            <a:pt x="363" y="140"/>
                          </a:lnTo>
                          <a:lnTo>
                            <a:pt x="365" y="140"/>
                          </a:lnTo>
                          <a:lnTo>
                            <a:pt x="365" y="138"/>
                          </a:lnTo>
                          <a:lnTo>
                            <a:pt x="367" y="138"/>
                          </a:lnTo>
                          <a:lnTo>
                            <a:pt x="369" y="138"/>
                          </a:lnTo>
                          <a:lnTo>
                            <a:pt x="371" y="138"/>
                          </a:lnTo>
                          <a:lnTo>
                            <a:pt x="373" y="138"/>
                          </a:lnTo>
                          <a:lnTo>
                            <a:pt x="375" y="138"/>
                          </a:lnTo>
                          <a:lnTo>
                            <a:pt x="377" y="138"/>
                          </a:lnTo>
                          <a:lnTo>
                            <a:pt x="379" y="138"/>
                          </a:lnTo>
                          <a:lnTo>
                            <a:pt x="381" y="137"/>
                          </a:lnTo>
                          <a:lnTo>
                            <a:pt x="383" y="137"/>
                          </a:lnTo>
                          <a:lnTo>
                            <a:pt x="384" y="137"/>
                          </a:lnTo>
                          <a:lnTo>
                            <a:pt x="386" y="137"/>
                          </a:lnTo>
                          <a:lnTo>
                            <a:pt x="388" y="137"/>
                          </a:lnTo>
                          <a:lnTo>
                            <a:pt x="390" y="137"/>
                          </a:lnTo>
                          <a:lnTo>
                            <a:pt x="392" y="138"/>
                          </a:lnTo>
                          <a:lnTo>
                            <a:pt x="394" y="138"/>
                          </a:lnTo>
                          <a:lnTo>
                            <a:pt x="396" y="138"/>
                          </a:lnTo>
                          <a:lnTo>
                            <a:pt x="398" y="138"/>
                          </a:lnTo>
                          <a:lnTo>
                            <a:pt x="400" y="138"/>
                          </a:lnTo>
                          <a:lnTo>
                            <a:pt x="402" y="138"/>
                          </a:lnTo>
                          <a:lnTo>
                            <a:pt x="404" y="137"/>
                          </a:lnTo>
                          <a:lnTo>
                            <a:pt x="406" y="137"/>
                          </a:lnTo>
                          <a:lnTo>
                            <a:pt x="406" y="135"/>
                          </a:lnTo>
                          <a:lnTo>
                            <a:pt x="407" y="135"/>
                          </a:lnTo>
                          <a:lnTo>
                            <a:pt x="409" y="133"/>
                          </a:lnTo>
                          <a:lnTo>
                            <a:pt x="409" y="131"/>
                          </a:lnTo>
                          <a:lnTo>
                            <a:pt x="411" y="131"/>
                          </a:lnTo>
                          <a:lnTo>
                            <a:pt x="411" y="129"/>
                          </a:lnTo>
                          <a:lnTo>
                            <a:pt x="413" y="129"/>
                          </a:lnTo>
                          <a:lnTo>
                            <a:pt x="413" y="127"/>
                          </a:lnTo>
                          <a:lnTo>
                            <a:pt x="415" y="127"/>
                          </a:lnTo>
                          <a:lnTo>
                            <a:pt x="415" y="125"/>
                          </a:lnTo>
                          <a:lnTo>
                            <a:pt x="417" y="125"/>
                          </a:lnTo>
                          <a:lnTo>
                            <a:pt x="417" y="123"/>
                          </a:lnTo>
                          <a:lnTo>
                            <a:pt x="419" y="123"/>
                          </a:lnTo>
                          <a:lnTo>
                            <a:pt x="419" y="121"/>
                          </a:lnTo>
                          <a:lnTo>
                            <a:pt x="421" y="121"/>
                          </a:lnTo>
                          <a:lnTo>
                            <a:pt x="423" y="121"/>
                          </a:lnTo>
                          <a:lnTo>
                            <a:pt x="425" y="121"/>
                          </a:lnTo>
                          <a:lnTo>
                            <a:pt x="425" y="119"/>
                          </a:lnTo>
                          <a:lnTo>
                            <a:pt x="427" y="119"/>
                          </a:lnTo>
                          <a:lnTo>
                            <a:pt x="427" y="121"/>
                          </a:lnTo>
                          <a:lnTo>
                            <a:pt x="431" y="121"/>
                          </a:lnTo>
                          <a:lnTo>
                            <a:pt x="432" y="121"/>
                          </a:lnTo>
                          <a:lnTo>
                            <a:pt x="434" y="121"/>
                          </a:lnTo>
                          <a:lnTo>
                            <a:pt x="436" y="121"/>
                          </a:lnTo>
                          <a:lnTo>
                            <a:pt x="438" y="121"/>
                          </a:lnTo>
                          <a:lnTo>
                            <a:pt x="440" y="121"/>
                          </a:lnTo>
                          <a:lnTo>
                            <a:pt x="442" y="121"/>
                          </a:lnTo>
                          <a:lnTo>
                            <a:pt x="444" y="121"/>
                          </a:lnTo>
                          <a:lnTo>
                            <a:pt x="446" y="121"/>
                          </a:lnTo>
                          <a:lnTo>
                            <a:pt x="448" y="121"/>
                          </a:lnTo>
                          <a:lnTo>
                            <a:pt x="450" y="121"/>
                          </a:lnTo>
                          <a:lnTo>
                            <a:pt x="450" y="123"/>
                          </a:lnTo>
                          <a:lnTo>
                            <a:pt x="452" y="123"/>
                          </a:lnTo>
                          <a:lnTo>
                            <a:pt x="454" y="123"/>
                          </a:lnTo>
                          <a:lnTo>
                            <a:pt x="454" y="125"/>
                          </a:lnTo>
                          <a:lnTo>
                            <a:pt x="455" y="125"/>
                          </a:lnTo>
                          <a:lnTo>
                            <a:pt x="455" y="127"/>
                          </a:lnTo>
                          <a:lnTo>
                            <a:pt x="455" y="129"/>
                          </a:lnTo>
                          <a:lnTo>
                            <a:pt x="457" y="129"/>
                          </a:lnTo>
                          <a:lnTo>
                            <a:pt x="457" y="131"/>
                          </a:lnTo>
                          <a:lnTo>
                            <a:pt x="459" y="131"/>
                          </a:lnTo>
                          <a:lnTo>
                            <a:pt x="457" y="131"/>
                          </a:lnTo>
                          <a:lnTo>
                            <a:pt x="457" y="133"/>
                          </a:lnTo>
                          <a:lnTo>
                            <a:pt x="457" y="135"/>
                          </a:lnTo>
                          <a:lnTo>
                            <a:pt x="457" y="137"/>
                          </a:lnTo>
                          <a:lnTo>
                            <a:pt x="457" y="138"/>
                          </a:lnTo>
                          <a:lnTo>
                            <a:pt x="457" y="140"/>
                          </a:lnTo>
                          <a:lnTo>
                            <a:pt x="459" y="140"/>
                          </a:lnTo>
                          <a:lnTo>
                            <a:pt x="459" y="142"/>
                          </a:lnTo>
                          <a:lnTo>
                            <a:pt x="459" y="144"/>
                          </a:lnTo>
                          <a:lnTo>
                            <a:pt x="459" y="146"/>
                          </a:lnTo>
                          <a:lnTo>
                            <a:pt x="459" y="148"/>
                          </a:lnTo>
                          <a:lnTo>
                            <a:pt x="459" y="150"/>
                          </a:lnTo>
                          <a:lnTo>
                            <a:pt x="459" y="152"/>
                          </a:lnTo>
                          <a:lnTo>
                            <a:pt x="459" y="154"/>
                          </a:lnTo>
                          <a:lnTo>
                            <a:pt x="459" y="156"/>
                          </a:lnTo>
                          <a:lnTo>
                            <a:pt x="459" y="158"/>
                          </a:lnTo>
                          <a:lnTo>
                            <a:pt x="457" y="158"/>
                          </a:lnTo>
                          <a:lnTo>
                            <a:pt x="457" y="160"/>
                          </a:lnTo>
                          <a:lnTo>
                            <a:pt x="455" y="160"/>
                          </a:lnTo>
                          <a:lnTo>
                            <a:pt x="455" y="162"/>
                          </a:lnTo>
                          <a:lnTo>
                            <a:pt x="455" y="163"/>
                          </a:lnTo>
                          <a:lnTo>
                            <a:pt x="455" y="165"/>
                          </a:lnTo>
                          <a:lnTo>
                            <a:pt x="454" y="165"/>
                          </a:lnTo>
                          <a:lnTo>
                            <a:pt x="452" y="167"/>
                          </a:lnTo>
                          <a:lnTo>
                            <a:pt x="452" y="169"/>
                          </a:lnTo>
                          <a:lnTo>
                            <a:pt x="454" y="169"/>
                          </a:lnTo>
                          <a:lnTo>
                            <a:pt x="454" y="171"/>
                          </a:lnTo>
                          <a:lnTo>
                            <a:pt x="455" y="171"/>
                          </a:lnTo>
                          <a:lnTo>
                            <a:pt x="457" y="171"/>
                          </a:lnTo>
                          <a:lnTo>
                            <a:pt x="457" y="173"/>
                          </a:lnTo>
                          <a:lnTo>
                            <a:pt x="457" y="175"/>
                          </a:lnTo>
                          <a:lnTo>
                            <a:pt x="459" y="175"/>
                          </a:lnTo>
                          <a:lnTo>
                            <a:pt x="461" y="175"/>
                          </a:lnTo>
                          <a:lnTo>
                            <a:pt x="463" y="175"/>
                          </a:lnTo>
                          <a:lnTo>
                            <a:pt x="463" y="177"/>
                          </a:lnTo>
                          <a:lnTo>
                            <a:pt x="465" y="177"/>
                          </a:lnTo>
                          <a:lnTo>
                            <a:pt x="465" y="179"/>
                          </a:lnTo>
                          <a:lnTo>
                            <a:pt x="467" y="179"/>
                          </a:lnTo>
                          <a:lnTo>
                            <a:pt x="467" y="181"/>
                          </a:lnTo>
                          <a:lnTo>
                            <a:pt x="469" y="181"/>
                          </a:lnTo>
                          <a:lnTo>
                            <a:pt x="469" y="183"/>
                          </a:lnTo>
                          <a:lnTo>
                            <a:pt x="471" y="183"/>
                          </a:lnTo>
                          <a:lnTo>
                            <a:pt x="471" y="185"/>
                          </a:lnTo>
                          <a:lnTo>
                            <a:pt x="473" y="185"/>
                          </a:lnTo>
                          <a:lnTo>
                            <a:pt x="475" y="185"/>
                          </a:lnTo>
                          <a:lnTo>
                            <a:pt x="477" y="185"/>
                          </a:lnTo>
                          <a:lnTo>
                            <a:pt x="479" y="185"/>
                          </a:lnTo>
                          <a:lnTo>
                            <a:pt x="480" y="185"/>
                          </a:lnTo>
                          <a:lnTo>
                            <a:pt x="480" y="187"/>
                          </a:lnTo>
                          <a:lnTo>
                            <a:pt x="482" y="187"/>
                          </a:lnTo>
                          <a:lnTo>
                            <a:pt x="482" y="188"/>
                          </a:lnTo>
                          <a:lnTo>
                            <a:pt x="484" y="188"/>
                          </a:lnTo>
                          <a:lnTo>
                            <a:pt x="484" y="190"/>
                          </a:lnTo>
                          <a:lnTo>
                            <a:pt x="484" y="192"/>
                          </a:lnTo>
                          <a:lnTo>
                            <a:pt x="484" y="194"/>
                          </a:lnTo>
                          <a:lnTo>
                            <a:pt x="486" y="194"/>
                          </a:lnTo>
                          <a:lnTo>
                            <a:pt x="486" y="196"/>
                          </a:lnTo>
                          <a:lnTo>
                            <a:pt x="484" y="196"/>
                          </a:lnTo>
                          <a:lnTo>
                            <a:pt x="484" y="198"/>
                          </a:lnTo>
                          <a:lnTo>
                            <a:pt x="484" y="200"/>
                          </a:lnTo>
                          <a:lnTo>
                            <a:pt x="482" y="200"/>
                          </a:lnTo>
                          <a:lnTo>
                            <a:pt x="480" y="200"/>
                          </a:lnTo>
                          <a:lnTo>
                            <a:pt x="480" y="202"/>
                          </a:lnTo>
                          <a:lnTo>
                            <a:pt x="482" y="202"/>
                          </a:lnTo>
                          <a:lnTo>
                            <a:pt x="482" y="204"/>
                          </a:lnTo>
                          <a:lnTo>
                            <a:pt x="480" y="204"/>
                          </a:lnTo>
                          <a:lnTo>
                            <a:pt x="479" y="204"/>
                          </a:lnTo>
                          <a:lnTo>
                            <a:pt x="477" y="204"/>
                          </a:lnTo>
                          <a:lnTo>
                            <a:pt x="477" y="206"/>
                          </a:lnTo>
                          <a:lnTo>
                            <a:pt x="475" y="206"/>
                          </a:lnTo>
                          <a:lnTo>
                            <a:pt x="475" y="208"/>
                          </a:lnTo>
                          <a:lnTo>
                            <a:pt x="475" y="210"/>
                          </a:lnTo>
                          <a:lnTo>
                            <a:pt x="475" y="211"/>
                          </a:lnTo>
                          <a:lnTo>
                            <a:pt x="475" y="213"/>
                          </a:lnTo>
                          <a:lnTo>
                            <a:pt x="475" y="215"/>
                          </a:lnTo>
                          <a:lnTo>
                            <a:pt x="473" y="215"/>
                          </a:lnTo>
                          <a:lnTo>
                            <a:pt x="473" y="217"/>
                          </a:lnTo>
                          <a:lnTo>
                            <a:pt x="471" y="217"/>
                          </a:lnTo>
                          <a:lnTo>
                            <a:pt x="469" y="217"/>
                          </a:lnTo>
                          <a:lnTo>
                            <a:pt x="469" y="219"/>
                          </a:lnTo>
                          <a:lnTo>
                            <a:pt x="467" y="219"/>
                          </a:lnTo>
                          <a:lnTo>
                            <a:pt x="465" y="219"/>
                          </a:lnTo>
                          <a:lnTo>
                            <a:pt x="465" y="221"/>
                          </a:lnTo>
                          <a:lnTo>
                            <a:pt x="465" y="223"/>
                          </a:lnTo>
                          <a:lnTo>
                            <a:pt x="463" y="223"/>
                          </a:lnTo>
                          <a:lnTo>
                            <a:pt x="463" y="225"/>
                          </a:lnTo>
                          <a:lnTo>
                            <a:pt x="461" y="225"/>
                          </a:lnTo>
                          <a:lnTo>
                            <a:pt x="461" y="227"/>
                          </a:lnTo>
                          <a:lnTo>
                            <a:pt x="461" y="229"/>
                          </a:lnTo>
                          <a:lnTo>
                            <a:pt x="461" y="231"/>
                          </a:lnTo>
                          <a:lnTo>
                            <a:pt x="459" y="231"/>
                          </a:lnTo>
                          <a:lnTo>
                            <a:pt x="459" y="233"/>
                          </a:lnTo>
                          <a:lnTo>
                            <a:pt x="459" y="235"/>
                          </a:lnTo>
                          <a:lnTo>
                            <a:pt x="457" y="235"/>
                          </a:lnTo>
                          <a:lnTo>
                            <a:pt x="457" y="236"/>
                          </a:lnTo>
                          <a:lnTo>
                            <a:pt x="459" y="236"/>
                          </a:lnTo>
                          <a:lnTo>
                            <a:pt x="457" y="238"/>
                          </a:lnTo>
                          <a:lnTo>
                            <a:pt x="457" y="240"/>
                          </a:lnTo>
                          <a:lnTo>
                            <a:pt x="457" y="238"/>
                          </a:lnTo>
                          <a:lnTo>
                            <a:pt x="459" y="240"/>
                          </a:lnTo>
                          <a:lnTo>
                            <a:pt x="459" y="242"/>
                          </a:lnTo>
                          <a:lnTo>
                            <a:pt x="461" y="242"/>
                          </a:lnTo>
                          <a:lnTo>
                            <a:pt x="461" y="244"/>
                          </a:lnTo>
                          <a:lnTo>
                            <a:pt x="461" y="246"/>
                          </a:lnTo>
                          <a:lnTo>
                            <a:pt x="459" y="246"/>
                          </a:lnTo>
                          <a:lnTo>
                            <a:pt x="459" y="248"/>
                          </a:lnTo>
                          <a:lnTo>
                            <a:pt x="459" y="250"/>
                          </a:lnTo>
                          <a:lnTo>
                            <a:pt x="459" y="252"/>
                          </a:lnTo>
                          <a:lnTo>
                            <a:pt x="457" y="252"/>
                          </a:lnTo>
                          <a:lnTo>
                            <a:pt x="457" y="254"/>
                          </a:lnTo>
                          <a:lnTo>
                            <a:pt x="457" y="256"/>
                          </a:lnTo>
                          <a:lnTo>
                            <a:pt x="457" y="258"/>
                          </a:lnTo>
                          <a:lnTo>
                            <a:pt x="455" y="258"/>
                          </a:lnTo>
                          <a:lnTo>
                            <a:pt x="455" y="259"/>
                          </a:lnTo>
                          <a:lnTo>
                            <a:pt x="454" y="261"/>
                          </a:lnTo>
                          <a:lnTo>
                            <a:pt x="454" y="263"/>
                          </a:lnTo>
                          <a:lnTo>
                            <a:pt x="452" y="265"/>
                          </a:lnTo>
                          <a:lnTo>
                            <a:pt x="452" y="267"/>
                          </a:lnTo>
                          <a:lnTo>
                            <a:pt x="454" y="267"/>
                          </a:lnTo>
                          <a:lnTo>
                            <a:pt x="454" y="269"/>
                          </a:lnTo>
                          <a:lnTo>
                            <a:pt x="455" y="267"/>
                          </a:lnTo>
                          <a:lnTo>
                            <a:pt x="455" y="269"/>
                          </a:lnTo>
                          <a:lnTo>
                            <a:pt x="457" y="269"/>
                          </a:lnTo>
                          <a:lnTo>
                            <a:pt x="459" y="269"/>
                          </a:lnTo>
                          <a:lnTo>
                            <a:pt x="459" y="271"/>
                          </a:lnTo>
                          <a:lnTo>
                            <a:pt x="461" y="271"/>
                          </a:lnTo>
                          <a:lnTo>
                            <a:pt x="461" y="269"/>
                          </a:lnTo>
                          <a:lnTo>
                            <a:pt x="461" y="271"/>
                          </a:lnTo>
                          <a:lnTo>
                            <a:pt x="463" y="271"/>
                          </a:lnTo>
                          <a:lnTo>
                            <a:pt x="463" y="269"/>
                          </a:lnTo>
                          <a:lnTo>
                            <a:pt x="465" y="269"/>
                          </a:lnTo>
                          <a:lnTo>
                            <a:pt x="465" y="271"/>
                          </a:lnTo>
                          <a:lnTo>
                            <a:pt x="465" y="273"/>
                          </a:lnTo>
                          <a:lnTo>
                            <a:pt x="467" y="273"/>
                          </a:lnTo>
                          <a:lnTo>
                            <a:pt x="467" y="271"/>
                          </a:lnTo>
                          <a:lnTo>
                            <a:pt x="469" y="271"/>
                          </a:lnTo>
                          <a:lnTo>
                            <a:pt x="471" y="271"/>
                          </a:lnTo>
                          <a:lnTo>
                            <a:pt x="473" y="271"/>
                          </a:lnTo>
                          <a:lnTo>
                            <a:pt x="473" y="273"/>
                          </a:lnTo>
                          <a:lnTo>
                            <a:pt x="473" y="271"/>
                          </a:lnTo>
                          <a:lnTo>
                            <a:pt x="473" y="273"/>
                          </a:lnTo>
                          <a:lnTo>
                            <a:pt x="475" y="273"/>
                          </a:lnTo>
                          <a:lnTo>
                            <a:pt x="475" y="275"/>
                          </a:lnTo>
                          <a:lnTo>
                            <a:pt x="475" y="273"/>
                          </a:lnTo>
                          <a:lnTo>
                            <a:pt x="477" y="273"/>
                          </a:lnTo>
                          <a:lnTo>
                            <a:pt x="479" y="273"/>
                          </a:lnTo>
                          <a:lnTo>
                            <a:pt x="480" y="273"/>
                          </a:lnTo>
                          <a:lnTo>
                            <a:pt x="480" y="271"/>
                          </a:lnTo>
                          <a:lnTo>
                            <a:pt x="482" y="271"/>
                          </a:lnTo>
                          <a:lnTo>
                            <a:pt x="484" y="271"/>
                          </a:lnTo>
                          <a:lnTo>
                            <a:pt x="484" y="269"/>
                          </a:lnTo>
                          <a:lnTo>
                            <a:pt x="484" y="271"/>
                          </a:lnTo>
                          <a:lnTo>
                            <a:pt x="484" y="269"/>
                          </a:lnTo>
                          <a:lnTo>
                            <a:pt x="486" y="269"/>
                          </a:lnTo>
                          <a:lnTo>
                            <a:pt x="486" y="271"/>
                          </a:lnTo>
                          <a:lnTo>
                            <a:pt x="486" y="269"/>
                          </a:lnTo>
                          <a:lnTo>
                            <a:pt x="488" y="269"/>
                          </a:lnTo>
                          <a:lnTo>
                            <a:pt x="490" y="269"/>
                          </a:lnTo>
                          <a:lnTo>
                            <a:pt x="492" y="269"/>
                          </a:lnTo>
                          <a:lnTo>
                            <a:pt x="494" y="269"/>
                          </a:lnTo>
                          <a:lnTo>
                            <a:pt x="496" y="269"/>
                          </a:lnTo>
                          <a:lnTo>
                            <a:pt x="498" y="269"/>
                          </a:lnTo>
                          <a:lnTo>
                            <a:pt x="498" y="267"/>
                          </a:lnTo>
                          <a:lnTo>
                            <a:pt x="500" y="267"/>
                          </a:lnTo>
                          <a:lnTo>
                            <a:pt x="500" y="265"/>
                          </a:lnTo>
                          <a:lnTo>
                            <a:pt x="500" y="267"/>
                          </a:lnTo>
                          <a:lnTo>
                            <a:pt x="502" y="267"/>
                          </a:lnTo>
                          <a:lnTo>
                            <a:pt x="502" y="269"/>
                          </a:lnTo>
                          <a:lnTo>
                            <a:pt x="502" y="271"/>
                          </a:lnTo>
                          <a:lnTo>
                            <a:pt x="502" y="273"/>
                          </a:lnTo>
                          <a:lnTo>
                            <a:pt x="503" y="273"/>
                          </a:lnTo>
                          <a:lnTo>
                            <a:pt x="503" y="275"/>
                          </a:lnTo>
                          <a:lnTo>
                            <a:pt x="503" y="273"/>
                          </a:lnTo>
                          <a:lnTo>
                            <a:pt x="505" y="273"/>
                          </a:lnTo>
                          <a:lnTo>
                            <a:pt x="507" y="273"/>
                          </a:lnTo>
                          <a:lnTo>
                            <a:pt x="509" y="273"/>
                          </a:lnTo>
                          <a:lnTo>
                            <a:pt x="511" y="273"/>
                          </a:lnTo>
                          <a:lnTo>
                            <a:pt x="513" y="273"/>
                          </a:lnTo>
                          <a:lnTo>
                            <a:pt x="515" y="273"/>
                          </a:lnTo>
                          <a:lnTo>
                            <a:pt x="517" y="271"/>
                          </a:lnTo>
                          <a:lnTo>
                            <a:pt x="519" y="271"/>
                          </a:lnTo>
                          <a:lnTo>
                            <a:pt x="521" y="271"/>
                          </a:lnTo>
                          <a:lnTo>
                            <a:pt x="521" y="269"/>
                          </a:lnTo>
                          <a:lnTo>
                            <a:pt x="523" y="267"/>
                          </a:lnTo>
                          <a:lnTo>
                            <a:pt x="523" y="265"/>
                          </a:lnTo>
                          <a:lnTo>
                            <a:pt x="525" y="265"/>
                          </a:lnTo>
                          <a:lnTo>
                            <a:pt x="525" y="263"/>
                          </a:lnTo>
                          <a:lnTo>
                            <a:pt x="525" y="261"/>
                          </a:lnTo>
                          <a:lnTo>
                            <a:pt x="527" y="261"/>
                          </a:lnTo>
                          <a:lnTo>
                            <a:pt x="527" y="263"/>
                          </a:lnTo>
                          <a:lnTo>
                            <a:pt x="528" y="263"/>
                          </a:lnTo>
                          <a:lnTo>
                            <a:pt x="528" y="261"/>
                          </a:lnTo>
                          <a:lnTo>
                            <a:pt x="528" y="259"/>
                          </a:lnTo>
                          <a:lnTo>
                            <a:pt x="530" y="259"/>
                          </a:lnTo>
                          <a:lnTo>
                            <a:pt x="532" y="259"/>
                          </a:lnTo>
                          <a:lnTo>
                            <a:pt x="534" y="259"/>
                          </a:lnTo>
                          <a:lnTo>
                            <a:pt x="536" y="259"/>
                          </a:lnTo>
                          <a:lnTo>
                            <a:pt x="538" y="259"/>
                          </a:lnTo>
                          <a:lnTo>
                            <a:pt x="540" y="259"/>
                          </a:lnTo>
                          <a:lnTo>
                            <a:pt x="540" y="261"/>
                          </a:lnTo>
                          <a:lnTo>
                            <a:pt x="540" y="259"/>
                          </a:lnTo>
                          <a:lnTo>
                            <a:pt x="542" y="259"/>
                          </a:lnTo>
                          <a:lnTo>
                            <a:pt x="544" y="259"/>
                          </a:lnTo>
                          <a:lnTo>
                            <a:pt x="546" y="259"/>
                          </a:lnTo>
                          <a:lnTo>
                            <a:pt x="548" y="259"/>
                          </a:lnTo>
                          <a:lnTo>
                            <a:pt x="550" y="259"/>
                          </a:lnTo>
                          <a:lnTo>
                            <a:pt x="550" y="258"/>
                          </a:lnTo>
                          <a:lnTo>
                            <a:pt x="550" y="256"/>
                          </a:lnTo>
                          <a:lnTo>
                            <a:pt x="551" y="256"/>
                          </a:lnTo>
                          <a:lnTo>
                            <a:pt x="551" y="258"/>
                          </a:lnTo>
                          <a:lnTo>
                            <a:pt x="551" y="256"/>
                          </a:lnTo>
                          <a:lnTo>
                            <a:pt x="553" y="256"/>
                          </a:lnTo>
                          <a:lnTo>
                            <a:pt x="555" y="256"/>
                          </a:lnTo>
                          <a:lnTo>
                            <a:pt x="557" y="256"/>
                          </a:lnTo>
                          <a:lnTo>
                            <a:pt x="557" y="254"/>
                          </a:lnTo>
                          <a:lnTo>
                            <a:pt x="557" y="256"/>
                          </a:lnTo>
                          <a:lnTo>
                            <a:pt x="559" y="256"/>
                          </a:lnTo>
                          <a:lnTo>
                            <a:pt x="559" y="258"/>
                          </a:lnTo>
                          <a:lnTo>
                            <a:pt x="559" y="259"/>
                          </a:lnTo>
                          <a:lnTo>
                            <a:pt x="561" y="259"/>
                          </a:lnTo>
                          <a:lnTo>
                            <a:pt x="561" y="261"/>
                          </a:lnTo>
                          <a:lnTo>
                            <a:pt x="563" y="261"/>
                          </a:lnTo>
                          <a:lnTo>
                            <a:pt x="563" y="263"/>
                          </a:lnTo>
                          <a:lnTo>
                            <a:pt x="563" y="265"/>
                          </a:lnTo>
                          <a:lnTo>
                            <a:pt x="563" y="267"/>
                          </a:lnTo>
                          <a:lnTo>
                            <a:pt x="563" y="269"/>
                          </a:lnTo>
                          <a:lnTo>
                            <a:pt x="565" y="269"/>
                          </a:lnTo>
                          <a:lnTo>
                            <a:pt x="565" y="271"/>
                          </a:lnTo>
                          <a:lnTo>
                            <a:pt x="565" y="273"/>
                          </a:lnTo>
                          <a:lnTo>
                            <a:pt x="567" y="273"/>
                          </a:lnTo>
                          <a:lnTo>
                            <a:pt x="569" y="273"/>
                          </a:lnTo>
                          <a:lnTo>
                            <a:pt x="569" y="275"/>
                          </a:lnTo>
                          <a:lnTo>
                            <a:pt x="571" y="275"/>
                          </a:lnTo>
                          <a:lnTo>
                            <a:pt x="573" y="277"/>
                          </a:lnTo>
                          <a:lnTo>
                            <a:pt x="575" y="277"/>
                          </a:lnTo>
                          <a:lnTo>
                            <a:pt x="575" y="279"/>
                          </a:lnTo>
                          <a:lnTo>
                            <a:pt x="576" y="279"/>
                          </a:lnTo>
                          <a:lnTo>
                            <a:pt x="578" y="279"/>
                          </a:lnTo>
                          <a:lnTo>
                            <a:pt x="578" y="281"/>
                          </a:lnTo>
                          <a:lnTo>
                            <a:pt x="580" y="281"/>
                          </a:lnTo>
                          <a:lnTo>
                            <a:pt x="580" y="283"/>
                          </a:lnTo>
                          <a:lnTo>
                            <a:pt x="582" y="283"/>
                          </a:lnTo>
                          <a:lnTo>
                            <a:pt x="582" y="284"/>
                          </a:lnTo>
                          <a:lnTo>
                            <a:pt x="584" y="284"/>
                          </a:lnTo>
                          <a:lnTo>
                            <a:pt x="584" y="286"/>
                          </a:lnTo>
                          <a:lnTo>
                            <a:pt x="584" y="288"/>
                          </a:lnTo>
                          <a:lnTo>
                            <a:pt x="584" y="290"/>
                          </a:lnTo>
                          <a:lnTo>
                            <a:pt x="582" y="290"/>
                          </a:lnTo>
                          <a:lnTo>
                            <a:pt x="582" y="292"/>
                          </a:lnTo>
                          <a:lnTo>
                            <a:pt x="582" y="294"/>
                          </a:lnTo>
                          <a:lnTo>
                            <a:pt x="580" y="294"/>
                          </a:lnTo>
                          <a:lnTo>
                            <a:pt x="580" y="296"/>
                          </a:lnTo>
                          <a:lnTo>
                            <a:pt x="578" y="296"/>
                          </a:lnTo>
                          <a:lnTo>
                            <a:pt x="578" y="298"/>
                          </a:lnTo>
                          <a:lnTo>
                            <a:pt x="578" y="300"/>
                          </a:lnTo>
                          <a:lnTo>
                            <a:pt x="578" y="302"/>
                          </a:lnTo>
                          <a:lnTo>
                            <a:pt x="578" y="304"/>
                          </a:lnTo>
                          <a:lnTo>
                            <a:pt x="578" y="306"/>
                          </a:lnTo>
                          <a:lnTo>
                            <a:pt x="580" y="306"/>
                          </a:lnTo>
                          <a:lnTo>
                            <a:pt x="580" y="307"/>
                          </a:lnTo>
                          <a:lnTo>
                            <a:pt x="578" y="307"/>
                          </a:lnTo>
                          <a:lnTo>
                            <a:pt x="578" y="309"/>
                          </a:lnTo>
                          <a:lnTo>
                            <a:pt x="576" y="309"/>
                          </a:lnTo>
                          <a:lnTo>
                            <a:pt x="575" y="309"/>
                          </a:lnTo>
                          <a:lnTo>
                            <a:pt x="575" y="311"/>
                          </a:lnTo>
                          <a:lnTo>
                            <a:pt x="573" y="311"/>
                          </a:lnTo>
                          <a:lnTo>
                            <a:pt x="573" y="309"/>
                          </a:lnTo>
                          <a:lnTo>
                            <a:pt x="571" y="309"/>
                          </a:lnTo>
                          <a:lnTo>
                            <a:pt x="569" y="309"/>
                          </a:lnTo>
                          <a:lnTo>
                            <a:pt x="569" y="311"/>
                          </a:lnTo>
                          <a:lnTo>
                            <a:pt x="567" y="311"/>
                          </a:lnTo>
                          <a:lnTo>
                            <a:pt x="567" y="313"/>
                          </a:lnTo>
                          <a:lnTo>
                            <a:pt x="565" y="313"/>
                          </a:lnTo>
                          <a:lnTo>
                            <a:pt x="565" y="315"/>
                          </a:lnTo>
                          <a:lnTo>
                            <a:pt x="563" y="315"/>
                          </a:lnTo>
                          <a:lnTo>
                            <a:pt x="561" y="315"/>
                          </a:lnTo>
                          <a:lnTo>
                            <a:pt x="559" y="315"/>
                          </a:lnTo>
                          <a:lnTo>
                            <a:pt x="559" y="317"/>
                          </a:lnTo>
                          <a:lnTo>
                            <a:pt x="559" y="319"/>
                          </a:lnTo>
                          <a:lnTo>
                            <a:pt x="559" y="321"/>
                          </a:lnTo>
                          <a:lnTo>
                            <a:pt x="559" y="323"/>
                          </a:lnTo>
                          <a:lnTo>
                            <a:pt x="561" y="323"/>
                          </a:lnTo>
                          <a:lnTo>
                            <a:pt x="561" y="325"/>
                          </a:lnTo>
                          <a:lnTo>
                            <a:pt x="559" y="325"/>
                          </a:lnTo>
                          <a:lnTo>
                            <a:pt x="559" y="327"/>
                          </a:lnTo>
                          <a:lnTo>
                            <a:pt x="561" y="327"/>
                          </a:lnTo>
                          <a:lnTo>
                            <a:pt x="561" y="329"/>
                          </a:lnTo>
                          <a:lnTo>
                            <a:pt x="561" y="331"/>
                          </a:lnTo>
                          <a:lnTo>
                            <a:pt x="561" y="332"/>
                          </a:lnTo>
                          <a:lnTo>
                            <a:pt x="561" y="334"/>
                          </a:lnTo>
                          <a:lnTo>
                            <a:pt x="563" y="334"/>
                          </a:lnTo>
                          <a:lnTo>
                            <a:pt x="563" y="336"/>
                          </a:lnTo>
                          <a:lnTo>
                            <a:pt x="561" y="336"/>
                          </a:lnTo>
                          <a:lnTo>
                            <a:pt x="561" y="338"/>
                          </a:lnTo>
                          <a:lnTo>
                            <a:pt x="561" y="340"/>
                          </a:lnTo>
                          <a:lnTo>
                            <a:pt x="561" y="342"/>
                          </a:lnTo>
                          <a:lnTo>
                            <a:pt x="559" y="342"/>
                          </a:lnTo>
                          <a:lnTo>
                            <a:pt x="559" y="344"/>
                          </a:lnTo>
                          <a:lnTo>
                            <a:pt x="559" y="346"/>
                          </a:lnTo>
                          <a:lnTo>
                            <a:pt x="559" y="348"/>
                          </a:lnTo>
                          <a:lnTo>
                            <a:pt x="559" y="350"/>
                          </a:lnTo>
                          <a:lnTo>
                            <a:pt x="559" y="352"/>
                          </a:lnTo>
                          <a:lnTo>
                            <a:pt x="561" y="352"/>
                          </a:lnTo>
                          <a:lnTo>
                            <a:pt x="561" y="354"/>
                          </a:lnTo>
                          <a:lnTo>
                            <a:pt x="559" y="354"/>
                          </a:lnTo>
                          <a:lnTo>
                            <a:pt x="561" y="354"/>
                          </a:lnTo>
                          <a:lnTo>
                            <a:pt x="561" y="355"/>
                          </a:lnTo>
                          <a:lnTo>
                            <a:pt x="561" y="357"/>
                          </a:lnTo>
                          <a:lnTo>
                            <a:pt x="563" y="357"/>
                          </a:lnTo>
                          <a:lnTo>
                            <a:pt x="563" y="359"/>
                          </a:lnTo>
                          <a:lnTo>
                            <a:pt x="563" y="361"/>
                          </a:lnTo>
                          <a:lnTo>
                            <a:pt x="565" y="361"/>
                          </a:lnTo>
                          <a:lnTo>
                            <a:pt x="565" y="363"/>
                          </a:lnTo>
                          <a:lnTo>
                            <a:pt x="565" y="365"/>
                          </a:lnTo>
                          <a:lnTo>
                            <a:pt x="563" y="365"/>
                          </a:lnTo>
                          <a:lnTo>
                            <a:pt x="563" y="367"/>
                          </a:lnTo>
                          <a:lnTo>
                            <a:pt x="561" y="367"/>
                          </a:lnTo>
                          <a:lnTo>
                            <a:pt x="561" y="369"/>
                          </a:lnTo>
                          <a:lnTo>
                            <a:pt x="559" y="369"/>
                          </a:lnTo>
                          <a:lnTo>
                            <a:pt x="559" y="371"/>
                          </a:lnTo>
                          <a:lnTo>
                            <a:pt x="557" y="373"/>
                          </a:lnTo>
                          <a:lnTo>
                            <a:pt x="557" y="375"/>
                          </a:lnTo>
                          <a:lnTo>
                            <a:pt x="557" y="377"/>
                          </a:lnTo>
                          <a:lnTo>
                            <a:pt x="555" y="377"/>
                          </a:lnTo>
                          <a:lnTo>
                            <a:pt x="553" y="377"/>
                          </a:lnTo>
                          <a:lnTo>
                            <a:pt x="553" y="375"/>
                          </a:lnTo>
                          <a:lnTo>
                            <a:pt x="551" y="375"/>
                          </a:lnTo>
                          <a:lnTo>
                            <a:pt x="551" y="377"/>
                          </a:lnTo>
                          <a:lnTo>
                            <a:pt x="550" y="377"/>
                          </a:lnTo>
                          <a:lnTo>
                            <a:pt x="550" y="375"/>
                          </a:lnTo>
                          <a:lnTo>
                            <a:pt x="550" y="373"/>
                          </a:lnTo>
                          <a:lnTo>
                            <a:pt x="548" y="373"/>
                          </a:lnTo>
                          <a:lnTo>
                            <a:pt x="548" y="371"/>
                          </a:lnTo>
                          <a:lnTo>
                            <a:pt x="546" y="371"/>
                          </a:lnTo>
                          <a:lnTo>
                            <a:pt x="546" y="373"/>
                          </a:lnTo>
                          <a:lnTo>
                            <a:pt x="546" y="375"/>
                          </a:lnTo>
                          <a:lnTo>
                            <a:pt x="546" y="377"/>
                          </a:lnTo>
                          <a:lnTo>
                            <a:pt x="544" y="377"/>
                          </a:lnTo>
                          <a:lnTo>
                            <a:pt x="544" y="379"/>
                          </a:lnTo>
                          <a:lnTo>
                            <a:pt x="546" y="379"/>
                          </a:lnTo>
                          <a:lnTo>
                            <a:pt x="546" y="380"/>
                          </a:lnTo>
                          <a:lnTo>
                            <a:pt x="548" y="380"/>
                          </a:lnTo>
                          <a:lnTo>
                            <a:pt x="548" y="382"/>
                          </a:lnTo>
                          <a:lnTo>
                            <a:pt x="548" y="384"/>
                          </a:lnTo>
                          <a:lnTo>
                            <a:pt x="546" y="386"/>
                          </a:lnTo>
                          <a:lnTo>
                            <a:pt x="544" y="386"/>
                          </a:lnTo>
                          <a:lnTo>
                            <a:pt x="542" y="386"/>
                          </a:lnTo>
                          <a:lnTo>
                            <a:pt x="542" y="388"/>
                          </a:lnTo>
                          <a:lnTo>
                            <a:pt x="540" y="388"/>
                          </a:lnTo>
                          <a:lnTo>
                            <a:pt x="538" y="388"/>
                          </a:lnTo>
                          <a:lnTo>
                            <a:pt x="536" y="388"/>
                          </a:lnTo>
                          <a:lnTo>
                            <a:pt x="534" y="388"/>
                          </a:lnTo>
                          <a:lnTo>
                            <a:pt x="534" y="390"/>
                          </a:lnTo>
                          <a:lnTo>
                            <a:pt x="532" y="390"/>
                          </a:lnTo>
                          <a:lnTo>
                            <a:pt x="532" y="392"/>
                          </a:lnTo>
                          <a:lnTo>
                            <a:pt x="530" y="394"/>
                          </a:lnTo>
                          <a:lnTo>
                            <a:pt x="528" y="394"/>
                          </a:lnTo>
                          <a:lnTo>
                            <a:pt x="528" y="396"/>
                          </a:lnTo>
                          <a:lnTo>
                            <a:pt x="527" y="396"/>
                          </a:lnTo>
                          <a:lnTo>
                            <a:pt x="527" y="398"/>
                          </a:lnTo>
                          <a:lnTo>
                            <a:pt x="525" y="398"/>
                          </a:lnTo>
                          <a:lnTo>
                            <a:pt x="523" y="398"/>
                          </a:lnTo>
                          <a:lnTo>
                            <a:pt x="523" y="400"/>
                          </a:lnTo>
                          <a:lnTo>
                            <a:pt x="521" y="400"/>
                          </a:lnTo>
                          <a:lnTo>
                            <a:pt x="519" y="400"/>
                          </a:lnTo>
                          <a:lnTo>
                            <a:pt x="517" y="400"/>
                          </a:lnTo>
                          <a:lnTo>
                            <a:pt x="515" y="400"/>
                          </a:lnTo>
                          <a:lnTo>
                            <a:pt x="515" y="402"/>
                          </a:lnTo>
                          <a:lnTo>
                            <a:pt x="517" y="402"/>
                          </a:lnTo>
                          <a:lnTo>
                            <a:pt x="517" y="403"/>
                          </a:lnTo>
                          <a:lnTo>
                            <a:pt x="515" y="403"/>
                          </a:lnTo>
                          <a:lnTo>
                            <a:pt x="515" y="405"/>
                          </a:lnTo>
                          <a:lnTo>
                            <a:pt x="515" y="407"/>
                          </a:lnTo>
                          <a:lnTo>
                            <a:pt x="513" y="407"/>
                          </a:lnTo>
                          <a:lnTo>
                            <a:pt x="513" y="409"/>
                          </a:lnTo>
                          <a:lnTo>
                            <a:pt x="513" y="411"/>
                          </a:lnTo>
                          <a:lnTo>
                            <a:pt x="513" y="413"/>
                          </a:lnTo>
                          <a:lnTo>
                            <a:pt x="515" y="415"/>
                          </a:lnTo>
                          <a:lnTo>
                            <a:pt x="515" y="417"/>
                          </a:lnTo>
                          <a:lnTo>
                            <a:pt x="515" y="419"/>
                          </a:lnTo>
                          <a:lnTo>
                            <a:pt x="515" y="421"/>
                          </a:lnTo>
                          <a:lnTo>
                            <a:pt x="515" y="423"/>
                          </a:lnTo>
                          <a:lnTo>
                            <a:pt x="515" y="425"/>
                          </a:lnTo>
                          <a:lnTo>
                            <a:pt x="515" y="427"/>
                          </a:lnTo>
                          <a:lnTo>
                            <a:pt x="515" y="428"/>
                          </a:lnTo>
                          <a:lnTo>
                            <a:pt x="515" y="430"/>
                          </a:lnTo>
                          <a:lnTo>
                            <a:pt x="515" y="432"/>
                          </a:lnTo>
                          <a:lnTo>
                            <a:pt x="515" y="434"/>
                          </a:lnTo>
                          <a:lnTo>
                            <a:pt x="517" y="434"/>
                          </a:lnTo>
                          <a:lnTo>
                            <a:pt x="517" y="432"/>
                          </a:lnTo>
                          <a:lnTo>
                            <a:pt x="519" y="432"/>
                          </a:lnTo>
                          <a:lnTo>
                            <a:pt x="519" y="430"/>
                          </a:lnTo>
                          <a:lnTo>
                            <a:pt x="521" y="430"/>
                          </a:lnTo>
                          <a:lnTo>
                            <a:pt x="521" y="432"/>
                          </a:lnTo>
                          <a:lnTo>
                            <a:pt x="523" y="434"/>
                          </a:lnTo>
                          <a:lnTo>
                            <a:pt x="523" y="436"/>
                          </a:lnTo>
                          <a:lnTo>
                            <a:pt x="525" y="440"/>
                          </a:lnTo>
                          <a:lnTo>
                            <a:pt x="527" y="440"/>
                          </a:lnTo>
                          <a:lnTo>
                            <a:pt x="528" y="438"/>
                          </a:lnTo>
                          <a:lnTo>
                            <a:pt x="530" y="438"/>
                          </a:lnTo>
                          <a:lnTo>
                            <a:pt x="530" y="440"/>
                          </a:lnTo>
                          <a:lnTo>
                            <a:pt x="532" y="442"/>
                          </a:lnTo>
                          <a:lnTo>
                            <a:pt x="532" y="444"/>
                          </a:lnTo>
                          <a:lnTo>
                            <a:pt x="530" y="446"/>
                          </a:lnTo>
                          <a:lnTo>
                            <a:pt x="530" y="448"/>
                          </a:lnTo>
                          <a:lnTo>
                            <a:pt x="530" y="450"/>
                          </a:lnTo>
                          <a:lnTo>
                            <a:pt x="528" y="451"/>
                          </a:lnTo>
                          <a:lnTo>
                            <a:pt x="528" y="453"/>
                          </a:lnTo>
                          <a:lnTo>
                            <a:pt x="528" y="455"/>
                          </a:lnTo>
                          <a:lnTo>
                            <a:pt x="527" y="455"/>
                          </a:lnTo>
                          <a:lnTo>
                            <a:pt x="527" y="457"/>
                          </a:lnTo>
                          <a:lnTo>
                            <a:pt x="525" y="457"/>
                          </a:lnTo>
                          <a:lnTo>
                            <a:pt x="525" y="459"/>
                          </a:lnTo>
                          <a:lnTo>
                            <a:pt x="525" y="461"/>
                          </a:lnTo>
                          <a:lnTo>
                            <a:pt x="525" y="463"/>
                          </a:lnTo>
                          <a:lnTo>
                            <a:pt x="525" y="465"/>
                          </a:lnTo>
                          <a:lnTo>
                            <a:pt x="523" y="465"/>
                          </a:lnTo>
                          <a:lnTo>
                            <a:pt x="523" y="467"/>
                          </a:lnTo>
                          <a:lnTo>
                            <a:pt x="523" y="469"/>
                          </a:lnTo>
                          <a:lnTo>
                            <a:pt x="523" y="471"/>
                          </a:lnTo>
                          <a:lnTo>
                            <a:pt x="523" y="473"/>
                          </a:lnTo>
                          <a:lnTo>
                            <a:pt x="523" y="475"/>
                          </a:lnTo>
                          <a:lnTo>
                            <a:pt x="523" y="476"/>
                          </a:lnTo>
                          <a:lnTo>
                            <a:pt x="523" y="478"/>
                          </a:lnTo>
                          <a:lnTo>
                            <a:pt x="523" y="480"/>
                          </a:lnTo>
                          <a:lnTo>
                            <a:pt x="523" y="482"/>
                          </a:lnTo>
                          <a:lnTo>
                            <a:pt x="523" y="484"/>
                          </a:lnTo>
                          <a:lnTo>
                            <a:pt x="523" y="486"/>
                          </a:lnTo>
                          <a:lnTo>
                            <a:pt x="523" y="488"/>
                          </a:lnTo>
                          <a:lnTo>
                            <a:pt x="523" y="490"/>
                          </a:lnTo>
                          <a:lnTo>
                            <a:pt x="521" y="490"/>
                          </a:lnTo>
                          <a:lnTo>
                            <a:pt x="521" y="492"/>
                          </a:lnTo>
                          <a:lnTo>
                            <a:pt x="519" y="494"/>
                          </a:lnTo>
                          <a:lnTo>
                            <a:pt x="517" y="496"/>
                          </a:lnTo>
                          <a:lnTo>
                            <a:pt x="515" y="496"/>
                          </a:lnTo>
                          <a:lnTo>
                            <a:pt x="515" y="498"/>
                          </a:lnTo>
                          <a:lnTo>
                            <a:pt x="513" y="499"/>
                          </a:lnTo>
                          <a:lnTo>
                            <a:pt x="511" y="501"/>
                          </a:lnTo>
                          <a:lnTo>
                            <a:pt x="509" y="503"/>
                          </a:lnTo>
                          <a:lnTo>
                            <a:pt x="509" y="505"/>
                          </a:lnTo>
                          <a:lnTo>
                            <a:pt x="507" y="507"/>
                          </a:lnTo>
                          <a:lnTo>
                            <a:pt x="507" y="509"/>
                          </a:lnTo>
                          <a:lnTo>
                            <a:pt x="507" y="511"/>
                          </a:lnTo>
                          <a:lnTo>
                            <a:pt x="505" y="511"/>
                          </a:lnTo>
                          <a:lnTo>
                            <a:pt x="505" y="513"/>
                          </a:lnTo>
                          <a:lnTo>
                            <a:pt x="492" y="521"/>
                          </a:lnTo>
                          <a:lnTo>
                            <a:pt x="482" y="526"/>
                          </a:lnTo>
                          <a:lnTo>
                            <a:pt x="475" y="532"/>
                          </a:lnTo>
                          <a:lnTo>
                            <a:pt x="475" y="534"/>
                          </a:lnTo>
                          <a:lnTo>
                            <a:pt x="477" y="534"/>
                          </a:lnTo>
                          <a:lnTo>
                            <a:pt x="479" y="536"/>
                          </a:lnTo>
                          <a:lnTo>
                            <a:pt x="479" y="538"/>
                          </a:lnTo>
                          <a:lnTo>
                            <a:pt x="480" y="538"/>
                          </a:lnTo>
                          <a:lnTo>
                            <a:pt x="480" y="540"/>
                          </a:lnTo>
                          <a:lnTo>
                            <a:pt x="482" y="540"/>
                          </a:lnTo>
                          <a:lnTo>
                            <a:pt x="482" y="542"/>
                          </a:lnTo>
                          <a:lnTo>
                            <a:pt x="484" y="542"/>
                          </a:lnTo>
                          <a:lnTo>
                            <a:pt x="486" y="544"/>
                          </a:lnTo>
                          <a:lnTo>
                            <a:pt x="488" y="544"/>
                          </a:lnTo>
                          <a:lnTo>
                            <a:pt x="490" y="548"/>
                          </a:lnTo>
                          <a:lnTo>
                            <a:pt x="490" y="549"/>
                          </a:lnTo>
                          <a:lnTo>
                            <a:pt x="492" y="549"/>
                          </a:lnTo>
                          <a:lnTo>
                            <a:pt x="492" y="551"/>
                          </a:lnTo>
                          <a:lnTo>
                            <a:pt x="494" y="551"/>
                          </a:lnTo>
                          <a:lnTo>
                            <a:pt x="494" y="553"/>
                          </a:lnTo>
                          <a:lnTo>
                            <a:pt x="496" y="553"/>
                          </a:lnTo>
                          <a:lnTo>
                            <a:pt x="498" y="553"/>
                          </a:lnTo>
                          <a:lnTo>
                            <a:pt x="498" y="555"/>
                          </a:lnTo>
                          <a:lnTo>
                            <a:pt x="500" y="555"/>
                          </a:lnTo>
                          <a:lnTo>
                            <a:pt x="500" y="553"/>
                          </a:lnTo>
                          <a:lnTo>
                            <a:pt x="502" y="555"/>
                          </a:lnTo>
                          <a:lnTo>
                            <a:pt x="503" y="555"/>
                          </a:lnTo>
                          <a:lnTo>
                            <a:pt x="503" y="557"/>
                          </a:lnTo>
                          <a:lnTo>
                            <a:pt x="505" y="557"/>
                          </a:lnTo>
                          <a:lnTo>
                            <a:pt x="505" y="555"/>
                          </a:lnTo>
                          <a:lnTo>
                            <a:pt x="507" y="555"/>
                          </a:lnTo>
                          <a:lnTo>
                            <a:pt x="507" y="557"/>
                          </a:lnTo>
                          <a:lnTo>
                            <a:pt x="509" y="557"/>
                          </a:lnTo>
                          <a:lnTo>
                            <a:pt x="507" y="557"/>
                          </a:lnTo>
                          <a:lnTo>
                            <a:pt x="509" y="559"/>
                          </a:lnTo>
                          <a:lnTo>
                            <a:pt x="507" y="559"/>
                          </a:lnTo>
                          <a:lnTo>
                            <a:pt x="509" y="559"/>
                          </a:lnTo>
                          <a:lnTo>
                            <a:pt x="509" y="561"/>
                          </a:lnTo>
                          <a:lnTo>
                            <a:pt x="507" y="561"/>
                          </a:lnTo>
                          <a:lnTo>
                            <a:pt x="507" y="563"/>
                          </a:lnTo>
                          <a:lnTo>
                            <a:pt x="507" y="565"/>
                          </a:lnTo>
                          <a:lnTo>
                            <a:pt x="509" y="565"/>
                          </a:lnTo>
                          <a:lnTo>
                            <a:pt x="509" y="567"/>
                          </a:lnTo>
                          <a:lnTo>
                            <a:pt x="507" y="567"/>
                          </a:lnTo>
                          <a:lnTo>
                            <a:pt x="505" y="567"/>
                          </a:lnTo>
                          <a:lnTo>
                            <a:pt x="505" y="569"/>
                          </a:lnTo>
                          <a:lnTo>
                            <a:pt x="505" y="571"/>
                          </a:lnTo>
                          <a:lnTo>
                            <a:pt x="505" y="572"/>
                          </a:lnTo>
                          <a:lnTo>
                            <a:pt x="505" y="574"/>
                          </a:lnTo>
                          <a:lnTo>
                            <a:pt x="505" y="576"/>
                          </a:lnTo>
                          <a:lnTo>
                            <a:pt x="505" y="578"/>
                          </a:lnTo>
                          <a:lnTo>
                            <a:pt x="507" y="578"/>
                          </a:lnTo>
                          <a:lnTo>
                            <a:pt x="507" y="580"/>
                          </a:lnTo>
                          <a:lnTo>
                            <a:pt x="507" y="582"/>
                          </a:lnTo>
                          <a:lnTo>
                            <a:pt x="507" y="584"/>
                          </a:lnTo>
                          <a:lnTo>
                            <a:pt x="509" y="584"/>
                          </a:lnTo>
                          <a:lnTo>
                            <a:pt x="507" y="584"/>
                          </a:lnTo>
                          <a:lnTo>
                            <a:pt x="507" y="586"/>
                          </a:lnTo>
                          <a:lnTo>
                            <a:pt x="509" y="586"/>
                          </a:lnTo>
                          <a:lnTo>
                            <a:pt x="509" y="588"/>
                          </a:lnTo>
                          <a:lnTo>
                            <a:pt x="511" y="588"/>
                          </a:lnTo>
                          <a:lnTo>
                            <a:pt x="511" y="590"/>
                          </a:lnTo>
                          <a:lnTo>
                            <a:pt x="513" y="590"/>
                          </a:lnTo>
                          <a:lnTo>
                            <a:pt x="513" y="592"/>
                          </a:lnTo>
                          <a:lnTo>
                            <a:pt x="513" y="594"/>
                          </a:lnTo>
                          <a:lnTo>
                            <a:pt x="511" y="594"/>
                          </a:lnTo>
                          <a:lnTo>
                            <a:pt x="511" y="596"/>
                          </a:lnTo>
                          <a:lnTo>
                            <a:pt x="511" y="597"/>
                          </a:lnTo>
                          <a:lnTo>
                            <a:pt x="511" y="599"/>
                          </a:lnTo>
                          <a:lnTo>
                            <a:pt x="511" y="601"/>
                          </a:lnTo>
                          <a:lnTo>
                            <a:pt x="513" y="601"/>
                          </a:lnTo>
                          <a:lnTo>
                            <a:pt x="515" y="601"/>
                          </a:lnTo>
                          <a:lnTo>
                            <a:pt x="515" y="603"/>
                          </a:lnTo>
                          <a:lnTo>
                            <a:pt x="517" y="603"/>
                          </a:lnTo>
                          <a:lnTo>
                            <a:pt x="515" y="603"/>
                          </a:lnTo>
                          <a:lnTo>
                            <a:pt x="515" y="605"/>
                          </a:lnTo>
                          <a:lnTo>
                            <a:pt x="513" y="605"/>
                          </a:lnTo>
                          <a:lnTo>
                            <a:pt x="513" y="607"/>
                          </a:lnTo>
                          <a:lnTo>
                            <a:pt x="515" y="607"/>
                          </a:lnTo>
                          <a:lnTo>
                            <a:pt x="515" y="609"/>
                          </a:lnTo>
                          <a:lnTo>
                            <a:pt x="517" y="609"/>
                          </a:lnTo>
                          <a:lnTo>
                            <a:pt x="517" y="611"/>
                          </a:lnTo>
                          <a:lnTo>
                            <a:pt x="515" y="611"/>
                          </a:lnTo>
                          <a:lnTo>
                            <a:pt x="513" y="611"/>
                          </a:lnTo>
                          <a:lnTo>
                            <a:pt x="515" y="611"/>
                          </a:lnTo>
                          <a:lnTo>
                            <a:pt x="515" y="613"/>
                          </a:lnTo>
                          <a:lnTo>
                            <a:pt x="513" y="613"/>
                          </a:lnTo>
                          <a:lnTo>
                            <a:pt x="513" y="615"/>
                          </a:lnTo>
                          <a:lnTo>
                            <a:pt x="511" y="615"/>
                          </a:lnTo>
                          <a:lnTo>
                            <a:pt x="511" y="613"/>
                          </a:lnTo>
                          <a:lnTo>
                            <a:pt x="509" y="613"/>
                          </a:lnTo>
                          <a:lnTo>
                            <a:pt x="509" y="615"/>
                          </a:lnTo>
                          <a:lnTo>
                            <a:pt x="509" y="617"/>
                          </a:lnTo>
                          <a:lnTo>
                            <a:pt x="507" y="617"/>
                          </a:lnTo>
                          <a:lnTo>
                            <a:pt x="507" y="615"/>
                          </a:lnTo>
                          <a:lnTo>
                            <a:pt x="505" y="615"/>
                          </a:lnTo>
                          <a:lnTo>
                            <a:pt x="503" y="615"/>
                          </a:lnTo>
                          <a:lnTo>
                            <a:pt x="503" y="617"/>
                          </a:lnTo>
                          <a:lnTo>
                            <a:pt x="502" y="617"/>
                          </a:lnTo>
                          <a:lnTo>
                            <a:pt x="502" y="615"/>
                          </a:lnTo>
                          <a:lnTo>
                            <a:pt x="500" y="615"/>
                          </a:lnTo>
                          <a:lnTo>
                            <a:pt x="498" y="615"/>
                          </a:lnTo>
                          <a:lnTo>
                            <a:pt x="498" y="613"/>
                          </a:lnTo>
                          <a:lnTo>
                            <a:pt x="496" y="613"/>
                          </a:lnTo>
                          <a:lnTo>
                            <a:pt x="494" y="613"/>
                          </a:lnTo>
                          <a:lnTo>
                            <a:pt x="492" y="613"/>
                          </a:lnTo>
                          <a:lnTo>
                            <a:pt x="490" y="613"/>
                          </a:lnTo>
                          <a:lnTo>
                            <a:pt x="490" y="615"/>
                          </a:lnTo>
                          <a:lnTo>
                            <a:pt x="488" y="615"/>
                          </a:lnTo>
                          <a:lnTo>
                            <a:pt x="488" y="617"/>
                          </a:lnTo>
                          <a:lnTo>
                            <a:pt x="486" y="617"/>
                          </a:lnTo>
                          <a:lnTo>
                            <a:pt x="486" y="619"/>
                          </a:lnTo>
                          <a:lnTo>
                            <a:pt x="484" y="619"/>
                          </a:lnTo>
                          <a:lnTo>
                            <a:pt x="482" y="619"/>
                          </a:lnTo>
                          <a:lnTo>
                            <a:pt x="480" y="619"/>
                          </a:lnTo>
                          <a:lnTo>
                            <a:pt x="479" y="619"/>
                          </a:lnTo>
                          <a:lnTo>
                            <a:pt x="477" y="619"/>
                          </a:lnTo>
                          <a:lnTo>
                            <a:pt x="475" y="619"/>
                          </a:lnTo>
                          <a:lnTo>
                            <a:pt x="473" y="619"/>
                          </a:lnTo>
                          <a:lnTo>
                            <a:pt x="471" y="619"/>
                          </a:lnTo>
                          <a:lnTo>
                            <a:pt x="471" y="617"/>
                          </a:lnTo>
                          <a:lnTo>
                            <a:pt x="469" y="617"/>
                          </a:lnTo>
                          <a:lnTo>
                            <a:pt x="467" y="619"/>
                          </a:lnTo>
                          <a:lnTo>
                            <a:pt x="465" y="619"/>
                          </a:lnTo>
                          <a:lnTo>
                            <a:pt x="463" y="619"/>
                          </a:lnTo>
                          <a:lnTo>
                            <a:pt x="461" y="619"/>
                          </a:lnTo>
                          <a:lnTo>
                            <a:pt x="459" y="619"/>
                          </a:lnTo>
                          <a:lnTo>
                            <a:pt x="459" y="617"/>
                          </a:lnTo>
                          <a:lnTo>
                            <a:pt x="457" y="617"/>
                          </a:lnTo>
                          <a:lnTo>
                            <a:pt x="457" y="615"/>
                          </a:lnTo>
                          <a:lnTo>
                            <a:pt x="455" y="615"/>
                          </a:lnTo>
                          <a:lnTo>
                            <a:pt x="454" y="615"/>
                          </a:lnTo>
                          <a:lnTo>
                            <a:pt x="454" y="613"/>
                          </a:lnTo>
                          <a:lnTo>
                            <a:pt x="452" y="613"/>
                          </a:lnTo>
                          <a:lnTo>
                            <a:pt x="450" y="613"/>
                          </a:lnTo>
                          <a:lnTo>
                            <a:pt x="448" y="611"/>
                          </a:lnTo>
                          <a:lnTo>
                            <a:pt x="446" y="611"/>
                          </a:lnTo>
                          <a:lnTo>
                            <a:pt x="444" y="611"/>
                          </a:lnTo>
                          <a:lnTo>
                            <a:pt x="442" y="611"/>
                          </a:lnTo>
                          <a:lnTo>
                            <a:pt x="442" y="609"/>
                          </a:lnTo>
                          <a:lnTo>
                            <a:pt x="440" y="609"/>
                          </a:lnTo>
                          <a:lnTo>
                            <a:pt x="438" y="611"/>
                          </a:lnTo>
                          <a:lnTo>
                            <a:pt x="436" y="611"/>
                          </a:lnTo>
                          <a:lnTo>
                            <a:pt x="438" y="611"/>
                          </a:lnTo>
                          <a:lnTo>
                            <a:pt x="438" y="613"/>
                          </a:lnTo>
                          <a:lnTo>
                            <a:pt x="436" y="613"/>
                          </a:lnTo>
                          <a:lnTo>
                            <a:pt x="434" y="613"/>
                          </a:lnTo>
                          <a:lnTo>
                            <a:pt x="434" y="611"/>
                          </a:lnTo>
                          <a:lnTo>
                            <a:pt x="434" y="609"/>
                          </a:lnTo>
                          <a:lnTo>
                            <a:pt x="432" y="609"/>
                          </a:lnTo>
                          <a:lnTo>
                            <a:pt x="431" y="609"/>
                          </a:lnTo>
                          <a:lnTo>
                            <a:pt x="429" y="609"/>
                          </a:lnTo>
                          <a:lnTo>
                            <a:pt x="429" y="611"/>
                          </a:lnTo>
                          <a:lnTo>
                            <a:pt x="427" y="611"/>
                          </a:lnTo>
                          <a:lnTo>
                            <a:pt x="425" y="611"/>
                          </a:lnTo>
                          <a:lnTo>
                            <a:pt x="423" y="611"/>
                          </a:lnTo>
                          <a:lnTo>
                            <a:pt x="421" y="611"/>
                          </a:lnTo>
                          <a:lnTo>
                            <a:pt x="421" y="613"/>
                          </a:lnTo>
                          <a:lnTo>
                            <a:pt x="419" y="613"/>
                          </a:lnTo>
                          <a:lnTo>
                            <a:pt x="417" y="613"/>
                          </a:lnTo>
                          <a:lnTo>
                            <a:pt x="415" y="613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1" y="615"/>
                          </a:lnTo>
                          <a:lnTo>
                            <a:pt x="411" y="617"/>
                          </a:lnTo>
                          <a:lnTo>
                            <a:pt x="409" y="617"/>
                          </a:lnTo>
                          <a:lnTo>
                            <a:pt x="407" y="617"/>
                          </a:lnTo>
                          <a:lnTo>
                            <a:pt x="406" y="617"/>
                          </a:lnTo>
                          <a:lnTo>
                            <a:pt x="404" y="617"/>
                          </a:lnTo>
                          <a:lnTo>
                            <a:pt x="404" y="615"/>
                          </a:lnTo>
                          <a:lnTo>
                            <a:pt x="402" y="615"/>
                          </a:lnTo>
                          <a:lnTo>
                            <a:pt x="400" y="615"/>
                          </a:lnTo>
                          <a:lnTo>
                            <a:pt x="400" y="613"/>
                          </a:lnTo>
                          <a:lnTo>
                            <a:pt x="400" y="611"/>
                          </a:lnTo>
                          <a:lnTo>
                            <a:pt x="398" y="611"/>
                          </a:lnTo>
                          <a:lnTo>
                            <a:pt x="398" y="609"/>
                          </a:lnTo>
                          <a:lnTo>
                            <a:pt x="398" y="607"/>
                          </a:lnTo>
                          <a:lnTo>
                            <a:pt x="398" y="605"/>
                          </a:lnTo>
                          <a:lnTo>
                            <a:pt x="400" y="605"/>
                          </a:lnTo>
                          <a:lnTo>
                            <a:pt x="400" y="603"/>
                          </a:lnTo>
                          <a:lnTo>
                            <a:pt x="400" y="601"/>
                          </a:lnTo>
                          <a:lnTo>
                            <a:pt x="400" y="599"/>
                          </a:lnTo>
                          <a:lnTo>
                            <a:pt x="400" y="597"/>
                          </a:lnTo>
                          <a:lnTo>
                            <a:pt x="402" y="597"/>
                          </a:lnTo>
                          <a:lnTo>
                            <a:pt x="402" y="596"/>
                          </a:lnTo>
                          <a:lnTo>
                            <a:pt x="402" y="594"/>
                          </a:lnTo>
                          <a:lnTo>
                            <a:pt x="400" y="594"/>
                          </a:lnTo>
                          <a:lnTo>
                            <a:pt x="400" y="592"/>
                          </a:lnTo>
                          <a:lnTo>
                            <a:pt x="398" y="592"/>
                          </a:lnTo>
                          <a:lnTo>
                            <a:pt x="400" y="592"/>
                          </a:lnTo>
                          <a:lnTo>
                            <a:pt x="400" y="590"/>
                          </a:lnTo>
                          <a:lnTo>
                            <a:pt x="400" y="588"/>
                          </a:lnTo>
                          <a:lnTo>
                            <a:pt x="400" y="586"/>
                          </a:lnTo>
                          <a:lnTo>
                            <a:pt x="400" y="584"/>
                          </a:lnTo>
                          <a:lnTo>
                            <a:pt x="402" y="584"/>
                          </a:lnTo>
                          <a:lnTo>
                            <a:pt x="402" y="582"/>
                          </a:lnTo>
                          <a:lnTo>
                            <a:pt x="402" y="580"/>
                          </a:lnTo>
                          <a:lnTo>
                            <a:pt x="400" y="580"/>
                          </a:lnTo>
                          <a:lnTo>
                            <a:pt x="402" y="580"/>
                          </a:lnTo>
                          <a:lnTo>
                            <a:pt x="402" y="578"/>
                          </a:lnTo>
                          <a:lnTo>
                            <a:pt x="400" y="578"/>
                          </a:lnTo>
                          <a:lnTo>
                            <a:pt x="400" y="576"/>
                          </a:lnTo>
                          <a:lnTo>
                            <a:pt x="400" y="574"/>
                          </a:lnTo>
                          <a:lnTo>
                            <a:pt x="402" y="574"/>
                          </a:lnTo>
                          <a:lnTo>
                            <a:pt x="402" y="572"/>
                          </a:lnTo>
                          <a:lnTo>
                            <a:pt x="402" y="571"/>
                          </a:lnTo>
                          <a:lnTo>
                            <a:pt x="402" y="569"/>
                          </a:lnTo>
                          <a:lnTo>
                            <a:pt x="404" y="569"/>
                          </a:lnTo>
                          <a:lnTo>
                            <a:pt x="404" y="567"/>
                          </a:lnTo>
                          <a:lnTo>
                            <a:pt x="404" y="565"/>
                          </a:lnTo>
                          <a:lnTo>
                            <a:pt x="406" y="565"/>
                          </a:lnTo>
                          <a:lnTo>
                            <a:pt x="406" y="563"/>
                          </a:lnTo>
                          <a:lnTo>
                            <a:pt x="406" y="561"/>
                          </a:lnTo>
                          <a:lnTo>
                            <a:pt x="407" y="561"/>
                          </a:lnTo>
                          <a:lnTo>
                            <a:pt x="409" y="561"/>
                          </a:lnTo>
                          <a:lnTo>
                            <a:pt x="409" y="559"/>
                          </a:lnTo>
                          <a:lnTo>
                            <a:pt x="409" y="557"/>
                          </a:lnTo>
                          <a:lnTo>
                            <a:pt x="409" y="555"/>
                          </a:lnTo>
                          <a:lnTo>
                            <a:pt x="411" y="555"/>
                          </a:lnTo>
                          <a:lnTo>
                            <a:pt x="411" y="553"/>
                          </a:lnTo>
                          <a:lnTo>
                            <a:pt x="411" y="551"/>
                          </a:lnTo>
                          <a:lnTo>
                            <a:pt x="411" y="549"/>
                          </a:lnTo>
                          <a:lnTo>
                            <a:pt x="411" y="548"/>
                          </a:lnTo>
                          <a:lnTo>
                            <a:pt x="411" y="546"/>
                          </a:lnTo>
                          <a:lnTo>
                            <a:pt x="411" y="544"/>
                          </a:lnTo>
                          <a:lnTo>
                            <a:pt x="409" y="544"/>
                          </a:lnTo>
                          <a:lnTo>
                            <a:pt x="409" y="542"/>
                          </a:lnTo>
                          <a:lnTo>
                            <a:pt x="411" y="542"/>
                          </a:lnTo>
                          <a:lnTo>
                            <a:pt x="411" y="540"/>
                          </a:lnTo>
                          <a:lnTo>
                            <a:pt x="409" y="542"/>
                          </a:lnTo>
                          <a:lnTo>
                            <a:pt x="409" y="540"/>
                          </a:lnTo>
                          <a:lnTo>
                            <a:pt x="407" y="540"/>
                          </a:lnTo>
                          <a:lnTo>
                            <a:pt x="406" y="540"/>
                          </a:lnTo>
                          <a:lnTo>
                            <a:pt x="404" y="540"/>
                          </a:lnTo>
                          <a:lnTo>
                            <a:pt x="406" y="540"/>
                          </a:lnTo>
                          <a:lnTo>
                            <a:pt x="404" y="540"/>
                          </a:lnTo>
                          <a:lnTo>
                            <a:pt x="404" y="542"/>
                          </a:lnTo>
                          <a:lnTo>
                            <a:pt x="404" y="540"/>
                          </a:lnTo>
                          <a:lnTo>
                            <a:pt x="404" y="542"/>
                          </a:lnTo>
                          <a:lnTo>
                            <a:pt x="404" y="540"/>
                          </a:lnTo>
                          <a:lnTo>
                            <a:pt x="402" y="540"/>
                          </a:lnTo>
                          <a:lnTo>
                            <a:pt x="400" y="540"/>
                          </a:lnTo>
                          <a:lnTo>
                            <a:pt x="400" y="542"/>
                          </a:lnTo>
                          <a:lnTo>
                            <a:pt x="400" y="540"/>
                          </a:lnTo>
                          <a:lnTo>
                            <a:pt x="398" y="540"/>
                          </a:lnTo>
                          <a:lnTo>
                            <a:pt x="398" y="542"/>
                          </a:lnTo>
                          <a:lnTo>
                            <a:pt x="396" y="542"/>
                          </a:lnTo>
                          <a:lnTo>
                            <a:pt x="394" y="542"/>
                          </a:lnTo>
                          <a:lnTo>
                            <a:pt x="392" y="542"/>
                          </a:lnTo>
                          <a:lnTo>
                            <a:pt x="390" y="542"/>
                          </a:lnTo>
                          <a:lnTo>
                            <a:pt x="390" y="544"/>
                          </a:lnTo>
                          <a:lnTo>
                            <a:pt x="390" y="542"/>
                          </a:lnTo>
                          <a:lnTo>
                            <a:pt x="388" y="542"/>
                          </a:lnTo>
                          <a:lnTo>
                            <a:pt x="388" y="540"/>
                          </a:lnTo>
                          <a:lnTo>
                            <a:pt x="386" y="540"/>
                          </a:lnTo>
                          <a:lnTo>
                            <a:pt x="384" y="540"/>
                          </a:lnTo>
                          <a:lnTo>
                            <a:pt x="384" y="538"/>
                          </a:lnTo>
                          <a:lnTo>
                            <a:pt x="383" y="538"/>
                          </a:lnTo>
                          <a:lnTo>
                            <a:pt x="383" y="536"/>
                          </a:lnTo>
                          <a:lnTo>
                            <a:pt x="381" y="536"/>
                          </a:lnTo>
                          <a:lnTo>
                            <a:pt x="379" y="536"/>
                          </a:lnTo>
                          <a:lnTo>
                            <a:pt x="379" y="534"/>
                          </a:lnTo>
                          <a:lnTo>
                            <a:pt x="377" y="534"/>
                          </a:lnTo>
                          <a:lnTo>
                            <a:pt x="377" y="532"/>
                          </a:lnTo>
                          <a:lnTo>
                            <a:pt x="375" y="532"/>
                          </a:lnTo>
                          <a:lnTo>
                            <a:pt x="373" y="532"/>
                          </a:lnTo>
                          <a:lnTo>
                            <a:pt x="373" y="530"/>
                          </a:lnTo>
                          <a:lnTo>
                            <a:pt x="371" y="530"/>
                          </a:lnTo>
                          <a:lnTo>
                            <a:pt x="369" y="530"/>
                          </a:lnTo>
                          <a:lnTo>
                            <a:pt x="369" y="528"/>
                          </a:lnTo>
                          <a:lnTo>
                            <a:pt x="367" y="528"/>
                          </a:lnTo>
                          <a:lnTo>
                            <a:pt x="365" y="528"/>
                          </a:lnTo>
                          <a:lnTo>
                            <a:pt x="363" y="528"/>
                          </a:lnTo>
                          <a:lnTo>
                            <a:pt x="363" y="526"/>
                          </a:lnTo>
                          <a:lnTo>
                            <a:pt x="361" y="526"/>
                          </a:lnTo>
                          <a:lnTo>
                            <a:pt x="363" y="524"/>
                          </a:lnTo>
                          <a:lnTo>
                            <a:pt x="363" y="523"/>
                          </a:lnTo>
                          <a:lnTo>
                            <a:pt x="361" y="523"/>
                          </a:lnTo>
                          <a:lnTo>
                            <a:pt x="361" y="521"/>
                          </a:lnTo>
                          <a:lnTo>
                            <a:pt x="359" y="519"/>
                          </a:lnTo>
                          <a:lnTo>
                            <a:pt x="358" y="519"/>
                          </a:lnTo>
                          <a:lnTo>
                            <a:pt x="356" y="517"/>
                          </a:lnTo>
                          <a:lnTo>
                            <a:pt x="354" y="517"/>
                          </a:lnTo>
                          <a:lnTo>
                            <a:pt x="352" y="517"/>
                          </a:lnTo>
                          <a:lnTo>
                            <a:pt x="354" y="517"/>
                          </a:lnTo>
                          <a:lnTo>
                            <a:pt x="354" y="515"/>
                          </a:lnTo>
                          <a:lnTo>
                            <a:pt x="354" y="513"/>
                          </a:lnTo>
                          <a:lnTo>
                            <a:pt x="354" y="511"/>
                          </a:lnTo>
                          <a:lnTo>
                            <a:pt x="356" y="511"/>
                          </a:lnTo>
                          <a:lnTo>
                            <a:pt x="356" y="509"/>
                          </a:lnTo>
                          <a:lnTo>
                            <a:pt x="358" y="509"/>
                          </a:lnTo>
                          <a:lnTo>
                            <a:pt x="359" y="507"/>
                          </a:lnTo>
                          <a:lnTo>
                            <a:pt x="361" y="507"/>
                          </a:lnTo>
                          <a:lnTo>
                            <a:pt x="361" y="505"/>
                          </a:lnTo>
                          <a:lnTo>
                            <a:pt x="359" y="505"/>
                          </a:lnTo>
                          <a:lnTo>
                            <a:pt x="359" y="503"/>
                          </a:lnTo>
                          <a:lnTo>
                            <a:pt x="359" y="501"/>
                          </a:lnTo>
                          <a:lnTo>
                            <a:pt x="361" y="501"/>
                          </a:lnTo>
                          <a:lnTo>
                            <a:pt x="361" y="499"/>
                          </a:lnTo>
                          <a:lnTo>
                            <a:pt x="361" y="498"/>
                          </a:lnTo>
                          <a:lnTo>
                            <a:pt x="359" y="498"/>
                          </a:lnTo>
                          <a:lnTo>
                            <a:pt x="359" y="496"/>
                          </a:lnTo>
                          <a:lnTo>
                            <a:pt x="358" y="496"/>
                          </a:lnTo>
                          <a:lnTo>
                            <a:pt x="356" y="496"/>
                          </a:lnTo>
                          <a:lnTo>
                            <a:pt x="356" y="494"/>
                          </a:lnTo>
                          <a:lnTo>
                            <a:pt x="356" y="496"/>
                          </a:lnTo>
                          <a:lnTo>
                            <a:pt x="356" y="494"/>
                          </a:lnTo>
                          <a:lnTo>
                            <a:pt x="354" y="494"/>
                          </a:lnTo>
                          <a:lnTo>
                            <a:pt x="354" y="492"/>
                          </a:lnTo>
                          <a:lnTo>
                            <a:pt x="352" y="492"/>
                          </a:lnTo>
                          <a:lnTo>
                            <a:pt x="350" y="492"/>
                          </a:lnTo>
                          <a:lnTo>
                            <a:pt x="350" y="490"/>
                          </a:lnTo>
                          <a:lnTo>
                            <a:pt x="348" y="490"/>
                          </a:lnTo>
                          <a:lnTo>
                            <a:pt x="348" y="488"/>
                          </a:lnTo>
                          <a:lnTo>
                            <a:pt x="348" y="490"/>
                          </a:lnTo>
                          <a:lnTo>
                            <a:pt x="348" y="488"/>
                          </a:lnTo>
                          <a:lnTo>
                            <a:pt x="346" y="490"/>
                          </a:lnTo>
                          <a:lnTo>
                            <a:pt x="344" y="490"/>
                          </a:lnTo>
                          <a:lnTo>
                            <a:pt x="344" y="492"/>
                          </a:lnTo>
                          <a:lnTo>
                            <a:pt x="342" y="492"/>
                          </a:lnTo>
                          <a:lnTo>
                            <a:pt x="340" y="492"/>
                          </a:lnTo>
                          <a:lnTo>
                            <a:pt x="340" y="494"/>
                          </a:lnTo>
                          <a:lnTo>
                            <a:pt x="338" y="494"/>
                          </a:lnTo>
                          <a:lnTo>
                            <a:pt x="338" y="492"/>
                          </a:lnTo>
                          <a:lnTo>
                            <a:pt x="336" y="492"/>
                          </a:lnTo>
                          <a:lnTo>
                            <a:pt x="335" y="492"/>
                          </a:lnTo>
                          <a:lnTo>
                            <a:pt x="333" y="492"/>
                          </a:lnTo>
                          <a:lnTo>
                            <a:pt x="331" y="492"/>
                          </a:lnTo>
                          <a:lnTo>
                            <a:pt x="331" y="494"/>
                          </a:lnTo>
                          <a:lnTo>
                            <a:pt x="329" y="494"/>
                          </a:lnTo>
                          <a:lnTo>
                            <a:pt x="329" y="492"/>
                          </a:lnTo>
                          <a:lnTo>
                            <a:pt x="329" y="494"/>
                          </a:lnTo>
                          <a:lnTo>
                            <a:pt x="327" y="494"/>
                          </a:lnTo>
                          <a:lnTo>
                            <a:pt x="325" y="494"/>
                          </a:lnTo>
                          <a:lnTo>
                            <a:pt x="323" y="494"/>
                          </a:lnTo>
                          <a:lnTo>
                            <a:pt x="323" y="496"/>
                          </a:lnTo>
                          <a:lnTo>
                            <a:pt x="323" y="498"/>
                          </a:lnTo>
                          <a:lnTo>
                            <a:pt x="321" y="498"/>
                          </a:lnTo>
                          <a:lnTo>
                            <a:pt x="321" y="499"/>
                          </a:lnTo>
                          <a:lnTo>
                            <a:pt x="319" y="499"/>
                          </a:lnTo>
                          <a:lnTo>
                            <a:pt x="319" y="501"/>
                          </a:lnTo>
                          <a:lnTo>
                            <a:pt x="319" y="499"/>
                          </a:lnTo>
                          <a:lnTo>
                            <a:pt x="317" y="501"/>
                          </a:lnTo>
                          <a:lnTo>
                            <a:pt x="317" y="499"/>
                          </a:lnTo>
                          <a:lnTo>
                            <a:pt x="317" y="501"/>
                          </a:lnTo>
                          <a:lnTo>
                            <a:pt x="315" y="501"/>
                          </a:lnTo>
                          <a:lnTo>
                            <a:pt x="313" y="503"/>
                          </a:lnTo>
                          <a:lnTo>
                            <a:pt x="311" y="501"/>
                          </a:lnTo>
                          <a:lnTo>
                            <a:pt x="310" y="501"/>
                          </a:lnTo>
                          <a:lnTo>
                            <a:pt x="308" y="501"/>
                          </a:lnTo>
                          <a:lnTo>
                            <a:pt x="306" y="501"/>
                          </a:lnTo>
                          <a:lnTo>
                            <a:pt x="304" y="501"/>
                          </a:lnTo>
                          <a:lnTo>
                            <a:pt x="304" y="499"/>
                          </a:lnTo>
                          <a:lnTo>
                            <a:pt x="302" y="499"/>
                          </a:lnTo>
                          <a:lnTo>
                            <a:pt x="298" y="499"/>
                          </a:lnTo>
                          <a:lnTo>
                            <a:pt x="296" y="499"/>
                          </a:lnTo>
                          <a:lnTo>
                            <a:pt x="294" y="499"/>
                          </a:lnTo>
                          <a:lnTo>
                            <a:pt x="292" y="499"/>
                          </a:lnTo>
                          <a:lnTo>
                            <a:pt x="290" y="499"/>
                          </a:lnTo>
                          <a:lnTo>
                            <a:pt x="288" y="501"/>
                          </a:lnTo>
                          <a:lnTo>
                            <a:pt x="287" y="501"/>
                          </a:lnTo>
                          <a:lnTo>
                            <a:pt x="285" y="503"/>
                          </a:lnTo>
                          <a:lnTo>
                            <a:pt x="283" y="503"/>
                          </a:lnTo>
                          <a:lnTo>
                            <a:pt x="281" y="503"/>
                          </a:lnTo>
                          <a:lnTo>
                            <a:pt x="281" y="501"/>
                          </a:lnTo>
                          <a:lnTo>
                            <a:pt x="279" y="499"/>
                          </a:lnTo>
                          <a:lnTo>
                            <a:pt x="277" y="499"/>
                          </a:lnTo>
                          <a:lnTo>
                            <a:pt x="277" y="498"/>
                          </a:lnTo>
                          <a:lnTo>
                            <a:pt x="275" y="498"/>
                          </a:lnTo>
                          <a:lnTo>
                            <a:pt x="275" y="496"/>
                          </a:lnTo>
                          <a:lnTo>
                            <a:pt x="275" y="494"/>
                          </a:lnTo>
                          <a:lnTo>
                            <a:pt x="273" y="494"/>
                          </a:lnTo>
                          <a:lnTo>
                            <a:pt x="271" y="494"/>
                          </a:lnTo>
                          <a:lnTo>
                            <a:pt x="271" y="492"/>
                          </a:lnTo>
                          <a:lnTo>
                            <a:pt x="269" y="492"/>
                          </a:lnTo>
                          <a:lnTo>
                            <a:pt x="267" y="492"/>
                          </a:lnTo>
                          <a:lnTo>
                            <a:pt x="265" y="492"/>
                          </a:lnTo>
                          <a:lnTo>
                            <a:pt x="265" y="490"/>
                          </a:lnTo>
                          <a:lnTo>
                            <a:pt x="265" y="488"/>
                          </a:lnTo>
                          <a:lnTo>
                            <a:pt x="263" y="488"/>
                          </a:lnTo>
                          <a:lnTo>
                            <a:pt x="263" y="486"/>
                          </a:lnTo>
                          <a:lnTo>
                            <a:pt x="263" y="484"/>
                          </a:lnTo>
                          <a:lnTo>
                            <a:pt x="262" y="484"/>
                          </a:lnTo>
                          <a:lnTo>
                            <a:pt x="262" y="482"/>
                          </a:lnTo>
                          <a:lnTo>
                            <a:pt x="260" y="482"/>
                          </a:lnTo>
                          <a:lnTo>
                            <a:pt x="260" y="480"/>
                          </a:lnTo>
                          <a:lnTo>
                            <a:pt x="258" y="480"/>
                          </a:lnTo>
                          <a:lnTo>
                            <a:pt x="256" y="478"/>
                          </a:lnTo>
                          <a:lnTo>
                            <a:pt x="256" y="476"/>
                          </a:lnTo>
                          <a:lnTo>
                            <a:pt x="254" y="476"/>
                          </a:lnTo>
                          <a:lnTo>
                            <a:pt x="252" y="476"/>
                          </a:lnTo>
                          <a:lnTo>
                            <a:pt x="252" y="475"/>
                          </a:lnTo>
                          <a:lnTo>
                            <a:pt x="250" y="475"/>
                          </a:lnTo>
                          <a:lnTo>
                            <a:pt x="250" y="473"/>
                          </a:lnTo>
                          <a:lnTo>
                            <a:pt x="248" y="473"/>
                          </a:lnTo>
                          <a:lnTo>
                            <a:pt x="246" y="473"/>
                          </a:lnTo>
                          <a:lnTo>
                            <a:pt x="246" y="471"/>
                          </a:lnTo>
                          <a:lnTo>
                            <a:pt x="244" y="471"/>
                          </a:lnTo>
                          <a:lnTo>
                            <a:pt x="244" y="469"/>
                          </a:lnTo>
                          <a:lnTo>
                            <a:pt x="242" y="469"/>
                          </a:lnTo>
                          <a:lnTo>
                            <a:pt x="242" y="467"/>
                          </a:lnTo>
                          <a:lnTo>
                            <a:pt x="240" y="467"/>
                          </a:lnTo>
                          <a:lnTo>
                            <a:pt x="240" y="465"/>
                          </a:lnTo>
                          <a:lnTo>
                            <a:pt x="239" y="463"/>
                          </a:lnTo>
                          <a:lnTo>
                            <a:pt x="239" y="461"/>
                          </a:lnTo>
                          <a:lnTo>
                            <a:pt x="237" y="461"/>
                          </a:lnTo>
                          <a:lnTo>
                            <a:pt x="237" y="459"/>
                          </a:lnTo>
                          <a:lnTo>
                            <a:pt x="235" y="459"/>
                          </a:lnTo>
                          <a:lnTo>
                            <a:pt x="235" y="457"/>
                          </a:lnTo>
                          <a:lnTo>
                            <a:pt x="233" y="457"/>
                          </a:lnTo>
                          <a:lnTo>
                            <a:pt x="233" y="455"/>
                          </a:lnTo>
                          <a:lnTo>
                            <a:pt x="231" y="455"/>
                          </a:lnTo>
                          <a:lnTo>
                            <a:pt x="231" y="453"/>
                          </a:lnTo>
                          <a:lnTo>
                            <a:pt x="229" y="453"/>
                          </a:lnTo>
                          <a:lnTo>
                            <a:pt x="229" y="451"/>
                          </a:lnTo>
                          <a:lnTo>
                            <a:pt x="227" y="451"/>
                          </a:lnTo>
                          <a:lnTo>
                            <a:pt x="227" y="450"/>
                          </a:lnTo>
                          <a:lnTo>
                            <a:pt x="227" y="448"/>
                          </a:lnTo>
                          <a:lnTo>
                            <a:pt x="225" y="448"/>
                          </a:lnTo>
                          <a:lnTo>
                            <a:pt x="225" y="446"/>
                          </a:lnTo>
                          <a:lnTo>
                            <a:pt x="223" y="444"/>
                          </a:lnTo>
                          <a:lnTo>
                            <a:pt x="223" y="442"/>
                          </a:lnTo>
                          <a:lnTo>
                            <a:pt x="221" y="442"/>
                          </a:lnTo>
                          <a:lnTo>
                            <a:pt x="221" y="444"/>
                          </a:lnTo>
                          <a:lnTo>
                            <a:pt x="221" y="446"/>
                          </a:lnTo>
                          <a:lnTo>
                            <a:pt x="221" y="448"/>
                          </a:lnTo>
                          <a:lnTo>
                            <a:pt x="223" y="448"/>
                          </a:lnTo>
                          <a:lnTo>
                            <a:pt x="223" y="450"/>
                          </a:lnTo>
                          <a:lnTo>
                            <a:pt x="221" y="450"/>
                          </a:lnTo>
                          <a:lnTo>
                            <a:pt x="219" y="450"/>
                          </a:lnTo>
                          <a:lnTo>
                            <a:pt x="217" y="450"/>
                          </a:lnTo>
                          <a:lnTo>
                            <a:pt x="217" y="448"/>
                          </a:lnTo>
                          <a:lnTo>
                            <a:pt x="215" y="448"/>
                          </a:lnTo>
                          <a:lnTo>
                            <a:pt x="214" y="448"/>
                          </a:lnTo>
                          <a:lnTo>
                            <a:pt x="212" y="446"/>
                          </a:lnTo>
                          <a:lnTo>
                            <a:pt x="210" y="446"/>
                          </a:lnTo>
                          <a:lnTo>
                            <a:pt x="208" y="446"/>
                          </a:lnTo>
                          <a:lnTo>
                            <a:pt x="208" y="444"/>
                          </a:lnTo>
                          <a:lnTo>
                            <a:pt x="208" y="442"/>
                          </a:lnTo>
                          <a:lnTo>
                            <a:pt x="206" y="442"/>
                          </a:lnTo>
                          <a:lnTo>
                            <a:pt x="204" y="442"/>
                          </a:lnTo>
                          <a:lnTo>
                            <a:pt x="204" y="440"/>
                          </a:lnTo>
                          <a:lnTo>
                            <a:pt x="202" y="440"/>
                          </a:lnTo>
                          <a:lnTo>
                            <a:pt x="204" y="440"/>
                          </a:lnTo>
                          <a:lnTo>
                            <a:pt x="202" y="438"/>
                          </a:lnTo>
                          <a:lnTo>
                            <a:pt x="202" y="440"/>
                          </a:lnTo>
                          <a:lnTo>
                            <a:pt x="202" y="438"/>
                          </a:lnTo>
                          <a:lnTo>
                            <a:pt x="200" y="438"/>
                          </a:lnTo>
                          <a:lnTo>
                            <a:pt x="200" y="436"/>
                          </a:lnTo>
                          <a:lnTo>
                            <a:pt x="198" y="436"/>
                          </a:lnTo>
                          <a:lnTo>
                            <a:pt x="198" y="434"/>
                          </a:lnTo>
                          <a:lnTo>
                            <a:pt x="196" y="434"/>
                          </a:lnTo>
                          <a:lnTo>
                            <a:pt x="196" y="432"/>
                          </a:lnTo>
                          <a:lnTo>
                            <a:pt x="196" y="430"/>
                          </a:lnTo>
                          <a:lnTo>
                            <a:pt x="198" y="428"/>
                          </a:lnTo>
                          <a:lnTo>
                            <a:pt x="200" y="428"/>
                          </a:lnTo>
                          <a:lnTo>
                            <a:pt x="200" y="427"/>
                          </a:lnTo>
                          <a:lnTo>
                            <a:pt x="202" y="427"/>
                          </a:lnTo>
                          <a:lnTo>
                            <a:pt x="202" y="428"/>
                          </a:lnTo>
                          <a:lnTo>
                            <a:pt x="204" y="428"/>
                          </a:lnTo>
                          <a:lnTo>
                            <a:pt x="204" y="427"/>
                          </a:lnTo>
                          <a:lnTo>
                            <a:pt x="204" y="425"/>
                          </a:lnTo>
                          <a:lnTo>
                            <a:pt x="202" y="425"/>
                          </a:lnTo>
                          <a:lnTo>
                            <a:pt x="202" y="427"/>
                          </a:lnTo>
                          <a:lnTo>
                            <a:pt x="202" y="425"/>
                          </a:lnTo>
                          <a:lnTo>
                            <a:pt x="204" y="425"/>
                          </a:lnTo>
                          <a:lnTo>
                            <a:pt x="204" y="423"/>
                          </a:lnTo>
                          <a:lnTo>
                            <a:pt x="204" y="421"/>
                          </a:lnTo>
                          <a:lnTo>
                            <a:pt x="202" y="423"/>
                          </a:lnTo>
                          <a:lnTo>
                            <a:pt x="200" y="423"/>
                          </a:lnTo>
                          <a:lnTo>
                            <a:pt x="200" y="421"/>
                          </a:lnTo>
                          <a:lnTo>
                            <a:pt x="200" y="419"/>
                          </a:lnTo>
                          <a:lnTo>
                            <a:pt x="198" y="419"/>
                          </a:lnTo>
                          <a:lnTo>
                            <a:pt x="196" y="419"/>
                          </a:lnTo>
                          <a:lnTo>
                            <a:pt x="196" y="421"/>
                          </a:lnTo>
                          <a:lnTo>
                            <a:pt x="196" y="419"/>
                          </a:lnTo>
                          <a:lnTo>
                            <a:pt x="194" y="419"/>
                          </a:lnTo>
                          <a:lnTo>
                            <a:pt x="196" y="419"/>
                          </a:lnTo>
                          <a:lnTo>
                            <a:pt x="196" y="417"/>
                          </a:lnTo>
                          <a:lnTo>
                            <a:pt x="194" y="417"/>
                          </a:lnTo>
                          <a:lnTo>
                            <a:pt x="194" y="415"/>
                          </a:lnTo>
                          <a:lnTo>
                            <a:pt x="194" y="417"/>
                          </a:lnTo>
                          <a:lnTo>
                            <a:pt x="194" y="415"/>
                          </a:lnTo>
                          <a:lnTo>
                            <a:pt x="194" y="413"/>
                          </a:lnTo>
                          <a:lnTo>
                            <a:pt x="192" y="413"/>
                          </a:lnTo>
                          <a:lnTo>
                            <a:pt x="192" y="411"/>
                          </a:lnTo>
                          <a:lnTo>
                            <a:pt x="192" y="409"/>
                          </a:lnTo>
                          <a:lnTo>
                            <a:pt x="191" y="409"/>
                          </a:lnTo>
                          <a:lnTo>
                            <a:pt x="192" y="409"/>
                          </a:lnTo>
                          <a:lnTo>
                            <a:pt x="191" y="409"/>
                          </a:lnTo>
                          <a:lnTo>
                            <a:pt x="191" y="407"/>
                          </a:lnTo>
                          <a:lnTo>
                            <a:pt x="192" y="407"/>
                          </a:lnTo>
                          <a:lnTo>
                            <a:pt x="192" y="405"/>
                          </a:lnTo>
                          <a:lnTo>
                            <a:pt x="191" y="407"/>
                          </a:lnTo>
                          <a:lnTo>
                            <a:pt x="191" y="405"/>
                          </a:lnTo>
                          <a:lnTo>
                            <a:pt x="192" y="405"/>
                          </a:lnTo>
                          <a:lnTo>
                            <a:pt x="191" y="405"/>
                          </a:lnTo>
                          <a:lnTo>
                            <a:pt x="192" y="405"/>
                          </a:lnTo>
                          <a:lnTo>
                            <a:pt x="192" y="403"/>
                          </a:lnTo>
                          <a:lnTo>
                            <a:pt x="191" y="403"/>
                          </a:lnTo>
                          <a:lnTo>
                            <a:pt x="189" y="403"/>
                          </a:lnTo>
                          <a:lnTo>
                            <a:pt x="189" y="402"/>
                          </a:lnTo>
                          <a:lnTo>
                            <a:pt x="191" y="402"/>
                          </a:lnTo>
                          <a:lnTo>
                            <a:pt x="189" y="402"/>
                          </a:lnTo>
                          <a:lnTo>
                            <a:pt x="189" y="400"/>
                          </a:lnTo>
                          <a:lnTo>
                            <a:pt x="187" y="400"/>
                          </a:lnTo>
                          <a:lnTo>
                            <a:pt x="189" y="400"/>
                          </a:lnTo>
                          <a:lnTo>
                            <a:pt x="187" y="400"/>
                          </a:lnTo>
                          <a:lnTo>
                            <a:pt x="187" y="398"/>
                          </a:lnTo>
                          <a:lnTo>
                            <a:pt x="189" y="398"/>
                          </a:lnTo>
                          <a:lnTo>
                            <a:pt x="187" y="398"/>
                          </a:lnTo>
                          <a:lnTo>
                            <a:pt x="185" y="398"/>
                          </a:lnTo>
                          <a:lnTo>
                            <a:pt x="185" y="396"/>
                          </a:lnTo>
                          <a:lnTo>
                            <a:pt x="183" y="396"/>
                          </a:lnTo>
                          <a:lnTo>
                            <a:pt x="183" y="398"/>
                          </a:lnTo>
                          <a:lnTo>
                            <a:pt x="183" y="400"/>
                          </a:lnTo>
                          <a:lnTo>
                            <a:pt x="181" y="400"/>
                          </a:lnTo>
                          <a:lnTo>
                            <a:pt x="181" y="402"/>
                          </a:lnTo>
                          <a:lnTo>
                            <a:pt x="179" y="402"/>
                          </a:lnTo>
                          <a:lnTo>
                            <a:pt x="179" y="400"/>
                          </a:lnTo>
                          <a:lnTo>
                            <a:pt x="177" y="400"/>
                          </a:lnTo>
                          <a:lnTo>
                            <a:pt x="175" y="402"/>
                          </a:lnTo>
                          <a:lnTo>
                            <a:pt x="175" y="400"/>
                          </a:lnTo>
                          <a:lnTo>
                            <a:pt x="175" y="402"/>
                          </a:lnTo>
                          <a:lnTo>
                            <a:pt x="173" y="402"/>
                          </a:lnTo>
                          <a:lnTo>
                            <a:pt x="171" y="402"/>
                          </a:lnTo>
                          <a:lnTo>
                            <a:pt x="169" y="402"/>
                          </a:lnTo>
                          <a:lnTo>
                            <a:pt x="169" y="403"/>
                          </a:lnTo>
                          <a:lnTo>
                            <a:pt x="169" y="405"/>
                          </a:lnTo>
                          <a:lnTo>
                            <a:pt x="167" y="405"/>
                          </a:lnTo>
                          <a:lnTo>
                            <a:pt x="167" y="407"/>
                          </a:lnTo>
                          <a:lnTo>
                            <a:pt x="167" y="405"/>
                          </a:lnTo>
                          <a:lnTo>
                            <a:pt x="167" y="407"/>
                          </a:lnTo>
                          <a:lnTo>
                            <a:pt x="166" y="407"/>
                          </a:lnTo>
                          <a:lnTo>
                            <a:pt x="164" y="407"/>
                          </a:lnTo>
                          <a:lnTo>
                            <a:pt x="162" y="407"/>
                          </a:lnTo>
                          <a:lnTo>
                            <a:pt x="162" y="405"/>
                          </a:lnTo>
                          <a:lnTo>
                            <a:pt x="160" y="405"/>
                          </a:lnTo>
                          <a:lnTo>
                            <a:pt x="158" y="405"/>
                          </a:lnTo>
                          <a:lnTo>
                            <a:pt x="158" y="407"/>
                          </a:lnTo>
                          <a:lnTo>
                            <a:pt x="156" y="407"/>
                          </a:lnTo>
                          <a:lnTo>
                            <a:pt x="158" y="407"/>
                          </a:lnTo>
                          <a:lnTo>
                            <a:pt x="158" y="409"/>
                          </a:lnTo>
                          <a:lnTo>
                            <a:pt x="160" y="409"/>
                          </a:lnTo>
                          <a:lnTo>
                            <a:pt x="160" y="411"/>
                          </a:lnTo>
                          <a:lnTo>
                            <a:pt x="158" y="411"/>
                          </a:lnTo>
                          <a:lnTo>
                            <a:pt x="156" y="411"/>
                          </a:lnTo>
                          <a:lnTo>
                            <a:pt x="154" y="411"/>
                          </a:lnTo>
                          <a:lnTo>
                            <a:pt x="154" y="409"/>
                          </a:lnTo>
                          <a:lnTo>
                            <a:pt x="154" y="407"/>
                          </a:lnTo>
                          <a:lnTo>
                            <a:pt x="154" y="405"/>
                          </a:lnTo>
                          <a:lnTo>
                            <a:pt x="154" y="407"/>
                          </a:lnTo>
                          <a:lnTo>
                            <a:pt x="154" y="405"/>
                          </a:lnTo>
                          <a:lnTo>
                            <a:pt x="154" y="403"/>
                          </a:lnTo>
                          <a:lnTo>
                            <a:pt x="156" y="403"/>
                          </a:lnTo>
                          <a:lnTo>
                            <a:pt x="156" y="402"/>
                          </a:lnTo>
                          <a:lnTo>
                            <a:pt x="156" y="400"/>
                          </a:lnTo>
                          <a:lnTo>
                            <a:pt x="156" y="398"/>
                          </a:lnTo>
                          <a:lnTo>
                            <a:pt x="154" y="398"/>
                          </a:lnTo>
                          <a:lnTo>
                            <a:pt x="152" y="398"/>
                          </a:lnTo>
                          <a:lnTo>
                            <a:pt x="152" y="400"/>
                          </a:lnTo>
                          <a:lnTo>
                            <a:pt x="150" y="400"/>
                          </a:lnTo>
                          <a:lnTo>
                            <a:pt x="150" y="402"/>
                          </a:lnTo>
                          <a:lnTo>
                            <a:pt x="148" y="402"/>
                          </a:lnTo>
                          <a:lnTo>
                            <a:pt x="146" y="402"/>
                          </a:lnTo>
                          <a:lnTo>
                            <a:pt x="146" y="400"/>
                          </a:lnTo>
                          <a:lnTo>
                            <a:pt x="146" y="402"/>
                          </a:lnTo>
                          <a:lnTo>
                            <a:pt x="144" y="402"/>
                          </a:lnTo>
                          <a:lnTo>
                            <a:pt x="144" y="400"/>
                          </a:lnTo>
                          <a:lnTo>
                            <a:pt x="144" y="398"/>
                          </a:lnTo>
                          <a:lnTo>
                            <a:pt x="143" y="398"/>
                          </a:lnTo>
                          <a:lnTo>
                            <a:pt x="141" y="398"/>
                          </a:lnTo>
                          <a:lnTo>
                            <a:pt x="141" y="400"/>
                          </a:lnTo>
                          <a:lnTo>
                            <a:pt x="139" y="400"/>
                          </a:lnTo>
                          <a:lnTo>
                            <a:pt x="139" y="398"/>
                          </a:lnTo>
                          <a:lnTo>
                            <a:pt x="139" y="396"/>
                          </a:lnTo>
                          <a:lnTo>
                            <a:pt x="137" y="396"/>
                          </a:lnTo>
                          <a:lnTo>
                            <a:pt x="135" y="396"/>
                          </a:lnTo>
                          <a:lnTo>
                            <a:pt x="135" y="398"/>
                          </a:lnTo>
                          <a:lnTo>
                            <a:pt x="135" y="400"/>
                          </a:lnTo>
                          <a:lnTo>
                            <a:pt x="137" y="400"/>
                          </a:lnTo>
                          <a:lnTo>
                            <a:pt x="139" y="400"/>
                          </a:lnTo>
                          <a:lnTo>
                            <a:pt x="137" y="400"/>
                          </a:lnTo>
                          <a:lnTo>
                            <a:pt x="137" y="402"/>
                          </a:lnTo>
                          <a:lnTo>
                            <a:pt x="135" y="402"/>
                          </a:lnTo>
                          <a:lnTo>
                            <a:pt x="133" y="402"/>
                          </a:lnTo>
                          <a:lnTo>
                            <a:pt x="131" y="402"/>
                          </a:lnTo>
                          <a:lnTo>
                            <a:pt x="131" y="400"/>
                          </a:lnTo>
                          <a:lnTo>
                            <a:pt x="129" y="400"/>
                          </a:lnTo>
                          <a:lnTo>
                            <a:pt x="129" y="398"/>
                          </a:lnTo>
                          <a:lnTo>
                            <a:pt x="127" y="400"/>
                          </a:lnTo>
                          <a:lnTo>
                            <a:pt x="127" y="398"/>
                          </a:lnTo>
                          <a:lnTo>
                            <a:pt x="125" y="398"/>
                          </a:lnTo>
                          <a:lnTo>
                            <a:pt x="127" y="396"/>
                          </a:lnTo>
                          <a:lnTo>
                            <a:pt x="125" y="396"/>
                          </a:lnTo>
                          <a:lnTo>
                            <a:pt x="125" y="394"/>
                          </a:lnTo>
                          <a:lnTo>
                            <a:pt x="123" y="394"/>
                          </a:lnTo>
                          <a:lnTo>
                            <a:pt x="125" y="394"/>
                          </a:lnTo>
                          <a:lnTo>
                            <a:pt x="123" y="394"/>
                          </a:lnTo>
                          <a:lnTo>
                            <a:pt x="121" y="394"/>
                          </a:lnTo>
                          <a:lnTo>
                            <a:pt x="119" y="394"/>
                          </a:lnTo>
                          <a:lnTo>
                            <a:pt x="119" y="392"/>
                          </a:lnTo>
                          <a:lnTo>
                            <a:pt x="118" y="392"/>
                          </a:lnTo>
                          <a:lnTo>
                            <a:pt x="118" y="390"/>
                          </a:lnTo>
                          <a:lnTo>
                            <a:pt x="116" y="390"/>
                          </a:lnTo>
                          <a:lnTo>
                            <a:pt x="116" y="388"/>
                          </a:lnTo>
                          <a:lnTo>
                            <a:pt x="114" y="388"/>
                          </a:lnTo>
                          <a:lnTo>
                            <a:pt x="114" y="386"/>
                          </a:lnTo>
                          <a:lnTo>
                            <a:pt x="116" y="384"/>
                          </a:lnTo>
                          <a:lnTo>
                            <a:pt x="114" y="384"/>
                          </a:lnTo>
                          <a:lnTo>
                            <a:pt x="112" y="384"/>
                          </a:lnTo>
                          <a:lnTo>
                            <a:pt x="110" y="384"/>
                          </a:lnTo>
                          <a:lnTo>
                            <a:pt x="110" y="382"/>
                          </a:lnTo>
                          <a:lnTo>
                            <a:pt x="108" y="382"/>
                          </a:lnTo>
                          <a:lnTo>
                            <a:pt x="106" y="382"/>
                          </a:lnTo>
                          <a:lnTo>
                            <a:pt x="104" y="382"/>
                          </a:lnTo>
                          <a:lnTo>
                            <a:pt x="104" y="380"/>
                          </a:lnTo>
                          <a:lnTo>
                            <a:pt x="102" y="379"/>
                          </a:lnTo>
                          <a:lnTo>
                            <a:pt x="102" y="377"/>
                          </a:lnTo>
                          <a:lnTo>
                            <a:pt x="100" y="377"/>
                          </a:lnTo>
                          <a:lnTo>
                            <a:pt x="100" y="379"/>
                          </a:lnTo>
                          <a:lnTo>
                            <a:pt x="98" y="379"/>
                          </a:lnTo>
                          <a:lnTo>
                            <a:pt x="98" y="377"/>
                          </a:lnTo>
                          <a:lnTo>
                            <a:pt x="96" y="375"/>
                          </a:lnTo>
                          <a:lnTo>
                            <a:pt x="96" y="373"/>
                          </a:lnTo>
                          <a:lnTo>
                            <a:pt x="98" y="373"/>
                          </a:lnTo>
                          <a:lnTo>
                            <a:pt x="98" y="371"/>
                          </a:lnTo>
                          <a:lnTo>
                            <a:pt x="96" y="371"/>
                          </a:lnTo>
                          <a:lnTo>
                            <a:pt x="96" y="369"/>
                          </a:lnTo>
                          <a:lnTo>
                            <a:pt x="95" y="369"/>
                          </a:lnTo>
                          <a:lnTo>
                            <a:pt x="95" y="367"/>
                          </a:lnTo>
                          <a:lnTo>
                            <a:pt x="95" y="365"/>
                          </a:lnTo>
                          <a:lnTo>
                            <a:pt x="93" y="365"/>
                          </a:lnTo>
                          <a:lnTo>
                            <a:pt x="95" y="365"/>
                          </a:lnTo>
                          <a:lnTo>
                            <a:pt x="95" y="363"/>
                          </a:lnTo>
                          <a:lnTo>
                            <a:pt x="93" y="363"/>
                          </a:lnTo>
                          <a:lnTo>
                            <a:pt x="91" y="363"/>
                          </a:lnTo>
                          <a:lnTo>
                            <a:pt x="89" y="361"/>
                          </a:lnTo>
                          <a:lnTo>
                            <a:pt x="89" y="359"/>
                          </a:lnTo>
                          <a:lnTo>
                            <a:pt x="87" y="359"/>
                          </a:lnTo>
                          <a:lnTo>
                            <a:pt x="85" y="359"/>
                          </a:lnTo>
                          <a:lnTo>
                            <a:pt x="87" y="359"/>
                          </a:lnTo>
                          <a:lnTo>
                            <a:pt x="85" y="359"/>
                          </a:lnTo>
                          <a:lnTo>
                            <a:pt x="85" y="361"/>
                          </a:lnTo>
                          <a:lnTo>
                            <a:pt x="85" y="359"/>
                          </a:lnTo>
                          <a:lnTo>
                            <a:pt x="83" y="359"/>
                          </a:lnTo>
                          <a:lnTo>
                            <a:pt x="83" y="357"/>
                          </a:lnTo>
                          <a:lnTo>
                            <a:pt x="83" y="359"/>
                          </a:lnTo>
                          <a:lnTo>
                            <a:pt x="83" y="357"/>
                          </a:lnTo>
                          <a:lnTo>
                            <a:pt x="83" y="355"/>
                          </a:lnTo>
                          <a:lnTo>
                            <a:pt x="81" y="355"/>
                          </a:lnTo>
                          <a:lnTo>
                            <a:pt x="83" y="355"/>
                          </a:lnTo>
                          <a:lnTo>
                            <a:pt x="81" y="355"/>
                          </a:lnTo>
                          <a:lnTo>
                            <a:pt x="81" y="354"/>
                          </a:lnTo>
                          <a:lnTo>
                            <a:pt x="81" y="352"/>
                          </a:lnTo>
                          <a:lnTo>
                            <a:pt x="79" y="352"/>
                          </a:lnTo>
                          <a:lnTo>
                            <a:pt x="77" y="352"/>
                          </a:lnTo>
                          <a:lnTo>
                            <a:pt x="77" y="350"/>
                          </a:lnTo>
                          <a:lnTo>
                            <a:pt x="75" y="350"/>
                          </a:lnTo>
                          <a:lnTo>
                            <a:pt x="73" y="350"/>
                          </a:lnTo>
                          <a:lnTo>
                            <a:pt x="73" y="348"/>
                          </a:lnTo>
                          <a:lnTo>
                            <a:pt x="72" y="348"/>
                          </a:lnTo>
                          <a:lnTo>
                            <a:pt x="70" y="346"/>
                          </a:lnTo>
                          <a:lnTo>
                            <a:pt x="70" y="344"/>
                          </a:lnTo>
                          <a:lnTo>
                            <a:pt x="68" y="344"/>
                          </a:lnTo>
                          <a:lnTo>
                            <a:pt x="66" y="344"/>
                          </a:lnTo>
                          <a:lnTo>
                            <a:pt x="64" y="344"/>
                          </a:lnTo>
                          <a:lnTo>
                            <a:pt x="62" y="344"/>
                          </a:lnTo>
                          <a:lnTo>
                            <a:pt x="62" y="342"/>
                          </a:lnTo>
                          <a:lnTo>
                            <a:pt x="62" y="340"/>
                          </a:lnTo>
                          <a:lnTo>
                            <a:pt x="60" y="340"/>
                          </a:lnTo>
                          <a:lnTo>
                            <a:pt x="58" y="340"/>
                          </a:lnTo>
                          <a:lnTo>
                            <a:pt x="58" y="338"/>
                          </a:lnTo>
                          <a:lnTo>
                            <a:pt x="58" y="336"/>
                          </a:lnTo>
                          <a:lnTo>
                            <a:pt x="56" y="336"/>
                          </a:lnTo>
                          <a:lnTo>
                            <a:pt x="56" y="334"/>
                          </a:lnTo>
                          <a:lnTo>
                            <a:pt x="54" y="334"/>
                          </a:lnTo>
                          <a:lnTo>
                            <a:pt x="52" y="334"/>
                          </a:lnTo>
                          <a:lnTo>
                            <a:pt x="52" y="332"/>
                          </a:lnTo>
                          <a:lnTo>
                            <a:pt x="52" y="331"/>
                          </a:lnTo>
                          <a:lnTo>
                            <a:pt x="50" y="331"/>
                          </a:lnTo>
                          <a:lnTo>
                            <a:pt x="50" y="329"/>
                          </a:lnTo>
                          <a:lnTo>
                            <a:pt x="48" y="329"/>
                          </a:lnTo>
                          <a:lnTo>
                            <a:pt x="47" y="329"/>
                          </a:lnTo>
                          <a:lnTo>
                            <a:pt x="47" y="327"/>
                          </a:lnTo>
                          <a:lnTo>
                            <a:pt x="48" y="327"/>
                          </a:lnTo>
                          <a:lnTo>
                            <a:pt x="48" y="325"/>
                          </a:lnTo>
                          <a:lnTo>
                            <a:pt x="50" y="325"/>
                          </a:lnTo>
                          <a:lnTo>
                            <a:pt x="52" y="325"/>
                          </a:lnTo>
                          <a:lnTo>
                            <a:pt x="52" y="323"/>
                          </a:lnTo>
                          <a:lnTo>
                            <a:pt x="50" y="323"/>
                          </a:lnTo>
                          <a:lnTo>
                            <a:pt x="50" y="321"/>
                          </a:lnTo>
                          <a:lnTo>
                            <a:pt x="48" y="321"/>
                          </a:lnTo>
                          <a:lnTo>
                            <a:pt x="47" y="321"/>
                          </a:lnTo>
                          <a:lnTo>
                            <a:pt x="45" y="321"/>
                          </a:lnTo>
                          <a:lnTo>
                            <a:pt x="43" y="321"/>
                          </a:lnTo>
                          <a:lnTo>
                            <a:pt x="41" y="321"/>
                          </a:lnTo>
                          <a:lnTo>
                            <a:pt x="41" y="319"/>
                          </a:lnTo>
                          <a:lnTo>
                            <a:pt x="41" y="317"/>
                          </a:lnTo>
                          <a:lnTo>
                            <a:pt x="39" y="317"/>
                          </a:lnTo>
                          <a:lnTo>
                            <a:pt x="39" y="315"/>
                          </a:lnTo>
                          <a:lnTo>
                            <a:pt x="37" y="315"/>
                          </a:lnTo>
                          <a:lnTo>
                            <a:pt x="37" y="313"/>
                          </a:lnTo>
                          <a:lnTo>
                            <a:pt x="37" y="311"/>
                          </a:lnTo>
                          <a:lnTo>
                            <a:pt x="37" y="309"/>
                          </a:lnTo>
                          <a:lnTo>
                            <a:pt x="39" y="307"/>
                          </a:lnTo>
                          <a:lnTo>
                            <a:pt x="39" y="306"/>
                          </a:lnTo>
                          <a:lnTo>
                            <a:pt x="37" y="306"/>
                          </a:lnTo>
                          <a:lnTo>
                            <a:pt x="39" y="306"/>
                          </a:lnTo>
                          <a:lnTo>
                            <a:pt x="37" y="306"/>
                          </a:lnTo>
                          <a:lnTo>
                            <a:pt x="37" y="304"/>
                          </a:lnTo>
                          <a:lnTo>
                            <a:pt x="37" y="302"/>
                          </a:lnTo>
                          <a:lnTo>
                            <a:pt x="37" y="300"/>
                          </a:lnTo>
                          <a:lnTo>
                            <a:pt x="35" y="300"/>
                          </a:lnTo>
                          <a:lnTo>
                            <a:pt x="35" y="302"/>
                          </a:lnTo>
                          <a:lnTo>
                            <a:pt x="33" y="302"/>
                          </a:lnTo>
                          <a:lnTo>
                            <a:pt x="33" y="304"/>
                          </a:lnTo>
                          <a:lnTo>
                            <a:pt x="31" y="304"/>
                          </a:lnTo>
                          <a:lnTo>
                            <a:pt x="29" y="304"/>
                          </a:lnTo>
                          <a:lnTo>
                            <a:pt x="27" y="304"/>
                          </a:lnTo>
                          <a:lnTo>
                            <a:pt x="27" y="302"/>
                          </a:lnTo>
                          <a:lnTo>
                            <a:pt x="27" y="300"/>
                          </a:lnTo>
                          <a:lnTo>
                            <a:pt x="25" y="298"/>
                          </a:lnTo>
                          <a:lnTo>
                            <a:pt x="24" y="296"/>
                          </a:lnTo>
                          <a:lnTo>
                            <a:pt x="24" y="298"/>
                          </a:lnTo>
                          <a:lnTo>
                            <a:pt x="24" y="300"/>
                          </a:lnTo>
                          <a:lnTo>
                            <a:pt x="22" y="298"/>
                          </a:lnTo>
                          <a:lnTo>
                            <a:pt x="20" y="296"/>
                          </a:lnTo>
                          <a:lnTo>
                            <a:pt x="20" y="294"/>
                          </a:lnTo>
                          <a:lnTo>
                            <a:pt x="18" y="294"/>
                          </a:lnTo>
                          <a:lnTo>
                            <a:pt x="16" y="292"/>
                          </a:lnTo>
                          <a:lnTo>
                            <a:pt x="14" y="290"/>
                          </a:lnTo>
                          <a:lnTo>
                            <a:pt x="12" y="290"/>
                          </a:lnTo>
                          <a:lnTo>
                            <a:pt x="12" y="288"/>
                          </a:lnTo>
                          <a:lnTo>
                            <a:pt x="10" y="288"/>
                          </a:lnTo>
                          <a:lnTo>
                            <a:pt x="8" y="290"/>
                          </a:lnTo>
                          <a:lnTo>
                            <a:pt x="6" y="290"/>
                          </a:lnTo>
                          <a:lnTo>
                            <a:pt x="6" y="288"/>
                          </a:lnTo>
                          <a:lnTo>
                            <a:pt x="4" y="288"/>
                          </a:lnTo>
                          <a:lnTo>
                            <a:pt x="4" y="286"/>
                          </a:lnTo>
                          <a:lnTo>
                            <a:pt x="4" y="284"/>
                          </a:lnTo>
                          <a:lnTo>
                            <a:pt x="2" y="284"/>
                          </a:lnTo>
                          <a:lnTo>
                            <a:pt x="2" y="283"/>
                          </a:lnTo>
                          <a:lnTo>
                            <a:pt x="2" y="281"/>
                          </a:lnTo>
                          <a:lnTo>
                            <a:pt x="2" y="279"/>
                          </a:lnTo>
                          <a:lnTo>
                            <a:pt x="0" y="279"/>
                          </a:lnTo>
                          <a:lnTo>
                            <a:pt x="2" y="279"/>
                          </a:lnTo>
                          <a:lnTo>
                            <a:pt x="0" y="279"/>
                          </a:lnTo>
                          <a:lnTo>
                            <a:pt x="0" y="277"/>
                          </a:lnTo>
                          <a:lnTo>
                            <a:pt x="0" y="275"/>
                          </a:lnTo>
                          <a:lnTo>
                            <a:pt x="0" y="273"/>
                          </a:lnTo>
                          <a:lnTo>
                            <a:pt x="2" y="273"/>
                          </a:lnTo>
                          <a:lnTo>
                            <a:pt x="2" y="271"/>
                          </a:lnTo>
                          <a:lnTo>
                            <a:pt x="4" y="271"/>
                          </a:lnTo>
                          <a:lnTo>
                            <a:pt x="4" y="269"/>
                          </a:lnTo>
                          <a:lnTo>
                            <a:pt x="6" y="269"/>
                          </a:lnTo>
                          <a:lnTo>
                            <a:pt x="8" y="269"/>
                          </a:lnTo>
                          <a:lnTo>
                            <a:pt x="10" y="269"/>
                          </a:lnTo>
                          <a:lnTo>
                            <a:pt x="10" y="267"/>
                          </a:lnTo>
                          <a:lnTo>
                            <a:pt x="12" y="267"/>
                          </a:lnTo>
                          <a:lnTo>
                            <a:pt x="12" y="265"/>
                          </a:lnTo>
                          <a:lnTo>
                            <a:pt x="14" y="265"/>
                          </a:lnTo>
                          <a:lnTo>
                            <a:pt x="14" y="263"/>
                          </a:lnTo>
                          <a:lnTo>
                            <a:pt x="16" y="263"/>
                          </a:lnTo>
                          <a:lnTo>
                            <a:pt x="16" y="261"/>
                          </a:lnTo>
                          <a:lnTo>
                            <a:pt x="16" y="259"/>
                          </a:lnTo>
                          <a:lnTo>
                            <a:pt x="18" y="259"/>
                          </a:lnTo>
                          <a:lnTo>
                            <a:pt x="18" y="258"/>
                          </a:lnTo>
                          <a:lnTo>
                            <a:pt x="20" y="256"/>
                          </a:lnTo>
                          <a:lnTo>
                            <a:pt x="20" y="254"/>
                          </a:lnTo>
                          <a:lnTo>
                            <a:pt x="22" y="254"/>
                          </a:lnTo>
                          <a:lnTo>
                            <a:pt x="22" y="252"/>
                          </a:lnTo>
                          <a:lnTo>
                            <a:pt x="24" y="252"/>
                          </a:lnTo>
                          <a:lnTo>
                            <a:pt x="24" y="250"/>
                          </a:lnTo>
                          <a:lnTo>
                            <a:pt x="25" y="250"/>
                          </a:lnTo>
                          <a:lnTo>
                            <a:pt x="25" y="248"/>
                          </a:lnTo>
                          <a:lnTo>
                            <a:pt x="27" y="248"/>
                          </a:lnTo>
                          <a:lnTo>
                            <a:pt x="27" y="246"/>
                          </a:lnTo>
                          <a:lnTo>
                            <a:pt x="29" y="246"/>
                          </a:lnTo>
                          <a:lnTo>
                            <a:pt x="29" y="244"/>
                          </a:lnTo>
                          <a:lnTo>
                            <a:pt x="31" y="244"/>
                          </a:lnTo>
                          <a:lnTo>
                            <a:pt x="33" y="242"/>
                          </a:lnTo>
                          <a:lnTo>
                            <a:pt x="35" y="240"/>
                          </a:lnTo>
                          <a:lnTo>
                            <a:pt x="35" y="238"/>
                          </a:lnTo>
                          <a:lnTo>
                            <a:pt x="37" y="238"/>
                          </a:lnTo>
                          <a:lnTo>
                            <a:pt x="37" y="236"/>
                          </a:lnTo>
                          <a:lnTo>
                            <a:pt x="39" y="235"/>
                          </a:lnTo>
                          <a:lnTo>
                            <a:pt x="41" y="235"/>
                          </a:lnTo>
                          <a:lnTo>
                            <a:pt x="41" y="233"/>
                          </a:lnTo>
                          <a:lnTo>
                            <a:pt x="43" y="233"/>
                          </a:lnTo>
                          <a:lnTo>
                            <a:pt x="45" y="231"/>
                          </a:lnTo>
                          <a:lnTo>
                            <a:pt x="47" y="231"/>
                          </a:lnTo>
                          <a:lnTo>
                            <a:pt x="47" y="229"/>
                          </a:lnTo>
                          <a:lnTo>
                            <a:pt x="48" y="229"/>
                          </a:lnTo>
                          <a:lnTo>
                            <a:pt x="50" y="229"/>
                          </a:lnTo>
                          <a:lnTo>
                            <a:pt x="52" y="227"/>
                          </a:lnTo>
                          <a:lnTo>
                            <a:pt x="54" y="227"/>
                          </a:lnTo>
                          <a:lnTo>
                            <a:pt x="56" y="227"/>
                          </a:lnTo>
                          <a:lnTo>
                            <a:pt x="58" y="227"/>
                          </a:lnTo>
                          <a:lnTo>
                            <a:pt x="60" y="227"/>
                          </a:lnTo>
                          <a:lnTo>
                            <a:pt x="62" y="225"/>
                          </a:lnTo>
                          <a:lnTo>
                            <a:pt x="64" y="227"/>
                          </a:lnTo>
                          <a:lnTo>
                            <a:pt x="62" y="227"/>
                          </a:lnTo>
                          <a:lnTo>
                            <a:pt x="62" y="229"/>
                          </a:lnTo>
                          <a:lnTo>
                            <a:pt x="60" y="231"/>
                          </a:lnTo>
                          <a:lnTo>
                            <a:pt x="58" y="231"/>
                          </a:lnTo>
                          <a:lnTo>
                            <a:pt x="58" y="233"/>
                          </a:lnTo>
                          <a:lnTo>
                            <a:pt x="60" y="233"/>
                          </a:lnTo>
                          <a:lnTo>
                            <a:pt x="60" y="231"/>
                          </a:lnTo>
                          <a:lnTo>
                            <a:pt x="62" y="231"/>
                          </a:lnTo>
                          <a:lnTo>
                            <a:pt x="62" y="229"/>
                          </a:lnTo>
                          <a:lnTo>
                            <a:pt x="64" y="229"/>
                          </a:lnTo>
                          <a:lnTo>
                            <a:pt x="64" y="227"/>
                          </a:lnTo>
                          <a:lnTo>
                            <a:pt x="66" y="227"/>
                          </a:lnTo>
                          <a:lnTo>
                            <a:pt x="66" y="225"/>
                          </a:lnTo>
                          <a:lnTo>
                            <a:pt x="66" y="227"/>
                          </a:lnTo>
                          <a:lnTo>
                            <a:pt x="68" y="227"/>
                          </a:lnTo>
                          <a:lnTo>
                            <a:pt x="68" y="229"/>
                          </a:lnTo>
                          <a:lnTo>
                            <a:pt x="70" y="229"/>
                          </a:lnTo>
                          <a:lnTo>
                            <a:pt x="72" y="229"/>
                          </a:lnTo>
                          <a:lnTo>
                            <a:pt x="73" y="229"/>
                          </a:lnTo>
                          <a:lnTo>
                            <a:pt x="73" y="227"/>
                          </a:lnTo>
                          <a:lnTo>
                            <a:pt x="75" y="227"/>
                          </a:lnTo>
                          <a:lnTo>
                            <a:pt x="77" y="227"/>
                          </a:lnTo>
                          <a:lnTo>
                            <a:pt x="77" y="229"/>
                          </a:lnTo>
                          <a:lnTo>
                            <a:pt x="75" y="229"/>
                          </a:lnTo>
                          <a:lnTo>
                            <a:pt x="75" y="231"/>
                          </a:lnTo>
                          <a:lnTo>
                            <a:pt x="73" y="231"/>
                          </a:lnTo>
                          <a:lnTo>
                            <a:pt x="73" y="233"/>
                          </a:lnTo>
                          <a:lnTo>
                            <a:pt x="73" y="235"/>
                          </a:lnTo>
                          <a:lnTo>
                            <a:pt x="73" y="236"/>
                          </a:lnTo>
                          <a:lnTo>
                            <a:pt x="75" y="236"/>
                          </a:lnTo>
                          <a:lnTo>
                            <a:pt x="77" y="236"/>
                          </a:lnTo>
                          <a:lnTo>
                            <a:pt x="79" y="236"/>
                          </a:lnTo>
                          <a:lnTo>
                            <a:pt x="81" y="236"/>
                          </a:lnTo>
                          <a:lnTo>
                            <a:pt x="81" y="238"/>
                          </a:lnTo>
                          <a:lnTo>
                            <a:pt x="81" y="240"/>
                          </a:lnTo>
                          <a:lnTo>
                            <a:pt x="83" y="240"/>
                          </a:lnTo>
                          <a:lnTo>
                            <a:pt x="83" y="242"/>
                          </a:lnTo>
                          <a:lnTo>
                            <a:pt x="85" y="242"/>
                          </a:lnTo>
                          <a:lnTo>
                            <a:pt x="85" y="240"/>
                          </a:lnTo>
                          <a:lnTo>
                            <a:pt x="85" y="238"/>
                          </a:lnTo>
                          <a:lnTo>
                            <a:pt x="85" y="240"/>
                          </a:lnTo>
                          <a:lnTo>
                            <a:pt x="87" y="240"/>
                          </a:lnTo>
                          <a:lnTo>
                            <a:pt x="89" y="238"/>
                          </a:lnTo>
                          <a:lnTo>
                            <a:pt x="91" y="238"/>
                          </a:lnTo>
                          <a:lnTo>
                            <a:pt x="93" y="238"/>
                          </a:lnTo>
                          <a:lnTo>
                            <a:pt x="95" y="238"/>
                          </a:lnTo>
                          <a:lnTo>
                            <a:pt x="96" y="238"/>
                          </a:lnTo>
                          <a:lnTo>
                            <a:pt x="96" y="236"/>
                          </a:lnTo>
                          <a:lnTo>
                            <a:pt x="98" y="236"/>
                          </a:lnTo>
                          <a:lnTo>
                            <a:pt x="98" y="238"/>
                          </a:lnTo>
                          <a:lnTo>
                            <a:pt x="100" y="238"/>
                          </a:lnTo>
                          <a:lnTo>
                            <a:pt x="102" y="238"/>
                          </a:lnTo>
                          <a:lnTo>
                            <a:pt x="102" y="236"/>
                          </a:lnTo>
                          <a:lnTo>
                            <a:pt x="104" y="236"/>
                          </a:lnTo>
                          <a:lnTo>
                            <a:pt x="106" y="236"/>
                          </a:lnTo>
                          <a:lnTo>
                            <a:pt x="108" y="236"/>
                          </a:lnTo>
                          <a:lnTo>
                            <a:pt x="110" y="236"/>
                          </a:lnTo>
                          <a:lnTo>
                            <a:pt x="110" y="238"/>
                          </a:lnTo>
                          <a:lnTo>
                            <a:pt x="112" y="238"/>
                          </a:lnTo>
                          <a:lnTo>
                            <a:pt x="112" y="240"/>
                          </a:lnTo>
                          <a:lnTo>
                            <a:pt x="114" y="240"/>
                          </a:lnTo>
                          <a:lnTo>
                            <a:pt x="116" y="240"/>
                          </a:lnTo>
                          <a:lnTo>
                            <a:pt x="118" y="240"/>
                          </a:lnTo>
                          <a:lnTo>
                            <a:pt x="119" y="240"/>
                          </a:lnTo>
                          <a:lnTo>
                            <a:pt x="119" y="242"/>
                          </a:lnTo>
                          <a:lnTo>
                            <a:pt x="121" y="242"/>
                          </a:lnTo>
                          <a:lnTo>
                            <a:pt x="121" y="240"/>
                          </a:lnTo>
                          <a:lnTo>
                            <a:pt x="121" y="238"/>
                          </a:lnTo>
                          <a:lnTo>
                            <a:pt x="121" y="236"/>
                          </a:lnTo>
                          <a:lnTo>
                            <a:pt x="123" y="236"/>
                          </a:lnTo>
                          <a:lnTo>
                            <a:pt x="125" y="235"/>
                          </a:lnTo>
                          <a:lnTo>
                            <a:pt x="125" y="233"/>
                          </a:lnTo>
                          <a:lnTo>
                            <a:pt x="125" y="235"/>
                          </a:lnTo>
                          <a:lnTo>
                            <a:pt x="125" y="233"/>
                          </a:lnTo>
                          <a:lnTo>
                            <a:pt x="125" y="231"/>
                          </a:lnTo>
                          <a:lnTo>
                            <a:pt x="123" y="231"/>
                          </a:lnTo>
                          <a:lnTo>
                            <a:pt x="123" y="229"/>
                          </a:lnTo>
                          <a:lnTo>
                            <a:pt x="125" y="229"/>
                          </a:lnTo>
                          <a:lnTo>
                            <a:pt x="123" y="229"/>
                          </a:lnTo>
                          <a:lnTo>
                            <a:pt x="123" y="227"/>
                          </a:lnTo>
                          <a:lnTo>
                            <a:pt x="125" y="227"/>
                          </a:lnTo>
                          <a:lnTo>
                            <a:pt x="125" y="225"/>
                          </a:lnTo>
                          <a:lnTo>
                            <a:pt x="127" y="223"/>
                          </a:lnTo>
                          <a:lnTo>
                            <a:pt x="127" y="221"/>
                          </a:lnTo>
                          <a:lnTo>
                            <a:pt x="127" y="219"/>
                          </a:lnTo>
                          <a:lnTo>
                            <a:pt x="125" y="219"/>
                          </a:lnTo>
                          <a:lnTo>
                            <a:pt x="125" y="217"/>
                          </a:lnTo>
                          <a:lnTo>
                            <a:pt x="125" y="215"/>
                          </a:lnTo>
                          <a:lnTo>
                            <a:pt x="125" y="213"/>
                          </a:lnTo>
                          <a:lnTo>
                            <a:pt x="125" y="211"/>
                          </a:lnTo>
                          <a:lnTo>
                            <a:pt x="123" y="211"/>
                          </a:lnTo>
                          <a:lnTo>
                            <a:pt x="123" y="210"/>
                          </a:lnTo>
                          <a:lnTo>
                            <a:pt x="121" y="208"/>
                          </a:lnTo>
                          <a:lnTo>
                            <a:pt x="119" y="208"/>
                          </a:lnTo>
                          <a:lnTo>
                            <a:pt x="118" y="208"/>
                          </a:lnTo>
                          <a:lnTo>
                            <a:pt x="118" y="210"/>
                          </a:lnTo>
                          <a:lnTo>
                            <a:pt x="116" y="210"/>
                          </a:lnTo>
                          <a:lnTo>
                            <a:pt x="116" y="208"/>
                          </a:lnTo>
                          <a:lnTo>
                            <a:pt x="116" y="210"/>
                          </a:lnTo>
                          <a:lnTo>
                            <a:pt x="114" y="210"/>
                          </a:lnTo>
                          <a:lnTo>
                            <a:pt x="112" y="210"/>
                          </a:lnTo>
                          <a:lnTo>
                            <a:pt x="112" y="208"/>
                          </a:lnTo>
                          <a:lnTo>
                            <a:pt x="110" y="208"/>
                          </a:lnTo>
                          <a:lnTo>
                            <a:pt x="110" y="206"/>
                          </a:lnTo>
                          <a:lnTo>
                            <a:pt x="112" y="206"/>
                          </a:lnTo>
                          <a:lnTo>
                            <a:pt x="112" y="204"/>
                          </a:lnTo>
                          <a:lnTo>
                            <a:pt x="110" y="204"/>
                          </a:lnTo>
                          <a:lnTo>
                            <a:pt x="110" y="202"/>
                          </a:lnTo>
                          <a:lnTo>
                            <a:pt x="112" y="202"/>
                          </a:lnTo>
                          <a:lnTo>
                            <a:pt x="110" y="202"/>
                          </a:lnTo>
                          <a:lnTo>
                            <a:pt x="110" y="200"/>
                          </a:lnTo>
                          <a:lnTo>
                            <a:pt x="110" y="198"/>
                          </a:lnTo>
                          <a:lnTo>
                            <a:pt x="110" y="196"/>
                          </a:lnTo>
                          <a:lnTo>
                            <a:pt x="110" y="194"/>
                          </a:lnTo>
                          <a:lnTo>
                            <a:pt x="112" y="194"/>
                          </a:lnTo>
                          <a:lnTo>
                            <a:pt x="112" y="192"/>
                          </a:lnTo>
                          <a:lnTo>
                            <a:pt x="114" y="192"/>
                          </a:lnTo>
                          <a:lnTo>
                            <a:pt x="114" y="190"/>
                          </a:lnTo>
                          <a:lnTo>
                            <a:pt x="114" y="192"/>
                          </a:lnTo>
                          <a:lnTo>
                            <a:pt x="114" y="190"/>
                          </a:lnTo>
                          <a:lnTo>
                            <a:pt x="114" y="188"/>
                          </a:lnTo>
                          <a:lnTo>
                            <a:pt x="112" y="188"/>
                          </a:lnTo>
                          <a:lnTo>
                            <a:pt x="112" y="187"/>
                          </a:lnTo>
                          <a:lnTo>
                            <a:pt x="112" y="185"/>
                          </a:lnTo>
                          <a:lnTo>
                            <a:pt x="110" y="185"/>
                          </a:lnTo>
                          <a:lnTo>
                            <a:pt x="110" y="183"/>
                          </a:lnTo>
                          <a:lnTo>
                            <a:pt x="108" y="183"/>
                          </a:lnTo>
                          <a:lnTo>
                            <a:pt x="106" y="183"/>
                          </a:lnTo>
                          <a:lnTo>
                            <a:pt x="104" y="183"/>
                          </a:lnTo>
                          <a:lnTo>
                            <a:pt x="104" y="181"/>
                          </a:lnTo>
                          <a:lnTo>
                            <a:pt x="104" y="179"/>
                          </a:lnTo>
                          <a:lnTo>
                            <a:pt x="102" y="179"/>
                          </a:lnTo>
                          <a:lnTo>
                            <a:pt x="102" y="181"/>
                          </a:lnTo>
                          <a:lnTo>
                            <a:pt x="100" y="181"/>
                          </a:lnTo>
                          <a:lnTo>
                            <a:pt x="100" y="183"/>
                          </a:lnTo>
                          <a:lnTo>
                            <a:pt x="100" y="185"/>
                          </a:lnTo>
                          <a:lnTo>
                            <a:pt x="98" y="185"/>
                          </a:lnTo>
                          <a:lnTo>
                            <a:pt x="98" y="187"/>
                          </a:lnTo>
                          <a:lnTo>
                            <a:pt x="96" y="188"/>
                          </a:lnTo>
                          <a:lnTo>
                            <a:pt x="96" y="187"/>
                          </a:lnTo>
                          <a:lnTo>
                            <a:pt x="95" y="187"/>
                          </a:lnTo>
                          <a:lnTo>
                            <a:pt x="95" y="188"/>
                          </a:lnTo>
                          <a:lnTo>
                            <a:pt x="93" y="188"/>
                          </a:lnTo>
                          <a:lnTo>
                            <a:pt x="91" y="188"/>
                          </a:lnTo>
                          <a:lnTo>
                            <a:pt x="91" y="187"/>
                          </a:lnTo>
                          <a:lnTo>
                            <a:pt x="91" y="185"/>
                          </a:lnTo>
                          <a:lnTo>
                            <a:pt x="93" y="185"/>
                          </a:lnTo>
                          <a:lnTo>
                            <a:pt x="93" y="183"/>
                          </a:lnTo>
                          <a:lnTo>
                            <a:pt x="93" y="181"/>
                          </a:lnTo>
                          <a:lnTo>
                            <a:pt x="93" y="179"/>
                          </a:lnTo>
                          <a:lnTo>
                            <a:pt x="93" y="177"/>
                          </a:lnTo>
                          <a:lnTo>
                            <a:pt x="93" y="175"/>
                          </a:lnTo>
                          <a:lnTo>
                            <a:pt x="93" y="173"/>
                          </a:lnTo>
                          <a:lnTo>
                            <a:pt x="91" y="173"/>
                          </a:lnTo>
                          <a:lnTo>
                            <a:pt x="91" y="171"/>
                          </a:lnTo>
                          <a:lnTo>
                            <a:pt x="91" y="169"/>
                          </a:lnTo>
                          <a:lnTo>
                            <a:pt x="93" y="167"/>
                          </a:lnTo>
                          <a:lnTo>
                            <a:pt x="91" y="167"/>
                          </a:lnTo>
                          <a:lnTo>
                            <a:pt x="89" y="167"/>
                          </a:lnTo>
                          <a:lnTo>
                            <a:pt x="89" y="165"/>
                          </a:lnTo>
                          <a:lnTo>
                            <a:pt x="89" y="163"/>
                          </a:lnTo>
                          <a:lnTo>
                            <a:pt x="89" y="162"/>
                          </a:lnTo>
                          <a:lnTo>
                            <a:pt x="87" y="160"/>
                          </a:lnTo>
                          <a:lnTo>
                            <a:pt x="87" y="158"/>
                          </a:lnTo>
                          <a:lnTo>
                            <a:pt x="87" y="156"/>
                          </a:lnTo>
                          <a:lnTo>
                            <a:pt x="87" y="154"/>
                          </a:lnTo>
                          <a:lnTo>
                            <a:pt x="85" y="152"/>
                          </a:lnTo>
                          <a:lnTo>
                            <a:pt x="83" y="152"/>
                          </a:lnTo>
                          <a:lnTo>
                            <a:pt x="83" y="150"/>
                          </a:lnTo>
                          <a:lnTo>
                            <a:pt x="83" y="148"/>
                          </a:lnTo>
                          <a:lnTo>
                            <a:pt x="81" y="146"/>
                          </a:lnTo>
                          <a:lnTo>
                            <a:pt x="81" y="144"/>
                          </a:lnTo>
                          <a:lnTo>
                            <a:pt x="81" y="142"/>
                          </a:lnTo>
                          <a:lnTo>
                            <a:pt x="81" y="140"/>
                          </a:lnTo>
                          <a:lnTo>
                            <a:pt x="81" y="138"/>
                          </a:lnTo>
                          <a:lnTo>
                            <a:pt x="79" y="138"/>
                          </a:lnTo>
                          <a:lnTo>
                            <a:pt x="79" y="137"/>
                          </a:lnTo>
                          <a:lnTo>
                            <a:pt x="81" y="137"/>
                          </a:lnTo>
                          <a:lnTo>
                            <a:pt x="81" y="135"/>
                          </a:lnTo>
                          <a:lnTo>
                            <a:pt x="81" y="133"/>
                          </a:lnTo>
                          <a:lnTo>
                            <a:pt x="81" y="131"/>
                          </a:lnTo>
                          <a:lnTo>
                            <a:pt x="83" y="131"/>
                          </a:lnTo>
                          <a:lnTo>
                            <a:pt x="83" y="129"/>
                          </a:lnTo>
                          <a:close/>
                        </a:path>
                      </a:pathLst>
                    </a:custGeom>
                    <a:solidFill>
                      <a:srgbClr val="D4E9ED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77" name="Freeform 4867">
                      <a:extLst>
                        <a:ext uri="{FF2B5EF4-FFF2-40B4-BE49-F238E27FC236}">
                          <a16:creationId xmlns:a16="http://schemas.microsoft.com/office/drawing/2014/main" id="{CAF2C262-A331-8070-07DB-20741EEA45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4" y="2996"/>
                      <a:ext cx="787" cy="883"/>
                    </a:xfrm>
                    <a:custGeom>
                      <a:avLst/>
                      <a:gdLst>
                        <a:gd name="T0" fmla="*/ 106 w 787"/>
                        <a:gd name="T1" fmla="*/ 288 h 883"/>
                        <a:gd name="T2" fmla="*/ 125 w 787"/>
                        <a:gd name="T3" fmla="*/ 261 h 883"/>
                        <a:gd name="T4" fmla="*/ 135 w 787"/>
                        <a:gd name="T5" fmla="*/ 249 h 883"/>
                        <a:gd name="T6" fmla="*/ 131 w 787"/>
                        <a:gd name="T7" fmla="*/ 232 h 883"/>
                        <a:gd name="T8" fmla="*/ 139 w 787"/>
                        <a:gd name="T9" fmla="*/ 203 h 883"/>
                        <a:gd name="T10" fmla="*/ 154 w 787"/>
                        <a:gd name="T11" fmla="*/ 165 h 883"/>
                        <a:gd name="T12" fmla="*/ 175 w 787"/>
                        <a:gd name="T13" fmla="*/ 107 h 883"/>
                        <a:gd name="T14" fmla="*/ 210 w 787"/>
                        <a:gd name="T15" fmla="*/ 107 h 883"/>
                        <a:gd name="T16" fmla="*/ 248 w 787"/>
                        <a:gd name="T17" fmla="*/ 78 h 883"/>
                        <a:gd name="T18" fmla="*/ 281 w 787"/>
                        <a:gd name="T19" fmla="*/ 65 h 883"/>
                        <a:gd name="T20" fmla="*/ 308 w 787"/>
                        <a:gd name="T21" fmla="*/ 42 h 883"/>
                        <a:gd name="T22" fmla="*/ 338 w 787"/>
                        <a:gd name="T23" fmla="*/ 40 h 883"/>
                        <a:gd name="T24" fmla="*/ 367 w 787"/>
                        <a:gd name="T25" fmla="*/ 44 h 883"/>
                        <a:gd name="T26" fmla="*/ 402 w 787"/>
                        <a:gd name="T27" fmla="*/ 34 h 883"/>
                        <a:gd name="T28" fmla="*/ 427 w 787"/>
                        <a:gd name="T29" fmla="*/ 23 h 883"/>
                        <a:gd name="T30" fmla="*/ 461 w 787"/>
                        <a:gd name="T31" fmla="*/ 19 h 883"/>
                        <a:gd name="T32" fmla="*/ 498 w 787"/>
                        <a:gd name="T33" fmla="*/ 13 h 883"/>
                        <a:gd name="T34" fmla="*/ 505 w 787"/>
                        <a:gd name="T35" fmla="*/ 30 h 883"/>
                        <a:gd name="T36" fmla="*/ 524 w 787"/>
                        <a:gd name="T37" fmla="*/ 71 h 883"/>
                        <a:gd name="T38" fmla="*/ 563 w 787"/>
                        <a:gd name="T39" fmla="*/ 88 h 883"/>
                        <a:gd name="T40" fmla="*/ 590 w 787"/>
                        <a:gd name="T41" fmla="*/ 263 h 883"/>
                        <a:gd name="T42" fmla="*/ 638 w 787"/>
                        <a:gd name="T43" fmla="*/ 265 h 883"/>
                        <a:gd name="T44" fmla="*/ 707 w 787"/>
                        <a:gd name="T45" fmla="*/ 272 h 883"/>
                        <a:gd name="T46" fmla="*/ 761 w 787"/>
                        <a:gd name="T47" fmla="*/ 282 h 883"/>
                        <a:gd name="T48" fmla="*/ 778 w 787"/>
                        <a:gd name="T49" fmla="*/ 326 h 883"/>
                        <a:gd name="T50" fmla="*/ 787 w 787"/>
                        <a:gd name="T51" fmla="*/ 380 h 883"/>
                        <a:gd name="T52" fmla="*/ 739 w 787"/>
                        <a:gd name="T53" fmla="*/ 380 h 883"/>
                        <a:gd name="T54" fmla="*/ 686 w 787"/>
                        <a:gd name="T55" fmla="*/ 359 h 883"/>
                        <a:gd name="T56" fmla="*/ 645 w 787"/>
                        <a:gd name="T57" fmla="*/ 384 h 883"/>
                        <a:gd name="T58" fmla="*/ 601 w 787"/>
                        <a:gd name="T59" fmla="*/ 399 h 883"/>
                        <a:gd name="T60" fmla="*/ 555 w 787"/>
                        <a:gd name="T61" fmla="*/ 399 h 883"/>
                        <a:gd name="T62" fmla="*/ 544 w 787"/>
                        <a:gd name="T63" fmla="*/ 608 h 883"/>
                        <a:gd name="T64" fmla="*/ 592 w 787"/>
                        <a:gd name="T65" fmla="*/ 649 h 883"/>
                        <a:gd name="T66" fmla="*/ 636 w 787"/>
                        <a:gd name="T67" fmla="*/ 679 h 883"/>
                        <a:gd name="T68" fmla="*/ 667 w 787"/>
                        <a:gd name="T69" fmla="*/ 725 h 883"/>
                        <a:gd name="T70" fmla="*/ 655 w 787"/>
                        <a:gd name="T71" fmla="*/ 760 h 883"/>
                        <a:gd name="T72" fmla="*/ 676 w 787"/>
                        <a:gd name="T73" fmla="*/ 795 h 883"/>
                        <a:gd name="T74" fmla="*/ 705 w 787"/>
                        <a:gd name="T75" fmla="*/ 825 h 883"/>
                        <a:gd name="T76" fmla="*/ 690 w 787"/>
                        <a:gd name="T77" fmla="*/ 866 h 883"/>
                        <a:gd name="T78" fmla="*/ 647 w 787"/>
                        <a:gd name="T79" fmla="*/ 879 h 883"/>
                        <a:gd name="T80" fmla="*/ 619 w 787"/>
                        <a:gd name="T81" fmla="*/ 831 h 883"/>
                        <a:gd name="T82" fmla="*/ 578 w 787"/>
                        <a:gd name="T83" fmla="*/ 844 h 883"/>
                        <a:gd name="T84" fmla="*/ 559 w 787"/>
                        <a:gd name="T85" fmla="*/ 814 h 883"/>
                        <a:gd name="T86" fmla="*/ 519 w 787"/>
                        <a:gd name="T87" fmla="*/ 825 h 883"/>
                        <a:gd name="T88" fmla="*/ 496 w 787"/>
                        <a:gd name="T89" fmla="*/ 823 h 883"/>
                        <a:gd name="T90" fmla="*/ 482 w 787"/>
                        <a:gd name="T91" fmla="*/ 781 h 883"/>
                        <a:gd name="T92" fmla="*/ 480 w 787"/>
                        <a:gd name="T93" fmla="*/ 712 h 883"/>
                        <a:gd name="T94" fmla="*/ 492 w 787"/>
                        <a:gd name="T95" fmla="*/ 681 h 883"/>
                        <a:gd name="T96" fmla="*/ 465 w 787"/>
                        <a:gd name="T97" fmla="*/ 679 h 883"/>
                        <a:gd name="T98" fmla="*/ 415 w 787"/>
                        <a:gd name="T99" fmla="*/ 658 h 883"/>
                        <a:gd name="T100" fmla="*/ 373 w 787"/>
                        <a:gd name="T101" fmla="*/ 643 h 883"/>
                        <a:gd name="T102" fmla="*/ 327 w 787"/>
                        <a:gd name="T103" fmla="*/ 649 h 883"/>
                        <a:gd name="T104" fmla="*/ 290 w 787"/>
                        <a:gd name="T105" fmla="*/ 591 h 883"/>
                        <a:gd name="T106" fmla="*/ 271 w 787"/>
                        <a:gd name="T107" fmla="*/ 556 h 883"/>
                        <a:gd name="T108" fmla="*/ 240 w 787"/>
                        <a:gd name="T109" fmla="*/ 537 h 883"/>
                        <a:gd name="T110" fmla="*/ 190 w 787"/>
                        <a:gd name="T111" fmla="*/ 522 h 883"/>
                        <a:gd name="T112" fmla="*/ 156 w 787"/>
                        <a:gd name="T113" fmla="*/ 506 h 883"/>
                        <a:gd name="T114" fmla="*/ 123 w 787"/>
                        <a:gd name="T115" fmla="*/ 506 h 883"/>
                        <a:gd name="T116" fmla="*/ 85 w 787"/>
                        <a:gd name="T117" fmla="*/ 482 h 883"/>
                        <a:gd name="T118" fmla="*/ 69 w 787"/>
                        <a:gd name="T119" fmla="*/ 457 h 883"/>
                        <a:gd name="T120" fmla="*/ 46 w 787"/>
                        <a:gd name="T121" fmla="*/ 432 h 883"/>
                        <a:gd name="T122" fmla="*/ 21 w 787"/>
                        <a:gd name="T123" fmla="*/ 409 h 883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787" h="883">
                          <a:moveTo>
                            <a:pt x="60" y="314"/>
                          </a:moveTo>
                          <a:lnTo>
                            <a:pt x="62" y="314"/>
                          </a:lnTo>
                          <a:lnTo>
                            <a:pt x="64" y="314"/>
                          </a:lnTo>
                          <a:lnTo>
                            <a:pt x="66" y="314"/>
                          </a:lnTo>
                          <a:lnTo>
                            <a:pt x="68" y="314"/>
                          </a:lnTo>
                          <a:lnTo>
                            <a:pt x="69" y="313"/>
                          </a:lnTo>
                          <a:lnTo>
                            <a:pt x="69" y="311"/>
                          </a:lnTo>
                          <a:lnTo>
                            <a:pt x="71" y="311"/>
                          </a:lnTo>
                          <a:lnTo>
                            <a:pt x="71" y="309"/>
                          </a:lnTo>
                          <a:lnTo>
                            <a:pt x="71" y="307"/>
                          </a:lnTo>
                          <a:lnTo>
                            <a:pt x="71" y="305"/>
                          </a:lnTo>
                          <a:lnTo>
                            <a:pt x="71" y="303"/>
                          </a:lnTo>
                          <a:lnTo>
                            <a:pt x="71" y="299"/>
                          </a:lnTo>
                          <a:lnTo>
                            <a:pt x="73" y="297"/>
                          </a:lnTo>
                          <a:lnTo>
                            <a:pt x="75" y="295"/>
                          </a:lnTo>
                          <a:lnTo>
                            <a:pt x="77" y="295"/>
                          </a:lnTo>
                          <a:lnTo>
                            <a:pt x="77" y="293"/>
                          </a:lnTo>
                          <a:lnTo>
                            <a:pt x="79" y="291"/>
                          </a:lnTo>
                          <a:lnTo>
                            <a:pt x="79" y="289"/>
                          </a:lnTo>
                          <a:lnTo>
                            <a:pt x="79" y="291"/>
                          </a:lnTo>
                          <a:lnTo>
                            <a:pt x="81" y="291"/>
                          </a:lnTo>
                          <a:lnTo>
                            <a:pt x="83" y="291"/>
                          </a:lnTo>
                          <a:lnTo>
                            <a:pt x="85" y="289"/>
                          </a:lnTo>
                          <a:lnTo>
                            <a:pt x="87" y="289"/>
                          </a:lnTo>
                          <a:lnTo>
                            <a:pt x="89" y="289"/>
                          </a:lnTo>
                          <a:lnTo>
                            <a:pt x="89" y="291"/>
                          </a:lnTo>
                          <a:lnTo>
                            <a:pt x="91" y="289"/>
                          </a:lnTo>
                          <a:lnTo>
                            <a:pt x="91" y="291"/>
                          </a:lnTo>
                          <a:lnTo>
                            <a:pt x="92" y="291"/>
                          </a:lnTo>
                          <a:lnTo>
                            <a:pt x="92" y="293"/>
                          </a:lnTo>
                          <a:lnTo>
                            <a:pt x="94" y="293"/>
                          </a:lnTo>
                          <a:lnTo>
                            <a:pt x="94" y="295"/>
                          </a:lnTo>
                          <a:lnTo>
                            <a:pt x="96" y="295"/>
                          </a:lnTo>
                          <a:lnTo>
                            <a:pt x="96" y="293"/>
                          </a:lnTo>
                          <a:lnTo>
                            <a:pt x="98" y="293"/>
                          </a:lnTo>
                          <a:lnTo>
                            <a:pt x="100" y="293"/>
                          </a:lnTo>
                          <a:lnTo>
                            <a:pt x="102" y="293"/>
                          </a:lnTo>
                          <a:lnTo>
                            <a:pt x="102" y="291"/>
                          </a:lnTo>
                          <a:lnTo>
                            <a:pt x="104" y="291"/>
                          </a:lnTo>
                          <a:lnTo>
                            <a:pt x="102" y="291"/>
                          </a:lnTo>
                          <a:lnTo>
                            <a:pt x="104" y="289"/>
                          </a:lnTo>
                          <a:lnTo>
                            <a:pt x="104" y="291"/>
                          </a:lnTo>
                          <a:lnTo>
                            <a:pt x="104" y="289"/>
                          </a:lnTo>
                          <a:lnTo>
                            <a:pt x="106" y="289"/>
                          </a:lnTo>
                          <a:lnTo>
                            <a:pt x="106" y="288"/>
                          </a:lnTo>
                          <a:lnTo>
                            <a:pt x="108" y="288"/>
                          </a:lnTo>
                          <a:lnTo>
                            <a:pt x="106" y="288"/>
                          </a:lnTo>
                          <a:lnTo>
                            <a:pt x="108" y="288"/>
                          </a:lnTo>
                          <a:lnTo>
                            <a:pt x="108" y="286"/>
                          </a:lnTo>
                          <a:lnTo>
                            <a:pt x="108" y="284"/>
                          </a:lnTo>
                          <a:lnTo>
                            <a:pt x="110" y="284"/>
                          </a:lnTo>
                          <a:lnTo>
                            <a:pt x="110" y="282"/>
                          </a:lnTo>
                          <a:lnTo>
                            <a:pt x="108" y="284"/>
                          </a:lnTo>
                          <a:lnTo>
                            <a:pt x="108" y="282"/>
                          </a:lnTo>
                          <a:lnTo>
                            <a:pt x="110" y="282"/>
                          </a:lnTo>
                          <a:lnTo>
                            <a:pt x="110" y="280"/>
                          </a:lnTo>
                          <a:lnTo>
                            <a:pt x="112" y="280"/>
                          </a:lnTo>
                          <a:lnTo>
                            <a:pt x="112" y="278"/>
                          </a:lnTo>
                          <a:lnTo>
                            <a:pt x="114" y="278"/>
                          </a:lnTo>
                          <a:lnTo>
                            <a:pt x="114" y="276"/>
                          </a:lnTo>
                          <a:lnTo>
                            <a:pt x="114" y="278"/>
                          </a:lnTo>
                          <a:lnTo>
                            <a:pt x="114" y="276"/>
                          </a:lnTo>
                          <a:lnTo>
                            <a:pt x="116" y="276"/>
                          </a:lnTo>
                          <a:lnTo>
                            <a:pt x="117" y="276"/>
                          </a:lnTo>
                          <a:lnTo>
                            <a:pt x="117" y="274"/>
                          </a:lnTo>
                          <a:lnTo>
                            <a:pt x="116" y="274"/>
                          </a:lnTo>
                          <a:lnTo>
                            <a:pt x="117" y="274"/>
                          </a:lnTo>
                          <a:lnTo>
                            <a:pt x="119" y="274"/>
                          </a:lnTo>
                          <a:lnTo>
                            <a:pt x="119" y="272"/>
                          </a:lnTo>
                          <a:lnTo>
                            <a:pt x="119" y="270"/>
                          </a:lnTo>
                          <a:lnTo>
                            <a:pt x="121" y="270"/>
                          </a:lnTo>
                          <a:lnTo>
                            <a:pt x="123" y="270"/>
                          </a:lnTo>
                          <a:lnTo>
                            <a:pt x="121" y="270"/>
                          </a:lnTo>
                          <a:lnTo>
                            <a:pt x="121" y="268"/>
                          </a:lnTo>
                          <a:lnTo>
                            <a:pt x="119" y="268"/>
                          </a:lnTo>
                          <a:lnTo>
                            <a:pt x="121" y="268"/>
                          </a:lnTo>
                          <a:lnTo>
                            <a:pt x="121" y="266"/>
                          </a:lnTo>
                          <a:lnTo>
                            <a:pt x="123" y="266"/>
                          </a:lnTo>
                          <a:lnTo>
                            <a:pt x="123" y="268"/>
                          </a:lnTo>
                          <a:lnTo>
                            <a:pt x="123" y="266"/>
                          </a:lnTo>
                          <a:lnTo>
                            <a:pt x="123" y="265"/>
                          </a:lnTo>
                          <a:lnTo>
                            <a:pt x="123" y="266"/>
                          </a:lnTo>
                          <a:lnTo>
                            <a:pt x="123" y="265"/>
                          </a:lnTo>
                          <a:lnTo>
                            <a:pt x="123" y="263"/>
                          </a:lnTo>
                          <a:lnTo>
                            <a:pt x="123" y="265"/>
                          </a:lnTo>
                          <a:lnTo>
                            <a:pt x="125" y="265"/>
                          </a:lnTo>
                          <a:lnTo>
                            <a:pt x="125" y="263"/>
                          </a:lnTo>
                          <a:lnTo>
                            <a:pt x="123" y="263"/>
                          </a:lnTo>
                          <a:lnTo>
                            <a:pt x="125" y="263"/>
                          </a:lnTo>
                          <a:lnTo>
                            <a:pt x="125" y="261"/>
                          </a:lnTo>
                          <a:lnTo>
                            <a:pt x="123" y="261"/>
                          </a:lnTo>
                          <a:lnTo>
                            <a:pt x="123" y="263"/>
                          </a:lnTo>
                          <a:lnTo>
                            <a:pt x="121" y="263"/>
                          </a:lnTo>
                          <a:lnTo>
                            <a:pt x="121" y="261"/>
                          </a:lnTo>
                          <a:lnTo>
                            <a:pt x="123" y="261"/>
                          </a:lnTo>
                          <a:lnTo>
                            <a:pt x="121" y="261"/>
                          </a:lnTo>
                          <a:lnTo>
                            <a:pt x="121" y="259"/>
                          </a:lnTo>
                          <a:lnTo>
                            <a:pt x="123" y="259"/>
                          </a:lnTo>
                          <a:lnTo>
                            <a:pt x="121" y="259"/>
                          </a:lnTo>
                          <a:lnTo>
                            <a:pt x="121" y="257"/>
                          </a:lnTo>
                          <a:lnTo>
                            <a:pt x="123" y="257"/>
                          </a:lnTo>
                          <a:lnTo>
                            <a:pt x="123" y="259"/>
                          </a:lnTo>
                          <a:lnTo>
                            <a:pt x="123" y="257"/>
                          </a:lnTo>
                          <a:lnTo>
                            <a:pt x="125" y="257"/>
                          </a:lnTo>
                          <a:lnTo>
                            <a:pt x="125" y="255"/>
                          </a:lnTo>
                          <a:lnTo>
                            <a:pt x="123" y="255"/>
                          </a:lnTo>
                          <a:lnTo>
                            <a:pt x="121" y="255"/>
                          </a:lnTo>
                          <a:lnTo>
                            <a:pt x="123" y="255"/>
                          </a:lnTo>
                          <a:lnTo>
                            <a:pt x="125" y="255"/>
                          </a:lnTo>
                          <a:lnTo>
                            <a:pt x="125" y="253"/>
                          </a:lnTo>
                          <a:lnTo>
                            <a:pt x="123" y="253"/>
                          </a:lnTo>
                          <a:lnTo>
                            <a:pt x="121" y="253"/>
                          </a:lnTo>
                          <a:lnTo>
                            <a:pt x="123" y="253"/>
                          </a:lnTo>
                          <a:lnTo>
                            <a:pt x="125" y="253"/>
                          </a:lnTo>
                          <a:lnTo>
                            <a:pt x="127" y="253"/>
                          </a:lnTo>
                          <a:lnTo>
                            <a:pt x="127" y="251"/>
                          </a:lnTo>
                          <a:lnTo>
                            <a:pt x="127" y="253"/>
                          </a:lnTo>
                          <a:lnTo>
                            <a:pt x="129" y="255"/>
                          </a:lnTo>
                          <a:lnTo>
                            <a:pt x="129" y="257"/>
                          </a:lnTo>
                          <a:lnTo>
                            <a:pt x="131" y="257"/>
                          </a:lnTo>
                          <a:lnTo>
                            <a:pt x="133" y="257"/>
                          </a:lnTo>
                          <a:lnTo>
                            <a:pt x="133" y="255"/>
                          </a:lnTo>
                          <a:lnTo>
                            <a:pt x="133" y="253"/>
                          </a:lnTo>
                          <a:lnTo>
                            <a:pt x="131" y="253"/>
                          </a:lnTo>
                          <a:lnTo>
                            <a:pt x="131" y="251"/>
                          </a:lnTo>
                          <a:lnTo>
                            <a:pt x="129" y="249"/>
                          </a:lnTo>
                          <a:lnTo>
                            <a:pt x="129" y="247"/>
                          </a:lnTo>
                          <a:lnTo>
                            <a:pt x="129" y="245"/>
                          </a:lnTo>
                          <a:lnTo>
                            <a:pt x="131" y="243"/>
                          </a:lnTo>
                          <a:lnTo>
                            <a:pt x="133" y="243"/>
                          </a:lnTo>
                          <a:lnTo>
                            <a:pt x="135" y="243"/>
                          </a:lnTo>
                          <a:lnTo>
                            <a:pt x="137" y="243"/>
                          </a:lnTo>
                          <a:lnTo>
                            <a:pt x="137" y="245"/>
                          </a:lnTo>
                          <a:lnTo>
                            <a:pt x="137" y="247"/>
                          </a:lnTo>
                          <a:lnTo>
                            <a:pt x="135" y="249"/>
                          </a:lnTo>
                          <a:lnTo>
                            <a:pt x="135" y="251"/>
                          </a:lnTo>
                          <a:lnTo>
                            <a:pt x="135" y="253"/>
                          </a:lnTo>
                          <a:lnTo>
                            <a:pt x="137" y="255"/>
                          </a:lnTo>
                          <a:lnTo>
                            <a:pt x="137" y="257"/>
                          </a:lnTo>
                          <a:lnTo>
                            <a:pt x="139" y="257"/>
                          </a:lnTo>
                          <a:lnTo>
                            <a:pt x="140" y="259"/>
                          </a:lnTo>
                          <a:lnTo>
                            <a:pt x="142" y="259"/>
                          </a:lnTo>
                          <a:lnTo>
                            <a:pt x="144" y="259"/>
                          </a:lnTo>
                          <a:lnTo>
                            <a:pt x="146" y="259"/>
                          </a:lnTo>
                          <a:lnTo>
                            <a:pt x="148" y="257"/>
                          </a:lnTo>
                          <a:lnTo>
                            <a:pt x="148" y="255"/>
                          </a:lnTo>
                          <a:lnTo>
                            <a:pt x="146" y="255"/>
                          </a:lnTo>
                          <a:lnTo>
                            <a:pt x="146" y="253"/>
                          </a:lnTo>
                          <a:lnTo>
                            <a:pt x="146" y="251"/>
                          </a:lnTo>
                          <a:lnTo>
                            <a:pt x="144" y="251"/>
                          </a:lnTo>
                          <a:lnTo>
                            <a:pt x="142" y="251"/>
                          </a:lnTo>
                          <a:lnTo>
                            <a:pt x="142" y="249"/>
                          </a:lnTo>
                          <a:lnTo>
                            <a:pt x="142" y="247"/>
                          </a:lnTo>
                          <a:lnTo>
                            <a:pt x="144" y="247"/>
                          </a:lnTo>
                          <a:lnTo>
                            <a:pt x="142" y="247"/>
                          </a:lnTo>
                          <a:lnTo>
                            <a:pt x="140" y="247"/>
                          </a:lnTo>
                          <a:lnTo>
                            <a:pt x="142" y="247"/>
                          </a:lnTo>
                          <a:lnTo>
                            <a:pt x="142" y="245"/>
                          </a:lnTo>
                          <a:lnTo>
                            <a:pt x="140" y="245"/>
                          </a:lnTo>
                          <a:lnTo>
                            <a:pt x="140" y="243"/>
                          </a:lnTo>
                          <a:lnTo>
                            <a:pt x="139" y="243"/>
                          </a:lnTo>
                          <a:lnTo>
                            <a:pt x="139" y="241"/>
                          </a:lnTo>
                          <a:lnTo>
                            <a:pt x="140" y="241"/>
                          </a:lnTo>
                          <a:lnTo>
                            <a:pt x="139" y="241"/>
                          </a:lnTo>
                          <a:lnTo>
                            <a:pt x="139" y="240"/>
                          </a:lnTo>
                          <a:lnTo>
                            <a:pt x="137" y="240"/>
                          </a:lnTo>
                          <a:lnTo>
                            <a:pt x="135" y="240"/>
                          </a:lnTo>
                          <a:lnTo>
                            <a:pt x="137" y="238"/>
                          </a:lnTo>
                          <a:lnTo>
                            <a:pt x="137" y="236"/>
                          </a:lnTo>
                          <a:lnTo>
                            <a:pt x="135" y="236"/>
                          </a:lnTo>
                          <a:lnTo>
                            <a:pt x="135" y="234"/>
                          </a:lnTo>
                          <a:lnTo>
                            <a:pt x="137" y="234"/>
                          </a:lnTo>
                          <a:lnTo>
                            <a:pt x="135" y="234"/>
                          </a:lnTo>
                          <a:lnTo>
                            <a:pt x="135" y="232"/>
                          </a:lnTo>
                          <a:lnTo>
                            <a:pt x="133" y="232"/>
                          </a:lnTo>
                          <a:lnTo>
                            <a:pt x="135" y="232"/>
                          </a:lnTo>
                          <a:lnTo>
                            <a:pt x="133" y="232"/>
                          </a:lnTo>
                          <a:lnTo>
                            <a:pt x="133" y="234"/>
                          </a:lnTo>
                          <a:lnTo>
                            <a:pt x="133" y="232"/>
                          </a:lnTo>
                          <a:lnTo>
                            <a:pt x="131" y="232"/>
                          </a:lnTo>
                          <a:lnTo>
                            <a:pt x="129" y="232"/>
                          </a:lnTo>
                          <a:lnTo>
                            <a:pt x="131" y="230"/>
                          </a:lnTo>
                          <a:lnTo>
                            <a:pt x="129" y="230"/>
                          </a:lnTo>
                          <a:lnTo>
                            <a:pt x="131" y="230"/>
                          </a:lnTo>
                          <a:lnTo>
                            <a:pt x="131" y="228"/>
                          </a:lnTo>
                          <a:lnTo>
                            <a:pt x="133" y="228"/>
                          </a:lnTo>
                          <a:lnTo>
                            <a:pt x="133" y="226"/>
                          </a:lnTo>
                          <a:lnTo>
                            <a:pt x="133" y="224"/>
                          </a:lnTo>
                          <a:lnTo>
                            <a:pt x="133" y="226"/>
                          </a:lnTo>
                          <a:lnTo>
                            <a:pt x="133" y="224"/>
                          </a:lnTo>
                          <a:lnTo>
                            <a:pt x="133" y="222"/>
                          </a:lnTo>
                          <a:lnTo>
                            <a:pt x="133" y="220"/>
                          </a:lnTo>
                          <a:lnTo>
                            <a:pt x="131" y="220"/>
                          </a:lnTo>
                          <a:lnTo>
                            <a:pt x="131" y="218"/>
                          </a:lnTo>
                          <a:lnTo>
                            <a:pt x="133" y="218"/>
                          </a:lnTo>
                          <a:lnTo>
                            <a:pt x="133" y="217"/>
                          </a:lnTo>
                          <a:lnTo>
                            <a:pt x="131" y="218"/>
                          </a:lnTo>
                          <a:lnTo>
                            <a:pt x="131" y="217"/>
                          </a:lnTo>
                          <a:lnTo>
                            <a:pt x="131" y="215"/>
                          </a:lnTo>
                          <a:lnTo>
                            <a:pt x="129" y="213"/>
                          </a:lnTo>
                          <a:lnTo>
                            <a:pt x="131" y="213"/>
                          </a:lnTo>
                          <a:lnTo>
                            <a:pt x="133" y="213"/>
                          </a:lnTo>
                          <a:lnTo>
                            <a:pt x="135" y="213"/>
                          </a:lnTo>
                          <a:lnTo>
                            <a:pt x="137" y="213"/>
                          </a:lnTo>
                          <a:lnTo>
                            <a:pt x="137" y="211"/>
                          </a:lnTo>
                          <a:lnTo>
                            <a:pt x="135" y="211"/>
                          </a:lnTo>
                          <a:lnTo>
                            <a:pt x="135" y="209"/>
                          </a:lnTo>
                          <a:lnTo>
                            <a:pt x="137" y="209"/>
                          </a:lnTo>
                          <a:lnTo>
                            <a:pt x="135" y="207"/>
                          </a:lnTo>
                          <a:lnTo>
                            <a:pt x="137" y="207"/>
                          </a:lnTo>
                          <a:lnTo>
                            <a:pt x="137" y="209"/>
                          </a:lnTo>
                          <a:lnTo>
                            <a:pt x="139" y="209"/>
                          </a:lnTo>
                          <a:lnTo>
                            <a:pt x="139" y="207"/>
                          </a:lnTo>
                          <a:lnTo>
                            <a:pt x="137" y="207"/>
                          </a:lnTo>
                          <a:lnTo>
                            <a:pt x="137" y="209"/>
                          </a:lnTo>
                          <a:lnTo>
                            <a:pt x="137" y="207"/>
                          </a:lnTo>
                          <a:lnTo>
                            <a:pt x="137" y="205"/>
                          </a:lnTo>
                          <a:lnTo>
                            <a:pt x="137" y="207"/>
                          </a:lnTo>
                          <a:lnTo>
                            <a:pt x="139" y="207"/>
                          </a:lnTo>
                          <a:lnTo>
                            <a:pt x="139" y="205"/>
                          </a:lnTo>
                          <a:lnTo>
                            <a:pt x="139" y="203"/>
                          </a:lnTo>
                          <a:lnTo>
                            <a:pt x="139" y="205"/>
                          </a:lnTo>
                          <a:lnTo>
                            <a:pt x="139" y="203"/>
                          </a:lnTo>
                          <a:lnTo>
                            <a:pt x="139" y="201"/>
                          </a:lnTo>
                          <a:lnTo>
                            <a:pt x="139" y="203"/>
                          </a:lnTo>
                          <a:lnTo>
                            <a:pt x="140" y="203"/>
                          </a:lnTo>
                          <a:lnTo>
                            <a:pt x="140" y="201"/>
                          </a:lnTo>
                          <a:lnTo>
                            <a:pt x="139" y="201"/>
                          </a:lnTo>
                          <a:lnTo>
                            <a:pt x="140" y="199"/>
                          </a:lnTo>
                          <a:lnTo>
                            <a:pt x="140" y="197"/>
                          </a:lnTo>
                          <a:lnTo>
                            <a:pt x="142" y="197"/>
                          </a:lnTo>
                          <a:lnTo>
                            <a:pt x="140" y="195"/>
                          </a:lnTo>
                          <a:lnTo>
                            <a:pt x="142" y="195"/>
                          </a:lnTo>
                          <a:lnTo>
                            <a:pt x="142" y="193"/>
                          </a:lnTo>
                          <a:lnTo>
                            <a:pt x="142" y="192"/>
                          </a:lnTo>
                          <a:lnTo>
                            <a:pt x="142" y="190"/>
                          </a:lnTo>
                          <a:lnTo>
                            <a:pt x="144" y="190"/>
                          </a:lnTo>
                          <a:lnTo>
                            <a:pt x="146" y="190"/>
                          </a:lnTo>
                          <a:lnTo>
                            <a:pt x="146" y="188"/>
                          </a:lnTo>
                          <a:lnTo>
                            <a:pt x="144" y="188"/>
                          </a:lnTo>
                          <a:lnTo>
                            <a:pt x="146" y="188"/>
                          </a:lnTo>
                          <a:lnTo>
                            <a:pt x="146" y="186"/>
                          </a:lnTo>
                          <a:lnTo>
                            <a:pt x="146" y="184"/>
                          </a:lnTo>
                          <a:lnTo>
                            <a:pt x="148" y="184"/>
                          </a:lnTo>
                          <a:lnTo>
                            <a:pt x="146" y="184"/>
                          </a:lnTo>
                          <a:lnTo>
                            <a:pt x="148" y="184"/>
                          </a:lnTo>
                          <a:lnTo>
                            <a:pt x="148" y="182"/>
                          </a:lnTo>
                          <a:lnTo>
                            <a:pt x="148" y="180"/>
                          </a:lnTo>
                          <a:lnTo>
                            <a:pt x="150" y="180"/>
                          </a:lnTo>
                          <a:lnTo>
                            <a:pt x="148" y="180"/>
                          </a:lnTo>
                          <a:lnTo>
                            <a:pt x="150" y="180"/>
                          </a:lnTo>
                          <a:lnTo>
                            <a:pt x="150" y="178"/>
                          </a:lnTo>
                          <a:lnTo>
                            <a:pt x="150" y="176"/>
                          </a:lnTo>
                          <a:lnTo>
                            <a:pt x="150" y="178"/>
                          </a:lnTo>
                          <a:lnTo>
                            <a:pt x="150" y="176"/>
                          </a:lnTo>
                          <a:lnTo>
                            <a:pt x="150" y="174"/>
                          </a:lnTo>
                          <a:lnTo>
                            <a:pt x="148" y="172"/>
                          </a:lnTo>
                          <a:lnTo>
                            <a:pt x="150" y="172"/>
                          </a:lnTo>
                          <a:lnTo>
                            <a:pt x="148" y="172"/>
                          </a:lnTo>
                          <a:lnTo>
                            <a:pt x="148" y="170"/>
                          </a:lnTo>
                          <a:lnTo>
                            <a:pt x="150" y="170"/>
                          </a:lnTo>
                          <a:lnTo>
                            <a:pt x="148" y="170"/>
                          </a:lnTo>
                          <a:lnTo>
                            <a:pt x="148" y="169"/>
                          </a:lnTo>
                          <a:lnTo>
                            <a:pt x="146" y="169"/>
                          </a:lnTo>
                          <a:lnTo>
                            <a:pt x="148" y="169"/>
                          </a:lnTo>
                          <a:lnTo>
                            <a:pt x="148" y="167"/>
                          </a:lnTo>
                          <a:lnTo>
                            <a:pt x="150" y="167"/>
                          </a:lnTo>
                          <a:lnTo>
                            <a:pt x="152" y="167"/>
                          </a:lnTo>
                          <a:lnTo>
                            <a:pt x="152" y="165"/>
                          </a:lnTo>
                          <a:lnTo>
                            <a:pt x="154" y="165"/>
                          </a:lnTo>
                          <a:lnTo>
                            <a:pt x="154" y="163"/>
                          </a:lnTo>
                          <a:lnTo>
                            <a:pt x="156" y="163"/>
                          </a:lnTo>
                          <a:lnTo>
                            <a:pt x="156" y="161"/>
                          </a:lnTo>
                          <a:lnTo>
                            <a:pt x="156" y="159"/>
                          </a:lnTo>
                          <a:lnTo>
                            <a:pt x="156" y="157"/>
                          </a:lnTo>
                          <a:lnTo>
                            <a:pt x="156" y="155"/>
                          </a:lnTo>
                          <a:lnTo>
                            <a:pt x="158" y="155"/>
                          </a:lnTo>
                          <a:lnTo>
                            <a:pt x="158" y="153"/>
                          </a:lnTo>
                          <a:lnTo>
                            <a:pt x="158" y="151"/>
                          </a:lnTo>
                          <a:lnTo>
                            <a:pt x="158" y="149"/>
                          </a:lnTo>
                          <a:lnTo>
                            <a:pt x="160" y="149"/>
                          </a:lnTo>
                          <a:lnTo>
                            <a:pt x="160" y="147"/>
                          </a:lnTo>
                          <a:lnTo>
                            <a:pt x="160" y="145"/>
                          </a:lnTo>
                          <a:lnTo>
                            <a:pt x="160" y="144"/>
                          </a:lnTo>
                          <a:lnTo>
                            <a:pt x="160" y="142"/>
                          </a:lnTo>
                          <a:lnTo>
                            <a:pt x="160" y="140"/>
                          </a:lnTo>
                          <a:lnTo>
                            <a:pt x="160" y="138"/>
                          </a:lnTo>
                          <a:lnTo>
                            <a:pt x="160" y="136"/>
                          </a:lnTo>
                          <a:lnTo>
                            <a:pt x="162" y="136"/>
                          </a:lnTo>
                          <a:lnTo>
                            <a:pt x="160" y="134"/>
                          </a:lnTo>
                          <a:lnTo>
                            <a:pt x="162" y="134"/>
                          </a:lnTo>
                          <a:lnTo>
                            <a:pt x="162" y="136"/>
                          </a:lnTo>
                          <a:lnTo>
                            <a:pt x="164" y="136"/>
                          </a:lnTo>
                          <a:lnTo>
                            <a:pt x="164" y="138"/>
                          </a:lnTo>
                          <a:lnTo>
                            <a:pt x="165" y="136"/>
                          </a:lnTo>
                          <a:lnTo>
                            <a:pt x="167" y="136"/>
                          </a:lnTo>
                          <a:lnTo>
                            <a:pt x="167" y="134"/>
                          </a:lnTo>
                          <a:lnTo>
                            <a:pt x="169" y="134"/>
                          </a:lnTo>
                          <a:lnTo>
                            <a:pt x="169" y="132"/>
                          </a:lnTo>
                          <a:lnTo>
                            <a:pt x="171" y="132"/>
                          </a:lnTo>
                          <a:lnTo>
                            <a:pt x="171" y="130"/>
                          </a:lnTo>
                          <a:lnTo>
                            <a:pt x="173" y="130"/>
                          </a:lnTo>
                          <a:lnTo>
                            <a:pt x="173" y="128"/>
                          </a:lnTo>
                          <a:lnTo>
                            <a:pt x="173" y="126"/>
                          </a:lnTo>
                          <a:lnTo>
                            <a:pt x="171" y="126"/>
                          </a:lnTo>
                          <a:lnTo>
                            <a:pt x="171" y="124"/>
                          </a:lnTo>
                          <a:lnTo>
                            <a:pt x="173" y="122"/>
                          </a:lnTo>
                          <a:lnTo>
                            <a:pt x="173" y="121"/>
                          </a:lnTo>
                          <a:lnTo>
                            <a:pt x="173" y="119"/>
                          </a:lnTo>
                          <a:lnTo>
                            <a:pt x="173" y="117"/>
                          </a:lnTo>
                          <a:lnTo>
                            <a:pt x="173" y="115"/>
                          </a:lnTo>
                          <a:lnTo>
                            <a:pt x="173" y="113"/>
                          </a:lnTo>
                          <a:lnTo>
                            <a:pt x="175" y="111"/>
                          </a:lnTo>
                          <a:lnTo>
                            <a:pt x="175" y="109"/>
                          </a:lnTo>
                          <a:lnTo>
                            <a:pt x="175" y="107"/>
                          </a:lnTo>
                          <a:lnTo>
                            <a:pt x="173" y="107"/>
                          </a:lnTo>
                          <a:lnTo>
                            <a:pt x="173" y="105"/>
                          </a:lnTo>
                          <a:lnTo>
                            <a:pt x="173" y="103"/>
                          </a:lnTo>
                          <a:lnTo>
                            <a:pt x="173" y="101"/>
                          </a:lnTo>
                          <a:lnTo>
                            <a:pt x="173" y="99"/>
                          </a:lnTo>
                          <a:lnTo>
                            <a:pt x="173" y="97"/>
                          </a:lnTo>
                          <a:lnTo>
                            <a:pt x="173" y="96"/>
                          </a:lnTo>
                          <a:lnTo>
                            <a:pt x="175" y="94"/>
                          </a:lnTo>
                          <a:lnTo>
                            <a:pt x="175" y="92"/>
                          </a:lnTo>
                          <a:lnTo>
                            <a:pt x="177" y="90"/>
                          </a:lnTo>
                          <a:lnTo>
                            <a:pt x="175" y="90"/>
                          </a:lnTo>
                          <a:lnTo>
                            <a:pt x="175" y="88"/>
                          </a:lnTo>
                          <a:lnTo>
                            <a:pt x="177" y="88"/>
                          </a:lnTo>
                          <a:lnTo>
                            <a:pt x="179" y="88"/>
                          </a:lnTo>
                          <a:lnTo>
                            <a:pt x="181" y="88"/>
                          </a:lnTo>
                          <a:lnTo>
                            <a:pt x="181" y="90"/>
                          </a:lnTo>
                          <a:lnTo>
                            <a:pt x="181" y="92"/>
                          </a:lnTo>
                          <a:lnTo>
                            <a:pt x="183" y="92"/>
                          </a:lnTo>
                          <a:lnTo>
                            <a:pt x="185" y="92"/>
                          </a:lnTo>
                          <a:lnTo>
                            <a:pt x="185" y="94"/>
                          </a:lnTo>
                          <a:lnTo>
                            <a:pt x="187" y="96"/>
                          </a:lnTo>
                          <a:lnTo>
                            <a:pt x="187" y="97"/>
                          </a:lnTo>
                          <a:lnTo>
                            <a:pt x="188" y="97"/>
                          </a:lnTo>
                          <a:lnTo>
                            <a:pt x="190" y="97"/>
                          </a:lnTo>
                          <a:lnTo>
                            <a:pt x="190" y="96"/>
                          </a:lnTo>
                          <a:lnTo>
                            <a:pt x="192" y="96"/>
                          </a:lnTo>
                          <a:lnTo>
                            <a:pt x="194" y="97"/>
                          </a:lnTo>
                          <a:lnTo>
                            <a:pt x="194" y="96"/>
                          </a:lnTo>
                          <a:lnTo>
                            <a:pt x="196" y="96"/>
                          </a:lnTo>
                          <a:lnTo>
                            <a:pt x="196" y="97"/>
                          </a:lnTo>
                          <a:lnTo>
                            <a:pt x="196" y="99"/>
                          </a:lnTo>
                          <a:lnTo>
                            <a:pt x="198" y="99"/>
                          </a:lnTo>
                          <a:lnTo>
                            <a:pt x="198" y="101"/>
                          </a:lnTo>
                          <a:lnTo>
                            <a:pt x="200" y="101"/>
                          </a:lnTo>
                          <a:lnTo>
                            <a:pt x="200" y="103"/>
                          </a:lnTo>
                          <a:lnTo>
                            <a:pt x="202" y="103"/>
                          </a:lnTo>
                          <a:lnTo>
                            <a:pt x="202" y="105"/>
                          </a:lnTo>
                          <a:lnTo>
                            <a:pt x="204" y="103"/>
                          </a:lnTo>
                          <a:lnTo>
                            <a:pt x="204" y="105"/>
                          </a:lnTo>
                          <a:lnTo>
                            <a:pt x="206" y="105"/>
                          </a:lnTo>
                          <a:lnTo>
                            <a:pt x="208" y="105"/>
                          </a:lnTo>
                          <a:lnTo>
                            <a:pt x="208" y="107"/>
                          </a:lnTo>
                          <a:lnTo>
                            <a:pt x="208" y="109"/>
                          </a:lnTo>
                          <a:lnTo>
                            <a:pt x="210" y="109"/>
                          </a:lnTo>
                          <a:lnTo>
                            <a:pt x="210" y="107"/>
                          </a:lnTo>
                          <a:lnTo>
                            <a:pt x="212" y="107"/>
                          </a:lnTo>
                          <a:lnTo>
                            <a:pt x="213" y="107"/>
                          </a:lnTo>
                          <a:lnTo>
                            <a:pt x="213" y="105"/>
                          </a:lnTo>
                          <a:lnTo>
                            <a:pt x="213" y="103"/>
                          </a:lnTo>
                          <a:lnTo>
                            <a:pt x="215" y="103"/>
                          </a:lnTo>
                          <a:lnTo>
                            <a:pt x="217" y="103"/>
                          </a:lnTo>
                          <a:lnTo>
                            <a:pt x="217" y="101"/>
                          </a:lnTo>
                          <a:lnTo>
                            <a:pt x="217" y="99"/>
                          </a:lnTo>
                          <a:lnTo>
                            <a:pt x="219" y="99"/>
                          </a:lnTo>
                          <a:lnTo>
                            <a:pt x="221" y="99"/>
                          </a:lnTo>
                          <a:lnTo>
                            <a:pt x="221" y="97"/>
                          </a:lnTo>
                          <a:lnTo>
                            <a:pt x="223" y="97"/>
                          </a:lnTo>
                          <a:lnTo>
                            <a:pt x="223" y="96"/>
                          </a:lnTo>
                          <a:lnTo>
                            <a:pt x="225" y="96"/>
                          </a:lnTo>
                          <a:lnTo>
                            <a:pt x="225" y="94"/>
                          </a:lnTo>
                          <a:lnTo>
                            <a:pt x="225" y="92"/>
                          </a:lnTo>
                          <a:lnTo>
                            <a:pt x="227" y="92"/>
                          </a:lnTo>
                          <a:lnTo>
                            <a:pt x="227" y="90"/>
                          </a:lnTo>
                          <a:lnTo>
                            <a:pt x="229" y="90"/>
                          </a:lnTo>
                          <a:lnTo>
                            <a:pt x="229" y="88"/>
                          </a:lnTo>
                          <a:lnTo>
                            <a:pt x="231" y="88"/>
                          </a:lnTo>
                          <a:lnTo>
                            <a:pt x="231" y="86"/>
                          </a:lnTo>
                          <a:lnTo>
                            <a:pt x="233" y="86"/>
                          </a:lnTo>
                          <a:lnTo>
                            <a:pt x="235" y="84"/>
                          </a:lnTo>
                          <a:lnTo>
                            <a:pt x="235" y="86"/>
                          </a:lnTo>
                          <a:lnTo>
                            <a:pt x="235" y="84"/>
                          </a:lnTo>
                          <a:lnTo>
                            <a:pt x="236" y="84"/>
                          </a:lnTo>
                          <a:lnTo>
                            <a:pt x="238" y="82"/>
                          </a:lnTo>
                          <a:lnTo>
                            <a:pt x="238" y="84"/>
                          </a:lnTo>
                          <a:lnTo>
                            <a:pt x="238" y="82"/>
                          </a:lnTo>
                          <a:lnTo>
                            <a:pt x="240" y="82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4" y="80"/>
                          </a:lnTo>
                          <a:lnTo>
                            <a:pt x="244" y="78"/>
                          </a:lnTo>
                          <a:lnTo>
                            <a:pt x="246" y="78"/>
                          </a:lnTo>
                          <a:lnTo>
                            <a:pt x="248" y="78"/>
                          </a:lnTo>
                          <a:lnTo>
                            <a:pt x="248" y="76"/>
                          </a:lnTo>
                          <a:lnTo>
                            <a:pt x="248" y="78"/>
                          </a:lnTo>
                          <a:lnTo>
                            <a:pt x="248" y="76"/>
                          </a:lnTo>
                          <a:lnTo>
                            <a:pt x="248" y="78"/>
                          </a:lnTo>
                          <a:lnTo>
                            <a:pt x="250" y="78"/>
                          </a:lnTo>
                          <a:lnTo>
                            <a:pt x="252" y="78"/>
                          </a:lnTo>
                          <a:lnTo>
                            <a:pt x="254" y="78"/>
                          </a:lnTo>
                          <a:lnTo>
                            <a:pt x="252" y="78"/>
                          </a:lnTo>
                          <a:lnTo>
                            <a:pt x="254" y="78"/>
                          </a:lnTo>
                          <a:lnTo>
                            <a:pt x="254" y="76"/>
                          </a:lnTo>
                          <a:lnTo>
                            <a:pt x="252" y="76"/>
                          </a:lnTo>
                          <a:lnTo>
                            <a:pt x="254" y="76"/>
                          </a:lnTo>
                          <a:lnTo>
                            <a:pt x="254" y="74"/>
                          </a:lnTo>
                          <a:lnTo>
                            <a:pt x="254" y="73"/>
                          </a:lnTo>
                          <a:lnTo>
                            <a:pt x="252" y="73"/>
                          </a:lnTo>
                          <a:lnTo>
                            <a:pt x="254" y="73"/>
                          </a:lnTo>
                          <a:lnTo>
                            <a:pt x="256" y="73"/>
                          </a:lnTo>
                          <a:lnTo>
                            <a:pt x="256" y="74"/>
                          </a:lnTo>
                          <a:lnTo>
                            <a:pt x="258" y="73"/>
                          </a:lnTo>
                          <a:lnTo>
                            <a:pt x="260" y="73"/>
                          </a:lnTo>
                          <a:lnTo>
                            <a:pt x="260" y="71"/>
                          </a:lnTo>
                          <a:lnTo>
                            <a:pt x="260" y="73"/>
                          </a:lnTo>
                          <a:lnTo>
                            <a:pt x="261" y="73"/>
                          </a:lnTo>
                          <a:lnTo>
                            <a:pt x="261" y="71"/>
                          </a:lnTo>
                          <a:lnTo>
                            <a:pt x="263" y="71"/>
                          </a:lnTo>
                          <a:lnTo>
                            <a:pt x="263" y="73"/>
                          </a:lnTo>
                          <a:lnTo>
                            <a:pt x="263" y="71"/>
                          </a:lnTo>
                          <a:lnTo>
                            <a:pt x="263" y="73"/>
                          </a:lnTo>
                          <a:lnTo>
                            <a:pt x="265" y="73"/>
                          </a:lnTo>
                          <a:lnTo>
                            <a:pt x="265" y="71"/>
                          </a:lnTo>
                          <a:lnTo>
                            <a:pt x="267" y="71"/>
                          </a:lnTo>
                          <a:lnTo>
                            <a:pt x="267" y="69"/>
                          </a:lnTo>
                          <a:lnTo>
                            <a:pt x="267" y="71"/>
                          </a:lnTo>
                          <a:lnTo>
                            <a:pt x="269" y="71"/>
                          </a:lnTo>
                          <a:lnTo>
                            <a:pt x="271" y="71"/>
                          </a:lnTo>
                          <a:lnTo>
                            <a:pt x="273" y="71"/>
                          </a:lnTo>
                          <a:lnTo>
                            <a:pt x="273" y="69"/>
                          </a:lnTo>
                          <a:lnTo>
                            <a:pt x="273" y="67"/>
                          </a:lnTo>
                          <a:lnTo>
                            <a:pt x="273" y="69"/>
                          </a:lnTo>
                          <a:lnTo>
                            <a:pt x="275" y="69"/>
                          </a:lnTo>
                          <a:lnTo>
                            <a:pt x="275" y="67"/>
                          </a:lnTo>
                          <a:lnTo>
                            <a:pt x="277" y="67"/>
                          </a:lnTo>
                          <a:lnTo>
                            <a:pt x="277" y="69"/>
                          </a:lnTo>
                          <a:lnTo>
                            <a:pt x="279" y="69"/>
                          </a:lnTo>
                          <a:lnTo>
                            <a:pt x="279" y="67"/>
                          </a:lnTo>
                          <a:lnTo>
                            <a:pt x="281" y="67"/>
                          </a:lnTo>
                          <a:lnTo>
                            <a:pt x="283" y="67"/>
                          </a:lnTo>
                          <a:lnTo>
                            <a:pt x="283" y="65"/>
                          </a:lnTo>
                          <a:lnTo>
                            <a:pt x="281" y="65"/>
                          </a:lnTo>
                          <a:lnTo>
                            <a:pt x="281" y="63"/>
                          </a:lnTo>
                          <a:lnTo>
                            <a:pt x="281" y="65"/>
                          </a:lnTo>
                          <a:lnTo>
                            <a:pt x="283" y="65"/>
                          </a:lnTo>
                          <a:lnTo>
                            <a:pt x="283" y="63"/>
                          </a:lnTo>
                          <a:lnTo>
                            <a:pt x="284" y="63"/>
                          </a:lnTo>
                          <a:lnTo>
                            <a:pt x="286" y="63"/>
                          </a:lnTo>
                          <a:lnTo>
                            <a:pt x="284" y="63"/>
                          </a:lnTo>
                          <a:lnTo>
                            <a:pt x="284" y="61"/>
                          </a:lnTo>
                          <a:lnTo>
                            <a:pt x="286" y="61"/>
                          </a:lnTo>
                          <a:lnTo>
                            <a:pt x="286" y="63"/>
                          </a:lnTo>
                          <a:lnTo>
                            <a:pt x="286" y="61"/>
                          </a:lnTo>
                          <a:lnTo>
                            <a:pt x="286" y="63"/>
                          </a:lnTo>
                          <a:lnTo>
                            <a:pt x="288" y="63"/>
                          </a:lnTo>
                          <a:lnTo>
                            <a:pt x="288" y="61"/>
                          </a:lnTo>
                          <a:lnTo>
                            <a:pt x="290" y="61"/>
                          </a:lnTo>
                          <a:lnTo>
                            <a:pt x="290" y="59"/>
                          </a:lnTo>
                          <a:lnTo>
                            <a:pt x="292" y="59"/>
                          </a:lnTo>
                          <a:lnTo>
                            <a:pt x="292" y="57"/>
                          </a:lnTo>
                          <a:lnTo>
                            <a:pt x="294" y="57"/>
                          </a:lnTo>
                          <a:lnTo>
                            <a:pt x="292" y="55"/>
                          </a:lnTo>
                          <a:lnTo>
                            <a:pt x="294" y="55"/>
                          </a:lnTo>
                          <a:lnTo>
                            <a:pt x="296" y="55"/>
                          </a:lnTo>
                          <a:lnTo>
                            <a:pt x="296" y="53"/>
                          </a:lnTo>
                          <a:lnTo>
                            <a:pt x="298" y="53"/>
                          </a:lnTo>
                          <a:lnTo>
                            <a:pt x="298" y="51"/>
                          </a:lnTo>
                          <a:lnTo>
                            <a:pt x="300" y="51"/>
                          </a:lnTo>
                          <a:lnTo>
                            <a:pt x="300" y="49"/>
                          </a:lnTo>
                          <a:lnTo>
                            <a:pt x="302" y="49"/>
                          </a:lnTo>
                          <a:lnTo>
                            <a:pt x="302" y="51"/>
                          </a:lnTo>
                          <a:lnTo>
                            <a:pt x="302" y="49"/>
                          </a:lnTo>
                          <a:lnTo>
                            <a:pt x="304" y="49"/>
                          </a:lnTo>
                          <a:lnTo>
                            <a:pt x="304" y="48"/>
                          </a:lnTo>
                          <a:lnTo>
                            <a:pt x="302" y="48"/>
                          </a:lnTo>
                          <a:lnTo>
                            <a:pt x="304" y="48"/>
                          </a:lnTo>
                          <a:lnTo>
                            <a:pt x="304" y="46"/>
                          </a:lnTo>
                          <a:lnTo>
                            <a:pt x="304" y="48"/>
                          </a:lnTo>
                          <a:lnTo>
                            <a:pt x="304" y="46"/>
                          </a:lnTo>
                          <a:lnTo>
                            <a:pt x="306" y="46"/>
                          </a:lnTo>
                          <a:lnTo>
                            <a:pt x="306" y="44"/>
                          </a:lnTo>
                          <a:lnTo>
                            <a:pt x="306" y="42"/>
                          </a:lnTo>
                          <a:lnTo>
                            <a:pt x="306" y="44"/>
                          </a:lnTo>
                          <a:lnTo>
                            <a:pt x="306" y="42"/>
                          </a:lnTo>
                          <a:lnTo>
                            <a:pt x="308" y="42"/>
                          </a:lnTo>
                          <a:lnTo>
                            <a:pt x="306" y="42"/>
                          </a:lnTo>
                          <a:lnTo>
                            <a:pt x="308" y="42"/>
                          </a:lnTo>
                          <a:lnTo>
                            <a:pt x="308" y="40"/>
                          </a:lnTo>
                          <a:lnTo>
                            <a:pt x="306" y="40"/>
                          </a:lnTo>
                          <a:lnTo>
                            <a:pt x="306" y="38"/>
                          </a:lnTo>
                          <a:lnTo>
                            <a:pt x="308" y="38"/>
                          </a:lnTo>
                          <a:lnTo>
                            <a:pt x="308" y="40"/>
                          </a:lnTo>
                          <a:lnTo>
                            <a:pt x="309" y="40"/>
                          </a:lnTo>
                          <a:lnTo>
                            <a:pt x="309" y="38"/>
                          </a:lnTo>
                          <a:lnTo>
                            <a:pt x="311" y="38"/>
                          </a:lnTo>
                          <a:lnTo>
                            <a:pt x="311" y="40"/>
                          </a:lnTo>
                          <a:lnTo>
                            <a:pt x="313" y="40"/>
                          </a:lnTo>
                          <a:lnTo>
                            <a:pt x="313" y="42"/>
                          </a:lnTo>
                          <a:lnTo>
                            <a:pt x="313" y="44"/>
                          </a:lnTo>
                          <a:lnTo>
                            <a:pt x="315" y="44"/>
                          </a:lnTo>
                          <a:lnTo>
                            <a:pt x="315" y="42"/>
                          </a:lnTo>
                          <a:lnTo>
                            <a:pt x="317" y="44"/>
                          </a:lnTo>
                          <a:lnTo>
                            <a:pt x="317" y="42"/>
                          </a:lnTo>
                          <a:lnTo>
                            <a:pt x="319" y="42"/>
                          </a:lnTo>
                          <a:lnTo>
                            <a:pt x="319" y="40"/>
                          </a:lnTo>
                          <a:lnTo>
                            <a:pt x="319" y="42"/>
                          </a:lnTo>
                          <a:lnTo>
                            <a:pt x="321" y="42"/>
                          </a:lnTo>
                          <a:lnTo>
                            <a:pt x="323" y="42"/>
                          </a:lnTo>
                          <a:lnTo>
                            <a:pt x="323" y="44"/>
                          </a:lnTo>
                          <a:lnTo>
                            <a:pt x="323" y="42"/>
                          </a:lnTo>
                          <a:lnTo>
                            <a:pt x="325" y="42"/>
                          </a:lnTo>
                          <a:lnTo>
                            <a:pt x="325" y="44"/>
                          </a:lnTo>
                          <a:lnTo>
                            <a:pt x="327" y="44"/>
                          </a:lnTo>
                          <a:lnTo>
                            <a:pt x="329" y="44"/>
                          </a:lnTo>
                          <a:lnTo>
                            <a:pt x="329" y="42"/>
                          </a:lnTo>
                          <a:lnTo>
                            <a:pt x="329" y="44"/>
                          </a:lnTo>
                          <a:lnTo>
                            <a:pt x="331" y="44"/>
                          </a:lnTo>
                          <a:lnTo>
                            <a:pt x="331" y="46"/>
                          </a:lnTo>
                          <a:lnTo>
                            <a:pt x="332" y="46"/>
                          </a:lnTo>
                          <a:lnTo>
                            <a:pt x="332" y="44"/>
                          </a:lnTo>
                          <a:lnTo>
                            <a:pt x="332" y="42"/>
                          </a:lnTo>
                          <a:lnTo>
                            <a:pt x="334" y="42"/>
                          </a:lnTo>
                          <a:lnTo>
                            <a:pt x="336" y="42"/>
                          </a:lnTo>
                          <a:lnTo>
                            <a:pt x="336" y="44"/>
                          </a:lnTo>
                          <a:lnTo>
                            <a:pt x="338" y="42"/>
                          </a:lnTo>
                          <a:lnTo>
                            <a:pt x="338" y="40"/>
                          </a:lnTo>
                          <a:lnTo>
                            <a:pt x="336" y="40"/>
                          </a:lnTo>
                          <a:lnTo>
                            <a:pt x="338" y="40"/>
                          </a:lnTo>
                          <a:lnTo>
                            <a:pt x="338" y="42"/>
                          </a:lnTo>
                          <a:lnTo>
                            <a:pt x="338" y="40"/>
                          </a:lnTo>
                          <a:lnTo>
                            <a:pt x="340" y="40"/>
                          </a:lnTo>
                          <a:lnTo>
                            <a:pt x="338" y="40"/>
                          </a:lnTo>
                          <a:lnTo>
                            <a:pt x="340" y="38"/>
                          </a:lnTo>
                          <a:lnTo>
                            <a:pt x="340" y="40"/>
                          </a:lnTo>
                          <a:lnTo>
                            <a:pt x="342" y="40"/>
                          </a:lnTo>
                          <a:lnTo>
                            <a:pt x="342" y="42"/>
                          </a:lnTo>
                          <a:lnTo>
                            <a:pt x="342" y="44"/>
                          </a:lnTo>
                          <a:lnTo>
                            <a:pt x="344" y="44"/>
                          </a:lnTo>
                          <a:lnTo>
                            <a:pt x="344" y="42"/>
                          </a:lnTo>
                          <a:lnTo>
                            <a:pt x="344" y="44"/>
                          </a:lnTo>
                          <a:lnTo>
                            <a:pt x="346" y="44"/>
                          </a:lnTo>
                          <a:lnTo>
                            <a:pt x="346" y="42"/>
                          </a:lnTo>
                          <a:lnTo>
                            <a:pt x="346" y="44"/>
                          </a:lnTo>
                          <a:lnTo>
                            <a:pt x="348" y="44"/>
                          </a:lnTo>
                          <a:lnTo>
                            <a:pt x="348" y="42"/>
                          </a:lnTo>
                          <a:lnTo>
                            <a:pt x="346" y="42"/>
                          </a:lnTo>
                          <a:lnTo>
                            <a:pt x="346" y="40"/>
                          </a:lnTo>
                          <a:lnTo>
                            <a:pt x="348" y="40"/>
                          </a:lnTo>
                          <a:lnTo>
                            <a:pt x="350" y="40"/>
                          </a:lnTo>
                          <a:lnTo>
                            <a:pt x="352" y="40"/>
                          </a:lnTo>
                          <a:lnTo>
                            <a:pt x="354" y="42"/>
                          </a:lnTo>
                          <a:lnTo>
                            <a:pt x="352" y="42"/>
                          </a:lnTo>
                          <a:lnTo>
                            <a:pt x="354" y="42"/>
                          </a:lnTo>
                          <a:lnTo>
                            <a:pt x="354" y="44"/>
                          </a:lnTo>
                          <a:lnTo>
                            <a:pt x="354" y="42"/>
                          </a:lnTo>
                          <a:lnTo>
                            <a:pt x="356" y="42"/>
                          </a:lnTo>
                          <a:lnTo>
                            <a:pt x="357" y="42"/>
                          </a:lnTo>
                          <a:lnTo>
                            <a:pt x="359" y="42"/>
                          </a:lnTo>
                          <a:lnTo>
                            <a:pt x="359" y="44"/>
                          </a:lnTo>
                          <a:lnTo>
                            <a:pt x="357" y="44"/>
                          </a:lnTo>
                          <a:lnTo>
                            <a:pt x="359" y="44"/>
                          </a:lnTo>
                          <a:lnTo>
                            <a:pt x="359" y="46"/>
                          </a:lnTo>
                          <a:lnTo>
                            <a:pt x="359" y="44"/>
                          </a:lnTo>
                          <a:lnTo>
                            <a:pt x="361" y="44"/>
                          </a:lnTo>
                          <a:lnTo>
                            <a:pt x="361" y="46"/>
                          </a:lnTo>
                          <a:lnTo>
                            <a:pt x="359" y="46"/>
                          </a:lnTo>
                          <a:lnTo>
                            <a:pt x="361" y="46"/>
                          </a:lnTo>
                          <a:lnTo>
                            <a:pt x="361" y="48"/>
                          </a:lnTo>
                          <a:lnTo>
                            <a:pt x="361" y="46"/>
                          </a:lnTo>
                          <a:lnTo>
                            <a:pt x="363" y="46"/>
                          </a:lnTo>
                          <a:lnTo>
                            <a:pt x="363" y="44"/>
                          </a:lnTo>
                          <a:lnTo>
                            <a:pt x="363" y="46"/>
                          </a:lnTo>
                          <a:lnTo>
                            <a:pt x="365" y="46"/>
                          </a:lnTo>
                          <a:lnTo>
                            <a:pt x="365" y="44"/>
                          </a:lnTo>
                          <a:lnTo>
                            <a:pt x="367" y="44"/>
                          </a:lnTo>
                          <a:lnTo>
                            <a:pt x="367" y="46"/>
                          </a:lnTo>
                          <a:lnTo>
                            <a:pt x="367" y="44"/>
                          </a:lnTo>
                          <a:lnTo>
                            <a:pt x="369" y="44"/>
                          </a:lnTo>
                          <a:lnTo>
                            <a:pt x="369" y="42"/>
                          </a:lnTo>
                          <a:lnTo>
                            <a:pt x="369" y="44"/>
                          </a:lnTo>
                          <a:lnTo>
                            <a:pt x="371" y="44"/>
                          </a:lnTo>
                          <a:lnTo>
                            <a:pt x="373" y="44"/>
                          </a:lnTo>
                          <a:lnTo>
                            <a:pt x="373" y="46"/>
                          </a:lnTo>
                          <a:lnTo>
                            <a:pt x="373" y="44"/>
                          </a:lnTo>
                          <a:lnTo>
                            <a:pt x="375" y="44"/>
                          </a:lnTo>
                          <a:lnTo>
                            <a:pt x="375" y="46"/>
                          </a:lnTo>
                          <a:lnTo>
                            <a:pt x="377" y="46"/>
                          </a:lnTo>
                          <a:lnTo>
                            <a:pt x="377" y="44"/>
                          </a:lnTo>
                          <a:lnTo>
                            <a:pt x="375" y="44"/>
                          </a:lnTo>
                          <a:lnTo>
                            <a:pt x="377" y="44"/>
                          </a:lnTo>
                          <a:lnTo>
                            <a:pt x="377" y="42"/>
                          </a:lnTo>
                          <a:lnTo>
                            <a:pt x="377" y="40"/>
                          </a:lnTo>
                          <a:lnTo>
                            <a:pt x="379" y="40"/>
                          </a:lnTo>
                          <a:lnTo>
                            <a:pt x="379" y="42"/>
                          </a:lnTo>
                          <a:lnTo>
                            <a:pt x="379" y="40"/>
                          </a:lnTo>
                          <a:lnTo>
                            <a:pt x="380" y="40"/>
                          </a:lnTo>
                          <a:lnTo>
                            <a:pt x="380" y="38"/>
                          </a:lnTo>
                          <a:lnTo>
                            <a:pt x="382" y="38"/>
                          </a:lnTo>
                          <a:lnTo>
                            <a:pt x="382" y="40"/>
                          </a:lnTo>
                          <a:lnTo>
                            <a:pt x="384" y="40"/>
                          </a:lnTo>
                          <a:lnTo>
                            <a:pt x="382" y="38"/>
                          </a:lnTo>
                          <a:lnTo>
                            <a:pt x="384" y="38"/>
                          </a:lnTo>
                          <a:lnTo>
                            <a:pt x="384" y="40"/>
                          </a:lnTo>
                          <a:lnTo>
                            <a:pt x="384" y="38"/>
                          </a:lnTo>
                          <a:lnTo>
                            <a:pt x="386" y="36"/>
                          </a:lnTo>
                          <a:lnTo>
                            <a:pt x="386" y="38"/>
                          </a:lnTo>
                          <a:lnTo>
                            <a:pt x="386" y="36"/>
                          </a:lnTo>
                          <a:lnTo>
                            <a:pt x="388" y="36"/>
                          </a:lnTo>
                          <a:lnTo>
                            <a:pt x="390" y="36"/>
                          </a:lnTo>
                          <a:lnTo>
                            <a:pt x="390" y="38"/>
                          </a:lnTo>
                          <a:lnTo>
                            <a:pt x="392" y="38"/>
                          </a:lnTo>
                          <a:lnTo>
                            <a:pt x="392" y="36"/>
                          </a:lnTo>
                          <a:lnTo>
                            <a:pt x="394" y="36"/>
                          </a:lnTo>
                          <a:lnTo>
                            <a:pt x="394" y="38"/>
                          </a:lnTo>
                          <a:lnTo>
                            <a:pt x="396" y="36"/>
                          </a:lnTo>
                          <a:lnTo>
                            <a:pt x="396" y="34"/>
                          </a:lnTo>
                          <a:lnTo>
                            <a:pt x="396" y="36"/>
                          </a:lnTo>
                          <a:lnTo>
                            <a:pt x="398" y="34"/>
                          </a:lnTo>
                          <a:lnTo>
                            <a:pt x="398" y="36"/>
                          </a:lnTo>
                          <a:lnTo>
                            <a:pt x="400" y="36"/>
                          </a:lnTo>
                          <a:lnTo>
                            <a:pt x="400" y="34"/>
                          </a:lnTo>
                          <a:lnTo>
                            <a:pt x="402" y="34"/>
                          </a:lnTo>
                          <a:lnTo>
                            <a:pt x="402" y="32"/>
                          </a:lnTo>
                          <a:lnTo>
                            <a:pt x="404" y="32"/>
                          </a:lnTo>
                          <a:lnTo>
                            <a:pt x="404" y="30"/>
                          </a:lnTo>
                          <a:lnTo>
                            <a:pt x="405" y="30"/>
                          </a:lnTo>
                          <a:lnTo>
                            <a:pt x="405" y="32"/>
                          </a:lnTo>
                          <a:lnTo>
                            <a:pt x="405" y="34"/>
                          </a:lnTo>
                          <a:lnTo>
                            <a:pt x="407" y="32"/>
                          </a:lnTo>
                          <a:lnTo>
                            <a:pt x="405" y="32"/>
                          </a:lnTo>
                          <a:lnTo>
                            <a:pt x="407" y="30"/>
                          </a:lnTo>
                          <a:lnTo>
                            <a:pt x="407" y="32"/>
                          </a:lnTo>
                          <a:lnTo>
                            <a:pt x="407" y="30"/>
                          </a:lnTo>
                          <a:lnTo>
                            <a:pt x="409" y="30"/>
                          </a:lnTo>
                          <a:lnTo>
                            <a:pt x="409" y="32"/>
                          </a:lnTo>
                          <a:lnTo>
                            <a:pt x="409" y="34"/>
                          </a:lnTo>
                          <a:lnTo>
                            <a:pt x="409" y="36"/>
                          </a:lnTo>
                          <a:lnTo>
                            <a:pt x="409" y="34"/>
                          </a:lnTo>
                          <a:lnTo>
                            <a:pt x="411" y="34"/>
                          </a:lnTo>
                          <a:lnTo>
                            <a:pt x="411" y="32"/>
                          </a:lnTo>
                          <a:lnTo>
                            <a:pt x="413" y="32"/>
                          </a:lnTo>
                          <a:lnTo>
                            <a:pt x="415" y="32"/>
                          </a:lnTo>
                          <a:lnTo>
                            <a:pt x="415" y="34"/>
                          </a:lnTo>
                          <a:lnTo>
                            <a:pt x="417" y="34"/>
                          </a:lnTo>
                          <a:lnTo>
                            <a:pt x="417" y="32"/>
                          </a:lnTo>
                          <a:lnTo>
                            <a:pt x="415" y="32"/>
                          </a:lnTo>
                          <a:lnTo>
                            <a:pt x="417" y="32"/>
                          </a:lnTo>
                          <a:lnTo>
                            <a:pt x="417" y="30"/>
                          </a:lnTo>
                          <a:lnTo>
                            <a:pt x="419" y="30"/>
                          </a:lnTo>
                          <a:lnTo>
                            <a:pt x="417" y="28"/>
                          </a:lnTo>
                          <a:lnTo>
                            <a:pt x="417" y="30"/>
                          </a:lnTo>
                          <a:lnTo>
                            <a:pt x="417" y="28"/>
                          </a:lnTo>
                          <a:lnTo>
                            <a:pt x="419" y="28"/>
                          </a:lnTo>
                          <a:lnTo>
                            <a:pt x="421" y="28"/>
                          </a:lnTo>
                          <a:lnTo>
                            <a:pt x="423" y="28"/>
                          </a:lnTo>
                          <a:lnTo>
                            <a:pt x="421" y="28"/>
                          </a:lnTo>
                          <a:lnTo>
                            <a:pt x="421" y="26"/>
                          </a:lnTo>
                          <a:lnTo>
                            <a:pt x="423" y="26"/>
                          </a:lnTo>
                          <a:lnTo>
                            <a:pt x="423" y="28"/>
                          </a:lnTo>
                          <a:lnTo>
                            <a:pt x="425" y="26"/>
                          </a:lnTo>
                          <a:lnTo>
                            <a:pt x="423" y="26"/>
                          </a:lnTo>
                          <a:lnTo>
                            <a:pt x="423" y="25"/>
                          </a:lnTo>
                          <a:lnTo>
                            <a:pt x="421" y="25"/>
                          </a:lnTo>
                          <a:lnTo>
                            <a:pt x="423" y="25"/>
                          </a:lnTo>
                          <a:lnTo>
                            <a:pt x="423" y="23"/>
                          </a:lnTo>
                          <a:lnTo>
                            <a:pt x="425" y="23"/>
                          </a:lnTo>
                          <a:lnTo>
                            <a:pt x="427" y="23"/>
                          </a:lnTo>
                          <a:lnTo>
                            <a:pt x="428" y="23"/>
                          </a:lnTo>
                          <a:lnTo>
                            <a:pt x="428" y="21"/>
                          </a:lnTo>
                          <a:lnTo>
                            <a:pt x="430" y="19"/>
                          </a:lnTo>
                          <a:lnTo>
                            <a:pt x="430" y="21"/>
                          </a:lnTo>
                          <a:lnTo>
                            <a:pt x="432" y="23"/>
                          </a:lnTo>
                          <a:lnTo>
                            <a:pt x="432" y="21"/>
                          </a:lnTo>
                          <a:lnTo>
                            <a:pt x="432" y="23"/>
                          </a:lnTo>
                          <a:lnTo>
                            <a:pt x="434" y="23"/>
                          </a:lnTo>
                          <a:lnTo>
                            <a:pt x="436" y="23"/>
                          </a:lnTo>
                          <a:lnTo>
                            <a:pt x="436" y="21"/>
                          </a:lnTo>
                          <a:lnTo>
                            <a:pt x="438" y="21"/>
                          </a:lnTo>
                          <a:lnTo>
                            <a:pt x="438" y="23"/>
                          </a:lnTo>
                          <a:lnTo>
                            <a:pt x="438" y="21"/>
                          </a:lnTo>
                          <a:lnTo>
                            <a:pt x="440" y="19"/>
                          </a:lnTo>
                          <a:lnTo>
                            <a:pt x="440" y="21"/>
                          </a:lnTo>
                          <a:lnTo>
                            <a:pt x="442" y="21"/>
                          </a:lnTo>
                          <a:lnTo>
                            <a:pt x="442" y="23"/>
                          </a:lnTo>
                          <a:lnTo>
                            <a:pt x="444" y="23"/>
                          </a:lnTo>
                          <a:lnTo>
                            <a:pt x="446" y="23"/>
                          </a:lnTo>
                          <a:lnTo>
                            <a:pt x="446" y="21"/>
                          </a:lnTo>
                          <a:lnTo>
                            <a:pt x="444" y="21"/>
                          </a:lnTo>
                          <a:lnTo>
                            <a:pt x="444" y="19"/>
                          </a:lnTo>
                          <a:lnTo>
                            <a:pt x="446" y="19"/>
                          </a:lnTo>
                          <a:lnTo>
                            <a:pt x="448" y="19"/>
                          </a:lnTo>
                          <a:lnTo>
                            <a:pt x="450" y="21"/>
                          </a:lnTo>
                          <a:lnTo>
                            <a:pt x="450" y="23"/>
                          </a:lnTo>
                          <a:lnTo>
                            <a:pt x="452" y="23"/>
                          </a:lnTo>
                          <a:lnTo>
                            <a:pt x="453" y="25"/>
                          </a:lnTo>
                          <a:lnTo>
                            <a:pt x="453" y="23"/>
                          </a:lnTo>
                          <a:lnTo>
                            <a:pt x="453" y="21"/>
                          </a:lnTo>
                          <a:lnTo>
                            <a:pt x="453" y="23"/>
                          </a:lnTo>
                          <a:lnTo>
                            <a:pt x="455" y="23"/>
                          </a:lnTo>
                          <a:lnTo>
                            <a:pt x="455" y="21"/>
                          </a:lnTo>
                          <a:lnTo>
                            <a:pt x="455" y="19"/>
                          </a:lnTo>
                          <a:lnTo>
                            <a:pt x="455" y="21"/>
                          </a:lnTo>
                          <a:lnTo>
                            <a:pt x="457" y="21"/>
                          </a:lnTo>
                          <a:lnTo>
                            <a:pt x="459" y="21"/>
                          </a:lnTo>
                          <a:lnTo>
                            <a:pt x="457" y="21"/>
                          </a:lnTo>
                          <a:lnTo>
                            <a:pt x="457" y="19"/>
                          </a:lnTo>
                          <a:lnTo>
                            <a:pt x="459" y="19"/>
                          </a:lnTo>
                          <a:lnTo>
                            <a:pt x="461" y="19"/>
                          </a:lnTo>
                          <a:lnTo>
                            <a:pt x="459" y="19"/>
                          </a:lnTo>
                          <a:lnTo>
                            <a:pt x="461" y="19"/>
                          </a:lnTo>
                          <a:lnTo>
                            <a:pt x="461" y="17"/>
                          </a:lnTo>
                          <a:lnTo>
                            <a:pt x="461" y="19"/>
                          </a:lnTo>
                          <a:lnTo>
                            <a:pt x="461" y="17"/>
                          </a:lnTo>
                          <a:lnTo>
                            <a:pt x="461" y="15"/>
                          </a:lnTo>
                          <a:lnTo>
                            <a:pt x="463" y="15"/>
                          </a:lnTo>
                          <a:lnTo>
                            <a:pt x="463" y="17"/>
                          </a:lnTo>
                          <a:lnTo>
                            <a:pt x="465" y="17"/>
                          </a:lnTo>
                          <a:lnTo>
                            <a:pt x="465" y="15"/>
                          </a:lnTo>
                          <a:lnTo>
                            <a:pt x="467" y="15"/>
                          </a:lnTo>
                          <a:lnTo>
                            <a:pt x="469" y="15"/>
                          </a:lnTo>
                          <a:lnTo>
                            <a:pt x="471" y="15"/>
                          </a:lnTo>
                          <a:lnTo>
                            <a:pt x="473" y="15"/>
                          </a:lnTo>
                          <a:lnTo>
                            <a:pt x="473" y="13"/>
                          </a:lnTo>
                          <a:lnTo>
                            <a:pt x="473" y="15"/>
                          </a:lnTo>
                          <a:lnTo>
                            <a:pt x="475" y="13"/>
                          </a:lnTo>
                          <a:lnTo>
                            <a:pt x="476" y="13"/>
                          </a:lnTo>
                          <a:lnTo>
                            <a:pt x="476" y="15"/>
                          </a:lnTo>
                          <a:lnTo>
                            <a:pt x="478" y="15"/>
                          </a:lnTo>
                          <a:lnTo>
                            <a:pt x="478" y="13"/>
                          </a:lnTo>
                          <a:lnTo>
                            <a:pt x="478" y="11"/>
                          </a:lnTo>
                          <a:lnTo>
                            <a:pt x="480" y="11"/>
                          </a:lnTo>
                          <a:lnTo>
                            <a:pt x="480" y="13"/>
                          </a:lnTo>
                          <a:lnTo>
                            <a:pt x="482" y="13"/>
                          </a:lnTo>
                          <a:lnTo>
                            <a:pt x="482" y="11"/>
                          </a:lnTo>
                          <a:lnTo>
                            <a:pt x="484" y="11"/>
                          </a:lnTo>
                          <a:lnTo>
                            <a:pt x="484" y="9"/>
                          </a:lnTo>
                          <a:lnTo>
                            <a:pt x="486" y="9"/>
                          </a:lnTo>
                          <a:lnTo>
                            <a:pt x="486" y="11"/>
                          </a:lnTo>
                          <a:lnTo>
                            <a:pt x="488" y="11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90" y="11"/>
                          </a:lnTo>
                          <a:lnTo>
                            <a:pt x="490" y="13"/>
                          </a:lnTo>
                          <a:lnTo>
                            <a:pt x="492" y="13"/>
                          </a:lnTo>
                          <a:lnTo>
                            <a:pt x="490" y="13"/>
                          </a:lnTo>
                          <a:lnTo>
                            <a:pt x="492" y="13"/>
                          </a:lnTo>
                          <a:lnTo>
                            <a:pt x="492" y="11"/>
                          </a:lnTo>
                          <a:lnTo>
                            <a:pt x="494" y="11"/>
                          </a:lnTo>
                          <a:lnTo>
                            <a:pt x="494" y="13"/>
                          </a:lnTo>
                          <a:lnTo>
                            <a:pt x="496" y="13"/>
                          </a:lnTo>
                          <a:lnTo>
                            <a:pt x="496" y="11"/>
                          </a:lnTo>
                          <a:lnTo>
                            <a:pt x="496" y="13"/>
                          </a:lnTo>
                          <a:lnTo>
                            <a:pt x="498" y="13"/>
                          </a:lnTo>
                          <a:lnTo>
                            <a:pt x="498" y="11"/>
                          </a:lnTo>
                          <a:lnTo>
                            <a:pt x="498" y="13"/>
                          </a:lnTo>
                          <a:lnTo>
                            <a:pt x="500" y="11"/>
                          </a:lnTo>
                          <a:lnTo>
                            <a:pt x="498" y="11"/>
                          </a:lnTo>
                          <a:lnTo>
                            <a:pt x="500" y="11"/>
                          </a:lnTo>
                          <a:lnTo>
                            <a:pt x="500" y="9"/>
                          </a:lnTo>
                          <a:lnTo>
                            <a:pt x="500" y="7"/>
                          </a:lnTo>
                          <a:lnTo>
                            <a:pt x="501" y="7"/>
                          </a:lnTo>
                          <a:lnTo>
                            <a:pt x="501" y="9"/>
                          </a:lnTo>
                          <a:lnTo>
                            <a:pt x="501" y="7"/>
                          </a:lnTo>
                          <a:lnTo>
                            <a:pt x="503" y="7"/>
                          </a:lnTo>
                          <a:lnTo>
                            <a:pt x="503" y="5"/>
                          </a:lnTo>
                          <a:lnTo>
                            <a:pt x="503" y="3"/>
                          </a:lnTo>
                          <a:lnTo>
                            <a:pt x="503" y="1"/>
                          </a:lnTo>
                          <a:lnTo>
                            <a:pt x="505" y="1"/>
                          </a:lnTo>
                          <a:lnTo>
                            <a:pt x="505" y="0"/>
                          </a:lnTo>
                          <a:lnTo>
                            <a:pt x="507" y="0"/>
                          </a:lnTo>
                          <a:lnTo>
                            <a:pt x="507" y="1"/>
                          </a:lnTo>
                          <a:lnTo>
                            <a:pt x="509" y="1"/>
                          </a:lnTo>
                          <a:lnTo>
                            <a:pt x="511" y="1"/>
                          </a:lnTo>
                          <a:lnTo>
                            <a:pt x="511" y="0"/>
                          </a:lnTo>
                          <a:lnTo>
                            <a:pt x="513" y="0"/>
                          </a:lnTo>
                          <a:lnTo>
                            <a:pt x="515" y="0"/>
                          </a:lnTo>
                          <a:lnTo>
                            <a:pt x="517" y="5"/>
                          </a:lnTo>
                          <a:lnTo>
                            <a:pt x="515" y="5"/>
                          </a:lnTo>
                          <a:lnTo>
                            <a:pt x="515" y="7"/>
                          </a:lnTo>
                          <a:lnTo>
                            <a:pt x="515" y="9"/>
                          </a:lnTo>
                          <a:lnTo>
                            <a:pt x="515" y="7"/>
                          </a:lnTo>
                          <a:lnTo>
                            <a:pt x="515" y="9"/>
                          </a:lnTo>
                          <a:lnTo>
                            <a:pt x="513" y="9"/>
                          </a:lnTo>
                          <a:lnTo>
                            <a:pt x="515" y="9"/>
                          </a:lnTo>
                          <a:lnTo>
                            <a:pt x="515" y="11"/>
                          </a:lnTo>
                          <a:lnTo>
                            <a:pt x="515" y="13"/>
                          </a:lnTo>
                          <a:lnTo>
                            <a:pt x="513" y="13"/>
                          </a:lnTo>
                          <a:lnTo>
                            <a:pt x="513" y="15"/>
                          </a:lnTo>
                          <a:lnTo>
                            <a:pt x="513" y="17"/>
                          </a:lnTo>
                          <a:lnTo>
                            <a:pt x="513" y="19"/>
                          </a:lnTo>
                          <a:lnTo>
                            <a:pt x="511" y="19"/>
                          </a:lnTo>
                          <a:lnTo>
                            <a:pt x="511" y="21"/>
                          </a:lnTo>
                          <a:lnTo>
                            <a:pt x="511" y="23"/>
                          </a:lnTo>
                          <a:lnTo>
                            <a:pt x="509" y="23"/>
                          </a:lnTo>
                          <a:lnTo>
                            <a:pt x="509" y="25"/>
                          </a:lnTo>
                          <a:lnTo>
                            <a:pt x="509" y="26"/>
                          </a:lnTo>
                          <a:lnTo>
                            <a:pt x="509" y="28"/>
                          </a:lnTo>
                          <a:lnTo>
                            <a:pt x="507" y="28"/>
                          </a:lnTo>
                          <a:lnTo>
                            <a:pt x="507" y="30"/>
                          </a:lnTo>
                          <a:lnTo>
                            <a:pt x="505" y="30"/>
                          </a:lnTo>
                          <a:lnTo>
                            <a:pt x="505" y="32"/>
                          </a:lnTo>
                          <a:lnTo>
                            <a:pt x="505" y="34"/>
                          </a:lnTo>
                          <a:lnTo>
                            <a:pt x="503" y="36"/>
                          </a:lnTo>
                          <a:lnTo>
                            <a:pt x="503" y="38"/>
                          </a:lnTo>
                          <a:lnTo>
                            <a:pt x="505" y="40"/>
                          </a:lnTo>
                          <a:lnTo>
                            <a:pt x="503" y="40"/>
                          </a:lnTo>
                          <a:lnTo>
                            <a:pt x="503" y="42"/>
                          </a:lnTo>
                          <a:lnTo>
                            <a:pt x="503" y="44"/>
                          </a:lnTo>
                          <a:lnTo>
                            <a:pt x="501" y="44"/>
                          </a:lnTo>
                          <a:lnTo>
                            <a:pt x="501" y="46"/>
                          </a:lnTo>
                          <a:lnTo>
                            <a:pt x="501" y="48"/>
                          </a:lnTo>
                          <a:lnTo>
                            <a:pt x="500" y="48"/>
                          </a:lnTo>
                          <a:lnTo>
                            <a:pt x="500" y="49"/>
                          </a:lnTo>
                          <a:lnTo>
                            <a:pt x="500" y="51"/>
                          </a:lnTo>
                          <a:lnTo>
                            <a:pt x="500" y="53"/>
                          </a:lnTo>
                          <a:lnTo>
                            <a:pt x="500" y="55"/>
                          </a:lnTo>
                          <a:lnTo>
                            <a:pt x="500" y="53"/>
                          </a:lnTo>
                          <a:lnTo>
                            <a:pt x="501" y="53"/>
                          </a:lnTo>
                          <a:lnTo>
                            <a:pt x="501" y="55"/>
                          </a:lnTo>
                          <a:lnTo>
                            <a:pt x="501" y="53"/>
                          </a:lnTo>
                          <a:lnTo>
                            <a:pt x="503" y="53"/>
                          </a:lnTo>
                          <a:lnTo>
                            <a:pt x="505" y="53"/>
                          </a:lnTo>
                          <a:lnTo>
                            <a:pt x="507" y="53"/>
                          </a:lnTo>
                          <a:lnTo>
                            <a:pt x="507" y="55"/>
                          </a:lnTo>
                          <a:lnTo>
                            <a:pt x="509" y="55"/>
                          </a:lnTo>
                          <a:lnTo>
                            <a:pt x="507" y="55"/>
                          </a:lnTo>
                          <a:lnTo>
                            <a:pt x="509" y="55"/>
                          </a:lnTo>
                          <a:lnTo>
                            <a:pt x="509" y="57"/>
                          </a:lnTo>
                          <a:lnTo>
                            <a:pt x="511" y="57"/>
                          </a:lnTo>
                          <a:lnTo>
                            <a:pt x="511" y="59"/>
                          </a:lnTo>
                          <a:lnTo>
                            <a:pt x="513" y="59"/>
                          </a:lnTo>
                          <a:lnTo>
                            <a:pt x="513" y="61"/>
                          </a:lnTo>
                          <a:lnTo>
                            <a:pt x="513" y="63"/>
                          </a:lnTo>
                          <a:lnTo>
                            <a:pt x="515" y="63"/>
                          </a:lnTo>
                          <a:lnTo>
                            <a:pt x="517" y="63"/>
                          </a:lnTo>
                          <a:lnTo>
                            <a:pt x="517" y="65"/>
                          </a:lnTo>
                          <a:lnTo>
                            <a:pt x="519" y="65"/>
                          </a:lnTo>
                          <a:lnTo>
                            <a:pt x="519" y="67"/>
                          </a:lnTo>
                          <a:lnTo>
                            <a:pt x="521" y="67"/>
                          </a:lnTo>
                          <a:lnTo>
                            <a:pt x="521" y="69"/>
                          </a:lnTo>
                          <a:lnTo>
                            <a:pt x="523" y="69"/>
                          </a:lnTo>
                          <a:lnTo>
                            <a:pt x="523" y="71"/>
                          </a:lnTo>
                          <a:lnTo>
                            <a:pt x="523" y="69"/>
                          </a:lnTo>
                          <a:lnTo>
                            <a:pt x="523" y="71"/>
                          </a:lnTo>
                          <a:lnTo>
                            <a:pt x="524" y="71"/>
                          </a:lnTo>
                          <a:lnTo>
                            <a:pt x="524" y="73"/>
                          </a:lnTo>
                          <a:lnTo>
                            <a:pt x="526" y="73"/>
                          </a:lnTo>
                          <a:lnTo>
                            <a:pt x="528" y="73"/>
                          </a:lnTo>
                          <a:lnTo>
                            <a:pt x="530" y="73"/>
                          </a:lnTo>
                          <a:lnTo>
                            <a:pt x="530" y="74"/>
                          </a:lnTo>
                          <a:lnTo>
                            <a:pt x="530" y="76"/>
                          </a:lnTo>
                          <a:lnTo>
                            <a:pt x="532" y="76"/>
                          </a:lnTo>
                          <a:lnTo>
                            <a:pt x="532" y="78"/>
                          </a:lnTo>
                          <a:lnTo>
                            <a:pt x="532" y="76"/>
                          </a:lnTo>
                          <a:lnTo>
                            <a:pt x="532" y="78"/>
                          </a:lnTo>
                          <a:lnTo>
                            <a:pt x="534" y="78"/>
                          </a:lnTo>
                          <a:lnTo>
                            <a:pt x="532" y="78"/>
                          </a:lnTo>
                          <a:lnTo>
                            <a:pt x="534" y="78"/>
                          </a:lnTo>
                          <a:lnTo>
                            <a:pt x="534" y="80"/>
                          </a:lnTo>
                          <a:lnTo>
                            <a:pt x="536" y="80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40" y="82"/>
                          </a:lnTo>
                          <a:lnTo>
                            <a:pt x="540" y="80"/>
                          </a:lnTo>
                          <a:lnTo>
                            <a:pt x="540" y="82"/>
                          </a:lnTo>
                          <a:lnTo>
                            <a:pt x="542" y="82"/>
                          </a:lnTo>
                          <a:lnTo>
                            <a:pt x="542" y="84"/>
                          </a:lnTo>
                          <a:lnTo>
                            <a:pt x="542" y="82"/>
                          </a:lnTo>
                          <a:lnTo>
                            <a:pt x="542" y="84"/>
                          </a:lnTo>
                          <a:lnTo>
                            <a:pt x="544" y="84"/>
                          </a:lnTo>
                          <a:lnTo>
                            <a:pt x="546" y="84"/>
                          </a:lnTo>
                          <a:lnTo>
                            <a:pt x="548" y="84"/>
                          </a:lnTo>
                          <a:lnTo>
                            <a:pt x="548" y="82"/>
                          </a:lnTo>
                          <a:lnTo>
                            <a:pt x="548" y="84"/>
                          </a:lnTo>
                          <a:lnTo>
                            <a:pt x="549" y="84"/>
                          </a:lnTo>
                          <a:lnTo>
                            <a:pt x="548" y="84"/>
                          </a:lnTo>
                          <a:lnTo>
                            <a:pt x="549" y="84"/>
                          </a:lnTo>
                          <a:lnTo>
                            <a:pt x="549" y="86"/>
                          </a:lnTo>
                          <a:lnTo>
                            <a:pt x="551" y="86"/>
                          </a:lnTo>
                          <a:lnTo>
                            <a:pt x="553" y="86"/>
                          </a:lnTo>
                          <a:lnTo>
                            <a:pt x="553" y="88"/>
                          </a:lnTo>
                          <a:lnTo>
                            <a:pt x="555" y="88"/>
                          </a:lnTo>
                          <a:lnTo>
                            <a:pt x="557" y="88"/>
                          </a:lnTo>
                          <a:lnTo>
                            <a:pt x="559" y="88"/>
                          </a:lnTo>
                          <a:lnTo>
                            <a:pt x="561" y="88"/>
                          </a:lnTo>
                          <a:lnTo>
                            <a:pt x="563" y="88"/>
                          </a:lnTo>
                          <a:lnTo>
                            <a:pt x="565" y="88"/>
                          </a:lnTo>
                          <a:lnTo>
                            <a:pt x="567" y="88"/>
                          </a:lnTo>
                          <a:lnTo>
                            <a:pt x="569" y="88"/>
                          </a:lnTo>
                          <a:lnTo>
                            <a:pt x="569" y="86"/>
                          </a:lnTo>
                          <a:lnTo>
                            <a:pt x="569" y="88"/>
                          </a:lnTo>
                          <a:lnTo>
                            <a:pt x="569" y="86"/>
                          </a:lnTo>
                          <a:lnTo>
                            <a:pt x="571" y="86"/>
                          </a:lnTo>
                          <a:lnTo>
                            <a:pt x="571" y="88"/>
                          </a:lnTo>
                          <a:lnTo>
                            <a:pt x="569" y="88"/>
                          </a:lnTo>
                          <a:lnTo>
                            <a:pt x="571" y="88"/>
                          </a:lnTo>
                          <a:lnTo>
                            <a:pt x="571" y="86"/>
                          </a:lnTo>
                          <a:lnTo>
                            <a:pt x="571" y="88"/>
                          </a:lnTo>
                          <a:lnTo>
                            <a:pt x="572" y="88"/>
                          </a:lnTo>
                          <a:lnTo>
                            <a:pt x="574" y="88"/>
                          </a:lnTo>
                          <a:lnTo>
                            <a:pt x="574" y="90"/>
                          </a:lnTo>
                          <a:lnTo>
                            <a:pt x="574" y="88"/>
                          </a:lnTo>
                          <a:lnTo>
                            <a:pt x="574" y="90"/>
                          </a:lnTo>
                          <a:lnTo>
                            <a:pt x="576" y="90"/>
                          </a:lnTo>
                          <a:lnTo>
                            <a:pt x="578" y="90"/>
                          </a:lnTo>
                          <a:lnTo>
                            <a:pt x="576" y="90"/>
                          </a:lnTo>
                          <a:lnTo>
                            <a:pt x="576" y="92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80" y="92"/>
                          </a:lnTo>
                          <a:lnTo>
                            <a:pt x="580" y="94"/>
                          </a:lnTo>
                          <a:lnTo>
                            <a:pt x="580" y="92"/>
                          </a:lnTo>
                          <a:lnTo>
                            <a:pt x="582" y="92"/>
                          </a:lnTo>
                          <a:lnTo>
                            <a:pt x="582" y="94"/>
                          </a:lnTo>
                          <a:lnTo>
                            <a:pt x="584" y="94"/>
                          </a:lnTo>
                          <a:lnTo>
                            <a:pt x="582" y="94"/>
                          </a:lnTo>
                          <a:lnTo>
                            <a:pt x="582" y="96"/>
                          </a:lnTo>
                          <a:lnTo>
                            <a:pt x="584" y="96"/>
                          </a:lnTo>
                          <a:lnTo>
                            <a:pt x="584" y="94"/>
                          </a:lnTo>
                          <a:lnTo>
                            <a:pt x="588" y="94"/>
                          </a:lnTo>
                          <a:lnTo>
                            <a:pt x="588" y="96"/>
                          </a:lnTo>
                          <a:lnTo>
                            <a:pt x="588" y="97"/>
                          </a:lnTo>
                          <a:lnTo>
                            <a:pt x="588" y="149"/>
                          </a:lnTo>
                          <a:lnTo>
                            <a:pt x="588" y="203"/>
                          </a:lnTo>
                          <a:lnTo>
                            <a:pt x="590" y="261"/>
                          </a:lnTo>
                          <a:lnTo>
                            <a:pt x="590" y="263"/>
                          </a:lnTo>
                          <a:lnTo>
                            <a:pt x="588" y="263"/>
                          </a:lnTo>
                          <a:lnTo>
                            <a:pt x="588" y="265"/>
                          </a:lnTo>
                          <a:lnTo>
                            <a:pt x="588" y="266"/>
                          </a:lnTo>
                          <a:lnTo>
                            <a:pt x="590" y="266"/>
                          </a:lnTo>
                          <a:lnTo>
                            <a:pt x="590" y="265"/>
                          </a:lnTo>
                          <a:lnTo>
                            <a:pt x="592" y="265"/>
                          </a:lnTo>
                          <a:lnTo>
                            <a:pt x="592" y="266"/>
                          </a:lnTo>
                          <a:lnTo>
                            <a:pt x="594" y="266"/>
                          </a:lnTo>
                          <a:lnTo>
                            <a:pt x="594" y="268"/>
                          </a:lnTo>
                          <a:lnTo>
                            <a:pt x="596" y="268"/>
                          </a:lnTo>
                          <a:lnTo>
                            <a:pt x="597" y="268"/>
                          </a:lnTo>
                          <a:lnTo>
                            <a:pt x="599" y="268"/>
                          </a:lnTo>
                          <a:lnTo>
                            <a:pt x="601" y="268"/>
                          </a:lnTo>
                          <a:lnTo>
                            <a:pt x="601" y="266"/>
                          </a:lnTo>
                          <a:lnTo>
                            <a:pt x="603" y="266"/>
                          </a:lnTo>
                          <a:lnTo>
                            <a:pt x="603" y="265"/>
                          </a:lnTo>
                          <a:lnTo>
                            <a:pt x="603" y="263"/>
                          </a:lnTo>
                          <a:lnTo>
                            <a:pt x="605" y="263"/>
                          </a:lnTo>
                          <a:lnTo>
                            <a:pt x="605" y="261"/>
                          </a:lnTo>
                          <a:lnTo>
                            <a:pt x="607" y="261"/>
                          </a:lnTo>
                          <a:lnTo>
                            <a:pt x="607" y="259"/>
                          </a:lnTo>
                          <a:lnTo>
                            <a:pt x="609" y="259"/>
                          </a:lnTo>
                          <a:lnTo>
                            <a:pt x="611" y="257"/>
                          </a:lnTo>
                          <a:lnTo>
                            <a:pt x="613" y="257"/>
                          </a:lnTo>
                          <a:lnTo>
                            <a:pt x="615" y="255"/>
                          </a:lnTo>
                          <a:lnTo>
                            <a:pt x="619" y="255"/>
                          </a:lnTo>
                          <a:lnTo>
                            <a:pt x="619" y="257"/>
                          </a:lnTo>
                          <a:lnTo>
                            <a:pt x="620" y="257"/>
                          </a:lnTo>
                          <a:lnTo>
                            <a:pt x="622" y="257"/>
                          </a:lnTo>
                          <a:lnTo>
                            <a:pt x="624" y="255"/>
                          </a:lnTo>
                          <a:lnTo>
                            <a:pt x="626" y="255"/>
                          </a:lnTo>
                          <a:lnTo>
                            <a:pt x="628" y="255"/>
                          </a:lnTo>
                          <a:lnTo>
                            <a:pt x="628" y="257"/>
                          </a:lnTo>
                          <a:lnTo>
                            <a:pt x="626" y="257"/>
                          </a:lnTo>
                          <a:lnTo>
                            <a:pt x="626" y="259"/>
                          </a:lnTo>
                          <a:lnTo>
                            <a:pt x="626" y="261"/>
                          </a:lnTo>
                          <a:lnTo>
                            <a:pt x="626" y="263"/>
                          </a:lnTo>
                          <a:lnTo>
                            <a:pt x="626" y="265"/>
                          </a:lnTo>
                          <a:lnTo>
                            <a:pt x="628" y="266"/>
                          </a:lnTo>
                          <a:lnTo>
                            <a:pt x="630" y="266"/>
                          </a:lnTo>
                          <a:lnTo>
                            <a:pt x="632" y="266"/>
                          </a:lnTo>
                          <a:lnTo>
                            <a:pt x="634" y="268"/>
                          </a:lnTo>
                          <a:lnTo>
                            <a:pt x="636" y="266"/>
                          </a:lnTo>
                          <a:lnTo>
                            <a:pt x="636" y="265"/>
                          </a:lnTo>
                          <a:lnTo>
                            <a:pt x="638" y="265"/>
                          </a:lnTo>
                          <a:lnTo>
                            <a:pt x="640" y="265"/>
                          </a:lnTo>
                          <a:lnTo>
                            <a:pt x="642" y="263"/>
                          </a:lnTo>
                          <a:lnTo>
                            <a:pt x="644" y="263"/>
                          </a:lnTo>
                          <a:lnTo>
                            <a:pt x="645" y="263"/>
                          </a:lnTo>
                          <a:lnTo>
                            <a:pt x="647" y="263"/>
                          </a:lnTo>
                          <a:lnTo>
                            <a:pt x="647" y="261"/>
                          </a:lnTo>
                          <a:lnTo>
                            <a:pt x="649" y="261"/>
                          </a:lnTo>
                          <a:lnTo>
                            <a:pt x="651" y="259"/>
                          </a:lnTo>
                          <a:lnTo>
                            <a:pt x="653" y="261"/>
                          </a:lnTo>
                          <a:lnTo>
                            <a:pt x="655" y="261"/>
                          </a:lnTo>
                          <a:lnTo>
                            <a:pt x="657" y="263"/>
                          </a:lnTo>
                          <a:lnTo>
                            <a:pt x="659" y="265"/>
                          </a:lnTo>
                          <a:lnTo>
                            <a:pt x="661" y="266"/>
                          </a:lnTo>
                          <a:lnTo>
                            <a:pt x="663" y="266"/>
                          </a:lnTo>
                          <a:lnTo>
                            <a:pt x="665" y="266"/>
                          </a:lnTo>
                          <a:lnTo>
                            <a:pt x="667" y="266"/>
                          </a:lnTo>
                          <a:lnTo>
                            <a:pt x="668" y="266"/>
                          </a:lnTo>
                          <a:lnTo>
                            <a:pt x="670" y="266"/>
                          </a:lnTo>
                          <a:lnTo>
                            <a:pt x="672" y="266"/>
                          </a:lnTo>
                          <a:lnTo>
                            <a:pt x="674" y="266"/>
                          </a:lnTo>
                          <a:lnTo>
                            <a:pt x="676" y="266"/>
                          </a:lnTo>
                          <a:lnTo>
                            <a:pt x="678" y="266"/>
                          </a:lnTo>
                          <a:lnTo>
                            <a:pt x="680" y="266"/>
                          </a:lnTo>
                          <a:lnTo>
                            <a:pt x="682" y="266"/>
                          </a:lnTo>
                          <a:lnTo>
                            <a:pt x="684" y="265"/>
                          </a:lnTo>
                          <a:lnTo>
                            <a:pt x="686" y="265"/>
                          </a:lnTo>
                          <a:lnTo>
                            <a:pt x="688" y="265"/>
                          </a:lnTo>
                          <a:lnTo>
                            <a:pt x="688" y="266"/>
                          </a:lnTo>
                          <a:lnTo>
                            <a:pt x="690" y="266"/>
                          </a:lnTo>
                          <a:lnTo>
                            <a:pt x="691" y="266"/>
                          </a:lnTo>
                          <a:lnTo>
                            <a:pt x="693" y="266"/>
                          </a:lnTo>
                          <a:lnTo>
                            <a:pt x="695" y="266"/>
                          </a:lnTo>
                          <a:lnTo>
                            <a:pt x="697" y="266"/>
                          </a:lnTo>
                          <a:lnTo>
                            <a:pt x="699" y="266"/>
                          </a:lnTo>
                          <a:lnTo>
                            <a:pt x="699" y="268"/>
                          </a:lnTo>
                          <a:lnTo>
                            <a:pt x="701" y="268"/>
                          </a:lnTo>
                          <a:lnTo>
                            <a:pt x="699" y="268"/>
                          </a:lnTo>
                          <a:lnTo>
                            <a:pt x="699" y="270"/>
                          </a:lnTo>
                          <a:lnTo>
                            <a:pt x="701" y="272"/>
                          </a:lnTo>
                          <a:lnTo>
                            <a:pt x="701" y="274"/>
                          </a:lnTo>
                          <a:lnTo>
                            <a:pt x="703" y="274"/>
                          </a:lnTo>
                          <a:lnTo>
                            <a:pt x="705" y="274"/>
                          </a:lnTo>
                          <a:lnTo>
                            <a:pt x="705" y="276"/>
                          </a:lnTo>
                          <a:lnTo>
                            <a:pt x="707" y="274"/>
                          </a:lnTo>
                          <a:lnTo>
                            <a:pt x="707" y="272"/>
                          </a:lnTo>
                          <a:lnTo>
                            <a:pt x="709" y="272"/>
                          </a:lnTo>
                          <a:lnTo>
                            <a:pt x="709" y="270"/>
                          </a:lnTo>
                          <a:lnTo>
                            <a:pt x="711" y="270"/>
                          </a:lnTo>
                          <a:lnTo>
                            <a:pt x="711" y="268"/>
                          </a:lnTo>
                          <a:lnTo>
                            <a:pt x="713" y="268"/>
                          </a:lnTo>
                          <a:lnTo>
                            <a:pt x="715" y="266"/>
                          </a:lnTo>
                          <a:lnTo>
                            <a:pt x="715" y="265"/>
                          </a:lnTo>
                          <a:lnTo>
                            <a:pt x="716" y="265"/>
                          </a:lnTo>
                          <a:lnTo>
                            <a:pt x="716" y="263"/>
                          </a:lnTo>
                          <a:lnTo>
                            <a:pt x="716" y="265"/>
                          </a:lnTo>
                          <a:lnTo>
                            <a:pt x="718" y="265"/>
                          </a:lnTo>
                          <a:lnTo>
                            <a:pt x="720" y="265"/>
                          </a:lnTo>
                          <a:lnTo>
                            <a:pt x="722" y="265"/>
                          </a:lnTo>
                          <a:lnTo>
                            <a:pt x="724" y="265"/>
                          </a:lnTo>
                          <a:lnTo>
                            <a:pt x="726" y="265"/>
                          </a:lnTo>
                          <a:lnTo>
                            <a:pt x="728" y="265"/>
                          </a:lnTo>
                          <a:lnTo>
                            <a:pt x="728" y="263"/>
                          </a:lnTo>
                          <a:lnTo>
                            <a:pt x="730" y="263"/>
                          </a:lnTo>
                          <a:lnTo>
                            <a:pt x="732" y="263"/>
                          </a:lnTo>
                          <a:lnTo>
                            <a:pt x="732" y="265"/>
                          </a:lnTo>
                          <a:lnTo>
                            <a:pt x="734" y="265"/>
                          </a:lnTo>
                          <a:lnTo>
                            <a:pt x="734" y="266"/>
                          </a:lnTo>
                          <a:lnTo>
                            <a:pt x="736" y="266"/>
                          </a:lnTo>
                          <a:lnTo>
                            <a:pt x="736" y="268"/>
                          </a:lnTo>
                          <a:lnTo>
                            <a:pt x="734" y="268"/>
                          </a:lnTo>
                          <a:lnTo>
                            <a:pt x="736" y="268"/>
                          </a:lnTo>
                          <a:lnTo>
                            <a:pt x="736" y="270"/>
                          </a:lnTo>
                          <a:lnTo>
                            <a:pt x="738" y="270"/>
                          </a:lnTo>
                          <a:lnTo>
                            <a:pt x="739" y="270"/>
                          </a:lnTo>
                          <a:lnTo>
                            <a:pt x="739" y="272"/>
                          </a:lnTo>
                          <a:lnTo>
                            <a:pt x="741" y="272"/>
                          </a:lnTo>
                          <a:lnTo>
                            <a:pt x="743" y="272"/>
                          </a:lnTo>
                          <a:lnTo>
                            <a:pt x="745" y="272"/>
                          </a:lnTo>
                          <a:lnTo>
                            <a:pt x="747" y="272"/>
                          </a:lnTo>
                          <a:lnTo>
                            <a:pt x="749" y="270"/>
                          </a:lnTo>
                          <a:lnTo>
                            <a:pt x="751" y="270"/>
                          </a:lnTo>
                          <a:lnTo>
                            <a:pt x="751" y="272"/>
                          </a:lnTo>
                          <a:lnTo>
                            <a:pt x="751" y="274"/>
                          </a:lnTo>
                          <a:lnTo>
                            <a:pt x="753" y="276"/>
                          </a:lnTo>
                          <a:lnTo>
                            <a:pt x="755" y="276"/>
                          </a:lnTo>
                          <a:lnTo>
                            <a:pt x="755" y="278"/>
                          </a:lnTo>
                          <a:lnTo>
                            <a:pt x="757" y="278"/>
                          </a:lnTo>
                          <a:lnTo>
                            <a:pt x="757" y="280"/>
                          </a:lnTo>
                          <a:lnTo>
                            <a:pt x="759" y="280"/>
                          </a:lnTo>
                          <a:lnTo>
                            <a:pt x="761" y="282"/>
                          </a:lnTo>
                          <a:lnTo>
                            <a:pt x="763" y="282"/>
                          </a:lnTo>
                          <a:lnTo>
                            <a:pt x="763" y="284"/>
                          </a:lnTo>
                          <a:lnTo>
                            <a:pt x="763" y="286"/>
                          </a:lnTo>
                          <a:lnTo>
                            <a:pt x="763" y="288"/>
                          </a:lnTo>
                          <a:lnTo>
                            <a:pt x="761" y="289"/>
                          </a:lnTo>
                          <a:lnTo>
                            <a:pt x="759" y="289"/>
                          </a:lnTo>
                          <a:lnTo>
                            <a:pt x="759" y="291"/>
                          </a:lnTo>
                          <a:lnTo>
                            <a:pt x="759" y="293"/>
                          </a:lnTo>
                          <a:lnTo>
                            <a:pt x="761" y="293"/>
                          </a:lnTo>
                          <a:lnTo>
                            <a:pt x="763" y="293"/>
                          </a:lnTo>
                          <a:lnTo>
                            <a:pt x="763" y="295"/>
                          </a:lnTo>
                          <a:lnTo>
                            <a:pt x="764" y="295"/>
                          </a:lnTo>
                          <a:lnTo>
                            <a:pt x="766" y="297"/>
                          </a:lnTo>
                          <a:lnTo>
                            <a:pt x="770" y="297"/>
                          </a:lnTo>
                          <a:lnTo>
                            <a:pt x="770" y="299"/>
                          </a:lnTo>
                          <a:lnTo>
                            <a:pt x="772" y="299"/>
                          </a:lnTo>
                          <a:lnTo>
                            <a:pt x="772" y="301"/>
                          </a:lnTo>
                          <a:lnTo>
                            <a:pt x="774" y="301"/>
                          </a:lnTo>
                          <a:lnTo>
                            <a:pt x="774" y="303"/>
                          </a:lnTo>
                          <a:lnTo>
                            <a:pt x="772" y="303"/>
                          </a:lnTo>
                          <a:lnTo>
                            <a:pt x="770" y="303"/>
                          </a:lnTo>
                          <a:lnTo>
                            <a:pt x="768" y="303"/>
                          </a:lnTo>
                          <a:lnTo>
                            <a:pt x="768" y="305"/>
                          </a:lnTo>
                          <a:lnTo>
                            <a:pt x="768" y="307"/>
                          </a:lnTo>
                          <a:lnTo>
                            <a:pt x="768" y="309"/>
                          </a:lnTo>
                          <a:lnTo>
                            <a:pt x="768" y="311"/>
                          </a:lnTo>
                          <a:lnTo>
                            <a:pt x="770" y="311"/>
                          </a:lnTo>
                          <a:lnTo>
                            <a:pt x="770" y="313"/>
                          </a:lnTo>
                          <a:lnTo>
                            <a:pt x="772" y="313"/>
                          </a:lnTo>
                          <a:lnTo>
                            <a:pt x="774" y="313"/>
                          </a:lnTo>
                          <a:lnTo>
                            <a:pt x="774" y="314"/>
                          </a:lnTo>
                          <a:lnTo>
                            <a:pt x="776" y="314"/>
                          </a:lnTo>
                          <a:lnTo>
                            <a:pt x="776" y="316"/>
                          </a:lnTo>
                          <a:lnTo>
                            <a:pt x="778" y="316"/>
                          </a:lnTo>
                          <a:lnTo>
                            <a:pt x="778" y="318"/>
                          </a:lnTo>
                          <a:lnTo>
                            <a:pt x="780" y="318"/>
                          </a:lnTo>
                          <a:lnTo>
                            <a:pt x="780" y="316"/>
                          </a:lnTo>
                          <a:lnTo>
                            <a:pt x="782" y="316"/>
                          </a:lnTo>
                          <a:lnTo>
                            <a:pt x="782" y="318"/>
                          </a:lnTo>
                          <a:lnTo>
                            <a:pt x="782" y="320"/>
                          </a:lnTo>
                          <a:lnTo>
                            <a:pt x="782" y="322"/>
                          </a:lnTo>
                          <a:lnTo>
                            <a:pt x="782" y="324"/>
                          </a:lnTo>
                          <a:lnTo>
                            <a:pt x="782" y="326"/>
                          </a:lnTo>
                          <a:lnTo>
                            <a:pt x="780" y="326"/>
                          </a:lnTo>
                          <a:lnTo>
                            <a:pt x="778" y="326"/>
                          </a:lnTo>
                          <a:lnTo>
                            <a:pt x="776" y="326"/>
                          </a:lnTo>
                          <a:lnTo>
                            <a:pt x="774" y="326"/>
                          </a:lnTo>
                          <a:lnTo>
                            <a:pt x="774" y="328"/>
                          </a:lnTo>
                          <a:lnTo>
                            <a:pt x="774" y="330"/>
                          </a:lnTo>
                          <a:lnTo>
                            <a:pt x="774" y="334"/>
                          </a:lnTo>
                          <a:lnTo>
                            <a:pt x="774" y="336"/>
                          </a:lnTo>
                          <a:lnTo>
                            <a:pt x="776" y="336"/>
                          </a:lnTo>
                          <a:lnTo>
                            <a:pt x="778" y="337"/>
                          </a:lnTo>
                          <a:lnTo>
                            <a:pt x="778" y="339"/>
                          </a:lnTo>
                          <a:lnTo>
                            <a:pt x="778" y="341"/>
                          </a:lnTo>
                          <a:lnTo>
                            <a:pt x="778" y="343"/>
                          </a:lnTo>
                          <a:lnTo>
                            <a:pt x="780" y="343"/>
                          </a:lnTo>
                          <a:lnTo>
                            <a:pt x="780" y="345"/>
                          </a:lnTo>
                          <a:lnTo>
                            <a:pt x="780" y="347"/>
                          </a:lnTo>
                          <a:lnTo>
                            <a:pt x="778" y="347"/>
                          </a:lnTo>
                          <a:lnTo>
                            <a:pt x="778" y="349"/>
                          </a:lnTo>
                          <a:lnTo>
                            <a:pt x="776" y="349"/>
                          </a:lnTo>
                          <a:lnTo>
                            <a:pt x="776" y="351"/>
                          </a:lnTo>
                          <a:lnTo>
                            <a:pt x="774" y="351"/>
                          </a:lnTo>
                          <a:lnTo>
                            <a:pt x="774" y="349"/>
                          </a:lnTo>
                          <a:lnTo>
                            <a:pt x="772" y="349"/>
                          </a:lnTo>
                          <a:lnTo>
                            <a:pt x="772" y="351"/>
                          </a:lnTo>
                          <a:lnTo>
                            <a:pt x="770" y="351"/>
                          </a:lnTo>
                          <a:lnTo>
                            <a:pt x="770" y="353"/>
                          </a:lnTo>
                          <a:lnTo>
                            <a:pt x="768" y="353"/>
                          </a:lnTo>
                          <a:lnTo>
                            <a:pt x="768" y="355"/>
                          </a:lnTo>
                          <a:lnTo>
                            <a:pt x="768" y="357"/>
                          </a:lnTo>
                          <a:lnTo>
                            <a:pt x="768" y="359"/>
                          </a:lnTo>
                          <a:lnTo>
                            <a:pt x="770" y="359"/>
                          </a:lnTo>
                          <a:lnTo>
                            <a:pt x="770" y="361"/>
                          </a:lnTo>
                          <a:lnTo>
                            <a:pt x="772" y="362"/>
                          </a:lnTo>
                          <a:lnTo>
                            <a:pt x="774" y="362"/>
                          </a:lnTo>
                          <a:lnTo>
                            <a:pt x="776" y="362"/>
                          </a:lnTo>
                          <a:lnTo>
                            <a:pt x="778" y="362"/>
                          </a:lnTo>
                          <a:lnTo>
                            <a:pt x="780" y="364"/>
                          </a:lnTo>
                          <a:lnTo>
                            <a:pt x="782" y="366"/>
                          </a:lnTo>
                          <a:lnTo>
                            <a:pt x="782" y="368"/>
                          </a:lnTo>
                          <a:lnTo>
                            <a:pt x="784" y="368"/>
                          </a:lnTo>
                          <a:lnTo>
                            <a:pt x="784" y="370"/>
                          </a:lnTo>
                          <a:lnTo>
                            <a:pt x="786" y="372"/>
                          </a:lnTo>
                          <a:lnTo>
                            <a:pt x="786" y="374"/>
                          </a:lnTo>
                          <a:lnTo>
                            <a:pt x="786" y="376"/>
                          </a:lnTo>
                          <a:lnTo>
                            <a:pt x="787" y="376"/>
                          </a:lnTo>
                          <a:lnTo>
                            <a:pt x="787" y="378"/>
                          </a:lnTo>
                          <a:lnTo>
                            <a:pt x="787" y="380"/>
                          </a:lnTo>
                          <a:lnTo>
                            <a:pt x="787" y="382"/>
                          </a:lnTo>
                          <a:lnTo>
                            <a:pt x="786" y="382"/>
                          </a:lnTo>
                          <a:lnTo>
                            <a:pt x="784" y="382"/>
                          </a:lnTo>
                          <a:lnTo>
                            <a:pt x="784" y="380"/>
                          </a:lnTo>
                          <a:lnTo>
                            <a:pt x="782" y="380"/>
                          </a:lnTo>
                          <a:lnTo>
                            <a:pt x="780" y="380"/>
                          </a:lnTo>
                          <a:lnTo>
                            <a:pt x="778" y="380"/>
                          </a:lnTo>
                          <a:lnTo>
                            <a:pt x="776" y="380"/>
                          </a:lnTo>
                          <a:lnTo>
                            <a:pt x="776" y="378"/>
                          </a:lnTo>
                          <a:lnTo>
                            <a:pt x="774" y="378"/>
                          </a:lnTo>
                          <a:lnTo>
                            <a:pt x="772" y="378"/>
                          </a:lnTo>
                          <a:lnTo>
                            <a:pt x="770" y="378"/>
                          </a:lnTo>
                          <a:lnTo>
                            <a:pt x="768" y="378"/>
                          </a:lnTo>
                          <a:lnTo>
                            <a:pt x="768" y="380"/>
                          </a:lnTo>
                          <a:lnTo>
                            <a:pt x="766" y="380"/>
                          </a:lnTo>
                          <a:lnTo>
                            <a:pt x="766" y="382"/>
                          </a:lnTo>
                          <a:lnTo>
                            <a:pt x="766" y="384"/>
                          </a:lnTo>
                          <a:lnTo>
                            <a:pt x="764" y="384"/>
                          </a:lnTo>
                          <a:lnTo>
                            <a:pt x="764" y="386"/>
                          </a:lnTo>
                          <a:lnTo>
                            <a:pt x="764" y="387"/>
                          </a:lnTo>
                          <a:lnTo>
                            <a:pt x="764" y="389"/>
                          </a:lnTo>
                          <a:lnTo>
                            <a:pt x="763" y="391"/>
                          </a:lnTo>
                          <a:lnTo>
                            <a:pt x="761" y="391"/>
                          </a:lnTo>
                          <a:lnTo>
                            <a:pt x="759" y="391"/>
                          </a:lnTo>
                          <a:lnTo>
                            <a:pt x="757" y="391"/>
                          </a:lnTo>
                          <a:lnTo>
                            <a:pt x="755" y="391"/>
                          </a:lnTo>
                          <a:lnTo>
                            <a:pt x="755" y="393"/>
                          </a:lnTo>
                          <a:lnTo>
                            <a:pt x="753" y="393"/>
                          </a:lnTo>
                          <a:lnTo>
                            <a:pt x="753" y="391"/>
                          </a:lnTo>
                          <a:lnTo>
                            <a:pt x="751" y="391"/>
                          </a:lnTo>
                          <a:lnTo>
                            <a:pt x="749" y="391"/>
                          </a:lnTo>
                          <a:lnTo>
                            <a:pt x="747" y="391"/>
                          </a:lnTo>
                          <a:lnTo>
                            <a:pt x="745" y="391"/>
                          </a:lnTo>
                          <a:lnTo>
                            <a:pt x="743" y="393"/>
                          </a:lnTo>
                          <a:lnTo>
                            <a:pt x="741" y="393"/>
                          </a:lnTo>
                          <a:lnTo>
                            <a:pt x="741" y="391"/>
                          </a:lnTo>
                          <a:lnTo>
                            <a:pt x="739" y="391"/>
                          </a:lnTo>
                          <a:lnTo>
                            <a:pt x="738" y="391"/>
                          </a:lnTo>
                          <a:lnTo>
                            <a:pt x="738" y="389"/>
                          </a:lnTo>
                          <a:lnTo>
                            <a:pt x="739" y="389"/>
                          </a:lnTo>
                          <a:lnTo>
                            <a:pt x="739" y="387"/>
                          </a:lnTo>
                          <a:lnTo>
                            <a:pt x="739" y="386"/>
                          </a:lnTo>
                          <a:lnTo>
                            <a:pt x="739" y="384"/>
                          </a:lnTo>
                          <a:lnTo>
                            <a:pt x="739" y="382"/>
                          </a:lnTo>
                          <a:lnTo>
                            <a:pt x="739" y="380"/>
                          </a:lnTo>
                          <a:lnTo>
                            <a:pt x="738" y="380"/>
                          </a:lnTo>
                          <a:lnTo>
                            <a:pt x="736" y="382"/>
                          </a:lnTo>
                          <a:lnTo>
                            <a:pt x="734" y="384"/>
                          </a:lnTo>
                          <a:lnTo>
                            <a:pt x="732" y="384"/>
                          </a:lnTo>
                          <a:lnTo>
                            <a:pt x="732" y="386"/>
                          </a:lnTo>
                          <a:lnTo>
                            <a:pt x="730" y="386"/>
                          </a:lnTo>
                          <a:lnTo>
                            <a:pt x="730" y="384"/>
                          </a:lnTo>
                          <a:lnTo>
                            <a:pt x="730" y="382"/>
                          </a:lnTo>
                          <a:lnTo>
                            <a:pt x="730" y="384"/>
                          </a:lnTo>
                          <a:lnTo>
                            <a:pt x="728" y="382"/>
                          </a:lnTo>
                          <a:lnTo>
                            <a:pt x="726" y="382"/>
                          </a:lnTo>
                          <a:lnTo>
                            <a:pt x="726" y="384"/>
                          </a:lnTo>
                          <a:lnTo>
                            <a:pt x="726" y="386"/>
                          </a:lnTo>
                          <a:lnTo>
                            <a:pt x="724" y="386"/>
                          </a:lnTo>
                          <a:lnTo>
                            <a:pt x="724" y="387"/>
                          </a:lnTo>
                          <a:lnTo>
                            <a:pt x="722" y="389"/>
                          </a:lnTo>
                          <a:lnTo>
                            <a:pt x="720" y="389"/>
                          </a:lnTo>
                          <a:lnTo>
                            <a:pt x="720" y="387"/>
                          </a:lnTo>
                          <a:lnTo>
                            <a:pt x="718" y="386"/>
                          </a:lnTo>
                          <a:lnTo>
                            <a:pt x="716" y="384"/>
                          </a:lnTo>
                          <a:lnTo>
                            <a:pt x="715" y="382"/>
                          </a:lnTo>
                          <a:lnTo>
                            <a:pt x="713" y="380"/>
                          </a:lnTo>
                          <a:lnTo>
                            <a:pt x="711" y="378"/>
                          </a:lnTo>
                          <a:lnTo>
                            <a:pt x="709" y="376"/>
                          </a:lnTo>
                          <a:lnTo>
                            <a:pt x="709" y="374"/>
                          </a:lnTo>
                          <a:lnTo>
                            <a:pt x="707" y="374"/>
                          </a:lnTo>
                          <a:lnTo>
                            <a:pt x="707" y="372"/>
                          </a:lnTo>
                          <a:lnTo>
                            <a:pt x="707" y="370"/>
                          </a:lnTo>
                          <a:lnTo>
                            <a:pt x="705" y="370"/>
                          </a:lnTo>
                          <a:lnTo>
                            <a:pt x="703" y="368"/>
                          </a:lnTo>
                          <a:lnTo>
                            <a:pt x="701" y="368"/>
                          </a:lnTo>
                          <a:lnTo>
                            <a:pt x="699" y="366"/>
                          </a:lnTo>
                          <a:lnTo>
                            <a:pt x="699" y="364"/>
                          </a:lnTo>
                          <a:lnTo>
                            <a:pt x="701" y="364"/>
                          </a:lnTo>
                          <a:lnTo>
                            <a:pt x="701" y="362"/>
                          </a:lnTo>
                          <a:lnTo>
                            <a:pt x="699" y="362"/>
                          </a:lnTo>
                          <a:lnTo>
                            <a:pt x="697" y="362"/>
                          </a:lnTo>
                          <a:lnTo>
                            <a:pt x="695" y="362"/>
                          </a:lnTo>
                          <a:lnTo>
                            <a:pt x="693" y="361"/>
                          </a:lnTo>
                          <a:lnTo>
                            <a:pt x="693" y="359"/>
                          </a:lnTo>
                          <a:lnTo>
                            <a:pt x="693" y="357"/>
                          </a:lnTo>
                          <a:lnTo>
                            <a:pt x="691" y="357"/>
                          </a:lnTo>
                          <a:lnTo>
                            <a:pt x="690" y="357"/>
                          </a:lnTo>
                          <a:lnTo>
                            <a:pt x="688" y="357"/>
                          </a:lnTo>
                          <a:lnTo>
                            <a:pt x="686" y="359"/>
                          </a:lnTo>
                          <a:lnTo>
                            <a:pt x="684" y="359"/>
                          </a:lnTo>
                          <a:lnTo>
                            <a:pt x="682" y="361"/>
                          </a:lnTo>
                          <a:lnTo>
                            <a:pt x="682" y="362"/>
                          </a:lnTo>
                          <a:lnTo>
                            <a:pt x="680" y="362"/>
                          </a:lnTo>
                          <a:lnTo>
                            <a:pt x="678" y="362"/>
                          </a:lnTo>
                          <a:lnTo>
                            <a:pt x="676" y="364"/>
                          </a:lnTo>
                          <a:lnTo>
                            <a:pt x="674" y="366"/>
                          </a:lnTo>
                          <a:lnTo>
                            <a:pt x="674" y="368"/>
                          </a:lnTo>
                          <a:lnTo>
                            <a:pt x="674" y="370"/>
                          </a:lnTo>
                          <a:lnTo>
                            <a:pt x="672" y="372"/>
                          </a:lnTo>
                          <a:lnTo>
                            <a:pt x="670" y="372"/>
                          </a:lnTo>
                          <a:lnTo>
                            <a:pt x="668" y="372"/>
                          </a:lnTo>
                          <a:lnTo>
                            <a:pt x="667" y="372"/>
                          </a:lnTo>
                          <a:lnTo>
                            <a:pt x="667" y="370"/>
                          </a:lnTo>
                          <a:lnTo>
                            <a:pt x="665" y="370"/>
                          </a:lnTo>
                          <a:lnTo>
                            <a:pt x="665" y="372"/>
                          </a:lnTo>
                          <a:lnTo>
                            <a:pt x="665" y="374"/>
                          </a:lnTo>
                          <a:lnTo>
                            <a:pt x="663" y="374"/>
                          </a:lnTo>
                          <a:lnTo>
                            <a:pt x="663" y="376"/>
                          </a:lnTo>
                          <a:lnTo>
                            <a:pt x="661" y="376"/>
                          </a:lnTo>
                          <a:lnTo>
                            <a:pt x="659" y="376"/>
                          </a:lnTo>
                          <a:lnTo>
                            <a:pt x="659" y="378"/>
                          </a:lnTo>
                          <a:lnTo>
                            <a:pt x="659" y="380"/>
                          </a:lnTo>
                          <a:lnTo>
                            <a:pt x="657" y="380"/>
                          </a:lnTo>
                          <a:lnTo>
                            <a:pt x="659" y="380"/>
                          </a:lnTo>
                          <a:lnTo>
                            <a:pt x="657" y="382"/>
                          </a:lnTo>
                          <a:lnTo>
                            <a:pt x="659" y="382"/>
                          </a:lnTo>
                          <a:lnTo>
                            <a:pt x="659" y="384"/>
                          </a:lnTo>
                          <a:lnTo>
                            <a:pt x="657" y="384"/>
                          </a:lnTo>
                          <a:lnTo>
                            <a:pt x="655" y="384"/>
                          </a:lnTo>
                          <a:lnTo>
                            <a:pt x="653" y="384"/>
                          </a:lnTo>
                          <a:lnTo>
                            <a:pt x="653" y="386"/>
                          </a:lnTo>
                          <a:lnTo>
                            <a:pt x="653" y="387"/>
                          </a:lnTo>
                          <a:lnTo>
                            <a:pt x="653" y="389"/>
                          </a:lnTo>
                          <a:lnTo>
                            <a:pt x="655" y="389"/>
                          </a:lnTo>
                          <a:lnTo>
                            <a:pt x="653" y="389"/>
                          </a:lnTo>
                          <a:lnTo>
                            <a:pt x="653" y="387"/>
                          </a:lnTo>
                          <a:lnTo>
                            <a:pt x="651" y="387"/>
                          </a:lnTo>
                          <a:lnTo>
                            <a:pt x="651" y="386"/>
                          </a:lnTo>
                          <a:lnTo>
                            <a:pt x="651" y="384"/>
                          </a:lnTo>
                          <a:lnTo>
                            <a:pt x="649" y="384"/>
                          </a:lnTo>
                          <a:lnTo>
                            <a:pt x="647" y="384"/>
                          </a:lnTo>
                          <a:lnTo>
                            <a:pt x="647" y="386"/>
                          </a:lnTo>
                          <a:lnTo>
                            <a:pt x="647" y="384"/>
                          </a:lnTo>
                          <a:lnTo>
                            <a:pt x="645" y="384"/>
                          </a:lnTo>
                          <a:lnTo>
                            <a:pt x="645" y="382"/>
                          </a:lnTo>
                          <a:lnTo>
                            <a:pt x="645" y="380"/>
                          </a:lnTo>
                          <a:lnTo>
                            <a:pt x="644" y="380"/>
                          </a:lnTo>
                          <a:lnTo>
                            <a:pt x="644" y="378"/>
                          </a:lnTo>
                          <a:lnTo>
                            <a:pt x="642" y="378"/>
                          </a:lnTo>
                          <a:lnTo>
                            <a:pt x="642" y="376"/>
                          </a:lnTo>
                          <a:lnTo>
                            <a:pt x="640" y="376"/>
                          </a:lnTo>
                          <a:lnTo>
                            <a:pt x="638" y="376"/>
                          </a:lnTo>
                          <a:lnTo>
                            <a:pt x="636" y="376"/>
                          </a:lnTo>
                          <a:lnTo>
                            <a:pt x="634" y="376"/>
                          </a:lnTo>
                          <a:lnTo>
                            <a:pt x="632" y="376"/>
                          </a:lnTo>
                          <a:lnTo>
                            <a:pt x="632" y="378"/>
                          </a:lnTo>
                          <a:lnTo>
                            <a:pt x="632" y="380"/>
                          </a:lnTo>
                          <a:lnTo>
                            <a:pt x="630" y="380"/>
                          </a:lnTo>
                          <a:lnTo>
                            <a:pt x="630" y="378"/>
                          </a:lnTo>
                          <a:lnTo>
                            <a:pt x="630" y="380"/>
                          </a:lnTo>
                          <a:lnTo>
                            <a:pt x="628" y="380"/>
                          </a:lnTo>
                          <a:lnTo>
                            <a:pt x="626" y="380"/>
                          </a:lnTo>
                          <a:lnTo>
                            <a:pt x="626" y="382"/>
                          </a:lnTo>
                          <a:lnTo>
                            <a:pt x="624" y="384"/>
                          </a:lnTo>
                          <a:lnTo>
                            <a:pt x="624" y="382"/>
                          </a:lnTo>
                          <a:lnTo>
                            <a:pt x="624" y="384"/>
                          </a:lnTo>
                          <a:lnTo>
                            <a:pt x="624" y="386"/>
                          </a:lnTo>
                          <a:lnTo>
                            <a:pt x="622" y="387"/>
                          </a:lnTo>
                          <a:lnTo>
                            <a:pt x="622" y="389"/>
                          </a:lnTo>
                          <a:lnTo>
                            <a:pt x="620" y="389"/>
                          </a:lnTo>
                          <a:lnTo>
                            <a:pt x="619" y="389"/>
                          </a:lnTo>
                          <a:lnTo>
                            <a:pt x="619" y="391"/>
                          </a:lnTo>
                          <a:lnTo>
                            <a:pt x="617" y="391"/>
                          </a:lnTo>
                          <a:lnTo>
                            <a:pt x="617" y="389"/>
                          </a:lnTo>
                          <a:lnTo>
                            <a:pt x="617" y="387"/>
                          </a:lnTo>
                          <a:lnTo>
                            <a:pt x="615" y="387"/>
                          </a:lnTo>
                          <a:lnTo>
                            <a:pt x="615" y="389"/>
                          </a:lnTo>
                          <a:lnTo>
                            <a:pt x="613" y="389"/>
                          </a:lnTo>
                          <a:lnTo>
                            <a:pt x="613" y="391"/>
                          </a:lnTo>
                          <a:lnTo>
                            <a:pt x="611" y="391"/>
                          </a:lnTo>
                          <a:lnTo>
                            <a:pt x="611" y="393"/>
                          </a:lnTo>
                          <a:lnTo>
                            <a:pt x="609" y="393"/>
                          </a:lnTo>
                          <a:lnTo>
                            <a:pt x="607" y="393"/>
                          </a:lnTo>
                          <a:lnTo>
                            <a:pt x="607" y="395"/>
                          </a:lnTo>
                          <a:lnTo>
                            <a:pt x="605" y="395"/>
                          </a:lnTo>
                          <a:lnTo>
                            <a:pt x="605" y="397"/>
                          </a:lnTo>
                          <a:lnTo>
                            <a:pt x="603" y="397"/>
                          </a:lnTo>
                          <a:lnTo>
                            <a:pt x="603" y="399"/>
                          </a:lnTo>
                          <a:lnTo>
                            <a:pt x="601" y="399"/>
                          </a:lnTo>
                          <a:lnTo>
                            <a:pt x="601" y="401"/>
                          </a:lnTo>
                          <a:lnTo>
                            <a:pt x="599" y="401"/>
                          </a:lnTo>
                          <a:lnTo>
                            <a:pt x="599" y="399"/>
                          </a:lnTo>
                          <a:lnTo>
                            <a:pt x="597" y="397"/>
                          </a:lnTo>
                          <a:lnTo>
                            <a:pt x="596" y="397"/>
                          </a:lnTo>
                          <a:lnTo>
                            <a:pt x="596" y="395"/>
                          </a:lnTo>
                          <a:lnTo>
                            <a:pt x="594" y="395"/>
                          </a:lnTo>
                          <a:lnTo>
                            <a:pt x="592" y="395"/>
                          </a:lnTo>
                          <a:lnTo>
                            <a:pt x="592" y="397"/>
                          </a:lnTo>
                          <a:lnTo>
                            <a:pt x="590" y="397"/>
                          </a:lnTo>
                          <a:lnTo>
                            <a:pt x="588" y="397"/>
                          </a:lnTo>
                          <a:lnTo>
                            <a:pt x="586" y="397"/>
                          </a:lnTo>
                          <a:lnTo>
                            <a:pt x="586" y="399"/>
                          </a:lnTo>
                          <a:lnTo>
                            <a:pt x="584" y="399"/>
                          </a:lnTo>
                          <a:lnTo>
                            <a:pt x="584" y="397"/>
                          </a:lnTo>
                          <a:lnTo>
                            <a:pt x="582" y="397"/>
                          </a:lnTo>
                          <a:lnTo>
                            <a:pt x="582" y="399"/>
                          </a:lnTo>
                          <a:lnTo>
                            <a:pt x="580" y="399"/>
                          </a:lnTo>
                          <a:lnTo>
                            <a:pt x="578" y="399"/>
                          </a:lnTo>
                          <a:lnTo>
                            <a:pt x="576" y="399"/>
                          </a:lnTo>
                          <a:lnTo>
                            <a:pt x="576" y="397"/>
                          </a:lnTo>
                          <a:lnTo>
                            <a:pt x="574" y="397"/>
                          </a:lnTo>
                          <a:lnTo>
                            <a:pt x="574" y="399"/>
                          </a:lnTo>
                          <a:lnTo>
                            <a:pt x="572" y="399"/>
                          </a:lnTo>
                          <a:lnTo>
                            <a:pt x="572" y="397"/>
                          </a:lnTo>
                          <a:lnTo>
                            <a:pt x="571" y="397"/>
                          </a:lnTo>
                          <a:lnTo>
                            <a:pt x="571" y="395"/>
                          </a:lnTo>
                          <a:lnTo>
                            <a:pt x="571" y="397"/>
                          </a:lnTo>
                          <a:lnTo>
                            <a:pt x="571" y="399"/>
                          </a:lnTo>
                          <a:lnTo>
                            <a:pt x="571" y="401"/>
                          </a:lnTo>
                          <a:lnTo>
                            <a:pt x="569" y="401"/>
                          </a:lnTo>
                          <a:lnTo>
                            <a:pt x="569" y="403"/>
                          </a:lnTo>
                          <a:lnTo>
                            <a:pt x="567" y="403"/>
                          </a:lnTo>
                          <a:lnTo>
                            <a:pt x="567" y="405"/>
                          </a:lnTo>
                          <a:lnTo>
                            <a:pt x="565" y="405"/>
                          </a:lnTo>
                          <a:lnTo>
                            <a:pt x="565" y="407"/>
                          </a:lnTo>
                          <a:lnTo>
                            <a:pt x="565" y="405"/>
                          </a:lnTo>
                          <a:lnTo>
                            <a:pt x="563" y="405"/>
                          </a:lnTo>
                          <a:lnTo>
                            <a:pt x="561" y="405"/>
                          </a:lnTo>
                          <a:lnTo>
                            <a:pt x="559" y="405"/>
                          </a:lnTo>
                          <a:lnTo>
                            <a:pt x="559" y="403"/>
                          </a:lnTo>
                          <a:lnTo>
                            <a:pt x="557" y="403"/>
                          </a:lnTo>
                          <a:lnTo>
                            <a:pt x="557" y="401"/>
                          </a:lnTo>
                          <a:lnTo>
                            <a:pt x="555" y="401"/>
                          </a:lnTo>
                          <a:lnTo>
                            <a:pt x="555" y="399"/>
                          </a:lnTo>
                          <a:lnTo>
                            <a:pt x="553" y="399"/>
                          </a:lnTo>
                          <a:lnTo>
                            <a:pt x="551" y="401"/>
                          </a:lnTo>
                          <a:lnTo>
                            <a:pt x="551" y="399"/>
                          </a:lnTo>
                          <a:lnTo>
                            <a:pt x="551" y="401"/>
                          </a:lnTo>
                          <a:lnTo>
                            <a:pt x="551" y="403"/>
                          </a:lnTo>
                          <a:lnTo>
                            <a:pt x="551" y="401"/>
                          </a:lnTo>
                          <a:lnTo>
                            <a:pt x="549" y="401"/>
                          </a:lnTo>
                          <a:lnTo>
                            <a:pt x="548" y="401"/>
                          </a:lnTo>
                          <a:lnTo>
                            <a:pt x="549" y="401"/>
                          </a:lnTo>
                          <a:lnTo>
                            <a:pt x="549" y="403"/>
                          </a:lnTo>
                          <a:lnTo>
                            <a:pt x="549" y="405"/>
                          </a:lnTo>
                          <a:lnTo>
                            <a:pt x="549" y="407"/>
                          </a:lnTo>
                          <a:lnTo>
                            <a:pt x="548" y="409"/>
                          </a:lnTo>
                          <a:lnTo>
                            <a:pt x="546" y="409"/>
                          </a:lnTo>
                          <a:lnTo>
                            <a:pt x="546" y="407"/>
                          </a:lnTo>
                          <a:lnTo>
                            <a:pt x="544" y="409"/>
                          </a:lnTo>
                          <a:lnTo>
                            <a:pt x="542" y="409"/>
                          </a:lnTo>
                          <a:lnTo>
                            <a:pt x="542" y="407"/>
                          </a:lnTo>
                          <a:lnTo>
                            <a:pt x="542" y="405"/>
                          </a:lnTo>
                          <a:lnTo>
                            <a:pt x="540" y="403"/>
                          </a:lnTo>
                          <a:lnTo>
                            <a:pt x="538" y="403"/>
                          </a:lnTo>
                          <a:lnTo>
                            <a:pt x="536" y="403"/>
                          </a:lnTo>
                          <a:lnTo>
                            <a:pt x="536" y="483"/>
                          </a:lnTo>
                          <a:lnTo>
                            <a:pt x="536" y="482"/>
                          </a:lnTo>
                          <a:lnTo>
                            <a:pt x="534" y="482"/>
                          </a:lnTo>
                          <a:lnTo>
                            <a:pt x="534" y="483"/>
                          </a:lnTo>
                          <a:lnTo>
                            <a:pt x="536" y="485"/>
                          </a:lnTo>
                          <a:lnTo>
                            <a:pt x="538" y="581"/>
                          </a:lnTo>
                          <a:lnTo>
                            <a:pt x="538" y="583"/>
                          </a:lnTo>
                          <a:lnTo>
                            <a:pt x="538" y="585"/>
                          </a:lnTo>
                          <a:lnTo>
                            <a:pt x="538" y="587"/>
                          </a:lnTo>
                          <a:lnTo>
                            <a:pt x="538" y="589"/>
                          </a:lnTo>
                          <a:lnTo>
                            <a:pt x="540" y="589"/>
                          </a:lnTo>
                          <a:lnTo>
                            <a:pt x="540" y="591"/>
                          </a:lnTo>
                          <a:lnTo>
                            <a:pt x="540" y="593"/>
                          </a:lnTo>
                          <a:lnTo>
                            <a:pt x="542" y="593"/>
                          </a:lnTo>
                          <a:lnTo>
                            <a:pt x="544" y="595"/>
                          </a:lnTo>
                          <a:lnTo>
                            <a:pt x="546" y="597"/>
                          </a:lnTo>
                          <a:lnTo>
                            <a:pt x="546" y="599"/>
                          </a:lnTo>
                          <a:lnTo>
                            <a:pt x="546" y="601"/>
                          </a:lnTo>
                          <a:lnTo>
                            <a:pt x="546" y="602"/>
                          </a:lnTo>
                          <a:lnTo>
                            <a:pt x="544" y="604"/>
                          </a:lnTo>
                          <a:lnTo>
                            <a:pt x="544" y="606"/>
                          </a:lnTo>
                          <a:lnTo>
                            <a:pt x="542" y="608"/>
                          </a:lnTo>
                          <a:lnTo>
                            <a:pt x="544" y="608"/>
                          </a:lnTo>
                          <a:lnTo>
                            <a:pt x="544" y="610"/>
                          </a:lnTo>
                          <a:lnTo>
                            <a:pt x="546" y="612"/>
                          </a:lnTo>
                          <a:lnTo>
                            <a:pt x="546" y="614"/>
                          </a:lnTo>
                          <a:lnTo>
                            <a:pt x="548" y="614"/>
                          </a:lnTo>
                          <a:lnTo>
                            <a:pt x="548" y="616"/>
                          </a:lnTo>
                          <a:lnTo>
                            <a:pt x="548" y="618"/>
                          </a:lnTo>
                          <a:lnTo>
                            <a:pt x="549" y="618"/>
                          </a:lnTo>
                          <a:lnTo>
                            <a:pt x="549" y="620"/>
                          </a:lnTo>
                          <a:lnTo>
                            <a:pt x="551" y="620"/>
                          </a:lnTo>
                          <a:lnTo>
                            <a:pt x="551" y="622"/>
                          </a:lnTo>
                          <a:lnTo>
                            <a:pt x="551" y="624"/>
                          </a:lnTo>
                          <a:lnTo>
                            <a:pt x="553" y="624"/>
                          </a:lnTo>
                          <a:lnTo>
                            <a:pt x="553" y="626"/>
                          </a:lnTo>
                          <a:lnTo>
                            <a:pt x="555" y="626"/>
                          </a:lnTo>
                          <a:lnTo>
                            <a:pt x="555" y="627"/>
                          </a:lnTo>
                          <a:lnTo>
                            <a:pt x="557" y="627"/>
                          </a:lnTo>
                          <a:lnTo>
                            <a:pt x="559" y="629"/>
                          </a:lnTo>
                          <a:lnTo>
                            <a:pt x="561" y="629"/>
                          </a:lnTo>
                          <a:lnTo>
                            <a:pt x="561" y="631"/>
                          </a:lnTo>
                          <a:lnTo>
                            <a:pt x="561" y="633"/>
                          </a:lnTo>
                          <a:lnTo>
                            <a:pt x="563" y="633"/>
                          </a:lnTo>
                          <a:lnTo>
                            <a:pt x="565" y="633"/>
                          </a:lnTo>
                          <a:lnTo>
                            <a:pt x="565" y="635"/>
                          </a:lnTo>
                          <a:lnTo>
                            <a:pt x="565" y="637"/>
                          </a:lnTo>
                          <a:lnTo>
                            <a:pt x="567" y="637"/>
                          </a:lnTo>
                          <a:lnTo>
                            <a:pt x="567" y="639"/>
                          </a:lnTo>
                          <a:lnTo>
                            <a:pt x="569" y="639"/>
                          </a:lnTo>
                          <a:lnTo>
                            <a:pt x="569" y="641"/>
                          </a:lnTo>
                          <a:lnTo>
                            <a:pt x="571" y="641"/>
                          </a:lnTo>
                          <a:lnTo>
                            <a:pt x="571" y="643"/>
                          </a:lnTo>
                          <a:lnTo>
                            <a:pt x="572" y="643"/>
                          </a:lnTo>
                          <a:lnTo>
                            <a:pt x="572" y="645"/>
                          </a:lnTo>
                          <a:lnTo>
                            <a:pt x="574" y="645"/>
                          </a:lnTo>
                          <a:lnTo>
                            <a:pt x="576" y="645"/>
                          </a:lnTo>
                          <a:lnTo>
                            <a:pt x="578" y="645"/>
                          </a:lnTo>
                          <a:lnTo>
                            <a:pt x="578" y="643"/>
                          </a:lnTo>
                          <a:lnTo>
                            <a:pt x="580" y="643"/>
                          </a:lnTo>
                          <a:lnTo>
                            <a:pt x="580" y="645"/>
                          </a:lnTo>
                          <a:lnTo>
                            <a:pt x="582" y="645"/>
                          </a:lnTo>
                          <a:lnTo>
                            <a:pt x="584" y="645"/>
                          </a:lnTo>
                          <a:lnTo>
                            <a:pt x="586" y="645"/>
                          </a:lnTo>
                          <a:lnTo>
                            <a:pt x="588" y="645"/>
                          </a:lnTo>
                          <a:lnTo>
                            <a:pt x="590" y="645"/>
                          </a:lnTo>
                          <a:lnTo>
                            <a:pt x="592" y="647"/>
                          </a:lnTo>
                          <a:lnTo>
                            <a:pt x="592" y="649"/>
                          </a:lnTo>
                          <a:lnTo>
                            <a:pt x="594" y="649"/>
                          </a:lnTo>
                          <a:lnTo>
                            <a:pt x="594" y="650"/>
                          </a:lnTo>
                          <a:lnTo>
                            <a:pt x="594" y="652"/>
                          </a:lnTo>
                          <a:lnTo>
                            <a:pt x="594" y="654"/>
                          </a:lnTo>
                          <a:lnTo>
                            <a:pt x="596" y="654"/>
                          </a:lnTo>
                          <a:lnTo>
                            <a:pt x="597" y="654"/>
                          </a:lnTo>
                          <a:lnTo>
                            <a:pt x="599" y="654"/>
                          </a:lnTo>
                          <a:lnTo>
                            <a:pt x="601" y="654"/>
                          </a:lnTo>
                          <a:lnTo>
                            <a:pt x="601" y="656"/>
                          </a:lnTo>
                          <a:lnTo>
                            <a:pt x="603" y="656"/>
                          </a:lnTo>
                          <a:lnTo>
                            <a:pt x="605" y="656"/>
                          </a:lnTo>
                          <a:lnTo>
                            <a:pt x="605" y="658"/>
                          </a:lnTo>
                          <a:lnTo>
                            <a:pt x="607" y="660"/>
                          </a:lnTo>
                          <a:lnTo>
                            <a:pt x="607" y="658"/>
                          </a:lnTo>
                          <a:lnTo>
                            <a:pt x="607" y="660"/>
                          </a:lnTo>
                          <a:lnTo>
                            <a:pt x="609" y="660"/>
                          </a:lnTo>
                          <a:lnTo>
                            <a:pt x="609" y="658"/>
                          </a:lnTo>
                          <a:lnTo>
                            <a:pt x="609" y="660"/>
                          </a:lnTo>
                          <a:lnTo>
                            <a:pt x="611" y="660"/>
                          </a:lnTo>
                          <a:lnTo>
                            <a:pt x="613" y="660"/>
                          </a:lnTo>
                          <a:lnTo>
                            <a:pt x="613" y="662"/>
                          </a:lnTo>
                          <a:lnTo>
                            <a:pt x="615" y="662"/>
                          </a:lnTo>
                          <a:lnTo>
                            <a:pt x="617" y="664"/>
                          </a:lnTo>
                          <a:lnTo>
                            <a:pt x="615" y="664"/>
                          </a:lnTo>
                          <a:lnTo>
                            <a:pt x="617" y="666"/>
                          </a:lnTo>
                          <a:lnTo>
                            <a:pt x="617" y="664"/>
                          </a:lnTo>
                          <a:lnTo>
                            <a:pt x="617" y="666"/>
                          </a:lnTo>
                          <a:lnTo>
                            <a:pt x="619" y="666"/>
                          </a:lnTo>
                          <a:lnTo>
                            <a:pt x="619" y="668"/>
                          </a:lnTo>
                          <a:lnTo>
                            <a:pt x="619" y="670"/>
                          </a:lnTo>
                          <a:lnTo>
                            <a:pt x="620" y="670"/>
                          </a:lnTo>
                          <a:lnTo>
                            <a:pt x="620" y="672"/>
                          </a:lnTo>
                          <a:lnTo>
                            <a:pt x="622" y="672"/>
                          </a:lnTo>
                          <a:lnTo>
                            <a:pt x="622" y="674"/>
                          </a:lnTo>
                          <a:lnTo>
                            <a:pt x="624" y="674"/>
                          </a:lnTo>
                          <a:lnTo>
                            <a:pt x="626" y="674"/>
                          </a:lnTo>
                          <a:lnTo>
                            <a:pt x="626" y="675"/>
                          </a:lnTo>
                          <a:lnTo>
                            <a:pt x="626" y="674"/>
                          </a:lnTo>
                          <a:lnTo>
                            <a:pt x="628" y="675"/>
                          </a:lnTo>
                          <a:lnTo>
                            <a:pt x="630" y="675"/>
                          </a:lnTo>
                          <a:lnTo>
                            <a:pt x="632" y="675"/>
                          </a:lnTo>
                          <a:lnTo>
                            <a:pt x="632" y="677"/>
                          </a:lnTo>
                          <a:lnTo>
                            <a:pt x="634" y="677"/>
                          </a:lnTo>
                          <a:lnTo>
                            <a:pt x="636" y="677"/>
                          </a:lnTo>
                          <a:lnTo>
                            <a:pt x="636" y="679"/>
                          </a:lnTo>
                          <a:lnTo>
                            <a:pt x="638" y="679"/>
                          </a:lnTo>
                          <a:lnTo>
                            <a:pt x="640" y="679"/>
                          </a:lnTo>
                          <a:lnTo>
                            <a:pt x="642" y="679"/>
                          </a:lnTo>
                          <a:lnTo>
                            <a:pt x="642" y="681"/>
                          </a:lnTo>
                          <a:lnTo>
                            <a:pt x="644" y="681"/>
                          </a:lnTo>
                          <a:lnTo>
                            <a:pt x="645" y="683"/>
                          </a:lnTo>
                          <a:lnTo>
                            <a:pt x="645" y="685"/>
                          </a:lnTo>
                          <a:lnTo>
                            <a:pt x="645" y="687"/>
                          </a:lnTo>
                          <a:lnTo>
                            <a:pt x="647" y="687"/>
                          </a:lnTo>
                          <a:lnTo>
                            <a:pt x="649" y="687"/>
                          </a:lnTo>
                          <a:lnTo>
                            <a:pt x="651" y="689"/>
                          </a:lnTo>
                          <a:lnTo>
                            <a:pt x="651" y="687"/>
                          </a:lnTo>
                          <a:lnTo>
                            <a:pt x="653" y="689"/>
                          </a:lnTo>
                          <a:lnTo>
                            <a:pt x="655" y="689"/>
                          </a:lnTo>
                          <a:lnTo>
                            <a:pt x="655" y="691"/>
                          </a:lnTo>
                          <a:lnTo>
                            <a:pt x="655" y="693"/>
                          </a:lnTo>
                          <a:lnTo>
                            <a:pt x="653" y="693"/>
                          </a:lnTo>
                          <a:lnTo>
                            <a:pt x="653" y="695"/>
                          </a:lnTo>
                          <a:lnTo>
                            <a:pt x="653" y="698"/>
                          </a:lnTo>
                          <a:lnTo>
                            <a:pt x="655" y="698"/>
                          </a:lnTo>
                          <a:lnTo>
                            <a:pt x="655" y="700"/>
                          </a:lnTo>
                          <a:lnTo>
                            <a:pt x="657" y="700"/>
                          </a:lnTo>
                          <a:lnTo>
                            <a:pt x="657" y="702"/>
                          </a:lnTo>
                          <a:lnTo>
                            <a:pt x="659" y="702"/>
                          </a:lnTo>
                          <a:lnTo>
                            <a:pt x="659" y="704"/>
                          </a:lnTo>
                          <a:lnTo>
                            <a:pt x="659" y="706"/>
                          </a:lnTo>
                          <a:lnTo>
                            <a:pt x="659" y="708"/>
                          </a:lnTo>
                          <a:lnTo>
                            <a:pt x="657" y="710"/>
                          </a:lnTo>
                          <a:lnTo>
                            <a:pt x="659" y="710"/>
                          </a:lnTo>
                          <a:lnTo>
                            <a:pt x="657" y="712"/>
                          </a:lnTo>
                          <a:lnTo>
                            <a:pt x="655" y="712"/>
                          </a:lnTo>
                          <a:lnTo>
                            <a:pt x="655" y="714"/>
                          </a:lnTo>
                          <a:lnTo>
                            <a:pt x="657" y="714"/>
                          </a:lnTo>
                          <a:lnTo>
                            <a:pt x="657" y="716"/>
                          </a:lnTo>
                          <a:lnTo>
                            <a:pt x="659" y="716"/>
                          </a:lnTo>
                          <a:lnTo>
                            <a:pt x="659" y="718"/>
                          </a:lnTo>
                          <a:lnTo>
                            <a:pt x="661" y="718"/>
                          </a:lnTo>
                          <a:lnTo>
                            <a:pt x="661" y="720"/>
                          </a:lnTo>
                          <a:lnTo>
                            <a:pt x="661" y="722"/>
                          </a:lnTo>
                          <a:lnTo>
                            <a:pt x="663" y="720"/>
                          </a:lnTo>
                          <a:lnTo>
                            <a:pt x="665" y="722"/>
                          </a:lnTo>
                          <a:lnTo>
                            <a:pt x="665" y="723"/>
                          </a:lnTo>
                          <a:lnTo>
                            <a:pt x="663" y="723"/>
                          </a:lnTo>
                          <a:lnTo>
                            <a:pt x="665" y="723"/>
                          </a:lnTo>
                          <a:lnTo>
                            <a:pt x="667" y="725"/>
                          </a:lnTo>
                          <a:lnTo>
                            <a:pt x="667" y="727"/>
                          </a:lnTo>
                          <a:lnTo>
                            <a:pt x="665" y="727"/>
                          </a:lnTo>
                          <a:lnTo>
                            <a:pt x="665" y="729"/>
                          </a:lnTo>
                          <a:lnTo>
                            <a:pt x="663" y="729"/>
                          </a:lnTo>
                          <a:lnTo>
                            <a:pt x="663" y="731"/>
                          </a:lnTo>
                          <a:lnTo>
                            <a:pt x="663" y="733"/>
                          </a:lnTo>
                          <a:lnTo>
                            <a:pt x="661" y="731"/>
                          </a:lnTo>
                          <a:lnTo>
                            <a:pt x="661" y="733"/>
                          </a:lnTo>
                          <a:lnTo>
                            <a:pt x="663" y="733"/>
                          </a:lnTo>
                          <a:lnTo>
                            <a:pt x="663" y="735"/>
                          </a:lnTo>
                          <a:lnTo>
                            <a:pt x="661" y="735"/>
                          </a:lnTo>
                          <a:lnTo>
                            <a:pt x="661" y="737"/>
                          </a:lnTo>
                          <a:lnTo>
                            <a:pt x="659" y="737"/>
                          </a:lnTo>
                          <a:lnTo>
                            <a:pt x="659" y="739"/>
                          </a:lnTo>
                          <a:lnTo>
                            <a:pt x="657" y="739"/>
                          </a:lnTo>
                          <a:lnTo>
                            <a:pt x="659" y="739"/>
                          </a:lnTo>
                          <a:lnTo>
                            <a:pt x="659" y="741"/>
                          </a:lnTo>
                          <a:lnTo>
                            <a:pt x="657" y="741"/>
                          </a:lnTo>
                          <a:lnTo>
                            <a:pt x="657" y="739"/>
                          </a:lnTo>
                          <a:lnTo>
                            <a:pt x="657" y="741"/>
                          </a:lnTo>
                          <a:lnTo>
                            <a:pt x="655" y="741"/>
                          </a:lnTo>
                          <a:lnTo>
                            <a:pt x="657" y="741"/>
                          </a:lnTo>
                          <a:lnTo>
                            <a:pt x="657" y="743"/>
                          </a:lnTo>
                          <a:lnTo>
                            <a:pt x="655" y="743"/>
                          </a:lnTo>
                          <a:lnTo>
                            <a:pt x="657" y="743"/>
                          </a:lnTo>
                          <a:lnTo>
                            <a:pt x="655" y="745"/>
                          </a:lnTo>
                          <a:lnTo>
                            <a:pt x="655" y="747"/>
                          </a:lnTo>
                          <a:lnTo>
                            <a:pt x="655" y="748"/>
                          </a:lnTo>
                          <a:lnTo>
                            <a:pt x="653" y="747"/>
                          </a:lnTo>
                          <a:lnTo>
                            <a:pt x="651" y="747"/>
                          </a:lnTo>
                          <a:lnTo>
                            <a:pt x="653" y="748"/>
                          </a:lnTo>
                          <a:lnTo>
                            <a:pt x="653" y="750"/>
                          </a:lnTo>
                          <a:lnTo>
                            <a:pt x="651" y="750"/>
                          </a:lnTo>
                          <a:lnTo>
                            <a:pt x="651" y="752"/>
                          </a:lnTo>
                          <a:lnTo>
                            <a:pt x="651" y="754"/>
                          </a:lnTo>
                          <a:lnTo>
                            <a:pt x="649" y="754"/>
                          </a:lnTo>
                          <a:lnTo>
                            <a:pt x="651" y="756"/>
                          </a:lnTo>
                          <a:lnTo>
                            <a:pt x="651" y="754"/>
                          </a:lnTo>
                          <a:lnTo>
                            <a:pt x="653" y="754"/>
                          </a:lnTo>
                          <a:lnTo>
                            <a:pt x="653" y="756"/>
                          </a:lnTo>
                          <a:lnTo>
                            <a:pt x="651" y="758"/>
                          </a:lnTo>
                          <a:lnTo>
                            <a:pt x="653" y="758"/>
                          </a:lnTo>
                          <a:lnTo>
                            <a:pt x="655" y="758"/>
                          </a:lnTo>
                          <a:lnTo>
                            <a:pt x="653" y="760"/>
                          </a:lnTo>
                          <a:lnTo>
                            <a:pt x="655" y="760"/>
                          </a:lnTo>
                          <a:lnTo>
                            <a:pt x="655" y="762"/>
                          </a:lnTo>
                          <a:lnTo>
                            <a:pt x="657" y="762"/>
                          </a:lnTo>
                          <a:lnTo>
                            <a:pt x="655" y="762"/>
                          </a:lnTo>
                          <a:lnTo>
                            <a:pt x="655" y="764"/>
                          </a:lnTo>
                          <a:lnTo>
                            <a:pt x="657" y="764"/>
                          </a:lnTo>
                          <a:lnTo>
                            <a:pt x="657" y="766"/>
                          </a:lnTo>
                          <a:lnTo>
                            <a:pt x="659" y="766"/>
                          </a:lnTo>
                          <a:lnTo>
                            <a:pt x="659" y="764"/>
                          </a:lnTo>
                          <a:lnTo>
                            <a:pt x="661" y="764"/>
                          </a:lnTo>
                          <a:lnTo>
                            <a:pt x="661" y="766"/>
                          </a:lnTo>
                          <a:lnTo>
                            <a:pt x="659" y="766"/>
                          </a:lnTo>
                          <a:lnTo>
                            <a:pt x="659" y="768"/>
                          </a:lnTo>
                          <a:lnTo>
                            <a:pt x="661" y="768"/>
                          </a:lnTo>
                          <a:lnTo>
                            <a:pt x="661" y="770"/>
                          </a:lnTo>
                          <a:lnTo>
                            <a:pt x="663" y="770"/>
                          </a:lnTo>
                          <a:lnTo>
                            <a:pt x="663" y="771"/>
                          </a:lnTo>
                          <a:lnTo>
                            <a:pt x="665" y="773"/>
                          </a:lnTo>
                          <a:lnTo>
                            <a:pt x="665" y="771"/>
                          </a:lnTo>
                          <a:lnTo>
                            <a:pt x="667" y="771"/>
                          </a:lnTo>
                          <a:lnTo>
                            <a:pt x="667" y="773"/>
                          </a:lnTo>
                          <a:lnTo>
                            <a:pt x="667" y="775"/>
                          </a:lnTo>
                          <a:lnTo>
                            <a:pt x="667" y="777"/>
                          </a:lnTo>
                          <a:lnTo>
                            <a:pt x="665" y="779"/>
                          </a:lnTo>
                          <a:lnTo>
                            <a:pt x="665" y="781"/>
                          </a:lnTo>
                          <a:lnTo>
                            <a:pt x="667" y="781"/>
                          </a:lnTo>
                          <a:lnTo>
                            <a:pt x="667" y="783"/>
                          </a:lnTo>
                          <a:lnTo>
                            <a:pt x="667" y="781"/>
                          </a:lnTo>
                          <a:lnTo>
                            <a:pt x="668" y="781"/>
                          </a:lnTo>
                          <a:lnTo>
                            <a:pt x="668" y="783"/>
                          </a:lnTo>
                          <a:lnTo>
                            <a:pt x="670" y="783"/>
                          </a:lnTo>
                          <a:lnTo>
                            <a:pt x="670" y="785"/>
                          </a:lnTo>
                          <a:lnTo>
                            <a:pt x="672" y="785"/>
                          </a:lnTo>
                          <a:lnTo>
                            <a:pt x="672" y="787"/>
                          </a:lnTo>
                          <a:lnTo>
                            <a:pt x="674" y="787"/>
                          </a:lnTo>
                          <a:lnTo>
                            <a:pt x="674" y="785"/>
                          </a:lnTo>
                          <a:lnTo>
                            <a:pt x="674" y="787"/>
                          </a:lnTo>
                          <a:lnTo>
                            <a:pt x="676" y="787"/>
                          </a:lnTo>
                          <a:lnTo>
                            <a:pt x="676" y="789"/>
                          </a:lnTo>
                          <a:lnTo>
                            <a:pt x="674" y="789"/>
                          </a:lnTo>
                          <a:lnTo>
                            <a:pt x="676" y="789"/>
                          </a:lnTo>
                          <a:lnTo>
                            <a:pt x="676" y="791"/>
                          </a:lnTo>
                          <a:lnTo>
                            <a:pt x="676" y="793"/>
                          </a:lnTo>
                          <a:lnTo>
                            <a:pt x="676" y="795"/>
                          </a:lnTo>
                          <a:lnTo>
                            <a:pt x="674" y="795"/>
                          </a:lnTo>
                          <a:lnTo>
                            <a:pt x="676" y="795"/>
                          </a:lnTo>
                          <a:lnTo>
                            <a:pt x="676" y="796"/>
                          </a:lnTo>
                          <a:lnTo>
                            <a:pt x="678" y="796"/>
                          </a:lnTo>
                          <a:lnTo>
                            <a:pt x="676" y="796"/>
                          </a:lnTo>
                          <a:lnTo>
                            <a:pt x="674" y="796"/>
                          </a:lnTo>
                          <a:lnTo>
                            <a:pt x="674" y="798"/>
                          </a:lnTo>
                          <a:lnTo>
                            <a:pt x="676" y="798"/>
                          </a:lnTo>
                          <a:lnTo>
                            <a:pt x="676" y="800"/>
                          </a:lnTo>
                          <a:lnTo>
                            <a:pt x="676" y="802"/>
                          </a:lnTo>
                          <a:lnTo>
                            <a:pt x="676" y="804"/>
                          </a:lnTo>
                          <a:lnTo>
                            <a:pt x="678" y="804"/>
                          </a:lnTo>
                          <a:lnTo>
                            <a:pt x="680" y="804"/>
                          </a:lnTo>
                          <a:lnTo>
                            <a:pt x="680" y="806"/>
                          </a:lnTo>
                          <a:lnTo>
                            <a:pt x="682" y="806"/>
                          </a:lnTo>
                          <a:lnTo>
                            <a:pt x="682" y="808"/>
                          </a:lnTo>
                          <a:lnTo>
                            <a:pt x="684" y="808"/>
                          </a:lnTo>
                          <a:lnTo>
                            <a:pt x="684" y="810"/>
                          </a:lnTo>
                          <a:lnTo>
                            <a:pt x="686" y="808"/>
                          </a:lnTo>
                          <a:lnTo>
                            <a:pt x="686" y="810"/>
                          </a:lnTo>
                          <a:lnTo>
                            <a:pt x="688" y="810"/>
                          </a:lnTo>
                          <a:lnTo>
                            <a:pt x="690" y="810"/>
                          </a:lnTo>
                          <a:lnTo>
                            <a:pt x="690" y="812"/>
                          </a:lnTo>
                          <a:lnTo>
                            <a:pt x="691" y="812"/>
                          </a:lnTo>
                          <a:lnTo>
                            <a:pt x="691" y="814"/>
                          </a:lnTo>
                          <a:lnTo>
                            <a:pt x="693" y="814"/>
                          </a:lnTo>
                          <a:lnTo>
                            <a:pt x="693" y="816"/>
                          </a:lnTo>
                          <a:lnTo>
                            <a:pt x="693" y="818"/>
                          </a:lnTo>
                          <a:lnTo>
                            <a:pt x="693" y="819"/>
                          </a:lnTo>
                          <a:lnTo>
                            <a:pt x="695" y="819"/>
                          </a:lnTo>
                          <a:lnTo>
                            <a:pt x="695" y="821"/>
                          </a:lnTo>
                          <a:lnTo>
                            <a:pt x="697" y="821"/>
                          </a:lnTo>
                          <a:lnTo>
                            <a:pt x="699" y="821"/>
                          </a:lnTo>
                          <a:lnTo>
                            <a:pt x="701" y="821"/>
                          </a:lnTo>
                          <a:lnTo>
                            <a:pt x="701" y="823"/>
                          </a:lnTo>
                          <a:lnTo>
                            <a:pt x="703" y="823"/>
                          </a:lnTo>
                          <a:lnTo>
                            <a:pt x="705" y="823"/>
                          </a:lnTo>
                          <a:lnTo>
                            <a:pt x="705" y="821"/>
                          </a:lnTo>
                          <a:lnTo>
                            <a:pt x="705" y="823"/>
                          </a:lnTo>
                          <a:lnTo>
                            <a:pt x="705" y="825"/>
                          </a:lnTo>
                          <a:lnTo>
                            <a:pt x="703" y="825"/>
                          </a:lnTo>
                          <a:lnTo>
                            <a:pt x="703" y="823"/>
                          </a:lnTo>
                          <a:lnTo>
                            <a:pt x="703" y="825"/>
                          </a:lnTo>
                          <a:lnTo>
                            <a:pt x="701" y="825"/>
                          </a:lnTo>
                          <a:lnTo>
                            <a:pt x="703" y="825"/>
                          </a:lnTo>
                          <a:lnTo>
                            <a:pt x="703" y="827"/>
                          </a:lnTo>
                          <a:lnTo>
                            <a:pt x="705" y="825"/>
                          </a:lnTo>
                          <a:lnTo>
                            <a:pt x="705" y="827"/>
                          </a:lnTo>
                          <a:lnTo>
                            <a:pt x="703" y="827"/>
                          </a:lnTo>
                          <a:lnTo>
                            <a:pt x="701" y="827"/>
                          </a:lnTo>
                          <a:lnTo>
                            <a:pt x="701" y="829"/>
                          </a:lnTo>
                          <a:lnTo>
                            <a:pt x="701" y="831"/>
                          </a:lnTo>
                          <a:lnTo>
                            <a:pt x="699" y="831"/>
                          </a:lnTo>
                          <a:lnTo>
                            <a:pt x="699" y="829"/>
                          </a:lnTo>
                          <a:lnTo>
                            <a:pt x="699" y="831"/>
                          </a:lnTo>
                          <a:lnTo>
                            <a:pt x="699" y="833"/>
                          </a:lnTo>
                          <a:lnTo>
                            <a:pt x="701" y="833"/>
                          </a:lnTo>
                          <a:lnTo>
                            <a:pt x="703" y="833"/>
                          </a:lnTo>
                          <a:lnTo>
                            <a:pt x="703" y="835"/>
                          </a:lnTo>
                          <a:lnTo>
                            <a:pt x="705" y="835"/>
                          </a:lnTo>
                          <a:lnTo>
                            <a:pt x="705" y="837"/>
                          </a:lnTo>
                          <a:lnTo>
                            <a:pt x="703" y="839"/>
                          </a:lnTo>
                          <a:lnTo>
                            <a:pt x="703" y="841"/>
                          </a:lnTo>
                          <a:lnTo>
                            <a:pt x="705" y="841"/>
                          </a:lnTo>
                          <a:lnTo>
                            <a:pt x="705" y="843"/>
                          </a:lnTo>
                          <a:lnTo>
                            <a:pt x="703" y="843"/>
                          </a:lnTo>
                          <a:lnTo>
                            <a:pt x="703" y="841"/>
                          </a:lnTo>
                          <a:lnTo>
                            <a:pt x="701" y="841"/>
                          </a:lnTo>
                          <a:lnTo>
                            <a:pt x="701" y="843"/>
                          </a:lnTo>
                          <a:lnTo>
                            <a:pt x="699" y="843"/>
                          </a:lnTo>
                          <a:lnTo>
                            <a:pt x="697" y="843"/>
                          </a:lnTo>
                          <a:lnTo>
                            <a:pt x="695" y="843"/>
                          </a:lnTo>
                          <a:lnTo>
                            <a:pt x="693" y="843"/>
                          </a:lnTo>
                          <a:lnTo>
                            <a:pt x="693" y="844"/>
                          </a:lnTo>
                          <a:lnTo>
                            <a:pt x="693" y="846"/>
                          </a:lnTo>
                          <a:lnTo>
                            <a:pt x="691" y="846"/>
                          </a:lnTo>
                          <a:lnTo>
                            <a:pt x="691" y="848"/>
                          </a:lnTo>
                          <a:lnTo>
                            <a:pt x="691" y="850"/>
                          </a:lnTo>
                          <a:lnTo>
                            <a:pt x="693" y="852"/>
                          </a:lnTo>
                          <a:lnTo>
                            <a:pt x="693" y="854"/>
                          </a:lnTo>
                          <a:lnTo>
                            <a:pt x="693" y="856"/>
                          </a:lnTo>
                          <a:lnTo>
                            <a:pt x="695" y="858"/>
                          </a:lnTo>
                          <a:lnTo>
                            <a:pt x="695" y="860"/>
                          </a:lnTo>
                          <a:lnTo>
                            <a:pt x="693" y="860"/>
                          </a:lnTo>
                          <a:lnTo>
                            <a:pt x="693" y="862"/>
                          </a:lnTo>
                          <a:lnTo>
                            <a:pt x="691" y="862"/>
                          </a:lnTo>
                          <a:lnTo>
                            <a:pt x="690" y="862"/>
                          </a:lnTo>
                          <a:lnTo>
                            <a:pt x="688" y="862"/>
                          </a:lnTo>
                          <a:lnTo>
                            <a:pt x="686" y="864"/>
                          </a:lnTo>
                          <a:lnTo>
                            <a:pt x="688" y="864"/>
                          </a:lnTo>
                          <a:lnTo>
                            <a:pt x="688" y="866"/>
                          </a:lnTo>
                          <a:lnTo>
                            <a:pt x="690" y="866"/>
                          </a:lnTo>
                          <a:lnTo>
                            <a:pt x="691" y="866"/>
                          </a:lnTo>
                          <a:lnTo>
                            <a:pt x="691" y="867"/>
                          </a:lnTo>
                          <a:lnTo>
                            <a:pt x="693" y="869"/>
                          </a:lnTo>
                          <a:lnTo>
                            <a:pt x="693" y="871"/>
                          </a:lnTo>
                          <a:lnTo>
                            <a:pt x="693" y="873"/>
                          </a:lnTo>
                          <a:lnTo>
                            <a:pt x="693" y="875"/>
                          </a:lnTo>
                          <a:lnTo>
                            <a:pt x="691" y="875"/>
                          </a:lnTo>
                          <a:lnTo>
                            <a:pt x="691" y="877"/>
                          </a:lnTo>
                          <a:lnTo>
                            <a:pt x="691" y="879"/>
                          </a:lnTo>
                          <a:lnTo>
                            <a:pt x="690" y="879"/>
                          </a:lnTo>
                          <a:lnTo>
                            <a:pt x="688" y="881"/>
                          </a:lnTo>
                          <a:lnTo>
                            <a:pt x="686" y="881"/>
                          </a:lnTo>
                          <a:lnTo>
                            <a:pt x="684" y="881"/>
                          </a:lnTo>
                          <a:lnTo>
                            <a:pt x="682" y="881"/>
                          </a:lnTo>
                          <a:lnTo>
                            <a:pt x="680" y="881"/>
                          </a:lnTo>
                          <a:lnTo>
                            <a:pt x="680" y="879"/>
                          </a:lnTo>
                          <a:lnTo>
                            <a:pt x="678" y="879"/>
                          </a:lnTo>
                          <a:lnTo>
                            <a:pt x="678" y="877"/>
                          </a:lnTo>
                          <a:lnTo>
                            <a:pt x="676" y="877"/>
                          </a:lnTo>
                          <a:lnTo>
                            <a:pt x="676" y="875"/>
                          </a:lnTo>
                          <a:lnTo>
                            <a:pt x="674" y="875"/>
                          </a:lnTo>
                          <a:lnTo>
                            <a:pt x="674" y="873"/>
                          </a:lnTo>
                          <a:lnTo>
                            <a:pt x="672" y="873"/>
                          </a:lnTo>
                          <a:lnTo>
                            <a:pt x="670" y="873"/>
                          </a:lnTo>
                          <a:lnTo>
                            <a:pt x="668" y="873"/>
                          </a:lnTo>
                          <a:lnTo>
                            <a:pt x="667" y="873"/>
                          </a:lnTo>
                          <a:lnTo>
                            <a:pt x="667" y="871"/>
                          </a:lnTo>
                          <a:lnTo>
                            <a:pt x="665" y="869"/>
                          </a:lnTo>
                          <a:lnTo>
                            <a:pt x="665" y="867"/>
                          </a:lnTo>
                          <a:lnTo>
                            <a:pt x="663" y="866"/>
                          </a:lnTo>
                          <a:lnTo>
                            <a:pt x="663" y="864"/>
                          </a:lnTo>
                          <a:lnTo>
                            <a:pt x="661" y="862"/>
                          </a:lnTo>
                          <a:lnTo>
                            <a:pt x="659" y="862"/>
                          </a:lnTo>
                          <a:lnTo>
                            <a:pt x="657" y="862"/>
                          </a:lnTo>
                          <a:lnTo>
                            <a:pt x="655" y="864"/>
                          </a:lnTo>
                          <a:lnTo>
                            <a:pt x="655" y="866"/>
                          </a:lnTo>
                          <a:lnTo>
                            <a:pt x="653" y="866"/>
                          </a:lnTo>
                          <a:lnTo>
                            <a:pt x="651" y="867"/>
                          </a:lnTo>
                          <a:lnTo>
                            <a:pt x="649" y="867"/>
                          </a:lnTo>
                          <a:lnTo>
                            <a:pt x="647" y="869"/>
                          </a:lnTo>
                          <a:lnTo>
                            <a:pt x="647" y="871"/>
                          </a:lnTo>
                          <a:lnTo>
                            <a:pt x="647" y="873"/>
                          </a:lnTo>
                          <a:lnTo>
                            <a:pt x="647" y="875"/>
                          </a:lnTo>
                          <a:lnTo>
                            <a:pt x="647" y="877"/>
                          </a:lnTo>
                          <a:lnTo>
                            <a:pt x="647" y="879"/>
                          </a:lnTo>
                          <a:lnTo>
                            <a:pt x="647" y="881"/>
                          </a:lnTo>
                          <a:lnTo>
                            <a:pt x="645" y="881"/>
                          </a:lnTo>
                          <a:lnTo>
                            <a:pt x="645" y="883"/>
                          </a:lnTo>
                          <a:lnTo>
                            <a:pt x="644" y="883"/>
                          </a:lnTo>
                          <a:lnTo>
                            <a:pt x="642" y="883"/>
                          </a:lnTo>
                          <a:lnTo>
                            <a:pt x="640" y="883"/>
                          </a:lnTo>
                          <a:lnTo>
                            <a:pt x="638" y="881"/>
                          </a:lnTo>
                          <a:lnTo>
                            <a:pt x="636" y="879"/>
                          </a:lnTo>
                          <a:lnTo>
                            <a:pt x="636" y="877"/>
                          </a:lnTo>
                          <a:lnTo>
                            <a:pt x="636" y="875"/>
                          </a:lnTo>
                          <a:lnTo>
                            <a:pt x="636" y="871"/>
                          </a:lnTo>
                          <a:lnTo>
                            <a:pt x="636" y="869"/>
                          </a:lnTo>
                          <a:lnTo>
                            <a:pt x="636" y="867"/>
                          </a:lnTo>
                          <a:lnTo>
                            <a:pt x="636" y="864"/>
                          </a:lnTo>
                          <a:lnTo>
                            <a:pt x="636" y="862"/>
                          </a:lnTo>
                          <a:lnTo>
                            <a:pt x="636" y="858"/>
                          </a:lnTo>
                          <a:lnTo>
                            <a:pt x="636" y="856"/>
                          </a:lnTo>
                          <a:lnTo>
                            <a:pt x="636" y="854"/>
                          </a:lnTo>
                          <a:lnTo>
                            <a:pt x="638" y="854"/>
                          </a:lnTo>
                          <a:lnTo>
                            <a:pt x="640" y="854"/>
                          </a:lnTo>
                          <a:lnTo>
                            <a:pt x="642" y="854"/>
                          </a:lnTo>
                          <a:lnTo>
                            <a:pt x="642" y="856"/>
                          </a:lnTo>
                          <a:lnTo>
                            <a:pt x="642" y="858"/>
                          </a:lnTo>
                          <a:lnTo>
                            <a:pt x="644" y="858"/>
                          </a:lnTo>
                          <a:lnTo>
                            <a:pt x="645" y="858"/>
                          </a:lnTo>
                          <a:lnTo>
                            <a:pt x="645" y="856"/>
                          </a:lnTo>
                          <a:lnTo>
                            <a:pt x="644" y="854"/>
                          </a:lnTo>
                          <a:lnTo>
                            <a:pt x="644" y="852"/>
                          </a:lnTo>
                          <a:lnTo>
                            <a:pt x="642" y="850"/>
                          </a:lnTo>
                          <a:lnTo>
                            <a:pt x="640" y="848"/>
                          </a:lnTo>
                          <a:lnTo>
                            <a:pt x="638" y="846"/>
                          </a:lnTo>
                          <a:lnTo>
                            <a:pt x="636" y="846"/>
                          </a:lnTo>
                          <a:lnTo>
                            <a:pt x="636" y="844"/>
                          </a:lnTo>
                          <a:lnTo>
                            <a:pt x="634" y="843"/>
                          </a:lnTo>
                          <a:lnTo>
                            <a:pt x="634" y="841"/>
                          </a:lnTo>
                          <a:lnTo>
                            <a:pt x="632" y="839"/>
                          </a:lnTo>
                          <a:lnTo>
                            <a:pt x="630" y="837"/>
                          </a:lnTo>
                          <a:lnTo>
                            <a:pt x="630" y="835"/>
                          </a:lnTo>
                          <a:lnTo>
                            <a:pt x="628" y="835"/>
                          </a:lnTo>
                          <a:lnTo>
                            <a:pt x="626" y="833"/>
                          </a:lnTo>
                          <a:lnTo>
                            <a:pt x="624" y="833"/>
                          </a:lnTo>
                          <a:lnTo>
                            <a:pt x="622" y="833"/>
                          </a:lnTo>
                          <a:lnTo>
                            <a:pt x="620" y="833"/>
                          </a:lnTo>
                          <a:lnTo>
                            <a:pt x="619" y="833"/>
                          </a:lnTo>
                          <a:lnTo>
                            <a:pt x="619" y="831"/>
                          </a:lnTo>
                          <a:lnTo>
                            <a:pt x="619" y="829"/>
                          </a:lnTo>
                          <a:lnTo>
                            <a:pt x="617" y="829"/>
                          </a:lnTo>
                          <a:lnTo>
                            <a:pt x="617" y="831"/>
                          </a:lnTo>
                          <a:lnTo>
                            <a:pt x="615" y="831"/>
                          </a:lnTo>
                          <a:lnTo>
                            <a:pt x="613" y="831"/>
                          </a:lnTo>
                          <a:lnTo>
                            <a:pt x="611" y="833"/>
                          </a:lnTo>
                          <a:lnTo>
                            <a:pt x="611" y="835"/>
                          </a:lnTo>
                          <a:lnTo>
                            <a:pt x="613" y="835"/>
                          </a:lnTo>
                          <a:lnTo>
                            <a:pt x="613" y="837"/>
                          </a:lnTo>
                          <a:lnTo>
                            <a:pt x="613" y="839"/>
                          </a:lnTo>
                          <a:lnTo>
                            <a:pt x="613" y="841"/>
                          </a:lnTo>
                          <a:lnTo>
                            <a:pt x="615" y="843"/>
                          </a:lnTo>
                          <a:lnTo>
                            <a:pt x="617" y="843"/>
                          </a:lnTo>
                          <a:lnTo>
                            <a:pt x="619" y="843"/>
                          </a:lnTo>
                          <a:lnTo>
                            <a:pt x="620" y="843"/>
                          </a:lnTo>
                          <a:lnTo>
                            <a:pt x="620" y="844"/>
                          </a:lnTo>
                          <a:lnTo>
                            <a:pt x="622" y="844"/>
                          </a:lnTo>
                          <a:lnTo>
                            <a:pt x="620" y="846"/>
                          </a:lnTo>
                          <a:lnTo>
                            <a:pt x="620" y="848"/>
                          </a:lnTo>
                          <a:lnTo>
                            <a:pt x="619" y="848"/>
                          </a:lnTo>
                          <a:lnTo>
                            <a:pt x="617" y="848"/>
                          </a:lnTo>
                          <a:lnTo>
                            <a:pt x="615" y="848"/>
                          </a:lnTo>
                          <a:lnTo>
                            <a:pt x="613" y="848"/>
                          </a:lnTo>
                          <a:lnTo>
                            <a:pt x="611" y="848"/>
                          </a:lnTo>
                          <a:lnTo>
                            <a:pt x="609" y="846"/>
                          </a:lnTo>
                          <a:lnTo>
                            <a:pt x="607" y="844"/>
                          </a:lnTo>
                          <a:lnTo>
                            <a:pt x="605" y="841"/>
                          </a:lnTo>
                          <a:lnTo>
                            <a:pt x="603" y="839"/>
                          </a:lnTo>
                          <a:lnTo>
                            <a:pt x="603" y="837"/>
                          </a:lnTo>
                          <a:lnTo>
                            <a:pt x="601" y="835"/>
                          </a:lnTo>
                          <a:lnTo>
                            <a:pt x="601" y="833"/>
                          </a:lnTo>
                          <a:lnTo>
                            <a:pt x="599" y="831"/>
                          </a:lnTo>
                          <a:lnTo>
                            <a:pt x="597" y="829"/>
                          </a:lnTo>
                          <a:lnTo>
                            <a:pt x="596" y="829"/>
                          </a:lnTo>
                          <a:lnTo>
                            <a:pt x="594" y="831"/>
                          </a:lnTo>
                          <a:lnTo>
                            <a:pt x="592" y="831"/>
                          </a:lnTo>
                          <a:lnTo>
                            <a:pt x="590" y="831"/>
                          </a:lnTo>
                          <a:lnTo>
                            <a:pt x="590" y="833"/>
                          </a:lnTo>
                          <a:lnTo>
                            <a:pt x="588" y="835"/>
                          </a:lnTo>
                          <a:lnTo>
                            <a:pt x="588" y="837"/>
                          </a:lnTo>
                          <a:lnTo>
                            <a:pt x="586" y="841"/>
                          </a:lnTo>
                          <a:lnTo>
                            <a:pt x="584" y="843"/>
                          </a:lnTo>
                          <a:lnTo>
                            <a:pt x="582" y="844"/>
                          </a:lnTo>
                          <a:lnTo>
                            <a:pt x="580" y="844"/>
                          </a:lnTo>
                          <a:lnTo>
                            <a:pt x="578" y="844"/>
                          </a:lnTo>
                          <a:lnTo>
                            <a:pt x="576" y="844"/>
                          </a:lnTo>
                          <a:lnTo>
                            <a:pt x="574" y="844"/>
                          </a:lnTo>
                          <a:lnTo>
                            <a:pt x="572" y="844"/>
                          </a:lnTo>
                          <a:lnTo>
                            <a:pt x="571" y="846"/>
                          </a:lnTo>
                          <a:lnTo>
                            <a:pt x="569" y="846"/>
                          </a:lnTo>
                          <a:lnTo>
                            <a:pt x="567" y="848"/>
                          </a:lnTo>
                          <a:lnTo>
                            <a:pt x="565" y="848"/>
                          </a:lnTo>
                          <a:lnTo>
                            <a:pt x="563" y="848"/>
                          </a:lnTo>
                          <a:lnTo>
                            <a:pt x="561" y="848"/>
                          </a:lnTo>
                          <a:lnTo>
                            <a:pt x="559" y="846"/>
                          </a:lnTo>
                          <a:lnTo>
                            <a:pt x="557" y="844"/>
                          </a:lnTo>
                          <a:lnTo>
                            <a:pt x="557" y="843"/>
                          </a:lnTo>
                          <a:lnTo>
                            <a:pt x="557" y="841"/>
                          </a:lnTo>
                          <a:lnTo>
                            <a:pt x="559" y="839"/>
                          </a:lnTo>
                          <a:lnTo>
                            <a:pt x="561" y="837"/>
                          </a:lnTo>
                          <a:lnTo>
                            <a:pt x="561" y="835"/>
                          </a:lnTo>
                          <a:lnTo>
                            <a:pt x="563" y="835"/>
                          </a:lnTo>
                          <a:lnTo>
                            <a:pt x="565" y="833"/>
                          </a:lnTo>
                          <a:lnTo>
                            <a:pt x="567" y="831"/>
                          </a:lnTo>
                          <a:lnTo>
                            <a:pt x="567" y="829"/>
                          </a:lnTo>
                          <a:lnTo>
                            <a:pt x="565" y="829"/>
                          </a:lnTo>
                          <a:lnTo>
                            <a:pt x="565" y="827"/>
                          </a:lnTo>
                          <a:lnTo>
                            <a:pt x="563" y="825"/>
                          </a:lnTo>
                          <a:lnTo>
                            <a:pt x="563" y="823"/>
                          </a:lnTo>
                          <a:lnTo>
                            <a:pt x="563" y="821"/>
                          </a:lnTo>
                          <a:lnTo>
                            <a:pt x="563" y="819"/>
                          </a:lnTo>
                          <a:lnTo>
                            <a:pt x="565" y="819"/>
                          </a:lnTo>
                          <a:lnTo>
                            <a:pt x="567" y="819"/>
                          </a:lnTo>
                          <a:lnTo>
                            <a:pt x="569" y="818"/>
                          </a:lnTo>
                          <a:lnTo>
                            <a:pt x="571" y="816"/>
                          </a:lnTo>
                          <a:lnTo>
                            <a:pt x="572" y="816"/>
                          </a:lnTo>
                          <a:lnTo>
                            <a:pt x="574" y="816"/>
                          </a:lnTo>
                          <a:lnTo>
                            <a:pt x="576" y="816"/>
                          </a:lnTo>
                          <a:lnTo>
                            <a:pt x="576" y="814"/>
                          </a:lnTo>
                          <a:lnTo>
                            <a:pt x="574" y="812"/>
                          </a:lnTo>
                          <a:lnTo>
                            <a:pt x="572" y="810"/>
                          </a:lnTo>
                          <a:lnTo>
                            <a:pt x="571" y="810"/>
                          </a:lnTo>
                          <a:lnTo>
                            <a:pt x="569" y="808"/>
                          </a:lnTo>
                          <a:lnTo>
                            <a:pt x="567" y="808"/>
                          </a:lnTo>
                          <a:lnTo>
                            <a:pt x="565" y="808"/>
                          </a:lnTo>
                          <a:lnTo>
                            <a:pt x="565" y="810"/>
                          </a:lnTo>
                          <a:lnTo>
                            <a:pt x="563" y="810"/>
                          </a:lnTo>
                          <a:lnTo>
                            <a:pt x="563" y="812"/>
                          </a:lnTo>
                          <a:lnTo>
                            <a:pt x="561" y="814"/>
                          </a:lnTo>
                          <a:lnTo>
                            <a:pt x="559" y="814"/>
                          </a:lnTo>
                          <a:lnTo>
                            <a:pt x="555" y="816"/>
                          </a:lnTo>
                          <a:lnTo>
                            <a:pt x="553" y="816"/>
                          </a:lnTo>
                          <a:lnTo>
                            <a:pt x="551" y="816"/>
                          </a:lnTo>
                          <a:lnTo>
                            <a:pt x="549" y="816"/>
                          </a:lnTo>
                          <a:lnTo>
                            <a:pt x="548" y="814"/>
                          </a:lnTo>
                          <a:lnTo>
                            <a:pt x="548" y="812"/>
                          </a:lnTo>
                          <a:lnTo>
                            <a:pt x="549" y="810"/>
                          </a:lnTo>
                          <a:lnTo>
                            <a:pt x="549" y="808"/>
                          </a:lnTo>
                          <a:lnTo>
                            <a:pt x="549" y="806"/>
                          </a:lnTo>
                          <a:lnTo>
                            <a:pt x="548" y="806"/>
                          </a:lnTo>
                          <a:lnTo>
                            <a:pt x="546" y="804"/>
                          </a:lnTo>
                          <a:lnTo>
                            <a:pt x="544" y="806"/>
                          </a:lnTo>
                          <a:lnTo>
                            <a:pt x="544" y="808"/>
                          </a:lnTo>
                          <a:lnTo>
                            <a:pt x="544" y="810"/>
                          </a:lnTo>
                          <a:lnTo>
                            <a:pt x="544" y="812"/>
                          </a:lnTo>
                          <a:lnTo>
                            <a:pt x="544" y="814"/>
                          </a:lnTo>
                          <a:lnTo>
                            <a:pt x="544" y="816"/>
                          </a:lnTo>
                          <a:lnTo>
                            <a:pt x="542" y="816"/>
                          </a:lnTo>
                          <a:lnTo>
                            <a:pt x="542" y="818"/>
                          </a:lnTo>
                          <a:lnTo>
                            <a:pt x="540" y="818"/>
                          </a:lnTo>
                          <a:lnTo>
                            <a:pt x="538" y="818"/>
                          </a:lnTo>
                          <a:lnTo>
                            <a:pt x="536" y="816"/>
                          </a:lnTo>
                          <a:lnTo>
                            <a:pt x="536" y="814"/>
                          </a:lnTo>
                          <a:lnTo>
                            <a:pt x="534" y="812"/>
                          </a:lnTo>
                          <a:lnTo>
                            <a:pt x="532" y="810"/>
                          </a:lnTo>
                          <a:lnTo>
                            <a:pt x="532" y="808"/>
                          </a:lnTo>
                          <a:lnTo>
                            <a:pt x="530" y="808"/>
                          </a:lnTo>
                          <a:lnTo>
                            <a:pt x="528" y="808"/>
                          </a:lnTo>
                          <a:lnTo>
                            <a:pt x="526" y="808"/>
                          </a:lnTo>
                          <a:lnTo>
                            <a:pt x="524" y="808"/>
                          </a:lnTo>
                          <a:lnTo>
                            <a:pt x="523" y="810"/>
                          </a:lnTo>
                          <a:lnTo>
                            <a:pt x="521" y="812"/>
                          </a:lnTo>
                          <a:lnTo>
                            <a:pt x="519" y="814"/>
                          </a:lnTo>
                          <a:lnTo>
                            <a:pt x="517" y="816"/>
                          </a:lnTo>
                          <a:lnTo>
                            <a:pt x="515" y="818"/>
                          </a:lnTo>
                          <a:lnTo>
                            <a:pt x="513" y="818"/>
                          </a:lnTo>
                          <a:lnTo>
                            <a:pt x="513" y="819"/>
                          </a:lnTo>
                          <a:lnTo>
                            <a:pt x="513" y="821"/>
                          </a:lnTo>
                          <a:lnTo>
                            <a:pt x="513" y="823"/>
                          </a:lnTo>
                          <a:lnTo>
                            <a:pt x="513" y="825"/>
                          </a:lnTo>
                          <a:lnTo>
                            <a:pt x="513" y="827"/>
                          </a:lnTo>
                          <a:lnTo>
                            <a:pt x="515" y="827"/>
                          </a:lnTo>
                          <a:lnTo>
                            <a:pt x="517" y="827"/>
                          </a:lnTo>
                          <a:lnTo>
                            <a:pt x="519" y="827"/>
                          </a:lnTo>
                          <a:lnTo>
                            <a:pt x="519" y="825"/>
                          </a:lnTo>
                          <a:lnTo>
                            <a:pt x="521" y="825"/>
                          </a:lnTo>
                          <a:lnTo>
                            <a:pt x="523" y="825"/>
                          </a:lnTo>
                          <a:lnTo>
                            <a:pt x="524" y="825"/>
                          </a:lnTo>
                          <a:lnTo>
                            <a:pt x="526" y="825"/>
                          </a:lnTo>
                          <a:lnTo>
                            <a:pt x="528" y="827"/>
                          </a:lnTo>
                          <a:lnTo>
                            <a:pt x="528" y="829"/>
                          </a:lnTo>
                          <a:lnTo>
                            <a:pt x="528" y="831"/>
                          </a:lnTo>
                          <a:lnTo>
                            <a:pt x="528" y="833"/>
                          </a:lnTo>
                          <a:lnTo>
                            <a:pt x="526" y="835"/>
                          </a:lnTo>
                          <a:lnTo>
                            <a:pt x="526" y="837"/>
                          </a:lnTo>
                          <a:lnTo>
                            <a:pt x="524" y="837"/>
                          </a:lnTo>
                          <a:lnTo>
                            <a:pt x="523" y="839"/>
                          </a:lnTo>
                          <a:lnTo>
                            <a:pt x="523" y="841"/>
                          </a:lnTo>
                          <a:lnTo>
                            <a:pt x="521" y="841"/>
                          </a:lnTo>
                          <a:lnTo>
                            <a:pt x="519" y="843"/>
                          </a:lnTo>
                          <a:lnTo>
                            <a:pt x="519" y="844"/>
                          </a:lnTo>
                          <a:lnTo>
                            <a:pt x="517" y="844"/>
                          </a:lnTo>
                          <a:lnTo>
                            <a:pt x="517" y="846"/>
                          </a:lnTo>
                          <a:lnTo>
                            <a:pt x="517" y="848"/>
                          </a:lnTo>
                          <a:lnTo>
                            <a:pt x="517" y="850"/>
                          </a:lnTo>
                          <a:lnTo>
                            <a:pt x="515" y="852"/>
                          </a:lnTo>
                          <a:lnTo>
                            <a:pt x="513" y="852"/>
                          </a:lnTo>
                          <a:lnTo>
                            <a:pt x="511" y="852"/>
                          </a:lnTo>
                          <a:lnTo>
                            <a:pt x="509" y="854"/>
                          </a:lnTo>
                          <a:lnTo>
                            <a:pt x="507" y="854"/>
                          </a:lnTo>
                          <a:lnTo>
                            <a:pt x="505" y="852"/>
                          </a:lnTo>
                          <a:lnTo>
                            <a:pt x="503" y="850"/>
                          </a:lnTo>
                          <a:lnTo>
                            <a:pt x="503" y="848"/>
                          </a:lnTo>
                          <a:lnTo>
                            <a:pt x="503" y="846"/>
                          </a:lnTo>
                          <a:lnTo>
                            <a:pt x="503" y="844"/>
                          </a:lnTo>
                          <a:lnTo>
                            <a:pt x="503" y="843"/>
                          </a:lnTo>
                          <a:lnTo>
                            <a:pt x="501" y="841"/>
                          </a:lnTo>
                          <a:lnTo>
                            <a:pt x="498" y="841"/>
                          </a:lnTo>
                          <a:lnTo>
                            <a:pt x="494" y="841"/>
                          </a:lnTo>
                          <a:lnTo>
                            <a:pt x="492" y="839"/>
                          </a:lnTo>
                          <a:lnTo>
                            <a:pt x="490" y="837"/>
                          </a:lnTo>
                          <a:lnTo>
                            <a:pt x="490" y="835"/>
                          </a:lnTo>
                          <a:lnTo>
                            <a:pt x="488" y="835"/>
                          </a:lnTo>
                          <a:lnTo>
                            <a:pt x="488" y="833"/>
                          </a:lnTo>
                          <a:lnTo>
                            <a:pt x="490" y="831"/>
                          </a:lnTo>
                          <a:lnTo>
                            <a:pt x="490" y="829"/>
                          </a:lnTo>
                          <a:lnTo>
                            <a:pt x="492" y="827"/>
                          </a:lnTo>
                          <a:lnTo>
                            <a:pt x="494" y="827"/>
                          </a:lnTo>
                          <a:lnTo>
                            <a:pt x="496" y="825"/>
                          </a:lnTo>
                          <a:lnTo>
                            <a:pt x="496" y="823"/>
                          </a:lnTo>
                          <a:lnTo>
                            <a:pt x="498" y="819"/>
                          </a:lnTo>
                          <a:lnTo>
                            <a:pt x="498" y="818"/>
                          </a:lnTo>
                          <a:lnTo>
                            <a:pt x="496" y="818"/>
                          </a:lnTo>
                          <a:lnTo>
                            <a:pt x="494" y="818"/>
                          </a:lnTo>
                          <a:lnTo>
                            <a:pt x="492" y="818"/>
                          </a:lnTo>
                          <a:lnTo>
                            <a:pt x="490" y="818"/>
                          </a:lnTo>
                          <a:lnTo>
                            <a:pt x="490" y="819"/>
                          </a:lnTo>
                          <a:lnTo>
                            <a:pt x="488" y="821"/>
                          </a:lnTo>
                          <a:lnTo>
                            <a:pt x="488" y="823"/>
                          </a:lnTo>
                          <a:lnTo>
                            <a:pt x="488" y="825"/>
                          </a:lnTo>
                          <a:lnTo>
                            <a:pt x="486" y="827"/>
                          </a:lnTo>
                          <a:lnTo>
                            <a:pt x="482" y="827"/>
                          </a:lnTo>
                          <a:lnTo>
                            <a:pt x="480" y="827"/>
                          </a:lnTo>
                          <a:lnTo>
                            <a:pt x="478" y="825"/>
                          </a:lnTo>
                          <a:lnTo>
                            <a:pt x="476" y="825"/>
                          </a:lnTo>
                          <a:lnTo>
                            <a:pt x="476" y="823"/>
                          </a:lnTo>
                          <a:lnTo>
                            <a:pt x="475" y="821"/>
                          </a:lnTo>
                          <a:lnTo>
                            <a:pt x="473" y="819"/>
                          </a:lnTo>
                          <a:lnTo>
                            <a:pt x="469" y="818"/>
                          </a:lnTo>
                          <a:lnTo>
                            <a:pt x="469" y="816"/>
                          </a:lnTo>
                          <a:lnTo>
                            <a:pt x="467" y="814"/>
                          </a:lnTo>
                          <a:lnTo>
                            <a:pt x="467" y="812"/>
                          </a:lnTo>
                          <a:lnTo>
                            <a:pt x="467" y="810"/>
                          </a:lnTo>
                          <a:lnTo>
                            <a:pt x="469" y="808"/>
                          </a:lnTo>
                          <a:lnTo>
                            <a:pt x="469" y="806"/>
                          </a:lnTo>
                          <a:lnTo>
                            <a:pt x="471" y="806"/>
                          </a:lnTo>
                          <a:lnTo>
                            <a:pt x="471" y="804"/>
                          </a:lnTo>
                          <a:lnTo>
                            <a:pt x="473" y="804"/>
                          </a:lnTo>
                          <a:lnTo>
                            <a:pt x="475" y="804"/>
                          </a:lnTo>
                          <a:lnTo>
                            <a:pt x="476" y="806"/>
                          </a:lnTo>
                          <a:lnTo>
                            <a:pt x="478" y="806"/>
                          </a:lnTo>
                          <a:lnTo>
                            <a:pt x="480" y="804"/>
                          </a:lnTo>
                          <a:lnTo>
                            <a:pt x="482" y="802"/>
                          </a:lnTo>
                          <a:lnTo>
                            <a:pt x="482" y="800"/>
                          </a:lnTo>
                          <a:lnTo>
                            <a:pt x="482" y="798"/>
                          </a:lnTo>
                          <a:lnTo>
                            <a:pt x="484" y="796"/>
                          </a:lnTo>
                          <a:lnTo>
                            <a:pt x="486" y="795"/>
                          </a:lnTo>
                          <a:lnTo>
                            <a:pt x="488" y="795"/>
                          </a:lnTo>
                          <a:lnTo>
                            <a:pt x="490" y="793"/>
                          </a:lnTo>
                          <a:lnTo>
                            <a:pt x="490" y="791"/>
                          </a:lnTo>
                          <a:lnTo>
                            <a:pt x="490" y="789"/>
                          </a:lnTo>
                          <a:lnTo>
                            <a:pt x="488" y="789"/>
                          </a:lnTo>
                          <a:lnTo>
                            <a:pt x="486" y="785"/>
                          </a:lnTo>
                          <a:lnTo>
                            <a:pt x="484" y="783"/>
                          </a:lnTo>
                          <a:lnTo>
                            <a:pt x="482" y="781"/>
                          </a:lnTo>
                          <a:lnTo>
                            <a:pt x="482" y="779"/>
                          </a:lnTo>
                          <a:lnTo>
                            <a:pt x="480" y="777"/>
                          </a:lnTo>
                          <a:lnTo>
                            <a:pt x="478" y="775"/>
                          </a:lnTo>
                          <a:lnTo>
                            <a:pt x="476" y="775"/>
                          </a:lnTo>
                          <a:lnTo>
                            <a:pt x="475" y="773"/>
                          </a:lnTo>
                          <a:lnTo>
                            <a:pt x="473" y="773"/>
                          </a:lnTo>
                          <a:lnTo>
                            <a:pt x="473" y="771"/>
                          </a:lnTo>
                          <a:lnTo>
                            <a:pt x="471" y="771"/>
                          </a:lnTo>
                          <a:lnTo>
                            <a:pt x="471" y="770"/>
                          </a:lnTo>
                          <a:lnTo>
                            <a:pt x="469" y="768"/>
                          </a:lnTo>
                          <a:lnTo>
                            <a:pt x="469" y="766"/>
                          </a:lnTo>
                          <a:lnTo>
                            <a:pt x="469" y="764"/>
                          </a:lnTo>
                          <a:lnTo>
                            <a:pt x="469" y="762"/>
                          </a:lnTo>
                          <a:lnTo>
                            <a:pt x="469" y="760"/>
                          </a:lnTo>
                          <a:lnTo>
                            <a:pt x="471" y="758"/>
                          </a:lnTo>
                          <a:lnTo>
                            <a:pt x="471" y="756"/>
                          </a:lnTo>
                          <a:lnTo>
                            <a:pt x="471" y="754"/>
                          </a:lnTo>
                          <a:lnTo>
                            <a:pt x="473" y="754"/>
                          </a:lnTo>
                          <a:lnTo>
                            <a:pt x="475" y="754"/>
                          </a:lnTo>
                          <a:lnTo>
                            <a:pt x="476" y="754"/>
                          </a:lnTo>
                          <a:lnTo>
                            <a:pt x="478" y="754"/>
                          </a:lnTo>
                          <a:lnTo>
                            <a:pt x="480" y="754"/>
                          </a:lnTo>
                          <a:lnTo>
                            <a:pt x="482" y="752"/>
                          </a:lnTo>
                          <a:lnTo>
                            <a:pt x="482" y="750"/>
                          </a:lnTo>
                          <a:lnTo>
                            <a:pt x="480" y="748"/>
                          </a:lnTo>
                          <a:lnTo>
                            <a:pt x="480" y="747"/>
                          </a:lnTo>
                          <a:lnTo>
                            <a:pt x="478" y="745"/>
                          </a:lnTo>
                          <a:lnTo>
                            <a:pt x="478" y="743"/>
                          </a:lnTo>
                          <a:lnTo>
                            <a:pt x="478" y="741"/>
                          </a:lnTo>
                          <a:lnTo>
                            <a:pt x="478" y="739"/>
                          </a:lnTo>
                          <a:lnTo>
                            <a:pt x="480" y="737"/>
                          </a:lnTo>
                          <a:lnTo>
                            <a:pt x="480" y="735"/>
                          </a:lnTo>
                          <a:lnTo>
                            <a:pt x="482" y="735"/>
                          </a:lnTo>
                          <a:lnTo>
                            <a:pt x="482" y="733"/>
                          </a:lnTo>
                          <a:lnTo>
                            <a:pt x="480" y="731"/>
                          </a:lnTo>
                          <a:lnTo>
                            <a:pt x="480" y="729"/>
                          </a:lnTo>
                          <a:lnTo>
                            <a:pt x="480" y="727"/>
                          </a:lnTo>
                          <a:lnTo>
                            <a:pt x="480" y="725"/>
                          </a:lnTo>
                          <a:lnTo>
                            <a:pt x="480" y="722"/>
                          </a:lnTo>
                          <a:lnTo>
                            <a:pt x="482" y="722"/>
                          </a:lnTo>
                          <a:lnTo>
                            <a:pt x="480" y="720"/>
                          </a:lnTo>
                          <a:lnTo>
                            <a:pt x="480" y="718"/>
                          </a:lnTo>
                          <a:lnTo>
                            <a:pt x="480" y="716"/>
                          </a:lnTo>
                          <a:lnTo>
                            <a:pt x="480" y="714"/>
                          </a:lnTo>
                          <a:lnTo>
                            <a:pt x="480" y="712"/>
                          </a:lnTo>
                          <a:lnTo>
                            <a:pt x="478" y="710"/>
                          </a:lnTo>
                          <a:lnTo>
                            <a:pt x="478" y="708"/>
                          </a:lnTo>
                          <a:lnTo>
                            <a:pt x="478" y="706"/>
                          </a:lnTo>
                          <a:lnTo>
                            <a:pt x="476" y="706"/>
                          </a:lnTo>
                          <a:lnTo>
                            <a:pt x="476" y="704"/>
                          </a:lnTo>
                          <a:lnTo>
                            <a:pt x="475" y="704"/>
                          </a:lnTo>
                          <a:lnTo>
                            <a:pt x="475" y="702"/>
                          </a:lnTo>
                          <a:lnTo>
                            <a:pt x="473" y="702"/>
                          </a:lnTo>
                          <a:lnTo>
                            <a:pt x="471" y="702"/>
                          </a:lnTo>
                          <a:lnTo>
                            <a:pt x="471" y="704"/>
                          </a:lnTo>
                          <a:lnTo>
                            <a:pt x="469" y="704"/>
                          </a:lnTo>
                          <a:lnTo>
                            <a:pt x="469" y="706"/>
                          </a:lnTo>
                          <a:lnTo>
                            <a:pt x="469" y="708"/>
                          </a:lnTo>
                          <a:lnTo>
                            <a:pt x="469" y="710"/>
                          </a:lnTo>
                          <a:lnTo>
                            <a:pt x="469" y="712"/>
                          </a:lnTo>
                          <a:lnTo>
                            <a:pt x="467" y="712"/>
                          </a:lnTo>
                          <a:lnTo>
                            <a:pt x="465" y="712"/>
                          </a:lnTo>
                          <a:lnTo>
                            <a:pt x="465" y="710"/>
                          </a:lnTo>
                          <a:lnTo>
                            <a:pt x="463" y="710"/>
                          </a:lnTo>
                          <a:lnTo>
                            <a:pt x="463" y="708"/>
                          </a:lnTo>
                          <a:lnTo>
                            <a:pt x="463" y="706"/>
                          </a:lnTo>
                          <a:lnTo>
                            <a:pt x="463" y="704"/>
                          </a:lnTo>
                          <a:lnTo>
                            <a:pt x="463" y="702"/>
                          </a:lnTo>
                          <a:lnTo>
                            <a:pt x="465" y="702"/>
                          </a:lnTo>
                          <a:lnTo>
                            <a:pt x="465" y="700"/>
                          </a:lnTo>
                          <a:lnTo>
                            <a:pt x="467" y="698"/>
                          </a:lnTo>
                          <a:lnTo>
                            <a:pt x="469" y="697"/>
                          </a:lnTo>
                          <a:lnTo>
                            <a:pt x="469" y="695"/>
                          </a:lnTo>
                          <a:lnTo>
                            <a:pt x="471" y="695"/>
                          </a:lnTo>
                          <a:lnTo>
                            <a:pt x="471" y="693"/>
                          </a:lnTo>
                          <a:lnTo>
                            <a:pt x="473" y="691"/>
                          </a:lnTo>
                          <a:lnTo>
                            <a:pt x="475" y="689"/>
                          </a:lnTo>
                          <a:lnTo>
                            <a:pt x="476" y="689"/>
                          </a:lnTo>
                          <a:lnTo>
                            <a:pt x="478" y="687"/>
                          </a:lnTo>
                          <a:lnTo>
                            <a:pt x="480" y="687"/>
                          </a:lnTo>
                          <a:lnTo>
                            <a:pt x="480" y="685"/>
                          </a:lnTo>
                          <a:lnTo>
                            <a:pt x="482" y="685"/>
                          </a:lnTo>
                          <a:lnTo>
                            <a:pt x="482" y="683"/>
                          </a:lnTo>
                          <a:lnTo>
                            <a:pt x="484" y="683"/>
                          </a:lnTo>
                          <a:lnTo>
                            <a:pt x="484" y="681"/>
                          </a:lnTo>
                          <a:lnTo>
                            <a:pt x="484" y="679"/>
                          </a:lnTo>
                          <a:lnTo>
                            <a:pt x="486" y="679"/>
                          </a:lnTo>
                          <a:lnTo>
                            <a:pt x="488" y="679"/>
                          </a:lnTo>
                          <a:lnTo>
                            <a:pt x="490" y="679"/>
                          </a:lnTo>
                          <a:lnTo>
                            <a:pt x="492" y="681"/>
                          </a:lnTo>
                          <a:lnTo>
                            <a:pt x="494" y="681"/>
                          </a:lnTo>
                          <a:lnTo>
                            <a:pt x="496" y="681"/>
                          </a:lnTo>
                          <a:lnTo>
                            <a:pt x="498" y="681"/>
                          </a:lnTo>
                          <a:lnTo>
                            <a:pt x="498" y="679"/>
                          </a:lnTo>
                          <a:lnTo>
                            <a:pt x="498" y="677"/>
                          </a:lnTo>
                          <a:lnTo>
                            <a:pt x="496" y="675"/>
                          </a:lnTo>
                          <a:lnTo>
                            <a:pt x="496" y="672"/>
                          </a:lnTo>
                          <a:lnTo>
                            <a:pt x="494" y="672"/>
                          </a:lnTo>
                          <a:lnTo>
                            <a:pt x="492" y="670"/>
                          </a:lnTo>
                          <a:lnTo>
                            <a:pt x="490" y="672"/>
                          </a:lnTo>
                          <a:lnTo>
                            <a:pt x="488" y="672"/>
                          </a:lnTo>
                          <a:lnTo>
                            <a:pt x="486" y="674"/>
                          </a:lnTo>
                          <a:lnTo>
                            <a:pt x="484" y="672"/>
                          </a:lnTo>
                          <a:lnTo>
                            <a:pt x="482" y="670"/>
                          </a:lnTo>
                          <a:lnTo>
                            <a:pt x="480" y="668"/>
                          </a:lnTo>
                          <a:lnTo>
                            <a:pt x="480" y="666"/>
                          </a:lnTo>
                          <a:lnTo>
                            <a:pt x="478" y="666"/>
                          </a:lnTo>
                          <a:lnTo>
                            <a:pt x="476" y="664"/>
                          </a:lnTo>
                          <a:lnTo>
                            <a:pt x="475" y="664"/>
                          </a:lnTo>
                          <a:lnTo>
                            <a:pt x="473" y="664"/>
                          </a:lnTo>
                          <a:lnTo>
                            <a:pt x="473" y="666"/>
                          </a:lnTo>
                          <a:lnTo>
                            <a:pt x="471" y="666"/>
                          </a:lnTo>
                          <a:lnTo>
                            <a:pt x="471" y="668"/>
                          </a:lnTo>
                          <a:lnTo>
                            <a:pt x="469" y="670"/>
                          </a:lnTo>
                          <a:lnTo>
                            <a:pt x="469" y="672"/>
                          </a:lnTo>
                          <a:lnTo>
                            <a:pt x="467" y="672"/>
                          </a:lnTo>
                          <a:lnTo>
                            <a:pt x="465" y="672"/>
                          </a:lnTo>
                          <a:lnTo>
                            <a:pt x="463" y="672"/>
                          </a:lnTo>
                          <a:lnTo>
                            <a:pt x="461" y="672"/>
                          </a:lnTo>
                          <a:lnTo>
                            <a:pt x="459" y="672"/>
                          </a:lnTo>
                          <a:lnTo>
                            <a:pt x="459" y="674"/>
                          </a:lnTo>
                          <a:lnTo>
                            <a:pt x="457" y="674"/>
                          </a:lnTo>
                          <a:lnTo>
                            <a:pt x="455" y="674"/>
                          </a:lnTo>
                          <a:lnTo>
                            <a:pt x="453" y="674"/>
                          </a:lnTo>
                          <a:lnTo>
                            <a:pt x="453" y="675"/>
                          </a:lnTo>
                          <a:lnTo>
                            <a:pt x="452" y="675"/>
                          </a:lnTo>
                          <a:lnTo>
                            <a:pt x="452" y="677"/>
                          </a:lnTo>
                          <a:lnTo>
                            <a:pt x="453" y="677"/>
                          </a:lnTo>
                          <a:lnTo>
                            <a:pt x="453" y="679"/>
                          </a:lnTo>
                          <a:lnTo>
                            <a:pt x="455" y="679"/>
                          </a:lnTo>
                          <a:lnTo>
                            <a:pt x="459" y="681"/>
                          </a:lnTo>
                          <a:lnTo>
                            <a:pt x="459" y="679"/>
                          </a:lnTo>
                          <a:lnTo>
                            <a:pt x="461" y="679"/>
                          </a:lnTo>
                          <a:lnTo>
                            <a:pt x="463" y="679"/>
                          </a:lnTo>
                          <a:lnTo>
                            <a:pt x="465" y="679"/>
                          </a:lnTo>
                          <a:lnTo>
                            <a:pt x="465" y="681"/>
                          </a:lnTo>
                          <a:lnTo>
                            <a:pt x="465" y="683"/>
                          </a:lnTo>
                          <a:lnTo>
                            <a:pt x="465" y="685"/>
                          </a:lnTo>
                          <a:lnTo>
                            <a:pt x="463" y="685"/>
                          </a:lnTo>
                          <a:lnTo>
                            <a:pt x="461" y="687"/>
                          </a:lnTo>
                          <a:lnTo>
                            <a:pt x="457" y="687"/>
                          </a:lnTo>
                          <a:lnTo>
                            <a:pt x="453" y="687"/>
                          </a:lnTo>
                          <a:lnTo>
                            <a:pt x="452" y="687"/>
                          </a:lnTo>
                          <a:lnTo>
                            <a:pt x="450" y="687"/>
                          </a:lnTo>
                          <a:lnTo>
                            <a:pt x="448" y="687"/>
                          </a:lnTo>
                          <a:lnTo>
                            <a:pt x="448" y="685"/>
                          </a:lnTo>
                          <a:lnTo>
                            <a:pt x="448" y="681"/>
                          </a:lnTo>
                          <a:lnTo>
                            <a:pt x="446" y="679"/>
                          </a:lnTo>
                          <a:lnTo>
                            <a:pt x="446" y="677"/>
                          </a:lnTo>
                          <a:lnTo>
                            <a:pt x="444" y="677"/>
                          </a:lnTo>
                          <a:lnTo>
                            <a:pt x="442" y="677"/>
                          </a:lnTo>
                          <a:lnTo>
                            <a:pt x="440" y="677"/>
                          </a:lnTo>
                          <a:lnTo>
                            <a:pt x="438" y="679"/>
                          </a:lnTo>
                          <a:lnTo>
                            <a:pt x="436" y="679"/>
                          </a:lnTo>
                          <a:lnTo>
                            <a:pt x="434" y="679"/>
                          </a:lnTo>
                          <a:lnTo>
                            <a:pt x="434" y="681"/>
                          </a:lnTo>
                          <a:lnTo>
                            <a:pt x="432" y="681"/>
                          </a:lnTo>
                          <a:lnTo>
                            <a:pt x="430" y="681"/>
                          </a:lnTo>
                          <a:lnTo>
                            <a:pt x="430" y="683"/>
                          </a:lnTo>
                          <a:lnTo>
                            <a:pt x="428" y="685"/>
                          </a:lnTo>
                          <a:lnTo>
                            <a:pt x="428" y="687"/>
                          </a:lnTo>
                          <a:lnTo>
                            <a:pt x="427" y="687"/>
                          </a:lnTo>
                          <a:lnTo>
                            <a:pt x="425" y="685"/>
                          </a:lnTo>
                          <a:lnTo>
                            <a:pt x="425" y="683"/>
                          </a:lnTo>
                          <a:lnTo>
                            <a:pt x="425" y="681"/>
                          </a:lnTo>
                          <a:lnTo>
                            <a:pt x="425" y="679"/>
                          </a:lnTo>
                          <a:lnTo>
                            <a:pt x="427" y="679"/>
                          </a:lnTo>
                          <a:lnTo>
                            <a:pt x="428" y="677"/>
                          </a:lnTo>
                          <a:lnTo>
                            <a:pt x="428" y="675"/>
                          </a:lnTo>
                          <a:lnTo>
                            <a:pt x="428" y="674"/>
                          </a:lnTo>
                          <a:lnTo>
                            <a:pt x="427" y="672"/>
                          </a:lnTo>
                          <a:lnTo>
                            <a:pt x="427" y="670"/>
                          </a:lnTo>
                          <a:lnTo>
                            <a:pt x="425" y="668"/>
                          </a:lnTo>
                          <a:lnTo>
                            <a:pt x="423" y="666"/>
                          </a:lnTo>
                          <a:lnTo>
                            <a:pt x="423" y="664"/>
                          </a:lnTo>
                          <a:lnTo>
                            <a:pt x="421" y="662"/>
                          </a:lnTo>
                          <a:lnTo>
                            <a:pt x="421" y="660"/>
                          </a:lnTo>
                          <a:lnTo>
                            <a:pt x="419" y="660"/>
                          </a:lnTo>
                          <a:lnTo>
                            <a:pt x="417" y="658"/>
                          </a:lnTo>
                          <a:lnTo>
                            <a:pt x="415" y="658"/>
                          </a:lnTo>
                          <a:lnTo>
                            <a:pt x="415" y="656"/>
                          </a:lnTo>
                          <a:lnTo>
                            <a:pt x="413" y="656"/>
                          </a:lnTo>
                          <a:lnTo>
                            <a:pt x="411" y="654"/>
                          </a:lnTo>
                          <a:lnTo>
                            <a:pt x="411" y="652"/>
                          </a:lnTo>
                          <a:lnTo>
                            <a:pt x="411" y="650"/>
                          </a:lnTo>
                          <a:lnTo>
                            <a:pt x="409" y="650"/>
                          </a:lnTo>
                          <a:lnTo>
                            <a:pt x="409" y="649"/>
                          </a:lnTo>
                          <a:lnTo>
                            <a:pt x="407" y="649"/>
                          </a:lnTo>
                          <a:lnTo>
                            <a:pt x="407" y="650"/>
                          </a:lnTo>
                          <a:lnTo>
                            <a:pt x="405" y="650"/>
                          </a:lnTo>
                          <a:lnTo>
                            <a:pt x="405" y="652"/>
                          </a:lnTo>
                          <a:lnTo>
                            <a:pt x="407" y="654"/>
                          </a:lnTo>
                          <a:lnTo>
                            <a:pt x="405" y="654"/>
                          </a:lnTo>
                          <a:lnTo>
                            <a:pt x="404" y="652"/>
                          </a:lnTo>
                          <a:lnTo>
                            <a:pt x="402" y="650"/>
                          </a:lnTo>
                          <a:lnTo>
                            <a:pt x="400" y="650"/>
                          </a:lnTo>
                          <a:lnTo>
                            <a:pt x="400" y="652"/>
                          </a:lnTo>
                          <a:lnTo>
                            <a:pt x="398" y="652"/>
                          </a:lnTo>
                          <a:lnTo>
                            <a:pt x="398" y="654"/>
                          </a:lnTo>
                          <a:lnTo>
                            <a:pt x="396" y="654"/>
                          </a:lnTo>
                          <a:lnTo>
                            <a:pt x="396" y="656"/>
                          </a:lnTo>
                          <a:lnTo>
                            <a:pt x="396" y="658"/>
                          </a:lnTo>
                          <a:lnTo>
                            <a:pt x="394" y="660"/>
                          </a:lnTo>
                          <a:lnTo>
                            <a:pt x="394" y="658"/>
                          </a:lnTo>
                          <a:lnTo>
                            <a:pt x="392" y="658"/>
                          </a:lnTo>
                          <a:lnTo>
                            <a:pt x="390" y="658"/>
                          </a:lnTo>
                          <a:lnTo>
                            <a:pt x="390" y="656"/>
                          </a:lnTo>
                          <a:lnTo>
                            <a:pt x="390" y="654"/>
                          </a:lnTo>
                          <a:lnTo>
                            <a:pt x="388" y="654"/>
                          </a:lnTo>
                          <a:lnTo>
                            <a:pt x="388" y="652"/>
                          </a:lnTo>
                          <a:lnTo>
                            <a:pt x="386" y="650"/>
                          </a:lnTo>
                          <a:lnTo>
                            <a:pt x="386" y="649"/>
                          </a:lnTo>
                          <a:lnTo>
                            <a:pt x="386" y="647"/>
                          </a:lnTo>
                          <a:lnTo>
                            <a:pt x="384" y="647"/>
                          </a:lnTo>
                          <a:lnTo>
                            <a:pt x="384" y="645"/>
                          </a:lnTo>
                          <a:lnTo>
                            <a:pt x="382" y="645"/>
                          </a:lnTo>
                          <a:lnTo>
                            <a:pt x="382" y="643"/>
                          </a:lnTo>
                          <a:lnTo>
                            <a:pt x="380" y="641"/>
                          </a:lnTo>
                          <a:lnTo>
                            <a:pt x="380" y="639"/>
                          </a:lnTo>
                          <a:lnTo>
                            <a:pt x="379" y="639"/>
                          </a:lnTo>
                          <a:lnTo>
                            <a:pt x="377" y="639"/>
                          </a:lnTo>
                          <a:lnTo>
                            <a:pt x="375" y="639"/>
                          </a:lnTo>
                          <a:lnTo>
                            <a:pt x="375" y="641"/>
                          </a:lnTo>
                          <a:lnTo>
                            <a:pt x="373" y="641"/>
                          </a:lnTo>
                          <a:lnTo>
                            <a:pt x="373" y="643"/>
                          </a:lnTo>
                          <a:lnTo>
                            <a:pt x="371" y="643"/>
                          </a:lnTo>
                          <a:lnTo>
                            <a:pt x="371" y="647"/>
                          </a:lnTo>
                          <a:lnTo>
                            <a:pt x="369" y="647"/>
                          </a:lnTo>
                          <a:lnTo>
                            <a:pt x="367" y="649"/>
                          </a:lnTo>
                          <a:lnTo>
                            <a:pt x="365" y="647"/>
                          </a:lnTo>
                          <a:lnTo>
                            <a:pt x="365" y="645"/>
                          </a:lnTo>
                          <a:lnTo>
                            <a:pt x="363" y="645"/>
                          </a:lnTo>
                          <a:lnTo>
                            <a:pt x="363" y="643"/>
                          </a:lnTo>
                          <a:lnTo>
                            <a:pt x="361" y="641"/>
                          </a:lnTo>
                          <a:lnTo>
                            <a:pt x="359" y="639"/>
                          </a:lnTo>
                          <a:lnTo>
                            <a:pt x="357" y="639"/>
                          </a:lnTo>
                          <a:lnTo>
                            <a:pt x="357" y="637"/>
                          </a:lnTo>
                          <a:lnTo>
                            <a:pt x="356" y="637"/>
                          </a:lnTo>
                          <a:lnTo>
                            <a:pt x="356" y="635"/>
                          </a:lnTo>
                          <a:lnTo>
                            <a:pt x="354" y="635"/>
                          </a:lnTo>
                          <a:lnTo>
                            <a:pt x="354" y="633"/>
                          </a:lnTo>
                          <a:lnTo>
                            <a:pt x="352" y="633"/>
                          </a:lnTo>
                          <a:lnTo>
                            <a:pt x="352" y="631"/>
                          </a:lnTo>
                          <a:lnTo>
                            <a:pt x="350" y="629"/>
                          </a:lnTo>
                          <a:lnTo>
                            <a:pt x="348" y="629"/>
                          </a:lnTo>
                          <a:lnTo>
                            <a:pt x="346" y="629"/>
                          </a:lnTo>
                          <a:lnTo>
                            <a:pt x="346" y="631"/>
                          </a:lnTo>
                          <a:lnTo>
                            <a:pt x="344" y="631"/>
                          </a:lnTo>
                          <a:lnTo>
                            <a:pt x="342" y="631"/>
                          </a:lnTo>
                          <a:lnTo>
                            <a:pt x="340" y="631"/>
                          </a:lnTo>
                          <a:lnTo>
                            <a:pt x="338" y="633"/>
                          </a:lnTo>
                          <a:lnTo>
                            <a:pt x="336" y="633"/>
                          </a:lnTo>
                          <a:lnTo>
                            <a:pt x="336" y="635"/>
                          </a:lnTo>
                          <a:lnTo>
                            <a:pt x="336" y="637"/>
                          </a:lnTo>
                          <a:lnTo>
                            <a:pt x="338" y="637"/>
                          </a:lnTo>
                          <a:lnTo>
                            <a:pt x="340" y="637"/>
                          </a:lnTo>
                          <a:lnTo>
                            <a:pt x="342" y="637"/>
                          </a:lnTo>
                          <a:lnTo>
                            <a:pt x="342" y="639"/>
                          </a:lnTo>
                          <a:lnTo>
                            <a:pt x="342" y="641"/>
                          </a:lnTo>
                          <a:lnTo>
                            <a:pt x="340" y="641"/>
                          </a:lnTo>
                          <a:lnTo>
                            <a:pt x="338" y="643"/>
                          </a:lnTo>
                          <a:lnTo>
                            <a:pt x="336" y="643"/>
                          </a:lnTo>
                          <a:lnTo>
                            <a:pt x="334" y="643"/>
                          </a:lnTo>
                          <a:lnTo>
                            <a:pt x="332" y="643"/>
                          </a:lnTo>
                          <a:lnTo>
                            <a:pt x="332" y="645"/>
                          </a:lnTo>
                          <a:lnTo>
                            <a:pt x="331" y="645"/>
                          </a:lnTo>
                          <a:lnTo>
                            <a:pt x="329" y="645"/>
                          </a:lnTo>
                          <a:lnTo>
                            <a:pt x="327" y="645"/>
                          </a:lnTo>
                          <a:lnTo>
                            <a:pt x="327" y="647"/>
                          </a:lnTo>
                          <a:lnTo>
                            <a:pt x="327" y="649"/>
                          </a:lnTo>
                          <a:lnTo>
                            <a:pt x="327" y="650"/>
                          </a:lnTo>
                          <a:lnTo>
                            <a:pt x="325" y="650"/>
                          </a:lnTo>
                          <a:lnTo>
                            <a:pt x="323" y="650"/>
                          </a:lnTo>
                          <a:lnTo>
                            <a:pt x="321" y="650"/>
                          </a:lnTo>
                          <a:lnTo>
                            <a:pt x="321" y="649"/>
                          </a:lnTo>
                          <a:lnTo>
                            <a:pt x="321" y="647"/>
                          </a:lnTo>
                          <a:lnTo>
                            <a:pt x="321" y="645"/>
                          </a:lnTo>
                          <a:lnTo>
                            <a:pt x="319" y="645"/>
                          </a:lnTo>
                          <a:lnTo>
                            <a:pt x="317" y="643"/>
                          </a:lnTo>
                          <a:lnTo>
                            <a:pt x="317" y="641"/>
                          </a:lnTo>
                          <a:lnTo>
                            <a:pt x="317" y="639"/>
                          </a:lnTo>
                          <a:lnTo>
                            <a:pt x="315" y="637"/>
                          </a:lnTo>
                          <a:lnTo>
                            <a:pt x="313" y="637"/>
                          </a:lnTo>
                          <a:lnTo>
                            <a:pt x="311" y="635"/>
                          </a:lnTo>
                          <a:lnTo>
                            <a:pt x="311" y="633"/>
                          </a:lnTo>
                          <a:lnTo>
                            <a:pt x="311" y="631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08" y="627"/>
                          </a:lnTo>
                          <a:lnTo>
                            <a:pt x="308" y="626"/>
                          </a:lnTo>
                          <a:lnTo>
                            <a:pt x="309" y="624"/>
                          </a:lnTo>
                          <a:lnTo>
                            <a:pt x="309" y="622"/>
                          </a:lnTo>
                          <a:lnTo>
                            <a:pt x="309" y="620"/>
                          </a:lnTo>
                          <a:lnTo>
                            <a:pt x="309" y="618"/>
                          </a:lnTo>
                          <a:lnTo>
                            <a:pt x="308" y="616"/>
                          </a:lnTo>
                          <a:lnTo>
                            <a:pt x="308" y="614"/>
                          </a:lnTo>
                          <a:lnTo>
                            <a:pt x="306" y="614"/>
                          </a:lnTo>
                          <a:lnTo>
                            <a:pt x="306" y="612"/>
                          </a:lnTo>
                          <a:lnTo>
                            <a:pt x="306" y="610"/>
                          </a:lnTo>
                          <a:lnTo>
                            <a:pt x="306" y="608"/>
                          </a:lnTo>
                          <a:lnTo>
                            <a:pt x="304" y="608"/>
                          </a:lnTo>
                          <a:lnTo>
                            <a:pt x="302" y="608"/>
                          </a:lnTo>
                          <a:lnTo>
                            <a:pt x="300" y="608"/>
                          </a:lnTo>
                          <a:lnTo>
                            <a:pt x="298" y="608"/>
                          </a:lnTo>
                          <a:lnTo>
                            <a:pt x="298" y="606"/>
                          </a:lnTo>
                          <a:lnTo>
                            <a:pt x="296" y="604"/>
                          </a:lnTo>
                          <a:lnTo>
                            <a:pt x="298" y="602"/>
                          </a:lnTo>
                          <a:lnTo>
                            <a:pt x="296" y="601"/>
                          </a:lnTo>
                          <a:lnTo>
                            <a:pt x="294" y="601"/>
                          </a:lnTo>
                          <a:lnTo>
                            <a:pt x="292" y="599"/>
                          </a:lnTo>
                          <a:lnTo>
                            <a:pt x="290" y="597"/>
                          </a:lnTo>
                          <a:lnTo>
                            <a:pt x="290" y="595"/>
                          </a:lnTo>
                          <a:lnTo>
                            <a:pt x="288" y="595"/>
                          </a:lnTo>
                          <a:lnTo>
                            <a:pt x="288" y="593"/>
                          </a:lnTo>
                          <a:lnTo>
                            <a:pt x="290" y="591"/>
                          </a:lnTo>
                          <a:lnTo>
                            <a:pt x="292" y="589"/>
                          </a:lnTo>
                          <a:lnTo>
                            <a:pt x="294" y="587"/>
                          </a:lnTo>
                          <a:lnTo>
                            <a:pt x="296" y="587"/>
                          </a:lnTo>
                          <a:lnTo>
                            <a:pt x="296" y="585"/>
                          </a:lnTo>
                          <a:lnTo>
                            <a:pt x="298" y="585"/>
                          </a:lnTo>
                          <a:lnTo>
                            <a:pt x="298" y="587"/>
                          </a:lnTo>
                          <a:lnTo>
                            <a:pt x="300" y="587"/>
                          </a:lnTo>
                          <a:lnTo>
                            <a:pt x="300" y="589"/>
                          </a:lnTo>
                          <a:lnTo>
                            <a:pt x="302" y="589"/>
                          </a:lnTo>
                          <a:lnTo>
                            <a:pt x="302" y="587"/>
                          </a:lnTo>
                          <a:lnTo>
                            <a:pt x="302" y="585"/>
                          </a:lnTo>
                          <a:lnTo>
                            <a:pt x="304" y="585"/>
                          </a:lnTo>
                          <a:lnTo>
                            <a:pt x="304" y="583"/>
                          </a:lnTo>
                          <a:lnTo>
                            <a:pt x="304" y="581"/>
                          </a:lnTo>
                          <a:lnTo>
                            <a:pt x="302" y="581"/>
                          </a:lnTo>
                          <a:lnTo>
                            <a:pt x="302" y="579"/>
                          </a:lnTo>
                          <a:lnTo>
                            <a:pt x="300" y="579"/>
                          </a:lnTo>
                          <a:lnTo>
                            <a:pt x="298" y="579"/>
                          </a:lnTo>
                          <a:lnTo>
                            <a:pt x="296" y="579"/>
                          </a:lnTo>
                          <a:lnTo>
                            <a:pt x="294" y="578"/>
                          </a:lnTo>
                          <a:lnTo>
                            <a:pt x="294" y="576"/>
                          </a:lnTo>
                          <a:lnTo>
                            <a:pt x="294" y="574"/>
                          </a:lnTo>
                          <a:lnTo>
                            <a:pt x="294" y="572"/>
                          </a:lnTo>
                          <a:lnTo>
                            <a:pt x="294" y="570"/>
                          </a:lnTo>
                          <a:lnTo>
                            <a:pt x="294" y="568"/>
                          </a:lnTo>
                          <a:lnTo>
                            <a:pt x="294" y="566"/>
                          </a:lnTo>
                          <a:lnTo>
                            <a:pt x="294" y="568"/>
                          </a:lnTo>
                          <a:lnTo>
                            <a:pt x="292" y="568"/>
                          </a:lnTo>
                          <a:lnTo>
                            <a:pt x="292" y="566"/>
                          </a:lnTo>
                          <a:lnTo>
                            <a:pt x="290" y="566"/>
                          </a:lnTo>
                          <a:lnTo>
                            <a:pt x="290" y="564"/>
                          </a:lnTo>
                          <a:lnTo>
                            <a:pt x="288" y="564"/>
                          </a:lnTo>
                          <a:lnTo>
                            <a:pt x="286" y="564"/>
                          </a:lnTo>
                          <a:lnTo>
                            <a:pt x="284" y="562"/>
                          </a:lnTo>
                          <a:lnTo>
                            <a:pt x="283" y="562"/>
                          </a:lnTo>
                          <a:lnTo>
                            <a:pt x="283" y="560"/>
                          </a:lnTo>
                          <a:lnTo>
                            <a:pt x="283" y="558"/>
                          </a:lnTo>
                          <a:lnTo>
                            <a:pt x="283" y="556"/>
                          </a:lnTo>
                          <a:lnTo>
                            <a:pt x="283" y="554"/>
                          </a:lnTo>
                          <a:lnTo>
                            <a:pt x="281" y="554"/>
                          </a:lnTo>
                          <a:lnTo>
                            <a:pt x="279" y="554"/>
                          </a:lnTo>
                          <a:lnTo>
                            <a:pt x="277" y="554"/>
                          </a:lnTo>
                          <a:lnTo>
                            <a:pt x="275" y="554"/>
                          </a:lnTo>
                          <a:lnTo>
                            <a:pt x="273" y="556"/>
                          </a:lnTo>
                          <a:lnTo>
                            <a:pt x="271" y="556"/>
                          </a:lnTo>
                          <a:lnTo>
                            <a:pt x="271" y="558"/>
                          </a:lnTo>
                          <a:lnTo>
                            <a:pt x="269" y="558"/>
                          </a:lnTo>
                          <a:lnTo>
                            <a:pt x="271" y="560"/>
                          </a:lnTo>
                          <a:lnTo>
                            <a:pt x="271" y="562"/>
                          </a:lnTo>
                          <a:lnTo>
                            <a:pt x="271" y="564"/>
                          </a:lnTo>
                          <a:lnTo>
                            <a:pt x="271" y="566"/>
                          </a:lnTo>
                          <a:lnTo>
                            <a:pt x="269" y="566"/>
                          </a:lnTo>
                          <a:lnTo>
                            <a:pt x="267" y="566"/>
                          </a:lnTo>
                          <a:lnTo>
                            <a:pt x="265" y="566"/>
                          </a:lnTo>
                          <a:lnTo>
                            <a:pt x="265" y="564"/>
                          </a:lnTo>
                          <a:lnTo>
                            <a:pt x="263" y="564"/>
                          </a:lnTo>
                          <a:lnTo>
                            <a:pt x="261" y="562"/>
                          </a:lnTo>
                          <a:lnTo>
                            <a:pt x="261" y="560"/>
                          </a:lnTo>
                          <a:lnTo>
                            <a:pt x="263" y="560"/>
                          </a:lnTo>
                          <a:lnTo>
                            <a:pt x="265" y="558"/>
                          </a:lnTo>
                          <a:lnTo>
                            <a:pt x="265" y="556"/>
                          </a:lnTo>
                          <a:lnTo>
                            <a:pt x="265" y="554"/>
                          </a:lnTo>
                          <a:lnTo>
                            <a:pt x="263" y="554"/>
                          </a:lnTo>
                          <a:lnTo>
                            <a:pt x="261" y="554"/>
                          </a:lnTo>
                          <a:lnTo>
                            <a:pt x="261" y="556"/>
                          </a:lnTo>
                          <a:lnTo>
                            <a:pt x="260" y="556"/>
                          </a:lnTo>
                          <a:lnTo>
                            <a:pt x="258" y="556"/>
                          </a:lnTo>
                          <a:lnTo>
                            <a:pt x="258" y="554"/>
                          </a:lnTo>
                          <a:lnTo>
                            <a:pt x="256" y="554"/>
                          </a:lnTo>
                          <a:lnTo>
                            <a:pt x="256" y="553"/>
                          </a:lnTo>
                          <a:lnTo>
                            <a:pt x="254" y="553"/>
                          </a:lnTo>
                          <a:lnTo>
                            <a:pt x="254" y="551"/>
                          </a:lnTo>
                          <a:lnTo>
                            <a:pt x="254" y="549"/>
                          </a:lnTo>
                          <a:lnTo>
                            <a:pt x="252" y="549"/>
                          </a:lnTo>
                          <a:lnTo>
                            <a:pt x="252" y="547"/>
                          </a:lnTo>
                          <a:lnTo>
                            <a:pt x="250" y="547"/>
                          </a:lnTo>
                          <a:lnTo>
                            <a:pt x="248" y="547"/>
                          </a:lnTo>
                          <a:lnTo>
                            <a:pt x="248" y="549"/>
                          </a:lnTo>
                          <a:lnTo>
                            <a:pt x="248" y="551"/>
                          </a:lnTo>
                          <a:lnTo>
                            <a:pt x="246" y="553"/>
                          </a:lnTo>
                          <a:lnTo>
                            <a:pt x="244" y="553"/>
                          </a:lnTo>
                          <a:lnTo>
                            <a:pt x="242" y="553"/>
                          </a:lnTo>
                          <a:lnTo>
                            <a:pt x="242" y="551"/>
                          </a:lnTo>
                          <a:lnTo>
                            <a:pt x="240" y="549"/>
                          </a:lnTo>
                          <a:lnTo>
                            <a:pt x="240" y="547"/>
                          </a:lnTo>
                          <a:lnTo>
                            <a:pt x="238" y="545"/>
                          </a:lnTo>
                          <a:lnTo>
                            <a:pt x="238" y="543"/>
                          </a:lnTo>
                          <a:lnTo>
                            <a:pt x="238" y="541"/>
                          </a:lnTo>
                          <a:lnTo>
                            <a:pt x="240" y="539"/>
                          </a:lnTo>
                          <a:lnTo>
                            <a:pt x="240" y="537"/>
                          </a:lnTo>
                          <a:lnTo>
                            <a:pt x="238" y="535"/>
                          </a:lnTo>
                          <a:lnTo>
                            <a:pt x="236" y="535"/>
                          </a:lnTo>
                          <a:lnTo>
                            <a:pt x="236" y="533"/>
                          </a:lnTo>
                          <a:lnTo>
                            <a:pt x="235" y="533"/>
                          </a:lnTo>
                          <a:lnTo>
                            <a:pt x="235" y="531"/>
                          </a:lnTo>
                          <a:lnTo>
                            <a:pt x="233" y="530"/>
                          </a:lnTo>
                          <a:lnTo>
                            <a:pt x="231" y="528"/>
                          </a:lnTo>
                          <a:lnTo>
                            <a:pt x="229" y="528"/>
                          </a:lnTo>
                          <a:lnTo>
                            <a:pt x="227" y="528"/>
                          </a:lnTo>
                          <a:lnTo>
                            <a:pt x="227" y="530"/>
                          </a:lnTo>
                          <a:lnTo>
                            <a:pt x="229" y="530"/>
                          </a:lnTo>
                          <a:lnTo>
                            <a:pt x="229" y="531"/>
                          </a:lnTo>
                          <a:lnTo>
                            <a:pt x="227" y="533"/>
                          </a:lnTo>
                          <a:lnTo>
                            <a:pt x="225" y="533"/>
                          </a:lnTo>
                          <a:lnTo>
                            <a:pt x="223" y="535"/>
                          </a:lnTo>
                          <a:lnTo>
                            <a:pt x="221" y="535"/>
                          </a:lnTo>
                          <a:lnTo>
                            <a:pt x="219" y="537"/>
                          </a:lnTo>
                          <a:lnTo>
                            <a:pt x="219" y="539"/>
                          </a:lnTo>
                          <a:lnTo>
                            <a:pt x="217" y="539"/>
                          </a:lnTo>
                          <a:lnTo>
                            <a:pt x="217" y="537"/>
                          </a:lnTo>
                          <a:lnTo>
                            <a:pt x="215" y="535"/>
                          </a:lnTo>
                          <a:lnTo>
                            <a:pt x="213" y="535"/>
                          </a:lnTo>
                          <a:lnTo>
                            <a:pt x="213" y="537"/>
                          </a:lnTo>
                          <a:lnTo>
                            <a:pt x="212" y="537"/>
                          </a:lnTo>
                          <a:lnTo>
                            <a:pt x="212" y="539"/>
                          </a:lnTo>
                          <a:lnTo>
                            <a:pt x="212" y="537"/>
                          </a:lnTo>
                          <a:lnTo>
                            <a:pt x="210" y="537"/>
                          </a:lnTo>
                          <a:lnTo>
                            <a:pt x="210" y="535"/>
                          </a:lnTo>
                          <a:lnTo>
                            <a:pt x="208" y="535"/>
                          </a:lnTo>
                          <a:lnTo>
                            <a:pt x="206" y="535"/>
                          </a:lnTo>
                          <a:lnTo>
                            <a:pt x="204" y="535"/>
                          </a:lnTo>
                          <a:lnTo>
                            <a:pt x="202" y="535"/>
                          </a:lnTo>
                          <a:lnTo>
                            <a:pt x="200" y="535"/>
                          </a:lnTo>
                          <a:lnTo>
                            <a:pt x="198" y="535"/>
                          </a:lnTo>
                          <a:lnTo>
                            <a:pt x="200" y="533"/>
                          </a:lnTo>
                          <a:lnTo>
                            <a:pt x="200" y="531"/>
                          </a:lnTo>
                          <a:lnTo>
                            <a:pt x="200" y="530"/>
                          </a:lnTo>
                          <a:lnTo>
                            <a:pt x="200" y="528"/>
                          </a:lnTo>
                          <a:lnTo>
                            <a:pt x="198" y="526"/>
                          </a:lnTo>
                          <a:lnTo>
                            <a:pt x="196" y="526"/>
                          </a:lnTo>
                          <a:lnTo>
                            <a:pt x="194" y="526"/>
                          </a:lnTo>
                          <a:lnTo>
                            <a:pt x="194" y="524"/>
                          </a:lnTo>
                          <a:lnTo>
                            <a:pt x="192" y="524"/>
                          </a:lnTo>
                          <a:lnTo>
                            <a:pt x="190" y="524"/>
                          </a:lnTo>
                          <a:lnTo>
                            <a:pt x="190" y="522"/>
                          </a:lnTo>
                          <a:lnTo>
                            <a:pt x="192" y="520"/>
                          </a:lnTo>
                          <a:lnTo>
                            <a:pt x="192" y="518"/>
                          </a:lnTo>
                          <a:lnTo>
                            <a:pt x="192" y="516"/>
                          </a:lnTo>
                          <a:lnTo>
                            <a:pt x="190" y="516"/>
                          </a:lnTo>
                          <a:lnTo>
                            <a:pt x="190" y="514"/>
                          </a:lnTo>
                          <a:lnTo>
                            <a:pt x="188" y="514"/>
                          </a:lnTo>
                          <a:lnTo>
                            <a:pt x="188" y="512"/>
                          </a:lnTo>
                          <a:lnTo>
                            <a:pt x="187" y="512"/>
                          </a:lnTo>
                          <a:lnTo>
                            <a:pt x="187" y="514"/>
                          </a:lnTo>
                          <a:lnTo>
                            <a:pt x="188" y="516"/>
                          </a:lnTo>
                          <a:lnTo>
                            <a:pt x="187" y="516"/>
                          </a:lnTo>
                          <a:lnTo>
                            <a:pt x="185" y="516"/>
                          </a:lnTo>
                          <a:lnTo>
                            <a:pt x="183" y="516"/>
                          </a:lnTo>
                          <a:lnTo>
                            <a:pt x="181" y="516"/>
                          </a:lnTo>
                          <a:lnTo>
                            <a:pt x="181" y="514"/>
                          </a:lnTo>
                          <a:lnTo>
                            <a:pt x="179" y="514"/>
                          </a:lnTo>
                          <a:lnTo>
                            <a:pt x="179" y="512"/>
                          </a:lnTo>
                          <a:lnTo>
                            <a:pt x="179" y="510"/>
                          </a:lnTo>
                          <a:lnTo>
                            <a:pt x="179" y="508"/>
                          </a:lnTo>
                          <a:lnTo>
                            <a:pt x="179" y="506"/>
                          </a:lnTo>
                          <a:lnTo>
                            <a:pt x="177" y="506"/>
                          </a:lnTo>
                          <a:lnTo>
                            <a:pt x="175" y="506"/>
                          </a:lnTo>
                          <a:lnTo>
                            <a:pt x="173" y="506"/>
                          </a:lnTo>
                          <a:lnTo>
                            <a:pt x="173" y="505"/>
                          </a:lnTo>
                          <a:lnTo>
                            <a:pt x="171" y="505"/>
                          </a:lnTo>
                          <a:lnTo>
                            <a:pt x="171" y="506"/>
                          </a:lnTo>
                          <a:lnTo>
                            <a:pt x="171" y="508"/>
                          </a:lnTo>
                          <a:lnTo>
                            <a:pt x="171" y="510"/>
                          </a:lnTo>
                          <a:lnTo>
                            <a:pt x="171" y="512"/>
                          </a:lnTo>
                          <a:lnTo>
                            <a:pt x="169" y="512"/>
                          </a:lnTo>
                          <a:lnTo>
                            <a:pt x="169" y="514"/>
                          </a:lnTo>
                          <a:lnTo>
                            <a:pt x="167" y="514"/>
                          </a:lnTo>
                          <a:lnTo>
                            <a:pt x="165" y="516"/>
                          </a:lnTo>
                          <a:lnTo>
                            <a:pt x="164" y="516"/>
                          </a:lnTo>
                          <a:lnTo>
                            <a:pt x="162" y="516"/>
                          </a:lnTo>
                          <a:lnTo>
                            <a:pt x="160" y="516"/>
                          </a:lnTo>
                          <a:lnTo>
                            <a:pt x="158" y="516"/>
                          </a:lnTo>
                          <a:lnTo>
                            <a:pt x="156" y="516"/>
                          </a:lnTo>
                          <a:lnTo>
                            <a:pt x="156" y="514"/>
                          </a:lnTo>
                          <a:lnTo>
                            <a:pt x="154" y="514"/>
                          </a:lnTo>
                          <a:lnTo>
                            <a:pt x="152" y="512"/>
                          </a:lnTo>
                          <a:lnTo>
                            <a:pt x="154" y="510"/>
                          </a:lnTo>
                          <a:lnTo>
                            <a:pt x="156" y="510"/>
                          </a:lnTo>
                          <a:lnTo>
                            <a:pt x="156" y="508"/>
                          </a:lnTo>
                          <a:lnTo>
                            <a:pt x="156" y="506"/>
                          </a:lnTo>
                          <a:lnTo>
                            <a:pt x="154" y="506"/>
                          </a:lnTo>
                          <a:lnTo>
                            <a:pt x="154" y="505"/>
                          </a:lnTo>
                          <a:lnTo>
                            <a:pt x="152" y="505"/>
                          </a:lnTo>
                          <a:lnTo>
                            <a:pt x="150" y="505"/>
                          </a:lnTo>
                          <a:lnTo>
                            <a:pt x="150" y="506"/>
                          </a:lnTo>
                          <a:lnTo>
                            <a:pt x="150" y="508"/>
                          </a:lnTo>
                          <a:lnTo>
                            <a:pt x="148" y="510"/>
                          </a:lnTo>
                          <a:lnTo>
                            <a:pt x="150" y="512"/>
                          </a:lnTo>
                          <a:lnTo>
                            <a:pt x="148" y="512"/>
                          </a:lnTo>
                          <a:lnTo>
                            <a:pt x="150" y="514"/>
                          </a:lnTo>
                          <a:lnTo>
                            <a:pt x="148" y="514"/>
                          </a:lnTo>
                          <a:lnTo>
                            <a:pt x="146" y="514"/>
                          </a:lnTo>
                          <a:lnTo>
                            <a:pt x="146" y="516"/>
                          </a:lnTo>
                          <a:lnTo>
                            <a:pt x="146" y="518"/>
                          </a:lnTo>
                          <a:lnTo>
                            <a:pt x="144" y="518"/>
                          </a:lnTo>
                          <a:lnTo>
                            <a:pt x="144" y="520"/>
                          </a:lnTo>
                          <a:lnTo>
                            <a:pt x="142" y="518"/>
                          </a:lnTo>
                          <a:lnTo>
                            <a:pt x="140" y="518"/>
                          </a:lnTo>
                          <a:lnTo>
                            <a:pt x="139" y="520"/>
                          </a:lnTo>
                          <a:lnTo>
                            <a:pt x="139" y="522"/>
                          </a:lnTo>
                          <a:lnTo>
                            <a:pt x="137" y="522"/>
                          </a:lnTo>
                          <a:lnTo>
                            <a:pt x="135" y="522"/>
                          </a:lnTo>
                          <a:lnTo>
                            <a:pt x="135" y="520"/>
                          </a:lnTo>
                          <a:lnTo>
                            <a:pt x="133" y="520"/>
                          </a:lnTo>
                          <a:lnTo>
                            <a:pt x="133" y="518"/>
                          </a:lnTo>
                          <a:lnTo>
                            <a:pt x="135" y="516"/>
                          </a:lnTo>
                          <a:lnTo>
                            <a:pt x="137" y="516"/>
                          </a:lnTo>
                          <a:lnTo>
                            <a:pt x="137" y="514"/>
                          </a:lnTo>
                          <a:lnTo>
                            <a:pt x="137" y="512"/>
                          </a:lnTo>
                          <a:lnTo>
                            <a:pt x="139" y="512"/>
                          </a:lnTo>
                          <a:lnTo>
                            <a:pt x="137" y="512"/>
                          </a:lnTo>
                          <a:lnTo>
                            <a:pt x="137" y="510"/>
                          </a:lnTo>
                          <a:lnTo>
                            <a:pt x="135" y="508"/>
                          </a:lnTo>
                          <a:lnTo>
                            <a:pt x="133" y="508"/>
                          </a:lnTo>
                          <a:lnTo>
                            <a:pt x="133" y="506"/>
                          </a:lnTo>
                          <a:lnTo>
                            <a:pt x="131" y="506"/>
                          </a:lnTo>
                          <a:lnTo>
                            <a:pt x="131" y="508"/>
                          </a:lnTo>
                          <a:lnTo>
                            <a:pt x="129" y="508"/>
                          </a:lnTo>
                          <a:lnTo>
                            <a:pt x="127" y="508"/>
                          </a:lnTo>
                          <a:lnTo>
                            <a:pt x="125" y="508"/>
                          </a:lnTo>
                          <a:lnTo>
                            <a:pt x="125" y="510"/>
                          </a:lnTo>
                          <a:lnTo>
                            <a:pt x="123" y="510"/>
                          </a:lnTo>
                          <a:lnTo>
                            <a:pt x="121" y="510"/>
                          </a:lnTo>
                          <a:lnTo>
                            <a:pt x="121" y="508"/>
                          </a:lnTo>
                          <a:lnTo>
                            <a:pt x="123" y="506"/>
                          </a:lnTo>
                          <a:lnTo>
                            <a:pt x="123" y="505"/>
                          </a:lnTo>
                          <a:lnTo>
                            <a:pt x="123" y="503"/>
                          </a:lnTo>
                          <a:lnTo>
                            <a:pt x="123" y="501"/>
                          </a:lnTo>
                          <a:lnTo>
                            <a:pt x="125" y="501"/>
                          </a:lnTo>
                          <a:lnTo>
                            <a:pt x="125" y="499"/>
                          </a:lnTo>
                          <a:lnTo>
                            <a:pt x="127" y="499"/>
                          </a:lnTo>
                          <a:lnTo>
                            <a:pt x="129" y="499"/>
                          </a:lnTo>
                          <a:lnTo>
                            <a:pt x="129" y="497"/>
                          </a:lnTo>
                          <a:lnTo>
                            <a:pt x="127" y="495"/>
                          </a:lnTo>
                          <a:lnTo>
                            <a:pt x="125" y="497"/>
                          </a:lnTo>
                          <a:lnTo>
                            <a:pt x="123" y="499"/>
                          </a:lnTo>
                          <a:lnTo>
                            <a:pt x="121" y="501"/>
                          </a:lnTo>
                          <a:lnTo>
                            <a:pt x="119" y="501"/>
                          </a:lnTo>
                          <a:lnTo>
                            <a:pt x="117" y="503"/>
                          </a:lnTo>
                          <a:lnTo>
                            <a:pt x="117" y="505"/>
                          </a:lnTo>
                          <a:lnTo>
                            <a:pt x="116" y="505"/>
                          </a:lnTo>
                          <a:lnTo>
                            <a:pt x="114" y="505"/>
                          </a:lnTo>
                          <a:lnTo>
                            <a:pt x="112" y="505"/>
                          </a:lnTo>
                          <a:lnTo>
                            <a:pt x="110" y="505"/>
                          </a:lnTo>
                          <a:lnTo>
                            <a:pt x="108" y="505"/>
                          </a:lnTo>
                          <a:lnTo>
                            <a:pt x="108" y="503"/>
                          </a:lnTo>
                          <a:lnTo>
                            <a:pt x="110" y="503"/>
                          </a:lnTo>
                          <a:lnTo>
                            <a:pt x="112" y="503"/>
                          </a:lnTo>
                          <a:lnTo>
                            <a:pt x="114" y="503"/>
                          </a:lnTo>
                          <a:lnTo>
                            <a:pt x="114" y="501"/>
                          </a:lnTo>
                          <a:lnTo>
                            <a:pt x="112" y="501"/>
                          </a:lnTo>
                          <a:lnTo>
                            <a:pt x="110" y="499"/>
                          </a:lnTo>
                          <a:lnTo>
                            <a:pt x="112" y="497"/>
                          </a:lnTo>
                          <a:lnTo>
                            <a:pt x="110" y="497"/>
                          </a:lnTo>
                          <a:lnTo>
                            <a:pt x="108" y="497"/>
                          </a:lnTo>
                          <a:lnTo>
                            <a:pt x="108" y="499"/>
                          </a:lnTo>
                          <a:lnTo>
                            <a:pt x="106" y="499"/>
                          </a:lnTo>
                          <a:lnTo>
                            <a:pt x="104" y="497"/>
                          </a:lnTo>
                          <a:lnTo>
                            <a:pt x="102" y="495"/>
                          </a:lnTo>
                          <a:lnTo>
                            <a:pt x="100" y="495"/>
                          </a:lnTo>
                          <a:lnTo>
                            <a:pt x="98" y="495"/>
                          </a:lnTo>
                          <a:lnTo>
                            <a:pt x="96" y="493"/>
                          </a:lnTo>
                          <a:lnTo>
                            <a:pt x="94" y="491"/>
                          </a:lnTo>
                          <a:lnTo>
                            <a:pt x="92" y="491"/>
                          </a:lnTo>
                          <a:lnTo>
                            <a:pt x="91" y="491"/>
                          </a:lnTo>
                          <a:lnTo>
                            <a:pt x="91" y="489"/>
                          </a:lnTo>
                          <a:lnTo>
                            <a:pt x="89" y="487"/>
                          </a:lnTo>
                          <a:lnTo>
                            <a:pt x="87" y="485"/>
                          </a:lnTo>
                          <a:lnTo>
                            <a:pt x="87" y="483"/>
                          </a:lnTo>
                          <a:lnTo>
                            <a:pt x="85" y="482"/>
                          </a:lnTo>
                          <a:lnTo>
                            <a:pt x="85" y="480"/>
                          </a:lnTo>
                          <a:lnTo>
                            <a:pt x="83" y="480"/>
                          </a:lnTo>
                          <a:lnTo>
                            <a:pt x="83" y="478"/>
                          </a:lnTo>
                          <a:lnTo>
                            <a:pt x="85" y="478"/>
                          </a:lnTo>
                          <a:lnTo>
                            <a:pt x="85" y="476"/>
                          </a:lnTo>
                          <a:lnTo>
                            <a:pt x="87" y="476"/>
                          </a:lnTo>
                          <a:lnTo>
                            <a:pt x="89" y="476"/>
                          </a:lnTo>
                          <a:lnTo>
                            <a:pt x="91" y="476"/>
                          </a:lnTo>
                          <a:lnTo>
                            <a:pt x="91" y="474"/>
                          </a:lnTo>
                          <a:lnTo>
                            <a:pt x="91" y="472"/>
                          </a:lnTo>
                          <a:lnTo>
                            <a:pt x="91" y="470"/>
                          </a:lnTo>
                          <a:lnTo>
                            <a:pt x="89" y="468"/>
                          </a:lnTo>
                          <a:lnTo>
                            <a:pt x="89" y="470"/>
                          </a:lnTo>
                          <a:lnTo>
                            <a:pt x="87" y="470"/>
                          </a:lnTo>
                          <a:lnTo>
                            <a:pt x="85" y="470"/>
                          </a:lnTo>
                          <a:lnTo>
                            <a:pt x="83" y="472"/>
                          </a:lnTo>
                          <a:lnTo>
                            <a:pt x="83" y="474"/>
                          </a:lnTo>
                          <a:lnTo>
                            <a:pt x="81" y="474"/>
                          </a:lnTo>
                          <a:lnTo>
                            <a:pt x="81" y="476"/>
                          </a:lnTo>
                          <a:lnTo>
                            <a:pt x="81" y="478"/>
                          </a:lnTo>
                          <a:lnTo>
                            <a:pt x="79" y="478"/>
                          </a:lnTo>
                          <a:lnTo>
                            <a:pt x="77" y="476"/>
                          </a:lnTo>
                          <a:lnTo>
                            <a:pt x="77" y="474"/>
                          </a:lnTo>
                          <a:lnTo>
                            <a:pt x="77" y="472"/>
                          </a:lnTo>
                          <a:lnTo>
                            <a:pt x="77" y="470"/>
                          </a:lnTo>
                          <a:lnTo>
                            <a:pt x="75" y="470"/>
                          </a:lnTo>
                          <a:lnTo>
                            <a:pt x="75" y="468"/>
                          </a:lnTo>
                          <a:lnTo>
                            <a:pt x="77" y="466"/>
                          </a:lnTo>
                          <a:lnTo>
                            <a:pt x="75" y="464"/>
                          </a:lnTo>
                          <a:lnTo>
                            <a:pt x="75" y="466"/>
                          </a:lnTo>
                          <a:lnTo>
                            <a:pt x="73" y="466"/>
                          </a:lnTo>
                          <a:lnTo>
                            <a:pt x="71" y="466"/>
                          </a:lnTo>
                          <a:lnTo>
                            <a:pt x="69" y="466"/>
                          </a:lnTo>
                          <a:lnTo>
                            <a:pt x="68" y="466"/>
                          </a:lnTo>
                          <a:lnTo>
                            <a:pt x="68" y="464"/>
                          </a:lnTo>
                          <a:lnTo>
                            <a:pt x="68" y="462"/>
                          </a:lnTo>
                          <a:lnTo>
                            <a:pt x="69" y="462"/>
                          </a:lnTo>
                          <a:lnTo>
                            <a:pt x="71" y="460"/>
                          </a:lnTo>
                          <a:lnTo>
                            <a:pt x="71" y="458"/>
                          </a:lnTo>
                          <a:lnTo>
                            <a:pt x="71" y="457"/>
                          </a:lnTo>
                          <a:lnTo>
                            <a:pt x="73" y="457"/>
                          </a:lnTo>
                          <a:lnTo>
                            <a:pt x="73" y="455"/>
                          </a:lnTo>
                          <a:lnTo>
                            <a:pt x="71" y="455"/>
                          </a:lnTo>
                          <a:lnTo>
                            <a:pt x="71" y="457"/>
                          </a:lnTo>
                          <a:lnTo>
                            <a:pt x="69" y="457"/>
                          </a:lnTo>
                          <a:lnTo>
                            <a:pt x="68" y="457"/>
                          </a:lnTo>
                          <a:lnTo>
                            <a:pt x="66" y="457"/>
                          </a:lnTo>
                          <a:lnTo>
                            <a:pt x="64" y="457"/>
                          </a:lnTo>
                          <a:lnTo>
                            <a:pt x="62" y="455"/>
                          </a:lnTo>
                          <a:lnTo>
                            <a:pt x="60" y="455"/>
                          </a:lnTo>
                          <a:lnTo>
                            <a:pt x="60" y="457"/>
                          </a:lnTo>
                          <a:lnTo>
                            <a:pt x="62" y="457"/>
                          </a:lnTo>
                          <a:lnTo>
                            <a:pt x="64" y="457"/>
                          </a:lnTo>
                          <a:lnTo>
                            <a:pt x="64" y="458"/>
                          </a:lnTo>
                          <a:lnTo>
                            <a:pt x="64" y="460"/>
                          </a:lnTo>
                          <a:lnTo>
                            <a:pt x="62" y="460"/>
                          </a:lnTo>
                          <a:lnTo>
                            <a:pt x="62" y="462"/>
                          </a:lnTo>
                          <a:lnTo>
                            <a:pt x="60" y="462"/>
                          </a:lnTo>
                          <a:lnTo>
                            <a:pt x="58" y="462"/>
                          </a:lnTo>
                          <a:lnTo>
                            <a:pt x="56" y="464"/>
                          </a:lnTo>
                          <a:lnTo>
                            <a:pt x="54" y="464"/>
                          </a:lnTo>
                          <a:lnTo>
                            <a:pt x="54" y="462"/>
                          </a:lnTo>
                          <a:lnTo>
                            <a:pt x="52" y="462"/>
                          </a:lnTo>
                          <a:lnTo>
                            <a:pt x="50" y="460"/>
                          </a:lnTo>
                          <a:lnTo>
                            <a:pt x="48" y="460"/>
                          </a:lnTo>
                          <a:lnTo>
                            <a:pt x="48" y="458"/>
                          </a:lnTo>
                          <a:lnTo>
                            <a:pt x="50" y="458"/>
                          </a:lnTo>
                          <a:lnTo>
                            <a:pt x="52" y="458"/>
                          </a:lnTo>
                          <a:lnTo>
                            <a:pt x="54" y="457"/>
                          </a:lnTo>
                          <a:lnTo>
                            <a:pt x="54" y="455"/>
                          </a:lnTo>
                          <a:lnTo>
                            <a:pt x="54" y="453"/>
                          </a:lnTo>
                          <a:lnTo>
                            <a:pt x="54" y="451"/>
                          </a:lnTo>
                          <a:lnTo>
                            <a:pt x="54" y="449"/>
                          </a:lnTo>
                          <a:lnTo>
                            <a:pt x="54" y="447"/>
                          </a:lnTo>
                          <a:lnTo>
                            <a:pt x="56" y="447"/>
                          </a:lnTo>
                          <a:lnTo>
                            <a:pt x="58" y="447"/>
                          </a:lnTo>
                          <a:lnTo>
                            <a:pt x="58" y="445"/>
                          </a:lnTo>
                          <a:lnTo>
                            <a:pt x="56" y="445"/>
                          </a:lnTo>
                          <a:lnTo>
                            <a:pt x="54" y="445"/>
                          </a:lnTo>
                          <a:lnTo>
                            <a:pt x="52" y="445"/>
                          </a:lnTo>
                          <a:lnTo>
                            <a:pt x="52" y="443"/>
                          </a:lnTo>
                          <a:lnTo>
                            <a:pt x="50" y="443"/>
                          </a:lnTo>
                          <a:lnTo>
                            <a:pt x="50" y="441"/>
                          </a:lnTo>
                          <a:lnTo>
                            <a:pt x="52" y="441"/>
                          </a:lnTo>
                          <a:lnTo>
                            <a:pt x="52" y="439"/>
                          </a:lnTo>
                          <a:lnTo>
                            <a:pt x="50" y="437"/>
                          </a:lnTo>
                          <a:lnTo>
                            <a:pt x="50" y="435"/>
                          </a:lnTo>
                          <a:lnTo>
                            <a:pt x="48" y="434"/>
                          </a:lnTo>
                          <a:lnTo>
                            <a:pt x="48" y="432"/>
                          </a:lnTo>
                          <a:lnTo>
                            <a:pt x="46" y="432"/>
                          </a:lnTo>
                          <a:lnTo>
                            <a:pt x="45" y="432"/>
                          </a:lnTo>
                          <a:lnTo>
                            <a:pt x="43" y="430"/>
                          </a:lnTo>
                          <a:lnTo>
                            <a:pt x="41" y="430"/>
                          </a:lnTo>
                          <a:lnTo>
                            <a:pt x="41" y="428"/>
                          </a:lnTo>
                          <a:lnTo>
                            <a:pt x="41" y="430"/>
                          </a:lnTo>
                          <a:lnTo>
                            <a:pt x="41" y="432"/>
                          </a:lnTo>
                          <a:lnTo>
                            <a:pt x="41" y="434"/>
                          </a:lnTo>
                          <a:lnTo>
                            <a:pt x="39" y="435"/>
                          </a:lnTo>
                          <a:lnTo>
                            <a:pt x="37" y="435"/>
                          </a:lnTo>
                          <a:lnTo>
                            <a:pt x="35" y="435"/>
                          </a:lnTo>
                          <a:lnTo>
                            <a:pt x="33" y="435"/>
                          </a:lnTo>
                          <a:lnTo>
                            <a:pt x="31" y="434"/>
                          </a:lnTo>
                          <a:lnTo>
                            <a:pt x="31" y="432"/>
                          </a:lnTo>
                          <a:lnTo>
                            <a:pt x="33" y="430"/>
                          </a:lnTo>
                          <a:lnTo>
                            <a:pt x="35" y="430"/>
                          </a:lnTo>
                          <a:lnTo>
                            <a:pt x="37" y="428"/>
                          </a:lnTo>
                          <a:lnTo>
                            <a:pt x="35" y="428"/>
                          </a:lnTo>
                          <a:lnTo>
                            <a:pt x="35" y="426"/>
                          </a:lnTo>
                          <a:lnTo>
                            <a:pt x="33" y="426"/>
                          </a:lnTo>
                          <a:lnTo>
                            <a:pt x="31" y="426"/>
                          </a:lnTo>
                          <a:lnTo>
                            <a:pt x="29" y="426"/>
                          </a:lnTo>
                          <a:lnTo>
                            <a:pt x="29" y="424"/>
                          </a:lnTo>
                          <a:lnTo>
                            <a:pt x="29" y="422"/>
                          </a:lnTo>
                          <a:lnTo>
                            <a:pt x="29" y="420"/>
                          </a:lnTo>
                          <a:lnTo>
                            <a:pt x="31" y="420"/>
                          </a:lnTo>
                          <a:lnTo>
                            <a:pt x="31" y="418"/>
                          </a:lnTo>
                          <a:lnTo>
                            <a:pt x="33" y="418"/>
                          </a:lnTo>
                          <a:lnTo>
                            <a:pt x="33" y="416"/>
                          </a:lnTo>
                          <a:lnTo>
                            <a:pt x="33" y="414"/>
                          </a:lnTo>
                          <a:lnTo>
                            <a:pt x="31" y="412"/>
                          </a:lnTo>
                          <a:lnTo>
                            <a:pt x="29" y="410"/>
                          </a:lnTo>
                          <a:lnTo>
                            <a:pt x="29" y="409"/>
                          </a:lnTo>
                          <a:lnTo>
                            <a:pt x="29" y="407"/>
                          </a:lnTo>
                          <a:lnTo>
                            <a:pt x="29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7" y="401"/>
                          </a:lnTo>
                          <a:lnTo>
                            <a:pt x="25" y="401"/>
                          </a:lnTo>
                          <a:lnTo>
                            <a:pt x="25" y="403"/>
                          </a:lnTo>
                          <a:lnTo>
                            <a:pt x="25" y="405"/>
                          </a:lnTo>
                          <a:lnTo>
                            <a:pt x="25" y="407"/>
                          </a:lnTo>
                          <a:lnTo>
                            <a:pt x="23" y="409"/>
                          </a:lnTo>
                          <a:lnTo>
                            <a:pt x="23" y="410"/>
                          </a:lnTo>
                          <a:lnTo>
                            <a:pt x="21" y="410"/>
                          </a:lnTo>
                          <a:lnTo>
                            <a:pt x="21" y="409"/>
                          </a:lnTo>
                          <a:lnTo>
                            <a:pt x="21" y="407"/>
                          </a:lnTo>
                          <a:lnTo>
                            <a:pt x="20" y="405"/>
                          </a:lnTo>
                          <a:lnTo>
                            <a:pt x="18" y="405"/>
                          </a:lnTo>
                          <a:lnTo>
                            <a:pt x="16" y="405"/>
                          </a:lnTo>
                          <a:lnTo>
                            <a:pt x="14" y="405"/>
                          </a:lnTo>
                          <a:lnTo>
                            <a:pt x="12" y="403"/>
                          </a:lnTo>
                          <a:lnTo>
                            <a:pt x="12" y="401"/>
                          </a:lnTo>
                          <a:lnTo>
                            <a:pt x="12" y="399"/>
                          </a:lnTo>
                          <a:lnTo>
                            <a:pt x="14" y="397"/>
                          </a:lnTo>
                          <a:lnTo>
                            <a:pt x="12" y="397"/>
                          </a:lnTo>
                          <a:lnTo>
                            <a:pt x="10" y="395"/>
                          </a:lnTo>
                          <a:lnTo>
                            <a:pt x="8" y="395"/>
                          </a:lnTo>
                          <a:lnTo>
                            <a:pt x="6" y="395"/>
                          </a:lnTo>
                          <a:lnTo>
                            <a:pt x="8" y="393"/>
                          </a:lnTo>
                          <a:lnTo>
                            <a:pt x="10" y="393"/>
                          </a:lnTo>
                          <a:lnTo>
                            <a:pt x="12" y="391"/>
                          </a:lnTo>
                          <a:lnTo>
                            <a:pt x="12" y="389"/>
                          </a:lnTo>
                          <a:lnTo>
                            <a:pt x="14" y="387"/>
                          </a:lnTo>
                          <a:lnTo>
                            <a:pt x="16" y="386"/>
                          </a:lnTo>
                          <a:lnTo>
                            <a:pt x="14" y="386"/>
                          </a:lnTo>
                          <a:lnTo>
                            <a:pt x="12" y="386"/>
                          </a:lnTo>
                          <a:lnTo>
                            <a:pt x="12" y="384"/>
                          </a:lnTo>
                          <a:lnTo>
                            <a:pt x="12" y="382"/>
                          </a:lnTo>
                          <a:lnTo>
                            <a:pt x="10" y="380"/>
                          </a:lnTo>
                          <a:lnTo>
                            <a:pt x="10" y="378"/>
                          </a:lnTo>
                          <a:lnTo>
                            <a:pt x="8" y="378"/>
                          </a:lnTo>
                          <a:lnTo>
                            <a:pt x="8" y="380"/>
                          </a:lnTo>
                          <a:lnTo>
                            <a:pt x="6" y="380"/>
                          </a:lnTo>
                          <a:lnTo>
                            <a:pt x="4" y="380"/>
                          </a:lnTo>
                          <a:lnTo>
                            <a:pt x="4" y="378"/>
                          </a:lnTo>
                          <a:lnTo>
                            <a:pt x="4" y="376"/>
                          </a:lnTo>
                          <a:lnTo>
                            <a:pt x="2" y="376"/>
                          </a:lnTo>
                          <a:lnTo>
                            <a:pt x="0" y="376"/>
                          </a:lnTo>
                          <a:lnTo>
                            <a:pt x="2" y="376"/>
                          </a:lnTo>
                          <a:lnTo>
                            <a:pt x="60" y="316"/>
                          </a:lnTo>
                          <a:lnTo>
                            <a:pt x="60" y="31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78" name="Freeform 4868">
                      <a:extLst>
                        <a:ext uri="{FF2B5EF4-FFF2-40B4-BE49-F238E27FC236}">
                          <a16:creationId xmlns:a16="http://schemas.microsoft.com/office/drawing/2014/main" id="{706F1B3F-2782-D2BE-4364-B293522590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37" y="3145"/>
                      <a:ext cx="910" cy="551"/>
                    </a:xfrm>
                    <a:custGeom>
                      <a:avLst/>
                      <a:gdLst>
                        <a:gd name="T0" fmla="*/ 34 w 910"/>
                        <a:gd name="T1" fmla="*/ 248 h 551"/>
                        <a:gd name="T2" fmla="*/ 4 w 910"/>
                        <a:gd name="T3" fmla="*/ 225 h 551"/>
                        <a:gd name="T4" fmla="*/ 48 w 910"/>
                        <a:gd name="T5" fmla="*/ 164 h 551"/>
                        <a:gd name="T6" fmla="*/ 46 w 910"/>
                        <a:gd name="T7" fmla="*/ 119 h 551"/>
                        <a:gd name="T8" fmla="*/ 46 w 910"/>
                        <a:gd name="T9" fmla="*/ 89 h 551"/>
                        <a:gd name="T10" fmla="*/ 71 w 910"/>
                        <a:gd name="T11" fmla="*/ 62 h 551"/>
                        <a:gd name="T12" fmla="*/ 86 w 910"/>
                        <a:gd name="T13" fmla="*/ 43 h 551"/>
                        <a:gd name="T14" fmla="*/ 84 w 910"/>
                        <a:gd name="T15" fmla="*/ 4 h 551"/>
                        <a:gd name="T16" fmla="*/ 115 w 910"/>
                        <a:gd name="T17" fmla="*/ 20 h 551"/>
                        <a:gd name="T18" fmla="*/ 149 w 910"/>
                        <a:gd name="T19" fmla="*/ 18 h 551"/>
                        <a:gd name="T20" fmla="*/ 174 w 910"/>
                        <a:gd name="T21" fmla="*/ 35 h 551"/>
                        <a:gd name="T22" fmla="*/ 180 w 910"/>
                        <a:gd name="T23" fmla="*/ 69 h 551"/>
                        <a:gd name="T24" fmla="*/ 184 w 910"/>
                        <a:gd name="T25" fmla="*/ 110 h 551"/>
                        <a:gd name="T26" fmla="*/ 201 w 910"/>
                        <a:gd name="T27" fmla="*/ 131 h 551"/>
                        <a:gd name="T28" fmla="*/ 234 w 910"/>
                        <a:gd name="T29" fmla="*/ 142 h 551"/>
                        <a:gd name="T30" fmla="*/ 267 w 910"/>
                        <a:gd name="T31" fmla="*/ 146 h 551"/>
                        <a:gd name="T32" fmla="*/ 286 w 910"/>
                        <a:gd name="T33" fmla="*/ 137 h 551"/>
                        <a:gd name="T34" fmla="*/ 311 w 910"/>
                        <a:gd name="T35" fmla="*/ 125 h 551"/>
                        <a:gd name="T36" fmla="*/ 338 w 910"/>
                        <a:gd name="T37" fmla="*/ 125 h 551"/>
                        <a:gd name="T38" fmla="*/ 351 w 910"/>
                        <a:gd name="T39" fmla="*/ 142 h 551"/>
                        <a:gd name="T40" fmla="*/ 374 w 910"/>
                        <a:gd name="T41" fmla="*/ 171 h 551"/>
                        <a:gd name="T42" fmla="*/ 407 w 910"/>
                        <a:gd name="T43" fmla="*/ 175 h 551"/>
                        <a:gd name="T44" fmla="*/ 449 w 910"/>
                        <a:gd name="T45" fmla="*/ 183 h 551"/>
                        <a:gd name="T46" fmla="*/ 476 w 910"/>
                        <a:gd name="T47" fmla="*/ 200 h 551"/>
                        <a:gd name="T48" fmla="*/ 512 w 910"/>
                        <a:gd name="T49" fmla="*/ 202 h 551"/>
                        <a:gd name="T50" fmla="*/ 530 w 910"/>
                        <a:gd name="T51" fmla="*/ 229 h 551"/>
                        <a:gd name="T52" fmla="*/ 541 w 910"/>
                        <a:gd name="T53" fmla="*/ 260 h 551"/>
                        <a:gd name="T54" fmla="*/ 568 w 910"/>
                        <a:gd name="T55" fmla="*/ 269 h 551"/>
                        <a:gd name="T56" fmla="*/ 599 w 910"/>
                        <a:gd name="T57" fmla="*/ 286 h 551"/>
                        <a:gd name="T58" fmla="*/ 599 w 910"/>
                        <a:gd name="T59" fmla="*/ 327 h 551"/>
                        <a:gd name="T60" fmla="*/ 651 w 910"/>
                        <a:gd name="T61" fmla="*/ 348 h 551"/>
                        <a:gd name="T62" fmla="*/ 685 w 910"/>
                        <a:gd name="T63" fmla="*/ 381 h 551"/>
                        <a:gd name="T64" fmla="*/ 681 w 910"/>
                        <a:gd name="T65" fmla="*/ 396 h 551"/>
                        <a:gd name="T66" fmla="*/ 702 w 910"/>
                        <a:gd name="T67" fmla="*/ 417 h 551"/>
                        <a:gd name="T68" fmla="*/ 731 w 910"/>
                        <a:gd name="T69" fmla="*/ 429 h 551"/>
                        <a:gd name="T70" fmla="*/ 756 w 910"/>
                        <a:gd name="T71" fmla="*/ 434 h 551"/>
                        <a:gd name="T72" fmla="*/ 796 w 910"/>
                        <a:gd name="T73" fmla="*/ 442 h 551"/>
                        <a:gd name="T74" fmla="*/ 818 w 910"/>
                        <a:gd name="T75" fmla="*/ 463 h 551"/>
                        <a:gd name="T76" fmla="*/ 852 w 910"/>
                        <a:gd name="T77" fmla="*/ 480 h 551"/>
                        <a:gd name="T78" fmla="*/ 906 w 910"/>
                        <a:gd name="T79" fmla="*/ 505 h 551"/>
                        <a:gd name="T80" fmla="*/ 747 w 910"/>
                        <a:gd name="T81" fmla="*/ 536 h 551"/>
                        <a:gd name="T82" fmla="*/ 714 w 910"/>
                        <a:gd name="T83" fmla="*/ 507 h 551"/>
                        <a:gd name="T84" fmla="*/ 683 w 910"/>
                        <a:gd name="T85" fmla="*/ 494 h 551"/>
                        <a:gd name="T86" fmla="*/ 658 w 910"/>
                        <a:gd name="T87" fmla="*/ 455 h 551"/>
                        <a:gd name="T88" fmla="*/ 622 w 910"/>
                        <a:gd name="T89" fmla="*/ 465 h 551"/>
                        <a:gd name="T90" fmla="*/ 587 w 910"/>
                        <a:gd name="T91" fmla="*/ 434 h 551"/>
                        <a:gd name="T92" fmla="*/ 539 w 910"/>
                        <a:gd name="T93" fmla="*/ 429 h 551"/>
                        <a:gd name="T94" fmla="*/ 485 w 910"/>
                        <a:gd name="T95" fmla="*/ 427 h 551"/>
                        <a:gd name="T96" fmla="*/ 445 w 910"/>
                        <a:gd name="T97" fmla="*/ 405 h 551"/>
                        <a:gd name="T98" fmla="*/ 409 w 910"/>
                        <a:gd name="T99" fmla="*/ 394 h 551"/>
                        <a:gd name="T100" fmla="*/ 368 w 910"/>
                        <a:gd name="T101" fmla="*/ 369 h 551"/>
                        <a:gd name="T102" fmla="*/ 347 w 910"/>
                        <a:gd name="T103" fmla="*/ 348 h 551"/>
                        <a:gd name="T104" fmla="*/ 334 w 910"/>
                        <a:gd name="T105" fmla="*/ 327 h 551"/>
                        <a:gd name="T106" fmla="*/ 301 w 910"/>
                        <a:gd name="T107" fmla="*/ 311 h 551"/>
                        <a:gd name="T108" fmla="*/ 267 w 910"/>
                        <a:gd name="T109" fmla="*/ 298 h 551"/>
                        <a:gd name="T110" fmla="*/ 242 w 910"/>
                        <a:gd name="T111" fmla="*/ 302 h 551"/>
                        <a:gd name="T112" fmla="*/ 215 w 910"/>
                        <a:gd name="T113" fmla="*/ 340 h 551"/>
                        <a:gd name="T114" fmla="*/ 171 w 910"/>
                        <a:gd name="T115" fmla="*/ 344 h 551"/>
                        <a:gd name="T116" fmla="*/ 134 w 910"/>
                        <a:gd name="T117" fmla="*/ 331 h 551"/>
                        <a:gd name="T118" fmla="*/ 103 w 910"/>
                        <a:gd name="T119" fmla="*/ 340 h 551"/>
                        <a:gd name="T120" fmla="*/ 67 w 910"/>
                        <a:gd name="T121" fmla="*/ 333 h 551"/>
                        <a:gd name="T122" fmla="*/ 38 w 910"/>
                        <a:gd name="T123" fmla="*/ 315 h 551"/>
                        <a:gd name="T124" fmla="*/ 38 w 910"/>
                        <a:gd name="T125" fmla="*/ 290 h 551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910" h="551">
                          <a:moveTo>
                            <a:pt x="38" y="279"/>
                          </a:moveTo>
                          <a:lnTo>
                            <a:pt x="36" y="279"/>
                          </a:lnTo>
                          <a:lnTo>
                            <a:pt x="36" y="277"/>
                          </a:lnTo>
                          <a:lnTo>
                            <a:pt x="34" y="277"/>
                          </a:lnTo>
                          <a:lnTo>
                            <a:pt x="34" y="275"/>
                          </a:lnTo>
                          <a:lnTo>
                            <a:pt x="32" y="275"/>
                          </a:lnTo>
                          <a:lnTo>
                            <a:pt x="32" y="273"/>
                          </a:lnTo>
                          <a:lnTo>
                            <a:pt x="34" y="273"/>
                          </a:lnTo>
                          <a:lnTo>
                            <a:pt x="32" y="273"/>
                          </a:lnTo>
                          <a:lnTo>
                            <a:pt x="32" y="271"/>
                          </a:lnTo>
                          <a:lnTo>
                            <a:pt x="32" y="269"/>
                          </a:lnTo>
                          <a:lnTo>
                            <a:pt x="32" y="267"/>
                          </a:lnTo>
                          <a:lnTo>
                            <a:pt x="30" y="267"/>
                          </a:lnTo>
                          <a:lnTo>
                            <a:pt x="30" y="265"/>
                          </a:lnTo>
                          <a:lnTo>
                            <a:pt x="30" y="263"/>
                          </a:lnTo>
                          <a:lnTo>
                            <a:pt x="30" y="261"/>
                          </a:lnTo>
                          <a:lnTo>
                            <a:pt x="30" y="260"/>
                          </a:lnTo>
                          <a:lnTo>
                            <a:pt x="30" y="258"/>
                          </a:lnTo>
                          <a:lnTo>
                            <a:pt x="30" y="256"/>
                          </a:lnTo>
                          <a:lnTo>
                            <a:pt x="32" y="256"/>
                          </a:lnTo>
                          <a:lnTo>
                            <a:pt x="34" y="256"/>
                          </a:lnTo>
                          <a:lnTo>
                            <a:pt x="34" y="254"/>
                          </a:lnTo>
                          <a:lnTo>
                            <a:pt x="32" y="254"/>
                          </a:lnTo>
                          <a:lnTo>
                            <a:pt x="32" y="252"/>
                          </a:lnTo>
                          <a:lnTo>
                            <a:pt x="32" y="250"/>
                          </a:lnTo>
                          <a:lnTo>
                            <a:pt x="34" y="250"/>
                          </a:lnTo>
                          <a:lnTo>
                            <a:pt x="34" y="248"/>
                          </a:lnTo>
                          <a:lnTo>
                            <a:pt x="32" y="248"/>
                          </a:lnTo>
                          <a:lnTo>
                            <a:pt x="34" y="248"/>
                          </a:lnTo>
                          <a:lnTo>
                            <a:pt x="32" y="246"/>
                          </a:lnTo>
                          <a:lnTo>
                            <a:pt x="34" y="246"/>
                          </a:lnTo>
                          <a:lnTo>
                            <a:pt x="32" y="246"/>
                          </a:lnTo>
                          <a:lnTo>
                            <a:pt x="32" y="244"/>
                          </a:lnTo>
                          <a:lnTo>
                            <a:pt x="30" y="244"/>
                          </a:lnTo>
                          <a:lnTo>
                            <a:pt x="30" y="246"/>
                          </a:lnTo>
                          <a:lnTo>
                            <a:pt x="28" y="246"/>
                          </a:lnTo>
                          <a:lnTo>
                            <a:pt x="28" y="244"/>
                          </a:lnTo>
                          <a:lnTo>
                            <a:pt x="27" y="244"/>
                          </a:lnTo>
                          <a:lnTo>
                            <a:pt x="25" y="242"/>
                          </a:lnTo>
                          <a:lnTo>
                            <a:pt x="25" y="244"/>
                          </a:lnTo>
                          <a:lnTo>
                            <a:pt x="23" y="244"/>
                          </a:lnTo>
                          <a:lnTo>
                            <a:pt x="23" y="242"/>
                          </a:lnTo>
                          <a:lnTo>
                            <a:pt x="21" y="242"/>
                          </a:lnTo>
                          <a:lnTo>
                            <a:pt x="19" y="242"/>
                          </a:lnTo>
                          <a:lnTo>
                            <a:pt x="19" y="240"/>
                          </a:lnTo>
                          <a:lnTo>
                            <a:pt x="17" y="240"/>
                          </a:lnTo>
                          <a:lnTo>
                            <a:pt x="17" y="238"/>
                          </a:lnTo>
                          <a:lnTo>
                            <a:pt x="15" y="238"/>
                          </a:lnTo>
                          <a:lnTo>
                            <a:pt x="15" y="237"/>
                          </a:lnTo>
                          <a:lnTo>
                            <a:pt x="13" y="233"/>
                          </a:lnTo>
                          <a:lnTo>
                            <a:pt x="11" y="233"/>
                          </a:lnTo>
                          <a:lnTo>
                            <a:pt x="9" y="231"/>
                          </a:lnTo>
                          <a:lnTo>
                            <a:pt x="7" y="231"/>
                          </a:lnTo>
                          <a:lnTo>
                            <a:pt x="7" y="229"/>
                          </a:lnTo>
                          <a:lnTo>
                            <a:pt x="5" y="229"/>
                          </a:lnTo>
                          <a:lnTo>
                            <a:pt x="5" y="227"/>
                          </a:lnTo>
                          <a:lnTo>
                            <a:pt x="4" y="227"/>
                          </a:lnTo>
                          <a:lnTo>
                            <a:pt x="4" y="225"/>
                          </a:lnTo>
                          <a:lnTo>
                            <a:pt x="2" y="223"/>
                          </a:lnTo>
                          <a:lnTo>
                            <a:pt x="0" y="223"/>
                          </a:lnTo>
                          <a:lnTo>
                            <a:pt x="0" y="221"/>
                          </a:lnTo>
                          <a:lnTo>
                            <a:pt x="7" y="215"/>
                          </a:lnTo>
                          <a:lnTo>
                            <a:pt x="17" y="210"/>
                          </a:lnTo>
                          <a:lnTo>
                            <a:pt x="30" y="202"/>
                          </a:lnTo>
                          <a:lnTo>
                            <a:pt x="30" y="200"/>
                          </a:lnTo>
                          <a:lnTo>
                            <a:pt x="32" y="200"/>
                          </a:lnTo>
                          <a:lnTo>
                            <a:pt x="32" y="198"/>
                          </a:lnTo>
                          <a:lnTo>
                            <a:pt x="32" y="196"/>
                          </a:lnTo>
                          <a:lnTo>
                            <a:pt x="34" y="194"/>
                          </a:lnTo>
                          <a:lnTo>
                            <a:pt x="34" y="192"/>
                          </a:lnTo>
                          <a:lnTo>
                            <a:pt x="36" y="190"/>
                          </a:lnTo>
                          <a:lnTo>
                            <a:pt x="38" y="188"/>
                          </a:lnTo>
                          <a:lnTo>
                            <a:pt x="40" y="187"/>
                          </a:lnTo>
                          <a:lnTo>
                            <a:pt x="40" y="185"/>
                          </a:lnTo>
                          <a:lnTo>
                            <a:pt x="42" y="185"/>
                          </a:lnTo>
                          <a:lnTo>
                            <a:pt x="44" y="183"/>
                          </a:lnTo>
                          <a:lnTo>
                            <a:pt x="46" y="181"/>
                          </a:lnTo>
                          <a:lnTo>
                            <a:pt x="46" y="179"/>
                          </a:lnTo>
                          <a:lnTo>
                            <a:pt x="48" y="179"/>
                          </a:lnTo>
                          <a:lnTo>
                            <a:pt x="48" y="177"/>
                          </a:lnTo>
                          <a:lnTo>
                            <a:pt x="48" y="175"/>
                          </a:lnTo>
                          <a:lnTo>
                            <a:pt x="48" y="173"/>
                          </a:lnTo>
                          <a:lnTo>
                            <a:pt x="48" y="171"/>
                          </a:lnTo>
                          <a:lnTo>
                            <a:pt x="48" y="169"/>
                          </a:lnTo>
                          <a:lnTo>
                            <a:pt x="48" y="167"/>
                          </a:lnTo>
                          <a:lnTo>
                            <a:pt x="48" y="165"/>
                          </a:lnTo>
                          <a:lnTo>
                            <a:pt x="48" y="164"/>
                          </a:lnTo>
                          <a:lnTo>
                            <a:pt x="48" y="162"/>
                          </a:lnTo>
                          <a:lnTo>
                            <a:pt x="48" y="160"/>
                          </a:lnTo>
                          <a:lnTo>
                            <a:pt x="48" y="158"/>
                          </a:lnTo>
                          <a:lnTo>
                            <a:pt x="48" y="156"/>
                          </a:lnTo>
                          <a:lnTo>
                            <a:pt x="48" y="154"/>
                          </a:lnTo>
                          <a:lnTo>
                            <a:pt x="50" y="154"/>
                          </a:lnTo>
                          <a:lnTo>
                            <a:pt x="50" y="152"/>
                          </a:lnTo>
                          <a:lnTo>
                            <a:pt x="50" y="150"/>
                          </a:lnTo>
                          <a:lnTo>
                            <a:pt x="50" y="148"/>
                          </a:lnTo>
                          <a:lnTo>
                            <a:pt x="50" y="146"/>
                          </a:lnTo>
                          <a:lnTo>
                            <a:pt x="52" y="146"/>
                          </a:lnTo>
                          <a:lnTo>
                            <a:pt x="52" y="144"/>
                          </a:lnTo>
                          <a:lnTo>
                            <a:pt x="53" y="144"/>
                          </a:lnTo>
                          <a:lnTo>
                            <a:pt x="53" y="142"/>
                          </a:lnTo>
                          <a:lnTo>
                            <a:pt x="53" y="140"/>
                          </a:lnTo>
                          <a:lnTo>
                            <a:pt x="55" y="139"/>
                          </a:lnTo>
                          <a:lnTo>
                            <a:pt x="55" y="137"/>
                          </a:lnTo>
                          <a:lnTo>
                            <a:pt x="55" y="135"/>
                          </a:lnTo>
                          <a:lnTo>
                            <a:pt x="57" y="133"/>
                          </a:lnTo>
                          <a:lnTo>
                            <a:pt x="57" y="131"/>
                          </a:lnTo>
                          <a:lnTo>
                            <a:pt x="55" y="129"/>
                          </a:lnTo>
                          <a:lnTo>
                            <a:pt x="55" y="127"/>
                          </a:lnTo>
                          <a:lnTo>
                            <a:pt x="53" y="127"/>
                          </a:lnTo>
                          <a:lnTo>
                            <a:pt x="52" y="129"/>
                          </a:lnTo>
                          <a:lnTo>
                            <a:pt x="50" y="129"/>
                          </a:lnTo>
                          <a:lnTo>
                            <a:pt x="48" y="125"/>
                          </a:lnTo>
                          <a:lnTo>
                            <a:pt x="48" y="123"/>
                          </a:lnTo>
                          <a:lnTo>
                            <a:pt x="46" y="121"/>
                          </a:lnTo>
                          <a:lnTo>
                            <a:pt x="46" y="119"/>
                          </a:lnTo>
                          <a:lnTo>
                            <a:pt x="44" y="119"/>
                          </a:lnTo>
                          <a:lnTo>
                            <a:pt x="44" y="121"/>
                          </a:lnTo>
                          <a:lnTo>
                            <a:pt x="42" y="121"/>
                          </a:lnTo>
                          <a:lnTo>
                            <a:pt x="42" y="123"/>
                          </a:lnTo>
                          <a:lnTo>
                            <a:pt x="40" y="123"/>
                          </a:lnTo>
                          <a:lnTo>
                            <a:pt x="40" y="121"/>
                          </a:lnTo>
                          <a:lnTo>
                            <a:pt x="40" y="119"/>
                          </a:lnTo>
                          <a:lnTo>
                            <a:pt x="40" y="117"/>
                          </a:lnTo>
                          <a:lnTo>
                            <a:pt x="40" y="116"/>
                          </a:lnTo>
                          <a:lnTo>
                            <a:pt x="40" y="114"/>
                          </a:lnTo>
                          <a:lnTo>
                            <a:pt x="40" y="112"/>
                          </a:lnTo>
                          <a:lnTo>
                            <a:pt x="40" y="110"/>
                          </a:lnTo>
                          <a:lnTo>
                            <a:pt x="40" y="108"/>
                          </a:lnTo>
                          <a:lnTo>
                            <a:pt x="40" y="106"/>
                          </a:lnTo>
                          <a:lnTo>
                            <a:pt x="40" y="104"/>
                          </a:lnTo>
                          <a:lnTo>
                            <a:pt x="38" y="102"/>
                          </a:lnTo>
                          <a:lnTo>
                            <a:pt x="38" y="100"/>
                          </a:lnTo>
                          <a:lnTo>
                            <a:pt x="38" y="98"/>
                          </a:lnTo>
                          <a:lnTo>
                            <a:pt x="38" y="96"/>
                          </a:lnTo>
                          <a:lnTo>
                            <a:pt x="40" y="96"/>
                          </a:lnTo>
                          <a:lnTo>
                            <a:pt x="40" y="94"/>
                          </a:lnTo>
                          <a:lnTo>
                            <a:pt x="40" y="92"/>
                          </a:lnTo>
                          <a:lnTo>
                            <a:pt x="42" y="92"/>
                          </a:lnTo>
                          <a:lnTo>
                            <a:pt x="42" y="91"/>
                          </a:lnTo>
                          <a:lnTo>
                            <a:pt x="40" y="91"/>
                          </a:lnTo>
                          <a:lnTo>
                            <a:pt x="40" y="89"/>
                          </a:lnTo>
                          <a:lnTo>
                            <a:pt x="42" y="89"/>
                          </a:lnTo>
                          <a:lnTo>
                            <a:pt x="44" y="89"/>
                          </a:lnTo>
                          <a:lnTo>
                            <a:pt x="46" y="89"/>
                          </a:lnTo>
                          <a:lnTo>
                            <a:pt x="48" y="89"/>
                          </a:lnTo>
                          <a:lnTo>
                            <a:pt x="48" y="87"/>
                          </a:lnTo>
                          <a:lnTo>
                            <a:pt x="50" y="87"/>
                          </a:lnTo>
                          <a:lnTo>
                            <a:pt x="52" y="87"/>
                          </a:lnTo>
                          <a:lnTo>
                            <a:pt x="52" y="85"/>
                          </a:lnTo>
                          <a:lnTo>
                            <a:pt x="53" y="85"/>
                          </a:lnTo>
                          <a:lnTo>
                            <a:pt x="53" y="83"/>
                          </a:lnTo>
                          <a:lnTo>
                            <a:pt x="55" y="83"/>
                          </a:lnTo>
                          <a:lnTo>
                            <a:pt x="57" y="81"/>
                          </a:lnTo>
                          <a:lnTo>
                            <a:pt x="57" y="79"/>
                          </a:lnTo>
                          <a:lnTo>
                            <a:pt x="59" y="79"/>
                          </a:lnTo>
                          <a:lnTo>
                            <a:pt x="59" y="77"/>
                          </a:lnTo>
                          <a:lnTo>
                            <a:pt x="61" y="77"/>
                          </a:lnTo>
                          <a:lnTo>
                            <a:pt x="63" y="77"/>
                          </a:lnTo>
                          <a:lnTo>
                            <a:pt x="65" y="77"/>
                          </a:lnTo>
                          <a:lnTo>
                            <a:pt x="67" y="77"/>
                          </a:lnTo>
                          <a:lnTo>
                            <a:pt x="67" y="75"/>
                          </a:lnTo>
                          <a:lnTo>
                            <a:pt x="69" y="75"/>
                          </a:lnTo>
                          <a:lnTo>
                            <a:pt x="71" y="75"/>
                          </a:lnTo>
                          <a:lnTo>
                            <a:pt x="73" y="73"/>
                          </a:lnTo>
                          <a:lnTo>
                            <a:pt x="73" y="71"/>
                          </a:lnTo>
                          <a:lnTo>
                            <a:pt x="73" y="69"/>
                          </a:lnTo>
                          <a:lnTo>
                            <a:pt x="71" y="69"/>
                          </a:lnTo>
                          <a:lnTo>
                            <a:pt x="71" y="68"/>
                          </a:lnTo>
                          <a:lnTo>
                            <a:pt x="69" y="68"/>
                          </a:lnTo>
                          <a:lnTo>
                            <a:pt x="69" y="66"/>
                          </a:lnTo>
                          <a:lnTo>
                            <a:pt x="71" y="66"/>
                          </a:lnTo>
                          <a:lnTo>
                            <a:pt x="71" y="64"/>
                          </a:lnTo>
                          <a:lnTo>
                            <a:pt x="71" y="62"/>
                          </a:lnTo>
                          <a:lnTo>
                            <a:pt x="71" y="60"/>
                          </a:lnTo>
                          <a:lnTo>
                            <a:pt x="73" y="60"/>
                          </a:lnTo>
                          <a:lnTo>
                            <a:pt x="73" y="62"/>
                          </a:lnTo>
                          <a:lnTo>
                            <a:pt x="75" y="62"/>
                          </a:lnTo>
                          <a:lnTo>
                            <a:pt x="75" y="64"/>
                          </a:lnTo>
                          <a:lnTo>
                            <a:pt x="75" y="66"/>
                          </a:lnTo>
                          <a:lnTo>
                            <a:pt x="76" y="66"/>
                          </a:lnTo>
                          <a:lnTo>
                            <a:pt x="76" y="64"/>
                          </a:lnTo>
                          <a:lnTo>
                            <a:pt x="78" y="64"/>
                          </a:lnTo>
                          <a:lnTo>
                            <a:pt x="78" y="66"/>
                          </a:lnTo>
                          <a:lnTo>
                            <a:pt x="80" y="66"/>
                          </a:lnTo>
                          <a:lnTo>
                            <a:pt x="82" y="66"/>
                          </a:lnTo>
                          <a:lnTo>
                            <a:pt x="82" y="64"/>
                          </a:lnTo>
                          <a:lnTo>
                            <a:pt x="82" y="62"/>
                          </a:lnTo>
                          <a:lnTo>
                            <a:pt x="84" y="60"/>
                          </a:lnTo>
                          <a:lnTo>
                            <a:pt x="84" y="58"/>
                          </a:lnTo>
                          <a:lnTo>
                            <a:pt x="86" y="58"/>
                          </a:lnTo>
                          <a:lnTo>
                            <a:pt x="86" y="56"/>
                          </a:lnTo>
                          <a:lnTo>
                            <a:pt x="88" y="56"/>
                          </a:lnTo>
                          <a:lnTo>
                            <a:pt x="88" y="54"/>
                          </a:lnTo>
                          <a:lnTo>
                            <a:pt x="90" y="54"/>
                          </a:lnTo>
                          <a:lnTo>
                            <a:pt x="90" y="52"/>
                          </a:lnTo>
                          <a:lnTo>
                            <a:pt x="90" y="50"/>
                          </a:lnTo>
                          <a:lnTo>
                            <a:pt x="88" y="50"/>
                          </a:lnTo>
                          <a:lnTo>
                            <a:pt x="88" y="48"/>
                          </a:lnTo>
                          <a:lnTo>
                            <a:pt x="88" y="46"/>
                          </a:lnTo>
                          <a:lnTo>
                            <a:pt x="86" y="46"/>
                          </a:lnTo>
                          <a:lnTo>
                            <a:pt x="86" y="44"/>
                          </a:lnTo>
                          <a:lnTo>
                            <a:pt x="86" y="43"/>
                          </a:lnTo>
                          <a:lnTo>
                            <a:pt x="84" y="43"/>
                          </a:lnTo>
                          <a:lnTo>
                            <a:pt x="86" y="43"/>
                          </a:lnTo>
                          <a:lnTo>
                            <a:pt x="86" y="41"/>
                          </a:lnTo>
                          <a:lnTo>
                            <a:pt x="84" y="41"/>
                          </a:lnTo>
                          <a:lnTo>
                            <a:pt x="84" y="39"/>
                          </a:lnTo>
                          <a:lnTo>
                            <a:pt x="84" y="37"/>
                          </a:lnTo>
                          <a:lnTo>
                            <a:pt x="84" y="35"/>
                          </a:lnTo>
                          <a:lnTo>
                            <a:pt x="84" y="33"/>
                          </a:lnTo>
                          <a:lnTo>
                            <a:pt x="84" y="31"/>
                          </a:lnTo>
                          <a:lnTo>
                            <a:pt x="86" y="31"/>
                          </a:lnTo>
                          <a:lnTo>
                            <a:pt x="86" y="29"/>
                          </a:lnTo>
                          <a:lnTo>
                            <a:pt x="86" y="27"/>
                          </a:lnTo>
                          <a:lnTo>
                            <a:pt x="86" y="25"/>
                          </a:lnTo>
                          <a:lnTo>
                            <a:pt x="88" y="25"/>
                          </a:lnTo>
                          <a:lnTo>
                            <a:pt x="88" y="23"/>
                          </a:lnTo>
                          <a:lnTo>
                            <a:pt x="86" y="23"/>
                          </a:lnTo>
                          <a:lnTo>
                            <a:pt x="86" y="21"/>
                          </a:lnTo>
                          <a:lnTo>
                            <a:pt x="86" y="20"/>
                          </a:lnTo>
                          <a:lnTo>
                            <a:pt x="86" y="18"/>
                          </a:lnTo>
                          <a:lnTo>
                            <a:pt x="86" y="16"/>
                          </a:lnTo>
                          <a:lnTo>
                            <a:pt x="84" y="16"/>
                          </a:lnTo>
                          <a:lnTo>
                            <a:pt x="84" y="14"/>
                          </a:lnTo>
                          <a:lnTo>
                            <a:pt x="86" y="14"/>
                          </a:lnTo>
                          <a:lnTo>
                            <a:pt x="86" y="12"/>
                          </a:lnTo>
                          <a:lnTo>
                            <a:pt x="84" y="12"/>
                          </a:lnTo>
                          <a:lnTo>
                            <a:pt x="84" y="10"/>
                          </a:lnTo>
                          <a:lnTo>
                            <a:pt x="84" y="8"/>
                          </a:lnTo>
                          <a:lnTo>
                            <a:pt x="84" y="6"/>
                          </a:lnTo>
                          <a:lnTo>
                            <a:pt x="84" y="4"/>
                          </a:lnTo>
                          <a:lnTo>
                            <a:pt x="86" y="4"/>
                          </a:lnTo>
                          <a:lnTo>
                            <a:pt x="88" y="4"/>
                          </a:lnTo>
                          <a:lnTo>
                            <a:pt x="90" y="4"/>
                          </a:lnTo>
                          <a:lnTo>
                            <a:pt x="90" y="2"/>
                          </a:lnTo>
                          <a:lnTo>
                            <a:pt x="92" y="2"/>
                          </a:lnTo>
                          <a:lnTo>
                            <a:pt x="92" y="0"/>
                          </a:lnTo>
                          <a:lnTo>
                            <a:pt x="94" y="0"/>
                          </a:lnTo>
                          <a:lnTo>
                            <a:pt x="94" y="2"/>
                          </a:lnTo>
                          <a:lnTo>
                            <a:pt x="92" y="2"/>
                          </a:lnTo>
                          <a:lnTo>
                            <a:pt x="92" y="4"/>
                          </a:lnTo>
                          <a:lnTo>
                            <a:pt x="94" y="6"/>
                          </a:lnTo>
                          <a:lnTo>
                            <a:pt x="96" y="6"/>
                          </a:lnTo>
                          <a:lnTo>
                            <a:pt x="96" y="8"/>
                          </a:lnTo>
                          <a:lnTo>
                            <a:pt x="96" y="10"/>
                          </a:lnTo>
                          <a:lnTo>
                            <a:pt x="98" y="10"/>
                          </a:lnTo>
                          <a:lnTo>
                            <a:pt x="98" y="12"/>
                          </a:lnTo>
                          <a:lnTo>
                            <a:pt x="100" y="12"/>
                          </a:lnTo>
                          <a:lnTo>
                            <a:pt x="100" y="14"/>
                          </a:lnTo>
                          <a:lnTo>
                            <a:pt x="101" y="14"/>
                          </a:lnTo>
                          <a:lnTo>
                            <a:pt x="101" y="16"/>
                          </a:lnTo>
                          <a:lnTo>
                            <a:pt x="103" y="16"/>
                          </a:lnTo>
                          <a:lnTo>
                            <a:pt x="105" y="16"/>
                          </a:lnTo>
                          <a:lnTo>
                            <a:pt x="105" y="18"/>
                          </a:lnTo>
                          <a:lnTo>
                            <a:pt x="107" y="18"/>
                          </a:lnTo>
                          <a:lnTo>
                            <a:pt x="107" y="20"/>
                          </a:lnTo>
                          <a:lnTo>
                            <a:pt x="109" y="20"/>
                          </a:lnTo>
                          <a:lnTo>
                            <a:pt x="111" y="20"/>
                          </a:lnTo>
                          <a:lnTo>
                            <a:pt x="113" y="20"/>
                          </a:lnTo>
                          <a:lnTo>
                            <a:pt x="115" y="20"/>
                          </a:lnTo>
                          <a:lnTo>
                            <a:pt x="117" y="20"/>
                          </a:lnTo>
                          <a:lnTo>
                            <a:pt x="117" y="21"/>
                          </a:lnTo>
                          <a:lnTo>
                            <a:pt x="119" y="21"/>
                          </a:lnTo>
                          <a:lnTo>
                            <a:pt x="121" y="21"/>
                          </a:lnTo>
                          <a:lnTo>
                            <a:pt x="121" y="23"/>
                          </a:lnTo>
                          <a:lnTo>
                            <a:pt x="123" y="23"/>
                          </a:lnTo>
                          <a:lnTo>
                            <a:pt x="124" y="23"/>
                          </a:lnTo>
                          <a:lnTo>
                            <a:pt x="126" y="23"/>
                          </a:lnTo>
                          <a:lnTo>
                            <a:pt x="126" y="25"/>
                          </a:lnTo>
                          <a:lnTo>
                            <a:pt x="128" y="25"/>
                          </a:lnTo>
                          <a:lnTo>
                            <a:pt x="130" y="25"/>
                          </a:lnTo>
                          <a:lnTo>
                            <a:pt x="130" y="27"/>
                          </a:lnTo>
                          <a:lnTo>
                            <a:pt x="130" y="25"/>
                          </a:lnTo>
                          <a:lnTo>
                            <a:pt x="132" y="25"/>
                          </a:lnTo>
                          <a:lnTo>
                            <a:pt x="132" y="27"/>
                          </a:lnTo>
                          <a:lnTo>
                            <a:pt x="132" y="25"/>
                          </a:lnTo>
                          <a:lnTo>
                            <a:pt x="134" y="25"/>
                          </a:lnTo>
                          <a:lnTo>
                            <a:pt x="134" y="23"/>
                          </a:lnTo>
                          <a:lnTo>
                            <a:pt x="136" y="23"/>
                          </a:lnTo>
                          <a:lnTo>
                            <a:pt x="138" y="23"/>
                          </a:lnTo>
                          <a:lnTo>
                            <a:pt x="140" y="23"/>
                          </a:lnTo>
                          <a:lnTo>
                            <a:pt x="140" y="21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4" y="20"/>
                          </a:lnTo>
                          <a:lnTo>
                            <a:pt x="146" y="20"/>
                          </a:lnTo>
                          <a:lnTo>
                            <a:pt x="148" y="20"/>
                          </a:lnTo>
                          <a:lnTo>
                            <a:pt x="148" y="18"/>
                          </a:lnTo>
                          <a:lnTo>
                            <a:pt x="149" y="18"/>
                          </a:lnTo>
                          <a:lnTo>
                            <a:pt x="149" y="16"/>
                          </a:lnTo>
                          <a:lnTo>
                            <a:pt x="151" y="16"/>
                          </a:lnTo>
                          <a:lnTo>
                            <a:pt x="151" y="14"/>
                          </a:lnTo>
                          <a:lnTo>
                            <a:pt x="153" y="14"/>
                          </a:lnTo>
                          <a:lnTo>
                            <a:pt x="155" y="14"/>
                          </a:lnTo>
                          <a:lnTo>
                            <a:pt x="155" y="16"/>
                          </a:lnTo>
                          <a:lnTo>
                            <a:pt x="157" y="16"/>
                          </a:lnTo>
                          <a:lnTo>
                            <a:pt x="159" y="16"/>
                          </a:lnTo>
                          <a:lnTo>
                            <a:pt x="159" y="18"/>
                          </a:lnTo>
                          <a:lnTo>
                            <a:pt x="159" y="16"/>
                          </a:lnTo>
                          <a:lnTo>
                            <a:pt x="161" y="18"/>
                          </a:lnTo>
                          <a:lnTo>
                            <a:pt x="159" y="18"/>
                          </a:lnTo>
                          <a:lnTo>
                            <a:pt x="161" y="18"/>
                          </a:lnTo>
                          <a:lnTo>
                            <a:pt x="161" y="20"/>
                          </a:lnTo>
                          <a:lnTo>
                            <a:pt x="163" y="20"/>
                          </a:lnTo>
                          <a:lnTo>
                            <a:pt x="163" y="21"/>
                          </a:lnTo>
                          <a:lnTo>
                            <a:pt x="163" y="23"/>
                          </a:lnTo>
                          <a:lnTo>
                            <a:pt x="165" y="23"/>
                          </a:lnTo>
                          <a:lnTo>
                            <a:pt x="165" y="25"/>
                          </a:lnTo>
                          <a:lnTo>
                            <a:pt x="167" y="25"/>
                          </a:lnTo>
                          <a:lnTo>
                            <a:pt x="169" y="25"/>
                          </a:lnTo>
                          <a:lnTo>
                            <a:pt x="169" y="27"/>
                          </a:lnTo>
                          <a:lnTo>
                            <a:pt x="171" y="27"/>
                          </a:lnTo>
                          <a:lnTo>
                            <a:pt x="172" y="27"/>
                          </a:lnTo>
                          <a:lnTo>
                            <a:pt x="172" y="29"/>
                          </a:lnTo>
                          <a:lnTo>
                            <a:pt x="172" y="31"/>
                          </a:lnTo>
                          <a:lnTo>
                            <a:pt x="174" y="31"/>
                          </a:lnTo>
                          <a:lnTo>
                            <a:pt x="174" y="33"/>
                          </a:lnTo>
                          <a:lnTo>
                            <a:pt x="174" y="35"/>
                          </a:lnTo>
                          <a:lnTo>
                            <a:pt x="176" y="35"/>
                          </a:lnTo>
                          <a:lnTo>
                            <a:pt x="178" y="33"/>
                          </a:lnTo>
                          <a:lnTo>
                            <a:pt x="178" y="35"/>
                          </a:lnTo>
                          <a:lnTo>
                            <a:pt x="180" y="35"/>
                          </a:lnTo>
                          <a:lnTo>
                            <a:pt x="180" y="37"/>
                          </a:lnTo>
                          <a:lnTo>
                            <a:pt x="178" y="37"/>
                          </a:lnTo>
                          <a:lnTo>
                            <a:pt x="178" y="39"/>
                          </a:lnTo>
                          <a:lnTo>
                            <a:pt x="178" y="41"/>
                          </a:lnTo>
                          <a:lnTo>
                            <a:pt x="178" y="43"/>
                          </a:lnTo>
                          <a:lnTo>
                            <a:pt x="178" y="44"/>
                          </a:lnTo>
                          <a:lnTo>
                            <a:pt x="178" y="46"/>
                          </a:lnTo>
                          <a:lnTo>
                            <a:pt x="176" y="46"/>
                          </a:lnTo>
                          <a:lnTo>
                            <a:pt x="176" y="48"/>
                          </a:lnTo>
                          <a:lnTo>
                            <a:pt x="178" y="48"/>
                          </a:lnTo>
                          <a:lnTo>
                            <a:pt x="178" y="50"/>
                          </a:lnTo>
                          <a:lnTo>
                            <a:pt x="180" y="50"/>
                          </a:lnTo>
                          <a:lnTo>
                            <a:pt x="180" y="52"/>
                          </a:lnTo>
                          <a:lnTo>
                            <a:pt x="178" y="52"/>
                          </a:lnTo>
                          <a:lnTo>
                            <a:pt x="178" y="54"/>
                          </a:lnTo>
                          <a:lnTo>
                            <a:pt x="178" y="56"/>
                          </a:lnTo>
                          <a:lnTo>
                            <a:pt x="176" y="56"/>
                          </a:lnTo>
                          <a:lnTo>
                            <a:pt x="176" y="58"/>
                          </a:lnTo>
                          <a:lnTo>
                            <a:pt x="176" y="60"/>
                          </a:lnTo>
                          <a:lnTo>
                            <a:pt x="178" y="60"/>
                          </a:lnTo>
                          <a:lnTo>
                            <a:pt x="178" y="62"/>
                          </a:lnTo>
                          <a:lnTo>
                            <a:pt x="178" y="64"/>
                          </a:lnTo>
                          <a:lnTo>
                            <a:pt x="180" y="66"/>
                          </a:lnTo>
                          <a:lnTo>
                            <a:pt x="180" y="68"/>
                          </a:lnTo>
                          <a:lnTo>
                            <a:pt x="180" y="69"/>
                          </a:lnTo>
                          <a:lnTo>
                            <a:pt x="180" y="71"/>
                          </a:lnTo>
                          <a:lnTo>
                            <a:pt x="182" y="71"/>
                          </a:lnTo>
                          <a:lnTo>
                            <a:pt x="182" y="73"/>
                          </a:lnTo>
                          <a:lnTo>
                            <a:pt x="182" y="75"/>
                          </a:lnTo>
                          <a:lnTo>
                            <a:pt x="184" y="75"/>
                          </a:lnTo>
                          <a:lnTo>
                            <a:pt x="184" y="77"/>
                          </a:lnTo>
                          <a:lnTo>
                            <a:pt x="186" y="77"/>
                          </a:lnTo>
                          <a:lnTo>
                            <a:pt x="186" y="79"/>
                          </a:lnTo>
                          <a:lnTo>
                            <a:pt x="188" y="79"/>
                          </a:lnTo>
                          <a:lnTo>
                            <a:pt x="188" y="81"/>
                          </a:lnTo>
                          <a:lnTo>
                            <a:pt x="190" y="81"/>
                          </a:lnTo>
                          <a:lnTo>
                            <a:pt x="190" y="83"/>
                          </a:lnTo>
                          <a:lnTo>
                            <a:pt x="188" y="83"/>
                          </a:lnTo>
                          <a:lnTo>
                            <a:pt x="188" y="85"/>
                          </a:lnTo>
                          <a:lnTo>
                            <a:pt x="188" y="87"/>
                          </a:lnTo>
                          <a:lnTo>
                            <a:pt x="188" y="89"/>
                          </a:lnTo>
                          <a:lnTo>
                            <a:pt x="188" y="91"/>
                          </a:lnTo>
                          <a:lnTo>
                            <a:pt x="188" y="92"/>
                          </a:lnTo>
                          <a:lnTo>
                            <a:pt x="188" y="94"/>
                          </a:lnTo>
                          <a:lnTo>
                            <a:pt x="188" y="96"/>
                          </a:lnTo>
                          <a:lnTo>
                            <a:pt x="186" y="96"/>
                          </a:lnTo>
                          <a:lnTo>
                            <a:pt x="186" y="98"/>
                          </a:lnTo>
                          <a:lnTo>
                            <a:pt x="186" y="100"/>
                          </a:lnTo>
                          <a:lnTo>
                            <a:pt x="186" y="102"/>
                          </a:lnTo>
                          <a:lnTo>
                            <a:pt x="186" y="104"/>
                          </a:lnTo>
                          <a:lnTo>
                            <a:pt x="186" y="106"/>
                          </a:lnTo>
                          <a:lnTo>
                            <a:pt x="184" y="106"/>
                          </a:lnTo>
                          <a:lnTo>
                            <a:pt x="184" y="108"/>
                          </a:lnTo>
                          <a:lnTo>
                            <a:pt x="184" y="110"/>
                          </a:lnTo>
                          <a:lnTo>
                            <a:pt x="182" y="110"/>
                          </a:lnTo>
                          <a:lnTo>
                            <a:pt x="180" y="110"/>
                          </a:lnTo>
                          <a:lnTo>
                            <a:pt x="180" y="112"/>
                          </a:lnTo>
                          <a:lnTo>
                            <a:pt x="182" y="112"/>
                          </a:lnTo>
                          <a:lnTo>
                            <a:pt x="182" y="114"/>
                          </a:lnTo>
                          <a:lnTo>
                            <a:pt x="180" y="114"/>
                          </a:lnTo>
                          <a:lnTo>
                            <a:pt x="180" y="116"/>
                          </a:lnTo>
                          <a:lnTo>
                            <a:pt x="182" y="116"/>
                          </a:lnTo>
                          <a:lnTo>
                            <a:pt x="182" y="117"/>
                          </a:lnTo>
                          <a:lnTo>
                            <a:pt x="182" y="119"/>
                          </a:lnTo>
                          <a:lnTo>
                            <a:pt x="184" y="119"/>
                          </a:lnTo>
                          <a:lnTo>
                            <a:pt x="184" y="121"/>
                          </a:lnTo>
                          <a:lnTo>
                            <a:pt x="184" y="123"/>
                          </a:lnTo>
                          <a:lnTo>
                            <a:pt x="186" y="123"/>
                          </a:lnTo>
                          <a:lnTo>
                            <a:pt x="186" y="125"/>
                          </a:lnTo>
                          <a:lnTo>
                            <a:pt x="186" y="127"/>
                          </a:lnTo>
                          <a:lnTo>
                            <a:pt x="188" y="129"/>
                          </a:lnTo>
                          <a:lnTo>
                            <a:pt x="190" y="129"/>
                          </a:lnTo>
                          <a:lnTo>
                            <a:pt x="190" y="131"/>
                          </a:lnTo>
                          <a:lnTo>
                            <a:pt x="190" y="133"/>
                          </a:lnTo>
                          <a:lnTo>
                            <a:pt x="192" y="133"/>
                          </a:lnTo>
                          <a:lnTo>
                            <a:pt x="192" y="131"/>
                          </a:lnTo>
                          <a:lnTo>
                            <a:pt x="194" y="131"/>
                          </a:lnTo>
                          <a:lnTo>
                            <a:pt x="194" y="133"/>
                          </a:lnTo>
                          <a:lnTo>
                            <a:pt x="194" y="131"/>
                          </a:lnTo>
                          <a:lnTo>
                            <a:pt x="196" y="131"/>
                          </a:lnTo>
                          <a:lnTo>
                            <a:pt x="197" y="131"/>
                          </a:lnTo>
                          <a:lnTo>
                            <a:pt x="199" y="131"/>
                          </a:lnTo>
                          <a:lnTo>
                            <a:pt x="201" y="131"/>
                          </a:lnTo>
                          <a:lnTo>
                            <a:pt x="201" y="133"/>
                          </a:lnTo>
                          <a:lnTo>
                            <a:pt x="203" y="133"/>
                          </a:lnTo>
                          <a:lnTo>
                            <a:pt x="203" y="135"/>
                          </a:lnTo>
                          <a:lnTo>
                            <a:pt x="203" y="137"/>
                          </a:lnTo>
                          <a:lnTo>
                            <a:pt x="205" y="137"/>
                          </a:lnTo>
                          <a:lnTo>
                            <a:pt x="205" y="139"/>
                          </a:lnTo>
                          <a:lnTo>
                            <a:pt x="207" y="139"/>
                          </a:lnTo>
                          <a:lnTo>
                            <a:pt x="209" y="139"/>
                          </a:lnTo>
                          <a:lnTo>
                            <a:pt x="209" y="140"/>
                          </a:lnTo>
                          <a:lnTo>
                            <a:pt x="209" y="142"/>
                          </a:lnTo>
                          <a:lnTo>
                            <a:pt x="211" y="142"/>
                          </a:lnTo>
                          <a:lnTo>
                            <a:pt x="211" y="144"/>
                          </a:lnTo>
                          <a:lnTo>
                            <a:pt x="213" y="144"/>
                          </a:lnTo>
                          <a:lnTo>
                            <a:pt x="215" y="144"/>
                          </a:lnTo>
                          <a:lnTo>
                            <a:pt x="215" y="146"/>
                          </a:lnTo>
                          <a:lnTo>
                            <a:pt x="217" y="146"/>
                          </a:lnTo>
                          <a:lnTo>
                            <a:pt x="217" y="148"/>
                          </a:lnTo>
                          <a:lnTo>
                            <a:pt x="219" y="148"/>
                          </a:lnTo>
                          <a:lnTo>
                            <a:pt x="220" y="148"/>
                          </a:lnTo>
                          <a:lnTo>
                            <a:pt x="222" y="148"/>
                          </a:lnTo>
                          <a:lnTo>
                            <a:pt x="224" y="148"/>
                          </a:lnTo>
                          <a:lnTo>
                            <a:pt x="224" y="146"/>
                          </a:lnTo>
                          <a:lnTo>
                            <a:pt x="224" y="144"/>
                          </a:lnTo>
                          <a:lnTo>
                            <a:pt x="226" y="144"/>
                          </a:lnTo>
                          <a:lnTo>
                            <a:pt x="228" y="144"/>
                          </a:lnTo>
                          <a:lnTo>
                            <a:pt x="230" y="144"/>
                          </a:lnTo>
                          <a:lnTo>
                            <a:pt x="232" y="144"/>
                          </a:lnTo>
                          <a:lnTo>
                            <a:pt x="232" y="142"/>
                          </a:lnTo>
                          <a:lnTo>
                            <a:pt x="234" y="142"/>
                          </a:lnTo>
                          <a:lnTo>
                            <a:pt x="236" y="142"/>
                          </a:lnTo>
                          <a:lnTo>
                            <a:pt x="238" y="142"/>
                          </a:lnTo>
                          <a:lnTo>
                            <a:pt x="240" y="144"/>
                          </a:lnTo>
                          <a:lnTo>
                            <a:pt x="242" y="144"/>
                          </a:lnTo>
                          <a:lnTo>
                            <a:pt x="244" y="144"/>
                          </a:lnTo>
                          <a:lnTo>
                            <a:pt x="245" y="146"/>
                          </a:lnTo>
                          <a:lnTo>
                            <a:pt x="245" y="148"/>
                          </a:lnTo>
                          <a:lnTo>
                            <a:pt x="244" y="148"/>
                          </a:lnTo>
                          <a:lnTo>
                            <a:pt x="245" y="148"/>
                          </a:lnTo>
                          <a:lnTo>
                            <a:pt x="245" y="150"/>
                          </a:lnTo>
                          <a:lnTo>
                            <a:pt x="245" y="148"/>
                          </a:lnTo>
                          <a:lnTo>
                            <a:pt x="247" y="148"/>
                          </a:lnTo>
                          <a:lnTo>
                            <a:pt x="249" y="148"/>
                          </a:lnTo>
                          <a:lnTo>
                            <a:pt x="251" y="148"/>
                          </a:lnTo>
                          <a:lnTo>
                            <a:pt x="253" y="148"/>
                          </a:lnTo>
                          <a:lnTo>
                            <a:pt x="255" y="148"/>
                          </a:lnTo>
                          <a:lnTo>
                            <a:pt x="255" y="146"/>
                          </a:lnTo>
                          <a:lnTo>
                            <a:pt x="257" y="146"/>
                          </a:lnTo>
                          <a:lnTo>
                            <a:pt x="257" y="144"/>
                          </a:lnTo>
                          <a:lnTo>
                            <a:pt x="259" y="144"/>
                          </a:lnTo>
                          <a:lnTo>
                            <a:pt x="259" y="142"/>
                          </a:lnTo>
                          <a:lnTo>
                            <a:pt x="261" y="142"/>
                          </a:lnTo>
                          <a:lnTo>
                            <a:pt x="261" y="144"/>
                          </a:lnTo>
                          <a:lnTo>
                            <a:pt x="261" y="146"/>
                          </a:lnTo>
                          <a:lnTo>
                            <a:pt x="263" y="146"/>
                          </a:lnTo>
                          <a:lnTo>
                            <a:pt x="265" y="146"/>
                          </a:lnTo>
                          <a:lnTo>
                            <a:pt x="265" y="144"/>
                          </a:lnTo>
                          <a:lnTo>
                            <a:pt x="267" y="144"/>
                          </a:lnTo>
                          <a:lnTo>
                            <a:pt x="267" y="146"/>
                          </a:lnTo>
                          <a:lnTo>
                            <a:pt x="268" y="146"/>
                          </a:lnTo>
                          <a:lnTo>
                            <a:pt x="268" y="148"/>
                          </a:lnTo>
                          <a:lnTo>
                            <a:pt x="270" y="148"/>
                          </a:lnTo>
                          <a:lnTo>
                            <a:pt x="270" y="146"/>
                          </a:lnTo>
                          <a:lnTo>
                            <a:pt x="270" y="144"/>
                          </a:lnTo>
                          <a:lnTo>
                            <a:pt x="270" y="142"/>
                          </a:lnTo>
                          <a:lnTo>
                            <a:pt x="272" y="142"/>
                          </a:lnTo>
                          <a:lnTo>
                            <a:pt x="272" y="144"/>
                          </a:lnTo>
                          <a:lnTo>
                            <a:pt x="274" y="144"/>
                          </a:lnTo>
                          <a:lnTo>
                            <a:pt x="276" y="144"/>
                          </a:lnTo>
                          <a:lnTo>
                            <a:pt x="278" y="144"/>
                          </a:lnTo>
                          <a:lnTo>
                            <a:pt x="278" y="142"/>
                          </a:lnTo>
                          <a:lnTo>
                            <a:pt x="280" y="142"/>
                          </a:lnTo>
                          <a:lnTo>
                            <a:pt x="280" y="140"/>
                          </a:lnTo>
                          <a:lnTo>
                            <a:pt x="282" y="140"/>
                          </a:lnTo>
                          <a:lnTo>
                            <a:pt x="282" y="139"/>
                          </a:lnTo>
                          <a:lnTo>
                            <a:pt x="282" y="137"/>
                          </a:lnTo>
                          <a:lnTo>
                            <a:pt x="280" y="137"/>
                          </a:lnTo>
                          <a:lnTo>
                            <a:pt x="280" y="139"/>
                          </a:lnTo>
                          <a:lnTo>
                            <a:pt x="278" y="139"/>
                          </a:lnTo>
                          <a:lnTo>
                            <a:pt x="278" y="137"/>
                          </a:lnTo>
                          <a:lnTo>
                            <a:pt x="278" y="135"/>
                          </a:lnTo>
                          <a:lnTo>
                            <a:pt x="278" y="133"/>
                          </a:lnTo>
                          <a:lnTo>
                            <a:pt x="280" y="133"/>
                          </a:lnTo>
                          <a:lnTo>
                            <a:pt x="280" y="135"/>
                          </a:lnTo>
                          <a:lnTo>
                            <a:pt x="282" y="135"/>
                          </a:lnTo>
                          <a:lnTo>
                            <a:pt x="284" y="135"/>
                          </a:lnTo>
                          <a:lnTo>
                            <a:pt x="284" y="137"/>
                          </a:lnTo>
                          <a:lnTo>
                            <a:pt x="286" y="137"/>
                          </a:lnTo>
                          <a:lnTo>
                            <a:pt x="288" y="137"/>
                          </a:lnTo>
                          <a:lnTo>
                            <a:pt x="288" y="135"/>
                          </a:lnTo>
                          <a:lnTo>
                            <a:pt x="288" y="133"/>
                          </a:lnTo>
                          <a:lnTo>
                            <a:pt x="288" y="131"/>
                          </a:lnTo>
                          <a:lnTo>
                            <a:pt x="286" y="131"/>
                          </a:lnTo>
                          <a:lnTo>
                            <a:pt x="288" y="131"/>
                          </a:lnTo>
                          <a:lnTo>
                            <a:pt x="290" y="131"/>
                          </a:lnTo>
                          <a:lnTo>
                            <a:pt x="291" y="133"/>
                          </a:lnTo>
                          <a:lnTo>
                            <a:pt x="293" y="133"/>
                          </a:lnTo>
                          <a:lnTo>
                            <a:pt x="295" y="133"/>
                          </a:lnTo>
                          <a:lnTo>
                            <a:pt x="295" y="135"/>
                          </a:lnTo>
                          <a:lnTo>
                            <a:pt x="297" y="135"/>
                          </a:lnTo>
                          <a:lnTo>
                            <a:pt x="297" y="137"/>
                          </a:lnTo>
                          <a:lnTo>
                            <a:pt x="299" y="137"/>
                          </a:lnTo>
                          <a:lnTo>
                            <a:pt x="301" y="137"/>
                          </a:lnTo>
                          <a:lnTo>
                            <a:pt x="301" y="135"/>
                          </a:lnTo>
                          <a:lnTo>
                            <a:pt x="303" y="135"/>
                          </a:lnTo>
                          <a:lnTo>
                            <a:pt x="303" y="133"/>
                          </a:lnTo>
                          <a:lnTo>
                            <a:pt x="305" y="133"/>
                          </a:lnTo>
                          <a:lnTo>
                            <a:pt x="305" y="131"/>
                          </a:lnTo>
                          <a:lnTo>
                            <a:pt x="307" y="131"/>
                          </a:lnTo>
                          <a:lnTo>
                            <a:pt x="307" y="133"/>
                          </a:lnTo>
                          <a:lnTo>
                            <a:pt x="309" y="133"/>
                          </a:lnTo>
                          <a:lnTo>
                            <a:pt x="311" y="133"/>
                          </a:lnTo>
                          <a:lnTo>
                            <a:pt x="313" y="133"/>
                          </a:lnTo>
                          <a:lnTo>
                            <a:pt x="313" y="131"/>
                          </a:lnTo>
                          <a:lnTo>
                            <a:pt x="313" y="129"/>
                          </a:lnTo>
                          <a:lnTo>
                            <a:pt x="313" y="127"/>
                          </a:lnTo>
                          <a:lnTo>
                            <a:pt x="311" y="125"/>
                          </a:lnTo>
                          <a:lnTo>
                            <a:pt x="309" y="125"/>
                          </a:lnTo>
                          <a:lnTo>
                            <a:pt x="309" y="123"/>
                          </a:lnTo>
                          <a:lnTo>
                            <a:pt x="311" y="123"/>
                          </a:lnTo>
                          <a:lnTo>
                            <a:pt x="313" y="123"/>
                          </a:lnTo>
                          <a:lnTo>
                            <a:pt x="315" y="123"/>
                          </a:lnTo>
                          <a:lnTo>
                            <a:pt x="316" y="123"/>
                          </a:lnTo>
                          <a:lnTo>
                            <a:pt x="316" y="125"/>
                          </a:lnTo>
                          <a:lnTo>
                            <a:pt x="318" y="125"/>
                          </a:lnTo>
                          <a:lnTo>
                            <a:pt x="320" y="125"/>
                          </a:lnTo>
                          <a:lnTo>
                            <a:pt x="322" y="125"/>
                          </a:lnTo>
                          <a:lnTo>
                            <a:pt x="322" y="123"/>
                          </a:lnTo>
                          <a:lnTo>
                            <a:pt x="324" y="125"/>
                          </a:lnTo>
                          <a:lnTo>
                            <a:pt x="326" y="125"/>
                          </a:lnTo>
                          <a:lnTo>
                            <a:pt x="328" y="125"/>
                          </a:lnTo>
                          <a:lnTo>
                            <a:pt x="330" y="125"/>
                          </a:lnTo>
                          <a:lnTo>
                            <a:pt x="330" y="123"/>
                          </a:lnTo>
                          <a:lnTo>
                            <a:pt x="332" y="123"/>
                          </a:lnTo>
                          <a:lnTo>
                            <a:pt x="334" y="123"/>
                          </a:lnTo>
                          <a:lnTo>
                            <a:pt x="334" y="125"/>
                          </a:lnTo>
                          <a:lnTo>
                            <a:pt x="334" y="127"/>
                          </a:lnTo>
                          <a:lnTo>
                            <a:pt x="332" y="127"/>
                          </a:lnTo>
                          <a:lnTo>
                            <a:pt x="332" y="129"/>
                          </a:lnTo>
                          <a:lnTo>
                            <a:pt x="334" y="129"/>
                          </a:lnTo>
                          <a:lnTo>
                            <a:pt x="334" y="131"/>
                          </a:lnTo>
                          <a:lnTo>
                            <a:pt x="336" y="131"/>
                          </a:lnTo>
                          <a:lnTo>
                            <a:pt x="336" y="129"/>
                          </a:lnTo>
                          <a:lnTo>
                            <a:pt x="336" y="127"/>
                          </a:lnTo>
                          <a:lnTo>
                            <a:pt x="338" y="127"/>
                          </a:lnTo>
                          <a:lnTo>
                            <a:pt x="338" y="125"/>
                          </a:lnTo>
                          <a:lnTo>
                            <a:pt x="336" y="123"/>
                          </a:lnTo>
                          <a:lnTo>
                            <a:pt x="336" y="121"/>
                          </a:lnTo>
                          <a:lnTo>
                            <a:pt x="334" y="121"/>
                          </a:lnTo>
                          <a:lnTo>
                            <a:pt x="334" y="119"/>
                          </a:lnTo>
                          <a:lnTo>
                            <a:pt x="336" y="119"/>
                          </a:lnTo>
                          <a:lnTo>
                            <a:pt x="338" y="119"/>
                          </a:lnTo>
                          <a:lnTo>
                            <a:pt x="338" y="121"/>
                          </a:lnTo>
                          <a:lnTo>
                            <a:pt x="339" y="121"/>
                          </a:lnTo>
                          <a:lnTo>
                            <a:pt x="341" y="123"/>
                          </a:lnTo>
                          <a:lnTo>
                            <a:pt x="341" y="125"/>
                          </a:lnTo>
                          <a:lnTo>
                            <a:pt x="343" y="125"/>
                          </a:lnTo>
                          <a:lnTo>
                            <a:pt x="343" y="127"/>
                          </a:lnTo>
                          <a:lnTo>
                            <a:pt x="345" y="127"/>
                          </a:lnTo>
                          <a:lnTo>
                            <a:pt x="345" y="129"/>
                          </a:lnTo>
                          <a:lnTo>
                            <a:pt x="347" y="129"/>
                          </a:lnTo>
                          <a:lnTo>
                            <a:pt x="347" y="131"/>
                          </a:lnTo>
                          <a:lnTo>
                            <a:pt x="349" y="131"/>
                          </a:lnTo>
                          <a:lnTo>
                            <a:pt x="351" y="131"/>
                          </a:lnTo>
                          <a:lnTo>
                            <a:pt x="353" y="131"/>
                          </a:lnTo>
                          <a:lnTo>
                            <a:pt x="353" y="129"/>
                          </a:lnTo>
                          <a:lnTo>
                            <a:pt x="355" y="129"/>
                          </a:lnTo>
                          <a:lnTo>
                            <a:pt x="355" y="131"/>
                          </a:lnTo>
                          <a:lnTo>
                            <a:pt x="355" y="133"/>
                          </a:lnTo>
                          <a:lnTo>
                            <a:pt x="355" y="135"/>
                          </a:lnTo>
                          <a:lnTo>
                            <a:pt x="353" y="135"/>
                          </a:lnTo>
                          <a:lnTo>
                            <a:pt x="351" y="137"/>
                          </a:lnTo>
                          <a:lnTo>
                            <a:pt x="351" y="139"/>
                          </a:lnTo>
                          <a:lnTo>
                            <a:pt x="351" y="140"/>
                          </a:lnTo>
                          <a:lnTo>
                            <a:pt x="351" y="142"/>
                          </a:lnTo>
                          <a:lnTo>
                            <a:pt x="349" y="142"/>
                          </a:lnTo>
                          <a:lnTo>
                            <a:pt x="347" y="142"/>
                          </a:lnTo>
                          <a:lnTo>
                            <a:pt x="347" y="144"/>
                          </a:lnTo>
                          <a:lnTo>
                            <a:pt x="349" y="144"/>
                          </a:lnTo>
                          <a:lnTo>
                            <a:pt x="351" y="144"/>
                          </a:lnTo>
                          <a:lnTo>
                            <a:pt x="353" y="144"/>
                          </a:lnTo>
                          <a:lnTo>
                            <a:pt x="355" y="144"/>
                          </a:lnTo>
                          <a:lnTo>
                            <a:pt x="357" y="144"/>
                          </a:lnTo>
                          <a:lnTo>
                            <a:pt x="359" y="146"/>
                          </a:lnTo>
                          <a:lnTo>
                            <a:pt x="359" y="148"/>
                          </a:lnTo>
                          <a:lnTo>
                            <a:pt x="359" y="150"/>
                          </a:lnTo>
                          <a:lnTo>
                            <a:pt x="359" y="152"/>
                          </a:lnTo>
                          <a:lnTo>
                            <a:pt x="361" y="154"/>
                          </a:lnTo>
                          <a:lnTo>
                            <a:pt x="363" y="154"/>
                          </a:lnTo>
                          <a:lnTo>
                            <a:pt x="363" y="156"/>
                          </a:lnTo>
                          <a:lnTo>
                            <a:pt x="364" y="156"/>
                          </a:lnTo>
                          <a:lnTo>
                            <a:pt x="364" y="158"/>
                          </a:lnTo>
                          <a:lnTo>
                            <a:pt x="366" y="158"/>
                          </a:lnTo>
                          <a:lnTo>
                            <a:pt x="368" y="158"/>
                          </a:lnTo>
                          <a:lnTo>
                            <a:pt x="370" y="158"/>
                          </a:lnTo>
                          <a:lnTo>
                            <a:pt x="370" y="160"/>
                          </a:lnTo>
                          <a:lnTo>
                            <a:pt x="370" y="162"/>
                          </a:lnTo>
                          <a:lnTo>
                            <a:pt x="370" y="164"/>
                          </a:lnTo>
                          <a:lnTo>
                            <a:pt x="368" y="164"/>
                          </a:lnTo>
                          <a:lnTo>
                            <a:pt x="368" y="165"/>
                          </a:lnTo>
                          <a:lnTo>
                            <a:pt x="370" y="167"/>
                          </a:lnTo>
                          <a:lnTo>
                            <a:pt x="370" y="169"/>
                          </a:lnTo>
                          <a:lnTo>
                            <a:pt x="372" y="169"/>
                          </a:lnTo>
                          <a:lnTo>
                            <a:pt x="374" y="171"/>
                          </a:lnTo>
                          <a:lnTo>
                            <a:pt x="376" y="171"/>
                          </a:lnTo>
                          <a:lnTo>
                            <a:pt x="378" y="171"/>
                          </a:lnTo>
                          <a:lnTo>
                            <a:pt x="380" y="171"/>
                          </a:lnTo>
                          <a:lnTo>
                            <a:pt x="380" y="169"/>
                          </a:lnTo>
                          <a:lnTo>
                            <a:pt x="382" y="169"/>
                          </a:lnTo>
                          <a:lnTo>
                            <a:pt x="382" y="167"/>
                          </a:lnTo>
                          <a:lnTo>
                            <a:pt x="384" y="167"/>
                          </a:lnTo>
                          <a:lnTo>
                            <a:pt x="384" y="165"/>
                          </a:lnTo>
                          <a:lnTo>
                            <a:pt x="386" y="165"/>
                          </a:lnTo>
                          <a:lnTo>
                            <a:pt x="387" y="165"/>
                          </a:lnTo>
                          <a:lnTo>
                            <a:pt x="387" y="167"/>
                          </a:lnTo>
                          <a:lnTo>
                            <a:pt x="389" y="169"/>
                          </a:lnTo>
                          <a:lnTo>
                            <a:pt x="391" y="171"/>
                          </a:lnTo>
                          <a:lnTo>
                            <a:pt x="393" y="171"/>
                          </a:lnTo>
                          <a:lnTo>
                            <a:pt x="393" y="173"/>
                          </a:lnTo>
                          <a:lnTo>
                            <a:pt x="395" y="175"/>
                          </a:lnTo>
                          <a:lnTo>
                            <a:pt x="395" y="177"/>
                          </a:lnTo>
                          <a:lnTo>
                            <a:pt x="397" y="177"/>
                          </a:lnTo>
                          <a:lnTo>
                            <a:pt x="397" y="179"/>
                          </a:lnTo>
                          <a:lnTo>
                            <a:pt x="397" y="181"/>
                          </a:lnTo>
                          <a:lnTo>
                            <a:pt x="397" y="183"/>
                          </a:lnTo>
                          <a:lnTo>
                            <a:pt x="399" y="183"/>
                          </a:lnTo>
                          <a:lnTo>
                            <a:pt x="399" y="181"/>
                          </a:lnTo>
                          <a:lnTo>
                            <a:pt x="401" y="181"/>
                          </a:lnTo>
                          <a:lnTo>
                            <a:pt x="401" y="179"/>
                          </a:lnTo>
                          <a:lnTo>
                            <a:pt x="401" y="177"/>
                          </a:lnTo>
                          <a:lnTo>
                            <a:pt x="403" y="177"/>
                          </a:lnTo>
                          <a:lnTo>
                            <a:pt x="405" y="175"/>
                          </a:lnTo>
                          <a:lnTo>
                            <a:pt x="407" y="175"/>
                          </a:lnTo>
                          <a:lnTo>
                            <a:pt x="409" y="175"/>
                          </a:lnTo>
                          <a:lnTo>
                            <a:pt x="411" y="175"/>
                          </a:lnTo>
                          <a:lnTo>
                            <a:pt x="412" y="175"/>
                          </a:lnTo>
                          <a:lnTo>
                            <a:pt x="414" y="175"/>
                          </a:lnTo>
                          <a:lnTo>
                            <a:pt x="416" y="175"/>
                          </a:lnTo>
                          <a:lnTo>
                            <a:pt x="418" y="175"/>
                          </a:lnTo>
                          <a:lnTo>
                            <a:pt x="420" y="175"/>
                          </a:lnTo>
                          <a:lnTo>
                            <a:pt x="422" y="175"/>
                          </a:lnTo>
                          <a:lnTo>
                            <a:pt x="422" y="173"/>
                          </a:lnTo>
                          <a:lnTo>
                            <a:pt x="422" y="171"/>
                          </a:lnTo>
                          <a:lnTo>
                            <a:pt x="424" y="171"/>
                          </a:lnTo>
                          <a:lnTo>
                            <a:pt x="426" y="171"/>
                          </a:lnTo>
                          <a:lnTo>
                            <a:pt x="428" y="171"/>
                          </a:lnTo>
                          <a:lnTo>
                            <a:pt x="430" y="171"/>
                          </a:lnTo>
                          <a:lnTo>
                            <a:pt x="432" y="171"/>
                          </a:lnTo>
                          <a:lnTo>
                            <a:pt x="434" y="171"/>
                          </a:lnTo>
                          <a:lnTo>
                            <a:pt x="434" y="173"/>
                          </a:lnTo>
                          <a:lnTo>
                            <a:pt x="435" y="173"/>
                          </a:lnTo>
                          <a:lnTo>
                            <a:pt x="437" y="175"/>
                          </a:lnTo>
                          <a:lnTo>
                            <a:pt x="437" y="177"/>
                          </a:lnTo>
                          <a:lnTo>
                            <a:pt x="437" y="179"/>
                          </a:lnTo>
                          <a:lnTo>
                            <a:pt x="437" y="181"/>
                          </a:lnTo>
                          <a:lnTo>
                            <a:pt x="439" y="181"/>
                          </a:lnTo>
                          <a:lnTo>
                            <a:pt x="439" y="183"/>
                          </a:lnTo>
                          <a:lnTo>
                            <a:pt x="441" y="183"/>
                          </a:lnTo>
                          <a:lnTo>
                            <a:pt x="443" y="183"/>
                          </a:lnTo>
                          <a:lnTo>
                            <a:pt x="445" y="183"/>
                          </a:lnTo>
                          <a:lnTo>
                            <a:pt x="447" y="183"/>
                          </a:lnTo>
                          <a:lnTo>
                            <a:pt x="449" y="183"/>
                          </a:lnTo>
                          <a:lnTo>
                            <a:pt x="451" y="183"/>
                          </a:lnTo>
                          <a:lnTo>
                            <a:pt x="451" y="185"/>
                          </a:lnTo>
                          <a:lnTo>
                            <a:pt x="453" y="185"/>
                          </a:lnTo>
                          <a:lnTo>
                            <a:pt x="453" y="183"/>
                          </a:lnTo>
                          <a:lnTo>
                            <a:pt x="455" y="183"/>
                          </a:lnTo>
                          <a:lnTo>
                            <a:pt x="457" y="183"/>
                          </a:lnTo>
                          <a:lnTo>
                            <a:pt x="457" y="185"/>
                          </a:lnTo>
                          <a:lnTo>
                            <a:pt x="459" y="185"/>
                          </a:lnTo>
                          <a:lnTo>
                            <a:pt x="459" y="187"/>
                          </a:lnTo>
                          <a:lnTo>
                            <a:pt x="457" y="187"/>
                          </a:lnTo>
                          <a:lnTo>
                            <a:pt x="457" y="188"/>
                          </a:lnTo>
                          <a:lnTo>
                            <a:pt x="457" y="190"/>
                          </a:lnTo>
                          <a:lnTo>
                            <a:pt x="457" y="192"/>
                          </a:lnTo>
                          <a:lnTo>
                            <a:pt x="457" y="194"/>
                          </a:lnTo>
                          <a:lnTo>
                            <a:pt x="457" y="196"/>
                          </a:lnTo>
                          <a:lnTo>
                            <a:pt x="459" y="196"/>
                          </a:lnTo>
                          <a:lnTo>
                            <a:pt x="460" y="198"/>
                          </a:lnTo>
                          <a:lnTo>
                            <a:pt x="462" y="198"/>
                          </a:lnTo>
                          <a:lnTo>
                            <a:pt x="464" y="198"/>
                          </a:lnTo>
                          <a:lnTo>
                            <a:pt x="464" y="200"/>
                          </a:lnTo>
                          <a:lnTo>
                            <a:pt x="466" y="200"/>
                          </a:lnTo>
                          <a:lnTo>
                            <a:pt x="468" y="200"/>
                          </a:lnTo>
                          <a:lnTo>
                            <a:pt x="468" y="198"/>
                          </a:lnTo>
                          <a:lnTo>
                            <a:pt x="470" y="198"/>
                          </a:lnTo>
                          <a:lnTo>
                            <a:pt x="470" y="196"/>
                          </a:lnTo>
                          <a:lnTo>
                            <a:pt x="472" y="196"/>
                          </a:lnTo>
                          <a:lnTo>
                            <a:pt x="474" y="196"/>
                          </a:lnTo>
                          <a:lnTo>
                            <a:pt x="474" y="198"/>
                          </a:lnTo>
                          <a:lnTo>
                            <a:pt x="476" y="200"/>
                          </a:lnTo>
                          <a:lnTo>
                            <a:pt x="478" y="200"/>
                          </a:lnTo>
                          <a:lnTo>
                            <a:pt x="478" y="202"/>
                          </a:lnTo>
                          <a:lnTo>
                            <a:pt x="480" y="202"/>
                          </a:lnTo>
                          <a:lnTo>
                            <a:pt x="480" y="204"/>
                          </a:lnTo>
                          <a:lnTo>
                            <a:pt x="482" y="204"/>
                          </a:lnTo>
                          <a:lnTo>
                            <a:pt x="482" y="206"/>
                          </a:lnTo>
                          <a:lnTo>
                            <a:pt x="483" y="206"/>
                          </a:lnTo>
                          <a:lnTo>
                            <a:pt x="485" y="206"/>
                          </a:lnTo>
                          <a:lnTo>
                            <a:pt x="487" y="206"/>
                          </a:lnTo>
                          <a:lnTo>
                            <a:pt x="487" y="208"/>
                          </a:lnTo>
                          <a:lnTo>
                            <a:pt x="489" y="208"/>
                          </a:lnTo>
                          <a:lnTo>
                            <a:pt x="491" y="208"/>
                          </a:lnTo>
                          <a:lnTo>
                            <a:pt x="493" y="208"/>
                          </a:lnTo>
                          <a:lnTo>
                            <a:pt x="495" y="208"/>
                          </a:lnTo>
                          <a:lnTo>
                            <a:pt x="495" y="206"/>
                          </a:lnTo>
                          <a:lnTo>
                            <a:pt x="497" y="206"/>
                          </a:lnTo>
                          <a:lnTo>
                            <a:pt x="497" y="204"/>
                          </a:lnTo>
                          <a:lnTo>
                            <a:pt x="499" y="204"/>
                          </a:lnTo>
                          <a:lnTo>
                            <a:pt x="501" y="204"/>
                          </a:lnTo>
                          <a:lnTo>
                            <a:pt x="503" y="204"/>
                          </a:lnTo>
                          <a:lnTo>
                            <a:pt x="505" y="204"/>
                          </a:lnTo>
                          <a:lnTo>
                            <a:pt x="507" y="204"/>
                          </a:lnTo>
                          <a:lnTo>
                            <a:pt x="507" y="202"/>
                          </a:lnTo>
                          <a:lnTo>
                            <a:pt x="508" y="202"/>
                          </a:lnTo>
                          <a:lnTo>
                            <a:pt x="508" y="200"/>
                          </a:lnTo>
                          <a:lnTo>
                            <a:pt x="510" y="200"/>
                          </a:lnTo>
                          <a:lnTo>
                            <a:pt x="510" y="198"/>
                          </a:lnTo>
                          <a:lnTo>
                            <a:pt x="512" y="200"/>
                          </a:lnTo>
                          <a:lnTo>
                            <a:pt x="512" y="202"/>
                          </a:lnTo>
                          <a:lnTo>
                            <a:pt x="512" y="204"/>
                          </a:lnTo>
                          <a:lnTo>
                            <a:pt x="512" y="206"/>
                          </a:lnTo>
                          <a:lnTo>
                            <a:pt x="514" y="206"/>
                          </a:lnTo>
                          <a:lnTo>
                            <a:pt x="516" y="206"/>
                          </a:lnTo>
                          <a:lnTo>
                            <a:pt x="518" y="206"/>
                          </a:lnTo>
                          <a:lnTo>
                            <a:pt x="520" y="206"/>
                          </a:lnTo>
                          <a:lnTo>
                            <a:pt x="520" y="208"/>
                          </a:lnTo>
                          <a:lnTo>
                            <a:pt x="522" y="208"/>
                          </a:lnTo>
                          <a:lnTo>
                            <a:pt x="522" y="210"/>
                          </a:lnTo>
                          <a:lnTo>
                            <a:pt x="522" y="212"/>
                          </a:lnTo>
                          <a:lnTo>
                            <a:pt x="524" y="212"/>
                          </a:lnTo>
                          <a:lnTo>
                            <a:pt x="524" y="210"/>
                          </a:lnTo>
                          <a:lnTo>
                            <a:pt x="526" y="210"/>
                          </a:lnTo>
                          <a:lnTo>
                            <a:pt x="528" y="210"/>
                          </a:lnTo>
                          <a:lnTo>
                            <a:pt x="528" y="212"/>
                          </a:lnTo>
                          <a:lnTo>
                            <a:pt x="530" y="212"/>
                          </a:lnTo>
                          <a:lnTo>
                            <a:pt x="531" y="213"/>
                          </a:lnTo>
                          <a:lnTo>
                            <a:pt x="531" y="215"/>
                          </a:lnTo>
                          <a:lnTo>
                            <a:pt x="533" y="215"/>
                          </a:lnTo>
                          <a:lnTo>
                            <a:pt x="533" y="217"/>
                          </a:lnTo>
                          <a:lnTo>
                            <a:pt x="531" y="217"/>
                          </a:lnTo>
                          <a:lnTo>
                            <a:pt x="531" y="219"/>
                          </a:lnTo>
                          <a:lnTo>
                            <a:pt x="531" y="221"/>
                          </a:lnTo>
                          <a:lnTo>
                            <a:pt x="530" y="223"/>
                          </a:lnTo>
                          <a:lnTo>
                            <a:pt x="528" y="223"/>
                          </a:lnTo>
                          <a:lnTo>
                            <a:pt x="528" y="225"/>
                          </a:lnTo>
                          <a:lnTo>
                            <a:pt x="528" y="227"/>
                          </a:lnTo>
                          <a:lnTo>
                            <a:pt x="528" y="229"/>
                          </a:lnTo>
                          <a:lnTo>
                            <a:pt x="530" y="229"/>
                          </a:lnTo>
                          <a:lnTo>
                            <a:pt x="531" y="229"/>
                          </a:lnTo>
                          <a:lnTo>
                            <a:pt x="533" y="229"/>
                          </a:lnTo>
                          <a:lnTo>
                            <a:pt x="533" y="231"/>
                          </a:lnTo>
                          <a:lnTo>
                            <a:pt x="535" y="231"/>
                          </a:lnTo>
                          <a:lnTo>
                            <a:pt x="537" y="231"/>
                          </a:lnTo>
                          <a:lnTo>
                            <a:pt x="539" y="233"/>
                          </a:lnTo>
                          <a:lnTo>
                            <a:pt x="541" y="233"/>
                          </a:lnTo>
                          <a:lnTo>
                            <a:pt x="541" y="235"/>
                          </a:lnTo>
                          <a:lnTo>
                            <a:pt x="543" y="235"/>
                          </a:lnTo>
                          <a:lnTo>
                            <a:pt x="543" y="237"/>
                          </a:lnTo>
                          <a:lnTo>
                            <a:pt x="543" y="238"/>
                          </a:lnTo>
                          <a:lnTo>
                            <a:pt x="543" y="240"/>
                          </a:lnTo>
                          <a:lnTo>
                            <a:pt x="545" y="242"/>
                          </a:lnTo>
                          <a:lnTo>
                            <a:pt x="545" y="244"/>
                          </a:lnTo>
                          <a:lnTo>
                            <a:pt x="545" y="246"/>
                          </a:lnTo>
                          <a:lnTo>
                            <a:pt x="545" y="248"/>
                          </a:lnTo>
                          <a:lnTo>
                            <a:pt x="545" y="250"/>
                          </a:lnTo>
                          <a:lnTo>
                            <a:pt x="543" y="250"/>
                          </a:lnTo>
                          <a:lnTo>
                            <a:pt x="541" y="250"/>
                          </a:lnTo>
                          <a:lnTo>
                            <a:pt x="539" y="250"/>
                          </a:lnTo>
                          <a:lnTo>
                            <a:pt x="537" y="250"/>
                          </a:lnTo>
                          <a:lnTo>
                            <a:pt x="537" y="252"/>
                          </a:lnTo>
                          <a:lnTo>
                            <a:pt x="535" y="252"/>
                          </a:lnTo>
                          <a:lnTo>
                            <a:pt x="535" y="254"/>
                          </a:lnTo>
                          <a:lnTo>
                            <a:pt x="537" y="256"/>
                          </a:lnTo>
                          <a:lnTo>
                            <a:pt x="537" y="258"/>
                          </a:lnTo>
                          <a:lnTo>
                            <a:pt x="539" y="258"/>
                          </a:lnTo>
                          <a:lnTo>
                            <a:pt x="539" y="260"/>
                          </a:lnTo>
                          <a:lnTo>
                            <a:pt x="541" y="260"/>
                          </a:lnTo>
                          <a:lnTo>
                            <a:pt x="541" y="261"/>
                          </a:lnTo>
                          <a:lnTo>
                            <a:pt x="541" y="263"/>
                          </a:lnTo>
                          <a:lnTo>
                            <a:pt x="543" y="263"/>
                          </a:lnTo>
                          <a:lnTo>
                            <a:pt x="543" y="265"/>
                          </a:lnTo>
                          <a:lnTo>
                            <a:pt x="545" y="265"/>
                          </a:lnTo>
                          <a:lnTo>
                            <a:pt x="545" y="267"/>
                          </a:lnTo>
                          <a:lnTo>
                            <a:pt x="547" y="269"/>
                          </a:lnTo>
                          <a:lnTo>
                            <a:pt x="549" y="269"/>
                          </a:lnTo>
                          <a:lnTo>
                            <a:pt x="549" y="271"/>
                          </a:lnTo>
                          <a:lnTo>
                            <a:pt x="547" y="273"/>
                          </a:lnTo>
                          <a:lnTo>
                            <a:pt x="545" y="273"/>
                          </a:lnTo>
                          <a:lnTo>
                            <a:pt x="543" y="273"/>
                          </a:lnTo>
                          <a:lnTo>
                            <a:pt x="543" y="275"/>
                          </a:lnTo>
                          <a:lnTo>
                            <a:pt x="543" y="277"/>
                          </a:lnTo>
                          <a:lnTo>
                            <a:pt x="545" y="277"/>
                          </a:lnTo>
                          <a:lnTo>
                            <a:pt x="547" y="277"/>
                          </a:lnTo>
                          <a:lnTo>
                            <a:pt x="549" y="275"/>
                          </a:lnTo>
                          <a:lnTo>
                            <a:pt x="551" y="275"/>
                          </a:lnTo>
                          <a:lnTo>
                            <a:pt x="553" y="275"/>
                          </a:lnTo>
                          <a:lnTo>
                            <a:pt x="555" y="275"/>
                          </a:lnTo>
                          <a:lnTo>
                            <a:pt x="556" y="275"/>
                          </a:lnTo>
                          <a:lnTo>
                            <a:pt x="558" y="277"/>
                          </a:lnTo>
                          <a:lnTo>
                            <a:pt x="560" y="277"/>
                          </a:lnTo>
                          <a:lnTo>
                            <a:pt x="562" y="275"/>
                          </a:lnTo>
                          <a:lnTo>
                            <a:pt x="564" y="275"/>
                          </a:lnTo>
                          <a:lnTo>
                            <a:pt x="566" y="273"/>
                          </a:lnTo>
                          <a:lnTo>
                            <a:pt x="566" y="271"/>
                          </a:lnTo>
                          <a:lnTo>
                            <a:pt x="568" y="271"/>
                          </a:lnTo>
                          <a:lnTo>
                            <a:pt x="568" y="269"/>
                          </a:lnTo>
                          <a:lnTo>
                            <a:pt x="570" y="269"/>
                          </a:lnTo>
                          <a:lnTo>
                            <a:pt x="572" y="267"/>
                          </a:lnTo>
                          <a:lnTo>
                            <a:pt x="574" y="267"/>
                          </a:lnTo>
                          <a:lnTo>
                            <a:pt x="574" y="269"/>
                          </a:lnTo>
                          <a:lnTo>
                            <a:pt x="576" y="269"/>
                          </a:lnTo>
                          <a:lnTo>
                            <a:pt x="576" y="271"/>
                          </a:lnTo>
                          <a:lnTo>
                            <a:pt x="576" y="273"/>
                          </a:lnTo>
                          <a:lnTo>
                            <a:pt x="576" y="275"/>
                          </a:lnTo>
                          <a:lnTo>
                            <a:pt x="576" y="277"/>
                          </a:lnTo>
                          <a:lnTo>
                            <a:pt x="574" y="277"/>
                          </a:lnTo>
                          <a:lnTo>
                            <a:pt x="574" y="279"/>
                          </a:lnTo>
                          <a:lnTo>
                            <a:pt x="576" y="279"/>
                          </a:lnTo>
                          <a:lnTo>
                            <a:pt x="578" y="279"/>
                          </a:lnTo>
                          <a:lnTo>
                            <a:pt x="579" y="279"/>
                          </a:lnTo>
                          <a:lnTo>
                            <a:pt x="579" y="277"/>
                          </a:lnTo>
                          <a:lnTo>
                            <a:pt x="581" y="277"/>
                          </a:lnTo>
                          <a:lnTo>
                            <a:pt x="581" y="275"/>
                          </a:lnTo>
                          <a:lnTo>
                            <a:pt x="583" y="275"/>
                          </a:lnTo>
                          <a:lnTo>
                            <a:pt x="585" y="275"/>
                          </a:lnTo>
                          <a:lnTo>
                            <a:pt x="587" y="277"/>
                          </a:lnTo>
                          <a:lnTo>
                            <a:pt x="589" y="277"/>
                          </a:lnTo>
                          <a:lnTo>
                            <a:pt x="591" y="277"/>
                          </a:lnTo>
                          <a:lnTo>
                            <a:pt x="593" y="277"/>
                          </a:lnTo>
                          <a:lnTo>
                            <a:pt x="595" y="277"/>
                          </a:lnTo>
                          <a:lnTo>
                            <a:pt x="597" y="279"/>
                          </a:lnTo>
                          <a:lnTo>
                            <a:pt x="597" y="281"/>
                          </a:lnTo>
                          <a:lnTo>
                            <a:pt x="599" y="283"/>
                          </a:lnTo>
                          <a:lnTo>
                            <a:pt x="599" y="285"/>
                          </a:lnTo>
                          <a:lnTo>
                            <a:pt x="599" y="286"/>
                          </a:lnTo>
                          <a:lnTo>
                            <a:pt x="601" y="288"/>
                          </a:lnTo>
                          <a:lnTo>
                            <a:pt x="603" y="290"/>
                          </a:lnTo>
                          <a:lnTo>
                            <a:pt x="604" y="292"/>
                          </a:lnTo>
                          <a:lnTo>
                            <a:pt x="606" y="294"/>
                          </a:lnTo>
                          <a:lnTo>
                            <a:pt x="606" y="296"/>
                          </a:lnTo>
                          <a:lnTo>
                            <a:pt x="606" y="298"/>
                          </a:lnTo>
                          <a:lnTo>
                            <a:pt x="604" y="300"/>
                          </a:lnTo>
                          <a:lnTo>
                            <a:pt x="603" y="300"/>
                          </a:lnTo>
                          <a:lnTo>
                            <a:pt x="601" y="300"/>
                          </a:lnTo>
                          <a:lnTo>
                            <a:pt x="599" y="300"/>
                          </a:lnTo>
                          <a:lnTo>
                            <a:pt x="597" y="302"/>
                          </a:lnTo>
                          <a:lnTo>
                            <a:pt x="597" y="304"/>
                          </a:lnTo>
                          <a:lnTo>
                            <a:pt x="599" y="306"/>
                          </a:lnTo>
                          <a:lnTo>
                            <a:pt x="599" y="308"/>
                          </a:lnTo>
                          <a:lnTo>
                            <a:pt x="599" y="309"/>
                          </a:lnTo>
                          <a:lnTo>
                            <a:pt x="599" y="311"/>
                          </a:lnTo>
                          <a:lnTo>
                            <a:pt x="599" y="313"/>
                          </a:lnTo>
                          <a:lnTo>
                            <a:pt x="601" y="315"/>
                          </a:lnTo>
                          <a:lnTo>
                            <a:pt x="603" y="315"/>
                          </a:lnTo>
                          <a:lnTo>
                            <a:pt x="603" y="317"/>
                          </a:lnTo>
                          <a:lnTo>
                            <a:pt x="604" y="317"/>
                          </a:lnTo>
                          <a:lnTo>
                            <a:pt x="606" y="319"/>
                          </a:lnTo>
                          <a:lnTo>
                            <a:pt x="606" y="321"/>
                          </a:lnTo>
                          <a:lnTo>
                            <a:pt x="606" y="323"/>
                          </a:lnTo>
                          <a:lnTo>
                            <a:pt x="606" y="325"/>
                          </a:lnTo>
                          <a:lnTo>
                            <a:pt x="604" y="325"/>
                          </a:lnTo>
                          <a:lnTo>
                            <a:pt x="603" y="325"/>
                          </a:lnTo>
                          <a:lnTo>
                            <a:pt x="601" y="325"/>
                          </a:lnTo>
                          <a:lnTo>
                            <a:pt x="599" y="327"/>
                          </a:lnTo>
                          <a:lnTo>
                            <a:pt x="599" y="329"/>
                          </a:lnTo>
                          <a:lnTo>
                            <a:pt x="599" y="331"/>
                          </a:lnTo>
                          <a:lnTo>
                            <a:pt x="601" y="331"/>
                          </a:lnTo>
                          <a:lnTo>
                            <a:pt x="601" y="333"/>
                          </a:lnTo>
                          <a:lnTo>
                            <a:pt x="603" y="333"/>
                          </a:lnTo>
                          <a:lnTo>
                            <a:pt x="604" y="334"/>
                          </a:lnTo>
                          <a:lnTo>
                            <a:pt x="606" y="334"/>
                          </a:lnTo>
                          <a:lnTo>
                            <a:pt x="608" y="336"/>
                          </a:lnTo>
                          <a:lnTo>
                            <a:pt x="610" y="338"/>
                          </a:lnTo>
                          <a:lnTo>
                            <a:pt x="612" y="340"/>
                          </a:lnTo>
                          <a:lnTo>
                            <a:pt x="614" y="340"/>
                          </a:lnTo>
                          <a:lnTo>
                            <a:pt x="616" y="340"/>
                          </a:lnTo>
                          <a:lnTo>
                            <a:pt x="618" y="340"/>
                          </a:lnTo>
                          <a:lnTo>
                            <a:pt x="618" y="338"/>
                          </a:lnTo>
                          <a:lnTo>
                            <a:pt x="620" y="338"/>
                          </a:lnTo>
                          <a:lnTo>
                            <a:pt x="622" y="338"/>
                          </a:lnTo>
                          <a:lnTo>
                            <a:pt x="626" y="338"/>
                          </a:lnTo>
                          <a:lnTo>
                            <a:pt x="629" y="338"/>
                          </a:lnTo>
                          <a:lnTo>
                            <a:pt x="631" y="338"/>
                          </a:lnTo>
                          <a:lnTo>
                            <a:pt x="633" y="340"/>
                          </a:lnTo>
                          <a:lnTo>
                            <a:pt x="635" y="342"/>
                          </a:lnTo>
                          <a:lnTo>
                            <a:pt x="635" y="344"/>
                          </a:lnTo>
                          <a:lnTo>
                            <a:pt x="637" y="344"/>
                          </a:lnTo>
                          <a:lnTo>
                            <a:pt x="641" y="346"/>
                          </a:lnTo>
                          <a:lnTo>
                            <a:pt x="643" y="348"/>
                          </a:lnTo>
                          <a:lnTo>
                            <a:pt x="645" y="348"/>
                          </a:lnTo>
                          <a:lnTo>
                            <a:pt x="647" y="348"/>
                          </a:lnTo>
                          <a:lnTo>
                            <a:pt x="649" y="348"/>
                          </a:lnTo>
                          <a:lnTo>
                            <a:pt x="651" y="348"/>
                          </a:lnTo>
                          <a:lnTo>
                            <a:pt x="652" y="348"/>
                          </a:lnTo>
                          <a:lnTo>
                            <a:pt x="654" y="348"/>
                          </a:lnTo>
                          <a:lnTo>
                            <a:pt x="656" y="350"/>
                          </a:lnTo>
                          <a:lnTo>
                            <a:pt x="660" y="350"/>
                          </a:lnTo>
                          <a:lnTo>
                            <a:pt x="662" y="350"/>
                          </a:lnTo>
                          <a:lnTo>
                            <a:pt x="664" y="348"/>
                          </a:lnTo>
                          <a:lnTo>
                            <a:pt x="666" y="348"/>
                          </a:lnTo>
                          <a:lnTo>
                            <a:pt x="668" y="348"/>
                          </a:lnTo>
                          <a:lnTo>
                            <a:pt x="672" y="350"/>
                          </a:lnTo>
                          <a:lnTo>
                            <a:pt x="674" y="350"/>
                          </a:lnTo>
                          <a:lnTo>
                            <a:pt x="675" y="350"/>
                          </a:lnTo>
                          <a:lnTo>
                            <a:pt x="677" y="352"/>
                          </a:lnTo>
                          <a:lnTo>
                            <a:pt x="679" y="352"/>
                          </a:lnTo>
                          <a:lnTo>
                            <a:pt x="679" y="354"/>
                          </a:lnTo>
                          <a:lnTo>
                            <a:pt x="681" y="356"/>
                          </a:lnTo>
                          <a:lnTo>
                            <a:pt x="683" y="357"/>
                          </a:lnTo>
                          <a:lnTo>
                            <a:pt x="685" y="359"/>
                          </a:lnTo>
                          <a:lnTo>
                            <a:pt x="687" y="359"/>
                          </a:lnTo>
                          <a:lnTo>
                            <a:pt x="687" y="361"/>
                          </a:lnTo>
                          <a:lnTo>
                            <a:pt x="689" y="363"/>
                          </a:lnTo>
                          <a:lnTo>
                            <a:pt x="689" y="365"/>
                          </a:lnTo>
                          <a:lnTo>
                            <a:pt x="689" y="369"/>
                          </a:lnTo>
                          <a:lnTo>
                            <a:pt x="689" y="373"/>
                          </a:lnTo>
                          <a:lnTo>
                            <a:pt x="689" y="375"/>
                          </a:lnTo>
                          <a:lnTo>
                            <a:pt x="689" y="377"/>
                          </a:lnTo>
                          <a:lnTo>
                            <a:pt x="689" y="379"/>
                          </a:lnTo>
                          <a:lnTo>
                            <a:pt x="689" y="381"/>
                          </a:lnTo>
                          <a:lnTo>
                            <a:pt x="687" y="381"/>
                          </a:lnTo>
                          <a:lnTo>
                            <a:pt x="685" y="381"/>
                          </a:lnTo>
                          <a:lnTo>
                            <a:pt x="685" y="382"/>
                          </a:lnTo>
                          <a:lnTo>
                            <a:pt x="683" y="382"/>
                          </a:lnTo>
                          <a:lnTo>
                            <a:pt x="683" y="381"/>
                          </a:lnTo>
                          <a:lnTo>
                            <a:pt x="681" y="381"/>
                          </a:lnTo>
                          <a:lnTo>
                            <a:pt x="681" y="379"/>
                          </a:lnTo>
                          <a:lnTo>
                            <a:pt x="679" y="379"/>
                          </a:lnTo>
                          <a:lnTo>
                            <a:pt x="677" y="381"/>
                          </a:lnTo>
                          <a:lnTo>
                            <a:pt x="679" y="381"/>
                          </a:lnTo>
                          <a:lnTo>
                            <a:pt x="681" y="382"/>
                          </a:lnTo>
                          <a:lnTo>
                            <a:pt x="681" y="384"/>
                          </a:lnTo>
                          <a:lnTo>
                            <a:pt x="683" y="384"/>
                          </a:lnTo>
                          <a:lnTo>
                            <a:pt x="685" y="384"/>
                          </a:lnTo>
                          <a:lnTo>
                            <a:pt x="687" y="382"/>
                          </a:lnTo>
                          <a:lnTo>
                            <a:pt x="689" y="382"/>
                          </a:lnTo>
                          <a:lnTo>
                            <a:pt x="691" y="384"/>
                          </a:lnTo>
                          <a:lnTo>
                            <a:pt x="693" y="384"/>
                          </a:lnTo>
                          <a:lnTo>
                            <a:pt x="695" y="384"/>
                          </a:lnTo>
                          <a:lnTo>
                            <a:pt x="695" y="386"/>
                          </a:lnTo>
                          <a:lnTo>
                            <a:pt x="695" y="388"/>
                          </a:lnTo>
                          <a:lnTo>
                            <a:pt x="693" y="388"/>
                          </a:lnTo>
                          <a:lnTo>
                            <a:pt x="693" y="390"/>
                          </a:lnTo>
                          <a:lnTo>
                            <a:pt x="691" y="392"/>
                          </a:lnTo>
                          <a:lnTo>
                            <a:pt x="689" y="392"/>
                          </a:lnTo>
                          <a:lnTo>
                            <a:pt x="687" y="394"/>
                          </a:lnTo>
                          <a:lnTo>
                            <a:pt x="685" y="394"/>
                          </a:lnTo>
                          <a:lnTo>
                            <a:pt x="683" y="392"/>
                          </a:lnTo>
                          <a:lnTo>
                            <a:pt x="681" y="392"/>
                          </a:lnTo>
                          <a:lnTo>
                            <a:pt x="681" y="394"/>
                          </a:lnTo>
                          <a:lnTo>
                            <a:pt x="681" y="396"/>
                          </a:lnTo>
                          <a:lnTo>
                            <a:pt x="683" y="398"/>
                          </a:lnTo>
                          <a:lnTo>
                            <a:pt x="683" y="400"/>
                          </a:lnTo>
                          <a:lnTo>
                            <a:pt x="685" y="400"/>
                          </a:lnTo>
                          <a:lnTo>
                            <a:pt x="687" y="400"/>
                          </a:lnTo>
                          <a:lnTo>
                            <a:pt x="687" y="402"/>
                          </a:lnTo>
                          <a:lnTo>
                            <a:pt x="689" y="402"/>
                          </a:lnTo>
                          <a:lnTo>
                            <a:pt x="691" y="404"/>
                          </a:lnTo>
                          <a:lnTo>
                            <a:pt x="693" y="405"/>
                          </a:lnTo>
                          <a:lnTo>
                            <a:pt x="693" y="407"/>
                          </a:lnTo>
                          <a:lnTo>
                            <a:pt x="695" y="409"/>
                          </a:lnTo>
                          <a:lnTo>
                            <a:pt x="695" y="411"/>
                          </a:lnTo>
                          <a:lnTo>
                            <a:pt x="695" y="413"/>
                          </a:lnTo>
                          <a:lnTo>
                            <a:pt x="693" y="413"/>
                          </a:lnTo>
                          <a:lnTo>
                            <a:pt x="693" y="415"/>
                          </a:lnTo>
                          <a:lnTo>
                            <a:pt x="691" y="415"/>
                          </a:lnTo>
                          <a:lnTo>
                            <a:pt x="689" y="417"/>
                          </a:lnTo>
                          <a:lnTo>
                            <a:pt x="687" y="417"/>
                          </a:lnTo>
                          <a:lnTo>
                            <a:pt x="687" y="419"/>
                          </a:lnTo>
                          <a:lnTo>
                            <a:pt x="687" y="421"/>
                          </a:lnTo>
                          <a:lnTo>
                            <a:pt x="689" y="421"/>
                          </a:lnTo>
                          <a:lnTo>
                            <a:pt x="691" y="421"/>
                          </a:lnTo>
                          <a:lnTo>
                            <a:pt x="693" y="419"/>
                          </a:lnTo>
                          <a:lnTo>
                            <a:pt x="695" y="417"/>
                          </a:lnTo>
                          <a:lnTo>
                            <a:pt x="695" y="415"/>
                          </a:lnTo>
                          <a:lnTo>
                            <a:pt x="697" y="415"/>
                          </a:lnTo>
                          <a:lnTo>
                            <a:pt x="699" y="415"/>
                          </a:lnTo>
                          <a:lnTo>
                            <a:pt x="699" y="417"/>
                          </a:lnTo>
                          <a:lnTo>
                            <a:pt x="700" y="417"/>
                          </a:lnTo>
                          <a:lnTo>
                            <a:pt x="702" y="417"/>
                          </a:lnTo>
                          <a:lnTo>
                            <a:pt x="704" y="419"/>
                          </a:lnTo>
                          <a:lnTo>
                            <a:pt x="704" y="421"/>
                          </a:lnTo>
                          <a:lnTo>
                            <a:pt x="704" y="423"/>
                          </a:lnTo>
                          <a:lnTo>
                            <a:pt x="704" y="425"/>
                          </a:lnTo>
                          <a:lnTo>
                            <a:pt x="702" y="427"/>
                          </a:lnTo>
                          <a:lnTo>
                            <a:pt x="700" y="427"/>
                          </a:lnTo>
                          <a:lnTo>
                            <a:pt x="700" y="429"/>
                          </a:lnTo>
                          <a:lnTo>
                            <a:pt x="702" y="429"/>
                          </a:lnTo>
                          <a:lnTo>
                            <a:pt x="704" y="430"/>
                          </a:lnTo>
                          <a:lnTo>
                            <a:pt x="706" y="430"/>
                          </a:lnTo>
                          <a:lnTo>
                            <a:pt x="708" y="430"/>
                          </a:lnTo>
                          <a:lnTo>
                            <a:pt x="710" y="432"/>
                          </a:lnTo>
                          <a:lnTo>
                            <a:pt x="712" y="434"/>
                          </a:lnTo>
                          <a:lnTo>
                            <a:pt x="714" y="434"/>
                          </a:lnTo>
                          <a:lnTo>
                            <a:pt x="716" y="434"/>
                          </a:lnTo>
                          <a:lnTo>
                            <a:pt x="720" y="436"/>
                          </a:lnTo>
                          <a:lnTo>
                            <a:pt x="722" y="436"/>
                          </a:lnTo>
                          <a:lnTo>
                            <a:pt x="723" y="436"/>
                          </a:lnTo>
                          <a:lnTo>
                            <a:pt x="725" y="438"/>
                          </a:lnTo>
                          <a:lnTo>
                            <a:pt x="727" y="438"/>
                          </a:lnTo>
                          <a:lnTo>
                            <a:pt x="729" y="438"/>
                          </a:lnTo>
                          <a:lnTo>
                            <a:pt x="729" y="436"/>
                          </a:lnTo>
                          <a:lnTo>
                            <a:pt x="729" y="434"/>
                          </a:lnTo>
                          <a:lnTo>
                            <a:pt x="727" y="434"/>
                          </a:lnTo>
                          <a:lnTo>
                            <a:pt x="727" y="432"/>
                          </a:lnTo>
                          <a:lnTo>
                            <a:pt x="727" y="430"/>
                          </a:lnTo>
                          <a:lnTo>
                            <a:pt x="727" y="429"/>
                          </a:lnTo>
                          <a:lnTo>
                            <a:pt x="729" y="429"/>
                          </a:lnTo>
                          <a:lnTo>
                            <a:pt x="731" y="429"/>
                          </a:lnTo>
                          <a:lnTo>
                            <a:pt x="733" y="430"/>
                          </a:lnTo>
                          <a:lnTo>
                            <a:pt x="733" y="432"/>
                          </a:lnTo>
                          <a:lnTo>
                            <a:pt x="735" y="434"/>
                          </a:lnTo>
                          <a:lnTo>
                            <a:pt x="733" y="434"/>
                          </a:lnTo>
                          <a:lnTo>
                            <a:pt x="733" y="436"/>
                          </a:lnTo>
                          <a:lnTo>
                            <a:pt x="733" y="438"/>
                          </a:lnTo>
                          <a:lnTo>
                            <a:pt x="735" y="440"/>
                          </a:lnTo>
                          <a:lnTo>
                            <a:pt x="735" y="442"/>
                          </a:lnTo>
                          <a:lnTo>
                            <a:pt x="737" y="442"/>
                          </a:lnTo>
                          <a:lnTo>
                            <a:pt x="739" y="442"/>
                          </a:lnTo>
                          <a:lnTo>
                            <a:pt x="741" y="442"/>
                          </a:lnTo>
                          <a:lnTo>
                            <a:pt x="743" y="440"/>
                          </a:lnTo>
                          <a:lnTo>
                            <a:pt x="745" y="436"/>
                          </a:lnTo>
                          <a:lnTo>
                            <a:pt x="745" y="434"/>
                          </a:lnTo>
                          <a:lnTo>
                            <a:pt x="747" y="432"/>
                          </a:lnTo>
                          <a:lnTo>
                            <a:pt x="747" y="430"/>
                          </a:lnTo>
                          <a:lnTo>
                            <a:pt x="745" y="430"/>
                          </a:lnTo>
                          <a:lnTo>
                            <a:pt x="747" y="429"/>
                          </a:lnTo>
                          <a:lnTo>
                            <a:pt x="747" y="427"/>
                          </a:lnTo>
                          <a:lnTo>
                            <a:pt x="747" y="425"/>
                          </a:lnTo>
                          <a:lnTo>
                            <a:pt x="748" y="425"/>
                          </a:lnTo>
                          <a:lnTo>
                            <a:pt x="748" y="423"/>
                          </a:lnTo>
                          <a:lnTo>
                            <a:pt x="750" y="425"/>
                          </a:lnTo>
                          <a:lnTo>
                            <a:pt x="752" y="425"/>
                          </a:lnTo>
                          <a:lnTo>
                            <a:pt x="754" y="427"/>
                          </a:lnTo>
                          <a:lnTo>
                            <a:pt x="756" y="429"/>
                          </a:lnTo>
                          <a:lnTo>
                            <a:pt x="756" y="430"/>
                          </a:lnTo>
                          <a:lnTo>
                            <a:pt x="756" y="432"/>
                          </a:lnTo>
                          <a:lnTo>
                            <a:pt x="756" y="434"/>
                          </a:lnTo>
                          <a:lnTo>
                            <a:pt x="754" y="436"/>
                          </a:lnTo>
                          <a:lnTo>
                            <a:pt x="752" y="438"/>
                          </a:lnTo>
                          <a:lnTo>
                            <a:pt x="750" y="438"/>
                          </a:lnTo>
                          <a:lnTo>
                            <a:pt x="750" y="440"/>
                          </a:lnTo>
                          <a:lnTo>
                            <a:pt x="748" y="440"/>
                          </a:lnTo>
                          <a:lnTo>
                            <a:pt x="750" y="442"/>
                          </a:lnTo>
                          <a:lnTo>
                            <a:pt x="752" y="442"/>
                          </a:lnTo>
                          <a:lnTo>
                            <a:pt x="754" y="440"/>
                          </a:lnTo>
                          <a:lnTo>
                            <a:pt x="756" y="440"/>
                          </a:lnTo>
                          <a:lnTo>
                            <a:pt x="758" y="438"/>
                          </a:lnTo>
                          <a:lnTo>
                            <a:pt x="760" y="436"/>
                          </a:lnTo>
                          <a:lnTo>
                            <a:pt x="762" y="436"/>
                          </a:lnTo>
                          <a:lnTo>
                            <a:pt x="766" y="434"/>
                          </a:lnTo>
                          <a:lnTo>
                            <a:pt x="770" y="434"/>
                          </a:lnTo>
                          <a:lnTo>
                            <a:pt x="771" y="434"/>
                          </a:lnTo>
                          <a:lnTo>
                            <a:pt x="773" y="434"/>
                          </a:lnTo>
                          <a:lnTo>
                            <a:pt x="775" y="434"/>
                          </a:lnTo>
                          <a:lnTo>
                            <a:pt x="777" y="434"/>
                          </a:lnTo>
                          <a:lnTo>
                            <a:pt x="781" y="434"/>
                          </a:lnTo>
                          <a:lnTo>
                            <a:pt x="781" y="436"/>
                          </a:lnTo>
                          <a:lnTo>
                            <a:pt x="783" y="438"/>
                          </a:lnTo>
                          <a:lnTo>
                            <a:pt x="785" y="440"/>
                          </a:lnTo>
                          <a:lnTo>
                            <a:pt x="785" y="442"/>
                          </a:lnTo>
                          <a:lnTo>
                            <a:pt x="787" y="444"/>
                          </a:lnTo>
                          <a:lnTo>
                            <a:pt x="789" y="444"/>
                          </a:lnTo>
                          <a:lnTo>
                            <a:pt x="791" y="444"/>
                          </a:lnTo>
                          <a:lnTo>
                            <a:pt x="793" y="444"/>
                          </a:lnTo>
                          <a:lnTo>
                            <a:pt x="795" y="442"/>
                          </a:lnTo>
                          <a:lnTo>
                            <a:pt x="796" y="442"/>
                          </a:lnTo>
                          <a:lnTo>
                            <a:pt x="798" y="444"/>
                          </a:lnTo>
                          <a:lnTo>
                            <a:pt x="798" y="446"/>
                          </a:lnTo>
                          <a:lnTo>
                            <a:pt x="798" y="448"/>
                          </a:lnTo>
                          <a:lnTo>
                            <a:pt x="796" y="450"/>
                          </a:lnTo>
                          <a:lnTo>
                            <a:pt x="795" y="450"/>
                          </a:lnTo>
                          <a:lnTo>
                            <a:pt x="793" y="452"/>
                          </a:lnTo>
                          <a:lnTo>
                            <a:pt x="793" y="453"/>
                          </a:lnTo>
                          <a:lnTo>
                            <a:pt x="793" y="455"/>
                          </a:lnTo>
                          <a:lnTo>
                            <a:pt x="793" y="457"/>
                          </a:lnTo>
                          <a:lnTo>
                            <a:pt x="793" y="459"/>
                          </a:lnTo>
                          <a:lnTo>
                            <a:pt x="795" y="459"/>
                          </a:lnTo>
                          <a:lnTo>
                            <a:pt x="796" y="461"/>
                          </a:lnTo>
                          <a:lnTo>
                            <a:pt x="798" y="463"/>
                          </a:lnTo>
                          <a:lnTo>
                            <a:pt x="800" y="465"/>
                          </a:lnTo>
                          <a:lnTo>
                            <a:pt x="800" y="463"/>
                          </a:lnTo>
                          <a:lnTo>
                            <a:pt x="802" y="465"/>
                          </a:lnTo>
                          <a:lnTo>
                            <a:pt x="804" y="465"/>
                          </a:lnTo>
                          <a:lnTo>
                            <a:pt x="804" y="467"/>
                          </a:lnTo>
                          <a:lnTo>
                            <a:pt x="806" y="469"/>
                          </a:lnTo>
                          <a:lnTo>
                            <a:pt x="808" y="469"/>
                          </a:lnTo>
                          <a:lnTo>
                            <a:pt x="810" y="469"/>
                          </a:lnTo>
                          <a:lnTo>
                            <a:pt x="810" y="467"/>
                          </a:lnTo>
                          <a:lnTo>
                            <a:pt x="810" y="465"/>
                          </a:lnTo>
                          <a:lnTo>
                            <a:pt x="812" y="463"/>
                          </a:lnTo>
                          <a:lnTo>
                            <a:pt x="812" y="461"/>
                          </a:lnTo>
                          <a:lnTo>
                            <a:pt x="814" y="461"/>
                          </a:lnTo>
                          <a:lnTo>
                            <a:pt x="816" y="461"/>
                          </a:lnTo>
                          <a:lnTo>
                            <a:pt x="818" y="461"/>
                          </a:lnTo>
                          <a:lnTo>
                            <a:pt x="818" y="463"/>
                          </a:lnTo>
                          <a:lnTo>
                            <a:pt x="818" y="465"/>
                          </a:lnTo>
                          <a:lnTo>
                            <a:pt x="819" y="465"/>
                          </a:lnTo>
                          <a:lnTo>
                            <a:pt x="819" y="469"/>
                          </a:lnTo>
                          <a:lnTo>
                            <a:pt x="819" y="471"/>
                          </a:lnTo>
                          <a:lnTo>
                            <a:pt x="819" y="473"/>
                          </a:lnTo>
                          <a:lnTo>
                            <a:pt x="819" y="475"/>
                          </a:lnTo>
                          <a:lnTo>
                            <a:pt x="821" y="475"/>
                          </a:lnTo>
                          <a:lnTo>
                            <a:pt x="823" y="477"/>
                          </a:lnTo>
                          <a:lnTo>
                            <a:pt x="825" y="477"/>
                          </a:lnTo>
                          <a:lnTo>
                            <a:pt x="827" y="477"/>
                          </a:lnTo>
                          <a:lnTo>
                            <a:pt x="827" y="475"/>
                          </a:lnTo>
                          <a:lnTo>
                            <a:pt x="829" y="475"/>
                          </a:lnTo>
                          <a:lnTo>
                            <a:pt x="829" y="471"/>
                          </a:lnTo>
                          <a:lnTo>
                            <a:pt x="831" y="469"/>
                          </a:lnTo>
                          <a:lnTo>
                            <a:pt x="833" y="469"/>
                          </a:lnTo>
                          <a:lnTo>
                            <a:pt x="835" y="467"/>
                          </a:lnTo>
                          <a:lnTo>
                            <a:pt x="837" y="467"/>
                          </a:lnTo>
                          <a:lnTo>
                            <a:pt x="839" y="467"/>
                          </a:lnTo>
                          <a:lnTo>
                            <a:pt x="841" y="467"/>
                          </a:lnTo>
                          <a:lnTo>
                            <a:pt x="841" y="469"/>
                          </a:lnTo>
                          <a:lnTo>
                            <a:pt x="843" y="471"/>
                          </a:lnTo>
                          <a:lnTo>
                            <a:pt x="843" y="473"/>
                          </a:lnTo>
                          <a:lnTo>
                            <a:pt x="844" y="473"/>
                          </a:lnTo>
                          <a:lnTo>
                            <a:pt x="844" y="475"/>
                          </a:lnTo>
                          <a:lnTo>
                            <a:pt x="846" y="477"/>
                          </a:lnTo>
                          <a:lnTo>
                            <a:pt x="846" y="478"/>
                          </a:lnTo>
                          <a:lnTo>
                            <a:pt x="848" y="480"/>
                          </a:lnTo>
                          <a:lnTo>
                            <a:pt x="850" y="480"/>
                          </a:lnTo>
                          <a:lnTo>
                            <a:pt x="852" y="480"/>
                          </a:lnTo>
                          <a:lnTo>
                            <a:pt x="852" y="478"/>
                          </a:lnTo>
                          <a:lnTo>
                            <a:pt x="854" y="478"/>
                          </a:lnTo>
                          <a:lnTo>
                            <a:pt x="856" y="477"/>
                          </a:lnTo>
                          <a:lnTo>
                            <a:pt x="858" y="478"/>
                          </a:lnTo>
                          <a:lnTo>
                            <a:pt x="860" y="480"/>
                          </a:lnTo>
                          <a:lnTo>
                            <a:pt x="860" y="482"/>
                          </a:lnTo>
                          <a:lnTo>
                            <a:pt x="860" y="484"/>
                          </a:lnTo>
                          <a:lnTo>
                            <a:pt x="860" y="486"/>
                          </a:lnTo>
                          <a:lnTo>
                            <a:pt x="862" y="488"/>
                          </a:lnTo>
                          <a:lnTo>
                            <a:pt x="864" y="490"/>
                          </a:lnTo>
                          <a:lnTo>
                            <a:pt x="864" y="492"/>
                          </a:lnTo>
                          <a:lnTo>
                            <a:pt x="866" y="492"/>
                          </a:lnTo>
                          <a:lnTo>
                            <a:pt x="866" y="494"/>
                          </a:lnTo>
                          <a:lnTo>
                            <a:pt x="867" y="496"/>
                          </a:lnTo>
                          <a:lnTo>
                            <a:pt x="869" y="496"/>
                          </a:lnTo>
                          <a:lnTo>
                            <a:pt x="873" y="498"/>
                          </a:lnTo>
                          <a:lnTo>
                            <a:pt x="879" y="498"/>
                          </a:lnTo>
                          <a:lnTo>
                            <a:pt x="881" y="498"/>
                          </a:lnTo>
                          <a:lnTo>
                            <a:pt x="883" y="500"/>
                          </a:lnTo>
                          <a:lnTo>
                            <a:pt x="890" y="501"/>
                          </a:lnTo>
                          <a:lnTo>
                            <a:pt x="892" y="501"/>
                          </a:lnTo>
                          <a:lnTo>
                            <a:pt x="894" y="501"/>
                          </a:lnTo>
                          <a:lnTo>
                            <a:pt x="894" y="503"/>
                          </a:lnTo>
                          <a:lnTo>
                            <a:pt x="896" y="503"/>
                          </a:lnTo>
                          <a:lnTo>
                            <a:pt x="898" y="503"/>
                          </a:lnTo>
                          <a:lnTo>
                            <a:pt x="900" y="503"/>
                          </a:lnTo>
                          <a:lnTo>
                            <a:pt x="902" y="503"/>
                          </a:lnTo>
                          <a:lnTo>
                            <a:pt x="904" y="505"/>
                          </a:lnTo>
                          <a:lnTo>
                            <a:pt x="906" y="505"/>
                          </a:lnTo>
                          <a:lnTo>
                            <a:pt x="908" y="507"/>
                          </a:lnTo>
                          <a:lnTo>
                            <a:pt x="910" y="509"/>
                          </a:lnTo>
                          <a:lnTo>
                            <a:pt x="894" y="515"/>
                          </a:lnTo>
                          <a:lnTo>
                            <a:pt x="871" y="521"/>
                          </a:lnTo>
                          <a:lnTo>
                            <a:pt x="848" y="528"/>
                          </a:lnTo>
                          <a:lnTo>
                            <a:pt x="825" y="536"/>
                          </a:lnTo>
                          <a:lnTo>
                            <a:pt x="802" y="542"/>
                          </a:lnTo>
                          <a:lnTo>
                            <a:pt x="777" y="549"/>
                          </a:lnTo>
                          <a:lnTo>
                            <a:pt x="766" y="551"/>
                          </a:lnTo>
                          <a:lnTo>
                            <a:pt x="766" y="549"/>
                          </a:lnTo>
                          <a:lnTo>
                            <a:pt x="764" y="549"/>
                          </a:lnTo>
                          <a:lnTo>
                            <a:pt x="762" y="549"/>
                          </a:lnTo>
                          <a:lnTo>
                            <a:pt x="762" y="551"/>
                          </a:lnTo>
                          <a:lnTo>
                            <a:pt x="760" y="551"/>
                          </a:lnTo>
                          <a:lnTo>
                            <a:pt x="758" y="551"/>
                          </a:lnTo>
                          <a:lnTo>
                            <a:pt x="756" y="551"/>
                          </a:lnTo>
                          <a:lnTo>
                            <a:pt x="756" y="549"/>
                          </a:lnTo>
                          <a:lnTo>
                            <a:pt x="756" y="546"/>
                          </a:lnTo>
                          <a:lnTo>
                            <a:pt x="756" y="544"/>
                          </a:lnTo>
                          <a:lnTo>
                            <a:pt x="756" y="542"/>
                          </a:lnTo>
                          <a:lnTo>
                            <a:pt x="756" y="540"/>
                          </a:lnTo>
                          <a:lnTo>
                            <a:pt x="758" y="540"/>
                          </a:lnTo>
                          <a:lnTo>
                            <a:pt x="756" y="540"/>
                          </a:lnTo>
                          <a:lnTo>
                            <a:pt x="756" y="538"/>
                          </a:lnTo>
                          <a:lnTo>
                            <a:pt x="754" y="538"/>
                          </a:lnTo>
                          <a:lnTo>
                            <a:pt x="752" y="538"/>
                          </a:lnTo>
                          <a:lnTo>
                            <a:pt x="750" y="536"/>
                          </a:lnTo>
                          <a:lnTo>
                            <a:pt x="748" y="536"/>
                          </a:lnTo>
                          <a:lnTo>
                            <a:pt x="747" y="536"/>
                          </a:lnTo>
                          <a:lnTo>
                            <a:pt x="745" y="534"/>
                          </a:lnTo>
                          <a:lnTo>
                            <a:pt x="745" y="532"/>
                          </a:lnTo>
                          <a:lnTo>
                            <a:pt x="743" y="532"/>
                          </a:lnTo>
                          <a:lnTo>
                            <a:pt x="743" y="530"/>
                          </a:lnTo>
                          <a:lnTo>
                            <a:pt x="741" y="532"/>
                          </a:lnTo>
                          <a:lnTo>
                            <a:pt x="739" y="534"/>
                          </a:lnTo>
                          <a:lnTo>
                            <a:pt x="737" y="534"/>
                          </a:lnTo>
                          <a:lnTo>
                            <a:pt x="735" y="534"/>
                          </a:lnTo>
                          <a:lnTo>
                            <a:pt x="735" y="532"/>
                          </a:lnTo>
                          <a:lnTo>
                            <a:pt x="737" y="532"/>
                          </a:lnTo>
                          <a:lnTo>
                            <a:pt x="737" y="530"/>
                          </a:lnTo>
                          <a:lnTo>
                            <a:pt x="737" y="528"/>
                          </a:lnTo>
                          <a:lnTo>
                            <a:pt x="735" y="528"/>
                          </a:lnTo>
                          <a:lnTo>
                            <a:pt x="733" y="528"/>
                          </a:lnTo>
                          <a:lnTo>
                            <a:pt x="731" y="530"/>
                          </a:lnTo>
                          <a:lnTo>
                            <a:pt x="729" y="530"/>
                          </a:lnTo>
                          <a:lnTo>
                            <a:pt x="727" y="528"/>
                          </a:lnTo>
                          <a:lnTo>
                            <a:pt x="725" y="526"/>
                          </a:lnTo>
                          <a:lnTo>
                            <a:pt x="725" y="525"/>
                          </a:lnTo>
                          <a:lnTo>
                            <a:pt x="723" y="523"/>
                          </a:lnTo>
                          <a:lnTo>
                            <a:pt x="723" y="521"/>
                          </a:lnTo>
                          <a:lnTo>
                            <a:pt x="723" y="519"/>
                          </a:lnTo>
                          <a:lnTo>
                            <a:pt x="723" y="517"/>
                          </a:lnTo>
                          <a:lnTo>
                            <a:pt x="723" y="515"/>
                          </a:lnTo>
                          <a:lnTo>
                            <a:pt x="722" y="515"/>
                          </a:lnTo>
                          <a:lnTo>
                            <a:pt x="720" y="513"/>
                          </a:lnTo>
                          <a:lnTo>
                            <a:pt x="718" y="511"/>
                          </a:lnTo>
                          <a:lnTo>
                            <a:pt x="716" y="509"/>
                          </a:lnTo>
                          <a:lnTo>
                            <a:pt x="714" y="507"/>
                          </a:lnTo>
                          <a:lnTo>
                            <a:pt x="712" y="507"/>
                          </a:lnTo>
                          <a:lnTo>
                            <a:pt x="710" y="507"/>
                          </a:lnTo>
                          <a:lnTo>
                            <a:pt x="710" y="505"/>
                          </a:lnTo>
                          <a:lnTo>
                            <a:pt x="708" y="505"/>
                          </a:lnTo>
                          <a:lnTo>
                            <a:pt x="708" y="503"/>
                          </a:lnTo>
                          <a:lnTo>
                            <a:pt x="706" y="503"/>
                          </a:lnTo>
                          <a:lnTo>
                            <a:pt x="706" y="501"/>
                          </a:lnTo>
                          <a:lnTo>
                            <a:pt x="706" y="500"/>
                          </a:lnTo>
                          <a:lnTo>
                            <a:pt x="706" y="498"/>
                          </a:lnTo>
                          <a:lnTo>
                            <a:pt x="704" y="498"/>
                          </a:lnTo>
                          <a:lnTo>
                            <a:pt x="702" y="500"/>
                          </a:lnTo>
                          <a:lnTo>
                            <a:pt x="700" y="500"/>
                          </a:lnTo>
                          <a:lnTo>
                            <a:pt x="699" y="501"/>
                          </a:lnTo>
                          <a:lnTo>
                            <a:pt x="697" y="501"/>
                          </a:lnTo>
                          <a:lnTo>
                            <a:pt x="695" y="501"/>
                          </a:lnTo>
                          <a:lnTo>
                            <a:pt x="695" y="503"/>
                          </a:lnTo>
                          <a:lnTo>
                            <a:pt x="693" y="505"/>
                          </a:lnTo>
                          <a:lnTo>
                            <a:pt x="691" y="505"/>
                          </a:lnTo>
                          <a:lnTo>
                            <a:pt x="691" y="503"/>
                          </a:lnTo>
                          <a:lnTo>
                            <a:pt x="689" y="503"/>
                          </a:lnTo>
                          <a:lnTo>
                            <a:pt x="689" y="501"/>
                          </a:lnTo>
                          <a:lnTo>
                            <a:pt x="687" y="500"/>
                          </a:lnTo>
                          <a:lnTo>
                            <a:pt x="687" y="498"/>
                          </a:lnTo>
                          <a:lnTo>
                            <a:pt x="687" y="496"/>
                          </a:lnTo>
                          <a:lnTo>
                            <a:pt x="689" y="494"/>
                          </a:lnTo>
                          <a:lnTo>
                            <a:pt x="689" y="492"/>
                          </a:lnTo>
                          <a:lnTo>
                            <a:pt x="687" y="492"/>
                          </a:lnTo>
                          <a:lnTo>
                            <a:pt x="685" y="492"/>
                          </a:lnTo>
                          <a:lnTo>
                            <a:pt x="683" y="494"/>
                          </a:lnTo>
                          <a:lnTo>
                            <a:pt x="681" y="496"/>
                          </a:lnTo>
                          <a:lnTo>
                            <a:pt x="681" y="498"/>
                          </a:lnTo>
                          <a:lnTo>
                            <a:pt x="679" y="498"/>
                          </a:lnTo>
                          <a:lnTo>
                            <a:pt x="677" y="498"/>
                          </a:lnTo>
                          <a:lnTo>
                            <a:pt x="675" y="498"/>
                          </a:lnTo>
                          <a:lnTo>
                            <a:pt x="674" y="496"/>
                          </a:lnTo>
                          <a:lnTo>
                            <a:pt x="674" y="494"/>
                          </a:lnTo>
                          <a:lnTo>
                            <a:pt x="674" y="492"/>
                          </a:lnTo>
                          <a:lnTo>
                            <a:pt x="674" y="490"/>
                          </a:lnTo>
                          <a:lnTo>
                            <a:pt x="674" y="488"/>
                          </a:lnTo>
                          <a:lnTo>
                            <a:pt x="674" y="486"/>
                          </a:lnTo>
                          <a:lnTo>
                            <a:pt x="674" y="484"/>
                          </a:lnTo>
                          <a:lnTo>
                            <a:pt x="674" y="482"/>
                          </a:lnTo>
                          <a:lnTo>
                            <a:pt x="674" y="480"/>
                          </a:lnTo>
                          <a:lnTo>
                            <a:pt x="672" y="478"/>
                          </a:lnTo>
                          <a:lnTo>
                            <a:pt x="670" y="478"/>
                          </a:lnTo>
                          <a:lnTo>
                            <a:pt x="670" y="477"/>
                          </a:lnTo>
                          <a:lnTo>
                            <a:pt x="670" y="475"/>
                          </a:lnTo>
                          <a:lnTo>
                            <a:pt x="668" y="473"/>
                          </a:lnTo>
                          <a:lnTo>
                            <a:pt x="668" y="471"/>
                          </a:lnTo>
                          <a:lnTo>
                            <a:pt x="666" y="467"/>
                          </a:lnTo>
                          <a:lnTo>
                            <a:pt x="666" y="465"/>
                          </a:lnTo>
                          <a:lnTo>
                            <a:pt x="664" y="463"/>
                          </a:lnTo>
                          <a:lnTo>
                            <a:pt x="662" y="461"/>
                          </a:lnTo>
                          <a:lnTo>
                            <a:pt x="662" y="459"/>
                          </a:lnTo>
                          <a:lnTo>
                            <a:pt x="660" y="459"/>
                          </a:lnTo>
                          <a:lnTo>
                            <a:pt x="660" y="457"/>
                          </a:lnTo>
                          <a:lnTo>
                            <a:pt x="658" y="457"/>
                          </a:lnTo>
                          <a:lnTo>
                            <a:pt x="658" y="455"/>
                          </a:lnTo>
                          <a:lnTo>
                            <a:pt x="656" y="455"/>
                          </a:lnTo>
                          <a:lnTo>
                            <a:pt x="654" y="455"/>
                          </a:lnTo>
                          <a:lnTo>
                            <a:pt x="652" y="455"/>
                          </a:lnTo>
                          <a:lnTo>
                            <a:pt x="651" y="457"/>
                          </a:lnTo>
                          <a:lnTo>
                            <a:pt x="649" y="457"/>
                          </a:lnTo>
                          <a:lnTo>
                            <a:pt x="649" y="459"/>
                          </a:lnTo>
                          <a:lnTo>
                            <a:pt x="647" y="459"/>
                          </a:lnTo>
                          <a:lnTo>
                            <a:pt x="645" y="461"/>
                          </a:lnTo>
                          <a:lnTo>
                            <a:pt x="645" y="463"/>
                          </a:lnTo>
                          <a:lnTo>
                            <a:pt x="645" y="465"/>
                          </a:lnTo>
                          <a:lnTo>
                            <a:pt x="643" y="465"/>
                          </a:lnTo>
                          <a:lnTo>
                            <a:pt x="643" y="467"/>
                          </a:lnTo>
                          <a:lnTo>
                            <a:pt x="641" y="469"/>
                          </a:lnTo>
                          <a:lnTo>
                            <a:pt x="639" y="469"/>
                          </a:lnTo>
                          <a:lnTo>
                            <a:pt x="635" y="469"/>
                          </a:lnTo>
                          <a:lnTo>
                            <a:pt x="633" y="469"/>
                          </a:lnTo>
                          <a:lnTo>
                            <a:pt x="631" y="469"/>
                          </a:lnTo>
                          <a:lnTo>
                            <a:pt x="629" y="469"/>
                          </a:lnTo>
                          <a:lnTo>
                            <a:pt x="629" y="467"/>
                          </a:lnTo>
                          <a:lnTo>
                            <a:pt x="629" y="465"/>
                          </a:lnTo>
                          <a:lnTo>
                            <a:pt x="627" y="463"/>
                          </a:lnTo>
                          <a:lnTo>
                            <a:pt x="627" y="461"/>
                          </a:lnTo>
                          <a:lnTo>
                            <a:pt x="627" y="459"/>
                          </a:lnTo>
                          <a:lnTo>
                            <a:pt x="626" y="459"/>
                          </a:lnTo>
                          <a:lnTo>
                            <a:pt x="624" y="459"/>
                          </a:lnTo>
                          <a:lnTo>
                            <a:pt x="624" y="461"/>
                          </a:lnTo>
                          <a:lnTo>
                            <a:pt x="624" y="463"/>
                          </a:lnTo>
                          <a:lnTo>
                            <a:pt x="624" y="465"/>
                          </a:lnTo>
                          <a:lnTo>
                            <a:pt x="622" y="465"/>
                          </a:lnTo>
                          <a:lnTo>
                            <a:pt x="620" y="465"/>
                          </a:lnTo>
                          <a:lnTo>
                            <a:pt x="620" y="463"/>
                          </a:lnTo>
                          <a:lnTo>
                            <a:pt x="620" y="461"/>
                          </a:lnTo>
                          <a:lnTo>
                            <a:pt x="620" y="459"/>
                          </a:lnTo>
                          <a:lnTo>
                            <a:pt x="618" y="459"/>
                          </a:lnTo>
                          <a:lnTo>
                            <a:pt x="616" y="459"/>
                          </a:lnTo>
                          <a:lnTo>
                            <a:pt x="614" y="459"/>
                          </a:lnTo>
                          <a:lnTo>
                            <a:pt x="614" y="457"/>
                          </a:lnTo>
                          <a:lnTo>
                            <a:pt x="612" y="457"/>
                          </a:lnTo>
                          <a:lnTo>
                            <a:pt x="612" y="455"/>
                          </a:lnTo>
                          <a:lnTo>
                            <a:pt x="612" y="453"/>
                          </a:lnTo>
                          <a:lnTo>
                            <a:pt x="612" y="452"/>
                          </a:lnTo>
                          <a:lnTo>
                            <a:pt x="610" y="450"/>
                          </a:lnTo>
                          <a:lnTo>
                            <a:pt x="610" y="448"/>
                          </a:lnTo>
                          <a:lnTo>
                            <a:pt x="608" y="448"/>
                          </a:lnTo>
                          <a:lnTo>
                            <a:pt x="608" y="446"/>
                          </a:lnTo>
                          <a:lnTo>
                            <a:pt x="606" y="444"/>
                          </a:lnTo>
                          <a:lnTo>
                            <a:pt x="604" y="444"/>
                          </a:lnTo>
                          <a:lnTo>
                            <a:pt x="603" y="444"/>
                          </a:lnTo>
                          <a:lnTo>
                            <a:pt x="601" y="444"/>
                          </a:lnTo>
                          <a:lnTo>
                            <a:pt x="599" y="444"/>
                          </a:lnTo>
                          <a:lnTo>
                            <a:pt x="595" y="442"/>
                          </a:lnTo>
                          <a:lnTo>
                            <a:pt x="595" y="440"/>
                          </a:lnTo>
                          <a:lnTo>
                            <a:pt x="595" y="438"/>
                          </a:lnTo>
                          <a:lnTo>
                            <a:pt x="593" y="438"/>
                          </a:lnTo>
                          <a:lnTo>
                            <a:pt x="591" y="436"/>
                          </a:lnTo>
                          <a:lnTo>
                            <a:pt x="591" y="434"/>
                          </a:lnTo>
                          <a:lnTo>
                            <a:pt x="589" y="434"/>
                          </a:lnTo>
                          <a:lnTo>
                            <a:pt x="587" y="434"/>
                          </a:lnTo>
                          <a:lnTo>
                            <a:pt x="585" y="432"/>
                          </a:lnTo>
                          <a:lnTo>
                            <a:pt x="583" y="430"/>
                          </a:lnTo>
                          <a:lnTo>
                            <a:pt x="581" y="429"/>
                          </a:lnTo>
                          <a:lnTo>
                            <a:pt x="581" y="427"/>
                          </a:lnTo>
                          <a:lnTo>
                            <a:pt x="579" y="427"/>
                          </a:lnTo>
                          <a:lnTo>
                            <a:pt x="578" y="427"/>
                          </a:lnTo>
                          <a:lnTo>
                            <a:pt x="576" y="427"/>
                          </a:lnTo>
                          <a:lnTo>
                            <a:pt x="574" y="425"/>
                          </a:lnTo>
                          <a:lnTo>
                            <a:pt x="572" y="425"/>
                          </a:lnTo>
                          <a:lnTo>
                            <a:pt x="570" y="425"/>
                          </a:lnTo>
                          <a:lnTo>
                            <a:pt x="566" y="423"/>
                          </a:lnTo>
                          <a:lnTo>
                            <a:pt x="564" y="423"/>
                          </a:lnTo>
                          <a:lnTo>
                            <a:pt x="562" y="423"/>
                          </a:lnTo>
                          <a:lnTo>
                            <a:pt x="562" y="421"/>
                          </a:lnTo>
                          <a:lnTo>
                            <a:pt x="560" y="419"/>
                          </a:lnTo>
                          <a:lnTo>
                            <a:pt x="558" y="417"/>
                          </a:lnTo>
                          <a:lnTo>
                            <a:pt x="556" y="415"/>
                          </a:lnTo>
                          <a:lnTo>
                            <a:pt x="555" y="415"/>
                          </a:lnTo>
                          <a:lnTo>
                            <a:pt x="553" y="415"/>
                          </a:lnTo>
                          <a:lnTo>
                            <a:pt x="551" y="415"/>
                          </a:lnTo>
                          <a:lnTo>
                            <a:pt x="549" y="417"/>
                          </a:lnTo>
                          <a:lnTo>
                            <a:pt x="547" y="417"/>
                          </a:lnTo>
                          <a:lnTo>
                            <a:pt x="545" y="417"/>
                          </a:lnTo>
                          <a:lnTo>
                            <a:pt x="543" y="419"/>
                          </a:lnTo>
                          <a:lnTo>
                            <a:pt x="543" y="421"/>
                          </a:lnTo>
                          <a:lnTo>
                            <a:pt x="543" y="423"/>
                          </a:lnTo>
                          <a:lnTo>
                            <a:pt x="543" y="425"/>
                          </a:lnTo>
                          <a:lnTo>
                            <a:pt x="541" y="427"/>
                          </a:lnTo>
                          <a:lnTo>
                            <a:pt x="539" y="429"/>
                          </a:lnTo>
                          <a:lnTo>
                            <a:pt x="537" y="430"/>
                          </a:lnTo>
                          <a:lnTo>
                            <a:pt x="535" y="434"/>
                          </a:lnTo>
                          <a:lnTo>
                            <a:pt x="531" y="436"/>
                          </a:lnTo>
                          <a:lnTo>
                            <a:pt x="530" y="438"/>
                          </a:lnTo>
                          <a:lnTo>
                            <a:pt x="528" y="438"/>
                          </a:lnTo>
                          <a:lnTo>
                            <a:pt x="526" y="436"/>
                          </a:lnTo>
                          <a:lnTo>
                            <a:pt x="524" y="436"/>
                          </a:lnTo>
                          <a:lnTo>
                            <a:pt x="524" y="434"/>
                          </a:lnTo>
                          <a:lnTo>
                            <a:pt x="522" y="434"/>
                          </a:lnTo>
                          <a:lnTo>
                            <a:pt x="522" y="432"/>
                          </a:lnTo>
                          <a:lnTo>
                            <a:pt x="520" y="432"/>
                          </a:lnTo>
                          <a:lnTo>
                            <a:pt x="518" y="432"/>
                          </a:lnTo>
                          <a:lnTo>
                            <a:pt x="516" y="432"/>
                          </a:lnTo>
                          <a:lnTo>
                            <a:pt x="514" y="432"/>
                          </a:lnTo>
                          <a:lnTo>
                            <a:pt x="512" y="432"/>
                          </a:lnTo>
                          <a:lnTo>
                            <a:pt x="510" y="432"/>
                          </a:lnTo>
                          <a:lnTo>
                            <a:pt x="508" y="430"/>
                          </a:lnTo>
                          <a:lnTo>
                            <a:pt x="507" y="429"/>
                          </a:lnTo>
                          <a:lnTo>
                            <a:pt x="505" y="429"/>
                          </a:lnTo>
                          <a:lnTo>
                            <a:pt x="503" y="429"/>
                          </a:lnTo>
                          <a:lnTo>
                            <a:pt x="501" y="430"/>
                          </a:lnTo>
                          <a:lnTo>
                            <a:pt x="499" y="430"/>
                          </a:lnTo>
                          <a:lnTo>
                            <a:pt x="497" y="430"/>
                          </a:lnTo>
                          <a:lnTo>
                            <a:pt x="495" y="430"/>
                          </a:lnTo>
                          <a:lnTo>
                            <a:pt x="493" y="430"/>
                          </a:lnTo>
                          <a:lnTo>
                            <a:pt x="491" y="429"/>
                          </a:lnTo>
                          <a:lnTo>
                            <a:pt x="489" y="429"/>
                          </a:lnTo>
                          <a:lnTo>
                            <a:pt x="487" y="429"/>
                          </a:lnTo>
                          <a:lnTo>
                            <a:pt x="485" y="427"/>
                          </a:lnTo>
                          <a:lnTo>
                            <a:pt x="483" y="427"/>
                          </a:lnTo>
                          <a:lnTo>
                            <a:pt x="482" y="425"/>
                          </a:lnTo>
                          <a:lnTo>
                            <a:pt x="480" y="423"/>
                          </a:lnTo>
                          <a:lnTo>
                            <a:pt x="480" y="421"/>
                          </a:lnTo>
                          <a:lnTo>
                            <a:pt x="478" y="421"/>
                          </a:lnTo>
                          <a:lnTo>
                            <a:pt x="478" y="419"/>
                          </a:lnTo>
                          <a:lnTo>
                            <a:pt x="476" y="419"/>
                          </a:lnTo>
                          <a:lnTo>
                            <a:pt x="474" y="417"/>
                          </a:lnTo>
                          <a:lnTo>
                            <a:pt x="472" y="417"/>
                          </a:lnTo>
                          <a:lnTo>
                            <a:pt x="470" y="419"/>
                          </a:lnTo>
                          <a:lnTo>
                            <a:pt x="468" y="419"/>
                          </a:lnTo>
                          <a:lnTo>
                            <a:pt x="466" y="419"/>
                          </a:lnTo>
                          <a:lnTo>
                            <a:pt x="466" y="417"/>
                          </a:lnTo>
                          <a:lnTo>
                            <a:pt x="464" y="415"/>
                          </a:lnTo>
                          <a:lnTo>
                            <a:pt x="464" y="413"/>
                          </a:lnTo>
                          <a:lnTo>
                            <a:pt x="462" y="413"/>
                          </a:lnTo>
                          <a:lnTo>
                            <a:pt x="460" y="411"/>
                          </a:lnTo>
                          <a:lnTo>
                            <a:pt x="459" y="409"/>
                          </a:lnTo>
                          <a:lnTo>
                            <a:pt x="457" y="409"/>
                          </a:lnTo>
                          <a:lnTo>
                            <a:pt x="455" y="409"/>
                          </a:lnTo>
                          <a:lnTo>
                            <a:pt x="455" y="411"/>
                          </a:lnTo>
                          <a:lnTo>
                            <a:pt x="453" y="411"/>
                          </a:lnTo>
                          <a:lnTo>
                            <a:pt x="451" y="411"/>
                          </a:lnTo>
                          <a:lnTo>
                            <a:pt x="449" y="411"/>
                          </a:lnTo>
                          <a:lnTo>
                            <a:pt x="447" y="411"/>
                          </a:lnTo>
                          <a:lnTo>
                            <a:pt x="445" y="411"/>
                          </a:lnTo>
                          <a:lnTo>
                            <a:pt x="445" y="409"/>
                          </a:lnTo>
                          <a:lnTo>
                            <a:pt x="445" y="407"/>
                          </a:lnTo>
                          <a:lnTo>
                            <a:pt x="445" y="405"/>
                          </a:lnTo>
                          <a:lnTo>
                            <a:pt x="445" y="404"/>
                          </a:lnTo>
                          <a:lnTo>
                            <a:pt x="447" y="404"/>
                          </a:lnTo>
                          <a:lnTo>
                            <a:pt x="445" y="404"/>
                          </a:lnTo>
                          <a:lnTo>
                            <a:pt x="445" y="402"/>
                          </a:lnTo>
                          <a:lnTo>
                            <a:pt x="445" y="400"/>
                          </a:lnTo>
                          <a:lnTo>
                            <a:pt x="443" y="400"/>
                          </a:lnTo>
                          <a:lnTo>
                            <a:pt x="441" y="402"/>
                          </a:lnTo>
                          <a:lnTo>
                            <a:pt x="439" y="402"/>
                          </a:lnTo>
                          <a:lnTo>
                            <a:pt x="437" y="400"/>
                          </a:lnTo>
                          <a:lnTo>
                            <a:pt x="435" y="400"/>
                          </a:lnTo>
                          <a:lnTo>
                            <a:pt x="435" y="398"/>
                          </a:lnTo>
                          <a:lnTo>
                            <a:pt x="434" y="398"/>
                          </a:lnTo>
                          <a:lnTo>
                            <a:pt x="432" y="398"/>
                          </a:lnTo>
                          <a:lnTo>
                            <a:pt x="432" y="396"/>
                          </a:lnTo>
                          <a:lnTo>
                            <a:pt x="432" y="394"/>
                          </a:lnTo>
                          <a:lnTo>
                            <a:pt x="432" y="392"/>
                          </a:lnTo>
                          <a:lnTo>
                            <a:pt x="430" y="392"/>
                          </a:lnTo>
                          <a:lnTo>
                            <a:pt x="430" y="394"/>
                          </a:lnTo>
                          <a:lnTo>
                            <a:pt x="430" y="396"/>
                          </a:lnTo>
                          <a:lnTo>
                            <a:pt x="428" y="396"/>
                          </a:lnTo>
                          <a:lnTo>
                            <a:pt x="426" y="396"/>
                          </a:lnTo>
                          <a:lnTo>
                            <a:pt x="424" y="394"/>
                          </a:lnTo>
                          <a:lnTo>
                            <a:pt x="422" y="394"/>
                          </a:lnTo>
                          <a:lnTo>
                            <a:pt x="418" y="394"/>
                          </a:lnTo>
                          <a:lnTo>
                            <a:pt x="416" y="394"/>
                          </a:lnTo>
                          <a:lnTo>
                            <a:pt x="414" y="394"/>
                          </a:lnTo>
                          <a:lnTo>
                            <a:pt x="412" y="394"/>
                          </a:lnTo>
                          <a:lnTo>
                            <a:pt x="411" y="394"/>
                          </a:lnTo>
                          <a:lnTo>
                            <a:pt x="409" y="394"/>
                          </a:lnTo>
                          <a:lnTo>
                            <a:pt x="407" y="394"/>
                          </a:lnTo>
                          <a:lnTo>
                            <a:pt x="405" y="396"/>
                          </a:lnTo>
                          <a:lnTo>
                            <a:pt x="403" y="396"/>
                          </a:lnTo>
                          <a:lnTo>
                            <a:pt x="401" y="396"/>
                          </a:lnTo>
                          <a:lnTo>
                            <a:pt x="399" y="394"/>
                          </a:lnTo>
                          <a:lnTo>
                            <a:pt x="397" y="394"/>
                          </a:lnTo>
                          <a:lnTo>
                            <a:pt x="395" y="392"/>
                          </a:lnTo>
                          <a:lnTo>
                            <a:pt x="393" y="390"/>
                          </a:lnTo>
                          <a:lnTo>
                            <a:pt x="391" y="390"/>
                          </a:lnTo>
                          <a:lnTo>
                            <a:pt x="389" y="390"/>
                          </a:lnTo>
                          <a:lnTo>
                            <a:pt x="387" y="390"/>
                          </a:lnTo>
                          <a:lnTo>
                            <a:pt x="387" y="392"/>
                          </a:lnTo>
                          <a:lnTo>
                            <a:pt x="386" y="392"/>
                          </a:lnTo>
                          <a:lnTo>
                            <a:pt x="384" y="390"/>
                          </a:lnTo>
                          <a:lnTo>
                            <a:pt x="384" y="388"/>
                          </a:lnTo>
                          <a:lnTo>
                            <a:pt x="384" y="386"/>
                          </a:lnTo>
                          <a:lnTo>
                            <a:pt x="384" y="384"/>
                          </a:lnTo>
                          <a:lnTo>
                            <a:pt x="382" y="384"/>
                          </a:lnTo>
                          <a:lnTo>
                            <a:pt x="382" y="382"/>
                          </a:lnTo>
                          <a:lnTo>
                            <a:pt x="380" y="381"/>
                          </a:lnTo>
                          <a:lnTo>
                            <a:pt x="378" y="379"/>
                          </a:lnTo>
                          <a:lnTo>
                            <a:pt x="376" y="377"/>
                          </a:lnTo>
                          <a:lnTo>
                            <a:pt x="374" y="375"/>
                          </a:lnTo>
                          <a:lnTo>
                            <a:pt x="374" y="373"/>
                          </a:lnTo>
                          <a:lnTo>
                            <a:pt x="374" y="371"/>
                          </a:lnTo>
                          <a:lnTo>
                            <a:pt x="372" y="371"/>
                          </a:lnTo>
                          <a:lnTo>
                            <a:pt x="372" y="369"/>
                          </a:lnTo>
                          <a:lnTo>
                            <a:pt x="370" y="369"/>
                          </a:lnTo>
                          <a:lnTo>
                            <a:pt x="368" y="369"/>
                          </a:lnTo>
                          <a:lnTo>
                            <a:pt x="368" y="371"/>
                          </a:lnTo>
                          <a:lnTo>
                            <a:pt x="368" y="373"/>
                          </a:lnTo>
                          <a:lnTo>
                            <a:pt x="366" y="373"/>
                          </a:lnTo>
                          <a:lnTo>
                            <a:pt x="364" y="373"/>
                          </a:lnTo>
                          <a:lnTo>
                            <a:pt x="364" y="371"/>
                          </a:lnTo>
                          <a:lnTo>
                            <a:pt x="364" y="369"/>
                          </a:lnTo>
                          <a:lnTo>
                            <a:pt x="364" y="367"/>
                          </a:lnTo>
                          <a:lnTo>
                            <a:pt x="363" y="367"/>
                          </a:lnTo>
                          <a:lnTo>
                            <a:pt x="361" y="367"/>
                          </a:lnTo>
                          <a:lnTo>
                            <a:pt x="361" y="369"/>
                          </a:lnTo>
                          <a:lnTo>
                            <a:pt x="359" y="369"/>
                          </a:lnTo>
                          <a:lnTo>
                            <a:pt x="359" y="367"/>
                          </a:lnTo>
                          <a:lnTo>
                            <a:pt x="359" y="365"/>
                          </a:lnTo>
                          <a:lnTo>
                            <a:pt x="361" y="365"/>
                          </a:lnTo>
                          <a:lnTo>
                            <a:pt x="361" y="363"/>
                          </a:lnTo>
                          <a:lnTo>
                            <a:pt x="361" y="361"/>
                          </a:lnTo>
                          <a:lnTo>
                            <a:pt x="359" y="361"/>
                          </a:lnTo>
                          <a:lnTo>
                            <a:pt x="357" y="359"/>
                          </a:lnTo>
                          <a:lnTo>
                            <a:pt x="355" y="359"/>
                          </a:lnTo>
                          <a:lnTo>
                            <a:pt x="355" y="357"/>
                          </a:lnTo>
                          <a:lnTo>
                            <a:pt x="355" y="356"/>
                          </a:lnTo>
                          <a:lnTo>
                            <a:pt x="353" y="354"/>
                          </a:lnTo>
                          <a:lnTo>
                            <a:pt x="351" y="352"/>
                          </a:lnTo>
                          <a:lnTo>
                            <a:pt x="349" y="352"/>
                          </a:lnTo>
                          <a:lnTo>
                            <a:pt x="347" y="352"/>
                          </a:lnTo>
                          <a:lnTo>
                            <a:pt x="345" y="350"/>
                          </a:lnTo>
                          <a:lnTo>
                            <a:pt x="343" y="348"/>
                          </a:lnTo>
                          <a:lnTo>
                            <a:pt x="345" y="348"/>
                          </a:lnTo>
                          <a:lnTo>
                            <a:pt x="347" y="348"/>
                          </a:lnTo>
                          <a:lnTo>
                            <a:pt x="347" y="346"/>
                          </a:lnTo>
                          <a:lnTo>
                            <a:pt x="349" y="344"/>
                          </a:lnTo>
                          <a:lnTo>
                            <a:pt x="347" y="344"/>
                          </a:lnTo>
                          <a:lnTo>
                            <a:pt x="347" y="346"/>
                          </a:lnTo>
                          <a:lnTo>
                            <a:pt x="345" y="346"/>
                          </a:lnTo>
                          <a:lnTo>
                            <a:pt x="345" y="344"/>
                          </a:lnTo>
                          <a:lnTo>
                            <a:pt x="343" y="344"/>
                          </a:lnTo>
                          <a:lnTo>
                            <a:pt x="345" y="344"/>
                          </a:lnTo>
                          <a:lnTo>
                            <a:pt x="345" y="342"/>
                          </a:lnTo>
                          <a:lnTo>
                            <a:pt x="343" y="342"/>
                          </a:lnTo>
                          <a:lnTo>
                            <a:pt x="343" y="340"/>
                          </a:lnTo>
                          <a:lnTo>
                            <a:pt x="341" y="340"/>
                          </a:lnTo>
                          <a:lnTo>
                            <a:pt x="339" y="340"/>
                          </a:lnTo>
                          <a:lnTo>
                            <a:pt x="338" y="340"/>
                          </a:lnTo>
                          <a:lnTo>
                            <a:pt x="336" y="340"/>
                          </a:lnTo>
                          <a:lnTo>
                            <a:pt x="334" y="338"/>
                          </a:lnTo>
                          <a:lnTo>
                            <a:pt x="332" y="338"/>
                          </a:lnTo>
                          <a:lnTo>
                            <a:pt x="332" y="336"/>
                          </a:lnTo>
                          <a:lnTo>
                            <a:pt x="334" y="336"/>
                          </a:lnTo>
                          <a:lnTo>
                            <a:pt x="336" y="336"/>
                          </a:lnTo>
                          <a:lnTo>
                            <a:pt x="338" y="338"/>
                          </a:lnTo>
                          <a:lnTo>
                            <a:pt x="338" y="336"/>
                          </a:lnTo>
                          <a:lnTo>
                            <a:pt x="338" y="334"/>
                          </a:lnTo>
                          <a:lnTo>
                            <a:pt x="336" y="334"/>
                          </a:lnTo>
                          <a:lnTo>
                            <a:pt x="334" y="334"/>
                          </a:lnTo>
                          <a:lnTo>
                            <a:pt x="334" y="333"/>
                          </a:lnTo>
                          <a:lnTo>
                            <a:pt x="334" y="331"/>
                          </a:lnTo>
                          <a:lnTo>
                            <a:pt x="334" y="329"/>
                          </a:lnTo>
                          <a:lnTo>
                            <a:pt x="334" y="327"/>
                          </a:lnTo>
                          <a:lnTo>
                            <a:pt x="332" y="327"/>
                          </a:lnTo>
                          <a:lnTo>
                            <a:pt x="332" y="325"/>
                          </a:lnTo>
                          <a:lnTo>
                            <a:pt x="330" y="325"/>
                          </a:lnTo>
                          <a:lnTo>
                            <a:pt x="328" y="325"/>
                          </a:lnTo>
                          <a:lnTo>
                            <a:pt x="326" y="323"/>
                          </a:lnTo>
                          <a:lnTo>
                            <a:pt x="324" y="323"/>
                          </a:lnTo>
                          <a:lnTo>
                            <a:pt x="322" y="323"/>
                          </a:lnTo>
                          <a:lnTo>
                            <a:pt x="320" y="323"/>
                          </a:lnTo>
                          <a:lnTo>
                            <a:pt x="320" y="321"/>
                          </a:lnTo>
                          <a:lnTo>
                            <a:pt x="320" y="319"/>
                          </a:lnTo>
                          <a:lnTo>
                            <a:pt x="320" y="317"/>
                          </a:lnTo>
                          <a:lnTo>
                            <a:pt x="318" y="317"/>
                          </a:lnTo>
                          <a:lnTo>
                            <a:pt x="318" y="315"/>
                          </a:lnTo>
                          <a:lnTo>
                            <a:pt x="316" y="315"/>
                          </a:lnTo>
                          <a:lnTo>
                            <a:pt x="315" y="315"/>
                          </a:lnTo>
                          <a:lnTo>
                            <a:pt x="313" y="315"/>
                          </a:lnTo>
                          <a:lnTo>
                            <a:pt x="311" y="315"/>
                          </a:lnTo>
                          <a:lnTo>
                            <a:pt x="309" y="315"/>
                          </a:lnTo>
                          <a:lnTo>
                            <a:pt x="309" y="317"/>
                          </a:lnTo>
                          <a:lnTo>
                            <a:pt x="309" y="319"/>
                          </a:lnTo>
                          <a:lnTo>
                            <a:pt x="307" y="319"/>
                          </a:lnTo>
                          <a:lnTo>
                            <a:pt x="307" y="321"/>
                          </a:lnTo>
                          <a:lnTo>
                            <a:pt x="305" y="321"/>
                          </a:lnTo>
                          <a:lnTo>
                            <a:pt x="303" y="321"/>
                          </a:lnTo>
                          <a:lnTo>
                            <a:pt x="301" y="319"/>
                          </a:lnTo>
                          <a:lnTo>
                            <a:pt x="301" y="317"/>
                          </a:lnTo>
                          <a:lnTo>
                            <a:pt x="301" y="315"/>
                          </a:lnTo>
                          <a:lnTo>
                            <a:pt x="301" y="313"/>
                          </a:lnTo>
                          <a:lnTo>
                            <a:pt x="301" y="311"/>
                          </a:lnTo>
                          <a:lnTo>
                            <a:pt x="299" y="309"/>
                          </a:lnTo>
                          <a:lnTo>
                            <a:pt x="299" y="308"/>
                          </a:lnTo>
                          <a:lnTo>
                            <a:pt x="299" y="306"/>
                          </a:lnTo>
                          <a:lnTo>
                            <a:pt x="297" y="306"/>
                          </a:lnTo>
                          <a:lnTo>
                            <a:pt x="295" y="306"/>
                          </a:lnTo>
                          <a:lnTo>
                            <a:pt x="295" y="304"/>
                          </a:lnTo>
                          <a:lnTo>
                            <a:pt x="293" y="304"/>
                          </a:lnTo>
                          <a:lnTo>
                            <a:pt x="291" y="302"/>
                          </a:lnTo>
                          <a:lnTo>
                            <a:pt x="290" y="302"/>
                          </a:lnTo>
                          <a:lnTo>
                            <a:pt x="290" y="304"/>
                          </a:lnTo>
                          <a:lnTo>
                            <a:pt x="288" y="304"/>
                          </a:lnTo>
                          <a:lnTo>
                            <a:pt x="286" y="306"/>
                          </a:lnTo>
                          <a:lnTo>
                            <a:pt x="284" y="306"/>
                          </a:lnTo>
                          <a:lnTo>
                            <a:pt x="282" y="306"/>
                          </a:lnTo>
                          <a:lnTo>
                            <a:pt x="280" y="306"/>
                          </a:lnTo>
                          <a:lnTo>
                            <a:pt x="280" y="304"/>
                          </a:lnTo>
                          <a:lnTo>
                            <a:pt x="278" y="302"/>
                          </a:lnTo>
                          <a:lnTo>
                            <a:pt x="276" y="302"/>
                          </a:lnTo>
                          <a:lnTo>
                            <a:pt x="276" y="304"/>
                          </a:lnTo>
                          <a:lnTo>
                            <a:pt x="274" y="304"/>
                          </a:lnTo>
                          <a:lnTo>
                            <a:pt x="272" y="304"/>
                          </a:lnTo>
                          <a:lnTo>
                            <a:pt x="272" y="302"/>
                          </a:lnTo>
                          <a:lnTo>
                            <a:pt x="272" y="300"/>
                          </a:lnTo>
                          <a:lnTo>
                            <a:pt x="272" y="298"/>
                          </a:lnTo>
                          <a:lnTo>
                            <a:pt x="270" y="298"/>
                          </a:lnTo>
                          <a:lnTo>
                            <a:pt x="270" y="296"/>
                          </a:lnTo>
                          <a:lnTo>
                            <a:pt x="268" y="296"/>
                          </a:lnTo>
                          <a:lnTo>
                            <a:pt x="268" y="298"/>
                          </a:lnTo>
                          <a:lnTo>
                            <a:pt x="267" y="298"/>
                          </a:lnTo>
                          <a:lnTo>
                            <a:pt x="265" y="298"/>
                          </a:lnTo>
                          <a:lnTo>
                            <a:pt x="263" y="298"/>
                          </a:lnTo>
                          <a:lnTo>
                            <a:pt x="263" y="296"/>
                          </a:lnTo>
                          <a:lnTo>
                            <a:pt x="263" y="294"/>
                          </a:lnTo>
                          <a:lnTo>
                            <a:pt x="265" y="294"/>
                          </a:lnTo>
                          <a:lnTo>
                            <a:pt x="265" y="292"/>
                          </a:lnTo>
                          <a:lnTo>
                            <a:pt x="263" y="290"/>
                          </a:lnTo>
                          <a:lnTo>
                            <a:pt x="261" y="290"/>
                          </a:lnTo>
                          <a:lnTo>
                            <a:pt x="261" y="288"/>
                          </a:lnTo>
                          <a:lnTo>
                            <a:pt x="259" y="288"/>
                          </a:lnTo>
                          <a:lnTo>
                            <a:pt x="257" y="288"/>
                          </a:lnTo>
                          <a:lnTo>
                            <a:pt x="257" y="290"/>
                          </a:lnTo>
                          <a:lnTo>
                            <a:pt x="255" y="290"/>
                          </a:lnTo>
                          <a:lnTo>
                            <a:pt x="255" y="292"/>
                          </a:lnTo>
                          <a:lnTo>
                            <a:pt x="253" y="292"/>
                          </a:lnTo>
                          <a:lnTo>
                            <a:pt x="251" y="292"/>
                          </a:lnTo>
                          <a:lnTo>
                            <a:pt x="251" y="290"/>
                          </a:lnTo>
                          <a:lnTo>
                            <a:pt x="249" y="288"/>
                          </a:lnTo>
                          <a:lnTo>
                            <a:pt x="249" y="290"/>
                          </a:lnTo>
                          <a:lnTo>
                            <a:pt x="247" y="290"/>
                          </a:lnTo>
                          <a:lnTo>
                            <a:pt x="247" y="292"/>
                          </a:lnTo>
                          <a:lnTo>
                            <a:pt x="245" y="292"/>
                          </a:lnTo>
                          <a:lnTo>
                            <a:pt x="245" y="294"/>
                          </a:lnTo>
                          <a:lnTo>
                            <a:pt x="244" y="294"/>
                          </a:lnTo>
                          <a:lnTo>
                            <a:pt x="244" y="296"/>
                          </a:lnTo>
                          <a:lnTo>
                            <a:pt x="244" y="298"/>
                          </a:lnTo>
                          <a:lnTo>
                            <a:pt x="244" y="300"/>
                          </a:lnTo>
                          <a:lnTo>
                            <a:pt x="244" y="302"/>
                          </a:lnTo>
                          <a:lnTo>
                            <a:pt x="242" y="302"/>
                          </a:lnTo>
                          <a:lnTo>
                            <a:pt x="242" y="304"/>
                          </a:lnTo>
                          <a:lnTo>
                            <a:pt x="240" y="304"/>
                          </a:lnTo>
                          <a:lnTo>
                            <a:pt x="238" y="304"/>
                          </a:lnTo>
                          <a:lnTo>
                            <a:pt x="238" y="302"/>
                          </a:lnTo>
                          <a:lnTo>
                            <a:pt x="236" y="302"/>
                          </a:lnTo>
                          <a:lnTo>
                            <a:pt x="236" y="300"/>
                          </a:lnTo>
                          <a:lnTo>
                            <a:pt x="234" y="300"/>
                          </a:lnTo>
                          <a:lnTo>
                            <a:pt x="232" y="300"/>
                          </a:lnTo>
                          <a:lnTo>
                            <a:pt x="230" y="300"/>
                          </a:lnTo>
                          <a:lnTo>
                            <a:pt x="230" y="302"/>
                          </a:lnTo>
                          <a:lnTo>
                            <a:pt x="228" y="302"/>
                          </a:lnTo>
                          <a:lnTo>
                            <a:pt x="226" y="304"/>
                          </a:lnTo>
                          <a:lnTo>
                            <a:pt x="224" y="304"/>
                          </a:lnTo>
                          <a:lnTo>
                            <a:pt x="222" y="304"/>
                          </a:lnTo>
                          <a:lnTo>
                            <a:pt x="222" y="311"/>
                          </a:lnTo>
                          <a:lnTo>
                            <a:pt x="222" y="321"/>
                          </a:lnTo>
                          <a:lnTo>
                            <a:pt x="222" y="331"/>
                          </a:lnTo>
                          <a:lnTo>
                            <a:pt x="222" y="336"/>
                          </a:lnTo>
                          <a:lnTo>
                            <a:pt x="222" y="340"/>
                          </a:lnTo>
                          <a:lnTo>
                            <a:pt x="220" y="342"/>
                          </a:lnTo>
                          <a:lnTo>
                            <a:pt x="219" y="342"/>
                          </a:lnTo>
                          <a:lnTo>
                            <a:pt x="219" y="340"/>
                          </a:lnTo>
                          <a:lnTo>
                            <a:pt x="219" y="338"/>
                          </a:lnTo>
                          <a:lnTo>
                            <a:pt x="219" y="336"/>
                          </a:lnTo>
                          <a:lnTo>
                            <a:pt x="217" y="336"/>
                          </a:lnTo>
                          <a:lnTo>
                            <a:pt x="215" y="336"/>
                          </a:lnTo>
                          <a:lnTo>
                            <a:pt x="213" y="336"/>
                          </a:lnTo>
                          <a:lnTo>
                            <a:pt x="215" y="338"/>
                          </a:lnTo>
                          <a:lnTo>
                            <a:pt x="215" y="340"/>
                          </a:lnTo>
                          <a:lnTo>
                            <a:pt x="213" y="340"/>
                          </a:lnTo>
                          <a:lnTo>
                            <a:pt x="211" y="340"/>
                          </a:lnTo>
                          <a:lnTo>
                            <a:pt x="209" y="340"/>
                          </a:lnTo>
                          <a:lnTo>
                            <a:pt x="207" y="340"/>
                          </a:lnTo>
                          <a:lnTo>
                            <a:pt x="205" y="340"/>
                          </a:lnTo>
                          <a:lnTo>
                            <a:pt x="203" y="340"/>
                          </a:lnTo>
                          <a:lnTo>
                            <a:pt x="201" y="340"/>
                          </a:lnTo>
                          <a:lnTo>
                            <a:pt x="199" y="340"/>
                          </a:lnTo>
                          <a:lnTo>
                            <a:pt x="199" y="342"/>
                          </a:lnTo>
                          <a:lnTo>
                            <a:pt x="197" y="342"/>
                          </a:lnTo>
                          <a:lnTo>
                            <a:pt x="196" y="340"/>
                          </a:lnTo>
                          <a:lnTo>
                            <a:pt x="194" y="338"/>
                          </a:lnTo>
                          <a:lnTo>
                            <a:pt x="192" y="338"/>
                          </a:lnTo>
                          <a:lnTo>
                            <a:pt x="192" y="336"/>
                          </a:lnTo>
                          <a:lnTo>
                            <a:pt x="190" y="336"/>
                          </a:lnTo>
                          <a:lnTo>
                            <a:pt x="188" y="336"/>
                          </a:lnTo>
                          <a:lnTo>
                            <a:pt x="186" y="338"/>
                          </a:lnTo>
                          <a:lnTo>
                            <a:pt x="184" y="338"/>
                          </a:lnTo>
                          <a:lnTo>
                            <a:pt x="182" y="340"/>
                          </a:lnTo>
                          <a:lnTo>
                            <a:pt x="180" y="340"/>
                          </a:lnTo>
                          <a:lnTo>
                            <a:pt x="180" y="342"/>
                          </a:lnTo>
                          <a:lnTo>
                            <a:pt x="178" y="342"/>
                          </a:lnTo>
                          <a:lnTo>
                            <a:pt x="178" y="344"/>
                          </a:lnTo>
                          <a:lnTo>
                            <a:pt x="178" y="346"/>
                          </a:lnTo>
                          <a:lnTo>
                            <a:pt x="176" y="346"/>
                          </a:lnTo>
                          <a:lnTo>
                            <a:pt x="174" y="346"/>
                          </a:lnTo>
                          <a:lnTo>
                            <a:pt x="174" y="344"/>
                          </a:lnTo>
                          <a:lnTo>
                            <a:pt x="172" y="344"/>
                          </a:lnTo>
                          <a:lnTo>
                            <a:pt x="171" y="344"/>
                          </a:lnTo>
                          <a:lnTo>
                            <a:pt x="171" y="342"/>
                          </a:lnTo>
                          <a:lnTo>
                            <a:pt x="171" y="340"/>
                          </a:lnTo>
                          <a:lnTo>
                            <a:pt x="169" y="340"/>
                          </a:lnTo>
                          <a:lnTo>
                            <a:pt x="169" y="338"/>
                          </a:lnTo>
                          <a:lnTo>
                            <a:pt x="167" y="336"/>
                          </a:lnTo>
                          <a:lnTo>
                            <a:pt x="165" y="334"/>
                          </a:lnTo>
                          <a:lnTo>
                            <a:pt x="163" y="334"/>
                          </a:lnTo>
                          <a:lnTo>
                            <a:pt x="161" y="336"/>
                          </a:lnTo>
                          <a:lnTo>
                            <a:pt x="159" y="336"/>
                          </a:lnTo>
                          <a:lnTo>
                            <a:pt x="159" y="338"/>
                          </a:lnTo>
                          <a:lnTo>
                            <a:pt x="157" y="338"/>
                          </a:lnTo>
                          <a:lnTo>
                            <a:pt x="157" y="336"/>
                          </a:lnTo>
                          <a:lnTo>
                            <a:pt x="157" y="334"/>
                          </a:lnTo>
                          <a:lnTo>
                            <a:pt x="157" y="333"/>
                          </a:lnTo>
                          <a:lnTo>
                            <a:pt x="155" y="333"/>
                          </a:lnTo>
                          <a:lnTo>
                            <a:pt x="153" y="333"/>
                          </a:lnTo>
                          <a:lnTo>
                            <a:pt x="151" y="333"/>
                          </a:lnTo>
                          <a:lnTo>
                            <a:pt x="149" y="333"/>
                          </a:lnTo>
                          <a:lnTo>
                            <a:pt x="148" y="331"/>
                          </a:lnTo>
                          <a:lnTo>
                            <a:pt x="146" y="331"/>
                          </a:lnTo>
                          <a:lnTo>
                            <a:pt x="144" y="331"/>
                          </a:lnTo>
                          <a:lnTo>
                            <a:pt x="144" y="333"/>
                          </a:lnTo>
                          <a:lnTo>
                            <a:pt x="142" y="333"/>
                          </a:lnTo>
                          <a:lnTo>
                            <a:pt x="140" y="333"/>
                          </a:lnTo>
                          <a:lnTo>
                            <a:pt x="140" y="331"/>
                          </a:lnTo>
                          <a:lnTo>
                            <a:pt x="138" y="329"/>
                          </a:lnTo>
                          <a:lnTo>
                            <a:pt x="136" y="329"/>
                          </a:lnTo>
                          <a:lnTo>
                            <a:pt x="136" y="331"/>
                          </a:lnTo>
                          <a:lnTo>
                            <a:pt x="134" y="331"/>
                          </a:lnTo>
                          <a:lnTo>
                            <a:pt x="132" y="331"/>
                          </a:lnTo>
                          <a:lnTo>
                            <a:pt x="130" y="333"/>
                          </a:lnTo>
                          <a:lnTo>
                            <a:pt x="128" y="333"/>
                          </a:lnTo>
                          <a:lnTo>
                            <a:pt x="128" y="334"/>
                          </a:lnTo>
                          <a:lnTo>
                            <a:pt x="128" y="336"/>
                          </a:lnTo>
                          <a:lnTo>
                            <a:pt x="130" y="336"/>
                          </a:lnTo>
                          <a:lnTo>
                            <a:pt x="132" y="336"/>
                          </a:lnTo>
                          <a:lnTo>
                            <a:pt x="132" y="338"/>
                          </a:lnTo>
                          <a:lnTo>
                            <a:pt x="130" y="338"/>
                          </a:lnTo>
                          <a:lnTo>
                            <a:pt x="128" y="338"/>
                          </a:lnTo>
                          <a:lnTo>
                            <a:pt x="128" y="340"/>
                          </a:lnTo>
                          <a:lnTo>
                            <a:pt x="126" y="340"/>
                          </a:lnTo>
                          <a:lnTo>
                            <a:pt x="126" y="338"/>
                          </a:lnTo>
                          <a:lnTo>
                            <a:pt x="124" y="338"/>
                          </a:lnTo>
                          <a:lnTo>
                            <a:pt x="124" y="336"/>
                          </a:lnTo>
                          <a:lnTo>
                            <a:pt x="123" y="334"/>
                          </a:lnTo>
                          <a:lnTo>
                            <a:pt x="121" y="334"/>
                          </a:lnTo>
                          <a:lnTo>
                            <a:pt x="119" y="334"/>
                          </a:lnTo>
                          <a:lnTo>
                            <a:pt x="117" y="334"/>
                          </a:lnTo>
                          <a:lnTo>
                            <a:pt x="117" y="336"/>
                          </a:lnTo>
                          <a:lnTo>
                            <a:pt x="115" y="336"/>
                          </a:lnTo>
                          <a:lnTo>
                            <a:pt x="113" y="336"/>
                          </a:lnTo>
                          <a:lnTo>
                            <a:pt x="111" y="336"/>
                          </a:lnTo>
                          <a:lnTo>
                            <a:pt x="111" y="338"/>
                          </a:lnTo>
                          <a:lnTo>
                            <a:pt x="109" y="338"/>
                          </a:lnTo>
                          <a:lnTo>
                            <a:pt x="109" y="340"/>
                          </a:lnTo>
                          <a:lnTo>
                            <a:pt x="107" y="340"/>
                          </a:lnTo>
                          <a:lnTo>
                            <a:pt x="105" y="340"/>
                          </a:lnTo>
                          <a:lnTo>
                            <a:pt x="103" y="340"/>
                          </a:lnTo>
                          <a:lnTo>
                            <a:pt x="103" y="338"/>
                          </a:lnTo>
                          <a:lnTo>
                            <a:pt x="101" y="338"/>
                          </a:lnTo>
                          <a:lnTo>
                            <a:pt x="100" y="338"/>
                          </a:lnTo>
                          <a:lnTo>
                            <a:pt x="98" y="338"/>
                          </a:lnTo>
                          <a:lnTo>
                            <a:pt x="96" y="338"/>
                          </a:lnTo>
                          <a:lnTo>
                            <a:pt x="98" y="338"/>
                          </a:lnTo>
                          <a:lnTo>
                            <a:pt x="96" y="338"/>
                          </a:lnTo>
                          <a:lnTo>
                            <a:pt x="94" y="338"/>
                          </a:lnTo>
                          <a:lnTo>
                            <a:pt x="92" y="338"/>
                          </a:lnTo>
                          <a:lnTo>
                            <a:pt x="90" y="340"/>
                          </a:lnTo>
                          <a:lnTo>
                            <a:pt x="90" y="338"/>
                          </a:lnTo>
                          <a:lnTo>
                            <a:pt x="88" y="338"/>
                          </a:lnTo>
                          <a:lnTo>
                            <a:pt x="86" y="336"/>
                          </a:lnTo>
                          <a:lnTo>
                            <a:pt x="84" y="336"/>
                          </a:lnTo>
                          <a:lnTo>
                            <a:pt x="82" y="334"/>
                          </a:lnTo>
                          <a:lnTo>
                            <a:pt x="84" y="334"/>
                          </a:lnTo>
                          <a:lnTo>
                            <a:pt x="84" y="333"/>
                          </a:lnTo>
                          <a:lnTo>
                            <a:pt x="84" y="331"/>
                          </a:lnTo>
                          <a:lnTo>
                            <a:pt x="82" y="331"/>
                          </a:lnTo>
                          <a:lnTo>
                            <a:pt x="80" y="333"/>
                          </a:lnTo>
                          <a:lnTo>
                            <a:pt x="78" y="333"/>
                          </a:lnTo>
                          <a:lnTo>
                            <a:pt x="76" y="333"/>
                          </a:lnTo>
                          <a:lnTo>
                            <a:pt x="75" y="333"/>
                          </a:lnTo>
                          <a:lnTo>
                            <a:pt x="73" y="333"/>
                          </a:lnTo>
                          <a:lnTo>
                            <a:pt x="71" y="333"/>
                          </a:lnTo>
                          <a:lnTo>
                            <a:pt x="71" y="334"/>
                          </a:lnTo>
                          <a:lnTo>
                            <a:pt x="69" y="334"/>
                          </a:lnTo>
                          <a:lnTo>
                            <a:pt x="69" y="333"/>
                          </a:lnTo>
                          <a:lnTo>
                            <a:pt x="67" y="333"/>
                          </a:lnTo>
                          <a:lnTo>
                            <a:pt x="67" y="331"/>
                          </a:lnTo>
                          <a:lnTo>
                            <a:pt x="65" y="331"/>
                          </a:lnTo>
                          <a:lnTo>
                            <a:pt x="65" y="329"/>
                          </a:lnTo>
                          <a:lnTo>
                            <a:pt x="65" y="327"/>
                          </a:lnTo>
                          <a:lnTo>
                            <a:pt x="63" y="327"/>
                          </a:lnTo>
                          <a:lnTo>
                            <a:pt x="61" y="327"/>
                          </a:lnTo>
                          <a:lnTo>
                            <a:pt x="59" y="329"/>
                          </a:lnTo>
                          <a:lnTo>
                            <a:pt x="59" y="331"/>
                          </a:lnTo>
                          <a:lnTo>
                            <a:pt x="57" y="331"/>
                          </a:lnTo>
                          <a:lnTo>
                            <a:pt x="55" y="331"/>
                          </a:lnTo>
                          <a:lnTo>
                            <a:pt x="55" y="329"/>
                          </a:lnTo>
                          <a:lnTo>
                            <a:pt x="53" y="329"/>
                          </a:lnTo>
                          <a:lnTo>
                            <a:pt x="53" y="327"/>
                          </a:lnTo>
                          <a:lnTo>
                            <a:pt x="52" y="327"/>
                          </a:lnTo>
                          <a:lnTo>
                            <a:pt x="52" y="329"/>
                          </a:lnTo>
                          <a:lnTo>
                            <a:pt x="50" y="329"/>
                          </a:lnTo>
                          <a:lnTo>
                            <a:pt x="48" y="329"/>
                          </a:lnTo>
                          <a:lnTo>
                            <a:pt x="46" y="329"/>
                          </a:lnTo>
                          <a:lnTo>
                            <a:pt x="44" y="329"/>
                          </a:lnTo>
                          <a:lnTo>
                            <a:pt x="44" y="327"/>
                          </a:lnTo>
                          <a:lnTo>
                            <a:pt x="42" y="325"/>
                          </a:lnTo>
                          <a:lnTo>
                            <a:pt x="42" y="323"/>
                          </a:lnTo>
                          <a:lnTo>
                            <a:pt x="44" y="323"/>
                          </a:lnTo>
                          <a:lnTo>
                            <a:pt x="44" y="321"/>
                          </a:lnTo>
                          <a:lnTo>
                            <a:pt x="42" y="319"/>
                          </a:lnTo>
                          <a:lnTo>
                            <a:pt x="40" y="319"/>
                          </a:lnTo>
                          <a:lnTo>
                            <a:pt x="40" y="317"/>
                          </a:lnTo>
                          <a:lnTo>
                            <a:pt x="38" y="317"/>
                          </a:lnTo>
                          <a:lnTo>
                            <a:pt x="38" y="315"/>
                          </a:lnTo>
                          <a:lnTo>
                            <a:pt x="38" y="313"/>
                          </a:lnTo>
                          <a:lnTo>
                            <a:pt x="36" y="313"/>
                          </a:lnTo>
                          <a:lnTo>
                            <a:pt x="36" y="311"/>
                          </a:lnTo>
                          <a:lnTo>
                            <a:pt x="36" y="309"/>
                          </a:lnTo>
                          <a:lnTo>
                            <a:pt x="36" y="308"/>
                          </a:lnTo>
                          <a:lnTo>
                            <a:pt x="34" y="308"/>
                          </a:lnTo>
                          <a:lnTo>
                            <a:pt x="34" y="306"/>
                          </a:lnTo>
                          <a:lnTo>
                            <a:pt x="34" y="304"/>
                          </a:lnTo>
                          <a:lnTo>
                            <a:pt x="34" y="302"/>
                          </a:lnTo>
                          <a:lnTo>
                            <a:pt x="36" y="302"/>
                          </a:lnTo>
                          <a:lnTo>
                            <a:pt x="36" y="304"/>
                          </a:lnTo>
                          <a:lnTo>
                            <a:pt x="38" y="304"/>
                          </a:lnTo>
                          <a:lnTo>
                            <a:pt x="38" y="302"/>
                          </a:lnTo>
                          <a:lnTo>
                            <a:pt x="40" y="302"/>
                          </a:lnTo>
                          <a:lnTo>
                            <a:pt x="40" y="300"/>
                          </a:lnTo>
                          <a:lnTo>
                            <a:pt x="38" y="300"/>
                          </a:lnTo>
                          <a:lnTo>
                            <a:pt x="40" y="300"/>
                          </a:lnTo>
                          <a:lnTo>
                            <a:pt x="42" y="300"/>
                          </a:lnTo>
                          <a:lnTo>
                            <a:pt x="42" y="298"/>
                          </a:lnTo>
                          <a:lnTo>
                            <a:pt x="40" y="298"/>
                          </a:lnTo>
                          <a:lnTo>
                            <a:pt x="40" y="296"/>
                          </a:lnTo>
                          <a:lnTo>
                            <a:pt x="38" y="296"/>
                          </a:lnTo>
                          <a:lnTo>
                            <a:pt x="38" y="294"/>
                          </a:lnTo>
                          <a:lnTo>
                            <a:pt x="40" y="294"/>
                          </a:lnTo>
                          <a:lnTo>
                            <a:pt x="40" y="292"/>
                          </a:lnTo>
                          <a:lnTo>
                            <a:pt x="42" y="292"/>
                          </a:lnTo>
                          <a:lnTo>
                            <a:pt x="40" y="292"/>
                          </a:lnTo>
                          <a:lnTo>
                            <a:pt x="40" y="290"/>
                          </a:lnTo>
                          <a:lnTo>
                            <a:pt x="38" y="290"/>
                          </a:lnTo>
                          <a:lnTo>
                            <a:pt x="36" y="290"/>
                          </a:lnTo>
                          <a:lnTo>
                            <a:pt x="36" y="288"/>
                          </a:lnTo>
                          <a:lnTo>
                            <a:pt x="36" y="286"/>
                          </a:lnTo>
                          <a:lnTo>
                            <a:pt x="36" y="285"/>
                          </a:lnTo>
                          <a:lnTo>
                            <a:pt x="36" y="283"/>
                          </a:lnTo>
                          <a:lnTo>
                            <a:pt x="38" y="283"/>
                          </a:lnTo>
                          <a:lnTo>
                            <a:pt x="38" y="281"/>
                          </a:lnTo>
                          <a:lnTo>
                            <a:pt x="38" y="27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79" name="Freeform 4869">
                      <a:extLst>
                        <a:ext uri="{FF2B5EF4-FFF2-40B4-BE49-F238E27FC236}">
                          <a16:creationId xmlns:a16="http://schemas.microsoft.com/office/drawing/2014/main" id="{E13D1A1D-6C68-50D1-61DD-70D6B358924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3" y="3520"/>
                      <a:ext cx="1344" cy="1161"/>
                    </a:xfrm>
                    <a:custGeom>
                      <a:avLst/>
                      <a:gdLst>
                        <a:gd name="T0" fmla="*/ 201 w 1344"/>
                        <a:gd name="T1" fmla="*/ 146 h 1161"/>
                        <a:gd name="T2" fmla="*/ 245 w 1344"/>
                        <a:gd name="T3" fmla="*/ 169 h 1161"/>
                        <a:gd name="T4" fmla="*/ 320 w 1344"/>
                        <a:gd name="T5" fmla="*/ 198 h 1161"/>
                        <a:gd name="T6" fmla="*/ 391 w 1344"/>
                        <a:gd name="T7" fmla="*/ 194 h 1161"/>
                        <a:gd name="T8" fmla="*/ 470 w 1344"/>
                        <a:gd name="T9" fmla="*/ 205 h 1161"/>
                        <a:gd name="T10" fmla="*/ 543 w 1344"/>
                        <a:gd name="T11" fmla="*/ 199 h 1161"/>
                        <a:gd name="T12" fmla="*/ 589 w 1344"/>
                        <a:gd name="T13" fmla="*/ 146 h 1161"/>
                        <a:gd name="T14" fmla="*/ 647 w 1344"/>
                        <a:gd name="T15" fmla="*/ 100 h 1161"/>
                        <a:gd name="T16" fmla="*/ 712 w 1344"/>
                        <a:gd name="T17" fmla="*/ 69 h 1161"/>
                        <a:gd name="T18" fmla="*/ 777 w 1344"/>
                        <a:gd name="T19" fmla="*/ 27 h 1161"/>
                        <a:gd name="T20" fmla="*/ 837 w 1344"/>
                        <a:gd name="T21" fmla="*/ 11 h 1161"/>
                        <a:gd name="T22" fmla="*/ 881 w 1344"/>
                        <a:gd name="T23" fmla="*/ 23 h 1161"/>
                        <a:gd name="T24" fmla="*/ 919 w 1344"/>
                        <a:gd name="T25" fmla="*/ 40 h 1161"/>
                        <a:gd name="T26" fmla="*/ 931 w 1344"/>
                        <a:gd name="T27" fmla="*/ 84 h 1161"/>
                        <a:gd name="T28" fmla="*/ 973 w 1344"/>
                        <a:gd name="T29" fmla="*/ 117 h 1161"/>
                        <a:gd name="T30" fmla="*/ 1015 w 1344"/>
                        <a:gd name="T31" fmla="*/ 121 h 1161"/>
                        <a:gd name="T32" fmla="*/ 1058 w 1344"/>
                        <a:gd name="T33" fmla="*/ 148 h 1161"/>
                        <a:gd name="T34" fmla="*/ 1083 w 1344"/>
                        <a:gd name="T35" fmla="*/ 153 h 1161"/>
                        <a:gd name="T36" fmla="*/ 1113 w 1344"/>
                        <a:gd name="T37" fmla="*/ 159 h 1161"/>
                        <a:gd name="T38" fmla="*/ 1111 w 1344"/>
                        <a:gd name="T39" fmla="*/ 198 h 1161"/>
                        <a:gd name="T40" fmla="*/ 1121 w 1344"/>
                        <a:gd name="T41" fmla="*/ 267 h 1161"/>
                        <a:gd name="T42" fmla="*/ 1121 w 1344"/>
                        <a:gd name="T43" fmla="*/ 305 h 1161"/>
                        <a:gd name="T44" fmla="*/ 1146 w 1344"/>
                        <a:gd name="T45" fmla="*/ 303 h 1161"/>
                        <a:gd name="T46" fmla="*/ 1194 w 1344"/>
                        <a:gd name="T47" fmla="*/ 288 h 1161"/>
                        <a:gd name="T48" fmla="*/ 1211 w 1344"/>
                        <a:gd name="T49" fmla="*/ 320 h 1161"/>
                        <a:gd name="T50" fmla="*/ 1250 w 1344"/>
                        <a:gd name="T51" fmla="*/ 307 h 1161"/>
                        <a:gd name="T52" fmla="*/ 1278 w 1344"/>
                        <a:gd name="T53" fmla="*/ 357 h 1161"/>
                        <a:gd name="T54" fmla="*/ 1322 w 1344"/>
                        <a:gd name="T55" fmla="*/ 343 h 1161"/>
                        <a:gd name="T56" fmla="*/ 1338 w 1344"/>
                        <a:gd name="T57" fmla="*/ 345 h 1161"/>
                        <a:gd name="T58" fmla="*/ 1332 w 1344"/>
                        <a:gd name="T59" fmla="*/ 418 h 1161"/>
                        <a:gd name="T60" fmla="*/ 1186 w 1344"/>
                        <a:gd name="T61" fmla="*/ 1158 h 1161"/>
                        <a:gd name="T62" fmla="*/ 1131 w 1344"/>
                        <a:gd name="T63" fmla="*/ 1104 h 1161"/>
                        <a:gd name="T64" fmla="*/ 1090 w 1344"/>
                        <a:gd name="T65" fmla="*/ 1050 h 1161"/>
                        <a:gd name="T66" fmla="*/ 1015 w 1344"/>
                        <a:gd name="T67" fmla="*/ 1056 h 1161"/>
                        <a:gd name="T68" fmla="*/ 1159 w 1344"/>
                        <a:gd name="T69" fmla="*/ 754 h 1161"/>
                        <a:gd name="T70" fmla="*/ 1123 w 1344"/>
                        <a:gd name="T71" fmla="*/ 741 h 1161"/>
                        <a:gd name="T72" fmla="*/ 1098 w 1344"/>
                        <a:gd name="T73" fmla="*/ 704 h 1161"/>
                        <a:gd name="T74" fmla="*/ 1038 w 1344"/>
                        <a:gd name="T75" fmla="*/ 687 h 1161"/>
                        <a:gd name="T76" fmla="*/ 1010 w 1344"/>
                        <a:gd name="T77" fmla="*/ 672 h 1161"/>
                        <a:gd name="T78" fmla="*/ 956 w 1344"/>
                        <a:gd name="T79" fmla="*/ 641 h 1161"/>
                        <a:gd name="T80" fmla="*/ 914 w 1344"/>
                        <a:gd name="T81" fmla="*/ 637 h 1161"/>
                        <a:gd name="T82" fmla="*/ 864 w 1344"/>
                        <a:gd name="T83" fmla="*/ 656 h 1161"/>
                        <a:gd name="T84" fmla="*/ 812 w 1344"/>
                        <a:gd name="T85" fmla="*/ 666 h 1161"/>
                        <a:gd name="T86" fmla="*/ 771 w 1344"/>
                        <a:gd name="T87" fmla="*/ 651 h 1161"/>
                        <a:gd name="T88" fmla="*/ 716 w 1344"/>
                        <a:gd name="T89" fmla="*/ 605 h 1161"/>
                        <a:gd name="T90" fmla="*/ 660 w 1344"/>
                        <a:gd name="T91" fmla="*/ 656 h 1161"/>
                        <a:gd name="T92" fmla="*/ 604 w 1344"/>
                        <a:gd name="T93" fmla="*/ 676 h 1161"/>
                        <a:gd name="T94" fmla="*/ 560 w 1344"/>
                        <a:gd name="T95" fmla="*/ 691 h 1161"/>
                        <a:gd name="T96" fmla="*/ 495 w 1344"/>
                        <a:gd name="T97" fmla="*/ 672 h 1161"/>
                        <a:gd name="T98" fmla="*/ 445 w 1344"/>
                        <a:gd name="T99" fmla="*/ 668 h 1161"/>
                        <a:gd name="T100" fmla="*/ 389 w 1344"/>
                        <a:gd name="T101" fmla="*/ 678 h 1161"/>
                        <a:gd name="T102" fmla="*/ 340 w 1344"/>
                        <a:gd name="T103" fmla="*/ 651 h 1161"/>
                        <a:gd name="T104" fmla="*/ 341 w 1344"/>
                        <a:gd name="T105" fmla="*/ 582 h 1161"/>
                        <a:gd name="T106" fmla="*/ 316 w 1344"/>
                        <a:gd name="T107" fmla="*/ 499 h 1161"/>
                        <a:gd name="T108" fmla="*/ 255 w 1344"/>
                        <a:gd name="T109" fmla="*/ 507 h 1161"/>
                        <a:gd name="T110" fmla="*/ 244 w 1344"/>
                        <a:gd name="T111" fmla="*/ 436 h 1161"/>
                        <a:gd name="T112" fmla="*/ 213 w 1344"/>
                        <a:gd name="T113" fmla="*/ 384 h 1161"/>
                        <a:gd name="T114" fmla="*/ 167 w 1344"/>
                        <a:gd name="T115" fmla="*/ 367 h 1161"/>
                        <a:gd name="T116" fmla="*/ 117 w 1344"/>
                        <a:gd name="T117" fmla="*/ 320 h 1161"/>
                        <a:gd name="T118" fmla="*/ 61 w 1344"/>
                        <a:gd name="T119" fmla="*/ 299 h 1161"/>
                        <a:gd name="T120" fmla="*/ 32 w 1344"/>
                        <a:gd name="T121" fmla="*/ 261 h 1161"/>
                        <a:gd name="T122" fmla="*/ 9 w 1344"/>
                        <a:gd name="T123" fmla="*/ 230 h 116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1344" h="1161">
                          <a:moveTo>
                            <a:pt x="0" y="182"/>
                          </a:moveTo>
                          <a:lnTo>
                            <a:pt x="0" y="180"/>
                          </a:lnTo>
                          <a:lnTo>
                            <a:pt x="0" y="178"/>
                          </a:lnTo>
                          <a:lnTo>
                            <a:pt x="0" y="176"/>
                          </a:lnTo>
                          <a:lnTo>
                            <a:pt x="11" y="174"/>
                          </a:lnTo>
                          <a:lnTo>
                            <a:pt x="36" y="167"/>
                          </a:lnTo>
                          <a:lnTo>
                            <a:pt x="59" y="161"/>
                          </a:lnTo>
                          <a:lnTo>
                            <a:pt x="82" y="153"/>
                          </a:lnTo>
                          <a:lnTo>
                            <a:pt x="105" y="146"/>
                          </a:lnTo>
                          <a:lnTo>
                            <a:pt x="128" y="140"/>
                          </a:lnTo>
                          <a:lnTo>
                            <a:pt x="144" y="134"/>
                          </a:lnTo>
                          <a:lnTo>
                            <a:pt x="148" y="136"/>
                          </a:lnTo>
                          <a:lnTo>
                            <a:pt x="149" y="138"/>
                          </a:lnTo>
                          <a:lnTo>
                            <a:pt x="151" y="140"/>
                          </a:lnTo>
                          <a:lnTo>
                            <a:pt x="153" y="140"/>
                          </a:lnTo>
                          <a:lnTo>
                            <a:pt x="155" y="140"/>
                          </a:lnTo>
                          <a:lnTo>
                            <a:pt x="157" y="140"/>
                          </a:lnTo>
                          <a:lnTo>
                            <a:pt x="159" y="140"/>
                          </a:lnTo>
                          <a:lnTo>
                            <a:pt x="161" y="138"/>
                          </a:lnTo>
                          <a:lnTo>
                            <a:pt x="163" y="138"/>
                          </a:lnTo>
                          <a:lnTo>
                            <a:pt x="165" y="138"/>
                          </a:lnTo>
                          <a:lnTo>
                            <a:pt x="165" y="140"/>
                          </a:lnTo>
                          <a:lnTo>
                            <a:pt x="167" y="140"/>
                          </a:lnTo>
                          <a:lnTo>
                            <a:pt x="169" y="138"/>
                          </a:lnTo>
                          <a:lnTo>
                            <a:pt x="171" y="138"/>
                          </a:lnTo>
                          <a:lnTo>
                            <a:pt x="171" y="136"/>
                          </a:lnTo>
                          <a:lnTo>
                            <a:pt x="172" y="134"/>
                          </a:lnTo>
                          <a:lnTo>
                            <a:pt x="174" y="132"/>
                          </a:lnTo>
                          <a:lnTo>
                            <a:pt x="176" y="132"/>
                          </a:lnTo>
                          <a:lnTo>
                            <a:pt x="178" y="130"/>
                          </a:lnTo>
                          <a:lnTo>
                            <a:pt x="180" y="132"/>
                          </a:lnTo>
                          <a:lnTo>
                            <a:pt x="182" y="132"/>
                          </a:lnTo>
                          <a:lnTo>
                            <a:pt x="184" y="134"/>
                          </a:lnTo>
                          <a:lnTo>
                            <a:pt x="184" y="136"/>
                          </a:lnTo>
                          <a:lnTo>
                            <a:pt x="186" y="138"/>
                          </a:lnTo>
                          <a:lnTo>
                            <a:pt x="188" y="140"/>
                          </a:lnTo>
                          <a:lnTo>
                            <a:pt x="190" y="142"/>
                          </a:lnTo>
                          <a:lnTo>
                            <a:pt x="192" y="142"/>
                          </a:lnTo>
                          <a:lnTo>
                            <a:pt x="194" y="142"/>
                          </a:lnTo>
                          <a:lnTo>
                            <a:pt x="197" y="142"/>
                          </a:lnTo>
                          <a:lnTo>
                            <a:pt x="199" y="140"/>
                          </a:lnTo>
                          <a:lnTo>
                            <a:pt x="201" y="142"/>
                          </a:lnTo>
                          <a:lnTo>
                            <a:pt x="201" y="144"/>
                          </a:lnTo>
                          <a:lnTo>
                            <a:pt x="201" y="146"/>
                          </a:lnTo>
                          <a:lnTo>
                            <a:pt x="199" y="148"/>
                          </a:lnTo>
                          <a:lnTo>
                            <a:pt x="197" y="150"/>
                          </a:lnTo>
                          <a:lnTo>
                            <a:pt x="197" y="151"/>
                          </a:lnTo>
                          <a:lnTo>
                            <a:pt x="199" y="151"/>
                          </a:lnTo>
                          <a:lnTo>
                            <a:pt x="201" y="150"/>
                          </a:lnTo>
                          <a:lnTo>
                            <a:pt x="203" y="150"/>
                          </a:lnTo>
                          <a:lnTo>
                            <a:pt x="205" y="148"/>
                          </a:lnTo>
                          <a:lnTo>
                            <a:pt x="207" y="148"/>
                          </a:lnTo>
                          <a:lnTo>
                            <a:pt x="209" y="148"/>
                          </a:lnTo>
                          <a:lnTo>
                            <a:pt x="211" y="148"/>
                          </a:lnTo>
                          <a:lnTo>
                            <a:pt x="213" y="148"/>
                          </a:lnTo>
                          <a:lnTo>
                            <a:pt x="215" y="150"/>
                          </a:lnTo>
                          <a:lnTo>
                            <a:pt x="217" y="150"/>
                          </a:lnTo>
                          <a:lnTo>
                            <a:pt x="217" y="151"/>
                          </a:lnTo>
                          <a:lnTo>
                            <a:pt x="217" y="153"/>
                          </a:lnTo>
                          <a:lnTo>
                            <a:pt x="217" y="157"/>
                          </a:lnTo>
                          <a:lnTo>
                            <a:pt x="217" y="159"/>
                          </a:lnTo>
                          <a:lnTo>
                            <a:pt x="215" y="159"/>
                          </a:lnTo>
                          <a:lnTo>
                            <a:pt x="215" y="161"/>
                          </a:lnTo>
                          <a:lnTo>
                            <a:pt x="215" y="163"/>
                          </a:lnTo>
                          <a:lnTo>
                            <a:pt x="215" y="165"/>
                          </a:lnTo>
                          <a:lnTo>
                            <a:pt x="217" y="165"/>
                          </a:lnTo>
                          <a:lnTo>
                            <a:pt x="219" y="167"/>
                          </a:lnTo>
                          <a:lnTo>
                            <a:pt x="220" y="169"/>
                          </a:lnTo>
                          <a:lnTo>
                            <a:pt x="222" y="169"/>
                          </a:lnTo>
                          <a:lnTo>
                            <a:pt x="224" y="167"/>
                          </a:lnTo>
                          <a:lnTo>
                            <a:pt x="226" y="165"/>
                          </a:lnTo>
                          <a:lnTo>
                            <a:pt x="228" y="163"/>
                          </a:lnTo>
                          <a:lnTo>
                            <a:pt x="228" y="161"/>
                          </a:lnTo>
                          <a:lnTo>
                            <a:pt x="228" y="159"/>
                          </a:lnTo>
                          <a:lnTo>
                            <a:pt x="230" y="159"/>
                          </a:lnTo>
                          <a:lnTo>
                            <a:pt x="230" y="161"/>
                          </a:lnTo>
                          <a:lnTo>
                            <a:pt x="230" y="163"/>
                          </a:lnTo>
                          <a:lnTo>
                            <a:pt x="230" y="165"/>
                          </a:lnTo>
                          <a:lnTo>
                            <a:pt x="232" y="165"/>
                          </a:lnTo>
                          <a:lnTo>
                            <a:pt x="232" y="167"/>
                          </a:lnTo>
                          <a:lnTo>
                            <a:pt x="232" y="169"/>
                          </a:lnTo>
                          <a:lnTo>
                            <a:pt x="234" y="169"/>
                          </a:lnTo>
                          <a:lnTo>
                            <a:pt x="236" y="169"/>
                          </a:lnTo>
                          <a:lnTo>
                            <a:pt x="238" y="171"/>
                          </a:lnTo>
                          <a:lnTo>
                            <a:pt x="240" y="171"/>
                          </a:lnTo>
                          <a:lnTo>
                            <a:pt x="242" y="171"/>
                          </a:lnTo>
                          <a:lnTo>
                            <a:pt x="244" y="171"/>
                          </a:lnTo>
                          <a:lnTo>
                            <a:pt x="245" y="169"/>
                          </a:lnTo>
                          <a:lnTo>
                            <a:pt x="247" y="169"/>
                          </a:lnTo>
                          <a:lnTo>
                            <a:pt x="249" y="169"/>
                          </a:lnTo>
                          <a:lnTo>
                            <a:pt x="251" y="167"/>
                          </a:lnTo>
                          <a:lnTo>
                            <a:pt x="253" y="167"/>
                          </a:lnTo>
                          <a:lnTo>
                            <a:pt x="255" y="167"/>
                          </a:lnTo>
                          <a:lnTo>
                            <a:pt x="257" y="167"/>
                          </a:lnTo>
                          <a:lnTo>
                            <a:pt x="259" y="167"/>
                          </a:lnTo>
                          <a:lnTo>
                            <a:pt x="261" y="167"/>
                          </a:lnTo>
                          <a:lnTo>
                            <a:pt x="263" y="169"/>
                          </a:lnTo>
                          <a:lnTo>
                            <a:pt x="265" y="171"/>
                          </a:lnTo>
                          <a:lnTo>
                            <a:pt x="267" y="171"/>
                          </a:lnTo>
                          <a:lnTo>
                            <a:pt x="267" y="173"/>
                          </a:lnTo>
                          <a:lnTo>
                            <a:pt x="268" y="173"/>
                          </a:lnTo>
                          <a:lnTo>
                            <a:pt x="270" y="173"/>
                          </a:lnTo>
                          <a:lnTo>
                            <a:pt x="272" y="173"/>
                          </a:lnTo>
                          <a:lnTo>
                            <a:pt x="272" y="171"/>
                          </a:lnTo>
                          <a:lnTo>
                            <a:pt x="274" y="169"/>
                          </a:lnTo>
                          <a:lnTo>
                            <a:pt x="278" y="165"/>
                          </a:lnTo>
                          <a:lnTo>
                            <a:pt x="280" y="165"/>
                          </a:lnTo>
                          <a:lnTo>
                            <a:pt x="282" y="165"/>
                          </a:lnTo>
                          <a:lnTo>
                            <a:pt x="284" y="165"/>
                          </a:lnTo>
                          <a:lnTo>
                            <a:pt x="284" y="167"/>
                          </a:lnTo>
                          <a:lnTo>
                            <a:pt x="286" y="169"/>
                          </a:lnTo>
                          <a:lnTo>
                            <a:pt x="286" y="171"/>
                          </a:lnTo>
                          <a:lnTo>
                            <a:pt x="288" y="171"/>
                          </a:lnTo>
                          <a:lnTo>
                            <a:pt x="293" y="174"/>
                          </a:lnTo>
                          <a:lnTo>
                            <a:pt x="297" y="174"/>
                          </a:lnTo>
                          <a:lnTo>
                            <a:pt x="299" y="176"/>
                          </a:lnTo>
                          <a:lnTo>
                            <a:pt x="301" y="178"/>
                          </a:lnTo>
                          <a:lnTo>
                            <a:pt x="303" y="180"/>
                          </a:lnTo>
                          <a:lnTo>
                            <a:pt x="303" y="182"/>
                          </a:lnTo>
                          <a:lnTo>
                            <a:pt x="303" y="184"/>
                          </a:lnTo>
                          <a:lnTo>
                            <a:pt x="305" y="184"/>
                          </a:lnTo>
                          <a:lnTo>
                            <a:pt x="307" y="186"/>
                          </a:lnTo>
                          <a:lnTo>
                            <a:pt x="309" y="186"/>
                          </a:lnTo>
                          <a:lnTo>
                            <a:pt x="309" y="188"/>
                          </a:lnTo>
                          <a:lnTo>
                            <a:pt x="311" y="192"/>
                          </a:lnTo>
                          <a:lnTo>
                            <a:pt x="313" y="192"/>
                          </a:lnTo>
                          <a:lnTo>
                            <a:pt x="315" y="194"/>
                          </a:lnTo>
                          <a:lnTo>
                            <a:pt x="315" y="196"/>
                          </a:lnTo>
                          <a:lnTo>
                            <a:pt x="316" y="196"/>
                          </a:lnTo>
                          <a:lnTo>
                            <a:pt x="316" y="198"/>
                          </a:lnTo>
                          <a:lnTo>
                            <a:pt x="318" y="198"/>
                          </a:lnTo>
                          <a:lnTo>
                            <a:pt x="320" y="198"/>
                          </a:lnTo>
                          <a:lnTo>
                            <a:pt x="322" y="196"/>
                          </a:lnTo>
                          <a:lnTo>
                            <a:pt x="324" y="196"/>
                          </a:lnTo>
                          <a:lnTo>
                            <a:pt x="328" y="196"/>
                          </a:lnTo>
                          <a:lnTo>
                            <a:pt x="330" y="194"/>
                          </a:lnTo>
                          <a:lnTo>
                            <a:pt x="332" y="194"/>
                          </a:lnTo>
                          <a:lnTo>
                            <a:pt x="334" y="194"/>
                          </a:lnTo>
                          <a:lnTo>
                            <a:pt x="338" y="192"/>
                          </a:lnTo>
                          <a:lnTo>
                            <a:pt x="340" y="192"/>
                          </a:lnTo>
                          <a:lnTo>
                            <a:pt x="341" y="192"/>
                          </a:lnTo>
                          <a:lnTo>
                            <a:pt x="343" y="192"/>
                          </a:lnTo>
                          <a:lnTo>
                            <a:pt x="345" y="194"/>
                          </a:lnTo>
                          <a:lnTo>
                            <a:pt x="347" y="194"/>
                          </a:lnTo>
                          <a:lnTo>
                            <a:pt x="347" y="196"/>
                          </a:lnTo>
                          <a:lnTo>
                            <a:pt x="349" y="196"/>
                          </a:lnTo>
                          <a:lnTo>
                            <a:pt x="351" y="196"/>
                          </a:lnTo>
                          <a:lnTo>
                            <a:pt x="353" y="196"/>
                          </a:lnTo>
                          <a:lnTo>
                            <a:pt x="353" y="194"/>
                          </a:lnTo>
                          <a:lnTo>
                            <a:pt x="353" y="192"/>
                          </a:lnTo>
                          <a:lnTo>
                            <a:pt x="353" y="190"/>
                          </a:lnTo>
                          <a:lnTo>
                            <a:pt x="353" y="188"/>
                          </a:lnTo>
                          <a:lnTo>
                            <a:pt x="353" y="186"/>
                          </a:lnTo>
                          <a:lnTo>
                            <a:pt x="353" y="184"/>
                          </a:lnTo>
                          <a:lnTo>
                            <a:pt x="353" y="182"/>
                          </a:lnTo>
                          <a:lnTo>
                            <a:pt x="355" y="180"/>
                          </a:lnTo>
                          <a:lnTo>
                            <a:pt x="357" y="178"/>
                          </a:lnTo>
                          <a:lnTo>
                            <a:pt x="357" y="176"/>
                          </a:lnTo>
                          <a:lnTo>
                            <a:pt x="359" y="174"/>
                          </a:lnTo>
                          <a:lnTo>
                            <a:pt x="361" y="173"/>
                          </a:lnTo>
                          <a:lnTo>
                            <a:pt x="363" y="173"/>
                          </a:lnTo>
                          <a:lnTo>
                            <a:pt x="364" y="171"/>
                          </a:lnTo>
                          <a:lnTo>
                            <a:pt x="366" y="171"/>
                          </a:lnTo>
                          <a:lnTo>
                            <a:pt x="368" y="171"/>
                          </a:lnTo>
                          <a:lnTo>
                            <a:pt x="372" y="173"/>
                          </a:lnTo>
                          <a:lnTo>
                            <a:pt x="374" y="173"/>
                          </a:lnTo>
                          <a:lnTo>
                            <a:pt x="376" y="173"/>
                          </a:lnTo>
                          <a:lnTo>
                            <a:pt x="380" y="176"/>
                          </a:lnTo>
                          <a:lnTo>
                            <a:pt x="384" y="178"/>
                          </a:lnTo>
                          <a:lnTo>
                            <a:pt x="384" y="180"/>
                          </a:lnTo>
                          <a:lnTo>
                            <a:pt x="386" y="184"/>
                          </a:lnTo>
                          <a:lnTo>
                            <a:pt x="388" y="186"/>
                          </a:lnTo>
                          <a:lnTo>
                            <a:pt x="388" y="188"/>
                          </a:lnTo>
                          <a:lnTo>
                            <a:pt x="388" y="190"/>
                          </a:lnTo>
                          <a:lnTo>
                            <a:pt x="389" y="192"/>
                          </a:lnTo>
                          <a:lnTo>
                            <a:pt x="391" y="194"/>
                          </a:lnTo>
                          <a:lnTo>
                            <a:pt x="393" y="194"/>
                          </a:lnTo>
                          <a:lnTo>
                            <a:pt x="397" y="194"/>
                          </a:lnTo>
                          <a:lnTo>
                            <a:pt x="405" y="194"/>
                          </a:lnTo>
                          <a:lnTo>
                            <a:pt x="409" y="194"/>
                          </a:lnTo>
                          <a:lnTo>
                            <a:pt x="412" y="192"/>
                          </a:lnTo>
                          <a:lnTo>
                            <a:pt x="416" y="190"/>
                          </a:lnTo>
                          <a:lnTo>
                            <a:pt x="418" y="190"/>
                          </a:lnTo>
                          <a:lnTo>
                            <a:pt x="420" y="190"/>
                          </a:lnTo>
                          <a:lnTo>
                            <a:pt x="422" y="190"/>
                          </a:lnTo>
                          <a:lnTo>
                            <a:pt x="424" y="190"/>
                          </a:lnTo>
                          <a:lnTo>
                            <a:pt x="424" y="188"/>
                          </a:lnTo>
                          <a:lnTo>
                            <a:pt x="424" y="186"/>
                          </a:lnTo>
                          <a:lnTo>
                            <a:pt x="426" y="184"/>
                          </a:lnTo>
                          <a:lnTo>
                            <a:pt x="428" y="184"/>
                          </a:lnTo>
                          <a:lnTo>
                            <a:pt x="430" y="184"/>
                          </a:lnTo>
                          <a:lnTo>
                            <a:pt x="432" y="184"/>
                          </a:lnTo>
                          <a:lnTo>
                            <a:pt x="434" y="184"/>
                          </a:lnTo>
                          <a:lnTo>
                            <a:pt x="434" y="182"/>
                          </a:lnTo>
                          <a:lnTo>
                            <a:pt x="436" y="180"/>
                          </a:lnTo>
                          <a:lnTo>
                            <a:pt x="437" y="178"/>
                          </a:lnTo>
                          <a:lnTo>
                            <a:pt x="439" y="178"/>
                          </a:lnTo>
                          <a:lnTo>
                            <a:pt x="441" y="180"/>
                          </a:lnTo>
                          <a:lnTo>
                            <a:pt x="441" y="182"/>
                          </a:lnTo>
                          <a:lnTo>
                            <a:pt x="441" y="184"/>
                          </a:lnTo>
                          <a:lnTo>
                            <a:pt x="443" y="186"/>
                          </a:lnTo>
                          <a:lnTo>
                            <a:pt x="445" y="186"/>
                          </a:lnTo>
                          <a:lnTo>
                            <a:pt x="447" y="186"/>
                          </a:lnTo>
                          <a:lnTo>
                            <a:pt x="447" y="188"/>
                          </a:lnTo>
                          <a:lnTo>
                            <a:pt x="449" y="188"/>
                          </a:lnTo>
                          <a:lnTo>
                            <a:pt x="451" y="190"/>
                          </a:lnTo>
                          <a:lnTo>
                            <a:pt x="453" y="192"/>
                          </a:lnTo>
                          <a:lnTo>
                            <a:pt x="455" y="194"/>
                          </a:lnTo>
                          <a:lnTo>
                            <a:pt x="457" y="194"/>
                          </a:lnTo>
                          <a:lnTo>
                            <a:pt x="459" y="194"/>
                          </a:lnTo>
                          <a:lnTo>
                            <a:pt x="459" y="196"/>
                          </a:lnTo>
                          <a:lnTo>
                            <a:pt x="459" y="198"/>
                          </a:lnTo>
                          <a:lnTo>
                            <a:pt x="459" y="199"/>
                          </a:lnTo>
                          <a:lnTo>
                            <a:pt x="460" y="199"/>
                          </a:lnTo>
                          <a:lnTo>
                            <a:pt x="462" y="201"/>
                          </a:lnTo>
                          <a:lnTo>
                            <a:pt x="464" y="201"/>
                          </a:lnTo>
                          <a:lnTo>
                            <a:pt x="464" y="203"/>
                          </a:lnTo>
                          <a:lnTo>
                            <a:pt x="466" y="203"/>
                          </a:lnTo>
                          <a:lnTo>
                            <a:pt x="468" y="205"/>
                          </a:lnTo>
                          <a:lnTo>
                            <a:pt x="470" y="205"/>
                          </a:lnTo>
                          <a:lnTo>
                            <a:pt x="472" y="207"/>
                          </a:lnTo>
                          <a:lnTo>
                            <a:pt x="474" y="209"/>
                          </a:lnTo>
                          <a:lnTo>
                            <a:pt x="476" y="211"/>
                          </a:lnTo>
                          <a:lnTo>
                            <a:pt x="478" y="211"/>
                          </a:lnTo>
                          <a:lnTo>
                            <a:pt x="478" y="213"/>
                          </a:lnTo>
                          <a:lnTo>
                            <a:pt x="480" y="213"/>
                          </a:lnTo>
                          <a:lnTo>
                            <a:pt x="487" y="217"/>
                          </a:lnTo>
                          <a:lnTo>
                            <a:pt x="489" y="217"/>
                          </a:lnTo>
                          <a:lnTo>
                            <a:pt x="489" y="219"/>
                          </a:lnTo>
                          <a:lnTo>
                            <a:pt x="491" y="219"/>
                          </a:lnTo>
                          <a:lnTo>
                            <a:pt x="493" y="217"/>
                          </a:lnTo>
                          <a:lnTo>
                            <a:pt x="493" y="215"/>
                          </a:lnTo>
                          <a:lnTo>
                            <a:pt x="495" y="213"/>
                          </a:lnTo>
                          <a:lnTo>
                            <a:pt x="497" y="211"/>
                          </a:lnTo>
                          <a:lnTo>
                            <a:pt x="499" y="209"/>
                          </a:lnTo>
                          <a:lnTo>
                            <a:pt x="499" y="207"/>
                          </a:lnTo>
                          <a:lnTo>
                            <a:pt x="501" y="207"/>
                          </a:lnTo>
                          <a:lnTo>
                            <a:pt x="503" y="205"/>
                          </a:lnTo>
                          <a:lnTo>
                            <a:pt x="505" y="201"/>
                          </a:lnTo>
                          <a:lnTo>
                            <a:pt x="508" y="198"/>
                          </a:lnTo>
                          <a:lnTo>
                            <a:pt x="510" y="196"/>
                          </a:lnTo>
                          <a:lnTo>
                            <a:pt x="514" y="192"/>
                          </a:lnTo>
                          <a:lnTo>
                            <a:pt x="514" y="190"/>
                          </a:lnTo>
                          <a:lnTo>
                            <a:pt x="516" y="188"/>
                          </a:lnTo>
                          <a:lnTo>
                            <a:pt x="522" y="184"/>
                          </a:lnTo>
                          <a:lnTo>
                            <a:pt x="524" y="182"/>
                          </a:lnTo>
                          <a:lnTo>
                            <a:pt x="524" y="180"/>
                          </a:lnTo>
                          <a:lnTo>
                            <a:pt x="526" y="180"/>
                          </a:lnTo>
                          <a:lnTo>
                            <a:pt x="528" y="180"/>
                          </a:lnTo>
                          <a:lnTo>
                            <a:pt x="530" y="180"/>
                          </a:lnTo>
                          <a:lnTo>
                            <a:pt x="532" y="180"/>
                          </a:lnTo>
                          <a:lnTo>
                            <a:pt x="532" y="182"/>
                          </a:lnTo>
                          <a:lnTo>
                            <a:pt x="532" y="184"/>
                          </a:lnTo>
                          <a:lnTo>
                            <a:pt x="532" y="186"/>
                          </a:lnTo>
                          <a:lnTo>
                            <a:pt x="532" y="188"/>
                          </a:lnTo>
                          <a:lnTo>
                            <a:pt x="532" y="190"/>
                          </a:lnTo>
                          <a:lnTo>
                            <a:pt x="532" y="192"/>
                          </a:lnTo>
                          <a:lnTo>
                            <a:pt x="533" y="192"/>
                          </a:lnTo>
                          <a:lnTo>
                            <a:pt x="535" y="194"/>
                          </a:lnTo>
                          <a:lnTo>
                            <a:pt x="537" y="196"/>
                          </a:lnTo>
                          <a:lnTo>
                            <a:pt x="539" y="196"/>
                          </a:lnTo>
                          <a:lnTo>
                            <a:pt x="541" y="196"/>
                          </a:lnTo>
                          <a:lnTo>
                            <a:pt x="543" y="198"/>
                          </a:lnTo>
                          <a:lnTo>
                            <a:pt x="543" y="199"/>
                          </a:lnTo>
                          <a:lnTo>
                            <a:pt x="545" y="199"/>
                          </a:lnTo>
                          <a:lnTo>
                            <a:pt x="547" y="199"/>
                          </a:lnTo>
                          <a:lnTo>
                            <a:pt x="547" y="201"/>
                          </a:lnTo>
                          <a:lnTo>
                            <a:pt x="551" y="201"/>
                          </a:lnTo>
                          <a:lnTo>
                            <a:pt x="553" y="203"/>
                          </a:lnTo>
                          <a:lnTo>
                            <a:pt x="553" y="201"/>
                          </a:lnTo>
                          <a:lnTo>
                            <a:pt x="555" y="201"/>
                          </a:lnTo>
                          <a:lnTo>
                            <a:pt x="556" y="201"/>
                          </a:lnTo>
                          <a:lnTo>
                            <a:pt x="558" y="199"/>
                          </a:lnTo>
                          <a:lnTo>
                            <a:pt x="562" y="199"/>
                          </a:lnTo>
                          <a:lnTo>
                            <a:pt x="564" y="198"/>
                          </a:lnTo>
                          <a:lnTo>
                            <a:pt x="566" y="198"/>
                          </a:lnTo>
                          <a:lnTo>
                            <a:pt x="568" y="196"/>
                          </a:lnTo>
                          <a:lnTo>
                            <a:pt x="570" y="196"/>
                          </a:lnTo>
                          <a:lnTo>
                            <a:pt x="572" y="196"/>
                          </a:lnTo>
                          <a:lnTo>
                            <a:pt x="572" y="194"/>
                          </a:lnTo>
                          <a:lnTo>
                            <a:pt x="574" y="194"/>
                          </a:lnTo>
                          <a:lnTo>
                            <a:pt x="576" y="194"/>
                          </a:lnTo>
                          <a:lnTo>
                            <a:pt x="576" y="192"/>
                          </a:lnTo>
                          <a:lnTo>
                            <a:pt x="578" y="190"/>
                          </a:lnTo>
                          <a:lnTo>
                            <a:pt x="578" y="188"/>
                          </a:lnTo>
                          <a:lnTo>
                            <a:pt x="580" y="186"/>
                          </a:lnTo>
                          <a:lnTo>
                            <a:pt x="578" y="186"/>
                          </a:lnTo>
                          <a:lnTo>
                            <a:pt x="578" y="184"/>
                          </a:lnTo>
                          <a:lnTo>
                            <a:pt x="578" y="182"/>
                          </a:lnTo>
                          <a:lnTo>
                            <a:pt x="576" y="182"/>
                          </a:lnTo>
                          <a:lnTo>
                            <a:pt x="576" y="180"/>
                          </a:lnTo>
                          <a:lnTo>
                            <a:pt x="576" y="176"/>
                          </a:lnTo>
                          <a:lnTo>
                            <a:pt x="574" y="174"/>
                          </a:lnTo>
                          <a:lnTo>
                            <a:pt x="574" y="173"/>
                          </a:lnTo>
                          <a:lnTo>
                            <a:pt x="574" y="171"/>
                          </a:lnTo>
                          <a:lnTo>
                            <a:pt x="574" y="169"/>
                          </a:lnTo>
                          <a:lnTo>
                            <a:pt x="574" y="167"/>
                          </a:lnTo>
                          <a:lnTo>
                            <a:pt x="576" y="163"/>
                          </a:lnTo>
                          <a:lnTo>
                            <a:pt x="576" y="161"/>
                          </a:lnTo>
                          <a:lnTo>
                            <a:pt x="576" y="159"/>
                          </a:lnTo>
                          <a:lnTo>
                            <a:pt x="576" y="157"/>
                          </a:lnTo>
                          <a:lnTo>
                            <a:pt x="576" y="155"/>
                          </a:lnTo>
                          <a:lnTo>
                            <a:pt x="578" y="155"/>
                          </a:lnTo>
                          <a:lnTo>
                            <a:pt x="580" y="153"/>
                          </a:lnTo>
                          <a:lnTo>
                            <a:pt x="583" y="150"/>
                          </a:lnTo>
                          <a:lnTo>
                            <a:pt x="587" y="148"/>
                          </a:lnTo>
                          <a:lnTo>
                            <a:pt x="587" y="146"/>
                          </a:lnTo>
                          <a:lnTo>
                            <a:pt x="589" y="146"/>
                          </a:lnTo>
                          <a:lnTo>
                            <a:pt x="589" y="144"/>
                          </a:lnTo>
                          <a:lnTo>
                            <a:pt x="591" y="142"/>
                          </a:lnTo>
                          <a:lnTo>
                            <a:pt x="593" y="140"/>
                          </a:lnTo>
                          <a:lnTo>
                            <a:pt x="593" y="138"/>
                          </a:lnTo>
                          <a:lnTo>
                            <a:pt x="595" y="134"/>
                          </a:lnTo>
                          <a:lnTo>
                            <a:pt x="595" y="132"/>
                          </a:lnTo>
                          <a:lnTo>
                            <a:pt x="597" y="130"/>
                          </a:lnTo>
                          <a:lnTo>
                            <a:pt x="597" y="128"/>
                          </a:lnTo>
                          <a:lnTo>
                            <a:pt x="599" y="126"/>
                          </a:lnTo>
                          <a:lnTo>
                            <a:pt x="599" y="125"/>
                          </a:lnTo>
                          <a:lnTo>
                            <a:pt x="601" y="125"/>
                          </a:lnTo>
                          <a:lnTo>
                            <a:pt x="601" y="123"/>
                          </a:lnTo>
                          <a:lnTo>
                            <a:pt x="603" y="121"/>
                          </a:lnTo>
                          <a:lnTo>
                            <a:pt x="604" y="121"/>
                          </a:lnTo>
                          <a:lnTo>
                            <a:pt x="604" y="119"/>
                          </a:lnTo>
                          <a:lnTo>
                            <a:pt x="606" y="119"/>
                          </a:lnTo>
                          <a:lnTo>
                            <a:pt x="608" y="117"/>
                          </a:lnTo>
                          <a:lnTo>
                            <a:pt x="610" y="117"/>
                          </a:lnTo>
                          <a:lnTo>
                            <a:pt x="612" y="117"/>
                          </a:lnTo>
                          <a:lnTo>
                            <a:pt x="614" y="117"/>
                          </a:lnTo>
                          <a:lnTo>
                            <a:pt x="616" y="117"/>
                          </a:lnTo>
                          <a:lnTo>
                            <a:pt x="618" y="117"/>
                          </a:lnTo>
                          <a:lnTo>
                            <a:pt x="620" y="117"/>
                          </a:lnTo>
                          <a:lnTo>
                            <a:pt x="620" y="115"/>
                          </a:lnTo>
                          <a:lnTo>
                            <a:pt x="622" y="115"/>
                          </a:lnTo>
                          <a:lnTo>
                            <a:pt x="622" y="113"/>
                          </a:lnTo>
                          <a:lnTo>
                            <a:pt x="624" y="113"/>
                          </a:lnTo>
                          <a:lnTo>
                            <a:pt x="624" y="111"/>
                          </a:lnTo>
                          <a:lnTo>
                            <a:pt x="626" y="109"/>
                          </a:lnTo>
                          <a:lnTo>
                            <a:pt x="626" y="107"/>
                          </a:lnTo>
                          <a:lnTo>
                            <a:pt x="628" y="105"/>
                          </a:lnTo>
                          <a:lnTo>
                            <a:pt x="628" y="103"/>
                          </a:lnTo>
                          <a:lnTo>
                            <a:pt x="628" y="102"/>
                          </a:lnTo>
                          <a:lnTo>
                            <a:pt x="629" y="102"/>
                          </a:lnTo>
                          <a:lnTo>
                            <a:pt x="629" y="100"/>
                          </a:lnTo>
                          <a:lnTo>
                            <a:pt x="631" y="98"/>
                          </a:lnTo>
                          <a:lnTo>
                            <a:pt x="633" y="98"/>
                          </a:lnTo>
                          <a:lnTo>
                            <a:pt x="635" y="98"/>
                          </a:lnTo>
                          <a:lnTo>
                            <a:pt x="637" y="100"/>
                          </a:lnTo>
                          <a:lnTo>
                            <a:pt x="639" y="100"/>
                          </a:lnTo>
                          <a:lnTo>
                            <a:pt x="641" y="100"/>
                          </a:lnTo>
                          <a:lnTo>
                            <a:pt x="643" y="100"/>
                          </a:lnTo>
                          <a:lnTo>
                            <a:pt x="645" y="100"/>
                          </a:lnTo>
                          <a:lnTo>
                            <a:pt x="647" y="100"/>
                          </a:lnTo>
                          <a:lnTo>
                            <a:pt x="649" y="100"/>
                          </a:lnTo>
                          <a:lnTo>
                            <a:pt x="651" y="100"/>
                          </a:lnTo>
                          <a:lnTo>
                            <a:pt x="652" y="98"/>
                          </a:lnTo>
                          <a:lnTo>
                            <a:pt x="654" y="98"/>
                          </a:lnTo>
                          <a:lnTo>
                            <a:pt x="656" y="98"/>
                          </a:lnTo>
                          <a:lnTo>
                            <a:pt x="658" y="98"/>
                          </a:lnTo>
                          <a:lnTo>
                            <a:pt x="660" y="98"/>
                          </a:lnTo>
                          <a:lnTo>
                            <a:pt x="662" y="100"/>
                          </a:lnTo>
                          <a:lnTo>
                            <a:pt x="664" y="100"/>
                          </a:lnTo>
                          <a:lnTo>
                            <a:pt x="666" y="100"/>
                          </a:lnTo>
                          <a:lnTo>
                            <a:pt x="668" y="100"/>
                          </a:lnTo>
                          <a:lnTo>
                            <a:pt x="670" y="100"/>
                          </a:lnTo>
                          <a:lnTo>
                            <a:pt x="672" y="100"/>
                          </a:lnTo>
                          <a:lnTo>
                            <a:pt x="674" y="100"/>
                          </a:lnTo>
                          <a:lnTo>
                            <a:pt x="676" y="100"/>
                          </a:lnTo>
                          <a:lnTo>
                            <a:pt x="677" y="102"/>
                          </a:lnTo>
                          <a:lnTo>
                            <a:pt x="679" y="102"/>
                          </a:lnTo>
                          <a:lnTo>
                            <a:pt x="681" y="102"/>
                          </a:lnTo>
                          <a:lnTo>
                            <a:pt x="683" y="102"/>
                          </a:lnTo>
                          <a:lnTo>
                            <a:pt x="685" y="102"/>
                          </a:lnTo>
                          <a:lnTo>
                            <a:pt x="687" y="102"/>
                          </a:lnTo>
                          <a:lnTo>
                            <a:pt x="687" y="100"/>
                          </a:lnTo>
                          <a:lnTo>
                            <a:pt x="689" y="100"/>
                          </a:lnTo>
                          <a:lnTo>
                            <a:pt x="691" y="100"/>
                          </a:lnTo>
                          <a:lnTo>
                            <a:pt x="691" y="98"/>
                          </a:lnTo>
                          <a:lnTo>
                            <a:pt x="693" y="96"/>
                          </a:lnTo>
                          <a:lnTo>
                            <a:pt x="695" y="96"/>
                          </a:lnTo>
                          <a:lnTo>
                            <a:pt x="697" y="94"/>
                          </a:lnTo>
                          <a:lnTo>
                            <a:pt x="699" y="94"/>
                          </a:lnTo>
                          <a:lnTo>
                            <a:pt x="700" y="94"/>
                          </a:lnTo>
                          <a:lnTo>
                            <a:pt x="702" y="94"/>
                          </a:lnTo>
                          <a:lnTo>
                            <a:pt x="704" y="94"/>
                          </a:lnTo>
                          <a:lnTo>
                            <a:pt x="706" y="92"/>
                          </a:lnTo>
                          <a:lnTo>
                            <a:pt x="708" y="92"/>
                          </a:lnTo>
                          <a:lnTo>
                            <a:pt x="708" y="90"/>
                          </a:lnTo>
                          <a:lnTo>
                            <a:pt x="710" y="88"/>
                          </a:lnTo>
                          <a:lnTo>
                            <a:pt x="710" y="86"/>
                          </a:lnTo>
                          <a:lnTo>
                            <a:pt x="710" y="84"/>
                          </a:lnTo>
                          <a:lnTo>
                            <a:pt x="712" y="80"/>
                          </a:lnTo>
                          <a:lnTo>
                            <a:pt x="712" y="78"/>
                          </a:lnTo>
                          <a:lnTo>
                            <a:pt x="712" y="75"/>
                          </a:lnTo>
                          <a:lnTo>
                            <a:pt x="712" y="73"/>
                          </a:lnTo>
                          <a:lnTo>
                            <a:pt x="712" y="71"/>
                          </a:lnTo>
                          <a:lnTo>
                            <a:pt x="712" y="69"/>
                          </a:lnTo>
                          <a:lnTo>
                            <a:pt x="712" y="67"/>
                          </a:lnTo>
                          <a:lnTo>
                            <a:pt x="712" y="65"/>
                          </a:lnTo>
                          <a:lnTo>
                            <a:pt x="712" y="63"/>
                          </a:lnTo>
                          <a:lnTo>
                            <a:pt x="714" y="61"/>
                          </a:lnTo>
                          <a:lnTo>
                            <a:pt x="714" y="59"/>
                          </a:lnTo>
                          <a:lnTo>
                            <a:pt x="716" y="59"/>
                          </a:lnTo>
                          <a:lnTo>
                            <a:pt x="718" y="57"/>
                          </a:lnTo>
                          <a:lnTo>
                            <a:pt x="718" y="55"/>
                          </a:lnTo>
                          <a:lnTo>
                            <a:pt x="720" y="55"/>
                          </a:lnTo>
                          <a:lnTo>
                            <a:pt x="722" y="54"/>
                          </a:lnTo>
                          <a:lnTo>
                            <a:pt x="723" y="52"/>
                          </a:lnTo>
                          <a:lnTo>
                            <a:pt x="725" y="52"/>
                          </a:lnTo>
                          <a:lnTo>
                            <a:pt x="727" y="50"/>
                          </a:lnTo>
                          <a:lnTo>
                            <a:pt x="729" y="50"/>
                          </a:lnTo>
                          <a:lnTo>
                            <a:pt x="731" y="48"/>
                          </a:lnTo>
                          <a:lnTo>
                            <a:pt x="733" y="46"/>
                          </a:lnTo>
                          <a:lnTo>
                            <a:pt x="735" y="46"/>
                          </a:lnTo>
                          <a:lnTo>
                            <a:pt x="737" y="44"/>
                          </a:lnTo>
                          <a:lnTo>
                            <a:pt x="739" y="42"/>
                          </a:lnTo>
                          <a:lnTo>
                            <a:pt x="741" y="40"/>
                          </a:lnTo>
                          <a:lnTo>
                            <a:pt x="743" y="38"/>
                          </a:lnTo>
                          <a:lnTo>
                            <a:pt x="743" y="36"/>
                          </a:lnTo>
                          <a:lnTo>
                            <a:pt x="745" y="34"/>
                          </a:lnTo>
                          <a:lnTo>
                            <a:pt x="747" y="34"/>
                          </a:lnTo>
                          <a:lnTo>
                            <a:pt x="747" y="32"/>
                          </a:lnTo>
                          <a:lnTo>
                            <a:pt x="748" y="32"/>
                          </a:lnTo>
                          <a:lnTo>
                            <a:pt x="750" y="32"/>
                          </a:lnTo>
                          <a:lnTo>
                            <a:pt x="752" y="32"/>
                          </a:lnTo>
                          <a:lnTo>
                            <a:pt x="752" y="30"/>
                          </a:lnTo>
                          <a:lnTo>
                            <a:pt x="754" y="30"/>
                          </a:lnTo>
                          <a:lnTo>
                            <a:pt x="756" y="30"/>
                          </a:lnTo>
                          <a:lnTo>
                            <a:pt x="758" y="30"/>
                          </a:lnTo>
                          <a:lnTo>
                            <a:pt x="760" y="30"/>
                          </a:lnTo>
                          <a:lnTo>
                            <a:pt x="762" y="30"/>
                          </a:lnTo>
                          <a:lnTo>
                            <a:pt x="764" y="30"/>
                          </a:lnTo>
                          <a:lnTo>
                            <a:pt x="766" y="30"/>
                          </a:lnTo>
                          <a:lnTo>
                            <a:pt x="768" y="30"/>
                          </a:lnTo>
                          <a:lnTo>
                            <a:pt x="770" y="30"/>
                          </a:lnTo>
                          <a:lnTo>
                            <a:pt x="770" y="29"/>
                          </a:lnTo>
                          <a:lnTo>
                            <a:pt x="771" y="29"/>
                          </a:lnTo>
                          <a:lnTo>
                            <a:pt x="773" y="29"/>
                          </a:lnTo>
                          <a:lnTo>
                            <a:pt x="775" y="29"/>
                          </a:lnTo>
                          <a:lnTo>
                            <a:pt x="775" y="27"/>
                          </a:lnTo>
                          <a:lnTo>
                            <a:pt x="777" y="27"/>
                          </a:lnTo>
                          <a:lnTo>
                            <a:pt x="779" y="27"/>
                          </a:lnTo>
                          <a:lnTo>
                            <a:pt x="781" y="25"/>
                          </a:lnTo>
                          <a:lnTo>
                            <a:pt x="783" y="25"/>
                          </a:lnTo>
                          <a:lnTo>
                            <a:pt x="785" y="25"/>
                          </a:lnTo>
                          <a:lnTo>
                            <a:pt x="787" y="25"/>
                          </a:lnTo>
                          <a:lnTo>
                            <a:pt x="789" y="25"/>
                          </a:lnTo>
                          <a:lnTo>
                            <a:pt x="791" y="25"/>
                          </a:lnTo>
                          <a:lnTo>
                            <a:pt x="793" y="25"/>
                          </a:lnTo>
                          <a:lnTo>
                            <a:pt x="795" y="25"/>
                          </a:lnTo>
                          <a:lnTo>
                            <a:pt x="796" y="25"/>
                          </a:lnTo>
                          <a:lnTo>
                            <a:pt x="798" y="25"/>
                          </a:lnTo>
                          <a:lnTo>
                            <a:pt x="798" y="23"/>
                          </a:lnTo>
                          <a:lnTo>
                            <a:pt x="800" y="23"/>
                          </a:lnTo>
                          <a:lnTo>
                            <a:pt x="802" y="23"/>
                          </a:lnTo>
                          <a:lnTo>
                            <a:pt x="804" y="23"/>
                          </a:lnTo>
                          <a:lnTo>
                            <a:pt x="804" y="21"/>
                          </a:lnTo>
                          <a:lnTo>
                            <a:pt x="806" y="21"/>
                          </a:lnTo>
                          <a:lnTo>
                            <a:pt x="808" y="19"/>
                          </a:lnTo>
                          <a:lnTo>
                            <a:pt x="810" y="19"/>
                          </a:lnTo>
                          <a:lnTo>
                            <a:pt x="812" y="17"/>
                          </a:lnTo>
                          <a:lnTo>
                            <a:pt x="814" y="15"/>
                          </a:lnTo>
                          <a:lnTo>
                            <a:pt x="816" y="15"/>
                          </a:lnTo>
                          <a:lnTo>
                            <a:pt x="816" y="13"/>
                          </a:lnTo>
                          <a:lnTo>
                            <a:pt x="818" y="11"/>
                          </a:lnTo>
                          <a:lnTo>
                            <a:pt x="819" y="9"/>
                          </a:lnTo>
                          <a:lnTo>
                            <a:pt x="819" y="7"/>
                          </a:lnTo>
                          <a:lnTo>
                            <a:pt x="821" y="7"/>
                          </a:lnTo>
                          <a:lnTo>
                            <a:pt x="821" y="6"/>
                          </a:lnTo>
                          <a:lnTo>
                            <a:pt x="821" y="4"/>
                          </a:lnTo>
                          <a:lnTo>
                            <a:pt x="823" y="4"/>
                          </a:lnTo>
                          <a:lnTo>
                            <a:pt x="823" y="2"/>
                          </a:lnTo>
                          <a:lnTo>
                            <a:pt x="825" y="0"/>
                          </a:lnTo>
                          <a:lnTo>
                            <a:pt x="825" y="2"/>
                          </a:lnTo>
                          <a:lnTo>
                            <a:pt x="827" y="2"/>
                          </a:lnTo>
                          <a:lnTo>
                            <a:pt x="829" y="2"/>
                          </a:lnTo>
                          <a:lnTo>
                            <a:pt x="831" y="4"/>
                          </a:lnTo>
                          <a:lnTo>
                            <a:pt x="831" y="6"/>
                          </a:lnTo>
                          <a:lnTo>
                            <a:pt x="831" y="7"/>
                          </a:lnTo>
                          <a:lnTo>
                            <a:pt x="831" y="9"/>
                          </a:lnTo>
                          <a:lnTo>
                            <a:pt x="829" y="11"/>
                          </a:lnTo>
                          <a:lnTo>
                            <a:pt x="831" y="11"/>
                          </a:lnTo>
                          <a:lnTo>
                            <a:pt x="833" y="11"/>
                          </a:lnTo>
                          <a:lnTo>
                            <a:pt x="835" y="11"/>
                          </a:lnTo>
                          <a:lnTo>
                            <a:pt x="837" y="11"/>
                          </a:lnTo>
                          <a:lnTo>
                            <a:pt x="839" y="11"/>
                          </a:lnTo>
                          <a:lnTo>
                            <a:pt x="841" y="11"/>
                          </a:lnTo>
                          <a:lnTo>
                            <a:pt x="841" y="13"/>
                          </a:lnTo>
                          <a:lnTo>
                            <a:pt x="843" y="13"/>
                          </a:lnTo>
                          <a:lnTo>
                            <a:pt x="843" y="15"/>
                          </a:lnTo>
                          <a:lnTo>
                            <a:pt x="843" y="13"/>
                          </a:lnTo>
                          <a:lnTo>
                            <a:pt x="844" y="13"/>
                          </a:lnTo>
                          <a:lnTo>
                            <a:pt x="844" y="11"/>
                          </a:lnTo>
                          <a:lnTo>
                            <a:pt x="846" y="11"/>
                          </a:lnTo>
                          <a:lnTo>
                            <a:pt x="848" y="13"/>
                          </a:lnTo>
                          <a:lnTo>
                            <a:pt x="848" y="15"/>
                          </a:lnTo>
                          <a:lnTo>
                            <a:pt x="850" y="15"/>
                          </a:lnTo>
                          <a:lnTo>
                            <a:pt x="850" y="13"/>
                          </a:lnTo>
                          <a:lnTo>
                            <a:pt x="852" y="11"/>
                          </a:lnTo>
                          <a:lnTo>
                            <a:pt x="854" y="11"/>
                          </a:lnTo>
                          <a:lnTo>
                            <a:pt x="856" y="9"/>
                          </a:lnTo>
                          <a:lnTo>
                            <a:pt x="858" y="9"/>
                          </a:lnTo>
                          <a:lnTo>
                            <a:pt x="860" y="7"/>
                          </a:lnTo>
                          <a:lnTo>
                            <a:pt x="860" y="6"/>
                          </a:lnTo>
                          <a:lnTo>
                            <a:pt x="858" y="6"/>
                          </a:lnTo>
                          <a:lnTo>
                            <a:pt x="858" y="4"/>
                          </a:lnTo>
                          <a:lnTo>
                            <a:pt x="860" y="4"/>
                          </a:lnTo>
                          <a:lnTo>
                            <a:pt x="862" y="4"/>
                          </a:lnTo>
                          <a:lnTo>
                            <a:pt x="864" y="6"/>
                          </a:lnTo>
                          <a:lnTo>
                            <a:pt x="866" y="7"/>
                          </a:lnTo>
                          <a:lnTo>
                            <a:pt x="866" y="9"/>
                          </a:lnTo>
                          <a:lnTo>
                            <a:pt x="867" y="9"/>
                          </a:lnTo>
                          <a:lnTo>
                            <a:pt x="867" y="11"/>
                          </a:lnTo>
                          <a:lnTo>
                            <a:pt x="869" y="11"/>
                          </a:lnTo>
                          <a:lnTo>
                            <a:pt x="871" y="13"/>
                          </a:lnTo>
                          <a:lnTo>
                            <a:pt x="871" y="15"/>
                          </a:lnTo>
                          <a:lnTo>
                            <a:pt x="869" y="17"/>
                          </a:lnTo>
                          <a:lnTo>
                            <a:pt x="869" y="19"/>
                          </a:lnTo>
                          <a:lnTo>
                            <a:pt x="869" y="21"/>
                          </a:lnTo>
                          <a:lnTo>
                            <a:pt x="871" y="23"/>
                          </a:lnTo>
                          <a:lnTo>
                            <a:pt x="871" y="25"/>
                          </a:lnTo>
                          <a:lnTo>
                            <a:pt x="873" y="27"/>
                          </a:lnTo>
                          <a:lnTo>
                            <a:pt x="873" y="29"/>
                          </a:lnTo>
                          <a:lnTo>
                            <a:pt x="875" y="29"/>
                          </a:lnTo>
                          <a:lnTo>
                            <a:pt x="877" y="29"/>
                          </a:lnTo>
                          <a:lnTo>
                            <a:pt x="879" y="27"/>
                          </a:lnTo>
                          <a:lnTo>
                            <a:pt x="879" y="25"/>
                          </a:lnTo>
                          <a:lnTo>
                            <a:pt x="879" y="23"/>
                          </a:lnTo>
                          <a:lnTo>
                            <a:pt x="881" y="23"/>
                          </a:lnTo>
                          <a:lnTo>
                            <a:pt x="883" y="23"/>
                          </a:lnTo>
                          <a:lnTo>
                            <a:pt x="883" y="25"/>
                          </a:lnTo>
                          <a:lnTo>
                            <a:pt x="885" y="25"/>
                          </a:lnTo>
                          <a:lnTo>
                            <a:pt x="885" y="27"/>
                          </a:lnTo>
                          <a:lnTo>
                            <a:pt x="885" y="29"/>
                          </a:lnTo>
                          <a:lnTo>
                            <a:pt x="887" y="29"/>
                          </a:lnTo>
                          <a:lnTo>
                            <a:pt x="887" y="30"/>
                          </a:lnTo>
                          <a:lnTo>
                            <a:pt x="889" y="30"/>
                          </a:lnTo>
                          <a:lnTo>
                            <a:pt x="889" y="32"/>
                          </a:lnTo>
                          <a:lnTo>
                            <a:pt x="891" y="32"/>
                          </a:lnTo>
                          <a:lnTo>
                            <a:pt x="892" y="32"/>
                          </a:lnTo>
                          <a:lnTo>
                            <a:pt x="892" y="30"/>
                          </a:lnTo>
                          <a:lnTo>
                            <a:pt x="894" y="30"/>
                          </a:lnTo>
                          <a:lnTo>
                            <a:pt x="896" y="30"/>
                          </a:lnTo>
                          <a:lnTo>
                            <a:pt x="896" y="32"/>
                          </a:lnTo>
                          <a:lnTo>
                            <a:pt x="896" y="34"/>
                          </a:lnTo>
                          <a:lnTo>
                            <a:pt x="894" y="36"/>
                          </a:lnTo>
                          <a:lnTo>
                            <a:pt x="892" y="36"/>
                          </a:lnTo>
                          <a:lnTo>
                            <a:pt x="892" y="38"/>
                          </a:lnTo>
                          <a:lnTo>
                            <a:pt x="894" y="40"/>
                          </a:lnTo>
                          <a:lnTo>
                            <a:pt x="896" y="40"/>
                          </a:lnTo>
                          <a:lnTo>
                            <a:pt x="896" y="42"/>
                          </a:lnTo>
                          <a:lnTo>
                            <a:pt x="898" y="42"/>
                          </a:lnTo>
                          <a:lnTo>
                            <a:pt x="900" y="42"/>
                          </a:lnTo>
                          <a:lnTo>
                            <a:pt x="902" y="42"/>
                          </a:lnTo>
                          <a:lnTo>
                            <a:pt x="902" y="40"/>
                          </a:lnTo>
                          <a:lnTo>
                            <a:pt x="902" y="38"/>
                          </a:lnTo>
                          <a:lnTo>
                            <a:pt x="902" y="36"/>
                          </a:lnTo>
                          <a:lnTo>
                            <a:pt x="900" y="34"/>
                          </a:lnTo>
                          <a:lnTo>
                            <a:pt x="902" y="34"/>
                          </a:lnTo>
                          <a:lnTo>
                            <a:pt x="902" y="32"/>
                          </a:lnTo>
                          <a:lnTo>
                            <a:pt x="904" y="32"/>
                          </a:lnTo>
                          <a:lnTo>
                            <a:pt x="906" y="30"/>
                          </a:lnTo>
                          <a:lnTo>
                            <a:pt x="908" y="30"/>
                          </a:lnTo>
                          <a:lnTo>
                            <a:pt x="910" y="30"/>
                          </a:lnTo>
                          <a:lnTo>
                            <a:pt x="912" y="30"/>
                          </a:lnTo>
                          <a:lnTo>
                            <a:pt x="914" y="30"/>
                          </a:lnTo>
                          <a:lnTo>
                            <a:pt x="914" y="32"/>
                          </a:lnTo>
                          <a:lnTo>
                            <a:pt x="914" y="34"/>
                          </a:lnTo>
                          <a:lnTo>
                            <a:pt x="914" y="36"/>
                          </a:lnTo>
                          <a:lnTo>
                            <a:pt x="914" y="38"/>
                          </a:lnTo>
                          <a:lnTo>
                            <a:pt x="915" y="38"/>
                          </a:lnTo>
                          <a:lnTo>
                            <a:pt x="917" y="40"/>
                          </a:lnTo>
                          <a:lnTo>
                            <a:pt x="919" y="40"/>
                          </a:lnTo>
                          <a:lnTo>
                            <a:pt x="921" y="40"/>
                          </a:lnTo>
                          <a:lnTo>
                            <a:pt x="921" y="42"/>
                          </a:lnTo>
                          <a:lnTo>
                            <a:pt x="923" y="42"/>
                          </a:lnTo>
                          <a:lnTo>
                            <a:pt x="923" y="44"/>
                          </a:lnTo>
                          <a:lnTo>
                            <a:pt x="925" y="44"/>
                          </a:lnTo>
                          <a:lnTo>
                            <a:pt x="925" y="42"/>
                          </a:lnTo>
                          <a:lnTo>
                            <a:pt x="925" y="44"/>
                          </a:lnTo>
                          <a:lnTo>
                            <a:pt x="925" y="46"/>
                          </a:lnTo>
                          <a:lnTo>
                            <a:pt x="925" y="48"/>
                          </a:lnTo>
                          <a:lnTo>
                            <a:pt x="925" y="50"/>
                          </a:lnTo>
                          <a:lnTo>
                            <a:pt x="925" y="52"/>
                          </a:lnTo>
                          <a:lnTo>
                            <a:pt x="925" y="54"/>
                          </a:lnTo>
                          <a:lnTo>
                            <a:pt x="927" y="55"/>
                          </a:lnTo>
                          <a:lnTo>
                            <a:pt x="929" y="55"/>
                          </a:lnTo>
                          <a:lnTo>
                            <a:pt x="931" y="55"/>
                          </a:lnTo>
                          <a:lnTo>
                            <a:pt x="933" y="55"/>
                          </a:lnTo>
                          <a:lnTo>
                            <a:pt x="933" y="57"/>
                          </a:lnTo>
                          <a:lnTo>
                            <a:pt x="935" y="57"/>
                          </a:lnTo>
                          <a:lnTo>
                            <a:pt x="935" y="59"/>
                          </a:lnTo>
                          <a:lnTo>
                            <a:pt x="935" y="61"/>
                          </a:lnTo>
                          <a:lnTo>
                            <a:pt x="933" y="61"/>
                          </a:lnTo>
                          <a:lnTo>
                            <a:pt x="933" y="63"/>
                          </a:lnTo>
                          <a:lnTo>
                            <a:pt x="933" y="65"/>
                          </a:lnTo>
                          <a:lnTo>
                            <a:pt x="931" y="65"/>
                          </a:lnTo>
                          <a:lnTo>
                            <a:pt x="931" y="63"/>
                          </a:lnTo>
                          <a:lnTo>
                            <a:pt x="929" y="63"/>
                          </a:lnTo>
                          <a:lnTo>
                            <a:pt x="929" y="61"/>
                          </a:lnTo>
                          <a:lnTo>
                            <a:pt x="927" y="61"/>
                          </a:lnTo>
                          <a:lnTo>
                            <a:pt x="927" y="63"/>
                          </a:lnTo>
                          <a:lnTo>
                            <a:pt x="925" y="63"/>
                          </a:lnTo>
                          <a:lnTo>
                            <a:pt x="923" y="65"/>
                          </a:lnTo>
                          <a:lnTo>
                            <a:pt x="921" y="67"/>
                          </a:lnTo>
                          <a:lnTo>
                            <a:pt x="919" y="69"/>
                          </a:lnTo>
                          <a:lnTo>
                            <a:pt x="919" y="71"/>
                          </a:lnTo>
                          <a:lnTo>
                            <a:pt x="921" y="71"/>
                          </a:lnTo>
                          <a:lnTo>
                            <a:pt x="921" y="73"/>
                          </a:lnTo>
                          <a:lnTo>
                            <a:pt x="923" y="75"/>
                          </a:lnTo>
                          <a:lnTo>
                            <a:pt x="925" y="77"/>
                          </a:lnTo>
                          <a:lnTo>
                            <a:pt x="927" y="77"/>
                          </a:lnTo>
                          <a:lnTo>
                            <a:pt x="929" y="78"/>
                          </a:lnTo>
                          <a:lnTo>
                            <a:pt x="927" y="80"/>
                          </a:lnTo>
                          <a:lnTo>
                            <a:pt x="929" y="82"/>
                          </a:lnTo>
                          <a:lnTo>
                            <a:pt x="929" y="84"/>
                          </a:lnTo>
                          <a:lnTo>
                            <a:pt x="931" y="84"/>
                          </a:lnTo>
                          <a:lnTo>
                            <a:pt x="933" y="84"/>
                          </a:lnTo>
                          <a:lnTo>
                            <a:pt x="935" y="84"/>
                          </a:lnTo>
                          <a:lnTo>
                            <a:pt x="937" y="84"/>
                          </a:lnTo>
                          <a:lnTo>
                            <a:pt x="937" y="86"/>
                          </a:lnTo>
                          <a:lnTo>
                            <a:pt x="937" y="88"/>
                          </a:lnTo>
                          <a:lnTo>
                            <a:pt x="937" y="90"/>
                          </a:lnTo>
                          <a:lnTo>
                            <a:pt x="939" y="90"/>
                          </a:lnTo>
                          <a:lnTo>
                            <a:pt x="939" y="92"/>
                          </a:lnTo>
                          <a:lnTo>
                            <a:pt x="940" y="94"/>
                          </a:lnTo>
                          <a:lnTo>
                            <a:pt x="940" y="96"/>
                          </a:lnTo>
                          <a:lnTo>
                            <a:pt x="940" y="98"/>
                          </a:lnTo>
                          <a:lnTo>
                            <a:pt x="940" y="100"/>
                          </a:lnTo>
                          <a:lnTo>
                            <a:pt x="939" y="102"/>
                          </a:lnTo>
                          <a:lnTo>
                            <a:pt x="939" y="103"/>
                          </a:lnTo>
                          <a:lnTo>
                            <a:pt x="940" y="105"/>
                          </a:lnTo>
                          <a:lnTo>
                            <a:pt x="942" y="105"/>
                          </a:lnTo>
                          <a:lnTo>
                            <a:pt x="942" y="107"/>
                          </a:lnTo>
                          <a:lnTo>
                            <a:pt x="942" y="109"/>
                          </a:lnTo>
                          <a:lnTo>
                            <a:pt x="942" y="111"/>
                          </a:lnTo>
                          <a:lnTo>
                            <a:pt x="944" y="113"/>
                          </a:lnTo>
                          <a:lnTo>
                            <a:pt x="946" y="113"/>
                          </a:lnTo>
                          <a:lnTo>
                            <a:pt x="948" y="115"/>
                          </a:lnTo>
                          <a:lnTo>
                            <a:pt x="948" y="117"/>
                          </a:lnTo>
                          <a:lnTo>
                            <a:pt x="948" y="119"/>
                          </a:lnTo>
                          <a:lnTo>
                            <a:pt x="950" y="121"/>
                          </a:lnTo>
                          <a:lnTo>
                            <a:pt x="952" y="121"/>
                          </a:lnTo>
                          <a:lnTo>
                            <a:pt x="952" y="123"/>
                          </a:lnTo>
                          <a:lnTo>
                            <a:pt x="952" y="125"/>
                          </a:lnTo>
                          <a:lnTo>
                            <a:pt x="952" y="126"/>
                          </a:lnTo>
                          <a:lnTo>
                            <a:pt x="954" y="126"/>
                          </a:lnTo>
                          <a:lnTo>
                            <a:pt x="956" y="126"/>
                          </a:lnTo>
                          <a:lnTo>
                            <a:pt x="958" y="126"/>
                          </a:lnTo>
                          <a:lnTo>
                            <a:pt x="958" y="125"/>
                          </a:lnTo>
                          <a:lnTo>
                            <a:pt x="958" y="123"/>
                          </a:lnTo>
                          <a:lnTo>
                            <a:pt x="958" y="121"/>
                          </a:lnTo>
                          <a:lnTo>
                            <a:pt x="960" y="121"/>
                          </a:lnTo>
                          <a:lnTo>
                            <a:pt x="962" y="121"/>
                          </a:lnTo>
                          <a:lnTo>
                            <a:pt x="963" y="121"/>
                          </a:lnTo>
                          <a:lnTo>
                            <a:pt x="963" y="119"/>
                          </a:lnTo>
                          <a:lnTo>
                            <a:pt x="965" y="119"/>
                          </a:lnTo>
                          <a:lnTo>
                            <a:pt x="967" y="119"/>
                          </a:lnTo>
                          <a:lnTo>
                            <a:pt x="969" y="119"/>
                          </a:lnTo>
                          <a:lnTo>
                            <a:pt x="971" y="117"/>
                          </a:lnTo>
                          <a:lnTo>
                            <a:pt x="973" y="117"/>
                          </a:lnTo>
                          <a:lnTo>
                            <a:pt x="973" y="115"/>
                          </a:lnTo>
                          <a:lnTo>
                            <a:pt x="973" y="113"/>
                          </a:lnTo>
                          <a:lnTo>
                            <a:pt x="971" y="113"/>
                          </a:lnTo>
                          <a:lnTo>
                            <a:pt x="969" y="113"/>
                          </a:lnTo>
                          <a:lnTo>
                            <a:pt x="967" y="113"/>
                          </a:lnTo>
                          <a:lnTo>
                            <a:pt x="967" y="111"/>
                          </a:lnTo>
                          <a:lnTo>
                            <a:pt x="967" y="109"/>
                          </a:lnTo>
                          <a:lnTo>
                            <a:pt x="969" y="109"/>
                          </a:lnTo>
                          <a:lnTo>
                            <a:pt x="971" y="107"/>
                          </a:lnTo>
                          <a:lnTo>
                            <a:pt x="973" y="107"/>
                          </a:lnTo>
                          <a:lnTo>
                            <a:pt x="975" y="107"/>
                          </a:lnTo>
                          <a:lnTo>
                            <a:pt x="977" y="107"/>
                          </a:lnTo>
                          <a:lnTo>
                            <a:pt x="977" y="105"/>
                          </a:lnTo>
                          <a:lnTo>
                            <a:pt x="979" y="105"/>
                          </a:lnTo>
                          <a:lnTo>
                            <a:pt x="981" y="105"/>
                          </a:lnTo>
                          <a:lnTo>
                            <a:pt x="983" y="107"/>
                          </a:lnTo>
                          <a:lnTo>
                            <a:pt x="983" y="109"/>
                          </a:lnTo>
                          <a:lnTo>
                            <a:pt x="985" y="109"/>
                          </a:lnTo>
                          <a:lnTo>
                            <a:pt x="985" y="111"/>
                          </a:lnTo>
                          <a:lnTo>
                            <a:pt x="987" y="111"/>
                          </a:lnTo>
                          <a:lnTo>
                            <a:pt x="987" y="113"/>
                          </a:lnTo>
                          <a:lnTo>
                            <a:pt x="988" y="113"/>
                          </a:lnTo>
                          <a:lnTo>
                            <a:pt x="988" y="115"/>
                          </a:lnTo>
                          <a:lnTo>
                            <a:pt x="990" y="115"/>
                          </a:lnTo>
                          <a:lnTo>
                            <a:pt x="992" y="117"/>
                          </a:lnTo>
                          <a:lnTo>
                            <a:pt x="994" y="119"/>
                          </a:lnTo>
                          <a:lnTo>
                            <a:pt x="994" y="121"/>
                          </a:lnTo>
                          <a:lnTo>
                            <a:pt x="996" y="121"/>
                          </a:lnTo>
                          <a:lnTo>
                            <a:pt x="996" y="123"/>
                          </a:lnTo>
                          <a:lnTo>
                            <a:pt x="998" y="125"/>
                          </a:lnTo>
                          <a:lnTo>
                            <a:pt x="1000" y="123"/>
                          </a:lnTo>
                          <a:lnTo>
                            <a:pt x="1002" y="123"/>
                          </a:lnTo>
                          <a:lnTo>
                            <a:pt x="1002" y="119"/>
                          </a:lnTo>
                          <a:lnTo>
                            <a:pt x="1004" y="119"/>
                          </a:lnTo>
                          <a:lnTo>
                            <a:pt x="1004" y="117"/>
                          </a:lnTo>
                          <a:lnTo>
                            <a:pt x="1006" y="117"/>
                          </a:lnTo>
                          <a:lnTo>
                            <a:pt x="1006" y="115"/>
                          </a:lnTo>
                          <a:lnTo>
                            <a:pt x="1008" y="115"/>
                          </a:lnTo>
                          <a:lnTo>
                            <a:pt x="1010" y="115"/>
                          </a:lnTo>
                          <a:lnTo>
                            <a:pt x="1011" y="115"/>
                          </a:lnTo>
                          <a:lnTo>
                            <a:pt x="1011" y="117"/>
                          </a:lnTo>
                          <a:lnTo>
                            <a:pt x="1013" y="119"/>
                          </a:lnTo>
                          <a:lnTo>
                            <a:pt x="1013" y="121"/>
                          </a:lnTo>
                          <a:lnTo>
                            <a:pt x="1015" y="121"/>
                          </a:lnTo>
                          <a:lnTo>
                            <a:pt x="1015" y="123"/>
                          </a:lnTo>
                          <a:lnTo>
                            <a:pt x="1017" y="123"/>
                          </a:lnTo>
                          <a:lnTo>
                            <a:pt x="1017" y="125"/>
                          </a:lnTo>
                          <a:lnTo>
                            <a:pt x="1017" y="126"/>
                          </a:lnTo>
                          <a:lnTo>
                            <a:pt x="1019" y="128"/>
                          </a:lnTo>
                          <a:lnTo>
                            <a:pt x="1019" y="130"/>
                          </a:lnTo>
                          <a:lnTo>
                            <a:pt x="1021" y="130"/>
                          </a:lnTo>
                          <a:lnTo>
                            <a:pt x="1021" y="132"/>
                          </a:lnTo>
                          <a:lnTo>
                            <a:pt x="1021" y="134"/>
                          </a:lnTo>
                          <a:lnTo>
                            <a:pt x="1023" y="134"/>
                          </a:lnTo>
                          <a:lnTo>
                            <a:pt x="1025" y="134"/>
                          </a:lnTo>
                          <a:lnTo>
                            <a:pt x="1025" y="136"/>
                          </a:lnTo>
                          <a:lnTo>
                            <a:pt x="1027" y="134"/>
                          </a:lnTo>
                          <a:lnTo>
                            <a:pt x="1027" y="132"/>
                          </a:lnTo>
                          <a:lnTo>
                            <a:pt x="1027" y="130"/>
                          </a:lnTo>
                          <a:lnTo>
                            <a:pt x="1029" y="130"/>
                          </a:lnTo>
                          <a:lnTo>
                            <a:pt x="1029" y="128"/>
                          </a:lnTo>
                          <a:lnTo>
                            <a:pt x="1031" y="128"/>
                          </a:lnTo>
                          <a:lnTo>
                            <a:pt x="1031" y="126"/>
                          </a:lnTo>
                          <a:lnTo>
                            <a:pt x="1033" y="126"/>
                          </a:lnTo>
                          <a:lnTo>
                            <a:pt x="1035" y="128"/>
                          </a:lnTo>
                          <a:lnTo>
                            <a:pt x="1036" y="130"/>
                          </a:lnTo>
                          <a:lnTo>
                            <a:pt x="1038" y="130"/>
                          </a:lnTo>
                          <a:lnTo>
                            <a:pt x="1036" y="128"/>
                          </a:lnTo>
                          <a:lnTo>
                            <a:pt x="1036" y="126"/>
                          </a:lnTo>
                          <a:lnTo>
                            <a:pt x="1038" y="126"/>
                          </a:lnTo>
                          <a:lnTo>
                            <a:pt x="1038" y="125"/>
                          </a:lnTo>
                          <a:lnTo>
                            <a:pt x="1040" y="125"/>
                          </a:lnTo>
                          <a:lnTo>
                            <a:pt x="1040" y="126"/>
                          </a:lnTo>
                          <a:lnTo>
                            <a:pt x="1042" y="126"/>
                          </a:lnTo>
                          <a:lnTo>
                            <a:pt x="1042" y="128"/>
                          </a:lnTo>
                          <a:lnTo>
                            <a:pt x="1042" y="130"/>
                          </a:lnTo>
                          <a:lnTo>
                            <a:pt x="1044" y="132"/>
                          </a:lnTo>
                          <a:lnTo>
                            <a:pt x="1046" y="132"/>
                          </a:lnTo>
                          <a:lnTo>
                            <a:pt x="1046" y="134"/>
                          </a:lnTo>
                          <a:lnTo>
                            <a:pt x="1048" y="134"/>
                          </a:lnTo>
                          <a:lnTo>
                            <a:pt x="1050" y="136"/>
                          </a:lnTo>
                          <a:lnTo>
                            <a:pt x="1052" y="136"/>
                          </a:lnTo>
                          <a:lnTo>
                            <a:pt x="1052" y="138"/>
                          </a:lnTo>
                          <a:lnTo>
                            <a:pt x="1054" y="140"/>
                          </a:lnTo>
                          <a:lnTo>
                            <a:pt x="1054" y="142"/>
                          </a:lnTo>
                          <a:lnTo>
                            <a:pt x="1056" y="144"/>
                          </a:lnTo>
                          <a:lnTo>
                            <a:pt x="1058" y="146"/>
                          </a:lnTo>
                          <a:lnTo>
                            <a:pt x="1058" y="148"/>
                          </a:lnTo>
                          <a:lnTo>
                            <a:pt x="1059" y="150"/>
                          </a:lnTo>
                          <a:lnTo>
                            <a:pt x="1059" y="151"/>
                          </a:lnTo>
                          <a:lnTo>
                            <a:pt x="1059" y="153"/>
                          </a:lnTo>
                          <a:lnTo>
                            <a:pt x="1058" y="155"/>
                          </a:lnTo>
                          <a:lnTo>
                            <a:pt x="1056" y="155"/>
                          </a:lnTo>
                          <a:lnTo>
                            <a:pt x="1056" y="157"/>
                          </a:lnTo>
                          <a:lnTo>
                            <a:pt x="1056" y="159"/>
                          </a:lnTo>
                          <a:lnTo>
                            <a:pt x="1056" y="161"/>
                          </a:lnTo>
                          <a:lnTo>
                            <a:pt x="1058" y="163"/>
                          </a:lnTo>
                          <a:lnTo>
                            <a:pt x="1059" y="163"/>
                          </a:lnTo>
                          <a:lnTo>
                            <a:pt x="1059" y="161"/>
                          </a:lnTo>
                          <a:lnTo>
                            <a:pt x="1061" y="159"/>
                          </a:lnTo>
                          <a:lnTo>
                            <a:pt x="1061" y="157"/>
                          </a:lnTo>
                          <a:lnTo>
                            <a:pt x="1063" y="157"/>
                          </a:lnTo>
                          <a:lnTo>
                            <a:pt x="1065" y="157"/>
                          </a:lnTo>
                          <a:lnTo>
                            <a:pt x="1065" y="155"/>
                          </a:lnTo>
                          <a:lnTo>
                            <a:pt x="1067" y="155"/>
                          </a:lnTo>
                          <a:lnTo>
                            <a:pt x="1069" y="155"/>
                          </a:lnTo>
                          <a:lnTo>
                            <a:pt x="1071" y="153"/>
                          </a:lnTo>
                          <a:lnTo>
                            <a:pt x="1073" y="153"/>
                          </a:lnTo>
                          <a:lnTo>
                            <a:pt x="1075" y="153"/>
                          </a:lnTo>
                          <a:lnTo>
                            <a:pt x="1077" y="153"/>
                          </a:lnTo>
                          <a:lnTo>
                            <a:pt x="1077" y="155"/>
                          </a:lnTo>
                          <a:lnTo>
                            <a:pt x="1079" y="157"/>
                          </a:lnTo>
                          <a:lnTo>
                            <a:pt x="1079" y="161"/>
                          </a:lnTo>
                          <a:lnTo>
                            <a:pt x="1079" y="163"/>
                          </a:lnTo>
                          <a:lnTo>
                            <a:pt x="1081" y="163"/>
                          </a:lnTo>
                          <a:lnTo>
                            <a:pt x="1083" y="163"/>
                          </a:lnTo>
                          <a:lnTo>
                            <a:pt x="1084" y="163"/>
                          </a:lnTo>
                          <a:lnTo>
                            <a:pt x="1088" y="163"/>
                          </a:lnTo>
                          <a:lnTo>
                            <a:pt x="1092" y="163"/>
                          </a:lnTo>
                          <a:lnTo>
                            <a:pt x="1094" y="161"/>
                          </a:lnTo>
                          <a:lnTo>
                            <a:pt x="1096" y="161"/>
                          </a:lnTo>
                          <a:lnTo>
                            <a:pt x="1096" y="159"/>
                          </a:lnTo>
                          <a:lnTo>
                            <a:pt x="1096" y="157"/>
                          </a:lnTo>
                          <a:lnTo>
                            <a:pt x="1096" y="155"/>
                          </a:lnTo>
                          <a:lnTo>
                            <a:pt x="1094" y="155"/>
                          </a:lnTo>
                          <a:lnTo>
                            <a:pt x="1092" y="155"/>
                          </a:lnTo>
                          <a:lnTo>
                            <a:pt x="1090" y="155"/>
                          </a:lnTo>
                          <a:lnTo>
                            <a:pt x="1090" y="157"/>
                          </a:lnTo>
                          <a:lnTo>
                            <a:pt x="1086" y="155"/>
                          </a:lnTo>
                          <a:lnTo>
                            <a:pt x="1084" y="155"/>
                          </a:lnTo>
                          <a:lnTo>
                            <a:pt x="1084" y="153"/>
                          </a:lnTo>
                          <a:lnTo>
                            <a:pt x="1083" y="153"/>
                          </a:lnTo>
                          <a:lnTo>
                            <a:pt x="1083" y="151"/>
                          </a:lnTo>
                          <a:lnTo>
                            <a:pt x="1084" y="151"/>
                          </a:lnTo>
                          <a:lnTo>
                            <a:pt x="1084" y="150"/>
                          </a:lnTo>
                          <a:lnTo>
                            <a:pt x="1086" y="150"/>
                          </a:lnTo>
                          <a:lnTo>
                            <a:pt x="1088" y="150"/>
                          </a:lnTo>
                          <a:lnTo>
                            <a:pt x="1090" y="150"/>
                          </a:lnTo>
                          <a:lnTo>
                            <a:pt x="1090" y="148"/>
                          </a:lnTo>
                          <a:lnTo>
                            <a:pt x="1092" y="148"/>
                          </a:lnTo>
                          <a:lnTo>
                            <a:pt x="1094" y="148"/>
                          </a:lnTo>
                          <a:lnTo>
                            <a:pt x="1096" y="148"/>
                          </a:lnTo>
                          <a:lnTo>
                            <a:pt x="1098" y="148"/>
                          </a:lnTo>
                          <a:lnTo>
                            <a:pt x="1100" y="148"/>
                          </a:lnTo>
                          <a:lnTo>
                            <a:pt x="1100" y="146"/>
                          </a:lnTo>
                          <a:lnTo>
                            <a:pt x="1102" y="144"/>
                          </a:lnTo>
                          <a:lnTo>
                            <a:pt x="1102" y="142"/>
                          </a:lnTo>
                          <a:lnTo>
                            <a:pt x="1104" y="142"/>
                          </a:lnTo>
                          <a:lnTo>
                            <a:pt x="1104" y="140"/>
                          </a:lnTo>
                          <a:lnTo>
                            <a:pt x="1106" y="140"/>
                          </a:lnTo>
                          <a:lnTo>
                            <a:pt x="1107" y="140"/>
                          </a:lnTo>
                          <a:lnTo>
                            <a:pt x="1109" y="142"/>
                          </a:lnTo>
                          <a:lnTo>
                            <a:pt x="1111" y="142"/>
                          </a:lnTo>
                          <a:lnTo>
                            <a:pt x="1111" y="144"/>
                          </a:lnTo>
                          <a:lnTo>
                            <a:pt x="1113" y="146"/>
                          </a:lnTo>
                          <a:lnTo>
                            <a:pt x="1115" y="148"/>
                          </a:lnTo>
                          <a:lnTo>
                            <a:pt x="1117" y="150"/>
                          </a:lnTo>
                          <a:lnTo>
                            <a:pt x="1119" y="148"/>
                          </a:lnTo>
                          <a:lnTo>
                            <a:pt x="1121" y="148"/>
                          </a:lnTo>
                          <a:lnTo>
                            <a:pt x="1123" y="146"/>
                          </a:lnTo>
                          <a:lnTo>
                            <a:pt x="1125" y="148"/>
                          </a:lnTo>
                          <a:lnTo>
                            <a:pt x="1127" y="148"/>
                          </a:lnTo>
                          <a:lnTo>
                            <a:pt x="1127" y="151"/>
                          </a:lnTo>
                          <a:lnTo>
                            <a:pt x="1129" y="153"/>
                          </a:lnTo>
                          <a:lnTo>
                            <a:pt x="1129" y="155"/>
                          </a:lnTo>
                          <a:lnTo>
                            <a:pt x="1129" y="157"/>
                          </a:lnTo>
                          <a:lnTo>
                            <a:pt x="1127" y="157"/>
                          </a:lnTo>
                          <a:lnTo>
                            <a:pt x="1125" y="157"/>
                          </a:lnTo>
                          <a:lnTo>
                            <a:pt x="1123" y="157"/>
                          </a:lnTo>
                          <a:lnTo>
                            <a:pt x="1121" y="155"/>
                          </a:lnTo>
                          <a:lnTo>
                            <a:pt x="1119" y="155"/>
                          </a:lnTo>
                          <a:lnTo>
                            <a:pt x="1117" y="155"/>
                          </a:lnTo>
                          <a:lnTo>
                            <a:pt x="1115" y="155"/>
                          </a:lnTo>
                          <a:lnTo>
                            <a:pt x="1115" y="157"/>
                          </a:lnTo>
                          <a:lnTo>
                            <a:pt x="1115" y="159"/>
                          </a:lnTo>
                          <a:lnTo>
                            <a:pt x="1113" y="159"/>
                          </a:lnTo>
                          <a:lnTo>
                            <a:pt x="1113" y="161"/>
                          </a:lnTo>
                          <a:lnTo>
                            <a:pt x="1111" y="161"/>
                          </a:lnTo>
                          <a:lnTo>
                            <a:pt x="1111" y="163"/>
                          </a:lnTo>
                          <a:lnTo>
                            <a:pt x="1109" y="163"/>
                          </a:lnTo>
                          <a:lnTo>
                            <a:pt x="1107" y="165"/>
                          </a:lnTo>
                          <a:lnTo>
                            <a:pt x="1106" y="165"/>
                          </a:lnTo>
                          <a:lnTo>
                            <a:pt x="1104" y="167"/>
                          </a:lnTo>
                          <a:lnTo>
                            <a:pt x="1102" y="169"/>
                          </a:lnTo>
                          <a:lnTo>
                            <a:pt x="1102" y="171"/>
                          </a:lnTo>
                          <a:lnTo>
                            <a:pt x="1100" y="171"/>
                          </a:lnTo>
                          <a:lnTo>
                            <a:pt x="1100" y="173"/>
                          </a:lnTo>
                          <a:lnTo>
                            <a:pt x="1098" y="174"/>
                          </a:lnTo>
                          <a:lnTo>
                            <a:pt x="1096" y="176"/>
                          </a:lnTo>
                          <a:lnTo>
                            <a:pt x="1096" y="178"/>
                          </a:lnTo>
                          <a:lnTo>
                            <a:pt x="1094" y="178"/>
                          </a:lnTo>
                          <a:lnTo>
                            <a:pt x="1094" y="180"/>
                          </a:lnTo>
                          <a:lnTo>
                            <a:pt x="1094" y="182"/>
                          </a:lnTo>
                          <a:lnTo>
                            <a:pt x="1094" y="184"/>
                          </a:lnTo>
                          <a:lnTo>
                            <a:pt x="1094" y="186"/>
                          </a:lnTo>
                          <a:lnTo>
                            <a:pt x="1096" y="186"/>
                          </a:lnTo>
                          <a:lnTo>
                            <a:pt x="1096" y="188"/>
                          </a:lnTo>
                          <a:lnTo>
                            <a:pt x="1098" y="188"/>
                          </a:lnTo>
                          <a:lnTo>
                            <a:pt x="1100" y="188"/>
                          </a:lnTo>
                          <a:lnTo>
                            <a:pt x="1100" y="186"/>
                          </a:lnTo>
                          <a:lnTo>
                            <a:pt x="1100" y="184"/>
                          </a:lnTo>
                          <a:lnTo>
                            <a:pt x="1100" y="182"/>
                          </a:lnTo>
                          <a:lnTo>
                            <a:pt x="1100" y="180"/>
                          </a:lnTo>
                          <a:lnTo>
                            <a:pt x="1102" y="180"/>
                          </a:lnTo>
                          <a:lnTo>
                            <a:pt x="1102" y="178"/>
                          </a:lnTo>
                          <a:lnTo>
                            <a:pt x="1104" y="178"/>
                          </a:lnTo>
                          <a:lnTo>
                            <a:pt x="1106" y="178"/>
                          </a:lnTo>
                          <a:lnTo>
                            <a:pt x="1106" y="180"/>
                          </a:lnTo>
                          <a:lnTo>
                            <a:pt x="1107" y="180"/>
                          </a:lnTo>
                          <a:lnTo>
                            <a:pt x="1107" y="182"/>
                          </a:lnTo>
                          <a:lnTo>
                            <a:pt x="1109" y="182"/>
                          </a:lnTo>
                          <a:lnTo>
                            <a:pt x="1109" y="184"/>
                          </a:lnTo>
                          <a:lnTo>
                            <a:pt x="1109" y="186"/>
                          </a:lnTo>
                          <a:lnTo>
                            <a:pt x="1111" y="188"/>
                          </a:lnTo>
                          <a:lnTo>
                            <a:pt x="1111" y="190"/>
                          </a:lnTo>
                          <a:lnTo>
                            <a:pt x="1111" y="192"/>
                          </a:lnTo>
                          <a:lnTo>
                            <a:pt x="1111" y="194"/>
                          </a:lnTo>
                          <a:lnTo>
                            <a:pt x="1111" y="196"/>
                          </a:lnTo>
                          <a:lnTo>
                            <a:pt x="1113" y="198"/>
                          </a:lnTo>
                          <a:lnTo>
                            <a:pt x="1111" y="198"/>
                          </a:lnTo>
                          <a:lnTo>
                            <a:pt x="1111" y="201"/>
                          </a:lnTo>
                          <a:lnTo>
                            <a:pt x="1111" y="203"/>
                          </a:lnTo>
                          <a:lnTo>
                            <a:pt x="1111" y="205"/>
                          </a:lnTo>
                          <a:lnTo>
                            <a:pt x="1111" y="207"/>
                          </a:lnTo>
                          <a:lnTo>
                            <a:pt x="1113" y="209"/>
                          </a:lnTo>
                          <a:lnTo>
                            <a:pt x="1113" y="211"/>
                          </a:lnTo>
                          <a:lnTo>
                            <a:pt x="1111" y="211"/>
                          </a:lnTo>
                          <a:lnTo>
                            <a:pt x="1111" y="213"/>
                          </a:lnTo>
                          <a:lnTo>
                            <a:pt x="1109" y="215"/>
                          </a:lnTo>
                          <a:lnTo>
                            <a:pt x="1109" y="217"/>
                          </a:lnTo>
                          <a:lnTo>
                            <a:pt x="1109" y="219"/>
                          </a:lnTo>
                          <a:lnTo>
                            <a:pt x="1109" y="221"/>
                          </a:lnTo>
                          <a:lnTo>
                            <a:pt x="1111" y="223"/>
                          </a:lnTo>
                          <a:lnTo>
                            <a:pt x="1111" y="224"/>
                          </a:lnTo>
                          <a:lnTo>
                            <a:pt x="1113" y="226"/>
                          </a:lnTo>
                          <a:lnTo>
                            <a:pt x="1113" y="228"/>
                          </a:lnTo>
                          <a:lnTo>
                            <a:pt x="1111" y="230"/>
                          </a:lnTo>
                          <a:lnTo>
                            <a:pt x="1109" y="230"/>
                          </a:lnTo>
                          <a:lnTo>
                            <a:pt x="1107" y="230"/>
                          </a:lnTo>
                          <a:lnTo>
                            <a:pt x="1106" y="230"/>
                          </a:lnTo>
                          <a:lnTo>
                            <a:pt x="1104" y="230"/>
                          </a:lnTo>
                          <a:lnTo>
                            <a:pt x="1102" y="230"/>
                          </a:lnTo>
                          <a:lnTo>
                            <a:pt x="1102" y="232"/>
                          </a:lnTo>
                          <a:lnTo>
                            <a:pt x="1102" y="234"/>
                          </a:lnTo>
                          <a:lnTo>
                            <a:pt x="1100" y="236"/>
                          </a:lnTo>
                          <a:lnTo>
                            <a:pt x="1100" y="238"/>
                          </a:lnTo>
                          <a:lnTo>
                            <a:pt x="1100" y="240"/>
                          </a:lnTo>
                          <a:lnTo>
                            <a:pt x="1100" y="242"/>
                          </a:lnTo>
                          <a:lnTo>
                            <a:pt x="1100" y="244"/>
                          </a:lnTo>
                          <a:lnTo>
                            <a:pt x="1102" y="246"/>
                          </a:lnTo>
                          <a:lnTo>
                            <a:pt x="1102" y="247"/>
                          </a:lnTo>
                          <a:lnTo>
                            <a:pt x="1104" y="247"/>
                          </a:lnTo>
                          <a:lnTo>
                            <a:pt x="1104" y="249"/>
                          </a:lnTo>
                          <a:lnTo>
                            <a:pt x="1106" y="249"/>
                          </a:lnTo>
                          <a:lnTo>
                            <a:pt x="1107" y="251"/>
                          </a:lnTo>
                          <a:lnTo>
                            <a:pt x="1109" y="251"/>
                          </a:lnTo>
                          <a:lnTo>
                            <a:pt x="1111" y="253"/>
                          </a:lnTo>
                          <a:lnTo>
                            <a:pt x="1113" y="255"/>
                          </a:lnTo>
                          <a:lnTo>
                            <a:pt x="1113" y="257"/>
                          </a:lnTo>
                          <a:lnTo>
                            <a:pt x="1115" y="259"/>
                          </a:lnTo>
                          <a:lnTo>
                            <a:pt x="1117" y="261"/>
                          </a:lnTo>
                          <a:lnTo>
                            <a:pt x="1119" y="265"/>
                          </a:lnTo>
                          <a:lnTo>
                            <a:pt x="1121" y="265"/>
                          </a:lnTo>
                          <a:lnTo>
                            <a:pt x="1121" y="267"/>
                          </a:lnTo>
                          <a:lnTo>
                            <a:pt x="1121" y="269"/>
                          </a:lnTo>
                          <a:lnTo>
                            <a:pt x="1119" y="271"/>
                          </a:lnTo>
                          <a:lnTo>
                            <a:pt x="1117" y="271"/>
                          </a:lnTo>
                          <a:lnTo>
                            <a:pt x="1115" y="272"/>
                          </a:lnTo>
                          <a:lnTo>
                            <a:pt x="1113" y="274"/>
                          </a:lnTo>
                          <a:lnTo>
                            <a:pt x="1113" y="276"/>
                          </a:lnTo>
                          <a:lnTo>
                            <a:pt x="1113" y="278"/>
                          </a:lnTo>
                          <a:lnTo>
                            <a:pt x="1111" y="280"/>
                          </a:lnTo>
                          <a:lnTo>
                            <a:pt x="1109" y="282"/>
                          </a:lnTo>
                          <a:lnTo>
                            <a:pt x="1107" y="282"/>
                          </a:lnTo>
                          <a:lnTo>
                            <a:pt x="1106" y="280"/>
                          </a:lnTo>
                          <a:lnTo>
                            <a:pt x="1104" y="280"/>
                          </a:lnTo>
                          <a:lnTo>
                            <a:pt x="1102" y="280"/>
                          </a:lnTo>
                          <a:lnTo>
                            <a:pt x="1102" y="282"/>
                          </a:lnTo>
                          <a:lnTo>
                            <a:pt x="1100" y="282"/>
                          </a:lnTo>
                          <a:lnTo>
                            <a:pt x="1100" y="284"/>
                          </a:lnTo>
                          <a:lnTo>
                            <a:pt x="1098" y="286"/>
                          </a:lnTo>
                          <a:lnTo>
                            <a:pt x="1098" y="288"/>
                          </a:lnTo>
                          <a:lnTo>
                            <a:pt x="1098" y="290"/>
                          </a:lnTo>
                          <a:lnTo>
                            <a:pt x="1100" y="292"/>
                          </a:lnTo>
                          <a:lnTo>
                            <a:pt x="1100" y="294"/>
                          </a:lnTo>
                          <a:lnTo>
                            <a:pt x="1104" y="295"/>
                          </a:lnTo>
                          <a:lnTo>
                            <a:pt x="1106" y="297"/>
                          </a:lnTo>
                          <a:lnTo>
                            <a:pt x="1107" y="299"/>
                          </a:lnTo>
                          <a:lnTo>
                            <a:pt x="1107" y="301"/>
                          </a:lnTo>
                          <a:lnTo>
                            <a:pt x="1109" y="301"/>
                          </a:lnTo>
                          <a:lnTo>
                            <a:pt x="1111" y="303"/>
                          </a:lnTo>
                          <a:lnTo>
                            <a:pt x="1113" y="303"/>
                          </a:lnTo>
                          <a:lnTo>
                            <a:pt x="1117" y="303"/>
                          </a:lnTo>
                          <a:lnTo>
                            <a:pt x="1119" y="301"/>
                          </a:lnTo>
                          <a:lnTo>
                            <a:pt x="1119" y="299"/>
                          </a:lnTo>
                          <a:lnTo>
                            <a:pt x="1119" y="297"/>
                          </a:lnTo>
                          <a:lnTo>
                            <a:pt x="1121" y="295"/>
                          </a:lnTo>
                          <a:lnTo>
                            <a:pt x="1121" y="294"/>
                          </a:lnTo>
                          <a:lnTo>
                            <a:pt x="1123" y="294"/>
                          </a:lnTo>
                          <a:lnTo>
                            <a:pt x="1125" y="294"/>
                          </a:lnTo>
                          <a:lnTo>
                            <a:pt x="1127" y="294"/>
                          </a:lnTo>
                          <a:lnTo>
                            <a:pt x="1129" y="294"/>
                          </a:lnTo>
                          <a:lnTo>
                            <a:pt x="1129" y="295"/>
                          </a:lnTo>
                          <a:lnTo>
                            <a:pt x="1127" y="299"/>
                          </a:lnTo>
                          <a:lnTo>
                            <a:pt x="1127" y="301"/>
                          </a:lnTo>
                          <a:lnTo>
                            <a:pt x="1125" y="303"/>
                          </a:lnTo>
                          <a:lnTo>
                            <a:pt x="1123" y="303"/>
                          </a:lnTo>
                          <a:lnTo>
                            <a:pt x="1121" y="305"/>
                          </a:lnTo>
                          <a:lnTo>
                            <a:pt x="1121" y="307"/>
                          </a:lnTo>
                          <a:lnTo>
                            <a:pt x="1119" y="309"/>
                          </a:lnTo>
                          <a:lnTo>
                            <a:pt x="1119" y="311"/>
                          </a:lnTo>
                          <a:lnTo>
                            <a:pt x="1121" y="311"/>
                          </a:lnTo>
                          <a:lnTo>
                            <a:pt x="1121" y="313"/>
                          </a:lnTo>
                          <a:lnTo>
                            <a:pt x="1123" y="315"/>
                          </a:lnTo>
                          <a:lnTo>
                            <a:pt x="1125" y="317"/>
                          </a:lnTo>
                          <a:lnTo>
                            <a:pt x="1129" y="317"/>
                          </a:lnTo>
                          <a:lnTo>
                            <a:pt x="1132" y="317"/>
                          </a:lnTo>
                          <a:lnTo>
                            <a:pt x="1134" y="319"/>
                          </a:lnTo>
                          <a:lnTo>
                            <a:pt x="1134" y="320"/>
                          </a:lnTo>
                          <a:lnTo>
                            <a:pt x="1134" y="322"/>
                          </a:lnTo>
                          <a:lnTo>
                            <a:pt x="1134" y="324"/>
                          </a:lnTo>
                          <a:lnTo>
                            <a:pt x="1134" y="326"/>
                          </a:lnTo>
                          <a:lnTo>
                            <a:pt x="1136" y="328"/>
                          </a:lnTo>
                          <a:lnTo>
                            <a:pt x="1138" y="330"/>
                          </a:lnTo>
                          <a:lnTo>
                            <a:pt x="1140" y="330"/>
                          </a:lnTo>
                          <a:lnTo>
                            <a:pt x="1142" y="328"/>
                          </a:lnTo>
                          <a:lnTo>
                            <a:pt x="1144" y="328"/>
                          </a:lnTo>
                          <a:lnTo>
                            <a:pt x="1146" y="328"/>
                          </a:lnTo>
                          <a:lnTo>
                            <a:pt x="1148" y="326"/>
                          </a:lnTo>
                          <a:lnTo>
                            <a:pt x="1148" y="324"/>
                          </a:lnTo>
                          <a:lnTo>
                            <a:pt x="1148" y="322"/>
                          </a:lnTo>
                          <a:lnTo>
                            <a:pt x="1148" y="320"/>
                          </a:lnTo>
                          <a:lnTo>
                            <a:pt x="1150" y="320"/>
                          </a:lnTo>
                          <a:lnTo>
                            <a:pt x="1150" y="319"/>
                          </a:lnTo>
                          <a:lnTo>
                            <a:pt x="1152" y="317"/>
                          </a:lnTo>
                          <a:lnTo>
                            <a:pt x="1154" y="317"/>
                          </a:lnTo>
                          <a:lnTo>
                            <a:pt x="1154" y="315"/>
                          </a:lnTo>
                          <a:lnTo>
                            <a:pt x="1155" y="313"/>
                          </a:lnTo>
                          <a:lnTo>
                            <a:pt x="1157" y="313"/>
                          </a:lnTo>
                          <a:lnTo>
                            <a:pt x="1157" y="311"/>
                          </a:lnTo>
                          <a:lnTo>
                            <a:pt x="1159" y="309"/>
                          </a:lnTo>
                          <a:lnTo>
                            <a:pt x="1159" y="307"/>
                          </a:lnTo>
                          <a:lnTo>
                            <a:pt x="1159" y="305"/>
                          </a:lnTo>
                          <a:lnTo>
                            <a:pt x="1159" y="303"/>
                          </a:lnTo>
                          <a:lnTo>
                            <a:pt x="1157" y="301"/>
                          </a:lnTo>
                          <a:lnTo>
                            <a:pt x="1155" y="301"/>
                          </a:lnTo>
                          <a:lnTo>
                            <a:pt x="1154" y="301"/>
                          </a:lnTo>
                          <a:lnTo>
                            <a:pt x="1152" y="301"/>
                          </a:lnTo>
                          <a:lnTo>
                            <a:pt x="1150" y="301"/>
                          </a:lnTo>
                          <a:lnTo>
                            <a:pt x="1150" y="303"/>
                          </a:lnTo>
                          <a:lnTo>
                            <a:pt x="1148" y="303"/>
                          </a:lnTo>
                          <a:lnTo>
                            <a:pt x="1146" y="303"/>
                          </a:lnTo>
                          <a:lnTo>
                            <a:pt x="1144" y="303"/>
                          </a:lnTo>
                          <a:lnTo>
                            <a:pt x="1144" y="301"/>
                          </a:lnTo>
                          <a:lnTo>
                            <a:pt x="1144" y="299"/>
                          </a:lnTo>
                          <a:lnTo>
                            <a:pt x="1144" y="297"/>
                          </a:lnTo>
                          <a:lnTo>
                            <a:pt x="1144" y="295"/>
                          </a:lnTo>
                          <a:lnTo>
                            <a:pt x="1144" y="294"/>
                          </a:lnTo>
                          <a:lnTo>
                            <a:pt x="1146" y="294"/>
                          </a:lnTo>
                          <a:lnTo>
                            <a:pt x="1148" y="292"/>
                          </a:lnTo>
                          <a:lnTo>
                            <a:pt x="1150" y="290"/>
                          </a:lnTo>
                          <a:lnTo>
                            <a:pt x="1152" y="288"/>
                          </a:lnTo>
                          <a:lnTo>
                            <a:pt x="1154" y="286"/>
                          </a:lnTo>
                          <a:lnTo>
                            <a:pt x="1155" y="284"/>
                          </a:lnTo>
                          <a:lnTo>
                            <a:pt x="1157" y="284"/>
                          </a:lnTo>
                          <a:lnTo>
                            <a:pt x="1159" y="284"/>
                          </a:lnTo>
                          <a:lnTo>
                            <a:pt x="1161" y="284"/>
                          </a:lnTo>
                          <a:lnTo>
                            <a:pt x="1163" y="284"/>
                          </a:lnTo>
                          <a:lnTo>
                            <a:pt x="1163" y="286"/>
                          </a:lnTo>
                          <a:lnTo>
                            <a:pt x="1165" y="288"/>
                          </a:lnTo>
                          <a:lnTo>
                            <a:pt x="1167" y="290"/>
                          </a:lnTo>
                          <a:lnTo>
                            <a:pt x="1167" y="292"/>
                          </a:lnTo>
                          <a:lnTo>
                            <a:pt x="1169" y="294"/>
                          </a:lnTo>
                          <a:lnTo>
                            <a:pt x="1171" y="294"/>
                          </a:lnTo>
                          <a:lnTo>
                            <a:pt x="1173" y="294"/>
                          </a:lnTo>
                          <a:lnTo>
                            <a:pt x="1173" y="292"/>
                          </a:lnTo>
                          <a:lnTo>
                            <a:pt x="1175" y="292"/>
                          </a:lnTo>
                          <a:lnTo>
                            <a:pt x="1175" y="290"/>
                          </a:lnTo>
                          <a:lnTo>
                            <a:pt x="1175" y="288"/>
                          </a:lnTo>
                          <a:lnTo>
                            <a:pt x="1175" y="286"/>
                          </a:lnTo>
                          <a:lnTo>
                            <a:pt x="1175" y="284"/>
                          </a:lnTo>
                          <a:lnTo>
                            <a:pt x="1175" y="282"/>
                          </a:lnTo>
                          <a:lnTo>
                            <a:pt x="1177" y="280"/>
                          </a:lnTo>
                          <a:lnTo>
                            <a:pt x="1179" y="282"/>
                          </a:lnTo>
                          <a:lnTo>
                            <a:pt x="1180" y="282"/>
                          </a:lnTo>
                          <a:lnTo>
                            <a:pt x="1180" y="284"/>
                          </a:lnTo>
                          <a:lnTo>
                            <a:pt x="1180" y="286"/>
                          </a:lnTo>
                          <a:lnTo>
                            <a:pt x="1179" y="288"/>
                          </a:lnTo>
                          <a:lnTo>
                            <a:pt x="1179" y="290"/>
                          </a:lnTo>
                          <a:lnTo>
                            <a:pt x="1180" y="292"/>
                          </a:lnTo>
                          <a:lnTo>
                            <a:pt x="1182" y="292"/>
                          </a:lnTo>
                          <a:lnTo>
                            <a:pt x="1184" y="292"/>
                          </a:lnTo>
                          <a:lnTo>
                            <a:pt x="1186" y="292"/>
                          </a:lnTo>
                          <a:lnTo>
                            <a:pt x="1190" y="290"/>
                          </a:lnTo>
                          <a:lnTo>
                            <a:pt x="1192" y="290"/>
                          </a:lnTo>
                          <a:lnTo>
                            <a:pt x="1194" y="288"/>
                          </a:lnTo>
                          <a:lnTo>
                            <a:pt x="1194" y="286"/>
                          </a:lnTo>
                          <a:lnTo>
                            <a:pt x="1196" y="286"/>
                          </a:lnTo>
                          <a:lnTo>
                            <a:pt x="1196" y="284"/>
                          </a:lnTo>
                          <a:lnTo>
                            <a:pt x="1198" y="284"/>
                          </a:lnTo>
                          <a:lnTo>
                            <a:pt x="1200" y="284"/>
                          </a:lnTo>
                          <a:lnTo>
                            <a:pt x="1202" y="286"/>
                          </a:lnTo>
                          <a:lnTo>
                            <a:pt x="1203" y="286"/>
                          </a:lnTo>
                          <a:lnTo>
                            <a:pt x="1205" y="288"/>
                          </a:lnTo>
                          <a:lnTo>
                            <a:pt x="1207" y="290"/>
                          </a:lnTo>
                          <a:lnTo>
                            <a:pt x="1207" y="292"/>
                          </a:lnTo>
                          <a:lnTo>
                            <a:pt x="1205" y="292"/>
                          </a:lnTo>
                          <a:lnTo>
                            <a:pt x="1203" y="292"/>
                          </a:lnTo>
                          <a:lnTo>
                            <a:pt x="1202" y="292"/>
                          </a:lnTo>
                          <a:lnTo>
                            <a:pt x="1200" y="294"/>
                          </a:lnTo>
                          <a:lnTo>
                            <a:pt x="1198" y="295"/>
                          </a:lnTo>
                          <a:lnTo>
                            <a:pt x="1196" y="295"/>
                          </a:lnTo>
                          <a:lnTo>
                            <a:pt x="1194" y="295"/>
                          </a:lnTo>
                          <a:lnTo>
                            <a:pt x="1194" y="297"/>
                          </a:lnTo>
                          <a:lnTo>
                            <a:pt x="1194" y="299"/>
                          </a:lnTo>
                          <a:lnTo>
                            <a:pt x="1194" y="301"/>
                          </a:lnTo>
                          <a:lnTo>
                            <a:pt x="1196" y="303"/>
                          </a:lnTo>
                          <a:lnTo>
                            <a:pt x="1196" y="305"/>
                          </a:lnTo>
                          <a:lnTo>
                            <a:pt x="1198" y="305"/>
                          </a:lnTo>
                          <a:lnTo>
                            <a:pt x="1198" y="307"/>
                          </a:lnTo>
                          <a:lnTo>
                            <a:pt x="1196" y="309"/>
                          </a:lnTo>
                          <a:lnTo>
                            <a:pt x="1194" y="311"/>
                          </a:lnTo>
                          <a:lnTo>
                            <a:pt x="1192" y="311"/>
                          </a:lnTo>
                          <a:lnTo>
                            <a:pt x="1192" y="313"/>
                          </a:lnTo>
                          <a:lnTo>
                            <a:pt x="1190" y="315"/>
                          </a:lnTo>
                          <a:lnTo>
                            <a:pt x="1188" y="317"/>
                          </a:lnTo>
                          <a:lnTo>
                            <a:pt x="1188" y="319"/>
                          </a:lnTo>
                          <a:lnTo>
                            <a:pt x="1188" y="320"/>
                          </a:lnTo>
                          <a:lnTo>
                            <a:pt x="1190" y="322"/>
                          </a:lnTo>
                          <a:lnTo>
                            <a:pt x="1192" y="324"/>
                          </a:lnTo>
                          <a:lnTo>
                            <a:pt x="1194" y="324"/>
                          </a:lnTo>
                          <a:lnTo>
                            <a:pt x="1196" y="324"/>
                          </a:lnTo>
                          <a:lnTo>
                            <a:pt x="1198" y="324"/>
                          </a:lnTo>
                          <a:lnTo>
                            <a:pt x="1200" y="322"/>
                          </a:lnTo>
                          <a:lnTo>
                            <a:pt x="1202" y="322"/>
                          </a:lnTo>
                          <a:lnTo>
                            <a:pt x="1203" y="320"/>
                          </a:lnTo>
                          <a:lnTo>
                            <a:pt x="1205" y="320"/>
                          </a:lnTo>
                          <a:lnTo>
                            <a:pt x="1207" y="320"/>
                          </a:lnTo>
                          <a:lnTo>
                            <a:pt x="1209" y="320"/>
                          </a:lnTo>
                          <a:lnTo>
                            <a:pt x="1211" y="320"/>
                          </a:lnTo>
                          <a:lnTo>
                            <a:pt x="1213" y="320"/>
                          </a:lnTo>
                          <a:lnTo>
                            <a:pt x="1215" y="319"/>
                          </a:lnTo>
                          <a:lnTo>
                            <a:pt x="1217" y="317"/>
                          </a:lnTo>
                          <a:lnTo>
                            <a:pt x="1219" y="313"/>
                          </a:lnTo>
                          <a:lnTo>
                            <a:pt x="1219" y="311"/>
                          </a:lnTo>
                          <a:lnTo>
                            <a:pt x="1221" y="309"/>
                          </a:lnTo>
                          <a:lnTo>
                            <a:pt x="1221" y="307"/>
                          </a:lnTo>
                          <a:lnTo>
                            <a:pt x="1223" y="307"/>
                          </a:lnTo>
                          <a:lnTo>
                            <a:pt x="1225" y="307"/>
                          </a:lnTo>
                          <a:lnTo>
                            <a:pt x="1227" y="305"/>
                          </a:lnTo>
                          <a:lnTo>
                            <a:pt x="1228" y="305"/>
                          </a:lnTo>
                          <a:lnTo>
                            <a:pt x="1230" y="307"/>
                          </a:lnTo>
                          <a:lnTo>
                            <a:pt x="1232" y="309"/>
                          </a:lnTo>
                          <a:lnTo>
                            <a:pt x="1232" y="311"/>
                          </a:lnTo>
                          <a:lnTo>
                            <a:pt x="1234" y="313"/>
                          </a:lnTo>
                          <a:lnTo>
                            <a:pt x="1234" y="315"/>
                          </a:lnTo>
                          <a:lnTo>
                            <a:pt x="1236" y="317"/>
                          </a:lnTo>
                          <a:lnTo>
                            <a:pt x="1238" y="320"/>
                          </a:lnTo>
                          <a:lnTo>
                            <a:pt x="1240" y="322"/>
                          </a:lnTo>
                          <a:lnTo>
                            <a:pt x="1242" y="324"/>
                          </a:lnTo>
                          <a:lnTo>
                            <a:pt x="1244" y="324"/>
                          </a:lnTo>
                          <a:lnTo>
                            <a:pt x="1246" y="324"/>
                          </a:lnTo>
                          <a:lnTo>
                            <a:pt x="1248" y="324"/>
                          </a:lnTo>
                          <a:lnTo>
                            <a:pt x="1250" y="324"/>
                          </a:lnTo>
                          <a:lnTo>
                            <a:pt x="1251" y="324"/>
                          </a:lnTo>
                          <a:lnTo>
                            <a:pt x="1251" y="322"/>
                          </a:lnTo>
                          <a:lnTo>
                            <a:pt x="1253" y="320"/>
                          </a:lnTo>
                          <a:lnTo>
                            <a:pt x="1251" y="320"/>
                          </a:lnTo>
                          <a:lnTo>
                            <a:pt x="1251" y="319"/>
                          </a:lnTo>
                          <a:lnTo>
                            <a:pt x="1250" y="319"/>
                          </a:lnTo>
                          <a:lnTo>
                            <a:pt x="1248" y="319"/>
                          </a:lnTo>
                          <a:lnTo>
                            <a:pt x="1246" y="319"/>
                          </a:lnTo>
                          <a:lnTo>
                            <a:pt x="1244" y="317"/>
                          </a:lnTo>
                          <a:lnTo>
                            <a:pt x="1244" y="315"/>
                          </a:lnTo>
                          <a:lnTo>
                            <a:pt x="1244" y="313"/>
                          </a:lnTo>
                          <a:lnTo>
                            <a:pt x="1244" y="311"/>
                          </a:lnTo>
                          <a:lnTo>
                            <a:pt x="1242" y="311"/>
                          </a:lnTo>
                          <a:lnTo>
                            <a:pt x="1242" y="309"/>
                          </a:lnTo>
                          <a:lnTo>
                            <a:pt x="1244" y="307"/>
                          </a:lnTo>
                          <a:lnTo>
                            <a:pt x="1246" y="307"/>
                          </a:lnTo>
                          <a:lnTo>
                            <a:pt x="1248" y="307"/>
                          </a:lnTo>
                          <a:lnTo>
                            <a:pt x="1248" y="305"/>
                          </a:lnTo>
                          <a:lnTo>
                            <a:pt x="1250" y="305"/>
                          </a:lnTo>
                          <a:lnTo>
                            <a:pt x="1250" y="307"/>
                          </a:lnTo>
                          <a:lnTo>
                            <a:pt x="1250" y="309"/>
                          </a:lnTo>
                          <a:lnTo>
                            <a:pt x="1251" y="309"/>
                          </a:lnTo>
                          <a:lnTo>
                            <a:pt x="1253" y="309"/>
                          </a:lnTo>
                          <a:lnTo>
                            <a:pt x="1255" y="309"/>
                          </a:lnTo>
                          <a:lnTo>
                            <a:pt x="1257" y="309"/>
                          </a:lnTo>
                          <a:lnTo>
                            <a:pt x="1259" y="311"/>
                          </a:lnTo>
                          <a:lnTo>
                            <a:pt x="1261" y="311"/>
                          </a:lnTo>
                          <a:lnTo>
                            <a:pt x="1261" y="313"/>
                          </a:lnTo>
                          <a:lnTo>
                            <a:pt x="1263" y="315"/>
                          </a:lnTo>
                          <a:lnTo>
                            <a:pt x="1265" y="317"/>
                          </a:lnTo>
                          <a:lnTo>
                            <a:pt x="1265" y="319"/>
                          </a:lnTo>
                          <a:lnTo>
                            <a:pt x="1267" y="320"/>
                          </a:lnTo>
                          <a:lnTo>
                            <a:pt x="1267" y="322"/>
                          </a:lnTo>
                          <a:lnTo>
                            <a:pt x="1269" y="322"/>
                          </a:lnTo>
                          <a:lnTo>
                            <a:pt x="1271" y="324"/>
                          </a:lnTo>
                          <a:lnTo>
                            <a:pt x="1273" y="326"/>
                          </a:lnTo>
                          <a:lnTo>
                            <a:pt x="1275" y="328"/>
                          </a:lnTo>
                          <a:lnTo>
                            <a:pt x="1275" y="330"/>
                          </a:lnTo>
                          <a:lnTo>
                            <a:pt x="1276" y="332"/>
                          </a:lnTo>
                          <a:lnTo>
                            <a:pt x="1276" y="334"/>
                          </a:lnTo>
                          <a:lnTo>
                            <a:pt x="1275" y="334"/>
                          </a:lnTo>
                          <a:lnTo>
                            <a:pt x="1273" y="334"/>
                          </a:lnTo>
                          <a:lnTo>
                            <a:pt x="1273" y="332"/>
                          </a:lnTo>
                          <a:lnTo>
                            <a:pt x="1273" y="330"/>
                          </a:lnTo>
                          <a:lnTo>
                            <a:pt x="1271" y="330"/>
                          </a:lnTo>
                          <a:lnTo>
                            <a:pt x="1269" y="330"/>
                          </a:lnTo>
                          <a:lnTo>
                            <a:pt x="1267" y="330"/>
                          </a:lnTo>
                          <a:lnTo>
                            <a:pt x="1267" y="332"/>
                          </a:lnTo>
                          <a:lnTo>
                            <a:pt x="1267" y="334"/>
                          </a:lnTo>
                          <a:lnTo>
                            <a:pt x="1267" y="338"/>
                          </a:lnTo>
                          <a:lnTo>
                            <a:pt x="1267" y="340"/>
                          </a:lnTo>
                          <a:lnTo>
                            <a:pt x="1267" y="343"/>
                          </a:lnTo>
                          <a:lnTo>
                            <a:pt x="1267" y="345"/>
                          </a:lnTo>
                          <a:lnTo>
                            <a:pt x="1267" y="347"/>
                          </a:lnTo>
                          <a:lnTo>
                            <a:pt x="1267" y="351"/>
                          </a:lnTo>
                          <a:lnTo>
                            <a:pt x="1267" y="353"/>
                          </a:lnTo>
                          <a:lnTo>
                            <a:pt x="1267" y="355"/>
                          </a:lnTo>
                          <a:lnTo>
                            <a:pt x="1269" y="357"/>
                          </a:lnTo>
                          <a:lnTo>
                            <a:pt x="1271" y="359"/>
                          </a:lnTo>
                          <a:lnTo>
                            <a:pt x="1273" y="359"/>
                          </a:lnTo>
                          <a:lnTo>
                            <a:pt x="1275" y="359"/>
                          </a:lnTo>
                          <a:lnTo>
                            <a:pt x="1276" y="359"/>
                          </a:lnTo>
                          <a:lnTo>
                            <a:pt x="1276" y="357"/>
                          </a:lnTo>
                          <a:lnTo>
                            <a:pt x="1278" y="357"/>
                          </a:lnTo>
                          <a:lnTo>
                            <a:pt x="1278" y="355"/>
                          </a:lnTo>
                          <a:lnTo>
                            <a:pt x="1278" y="353"/>
                          </a:lnTo>
                          <a:lnTo>
                            <a:pt x="1278" y="351"/>
                          </a:lnTo>
                          <a:lnTo>
                            <a:pt x="1278" y="349"/>
                          </a:lnTo>
                          <a:lnTo>
                            <a:pt x="1278" y="347"/>
                          </a:lnTo>
                          <a:lnTo>
                            <a:pt x="1278" y="345"/>
                          </a:lnTo>
                          <a:lnTo>
                            <a:pt x="1280" y="343"/>
                          </a:lnTo>
                          <a:lnTo>
                            <a:pt x="1282" y="343"/>
                          </a:lnTo>
                          <a:lnTo>
                            <a:pt x="1284" y="342"/>
                          </a:lnTo>
                          <a:lnTo>
                            <a:pt x="1286" y="342"/>
                          </a:lnTo>
                          <a:lnTo>
                            <a:pt x="1286" y="340"/>
                          </a:lnTo>
                          <a:lnTo>
                            <a:pt x="1288" y="338"/>
                          </a:lnTo>
                          <a:lnTo>
                            <a:pt x="1290" y="338"/>
                          </a:lnTo>
                          <a:lnTo>
                            <a:pt x="1292" y="338"/>
                          </a:lnTo>
                          <a:lnTo>
                            <a:pt x="1294" y="340"/>
                          </a:lnTo>
                          <a:lnTo>
                            <a:pt x="1294" y="342"/>
                          </a:lnTo>
                          <a:lnTo>
                            <a:pt x="1296" y="343"/>
                          </a:lnTo>
                          <a:lnTo>
                            <a:pt x="1296" y="345"/>
                          </a:lnTo>
                          <a:lnTo>
                            <a:pt x="1298" y="347"/>
                          </a:lnTo>
                          <a:lnTo>
                            <a:pt x="1298" y="349"/>
                          </a:lnTo>
                          <a:lnTo>
                            <a:pt x="1299" y="349"/>
                          </a:lnTo>
                          <a:lnTo>
                            <a:pt x="1301" y="349"/>
                          </a:lnTo>
                          <a:lnTo>
                            <a:pt x="1303" y="349"/>
                          </a:lnTo>
                          <a:lnTo>
                            <a:pt x="1305" y="349"/>
                          </a:lnTo>
                          <a:lnTo>
                            <a:pt x="1305" y="351"/>
                          </a:lnTo>
                          <a:lnTo>
                            <a:pt x="1307" y="351"/>
                          </a:lnTo>
                          <a:lnTo>
                            <a:pt x="1307" y="353"/>
                          </a:lnTo>
                          <a:lnTo>
                            <a:pt x="1309" y="353"/>
                          </a:lnTo>
                          <a:lnTo>
                            <a:pt x="1309" y="355"/>
                          </a:lnTo>
                          <a:lnTo>
                            <a:pt x="1311" y="355"/>
                          </a:lnTo>
                          <a:lnTo>
                            <a:pt x="1311" y="357"/>
                          </a:lnTo>
                          <a:lnTo>
                            <a:pt x="1313" y="357"/>
                          </a:lnTo>
                          <a:lnTo>
                            <a:pt x="1315" y="357"/>
                          </a:lnTo>
                          <a:lnTo>
                            <a:pt x="1317" y="357"/>
                          </a:lnTo>
                          <a:lnTo>
                            <a:pt x="1319" y="357"/>
                          </a:lnTo>
                          <a:lnTo>
                            <a:pt x="1321" y="355"/>
                          </a:lnTo>
                          <a:lnTo>
                            <a:pt x="1322" y="355"/>
                          </a:lnTo>
                          <a:lnTo>
                            <a:pt x="1322" y="353"/>
                          </a:lnTo>
                          <a:lnTo>
                            <a:pt x="1322" y="351"/>
                          </a:lnTo>
                          <a:lnTo>
                            <a:pt x="1324" y="351"/>
                          </a:lnTo>
                          <a:lnTo>
                            <a:pt x="1324" y="349"/>
                          </a:lnTo>
                          <a:lnTo>
                            <a:pt x="1324" y="347"/>
                          </a:lnTo>
                          <a:lnTo>
                            <a:pt x="1324" y="345"/>
                          </a:lnTo>
                          <a:lnTo>
                            <a:pt x="1322" y="343"/>
                          </a:lnTo>
                          <a:lnTo>
                            <a:pt x="1322" y="342"/>
                          </a:lnTo>
                          <a:lnTo>
                            <a:pt x="1321" y="342"/>
                          </a:lnTo>
                          <a:lnTo>
                            <a:pt x="1319" y="342"/>
                          </a:lnTo>
                          <a:lnTo>
                            <a:pt x="1319" y="340"/>
                          </a:lnTo>
                          <a:lnTo>
                            <a:pt x="1317" y="340"/>
                          </a:lnTo>
                          <a:lnTo>
                            <a:pt x="1319" y="338"/>
                          </a:lnTo>
                          <a:lnTo>
                            <a:pt x="1321" y="338"/>
                          </a:lnTo>
                          <a:lnTo>
                            <a:pt x="1322" y="338"/>
                          </a:lnTo>
                          <a:lnTo>
                            <a:pt x="1324" y="338"/>
                          </a:lnTo>
                          <a:lnTo>
                            <a:pt x="1324" y="336"/>
                          </a:lnTo>
                          <a:lnTo>
                            <a:pt x="1326" y="336"/>
                          </a:lnTo>
                          <a:lnTo>
                            <a:pt x="1326" y="334"/>
                          </a:lnTo>
                          <a:lnTo>
                            <a:pt x="1324" y="332"/>
                          </a:lnTo>
                          <a:lnTo>
                            <a:pt x="1324" y="330"/>
                          </a:lnTo>
                          <a:lnTo>
                            <a:pt x="1324" y="328"/>
                          </a:lnTo>
                          <a:lnTo>
                            <a:pt x="1322" y="326"/>
                          </a:lnTo>
                          <a:lnTo>
                            <a:pt x="1322" y="324"/>
                          </a:lnTo>
                          <a:lnTo>
                            <a:pt x="1322" y="322"/>
                          </a:lnTo>
                          <a:lnTo>
                            <a:pt x="1324" y="322"/>
                          </a:lnTo>
                          <a:lnTo>
                            <a:pt x="1324" y="320"/>
                          </a:lnTo>
                          <a:lnTo>
                            <a:pt x="1324" y="319"/>
                          </a:lnTo>
                          <a:lnTo>
                            <a:pt x="1326" y="319"/>
                          </a:lnTo>
                          <a:lnTo>
                            <a:pt x="1328" y="319"/>
                          </a:lnTo>
                          <a:lnTo>
                            <a:pt x="1330" y="319"/>
                          </a:lnTo>
                          <a:lnTo>
                            <a:pt x="1332" y="319"/>
                          </a:lnTo>
                          <a:lnTo>
                            <a:pt x="1334" y="319"/>
                          </a:lnTo>
                          <a:lnTo>
                            <a:pt x="1334" y="320"/>
                          </a:lnTo>
                          <a:lnTo>
                            <a:pt x="1336" y="320"/>
                          </a:lnTo>
                          <a:lnTo>
                            <a:pt x="1338" y="324"/>
                          </a:lnTo>
                          <a:lnTo>
                            <a:pt x="1340" y="326"/>
                          </a:lnTo>
                          <a:lnTo>
                            <a:pt x="1342" y="328"/>
                          </a:lnTo>
                          <a:lnTo>
                            <a:pt x="1342" y="330"/>
                          </a:lnTo>
                          <a:lnTo>
                            <a:pt x="1342" y="332"/>
                          </a:lnTo>
                          <a:lnTo>
                            <a:pt x="1344" y="332"/>
                          </a:lnTo>
                          <a:lnTo>
                            <a:pt x="1342" y="332"/>
                          </a:lnTo>
                          <a:lnTo>
                            <a:pt x="1344" y="334"/>
                          </a:lnTo>
                          <a:lnTo>
                            <a:pt x="1342" y="334"/>
                          </a:lnTo>
                          <a:lnTo>
                            <a:pt x="1342" y="336"/>
                          </a:lnTo>
                          <a:lnTo>
                            <a:pt x="1342" y="338"/>
                          </a:lnTo>
                          <a:lnTo>
                            <a:pt x="1340" y="338"/>
                          </a:lnTo>
                          <a:lnTo>
                            <a:pt x="1338" y="340"/>
                          </a:lnTo>
                          <a:lnTo>
                            <a:pt x="1338" y="342"/>
                          </a:lnTo>
                          <a:lnTo>
                            <a:pt x="1338" y="343"/>
                          </a:lnTo>
                          <a:lnTo>
                            <a:pt x="1338" y="345"/>
                          </a:lnTo>
                          <a:lnTo>
                            <a:pt x="1338" y="347"/>
                          </a:lnTo>
                          <a:lnTo>
                            <a:pt x="1338" y="349"/>
                          </a:lnTo>
                          <a:lnTo>
                            <a:pt x="1336" y="349"/>
                          </a:lnTo>
                          <a:lnTo>
                            <a:pt x="1336" y="351"/>
                          </a:lnTo>
                          <a:lnTo>
                            <a:pt x="1334" y="353"/>
                          </a:lnTo>
                          <a:lnTo>
                            <a:pt x="1334" y="355"/>
                          </a:lnTo>
                          <a:lnTo>
                            <a:pt x="1334" y="357"/>
                          </a:lnTo>
                          <a:lnTo>
                            <a:pt x="1332" y="359"/>
                          </a:lnTo>
                          <a:lnTo>
                            <a:pt x="1332" y="361"/>
                          </a:lnTo>
                          <a:lnTo>
                            <a:pt x="1332" y="363"/>
                          </a:lnTo>
                          <a:lnTo>
                            <a:pt x="1334" y="363"/>
                          </a:lnTo>
                          <a:lnTo>
                            <a:pt x="1334" y="365"/>
                          </a:lnTo>
                          <a:lnTo>
                            <a:pt x="1334" y="367"/>
                          </a:lnTo>
                          <a:lnTo>
                            <a:pt x="1336" y="368"/>
                          </a:lnTo>
                          <a:lnTo>
                            <a:pt x="1336" y="370"/>
                          </a:lnTo>
                          <a:lnTo>
                            <a:pt x="1338" y="372"/>
                          </a:lnTo>
                          <a:lnTo>
                            <a:pt x="1338" y="374"/>
                          </a:lnTo>
                          <a:lnTo>
                            <a:pt x="1338" y="376"/>
                          </a:lnTo>
                          <a:lnTo>
                            <a:pt x="1338" y="378"/>
                          </a:lnTo>
                          <a:lnTo>
                            <a:pt x="1338" y="380"/>
                          </a:lnTo>
                          <a:lnTo>
                            <a:pt x="1338" y="382"/>
                          </a:lnTo>
                          <a:lnTo>
                            <a:pt x="1338" y="384"/>
                          </a:lnTo>
                          <a:lnTo>
                            <a:pt x="1338" y="386"/>
                          </a:lnTo>
                          <a:lnTo>
                            <a:pt x="1338" y="388"/>
                          </a:lnTo>
                          <a:lnTo>
                            <a:pt x="1340" y="390"/>
                          </a:lnTo>
                          <a:lnTo>
                            <a:pt x="1340" y="391"/>
                          </a:lnTo>
                          <a:lnTo>
                            <a:pt x="1340" y="393"/>
                          </a:lnTo>
                          <a:lnTo>
                            <a:pt x="1340" y="395"/>
                          </a:lnTo>
                          <a:lnTo>
                            <a:pt x="1340" y="397"/>
                          </a:lnTo>
                          <a:lnTo>
                            <a:pt x="1338" y="397"/>
                          </a:lnTo>
                          <a:lnTo>
                            <a:pt x="1336" y="397"/>
                          </a:lnTo>
                          <a:lnTo>
                            <a:pt x="1336" y="399"/>
                          </a:lnTo>
                          <a:lnTo>
                            <a:pt x="1334" y="399"/>
                          </a:lnTo>
                          <a:lnTo>
                            <a:pt x="1332" y="401"/>
                          </a:lnTo>
                          <a:lnTo>
                            <a:pt x="1332" y="403"/>
                          </a:lnTo>
                          <a:lnTo>
                            <a:pt x="1332" y="405"/>
                          </a:lnTo>
                          <a:lnTo>
                            <a:pt x="1332" y="407"/>
                          </a:lnTo>
                          <a:lnTo>
                            <a:pt x="1330" y="407"/>
                          </a:lnTo>
                          <a:lnTo>
                            <a:pt x="1330" y="409"/>
                          </a:lnTo>
                          <a:lnTo>
                            <a:pt x="1332" y="411"/>
                          </a:lnTo>
                          <a:lnTo>
                            <a:pt x="1332" y="413"/>
                          </a:lnTo>
                          <a:lnTo>
                            <a:pt x="1332" y="415"/>
                          </a:lnTo>
                          <a:lnTo>
                            <a:pt x="1332" y="416"/>
                          </a:lnTo>
                          <a:lnTo>
                            <a:pt x="1332" y="418"/>
                          </a:lnTo>
                          <a:lnTo>
                            <a:pt x="1332" y="420"/>
                          </a:lnTo>
                          <a:lnTo>
                            <a:pt x="1332" y="422"/>
                          </a:lnTo>
                          <a:lnTo>
                            <a:pt x="1330" y="424"/>
                          </a:lnTo>
                          <a:lnTo>
                            <a:pt x="1328" y="426"/>
                          </a:lnTo>
                          <a:lnTo>
                            <a:pt x="1328" y="428"/>
                          </a:lnTo>
                          <a:lnTo>
                            <a:pt x="1326" y="428"/>
                          </a:lnTo>
                          <a:lnTo>
                            <a:pt x="1326" y="430"/>
                          </a:lnTo>
                          <a:lnTo>
                            <a:pt x="1326" y="432"/>
                          </a:lnTo>
                          <a:lnTo>
                            <a:pt x="1326" y="434"/>
                          </a:lnTo>
                          <a:lnTo>
                            <a:pt x="1326" y="436"/>
                          </a:lnTo>
                          <a:lnTo>
                            <a:pt x="1326" y="438"/>
                          </a:lnTo>
                          <a:lnTo>
                            <a:pt x="1326" y="439"/>
                          </a:lnTo>
                          <a:lnTo>
                            <a:pt x="1328" y="441"/>
                          </a:lnTo>
                          <a:lnTo>
                            <a:pt x="1326" y="445"/>
                          </a:lnTo>
                          <a:lnTo>
                            <a:pt x="1303" y="570"/>
                          </a:lnTo>
                          <a:lnTo>
                            <a:pt x="1296" y="610"/>
                          </a:lnTo>
                          <a:lnTo>
                            <a:pt x="1296" y="612"/>
                          </a:lnTo>
                          <a:lnTo>
                            <a:pt x="1296" y="614"/>
                          </a:lnTo>
                          <a:lnTo>
                            <a:pt x="1290" y="639"/>
                          </a:lnTo>
                          <a:lnTo>
                            <a:pt x="1286" y="662"/>
                          </a:lnTo>
                          <a:lnTo>
                            <a:pt x="1278" y="704"/>
                          </a:lnTo>
                          <a:lnTo>
                            <a:pt x="1273" y="729"/>
                          </a:lnTo>
                          <a:lnTo>
                            <a:pt x="1271" y="749"/>
                          </a:lnTo>
                          <a:lnTo>
                            <a:pt x="1265" y="777"/>
                          </a:lnTo>
                          <a:lnTo>
                            <a:pt x="1261" y="795"/>
                          </a:lnTo>
                          <a:lnTo>
                            <a:pt x="1255" y="833"/>
                          </a:lnTo>
                          <a:lnTo>
                            <a:pt x="1255" y="835"/>
                          </a:lnTo>
                          <a:lnTo>
                            <a:pt x="1232" y="962"/>
                          </a:lnTo>
                          <a:lnTo>
                            <a:pt x="1219" y="1027"/>
                          </a:lnTo>
                          <a:lnTo>
                            <a:pt x="1217" y="1039"/>
                          </a:lnTo>
                          <a:lnTo>
                            <a:pt x="1213" y="1062"/>
                          </a:lnTo>
                          <a:lnTo>
                            <a:pt x="1202" y="1117"/>
                          </a:lnTo>
                          <a:lnTo>
                            <a:pt x="1200" y="1131"/>
                          </a:lnTo>
                          <a:lnTo>
                            <a:pt x="1196" y="1152"/>
                          </a:lnTo>
                          <a:lnTo>
                            <a:pt x="1194" y="1160"/>
                          </a:lnTo>
                          <a:lnTo>
                            <a:pt x="1192" y="1160"/>
                          </a:lnTo>
                          <a:lnTo>
                            <a:pt x="1192" y="1161"/>
                          </a:lnTo>
                          <a:lnTo>
                            <a:pt x="1190" y="1161"/>
                          </a:lnTo>
                          <a:lnTo>
                            <a:pt x="1190" y="1160"/>
                          </a:lnTo>
                          <a:lnTo>
                            <a:pt x="1190" y="1161"/>
                          </a:lnTo>
                          <a:lnTo>
                            <a:pt x="1188" y="1161"/>
                          </a:lnTo>
                          <a:lnTo>
                            <a:pt x="1188" y="1160"/>
                          </a:lnTo>
                          <a:lnTo>
                            <a:pt x="1188" y="1158"/>
                          </a:lnTo>
                          <a:lnTo>
                            <a:pt x="1186" y="1158"/>
                          </a:lnTo>
                          <a:lnTo>
                            <a:pt x="1186" y="1156"/>
                          </a:lnTo>
                          <a:lnTo>
                            <a:pt x="1184" y="1154"/>
                          </a:lnTo>
                          <a:lnTo>
                            <a:pt x="1182" y="1152"/>
                          </a:lnTo>
                          <a:lnTo>
                            <a:pt x="1180" y="1152"/>
                          </a:lnTo>
                          <a:lnTo>
                            <a:pt x="1180" y="1150"/>
                          </a:lnTo>
                          <a:lnTo>
                            <a:pt x="1179" y="1150"/>
                          </a:lnTo>
                          <a:lnTo>
                            <a:pt x="1179" y="1148"/>
                          </a:lnTo>
                          <a:lnTo>
                            <a:pt x="1177" y="1148"/>
                          </a:lnTo>
                          <a:lnTo>
                            <a:pt x="1177" y="1146"/>
                          </a:lnTo>
                          <a:lnTo>
                            <a:pt x="1177" y="1144"/>
                          </a:lnTo>
                          <a:lnTo>
                            <a:pt x="1175" y="1144"/>
                          </a:lnTo>
                          <a:lnTo>
                            <a:pt x="1173" y="1144"/>
                          </a:lnTo>
                          <a:lnTo>
                            <a:pt x="1173" y="1142"/>
                          </a:lnTo>
                          <a:lnTo>
                            <a:pt x="1171" y="1142"/>
                          </a:lnTo>
                          <a:lnTo>
                            <a:pt x="1169" y="1140"/>
                          </a:lnTo>
                          <a:lnTo>
                            <a:pt x="1167" y="1138"/>
                          </a:lnTo>
                          <a:lnTo>
                            <a:pt x="1167" y="1137"/>
                          </a:lnTo>
                          <a:lnTo>
                            <a:pt x="1165" y="1137"/>
                          </a:lnTo>
                          <a:lnTo>
                            <a:pt x="1165" y="1135"/>
                          </a:lnTo>
                          <a:lnTo>
                            <a:pt x="1163" y="1133"/>
                          </a:lnTo>
                          <a:lnTo>
                            <a:pt x="1163" y="1131"/>
                          </a:lnTo>
                          <a:lnTo>
                            <a:pt x="1161" y="1129"/>
                          </a:lnTo>
                          <a:lnTo>
                            <a:pt x="1161" y="1127"/>
                          </a:lnTo>
                          <a:lnTo>
                            <a:pt x="1161" y="1125"/>
                          </a:lnTo>
                          <a:lnTo>
                            <a:pt x="1159" y="1123"/>
                          </a:lnTo>
                          <a:lnTo>
                            <a:pt x="1157" y="1121"/>
                          </a:lnTo>
                          <a:lnTo>
                            <a:pt x="1155" y="1119"/>
                          </a:lnTo>
                          <a:lnTo>
                            <a:pt x="1154" y="1119"/>
                          </a:lnTo>
                          <a:lnTo>
                            <a:pt x="1152" y="1119"/>
                          </a:lnTo>
                          <a:lnTo>
                            <a:pt x="1152" y="1117"/>
                          </a:lnTo>
                          <a:lnTo>
                            <a:pt x="1150" y="1117"/>
                          </a:lnTo>
                          <a:lnTo>
                            <a:pt x="1148" y="1117"/>
                          </a:lnTo>
                          <a:lnTo>
                            <a:pt x="1146" y="1117"/>
                          </a:lnTo>
                          <a:lnTo>
                            <a:pt x="1144" y="1117"/>
                          </a:lnTo>
                          <a:lnTo>
                            <a:pt x="1140" y="1115"/>
                          </a:lnTo>
                          <a:lnTo>
                            <a:pt x="1138" y="1115"/>
                          </a:lnTo>
                          <a:lnTo>
                            <a:pt x="1136" y="1113"/>
                          </a:lnTo>
                          <a:lnTo>
                            <a:pt x="1134" y="1113"/>
                          </a:lnTo>
                          <a:lnTo>
                            <a:pt x="1134" y="1112"/>
                          </a:lnTo>
                          <a:lnTo>
                            <a:pt x="1132" y="1112"/>
                          </a:lnTo>
                          <a:lnTo>
                            <a:pt x="1132" y="1110"/>
                          </a:lnTo>
                          <a:lnTo>
                            <a:pt x="1131" y="1108"/>
                          </a:lnTo>
                          <a:lnTo>
                            <a:pt x="1131" y="1106"/>
                          </a:lnTo>
                          <a:lnTo>
                            <a:pt x="1131" y="1104"/>
                          </a:lnTo>
                          <a:lnTo>
                            <a:pt x="1131" y="1102"/>
                          </a:lnTo>
                          <a:lnTo>
                            <a:pt x="1131" y="1100"/>
                          </a:lnTo>
                          <a:lnTo>
                            <a:pt x="1131" y="1098"/>
                          </a:lnTo>
                          <a:lnTo>
                            <a:pt x="1131" y="1096"/>
                          </a:lnTo>
                          <a:lnTo>
                            <a:pt x="1131" y="1094"/>
                          </a:lnTo>
                          <a:lnTo>
                            <a:pt x="1131" y="1092"/>
                          </a:lnTo>
                          <a:lnTo>
                            <a:pt x="1129" y="1090"/>
                          </a:lnTo>
                          <a:lnTo>
                            <a:pt x="1129" y="1089"/>
                          </a:lnTo>
                          <a:lnTo>
                            <a:pt x="1129" y="1087"/>
                          </a:lnTo>
                          <a:lnTo>
                            <a:pt x="1129" y="1085"/>
                          </a:lnTo>
                          <a:lnTo>
                            <a:pt x="1129" y="1083"/>
                          </a:lnTo>
                          <a:lnTo>
                            <a:pt x="1127" y="1083"/>
                          </a:lnTo>
                          <a:lnTo>
                            <a:pt x="1127" y="1081"/>
                          </a:lnTo>
                          <a:lnTo>
                            <a:pt x="1127" y="1079"/>
                          </a:lnTo>
                          <a:lnTo>
                            <a:pt x="1127" y="1077"/>
                          </a:lnTo>
                          <a:lnTo>
                            <a:pt x="1125" y="1077"/>
                          </a:lnTo>
                          <a:lnTo>
                            <a:pt x="1125" y="1075"/>
                          </a:lnTo>
                          <a:lnTo>
                            <a:pt x="1123" y="1075"/>
                          </a:lnTo>
                          <a:lnTo>
                            <a:pt x="1121" y="1075"/>
                          </a:lnTo>
                          <a:lnTo>
                            <a:pt x="1119" y="1075"/>
                          </a:lnTo>
                          <a:lnTo>
                            <a:pt x="1117" y="1075"/>
                          </a:lnTo>
                          <a:lnTo>
                            <a:pt x="1115" y="1075"/>
                          </a:lnTo>
                          <a:lnTo>
                            <a:pt x="1113" y="1073"/>
                          </a:lnTo>
                          <a:lnTo>
                            <a:pt x="1111" y="1073"/>
                          </a:lnTo>
                          <a:lnTo>
                            <a:pt x="1109" y="1073"/>
                          </a:lnTo>
                          <a:lnTo>
                            <a:pt x="1109" y="1071"/>
                          </a:lnTo>
                          <a:lnTo>
                            <a:pt x="1107" y="1071"/>
                          </a:lnTo>
                          <a:lnTo>
                            <a:pt x="1107" y="1069"/>
                          </a:lnTo>
                          <a:lnTo>
                            <a:pt x="1106" y="1069"/>
                          </a:lnTo>
                          <a:lnTo>
                            <a:pt x="1106" y="1067"/>
                          </a:lnTo>
                          <a:lnTo>
                            <a:pt x="1106" y="1065"/>
                          </a:lnTo>
                          <a:lnTo>
                            <a:pt x="1104" y="1065"/>
                          </a:lnTo>
                          <a:lnTo>
                            <a:pt x="1104" y="1064"/>
                          </a:lnTo>
                          <a:lnTo>
                            <a:pt x="1102" y="1062"/>
                          </a:lnTo>
                          <a:lnTo>
                            <a:pt x="1102" y="1060"/>
                          </a:lnTo>
                          <a:lnTo>
                            <a:pt x="1100" y="1058"/>
                          </a:lnTo>
                          <a:lnTo>
                            <a:pt x="1098" y="1056"/>
                          </a:lnTo>
                          <a:lnTo>
                            <a:pt x="1098" y="1054"/>
                          </a:lnTo>
                          <a:lnTo>
                            <a:pt x="1096" y="1054"/>
                          </a:lnTo>
                          <a:lnTo>
                            <a:pt x="1094" y="1054"/>
                          </a:lnTo>
                          <a:lnTo>
                            <a:pt x="1094" y="1052"/>
                          </a:lnTo>
                          <a:lnTo>
                            <a:pt x="1092" y="1052"/>
                          </a:lnTo>
                          <a:lnTo>
                            <a:pt x="1090" y="1052"/>
                          </a:lnTo>
                          <a:lnTo>
                            <a:pt x="1090" y="1050"/>
                          </a:lnTo>
                          <a:lnTo>
                            <a:pt x="1088" y="1050"/>
                          </a:lnTo>
                          <a:lnTo>
                            <a:pt x="1086" y="1050"/>
                          </a:lnTo>
                          <a:lnTo>
                            <a:pt x="1084" y="1048"/>
                          </a:lnTo>
                          <a:lnTo>
                            <a:pt x="1083" y="1048"/>
                          </a:lnTo>
                          <a:lnTo>
                            <a:pt x="1081" y="1050"/>
                          </a:lnTo>
                          <a:lnTo>
                            <a:pt x="1079" y="1050"/>
                          </a:lnTo>
                          <a:lnTo>
                            <a:pt x="1077" y="1052"/>
                          </a:lnTo>
                          <a:lnTo>
                            <a:pt x="1075" y="1052"/>
                          </a:lnTo>
                          <a:lnTo>
                            <a:pt x="1075" y="1054"/>
                          </a:lnTo>
                          <a:lnTo>
                            <a:pt x="1073" y="1054"/>
                          </a:lnTo>
                          <a:lnTo>
                            <a:pt x="1073" y="1056"/>
                          </a:lnTo>
                          <a:lnTo>
                            <a:pt x="1071" y="1056"/>
                          </a:lnTo>
                          <a:lnTo>
                            <a:pt x="1071" y="1058"/>
                          </a:lnTo>
                          <a:lnTo>
                            <a:pt x="1069" y="1060"/>
                          </a:lnTo>
                          <a:lnTo>
                            <a:pt x="1067" y="1062"/>
                          </a:lnTo>
                          <a:lnTo>
                            <a:pt x="1065" y="1064"/>
                          </a:lnTo>
                          <a:lnTo>
                            <a:pt x="1063" y="1064"/>
                          </a:lnTo>
                          <a:lnTo>
                            <a:pt x="1061" y="1065"/>
                          </a:lnTo>
                          <a:lnTo>
                            <a:pt x="1059" y="1065"/>
                          </a:lnTo>
                          <a:lnTo>
                            <a:pt x="1058" y="1065"/>
                          </a:lnTo>
                          <a:lnTo>
                            <a:pt x="1056" y="1067"/>
                          </a:lnTo>
                          <a:lnTo>
                            <a:pt x="1054" y="1067"/>
                          </a:lnTo>
                          <a:lnTo>
                            <a:pt x="1052" y="1067"/>
                          </a:lnTo>
                          <a:lnTo>
                            <a:pt x="1050" y="1067"/>
                          </a:lnTo>
                          <a:lnTo>
                            <a:pt x="1048" y="1069"/>
                          </a:lnTo>
                          <a:lnTo>
                            <a:pt x="1044" y="1069"/>
                          </a:lnTo>
                          <a:lnTo>
                            <a:pt x="1042" y="1069"/>
                          </a:lnTo>
                          <a:lnTo>
                            <a:pt x="1040" y="1069"/>
                          </a:lnTo>
                          <a:lnTo>
                            <a:pt x="1038" y="1067"/>
                          </a:lnTo>
                          <a:lnTo>
                            <a:pt x="1036" y="1067"/>
                          </a:lnTo>
                          <a:lnTo>
                            <a:pt x="1035" y="1067"/>
                          </a:lnTo>
                          <a:lnTo>
                            <a:pt x="1031" y="1065"/>
                          </a:lnTo>
                          <a:lnTo>
                            <a:pt x="1029" y="1065"/>
                          </a:lnTo>
                          <a:lnTo>
                            <a:pt x="1029" y="1064"/>
                          </a:lnTo>
                          <a:lnTo>
                            <a:pt x="1027" y="1064"/>
                          </a:lnTo>
                          <a:lnTo>
                            <a:pt x="1027" y="1062"/>
                          </a:lnTo>
                          <a:lnTo>
                            <a:pt x="1027" y="1060"/>
                          </a:lnTo>
                          <a:lnTo>
                            <a:pt x="1025" y="1060"/>
                          </a:lnTo>
                          <a:lnTo>
                            <a:pt x="1025" y="1058"/>
                          </a:lnTo>
                          <a:lnTo>
                            <a:pt x="1023" y="1058"/>
                          </a:lnTo>
                          <a:lnTo>
                            <a:pt x="1021" y="1056"/>
                          </a:lnTo>
                          <a:lnTo>
                            <a:pt x="1019" y="1056"/>
                          </a:lnTo>
                          <a:lnTo>
                            <a:pt x="1017" y="1056"/>
                          </a:lnTo>
                          <a:lnTo>
                            <a:pt x="1015" y="1056"/>
                          </a:lnTo>
                          <a:lnTo>
                            <a:pt x="1015" y="1058"/>
                          </a:lnTo>
                          <a:lnTo>
                            <a:pt x="1013" y="1058"/>
                          </a:lnTo>
                          <a:lnTo>
                            <a:pt x="1011" y="1058"/>
                          </a:lnTo>
                          <a:lnTo>
                            <a:pt x="1010" y="1058"/>
                          </a:lnTo>
                          <a:lnTo>
                            <a:pt x="1008" y="1058"/>
                          </a:lnTo>
                          <a:lnTo>
                            <a:pt x="1006" y="1058"/>
                          </a:lnTo>
                          <a:lnTo>
                            <a:pt x="1004" y="1058"/>
                          </a:lnTo>
                          <a:lnTo>
                            <a:pt x="1002" y="1058"/>
                          </a:lnTo>
                          <a:lnTo>
                            <a:pt x="1000" y="1056"/>
                          </a:lnTo>
                          <a:lnTo>
                            <a:pt x="998" y="1056"/>
                          </a:lnTo>
                          <a:lnTo>
                            <a:pt x="998" y="1054"/>
                          </a:lnTo>
                          <a:lnTo>
                            <a:pt x="998" y="1052"/>
                          </a:lnTo>
                          <a:lnTo>
                            <a:pt x="998" y="1050"/>
                          </a:lnTo>
                          <a:lnTo>
                            <a:pt x="996" y="1050"/>
                          </a:lnTo>
                          <a:lnTo>
                            <a:pt x="996" y="1048"/>
                          </a:lnTo>
                          <a:lnTo>
                            <a:pt x="996" y="1046"/>
                          </a:lnTo>
                          <a:lnTo>
                            <a:pt x="994" y="1046"/>
                          </a:lnTo>
                          <a:lnTo>
                            <a:pt x="994" y="1044"/>
                          </a:lnTo>
                          <a:lnTo>
                            <a:pt x="992" y="1044"/>
                          </a:lnTo>
                          <a:lnTo>
                            <a:pt x="990" y="1042"/>
                          </a:lnTo>
                          <a:lnTo>
                            <a:pt x="988" y="1044"/>
                          </a:lnTo>
                          <a:lnTo>
                            <a:pt x="987" y="1044"/>
                          </a:lnTo>
                          <a:lnTo>
                            <a:pt x="987" y="1042"/>
                          </a:lnTo>
                          <a:lnTo>
                            <a:pt x="988" y="1041"/>
                          </a:lnTo>
                          <a:lnTo>
                            <a:pt x="990" y="1037"/>
                          </a:lnTo>
                          <a:lnTo>
                            <a:pt x="992" y="1035"/>
                          </a:lnTo>
                          <a:lnTo>
                            <a:pt x="998" y="1025"/>
                          </a:lnTo>
                          <a:lnTo>
                            <a:pt x="1033" y="973"/>
                          </a:lnTo>
                          <a:lnTo>
                            <a:pt x="1088" y="887"/>
                          </a:lnTo>
                          <a:lnTo>
                            <a:pt x="1123" y="833"/>
                          </a:lnTo>
                          <a:lnTo>
                            <a:pt x="1140" y="806"/>
                          </a:lnTo>
                          <a:lnTo>
                            <a:pt x="1157" y="779"/>
                          </a:lnTo>
                          <a:lnTo>
                            <a:pt x="1157" y="777"/>
                          </a:lnTo>
                          <a:lnTo>
                            <a:pt x="1159" y="777"/>
                          </a:lnTo>
                          <a:lnTo>
                            <a:pt x="1159" y="776"/>
                          </a:lnTo>
                          <a:lnTo>
                            <a:pt x="1163" y="770"/>
                          </a:lnTo>
                          <a:lnTo>
                            <a:pt x="1163" y="768"/>
                          </a:lnTo>
                          <a:lnTo>
                            <a:pt x="1161" y="768"/>
                          </a:lnTo>
                          <a:lnTo>
                            <a:pt x="1161" y="766"/>
                          </a:lnTo>
                          <a:lnTo>
                            <a:pt x="1159" y="764"/>
                          </a:lnTo>
                          <a:lnTo>
                            <a:pt x="1159" y="762"/>
                          </a:lnTo>
                          <a:lnTo>
                            <a:pt x="1159" y="758"/>
                          </a:lnTo>
                          <a:lnTo>
                            <a:pt x="1159" y="756"/>
                          </a:lnTo>
                          <a:lnTo>
                            <a:pt x="1159" y="754"/>
                          </a:lnTo>
                          <a:lnTo>
                            <a:pt x="1161" y="754"/>
                          </a:lnTo>
                          <a:lnTo>
                            <a:pt x="1161" y="752"/>
                          </a:lnTo>
                          <a:lnTo>
                            <a:pt x="1161" y="751"/>
                          </a:lnTo>
                          <a:lnTo>
                            <a:pt x="1161" y="749"/>
                          </a:lnTo>
                          <a:lnTo>
                            <a:pt x="1161" y="747"/>
                          </a:lnTo>
                          <a:lnTo>
                            <a:pt x="1159" y="747"/>
                          </a:lnTo>
                          <a:lnTo>
                            <a:pt x="1159" y="745"/>
                          </a:lnTo>
                          <a:lnTo>
                            <a:pt x="1159" y="743"/>
                          </a:lnTo>
                          <a:lnTo>
                            <a:pt x="1157" y="743"/>
                          </a:lnTo>
                          <a:lnTo>
                            <a:pt x="1157" y="741"/>
                          </a:lnTo>
                          <a:lnTo>
                            <a:pt x="1155" y="739"/>
                          </a:lnTo>
                          <a:lnTo>
                            <a:pt x="1154" y="739"/>
                          </a:lnTo>
                          <a:lnTo>
                            <a:pt x="1152" y="739"/>
                          </a:lnTo>
                          <a:lnTo>
                            <a:pt x="1150" y="741"/>
                          </a:lnTo>
                          <a:lnTo>
                            <a:pt x="1150" y="743"/>
                          </a:lnTo>
                          <a:lnTo>
                            <a:pt x="1150" y="745"/>
                          </a:lnTo>
                          <a:lnTo>
                            <a:pt x="1148" y="747"/>
                          </a:lnTo>
                          <a:lnTo>
                            <a:pt x="1148" y="749"/>
                          </a:lnTo>
                          <a:lnTo>
                            <a:pt x="1148" y="751"/>
                          </a:lnTo>
                          <a:lnTo>
                            <a:pt x="1146" y="752"/>
                          </a:lnTo>
                          <a:lnTo>
                            <a:pt x="1144" y="752"/>
                          </a:lnTo>
                          <a:lnTo>
                            <a:pt x="1144" y="754"/>
                          </a:lnTo>
                          <a:lnTo>
                            <a:pt x="1142" y="752"/>
                          </a:lnTo>
                          <a:lnTo>
                            <a:pt x="1140" y="752"/>
                          </a:lnTo>
                          <a:lnTo>
                            <a:pt x="1138" y="751"/>
                          </a:lnTo>
                          <a:lnTo>
                            <a:pt x="1136" y="751"/>
                          </a:lnTo>
                          <a:lnTo>
                            <a:pt x="1134" y="751"/>
                          </a:lnTo>
                          <a:lnTo>
                            <a:pt x="1134" y="749"/>
                          </a:lnTo>
                          <a:lnTo>
                            <a:pt x="1134" y="747"/>
                          </a:lnTo>
                          <a:lnTo>
                            <a:pt x="1136" y="745"/>
                          </a:lnTo>
                          <a:lnTo>
                            <a:pt x="1136" y="743"/>
                          </a:lnTo>
                          <a:lnTo>
                            <a:pt x="1136" y="741"/>
                          </a:lnTo>
                          <a:lnTo>
                            <a:pt x="1136" y="739"/>
                          </a:lnTo>
                          <a:lnTo>
                            <a:pt x="1136" y="737"/>
                          </a:lnTo>
                          <a:lnTo>
                            <a:pt x="1134" y="737"/>
                          </a:lnTo>
                          <a:lnTo>
                            <a:pt x="1134" y="735"/>
                          </a:lnTo>
                          <a:lnTo>
                            <a:pt x="1132" y="735"/>
                          </a:lnTo>
                          <a:lnTo>
                            <a:pt x="1131" y="735"/>
                          </a:lnTo>
                          <a:lnTo>
                            <a:pt x="1129" y="735"/>
                          </a:lnTo>
                          <a:lnTo>
                            <a:pt x="1129" y="737"/>
                          </a:lnTo>
                          <a:lnTo>
                            <a:pt x="1129" y="739"/>
                          </a:lnTo>
                          <a:lnTo>
                            <a:pt x="1127" y="741"/>
                          </a:lnTo>
                          <a:lnTo>
                            <a:pt x="1125" y="743"/>
                          </a:lnTo>
                          <a:lnTo>
                            <a:pt x="1123" y="741"/>
                          </a:lnTo>
                          <a:lnTo>
                            <a:pt x="1121" y="741"/>
                          </a:lnTo>
                          <a:lnTo>
                            <a:pt x="1121" y="739"/>
                          </a:lnTo>
                          <a:lnTo>
                            <a:pt x="1119" y="739"/>
                          </a:lnTo>
                          <a:lnTo>
                            <a:pt x="1119" y="737"/>
                          </a:lnTo>
                          <a:lnTo>
                            <a:pt x="1119" y="735"/>
                          </a:lnTo>
                          <a:lnTo>
                            <a:pt x="1117" y="733"/>
                          </a:lnTo>
                          <a:lnTo>
                            <a:pt x="1117" y="731"/>
                          </a:lnTo>
                          <a:lnTo>
                            <a:pt x="1117" y="729"/>
                          </a:lnTo>
                          <a:lnTo>
                            <a:pt x="1117" y="726"/>
                          </a:lnTo>
                          <a:lnTo>
                            <a:pt x="1117" y="724"/>
                          </a:lnTo>
                          <a:lnTo>
                            <a:pt x="1117" y="720"/>
                          </a:lnTo>
                          <a:lnTo>
                            <a:pt x="1117" y="718"/>
                          </a:lnTo>
                          <a:lnTo>
                            <a:pt x="1117" y="716"/>
                          </a:lnTo>
                          <a:lnTo>
                            <a:pt x="1115" y="716"/>
                          </a:lnTo>
                          <a:lnTo>
                            <a:pt x="1115" y="714"/>
                          </a:lnTo>
                          <a:lnTo>
                            <a:pt x="1113" y="714"/>
                          </a:lnTo>
                          <a:lnTo>
                            <a:pt x="1111" y="712"/>
                          </a:lnTo>
                          <a:lnTo>
                            <a:pt x="1109" y="712"/>
                          </a:lnTo>
                          <a:lnTo>
                            <a:pt x="1107" y="710"/>
                          </a:lnTo>
                          <a:lnTo>
                            <a:pt x="1106" y="710"/>
                          </a:lnTo>
                          <a:lnTo>
                            <a:pt x="1106" y="712"/>
                          </a:lnTo>
                          <a:lnTo>
                            <a:pt x="1104" y="712"/>
                          </a:lnTo>
                          <a:lnTo>
                            <a:pt x="1104" y="714"/>
                          </a:lnTo>
                          <a:lnTo>
                            <a:pt x="1100" y="716"/>
                          </a:lnTo>
                          <a:lnTo>
                            <a:pt x="1098" y="718"/>
                          </a:lnTo>
                          <a:lnTo>
                            <a:pt x="1096" y="720"/>
                          </a:lnTo>
                          <a:lnTo>
                            <a:pt x="1092" y="720"/>
                          </a:lnTo>
                          <a:lnTo>
                            <a:pt x="1090" y="720"/>
                          </a:lnTo>
                          <a:lnTo>
                            <a:pt x="1088" y="720"/>
                          </a:lnTo>
                          <a:lnTo>
                            <a:pt x="1086" y="720"/>
                          </a:lnTo>
                          <a:lnTo>
                            <a:pt x="1084" y="718"/>
                          </a:lnTo>
                          <a:lnTo>
                            <a:pt x="1083" y="718"/>
                          </a:lnTo>
                          <a:lnTo>
                            <a:pt x="1083" y="716"/>
                          </a:lnTo>
                          <a:lnTo>
                            <a:pt x="1081" y="716"/>
                          </a:lnTo>
                          <a:lnTo>
                            <a:pt x="1081" y="714"/>
                          </a:lnTo>
                          <a:lnTo>
                            <a:pt x="1083" y="712"/>
                          </a:lnTo>
                          <a:lnTo>
                            <a:pt x="1084" y="710"/>
                          </a:lnTo>
                          <a:lnTo>
                            <a:pt x="1086" y="710"/>
                          </a:lnTo>
                          <a:lnTo>
                            <a:pt x="1088" y="710"/>
                          </a:lnTo>
                          <a:lnTo>
                            <a:pt x="1090" y="710"/>
                          </a:lnTo>
                          <a:lnTo>
                            <a:pt x="1094" y="708"/>
                          </a:lnTo>
                          <a:lnTo>
                            <a:pt x="1096" y="708"/>
                          </a:lnTo>
                          <a:lnTo>
                            <a:pt x="1098" y="706"/>
                          </a:lnTo>
                          <a:lnTo>
                            <a:pt x="1098" y="704"/>
                          </a:lnTo>
                          <a:lnTo>
                            <a:pt x="1098" y="703"/>
                          </a:lnTo>
                          <a:lnTo>
                            <a:pt x="1098" y="701"/>
                          </a:lnTo>
                          <a:lnTo>
                            <a:pt x="1096" y="701"/>
                          </a:lnTo>
                          <a:lnTo>
                            <a:pt x="1094" y="701"/>
                          </a:lnTo>
                          <a:lnTo>
                            <a:pt x="1092" y="701"/>
                          </a:lnTo>
                          <a:lnTo>
                            <a:pt x="1090" y="701"/>
                          </a:lnTo>
                          <a:lnTo>
                            <a:pt x="1088" y="699"/>
                          </a:lnTo>
                          <a:lnTo>
                            <a:pt x="1086" y="699"/>
                          </a:lnTo>
                          <a:lnTo>
                            <a:pt x="1084" y="697"/>
                          </a:lnTo>
                          <a:lnTo>
                            <a:pt x="1083" y="697"/>
                          </a:lnTo>
                          <a:lnTo>
                            <a:pt x="1081" y="697"/>
                          </a:lnTo>
                          <a:lnTo>
                            <a:pt x="1079" y="697"/>
                          </a:lnTo>
                          <a:lnTo>
                            <a:pt x="1077" y="699"/>
                          </a:lnTo>
                          <a:lnTo>
                            <a:pt x="1075" y="699"/>
                          </a:lnTo>
                          <a:lnTo>
                            <a:pt x="1073" y="701"/>
                          </a:lnTo>
                          <a:lnTo>
                            <a:pt x="1071" y="703"/>
                          </a:lnTo>
                          <a:lnTo>
                            <a:pt x="1071" y="704"/>
                          </a:lnTo>
                          <a:lnTo>
                            <a:pt x="1069" y="704"/>
                          </a:lnTo>
                          <a:lnTo>
                            <a:pt x="1069" y="706"/>
                          </a:lnTo>
                          <a:lnTo>
                            <a:pt x="1067" y="706"/>
                          </a:lnTo>
                          <a:lnTo>
                            <a:pt x="1065" y="706"/>
                          </a:lnTo>
                          <a:lnTo>
                            <a:pt x="1063" y="706"/>
                          </a:lnTo>
                          <a:lnTo>
                            <a:pt x="1061" y="704"/>
                          </a:lnTo>
                          <a:lnTo>
                            <a:pt x="1059" y="703"/>
                          </a:lnTo>
                          <a:lnTo>
                            <a:pt x="1059" y="701"/>
                          </a:lnTo>
                          <a:lnTo>
                            <a:pt x="1059" y="699"/>
                          </a:lnTo>
                          <a:lnTo>
                            <a:pt x="1059" y="697"/>
                          </a:lnTo>
                          <a:lnTo>
                            <a:pt x="1059" y="695"/>
                          </a:lnTo>
                          <a:lnTo>
                            <a:pt x="1058" y="695"/>
                          </a:lnTo>
                          <a:lnTo>
                            <a:pt x="1058" y="693"/>
                          </a:lnTo>
                          <a:lnTo>
                            <a:pt x="1056" y="691"/>
                          </a:lnTo>
                          <a:lnTo>
                            <a:pt x="1056" y="689"/>
                          </a:lnTo>
                          <a:lnTo>
                            <a:pt x="1054" y="687"/>
                          </a:lnTo>
                          <a:lnTo>
                            <a:pt x="1052" y="687"/>
                          </a:lnTo>
                          <a:lnTo>
                            <a:pt x="1052" y="689"/>
                          </a:lnTo>
                          <a:lnTo>
                            <a:pt x="1050" y="689"/>
                          </a:lnTo>
                          <a:lnTo>
                            <a:pt x="1048" y="691"/>
                          </a:lnTo>
                          <a:lnTo>
                            <a:pt x="1046" y="693"/>
                          </a:lnTo>
                          <a:lnTo>
                            <a:pt x="1044" y="693"/>
                          </a:lnTo>
                          <a:lnTo>
                            <a:pt x="1042" y="693"/>
                          </a:lnTo>
                          <a:lnTo>
                            <a:pt x="1042" y="691"/>
                          </a:lnTo>
                          <a:lnTo>
                            <a:pt x="1040" y="691"/>
                          </a:lnTo>
                          <a:lnTo>
                            <a:pt x="1038" y="689"/>
                          </a:lnTo>
                          <a:lnTo>
                            <a:pt x="1038" y="687"/>
                          </a:lnTo>
                          <a:lnTo>
                            <a:pt x="1036" y="685"/>
                          </a:lnTo>
                          <a:lnTo>
                            <a:pt x="1036" y="683"/>
                          </a:lnTo>
                          <a:lnTo>
                            <a:pt x="1035" y="681"/>
                          </a:lnTo>
                          <a:lnTo>
                            <a:pt x="1033" y="680"/>
                          </a:lnTo>
                          <a:lnTo>
                            <a:pt x="1031" y="678"/>
                          </a:lnTo>
                          <a:lnTo>
                            <a:pt x="1029" y="678"/>
                          </a:lnTo>
                          <a:lnTo>
                            <a:pt x="1027" y="678"/>
                          </a:lnTo>
                          <a:lnTo>
                            <a:pt x="1025" y="678"/>
                          </a:lnTo>
                          <a:lnTo>
                            <a:pt x="1023" y="678"/>
                          </a:lnTo>
                          <a:lnTo>
                            <a:pt x="1021" y="678"/>
                          </a:lnTo>
                          <a:lnTo>
                            <a:pt x="1021" y="680"/>
                          </a:lnTo>
                          <a:lnTo>
                            <a:pt x="1023" y="681"/>
                          </a:lnTo>
                          <a:lnTo>
                            <a:pt x="1025" y="681"/>
                          </a:lnTo>
                          <a:lnTo>
                            <a:pt x="1027" y="683"/>
                          </a:lnTo>
                          <a:lnTo>
                            <a:pt x="1029" y="683"/>
                          </a:lnTo>
                          <a:lnTo>
                            <a:pt x="1031" y="683"/>
                          </a:lnTo>
                          <a:lnTo>
                            <a:pt x="1031" y="685"/>
                          </a:lnTo>
                          <a:lnTo>
                            <a:pt x="1033" y="685"/>
                          </a:lnTo>
                          <a:lnTo>
                            <a:pt x="1033" y="687"/>
                          </a:lnTo>
                          <a:lnTo>
                            <a:pt x="1033" y="689"/>
                          </a:lnTo>
                          <a:lnTo>
                            <a:pt x="1031" y="691"/>
                          </a:lnTo>
                          <a:lnTo>
                            <a:pt x="1029" y="693"/>
                          </a:lnTo>
                          <a:lnTo>
                            <a:pt x="1027" y="693"/>
                          </a:lnTo>
                          <a:lnTo>
                            <a:pt x="1025" y="693"/>
                          </a:lnTo>
                          <a:lnTo>
                            <a:pt x="1023" y="695"/>
                          </a:lnTo>
                          <a:lnTo>
                            <a:pt x="1021" y="695"/>
                          </a:lnTo>
                          <a:lnTo>
                            <a:pt x="1019" y="695"/>
                          </a:lnTo>
                          <a:lnTo>
                            <a:pt x="1017" y="695"/>
                          </a:lnTo>
                          <a:lnTo>
                            <a:pt x="1015" y="693"/>
                          </a:lnTo>
                          <a:lnTo>
                            <a:pt x="1013" y="693"/>
                          </a:lnTo>
                          <a:lnTo>
                            <a:pt x="1011" y="693"/>
                          </a:lnTo>
                          <a:lnTo>
                            <a:pt x="1010" y="691"/>
                          </a:lnTo>
                          <a:lnTo>
                            <a:pt x="1010" y="689"/>
                          </a:lnTo>
                          <a:lnTo>
                            <a:pt x="1008" y="687"/>
                          </a:lnTo>
                          <a:lnTo>
                            <a:pt x="1008" y="685"/>
                          </a:lnTo>
                          <a:lnTo>
                            <a:pt x="1010" y="685"/>
                          </a:lnTo>
                          <a:lnTo>
                            <a:pt x="1010" y="683"/>
                          </a:lnTo>
                          <a:lnTo>
                            <a:pt x="1010" y="681"/>
                          </a:lnTo>
                          <a:lnTo>
                            <a:pt x="1011" y="680"/>
                          </a:lnTo>
                          <a:lnTo>
                            <a:pt x="1011" y="678"/>
                          </a:lnTo>
                          <a:lnTo>
                            <a:pt x="1011" y="676"/>
                          </a:lnTo>
                          <a:lnTo>
                            <a:pt x="1011" y="674"/>
                          </a:lnTo>
                          <a:lnTo>
                            <a:pt x="1011" y="672"/>
                          </a:lnTo>
                          <a:lnTo>
                            <a:pt x="1010" y="672"/>
                          </a:lnTo>
                          <a:lnTo>
                            <a:pt x="1008" y="674"/>
                          </a:lnTo>
                          <a:lnTo>
                            <a:pt x="1006" y="674"/>
                          </a:lnTo>
                          <a:lnTo>
                            <a:pt x="1002" y="674"/>
                          </a:lnTo>
                          <a:lnTo>
                            <a:pt x="1000" y="674"/>
                          </a:lnTo>
                          <a:lnTo>
                            <a:pt x="998" y="674"/>
                          </a:lnTo>
                          <a:lnTo>
                            <a:pt x="998" y="672"/>
                          </a:lnTo>
                          <a:lnTo>
                            <a:pt x="998" y="670"/>
                          </a:lnTo>
                          <a:lnTo>
                            <a:pt x="998" y="668"/>
                          </a:lnTo>
                          <a:lnTo>
                            <a:pt x="1000" y="668"/>
                          </a:lnTo>
                          <a:lnTo>
                            <a:pt x="1000" y="666"/>
                          </a:lnTo>
                          <a:lnTo>
                            <a:pt x="1002" y="664"/>
                          </a:lnTo>
                          <a:lnTo>
                            <a:pt x="1002" y="662"/>
                          </a:lnTo>
                          <a:lnTo>
                            <a:pt x="1004" y="662"/>
                          </a:lnTo>
                          <a:lnTo>
                            <a:pt x="1004" y="660"/>
                          </a:lnTo>
                          <a:lnTo>
                            <a:pt x="1002" y="660"/>
                          </a:lnTo>
                          <a:lnTo>
                            <a:pt x="1002" y="658"/>
                          </a:lnTo>
                          <a:lnTo>
                            <a:pt x="1000" y="658"/>
                          </a:lnTo>
                          <a:lnTo>
                            <a:pt x="998" y="656"/>
                          </a:lnTo>
                          <a:lnTo>
                            <a:pt x="996" y="656"/>
                          </a:lnTo>
                          <a:lnTo>
                            <a:pt x="994" y="656"/>
                          </a:lnTo>
                          <a:lnTo>
                            <a:pt x="992" y="655"/>
                          </a:lnTo>
                          <a:lnTo>
                            <a:pt x="990" y="655"/>
                          </a:lnTo>
                          <a:lnTo>
                            <a:pt x="988" y="655"/>
                          </a:lnTo>
                          <a:lnTo>
                            <a:pt x="987" y="655"/>
                          </a:lnTo>
                          <a:lnTo>
                            <a:pt x="985" y="655"/>
                          </a:lnTo>
                          <a:lnTo>
                            <a:pt x="983" y="653"/>
                          </a:lnTo>
                          <a:lnTo>
                            <a:pt x="981" y="653"/>
                          </a:lnTo>
                          <a:lnTo>
                            <a:pt x="979" y="653"/>
                          </a:lnTo>
                          <a:lnTo>
                            <a:pt x="979" y="651"/>
                          </a:lnTo>
                          <a:lnTo>
                            <a:pt x="977" y="651"/>
                          </a:lnTo>
                          <a:lnTo>
                            <a:pt x="977" y="649"/>
                          </a:lnTo>
                          <a:lnTo>
                            <a:pt x="977" y="647"/>
                          </a:lnTo>
                          <a:lnTo>
                            <a:pt x="975" y="647"/>
                          </a:lnTo>
                          <a:lnTo>
                            <a:pt x="975" y="645"/>
                          </a:lnTo>
                          <a:lnTo>
                            <a:pt x="973" y="643"/>
                          </a:lnTo>
                          <a:lnTo>
                            <a:pt x="971" y="643"/>
                          </a:lnTo>
                          <a:lnTo>
                            <a:pt x="969" y="643"/>
                          </a:lnTo>
                          <a:lnTo>
                            <a:pt x="967" y="643"/>
                          </a:lnTo>
                          <a:lnTo>
                            <a:pt x="965" y="643"/>
                          </a:lnTo>
                          <a:lnTo>
                            <a:pt x="963" y="643"/>
                          </a:lnTo>
                          <a:lnTo>
                            <a:pt x="962" y="643"/>
                          </a:lnTo>
                          <a:lnTo>
                            <a:pt x="960" y="643"/>
                          </a:lnTo>
                          <a:lnTo>
                            <a:pt x="958" y="641"/>
                          </a:lnTo>
                          <a:lnTo>
                            <a:pt x="956" y="641"/>
                          </a:lnTo>
                          <a:lnTo>
                            <a:pt x="956" y="639"/>
                          </a:lnTo>
                          <a:lnTo>
                            <a:pt x="956" y="637"/>
                          </a:lnTo>
                          <a:lnTo>
                            <a:pt x="954" y="635"/>
                          </a:lnTo>
                          <a:lnTo>
                            <a:pt x="954" y="632"/>
                          </a:lnTo>
                          <a:lnTo>
                            <a:pt x="952" y="630"/>
                          </a:lnTo>
                          <a:lnTo>
                            <a:pt x="952" y="628"/>
                          </a:lnTo>
                          <a:lnTo>
                            <a:pt x="952" y="626"/>
                          </a:lnTo>
                          <a:lnTo>
                            <a:pt x="950" y="626"/>
                          </a:lnTo>
                          <a:lnTo>
                            <a:pt x="948" y="626"/>
                          </a:lnTo>
                          <a:lnTo>
                            <a:pt x="948" y="624"/>
                          </a:lnTo>
                          <a:lnTo>
                            <a:pt x="946" y="624"/>
                          </a:lnTo>
                          <a:lnTo>
                            <a:pt x="944" y="624"/>
                          </a:lnTo>
                          <a:lnTo>
                            <a:pt x="942" y="624"/>
                          </a:lnTo>
                          <a:lnTo>
                            <a:pt x="940" y="624"/>
                          </a:lnTo>
                          <a:lnTo>
                            <a:pt x="939" y="624"/>
                          </a:lnTo>
                          <a:lnTo>
                            <a:pt x="939" y="626"/>
                          </a:lnTo>
                          <a:lnTo>
                            <a:pt x="939" y="628"/>
                          </a:lnTo>
                          <a:lnTo>
                            <a:pt x="935" y="632"/>
                          </a:lnTo>
                          <a:lnTo>
                            <a:pt x="933" y="632"/>
                          </a:lnTo>
                          <a:lnTo>
                            <a:pt x="931" y="632"/>
                          </a:lnTo>
                          <a:lnTo>
                            <a:pt x="929" y="632"/>
                          </a:lnTo>
                          <a:lnTo>
                            <a:pt x="927" y="632"/>
                          </a:lnTo>
                          <a:lnTo>
                            <a:pt x="925" y="630"/>
                          </a:lnTo>
                          <a:lnTo>
                            <a:pt x="923" y="628"/>
                          </a:lnTo>
                          <a:lnTo>
                            <a:pt x="923" y="626"/>
                          </a:lnTo>
                          <a:lnTo>
                            <a:pt x="923" y="624"/>
                          </a:lnTo>
                          <a:lnTo>
                            <a:pt x="921" y="624"/>
                          </a:lnTo>
                          <a:lnTo>
                            <a:pt x="921" y="622"/>
                          </a:lnTo>
                          <a:lnTo>
                            <a:pt x="919" y="622"/>
                          </a:lnTo>
                          <a:lnTo>
                            <a:pt x="917" y="620"/>
                          </a:lnTo>
                          <a:lnTo>
                            <a:pt x="915" y="620"/>
                          </a:lnTo>
                          <a:lnTo>
                            <a:pt x="914" y="620"/>
                          </a:lnTo>
                          <a:lnTo>
                            <a:pt x="912" y="620"/>
                          </a:lnTo>
                          <a:lnTo>
                            <a:pt x="910" y="620"/>
                          </a:lnTo>
                          <a:lnTo>
                            <a:pt x="910" y="622"/>
                          </a:lnTo>
                          <a:lnTo>
                            <a:pt x="908" y="622"/>
                          </a:lnTo>
                          <a:lnTo>
                            <a:pt x="908" y="624"/>
                          </a:lnTo>
                          <a:lnTo>
                            <a:pt x="908" y="626"/>
                          </a:lnTo>
                          <a:lnTo>
                            <a:pt x="908" y="628"/>
                          </a:lnTo>
                          <a:lnTo>
                            <a:pt x="908" y="630"/>
                          </a:lnTo>
                          <a:lnTo>
                            <a:pt x="910" y="632"/>
                          </a:lnTo>
                          <a:lnTo>
                            <a:pt x="910" y="633"/>
                          </a:lnTo>
                          <a:lnTo>
                            <a:pt x="912" y="635"/>
                          </a:lnTo>
                          <a:lnTo>
                            <a:pt x="914" y="637"/>
                          </a:lnTo>
                          <a:lnTo>
                            <a:pt x="914" y="639"/>
                          </a:lnTo>
                          <a:lnTo>
                            <a:pt x="914" y="641"/>
                          </a:lnTo>
                          <a:lnTo>
                            <a:pt x="915" y="641"/>
                          </a:lnTo>
                          <a:lnTo>
                            <a:pt x="915" y="643"/>
                          </a:lnTo>
                          <a:lnTo>
                            <a:pt x="914" y="645"/>
                          </a:lnTo>
                          <a:lnTo>
                            <a:pt x="912" y="645"/>
                          </a:lnTo>
                          <a:lnTo>
                            <a:pt x="910" y="645"/>
                          </a:lnTo>
                          <a:lnTo>
                            <a:pt x="908" y="645"/>
                          </a:lnTo>
                          <a:lnTo>
                            <a:pt x="908" y="643"/>
                          </a:lnTo>
                          <a:lnTo>
                            <a:pt x="908" y="641"/>
                          </a:lnTo>
                          <a:lnTo>
                            <a:pt x="906" y="641"/>
                          </a:lnTo>
                          <a:lnTo>
                            <a:pt x="906" y="639"/>
                          </a:lnTo>
                          <a:lnTo>
                            <a:pt x="904" y="639"/>
                          </a:lnTo>
                          <a:lnTo>
                            <a:pt x="904" y="637"/>
                          </a:lnTo>
                          <a:lnTo>
                            <a:pt x="902" y="637"/>
                          </a:lnTo>
                          <a:lnTo>
                            <a:pt x="902" y="635"/>
                          </a:lnTo>
                          <a:lnTo>
                            <a:pt x="900" y="635"/>
                          </a:lnTo>
                          <a:lnTo>
                            <a:pt x="898" y="635"/>
                          </a:lnTo>
                          <a:lnTo>
                            <a:pt x="896" y="635"/>
                          </a:lnTo>
                          <a:lnTo>
                            <a:pt x="896" y="637"/>
                          </a:lnTo>
                          <a:lnTo>
                            <a:pt x="894" y="637"/>
                          </a:lnTo>
                          <a:lnTo>
                            <a:pt x="892" y="637"/>
                          </a:lnTo>
                          <a:lnTo>
                            <a:pt x="889" y="637"/>
                          </a:lnTo>
                          <a:lnTo>
                            <a:pt x="887" y="637"/>
                          </a:lnTo>
                          <a:lnTo>
                            <a:pt x="887" y="639"/>
                          </a:lnTo>
                          <a:lnTo>
                            <a:pt x="885" y="639"/>
                          </a:lnTo>
                          <a:lnTo>
                            <a:pt x="883" y="639"/>
                          </a:lnTo>
                          <a:lnTo>
                            <a:pt x="881" y="639"/>
                          </a:lnTo>
                          <a:lnTo>
                            <a:pt x="879" y="639"/>
                          </a:lnTo>
                          <a:lnTo>
                            <a:pt x="877" y="639"/>
                          </a:lnTo>
                          <a:lnTo>
                            <a:pt x="873" y="641"/>
                          </a:lnTo>
                          <a:lnTo>
                            <a:pt x="871" y="643"/>
                          </a:lnTo>
                          <a:lnTo>
                            <a:pt x="871" y="645"/>
                          </a:lnTo>
                          <a:lnTo>
                            <a:pt x="871" y="647"/>
                          </a:lnTo>
                          <a:lnTo>
                            <a:pt x="873" y="649"/>
                          </a:lnTo>
                          <a:lnTo>
                            <a:pt x="873" y="651"/>
                          </a:lnTo>
                          <a:lnTo>
                            <a:pt x="873" y="653"/>
                          </a:lnTo>
                          <a:lnTo>
                            <a:pt x="873" y="655"/>
                          </a:lnTo>
                          <a:lnTo>
                            <a:pt x="873" y="656"/>
                          </a:lnTo>
                          <a:lnTo>
                            <a:pt x="871" y="656"/>
                          </a:lnTo>
                          <a:lnTo>
                            <a:pt x="869" y="655"/>
                          </a:lnTo>
                          <a:lnTo>
                            <a:pt x="867" y="655"/>
                          </a:lnTo>
                          <a:lnTo>
                            <a:pt x="866" y="655"/>
                          </a:lnTo>
                          <a:lnTo>
                            <a:pt x="864" y="656"/>
                          </a:lnTo>
                          <a:lnTo>
                            <a:pt x="864" y="658"/>
                          </a:lnTo>
                          <a:lnTo>
                            <a:pt x="864" y="660"/>
                          </a:lnTo>
                          <a:lnTo>
                            <a:pt x="864" y="662"/>
                          </a:lnTo>
                          <a:lnTo>
                            <a:pt x="862" y="666"/>
                          </a:lnTo>
                          <a:lnTo>
                            <a:pt x="860" y="666"/>
                          </a:lnTo>
                          <a:lnTo>
                            <a:pt x="858" y="666"/>
                          </a:lnTo>
                          <a:lnTo>
                            <a:pt x="856" y="666"/>
                          </a:lnTo>
                          <a:lnTo>
                            <a:pt x="854" y="664"/>
                          </a:lnTo>
                          <a:lnTo>
                            <a:pt x="854" y="662"/>
                          </a:lnTo>
                          <a:lnTo>
                            <a:pt x="852" y="660"/>
                          </a:lnTo>
                          <a:lnTo>
                            <a:pt x="850" y="658"/>
                          </a:lnTo>
                          <a:lnTo>
                            <a:pt x="850" y="656"/>
                          </a:lnTo>
                          <a:lnTo>
                            <a:pt x="848" y="656"/>
                          </a:lnTo>
                          <a:lnTo>
                            <a:pt x="846" y="655"/>
                          </a:lnTo>
                          <a:lnTo>
                            <a:pt x="844" y="655"/>
                          </a:lnTo>
                          <a:lnTo>
                            <a:pt x="843" y="655"/>
                          </a:lnTo>
                          <a:lnTo>
                            <a:pt x="843" y="656"/>
                          </a:lnTo>
                          <a:lnTo>
                            <a:pt x="841" y="656"/>
                          </a:lnTo>
                          <a:lnTo>
                            <a:pt x="841" y="660"/>
                          </a:lnTo>
                          <a:lnTo>
                            <a:pt x="839" y="660"/>
                          </a:lnTo>
                          <a:lnTo>
                            <a:pt x="837" y="664"/>
                          </a:lnTo>
                          <a:lnTo>
                            <a:pt x="837" y="666"/>
                          </a:lnTo>
                          <a:lnTo>
                            <a:pt x="835" y="668"/>
                          </a:lnTo>
                          <a:lnTo>
                            <a:pt x="833" y="668"/>
                          </a:lnTo>
                          <a:lnTo>
                            <a:pt x="831" y="666"/>
                          </a:lnTo>
                          <a:lnTo>
                            <a:pt x="831" y="664"/>
                          </a:lnTo>
                          <a:lnTo>
                            <a:pt x="833" y="662"/>
                          </a:lnTo>
                          <a:lnTo>
                            <a:pt x="835" y="660"/>
                          </a:lnTo>
                          <a:lnTo>
                            <a:pt x="835" y="658"/>
                          </a:lnTo>
                          <a:lnTo>
                            <a:pt x="835" y="656"/>
                          </a:lnTo>
                          <a:lnTo>
                            <a:pt x="833" y="655"/>
                          </a:lnTo>
                          <a:lnTo>
                            <a:pt x="831" y="655"/>
                          </a:lnTo>
                          <a:lnTo>
                            <a:pt x="829" y="655"/>
                          </a:lnTo>
                          <a:lnTo>
                            <a:pt x="827" y="656"/>
                          </a:lnTo>
                          <a:lnTo>
                            <a:pt x="827" y="658"/>
                          </a:lnTo>
                          <a:lnTo>
                            <a:pt x="825" y="660"/>
                          </a:lnTo>
                          <a:lnTo>
                            <a:pt x="825" y="662"/>
                          </a:lnTo>
                          <a:lnTo>
                            <a:pt x="823" y="666"/>
                          </a:lnTo>
                          <a:lnTo>
                            <a:pt x="821" y="666"/>
                          </a:lnTo>
                          <a:lnTo>
                            <a:pt x="819" y="666"/>
                          </a:lnTo>
                          <a:lnTo>
                            <a:pt x="818" y="666"/>
                          </a:lnTo>
                          <a:lnTo>
                            <a:pt x="816" y="666"/>
                          </a:lnTo>
                          <a:lnTo>
                            <a:pt x="814" y="666"/>
                          </a:lnTo>
                          <a:lnTo>
                            <a:pt x="812" y="666"/>
                          </a:lnTo>
                          <a:lnTo>
                            <a:pt x="810" y="668"/>
                          </a:lnTo>
                          <a:lnTo>
                            <a:pt x="808" y="670"/>
                          </a:lnTo>
                          <a:lnTo>
                            <a:pt x="808" y="672"/>
                          </a:lnTo>
                          <a:lnTo>
                            <a:pt x="806" y="672"/>
                          </a:lnTo>
                          <a:lnTo>
                            <a:pt x="804" y="674"/>
                          </a:lnTo>
                          <a:lnTo>
                            <a:pt x="802" y="674"/>
                          </a:lnTo>
                          <a:lnTo>
                            <a:pt x="800" y="672"/>
                          </a:lnTo>
                          <a:lnTo>
                            <a:pt x="800" y="670"/>
                          </a:lnTo>
                          <a:lnTo>
                            <a:pt x="800" y="668"/>
                          </a:lnTo>
                          <a:lnTo>
                            <a:pt x="800" y="666"/>
                          </a:lnTo>
                          <a:lnTo>
                            <a:pt x="800" y="664"/>
                          </a:lnTo>
                          <a:lnTo>
                            <a:pt x="802" y="662"/>
                          </a:lnTo>
                          <a:lnTo>
                            <a:pt x="802" y="658"/>
                          </a:lnTo>
                          <a:lnTo>
                            <a:pt x="802" y="656"/>
                          </a:lnTo>
                          <a:lnTo>
                            <a:pt x="800" y="655"/>
                          </a:lnTo>
                          <a:lnTo>
                            <a:pt x="796" y="653"/>
                          </a:lnTo>
                          <a:lnTo>
                            <a:pt x="795" y="651"/>
                          </a:lnTo>
                          <a:lnTo>
                            <a:pt x="793" y="649"/>
                          </a:lnTo>
                          <a:lnTo>
                            <a:pt x="793" y="647"/>
                          </a:lnTo>
                          <a:lnTo>
                            <a:pt x="791" y="643"/>
                          </a:lnTo>
                          <a:lnTo>
                            <a:pt x="789" y="641"/>
                          </a:lnTo>
                          <a:lnTo>
                            <a:pt x="789" y="639"/>
                          </a:lnTo>
                          <a:lnTo>
                            <a:pt x="787" y="637"/>
                          </a:lnTo>
                          <a:lnTo>
                            <a:pt x="785" y="637"/>
                          </a:lnTo>
                          <a:lnTo>
                            <a:pt x="783" y="637"/>
                          </a:lnTo>
                          <a:lnTo>
                            <a:pt x="781" y="635"/>
                          </a:lnTo>
                          <a:lnTo>
                            <a:pt x="779" y="635"/>
                          </a:lnTo>
                          <a:lnTo>
                            <a:pt x="777" y="637"/>
                          </a:lnTo>
                          <a:lnTo>
                            <a:pt x="775" y="639"/>
                          </a:lnTo>
                          <a:lnTo>
                            <a:pt x="775" y="641"/>
                          </a:lnTo>
                          <a:lnTo>
                            <a:pt x="775" y="643"/>
                          </a:lnTo>
                          <a:lnTo>
                            <a:pt x="777" y="645"/>
                          </a:lnTo>
                          <a:lnTo>
                            <a:pt x="777" y="647"/>
                          </a:lnTo>
                          <a:lnTo>
                            <a:pt x="777" y="649"/>
                          </a:lnTo>
                          <a:lnTo>
                            <a:pt x="779" y="651"/>
                          </a:lnTo>
                          <a:lnTo>
                            <a:pt x="779" y="653"/>
                          </a:lnTo>
                          <a:lnTo>
                            <a:pt x="781" y="655"/>
                          </a:lnTo>
                          <a:lnTo>
                            <a:pt x="779" y="656"/>
                          </a:lnTo>
                          <a:lnTo>
                            <a:pt x="779" y="658"/>
                          </a:lnTo>
                          <a:lnTo>
                            <a:pt x="777" y="658"/>
                          </a:lnTo>
                          <a:lnTo>
                            <a:pt x="775" y="658"/>
                          </a:lnTo>
                          <a:lnTo>
                            <a:pt x="773" y="656"/>
                          </a:lnTo>
                          <a:lnTo>
                            <a:pt x="771" y="655"/>
                          </a:lnTo>
                          <a:lnTo>
                            <a:pt x="771" y="651"/>
                          </a:lnTo>
                          <a:lnTo>
                            <a:pt x="771" y="649"/>
                          </a:lnTo>
                          <a:lnTo>
                            <a:pt x="770" y="647"/>
                          </a:lnTo>
                          <a:lnTo>
                            <a:pt x="770" y="645"/>
                          </a:lnTo>
                          <a:lnTo>
                            <a:pt x="770" y="641"/>
                          </a:lnTo>
                          <a:lnTo>
                            <a:pt x="770" y="639"/>
                          </a:lnTo>
                          <a:lnTo>
                            <a:pt x="770" y="635"/>
                          </a:lnTo>
                          <a:lnTo>
                            <a:pt x="770" y="632"/>
                          </a:lnTo>
                          <a:lnTo>
                            <a:pt x="768" y="630"/>
                          </a:lnTo>
                          <a:lnTo>
                            <a:pt x="766" y="630"/>
                          </a:lnTo>
                          <a:lnTo>
                            <a:pt x="764" y="630"/>
                          </a:lnTo>
                          <a:lnTo>
                            <a:pt x="760" y="630"/>
                          </a:lnTo>
                          <a:lnTo>
                            <a:pt x="756" y="630"/>
                          </a:lnTo>
                          <a:lnTo>
                            <a:pt x="752" y="628"/>
                          </a:lnTo>
                          <a:lnTo>
                            <a:pt x="750" y="626"/>
                          </a:lnTo>
                          <a:lnTo>
                            <a:pt x="748" y="626"/>
                          </a:lnTo>
                          <a:lnTo>
                            <a:pt x="745" y="624"/>
                          </a:lnTo>
                          <a:lnTo>
                            <a:pt x="743" y="624"/>
                          </a:lnTo>
                          <a:lnTo>
                            <a:pt x="741" y="620"/>
                          </a:lnTo>
                          <a:lnTo>
                            <a:pt x="739" y="618"/>
                          </a:lnTo>
                          <a:lnTo>
                            <a:pt x="737" y="618"/>
                          </a:lnTo>
                          <a:lnTo>
                            <a:pt x="735" y="618"/>
                          </a:lnTo>
                          <a:lnTo>
                            <a:pt x="733" y="618"/>
                          </a:lnTo>
                          <a:lnTo>
                            <a:pt x="731" y="618"/>
                          </a:lnTo>
                          <a:lnTo>
                            <a:pt x="729" y="618"/>
                          </a:lnTo>
                          <a:lnTo>
                            <a:pt x="727" y="618"/>
                          </a:lnTo>
                          <a:lnTo>
                            <a:pt x="727" y="620"/>
                          </a:lnTo>
                          <a:lnTo>
                            <a:pt x="725" y="620"/>
                          </a:lnTo>
                          <a:lnTo>
                            <a:pt x="723" y="622"/>
                          </a:lnTo>
                          <a:lnTo>
                            <a:pt x="722" y="624"/>
                          </a:lnTo>
                          <a:lnTo>
                            <a:pt x="720" y="624"/>
                          </a:lnTo>
                          <a:lnTo>
                            <a:pt x="718" y="624"/>
                          </a:lnTo>
                          <a:lnTo>
                            <a:pt x="716" y="624"/>
                          </a:lnTo>
                          <a:lnTo>
                            <a:pt x="714" y="624"/>
                          </a:lnTo>
                          <a:lnTo>
                            <a:pt x="712" y="622"/>
                          </a:lnTo>
                          <a:lnTo>
                            <a:pt x="712" y="620"/>
                          </a:lnTo>
                          <a:lnTo>
                            <a:pt x="714" y="618"/>
                          </a:lnTo>
                          <a:lnTo>
                            <a:pt x="714" y="616"/>
                          </a:lnTo>
                          <a:lnTo>
                            <a:pt x="714" y="614"/>
                          </a:lnTo>
                          <a:lnTo>
                            <a:pt x="714" y="612"/>
                          </a:lnTo>
                          <a:lnTo>
                            <a:pt x="716" y="612"/>
                          </a:lnTo>
                          <a:lnTo>
                            <a:pt x="716" y="610"/>
                          </a:lnTo>
                          <a:lnTo>
                            <a:pt x="716" y="608"/>
                          </a:lnTo>
                          <a:lnTo>
                            <a:pt x="716" y="607"/>
                          </a:lnTo>
                          <a:lnTo>
                            <a:pt x="716" y="605"/>
                          </a:lnTo>
                          <a:lnTo>
                            <a:pt x="716" y="603"/>
                          </a:lnTo>
                          <a:lnTo>
                            <a:pt x="714" y="603"/>
                          </a:lnTo>
                          <a:lnTo>
                            <a:pt x="714" y="601"/>
                          </a:lnTo>
                          <a:lnTo>
                            <a:pt x="712" y="601"/>
                          </a:lnTo>
                          <a:lnTo>
                            <a:pt x="710" y="603"/>
                          </a:lnTo>
                          <a:lnTo>
                            <a:pt x="708" y="603"/>
                          </a:lnTo>
                          <a:lnTo>
                            <a:pt x="708" y="605"/>
                          </a:lnTo>
                          <a:lnTo>
                            <a:pt x="708" y="607"/>
                          </a:lnTo>
                          <a:lnTo>
                            <a:pt x="708" y="608"/>
                          </a:lnTo>
                          <a:lnTo>
                            <a:pt x="708" y="610"/>
                          </a:lnTo>
                          <a:lnTo>
                            <a:pt x="706" y="610"/>
                          </a:lnTo>
                          <a:lnTo>
                            <a:pt x="704" y="610"/>
                          </a:lnTo>
                          <a:lnTo>
                            <a:pt x="702" y="610"/>
                          </a:lnTo>
                          <a:lnTo>
                            <a:pt x="700" y="612"/>
                          </a:lnTo>
                          <a:lnTo>
                            <a:pt x="699" y="612"/>
                          </a:lnTo>
                          <a:lnTo>
                            <a:pt x="697" y="614"/>
                          </a:lnTo>
                          <a:lnTo>
                            <a:pt x="695" y="616"/>
                          </a:lnTo>
                          <a:lnTo>
                            <a:pt x="695" y="618"/>
                          </a:lnTo>
                          <a:lnTo>
                            <a:pt x="693" y="618"/>
                          </a:lnTo>
                          <a:lnTo>
                            <a:pt x="691" y="618"/>
                          </a:lnTo>
                          <a:lnTo>
                            <a:pt x="691" y="616"/>
                          </a:lnTo>
                          <a:lnTo>
                            <a:pt x="689" y="614"/>
                          </a:lnTo>
                          <a:lnTo>
                            <a:pt x="687" y="614"/>
                          </a:lnTo>
                          <a:lnTo>
                            <a:pt x="685" y="614"/>
                          </a:lnTo>
                          <a:lnTo>
                            <a:pt x="683" y="616"/>
                          </a:lnTo>
                          <a:lnTo>
                            <a:pt x="681" y="620"/>
                          </a:lnTo>
                          <a:lnTo>
                            <a:pt x="679" y="626"/>
                          </a:lnTo>
                          <a:lnTo>
                            <a:pt x="677" y="630"/>
                          </a:lnTo>
                          <a:lnTo>
                            <a:pt x="676" y="635"/>
                          </a:lnTo>
                          <a:lnTo>
                            <a:pt x="676" y="643"/>
                          </a:lnTo>
                          <a:lnTo>
                            <a:pt x="672" y="645"/>
                          </a:lnTo>
                          <a:lnTo>
                            <a:pt x="672" y="647"/>
                          </a:lnTo>
                          <a:lnTo>
                            <a:pt x="670" y="647"/>
                          </a:lnTo>
                          <a:lnTo>
                            <a:pt x="668" y="647"/>
                          </a:lnTo>
                          <a:lnTo>
                            <a:pt x="666" y="647"/>
                          </a:lnTo>
                          <a:lnTo>
                            <a:pt x="664" y="647"/>
                          </a:lnTo>
                          <a:lnTo>
                            <a:pt x="662" y="647"/>
                          </a:lnTo>
                          <a:lnTo>
                            <a:pt x="660" y="647"/>
                          </a:lnTo>
                          <a:lnTo>
                            <a:pt x="658" y="647"/>
                          </a:lnTo>
                          <a:lnTo>
                            <a:pt x="656" y="649"/>
                          </a:lnTo>
                          <a:lnTo>
                            <a:pt x="656" y="651"/>
                          </a:lnTo>
                          <a:lnTo>
                            <a:pt x="656" y="653"/>
                          </a:lnTo>
                          <a:lnTo>
                            <a:pt x="658" y="655"/>
                          </a:lnTo>
                          <a:lnTo>
                            <a:pt x="660" y="656"/>
                          </a:lnTo>
                          <a:lnTo>
                            <a:pt x="660" y="658"/>
                          </a:lnTo>
                          <a:lnTo>
                            <a:pt x="662" y="660"/>
                          </a:lnTo>
                          <a:lnTo>
                            <a:pt x="662" y="662"/>
                          </a:lnTo>
                          <a:lnTo>
                            <a:pt x="662" y="664"/>
                          </a:lnTo>
                          <a:lnTo>
                            <a:pt x="660" y="664"/>
                          </a:lnTo>
                          <a:lnTo>
                            <a:pt x="660" y="666"/>
                          </a:lnTo>
                          <a:lnTo>
                            <a:pt x="658" y="666"/>
                          </a:lnTo>
                          <a:lnTo>
                            <a:pt x="658" y="664"/>
                          </a:lnTo>
                          <a:lnTo>
                            <a:pt x="656" y="664"/>
                          </a:lnTo>
                          <a:lnTo>
                            <a:pt x="656" y="662"/>
                          </a:lnTo>
                          <a:lnTo>
                            <a:pt x="656" y="660"/>
                          </a:lnTo>
                          <a:lnTo>
                            <a:pt x="654" y="660"/>
                          </a:lnTo>
                          <a:lnTo>
                            <a:pt x="654" y="658"/>
                          </a:lnTo>
                          <a:lnTo>
                            <a:pt x="652" y="658"/>
                          </a:lnTo>
                          <a:lnTo>
                            <a:pt x="651" y="660"/>
                          </a:lnTo>
                          <a:lnTo>
                            <a:pt x="649" y="660"/>
                          </a:lnTo>
                          <a:lnTo>
                            <a:pt x="647" y="662"/>
                          </a:lnTo>
                          <a:lnTo>
                            <a:pt x="645" y="662"/>
                          </a:lnTo>
                          <a:lnTo>
                            <a:pt x="643" y="662"/>
                          </a:lnTo>
                          <a:lnTo>
                            <a:pt x="641" y="662"/>
                          </a:lnTo>
                          <a:lnTo>
                            <a:pt x="637" y="662"/>
                          </a:lnTo>
                          <a:lnTo>
                            <a:pt x="637" y="660"/>
                          </a:lnTo>
                          <a:lnTo>
                            <a:pt x="635" y="660"/>
                          </a:lnTo>
                          <a:lnTo>
                            <a:pt x="635" y="658"/>
                          </a:lnTo>
                          <a:lnTo>
                            <a:pt x="633" y="656"/>
                          </a:lnTo>
                          <a:lnTo>
                            <a:pt x="631" y="655"/>
                          </a:lnTo>
                          <a:lnTo>
                            <a:pt x="629" y="655"/>
                          </a:lnTo>
                          <a:lnTo>
                            <a:pt x="629" y="653"/>
                          </a:lnTo>
                          <a:lnTo>
                            <a:pt x="628" y="653"/>
                          </a:lnTo>
                          <a:lnTo>
                            <a:pt x="626" y="653"/>
                          </a:lnTo>
                          <a:lnTo>
                            <a:pt x="624" y="655"/>
                          </a:lnTo>
                          <a:lnTo>
                            <a:pt x="622" y="656"/>
                          </a:lnTo>
                          <a:lnTo>
                            <a:pt x="620" y="660"/>
                          </a:lnTo>
                          <a:lnTo>
                            <a:pt x="618" y="660"/>
                          </a:lnTo>
                          <a:lnTo>
                            <a:pt x="618" y="662"/>
                          </a:lnTo>
                          <a:lnTo>
                            <a:pt x="616" y="664"/>
                          </a:lnTo>
                          <a:lnTo>
                            <a:pt x="614" y="666"/>
                          </a:lnTo>
                          <a:lnTo>
                            <a:pt x="612" y="668"/>
                          </a:lnTo>
                          <a:lnTo>
                            <a:pt x="610" y="668"/>
                          </a:lnTo>
                          <a:lnTo>
                            <a:pt x="608" y="670"/>
                          </a:lnTo>
                          <a:lnTo>
                            <a:pt x="608" y="672"/>
                          </a:lnTo>
                          <a:lnTo>
                            <a:pt x="606" y="672"/>
                          </a:lnTo>
                          <a:lnTo>
                            <a:pt x="604" y="674"/>
                          </a:lnTo>
                          <a:lnTo>
                            <a:pt x="604" y="676"/>
                          </a:lnTo>
                          <a:lnTo>
                            <a:pt x="604" y="678"/>
                          </a:lnTo>
                          <a:lnTo>
                            <a:pt x="604" y="680"/>
                          </a:lnTo>
                          <a:lnTo>
                            <a:pt x="604" y="681"/>
                          </a:lnTo>
                          <a:lnTo>
                            <a:pt x="604" y="683"/>
                          </a:lnTo>
                          <a:lnTo>
                            <a:pt x="603" y="685"/>
                          </a:lnTo>
                          <a:lnTo>
                            <a:pt x="603" y="687"/>
                          </a:lnTo>
                          <a:lnTo>
                            <a:pt x="601" y="689"/>
                          </a:lnTo>
                          <a:lnTo>
                            <a:pt x="599" y="691"/>
                          </a:lnTo>
                          <a:lnTo>
                            <a:pt x="597" y="691"/>
                          </a:lnTo>
                          <a:lnTo>
                            <a:pt x="595" y="691"/>
                          </a:lnTo>
                          <a:lnTo>
                            <a:pt x="595" y="689"/>
                          </a:lnTo>
                          <a:lnTo>
                            <a:pt x="595" y="687"/>
                          </a:lnTo>
                          <a:lnTo>
                            <a:pt x="595" y="685"/>
                          </a:lnTo>
                          <a:lnTo>
                            <a:pt x="595" y="683"/>
                          </a:lnTo>
                          <a:lnTo>
                            <a:pt x="597" y="681"/>
                          </a:lnTo>
                          <a:lnTo>
                            <a:pt x="597" y="680"/>
                          </a:lnTo>
                          <a:lnTo>
                            <a:pt x="595" y="678"/>
                          </a:lnTo>
                          <a:lnTo>
                            <a:pt x="593" y="678"/>
                          </a:lnTo>
                          <a:lnTo>
                            <a:pt x="591" y="678"/>
                          </a:lnTo>
                          <a:lnTo>
                            <a:pt x="589" y="680"/>
                          </a:lnTo>
                          <a:lnTo>
                            <a:pt x="587" y="680"/>
                          </a:lnTo>
                          <a:lnTo>
                            <a:pt x="587" y="681"/>
                          </a:lnTo>
                          <a:lnTo>
                            <a:pt x="585" y="681"/>
                          </a:lnTo>
                          <a:lnTo>
                            <a:pt x="583" y="683"/>
                          </a:lnTo>
                          <a:lnTo>
                            <a:pt x="581" y="683"/>
                          </a:lnTo>
                          <a:lnTo>
                            <a:pt x="581" y="681"/>
                          </a:lnTo>
                          <a:lnTo>
                            <a:pt x="580" y="680"/>
                          </a:lnTo>
                          <a:lnTo>
                            <a:pt x="578" y="680"/>
                          </a:lnTo>
                          <a:lnTo>
                            <a:pt x="576" y="678"/>
                          </a:lnTo>
                          <a:lnTo>
                            <a:pt x="574" y="678"/>
                          </a:lnTo>
                          <a:lnTo>
                            <a:pt x="572" y="680"/>
                          </a:lnTo>
                          <a:lnTo>
                            <a:pt x="570" y="680"/>
                          </a:lnTo>
                          <a:lnTo>
                            <a:pt x="570" y="681"/>
                          </a:lnTo>
                          <a:lnTo>
                            <a:pt x="572" y="681"/>
                          </a:lnTo>
                          <a:lnTo>
                            <a:pt x="572" y="683"/>
                          </a:lnTo>
                          <a:lnTo>
                            <a:pt x="572" y="685"/>
                          </a:lnTo>
                          <a:lnTo>
                            <a:pt x="570" y="685"/>
                          </a:lnTo>
                          <a:lnTo>
                            <a:pt x="568" y="685"/>
                          </a:lnTo>
                          <a:lnTo>
                            <a:pt x="566" y="685"/>
                          </a:lnTo>
                          <a:lnTo>
                            <a:pt x="564" y="685"/>
                          </a:lnTo>
                          <a:lnTo>
                            <a:pt x="562" y="685"/>
                          </a:lnTo>
                          <a:lnTo>
                            <a:pt x="562" y="687"/>
                          </a:lnTo>
                          <a:lnTo>
                            <a:pt x="562" y="689"/>
                          </a:lnTo>
                          <a:lnTo>
                            <a:pt x="560" y="691"/>
                          </a:lnTo>
                          <a:lnTo>
                            <a:pt x="558" y="691"/>
                          </a:lnTo>
                          <a:lnTo>
                            <a:pt x="556" y="691"/>
                          </a:lnTo>
                          <a:lnTo>
                            <a:pt x="556" y="689"/>
                          </a:lnTo>
                          <a:lnTo>
                            <a:pt x="553" y="689"/>
                          </a:lnTo>
                          <a:lnTo>
                            <a:pt x="551" y="691"/>
                          </a:lnTo>
                          <a:lnTo>
                            <a:pt x="549" y="691"/>
                          </a:lnTo>
                          <a:lnTo>
                            <a:pt x="547" y="691"/>
                          </a:lnTo>
                          <a:lnTo>
                            <a:pt x="545" y="693"/>
                          </a:lnTo>
                          <a:lnTo>
                            <a:pt x="543" y="693"/>
                          </a:lnTo>
                          <a:lnTo>
                            <a:pt x="541" y="695"/>
                          </a:lnTo>
                          <a:lnTo>
                            <a:pt x="539" y="693"/>
                          </a:lnTo>
                          <a:lnTo>
                            <a:pt x="537" y="691"/>
                          </a:lnTo>
                          <a:lnTo>
                            <a:pt x="537" y="689"/>
                          </a:lnTo>
                          <a:lnTo>
                            <a:pt x="539" y="687"/>
                          </a:lnTo>
                          <a:lnTo>
                            <a:pt x="539" y="685"/>
                          </a:lnTo>
                          <a:lnTo>
                            <a:pt x="537" y="683"/>
                          </a:lnTo>
                          <a:lnTo>
                            <a:pt x="535" y="681"/>
                          </a:lnTo>
                          <a:lnTo>
                            <a:pt x="533" y="681"/>
                          </a:lnTo>
                          <a:lnTo>
                            <a:pt x="533" y="680"/>
                          </a:lnTo>
                          <a:lnTo>
                            <a:pt x="532" y="678"/>
                          </a:lnTo>
                          <a:lnTo>
                            <a:pt x="532" y="676"/>
                          </a:lnTo>
                          <a:lnTo>
                            <a:pt x="532" y="674"/>
                          </a:lnTo>
                          <a:lnTo>
                            <a:pt x="530" y="674"/>
                          </a:lnTo>
                          <a:lnTo>
                            <a:pt x="530" y="676"/>
                          </a:lnTo>
                          <a:lnTo>
                            <a:pt x="528" y="678"/>
                          </a:lnTo>
                          <a:lnTo>
                            <a:pt x="528" y="680"/>
                          </a:lnTo>
                          <a:lnTo>
                            <a:pt x="526" y="680"/>
                          </a:lnTo>
                          <a:lnTo>
                            <a:pt x="524" y="680"/>
                          </a:lnTo>
                          <a:lnTo>
                            <a:pt x="522" y="680"/>
                          </a:lnTo>
                          <a:lnTo>
                            <a:pt x="520" y="680"/>
                          </a:lnTo>
                          <a:lnTo>
                            <a:pt x="518" y="678"/>
                          </a:lnTo>
                          <a:lnTo>
                            <a:pt x="516" y="678"/>
                          </a:lnTo>
                          <a:lnTo>
                            <a:pt x="516" y="676"/>
                          </a:lnTo>
                          <a:lnTo>
                            <a:pt x="514" y="676"/>
                          </a:lnTo>
                          <a:lnTo>
                            <a:pt x="512" y="676"/>
                          </a:lnTo>
                          <a:lnTo>
                            <a:pt x="510" y="676"/>
                          </a:lnTo>
                          <a:lnTo>
                            <a:pt x="508" y="676"/>
                          </a:lnTo>
                          <a:lnTo>
                            <a:pt x="507" y="674"/>
                          </a:lnTo>
                          <a:lnTo>
                            <a:pt x="505" y="674"/>
                          </a:lnTo>
                          <a:lnTo>
                            <a:pt x="503" y="674"/>
                          </a:lnTo>
                          <a:lnTo>
                            <a:pt x="501" y="674"/>
                          </a:lnTo>
                          <a:lnTo>
                            <a:pt x="499" y="672"/>
                          </a:lnTo>
                          <a:lnTo>
                            <a:pt x="497" y="672"/>
                          </a:lnTo>
                          <a:lnTo>
                            <a:pt x="495" y="672"/>
                          </a:lnTo>
                          <a:lnTo>
                            <a:pt x="493" y="670"/>
                          </a:lnTo>
                          <a:lnTo>
                            <a:pt x="491" y="670"/>
                          </a:lnTo>
                          <a:lnTo>
                            <a:pt x="489" y="670"/>
                          </a:lnTo>
                          <a:lnTo>
                            <a:pt x="487" y="670"/>
                          </a:lnTo>
                          <a:lnTo>
                            <a:pt x="485" y="666"/>
                          </a:lnTo>
                          <a:lnTo>
                            <a:pt x="484" y="666"/>
                          </a:lnTo>
                          <a:lnTo>
                            <a:pt x="484" y="664"/>
                          </a:lnTo>
                          <a:lnTo>
                            <a:pt x="482" y="662"/>
                          </a:lnTo>
                          <a:lnTo>
                            <a:pt x="480" y="662"/>
                          </a:lnTo>
                          <a:lnTo>
                            <a:pt x="478" y="660"/>
                          </a:lnTo>
                          <a:lnTo>
                            <a:pt x="476" y="660"/>
                          </a:lnTo>
                          <a:lnTo>
                            <a:pt x="474" y="660"/>
                          </a:lnTo>
                          <a:lnTo>
                            <a:pt x="472" y="658"/>
                          </a:lnTo>
                          <a:lnTo>
                            <a:pt x="470" y="658"/>
                          </a:lnTo>
                          <a:lnTo>
                            <a:pt x="468" y="658"/>
                          </a:lnTo>
                          <a:lnTo>
                            <a:pt x="468" y="660"/>
                          </a:lnTo>
                          <a:lnTo>
                            <a:pt x="468" y="662"/>
                          </a:lnTo>
                          <a:lnTo>
                            <a:pt x="470" y="664"/>
                          </a:lnTo>
                          <a:lnTo>
                            <a:pt x="470" y="666"/>
                          </a:lnTo>
                          <a:lnTo>
                            <a:pt x="468" y="668"/>
                          </a:lnTo>
                          <a:lnTo>
                            <a:pt x="466" y="670"/>
                          </a:lnTo>
                          <a:lnTo>
                            <a:pt x="464" y="672"/>
                          </a:lnTo>
                          <a:lnTo>
                            <a:pt x="462" y="672"/>
                          </a:lnTo>
                          <a:lnTo>
                            <a:pt x="462" y="674"/>
                          </a:lnTo>
                          <a:lnTo>
                            <a:pt x="462" y="676"/>
                          </a:lnTo>
                          <a:lnTo>
                            <a:pt x="462" y="678"/>
                          </a:lnTo>
                          <a:lnTo>
                            <a:pt x="462" y="680"/>
                          </a:lnTo>
                          <a:lnTo>
                            <a:pt x="462" y="681"/>
                          </a:lnTo>
                          <a:lnTo>
                            <a:pt x="460" y="681"/>
                          </a:lnTo>
                          <a:lnTo>
                            <a:pt x="459" y="683"/>
                          </a:lnTo>
                          <a:lnTo>
                            <a:pt x="457" y="683"/>
                          </a:lnTo>
                          <a:lnTo>
                            <a:pt x="455" y="683"/>
                          </a:lnTo>
                          <a:lnTo>
                            <a:pt x="455" y="681"/>
                          </a:lnTo>
                          <a:lnTo>
                            <a:pt x="455" y="680"/>
                          </a:lnTo>
                          <a:lnTo>
                            <a:pt x="455" y="678"/>
                          </a:lnTo>
                          <a:lnTo>
                            <a:pt x="457" y="678"/>
                          </a:lnTo>
                          <a:lnTo>
                            <a:pt x="455" y="674"/>
                          </a:lnTo>
                          <a:lnTo>
                            <a:pt x="455" y="672"/>
                          </a:lnTo>
                          <a:lnTo>
                            <a:pt x="453" y="670"/>
                          </a:lnTo>
                          <a:lnTo>
                            <a:pt x="451" y="670"/>
                          </a:lnTo>
                          <a:lnTo>
                            <a:pt x="449" y="668"/>
                          </a:lnTo>
                          <a:lnTo>
                            <a:pt x="449" y="666"/>
                          </a:lnTo>
                          <a:lnTo>
                            <a:pt x="447" y="666"/>
                          </a:lnTo>
                          <a:lnTo>
                            <a:pt x="445" y="668"/>
                          </a:lnTo>
                          <a:lnTo>
                            <a:pt x="443" y="670"/>
                          </a:lnTo>
                          <a:lnTo>
                            <a:pt x="443" y="672"/>
                          </a:lnTo>
                          <a:lnTo>
                            <a:pt x="443" y="674"/>
                          </a:lnTo>
                          <a:lnTo>
                            <a:pt x="443" y="676"/>
                          </a:lnTo>
                          <a:lnTo>
                            <a:pt x="441" y="676"/>
                          </a:lnTo>
                          <a:lnTo>
                            <a:pt x="441" y="678"/>
                          </a:lnTo>
                          <a:lnTo>
                            <a:pt x="439" y="678"/>
                          </a:lnTo>
                          <a:lnTo>
                            <a:pt x="437" y="676"/>
                          </a:lnTo>
                          <a:lnTo>
                            <a:pt x="437" y="674"/>
                          </a:lnTo>
                          <a:lnTo>
                            <a:pt x="437" y="672"/>
                          </a:lnTo>
                          <a:lnTo>
                            <a:pt x="436" y="670"/>
                          </a:lnTo>
                          <a:lnTo>
                            <a:pt x="434" y="670"/>
                          </a:lnTo>
                          <a:lnTo>
                            <a:pt x="434" y="668"/>
                          </a:lnTo>
                          <a:lnTo>
                            <a:pt x="432" y="668"/>
                          </a:lnTo>
                          <a:lnTo>
                            <a:pt x="432" y="670"/>
                          </a:lnTo>
                          <a:lnTo>
                            <a:pt x="430" y="670"/>
                          </a:lnTo>
                          <a:lnTo>
                            <a:pt x="430" y="668"/>
                          </a:lnTo>
                          <a:lnTo>
                            <a:pt x="428" y="670"/>
                          </a:lnTo>
                          <a:lnTo>
                            <a:pt x="428" y="672"/>
                          </a:lnTo>
                          <a:lnTo>
                            <a:pt x="426" y="672"/>
                          </a:lnTo>
                          <a:lnTo>
                            <a:pt x="424" y="674"/>
                          </a:lnTo>
                          <a:lnTo>
                            <a:pt x="422" y="674"/>
                          </a:lnTo>
                          <a:lnTo>
                            <a:pt x="418" y="676"/>
                          </a:lnTo>
                          <a:lnTo>
                            <a:pt x="418" y="678"/>
                          </a:lnTo>
                          <a:lnTo>
                            <a:pt x="416" y="678"/>
                          </a:lnTo>
                          <a:lnTo>
                            <a:pt x="414" y="680"/>
                          </a:lnTo>
                          <a:lnTo>
                            <a:pt x="412" y="680"/>
                          </a:lnTo>
                          <a:lnTo>
                            <a:pt x="411" y="680"/>
                          </a:lnTo>
                          <a:lnTo>
                            <a:pt x="409" y="681"/>
                          </a:lnTo>
                          <a:lnTo>
                            <a:pt x="407" y="681"/>
                          </a:lnTo>
                          <a:lnTo>
                            <a:pt x="405" y="680"/>
                          </a:lnTo>
                          <a:lnTo>
                            <a:pt x="403" y="680"/>
                          </a:lnTo>
                          <a:lnTo>
                            <a:pt x="403" y="681"/>
                          </a:lnTo>
                          <a:lnTo>
                            <a:pt x="401" y="681"/>
                          </a:lnTo>
                          <a:lnTo>
                            <a:pt x="399" y="681"/>
                          </a:lnTo>
                          <a:lnTo>
                            <a:pt x="397" y="681"/>
                          </a:lnTo>
                          <a:lnTo>
                            <a:pt x="395" y="681"/>
                          </a:lnTo>
                          <a:lnTo>
                            <a:pt x="393" y="683"/>
                          </a:lnTo>
                          <a:lnTo>
                            <a:pt x="391" y="685"/>
                          </a:lnTo>
                          <a:lnTo>
                            <a:pt x="389" y="685"/>
                          </a:lnTo>
                          <a:lnTo>
                            <a:pt x="388" y="683"/>
                          </a:lnTo>
                          <a:lnTo>
                            <a:pt x="389" y="681"/>
                          </a:lnTo>
                          <a:lnTo>
                            <a:pt x="389" y="680"/>
                          </a:lnTo>
                          <a:lnTo>
                            <a:pt x="389" y="678"/>
                          </a:lnTo>
                          <a:lnTo>
                            <a:pt x="391" y="676"/>
                          </a:lnTo>
                          <a:lnTo>
                            <a:pt x="389" y="674"/>
                          </a:lnTo>
                          <a:lnTo>
                            <a:pt x="388" y="674"/>
                          </a:lnTo>
                          <a:lnTo>
                            <a:pt x="386" y="672"/>
                          </a:lnTo>
                          <a:lnTo>
                            <a:pt x="384" y="670"/>
                          </a:lnTo>
                          <a:lnTo>
                            <a:pt x="384" y="664"/>
                          </a:lnTo>
                          <a:lnTo>
                            <a:pt x="382" y="662"/>
                          </a:lnTo>
                          <a:lnTo>
                            <a:pt x="380" y="660"/>
                          </a:lnTo>
                          <a:lnTo>
                            <a:pt x="380" y="658"/>
                          </a:lnTo>
                          <a:lnTo>
                            <a:pt x="380" y="656"/>
                          </a:lnTo>
                          <a:lnTo>
                            <a:pt x="378" y="656"/>
                          </a:lnTo>
                          <a:lnTo>
                            <a:pt x="378" y="655"/>
                          </a:lnTo>
                          <a:lnTo>
                            <a:pt x="376" y="655"/>
                          </a:lnTo>
                          <a:lnTo>
                            <a:pt x="376" y="656"/>
                          </a:lnTo>
                          <a:lnTo>
                            <a:pt x="374" y="658"/>
                          </a:lnTo>
                          <a:lnTo>
                            <a:pt x="372" y="660"/>
                          </a:lnTo>
                          <a:lnTo>
                            <a:pt x="370" y="660"/>
                          </a:lnTo>
                          <a:lnTo>
                            <a:pt x="370" y="658"/>
                          </a:lnTo>
                          <a:lnTo>
                            <a:pt x="368" y="658"/>
                          </a:lnTo>
                          <a:lnTo>
                            <a:pt x="368" y="656"/>
                          </a:lnTo>
                          <a:lnTo>
                            <a:pt x="366" y="655"/>
                          </a:lnTo>
                          <a:lnTo>
                            <a:pt x="366" y="653"/>
                          </a:lnTo>
                          <a:lnTo>
                            <a:pt x="366" y="651"/>
                          </a:lnTo>
                          <a:lnTo>
                            <a:pt x="364" y="651"/>
                          </a:lnTo>
                          <a:lnTo>
                            <a:pt x="363" y="651"/>
                          </a:lnTo>
                          <a:lnTo>
                            <a:pt x="361" y="651"/>
                          </a:lnTo>
                          <a:lnTo>
                            <a:pt x="361" y="653"/>
                          </a:lnTo>
                          <a:lnTo>
                            <a:pt x="361" y="655"/>
                          </a:lnTo>
                          <a:lnTo>
                            <a:pt x="361" y="656"/>
                          </a:lnTo>
                          <a:lnTo>
                            <a:pt x="361" y="658"/>
                          </a:lnTo>
                          <a:lnTo>
                            <a:pt x="359" y="660"/>
                          </a:lnTo>
                          <a:lnTo>
                            <a:pt x="357" y="660"/>
                          </a:lnTo>
                          <a:lnTo>
                            <a:pt x="355" y="660"/>
                          </a:lnTo>
                          <a:lnTo>
                            <a:pt x="353" y="658"/>
                          </a:lnTo>
                          <a:lnTo>
                            <a:pt x="353" y="656"/>
                          </a:lnTo>
                          <a:lnTo>
                            <a:pt x="353" y="655"/>
                          </a:lnTo>
                          <a:lnTo>
                            <a:pt x="351" y="653"/>
                          </a:lnTo>
                          <a:lnTo>
                            <a:pt x="349" y="653"/>
                          </a:lnTo>
                          <a:lnTo>
                            <a:pt x="347" y="653"/>
                          </a:lnTo>
                          <a:lnTo>
                            <a:pt x="347" y="651"/>
                          </a:lnTo>
                          <a:lnTo>
                            <a:pt x="345" y="651"/>
                          </a:lnTo>
                          <a:lnTo>
                            <a:pt x="343" y="651"/>
                          </a:lnTo>
                          <a:lnTo>
                            <a:pt x="341" y="651"/>
                          </a:lnTo>
                          <a:lnTo>
                            <a:pt x="340" y="651"/>
                          </a:lnTo>
                          <a:lnTo>
                            <a:pt x="338" y="649"/>
                          </a:lnTo>
                          <a:lnTo>
                            <a:pt x="338" y="647"/>
                          </a:lnTo>
                          <a:lnTo>
                            <a:pt x="340" y="645"/>
                          </a:lnTo>
                          <a:lnTo>
                            <a:pt x="338" y="641"/>
                          </a:lnTo>
                          <a:lnTo>
                            <a:pt x="340" y="639"/>
                          </a:lnTo>
                          <a:lnTo>
                            <a:pt x="338" y="637"/>
                          </a:lnTo>
                          <a:lnTo>
                            <a:pt x="336" y="637"/>
                          </a:lnTo>
                          <a:lnTo>
                            <a:pt x="332" y="633"/>
                          </a:lnTo>
                          <a:lnTo>
                            <a:pt x="330" y="632"/>
                          </a:lnTo>
                          <a:lnTo>
                            <a:pt x="328" y="630"/>
                          </a:lnTo>
                          <a:lnTo>
                            <a:pt x="328" y="626"/>
                          </a:lnTo>
                          <a:lnTo>
                            <a:pt x="326" y="624"/>
                          </a:lnTo>
                          <a:lnTo>
                            <a:pt x="326" y="622"/>
                          </a:lnTo>
                          <a:lnTo>
                            <a:pt x="326" y="620"/>
                          </a:lnTo>
                          <a:lnTo>
                            <a:pt x="326" y="616"/>
                          </a:lnTo>
                          <a:lnTo>
                            <a:pt x="326" y="614"/>
                          </a:lnTo>
                          <a:lnTo>
                            <a:pt x="328" y="612"/>
                          </a:lnTo>
                          <a:lnTo>
                            <a:pt x="330" y="612"/>
                          </a:lnTo>
                          <a:lnTo>
                            <a:pt x="332" y="612"/>
                          </a:lnTo>
                          <a:lnTo>
                            <a:pt x="334" y="612"/>
                          </a:lnTo>
                          <a:lnTo>
                            <a:pt x="336" y="612"/>
                          </a:lnTo>
                          <a:lnTo>
                            <a:pt x="338" y="610"/>
                          </a:lnTo>
                          <a:lnTo>
                            <a:pt x="338" y="608"/>
                          </a:lnTo>
                          <a:lnTo>
                            <a:pt x="340" y="607"/>
                          </a:lnTo>
                          <a:lnTo>
                            <a:pt x="340" y="605"/>
                          </a:lnTo>
                          <a:lnTo>
                            <a:pt x="340" y="603"/>
                          </a:lnTo>
                          <a:lnTo>
                            <a:pt x="340" y="601"/>
                          </a:lnTo>
                          <a:lnTo>
                            <a:pt x="341" y="599"/>
                          </a:lnTo>
                          <a:lnTo>
                            <a:pt x="341" y="597"/>
                          </a:lnTo>
                          <a:lnTo>
                            <a:pt x="343" y="597"/>
                          </a:lnTo>
                          <a:lnTo>
                            <a:pt x="345" y="595"/>
                          </a:lnTo>
                          <a:lnTo>
                            <a:pt x="349" y="593"/>
                          </a:lnTo>
                          <a:lnTo>
                            <a:pt x="351" y="591"/>
                          </a:lnTo>
                          <a:lnTo>
                            <a:pt x="353" y="591"/>
                          </a:lnTo>
                          <a:lnTo>
                            <a:pt x="353" y="587"/>
                          </a:lnTo>
                          <a:lnTo>
                            <a:pt x="353" y="585"/>
                          </a:lnTo>
                          <a:lnTo>
                            <a:pt x="351" y="585"/>
                          </a:lnTo>
                          <a:lnTo>
                            <a:pt x="349" y="585"/>
                          </a:lnTo>
                          <a:lnTo>
                            <a:pt x="347" y="585"/>
                          </a:lnTo>
                          <a:lnTo>
                            <a:pt x="345" y="585"/>
                          </a:lnTo>
                          <a:lnTo>
                            <a:pt x="343" y="585"/>
                          </a:lnTo>
                          <a:lnTo>
                            <a:pt x="341" y="585"/>
                          </a:lnTo>
                          <a:lnTo>
                            <a:pt x="341" y="584"/>
                          </a:lnTo>
                          <a:lnTo>
                            <a:pt x="341" y="582"/>
                          </a:lnTo>
                          <a:lnTo>
                            <a:pt x="341" y="580"/>
                          </a:lnTo>
                          <a:lnTo>
                            <a:pt x="343" y="578"/>
                          </a:lnTo>
                          <a:lnTo>
                            <a:pt x="345" y="578"/>
                          </a:lnTo>
                          <a:lnTo>
                            <a:pt x="345" y="576"/>
                          </a:lnTo>
                          <a:lnTo>
                            <a:pt x="347" y="576"/>
                          </a:lnTo>
                          <a:lnTo>
                            <a:pt x="347" y="574"/>
                          </a:lnTo>
                          <a:lnTo>
                            <a:pt x="347" y="572"/>
                          </a:lnTo>
                          <a:lnTo>
                            <a:pt x="345" y="572"/>
                          </a:lnTo>
                          <a:lnTo>
                            <a:pt x="345" y="570"/>
                          </a:lnTo>
                          <a:lnTo>
                            <a:pt x="343" y="570"/>
                          </a:lnTo>
                          <a:lnTo>
                            <a:pt x="341" y="570"/>
                          </a:lnTo>
                          <a:lnTo>
                            <a:pt x="341" y="568"/>
                          </a:lnTo>
                          <a:lnTo>
                            <a:pt x="340" y="566"/>
                          </a:lnTo>
                          <a:lnTo>
                            <a:pt x="340" y="562"/>
                          </a:lnTo>
                          <a:lnTo>
                            <a:pt x="340" y="559"/>
                          </a:lnTo>
                          <a:lnTo>
                            <a:pt x="341" y="557"/>
                          </a:lnTo>
                          <a:lnTo>
                            <a:pt x="341" y="555"/>
                          </a:lnTo>
                          <a:lnTo>
                            <a:pt x="341" y="551"/>
                          </a:lnTo>
                          <a:lnTo>
                            <a:pt x="341" y="547"/>
                          </a:lnTo>
                          <a:lnTo>
                            <a:pt x="341" y="545"/>
                          </a:lnTo>
                          <a:lnTo>
                            <a:pt x="340" y="541"/>
                          </a:lnTo>
                          <a:lnTo>
                            <a:pt x="340" y="539"/>
                          </a:lnTo>
                          <a:lnTo>
                            <a:pt x="341" y="535"/>
                          </a:lnTo>
                          <a:lnTo>
                            <a:pt x="343" y="535"/>
                          </a:lnTo>
                          <a:lnTo>
                            <a:pt x="343" y="532"/>
                          </a:lnTo>
                          <a:lnTo>
                            <a:pt x="341" y="530"/>
                          </a:lnTo>
                          <a:lnTo>
                            <a:pt x="340" y="530"/>
                          </a:lnTo>
                          <a:lnTo>
                            <a:pt x="336" y="530"/>
                          </a:lnTo>
                          <a:lnTo>
                            <a:pt x="334" y="528"/>
                          </a:lnTo>
                          <a:lnTo>
                            <a:pt x="332" y="528"/>
                          </a:lnTo>
                          <a:lnTo>
                            <a:pt x="330" y="526"/>
                          </a:lnTo>
                          <a:lnTo>
                            <a:pt x="330" y="522"/>
                          </a:lnTo>
                          <a:lnTo>
                            <a:pt x="332" y="518"/>
                          </a:lnTo>
                          <a:lnTo>
                            <a:pt x="334" y="516"/>
                          </a:lnTo>
                          <a:lnTo>
                            <a:pt x="334" y="512"/>
                          </a:lnTo>
                          <a:lnTo>
                            <a:pt x="332" y="511"/>
                          </a:lnTo>
                          <a:lnTo>
                            <a:pt x="330" y="511"/>
                          </a:lnTo>
                          <a:lnTo>
                            <a:pt x="326" y="511"/>
                          </a:lnTo>
                          <a:lnTo>
                            <a:pt x="324" y="511"/>
                          </a:lnTo>
                          <a:lnTo>
                            <a:pt x="322" y="509"/>
                          </a:lnTo>
                          <a:lnTo>
                            <a:pt x="320" y="507"/>
                          </a:lnTo>
                          <a:lnTo>
                            <a:pt x="320" y="505"/>
                          </a:lnTo>
                          <a:lnTo>
                            <a:pt x="318" y="501"/>
                          </a:lnTo>
                          <a:lnTo>
                            <a:pt x="316" y="499"/>
                          </a:lnTo>
                          <a:lnTo>
                            <a:pt x="315" y="497"/>
                          </a:lnTo>
                          <a:lnTo>
                            <a:pt x="313" y="497"/>
                          </a:lnTo>
                          <a:lnTo>
                            <a:pt x="311" y="497"/>
                          </a:lnTo>
                          <a:lnTo>
                            <a:pt x="311" y="499"/>
                          </a:lnTo>
                          <a:lnTo>
                            <a:pt x="311" y="501"/>
                          </a:lnTo>
                          <a:lnTo>
                            <a:pt x="311" y="505"/>
                          </a:lnTo>
                          <a:lnTo>
                            <a:pt x="311" y="507"/>
                          </a:lnTo>
                          <a:lnTo>
                            <a:pt x="311" y="509"/>
                          </a:lnTo>
                          <a:lnTo>
                            <a:pt x="309" y="511"/>
                          </a:lnTo>
                          <a:lnTo>
                            <a:pt x="307" y="512"/>
                          </a:lnTo>
                          <a:lnTo>
                            <a:pt x="305" y="512"/>
                          </a:lnTo>
                          <a:lnTo>
                            <a:pt x="303" y="512"/>
                          </a:lnTo>
                          <a:lnTo>
                            <a:pt x="303" y="511"/>
                          </a:lnTo>
                          <a:lnTo>
                            <a:pt x="303" y="509"/>
                          </a:lnTo>
                          <a:lnTo>
                            <a:pt x="305" y="509"/>
                          </a:lnTo>
                          <a:lnTo>
                            <a:pt x="307" y="507"/>
                          </a:lnTo>
                          <a:lnTo>
                            <a:pt x="305" y="505"/>
                          </a:lnTo>
                          <a:lnTo>
                            <a:pt x="303" y="505"/>
                          </a:lnTo>
                          <a:lnTo>
                            <a:pt x="301" y="505"/>
                          </a:lnTo>
                          <a:lnTo>
                            <a:pt x="297" y="505"/>
                          </a:lnTo>
                          <a:lnTo>
                            <a:pt x="295" y="503"/>
                          </a:lnTo>
                          <a:lnTo>
                            <a:pt x="292" y="503"/>
                          </a:lnTo>
                          <a:lnTo>
                            <a:pt x="290" y="505"/>
                          </a:lnTo>
                          <a:lnTo>
                            <a:pt x="290" y="507"/>
                          </a:lnTo>
                          <a:lnTo>
                            <a:pt x="290" y="509"/>
                          </a:lnTo>
                          <a:lnTo>
                            <a:pt x="290" y="512"/>
                          </a:lnTo>
                          <a:lnTo>
                            <a:pt x="292" y="514"/>
                          </a:lnTo>
                          <a:lnTo>
                            <a:pt x="292" y="516"/>
                          </a:lnTo>
                          <a:lnTo>
                            <a:pt x="290" y="516"/>
                          </a:lnTo>
                          <a:lnTo>
                            <a:pt x="288" y="516"/>
                          </a:lnTo>
                          <a:lnTo>
                            <a:pt x="286" y="516"/>
                          </a:lnTo>
                          <a:lnTo>
                            <a:pt x="284" y="514"/>
                          </a:lnTo>
                          <a:lnTo>
                            <a:pt x="284" y="511"/>
                          </a:lnTo>
                          <a:lnTo>
                            <a:pt x="280" y="511"/>
                          </a:lnTo>
                          <a:lnTo>
                            <a:pt x="278" y="509"/>
                          </a:lnTo>
                          <a:lnTo>
                            <a:pt x="276" y="509"/>
                          </a:lnTo>
                          <a:lnTo>
                            <a:pt x="272" y="505"/>
                          </a:lnTo>
                          <a:lnTo>
                            <a:pt x="268" y="503"/>
                          </a:lnTo>
                          <a:lnTo>
                            <a:pt x="267" y="503"/>
                          </a:lnTo>
                          <a:lnTo>
                            <a:pt x="263" y="505"/>
                          </a:lnTo>
                          <a:lnTo>
                            <a:pt x="261" y="507"/>
                          </a:lnTo>
                          <a:lnTo>
                            <a:pt x="259" y="507"/>
                          </a:lnTo>
                          <a:lnTo>
                            <a:pt x="257" y="507"/>
                          </a:lnTo>
                          <a:lnTo>
                            <a:pt x="255" y="507"/>
                          </a:lnTo>
                          <a:lnTo>
                            <a:pt x="255" y="505"/>
                          </a:lnTo>
                          <a:lnTo>
                            <a:pt x="255" y="503"/>
                          </a:lnTo>
                          <a:lnTo>
                            <a:pt x="253" y="499"/>
                          </a:lnTo>
                          <a:lnTo>
                            <a:pt x="253" y="497"/>
                          </a:lnTo>
                          <a:lnTo>
                            <a:pt x="249" y="493"/>
                          </a:lnTo>
                          <a:lnTo>
                            <a:pt x="247" y="493"/>
                          </a:lnTo>
                          <a:lnTo>
                            <a:pt x="244" y="491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6" y="489"/>
                          </a:lnTo>
                          <a:lnTo>
                            <a:pt x="234" y="487"/>
                          </a:lnTo>
                          <a:lnTo>
                            <a:pt x="232" y="487"/>
                          </a:lnTo>
                          <a:lnTo>
                            <a:pt x="230" y="486"/>
                          </a:lnTo>
                          <a:lnTo>
                            <a:pt x="228" y="484"/>
                          </a:lnTo>
                          <a:lnTo>
                            <a:pt x="226" y="482"/>
                          </a:lnTo>
                          <a:lnTo>
                            <a:pt x="228" y="478"/>
                          </a:lnTo>
                          <a:lnTo>
                            <a:pt x="230" y="478"/>
                          </a:lnTo>
                          <a:lnTo>
                            <a:pt x="232" y="476"/>
                          </a:lnTo>
                          <a:lnTo>
                            <a:pt x="232" y="474"/>
                          </a:lnTo>
                          <a:lnTo>
                            <a:pt x="234" y="474"/>
                          </a:lnTo>
                          <a:lnTo>
                            <a:pt x="234" y="472"/>
                          </a:lnTo>
                          <a:lnTo>
                            <a:pt x="234" y="468"/>
                          </a:lnTo>
                          <a:lnTo>
                            <a:pt x="234" y="466"/>
                          </a:lnTo>
                          <a:lnTo>
                            <a:pt x="236" y="464"/>
                          </a:lnTo>
                          <a:lnTo>
                            <a:pt x="238" y="463"/>
                          </a:lnTo>
                          <a:lnTo>
                            <a:pt x="242" y="459"/>
                          </a:lnTo>
                          <a:lnTo>
                            <a:pt x="245" y="457"/>
                          </a:lnTo>
                          <a:lnTo>
                            <a:pt x="247" y="453"/>
                          </a:lnTo>
                          <a:lnTo>
                            <a:pt x="249" y="451"/>
                          </a:lnTo>
                          <a:lnTo>
                            <a:pt x="249" y="449"/>
                          </a:lnTo>
                          <a:lnTo>
                            <a:pt x="247" y="447"/>
                          </a:lnTo>
                          <a:lnTo>
                            <a:pt x="245" y="449"/>
                          </a:lnTo>
                          <a:lnTo>
                            <a:pt x="244" y="451"/>
                          </a:lnTo>
                          <a:lnTo>
                            <a:pt x="242" y="449"/>
                          </a:lnTo>
                          <a:lnTo>
                            <a:pt x="240" y="449"/>
                          </a:lnTo>
                          <a:lnTo>
                            <a:pt x="240" y="447"/>
                          </a:lnTo>
                          <a:lnTo>
                            <a:pt x="238" y="447"/>
                          </a:lnTo>
                          <a:lnTo>
                            <a:pt x="238" y="445"/>
                          </a:lnTo>
                          <a:lnTo>
                            <a:pt x="238" y="443"/>
                          </a:lnTo>
                          <a:lnTo>
                            <a:pt x="240" y="441"/>
                          </a:lnTo>
                          <a:lnTo>
                            <a:pt x="242" y="441"/>
                          </a:lnTo>
                          <a:lnTo>
                            <a:pt x="244" y="439"/>
                          </a:lnTo>
                          <a:lnTo>
                            <a:pt x="244" y="438"/>
                          </a:lnTo>
                          <a:lnTo>
                            <a:pt x="244" y="436"/>
                          </a:lnTo>
                          <a:lnTo>
                            <a:pt x="242" y="436"/>
                          </a:lnTo>
                          <a:lnTo>
                            <a:pt x="240" y="434"/>
                          </a:lnTo>
                          <a:lnTo>
                            <a:pt x="240" y="432"/>
                          </a:lnTo>
                          <a:lnTo>
                            <a:pt x="242" y="428"/>
                          </a:lnTo>
                          <a:lnTo>
                            <a:pt x="242" y="426"/>
                          </a:lnTo>
                          <a:lnTo>
                            <a:pt x="240" y="426"/>
                          </a:lnTo>
                          <a:lnTo>
                            <a:pt x="238" y="426"/>
                          </a:lnTo>
                          <a:lnTo>
                            <a:pt x="236" y="426"/>
                          </a:lnTo>
                          <a:lnTo>
                            <a:pt x="234" y="424"/>
                          </a:lnTo>
                          <a:lnTo>
                            <a:pt x="232" y="422"/>
                          </a:lnTo>
                          <a:lnTo>
                            <a:pt x="230" y="420"/>
                          </a:lnTo>
                          <a:lnTo>
                            <a:pt x="230" y="416"/>
                          </a:lnTo>
                          <a:lnTo>
                            <a:pt x="230" y="415"/>
                          </a:lnTo>
                          <a:lnTo>
                            <a:pt x="228" y="413"/>
                          </a:lnTo>
                          <a:lnTo>
                            <a:pt x="226" y="411"/>
                          </a:lnTo>
                          <a:lnTo>
                            <a:pt x="224" y="411"/>
                          </a:lnTo>
                          <a:lnTo>
                            <a:pt x="222" y="411"/>
                          </a:lnTo>
                          <a:lnTo>
                            <a:pt x="219" y="411"/>
                          </a:lnTo>
                          <a:lnTo>
                            <a:pt x="217" y="411"/>
                          </a:lnTo>
                          <a:lnTo>
                            <a:pt x="215" y="411"/>
                          </a:lnTo>
                          <a:lnTo>
                            <a:pt x="215" y="409"/>
                          </a:lnTo>
                          <a:lnTo>
                            <a:pt x="215" y="407"/>
                          </a:lnTo>
                          <a:lnTo>
                            <a:pt x="217" y="407"/>
                          </a:lnTo>
                          <a:lnTo>
                            <a:pt x="219" y="407"/>
                          </a:lnTo>
                          <a:lnTo>
                            <a:pt x="220" y="409"/>
                          </a:lnTo>
                          <a:lnTo>
                            <a:pt x="222" y="409"/>
                          </a:lnTo>
                          <a:lnTo>
                            <a:pt x="224" y="407"/>
                          </a:lnTo>
                          <a:lnTo>
                            <a:pt x="224" y="405"/>
                          </a:lnTo>
                          <a:lnTo>
                            <a:pt x="224" y="403"/>
                          </a:lnTo>
                          <a:lnTo>
                            <a:pt x="222" y="399"/>
                          </a:lnTo>
                          <a:lnTo>
                            <a:pt x="220" y="397"/>
                          </a:lnTo>
                          <a:lnTo>
                            <a:pt x="219" y="395"/>
                          </a:lnTo>
                          <a:lnTo>
                            <a:pt x="217" y="393"/>
                          </a:lnTo>
                          <a:lnTo>
                            <a:pt x="217" y="391"/>
                          </a:lnTo>
                          <a:lnTo>
                            <a:pt x="217" y="390"/>
                          </a:lnTo>
                          <a:lnTo>
                            <a:pt x="217" y="388"/>
                          </a:lnTo>
                          <a:lnTo>
                            <a:pt x="219" y="386"/>
                          </a:lnTo>
                          <a:lnTo>
                            <a:pt x="219" y="384"/>
                          </a:lnTo>
                          <a:lnTo>
                            <a:pt x="220" y="384"/>
                          </a:lnTo>
                          <a:lnTo>
                            <a:pt x="220" y="382"/>
                          </a:lnTo>
                          <a:lnTo>
                            <a:pt x="219" y="382"/>
                          </a:lnTo>
                          <a:lnTo>
                            <a:pt x="217" y="382"/>
                          </a:lnTo>
                          <a:lnTo>
                            <a:pt x="215" y="384"/>
                          </a:lnTo>
                          <a:lnTo>
                            <a:pt x="213" y="384"/>
                          </a:lnTo>
                          <a:lnTo>
                            <a:pt x="211" y="384"/>
                          </a:lnTo>
                          <a:lnTo>
                            <a:pt x="209" y="384"/>
                          </a:lnTo>
                          <a:lnTo>
                            <a:pt x="209" y="382"/>
                          </a:lnTo>
                          <a:lnTo>
                            <a:pt x="207" y="382"/>
                          </a:lnTo>
                          <a:lnTo>
                            <a:pt x="207" y="378"/>
                          </a:lnTo>
                          <a:lnTo>
                            <a:pt x="207" y="374"/>
                          </a:lnTo>
                          <a:lnTo>
                            <a:pt x="207" y="372"/>
                          </a:lnTo>
                          <a:lnTo>
                            <a:pt x="207" y="370"/>
                          </a:lnTo>
                          <a:lnTo>
                            <a:pt x="207" y="368"/>
                          </a:lnTo>
                          <a:lnTo>
                            <a:pt x="207" y="367"/>
                          </a:lnTo>
                          <a:lnTo>
                            <a:pt x="205" y="367"/>
                          </a:lnTo>
                          <a:lnTo>
                            <a:pt x="203" y="368"/>
                          </a:lnTo>
                          <a:lnTo>
                            <a:pt x="201" y="368"/>
                          </a:lnTo>
                          <a:lnTo>
                            <a:pt x="199" y="368"/>
                          </a:lnTo>
                          <a:lnTo>
                            <a:pt x="197" y="368"/>
                          </a:lnTo>
                          <a:lnTo>
                            <a:pt x="196" y="367"/>
                          </a:lnTo>
                          <a:lnTo>
                            <a:pt x="194" y="365"/>
                          </a:lnTo>
                          <a:lnTo>
                            <a:pt x="194" y="363"/>
                          </a:lnTo>
                          <a:lnTo>
                            <a:pt x="192" y="361"/>
                          </a:lnTo>
                          <a:lnTo>
                            <a:pt x="190" y="361"/>
                          </a:lnTo>
                          <a:lnTo>
                            <a:pt x="188" y="361"/>
                          </a:lnTo>
                          <a:lnTo>
                            <a:pt x="186" y="363"/>
                          </a:lnTo>
                          <a:lnTo>
                            <a:pt x="184" y="365"/>
                          </a:lnTo>
                          <a:lnTo>
                            <a:pt x="182" y="365"/>
                          </a:lnTo>
                          <a:lnTo>
                            <a:pt x="180" y="365"/>
                          </a:lnTo>
                          <a:lnTo>
                            <a:pt x="178" y="365"/>
                          </a:lnTo>
                          <a:lnTo>
                            <a:pt x="176" y="363"/>
                          </a:lnTo>
                          <a:lnTo>
                            <a:pt x="174" y="363"/>
                          </a:lnTo>
                          <a:lnTo>
                            <a:pt x="174" y="361"/>
                          </a:lnTo>
                          <a:lnTo>
                            <a:pt x="172" y="359"/>
                          </a:lnTo>
                          <a:lnTo>
                            <a:pt x="172" y="357"/>
                          </a:lnTo>
                          <a:lnTo>
                            <a:pt x="172" y="355"/>
                          </a:lnTo>
                          <a:lnTo>
                            <a:pt x="172" y="351"/>
                          </a:lnTo>
                          <a:lnTo>
                            <a:pt x="172" y="349"/>
                          </a:lnTo>
                          <a:lnTo>
                            <a:pt x="171" y="349"/>
                          </a:lnTo>
                          <a:lnTo>
                            <a:pt x="171" y="351"/>
                          </a:lnTo>
                          <a:lnTo>
                            <a:pt x="171" y="353"/>
                          </a:lnTo>
                          <a:lnTo>
                            <a:pt x="171" y="355"/>
                          </a:lnTo>
                          <a:lnTo>
                            <a:pt x="171" y="357"/>
                          </a:lnTo>
                          <a:lnTo>
                            <a:pt x="171" y="359"/>
                          </a:lnTo>
                          <a:lnTo>
                            <a:pt x="169" y="361"/>
                          </a:lnTo>
                          <a:lnTo>
                            <a:pt x="169" y="363"/>
                          </a:lnTo>
                          <a:lnTo>
                            <a:pt x="167" y="365"/>
                          </a:lnTo>
                          <a:lnTo>
                            <a:pt x="167" y="367"/>
                          </a:lnTo>
                          <a:lnTo>
                            <a:pt x="165" y="367"/>
                          </a:lnTo>
                          <a:lnTo>
                            <a:pt x="163" y="367"/>
                          </a:lnTo>
                          <a:lnTo>
                            <a:pt x="163" y="365"/>
                          </a:lnTo>
                          <a:lnTo>
                            <a:pt x="163" y="363"/>
                          </a:lnTo>
                          <a:lnTo>
                            <a:pt x="163" y="361"/>
                          </a:lnTo>
                          <a:lnTo>
                            <a:pt x="161" y="361"/>
                          </a:lnTo>
                          <a:lnTo>
                            <a:pt x="159" y="361"/>
                          </a:lnTo>
                          <a:lnTo>
                            <a:pt x="159" y="363"/>
                          </a:lnTo>
                          <a:lnTo>
                            <a:pt x="157" y="363"/>
                          </a:lnTo>
                          <a:lnTo>
                            <a:pt x="155" y="363"/>
                          </a:lnTo>
                          <a:lnTo>
                            <a:pt x="153" y="363"/>
                          </a:lnTo>
                          <a:lnTo>
                            <a:pt x="151" y="361"/>
                          </a:lnTo>
                          <a:lnTo>
                            <a:pt x="149" y="359"/>
                          </a:lnTo>
                          <a:lnTo>
                            <a:pt x="148" y="359"/>
                          </a:lnTo>
                          <a:lnTo>
                            <a:pt x="146" y="359"/>
                          </a:lnTo>
                          <a:lnTo>
                            <a:pt x="144" y="359"/>
                          </a:lnTo>
                          <a:lnTo>
                            <a:pt x="140" y="357"/>
                          </a:lnTo>
                          <a:lnTo>
                            <a:pt x="140" y="355"/>
                          </a:lnTo>
                          <a:lnTo>
                            <a:pt x="140" y="353"/>
                          </a:lnTo>
                          <a:lnTo>
                            <a:pt x="140" y="351"/>
                          </a:lnTo>
                          <a:lnTo>
                            <a:pt x="138" y="347"/>
                          </a:lnTo>
                          <a:lnTo>
                            <a:pt x="136" y="347"/>
                          </a:lnTo>
                          <a:lnTo>
                            <a:pt x="134" y="345"/>
                          </a:lnTo>
                          <a:lnTo>
                            <a:pt x="132" y="343"/>
                          </a:lnTo>
                          <a:lnTo>
                            <a:pt x="132" y="340"/>
                          </a:lnTo>
                          <a:lnTo>
                            <a:pt x="132" y="338"/>
                          </a:lnTo>
                          <a:lnTo>
                            <a:pt x="130" y="334"/>
                          </a:lnTo>
                          <a:lnTo>
                            <a:pt x="130" y="332"/>
                          </a:lnTo>
                          <a:lnTo>
                            <a:pt x="130" y="330"/>
                          </a:lnTo>
                          <a:lnTo>
                            <a:pt x="128" y="330"/>
                          </a:lnTo>
                          <a:lnTo>
                            <a:pt x="128" y="328"/>
                          </a:lnTo>
                          <a:lnTo>
                            <a:pt x="126" y="328"/>
                          </a:lnTo>
                          <a:lnTo>
                            <a:pt x="124" y="328"/>
                          </a:lnTo>
                          <a:lnTo>
                            <a:pt x="123" y="330"/>
                          </a:lnTo>
                          <a:lnTo>
                            <a:pt x="121" y="332"/>
                          </a:lnTo>
                          <a:lnTo>
                            <a:pt x="119" y="332"/>
                          </a:lnTo>
                          <a:lnTo>
                            <a:pt x="117" y="332"/>
                          </a:lnTo>
                          <a:lnTo>
                            <a:pt x="115" y="330"/>
                          </a:lnTo>
                          <a:lnTo>
                            <a:pt x="113" y="330"/>
                          </a:lnTo>
                          <a:lnTo>
                            <a:pt x="113" y="328"/>
                          </a:lnTo>
                          <a:lnTo>
                            <a:pt x="113" y="326"/>
                          </a:lnTo>
                          <a:lnTo>
                            <a:pt x="117" y="324"/>
                          </a:lnTo>
                          <a:lnTo>
                            <a:pt x="117" y="322"/>
                          </a:lnTo>
                          <a:lnTo>
                            <a:pt x="117" y="320"/>
                          </a:lnTo>
                          <a:lnTo>
                            <a:pt x="115" y="319"/>
                          </a:lnTo>
                          <a:lnTo>
                            <a:pt x="113" y="319"/>
                          </a:lnTo>
                          <a:lnTo>
                            <a:pt x="111" y="320"/>
                          </a:lnTo>
                          <a:lnTo>
                            <a:pt x="109" y="324"/>
                          </a:lnTo>
                          <a:lnTo>
                            <a:pt x="107" y="324"/>
                          </a:lnTo>
                          <a:lnTo>
                            <a:pt x="105" y="324"/>
                          </a:lnTo>
                          <a:lnTo>
                            <a:pt x="103" y="324"/>
                          </a:lnTo>
                          <a:lnTo>
                            <a:pt x="101" y="322"/>
                          </a:lnTo>
                          <a:lnTo>
                            <a:pt x="101" y="320"/>
                          </a:lnTo>
                          <a:lnTo>
                            <a:pt x="100" y="319"/>
                          </a:lnTo>
                          <a:lnTo>
                            <a:pt x="100" y="317"/>
                          </a:lnTo>
                          <a:lnTo>
                            <a:pt x="100" y="315"/>
                          </a:lnTo>
                          <a:lnTo>
                            <a:pt x="100" y="313"/>
                          </a:lnTo>
                          <a:lnTo>
                            <a:pt x="98" y="311"/>
                          </a:lnTo>
                          <a:lnTo>
                            <a:pt x="98" y="309"/>
                          </a:lnTo>
                          <a:lnTo>
                            <a:pt x="98" y="307"/>
                          </a:lnTo>
                          <a:lnTo>
                            <a:pt x="100" y="305"/>
                          </a:lnTo>
                          <a:lnTo>
                            <a:pt x="100" y="301"/>
                          </a:lnTo>
                          <a:lnTo>
                            <a:pt x="100" y="299"/>
                          </a:lnTo>
                          <a:lnTo>
                            <a:pt x="100" y="297"/>
                          </a:lnTo>
                          <a:lnTo>
                            <a:pt x="98" y="297"/>
                          </a:lnTo>
                          <a:lnTo>
                            <a:pt x="96" y="297"/>
                          </a:lnTo>
                          <a:lnTo>
                            <a:pt x="94" y="299"/>
                          </a:lnTo>
                          <a:lnTo>
                            <a:pt x="94" y="301"/>
                          </a:lnTo>
                          <a:lnTo>
                            <a:pt x="94" y="303"/>
                          </a:lnTo>
                          <a:lnTo>
                            <a:pt x="94" y="305"/>
                          </a:lnTo>
                          <a:lnTo>
                            <a:pt x="94" y="307"/>
                          </a:lnTo>
                          <a:lnTo>
                            <a:pt x="92" y="309"/>
                          </a:lnTo>
                          <a:lnTo>
                            <a:pt x="90" y="311"/>
                          </a:lnTo>
                          <a:lnTo>
                            <a:pt x="88" y="311"/>
                          </a:lnTo>
                          <a:lnTo>
                            <a:pt x="86" y="311"/>
                          </a:lnTo>
                          <a:lnTo>
                            <a:pt x="84" y="309"/>
                          </a:lnTo>
                          <a:lnTo>
                            <a:pt x="82" y="309"/>
                          </a:lnTo>
                          <a:lnTo>
                            <a:pt x="80" y="309"/>
                          </a:lnTo>
                          <a:lnTo>
                            <a:pt x="78" y="307"/>
                          </a:lnTo>
                          <a:lnTo>
                            <a:pt x="77" y="307"/>
                          </a:lnTo>
                          <a:lnTo>
                            <a:pt x="75" y="307"/>
                          </a:lnTo>
                          <a:lnTo>
                            <a:pt x="73" y="307"/>
                          </a:lnTo>
                          <a:lnTo>
                            <a:pt x="71" y="305"/>
                          </a:lnTo>
                          <a:lnTo>
                            <a:pt x="67" y="305"/>
                          </a:lnTo>
                          <a:lnTo>
                            <a:pt x="65" y="303"/>
                          </a:lnTo>
                          <a:lnTo>
                            <a:pt x="65" y="301"/>
                          </a:lnTo>
                          <a:lnTo>
                            <a:pt x="63" y="299"/>
                          </a:lnTo>
                          <a:lnTo>
                            <a:pt x="61" y="299"/>
                          </a:lnTo>
                          <a:lnTo>
                            <a:pt x="59" y="299"/>
                          </a:lnTo>
                          <a:lnTo>
                            <a:pt x="57" y="297"/>
                          </a:lnTo>
                          <a:lnTo>
                            <a:pt x="55" y="297"/>
                          </a:lnTo>
                          <a:lnTo>
                            <a:pt x="53" y="297"/>
                          </a:lnTo>
                          <a:lnTo>
                            <a:pt x="53" y="299"/>
                          </a:lnTo>
                          <a:lnTo>
                            <a:pt x="50" y="299"/>
                          </a:lnTo>
                          <a:lnTo>
                            <a:pt x="48" y="299"/>
                          </a:lnTo>
                          <a:lnTo>
                            <a:pt x="46" y="299"/>
                          </a:lnTo>
                          <a:lnTo>
                            <a:pt x="44" y="297"/>
                          </a:lnTo>
                          <a:lnTo>
                            <a:pt x="42" y="295"/>
                          </a:lnTo>
                          <a:lnTo>
                            <a:pt x="40" y="295"/>
                          </a:lnTo>
                          <a:lnTo>
                            <a:pt x="38" y="294"/>
                          </a:lnTo>
                          <a:lnTo>
                            <a:pt x="34" y="294"/>
                          </a:lnTo>
                          <a:lnTo>
                            <a:pt x="32" y="292"/>
                          </a:lnTo>
                          <a:lnTo>
                            <a:pt x="30" y="292"/>
                          </a:lnTo>
                          <a:lnTo>
                            <a:pt x="30" y="290"/>
                          </a:lnTo>
                          <a:lnTo>
                            <a:pt x="30" y="288"/>
                          </a:lnTo>
                          <a:lnTo>
                            <a:pt x="30" y="286"/>
                          </a:lnTo>
                          <a:lnTo>
                            <a:pt x="32" y="286"/>
                          </a:lnTo>
                          <a:lnTo>
                            <a:pt x="32" y="284"/>
                          </a:lnTo>
                          <a:lnTo>
                            <a:pt x="34" y="282"/>
                          </a:lnTo>
                          <a:lnTo>
                            <a:pt x="32" y="280"/>
                          </a:lnTo>
                          <a:lnTo>
                            <a:pt x="32" y="278"/>
                          </a:lnTo>
                          <a:lnTo>
                            <a:pt x="30" y="276"/>
                          </a:lnTo>
                          <a:lnTo>
                            <a:pt x="30" y="274"/>
                          </a:lnTo>
                          <a:lnTo>
                            <a:pt x="30" y="272"/>
                          </a:lnTo>
                          <a:lnTo>
                            <a:pt x="29" y="271"/>
                          </a:lnTo>
                          <a:lnTo>
                            <a:pt x="27" y="271"/>
                          </a:lnTo>
                          <a:lnTo>
                            <a:pt x="25" y="269"/>
                          </a:lnTo>
                          <a:lnTo>
                            <a:pt x="23" y="269"/>
                          </a:lnTo>
                          <a:lnTo>
                            <a:pt x="21" y="269"/>
                          </a:lnTo>
                          <a:lnTo>
                            <a:pt x="19" y="269"/>
                          </a:lnTo>
                          <a:lnTo>
                            <a:pt x="19" y="267"/>
                          </a:lnTo>
                          <a:lnTo>
                            <a:pt x="19" y="263"/>
                          </a:lnTo>
                          <a:lnTo>
                            <a:pt x="21" y="261"/>
                          </a:lnTo>
                          <a:lnTo>
                            <a:pt x="23" y="261"/>
                          </a:lnTo>
                          <a:lnTo>
                            <a:pt x="25" y="261"/>
                          </a:lnTo>
                          <a:lnTo>
                            <a:pt x="27" y="261"/>
                          </a:lnTo>
                          <a:lnTo>
                            <a:pt x="29" y="263"/>
                          </a:lnTo>
                          <a:lnTo>
                            <a:pt x="29" y="265"/>
                          </a:lnTo>
                          <a:lnTo>
                            <a:pt x="30" y="265"/>
                          </a:lnTo>
                          <a:lnTo>
                            <a:pt x="32" y="265"/>
                          </a:lnTo>
                          <a:lnTo>
                            <a:pt x="32" y="263"/>
                          </a:lnTo>
                          <a:lnTo>
                            <a:pt x="32" y="261"/>
                          </a:lnTo>
                          <a:lnTo>
                            <a:pt x="32" y="259"/>
                          </a:lnTo>
                          <a:lnTo>
                            <a:pt x="32" y="257"/>
                          </a:lnTo>
                          <a:lnTo>
                            <a:pt x="32" y="255"/>
                          </a:lnTo>
                          <a:lnTo>
                            <a:pt x="32" y="253"/>
                          </a:lnTo>
                          <a:lnTo>
                            <a:pt x="34" y="253"/>
                          </a:lnTo>
                          <a:lnTo>
                            <a:pt x="34" y="251"/>
                          </a:lnTo>
                          <a:lnTo>
                            <a:pt x="36" y="251"/>
                          </a:lnTo>
                          <a:lnTo>
                            <a:pt x="38" y="251"/>
                          </a:lnTo>
                          <a:lnTo>
                            <a:pt x="38" y="249"/>
                          </a:lnTo>
                          <a:lnTo>
                            <a:pt x="36" y="249"/>
                          </a:lnTo>
                          <a:lnTo>
                            <a:pt x="36" y="247"/>
                          </a:lnTo>
                          <a:lnTo>
                            <a:pt x="34" y="247"/>
                          </a:lnTo>
                          <a:lnTo>
                            <a:pt x="32" y="249"/>
                          </a:lnTo>
                          <a:lnTo>
                            <a:pt x="30" y="251"/>
                          </a:lnTo>
                          <a:lnTo>
                            <a:pt x="29" y="251"/>
                          </a:lnTo>
                          <a:lnTo>
                            <a:pt x="29" y="249"/>
                          </a:lnTo>
                          <a:lnTo>
                            <a:pt x="27" y="249"/>
                          </a:lnTo>
                          <a:lnTo>
                            <a:pt x="27" y="247"/>
                          </a:lnTo>
                          <a:lnTo>
                            <a:pt x="27" y="246"/>
                          </a:lnTo>
                          <a:lnTo>
                            <a:pt x="27" y="244"/>
                          </a:lnTo>
                          <a:lnTo>
                            <a:pt x="27" y="242"/>
                          </a:lnTo>
                          <a:lnTo>
                            <a:pt x="29" y="240"/>
                          </a:lnTo>
                          <a:lnTo>
                            <a:pt x="29" y="238"/>
                          </a:lnTo>
                          <a:lnTo>
                            <a:pt x="29" y="236"/>
                          </a:lnTo>
                          <a:lnTo>
                            <a:pt x="27" y="236"/>
                          </a:lnTo>
                          <a:lnTo>
                            <a:pt x="25" y="238"/>
                          </a:lnTo>
                          <a:lnTo>
                            <a:pt x="25" y="240"/>
                          </a:lnTo>
                          <a:lnTo>
                            <a:pt x="23" y="242"/>
                          </a:lnTo>
                          <a:lnTo>
                            <a:pt x="21" y="242"/>
                          </a:lnTo>
                          <a:lnTo>
                            <a:pt x="19" y="242"/>
                          </a:lnTo>
                          <a:lnTo>
                            <a:pt x="19" y="240"/>
                          </a:lnTo>
                          <a:lnTo>
                            <a:pt x="19" y="238"/>
                          </a:lnTo>
                          <a:lnTo>
                            <a:pt x="19" y="236"/>
                          </a:lnTo>
                          <a:lnTo>
                            <a:pt x="21" y="236"/>
                          </a:lnTo>
                          <a:lnTo>
                            <a:pt x="21" y="234"/>
                          </a:lnTo>
                          <a:lnTo>
                            <a:pt x="21" y="232"/>
                          </a:lnTo>
                          <a:lnTo>
                            <a:pt x="19" y="232"/>
                          </a:lnTo>
                          <a:lnTo>
                            <a:pt x="19" y="230"/>
                          </a:lnTo>
                          <a:lnTo>
                            <a:pt x="17" y="230"/>
                          </a:lnTo>
                          <a:lnTo>
                            <a:pt x="17" y="232"/>
                          </a:lnTo>
                          <a:lnTo>
                            <a:pt x="15" y="232"/>
                          </a:lnTo>
                          <a:lnTo>
                            <a:pt x="13" y="232"/>
                          </a:lnTo>
                          <a:lnTo>
                            <a:pt x="11" y="232"/>
                          </a:lnTo>
                          <a:lnTo>
                            <a:pt x="9" y="230"/>
                          </a:lnTo>
                          <a:lnTo>
                            <a:pt x="9" y="228"/>
                          </a:lnTo>
                          <a:lnTo>
                            <a:pt x="7" y="228"/>
                          </a:lnTo>
                          <a:lnTo>
                            <a:pt x="5" y="228"/>
                          </a:lnTo>
                          <a:lnTo>
                            <a:pt x="4" y="226"/>
                          </a:lnTo>
                          <a:lnTo>
                            <a:pt x="4" y="224"/>
                          </a:lnTo>
                          <a:lnTo>
                            <a:pt x="4" y="223"/>
                          </a:lnTo>
                          <a:lnTo>
                            <a:pt x="4" y="221"/>
                          </a:lnTo>
                          <a:lnTo>
                            <a:pt x="5" y="221"/>
                          </a:lnTo>
                          <a:lnTo>
                            <a:pt x="7" y="221"/>
                          </a:lnTo>
                          <a:lnTo>
                            <a:pt x="9" y="219"/>
                          </a:lnTo>
                          <a:lnTo>
                            <a:pt x="11" y="219"/>
                          </a:lnTo>
                          <a:lnTo>
                            <a:pt x="11" y="217"/>
                          </a:lnTo>
                          <a:lnTo>
                            <a:pt x="13" y="215"/>
                          </a:lnTo>
                          <a:lnTo>
                            <a:pt x="13" y="213"/>
                          </a:lnTo>
                          <a:lnTo>
                            <a:pt x="13" y="211"/>
                          </a:lnTo>
                          <a:lnTo>
                            <a:pt x="11" y="209"/>
                          </a:lnTo>
                          <a:lnTo>
                            <a:pt x="9" y="209"/>
                          </a:lnTo>
                          <a:lnTo>
                            <a:pt x="7" y="207"/>
                          </a:lnTo>
                          <a:lnTo>
                            <a:pt x="5" y="207"/>
                          </a:lnTo>
                          <a:lnTo>
                            <a:pt x="4" y="205"/>
                          </a:lnTo>
                          <a:lnTo>
                            <a:pt x="4" y="203"/>
                          </a:lnTo>
                          <a:lnTo>
                            <a:pt x="4" y="201"/>
                          </a:lnTo>
                          <a:lnTo>
                            <a:pt x="7" y="199"/>
                          </a:lnTo>
                          <a:lnTo>
                            <a:pt x="7" y="198"/>
                          </a:lnTo>
                          <a:lnTo>
                            <a:pt x="5" y="194"/>
                          </a:lnTo>
                          <a:lnTo>
                            <a:pt x="4" y="192"/>
                          </a:lnTo>
                          <a:lnTo>
                            <a:pt x="2" y="192"/>
                          </a:lnTo>
                          <a:lnTo>
                            <a:pt x="2" y="190"/>
                          </a:lnTo>
                          <a:lnTo>
                            <a:pt x="2" y="188"/>
                          </a:lnTo>
                          <a:lnTo>
                            <a:pt x="2" y="186"/>
                          </a:lnTo>
                          <a:lnTo>
                            <a:pt x="0" y="184"/>
                          </a:lnTo>
                          <a:lnTo>
                            <a:pt x="0" y="18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80" name="Freeform 4876">
                      <a:extLst>
                        <a:ext uri="{FF2B5EF4-FFF2-40B4-BE49-F238E27FC236}">
                          <a16:creationId xmlns:a16="http://schemas.microsoft.com/office/drawing/2014/main" id="{24C99074-C765-CFD1-7109-35E084A995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88" y="1851"/>
                      <a:ext cx="983" cy="968"/>
                    </a:xfrm>
                    <a:custGeom>
                      <a:avLst/>
                      <a:gdLst>
                        <a:gd name="T0" fmla="*/ 29 w 983"/>
                        <a:gd name="T1" fmla="*/ 348 h 968"/>
                        <a:gd name="T2" fmla="*/ 82 w 983"/>
                        <a:gd name="T3" fmla="*/ 303 h 968"/>
                        <a:gd name="T4" fmla="*/ 113 w 983"/>
                        <a:gd name="T5" fmla="*/ 259 h 968"/>
                        <a:gd name="T6" fmla="*/ 161 w 983"/>
                        <a:gd name="T7" fmla="*/ 225 h 968"/>
                        <a:gd name="T8" fmla="*/ 211 w 983"/>
                        <a:gd name="T9" fmla="*/ 211 h 968"/>
                        <a:gd name="T10" fmla="*/ 267 w 983"/>
                        <a:gd name="T11" fmla="*/ 179 h 968"/>
                        <a:gd name="T12" fmla="*/ 295 w 983"/>
                        <a:gd name="T13" fmla="*/ 133 h 968"/>
                        <a:gd name="T14" fmla="*/ 330 w 983"/>
                        <a:gd name="T15" fmla="*/ 85 h 968"/>
                        <a:gd name="T16" fmla="*/ 391 w 983"/>
                        <a:gd name="T17" fmla="*/ 81 h 968"/>
                        <a:gd name="T18" fmla="*/ 464 w 983"/>
                        <a:gd name="T19" fmla="*/ 56 h 968"/>
                        <a:gd name="T20" fmla="*/ 516 w 983"/>
                        <a:gd name="T21" fmla="*/ 48 h 968"/>
                        <a:gd name="T22" fmla="*/ 570 w 983"/>
                        <a:gd name="T23" fmla="*/ 44 h 968"/>
                        <a:gd name="T24" fmla="*/ 633 w 983"/>
                        <a:gd name="T25" fmla="*/ 48 h 968"/>
                        <a:gd name="T26" fmla="*/ 687 w 983"/>
                        <a:gd name="T27" fmla="*/ 44 h 968"/>
                        <a:gd name="T28" fmla="*/ 741 w 983"/>
                        <a:gd name="T29" fmla="*/ 42 h 968"/>
                        <a:gd name="T30" fmla="*/ 797 w 983"/>
                        <a:gd name="T31" fmla="*/ 27 h 968"/>
                        <a:gd name="T32" fmla="*/ 850 w 983"/>
                        <a:gd name="T33" fmla="*/ 23 h 968"/>
                        <a:gd name="T34" fmla="*/ 894 w 983"/>
                        <a:gd name="T35" fmla="*/ 8 h 968"/>
                        <a:gd name="T36" fmla="*/ 948 w 983"/>
                        <a:gd name="T37" fmla="*/ 19 h 968"/>
                        <a:gd name="T38" fmla="*/ 967 w 983"/>
                        <a:gd name="T39" fmla="*/ 63 h 968"/>
                        <a:gd name="T40" fmla="*/ 962 w 983"/>
                        <a:gd name="T41" fmla="*/ 102 h 968"/>
                        <a:gd name="T42" fmla="*/ 925 w 983"/>
                        <a:gd name="T43" fmla="*/ 158 h 968"/>
                        <a:gd name="T44" fmla="*/ 927 w 983"/>
                        <a:gd name="T45" fmla="*/ 221 h 968"/>
                        <a:gd name="T46" fmla="*/ 871 w 983"/>
                        <a:gd name="T47" fmla="*/ 280 h 968"/>
                        <a:gd name="T48" fmla="*/ 873 w 983"/>
                        <a:gd name="T49" fmla="*/ 332 h 968"/>
                        <a:gd name="T50" fmla="*/ 871 w 983"/>
                        <a:gd name="T51" fmla="*/ 390 h 968"/>
                        <a:gd name="T52" fmla="*/ 869 w 983"/>
                        <a:gd name="T53" fmla="*/ 476 h 968"/>
                        <a:gd name="T54" fmla="*/ 887 w 983"/>
                        <a:gd name="T55" fmla="*/ 522 h 968"/>
                        <a:gd name="T56" fmla="*/ 887 w 983"/>
                        <a:gd name="T57" fmla="*/ 574 h 968"/>
                        <a:gd name="T58" fmla="*/ 881 w 983"/>
                        <a:gd name="T59" fmla="*/ 628 h 968"/>
                        <a:gd name="T60" fmla="*/ 825 w 983"/>
                        <a:gd name="T61" fmla="*/ 632 h 968"/>
                        <a:gd name="T62" fmla="*/ 797 w 983"/>
                        <a:gd name="T63" fmla="*/ 641 h 968"/>
                        <a:gd name="T64" fmla="*/ 768 w 983"/>
                        <a:gd name="T65" fmla="*/ 632 h 968"/>
                        <a:gd name="T66" fmla="*/ 725 w 983"/>
                        <a:gd name="T67" fmla="*/ 649 h 968"/>
                        <a:gd name="T68" fmla="*/ 710 w 983"/>
                        <a:gd name="T69" fmla="*/ 657 h 968"/>
                        <a:gd name="T70" fmla="*/ 691 w 983"/>
                        <a:gd name="T71" fmla="*/ 686 h 968"/>
                        <a:gd name="T72" fmla="*/ 660 w 983"/>
                        <a:gd name="T73" fmla="*/ 688 h 968"/>
                        <a:gd name="T74" fmla="*/ 639 w 983"/>
                        <a:gd name="T75" fmla="*/ 689 h 968"/>
                        <a:gd name="T76" fmla="*/ 603 w 983"/>
                        <a:gd name="T77" fmla="*/ 707 h 968"/>
                        <a:gd name="T78" fmla="*/ 576 w 983"/>
                        <a:gd name="T79" fmla="*/ 695 h 968"/>
                        <a:gd name="T80" fmla="*/ 543 w 983"/>
                        <a:gd name="T81" fmla="*/ 724 h 968"/>
                        <a:gd name="T82" fmla="*/ 514 w 983"/>
                        <a:gd name="T83" fmla="*/ 716 h 968"/>
                        <a:gd name="T84" fmla="*/ 484 w 983"/>
                        <a:gd name="T85" fmla="*/ 707 h 968"/>
                        <a:gd name="T86" fmla="*/ 470 w 983"/>
                        <a:gd name="T87" fmla="*/ 712 h 968"/>
                        <a:gd name="T88" fmla="*/ 432 w 983"/>
                        <a:gd name="T89" fmla="*/ 711 h 968"/>
                        <a:gd name="T90" fmla="*/ 407 w 983"/>
                        <a:gd name="T91" fmla="*/ 716 h 968"/>
                        <a:gd name="T92" fmla="*/ 376 w 983"/>
                        <a:gd name="T93" fmla="*/ 747 h 968"/>
                        <a:gd name="T94" fmla="*/ 347 w 983"/>
                        <a:gd name="T95" fmla="*/ 759 h 968"/>
                        <a:gd name="T96" fmla="*/ 318 w 983"/>
                        <a:gd name="T97" fmla="*/ 757 h 968"/>
                        <a:gd name="T98" fmla="*/ 307 w 983"/>
                        <a:gd name="T99" fmla="*/ 789 h 968"/>
                        <a:gd name="T100" fmla="*/ 255 w 983"/>
                        <a:gd name="T101" fmla="*/ 799 h 968"/>
                        <a:gd name="T102" fmla="*/ 257 w 983"/>
                        <a:gd name="T103" fmla="*/ 837 h 968"/>
                        <a:gd name="T104" fmla="*/ 236 w 983"/>
                        <a:gd name="T105" fmla="*/ 841 h 968"/>
                        <a:gd name="T106" fmla="*/ 209 w 983"/>
                        <a:gd name="T107" fmla="*/ 872 h 968"/>
                        <a:gd name="T108" fmla="*/ 215 w 983"/>
                        <a:gd name="T109" fmla="*/ 914 h 968"/>
                        <a:gd name="T110" fmla="*/ 171 w 983"/>
                        <a:gd name="T111" fmla="*/ 945 h 968"/>
                        <a:gd name="T112" fmla="*/ 123 w 983"/>
                        <a:gd name="T113" fmla="*/ 949 h 968"/>
                        <a:gd name="T114" fmla="*/ 100 w 983"/>
                        <a:gd name="T115" fmla="*/ 960 h 968"/>
                        <a:gd name="T116" fmla="*/ 65 w 983"/>
                        <a:gd name="T117" fmla="*/ 949 h 968"/>
                        <a:gd name="T118" fmla="*/ 50 w 983"/>
                        <a:gd name="T119" fmla="*/ 949 h 968"/>
                        <a:gd name="T120" fmla="*/ 30 w 983"/>
                        <a:gd name="T121" fmla="*/ 943 h 968"/>
                        <a:gd name="T122" fmla="*/ 6 w 983"/>
                        <a:gd name="T123" fmla="*/ 931 h 968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983" h="968">
                          <a:moveTo>
                            <a:pt x="0" y="436"/>
                          </a:moveTo>
                          <a:lnTo>
                            <a:pt x="0" y="434"/>
                          </a:lnTo>
                          <a:lnTo>
                            <a:pt x="0" y="428"/>
                          </a:lnTo>
                          <a:lnTo>
                            <a:pt x="0" y="423"/>
                          </a:lnTo>
                          <a:lnTo>
                            <a:pt x="0" y="417"/>
                          </a:lnTo>
                          <a:lnTo>
                            <a:pt x="0" y="396"/>
                          </a:lnTo>
                          <a:lnTo>
                            <a:pt x="0" y="382"/>
                          </a:lnTo>
                          <a:lnTo>
                            <a:pt x="2" y="382"/>
                          </a:lnTo>
                          <a:lnTo>
                            <a:pt x="2" y="384"/>
                          </a:lnTo>
                          <a:lnTo>
                            <a:pt x="4" y="384"/>
                          </a:lnTo>
                          <a:lnTo>
                            <a:pt x="6" y="384"/>
                          </a:lnTo>
                          <a:lnTo>
                            <a:pt x="6" y="382"/>
                          </a:lnTo>
                          <a:lnTo>
                            <a:pt x="4" y="382"/>
                          </a:lnTo>
                          <a:lnTo>
                            <a:pt x="6" y="380"/>
                          </a:lnTo>
                          <a:lnTo>
                            <a:pt x="7" y="380"/>
                          </a:lnTo>
                          <a:lnTo>
                            <a:pt x="9" y="378"/>
                          </a:lnTo>
                          <a:lnTo>
                            <a:pt x="11" y="378"/>
                          </a:lnTo>
                          <a:lnTo>
                            <a:pt x="13" y="376"/>
                          </a:lnTo>
                          <a:lnTo>
                            <a:pt x="15" y="375"/>
                          </a:lnTo>
                          <a:lnTo>
                            <a:pt x="17" y="373"/>
                          </a:lnTo>
                          <a:lnTo>
                            <a:pt x="19" y="371"/>
                          </a:lnTo>
                          <a:lnTo>
                            <a:pt x="19" y="369"/>
                          </a:lnTo>
                          <a:lnTo>
                            <a:pt x="21" y="365"/>
                          </a:lnTo>
                          <a:lnTo>
                            <a:pt x="21" y="363"/>
                          </a:lnTo>
                          <a:lnTo>
                            <a:pt x="23" y="361"/>
                          </a:lnTo>
                          <a:lnTo>
                            <a:pt x="23" y="359"/>
                          </a:lnTo>
                          <a:lnTo>
                            <a:pt x="23" y="357"/>
                          </a:lnTo>
                          <a:lnTo>
                            <a:pt x="25" y="357"/>
                          </a:lnTo>
                          <a:lnTo>
                            <a:pt x="25" y="355"/>
                          </a:lnTo>
                          <a:lnTo>
                            <a:pt x="23" y="355"/>
                          </a:lnTo>
                          <a:lnTo>
                            <a:pt x="23" y="353"/>
                          </a:lnTo>
                          <a:lnTo>
                            <a:pt x="25" y="353"/>
                          </a:lnTo>
                          <a:lnTo>
                            <a:pt x="25" y="351"/>
                          </a:lnTo>
                          <a:lnTo>
                            <a:pt x="25" y="350"/>
                          </a:lnTo>
                          <a:lnTo>
                            <a:pt x="27" y="350"/>
                          </a:lnTo>
                          <a:lnTo>
                            <a:pt x="27" y="348"/>
                          </a:lnTo>
                          <a:lnTo>
                            <a:pt x="29" y="348"/>
                          </a:lnTo>
                          <a:lnTo>
                            <a:pt x="29" y="346"/>
                          </a:lnTo>
                          <a:lnTo>
                            <a:pt x="29" y="344"/>
                          </a:lnTo>
                          <a:lnTo>
                            <a:pt x="27" y="344"/>
                          </a:lnTo>
                          <a:lnTo>
                            <a:pt x="27" y="342"/>
                          </a:lnTo>
                          <a:lnTo>
                            <a:pt x="29" y="342"/>
                          </a:lnTo>
                          <a:lnTo>
                            <a:pt x="29" y="340"/>
                          </a:lnTo>
                          <a:lnTo>
                            <a:pt x="30" y="340"/>
                          </a:lnTo>
                          <a:lnTo>
                            <a:pt x="30" y="338"/>
                          </a:lnTo>
                          <a:lnTo>
                            <a:pt x="32" y="338"/>
                          </a:lnTo>
                          <a:lnTo>
                            <a:pt x="32" y="336"/>
                          </a:lnTo>
                          <a:lnTo>
                            <a:pt x="34" y="334"/>
                          </a:lnTo>
                          <a:lnTo>
                            <a:pt x="34" y="332"/>
                          </a:lnTo>
                          <a:lnTo>
                            <a:pt x="36" y="332"/>
                          </a:lnTo>
                          <a:lnTo>
                            <a:pt x="36" y="330"/>
                          </a:lnTo>
                          <a:lnTo>
                            <a:pt x="38" y="330"/>
                          </a:lnTo>
                          <a:lnTo>
                            <a:pt x="40" y="328"/>
                          </a:lnTo>
                          <a:lnTo>
                            <a:pt x="42" y="327"/>
                          </a:lnTo>
                          <a:lnTo>
                            <a:pt x="42" y="325"/>
                          </a:lnTo>
                          <a:lnTo>
                            <a:pt x="44" y="325"/>
                          </a:lnTo>
                          <a:lnTo>
                            <a:pt x="46" y="325"/>
                          </a:lnTo>
                          <a:lnTo>
                            <a:pt x="50" y="323"/>
                          </a:lnTo>
                          <a:lnTo>
                            <a:pt x="54" y="323"/>
                          </a:lnTo>
                          <a:lnTo>
                            <a:pt x="57" y="323"/>
                          </a:lnTo>
                          <a:lnTo>
                            <a:pt x="59" y="321"/>
                          </a:lnTo>
                          <a:lnTo>
                            <a:pt x="61" y="321"/>
                          </a:lnTo>
                          <a:lnTo>
                            <a:pt x="61" y="319"/>
                          </a:lnTo>
                          <a:lnTo>
                            <a:pt x="63" y="319"/>
                          </a:lnTo>
                          <a:lnTo>
                            <a:pt x="65" y="319"/>
                          </a:lnTo>
                          <a:lnTo>
                            <a:pt x="65" y="317"/>
                          </a:lnTo>
                          <a:lnTo>
                            <a:pt x="67" y="315"/>
                          </a:lnTo>
                          <a:lnTo>
                            <a:pt x="69" y="313"/>
                          </a:lnTo>
                          <a:lnTo>
                            <a:pt x="71" y="311"/>
                          </a:lnTo>
                          <a:lnTo>
                            <a:pt x="73" y="309"/>
                          </a:lnTo>
                          <a:lnTo>
                            <a:pt x="75" y="309"/>
                          </a:lnTo>
                          <a:lnTo>
                            <a:pt x="77" y="307"/>
                          </a:lnTo>
                          <a:lnTo>
                            <a:pt x="80" y="305"/>
                          </a:lnTo>
                          <a:lnTo>
                            <a:pt x="82" y="303"/>
                          </a:lnTo>
                          <a:lnTo>
                            <a:pt x="84" y="302"/>
                          </a:lnTo>
                          <a:lnTo>
                            <a:pt x="86" y="300"/>
                          </a:lnTo>
                          <a:lnTo>
                            <a:pt x="88" y="298"/>
                          </a:lnTo>
                          <a:lnTo>
                            <a:pt x="90" y="296"/>
                          </a:lnTo>
                          <a:lnTo>
                            <a:pt x="92" y="296"/>
                          </a:lnTo>
                          <a:lnTo>
                            <a:pt x="92" y="294"/>
                          </a:lnTo>
                          <a:lnTo>
                            <a:pt x="94" y="294"/>
                          </a:lnTo>
                          <a:lnTo>
                            <a:pt x="94" y="292"/>
                          </a:lnTo>
                          <a:lnTo>
                            <a:pt x="96" y="292"/>
                          </a:lnTo>
                          <a:lnTo>
                            <a:pt x="98" y="290"/>
                          </a:lnTo>
                          <a:lnTo>
                            <a:pt x="100" y="290"/>
                          </a:lnTo>
                          <a:lnTo>
                            <a:pt x="100" y="288"/>
                          </a:lnTo>
                          <a:lnTo>
                            <a:pt x="102" y="288"/>
                          </a:lnTo>
                          <a:lnTo>
                            <a:pt x="102" y="286"/>
                          </a:lnTo>
                          <a:lnTo>
                            <a:pt x="102" y="284"/>
                          </a:lnTo>
                          <a:lnTo>
                            <a:pt x="103" y="284"/>
                          </a:lnTo>
                          <a:lnTo>
                            <a:pt x="103" y="282"/>
                          </a:lnTo>
                          <a:lnTo>
                            <a:pt x="105" y="280"/>
                          </a:lnTo>
                          <a:lnTo>
                            <a:pt x="105" y="279"/>
                          </a:lnTo>
                          <a:lnTo>
                            <a:pt x="105" y="277"/>
                          </a:lnTo>
                          <a:lnTo>
                            <a:pt x="107" y="277"/>
                          </a:lnTo>
                          <a:lnTo>
                            <a:pt x="107" y="275"/>
                          </a:lnTo>
                          <a:lnTo>
                            <a:pt x="107" y="273"/>
                          </a:lnTo>
                          <a:lnTo>
                            <a:pt x="107" y="271"/>
                          </a:lnTo>
                          <a:lnTo>
                            <a:pt x="105" y="271"/>
                          </a:lnTo>
                          <a:lnTo>
                            <a:pt x="105" y="269"/>
                          </a:lnTo>
                          <a:lnTo>
                            <a:pt x="105" y="267"/>
                          </a:lnTo>
                          <a:lnTo>
                            <a:pt x="103" y="267"/>
                          </a:lnTo>
                          <a:lnTo>
                            <a:pt x="103" y="265"/>
                          </a:lnTo>
                          <a:lnTo>
                            <a:pt x="103" y="263"/>
                          </a:lnTo>
                          <a:lnTo>
                            <a:pt x="103" y="261"/>
                          </a:lnTo>
                          <a:lnTo>
                            <a:pt x="103" y="259"/>
                          </a:lnTo>
                          <a:lnTo>
                            <a:pt x="105" y="259"/>
                          </a:lnTo>
                          <a:lnTo>
                            <a:pt x="107" y="259"/>
                          </a:lnTo>
                          <a:lnTo>
                            <a:pt x="109" y="259"/>
                          </a:lnTo>
                          <a:lnTo>
                            <a:pt x="111" y="259"/>
                          </a:lnTo>
                          <a:lnTo>
                            <a:pt x="113" y="259"/>
                          </a:lnTo>
                          <a:lnTo>
                            <a:pt x="113" y="257"/>
                          </a:lnTo>
                          <a:lnTo>
                            <a:pt x="115" y="257"/>
                          </a:lnTo>
                          <a:lnTo>
                            <a:pt x="115" y="255"/>
                          </a:lnTo>
                          <a:lnTo>
                            <a:pt x="117" y="255"/>
                          </a:lnTo>
                          <a:lnTo>
                            <a:pt x="119" y="255"/>
                          </a:lnTo>
                          <a:lnTo>
                            <a:pt x="121" y="255"/>
                          </a:lnTo>
                          <a:lnTo>
                            <a:pt x="121" y="254"/>
                          </a:lnTo>
                          <a:lnTo>
                            <a:pt x="123" y="254"/>
                          </a:lnTo>
                          <a:lnTo>
                            <a:pt x="125" y="254"/>
                          </a:lnTo>
                          <a:lnTo>
                            <a:pt x="125" y="252"/>
                          </a:lnTo>
                          <a:lnTo>
                            <a:pt x="126" y="252"/>
                          </a:lnTo>
                          <a:lnTo>
                            <a:pt x="128" y="252"/>
                          </a:lnTo>
                          <a:lnTo>
                            <a:pt x="128" y="250"/>
                          </a:lnTo>
                          <a:lnTo>
                            <a:pt x="130" y="250"/>
                          </a:lnTo>
                          <a:lnTo>
                            <a:pt x="130" y="248"/>
                          </a:lnTo>
                          <a:lnTo>
                            <a:pt x="130" y="246"/>
                          </a:lnTo>
                          <a:lnTo>
                            <a:pt x="130" y="244"/>
                          </a:lnTo>
                          <a:lnTo>
                            <a:pt x="132" y="244"/>
                          </a:lnTo>
                          <a:lnTo>
                            <a:pt x="132" y="242"/>
                          </a:lnTo>
                          <a:lnTo>
                            <a:pt x="134" y="242"/>
                          </a:lnTo>
                          <a:lnTo>
                            <a:pt x="136" y="242"/>
                          </a:lnTo>
                          <a:lnTo>
                            <a:pt x="138" y="240"/>
                          </a:lnTo>
                          <a:lnTo>
                            <a:pt x="140" y="240"/>
                          </a:lnTo>
                          <a:lnTo>
                            <a:pt x="142" y="238"/>
                          </a:lnTo>
                          <a:lnTo>
                            <a:pt x="144" y="238"/>
                          </a:lnTo>
                          <a:lnTo>
                            <a:pt x="144" y="236"/>
                          </a:lnTo>
                          <a:lnTo>
                            <a:pt x="146" y="236"/>
                          </a:lnTo>
                          <a:lnTo>
                            <a:pt x="148" y="234"/>
                          </a:lnTo>
                          <a:lnTo>
                            <a:pt x="150" y="234"/>
                          </a:lnTo>
                          <a:lnTo>
                            <a:pt x="150" y="232"/>
                          </a:lnTo>
                          <a:lnTo>
                            <a:pt x="151" y="232"/>
                          </a:lnTo>
                          <a:lnTo>
                            <a:pt x="151" y="231"/>
                          </a:lnTo>
                          <a:lnTo>
                            <a:pt x="153" y="229"/>
                          </a:lnTo>
                          <a:lnTo>
                            <a:pt x="155" y="229"/>
                          </a:lnTo>
                          <a:lnTo>
                            <a:pt x="157" y="227"/>
                          </a:lnTo>
                          <a:lnTo>
                            <a:pt x="159" y="225"/>
                          </a:lnTo>
                          <a:lnTo>
                            <a:pt x="161" y="225"/>
                          </a:lnTo>
                          <a:lnTo>
                            <a:pt x="163" y="225"/>
                          </a:lnTo>
                          <a:lnTo>
                            <a:pt x="163" y="223"/>
                          </a:lnTo>
                          <a:lnTo>
                            <a:pt x="165" y="223"/>
                          </a:lnTo>
                          <a:lnTo>
                            <a:pt x="167" y="223"/>
                          </a:lnTo>
                          <a:lnTo>
                            <a:pt x="167" y="221"/>
                          </a:lnTo>
                          <a:lnTo>
                            <a:pt x="169" y="221"/>
                          </a:lnTo>
                          <a:lnTo>
                            <a:pt x="171" y="221"/>
                          </a:lnTo>
                          <a:lnTo>
                            <a:pt x="171" y="219"/>
                          </a:lnTo>
                          <a:lnTo>
                            <a:pt x="173" y="219"/>
                          </a:lnTo>
                          <a:lnTo>
                            <a:pt x="174" y="219"/>
                          </a:lnTo>
                          <a:lnTo>
                            <a:pt x="176" y="219"/>
                          </a:lnTo>
                          <a:lnTo>
                            <a:pt x="178" y="219"/>
                          </a:lnTo>
                          <a:lnTo>
                            <a:pt x="180" y="219"/>
                          </a:lnTo>
                          <a:lnTo>
                            <a:pt x="180" y="217"/>
                          </a:lnTo>
                          <a:lnTo>
                            <a:pt x="180" y="215"/>
                          </a:lnTo>
                          <a:lnTo>
                            <a:pt x="182" y="213"/>
                          </a:lnTo>
                          <a:lnTo>
                            <a:pt x="184" y="213"/>
                          </a:lnTo>
                          <a:lnTo>
                            <a:pt x="184" y="215"/>
                          </a:lnTo>
                          <a:lnTo>
                            <a:pt x="186" y="215"/>
                          </a:lnTo>
                          <a:lnTo>
                            <a:pt x="186" y="213"/>
                          </a:lnTo>
                          <a:lnTo>
                            <a:pt x="188" y="213"/>
                          </a:lnTo>
                          <a:lnTo>
                            <a:pt x="188" y="211"/>
                          </a:lnTo>
                          <a:lnTo>
                            <a:pt x="188" y="209"/>
                          </a:lnTo>
                          <a:lnTo>
                            <a:pt x="190" y="209"/>
                          </a:lnTo>
                          <a:lnTo>
                            <a:pt x="190" y="207"/>
                          </a:lnTo>
                          <a:lnTo>
                            <a:pt x="190" y="206"/>
                          </a:lnTo>
                          <a:lnTo>
                            <a:pt x="192" y="204"/>
                          </a:lnTo>
                          <a:lnTo>
                            <a:pt x="194" y="204"/>
                          </a:lnTo>
                          <a:lnTo>
                            <a:pt x="196" y="206"/>
                          </a:lnTo>
                          <a:lnTo>
                            <a:pt x="198" y="206"/>
                          </a:lnTo>
                          <a:lnTo>
                            <a:pt x="199" y="207"/>
                          </a:lnTo>
                          <a:lnTo>
                            <a:pt x="201" y="209"/>
                          </a:lnTo>
                          <a:lnTo>
                            <a:pt x="203" y="209"/>
                          </a:lnTo>
                          <a:lnTo>
                            <a:pt x="205" y="209"/>
                          </a:lnTo>
                          <a:lnTo>
                            <a:pt x="207" y="211"/>
                          </a:lnTo>
                          <a:lnTo>
                            <a:pt x="209" y="211"/>
                          </a:lnTo>
                          <a:lnTo>
                            <a:pt x="211" y="211"/>
                          </a:lnTo>
                          <a:lnTo>
                            <a:pt x="213" y="211"/>
                          </a:lnTo>
                          <a:lnTo>
                            <a:pt x="215" y="211"/>
                          </a:lnTo>
                          <a:lnTo>
                            <a:pt x="219" y="211"/>
                          </a:lnTo>
                          <a:lnTo>
                            <a:pt x="222" y="209"/>
                          </a:lnTo>
                          <a:lnTo>
                            <a:pt x="224" y="209"/>
                          </a:lnTo>
                          <a:lnTo>
                            <a:pt x="226" y="209"/>
                          </a:lnTo>
                          <a:lnTo>
                            <a:pt x="228" y="207"/>
                          </a:lnTo>
                          <a:lnTo>
                            <a:pt x="230" y="207"/>
                          </a:lnTo>
                          <a:lnTo>
                            <a:pt x="230" y="206"/>
                          </a:lnTo>
                          <a:lnTo>
                            <a:pt x="230" y="204"/>
                          </a:lnTo>
                          <a:lnTo>
                            <a:pt x="232" y="204"/>
                          </a:lnTo>
                          <a:lnTo>
                            <a:pt x="234" y="202"/>
                          </a:lnTo>
                          <a:lnTo>
                            <a:pt x="236" y="202"/>
                          </a:lnTo>
                          <a:lnTo>
                            <a:pt x="238" y="202"/>
                          </a:lnTo>
                          <a:lnTo>
                            <a:pt x="238" y="200"/>
                          </a:lnTo>
                          <a:lnTo>
                            <a:pt x="240" y="200"/>
                          </a:lnTo>
                          <a:lnTo>
                            <a:pt x="242" y="200"/>
                          </a:lnTo>
                          <a:lnTo>
                            <a:pt x="244" y="200"/>
                          </a:lnTo>
                          <a:lnTo>
                            <a:pt x="246" y="198"/>
                          </a:lnTo>
                          <a:lnTo>
                            <a:pt x="247" y="198"/>
                          </a:lnTo>
                          <a:lnTo>
                            <a:pt x="249" y="198"/>
                          </a:lnTo>
                          <a:lnTo>
                            <a:pt x="251" y="196"/>
                          </a:lnTo>
                          <a:lnTo>
                            <a:pt x="253" y="196"/>
                          </a:lnTo>
                          <a:lnTo>
                            <a:pt x="253" y="194"/>
                          </a:lnTo>
                          <a:lnTo>
                            <a:pt x="253" y="192"/>
                          </a:lnTo>
                          <a:lnTo>
                            <a:pt x="255" y="190"/>
                          </a:lnTo>
                          <a:lnTo>
                            <a:pt x="255" y="188"/>
                          </a:lnTo>
                          <a:lnTo>
                            <a:pt x="257" y="188"/>
                          </a:lnTo>
                          <a:lnTo>
                            <a:pt x="257" y="186"/>
                          </a:lnTo>
                          <a:lnTo>
                            <a:pt x="259" y="186"/>
                          </a:lnTo>
                          <a:lnTo>
                            <a:pt x="261" y="186"/>
                          </a:lnTo>
                          <a:lnTo>
                            <a:pt x="261" y="184"/>
                          </a:lnTo>
                          <a:lnTo>
                            <a:pt x="263" y="183"/>
                          </a:lnTo>
                          <a:lnTo>
                            <a:pt x="263" y="181"/>
                          </a:lnTo>
                          <a:lnTo>
                            <a:pt x="265" y="181"/>
                          </a:lnTo>
                          <a:lnTo>
                            <a:pt x="265" y="179"/>
                          </a:lnTo>
                          <a:lnTo>
                            <a:pt x="267" y="179"/>
                          </a:lnTo>
                          <a:lnTo>
                            <a:pt x="267" y="177"/>
                          </a:lnTo>
                          <a:lnTo>
                            <a:pt x="269" y="177"/>
                          </a:lnTo>
                          <a:lnTo>
                            <a:pt x="269" y="175"/>
                          </a:lnTo>
                          <a:lnTo>
                            <a:pt x="270" y="175"/>
                          </a:lnTo>
                          <a:lnTo>
                            <a:pt x="270" y="173"/>
                          </a:lnTo>
                          <a:lnTo>
                            <a:pt x="272" y="173"/>
                          </a:lnTo>
                          <a:lnTo>
                            <a:pt x="272" y="171"/>
                          </a:lnTo>
                          <a:lnTo>
                            <a:pt x="274" y="171"/>
                          </a:lnTo>
                          <a:lnTo>
                            <a:pt x="274" y="169"/>
                          </a:lnTo>
                          <a:lnTo>
                            <a:pt x="274" y="167"/>
                          </a:lnTo>
                          <a:lnTo>
                            <a:pt x="276" y="167"/>
                          </a:lnTo>
                          <a:lnTo>
                            <a:pt x="276" y="165"/>
                          </a:lnTo>
                          <a:lnTo>
                            <a:pt x="278" y="163"/>
                          </a:lnTo>
                          <a:lnTo>
                            <a:pt x="278" y="161"/>
                          </a:lnTo>
                          <a:lnTo>
                            <a:pt x="280" y="161"/>
                          </a:lnTo>
                          <a:lnTo>
                            <a:pt x="280" y="159"/>
                          </a:lnTo>
                          <a:lnTo>
                            <a:pt x="280" y="158"/>
                          </a:lnTo>
                          <a:lnTo>
                            <a:pt x="282" y="158"/>
                          </a:lnTo>
                          <a:lnTo>
                            <a:pt x="282" y="156"/>
                          </a:lnTo>
                          <a:lnTo>
                            <a:pt x="284" y="156"/>
                          </a:lnTo>
                          <a:lnTo>
                            <a:pt x="284" y="154"/>
                          </a:lnTo>
                          <a:lnTo>
                            <a:pt x="286" y="154"/>
                          </a:lnTo>
                          <a:lnTo>
                            <a:pt x="286" y="152"/>
                          </a:lnTo>
                          <a:lnTo>
                            <a:pt x="288" y="152"/>
                          </a:lnTo>
                          <a:lnTo>
                            <a:pt x="288" y="150"/>
                          </a:lnTo>
                          <a:lnTo>
                            <a:pt x="290" y="150"/>
                          </a:lnTo>
                          <a:lnTo>
                            <a:pt x="290" y="148"/>
                          </a:lnTo>
                          <a:lnTo>
                            <a:pt x="290" y="146"/>
                          </a:lnTo>
                          <a:lnTo>
                            <a:pt x="292" y="146"/>
                          </a:lnTo>
                          <a:lnTo>
                            <a:pt x="292" y="144"/>
                          </a:lnTo>
                          <a:lnTo>
                            <a:pt x="294" y="144"/>
                          </a:lnTo>
                          <a:lnTo>
                            <a:pt x="294" y="142"/>
                          </a:lnTo>
                          <a:lnTo>
                            <a:pt x="294" y="140"/>
                          </a:lnTo>
                          <a:lnTo>
                            <a:pt x="295" y="138"/>
                          </a:lnTo>
                          <a:lnTo>
                            <a:pt x="295" y="136"/>
                          </a:lnTo>
                          <a:lnTo>
                            <a:pt x="295" y="135"/>
                          </a:lnTo>
                          <a:lnTo>
                            <a:pt x="295" y="133"/>
                          </a:lnTo>
                          <a:lnTo>
                            <a:pt x="295" y="131"/>
                          </a:lnTo>
                          <a:lnTo>
                            <a:pt x="295" y="129"/>
                          </a:lnTo>
                          <a:lnTo>
                            <a:pt x="297" y="127"/>
                          </a:lnTo>
                          <a:lnTo>
                            <a:pt x="299" y="127"/>
                          </a:lnTo>
                          <a:lnTo>
                            <a:pt x="301" y="125"/>
                          </a:lnTo>
                          <a:lnTo>
                            <a:pt x="301" y="123"/>
                          </a:lnTo>
                          <a:lnTo>
                            <a:pt x="303" y="123"/>
                          </a:lnTo>
                          <a:lnTo>
                            <a:pt x="303" y="121"/>
                          </a:lnTo>
                          <a:lnTo>
                            <a:pt x="305" y="119"/>
                          </a:lnTo>
                          <a:lnTo>
                            <a:pt x="307" y="117"/>
                          </a:lnTo>
                          <a:lnTo>
                            <a:pt x="309" y="115"/>
                          </a:lnTo>
                          <a:lnTo>
                            <a:pt x="309" y="113"/>
                          </a:lnTo>
                          <a:lnTo>
                            <a:pt x="311" y="111"/>
                          </a:lnTo>
                          <a:lnTo>
                            <a:pt x="313" y="111"/>
                          </a:lnTo>
                          <a:lnTo>
                            <a:pt x="313" y="110"/>
                          </a:lnTo>
                          <a:lnTo>
                            <a:pt x="315" y="108"/>
                          </a:lnTo>
                          <a:lnTo>
                            <a:pt x="315" y="106"/>
                          </a:lnTo>
                          <a:lnTo>
                            <a:pt x="317" y="106"/>
                          </a:lnTo>
                          <a:lnTo>
                            <a:pt x="317" y="104"/>
                          </a:lnTo>
                          <a:lnTo>
                            <a:pt x="318" y="102"/>
                          </a:lnTo>
                          <a:lnTo>
                            <a:pt x="318" y="100"/>
                          </a:lnTo>
                          <a:lnTo>
                            <a:pt x="320" y="100"/>
                          </a:lnTo>
                          <a:lnTo>
                            <a:pt x="320" y="98"/>
                          </a:lnTo>
                          <a:lnTo>
                            <a:pt x="320" y="96"/>
                          </a:lnTo>
                          <a:lnTo>
                            <a:pt x="320" y="94"/>
                          </a:lnTo>
                          <a:lnTo>
                            <a:pt x="320" y="92"/>
                          </a:lnTo>
                          <a:lnTo>
                            <a:pt x="322" y="92"/>
                          </a:lnTo>
                          <a:lnTo>
                            <a:pt x="322" y="90"/>
                          </a:lnTo>
                          <a:lnTo>
                            <a:pt x="324" y="90"/>
                          </a:lnTo>
                          <a:lnTo>
                            <a:pt x="326" y="90"/>
                          </a:lnTo>
                          <a:lnTo>
                            <a:pt x="326" y="88"/>
                          </a:lnTo>
                          <a:lnTo>
                            <a:pt x="328" y="88"/>
                          </a:lnTo>
                          <a:lnTo>
                            <a:pt x="330" y="88"/>
                          </a:lnTo>
                          <a:lnTo>
                            <a:pt x="330" y="86"/>
                          </a:lnTo>
                          <a:lnTo>
                            <a:pt x="332" y="86"/>
                          </a:lnTo>
                          <a:lnTo>
                            <a:pt x="332" y="85"/>
                          </a:lnTo>
                          <a:lnTo>
                            <a:pt x="330" y="85"/>
                          </a:lnTo>
                          <a:lnTo>
                            <a:pt x="330" y="83"/>
                          </a:lnTo>
                          <a:lnTo>
                            <a:pt x="332" y="83"/>
                          </a:lnTo>
                          <a:lnTo>
                            <a:pt x="332" y="81"/>
                          </a:lnTo>
                          <a:lnTo>
                            <a:pt x="334" y="81"/>
                          </a:lnTo>
                          <a:lnTo>
                            <a:pt x="336" y="81"/>
                          </a:lnTo>
                          <a:lnTo>
                            <a:pt x="338" y="81"/>
                          </a:lnTo>
                          <a:lnTo>
                            <a:pt x="338" y="79"/>
                          </a:lnTo>
                          <a:lnTo>
                            <a:pt x="340" y="79"/>
                          </a:lnTo>
                          <a:lnTo>
                            <a:pt x="342" y="77"/>
                          </a:lnTo>
                          <a:lnTo>
                            <a:pt x="343" y="77"/>
                          </a:lnTo>
                          <a:lnTo>
                            <a:pt x="345" y="77"/>
                          </a:lnTo>
                          <a:lnTo>
                            <a:pt x="345" y="79"/>
                          </a:lnTo>
                          <a:lnTo>
                            <a:pt x="347" y="79"/>
                          </a:lnTo>
                          <a:lnTo>
                            <a:pt x="349" y="79"/>
                          </a:lnTo>
                          <a:lnTo>
                            <a:pt x="349" y="81"/>
                          </a:lnTo>
                          <a:lnTo>
                            <a:pt x="351" y="81"/>
                          </a:lnTo>
                          <a:lnTo>
                            <a:pt x="353" y="81"/>
                          </a:lnTo>
                          <a:lnTo>
                            <a:pt x="355" y="81"/>
                          </a:lnTo>
                          <a:lnTo>
                            <a:pt x="357" y="81"/>
                          </a:lnTo>
                          <a:lnTo>
                            <a:pt x="359" y="81"/>
                          </a:lnTo>
                          <a:lnTo>
                            <a:pt x="361" y="81"/>
                          </a:lnTo>
                          <a:lnTo>
                            <a:pt x="363" y="81"/>
                          </a:lnTo>
                          <a:lnTo>
                            <a:pt x="365" y="81"/>
                          </a:lnTo>
                          <a:lnTo>
                            <a:pt x="366" y="81"/>
                          </a:lnTo>
                          <a:lnTo>
                            <a:pt x="368" y="81"/>
                          </a:lnTo>
                          <a:lnTo>
                            <a:pt x="370" y="81"/>
                          </a:lnTo>
                          <a:lnTo>
                            <a:pt x="372" y="81"/>
                          </a:lnTo>
                          <a:lnTo>
                            <a:pt x="374" y="81"/>
                          </a:lnTo>
                          <a:lnTo>
                            <a:pt x="376" y="81"/>
                          </a:lnTo>
                          <a:lnTo>
                            <a:pt x="378" y="81"/>
                          </a:lnTo>
                          <a:lnTo>
                            <a:pt x="380" y="81"/>
                          </a:lnTo>
                          <a:lnTo>
                            <a:pt x="382" y="81"/>
                          </a:lnTo>
                          <a:lnTo>
                            <a:pt x="384" y="81"/>
                          </a:lnTo>
                          <a:lnTo>
                            <a:pt x="386" y="81"/>
                          </a:lnTo>
                          <a:lnTo>
                            <a:pt x="388" y="81"/>
                          </a:lnTo>
                          <a:lnTo>
                            <a:pt x="390" y="81"/>
                          </a:lnTo>
                          <a:lnTo>
                            <a:pt x="391" y="81"/>
                          </a:lnTo>
                          <a:lnTo>
                            <a:pt x="393" y="81"/>
                          </a:lnTo>
                          <a:lnTo>
                            <a:pt x="395" y="81"/>
                          </a:lnTo>
                          <a:lnTo>
                            <a:pt x="397" y="81"/>
                          </a:lnTo>
                          <a:lnTo>
                            <a:pt x="399" y="81"/>
                          </a:lnTo>
                          <a:lnTo>
                            <a:pt x="401" y="81"/>
                          </a:lnTo>
                          <a:lnTo>
                            <a:pt x="403" y="81"/>
                          </a:lnTo>
                          <a:lnTo>
                            <a:pt x="405" y="81"/>
                          </a:lnTo>
                          <a:lnTo>
                            <a:pt x="407" y="79"/>
                          </a:lnTo>
                          <a:lnTo>
                            <a:pt x="409" y="79"/>
                          </a:lnTo>
                          <a:lnTo>
                            <a:pt x="411" y="79"/>
                          </a:lnTo>
                          <a:lnTo>
                            <a:pt x="413" y="79"/>
                          </a:lnTo>
                          <a:lnTo>
                            <a:pt x="414" y="79"/>
                          </a:lnTo>
                          <a:lnTo>
                            <a:pt x="416" y="77"/>
                          </a:lnTo>
                          <a:lnTo>
                            <a:pt x="420" y="77"/>
                          </a:lnTo>
                          <a:lnTo>
                            <a:pt x="422" y="75"/>
                          </a:lnTo>
                          <a:lnTo>
                            <a:pt x="424" y="73"/>
                          </a:lnTo>
                          <a:lnTo>
                            <a:pt x="426" y="71"/>
                          </a:lnTo>
                          <a:lnTo>
                            <a:pt x="428" y="71"/>
                          </a:lnTo>
                          <a:lnTo>
                            <a:pt x="430" y="69"/>
                          </a:lnTo>
                          <a:lnTo>
                            <a:pt x="432" y="69"/>
                          </a:lnTo>
                          <a:lnTo>
                            <a:pt x="434" y="69"/>
                          </a:lnTo>
                          <a:lnTo>
                            <a:pt x="434" y="67"/>
                          </a:lnTo>
                          <a:lnTo>
                            <a:pt x="436" y="67"/>
                          </a:lnTo>
                          <a:lnTo>
                            <a:pt x="437" y="65"/>
                          </a:lnTo>
                          <a:lnTo>
                            <a:pt x="439" y="65"/>
                          </a:lnTo>
                          <a:lnTo>
                            <a:pt x="439" y="63"/>
                          </a:lnTo>
                          <a:lnTo>
                            <a:pt x="441" y="63"/>
                          </a:lnTo>
                          <a:lnTo>
                            <a:pt x="445" y="62"/>
                          </a:lnTo>
                          <a:lnTo>
                            <a:pt x="449" y="60"/>
                          </a:lnTo>
                          <a:lnTo>
                            <a:pt x="451" y="60"/>
                          </a:lnTo>
                          <a:lnTo>
                            <a:pt x="453" y="58"/>
                          </a:lnTo>
                          <a:lnTo>
                            <a:pt x="455" y="56"/>
                          </a:lnTo>
                          <a:lnTo>
                            <a:pt x="457" y="56"/>
                          </a:lnTo>
                          <a:lnTo>
                            <a:pt x="459" y="54"/>
                          </a:lnTo>
                          <a:lnTo>
                            <a:pt x="461" y="54"/>
                          </a:lnTo>
                          <a:lnTo>
                            <a:pt x="462" y="56"/>
                          </a:lnTo>
                          <a:lnTo>
                            <a:pt x="464" y="56"/>
                          </a:lnTo>
                          <a:lnTo>
                            <a:pt x="466" y="58"/>
                          </a:lnTo>
                          <a:lnTo>
                            <a:pt x="468" y="60"/>
                          </a:lnTo>
                          <a:lnTo>
                            <a:pt x="468" y="63"/>
                          </a:lnTo>
                          <a:lnTo>
                            <a:pt x="470" y="65"/>
                          </a:lnTo>
                          <a:lnTo>
                            <a:pt x="470" y="67"/>
                          </a:lnTo>
                          <a:lnTo>
                            <a:pt x="472" y="69"/>
                          </a:lnTo>
                          <a:lnTo>
                            <a:pt x="472" y="71"/>
                          </a:lnTo>
                          <a:lnTo>
                            <a:pt x="474" y="71"/>
                          </a:lnTo>
                          <a:lnTo>
                            <a:pt x="476" y="73"/>
                          </a:lnTo>
                          <a:lnTo>
                            <a:pt x="480" y="75"/>
                          </a:lnTo>
                          <a:lnTo>
                            <a:pt x="482" y="75"/>
                          </a:lnTo>
                          <a:lnTo>
                            <a:pt x="484" y="75"/>
                          </a:lnTo>
                          <a:lnTo>
                            <a:pt x="485" y="75"/>
                          </a:lnTo>
                          <a:lnTo>
                            <a:pt x="485" y="73"/>
                          </a:lnTo>
                          <a:lnTo>
                            <a:pt x="487" y="73"/>
                          </a:lnTo>
                          <a:lnTo>
                            <a:pt x="489" y="71"/>
                          </a:lnTo>
                          <a:lnTo>
                            <a:pt x="491" y="71"/>
                          </a:lnTo>
                          <a:lnTo>
                            <a:pt x="493" y="69"/>
                          </a:lnTo>
                          <a:lnTo>
                            <a:pt x="495" y="69"/>
                          </a:lnTo>
                          <a:lnTo>
                            <a:pt x="497" y="69"/>
                          </a:lnTo>
                          <a:lnTo>
                            <a:pt x="497" y="67"/>
                          </a:lnTo>
                          <a:lnTo>
                            <a:pt x="497" y="65"/>
                          </a:lnTo>
                          <a:lnTo>
                            <a:pt x="499" y="63"/>
                          </a:lnTo>
                          <a:lnTo>
                            <a:pt x="499" y="62"/>
                          </a:lnTo>
                          <a:lnTo>
                            <a:pt x="499" y="60"/>
                          </a:lnTo>
                          <a:lnTo>
                            <a:pt x="501" y="56"/>
                          </a:lnTo>
                          <a:lnTo>
                            <a:pt x="503" y="56"/>
                          </a:lnTo>
                          <a:lnTo>
                            <a:pt x="503" y="54"/>
                          </a:lnTo>
                          <a:lnTo>
                            <a:pt x="505" y="54"/>
                          </a:lnTo>
                          <a:lnTo>
                            <a:pt x="507" y="54"/>
                          </a:lnTo>
                          <a:lnTo>
                            <a:pt x="509" y="54"/>
                          </a:lnTo>
                          <a:lnTo>
                            <a:pt x="510" y="52"/>
                          </a:lnTo>
                          <a:lnTo>
                            <a:pt x="512" y="52"/>
                          </a:lnTo>
                          <a:lnTo>
                            <a:pt x="514" y="52"/>
                          </a:lnTo>
                          <a:lnTo>
                            <a:pt x="514" y="50"/>
                          </a:lnTo>
                          <a:lnTo>
                            <a:pt x="514" y="48"/>
                          </a:lnTo>
                          <a:lnTo>
                            <a:pt x="516" y="48"/>
                          </a:lnTo>
                          <a:lnTo>
                            <a:pt x="516" y="46"/>
                          </a:lnTo>
                          <a:lnTo>
                            <a:pt x="516" y="44"/>
                          </a:lnTo>
                          <a:lnTo>
                            <a:pt x="518" y="44"/>
                          </a:lnTo>
                          <a:lnTo>
                            <a:pt x="518" y="42"/>
                          </a:lnTo>
                          <a:lnTo>
                            <a:pt x="518" y="40"/>
                          </a:lnTo>
                          <a:lnTo>
                            <a:pt x="518" y="38"/>
                          </a:lnTo>
                          <a:lnTo>
                            <a:pt x="520" y="37"/>
                          </a:lnTo>
                          <a:lnTo>
                            <a:pt x="522" y="35"/>
                          </a:lnTo>
                          <a:lnTo>
                            <a:pt x="524" y="33"/>
                          </a:lnTo>
                          <a:lnTo>
                            <a:pt x="526" y="33"/>
                          </a:lnTo>
                          <a:lnTo>
                            <a:pt x="528" y="33"/>
                          </a:lnTo>
                          <a:lnTo>
                            <a:pt x="530" y="33"/>
                          </a:lnTo>
                          <a:lnTo>
                            <a:pt x="532" y="33"/>
                          </a:lnTo>
                          <a:lnTo>
                            <a:pt x="533" y="35"/>
                          </a:lnTo>
                          <a:lnTo>
                            <a:pt x="535" y="35"/>
                          </a:lnTo>
                          <a:lnTo>
                            <a:pt x="537" y="35"/>
                          </a:lnTo>
                          <a:lnTo>
                            <a:pt x="539" y="37"/>
                          </a:lnTo>
                          <a:lnTo>
                            <a:pt x="541" y="37"/>
                          </a:lnTo>
                          <a:lnTo>
                            <a:pt x="543" y="37"/>
                          </a:lnTo>
                          <a:lnTo>
                            <a:pt x="543" y="38"/>
                          </a:lnTo>
                          <a:lnTo>
                            <a:pt x="545" y="38"/>
                          </a:lnTo>
                          <a:lnTo>
                            <a:pt x="547" y="38"/>
                          </a:lnTo>
                          <a:lnTo>
                            <a:pt x="549" y="38"/>
                          </a:lnTo>
                          <a:lnTo>
                            <a:pt x="551" y="38"/>
                          </a:lnTo>
                          <a:lnTo>
                            <a:pt x="553" y="37"/>
                          </a:lnTo>
                          <a:lnTo>
                            <a:pt x="555" y="37"/>
                          </a:lnTo>
                          <a:lnTo>
                            <a:pt x="557" y="37"/>
                          </a:lnTo>
                          <a:lnTo>
                            <a:pt x="557" y="35"/>
                          </a:lnTo>
                          <a:lnTo>
                            <a:pt x="558" y="37"/>
                          </a:lnTo>
                          <a:lnTo>
                            <a:pt x="560" y="37"/>
                          </a:lnTo>
                          <a:lnTo>
                            <a:pt x="562" y="38"/>
                          </a:lnTo>
                          <a:lnTo>
                            <a:pt x="564" y="38"/>
                          </a:lnTo>
                          <a:lnTo>
                            <a:pt x="564" y="40"/>
                          </a:lnTo>
                          <a:lnTo>
                            <a:pt x="566" y="40"/>
                          </a:lnTo>
                          <a:lnTo>
                            <a:pt x="568" y="42"/>
                          </a:lnTo>
                          <a:lnTo>
                            <a:pt x="570" y="42"/>
                          </a:lnTo>
                          <a:lnTo>
                            <a:pt x="570" y="44"/>
                          </a:lnTo>
                          <a:lnTo>
                            <a:pt x="572" y="46"/>
                          </a:lnTo>
                          <a:lnTo>
                            <a:pt x="574" y="46"/>
                          </a:lnTo>
                          <a:lnTo>
                            <a:pt x="574" y="44"/>
                          </a:lnTo>
                          <a:lnTo>
                            <a:pt x="576" y="44"/>
                          </a:lnTo>
                          <a:lnTo>
                            <a:pt x="576" y="42"/>
                          </a:lnTo>
                          <a:lnTo>
                            <a:pt x="578" y="42"/>
                          </a:lnTo>
                          <a:lnTo>
                            <a:pt x="578" y="44"/>
                          </a:lnTo>
                          <a:lnTo>
                            <a:pt x="580" y="44"/>
                          </a:lnTo>
                          <a:lnTo>
                            <a:pt x="581" y="44"/>
                          </a:lnTo>
                          <a:lnTo>
                            <a:pt x="583" y="44"/>
                          </a:lnTo>
                          <a:lnTo>
                            <a:pt x="585" y="42"/>
                          </a:lnTo>
                          <a:lnTo>
                            <a:pt x="587" y="42"/>
                          </a:lnTo>
                          <a:lnTo>
                            <a:pt x="589" y="42"/>
                          </a:lnTo>
                          <a:lnTo>
                            <a:pt x="591" y="42"/>
                          </a:lnTo>
                          <a:lnTo>
                            <a:pt x="595" y="42"/>
                          </a:lnTo>
                          <a:lnTo>
                            <a:pt x="597" y="42"/>
                          </a:lnTo>
                          <a:lnTo>
                            <a:pt x="599" y="40"/>
                          </a:lnTo>
                          <a:lnTo>
                            <a:pt x="599" y="42"/>
                          </a:lnTo>
                          <a:lnTo>
                            <a:pt x="603" y="42"/>
                          </a:lnTo>
                          <a:lnTo>
                            <a:pt x="605" y="42"/>
                          </a:lnTo>
                          <a:lnTo>
                            <a:pt x="605" y="44"/>
                          </a:lnTo>
                          <a:lnTo>
                            <a:pt x="606" y="46"/>
                          </a:lnTo>
                          <a:lnTo>
                            <a:pt x="608" y="46"/>
                          </a:lnTo>
                          <a:lnTo>
                            <a:pt x="608" y="48"/>
                          </a:lnTo>
                          <a:lnTo>
                            <a:pt x="610" y="48"/>
                          </a:lnTo>
                          <a:lnTo>
                            <a:pt x="612" y="48"/>
                          </a:lnTo>
                          <a:lnTo>
                            <a:pt x="614" y="46"/>
                          </a:lnTo>
                          <a:lnTo>
                            <a:pt x="616" y="46"/>
                          </a:lnTo>
                          <a:lnTo>
                            <a:pt x="618" y="46"/>
                          </a:lnTo>
                          <a:lnTo>
                            <a:pt x="620" y="44"/>
                          </a:lnTo>
                          <a:lnTo>
                            <a:pt x="622" y="44"/>
                          </a:lnTo>
                          <a:lnTo>
                            <a:pt x="624" y="46"/>
                          </a:lnTo>
                          <a:lnTo>
                            <a:pt x="626" y="46"/>
                          </a:lnTo>
                          <a:lnTo>
                            <a:pt x="628" y="48"/>
                          </a:lnTo>
                          <a:lnTo>
                            <a:pt x="629" y="48"/>
                          </a:lnTo>
                          <a:lnTo>
                            <a:pt x="631" y="48"/>
                          </a:lnTo>
                          <a:lnTo>
                            <a:pt x="633" y="48"/>
                          </a:lnTo>
                          <a:lnTo>
                            <a:pt x="635" y="48"/>
                          </a:lnTo>
                          <a:lnTo>
                            <a:pt x="635" y="50"/>
                          </a:lnTo>
                          <a:lnTo>
                            <a:pt x="637" y="52"/>
                          </a:lnTo>
                          <a:lnTo>
                            <a:pt x="637" y="54"/>
                          </a:lnTo>
                          <a:lnTo>
                            <a:pt x="639" y="54"/>
                          </a:lnTo>
                          <a:lnTo>
                            <a:pt x="641" y="54"/>
                          </a:lnTo>
                          <a:lnTo>
                            <a:pt x="643" y="54"/>
                          </a:lnTo>
                          <a:lnTo>
                            <a:pt x="645" y="54"/>
                          </a:lnTo>
                          <a:lnTo>
                            <a:pt x="647" y="54"/>
                          </a:lnTo>
                          <a:lnTo>
                            <a:pt x="649" y="56"/>
                          </a:lnTo>
                          <a:lnTo>
                            <a:pt x="651" y="56"/>
                          </a:lnTo>
                          <a:lnTo>
                            <a:pt x="651" y="54"/>
                          </a:lnTo>
                          <a:lnTo>
                            <a:pt x="653" y="52"/>
                          </a:lnTo>
                          <a:lnTo>
                            <a:pt x="654" y="52"/>
                          </a:lnTo>
                          <a:lnTo>
                            <a:pt x="656" y="50"/>
                          </a:lnTo>
                          <a:lnTo>
                            <a:pt x="656" y="48"/>
                          </a:lnTo>
                          <a:lnTo>
                            <a:pt x="658" y="48"/>
                          </a:lnTo>
                          <a:lnTo>
                            <a:pt x="660" y="46"/>
                          </a:lnTo>
                          <a:lnTo>
                            <a:pt x="662" y="46"/>
                          </a:lnTo>
                          <a:lnTo>
                            <a:pt x="664" y="46"/>
                          </a:lnTo>
                          <a:lnTo>
                            <a:pt x="664" y="44"/>
                          </a:lnTo>
                          <a:lnTo>
                            <a:pt x="666" y="44"/>
                          </a:lnTo>
                          <a:lnTo>
                            <a:pt x="668" y="44"/>
                          </a:lnTo>
                          <a:lnTo>
                            <a:pt x="668" y="46"/>
                          </a:lnTo>
                          <a:lnTo>
                            <a:pt x="670" y="46"/>
                          </a:lnTo>
                          <a:lnTo>
                            <a:pt x="672" y="48"/>
                          </a:lnTo>
                          <a:lnTo>
                            <a:pt x="674" y="48"/>
                          </a:lnTo>
                          <a:lnTo>
                            <a:pt x="674" y="50"/>
                          </a:lnTo>
                          <a:lnTo>
                            <a:pt x="676" y="50"/>
                          </a:lnTo>
                          <a:lnTo>
                            <a:pt x="677" y="50"/>
                          </a:lnTo>
                          <a:lnTo>
                            <a:pt x="679" y="48"/>
                          </a:lnTo>
                          <a:lnTo>
                            <a:pt x="681" y="48"/>
                          </a:lnTo>
                          <a:lnTo>
                            <a:pt x="681" y="46"/>
                          </a:lnTo>
                          <a:lnTo>
                            <a:pt x="683" y="46"/>
                          </a:lnTo>
                          <a:lnTo>
                            <a:pt x="685" y="46"/>
                          </a:lnTo>
                          <a:lnTo>
                            <a:pt x="687" y="46"/>
                          </a:lnTo>
                          <a:lnTo>
                            <a:pt x="687" y="44"/>
                          </a:lnTo>
                          <a:lnTo>
                            <a:pt x="689" y="44"/>
                          </a:lnTo>
                          <a:lnTo>
                            <a:pt x="691" y="44"/>
                          </a:lnTo>
                          <a:lnTo>
                            <a:pt x="691" y="42"/>
                          </a:lnTo>
                          <a:lnTo>
                            <a:pt x="693" y="42"/>
                          </a:lnTo>
                          <a:lnTo>
                            <a:pt x="695" y="42"/>
                          </a:lnTo>
                          <a:lnTo>
                            <a:pt x="695" y="40"/>
                          </a:lnTo>
                          <a:lnTo>
                            <a:pt x="697" y="40"/>
                          </a:lnTo>
                          <a:lnTo>
                            <a:pt x="699" y="40"/>
                          </a:lnTo>
                          <a:lnTo>
                            <a:pt x="701" y="38"/>
                          </a:lnTo>
                          <a:lnTo>
                            <a:pt x="702" y="38"/>
                          </a:lnTo>
                          <a:lnTo>
                            <a:pt x="704" y="38"/>
                          </a:lnTo>
                          <a:lnTo>
                            <a:pt x="706" y="38"/>
                          </a:lnTo>
                          <a:lnTo>
                            <a:pt x="706" y="40"/>
                          </a:lnTo>
                          <a:lnTo>
                            <a:pt x="708" y="40"/>
                          </a:lnTo>
                          <a:lnTo>
                            <a:pt x="710" y="40"/>
                          </a:lnTo>
                          <a:lnTo>
                            <a:pt x="712" y="40"/>
                          </a:lnTo>
                          <a:lnTo>
                            <a:pt x="712" y="38"/>
                          </a:lnTo>
                          <a:lnTo>
                            <a:pt x="712" y="40"/>
                          </a:lnTo>
                          <a:lnTo>
                            <a:pt x="714" y="40"/>
                          </a:lnTo>
                          <a:lnTo>
                            <a:pt x="716" y="40"/>
                          </a:lnTo>
                          <a:lnTo>
                            <a:pt x="718" y="40"/>
                          </a:lnTo>
                          <a:lnTo>
                            <a:pt x="718" y="42"/>
                          </a:lnTo>
                          <a:lnTo>
                            <a:pt x="720" y="42"/>
                          </a:lnTo>
                          <a:lnTo>
                            <a:pt x="722" y="42"/>
                          </a:lnTo>
                          <a:lnTo>
                            <a:pt x="724" y="42"/>
                          </a:lnTo>
                          <a:lnTo>
                            <a:pt x="725" y="42"/>
                          </a:lnTo>
                          <a:lnTo>
                            <a:pt x="727" y="44"/>
                          </a:lnTo>
                          <a:lnTo>
                            <a:pt x="729" y="44"/>
                          </a:lnTo>
                          <a:lnTo>
                            <a:pt x="731" y="44"/>
                          </a:lnTo>
                          <a:lnTo>
                            <a:pt x="733" y="44"/>
                          </a:lnTo>
                          <a:lnTo>
                            <a:pt x="733" y="42"/>
                          </a:lnTo>
                          <a:lnTo>
                            <a:pt x="735" y="42"/>
                          </a:lnTo>
                          <a:lnTo>
                            <a:pt x="735" y="44"/>
                          </a:lnTo>
                          <a:lnTo>
                            <a:pt x="737" y="44"/>
                          </a:lnTo>
                          <a:lnTo>
                            <a:pt x="739" y="44"/>
                          </a:lnTo>
                          <a:lnTo>
                            <a:pt x="739" y="42"/>
                          </a:lnTo>
                          <a:lnTo>
                            <a:pt x="741" y="42"/>
                          </a:lnTo>
                          <a:lnTo>
                            <a:pt x="743" y="42"/>
                          </a:lnTo>
                          <a:lnTo>
                            <a:pt x="745" y="42"/>
                          </a:lnTo>
                          <a:lnTo>
                            <a:pt x="747" y="44"/>
                          </a:lnTo>
                          <a:lnTo>
                            <a:pt x="747" y="42"/>
                          </a:lnTo>
                          <a:lnTo>
                            <a:pt x="749" y="42"/>
                          </a:lnTo>
                          <a:lnTo>
                            <a:pt x="750" y="42"/>
                          </a:lnTo>
                          <a:lnTo>
                            <a:pt x="752" y="42"/>
                          </a:lnTo>
                          <a:lnTo>
                            <a:pt x="752" y="40"/>
                          </a:lnTo>
                          <a:lnTo>
                            <a:pt x="752" y="38"/>
                          </a:lnTo>
                          <a:lnTo>
                            <a:pt x="754" y="38"/>
                          </a:lnTo>
                          <a:lnTo>
                            <a:pt x="754" y="37"/>
                          </a:lnTo>
                          <a:lnTo>
                            <a:pt x="756" y="37"/>
                          </a:lnTo>
                          <a:lnTo>
                            <a:pt x="756" y="35"/>
                          </a:lnTo>
                          <a:lnTo>
                            <a:pt x="758" y="35"/>
                          </a:lnTo>
                          <a:lnTo>
                            <a:pt x="760" y="35"/>
                          </a:lnTo>
                          <a:lnTo>
                            <a:pt x="760" y="33"/>
                          </a:lnTo>
                          <a:lnTo>
                            <a:pt x="762" y="33"/>
                          </a:lnTo>
                          <a:lnTo>
                            <a:pt x="764" y="33"/>
                          </a:lnTo>
                          <a:lnTo>
                            <a:pt x="766" y="31"/>
                          </a:lnTo>
                          <a:lnTo>
                            <a:pt x="768" y="31"/>
                          </a:lnTo>
                          <a:lnTo>
                            <a:pt x="770" y="31"/>
                          </a:lnTo>
                          <a:lnTo>
                            <a:pt x="772" y="31"/>
                          </a:lnTo>
                          <a:lnTo>
                            <a:pt x="773" y="31"/>
                          </a:lnTo>
                          <a:lnTo>
                            <a:pt x="775" y="31"/>
                          </a:lnTo>
                          <a:lnTo>
                            <a:pt x="777" y="31"/>
                          </a:lnTo>
                          <a:lnTo>
                            <a:pt x="779" y="31"/>
                          </a:lnTo>
                          <a:lnTo>
                            <a:pt x="781" y="29"/>
                          </a:lnTo>
                          <a:lnTo>
                            <a:pt x="783" y="29"/>
                          </a:lnTo>
                          <a:lnTo>
                            <a:pt x="785" y="27"/>
                          </a:lnTo>
                          <a:lnTo>
                            <a:pt x="785" y="25"/>
                          </a:lnTo>
                          <a:lnTo>
                            <a:pt x="787" y="25"/>
                          </a:lnTo>
                          <a:lnTo>
                            <a:pt x="789" y="25"/>
                          </a:lnTo>
                          <a:lnTo>
                            <a:pt x="791" y="25"/>
                          </a:lnTo>
                          <a:lnTo>
                            <a:pt x="793" y="25"/>
                          </a:lnTo>
                          <a:lnTo>
                            <a:pt x="795" y="25"/>
                          </a:lnTo>
                          <a:lnTo>
                            <a:pt x="795" y="27"/>
                          </a:lnTo>
                          <a:lnTo>
                            <a:pt x="797" y="27"/>
                          </a:lnTo>
                          <a:lnTo>
                            <a:pt x="798" y="27"/>
                          </a:lnTo>
                          <a:lnTo>
                            <a:pt x="798" y="29"/>
                          </a:lnTo>
                          <a:lnTo>
                            <a:pt x="800" y="29"/>
                          </a:lnTo>
                          <a:lnTo>
                            <a:pt x="802" y="29"/>
                          </a:lnTo>
                          <a:lnTo>
                            <a:pt x="802" y="31"/>
                          </a:lnTo>
                          <a:lnTo>
                            <a:pt x="804" y="31"/>
                          </a:lnTo>
                          <a:lnTo>
                            <a:pt x="806" y="31"/>
                          </a:lnTo>
                          <a:lnTo>
                            <a:pt x="808" y="31"/>
                          </a:lnTo>
                          <a:lnTo>
                            <a:pt x="810" y="31"/>
                          </a:lnTo>
                          <a:lnTo>
                            <a:pt x="812" y="31"/>
                          </a:lnTo>
                          <a:lnTo>
                            <a:pt x="814" y="31"/>
                          </a:lnTo>
                          <a:lnTo>
                            <a:pt x="816" y="31"/>
                          </a:lnTo>
                          <a:lnTo>
                            <a:pt x="818" y="31"/>
                          </a:lnTo>
                          <a:lnTo>
                            <a:pt x="820" y="31"/>
                          </a:lnTo>
                          <a:lnTo>
                            <a:pt x="820" y="33"/>
                          </a:lnTo>
                          <a:lnTo>
                            <a:pt x="821" y="33"/>
                          </a:lnTo>
                          <a:lnTo>
                            <a:pt x="821" y="35"/>
                          </a:lnTo>
                          <a:lnTo>
                            <a:pt x="823" y="35"/>
                          </a:lnTo>
                          <a:lnTo>
                            <a:pt x="825" y="35"/>
                          </a:lnTo>
                          <a:lnTo>
                            <a:pt x="827" y="35"/>
                          </a:lnTo>
                          <a:lnTo>
                            <a:pt x="829" y="35"/>
                          </a:lnTo>
                          <a:lnTo>
                            <a:pt x="829" y="33"/>
                          </a:lnTo>
                          <a:lnTo>
                            <a:pt x="831" y="33"/>
                          </a:lnTo>
                          <a:lnTo>
                            <a:pt x="833" y="33"/>
                          </a:lnTo>
                          <a:lnTo>
                            <a:pt x="833" y="31"/>
                          </a:lnTo>
                          <a:lnTo>
                            <a:pt x="835" y="31"/>
                          </a:lnTo>
                          <a:lnTo>
                            <a:pt x="837" y="31"/>
                          </a:lnTo>
                          <a:lnTo>
                            <a:pt x="837" y="29"/>
                          </a:lnTo>
                          <a:lnTo>
                            <a:pt x="839" y="29"/>
                          </a:lnTo>
                          <a:lnTo>
                            <a:pt x="841" y="29"/>
                          </a:lnTo>
                          <a:lnTo>
                            <a:pt x="841" y="27"/>
                          </a:lnTo>
                          <a:lnTo>
                            <a:pt x="843" y="27"/>
                          </a:lnTo>
                          <a:lnTo>
                            <a:pt x="845" y="27"/>
                          </a:lnTo>
                          <a:lnTo>
                            <a:pt x="846" y="27"/>
                          </a:lnTo>
                          <a:lnTo>
                            <a:pt x="846" y="25"/>
                          </a:lnTo>
                          <a:lnTo>
                            <a:pt x="848" y="25"/>
                          </a:lnTo>
                          <a:lnTo>
                            <a:pt x="850" y="23"/>
                          </a:lnTo>
                          <a:lnTo>
                            <a:pt x="852" y="21"/>
                          </a:lnTo>
                          <a:lnTo>
                            <a:pt x="852" y="19"/>
                          </a:lnTo>
                          <a:lnTo>
                            <a:pt x="852" y="17"/>
                          </a:lnTo>
                          <a:lnTo>
                            <a:pt x="852" y="15"/>
                          </a:lnTo>
                          <a:lnTo>
                            <a:pt x="854" y="15"/>
                          </a:lnTo>
                          <a:lnTo>
                            <a:pt x="856" y="15"/>
                          </a:lnTo>
                          <a:lnTo>
                            <a:pt x="856" y="14"/>
                          </a:lnTo>
                          <a:lnTo>
                            <a:pt x="858" y="14"/>
                          </a:lnTo>
                          <a:lnTo>
                            <a:pt x="860" y="14"/>
                          </a:lnTo>
                          <a:lnTo>
                            <a:pt x="862" y="14"/>
                          </a:lnTo>
                          <a:lnTo>
                            <a:pt x="862" y="12"/>
                          </a:lnTo>
                          <a:lnTo>
                            <a:pt x="864" y="12"/>
                          </a:lnTo>
                          <a:lnTo>
                            <a:pt x="866" y="12"/>
                          </a:lnTo>
                          <a:lnTo>
                            <a:pt x="866" y="10"/>
                          </a:lnTo>
                          <a:lnTo>
                            <a:pt x="866" y="8"/>
                          </a:lnTo>
                          <a:lnTo>
                            <a:pt x="868" y="8"/>
                          </a:lnTo>
                          <a:lnTo>
                            <a:pt x="868" y="6"/>
                          </a:lnTo>
                          <a:lnTo>
                            <a:pt x="869" y="6"/>
                          </a:lnTo>
                          <a:lnTo>
                            <a:pt x="869" y="4"/>
                          </a:lnTo>
                          <a:lnTo>
                            <a:pt x="871" y="4"/>
                          </a:lnTo>
                          <a:lnTo>
                            <a:pt x="873" y="4"/>
                          </a:lnTo>
                          <a:lnTo>
                            <a:pt x="875" y="4"/>
                          </a:lnTo>
                          <a:lnTo>
                            <a:pt x="875" y="2"/>
                          </a:lnTo>
                          <a:lnTo>
                            <a:pt x="877" y="2"/>
                          </a:lnTo>
                          <a:lnTo>
                            <a:pt x="879" y="2"/>
                          </a:lnTo>
                          <a:lnTo>
                            <a:pt x="879" y="0"/>
                          </a:lnTo>
                          <a:lnTo>
                            <a:pt x="881" y="0"/>
                          </a:lnTo>
                          <a:lnTo>
                            <a:pt x="883" y="0"/>
                          </a:lnTo>
                          <a:lnTo>
                            <a:pt x="883" y="2"/>
                          </a:lnTo>
                          <a:lnTo>
                            <a:pt x="883" y="4"/>
                          </a:lnTo>
                          <a:lnTo>
                            <a:pt x="883" y="6"/>
                          </a:lnTo>
                          <a:lnTo>
                            <a:pt x="885" y="8"/>
                          </a:lnTo>
                          <a:lnTo>
                            <a:pt x="887" y="8"/>
                          </a:lnTo>
                          <a:lnTo>
                            <a:pt x="889" y="8"/>
                          </a:lnTo>
                          <a:lnTo>
                            <a:pt x="891" y="8"/>
                          </a:lnTo>
                          <a:lnTo>
                            <a:pt x="893" y="8"/>
                          </a:lnTo>
                          <a:lnTo>
                            <a:pt x="894" y="8"/>
                          </a:lnTo>
                          <a:lnTo>
                            <a:pt x="896" y="8"/>
                          </a:lnTo>
                          <a:lnTo>
                            <a:pt x="896" y="10"/>
                          </a:lnTo>
                          <a:lnTo>
                            <a:pt x="898" y="10"/>
                          </a:lnTo>
                          <a:lnTo>
                            <a:pt x="900" y="8"/>
                          </a:lnTo>
                          <a:lnTo>
                            <a:pt x="902" y="8"/>
                          </a:lnTo>
                          <a:lnTo>
                            <a:pt x="904" y="8"/>
                          </a:lnTo>
                          <a:lnTo>
                            <a:pt x="906" y="8"/>
                          </a:lnTo>
                          <a:lnTo>
                            <a:pt x="908" y="6"/>
                          </a:lnTo>
                          <a:lnTo>
                            <a:pt x="912" y="6"/>
                          </a:lnTo>
                          <a:lnTo>
                            <a:pt x="914" y="6"/>
                          </a:lnTo>
                          <a:lnTo>
                            <a:pt x="916" y="6"/>
                          </a:lnTo>
                          <a:lnTo>
                            <a:pt x="917" y="6"/>
                          </a:lnTo>
                          <a:lnTo>
                            <a:pt x="917" y="8"/>
                          </a:lnTo>
                          <a:lnTo>
                            <a:pt x="919" y="8"/>
                          </a:lnTo>
                          <a:lnTo>
                            <a:pt x="921" y="8"/>
                          </a:lnTo>
                          <a:lnTo>
                            <a:pt x="923" y="8"/>
                          </a:lnTo>
                          <a:lnTo>
                            <a:pt x="925" y="8"/>
                          </a:lnTo>
                          <a:lnTo>
                            <a:pt x="925" y="10"/>
                          </a:lnTo>
                          <a:lnTo>
                            <a:pt x="927" y="10"/>
                          </a:lnTo>
                          <a:lnTo>
                            <a:pt x="927" y="12"/>
                          </a:lnTo>
                          <a:lnTo>
                            <a:pt x="929" y="12"/>
                          </a:lnTo>
                          <a:lnTo>
                            <a:pt x="929" y="10"/>
                          </a:lnTo>
                          <a:lnTo>
                            <a:pt x="931" y="10"/>
                          </a:lnTo>
                          <a:lnTo>
                            <a:pt x="933" y="10"/>
                          </a:lnTo>
                          <a:lnTo>
                            <a:pt x="933" y="12"/>
                          </a:lnTo>
                          <a:lnTo>
                            <a:pt x="935" y="12"/>
                          </a:lnTo>
                          <a:lnTo>
                            <a:pt x="937" y="12"/>
                          </a:lnTo>
                          <a:lnTo>
                            <a:pt x="939" y="12"/>
                          </a:lnTo>
                          <a:lnTo>
                            <a:pt x="942" y="10"/>
                          </a:lnTo>
                          <a:lnTo>
                            <a:pt x="944" y="10"/>
                          </a:lnTo>
                          <a:lnTo>
                            <a:pt x="944" y="12"/>
                          </a:lnTo>
                          <a:lnTo>
                            <a:pt x="944" y="14"/>
                          </a:lnTo>
                          <a:lnTo>
                            <a:pt x="946" y="14"/>
                          </a:lnTo>
                          <a:lnTo>
                            <a:pt x="946" y="15"/>
                          </a:lnTo>
                          <a:lnTo>
                            <a:pt x="946" y="17"/>
                          </a:lnTo>
                          <a:lnTo>
                            <a:pt x="948" y="17"/>
                          </a:lnTo>
                          <a:lnTo>
                            <a:pt x="948" y="19"/>
                          </a:lnTo>
                          <a:lnTo>
                            <a:pt x="950" y="19"/>
                          </a:lnTo>
                          <a:lnTo>
                            <a:pt x="950" y="21"/>
                          </a:lnTo>
                          <a:lnTo>
                            <a:pt x="952" y="21"/>
                          </a:lnTo>
                          <a:lnTo>
                            <a:pt x="954" y="23"/>
                          </a:lnTo>
                          <a:lnTo>
                            <a:pt x="956" y="23"/>
                          </a:lnTo>
                          <a:lnTo>
                            <a:pt x="956" y="25"/>
                          </a:lnTo>
                          <a:lnTo>
                            <a:pt x="958" y="25"/>
                          </a:lnTo>
                          <a:lnTo>
                            <a:pt x="958" y="27"/>
                          </a:lnTo>
                          <a:lnTo>
                            <a:pt x="960" y="27"/>
                          </a:lnTo>
                          <a:lnTo>
                            <a:pt x="962" y="27"/>
                          </a:lnTo>
                          <a:lnTo>
                            <a:pt x="962" y="29"/>
                          </a:lnTo>
                          <a:lnTo>
                            <a:pt x="964" y="29"/>
                          </a:lnTo>
                          <a:lnTo>
                            <a:pt x="964" y="31"/>
                          </a:lnTo>
                          <a:lnTo>
                            <a:pt x="964" y="33"/>
                          </a:lnTo>
                          <a:lnTo>
                            <a:pt x="965" y="33"/>
                          </a:lnTo>
                          <a:lnTo>
                            <a:pt x="967" y="33"/>
                          </a:lnTo>
                          <a:lnTo>
                            <a:pt x="967" y="35"/>
                          </a:lnTo>
                          <a:lnTo>
                            <a:pt x="965" y="37"/>
                          </a:lnTo>
                          <a:lnTo>
                            <a:pt x="964" y="37"/>
                          </a:lnTo>
                          <a:lnTo>
                            <a:pt x="964" y="38"/>
                          </a:lnTo>
                          <a:lnTo>
                            <a:pt x="962" y="40"/>
                          </a:lnTo>
                          <a:lnTo>
                            <a:pt x="960" y="40"/>
                          </a:lnTo>
                          <a:lnTo>
                            <a:pt x="960" y="42"/>
                          </a:lnTo>
                          <a:lnTo>
                            <a:pt x="960" y="44"/>
                          </a:lnTo>
                          <a:lnTo>
                            <a:pt x="958" y="44"/>
                          </a:lnTo>
                          <a:lnTo>
                            <a:pt x="958" y="46"/>
                          </a:lnTo>
                          <a:lnTo>
                            <a:pt x="958" y="48"/>
                          </a:lnTo>
                          <a:lnTo>
                            <a:pt x="958" y="50"/>
                          </a:lnTo>
                          <a:lnTo>
                            <a:pt x="960" y="50"/>
                          </a:lnTo>
                          <a:lnTo>
                            <a:pt x="960" y="52"/>
                          </a:lnTo>
                          <a:lnTo>
                            <a:pt x="962" y="54"/>
                          </a:lnTo>
                          <a:lnTo>
                            <a:pt x="962" y="56"/>
                          </a:lnTo>
                          <a:lnTo>
                            <a:pt x="964" y="58"/>
                          </a:lnTo>
                          <a:lnTo>
                            <a:pt x="964" y="60"/>
                          </a:lnTo>
                          <a:lnTo>
                            <a:pt x="965" y="60"/>
                          </a:lnTo>
                          <a:lnTo>
                            <a:pt x="965" y="62"/>
                          </a:lnTo>
                          <a:lnTo>
                            <a:pt x="967" y="63"/>
                          </a:lnTo>
                          <a:lnTo>
                            <a:pt x="967" y="65"/>
                          </a:lnTo>
                          <a:lnTo>
                            <a:pt x="967" y="67"/>
                          </a:lnTo>
                          <a:lnTo>
                            <a:pt x="969" y="69"/>
                          </a:lnTo>
                          <a:lnTo>
                            <a:pt x="971" y="71"/>
                          </a:lnTo>
                          <a:lnTo>
                            <a:pt x="973" y="71"/>
                          </a:lnTo>
                          <a:lnTo>
                            <a:pt x="973" y="73"/>
                          </a:lnTo>
                          <a:lnTo>
                            <a:pt x="975" y="73"/>
                          </a:lnTo>
                          <a:lnTo>
                            <a:pt x="975" y="75"/>
                          </a:lnTo>
                          <a:lnTo>
                            <a:pt x="977" y="75"/>
                          </a:lnTo>
                          <a:lnTo>
                            <a:pt x="977" y="77"/>
                          </a:lnTo>
                          <a:lnTo>
                            <a:pt x="977" y="79"/>
                          </a:lnTo>
                          <a:lnTo>
                            <a:pt x="979" y="79"/>
                          </a:lnTo>
                          <a:lnTo>
                            <a:pt x="979" y="81"/>
                          </a:lnTo>
                          <a:lnTo>
                            <a:pt x="981" y="81"/>
                          </a:lnTo>
                          <a:lnTo>
                            <a:pt x="981" y="83"/>
                          </a:lnTo>
                          <a:lnTo>
                            <a:pt x="983" y="83"/>
                          </a:lnTo>
                          <a:lnTo>
                            <a:pt x="983" y="85"/>
                          </a:lnTo>
                          <a:lnTo>
                            <a:pt x="983" y="86"/>
                          </a:lnTo>
                          <a:lnTo>
                            <a:pt x="981" y="86"/>
                          </a:lnTo>
                          <a:lnTo>
                            <a:pt x="981" y="88"/>
                          </a:lnTo>
                          <a:lnTo>
                            <a:pt x="979" y="88"/>
                          </a:lnTo>
                          <a:lnTo>
                            <a:pt x="979" y="90"/>
                          </a:lnTo>
                          <a:lnTo>
                            <a:pt x="977" y="90"/>
                          </a:lnTo>
                          <a:lnTo>
                            <a:pt x="977" y="92"/>
                          </a:lnTo>
                          <a:lnTo>
                            <a:pt x="977" y="94"/>
                          </a:lnTo>
                          <a:lnTo>
                            <a:pt x="975" y="94"/>
                          </a:lnTo>
                          <a:lnTo>
                            <a:pt x="973" y="94"/>
                          </a:lnTo>
                          <a:lnTo>
                            <a:pt x="973" y="96"/>
                          </a:lnTo>
                          <a:lnTo>
                            <a:pt x="971" y="96"/>
                          </a:lnTo>
                          <a:lnTo>
                            <a:pt x="969" y="96"/>
                          </a:lnTo>
                          <a:lnTo>
                            <a:pt x="969" y="98"/>
                          </a:lnTo>
                          <a:lnTo>
                            <a:pt x="967" y="98"/>
                          </a:lnTo>
                          <a:lnTo>
                            <a:pt x="965" y="98"/>
                          </a:lnTo>
                          <a:lnTo>
                            <a:pt x="965" y="100"/>
                          </a:lnTo>
                          <a:lnTo>
                            <a:pt x="964" y="100"/>
                          </a:lnTo>
                          <a:lnTo>
                            <a:pt x="964" y="102"/>
                          </a:lnTo>
                          <a:lnTo>
                            <a:pt x="962" y="102"/>
                          </a:lnTo>
                          <a:lnTo>
                            <a:pt x="962" y="104"/>
                          </a:lnTo>
                          <a:lnTo>
                            <a:pt x="962" y="106"/>
                          </a:lnTo>
                          <a:lnTo>
                            <a:pt x="962" y="108"/>
                          </a:lnTo>
                          <a:lnTo>
                            <a:pt x="960" y="108"/>
                          </a:lnTo>
                          <a:lnTo>
                            <a:pt x="958" y="110"/>
                          </a:lnTo>
                          <a:lnTo>
                            <a:pt x="956" y="110"/>
                          </a:lnTo>
                          <a:lnTo>
                            <a:pt x="954" y="110"/>
                          </a:lnTo>
                          <a:lnTo>
                            <a:pt x="954" y="111"/>
                          </a:lnTo>
                          <a:lnTo>
                            <a:pt x="952" y="111"/>
                          </a:lnTo>
                          <a:lnTo>
                            <a:pt x="950" y="111"/>
                          </a:lnTo>
                          <a:lnTo>
                            <a:pt x="950" y="113"/>
                          </a:lnTo>
                          <a:lnTo>
                            <a:pt x="948" y="113"/>
                          </a:lnTo>
                          <a:lnTo>
                            <a:pt x="948" y="115"/>
                          </a:lnTo>
                          <a:lnTo>
                            <a:pt x="946" y="115"/>
                          </a:lnTo>
                          <a:lnTo>
                            <a:pt x="946" y="117"/>
                          </a:lnTo>
                          <a:lnTo>
                            <a:pt x="944" y="117"/>
                          </a:lnTo>
                          <a:lnTo>
                            <a:pt x="944" y="119"/>
                          </a:lnTo>
                          <a:lnTo>
                            <a:pt x="942" y="121"/>
                          </a:lnTo>
                          <a:lnTo>
                            <a:pt x="941" y="123"/>
                          </a:lnTo>
                          <a:lnTo>
                            <a:pt x="939" y="125"/>
                          </a:lnTo>
                          <a:lnTo>
                            <a:pt x="937" y="125"/>
                          </a:lnTo>
                          <a:lnTo>
                            <a:pt x="935" y="127"/>
                          </a:lnTo>
                          <a:lnTo>
                            <a:pt x="933" y="129"/>
                          </a:lnTo>
                          <a:lnTo>
                            <a:pt x="933" y="131"/>
                          </a:lnTo>
                          <a:lnTo>
                            <a:pt x="933" y="133"/>
                          </a:lnTo>
                          <a:lnTo>
                            <a:pt x="931" y="135"/>
                          </a:lnTo>
                          <a:lnTo>
                            <a:pt x="931" y="136"/>
                          </a:lnTo>
                          <a:lnTo>
                            <a:pt x="931" y="138"/>
                          </a:lnTo>
                          <a:lnTo>
                            <a:pt x="931" y="142"/>
                          </a:lnTo>
                          <a:lnTo>
                            <a:pt x="929" y="144"/>
                          </a:lnTo>
                          <a:lnTo>
                            <a:pt x="929" y="146"/>
                          </a:lnTo>
                          <a:lnTo>
                            <a:pt x="927" y="148"/>
                          </a:lnTo>
                          <a:lnTo>
                            <a:pt x="927" y="152"/>
                          </a:lnTo>
                          <a:lnTo>
                            <a:pt x="927" y="154"/>
                          </a:lnTo>
                          <a:lnTo>
                            <a:pt x="925" y="154"/>
                          </a:lnTo>
                          <a:lnTo>
                            <a:pt x="925" y="156"/>
                          </a:lnTo>
                          <a:lnTo>
                            <a:pt x="925" y="158"/>
                          </a:lnTo>
                          <a:lnTo>
                            <a:pt x="923" y="158"/>
                          </a:lnTo>
                          <a:lnTo>
                            <a:pt x="923" y="159"/>
                          </a:lnTo>
                          <a:lnTo>
                            <a:pt x="923" y="161"/>
                          </a:lnTo>
                          <a:lnTo>
                            <a:pt x="923" y="163"/>
                          </a:lnTo>
                          <a:lnTo>
                            <a:pt x="923" y="165"/>
                          </a:lnTo>
                          <a:lnTo>
                            <a:pt x="923" y="167"/>
                          </a:lnTo>
                          <a:lnTo>
                            <a:pt x="923" y="169"/>
                          </a:lnTo>
                          <a:lnTo>
                            <a:pt x="923" y="171"/>
                          </a:lnTo>
                          <a:lnTo>
                            <a:pt x="921" y="173"/>
                          </a:lnTo>
                          <a:lnTo>
                            <a:pt x="921" y="177"/>
                          </a:lnTo>
                          <a:lnTo>
                            <a:pt x="921" y="179"/>
                          </a:lnTo>
                          <a:lnTo>
                            <a:pt x="921" y="181"/>
                          </a:lnTo>
                          <a:lnTo>
                            <a:pt x="921" y="183"/>
                          </a:lnTo>
                          <a:lnTo>
                            <a:pt x="923" y="183"/>
                          </a:lnTo>
                          <a:lnTo>
                            <a:pt x="923" y="184"/>
                          </a:lnTo>
                          <a:lnTo>
                            <a:pt x="923" y="186"/>
                          </a:lnTo>
                          <a:lnTo>
                            <a:pt x="923" y="188"/>
                          </a:lnTo>
                          <a:lnTo>
                            <a:pt x="925" y="190"/>
                          </a:lnTo>
                          <a:lnTo>
                            <a:pt x="925" y="192"/>
                          </a:lnTo>
                          <a:lnTo>
                            <a:pt x="925" y="194"/>
                          </a:lnTo>
                          <a:lnTo>
                            <a:pt x="927" y="196"/>
                          </a:lnTo>
                          <a:lnTo>
                            <a:pt x="927" y="198"/>
                          </a:lnTo>
                          <a:lnTo>
                            <a:pt x="925" y="198"/>
                          </a:lnTo>
                          <a:lnTo>
                            <a:pt x="925" y="200"/>
                          </a:lnTo>
                          <a:lnTo>
                            <a:pt x="927" y="200"/>
                          </a:lnTo>
                          <a:lnTo>
                            <a:pt x="927" y="202"/>
                          </a:lnTo>
                          <a:lnTo>
                            <a:pt x="929" y="202"/>
                          </a:lnTo>
                          <a:lnTo>
                            <a:pt x="929" y="204"/>
                          </a:lnTo>
                          <a:lnTo>
                            <a:pt x="931" y="207"/>
                          </a:lnTo>
                          <a:lnTo>
                            <a:pt x="933" y="209"/>
                          </a:lnTo>
                          <a:lnTo>
                            <a:pt x="931" y="211"/>
                          </a:lnTo>
                          <a:lnTo>
                            <a:pt x="931" y="213"/>
                          </a:lnTo>
                          <a:lnTo>
                            <a:pt x="929" y="215"/>
                          </a:lnTo>
                          <a:lnTo>
                            <a:pt x="929" y="217"/>
                          </a:lnTo>
                          <a:lnTo>
                            <a:pt x="927" y="217"/>
                          </a:lnTo>
                          <a:lnTo>
                            <a:pt x="927" y="219"/>
                          </a:lnTo>
                          <a:lnTo>
                            <a:pt x="927" y="221"/>
                          </a:lnTo>
                          <a:lnTo>
                            <a:pt x="925" y="221"/>
                          </a:lnTo>
                          <a:lnTo>
                            <a:pt x="927" y="221"/>
                          </a:lnTo>
                          <a:lnTo>
                            <a:pt x="927" y="223"/>
                          </a:lnTo>
                          <a:lnTo>
                            <a:pt x="925" y="227"/>
                          </a:lnTo>
                          <a:lnTo>
                            <a:pt x="925" y="229"/>
                          </a:lnTo>
                          <a:lnTo>
                            <a:pt x="923" y="229"/>
                          </a:lnTo>
                          <a:lnTo>
                            <a:pt x="921" y="232"/>
                          </a:lnTo>
                          <a:lnTo>
                            <a:pt x="919" y="232"/>
                          </a:lnTo>
                          <a:lnTo>
                            <a:pt x="917" y="234"/>
                          </a:lnTo>
                          <a:lnTo>
                            <a:pt x="916" y="236"/>
                          </a:lnTo>
                          <a:lnTo>
                            <a:pt x="910" y="240"/>
                          </a:lnTo>
                          <a:lnTo>
                            <a:pt x="908" y="240"/>
                          </a:lnTo>
                          <a:lnTo>
                            <a:pt x="904" y="242"/>
                          </a:lnTo>
                          <a:lnTo>
                            <a:pt x="902" y="244"/>
                          </a:lnTo>
                          <a:lnTo>
                            <a:pt x="900" y="248"/>
                          </a:lnTo>
                          <a:lnTo>
                            <a:pt x="898" y="248"/>
                          </a:lnTo>
                          <a:lnTo>
                            <a:pt x="896" y="250"/>
                          </a:lnTo>
                          <a:lnTo>
                            <a:pt x="896" y="252"/>
                          </a:lnTo>
                          <a:lnTo>
                            <a:pt x="894" y="252"/>
                          </a:lnTo>
                          <a:lnTo>
                            <a:pt x="893" y="252"/>
                          </a:lnTo>
                          <a:lnTo>
                            <a:pt x="889" y="254"/>
                          </a:lnTo>
                          <a:lnTo>
                            <a:pt x="883" y="257"/>
                          </a:lnTo>
                          <a:lnTo>
                            <a:pt x="881" y="257"/>
                          </a:lnTo>
                          <a:lnTo>
                            <a:pt x="879" y="259"/>
                          </a:lnTo>
                          <a:lnTo>
                            <a:pt x="877" y="261"/>
                          </a:lnTo>
                          <a:lnTo>
                            <a:pt x="875" y="263"/>
                          </a:lnTo>
                          <a:lnTo>
                            <a:pt x="873" y="263"/>
                          </a:lnTo>
                          <a:lnTo>
                            <a:pt x="869" y="267"/>
                          </a:lnTo>
                          <a:lnTo>
                            <a:pt x="868" y="269"/>
                          </a:lnTo>
                          <a:lnTo>
                            <a:pt x="866" y="273"/>
                          </a:lnTo>
                          <a:lnTo>
                            <a:pt x="866" y="275"/>
                          </a:lnTo>
                          <a:lnTo>
                            <a:pt x="866" y="279"/>
                          </a:lnTo>
                          <a:lnTo>
                            <a:pt x="868" y="280"/>
                          </a:lnTo>
                          <a:lnTo>
                            <a:pt x="869" y="280"/>
                          </a:lnTo>
                          <a:lnTo>
                            <a:pt x="869" y="282"/>
                          </a:lnTo>
                          <a:lnTo>
                            <a:pt x="871" y="282"/>
                          </a:lnTo>
                          <a:lnTo>
                            <a:pt x="871" y="280"/>
                          </a:lnTo>
                          <a:lnTo>
                            <a:pt x="873" y="282"/>
                          </a:lnTo>
                          <a:lnTo>
                            <a:pt x="875" y="282"/>
                          </a:lnTo>
                          <a:lnTo>
                            <a:pt x="875" y="284"/>
                          </a:lnTo>
                          <a:lnTo>
                            <a:pt x="875" y="286"/>
                          </a:lnTo>
                          <a:lnTo>
                            <a:pt x="877" y="286"/>
                          </a:lnTo>
                          <a:lnTo>
                            <a:pt x="877" y="288"/>
                          </a:lnTo>
                          <a:lnTo>
                            <a:pt x="877" y="290"/>
                          </a:lnTo>
                          <a:lnTo>
                            <a:pt x="877" y="292"/>
                          </a:lnTo>
                          <a:lnTo>
                            <a:pt x="877" y="294"/>
                          </a:lnTo>
                          <a:lnTo>
                            <a:pt x="875" y="294"/>
                          </a:lnTo>
                          <a:lnTo>
                            <a:pt x="877" y="296"/>
                          </a:lnTo>
                          <a:lnTo>
                            <a:pt x="875" y="296"/>
                          </a:lnTo>
                          <a:lnTo>
                            <a:pt x="877" y="300"/>
                          </a:lnTo>
                          <a:lnTo>
                            <a:pt x="877" y="302"/>
                          </a:lnTo>
                          <a:lnTo>
                            <a:pt x="877" y="303"/>
                          </a:lnTo>
                          <a:lnTo>
                            <a:pt x="875" y="305"/>
                          </a:lnTo>
                          <a:lnTo>
                            <a:pt x="875" y="303"/>
                          </a:lnTo>
                          <a:lnTo>
                            <a:pt x="873" y="303"/>
                          </a:lnTo>
                          <a:lnTo>
                            <a:pt x="873" y="302"/>
                          </a:lnTo>
                          <a:lnTo>
                            <a:pt x="873" y="303"/>
                          </a:lnTo>
                          <a:lnTo>
                            <a:pt x="871" y="303"/>
                          </a:lnTo>
                          <a:lnTo>
                            <a:pt x="869" y="305"/>
                          </a:lnTo>
                          <a:lnTo>
                            <a:pt x="869" y="307"/>
                          </a:lnTo>
                          <a:lnTo>
                            <a:pt x="869" y="309"/>
                          </a:lnTo>
                          <a:lnTo>
                            <a:pt x="869" y="311"/>
                          </a:lnTo>
                          <a:lnTo>
                            <a:pt x="869" y="313"/>
                          </a:lnTo>
                          <a:lnTo>
                            <a:pt x="871" y="315"/>
                          </a:lnTo>
                          <a:lnTo>
                            <a:pt x="871" y="317"/>
                          </a:lnTo>
                          <a:lnTo>
                            <a:pt x="871" y="319"/>
                          </a:lnTo>
                          <a:lnTo>
                            <a:pt x="869" y="321"/>
                          </a:lnTo>
                          <a:lnTo>
                            <a:pt x="869" y="323"/>
                          </a:lnTo>
                          <a:lnTo>
                            <a:pt x="869" y="325"/>
                          </a:lnTo>
                          <a:lnTo>
                            <a:pt x="869" y="328"/>
                          </a:lnTo>
                          <a:lnTo>
                            <a:pt x="871" y="328"/>
                          </a:lnTo>
                          <a:lnTo>
                            <a:pt x="871" y="330"/>
                          </a:lnTo>
                          <a:lnTo>
                            <a:pt x="871" y="332"/>
                          </a:lnTo>
                          <a:lnTo>
                            <a:pt x="873" y="332"/>
                          </a:lnTo>
                          <a:lnTo>
                            <a:pt x="873" y="334"/>
                          </a:lnTo>
                          <a:lnTo>
                            <a:pt x="871" y="334"/>
                          </a:lnTo>
                          <a:lnTo>
                            <a:pt x="871" y="336"/>
                          </a:lnTo>
                          <a:lnTo>
                            <a:pt x="869" y="336"/>
                          </a:lnTo>
                          <a:lnTo>
                            <a:pt x="869" y="338"/>
                          </a:lnTo>
                          <a:lnTo>
                            <a:pt x="871" y="338"/>
                          </a:lnTo>
                          <a:lnTo>
                            <a:pt x="873" y="338"/>
                          </a:lnTo>
                          <a:lnTo>
                            <a:pt x="873" y="340"/>
                          </a:lnTo>
                          <a:lnTo>
                            <a:pt x="875" y="340"/>
                          </a:lnTo>
                          <a:lnTo>
                            <a:pt x="877" y="340"/>
                          </a:lnTo>
                          <a:lnTo>
                            <a:pt x="877" y="342"/>
                          </a:lnTo>
                          <a:lnTo>
                            <a:pt x="877" y="344"/>
                          </a:lnTo>
                          <a:lnTo>
                            <a:pt x="877" y="346"/>
                          </a:lnTo>
                          <a:lnTo>
                            <a:pt x="875" y="348"/>
                          </a:lnTo>
                          <a:lnTo>
                            <a:pt x="875" y="350"/>
                          </a:lnTo>
                          <a:lnTo>
                            <a:pt x="873" y="350"/>
                          </a:lnTo>
                          <a:lnTo>
                            <a:pt x="873" y="351"/>
                          </a:lnTo>
                          <a:lnTo>
                            <a:pt x="873" y="353"/>
                          </a:lnTo>
                          <a:lnTo>
                            <a:pt x="873" y="357"/>
                          </a:lnTo>
                          <a:lnTo>
                            <a:pt x="873" y="361"/>
                          </a:lnTo>
                          <a:lnTo>
                            <a:pt x="873" y="363"/>
                          </a:lnTo>
                          <a:lnTo>
                            <a:pt x="873" y="365"/>
                          </a:lnTo>
                          <a:lnTo>
                            <a:pt x="871" y="365"/>
                          </a:lnTo>
                          <a:lnTo>
                            <a:pt x="871" y="367"/>
                          </a:lnTo>
                          <a:lnTo>
                            <a:pt x="871" y="369"/>
                          </a:lnTo>
                          <a:lnTo>
                            <a:pt x="869" y="369"/>
                          </a:lnTo>
                          <a:lnTo>
                            <a:pt x="869" y="371"/>
                          </a:lnTo>
                          <a:lnTo>
                            <a:pt x="869" y="373"/>
                          </a:lnTo>
                          <a:lnTo>
                            <a:pt x="869" y="375"/>
                          </a:lnTo>
                          <a:lnTo>
                            <a:pt x="869" y="376"/>
                          </a:lnTo>
                          <a:lnTo>
                            <a:pt x="869" y="378"/>
                          </a:lnTo>
                          <a:lnTo>
                            <a:pt x="869" y="380"/>
                          </a:lnTo>
                          <a:lnTo>
                            <a:pt x="869" y="382"/>
                          </a:lnTo>
                          <a:lnTo>
                            <a:pt x="869" y="384"/>
                          </a:lnTo>
                          <a:lnTo>
                            <a:pt x="869" y="386"/>
                          </a:lnTo>
                          <a:lnTo>
                            <a:pt x="869" y="388"/>
                          </a:lnTo>
                          <a:lnTo>
                            <a:pt x="871" y="390"/>
                          </a:lnTo>
                          <a:lnTo>
                            <a:pt x="871" y="392"/>
                          </a:lnTo>
                          <a:lnTo>
                            <a:pt x="873" y="392"/>
                          </a:lnTo>
                          <a:lnTo>
                            <a:pt x="873" y="394"/>
                          </a:lnTo>
                          <a:lnTo>
                            <a:pt x="873" y="396"/>
                          </a:lnTo>
                          <a:lnTo>
                            <a:pt x="873" y="398"/>
                          </a:lnTo>
                          <a:lnTo>
                            <a:pt x="873" y="399"/>
                          </a:lnTo>
                          <a:lnTo>
                            <a:pt x="873" y="401"/>
                          </a:lnTo>
                          <a:lnTo>
                            <a:pt x="873" y="403"/>
                          </a:lnTo>
                          <a:lnTo>
                            <a:pt x="873" y="405"/>
                          </a:lnTo>
                          <a:lnTo>
                            <a:pt x="873" y="407"/>
                          </a:lnTo>
                          <a:lnTo>
                            <a:pt x="873" y="409"/>
                          </a:lnTo>
                          <a:lnTo>
                            <a:pt x="873" y="411"/>
                          </a:lnTo>
                          <a:lnTo>
                            <a:pt x="873" y="413"/>
                          </a:lnTo>
                          <a:lnTo>
                            <a:pt x="873" y="415"/>
                          </a:lnTo>
                          <a:lnTo>
                            <a:pt x="873" y="424"/>
                          </a:lnTo>
                          <a:lnTo>
                            <a:pt x="875" y="432"/>
                          </a:lnTo>
                          <a:lnTo>
                            <a:pt x="875" y="434"/>
                          </a:lnTo>
                          <a:lnTo>
                            <a:pt x="875" y="436"/>
                          </a:lnTo>
                          <a:lnTo>
                            <a:pt x="875" y="438"/>
                          </a:lnTo>
                          <a:lnTo>
                            <a:pt x="873" y="438"/>
                          </a:lnTo>
                          <a:lnTo>
                            <a:pt x="873" y="440"/>
                          </a:lnTo>
                          <a:lnTo>
                            <a:pt x="871" y="442"/>
                          </a:lnTo>
                          <a:lnTo>
                            <a:pt x="869" y="444"/>
                          </a:lnTo>
                          <a:lnTo>
                            <a:pt x="869" y="446"/>
                          </a:lnTo>
                          <a:lnTo>
                            <a:pt x="869" y="448"/>
                          </a:lnTo>
                          <a:lnTo>
                            <a:pt x="869" y="449"/>
                          </a:lnTo>
                          <a:lnTo>
                            <a:pt x="869" y="451"/>
                          </a:lnTo>
                          <a:lnTo>
                            <a:pt x="868" y="451"/>
                          </a:lnTo>
                          <a:lnTo>
                            <a:pt x="868" y="453"/>
                          </a:lnTo>
                          <a:lnTo>
                            <a:pt x="869" y="459"/>
                          </a:lnTo>
                          <a:lnTo>
                            <a:pt x="869" y="461"/>
                          </a:lnTo>
                          <a:lnTo>
                            <a:pt x="868" y="463"/>
                          </a:lnTo>
                          <a:lnTo>
                            <a:pt x="869" y="465"/>
                          </a:lnTo>
                          <a:lnTo>
                            <a:pt x="869" y="469"/>
                          </a:lnTo>
                          <a:lnTo>
                            <a:pt x="869" y="472"/>
                          </a:lnTo>
                          <a:lnTo>
                            <a:pt x="869" y="474"/>
                          </a:lnTo>
                          <a:lnTo>
                            <a:pt x="869" y="476"/>
                          </a:lnTo>
                          <a:lnTo>
                            <a:pt x="868" y="476"/>
                          </a:lnTo>
                          <a:lnTo>
                            <a:pt x="868" y="478"/>
                          </a:lnTo>
                          <a:lnTo>
                            <a:pt x="866" y="478"/>
                          </a:lnTo>
                          <a:lnTo>
                            <a:pt x="866" y="480"/>
                          </a:lnTo>
                          <a:lnTo>
                            <a:pt x="866" y="482"/>
                          </a:lnTo>
                          <a:lnTo>
                            <a:pt x="866" y="484"/>
                          </a:lnTo>
                          <a:lnTo>
                            <a:pt x="866" y="486"/>
                          </a:lnTo>
                          <a:lnTo>
                            <a:pt x="868" y="486"/>
                          </a:lnTo>
                          <a:lnTo>
                            <a:pt x="868" y="488"/>
                          </a:lnTo>
                          <a:lnTo>
                            <a:pt x="869" y="488"/>
                          </a:lnTo>
                          <a:lnTo>
                            <a:pt x="871" y="490"/>
                          </a:lnTo>
                          <a:lnTo>
                            <a:pt x="873" y="490"/>
                          </a:lnTo>
                          <a:lnTo>
                            <a:pt x="875" y="492"/>
                          </a:lnTo>
                          <a:lnTo>
                            <a:pt x="879" y="494"/>
                          </a:lnTo>
                          <a:lnTo>
                            <a:pt x="881" y="496"/>
                          </a:lnTo>
                          <a:lnTo>
                            <a:pt x="881" y="497"/>
                          </a:lnTo>
                          <a:lnTo>
                            <a:pt x="883" y="497"/>
                          </a:lnTo>
                          <a:lnTo>
                            <a:pt x="883" y="499"/>
                          </a:lnTo>
                          <a:lnTo>
                            <a:pt x="883" y="501"/>
                          </a:lnTo>
                          <a:lnTo>
                            <a:pt x="883" y="503"/>
                          </a:lnTo>
                          <a:lnTo>
                            <a:pt x="883" y="505"/>
                          </a:lnTo>
                          <a:lnTo>
                            <a:pt x="881" y="505"/>
                          </a:lnTo>
                          <a:lnTo>
                            <a:pt x="881" y="507"/>
                          </a:lnTo>
                          <a:lnTo>
                            <a:pt x="883" y="507"/>
                          </a:lnTo>
                          <a:lnTo>
                            <a:pt x="883" y="509"/>
                          </a:lnTo>
                          <a:lnTo>
                            <a:pt x="885" y="509"/>
                          </a:lnTo>
                          <a:lnTo>
                            <a:pt x="885" y="511"/>
                          </a:lnTo>
                          <a:lnTo>
                            <a:pt x="887" y="511"/>
                          </a:lnTo>
                          <a:lnTo>
                            <a:pt x="889" y="511"/>
                          </a:lnTo>
                          <a:lnTo>
                            <a:pt x="889" y="513"/>
                          </a:lnTo>
                          <a:lnTo>
                            <a:pt x="889" y="515"/>
                          </a:lnTo>
                          <a:lnTo>
                            <a:pt x="887" y="515"/>
                          </a:lnTo>
                          <a:lnTo>
                            <a:pt x="885" y="517"/>
                          </a:lnTo>
                          <a:lnTo>
                            <a:pt x="885" y="519"/>
                          </a:lnTo>
                          <a:lnTo>
                            <a:pt x="885" y="520"/>
                          </a:lnTo>
                          <a:lnTo>
                            <a:pt x="887" y="520"/>
                          </a:lnTo>
                          <a:lnTo>
                            <a:pt x="887" y="522"/>
                          </a:lnTo>
                          <a:lnTo>
                            <a:pt x="889" y="524"/>
                          </a:lnTo>
                          <a:lnTo>
                            <a:pt x="891" y="526"/>
                          </a:lnTo>
                          <a:lnTo>
                            <a:pt x="891" y="528"/>
                          </a:lnTo>
                          <a:lnTo>
                            <a:pt x="891" y="530"/>
                          </a:lnTo>
                          <a:lnTo>
                            <a:pt x="891" y="532"/>
                          </a:lnTo>
                          <a:lnTo>
                            <a:pt x="891" y="534"/>
                          </a:lnTo>
                          <a:lnTo>
                            <a:pt x="889" y="534"/>
                          </a:lnTo>
                          <a:lnTo>
                            <a:pt x="887" y="534"/>
                          </a:lnTo>
                          <a:lnTo>
                            <a:pt x="887" y="532"/>
                          </a:lnTo>
                          <a:lnTo>
                            <a:pt x="885" y="532"/>
                          </a:lnTo>
                          <a:lnTo>
                            <a:pt x="883" y="532"/>
                          </a:lnTo>
                          <a:lnTo>
                            <a:pt x="883" y="534"/>
                          </a:lnTo>
                          <a:lnTo>
                            <a:pt x="881" y="534"/>
                          </a:lnTo>
                          <a:lnTo>
                            <a:pt x="881" y="536"/>
                          </a:lnTo>
                          <a:lnTo>
                            <a:pt x="881" y="538"/>
                          </a:lnTo>
                          <a:lnTo>
                            <a:pt x="881" y="540"/>
                          </a:lnTo>
                          <a:lnTo>
                            <a:pt x="881" y="542"/>
                          </a:lnTo>
                          <a:lnTo>
                            <a:pt x="881" y="544"/>
                          </a:lnTo>
                          <a:lnTo>
                            <a:pt x="883" y="545"/>
                          </a:lnTo>
                          <a:lnTo>
                            <a:pt x="883" y="547"/>
                          </a:lnTo>
                          <a:lnTo>
                            <a:pt x="883" y="549"/>
                          </a:lnTo>
                          <a:lnTo>
                            <a:pt x="885" y="549"/>
                          </a:lnTo>
                          <a:lnTo>
                            <a:pt x="885" y="551"/>
                          </a:lnTo>
                          <a:lnTo>
                            <a:pt x="883" y="551"/>
                          </a:lnTo>
                          <a:lnTo>
                            <a:pt x="883" y="553"/>
                          </a:lnTo>
                          <a:lnTo>
                            <a:pt x="881" y="555"/>
                          </a:lnTo>
                          <a:lnTo>
                            <a:pt x="881" y="557"/>
                          </a:lnTo>
                          <a:lnTo>
                            <a:pt x="881" y="559"/>
                          </a:lnTo>
                          <a:lnTo>
                            <a:pt x="881" y="561"/>
                          </a:lnTo>
                          <a:lnTo>
                            <a:pt x="881" y="563"/>
                          </a:lnTo>
                          <a:lnTo>
                            <a:pt x="883" y="563"/>
                          </a:lnTo>
                          <a:lnTo>
                            <a:pt x="883" y="565"/>
                          </a:lnTo>
                          <a:lnTo>
                            <a:pt x="885" y="565"/>
                          </a:lnTo>
                          <a:lnTo>
                            <a:pt x="885" y="567"/>
                          </a:lnTo>
                          <a:lnTo>
                            <a:pt x="885" y="568"/>
                          </a:lnTo>
                          <a:lnTo>
                            <a:pt x="887" y="570"/>
                          </a:lnTo>
                          <a:lnTo>
                            <a:pt x="887" y="574"/>
                          </a:lnTo>
                          <a:lnTo>
                            <a:pt x="889" y="576"/>
                          </a:lnTo>
                          <a:lnTo>
                            <a:pt x="889" y="578"/>
                          </a:lnTo>
                          <a:lnTo>
                            <a:pt x="889" y="580"/>
                          </a:lnTo>
                          <a:lnTo>
                            <a:pt x="891" y="580"/>
                          </a:lnTo>
                          <a:lnTo>
                            <a:pt x="893" y="582"/>
                          </a:lnTo>
                          <a:lnTo>
                            <a:pt x="896" y="584"/>
                          </a:lnTo>
                          <a:lnTo>
                            <a:pt x="896" y="586"/>
                          </a:lnTo>
                          <a:lnTo>
                            <a:pt x="898" y="586"/>
                          </a:lnTo>
                          <a:lnTo>
                            <a:pt x="898" y="588"/>
                          </a:lnTo>
                          <a:lnTo>
                            <a:pt x="900" y="592"/>
                          </a:lnTo>
                          <a:lnTo>
                            <a:pt x="900" y="593"/>
                          </a:lnTo>
                          <a:lnTo>
                            <a:pt x="902" y="593"/>
                          </a:lnTo>
                          <a:lnTo>
                            <a:pt x="902" y="595"/>
                          </a:lnTo>
                          <a:lnTo>
                            <a:pt x="902" y="597"/>
                          </a:lnTo>
                          <a:lnTo>
                            <a:pt x="902" y="599"/>
                          </a:lnTo>
                          <a:lnTo>
                            <a:pt x="904" y="599"/>
                          </a:lnTo>
                          <a:lnTo>
                            <a:pt x="904" y="605"/>
                          </a:lnTo>
                          <a:lnTo>
                            <a:pt x="904" y="607"/>
                          </a:lnTo>
                          <a:lnTo>
                            <a:pt x="904" y="609"/>
                          </a:lnTo>
                          <a:lnTo>
                            <a:pt x="906" y="609"/>
                          </a:lnTo>
                          <a:lnTo>
                            <a:pt x="906" y="611"/>
                          </a:lnTo>
                          <a:lnTo>
                            <a:pt x="906" y="613"/>
                          </a:lnTo>
                          <a:lnTo>
                            <a:pt x="906" y="615"/>
                          </a:lnTo>
                          <a:lnTo>
                            <a:pt x="904" y="615"/>
                          </a:lnTo>
                          <a:lnTo>
                            <a:pt x="902" y="615"/>
                          </a:lnTo>
                          <a:lnTo>
                            <a:pt x="900" y="615"/>
                          </a:lnTo>
                          <a:lnTo>
                            <a:pt x="900" y="616"/>
                          </a:lnTo>
                          <a:lnTo>
                            <a:pt x="898" y="616"/>
                          </a:lnTo>
                          <a:lnTo>
                            <a:pt x="896" y="618"/>
                          </a:lnTo>
                          <a:lnTo>
                            <a:pt x="894" y="618"/>
                          </a:lnTo>
                          <a:lnTo>
                            <a:pt x="891" y="622"/>
                          </a:lnTo>
                          <a:lnTo>
                            <a:pt x="889" y="622"/>
                          </a:lnTo>
                          <a:lnTo>
                            <a:pt x="889" y="624"/>
                          </a:lnTo>
                          <a:lnTo>
                            <a:pt x="887" y="624"/>
                          </a:lnTo>
                          <a:lnTo>
                            <a:pt x="885" y="626"/>
                          </a:lnTo>
                          <a:lnTo>
                            <a:pt x="883" y="626"/>
                          </a:lnTo>
                          <a:lnTo>
                            <a:pt x="881" y="628"/>
                          </a:lnTo>
                          <a:lnTo>
                            <a:pt x="879" y="628"/>
                          </a:lnTo>
                          <a:lnTo>
                            <a:pt x="879" y="630"/>
                          </a:lnTo>
                          <a:lnTo>
                            <a:pt x="877" y="630"/>
                          </a:lnTo>
                          <a:lnTo>
                            <a:pt x="877" y="632"/>
                          </a:lnTo>
                          <a:lnTo>
                            <a:pt x="875" y="632"/>
                          </a:lnTo>
                          <a:lnTo>
                            <a:pt x="873" y="634"/>
                          </a:lnTo>
                          <a:lnTo>
                            <a:pt x="868" y="641"/>
                          </a:lnTo>
                          <a:lnTo>
                            <a:pt x="866" y="643"/>
                          </a:lnTo>
                          <a:lnTo>
                            <a:pt x="864" y="645"/>
                          </a:lnTo>
                          <a:lnTo>
                            <a:pt x="862" y="645"/>
                          </a:lnTo>
                          <a:lnTo>
                            <a:pt x="862" y="647"/>
                          </a:lnTo>
                          <a:lnTo>
                            <a:pt x="860" y="647"/>
                          </a:lnTo>
                          <a:lnTo>
                            <a:pt x="856" y="647"/>
                          </a:lnTo>
                          <a:lnTo>
                            <a:pt x="854" y="649"/>
                          </a:lnTo>
                          <a:lnTo>
                            <a:pt x="852" y="649"/>
                          </a:lnTo>
                          <a:lnTo>
                            <a:pt x="850" y="647"/>
                          </a:lnTo>
                          <a:lnTo>
                            <a:pt x="850" y="645"/>
                          </a:lnTo>
                          <a:lnTo>
                            <a:pt x="850" y="643"/>
                          </a:lnTo>
                          <a:lnTo>
                            <a:pt x="850" y="641"/>
                          </a:lnTo>
                          <a:lnTo>
                            <a:pt x="848" y="640"/>
                          </a:lnTo>
                          <a:lnTo>
                            <a:pt x="848" y="638"/>
                          </a:lnTo>
                          <a:lnTo>
                            <a:pt x="848" y="636"/>
                          </a:lnTo>
                          <a:lnTo>
                            <a:pt x="846" y="634"/>
                          </a:lnTo>
                          <a:lnTo>
                            <a:pt x="845" y="634"/>
                          </a:lnTo>
                          <a:lnTo>
                            <a:pt x="843" y="634"/>
                          </a:lnTo>
                          <a:lnTo>
                            <a:pt x="841" y="634"/>
                          </a:lnTo>
                          <a:lnTo>
                            <a:pt x="839" y="634"/>
                          </a:lnTo>
                          <a:lnTo>
                            <a:pt x="837" y="634"/>
                          </a:lnTo>
                          <a:lnTo>
                            <a:pt x="835" y="634"/>
                          </a:lnTo>
                          <a:lnTo>
                            <a:pt x="833" y="634"/>
                          </a:lnTo>
                          <a:lnTo>
                            <a:pt x="833" y="632"/>
                          </a:lnTo>
                          <a:lnTo>
                            <a:pt x="833" y="630"/>
                          </a:lnTo>
                          <a:lnTo>
                            <a:pt x="831" y="630"/>
                          </a:lnTo>
                          <a:lnTo>
                            <a:pt x="829" y="630"/>
                          </a:lnTo>
                          <a:lnTo>
                            <a:pt x="827" y="630"/>
                          </a:lnTo>
                          <a:lnTo>
                            <a:pt x="827" y="632"/>
                          </a:lnTo>
                          <a:lnTo>
                            <a:pt x="825" y="632"/>
                          </a:lnTo>
                          <a:lnTo>
                            <a:pt x="823" y="632"/>
                          </a:lnTo>
                          <a:lnTo>
                            <a:pt x="821" y="632"/>
                          </a:lnTo>
                          <a:lnTo>
                            <a:pt x="821" y="630"/>
                          </a:lnTo>
                          <a:lnTo>
                            <a:pt x="821" y="628"/>
                          </a:lnTo>
                          <a:lnTo>
                            <a:pt x="821" y="626"/>
                          </a:lnTo>
                          <a:lnTo>
                            <a:pt x="821" y="624"/>
                          </a:lnTo>
                          <a:lnTo>
                            <a:pt x="821" y="622"/>
                          </a:lnTo>
                          <a:lnTo>
                            <a:pt x="820" y="622"/>
                          </a:lnTo>
                          <a:lnTo>
                            <a:pt x="818" y="622"/>
                          </a:lnTo>
                          <a:lnTo>
                            <a:pt x="816" y="622"/>
                          </a:lnTo>
                          <a:lnTo>
                            <a:pt x="816" y="624"/>
                          </a:lnTo>
                          <a:lnTo>
                            <a:pt x="816" y="626"/>
                          </a:lnTo>
                          <a:lnTo>
                            <a:pt x="814" y="628"/>
                          </a:lnTo>
                          <a:lnTo>
                            <a:pt x="812" y="636"/>
                          </a:lnTo>
                          <a:lnTo>
                            <a:pt x="810" y="640"/>
                          </a:lnTo>
                          <a:lnTo>
                            <a:pt x="810" y="641"/>
                          </a:lnTo>
                          <a:lnTo>
                            <a:pt x="808" y="641"/>
                          </a:lnTo>
                          <a:lnTo>
                            <a:pt x="806" y="641"/>
                          </a:lnTo>
                          <a:lnTo>
                            <a:pt x="806" y="640"/>
                          </a:lnTo>
                          <a:lnTo>
                            <a:pt x="808" y="638"/>
                          </a:lnTo>
                          <a:lnTo>
                            <a:pt x="810" y="636"/>
                          </a:lnTo>
                          <a:lnTo>
                            <a:pt x="810" y="634"/>
                          </a:lnTo>
                          <a:lnTo>
                            <a:pt x="810" y="632"/>
                          </a:lnTo>
                          <a:lnTo>
                            <a:pt x="810" y="630"/>
                          </a:lnTo>
                          <a:lnTo>
                            <a:pt x="808" y="630"/>
                          </a:lnTo>
                          <a:lnTo>
                            <a:pt x="806" y="630"/>
                          </a:lnTo>
                          <a:lnTo>
                            <a:pt x="804" y="630"/>
                          </a:lnTo>
                          <a:lnTo>
                            <a:pt x="802" y="630"/>
                          </a:lnTo>
                          <a:lnTo>
                            <a:pt x="802" y="632"/>
                          </a:lnTo>
                          <a:lnTo>
                            <a:pt x="802" y="634"/>
                          </a:lnTo>
                          <a:lnTo>
                            <a:pt x="802" y="636"/>
                          </a:lnTo>
                          <a:lnTo>
                            <a:pt x="802" y="638"/>
                          </a:lnTo>
                          <a:lnTo>
                            <a:pt x="800" y="638"/>
                          </a:lnTo>
                          <a:lnTo>
                            <a:pt x="800" y="640"/>
                          </a:lnTo>
                          <a:lnTo>
                            <a:pt x="798" y="640"/>
                          </a:lnTo>
                          <a:lnTo>
                            <a:pt x="798" y="641"/>
                          </a:lnTo>
                          <a:lnTo>
                            <a:pt x="797" y="641"/>
                          </a:lnTo>
                          <a:lnTo>
                            <a:pt x="795" y="641"/>
                          </a:lnTo>
                          <a:lnTo>
                            <a:pt x="795" y="640"/>
                          </a:lnTo>
                          <a:lnTo>
                            <a:pt x="793" y="640"/>
                          </a:lnTo>
                          <a:lnTo>
                            <a:pt x="793" y="638"/>
                          </a:lnTo>
                          <a:lnTo>
                            <a:pt x="793" y="636"/>
                          </a:lnTo>
                          <a:lnTo>
                            <a:pt x="795" y="636"/>
                          </a:lnTo>
                          <a:lnTo>
                            <a:pt x="795" y="634"/>
                          </a:lnTo>
                          <a:lnTo>
                            <a:pt x="797" y="632"/>
                          </a:lnTo>
                          <a:lnTo>
                            <a:pt x="797" y="630"/>
                          </a:lnTo>
                          <a:lnTo>
                            <a:pt x="797" y="628"/>
                          </a:lnTo>
                          <a:lnTo>
                            <a:pt x="797" y="626"/>
                          </a:lnTo>
                          <a:lnTo>
                            <a:pt x="795" y="626"/>
                          </a:lnTo>
                          <a:lnTo>
                            <a:pt x="793" y="624"/>
                          </a:lnTo>
                          <a:lnTo>
                            <a:pt x="791" y="624"/>
                          </a:lnTo>
                          <a:lnTo>
                            <a:pt x="791" y="626"/>
                          </a:lnTo>
                          <a:lnTo>
                            <a:pt x="789" y="626"/>
                          </a:lnTo>
                          <a:lnTo>
                            <a:pt x="787" y="626"/>
                          </a:lnTo>
                          <a:lnTo>
                            <a:pt x="787" y="628"/>
                          </a:lnTo>
                          <a:lnTo>
                            <a:pt x="785" y="628"/>
                          </a:lnTo>
                          <a:lnTo>
                            <a:pt x="783" y="628"/>
                          </a:lnTo>
                          <a:lnTo>
                            <a:pt x="783" y="630"/>
                          </a:lnTo>
                          <a:lnTo>
                            <a:pt x="781" y="630"/>
                          </a:lnTo>
                          <a:lnTo>
                            <a:pt x="779" y="630"/>
                          </a:lnTo>
                          <a:lnTo>
                            <a:pt x="779" y="628"/>
                          </a:lnTo>
                          <a:lnTo>
                            <a:pt x="777" y="628"/>
                          </a:lnTo>
                          <a:lnTo>
                            <a:pt x="775" y="626"/>
                          </a:lnTo>
                          <a:lnTo>
                            <a:pt x="773" y="626"/>
                          </a:lnTo>
                          <a:lnTo>
                            <a:pt x="773" y="628"/>
                          </a:lnTo>
                          <a:lnTo>
                            <a:pt x="775" y="630"/>
                          </a:lnTo>
                          <a:lnTo>
                            <a:pt x="775" y="634"/>
                          </a:lnTo>
                          <a:lnTo>
                            <a:pt x="775" y="636"/>
                          </a:lnTo>
                          <a:lnTo>
                            <a:pt x="775" y="638"/>
                          </a:lnTo>
                          <a:lnTo>
                            <a:pt x="773" y="638"/>
                          </a:lnTo>
                          <a:lnTo>
                            <a:pt x="772" y="636"/>
                          </a:lnTo>
                          <a:lnTo>
                            <a:pt x="770" y="636"/>
                          </a:lnTo>
                          <a:lnTo>
                            <a:pt x="768" y="634"/>
                          </a:lnTo>
                          <a:lnTo>
                            <a:pt x="768" y="632"/>
                          </a:lnTo>
                          <a:lnTo>
                            <a:pt x="766" y="632"/>
                          </a:lnTo>
                          <a:lnTo>
                            <a:pt x="764" y="632"/>
                          </a:lnTo>
                          <a:lnTo>
                            <a:pt x="762" y="632"/>
                          </a:lnTo>
                          <a:lnTo>
                            <a:pt x="760" y="632"/>
                          </a:lnTo>
                          <a:lnTo>
                            <a:pt x="758" y="632"/>
                          </a:lnTo>
                          <a:lnTo>
                            <a:pt x="756" y="632"/>
                          </a:lnTo>
                          <a:lnTo>
                            <a:pt x="754" y="632"/>
                          </a:lnTo>
                          <a:lnTo>
                            <a:pt x="752" y="632"/>
                          </a:lnTo>
                          <a:lnTo>
                            <a:pt x="750" y="632"/>
                          </a:lnTo>
                          <a:lnTo>
                            <a:pt x="749" y="632"/>
                          </a:lnTo>
                          <a:lnTo>
                            <a:pt x="747" y="632"/>
                          </a:lnTo>
                          <a:lnTo>
                            <a:pt x="745" y="632"/>
                          </a:lnTo>
                          <a:lnTo>
                            <a:pt x="743" y="630"/>
                          </a:lnTo>
                          <a:lnTo>
                            <a:pt x="741" y="630"/>
                          </a:lnTo>
                          <a:lnTo>
                            <a:pt x="739" y="628"/>
                          </a:lnTo>
                          <a:lnTo>
                            <a:pt x="737" y="628"/>
                          </a:lnTo>
                          <a:lnTo>
                            <a:pt x="735" y="628"/>
                          </a:lnTo>
                          <a:lnTo>
                            <a:pt x="735" y="630"/>
                          </a:lnTo>
                          <a:lnTo>
                            <a:pt x="735" y="632"/>
                          </a:lnTo>
                          <a:lnTo>
                            <a:pt x="735" y="634"/>
                          </a:lnTo>
                          <a:lnTo>
                            <a:pt x="735" y="636"/>
                          </a:lnTo>
                          <a:lnTo>
                            <a:pt x="733" y="636"/>
                          </a:lnTo>
                          <a:lnTo>
                            <a:pt x="733" y="638"/>
                          </a:lnTo>
                          <a:lnTo>
                            <a:pt x="733" y="640"/>
                          </a:lnTo>
                          <a:lnTo>
                            <a:pt x="735" y="640"/>
                          </a:lnTo>
                          <a:lnTo>
                            <a:pt x="735" y="641"/>
                          </a:lnTo>
                          <a:lnTo>
                            <a:pt x="737" y="641"/>
                          </a:lnTo>
                          <a:lnTo>
                            <a:pt x="737" y="643"/>
                          </a:lnTo>
                          <a:lnTo>
                            <a:pt x="737" y="645"/>
                          </a:lnTo>
                          <a:lnTo>
                            <a:pt x="735" y="645"/>
                          </a:lnTo>
                          <a:lnTo>
                            <a:pt x="735" y="647"/>
                          </a:lnTo>
                          <a:lnTo>
                            <a:pt x="733" y="647"/>
                          </a:lnTo>
                          <a:lnTo>
                            <a:pt x="731" y="647"/>
                          </a:lnTo>
                          <a:lnTo>
                            <a:pt x="729" y="647"/>
                          </a:lnTo>
                          <a:lnTo>
                            <a:pt x="729" y="649"/>
                          </a:lnTo>
                          <a:lnTo>
                            <a:pt x="727" y="649"/>
                          </a:lnTo>
                          <a:lnTo>
                            <a:pt x="725" y="649"/>
                          </a:lnTo>
                          <a:lnTo>
                            <a:pt x="724" y="649"/>
                          </a:lnTo>
                          <a:lnTo>
                            <a:pt x="724" y="647"/>
                          </a:lnTo>
                          <a:lnTo>
                            <a:pt x="722" y="647"/>
                          </a:lnTo>
                          <a:lnTo>
                            <a:pt x="722" y="645"/>
                          </a:lnTo>
                          <a:lnTo>
                            <a:pt x="720" y="645"/>
                          </a:lnTo>
                          <a:lnTo>
                            <a:pt x="718" y="645"/>
                          </a:lnTo>
                          <a:lnTo>
                            <a:pt x="716" y="645"/>
                          </a:lnTo>
                          <a:lnTo>
                            <a:pt x="714" y="645"/>
                          </a:lnTo>
                          <a:lnTo>
                            <a:pt x="714" y="647"/>
                          </a:lnTo>
                          <a:lnTo>
                            <a:pt x="712" y="647"/>
                          </a:lnTo>
                          <a:lnTo>
                            <a:pt x="712" y="649"/>
                          </a:lnTo>
                          <a:lnTo>
                            <a:pt x="712" y="651"/>
                          </a:lnTo>
                          <a:lnTo>
                            <a:pt x="712" y="653"/>
                          </a:lnTo>
                          <a:lnTo>
                            <a:pt x="714" y="653"/>
                          </a:lnTo>
                          <a:lnTo>
                            <a:pt x="714" y="655"/>
                          </a:lnTo>
                          <a:lnTo>
                            <a:pt x="716" y="655"/>
                          </a:lnTo>
                          <a:lnTo>
                            <a:pt x="718" y="655"/>
                          </a:lnTo>
                          <a:lnTo>
                            <a:pt x="718" y="657"/>
                          </a:lnTo>
                          <a:lnTo>
                            <a:pt x="720" y="657"/>
                          </a:lnTo>
                          <a:lnTo>
                            <a:pt x="722" y="657"/>
                          </a:lnTo>
                          <a:lnTo>
                            <a:pt x="722" y="659"/>
                          </a:lnTo>
                          <a:lnTo>
                            <a:pt x="724" y="659"/>
                          </a:lnTo>
                          <a:lnTo>
                            <a:pt x="724" y="661"/>
                          </a:lnTo>
                          <a:lnTo>
                            <a:pt x="724" y="663"/>
                          </a:lnTo>
                          <a:lnTo>
                            <a:pt x="724" y="664"/>
                          </a:lnTo>
                          <a:lnTo>
                            <a:pt x="724" y="666"/>
                          </a:lnTo>
                          <a:lnTo>
                            <a:pt x="722" y="666"/>
                          </a:lnTo>
                          <a:lnTo>
                            <a:pt x="720" y="666"/>
                          </a:lnTo>
                          <a:lnTo>
                            <a:pt x="718" y="666"/>
                          </a:lnTo>
                          <a:lnTo>
                            <a:pt x="718" y="664"/>
                          </a:lnTo>
                          <a:lnTo>
                            <a:pt x="716" y="663"/>
                          </a:lnTo>
                          <a:lnTo>
                            <a:pt x="716" y="661"/>
                          </a:lnTo>
                          <a:lnTo>
                            <a:pt x="714" y="661"/>
                          </a:lnTo>
                          <a:lnTo>
                            <a:pt x="714" y="659"/>
                          </a:lnTo>
                          <a:lnTo>
                            <a:pt x="714" y="657"/>
                          </a:lnTo>
                          <a:lnTo>
                            <a:pt x="712" y="657"/>
                          </a:lnTo>
                          <a:lnTo>
                            <a:pt x="710" y="657"/>
                          </a:lnTo>
                          <a:lnTo>
                            <a:pt x="708" y="657"/>
                          </a:lnTo>
                          <a:lnTo>
                            <a:pt x="708" y="659"/>
                          </a:lnTo>
                          <a:lnTo>
                            <a:pt x="708" y="661"/>
                          </a:lnTo>
                          <a:lnTo>
                            <a:pt x="708" y="663"/>
                          </a:lnTo>
                          <a:lnTo>
                            <a:pt x="710" y="663"/>
                          </a:lnTo>
                          <a:lnTo>
                            <a:pt x="710" y="664"/>
                          </a:lnTo>
                          <a:lnTo>
                            <a:pt x="710" y="666"/>
                          </a:lnTo>
                          <a:lnTo>
                            <a:pt x="710" y="668"/>
                          </a:lnTo>
                          <a:lnTo>
                            <a:pt x="710" y="670"/>
                          </a:lnTo>
                          <a:lnTo>
                            <a:pt x="708" y="670"/>
                          </a:lnTo>
                          <a:lnTo>
                            <a:pt x="706" y="668"/>
                          </a:lnTo>
                          <a:lnTo>
                            <a:pt x="706" y="666"/>
                          </a:lnTo>
                          <a:lnTo>
                            <a:pt x="704" y="666"/>
                          </a:lnTo>
                          <a:lnTo>
                            <a:pt x="704" y="664"/>
                          </a:lnTo>
                          <a:lnTo>
                            <a:pt x="702" y="664"/>
                          </a:lnTo>
                          <a:lnTo>
                            <a:pt x="701" y="664"/>
                          </a:lnTo>
                          <a:lnTo>
                            <a:pt x="701" y="666"/>
                          </a:lnTo>
                          <a:lnTo>
                            <a:pt x="699" y="666"/>
                          </a:lnTo>
                          <a:lnTo>
                            <a:pt x="697" y="668"/>
                          </a:lnTo>
                          <a:lnTo>
                            <a:pt x="695" y="668"/>
                          </a:lnTo>
                          <a:lnTo>
                            <a:pt x="695" y="670"/>
                          </a:lnTo>
                          <a:lnTo>
                            <a:pt x="693" y="670"/>
                          </a:lnTo>
                          <a:lnTo>
                            <a:pt x="693" y="672"/>
                          </a:lnTo>
                          <a:lnTo>
                            <a:pt x="691" y="672"/>
                          </a:lnTo>
                          <a:lnTo>
                            <a:pt x="691" y="674"/>
                          </a:lnTo>
                          <a:lnTo>
                            <a:pt x="689" y="674"/>
                          </a:lnTo>
                          <a:lnTo>
                            <a:pt x="689" y="676"/>
                          </a:lnTo>
                          <a:lnTo>
                            <a:pt x="691" y="676"/>
                          </a:lnTo>
                          <a:lnTo>
                            <a:pt x="691" y="678"/>
                          </a:lnTo>
                          <a:lnTo>
                            <a:pt x="693" y="678"/>
                          </a:lnTo>
                          <a:lnTo>
                            <a:pt x="693" y="680"/>
                          </a:lnTo>
                          <a:lnTo>
                            <a:pt x="693" y="682"/>
                          </a:lnTo>
                          <a:lnTo>
                            <a:pt x="695" y="682"/>
                          </a:lnTo>
                          <a:lnTo>
                            <a:pt x="695" y="684"/>
                          </a:lnTo>
                          <a:lnTo>
                            <a:pt x="693" y="684"/>
                          </a:lnTo>
                          <a:lnTo>
                            <a:pt x="693" y="686"/>
                          </a:lnTo>
                          <a:lnTo>
                            <a:pt x="691" y="686"/>
                          </a:lnTo>
                          <a:lnTo>
                            <a:pt x="689" y="686"/>
                          </a:lnTo>
                          <a:lnTo>
                            <a:pt x="689" y="684"/>
                          </a:lnTo>
                          <a:lnTo>
                            <a:pt x="687" y="684"/>
                          </a:lnTo>
                          <a:lnTo>
                            <a:pt x="687" y="682"/>
                          </a:lnTo>
                          <a:lnTo>
                            <a:pt x="685" y="682"/>
                          </a:lnTo>
                          <a:lnTo>
                            <a:pt x="683" y="678"/>
                          </a:lnTo>
                          <a:lnTo>
                            <a:pt x="681" y="676"/>
                          </a:lnTo>
                          <a:lnTo>
                            <a:pt x="679" y="674"/>
                          </a:lnTo>
                          <a:lnTo>
                            <a:pt x="677" y="674"/>
                          </a:lnTo>
                          <a:lnTo>
                            <a:pt x="676" y="674"/>
                          </a:lnTo>
                          <a:lnTo>
                            <a:pt x="674" y="676"/>
                          </a:lnTo>
                          <a:lnTo>
                            <a:pt x="674" y="678"/>
                          </a:lnTo>
                          <a:lnTo>
                            <a:pt x="674" y="680"/>
                          </a:lnTo>
                          <a:lnTo>
                            <a:pt x="676" y="680"/>
                          </a:lnTo>
                          <a:lnTo>
                            <a:pt x="679" y="684"/>
                          </a:lnTo>
                          <a:lnTo>
                            <a:pt x="681" y="686"/>
                          </a:lnTo>
                          <a:lnTo>
                            <a:pt x="681" y="688"/>
                          </a:lnTo>
                          <a:lnTo>
                            <a:pt x="681" y="689"/>
                          </a:lnTo>
                          <a:lnTo>
                            <a:pt x="679" y="689"/>
                          </a:lnTo>
                          <a:lnTo>
                            <a:pt x="679" y="688"/>
                          </a:lnTo>
                          <a:lnTo>
                            <a:pt x="677" y="688"/>
                          </a:lnTo>
                          <a:lnTo>
                            <a:pt x="677" y="686"/>
                          </a:lnTo>
                          <a:lnTo>
                            <a:pt x="677" y="684"/>
                          </a:lnTo>
                          <a:lnTo>
                            <a:pt x="676" y="684"/>
                          </a:lnTo>
                          <a:lnTo>
                            <a:pt x="676" y="682"/>
                          </a:lnTo>
                          <a:lnTo>
                            <a:pt x="674" y="682"/>
                          </a:lnTo>
                          <a:lnTo>
                            <a:pt x="672" y="682"/>
                          </a:lnTo>
                          <a:lnTo>
                            <a:pt x="672" y="684"/>
                          </a:lnTo>
                          <a:lnTo>
                            <a:pt x="672" y="686"/>
                          </a:lnTo>
                          <a:lnTo>
                            <a:pt x="670" y="686"/>
                          </a:lnTo>
                          <a:lnTo>
                            <a:pt x="668" y="684"/>
                          </a:lnTo>
                          <a:lnTo>
                            <a:pt x="666" y="684"/>
                          </a:lnTo>
                          <a:lnTo>
                            <a:pt x="664" y="684"/>
                          </a:lnTo>
                          <a:lnTo>
                            <a:pt x="664" y="686"/>
                          </a:lnTo>
                          <a:lnTo>
                            <a:pt x="662" y="686"/>
                          </a:lnTo>
                          <a:lnTo>
                            <a:pt x="662" y="688"/>
                          </a:lnTo>
                          <a:lnTo>
                            <a:pt x="660" y="688"/>
                          </a:lnTo>
                          <a:lnTo>
                            <a:pt x="658" y="688"/>
                          </a:lnTo>
                          <a:lnTo>
                            <a:pt x="658" y="686"/>
                          </a:lnTo>
                          <a:lnTo>
                            <a:pt x="656" y="686"/>
                          </a:lnTo>
                          <a:lnTo>
                            <a:pt x="656" y="684"/>
                          </a:lnTo>
                          <a:lnTo>
                            <a:pt x="654" y="682"/>
                          </a:lnTo>
                          <a:lnTo>
                            <a:pt x="654" y="680"/>
                          </a:lnTo>
                          <a:lnTo>
                            <a:pt x="653" y="678"/>
                          </a:lnTo>
                          <a:lnTo>
                            <a:pt x="651" y="678"/>
                          </a:lnTo>
                          <a:lnTo>
                            <a:pt x="649" y="676"/>
                          </a:lnTo>
                          <a:lnTo>
                            <a:pt x="647" y="676"/>
                          </a:lnTo>
                          <a:lnTo>
                            <a:pt x="647" y="678"/>
                          </a:lnTo>
                          <a:lnTo>
                            <a:pt x="645" y="678"/>
                          </a:lnTo>
                          <a:lnTo>
                            <a:pt x="645" y="680"/>
                          </a:lnTo>
                          <a:lnTo>
                            <a:pt x="645" y="682"/>
                          </a:lnTo>
                          <a:lnTo>
                            <a:pt x="647" y="682"/>
                          </a:lnTo>
                          <a:lnTo>
                            <a:pt x="647" y="684"/>
                          </a:lnTo>
                          <a:lnTo>
                            <a:pt x="649" y="684"/>
                          </a:lnTo>
                          <a:lnTo>
                            <a:pt x="651" y="684"/>
                          </a:lnTo>
                          <a:lnTo>
                            <a:pt x="653" y="684"/>
                          </a:lnTo>
                          <a:lnTo>
                            <a:pt x="654" y="686"/>
                          </a:lnTo>
                          <a:lnTo>
                            <a:pt x="654" y="688"/>
                          </a:lnTo>
                          <a:lnTo>
                            <a:pt x="656" y="688"/>
                          </a:lnTo>
                          <a:lnTo>
                            <a:pt x="656" y="689"/>
                          </a:lnTo>
                          <a:lnTo>
                            <a:pt x="654" y="689"/>
                          </a:lnTo>
                          <a:lnTo>
                            <a:pt x="654" y="691"/>
                          </a:lnTo>
                          <a:lnTo>
                            <a:pt x="653" y="689"/>
                          </a:lnTo>
                          <a:lnTo>
                            <a:pt x="653" y="688"/>
                          </a:lnTo>
                          <a:lnTo>
                            <a:pt x="651" y="688"/>
                          </a:lnTo>
                          <a:lnTo>
                            <a:pt x="651" y="686"/>
                          </a:lnTo>
                          <a:lnTo>
                            <a:pt x="649" y="686"/>
                          </a:lnTo>
                          <a:lnTo>
                            <a:pt x="647" y="686"/>
                          </a:lnTo>
                          <a:lnTo>
                            <a:pt x="645" y="686"/>
                          </a:lnTo>
                          <a:lnTo>
                            <a:pt x="645" y="688"/>
                          </a:lnTo>
                          <a:lnTo>
                            <a:pt x="643" y="688"/>
                          </a:lnTo>
                          <a:lnTo>
                            <a:pt x="641" y="688"/>
                          </a:lnTo>
                          <a:lnTo>
                            <a:pt x="641" y="689"/>
                          </a:lnTo>
                          <a:lnTo>
                            <a:pt x="639" y="689"/>
                          </a:lnTo>
                          <a:lnTo>
                            <a:pt x="635" y="689"/>
                          </a:lnTo>
                          <a:lnTo>
                            <a:pt x="635" y="688"/>
                          </a:lnTo>
                          <a:lnTo>
                            <a:pt x="633" y="688"/>
                          </a:lnTo>
                          <a:lnTo>
                            <a:pt x="631" y="688"/>
                          </a:lnTo>
                          <a:lnTo>
                            <a:pt x="631" y="686"/>
                          </a:lnTo>
                          <a:lnTo>
                            <a:pt x="629" y="686"/>
                          </a:lnTo>
                          <a:lnTo>
                            <a:pt x="629" y="684"/>
                          </a:lnTo>
                          <a:lnTo>
                            <a:pt x="628" y="684"/>
                          </a:lnTo>
                          <a:lnTo>
                            <a:pt x="626" y="684"/>
                          </a:lnTo>
                          <a:lnTo>
                            <a:pt x="624" y="686"/>
                          </a:lnTo>
                          <a:lnTo>
                            <a:pt x="622" y="686"/>
                          </a:lnTo>
                          <a:lnTo>
                            <a:pt x="622" y="688"/>
                          </a:lnTo>
                          <a:lnTo>
                            <a:pt x="622" y="689"/>
                          </a:lnTo>
                          <a:lnTo>
                            <a:pt x="622" y="691"/>
                          </a:lnTo>
                          <a:lnTo>
                            <a:pt x="622" y="693"/>
                          </a:lnTo>
                          <a:lnTo>
                            <a:pt x="622" y="695"/>
                          </a:lnTo>
                          <a:lnTo>
                            <a:pt x="622" y="697"/>
                          </a:lnTo>
                          <a:lnTo>
                            <a:pt x="620" y="697"/>
                          </a:lnTo>
                          <a:lnTo>
                            <a:pt x="620" y="699"/>
                          </a:lnTo>
                          <a:lnTo>
                            <a:pt x="618" y="699"/>
                          </a:lnTo>
                          <a:lnTo>
                            <a:pt x="616" y="701"/>
                          </a:lnTo>
                          <a:lnTo>
                            <a:pt x="614" y="701"/>
                          </a:lnTo>
                          <a:lnTo>
                            <a:pt x="612" y="703"/>
                          </a:lnTo>
                          <a:lnTo>
                            <a:pt x="610" y="701"/>
                          </a:lnTo>
                          <a:lnTo>
                            <a:pt x="608" y="701"/>
                          </a:lnTo>
                          <a:lnTo>
                            <a:pt x="608" y="699"/>
                          </a:lnTo>
                          <a:lnTo>
                            <a:pt x="606" y="697"/>
                          </a:lnTo>
                          <a:lnTo>
                            <a:pt x="605" y="695"/>
                          </a:lnTo>
                          <a:lnTo>
                            <a:pt x="603" y="695"/>
                          </a:lnTo>
                          <a:lnTo>
                            <a:pt x="601" y="695"/>
                          </a:lnTo>
                          <a:lnTo>
                            <a:pt x="601" y="697"/>
                          </a:lnTo>
                          <a:lnTo>
                            <a:pt x="599" y="697"/>
                          </a:lnTo>
                          <a:lnTo>
                            <a:pt x="599" y="699"/>
                          </a:lnTo>
                          <a:lnTo>
                            <a:pt x="599" y="701"/>
                          </a:lnTo>
                          <a:lnTo>
                            <a:pt x="601" y="703"/>
                          </a:lnTo>
                          <a:lnTo>
                            <a:pt x="603" y="705"/>
                          </a:lnTo>
                          <a:lnTo>
                            <a:pt x="603" y="707"/>
                          </a:lnTo>
                          <a:lnTo>
                            <a:pt x="605" y="709"/>
                          </a:lnTo>
                          <a:lnTo>
                            <a:pt x="605" y="711"/>
                          </a:lnTo>
                          <a:lnTo>
                            <a:pt x="606" y="711"/>
                          </a:lnTo>
                          <a:lnTo>
                            <a:pt x="606" y="712"/>
                          </a:lnTo>
                          <a:lnTo>
                            <a:pt x="606" y="714"/>
                          </a:lnTo>
                          <a:lnTo>
                            <a:pt x="605" y="714"/>
                          </a:lnTo>
                          <a:lnTo>
                            <a:pt x="603" y="714"/>
                          </a:lnTo>
                          <a:lnTo>
                            <a:pt x="603" y="712"/>
                          </a:lnTo>
                          <a:lnTo>
                            <a:pt x="603" y="711"/>
                          </a:lnTo>
                          <a:lnTo>
                            <a:pt x="601" y="709"/>
                          </a:lnTo>
                          <a:lnTo>
                            <a:pt x="601" y="707"/>
                          </a:lnTo>
                          <a:lnTo>
                            <a:pt x="599" y="707"/>
                          </a:lnTo>
                          <a:lnTo>
                            <a:pt x="599" y="705"/>
                          </a:lnTo>
                          <a:lnTo>
                            <a:pt x="597" y="705"/>
                          </a:lnTo>
                          <a:lnTo>
                            <a:pt x="595" y="705"/>
                          </a:lnTo>
                          <a:lnTo>
                            <a:pt x="593" y="705"/>
                          </a:lnTo>
                          <a:lnTo>
                            <a:pt x="593" y="707"/>
                          </a:lnTo>
                          <a:lnTo>
                            <a:pt x="591" y="707"/>
                          </a:lnTo>
                          <a:lnTo>
                            <a:pt x="589" y="709"/>
                          </a:lnTo>
                          <a:lnTo>
                            <a:pt x="589" y="711"/>
                          </a:lnTo>
                          <a:lnTo>
                            <a:pt x="587" y="711"/>
                          </a:lnTo>
                          <a:lnTo>
                            <a:pt x="585" y="711"/>
                          </a:lnTo>
                          <a:lnTo>
                            <a:pt x="585" y="712"/>
                          </a:lnTo>
                          <a:lnTo>
                            <a:pt x="583" y="712"/>
                          </a:lnTo>
                          <a:lnTo>
                            <a:pt x="581" y="712"/>
                          </a:lnTo>
                          <a:lnTo>
                            <a:pt x="581" y="711"/>
                          </a:lnTo>
                          <a:lnTo>
                            <a:pt x="580" y="711"/>
                          </a:lnTo>
                          <a:lnTo>
                            <a:pt x="580" y="709"/>
                          </a:lnTo>
                          <a:lnTo>
                            <a:pt x="580" y="707"/>
                          </a:lnTo>
                          <a:lnTo>
                            <a:pt x="580" y="705"/>
                          </a:lnTo>
                          <a:lnTo>
                            <a:pt x="580" y="703"/>
                          </a:lnTo>
                          <a:lnTo>
                            <a:pt x="580" y="701"/>
                          </a:lnTo>
                          <a:lnTo>
                            <a:pt x="580" y="699"/>
                          </a:lnTo>
                          <a:lnTo>
                            <a:pt x="580" y="697"/>
                          </a:lnTo>
                          <a:lnTo>
                            <a:pt x="578" y="697"/>
                          </a:lnTo>
                          <a:lnTo>
                            <a:pt x="578" y="695"/>
                          </a:lnTo>
                          <a:lnTo>
                            <a:pt x="576" y="695"/>
                          </a:lnTo>
                          <a:lnTo>
                            <a:pt x="576" y="697"/>
                          </a:lnTo>
                          <a:lnTo>
                            <a:pt x="574" y="697"/>
                          </a:lnTo>
                          <a:lnTo>
                            <a:pt x="574" y="699"/>
                          </a:lnTo>
                          <a:lnTo>
                            <a:pt x="576" y="701"/>
                          </a:lnTo>
                          <a:lnTo>
                            <a:pt x="576" y="703"/>
                          </a:lnTo>
                          <a:lnTo>
                            <a:pt x="578" y="705"/>
                          </a:lnTo>
                          <a:lnTo>
                            <a:pt x="578" y="707"/>
                          </a:lnTo>
                          <a:lnTo>
                            <a:pt x="578" y="709"/>
                          </a:lnTo>
                          <a:lnTo>
                            <a:pt x="578" y="711"/>
                          </a:lnTo>
                          <a:lnTo>
                            <a:pt x="576" y="711"/>
                          </a:lnTo>
                          <a:lnTo>
                            <a:pt x="576" y="712"/>
                          </a:lnTo>
                          <a:lnTo>
                            <a:pt x="574" y="712"/>
                          </a:lnTo>
                          <a:lnTo>
                            <a:pt x="572" y="712"/>
                          </a:lnTo>
                          <a:lnTo>
                            <a:pt x="570" y="712"/>
                          </a:lnTo>
                          <a:lnTo>
                            <a:pt x="570" y="711"/>
                          </a:lnTo>
                          <a:lnTo>
                            <a:pt x="568" y="711"/>
                          </a:lnTo>
                          <a:lnTo>
                            <a:pt x="568" y="709"/>
                          </a:lnTo>
                          <a:lnTo>
                            <a:pt x="566" y="709"/>
                          </a:lnTo>
                          <a:lnTo>
                            <a:pt x="564" y="709"/>
                          </a:lnTo>
                          <a:lnTo>
                            <a:pt x="562" y="709"/>
                          </a:lnTo>
                          <a:lnTo>
                            <a:pt x="560" y="709"/>
                          </a:lnTo>
                          <a:lnTo>
                            <a:pt x="560" y="711"/>
                          </a:lnTo>
                          <a:lnTo>
                            <a:pt x="558" y="711"/>
                          </a:lnTo>
                          <a:lnTo>
                            <a:pt x="557" y="712"/>
                          </a:lnTo>
                          <a:lnTo>
                            <a:pt x="557" y="714"/>
                          </a:lnTo>
                          <a:lnTo>
                            <a:pt x="555" y="714"/>
                          </a:lnTo>
                          <a:lnTo>
                            <a:pt x="555" y="716"/>
                          </a:lnTo>
                          <a:lnTo>
                            <a:pt x="553" y="716"/>
                          </a:lnTo>
                          <a:lnTo>
                            <a:pt x="551" y="716"/>
                          </a:lnTo>
                          <a:lnTo>
                            <a:pt x="551" y="718"/>
                          </a:lnTo>
                          <a:lnTo>
                            <a:pt x="551" y="720"/>
                          </a:lnTo>
                          <a:lnTo>
                            <a:pt x="549" y="720"/>
                          </a:lnTo>
                          <a:lnTo>
                            <a:pt x="549" y="722"/>
                          </a:lnTo>
                          <a:lnTo>
                            <a:pt x="547" y="722"/>
                          </a:lnTo>
                          <a:lnTo>
                            <a:pt x="547" y="724"/>
                          </a:lnTo>
                          <a:lnTo>
                            <a:pt x="545" y="724"/>
                          </a:lnTo>
                          <a:lnTo>
                            <a:pt x="543" y="724"/>
                          </a:lnTo>
                          <a:lnTo>
                            <a:pt x="543" y="722"/>
                          </a:lnTo>
                          <a:lnTo>
                            <a:pt x="541" y="720"/>
                          </a:lnTo>
                          <a:lnTo>
                            <a:pt x="539" y="718"/>
                          </a:lnTo>
                          <a:lnTo>
                            <a:pt x="537" y="720"/>
                          </a:lnTo>
                          <a:lnTo>
                            <a:pt x="537" y="722"/>
                          </a:lnTo>
                          <a:lnTo>
                            <a:pt x="537" y="724"/>
                          </a:lnTo>
                          <a:lnTo>
                            <a:pt x="535" y="724"/>
                          </a:lnTo>
                          <a:lnTo>
                            <a:pt x="533" y="724"/>
                          </a:lnTo>
                          <a:lnTo>
                            <a:pt x="532" y="724"/>
                          </a:lnTo>
                          <a:lnTo>
                            <a:pt x="532" y="722"/>
                          </a:lnTo>
                          <a:lnTo>
                            <a:pt x="532" y="720"/>
                          </a:lnTo>
                          <a:lnTo>
                            <a:pt x="532" y="718"/>
                          </a:lnTo>
                          <a:lnTo>
                            <a:pt x="532" y="716"/>
                          </a:lnTo>
                          <a:lnTo>
                            <a:pt x="530" y="716"/>
                          </a:lnTo>
                          <a:lnTo>
                            <a:pt x="530" y="714"/>
                          </a:lnTo>
                          <a:lnTo>
                            <a:pt x="528" y="712"/>
                          </a:lnTo>
                          <a:lnTo>
                            <a:pt x="528" y="714"/>
                          </a:lnTo>
                          <a:lnTo>
                            <a:pt x="526" y="714"/>
                          </a:lnTo>
                          <a:lnTo>
                            <a:pt x="524" y="716"/>
                          </a:lnTo>
                          <a:lnTo>
                            <a:pt x="524" y="718"/>
                          </a:lnTo>
                          <a:lnTo>
                            <a:pt x="522" y="720"/>
                          </a:lnTo>
                          <a:lnTo>
                            <a:pt x="520" y="722"/>
                          </a:lnTo>
                          <a:lnTo>
                            <a:pt x="518" y="722"/>
                          </a:lnTo>
                          <a:lnTo>
                            <a:pt x="518" y="724"/>
                          </a:lnTo>
                          <a:lnTo>
                            <a:pt x="516" y="724"/>
                          </a:lnTo>
                          <a:lnTo>
                            <a:pt x="514" y="726"/>
                          </a:lnTo>
                          <a:lnTo>
                            <a:pt x="512" y="726"/>
                          </a:lnTo>
                          <a:lnTo>
                            <a:pt x="510" y="726"/>
                          </a:lnTo>
                          <a:lnTo>
                            <a:pt x="509" y="726"/>
                          </a:lnTo>
                          <a:lnTo>
                            <a:pt x="509" y="724"/>
                          </a:lnTo>
                          <a:lnTo>
                            <a:pt x="510" y="724"/>
                          </a:lnTo>
                          <a:lnTo>
                            <a:pt x="510" y="722"/>
                          </a:lnTo>
                          <a:lnTo>
                            <a:pt x="512" y="722"/>
                          </a:lnTo>
                          <a:lnTo>
                            <a:pt x="512" y="720"/>
                          </a:lnTo>
                          <a:lnTo>
                            <a:pt x="514" y="720"/>
                          </a:lnTo>
                          <a:lnTo>
                            <a:pt x="514" y="718"/>
                          </a:lnTo>
                          <a:lnTo>
                            <a:pt x="514" y="716"/>
                          </a:lnTo>
                          <a:lnTo>
                            <a:pt x="514" y="714"/>
                          </a:lnTo>
                          <a:lnTo>
                            <a:pt x="512" y="714"/>
                          </a:lnTo>
                          <a:lnTo>
                            <a:pt x="510" y="714"/>
                          </a:lnTo>
                          <a:lnTo>
                            <a:pt x="510" y="716"/>
                          </a:lnTo>
                          <a:lnTo>
                            <a:pt x="509" y="716"/>
                          </a:lnTo>
                          <a:lnTo>
                            <a:pt x="507" y="716"/>
                          </a:lnTo>
                          <a:lnTo>
                            <a:pt x="505" y="714"/>
                          </a:lnTo>
                          <a:lnTo>
                            <a:pt x="505" y="712"/>
                          </a:lnTo>
                          <a:lnTo>
                            <a:pt x="507" y="712"/>
                          </a:lnTo>
                          <a:lnTo>
                            <a:pt x="507" y="711"/>
                          </a:lnTo>
                          <a:lnTo>
                            <a:pt x="507" y="709"/>
                          </a:lnTo>
                          <a:lnTo>
                            <a:pt x="507" y="707"/>
                          </a:lnTo>
                          <a:lnTo>
                            <a:pt x="505" y="707"/>
                          </a:lnTo>
                          <a:lnTo>
                            <a:pt x="503" y="707"/>
                          </a:lnTo>
                          <a:lnTo>
                            <a:pt x="503" y="709"/>
                          </a:lnTo>
                          <a:lnTo>
                            <a:pt x="501" y="711"/>
                          </a:lnTo>
                          <a:lnTo>
                            <a:pt x="501" y="712"/>
                          </a:lnTo>
                          <a:lnTo>
                            <a:pt x="501" y="714"/>
                          </a:lnTo>
                          <a:lnTo>
                            <a:pt x="499" y="714"/>
                          </a:lnTo>
                          <a:lnTo>
                            <a:pt x="497" y="714"/>
                          </a:lnTo>
                          <a:lnTo>
                            <a:pt x="495" y="714"/>
                          </a:lnTo>
                          <a:lnTo>
                            <a:pt x="495" y="712"/>
                          </a:lnTo>
                          <a:lnTo>
                            <a:pt x="495" y="711"/>
                          </a:lnTo>
                          <a:lnTo>
                            <a:pt x="495" y="709"/>
                          </a:lnTo>
                          <a:lnTo>
                            <a:pt x="495" y="707"/>
                          </a:lnTo>
                          <a:lnTo>
                            <a:pt x="493" y="705"/>
                          </a:lnTo>
                          <a:lnTo>
                            <a:pt x="493" y="703"/>
                          </a:lnTo>
                          <a:lnTo>
                            <a:pt x="491" y="701"/>
                          </a:lnTo>
                          <a:lnTo>
                            <a:pt x="489" y="701"/>
                          </a:lnTo>
                          <a:lnTo>
                            <a:pt x="487" y="701"/>
                          </a:lnTo>
                          <a:lnTo>
                            <a:pt x="485" y="701"/>
                          </a:lnTo>
                          <a:lnTo>
                            <a:pt x="484" y="701"/>
                          </a:lnTo>
                          <a:lnTo>
                            <a:pt x="482" y="701"/>
                          </a:lnTo>
                          <a:lnTo>
                            <a:pt x="482" y="703"/>
                          </a:lnTo>
                          <a:lnTo>
                            <a:pt x="482" y="705"/>
                          </a:lnTo>
                          <a:lnTo>
                            <a:pt x="484" y="705"/>
                          </a:lnTo>
                          <a:lnTo>
                            <a:pt x="484" y="707"/>
                          </a:lnTo>
                          <a:lnTo>
                            <a:pt x="485" y="707"/>
                          </a:lnTo>
                          <a:lnTo>
                            <a:pt x="485" y="709"/>
                          </a:lnTo>
                          <a:lnTo>
                            <a:pt x="487" y="709"/>
                          </a:lnTo>
                          <a:lnTo>
                            <a:pt x="487" y="711"/>
                          </a:lnTo>
                          <a:lnTo>
                            <a:pt x="487" y="712"/>
                          </a:lnTo>
                          <a:lnTo>
                            <a:pt x="487" y="714"/>
                          </a:lnTo>
                          <a:lnTo>
                            <a:pt x="487" y="716"/>
                          </a:lnTo>
                          <a:lnTo>
                            <a:pt x="485" y="718"/>
                          </a:lnTo>
                          <a:lnTo>
                            <a:pt x="485" y="720"/>
                          </a:lnTo>
                          <a:lnTo>
                            <a:pt x="484" y="720"/>
                          </a:lnTo>
                          <a:lnTo>
                            <a:pt x="484" y="722"/>
                          </a:lnTo>
                          <a:lnTo>
                            <a:pt x="482" y="722"/>
                          </a:lnTo>
                          <a:lnTo>
                            <a:pt x="480" y="722"/>
                          </a:lnTo>
                          <a:lnTo>
                            <a:pt x="478" y="722"/>
                          </a:lnTo>
                          <a:lnTo>
                            <a:pt x="478" y="720"/>
                          </a:lnTo>
                          <a:lnTo>
                            <a:pt x="478" y="718"/>
                          </a:lnTo>
                          <a:lnTo>
                            <a:pt x="478" y="716"/>
                          </a:lnTo>
                          <a:lnTo>
                            <a:pt x="478" y="714"/>
                          </a:lnTo>
                          <a:lnTo>
                            <a:pt x="480" y="714"/>
                          </a:lnTo>
                          <a:lnTo>
                            <a:pt x="480" y="712"/>
                          </a:lnTo>
                          <a:lnTo>
                            <a:pt x="482" y="712"/>
                          </a:lnTo>
                          <a:lnTo>
                            <a:pt x="482" y="711"/>
                          </a:lnTo>
                          <a:lnTo>
                            <a:pt x="482" y="709"/>
                          </a:lnTo>
                          <a:lnTo>
                            <a:pt x="482" y="707"/>
                          </a:lnTo>
                          <a:lnTo>
                            <a:pt x="482" y="705"/>
                          </a:lnTo>
                          <a:lnTo>
                            <a:pt x="480" y="705"/>
                          </a:lnTo>
                          <a:lnTo>
                            <a:pt x="480" y="703"/>
                          </a:lnTo>
                          <a:lnTo>
                            <a:pt x="478" y="703"/>
                          </a:lnTo>
                          <a:lnTo>
                            <a:pt x="476" y="703"/>
                          </a:lnTo>
                          <a:lnTo>
                            <a:pt x="476" y="705"/>
                          </a:lnTo>
                          <a:lnTo>
                            <a:pt x="476" y="707"/>
                          </a:lnTo>
                          <a:lnTo>
                            <a:pt x="476" y="709"/>
                          </a:lnTo>
                          <a:lnTo>
                            <a:pt x="474" y="709"/>
                          </a:lnTo>
                          <a:lnTo>
                            <a:pt x="472" y="709"/>
                          </a:lnTo>
                          <a:lnTo>
                            <a:pt x="472" y="711"/>
                          </a:lnTo>
                          <a:lnTo>
                            <a:pt x="470" y="711"/>
                          </a:lnTo>
                          <a:lnTo>
                            <a:pt x="470" y="712"/>
                          </a:lnTo>
                          <a:lnTo>
                            <a:pt x="468" y="712"/>
                          </a:lnTo>
                          <a:lnTo>
                            <a:pt x="466" y="712"/>
                          </a:lnTo>
                          <a:lnTo>
                            <a:pt x="466" y="714"/>
                          </a:lnTo>
                          <a:lnTo>
                            <a:pt x="464" y="714"/>
                          </a:lnTo>
                          <a:lnTo>
                            <a:pt x="462" y="714"/>
                          </a:lnTo>
                          <a:lnTo>
                            <a:pt x="462" y="716"/>
                          </a:lnTo>
                          <a:lnTo>
                            <a:pt x="461" y="716"/>
                          </a:lnTo>
                          <a:lnTo>
                            <a:pt x="461" y="718"/>
                          </a:lnTo>
                          <a:lnTo>
                            <a:pt x="459" y="716"/>
                          </a:lnTo>
                          <a:lnTo>
                            <a:pt x="459" y="714"/>
                          </a:lnTo>
                          <a:lnTo>
                            <a:pt x="459" y="712"/>
                          </a:lnTo>
                          <a:lnTo>
                            <a:pt x="457" y="712"/>
                          </a:lnTo>
                          <a:lnTo>
                            <a:pt x="455" y="712"/>
                          </a:lnTo>
                          <a:lnTo>
                            <a:pt x="453" y="712"/>
                          </a:lnTo>
                          <a:lnTo>
                            <a:pt x="453" y="714"/>
                          </a:lnTo>
                          <a:lnTo>
                            <a:pt x="453" y="716"/>
                          </a:lnTo>
                          <a:lnTo>
                            <a:pt x="453" y="718"/>
                          </a:lnTo>
                          <a:lnTo>
                            <a:pt x="451" y="718"/>
                          </a:lnTo>
                          <a:lnTo>
                            <a:pt x="449" y="718"/>
                          </a:lnTo>
                          <a:lnTo>
                            <a:pt x="447" y="718"/>
                          </a:lnTo>
                          <a:lnTo>
                            <a:pt x="445" y="716"/>
                          </a:lnTo>
                          <a:lnTo>
                            <a:pt x="445" y="714"/>
                          </a:lnTo>
                          <a:lnTo>
                            <a:pt x="445" y="712"/>
                          </a:lnTo>
                          <a:lnTo>
                            <a:pt x="443" y="712"/>
                          </a:lnTo>
                          <a:lnTo>
                            <a:pt x="443" y="711"/>
                          </a:lnTo>
                          <a:lnTo>
                            <a:pt x="443" y="709"/>
                          </a:lnTo>
                          <a:lnTo>
                            <a:pt x="441" y="709"/>
                          </a:lnTo>
                          <a:lnTo>
                            <a:pt x="441" y="707"/>
                          </a:lnTo>
                          <a:lnTo>
                            <a:pt x="439" y="707"/>
                          </a:lnTo>
                          <a:lnTo>
                            <a:pt x="439" y="705"/>
                          </a:lnTo>
                          <a:lnTo>
                            <a:pt x="437" y="705"/>
                          </a:lnTo>
                          <a:lnTo>
                            <a:pt x="436" y="705"/>
                          </a:lnTo>
                          <a:lnTo>
                            <a:pt x="436" y="707"/>
                          </a:lnTo>
                          <a:lnTo>
                            <a:pt x="434" y="707"/>
                          </a:lnTo>
                          <a:lnTo>
                            <a:pt x="432" y="707"/>
                          </a:lnTo>
                          <a:lnTo>
                            <a:pt x="432" y="709"/>
                          </a:lnTo>
                          <a:lnTo>
                            <a:pt x="432" y="711"/>
                          </a:lnTo>
                          <a:lnTo>
                            <a:pt x="430" y="711"/>
                          </a:lnTo>
                          <a:lnTo>
                            <a:pt x="430" y="712"/>
                          </a:lnTo>
                          <a:lnTo>
                            <a:pt x="430" y="714"/>
                          </a:lnTo>
                          <a:lnTo>
                            <a:pt x="428" y="714"/>
                          </a:lnTo>
                          <a:lnTo>
                            <a:pt x="428" y="716"/>
                          </a:lnTo>
                          <a:lnTo>
                            <a:pt x="430" y="716"/>
                          </a:lnTo>
                          <a:lnTo>
                            <a:pt x="430" y="718"/>
                          </a:lnTo>
                          <a:lnTo>
                            <a:pt x="430" y="720"/>
                          </a:lnTo>
                          <a:lnTo>
                            <a:pt x="428" y="720"/>
                          </a:lnTo>
                          <a:lnTo>
                            <a:pt x="428" y="722"/>
                          </a:lnTo>
                          <a:lnTo>
                            <a:pt x="426" y="722"/>
                          </a:lnTo>
                          <a:lnTo>
                            <a:pt x="426" y="720"/>
                          </a:lnTo>
                          <a:lnTo>
                            <a:pt x="426" y="718"/>
                          </a:lnTo>
                          <a:lnTo>
                            <a:pt x="426" y="716"/>
                          </a:lnTo>
                          <a:lnTo>
                            <a:pt x="426" y="714"/>
                          </a:lnTo>
                          <a:lnTo>
                            <a:pt x="424" y="714"/>
                          </a:lnTo>
                          <a:lnTo>
                            <a:pt x="422" y="714"/>
                          </a:lnTo>
                          <a:lnTo>
                            <a:pt x="420" y="714"/>
                          </a:lnTo>
                          <a:lnTo>
                            <a:pt x="418" y="714"/>
                          </a:lnTo>
                          <a:lnTo>
                            <a:pt x="416" y="714"/>
                          </a:lnTo>
                          <a:lnTo>
                            <a:pt x="414" y="714"/>
                          </a:lnTo>
                          <a:lnTo>
                            <a:pt x="413" y="714"/>
                          </a:lnTo>
                          <a:lnTo>
                            <a:pt x="411" y="714"/>
                          </a:lnTo>
                          <a:lnTo>
                            <a:pt x="409" y="714"/>
                          </a:lnTo>
                          <a:lnTo>
                            <a:pt x="407" y="712"/>
                          </a:lnTo>
                          <a:lnTo>
                            <a:pt x="405" y="712"/>
                          </a:lnTo>
                          <a:lnTo>
                            <a:pt x="403" y="712"/>
                          </a:lnTo>
                          <a:lnTo>
                            <a:pt x="401" y="712"/>
                          </a:lnTo>
                          <a:lnTo>
                            <a:pt x="401" y="714"/>
                          </a:lnTo>
                          <a:lnTo>
                            <a:pt x="399" y="714"/>
                          </a:lnTo>
                          <a:lnTo>
                            <a:pt x="399" y="716"/>
                          </a:lnTo>
                          <a:lnTo>
                            <a:pt x="401" y="716"/>
                          </a:lnTo>
                          <a:lnTo>
                            <a:pt x="401" y="714"/>
                          </a:lnTo>
                          <a:lnTo>
                            <a:pt x="403" y="714"/>
                          </a:lnTo>
                          <a:lnTo>
                            <a:pt x="405" y="714"/>
                          </a:lnTo>
                          <a:lnTo>
                            <a:pt x="407" y="714"/>
                          </a:lnTo>
                          <a:lnTo>
                            <a:pt x="407" y="716"/>
                          </a:lnTo>
                          <a:lnTo>
                            <a:pt x="407" y="718"/>
                          </a:lnTo>
                          <a:lnTo>
                            <a:pt x="405" y="718"/>
                          </a:lnTo>
                          <a:lnTo>
                            <a:pt x="403" y="720"/>
                          </a:lnTo>
                          <a:lnTo>
                            <a:pt x="403" y="722"/>
                          </a:lnTo>
                          <a:lnTo>
                            <a:pt x="403" y="724"/>
                          </a:lnTo>
                          <a:lnTo>
                            <a:pt x="405" y="726"/>
                          </a:lnTo>
                          <a:lnTo>
                            <a:pt x="405" y="728"/>
                          </a:lnTo>
                          <a:lnTo>
                            <a:pt x="405" y="730"/>
                          </a:lnTo>
                          <a:lnTo>
                            <a:pt x="405" y="734"/>
                          </a:lnTo>
                          <a:lnTo>
                            <a:pt x="403" y="736"/>
                          </a:lnTo>
                          <a:lnTo>
                            <a:pt x="403" y="739"/>
                          </a:lnTo>
                          <a:lnTo>
                            <a:pt x="403" y="741"/>
                          </a:lnTo>
                          <a:lnTo>
                            <a:pt x="401" y="741"/>
                          </a:lnTo>
                          <a:lnTo>
                            <a:pt x="401" y="743"/>
                          </a:lnTo>
                          <a:lnTo>
                            <a:pt x="399" y="743"/>
                          </a:lnTo>
                          <a:lnTo>
                            <a:pt x="399" y="741"/>
                          </a:lnTo>
                          <a:lnTo>
                            <a:pt x="399" y="739"/>
                          </a:lnTo>
                          <a:lnTo>
                            <a:pt x="397" y="737"/>
                          </a:lnTo>
                          <a:lnTo>
                            <a:pt x="397" y="736"/>
                          </a:lnTo>
                          <a:lnTo>
                            <a:pt x="395" y="736"/>
                          </a:lnTo>
                          <a:lnTo>
                            <a:pt x="393" y="737"/>
                          </a:lnTo>
                          <a:lnTo>
                            <a:pt x="393" y="739"/>
                          </a:lnTo>
                          <a:lnTo>
                            <a:pt x="393" y="741"/>
                          </a:lnTo>
                          <a:lnTo>
                            <a:pt x="391" y="743"/>
                          </a:lnTo>
                          <a:lnTo>
                            <a:pt x="390" y="743"/>
                          </a:lnTo>
                          <a:lnTo>
                            <a:pt x="388" y="743"/>
                          </a:lnTo>
                          <a:lnTo>
                            <a:pt x="388" y="741"/>
                          </a:lnTo>
                          <a:lnTo>
                            <a:pt x="386" y="741"/>
                          </a:lnTo>
                          <a:lnTo>
                            <a:pt x="386" y="739"/>
                          </a:lnTo>
                          <a:lnTo>
                            <a:pt x="384" y="739"/>
                          </a:lnTo>
                          <a:lnTo>
                            <a:pt x="382" y="737"/>
                          </a:lnTo>
                          <a:lnTo>
                            <a:pt x="382" y="739"/>
                          </a:lnTo>
                          <a:lnTo>
                            <a:pt x="380" y="739"/>
                          </a:lnTo>
                          <a:lnTo>
                            <a:pt x="380" y="741"/>
                          </a:lnTo>
                          <a:lnTo>
                            <a:pt x="378" y="743"/>
                          </a:lnTo>
                          <a:lnTo>
                            <a:pt x="378" y="745"/>
                          </a:lnTo>
                          <a:lnTo>
                            <a:pt x="376" y="747"/>
                          </a:lnTo>
                          <a:lnTo>
                            <a:pt x="376" y="749"/>
                          </a:lnTo>
                          <a:lnTo>
                            <a:pt x="374" y="751"/>
                          </a:lnTo>
                          <a:lnTo>
                            <a:pt x="372" y="751"/>
                          </a:lnTo>
                          <a:lnTo>
                            <a:pt x="372" y="747"/>
                          </a:lnTo>
                          <a:lnTo>
                            <a:pt x="372" y="745"/>
                          </a:lnTo>
                          <a:lnTo>
                            <a:pt x="370" y="743"/>
                          </a:lnTo>
                          <a:lnTo>
                            <a:pt x="370" y="741"/>
                          </a:lnTo>
                          <a:lnTo>
                            <a:pt x="368" y="741"/>
                          </a:lnTo>
                          <a:lnTo>
                            <a:pt x="366" y="739"/>
                          </a:lnTo>
                          <a:lnTo>
                            <a:pt x="365" y="737"/>
                          </a:lnTo>
                          <a:lnTo>
                            <a:pt x="363" y="737"/>
                          </a:lnTo>
                          <a:lnTo>
                            <a:pt x="361" y="737"/>
                          </a:lnTo>
                          <a:lnTo>
                            <a:pt x="361" y="739"/>
                          </a:lnTo>
                          <a:lnTo>
                            <a:pt x="359" y="739"/>
                          </a:lnTo>
                          <a:lnTo>
                            <a:pt x="361" y="741"/>
                          </a:lnTo>
                          <a:lnTo>
                            <a:pt x="363" y="743"/>
                          </a:lnTo>
                          <a:lnTo>
                            <a:pt x="366" y="743"/>
                          </a:lnTo>
                          <a:lnTo>
                            <a:pt x="368" y="745"/>
                          </a:lnTo>
                          <a:lnTo>
                            <a:pt x="368" y="747"/>
                          </a:lnTo>
                          <a:lnTo>
                            <a:pt x="368" y="749"/>
                          </a:lnTo>
                          <a:lnTo>
                            <a:pt x="366" y="751"/>
                          </a:lnTo>
                          <a:lnTo>
                            <a:pt x="365" y="751"/>
                          </a:lnTo>
                          <a:lnTo>
                            <a:pt x="363" y="751"/>
                          </a:lnTo>
                          <a:lnTo>
                            <a:pt x="363" y="749"/>
                          </a:lnTo>
                          <a:lnTo>
                            <a:pt x="361" y="747"/>
                          </a:lnTo>
                          <a:lnTo>
                            <a:pt x="359" y="747"/>
                          </a:lnTo>
                          <a:lnTo>
                            <a:pt x="357" y="745"/>
                          </a:lnTo>
                          <a:lnTo>
                            <a:pt x="355" y="745"/>
                          </a:lnTo>
                          <a:lnTo>
                            <a:pt x="353" y="745"/>
                          </a:lnTo>
                          <a:lnTo>
                            <a:pt x="351" y="745"/>
                          </a:lnTo>
                          <a:lnTo>
                            <a:pt x="349" y="745"/>
                          </a:lnTo>
                          <a:lnTo>
                            <a:pt x="349" y="747"/>
                          </a:lnTo>
                          <a:lnTo>
                            <a:pt x="347" y="749"/>
                          </a:lnTo>
                          <a:lnTo>
                            <a:pt x="347" y="751"/>
                          </a:lnTo>
                          <a:lnTo>
                            <a:pt x="349" y="753"/>
                          </a:lnTo>
                          <a:lnTo>
                            <a:pt x="349" y="757"/>
                          </a:lnTo>
                          <a:lnTo>
                            <a:pt x="347" y="759"/>
                          </a:lnTo>
                          <a:lnTo>
                            <a:pt x="345" y="760"/>
                          </a:lnTo>
                          <a:lnTo>
                            <a:pt x="343" y="760"/>
                          </a:lnTo>
                          <a:lnTo>
                            <a:pt x="342" y="760"/>
                          </a:lnTo>
                          <a:lnTo>
                            <a:pt x="342" y="759"/>
                          </a:lnTo>
                          <a:lnTo>
                            <a:pt x="342" y="757"/>
                          </a:lnTo>
                          <a:lnTo>
                            <a:pt x="342" y="755"/>
                          </a:lnTo>
                          <a:lnTo>
                            <a:pt x="342" y="751"/>
                          </a:lnTo>
                          <a:lnTo>
                            <a:pt x="342" y="749"/>
                          </a:lnTo>
                          <a:lnTo>
                            <a:pt x="340" y="747"/>
                          </a:lnTo>
                          <a:lnTo>
                            <a:pt x="338" y="747"/>
                          </a:lnTo>
                          <a:lnTo>
                            <a:pt x="336" y="747"/>
                          </a:lnTo>
                          <a:lnTo>
                            <a:pt x="334" y="747"/>
                          </a:lnTo>
                          <a:lnTo>
                            <a:pt x="334" y="749"/>
                          </a:lnTo>
                          <a:lnTo>
                            <a:pt x="332" y="751"/>
                          </a:lnTo>
                          <a:lnTo>
                            <a:pt x="334" y="755"/>
                          </a:lnTo>
                          <a:lnTo>
                            <a:pt x="334" y="757"/>
                          </a:lnTo>
                          <a:lnTo>
                            <a:pt x="336" y="760"/>
                          </a:lnTo>
                          <a:lnTo>
                            <a:pt x="338" y="762"/>
                          </a:lnTo>
                          <a:lnTo>
                            <a:pt x="340" y="764"/>
                          </a:lnTo>
                          <a:lnTo>
                            <a:pt x="342" y="766"/>
                          </a:lnTo>
                          <a:lnTo>
                            <a:pt x="342" y="768"/>
                          </a:lnTo>
                          <a:lnTo>
                            <a:pt x="340" y="768"/>
                          </a:lnTo>
                          <a:lnTo>
                            <a:pt x="338" y="768"/>
                          </a:lnTo>
                          <a:lnTo>
                            <a:pt x="336" y="766"/>
                          </a:lnTo>
                          <a:lnTo>
                            <a:pt x="334" y="766"/>
                          </a:lnTo>
                          <a:lnTo>
                            <a:pt x="330" y="764"/>
                          </a:lnTo>
                          <a:lnTo>
                            <a:pt x="330" y="762"/>
                          </a:lnTo>
                          <a:lnTo>
                            <a:pt x="330" y="760"/>
                          </a:lnTo>
                          <a:lnTo>
                            <a:pt x="328" y="759"/>
                          </a:lnTo>
                          <a:lnTo>
                            <a:pt x="328" y="757"/>
                          </a:lnTo>
                          <a:lnTo>
                            <a:pt x="326" y="753"/>
                          </a:lnTo>
                          <a:lnTo>
                            <a:pt x="324" y="751"/>
                          </a:lnTo>
                          <a:lnTo>
                            <a:pt x="322" y="751"/>
                          </a:lnTo>
                          <a:lnTo>
                            <a:pt x="320" y="751"/>
                          </a:lnTo>
                          <a:lnTo>
                            <a:pt x="320" y="753"/>
                          </a:lnTo>
                          <a:lnTo>
                            <a:pt x="318" y="755"/>
                          </a:lnTo>
                          <a:lnTo>
                            <a:pt x="318" y="757"/>
                          </a:lnTo>
                          <a:lnTo>
                            <a:pt x="320" y="759"/>
                          </a:lnTo>
                          <a:lnTo>
                            <a:pt x="322" y="759"/>
                          </a:lnTo>
                          <a:lnTo>
                            <a:pt x="322" y="760"/>
                          </a:lnTo>
                          <a:lnTo>
                            <a:pt x="324" y="760"/>
                          </a:lnTo>
                          <a:lnTo>
                            <a:pt x="324" y="762"/>
                          </a:lnTo>
                          <a:lnTo>
                            <a:pt x="326" y="764"/>
                          </a:lnTo>
                          <a:lnTo>
                            <a:pt x="326" y="766"/>
                          </a:lnTo>
                          <a:lnTo>
                            <a:pt x="328" y="766"/>
                          </a:lnTo>
                          <a:lnTo>
                            <a:pt x="328" y="768"/>
                          </a:lnTo>
                          <a:lnTo>
                            <a:pt x="326" y="770"/>
                          </a:lnTo>
                          <a:lnTo>
                            <a:pt x="326" y="772"/>
                          </a:lnTo>
                          <a:lnTo>
                            <a:pt x="326" y="774"/>
                          </a:lnTo>
                          <a:lnTo>
                            <a:pt x="326" y="776"/>
                          </a:lnTo>
                          <a:lnTo>
                            <a:pt x="326" y="780"/>
                          </a:lnTo>
                          <a:lnTo>
                            <a:pt x="324" y="782"/>
                          </a:lnTo>
                          <a:lnTo>
                            <a:pt x="322" y="782"/>
                          </a:lnTo>
                          <a:lnTo>
                            <a:pt x="318" y="782"/>
                          </a:lnTo>
                          <a:lnTo>
                            <a:pt x="317" y="782"/>
                          </a:lnTo>
                          <a:lnTo>
                            <a:pt x="317" y="780"/>
                          </a:lnTo>
                          <a:lnTo>
                            <a:pt x="317" y="778"/>
                          </a:lnTo>
                          <a:lnTo>
                            <a:pt x="315" y="778"/>
                          </a:lnTo>
                          <a:lnTo>
                            <a:pt x="313" y="776"/>
                          </a:lnTo>
                          <a:lnTo>
                            <a:pt x="311" y="776"/>
                          </a:lnTo>
                          <a:lnTo>
                            <a:pt x="309" y="774"/>
                          </a:lnTo>
                          <a:lnTo>
                            <a:pt x="307" y="774"/>
                          </a:lnTo>
                          <a:lnTo>
                            <a:pt x="305" y="772"/>
                          </a:lnTo>
                          <a:lnTo>
                            <a:pt x="303" y="774"/>
                          </a:lnTo>
                          <a:lnTo>
                            <a:pt x="301" y="774"/>
                          </a:lnTo>
                          <a:lnTo>
                            <a:pt x="301" y="776"/>
                          </a:lnTo>
                          <a:lnTo>
                            <a:pt x="301" y="778"/>
                          </a:lnTo>
                          <a:lnTo>
                            <a:pt x="303" y="780"/>
                          </a:lnTo>
                          <a:lnTo>
                            <a:pt x="303" y="782"/>
                          </a:lnTo>
                          <a:lnTo>
                            <a:pt x="305" y="782"/>
                          </a:lnTo>
                          <a:lnTo>
                            <a:pt x="307" y="784"/>
                          </a:lnTo>
                          <a:lnTo>
                            <a:pt x="307" y="785"/>
                          </a:lnTo>
                          <a:lnTo>
                            <a:pt x="307" y="787"/>
                          </a:lnTo>
                          <a:lnTo>
                            <a:pt x="307" y="789"/>
                          </a:lnTo>
                          <a:lnTo>
                            <a:pt x="307" y="791"/>
                          </a:lnTo>
                          <a:lnTo>
                            <a:pt x="305" y="791"/>
                          </a:lnTo>
                          <a:lnTo>
                            <a:pt x="301" y="791"/>
                          </a:lnTo>
                          <a:lnTo>
                            <a:pt x="297" y="793"/>
                          </a:lnTo>
                          <a:lnTo>
                            <a:pt x="294" y="795"/>
                          </a:lnTo>
                          <a:lnTo>
                            <a:pt x="294" y="797"/>
                          </a:lnTo>
                          <a:lnTo>
                            <a:pt x="292" y="797"/>
                          </a:lnTo>
                          <a:lnTo>
                            <a:pt x="290" y="797"/>
                          </a:lnTo>
                          <a:lnTo>
                            <a:pt x="288" y="795"/>
                          </a:lnTo>
                          <a:lnTo>
                            <a:pt x="286" y="793"/>
                          </a:lnTo>
                          <a:lnTo>
                            <a:pt x="288" y="791"/>
                          </a:lnTo>
                          <a:lnTo>
                            <a:pt x="288" y="789"/>
                          </a:lnTo>
                          <a:lnTo>
                            <a:pt x="288" y="787"/>
                          </a:lnTo>
                          <a:lnTo>
                            <a:pt x="288" y="785"/>
                          </a:lnTo>
                          <a:lnTo>
                            <a:pt x="286" y="785"/>
                          </a:lnTo>
                          <a:lnTo>
                            <a:pt x="284" y="784"/>
                          </a:lnTo>
                          <a:lnTo>
                            <a:pt x="282" y="784"/>
                          </a:lnTo>
                          <a:lnTo>
                            <a:pt x="280" y="785"/>
                          </a:lnTo>
                          <a:lnTo>
                            <a:pt x="280" y="787"/>
                          </a:lnTo>
                          <a:lnTo>
                            <a:pt x="278" y="789"/>
                          </a:lnTo>
                          <a:lnTo>
                            <a:pt x="276" y="789"/>
                          </a:lnTo>
                          <a:lnTo>
                            <a:pt x="274" y="791"/>
                          </a:lnTo>
                          <a:lnTo>
                            <a:pt x="270" y="791"/>
                          </a:lnTo>
                          <a:lnTo>
                            <a:pt x="269" y="793"/>
                          </a:lnTo>
                          <a:lnTo>
                            <a:pt x="265" y="793"/>
                          </a:lnTo>
                          <a:lnTo>
                            <a:pt x="263" y="793"/>
                          </a:lnTo>
                          <a:lnTo>
                            <a:pt x="261" y="793"/>
                          </a:lnTo>
                          <a:lnTo>
                            <a:pt x="261" y="791"/>
                          </a:lnTo>
                          <a:lnTo>
                            <a:pt x="261" y="789"/>
                          </a:lnTo>
                          <a:lnTo>
                            <a:pt x="261" y="787"/>
                          </a:lnTo>
                          <a:lnTo>
                            <a:pt x="259" y="787"/>
                          </a:lnTo>
                          <a:lnTo>
                            <a:pt x="257" y="789"/>
                          </a:lnTo>
                          <a:lnTo>
                            <a:pt x="257" y="791"/>
                          </a:lnTo>
                          <a:lnTo>
                            <a:pt x="257" y="793"/>
                          </a:lnTo>
                          <a:lnTo>
                            <a:pt x="257" y="795"/>
                          </a:lnTo>
                          <a:lnTo>
                            <a:pt x="257" y="797"/>
                          </a:lnTo>
                          <a:lnTo>
                            <a:pt x="255" y="799"/>
                          </a:lnTo>
                          <a:lnTo>
                            <a:pt x="251" y="801"/>
                          </a:lnTo>
                          <a:lnTo>
                            <a:pt x="249" y="801"/>
                          </a:lnTo>
                          <a:lnTo>
                            <a:pt x="246" y="801"/>
                          </a:lnTo>
                          <a:lnTo>
                            <a:pt x="246" y="803"/>
                          </a:lnTo>
                          <a:lnTo>
                            <a:pt x="246" y="805"/>
                          </a:lnTo>
                          <a:lnTo>
                            <a:pt x="247" y="805"/>
                          </a:lnTo>
                          <a:lnTo>
                            <a:pt x="247" y="807"/>
                          </a:lnTo>
                          <a:lnTo>
                            <a:pt x="249" y="807"/>
                          </a:lnTo>
                          <a:lnTo>
                            <a:pt x="249" y="809"/>
                          </a:lnTo>
                          <a:lnTo>
                            <a:pt x="251" y="810"/>
                          </a:lnTo>
                          <a:lnTo>
                            <a:pt x="253" y="810"/>
                          </a:lnTo>
                          <a:lnTo>
                            <a:pt x="253" y="812"/>
                          </a:lnTo>
                          <a:lnTo>
                            <a:pt x="255" y="812"/>
                          </a:lnTo>
                          <a:lnTo>
                            <a:pt x="257" y="812"/>
                          </a:lnTo>
                          <a:lnTo>
                            <a:pt x="257" y="814"/>
                          </a:lnTo>
                          <a:lnTo>
                            <a:pt x="259" y="814"/>
                          </a:lnTo>
                          <a:lnTo>
                            <a:pt x="261" y="816"/>
                          </a:lnTo>
                          <a:lnTo>
                            <a:pt x="263" y="818"/>
                          </a:lnTo>
                          <a:lnTo>
                            <a:pt x="263" y="820"/>
                          </a:lnTo>
                          <a:lnTo>
                            <a:pt x="261" y="822"/>
                          </a:lnTo>
                          <a:lnTo>
                            <a:pt x="259" y="822"/>
                          </a:lnTo>
                          <a:lnTo>
                            <a:pt x="259" y="820"/>
                          </a:lnTo>
                          <a:lnTo>
                            <a:pt x="257" y="818"/>
                          </a:lnTo>
                          <a:lnTo>
                            <a:pt x="255" y="818"/>
                          </a:lnTo>
                          <a:lnTo>
                            <a:pt x="253" y="818"/>
                          </a:lnTo>
                          <a:lnTo>
                            <a:pt x="251" y="818"/>
                          </a:lnTo>
                          <a:lnTo>
                            <a:pt x="251" y="820"/>
                          </a:lnTo>
                          <a:lnTo>
                            <a:pt x="249" y="820"/>
                          </a:lnTo>
                          <a:lnTo>
                            <a:pt x="249" y="822"/>
                          </a:lnTo>
                          <a:lnTo>
                            <a:pt x="249" y="826"/>
                          </a:lnTo>
                          <a:lnTo>
                            <a:pt x="251" y="828"/>
                          </a:lnTo>
                          <a:lnTo>
                            <a:pt x="253" y="830"/>
                          </a:lnTo>
                          <a:lnTo>
                            <a:pt x="255" y="830"/>
                          </a:lnTo>
                          <a:lnTo>
                            <a:pt x="257" y="832"/>
                          </a:lnTo>
                          <a:lnTo>
                            <a:pt x="257" y="833"/>
                          </a:lnTo>
                          <a:lnTo>
                            <a:pt x="257" y="835"/>
                          </a:lnTo>
                          <a:lnTo>
                            <a:pt x="257" y="837"/>
                          </a:lnTo>
                          <a:lnTo>
                            <a:pt x="257" y="839"/>
                          </a:lnTo>
                          <a:lnTo>
                            <a:pt x="257" y="841"/>
                          </a:lnTo>
                          <a:lnTo>
                            <a:pt x="257" y="843"/>
                          </a:lnTo>
                          <a:lnTo>
                            <a:pt x="255" y="845"/>
                          </a:lnTo>
                          <a:lnTo>
                            <a:pt x="253" y="845"/>
                          </a:lnTo>
                          <a:lnTo>
                            <a:pt x="251" y="845"/>
                          </a:lnTo>
                          <a:lnTo>
                            <a:pt x="251" y="843"/>
                          </a:lnTo>
                          <a:lnTo>
                            <a:pt x="251" y="841"/>
                          </a:lnTo>
                          <a:lnTo>
                            <a:pt x="251" y="839"/>
                          </a:lnTo>
                          <a:lnTo>
                            <a:pt x="251" y="837"/>
                          </a:lnTo>
                          <a:lnTo>
                            <a:pt x="249" y="835"/>
                          </a:lnTo>
                          <a:lnTo>
                            <a:pt x="249" y="833"/>
                          </a:lnTo>
                          <a:lnTo>
                            <a:pt x="247" y="833"/>
                          </a:lnTo>
                          <a:lnTo>
                            <a:pt x="246" y="833"/>
                          </a:lnTo>
                          <a:lnTo>
                            <a:pt x="244" y="833"/>
                          </a:lnTo>
                          <a:lnTo>
                            <a:pt x="244" y="835"/>
                          </a:lnTo>
                          <a:lnTo>
                            <a:pt x="244" y="837"/>
                          </a:lnTo>
                          <a:lnTo>
                            <a:pt x="244" y="839"/>
                          </a:lnTo>
                          <a:lnTo>
                            <a:pt x="246" y="839"/>
                          </a:lnTo>
                          <a:lnTo>
                            <a:pt x="246" y="841"/>
                          </a:lnTo>
                          <a:lnTo>
                            <a:pt x="247" y="841"/>
                          </a:lnTo>
                          <a:lnTo>
                            <a:pt x="247" y="843"/>
                          </a:lnTo>
                          <a:lnTo>
                            <a:pt x="249" y="843"/>
                          </a:lnTo>
                          <a:lnTo>
                            <a:pt x="249" y="845"/>
                          </a:lnTo>
                          <a:lnTo>
                            <a:pt x="247" y="847"/>
                          </a:lnTo>
                          <a:lnTo>
                            <a:pt x="247" y="849"/>
                          </a:lnTo>
                          <a:lnTo>
                            <a:pt x="246" y="849"/>
                          </a:lnTo>
                          <a:lnTo>
                            <a:pt x="244" y="849"/>
                          </a:lnTo>
                          <a:lnTo>
                            <a:pt x="244" y="851"/>
                          </a:lnTo>
                          <a:lnTo>
                            <a:pt x="242" y="851"/>
                          </a:lnTo>
                          <a:lnTo>
                            <a:pt x="240" y="851"/>
                          </a:lnTo>
                          <a:lnTo>
                            <a:pt x="240" y="849"/>
                          </a:lnTo>
                          <a:lnTo>
                            <a:pt x="238" y="849"/>
                          </a:lnTo>
                          <a:lnTo>
                            <a:pt x="238" y="847"/>
                          </a:lnTo>
                          <a:lnTo>
                            <a:pt x="238" y="845"/>
                          </a:lnTo>
                          <a:lnTo>
                            <a:pt x="238" y="843"/>
                          </a:lnTo>
                          <a:lnTo>
                            <a:pt x="236" y="841"/>
                          </a:lnTo>
                          <a:lnTo>
                            <a:pt x="234" y="841"/>
                          </a:lnTo>
                          <a:lnTo>
                            <a:pt x="232" y="841"/>
                          </a:lnTo>
                          <a:lnTo>
                            <a:pt x="232" y="843"/>
                          </a:lnTo>
                          <a:lnTo>
                            <a:pt x="232" y="845"/>
                          </a:lnTo>
                          <a:lnTo>
                            <a:pt x="234" y="845"/>
                          </a:lnTo>
                          <a:lnTo>
                            <a:pt x="236" y="847"/>
                          </a:lnTo>
                          <a:lnTo>
                            <a:pt x="236" y="849"/>
                          </a:lnTo>
                          <a:lnTo>
                            <a:pt x="236" y="851"/>
                          </a:lnTo>
                          <a:lnTo>
                            <a:pt x="234" y="851"/>
                          </a:lnTo>
                          <a:lnTo>
                            <a:pt x="232" y="851"/>
                          </a:lnTo>
                          <a:lnTo>
                            <a:pt x="232" y="849"/>
                          </a:lnTo>
                          <a:lnTo>
                            <a:pt x="230" y="849"/>
                          </a:lnTo>
                          <a:lnTo>
                            <a:pt x="230" y="847"/>
                          </a:lnTo>
                          <a:lnTo>
                            <a:pt x="228" y="847"/>
                          </a:lnTo>
                          <a:lnTo>
                            <a:pt x="226" y="849"/>
                          </a:lnTo>
                          <a:lnTo>
                            <a:pt x="224" y="849"/>
                          </a:lnTo>
                          <a:lnTo>
                            <a:pt x="224" y="851"/>
                          </a:lnTo>
                          <a:lnTo>
                            <a:pt x="224" y="853"/>
                          </a:lnTo>
                          <a:lnTo>
                            <a:pt x="224" y="855"/>
                          </a:lnTo>
                          <a:lnTo>
                            <a:pt x="224" y="857"/>
                          </a:lnTo>
                          <a:lnTo>
                            <a:pt x="222" y="858"/>
                          </a:lnTo>
                          <a:lnTo>
                            <a:pt x="221" y="858"/>
                          </a:lnTo>
                          <a:lnTo>
                            <a:pt x="221" y="860"/>
                          </a:lnTo>
                          <a:lnTo>
                            <a:pt x="219" y="860"/>
                          </a:lnTo>
                          <a:lnTo>
                            <a:pt x="217" y="860"/>
                          </a:lnTo>
                          <a:lnTo>
                            <a:pt x="217" y="862"/>
                          </a:lnTo>
                          <a:lnTo>
                            <a:pt x="215" y="862"/>
                          </a:lnTo>
                          <a:lnTo>
                            <a:pt x="215" y="864"/>
                          </a:lnTo>
                          <a:lnTo>
                            <a:pt x="215" y="866"/>
                          </a:lnTo>
                          <a:lnTo>
                            <a:pt x="217" y="866"/>
                          </a:lnTo>
                          <a:lnTo>
                            <a:pt x="217" y="868"/>
                          </a:lnTo>
                          <a:lnTo>
                            <a:pt x="217" y="870"/>
                          </a:lnTo>
                          <a:lnTo>
                            <a:pt x="217" y="872"/>
                          </a:lnTo>
                          <a:lnTo>
                            <a:pt x="215" y="872"/>
                          </a:lnTo>
                          <a:lnTo>
                            <a:pt x="213" y="872"/>
                          </a:lnTo>
                          <a:lnTo>
                            <a:pt x="211" y="872"/>
                          </a:lnTo>
                          <a:lnTo>
                            <a:pt x="209" y="872"/>
                          </a:lnTo>
                          <a:lnTo>
                            <a:pt x="207" y="872"/>
                          </a:lnTo>
                          <a:lnTo>
                            <a:pt x="205" y="874"/>
                          </a:lnTo>
                          <a:lnTo>
                            <a:pt x="205" y="876"/>
                          </a:lnTo>
                          <a:lnTo>
                            <a:pt x="207" y="876"/>
                          </a:lnTo>
                          <a:lnTo>
                            <a:pt x="207" y="878"/>
                          </a:lnTo>
                          <a:lnTo>
                            <a:pt x="209" y="878"/>
                          </a:lnTo>
                          <a:lnTo>
                            <a:pt x="211" y="878"/>
                          </a:lnTo>
                          <a:lnTo>
                            <a:pt x="213" y="878"/>
                          </a:lnTo>
                          <a:lnTo>
                            <a:pt x="215" y="878"/>
                          </a:lnTo>
                          <a:lnTo>
                            <a:pt x="217" y="878"/>
                          </a:lnTo>
                          <a:lnTo>
                            <a:pt x="219" y="878"/>
                          </a:lnTo>
                          <a:lnTo>
                            <a:pt x="219" y="880"/>
                          </a:lnTo>
                          <a:lnTo>
                            <a:pt x="221" y="880"/>
                          </a:lnTo>
                          <a:lnTo>
                            <a:pt x="221" y="881"/>
                          </a:lnTo>
                          <a:lnTo>
                            <a:pt x="222" y="883"/>
                          </a:lnTo>
                          <a:lnTo>
                            <a:pt x="222" y="885"/>
                          </a:lnTo>
                          <a:lnTo>
                            <a:pt x="222" y="887"/>
                          </a:lnTo>
                          <a:lnTo>
                            <a:pt x="221" y="887"/>
                          </a:lnTo>
                          <a:lnTo>
                            <a:pt x="219" y="887"/>
                          </a:lnTo>
                          <a:lnTo>
                            <a:pt x="217" y="887"/>
                          </a:lnTo>
                          <a:lnTo>
                            <a:pt x="215" y="887"/>
                          </a:lnTo>
                          <a:lnTo>
                            <a:pt x="213" y="887"/>
                          </a:lnTo>
                          <a:lnTo>
                            <a:pt x="211" y="887"/>
                          </a:lnTo>
                          <a:lnTo>
                            <a:pt x="211" y="889"/>
                          </a:lnTo>
                          <a:lnTo>
                            <a:pt x="211" y="891"/>
                          </a:lnTo>
                          <a:lnTo>
                            <a:pt x="213" y="891"/>
                          </a:lnTo>
                          <a:lnTo>
                            <a:pt x="213" y="893"/>
                          </a:lnTo>
                          <a:lnTo>
                            <a:pt x="215" y="895"/>
                          </a:lnTo>
                          <a:lnTo>
                            <a:pt x="215" y="897"/>
                          </a:lnTo>
                          <a:lnTo>
                            <a:pt x="217" y="901"/>
                          </a:lnTo>
                          <a:lnTo>
                            <a:pt x="217" y="903"/>
                          </a:lnTo>
                          <a:lnTo>
                            <a:pt x="217" y="905"/>
                          </a:lnTo>
                          <a:lnTo>
                            <a:pt x="217" y="908"/>
                          </a:lnTo>
                          <a:lnTo>
                            <a:pt x="217" y="910"/>
                          </a:lnTo>
                          <a:lnTo>
                            <a:pt x="217" y="912"/>
                          </a:lnTo>
                          <a:lnTo>
                            <a:pt x="217" y="914"/>
                          </a:lnTo>
                          <a:lnTo>
                            <a:pt x="215" y="914"/>
                          </a:lnTo>
                          <a:lnTo>
                            <a:pt x="213" y="914"/>
                          </a:lnTo>
                          <a:lnTo>
                            <a:pt x="211" y="914"/>
                          </a:lnTo>
                          <a:lnTo>
                            <a:pt x="211" y="916"/>
                          </a:lnTo>
                          <a:lnTo>
                            <a:pt x="209" y="916"/>
                          </a:lnTo>
                          <a:lnTo>
                            <a:pt x="209" y="918"/>
                          </a:lnTo>
                          <a:lnTo>
                            <a:pt x="207" y="918"/>
                          </a:lnTo>
                          <a:lnTo>
                            <a:pt x="205" y="920"/>
                          </a:lnTo>
                          <a:lnTo>
                            <a:pt x="203" y="920"/>
                          </a:lnTo>
                          <a:lnTo>
                            <a:pt x="201" y="920"/>
                          </a:lnTo>
                          <a:lnTo>
                            <a:pt x="199" y="918"/>
                          </a:lnTo>
                          <a:lnTo>
                            <a:pt x="198" y="918"/>
                          </a:lnTo>
                          <a:lnTo>
                            <a:pt x="198" y="920"/>
                          </a:lnTo>
                          <a:lnTo>
                            <a:pt x="196" y="920"/>
                          </a:lnTo>
                          <a:lnTo>
                            <a:pt x="196" y="922"/>
                          </a:lnTo>
                          <a:lnTo>
                            <a:pt x="196" y="924"/>
                          </a:lnTo>
                          <a:lnTo>
                            <a:pt x="198" y="924"/>
                          </a:lnTo>
                          <a:lnTo>
                            <a:pt x="198" y="926"/>
                          </a:lnTo>
                          <a:lnTo>
                            <a:pt x="198" y="928"/>
                          </a:lnTo>
                          <a:lnTo>
                            <a:pt x="198" y="929"/>
                          </a:lnTo>
                          <a:lnTo>
                            <a:pt x="198" y="931"/>
                          </a:lnTo>
                          <a:lnTo>
                            <a:pt x="198" y="933"/>
                          </a:lnTo>
                          <a:lnTo>
                            <a:pt x="198" y="935"/>
                          </a:lnTo>
                          <a:lnTo>
                            <a:pt x="196" y="935"/>
                          </a:lnTo>
                          <a:lnTo>
                            <a:pt x="196" y="937"/>
                          </a:lnTo>
                          <a:lnTo>
                            <a:pt x="194" y="937"/>
                          </a:lnTo>
                          <a:lnTo>
                            <a:pt x="192" y="937"/>
                          </a:lnTo>
                          <a:lnTo>
                            <a:pt x="190" y="937"/>
                          </a:lnTo>
                          <a:lnTo>
                            <a:pt x="188" y="939"/>
                          </a:lnTo>
                          <a:lnTo>
                            <a:pt x="186" y="939"/>
                          </a:lnTo>
                          <a:lnTo>
                            <a:pt x="186" y="941"/>
                          </a:lnTo>
                          <a:lnTo>
                            <a:pt x="184" y="941"/>
                          </a:lnTo>
                          <a:lnTo>
                            <a:pt x="182" y="943"/>
                          </a:lnTo>
                          <a:lnTo>
                            <a:pt x="180" y="943"/>
                          </a:lnTo>
                          <a:lnTo>
                            <a:pt x="178" y="943"/>
                          </a:lnTo>
                          <a:lnTo>
                            <a:pt x="176" y="943"/>
                          </a:lnTo>
                          <a:lnTo>
                            <a:pt x="174" y="945"/>
                          </a:lnTo>
                          <a:lnTo>
                            <a:pt x="171" y="945"/>
                          </a:lnTo>
                          <a:lnTo>
                            <a:pt x="169" y="945"/>
                          </a:lnTo>
                          <a:lnTo>
                            <a:pt x="167" y="945"/>
                          </a:lnTo>
                          <a:lnTo>
                            <a:pt x="165" y="947"/>
                          </a:lnTo>
                          <a:lnTo>
                            <a:pt x="163" y="947"/>
                          </a:lnTo>
                          <a:lnTo>
                            <a:pt x="161" y="947"/>
                          </a:lnTo>
                          <a:lnTo>
                            <a:pt x="159" y="947"/>
                          </a:lnTo>
                          <a:lnTo>
                            <a:pt x="159" y="949"/>
                          </a:lnTo>
                          <a:lnTo>
                            <a:pt x="159" y="951"/>
                          </a:lnTo>
                          <a:lnTo>
                            <a:pt x="159" y="953"/>
                          </a:lnTo>
                          <a:lnTo>
                            <a:pt x="157" y="954"/>
                          </a:lnTo>
                          <a:lnTo>
                            <a:pt x="155" y="953"/>
                          </a:lnTo>
                          <a:lnTo>
                            <a:pt x="150" y="949"/>
                          </a:lnTo>
                          <a:lnTo>
                            <a:pt x="148" y="947"/>
                          </a:lnTo>
                          <a:lnTo>
                            <a:pt x="146" y="947"/>
                          </a:lnTo>
                          <a:lnTo>
                            <a:pt x="144" y="947"/>
                          </a:lnTo>
                          <a:lnTo>
                            <a:pt x="144" y="945"/>
                          </a:lnTo>
                          <a:lnTo>
                            <a:pt x="142" y="945"/>
                          </a:lnTo>
                          <a:lnTo>
                            <a:pt x="142" y="943"/>
                          </a:lnTo>
                          <a:lnTo>
                            <a:pt x="140" y="943"/>
                          </a:lnTo>
                          <a:lnTo>
                            <a:pt x="140" y="941"/>
                          </a:lnTo>
                          <a:lnTo>
                            <a:pt x="138" y="941"/>
                          </a:lnTo>
                          <a:lnTo>
                            <a:pt x="136" y="939"/>
                          </a:lnTo>
                          <a:lnTo>
                            <a:pt x="134" y="939"/>
                          </a:lnTo>
                          <a:lnTo>
                            <a:pt x="132" y="939"/>
                          </a:lnTo>
                          <a:lnTo>
                            <a:pt x="132" y="941"/>
                          </a:lnTo>
                          <a:lnTo>
                            <a:pt x="130" y="941"/>
                          </a:lnTo>
                          <a:lnTo>
                            <a:pt x="130" y="943"/>
                          </a:lnTo>
                          <a:lnTo>
                            <a:pt x="130" y="945"/>
                          </a:lnTo>
                          <a:lnTo>
                            <a:pt x="130" y="947"/>
                          </a:lnTo>
                          <a:lnTo>
                            <a:pt x="128" y="949"/>
                          </a:lnTo>
                          <a:lnTo>
                            <a:pt x="128" y="951"/>
                          </a:lnTo>
                          <a:lnTo>
                            <a:pt x="126" y="951"/>
                          </a:lnTo>
                          <a:lnTo>
                            <a:pt x="126" y="953"/>
                          </a:lnTo>
                          <a:lnTo>
                            <a:pt x="125" y="953"/>
                          </a:lnTo>
                          <a:lnTo>
                            <a:pt x="125" y="951"/>
                          </a:lnTo>
                          <a:lnTo>
                            <a:pt x="123" y="951"/>
                          </a:lnTo>
                          <a:lnTo>
                            <a:pt x="123" y="949"/>
                          </a:lnTo>
                          <a:lnTo>
                            <a:pt x="123" y="947"/>
                          </a:lnTo>
                          <a:lnTo>
                            <a:pt x="123" y="945"/>
                          </a:lnTo>
                          <a:lnTo>
                            <a:pt x="123" y="943"/>
                          </a:lnTo>
                          <a:lnTo>
                            <a:pt x="123" y="941"/>
                          </a:lnTo>
                          <a:lnTo>
                            <a:pt x="123" y="939"/>
                          </a:lnTo>
                          <a:lnTo>
                            <a:pt x="121" y="937"/>
                          </a:lnTo>
                          <a:lnTo>
                            <a:pt x="119" y="935"/>
                          </a:lnTo>
                          <a:lnTo>
                            <a:pt x="117" y="935"/>
                          </a:lnTo>
                          <a:lnTo>
                            <a:pt x="115" y="935"/>
                          </a:lnTo>
                          <a:lnTo>
                            <a:pt x="113" y="935"/>
                          </a:lnTo>
                          <a:lnTo>
                            <a:pt x="113" y="937"/>
                          </a:lnTo>
                          <a:lnTo>
                            <a:pt x="115" y="939"/>
                          </a:lnTo>
                          <a:lnTo>
                            <a:pt x="117" y="941"/>
                          </a:lnTo>
                          <a:lnTo>
                            <a:pt x="119" y="943"/>
                          </a:lnTo>
                          <a:lnTo>
                            <a:pt x="121" y="945"/>
                          </a:lnTo>
                          <a:lnTo>
                            <a:pt x="121" y="947"/>
                          </a:lnTo>
                          <a:lnTo>
                            <a:pt x="121" y="949"/>
                          </a:lnTo>
                          <a:lnTo>
                            <a:pt x="119" y="951"/>
                          </a:lnTo>
                          <a:lnTo>
                            <a:pt x="117" y="953"/>
                          </a:lnTo>
                          <a:lnTo>
                            <a:pt x="117" y="954"/>
                          </a:lnTo>
                          <a:lnTo>
                            <a:pt x="115" y="954"/>
                          </a:lnTo>
                          <a:lnTo>
                            <a:pt x="115" y="956"/>
                          </a:lnTo>
                          <a:lnTo>
                            <a:pt x="109" y="954"/>
                          </a:lnTo>
                          <a:lnTo>
                            <a:pt x="109" y="956"/>
                          </a:lnTo>
                          <a:lnTo>
                            <a:pt x="107" y="958"/>
                          </a:lnTo>
                          <a:lnTo>
                            <a:pt x="107" y="960"/>
                          </a:lnTo>
                          <a:lnTo>
                            <a:pt x="107" y="962"/>
                          </a:lnTo>
                          <a:lnTo>
                            <a:pt x="105" y="962"/>
                          </a:lnTo>
                          <a:lnTo>
                            <a:pt x="105" y="964"/>
                          </a:lnTo>
                          <a:lnTo>
                            <a:pt x="103" y="966"/>
                          </a:lnTo>
                          <a:lnTo>
                            <a:pt x="102" y="968"/>
                          </a:lnTo>
                          <a:lnTo>
                            <a:pt x="102" y="966"/>
                          </a:lnTo>
                          <a:lnTo>
                            <a:pt x="100" y="966"/>
                          </a:lnTo>
                          <a:lnTo>
                            <a:pt x="100" y="964"/>
                          </a:lnTo>
                          <a:lnTo>
                            <a:pt x="98" y="964"/>
                          </a:lnTo>
                          <a:lnTo>
                            <a:pt x="98" y="962"/>
                          </a:lnTo>
                          <a:lnTo>
                            <a:pt x="100" y="960"/>
                          </a:lnTo>
                          <a:lnTo>
                            <a:pt x="100" y="958"/>
                          </a:lnTo>
                          <a:lnTo>
                            <a:pt x="100" y="956"/>
                          </a:lnTo>
                          <a:lnTo>
                            <a:pt x="100" y="954"/>
                          </a:lnTo>
                          <a:lnTo>
                            <a:pt x="98" y="953"/>
                          </a:lnTo>
                          <a:lnTo>
                            <a:pt x="96" y="953"/>
                          </a:lnTo>
                          <a:lnTo>
                            <a:pt x="94" y="953"/>
                          </a:lnTo>
                          <a:lnTo>
                            <a:pt x="94" y="954"/>
                          </a:lnTo>
                          <a:lnTo>
                            <a:pt x="92" y="956"/>
                          </a:lnTo>
                          <a:lnTo>
                            <a:pt x="90" y="958"/>
                          </a:lnTo>
                          <a:lnTo>
                            <a:pt x="88" y="958"/>
                          </a:lnTo>
                          <a:lnTo>
                            <a:pt x="86" y="958"/>
                          </a:lnTo>
                          <a:lnTo>
                            <a:pt x="84" y="958"/>
                          </a:lnTo>
                          <a:lnTo>
                            <a:pt x="82" y="958"/>
                          </a:lnTo>
                          <a:lnTo>
                            <a:pt x="82" y="960"/>
                          </a:lnTo>
                          <a:lnTo>
                            <a:pt x="80" y="960"/>
                          </a:lnTo>
                          <a:lnTo>
                            <a:pt x="78" y="960"/>
                          </a:lnTo>
                          <a:lnTo>
                            <a:pt x="77" y="960"/>
                          </a:lnTo>
                          <a:lnTo>
                            <a:pt x="77" y="962"/>
                          </a:lnTo>
                          <a:lnTo>
                            <a:pt x="75" y="962"/>
                          </a:lnTo>
                          <a:lnTo>
                            <a:pt x="75" y="960"/>
                          </a:lnTo>
                          <a:lnTo>
                            <a:pt x="73" y="960"/>
                          </a:lnTo>
                          <a:lnTo>
                            <a:pt x="73" y="958"/>
                          </a:lnTo>
                          <a:lnTo>
                            <a:pt x="75" y="958"/>
                          </a:lnTo>
                          <a:lnTo>
                            <a:pt x="77" y="956"/>
                          </a:lnTo>
                          <a:lnTo>
                            <a:pt x="78" y="956"/>
                          </a:lnTo>
                          <a:lnTo>
                            <a:pt x="78" y="954"/>
                          </a:lnTo>
                          <a:lnTo>
                            <a:pt x="78" y="953"/>
                          </a:lnTo>
                          <a:lnTo>
                            <a:pt x="77" y="951"/>
                          </a:lnTo>
                          <a:lnTo>
                            <a:pt x="77" y="949"/>
                          </a:lnTo>
                          <a:lnTo>
                            <a:pt x="75" y="949"/>
                          </a:lnTo>
                          <a:lnTo>
                            <a:pt x="75" y="947"/>
                          </a:lnTo>
                          <a:lnTo>
                            <a:pt x="73" y="947"/>
                          </a:lnTo>
                          <a:lnTo>
                            <a:pt x="71" y="947"/>
                          </a:lnTo>
                          <a:lnTo>
                            <a:pt x="69" y="947"/>
                          </a:lnTo>
                          <a:lnTo>
                            <a:pt x="69" y="949"/>
                          </a:lnTo>
                          <a:lnTo>
                            <a:pt x="67" y="949"/>
                          </a:lnTo>
                          <a:lnTo>
                            <a:pt x="65" y="949"/>
                          </a:lnTo>
                          <a:lnTo>
                            <a:pt x="65" y="951"/>
                          </a:lnTo>
                          <a:lnTo>
                            <a:pt x="63" y="951"/>
                          </a:lnTo>
                          <a:lnTo>
                            <a:pt x="63" y="953"/>
                          </a:lnTo>
                          <a:lnTo>
                            <a:pt x="63" y="954"/>
                          </a:lnTo>
                          <a:lnTo>
                            <a:pt x="61" y="954"/>
                          </a:lnTo>
                          <a:lnTo>
                            <a:pt x="61" y="956"/>
                          </a:lnTo>
                          <a:lnTo>
                            <a:pt x="59" y="956"/>
                          </a:lnTo>
                          <a:lnTo>
                            <a:pt x="57" y="956"/>
                          </a:lnTo>
                          <a:lnTo>
                            <a:pt x="57" y="954"/>
                          </a:lnTo>
                          <a:lnTo>
                            <a:pt x="59" y="953"/>
                          </a:lnTo>
                          <a:lnTo>
                            <a:pt x="59" y="951"/>
                          </a:lnTo>
                          <a:lnTo>
                            <a:pt x="59" y="949"/>
                          </a:lnTo>
                          <a:lnTo>
                            <a:pt x="59" y="947"/>
                          </a:lnTo>
                          <a:lnTo>
                            <a:pt x="61" y="947"/>
                          </a:lnTo>
                          <a:lnTo>
                            <a:pt x="61" y="945"/>
                          </a:lnTo>
                          <a:lnTo>
                            <a:pt x="63" y="945"/>
                          </a:lnTo>
                          <a:lnTo>
                            <a:pt x="63" y="943"/>
                          </a:lnTo>
                          <a:lnTo>
                            <a:pt x="61" y="943"/>
                          </a:lnTo>
                          <a:lnTo>
                            <a:pt x="61" y="941"/>
                          </a:lnTo>
                          <a:lnTo>
                            <a:pt x="59" y="941"/>
                          </a:lnTo>
                          <a:lnTo>
                            <a:pt x="59" y="939"/>
                          </a:lnTo>
                          <a:lnTo>
                            <a:pt x="57" y="939"/>
                          </a:lnTo>
                          <a:lnTo>
                            <a:pt x="57" y="937"/>
                          </a:lnTo>
                          <a:lnTo>
                            <a:pt x="55" y="937"/>
                          </a:lnTo>
                          <a:lnTo>
                            <a:pt x="55" y="939"/>
                          </a:lnTo>
                          <a:lnTo>
                            <a:pt x="54" y="941"/>
                          </a:lnTo>
                          <a:lnTo>
                            <a:pt x="55" y="941"/>
                          </a:lnTo>
                          <a:lnTo>
                            <a:pt x="55" y="943"/>
                          </a:lnTo>
                          <a:lnTo>
                            <a:pt x="57" y="945"/>
                          </a:lnTo>
                          <a:lnTo>
                            <a:pt x="57" y="947"/>
                          </a:lnTo>
                          <a:lnTo>
                            <a:pt x="57" y="949"/>
                          </a:lnTo>
                          <a:lnTo>
                            <a:pt x="57" y="951"/>
                          </a:lnTo>
                          <a:lnTo>
                            <a:pt x="55" y="951"/>
                          </a:lnTo>
                          <a:lnTo>
                            <a:pt x="54" y="953"/>
                          </a:lnTo>
                          <a:lnTo>
                            <a:pt x="52" y="951"/>
                          </a:lnTo>
                          <a:lnTo>
                            <a:pt x="52" y="949"/>
                          </a:lnTo>
                          <a:lnTo>
                            <a:pt x="50" y="949"/>
                          </a:lnTo>
                          <a:lnTo>
                            <a:pt x="50" y="947"/>
                          </a:lnTo>
                          <a:lnTo>
                            <a:pt x="50" y="945"/>
                          </a:lnTo>
                          <a:lnTo>
                            <a:pt x="50" y="943"/>
                          </a:lnTo>
                          <a:lnTo>
                            <a:pt x="48" y="941"/>
                          </a:lnTo>
                          <a:lnTo>
                            <a:pt x="48" y="939"/>
                          </a:lnTo>
                          <a:lnTo>
                            <a:pt x="48" y="937"/>
                          </a:lnTo>
                          <a:lnTo>
                            <a:pt x="46" y="937"/>
                          </a:lnTo>
                          <a:lnTo>
                            <a:pt x="44" y="935"/>
                          </a:lnTo>
                          <a:lnTo>
                            <a:pt x="40" y="935"/>
                          </a:lnTo>
                          <a:lnTo>
                            <a:pt x="38" y="937"/>
                          </a:lnTo>
                          <a:lnTo>
                            <a:pt x="38" y="939"/>
                          </a:lnTo>
                          <a:lnTo>
                            <a:pt x="40" y="941"/>
                          </a:lnTo>
                          <a:lnTo>
                            <a:pt x="40" y="943"/>
                          </a:lnTo>
                          <a:lnTo>
                            <a:pt x="42" y="943"/>
                          </a:lnTo>
                          <a:lnTo>
                            <a:pt x="42" y="945"/>
                          </a:lnTo>
                          <a:lnTo>
                            <a:pt x="42" y="947"/>
                          </a:lnTo>
                          <a:lnTo>
                            <a:pt x="42" y="949"/>
                          </a:lnTo>
                          <a:lnTo>
                            <a:pt x="42" y="951"/>
                          </a:lnTo>
                          <a:lnTo>
                            <a:pt x="42" y="953"/>
                          </a:lnTo>
                          <a:lnTo>
                            <a:pt x="40" y="953"/>
                          </a:lnTo>
                          <a:lnTo>
                            <a:pt x="38" y="954"/>
                          </a:lnTo>
                          <a:lnTo>
                            <a:pt x="36" y="954"/>
                          </a:lnTo>
                          <a:lnTo>
                            <a:pt x="34" y="953"/>
                          </a:lnTo>
                          <a:lnTo>
                            <a:pt x="34" y="951"/>
                          </a:lnTo>
                          <a:lnTo>
                            <a:pt x="32" y="951"/>
                          </a:lnTo>
                          <a:lnTo>
                            <a:pt x="34" y="951"/>
                          </a:lnTo>
                          <a:lnTo>
                            <a:pt x="34" y="949"/>
                          </a:lnTo>
                          <a:lnTo>
                            <a:pt x="36" y="947"/>
                          </a:lnTo>
                          <a:lnTo>
                            <a:pt x="36" y="945"/>
                          </a:lnTo>
                          <a:lnTo>
                            <a:pt x="36" y="943"/>
                          </a:lnTo>
                          <a:lnTo>
                            <a:pt x="36" y="941"/>
                          </a:lnTo>
                          <a:lnTo>
                            <a:pt x="36" y="939"/>
                          </a:lnTo>
                          <a:lnTo>
                            <a:pt x="34" y="939"/>
                          </a:lnTo>
                          <a:lnTo>
                            <a:pt x="32" y="939"/>
                          </a:lnTo>
                          <a:lnTo>
                            <a:pt x="32" y="941"/>
                          </a:lnTo>
                          <a:lnTo>
                            <a:pt x="30" y="941"/>
                          </a:lnTo>
                          <a:lnTo>
                            <a:pt x="30" y="943"/>
                          </a:lnTo>
                          <a:lnTo>
                            <a:pt x="29" y="943"/>
                          </a:lnTo>
                          <a:lnTo>
                            <a:pt x="27" y="943"/>
                          </a:lnTo>
                          <a:lnTo>
                            <a:pt x="25" y="943"/>
                          </a:lnTo>
                          <a:lnTo>
                            <a:pt x="25" y="941"/>
                          </a:lnTo>
                          <a:lnTo>
                            <a:pt x="23" y="939"/>
                          </a:lnTo>
                          <a:lnTo>
                            <a:pt x="23" y="937"/>
                          </a:lnTo>
                          <a:lnTo>
                            <a:pt x="21" y="937"/>
                          </a:lnTo>
                          <a:lnTo>
                            <a:pt x="21" y="935"/>
                          </a:lnTo>
                          <a:lnTo>
                            <a:pt x="19" y="935"/>
                          </a:lnTo>
                          <a:lnTo>
                            <a:pt x="17" y="935"/>
                          </a:lnTo>
                          <a:lnTo>
                            <a:pt x="17" y="937"/>
                          </a:lnTo>
                          <a:lnTo>
                            <a:pt x="15" y="939"/>
                          </a:lnTo>
                          <a:lnTo>
                            <a:pt x="13" y="939"/>
                          </a:lnTo>
                          <a:lnTo>
                            <a:pt x="13" y="941"/>
                          </a:lnTo>
                          <a:lnTo>
                            <a:pt x="13" y="943"/>
                          </a:lnTo>
                          <a:lnTo>
                            <a:pt x="13" y="945"/>
                          </a:lnTo>
                          <a:lnTo>
                            <a:pt x="13" y="947"/>
                          </a:lnTo>
                          <a:lnTo>
                            <a:pt x="13" y="949"/>
                          </a:lnTo>
                          <a:lnTo>
                            <a:pt x="11" y="949"/>
                          </a:lnTo>
                          <a:lnTo>
                            <a:pt x="11" y="947"/>
                          </a:lnTo>
                          <a:lnTo>
                            <a:pt x="9" y="947"/>
                          </a:lnTo>
                          <a:lnTo>
                            <a:pt x="9" y="945"/>
                          </a:lnTo>
                          <a:lnTo>
                            <a:pt x="7" y="945"/>
                          </a:lnTo>
                          <a:lnTo>
                            <a:pt x="7" y="943"/>
                          </a:lnTo>
                          <a:lnTo>
                            <a:pt x="7" y="941"/>
                          </a:lnTo>
                          <a:lnTo>
                            <a:pt x="9" y="941"/>
                          </a:lnTo>
                          <a:lnTo>
                            <a:pt x="11" y="941"/>
                          </a:lnTo>
                          <a:lnTo>
                            <a:pt x="13" y="941"/>
                          </a:lnTo>
                          <a:lnTo>
                            <a:pt x="13" y="939"/>
                          </a:lnTo>
                          <a:lnTo>
                            <a:pt x="13" y="937"/>
                          </a:lnTo>
                          <a:lnTo>
                            <a:pt x="11" y="937"/>
                          </a:lnTo>
                          <a:lnTo>
                            <a:pt x="9" y="937"/>
                          </a:lnTo>
                          <a:lnTo>
                            <a:pt x="7" y="937"/>
                          </a:lnTo>
                          <a:lnTo>
                            <a:pt x="7" y="935"/>
                          </a:lnTo>
                          <a:lnTo>
                            <a:pt x="6" y="935"/>
                          </a:lnTo>
                          <a:lnTo>
                            <a:pt x="6" y="933"/>
                          </a:lnTo>
                          <a:lnTo>
                            <a:pt x="6" y="931"/>
                          </a:lnTo>
                          <a:lnTo>
                            <a:pt x="4" y="929"/>
                          </a:lnTo>
                          <a:lnTo>
                            <a:pt x="2" y="929"/>
                          </a:lnTo>
                          <a:lnTo>
                            <a:pt x="2" y="903"/>
                          </a:lnTo>
                          <a:lnTo>
                            <a:pt x="2" y="883"/>
                          </a:lnTo>
                          <a:lnTo>
                            <a:pt x="2" y="857"/>
                          </a:lnTo>
                          <a:lnTo>
                            <a:pt x="2" y="833"/>
                          </a:lnTo>
                          <a:lnTo>
                            <a:pt x="2" y="809"/>
                          </a:lnTo>
                          <a:lnTo>
                            <a:pt x="2" y="803"/>
                          </a:lnTo>
                          <a:lnTo>
                            <a:pt x="2" y="787"/>
                          </a:lnTo>
                          <a:lnTo>
                            <a:pt x="2" y="724"/>
                          </a:lnTo>
                          <a:lnTo>
                            <a:pt x="2" y="661"/>
                          </a:lnTo>
                          <a:lnTo>
                            <a:pt x="2" y="624"/>
                          </a:lnTo>
                          <a:lnTo>
                            <a:pt x="2" y="622"/>
                          </a:lnTo>
                          <a:lnTo>
                            <a:pt x="2" y="615"/>
                          </a:lnTo>
                          <a:lnTo>
                            <a:pt x="2" y="582"/>
                          </a:lnTo>
                          <a:lnTo>
                            <a:pt x="2" y="567"/>
                          </a:lnTo>
                          <a:lnTo>
                            <a:pt x="2" y="555"/>
                          </a:lnTo>
                          <a:lnTo>
                            <a:pt x="0" y="532"/>
                          </a:lnTo>
                          <a:lnTo>
                            <a:pt x="0" y="519"/>
                          </a:lnTo>
                          <a:lnTo>
                            <a:pt x="0" y="507"/>
                          </a:lnTo>
                          <a:lnTo>
                            <a:pt x="0" y="486"/>
                          </a:lnTo>
                          <a:lnTo>
                            <a:pt x="0" y="471"/>
                          </a:lnTo>
                          <a:lnTo>
                            <a:pt x="0" y="467"/>
                          </a:lnTo>
                          <a:lnTo>
                            <a:pt x="0" y="440"/>
                          </a:lnTo>
                          <a:lnTo>
                            <a:pt x="0" y="436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81" name="Freeform 4877">
                      <a:extLst>
                        <a:ext uri="{FF2B5EF4-FFF2-40B4-BE49-F238E27FC236}">
                          <a16:creationId xmlns:a16="http://schemas.microsoft.com/office/drawing/2014/main" id="{6CB6500D-0DBD-575C-B318-C8B4CA1E47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32" y="2464"/>
                      <a:ext cx="1104" cy="787"/>
                    </a:xfrm>
                    <a:custGeom>
                      <a:avLst/>
                      <a:gdLst>
                        <a:gd name="T0" fmla="*/ 157 w 1104"/>
                        <a:gd name="T1" fmla="*/ 307 h 787"/>
                        <a:gd name="T2" fmla="*/ 163 w 1104"/>
                        <a:gd name="T3" fmla="*/ 265 h 787"/>
                        <a:gd name="T4" fmla="*/ 190 w 1104"/>
                        <a:gd name="T5" fmla="*/ 228 h 787"/>
                        <a:gd name="T6" fmla="*/ 213 w 1104"/>
                        <a:gd name="T7" fmla="*/ 219 h 787"/>
                        <a:gd name="T8" fmla="*/ 217 w 1104"/>
                        <a:gd name="T9" fmla="*/ 174 h 787"/>
                        <a:gd name="T10" fmla="*/ 261 w 1104"/>
                        <a:gd name="T11" fmla="*/ 159 h 787"/>
                        <a:gd name="T12" fmla="*/ 296 w 1104"/>
                        <a:gd name="T13" fmla="*/ 155 h 787"/>
                        <a:gd name="T14" fmla="*/ 324 w 1104"/>
                        <a:gd name="T15" fmla="*/ 132 h 787"/>
                        <a:gd name="T16" fmla="*/ 357 w 1104"/>
                        <a:gd name="T17" fmla="*/ 130 h 787"/>
                        <a:gd name="T18" fmla="*/ 384 w 1104"/>
                        <a:gd name="T19" fmla="*/ 109 h 787"/>
                        <a:gd name="T20" fmla="*/ 418 w 1104"/>
                        <a:gd name="T21" fmla="*/ 103 h 787"/>
                        <a:gd name="T22" fmla="*/ 441 w 1104"/>
                        <a:gd name="T23" fmla="*/ 96 h 787"/>
                        <a:gd name="T24" fmla="*/ 470 w 1104"/>
                        <a:gd name="T25" fmla="*/ 107 h 787"/>
                        <a:gd name="T26" fmla="*/ 507 w 1104"/>
                        <a:gd name="T27" fmla="*/ 107 h 787"/>
                        <a:gd name="T28" fmla="*/ 536 w 1104"/>
                        <a:gd name="T29" fmla="*/ 98 h 787"/>
                        <a:gd name="T30" fmla="*/ 568 w 1104"/>
                        <a:gd name="T31" fmla="*/ 90 h 787"/>
                        <a:gd name="T32" fmla="*/ 609 w 1104"/>
                        <a:gd name="T33" fmla="*/ 71 h 787"/>
                        <a:gd name="T34" fmla="*/ 635 w 1104"/>
                        <a:gd name="T35" fmla="*/ 71 h 787"/>
                        <a:gd name="T36" fmla="*/ 662 w 1104"/>
                        <a:gd name="T37" fmla="*/ 55 h 787"/>
                        <a:gd name="T38" fmla="*/ 672 w 1104"/>
                        <a:gd name="T39" fmla="*/ 32 h 787"/>
                        <a:gd name="T40" fmla="*/ 718 w 1104"/>
                        <a:gd name="T41" fmla="*/ 19 h 787"/>
                        <a:gd name="T42" fmla="*/ 754 w 1104"/>
                        <a:gd name="T43" fmla="*/ 28 h 787"/>
                        <a:gd name="T44" fmla="*/ 789 w 1104"/>
                        <a:gd name="T45" fmla="*/ 17 h 787"/>
                        <a:gd name="T46" fmla="*/ 854 w 1104"/>
                        <a:gd name="T47" fmla="*/ 3 h 787"/>
                        <a:gd name="T48" fmla="*/ 879 w 1104"/>
                        <a:gd name="T49" fmla="*/ 48 h 787"/>
                        <a:gd name="T50" fmla="*/ 914 w 1104"/>
                        <a:gd name="T51" fmla="*/ 71 h 787"/>
                        <a:gd name="T52" fmla="*/ 945 w 1104"/>
                        <a:gd name="T53" fmla="*/ 132 h 787"/>
                        <a:gd name="T54" fmla="*/ 964 w 1104"/>
                        <a:gd name="T55" fmla="*/ 192 h 787"/>
                        <a:gd name="T56" fmla="*/ 856 w 1104"/>
                        <a:gd name="T57" fmla="*/ 324 h 787"/>
                        <a:gd name="T58" fmla="*/ 912 w 1104"/>
                        <a:gd name="T59" fmla="*/ 372 h 787"/>
                        <a:gd name="T60" fmla="*/ 968 w 1104"/>
                        <a:gd name="T61" fmla="*/ 412 h 787"/>
                        <a:gd name="T62" fmla="*/ 1000 w 1104"/>
                        <a:gd name="T63" fmla="*/ 472 h 787"/>
                        <a:gd name="T64" fmla="*/ 1031 w 1104"/>
                        <a:gd name="T65" fmla="*/ 537 h 787"/>
                        <a:gd name="T66" fmla="*/ 1069 w 1104"/>
                        <a:gd name="T67" fmla="*/ 656 h 787"/>
                        <a:gd name="T68" fmla="*/ 1092 w 1104"/>
                        <a:gd name="T69" fmla="*/ 770 h 787"/>
                        <a:gd name="T70" fmla="*/ 1035 w 1104"/>
                        <a:gd name="T71" fmla="*/ 691 h 787"/>
                        <a:gd name="T72" fmla="*/ 1012 w 1104"/>
                        <a:gd name="T73" fmla="*/ 620 h 787"/>
                        <a:gd name="T74" fmla="*/ 969 w 1104"/>
                        <a:gd name="T75" fmla="*/ 572 h 787"/>
                        <a:gd name="T76" fmla="*/ 975 w 1104"/>
                        <a:gd name="T77" fmla="*/ 491 h 787"/>
                        <a:gd name="T78" fmla="*/ 925 w 1104"/>
                        <a:gd name="T79" fmla="*/ 508 h 787"/>
                        <a:gd name="T80" fmla="*/ 870 w 1104"/>
                        <a:gd name="T81" fmla="*/ 547 h 787"/>
                        <a:gd name="T82" fmla="*/ 822 w 1104"/>
                        <a:gd name="T83" fmla="*/ 589 h 787"/>
                        <a:gd name="T84" fmla="*/ 762 w 1104"/>
                        <a:gd name="T85" fmla="*/ 570 h 787"/>
                        <a:gd name="T86" fmla="*/ 728 w 1104"/>
                        <a:gd name="T87" fmla="*/ 566 h 787"/>
                        <a:gd name="T88" fmla="*/ 724 w 1104"/>
                        <a:gd name="T89" fmla="*/ 601 h 787"/>
                        <a:gd name="T90" fmla="*/ 401 w 1104"/>
                        <a:gd name="T91" fmla="*/ 620 h 787"/>
                        <a:gd name="T92" fmla="*/ 372 w 1104"/>
                        <a:gd name="T93" fmla="*/ 610 h 787"/>
                        <a:gd name="T94" fmla="*/ 347 w 1104"/>
                        <a:gd name="T95" fmla="*/ 622 h 787"/>
                        <a:gd name="T96" fmla="*/ 311 w 1104"/>
                        <a:gd name="T97" fmla="*/ 628 h 787"/>
                        <a:gd name="T98" fmla="*/ 280 w 1104"/>
                        <a:gd name="T99" fmla="*/ 622 h 787"/>
                        <a:gd name="T100" fmla="*/ 250 w 1104"/>
                        <a:gd name="T101" fmla="*/ 616 h 787"/>
                        <a:gd name="T102" fmla="*/ 219 w 1104"/>
                        <a:gd name="T103" fmla="*/ 595 h 787"/>
                        <a:gd name="T104" fmla="*/ 211 w 1104"/>
                        <a:gd name="T105" fmla="*/ 555 h 787"/>
                        <a:gd name="T106" fmla="*/ 226 w 1104"/>
                        <a:gd name="T107" fmla="*/ 516 h 787"/>
                        <a:gd name="T108" fmla="*/ 248 w 1104"/>
                        <a:gd name="T109" fmla="*/ 497 h 787"/>
                        <a:gd name="T110" fmla="*/ 221 w 1104"/>
                        <a:gd name="T111" fmla="*/ 482 h 787"/>
                        <a:gd name="T112" fmla="*/ 194 w 1104"/>
                        <a:gd name="T113" fmla="*/ 485 h 787"/>
                        <a:gd name="T114" fmla="*/ 169 w 1104"/>
                        <a:gd name="T115" fmla="*/ 491 h 787"/>
                        <a:gd name="T116" fmla="*/ 125 w 1104"/>
                        <a:gd name="T117" fmla="*/ 484 h 787"/>
                        <a:gd name="T118" fmla="*/ 98 w 1104"/>
                        <a:gd name="T119" fmla="*/ 474 h 787"/>
                        <a:gd name="T120" fmla="*/ 69 w 1104"/>
                        <a:gd name="T121" fmla="*/ 445 h 787"/>
                        <a:gd name="T122" fmla="*/ 50 w 1104"/>
                        <a:gd name="T123" fmla="*/ 418 h 787"/>
                        <a:gd name="T124" fmla="*/ 17 w 1104"/>
                        <a:gd name="T125" fmla="*/ 399 h 787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1104" h="787">
                          <a:moveTo>
                            <a:pt x="0" y="389"/>
                          </a:moveTo>
                          <a:lnTo>
                            <a:pt x="104" y="345"/>
                          </a:lnTo>
                          <a:lnTo>
                            <a:pt x="113" y="341"/>
                          </a:lnTo>
                          <a:lnTo>
                            <a:pt x="115" y="340"/>
                          </a:lnTo>
                          <a:lnTo>
                            <a:pt x="115" y="338"/>
                          </a:lnTo>
                          <a:lnTo>
                            <a:pt x="115" y="336"/>
                          </a:lnTo>
                          <a:lnTo>
                            <a:pt x="115" y="334"/>
                          </a:lnTo>
                          <a:lnTo>
                            <a:pt x="117" y="334"/>
                          </a:lnTo>
                          <a:lnTo>
                            <a:pt x="119" y="334"/>
                          </a:lnTo>
                          <a:lnTo>
                            <a:pt x="121" y="334"/>
                          </a:lnTo>
                          <a:lnTo>
                            <a:pt x="123" y="332"/>
                          </a:lnTo>
                          <a:lnTo>
                            <a:pt x="125" y="332"/>
                          </a:lnTo>
                          <a:lnTo>
                            <a:pt x="127" y="332"/>
                          </a:lnTo>
                          <a:lnTo>
                            <a:pt x="130" y="332"/>
                          </a:lnTo>
                          <a:lnTo>
                            <a:pt x="132" y="330"/>
                          </a:lnTo>
                          <a:lnTo>
                            <a:pt x="134" y="330"/>
                          </a:lnTo>
                          <a:lnTo>
                            <a:pt x="136" y="330"/>
                          </a:lnTo>
                          <a:lnTo>
                            <a:pt x="138" y="330"/>
                          </a:lnTo>
                          <a:lnTo>
                            <a:pt x="140" y="328"/>
                          </a:lnTo>
                          <a:lnTo>
                            <a:pt x="142" y="328"/>
                          </a:lnTo>
                          <a:lnTo>
                            <a:pt x="142" y="326"/>
                          </a:lnTo>
                          <a:lnTo>
                            <a:pt x="144" y="326"/>
                          </a:lnTo>
                          <a:lnTo>
                            <a:pt x="146" y="324"/>
                          </a:lnTo>
                          <a:lnTo>
                            <a:pt x="148" y="324"/>
                          </a:lnTo>
                          <a:lnTo>
                            <a:pt x="150" y="324"/>
                          </a:lnTo>
                          <a:lnTo>
                            <a:pt x="152" y="324"/>
                          </a:lnTo>
                          <a:lnTo>
                            <a:pt x="152" y="322"/>
                          </a:lnTo>
                          <a:lnTo>
                            <a:pt x="154" y="322"/>
                          </a:lnTo>
                          <a:lnTo>
                            <a:pt x="154" y="320"/>
                          </a:lnTo>
                          <a:lnTo>
                            <a:pt x="154" y="318"/>
                          </a:lnTo>
                          <a:lnTo>
                            <a:pt x="154" y="316"/>
                          </a:lnTo>
                          <a:lnTo>
                            <a:pt x="154" y="315"/>
                          </a:lnTo>
                          <a:lnTo>
                            <a:pt x="154" y="313"/>
                          </a:lnTo>
                          <a:lnTo>
                            <a:pt x="154" y="311"/>
                          </a:lnTo>
                          <a:lnTo>
                            <a:pt x="152" y="311"/>
                          </a:lnTo>
                          <a:lnTo>
                            <a:pt x="152" y="309"/>
                          </a:lnTo>
                          <a:lnTo>
                            <a:pt x="152" y="307"/>
                          </a:lnTo>
                          <a:lnTo>
                            <a:pt x="154" y="307"/>
                          </a:lnTo>
                          <a:lnTo>
                            <a:pt x="154" y="305"/>
                          </a:lnTo>
                          <a:lnTo>
                            <a:pt x="155" y="305"/>
                          </a:lnTo>
                          <a:lnTo>
                            <a:pt x="157" y="307"/>
                          </a:lnTo>
                          <a:lnTo>
                            <a:pt x="159" y="307"/>
                          </a:lnTo>
                          <a:lnTo>
                            <a:pt x="161" y="307"/>
                          </a:lnTo>
                          <a:lnTo>
                            <a:pt x="163" y="305"/>
                          </a:lnTo>
                          <a:lnTo>
                            <a:pt x="165" y="305"/>
                          </a:lnTo>
                          <a:lnTo>
                            <a:pt x="165" y="303"/>
                          </a:lnTo>
                          <a:lnTo>
                            <a:pt x="167" y="303"/>
                          </a:lnTo>
                          <a:lnTo>
                            <a:pt x="167" y="301"/>
                          </a:lnTo>
                          <a:lnTo>
                            <a:pt x="169" y="301"/>
                          </a:lnTo>
                          <a:lnTo>
                            <a:pt x="171" y="301"/>
                          </a:lnTo>
                          <a:lnTo>
                            <a:pt x="173" y="301"/>
                          </a:lnTo>
                          <a:lnTo>
                            <a:pt x="173" y="299"/>
                          </a:lnTo>
                          <a:lnTo>
                            <a:pt x="173" y="297"/>
                          </a:lnTo>
                          <a:lnTo>
                            <a:pt x="173" y="295"/>
                          </a:lnTo>
                          <a:lnTo>
                            <a:pt x="173" y="292"/>
                          </a:lnTo>
                          <a:lnTo>
                            <a:pt x="173" y="290"/>
                          </a:lnTo>
                          <a:lnTo>
                            <a:pt x="173" y="288"/>
                          </a:lnTo>
                          <a:lnTo>
                            <a:pt x="171" y="284"/>
                          </a:lnTo>
                          <a:lnTo>
                            <a:pt x="171" y="282"/>
                          </a:lnTo>
                          <a:lnTo>
                            <a:pt x="169" y="280"/>
                          </a:lnTo>
                          <a:lnTo>
                            <a:pt x="169" y="278"/>
                          </a:lnTo>
                          <a:lnTo>
                            <a:pt x="167" y="278"/>
                          </a:lnTo>
                          <a:lnTo>
                            <a:pt x="167" y="276"/>
                          </a:lnTo>
                          <a:lnTo>
                            <a:pt x="167" y="274"/>
                          </a:lnTo>
                          <a:lnTo>
                            <a:pt x="169" y="274"/>
                          </a:lnTo>
                          <a:lnTo>
                            <a:pt x="171" y="274"/>
                          </a:lnTo>
                          <a:lnTo>
                            <a:pt x="173" y="274"/>
                          </a:lnTo>
                          <a:lnTo>
                            <a:pt x="175" y="274"/>
                          </a:lnTo>
                          <a:lnTo>
                            <a:pt x="177" y="274"/>
                          </a:lnTo>
                          <a:lnTo>
                            <a:pt x="178" y="274"/>
                          </a:lnTo>
                          <a:lnTo>
                            <a:pt x="178" y="272"/>
                          </a:lnTo>
                          <a:lnTo>
                            <a:pt x="178" y="270"/>
                          </a:lnTo>
                          <a:lnTo>
                            <a:pt x="177" y="268"/>
                          </a:lnTo>
                          <a:lnTo>
                            <a:pt x="177" y="267"/>
                          </a:lnTo>
                          <a:lnTo>
                            <a:pt x="175" y="267"/>
                          </a:lnTo>
                          <a:lnTo>
                            <a:pt x="175" y="265"/>
                          </a:lnTo>
                          <a:lnTo>
                            <a:pt x="173" y="265"/>
                          </a:lnTo>
                          <a:lnTo>
                            <a:pt x="171" y="265"/>
                          </a:lnTo>
                          <a:lnTo>
                            <a:pt x="169" y="265"/>
                          </a:lnTo>
                          <a:lnTo>
                            <a:pt x="167" y="265"/>
                          </a:lnTo>
                          <a:lnTo>
                            <a:pt x="165" y="265"/>
                          </a:lnTo>
                          <a:lnTo>
                            <a:pt x="163" y="265"/>
                          </a:lnTo>
                          <a:lnTo>
                            <a:pt x="163" y="263"/>
                          </a:lnTo>
                          <a:lnTo>
                            <a:pt x="161" y="263"/>
                          </a:lnTo>
                          <a:lnTo>
                            <a:pt x="161" y="261"/>
                          </a:lnTo>
                          <a:lnTo>
                            <a:pt x="163" y="259"/>
                          </a:lnTo>
                          <a:lnTo>
                            <a:pt x="165" y="259"/>
                          </a:lnTo>
                          <a:lnTo>
                            <a:pt x="167" y="259"/>
                          </a:lnTo>
                          <a:lnTo>
                            <a:pt x="169" y="259"/>
                          </a:lnTo>
                          <a:lnTo>
                            <a:pt x="171" y="259"/>
                          </a:lnTo>
                          <a:lnTo>
                            <a:pt x="173" y="259"/>
                          </a:lnTo>
                          <a:lnTo>
                            <a:pt x="173" y="257"/>
                          </a:lnTo>
                          <a:lnTo>
                            <a:pt x="173" y="255"/>
                          </a:lnTo>
                          <a:lnTo>
                            <a:pt x="173" y="253"/>
                          </a:lnTo>
                          <a:lnTo>
                            <a:pt x="171" y="253"/>
                          </a:lnTo>
                          <a:lnTo>
                            <a:pt x="171" y="251"/>
                          </a:lnTo>
                          <a:lnTo>
                            <a:pt x="171" y="249"/>
                          </a:lnTo>
                          <a:lnTo>
                            <a:pt x="173" y="249"/>
                          </a:lnTo>
                          <a:lnTo>
                            <a:pt x="173" y="247"/>
                          </a:lnTo>
                          <a:lnTo>
                            <a:pt x="175" y="247"/>
                          </a:lnTo>
                          <a:lnTo>
                            <a:pt x="177" y="247"/>
                          </a:lnTo>
                          <a:lnTo>
                            <a:pt x="177" y="245"/>
                          </a:lnTo>
                          <a:lnTo>
                            <a:pt x="178" y="245"/>
                          </a:lnTo>
                          <a:lnTo>
                            <a:pt x="180" y="244"/>
                          </a:lnTo>
                          <a:lnTo>
                            <a:pt x="180" y="242"/>
                          </a:lnTo>
                          <a:lnTo>
                            <a:pt x="180" y="240"/>
                          </a:lnTo>
                          <a:lnTo>
                            <a:pt x="180" y="238"/>
                          </a:lnTo>
                          <a:lnTo>
                            <a:pt x="180" y="236"/>
                          </a:lnTo>
                          <a:lnTo>
                            <a:pt x="182" y="236"/>
                          </a:lnTo>
                          <a:lnTo>
                            <a:pt x="184" y="234"/>
                          </a:lnTo>
                          <a:lnTo>
                            <a:pt x="186" y="234"/>
                          </a:lnTo>
                          <a:lnTo>
                            <a:pt x="186" y="236"/>
                          </a:lnTo>
                          <a:lnTo>
                            <a:pt x="188" y="236"/>
                          </a:lnTo>
                          <a:lnTo>
                            <a:pt x="188" y="238"/>
                          </a:lnTo>
                          <a:lnTo>
                            <a:pt x="190" y="238"/>
                          </a:lnTo>
                          <a:lnTo>
                            <a:pt x="192" y="238"/>
                          </a:lnTo>
                          <a:lnTo>
                            <a:pt x="192" y="236"/>
                          </a:lnTo>
                          <a:lnTo>
                            <a:pt x="192" y="234"/>
                          </a:lnTo>
                          <a:lnTo>
                            <a:pt x="190" y="232"/>
                          </a:lnTo>
                          <a:lnTo>
                            <a:pt x="188" y="232"/>
                          </a:lnTo>
                          <a:lnTo>
                            <a:pt x="188" y="230"/>
                          </a:lnTo>
                          <a:lnTo>
                            <a:pt x="188" y="228"/>
                          </a:lnTo>
                          <a:lnTo>
                            <a:pt x="190" y="228"/>
                          </a:lnTo>
                          <a:lnTo>
                            <a:pt x="192" y="228"/>
                          </a:lnTo>
                          <a:lnTo>
                            <a:pt x="194" y="230"/>
                          </a:lnTo>
                          <a:lnTo>
                            <a:pt x="194" y="232"/>
                          </a:lnTo>
                          <a:lnTo>
                            <a:pt x="194" y="234"/>
                          </a:lnTo>
                          <a:lnTo>
                            <a:pt x="194" y="236"/>
                          </a:lnTo>
                          <a:lnTo>
                            <a:pt x="196" y="236"/>
                          </a:lnTo>
                          <a:lnTo>
                            <a:pt x="196" y="238"/>
                          </a:lnTo>
                          <a:lnTo>
                            <a:pt x="198" y="238"/>
                          </a:lnTo>
                          <a:lnTo>
                            <a:pt x="200" y="238"/>
                          </a:lnTo>
                          <a:lnTo>
                            <a:pt x="200" y="236"/>
                          </a:lnTo>
                          <a:lnTo>
                            <a:pt x="202" y="236"/>
                          </a:lnTo>
                          <a:lnTo>
                            <a:pt x="203" y="236"/>
                          </a:lnTo>
                          <a:lnTo>
                            <a:pt x="203" y="234"/>
                          </a:lnTo>
                          <a:lnTo>
                            <a:pt x="205" y="232"/>
                          </a:lnTo>
                          <a:lnTo>
                            <a:pt x="205" y="230"/>
                          </a:lnTo>
                          <a:lnTo>
                            <a:pt x="203" y="230"/>
                          </a:lnTo>
                          <a:lnTo>
                            <a:pt x="203" y="228"/>
                          </a:lnTo>
                          <a:lnTo>
                            <a:pt x="202" y="228"/>
                          </a:lnTo>
                          <a:lnTo>
                            <a:pt x="202" y="226"/>
                          </a:lnTo>
                          <a:lnTo>
                            <a:pt x="200" y="226"/>
                          </a:lnTo>
                          <a:lnTo>
                            <a:pt x="200" y="224"/>
                          </a:lnTo>
                          <a:lnTo>
                            <a:pt x="200" y="222"/>
                          </a:lnTo>
                          <a:lnTo>
                            <a:pt x="200" y="220"/>
                          </a:lnTo>
                          <a:lnTo>
                            <a:pt x="202" y="220"/>
                          </a:lnTo>
                          <a:lnTo>
                            <a:pt x="203" y="220"/>
                          </a:lnTo>
                          <a:lnTo>
                            <a:pt x="205" y="220"/>
                          </a:lnTo>
                          <a:lnTo>
                            <a:pt x="205" y="222"/>
                          </a:lnTo>
                          <a:lnTo>
                            <a:pt x="207" y="224"/>
                          </a:lnTo>
                          <a:lnTo>
                            <a:pt x="207" y="226"/>
                          </a:lnTo>
                          <a:lnTo>
                            <a:pt x="207" y="228"/>
                          </a:lnTo>
                          <a:lnTo>
                            <a:pt x="207" y="230"/>
                          </a:lnTo>
                          <a:lnTo>
                            <a:pt x="207" y="232"/>
                          </a:lnTo>
                          <a:lnTo>
                            <a:pt x="209" y="232"/>
                          </a:lnTo>
                          <a:lnTo>
                            <a:pt x="211" y="232"/>
                          </a:lnTo>
                          <a:lnTo>
                            <a:pt x="213" y="230"/>
                          </a:lnTo>
                          <a:lnTo>
                            <a:pt x="213" y="228"/>
                          </a:lnTo>
                          <a:lnTo>
                            <a:pt x="213" y="226"/>
                          </a:lnTo>
                          <a:lnTo>
                            <a:pt x="213" y="224"/>
                          </a:lnTo>
                          <a:lnTo>
                            <a:pt x="213" y="222"/>
                          </a:lnTo>
                          <a:lnTo>
                            <a:pt x="213" y="220"/>
                          </a:lnTo>
                          <a:lnTo>
                            <a:pt x="213" y="219"/>
                          </a:lnTo>
                          <a:lnTo>
                            <a:pt x="211" y="217"/>
                          </a:lnTo>
                          <a:lnTo>
                            <a:pt x="209" y="217"/>
                          </a:lnTo>
                          <a:lnTo>
                            <a:pt x="207" y="215"/>
                          </a:lnTo>
                          <a:lnTo>
                            <a:pt x="205" y="213"/>
                          </a:lnTo>
                          <a:lnTo>
                            <a:pt x="205" y="209"/>
                          </a:lnTo>
                          <a:lnTo>
                            <a:pt x="205" y="207"/>
                          </a:lnTo>
                          <a:lnTo>
                            <a:pt x="207" y="207"/>
                          </a:lnTo>
                          <a:lnTo>
                            <a:pt x="207" y="205"/>
                          </a:lnTo>
                          <a:lnTo>
                            <a:pt x="209" y="205"/>
                          </a:lnTo>
                          <a:lnTo>
                            <a:pt x="211" y="205"/>
                          </a:lnTo>
                          <a:lnTo>
                            <a:pt x="213" y="205"/>
                          </a:lnTo>
                          <a:lnTo>
                            <a:pt x="215" y="207"/>
                          </a:lnTo>
                          <a:lnTo>
                            <a:pt x="215" y="209"/>
                          </a:lnTo>
                          <a:lnTo>
                            <a:pt x="217" y="209"/>
                          </a:lnTo>
                          <a:lnTo>
                            <a:pt x="219" y="207"/>
                          </a:lnTo>
                          <a:lnTo>
                            <a:pt x="219" y="205"/>
                          </a:lnTo>
                          <a:lnTo>
                            <a:pt x="217" y="203"/>
                          </a:lnTo>
                          <a:lnTo>
                            <a:pt x="215" y="201"/>
                          </a:lnTo>
                          <a:lnTo>
                            <a:pt x="213" y="201"/>
                          </a:lnTo>
                          <a:lnTo>
                            <a:pt x="213" y="199"/>
                          </a:lnTo>
                          <a:lnTo>
                            <a:pt x="211" y="199"/>
                          </a:lnTo>
                          <a:lnTo>
                            <a:pt x="209" y="199"/>
                          </a:lnTo>
                          <a:lnTo>
                            <a:pt x="209" y="197"/>
                          </a:lnTo>
                          <a:lnTo>
                            <a:pt x="207" y="197"/>
                          </a:lnTo>
                          <a:lnTo>
                            <a:pt x="205" y="196"/>
                          </a:lnTo>
                          <a:lnTo>
                            <a:pt x="205" y="194"/>
                          </a:lnTo>
                          <a:lnTo>
                            <a:pt x="203" y="194"/>
                          </a:lnTo>
                          <a:lnTo>
                            <a:pt x="203" y="192"/>
                          </a:lnTo>
                          <a:lnTo>
                            <a:pt x="202" y="192"/>
                          </a:lnTo>
                          <a:lnTo>
                            <a:pt x="202" y="190"/>
                          </a:lnTo>
                          <a:lnTo>
                            <a:pt x="202" y="188"/>
                          </a:lnTo>
                          <a:lnTo>
                            <a:pt x="205" y="188"/>
                          </a:lnTo>
                          <a:lnTo>
                            <a:pt x="207" y="188"/>
                          </a:lnTo>
                          <a:lnTo>
                            <a:pt x="211" y="186"/>
                          </a:lnTo>
                          <a:lnTo>
                            <a:pt x="213" y="184"/>
                          </a:lnTo>
                          <a:lnTo>
                            <a:pt x="213" y="182"/>
                          </a:lnTo>
                          <a:lnTo>
                            <a:pt x="213" y="180"/>
                          </a:lnTo>
                          <a:lnTo>
                            <a:pt x="213" y="178"/>
                          </a:lnTo>
                          <a:lnTo>
                            <a:pt x="213" y="176"/>
                          </a:lnTo>
                          <a:lnTo>
                            <a:pt x="215" y="174"/>
                          </a:lnTo>
                          <a:lnTo>
                            <a:pt x="217" y="174"/>
                          </a:lnTo>
                          <a:lnTo>
                            <a:pt x="217" y="176"/>
                          </a:lnTo>
                          <a:lnTo>
                            <a:pt x="217" y="178"/>
                          </a:lnTo>
                          <a:lnTo>
                            <a:pt x="217" y="180"/>
                          </a:lnTo>
                          <a:lnTo>
                            <a:pt x="219" y="180"/>
                          </a:lnTo>
                          <a:lnTo>
                            <a:pt x="221" y="180"/>
                          </a:lnTo>
                          <a:lnTo>
                            <a:pt x="225" y="180"/>
                          </a:lnTo>
                          <a:lnTo>
                            <a:pt x="226" y="178"/>
                          </a:lnTo>
                          <a:lnTo>
                            <a:pt x="230" y="178"/>
                          </a:lnTo>
                          <a:lnTo>
                            <a:pt x="232" y="176"/>
                          </a:lnTo>
                          <a:lnTo>
                            <a:pt x="234" y="176"/>
                          </a:lnTo>
                          <a:lnTo>
                            <a:pt x="236" y="174"/>
                          </a:lnTo>
                          <a:lnTo>
                            <a:pt x="236" y="172"/>
                          </a:lnTo>
                          <a:lnTo>
                            <a:pt x="238" y="171"/>
                          </a:lnTo>
                          <a:lnTo>
                            <a:pt x="240" y="171"/>
                          </a:lnTo>
                          <a:lnTo>
                            <a:pt x="242" y="172"/>
                          </a:lnTo>
                          <a:lnTo>
                            <a:pt x="244" y="172"/>
                          </a:lnTo>
                          <a:lnTo>
                            <a:pt x="244" y="174"/>
                          </a:lnTo>
                          <a:lnTo>
                            <a:pt x="244" y="176"/>
                          </a:lnTo>
                          <a:lnTo>
                            <a:pt x="244" y="178"/>
                          </a:lnTo>
                          <a:lnTo>
                            <a:pt x="242" y="180"/>
                          </a:lnTo>
                          <a:lnTo>
                            <a:pt x="244" y="182"/>
                          </a:lnTo>
                          <a:lnTo>
                            <a:pt x="246" y="184"/>
                          </a:lnTo>
                          <a:lnTo>
                            <a:pt x="248" y="184"/>
                          </a:lnTo>
                          <a:lnTo>
                            <a:pt x="250" y="184"/>
                          </a:lnTo>
                          <a:lnTo>
                            <a:pt x="250" y="182"/>
                          </a:lnTo>
                          <a:lnTo>
                            <a:pt x="253" y="180"/>
                          </a:lnTo>
                          <a:lnTo>
                            <a:pt x="257" y="178"/>
                          </a:lnTo>
                          <a:lnTo>
                            <a:pt x="261" y="178"/>
                          </a:lnTo>
                          <a:lnTo>
                            <a:pt x="263" y="178"/>
                          </a:lnTo>
                          <a:lnTo>
                            <a:pt x="263" y="176"/>
                          </a:lnTo>
                          <a:lnTo>
                            <a:pt x="263" y="174"/>
                          </a:lnTo>
                          <a:lnTo>
                            <a:pt x="263" y="172"/>
                          </a:lnTo>
                          <a:lnTo>
                            <a:pt x="263" y="171"/>
                          </a:lnTo>
                          <a:lnTo>
                            <a:pt x="261" y="169"/>
                          </a:lnTo>
                          <a:lnTo>
                            <a:pt x="259" y="169"/>
                          </a:lnTo>
                          <a:lnTo>
                            <a:pt x="259" y="167"/>
                          </a:lnTo>
                          <a:lnTo>
                            <a:pt x="257" y="165"/>
                          </a:lnTo>
                          <a:lnTo>
                            <a:pt x="257" y="163"/>
                          </a:lnTo>
                          <a:lnTo>
                            <a:pt x="257" y="161"/>
                          </a:lnTo>
                          <a:lnTo>
                            <a:pt x="259" y="161"/>
                          </a:lnTo>
                          <a:lnTo>
                            <a:pt x="261" y="159"/>
                          </a:lnTo>
                          <a:lnTo>
                            <a:pt x="263" y="161"/>
                          </a:lnTo>
                          <a:lnTo>
                            <a:pt x="265" y="161"/>
                          </a:lnTo>
                          <a:lnTo>
                            <a:pt x="267" y="163"/>
                          </a:lnTo>
                          <a:lnTo>
                            <a:pt x="269" y="163"/>
                          </a:lnTo>
                          <a:lnTo>
                            <a:pt x="271" y="165"/>
                          </a:lnTo>
                          <a:lnTo>
                            <a:pt x="273" y="165"/>
                          </a:lnTo>
                          <a:lnTo>
                            <a:pt x="273" y="167"/>
                          </a:lnTo>
                          <a:lnTo>
                            <a:pt x="273" y="169"/>
                          </a:lnTo>
                          <a:lnTo>
                            <a:pt x="274" y="169"/>
                          </a:lnTo>
                          <a:lnTo>
                            <a:pt x="278" y="169"/>
                          </a:lnTo>
                          <a:lnTo>
                            <a:pt x="280" y="169"/>
                          </a:lnTo>
                          <a:lnTo>
                            <a:pt x="282" y="167"/>
                          </a:lnTo>
                          <a:lnTo>
                            <a:pt x="282" y="163"/>
                          </a:lnTo>
                          <a:lnTo>
                            <a:pt x="282" y="161"/>
                          </a:lnTo>
                          <a:lnTo>
                            <a:pt x="282" y="159"/>
                          </a:lnTo>
                          <a:lnTo>
                            <a:pt x="282" y="157"/>
                          </a:lnTo>
                          <a:lnTo>
                            <a:pt x="284" y="155"/>
                          </a:lnTo>
                          <a:lnTo>
                            <a:pt x="284" y="153"/>
                          </a:lnTo>
                          <a:lnTo>
                            <a:pt x="282" y="153"/>
                          </a:lnTo>
                          <a:lnTo>
                            <a:pt x="282" y="151"/>
                          </a:lnTo>
                          <a:lnTo>
                            <a:pt x="280" y="149"/>
                          </a:lnTo>
                          <a:lnTo>
                            <a:pt x="280" y="147"/>
                          </a:lnTo>
                          <a:lnTo>
                            <a:pt x="278" y="147"/>
                          </a:lnTo>
                          <a:lnTo>
                            <a:pt x="278" y="146"/>
                          </a:lnTo>
                          <a:lnTo>
                            <a:pt x="276" y="146"/>
                          </a:lnTo>
                          <a:lnTo>
                            <a:pt x="274" y="144"/>
                          </a:lnTo>
                          <a:lnTo>
                            <a:pt x="274" y="142"/>
                          </a:lnTo>
                          <a:lnTo>
                            <a:pt x="276" y="140"/>
                          </a:lnTo>
                          <a:lnTo>
                            <a:pt x="276" y="138"/>
                          </a:lnTo>
                          <a:lnTo>
                            <a:pt x="278" y="138"/>
                          </a:lnTo>
                          <a:lnTo>
                            <a:pt x="280" y="138"/>
                          </a:lnTo>
                          <a:lnTo>
                            <a:pt x="282" y="140"/>
                          </a:lnTo>
                          <a:lnTo>
                            <a:pt x="284" y="144"/>
                          </a:lnTo>
                          <a:lnTo>
                            <a:pt x="284" y="146"/>
                          </a:lnTo>
                          <a:lnTo>
                            <a:pt x="286" y="147"/>
                          </a:lnTo>
                          <a:lnTo>
                            <a:pt x="286" y="149"/>
                          </a:lnTo>
                          <a:lnTo>
                            <a:pt x="286" y="151"/>
                          </a:lnTo>
                          <a:lnTo>
                            <a:pt x="290" y="153"/>
                          </a:lnTo>
                          <a:lnTo>
                            <a:pt x="292" y="153"/>
                          </a:lnTo>
                          <a:lnTo>
                            <a:pt x="294" y="155"/>
                          </a:lnTo>
                          <a:lnTo>
                            <a:pt x="296" y="155"/>
                          </a:lnTo>
                          <a:lnTo>
                            <a:pt x="298" y="155"/>
                          </a:lnTo>
                          <a:lnTo>
                            <a:pt x="298" y="153"/>
                          </a:lnTo>
                          <a:lnTo>
                            <a:pt x="296" y="151"/>
                          </a:lnTo>
                          <a:lnTo>
                            <a:pt x="294" y="149"/>
                          </a:lnTo>
                          <a:lnTo>
                            <a:pt x="292" y="147"/>
                          </a:lnTo>
                          <a:lnTo>
                            <a:pt x="290" y="144"/>
                          </a:lnTo>
                          <a:lnTo>
                            <a:pt x="290" y="142"/>
                          </a:lnTo>
                          <a:lnTo>
                            <a:pt x="288" y="138"/>
                          </a:lnTo>
                          <a:lnTo>
                            <a:pt x="290" y="136"/>
                          </a:lnTo>
                          <a:lnTo>
                            <a:pt x="290" y="134"/>
                          </a:lnTo>
                          <a:lnTo>
                            <a:pt x="292" y="134"/>
                          </a:lnTo>
                          <a:lnTo>
                            <a:pt x="294" y="134"/>
                          </a:lnTo>
                          <a:lnTo>
                            <a:pt x="296" y="134"/>
                          </a:lnTo>
                          <a:lnTo>
                            <a:pt x="298" y="136"/>
                          </a:lnTo>
                          <a:lnTo>
                            <a:pt x="298" y="138"/>
                          </a:lnTo>
                          <a:lnTo>
                            <a:pt x="298" y="142"/>
                          </a:lnTo>
                          <a:lnTo>
                            <a:pt x="298" y="144"/>
                          </a:lnTo>
                          <a:lnTo>
                            <a:pt x="298" y="146"/>
                          </a:lnTo>
                          <a:lnTo>
                            <a:pt x="298" y="147"/>
                          </a:lnTo>
                          <a:lnTo>
                            <a:pt x="299" y="147"/>
                          </a:lnTo>
                          <a:lnTo>
                            <a:pt x="301" y="147"/>
                          </a:lnTo>
                          <a:lnTo>
                            <a:pt x="303" y="146"/>
                          </a:lnTo>
                          <a:lnTo>
                            <a:pt x="305" y="144"/>
                          </a:lnTo>
                          <a:lnTo>
                            <a:pt x="305" y="140"/>
                          </a:lnTo>
                          <a:lnTo>
                            <a:pt x="303" y="138"/>
                          </a:lnTo>
                          <a:lnTo>
                            <a:pt x="303" y="136"/>
                          </a:lnTo>
                          <a:lnTo>
                            <a:pt x="305" y="134"/>
                          </a:lnTo>
                          <a:lnTo>
                            <a:pt x="305" y="132"/>
                          </a:lnTo>
                          <a:lnTo>
                            <a:pt x="307" y="132"/>
                          </a:lnTo>
                          <a:lnTo>
                            <a:pt x="309" y="132"/>
                          </a:lnTo>
                          <a:lnTo>
                            <a:pt x="311" y="132"/>
                          </a:lnTo>
                          <a:lnTo>
                            <a:pt x="313" y="132"/>
                          </a:lnTo>
                          <a:lnTo>
                            <a:pt x="315" y="134"/>
                          </a:lnTo>
                          <a:lnTo>
                            <a:pt x="317" y="134"/>
                          </a:lnTo>
                          <a:lnTo>
                            <a:pt x="319" y="136"/>
                          </a:lnTo>
                          <a:lnTo>
                            <a:pt x="319" y="138"/>
                          </a:lnTo>
                          <a:lnTo>
                            <a:pt x="321" y="138"/>
                          </a:lnTo>
                          <a:lnTo>
                            <a:pt x="322" y="138"/>
                          </a:lnTo>
                          <a:lnTo>
                            <a:pt x="324" y="136"/>
                          </a:lnTo>
                          <a:lnTo>
                            <a:pt x="324" y="134"/>
                          </a:lnTo>
                          <a:lnTo>
                            <a:pt x="324" y="132"/>
                          </a:lnTo>
                          <a:lnTo>
                            <a:pt x="322" y="130"/>
                          </a:lnTo>
                          <a:lnTo>
                            <a:pt x="319" y="130"/>
                          </a:lnTo>
                          <a:lnTo>
                            <a:pt x="317" y="128"/>
                          </a:lnTo>
                          <a:lnTo>
                            <a:pt x="315" y="126"/>
                          </a:lnTo>
                          <a:lnTo>
                            <a:pt x="317" y="126"/>
                          </a:lnTo>
                          <a:lnTo>
                            <a:pt x="317" y="124"/>
                          </a:lnTo>
                          <a:lnTo>
                            <a:pt x="319" y="124"/>
                          </a:lnTo>
                          <a:lnTo>
                            <a:pt x="321" y="124"/>
                          </a:lnTo>
                          <a:lnTo>
                            <a:pt x="322" y="126"/>
                          </a:lnTo>
                          <a:lnTo>
                            <a:pt x="324" y="128"/>
                          </a:lnTo>
                          <a:lnTo>
                            <a:pt x="326" y="128"/>
                          </a:lnTo>
                          <a:lnTo>
                            <a:pt x="326" y="130"/>
                          </a:lnTo>
                          <a:lnTo>
                            <a:pt x="328" y="132"/>
                          </a:lnTo>
                          <a:lnTo>
                            <a:pt x="328" y="134"/>
                          </a:lnTo>
                          <a:lnTo>
                            <a:pt x="328" y="138"/>
                          </a:lnTo>
                          <a:lnTo>
                            <a:pt x="330" y="138"/>
                          </a:lnTo>
                          <a:lnTo>
                            <a:pt x="332" y="136"/>
                          </a:lnTo>
                          <a:lnTo>
                            <a:pt x="332" y="134"/>
                          </a:lnTo>
                          <a:lnTo>
                            <a:pt x="334" y="132"/>
                          </a:lnTo>
                          <a:lnTo>
                            <a:pt x="334" y="130"/>
                          </a:lnTo>
                          <a:lnTo>
                            <a:pt x="336" y="128"/>
                          </a:lnTo>
                          <a:lnTo>
                            <a:pt x="336" y="126"/>
                          </a:lnTo>
                          <a:lnTo>
                            <a:pt x="338" y="126"/>
                          </a:lnTo>
                          <a:lnTo>
                            <a:pt x="338" y="124"/>
                          </a:lnTo>
                          <a:lnTo>
                            <a:pt x="340" y="126"/>
                          </a:lnTo>
                          <a:lnTo>
                            <a:pt x="342" y="126"/>
                          </a:lnTo>
                          <a:lnTo>
                            <a:pt x="342" y="128"/>
                          </a:lnTo>
                          <a:lnTo>
                            <a:pt x="344" y="128"/>
                          </a:lnTo>
                          <a:lnTo>
                            <a:pt x="344" y="130"/>
                          </a:lnTo>
                          <a:lnTo>
                            <a:pt x="346" y="130"/>
                          </a:lnTo>
                          <a:lnTo>
                            <a:pt x="347" y="130"/>
                          </a:lnTo>
                          <a:lnTo>
                            <a:pt x="349" y="128"/>
                          </a:lnTo>
                          <a:lnTo>
                            <a:pt x="349" y="126"/>
                          </a:lnTo>
                          <a:lnTo>
                            <a:pt x="349" y="124"/>
                          </a:lnTo>
                          <a:lnTo>
                            <a:pt x="351" y="123"/>
                          </a:lnTo>
                          <a:lnTo>
                            <a:pt x="353" y="123"/>
                          </a:lnTo>
                          <a:lnTo>
                            <a:pt x="353" y="124"/>
                          </a:lnTo>
                          <a:lnTo>
                            <a:pt x="355" y="126"/>
                          </a:lnTo>
                          <a:lnTo>
                            <a:pt x="355" y="128"/>
                          </a:lnTo>
                          <a:lnTo>
                            <a:pt x="355" y="130"/>
                          </a:lnTo>
                          <a:lnTo>
                            <a:pt x="357" y="130"/>
                          </a:lnTo>
                          <a:lnTo>
                            <a:pt x="357" y="128"/>
                          </a:lnTo>
                          <a:lnTo>
                            <a:pt x="359" y="128"/>
                          </a:lnTo>
                          <a:lnTo>
                            <a:pt x="359" y="126"/>
                          </a:lnTo>
                          <a:lnTo>
                            <a:pt x="359" y="123"/>
                          </a:lnTo>
                          <a:lnTo>
                            <a:pt x="361" y="121"/>
                          </a:lnTo>
                          <a:lnTo>
                            <a:pt x="361" y="117"/>
                          </a:lnTo>
                          <a:lnTo>
                            <a:pt x="361" y="115"/>
                          </a:lnTo>
                          <a:lnTo>
                            <a:pt x="361" y="113"/>
                          </a:lnTo>
                          <a:lnTo>
                            <a:pt x="359" y="111"/>
                          </a:lnTo>
                          <a:lnTo>
                            <a:pt x="359" y="109"/>
                          </a:lnTo>
                          <a:lnTo>
                            <a:pt x="359" y="107"/>
                          </a:lnTo>
                          <a:lnTo>
                            <a:pt x="361" y="105"/>
                          </a:lnTo>
                          <a:lnTo>
                            <a:pt x="363" y="105"/>
                          </a:lnTo>
                          <a:lnTo>
                            <a:pt x="363" y="103"/>
                          </a:lnTo>
                          <a:lnTo>
                            <a:pt x="363" y="101"/>
                          </a:lnTo>
                          <a:lnTo>
                            <a:pt x="361" y="101"/>
                          </a:lnTo>
                          <a:lnTo>
                            <a:pt x="359" y="101"/>
                          </a:lnTo>
                          <a:lnTo>
                            <a:pt x="357" y="101"/>
                          </a:lnTo>
                          <a:lnTo>
                            <a:pt x="357" y="103"/>
                          </a:lnTo>
                          <a:lnTo>
                            <a:pt x="355" y="103"/>
                          </a:lnTo>
                          <a:lnTo>
                            <a:pt x="355" y="101"/>
                          </a:lnTo>
                          <a:lnTo>
                            <a:pt x="357" y="101"/>
                          </a:lnTo>
                          <a:lnTo>
                            <a:pt x="357" y="99"/>
                          </a:lnTo>
                          <a:lnTo>
                            <a:pt x="359" y="99"/>
                          </a:lnTo>
                          <a:lnTo>
                            <a:pt x="361" y="99"/>
                          </a:lnTo>
                          <a:lnTo>
                            <a:pt x="363" y="99"/>
                          </a:lnTo>
                          <a:lnTo>
                            <a:pt x="365" y="101"/>
                          </a:lnTo>
                          <a:lnTo>
                            <a:pt x="367" y="101"/>
                          </a:lnTo>
                          <a:lnTo>
                            <a:pt x="369" y="101"/>
                          </a:lnTo>
                          <a:lnTo>
                            <a:pt x="370" y="101"/>
                          </a:lnTo>
                          <a:lnTo>
                            <a:pt x="372" y="101"/>
                          </a:lnTo>
                          <a:lnTo>
                            <a:pt x="374" y="101"/>
                          </a:lnTo>
                          <a:lnTo>
                            <a:pt x="376" y="101"/>
                          </a:lnTo>
                          <a:lnTo>
                            <a:pt x="378" y="101"/>
                          </a:lnTo>
                          <a:lnTo>
                            <a:pt x="380" y="101"/>
                          </a:lnTo>
                          <a:lnTo>
                            <a:pt x="382" y="101"/>
                          </a:lnTo>
                          <a:lnTo>
                            <a:pt x="382" y="103"/>
                          </a:lnTo>
                          <a:lnTo>
                            <a:pt x="382" y="105"/>
                          </a:lnTo>
                          <a:lnTo>
                            <a:pt x="382" y="107"/>
                          </a:lnTo>
                          <a:lnTo>
                            <a:pt x="382" y="109"/>
                          </a:lnTo>
                          <a:lnTo>
                            <a:pt x="384" y="109"/>
                          </a:lnTo>
                          <a:lnTo>
                            <a:pt x="384" y="107"/>
                          </a:lnTo>
                          <a:lnTo>
                            <a:pt x="386" y="107"/>
                          </a:lnTo>
                          <a:lnTo>
                            <a:pt x="386" y="105"/>
                          </a:lnTo>
                          <a:lnTo>
                            <a:pt x="386" y="103"/>
                          </a:lnTo>
                          <a:lnTo>
                            <a:pt x="384" y="103"/>
                          </a:lnTo>
                          <a:lnTo>
                            <a:pt x="384" y="101"/>
                          </a:lnTo>
                          <a:lnTo>
                            <a:pt x="386" y="101"/>
                          </a:lnTo>
                          <a:lnTo>
                            <a:pt x="386" y="99"/>
                          </a:lnTo>
                          <a:lnTo>
                            <a:pt x="386" y="98"/>
                          </a:lnTo>
                          <a:lnTo>
                            <a:pt x="388" y="98"/>
                          </a:lnTo>
                          <a:lnTo>
                            <a:pt x="388" y="96"/>
                          </a:lnTo>
                          <a:lnTo>
                            <a:pt x="388" y="94"/>
                          </a:lnTo>
                          <a:lnTo>
                            <a:pt x="390" y="94"/>
                          </a:lnTo>
                          <a:lnTo>
                            <a:pt x="392" y="94"/>
                          </a:lnTo>
                          <a:lnTo>
                            <a:pt x="392" y="92"/>
                          </a:lnTo>
                          <a:lnTo>
                            <a:pt x="393" y="92"/>
                          </a:lnTo>
                          <a:lnTo>
                            <a:pt x="395" y="92"/>
                          </a:lnTo>
                          <a:lnTo>
                            <a:pt x="395" y="94"/>
                          </a:lnTo>
                          <a:lnTo>
                            <a:pt x="397" y="94"/>
                          </a:lnTo>
                          <a:lnTo>
                            <a:pt x="397" y="96"/>
                          </a:lnTo>
                          <a:lnTo>
                            <a:pt x="399" y="96"/>
                          </a:lnTo>
                          <a:lnTo>
                            <a:pt x="399" y="98"/>
                          </a:lnTo>
                          <a:lnTo>
                            <a:pt x="399" y="99"/>
                          </a:lnTo>
                          <a:lnTo>
                            <a:pt x="401" y="99"/>
                          </a:lnTo>
                          <a:lnTo>
                            <a:pt x="401" y="101"/>
                          </a:lnTo>
                          <a:lnTo>
                            <a:pt x="401" y="103"/>
                          </a:lnTo>
                          <a:lnTo>
                            <a:pt x="403" y="105"/>
                          </a:lnTo>
                          <a:lnTo>
                            <a:pt x="405" y="105"/>
                          </a:lnTo>
                          <a:lnTo>
                            <a:pt x="407" y="105"/>
                          </a:lnTo>
                          <a:lnTo>
                            <a:pt x="409" y="105"/>
                          </a:lnTo>
                          <a:lnTo>
                            <a:pt x="409" y="103"/>
                          </a:lnTo>
                          <a:lnTo>
                            <a:pt x="409" y="101"/>
                          </a:lnTo>
                          <a:lnTo>
                            <a:pt x="409" y="99"/>
                          </a:lnTo>
                          <a:lnTo>
                            <a:pt x="411" y="99"/>
                          </a:lnTo>
                          <a:lnTo>
                            <a:pt x="413" y="99"/>
                          </a:lnTo>
                          <a:lnTo>
                            <a:pt x="415" y="99"/>
                          </a:lnTo>
                          <a:lnTo>
                            <a:pt x="415" y="101"/>
                          </a:lnTo>
                          <a:lnTo>
                            <a:pt x="415" y="103"/>
                          </a:lnTo>
                          <a:lnTo>
                            <a:pt x="417" y="105"/>
                          </a:lnTo>
                          <a:lnTo>
                            <a:pt x="417" y="103"/>
                          </a:lnTo>
                          <a:lnTo>
                            <a:pt x="418" y="103"/>
                          </a:lnTo>
                          <a:lnTo>
                            <a:pt x="418" y="101"/>
                          </a:lnTo>
                          <a:lnTo>
                            <a:pt x="420" y="101"/>
                          </a:lnTo>
                          <a:lnTo>
                            <a:pt x="422" y="101"/>
                          </a:lnTo>
                          <a:lnTo>
                            <a:pt x="422" y="99"/>
                          </a:lnTo>
                          <a:lnTo>
                            <a:pt x="424" y="99"/>
                          </a:lnTo>
                          <a:lnTo>
                            <a:pt x="426" y="99"/>
                          </a:lnTo>
                          <a:lnTo>
                            <a:pt x="426" y="98"/>
                          </a:lnTo>
                          <a:lnTo>
                            <a:pt x="428" y="98"/>
                          </a:lnTo>
                          <a:lnTo>
                            <a:pt x="428" y="96"/>
                          </a:lnTo>
                          <a:lnTo>
                            <a:pt x="430" y="96"/>
                          </a:lnTo>
                          <a:lnTo>
                            <a:pt x="432" y="96"/>
                          </a:lnTo>
                          <a:lnTo>
                            <a:pt x="432" y="94"/>
                          </a:lnTo>
                          <a:lnTo>
                            <a:pt x="432" y="92"/>
                          </a:lnTo>
                          <a:lnTo>
                            <a:pt x="432" y="90"/>
                          </a:lnTo>
                          <a:lnTo>
                            <a:pt x="434" y="90"/>
                          </a:lnTo>
                          <a:lnTo>
                            <a:pt x="436" y="90"/>
                          </a:lnTo>
                          <a:lnTo>
                            <a:pt x="436" y="92"/>
                          </a:lnTo>
                          <a:lnTo>
                            <a:pt x="438" y="92"/>
                          </a:lnTo>
                          <a:lnTo>
                            <a:pt x="438" y="94"/>
                          </a:lnTo>
                          <a:lnTo>
                            <a:pt x="438" y="96"/>
                          </a:lnTo>
                          <a:lnTo>
                            <a:pt x="438" y="98"/>
                          </a:lnTo>
                          <a:lnTo>
                            <a:pt x="438" y="99"/>
                          </a:lnTo>
                          <a:lnTo>
                            <a:pt x="436" y="99"/>
                          </a:lnTo>
                          <a:lnTo>
                            <a:pt x="436" y="101"/>
                          </a:lnTo>
                          <a:lnTo>
                            <a:pt x="434" y="101"/>
                          </a:lnTo>
                          <a:lnTo>
                            <a:pt x="434" y="103"/>
                          </a:lnTo>
                          <a:lnTo>
                            <a:pt x="434" y="105"/>
                          </a:lnTo>
                          <a:lnTo>
                            <a:pt x="434" y="107"/>
                          </a:lnTo>
                          <a:lnTo>
                            <a:pt x="434" y="109"/>
                          </a:lnTo>
                          <a:lnTo>
                            <a:pt x="436" y="109"/>
                          </a:lnTo>
                          <a:lnTo>
                            <a:pt x="438" y="109"/>
                          </a:lnTo>
                          <a:lnTo>
                            <a:pt x="440" y="109"/>
                          </a:lnTo>
                          <a:lnTo>
                            <a:pt x="440" y="107"/>
                          </a:lnTo>
                          <a:lnTo>
                            <a:pt x="441" y="107"/>
                          </a:lnTo>
                          <a:lnTo>
                            <a:pt x="441" y="105"/>
                          </a:lnTo>
                          <a:lnTo>
                            <a:pt x="443" y="103"/>
                          </a:lnTo>
                          <a:lnTo>
                            <a:pt x="443" y="101"/>
                          </a:lnTo>
                          <a:lnTo>
                            <a:pt x="443" y="99"/>
                          </a:lnTo>
                          <a:lnTo>
                            <a:pt x="443" y="98"/>
                          </a:lnTo>
                          <a:lnTo>
                            <a:pt x="443" y="96"/>
                          </a:lnTo>
                          <a:lnTo>
                            <a:pt x="441" y="96"/>
                          </a:lnTo>
                          <a:lnTo>
                            <a:pt x="441" y="94"/>
                          </a:lnTo>
                          <a:lnTo>
                            <a:pt x="440" y="94"/>
                          </a:lnTo>
                          <a:lnTo>
                            <a:pt x="440" y="92"/>
                          </a:lnTo>
                          <a:lnTo>
                            <a:pt x="438" y="92"/>
                          </a:lnTo>
                          <a:lnTo>
                            <a:pt x="438" y="90"/>
                          </a:lnTo>
                          <a:lnTo>
                            <a:pt x="438" y="88"/>
                          </a:lnTo>
                          <a:lnTo>
                            <a:pt x="440" y="88"/>
                          </a:lnTo>
                          <a:lnTo>
                            <a:pt x="441" y="88"/>
                          </a:lnTo>
                          <a:lnTo>
                            <a:pt x="443" y="88"/>
                          </a:lnTo>
                          <a:lnTo>
                            <a:pt x="445" y="88"/>
                          </a:lnTo>
                          <a:lnTo>
                            <a:pt x="447" y="88"/>
                          </a:lnTo>
                          <a:lnTo>
                            <a:pt x="449" y="90"/>
                          </a:lnTo>
                          <a:lnTo>
                            <a:pt x="449" y="92"/>
                          </a:lnTo>
                          <a:lnTo>
                            <a:pt x="451" y="94"/>
                          </a:lnTo>
                          <a:lnTo>
                            <a:pt x="451" y="96"/>
                          </a:lnTo>
                          <a:lnTo>
                            <a:pt x="451" y="98"/>
                          </a:lnTo>
                          <a:lnTo>
                            <a:pt x="451" y="99"/>
                          </a:lnTo>
                          <a:lnTo>
                            <a:pt x="451" y="101"/>
                          </a:lnTo>
                          <a:lnTo>
                            <a:pt x="453" y="101"/>
                          </a:lnTo>
                          <a:lnTo>
                            <a:pt x="455" y="101"/>
                          </a:lnTo>
                          <a:lnTo>
                            <a:pt x="457" y="101"/>
                          </a:lnTo>
                          <a:lnTo>
                            <a:pt x="457" y="99"/>
                          </a:lnTo>
                          <a:lnTo>
                            <a:pt x="457" y="98"/>
                          </a:lnTo>
                          <a:lnTo>
                            <a:pt x="459" y="96"/>
                          </a:lnTo>
                          <a:lnTo>
                            <a:pt x="459" y="94"/>
                          </a:lnTo>
                          <a:lnTo>
                            <a:pt x="461" y="94"/>
                          </a:lnTo>
                          <a:lnTo>
                            <a:pt x="463" y="94"/>
                          </a:lnTo>
                          <a:lnTo>
                            <a:pt x="463" y="96"/>
                          </a:lnTo>
                          <a:lnTo>
                            <a:pt x="463" y="98"/>
                          </a:lnTo>
                          <a:lnTo>
                            <a:pt x="463" y="99"/>
                          </a:lnTo>
                          <a:lnTo>
                            <a:pt x="461" y="99"/>
                          </a:lnTo>
                          <a:lnTo>
                            <a:pt x="461" y="101"/>
                          </a:lnTo>
                          <a:lnTo>
                            <a:pt x="463" y="103"/>
                          </a:lnTo>
                          <a:lnTo>
                            <a:pt x="465" y="103"/>
                          </a:lnTo>
                          <a:lnTo>
                            <a:pt x="466" y="103"/>
                          </a:lnTo>
                          <a:lnTo>
                            <a:pt x="466" y="101"/>
                          </a:lnTo>
                          <a:lnTo>
                            <a:pt x="468" y="101"/>
                          </a:lnTo>
                          <a:lnTo>
                            <a:pt x="470" y="101"/>
                          </a:lnTo>
                          <a:lnTo>
                            <a:pt x="470" y="103"/>
                          </a:lnTo>
                          <a:lnTo>
                            <a:pt x="470" y="105"/>
                          </a:lnTo>
                          <a:lnTo>
                            <a:pt x="470" y="107"/>
                          </a:lnTo>
                          <a:lnTo>
                            <a:pt x="468" y="107"/>
                          </a:lnTo>
                          <a:lnTo>
                            <a:pt x="468" y="109"/>
                          </a:lnTo>
                          <a:lnTo>
                            <a:pt x="466" y="109"/>
                          </a:lnTo>
                          <a:lnTo>
                            <a:pt x="466" y="111"/>
                          </a:lnTo>
                          <a:lnTo>
                            <a:pt x="465" y="111"/>
                          </a:lnTo>
                          <a:lnTo>
                            <a:pt x="465" y="113"/>
                          </a:lnTo>
                          <a:lnTo>
                            <a:pt x="466" y="113"/>
                          </a:lnTo>
                          <a:lnTo>
                            <a:pt x="468" y="113"/>
                          </a:lnTo>
                          <a:lnTo>
                            <a:pt x="470" y="113"/>
                          </a:lnTo>
                          <a:lnTo>
                            <a:pt x="472" y="111"/>
                          </a:lnTo>
                          <a:lnTo>
                            <a:pt x="474" y="111"/>
                          </a:lnTo>
                          <a:lnTo>
                            <a:pt x="474" y="109"/>
                          </a:lnTo>
                          <a:lnTo>
                            <a:pt x="476" y="109"/>
                          </a:lnTo>
                          <a:lnTo>
                            <a:pt x="478" y="107"/>
                          </a:lnTo>
                          <a:lnTo>
                            <a:pt x="480" y="105"/>
                          </a:lnTo>
                          <a:lnTo>
                            <a:pt x="480" y="103"/>
                          </a:lnTo>
                          <a:lnTo>
                            <a:pt x="482" y="101"/>
                          </a:lnTo>
                          <a:lnTo>
                            <a:pt x="484" y="101"/>
                          </a:lnTo>
                          <a:lnTo>
                            <a:pt x="484" y="99"/>
                          </a:lnTo>
                          <a:lnTo>
                            <a:pt x="486" y="101"/>
                          </a:lnTo>
                          <a:lnTo>
                            <a:pt x="486" y="103"/>
                          </a:lnTo>
                          <a:lnTo>
                            <a:pt x="488" y="103"/>
                          </a:lnTo>
                          <a:lnTo>
                            <a:pt x="488" y="105"/>
                          </a:lnTo>
                          <a:lnTo>
                            <a:pt x="488" y="107"/>
                          </a:lnTo>
                          <a:lnTo>
                            <a:pt x="488" y="109"/>
                          </a:lnTo>
                          <a:lnTo>
                            <a:pt x="488" y="111"/>
                          </a:lnTo>
                          <a:lnTo>
                            <a:pt x="489" y="111"/>
                          </a:lnTo>
                          <a:lnTo>
                            <a:pt x="491" y="111"/>
                          </a:lnTo>
                          <a:lnTo>
                            <a:pt x="493" y="111"/>
                          </a:lnTo>
                          <a:lnTo>
                            <a:pt x="493" y="109"/>
                          </a:lnTo>
                          <a:lnTo>
                            <a:pt x="493" y="107"/>
                          </a:lnTo>
                          <a:lnTo>
                            <a:pt x="495" y="105"/>
                          </a:lnTo>
                          <a:lnTo>
                            <a:pt x="497" y="107"/>
                          </a:lnTo>
                          <a:lnTo>
                            <a:pt x="499" y="109"/>
                          </a:lnTo>
                          <a:lnTo>
                            <a:pt x="499" y="111"/>
                          </a:lnTo>
                          <a:lnTo>
                            <a:pt x="501" y="111"/>
                          </a:lnTo>
                          <a:lnTo>
                            <a:pt x="503" y="111"/>
                          </a:lnTo>
                          <a:lnTo>
                            <a:pt x="503" y="109"/>
                          </a:lnTo>
                          <a:lnTo>
                            <a:pt x="505" y="109"/>
                          </a:lnTo>
                          <a:lnTo>
                            <a:pt x="505" y="107"/>
                          </a:lnTo>
                          <a:lnTo>
                            <a:pt x="507" y="107"/>
                          </a:lnTo>
                          <a:lnTo>
                            <a:pt x="507" y="105"/>
                          </a:lnTo>
                          <a:lnTo>
                            <a:pt x="507" y="103"/>
                          </a:lnTo>
                          <a:lnTo>
                            <a:pt x="509" y="103"/>
                          </a:lnTo>
                          <a:lnTo>
                            <a:pt x="511" y="103"/>
                          </a:lnTo>
                          <a:lnTo>
                            <a:pt x="511" y="101"/>
                          </a:lnTo>
                          <a:lnTo>
                            <a:pt x="513" y="101"/>
                          </a:lnTo>
                          <a:lnTo>
                            <a:pt x="513" y="99"/>
                          </a:lnTo>
                          <a:lnTo>
                            <a:pt x="514" y="98"/>
                          </a:lnTo>
                          <a:lnTo>
                            <a:pt x="516" y="98"/>
                          </a:lnTo>
                          <a:lnTo>
                            <a:pt x="516" y="96"/>
                          </a:lnTo>
                          <a:lnTo>
                            <a:pt x="518" y="96"/>
                          </a:lnTo>
                          <a:lnTo>
                            <a:pt x="520" y="96"/>
                          </a:lnTo>
                          <a:lnTo>
                            <a:pt x="522" y="96"/>
                          </a:lnTo>
                          <a:lnTo>
                            <a:pt x="524" y="96"/>
                          </a:lnTo>
                          <a:lnTo>
                            <a:pt x="524" y="98"/>
                          </a:lnTo>
                          <a:lnTo>
                            <a:pt x="526" y="98"/>
                          </a:lnTo>
                          <a:lnTo>
                            <a:pt x="526" y="99"/>
                          </a:lnTo>
                          <a:lnTo>
                            <a:pt x="528" y="99"/>
                          </a:lnTo>
                          <a:lnTo>
                            <a:pt x="530" y="99"/>
                          </a:lnTo>
                          <a:lnTo>
                            <a:pt x="532" y="99"/>
                          </a:lnTo>
                          <a:lnTo>
                            <a:pt x="532" y="98"/>
                          </a:lnTo>
                          <a:lnTo>
                            <a:pt x="534" y="98"/>
                          </a:lnTo>
                          <a:lnTo>
                            <a:pt x="534" y="96"/>
                          </a:lnTo>
                          <a:lnTo>
                            <a:pt x="534" y="94"/>
                          </a:lnTo>
                          <a:lnTo>
                            <a:pt x="534" y="92"/>
                          </a:lnTo>
                          <a:lnTo>
                            <a:pt x="532" y="90"/>
                          </a:lnTo>
                          <a:lnTo>
                            <a:pt x="532" y="88"/>
                          </a:lnTo>
                          <a:lnTo>
                            <a:pt x="530" y="86"/>
                          </a:lnTo>
                          <a:lnTo>
                            <a:pt x="530" y="84"/>
                          </a:lnTo>
                          <a:lnTo>
                            <a:pt x="532" y="84"/>
                          </a:lnTo>
                          <a:lnTo>
                            <a:pt x="532" y="82"/>
                          </a:lnTo>
                          <a:lnTo>
                            <a:pt x="534" y="82"/>
                          </a:lnTo>
                          <a:lnTo>
                            <a:pt x="534" y="84"/>
                          </a:lnTo>
                          <a:lnTo>
                            <a:pt x="536" y="84"/>
                          </a:lnTo>
                          <a:lnTo>
                            <a:pt x="536" y="86"/>
                          </a:lnTo>
                          <a:lnTo>
                            <a:pt x="536" y="88"/>
                          </a:lnTo>
                          <a:lnTo>
                            <a:pt x="536" y="90"/>
                          </a:lnTo>
                          <a:lnTo>
                            <a:pt x="536" y="92"/>
                          </a:lnTo>
                          <a:lnTo>
                            <a:pt x="536" y="94"/>
                          </a:lnTo>
                          <a:lnTo>
                            <a:pt x="536" y="96"/>
                          </a:lnTo>
                          <a:lnTo>
                            <a:pt x="536" y="98"/>
                          </a:lnTo>
                          <a:lnTo>
                            <a:pt x="537" y="98"/>
                          </a:lnTo>
                          <a:lnTo>
                            <a:pt x="537" y="99"/>
                          </a:lnTo>
                          <a:lnTo>
                            <a:pt x="539" y="99"/>
                          </a:lnTo>
                          <a:lnTo>
                            <a:pt x="541" y="99"/>
                          </a:lnTo>
                          <a:lnTo>
                            <a:pt x="541" y="98"/>
                          </a:lnTo>
                          <a:lnTo>
                            <a:pt x="543" y="98"/>
                          </a:lnTo>
                          <a:lnTo>
                            <a:pt x="545" y="98"/>
                          </a:lnTo>
                          <a:lnTo>
                            <a:pt x="545" y="96"/>
                          </a:lnTo>
                          <a:lnTo>
                            <a:pt x="547" y="94"/>
                          </a:lnTo>
                          <a:lnTo>
                            <a:pt x="549" y="94"/>
                          </a:lnTo>
                          <a:lnTo>
                            <a:pt x="549" y="92"/>
                          </a:lnTo>
                          <a:lnTo>
                            <a:pt x="551" y="92"/>
                          </a:lnTo>
                          <a:lnTo>
                            <a:pt x="553" y="92"/>
                          </a:lnTo>
                          <a:lnTo>
                            <a:pt x="555" y="92"/>
                          </a:lnTo>
                          <a:lnTo>
                            <a:pt x="555" y="94"/>
                          </a:lnTo>
                          <a:lnTo>
                            <a:pt x="557" y="94"/>
                          </a:lnTo>
                          <a:lnTo>
                            <a:pt x="557" y="96"/>
                          </a:lnTo>
                          <a:lnTo>
                            <a:pt x="559" y="98"/>
                          </a:lnTo>
                          <a:lnTo>
                            <a:pt x="559" y="99"/>
                          </a:lnTo>
                          <a:lnTo>
                            <a:pt x="559" y="101"/>
                          </a:lnTo>
                          <a:lnTo>
                            <a:pt x="561" y="101"/>
                          </a:lnTo>
                          <a:lnTo>
                            <a:pt x="562" y="101"/>
                          </a:lnTo>
                          <a:lnTo>
                            <a:pt x="562" y="99"/>
                          </a:lnTo>
                          <a:lnTo>
                            <a:pt x="562" y="98"/>
                          </a:lnTo>
                          <a:lnTo>
                            <a:pt x="561" y="98"/>
                          </a:lnTo>
                          <a:lnTo>
                            <a:pt x="561" y="96"/>
                          </a:lnTo>
                          <a:lnTo>
                            <a:pt x="559" y="94"/>
                          </a:lnTo>
                          <a:lnTo>
                            <a:pt x="559" y="92"/>
                          </a:lnTo>
                          <a:lnTo>
                            <a:pt x="557" y="90"/>
                          </a:lnTo>
                          <a:lnTo>
                            <a:pt x="555" y="88"/>
                          </a:lnTo>
                          <a:lnTo>
                            <a:pt x="555" y="86"/>
                          </a:lnTo>
                          <a:lnTo>
                            <a:pt x="555" y="84"/>
                          </a:lnTo>
                          <a:lnTo>
                            <a:pt x="557" y="84"/>
                          </a:lnTo>
                          <a:lnTo>
                            <a:pt x="557" y="82"/>
                          </a:lnTo>
                          <a:lnTo>
                            <a:pt x="559" y="82"/>
                          </a:lnTo>
                          <a:lnTo>
                            <a:pt x="561" y="82"/>
                          </a:lnTo>
                          <a:lnTo>
                            <a:pt x="562" y="84"/>
                          </a:lnTo>
                          <a:lnTo>
                            <a:pt x="564" y="86"/>
                          </a:lnTo>
                          <a:lnTo>
                            <a:pt x="564" y="88"/>
                          </a:lnTo>
                          <a:lnTo>
                            <a:pt x="566" y="88"/>
                          </a:lnTo>
                          <a:lnTo>
                            <a:pt x="568" y="90"/>
                          </a:lnTo>
                          <a:lnTo>
                            <a:pt x="570" y="88"/>
                          </a:lnTo>
                          <a:lnTo>
                            <a:pt x="572" y="88"/>
                          </a:lnTo>
                          <a:lnTo>
                            <a:pt x="574" y="86"/>
                          </a:lnTo>
                          <a:lnTo>
                            <a:pt x="576" y="86"/>
                          </a:lnTo>
                          <a:lnTo>
                            <a:pt x="576" y="84"/>
                          </a:lnTo>
                          <a:lnTo>
                            <a:pt x="578" y="84"/>
                          </a:lnTo>
                          <a:lnTo>
                            <a:pt x="578" y="82"/>
                          </a:lnTo>
                          <a:lnTo>
                            <a:pt x="578" y="80"/>
                          </a:lnTo>
                          <a:lnTo>
                            <a:pt x="578" y="78"/>
                          </a:lnTo>
                          <a:lnTo>
                            <a:pt x="578" y="76"/>
                          </a:lnTo>
                          <a:lnTo>
                            <a:pt x="578" y="75"/>
                          </a:lnTo>
                          <a:lnTo>
                            <a:pt x="578" y="73"/>
                          </a:lnTo>
                          <a:lnTo>
                            <a:pt x="580" y="73"/>
                          </a:lnTo>
                          <a:lnTo>
                            <a:pt x="582" y="71"/>
                          </a:lnTo>
                          <a:lnTo>
                            <a:pt x="584" y="71"/>
                          </a:lnTo>
                          <a:lnTo>
                            <a:pt x="585" y="71"/>
                          </a:lnTo>
                          <a:lnTo>
                            <a:pt x="585" y="73"/>
                          </a:lnTo>
                          <a:lnTo>
                            <a:pt x="587" y="73"/>
                          </a:lnTo>
                          <a:lnTo>
                            <a:pt x="587" y="75"/>
                          </a:lnTo>
                          <a:lnTo>
                            <a:pt x="589" y="75"/>
                          </a:lnTo>
                          <a:lnTo>
                            <a:pt x="591" y="75"/>
                          </a:lnTo>
                          <a:lnTo>
                            <a:pt x="591" y="76"/>
                          </a:lnTo>
                          <a:lnTo>
                            <a:pt x="595" y="76"/>
                          </a:lnTo>
                          <a:lnTo>
                            <a:pt x="597" y="76"/>
                          </a:lnTo>
                          <a:lnTo>
                            <a:pt x="597" y="75"/>
                          </a:lnTo>
                          <a:lnTo>
                            <a:pt x="599" y="75"/>
                          </a:lnTo>
                          <a:lnTo>
                            <a:pt x="601" y="75"/>
                          </a:lnTo>
                          <a:lnTo>
                            <a:pt x="601" y="73"/>
                          </a:lnTo>
                          <a:lnTo>
                            <a:pt x="603" y="73"/>
                          </a:lnTo>
                          <a:lnTo>
                            <a:pt x="605" y="73"/>
                          </a:lnTo>
                          <a:lnTo>
                            <a:pt x="607" y="73"/>
                          </a:lnTo>
                          <a:lnTo>
                            <a:pt x="607" y="75"/>
                          </a:lnTo>
                          <a:lnTo>
                            <a:pt x="609" y="75"/>
                          </a:lnTo>
                          <a:lnTo>
                            <a:pt x="609" y="76"/>
                          </a:lnTo>
                          <a:lnTo>
                            <a:pt x="610" y="78"/>
                          </a:lnTo>
                          <a:lnTo>
                            <a:pt x="610" y="76"/>
                          </a:lnTo>
                          <a:lnTo>
                            <a:pt x="612" y="76"/>
                          </a:lnTo>
                          <a:lnTo>
                            <a:pt x="612" y="75"/>
                          </a:lnTo>
                          <a:lnTo>
                            <a:pt x="610" y="75"/>
                          </a:lnTo>
                          <a:lnTo>
                            <a:pt x="610" y="73"/>
                          </a:lnTo>
                          <a:lnTo>
                            <a:pt x="609" y="71"/>
                          </a:lnTo>
                          <a:lnTo>
                            <a:pt x="607" y="71"/>
                          </a:lnTo>
                          <a:lnTo>
                            <a:pt x="605" y="71"/>
                          </a:lnTo>
                          <a:lnTo>
                            <a:pt x="603" y="71"/>
                          </a:lnTo>
                          <a:lnTo>
                            <a:pt x="603" y="69"/>
                          </a:lnTo>
                          <a:lnTo>
                            <a:pt x="601" y="69"/>
                          </a:lnTo>
                          <a:lnTo>
                            <a:pt x="601" y="67"/>
                          </a:lnTo>
                          <a:lnTo>
                            <a:pt x="601" y="65"/>
                          </a:lnTo>
                          <a:lnTo>
                            <a:pt x="603" y="65"/>
                          </a:lnTo>
                          <a:lnTo>
                            <a:pt x="603" y="63"/>
                          </a:lnTo>
                          <a:lnTo>
                            <a:pt x="605" y="63"/>
                          </a:lnTo>
                          <a:lnTo>
                            <a:pt x="607" y="65"/>
                          </a:lnTo>
                          <a:lnTo>
                            <a:pt x="609" y="65"/>
                          </a:lnTo>
                          <a:lnTo>
                            <a:pt x="610" y="67"/>
                          </a:lnTo>
                          <a:lnTo>
                            <a:pt x="610" y="69"/>
                          </a:lnTo>
                          <a:lnTo>
                            <a:pt x="612" y="71"/>
                          </a:lnTo>
                          <a:lnTo>
                            <a:pt x="612" y="73"/>
                          </a:lnTo>
                          <a:lnTo>
                            <a:pt x="614" y="73"/>
                          </a:lnTo>
                          <a:lnTo>
                            <a:pt x="614" y="75"/>
                          </a:lnTo>
                          <a:lnTo>
                            <a:pt x="616" y="75"/>
                          </a:lnTo>
                          <a:lnTo>
                            <a:pt x="618" y="75"/>
                          </a:lnTo>
                          <a:lnTo>
                            <a:pt x="618" y="73"/>
                          </a:lnTo>
                          <a:lnTo>
                            <a:pt x="620" y="73"/>
                          </a:lnTo>
                          <a:lnTo>
                            <a:pt x="620" y="71"/>
                          </a:lnTo>
                          <a:lnTo>
                            <a:pt x="622" y="71"/>
                          </a:lnTo>
                          <a:lnTo>
                            <a:pt x="624" y="71"/>
                          </a:lnTo>
                          <a:lnTo>
                            <a:pt x="626" y="73"/>
                          </a:lnTo>
                          <a:lnTo>
                            <a:pt x="628" y="73"/>
                          </a:lnTo>
                          <a:lnTo>
                            <a:pt x="628" y="71"/>
                          </a:lnTo>
                          <a:lnTo>
                            <a:pt x="628" y="69"/>
                          </a:lnTo>
                          <a:lnTo>
                            <a:pt x="630" y="69"/>
                          </a:lnTo>
                          <a:lnTo>
                            <a:pt x="632" y="69"/>
                          </a:lnTo>
                          <a:lnTo>
                            <a:pt x="632" y="71"/>
                          </a:lnTo>
                          <a:lnTo>
                            <a:pt x="633" y="71"/>
                          </a:lnTo>
                          <a:lnTo>
                            <a:pt x="633" y="73"/>
                          </a:lnTo>
                          <a:lnTo>
                            <a:pt x="633" y="75"/>
                          </a:lnTo>
                          <a:lnTo>
                            <a:pt x="635" y="75"/>
                          </a:lnTo>
                          <a:lnTo>
                            <a:pt x="635" y="76"/>
                          </a:lnTo>
                          <a:lnTo>
                            <a:pt x="637" y="76"/>
                          </a:lnTo>
                          <a:lnTo>
                            <a:pt x="637" y="75"/>
                          </a:lnTo>
                          <a:lnTo>
                            <a:pt x="637" y="73"/>
                          </a:lnTo>
                          <a:lnTo>
                            <a:pt x="635" y="71"/>
                          </a:lnTo>
                          <a:lnTo>
                            <a:pt x="632" y="67"/>
                          </a:lnTo>
                          <a:lnTo>
                            <a:pt x="630" y="67"/>
                          </a:lnTo>
                          <a:lnTo>
                            <a:pt x="630" y="65"/>
                          </a:lnTo>
                          <a:lnTo>
                            <a:pt x="630" y="63"/>
                          </a:lnTo>
                          <a:lnTo>
                            <a:pt x="632" y="61"/>
                          </a:lnTo>
                          <a:lnTo>
                            <a:pt x="633" y="61"/>
                          </a:lnTo>
                          <a:lnTo>
                            <a:pt x="635" y="61"/>
                          </a:lnTo>
                          <a:lnTo>
                            <a:pt x="637" y="63"/>
                          </a:lnTo>
                          <a:lnTo>
                            <a:pt x="639" y="65"/>
                          </a:lnTo>
                          <a:lnTo>
                            <a:pt x="641" y="69"/>
                          </a:lnTo>
                          <a:lnTo>
                            <a:pt x="643" y="69"/>
                          </a:lnTo>
                          <a:lnTo>
                            <a:pt x="643" y="71"/>
                          </a:lnTo>
                          <a:lnTo>
                            <a:pt x="645" y="71"/>
                          </a:lnTo>
                          <a:lnTo>
                            <a:pt x="645" y="73"/>
                          </a:lnTo>
                          <a:lnTo>
                            <a:pt x="647" y="73"/>
                          </a:lnTo>
                          <a:lnTo>
                            <a:pt x="649" y="73"/>
                          </a:lnTo>
                          <a:lnTo>
                            <a:pt x="649" y="71"/>
                          </a:lnTo>
                          <a:lnTo>
                            <a:pt x="651" y="71"/>
                          </a:lnTo>
                          <a:lnTo>
                            <a:pt x="651" y="69"/>
                          </a:lnTo>
                          <a:lnTo>
                            <a:pt x="649" y="69"/>
                          </a:lnTo>
                          <a:lnTo>
                            <a:pt x="649" y="67"/>
                          </a:lnTo>
                          <a:lnTo>
                            <a:pt x="649" y="65"/>
                          </a:lnTo>
                          <a:lnTo>
                            <a:pt x="647" y="65"/>
                          </a:lnTo>
                          <a:lnTo>
                            <a:pt x="647" y="63"/>
                          </a:lnTo>
                          <a:lnTo>
                            <a:pt x="645" y="63"/>
                          </a:lnTo>
                          <a:lnTo>
                            <a:pt x="645" y="61"/>
                          </a:lnTo>
                          <a:lnTo>
                            <a:pt x="647" y="61"/>
                          </a:lnTo>
                          <a:lnTo>
                            <a:pt x="647" y="59"/>
                          </a:lnTo>
                          <a:lnTo>
                            <a:pt x="649" y="59"/>
                          </a:lnTo>
                          <a:lnTo>
                            <a:pt x="649" y="57"/>
                          </a:lnTo>
                          <a:lnTo>
                            <a:pt x="651" y="57"/>
                          </a:lnTo>
                          <a:lnTo>
                            <a:pt x="651" y="55"/>
                          </a:lnTo>
                          <a:lnTo>
                            <a:pt x="653" y="55"/>
                          </a:lnTo>
                          <a:lnTo>
                            <a:pt x="655" y="53"/>
                          </a:lnTo>
                          <a:lnTo>
                            <a:pt x="657" y="53"/>
                          </a:lnTo>
                          <a:lnTo>
                            <a:pt x="657" y="51"/>
                          </a:lnTo>
                          <a:lnTo>
                            <a:pt x="658" y="51"/>
                          </a:lnTo>
                          <a:lnTo>
                            <a:pt x="660" y="51"/>
                          </a:lnTo>
                          <a:lnTo>
                            <a:pt x="660" y="53"/>
                          </a:lnTo>
                          <a:lnTo>
                            <a:pt x="662" y="53"/>
                          </a:lnTo>
                          <a:lnTo>
                            <a:pt x="662" y="55"/>
                          </a:lnTo>
                          <a:lnTo>
                            <a:pt x="664" y="57"/>
                          </a:lnTo>
                          <a:lnTo>
                            <a:pt x="666" y="57"/>
                          </a:lnTo>
                          <a:lnTo>
                            <a:pt x="666" y="55"/>
                          </a:lnTo>
                          <a:lnTo>
                            <a:pt x="666" y="53"/>
                          </a:lnTo>
                          <a:lnTo>
                            <a:pt x="666" y="51"/>
                          </a:lnTo>
                          <a:lnTo>
                            <a:pt x="666" y="50"/>
                          </a:lnTo>
                          <a:lnTo>
                            <a:pt x="664" y="50"/>
                          </a:lnTo>
                          <a:lnTo>
                            <a:pt x="664" y="48"/>
                          </a:lnTo>
                          <a:lnTo>
                            <a:pt x="664" y="46"/>
                          </a:lnTo>
                          <a:lnTo>
                            <a:pt x="664" y="44"/>
                          </a:lnTo>
                          <a:lnTo>
                            <a:pt x="666" y="44"/>
                          </a:lnTo>
                          <a:lnTo>
                            <a:pt x="668" y="44"/>
                          </a:lnTo>
                          <a:lnTo>
                            <a:pt x="670" y="44"/>
                          </a:lnTo>
                          <a:lnTo>
                            <a:pt x="670" y="46"/>
                          </a:lnTo>
                          <a:lnTo>
                            <a:pt x="670" y="48"/>
                          </a:lnTo>
                          <a:lnTo>
                            <a:pt x="672" y="48"/>
                          </a:lnTo>
                          <a:lnTo>
                            <a:pt x="672" y="50"/>
                          </a:lnTo>
                          <a:lnTo>
                            <a:pt x="674" y="51"/>
                          </a:lnTo>
                          <a:lnTo>
                            <a:pt x="674" y="53"/>
                          </a:lnTo>
                          <a:lnTo>
                            <a:pt x="676" y="53"/>
                          </a:lnTo>
                          <a:lnTo>
                            <a:pt x="678" y="53"/>
                          </a:lnTo>
                          <a:lnTo>
                            <a:pt x="680" y="53"/>
                          </a:lnTo>
                          <a:lnTo>
                            <a:pt x="680" y="51"/>
                          </a:lnTo>
                          <a:lnTo>
                            <a:pt x="680" y="50"/>
                          </a:lnTo>
                          <a:lnTo>
                            <a:pt x="680" y="48"/>
                          </a:lnTo>
                          <a:lnTo>
                            <a:pt x="680" y="46"/>
                          </a:lnTo>
                          <a:lnTo>
                            <a:pt x="678" y="46"/>
                          </a:lnTo>
                          <a:lnTo>
                            <a:pt x="678" y="44"/>
                          </a:lnTo>
                          <a:lnTo>
                            <a:pt x="676" y="44"/>
                          </a:lnTo>
                          <a:lnTo>
                            <a:pt x="674" y="44"/>
                          </a:lnTo>
                          <a:lnTo>
                            <a:pt x="674" y="42"/>
                          </a:lnTo>
                          <a:lnTo>
                            <a:pt x="672" y="42"/>
                          </a:lnTo>
                          <a:lnTo>
                            <a:pt x="670" y="42"/>
                          </a:lnTo>
                          <a:lnTo>
                            <a:pt x="670" y="40"/>
                          </a:lnTo>
                          <a:lnTo>
                            <a:pt x="668" y="40"/>
                          </a:lnTo>
                          <a:lnTo>
                            <a:pt x="668" y="38"/>
                          </a:lnTo>
                          <a:lnTo>
                            <a:pt x="668" y="36"/>
                          </a:lnTo>
                          <a:lnTo>
                            <a:pt x="668" y="34"/>
                          </a:lnTo>
                          <a:lnTo>
                            <a:pt x="670" y="34"/>
                          </a:lnTo>
                          <a:lnTo>
                            <a:pt x="670" y="32"/>
                          </a:lnTo>
                          <a:lnTo>
                            <a:pt x="672" y="32"/>
                          </a:lnTo>
                          <a:lnTo>
                            <a:pt x="674" y="32"/>
                          </a:lnTo>
                          <a:lnTo>
                            <a:pt x="676" y="32"/>
                          </a:lnTo>
                          <a:lnTo>
                            <a:pt x="678" y="32"/>
                          </a:lnTo>
                          <a:lnTo>
                            <a:pt x="678" y="34"/>
                          </a:lnTo>
                          <a:lnTo>
                            <a:pt x="680" y="34"/>
                          </a:lnTo>
                          <a:lnTo>
                            <a:pt x="680" y="36"/>
                          </a:lnTo>
                          <a:lnTo>
                            <a:pt x="681" y="36"/>
                          </a:lnTo>
                          <a:lnTo>
                            <a:pt x="683" y="36"/>
                          </a:lnTo>
                          <a:lnTo>
                            <a:pt x="685" y="36"/>
                          </a:lnTo>
                          <a:lnTo>
                            <a:pt x="685" y="34"/>
                          </a:lnTo>
                          <a:lnTo>
                            <a:pt x="687" y="34"/>
                          </a:lnTo>
                          <a:lnTo>
                            <a:pt x="689" y="34"/>
                          </a:lnTo>
                          <a:lnTo>
                            <a:pt x="691" y="34"/>
                          </a:lnTo>
                          <a:lnTo>
                            <a:pt x="691" y="32"/>
                          </a:lnTo>
                          <a:lnTo>
                            <a:pt x="693" y="32"/>
                          </a:lnTo>
                          <a:lnTo>
                            <a:pt x="693" y="30"/>
                          </a:lnTo>
                          <a:lnTo>
                            <a:pt x="693" y="28"/>
                          </a:lnTo>
                          <a:lnTo>
                            <a:pt x="691" y="28"/>
                          </a:lnTo>
                          <a:lnTo>
                            <a:pt x="691" y="27"/>
                          </a:lnTo>
                          <a:lnTo>
                            <a:pt x="689" y="27"/>
                          </a:lnTo>
                          <a:lnTo>
                            <a:pt x="689" y="25"/>
                          </a:lnTo>
                          <a:lnTo>
                            <a:pt x="689" y="23"/>
                          </a:lnTo>
                          <a:lnTo>
                            <a:pt x="691" y="23"/>
                          </a:lnTo>
                          <a:lnTo>
                            <a:pt x="691" y="21"/>
                          </a:lnTo>
                          <a:lnTo>
                            <a:pt x="691" y="19"/>
                          </a:lnTo>
                          <a:lnTo>
                            <a:pt x="691" y="17"/>
                          </a:lnTo>
                          <a:lnTo>
                            <a:pt x="691" y="15"/>
                          </a:lnTo>
                          <a:lnTo>
                            <a:pt x="693" y="15"/>
                          </a:lnTo>
                          <a:lnTo>
                            <a:pt x="695" y="15"/>
                          </a:lnTo>
                          <a:lnTo>
                            <a:pt x="697" y="17"/>
                          </a:lnTo>
                          <a:lnTo>
                            <a:pt x="699" y="17"/>
                          </a:lnTo>
                          <a:lnTo>
                            <a:pt x="701" y="19"/>
                          </a:lnTo>
                          <a:lnTo>
                            <a:pt x="703" y="19"/>
                          </a:lnTo>
                          <a:lnTo>
                            <a:pt x="705" y="19"/>
                          </a:lnTo>
                          <a:lnTo>
                            <a:pt x="706" y="19"/>
                          </a:lnTo>
                          <a:lnTo>
                            <a:pt x="708" y="19"/>
                          </a:lnTo>
                          <a:lnTo>
                            <a:pt x="710" y="19"/>
                          </a:lnTo>
                          <a:lnTo>
                            <a:pt x="712" y="19"/>
                          </a:lnTo>
                          <a:lnTo>
                            <a:pt x="714" y="19"/>
                          </a:lnTo>
                          <a:lnTo>
                            <a:pt x="716" y="19"/>
                          </a:lnTo>
                          <a:lnTo>
                            <a:pt x="718" y="19"/>
                          </a:lnTo>
                          <a:lnTo>
                            <a:pt x="720" y="19"/>
                          </a:lnTo>
                          <a:lnTo>
                            <a:pt x="722" y="19"/>
                          </a:lnTo>
                          <a:lnTo>
                            <a:pt x="724" y="19"/>
                          </a:lnTo>
                          <a:lnTo>
                            <a:pt x="724" y="21"/>
                          </a:lnTo>
                          <a:lnTo>
                            <a:pt x="726" y="23"/>
                          </a:lnTo>
                          <a:lnTo>
                            <a:pt x="728" y="23"/>
                          </a:lnTo>
                          <a:lnTo>
                            <a:pt x="729" y="25"/>
                          </a:lnTo>
                          <a:lnTo>
                            <a:pt x="731" y="25"/>
                          </a:lnTo>
                          <a:lnTo>
                            <a:pt x="731" y="23"/>
                          </a:lnTo>
                          <a:lnTo>
                            <a:pt x="731" y="21"/>
                          </a:lnTo>
                          <a:lnTo>
                            <a:pt x="731" y="17"/>
                          </a:lnTo>
                          <a:lnTo>
                            <a:pt x="729" y="15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3" y="15"/>
                          </a:lnTo>
                          <a:lnTo>
                            <a:pt x="735" y="15"/>
                          </a:lnTo>
                          <a:lnTo>
                            <a:pt x="735" y="17"/>
                          </a:lnTo>
                          <a:lnTo>
                            <a:pt x="737" y="17"/>
                          </a:lnTo>
                          <a:lnTo>
                            <a:pt x="739" y="17"/>
                          </a:lnTo>
                          <a:lnTo>
                            <a:pt x="739" y="15"/>
                          </a:lnTo>
                          <a:lnTo>
                            <a:pt x="741" y="15"/>
                          </a:lnTo>
                          <a:lnTo>
                            <a:pt x="743" y="15"/>
                          </a:lnTo>
                          <a:lnTo>
                            <a:pt x="743" y="13"/>
                          </a:lnTo>
                          <a:lnTo>
                            <a:pt x="745" y="13"/>
                          </a:lnTo>
                          <a:lnTo>
                            <a:pt x="747" y="13"/>
                          </a:lnTo>
                          <a:lnTo>
                            <a:pt x="747" y="11"/>
                          </a:lnTo>
                          <a:lnTo>
                            <a:pt x="749" y="11"/>
                          </a:lnTo>
                          <a:lnTo>
                            <a:pt x="751" y="13"/>
                          </a:lnTo>
                          <a:lnTo>
                            <a:pt x="753" y="13"/>
                          </a:lnTo>
                          <a:lnTo>
                            <a:pt x="753" y="15"/>
                          </a:lnTo>
                          <a:lnTo>
                            <a:pt x="753" y="17"/>
                          </a:lnTo>
                          <a:lnTo>
                            <a:pt x="753" y="19"/>
                          </a:lnTo>
                          <a:lnTo>
                            <a:pt x="751" y="21"/>
                          </a:lnTo>
                          <a:lnTo>
                            <a:pt x="751" y="23"/>
                          </a:lnTo>
                          <a:lnTo>
                            <a:pt x="749" y="23"/>
                          </a:lnTo>
                          <a:lnTo>
                            <a:pt x="749" y="25"/>
                          </a:lnTo>
                          <a:lnTo>
                            <a:pt x="749" y="27"/>
                          </a:lnTo>
                          <a:lnTo>
                            <a:pt x="751" y="27"/>
                          </a:lnTo>
                          <a:lnTo>
                            <a:pt x="751" y="28"/>
                          </a:lnTo>
                          <a:lnTo>
                            <a:pt x="753" y="28"/>
                          </a:lnTo>
                          <a:lnTo>
                            <a:pt x="754" y="28"/>
                          </a:lnTo>
                          <a:lnTo>
                            <a:pt x="754" y="27"/>
                          </a:lnTo>
                          <a:lnTo>
                            <a:pt x="756" y="27"/>
                          </a:lnTo>
                          <a:lnTo>
                            <a:pt x="756" y="25"/>
                          </a:lnTo>
                          <a:lnTo>
                            <a:pt x="758" y="25"/>
                          </a:lnTo>
                          <a:lnTo>
                            <a:pt x="758" y="23"/>
                          </a:lnTo>
                          <a:lnTo>
                            <a:pt x="758" y="21"/>
                          </a:lnTo>
                          <a:lnTo>
                            <a:pt x="758" y="19"/>
                          </a:lnTo>
                          <a:lnTo>
                            <a:pt x="758" y="17"/>
                          </a:lnTo>
                          <a:lnTo>
                            <a:pt x="760" y="17"/>
                          </a:lnTo>
                          <a:lnTo>
                            <a:pt x="762" y="17"/>
                          </a:lnTo>
                          <a:lnTo>
                            <a:pt x="764" y="17"/>
                          </a:lnTo>
                          <a:lnTo>
                            <a:pt x="766" y="17"/>
                          </a:lnTo>
                          <a:lnTo>
                            <a:pt x="766" y="19"/>
                          </a:lnTo>
                          <a:lnTo>
                            <a:pt x="766" y="21"/>
                          </a:lnTo>
                          <a:lnTo>
                            <a:pt x="766" y="23"/>
                          </a:lnTo>
                          <a:lnTo>
                            <a:pt x="764" y="25"/>
                          </a:lnTo>
                          <a:lnTo>
                            <a:pt x="762" y="27"/>
                          </a:lnTo>
                          <a:lnTo>
                            <a:pt x="762" y="28"/>
                          </a:lnTo>
                          <a:lnTo>
                            <a:pt x="764" y="28"/>
                          </a:lnTo>
                          <a:lnTo>
                            <a:pt x="766" y="28"/>
                          </a:lnTo>
                          <a:lnTo>
                            <a:pt x="766" y="27"/>
                          </a:lnTo>
                          <a:lnTo>
                            <a:pt x="768" y="23"/>
                          </a:lnTo>
                          <a:lnTo>
                            <a:pt x="770" y="15"/>
                          </a:lnTo>
                          <a:lnTo>
                            <a:pt x="772" y="13"/>
                          </a:lnTo>
                          <a:lnTo>
                            <a:pt x="772" y="11"/>
                          </a:lnTo>
                          <a:lnTo>
                            <a:pt x="772" y="9"/>
                          </a:lnTo>
                          <a:lnTo>
                            <a:pt x="774" y="9"/>
                          </a:lnTo>
                          <a:lnTo>
                            <a:pt x="776" y="9"/>
                          </a:lnTo>
                          <a:lnTo>
                            <a:pt x="777" y="9"/>
                          </a:lnTo>
                          <a:lnTo>
                            <a:pt x="777" y="11"/>
                          </a:lnTo>
                          <a:lnTo>
                            <a:pt x="777" y="13"/>
                          </a:lnTo>
                          <a:lnTo>
                            <a:pt x="777" y="15"/>
                          </a:lnTo>
                          <a:lnTo>
                            <a:pt x="777" y="17"/>
                          </a:lnTo>
                          <a:lnTo>
                            <a:pt x="777" y="19"/>
                          </a:lnTo>
                          <a:lnTo>
                            <a:pt x="779" y="19"/>
                          </a:lnTo>
                          <a:lnTo>
                            <a:pt x="781" y="19"/>
                          </a:lnTo>
                          <a:lnTo>
                            <a:pt x="783" y="19"/>
                          </a:lnTo>
                          <a:lnTo>
                            <a:pt x="783" y="17"/>
                          </a:lnTo>
                          <a:lnTo>
                            <a:pt x="785" y="17"/>
                          </a:lnTo>
                          <a:lnTo>
                            <a:pt x="787" y="17"/>
                          </a:lnTo>
                          <a:lnTo>
                            <a:pt x="789" y="17"/>
                          </a:lnTo>
                          <a:lnTo>
                            <a:pt x="789" y="19"/>
                          </a:lnTo>
                          <a:lnTo>
                            <a:pt x="789" y="21"/>
                          </a:lnTo>
                          <a:lnTo>
                            <a:pt x="791" y="21"/>
                          </a:lnTo>
                          <a:lnTo>
                            <a:pt x="793" y="21"/>
                          </a:lnTo>
                          <a:lnTo>
                            <a:pt x="795" y="21"/>
                          </a:lnTo>
                          <a:lnTo>
                            <a:pt x="797" y="21"/>
                          </a:lnTo>
                          <a:lnTo>
                            <a:pt x="799" y="21"/>
                          </a:lnTo>
                          <a:lnTo>
                            <a:pt x="801" y="21"/>
                          </a:lnTo>
                          <a:lnTo>
                            <a:pt x="802" y="21"/>
                          </a:lnTo>
                          <a:lnTo>
                            <a:pt x="804" y="23"/>
                          </a:lnTo>
                          <a:lnTo>
                            <a:pt x="804" y="25"/>
                          </a:lnTo>
                          <a:lnTo>
                            <a:pt x="804" y="27"/>
                          </a:lnTo>
                          <a:lnTo>
                            <a:pt x="806" y="28"/>
                          </a:lnTo>
                          <a:lnTo>
                            <a:pt x="806" y="30"/>
                          </a:lnTo>
                          <a:lnTo>
                            <a:pt x="806" y="32"/>
                          </a:lnTo>
                          <a:lnTo>
                            <a:pt x="806" y="34"/>
                          </a:lnTo>
                          <a:lnTo>
                            <a:pt x="808" y="36"/>
                          </a:lnTo>
                          <a:lnTo>
                            <a:pt x="810" y="36"/>
                          </a:lnTo>
                          <a:lnTo>
                            <a:pt x="812" y="34"/>
                          </a:lnTo>
                          <a:lnTo>
                            <a:pt x="816" y="34"/>
                          </a:lnTo>
                          <a:lnTo>
                            <a:pt x="818" y="34"/>
                          </a:lnTo>
                          <a:lnTo>
                            <a:pt x="818" y="32"/>
                          </a:lnTo>
                          <a:lnTo>
                            <a:pt x="820" y="32"/>
                          </a:lnTo>
                          <a:lnTo>
                            <a:pt x="822" y="30"/>
                          </a:lnTo>
                          <a:lnTo>
                            <a:pt x="824" y="28"/>
                          </a:lnTo>
                          <a:lnTo>
                            <a:pt x="829" y="21"/>
                          </a:lnTo>
                          <a:lnTo>
                            <a:pt x="831" y="19"/>
                          </a:lnTo>
                          <a:lnTo>
                            <a:pt x="833" y="19"/>
                          </a:lnTo>
                          <a:lnTo>
                            <a:pt x="833" y="17"/>
                          </a:lnTo>
                          <a:lnTo>
                            <a:pt x="835" y="17"/>
                          </a:lnTo>
                          <a:lnTo>
                            <a:pt x="835" y="15"/>
                          </a:lnTo>
                          <a:lnTo>
                            <a:pt x="837" y="15"/>
                          </a:lnTo>
                          <a:lnTo>
                            <a:pt x="839" y="13"/>
                          </a:lnTo>
                          <a:lnTo>
                            <a:pt x="841" y="13"/>
                          </a:lnTo>
                          <a:lnTo>
                            <a:pt x="843" y="11"/>
                          </a:lnTo>
                          <a:lnTo>
                            <a:pt x="845" y="11"/>
                          </a:lnTo>
                          <a:lnTo>
                            <a:pt x="845" y="9"/>
                          </a:lnTo>
                          <a:lnTo>
                            <a:pt x="847" y="9"/>
                          </a:lnTo>
                          <a:lnTo>
                            <a:pt x="850" y="5"/>
                          </a:lnTo>
                          <a:lnTo>
                            <a:pt x="852" y="5"/>
                          </a:lnTo>
                          <a:lnTo>
                            <a:pt x="854" y="3"/>
                          </a:lnTo>
                          <a:lnTo>
                            <a:pt x="856" y="3"/>
                          </a:lnTo>
                          <a:lnTo>
                            <a:pt x="856" y="2"/>
                          </a:lnTo>
                          <a:lnTo>
                            <a:pt x="858" y="2"/>
                          </a:lnTo>
                          <a:lnTo>
                            <a:pt x="860" y="2"/>
                          </a:lnTo>
                          <a:lnTo>
                            <a:pt x="862" y="2"/>
                          </a:lnTo>
                          <a:lnTo>
                            <a:pt x="862" y="0"/>
                          </a:lnTo>
                          <a:lnTo>
                            <a:pt x="864" y="0"/>
                          </a:lnTo>
                          <a:lnTo>
                            <a:pt x="866" y="0"/>
                          </a:lnTo>
                          <a:lnTo>
                            <a:pt x="866" y="2"/>
                          </a:lnTo>
                          <a:lnTo>
                            <a:pt x="866" y="3"/>
                          </a:lnTo>
                          <a:lnTo>
                            <a:pt x="866" y="5"/>
                          </a:lnTo>
                          <a:lnTo>
                            <a:pt x="866" y="7"/>
                          </a:lnTo>
                          <a:lnTo>
                            <a:pt x="866" y="9"/>
                          </a:lnTo>
                          <a:lnTo>
                            <a:pt x="866" y="11"/>
                          </a:lnTo>
                          <a:lnTo>
                            <a:pt x="866" y="13"/>
                          </a:lnTo>
                          <a:lnTo>
                            <a:pt x="868" y="13"/>
                          </a:lnTo>
                          <a:lnTo>
                            <a:pt x="868" y="15"/>
                          </a:lnTo>
                          <a:lnTo>
                            <a:pt x="866" y="15"/>
                          </a:lnTo>
                          <a:lnTo>
                            <a:pt x="866" y="17"/>
                          </a:lnTo>
                          <a:lnTo>
                            <a:pt x="866" y="19"/>
                          </a:lnTo>
                          <a:lnTo>
                            <a:pt x="868" y="19"/>
                          </a:lnTo>
                          <a:lnTo>
                            <a:pt x="868" y="21"/>
                          </a:lnTo>
                          <a:lnTo>
                            <a:pt x="868" y="23"/>
                          </a:lnTo>
                          <a:lnTo>
                            <a:pt x="870" y="23"/>
                          </a:lnTo>
                          <a:lnTo>
                            <a:pt x="870" y="25"/>
                          </a:lnTo>
                          <a:lnTo>
                            <a:pt x="868" y="25"/>
                          </a:lnTo>
                          <a:lnTo>
                            <a:pt x="868" y="27"/>
                          </a:lnTo>
                          <a:lnTo>
                            <a:pt x="868" y="28"/>
                          </a:lnTo>
                          <a:lnTo>
                            <a:pt x="870" y="28"/>
                          </a:lnTo>
                          <a:lnTo>
                            <a:pt x="870" y="30"/>
                          </a:lnTo>
                          <a:lnTo>
                            <a:pt x="872" y="32"/>
                          </a:lnTo>
                          <a:lnTo>
                            <a:pt x="872" y="34"/>
                          </a:lnTo>
                          <a:lnTo>
                            <a:pt x="872" y="36"/>
                          </a:lnTo>
                          <a:lnTo>
                            <a:pt x="873" y="36"/>
                          </a:lnTo>
                          <a:lnTo>
                            <a:pt x="875" y="38"/>
                          </a:lnTo>
                          <a:lnTo>
                            <a:pt x="875" y="40"/>
                          </a:lnTo>
                          <a:lnTo>
                            <a:pt x="875" y="42"/>
                          </a:lnTo>
                          <a:lnTo>
                            <a:pt x="877" y="42"/>
                          </a:lnTo>
                          <a:lnTo>
                            <a:pt x="877" y="44"/>
                          </a:lnTo>
                          <a:lnTo>
                            <a:pt x="879" y="46"/>
                          </a:lnTo>
                          <a:lnTo>
                            <a:pt x="879" y="48"/>
                          </a:lnTo>
                          <a:lnTo>
                            <a:pt x="879" y="50"/>
                          </a:lnTo>
                          <a:lnTo>
                            <a:pt x="881" y="50"/>
                          </a:lnTo>
                          <a:lnTo>
                            <a:pt x="881" y="51"/>
                          </a:lnTo>
                          <a:lnTo>
                            <a:pt x="879" y="51"/>
                          </a:lnTo>
                          <a:lnTo>
                            <a:pt x="881" y="51"/>
                          </a:lnTo>
                          <a:lnTo>
                            <a:pt x="881" y="53"/>
                          </a:lnTo>
                          <a:lnTo>
                            <a:pt x="881" y="55"/>
                          </a:lnTo>
                          <a:lnTo>
                            <a:pt x="881" y="57"/>
                          </a:lnTo>
                          <a:lnTo>
                            <a:pt x="879" y="57"/>
                          </a:lnTo>
                          <a:lnTo>
                            <a:pt x="879" y="59"/>
                          </a:lnTo>
                          <a:lnTo>
                            <a:pt x="881" y="59"/>
                          </a:lnTo>
                          <a:lnTo>
                            <a:pt x="881" y="61"/>
                          </a:lnTo>
                          <a:lnTo>
                            <a:pt x="881" y="63"/>
                          </a:lnTo>
                          <a:lnTo>
                            <a:pt x="883" y="63"/>
                          </a:lnTo>
                          <a:lnTo>
                            <a:pt x="883" y="65"/>
                          </a:lnTo>
                          <a:lnTo>
                            <a:pt x="883" y="67"/>
                          </a:lnTo>
                          <a:lnTo>
                            <a:pt x="883" y="69"/>
                          </a:lnTo>
                          <a:lnTo>
                            <a:pt x="885" y="69"/>
                          </a:lnTo>
                          <a:lnTo>
                            <a:pt x="887" y="69"/>
                          </a:lnTo>
                          <a:lnTo>
                            <a:pt x="887" y="71"/>
                          </a:lnTo>
                          <a:lnTo>
                            <a:pt x="887" y="73"/>
                          </a:lnTo>
                          <a:lnTo>
                            <a:pt x="889" y="73"/>
                          </a:lnTo>
                          <a:lnTo>
                            <a:pt x="889" y="75"/>
                          </a:lnTo>
                          <a:lnTo>
                            <a:pt x="889" y="76"/>
                          </a:lnTo>
                          <a:lnTo>
                            <a:pt x="891" y="76"/>
                          </a:lnTo>
                          <a:lnTo>
                            <a:pt x="893" y="76"/>
                          </a:lnTo>
                          <a:lnTo>
                            <a:pt x="893" y="78"/>
                          </a:lnTo>
                          <a:lnTo>
                            <a:pt x="895" y="78"/>
                          </a:lnTo>
                          <a:lnTo>
                            <a:pt x="897" y="78"/>
                          </a:lnTo>
                          <a:lnTo>
                            <a:pt x="897" y="76"/>
                          </a:lnTo>
                          <a:lnTo>
                            <a:pt x="898" y="76"/>
                          </a:lnTo>
                          <a:lnTo>
                            <a:pt x="900" y="76"/>
                          </a:lnTo>
                          <a:lnTo>
                            <a:pt x="902" y="76"/>
                          </a:lnTo>
                          <a:lnTo>
                            <a:pt x="904" y="76"/>
                          </a:lnTo>
                          <a:lnTo>
                            <a:pt x="906" y="75"/>
                          </a:lnTo>
                          <a:lnTo>
                            <a:pt x="906" y="76"/>
                          </a:lnTo>
                          <a:lnTo>
                            <a:pt x="908" y="76"/>
                          </a:lnTo>
                          <a:lnTo>
                            <a:pt x="910" y="75"/>
                          </a:lnTo>
                          <a:lnTo>
                            <a:pt x="912" y="75"/>
                          </a:lnTo>
                          <a:lnTo>
                            <a:pt x="912" y="73"/>
                          </a:lnTo>
                          <a:lnTo>
                            <a:pt x="914" y="71"/>
                          </a:lnTo>
                          <a:lnTo>
                            <a:pt x="916" y="71"/>
                          </a:lnTo>
                          <a:lnTo>
                            <a:pt x="918" y="71"/>
                          </a:lnTo>
                          <a:lnTo>
                            <a:pt x="920" y="71"/>
                          </a:lnTo>
                          <a:lnTo>
                            <a:pt x="921" y="73"/>
                          </a:lnTo>
                          <a:lnTo>
                            <a:pt x="923" y="75"/>
                          </a:lnTo>
                          <a:lnTo>
                            <a:pt x="923" y="76"/>
                          </a:lnTo>
                          <a:lnTo>
                            <a:pt x="925" y="78"/>
                          </a:lnTo>
                          <a:lnTo>
                            <a:pt x="925" y="80"/>
                          </a:lnTo>
                          <a:lnTo>
                            <a:pt x="925" y="82"/>
                          </a:lnTo>
                          <a:lnTo>
                            <a:pt x="925" y="84"/>
                          </a:lnTo>
                          <a:lnTo>
                            <a:pt x="925" y="86"/>
                          </a:lnTo>
                          <a:lnTo>
                            <a:pt x="927" y="88"/>
                          </a:lnTo>
                          <a:lnTo>
                            <a:pt x="927" y="90"/>
                          </a:lnTo>
                          <a:lnTo>
                            <a:pt x="929" y="92"/>
                          </a:lnTo>
                          <a:lnTo>
                            <a:pt x="929" y="94"/>
                          </a:lnTo>
                          <a:lnTo>
                            <a:pt x="931" y="96"/>
                          </a:lnTo>
                          <a:lnTo>
                            <a:pt x="933" y="96"/>
                          </a:lnTo>
                          <a:lnTo>
                            <a:pt x="935" y="96"/>
                          </a:lnTo>
                          <a:lnTo>
                            <a:pt x="937" y="96"/>
                          </a:lnTo>
                          <a:lnTo>
                            <a:pt x="937" y="98"/>
                          </a:lnTo>
                          <a:lnTo>
                            <a:pt x="935" y="99"/>
                          </a:lnTo>
                          <a:lnTo>
                            <a:pt x="935" y="101"/>
                          </a:lnTo>
                          <a:lnTo>
                            <a:pt x="935" y="103"/>
                          </a:lnTo>
                          <a:lnTo>
                            <a:pt x="937" y="105"/>
                          </a:lnTo>
                          <a:lnTo>
                            <a:pt x="939" y="107"/>
                          </a:lnTo>
                          <a:lnTo>
                            <a:pt x="939" y="109"/>
                          </a:lnTo>
                          <a:lnTo>
                            <a:pt x="937" y="111"/>
                          </a:lnTo>
                          <a:lnTo>
                            <a:pt x="937" y="113"/>
                          </a:lnTo>
                          <a:lnTo>
                            <a:pt x="937" y="115"/>
                          </a:lnTo>
                          <a:lnTo>
                            <a:pt x="937" y="117"/>
                          </a:lnTo>
                          <a:lnTo>
                            <a:pt x="937" y="119"/>
                          </a:lnTo>
                          <a:lnTo>
                            <a:pt x="937" y="121"/>
                          </a:lnTo>
                          <a:lnTo>
                            <a:pt x="939" y="121"/>
                          </a:lnTo>
                          <a:lnTo>
                            <a:pt x="939" y="123"/>
                          </a:lnTo>
                          <a:lnTo>
                            <a:pt x="941" y="123"/>
                          </a:lnTo>
                          <a:lnTo>
                            <a:pt x="941" y="124"/>
                          </a:lnTo>
                          <a:lnTo>
                            <a:pt x="941" y="126"/>
                          </a:lnTo>
                          <a:lnTo>
                            <a:pt x="941" y="128"/>
                          </a:lnTo>
                          <a:lnTo>
                            <a:pt x="943" y="128"/>
                          </a:lnTo>
                          <a:lnTo>
                            <a:pt x="945" y="130"/>
                          </a:lnTo>
                          <a:lnTo>
                            <a:pt x="945" y="132"/>
                          </a:lnTo>
                          <a:lnTo>
                            <a:pt x="946" y="132"/>
                          </a:lnTo>
                          <a:lnTo>
                            <a:pt x="946" y="134"/>
                          </a:lnTo>
                          <a:lnTo>
                            <a:pt x="946" y="136"/>
                          </a:lnTo>
                          <a:lnTo>
                            <a:pt x="946" y="138"/>
                          </a:lnTo>
                          <a:lnTo>
                            <a:pt x="948" y="140"/>
                          </a:lnTo>
                          <a:lnTo>
                            <a:pt x="946" y="142"/>
                          </a:lnTo>
                          <a:lnTo>
                            <a:pt x="946" y="144"/>
                          </a:lnTo>
                          <a:lnTo>
                            <a:pt x="946" y="146"/>
                          </a:lnTo>
                          <a:lnTo>
                            <a:pt x="946" y="147"/>
                          </a:lnTo>
                          <a:lnTo>
                            <a:pt x="948" y="149"/>
                          </a:lnTo>
                          <a:lnTo>
                            <a:pt x="948" y="151"/>
                          </a:lnTo>
                          <a:lnTo>
                            <a:pt x="950" y="151"/>
                          </a:lnTo>
                          <a:lnTo>
                            <a:pt x="952" y="151"/>
                          </a:lnTo>
                          <a:lnTo>
                            <a:pt x="954" y="151"/>
                          </a:lnTo>
                          <a:lnTo>
                            <a:pt x="956" y="153"/>
                          </a:lnTo>
                          <a:lnTo>
                            <a:pt x="958" y="153"/>
                          </a:lnTo>
                          <a:lnTo>
                            <a:pt x="960" y="155"/>
                          </a:lnTo>
                          <a:lnTo>
                            <a:pt x="964" y="155"/>
                          </a:lnTo>
                          <a:lnTo>
                            <a:pt x="966" y="157"/>
                          </a:lnTo>
                          <a:lnTo>
                            <a:pt x="966" y="159"/>
                          </a:lnTo>
                          <a:lnTo>
                            <a:pt x="968" y="161"/>
                          </a:lnTo>
                          <a:lnTo>
                            <a:pt x="968" y="163"/>
                          </a:lnTo>
                          <a:lnTo>
                            <a:pt x="969" y="165"/>
                          </a:lnTo>
                          <a:lnTo>
                            <a:pt x="969" y="167"/>
                          </a:lnTo>
                          <a:lnTo>
                            <a:pt x="971" y="169"/>
                          </a:lnTo>
                          <a:lnTo>
                            <a:pt x="971" y="171"/>
                          </a:lnTo>
                          <a:lnTo>
                            <a:pt x="973" y="172"/>
                          </a:lnTo>
                          <a:lnTo>
                            <a:pt x="973" y="174"/>
                          </a:lnTo>
                          <a:lnTo>
                            <a:pt x="973" y="176"/>
                          </a:lnTo>
                          <a:lnTo>
                            <a:pt x="973" y="178"/>
                          </a:lnTo>
                          <a:lnTo>
                            <a:pt x="971" y="178"/>
                          </a:lnTo>
                          <a:lnTo>
                            <a:pt x="971" y="180"/>
                          </a:lnTo>
                          <a:lnTo>
                            <a:pt x="969" y="180"/>
                          </a:lnTo>
                          <a:lnTo>
                            <a:pt x="969" y="182"/>
                          </a:lnTo>
                          <a:lnTo>
                            <a:pt x="969" y="184"/>
                          </a:lnTo>
                          <a:lnTo>
                            <a:pt x="968" y="186"/>
                          </a:lnTo>
                          <a:lnTo>
                            <a:pt x="968" y="188"/>
                          </a:lnTo>
                          <a:lnTo>
                            <a:pt x="968" y="190"/>
                          </a:lnTo>
                          <a:lnTo>
                            <a:pt x="966" y="190"/>
                          </a:lnTo>
                          <a:lnTo>
                            <a:pt x="966" y="192"/>
                          </a:lnTo>
                          <a:lnTo>
                            <a:pt x="964" y="192"/>
                          </a:lnTo>
                          <a:lnTo>
                            <a:pt x="964" y="194"/>
                          </a:lnTo>
                          <a:lnTo>
                            <a:pt x="962" y="196"/>
                          </a:lnTo>
                          <a:lnTo>
                            <a:pt x="960" y="197"/>
                          </a:lnTo>
                          <a:lnTo>
                            <a:pt x="958" y="197"/>
                          </a:lnTo>
                          <a:lnTo>
                            <a:pt x="956" y="199"/>
                          </a:lnTo>
                          <a:lnTo>
                            <a:pt x="954" y="201"/>
                          </a:lnTo>
                          <a:lnTo>
                            <a:pt x="956" y="203"/>
                          </a:lnTo>
                          <a:lnTo>
                            <a:pt x="956" y="205"/>
                          </a:lnTo>
                          <a:lnTo>
                            <a:pt x="954" y="207"/>
                          </a:lnTo>
                          <a:lnTo>
                            <a:pt x="956" y="209"/>
                          </a:lnTo>
                          <a:lnTo>
                            <a:pt x="956" y="211"/>
                          </a:lnTo>
                          <a:lnTo>
                            <a:pt x="954" y="211"/>
                          </a:lnTo>
                          <a:lnTo>
                            <a:pt x="943" y="211"/>
                          </a:lnTo>
                          <a:lnTo>
                            <a:pt x="923" y="226"/>
                          </a:lnTo>
                          <a:lnTo>
                            <a:pt x="916" y="234"/>
                          </a:lnTo>
                          <a:lnTo>
                            <a:pt x="858" y="288"/>
                          </a:lnTo>
                          <a:lnTo>
                            <a:pt x="825" y="316"/>
                          </a:lnTo>
                          <a:lnTo>
                            <a:pt x="825" y="338"/>
                          </a:lnTo>
                          <a:lnTo>
                            <a:pt x="825" y="336"/>
                          </a:lnTo>
                          <a:lnTo>
                            <a:pt x="827" y="336"/>
                          </a:lnTo>
                          <a:lnTo>
                            <a:pt x="829" y="336"/>
                          </a:lnTo>
                          <a:lnTo>
                            <a:pt x="831" y="336"/>
                          </a:lnTo>
                          <a:lnTo>
                            <a:pt x="831" y="332"/>
                          </a:lnTo>
                          <a:lnTo>
                            <a:pt x="833" y="332"/>
                          </a:lnTo>
                          <a:lnTo>
                            <a:pt x="833" y="330"/>
                          </a:lnTo>
                          <a:lnTo>
                            <a:pt x="835" y="328"/>
                          </a:lnTo>
                          <a:lnTo>
                            <a:pt x="835" y="326"/>
                          </a:lnTo>
                          <a:lnTo>
                            <a:pt x="837" y="326"/>
                          </a:lnTo>
                          <a:lnTo>
                            <a:pt x="837" y="324"/>
                          </a:lnTo>
                          <a:lnTo>
                            <a:pt x="839" y="324"/>
                          </a:lnTo>
                          <a:lnTo>
                            <a:pt x="839" y="326"/>
                          </a:lnTo>
                          <a:lnTo>
                            <a:pt x="841" y="326"/>
                          </a:lnTo>
                          <a:lnTo>
                            <a:pt x="843" y="326"/>
                          </a:lnTo>
                          <a:lnTo>
                            <a:pt x="845" y="326"/>
                          </a:lnTo>
                          <a:lnTo>
                            <a:pt x="847" y="326"/>
                          </a:lnTo>
                          <a:lnTo>
                            <a:pt x="849" y="326"/>
                          </a:lnTo>
                          <a:lnTo>
                            <a:pt x="850" y="326"/>
                          </a:lnTo>
                          <a:lnTo>
                            <a:pt x="850" y="324"/>
                          </a:lnTo>
                          <a:lnTo>
                            <a:pt x="852" y="324"/>
                          </a:lnTo>
                          <a:lnTo>
                            <a:pt x="854" y="324"/>
                          </a:lnTo>
                          <a:lnTo>
                            <a:pt x="856" y="324"/>
                          </a:lnTo>
                          <a:lnTo>
                            <a:pt x="858" y="322"/>
                          </a:lnTo>
                          <a:lnTo>
                            <a:pt x="858" y="324"/>
                          </a:lnTo>
                          <a:lnTo>
                            <a:pt x="858" y="326"/>
                          </a:lnTo>
                          <a:lnTo>
                            <a:pt x="858" y="328"/>
                          </a:lnTo>
                          <a:lnTo>
                            <a:pt x="860" y="330"/>
                          </a:lnTo>
                          <a:lnTo>
                            <a:pt x="864" y="330"/>
                          </a:lnTo>
                          <a:lnTo>
                            <a:pt x="866" y="330"/>
                          </a:lnTo>
                          <a:lnTo>
                            <a:pt x="870" y="332"/>
                          </a:lnTo>
                          <a:lnTo>
                            <a:pt x="872" y="332"/>
                          </a:lnTo>
                          <a:lnTo>
                            <a:pt x="877" y="334"/>
                          </a:lnTo>
                          <a:lnTo>
                            <a:pt x="879" y="334"/>
                          </a:lnTo>
                          <a:lnTo>
                            <a:pt x="881" y="334"/>
                          </a:lnTo>
                          <a:lnTo>
                            <a:pt x="883" y="334"/>
                          </a:lnTo>
                          <a:lnTo>
                            <a:pt x="883" y="332"/>
                          </a:lnTo>
                          <a:lnTo>
                            <a:pt x="885" y="330"/>
                          </a:lnTo>
                          <a:lnTo>
                            <a:pt x="887" y="330"/>
                          </a:lnTo>
                          <a:lnTo>
                            <a:pt x="891" y="330"/>
                          </a:lnTo>
                          <a:lnTo>
                            <a:pt x="893" y="332"/>
                          </a:lnTo>
                          <a:lnTo>
                            <a:pt x="895" y="334"/>
                          </a:lnTo>
                          <a:lnTo>
                            <a:pt x="897" y="334"/>
                          </a:lnTo>
                          <a:lnTo>
                            <a:pt x="898" y="336"/>
                          </a:lnTo>
                          <a:lnTo>
                            <a:pt x="900" y="338"/>
                          </a:lnTo>
                          <a:lnTo>
                            <a:pt x="904" y="341"/>
                          </a:lnTo>
                          <a:lnTo>
                            <a:pt x="904" y="343"/>
                          </a:lnTo>
                          <a:lnTo>
                            <a:pt x="904" y="345"/>
                          </a:lnTo>
                          <a:lnTo>
                            <a:pt x="904" y="347"/>
                          </a:lnTo>
                          <a:lnTo>
                            <a:pt x="904" y="349"/>
                          </a:lnTo>
                          <a:lnTo>
                            <a:pt x="906" y="349"/>
                          </a:lnTo>
                          <a:lnTo>
                            <a:pt x="908" y="353"/>
                          </a:lnTo>
                          <a:lnTo>
                            <a:pt x="910" y="353"/>
                          </a:lnTo>
                          <a:lnTo>
                            <a:pt x="910" y="355"/>
                          </a:lnTo>
                          <a:lnTo>
                            <a:pt x="910" y="357"/>
                          </a:lnTo>
                          <a:lnTo>
                            <a:pt x="910" y="359"/>
                          </a:lnTo>
                          <a:lnTo>
                            <a:pt x="910" y="361"/>
                          </a:lnTo>
                          <a:lnTo>
                            <a:pt x="908" y="366"/>
                          </a:lnTo>
                          <a:lnTo>
                            <a:pt x="908" y="368"/>
                          </a:lnTo>
                          <a:lnTo>
                            <a:pt x="908" y="370"/>
                          </a:lnTo>
                          <a:lnTo>
                            <a:pt x="910" y="372"/>
                          </a:lnTo>
                          <a:lnTo>
                            <a:pt x="910" y="374"/>
                          </a:lnTo>
                          <a:lnTo>
                            <a:pt x="912" y="374"/>
                          </a:lnTo>
                          <a:lnTo>
                            <a:pt x="912" y="372"/>
                          </a:lnTo>
                          <a:lnTo>
                            <a:pt x="914" y="372"/>
                          </a:lnTo>
                          <a:lnTo>
                            <a:pt x="914" y="370"/>
                          </a:lnTo>
                          <a:lnTo>
                            <a:pt x="916" y="370"/>
                          </a:lnTo>
                          <a:lnTo>
                            <a:pt x="918" y="370"/>
                          </a:lnTo>
                          <a:lnTo>
                            <a:pt x="920" y="368"/>
                          </a:lnTo>
                          <a:lnTo>
                            <a:pt x="921" y="368"/>
                          </a:lnTo>
                          <a:lnTo>
                            <a:pt x="923" y="370"/>
                          </a:lnTo>
                          <a:lnTo>
                            <a:pt x="925" y="370"/>
                          </a:lnTo>
                          <a:lnTo>
                            <a:pt x="929" y="370"/>
                          </a:lnTo>
                          <a:lnTo>
                            <a:pt x="929" y="372"/>
                          </a:lnTo>
                          <a:lnTo>
                            <a:pt x="931" y="372"/>
                          </a:lnTo>
                          <a:lnTo>
                            <a:pt x="931" y="374"/>
                          </a:lnTo>
                          <a:lnTo>
                            <a:pt x="933" y="378"/>
                          </a:lnTo>
                          <a:lnTo>
                            <a:pt x="935" y="382"/>
                          </a:lnTo>
                          <a:lnTo>
                            <a:pt x="935" y="384"/>
                          </a:lnTo>
                          <a:lnTo>
                            <a:pt x="937" y="384"/>
                          </a:lnTo>
                          <a:lnTo>
                            <a:pt x="939" y="384"/>
                          </a:lnTo>
                          <a:lnTo>
                            <a:pt x="941" y="384"/>
                          </a:lnTo>
                          <a:lnTo>
                            <a:pt x="941" y="386"/>
                          </a:lnTo>
                          <a:lnTo>
                            <a:pt x="943" y="388"/>
                          </a:lnTo>
                          <a:lnTo>
                            <a:pt x="945" y="388"/>
                          </a:lnTo>
                          <a:lnTo>
                            <a:pt x="945" y="389"/>
                          </a:lnTo>
                          <a:lnTo>
                            <a:pt x="946" y="391"/>
                          </a:lnTo>
                          <a:lnTo>
                            <a:pt x="948" y="391"/>
                          </a:lnTo>
                          <a:lnTo>
                            <a:pt x="948" y="393"/>
                          </a:lnTo>
                          <a:lnTo>
                            <a:pt x="950" y="393"/>
                          </a:lnTo>
                          <a:lnTo>
                            <a:pt x="952" y="395"/>
                          </a:lnTo>
                          <a:lnTo>
                            <a:pt x="954" y="395"/>
                          </a:lnTo>
                          <a:lnTo>
                            <a:pt x="954" y="397"/>
                          </a:lnTo>
                          <a:lnTo>
                            <a:pt x="954" y="399"/>
                          </a:lnTo>
                          <a:lnTo>
                            <a:pt x="954" y="401"/>
                          </a:lnTo>
                          <a:lnTo>
                            <a:pt x="954" y="403"/>
                          </a:lnTo>
                          <a:lnTo>
                            <a:pt x="956" y="403"/>
                          </a:lnTo>
                          <a:lnTo>
                            <a:pt x="956" y="405"/>
                          </a:lnTo>
                          <a:lnTo>
                            <a:pt x="958" y="405"/>
                          </a:lnTo>
                          <a:lnTo>
                            <a:pt x="960" y="407"/>
                          </a:lnTo>
                          <a:lnTo>
                            <a:pt x="962" y="407"/>
                          </a:lnTo>
                          <a:lnTo>
                            <a:pt x="964" y="407"/>
                          </a:lnTo>
                          <a:lnTo>
                            <a:pt x="966" y="409"/>
                          </a:lnTo>
                          <a:lnTo>
                            <a:pt x="968" y="411"/>
                          </a:lnTo>
                          <a:lnTo>
                            <a:pt x="968" y="412"/>
                          </a:lnTo>
                          <a:lnTo>
                            <a:pt x="968" y="414"/>
                          </a:lnTo>
                          <a:lnTo>
                            <a:pt x="968" y="416"/>
                          </a:lnTo>
                          <a:lnTo>
                            <a:pt x="969" y="418"/>
                          </a:lnTo>
                          <a:lnTo>
                            <a:pt x="969" y="420"/>
                          </a:lnTo>
                          <a:lnTo>
                            <a:pt x="971" y="420"/>
                          </a:lnTo>
                          <a:lnTo>
                            <a:pt x="973" y="422"/>
                          </a:lnTo>
                          <a:lnTo>
                            <a:pt x="973" y="424"/>
                          </a:lnTo>
                          <a:lnTo>
                            <a:pt x="975" y="424"/>
                          </a:lnTo>
                          <a:lnTo>
                            <a:pt x="975" y="426"/>
                          </a:lnTo>
                          <a:lnTo>
                            <a:pt x="977" y="426"/>
                          </a:lnTo>
                          <a:lnTo>
                            <a:pt x="977" y="428"/>
                          </a:lnTo>
                          <a:lnTo>
                            <a:pt x="979" y="432"/>
                          </a:lnTo>
                          <a:lnTo>
                            <a:pt x="981" y="434"/>
                          </a:lnTo>
                          <a:lnTo>
                            <a:pt x="983" y="434"/>
                          </a:lnTo>
                          <a:lnTo>
                            <a:pt x="985" y="436"/>
                          </a:lnTo>
                          <a:lnTo>
                            <a:pt x="987" y="436"/>
                          </a:lnTo>
                          <a:lnTo>
                            <a:pt x="989" y="436"/>
                          </a:lnTo>
                          <a:lnTo>
                            <a:pt x="991" y="437"/>
                          </a:lnTo>
                          <a:lnTo>
                            <a:pt x="993" y="439"/>
                          </a:lnTo>
                          <a:lnTo>
                            <a:pt x="994" y="439"/>
                          </a:lnTo>
                          <a:lnTo>
                            <a:pt x="996" y="441"/>
                          </a:lnTo>
                          <a:lnTo>
                            <a:pt x="998" y="443"/>
                          </a:lnTo>
                          <a:lnTo>
                            <a:pt x="1000" y="443"/>
                          </a:lnTo>
                          <a:lnTo>
                            <a:pt x="1000" y="445"/>
                          </a:lnTo>
                          <a:lnTo>
                            <a:pt x="1000" y="447"/>
                          </a:lnTo>
                          <a:lnTo>
                            <a:pt x="1002" y="449"/>
                          </a:lnTo>
                          <a:lnTo>
                            <a:pt x="1004" y="451"/>
                          </a:lnTo>
                          <a:lnTo>
                            <a:pt x="1006" y="453"/>
                          </a:lnTo>
                          <a:lnTo>
                            <a:pt x="1008" y="455"/>
                          </a:lnTo>
                          <a:lnTo>
                            <a:pt x="1008" y="457"/>
                          </a:lnTo>
                          <a:lnTo>
                            <a:pt x="1008" y="459"/>
                          </a:lnTo>
                          <a:lnTo>
                            <a:pt x="1008" y="460"/>
                          </a:lnTo>
                          <a:lnTo>
                            <a:pt x="1006" y="460"/>
                          </a:lnTo>
                          <a:lnTo>
                            <a:pt x="1006" y="462"/>
                          </a:lnTo>
                          <a:lnTo>
                            <a:pt x="1006" y="464"/>
                          </a:lnTo>
                          <a:lnTo>
                            <a:pt x="1004" y="464"/>
                          </a:lnTo>
                          <a:lnTo>
                            <a:pt x="1002" y="466"/>
                          </a:lnTo>
                          <a:lnTo>
                            <a:pt x="1000" y="466"/>
                          </a:lnTo>
                          <a:lnTo>
                            <a:pt x="1000" y="468"/>
                          </a:lnTo>
                          <a:lnTo>
                            <a:pt x="1000" y="470"/>
                          </a:lnTo>
                          <a:lnTo>
                            <a:pt x="1000" y="472"/>
                          </a:lnTo>
                          <a:lnTo>
                            <a:pt x="1000" y="474"/>
                          </a:lnTo>
                          <a:lnTo>
                            <a:pt x="1000" y="476"/>
                          </a:lnTo>
                          <a:lnTo>
                            <a:pt x="1000" y="478"/>
                          </a:lnTo>
                          <a:lnTo>
                            <a:pt x="1000" y="480"/>
                          </a:lnTo>
                          <a:lnTo>
                            <a:pt x="998" y="480"/>
                          </a:lnTo>
                          <a:lnTo>
                            <a:pt x="998" y="482"/>
                          </a:lnTo>
                          <a:lnTo>
                            <a:pt x="998" y="484"/>
                          </a:lnTo>
                          <a:lnTo>
                            <a:pt x="1000" y="485"/>
                          </a:lnTo>
                          <a:lnTo>
                            <a:pt x="1002" y="487"/>
                          </a:lnTo>
                          <a:lnTo>
                            <a:pt x="1002" y="489"/>
                          </a:lnTo>
                          <a:lnTo>
                            <a:pt x="1002" y="491"/>
                          </a:lnTo>
                          <a:lnTo>
                            <a:pt x="1004" y="493"/>
                          </a:lnTo>
                          <a:lnTo>
                            <a:pt x="1004" y="495"/>
                          </a:lnTo>
                          <a:lnTo>
                            <a:pt x="1004" y="497"/>
                          </a:lnTo>
                          <a:lnTo>
                            <a:pt x="1006" y="497"/>
                          </a:lnTo>
                          <a:lnTo>
                            <a:pt x="1006" y="501"/>
                          </a:lnTo>
                          <a:lnTo>
                            <a:pt x="1006" y="503"/>
                          </a:lnTo>
                          <a:lnTo>
                            <a:pt x="1008" y="505"/>
                          </a:lnTo>
                          <a:lnTo>
                            <a:pt x="1008" y="507"/>
                          </a:lnTo>
                          <a:lnTo>
                            <a:pt x="1010" y="508"/>
                          </a:lnTo>
                          <a:lnTo>
                            <a:pt x="1012" y="508"/>
                          </a:lnTo>
                          <a:lnTo>
                            <a:pt x="1014" y="510"/>
                          </a:lnTo>
                          <a:lnTo>
                            <a:pt x="1014" y="512"/>
                          </a:lnTo>
                          <a:lnTo>
                            <a:pt x="1016" y="516"/>
                          </a:lnTo>
                          <a:lnTo>
                            <a:pt x="1017" y="516"/>
                          </a:lnTo>
                          <a:lnTo>
                            <a:pt x="1019" y="516"/>
                          </a:lnTo>
                          <a:lnTo>
                            <a:pt x="1021" y="514"/>
                          </a:lnTo>
                          <a:lnTo>
                            <a:pt x="1023" y="514"/>
                          </a:lnTo>
                          <a:lnTo>
                            <a:pt x="1025" y="514"/>
                          </a:lnTo>
                          <a:lnTo>
                            <a:pt x="1027" y="514"/>
                          </a:lnTo>
                          <a:lnTo>
                            <a:pt x="1027" y="516"/>
                          </a:lnTo>
                          <a:lnTo>
                            <a:pt x="1029" y="516"/>
                          </a:lnTo>
                          <a:lnTo>
                            <a:pt x="1029" y="518"/>
                          </a:lnTo>
                          <a:lnTo>
                            <a:pt x="1029" y="520"/>
                          </a:lnTo>
                          <a:lnTo>
                            <a:pt x="1029" y="524"/>
                          </a:lnTo>
                          <a:lnTo>
                            <a:pt x="1029" y="526"/>
                          </a:lnTo>
                          <a:lnTo>
                            <a:pt x="1031" y="528"/>
                          </a:lnTo>
                          <a:lnTo>
                            <a:pt x="1031" y="530"/>
                          </a:lnTo>
                          <a:lnTo>
                            <a:pt x="1031" y="532"/>
                          </a:lnTo>
                          <a:lnTo>
                            <a:pt x="1033" y="535"/>
                          </a:lnTo>
                          <a:lnTo>
                            <a:pt x="1031" y="537"/>
                          </a:lnTo>
                          <a:lnTo>
                            <a:pt x="1031" y="539"/>
                          </a:lnTo>
                          <a:lnTo>
                            <a:pt x="1029" y="543"/>
                          </a:lnTo>
                          <a:lnTo>
                            <a:pt x="1027" y="545"/>
                          </a:lnTo>
                          <a:lnTo>
                            <a:pt x="1027" y="549"/>
                          </a:lnTo>
                          <a:lnTo>
                            <a:pt x="1025" y="553"/>
                          </a:lnTo>
                          <a:lnTo>
                            <a:pt x="1025" y="557"/>
                          </a:lnTo>
                          <a:lnTo>
                            <a:pt x="1027" y="558"/>
                          </a:lnTo>
                          <a:lnTo>
                            <a:pt x="1031" y="560"/>
                          </a:lnTo>
                          <a:lnTo>
                            <a:pt x="1035" y="562"/>
                          </a:lnTo>
                          <a:lnTo>
                            <a:pt x="1035" y="564"/>
                          </a:lnTo>
                          <a:lnTo>
                            <a:pt x="1037" y="566"/>
                          </a:lnTo>
                          <a:lnTo>
                            <a:pt x="1037" y="568"/>
                          </a:lnTo>
                          <a:lnTo>
                            <a:pt x="1037" y="570"/>
                          </a:lnTo>
                          <a:lnTo>
                            <a:pt x="1039" y="570"/>
                          </a:lnTo>
                          <a:lnTo>
                            <a:pt x="1040" y="572"/>
                          </a:lnTo>
                          <a:lnTo>
                            <a:pt x="1042" y="578"/>
                          </a:lnTo>
                          <a:lnTo>
                            <a:pt x="1042" y="583"/>
                          </a:lnTo>
                          <a:lnTo>
                            <a:pt x="1044" y="589"/>
                          </a:lnTo>
                          <a:lnTo>
                            <a:pt x="1048" y="591"/>
                          </a:lnTo>
                          <a:lnTo>
                            <a:pt x="1048" y="593"/>
                          </a:lnTo>
                          <a:lnTo>
                            <a:pt x="1048" y="595"/>
                          </a:lnTo>
                          <a:lnTo>
                            <a:pt x="1048" y="601"/>
                          </a:lnTo>
                          <a:lnTo>
                            <a:pt x="1048" y="606"/>
                          </a:lnTo>
                          <a:lnTo>
                            <a:pt x="1050" y="608"/>
                          </a:lnTo>
                          <a:lnTo>
                            <a:pt x="1050" y="610"/>
                          </a:lnTo>
                          <a:lnTo>
                            <a:pt x="1052" y="612"/>
                          </a:lnTo>
                          <a:lnTo>
                            <a:pt x="1054" y="612"/>
                          </a:lnTo>
                          <a:lnTo>
                            <a:pt x="1054" y="616"/>
                          </a:lnTo>
                          <a:lnTo>
                            <a:pt x="1054" y="620"/>
                          </a:lnTo>
                          <a:lnTo>
                            <a:pt x="1056" y="622"/>
                          </a:lnTo>
                          <a:lnTo>
                            <a:pt x="1060" y="628"/>
                          </a:lnTo>
                          <a:lnTo>
                            <a:pt x="1062" y="631"/>
                          </a:lnTo>
                          <a:lnTo>
                            <a:pt x="1062" y="635"/>
                          </a:lnTo>
                          <a:lnTo>
                            <a:pt x="1062" y="637"/>
                          </a:lnTo>
                          <a:lnTo>
                            <a:pt x="1064" y="639"/>
                          </a:lnTo>
                          <a:lnTo>
                            <a:pt x="1065" y="641"/>
                          </a:lnTo>
                          <a:lnTo>
                            <a:pt x="1067" y="645"/>
                          </a:lnTo>
                          <a:lnTo>
                            <a:pt x="1069" y="647"/>
                          </a:lnTo>
                          <a:lnTo>
                            <a:pt x="1069" y="649"/>
                          </a:lnTo>
                          <a:lnTo>
                            <a:pt x="1069" y="653"/>
                          </a:lnTo>
                          <a:lnTo>
                            <a:pt x="1069" y="656"/>
                          </a:lnTo>
                          <a:lnTo>
                            <a:pt x="1069" y="658"/>
                          </a:lnTo>
                          <a:lnTo>
                            <a:pt x="1069" y="660"/>
                          </a:lnTo>
                          <a:lnTo>
                            <a:pt x="1071" y="660"/>
                          </a:lnTo>
                          <a:lnTo>
                            <a:pt x="1073" y="662"/>
                          </a:lnTo>
                          <a:lnTo>
                            <a:pt x="1075" y="662"/>
                          </a:lnTo>
                          <a:lnTo>
                            <a:pt x="1077" y="666"/>
                          </a:lnTo>
                          <a:lnTo>
                            <a:pt x="1077" y="668"/>
                          </a:lnTo>
                          <a:lnTo>
                            <a:pt x="1077" y="670"/>
                          </a:lnTo>
                          <a:lnTo>
                            <a:pt x="1079" y="674"/>
                          </a:lnTo>
                          <a:lnTo>
                            <a:pt x="1081" y="676"/>
                          </a:lnTo>
                          <a:lnTo>
                            <a:pt x="1081" y="679"/>
                          </a:lnTo>
                          <a:lnTo>
                            <a:pt x="1085" y="685"/>
                          </a:lnTo>
                          <a:lnTo>
                            <a:pt x="1085" y="689"/>
                          </a:lnTo>
                          <a:lnTo>
                            <a:pt x="1083" y="693"/>
                          </a:lnTo>
                          <a:lnTo>
                            <a:pt x="1085" y="695"/>
                          </a:lnTo>
                          <a:lnTo>
                            <a:pt x="1083" y="697"/>
                          </a:lnTo>
                          <a:lnTo>
                            <a:pt x="1085" y="699"/>
                          </a:lnTo>
                          <a:lnTo>
                            <a:pt x="1085" y="701"/>
                          </a:lnTo>
                          <a:lnTo>
                            <a:pt x="1085" y="702"/>
                          </a:lnTo>
                          <a:lnTo>
                            <a:pt x="1087" y="706"/>
                          </a:lnTo>
                          <a:lnTo>
                            <a:pt x="1088" y="706"/>
                          </a:lnTo>
                          <a:lnTo>
                            <a:pt x="1094" y="708"/>
                          </a:lnTo>
                          <a:lnTo>
                            <a:pt x="1096" y="710"/>
                          </a:lnTo>
                          <a:lnTo>
                            <a:pt x="1098" y="712"/>
                          </a:lnTo>
                          <a:lnTo>
                            <a:pt x="1100" y="716"/>
                          </a:lnTo>
                          <a:lnTo>
                            <a:pt x="1102" y="720"/>
                          </a:lnTo>
                          <a:lnTo>
                            <a:pt x="1102" y="724"/>
                          </a:lnTo>
                          <a:lnTo>
                            <a:pt x="1102" y="727"/>
                          </a:lnTo>
                          <a:lnTo>
                            <a:pt x="1100" y="731"/>
                          </a:lnTo>
                          <a:lnTo>
                            <a:pt x="1100" y="733"/>
                          </a:lnTo>
                          <a:lnTo>
                            <a:pt x="1098" y="735"/>
                          </a:lnTo>
                          <a:lnTo>
                            <a:pt x="1096" y="739"/>
                          </a:lnTo>
                          <a:lnTo>
                            <a:pt x="1096" y="741"/>
                          </a:lnTo>
                          <a:lnTo>
                            <a:pt x="1094" y="745"/>
                          </a:lnTo>
                          <a:lnTo>
                            <a:pt x="1096" y="750"/>
                          </a:lnTo>
                          <a:lnTo>
                            <a:pt x="1098" y="754"/>
                          </a:lnTo>
                          <a:lnTo>
                            <a:pt x="1102" y="758"/>
                          </a:lnTo>
                          <a:lnTo>
                            <a:pt x="1104" y="764"/>
                          </a:lnTo>
                          <a:lnTo>
                            <a:pt x="1100" y="766"/>
                          </a:lnTo>
                          <a:lnTo>
                            <a:pt x="1098" y="768"/>
                          </a:lnTo>
                          <a:lnTo>
                            <a:pt x="1092" y="770"/>
                          </a:lnTo>
                          <a:lnTo>
                            <a:pt x="1090" y="770"/>
                          </a:lnTo>
                          <a:lnTo>
                            <a:pt x="1085" y="772"/>
                          </a:lnTo>
                          <a:lnTo>
                            <a:pt x="1083" y="772"/>
                          </a:lnTo>
                          <a:lnTo>
                            <a:pt x="1071" y="777"/>
                          </a:lnTo>
                          <a:lnTo>
                            <a:pt x="1067" y="779"/>
                          </a:lnTo>
                          <a:lnTo>
                            <a:pt x="1058" y="781"/>
                          </a:lnTo>
                          <a:lnTo>
                            <a:pt x="1056" y="781"/>
                          </a:lnTo>
                          <a:lnTo>
                            <a:pt x="1054" y="783"/>
                          </a:lnTo>
                          <a:lnTo>
                            <a:pt x="1046" y="785"/>
                          </a:lnTo>
                          <a:lnTo>
                            <a:pt x="1042" y="787"/>
                          </a:lnTo>
                          <a:lnTo>
                            <a:pt x="1040" y="787"/>
                          </a:lnTo>
                          <a:lnTo>
                            <a:pt x="1039" y="787"/>
                          </a:lnTo>
                          <a:lnTo>
                            <a:pt x="1039" y="785"/>
                          </a:lnTo>
                          <a:lnTo>
                            <a:pt x="1039" y="781"/>
                          </a:lnTo>
                          <a:lnTo>
                            <a:pt x="1035" y="773"/>
                          </a:lnTo>
                          <a:lnTo>
                            <a:pt x="1035" y="772"/>
                          </a:lnTo>
                          <a:lnTo>
                            <a:pt x="1033" y="768"/>
                          </a:lnTo>
                          <a:lnTo>
                            <a:pt x="1033" y="766"/>
                          </a:lnTo>
                          <a:lnTo>
                            <a:pt x="1033" y="758"/>
                          </a:lnTo>
                          <a:lnTo>
                            <a:pt x="1031" y="741"/>
                          </a:lnTo>
                          <a:lnTo>
                            <a:pt x="1031" y="735"/>
                          </a:lnTo>
                          <a:lnTo>
                            <a:pt x="1033" y="729"/>
                          </a:lnTo>
                          <a:lnTo>
                            <a:pt x="1033" y="724"/>
                          </a:lnTo>
                          <a:lnTo>
                            <a:pt x="1033" y="722"/>
                          </a:lnTo>
                          <a:lnTo>
                            <a:pt x="1033" y="720"/>
                          </a:lnTo>
                          <a:lnTo>
                            <a:pt x="1033" y="718"/>
                          </a:lnTo>
                          <a:lnTo>
                            <a:pt x="1033" y="716"/>
                          </a:lnTo>
                          <a:lnTo>
                            <a:pt x="1033" y="714"/>
                          </a:lnTo>
                          <a:lnTo>
                            <a:pt x="1033" y="712"/>
                          </a:lnTo>
                          <a:lnTo>
                            <a:pt x="1031" y="710"/>
                          </a:lnTo>
                          <a:lnTo>
                            <a:pt x="1033" y="708"/>
                          </a:lnTo>
                          <a:lnTo>
                            <a:pt x="1031" y="706"/>
                          </a:lnTo>
                          <a:lnTo>
                            <a:pt x="1031" y="704"/>
                          </a:lnTo>
                          <a:lnTo>
                            <a:pt x="1031" y="702"/>
                          </a:lnTo>
                          <a:lnTo>
                            <a:pt x="1033" y="701"/>
                          </a:lnTo>
                          <a:lnTo>
                            <a:pt x="1033" y="699"/>
                          </a:lnTo>
                          <a:lnTo>
                            <a:pt x="1033" y="697"/>
                          </a:lnTo>
                          <a:lnTo>
                            <a:pt x="1033" y="695"/>
                          </a:lnTo>
                          <a:lnTo>
                            <a:pt x="1035" y="695"/>
                          </a:lnTo>
                          <a:lnTo>
                            <a:pt x="1035" y="693"/>
                          </a:lnTo>
                          <a:lnTo>
                            <a:pt x="1035" y="691"/>
                          </a:lnTo>
                          <a:lnTo>
                            <a:pt x="1035" y="689"/>
                          </a:lnTo>
                          <a:lnTo>
                            <a:pt x="1033" y="687"/>
                          </a:lnTo>
                          <a:lnTo>
                            <a:pt x="1033" y="685"/>
                          </a:lnTo>
                          <a:lnTo>
                            <a:pt x="1033" y="683"/>
                          </a:lnTo>
                          <a:lnTo>
                            <a:pt x="1033" y="681"/>
                          </a:lnTo>
                          <a:lnTo>
                            <a:pt x="1031" y="679"/>
                          </a:lnTo>
                          <a:lnTo>
                            <a:pt x="1031" y="677"/>
                          </a:lnTo>
                          <a:lnTo>
                            <a:pt x="1031" y="676"/>
                          </a:lnTo>
                          <a:lnTo>
                            <a:pt x="1029" y="676"/>
                          </a:lnTo>
                          <a:lnTo>
                            <a:pt x="1027" y="674"/>
                          </a:lnTo>
                          <a:lnTo>
                            <a:pt x="1027" y="672"/>
                          </a:lnTo>
                          <a:lnTo>
                            <a:pt x="1027" y="670"/>
                          </a:lnTo>
                          <a:lnTo>
                            <a:pt x="1027" y="668"/>
                          </a:lnTo>
                          <a:lnTo>
                            <a:pt x="1025" y="668"/>
                          </a:lnTo>
                          <a:lnTo>
                            <a:pt x="1025" y="666"/>
                          </a:lnTo>
                          <a:lnTo>
                            <a:pt x="1025" y="664"/>
                          </a:lnTo>
                          <a:lnTo>
                            <a:pt x="1023" y="664"/>
                          </a:lnTo>
                          <a:lnTo>
                            <a:pt x="1023" y="662"/>
                          </a:lnTo>
                          <a:lnTo>
                            <a:pt x="1023" y="660"/>
                          </a:lnTo>
                          <a:lnTo>
                            <a:pt x="1023" y="658"/>
                          </a:lnTo>
                          <a:lnTo>
                            <a:pt x="1023" y="656"/>
                          </a:lnTo>
                          <a:lnTo>
                            <a:pt x="1023" y="654"/>
                          </a:lnTo>
                          <a:lnTo>
                            <a:pt x="1021" y="653"/>
                          </a:lnTo>
                          <a:lnTo>
                            <a:pt x="1021" y="651"/>
                          </a:lnTo>
                          <a:lnTo>
                            <a:pt x="1021" y="649"/>
                          </a:lnTo>
                          <a:lnTo>
                            <a:pt x="1019" y="647"/>
                          </a:lnTo>
                          <a:lnTo>
                            <a:pt x="1019" y="645"/>
                          </a:lnTo>
                          <a:lnTo>
                            <a:pt x="1019" y="643"/>
                          </a:lnTo>
                          <a:lnTo>
                            <a:pt x="1017" y="641"/>
                          </a:lnTo>
                          <a:lnTo>
                            <a:pt x="1017" y="639"/>
                          </a:lnTo>
                          <a:lnTo>
                            <a:pt x="1017" y="637"/>
                          </a:lnTo>
                          <a:lnTo>
                            <a:pt x="1016" y="635"/>
                          </a:lnTo>
                          <a:lnTo>
                            <a:pt x="1016" y="633"/>
                          </a:lnTo>
                          <a:lnTo>
                            <a:pt x="1014" y="631"/>
                          </a:lnTo>
                          <a:lnTo>
                            <a:pt x="1014" y="629"/>
                          </a:lnTo>
                          <a:lnTo>
                            <a:pt x="1014" y="628"/>
                          </a:lnTo>
                          <a:lnTo>
                            <a:pt x="1012" y="628"/>
                          </a:lnTo>
                          <a:lnTo>
                            <a:pt x="1012" y="626"/>
                          </a:lnTo>
                          <a:lnTo>
                            <a:pt x="1012" y="624"/>
                          </a:lnTo>
                          <a:lnTo>
                            <a:pt x="1012" y="622"/>
                          </a:lnTo>
                          <a:lnTo>
                            <a:pt x="1012" y="620"/>
                          </a:lnTo>
                          <a:lnTo>
                            <a:pt x="1010" y="620"/>
                          </a:lnTo>
                          <a:lnTo>
                            <a:pt x="1010" y="618"/>
                          </a:lnTo>
                          <a:lnTo>
                            <a:pt x="1010" y="616"/>
                          </a:lnTo>
                          <a:lnTo>
                            <a:pt x="1010" y="614"/>
                          </a:lnTo>
                          <a:lnTo>
                            <a:pt x="1010" y="612"/>
                          </a:lnTo>
                          <a:lnTo>
                            <a:pt x="1008" y="612"/>
                          </a:lnTo>
                          <a:lnTo>
                            <a:pt x="1008" y="610"/>
                          </a:lnTo>
                          <a:lnTo>
                            <a:pt x="1008" y="608"/>
                          </a:lnTo>
                          <a:lnTo>
                            <a:pt x="1006" y="608"/>
                          </a:lnTo>
                          <a:lnTo>
                            <a:pt x="1006" y="606"/>
                          </a:lnTo>
                          <a:lnTo>
                            <a:pt x="1004" y="605"/>
                          </a:lnTo>
                          <a:lnTo>
                            <a:pt x="1004" y="603"/>
                          </a:lnTo>
                          <a:lnTo>
                            <a:pt x="1002" y="601"/>
                          </a:lnTo>
                          <a:lnTo>
                            <a:pt x="1000" y="601"/>
                          </a:lnTo>
                          <a:lnTo>
                            <a:pt x="998" y="601"/>
                          </a:lnTo>
                          <a:lnTo>
                            <a:pt x="998" y="599"/>
                          </a:lnTo>
                          <a:lnTo>
                            <a:pt x="996" y="599"/>
                          </a:lnTo>
                          <a:lnTo>
                            <a:pt x="994" y="599"/>
                          </a:lnTo>
                          <a:lnTo>
                            <a:pt x="993" y="597"/>
                          </a:lnTo>
                          <a:lnTo>
                            <a:pt x="991" y="597"/>
                          </a:lnTo>
                          <a:lnTo>
                            <a:pt x="989" y="597"/>
                          </a:lnTo>
                          <a:lnTo>
                            <a:pt x="987" y="595"/>
                          </a:lnTo>
                          <a:lnTo>
                            <a:pt x="985" y="595"/>
                          </a:lnTo>
                          <a:lnTo>
                            <a:pt x="985" y="593"/>
                          </a:lnTo>
                          <a:lnTo>
                            <a:pt x="983" y="591"/>
                          </a:lnTo>
                          <a:lnTo>
                            <a:pt x="981" y="589"/>
                          </a:lnTo>
                          <a:lnTo>
                            <a:pt x="979" y="589"/>
                          </a:lnTo>
                          <a:lnTo>
                            <a:pt x="977" y="589"/>
                          </a:lnTo>
                          <a:lnTo>
                            <a:pt x="977" y="587"/>
                          </a:lnTo>
                          <a:lnTo>
                            <a:pt x="975" y="587"/>
                          </a:lnTo>
                          <a:lnTo>
                            <a:pt x="975" y="585"/>
                          </a:lnTo>
                          <a:lnTo>
                            <a:pt x="973" y="585"/>
                          </a:lnTo>
                          <a:lnTo>
                            <a:pt x="973" y="583"/>
                          </a:lnTo>
                          <a:lnTo>
                            <a:pt x="973" y="581"/>
                          </a:lnTo>
                          <a:lnTo>
                            <a:pt x="973" y="580"/>
                          </a:lnTo>
                          <a:lnTo>
                            <a:pt x="973" y="578"/>
                          </a:lnTo>
                          <a:lnTo>
                            <a:pt x="973" y="576"/>
                          </a:lnTo>
                          <a:lnTo>
                            <a:pt x="971" y="576"/>
                          </a:lnTo>
                          <a:lnTo>
                            <a:pt x="971" y="574"/>
                          </a:lnTo>
                          <a:lnTo>
                            <a:pt x="971" y="572"/>
                          </a:lnTo>
                          <a:lnTo>
                            <a:pt x="969" y="572"/>
                          </a:lnTo>
                          <a:lnTo>
                            <a:pt x="968" y="570"/>
                          </a:lnTo>
                          <a:lnTo>
                            <a:pt x="966" y="570"/>
                          </a:lnTo>
                          <a:lnTo>
                            <a:pt x="966" y="568"/>
                          </a:lnTo>
                          <a:lnTo>
                            <a:pt x="966" y="566"/>
                          </a:lnTo>
                          <a:lnTo>
                            <a:pt x="964" y="566"/>
                          </a:lnTo>
                          <a:lnTo>
                            <a:pt x="964" y="564"/>
                          </a:lnTo>
                          <a:lnTo>
                            <a:pt x="964" y="562"/>
                          </a:lnTo>
                          <a:lnTo>
                            <a:pt x="964" y="560"/>
                          </a:lnTo>
                          <a:lnTo>
                            <a:pt x="964" y="558"/>
                          </a:lnTo>
                          <a:lnTo>
                            <a:pt x="964" y="557"/>
                          </a:lnTo>
                          <a:lnTo>
                            <a:pt x="964" y="555"/>
                          </a:lnTo>
                          <a:lnTo>
                            <a:pt x="964" y="553"/>
                          </a:lnTo>
                          <a:lnTo>
                            <a:pt x="966" y="551"/>
                          </a:lnTo>
                          <a:lnTo>
                            <a:pt x="966" y="549"/>
                          </a:lnTo>
                          <a:lnTo>
                            <a:pt x="966" y="547"/>
                          </a:lnTo>
                          <a:lnTo>
                            <a:pt x="966" y="545"/>
                          </a:lnTo>
                          <a:lnTo>
                            <a:pt x="966" y="543"/>
                          </a:lnTo>
                          <a:lnTo>
                            <a:pt x="966" y="541"/>
                          </a:lnTo>
                          <a:lnTo>
                            <a:pt x="966" y="539"/>
                          </a:lnTo>
                          <a:lnTo>
                            <a:pt x="966" y="537"/>
                          </a:lnTo>
                          <a:lnTo>
                            <a:pt x="968" y="535"/>
                          </a:lnTo>
                          <a:lnTo>
                            <a:pt x="968" y="533"/>
                          </a:lnTo>
                          <a:lnTo>
                            <a:pt x="968" y="532"/>
                          </a:lnTo>
                          <a:lnTo>
                            <a:pt x="969" y="532"/>
                          </a:lnTo>
                          <a:lnTo>
                            <a:pt x="969" y="530"/>
                          </a:lnTo>
                          <a:lnTo>
                            <a:pt x="973" y="520"/>
                          </a:lnTo>
                          <a:lnTo>
                            <a:pt x="975" y="514"/>
                          </a:lnTo>
                          <a:lnTo>
                            <a:pt x="975" y="512"/>
                          </a:lnTo>
                          <a:lnTo>
                            <a:pt x="975" y="510"/>
                          </a:lnTo>
                          <a:lnTo>
                            <a:pt x="975" y="508"/>
                          </a:lnTo>
                          <a:lnTo>
                            <a:pt x="975" y="507"/>
                          </a:lnTo>
                          <a:lnTo>
                            <a:pt x="975" y="505"/>
                          </a:lnTo>
                          <a:lnTo>
                            <a:pt x="975" y="503"/>
                          </a:lnTo>
                          <a:lnTo>
                            <a:pt x="975" y="501"/>
                          </a:lnTo>
                          <a:lnTo>
                            <a:pt x="977" y="501"/>
                          </a:lnTo>
                          <a:lnTo>
                            <a:pt x="977" y="499"/>
                          </a:lnTo>
                          <a:lnTo>
                            <a:pt x="977" y="497"/>
                          </a:lnTo>
                          <a:lnTo>
                            <a:pt x="977" y="495"/>
                          </a:lnTo>
                          <a:lnTo>
                            <a:pt x="977" y="493"/>
                          </a:lnTo>
                          <a:lnTo>
                            <a:pt x="975" y="493"/>
                          </a:lnTo>
                          <a:lnTo>
                            <a:pt x="975" y="491"/>
                          </a:lnTo>
                          <a:lnTo>
                            <a:pt x="973" y="491"/>
                          </a:lnTo>
                          <a:lnTo>
                            <a:pt x="971" y="491"/>
                          </a:lnTo>
                          <a:lnTo>
                            <a:pt x="971" y="489"/>
                          </a:lnTo>
                          <a:lnTo>
                            <a:pt x="969" y="489"/>
                          </a:lnTo>
                          <a:lnTo>
                            <a:pt x="968" y="489"/>
                          </a:lnTo>
                          <a:lnTo>
                            <a:pt x="966" y="489"/>
                          </a:lnTo>
                          <a:lnTo>
                            <a:pt x="964" y="489"/>
                          </a:lnTo>
                          <a:lnTo>
                            <a:pt x="964" y="487"/>
                          </a:lnTo>
                          <a:lnTo>
                            <a:pt x="962" y="487"/>
                          </a:lnTo>
                          <a:lnTo>
                            <a:pt x="960" y="487"/>
                          </a:lnTo>
                          <a:lnTo>
                            <a:pt x="958" y="487"/>
                          </a:lnTo>
                          <a:lnTo>
                            <a:pt x="956" y="487"/>
                          </a:lnTo>
                          <a:lnTo>
                            <a:pt x="956" y="485"/>
                          </a:lnTo>
                          <a:lnTo>
                            <a:pt x="954" y="485"/>
                          </a:lnTo>
                          <a:lnTo>
                            <a:pt x="952" y="485"/>
                          </a:lnTo>
                          <a:lnTo>
                            <a:pt x="950" y="485"/>
                          </a:lnTo>
                          <a:lnTo>
                            <a:pt x="950" y="487"/>
                          </a:lnTo>
                          <a:lnTo>
                            <a:pt x="948" y="487"/>
                          </a:lnTo>
                          <a:lnTo>
                            <a:pt x="948" y="489"/>
                          </a:lnTo>
                          <a:lnTo>
                            <a:pt x="946" y="489"/>
                          </a:lnTo>
                          <a:lnTo>
                            <a:pt x="946" y="491"/>
                          </a:lnTo>
                          <a:lnTo>
                            <a:pt x="945" y="491"/>
                          </a:lnTo>
                          <a:lnTo>
                            <a:pt x="945" y="493"/>
                          </a:lnTo>
                          <a:lnTo>
                            <a:pt x="943" y="493"/>
                          </a:lnTo>
                          <a:lnTo>
                            <a:pt x="943" y="495"/>
                          </a:lnTo>
                          <a:lnTo>
                            <a:pt x="943" y="497"/>
                          </a:lnTo>
                          <a:lnTo>
                            <a:pt x="943" y="499"/>
                          </a:lnTo>
                          <a:lnTo>
                            <a:pt x="941" y="499"/>
                          </a:lnTo>
                          <a:lnTo>
                            <a:pt x="941" y="501"/>
                          </a:lnTo>
                          <a:lnTo>
                            <a:pt x="941" y="503"/>
                          </a:lnTo>
                          <a:lnTo>
                            <a:pt x="939" y="503"/>
                          </a:lnTo>
                          <a:lnTo>
                            <a:pt x="939" y="505"/>
                          </a:lnTo>
                          <a:lnTo>
                            <a:pt x="937" y="505"/>
                          </a:lnTo>
                          <a:lnTo>
                            <a:pt x="935" y="505"/>
                          </a:lnTo>
                          <a:lnTo>
                            <a:pt x="935" y="507"/>
                          </a:lnTo>
                          <a:lnTo>
                            <a:pt x="933" y="507"/>
                          </a:lnTo>
                          <a:lnTo>
                            <a:pt x="931" y="507"/>
                          </a:lnTo>
                          <a:lnTo>
                            <a:pt x="929" y="507"/>
                          </a:lnTo>
                          <a:lnTo>
                            <a:pt x="927" y="507"/>
                          </a:lnTo>
                          <a:lnTo>
                            <a:pt x="927" y="508"/>
                          </a:lnTo>
                          <a:lnTo>
                            <a:pt x="925" y="508"/>
                          </a:lnTo>
                          <a:lnTo>
                            <a:pt x="925" y="510"/>
                          </a:lnTo>
                          <a:lnTo>
                            <a:pt x="925" y="512"/>
                          </a:lnTo>
                          <a:lnTo>
                            <a:pt x="923" y="512"/>
                          </a:lnTo>
                          <a:lnTo>
                            <a:pt x="923" y="514"/>
                          </a:lnTo>
                          <a:lnTo>
                            <a:pt x="921" y="514"/>
                          </a:lnTo>
                          <a:lnTo>
                            <a:pt x="920" y="514"/>
                          </a:lnTo>
                          <a:lnTo>
                            <a:pt x="920" y="516"/>
                          </a:lnTo>
                          <a:lnTo>
                            <a:pt x="920" y="518"/>
                          </a:lnTo>
                          <a:lnTo>
                            <a:pt x="918" y="518"/>
                          </a:lnTo>
                          <a:lnTo>
                            <a:pt x="918" y="520"/>
                          </a:lnTo>
                          <a:lnTo>
                            <a:pt x="918" y="522"/>
                          </a:lnTo>
                          <a:lnTo>
                            <a:pt x="916" y="522"/>
                          </a:lnTo>
                          <a:lnTo>
                            <a:pt x="914" y="522"/>
                          </a:lnTo>
                          <a:lnTo>
                            <a:pt x="912" y="522"/>
                          </a:lnTo>
                          <a:lnTo>
                            <a:pt x="912" y="524"/>
                          </a:lnTo>
                          <a:lnTo>
                            <a:pt x="910" y="524"/>
                          </a:lnTo>
                          <a:lnTo>
                            <a:pt x="910" y="526"/>
                          </a:lnTo>
                          <a:lnTo>
                            <a:pt x="908" y="526"/>
                          </a:lnTo>
                          <a:lnTo>
                            <a:pt x="908" y="528"/>
                          </a:lnTo>
                          <a:lnTo>
                            <a:pt x="906" y="528"/>
                          </a:lnTo>
                          <a:lnTo>
                            <a:pt x="904" y="530"/>
                          </a:lnTo>
                          <a:lnTo>
                            <a:pt x="902" y="530"/>
                          </a:lnTo>
                          <a:lnTo>
                            <a:pt x="902" y="532"/>
                          </a:lnTo>
                          <a:lnTo>
                            <a:pt x="900" y="532"/>
                          </a:lnTo>
                          <a:lnTo>
                            <a:pt x="898" y="532"/>
                          </a:lnTo>
                          <a:lnTo>
                            <a:pt x="898" y="533"/>
                          </a:lnTo>
                          <a:lnTo>
                            <a:pt x="897" y="537"/>
                          </a:lnTo>
                          <a:lnTo>
                            <a:pt x="897" y="539"/>
                          </a:lnTo>
                          <a:lnTo>
                            <a:pt x="895" y="539"/>
                          </a:lnTo>
                          <a:lnTo>
                            <a:pt x="895" y="541"/>
                          </a:lnTo>
                          <a:lnTo>
                            <a:pt x="893" y="541"/>
                          </a:lnTo>
                          <a:lnTo>
                            <a:pt x="891" y="541"/>
                          </a:lnTo>
                          <a:lnTo>
                            <a:pt x="889" y="543"/>
                          </a:lnTo>
                          <a:lnTo>
                            <a:pt x="885" y="543"/>
                          </a:lnTo>
                          <a:lnTo>
                            <a:pt x="881" y="543"/>
                          </a:lnTo>
                          <a:lnTo>
                            <a:pt x="877" y="543"/>
                          </a:lnTo>
                          <a:lnTo>
                            <a:pt x="877" y="545"/>
                          </a:lnTo>
                          <a:lnTo>
                            <a:pt x="875" y="545"/>
                          </a:lnTo>
                          <a:lnTo>
                            <a:pt x="873" y="545"/>
                          </a:lnTo>
                          <a:lnTo>
                            <a:pt x="872" y="547"/>
                          </a:lnTo>
                          <a:lnTo>
                            <a:pt x="870" y="547"/>
                          </a:lnTo>
                          <a:lnTo>
                            <a:pt x="868" y="547"/>
                          </a:lnTo>
                          <a:lnTo>
                            <a:pt x="866" y="547"/>
                          </a:lnTo>
                          <a:lnTo>
                            <a:pt x="864" y="547"/>
                          </a:lnTo>
                          <a:lnTo>
                            <a:pt x="864" y="545"/>
                          </a:lnTo>
                          <a:lnTo>
                            <a:pt x="862" y="545"/>
                          </a:lnTo>
                          <a:lnTo>
                            <a:pt x="860" y="543"/>
                          </a:lnTo>
                          <a:lnTo>
                            <a:pt x="858" y="543"/>
                          </a:lnTo>
                          <a:lnTo>
                            <a:pt x="856" y="543"/>
                          </a:lnTo>
                          <a:lnTo>
                            <a:pt x="854" y="545"/>
                          </a:lnTo>
                          <a:lnTo>
                            <a:pt x="854" y="547"/>
                          </a:lnTo>
                          <a:lnTo>
                            <a:pt x="852" y="549"/>
                          </a:lnTo>
                          <a:lnTo>
                            <a:pt x="852" y="551"/>
                          </a:lnTo>
                          <a:lnTo>
                            <a:pt x="850" y="553"/>
                          </a:lnTo>
                          <a:lnTo>
                            <a:pt x="849" y="555"/>
                          </a:lnTo>
                          <a:lnTo>
                            <a:pt x="847" y="555"/>
                          </a:lnTo>
                          <a:lnTo>
                            <a:pt x="847" y="557"/>
                          </a:lnTo>
                          <a:lnTo>
                            <a:pt x="845" y="557"/>
                          </a:lnTo>
                          <a:lnTo>
                            <a:pt x="843" y="557"/>
                          </a:lnTo>
                          <a:lnTo>
                            <a:pt x="843" y="558"/>
                          </a:lnTo>
                          <a:lnTo>
                            <a:pt x="841" y="558"/>
                          </a:lnTo>
                          <a:lnTo>
                            <a:pt x="839" y="560"/>
                          </a:lnTo>
                          <a:lnTo>
                            <a:pt x="837" y="560"/>
                          </a:lnTo>
                          <a:lnTo>
                            <a:pt x="835" y="558"/>
                          </a:lnTo>
                          <a:lnTo>
                            <a:pt x="833" y="558"/>
                          </a:lnTo>
                          <a:lnTo>
                            <a:pt x="831" y="558"/>
                          </a:lnTo>
                          <a:lnTo>
                            <a:pt x="831" y="560"/>
                          </a:lnTo>
                          <a:lnTo>
                            <a:pt x="829" y="560"/>
                          </a:lnTo>
                          <a:lnTo>
                            <a:pt x="829" y="562"/>
                          </a:lnTo>
                          <a:lnTo>
                            <a:pt x="827" y="564"/>
                          </a:lnTo>
                          <a:lnTo>
                            <a:pt x="827" y="566"/>
                          </a:lnTo>
                          <a:lnTo>
                            <a:pt x="825" y="566"/>
                          </a:lnTo>
                          <a:lnTo>
                            <a:pt x="825" y="568"/>
                          </a:lnTo>
                          <a:lnTo>
                            <a:pt x="824" y="570"/>
                          </a:lnTo>
                          <a:lnTo>
                            <a:pt x="824" y="572"/>
                          </a:lnTo>
                          <a:lnTo>
                            <a:pt x="824" y="574"/>
                          </a:lnTo>
                          <a:lnTo>
                            <a:pt x="824" y="576"/>
                          </a:lnTo>
                          <a:lnTo>
                            <a:pt x="824" y="578"/>
                          </a:lnTo>
                          <a:lnTo>
                            <a:pt x="822" y="580"/>
                          </a:lnTo>
                          <a:lnTo>
                            <a:pt x="822" y="583"/>
                          </a:lnTo>
                          <a:lnTo>
                            <a:pt x="822" y="587"/>
                          </a:lnTo>
                          <a:lnTo>
                            <a:pt x="822" y="589"/>
                          </a:lnTo>
                          <a:lnTo>
                            <a:pt x="822" y="591"/>
                          </a:lnTo>
                          <a:lnTo>
                            <a:pt x="822" y="595"/>
                          </a:lnTo>
                          <a:lnTo>
                            <a:pt x="822" y="599"/>
                          </a:lnTo>
                          <a:lnTo>
                            <a:pt x="822" y="601"/>
                          </a:lnTo>
                          <a:lnTo>
                            <a:pt x="822" y="603"/>
                          </a:lnTo>
                          <a:lnTo>
                            <a:pt x="820" y="603"/>
                          </a:lnTo>
                          <a:lnTo>
                            <a:pt x="818" y="603"/>
                          </a:lnTo>
                          <a:lnTo>
                            <a:pt x="818" y="601"/>
                          </a:lnTo>
                          <a:lnTo>
                            <a:pt x="816" y="601"/>
                          </a:lnTo>
                          <a:lnTo>
                            <a:pt x="812" y="599"/>
                          </a:lnTo>
                          <a:lnTo>
                            <a:pt x="810" y="599"/>
                          </a:lnTo>
                          <a:lnTo>
                            <a:pt x="806" y="597"/>
                          </a:lnTo>
                          <a:lnTo>
                            <a:pt x="804" y="595"/>
                          </a:lnTo>
                          <a:lnTo>
                            <a:pt x="802" y="595"/>
                          </a:lnTo>
                          <a:lnTo>
                            <a:pt x="802" y="593"/>
                          </a:lnTo>
                          <a:lnTo>
                            <a:pt x="801" y="593"/>
                          </a:lnTo>
                          <a:lnTo>
                            <a:pt x="799" y="591"/>
                          </a:lnTo>
                          <a:lnTo>
                            <a:pt x="797" y="591"/>
                          </a:lnTo>
                          <a:lnTo>
                            <a:pt x="795" y="589"/>
                          </a:lnTo>
                          <a:lnTo>
                            <a:pt x="791" y="589"/>
                          </a:lnTo>
                          <a:lnTo>
                            <a:pt x="789" y="587"/>
                          </a:lnTo>
                          <a:lnTo>
                            <a:pt x="787" y="587"/>
                          </a:lnTo>
                          <a:lnTo>
                            <a:pt x="787" y="585"/>
                          </a:lnTo>
                          <a:lnTo>
                            <a:pt x="785" y="585"/>
                          </a:lnTo>
                          <a:lnTo>
                            <a:pt x="785" y="583"/>
                          </a:lnTo>
                          <a:lnTo>
                            <a:pt x="783" y="583"/>
                          </a:lnTo>
                          <a:lnTo>
                            <a:pt x="781" y="581"/>
                          </a:lnTo>
                          <a:lnTo>
                            <a:pt x="779" y="580"/>
                          </a:lnTo>
                          <a:lnTo>
                            <a:pt x="777" y="580"/>
                          </a:lnTo>
                          <a:lnTo>
                            <a:pt x="777" y="578"/>
                          </a:lnTo>
                          <a:lnTo>
                            <a:pt x="776" y="578"/>
                          </a:lnTo>
                          <a:lnTo>
                            <a:pt x="774" y="578"/>
                          </a:lnTo>
                          <a:lnTo>
                            <a:pt x="772" y="578"/>
                          </a:lnTo>
                          <a:lnTo>
                            <a:pt x="770" y="578"/>
                          </a:lnTo>
                          <a:lnTo>
                            <a:pt x="768" y="576"/>
                          </a:lnTo>
                          <a:lnTo>
                            <a:pt x="766" y="576"/>
                          </a:lnTo>
                          <a:lnTo>
                            <a:pt x="766" y="574"/>
                          </a:lnTo>
                          <a:lnTo>
                            <a:pt x="764" y="574"/>
                          </a:lnTo>
                          <a:lnTo>
                            <a:pt x="764" y="572"/>
                          </a:lnTo>
                          <a:lnTo>
                            <a:pt x="762" y="572"/>
                          </a:lnTo>
                          <a:lnTo>
                            <a:pt x="762" y="570"/>
                          </a:lnTo>
                          <a:lnTo>
                            <a:pt x="762" y="568"/>
                          </a:lnTo>
                          <a:lnTo>
                            <a:pt x="760" y="566"/>
                          </a:lnTo>
                          <a:lnTo>
                            <a:pt x="760" y="564"/>
                          </a:lnTo>
                          <a:lnTo>
                            <a:pt x="760" y="562"/>
                          </a:lnTo>
                          <a:lnTo>
                            <a:pt x="758" y="562"/>
                          </a:lnTo>
                          <a:lnTo>
                            <a:pt x="758" y="560"/>
                          </a:lnTo>
                          <a:lnTo>
                            <a:pt x="756" y="558"/>
                          </a:lnTo>
                          <a:lnTo>
                            <a:pt x="753" y="557"/>
                          </a:lnTo>
                          <a:lnTo>
                            <a:pt x="753" y="555"/>
                          </a:lnTo>
                          <a:lnTo>
                            <a:pt x="751" y="553"/>
                          </a:lnTo>
                          <a:lnTo>
                            <a:pt x="749" y="553"/>
                          </a:lnTo>
                          <a:lnTo>
                            <a:pt x="747" y="555"/>
                          </a:lnTo>
                          <a:lnTo>
                            <a:pt x="745" y="555"/>
                          </a:lnTo>
                          <a:lnTo>
                            <a:pt x="743" y="555"/>
                          </a:lnTo>
                          <a:lnTo>
                            <a:pt x="743" y="553"/>
                          </a:lnTo>
                          <a:lnTo>
                            <a:pt x="741" y="553"/>
                          </a:lnTo>
                          <a:lnTo>
                            <a:pt x="741" y="551"/>
                          </a:lnTo>
                          <a:lnTo>
                            <a:pt x="741" y="549"/>
                          </a:lnTo>
                          <a:lnTo>
                            <a:pt x="741" y="547"/>
                          </a:lnTo>
                          <a:lnTo>
                            <a:pt x="741" y="543"/>
                          </a:lnTo>
                          <a:lnTo>
                            <a:pt x="741" y="541"/>
                          </a:lnTo>
                          <a:lnTo>
                            <a:pt x="741" y="539"/>
                          </a:lnTo>
                          <a:lnTo>
                            <a:pt x="739" y="539"/>
                          </a:lnTo>
                          <a:lnTo>
                            <a:pt x="737" y="539"/>
                          </a:lnTo>
                          <a:lnTo>
                            <a:pt x="737" y="541"/>
                          </a:lnTo>
                          <a:lnTo>
                            <a:pt x="737" y="543"/>
                          </a:lnTo>
                          <a:lnTo>
                            <a:pt x="737" y="545"/>
                          </a:lnTo>
                          <a:lnTo>
                            <a:pt x="737" y="547"/>
                          </a:lnTo>
                          <a:lnTo>
                            <a:pt x="737" y="549"/>
                          </a:lnTo>
                          <a:lnTo>
                            <a:pt x="735" y="551"/>
                          </a:lnTo>
                          <a:lnTo>
                            <a:pt x="735" y="553"/>
                          </a:lnTo>
                          <a:lnTo>
                            <a:pt x="733" y="555"/>
                          </a:lnTo>
                          <a:lnTo>
                            <a:pt x="733" y="557"/>
                          </a:lnTo>
                          <a:lnTo>
                            <a:pt x="733" y="558"/>
                          </a:lnTo>
                          <a:lnTo>
                            <a:pt x="733" y="560"/>
                          </a:lnTo>
                          <a:lnTo>
                            <a:pt x="731" y="560"/>
                          </a:lnTo>
                          <a:lnTo>
                            <a:pt x="729" y="560"/>
                          </a:lnTo>
                          <a:lnTo>
                            <a:pt x="729" y="562"/>
                          </a:lnTo>
                          <a:lnTo>
                            <a:pt x="729" y="564"/>
                          </a:lnTo>
                          <a:lnTo>
                            <a:pt x="728" y="564"/>
                          </a:lnTo>
                          <a:lnTo>
                            <a:pt x="728" y="566"/>
                          </a:lnTo>
                          <a:lnTo>
                            <a:pt x="726" y="566"/>
                          </a:lnTo>
                          <a:lnTo>
                            <a:pt x="726" y="568"/>
                          </a:lnTo>
                          <a:lnTo>
                            <a:pt x="726" y="570"/>
                          </a:lnTo>
                          <a:lnTo>
                            <a:pt x="724" y="570"/>
                          </a:lnTo>
                          <a:lnTo>
                            <a:pt x="724" y="572"/>
                          </a:lnTo>
                          <a:lnTo>
                            <a:pt x="722" y="572"/>
                          </a:lnTo>
                          <a:lnTo>
                            <a:pt x="722" y="574"/>
                          </a:lnTo>
                          <a:lnTo>
                            <a:pt x="722" y="576"/>
                          </a:lnTo>
                          <a:lnTo>
                            <a:pt x="722" y="578"/>
                          </a:lnTo>
                          <a:lnTo>
                            <a:pt x="720" y="578"/>
                          </a:lnTo>
                          <a:lnTo>
                            <a:pt x="720" y="580"/>
                          </a:lnTo>
                          <a:lnTo>
                            <a:pt x="720" y="581"/>
                          </a:lnTo>
                          <a:lnTo>
                            <a:pt x="718" y="581"/>
                          </a:lnTo>
                          <a:lnTo>
                            <a:pt x="718" y="583"/>
                          </a:lnTo>
                          <a:lnTo>
                            <a:pt x="718" y="585"/>
                          </a:lnTo>
                          <a:lnTo>
                            <a:pt x="716" y="585"/>
                          </a:lnTo>
                          <a:lnTo>
                            <a:pt x="716" y="587"/>
                          </a:lnTo>
                          <a:lnTo>
                            <a:pt x="714" y="587"/>
                          </a:lnTo>
                          <a:lnTo>
                            <a:pt x="714" y="589"/>
                          </a:lnTo>
                          <a:lnTo>
                            <a:pt x="712" y="589"/>
                          </a:lnTo>
                          <a:lnTo>
                            <a:pt x="712" y="591"/>
                          </a:lnTo>
                          <a:lnTo>
                            <a:pt x="714" y="589"/>
                          </a:lnTo>
                          <a:lnTo>
                            <a:pt x="714" y="591"/>
                          </a:lnTo>
                          <a:lnTo>
                            <a:pt x="712" y="593"/>
                          </a:lnTo>
                          <a:lnTo>
                            <a:pt x="712" y="595"/>
                          </a:lnTo>
                          <a:lnTo>
                            <a:pt x="712" y="593"/>
                          </a:lnTo>
                          <a:lnTo>
                            <a:pt x="714" y="593"/>
                          </a:lnTo>
                          <a:lnTo>
                            <a:pt x="714" y="595"/>
                          </a:lnTo>
                          <a:lnTo>
                            <a:pt x="714" y="597"/>
                          </a:lnTo>
                          <a:lnTo>
                            <a:pt x="716" y="597"/>
                          </a:lnTo>
                          <a:lnTo>
                            <a:pt x="718" y="597"/>
                          </a:lnTo>
                          <a:lnTo>
                            <a:pt x="720" y="597"/>
                          </a:lnTo>
                          <a:lnTo>
                            <a:pt x="722" y="597"/>
                          </a:lnTo>
                          <a:lnTo>
                            <a:pt x="724" y="597"/>
                          </a:lnTo>
                          <a:lnTo>
                            <a:pt x="726" y="597"/>
                          </a:lnTo>
                          <a:lnTo>
                            <a:pt x="726" y="595"/>
                          </a:lnTo>
                          <a:lnTo>
                            <a:pt x="728" y="595"/>
                          </a:lnTo>
                          <a:lnTo>
                            <a:pt x="728" y="597"/>
                          </a:lnTo>
                          <a:lnTo>
                            <a:pt x="726" y="597"/>
                          </a:lnTo>
                          <a:lnTo>
                            <a:pt x="726" y="599"/>
                          </a:lnTo>
                          <a:lnTo>
                            <a:pt x="724" y="601"/>
                          </a:lnTo>
                          <a:lnTo>
                            <a:pt x="724" y="603"/>
                          </a:lnTo>
                          <a:lnTo>
                            <a:pt x="724" y="605"/>
                          </a:lnTo>
                          <a:lnTo>
                            <a:pt x="722" y="605"/>
                          </a:lnTo>
                          <a:lnTo>
                            <a:pt x="722" y="606"/>
                          </a:lnTo>
                          <a:lnTo>
                            <a:pt x="724" y="608"/>
                          </a:lnTo>
                          <a:lnTo>
                            <a:pt x="724" y="610"/>
                          </a:lnTo>
                          <a:lnTo>
                            <a:pt x="726" y="610"/>
                          </a:lnTo>
                          <a:lnTo>
                            <a:pt x="726" y="608"/>
                          </a:lnTo>
                          <a:lnTo>
                            <a:pt x="728" y="608"/>
                          </a:lnTo>
                          <a:lnTo>
                            <a:pt x="728" y="610"/>
                          </a:lnTo>
                          <a:lnTo>
                            <a:pt x="729" y="610"/>
                          </a:lnTo>
                          <a:lnTo>
                            <a:pt x="731" y="610"/>
                          </a:lnTo>
                          <a:lnTo>
                            <a:pt x="731" y="608"/>
                          </a:lnTo>
                          <a:lnTo>
                            <a:pt x="733" y="608"/>
                          </a:lnTo>
                          <a:lnTo>
                            <a:pt x="735" y="608"/>
                          </a:lnTo>
                          <a:lnTo>
                            <a:pt x="737" y="608"/>
                          </a:lnTo>
                          <a:lnTo>
                            <a:pt x="737" y="610"/>
                          </a:lnTo>
                          <a:lnTo>
                            <a:pt x="739" y="610"/>
                          </a:lnTo>
                          <a:lnTo>
                            <a:pt x="741" y="610"/>
                          </a:lnTo>
                          <a:lnTo>
                            <a:pt x="741" y="612"/>
                          </a:lnTo>
                          <a:lnTo>
                            <a:pt x="739" y="612"/>
                          </a:lnTo>
                          <a:lnTo>
                            <a:pt x="739" y="614"/>
                          </a:lnTo>
                          <a:lnTo>
                            <a:pt x="737" y="614"/>
                          </a:lnTo>
                          <a:lnTo>
                            <a:pt x="737" y="616"/>
                          </a:lnTo>
                          <a:lnTo>
                            <a:pt x="737" y="618"/>
                          </a:lnTo>
                          <a:lnTo>
                            <a:pt x="737" y="620"/>
                          </a:lnTo>
                          <a:lnTo>
                            <a:pt x="739" y="622"/>
                          </a:lnTo>
                          <a:lnTo>
                            <a:pt x="624" y="622"/>
                          </a:lnTo>
                          <a:lnTo>
                            <a:pt x="413" y="622"/>
                          </a:lnTo>
                          <a:lnTo>
                            <a:pt x="411" y="622"/>
                          </a:lnTo>
                          <a:lnTo>
                            <a:pt x="409" y="622"/>
                          </a:lnTo>
                          <a:lnTo>
                            <a:pt x="409" y="620"/>
                          </a:lnTo>
                          <a:lnTo>
                            <a:pt x="407" y="620"/>
                          </a:lnTo>
                          <a:lnTo>
                            <a:pt x="405" y="620"/>
                          </a:lnTo>
                          <a:lnTo>
                            <a:pt x="405" y="618"/>
                          </a:lnTo>
                          <a:lnTo>
                            <a:pt x="403" y="618"/>
                          </a:lnTo>
                          <a:lnTo>
                            <a:pt x="405" y="620"/>
                          </a:lnTo>
                          <a:lnTo>
                            <a:pt x="403" y="620"/>
                          </a:lnTo>
                          <a:lnTo>
                            <a:pt x="403" y="618"/>
                          </a:lnTo>
                          <a:lnTo>
                            <a:pt x="403" y="620"/>
                          </a:lnTo>
                          <a:lnTo>
                            <a:pt x="401" y="620"/>
                          </a:lnTo>
                          <a:lnTo>
                            <a:pt x="401" y="618"/>
                          </a:lnTo>
                          <a:lnTo>
                            <a:pt x="399" y="618"/>
                          </a:lnTo>
                          <a:lnTo>
                            <a:pt x="397" y="618"/>
                          </a:lnTo>
                          <a:lnTo>
                            <a:pt x="397" y="616"/>
                          </a:lnTo>
                          <a:lnTo>
                            <a:pt x="395" y="616"/>
                          </a:lnTo>
                          <a:lnTo>
                            <a:pt x="395" y="618"/>
                          </a:lnTo>
                          <a:lnTo>
                            <a:pt x="393" y="618"/>
                          </a:lnTo>
                          <a:lnTo>
                            <a:pt x="393" y="616"/>
                          </a:lnTo>
                          <a:lnTo>
                            <a:pt x="392" y="616"/>
                          </a:lnTo>
                          <a:lnTo>
                            <a:pt x="392" y="618"/>
                          </a:lnTo>
                          <a:lnTo>
                            <a:pt x="390" y="620"/>
                          </a:lnTo>
                          <a:lnTo>
                            <a:pt x="390" y="618"/>
                          </a:lnTo>
                          <a:lnTo>
                            <a:pt x="392" y="618"/>
                          </a:lnTo>
                          <a:lnTo>
                            <a:pt x="392" y="616"/>
                          </a:lnTo>
                          <a:lnTo>
                            <a:pt x="390" y="616"/>
                          </a:lnTo>
                          <a:lnTo>
                            <a:pt x="390" y="618"/>
                          </a:lnTo>
                          <a:lnTo>
                            <a:pt x="388" y="618"/>
                          </a:lnTo>
                          <a:lnTo>
                            <a:pt x="388" y="616"/>
                          </a:lnTo>
                          <a:lnTo>
                            <a:pt x="390" y="616"/>
                          </a:lnTo>
                          <a:lnTo>
                            <a:pt x="390" y="614"/>
                          </a:lnTo>
                          <a:lnTo>
                            <a:pt x="388" y="614"/>
                          </a:lnTo>
                          <a:lnTo>
                            <a:pt x="388" y="616"/>
                          </a:lnTo>
                          <a:lnTo>
                            <a:pt x="386" y="616"/>
                          </a:lnTo>
                          <a:lnTo>
                            <a:pt x="386" y="614"/>
                          </a:lnTo>
                          <a:lnTo>
                            <a:pt x="386" y="616"/>
                          </a:lnTo>
                          <a:lnTo>
                            <a:pt x="386" y="614"/>
                          </a:lnTo>
                          <a:lnTo>
                            <a:pt x="384" y="614"/>
                          </a:lnTo>
                          <a:lnTo>
                            <a:pt x="382" y="614"/>
                          </a:lnTo>
                          <a:lnTo>
                            <a:pt x="382" y="612"/>
                          </a:lnTo>
                          <a:lnTo>
                            <a:pt x="382" y="614"/>
                          </a:lnTo>
                          <a:lnTo>
                            <a:pt x="382" y="612"/>
                          </a:lnTo>
                          <a:lnTo>
                            <a:pt x="380" y="612"/>
                          </a:lnTo>
                          <a:lnTo>
                            <a:pt x="378" y="612"/>
                          </a:lnTo>
                          <a:lnTo>
                            <a:pt x="376" y="612"/>
                          </a:lnTo>
                          <a:lnTo>
                            <a:pt x="376" y="614"/>
                          </a:lnTo>
                          <a:lnTo>
                            <a:pt x="374" y="614"/>
                          </a:lnTo>
                          <a:lnTo>
                            <a:pt x="374" y="612"/>
                          </a:lnTo>
                          <a:lnTo>
                            <a:pt x="376" y="612"/>
                          </a:lnTo>
                          <a:lnTo>
                            <a:pt x="376" y="610"/>
                          </a:lnTo>
                          <a:lnTo>
                            <a:pt x="374" y="610"/>
                          </a:lnTo>
                          <a:lnTo>
                            <a:pt x="372" y="610"/>
                          </a:lnTo>
                          <a:lnTo>
                            <a:pt x="370" y="610"/>
                          </a:lnTo>
                          <a:lnTo>
                            <a:pt x="369" y="610"/>
                          </a:lnTo>
                          <a:lnTo>
                            <a:pt x="370" y="612"/>
                          </a:lnTo>
                          <a:lnTo>
                            <a:pt x="369" y="612"/>
                          </a:lnTo>
                          <a:lnTo>
                            <a:pt x="369" y="610"/>
                          </a:lnTo>
                          <a:lnTo>
                            <a:pt x="369" y="612"/>
                          </a:lnTo>
                          <a:lnTo>
                            <a:pt x="367" y="612"/>
                          </a:lnTo>
                          <a:lnTo>
                            <a:pt x="367" y="614"/>
                          </a:lnTo>
                          <a:lnTo>
                            <a:pt x="365" y="614"/>
                          </a:lnTo>
                          <a:lnTo>
                            <a:pt x="367" y="614"/>
                          </a:lnTo>
                          <a:lnTo>
                            <a:pt x="365" y="614"/>
                          </a:lnTo>
                          <a:lnTo>
                            <a:pt x="365" y="616"/>
                          </a:lnTo>
                          <a:lnTo>
                            <a:pt x="365" y="614"/>
                          </a:lnTo>
                          <a:lnTo>
                            <a:pt x="365" y="616"/>
                          </a:lnTo>
                          <a:lnTo>
                            <a:pt x="363" y="616"/>
                          </a:lnTo>
                          <a:lnTo>
                            <a:pt x="361" y="614"/>
                          </a:lnTo>
                          <a:lnTo>
                            <a:pt x="361" y="616"/>
                          </a:lnTo>
                          <a:lnTo>
                            <a:pt x="359" y="616"/>
                          </a:lnTo>
                          <a:lnTo>
                            <a:pt x="361" y="616"/>
                          </a:lnTo>
                          <a:lnTo>
                            <a:pt x="359" y="616"/>
                          </a:lnTo>
                          <a:lnTo>
                            <a:pt x="359" y="618"/>
                          </a:lnTo>
                          <a:lnTo>
                            <a:pt x="357" y="618"/>
                          </a:lnTo>
                          <a:lnTo>
                            <a:pt x="355" y="618"/>
                          </a:lnTo>
                          <a:lnTo>
                            <a:pt x="357" y="618"/>
                          </a:lnTo>
                          <a:lnTo>
                            <a:pt x="357" y="620"/>
                          </a:lnTo>
                          <a:lnTo>
                            <a:pt x="355" y="620"/>
                          </a:lnTo>
                          <a:lnTo>
                            <a:pt x="353" y="620"/>
                          </a:lnTo>
                          <a:lnTo>
                            <a:pt x="353" y="622"/>
                          </a:lnTo>
                          <a:lnTo>
                            <a:pt x="351" y="622"/>
                          </a:lnTo>
                          <a:lnTo>
                            <a:pt x="351" y="624"/>
                          </a:lnTo>
                          <a:lnTo>
                            <a:pt x="351" y="622"/>
                          </a:lnTo>
                          <a:lnTo>
                            <a:pt x="349" y="622"/>
                          </a:lnTo>
                          <a:lnTo>
                            <a:pt x="351" y="622"/>
                          </a:lnTo>
                          <a:lnTo>
                            <a:pt x="351" y="624"/>
                          </a:lnTo>
                          <a:lnTo>
                            <a:pt x="349" y="624"/>
                          </a:lnTo>
                          <a:lnTo>
                            <a:pt x="347" y="624"/>
                          </a:lnTo>
                          <a:lnTo>
                            <a:pt x="347" y="626"/>
                          </a:lnTo>
                          <a:lnTo>
                            <a:pt x="347" y="624"/>
                          </a:lnTo>
                          <a:lnTo>
                            <a:pt x="346" y="624"/>
                          </a:lnTo>
                          <a:lnTo>
                            <a:pt x="347" y="624"/>
                          </a:lnTo>
                          <a:lnTo>
                            <a:pt x="347" y="622"/>
                          </a:lnTo>
                          <a:lnTo>
                            <a:pt x="346" y="622"/>
                          </a:lnTo>
                          <a:lnTo>
                            <a:pt x="346" y="624"/>
                          </a:lnTo>
                          <a:lnTo>
                            <a:pt x="344" y="624"/>
                          </a:lnTo>
                          <a:lnTo>
                            <a:pt x="344" y="626"/>
                          </a:lnTo>
                          <a:lnTo>
                            <a:pt x="342" y="626"/>
                          </a:lnTo>
                          <a:lnTo>
                            <a:pt x="342" y="624"/>
                          </a:lnTo>
                          <a:lnTo>
                            <a:pt x="340" y="624"/>
                          </a:lnTo>
                          <a:lnTo>
                            <a:pt x="338" y="624"/>
                          </a:lnTo>
                          <a:lnTo>
                            <a:pt x="338" y="626"/>
                          </a:lnTo>
                          <a:lnTo>
                            <a:pt x="336" y="626"/>
                          </a:lnTo>
                          <a:lnTo>
                            <a:pt x="336" y="624"/>
                          </a:lnTo>
                          <a:lnTo>
                            <a:pt x="336" y="622"/>
                          </a:lnTo>
                          <a:lnTo>
                            <a:pt x="334" y="622"/>
                          </a:lnTo>
                          <a:lnTo>
                            <a:pt x="334" y="624"/>
                          </a:lnTo>
                          <a:lnTo>
                            <a:pt x="332" y="624"/>
                          </a:lnTo>
                          <a:lnTo>
                            <a:pt x="330" y="624"/>
                          </a:lnTo>
                          <a:lnTo>
                            <a:pt x="330" y="622"/>
                          </a:lnTo>
                          <a:lnTo>
                            <a:pt x="328" y="622"/>
                          </a:lnTo>
                          <a:lnTo>
                            <a:pt x="326" y="622"/>
                          </a:lnTo>
                          <a:lnTo>
                            <a:pt x="324" y="622"/>
                          </a:lnTo>
                          <a:lnTo>
                            <a:pt x="322" y="622"/>
                          </a:lnTo>
                          <a:lnTo>
                            <a:pt x="321" y="622"/>
                          </a:lnTo>
                          <a:lnTo>
                            <a:pt x="319" y="622"/>
                          </a:lnTo>
                          <a:lnTo>
                            <a:pt x="321" y="624"/>
                          </a:lnTo>
                          <a:lnTo>
                            <a:pt x="319" y="624"/>
                          </a:lnTo>
                          <a:lnTo>
                            <a:pt x="317" y="624"/>
                          </a:lnTo>
                          <a:lnTo>
                            <a:pt x="317" y="626"/>
                          </a:lnTo>
                          <a:lnTo>
                            <a:pt x="315" y="626"/>
                          </a:lnTo>
                          <a:lnTo>
                            <a:pt x="317" y="626"/>
                          </a:lnTo>
                          <a:lnTo>
                            <a:pt x="317" y="628"/>
                          </a:lnTo>
                          <a:lnTo>
                            <a:pt x="315" y="628"/>
                          </a:lnTo>
                          <a:lnTo>
                            <a:pt x="317" y="628"/>
                          </a:lnTo>
                          <a:lnTo>
                            <a:pt x="317" y="626"/>
                          </a:lnTo>
                          <a:lnTo>
                            <a:pt x="317" y="628"/>
                          </a:lnTo>
                          <a:lnTo>
                            <a:pt x="315" y="628"/>
                          </a:lnTo>
                          <a:lnTo>
                            <a:pt x="315" y="626"/>
                          </a:lnTo>
                          <a:lnTo>
                            <a:pt x="315" y="628"/>
                          </a:lnTo>
                          <a:lnTo>
                            <a:pt x="315" y="626"/>
                          </a:lnTo>
                          <a:lnTo>
                            <a:pt x="313" y="626"/>
                          </a:lnTo>
                          <a:lnTo>
                            <a:pt x="313" y="628"/>
                          </a:lnTo>
                          <a:lnTo>
                            <a:pt x="311" y="628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09" y="631"/>
                          </a:lnTo>
                          <a:lnTo>
                            <a:pt x="307" y="631"/>
                          </a:lnTo>
                          <a:lnTo>
                            <a:pt x="309" y="631"/>
                          </a:lnTo>
                          <a:lnTo>
                            <a:pt x="309" y="633"/>
                          </a:lnTo>
                          <a:lnTo>
                            <a:pt x="307" y="633"/>
                          </a:lnTo>
                          <a:lnTo>
                            <a:pt x="307" y="631"/>
                          </a:lnTo>
                          <a:lnTo>
                            <a:pt x="305" y="631"/>
                          </a:lnTo>
                          <a:lnTo>
                            <a:pt x="303" y="631"/>
                          </a:lnTo>
                          <a:lnTo>
                            <a:pt x="303" y="629"/>
                          </a:lnTo>
                          <a:lnTo>
                            <a:pt x="301" y="629"/>
                          </a:lnTo>
                          <a:lnTo>
                            <a:pt x="303" y="629"/>
                          </a:lnTo>
                          <a:lnTo>
                            <a:pt x="303" y="631"/>
                          </a:lnTo>
                          <a:lnTo>
                            <a:pt x="301" y="631"/>
                          </a:lnTo>
                          <a:lnTo>
                            <a:pt x="299" y="631"/>
                          </a:lnTo>
                          <a:lnTo>
                            <a:pt x="298" y="631"/>
                          </a:lnTo>
                          <a:lnTo>
                            <a:pt x="298" y="629"/>
                          </a:lnTo>
                          <a:lnTo>
                            <a:pt x="296" y="629"/>
                          </a:lnTo>
                          <a:lnTo>
                            <a:pt x="296" y="628"/>
                          </a:lnTo>
                          <a:lnTo>
                            <a:pt x="294" y="628"/>
                          </a:lnTo>
                          <a:lnTo>
                            <a:pt x="292" y="628"/>
                          </a:lnTo>
                          <a:lnTo>
                            <a:pt x="294" y="626"/>
                          </a:lnTo>
                          <a:lnTo>
                            <a:pt x="292" y="626"/>
                          </a:lnTo>
                          <a:lnTo>
                            <a:pt x="292" y="628"/>
                          </a:lnTo>
                          <a:lnTo>
                            <a:pt x="290" y="628"/>
                          </a:lnTo>
                          <a:lnTo>
                            <a:pt x="290" y="626"/>
                          </a:lnTo>
                          <a:lnTo>
                            <a:pt x="286" y="626"/>
                          </a:lnTo>
                          <a:lnTo>
                            <a:pt x="286" y="628"/>
                          </a:lnTo>
                          <a:lnTo>
                            <a:pt x="284" y="628"/>
                          </a:lnTo>
                          <a:lnTo>
                            <a:pt x="284" y="626"/>
                          </a:lnTo>
                          <a:lnTo>
                            <a:pt x="286" y="626"/>
                          </a:lnTo>
                          <a:lnTo>
                            <a:pt x="284" y="626"/>
                          </a:lnTo>
                          <a:lnTo>
                            <a:pt x="284" y="624"/>
                          </a:lnTo>
                          <a:lnTo>
                            <a:pt x="282" y="624"/>
                          </a:lnTo>
                          <a:lnTo>
                            <a:pt x="282" y="626"/>
                          </a:lnTo>
                          <a:lnTo>
                            <a:pt x="282" y="624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78" y="624"/>
                          </a:lnTo>
                          <a:lnTo>
                            <a:pt x="278" y="622"/>
                          </a:lnTo>
                          <a:lnTo>
                            <a:pt x="280" y="622"/>
                          </a:lnTo>
                          <a:lnTo>
                            <a:pt x="278" y="622"/>
                          </a:lnTo>
                          <a:lnTo>
                            <a:pt x="276" y="622"/>
                          </a:lnTo>
                          <a:lnTo>
                            <a:pt x="276" y="620"/>
                          </a:lnTo>
                          <a:lnTo>
                            <a:pt x="276" y="622"/>
                          </a:lnTo>
                          <a:lnTo>
                            <a:pt x="276" y="620"/>
                          </a:lnTo>
                          <a:lnTo>
                            <a:pt x="274" y="620"/>
                          </a:lnTo>
                          <a:lnTo>
                            <a:pt x="273" y="620"/>
                          </a:lnTo>
                          <a:lnTo>
                            <a:pt x="273" y="618"/>
                          </a:lnTo>
                          <a:lnTo>
                            <a:pt x="273" y="620"/>
                          </a:lnTo>
                          <a:lnTo>
                            <a:pt x="271" y="620"/>
                          </a:lnTo>
                          <a:lnTo>
                            <a:pt x="273" y="620"/>
                          </a:lnTo>
                          <a:lnTo>
                            <a:pt x="273" y="618"/>
                          </a:lnTo>
                          <a:lnTo>
                            <a:pt x="271" y="618"/>
                          </a:lnTo>
                          <a:lnTo>
                            <a:pt x="271" y="620"/>
                          </a:lnTo>
                          <a:lnTo>
                            <a:pt x="271" y="618"/>
                          </a:lnTo>
                          <a:lnTo>
                            <a:pt x="271" y="620"/>
                          </a:lnTo>
                          <a:lnTo>
                            <a:pt x="269" y="620"/>
                          </a:lnTo>
                          <a:lnTo>
                            <a:pt x="267" y="620"/>
                          </a:lnTo>
                          <a:lnTo>
                            <a:pt x="265" y="620"/>
                          </a:lnTo>
                          <a:lnTo>
                            <a:pt x="263" y="620"/>
                          </a:lnTo>
                          <a:lnTo>
                            <a:pt x="261" y="620"/>
                          </a:lnTo>
                          <a:lnTo>
                            <a:pt x="259" y="620"/>
                          </a:lnTo>
                          <a:lnTo>
                            <a:pt x="257" y="620"/>
                          </a:lnTo>
                          <a:lnTo>
                            <a:pt x="255" y="620"/>
                          </a:lnTo>
                          <a:lnTo>
                            <a:pt x="255" y="618"/>
                          </a:lnTo>
                          <a:lnTo>
                            <a:pt x="253" y="618"/>
                          </a:lnTo>
                          <a:lnTo>
                            <a:pt x="251" y="618"/>
                          </a:lnTo>
                          <a:lnTo>
                            <a:pt x="251" y="616"/>
                          </a:lnTo>
                          <a:lnTo>
                            <a:pt x="250" y="616"/>
                          </a:lnTo>
                          <a:lnTo>
                            <a:pt x="251" y="616"/>
                          </a:lnTo>
                          <a:lnTo>
                            <a:pt x="250" y="616"/>
                          </a:lnTo>
                          <a:lnTo>
                            <a:pt x="250" y="614"/>
                          </a:lnTo>
                          <a:lnTo>
                            <a:pt x="250" y="616"/>
                          </a:lnTo>
                          <a:lnTo>
                            <a:pt x="248" y="616"/>
                          </a:lnTo>
                          <a:lnTo>
                            <a:pt x="246" y="616"/>
                          </a:lnTo>
                          <a:lnTo>
                            <a:pt x="244" y="616"/>
                          </a:lnTo>
                          <a:lnTo>
                            <a:pt x="244" y="614"/>
                          </a:lnTo>
                          <a:lnTo>
                            <a:pt x="244" y="616"/>
                          </a:lnTo>
                          <a:lnTo>
                            <a:pt x="244" y="614"/>
                          </a:lnTo>
                          <a:lnTo>
                            <a:pt x="242" y="614"/>
                          </a:lnTo>
                          <a:lnTo>
                            <a:pt x="242" y="612"/>
                          </a:lnTo>
                          <a:lnTo>
                            <a:pt x="242" y="614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38" y="612"/>
                          </a:lnTo>
                          <a:lnTo>
                            <a:pt x="236" y="612"/>
                          </a:lnTo>
                          <a:lnTo>
                            <a:pt x="236" y="610"/>
                          </a:lnTo>
                          <a:lnTo>
                            <a:pt x="234" y="610"/>
                          </a:lnTo>
                          <a:lnTo>
                            <a:pt x="236" y="610"/>
                          </a:lnTo>
                          <a:lnTo>
                            <a:pt x="234" y="610"/>
                          </a:lnTo>
                          <a:lnTo>
                            <a:pt x="234" y="608"/>
                          </a:lnTo>
                          <a:lnTo>
                            <a:pt x="234" y="610"/>
                          </a:lnTo>
                          <a:lnTo>
                            <a:pt x="234" y="608"/>
                          </a:lnTo>
                          <a:lnTo>
                            <a:pt x="232" y="608"/>
                          </a:lnTo>
                          <a:lnTo>
                            <a:pt x="232" y="606"/>
                          </a:lnTo>
                          <a:lnTo>
                            <a:pt x="232" y="605"/>
                          </a:lnTo>
                          <a:lnTo>
                            <a:pt x="230" y="605"/>
                          </a:lnTo>
                          <a:lnTo>
                            <a:pt x="228" y="605"/>
                          </a:lnTo>
                          <a:lnTo>
                            <a:pt x="226" y="605"/>
                          </a:lnTo>
                          <a:lnTo>
                            <a:pt x="226" y="603"/>
                          </a:lnTo>
                          <a:lnTo>
                            <a:pt x="225" y="603"/>
                          </a:lnTo>
                          <a:lnTo>
                            <a:pt x="225" y="601"/>
                          </a:lnTo>
                          <a:lnTo>
                            <a:pt x="225" y="603"/>
                          </a:lnTo>
                          <a:lnTo>
                            <a:pt x="225" y="601"/>
                          </a:lnTo>
                          <a:lnTo>
                            <a:pt x="223" y="601"/>
                          </a:lnTo>
                          <a:lnTo>
                            <a:pt x="223" y="599"/>
                          </a:lnTo>
                          <a:lnTo>
                            <a:pt x="221" y="599"/>
                          </a:lnTo>
                          <a:lnTo>
                            <a:pt x="221" y="597"/>
                          </a:lnTo>
                          <a:lnTo>
                            <a:pt x="219" y="597"/>
                          </a:lnTo>
                          <a:lnTo>
                            <a:pt x="219" y="595"/>
                          </a:lnTo>
                          <a:lnTo>
                            <a:pt x="217" y="595"/>
                          </a:lnTo>
                          <a:lnTo>
                            <a:pt x="215" y="595"/>
                          </a:lnTo>
                          <a:lnTo>
                            <a:pt x="215" y="593"/>
                          </a:lnTo>
                          <a:lnTo>
                            <a:pt x="215" y="591"/>
                          </a:lnTo>
                          <a:lnTo>
                            <a:pt x="213" y="591"/>
                          </a:lnTo>
                          <a:lnTo>
                            <a:pt x="213" y="589"/>
                          </a:lnTo>
                          <a:lnTo>
                            <a:pt x="211" y="589"/>
                          </a:lnTo>
                          <a:lnTo>
                            <a:pt x="211" y="587"/>
                          </a:lnTo>
                          <a:lnTo>
                            <a:pt x="209" y="587"/>
                          </a:lnTo>
                          <a:lnTo>
                            <a:pt x="211" y="587"/>
                          </a:lnTo>
                          <a:lnTo>
                            <a:pt x="209" y="587"/>
                          </a:lnTo>
                          <a:lnTo>
                            <a:pt x="209" y="585"/>
                          </a:lnTo>
                          <a:lnTo>
                            <a:pt x="207" y="585"/>
                          </a:lnTo>
                          <a:lnTo>
                            <a:pt x="205" y="585"/>
                          </a:lnTo>
                          <a:lnTo>
                            <a:pt x="203" y="585"/>
                          </a:lnTo>
                          <a:lnTo>
                            <a:pt x="203" y="587"/>
                          </a:lnTo>
                          <a:lnTo>
                            <a:pt x="203" y="585"/>
                          </a:lnTo>
                          <a:lnTo>
                            <a:pt x="202" y="585"/>
                          </a:lnTo>
                          <a:lnTo>
                            <a:pt x="202" y="587"/>
                          </a:lnTo>
                          <a:lnTo>
                            <a:pt x="202" y="585"/>
                          </a:lnTo>
                          <a:lnTo>
                            <a:pt x="202" y="583"/>
                          </a:lnTo>
                          <a:lnTo>
                            <a:pt x="202" y="581"/>
                          </a:lnTo>
                          <a:lnTo>
                            <a:pt x="202" y="580"/>
                          </a:lnTo>
                          <a:lnTo>
                            <a:pt x="203" y="580"/>
                          </a:lnTo>
                          <a:lnTo>
                            <a:pt x="203" y="578"/>
                          </a:lnTo>
                          <a:lnTo>
                            <a:pt x="203" y="576"/>
                          </a:lnTo>
                          <a:lnTo>
                            <a:pt x="205" y="576"/>
                          </a:lnTo>
                          <a:lnTo>
                            <a:pt x="205" y="574"/>
                          </a:lnTo>
                          <a:lnTo>
                            <a:pt x="205" y="572"/>
                          </a:lnTo>
                          <a:lnTo>
                            <a:pt x="207" y="572"/>
                          </a:lnTo>
                          <a:lnTo>
                            <a:pt x="205" y="570"/>
                          </a:lnTo>
                          <a:lnTo>
                            <a:pt x="205" y="568"/>
                          </a:lnTo>
                          <a:lnTo>
                            <a:pt x="207" y="566"/>
                          </a:lnTo>
                          <a:lnTo>
                            <a:pt x="207" y="564"/>
                          </a:lnTo>
                          <a:lnTo>
                            <a:pt x="207" y="562"/>
                          </a:lnTo>
                          <a:lnTo>
                            <a:pt x="209" y="562"/>
                          </a:lnTo>
                          <a:lnTo>
                            <a:pt x="209" y="560"/>
                          </a:lnTo>
                          <a:lnTo>
                            <a:pt x="211" y="560"/>
                          </a:lnTo>
                          <a:lnTo>
                            <a:pt x="211" y="558"/>
                          </a:lnTo>
                          <a:lnTo>
                            <a:pt x="211" y="557"/>
                          </a:lnTo>
                          <a:lnTo>
                            <a:pt x="211" y="555"/>
                          </a:lnTo>
                          <a:lnTo>
                            <a:pt x="213" y="555"/>
                          </a:lnTo>
                          <a:lnTo>
                            <a:pt x="213" y="553"/>
                          </a:lnTo>
                          <a:lnTo>
                            <a:pt x="213" y="551"/>
                          </a:lnTo>
                          <a:lnTo>
                            <a:pt x="215" y="551"/>
                          </a:lnTo>
                          <a:lnTo>
                            <a:pt x="215" y="549"/>
                          </a:lnTo>
                          <a:lnTo>
                            <a:pt x="215" y="547"/>
                          </a:lnTo>
                          <a:lnTo>
                            <a:pt x="215" y="545"/>
                          </a:lnTo>
                          <a:lnTo>
                            <a:pt x="217" y="545"/>
                          </a:lnTo>
                          <a:lnTo>
                            <a:pt x="217" y="543"/>
                          </a:lnTo>
                          <a:lnTo>
                            <a:pt x="217" y="541"/>
                          </a:lnTo>
                          <a:lnTo>
                            <a:pt x="215" y="541"/>
                          </a:lnTo>
                          <a:lnTo>
                            <a:pt x="217" y="541"/>
                          </a:lnTo>
                          <a:lnTo>
                            <a:pt x="217" y="539"/>
                          </a:lnTo>
                          <a:lnTo>
                            <a:pt x="217" y="541"/>
                          </a:lnTo>
                          <a:lnTo>
                            <a:pt x="217" y="539"/>
                          </a:lnTo>
                          <a:lnTo>
                            <a:pt x="217" y="537"/>
                          </a:lnTo>
                          <a:lnTo>
                            <a:pt x="219" y="537"/>
                          </a:lnTo>
                          <a:lnTo>
                            <a:pt x="217" y="532"/>
                          </a:lnTo>
                          <a:lnTo>
                            <a:pt x="215" y="532"/>
                          </a:lnTo>
                          <a:lnTo>
                            <a:pt x="217" y="532"/>
                          </a:lnTo>
                          <a:lnTo>
                            <a:pt x="217" y="530"/>
                          </a:lnTo>
                          <a:lnTo>
                            <a:pt x="219" y="530"/>
                          </a:lnTo>
                          <a:lnTo>
                            <a:pt x="219" y="528"/>
                          </a:lnTo>
                          <a:lnTo>
                            <a:pt x="219" y="526"/>
                          </a:lnTo>
                          <a:lnTo>
                            <a:pt x="221" y="526"/>
                          </a:lnTo>
                          <a:lnTo>
                            <a:pt x="221" y="524"/>
                          </a:lnTo>
                          <a:lnTo>
                            <a:pt x="219" y="524"/>
                          </a:lnTo>
                          <a:lnTo>
                            <a:pt x="219" y="522"/>
                          </a:lnTo>
                          <a:lnTo>
                            <a:pt x="217" y="522"/>
                          </a:lnTo>
                          <a:lnTo>
                            <a:pt x="217" y="520"/>
                          </a:lnTo>
                          <a:lnTo>
                            <a:pt x="219" y="520"/>
                          </a:lnTo>
                          <a:lnTo>
                            <a:pt x="219" y="518"/>
                          </a:lnTo>
                          <a:lnTo>
                            <a:pt x="221" y="518"/>
                          </a:lnTo>
                          <a:lnTo>
                            <a:pt x="221" y="520"/>
                          </a:lnTo>
                          <a:lnTo>
                            <a:pt x="223" y="520"/>
                          </a:lnTo>
                          <a:lnTo>
                            <a:pt x="223" y="518"/>
                          </a:lnTo>
                          <a:lnTo>
                            <a:pt x="225" y="518"/>
                          </a:lnTo>
                          <a:lnTo>
                            <a:pt x="223" y="518"/>
                          </a:lnTo>
                          <a:lnTo>
                            <a:pt x="223" y="516"/>
                          </a:lnTo>
                          <a:lnTo>
                            <a:pt x="225" y="516"/>
                          </a:lnTo>
                          <a:lnTo>
                            <a:pt x="226" y="516"/>
                          </a:lnTo>
                          <a:lnTo>
                            <a:pt x="226" y="514"/>
                          </a:lnTo>
                          <a:lnTo>
                            <a:pt x="228" y="514"/>
                          </a:lnTo>
                          <a:lnTo>
                            <a:pt x="228" y="512"/>
                          </a:lnTo>
                          <a:lnTo>
                            <a:pt x="228" y="514"/>
                          </a:lnTo>
                          <a:lnTo>
                            <a:pt x="230" y="514"/>
                          </a:lnTo>
                          <a:lnTo>
                            <a:pt x="230" y="512"/>
                          </a:lnTo>
                          <a:lnTo>
                            <a:pt x="232" y="512"/>
                          </a:lnTo>
                          <a:lnTo>
                            <a:pt x="234" y="512"/>
                          </a:lnTo>
                          <a:lnTo>
                            <a:pt x="234" y="510"/>
                          </a:lnTo>
                          <a:lnTo>
                            <a:pt x="234" y="508"/>
                          </a:lnTo>
                          <a:lnTo>
                            <a:pt x="234" y="507"/>
                          </a:lnTo>
                          <a:lnTo>
                            <a:pt x="236" y="507"/>
                          </a:lnTo>
                          <a:lnTo>
                            <a:pt x="236" y="508"/>
                          </a:lnTo>
                          <a:lnTo>
                            <a:pt x="238" y="508"/>
                          </a:lnTo>
                          <a:lnTo>
                            <a:pt x="238" y="507"/>
                          </a:lnTo>
                          <a:lnTo>
                            <a:pt x="240" y="507"/>
                          </a:lnTo>
                          <a:lnTo>
                            <a:pt x="240" y="508"/>
                          </a:lnTo>
                          <a:lnTo>
                            <a:pt x="240" y="507"/>
                          </a:lnTo>
                          <a:lnTo>
                            <a:pt x="242" y="507"/>
                          </a:lnTo>
                          <a:lnTo>
                            <a:pt x="242" y="505"/>
                          </a:lnTo>
                          <a:lnTo>
                            <a:pt x="240" y="505"/>
                          </a:lnTo>
                          <a:lnTo>
                            <a:pt x="240" y="503"/>
                          </a:lnTo>
                          <a:lnTo>
                            <a:pt x="242" y="503"/>
                          </a:lnTo>
                          <a:lnTo>
                            <a:pt x="240" y="503"/>
                          </a:lnTo>
                          <a:lnTo>
                            <a:pt x="240" y="501"/>
                          </a:lnTo>
                          <a:lnTo>
                            <a:pt x="242" y="501"/>
                          </a:lnTo>
                          <a:lnTo>
                            <a:pt x="242" y="503"/>
                          </a:lnTo>
                          <a:lnTo>
                            <a:pt x="244" y="503"/>
                          </a:lnTo>
                          <a:lnTo>
                            <a:pt x="244" y="501"/>
                          </a:lnTo>
                          <a:lnTo>
                            <a:pt x="244" y="503"/>
                          </a:lnTo>
                          <a:lnTo>
                            <a:pt x="242" y="503"/>
                          </a:lnTo>
                          <a:lnTo>
                            <a:pt x="244" y="503"/>
                          </a:lnTo>
                          <a:lnTo>
                            <a:pt x="246" y="503"/>
                          </a:lnTo>
                          <a:lnTo>
                            <a:pt x="248" y="503"/>
                          </a:lnTo>
                          <a:lnTo>
                            <a:pt x="248" y="501"/>
                          </a:lnTo>
                          <a:lnTo>
                            <a:pt x="246" y="501"/>
                          </a:lnTo>
                          <a:lnTo>
                            <a:pt x="246" y="499"/>
                          </a:lnTo>
                          <a:lnTo>
                            <a:pt x="248" y="499"/>
                          </a:lnTo>
                          <a:lnTo>
                            <a:pt x="248" y="497"/>
                          </a:lnTo>
                          <a:lnTo>
                            <a:pt x="246" y="497"/>
                          </a:lnTo>
                          <a:lnTo>
                            <a:pt x="248" y="497"/>
                          </a:lnTo>
                          <a:lnTo>
                            <a:pt x="248" y="495"/>
                          </a:lnTo>
                          <a:lnTo>
                            <a:pt x="250" y="495"/>
                          </a:lnTo>
                          <a:lnTo>
                            <a:pt x="250" y="497"/>
                          </a:lnTo>
                          <a:lnTo>
                            <a:pt x="250" y="495"/>
                          </a:lnTo>
                          <a:lnTo>
                            <a:pt x="250" y="493"/>
                          </a:lnTo>
                          <a:lnTo>
                            <a:pt x="250" y="491"/>
                          </a:lnTo>
                          <a:lnTo>
                            <a:pt x="250" y="489"/>
                          </a:lnTo>
                          <a:lnTo>
                            <a:pt x="248" y="489"/>
                          </a:lnTo>
                          <a:lnTo>
                            <a:pt x="246" y="489"/>
                          </a:lnTo>
                          <a:lnTo>
                            <a:pt x="244" y="489"/>
                          </a:lnTo>
                          <a:lnTo>
                            <a:pt x="242" y="487"/>
                          </a:lnTo>
                          <a:lnTo>
                            <a:pt x="242" y="485"/>
                          </a:lnTo>
                          <a:lnTo>
                            <a:pt x="242" y="484"/>
                          </a:lnTo>
                          <a:lnTo>
                            <a:pt x="242" y="482"/>
                          </a:lnTo>
                          <a:lnTo>
                            <a:pt x="244" y="482"/>
                          </a:lnTo>
                          <a:lnTo>
                            <a:pt x="242" y="482"/>
                          </a:lnTo>
                          <a:lnTo>
                            <a:pt x="240" y="482"/>
                          </a:lnTo>
                          <a:lnTo>
                            <a:pt x="242" y="482"/>
                          </a:lnTo>
                          <a:lnTo>
                            <a:pt x="242" y="480"/>
                          </a:lnTo>
                          <a:lnTo>
                            <a:pt x="242" y="478"/>
                          </a:lnTo>
                          <a:lnTo>
                            <a:pt x="240" y="478"/>
                          </a:lnTo>
                          <a:lnTo>
                            <a:pt x="240" y="480"/>
                          </a:lnTo>
                          <a:lnTo>
                            <a:pt x="238" y="480"/>
                          </a:lnTo>
                          <a:lnTo>
                            <a:pt x="238" y="478"/>
                          </a:lnTo>
                          <a:lnTo>
                            <a:pt x="236" y="478"/>
                          </a:lnTo>
                          <a:lnTo>
                            <a:pt x="234" y="476"/>
                          </a:lnTo>
                          <a:lnTo>
                            <a:pt x="234" y="474"/>
                          </a:lnTo>
                          <a:lnTo>
                            <a:pt x="236" y="474"/>
                          </a:lnTo>
                          <a:lnTo>
                            <a:pt x="236" y="472"/>
                          </a:lnTo>
                          <a:lnTo>
                            <a:pt x="234" y="472"/>
                          </a:lnTo>
                          <a:lnTo>
                            <a:pt x="232" y="472"/>
                          </a:lnTo>
                          <a:lnTo>
                            <a:pt x="230" y="472"/>
                          </a:lnTo>
                          <a:lnTo>
                            <a:pt x="230" y="474"/>
                          </a:lnTo>
                          <a:lnTo>
                            <a:pt x="230" y="476"/>
                          </a:lnTo>
                          <a:lnTo>
                            <a:pt x="228" y="476"/>
                          </a:lnTo>
                          <a:lnTo>
                            <a:pt x="228" y="478"/>
                          </a:lnTo>
                          <a:lnTo>
                            <a:pt x="226" y="480"/>
                          </a:lnTo>
                          <a:lnTo>
                            <a:pt x="225" y="480"/>
                          </a:lnTo>
                          <a:lnTo>
                            <a:pt x="223" y="480"/>
                          </a:lnTo>
                          <a:lnTo>
                            <a:pt x="221" y="480"/>
                          </a:lnTo>
                          <a:lnTo>
                            <a:pt x="221" y="482"/>
                          </a:lnTo>
                          <a:lnTo>
                            <a:pt x="221" y="480"/>
                          </a:lnTo>
                          <a:lnTo>
                            <a:pt x="219" y="480"/>
                          </a:lnTo>
                          <a:lnTo>
                            <a:pt x="217" y="480"/>
                          </a:lnTo>
                          <a:lnTo>
                            <a:pt x="215" y="480"/>
                          </a:lnTo>
                          <a:lnTo>
                            <a:pt x="213" y="478"/>
                          </a:lnTo>
                          <a:lnTo>
                            <a:pt x="211" y="478"/>
                          </a:lnTo>
                          <a:lnTo>
                            <a:pt x="211" y="476"/>
                          </a:lnTo>
                          <a:lnTo>
                            <a:pt x="209" y="476"/>
                          </a:lnTo>
                          <a:lnTo>
                            <a:pt x="209" y="478"/>
                          </a:lnTo>
                          <a:lnTo>
                            <a:pt x="207" y="478"/>
                          </a:lnTo>
                          <a:lnTo>
                            <a:pt x="207" y="480"/>
                          </a:lnTo>
                          <a:lnTo>
                            <a:pt x="209" y="480"/>
                          </a:lnTo>
                          <a:lnTo>
                            <a:pt x="211" y="480"/>
                          </a:lnTo>
                          <a:lnTo>
                            <a:pt x="211" y="482"/>
                          </a:lnTo>
                          <a:lnTo>
                            <a:pt x="211" y="484"/>
                          </a:lnTo>
                          <a:lnTo>
                            <a:pt x="209" y="484"/>
                          </a:lnTo>
                          <a:lnTo>
                            <a:pt x="209" y="482"/>
                          </a:lnTo>
                          <a:lnTo>
                            <a:pt x="207" y="482"/>
                          </a:lnTo>
                          <a:lnTo>
                            <a:pt x="207" y="480"/>
                          </a:lnTo>
                          <a:lnTo>
                            <a:pt x="205" y="480"/>
                          </a:lnTo>
                          <a:lnTo>
                            <a:pt x="205" y="482"/>
                          </a:lnTo>
                          <a:lnTo>
                            <a:pt x="205" y="484"/>
                          </a:lnTo>
                          <a:lnTo>
                            <a:pt x="207" y="485"/>
                          </a:lnTo>
                          <a:lnTo>
                            <a:pt x="207" y="487"/>
                          </a:lnTo>
                          <a:lnTo>
                            <a:pt x="205" y="487"/>
                          </a:lnTo>
                          <a:lnTo>
                            <a:pt x="205" y="485"/>
                          </a:lnTo>
                          <a:lnTo>
                            <a:pt x="203" y="487"/>
                          </a:lnTo>
                          <a:lnTo>
                            <a:pt x="202" y="487"/>
                          </a:lnTo>
                          <a:lnTo>
                            <a:pt x="202" y="485"/>
                          </a:lnTo>
                          <a:lnTo>
                            <a:pt x="200" y="485"/>
                          </a:lnTo>
                          <a:lnTo>
                            <a:pt x="200" y="484"/>
                          </a:lnTo>
                          <a:lnTo>
                            <a:pt x="198" y="484"/>
                          </a:lnTo>
                          <a:lnTo>
                            <a:pt x="198" y="485"/>
                          </a:lnTo>
                          <a:lnTo>
                            <a:pt x="200" y="485"/>
                          </a:lnTo>
                          <a:lnTo>
                            <a:pt x="200" y="487"/>
                          </a:lnTo>
                          <a:lnTo>
                            <a:pt x="200" y="489"/>
                          </a:lnTo>
                          <a:lnTo>
                            <a:pt x="198" y="489"/>
                          </a:lnTo>
                          <a:lnTo>
                            <a:pt x="196" y="489"/>
                          </a:lnTo>
                          <a:lnTo>
                            <a:pt x="196" y="487"/>
                          </a:lnTo>
                          <a:lnTo>
                            <a:pt x="194" y="487"/>
                          </a:lnTo>
                          <a:lnTo>
                            <a:pt x="194" y="485"/>
                          </a:lnTo>
                          <a:lnTo>
                            <a:pt x="194" y="487"/>
                          </a:lnTo>
                          <a:lnTo>
                            <a:pt x="192" y="487"/>
                          </a:lnTo>
                          <a:lnTo>
                            <a:pt x="192" y="489"/>
                          </a:lnTo>
                          <a:lnTo>
                            <a:pt x="192" y="487"/>
                          </a:lnTo>
                          <a:lnTo>
                            <a:pt x="190" y="487"/>
                          </a:lnTo>
                          <a:lnTo>
                            <a:pt x="190" y="485"/>
                          </a:lnTo>
                          <a:lnTo>
                            <a:pt x="188" y="485"/>
                          </a:lnTo>
                          <a:lnTo>
                            <a:pt x="186" y="485"/>
                          </a:lnTo>
                          <a:lnTo>
                            <a:pt x="186" y="487"/>
                          </a:lnTo>
                          <a:lnTo>
                            <a:pt x="184" y="485"/>
                          </a:lnTo>
                          <a:lnTo>
                            <a:pt x="182" y="485"/>
                          </a:lnTo>
                          <a:lnTo>
                            <a:pt x="182" y="484"/>
                          </a:lnTo>
                          <a:lnTo>
                            <a:pt x="184" y="484"/>
                          </a:lnTo>
                          <a:lnTo>
                            <a:pt x="186" y="484"/>
                          </a:lnTo>
                          <a:lnTo>
                            <a:pt x="186" y="482"/>
                          </a:lnTo>
                          <a:lnTo>
                            <a:pt x="184" y="480"/>
                          </a:lnTo>
                          <a:lnTo>
                            <a:pt x="182" y="480"/>
                          </a:lnTo>
                          <a:lnTo>
                            <a:pt x="180" y="480"/>
                          </a:lnTo>
                          <a:lnTo>
                            <a:pt x="180" y="482"/>
                          </a:lnTo>
                          <a:lnTo>
                            <a:pt x="178" y="482"/>
                          </a:lnTo>
                          <a:lnTo>
                            <a:pt x="178" y="484"/>
                          </a:lnTo>
                          <a:lnTo>
                            <a:pt x="178" y="485"/>
                          </a:lnTo>
                          <a:lnTo>
                            <a:pt x="178" y="484"/>
                          </a:lnTo>
                          <a:lnTo>
                            <a:pt x="177" y="484"/>
                          </a:lnTo>
                          <a:lnTo>
                            <a:pt x="177" y="485"/>
                          </a:lnTo>
                          <a:lnTo>
                            <a:pt x="177" y="487"/>
                          </a:lnTo>
                          <a:lnTo>
                            <a:pt x="175" y="487"/>
                          </a:lnTo>
                          <a:lnTo>
                            <a:pt x="173" y="485"/>
                          </a:lnTo>
                          <a:lnTo>
                            <a:pt x="171" y="485"/>
                          </a:lnTo>
                          <a:lnTo>
                            <a:pt x="171" y="484"/>
                          </a:lnTo>
                          <a:lnTo>
                            <a:pt x="169" y="484"/>
                          </a:lnTo>
                          <a:lnTo>
                            <a:pt x="167" y="484"/>
                          </a:lnTo>
                          <a:lnTo>
                            <a:pt x="165" y="484"/>
                          </a:lnTo>
                          <a:lnTo>
                            <a:pt x="165" y="485"/>
                          </a:lnTo>
                          <a:lnTo>
                            <a:pt x="167" y="485"/>
                          </a:lnTo>
                          <a:lnTo>
                            <a:pt x="169" y="485"/>
                          </a:lnTo>
                          <a:lnTo>
                            <a:pt x="169" y="487"/>
                          </a:lnTo>
                          <a:lnTo>
                            <a:pt x="171" y="487"/>
                          </a:lnTo>
                          <a:lnTo>
                            <a:pt x="171" y="489"/>
                          </a:lnTo>
                          <a:lnTo>
                            <a:pt x="171" y="491"/>
                          </a:lnTo>
                          <a:lnTo>
                            <a:pt x="169" y="491"/>
                          </a:lnTo>
                          <a:lnTo>
                            <a:pt x="167" y="493"/>
                          </a:lnTo>
                          <a:lnTo>
                            <a:pt x="167" y="495"/>
                          </a:lnTo>
                          <a:lnTo>
                            <a:pt x="165" y="495"/>
                          </a:lnTo>
                          <a:lnTo>
                            <a:pt x="163" y="495"/>
                          </a:lnTo>
                          <a:lnTo>
                            <a:pt x="163" y="493"/>
                          </a:lnTo>
                          <a:lnTo>
                            <a:pt x="161" y="493"/>
                          </a:lnTo>
                          <a:lnTo>
                            <a:pt x="161" y="491"/>
                          </a:lnTo>
                          <a:lnTo>
                            <a:pt x="159" y="491"/>
                          </a:lnTo>
                          <a:lnTo>
                            <a:pt x="159" y="489"/>
                          </a:lnTo>
                          <a:lnTo>
                            <a:pt x="157" y="489"/>
                          </a:lnTo>
                          <a:lnTo>
                            <a:pt x="157" y="487"/>
                          </a:lnTo>
                          <a:lnTo>
                            <a:pt x="157" y="485"/>
                          </a:lnTo>
                          <a:lnTo>
                            <a:pt x="155" y="484"/>
                          </a:lnTo>
                          <a:lnTo>
                            <a:pt x="155" y="485"/>
                          </a:lnTo>
                          <a:lnTo>
                            <a:pt x="154" y="485"/>
                          </a:lnTo>
                          <a:lnTo>
                            <a:pt x="154" y="487"/>
                          </a:lnTo>
                          <a:lnTo>
                            <a:pt x="152" y="487"/>
                          </a:lnTo>
                          <a:lnTo>
                            <a:pt x="150" y="487"/>
                          </a:lnTo>
                          <a:lnTo>
                            <a:pt x="148" y="487"/>
                          </a:lnTo>
                          <a:lnTo>
                            <a:pt x="148" y="485"/>
                          </a:lnTo>
                          <a:lnTo>
                            <a:pt x="146" y="485"/>
                          </a:lnTo>
                          <a:lnTo>
                            <a:pt x="144" y="485"/>
                          </a:lnTo>
                          <a:lnTo>
                            <a:pt x="144" y="484"/>
                          </a:lnTo>
                          <a:lnTo>
                            <a:pt x="142" y="484"/>
                          </a:lnTo>
                          <a:lnTo>
                            <a:pt x="142" y="482"/>
                          </a:lnTo>
                          <a:lnTo>
                            <a:pt x="142" y="480"/>
                          </a:lnTo>
                          <a:lnTo>
                            <a:pt x="140" y="480"/>
                          </a:lnTo>
                          <a:lnTo>
                            <a:pt x="140" y="482"/>
                          </a:lnTo>
                          <a:lnTo>
                            <a:pt x="140" y="484"/>
                          </a:lnTo>
                          <a:lnTo>
                            <a:pt x="138" y="484"/>
                          </a:lnTo>
                          <a:lnTo>
                            <a:pt x="136" y="484"/>
                          </a:lnTo>
                          <a:lnTo>
                            <a:pt x="136" y="482"/>
                          </a:lnTo>
                          <a:lnTo>
                            <a:pt x="136" y="480"/>
                          </a:lnTo>
                          <a:lnTo>
                            <a:pt x="134" y="480"/>
                          </a:lnTo>
                          <a:lnTo>
                            <a:pt x="132" y="480"/>
                          </a:lnTo>
                          <a:lnTo>
                            <a:pt x="132" y="482"/>
                          </a:lnTo>
                          <a:lnTo>
                            <a:pt x="130" y="482"/>
                          </a:lnTo>
                          <a:lnTo>
                            <a:pt x="129" y="482"/>
                          </a:lnTo>
                          <a:lnTo>
                            <a:pt x="127" y="482"/>
                          </a:lnTo>
                          <a:lnTo>
                            <a:pt x="125" y="482"/>
                          </a:lnTo>
                          <a:lnTo>
                            <a:pt x="125" y="484"/>
                          </a:lnTo>
                          <a:lnTo>
                            <a:pt x="123" y="484"/>
                          </a:lnTo>
                          <a:lnTo>
                            <a:pt x="125" y="485"/>
                          </a:lnTo>
                          <a:lnTo>
                            <a:pt x="127" y="485"/>
                          </a:lnTo>
                          <a:lnTo>
                            <a:pt x="125" y="485"/>
                          </a:lnTo>
                          <a:lnTo>
                            <a:pt x="125" y="487"/>
                          </a:lnTo>
                          <a:lnTo>
                            <a:pt x="125" y="489"/>
                          </a:lnTo>
                          <a:lnTo>
                            <a:pt x="123" y="489"/>
                          </a:lnTo>
                          <a:lnTo>
                            <a:pt x="123" y="487"/>
                          </a:lnTo>
                          <a:lnTo>
                            <a:pt x="123" y="485"/>
                          </a:lnTo>
                          <a:lnTo>
                            <a:pt x="121" y="485"/>
                          </a:lnTo>
                          <a:lnTo>
                            <a:pt x="121" y="487"/>
                          </a:lnTo>
                          <a:lnTo>
                            <a:pt x="119" y="487"/>
                          </a:lnTo>
                          <a:lnTo>
                            <a:pt x="117" y="489"/>
                          </a:lnTo>
                          <a:lnTo>
                            <a:pt x="115" y="489"/>
                          </a:lnTo>
                          <a:lnTo>
                            <a:pt x="115" y="487"/>
                          </a:lnTo>
                          <a:lnTo>
                            <a:pt x="113" y="487"/>
                          </a:lnTo>
                          <a:lnTo>
                            <a:pt x="111" y="485"/>
                          </a:lnTo>
                          <a:lnTo>
                            <a:pt x="111" y="484"/>
                          </a:lnTo>
                          <a:lnTo>
                            <a:pt x="111" y="482"/>
                          </a:lnTo>
                          <a:lnTo>
                            <a:pt x="113" y="482"/>
                          </a:lnTo>
                          <a:lnTo>
                            <a:pt x="113" y="484"/>
                          </a:lnTo>
                          <a:lnTo>
                            <a:pt x="115" y="484"/>
                          </a:lnTo>
                          <a:lnTo>
                            <a:pt x="117" y="484"/>
                          </a:lnTo>
                          <a:lnTo>
                            <a:pt x="117" y="482"/>
                          </a:lnTo>
                          <a:lnTo>
                            <a:pt x="115" y="482"/>
                          </a:lnTo>
                          <a:lnTo>
                            <a:pt x="113" y="482"/>
                          </a:lnTo>
                          <a:lnTo>
                            <a:pt x="111" y="480"/>
                          </a:lnTo>
                          <a:lnTo>
                            <a:pt x="111" y="478"/>
                          </a:lnTo>
                          <a:lnTo>
                            <a:pt x="111" y="476"/>
                          </a:lnTo>
                          <a:lnTo>
                            <a:pt x="109" y="476"/>
                          </a:lnTo>
                          <a:lnTo>
                            <a:pt x="109" y="478"/>
                          </a:lnTo>
                          <a:lnTo>
                            <a:pt x="109" y="480"/>
                          </a:lnTo>
                          <a:lnTo>
                            <a:pt x="107" y="480"/>
                          </a:lnTo>
                          <a:lnTo>
                            <a:pt x="106" y="480"/>
                          </a:lnTo>
                          <a:lnTo>
                            <a:pt x="106" y="478"/>
                          </a:lnTo>
                          <a:lnTo>
                            <a:pt x="104" y="478"/>
                          </a:lnTo>
                          <a:lnTo>
                            <a:pt x="104" y="476"/>
                          </a:lnTo>
                          <a:lnTo>
                            <a:pt x="102" y="476"/>
                          </a:lnTo>
                          <a:lnTo>
                            <a:pt x="102" y="474"/>
                          </a:lnTo>
                          <a:lnTo>
                            <a:pt x="100" y="474"/>
                          </a:lnTo>
                          <a:lnTo>
                            <a:pt x="98" y="474"/>
                          </a:lnTo>
                          <a:lnTo>
                            <a:pt x="98" y="472"/>
                          </a:lnTo>
                          <a:lnTo>
                            <a:pt x="96" y="474"/>
                          </a:lnTo>
                          <a:lnTo>
                            <a:pt x="96" y="472"/>
                          </a:lnTo>
                          <a:lnTo>
                            <a:pt x="94" y="472"/>
                          </a:lnTo>
                          <a:lnTo>
                            <a:pt x="94" y="474"/>
                          </a:lnTo>
                          <a:lnTo>
                            <a:pt x="92" y="474"/>
                          </a:lnTo>
                          <a:lnTo>
                            <a:pt x="90" y="474"/>
                          </a:lnTo>
                          <a:lnTo>
                            <a:pt x="90" y="472"/>
                          </a:lnTo>
                          <a:lnTo>
                            <a:pt x="88" y="472"/>
                          </a:lnTo>
                          <a:lnTo>
                            <a:pt x="86" y="472"/>
                          </a:lnTo>
                          <a:lnTo>
                            <a:pt x="84" y="472"/>
                          </a:lnTo>
                          <a:lnTo>
                            <a:pt x="84" y="470"/>
                          </a:lnTo>
                          <a:lnTo>
                            <a:pt x="82" y="470"/>
                          </a:lnTo>
                          <a:lnTo>
                            <a:pt x="82" y="468"/>
                          </a:lnTo>
                          <a:lnTo>
                            <a:pt x="81" y="468"/>
                          </a:lnTo>
                          <a:lnTo>
                            <a:pt x="79" y="468"/>
                          </a:lnTo>
                          <a:lnTo>
                            <a:pt x="79" y="466"/>
                          </a:lnTo>
                          <a:lnTo>
                            <a:pt x="79" y="464"/>
                          </a:lnTo>
                          <a:lnTo>
                            <a:pt x="79" y="462"/>
                          </a:lnTo>
                          <a:lnTo>
                            <a:pt x="79" y="460"/>
                          </a:lnTo>
                          <a:lnTo>
                            <a:pt x="77" y="460"/>
                          </a:lnTo>
                          <a:lnTo>
                            <a:pt x="77" y="459"/>
                          </a:lnTo>
                          <a:lnTo>
                            <a:pt x="79" y="459"/>
                          </a:lnTo>
                          <a:lnTo>
                            <a:pt x="77" y="459"/>
                          </a:lnTo>
                          <a:lnTo>
                            <a:pt x="77" y="457"/>
                          </a:lnTo>
                          <a:lnTo>
                            <a:pt x="77" y="455"/>
                          </a:lnTo>
                          <a:lnTo>
                            <a:pt x="77" y="457"/>
                          </a:lnTo>
                          <a:lnTo>
                            <a:pt x="77" y="455"/>
                          </a:lnTo>
                          <a:lnTo>
                            <a:pt x="75" y="455"/>
                          </a:lnTo>
                          <a:lnTo>
                            <a:pt x="75" y="453"/>
                          </a:lnTo>
                          <a:lnTo>
                            <a:pt x="73" y="453"/>
                          </a:lnTo>
                          <a:lnTo>
                            <a:pt x="73" y="451"/>
                          </a:lnTo>
                          <a:lnTo>
                            <a:pt x="73" y="449"/>
                          </a:lnTo>
                          <a:lnTo>
                            <a:pt x="71" y="449"/>
                          </a:lnTo>
                          <a:lnTo>
                            <a:pt x="73" y="449"/>
                          </a:lnTo>
                          <a:lnTo>
                            <a:pt x="71" y="449"/>
                          </a:lnTo>
                          <a:lnTo>
                            <a:pt x="71" y="447"/>
                          </a:lnTo>
                          <a:lnTo>
                            <a:pt x="71" y="445"/>
                          </a:lnTo>
                          <a:lnTo>
                            <a:pt x="69" y="445"/>
                          </a:lnTo>
                          <a:lnTo>
                            <a:pt x="71" y="445"/>
                          </a:lnTo>
                          <a:lnTo>
                            <a:pt x="69" y="445"/>
                          </a:lnTo>
                          <a:lnTo>
                            <a:pt x="69" y="443"/>
                          </a:lnTo>
                          <a:lnTo>
                            <a:pt x="69" y="441"/>
                          </a:lnTo>
                          <a:lnTo>
                            <a:pt x="67" y="441"/>
                          </a:lnTo>
                          <a:lnTo>
                            <a:pt x="67" y="439"/>
                          </a:lnTo>
                          <a:lnTo>
                            <a:pt x="65" y="439"/>
                          </a:lnTo>
                          <a:lnTo>
                            <a:pt x="65" y="437"/>
                          </a:lnTo>
                          <a:lnTo>
                            <a:pt x="65" y="436"/>
                          </a:lnTo>
                          <a:lnTo>
                            <a:pt x="67" y="436"/>
                          </a:lnTo>
                          <a:lnTo>
                            <a:pt x="67" y="434"/>
                          </a:lnTo>
                          <a:lnTo>
                            <a:pt x="65" y="434"/>
                          </a:lnTo>
                          <a:lnTo>
                            <a:pt x="65" y="436"/>
                          </a:lnTo>
                          <a:lnTo>
                            <a:pt x="65" y="434"/>
                          </a:lnTo>
                          <a:lnTo>
                            <a:pt x="65" y="432"/>
                          </a:lnTo>
                          <a:lnTo>
                            <a:pt x="65" y="434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1" y="432"/>
                          </a:lnTo>
                          <a:lnTo>
                            <a:pt x="61" y="430"/>
                          </a:lnTo>
                          <a:lnTo>
                            <a:pt x="59" y="430"/>
                          </a:lnTo>
                          <a:lnTo>
                            <a:pt x="59" y="428"/>
                          </a:lnTo>
                          <a:lnTo>
                            <a:pt x="61" y="428"/>
                          </a:lnTo>
                          <a:lnTo>
                            <a:pt x="59" y="428"/>
                          </a:lnTo>
                          <a:lnTo>
                            <a:pt x="59" y="426"/>
                          </a:lnTo>
                          <a:lnTo>
                            <a:pt x="59" y="424"/>
                          </a:lnTo>
                          <a:lnTo>
                            <a:pt x="58" y="426"/>
                          </a:lnTo>
                          <a:lnTo>
                            <a:pt x="58" y="424"/>
                          </a:lnTo>
                          <a:lnTo>
                            <a:pt x="56" y="424"/>
                          </a:lnTo>
                          <a:lnTo>
                            <a:pt x="56" y="422"/>
                          </a:lnTo>
                          <a:lnTo>
                            <a:pt x="54" y="422"/>
                          </a:lnTo>
                          <a:lnTo>
                            <a:pt x="54" y="424"/>
                          </a:lnTo>
                          <a:lnTo>
                            <a:pt x="54" y="422"/>
                          </a:lnTo>
                          <a:lnTo>
                            <a:pt x="52" y="422"/>
                          </a:lnTo>
                          <a:lnTo>
                            <a:pt x="52" y="420"/>
                          </a:lnTo>
                          <a:lnTo>
                            <a:pt x="52" y="418"/>
                          </a:lnTo>
                          <a:lnTo>
                            <a:pt x="52" y="420"/>
                          </a:lnTo>
                          <a:lnTo>
                            <a:pt x="50" y="420"/>
                          </a:lnTo>
                          <a:lnTo>
                            <a:pt x="50" y="418"/>
                          </a:lnTo>
                          <a:lnTo>
                            <a:pt x="48" y="418"/>
                          </a:lnTo>
                          <a:lnTo>
                            <a:pt x="48" y="416"/>
                          </a:lnTo>
                          <a:lnTo>
                            <a:pt x="48" y="414"/>
                          </a:lnTo>
                          <a:lnTo>
                            <a:pt x="50" y="414"/>
                          </a:lnTo>
                          <a:lnTo>
                            <a:pt x="48" y="414"/>
                          </a:lnTo>
                          <a:lnTo>
                            <a:pt x="48" y="412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46" y="409"/>
                          </a:lnTo>
                          <a:lnTo>
                            <a:pt x="46" y="407"/>
                          </a:lnTo>
                          <a:lnTo>
                            <a:pt x="44" y="407"/>
                          </a:lnTo>
                          <a:lnTo>
                            <a:pt x="42" y="407"/>
                          </a:lnTo>
                          <a:lnTo>
                            <a:pt x="40" y="407"/>
                          </a:lnTo>
                          <a:lnTo>
                            <a:pt x="40" y="409"/>
                          </a:lnTo>
                          <a:lnTo>
                            <a:pt x="38" y="409"/>
                          </a:lnTo>
                          <a:lnTo>
                            <a:pt x="38" y="411"/>
                          </a:lnTo>
                          <a:lnTo>
                            <a:pt x="36" y="411"/>
                          </a:lnTo>
                          <a:lnTo>
                            <a:pt x="36" y="412"/>
                          </a:lnTo>
                          <a:lnTo>
                            <a:pt x="34" y="412"/>
                          </a:lnTo>
                          <a:lnTo>
                            <a:pt x="34" y="411"/>
                          </a:lnTo>
                          <a:lnTo>
                            <a:pt x="33" y="411"/>
                          </a:lnTo>
                          <a:lnTo>
                            <a:pt x="34" y="411"/>
                          </a:lnTo>
                          <a:lnTo>
                            <a:pt x="33" y="411"/>
                          </a:lnTo>
                          <a:lnTo>
                            <a:pt x="31" y="411"/>
                          </a:lnTo>
                          <a:lnTo>
                            <a:pt x="29" y="411"/>
                          </a:lnTo>
                          <a:lnTo>
                            <a:pt x="29" y="409"/>
                          </a:lnTo>
                          <a:lnTo>
                            <a:pt x="27" y="409"/>
                          </a:lnTo>
                          <a:lnTo>
                            <a:pt x="25" y="409"/>
                          </a:lnTo>
                          <a:lnTo>
                            <a:pt x="25" y="407"/>
                          </a:lnTo>
                          <a:lnTo>
                            <a:pt x="25" y="405"/>
                          </a:lnTo>
                          <a:lnTo>
                            <a:pt x="23" y="405"/>
                          </a:lnTo>
                          <a:lnTo>
                            <a:pt x="23" y="403"/>
                          </a:lnTo>
                          <a:lnTo>
                            <a:pt x="21" y="403"/>
                          </a:lnTo>
                          <a:lnTo>
                            <a:pt x="21" y="401"/>
                          </a:lnTo>
                          <a:lnTo>
                            <a:pt x="21" y="399"/>
                          </a:lnTo>
                          <a:lnTo>
                            <a:pt x="19" y="399"/>
                          </a:lnTo>
                          <a:lnTo>
                            <a:pt x="17" y="399"/>
                          </a:lnTo>
                          <a:lnTo>
                            <a:pt x="17" y="401"/>
                          </a:lnTo>
                          <a:lnTo>
                            <a:pt x="17" y="399"/>
                          </a:lnTo>
                          <a:lnTo>
                            <a:pt x="15" y="399"/>
                          </a:lnTo>
                          <a:lnTo>
                            <a:pt x="15" y="401"/>
                          </a:lnTo>
                          <a:lnTo>
                            <a:pt x="13" y="401"/>
                          </a:lnTo>
                          <a:lnTo>
                            <a:pt x="11" y="401"/>
                          </a:lnTo>
                          <a:lnTo>
                            <a:pt x="11" y="403"/>
                          </a:lnTo>
                          <a:lnTo>
                            <a:pt x="11" y="401"/>
                          </a:lnTo>
                          <a:lnTo>
                            <a:pt x="10" y="401"/>
                          </a:lnTo>
                          <a:lnTo>
                            <a:pt x="10" y="403"/>
                          </a:lnTo>
                          <a:lnTo>
                            <a:pt x="8" y="403"/>
                          </a:lnTo>
                          <a:lnTo>
                            <a:pt x="8" y="401"/>
                          </a:lnTo>
                          <a:lnTo>
                            <a:pt x="6" y="401"/>
                          </a:lnTo>
                          <a:lnTo>
                            <a:pt x="6" y="399"/>
                          </a:lnTo>
                          <a:lnTo>
                            <a:pt x="4" y="397"/>
                          </a:lnTo>
                          <a:lnTo>
                            <a:pt x="2" y="395"/>
                          </a:lnTo>
                          <a:lnTo>
                            <a:pt x="2" y="393"/>
                          </a:lnTo>
                          <a:lnTo>
                            <a:pt x="0" y="393"/>
                          </a:lnTo>
                          <a:lnTo>
                            <a:pt x="0" y="391"/>
                          </a:lnTo>
                          <a:lnTo>
                            <a:pt x="0" y="389"/>
                          </a:lnTo>
                          <a:close/>
                        </a:path>
                      </a:pathLst>
                    </a:custGeom>
                    <a:solidFill>
                      <a:srgbClr val="D4E9ED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82" name="Freeform 4879">
                      <a:extLst>
                        <a:ext uri="{FF2B5EF4-FFF2-40B4-BE49-F238E27FC236}">
                          <a16:creationId xmlns:a16="http://schemas.microsoft.com/office/drawing/2014/main" id="{A163E210-1FB2-390D-21F4-931CC5BB40B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6" y="2661"/>
                      <a:ext cx="582" cy="634"/>
                    </a:xfrm>
                    <a:custGeom>
                      <a:avLst/>
                      <a:gdLst>
                        <a:gd name="T0" fmla="*/ 52 w 582"/>
                        <a:gd name="T1" fmla="*/ 146 h 634"/>
                        <a:gd name="T2" fmla="*/ 62 w 582"/>
                        <a:gd name="T3" fmla="*/ 108 h 634"/>
                        <a:gd name="T4" fmla="*/ 67 w 582"/>
                        <a:gd name="T5" fmla="*/ 79 h 634"/>
                        <a:gd name="T6" fmla="*/ 98 w 582"/>
                        <a:gd name="T7" fmla="*/ 39 h 634"/>
                        <a:gd name="T8" fmla="*/ 137 w 582"/>
                        <a:gd name="T9" fmla="*/ 29 h 634"/>
                        <a:gd name="T10" fmla="*/ 173 w 582"/>
                        <a:gd name="T11" fmla="*/ 48 h 634"/>
                        <a:gd name="T12" fmla="*/ 194 w 582"/>
                        <a:gd name="T13" fmla="*/ 50 h 634"/>
                        <a:gd name="T14" fmla="*/ 231 w 582"/>
                        <a:gd name="T15" fmla="*/ 43 h 634"/>
                        <a:gd name="T16" fmla="*/ 265 w 582"/>
                        <a:gd name="T17" fmla="*/ 62 h 634"/>
                        <a:gd name="T18" fmla="*/ 300 w 582"/>
                        <a:gd name="T19" fmla="*/ 60 h 634"/>
                        <a:gd name="T20" fmla="*/ 334 w 582"/>
                        <a:gd name="T21" fmla="*/ 62 h 634"/>
                        <a:gd name="T22" fmla="*/ 361 w 582"/>
                        <a:gd name="T23" fmla="*/ 56 h 634"/>
                        <a:gd name="T24" fmla="*/ 375 w 582"/>
                        <a:gd name="T25" fmla="*/ 52 h 634"/>
                        <a:gd name="T26" fmla="*/ 384 w 582"/>
                        <a:gd name="T27" fmla="*/ 31 h 634"/>
                        <a:gd name="T28" fmla="*/ 384 w 582"/>
                        <a:gd name="T29" fmla="*/ 14 h 634"/>
                        <a:gd name="T30" fmla="*/ 405 w 582"/>
                        <a:gd name="T31" fmla="*/ 8 h 634"/>
                        <a:gd name="T32" fmla="*/ 453 w 582"/>
                        <a:gd name="T33" fmla="*/ 16 h 634"/>
                        <a:gd name="T34" fmla="*/ 490 w 582"/>
                        <a:gd name="T35" fmla="*/ 29 h 634"/>
                        <a:gd name="T36" fmla="*/ 496 w 582"/>
                        <a:gd name="T37" fmla="*/ 52 h 634"/>
                        <a:gd name="T38" fmla="*/ 505 w 582"/>
                        <a:gd name="T39" fmla="*/ 85 h 634"/>
                        <a:gd name="T40" fmla="*/ 534 w 582"/>
                        <a:gd name="T41" fmla="*/ 133 h 634"/>
                        <a:gd name="T42" fmla="*/ 570 w 582"/>
                        <a:gd name="T43" fmla="*/ 154 h 634"/>
                        <a:gd name="T44" fmla="*/ 570 w 582"/>
                        <a:gd name="T45" fmla="*/ 189 h 634"/>
                        <a:gd name="T46" fmla="*/ 563 w 582"/>
                        <a:gd name="T47" fmla="*/ 225 h 634"/>
                        <a:gd name="T48" fmla="*/ 544 w 582"/>
                        <a:gd name="T49" fmla="*/ 240 h 634"/>
                        <a:gd name="T50" fmla="*/ 519 w 582"/>
                        <a:gd name="T51" fmla="*/ 227 h 634"/>
                        <a:gd name="T52" fmla="*/ 486 w 582"/>
                        <a:gd name="T53" fmla="*/ 252 h 634"/>
                        <a:gd name="T54" fmla="*/ 471 w 582"/>
                        <a:gd name="T55" fmla="*/ 304 h 634"/>
                        <a:gd name="T56" fmla="*/ 411 w 582"/>
                        <a:gd name="T57" fmla="*/ 285 h 634"/>
                        <a:gd name="T58" fmla="*/ 386 w 582"/>
                        <a:gd name="T59" fmla="*/ 323 h 634"/>
                        <a:gd name="T60" fmla="*/ 357 w 582"/>
                        <a:gd name="T61" fmla="*/ 346 h 634"/>
                        <a:gd name="T62" fmla="*/ 353 w 582"/>
                        <a:gd name="T63" fmla="*/ 381 h 634"/>
                        <a:gd name="T64" fmla="*/ 388 w 582"/>
                        <a:gd name="T65" fmla="*/ 386 h 634"/>
                        <a:gd name="T66" fmla="*/ 398 w 582"/>
                        <a:gd name="T67" fmla="*/ 446 h 634"/>
                        <a:gd name="T68" fmla="*/ 457 w 582"/>
                        <a:gd name="T69" fmla="*/ 471 h 634"/>
                        <a:gd name="T70" fmla="*/ 465 w 582"/>
                        <a:gd name="T71" fmla="*/ 507 h 634"/>
                        <a:gd name="T72" fmla="*/ 449 w 582"/>
                        <a:gd name="T73" fmla="*/ 542 h 634"/>
                        <a:gd name="T74" fmla="*/ 432 w 582"/>
                        <a:gd name="T75" fmla="*/ 575 h 634"/>
                        <a:gd name="T76" fmla="*/ 471 w 582"/>
                        <a:gd name="T77" fmla="*/ 594 h 634"/>
                        <a:gd name="T78" fmla="*/ 494 w 582"/>
                        <a:gd name="T79" fmla="*/ 617 h 634"/>
                        <a:gd name="T80" fmla="*/ 461 w 582"/>
                        <a:gd name="T81" fmla="*/ 623 h 634"/>
                        <a:gd name="T82" fmla="*/ 430 w 582"/>
                        <a:gd name="T83" fmla="*/ 632 h 634"/>
                        <a:gd name="T84" fmla="*/ 388 w 582"/>
                        <a:gd name="T85" fmla="*/ 623 h 634"/>
                        <a:gd name="T86" fmla="*/ 363 w 582"/>
                        <a:gd name="T87" fmla="*/ 594 h 634"/>
                        <a:gd name="T88" fmla="*/ 359 w 582"/>
                        <a:gd name="T89" fmla="*/ 544 h 634"/>
                        <a:gd name="T90" fmla="*/ 346 w 582"/>
                        <a:gd name="T91" fmla="*/ 507 h 634"/>
                        <a:gd name="T92" fmla="*/ 311 w 582"/>
                        <a:gd name="T93" fmla="*/ 511 h 634"/>
                        <a:gd name="T94" fmla="*/ 273 w 582"/>
                        <a:gd name="T95" fmla="*/ 484 h 634"/>
                        <a:gd name="T96" fmla="*/ 281 w 582"/>
                        <a:gd name="T97" fmla="*/ 452 h 634"/>
                        <a:gd name="T98" fmla="*/ 246 w 582"/>
                        <a:gd name="T99" fmla="*/ 432 h 634"/>
                        <a:gd name="T100" fmla="*/ 206 w 582"/>
                        <a:gd name="T101" fmla="*/ 440 h 634"/>
                        <a:gd name="T102" fmla="*/ 171 w 582"/>
                        <a:gd name="T103" fmla="*/ 442 h 634"/>
                        <a:gd name="T104" fmla="*/ 165 w 582"/>
                        <a:gd name="T105" fmla="*/ 409 h 634"/>
                        <a:gd name="T106" fmla="*/ 188 w 582"/>
                        <a:gd name="T107" fmla="*/ 373 h 634"/>
                        <a:gd name="T108" fmla="*/ 160 w 582"/>
                        <a:gd name="T109" fmla="*/ 342 h 634"/>
                        <a:gd name="T110" fmla="*/ 156 w 582"/>
                        <a:gd name="T111" fmla="*/ 296 h 634"/>
                        <a:gd name="T112" fmla="*/ 106 w 582"/>
                        <a:gd name="T113" fmla="*/ 311 h 634"/>
                        <a:gd name="T114" fmla="*/ 48 w 582"/>
                        <a:gd name="T115" fmla="*/ 321 h 634"/>
                        <a:gd name="T116" fmla="*/ 19 w 582"/>
                        <a:gd name="T117" fmla="*/ 294 h 634"/>
                        <a:gd name="T118" fmla="*/ 8 w 582"/>
                        <a:gd name="T119" fmla="*/ 254 h 634"/>
                        <a:gd name="T120" fmla="*/ 0 w 582"/>
                        <a:gd name="T121" fmla="*/ 204 h 634"/>
                        <a:gd name="T122" fmla="*/ 19 w 582"/>
                        <a:gd name="T123" fmla="*/ 167 h 634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582" h="634">
                          <a:moveTo>
                            <a:pt x="33" y="169"/>
                          </a:moveTo>
                          <a:lnTo>
                            <a:pt x="33" y="167"/>
                          </a:lnTo>
                          <a:lnTo>
                            <a:pt x="33" y="166"/>
                          </a:lnTo>
                          <a:lnTo>
                            <a:pt x="33" y="164"/>
                          </a:lnTo>
                          <a:lnTo>
                            <a:pt x="35" y="164"/>
                          </a:lnTo>
                          <a:lnTo>
                            <a:pt x="35" y="162"/>
                          </a:lnTo>
                          <a:lnTo>
                            <a:pt x="35" y="160"/>
                          </a:lnTo>
                          <a:lnTo>
                            <a:pt x="33" y="162"/>
                          </a:lnTo>
                          <a:lnTo>
                            <a:pt x="31" y="162"/>
                          </a:lnTo>
                          <a:lnTo>
                            <a:pt x="33" y="160"/>
                          </a:lnTo>
                          <a:lnTo>
                            <a:pt x="33" y="158"/>
                          </a:lnTo>
                          <a:lnTo>
                            <a:pt x="33" y="156"/>
                          </a:lnTo>
                          <a:lnTo>
                            <a:pt x="33" y="154"/>
                          </a:lnTo>
                          <a:lnTo>
                            <a:pt x="33" y="152"/>
                          </a:lnTo>
                          <a:lnTo>
                            <a:pt x="35" y="152"/>
                          </a:lnTo>
                          <a:lnTo>
                            <a:pt x="37" y="152"/>
                          </a:lnTo>
                          <a:lnTo>
                            <a:pt x="39" y="152"/>
                          </a:lnTo>
                          <a:lnTo>
                            <a:pt x="41" y="152"/>
                          </a:lnTo>
                          <a:lnTo>
                            <a:pt x="41" y="150"/>
                          </a:lnTo>
                          <a:lnTo>
                            <a:pt x="41" y="152"/>
                          </a:lnTo>
                          <a:lnTo>
                            <a:pt x="42" y="152"/>
                          </a:lnTo>
                          <a:lnTo>
                            <a:pt x="44" y="152"/>
                          </a:lnTo>
                          <a:lnTo>
                            <a:pt x="44" y="150"/>
                          </a:lnTo>
                          <a:lnTo>
                            <a:pt x="46" y="148"/>
                          </a:lnTo>
                          <a:lnTo>
                            <a:pt x="48" y="148"/>
                          </a:lnTo>
                          <a:lnTo>
                            <a:pt x="50" y="150"/>
                          </a:lnTo>
                          <a:lnTo>
                            <a:pt x="52" y="150"/>
                          </a:lnTo>
                          <a:lnTo>
                            <a:pt x="54" y="150"/>
                          </a:lnTo>
                          <a:lnTo>
                            <a:pt x="54" y="148"/>
                          </a:lnTo>
                          <a:lnTo>
                            <a:pt x="54" y="146"/>
                          </a:lnTo>
                          <a:lnTo>
                            <a:pt x="52" y="146"/>
                          </a:lnTo>
                          <a:lnTo>
                            <a:pt x="52" y="148"/>
                          </a:lnTo>
                          <a:lnTo>
                            <a:pt x="50" y="148"/>
                          </a:lnTo>
                          <a:lnTo>
                            <a:pt x="50" y="146"/>
                          </a:lnTo>
                          <a:lnTo>
                            <a:pt x="52" y="146"/>
                          </a:lnTo>
                          <a:lnTo>
                            <a:pt x="50" y="146"/>
                          </a:lnTo>
                          <a:lnTo>
                            <a:pt x="50" y="144"/>
                          </a:lnTo>
                          <a:lnTo>
                            <a:pt x="48" y="144"/>
                          </a:lnTo>
                          <a:lnTo>
                            <a:pt x="46" y="144"/>
                          </a:lnTo>
                          <a:lnTo>
                            <a:pt x="44" y="144"/>
                          </a:lnTo>
                          <a:lnTo>
                            <a:pt x="42" y="144"/>
                          </a:lnTo>
                          <a:lnTo>
                            <a:pt x="41" y="144"/>
                          </a:lnTo>
                          <a:lnTo>
                            <a:pt x="41" y="143"/>
                          </a:lnTo>
                          <a:lnTo>
                            <a:pt x="42" y="143"/>
                          </a:lnTo>
                          <a:lnTo>
                            <a:pt x="42" y="141"/>
                          </a:lnTo>
                          <a:lnTo>
                            <a:pt x="44" y="141"/>
                          </a:lnTo>
                          <a:lnTo>
                            <a:pt x="44" y="139"/>
                          </a:lnTo>
                          <a:lnTo>
                            <a:pt x="46" y="139"/>
                          </a:lnTo>
                          <a:lnTo>
                            <a:pt x="46" y="137"/>
                          </a:lnTo>
                          <a:lnTo>
                            <a:pt x="48" y="137"/>
                          </a:lnTo>
                          <a:lnTo>
                            <a:pt x="48" y="135"/>
                          </a:lnTo>
                          <a:lnTo>
                            <a:pt x="50" y="135"/>
                          </a:lnTo>
                          <a:lnTo>
                            <a:pt x="52" y="135"/>
                          </a:lnTo>
                          <a:lnTo>
                            <a:pt x="54" y="135"/>
                          </a:lnTo>
                          <a:lnTo>
                            <a:pt x="54" y="133"/>
                          </a:lnTo>
                          <a:lnTo>
                            <a:pt x="56" y="133"/>
                          </a:lnTo>
                          <a:lnTo>
                            <a:pt x="56" y="131"/>
                          </a:lnTo>
                          <a:lnTo>
                            <a:pt x="56" y="129"/>
                          </a:lnTo>
                          <a:lnTo>
                            <a:pt x="58" y="127"/>
                          </a:lnTo>
                          <a:lnTo>
                            <a:pt x="58" y="125"/>
                          </a:lnTo>
                          <a:lnTo>
                            <a:pt x="58" y="123"/>
                          </a:lnTo>
                          <a:lnTo>
                            <a:pt x="60" y="121"/>
                          </a:lnTo>
                          <a:lnTo>
                            <a:pt x="60" y="119"/>
                          </a:lnTo>
                          <a:lnTo>
                            <a:pt x="60" y="118"/>
                          </a:lnTo>
                          <a:lnTo>
                            <a:pt x="60" y="116"/>
                          </a:lnTo>
                          <a:lnTo>
                            <a:pt x="60" y="114"/>
                          </a:lnTo>
                          <a:lnTo>
                            <a:pt x="62" y="114"/>
                          </a:lnTo>
                          <a:lnTo>
                            <a:pt x="62" y="112"/>
                          </a:lnTo>
                          <a:lnTo>
                            <a:pt x="62" y="110"/>
                          </a:lnTo>
                          <a:lnTo>
                            <a:pt x="62" y="108"/>
                          </a:lnTo>
                          <a:lnTo>
                            <a:pt x="64" y="108"/>
                          </a:lnTo>
                          <a:lnTo>
                            <a:pt x="64" y="106"/>
                          </a:lnTo>
                          <a:lnTo>
                            <a:pt x="64" y="104"/>
                          </a:lnTo>
                          <a:lnTo>
                            <a:pt x="65" y="102"/>
                          </a:lnTo>
                          <a:lnTo>
                            <a:pt x="65" y="100"/>
                          </a:lnTo>
                          <a:lnTo>
                            <a:pt x="65" y="98"/>
                          </a:lnTo>
                          <a:lnTo>
                            <a:pt x="67" y="98"/>
                          </a:lnTo>
                          <a:lnTo>
                            <a:pt x="67" y="96"/>
                          </a:lnTo>
                          <a:lnTo>
                            <a:pt x="67" y="95"/>
                          </a:lnTo>
                          <a:lnTo>
                            <a:pt x="69" y="95"/>
                          </a:lnTo>
                          <a:lnTo>
                            <a:pt x="67" y="93"/>
                          </a:lnTo>
                          <a:lnTo>
                            <a:pt x="65" y="93"/>
                          </a:lnTo>
                          <a:lnTo>
                            <a:pt x="64" y="93"/>
                          </a:lnTo>
                          <a:lnTo>
                            <a:pt x="64" y="91"/>
                          </a:lnTo>
                          <a:lnTo>
                            <a:pt x="65" y="91"/>
                          </a:lnTo>
                          <a:lnTo>
                            <a:pt x="64" y="91"/>
                          </a:lnTo>
                          <a:lnTo>
                            <a:pt x="62" y="91"/>
                          </a:lnTo>
                          <a:lnTo>
                            <a:pt x="62" y="93"/>
                          </a:lnTo>
                          <a:lnTo>
                            <a:pt x="60" y="95"/>
                          </a:lnTo>
                          <a:lnTo>
                            <a:pt x="60" y="96"/>
                          </a:lnTo>
                          <a:lnTo>
                            <a:pt x="58" y="96"/>
                          </a:lnTo>
                          <a:lnTo>
                            <a:pt x="58" y="95"/>
                          </a:lnTo>
                          <a:lnTo>
                            <a:pt x="60" y="95"/>
                          </a:lnTo>
                          <a:lnTo>
                            <a:pt x="60" y="93"/>
                          </a:lnTo>
                          <a:lnTo>
                            <a:pt x="60" y="91"/>
                          </a:lnTo>
                          <a:lnTo>
                            <a:pt x="62" y="91"/>
                          </a:lnTo>
                          <a:lnTo>
                            <a:pt x="62" y="89"/>
                          </a:lnTo>
                          <a:lnTo>
                            <a:pt x="62" y="87"/>
                          </a:lnTo>
                          <a:lnTo>
                            <a:pt x="62" y="85"/>
                          </a:lnTo>
                          <a:lnTo>
                            <a:pt x="64" y="85"/>
                          </a:lnTo>
                          <a:lnTo>
                            <a:pt x="64" y="83"/>
                          </a:lnTo>
                          <a:lnTo>
                            <a:pt x="65" y="83"/>
                          </a:lnTo>
                          <a:lnTo>
                            <a:pt x="65" y="81"/>
                          </a:lnTo>
                          <a:lnTo>
                            <a:pt x="65" y="79"/>
                          </a:lnTo>
                          <a:lnTo>
                            <a:pt x="67" y="79"/>
                          </a:lnTo>
                          <a:lnTo>
                            <a:pt x="67" y="77"/>
                          </a:lnTo>
                          <a:lnTo>
                            <a:pt x="67" y="75"/>
                          </a:lnTo>
                          <a:lnTo>
                            <a:pt x="69" y="75"/>
                          </a:lnTo>
                          <a:lnTo>
                            <a:pt x="71" y="75"/>
                          </a:lnTo>
                          <a:lnTo>
                            <a:pt x="71" y="73"/>
                          </a:lnTo>
                          <a:lnTo>
                            <a:pt x="69" y="73"/>
                          </a:lnTo>
                          <a:lnTo>
                            <a:pt x="71" y="73"/>
                          </a:lnTo>
                          <a:lnTo>
                            <a:pt x="71" y="71"/>
                          </a:lnTo>
                          <a:lnTo>
                            <a:pt x="73" y="71"/>
                          </a:lnTo>
                          <a:lnTo>
                            <a:pt x="73" y="70"/>
                          </a:lnTo>
                          <a:lnTo>
                            <a:pt x="75" y="70"/>
                          </a:lnTo>
                          <a:lnTo>
                            <a:pt x="77" y="70"/>
                          </a:lnTo>
                          <a:lnTo>
                            <a:pt x="77" y="68"/>
                          </a:lnTo>
                          <a:lnTo>
                            <a:pt x="79" y="66"/>
                          </a:lnTo>
                          <a:lnTo>
                            <a:pt x="81" y="66"/>
                          </a:lnTo>
                          <a:lnTo>
                            <a:pt x="81" y="64"/>
                          </a:lnTo>
                          <a:lnTo>
                            <a:pt x="83" y="64"/>
                          </a:lnTo>
                          <a:lnTo>
                            <a:pt x="83" y="62"/>
                          </a:lnTo>
                          <a:lnTo>
                            <a:pt x="85" y="60"/>
                          </a:lnTo>
                          <a:lnTo>
                            <a:pt x="87" y="60"/>
                          </a:lnTo>
                          <a:lnTo>
                            <a:pt x="87" y="58"/>
                          </a:lnTo>
                          <a:lnTo>
                            <a:pt x="87" y="56"/>
                          </a:lnTo>
                          <a:lnTo>
                            <a:pt x="89" y="56"/>
                          </a:lnTo>
                          <a:lnTo>
                            <a:pt x="89" y="54"/>
                          </a:lnTo>
                          <a:lnTo>
                            <a:pt x="90" y="54"/>
                          </a:lnTo>
                          <a:lnTo>
                            <a:pt x="90" y="52"/>
                          </a:lnTo>
                          <a:lnTo>
                            <a:pt x="92" y="52"/>
                          </a:lnTo>
                          <a:lnTo>
                            <a:pt x="92" y="50"/>
                          </a:lnTo>
                          <a:lnTo>
                            <a:pt x="92" y="48"/>
                          </a:lnTo>
                          <a:lnTo>
                            <a:pt x="94" y="48"/>
                          </a:lnTo>
                          <a:lnTo>
                            <a:pt x="94" y="47"/>
                          </a:lnTo>
                          <a:lnTo>
                            <a:pt x="96" y="45"/>
                          </a:lnTo>
                          <a:lnTo>
                            <a:pt x="96" y="43"/>
                          </a:lnTo>
                          <a:lnTo>
                            <a:pt x="98" y="41"/>
                          </a:lnTo>
                          <a:lnTo>
                            <a:pt x="98" y="39"/>
                          </a:lnTo>
                          <a:lnTo>
                            <a:pt x="98" y="37"/>
                          </a:lnTo>
                          <a:lnTo>
                            <a:pt x="98" y="35"/>
                          </a:lnTo>
                          <a:lnTo>
                            <a:pt x="100" y="33"/>
                          </a:lnTo>
                          <a:lnTo>
                            <a:pt x="102" y="33"/>
                          </a:lnTo>
                          <a:lnTo>
                            <a:pt x="102" y="31"/>
                          </a:lnTo>
                          <a:lnTo>
                            <a:pt x="104" y="31"/>
                          </a:lnTo>
                          <a:lnTo>
                            <a:pt x="106" y="31"/>
                          </a:lnTo>
                          <a:lnTo>
                            <a:pt x="108" y="31"/>
                          </a:lnTo>
                          <a:lnTo>
                            <a:pt x="110" y="31"/>
                          </a:lnTo>
                          <a:lnTo>
                            <a:pt x="112" y="31"/>
                          </a:lnTo>
                          <a:lnTo>
                            <a:pt x="113" y="31"/>
                          </a:lnTo>
                          <a:lnTo>
                            <a:pt x="115" y="31"/>
                          </a:lnTo>
                          <a:lnTo>
                            <a:pt x="117" y="31"/>
                          </a:lnTo>
                          <a:lnTo>
                            <a:pt x="117" y="33"/>
                          </a:lnTo>
                          <a:lnTo>
                            <a:pt x="119" y="31"/>
                          </a:lnTo>
                          <a:lnTo>
                            <a:pt x="121" y="31"/>
                          </a:lnTo>
                          <a:lnTo>
                            <a:pt x="121" y="29"/>
                          </a:lnTo>
                          <a:lnTo>
                            <a:pt x="121" y="27"/>
                          </a:lnTo>
                          <a:lnTo>
                            <a:pt x="121" y="29"/>
                          </a:lnTo>
                          <a:lnTo>
                            <a:pt x="123" y="29"/>
                          </a:lnTo>
                          <a:lnTo>
                            <a:pt x="123" y="27"/>
                          </a:lnTo>
                          <a:lnTo>
                            <a:pt x="121" y="27"/>
                          </a:lnTo>
                          <a:lnTo>
                            <a:pt x="121" y="25"/>
                          </a:lnTo>
                          <a:lnTo>
                            <a:pt x="123" y="25"/>
                          </a:lnTo>
                          <a:lnTo>
                            <a:pt x="125" y="25"/>
                          </a:lnTo>
                          <a:lnTo>
                            <a:pt x="125" y="23"/>
                          </a:lnTo>
                          <a:lnTo>
                            <a:pt x="127" y="23"/>
                          </a:lnTo>
                          <a:lnTo>
                            <a:pt x="129" y="22"/>
                          </a:lnTo>
                          <a:lnTo>
                            <a:pt x="131" y="22"/>
                          </a:lnTo>
                          <a:lnTo>
                            <a:pt x="133" y="22"/>
                          </a:lnTo>
                          <a:lnTo>
                            <a:pt x="133" y="23"/>
                          </a:lnTo>
                          <a:lnTo>
                            <a:pt x="135" y="23"/>
                          </a:lnTo>
                          <a:lnTo>
                            <a:pt x="135" y="25"/>
                          </a:lnTo>
                          <a:lnTo>
                            <a:pt x="137" y="27"/>
                          </a:lnTo>
                          <a:lnTo>
                            <a:pt x="137" y="29"/>
                          </a:lnTo>
                          <a:lnTo>
                            <a:pt x="138" y="29"/>
                          </a:lnTo>
                          <a:lnTo>
                            <a:pt x="138" y="31"/>
                          </a:lnTo>
                          <a:lnTo>
                            <a:pt x="140" y="31"/>
                          </a:lnTo>
                          <a:lnTo>
                            <a:pt x="142" y="31"/>
                          </a:lnTo>
                          <a:lnTo>
                            <a:pt x="142" y="33"/>
                          </a:lnTo>
                          <a:lnTo>
                            <a:pt x="144" y="33"/>
                          </a:lnTo>
                          <a:lnTo>
                            <a:pt x="144" y="35"/>
                          </a:lnTo>
                          <a:lnTo>
                            <a:pt x="144" y="37"/>
                          </a:lnTo>
                          <a:lnTo>
                            <a:pt x="144" y="39"/>
                          </a:lnTo>
                          <a:lnTo>
                            <a:pt x="144" y="41"/>
                          </a:lnTo>
                          <a:lnTo>
                            <a:pt x="144" y="43"/>
                          </a:lnTo>
                          <a:lnTo>
                            <a:pt x="146" y="43"/>
                          </a:lnTo>
                          <a:lnTo>
                            <a:pt x="148" y="43"/>
                          </a:lnTo>
                          <a:lnTo>
                            <a:pt x="148" y="45"/>
                          </a:lnTo>
                          <a:lnTo>
                            <a:pt x="148" y="47"/>
                          </a:lnTo>
                          <a:lnTo>
                            <a:pt x="148" y="48"/>
                          </a:lnTo>
                          <a:lnTo>
                            <a:pt x="148" y="50"/>
                          </a:lnTo>
                          <a:lnTo>
                            <a:pt x="150" y="50"/>
                          </a:lnTo>
                          <a:lnTo>
                            <a:pt x="152" y="50"/>
                          </a:lnTo>
                          <a:lnTo>
                            <a:pt x="154" y="50"/>
                          </a:lnTo>
                          <a:lnTo>
                            <a:pt x="156" y="48"/>
                          </a:lnTo>
                          <a:lnTo>
                            <a:pt x="158" y="48"/>
                          </a:lnTo>
                          <a:lnTo>
                            <a:pt x="158" y="47"/>
                          </a:lnTo>
                          <a:lnTo>
                            <a:pt x="158" y="45"/>
                          </a:lnTo>
                          <a:lnTo>
                            <a:pt x="160" y="45"/>
                          </a:lnTo>
                          <a:lnTo>
                            <a:pt x="161" y="45"/>
                          </a:lnTo>
                          <a:lnTo>
                            <a:pt x="160" y="43"/>
                          </a:lnTo>
                          <a:lnTo>
                            <a:pt x="161" y="43"/>
                          </a:lnTo>
                          <a:lnTo>
                            <a:pt x="163" y="43"/>
                          </a:lnTo>
                          <a:lnTo>
                            <a:pt x="165" y="45"/>
                          </a:lnTo>
                          <a:lnTo>
                            <a:pt x="167" y="47"/>
                          </a:lnTo>
                          <a:lnTo>
                            <a:pt x="169" y="47"/>
                          </a:lnTo>
                          <a:lnTo>
                            <a:pt x="171" y="47"/>
                          </a:lnTo>
                          <a:lnTo>
                            <a:pt x="171" y="48"/>
                          </a:lnTo>
                          <a:lnTo>
                            <a:pt x="173" y="48"/>
                          </a:lnTo>
                          <a:lnTo>
                            <a:pt x="171" y="48"/>
                          </a:lnTo>
                          <a:lnTo>
                            <a:pt x="169" y="48"/>
                          </a:lnTo>
                          <a:lnTo>
                            <a:pt x="169" y="50"/>
                          </a:lnTo>
                          <a:lnTo>
                            <a:pt x="169" y="52"/>
                          </a:lnTo>
                          <a:lnTo>
                            <a:pt x="171" y="52"/>
                          </a:lnTo>
                          <a:lnTo>
                            <a:pt x="171" y="54"/>
                          </a:lnTo>
                          <a:lnTo>
                            <a:pt x="173" y="54"/>
                          </a:lnTo>
                          <a:lnTo>
                            <a:pt x="173" y="52"/>
                          </a:lnTo>
                          <a:lnTo>
                            <a:pt x="173" y="50"/>
                          </a:lnTo>
                          <a:lnTo>
                            <a:pt x="175" y="50"/>
                          </a:lnTo>
                          <a:lnTo>
                            <a:pt x="175" y="52"/>
                          </a:lnTo>
                          <a:lnTo>
                            <a:pt x="177" y="52"/>
                          </a:lnTo>
                          <a:lnTo>
                            <a:pt x="177" y="54"/>
                          </a:lnTo>
                          <a:lnTo>
                            <a:pt x="179" y="54"/>
                          </a:lnTo>
                          <a:lnTo>
                            <a:pt x="179" y="56"/>
                          </a:lnTo>
                          <a:lnTo>
                            <a:pt x="179" y="58"/>
                          </a:lnTo>
                          <a:lnTo>
                            <a:pt x="181" y="58"/>
                          </a:lnTo>
                          <a:lnTo>
                            <a:pt x="181" y="56"/>
                          </a:lnTo>
                          <a:lnTo>
                            <a:pt x="181" y="54"/>
                          </a:lnTo>
                          <a:lnTo>
                            <a:pt x="181" y="56"/>
                          </a:lnTo>
                          <a:lnTo>
                            <a:pt x="181" y="58"/>
                          </a:lnTo>
                          <a:lnTo>
                            <a:pt x="183" y="58"/>
                          </a:lnTo>
                          <a:lnTo>
                            <a:pt x="183" y="60"/>
                          </a:lnTo>
                          <a:lnTo>
                            <a:pt x="185" y="60"/>
                          </a:lnTo>
                          <a:lnTo>
                            <a:pt x="185" y="58"/>
                          </a:lnTo>
                          <a:lnTo>
                            <a:pt x="183" y="58"/>
                          </a:lnTo>
                          <a:lnTo>
                            <a:pt x="185" y="58"/>
                          </a:lnTo>
                          <a:lnTo>
                            <a:pt x="186" y="58"/>
                          </a:lnTo>
                          <a:lnTo>
                            <a:pt x="188" y="56"/>
                          </a:lnTo>
                          <a:lnTo>
                            <a:pt x="188" y="54"/>
                          </a:lnTo>
                          <a:lnTo>
                            <a:pt x="188" y="52"/>
                          </a:lnTo>
                          <a:lnTo>
                            <a:pt x="190" y="52"/>
                          </a:lnTo>
                          <a:lnTo>
                            <a:pt x="192" y="52"/>
                          </a:lnTo>
                          <a:lnTo>
                            <a:pt x="192" y="50"/>
                          </a:lnTo>
                          <a:lnTo>
                            <a:pt x="194" y="50"/>
                          </a:lnTo>
                          <a:lnTo>
                            <a:pt x="194" y="52"/>
                          </a:lnTo>
                          <a:lnTo>
                            <a:pt x="194" y="50"/>
                          </a:lnTo>
                          <a:lnTo>
                            <a:pt x="196" y="50"/>
                          </a:lnTo>
                          <a:lnTo>
                            <a:pt x="196" y="48"/>
                          </a:lnTo>
                          <a:lnTo>
                            <a:pt x="198" y="48"/>
                          </a:lnTo>
                          <a:lnTo>
                            <a:pt x="198" y="47"/>
                          </a:lnTo>
                          <a:lnTo>
                            <a:pt x="200" y="47"/>
                          </a:lnTo>
                          <a:lnTo>
                            <a:pt x="200" y="45"/>
                          </a:lnTo>
                          <a:lnTo>
                            <a:pt x="202" y="45"/>
                          </a:lnTo>
                          <a:lnTo>
                            <a:pt x="204" y="45"/>
                          </a:lnTo>
                          <a:lnTo>
                            <a:pt x="204" y="43"/>
                          </a:lnTo>
                          <a:lnTo>
                            <a:pt x="206" y="43"/>
                          </a:lnTo>
                          <a:lnTo>
                            <a:pt x="208" y="43"/>
                          </a:lnTo>
                          <a:lnTo>
                            <a:pt x="208" y="45"/>
                          </a:lnTo>
                          <a:lnTo>
                            <a:pt x="208" y="43"/>
                          </a:lnTo>
                          <a:lnTo>
                            <a:pt x="209" y="43"/>
                          </a:lnTo>
                          <a:lnTo>
                            <a:pt x="209" y="45"/>
                          </a:lnTo>
                          <a:lnTo>
                            <a:pt x="211" y="45"/>
                          </a:lnTo>
                          <a:lnTo>
                            <a:pt x="211" y="47"/>
                          </a:lnTo>
                          <a:lnTo>
                            <a:pt x="213" y="45"/>
                          </a:lnTo>
                          <a:lnTo>
                            <a:pt x="215" y="45"/>
                          </a:lnTo>
                          <a:lnTo>
                            <a:pt x="215" y="43"/>
                          </a:lnTo>
                          <a:lnTo>
                            <a:pt x="217" y="43"/>
                          </a:lnTo>
                          <a:lnTo>
                            <a:pt x="217" y="41"/>
                          </a:lnTo>
                          <a:lnTo>
                            <a:pt x="219" y="41"/>
                          </a:lnTo>
                          <a:lnTo>
                            <a:pt x="219" y="39"/>
                          </a:lnTo>
                          <a:lnTo>
                            <a:pt x="221" y="39"/>
                          </a:lnTo>
                          <a:lnTo>
                            <a:pt x="223" y="41"/>
                          </a:lnTo>
                          <a:lnTo>
                            <a:pt x="223" y="39"/>
                          </a:lnTo>
                          <a:lnTo>
                            <a:pt x="223" y="41"/>
                          </a:lnTo>
                          <a:lnTo>
                            <a:pt x="225" y="41"/>
                          </a:lnTo>
                          <a:lnTo>
                            <a:pt x="227" y="41"/>
                          </a:lnTo>
                          <a:lnTo>
                            <a:pt x="227" y="43"/>
                          </a:lnTo>
                          <a:lnTo>
                            <a:pt x="229" y="43"/>
                          </a:lnTo>
                          <a:lnTo>
                            <a:pt x="231" y="43"/>
                          </a:lnTo>
                          <a:lnTo>
                            <a:pt x="231" y="45"/>
                          </a:lnTo>
                          <a:lnTo>
                            <a:pt x="231" y="43"/>
                          </a:lnTo>
                          <a:lnTo>
                            <a:pt x="233" y="43"/>
                          </a:lnTo>
                          <a:lnTo>
                            <a:pt x="233" y="45"/>
                          </a:lnTo>
                          <a:lnTo>
                            <a:pt x="234" y="45"/>
                          </a:lnTo>
                          <a:lnTo>
                            <a:pt x="236" y="45"/>
                          </a:lnTo>
                          <a:lnTo>
                            <a:pt x="238" y="45"/>
                          </a:lnTo>
                          <a:lnTo>
                            <a:pt x="240" y="45"/>
                          </a:lnTo>
                          <a:lnTo>
                            <a:pt x="240" y="47"/>
                          </a:lnTo>
                          <a:lnTo>
                            <a:pt x="242" y="47"/>
                          </a:lnTo>
                          <a:lnTo>
                            <a:pt x="242" y="48"/>
                          </a:lnTo>
                          <a:lnTo>
                            <a:pt x="244" y="48"/>
                          </a:lnTo>
                          <a:lnTo>
                            <a:pt x="246" y="48"/>
                          </a:lnTo>
                          <a:lnTo>
                            <a:pt x="248" y="47"/>
                          </a:lnTo>
                          <a:lnTo>
                            <a:pt x="248" y="48"/>
                          </a:lnTo>
                          <a:lnTo>
                            <a:pt x="250" y="48"/>
                          </a:lnTo>
                          <a:lnTo>
                            <a:pt x="250" y="50"/>
                          </a:lnTo>
                          <a:lnTo>
                            <a:pt x="250" y="52"/>
                          </a:lnTo>
                          <a:lnTo>
                            <a:pt x="252" y="52"/>
                          </a:lnTo>
                          <a:lnTo>
                            <a:pt x="254" y="52"/>
                          </a:lnTo>
                          <a:lnTo>
                            <a:pt x="254" y="54"/>
                          </a:lnTo>
                          <a:lnTo>
                            <a:pt x="252" y="54"/>
                          </a:lnTo>
                          <a:lnTo>
                            <a:pt x="252" y="56"/>
                          </a:lnTo>
                          <a:lnTo>
                            <a:pt x="254" y="56"/>
                          </a:lnTo>
                          <a:lnTo>
                            <a:pt x="254" y="58"/>
                          </a:lnTo>
                          <a:lnTo>
                            <a:pt x="256" y="58"/>
                          </a:lnTo>
                          <a:lnTo>
                            <a:pt x="256" y="56"/>
                          </a:lnTo>
                          <a:lnTo>
                            <a:pt x="256" y="58"/>
                          </a:lnTo>
                          <a:lnTo>
                            <a:pt x="257" y="58"/>
                          </a:lnTo>
                          <a:lnTo>
                            <a:pt x="259" y="58"/>
                          </a:lnTo>
                          <a:lnTo>
                            <a:pt x="259" y="60"/>
                          </a:lnTo>
                          <a:lnTo>
                            <a:pt x="261" y="60"/>
                          </a:lnTo>
                          <a:lnTo>
                            <a:pt x="263" y="60"/>
                          </a:lnTo>
                          <a:lnTo>
                            <a:pt x="263" y="62"/>
                          </a:lnTo>
                          <a:lnTo>
                            <a:pt x="265" y="62"/>
                          </a:lnTo>
                          <a:lnTo>
                            <a:pt x="265" y="64"/>
                          </a:lnTo>
                          <a:lnTo>
                            <a:pt x="267" y="64"/>
                          </a:lnTo>
                          <a:lnTo>
                            <a:pt x="269" y="66"/>
                          </a:lnTo>
                          <a:lnTo>
                            <a:pt x="267" y="66"/>
                          </a:lnTo>
                          <a:lnTo>
                            <a:pt x="269" y="66"/>
                          </a:lnTo>
                          <a:lnTo>
                            <a:pt x="269" y="64"/>
                          </a:lnTo>
                          <a:lnTo>
                            <a:pt x="271" y="64"/>
                          </a:lnTo>
                          <a:lnTo>
                            <a:pt x="271" y="66"/>
                          </a:lnTo>
                          <a:lnTo>
                            <a:pt x="271" y="68"/>
                          </a:lnTo>
                          <a:lnTo>
                            <a:pt x="273" y="68"/>
                          </a:lnTo>
                          <a:lnTo>
                            <a:pt x="275" y="68"/>
                          </a:lnTo>
                          <a:lnTo>
                            <a:pt x="277" y="68"/>
                          </a:lnTo>
                          <a:lnTo>
                            <a:pt x="277" y="70"/>
                          </a:lnTo>
                          <a:lnTo>
                            <a:pt x="275" y="70"/>
                          </a:lnTo>
                          <a:lnTo>
                            <a:pt x="277" y="70"/>
                          </a:lnTo>
                          <a:lnTo>
                            <a:pt x="277" y="71"/>
                          </a:lnTo>
                          <a:lnTo>
                            <a:pt x="279" y="71"/>
                          </a:lnTo>
                          <a:lnTo>
                            <a:pt x="281" y="71"/>
                          </a:lnTo>
                          <a:lnTo>
                            <a:pt x="282" y="71"/>
                          </a:lnTo>
                          <a:lnTo>
                            <a:pt x="284" y="71"/>
                          </a:lnTo>
                          <a:lnTo>
                            <a:pt x="284" y="73"/>
                          </a:lnTo>
                          <a:lnTo>
                            <a:pt x="286" y="73"/>
                          </a:lnTo>
                          <a:lnTo>
                            <a:pt x="286" y="71"/>
                          </a:lnTo>
                          <a:lnTo>
                            <a:pt x="288" y="71"/>
                          </a:lnTo>
                          <a:lnTo>
                            <a:pt x="288" y="70"/>
                          </a:lnTo>
                          <a:lnTo>
                            <a:pt x="290" y="70"/>
                          </a:lnTo>
                          <a:lnTo>
                            <a:pt x="292" y="70"/>
                          </a:lnTo>
                          <a:lnTo>
                            <a:pt x="292" y="68"/>
                          </a:lnTo>
                          <a:lnTo>
                            <a:pt x="294" y="68"/>
                          </a:lnTo>
                          <a:lnTo>
                            <a:pt x="296" y="68"/>
                          </a:lnTo>
                          <a:lnTo>
                            <a:pt x="296" y="66"/>
                          </a:lnTo>
                          <a:lnTo>
                            <a:pt x="298" y="66"/>
                          </a:lnTo>
                          <a:lnTo>
                            <a:pt x="298" y="64"/>
                          </a:lnTo>
                          <a:lnTo>
                            <a:pt x="298" y="62"/>
                          </a:lnTo>
                          <a:lnTo>
                            <a:pt x="300" y="60"/>
                          </a:lnTo>
                          <a:lnTo>
                            <a:pt x="302" y="60"/>
                          </a:lnTo>
                          <a:lnTo>
                            <a:pt x="304" y="60"/>
                          </a:lnTo>
                          <a:lnTo>
                            <a:pt x="305" y="60"/>
                          </a:lnTo>
                          <a:lnTo>
                            <a:pt x="305" y="58"/>
                          </a:lnTo>
                          <a:lnTo>
                            <a:pt x="307" y="58"/>
                          </a:lnTo>
                          <a:lnTo>
                            <a:pt x="309" y="58"/>
                          </a:lnTo>
                          <a:lnTo>
                            <a:pt x="309" y="56"/>
                          </a:lnTo>
                          <a:lnTo>
                            <a:pt x="311" y="56"/>
                          </a:lnTo>
                          <a:lnTo>
                            <a:pt x="311" y="54"/>
                          </a:lnTo>
                          <a:lnTo>
                            <a:pt x="311" y="52"/>
                          </a:lnTo>
                          <a:lnTo>
                            <a:pt x="313" y="52"/>
                          </a:lnTo>
                          <a:lnTo>
                            <a:pt x="313" y="50"/>
                          </a:lnTo>
                          <a:lnTo>
                            <a:pt x="315" y="50"/>
                          </a:lnTo>
                          <a:lnTo>
                            <a:pt x="315" y="52"/>
                          </a:lnTo>
                          <a:lnTo>
                            <a:pt x="315" y="54"/>
                          </a:lnTo>
                          <a:lnTo>
                            <a:pt x="317" y="54"/>
                          </a:lnTo>
                          <a:lnTo>
                            <a:pt x="317" y="56"/>
                          </a:lnTo>
                          <a:lnTo>
                            <a:pt x="319" y="56"/>
                          </a:lnTo>
                          <a:lnTo>
                            <a:pt x="321" y="56"/>
                          </a:lnTo>
                          <a:lnTo>
                            <a:pt x="321" y="58"/>
                          </a:lnTo>
                          <a:lnTo>
                            <a:pt x="323" y="58"/>
                          </a:lnTo>
                          <a:lnTo>
                            <a:pt x="323" y="56"/>
                          </a:lnTo>
                          <a:lnTo>
                            <a:pt x="325" y="58"/>
                          </a:lnTo>
                          <a:lnTo>
                            <a:pt x="325" y="56"/>
                          </a:lnTo>
                          <a:lnTo>
                            <a:pt x="325" y="58"/>
                          </a:lnTo>
                          <a:lnTo>
                            <a:pt x="327" y="56"/>
                          </a:lnTo>
                          <a:lnTo>
                            <a:pt x="327" y="58"/>
                          </a:lnTo>
                          <a:lnTo>
                            <a:pt x="329" y="58"/>
                          </a:lnTo>
                          <a:lnTo>
                            <a:pt x="329" y="60"/>
                          </a:lnTo>
                          <a:lnTo>
                            <a:pt x="330" y="60"/>
                          </a:lnTo>
                          <a:lnTo>
                            <a:pt x="330" y="58"/>
                          </a:lnTo>
                          <a:lnTo>
                            <a:pt x="330" y="60"/>
                          </a:lnTo>
                          <a:lnTo>
                            <a:pt x="332" y="60"/>
                          </a:lnTo>
                          <a:lnTo>
                            <a:pt x="332" y="62"/>
                          </a:lnTo>
                          <a:lnTo>
                            <a:pt x="334" y="62"/>
                          </a:lnTo>
                          <a:lnTo>
                            <a:pt x="336" y="62"/>
                          </a:lnTo>
                          <a:lnTo>
                            <a:pt x="338" y="62"/>
                          </a:lnTo>
                          <a:lnTo>
                            <a:pt x="340" y="62"/>
                          </a:lnTo>
                          <a:lnTo>
                            <a:pt x="338" y="62"/>
                          </a:lnTo>
                          <a:lnTo>
                            <a:pt x="340" y="62"/>
                          </a:lnTo>
                          <a:lnTo>
                            <a:pt x="342" y="60"/>
                          </a:lnTo>
                          <a:lnTo>
                            <a:pt x="344" y="58"/>
                          </a:lnTo>
                          <a:lnTo>
                            <a:pt x="342" y="58"/>
                          </a:lnTo>
                          <a:lnTo>
                            <a:pt x="344" y="58"/>
                          </a:lnTo>
                          <a:lnTo>
                            <a:pt x="344" y="56"/>
                          </a:lnTo>
                          <a:lnTo>
                            <a:pt x="344" y="54"/>
                          </a:lnTo>
                          <a:lnTo>
                            <a:pt x="346" y="54"/>
                          </a:lnTo>
                          <a:lnTo>
                            <a:pt x="346" y="56"/>
                          </a:lnTo>
                          <a:lnTo>
                            <a:pt x="348" y="56"/>
                          </a:lnTo>
                          <a:lnTo>
                            <a:pt x="348" y="58"/>
                          </a:lnTo>
                          <a:lnTo>
                            <a:pt x="348" y="60"/>
                          </a:lnTo>
                          <a:lnTo>
                            <a:pt x="348" y="62"/>
                          </a:lnTo>
                          <a:lnTo>
                            <a:pt x="350" y="64"/>
                          </a:lnTo>
                          <a:lnTo>
                            <a:pt x="352" y="64"/>
                          </a:lnTo>
                          <a:lnTo>
                            <a:pt x="353" y="64"/>
                          </a:lnTo>
                          <a:lnTo>
                            <a:pt x="355" y="64"/>
                          </a:lnTo>
                          <a:lnTo>
                            <a:pt x="355" y="62"/>
                          </a:lnTo>
                          <a:lnTo>
                            <a:pt x="353" y="62"/>
                          </a:lnTo>
                          <a:lnTo>
                            <a:pt x="353" y="60"/>
                          </a:lnTo>
                          <a:lnTo>
                            <a:pt x="355" y="60"/>
                          </a:lnTo>
                          <a:lnTo>
                            <a:pt x="355" y="62"/>
                          </a:lnTo>
                          <a:lnTo>
                            <a:pt x="357" y="62"/>
                          </a:lnTo>
                          <a:lnTo>
                            <a:pt x="357" y="60"/>
                          </a:lnTo>
                          <a:lnTo>
                            <a:pt x="355" y="58"/>
                          </a:lnTo>
                          <a:lnTo>
                            <a:pt x="357" y="58"/>
                          </a:lnTo>
                          <a:lnTo>
                            <a:pt x="359" y="58"/>
                          </a:lnTo>
                          <a:lnTo>
                            <a:pt x="359" y="56"/>
                          </a:lnTo>
                          <a:lnTo>
                            <a:pt x="359" y="58"/>
                          </a:lnTo>
                          <a:lnTo>
                            <a:pt x="361" y="58"/>
                          </a:lnTo>
                          <a:lnTo>
                            <a:pt x="361" y="56"/>
                          </a:lnTo>
                          <a:lnTo>
                            <a:pt x="359" y="56"/>
                          </a:lnTo>
                          <a:lnTo>
                            <a:pt x="359" y="54"/>
                          </a:lnTo>
                          <a:lnTo>
                            <a:pt x="361" y="54"/>
                          </a:lnTo>
                          <a:lnTo>
                            <a:pt x="361" y="56"/>
                          </a:lnTo>
                          <a:lnTo>
                            <a:pt x="363" y="56"/>
                          </a:lnTo>
                          <a:lnTo>
                            <a:pt x="361" y="56"/>
                          </a:lnTo>
                          <a:lnTo>
                            <a:pt x="361" y="58"/>
                          </a:lnTo>
                          <a:lnTo>
                            <a:pt x="363" y="58"/>
                          </a:lnTo>
                          <a:lnTo>
                            <a:pt x="363" y="60"/>
                          </a:lnTo>
                          <a:lnTo>
                            <a:pt x="365" y="60"/>
                          </a:lnTo>
                          <a:lnTo>
                            <a:pt x="367" y="60"/>
                          </a:lnTo>
                          <a:lnTo>
                            <a:pt x="369" y="60"/>
                          </a:lnTo>
                          <a:lnTo>
                            <a:pt x="369" y="62"/>
                          </a:lnTo>
                          <a:lnTo>
                            <a:pt x="369" y="60"/>
                          </a:lnTo>
                          <a:lnTo>
                            <a:pt x="371" y="60"/>
                          </a:lnTo>
                          <a:lnTo>
                            <a:pt x="371" y="58"/>
                          </a:lnTo>
                          <a:lnTo>
                            <a:pt x="371" y="56"/>
                          </a:lnTo>
                          <a:lnTo>
                            <a:pt x="373" y="56"/>
                          </a:lnTo>
                          <a:lnTo>
                            <a:pt x="373" y="58"/>
                          </a:lnTo>
                          <a:lnTo>
                            <a:pt x="375" y="58"/>
                          </a:lnTo>
                          <a:lnTo>
                            <a:pt x="375" y="56"/>
                          </a:lnTo>
                          <a:lnTo>
                            <a:pt x="377" y="56"/>
                          </a:lnTo>
                          <a:lnTo>
                            <a:pt x="377" y="58"/>
                          </a:lnTo>
                          <a:lnTo>
                            <a:pt x="377" y="56"/>
                          </a:lnTo>
                          <a:lnTo>
                            <a:pt x="375" y="56"/>
                          </a:lnTo>
                          <a:lnTo>
                            <a:pt x="375" y="54"/>
                          </a:lnTo>
                          <a:lnTo>
                            <a:pt x="373" y="54"/>
                          </a:lnTo>
                          <a:lnTo>
                            <a:pt x="373" y="52"/>
                          </a:lnTo>
                          <a:lnTo>
                            <a:pt x="373" y="54"/>
                          </a:lnTo>
                          <a:lnTo>
                            <a:pt x="373" y="52"/>
                          </a:lnTo>
                          <a:lnTo>
                            <a:pt x="375" y="52"/>
                          </a:lnTo>
                          <a:lnTo>
                            <a:pt x="375" y="54"/>
                          </a:lnTo>
                          <a:lnTo>
                            <a:pt x="377" y="54"/>
                          </a:lnTo>
                          <a:lnTo>
                            <a:pt x="377" y="52"/>
                          </a:lnTo>
                          <a:lnTo>
                            <a:pt x="375" y="52"/>
                          </a:lnTo>
                          <a:lnTo>
                            <a:pt x="375" y="50"/>
                          </a:lnTo>
                          <a:lnTo>
                            <a:pt x="377" y="50"/>
                          </a:lnTo>
                          <a:lnTo>
                            <a:pt x="375" y="50"/>
                          </a:lnTo>
                          <a:lnTo>
                            <a:pt x="375" y="48"/>
                          </a:lnTo>
                          <a:lnTo>
                            <a:pt x="377" y="48"/>
                          </a:lnTo>
                          <a:lnTo>
                            <a:pt x="377" y="50"/>
                          </a:lnTo>
                          <a:lnTo>
                            <a:pt x="377" y="48"/>
                          </a:lnTo>
                          <a:lnTo>
                            <a:pt x="378" y="48"/>
                          </a:lnTo>
                          <a:lnTo>
                            <a:pt x="378" y="50"/>
                          </a:lnTo>
                          <a:lnTo>
                            <a:pt x="380" y="50"/>
                          </a:lnTo>
                          <a:lnTo>
                            <a:pt x="380" y="48"/>
                          </a:lnTo>
                          <a:lnTo>
                            <a:pt x="378" y="48"/>
                          </a:lnTo>
                          <a:lnTo>
                            <a:pt x="378" y="47"/>
                          </a:lnTo>
                          <a:lnTo>
                            <a:pt x="380" y="47"/>
                          </a:lnTo>
                          <a:lnTo>
                            <a:pt x="380" y="45"/>
                          </a:lnTo>
                          <a:lnTo>
                            <a:pt x="382" y="45"/>
                          </a:lnTo>
                          <a:lnTo>
                            <a:pt x="382" y="43"/>
                          </a:lnTo>
                          <a:lnTo>
                            <a:pt x="380" y="43"/>
                          </a:lnTo>
                          <a:lnTo>
                            <a:pt x="382" y="43"/>
                          </a:lnTo>
                          <a:lnTo>
                            <a:pt x="384" y="43"/>
                          </a:lnTo>
                          <a:lnTo>
                            <a:pt x="384" y="45"/>
                          </a:lnTo>
                          <a:lnTo>
                            <a:pt x="384" y="43"/>
                          </a:lnTo>
                          <a:lnTo>
                            <a:pt x="384" y="41"/>
                          </a:lnTo>
                          <a:lnTo>
                            <a:pt x="382" y="41"/>
                          </a:lnTo>
                          <a:lnTo>
                            <a:pt x="382" y="39"/>
                          </a:lnTo>
                          <a:lnTo>
                            <a:pt x="384" y="39"/>
                          </a:lnTo>
                          <a:lnTo>
                            <a:pt x="382" y="37"/>
                          </a:lnTo>
                          <a:lnTo>
                            <a:pt x="382" y="35"/>
                          </a:lnTo>
                          <a:lnTo>
                            <a:pt x="382" y="37"/>
                          </a:lnTo>
                          <a:lnTo>
                            <a:pt x="380" y="37"/>
                          </a:lnTo>
                          <a:lnTo>
                            <a:pt x="380" y="35"/>
                          </a:lnTo>
                          <a:lnTo>
                            <a:pt x="382" y="35"/>
                          </a:lnTo>
                          <a:lnTo>
                            <a:pt x="382" y="33"/>
                          </a:lnTo>
                          <a:lnTo>
                            <a:pt x="382" y="31"/>
                          </a:lnTo>
                          <a:lnTo>
                            <a:pt x="384" y="31"/>
                          </a:lnTo>
                          <a:lnTo>
                            <a:pt x="384" y="33"/>
                          </a:lnTo>
                          <a:lnTo>
                            <a:pt x="384" y="31"/>
                          </a:lnTo>
                          <a:lnTo>
                            <a:pt x="386" y="31"/>
                          </a:lnTo>
                          <a:lnTo>
                            <a:pt x="386" y="29"/>
                          </a:lnTo>
                          <a:lnTo>
                            <a:pt x="388" y="31"/>
                          </a:lnTo>
                          <a:lnTo>
                            <a:pt x="388" y="29"/>
                          </a:lnTo>
                          <a:lnTo>
                            <a:pt x="388" y="27"/>
                          </a:lnTo>
                          <a:lnTo>
                            <a:pt x="390" y="27"/>
                          </a:lnTo>
                          <a:lnTo>
                            <a:pt x="388" y="27"/>
                          </a:lnTo>
                          <a:lnTo>
                            <a:pt x="386" y="27"/>
                          </a:lnTo>
                          <a:lnTo>
                            <a:pt x="386" y="25"/>
                          </a:lnTo>
                          <a:lnTo>
                            <a:pt x="388" y="25"/>
                          </a:lnTo>
                          <a:lnTo>
                            <a:pt x="388" y="23"/>
                          </a:lnTo>
                          <a:lnTo>
                            <a:pt x="386" y="23"/>
                          </a:lnTo>
                          <a:lnTo>
                            <a:pt x="388" y="23"/>
                          </a:lnTo>
                          <a:lnTo>
                            <a:pt x="388" y="25"/>
                          </a:lnTo>
                          <a:lnTo>
                            <a:pt x="390" y="25"/>
                          </a:lnTo>
                          <a:lnTo>
                            <a:pt x="390" y="23"/>
                          </a:lnTo>
                          <a:lnTo>
                            <a:pt x="388" y="23"/>
                          </a:lnTo>
                          <a:lnTo>
                            <a:pt x="388" y="22"/>
                          </a:lnTo>
                          <a:lnTo>
                            <a:pt x="390" y="22"/>
                          </a:lnTo>
                          <a:lnTo>
                            <a:pt x="390" y="23"/>
                          </a:lnTo>
                          <a:lnTo>
                            <a:pt x="392" y="23"/>
                          </a:lnTo>
                          <a:lnTo>
                            <a:pt x="390" y="23"/>
                          </a:lnTo>
                          <a:lnTo>
                            <a:pt x="390" y="22"/>
                          </a:lnTo>
                          <a:lnTo>
                            <a:pt x="392" y="22"/>
                          </a:lnTo>
                          <a:lnTo>
                            <a:pt x="392" y="20"/>
                          </a:lnTo>
                          <a:lnTo>
                            <a:pt x="390" y="20"/>
                          </a:lnTo>
                          <a:lnTo>
                            <a:pt x="390" y="18"/>
                          </a:lnTo>
                          <a:lnTo>
                            <a:pt x="388" y="18"/>
                          </a:lnTo>
                          <a:lnTo>
                            <a:pt x="388" y="16"/>
                          </a:lnTo>
                          <a:lnTo>
                            <a:pt x="388" y="14"/>
                          </a:lnTo>
                          <a:lnTo>
                            <a:pt x="386" y="14"/>
                          </a:lnTo>
                          <a:lnTo>
                            <a:pt x="384" y="16"/>
                          </a:lnTo>
                          <a:lnTo>
                            <a:pt x="384" y="14"/>
                          </a:lnTo>
                          <a:lnTo>
                            <a:pt x="384" y="12"/>
                          </a:lnTo>
                          <a:lnTo>
                            <a:pt x="386" y="12"/>
                          </a:lnTo>
                          <a:lnTo>
                            <a:pt x="388" y="12"/>
                          </a:lnTo>
                          <a:lnTo>
                            <a:pt x="388" y="14"/>
                          </a:lnTo>
                          <a:lnTo>
                            <a:pt x="388" y="12"/>
                          </a:lnTo>
                          <a:lnTo>
                            <a:pt x="386" y="12"/>
                          </a:lnTo>
                          <a:lnTo>
                            <a:pt x="384" y="12"/>
                          </a:lnTo>
                          <a:lnTo>
                            <a:pt x="382" y="12"/>
                          </a:lnTo>
                          <a:lnTo>
                            <a:pt x="382" y="10"/>
                          </a:lnTo>
                          <a:lnTo>
                            <a:pt x="384" y="10"/>
                          </a:lnTo>
                          <a:lnTo>
                            <a:pt x="384" y="8"/>
                          </a:lnTo>
                          <a:lnTo>
                            <a:pt x="384" y="10"/>
                          </a:lnTo>
                          <a:lnTo>
                            <a:pt x="386" y="10"/>
                          </a:lnTo>
                          <a:lnTo>
                            <a:pt x="386" y="8"/>
                          </a:lnTo>
                          <a:lnTo>
                            <a:pt x="388" y="8"/>
                          </a:lnTo>
                          <a:lnTo>
                            <a:pt x="388" y="6"/>
                          </a:lnTo>
                          <a:lnTo>
                            <a:pt x="386" y="4"/>
                          </a:lnTo>
                          <a:lnTo>
                            <a:pt x="388" y="4"/>
                          </a:lnTo>
                          <a:lnTo>
                            <a:pt x="388" y="6"/>
                          </a:lnTo>
                          <a:lnTo>
                            <a:pt x="390" y="6"/>
                          </a:lnTo>
                          <a:lnTo>
                            <a:pt x="390" y="4"/>
                          </a:lnTo>
                          <a:lnTo>
                            <a:pt x="392" y="4"/>
                          </a:lnTo>
                          <a:lnTo>
                            <a:pt x="392" y="2"/>
                          </a:lnTo>
                          <a:lnTo>
                            <a:pt x="392" y="0"/>
                          </a:lnTo>
                          <a:lnTo>
                            <a:pt x="392" y="2"/>
                          </a:lnTo>
                          <a:lnTo>
                            <a:pt x="394" y="2"/>
                          </a:lnTo>
                          <a:lnTo>
                            <a:pt x="394" y="4"/>
                          </a:lnTo>
                          <a:lnTo>
                            <a:pt x="396" y="4"/>
                          </a:lnTo>
                          <a:lnTo>
                            <a:pt x="398" y="4"/>
                          </a:lnTo>
                          <a:lnTo>
                            <a:pt x="398" y="6"/>
                          </a:lnTo>
                          <a:lnTo>
                            <a:pt x="400" y="6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3" y="8"/>
                          </a:lnTo>
                          <a:lnTo>
                            <a:pt x="405" y="8"/>
                          </a:lnTo>
                          <a:lnTo>
                            <a:pt x="405" y="10"/>
                          </a:lnTo>
                          <a:lnTo>
                            <a:pt x="407" y="10"/>
                          </a:lnTo>
                          <a:lnTo>
                            <a:pt x="409" y="10"/>
                          </a:lnTo>
                          <a:lnTo>
                            <a:pt x="411" y="10"/>
                          </a:lnTo>
                          <a:lnTo>
                            <a:pt x="411" y="12"/>
                          </a:lnTo>
                          <a:lnTo>
                            <a:pt x="413" y="12"/>
                          </a:lnTo>
                          <a:lnTo>
                            <a:pt x="415" y="12"/>
                          </a:lnTo>
                          <a:lnTo>
                            <a:pt x="417" y="12"/>
                          </a:lnTo>
                          <a:lnTo>
                            <a:pt x="419" y="12"/>
                          </a:lnTo>
                          <a:lnTo>
                            <a:pt x="421" y="12"/>
                          </a:lnTo>
                          <a:lnTo>
                            <a:pt x="423" y="14"/>
                          </a:lnTo>
                          <a:lnTo>
                            <a:pt x="425" y="14"/>
                          </a:lnTo>
                          <a:lnTo>
                            <a:pt x="425" y="12"/>
                          </a:lnTo>
                          <a:lnTo>
                            <a:pt x="425" y="14"/>
                          </a:lnTo>
                          <a:lnTo>
                            <a:pt x="426" y="14"/>
                          </a:lnTo>
                          <a:lnTo>
                            <a:pt x="428" y="14"/>
                          </a:lnTo>
                          <a:lnTo>
                            <a:pt x="430" y="14"/>
                          </a:lnTo>
                          <a:lnTo>
                            <a:pt x="432" y="14"/>
                          </a:lnTo>
                          <a:lnTo>
                            <a:pt x="432" y="12"/>
                          </a:lnTo>
                          <a:lnTo>
                            <a:pt x="434" y="12"/>
                          </a:lnTo>
                          <a:lnTo>
                            <a:pt x="434" y="14"/>
                          </a:lnTo>
                          <a:lnTo>
                            <a:pt x="434" y="12"/>
                          </a:lnTo>
                          <a:lnTo>
                            <a:pt x="436" y="12"/>
                          </a:lnTo>
                          <a:lnTo>
                            <a:pt x="438" y="14"/>
                          </a:lnTo>
                          <a:lnTo>
                            <a:pt x="440" y="14"/>
                          </a:lnTo>
                          <a:lnTo>
                            <a:pt x="442" y="16"/>
                          </a:lnTo>
                          <a:lnTo>
                            <a:pt x="444" y="16"/>
                          </a:lnTo>
                          <a:lnTo>
                            <a:pt x="444" y="14"/>
                          </a:lnTo>
                          <a:lnTo>
                            <a:pt x="446" y="14"/>
                          </a:lnTo>
                          <a:lnTo>
                            <a:pt x="446" y="16"/>
                          </a:lnTo>
                          <a:lnTo>
                            <a:pt x="448" y="14"/>
                          </a:lnTo>
                          <a:lnTo>
                            <a:pt x="448" y="16"/>
                          </a:lnTo>
                          <a:lnTo>
                            <a:pt x="449" y="16"/>
                          </a:lnTo>
                          <a:lnTo>
                            <a:pt x="451" y="16"/>
                          </a:lnTo>
                          <a:lnTo>
                            <a:pt x="453" y="16"/>
                          </a:lnTo>
                          <a:lnTo>
                            <a:pt x="455" y="16"/>
                          </a:lnTo>
                          <a:lnTo>
                            <a:pt x="455" y="18"/>
                          </a:lnTo>
                          <a:lnTo>
                            <a:pt x="457" y="18"/>
                          </a:lnTo>
                          <a:lnTo>
                            <a:pt x="457" y="20"/>
                          </a:lnTo>
                          <a:lnTo>
                            <a:pt x="459" y="20"/>
                          </a:lnTo>
                          <a:lnTo>
                            <a:pt x="459" y="22"/>
                          </a:lnTo>
                          <a:lnTo>
                            <a:pt x="461" y="23"/>
                          </a:lnTo>
                          <a:lnTo>
                            <a:pt x="461" y="25"/>
                          </a:lnTo>
                          <a:lnTo>
                            <a:pt x="463" y="25"/>
                          </a:lnTo>
                          <a:lnTo>
                            <a:pt x="463" y="27"/>
                          </a:lnTo>
                          <a:lnTo>
                            <a:pt x="465" y="27"/>
                          </a:lnTo>
                          <a:lnTo>
                            <a:pt x="467" y="27"/>
                          </a:lnTo>
                          <a:lnTo>
                            <a:pt x="465" y="27"/>
                          </a:lnTo>
                          <a:lnTo>
                            <a:pt x="467" y="27"/>
                          </a:lnTo>
                          <a:lnTo>
                            <a:pt x="469" y="27"/>
                          </a:lnTo>
                          <a:lnTo>
                            <a:pt x="471" y="27"/>
                          </a:lnTo>
                          <a:lnTo>
                            <a:pt x="471" y="25"/>
                          </a:lnTo>
                          <a:lnTo>
                            <a:pt x="471" y="27"/>
                          </a:lnTo>
                          <a:lnTo>
                            <a:pt x="472" y="27"/>
                          </a:lnTo>
                          <a:lnTo>
                            <a:pt x="472" y="25"/>
                          </a:lnTo>
                          <a:lnTo>
                            <a:pt x="474" y="25"/>
                          </a:lnTo>
                          <a:lnTo>
                            <a:pt x="474" y="27"/>
                          </a:lnTo>
                          <a:lnTo>
                            <a:pt x="474" y="25"/>
                          </a:lnTo>
                          <a:lnTo>
                            <a:pt x="474" y="27"/>
                          </a:lnTo>
                          <a:lnTo>
                            <a:pt x="474" y="29"/>
                          </a:lnTo>
                          <a:lnTo>
                            <a:pt x="476" y="29"/>
                          </a:lnTo>
                          <a:lnTo>
                            <a:pt x="478" y="29"/>
                          </a:lnTo>
                          <a:lnTo>
                            <a:pt x="480" y="29"/>
                          </a:lnTo>
                          <a:lnTo>
                            <a:pt x="482" y="29"/>
                          </a:lnTo>
                          <a:lnTo>
                            <a:pt x="484" y="29"/>
                          </a:lnTo>
                          <a:lnTo>
                            <a:pt x="484" y="27"/>
                          </a:lnTo>
                          <a:lnTo>
                            <a:pt x="486" y="27"/>
                          </a:lnTo>
                          <a:lnTo>
                            <a:pt x="486" y="29"/>
                          </a:lnTo>
                          <a:lnTo>
                            <a:pt x="488" y="29"/>
                          </a:lnTo>
                          <a:lnTo>
                            <a:pt x="490" y="29"/>
                          </a:lnTo>
                          <a:lnTo>
                            <a:pt x="492" y="29"/>
                          </a:lnTo>
                          <a:lnTo>
                            <a:pt x="492" y="31"/>
                          </a:lnTo>
                          <a:lnTo>
                            <a:pt x="494" y="31"/>
                          </a:lnTo>
                          <a:lnTo>
                            <a:pt x="496" y="31"/>
                          </a:lnTo>
                          <a:lnTo>
                            <a:pt x="496" y="33"/>
                          </a:lnTo>
                          <a:lnTo>
                            <a:pt x="497" y="33"/>
                          </a:lnTo>
                          <a:lnTo>
                            <a:pt x="497" y="31"/>
                          </a:lnTo>
                          <a:lnTo>
                            <a:pt x="499" y="31"/>
                          </a:lnTo>
                          <a:lnTo>
                            <a:pt x="499" y="29"/>
                          </a:lnTo>
                          <a:lnTo>
                            <a:pt x="501" y="29"/>
                          </a:lnTo>
                          <a:lnTo>
                            <a:pt x="501" y="31"/>
                          </a:lnTo>
                          <a:lnTo>
                            <a:pt x="499" y="31"/>
                          </a:lnTo>
                          <a:lnTo>
                            <a:pt x="499" y="33"/>
                          </a:lnTo>
                          <a:lnTo>
                            <a:pt x="499" y="35"/>
                          </a:lnTo>
                          <a:lnTo>
                            <a:pt x="497" y="35"/>
                          </a:lnTo>
                          <a:lnTo>
                            <a:pt x="497" y="37"/>
                          </a:lnTo>
                          <a:lnTo>
                            <a:pt x="496" y="37"/>
                          </a:lnTo>
                          <a:lnTo>
                            <a:pt x="496" y="35"/>
                          </a:lnTo>
                          <a:lnTo>
                            <a:pt x="494" y="35"/>
                          </a:lnTo>
                          <a:lnTo>
                            <a:pt x="492" y="35"/>
                          </a:lnTo>
                          <a:lnTo>
                            <a:pt x="490" y="35"/>
                          </a:lnTo>
                          <a:lnTo>
                            <a:pt x="490" y="37"/>
                          </a:lnTo>
                          <a:lnTo>
                            <a:pt x="490" y="39"/>
                          </a:lnTo>
                          <a:lnTo>
                            <a:pt x="490" y="41"/>
                          </a:lnTo>
                          <a:lnTo>
                            <a:pt x="490" y="43"/>
                          </a:lnTo>
                          <a:lnTo>
                            <a:pt x="492" y="43"/>
                          </a:lnTo>
                          <a:lnTo>
                            <a:pt x="494" y="43"/>
                          </a:lnTo>
                          <a:lnTo>
                            <a:pt x="494" y="45"/>
                          </a:lnTo>
                          <a:lnTo>
                            <a:pt x="494" y="47"/>
                          </a:lnTo>
                          <a:lnTo>
                            <a:pt x="492" y="47"/>
                          </a:lnTo>
                          <a:lnTo>
                            <a:pt x="492" y="48"/>
                          </a:lnTo>
                          <a:lnTo>
                            <a:pt x="494" y="48"/>
                          </a:lnTo>
                          <a:lnTo>
                            <a:pt x="494" y="50"/>
                          </a:lnTo>
                          <a:lnTo>
                            <a:pt x="496" y="50"/>
                          </a:lnTo>
                          <a:lnTo>
                            <a:pt x="496" y="52"/>
                          </a:lnTo>
                          <a:lnTo>
                            <a:pt x="494" y="54"/>
                          </a:lnTo>
                          <a:lnTo>
                            <a:pt x="496" y="54"/>
                          </a:lnTo>
                          <a:lnTo>
                            <a:pt x="496" y="56"/>
                          </a:lnTo>
                          <a:lnTo>
                            <a:pt x="494" y="56"/>
                          </a:lnTo>
                          <a:lnTo>
                            <a:pt x="494" y="58"/>
                          </a:lnTo>
                          <a:lnTo>
                            <a:pt x="492" y="58"/>
                          </a:lnTo>
                          <a:lnTo>
                            <a:pt x="490" y="58"/>
                          </a:lnTo>
                          <a:lnTo>
                            <a:pt x="490" y="60"/>
                          </a:lnTo>
                          <a:lnTo>
                            <a:pt x="488" y="60"/>
                          </a:lnTo>
                          <a:lnTo>
                            <a:pt x="486" y="60"/>
                          </a:lnTo>
                          <a:lnTo>
                            <a:pt x="486" y="62"/>
                          </a:lnTo>
                          <a:lnTo>
                            <a:pt x="486" y="64"/>
                          </a:lnTo>
                          <a:lnTo>
                            <a:pt x="488" y="64"/>
                          </a:lnTo>
                          <a:lnTo>
                            <a:pt x="490" y="64"/>
                          </a:lnTo>
                          <a:lnTo>
                            <a:pt x="492" y="64"/>
                          </a:lnTo>
                          <a:lnTo>
                            <a:pt x="492" y="66"/>
                          </a:lnTo>
                          <a:lnTo>
                            <a:pt x="494" y="66"/>
                          </a:lnTo>
                          <a:lnTo>
                            <a:pt x="494" y="68"/>
                          </a:lnTo>
                          <a:lnTo>
                            <a:pt x="496" y="68"/>
                          </a:lnTo>
                          <a:lnTo>
                            <a:pt x="496" y="70"/>
                          </a:lnTo>
                          <a:lnTo>
                            <a:pt x="496" y="71"/>
                          </a:lnTo>
                          <a:lnTo>
                            <a:pt x="496" y="73"/>
                          </a:lnTo>
                          <a:lnTo>
                            <a:pt x="496" y="75"/>
                          </a:lnTo>
                          <a:lnTo>
                            <a:pt x="496" y="77"/>
                          </a:lnTo>
                          <a:lnTo>
                            <a:pt x="497" y="77"/>
                          </a:lnTo>
                          <a:lnTo>
                            <a:pt x="499" y="77"/>
                          </a:lnTo>
                          <a:lnTo>
                            <a:pt x="501" y="77"/>
                          </a:lnTo>
                          <a:lnTo>
                            <a:pt x="503" y="77"/>
                          </a:lnTo>
                          <a:lnTo>
                            <a:pt x="503" y="79"/>
                          </a:lnTo>
                          <a:lnTo>
                            <a:pt x="503" y="81"/>
                          </a:lnTo>
                          <a:lnTo>
                            <a:pt x="503" y="83"/>
                          </a:lnTo>
                          <a:lnTo>
                            <a:pt x="505" y="83"/>
                          </a:lnTo>
                          <a:lnTo>
                            <a:pt x="503" y="83"/>
                          </a:lnTo>
                          <a:lnTo>
                            <a:pt x="503" y="85"/>
                          </a:lnTo>
                          <a:lnTo>
                            <a:pt x="505" y="85"/>
                          </a:lnTo>
                          <a:lnTo>
                            <a:pt x="505" y="87"/>
                          </a:lnTo>
                          <a:lnTo>
                            <a:pt x="507" y="87"/>
                          </a:lnTo>
                          <a:lnTo>
                            <a:pt x="509" y="87"/>
                          </a:lnTo>
                          <a:lnTo>
                            <a:pt x="509" y="89"/>
                          </a:lnTo>
                          <a:lnTo>
                            <a:pt x="509" y="91"/>
                          </a:lnTo>
                          <a:lnTo>
                            <a:pt x="509" y="93"/>
                          </a:lnTo>
                          <a:lnTo>
                            <a:pt x="507" y="93"/>
                          </a:lnTo>
                          <a:lnTo>
                            <a:pt x="507" y="95"/>
                          </a:lnTo>
                          <a:lnTo>
                            <a:pt x="507" y="96"/>
                          </a:lnTo>
                          <a:lnTo>
                            <a:pt x="505" y="98"/>
                          </a:lnTo>
                          <a:lnTo>
                            <a:pt x="505" y="100"/>
                          </a:lnTo>
                          <a:lnTo>
                            <a:pt x="505" y="102"/>
                          </a:lnTo>
                          <a:lnTo>
                            <a:pt x="505" y="104"/>
                          </a:lnTo>
                          <a:lnTo>
                            <a:pt x="511" y="110"/>
                          </a:lnTo>
                          <a:lnTo>
                            <a:pt x="511" y="112"/>
                          </a:lnTo>
                          <a:lnTo>
                            <a:pt x="513" y="112"/>
                          </a:lnTo>
                          <a:lnTo>
                            <a:pt x="515" y="114"/>
                          </a:lnTo>
                          <a:lnTo>
                            <a:pt x="517" y="114"/>
                          </a:lnTo>
                          <a:lnTo>
                            <a:pt x="517" y="116"/>
                          </a:lnTo>
                          <a:lnTo>
                            <a:pt x="519" y="116"/>
                          </a:lnTo>
                          <a:lnTo>
                            <a:pt x="519" y="118"/>
                          </a:lnTo>
                          <a:lnTo>
                            <a:pt x="520" y="118"/>
                          </a:lnTo>
                          <a:lnTo>
                            <a:pt x="520" y="119"/>
                          </a:lnTo>
                          <a:lnTo>
                            <a:pt x="522" y="119"/>
                          </a:lnTo>
                          <a:lnTo>
                            <a:pt x="522" y="121"/>
                          </a:lnTo>
                          <a:lnTo>
                            <a:pt x="522" y="123"/>
                          </a:lnTo>
                          <a:lnTo>
                            <a:pt x="524" y="123"/>
                          </a:lnTo>
                          <a:lnTo>
                            <a:pt x="526" y="125"/>
                          </a:lnTo>
                          <a:lnTo>
                            <a:pt x="528" y="127"/>
                          </a:lnTo>
                          <a:lnTo>
                            <a:pt x="530" y="127"/>
                          </a:lnTo>
                          <a:lnTo>
                            <a:pt x="530" y="129"/>
                          </a:lnTo>
                          <a:lnTo>
                            <a:pt x="532" y="129"/>
                          </a:lnTo>
                          <a:lnTo>
                            <a:pt x="532" y="131"/>
                          </a:lnTo>
                          <a:lnTo>
                            <a:pt x="534" y="131"/>
                          </a:lnTo>
                          <a:lnTo>
                            <a:pt x="534" y="133"/>
                          </a:lnTo>
                          <a:lnTo>
                            <a:pt x="536" y="133"/>
                          </a:lnTo>
                          <a:lnTo>
                            <a:pt x="536" y="135"/>
                          </a:lnTo>
                          <a:lnTo>
                            <a:pt x="538" y="135"/>
                          </a:lnTo>
                          <a:lnTo>
                            <a:pt x="540" y="137"/>
                          </a:lnTo>
                          <a:lnTo>
                            <a:pt x="542" y="139"/>
                          </a:lnTo>
                          <a:lnTo>
                            <a:pt x="544" y="141"/>
                          </a:lnTo>
                          <a:lnTo>
                            <a:pt x="545" y="141"/>
                          </a:lnTo>
                          <a:lnTo>
                            <a:pt x="545" y="143"/>
                          </a:lnTo>
                          <a:lnTo>
                            <a:pt x="547" y="143"/>
                          </a:lnTo>
                          <a:lnTo>
                            <a:pt x="547" y="144"/>
                          </a:lnTo>
                          <a:lnTo>
                            <a:pt x="549" y="144"/>
                          </a:lnTo>
                          <a:lnTo>
                            <a:pt x="549" y="146"/>
                          </a:lnTo>
                          <a:lnTo>
                            <a:pt x="551" y="146"/>
                          </a:lnTo>
                          <a:lnTo>
                            <a:pt x="551" y="144"/>
                          </a:lnTo>
                          <a:lnTo>
                            <a:pt x="551" y="146"/>
                          </a:lnTo>
                          <a:lnTo>
                            <a:pt x="553" y="146"/>
                          </a:lnTo>
                          <a:lnTo>
                            <a:pt x="555" y="146"/>
                          </a:lnTo>
                          <a:lnTo>
                            <a:pt x="557" y="146"/>
                          </a:lnTo>
                          <a:lnTo>
                            <a:pt x="559" y="146"/>
                          </a:lnTo>
                          <a:lnTo>
                            <a:pt x="561" y="146"/>
                          </a:lnTo>
                          <a:lnTo>
                            <a:pt x="561" y="148"/>
                          </a:lnTo>
                          <a:lnTo>
                            <a:pt x="563" y="148"/>
                          </a:lnTo>
                          <a:lnTo>
                            <a:pt x="565" y="148"/>
                          </a:lnTo>
                          <a:lnTo>
                            <a:pt x="563" y="148"/>
                          </a:lnTo>
                          <a:lnTo>
                            <a:pt x="563" y="150"/>
                          </a:lnTo>
                          <a:lnTo>
                            <a:pt x="565" y="150"/>
                          </a:lnTo>
                          <a:lnTo>
                            <a:pt x="565" y="152"/>
                          </a:lnTo>
                          <a:lnTo>
                            <a:pt x="567" y="152"/>
                          </a:lnTo>
                          <a:lnTo>
                            <a:pt x="567" y="150"/>
                          </a:lnTo>
                          <a:lnTo>
                            <a:pt x="567" y="152"/>
                          </a:lnTo>
                          <a:lnTo>
                            <a:pt x="567" y="150"/>
                          </a:lnTo>
                          <a:lnTo>
                            <a:pt x="568" y="150"/>
                          </a:lnTo>
                          <a:lnTo>
                            <a:pt x="568" y="152"/>
                          </a:lnTo>
                          <a:lnTo>
                            <a:pt x="570" y="152"/>
                          </a:lnTo>
                          <a:lnTo>
                            <a:pt x="570" y="154"/>
                          </a:lnTo>
                          <a:lnTo>
                            <a:pt x="572" y="154"/>
                          </a:lnTo>
                          <a:lnTo>
                            <a:pt x="572" y="152"/>
                          </a:lnTo>
                          <a:lnTo>
                            <a:pt x="574" y="152"/>
                          </a:lnTo>
                          <a:lnTo>
                            <a:pt x="574" y="154"/>
                          </a:lnTo>
                          <a:lnTo>
                            <a:pt x="576" y="154"/>
                          </a:lnTo>
                          <a:lnTo>
                            <a:pt x="576" y="156"/>
                          </a:lnTo>
                          <a:lnTo>
                            <a:pt x="578" y="156"/>
                          </a:lnTo>
                          <a:lnTo>
                            <a:pt x="580" y="156"/>
                          </a:lnTo>
                          <a:lnTo>
                            <a:pt x="580" y="158"/>
                          </a:lnTo>
                          <a:lnTo>
                            <a:pt x="582" y="158"/>
                          </a:lnTo>
                          <a:lnTo>
                            <a:pt x="582" y="160"/>
                          </a:lnTo>
                          <a:lnTo>
                            <a:pt x="580" y="160"/>
                          </a:lnTo>
                          <a:lnTo>
                            <a:pt x="580" y="162"/>
                          </a:lnTo>
                          <a:lnTo>
                            <a:pt x="582" y="162"/>
                          </a:lnTo>
                          <a:lnTo>
                            <a:pt x="582" y="164"/>
                          </a:lnTo>
                          <a:lnTo>
                            <a:pt x="582" y="166"/>
                          </a:lnTo>
                          <a:lnTo>
                            <a:pt x="580" y="166"/>
                          </a:lnTo>
                          <a:lnTo>
                            <a:pt x="580" y="167"/>
                          </a:lnTo>
                          <a:lnTo>
                            <a:pt x="580" y="169"/>
                          </a:lnTo>
                          <a:lnTo>
                            <a:pt x="580" y="171"/>
                          </a:lnTo>
                          <a:lnTo>
                            <a:pt x="580" y="173"/>
                          </a:lnTo>
                          <a:lnTo>
                            <a:pt x="578" y="173"/>
                          </a:lnTo>
                          <a:lnTo>
                            <a:pt x="576" y="173"/>
                          </a:lnTo>
                          <a:lnTo>
                            <a:pt x="576" y="175"/>
                          </a:lnTo>
                          <a:lnTo>
                            <a:pt x="576" y="177"/>
                          </a:lnTo>
                          <a:lnTo>
                            <a:pt x="574" y="177"/>
                          </a:lnTo>
                          <a:lnTo>
                            <a:pt x="574" y="179"/>
                          </a:lnTo>
                          <a:lnTo>
                            <a:pt x="572" y="181"/>
                          </a:lnTo>
                          <a:lnTo>
                            <a:pt x="572" y="179"/>
                          </a:lnTo>
                          <a:lnTo>
                            <a:pt x="572" y="181"/>
                          </a:lnTo>
                          <a:lnTo>
                            <a:pt x="570" y="181"/>
                          </a:lnTo>
                          <a:lnTo>
                            <a:pt x="570" y="183"/>
                          </a:lnTo>
                          <a:lnTo>
                            <a:pt x="570" y="185"/>
                          </a:lnTo>
                          <a:lnTo>
                            <a:pt x="570" y="187"/>
                          </a:lnTo>
                          <a:lnTo>
                            <a:pt x="570" y="189"/>
                          </a:lnTo>
                          <a:lnTo>
                            <a:pt x="568" y="189"/>
                          </a:lnTo>
                          <a:lnTo>
                            <a:pt x="570" y="189"/>
                          </a:lnTo>
                          <a:lnTo>
                            <a:pt x="568" y="189"/>
                          </a:lnTo>
                          <a:lnTo>
                            <a:pt x="568" y="191"/>
                          </a:lnTo>
                          <a:lnTo>
                            <a:pt x="568" y="189"/>
                          </a:lnTo>
                          <a:lnTo>
                            <a:pt x="568" y="191"/>
                          </a:lnTo>
                          <a:lnTo>
                            <a:pt x="567" y="191"/>
                          </a:lnTo>
                          <a:lnTo>
                            <a:pt x="567" y="192"/>
                          </a:lnTo>
                          <a:lnTo>
                            <a:pt x="567" y="194"/>
                          </a:lnTo>
                          <a:lnTo>
                            <a:pt x="565" y="194"/>
                          </a:lnTo>
                          <a:lnTo>
                            <a:pt x="565" y="196"/>
                          </a:lnTo>
                          <a:lnTo>
                            <a:pt x="563" y="196"/>
                          </a:lnTo>
                          <a:lnTo>
                            <a:pt x="563" y="198"/>
                          </a:lnTo>
                          <a:lnTo>
                            <a:pt x="561" y="198"/>
                          </a:lnTo>
                          <a:lnTo>
                            <a:pt x="561" y="200"/>
                          </a:lnTo>
                          <a:lnTo>
                            <a:pt x="561" y="202"/>
                          </a:lnTo>
                          <a:lnTo>
                            <a:pt x="561" y="204"/>
                          </a:lnTo>
                          <a:lnTo>
                            <a:pt x="559" y="204"/>
                          </a:lnTo>
                          <a:lnTo>
                            <a:pt x="557" y="204"/>
                          </a:lnTo>
                          <a:lnTo>
                            <a:pt x="557" y="206"/>
                          </a:lnTo>
                          <a:lnTo>
                            <a:pt x="557" y="208"/>
                          </a:lnTo>
                          <a:lnTo>
                            <a:pt x="559" y="208"/>
                          </a:lnTo>
                          <a:lnTo>
                            <a:pt x="559" y="210"/>
                          </a:lnTo>
                          <a:lnTo>
                            <a:pt x="559" y="212"/>
                          </a:lnTo>
                          <a:lnTo>
                            <a:pt x="557" y="212"/>
                          </a:lnTo>
                          <a:lnTo>
                            <a:pt x="559" y="212"/>
                          </a:lnTo>
                          <a:lnTo>
                            <a:pt x="559" y="214"/>
                          </a:lnTo>
                          <a:lnTo>
                            <a:pt x="561" y="214"/>
                          </a:lnTo>
                          <a:lnTo>
                            <a:pt x="561" y="215"/>
                          </a:lnTo>
                          <a:lnTo>
                            <a:pt x="561" y="217"/>
                          </a:lnTo>
                          <a:lnTo>
                            <a:pt x="563" y="217"/>
                          </a:lnTo>
                          <a:lnTo>
                            <a:pt x="563" y="219"/>
                          </a:lnTo>
                          <a:lnTo>
                            <a:pt x="563" y="221"/>
                          </a:lnTo>
                          <a:lnTo>
                            <a:pt x="563" y="223"/>
                          </a:lnTo>
                          <a:lnTo>
                            <a:pt x="563" y="225"/>
                          </a:lnTo>
                          <a:lnTo>
                            <a:pt x="565" y="227"/>
                          </a:lnTo>
                          <a:lnTo>
                            <a:pt x="563" y="227"/>
                          </a:lnTo>
                          <a:lnTo>
                            <a:pt x="561" y="227"/>
                          </a:lnTo>
                          <a:lnTo>
                            <a:pt x="561" y="229"/>
                          </a:lnTo>
                          <a:lnTo>
                            <a:pt x="561" y="227"/>
                          </a:lnTo>
                          <a:lnTo>
                            <a:pt x="561" y="229"/>
                          </a:lnTo>
                          <a:lnTo>
                            <a:pt x="559" y="229"/>
                          </a:lnTo>
                          <a:lnTo>
                            <a:pt x="559" y="231"/>
                          </a:lnTo>
                          <a:lnTo>
                            <a:pt x="557" y="231"/>
                          </a:lnTo>
                          <a:lnTo>
                            <a:pt x="557" y="233"/>
                          </a:lnTo>
                          <a:lnTo>
                            <a:pt x="559" y="233"/>
                          </a:lnTo>
                          <a:lnTo>
                            <a:pt x="557" y="233"/>
                          </a:lnTo>
                          <a:lnTo>
                            <a:pt x="555" y="233"/>
                          </a:lnTo>
                          <a:lnTo>
                            <a:pt x="555" y="235"/>
                          </a:lnTo>
                          <a:lnTo>
                            <a:pt x="555" y="237"/>
                          </a:lnTo>
                          <a:lnTo>
                            <a:pt x="555" y="235"/>
                          </a:lnTo>
                          <a:lnTo>
                            <a:pt x="553" y="235"/>
                          </a:lnTo>
                          <a:lnTo>
                            <a:pt x="555" y="237"/>
                          </a:lnTo>
                          <a:lnTo>
                            <a:pt x="553" y="237"/>
                          </a:lnTo>
                          <a:lnTo>
                            <a:pt x="551" y="239"/>
                          </a:lnTo>
                          <a:lnTo>
                            <a:pt x="553" y="239"/>
                          </a:lnTo>
                          <a:lnTo>
                            <a:pt x="553" y="240"/>
                          </a:lnTo>
                          <a:lnTo>
                            <a:pt x="551" y="240"/>
                          </a:lnTo>
                          <a:lnTo>
                            <a:pt x="551" y="242"/>
                          </a:lnTo>
                          <a:lnTo>
                            <a:pt x="549" y="242"/>
                          </a:lnTo>
                          <a:lnTo>
                            <a:pt x="547" y="242"/>
                          </a:lnTo>
                          <a:lnTo>
                            <a:pt x="547" y="240"/>
                          </a:lnTo>
                          <a:lnTo>
                            <a:pt x="549" y="240"/>
                          </a:lnTo>
                          <a:lnTo>
                            <a:pt x="547" y="240"/>
                          </a:lnTo>
                          <a:lnTo>
                            <a:pt x="545" y="240"/>
                          </a:lnTo>
                          <a:lnTo>
                            <a:pt x="545" y="242"/>
                          </a:lnTo>
                          <a:lnTo>
                            <a:pt x="545" y="240"/>
                          </a:lnTo>
                          <a:lnTo>
                            <a:pt x="545" y="242"/>
                          </a:lnTo>
                          <a:lnTo>
                            <a:pt x="544" y="242"/>
                          </a:lnTo>
                          <a:lnTo>
                            <a:pt x="544" y="240"/>
                          </a:lnTo>
                          <a:lnTo>
                            <a:pt x="545" y="240"/>
                          </a:lnTo>
                          <a:lnTo>
                            <a:pt x="544" y="240"/>
                          </a:lnTo>
                          <a:lnTo>
                            <a:pt x="542" y="240"/>
                          </a:lnTo>
                          <a:lnTo>
                            <a:pt x="544" y="240"/>
                          </a:lnTo>
                          <a:lnTo>
                            <a:pt x="544" y="239"/>
                          </a:lnTo>
                          <a:lnTo>
                            <a:pt x="542" y="239"/>
                          </a:lnTo>
                          <a:lnTo>
                            <a:pt x="540" y="237"/>
                          </a:lnTo>
                          <a:lnTo>
                            <a:pt x="540" y="239"/>
                          </a:lnTo>
                          <a:lnTo>
                            <a:pt x="540" y="237"/>
                          </a:lnTo>
                          <a:lnTo>
                            <a:pt x="538" y="237"/>
                          </a:lnTo>
                          <a:lnTo>
                            <a:pt x="538" y="235"/>
                          </a:lnTo>
                          <a:lnTo>
                            <a:pt x="536" y="235"/>
                          </a:lnTo>
                          <a:lnTo>
                            <a:pt x="536" y="233"/>
                          </a:lnTo>
                          <a:lnTo>
                            <a:pt x="536" y="231"/>
                          </a:lnTo>
                          <a:lnTo>
                            <a:pt x="538" y="231"/>
                          </a:lnTo>
                          <a:lnTo>
                            <a:pt x="536" y="229"/>
                          </a:lnTo>
                          <a:lnTo>
                            <a:pt x="534" y="229"/>
                          </a:lnTo>
                          <a:lnTo>
                            <a:pt x="534" y="227"/>
                          </a:lnTo>
                          <a:lnTo>
                            <a:pt x="532" y="229"/>
                          </a:lnTo>
                          <a:lnTo>
                            <a:pt x="532" y="227"/>
                          </a:lnTo>
                          <a:lnTo>
                            <a:pt x="530" y="227"/>
                          </a:lnTo>
                          <a:lnTo>
                            <a:pt x="532" y="227"/>
                          </a:lnTo>
                          <a:lnTo>
                            <a:pt x="532" y="225"/>
                          </a:lnTo>
                          <a:lnTo>
                            <a:pt x="530" y="225"/>
                          </a:lnTo>
                          <a:lnTo>
                            <a:pt x="528" y="225"/>
                          </a:lnTo>
                          <a:lnTo>
                            <a:pt x="528" y="227"/>
                          </a:lnTo>
                          <a:lnTo>
                            <a:pt x="528" y="225"/>
                          </a:lnTo>
                          <a:lnTo>
                            <a:pt x="526" y="225"/>
                          </a:lnTo>
                          <a:lnTo>
                            <a:pt x="524" y="223"/>
                          </a:lnTo>
                          <a:lnTo>
                            <a:pt x="522" y="223"/>
                          </a:lnTo>
                          <a:lnTo>
                            <a:pt x="522" y="221"/>
                          </a:lnTo>
                          <a:lnTo>
                            <a:pt x="520" y="221"/>
                          </a:lnTo>
                          <a:lnTo>
                            <a:pt x="519" y="223"/>
                          </a:lnTo>
                          <a:lnTo>
                            <a:pt x="519" y="225"/>
                          </a:lnTo>
                          <a:lnTo>
                            <a:pt x="519" y="227"/>
                          </a:lnTo>
                          <a:lnTo>
                            <a:pt x="517" y="227"/>
                          </a:lnTo>
                          <a:lnTo>
                            <a:pt x="519" y="227"/>
                          </a:lnTo>
                          <a:lnTo>
                            <a:pt x="517" y="227"/>
                          </a:lnTo>
                          <a:lnTo>
                            <a:pt x="517" y="229"/>
                          </a:lnTo>
                          <a:lnTo>
                            <a:pt x="515" y="229"/>
                          </a:lnTo>
                          <a:lnTo>
                            <a:pt x="515" y="231"/>
                          </a:lnTo>
                          <a:lnTo>
                            <a:pt x="513" y="231"/>
                          </a:lnTo>
                          <a:lnTo>
                            <a:pt x="513" y="233"/>
                          </a:lnTo>
                          <a:lnTo>
                            <a:pt x="513" y="235"/>
                          </a:lnTo>
                          <a:lnTo>
                            <a:pt x="511" y="235"/>
                          </a:lnTo>
                          <a:lnTo>
                            <a:pt x="509" y="237"/>
                          </a:lnTo>
                          <a:lnTo>
                            <a:pt x="509" y="239"/>
                          </a:lnTo>
                          <a:lnTo>
                            <a:pt x="509" y="240"/>
                          </a:lnTo>
                          <a:lnTo>
                            <a:pt x="509" y="242"/>
                          </a:lnTo>
                          <a:lnTo>
                            <a:pt x="507" y="242"/>
                          </a:lnTo>
                          <a:lnTo>
                            <a:pt x="507" y="244"/>
                          </a:lnTo>
                          <a:lnTo>
                            <a:pt x="507" y="246"/>
                          </a:lnTo>
                          <a:lnTo>
                            <a:pt x="505" y="246"/>
                          </a:lnTo>
                          <a:lnTo>
                            <a:pt x="505" y="248"/>
                          </a:lnTo>
                          <a:lnTo>
                            <a:pt x="503" y="248"/>
                          </a:lnTo>
                          <a:lnTo>
                            <a:pt x="501" y="248"/>
                          </a:lnTo>
                          <a:lnTo>
                            <a:pt x="501" y="250"/>
                          </a:lnTo>
                          <a:lnTo>
                            <a:pt x="501" y="252"/>
                          </a:lnTo>
                          <a:lnTo>
                            <a:pt x="499" y="252"/>
                          </a:lnTo>
                          <a:lnTo>
                            <a:pt x="499" y="250"/>
                          </a:lnTo>
                          <a:lnTo>
                            <a:pt x="497" y="250"/>
                          </a:lnTo>
                          <a:lnTo>
                            <a:pt x="496" y="250"/>
                          </a:lnTo>
                          <a:lnTo>
                            <a:pt x="494" y="250"/>
                          </a:lnTo>
                          <a:lnTo>
                            <a:pt x="494" y="252"/>
                          </a:lnTo>
                          <a:lnTo>
                            <a:pt x="492" y="252"/>
                          </a:lnTo>
                          <a:lnTo>
                            <a:pt x="490" y="252"/>
                          </a:lnTo>
                          <a:lnTo>
                            <a:pt x="490" y="250"/>
                          </a:lnTo>
                          <a:lnTo>
                            <a:pt x="488" y="250"/>
                          </a:lnTo>
                          <a:lnTo>
                            <a:pt x="488" y="252"/>
                          </a:lnTo>
                          <a:lnTo>
                            <a:pt x="486" y="252"/>
                          </a:lnTo>
                          <a:lnTo>
                            <a:pt x="486" y="250"/>
                          </a:lnTo>
                          <a:lnTo>
                            <a:pt x="484" y="250"/>
                          </a:lnTo>
                          <a:lnTo>
                            <a:pt x="476" y="267"/>
                          </a:lnTo>
                          <a:lnTo>
                            <a:pt x="474" y="269"/>
                          </a:lnTo>
                          <a:lnTo>
                            <a:pt x="474" y="271"/>
                          </a:lnTo>
                          <a:lnTo>
                            <a:pt x="472" y="271"/>
                          </a:lnTo>
                          <a:lnTo>
                            <a:pt x="472" y="275"/>
                          </a:lnTo>
                          <a:lnTo>
                            <a:pt x="472" y="279"/>
                          </a:lnTo>
                          <a:lnTo>
                            <a:pt x="474" y="281"/>
                          </a:lnTo>
                          <a:lnTo>
                            <a:pt x="474" y="285"/>
                          </a:lnTo>
                          <a:lnTo>
                            <a:pt x="476" y="285"/>
                          </a:lnTo>
                          <a:lnTo>
                            <a:pt x="476" y="287"/>
                          </a:lnTo>
                          <a:lnTo>
                            <a:pt x="478" y="287"/>
                          </a:lnTo>
                          <a:lnTo>
                            <a:pt x="478" y="288"/>
                          </a:lnTo>
                          <a:lnTo>
                            <a:pt x="480" y="288"/>
                          </a:lnTo>
                          <a:lnTo>
                            <a:pt x="482" y="288"/>
                          </a:lnTo>
                          <a:lnTo>
                            <a:pt x="482" y="290"/>
                          </a:lnTo>
                          <a:lnTo>
                            <a:pt x="484" y="290"/>
                          </a:lnTo>
                          <a:lnTo>
                            <a:pt x="486" y="290"/>
                          </a:lnTo>
                          <a:lnTo>
                            <a:pt x="486" y="292"/>
                          </a:lnTo>
                          <a:lnTo>
                            <a:pt x="488" y="292"/>
                          </a:lnTo>
                          <a:lnTo>
                            <a:pt x="486" y="292"/>
                          </a:lnTo>
                          <a:lnTo>
                            <a:pt x="486" y="294"/>
                          </a:lnTo>
                          <a:lnTo>
                            <a:pt x="484" y="294"/>
                          </a:lnTo>
                          <a:lnTo>
                            <a:pt x="482" y="294"/>
                          </a:lnTo>
                          <a:lnTo>
                            <a:pt x="482" y="296"/>
                          </a:lnTo>
                          <a:lnTo>
                            <a:pt x="480" y="296"/>
                          </a:lnTo>
                          <a:lnTo>
                            <a:pt x="478" y="296"/>
                          </a:lnTo>
                          <a:lnTo>
                            <a:pt x="478" y="298"/>
                          </a:lnTo>
                          <a:lnTo>
                            <a:pt x="476" y="298"/>
                          </a:lnTo>
                          <a:lnTo>
                            <a:pt x="476" y="300"/>
                          </a:lnTo>
                          <a:lnTo>
                            <a:pt x="476" y="302"/>
                          </a:lnTo>
                          <a:lnTo>
                            <a:pt x="474" y="302"/>
                          </a:lnTo>
                          <a:lnTo>
                            <a:pt x="472" y="302"/>
                          </a:lnTo>
                          <a:lnTo>
                            <a:pt x="471" y="304"/>
                          </a:lnTo>
                          <a:lnTo>
                            <a:pt x="469" y="304"/>
                          </a:lnTo>
                          <a:lnTo>
                            <a:pt x="467" y="302"/>
                          </a:lnTo>
                          <a:lnTo>
                            <a:pt x="465" y="302"/>
                          </a:lnTo>
                          <a:lnTo>
                            <a:pt x="463" y="300"/>
                          </a:lnTo>
                          <a:lnTo>
                            <a:pt x="461" y="300"/>
                          </a:lnTo>
                          <a:lnTo>
                            <a:pt x="459" y="300"/>
                          </a:lnTo>
                          <a:lnTo>
                            <a:pt x="459" y="298"/>
                          </a:lnTo>
                          <a:lnTo>
                            <a:pt x="457" y="298"/>
                          </a:lnTo>
                          <a:lnTo>
                            <a:pt x="455" y="296"/>
                          </a:lnTo>
                          <a:lnTo>
                            <a:pt x="453" y="294"/>
                          </a:lnTo>
                          <a:lnTo>
                            <a:pt x="451" y="294"/>
                          </a:lnTo>
                          <a:lnTo>
                            <a:pt x="449" y="292"/>
                          </a:lnTo>
                          <a:lnTo>
                            <a:pt x="448" y="292"/>
                          </a:lnTo>
                          <a:lnTo>
                            <a:pt x="446" y="292"/>
                          </a:lnTo>
                          <a:lnTo>
                            <a:pt x="444" y="290"/>
                          </a:lnTo>
                          <a:lnTo>
                            <a:pt x="442" y="290"/>
                          </a:lnTo>
                          <a:lnTo>
                            <a:pt x="440" y="290"/>
                          </a:lnTo>
                          <a:lnTo>
                            <a:pt x="440" y="288"/>
                          </a:lnTo>
                          <a:lnTo>
                            <a:pt x="438" y="288"/>
                          </a:lnTo>
                          <a:lnTo>
                            <a:pt x="436" y="288"/>
                          </a:lnTo>
                          <a:lnTo>
                            <a:pt x="436" y="287"/>
                          </a:lnTo>
                          <a:lnTo>
                            <a:pt x="434" y="287"/>
                          </a:lnTo>
                          <a:lnTo>
                            <a:pt x="432" y="287"/>
                          </a:lnTo>
                          <a:lnTo>
                            <a:pt x="432" y="285"/>
                          </a:lnTo>
                          <a:lnTo>
                            <a:pt x="430" y="285"/>
                          </a:lnTo>
                          <a:lnTo>
                            <a:pt x="430" y="283"/>
                          </a:lnTo>
                          <a:lnTo>
                            <a:pt x="428" y="283"/>
                          </a:lnTo>
                          <a:lnTo>
                            <a:pt x="426" y="283"/>
                          </a:lnTo>
                          <a:lnTo>
                            <a:pt x="425" y="283"/>
                          </a:lnTo>
                          <a:lnTo>
                            <a:pt x="423" y="283"/>
                          </a:lnTo>
                          <a:lnTo>
                            <a:pt x="421" y="283"/>
                          </a:lnTo>
                          <a:lnTo>
                            <a:pt x="419" y="283"/>
                          </a:lnTo>
                          <a:lnTo>
                            <a:pt x="415" y="281"/>
                          </a:lnTo>
                          <a:lnTo>
                            <a:pt x="413" y="283"/>
                          </a:lnTo>
                          <a:lnTo>
                            <a:pt x="411" y="285"/>
                          </a:lnTo>
                          <a:lnTo>
                            <a:pt x="411" y="287"/>
                          </a:lnTo>
                          <a:lnTo>
                            <a:pt x="411" y="288"/>
                          </a:lnTo>
                          <a:lnTo>
                            <a:pt x="409" y="288"/>
                          </a:lnTo>
                          <a:lnTo>
                            <a:pt x="409" y="290"/>
                          </a:lnTo>
                          <a:lnTo>
                            <a:pt x="409" y="292"/>
                          </a:lnTo>
                          <a:lnTo>
                            <a:pt x="409" y="294"/>
                          </a:lnTo>
                          <a:lnTo>
                            <a:pt x="407" y="294"/>
                          </a:lnTo>
                          <a:lnTo>
                            <a:pt x="407" y="296"/>
                          </a:lnTo>
                          <a:lnTo>
                            <a:pt x="407" y="298"/>
                          </a:lnTo>
                          <a:lnTo>
                            <a:pt x="407" y="300"/>
                          </a:lnTo>
                          <a:lnTo>
                            <a:pt x="405" y="300"/>
                          </a:lnTo>
                          <a:lnTo>
                            <a:pt x="405" y="302"/>
                          </a:lnTo>
                          <a:lnTo>
                            <a:pt x="403" y="304"/>
                          </a:lnTo>
                          <a:lnTo>
                            <a:pt x="401" y="306"/>
                          </a:lnTo>
                          <a:lnTo>
                            <a:pt x="400" y="306"/>
                          </a:lnTo>
                          <a:lnTo>
                            <a:pt x="400" y="308"/>
                          </a:lnTo>
                          <a:lnTo>
                            <a:pt x="398" y="308"/>
                          </a:lnTo>
                          <a:lnTo>
                            <a:pt x="398" y="310"/>
                          </a:lnTo>
                          <a:lnTo>
                            <a:pt x="398" y="311"/>
                          </a:lnTo>
                          <a:lnTo>
                            <a:pt x="398" y="313"/>
                          </a:lnTo>
                          <a:lnTo>
                            <a:pt x="398" y="315"/>
                          </a:lnTo>
                          <a:lnTo>
                            <a:pt x="398" y="317"/>
                          </a:lnTo>
                          <a:lnTo>
                            <a:pt x="400" y="317"/>
                          </a:lnTo>
                          <a:lnTo>
                            <a:pt x="400" y="319"/>
                          </a:lnTo>
                          <a:lnTo>
                            <a:pt x="400" y="321"/>
                          </a:lnTo>
                          <a:lnTo>
                            <a:pt x="401" y="321"/>
                          </a:lnTo>
                          <a:lnTo>
                            <a:pt x="400" y="321"/>
                          </a:lnTo>
                          <a:lnTo>
                            <a:pt x="400" y="323"/>
                          </a:lnTo>
                          <a:lnTo>
                            <a:pt x="398" y="323"/>
                          </a:lnTo>
                          <a:lnTo>
                            <a:pt x="396" y="323"/>
                          </a:lnTo>
                          <a:lnTo>
                            <a:pt x="394" y="323"/>
                          </a:lnTo>
                          <a:lnTo>
                            <a:pt x="392" y="323"/>
                          </a:lnTo>
                          <a:lnTo>
                            <a:pt x="390" y="323"/>
                          </a:lnTo>
                          <a:lnTo>
                            <a:pt x="388" y="323"/>
                          </a:lnTo>
                          <a:lnTo>
                            <a:pt x="386" y="323"/>
                          </a:lnTo>
                          <a:lnTo>
                            <a:pt x="384" y="323"/>
                          </a:lnTo>
                          <a:lnTo>
                            <a:pt x="384" y="321"/>
                          </a:lnTo>
                          <a:lnTo>
                            <a:pt x="382" y="321"/>
                          </a:lnTo>
                          <a:lnTo>
                            <a:pt x="380" y="321"/>
                          </a:lnTo>
                          <a:lnTo>
                            <a:pt x="378" y="321"/>
                          </a:lnTo>
                          <a:lnTo>
                            <a:pt x="378" y="319"/>
                          </a:lnTo>
                          <a:lnTo>
                            <a:pt x="377" y="319"/>
                          </a:lnTo>
                          <a:lnTo>
                            <a:pt x="375" y="319"/>
                          </a:lnTo>
                          <a:lnTo>
                            <a:pt x="373" y="319"/>
                          </a:lnTo>
                          <a:lnTo>
                            <a:pt x="371" y="319"/>
                          </a:lnTo>
                          <a:lnTo>
                            <a:pt x="369" y="319"/>
                          </a:lnTo>
                          <a:lnTo>
                            <a:pt x="367" y="319"/>
                          </a:lnTo>
                          <a:lnTo>
                            <a:pt x="365" y="319"/>
                          </a:lnTo>
                          <a:lnTo>
                            <a:pt x="363" y="321"/>
                          </a:lnTo>
                          <a:lnTo>
                            <a:pt x="361" y="321"/>
                          </a:lnTo>
                          <a:lnTo>
                            <a:pt x="361" y="323"/>
                          </a:lnTo>
                          <a:lnTo>
                            <a:pt x="361" y="325"/>
                          </a:lnTo>
                          <a:lnTo>
                            <a:pt x="359" y="325"/>
                          </a:lnTo>
                          <a:lnTo>
                            <a:pt x="357" y="325"/>
                          </a:lnTo>
                          <a:lnTo>
                            <a:pt x="357" y="327"/>
                          </a:lnTo>
                          <a:lnTo>
                            <a:pt x="355" y="327"/>
                          </a:lnTo>
                          <a:lnTo>
                            <a:pt x="357" y="329"/>
                          </a:lnTo>
                          <a:lnTo>
                            <a:pt x="355" y="329"/>
                          </a:lnTo>
                          <a:lnTo>
                            <a:pt x="355" y="331"/>
                          </a:lnTo>
                          <a:lnTo>
                            <a:pt x="357" y="331"/>
                          </a:lnTo>
                          <a:lnTo>
                            <a:pt x="357" y="333"/>
                          </a:lnTo>
                          <a:lnTo>
                            <a:pt x="357" y="335"/>
                          </a:lnTo>
                          <a:lnTo>
                            <a:pt x="357" y="336"/>
                          </a:lnTo>
                          <a:lnTo>
                            <a:pt x="359" y="336"/>
                          </a:lnTo>
                          <a:lnTo>
                            <a:pt x="359" y="338"/>
                          </a:lnTo>
                          <a:lnTo>
                            <a:pt x="359" y="340"/>
                          </a:lnTo>
                          <a:lnTo>
                            <a:pt x="359" y="342"/>
                          </a:lnTo>
                          <a:lnTo>
                            <a:pt x="357" y="342"/>
                          </a:lnTo>
                          <a:lnTo>
                            <a:pt x="357" y="344"/>
                          </a:lnTo>
                          <a:lnTo>
                            <a:pt x="357" y="346"/>
                          </a:lnTo>
                          <a:lnTo>
                            <a:pt x="357" y="348"/>
                          </a:lnTo>
                          <a:lnTo>
                            <a:pt x="359" y="348"/>
                          </a:lnTo>
                          <a:lnTo>
                            <a:pt x="359" y="350"/>
                          </a:lnTo>
                          <a:lnTo>
                            <a:pt x="359" y="352"/>
                          </a:lnTo>
                          <a:lnTo>
                            <a:pt x="359" y="354"/>
                          </a:lnTo>
                          <a:lnTo>
                            <a:pt x="359" y="356"/>
                          </a:lnTo>
                          <a:lnTo>
                            <a:pt x="357" y="356"/>
                          </a:lnTo>
                          <a:lnTo>
                            <a:pt x="357" y="358"/>
                          </a:lnTo>
                          <a:lnTo>
                            <a:pt x="355" y="358"/>
                          </a:lnTo>
                          <a:lnTo>
                            <a:pt x="355" y="356"/>
                          </a:lnTo>
                          <a:lnTo>
                            <a:pt x="355" y="354"/>
                          </a:lnTo>
                          <a:lnTo>
                            <a:pt x="353" y="356"/>
                          </a:lnTo>
                          <a:lnTo>
                            <a:pt x="353" y="358"/>
                          </a:lnTo>
                          <a:lnTo>
                            <a:pt x="352" y="358"/>
                          </a:lnTo>
                          <a:lnTo>
                            <a:pt x="352" y="356"/>
                          </a:lnTo>
                          <a:lnTo>
                            <a:pt x="352" y="358"/>
                          </a:lnTo>
                          <a:lnTo>
                            <a:pt x="350" y="358"/>
                          </a:lnTo>
                          <a:lnTo>
                            <a:pt x="350" y="360"/>
                          </a:lnTo>
                          <a:lnTo>
                            <a:pt x="348" y="360"/>
                          </a:lnTo>
                          <a:lnTo>
                            <a:pt x="348" y="361"/>
                          </a:lnTo>
                          <a:lnTo>
                            <a:pt x="348" y="363"/>
                          </a:lnTo>
                          <a:lnTo>
                            <a:pt x="348" y="365"/>
                          </a:lnTo>
                          <a:lnTo>
                            <a:pt x="348" y="367"/>
                          </a:lnTo>
                          <a:lnTo>
                            <a:pt x="350" y="367"/>
                          </a:lnTo>
                          <a:lnTo>
                            <a:pt x="350" y="369"/>
                          </a:lnTo>
                          <a:lnTo>
                            <a:pt x="350" y="371"/>
                          </a:lnTo>
                          <a:lnTo>
                            <a:pt x="350" y="373"/>
                          </a:lnTo>
                          <a:lnTo>
                            <a:pt x="348" y="373"/>
                          </a:lnTo>
                          <a:lnTo>
                            <a:pt x="348" y="375"/>
                          </a:lnTo>
                          <a:lnTo>
                            <a:pt x="350" y="375"/>
                          </a:lnTo>
                          <a:lnTo>
                            <a:pt x="352" y="375"/>
                          </a:lnTo>
                          <a:lnTo>
                            <a:pt x="352" y="377"/>
                          </a:lnTo>
                          <a:lnTo>
                            <a:pt x="353" y="377"/>
                          </a:lnTo>
                          <a:lnTo>
                            <a:pt x="353" y="379"/>
                          </a:lnTo>
                          <a:lnTo>
                            <a:pt x="353" y="381"/>
                          </a:lnTo>
                          <a:lnTo>
                            <a:pt x="355" y="381"/>
                          </a:lnTo>
                          <a:lnTo>
                            <a:pt x="355" y="379"/>
                          </a:lnTo>
                          <a:lnTo>
                            <a:pt x="357" y="379"/>
                          </a:lnTo>
                          <a:lnTo>
                            <a:pt x="357" y="381"/>
                          </a:lnTo>
                          <a:lnTo>
                            <a:pt x="357" y="383"/>
                          </a:lnTo>
                          <a:lnTo>
                            <a:pt x="357" y="384"/>
                          </a:lnTo>
                          <a:lnTo>
                            <a:pt x="357" y="386"/>
                          </a:lnTo>
                          <a:lnTo>
                            <a:pt x="355" y="386"/>
                          </a:lnTo>
                          <a:lnTo>
                            <a:pt x="355" y="388"/>
                          </a:lnTo>
                          <a:lnTo>
                            <a:pt x="355" y="390"/>
                          </a:lnTo>
                          <a:lnTo>
                            <a:pt x="357" y="390"/>
                          </a:lnTo>
                          <a:lnTo>
                            <a:pt x="359" y="390"/>
                          </a:lnTo>
                          <a:lnTo>
                            <a:pt x="361" y="390"/>
                          </a:lnTo>
                          <a:lnTo>
                            <a:pt x="363" y="390"/>
                          </a:lnTo>
                          <a:lnTo>
                            <a:pt x="365" y="390"/>
                          </a:lnTo>
                          <a:lnTo>
                            <a:pt x="367" y="390"/>
                          </a:lnTo>
                          <a:lnTo>
                            <a:pt x="367" y="392"/>
                          </a:lnTo>
                          <a:lnTo>
                            <a:pt x="369" y="392"/>
                          </a:lnTo>
                          <a:lnTo>
                            <a:pt x="369" y="394"/>
                          </a:lnTo>
                          <a:lnTo>
                            <a:pt x="371" y="394"/>
                          </a:lnTo>
                          <a:lnTo>
                            <a:pt x="371" y="392"/>
                          </a:lnTo>
                          <a:lnTo>
                            <a:pt x="373" y="392"/>
                          </a:lnTo>
                          <a:lnTo>
                            <a:pt x="373" y="390"/>
                          </a:lnTo>
                          <a:lnTo>
                            <a:pt x="375" y="390"/>
                          </a:lnTo>
                          <a:lnTo>
                            <a:pt x="377" y="388"/>
                          </a:lnTo>
                          <a:lnTo>
                            <a:pt x="378" y="386"/>
                          </a:lnTo>
                          <a:lnTo>
                            <a:pt x="380" y="384"/>
                          </a:lnTo>
                          <a:lnTo>
                            <a:pt x="382" y="384"/>
                          </a:lnTo>
                          <a:lnTo>
                            <a:pt x="382" y="383"/>
                          </a:lnTo>
                          <a:lnTo>
                            <a:pt x="384" y="384"/>
                          </a:lnTo>
                          <a:lnTo>
                            <a:pt x="386" y="384"/>
                          </a:lnTo>
                          <a:lnTo>
                            <a:pt x="386" y="383"/>
                          </a:lnTo>
                          <a:lnTo>
                            <a:pt x="388" y="383"/>
                          </a:lnTo>
                          <a:lnTo>
                            <a:pt x="388" y="384"/>
                          </a:lnTo>
                          <a:lnTo>
                            <a:pt x="388" y="386"/>
                          </a:lnTo>
                          <a:lnTo>
                            <a:pt x="390" y="386"/>
                          </a:lnTo>
                          <a:lnTo>
                            <a:pt x="390" y="388"/>
                          </a:lnTo>
                          <a:lnTo>
                            <a:pt x="392" y="388"/>
                          </a:lnTo>
                          <a:lnTo>
                            <a:pt x="394" y="390"/>
                          </a:lnTo>
                          <a:lnTo>
                            <a:pt x="396" y="392"/>
                          </a:lnTo>
                          <a:lnTo>
                            <a:pt x="396" y="394"/>
                          </a:lnTo>
                          <a:lnTo>
                            <a:pt x="396" y="396"/>
                          </a:lnTo>
                          <a:lnTo>
                            <a:pt x="396" y="398"/>
                          </a:lnTo>
                          <a:lnTo>
                            <a:pt x="394" y="398"/>
                          </a:lnTo>
                          <a:lnTo>
                            <a:pt x="394" y="400"/>
                          </a:lnTo>
                          <a:lnTo>
                            <a:pt x="394" y="402"/>
                          </a:lnTo>
                          <a:lnTo>
                            <a:pt x="394" y="404"/>
                          </a:lnTo>
                          <a:lnTo>
                            <a:pt x="394" y="406"/>
                          </a:lnTo>
                          <a:lnTo>
                            <a:pt x="396" y="408"/>
                          </a:lnTo>
                          <a:lnTo>
                            <a:pt x="396" y="409"/>
                          </a:lnTo>
                          <a:lnTo>
                            <a:pt x="396" y="411"/>
                          </a:lnTo>
                          <a:lnTo>
                            <a:pt x="396" y="413"/>
                          </a:lnTo>
                          <a:lnTo>
                            <a:pt x="398" y="415"/>
                          </a:lnTo>
                          <a:lnTo>
                            <a:pt x="398" y="417"/>
                          </a:lnTo>
                          <a:lnTo>
                            <a:pt x="400" y="419"/>
                          </a:lnTo>
                          <a:lnTo>
                            <a:pt x="400" y="421"/>
                          </a:lnTo>
                          <a:lnTo>
                            <a:pt x="400" y="423"/>
                          </a:lnTo>
                          <a:lnTo>
                            <a:pt x="401" y="425"/>
                          </a:lnTo>
                          <a:lnTo>
                            <a:pt x="401" y="427"/>
                          </a:lnTo>
                          <a:lnTo>
                            <a:pt x="400" y="427"/>
                          </a:lnTo>
                          <a:lnTo>
                            <a:pt x="400" y="429"/>
                          </a:lnTo>
                          <a:lnTo>
                            <a:pt x="400" y="431"/>
                          </a:lnTo>
                          <a:lnTo>
                            <a:pt x="398" y="432"/>
                          </a:lnTo>
                          <a:lnTo>
                            <a:pt x="398" y="434"/>
                          </a:lnTo>
                          <a:lnTo>
                            <a:pt x="398" y="436"/>
                          </a:lnTo>
                          <a:lnTo>
                            <a:pt x="398" y="438"/>
                          </a:lnTo>
                          <a:lnTo>
                            <a:pt x="398" y="440"/>
                          </a:lnTo>
                          <a:lnTo>
                            <a:pt x="398" y="442"/>
                          </a:lnTo>
                          <a:lnTo>
                            <a:pt x="396" y="444"/>
                          </a:lnTo>
                          <a:lnTo>
                            <a:pt x="398" y="446"/>
                          </a:lnTo>
                          <a:lnTo>
                            <a:pt x="398" y="448"/>
                          </a:lnTo>
                          <a:lnTo>
                            <a:pt x="398" y="450"/>
                          </a:lnTo>
                          <a:lnTo>
                            <a:pt x="398" y="452"/>
                          </a:lnTo>
                          <a:lnTo>
                            <a:pt x="400" y="452"/>
                          </a:lnTo>
                          <a:lnTo>
                            <a:pt x="400" y="454"/>
                          </a:lnTo>
                          <a:lnTo>
                            <a:pt x="401" y="456"/>
                          </a:lnTo>
                          <a:lnTo>
                            <a:pt x="403" y="456"/>
                          </a:lnTo>
                          <a:lnTo>
                            <a:pt x="405" y="456"/>
                          </a:lnTo>
                          <a:lnTo>
                            <a:pt x="407" y="457"/>
                          </a:lnTo>
                          <a:lnTo>
                            <a:pt x="409" y="457"/>
                          </a:lnTo>
                          <a:lnTo>
                            <a:pt x="411" y="459"/>
                          </a:lnTo>
                          <a:lnTo>
                            <a:pt x="413" y="459"/>
                          </a:lnTo>
                          <a:lnTo>
                            <a:pt x="415" y="461"/>
                          </a:lnTo>
                          <a:lnTo>
                            <a:pt x="417" y="461"/>
                          </a:lnTo>
                          <a:lnTo>
                            <a:pt x="419" y="461"/>
                          </a:lnTo>
                          <a:lnTo>
                            <a:pt x="421" y="463"/>
                          </a:lnTo>
                          <a:lnTo>
                            <a:pt x="423" y="465"/>
                          </a:lnTo>
                          <a:lnTo>
                            <a:pt x="425" y="465"/>
                          </a:lnTo>
                          <a:lnTo>
                            <a:pt x="426" y="467"/>
                          </a:lnTo>
                          <a:lnTo>
                            <a:pt x="428" y="467"/>
                          </a:lnTo>
                          <a:lnTo>
                            <a:pt x="430" y="469"/>
                          </a:lnTo>
                          <a:lnTo>
                            <a:pt x="432" y="469"/>
                          </a:lnTo>
                          <a:lnTo>
                            <a:pt x="434" y="469"/>
                          </a:lnTo>
                          <a:lnTo>
                            <a:pt x="436" y="469"/>
                          </a:lnTo>
                          <a:lnTo>
                            <a:pt x="436" y="471"/>
                          </a:lnTo>
                          <a:lnTo>
                            <a:pt x="438" y="471"/>
                          </a:lnTo>
                          <a:lnTo>
                            <a:pt x="440" y="471"/>
                          </a:lnTo>
                          <a:lnTo>
                            <a:pt x="442" y="471"/>
                          </a:lnTo>
                          <a:lnTo>
                            <a:pt x="444" y="473"/>
                          </a:lnTo>
                          <a:lnTo>
                            <a:pt x="448" y="473"/>
                          </a:lnTo>
                          <a:lnTo>
                            <a:pt x="449" y="473"/>
                          </a:lnTo>
                          <a:lnTo>
                            <a:pt x="451" y="471"/>
                          </a:lnTo>
                          <a:lnTo>
                            <a:pt x="453" y="471"/>
                          </a:lnTo>
                          <a:lnTo>
                            <a:pt x="455" y="471"/>
                          </a:lnTo>
                          <a:lnTo>
                            <a:pt x="457" y="471"/>
                          </a:lnTo>
                          <a:lnTo>
                            <a:pt x="457" y="473"/>
                          </a:lnTo>
                          <a:lnTo>
                            <a:pt x="459" y="473"/>
                          </a:lnTo>
                          <a:lnTo>
                            <a:pt x="461" y="473"/>
                          </a:lnTo>
                          <a:lnTo>
                            <a:pt x="463" y="473"/>
                          </a:lnTo>
                          <a:lnTo>
                            <a:pt x="465" y="473"/>
                          </a:lnTo>
                          <a:lnTo>
                            <a:pt x="467" y="475"/>
                          </a:lnTo>
                          <a:lnTo>
                            <a:pt x="469" y="475"/>
                          </a:lnTo>
                          <a:lnTo>
                            <a:pt x="471" y="475"/>
                          </a:lnTo>
                          <a:lnTo>
                            <a:pt x="472" y="475"/>
                          </a:lnTo>
                          <a:lnTo>
                            <a:pt x="472" y="477"/>
                          </a:lnTo>
                          <a:lnTo>
                            <a:pt x="474" y="477"/>
                          </a:lnTo>
                          <a:lnTo>
                            <a:pt x="474" y="479"/>
                          </a:lnTo>
                          <a:lnTo>
                            <a:pt x="474" y="480"/>
                          </a:lnTo>
                          <a:lnTo>
                            <a:pt x="472" y="482"/>
                          </a:lnTo>
                          <a:lnTo>
                            <a:pt x="471" y="484"/>
                          </a:lnTo>
                          <a:lnTo>
                            <a:pt x="471" y="486"/>
                          </a:lnTo>
                          <a:lnTo>
                            <a:pt x="469" y="486"/>
                          </a:lnTo>
                          <a:lnTo>
                            <a:pt x="469" y="488"/>
                          </a:lnTo>
                          <a:lnTo>
                            <a:pt x="467" y="488"/>
                          </a:lnTo>
                          <a:lnTo>
                            <a:pt x="467" y="490"/>
                          </a:lnTo>
                          <a:lnTo>
                            <a:pt x="465" y="492"/>
                          </a:lnTo>
                          <a:lnTo>
                            <a:pt x="467" y="492"/>
                          </a:lnTo>
                          <a:lnTo>
                            <a:pt x="465" y="492"/>
                          </a:lnTo>
                          <a:lnTo>
                            <a:pt x="465" y="494"/>
                          </a:lnTo>
                          <a:lnTo>
                            <a:pt x="467" y="494"/>
                          </a:lnTo>
                          <a:lnTo>
                            <a:pt x="465" y="494"/>
                          </a:lnTo>
                          <a:lnTo>
                            <a:pt x="465" y="496"/>
                          </a:lnTo>
                          <a:lnTo>
                            <a:pt x="465" y="498"/>
                          </a:lnTo>
                          <a:lnTo>
                            <a:pt x="465" y="500"/>
                          </a:lnTo>
                          <a:lnTo>
                            <a:pt x="467" y="500"/>
                          </a:lnTo>
                          <a:lnTo>
                            <a:pt x="467" y="502"/>
                          </a:lnTo>
                          <a:lnTo>
                            <a:pt x="467" y="504"/>
                          </a:lnTo>
                          <a:lnTo>
                            <a:pt x="465" y="504"/>
                          </a:lnTo>
                          <a:lnTo>
                            <a:pt x="465" y="505"/>
                          </a:lnTo>
                          <a:lnTo>
                            <a:pt x="465" y="507"/>
                          </a:lnTo>
                          <a:lnTo>
                            <a:pt x="463" y="507"/>
                          </a:lnTo>
                          <a:lnTo>
                            <a:pt x="465" y="507"/>
                          </a:lnTo>
                          <a:lnTo>
                            <a:pt x="463" y="507"/>
                          </a:lnTo>
                          <a:lnTo>
                            <a:pt x="463" y="509"/>
                          </a:lnTo>
                          <a:lnTo>
                            <a:pt x="461" y="509"/>
                          </a:lnTo>
                          <a:lnTo>
                            <a:pt x="461" y="511"/>
                          </a:lnTo>
                          <a:lnTo>
                            <a:pt x="461" y="509"/>
                          </a:lnTo>
                          <a:lnTo>
                            <a:pt x="461" y="511"/>
                          </a:lnTo>
                          <a:lnTo>
                            <a:pt x="461" y="513"/>
                          </a:lnTo>
                          <a:lnTo>
                            <a:pt x="461" y="515"/>
                          </a:lnTo>
                          <a:lnTo>
                            <a:pt x="461" y="517"/>
                          </a:lnTo>
                          <a:lnTo>
                            <a:pt x="461" y="519"/>
                          </a:lnTo>
                          <a:lnTo>
                            <a:pt x="461" y="521"/>
                          </a:lnTo>
                          <a:lnTo>
                            <a:pt x="461" y="523"/>
                          </a:lnTo>
                          <a:lnTo>
                            <a:pt x="461" y="525"/>
                          </a:lnTo>
                          <a:lnTo>
                            <a:pt x="461" y="527"/>
                          </a:lnTo>
                          <a:lnTo>
                            <a:pt x="459" y="527"/>
                          </a:lnTo>
                          <a:lnTo>
                            <a:pt x="459" y="528"/>
                          </a:lnTo>
                          <a:lnTo>
                            <a:pt x="457" y="530"/>
                          </a:lnTo>
                          <a:lnTo>
                            <a:pt x="455" y="530"/>
                          </a:lnTo>
                          <a:lnTo>
                            <a:pt x="455" y="532"/>
                          </a:lnTo>
                          <a:lnTo>
                            <a:pt x="455" y="534"/>
                          </a:lnTo>
                          <a:lnTo>
                            <a:pt x="457" y="534"/>
                          </a:lnTo>
                          <a:lnTo>
                            <a:pt x="457" y="536"/>
                          </a:lnTo>
                          <a:lnTo>
                            <a:pt x="455" y="536"/>
                          </a:lnTo>
                          <a:lnTo>
                            <a:pt x="457" y="536"/>
                          </a:lnTo>
                          <a:lnTo>
                            <a:pt x="455" y="536"/>
                          </a:lnTo>
                          <a:lnTo>
                            <a:pt x="453" y="536"/>
                          </a:lnTo>
                          <a:lnTo>
                            <a:pt x="453" y="538"/>
                          </a:lnTo>
                          <a:lnTo>
                            <a:pt x="453" y="540"/>
                          </a:lnTo>
                          <a:lnTo>
                            <a:pt x="451" y="540"/>
                          </a:lnTo>
                          <a:lnTo>
                            <a:pt x="449" y="540"/>
                          </a:lnTo>
                          <a:lnTo>
                            <a:pt x="449" y="542"/>
                          </a:lnTo>
                          <a:lnTo>
                            <a:pt x="448" y="542"/>
                          </a:lnTo>
                          <a:lnTo>
                            <a:pt x="449" y="542"/>
                          </a:lnTo>
                          <a:lnTo>
                            <a:pt x="448" y="542"/>
                          </a:lnTo>
                          <a:lnTo>
                            <a:pt x="448" y="544"/>
                          </a:lnTo>
                          <a:lnTo>
                            <a:pt x="449" y="544"/>
                          </a:lnTo>
                          <a:lnTo>
                            <a:pt x="448" y="544"/>
                          </a:lnTo>
                          <a:lnTo>
                            <a:pt x="448" y="546"/>
                          </a:lnTo>
                          <a:lnTo>
                            <a:pt x="448" y="548"/>
                          </a:lnTo>
                          <a:lnTo>
                            <a:pt x="446" y="548"/>
                          </a:lnTo>
                          <a:lnTo>
                            <a:pt x="446" y="550"/>
                          </a:lnTo>
                          <a:lnTo>
                            <a:pt x="446" y="548"/>
                          </a:lnTo>
                          <a:lnTo>
                            <a:pt x="444" y="550"/>
                          </a:lnTo>
                          <a:lnTo>
                            <a:pt x="442" y="550"/>
                          </a:lnTo>
                          <a:lnTo>
                            <a:pt x="442" y="552"/>
                          </a:lnTo>
                          <a:lnTo>
                            <a:pt x="440" y="552"/>
                          </a:lnTo>
                          <a:lnTo>
                            <a:pt x="440" y="553"/>
                          </a:lnTo>
                          <a:lnTo>
                            <a:pt x="438" y="553"/>
                          </a:lnTo>
                          <a:lnTo>
                            <a:pt x="438" y="555"/>
                          </a:lnTo>
                          <a:lnTo>
                            <a:pt x="436" y="555"/>
                          </a:lnTo>
                          <a:lnTo>
                            <a:pt x="436" y="557"/>
                          </a:lnTo>
                          <a:lnTo>
                            <a:pt x="434" y="559"/>
                          </a:lnTo>
                          <a:lnTo>
                            <a:pt x="432" y="559"/>
                          </a:lnTo>
                          <a:lnTo>
                            <a:pt x="434" y="559"/>
                          </a:lnTo>
                          <a:lnTo>
                            <a:pt x="434" y="561"/>
                          </a:lnTo>
                          <a:lnTo>
                            <a:pt x="432" y="561"/>
                          </a:lnTo>
                          <a:lnTo>
                            <a:pt x="434" y="561"/>
                          </a:lnTo>
                          <a:lnTo>
                            <a:pt x="434" y="563"/>
                          </a:lnTo>
                          <a:lnTo>
                            <a:pt x="434" y="565"/>
                          </a:lnTo>
                          <a:lnTo>
                            <a:pt x="436" y="565"/>
                          </a:lnTo>
                          <a:lnTo>
                            <a:pt x="436" y="567"/>
                          </a:lnTo>
                          <a:lnTo>
                            <a:pt x="436" y="569"/>
                          </a:lnTo>
                          <a:lnTo>
                            <a:pt x="434" y="571"/>
                          </a:lnTo>
                          <a:lnTo>
                            <a:pt x="434" y="573"/>
                          </a:lnTo>
                          <a:lnTo>
                            <a:pt x="436" y="573"/>
                          </a:lnTo>
                          <a:lnTo>
                            <a:pt x="434" y="573"/>
                          </a:lnTo>
                          <a:lnTo>
                            <a:pt x="434" y="575"/>
                          </a:lnTo>
                          <a:lnTo>
                            <a:pt x="432" y="575"/>
                          </a:lnTo>
                          <a:lnTo>
                            <a:pt x="434" y="575"/>
                          </a:lnTo>
                          <a:lnTo>
                            <a:pt x="436" y="575"/>
                          </a:lnTo>
                          <a:lnTo>
                            <a:pt x="436" y="576"/>
                          </a:lnTo>
                          <a:lnTo>
                            <a:pt x="438" y="576"/>
                          </a:lnTo>
                          <a:lnTo>
                            <a:pt x="438" y="578"/>
                          </a:lnTo>
                          <a:lnTo>
                            <a:pt x="438" y="580"/>
                          </a:lnTo>
                          <a:lnTo>
                            <a:pt x="438" y="582"/>
                          </a:lnTo>
                          <a:lnTo>
                            <a:pt x="438" y="584"/>
                          </a:lnTo>
                          <a:lnTo>
                            <a:pt x="440" y="586"/>
                          </a:lnTo>
                          <a:lnTo>
                            <a:pt x="442" y="586"/>
                          </a:lnTo>
                          <a:lnTo>
                            <a:pt x="442" y="588"/>
                          </a:lnTo>
                          <a:lnTo>
                            <a:pt x="444" y="588"/>
                          </a:lnTo>
                          <a:lnTo>
                            <a:pt x="444" y="590"/>
                          </a:lnTo>
                          <a:lnTo>
                            <a:pt x="446" y="590"/>
                          </a:lnTo>
                          <a:lnTo>
                            <a:pt x="448" y="590"/>
                          </a:lnTo>
                          <a:lnTo>
                            <a:pt x="449" y="590"/>
                          </a:lnTo>
                          <a:lnTo>
                            <a:pt x="451" y="590"/>
                          </a:lnTo>
                          <a:lnTo>
                            <a:pt x="449" y="590"/>
                          </a:lnTo>
                          <a:lnTo>
                            <a:pt x="451" y="590"/>
                          </a:lnTo>
                          <a:lnTo>
                            <a:pt x="451" y="592"/>
                          </a:lnTo>
                          <a:lnTo>
                            <a:pt x="453" y="590"/>
                          </a:lnTo>
                          <a:lnTo>
                            <a:pt x="453" y="592"/>
                          </a:lnTo>
                          <a:lnTo>
                            <a:pt x="455" y="592"/>
                          </a:lnTo>
                          <a:lnTo>
                            <a:pt x="457" y="592"/>
                          </a:lnTo>
                          <a:lnTo>
                            <a:pt x="457" y="594"/>
                          </a:lnTo>
                          <a:lnTo>
                            <a:pt x="457" y="592"/>
                          </a:lnTo>
                          <a:lnTo>
                            <a:pt x="459" y="592"/>
                          </a:lnTo>
                          <a:lnTo>
                            <a:pt x="461" y="592"/>
                          </a:lnTo>
                          <a:lnTo>
                            <a:pt x="461" y="594"/>
                          </a:lnTo>
                          <a:lnTo>
                            <a:pt x="463" y="594"/>
                          </a:lnTo>
                          <a:lnTo>
                            <a:pt x="465" y="594"/>
                          </a:lnTo>
                          <a:lnTo>
                            <a:pt x="467" y="594"/>
                          </a:lnTo>
                          <a:lnTo>
                            <a:pt x="467" y="592"/>
                          </a:lnTo>
                          <a:lnTo>
                            <a:pt x="469" y="592"/>
                          </a:lnTo>
                          <a:lnTo>
                            <a:pt x="471" y="594"/>
                          </a:lnTo>
                          <a:lnTo>
                            <a:pt x="471" y="592"/>
                          </a:lnTo>
                          <a:lnTo>
                            <a:pt x="472" y="592"/>
                          </a:lnTo>
                          <a:lnTo>
                            <a:pt x="472" y="590"/>
                          </a:lnTo>
                          <a:lnTo>
                            <a:pt x="472" y="592"/>
                          </a:lnTo>
                          <a:lnTo>
                            <a:pt x="474" y="592"/>
                          </a:lnTo>
                          <a:lnTo>
                            <a:pt x="476" y="592"/>
                          </a:lnTo>
                          <a:lnTo>
                            <a:pt x="474" y="592"/>
                          </a:lnTo>
                          <a:lnTo>
                            <a:pt x="474" y="594"/>
                          </a:lnTo>
                          <a:lnTo>
                            <a:pt x="476" y="594"/>
                          </a:lnTo>
                          <a:lnTo>
                            <a:pt x="478" y="594"/>
                          </a:lnTo>
                          <a:lnTo>
                            <a:pt x="478" y="596"/>
                          </a:lnTo>
                          <a:lnTo>
                            <a:pt x="480" y="596"/>
                          </a:lnTo>
                          <a:lnTo>
                            <a:pt x="482" y="596"/>
                          </a:lnTo>
                          <a:lnTo>
                            <a:pt x="480" y="596"/>
                          </a:lnTo>
                          <a:lnTo>
                            <a:pt x="480" y="598"/>
                          </a:lnTo>
                          <a:lnTo>
                            <a:pt x="480" y="600"/>
                          </a:lnTo>
                          <a:lnTo>
                            <a:pt x="482" y="600"/>
                          </a:lnTo>
                          <a:lnTo>
                            <a:pt x="484" y="600"/>
                          </a:lnTo>
                          <a:lnTo>
                            <a:pt x="486" y="600"/>
                          </a:lnTo>
                          <a:lnTo>
                            <a:pt x="486" y="601"/>
                          </a:lnTo>
                          <a:lnTo>
                            <a:pt x="488" y="601"/>
                          </a:lnTo>
                          <a:lnTo>
                            <a:pt x="486" y="603"/>
                          </a:lnTo>
                          <a:lnTo>
                            <a:pt x="488" y="603"/>
                          </a:lnTo>
                          <a:lnTo>
                            <a:pt x="490" y="603"/>
                          </a:lnTo>
                          <a:lnTo>
                            <a:pt x="492" y="605"/>
                          </a:lnTo>
                          <a:lnTo>
                            <a:pt x="494" y="605"/>
                          </a:lnTo>
                          <a:lnTo>
                            <a:pt x="492" y="605"/>
                          </a:lnTo>
                          <a:lnTo>
                            <a:pt x="492" y="607"/>
                          </a:lnTo>
                          <a:lnTo>
                            <a:pt x="490" y="607"/>
                          </a:lnTo>
                          <a:lnTo>
                            <a:pt x="490" y="609"/>
                          </a:lnTo>
                          <a:lnTo>
                            <a:pt x="492" y="609"/>
                          </a:lnTo>
                          <a:lnTo>
                            <a:pt x="494" y="611"/>
                          </a:lnTo>
                          <a:lnTo>
                            <a:pt x="494" y="613"/>
                          </a:lnTo>
                          <a:lnTo>
                            <a:pt x="494" y="615"/>
                          </a:lnTo>
                          <a:lnTo>
                            <a:pt x="494" y="617"/>
                          </a:lnTo>
                          <a:lnTo>
                            <a:pt x="492" y="617"/>
                          </a:lnTo>
                          <a:lnTo>
                            <a:pt x="490" y="617"/>
                          </a:lnTo>
                          <a:lnTo>
                            <a:pt x="488" y="617"/>
                          </a:lnTo>
                          <a:lnTo>
                            <a:pt x="488" y="615"/>
                          </a:lnTo>
                          <a:lnTo>
                            <a:pt x="486" y="615"/>
                          </a:lnTo>
                          <a:lnTo>
                            <a:pt x="486" y="617"/>
                          </a:lnTo>
                          <a:lnTo>
                            <a:pt x="484" y="617"/>
                          </a:lnTo>
                          <a:lnTo>
                            <a:pt x="484" y="619"/>
                          </a:lnTo>
                          <a:lnTo>
                            <a:pt x="482" y="619"/>
                          </a:lnTo>
                          <a:lnTo>
                            <a:pt x="482" y="621"/>
                          </a:lnTo>
                          <a:lnTo>
                            <a:pt x="480" y="621"/>
                          </a:lnTo>
                          <a:lnTo>
                            <a:pt x="478" y="621"/>
                          </a:lnTo>
                          <a:lnTo>
                            <a:pt x="478" y="619"/>
                          </a:lnTo>
                          <a:lnTo>
                            <a:pt x="476" y="619"/>
                          </a:lnTo>
                          <a:lnTo>
                            <a:pt x="476" y="617"/>
                          </a:lnTo>
                          <a:lnTo>
                            <a:pt x="474" y="617"/>
                          </a:lnTo>
                          <a:lnTo>
                            <a:pt x="472" y="617"/>
                          </a:lnTo>
                          <a:lnTo>
                            <a:pt x="471" y="615"/>
                          </a:lnTo>
                          <a:lnTo>
                            <a:pt x="469" y="615"/>
                          </a:lnTo>
                          <a:lnTo>
                            <a:pt x="467" y="615"/>
                          </a:lnTo>
                          <a:lnTo>
                            <a:pt x="469" y="615"/>
                          </a:lnTo>
                          <a:lnTo>
                            <a:pt x="469" y="617"/>
                          </a:lnTo>
                          <a:lnTo>
                            <a:pt x="469" y="619"/>
                          </a:lnTo>
                          <a:lnTo>
                            <a:pt x="469" y="621"/>
                          </a:lnTo>
                          <a:lnTo>
                            <a:pt x="467" y="621"/>
                          </a:lnTo>
                          <a:lnTo>
                            <a:pt x="465" y="621"/>
                          </a:lnTo>
                          <a:lnTo>
                            <a:pt x="465" y="619"/>
                          </a:lnTo>
                          <a:lnTo>
                            <a:pt x="463" y="619"/>
                          </a:lnTo>
                          <a:lnTo>
                            <a:pt x="461" y="619"/>
                          </a:lnTo>
                          <a:lnTo>
                            <a:pt x="461" y="617"/>
                          </a:lnTo>
                          <a:lnTo>
                            <a:pt x="459" y="617"/>
                          </a:lnTo>
                          <a:lnTo>
                            <a:pt x="459" y="619"/>
                          </a:lnTo>
                          <a:lnTo>
                            <a:pt x="459" y="621"/>
                          </a:lnTo>
                          <a:lnTo>
                            <a:pt x="459" y="623"/>
                          </a:lnTo>
                          <a:lnTo>
                            <a:pt x="461" y="623"/>
                          </a:lnTo>
                          <a:lnTo>
                            <a:pt x="461" y="621"/>
                          </a:lnTo>
                          <a:lnTo>
                            <a:pt x="463" y="621"/>
                          </a:lnTo>
                          <a:lnTo>
                            <a:pt x="463" y="623"/>
                          </a:lnTo>
                          <a:lnTo>
                            <a:pt x="463" y="624"/>
                          </a:lnTo>
                          <a:lnTo>
                            <a:pt x="461" y="624"/>
                          </a:lnTo>
                          <a:lnTo>
                            <a:pt x="461" y="626"/>
                          </a:lnTo>
                          <a:lnTo>
                            <a:pt x="459" y="626"/>
                          </a:lnTo>
                          <a:lnTo>
                            <a:pt x="459" y="628"/>
                          </a:lnTo>
                          <a:lnTo>
                            <a:pt x="457" y="628"/>
                          </a:lnTo>
                          <a:lnTo>
                            <a:pt x="455" y="628"/>
                          </a:lnTo>
                          <a:lnTo>
                            <a:pt x="453" y="628"/>
                          </a:lnTo>
                          <a:lnTo>
                            <a:pt x="453" y="626"/>
                          </a:lnTo>
                          <a:lnTo>
                            <a:pt x="451" y="626"/>
                          </a:lnTo>
                          <a:lnTo>
                            <a:pt x="451" y="628"/>
                          </a:lnTo>
                          <a:lnTo>
                            <a:pt x="451" y="630"/>
                          </a:lnTo>
                          <a:lnTo>
                            <a:pt x="451" y="632"/>
                          </a:lnTo>
                          <a:lnTo>
                            <a:pt x="449" y="632"/>
                          </a:lnTo>
                          <a:lnTo>
                            <a:pt x="449" y="630"/>
                          </a:lnTo>
                          <a:lnTo>
                            <a:pt x="448" y="630"/>
                          </a:lnTo>
                          <a:lnTo>
                            <a:pt x="448" y="628"/>
                          </a:lnTo>
                          <a:lnTo>
                            <a:pt x="446" y="628"/>
                          </a:lnTo>
                          <a:lnTo>
                            <a:pt x="446" y="630"/>
                          </a:lnTo>
                          <a:lnTo>
                            <a:pt x="444" y="630"/>
                          </a:lnTo>
                          <a:lnTo>
                            <a:pt x="442" y="630"/>
                          </a:lnTo>
                          <a:lnTo>
                            <a:pt x="442" y="628"/>
                          </a:lnTo>
                          <a:lnTo>
                            <a:pt x="442" y="626"/>
                          </a:lnTo>
                          <a:lnTo>
                            <a:pt x="440" y="626"/>
                          </a:lnTo>
                          <a:lnTo>
                            <a:pt x="440" y="628"/>
                          </a:lnTo>
                          <a:lnTo>
                            <a:pt x="438" y="628"/>
                          </a:lnTo>
                          <a:lnTo>
                            <a:pt x="438" y="630"/>
                          </a:lnTo>
                          <a:lnTo>
                            <a:pt x="436" y="630"/>
                          </a:lnTo>
                          <a:lnTo>
                            <a:pt x="436" y="632"/>
                          </a:lnTo>
                          <a:lnTo>
                            <a:pt x="434" y="632"/>
                          </a:lnTo>
                          <a:lnTo>
                            <a:pt x="432" y="632"/>
                          </a:lnTo>
                          <a:lnTo>
                            <a:pt x="430" y="632"/>
                          </a:lnTo>
                          <a:lnTo>
                            <a:pt x="428" y="632"/>
                          </a:lnTo>
                          <a:lnTo>
                            <a:pt x="426" y="632"/>
                          </a:lnTo>
                          <a:lnTo>
                            <a:pt x="426" y="634"/>
                          </a:lnTo>
                          <a:lnTo>
                            <a:pt x="426" y="632"/>
                          </a:lnTo>
                          <a:lnTo>
                            <a:pt x="425" y="632"/>
                          </a:lnTo>
                          <a:lnTo>
                            <a:pt x="426" y="632"/>
                          </a:lnTo>
                          <a:lnTo>
                            <a:pt x="426" y="630"/>
                          </a:lnTo>
                          <a:lnTo>
                            <a:pt x="425" y="628"/>
                          </a:lnTo>
                          <a:lnTo>
                            <a:pt x="423" y="628"/>
                          </a:lnTo>
                          <a:lnTo>
                            <a:pt x="421" y="628"/>
                          </a:lnTo>
                          <a:lnTo>
                            <a:pt x="419" y="626"/>
                          </a:lnTo>
                          <a:lnTo>
                            <a:pt x="417" y="626"/>
                          </a:lnTo>
                          <a:lnTo>
                            <a:pt x="415" y="626"/>
                          </a:lnTo>
                          <a:lnTo>
                            <a:pt x="413" y="626"/>
                          </a:lnTo>
                          <a:lnTo>
                            <a:pt x="413" y="628"/>
                          </a:lnTo>
                          <a:lnTo>
                            <a:pt x="411" y="628"/>
                          </a:lnTo>
                          <a:lnTo>
                            <a:pt x="409" y="628"/>
                          </a:lnTo>
                          <a:lnTo>
                            <a:pt x="407" y="628"/>
                          </a:lnTo>
                          <a:lnTo>
                            <a:pt x="405" y="628"/>
                          </a:lnTo>
                          <a:lnTo>
                            <a:pt x="405" y="630"/>
                          </a:lnTo>
                          <a:lnTo>
                            <a:pt x="405" y="632"/>
                          </a:lnTo>
                          <a:lnTo>
                            <a:pt x="403" y="632"/>
                          </a:lnTo>
                          <a:lnTo>
                            <a:pt x="401" y="632"/>
                          </a:lnTo>
                          <a:lnTo>
                            <a:pt x="400" y="632"/>
                          </a:lnTo>
                          <a:lnTo>
                            <a:pt x="398" y="632"/>
                          </a:lnTo>
                          <a:lnTo>
                            <a:pt x="398" y="630"/>
                          </a:lnTo>
                          <a:lnTo>
                            <a:pt x="396" y="630"/>
                          </a:lnTo>
                          <a:lnTo>
                            <a:pt x="396" y="628"/>
                          </a:lnTo>
                          <a:lnTo>
                            <a:pt x="394" y="628"/>
                          </a:lnTo>
                          <a:lnTo>
                            <a:pt x="392" y="628"/>
                          </a:lnTo>
                          <a:lnTo>
                            <a:pt x="392" y="626"/>
                          </a:lnTo>
                          <a:lnTo>
                            <a:pt x="390" y="626"/>
                          </a:lnTo>
                          <a:lnTo>
                            <a:pt x="390" y="624"/>
                          </a:lnTo>
                          <a:lnTo>
                            <a:pt x="390" y="623"/>
                          </a:lnTo>
                          <a:lnTo>
                            <a:pt x="388" y="623"/>
                          </a:lnTo>
                          <a:lnTo>
                            <a:pt x="386" y="623"/>
                          </a:lnTo>
                          <a:lnTo>
                            <a:pt x="386" y="621"/>
                          </a:lnTo>
                          <a:lnTo>
                            <a:pt x="384" y="621"/>
                          </a:lnTo>
                          <a:lnTo>
                            <a:pt x="384" y="619"/>
                          </a:lnTo>
                          <a:lnTo>
                            <a:pt x="384" y="617"/>
                          </a:lnTo>
                          <a:lnTo>
                            <a:pt x="382" y="617"/>
                          </a:lnTo>
                          <a:lnTo>
                            <a:pt x="382" y="615"/>
                          </a:lnTo>
                          <a:lnTo>
                            <a:pt x="380" y="615"/>
                          </a:lnTo>
                          <a:lnTo>
                            <a:pt x="378" y="615"/>
                          </a:lnTo>
                          <a:lnTo>
                            <a:pt x="377" y="615"/>
                          </a:lnTo>
                          <a:lnTo>
                            <a:pt x="375" y="615"/>
                          </a:lnTo>
                          <a:lnTo>
                            <a:pt x="375" y="617"/>
                          </a:lnTo>
                          <a:lnTo>
                            <a:pt x="375" y="615"/>
                          </a:lnTo>
                          <a:lnTo>
                            <a:pt x="373" y="615"/>
                          </a:lnTo>
                          <a:lnTo>
                            <a:pt x="373" y="617"/>
                          </a:lnTo>
                          <a:lnTo>
                            <a:pt x="371" y="617"/>
                          </a:lnTo>
                          <a:lnTo>
                            <a:pt x="371" y="615"/>
                          </a:lnTo>
                          <a:lnTo>
                            <a:pt x="371" y="613"/>
                          </a:lnTo>
                          <a:lnTo>
                            <a:pt x="369" y="613"/>
                          </a:lnTo>
                          <a:lnTo>
                            <a:pt x="367" y="611"/>
                          </a:lnTo>
                          <a:lnTo>
                            <a:pt x="367" y="609"/>
                          </a:lnTo>
                          <a:lnTo>
                            <a:pt x="367" y="607"/>
                          </a:lnTo>
                          <a:lnTo>
                            <a:pt x="365" y="607"/>
                          </a:lnTo>
                          <a:lnTo>
                            <a:pt x="365" y="605"/>
                          </a:lnTo>
                          <a:lnTo>
                            <a:pt x="365" y="603"/>
                          </a:lnTo>
                          <a:lnTo>
                            <a:pt x="363" y="603"/>
                          </a:lnTo>
                          <a:lnTo>
                            <a:pt x="363" y="601"/>
                          </a:lnTo>
                          <a:lnTo>
                            <a:pt x="363" y="600"/>
                          </a:lnTo>
                          <a:lnTo>
                            <a:pt x="361" y="600"/>
                          </a:lnTo>
                          <a:lnTo>
                            <a:pt x="361" y="598"/>
                          </a:lnTo>
                          <a:lnTo>
                            <a:pt x="363" y="598"/>
                          </a:lnTo>
                          <a:lnTo>
                            <a:pt x="363" y="596"/>
                          </a:lnTo>
                          <a:lnTo>
                            <a:pt x="361" y="596"/>
                          </a:lnTo>
                          <a:lnTo>
                            <a:pt x="361" y="594"/>
                          </a:lnTo>
                          <a:lnTo>
                            <a:pt x="363" y="594"/>
                          </a:lnTo>
                          <a:lnTo>
                            <a:pt x="365" y="594"/>
                          </a:lnTo>
                          <a:lnTo>
                            <a:pt x="365" y="592"/>
                          </a:lnTo>
                          <a:lnTo>
                            <a:pt x="365" y="590"/>
                          </a:lnTo>
                          <a:lnTo>
                            <a:pt x="367" y="590"/>
                          </a:lnTo>
                          <a:lnTo>
                            <a:pt x="367" y="588"/>
                          </a:lnTo>
                          <a:lnTo>
                            <a:pt x="367" y="586"/>
                          </a:lnTo>
                          <a:lnTo>
                            <a:pt x="367" y="584"/>
                          </a:lnTo>
                          <a:lnTo>
                            <a:pt x="367" y="582"/>
                          </a:lnTo>
                          <a:lnTo>
                            <a:pt x="367" y="580"/>
                          </a:lnTo>
                          <a:lnTo>
                            <a:pt x="369" y="580"/>
                          </a:lnTo>
                          <a:lnTo>
                            <a:pt x="369" y="578"/>
                          </a:lnTo>
                          <a:lnTo>
                            <a:pt x="369" y="576"/>
                          </a:lnTo>
                          <a:lnTo>
                            <a:pt x="369" y="575"/>
                          </a:lnTo>
                          <a:lnTo>
                            <a:pt x="369" y="573"/>
                          </a:lnTo>
                          <a:lnTo>
                            <a:pt x="369" y="571"/>
                          </a:lnTo>
                          <a:lnTo>
                            <a:pt x="369" y="569"/>
                          </a:lnTo>
                          <a:lnTo>
                            <a:pt x="369" y="567"/>
                          </a:lnTo>
                          <a:lnTo>
                            <a:pt x="371" y="567"/>
                          </a:lnTo>
                          <a:lnTo>
                            <a:pt x="371" y="565"/>
                          </a:lnTo>
                          <a:lnTo>
                            <a:pt x="369" y="565"/>
                          </a:lnTo>
                          <a:lnTo>
                            <a:pt x="369" y="563"/>
                          </a:lnTo>
                          <a:lnTo>
                            <a:pt x="367" y="563"/>
                          </a:lnTo>
                          <a:lnTo>
                            <a:pt x="367" y="561"/>
                          </a:lnTo>
                          <a:lnTo>
                            <a:pt x="365" y="561"/>
                          </a:lnTo>
                          <a:lnTo>
                            <a:pt x="365" y="559"/>
                          </a:lnTo>
                          <a:lnTo>
                            <a:pt x="363" y="559"/>
                          </a:lnTo>
                          <a:lnTo>
                            <a:pt x="363" y="557"/>
                          </a:lnTo>
                          <a:lnTo>
                            <a:pt x="363" y="555"/>
                          </a:lnTo>
                          <a:lnTo>
                            <a:pt x="361" y="555"/>
                          </a:lnTo>
                          <a:lnTo>
                            <a:pt x="361" y="553"/>
                          </a:lnTo>
                          <a:lnTo>
                            <a:pt x="361" y="552"/>
                          </a:lnTo>
                          <a:lnTo>
                            <a:pt x="361" y="550"/>
                          </a:lnTo>
                          <a:lnTo>
                            <a:pt x="359" y="548"/>
                          </a:lnTo>
                          <a:lnTo>
                            <a:pt x="359" y="546"/>
                          </a:lnTo>
                          <a:lnTo>
                            <a:pt x="359" y="544"/>
                          </a:lnTo>
                          <a:lnTo>
                            <a:pt x="357" y="544"/>
                          </a:lnTo>
                          <a:lnTo>
                            <a:pt x="357" y="542"/>
                          </a:lnTo>
                          <a:lnTo>
                            <a:pt x="357" y="540"/>
                          </a:lnTo>
                          <a:lnTo>
                            <a:pt x="359" y="540"/>
                          </a:lnTo>
                          <a:lnTo>
                            <a:pt x="359" y="538"/>
                          </a:lnTo>
                          <a:lnTo>
                            <a:pt x="359" y="536"/>
                          </a:lnTo>
                          <a:lnTo>
                            <a:pt x="361" y="536"/>
                          </a:lnTo>
                          <a:lnTo>
                            <a:pt x="361" y="534"/>
                          </a:lnTo>
                          <a:lnTo>
                            <a:pt x="359" y="534"/>
                          </a:lnTo>
                          <a:lnTo>
                            <a:pt x="359" y="532"/>
                          </a:lnTo>
                          <a:lnTo>
                            <a:pt x="357" y="532"/>
                          </a:lnTo>
                          <a:lnTo>
                            <a:pt x="357" y="530"/>
                          </a:lnTo>
                          <a:lnTo>
                            <a:pt x="359" y="530"/>
                          </a:lnTo>
                          <a:lnTo>
                            <a:pt x="359" y="528"/>
                          </a:lnTo>
                          <a:lnTo>
                            <a:pt x="359" y="527"/>
                          </a:lnTo>
                          <a:lnTo>
                            <a:pt x="359" y="525"/>
                          </a:lnTo>
                          <a:lnTo>
                            <a:pt x="359" y="523"/>
                          </a:lnTo>
                          <a:lnTo>
                            <a:pt x="359" y="521"/>
                          </a:lnTo>
                          <a:lnTo>
                            <a:pt x="361" y="521"/>
                          </a:lnTo>
                          <a:lnTo>
                            <a:pt x="361" y="519"/>
                          </a:lnTo>
                          <a:lnTo>
                            <a:pt x="359" y="519"/>
                          </a:lnTo>
                          <a:lnTo>
                            <a:pt x="359" y="517"/>
                          </a:lnTo>
                          <a:lnTo>
                            <a:pt x="357" y="519"/>
                          </a:lnTo>
                          <a:lnTo>
                            <a:pt x="355" y="519"/>
                          </a:lnTo>
                          <a:lnTo>
                            <a:pt x="355" y="517"/>
                          </a:lnTo>
                          <a:lnTo>
                            <a:pt x="355" y="515"/>
                          </a:lnTo>
                          <a:lnTo>
                            <a:pt x="353" y="515"/>
                          </a:lnTo>
                          <a:lnTo>
                            <a:pt x="353" y="513"/>
                          </a:lnTo>
                          <a:lnTo>
                            <a:pt x="353" y="511"/>
                          </a:lnTo>
                          <a:lnTo>
                            <a:pt x="352" y="511"/>
                          </a:lnTo>
                          <a:lnTo>
                            <a:pt x="350" y="511"/>
                          </a:lnTo>
                          <a:lnTo>
                            <a:pt x="350" y="509"/>
                          </a:lnTo>
                          <a:lnTo>
                            <a:pt x="348" y="509"/>
                          </a:lnTo>
                          <a:lnTo>
                            <a:pt x="346" y="509"/>
                          </a:lnTo>
                          <a:lnTo>
                            <a:pt x="346" y="507"/>
                          </a:lnTo>
                          <a:lnTo>
                            <a:pt x="344" y="507"/>
                          </a:lnTo>
                          <a:lnTo>
                            <a:pt x="344" y="505"/>
                          </a:lnTo>
                          <a:lnTo>
                            <a:pt x="344" y="504"/>
                          </a:lnTo>
                          <a:lnTo>
                            <a:pt x="342" y="504"/>
                          </a:lnTo>
                          <a:lnTo>
                            <a:pt x="342" y="502"/>
                          </a:lnTo>
                          <a:lnTo>
                            <a:pt x="340" y="502"/>
                          </a:lnTo>
                          <a:lnTo>
                            <a:pt x="342" y="502"/>
                          </a:lnTo>
                          <a:lnTo>
                            <a:pt x="340" y="500"/>
                          </a:lnTo>
                          <a:lnTo>
                            <a:pt x="340" y="502"/>
                          </a:lnTo>
                          <a:lnTo>
                            <a:pt x="340" y="500"/>
                          </a:lnTo>
                          <a:lnTo>
                            <a:pt x="338" y="500"/>
                          </a:lnTo>
                          <a:lnTo>
                            <a:pt x="336" y="500"/>
                          </a:lnTo>
                          <a:lnTo>
                            <a:pt x="336" y="498"/>
                          </a:lnTo>
                          <a:lnTo>
                            <a:pt x="334" y="498"/>
                          </a:lnTo>
                          <a:lnTo>
                            <a:pt x="332" y="498"/>
                          </a:lnTo>
                          <a:lnTo>
                            <a:pt x="332" y="500"/>
                          </a:lnTo>
                          <a:lnTo>
                            <a:pt x="330" y="500"/>
                          </a:lnTo>
                          <a:lnTo>
                            <a:pt x="330" y="502"/>
                          </a:lnTo>
                          <a:lnTo>
                            <a:pt x="329" y="502"/>
                          </a:lnTo>
                          <a:lnTo>
                            <a:pt x="329" y="504"/>
                          </a:lnTo>
                          <a:lnTo>
                            <a:pt x="327" y="504"/>
                          </a:lnTo>
                          <a:lnTo>
                            <a:pt x="325" y="504"/>
                          </a:lnTo>
                          <a:lnTo>
                            <a:pt x="325" y="505"/>
                          </a:lnTo>
                          <a:lnTo>
                            <a:pt x="323" y="505"/>
                          </a:lnTo>
                          <a:lnTo>
                            <a:pt x="321" y="505"/>
                          </a:lnTo>
                          <a:lnTo>
                            <a:pt x="321" y="507"/>
                          </a:lnTo>
                          <a:lnTo>
                            <a:pt x="319" y="507"/>
                          </a:lnTo>
                          <a:lnTo>
                            <a:pt x="317" y="507"/>
                          </a:lnTo>
                          <a:lnTo>
                            <a:pt x="315" y="507"/>
                          </a:lnTo>
                          <a:lnTo>
                            <a:pt x="315" y="509"/>
                          </a:lnTo>
                          <a:lnTo>
                            <a:pt x="313" y="509"/>
                          </a:lnTo>
                          <a:lnTo>
                            <a:pt x="313" y="511"/>
                          </a:lnTo>
                          <a:lnTo>
                            <a:pt x="313" y="509"/>
                          </a:lnTo>
                          <a:lnTo>
                            <a:pt x="311" y="509"/>
                          </a:lnTo>
                          <a:lnTo>
                            <a:pt x="311" y="511"/>
                          </a:lnTo>
                          <a:lnTo>
                            <a:pt x="311" y="509"/>
                          </a:lnTo>
                          <a:lnTo>
                            <a:pt x="309" y="509"/>
                          </a:lnTo>
                          <a:lnTo>
                            <a:pt x="307" y="509"/>
                          </a:lnTo>
                          <a:lnTo>
                            <a:pt x="307" y="507"/>
                          </a:lnTo>
                          <a:lnTo>
                            <a:pt x="305" y="507"/>
                          </a:lnTo>
                          <a:lnTo>
                            <a:pt x="304" y="507"/>
                          </a:lnTo>
                          <a:lnTo>
                            <a:pt x="302" y="507"/>
                          </a:lnTo>
                          <a:lnTo>
                            <a:pt x="302" y="505"/>
                          </a:lnTo>
                          <a:lnTo>
                            <a:pt x="300" y="505"/>
                          </a:lnTo>
                          <a:lnTo>
                            <a:pt x="298" y="505"/>
                          </a:lnTo>
                          <a:lnTo>
                            <a:pt x="298" y="504"/>
                          </a:lnTo>
                          <a:lnTo>
                            <a:pt x="296" y="504"/>
                          </a:lnTo>
                          <a:lnTo>
                            <a:pt x="294" y="504"/>
                          </a:lnTo>
                          <a:lnTo>
                            <a:pt x="292" y="504"/>
                          </a:lnTo>
                          <a:lnTo>
                            <a:pt x="290" y="504"/>
                          </a:lnTo>
                          <a:lnTo>
                            <a:pt x="288" y="504"/>
                          </a:lnTo>
                          <a:lnTo>
                            <a:pt x="288" y="502"/>
                          </a:lnTo>
                          <a:lnTo>
                            <a:pt x="286" y="502"/>
                          </a:lnTo>
                          <a:lnTo>
                            <a:pt x="286" y="500"/>
                          </a:lnTo>
                          <a:lnTo>
                            <a:pt x="284" y="500"/>
                          </a:lnTo>
                          <a:lnTo>
                            <a:pt x="282" y="500"/>
                          </a:lnTo>
                          <a:lnTo>
                            <a:pt x="282" y="498"/>
                          </a:lnTo>
                          <a:lnTo>
                            <a:pt x="281" y="498"/>
                          </a:lnTo>
                          <a:lnTo>
                            <a:pt x="281" y="496"/>
                          </a:lnTo>
                          <a:lnTo>
                            <a:pt x="279" y="496"/>
                          </a:lnTo>
                          <a:lnTo>
                            <a:pt x="279" y="494"/>
                          </a:lnTo>
                          <a:lnTo>
                            <a:pt x="277" y="494"/>
                          </a:lnTo>
                          <a:lnTo>
                            <a:pt x="277" y="492"/>
                          </a:lnTo>
                          <a:lnTo>
                            <a:pt x="277" y="490"/>
                          </a:lnTo>
                          <a:lnTo>
                            <a:pt x="275" y="490"/>
                          </a:lnTo>
                          <a:lnTo>
                            <a:pt x="273" y="488"/>
                          </a:lnTo>
                          <a:lnTo>
                            <a:pt x="273" y="486"/>
                          </a:lnTo>
                          <a:lnTo>
                            <a:pt x="275" y="486"/>
                          </a:lnTo>
                          <a:lnTo>
                            <a:pt x="275" y="484"/>
                          </a:lnTo>
                          <a:lnTo>
                            <a:pt x="273" y="484"/>
                          </a:lnTo>
                          <a:lnTo>
                            <a:pt x="275" y="484"/>
                          </a:lnTo>
                          <a:lnTo>
                            <a:pt x="275" y="482"/>
                          </a:lnTo>
                          <a:lnTo>
                            <a:pt x="277" y="482"/>
                          </a:lnTo>
                          <a:lnTo>
                            <a:pt x="279" y="482"/>
                          </a:lnTo>
                          <a:lnTo>
                            <a:pt x="279" y="484"/>
                          </a:lnTo>
                          <a:lnTo>
                            <a:pt x="281" y="484"/>
                          </a:lnTo>
                          <a:lnTo>
                            <a:pt x="281" y="482"/>
                          </a:lnTo>
                          <a:lnTo>
                            <a:pt x="282" y="482"/>
                          </a:lnTo>
                          <a:lnTo>
                            <a:pt x="284" y="482"/>
                          </a:lnTo>
                          <a:lnTo>
                            <a:pt x="284" y="480"/>
                          </a:lnTo>
                          <a:lnTo>
                            <a:pt x="286" y="480"/>
                          </a:lnTo>
                          <a:lnTo>
                            <a:pt x="286" y="479"/>
                          </a:lnTo>
                          <a:lnTo>
                            <a:pt x="284" y="479"/>
                          </a:lnTo>
                          <a:lnTo>
                            <a:pt x="284" y="477"/>
                          </a:lnTo>
                          <a:lnTo>
                            <a:pt x="284" y="475"/>
                          </a:lnTo>
                          <a:lnTo>
                            <a:pt x="284" y="473"/>
                          </a:lnTo>
                          <a:lnTo>
                            <a:pt x="284" y="471"/>
                          </a:lnTo>
                          <a:lnTo>
                            <a:pt x="284" y="469"/>
                          </a:lnTo>
                          <a:lnTo>
                            <a:pt x="286" y="469"/>
                          </a:lnTo>
                          <a:lnTo>
                            <a:pt x="286" y="467"/>
                          </a:lnTo>
                          <a:lnTo>
                            <a:pt x="288" y="467"/>
                          </a:lnTo>
                          <a:lnTo>
                            <a:pt x="288" y="465"/>
                          </a:lnTo>
                          <a:lnTo>
                            <a:pt x="288" y="463"/>
                          </a:lnTo>
                          <a:lnTo>
                            <a:pt x="290" y="463"/>
                          </a:lnTo>
                          <a:lnTo>
                            <a:pt x="290" y="461"/>
                          </a:lnTo>
                          <a:lnTo>
                            <a:pt x="290" y="459"/>
                          </a:lnTo>
                          <a:lnTo>
                            <a:pt x="290" y="457"/>
                          </a:lnTo>
                          <a:lnTo>
                            <a:pt x="288" y="457"/>
                          </a:lnTo>
                          <a:lnTo>
                            <a:pt x="288" y="456"/>
                          </a:lnTo>
                          <a:lnTo>
                            <a:pt x="286" y="456"/>
                          </a:lnTo>
                          <a:lnTo>
                            <a:pt x="286" y="454"/>
                          </a:lnTo>
                          <a:lnTo>
                            <a:pt x="284" y="454"/>
                          </a:lnTo>
                          <a:lnTo>
                            <a:pt x="284" y="452"/>
                          </a:lnTo>
                          <a:lnTo>
                            <a:pt x="282" y="452"/>
                          </a:lnTo>
                          <a:lnTo>
                            <a:pt x="281" y="452"/>
                          </a:lnTo>
                          <a:lnTo>
                            <a:pt x="281" y="450"/>
                          </a:lnTo>
                          <a:lnTo>
                            <a:pt x="279" y="450"/>
                          </a:lnTo>
                          <a:lnTo>
                            <a:pt x="277" y="448"/>
                          </a:lnTo>
                          <a:lnTo>
                            <a:pt x="275" y="448"/>
                          </a:lnTo>
                          <a:lnTo>
                            <a:pt x="275" y="446"/>
                          </a:lnTo>
                          <a:lnTo>
                            <a:pt x="273" y="446"/>
                          </a:lnTo>
                          <a:lnTo>
                            <a:pt x="271" y="446"/>
                          </a:lnTo>
                          <a:lnTo>
                            <a:pt x="271" y="444"/>
                          </a:lnTo>
                          <a:lnTo>
                            <a:pt x="271" y="442"/>
                          </a:lnTo>
                          <a:lnTo>
                            <a:pt x="269" y="442"/>
                          </a:lnTo>
                          <a:lnTo>
                            <a:pt x="269" y="440"/>
                          </a:lnTo>
                          <a:lnTo>
                            <a:pt x="269" y="438"/>
                          </a:lnTo>
                          <a:lnTo>
                            <a:pt x="269" y="436"/>
                          </a:lnTo>
                          <a:lnTo>
                            <a:pt x="269" y="434"/>
                          </a:lnTo>
                          <a:lnTo>
                            <a:pt x="267" y="434"/>
                          </a:lnTo>
                          <a:lnTo>
                            <a:pt x="267" y="432"/>
                          </a:lnTo>
                          <a:lnTo>
                            <a:pt x="265" y="432"/>
                          </a:lnTo>
                          <a:lnTo>
                            <a:pt x="265" y="431"/>
                          </a:lnTo>
                          <a:lnTo>
                            <a:pt x="265" y="429"/>
                          </a:lnTo>
                          <a:lnTo>
                            <a:pt x="263" y="429"/>
                          </a:lnTo>
                          <a:lnTo>
                            <a:pt x="263" y="427"/>
                          </a:lnTo>
                          <a:lnTo>
                            <a:pt x="263" y="429"/>
                          </a:lnTo>
                          <a:lnTo>
                            <a:pt x="261" y="429"/>
                          </a:lnTo>
                          <a:lnTo>
                            <a:pt x="259" y="429"/>
                          </a:lnTo>
                          <a:lnTo>
                            <a:pt x="257" y="429"/>
                          </a:lnTo>
                          <a:lnTo>
                            <a:pt x="257" y="431"/>
                          </a:lnTo>
                          <a:lnTo>
                            <a:pt x="257" y="429"/>
                          </a:lnTo>
                          <a:lnTo>
                            <a:pt x="256" y="429"/>
                          </a:lnTo>
                          <a:lnTo>
                            <a:pt x="256" y="431"/>
                          </a:lnTo>
                          <a:lnTo>
                            <a:pt x="256" y="432"/>
                          </a:lnTo>
                          <a:lnTo>
                            <a:pt x="254" y="432"/>
                          </a:lnTo>
                          <a:lnTo>
                            <a:pt x="252" y="432"/>
                          </a:lnTo>
                          <a:lnTo>
                            <a:pt x="250" y="432"/>
                          </a:lnTo>
                          <a:lnTo>
                            <a:pt x="248" y="432"/>
                          </a:lnTo>
                          <a:lnTo>
                            <a:pt x="246" y="432"/>
                          </a:lnTo>
                          <a:lnTo>
                            <a:pt x="246" y="434"/>
                          </a:lnTo>
                          <a:lnTo>
                            <a:pt x="246" y="432"/>
                          </a:lnTo>
                          <a:lnTo>
                            <a:pt x="244" y="432"/>
                          </a:lnTo>
                          <a:lnTo>
                            <a:pt x="242" y="432"/>
                          </a:lnTo>
                          <a:lnTo>
                            <a:pt x="240" y="432"/>
                          </a:lnTo>
                          <a:lnTo>
                            <a:pt x="238" y="432"/>
                          </a:lnTo>
                          <a:lnTo>
                            <a:pt x="236" y="432"/>
                          </a:lnTo>
                          <a:lnTo>
                            <a:pt x="234" y="432"/>
                          </a:lnTo>
                          <a:lnTo>
                            <a:pt x="234" y="434"/>
                          </a:lnTo>
                          <a:lnTo>
                            <a:pt x="234" y="436"/>
                          </a:lnTo>
                          <a:lnTo>
                            <a:pt x="233" y="436"/>
                          </a:lnTo>
                          <a:lnTo>
                            <a:pt x="233" y="434"/>
                          </a:lnTo>
                          <a:lnTo>
                            <a:pt x="231" y="434"/>
                          </a:lnTo>
                          <a:lnTo>
                            <a:pt x="231" y="436"/>
                          </a:lnTo>
                          <a:lnTo>
                            <a:pt x="231" y="438"/>
                          </a:lnTo>
                          <a:lnTo>
                            <a:pt x="229" y="438"/>
                          </a:lnTo>
                          <a:lnTo>
                            <a:pt x="229" y="440"/>
                          </a:lnTo>
                          <a:lnTo>
                            <a:pt x="227" y="442"/>
                          </a:lnTo>
                          <a:lnTo>
                            <a:pt x="227" y="444"/>
                          </a:lnTo>
                          <a:lnTo>
                            <a:pt x="225" y="444"/>
                          </a:lnTo>
                          <a:lnTo>
                            <a:pt x="223" y="444"/>
                          </a:lnTo>
                          <a:lnTo>
                            <a:pt x="221" y="446"/>
                          </a:lnTo>
                          <a:lnTo>
                            <a:pt x="219" y="446"/>
                          </a:lnTo>
                          <a:lnTo>
                            <a:pt x="217" y="446"/>
                          </a:lnTo>
                          <a:lnTo>
                            <a:pt x="215" y="446"/>
                          </a:lnTo>
                          <a:lnTo>
                            <a:pt x="213" y="446"/>
                          </a:lnTo>
                          <a:lnTo>
                            <a:pt x="211" y="446"/>
                          </a:lnTo>
                          <a:lnTo>
                            <a:pt x="209" y="446"/>
                          </a:lnTo>
                          <a:lnTo>
                            <a:pt x="209" y="448"/>
                          </a:lnTo>
                          <a:lnTo>
                            <a:pt x="209" y="446"/>
                          </a:lnTo>
                          <a:lnTo>
                            <a:pt x="208" y="446"/>
                          </a:lnTo>
                          <a:lnTo>
                            <a:pt x="208" y="444"/>
                          </a:lnTo>
                          <a:lnTo>
                            <a:pt x="208" y="442"/>
                          </a:lnTo>
                          <a:lnTo>
                            <a:pt x="208" y="440"/>
                          </a:lnTo>
                          <a:lnTo>
                            <a:pt x="206" y="440"/>
                          </a:lnTo>
                          <a:lnTo>
                            <a:pt x="206" y="438"/>
                          </a:lnTo>
                          <a:lnTo>
                            <a:pt x="206" y="440"/>
                          </a:lnTo>
                          <a:lnTo>
                            <a:pt x="204" y="440"/>
                          </a:lnTo>
                          <a:lnTo>
                            <a:pt x="204" y="442"/>
                          </a:lnTo>
                          <a:lnTo>
                            <a:pt x="202" y="442"/>
                          </a:lnTo>
                          <a:lnTo>
                            <a:pt x="200" y="442"/>
                          </a:lnTo>
                          <a:lnTo>
                            <a:pt x="198" y="442"/>
                          </a:lnTo>
                          <a:lnTo>
                            <a:pt x="196" y="442"/>
                          </a:lnTo>
                          <a:lnTo>
                            <a:pt x="194" y="442"/>
                          </a:lnTo>
                          <a:lnTo>
                            <a:pt x="192" y="442"/>
                          </a:lnTo>
                          <a:lnTo>
                            <a:pt x="192" y="444"/>
                          </a:lnTo>
                          <a:lnTo>
                            <a:pt x="192" y="442"/>
                          </a:lnTo>
                          <a:lnTo>
                            <a:pt x="190" y="442"/>
                          </a:lnTo>
                          <a:lnTo>
                            <a:pt x="190" y="444"/>
                          </a:lnTo>
                          <a:lnTo>
                            <a:pt x="190" y="442"/>
                          </a:lnTo>
                          <a:lnTo>
                            <a:pt x="190" y="444"/>
                          </a:lnTo>
                          <a:lnTo>
                            <a:pt x="188" y="444"/>
                          </a:lnTo>
                          <a:lnTo>
                            <a:pt x="186" y="444"/>
                          </a:lnTo>
                          <a:lnTo>
                            <a:pt x="186" y="446"/>
                          </a:lnTo>
                          <a:lnTo>
                            <a:pt x="185" y="446"/>
                          </a:lnTo>
                          <a:lnTo>
                            <a:pt x="183" y="446"/>
                          </a:lnTo>
                          <a:lnTo>
                            <a:pt x="181" y="446"/>
                          </a:lnTo>
                          <a:lnTo>
                            <a:pt x="181" y="448"/>
                          </a:lnTo>
                          <a:lnTo>
                            <a:pt x="181" y="446"/>
                          </a:lnTo>
                          <a:lnTo>
                            <a:pt x="179" y="446"/>
                          </a:lnTo>
                          <a:lnTo>
                            <a:pt x="179" y="444"/>
                          </a:lnTo>
                          <a:lnTo>
                            <a:pt x="179" y="446"/>
                          </a:lnTo>
                          <a:lnTo>
                            <a:pt x="179" y="444"/>
                          </a:lnTo>
                          <a:lnTo>
                            <a:pt x="177" y="444"/>
                          </a:lnTo>
                          <a:lnTo>
                            <a:pt x="175" y="444"/>
                          </a:lnTo>
                          <a:lnTo>
                            <a:pt x="173" y="444"/>
                          </a:lnTo>
                          <a:lnTo>
                            <a:pt x="173" y="446"/>
                          </a:lnTo>
                          <a:lnTo>
                            <a:pt x="171" y="446"/>
                          </a:lnTo>
                          <a:lnTo>
                            <a:pt x="171" y="444"/>
                          </a:lnTo>
                          <a:lnTo>
                            <a:pt x="171" y="442"/>
                          </a:lnTo>
                          <a:lnTo>
                            <a:pt x="169" y="442"/>
                          </a:lnTo>
                          <a:lnTo>
                            <a:pt x="169" y="444"/>
                          </a:lnTo>
                          <a:lnTo>
                            <a:pt x="167" y="444"/>
                          </a:lnTo>
                          <a:lnTo>
                            <a:pt x="167" y="442"/>
                          </a:lnTo>
                          <a:lnTo>
                            <a:pt x="167" y="444"/>
                          </a:lnTo>
                          <a:lnTo>
                            <a:pt x="165" y="444"/>
                          </a:lnTo>
                          <a:lnTo>
                            <a:pt x="165" y="442"/>
                          </a:lnTo>
                          <a:lnTo>
                            <a:pt x="163" y="442"/>
                          </a:lnTo>
                          <a:lnTo>
                            <a:pt x="161" y="442"/>
                          </a:lnTo>
                          <a:lnTo>
                            <a:pt x="161" y="440"/>
                          </a:lnTo>
                          <a:lnTo>
                            <a:pt x="160" y="442"/>
                          </a:lnTo>
                          <a:lnTo>
                            <a:pt x="160" y="440"/>
                          </a:lnTo>
                          <a:lnTo>
                            <a:pt x="158" y="440"/>
                          </a:lnTo>
                          <a:lnTo>
                            <a:pt x="158" y="438"/>
                          </a:lnTo>
                          <a:lnTo>
                            <a:pt x="160" y="436"/>
                          </a:lnTo>
                          <a:lnTo>
                            <a:pt x="160" y="434"/>
                          </a:lnTo>
                          <a:lnTo>
                            <a:pt x="161" y="432"/>
                          </a:lnTo>
                          <a:lnTo>
                            <a:pt x="161" y="431"/>
                          </a:lnTo>
                          <a:lnTo>
                            <a:pt x="163" y="431"/>
                          </a:lnTo>
                          <a:lnTo>
                            <a:pt x="163" y="429"/>
                          </a:lnTo>
                          <a:lnTo>
                            <a:pt x="163" y="427"/>
                          </a:lnTo>
                          <a:lnTo>
                            <a:pt x="163" y="425"/>
                          </a:lnTo>
                          <a:lnTo>
                            <a:pt x="165" y="425"/>
                          </a:lnTo>
                          <a:lnTo>
                            <a:pt x="165" y="423"/>
                          </a:lnTo>
                          <a:lnTo>
                            <a:pt x="165" y="421"/>
                          </a:lnTo>
                          <a:lnTo>
                            <a:pt x="165" y="419"/>
                          </a:lnTo>
                          <a:lnTo>
                            <a:pt x="167" y="419"/>
                          </a:lnTo>
                          <a:lnTo>
                            <a:pt x="167" y="417"/>
                          </a:lnTo>
                          <a:lnTo>
                            <a:pt x="167" y="415"/>
                          </a:lnTo>
                          <a:lnTo>
                            <a:pt x="165" y="415"/>
                          </a:lnTo>
                          <a:lnTo>
                            <a:pt x="165" y="413"/>
                          </a:lnTo>
                          <a:lnTo>
                            <a:pt x="163" y="411"/>
                          </a:lnTo>
                          <a:lnTo>
                            <a:pt x="163" y="413"/>
                          </a:lnTo>
                          <a:lnTo>
                            <a:pt x="163" y="411"/>
                          </a:lnTo>
                          <a:lnTo>
                            <a:pt x="165" y="409"/>
                          </a:lnTo>
                          <a:lnTo>
                            <a:pt x="163" y="409"/>
                          </a:lnTo>
                          <a:lnTo>
                            <a:pt x="163" y="408"/>
                          </a:lnTo>
                          <a:lnTo>
                            <a:pt x="165" y="408"/>
                          </a:lnTo>
                          <a:lnTo>
                            <a:pt x="165" y="406"/>
                          </a:lnTo>
                          <a:lnTo>
                            <a:pt x="165" y="404"/>
                          </a:lnTo>
                          <a:lnTo>
                            <a:pt x="167" y="404"/>
                          </a:lnTo>
                          <a:lnTo>
                            <a:pt x="167" y="402"/>
                          </a:lnTo>
                          <a:lnTo>
                            <a:pt x="167" y="400"/>
                          </a:lnTo>
                          <a:lnTo>
                            <a:pt x="167" y="398"/>
                          </a:lnTo>
                          <a:lnTo>
                            <a:pt x="169" y="398"/>
                          </a:lnTo>
                          <a:lnTo>
                            <a:pt x="169" y="396"/>
                          </a:lnTo>
                          <a:lnTo>
                            <a:pt x="171" y="396"/>
                          </a:lnTo>
                          <a:lnTo>
                            <a:pt x="171" y="394"/>
                          </a:lnTo>
                          <a:lnTo>
                            <a:pt x="171" y="392"/>
                          </a:lnTo>
                          <a:lnTo>
                            <a:pt x="173" y="392"/>
                          </a:lnTo>
                          <a:lnTo>
                            <a:pt x="175" y="392"/>
                          </a:lnTo>
                          <a:lnTo>
                            <a:pt x="175" y="390"/>
                          </a:lnTo>
                          <a:lnTo>
                            <a:pt x="177" y="390"/>
                          </a:lnTo>
                          <a:lnTo>
                            <a:pt x="179" y="390"/>
                          </a:lnTo>
                          <a:lnTo>
                            <a:pt x="179" y="388"/>
                          </a:lnTo>
                          <a:lnTo>
                            <a:pt x="181" y="388"/>
                          </a:lnTo>
                          <a:lnTo>
                            <a:pt x="181" y="386"/>
                          </a:lnTo>
                          <a:lnTo>
                            <a:pt x="181" y="384"/>
                          </a:lnTo>
                          <a:lnTo>
                            <a:pt x="181" y="383"/>
                          </a:lnTo>
                          <a:lnTo>
                            <a:pt x="181" y="381"/>
                          </a:lnTo>
                          <a:lnTo>
                            <a:pt x="181" y="379"/>
                          </a:lnTo>
                          <a:lnTo>
                            <a:pt x="183" y="379"/>
                          </a:lnTo>
                          <a:lnTo>
                            <a:pt x="183" y="377"/>
                          </a:lnTo>
                          <a:lnTo>
                            <a:pt x="185" y="377"/>
                          </a:lnTo>
                          <a:lnTo>
                            <a:pt x="186" y="377"/>
                          </a:lnTo>
                          <a:lnTo>
                            <a:pt x="188" y="377"/>
                          </a:lnTo>
                          <a:lnTo>
                            <a:pt x="188" y="375"/>
                          </a:lnTo>
                          <a:lnTo>
                            <a:pt x="186" y="375"/>
                          </a:lnTo>
                          <a:lnTo>
                            <a:pt x="186" y="373"/>
                          </a:lnTo>
                          <a:lnTo>
                            <a:pt x="188" y="373"/>
                          </a:lnTo>
                          <a:lnTo>
                            <a:pt x="190" y="373"/>
                          </a:lnTo>
                          <a:lnTo>
                            <a:pt x="190" y="371"/>
                          </a:lnTo>
                          <a:lnTo>
                            <a:pt x="190" y="369"/>
                          </a:lnTo>
                          <a:lnTo>
                            <a:pt x="192" y="369"/>
                          </a:lnTo>
                          <a:lnTo>
                            <a:pt x="192" y="367"/>
                          </a:lnTo>
                          <a:lnTo>
                            <a:pt x="190" y="367"/>
                          </a:lnTo>
                          <a:lnTo>
                            <a:pt x="190" y="365"/>
                          </a:lnTo>
                          <a:lnTo>
                            <a:pt x="190" y="363"/>
                          </a:lnTo>
                          <a:lnTo>
                            <a:pt x="190" y="361"/>
                          </a:lnTo>
                          <a:lnTo>
                            <a:pt x="188" y="361"/>
                          </a:lnTo>
                          <a:lnTo>
                            <a:pt x="188" y="360"/>
                          </a:lnTo>
                          <a:lnTo>
                            <a:pt x="186" y="360"/>
                          </a:lnTo>
                          <a:lnTo>
                            <a:pt x="186" y="358"/>
                          </a:lnTo>
                          <a:lnTo>
                            <a:pt x="185" y="358"/>
                          </a:lnTo>
                          <a:lnTo>
                            <a:pt x="183" y="358"/>
                          </a:lnTo>
                          <a:lnTo>
                            <a:pt x="181" y="358"/>
                          </a:lnTo>
                          <a:lnTo>
                            <a:pt x="179" y="358"/>
                          </a:lnTo>
                          <a:lnTo>
                            <a:pt x="177" y="358"/>
                          </a:lnTo>
                          <a:lnTo>
                            <a:pt x="177" y="356"/>
                          </a:lnTo>
                          <a:lnTo>
                            <a:pt x="175" y="356"/>
                          </a:lnTo>
                          <a:lnTo>
                            <a:pt x="175" y="354"/>
                          </a:lnTo>
                          <a:lnTo>
                            <a:pt x="173" y="354"/>
                          </a:lnTo>
                          <a:lnTo>
                            <a:pt x="173" y="352"/>
                          </a:lnTo>
                          <a:lnTo>
                            <a:pt x="171" y="352"/>
                          </a:lnTo>
                          <a:lnTo>
                            <a:pt x="171" y="350"/>
                          </a:lnTo>
                          <a:lnTo>
                            <a:pt x="169" y="350"/>
                          </a:lnTo>
                          <a:lnTo>
                            <a:pt x="169" y="348"/>
                          </a:lnTo>
                          <a:lnTo>
                            <a:pt x="167" y="348"/>
                          </a:lnTo>
                          <a:lnTo>
                            <a:pt x="165" y="348"/>
                          </a:lnTo>
                          <a:lnTo>
                            <a:pt x="163" y="348"/>
                          </a:lnTo>
                          <a:lnTo>
                            <a:pt x="163" y="346"/>
                          </a:lnTo>
                          <a:lnTo>
                            <a:pt x="163" y="344"/>
                          </a:lnTo>
                          <a:lnTo>
                            <a:pt x="161" y="344"/>
                          </a:lnTo>
                          <a:lnTo>
                            <a:pt x="160" y="344"/>
                          </a:lnTo>
                          <a:lnTo>
                            <a:pt x="160" y="342"/>
                          </a:lnTo>
                          <a:lnTo>
                            <a:pt x="158" y="342"/>
                          </a:lnTo>
                          <a:lnTo>
                            <a:pt x="158" y="340"/>
                          </a:lnTo>
                          <a:lnTo>
                            <a:pt x="160" y="338"/>
                          </a:lnTo>
                          <a:lnTo>
                            <a:pt x="161" y="338"/>
                          </a:lnTo>
                          <a:lnTo>
                            <a:pt x="161" y="336"/>
                          </a:lnTo>
                          <a:lnTo>
                            <a:pt x="161" y="335"/>
                          </a:lnTo>
                          <a:lnTo>
                            <a:pt x="161" y="333"/>
                          </a:lnTo>
                          <a:lnTo>
                            <a:pt x="163" y="333"/>
                          </a:lnTo>
                          <a:lnTo>
                            <a:pt x="163" y="331"/>
                          </a:lnTo>
                          <a:lnTo>
                            <a:pt x="165" y="331"/>
                          </a:lnTo>
                          <a:lnTo>
                            <a:pt x="165" y="329"/>
                          </a:lnTo>
                          <a:lnTo>
                            <a:pt x="165" y="327"/>
                          </a:lnTo>
                          <a:lnTo>
                            <a:pt x="165" y="325"/>
                          </a:lnTo>
                          <a:lnTo>
                            <a:pt x="165" y="323"/>
                          </a:lnTo>
                          <a:lnTo>
                            <a:pt x="165" y="321"/>
                          </a:lnTo>
                          <a:lnTo>
                            <a:pt x="165" y="319"/>
                          </a:lnTo>
                          <a:lnTo>
                            <a:pt x="165" y="317"/>
                          </a:lnTo>
                          <a:lnTo>
                            <a:pt x="165" y="315"/>
                          </a:lnTo>
                          <a:lnTo>
                            <a:pt x="165" y="313"/>
                          </a:lnTo>
                          <a:lnTo>
                            <a:pt x="163" y="313"/>
                          </a:lnTo>
                          <a:lnTo>
                            <a:pt x="163" y="311"/>
                          </a:lnTo>
                          <a:lnTo>
                            <a:pt x="163" y="310"/>
                          </a:lnTo>
                          <a:lnTo>
                            <a:pt x="163" y="308"/>
                          </a:lnTo>
                          <a:lnTo>
                            <a:pt x="163" y="306"/>
                          </a:lnTo>
                          <a:lnTo>
                            <a:pt x="163" y="304"/>
                          </a:lnTo>
                          <a:lnTo>
                            <a:pt x="165" y="304"/>
                          </a:lnTo>
                          <a:lnTo>
                            <a:pt x="163" y="304"/>
                          </a:lnTo>
                          <a:lnTo>
                            <a:pt x="163" y="302"/>
                          </a:lnTo>
                          <a:lnTo>
                            <a:pt x="161" y="302"/>
                          </a:lnTo>
                          <a:lnTo>
                            <a:pt x="161" y="300"/>
                          </a:lnTo>
                          <a:lnTo>
                            <a:pt x="161" y="298"/>
                          </a:lnTo>
                          <a:lnTo>
                            <a:pt x="160" y="298"/>
                          </a:lnTo>
                          <a:lnTo>
                            <a:pt x="160" y="296"/>
                          </a:lnTo>
                          <a:lnTo>
                            <a:pt x="158" y="296"/>
                          </a:lnTo>
                          <a:lnTo>
                            <a:pt x="156" y="296"/>
                          </a:lnTo>
                          <a:lnTo>
                            <a:pt x="156" y="294"/>
                          </a:lnTo>
                          <a:lnTo>
                            <a:pt x="154" y="294"/>
                          </a:lnTo>
                          <a:lnTo>
                            <a:pt x="152" y="294"/>
                          </a:lnTo>
                          <a:lnTo>
                            <a:pt x="150" y="294"/>
                          </a:lnTo>
                          <a:lnTo>
                            <a:pt x="148" y="294"/>
                          </a:lnTo>
                          <a:lnTo>
                            <a:pt x="146" y="294"/>
                          </a:lnTo>
                          <a:lnTo>
                            <a:pt x="144" y="294"/>
                          </a:lnTo>
                          <a:lnTo>
                            <a:pt x="142" y="294"/>
                          </a:lnTo>
                          <a:lnTo>
                            <a:pt x="140" y="294"/>
                          </a:lnTo>
                          <a:lnTo>
                            <a:pt x="138" y="294"/>
                          </a:lnTo>
                          <a:lnTo>
                            <a:pt x="137" y="294"/>
                          </a:lnTo>
                          <a:lnTo>
                            <a:pt x="133" y="294"/>
                          </a:lnTo>
                          <a:lnTo>
                            <a:pt x="133" y="292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29" y="294"/>
                          </a:lnTo>
                          <a:lnTo>
                            <a:pt x="127" y="294"/>
                          </a:lnTo>
                          <a:lnTo>
                            <a:pt x="125" y="294"/>
                          </a:lnTo>
                          <a:lnTo>
                            <a:pt x="125" y="296"/>
                          </a:lnTo>
                          <a:lnTo>
                            <a:pt x="123" y="296"/>
                          </a:lnTo>
                          <a:lnTo>
                            <a:pt x="123" y="298"/>
                          </a:lnTo>
                          <a:lnTo>
                            <a:pt x="121" y="298"/>
                          </a:lnTo>
                          <a:lnTo>
                            <a:pt x="121" y="300"/>
                          </a:lnTo>
                          <a:lnTo>
                            <a:pt x="119" y="300"/>
                          </a:lnTo>
                          <a:lnTo>
                            <a:pt x="119" y="302"/>
                          </a:lnTo>
                          <a:lnTo>
                            <a:pt x="117" y="302"/>
                          </a:lnTo>
                          <a:lnTo>
                            <a:pt x="117" y="304"/>
                          </a:lnTo>
                          <a:lnTo>
                            <a:pt x="115" y="304"/>
                          </a:lnTo>
                          <a:lnTo>
                            <a:pt x="115" y="306"/>
                          </a:lnTo>
                          <a:lnTo>
                            <a:pt x="113" y="308"/>
                          </a:lnTo>
                          <a:lnTo>
                            <a:pt x="112" y="308"/>
                          </a:lnTo>
                          <a:lnTo>
                            <a:pt x="112" y="310"/>
                          </a:lnTo>
                          <a:lnTo>
                            <a:pt x="110" y="310"/>
                          </a:lnTo>
                          <a:lnTo>
                            <a:pt x="108" y="311"/>
                          </a:lnTo>
                          <a:lnTo>
                            <a:pt x="106" y="311"/>
                          </a:lnTo>
                          <a:lnTo>
                            <a:pt x="104" y="311"/>
                          </a:lnTo>
                          <a:lnTo>
                            <a:pt x="102" y="311"/>
                          </a:lnTo>
                          <a:lnTo>
                            <a:pt x="100" y="311"/>
                          </a:lnTo>
                          <a:lnTo>
                            <a:pt x="98" y="311"/>
                          </a:lnTo>
                          <a:lnTo>
                            <a:pt x="96" y="310"/>
                          </a:lnTo>
                          <a:lnTo>
                            <a:pt x="94" y="310"/>
                          </a:lnTo>
                          <a:lnTo>
                            <a:pt x="92" y="310"/>
                          </a:lnTo>
                          <a:lnTo>
                            <a:pt x="90" y="310"/>
                          </a:lnTo>
                          <a:lnTo>
                            <a:pt x="89" y="310"/>
                          </a:lnTo>
                          <a:lnTo>
                            <a:pt x="87" y="310"/>
                          </a:lnTo>
                          <a:lnTo>
                            <a:pt x="85" y="311"/>
                          </a:lnTo>
                          <a:lnTo>
                            <a:pt x="83" y="311"/>
                          </a:lnTo>
                          <a:lnTo>
                            <a:pt x="81" y="311"/>
                          </a:lnTo>
                          <a:lnTo>
                            <a:pt x="79" y="311"/>
                          </a:lnTo>
                          <a:lnTo>
                            <a:pt x="77" y="311"/>
                          </a:lnTo>
                          <a:lnTo>
                            <a:pt x="75" y="311"/>
                          </a:lnTo>
                          <a:lnTo>
                            <a:pt x="73" y="311"/>
                          </a:lnTo>
                          <a:lnTo>
                            <a:pt x="71" y="311"/>
                          </a:lnTo>
                          <a:lnTo>
                            <a:pt x="71" y="313"/>
                          </a:lnTo>
                          <a:lnTo>
                            <a:pt x="69" y="313"/>
                          </a:lnTo>
                          <a:lnTo>
                            <a:pt x="67" y="313"/>
                          </a:lnTo>
                          <a:lnTo>
                            <a:pt x="65" y="313"/>
                          </a:lnTo>
                          <a:lnTo>
                            <a:pt x="64" y="313"/>
                          </a:lnTo>
                          <a:lnTo>
                            <a:pt x="62" y="313"/>
                          </a:lnTo>
                          <a:lnTo>
                            <a:pt x="60" y="313"/>
                          </a:lnTo>
                          <a:lnTo>
                            <a:pt x="60" y="315"/>
                          </a:lnTo>
                          <a:lnTo>
                            <a:pt x="58" y="315"/>
                          </a:lnTo>
                          <a:lnTo>
                            <a:pt x="58" y="317"/>
                          </a:lnTo>
                          <a:lnTo>
                            <a:pt x="56" y="317"/>
                          </a:lnTo>
                          <a:lnTo>
                            <a:pt x="54" y="317"/>
                          </a:lnTo>
                          <a:lnTo>
                            <a:pt x="52" y="317"/>
                          </a:lnTo>
                          <a:lnTo>
                            <a:pt x="52" y="319"/>
                          </a:lnTo>
                          <a:lnTo>
                            <a:pt x="50" y="319"/>
                          </a:lnTo>
                          <a:lnTo>
                            <a:pt x="50" y="321"/>
                          </a:lnTo>
                          <a:lnTo>
                            <a:pt x="48" y="321"/>
                          </a:lnTo>
                          <a:lnTo>
                            <a:pt x="48" y="319"/>
                          </a:lnTo>
                          <a:lnTo>
                            <a:pt x="46" y="319"/>
                          </a:lnTo>
                          <a:lnTo>
                            <a:pt x="46" y="321"/>
                          </a:lnTo>
                          <a:lnTo>
                            <a:pt x="44" y="321"/>
                          </a:lnTo>
                          <a:lnTo>
                            <a:pt x="42" y="321"/>
                          </a:lnTo>
                          <a:lnTo>
                            <a:pt x="42" y="319"/>
                          </a:lnTo>
                          <a:lnTo>
                            <a:pt x="41" y="319"/>
                          </a:lnTo>
                          <a:lnTo>
                            <a:pt x="41" y="317"/>
                          </a:lnTo>
                          <a:lnTo>
                            <a:pt x="39" y="317"/>
                          </a:lnTo>
                          <a:lnTo>
                            <a:pt x="37" y="317"/>
                          </a:lnTo>
                          <a:lnTo>
                            <a:pt x="35" y="317"/>
                          </a:lnTo>
                          <a:lnTo>
                            <a:pt x="35" y="315"/>
                          </a:lnTo>
                          <a:lnTo>
                            <a:pt x="33" y="315"/>
                          </a:lnTo>
                          <a:lnTo>
                            <a:pt x="33" y="313"/>
                          </a:lnTo>
                          <a:lnTo>
                            <a:pt x="33" y="311"/>
                          </a:lnTo>
                          <a:lnTo>
                            <a:pt x="31" y="311"/>
                          </a:lnTo>
                          <a:lnTo>
                            <a:pt x="31" y="310"/>
                          </a:lnTo>
                          <a:lnTo>
                            <a:pt x="29" y="310"/>
                          </a:lnTo>
                          <a:lnTo>
                            <a:pt x="27" y="310"/>
                          </a:lnTo>
                          <a:lnTo>
                            <a:pt x="25" y="310"/>
                          </a:lnTo>
                          <a:lnTo>
                            <a:pt x="23" y="310"/>
                          </a:lnTo>
                          <a:lnTo>
                            <a:pt x="21" y="310"/>
                          </a:lnTo>
                          <a:lnTo>
                            <a:pt x="21" y="308"/>
                          </a:lnTo>
                          <a:lnTo>
                            <a:pt x="19" y="308"/>
                          </a:lnTo>
                          <a:lnTo>
                            <a:pt x="19" y="306"/>
                          </a:lnTo>
                          <a:lnTo>
                            <a:pt x="19" y="304"/>
                          </a:lnTo>
                          <a:lnTo>
                            <a:pt x="19" y="302"/>
                          </a:lnTo>
                          <a:lnTo>
                            <a:pt x="17" y="302"/>
                          </a:lnTo>
                          <a:lnTo>
                            <a:pt x="17" y="300"/>
                          </a:lnTo>
                          <a:lnTo>
                            <a:pt x="17" y="298"/>
                          </a:lnTo>
                          <a:lnTo>
                            <a:pt x="19" y="298"/>
                          </a:lnTo>
                          <a:lnTo>
                            <a:pt x="17" y="298"/>
                          </a:lnTo>
                          <a:lnTo>
                            <a:pt x="17" y="296"/>
                          </a:lnTo>
                          <a:lnTo>
                            <a:pt x="19" y="296"/>
                          </a:lnTo>
                          <a:lnTo>
                            <a:pt x="19" y="294"/>
                          </a:lnTo>
                          <a:lnTo>
                            <a:pt x="19" y="292"/>
                          </a:lnTo>
                          <a:lnTo>
                            <a:pt x="19" y="290"/>
                          </a:lnTo>
                          <a:lnTo>
                            <a:pt x="17" y="290"/>
                          </a:lnTo>
                          <a:lnTo>
                            <a:pt x="17" y="288"/>
                          </a:lnTo>
                          <a:lnTo>
                            <a:pt x="16" y="288"/>
                          </a:lnTo>
                          <a:lnTo>
                            <a:pt x="16" y="287"/>
                          </a:lnTo>
                          <a:lnTo>
                            <a:pt x="16" y="285"/>
                          </a:lnTo>
                          <a:lnTo>
                            <a:pt x="16" y="283"/>
                          </a:lnTo>
                          <a:lnTo>
                            <a:pt x="14" y="283"/>
                          </a:lnTo>
                          <a:lnTo>
                            <a:pt x="12" y="283"/>
                          </a:lnTo>
                          <a:lnTo>
                            <a:pt x="12" y="281"/>
                          </a:lnTo>
                          <a:lnTo>
                            <a:pt x="14" y="281"/>
                          </a:lnTo>
                          <a:lnTo>
                            <a:pt x="12" y="281"/>
                          </a:lnTo>
                          <a:lnTo>
                            <a:pt x="14" y="281"/>
                          </a:lnTo>
                          <a:lnTo>
                            <a:pt x="14" y="279"/>
                          </a:lnTo>
                          <a:lnTo>
                            <a:pt x="12" y="279"/>
                          </a:lnTo>
                          <a:lnTo>
                            <a:pt x="12" y="277"/>
                          </a:lnTo>
                          <a:lnTo>
                            <a:pt x="12" y="275"/>
                          </a:lnTo>
                          <a:lnTo>
                            <a:pt x="12" y="273"/>
                          </a:lnTo>
                          <a:lnTo>
                            <a:pt x="14" y="273"/>
                          </a:lnTo>
                          <a:lnTo>
                            <a:pt x="12" y="273"/>
                          </a:lnTo>
                          <a:lnTo>
                            <a:pt x="12" y="271"/>
                          </a:lnTo>
                          <a:lnTo>
                            <a:pt x="12" y="269"/>
                          </a:lnTo>
                          <a:lnTo>
                            <a:pt x="12" y="267"/>
                          </a:lnTo>
                          <a:lnTo>
                            <a:pt x="10" y="267"/>
                          </a:lnTo>
                          <a:lnTo>
                            <a:pt x="10" y="265"/>
                          </a:lnTo>
                          <a:lnTo>
                            <a:pt x="10" y="263"/>
                          </a:lnTo>
                          <a:lnTo>
                            <a:pt x="10" y="262"/>
                          </a:lnTo>
                          <a:lnTo>
                            <a:pt x="10" y="260"/>
                          </a:lnTo>
                          <a:lnTo>
                            <a:pt x="12" y="260"/>
                          </a:lnTo>
                          <a:lnTo>
                            <a:pt x="12" y="258"/>
                          </a:lnTo>
                          <a:lnTo>
                            <a:pt x="12" y="256"/>
                          </a:lnTo>
                          <a:lnTo>
                            <a:pt x="10" y="256"/>
                          </a:lnTo>
                          <a:lnTo>
                            <a:pt x="10" y="254"/>
                          </a:lnTo>
                          <a:lnTo>
                            <a:pt x="8" y="254"/>
                          </a:lnTo>
                          <a:lnTo>
                            <a:pt x="8" y="252"/>
                          </a:lnTo>
                          <a:lnTo>
                            <a:pt x="6" y="252"/>
                          </a:lnTo>
                          <a:lnTo>
                            <a:pt x="6" y="250"/>
                          </a:lnTo>
                          <a:lnTo>
                            <a:pt x="4" y="250"/>
                          </a:lnTo>
                          <a:lnTo>
                            <a:pt x="4" y="248"/>
                          </a:lnTo>
                          <a:lnTo>
                            <a:pt x="4" y="246"/>
                          </a:lnTo>
                          <a:lnTo>
                            <a:pt x="4" y="244"/>
                          </a:lnTo>
                          <a:lnTo>
                            <a:pt x="6" y="244"/>
                          </a:lnTo>
                          <a:lnTo>
                            <a:pt x="6" y="242"/>
                          </a:lnTo>
                          <a:lnTo>
                            <a:pt x="6" y="240"/>
                          </a:lnTo>
                          <a:lnTo>
                            <a:pt x="6" y="239"/>
                          </a:lnTo>
                          <a:lnTo>
                            <a:pt x="6" y="237"/>
                          </a:lnTo>
                          <a:lnTo>
                            <a:pt x="4" y="237"/>
                          </a:lnTo>
                          <a:lnTo>
                            <a:pt x="4" y="235"/>
                          </a:lnTo>
                          <a:lnTo>
                            <a:pt x="2" y="235"/>
                          </a:lnTo>
                          <a:lnTo>
                            <a:pt x="2" y="233"/>
                          </a:lnTo>
                          <a:lnTo>
                            <a:pt x="0" y="231"/>
                          </a:lnTo>
                          <a:lnTo>
                            <a:pt x="0" y="229"/>
                          </a:lnTo>
                          <a:lnTo>
                            <a:pt x="0" y="227"/>
                          </a:lnTo>
                          <a:lnTo>
                            <a:pt x="0" y="225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0" y="223"/>
                          </a:lnTo>
                          <a:lnTo>
                            <a:pt x="0" y="221"/>
                          </a:lnTo>
                          <a:lnTo>
                            <a:pt x="0" y="219"/>
                          </a:lnTo>
                          <a:lnTo>
                            <a:pt x="0" y="217"/>
                          </a:lnTo>
                          <a:lnTo>
                            <a:pt x="0" y="215"/>
                          </a:lnTo>
                          <a:lnTo>
                            <a:pt x="2" y="215"/>
                          </a:lnTo>
                          <a:lnTo>
                            <a:pt x="2" y="214"/>
                          </a:lnTo>
                          <a:lnTo>
                            <a:pt x="0" y="214"/>
                          </a:lnTo>
                          <a:lnTo>
                            <a:pt x="0" y="212"/>
                          </a:lnTo>
                          <a:lnTo>
                            <a:pt x="0" y="210"/>
                          </a:lnTo>
                          <a:lnTo>
                            <a:pt x="0" y="208"/>
                          </a:lnTo>
                          <a:lnTo>
                            <a:pt x="0" y="206"/>
                          </a:lnTo>
                          <a:lnTo>
                            <a:pt x="0" y="204"/>
                          </a:lnTo>
                          <a:lnTo>
                            <a:pt x="0" y="202"/>
                          </a:lnTo>
                          <a:lnTo>
                            <a:pt x="2" y="202"/>
                          </a:lnTo>
                          <a:lnTo>
                            <a:pt x="4" y="202"/>
                          </a:lnTo>
                          <a:lnTo>
                            <a:pt x="4" y="200"/>
                          </a:lnTo>
                          <a:lnTo>
                            <a:pt x="2" y="198"/>
                          </a:lnTo>
                          <a:lnTo>
                            <a:pt x="2" y="196"/>
                          </a:lnTo>
                          <a:lnTo>
                            <a:pt x="4" y="196"/>
                          </a:lnTo>
                          <a:lnTo>
                            <a:pt x="4" y="194"/>
                          </a:lnTo>
                          <a:lnTo>
                            <a:pt x="6" y="194"/>
                          </a:lnTo>
                          <a:lnTo>
                            <a:pt x="6" y="192"/>
                          </a:lnTo>
                          <a:lnTo>
                            <a:pt x="6" y="191"/>
                          </a:lnTo>
                          <a:lnTo>
                            <a:pt x="4" y="191"/>
                          </a:lnTo>
                          <a:lnTo>
                            <a:pt x="4" y="189"/>
                          </a:lnTo>
                          <a:lnTo>
                            <a:pt x="4" y="187"/>
                          </a:lnTo>
                          <a:lnTo>
                            <a:pt x="2" y="187"/>
                          </a:lnTo>
                          <a:lnTo>
                            <a:pt x="2" y="183"/>
                          </a:lnTo>
                          <a:lnTo>
                            <a:pt x="0" y="181"/>
                          </a:lnTo>
                          <a:lnTo>
                            <a:pt x="0" y="179"/>
                          </a:lnTo>
                          <a:lnTo>
                            <a:pt x="2" y="177"/>
                          </a:lnTo>
                          <a:lnTo>
                            <a:pt x="2" y="175"/>
                          </a:lnTo>
                          <a:lnTo>
                            <a:pt x="2" y="173"/>
                          </a:lnTo>
                          <a:lnTo>
                            <a:pt x="4" y="173"/>
                          </a:lnTo>
                          <a:lnTo>
                            <a:pt x="6" y="171"/>
                          </a:lnTo>
                          <a:lnTo>
                            <a:pt x="6" y="173"/>
                          </a:lnTo>
                          <a:lnTo>
                            <a:pt x="8" y="173"/>
                          </a:lnTo>
                          <a:lnTo>
                            <a:pt x="10" y="173"/>
                          </a:lnTo>
                          <a:lnTo>
                            <a:pt x="10" y="171"/>
                          </a:lnTo>
                          <a:lnTo>
                            <a:pt x="12" y="169"/>
                          </a:lnTo>
                          <a:lnTo>
                            <a:pt x="14" y="169"/>
                          </a:lnTo>
                          <a:lnTo>
                            <a:pt x="16" y="169"/>
                          </a:lnTo>
                          <a:lnTo>
                            <a:pt x="17" y="169"/>
                          </a:lnTo>
                          <a:lnTo>
                            <a:pt x="17" y="171"/>
                          </a:lnTo>
                          <a:lnTo>
                            <a:pt x="19" y="171"/>
                          </a:lnTo>
                          <a:lnTo>
                            <a:pt x="19" y="169"/>
                          </a:lnTo>
                          <a:lnTo>
                            <a:pt x="19" y="167"/>
                          </a:lnTo>
                          <a:lnTo>
                            <a:pt x="21" y="167"/>
                          </a:lnTo>
                          <a:lnTo>
                            <a:pt x="23" y="167"/>
                          </a:lnTo>
                          <a:lnTo>
                            <a:pt x="23" y="169"/>
                          </a:lnTo>
                          <a:lnTo>
                            <a:pt x="25" y="169"/>
                          </a:lnTo>
                          <a:lnTo>
                            <a:pt x="27" y="169"/>
                          </a:lnTo>
                          <a:lnTo>
                            <a:pt x="27" y="171"/>
                          </a:lnTo>
                          <a:lnTo>
                            <a:pt x="29" y="171"/>
                          </a:lnTo>
                          <a:lnTo>
                            <a:pt x="31" y="171"/>
                          </a:lnTo>
                          <a:lnTo>
                            <a:pt x="33" y="169"/>
                          </a:lnTo>
                          <a:close/>
                        </a:path>
                      </a:pathLst>
                    </a:custGeom>
                    <a:solidFill>
                      <a:srgbClr val="D4E9ED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83" name="Freeform 4880">
                      <a:extLst>
                        <a:ext uri="{FF2B5EF4-FFF2-40B4-BE49-F238E27FC236}">
                          <a16:creationId xmlns:a16="http://schemas.microsoft.com/office/drawing/2014/main" id="{73C4234B-BE80-474A-FCBA-D213F97A75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88" y="2759"/>
                      <a:ext cx="1340" cy="980"/>
                    </a:xfrm>
                    <a:custGeom>
                      <a:avLst/>
                      <a:gdLst>
                        <a:gd name="T0" fmla="*/ 336 w 1340"/>
                        <a:gd name="T1" fmla="*/ 54 h 980"/>
                        <a:gd name="T2" fmla="*/ 376 w 1340"/>
                        <a:gd name="T3" fmla="*/ 0 h 980"/>
                        <a:gd name="T4" fmla="*/ 455 w 1340"/>
                        <a:gd name="T5" fmla="*/ 48 h 980"/>
                        <a:gd name="T6" fmla="*/ 440 w 1340"/>
                        <a:gd name="T7" fmla="*/ 127 h 980"/>
                        <a:gd name="T8" fmla="*/ 453 w 1340"/>
                        <a:gd name="T9" fmla="*/ 225 h 980"/>
                        <a:gd name="T10" fmla="*/ 505 w 1340"/>
                        <a:gd name="T11" fmla="*/ 313 h 980"/>
                        <a:gd name="T12" fmla="*/ 576 w 1340"/>
                        <a:gd name="T13" fmla="*/ 334 h 980"/>
                        <a:gd name="T14" fmla="*/ 622 w 1340"/>
                        <a:gd name="T15" fmla="*/ 352 h 980"/>
                        <a:gd name="T16" fmla="*/ 687 w 1340"/>
                        <a:gd name="T17" fmla="*/ 359 h 980"/>
                        <a:gd name="T18" fmla="*/ 739 w 1340"/>
                        <a:gd name="T19" fmla="*/ 407 h 980"/>
                        <a:gd name="T20" fmla="*/ 764 w 1340"/>
                        <a:gd name="T21" fmla="*/ 436 h 980"/>
                        <a:gd name="T22" fmla="*/ 776 w 1340"/>
                        <a:gd name="T23" fmla="*/ 461 h 980"/>
                        <a:gd name="T24" fmla="*/ 797 w 1340"/>
                        <a:gd name="T25" fmla="*/ 494 h 980"/>
                        <a:gd name="T26" fmla="*/ 824 w 1340"/>
                        <a:gd name="T27" fmla="*/ 521 h 980"/>
                        <a:gd name="T28" fmla="*/ 847 w 1340"/>
                        <a:gd name="T29" fmla="*/ 538 h 980"/>
                        <a:gd name="T30" fmla="*/ 879 w 1340"/>
                        <a:gd name="T31" fmla="*/ 546 h 980"/>
                        <a:gd name="T32" fmla="*/ 904 w 1340"/>
                        <a:gd name="T33" fmla="*/ 525 h 980"/>
                        <a:gd name="T34" fmla="*/ 918 w 1340"/>
                        <a:gd name="T35" fmla="*/ 505 h 980"/>
                        <a:gd name="T36" fmla="*/ 935 w 1340"/>
                        <a:gd name="T37" fmla="*/ 478 h 980"/>
                        <a:gd name="T38" fmla="*/ 977 w 1340"/>
                        <a:gd name="T39" fmla="*/ 480 h 980"/>
                        <a:gd name="T40" fmla="*/ 1023 w 1340"/>
                        <a:gd name="T41" fmla="*/ 503 h 980"/>
                        <a:gd name="T42" fmla="*/ 1058 w 1340"/>
                        <a:gd name="T43" fmla="*/ 544 h 980"/>
                        <a:gd name="T44" fmla="*/ 1077 w 1340"/>
                        <a:gd name="T45" fmla="*/ 573 h 980"/>
                        <a:gd name="T46" fmla="*/ 1108 w 1340"/>
                        <a:gd name="T47" fmla="*/ 598 h 980"/>
                        <a:gd name="T48" fmla="*/ 1150 w 1340"/>
                        <a:gd name="T49" fmla="*/ 615 h 980"/>
                        <a:gd name="T50" fmla="*/ 1179 w 1340"/>
                        <a:gd name="T51" fmla="*/ 653 h 980"/>
                        <a:gd name="T52" fmla="*/ 1200 w 1340"/>
                        <a:gd name="T53" fmla="*/ 690 h 980"/>
                        <a:gd name="T54" fmla="*/ 1223 w 1340"/>
                        <a:gd name="T55" fmla="*/ 709 h 980"/>
                        <a:gd name="T56" fmla="*/ 1256 w 1340"/>
                        <a:gd name="T57" fmla="*/ 740 h 980"/>
                        <a:gd name="T58" fmla="*/ 1285 w 1340"/>
                        <a:gd name="T59" fmla="*/ 759 h 980"/>
                        <a:gd name="T60" fmla="*/ 1325 w 1340"/>
                        <a:gd name="T61" fmla="*/ 747 h 980"/>
                        <a:gd name="T62" fmla="*/ 1304 w 1340"/>
                        <a:gd name="T63" fmla="*/ 786 h 980"/>
                        <a:gd name="T64" fmla="*/ 1227 w 1340"/>
                        <a:gd name="T65" fmla="*/ 824 h 980"/>
                        <a:gd name="T66" fmla="*/ 1162 w 1340"/>
                        <a:gd name="T67" fmla="*/ 861 h 980"/>
                        <a:gd name="T68" fmla="*/ 1098 w 1340"/>
                        <a:gd name="T69" fmla="*/ 911 h 980"/>
                        <a:gd name="T70" fmla="*/ 1048 w 1340"/>
                        <a:gd name="T71" fmla="*/ 953 h 980"/>
                        <a:gd name="T72" fmla="*/ 974 w 1340"/>
                        <a:gd name="T73" fmla="*/ 957 h 980"/>
                        <a:gd name="T74" fmla="*/ 883 w 1340"/>
                        <a:gd name="T75" fmla="*/ 932 h 980"/>
                        <a:gd name="T76" fmla="*/ 816 w 1340"/>
                        <a:gd name="T77" fmla="*/ 939 h 980"/>
                        <a:gd name="T78" fmla="*/ 739 w 1340"/>
                        <a:gd name="T79" fmla="*/ 928 h 980"/>
                        <a:gd name="T80" fmla="*/ 682 w 1340"/>
                        <a:gd name="T81" fmla="*/ 901 h 980"/>
                        <a:gd name="T82" fmla="*/ 595 w 1340"/>
                        <a:gd name="T83" fmla="*/ 863 h 980"/>
                        <a:gd name="T84" fmla="*/ 542 w 1340"/>
                        <a:gd name="T85" fmla="*/ 839 h 980"/>
                        <a:gd name="T86" fmla="*/ 496 w 1340"/>
                        <a:gd name="T87" fmla="*/ 815 h 980"/>
                        <a:gd name="T88" fmla="*/ 451 w 1340"/>
                        <a:gd name="T89" fmla="*/ 803 h 980"/>
                        <a:gd name="T90" fmla="*/ 432 w 1340"/>
                        <a:gd name="T91" fmla="*/ 770 h 980"/>
                        <a:gd name="T92" fmla="*/ 384 w 1340"/>
                        <a:gd name="T93" fmla="*/ 730 h 980"/>
                        <a:gd name="T94" fmla="*/ 355 w 1340"/>
                        <a:gd name="T95" fmla="*/ 680 h 980"/>
                        <a:gd name="T96" fmla="*/ 294 w 1340"/>
                        <a:gd name="T97" fmla="*/ 663 h 980"/>
                        <a:gd name="T98" fmla="*/ 277 w 1340"/>
                        <a:gd name="T99" fmla="*/ 611 h 980"/>
                        <a:gd name="T100" fmla="*/ 234 w 1340"/>
                        <a:gd name="T101" fmla="*/ 592 h 980"/>
                        <a:gd name="T102" fmla="*/ 186 w 1340"/>
                        <a:gd name="T103" fmla="*/ 561 h 980"/>
                        <a:gd name="T104" fmla="*/ 125 w 1340"/>
                        <a:gd name="T105" fmla="*/ 557 h 980"/>
                        <a:gd name="T106" fmla="*/ 92 w 1340"/>
                        <a:gd name="T107" fmla="*/ 513 h 980"/>
                        <a:gd name="T108" fmla="*/ 54 w 1340"/>
                        <a:gd name="T109" fmla="*/ 502 h 980"/>
                        <a:gd name="T110" fmla="*/ 6 w 1340"/>
                        <a:gd name="T111" fmla="*/ 484 h 980"/>
                        <a:gd name="T112" fmla="*/ 21 w 1340"/>
                        <a:gd name="T113" fmla="*/ 442 h 980"/>
                        <a:gd name="T114" fmla="*/ 37 w 1340"/>
                        <a:gd name="T115" fmla="*/ 390 h 980"/>
                        <a:gd name="T116" fmla="*/ 85 w 1340"/>
                        <a:gd name="T117" fmla="*/ 371 h 980"/>
                        <a:gd name="T118" fmla="*/ 131 w 1340"/>
                        <a:gd name="T119" fmla="*/ 323 h 980"/>
                        <a:gd name="T120" fmla="*/ 183 w 1340"/>
                        <a:gd name="T121" fmla="*/ 269 h 980"/>
                        <a:gd name="T122" fmla="*/ 229 w 1340"/>
                        <a:gd name="T123" fmla="*/ 223 h 980"/>
                        <a:gd name="T124" fmla="*/ 261 w 1340"/>
                        <a:gd name="T125" fmla="*/ 167 h 980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1340" h="980">
                          <a:moveTo>
                            <a:pt x="298" y="121"/>
                          </a:moveTo>
                          <a:lnTo>
                            <a:pt x="298" y="119"/>
                          </a:lnTo>
                          <a:lnTo>
                            <a:pt x="298" y="117"/>
                          </a:lnTo>
                          <a:lnTo>
                            <a:pt x="300" y="117"/>
                          </a:lnTo>
                          <a:lnTo>
                            <a:pt x="300" y="116"/>
                          </a:lnTo>
                          <a:lnTo>
                            <a:pt x="300" y="114"/>
                          </a:lnTo>
                          <a:lnTo>
                            <a:pt x="302" y="114"/>
                          </a:lnTo>
                          <a:lnTo>
                            <a:pt x="302" y="112"/>
                          </a:lnTo>
                          <a:lnTo>
                            <a:pt x="302" y="110"/>
                          </a:lnTo>
                          <a:lnTo>
                            <a:pt x="304" y="110"/>
                          </a:lnTo>
                          <a:lnTo>
                            <a:pt x="304" y="108"/>
                          </a:lnTo>
                          <a:lnTo>
                            <a:pt x="305" y="106"/>
                          </a:lnTo>
                          <a:lnTo>
                            <a:pt x="305" y="104"/>
                          </a:lnTo>
                          <a:lnTo>
                            <a:pt x="307" y="104"/>
                          </a:lnTo>
                          <a:lnTo>
                            <a:pt x="309" y="104"/>
                          </a:lnTo>
                          <a:lnTo>
                            <a:pt x="309" y="102"/>
                          </a:lnTo>
                          <a:lnTo>
                            <a:pt x="311" y="100"/>
                          </a:lnTo>
                          <a:lnTo>
                            <a:pt x="313" y="98"/>
                          </a:lnTo>
                          <a:lnTo>
                            <a:pt x="315" y="98"/>
                          </a:lnTo>
                          <a:lnTo>
                            <a:pt x="317" y="96"/>
                          </a:lnTo>
                          <a:lnTo>
                            <a:pt x="319" y="96"/>
                          </a:lnTo>
                          <a:lnTo>
                            <a:pt x="321" y="96"/>
                          </a:lnTo>
                          <a:lnTo>
                            <a:pt x="323" y="94"/>
                          </a:lnTo>
                          <a:lnTo>
                            <a:pt x="325" y="94"/>
                          </a:lnTo>
                          <a:lnTo>
                            <a:pt x="325" y="93"/>
                          </a:lnTo>
                          <a:lnTo>
                            <a:pt x="327" y="91"/>
                          </a:lnTo>
                          <a:lnTo>
                            <a:pt x="327" y="89"/>
                          </a:lnTo>
                          <a:lnTo>
                            <a:pt x="328" y="87"/>
                          </a:lnTo>
                          <a:lnTo>
                            <a:pt x="328" y="85"/>
                          </a:lnTo>
                          <a:lnTo>
                            <a:pt x="330" y="83"/>
                          </a:lnTo>
                          <a:lnTo>
                            <a:pt x="332" y="81"/>
                          </a:lnTo>
                          <a:lnTo>
                            <a:pt x="334" y="79"/>
                          </a:lnTo>
                          <a:lnTo>
                            <a:pt x="334" y="77"/>
                          </a:lnTo>
                          <a:lnTo>
                            <a:pt x="336" y="77"/>
                          </a:lnTo>
                          <a:lnTo>
                            <a:pt x="336" y="75"/>
                          </a:lnTo>
                          <a:lnTo>
                            <a:pt x="336" y="73"/>
                          </a:lnTo>
                          <a:lnTo>
                            <a:pt x="336" y="71"/>
                          </a:lnTo>
                          <a:lnTo>
                            <a:pt x="338" y="69"/>
                          </a:lnTo>
                          <a:lnTo>
                            <a:pt x="338" y="68"/>
                          </a:lnTo>
                          <a:lnTo>
                            <a:pt x="338" y="66"/>
                          </a:lnTo>
                          <a:lnTo>
                            <a:pt x="336" y="66"/>
                          </a:lnTo>
                          <a:lnTo>
                            <a:pt x="336" y="64"/>
                          </a:lnTo>
                          <a:lnTo>
                            <a:pt x="336" y="62"/>
                          </a:lnTo>
                          <a:lnTo>
                            <a:pt x="336" y="60"/>
                          </a:lnTo>
                          <a:lnTo>
                            <a:pt x="336" y="58"/>
                          </a:lnTo>
                          <a:lnTo>
                            <a:pt x="336" y="56"/>
                          </a:lnTo>
                          <a:lnTo>
                            <a:pt x="336" y="54"/>
                          </a:lnTo>
                          <a:lnTo>
                            <a:pt x="336" y="52"/>
                          </a:lnTo>
                          <a:lnTo>
                            <a:pt x="336" y="50"/>
                          </a:lnTo>
                          <a:lnTo>
                            <a:pt x="336" y="48"/>
                          </a:lnTo>
                          <a:lnTo>
                            <a:pt x="336" y="46"/>
                          </a:lnTo>
                          <a:lnTo>
                            <a:pt x="336" y="45"/>
                          </a:lnTo>
                          <a:lnTo>
                            <a:pt x="336" y="43"/>
                          </a:lnTo>
                          <a:lnTo>
                            <a:pt x="338" y="43"/>
                          </a:lnTo>
                          <a:lnTo>
                            <a:pt x="338" y="41"/>
                          </a:lnTo>
                          <a:lnTo>
                            <a:pt x="340" y="39"/>
                          </a:lnTo>
                          <a:lnTo>
                            <a:pt x="342" y="37"/>
                          </a:lnTo>
                          <a:lnTo>
                            <a:pt x="342" y="35"/>
                          </a:lnTo>
                          <a:lnTo>
                            <a:pt x="344" y="33"/>
                          </a:lnTo>
                          <a:lnTo>
                            <a:pt x="344" y="31"/>
                          </a:lnTo>
                          <a:lnTo>
                            <a:pt x="346" y="29"/>
                          </a:lnTo>
                          <a:lnTo>
                            <a:pt x="348" y="27"/>
                          </a:lnTo>
                          <a:lnTo>
                            <a:pt x="350" y="27"/>
                          </a:lnTo>
                          <a:lnTo>
                            <a:pt x="350" y="25"/>
                          </a:lnTo>
                          <a:lnTo>
                            <a:pt x="350" y="23"/>
                          </a:lnTo>
                          <a:lnTo>
                            <a:pt x="352" y="23"/>
                          </a:lnTo>
                          <a:lnTo>
                            <a:pt x="352" y="21"/>
                          </a:lnTo>
                          <a:lnTo>
                            <a:pt x="353" y="21"/>
                          </a:lnTo>
                          <a:lnTo>
                            <a:pt x="353" y="20"/>
                          </a:lnTo>
                          <a:lnTo>
                            <a:pt x="355" y="20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57" y="16"/>
                          </a:lnTo>
                          <a:lnTo>
                            <a:pt x="359" y="14"/>
                          </a:lnTo>
                          <a:lnTo>
                            <a:pt x="359" y="12"/>
                          </a:lnTo>
                          <a:lnTo>
                            <a:pt x="359" y="14"/>
                          </a:lnTo>
                          <a:lnTo>
                            <a:pt x="359" y="12"/>
                          </a:lnTo>
                          <a:lnTo>
                            <a:pt x="359" y="10"/>
                          </a:lnTo>
                          <a:lnTo>
                            <a:pt x="361" y="10"/>
                          </a:lnTo>
                          <a:lnTo>
                            <a:pt x="361" y="8"/>
                          </a:lnTo>
                          <a:lnTo>
                            <a:pt x="361" y="6"/>
                          </a:lnTo>
                          <a:lnTo>
                            <a:pt x="363" y="6"/>
                          </a:lnTo>
                          <a:lnTo>
                            <a:pt x="365" y="6"/>
                          </a:lnTo>
                          <a:lnTo>
                            <a:pt x="365" y="4"/>
                          </a:lnTo>
                          <a:lnTo>
                            <a:pt x="367" y="4"/>
                          </a:lnTo>
                          <a:lnTo>
                            <a:pt x="365" y="4"/>
                          </a:lnTo>
                          <a:lnTo>
                            <a:pt x="367" y="4"/>
                          </a:lnTo>
                          <a:lnTo>
                            <a:pt x="367" y="2"/>
                          </a:lnTo>
                          <a:lnTo>
                            <a:pt x="369" y="2"/>
                          </a:lnTo>
                          <a:lnTo>
                            <a:pt x="371" y="2"/>
                          </a:lnTo>
                          <a:lnTo>
                            <a:pt x="373" y="2"/>
                          </a:lnTo>
                          <a:lnTo>
                            <a:pt x="373" y="0"/>
                          </a:lnTo>
                          <a:lnTo>
                            <a:pt x="375" y="0"/>
                          </a:lnTo>
                          <a:lnTo>
                            <a:pt x="376" y="0"/>
                          </a:lnTo>
                          <a:lnTo>
                            <a:pt x="378" y="2"/>
                          </a:lnTo>
                          <a:lnTo>
                            <a:pt x="380" y="2"/>
                          </a:lnTo>
                          <a:lnTo>
                            <a:pt x="382" y="2"/>
                          </a:lnTo>
                          <a:lnTo>
                            <a:pt x="384" y="2"/>
                          </a:lnTo>
                          <a:lnTo>
                            <a:pt x="386" y="2"/>
                          </a:lnTo>
                          <a:lnTo>
                            <a:pt x="388" y="4"/>
                          </a:lnTo>
                          <a:lnTo>
                            <a:pt x="390" y="4"/>
                          </a:lnTo>
                          <a:lnTo>
                            <a:pt x="392" y="4"/>
                          </a:lnTo>
                          <a:lnTo>
                            <a:pt x="394" y="4"/>
                          </a:lnTo>
                          <a:lnTo>
                            <a:pt x="396" y="4"/>
                          </a:lnTo>
                          <a:lnTo>
                            <a:pt x="398" y="4"/>
                          </a:lnTo>
                          <a:lnTo>
                            <a:pt x="398" y="6"/>
                          </a:lnTo>
                          <a:lnTo>
                            <a:pt x="400" y="6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5" y="8"/>
                          </a:lnTo>
                          <a:lnTo>
                            <a:pt x="407" y="10"/>
                          </a:lnTo>
                          <a:lnTo>
                            <a:pt x="407" y="12"/>
                          </a:lnTo>
                          <a:lnTo>
                            <a:pt x="409" y="12"/>
                          </a:lnTo>
                          <a:lnTo>
                            <a:pt x="411" y="14"/>
                          </a:lnTo>
                          <a:lnTo>
                            <a:pt x="413" y="16"/>
                          </a:lnTo>
                          <a:lnTo>
                            <a:pt x="415" y="18"/>
                          </a:lnTo>
                          <a:lnTo>
                            <a:pt x="417" y="20"/>
                          </a:lnTo>
                          <a:lnTo>
                            <a:pt x="419" y="21"/>
                          </a:lnTo>
                          <a:lnTo>
                            <a:pt x="421" y="23"/>
                          </a:lnTo>
                          <a:lnTo>
                            <a:pt x="423" y="25"/>
                          </a:lnTo>
                          <a:lnTo>
                            <a:pt x="424" y="25"/>
                          </a:lnTo>
                          <a:lnTo>
                            <a:pt x="424" y="27"/>
                          </a:lnTo>
                          <a:lnTo>
                            <a:pt x="426" y="27"/>
                          </a:lnTo>
                          <a:lnTo>
                            <a:pt x="428" y="27"/>
                          </a:lnTo>
                          <a:lnTo>
                            <a:pt x="430" y="27"/>
                          </a:lnTo>
                          <a:lnTo>
                            <a:pt x="432" y="27"/>
                          </a:lnTo>
                          <a:lnTo>
                            <a:pt x="434" y="29"/>
                          </a:lnTo>
                          <a:lnTo>
                            <a:pt x="436" y="29"/>
                          </a:lnTo>
                          <a:lnTo>
                            <a:pt x="438" y="29"/>
                          </a:lnTo>
                          <a:lnTo>
                            <a:pt x="440" y="31"/>
                          </a:lnTo>
                          <a:lnTo>
                            <a:pt x="442" y="31"/>
                          </a:lnTo>
                          <a:lnTo>
                            <a:pt x="442" y="33"/>
                          </a:lnTo>
                          <a:lnTo>
                            <a:pt x="444" y="33"/>
                          </a:lnTo>
                          <a:lnTo>
                            <a:pt x="446" y="35"/>
                          </a:lnTo>
                          <a:lnTo>
                            <a:pt x="448" y="37"/>
                          </a:lnTo>
                          <a:lnTo>
                            <a:pt x="449" y="39"/>
                          </a:lnTo>
                          <a:lnTo>
                            <a:pt x="451" y="41"/>
                          </a:lnTo>
                          <a:lnTo>
                            <a:pt x="451" y="43"/>
                          </a:lnTo>
                          <a:lnTo>
                            <a:pt x="453" y="43"/>
                          </a:lnTo>
                          <a:lnTo>
                            <a:pt x="453" y="45"/>
                          </a:lnTo>
                          <a:lnTo>
                            <a:pt x="455" y="48"/>
                          </a:lnTo>
                          <a:lnTo>
                            <a:pt x="455" y="50"/>
                          </a:lnTo>
                          <a:lnTo>
                            <a:pt x="457" y="50"/>
                          </a:lnTo>
                          <a:lnTo>
                            <a:pt x="457" y="52"/>
                          </a:lnTo>
                          <a:lnTo>
                            <a:pt x="457" y="54"/>
                          </a:lnTo>
                          <a:lnTo>
                            <a:pt x="459" y="56"/>
                          </a:lnTo>
                          <a:lnTo>
                            <a:pt x="459" y="58"/>
                          </a:lnTo>
                          <a:lnTo>
                            <a:pt x="459" y="60"/>
                          </a:lnTo>
                          <a:lnTo>
                            <a:pt x="459" y="62"/>
                          </a:lnTo>
                          <a:lnTo>
                            <a:pt x="459" y="64"/>
                          </a:lnTo>
                          <a:lnTo>
                            <a:pt x="461" y="64"/>
                          </a:lnTo>
                          <a:lnTo>
                            <a:pt x="461" y="66"/>
                          </a:lnTo>
                          <a:lnTo>
                            <a:pt x="461" y="68"/>
                          </a:lnTo>
                          <a:lnTo>
                            <a:pt x="465" y="77"/>
                          </a:lnTo>
                          <a:lnTo>
                            <a:pt x="463" y="77"/>
                          </a:lnTo>
                          <a:lnTo>
                            <a:pt x="463" y="79"/>
                          </a:lnTo>
                          <a:lnTo>
                            <a:pt x="461" y="81"/>
                          </a:lnTo>
                          <a:lnTo>
                            <a:pt x="461" y="83"/>
                          </a:lnTo>
                          <a:lnTo>
                            <a:pt x="459" y="83"/>
                          </a:lnTo>
                          <a:lnTo>
                            <a:pt x="459" y="85"/>
                          </a:lnTo>
                          <a:lnTo>
                            <a:pt x="459" y="87"/>
                          </a:lnTo>
                          <a:lnTo>
                            <a:pt x="459" y="89"/>
                          </a:lnTo>
                          <a:lnTo>
                            <a:pt x="457" y="89"/>
                          </a:lnTo>
                          <a:lnTo>
                            <a:pt x="455" y="89"/>
                          </a:lnTo>
                          <a:lnTo>
                            <a:pt x="455" y="91"/>
                          </a:lnTo>
                          <a:lnTo>
                            <a:pt x="455" y="93"/>
                          </a:lnTo>
                          <a:lnTo>
                            <a:pt x="449" y="94"/>
                          </a:lnTo>
                          <a:lnTo>
                            <a:pt x="448" y="94"/>
                          </a:lnTo>
                          <a:lnTo>
                            <a:pt x="446" y="96"/>
                          </a:lnTo>
                          <a:lnTo>
                            <a:pt x="446" y="100"/>
                          </a:lnTo>
                          <a:lnTo>
                            <a:pt x="444" y="100"/>
                          </a:lnTo>
                          <a:lnTo>
                            <a:pt x="444" y="102"/>
                          </a:lnTo>
                          <a:lnTo>
                            <a:pt x="442" y="104"/>
                          </a:lnTo>
                          <a:lnTo>
                            <a:pt x="440" y="104"/>
                          </a:lnTo>
                          <a:lnTo>
                            <a:pt x="440" y="106"/>
                          </a:lnTo>
                          <a:lnTo>
                            <a:pt x="438" y="108"/>
                          </a:lnTo>
                          <a:lnTo>
                            <a:pt x="438" y="110"/>
                          </a:lnTo>
                          <a:lnTo>
                            <a:pt x="436" y="110"/>
                          </a:lnTo>
                          <a:lnTo>
                            <a:pt x="436" y="112"/>
                          </a:lnTo>
                          <a:lnTo>
                            <a:pt x="438" y="112"/>
                          </a:lnTo>
                          <a:lnTo>
                            <a:pt x="438" y="114"/>
                          </a:lnTo>
                          <a:lnTo>
                            <a:pt x="438" y="116"/>
                          </a:lnTo>
                          <a:lnTo>
                            <a:pt x="438" y="117"/>
                          </a:lnTo>
                          <a:lnTo>
                            <a:pt x="438" y="119"/>
                          </a:lnTo>
                          <a:lnTo>
                            <a:pt x="440" y="121"/>
                          </a:lnTo>
                          <a:lnTo>
                            <a:pt x="440" y="123"/>
                          </a:lnTo>
                          <a:lnTo>
                            <a:pt x="440" y="125"/>
                          </a:lnTo>
                          <a:lnTo>
                            <a:pt x="440" y="127"/>
                          </a:lnTo>
                          <a:lnTo>
                            <a:pt x="442" y="127"/>
                          </a:lnTo>
                          <a:lnTo>
                            <a:pt x="442" y="129"/>
                          </a:lnTo>
                          <a:lnTo>
                            <a:pt x="442" y="131"/>
                          </a:lnTo>
                          <a:lnTo>
                            <a:pt x="440" y="135"/>
                          </a:lnTo>
                          <a:lnTo>
                            <a:pt x="440" y="137"/>
                          </a:lnTo>
                          <a:lnTo>
                            <a:pt x="440" y="139"/>
                          </a:lnTo>
                          <a:lnTo>
                            <a:pt x="440" y="141"/>
                          </a:lnTo>
                          <a:lnTo>
                            <a:pt x="440" y="142"/>
                          </a:lnTo>
                          <a:lnTo>
                            <a:pt x="440" y="144"/>
                          </a:lnTo>
                          <a:lnTo>
                            <a:pt x="440" y="146"/>
                          </a:lnTo>
                          <a:lnTo>
                            <a:pt x="440" y="148"/>
                          </a:lnTo>
                          <a:lnTo>
                            <a:pt x="440" y="150"/>
                          </a:lnTo>
                          <a:lnTo>
                            <a:pt x="440" y="152"/>
                          </a:lnTo>
                          <a:lnTo>
                            <a:pt x="440" y="154"/>
                          </a:lnTo>
                          <a:lnTo>
                            <a:pt x="440" y="156"/>
                          </a:lnTo>
                          <a:lnTo>
                            <a:pt x="440" y="158"/>
                          </a:lnTo>
                          <a:lnTo>
                            <a:pt x="440" y="160"/>
                          </a:lnTo>
                          <a:lnTo>
                            <a:pt x="440" y="162"/>
                          </a:lnTo>
                          <a:lnTo>
                            <a:pt x="440" y="164"/>
                          </a:lnTo>
                          <a:lnTo>
                            <a:pt x="440" y="165"/>
                          </a:lnTo>
                          <a:lnTo>
                            <a:pt x="440" y="167"/>
                          </a:lnTo>
                          <a:lnTo>
                            <a:pt x="440" y="169"/>
                          </a:lnTo>
                          <a:lnTo>
                            <a:pt x="440" y="171"/>
                          </a:lnTo>
                          <a:lnTo>
                            <a:pt x="442" y="173"/>
                          </a:lnTo>
                          <a:lnTo>
                            <a:pt x="442" y="175"/>
                          </a:lnTo>
                          <a:lnTo>
                            <a:pt x="442" y="177"/>
                          </a:lnTo>
                          <a:lnTo>
                            <a:pt x="442" y="179"/>
                          </a:lnTo>
                          <a:lnTo>
                            <a:pt x="444" y="181"/>
                          </a:lnTo>
                          <a:lnTo>
                            <a:pt x="444" y="183"/>
                          </a:lnTo>
                          <a:lnTo>
                            <a:pt x="446" y="183"/>
                          </a:lnTo>
                          <a:lnTo>
                            <a:pt x="446" y="185"/>
                          </a:lnTo>
                          <a:lnTo>
                            <a:pt x="448" y="187"/>
                          </a:lnTo>
                          <a:lnTo>
                            <a:pt x="448" y="189"/>
                          </a:lnTo>
                          <a:lnTo>
                            <a:pt x="449" y="190"/>
                          </a:lnTo>
                          <a:lnTo>
                            <a:pt x="449" y="192"/>
                          </a:lnTo>
                          <a:lnTo>
                            <a:pt x="449" y="194"/>
                          </a:lnTo>
                          <a:lnTo>
                            <a:pt x="453" y="204"/>
                          </a:lnTo>
                          <a:lnTo>
                            <a:pt x="453" y="206"/>
                          </a:lnTo>
                          <a:lnTo>
                            <a:pt x="453" y="208"/>
                          </a:lnTo>
                          <a:lnTo>
                            <a:pt x="455" y="210"/>
                          </a:lnTo>
                          <a:lnTo>
                            <a:pt x="455" y="212"/>
                          </a:lnTo>
                          <a:lnTo>
                            <a:pt x="455" y="215"/>
                          </a:lnTo>
                          <a:lnTo>
                            <a:pt x="455" y="217"/>
                          </a:lnTo>
                          <a:lnTo>
                            <a:pt x="455" y="219"/>
                          </a:lnTo>
                          <a:lnTo>
                            <a:pt x="455" y="221"/>
                          </a:lnTo>
                          <a:lnTo>
                            <a:pt x="455" y="223"/>
                          </a:lnTo>
                          <a:lnTo>
                            <a:pt x="453" y="225"/>
                          </a:lnTo>
                          <a:lnTo>
                            <a:pt x="453" y="227"/>
                          </a:lnTo>
                          <a:lnTo>
                            <a:pt x="453" y="229"/>
                          </a:lnTo>
                          <a:lnTo>
                            <a:pt x="453" y="231"/>
                          </a:lnTo>
                          <a:lnTo>
                            <a:pt x="453" y="233"/>
                          </a:lnTo>
                          <a:lnTo>
                            <a:pt x="453" y="235"/>
                          </a:lnTo>
                          <a:lnTo>
                            <a:pt x="453" y="237"/>
                          </a:lnTo>
                          <a:lnTo>
                            <a:pt x="453" y="238"/>
                          </a:lnTo>
                          <a:lnTo>
                            <a:pt x="453" y="240"/>
                          </a:lnTo>
                          <a:lnTo>
                            <a:pt x="455" y="242"/>
                          </a:lnTo>
                          <a:lnTo>
                            <a:pt x="455" y="244"/>
                          </a:lnTo>
                          <a:lnTo>
                            <a:pt x="457" y="248"/>
                          </a:lnTo>
                          <a:lnTo>
                            <a:pt x="457" y="250"/>
                          </a:lnTo>
                          <a:lnTo>
                            <a:pt x="461" y="254"/>
                          </a:lnTo>
                          <a:lnTo>
                            <a:pt x="463" y="256"/>
                          </a:lnTo>
                          <a:lnTo>
                            <a:pt x="463" y="258"/>
                          </a:lnTo>
                          <a:lnTo>
                            <a:pt x="465" y="262"/>
                          </a:lnTo>
                          <a:lnTo>
                            <a:pt x="465" y="265"/>
                          </a:lnTo>
                          <a:lnTo>
                            <a:pt x="467" y="265"/>
                          </a:lnTo>
                          <a:lnTo>
                            <a:pt x="467" y="267"/>
                          </a:lnTo>
                          <a:lnTo>
                            <a:pt x="469" y="275"/>
                          </a:lnTo>
                          <a:lnTo>
                            <a:pt x="469" y="277"/>
                          </a:lnTo>
                          <a:lnTo>
                            <a:pt x="469" y="279"/>
                          </a:lnTo>
                          <a:lnTo>
                            <a:pt x="469" y="281"/>
                          </a:lnTo>
                          <a:lnTo>
                            <a:pt x="471" y="283"/>
                          </a:lnTo>
                          <a:lnTo>
                            <a:pt x="471" y="285"/>
                          </a:lnTo>
                          <a:lnTo>
                            <a:pt x="471" y="288"/>
                          </a:lnTo>
                          <a:lnTo>
                            <a:pt x="472" y="292"/>
                          </a:lnTo>
                          <a:lnTo>
                            <a:pt x="472" y="294"/>
                          </a:lnTo>
                          <a:lnTo>
                            <a:pt x="474" y="298"/>
                          </a:lnTo>
                          <a:lnTo>
                            <a:pt x="476" y="302"/>
                          </a:lnTo>
                          <a:lnTo>
                            <a:pt x="478" y="302"/>
                          </a:lnTo>
                          <a:lnTo>
                            <a:pt x="480" y="304"/>
                          </a:lnTo>
                          <a:lnTo>
                            <a:pt x="482" y="304"/>
                          </a:lnTo>
                          <a:lnTo>
                            <a:pt x="482" y="306"/>
                          </a:lnTo>
                          <a:lnTo>
                            <a:pt x="482" y="308"/>
                          </a:lnTo>
                          <a:lnTo>
                            <a:pt x="484" y="308"/>
                          </a:lnTo>
                          <a:lnTo>
                            <a:pt x="484" y="310"/>
                          </a:lnTo>
                          <a:lnTo>
                            <a:pt x="486" y="310"/>
                          </a:lnTo>
                          <a:lnTo>
                            <a:pt x="488" y="310"/>
                          </a:lnTo>
                          <a:lnTo>
                            <a:pt x="488" y="311"/>
                          </a:lnTo>
                          <a:lnTo>
                            <a:pt x="490" y="311"/>
                          </a:lnTo>
                          <a:lnTo>
                            <a:pt x="494" y="311"/>
                          </a:lnTo>
                          <a:lnTo>
                            <a:pt x="497" y="311"/>
                          </a:lnTo>
                          <a:lnTo>
                            <a:pt x="499" y="310"/>
                          </a:lnTo>
                          <a:lnTo>
                            <a:pt x="501" y="310"/>
                          </a:lnTo>
                          <a:lnTo>
                            <a:pt x="501" y="311"/>
                          </a:lnTo>
                          <a:lnTo>
                            <a:pt x="505" y="313"/>
                          </a:lnTo>
                          <a:lnTo>
                            <a:pt x="509" y="317"/>
                          </a:lnTo>
                          <a:lnTo>
                            <a:pt x="511" y="319"/>
                          </a:lnTo>
                          <a:lnTo>
                            <a:pt x="513" y="319"/>
                          </a:lnTo>
                          <a:lnTo>
                            <a:pt x="515" y="319"/>
                          </a:lnTo>
                          <a:lnTo>
                            <a:pt x="517" y="321"/>
                          </a:lnTo>
                          <a:lnTo>
                            <a:pt x="519" y="321"/>
                          </a:lnTo>
                          <a:lnTo>
                            <a:pt x="520" y="319"/>
                          </a:lnTo>
                          <a:lnTo>
                            <a:pt x="524" y="317"/>
                          </a:lnTo>
                          <a:lnTo>
                            <a:pt x="526" y="315"/>
                          </a:lnTo>
                          <a:lnTo>
                            <a:pt x="528" y="315"/>
                          </a:lnTo>
                          <a:lnTo>
                            <a:pt x="530" y="315"/>
                          </a:lnTo>
                          <a:lnTo>
                            <a:pt x="532" y="315"/>
                          </a:lnTo>
                          <a:lnTo>
                            <a:pt x="534" y="315"/>
                          </a:lnTo>
                          <a:lnTo>
                            <a:pt x="536" y="317"/>
                          </a:lnTo>
                          <a:lnTo>
                            <a:pt x="538" y="317"/>
                          </a:lnTo>
                          <a:lnTo>
                            <a:pt x="540" y="321"/>
                          </a:lnTo>
                          <a:lnTo>
                            <a:pt x="544" y="327"/>
                          </a:lnTo>
                          <a:lnTo>
                            <a:pt x="544" y="329"/>
                          </a:lnTo>
                          <a:lnTo>
                            <a:pt x="545" y="331"/>
                          </a:lnTo>
                          <a:lnTo>
                            <a:pt x="545" y="334"/>
                          </a:lnTo>
                          <a:lnTo>
                            <a:pt x="545" y="342"/>
                          </a:lnTo>
                          <a:lnTo>
                            <a:pt x="545" y="344"/>
                          </a:lnTo>
                          <a:lnTo>
                            <a:pt x="547" y="346"/>
                          </a:lnTo>
                          <a:lnTo>
                            <a:pt x="547" y="348"/>
                          </a:lnTo>
                          <a:lnTo>
                            <a:pt x="549" y="348"/>
                          </a:lnTo>
                          <a:lnTo>
                            <a:pt x="551" y="348"/>
                          </a:lnTo>
                          <a:lnTo>
                            <a:pt x="553" y="348"/>
                          </a:lnTo>
                          <a:lnTo>
                            <a:pt x="555" y="348"/>
                          </a:lnTo>
                          <a:lnTo>
                            <a:pt x="557" y="348"/>
                          </a:lnTo>
                          <a:lnTo>
                            <a:pt x="557" y="346"/>
                          </a:lnTo>
                          <a:lnTo>
                            <a:pt x="559" y="346"/>
                          </a:lnTo>
                          <a:lnTo>
                            <a:pt x="561" y="346"/>
                          </a:lnTo>
                          <a:lnTo>
                            <a:pt x="561" y="344"/>
                          </a:lnTo>
                          <a:lnTo>
                            <a:pt x="563" y="344"/>
                          </a:lnTo>
                          <a:lnTo>
                            <a:pt x="565" y="344"/>
                          </a:lnTo>
                          <a:lnTo>
                            <a:pt x="567" y="344"/>
                          </a:lnTo>
                          <a:lnTo>
                            <a:pt x="567" y="342"/>
                          </a:lnTo>
                          <a:lnTo>
                            <a:pt x="568" y="340"/>
                          </a:lnTo>
                          <a:lnTo>
                            <a:pt x="568" y="338"/>
                          </a:lnTo>
                          <a:lnTo>
                            <a:pt x="570" y="338"/>
                          </a:lnTo>
                          <a:lnTo>
                            <a:pt x="572" y="338"/>
                          </a:lnTo>
                          <a:lnTo>
                            <a:pt x="572" y="336"/>
                          </a:lnTo>
                          <a:lnTo>
                            <a:pt x="572" y="334"/>
                          </a:lnTo>
                          <a:lnTo>
                            <a:pt x="574" y="334"/>
                          </a:lnTo>
                          <a:lnTo>
                            <a:pt x="574" y="333"/>
                          </a:lnTo>
                          <a:lnTo>
                            <a:pt x="574" y="334"/>
                          </a:lnTo>
                          <a:lnTo>
                            <a:pt x="576" y="334"/>
                          </a:lnTo>
                          <a:lnTo>
                            <a:pt x="578" y="334"/>
                          </a:lnTo>
                          <a:lnTo>
                            <a:pt x="578" y="333"/>
                          </a:lnTo>
                          <a:lnTo>
                            <a:pt x="578" y="334"/>
                          </a:lnTo>
                          <a:lnTo>
                            <a:pt x="580" y="334"/>
                          </a:lnTo>
                          <a:lnTo>
                            <a:pt x="580" y="336"/>
                          </a:lnTo>
                          <a:lnTo>
                            <a:pt x="582" y="336"/>
                          </a:lnTo>
                          <a:lnTo>
                            <a:pt x="582" y="338"/>
                          </a:lnTo>
                          <a:lnTo>
                            <a:pt x="584" y="338"/>
                          </a:lnTo>
                          <a:lnTo>
                            <a:pt x="586" y="338"/>
                          </a:lnTo>
                          <a:lnTo>
                            <a:pt x="588" y="338"/>
                          </a:lnTo>
                          <a:lnTo>
                            <a:pt x="590" y="338"/>
                          </a:lnTo>
                          <a:lnTo>
                            <a:pt x="590" y="340"/>
                          </a:lnTo>
                          <a:lnTo>
                            <a:pt x="590" y="342"/>
                          </a:lnTo>
                          <a:lnTo>
                            <a:pt x="592" y="342"/>
                          </a:lnTo>
                          <a:lnTo>
                            <a:pt x="592" y="344"/>
                          </a:lnTo>
                          <a:lnTo>
                            <a:pt x="593" y="344"/>
                          </a:lnTo>
                          <a:lnTo>
                            <a:pt x="593" y="346"/>
                          </a:lnTo>
                          <a:lnTo>
                            <a:pt x="592" y="346"/>
                          </a:lnTo>
                          <a:lnTo>
                            <a:pt x="592" y="348"/>
                          </a:lnTo>
                          <a:lnTo>
                            <a:pt x="592" y="350"/>
                          </a:lnTo>
                          <a:lnTo>
                            <a:pt x="593" y="350"/>
                          </a:lnTo>
                          <a:lnTo>
                            <a:pt x="593" y="352"/>
                          </a:lnTo>
                          <a:lnTo>
                            <a:pt x="593" y="354"/>
                          </a:lnTo>
                          <a:lnTo>
                            <a:pt x="595" y="354"/>
                          </a:lnTo>
                          <a:lnTo>
                            <a:pt x="595" y="352"/>
                          </a:lnTo>
                          <a:lnTo>
                            <a:pt x="597" y="352"/>
                          </a:lnTo>
                          <a:lnTo>
                            <a:pt x="597" y="354"/>
                          </a:lnTo>
                          <a:lnTo>
                            <a:pt x="597" y="352"/>
                          </a:lnTo>
                          <a:lnTo>
                            <a:pt x="599" y="352"/>
                          </a:lnTo>
                          <a:lnTo>
                            <a:pt x="601" y="352"/>
                          </a:lnTo>
                          <a:lnTo>
                            <a:pt x="601" y="350"/>
                          </a:lnTo>
                          <a:lnTo>
                            <a:pt x="603" y="348"/>
                          </a:lnTo>
                          <a:lnTo>
                            <a:pt x="605" y="348"/>
                          </a:lnTo>
                          <a:lnTo>
                            <a:pt x="605" y="350"/>
                          </a:lnTo>
                          <a:lnTo>
                            <a:pt x="605" y="348"/>
                          </a:lnTo>
                          <a:lnTo>
                            <a:pt x="607" y="348"/>
                          </a:lnTo>
                          <a:lnTo>
                            <a:pt x="609" y="350"/>
                          </a:lnTo>
                          <a:lnTo>
                            <a:pt x="611" y="350"/>
                          </a:lnTo>
                          <a:lnTo>
                            <a:pt x="611" y="352"/>
                          </a:lnTo>
                          <a:lnTo>
                            <a:pt x="613" y="352"/>
                          </a:lnTo>
                          <a:lnTo>
                            <a:pt x="613" y="354"/>
                          </a:lnTo>
                          <a:lnTo>
                            <a:pt x="615" y="354"/>
                          </a:lnTo>
                          <a:lnTo>
                            <a:pt x="616" y="354"/>
                          </a:lnTo>
                          <a:lnTo>
                            <a:pt x="618" y="354"/>
                          </a:lnTo>
                          <a:lnTo>
                            <a:pt x="618" y="352"/>
                          </a:lnTo>
                          <a:lnTo>
                            <a:pt x="620" y="352"/>
                          </a:lnTo>
                          <a:lnTo>
                            <a:pt x="622" y="352"/>
                          </a:lnTo>
                          <a:lnTo>
                            <a:pt x="624" y="352"/>
                          </a:lnTo>
                          <a:lnTo>
                            <a:pt x="626" y="352"/>
                          </a:lnTo>
                          <a:lnTo>
                            <a:pt x="628" y="352"/>
                          </a:lnTo>
                          <a:lnTo>
                            <a:pt x="630" y="352"/>
                          </a:lnTo>
                          <a:lnTo>
                            <a:pt x="632" y="352"/>
                          </a:lnTo>
                          <a:lnTo>
                            <a:pt x="634" y="352"/>
                          </a:lnTo>
                          <a:lnTo>
                            <a:pt x="634" y="350"/>
                          </a:lnTo>
                          <a:lnTo>
                            <a:pt x="636" y="350"/>
                          </a:lnTo>
                          <a:lnTo>
                            <a:pt x="638" y="350"/>
                          </a:lnTo>
                          <a:lnTo>
                            <a:pt x="639" y="350"/>
                          </a:lnTo>
                          <a:lnTo>
                            <a:pt x="639" y="352"/>
                          </a:lnTo>
                          <a:lnTo>
                            <a:pt x="641" y="352"/>
                          </a:lnTo>
                          <a:lnTo>
                            <a:pt x="641" y="354"/>
                          </a:lnTo>
                          <a:lnTo>
                            <a:pt x="643" y="354"/>
                          </a:lnTo>
                          <a:lnTo>
                            <a:pt x="643" y="356"/>
                          </a:lnTo>
                          <a:lnTo>
                            <a:pt x="645" y="356"/>
                          </a:lnTo>
                          <a:lnTo>
                            <a:pt x="645" y="358"/>
                          </a:lnTo>
                          <a:lnTo>
                            <a:pt x="647" y="358"/>
                          </a:lnTo>
                          <a:lnTo>
                            <a:pt x="647" y="359"/>
                          </a:lnTo>
                          <a:lnTo>
                            <a:pt x="649" y="359"/>
                          </a:lnTo>
                          <a:lnTo>
                            <a:pt x="651" y="359"/>
                          </a:lnTo>
                          <a:lnTo>
                            <a:pt x="653" y="359"/>
                          </a:lnTo>
                          <a:lnTo>
                            <a:pt x="653" y="361"/>
                          </a:lnTo>
                          <a:lnTo>
                            <a:pt x="655" y="361"/>
                          </a:lnTo>
                          <a:lnTo>
                            <a:pt x="655" y="359"/>
                          </a:lnTo>
                          <a:lnTo>
                            <a:pt x="657" y="361"/>
                          </a:lnTo>
                          <a:lnTo>
                            <a:pt x="659" y="361"/>
                          </a:lnTo>
                          <a:lnTo>
                            <a:pt x="661" y="361"/>
                          </a:lnTo>
                          <a:lnTo>
                            <a:pt x="663" y="361"/>
                          </a:lnTo>
                          <a:lnTo>
                            <a:pt x="664" y="361"/>
                          </a:lnTo>
                          <a:lnTo>
                            <a:pt x="666" y="361"/>
                          </a:lnTo>
                          <a:lnTo>
                            <a:pt x="668" y="361"/>
                          </a:lnTo>
                          <a:lnTo>
                            <a:pt x="668" y="359"/>
                          </a:lnTo>
                          <a:lnTo>
                            <a:pt x="670" y="359"/>
                          </a:lnTo>
                          <a:lnTo>
                            <a:pt x="670" y="358"/>
                          </a:lnTo>
                          <a:lnTo>
                            <a:pt x="672" y="358"/>
                          </a:lnTo>
                          <a:lnTo>
                            <a:pt x="672" y="359"/>
                          </a:lnTo>
                          <a:lnTo>
                            <a:pt x="674" y="358"/>
                          </a:lnTo>
                          <a:lnTo>
                            <a:pt x="676" y="358"/>
                          </a:lnTo>
                          <a:lnTo>
                            <a:pt x="676" y="356"/>
                          </a:lnTo>
                          <a:lnTo>
                            <a:pt x="678" y="356"/>
                          </a:lnTo>
                          <a:lnTo>
                            <a:pt x="680" y="356"/>
                          </a:lnTo>
                          <a:lnTo>
                            <a:pt x="682" y="358"/>
                          </a:lnTo>
                          <a:lnTo>
                            <a:pt x="684" y="358"/>
                          </a:lnTo>
                          <a:lnTo>
                            <a:pt x="686" y="358"/>
                          </a:lnTo>
                          <a:lnTo>
                            <a:pt x="686" y="359"/>
                          </a:lnTo>
                          <a:lnTo>
                            <a:pt x="687" y="359"/>
                          </a:lnTo>
                          <a:lnTo>
                            <a:pt x="691" y="359"/>
                          </a:lnTo>
                          <a:lnTo>
                            <a:pt x="695" y="361"/>
                          </a:lnTo>
                          <a:lnTo>
                            <a:pt x="701" y="363"/>
                          </a:lnTo>
                          <a:lnTo>
                            <a:pt x="703" y="363"/>
                          </a:lnTo>
                          <a:lnTo>
                            <a:pt x="705" y="363"/>
                          </a:lnTo>
                          <a:lnTo>
                            <a:pt x="707" y="365"/>
                          </a:lnTo>
                          <a:lnTo>
                            <a:pt x="709" y="365"/>
                          </a:lnTo>
                          <a:lnTo>
                            <a:pt x="711" y="365"/>
                          </a:lnTo>
                          <a:lnTo>
                            <a:pt x="711" y="363"/>
                          </a:lnTo>
                          <a:lnTo>
                            <a:pt x="712" y="363"/>
                          </a:lnTo>
                          <a:lnTo>
                            <a:pt x="712" y="365"/>
                          </a:lnTo>
                          <a:lnTo>
                            <a:pt x="714" y="367"/>
                          </a:lnTo>
                          <a:lnTo>
                            <a:pt x="712" y="367"/>
                          </a:lnTo>
                          <a:lnTo>
                            <a:pt x="712" y="369"/>
                          </a:lnTo>
                          <a:lnTo>
                            <a:pt x="712" y="371"/>
                          </a:lnTo>
                          <a:lnTo>
                            <a:pt x="712" y="373"/>
                          </a:lnTo>
                          <a:lnTo>
                            <a:pt x="712" y="375"/>
                          </a:lnTo>
                          <a:lnTo>
                            <a:pt x="714" y="375"/>
                          </a:lnTo>
                          <a:lnTo>
                            <a:pt x="714" y="377"/>
                          </a:lnTo>
                          <a:lnTo>
                            <a:pt x="716" y="379"/>
                          </a:lnTo>
                          <a:lnTo>
                            <a:pt x="716" y="381"/>
                          </a:lnTo>
                          <a:lnTo>
                            <a:pt x="718" y="381"/>
                          </a:lnTo>
                          <a:lnTo>
                            <a:pt x="720" y="381"/>
                          </a:lnTo>
                          <a:lnTo>
                            <a:pt x="720" y="382"/>
                          </a:lnTo>
                          <a:lnTo>
                            <a:pt x="722" y="384"/>
                          </a:lnTo>
                          <a:lnTo>
                            <a:pt x="722" y="386"/>
                          </a:lnTo>
                          <a:lnTo>
                            <a:pt x="720" y="386"/>
                          </a:lnTo>
                          <a:lnTo>
                            <a:pt x="720" y="388"/>
                          </a:lnTo>
                          <a:lnTo>
                            <a:pt x="722" y="388"/>
                          </a:lnTo>
                          <a:lnTo>
                            <a:pt x="722" y="390"/>
                          </a:lnTo>
                          <a:lnTo>
                            <a:pt x="724" y="390"/>
                          </a:lnTo>
                          <a:lnTo>
                            <a:pt x="724" y="392"/>
                          </a:lnTo>
                          <a:lnTo>
                            <a:pt x="726" y="392"/>
                          </a:lnTo>
                          <a:lnTo>
                            <a:pt x="728" y="394"/>
                          </a:lnTo>
                          <a:lnTo>
                            <a:pt x="730" y="394"/>
                          </a:lnTo>
                          <a:lnTo>
                            <a:pt x="730" y="396"/>
                          </a:lnTo>
                          <a:lnTo>
                            <a:pt x="730" y="398"/>
                          </a:lnTo>
                          <a:lnTo>
                            <a:pt x="730" y="400"/>
                          </a:lnTo>
                          <a:lnTo>
                            <a:pt x="732" y="400"/>
                          </a:lnTo>
                          <a:lnTo>
                            <a:pt x="734" y="400"/>
                          </a:lnTo>
                          <a:lnTo>
                            <a:pt x="735" y="400"/>
                          </a:lnTo>
                          <a:lnTo>
                            <a:pt x="735" y="402"/>
                          </a:lnTo>
                          <a:lnTo>
                            <a:pt x="735" y="404"/>
                          </a:lnTo>
                          <a:lnTo>
                            <a:pt x="737" y="404"/>
                          </a:lnTo>
                          <a:lnTo>
                            <a:pt x="737" y="406"/>
                          </a:lnTo>
                          <a:lnTo>
                            <a:pt x="739" y="406"/>
                          </a:lnTo>
                          <a:lnTo>
                            <a:pt x="739" y="407"/>
                          </a:lnTo>
                          <a:lnTo>
                            <a:pt x="741" y="407"/>
                          </a:lnTo>
                          <a:lnTo>
                            <a:pt x="741" y="409"/>
                          </a:lnTo>
                          <a:lnTo>
                            <a:pt x="741" y="411"/>
                          </a:lnTo>
                          <a:lnTo>
                            <a:pt x="741" y="413"/>
                          </a:lnTo>
                          <a:lnTo>
                            <a:pt x="739" y="413"/>
                          </a:lnTo>
                          <a:lnTo>
                            <a:pt x="739" y="415"/>
                          </a:lnTo>
                          <a:lnTo>
                            <a:pt x="741" y="415"/>
                          </a:lnTo>
                          <a:lnTo>
                            <a:pt x="741" y="417"/>
                          </a:lnTo>
                          <a:lnTo>
                            <a:pt x="743" y="417"/>
                          </a:lnTo>
                          <a:lnTo>
                            <a:pt x="741" y="417"/>
                          </a:lnTo>
                          <a:lnTo>
                            <a:pt x="743" y="417"/>
                          </a:lnTo>
                          <a:lnTo>
                            <a:pt x="743" y="419"/>
                          </a:lnTo>
                          <a:lnTo>
                            <a:pt x="743" y="421"/>
                          </a:lnTo>
                          <a:lnTo>
                            <a:pt x="745" y="421"/>
                          </a:lnTo>
                          <a:lnTo>
                            <a:pt x="745" y="419"/>
                          </a:lnTo>
                          <a:lnTo>
                            <a:pt x="745" y="421"/>
                          </a:lnTo>
                          <a:lnTo>
                            <a:pt x="747" y="421"/>
                          </a:lnTo>
                          <a:lnTo>
                            <a:pt x="747" y="419"/>
                          </a:lnTo>
                          <a:lnTo>
                            <a:pt x="747" y="421"/>
                          </a:lnTo>
                          <a:lnTo>
                            <a:pt x="749" y="421"/>
                          </a:lnTo>
                          <a:lnTo>
                            <a:pt x="751" y="421"/>
                          </a:lnTo>
                          <a:lnTo>
                            <a:pt x="751" y="423"/>
                          </a:lnTo>
                          <a:lnTo>
                            <a:pt x="753" y="423"/>
                          </a:lnTo>
                          <a:lnTo>
                            <a:pt x="753" y="425"/>
                          </a:lnTo>
                          <a:lnTo>
                            <a:pt x="753" y="423"/>
                          </a:lnTo>
                          <a:lnTo>
                            <a:pt x="751" y="425"/>
                          </a:lnTo>
                          <a:lnTo>
                            <a:pt x="753" y="425"/>
                          </a:lnTo>
                          <a:lnTo>
                            <a:pt x="755" y="425"/>
                          </a:lnTo>
                          <a:lnTo>
                            <a:pt x="755" y="427"/>
                          </a:lnTo>
                          <a:lnTo>
                            <a:pt x="757" y="427"/>
                          </a:lnTo>
                          <a:lnTo>
                            <a:pt x="757" y="425"/>
                          </a:lnTo>
                          <a:lnTo>
                            <a:pt x="757" y="427"/>
                          </a:lnTo>
                          <a:lnTo>
                            <a:pt x="757" y="425"/>
                          </a:lnTo>
                          <a:lnTo>
                            <a:pt x="759" y="425"/>
                          </a:lnTo>
                          <a:lnTo>
                            <a:pt x="759" y="427"/>
                          </a:lnTo>
                          <a:lnTo>
                            <a:pt x="757" y="427"/>
                          </a:lnTo>
                          <a:lnTo>
                            <a:pt x="759" y="427"/>
                          </a:lnTo>
                          <a:lnTo>
                            <a:pt x="759" y="429"/>
                          </a:lnTo>
                          <a:lnTo>
                            <a:pt x="760" y="429"/>
                          </a:lnTo>
                          <a:lnTo>
                            <a:pt x="760" y="430"/>
                          </a:lnTo>
                          <a:lnTo>
                            <a:pt x="760" y="432"/>
                          </a:lnTo>
                          <a:lnTo>
                            <a:pt x="762" y="432"/>
                          </a:lnTo>
                          <a:lnTo>
                            <a:pt x="760" y="432"/>
                          </a:lnTo>
                          <a:lnTo>
                            <a:pt x="760" y="434"/>
                          </a:lnTo>
                          <a:lnTo>
                            <a:pt x="762" y="434"/>
                          </a:lnTo>
                          <a:lnTo>
                            <a:pt x="762" y="436"/>
                          </a:lnTo>
                          <a:lnTo>
                            <a:pt x="764" y="436"/>
                          </a:lnTo>
                          <a:lnTo>
                            <a:pt x="764" y="438"/>
                          </a:lnTo>
                          <a:lnTo>
                            <a:pt x="764" y="440"/>
                          </a:lnTo>
                          <a:lnTo>
                            <a:pt x="764" y="442"/>
                          </a:lnTo>
                          <a:lnTo>
                            <a:pt x="764" y="440"/>
                          </a:lnTo>
                          <a:lnTo>
                            <a:pt x="764" y="442"/>
                          </a:lnTo>
                          <a:lnTo>
                            <a:pt x="766" y="442"/>
                          </a:lnTo>
                          <a:lnTo>
                            <a:pt x="766" y="444"/>
                          </a:lnTo>
                          <a:lnTo>
                            <a:pt x="764" y="444"/>
                          </a:lnTo>
                          <a:lnTo>
                            <a:pt x="764" y="446"/>
                          </a:lnTo>
                          <a:lnTo>
                            <a:pt x="766" y="446"/>
                          </a:lnTo>
                          <a:lnTo>
                            <a:pt x="768" y="446"/>
                          </a:lnTo>
                          <a:lnTo>
                            <a:pt x="770" y="446"/>
                          </a:lnTo>
                          <a:lnTo>
                            <a:pt x="770" y="444"/>
                          </a:lnTo>
                          <a:lnTo>
                            <a:pt x="772" y="444"/>
                          </a:lnTo>
                          <a:lnTo>
                            <a:pt x="772" y="446"/>
                          </a:lnTo>
                          <a:lnTo>
                            <a:pt x="772" y="444"/>
                          </a:lnTo>
                          <a:lnTo>
                            <a:pt x="772" y="446"/>
                          </a:lnTo>
                          <a:lnTo>
                            <a:pt x="772" y="448"/>
                          </a:lnTo>
                          <a:lnTo>
                            <a:pt x="774" y="448"/>
                          </a:lnTo>
                          <a:lnTo>
                            <a:pt x="772" y="448"/>
                          </a:lnTo>
                          <a:lnTo>
                            <a:pt x="774" y="448"/>
                          </a:lnTo>
                          <a:lnTo>
                            <a:pt x="774" y="450"/>
                          </a:lnTo>
                          <a:lnTo>
                            <a:pt x="774" y="452"/>
                          </a:lnTo>
                          <a:lnTo>
                            <a:pt x="774" y="454"/>
                          </a:lnTo>
                          <a:lnTo>
                            <a:pt x="772" y="454"/>
                          </a:lnTo>
                          <a:lnTo>
                            <a:pt x="772" y="452"/>
                          </a:lnTo>
                          <a:lnTo>
                            <a:pt x="772" y="454"/>
                          </a:lnTo>
                          <a:lnTo>
                            <a:pt x="774" y="454"/>
                          </a:lnTo>
                          <a:lnTo>
                            <a:pt x="772" y="454"/>
                          </a:lnTo>
                          <a:lnTo>
                            <a:pt x="772" y="455"/>
                          </a:lnTo>
                          <a:lnTo>
                            <a:pt x="772" y="457"/>
                          </a:lnTo>
                          <a:lnTo>
                            <a:pt x="774" y="457"/>
                          </a:lnTo>
                          <a:lnTo>
                            <a:pt x="774" y="455"/>
                          </a:lnTo>
                          <a:lnTo>
                            <a:pt x="774" y="457"/>
                          </a:lnTo>
                          <a:lnTo>
                            <a:pt x="774" y="455"/>
                          </a:lnTo>
                          <a:lnTo>
                            <a:pt x="774" y="457"/>
                          </a:lnTo>
                          <a:lnTo>
                            <a:pt x="776" y="457"/>
                          </a:lnTo>
                          <a:lnTo>
                            <a:pt x="774" y="457"/>
                          </a:lnTo>
                          <a:lnTo>
                            <a:pt x="776" y="457"/>
                          </a:lnTo>
                          <a:lnTo>
                            <a:pt x="776" y="459"/>
                          </a:lnTo>
                          <a:lnTo>
                            <a:pt x="778" y="459"/>
                          </a:lnTo>
                          <a:lnTo>
                            <a:pt x="778" y="461"/>
                          </a:lnTo>
                          <a:lnTo>
                            <a:pt x="778" y="459"/>
                          </a:lnTo>
                          <a:lnTo>
                            <a:pt x="776" y="459"/>
                          </a:lnTo>
                          <a:lnTo>
                            <a:pt x="776" y="461"/>
                          </a:lnTo>
                          <a:lnTo>
                            <a:pt x="778" y="461"/>
                          </a:lnTo>
                          <a:lnTo>
                            <a:pt x="776" y="461"/>
                          </a:lnTo>
                          <a:lnTo>
                            <a:pt x="776" y="463"/>
                          </a:lnTo>
                          <a:lnTo>
                            <a:pt x="774" y="463"/>
                          </a:lnTo>
                          <a:lnTo>
                            <a:pt x="774" y="465"/>
                          </a:lnTo>
                          <a:lnTo>
                            <a:pt x="774" y="467"/>
                          </a:lnTo>
                          <a:lnTo>
                            <a:pt x="776" y="467"/>
                          </a:lnTo>
                          <a:lnTo>
                            <a:pt x="776" y="469"/>
                          </a:lnTo>
                          <a:lnTo>
                            <a:pt x="778" y="469"/>
                          </a:lnTo>
                          <a:lnTo>
                            <a:pt x="778" y="471"/>
                          </a:lnTo>
                          <a:lnTo>
                            <a:pt x="778" y="469"/>
                          </a:lnTo>
                          <a:lnTo>
                            <a:pt x="776" y="471"/>
                          </a:lnTo>
                          <a:lnTo>
                            <a:pt x="776" y="473"/>
                          </a:lnTo>
                          <a:lnTo>
                            <a:pt x="774" y="473"/>
                          </a:lnTo>
                          <a:lnTo>
                            <a:pt x="774" y="475"/>
                          </a:lnTo>
                          <a:lnTo>
                            <a:pt x="774" y="473"/>
                          </a:lnTo>
                          <a:lnTo>
                            <a:pt x="776" y="473"/>
                          </a:lnTo>
                          <a:lnTo>
                            <a:pt x="776" y="475"/>
                          </a:lnTo>
                          <a:lnTo>
                            <a:pt x="776" y="477"/>
                          </a:lnTo>
                          <a:lnTo>
                            <a:pt x="778" y="477"/>
                          </a:lnTo>
                          <a:lnTo>
                            <a:pt x="776" y="477"/>
                          </a:lnTo>
                          <a:lnTo>
                            <a:pt x="776" y="478"/>
                          </a:lnTo>
                          <a:lnTo>
                            <a:pt x="778" y="478"/>
                          </a:lnTo>
                          <a:lnTo>
                            <a:pt x="780" y="478"/>
                          </a:lnTo>
                          <a:lnTo>
                            <a:pt x="782" y="478"/>
                          </a:lnTo>
                          <a:lnTo>
                            <a:pt x="782" y="480"/>
                          </a:lnTo>
                          <a:lnTo>
                            <a:pt x="782" y="482"/>
                          </a:lnTo>
                          <a:lnTo>
                            <a:pt x="780" y="482"/>
                          </a:lnTo>
                          <a:lnTo>
                            <a:pt x="780" y="484"/>
                          </a:lnTo>
                          <a:lnTo>
                            <a:pt x="782" y="484"/>
                          </a:lnTo>
                          <a:lnTo>
                            <a:pt x="782" y="482"/>
                          </a:lnTo>
                          <a:lnTo>
                            <a:pt x="782" y="484"/>
                          </a:lnTo>
                          <a:lnTo>
                            <a:pt x="783" y="484"/>
                          </a:lnTo>
                          <a:lnTo>
                            <a:pt x="783" y="486"/>
                          </a:lnTo>
                          <a:lnTo>
                            <a:pt x="785" y="486"/>
                          </a:lnTo>
                          <a:lnTo>
                            <a:pt x="787" y="486"/>
                          </a:lnTo>
                          <a:lnTo>
                            <a:pt x="787" y="488"/>
                          </a:lnTo>
                          <a:lnTo>
                            <a:pt x="785" y="488"/>
                          </a:lnTo>
                          <a:lnTo>
                            <a:pt x="787" y="488"/>
                          </a:lnTo>
                          <a:lnTo>
                            <a:pt x="787" y="490"/>
                          </a:lnTo>
                          <a:lnTo>
                            <a:pt x="789" y="490"/>
                          </a:lnTo>
                          <a:lnTo>
                            <a:pt x="791" y="490"/>
                          </a:lnTo>
                          <a:lnTo>
                            <a:pt x="791" y="492"/>
                          </a:lnTo>
                          <a:lnTo>
                            <a:pt x="791" y="490"/>
                          </a:lnTo>
                          <a:lnTo>
                            <a:pt x="791" y="492"/>
                          </a:lnTo>
                          <a:lnTo>
                            <a:pt x="793" y="492"/>
                          </a:lnTo>
                          <a:lnTo>
                            <a:pt x="795" y="492"/>
                          </a:lnTo>
                          <a:lnTo>
                            <a:pt x="795" y="494"/>
                          </a:lnTo>
                          <a:lnTo>
                            <a:pt x="797" y="494"/>
                          </a:lnTo>
                          <a:lnTo>
                            <a:pt x="797" y="496"/>
                          </a:lnTo>
                          <a:lnTo>
                            <a:pt x="795" y="496"/>
                          </a:lnTo>
                          <a:lnTo>
                            <a:pt x="797" y="496"/>
                          </a:lnTo>
                          <a:lnTo>
                            <a:pt x="795" y="496"/>
                          </a:lnTo>
                          <a:lnTo>
                            <a:pt x="795" y="498"/>
                          </a:lnTo>
                          <a:lnTo>
                            <a:pt x="797" y="498"/>
                          </a:lnTo>
                          <a:lnTo>
                            <a:pt x="799" y="498"/>
                          </a:lnTo>
                          <a:lnTo>
                            <a:pt x="797" y="498"/>
                          </a:lnTo>
                          <a:lnTo>
                            <a:pt x="797" y="500"/>
                          </a:lnTo>
                          <a:lnTo>
                            <a:pt x="799" y="500"/>
                          </a:lnTo>
                          <a:lnTo>
                            <a:pt x="801" y="500"/>
                          </a:lnTo>
                          <a:lnTo>
                            <a:pt x="801" y="502"/>
                          </a:lnTo>
                          <a:lnTo>
                            <a:pt x="801" y="503"/>
                          </a:lnTo>
                          <a:lnTo>
                            <a:pt x="801" y="502"/>
                          </a:lnTo>
                          <a:lnTo>
                            <a:pt x="803" y="502"/>
                          </a:lnTo>
                          <a:lnTo>
                            <a:pt x="803" y="503"/>
                          </a:lnTo>
                          <a:lnTo>
                            <a:pt x="805" y="503"/>
                          </a:lnTo>
                          <a:lnTo>
                            <a:pt x="807" y="503"/>
                          </a:lnTo>
                          <a:lnTo>
                            <a:pt x="807" y="505"/>
                          </a:lnTo>
                          <a:lnTo>
                            <a:pt x="808" y="505"/>
                          </a:lnTo>
                          <a:lnTo>
                            <a:pt x="808" y="507"/>
                          </a:lnTo>
                          <a:lnTo>
                            <a:pt x="810" y="507"/>
                          </a:lnTo>
                          <a:lnTo>
                            <a:pt x="810" y="505"/>
                          </a:lnTo>
                          <a:lnTo>
                            <a:pt x="812" y="505"/>
                          </a:lnTo>
                          <a:lnTo>
                            <a:pt x="812" y="507"/>
                          </a:lnTo>
                          <a:lnTo>
                            <a:pt x="812" y="509"/>
                          </a:lnTo>
                          <a:lnTo>
                            <a:pt x="812" y="511"/>
                          </a:lnTo>
                          <a:lnTo>
                            <a:pt x="814" y="511"/>
                          </a:lnTo>
                          <a:lnTo>
                            <a:pt x="816" y="511"/>
                          </a:lnTo>
                          <a:lnTo>
                            <a:pt x="816" y="513"/>
                          </a:lnTo>
                          <a:lnTo>
                            <a:pt x="816" y="511"/>
                          </a:lnTo>
                          <a:lnTo>
                            <a:pt x="818" y="511"/>
                          </a:lnTo>
                          <a:lnTo>
                            <a:pt x="818" y="513"/>
                          </a:lnTo>
                          <a:lnTo>
                            <a:pt x="818" y="511"/>
                          </a:lnTo>
                          <a:lnTo>
                            <a:pt x="820" y="511"/>
                          </a:lnTo>
                          <a:lnTo>
                            <a:pt x="820" y="513"/>
                          </a:lnTo>
                          <a:lnTo>
                            <a:pt x="822" y="513"/>
                          </a:lnTo>
                          <a:lnTo>
                            <a:pt x="822" y="515"/>
                          </a:lnTo>
                          <a:lnTo>
                            <a:pt x="824" y="515"/>
                          </a:lnTo>
                          <a:lnTo>
                            <a:pt x="822" y="515"/>
                          </a:lnTo>
                          <a:lnTo>
                            <a:pt x="822" y="517"/>
                          </a:lnTo>
                          <a:lnTo>
                            <a:pt x="822" y="519"/>
                          </a:lnTo>
                          <a:lnTo>
                            <a:pt x="820" y="517"/>
                          </a:lnTo>
                          <a:lnTo>
                            <a:pt x="820" y="519"/>
                          </a:lnTo>
                          <a:lnTo>
                            <a:pt x="822" y="519"/>
                          </a:lnTo>
                          <a:lnTo>
                            <a:pt x="822" y="521"/>
                          </a:lnTo>
                          <a:lnTo>
                            <a:pt x="824" y="521"/>
                          </a:lnTo>
                          <a:lnTo>
                            <a:pt x="824" y="523"/>
                          </a:lnTo>
                          <a:lnTo>
                            <a:pt x="824" y="521"/>
                          </a:lnTo>
                          <a:lnTo>
                            <a:pt x="826" y="521"/>
                          </a:lnTo>
                          <a:lnTo>
                            <a:pt x="826" y="523"/>
                          </a:lnTo>
                          <a:lnTo>
                            <a:pt x="828" y="523"/>
                          </a:lnTo>
                          <a:lnTo>
                            <a:pt x="828" y="525"/>
                          </a:lnTo>
                          <a:lnTo>
                            <a:pt x="828" y="523"/>
                          </a:lnTo>
                          <a:lnTo>
                            <a:pt x="830" y="523"/>
                          </a:lnTo>
                          <a:lnTo>
                            <a:pt x="830" y="525"/>
                          </a:lnTo>
                          <a:lnTo>
                            <a:pt x="831" y="525"/>
                          </a:lnTo>
                          <a:lnTo>
                            <a:pt x="831" y="523"/>
                          </a:lnTo>
                          <a:lnTo>
                            <a:pt x="833" y="523"/>
                          </a:lnTo>
                          <a:lnTo>
                            <a:pt x="833" y="525"/>
                          </a:lnTo>
                          <a:lnTo>
                            <a:pt x="835" y="525"/>
                          </a:lnTo>
                          <a:lnTo>
                            <a:pt x="835" y="523"/>
                          </a:lnTo>
                          <a:lnTo>
                            <a:pt x="837" y="523"/>
                          </a:lnTo>
                          <a:lnTo>
                            <a:pt x="837" y="525"/>
                          </a:lnTo>
                          <a:lnTo>
                            <a:pt x="837" y="523"/>
                          </a:lnTo>
                          <a:lnTo>
                            <a:pt x="839" y="523"/>
                          </a:lnTo>
                          <a:lnTo>
                            <a:pt x="837" y="523"/>
                          </a:lnTo>
                          <a:lnTo>
                            <a:pt x="837" y="525"/>
                          </a:lnTo>
                          <a:lnTo>
                            <a:pt x="839" y="525"/>
                          </a:lnTo>
                          <a:lnTo>
                            <a:pt x="841" y="525"/>
                          </a:lnTo>
                          <a:lnTo>
                            <a:pt x="841" y="526"/>
                          </a:lnTo>
                          <a:lnTo>
                            <a:pt x="839" y="526"/>
                          </a:lnTo>
                          <a:lnTo>
                            <a:pt x="841" y="526"/>
                          </a:lnTo>
                          <a:lnTo>
                            <a:pt x="841" y="528"/>
                          </a:lnTo>
                          <a:lnTo>
                            <a:pt x="839" y="528"/>
                          </a:lnTo>
                          <a:lnTo>
                            <a:pt x="841" y="528"/>
                          </a:lnTo>
                          <a:lnTo>
                            <a:pt x="841" y="530"/>
                          </a:lnTo>
                          <a:lnTo>
                            <a:pt x="839" y="530"/>
                          </a:lnTo>
                          <a:lnTo>
                            <a:pt x="837" y="530"/>
                          </a:lnTo>
                          <a:lnTo>
                            <a:pt x="837" y="532"/>
                          </a:lnTo>
                          <a:lnTo>
                            <a:pt x="837" y="534"/>
                          </a:lnTo>
                          <a:lnTo>
                            <a:pt x="837" y="532"/>
                          </a:lnTo>
                          <a:lnTo>
                            <a:pt x="839" y="532"/>
                          </a:lnTo>
                          <a:lnTo>
                            <a:pt x="839" y="534"/>
                          </a:lnTo>
                          <a:lnTo>
                            <a:pt x="839" y="536"/>
                          </a:lnTo>
                          <a:lnTo>
                            <a:pt x="841" y="536"/>
                          </a:lnTo>
                          <a:lnTo>
                            <a:pt x="843" y="536"/>
                          </a:lnTo>
                          <a:lnTo>
                            <a:pt x="843" y="538"/>
                          </a:lnTo>
                          <a:lnTo>
                            <a:pt x="843" y="540"/>
                          </a:lnTo>
                          <a:lnTo>
                            <a:pt x="845" y="540"/>
                          </a:lnTo>
                          <a:lnTo>
                            <a:pt x="845" y="538"/>
                          </a:lnTo>
                          <a:lnTo>
                            <a:pt x="845" y="540"/>
                          </a:lnTo>
                          <a:lnTo>
                            <a:pt x="847" y="540"/>
                          </a:lnTo>
                          <a:lnTo>
                            <a:pt x="847" y="538"/>
                          </a:lnTo>
                          <a:lnTo>
                            <a:pt x="847" y="540"/>
                          </a:lnTo>
                          <a:lnTo>
                            <a:pt x="849" y="540"/>
                          </a:lnTo>
                          <a:lnTo>
                            <a:pt x="847" y="540"/>
                          </a:lnTo>
                          <a:lnTo>
                            <a:pt x="849" y="542"/>
                          </a:lnTo>
                          <a:lnTo>
                            <a:pt x="847" y="542"/>
                          </a:lnTo>
                          <a:lnTo>
                            <a:pt x="845" y="542"/>
                          </a:lnTo>
                          <a:lnTo>
                            <a:pt x="847" y="542"/>
                          </a:lnTo>
                          <a:lnTo>
                            <a:pt x="849" y="544"/>
                          </a:lnTo>
                          <a:lnTo>
                            <a:pt x="849" y="546"/>
                          </a:lnTo>
                          <a:lnTo>
                            <a:pt x="849" y="544"/>
                          </a:lnTo>
                          <a:lnTo>
                            <a:pt x="851" y="544"/>
                          </a:lnTo>
                          <a:lnTo>
                            <a:pt x="851" y="546"/>
                          </a:lnTo>
                          <a:lnTo>
                            <a:pt x="849" y="546"/>
                          </a:lnTo>
                          <a:lnTo>
                            <a:pt x="851" y="546"/>
                          </a:lnTo>
                          <a:lnTo>
                            <a:pt x="851" y="548"/>
                          </a:lnTo>
                          <a:lnTo>
                            <a:pt x="853" y="548"/>
                          </a:lnTo>
                          <a:lnTo>
                            <a:pt x="853" y="546"/>
                          </a:lnTo>
                          <a:lnTo>
                            <a:pt x="855" y="546"/>
                          </a:lnTo>
                          <a:lnTo>
                            <a:pt x="856" y="546"/>
                          </a:lnTo>
                          <a:lnTo>
                            <a:pt x="856" y="544"/>
                          </a:lnTo>
                          <a:lnTo>
                            <a:pt x="858" y="544"/>
                          </a:lnTo>
                          <a:lnTo>
                            <a:pt x="858" y="546"/>
                          </a:lnTo>
                          <a:lnTo>
                            <a:pt x="858" y="548"/>
                          </a:lnTo>
                          <a:lnTo>
                            <a:pt x="860" y="548"/>
                          </a:lnTo>
                          <a:lnTo>
                            <a:pt x="862" y="548"/>
                          </a:lnTo>
                          <a:lnTo>
                            <a:pt x="864" y="548"/>
                          </a:lnTo>
                          <a:lnTo>
                            <a:pt x="864" y="550"/>
                          </a:lnTo>
                          <a:lnTo>
                            <a:pt x="866" y="550"/>
                          </a:lnTo>
                          <a:lnTo>
                            <a:pt x="864" y="550"/>
                          </a:lnTo>
                          <a:lnTo>
                            <a:pt x="864" y="551"/>
                          </a:lnTo>
                          <a:lnTo>
                            <a:pt x="866" y="551"/>
                          </a:lnTo>
                          <a:lnTo>
                            <a:pt x="868" y="551"/>
                          </a:lnTo>
                          <a:lnTo>
                            <a:pt x="868" y="550"/>
                          </a:lnTo>
                          <a:lnTo>
                            <a:pt x="870" y="550"/>
                          </a:lnTo>
                          <a:lnTo>
                            <a:pt x="872" y="550"/>
                          </a:lnTo>
                          <a:lnTo>
                            <a:pt x="872" y="548"/>
                          </a:lnTo>
                          <a:lnTo>
                            <a:pt x="874" y="548"/>
                          </a:lnTo>
                          <a:lnTo>
                            <a:pt x="874" y="550"/>
                          </a:lnTo>
                          <a:lnTo>
                            <a:pt x="876" y="550"/>
                          </a:lnTo>
                          <a:lnTo>
                            <a:pt x="876" y="548"/>
                          </a:lnTo>
                          <a:lnTo>
                            <a:pt x="878" y="548"/>
                          </a:lnTo>
                          <a:lnTo>
                            <a:pt x="878" y="550"/>
                          </a:lnTo>
                          <a:lnTo>
                            <a:pt x="876" y="550"/>
                          </a:lnTo>
                          <a:lnTo>
                            <a:pt x="878" y="550"/>
                          </a:lnTo>
                          <a:lnTo>
                            <a:pt x="878" y="548"/>
                          </a:lnTo>
                          <a:lnTo>
                            <a:pt x="879" y="548"/>
                          </a:lnTo>
                          <a:lnTo>
                            <a:pt x="879" y="546"/>
                          </a:lnTo>
                          <a:lnTo>
                            <a:pt x="881" y="546"/>
                          </a:lnTo>
                          <a:lnTo>
                            <a:pt x="881" y="548"/>
                          </a:lnTo>
                          <a:lnTo>
                            <a:pt x="883" y="548"/>
                          </a:lnTo>
                          <a:lnTo>
                            <a:pt x="885" y="548"/>
                          </a:lnTo>
                          <a:lnTo>
                            <a:pt x="885" y="546"/>
                          </a:lnTo>
                          <a:lnTo>
                            <a:pt x="887" y="546"/>
                          </a:lnTo>
                          <a:lnTo>
                            <a:pt x="885" y="544"/>
                          </a:lnTo>
                          <a:lnTo>
                            <a:pt x="887" y="544"/>
                          </a:lnTo>
                          <a:lnTo>
                            <a:pt x="885" y="544"/>
                          </a:lnTo>
                          <a:lnTo>
                            <a:pt x="885" y="542"/>
                          </a:lnTo>
                          <a:lnTo>
                            <a:pt x="887" y="542"/>
                          </a:lnTo>
                          <a:lnTo>
                            <a:pt x="889" y="542"/>
                          </a:lnTo>
                          <a:lnTo>
                            <a:pt x="889" y="544"/>
                          </a:lnTo>
                          <a:lnTo>
                            <a:pt x="887" y="544"/>
                          </a:lnTo>
                          <a:lnTo>
                            <a:pt x="889" y="546"/>
                          </a:lnTo>
                          <a:lnTo>
                            <a:pt x="889" y="544"/>
                          </a:lnTo>
                          <a:lnTo>
                            <a:pt x="891" y="544"/>
                          </a:lnTo>
                          <a:lnTo>
                            <a:pt x="891" y="542"/>
                          </a:lnTo>
                          <a:lnTo>
                            <a:pt x="889" y="542"/>
                          </a:lnTo>
                          <a:lnTo>
                            <a:pt x="889" y="540"/>
                          </a:lnTo>
                          <a:lnTo>
                            <a:pt x="889" y="538"/>
                          </a:lnTo>
                          <a:lnTo>
                            <a:pt x="887" y="538"/>
                          </a:lnTo>
                          <a:lnTo>
                            <a:pt x="889" y="536"/>
                          </a:lnTo>
                          <a:lnTo>
                            <a:pt x="889" y="538"/>
                          </a:lnTo>
                          <a:lnTo>
                            <a:pt x="891" y="538"/>
                          </a:lnTo>
                          <a:lnTo>
                            <a:pt x="891" y="536"/>
                          </a:lnTo>
                          <a:lnTo>
                            <a:pt x="891" y="534"/>
                          </a:lnTo>
                          <a:lnTo>
                            <a:pt x="891" y="536"/>
                          </a:lnTo>
                          <a:lnTo>
                            <a:pt x="893" y="536"/>
                          </a:lnTo>
                          <a:lnTo>
                            <a:pt x="895" y="536"/>
                          </a:lnTo>
                          <a:lnTo>
                            <a:pt x="895" y="534"/>
                          </a:lnTo>
                          <a:lnTo>
                            <a:pt x="897" y="534"/>
                          </a:lnTo>
                          <a:lnTo>
                            <a:pt x="899" y="534"/>
                          </a:lnTo>
                          <a:lnTo>
                            <a:pt x="899" y="532"/>
                          </a:lnTo>
                          <a:lnTo>
                            <a:pt x="899" y="530"/>
                          </a:lnTo>
                          <a:lnTo>
                            <a:pt x="901" y="530"/>
                          </a:lnTo>
                          <a:lnTo>
                            <a:pt x="901" y="528"/>
                          </a:lnTo>
                          <a:lnTo>
                            <a:pt x="899" y="528"/>
                          </a:lnTo>
                          <a:lnTo>
                            <a:pt x="901" y="528"/>
                          </a:lnTo>
                          <a:lnTo>
                            <a:pt x="903" y="528"/>
                          </a:lnTo>
                          <a:lnTo>
                            <a:pt x="903" y="530"/>
                          </a:lnTo>
                          <a:lnTo>
                            <a:pt x="903" y="528"/>
                          </a:lnTo>
                          <a:lnTo>
                            <a:pt x="904" y="528"/>
                          </a:lnTo>
                          <a:lnTo>
                            <a:pt x="903" y="528"/>
                          </a:lnTo>
                          <a:lnTo>
                            <a:pt x="904" y="528"/>
                          </a:lnTo>
                          <a:lnTo>
                            <a:pt x="904" y="526"/>
                          </a:lnTo>
                          <a:lnTo>
                            <a:pt x="904" y="525"/>
                          </a:lnTo>
                          <a:lnTo>
                            <a:pt x="906" y="525"/>
                          </a:lnTo>
                          <a:lnTo>
                            <a:pt x="906" y="523"/>
                          </a:lnTo>
                          <a:lnTo>
                            <a:pt x="904" y="523"/>
                          </a:lnTo>
                          <a:lnTo>
                            <a:pt x="904" y="521"/>
                          </a:lnTo>
                          <a:lnTo>
                            <a:pt x="906" y="521"/>
                          </a:lnTo>
                          <a:lnTo>
                            <a:pt x="906" y="519"/>
                          </a:lnTo>
                          <a:lnTo>
                            <a:pt x="906" y="521"/>
                          </a:lnTo>
                          <a:lnTo>
                            <a:pt x="908" y="521"/>
                          </a:lnTo>
                          <a:lnTo>
                            <a:pt x="908" y="519"/>
                          </a:lnTo>
                          <a:lnTo>
                            <a:pt x="910" y="519"/>
                          </a:lnTo>
                          <a:lnTo>
                            <a:pt x="910" y="521"/>
                          </a:lnTo>
                          <a:lnTo>
                            <a:pt x="912" y="521"/>
                          </a:lnTo>
                          <a:lnTo>
                            <a:pt x="914" y="521"/>
                          </a:lnTo>
                          <a:lnTo>
                            <a:pt x="914" y="519"/>
                          </a:lnTo>
                          <a:lnTo>
                            <a:pt x="914" y="521"/>
                          </a:lnTo>
                          <a:lnTo>
                            <a:pt x="916" y="521"/>
                          </a:lnTo>
                          <a:lnTo>
                            <a:pt x="916" y="519"/>
                          </a:lnTo>
                          <a:lnTo>
                            <a:pt x="918" y="519"/>
                          </a:lnTo>
                          <a:lnTo>
                            <a:pt x="918" y="517"/>
                          </a:lnTo>
                          <a:lnTo>
                            <a:pt x="920" y="517"/>
                          </a:lnTo>
                          <a:lnTo>
                            <a:pt x="920" y="519"/>
                          </a:lnTo>
                          <a:lnTo>
                            <a:pt x="922" y="519"/>
                          </a:lnTo>
                          <a:lnTo>
                            <a:pt x="922" y="517"/>
                          </a:lnTo>
                          <a:lnTo>
                            <a:pt x="924" y="517"/>
                          </a:lnTo>
                          <a:lnTo>
                            <a:pt x="922" y="517"/>
                          </a:lnTo>
                          <a:lnTo>
                            <a:pt x="922" y="515"/>
                          </a:lnTo>
                          <a:lnTo>
                            <a:pt x="922" y="513"/>
                          </a:lnTo>
                          <a:lnTo>
                            <a:pt x="924" y="513"/>
                          </a:lnTo>
                          <a:lnTo>
                            <a:pt x="922" y="513"/>
                          </a:lnTo>
                          <a:lnTo>
                            <a:pt x="922" y="511"/>
                          </a:lnTo>
                          <a:lnTo>
                            <a:pt x="920" y="513"/>
                          </a:lnTo>
                          <a:lnTo>
                            <a:pt x="920" y="511"/>
                          </a:lnTo>
                          <a:lnTo>
                            <a:pt x="922" y="509"/>
                          </a:lnTo>
                          <a:lnTo>
                            <a:pt x="922" y="511"/>
                          </a:lnTo>
                          <a:lnTo>
                            <a:pt x="924" y="511"/>
                          </a:lnTo>
                          <a:lnTo>
                            <a:pt x="924" y="513"/>
                          </a:lnTo>
                          <a:lnTo>
                            <a:pt x="926" y="513"/>
                          </a:lnTo>
                          <a:lnTo>
                            <a:pt x="926" y="511"/>
                          </a:lnTo>
                          <a:lnTo>
                            <a:pt x="924" y="509"/>
                          </a:lnTo>
                          <a:lnTo>
                            <a:pt x="926" y="507"/>
                          </a:lnTo>
                          <a:lnTo>
                            <a:pt x="924" y="507"/>
                          </a:lnTo>
                          <a:lnTo>
                            <a:pt x="924" y="505"/>
                          </a:lnTo>
                          <a:lnTo>
                            <a:pt x="924" y="503"/>
                          </a:lnTo>
                          <a:lnTo>
                            <a:pt x="922" y="503"/>
                          </a:lnTo>
                          <a:lnTo>
                            <a:pt x="920" y="503"/>
                          </a:lnTo>
                          <a:lnTo>
                            <a:pt x="920" y="505"/>
                          </a:lnTo>
                          <a:lnTo>
                            <a:pt x="918" y="505"/>
                          </a:lnTo>
                          <a:lnTo>
                            <a:pt x="918" y="503"/>
                          </a:lnTo>
                          <a:lnTo>
                            <a:pt x="920" y="503"/>
                          </a:lnTo>
                          <a:lnTo>
                            <a:pt x="922" y="503"/>
                          </a:lnTo>
                          <a:lnTo>
                            <a:pt x="922" y="502"/>
                          </a:lnTo>
                          <a:lnTo>
                            <a:pt x="922" y="500"/>
                          </a:lnTo>
                          <a:lnTo>
                            <a:pt x="920" y="500"/>
                          </a:lnTo>
                          <a:lnTo>
                            <a:pt x="920" y="498"/>
                          </a:lnTo>
                          <a:lnTo>
                            <a:pt x="918" y="498"/>
                          </a:lnTo>
                          <a:lnTo>
                            <a:pt x="920" y="496"/>
                          </a:lnTo>
                          <a:lnTo>
                            <a:pt x="920" y="498"/>
                          </a:lnTo>
                          <a:lnTo>
                            <a:pt x="922" y="498"/>
                          </a:lnTo>
                          <a:lnTo>
                            <a:pt x="922" y="496"/>
                          </a:lnTo>
                          <a:lnTo>
                            <a:pt x="924" y="496"/>
                          </a:lnTo>
                          <a:lnTo>
                            <a:pt x="926" y="496"/>
                          </a:lnTo>
                          <a:lnTo>
                            <a:pt x="926" y="498"/>
                          </a:lnTo>
                          <a:lnTo>
                            <a:pt x="927" y="498"/>
                          </a:lnTo>
                          <a:lnTo>
                            <a:pt x="927" y="496"/>
                          </a:lnTo>
                          <a:lnTo>
                            <a:pt x="927" y="494"/>
                          </a:lnTo>
                          <a:lnTo>
                            <a:pt x="926" y="494"/>
                          </a:lnTo>
                          <a:lnTo>
                            <a:pt x="924" y="492"/>
                          </a:lnTo>
                          <a:lnTo>
                            <a:pt x="922" y="492"/>
                          </a:lnTo>
                          <a:lnTo>
                            <a:pt x="922" y="490"/>
                          </a:lnTo>
                          <a:lnTo>
                            <a:pt x="922" y="488"/>
                          </a:lnTo>
                          <a:lnTo>
                            <a:pt x="922" y="486"/>
                          </a:lnTo>
                          <a:lnTo>
                            <a:pt x="922" y="484"/>
                          </a:lnTo>
                          <a:lnTo>
                            <a:pt x="924" y="484"/>
                          </a:lnTo>
                          <a:lnTo>
                            <a:pt x="924" y="486"/>
                          </a:lnTo>
                          <a:lnTo>
                            <a:pt x="926" y="486"/>
                          </a:lnTo>
                          <a:lnTo>
                            <a:pt x="927" y="486"/>
                          </a:lnTo>
                          <a:lnTo>
                            <a:pt x="927" y="484"/>
                          </a:lnTo>
                          <a:lnTo>
                            <a:pt x="927" y="482"/>
                          </a:lnTo>
                          <a:lnTo>
                            <a:pt x="927" y="480"/>
                          </a:lnTo>
                          <a:lnTo>
                            <a:pt x="926" y="480"/>
                          </a:lnTo>
                          <a:lnTo>
                            <a:pt x="924" y="480"/>
                          </a:lnTo>
                          <a:lnTo>
                            <a:pt x="926" y="480"/>
                          </a:lnTo>
                          <a:lnTo>
                            <a:pt x="927" y="480"/>
                          </a:lnTo>
                          <a:lnTo>
                            <a:pt x="929" y="480"/>
                          </a:lnTo>
                          <a:lnTo>
                            <a:pt x="929" y="482"/>
                          </a:lnTo>
                          <a:lnTo>
                            <a:pt x="931" y="482"/>
                          </a:lnTo>
                          <a:lnTo>
                            <a:pt x="933" y="482"/>
                          </a:lnTo>
                          <a:lnTo>
                            <a:pt x="933" y="484"/>
                          </a:lnTo>
                          <a:lnTo>
                            <a:pt x="933" y="482"/>
                          </a:lnTo>
                          <a:lnTo>
                            <a:pt x="935" y="482"/>
                          </a:lnTo>
                          <a:lnTo>
                            <a:pt x="935" y="480"/>
                          </a:lnTo>
                          <a:lnTo>
                            <a:pt x="937" y="480"/>
                          </a:lnTo>
                          <a:lnTo>
                            <a:pt x="937" y="478"/>
                          </a:lnTo>
                          <a:lnTo>
                            <a:pt x="935" y="478"/>
                          </a:lnTo>
                          <a:lnTo>
                            <a:pt x="935" y="477"/>
                          </a:lnTo>
                          <a:lnTo>
                            <a:pt x="933" y="477"/>
                          </a:lnTo>
                          <a:lnTo>
                            <a:pt x="935" y="477"/>
                          </a:lnTo>
                          <a:lnTo>
                            <a:pt x="937" y="477"/>
                          </a:lnTo>
                          <a:lnTo>
                            <a:pt x="939" y="477"/>
                          </a:lnTo>
                          <a:lnTo>
                            <a:pt x="939" y="475"/>
                          </a:lnTo>
                          <a:lnTo>
                            <a:pt x="941" y="475"/>
                          </a:lnTo>
                          <a:lnTo>
                            <a:pt x="941" y="477"/>
                          </a:lnTo>
                          <a:lnTo>
                            <a:pt x="943" y="477"/>
                          </a:lnTo>
                          <a:lnTo>
                            <a:pt x="945" y="477"/>
                          </a:lnTo>
                          <a:lnTo>
                            <a:pt x="947" y="477"/>
                          </a:lnTo>
                          <a:lnTo>
                            <a:pt x="947" y="475"/>
                          </a:lnTo>
                          <a:lnTo>
                            <a:pt x="949" y="475"/>
                          </a:lnTo>
                          <a:lnTo>
                            <a:pt x="949" y="477"/>
                          </a:lnTo>
                          <a:lnTo>
                            <a:pt x="949" y="478"/>
                          </a:lnTo>
                          <a:lnTo>
                            <a:pt x="947" y="478"/>
                          </a:lnTo>
                          <a:lnTo>
                            <a:pt x="947" y="480"/>
                          </a:lnTo>
                          <a:lnTo>
                            <a:pt x="947" y="482"/>
                          </a:lnTo>
                          <a:lnTo>
                            <a:pt x="947" y="484"/>
                          </a:lnTo>
                          <a:lnTo>
                            <a:pt x="947" y="486"/>
                          </a:lnTo>
                          <a:lnTo>
                            <a:pt x="949" y="486"/>
                          </a:lnTo>
                          <a:lnTo>
                            <a:pt x="951" y="488"/>
                          </a:lnTo>
                          <a:lnTo>
                            <a:pt x="952" y="488"/>
                          </a:lnTo>
                          <a:lnTo>
                            <a:pt x="954" y="490"/>
                          </a:lnTo>
                          <a:lnTo>
                            <a:pt x="956" y="488"/>
                          </a:lnTo>
                          <a:lnTo>
                            <a:pt x="956" y="486"/>
                          </a:lnTo>
                          <a:lnTo>
                            <a:pt x="956" y="484"/>
                          </a:lnTo>
                          <a:lnTo>
                            <a:pt x="958" y="484"/>
                          </a:lnTo>
                          <a:lnTo>
                            <a:pt x="958" y="482"/>
                          </a:lnTo>
                          <a:lnTo>
                            <a:pt x="960" y="484"/>
                          </a:lnTo>
                          <a:lnTo>
                            <a:pt x="962" y="484"/>
                          </a:lnTo>
                          <a:lnTo>
                            <a:pt x="960" y="482"/>
                          </a:lnTo>
                          <a:lnTo>
                            <a:pt x="960" y="480"/>
                          </a:lnTo>
                          <a:lnTo>
                            <a:pt x="960" y="478"/>
                          </a:lnTo>
                          <a:lnTo>
                            <a:pt x="960" y="477"/>
                          </a:lnTo>
                          <a:lnTo>
                            <a:pt x="960" y="475"/>
                          </a:lnTo>
                          <a:lnTo>
                            <a:pt x="962" y="475"/>
                          </a:lnTo>
                          <a:lnTo>
                            <a:pt x="964" y="475"/>
                          </a:lnTo>
                          <a:lnTo>
                            <a:pt x="966" y="475"/>
                          </a:lnTo>
                          <a:lnTo>
                            <a:pt x="968" y="475"/>
                          </a:lnTo>
                          <a:lnTo>
                            <a:pt x="968" y="477"/>
                          </a:lnTo>
                          <a:lnTo>
                            <a:pt x="970" y="477"/>
                          </a:lnTo>
                          <a:lnTo>
                            <a:pt x="970" y="478"/>
                          </a:lnTo>
                          <a:lnTo>
                            <a:pt x="970" y="480"/>
                          </a:lnTo>
                          <a:lnTo>
                            <a:pt x="974" y="480"/>
                          </a:lnTo>
                          <a:lnTo>
                            <a:pt x="975" y="480"/>
                          </a:lnTo>
                          <a:lnTo>
                            <a:pt x="977" y="480"/>
                          </a:lnTo>
                          <a:lnTo>
                            <a:pt x="977" y="482"/>
                          </a:lnTo>
                          <a:lnTo>
                            <a:pt x="977" y="484"/>
                          </a:lnTo>
                          <a:lnTo>
                            <a:pt x="979" y="484"/>
                          </a:lnTo>
                          <a:lnTo>
                            <a:pt x="979" y="482"/>
                          </a:lnTo>
                          <a:lnTo>
                            <a:pt x="979" y="480"/>
                          </a:lnTo>
                          <a:lnTo>
                            <a:pt x="981" y="480"/>
                          </a:lnTo>
                          <a:lnTo>
                            <a:pt x="981" y="478"/>
                          </a:lnTo>
                          <a:lnTo>
                            <a:pt x="981" y="477"/>
                          </a:lnTo>
                          <a:lnTo>
                            <a:pt x="979" y="477"/>
                          </a:lnTo>
                          <a:lnTo>
                            <a:pt x="979" y="475"/>
                          </a:lnTo>
                          <a:lnTo>
                            <a:pt x="981" y="475"/>
                          </a:lnTo>
                          <a:lnTo>
                            <a:pt x="981" y="477"/>
                          </a:lnTo>
                          <a:lnTo>
                            <a:pt x="983" y="477"/>
                          </a:lnTo>
                          <a:lnTo>
                            <a:pt x="983" y="478"/>
                          </a:lnTo>
                          <a:lnTo>
                            <a:pt x="983" y="480"/>
                          </a:lnTo>
                          <a:lnTo>
                            <a:pt x="985" y="480"/>
                          </a:lnTo>
                          <a:lnTo>
                            <a:pt x="985" y="482"/>
                          </a:lnTo>
                          <a:lnTo>
                            <a:pt x="985" y="484"/>
                          </a:lnTo>
                          <a:lnTo>
                            <a:pt x="987" y="486"/>
                          </a:lnTo>
                          <a:lnTo>
                            <a:pt x="989" y="488"/>
                          </a:lnTo>
                          <a:lnTo>
                            <a:pt x="991" y="488"/>
                          </a:lnTo>
                          <a:lnTo>
                            <a:pt x="993" y="488"/>
                          </a:lnTo>
                          <a:lnTo>
                            <a:pt x="995" y="488"/>
                          </a:lnTo>
                          <a:lnTo>
                            <a:pt x="995" y="490"/>
                          </a:lnTo>
                          <a:lnTo>
                            <a:pt x="997" y="490"/>
                          </a:lnTo>
                          <a:lnTo>
                            <a:pt x="999" y="490"/>
                          </a:lnTo>
                          <a:lnTo>
                            <a:pt x="999" y="492"/>
                          </a:lnTo>
                          <a:lnTo>
                            <a:pt x="999" y="494"/>
                          </a:lnTo>
                          <a:lnTo>
                            <a:pt x="1000" y="494"/>
                          </a:lnTo>
                          <a:lnTo>
                            <a:pt x="1002" y="494"/>
                          </a:lnTo>
                          <a:lnTo>
                            <a:pt x="1002" y="496"/>
                          </a:lnTo>
                          <a:lnTo>
                            <a:pt x="1004" y="496"/>
                          </a:lnTo>
                          <a:lnTo>
                            <a:pt x="1004" y="498"/>
                          </a:lnTo>
                          <a:lnTo>
                            <a:pt x="1006" y="500"/>
                          </a:lnTo>
                          <a:lnTo>
                            <a:pt x="1008" y="500"/>
                          </a:lnTo>
                          <a:lnTo>
                            <a:pt x="1010" y="500"/>
                          </a:lnTo>
                          <a:lnTo>
                            <a:pt x="1010" y="502"/>
                          </a:lnTo>
                          <a:lnTo>
                            <a:pt x="1012" y="502"/>
                          </a:lnTo>
                          <a:lnTo>
                            <a:pt x="1014" y="502"/>
                          </a:lnTo>
                          <a:lnTo>
                            <a:pt x="1016" y="502"/>
                          </a:lnTo>
                          <a:lnTo>
                            <a:pt x="1016" y="503"/>
                          </a:lnTo>
                          <a:lnTo>
                            <a:pt x="1018" y="503"/>
                          </a:lnTo>
                          <a:lnTo>
                            <a:pt x="1018" y="505"/>
                          </a:lnTo>
                          <a:lnTo>
                            <a:pt x="1020" y="505"/>
                          </a:lnTo>
                          <a:lnTo>
                            <a:pt x="1022" y="505"/>
                          </a:lnTo>
                          <a:lnTo>
                            <a:pt x="1022" y="503"/>
                          </a:lnTo>
                          <a:lnTo>
                            <a:pt x="1023" y="503"/>
                          </a:lnTo>
                          <a:lnTo>
                            <a:pt x="1023" y="505"/>
                          </a:lnTo>
                          <a:lnTo>
                            <a:pt x="1025" y="505"/>
                          </a:lnTo>
                          <a:lnTo>
                            <a:pt x="1025" y="503"/>
                          </a:lnTo>
                          <a:lnTo>
                            <a:pt x="1027" y="503"/>
                          </a:lnTo>
                          <a:lnTo>
                            <a:pt x="1029" y="503"/>
                          </a:lnTo>
                          <a:lnTo>
                            <a:pt x="1029" y="502"/>
                          </a:lnTo>
                          <a:lnTo>
                            <a:pt x="1031" y="502"/>
                          </a:lnTo>
                          <a:lnTo>
                            <a:pt x="1033" y="502"/>
                          </a:lnTo>
                          <a:lnTo>
                            <a:pt x="1033" y="503"/>
                          </a:lnTo>
                          <a:lnTo>
                            <a:pt x="1033" y="505"/>
                          </a:lnTo>
                          <a:lnTo>
                            <a:pt x="1035" y="505"/>
                          </a:lnTo>
                          <a:lnTo>
                            <a:pt x="1035" y="507"/>
                          </a:lnTo>
                          <a:lnTo>
                            <a:pt x="1037" y="509"/>
                          </a:lnTo>
                          <a:lnTo>
                            <a:pt x="1039" y="509"/>
                          </a:lnTo>
                          <a:lnTo>
                            <a:pt x="1039" y="511"/>
                          </a:lnTo>
                          <a:lnTo>
                            <a:pt x="1041" y="511"/>
                          </a:lnTo>
                          <a:lnTo>
                            <a:pt x="1041" y="513"/>
                          </a:lnTo>
                          <a:lnTo>
                            <a:pt x="1041" y="515"/>
                          </a:lnTo>
                          <a:lnTo>
                            <a:pt x="1041" y="517"/>
                          </a:lnTo>
                          <a:lnTo>
                            <a:pt x="1043" y="517"/>
                          </a:lnTo>
                          <a:lnTo>
                            <a:pt x="1043" y="519"/>
                          </a:lnTo>
                          <a:lnTo>
                            <a:pt x="1045" y="521"/>
                          </a:lnTo>
                          <a:lnTo>
                            <a:pt x="1047" y="521"/>
                          </a:lnTo>
                          <a:lnTo>
                            <a:pt x="1047" y="523"/>
                          </a:lnTo>
                          <a:lnTo>
                            <a:pt x="1048" y="523"/>
                          </a:lnTo>
                          <a:lnTo>
                            <a:pt x="1048" y="525"/>
                          </a:lnTo>
                          <a:lnTo>
                            <a:pt x="1048" y="526"/>
                          </a:lnTo>
                          <a:lnTo>
                            <a:pt x="1047" y="526"/>
                          </a:lnTo>
                          <a:lnTo>
                            <a:pt x="1047" y="528"/>
                          </a:lnTo>
                          <a:lnTo>
                            <a:pt x="1047" y="530"/>
                          </a:lnTo>
                          <a:lnTo>
                            <a:pt x="1048" y="530"/>
                          </a:lnTo>
                          <a:lnTo>
                            <a:pt x="1048" y="532"/>
                          </a:lnTo>
                          <a:lnTo>
                            <a:pt x="1048" y="534"/>
                          </a:lnTo>
                          <a:lnTo>
                            <a:pt x="1050" y="534"/>
                          </a:lnTo>
                          <a:lnTo>
                            <a:pt x="1052" y="534"/>
                          </a:lnTo>
                          <a:lnTo>
                            <a:pt x="1054" y="534"/>
                          </a:lnTo>
                          <a:lnTo>
                            <a:pt x="1054" y="536"/>
                          </a:lnTo>
                          <a:lnTo>
                            <a:pt x="1054" y="538"/>
                          </a:lnTo>
                          <a:lnTo>
                            <a:pt x="1054" y="540"/>
                          </a:lnTo>
                          <a:lnTo>
                            <a:pt x="1052" y="540"/>
                          </a:lnTo>
                          <a:lnTo>
                            <a:pt x="1052" y="542"/>
                          </a:lnTo>
                          <a:lnTo>
                            <a:pt x="1050" y="544"/>
                          </a:lnTo>
                          <a:lnTo>
                            <a:pt x="1050" y="546"/>
                          </a:lnTo>
                          <a:lnTo>
                            <a:pt x="1052" y="546"/>
                          </a:lnTo>
                          <a:lnTo>
                            <a:pt x="1054" y="546"/>
                          </a:lnTo>
                          <a:lnTo>
                            <a:pt x="1056" y="546"/>
                          </a:lnTo>
                          <a:lnTo>
                            <a:pt x="1058" y="544"/>
                          </a:lnTo>
                          <a:lnTo>
                            <a:pt x="1060" y="542"/>
                          </a:lnTo>
                          <a:lnTo>
                            <a:pt x="1062" y="542"/>
                          </a:lnTo>
                          <a:lnTo>
                            <a:pt x="1064" y="542"/>
                          </a:lnTo>
                          <a:lnTo>
                            <a:pt x="1064" y="544"/>
                          </a:lnTo>
                          <a:lnTo>
                            <a:pt x="1064" y="546"/>
                          </a:lnTo>
                          <a:lnTo>
                            <a:pt x="1064" y="548"/>
                          </a:lnTo>
                          <a:lnTo>
                            <a:pt x="1062" y="550"/>
                          </a:lnTo>
                          <a:lnTo>
                            <a:pt x="1064" y="551"/>
                          </a:lnTo>
                          <a:lnTo>
                            <a:pt x="1064" y="553"/>
                          </a:lnTo>
                          <a:lnTo>
                            <a:pt x="1066" y="553"/>
                          </a:lnTo>
                          <a:lnTo>
                            <a:pt x="1066" y="555"/>
                          </a:lnTo>
                          <a:lnTo>
                            <a:pt x="1068" y="555"/>
                          </a:lnTo>
                          <a:lnTo>
                            <a:pt x="1068" y="557"/>
                          </a:lnTo>
                          <a:lnTo>
                            <a:pt x="1066" y="557"/>
                          </a:lnTo>
                          <a:lnTo>
                            <a:pt x="1064" y="557"/>
                          </a:lnTo>
                          <a:lnTo>
                            <a:pt x="1064" y="559"/>
                          </a:lnTo>
                          <a:lnTo>
                            <a:pt x="1064" y="561"/>
                          </a:lnTo>
                          <a:lnTo>
                            <a:pt x="1066" y="563"/>
                          </a:lnTo>
                          <a:lnTo>
                            <a:pt x="1068" y="563"/>
                          </a:lnTo>
                          <a:lnTo>
                            <a:pt x="1068" y="565"/>
                          </a:lnTo>
                          <a:lnTo>
                            <a:pt x="1068" y="567"/>
                          </a:lnTo>
                          <a:lnTo>
                            <a:pt x="1070" y="567"/>
                          </a:lnTo>
                          <a:lnTo>
                            <a:pt x="1070" y="565"/>
                          </a:lnTo>
                          <a:lnTo>
                            <a:pt x="1071" y="565"/>
                          </a:lnTo>
                          <a:lnTo>
                            <a:pt x="1071" y="563"/>
                          </a:lnTo>
                          <a:lnTo>
                            <a:pt x="1070" y="561"/>
                          </a:lnTo>
                          <a:lnTo>
                            <a:pt x="1068" y="559"/>
                          </a:lnTo>
                          <a:lnTo>
                            <a:pt x="1070" y="557"/>
                          </a:lnTo>
                          <a:lnTo>
                            <a:pt x="1071" y="557"/>
                          </a:lnTo>
                          <a:lnTo>
                            <a:pt x="1073" y="557"/>
                          </a:lnTo>
                          <a:lnTo>
                            <a:pt x="1073" y="555"/>
                          </a:lnTo>
                          <a:lnTo>
                            <a:pt x="1075" y="555"/>
                          </a:lnTo>
                          <a:lnTo>
                            <a:pt x="1077" y="555"/>
                          </a:lnTo>
                          <a:lnTo>
                            <a:pt x="1077" y="557"/>
                          </a:lnTo>
                          <a:lnTo>
                            <a:pt x="1079" y="557"/>
                          </a:lnTo>
                          <a:lnTo>
                            <a:pt x="1079" y="559"/>
                          </a:lnTo>
                          <a:lnTo>
                            <a:pt x="1079" y="561"/>
                          </a:lnTo>
                          <a:lnTo>
                            <a:pt x="1079" y="563"/>
                          </a:lnTo>
                          <a:lnTo>
                            <a:pt x="1077" y="563"/>
                          </a:lnTo>
                          <a:lnTo>
                            <a:pt x="1075" y="563"/>
                          </a:lnTo>
                          <a:lnTo>
                            <a:pt x="1075" y="565"/>
                          </a:lnTo>
                          <a:lnTo>
                            <a:pt x="1075" y="567"/>
                          </a:lnTo>
                          <a:lnTo>
                            <a:pt x="1075" y="569"/>
                          </a:lnTo>
                          <a:lnTo>
                            <a:pt x="1077" y="569"/>
                          </a:lnTo>
                          <a:lnTo>
                            <a:pt x="1079" y="571"/>
                          </a:lnTo>
                          <a:lnTo>
                            <a:pt x="1079" y="573"/>
                          </a:lnTo>
                          <a:lnTo>
                            <a:pt x="1077" y="573"/>
                          </a:lnTo>
                          <a:lnTo>
                            <a:pt x="1075" y="573"/>
                          </a:lnTo>
                          <a:lnTo>
                            <a:pt x="1073" y="573"/>
                          </a:lnTo>
                          <a:lnTo>
                            <a:pt x="1073" y="574"/>
                          </a:lnTo>
                          <a:lnTo>
                            <a:pt x="1073" y="576"/>
                          </a:lnTo>
                          <a:lnTo>
                            <a:pt x="1075" y="576"/>
                          </a:lnTo>
                          <a:lnTo>
                            <a:pt x="1075" y="578"/>
                          </a:lnTo>
                          <a:lnTo>
                            <a:pt x="1075" y="580"/>
                          </a:lnTo>
                          <a:lnTo>
                            <a:pt x="1077" y="580"/>
                          </a:lnTo>
                          <a:lnTo>
                            <a:pt x="1077" y="582"/>
                          </a:lnTo>
                          <a:lnTo>
                            <a:pt x="1079" y="584"/>
                          </a:lnTo>
                          <a:lnTo>
                            <a:pt x="1083" y="586"/>
                          </a:lnTo>
                          <a:lnTo>
                            <a:pt x="1083" y="588"/>
                          </a:lnTo>
                          <a:lnTo>
                            <a:pt x="1085" y="588"/>
                          </a:lnTo>
                          <a:lnTo>
                            <a:pt x="1085" y="586"/>
                          </a:lnTo>
                          <a:lnTo>
                            <a:pt x="1085" y="584"/>
                          </a:lnTo>
                          <a:lnTo>
                            <a:pt x="1085" y="582"/>
                          </a:lnTo>
                          <a:lnTo>
                            <a:pt x="1083" y="582"/>
                          </a:lnTo>
                          <a:lnTo>
                            <a:pt x="1083" y="580"/>
                          </a:lnTo>
                          <a:lnTo>
                            <a:pt x="1083" y="578"/>
                          </a:lnTo>
                          <a:lnTo>
                            <a:pt x="1085" y="578"/>
                          </a:lnTo>
                          <a:lnTo>
                            <a:pt x="1087" y="578"/>
                          </a:lnTo>
                          <a:lnTo>
                            <a:pt x="1087" y="580"/>
                          </a:lnTo>
                          <a:lnTo>
                            <a:pt x="1089" y="580"/>
                          </a:lnTo>
                          <a:lnTo>
                            <a:pt x="1089" y="582"/>
                          </a:lnTo>
                          <a:lnTo>
                            <a:pt x="1091" y="582"/>
                          </a:lnTo>
                          <a:lnTo>
                            <a:pt x="1091" y="584"/>
                          </a:lnTo>
                          <a:lnTo>
                            <a:pt x="1091" y="586"/>
                          </a:lnTo>
                          <a:lnTo>
                            <a:pt x="1093" y="586"/>
                          </a:lnTo>
                          <a:lnTo>
                            <a:pt x="1093" y="588"/>
                          </a:lnTo>
                          <a:lnTo>
                            <a:pt x="1095" y="588"/>
                          </a:lnTo>
                          <a:lnTo>
                            <a:pt x="1095" y="590"/>
                          </a:lnTo>
                          <a:lnTo>
                            <a:pt x="1096" y="592"/>
                          </a:lnTo>
                          <a:lnTo>
                            <a:pt x="1096" y="594"/>
                          </a:lnTo>
                          <a:lnTo>
                            <a:pt x="1096" y="596"/>
                          </a:lnTo>
                          <a:lnTo>
                            <a:pt x="1095" y="596"/>
                          </a:lnTo>
                          <a:lnTo>
                            <a:pt x="1095" y="598"/>
                          </a:lnTo>
                          <a:lnTo>
                            <a:pt x="1095" y="599"/>
                          </a:lnTo>
                          <a:lnTo>
                            <a:pt x="1095" y="601"/>
                          </a:lnTo>
                          <a:lnTo>
                            <a:pt x="1096" y="603"/>
                          </a:lnTo>
                          <a:lnTo>
                            <a:pt x="1098" y="603"/>
                          </a:lnTo>
                          <a:lnTo>
                            <a:pt x="1100" y="603"/>
                          </a:lnTo>
                          <a:lnTo>
                            <a:pt x="1102" y="603"/>
                          </a:lnTo>
                          <a:lnTo>
                            <a:pt x="1102" y="601"/>
                          </a:lnTo>
                          <a:lnTo>
                            <a:pt x="1104" y="599"/>
                          </a:lnTo>
                          <a:lnTo>
                            <a:pt x="1104" y="598"/>
                          </a:lnTo>
                          <a:lnTo>
                            <a:pt x="1106" y="598"/>
                          </a:lnTo>
                          <a:lnTo>
                            <a:pt x="1108" y="598"/>
                          </a:lnTo>
                          <a:lnTo>
                            <a:pt x="1110" y="599"/>
                          </a:lnTo>
                          <a:lnTo>
                            <a:pt x="1110" y="601"/>
                          </a:lnTo>
                          <a:lnTo>
                            <a:pt x="1112" y="601"/>
                          </a:lnTo>
                          <a:lnTo>
                            <a:pt x="1112" y="599"/>
                          </a:lnTo>
                          <a:lnTo>
                            <a:pt x="1112" y="598"/>
                          </a:lnTo>
                          <a:lnTo>
                            <a:pt x="1112" y="596"/>
                          </a:lnTo>
                          <a:lnTo>
                            <a:pt x="1114" y="596"/>
                          </a:lnTo>
                          <a:lnTo>
                            <a:pt x="1116" y="598"/>
                          </a:lnTo>
                          <a:lnTo>
                            <a:pt x="1116" y="599"/>
                          </a:lnTo>
                          <a:lnTo>
                            <a:pt x="1118" y="599"/>
                          </a:lnTo>
                          <a:lnTo>
                            <a:pt x="1119" y="598"/>
                          </a:lnTo>
                          <a:lnTo>
                            <a:pt x="1119" y="596"/>
                          </a:lnTo>
                          <a:lnTo>
                            <a:pt x="1119" y="594"/>
                          </a:lnTo>
                          <a:lnTo>
                            <a:pt x="1121" y="594"/>
                          </a:lnTo>
                          <a:lnTo>
                            <a:pt x="1123" y="596"/>
                          </a:lnTo>
                          <a:lnTo>
                            <a:pt x="1123" y="598"/>
                          </a:lnTo>
                          <a:lnTo>
                            <a:pt x="1123" y="599"/>
                          </a:lnTo>
                          <a:lnTo>
                            <a:pt x="1125" y="599"/>
                          </a:lnTo>
                          <a:lnTo>
                            <a:pt x="1125" y="601"/>
                          </a:lnTo>
                          <a:lnTo>
                            <a:pt x="1125" y="603"/>
                          </a:lnTo>
                          <a:lnTo>
                            <a:pt x="1127" y="603"/>
                          </a:lnTo>
                          <a:lnTo>
                            <a:pt x="1129" y="603"/>
                          </a:lnTo>
                          <a:lnTo>
                            <a:pt x="1131" y="603"/>
                          </a:lnTo>
                          <a:lnTo>
                            <a:pt x="1133" y="603"/>
                          </a:lnTo>
                          <a:lnTo>
                            <a:pt x="1135" y="603"/>
                          </a:lnTo>
                          <a:lnTo>
                            <a:pt x="1137" y="605"/>
                          </a:lnTo>
                          <a:lnTo>
                            <a:pt x="1137" y="607"/>
                          </a:lnTo>
                          <a:lnTo>
                            <a:pt x="1139" y="607"/>
                          </a:lnTo>
                          <a:lnTo>
                            <a:pt x="1139" y="609"/>
                          </a:lnTo>
                          <a:lnTo>
                            <a:pt x="1137" y="609"/>
                          </a:lnTo>
                          <a:lnTo>
                            <a:pt x="1137" y="611"/>
                          </a:lnTo>
                          <a:lnTo>
                            <a:pt x="1137" y="613"/>
                          </a:lnTo>
                          <a:lnTo>
                            <a:pt x="1135" y="613"/>
                          </a:lnTo>
                          <a:lnTo>
                            <a:pt x="1133" y="613"/>
                          </a:lnTo>
                          <a:lnTo>
                            <a:pt x="1133" y="615"/>
                          </a:lnTo>
                          <a:lnTo>
                            <a:pt x="1135" y="615"/>
                          </a:lnTo>
                          <a:lnTo>
                            <a:pt x="1137" y="615"/>
                          </a:lnTo>
                          <a:lnTo>
                            <a:pt x="1139" y="615"/>
                          </a:lnTo>
                          <a:lnTo>
                            <a:pt x="1141" y="615"/>
                          </a:lnTo>
                          <a:lnTo>
                            <a:pt x="1141" y="617"/>
                          </a:lnTo>
                          <a:lnTo>
                            <a:pt x="1143" y="617"/>
                          </a:lnTo>
                          <a:lnTo>
                            <a:pt x="1144" y="615"/>
                          </a:lnTo>
                          <a:lnTo>
                            <a:pt x="1146" y="615"/>
                          </a:lnTo>
                          <a:lnTo>
                            <a:pt x="1146" y="613"/>
                          </a:lnTo>
                          <a:lnTo>
                            <a:pt x="1148" y="613"/>
                          </a:lnTo>
                          <a:lnTo>
                            <a:pt x="1150" y="613"/>
                          </a:lnTo>
                          <a:lnTo>
                            <a:pt x="1150" y="615"/>
                          </a:lnTo>
                          <a:lnTo>
                            <a:pt x="1150" y="617"/>
                          </a:lnTo>
                          <a:lnTo>
                            <a:pt x="1152" y="617"/>
                          </a:lnTo>
                          <a:lnTo>
                            <a:pt x="1154" y="617"/>
                          </a:lnTo>
                          <a:lnTo>
                            <a:pt x="1154" y="615"/>
                          </a:lnTo>
                          <a:lnTo>
                            <a:pt x="1156" y="615"/>
                          </a:lnTo>
                          <a:lnTo>
                            <a:pt x="1156" y="617"/>
                          </a:lnTo>
                          <a:lnTo>
                            <a:pt x="1158" y="619"/>
                          </a:lnTo>
                          <a:lnTo>
                            <a:pt x="1158" y="621"/>
                          </a:lnTo>
                          <a:lnTo>
                            <a:pt x="1158" y="623"/>
                          </a:lnTo>
                          <a:lnTo>
                            <a:pt x="1160" y="623"/>
                          </a:lnTo>
                          <a:lnTo>
                            <a:pt x="1162" y="623"/>
                          </a:lnTo>
                          <a:lnTo>
                            <a:pt x="1160" y="624"/>
                          </a:lnTo>
                          <a:lnTo>
                            <a:pt x="1158" y="626"/>
                          </a:lnTo>
                          <a:lnTo>
                            <a:pt x="1158" y="628"/>
                          </a:lnTo>
                          <a:lnTo>
                            <a:pt x="1156" y="630"/>
                          </a:lnTo>
                          <a:lnTo>
                            <a:pt x="1154" y="630"/>
                          </a:lnTo>
                          <a:lnTo>
                            <a:pt x="1152" y="632"/>
                          </a:lnTo>
                          <a:lnTo>
                            <a:pt x="1154" y="632"/>
                          </a:lnTo>
                          <a:lnTo>
                            <a:pt x="1156" y="632"/>
                          </a:lnTo>
                          <a:lnTo>
                            <a:pt x="1158" y="634"/>
                          </a:lnTo>
                          <a:lnTo>
                            <a:pt x="1160" y="634"/>
                          </a:lnTo>
                          <a:lnTo>
                            <a:pt x="1158" y="636"/>
                          </a:lnTo>
                          <a:lnTo>
                            <a:pt x="1158" y="638"/>
                          </a:lnTo>
                          <a:lnTo>
                            <a:pt x="1158" y="640"/>
                          </a:lnTo>
                          <a:lnTo>
                            <a:pt x="1160" y="642"/>
                          </a:lnTo>
                          <a:lnTo>
                            <a:pt x="1162" y="642"/>
                          </a:lnTo>
                          <a:lnTo>
                            <a:pt x="1164" y="642"/>
                          </a:lnTo>
                          <a:lnTo>
                            <a:pt x="1166" y="642"/>
                          </a:lnTo>
                          <a:lnTo>
                            <a:pt x="1167" y="644"/>
                          </a:lnTo>
                          <a:lnTo>
                            <a:pt x="1167" y="646"/>
                          </a:lnTo>
                          <a:lnTo>
                            <a:pt x="1167" y="647"/>
                          </a:lnTo>
                          <a:lnTo>
                            <a:pt x="1169" y="647"/>
                          </a:lnTo>
                          <a:lnTo>
                            <a:pt x="1169" y="646"/>
                          </a:lnTo>
                          <a:lnTo>
                            <a:pt x="1171" y="644"/>
                          </a:lnTo>
                          <a:lnTo>
                            <a:pt x="1171" y="642"/>
                          </a:lnTo>
                          <a:lnTo>
                            <a:pt x="1171" y="640"/>
                          </a:lnTo>
                          <a:lnTo>
                            <a:pt x="1171" y="638"/>
                          </a:lnTo>
                          <a:lnTo>
                            <a:pt x="1173" y="638"/>
                          </a:lnTo>
                          <a:lnTo>
                            <a:pt x="1173" y="640"/>
                          </a:lnTo>
                          <a:lnTo>
                            <a:pt x="1173" y="642"/>
                          </a:lnTo>
                          <a:lnTo>
                            <a:pt x="1175" y="642"/>
                          </a:lnTo>
                          <a:lnTo>
                            <a:pt x="1175" y="644"/>
                          </a:lnTo>
                          <a:lnTo>
                            <a:pt x="1175" y="646"/>
                          </a:lnTo>
                          <a:lnTo>
                            <a:pt x="1175" y="647"/>
                          </a:lnTo>
                          <a:lnTo>
                            <a:pt x="1177" y="649"/>
                          </a:lnTo>
                          <a:lnTo>
                            <a:pt x="1179" y="651"/>
                          </a:lnTo>
                          <a:lnTo>
                            <a:pt x="1179" y="653"/>
                          </a:lnTo>
                          <a:lnTo>
                            <a:pt x="1179" y="655"/>
                          </a:lnTo>
                          <a:lnTo>
                            <a:pt x="1177" y="655"/>
                          </a:lnTo>
                          <a:lnTo>
                            <a:pt x="1177" y="657"/>
                          </a:lnTo>
                          <a:lnTo>
                            <a:pt x="1175" y="657"/>
                          </a:lnTo>
                          <a:lnTo>
                            <a:pt x="1175" y="659"/>
                          </a:lnTo>
                          <a:lnTo>
                            <a:pt x="1175" y="661"/>
                          </a:lnTo>
                          <a:lnTo>
                            <a:pt x="1175" y="663"/>
                          </a:lnTo>
                          <a:lnTo>
                            <a:pt x="1177" y="663"/>
                          </a:lnTo>
                          <a:lnTo>
                            <a:pt x="1179" y="663"/>
                          </a:lnTo>
                          <a:lnTo>
                            <a:pt x="1181" y="663"/>
                          </a:lnTo>
                          <a:lnTo>
                            <a:pt x="1181" y="665"/>
                          </a:lnTo>
                          <a:lnTo>
                            <a:pt x="1183" y="665"/>
                          </a:lnTo>
                          <a:lnTo>
                            <a:pt x="1181" y="667"/>
                          </a:lnTo>
                          <a:lnTo>
                            <a:pt x="1179" y="667"/>
                          </a:lnTo>
                          <a:lnTo>
                            <a:pt x="1177" y="669"/>
                          </a:lnTo>
                          <a:lnTo>
                            <a:pt x="1177" y="671"/>
                          </a:lnTo>
                          <a:lnTo>
                            <a:pt x="1179" y="672"/>
                          </a:lnTo>
                          <a:lnTo>
                            <a:pt x="1181" y="672"/>
                          </a:lnTo>
                          <a:lnTo>
                            <a:pt x="1183" y="672"/>
                          </a:lnTo>
                          <a:lnTo>
                            <a:pt x="1185" y="672"/>
                          </a:lnTo>
                          <a:lnTo>
                            <a:pt x="1187" y="671"/>
                          </a:lnTo>
                          <a:lnTo>
                            <a:pt x="1187" y="669"/>
                          </a:lnTo>
                          <a:lnTo>
                            <a:pt x="1187" y="667"/>
                          </a:lnTo>
                          <a:lnTo>
                            <a:pt x="1187" y="665"/>
                          </a:lnTo>
                          <a:lnTo>
                            <a:pt x="1187" y="667"/>
                          </a:lnTo>
                          <a:lnTo>
                            <a:pt x="1189" y="667"/>
                          </a:lnTo>
                          <a:lnTo>
                            <a:pt x="1191" y="669"/>
                          </a:lnTo>
                          <a:lnTo>
                            <a:pt x="1192" y="669"/>
                          </a:lnTo>
                          <a:lnTo>
                            <a:pt x="1194" y="669"/>
                          </a:lnTo>
                          <a:lnTo>
                            <a:pt x="1194" y="671"/>
                          </a:lnTo>
                          <a:lnTo>
                            <a:pt x="1196" y="672"/>
                          </a:lnTo>
                          <a:lnTo>
                            <a:pt x="1196" y="674"/>
                          </a:lnTo>
                          <a:lnTo>
                            <a:pt x="1198" y="676"/>
                          </a:lnTo>
                          <a:lnTo>
                            <a:pt x="1198" y="678"/>
                          </a:lnTo>
                          <a:lnTo>
                            <a:pt x="1196" y="678"/>
                          </a:lnTo>
                          <a:lnTo>
                            <a:pt x="1196" y="680"/>
                          </a:lnTo>
                          <a:lnTo>
                            <a:pt x="1198" y="680"/>
                          </a:lnTo>
                          <a:lnTo>
                            <a:pt x="1198" y="682"/>
                          </a:lnTo>
                          <a:lnTo>
                            <a:pt x="1200" y="682"/>
                          </a:lnTo>
                          <a:lnTo>
                            <a:pt x="1202" y="682"/>
                          </a:lnTo>
                          <a:lnTo>
                            <a:pt x="1204" y="682"/>
                          </a:lnTo>
                          <a:lnTo>
                            <a:pt x="1204" y="684"/>
                          </a:lnTo>
                          <a:lnTo>
                            <a:pt x="1202" y="684"/>
                          </a:lnTo>
                          <a:lnTo>
                            <a:pt x="1200" y="684"/>
                          </a:lnTo>
                          <a:lnTo>
                            <a:pt x="1200" y="686"/>
                          </a:lnTo>
                          <a:lnTo>
                            <a:pt x="1200" y="688"/>
                          </a:lnTo>
                          <a:lnTo>
                            <a:pt x="1200" y="690"/>
                          </a:lnTo>
                          <a:lnTo>
                            <a:pt x="1200" y="692"/>
                          </a:lnTo>
                          <a:lnTo>
                            <a:pt x="1200" y="694"/>
                          </a:lnTo>
                          <a:lnTo>
                            <a:pt x="1198" y="695"/>
                          </a:lnTo>
                          <a:lnTo>
                            <a:pt x="1196" y="695"/>
                          </a:lnTo>
                          <a:lnTo>
                            <a:pt x="1194" y="695"/>
                          </a:lnTo>
                          <a:lnTo>
                            <a:pt x="1194" y="697"/>
                          </a:lnTo>
                          <a:lnTo>
                            <a:pt x="1196" y="697"/>
                          </a:lnTo>
                          <a:lnTo>
                            <a:pt x="1198" y="699"/>
                          </a:lnTo>
                          <a:lnTo>
                            <a:pt x="1200" y="699"/>
                          </a:lnTo>
                          <a:lnTo>
                            <a:pt x="1200" y="701"/>
                          </a:lnTo>
                          <a:lnTo>
                            <a:pt x="1202" y="701"/>
                          </a:lnTo>
                          <a:lnTo>
                            <a:pt x="1204" y="699"/>
                          </a:lnTo>
                          <a:lnTo>
                            <a:pt x="1206" y="699"/>
                          </a:lnTo>
                          <a:lnTo>
                            <a:pt x="1208" y="699"/>
                          </a:lnTo>
                          <a:lnTo>
                            <a:pt x="1208" y="697"/>
                          </a:lnTo>
                          <a:lnTo>
                            <a:pt x="1210" y="697"/>
                          </a:lnTo>
                          <a:lnTo>
                            <a:pt x="1210" y="695"/>
                          </a:lnTo>
                          <a:lnTo>
                            <a:pt x="1210" y="694"/>
                          </a:lnTo>
                          <a:lnTo>
                            <a:pt x="1208" y="694"/>
                          </a:lnTo>
                          <a:lnTo>
                            <a:pt x="1206" y="694"/>
                          </a:lnTo>
                          <a:lnTo>
                            <a:pt x="1206" y="692"/>
                          </a:lnTo>
                          <a:lnTo>
                            <a:pt x="1208" y="692"/>
                          </a:lnTo>
                          <a:lnTo>
                            <a:pt x="1210" y="694"/>
                          </a:lnTo>
                          <a:lnTo>
                            <a:pt x="1212" y="694"/>
                          </a:lnTo>
                          <a:lnTo>
                            <a:pt x="1214" y="694"/>
                          </a:lnTo>
                          <a:lnTo>
                            <a:pt x="1215" y="694"/>
                          </a:lnTo>
                          <a:lnTo>
                            <a:pt x="1217" y="694"/>
                          </a:lnTo>
                          <a:lnTo>
                            <a:pt x="1217" y="692"/>
                          </a:lnTo>
                          <a:lnTo>
                            <a:pt x="1219" y="692"/>
                          </a:lnTo>
                          <a:lnTo>
                            <a:pt x="1219" y="694"/>
                          </a:lnTo>
                          <a:lnTo>
                            <a:pt x="1217" y="694"/>
                          </a:lnTo>
                          <a:lnTo>
                            <a:pt x="1217" y="695"/>
                          </a:lnTo>
                          <a:lnTo>
                            <a:pt x="1217" y="697"/>
                          </a:lnTo>
                          <a:lnTo>
                            <a:pt x="1215" y="699"/>
                          </a:lnTo>
                          <a:lnTo>
                            <a:pt x="1214" y="699"/>
                          </a:lnTo>
                          <a:lnTo>
                            <a:pt x="1214" y="701"/>
                          </a:lnTo>
                          <a:lnTo>
                            <a:pt x="1214" y="703"/>
                          </a:lnTo>
                          <a:lnTo>
                            <a:pt x="1215" y="703"/>
                          </a:lnTo>
                          <a:lnTo>
                            <a:pt x="1217" y="703"/>
                          </a:lnTo>
                          <a:lnTo>
                            <a:pt x="1219" y="703"/>
                          </a:lnTo>
                          <a:lnTo>
                            <a:pt x="1221" y="703"/>
                          </a:lnTo>
                          <a:lnTo>
                            <a:pt x="1221" y="701"/>
                          </a:lnTo>
                          <a:lnTo>
                            <a:pt x="1223" y="703"/>
                          </a:lnTo>
                          <a:lnTo>
                            <a:pt x="1221" y="705"/>
                          </a:lnTo>
                          <a:lnTo>
                            <a:pt x="1221" y="707"/>
                          </a:lnTo>
                          <a:lnTo>
                            <a:pt x="1223" y="707"/>
                          </a:lnTo>
                          <a:lnTo>
                            <a:pt x="1223" y="709"/>
                          </a:lnTo>
                          <a:lnTo>
                            <a:pt x="1223" y="711"/>
                          </a:lnTo>
                          <a:lnTo>
                            <a:pt x="1223" y="713"/>
                          </a:lnTo>
                          <a:lnTo>
                            <a:pt x="1225" y="715"/>
                          </a:lnTo>
                          <a:lnTo>
                            <a:pt x="1227" y="715"/>
                          </a:lnTo>
                          <a:lnTo>
                            <a:pt x="1227" y="713"/>
                          </a:lnTo>
                          <a:lnTo>
                            <a:pt x="1227" y="711"/>
                          </a:lnTo>
                          <a:lnTo>
                            <a:pt x="1229" y="711"/>
                          </a:lnTo>
                          <a:lnTo>
                            <a:pt x="1229" y="709"/>
                          </a:lnTo>
                          <a:lnTo>
                            <a:pt x="1231" y="707"/>
                          </a:lnTo>
                          <a:lnTo>
                            <a:pt x="1233" y="707"/>
                          </a:lnTo>
                          <a:lnTo>
                            <a:pt x="1235" y="707"/>
                          </a:lnTo>
                          <a:lnTo>
                            <a:pt x="1235" y="705"/>
                          </a:lnTo>
                          <a:lnTo>
                            <a:pt x="1237" y="707"/>
                          </a:lnTo>
                          <a:lnTo>
                            <a:pt x="1237" y="709"/>
                          </a:lnTo>
                          <a:lnTo>
                            <a:pt x="1237" y="711"/>
                          </a:lnTo>
                          <a:lnTo>
                            <a:pt x="1237" y="713"/>
                          </a:lnTo>
                          <a:lnTo>
                            <a:pt x="1235" y="713"/>
                          </a:lnTo>
                          <a:lnTo>
                            <a:pt x="1233" y="713"/>
                          </a:lnTo>
                          <a:lnTo>
                            <a:pt x="1231" y="713"/>
                          </a:lnTo>
                          <a:lnTo>
                            <a:pt x="1231" y="715"/>
                          </a:lnTo>
                          <a:lnTo>
                            <a:pt x="1229" y="715"/>
                          </a:lnTo>
                          <a:lnTo>
                            <a:pt x="1229" y="717"/>
                          </a:lnTo>
                          <a:lnTo>
                            <a:pt x="1231" y="717"/>
                          </a:lnTo>
                          <a:lnTo>
                            <a:pt x="1231" y="719"/>
                          </a:lnTo>
                          <a:lnTo>
                            <a:pt x="1233" y="720"/>
                          </a:lnTo>
                          <a:lnTo>
                            <a:pt x="1233" y="722"/>
                          </a:lnTo>
                          <a:lnTo>
                            <a:pt x="1235" y="724"/>
                          </a:lnTo>
                          <a:lnTo>
                            <a:pt x="1237" y="726"/>
                          </a:lnTo>
                          <a:lnTo>
                            <a:pt x="1237" y="728"/>
                          </a:lnTo>
                          <a:lnTo>
                            <a:pt x="1238" y="728"/>
                          </a:lnTo>
                          <a:lnTo>
                            <a:pt x="1240" y="728"/>
                          </a:lnTo>
                          <a:lnTo>
                            <a:pt x="1242" y="730"/>
                          </a:lnTo>
                          <a:lnTo>
                            <a:pt x="1244" y="732"/>
                          </a:lnTo>
                          <a:lnTo>
                            <a:pt x="1246" y="732"/>
                          </a:lnTo>
                          <a:lnTo>
                            <a:pt x="1248" y="732"/>
                          </a:lnTo>
                          <a:lnTo>
                            <a:pt x="1250" y="734"/>
                          </a:lnTo>
                          <a:lnTo>
                            <a:pt x="1252" y="736"/>
                          </a:lnTo>
                          <a:lnTo>
                            <a:pt x="1254" y="736"/>
                          </a:lnTo>
                          <a:lnTo>
                            <a:pt x="1254" y="734"/>
                          </a:lnTo>
                          <a:lnTo>
                            <a:pt x="1256" y="734"/>
                          </a:lnTo>
                          <a:lnTo>
                            <a:pt x="1258" y="734"/>
                          </a:lnTo>
                          <a:lnTo>
                            <a:pt x="1256" y="736"/>
                          </a:lnTo>
                          <a:lnTo>
                            <a:pt x="1258" y="738"/>
                          </a:lnTo>
                          <a:lnTo>
                            <a:pt x="1260" y="738"/>
                          </a:lnTo>
                          <a:lnTo>
                            <a:pt x="1260" y="740"/>
                          </a:lnTo>
                          <a:lnTo>
                            <a:pt x="1258" y="740"/>
                          </a:lnTo>
                          <a:lnTo>
                            <a:pt x="1256" y="740"/>
                          </a:lnTo>
                          <a:lnTo>
                            <a:pt x="1254" y="740"/>
                          </a:lnTo>
                          <a:lnTo>
                            <a:pt x="1254" y="742"/>
                          </a:lnTo>
                          <a:lnTo>
                            <a:pt x="1256" y="742"/>
                          </a:lnTo>
                          <a:lnTo>
                            <a:pt x="1258" y="742"/>
                          </a:lnTo>
                          <a:lnTo>
                            <a:pt x="1260" y="742"/>
                          </a:lnTo>
                          <a:lnTo>
                            <a:pt x="1262" y="742"/>
                          </a:lnTo>
                          <a:lnTo>
                            <a:pt x="1263" y="742"/>
                          </a:lnTo>
                          <a:lnTo>
                            <a:pt x="1263" y="740"/>
                          </a:lnTo>
                          <a:lnTo>
                            <a:pt x="1265" y="738"/>
                          </a:lnTo>
                          <a:lnTo>
                            <a:pt x="1267" y="738"/>
                          </a:lnTo>
                          <a:lnTo>
                            <a:pt x="1269" y="736"/>
                          </a:lnTo>
                          <a:lnTo>
                            <a:pt x="1271" y="734"/>
                          </a:lnTo>
                          <a:lnTo>
                            <a:pt x="1273" y="732"/>
                          </a:lnTo>
                          <a:lnTo>
                            <a:pt x="1275" y="734"/>
                          </a:lnTo>
                          <a:lnTo>
                            <a:pt x="1275" y="736"/>
                          </a:lnTo>
                          <a:lnTo>
                            <a:pt x="1273" y="736"/>
                          </a:lnTo>
                          <a:lnTo>
                            <a:pt x="1271" y="736"/>
                          </a:lnTo>
                          <a:lnTo>
                            <a:pt x="1271" y="738"/>
                          </a:lnTo>
                          <a:lnTo>
                            <a:pt x="1269" y="738"/>
                          </a:lnTo>
                          <a:lnTo>
                            <a:pt x="1269" y="740"/>
                          </a:lnTo>
                          <a:lnTo>
                            <a:pt x="1269" y="742"/>
                          </a:lnTo>
                          <a:lnTo>
                            <a:pt x="1269" y="743"/>
                          </a:lnTo>
                          <a:lnTo>
                            <a:pt x="1267" y="745"/>
                          </a:lnTo>
                          <a:lnTo>
                            <a:pt x="1267" y="747"/>
                          </a:lnTo>
                          <a:lnTo>
                            <a:pt x="1269" y="747"/>
                          </a:lnTo>
                          <a:lnTo>
                            <a:pt x="1271" y="747"/>
                          </a:lnTo>
                          <a:lnTo>
                            <a:pt x="1271" y="745"/>
                          </a:lnTo>
                          <a:lnTo>
                            <a:pt x="1273" y="745"/>
                          </a:lnTo>
                          <a:lnTo>
                            <a:pt x="1275" y="745"/>
                          </a:lnTo>
                          <a:lnTo>
                            <a:pt x="1277" y="745"/>
                          </a:lnTo>
                          <a:lnTo>
                            <a:pt x="1277" y="743"/>
                          </a:lnTo>
                          <a:lnTo>
                            <a:pt x="1279" y="743"/>
                          </a:lnTo>
                          <a:lnTo>
                            <a:pt x="1279" y="745"/>
                          </a:lnTo>
                          <a:lnTo>
                            <a:pt x="1281" y="745"/>
                          </a:lnTo>
                          <a:lnTo>
                            <a:pt x="1283" y="747"/>
                          </a:lnTo>
                          <a:lnTo>
                            <a:pt x="1283" y="749"/>
                          </a:lnTo>
                          <a:lnTo>
                            <a:pt x="1285" y="749"/>
                          </a:lnTo>
                          <a:lnTo>
                            <a:pt x="1283" y="749"/>
                          </a:lnTo>
                          <a:lnTo>
                            <a:pt x="1283" y="751"/>
                          </a:lnTo>
                          <a:lnTo>
                            <a:pt x="1283" y="753"/>
                          </a:lnTo>
                          <a:lnTo>
                            <a:pt x="1281" y="753"/>
                          </a:lnTo>
                          <a:lnTo>
                            <a:pt x="1279" y="755"/>
                          </a:lnTo>
                          <a:lnTo>
                            <a:pt x="1279" y="757"/>
                          </a:lnTo>
                          <a:lnTo>
                            <a:pt x="1281" y="757"/>
                          </a:lnTo>
                          <a:lnTo>
                            <a:pt x="1281" y="759"/>
                          </a:lnTo>
                          <a:lnTo>
                            <a:pt x="1283" y="759"/>
                          </a:lnTo>
                          <a:lnTo>
                            <a:pt x="1285" y="759"/>
                          </a:lnTo>
                          <a:lnTo>
                            <a:pt x="1285" y="757"/>
                          </a:lnTo>
                          <a:lnTo>
                            <a:pt x="1286" y="755"/>
                          </a:lnTo>
                          <a:lnTo>
                            <a:pt x="1288" y="755"/>
                          </a:lnTo>
                          <a:lnTo>
                            <a:pt x="1290" y="757"/>
                          </a:lnTo>
                          <a:lnTo>
                            <a:pt x="1290" y="755"/>
                          </a:lnTo>
                          <a:lnTo>
                            <a:pt x="1292" y="755"/>
                          </a:lnTo>
                          <a:lnTo>
                            <a:pt x="1292" y="753"/>
                          </a:lnTo>
                          <a:lnTo>
                            <a:pt x="1292" y="751"/>
                          </a:lnTo>
                          <a:lnTo>
                            <a:pt x="1294" y="751"/>
                          </a:lnTo>
                          <a:lnTo>
                            <a:pt x="1296" y="751"/>
                          </a:lnTo>
                          <a:lnTo>
                            <a:pt x="1294" y="749"/>
                          </a:lnTo>
                          <a:lnTo>
                            <a:pt x="1296" y="749"/>
                          </a:lnTo>
                          <a:lnTo>
                            <a:pt x="1294" y="747"/>
                          </a:lnTo>
                          <a:lnTo>
                            <a:pt x="1296" y="745"/>
                          </a:lnTo>
                          <a:lnTo>
                            <a:pt x="1296" y="743"/>
                          </a:lnTo>
                          <a:lnTo>
                            <a:pt x="1296" y="742"/>
                          </a:lnTo>
                          <a:lnTo>
                            <a:pt x="1298" y="742"/>
                          </a:lnTo>
                          <a:lnTo>
                            <a:pt x="1300" y="742"/>
                          </a:lnTo>
                          <a:lnTo>
                            <a:pt x="1300" y="743"/>
                          </a:lnTo>
                          <a:lnTo>
                            <a:pt x="1302" y="743"/>
                          </a:lnTo>
                          <a:lnTo>
                            <a:pt x="1302" y="745"/>
                          </a:lnTo>
                          <a:lnTo>
                            <a:pt x="1302" y="747"/>
                          </a:lnTo>
                          <a:lnTo>
                            <a:pt x="1300" y="747"/>
                          </a:lnTo>
                          <a:lnTo>
                            <a:pt x="1298" y="749"/>
                          </a:lnTo>
                          <a:lnTo>
                            <a:pt x="1300" y="751"/>
                          </a:lnTo>
                          <a:lnTo>
                            <a:pt x="1302" y="751"/>
                          </a:lnTo>
                          <a:lnTo>
                            <a:pt x="1302" y="753"/>
                          </a:lnTo>
                          <a:lnTo>
                            <a:pt x="1304" y="753"/>
                          </a:lnTo>
                          <a:lnTo>
                            <a:pt x="1306" y="753"/>
                          </a:lnTo>
                          <a:lnTo>
                            <a:pt x="1308" y="753"/>
                          </a:lnTo>
                          <a:lnTo>
                            <a:pt x="1310" y="753"/>
                          </a:lnTo>
                          <a:lnTo>
                            <a:pt x="1311" y="753"/>
                          </a:lnTo>
                          <a:lnTo>
                            <a:pt x="1313" y="751"/>
                          </a:lnTo>
                          <a:lnTo>
                            <a:pt x="1315" y="751"/>
                          </a:lnTo>
                          <a:lnTo>
                            <a:pt x="1315" y="749"/>
                          </a:lnTo>
                          <a:lnTo>
                            <a:pt x="1317" y="749"/>
                          </a:lnTo>
                          <a:lnTo>
                            <a:pt x="1317" y="747"/>
                          </a:lnTo>
                          <a:lnTo>
                            <a:pt x="1317" y="745"/>
                          </a:lnTo>
                          <a:lnTo>
                            <a:pt x="1317" y="743"/>
                          </a:lnTo>
                          <a:lnTo>
                            <a:pt x="1317" y="742"/>
                          </a:lnTo>
                          <a:lnTo>
                            <a:pt x="1319" y="742"/>
                          </a:lnTo>
                          <a:lnTo>
                            <a:pt x="1319" y="743"/>
                          </a:lnTo>
                          <a:lnTo>
                            <a:pt x="1321" y="743"/>
                          </a:lnTo>
                          <a:lnTo>
                            <a:pt x="1323" y="743"/>
                          </a:lnTo>
                          <a:lnTo>
                            <a:pt x="1325" y="743"/>
                          </a:lnTo>
                          <a:lnTo>
                            <a:pt x="1325" y="745"/>
                          </a:lnTo>
                          <a:lnTo>
                            <a:pt x="1325" y="747"/>
                          </a:lnTo>
                          <a:lnTo>
                            <a:pt x="1325" y="749"/>
                          </a:lnTo>
                          <a:lnTo>
                            <a:pt x="1325" y="751"/>
                          </a:lnTo>
                          <a:lnTo>
                            <a:pt x="1327" y="751"/>
                          </a:lnTo>
                          <a:lnTo>
                            <a:pt x="1327" y="753"/>
                          </a:lnTo>
                          <a:lnTo>
                            <a:pt x="1329" y="753"/>
                          </a:lnTo>
                          <a:lnTo>
                            <a:pt x="1331" y="753"/>
                          </a:lnTo>
                          <a:lnTo>
                            <a:pt x="1333" y="753"/>
                          </a:lnTo>
                          <a:lnTo>
                            <a:pt x="1334" y="753"/>
                          </a:lnTo>
                          <a:lnTo>
                            <a:pt x="1333" y="751"/>
                          </a:lnTo>
                          <a:lnTo>
                            <a:pt x="1333" y="749"/>
                          </a:lnTo>
                          <a:lnTo>
                            <a:pt x="1334" y="749"/>
                          </a:lnTo>
                          <a:lnTo>
                            <a:pt x="1334" y="751"/>
                          </a:lnTo>
                          <a:lnTo>
                            <a:pt x="1336" y="751"/>
                          </a:lnTo>
                          <a:lnTo>
                            <a:pt x="1336" y="753"/>
                          </a:lnTo>
                          <a:lnTo>
                            <a:pt x="1338" y="753"/>
                          </a:lnTo>
                          <a:lnTo>
                            <a:pt x="1338" y="755"/>
                          </a:lnTo>
                          <a:lnTo>
                            <a:pt x="1338" y="757"/>
                          </a:lnTo>
                          <a:lnTo>
                            <a:pt x="1336" y="759"/>
                          </a:lnTo>
                          <a:lnTo>
                            <a:pt x="1336" y="761"/>
                          </a:lnTo>
                          <a:lnTo>
                            <a:pt x="1338" y="761"/>
                          </a:lnTo>
                          <a:lnTo>
                            <a:pt x="1340" y="761"/>
                          </a:lnTo>
                          <a:lnTo>
                            <a:pt x="1338" y="763"/>
                          </a:lnTo>
                          <a:lnTo>
                            <a:pt x="1338" y="765"/>
                          </a:lnTo>
                          <a:lnTo>
                            <a:pt x="1336" y="765"/>
                          </a:lnTo>
                          <a:lnTo>
                            <a:pt x="1336" y="767"/>
                          </a:lnTo>
                          <a:lnTo>
                            <a:pt x="1336" y="768"/>
                          </a:lnTo>
                          <a:lnTo>
                            <a:pt x="1334" y="768"/>
                          </a:lnTo>
                          <a:lnTo>
                            <a:pt x="1334" y="770"/>
                          </a:lnTo>
                          <a:lnTo>
                            <a:pt x="1333" y="772"/>
                          </a:lnTo>
                          <a:lnTo>
                            <a:pt x="1331" y="774"/>
                          </a:lnTo>
                          <a:lnTo>
                            <a:pt x="1331" y="776"/>
                          </a:lnTo>
                          <a:lnTo>
                            <a:pt x="1329" y="776"/>
                          </a:lnTo>
                          <a:lnTo>
                            <a:pt x="1327" y="778"/>
                          </a:lnTo>
                          <a:lnTo>
                            <a:pt x="1325" y="780"/>
                          </a:lnTo>
                          <a:lnTo>
                            <a:pt x="1323" y="780"/>
                          </a:lnTo>
                          <a:lnTo>
                            <a:pt x="1321" y="782"/>
                          </a:lnTo>
                          <a:lnTo>
                            <a:pt x="1319" y="782"/>
                          </a:lnTo>
                          <a:lnTo>
                            <a:pt x="1319" y="784"/>
                          </a:lnTo>
                          <a:lnTo>
                            <a:pt x="1317" y="784"/>
                          </a:lnTo>
                          <a:lnTo>
                            <a:pt x="1315" y="784"/>
                          </a:lnTo>
                          <a:lnTo>
                            <a:pt x="1313" y="784"/>
                          </a:lnTo>
                          <a:lnTo>
                            <a:pt x="1313" y="786"/>
                          </a:lnTo>
                          <a:lnTo>
                            <a:pt x="1311" y="786"/>
                          </a:lnTo>
                          <a:lnTo>
                            <a:pt x="1310" y="786"/>
                          </a:lnTo>
                          <a:lnTo>
                            <a:pt x="1308" y="786"/>
                          </a:lnTo>
                          <a:lnTo>
                            <a:pt x="1306" y="786"/>
                          </a:lnTo>
                          <a:lnTo>
                            <a:pt x="1304" y="786"/>
                          </a:lnTo>
                          <a:lnTo>
                            <a:pt x="1302" y="786"/>
                          </a:lnTo>
                          <a:lnTo>
                            <a:pt x="1300" y="786"/>
                          </a:lnTo>
                          <a:lnTo>
                            <a:pt x="1298" y="786"/>
                          </a:lnTo>
                          <a:lnTo>
                            <a:pt x="1296" y="786"/>
                          </a:lnTo>
                          <a:lnTo>
                            <a:pt x="1294" y="788"/>
                          </a:lnTo>
                          <a:lnTo>
                            <a:pt x="1292" y="788"/>
                          </a:lnTo>
                          <a:lnTo>
                            <a:pt x="1290" y="788"/>
                          </a:lnTo>
                          <a:lnTo>
                            <a:pt x="1290" y="790"/>
                          </a:lnTo>
                          <a:lnTo>
                            <a:pt x="1288" y="790"/>
                          </a:lnTo>
                          <a:lnTo>
                            <a:pt x="1286" y="790"/>
                          </a:lnTo>
                          <a:lnTo>
                            <a:pt x="1285" y="790"/>
                          </a:lnTo>
                          <a:lnTo>
                            <a:pt x="1285" y="791"/>
                          </a:lnTo>
                          <a:lnTo>
                            <a:pt x="1283" y="791"/>
                          </a:lnTo>
                          <a:lnTo>
                            <a:pt x="1281" y="791"/>
                          </a:lnTo>
                          <a:lnTo>
                            <a:pt x="1279" y="791"/>
                          </a:lnTo>
                          <a:lnTo>
                            <a:pt x="1277" y="791"/>
                          </a:lnTo>
                          <a:lnTo>
                            <a:pt x="1275" y="791"/>
                          </a:lnTo>
                          <a:lnTo>
                            <a:pt x="1273" y="791"/>
                          </a:lnTo>
                          <a:lnTo>
                            <a:pt x="1271" y="791"/>
                          </a:lnTo>
                          <a:lnTo>
                            <a:pt x="1269" y="791"/>
                          </a:lnTo>
                          <a:lnTo>
                            <a:pt x="1267" y="791"/>
                          </a:lnTo>
                          <a:lnTo>
                            <a:pt x="1267" y="793"/>
                          </a:lnTo>
                          <a:lnTo>
                            <a:pt x="1265" y="793"/>
                          </a:lnTo>
                          <a:lnTo>
                            <a:pt x="1263" y="793"/>
                          </a:lnTo>
                          <a:lnTo>
                            <a:pt x="1262" y="793"/>
                          </a:lnTo>
                          <a:lnTo>
                            <a:pt x="1262" y="795"/>
                          </a:lnTo>
                          <a:lnTo>
                            <a:pt x="1260" y="795"/>
                          </a:lnTo>
                          <a:lnTo>
                            <a:pt x="1258" y="797"/>
                          </a:lnTo>
                          <a:lnTo>
                            <a:pt x="1258" y="799"/>
                          </a:lnTo>
                          <a:lnTo>
                            <a:pt x="1256" y="801"/>
                          </a:lnTo>
                          <a:lnTo>
                            <a:pt x="1254" y="803"/>
                          </a:lnTo>
                          <a:lnTo>
                            <a:pt x="1252" y="805"/>
                          </a:lnTo>
                          <a:lnTo>
                            <a:pt x="1250" y="807"/>
                          </a:lnTo>
                          <a:lnTo>
                            <a:pt x="1248" y="807"/>
                          </a:lnTo>
                          <a:lnTo>
                            <a:pt x="1246" y="809"/>
                          </a:lnTo>
                          <a:lnTo>
                            <a:pt x="1244" y="811"/>
                          </a:lnTo>
                          <a:lnTo>
                            <a:pt x="1242" y="811"/>
                          </a:lnTo>
                          <a:lnTo>
                            <a:pt x="1240" y="813"/>
                          </a:lnTo>
                          <a:lnTo>
                            <a:pt x="1238" y="813"/>
                          </a:lnTo>
                          <a:lnTo>
                            <a:pt x="1237" y="815"/>
                          </a:lnTo>
                          <a:lnTo>
                            <a:pt x="1235" y="816"/>
                          </a:lnTo>
                          <a:lnTo>
                            <a:pt x="1233" y="816"/>
                          </a:lnTo>
                          <a:lnTo>
                            <a:pt x="1233" y="818"/>
                          </a:lnTo>
                          <a:lnTo>
                            <a:pt x="1231" y="820"/>
                          </a:lnTo>
                          <a:lnTo>
                            <a:pt x="1229" y="820"/>
                          </a:lnTo>
                          <a:lnTo>
                            <a:pt x="1229" y="822"/>
                          </a:lnTo>
                          <a:lnTo>
                            <a:pt x="1227" y="824"/>
                          </a:lnTo>
                          <a:lnTo>
                            <a:pt x="1227" y="826"/>
                          </a:lnTo>
                          <a:lnTo>
                            <a:pt x="1227" y="828"/>
                          </a:lnTo>
                          <a:lnTo>
                            <a:pt x="1227" y="830"/>
                          </a:lnTo>
                          <a:lnTo>
                            <a:pt x="1227" y="832"/>
                          </a:lnTo>
                          <a:lnTo>
                            <a:pt x="1227" y="834"/>
                          </a:lnTo>
                          <a:lnTo>
                            <a:pt x="1227" y="836"/>
                          </a:lnTo>
                          <a:lnTo>
                            <a:pt x="1227" y="839"/>
                          </a:lnTo>
                          <a:lnTo>
                            <a:pt x="1227" y="841"/>
                          </a:lnTo>
                          <a:lnTo>
                            <a:pt x="1225" y="845"/>
                          </a:lnTo>
                          <a:lnTo>
                            <a:pt x="1225" y="847"/>
                          </a:lnTo>
                          <a:lnTo>
                            <a:pt x="1225" y="849"/>
                          </a:lnTo>
                          <a:lnTo>
                            <a:pt x="1223" y="851"/>
                          </a:lnTo>
                          <a:lnTo>
                            <a:pt x="1223" y="853"/>
                          </a:lnTo>
                          <a:lnTo>
                            <a:pt x="1221" y="853"/>
                          </a:lnTo>
                          <a:lnTo>
                            <a:pt x="1219" y="855"/>
                          </a:lnTo>
                          <a:lnTo>
                            <a:pt x="1217" y="855"/>
                          </a:lnTo>
                          <a:lnTo>
                            <a:pt x="1215" y="855"/>
                          </a:lnTo>
                          <a:lnTo>
                            <a:pt x="1214" y="855"/>
                          </a:lnTo>
                          <a:lnTo>
                            <a:pt x="1212" y="855"/>
                          </a:lnTo>
                          <a:lnTo>
                            <a:pt x="1210" y="857"/>
                          </a:lnTo>
                          <a:lnTo>
                            <a:pt x="1208" y="857"/>
                          </a:lnTo>
                          <a:lnTo>
                            <a:pt x="1206" y="859"/>
                          </a:lnTo>
                          <a:lnTo>
                            <a:pt x="1206" y="861"/>
                          </a:lnTo>
                          <a:lnTo>
                            <a:pt x="1204" y="861"/>
                          </a:lnTo>
                          <a:lnTo>
                            <a:pt x="1202" y="861"/>
                          </a:lnTo>
                          <a:lnTo>
                            <a:pt x="1202" y="863"/>
                          </a:lnTo>
                          <a:lnTo>
                            <a:pt x="1200" y="863"/>
                          </a:lnTo>
                          <a:lnTo>
                            <a:pt x="1198" y="863"/>
                          </a:lnTo>
                          <a:lnTo>
                            <a:pt x="1196" y="863"/>
                          </a:lnTo>
                          <a:lnTo>
                            <a:pt x="1194" y="863"/>
                          </a:lnTo>
                          <a:lnTo>
                            <a:pt x="1192" y="863"/>
                          </a:lnTo>
                          <a:lnTo>
                            <a:pt x="1191" y="861"/>
                          </a:lnTo>
                          <a:lnTo>
                            <a:pt x="1189" y="861"/>
                          </a:lnTo>
                          <a:lnTo>
                            <a:pt x="1187" y="861"/>
                          </a:lnTo>
                          <a:lnTo>
                            <a:pt x="1185" y="861"/>
                          </a:lnTo>
                          <a:lnTo>
                            <a:pt x="1183" y="861"/>
                          </a:lnTo>
                          <a:lnTo>
                            <a:pt x="1181" y="861"/>
                          </a:lnTo>
                          <a:lnTo>
                            <a:pt x="1179" y="861"/>
                          </a:lnTo>
                          <a:lnTo>
                            <a:pt x="1177" y="861"/>
                          </a:lnTo>
                          <a:lnTo>
                            <a:pt x="1175" y="859"/>
                          </a:lnTo>
                          <a:lnTo>
                            <a:pt x="1173" y="859"/>
                          </a:lnTo>
                          <a:lnTo>
                            <a:pt x="1171" y="859"/>
                          </a:lnTo>
                          <a:lnTo>
                            <a:pt x="1169" y="859"/>
                          </a:lnTo>
                          <a:lnTo>
                            <a:pt x="1167" y="859"/>
                          </a:lnTo>
                          <a:lnTo>
                            <a:pt x="1166" y="861"/>
                          </a:lnTo>
                          <a:lnTo>
                            <a:pt x="1164" y="861"/>
                          </a:lnTo>
                          <a:lnTo>
                            <a:pt x="1162" y="861"/>
                          </a:lnTo>
                          <a:lnTo>
                            <a:pt x="1160" y="861"/>
                          </a:lnTo>
                          <a:lnTo>
                            <a:pt x="1158" y="861"/>
                          </a:lnTo>
                          <a:lnTo>
                            <a:pt x="1156" y="861"/>
                          </a:lnTo>
                          <a:lnTo>
                            <a:pt x="1154" y="861"/>
                          </a:lnTo>
                          <a:lnTo>
                            <a:pt x="1152" y="861"/>
                          </a:lnTo>
                          <a:lnTo>
                            <a:pt x="1150" y="859"/>
                          </a:lnTo>
                          <a:lnTo>
                            <a:pt x="1148" y="859"/>
                          </a:lnTo>
                          <a:lnTo>
                            <a:pt x="1146" y="859"/>
                          </a:lnTo>
                          <a:lnTo>
                            <a:pt x="1144" y="861"/>
                          </a:lnTo>
                          <a:lnTo>
                            <a:pt x="1144" y="863"/>
                          </a:lnTo>
                          <a:lnTo>
                            <a:pt x="1143" y="863"/>
                          </a:lnTo>
                          <a:lnTo>
                            <a:pt x="1143" y="864"/>
                          </a:lnTo>
                          <a:lnTo>
                            <a:pt x="1143" y="866"/>
                          </a:lnTo>
                          <a:lnTo>
                            <a:pt x="1141" y="868"/>
                          </a:lnTo>
                          <a:lnTo>
                            <a:pt x="1141" y="870"/>
                          </a:lnTo>
                          <a:lnTo>
                            <a:pt x="1139" y="872"/>
                          </a:lnTo>
                          <a:lnTo>
                            <a:pt x="1139" y="874"/>
                          </a:lnTo>
                          <a:lnTo>
                            <a:pt x="1137" y="874"/>
                          </a:lnTo>
                          <a:lnTo>
                            <a:pt x="1137" y="876"/>
                          </a:lnTo>
                          <a:lnTo>
                            <a:pt x="1135" y="876"/>
                          </a:lnTo>
                          <a:lnTo>
                            <a:pt x="1135" y="878"/>
                          </a:lnTo>
                          <a:lnTo>
                            <a:pt x="1133" y="878"/>
                          </a:lnTo>
                          <a:lnTo>
                            <a:pt x="1131" y="878"/>
                          </a:lnTo>
                          <a:lnTo>
                            <a:pt x="1129" y="878"/>
                          </a:lnTo>
                          <a:lnTo>
                            <a:pt x="1127" y="878"/>
                          </a:lnTo>
                          <a:lnTo>
                            <a:pt x="1125" y="878"/>
                          </a:lnTo>
                          <a:lnTo>
                            <a:pt x="1123" y="878"/>
                          </a:lnTo>
                          <a:lnTo>
                            <a:pt x="1121" y="880"/>
                          </a:lnTo>
                          <a:lnTo>
                            <a:pt x="1119" y="880"/>
                          </a:lnTo>
                          <a:lnTo>
                            <a:pt x="1119" y="882"/>
                          </a:lnTo>
                          <a:lnTo>
                            <a:pt x="1118" y="882"/>
                          </a:lnTo>
                          <a:lnTo>
                            <a:pt x="1116" y="884"/>
                          </a:lnTo>
                          <a:lnTo>
                            <a:pt x="1116" y="886"/>
                          </a:lnTo>
                          <a:lnTo>
                            <a:pt x="1114" y="886"/>
                          </a:lnTo>
                          <a:lnTo>
                            <a:pt x="1114" y="887"/>
                          </a:lnTo>
                          <a:lnTo>
                            <a:pt x="1112" y="889"/>
                          </a:lnTo>
                          <a:lnTo>
                            <a:pt x="1112" y="891"/>
                          </a:lnTo>
                          <a:lnTo>
                            <a:pt x="1110" y="893"/>
                          </a:lnTo>
                          <a:lnTo>
                            <a:pt x="1110" y="895"/>
                          </a:lnTo>
                          <a:lnTo>
                            <a:pt x="1108" y="899"/>
                          </a:lnTo>
                          <a:lnTo>
                            <a:pt x="1108" y="901"/>
                          </a:lnTo>
                          <a:lnTo>
                            <a:pt x="1106" y="903"/>
                          </a:lnTo>
                          <a:lnTo>
                            <a:pt x="1104" y="905"/>
                          </a:lnTo>
                          <a:lnTo>
                            <a:pt x="1104" y="907"/>
                          </a:lnTo>
                          <a:lnTo>
                            <a:pt x="1102" y="907"/>
                          </a:lnTo>
                          <a:lnTo>
                            <a:pt x="1102" y="909"/>
                          </a:lnTo>
                          <a:lnTo>
                            <a:pt x="1098" y="911"/>
                          </a:lnTo>
                          <a:lnTo>
                            <a:pt x="1095" y="914"/>
                          </a:lnTo>
                          <a:lnTo>
                            <a:pt x="1093" y="916"/>
                          </a:lnTo>
                          <a:lnTo>
                            <a:pt x="1091" y="916"/>
                          </a:lnTo>
                          <a:lnTo>
                            <a:pt x="1091" y="918"/>
                          </a:lnTo>
                          <a:lnTo>
                            <a:pt x="1091" y="920"/>
                          </a:lnTo>
                          <a:lnTo>
                            <a:pt x="1091" y="922"/>
                          </a:lnTo>
                          <a:lnTo>
                            <a:pt x="1091" y="924"/>
                          </a:lnTo>
                          <a:lnTo>
                            <a:pt x="1089" y="928"/>
                          </a:lnTo>
                          <a:lnTo>
                            <a:pt x="1089" y="930"/>
                          </a:lnTo>
                          <a:lnTo>
                            <a:pt x="1089" y="932"/>
                          </a:lnTo>
                          <a:lnTo>
                            <a:pt x="1089" y="934"/>
                          </a:lnTo>
                          <a:lnTo>
                            <a:pt x="1089" y="935"/>
                          </a:lnTo>
                          <a:lnTo>
                            <a:pt x="1091" y="937"/>
                          </a:lnTo>
                          <a:lnTo>
                            <a:pt x="1091" y="941"/>
                          </a:lnTo>
                          <a:lnTo>
                            <a:pt x="1091" y="943"/>
                          </a:lnTo>
                          <a:lnTo>
                            <a:pt x="1093" y="943"/>
                          </a:lnTo>
                          <a:lnTo>
                            <a:pt x="1093" y="945"/>
                          </a:lnTo>
                          <a:lnTo>
                            <a:pt x="1093" y="947"/>
                          </a:lnTo>
                          <a:lnTo>
                            <a:pt x="1095" y="947"/>
                          </a:lnTo>
                          <a:lnTo>
                            <a:pt x="1093" y="949"/>
                          </a:lnTo>
                          <a:lnTo>
                            <a:pt x="1093" y="951"/>
                          </a:lnTo>
                          <a:lnTo>
                            <a:pt x="1091" y="953"/>
                          </a:lnTo>
                          <a:lnTo>
                            <a:pt x="1091" y="955"/>
                          </a:lnTo>
                          <a:lnTo>
                            <a:pt x="1089" y="955"/>
                          </a:lnTo>
                          <a:lnTo>
                            <a:pt x="1087" y="955"/>
                          </a:lnTo>
                          <a:lnTo>
                            <a:pt x="1087" y="957"/>
                          </a:lnTo>
                          <a:lnTo>
                            <a:pt x="1085" y="957"/>
                          </a:lnTo>
                          <a:lnTo>
                            <a:pt x="1083" y="957"/>
                          </a:lnTo>
                          <a:lnTo>
                            <a:pt x="1081" y="959"/>
                          </a:lnTo>
                          <a:lnTo>
                            <a:pt x="1079" y="959"/>
                          </a:lnTo>
                          <a:lnTo>
                            <a:pt x="1077" y="960"/>
                          </a:lnTo>
                          <a:lnTo>
                            <a:pt x="1073" y="960"/>
                          </a:lnTo>
                          <a:lnTo>
                            <a:pt x="1071" y="962"/>
                          </a:lnTo>
                          <a:lnTo>
                            <a:pt x="1070" y="962"/>
                          </a:lnTo>
                          <a:lnTo>
                            <a:pt x="1068" y="962"/>
                          </a:lnTo>
                          <a:lnTo>
                            <a:pt x="1068" y="964"/>
                          </a:lnTo>
                          <a:lnTo>
                            <a:pt x="1066" y="962"/>
                          </a:lnTo>
                          <a:lnTo>
                            <a:pt x="1062" y="962"/>
                          </a:lnTo>
                          <a:lnTo>
                            <a:pt x="1062" y="960"/>
                          </a:lnTo>
                          <a:lnTo>
                            <a:pt x="1060" y="960"/>
                          </a:lnTo>
                          <a:lnTo>
                            <a:pt x="1058" y="960"/>
                          </a:lnTo>
                          <a:lnTo>
                            <a:pt x="1058" y="959"/>
                          </a:lnTo>
                          <a:lnTo>
                            <a:pt x="1056" y="957"/>
                          </a:lnTo>
                          <a:lnTo>
                            <a:pt x="1054" y="957"/>
                          </a:lnTo>
                          <a:lnTo>
                            <a:pt x="1052" y="957"/>
                          </a:lnTo>
                          <a:lnTo>
                            <a:pt x="1050" y="955"/>
                          </a:lnTo>
                          <a:lnTo>
                            <a:pt x="1048" y="953"/>
                          </a:lnTo>
                          <a:lnTo>
                            <a:pt x="1047" y="953"/>
                          </a:lnTo>
                          <a:lnTo>
                            <a:pt x="1047" y="951"/>
                          </a:lnTo>
                          <a:lnTo>
                            <a:pt x="1047" y="949"/>
                          </a:lnTo>
                          <a:lnTo>
                            <a:pt x="1047" y="947"/>
                          </a:lnTo>
                          <a:lnTo>
                            <a:pt x="1047" y="945"/>
                          </a:lnTo>
                          <a:lnTo>
                            <a:pt x="1047" y="943"/>
                          </a:lnTo>
                          <a:lnTo>
                            <a:pt x="1047" y="941"/>
                          </a:lnTo>
                          <a:lnTo>
                            <a:pt x="1045" y="941"/>
                          </a:lnTo>
                          <a:lnTo>
                            <a:pt x="1043" y="941"/>
                          </a:lnTo>
                          <a:lnTo>
                            <a:pt x="1041" y="941"/>
                          </a:lnTo>
                          <a:lnTo>
                            <a:pt x="1039" y="941"/>
                          </a:lnTo>
                          <a:lnTo>
                            <a:pt x="1039" y="943"/>
                          </a:lnTo>
                          <a:lnTo>
                            <a:pt x="1037" y="945"/>
                          </a:lnTo>
                          <a:lnTo>
                            <a:pt x="1031" y="949"/>
                          </a:lnTo>
                          <a:lnTo>
                            <a:pt x="1029" y="951"/>
                          </a:lnTo>
                          <a:lnTo>
                            <a:pt x="1029" y="953"/>
                          </a:lnTo>
                          <a:lnTo>
                            <a:pt x="1025" y="957"/>
                          </a:lnTo>
                          <a:lnTo>
                            <a:pt x="1023" y="959"/>
                          </a:lnTo>
                          <a:lnTo>
                            <a:pt x="1020" y="962"/>
                          </a:lnTo>
                          <a:lnTo>
                            <a:pt x="1018" y="966"/>
                          </a:lnTo>
                          <a:lnTo>
                            <a:pt x="1016" y="968"/>
                          </a:lnTo>
                          <a:lnTo>
                            <a:pt x="1014" y="968"/>
                          </a:lnTo>
                          <a:lnTo>
                            <a:pt x="1014" y="970"/>
                          </a:lnTo>
                          <a:lnTo>
                            <a:pt x="1012" y="972"/>
                          </a:lnTo>
                          <a:lnTo>
                            <a:pt x="1010" y="974"/>
                          </a:lnTo>
                          <a:lnTo>
                            <a:pt x="1008" y="976"/>
                          </a:lnTo>
                          <a:lnTo>
                            <a:pt x="1008" y="978"/>
                          </a:lnTo>
                          <a:lnTo>
                            <a:pt x="1006" y="980"/>
                          </a:lnTo>
                          <a:lnTo>
                            <a:pt x="1004" y="980"/>
                          </a:lnTo>
                          <a:lnTo>
                            <a:pt x="1004" y="978"/>
                          </a:lnTo>
                          <a:lnTo>
                            <a:pt x="1002" y="978"/>
                          </a:lnTo>
                          <a:lnTo>
                            <a:pt x="995" y="974"/>
                          </a:lnTo>
                          <a:lnTo>
                            <a:pt x="993" y="974"/>
                          </a:lnTo>
                          <a:lnTo>
                            <a:pt x="993" y="972"/>
                          </a:lnTo>
                          <a:lnTo>
                            <a:pt x="991" y="972"/>
                          </a:lnTo>
                          <a:lnTo>
                            <a:pt x="989" y="970"/>
                          </a:lnTo>
                          <a:lnTo>
                            <a:pt x="987" y="968"/>
                          </a:lnTo>
                          <a:lnTo>
                            <a:pt x="985" y="966"/>
                          </a:lnTo>
                          <a:lnTo>
                            <a:pt x="983" y="966"/>
                          </a:lnTo>
                          <a:lnTo>
                            <a:pt x="981" y="964"/>
                          </a:lnTo>
                          <a:lnTo>
                            <a:pt x="979" y="964"/>
                          </a:lnTo>
                          <a:lnTo>
                            <a:pt x="979" y="962"/>
                          </a:lnTo>
                          <a:lnTo>
                            <a:pt x="977" y="962"/>
                          </a:lnTo>
                          <a:lnTo>
                            <a:pt x="975" y="960"/>
                          </a:lnTo>
                          <a:lnTo>
                            <a:pt x="974" y="960"/>
                          </a:lnTo>
                          <a:lnTo>
                            <a:pt x="974" y="959"/>
                          </a:lnTo>
                          <a:lnTo>
                            <a:pt x="974" y="957"/>
                          </a:lnTo>
                          <a:lnTo>
                            <a:pt x="974" y="955"/>
                          </a:lnTo>
                          <a:lnTo>
                            <a:pt x="972" y="955"/>
                          </a:lnTo>
                          <a:lnTo>
                            <a:pt x="970" y="955"/>
                          </a:lnTo>
                          <a:lnTo>
                            <a:pt x="968" y="953"/>
                          </a:lnTo>
                          <a:lnTo>
                            <a:pt x="966" y="951"/>
                          </a:lnTo>
                          <a:lnTo>
                            <a:pt x="964" y="949"/>
                          </a:lnTo>
                          <a:lnTo>
                            <a:pt x="962" y="949"/>
                          </a:lnTo>
                          <a:lnTo>
                            <a:pt x="962" y="947"/>
                          </a:lnTo>
                          <a:lnTo>
                            <a:pt x="960" y="947"/>
                          </a:lnTo>
                          <a:lnTo>
                            <a:pt x="958" y="947"/>
                          </a:lnTo>
                          <a:lnTo>
                            <a:pt x="956" y="945"/>
                          </a:lnTo>
                          <a:lnTo>
                            <a:pt x="956" y="943"/>
                          </a:lnTo>
                          <a:lnTo>
                            <a:pt x="956" y="941"/>
                          </a:lnTo>
                          <a:lnTo>
                            <a:pt x="954" y="939"/>
                          </a:lnTo>
                          <a:lnTo>
                            <a:pt x="952" y="939"/>
                          </a:lnTo>
                          <a:lnTo>
                            <a:pt x="951" y="941"/>
                          </a:lnTo>
                          <a:lnTo>
                            <a:pt x="949" y="943"/>
                          </a:lnTo>
                          <a:lnTo>
                            <a:pt x="949" y="945"/>
                          </a:lnTo>
                          <a:lnTo>
                            <a:pt x="947" y="945"/>
                          </a:lnTo>
                          <a:lnTo>
                            <a:pt x="945" y="945"/>
                          </a:lnTo>
                          <a:lnTo>
                            <a:pt x="943" y="945"/>
                          </a:lnTo>
                          <a:lnTo>
                            <a:pt x="941" y="945"/>
                          </a:lnTo>
                          <a:lnTo>
                            <a:pt x="939" y="947"/>
                          </a:lnTo>
                          <a:lnTo>
                            <a:pt x="939" y="949"/>
                          </a:lnTo>
                          <a:lnTo>
                            <a:pt x="939" y="951"/>
                          </a:lnTo>
                          <a:lnTo>
                            <a:pt x="937" y="951"/>
                          </a:lnTo>
                          <a:lnTo>
                            <a:pt x="935" y="951"/>
                          </a:lnTo>
                          <a:lnTo>
                            <a:pt x="933" y="951"/>
                          </a:lnTo>
                          <a:lnTo>
                            <a:pt x="931" y="951"/>
                          </a:lnTo>
                          <a:lnTo>
                            <a:pt x="927" y="953"/>
                          </a:lnTo>
                          <a:lnTo>
                            <a:pt x="924" y="955"/>
                          </a:lnTo>
                          <a:lnTo>
                            <a:pt x="920" y="955"/>
                          </a:lnTo>
                          <a:lnTo>
                            <a:pt x="912" y="955"/>
                          </a:lnTo>
                          <a:lnTo>
                            <a:pt x="908" y="955"/>
                          </a:lnTo>
                          <a:lnTo>
                            <a:pt x="906" y="955"/>
                          </a:lnTo>
                          <a:lnTo>
                            <a:pt x="904" y="953"/>
                          </a:lnTo>
                          <a:lnTo>
                            <a:pt x="903" y="951"/>
                          </a:lnTo>
                          <a:lnTo>
                            <a:pt x="903" y="949"/>
                          </a:lnTo>
                          <a:lnTo>
                            <a:pt x="903" y="947"/>
                          </a:lnTo>
                          <a:lnTo>
                            <a:pt x="901" y="945"/>
                          </a:lnTo>
                          <a:lnTo>
                            <a:pt x="899" y="941"/>
                          </a:lnTo>
                          <a:lnTo>
                            <a:pt x="899" y="939"/>
                          </a:lnTo>
                          <a:lnTo>
                            <a:pt x="895" y="937"/>
                          </a:lnTo>
                          <a:lnTo>
                            <a:pt x="891" y="934"/>
                          </a:lnTo>
                          <a:lnTo>
                            <a:pt x="889" y="934"/>
                          </a:lnTo>
                          <a:lnTo>
                            <a:pt x="887" y="934"/>
                          </a:lnTo>
                          <a:lnTo>
                            <a:pt x="883" y="932"/>
                          </a:lnTo>
                          <a:lnTo>
                            <a:pt x="881" y="932"/>
                          </a:lnTo>
                          <a:lnTo>
                            <a:pt x="879" y="932"/>
                          </a:lnTo>
                          <a:lnTo>
                            <a:pt x="878" y="934"/>
                          </a:lnTo>
                          <a:lnTo>
                            <a:pt x="876" y="934"/>
                          </a:lnTo>
                          <a:lnTo>
                            <a:pt x="874" y="935"/>
                          </a:lnTo>
                          <a:lnTo>
                            <a:pt x="872" y="937"/>
                          </a:lnTo>
                          <a:lnTo>
                            <a:pt x="872" y="939"/>
                          </a:lnTo>
                          <a:lnTo>
                            <a:pt x="870" y="941"/>
                          </a:lnTo>
                          <a:lnTo>
                            <a:pt x="868" y="943"/>
                          </a:lnTo>
                          <a:lnTo>
                            <a:pt x="868" y="945"/>
                          </a:lnTo>
                          <a:lnTo>
                            <a:pt x="868" y="947"/>
                          </a:lnTo>
                          <a:lnTo>
                            <a:pt x="868" y="949"/>
                          </a:lnTo>
                          <a:lnTo>
                            <a:pt x="868" y="951"/>
                          </a:lnTo>
                          <a:lnTo>
                            <a:pt x="868" y="953"/>
                          </a:lnTo>
                          <a:lnTo>
                            <a:pt x="868" y="955"/>
                          </a:lnTo>
                          <a:lnTo>
                            <a:pt x="868" y="957"/>
                          </a:lnTo>
                          <a:lnTo>
                            <a:pt x="866" y="957"/>
                          </a:lnTo>
                          <a:lnTo>
                            <a:pt x="864" y="957"/>
                          </a:lnTo>
                          <a:lnTo>
                            <a:pt x="862" y="957"/>
                          </a:lnTo>
                          <a:lnTo>
                            <a:pt x="862" y="955"/>
                          </a:lnTo>
                          <a:lnTo>
                            <a:pt x="860" y="955"/>
                          </a:lnTo>
                          <a:lnTo>
                            <a:pt x="858" y="953"/>
                          </a:lnTo>
                          <a:lnTo>
                            <a:pt x="856" y="953"/>
                          </a:lnTo>
                          <a:lnTo>
                            <a:pt x="855" y="953"/>
                          </a:lnTo>
                          <a:lnTo>
                            <a:pt x="853" y="953"/>
                          </a:lnTo>
                          <a:lnTo>
                            <a:pt x="849" y="955"/>
                          </a:lnTo>
                          <a:lnTo>
                            <a:pt x="847" y="955"/>
                          </a:lnTo>
                          <a:lnTo>
                            <a:pt x="845" y="955"/>
                          </a:lnTo>
                          <a:lnTo>
                            <a:pt x="843" y="957"/>
                          </a:lnTo>
                          <a:lnTo>
                            <a:pt x="839" y="957"/>
                          </a:lnTo>
                          <a:lnTo>
                            <a:pt x="837" y="957"/>
                          </a:lnTo>
                          <a:lnTo>
                            <a:pt x="835" y="959"/>
                          </a:lnTo>
                          <a:lnTo>
                            <a:pt x="833" y="959"/>
                          </a:lnTo>
                          <a:lnTo>
                            <a:pt x="831" y="959"/>
                          </a:lnTo>
                          <a:lnTo>
                            <a:pt x="831" y="957"/>
                          </a:lnTo>
                          <a:lnTo>
                            <a:pt x="830" y="957"/>
                          </a:lnTo>
                          <a:lnTo>
                            <a:pt x="830" y="955"/>
                          </a:lnTo>
                          <a:lnTo>
                            <a:pt x="828" y="953"/>
                          </a:lnTo>
                          <a:lnTo>
                            <a:pt x="826" y="953"/>
                          </a:lnTo>
                          <a:lnTo>
                            <a:pt x="824" y="949"/>
                          </a:lnTo>
                          <a:lnTo>
                            <a:pt x="824" y="947"/>
                          </a:lnTo>
                          <a:lnTo>
                            <a:pt x="822" y="947"/>
                          </a:lnTo>
                          <a:lnTo>
                            <a:pt x="820" y="945"/>
                          </a:lnTo>
                          <a:lnTo>
                            <a:pt x="818" y="945"/>
                          </a:lnTo>
                          <a:lnTo>
                            <a:pt x="818" y="943"/>
                          </a:lnTo>
                          <a:lnTo>
                            <a:pt x="818" y="941"/>
                          </a:lnTo>
                          <a:lnTo>
                            <a:pt x="816" y="939"/>
                          </a:lnTo>
                          <a:lnTo>
                            <a:pt x="814" y="937"/>
                          </a:lnTo>
                          <a:lnTo>
                            <a:pt x="812" y="935"/>
                          </a:lnTo>
                          <a:lnTo>
                            <a:pt x="808" y="935"/>
                          </a:lnTo>
                          <a:lnTo>
                            <a:pt x="803" y="932"/>
                          </a:lnTo>
                          <a:lnTo>
                            <a:pt x="801" y="932"/>
                          </a:lnTo>
                          <a:lnTo>
                            <a:pt x="801" y="930"/>
                          </a:lnTo>
                          <a:lnTo>
                            <a:pt x="799" y="928"/>
                          </a:lnTo>
                          <a:lnTo>
                            <a:pt x="799" y="926"/>
                          </a:lnTo>
                          <a:lnTo>
                            <a:pt x="797" y="926"/>
                          </a:lnTo>
                          <a:lnTo>
                            <a:pt x="795" y="926"/>
                          </a:lnTo>
                          <a:lnTo>
                            <a:pt x="793" y="926"/>
                          </a:lnTo>
                          <a:lnTo>
                            <a:pt x="789" y="930"/>
                          </a:lnTo>
                          <a:lnTo>
                            <a:pt x="787" y="932"/>
                          </a:lnTo>
                          <a:lnTo>
                            <a:pt x="787" y="934"/>
                          </a:lnTo>
                          <a:lnTo>
                            <a:pt x="785" y="934"/>
                          </a:lnTo>
                          <a:lnTo>
                            <a:pt x="783" y="934"/>
                          </a:lnTo>
                          <a:lnTo>
                            <a:pt x="782" y="934"/>
                          </a:lnTo>
                          <a:lnTo>
                            <a:pt x="782" y="932"/>
                          </a:lnTo>
                          <a:lnTo>
                            <a:pt x="780" y="932"/>
                          </a:lnTo>
                          <a:lnTo>
                            <a:pt x="778" y="930"/>
                          </a:lnTo>
                          <a:lnTo>
                            <a:pt x="776" y="928"/>
                          </a:lnTo>
                          <a:lnTo>
                            <a:pt x="774" y="928"/>
                          </a:lnTo>
                          <a:lnTo>
                            <a:pt x="772" y="928"/>
                          </a:lnTo>
                          <a:lnTo>
                            <a:pt x="770" y="928"/>
                          </a:lnTo>
                          <a:lnTo>
                            <a:pt x="768" y="928"/>
                          </a:lnTo>
                          <a:lnTo>
                            <a:pt x="766" y="928"/>
                          </a:lnTo>
                          <a:lnTo>
                            <a:pt x="764" y="930"/>
                          </a:lnTo>
                          <a:lnTo>
                            <a:pt x="762" y="930"/>
                          </a:lnTo>
                          <a:lnTo>
                            <a:pt x="760" y="930"/>
                          </a:lnTo>
                          <a:lnTo>
                            <a:pt x="759" y="932"/>
                          </a:lnTo>
                          <a:lnTo>
                            <a:pt x="757" y="932"/>
                          </a:lnTo>
                          <a:lnTo>
                            <a:pt x="755" y="932"/>
                          </a:lnTo>
                          <a:lnTo>
                            <a:pt x="753" y="932"/>
                          </a:lnTo>
                          <a:lnTo>
                            <a:pt x="751" y="930"/>
                          </a:lnTo>
                          <a:lnTo>
                            <a:pt x="749" y="930"/>
                          </a:lnTo>
                          <a:lnTo>
                            <a:pt x="747" y="930"/>
                          </a:lnTo>
                          <a:lnTo>
                            <a:pt x="747" y="928"/>
                          </a:lnTo>
                          <a:lnTo>
                            <a:pt x="747" y="926"/>
                          </a:lnTo>
                          <a:lnTo>
                            <a:pt x="745" y="926"/>
                          </a:lnTo>
                          <a:lnTo>
                            <a:pt x="745" y="924"/>
                          </a:lnTo>
                          <a:lnTo>
                            <a:pt x="745" y="922"/>
                          </a:lnTo>
                          <a:lnTo>
                            <a:pt x="745" y="920"/>
                          </a:lnTo>
                          <a:lnTo>
                            <a:pt x="743" y="920"/>
                          </a:lnTo>
                          <a:lnTo>
                            <a:pt x="743" y="922"/>
                          </a:lnTo>
                          <a:lnTo>
                            <a:pt x="743" y="924"/>
                          </a:lnTo>
                          <a:lnTo>
                            <a:pt x="741" y="926"/>
                          </a:lnTo>
                          <a:lnTo>
                            <a:pt x="739" y="928"/>
                          </a:lnTo>
                          <a:lnTo>
                            <a:pt x="737" y="930"/>
                          </a:lnTo>
                          <a:lnTo>
                            <a:pt x="735" y="930"/>
                          </a:lnTo>
                          <a:lnTo>
                            <a:pt x="734" y="928"/>
                          </a:lnTo>
                          <a:lnTo>
                            <a:pt x="732" y="926"/>
                          </a:lnTo>
                          <a:lnTo>
                            <a:pt x="730" y="926"/>
                          </a:lnTo>
                          <a:lnTo>
                            <a:pt x="730" y="924"/>
                          </a:lnTo>
                          <a:lnTo>
                            <a:pt x="730" y="922"/>
                          </a:lnTo>
                          <a:lnTo>
                            <a:pt x="730" y="920"/>
                          </a:lnTo>
                          <a:lnTo>
                            <a:pt x="732" y="920"/>
                          </a:lnTo>
                          <a:lnTo>
                            <a:pt x="732" y="918"/>
                          </a:lnTo>
                          <a:lnTo>
                            <a:pt x="732" y="914"/>
                          </a:lnTo>
                          <a:lnTo>
                            <a:pt x="732" y="912"/>
                          </a:lnTo>
                          <a:lnTo>
                            <a:pt x="732" y="911"/>
                          </a:lnTo>
                          <a:lnTo>
                            <a:pt x="730" y="911"/>
                          </a:lnTo>
                          <a:lnTo>
                            <a:pt x="728" y="909"/>
                          </a:lnTo>
                          <a:lnTo>
                            <a:pt x="726" y="909"/>
                          </a:lnTo>
                          <a:lnTo>
                            <a:pt x="724" y="909"/>
                          </a:lnTo>
                          <a:lnTo>
                            <a:pt x="722" y="909"/>
                          </a:lnTo>
                          <a:lnTo>
                            <a:pt x="720" y="909"/>
                          </a:lnTo>
                          <a:lnTo>
                            <a:pt x="718" y="911"/>
                          </a:lnTo>
                          <a:lnTo>
                            <a:pt x="716" y="911"/>
                          </a:lnTo>
                          <a:lnTo>
                            <a:pt x="714" y="912"/>
                          </a:lnTo>
                          <a:lnTo>
                            <a:pt x="712" y="912"/>
                          </a:lnTo>
                          <a:lnTo>
                            <a:pt x="712" y="911"/>
                          </a:lnTo>
                          <a:lnTo>
                            <a:pt x="714" y="909"/>
                          </a:lnTo>
                          <a:lnTo>
                            <a:pt x="716" y="907"/>
                          </a:lnTo>
                          <a:lnTo>
                            <a:pt x="716" y="905"/>
                          </a:lnTo>
                          <a:lnTo>
                            <a:pt x="716" y="903"/>
                          </a:lnTo>
                          <a:lnTo>
                            <a:pt x="714" y="901"/>
                          </a:lnTo>
                          <a:lnTo>
                            <a:pt x="712" y="903"/>
                          </a:lnTo>
                          <a:lnTo>
                            <a:pt x="709" y="903"/>
                          </a:lnTo>
                          <a:lnTo>
                            <a:pt x="707" y="903"/>
                          </a:lnTo>
                          <a:lnTo>
                            <a:pt x="705" y="903"/>
                          </a:lnTo>
                          <a:lnTo>
                            <a:pt x="703" y="901"/>
                          </a:lnTo>
                          <a:lnTo>
                            <a:pt x="701" y="899"/>
                          </a:lnTo>
                          <a:lnTo>
                            <a:pt x="699" y="897"/>
                          </a:lnTo>
                          <a:lnTo>
                            <a:pt x="699" y="895"/>
                          </a:lnTo>
                          <a:lnTo>
                            <a:pt x="697" y="893"/>
                          </a:lnTo>
                          <a:lnTo>
                            <a:pt x="695" y="893"/>
                          </a:lnTo>
                          <a:lnTo>
                            <a:pt x="693" y="891"/>
                          </a:lnTo>
                          <a:lnTo>
                            <a:pt x="691" y="893"/>
                          </a:lnTo>
                          <a:lnTo>
                            <a:pt x="689" y="893"/>
                          </a:lnTo>
                          <a:lnTo>
                            <a:pt x="687" y="895"/>
                          </a:lnTo>
                          <a:lnTo>
                            <a:pt x="686" y="897"/>
                          </a:lnTo>
                          <a:lnTo>
                            <a:pt x="686" y="899"/>
                          </a:lnTo>
                          <a:lnTo>
                            <a:pt x="684" y="899"/>
                          </a:lnTo>
                          <a:lnTo>
                            <a:pt x="682" y="901"/>
                          </a:lnTo>
                          <a:lnTo>
                            <a:pt x="680" y="901"/>
                          </a:lnTo>
                          <a:lnTo>
                            <a:pt x="680" y="899"/>
                          </a:lnTo>
                          <a:lnTo>
                            <a:pt x="678" y="899"/>
                          </a:lnTo>
                          <a:lnTo>
                            <a:pt x="676" y="899"/>
                          </a:lnTo>
                          <a:lnTo>
                            <a:pt x="674" y="901"/>
                          </a:lnTo>
                          <a:lnTo>
                            <a:pt x="672" y="901"/>
                          </a:lnTo>
                          <a:lnTo>
                            <a:pt x="670" y="901"/>
                          </a:lnTo>
                          <a:lnTo>
                            <a:pt x="668" y="901"/>
                          </a:lnTo>
                          <a:lnTo>
                            <a:pt x="666" y="901"/>
                          </a:lnTo>
                          <a:lnTo>
                            <a:pt x="664" y="899"/>
                          </a:lnTo>
                          <a:lnTo>
                            <a:pt x="663" y="897"/>
                          </a:lnTo>
                          <a:lnTo>
                            <a:pt x="659" y="895"/>
                          </a:lnTo>
                          <a:lnTo>
                            <a:pt x="657" y="893"/>
                          </a:lnTo>
                          <a:lnTo>
                            <a:pt x="655" y="891"/>
                          </a:lnTo>
                          <a:lnTo>
                            <a:pt x="653" y="891"/>
                          </a:lnTo>
                          <a:lnTo>
                            <a:pt x="651" y="889"/>
                          </a:lnTo>
                          <a:lnTo>
                            <a:pt x="649" y="889"/>
                          </a:lnTo>
                          <a:lnTo>
                            <a:pt x="647" y="889"/>
                          </a:lnTo>
                          <a:lnTo>
                            <a:pt x="645" y="889"/>
                          </a:lnTo>
                          <a:lnTo>
                            <a:pt x="643" y="889"/>
                          </a:lnTo>
                          <a:lnTo>
                            <a:pt x="643" y="887"/>
                          </a:lnTo>
                          <a:lnTo>
                            <a:pt x="641" y="887"/>
                          </a:lnTo>
                          <a:lnTo>
                            <a:pt x="639" y="887"/>
                          </a:lnTo>
                          <a:lnTo>
                            <a:pt x="632" y="886"/>
                          </a:lnTo>
                          <a:lnTo>
                            <a:pt x="630" y="884"/>
                          </a:lnTo>
                          <a:lnTo>
                            <a:pt x="628" y="884"/>
                          </a:lnTo>
                          <a:lnTo>
                            <a:pt x="622" y="884"/>
                          </a:lnTo>
                          <a:lnTo>
                            <a:pt x="618" y="882"/>
                          </a:lnTo>
                          <a:lnTo>
                            <a:pt x="616" y="882"/>
                          </a:lnTo>
                          <a:lnTo>
                            <a:pt x="615" y="880"/>
                          </a:lnTo>
                          <a:lnTo>
                            <a:pt x="615" y="878"/>
                          </a:lnTo>
                          <a:lnTo>
                            <a:pt x="613" y="878"/>
                          </a:lnTo>
                          <a:lnTo>
                            <a:pt x="613" y="876"/>
                          </a:lnTo>
                          <a:lnTo>
                            <a:pt x="611" y="874"/>
                          </a:lnTo>
                          <a:lnTo>
                            <a:pt x="609" y="872"/>
                          </a:lnTo>
                          <a:lnTo>
                            <a:pt x="609" y="870"/>
                          </a:lnTo>
                          <a:lnTo>
                            <a:pt x="609" y="868"/>
                          </a:lnTo>
                          <a:lnTo>
                            <a:pt x="609" y="866"/>
                          </a:lnTo>
                          <a:lnTo>
                            <a:pt x="607" y="864"/>
                          </a:lnTo>
                          <a:lnTo>
                            <a:pt x="605" y="863"/>
                          </a:lnTo>
                          <a:lnTo>
                            <a:pt x="603" y="864"/>
                          </a:lnTo>
                          <a:lnTo>
                            <a:pt x="601" y="864"/>
                          </a:lnTo>
                          <a:lnTo>
                            <a:pt x="601" y="866"/>
                          </a:lnTo>
                          <a:lnTo>
                            <a:pt x="599" y="866"/>
                          </a:lnTo>
                          <a:lnTo>
                            <a:pt x="597" y="866"/>
                          </a:lnTo>
                          <a:lnTo>
                            <a:pt x="595" y="864"/>
                          </a:lnTo>
                          <a:lnTo>
                            <a:pt x="595" y="863"/>
                          </a:lnTo>
                          <a:lnTo>
                            <a:pt x="593" y="861"/>
                          </a:lnTo>
                          <a:lnTo>
                            <a:pt x="593" y="859"/>
                          </a:lnTo>
                          <a:lnTo>
                            <a:pt x="592" y="859"/>
                          </a:lnTo>
                          <a:lnTo>
                            <a:pt x="592" y="857"/>
                          </a:lnTo>
                          <a:lnTo>
                            <a:pt x="590" y="855"/>
                          </a:lnTo>
                          <a:lnTo>
                            <a:pt x="590" y="853"/>
                          </a:lnTo>
                          <a:lnTo>
                            <a:pt x="588" y="853"/>
                          </a:lnTo>
                          <a:lnTo>
                            <a:pt x="586" y="853"/>
                          </a:lnTo>
                          <a:lnTo>
                            <a:pt x="584" y="853"/>
                          </a:lnTo>
                          <a:lnTo>
                            <a:pt x="582" y="855"/>
                          </a:lnTo>
                          <a:lnTo>
                            <a:pt x="580" y="855"/>
                          </a:lnTo>
                          <a:lnTo>
                            <a:pt x="578" y="857"/>
                          </a:lnTo>
                          <a:lnTo>
                            <a:pt x="578" y="861"/>
                          </a:lnTo>
                          <a:lnTo>
                            <a:pt x="576" y="861"/>
                          </a:lnTo>
                          <a:lnTo>
                            <a:pt x="576" y="863"/>
                          </a:lnTo>
                          <a:lnTo>
                            <a:pt x="574" y="863"/>
                          </a:lnTo>
                          <a:lnTo>
                            <a:pt x="572" y="863"/>
                          </a:lnTo>
                          <a:lnTo>
                            <a:pt x="570" y="861"/>
                          </a:lnTo>
                          <a:lnTo>
                            <a:pt x="568" y="861"/>
                          </a:lnTo>
                          <a:lnTo>
                            <a:pt x="568" y="859"/>
                          </a:lnTo>
                          <a:lnTo>
                            <a:pt x="568" y="857"/>
                          </a:lnTo>
                          <a:lnTo>
                            <a:pt x="568" y="855"/>
                          </a:lnTo>
                          <a:lnTo>
                            <a:pt x="568" y="851"/>
                          </a:lnTo>
                          <a:lnTo>
                            <a:pt x="567" y="851"/>
                          </a:lnTo>
                          <a:lnTo>
                            <a:pt x="567" y="849"/>
                          </a:lnTo>
                          <a:lnTo>
                            <a:pt x="567" y="847"/>
                          </a:lnTo>
                          <a:lnTo>
                            <a:pt x="565" y="847"/>
                          </a:lnTo>
                          <a:lnTo>
                            <a:pt x="563" y="847"/>
                          </a:lnTo>
                          <a:lnTo>
                            <a:pt x="561" y="847"/>
                          </a:lnTo>
                          <a:lnTo>
                            <a:pt x="561" y="849"/>
                          </a:lnTo>
                          <a:lnTo>
                            <a:pt x="559" y="851"/>
                          </a:lnTo>
                          <a:lnTo>
                            <a:pt x="559" y="853"/>
                          </a:lnTo>
                          <a:lnTo>
                            <a:pt x="559" y="855"/>
                          </a:lnTo>
                          <a:lnTo>
                            <a:pt x="557" y="855"/>
                          </a:lnTo>
                          <a:lnTo>
                            <a:pt x="555" y="855"/>
                          </a:lnTo>
                          <a:lnTo>
                            <a:pt x="553" y="853"/>
                          </a:lnTo>
                          <a:lnTo>
                            <a:pt x="553" y="851"/>
                          </a:lnTo>
                          <a:lnTo>
                            <a:pt x="551" y="851"/>
                          </a:lnTo>
                          <a:lnTo>
                            <a:pt x="549" y="849"/>
                          </a:lnTo>
                          <a:lnTo>
                            <a:pt x="549" y="851"/>
                          </a:lnTo>
                          <a:lnTo>
                            <a:pt x="547" y="849"/>
                          </a:lnTo>
                          <a:lnTo>
                            <a:pt x="545" y="847"/>
                          </a:lnTo>
                          <a:lnTo>
                            <a:pt x="544" y="845"/>
                          </a:lnTo>
                          <a:lnTo>
                            <a:pt x="542" y="845"/>
                          </a:lnTo>
                          <a:lnTo>
                            <a:pt x="542" y="843"/>
                          </a:lnTo>
                          <a:lnTo>
                            <a:pt x="542" y="841"/>
                          </a:lnTo>
                          <a:lnTo>
                            <a:pt x="542" y="839"/>
                          </a:lnTo>
                          <a:lnTo>
                            <a:pt x="542" y="838"/>
                          </a:lnTo>
                          <a:lnTo>
                            <a:pt x="544" y="836"/>
                          </a:lnTo>
                          <a:lnTo>
                            <a:pt x="545" y="836"/>
                          </a:lnTo>
                          <a:lnTo>
                            <a:pt x="547" y="834"/>
                          </a:lnTo>
                          <a:lnTo>
                            <a:pt x="547" y="832"/>
                          </a:lnTo>
                          <a:lnTo>
                            <a:pt x="547" y="830"/>
                          </a:lnTo>
                          <a:lnTo>
                            <a:pt x="545" y="828"/>
                          </a:lnTo>
                          <a:lnTo>
                            <a:pt x="544" y="828"/>
                          </a:lnTo>
                          <a:lnTo>
                            <a:pt x="542" y="830"/>
                          </a:lnTo>
                          <a:lnTo>
                            <a:pt x="540" y="830"/>
                          </a:lnTo>
                          <a:lnTo>
                            <a:pt x="538" y="830"/>
                          </a:lnTo>
                          <a:lnTo>
                            <a:pt x="536" y="830"/>
                          </a:lnTo>
                          <a:lnTo>
                            <a:pt x="534" y="828"/>
                          </a:lnTo>
                          <a:lnTo>
                            <a:pt x="534" y="826"/>
                          </a:lnTo>
                          <a:lnTo>
                            <a:pt x="532" y="824"/>
                          </a:lnTo>
                          <a:lnTo>
                            <a:pt x="530" y="822"/>
                          </a:lnTo>
                          <a:lnTo>
                            <a:pt x="530" y="820"/>
                          </a:lnTo>
                          <a:lnTo>
                            <a:pt x="526" y="820"/>
                          </a:lnTo>
                          <a:lnTo>
                            <a:pt x="524" y="820"/>
                          </a:lnTo>
                          <a:lnTo>
                            <a:pt x="522" y="820"/>
                          </a:lnTo>
                          <a:lnTo>
                            <a:pt x="520" y="820"/>
                          </a:lnTo>
                          <a:lnTo>
                            <a:pt x="519" y="820"/>
                          </a:lnTo>
                          <a:lnTo>
                            <a:pt x="515" y="820"/>
                          </a:lnTo>
                          <a:lnTo>
                            <a:pt x="511" y="822"/>
                          </a:lnTo>
                          <a:lnTo>
                            <a:pt x="509" y="822"/>
                          </a:lnTo>
                          <a:lnTo>
                            <a:pt x="507" y="824"/>
                          </a:lnTo>
                          <a:lnTo>
                            <a:pt x="505" y="826"/>
                          </a:lnTo>
                          <a:lnTo>
                            <a:pt x="503" y="826"/>
                          </a:lnTo>
                          <a:lnTo>
                            <a:pt x="501" y="828"/>
                          </a:lnTo>
                          <a:lnTo>
                            <a:pt x="499" y="828"/>
                          </a:lnTo>
                          <a:lnTo>
                            <a:pt x="497" y="826"/>
                          </a:lnTo>
                          <a:lnTo>
                            <a:pt x="499" y="826"/>
                          </a:lnTo>
                          <a:lnTo>
                            <a:pt x="499" y="824"/>
                          </a:lnTo>
                          <a:lnTo>
                            <a:pt x="501" y="824"/>
                          </a:lnTo>
                          <a:lnTo>
                            <a:pt x="503" y="822"/>
                          </a:lnTo>
                          <a:lnTo>
                            <a:pt x="505" y="820"/>
                          </a:lnTo>
                          <a:lnTo>
                            <a:pt x="505" y="818"/>
                          </a:lnTo>
                          <a:lnTo>
                            <a:pt x="505" y="816"/>
                          </a:lnTo>
                          <a:lnTo>
                            <a:pt x="505" y="815"/>
                          </a:lnTo>
                          <a:lnTo>
                            <a:pt x="503" y="813"/>
                          </a:lnTo>
                          <a:lnTo>
                            <a:pt x="501" y="811"/>
                          </a:lnTo>
                          <a:lnTo>
                            <a:pt x="499" y="811"/>
                          </a:lnTo>
                          <a:lnTo>
                            <a:pt x="497" y="809"/>
                          </a:lnTo>
                          <a:lnTo>
                            <a:pt x="497" y="811"/>
                          </a:lnTo>
                          <a:lnTo>
                            <a:pt x="496" y="811"/>
                          </a:lnTo>
                          <a:lnTo>
                            <a:pt x="496" y="813"/>
                          </a:lnTo>
                          <a:lnTo>
                            <a:pt x="496" y="815"/>
                          </a:lnTo>
                          <a:lnTo>
                            <a:pt x="494" y="816"/>
                          </a:lnTo>
                          <a:lnTo>
                            <a:pt x="496" y="816"/>
                          </a:lnTo>
                          <a:lnTo>
                            <a:pt x="496" y="818"/>
                          </a:lnTo>
                          <a:lnTo>
                            <a:pt x="494" y="820"/>
                          </a:lnTo>
                          <a:lnTo>
                            <a:pt x="494" y="822"/>
                          </a:lnTo>
                          <a:lnTo>
                            <a:pt x="492" y="826"/>
                          </a:lnTo>
                          <a:lnTo>
                            <a:pt x="490" y="828"/>
                          </a:lnTo>
                          <a:lnTo>
                            <a:pt x="488" y="828"/>
                          </a:lnTo>
                          <a:lnTo>
                            <a:pt x="486" y="828"/>
                          </a:lnTo>
                          <a:lnTo>
                            <a:pt x="484" y="828"/>
                          </a:lnTo>
                          <a:lnTo>
                            <a:pt x="484" y="826"/>
                          </a:lnTo>
                          <a:lnTo>
                            <a:pt x="482" y="824"/>
                          </a:lnTo>
                          <a:lnTo>
                            <a:pt x="482" y="822"/>
                          </a:lnTo>
                          <a:lnTo>
                            <a:pt x="482" y="820"/>
                          </a:lnTo>
                          <a:lnTo>
                            <a:pt x="484" y="820"/>
                          </a:lnTo>
                          <a:lnTo>
                            <a:pt x="482" y="818"/>
                          </a:lnTo>
                          <a:lnTo>
                            <a:pt x="482" y="816"/>
                          </a:lnTo>
                          <a:lnTo>
                            <a:pt x="480" y="815"/>
                          </a:lnTo>
                          <a:lnTo>
                            <a:pt x="478" y="815"/>
                          </a:lnTo>
                          <a:lnTo>
                            <a:pt x="476" y="815"/>
                          </a:lnTo>
                          <a:lnTo>
                            <a:pt x="476" y="816"/>
                          </a:lnTo>
                          <a:lnTo>
                            <a:pt x="476" y="818"/>
                          </a:lnTo>
                          <a:lnTo>
                            <a:pt x="476" y="820"/>
                          </a:lnTo>
                          <a:lnTo>
                            <a:pt x="478" y="820"/>
                          </a:lnTo>
                          <a:lnTo>
                            <a:pt x="478" y="822"/>
                          </a:lnTo>
                          <a:lnTo>
                            <a:pt x="478" y="824"/>
                          </a:lnTo>
                          <a:lnTo>
                            <a:pt x="476" y="824"/>
                          </a:lnTo>
                          <a:lnTo>
                            <a:pt x="474" y="824"/>
                          </a:lnTo>
                          <a:lnTo>
                            <a:pt x="472" y="822"/>
                          </a:lnTo>
                          <a:lnTo>
                            <a:pt x="471" y="822"/>
                          </a:lnTo>
                          <a:lnTo>
                            <a:pt x="469" y="822"/>
                          </a:lnTo>
                          <a:lnTo>
                            <a:pt x="465" y="820"/>
                          </a:lnTo>
                          <a:lnTo>
                            <a:pt x="463" y="820"/>
                          </a:lnTo>
                          <a:lnTo>
                            <a:pt x="461" y="820"/>
                          </a:lnTo>
                          <a:lnTo>
                            <a:pt x="459" y="818"/>
                          </a:lnTo>
                          <a:lnTo>
                            <a:pt x="457" y="816"/>
                          </a:lnTo>
                          <a:lnTo>
                            <a:pt x="455" y="816"/>
                          </a:lnTo>
                          <a:lnTo>
                            <a:pt x="453" y="816"/>
                          </a:lnTo>
                          <a:lnTo>
                            <a:pt x="451" y="815"/>
                          </a:lnTo>
                          <a:lnTo>
                            <a:pt x="449" y="815"/>
                          </a:lnTo>
                          <a:lnTo>
                            <a:pt x="449" y="813"/>
                          </a:lnTo>
                          <a:lnTo>
                            <a:pt x="451" y="813"/>
                          </a:lnTo>
                          <a:lnTo>
                            <a:pt x="453" y="811"/>
                          </a:lnTo>
                          <a:lnTo>
                            <a:pt x="453" y="809"/>
                          </a:lnTo>
                          <a:lnTo>
                            <a:pt x="453" y="807"/>
                          </a:lnTo>
                          <a:lnTo>
                            <a:pt x="453" y="805"/>
                          </a:lnTo>
                          <a:lnTo>
                            <a:pt x="451" y="803"/>
                          </a:lnTo>
                          <a:lnTo>
                            <a:pt x="449" y="803"/>
                          </a:lnTo>
                          <a:lnTo>
                            <a:pt x="448" y="803"/>
                          </a:lnTo>
                          <a:lnTo>
                            <a:pt x="448" y="801"/>
                          </a:lnTo>
                          <a:lnTo>
                            <a:pt x="446" y="801"/>
                          </a:lnTo>
                          <a:lnTo>
                            <a:pt x="444" y="801"/>
                          </a:lnTo>
                          <a:lnTo>
                            <a:pt x="444" y="803"/>
                          </a:lnTo>
                          <a:lnTo>
                            <a:pt x="442" y="805"/>
                          </a:lnTo>
                          <a:lnTo>
                            <a:pt x="440" y="807"/>
                          </a:lnTo>
                          <a:lnTo>
                            <a:pt x="438" y="807"/>
                          </a:lnTo>
                          <a:lnTo>
                            <a:pt x="436" y="807"/>
                          </a:lnTo>
                          <a:lnTo>
                            <a:pt x="436" y="805"/>
                          </a:lnTo>
                          <a:lnTo>
                            <a:pt x="436" y="803"/>
                          </a:lnTo>
                          <a:lnTo>
                            <a:pt x="438" y="803"/>
                          </a:lnTo>
                          <a:lnTo>
                            <a:pt x="440" y="801"/>
                          </a:lnTo>
                          <a:lnTo>
                            <a:pt x="442" y="801"/>
                          </a:lnTo>
                          <a:lnTo>
                            <a:pt x="442" y="799"/>
                          </a:lnTo>
                          <a:lnTo>
                            <a:pt x="444" y="799"/>
                          </a:lnTo>
                          <a:lnTo>
                            <a:pt x="444" y="797"/>
                          </a:lnTo>
                          <a:lnTo>
                            <a:pt x="444" y="795"/>
                          </a:lnTo>
                          <a:lnTo>
                            <a:pt x="442" y="793"/>
                          </a:lnTo>
                          <a:lnTo>
                            <a:pt x="442" y="791"/>
                          </a:lnTo>
                          <a:lnTo>
                            <a:pt x="440" y="790"/>
                          </a:lnTo>
                          <a:lnTo>
                            <a:pt x="438" y="788"/>
                          </a:lnTo>
                          <a:lnTo>
                            <a:pt x="436" y="788"/>
                          </a:lnTo>
                          <a:lnTo>
                            <a:pt x="436" y="786"/>
                          </a:lnTo>
                          <a:lnTo>
                            <a:pt x="434" y="786"/>
                          </a:lnTo>
                          <a:lnTo>
                            <a:pt x="432" y="786"/>
                          </a:lnTo>
                          <a:lnTo>
                            <a:pt x="432" y="784"/>
                          </a:lnTo>
                          <a:lnTo>
                            <a:pt x="430" y="782"/>
                          </a:lnTo>
                          <a:lnTo>
                            <a:pt x="430" y="780"/>
                          </a:lnTo>
                          <a:lnTo>
                            <a:pt x="430" y="778"/>
                          </a:lnTo>
                          <a:lnTo>
                            <a:pt x="432" y="778"/>
                          </a:lnTo>
                          <a:lnTo>
                            <a:pt x="434" y="780"/>
                          </a:lnTo>
                          <a:lnTo>
                            <a:pt x="436" y="780"/>
                          </a:lnTo>
                          <a:lnTo>
                            <a:pt x="438" y="778"/>
                          </a:lnTo>
                          <a:lnTo>
                            <a:pt x="440" y="778"/>
                          </a:lnTo>
                          <a:lnTo>
                            <a:pt x="442" y="776"/>
                          </a:lnTo>
                          <a:lnTo>
                            <a:pt x="442" y="774"/>
                          </a:lnTo>
                          <a:lnTo>
                            <a:pt x="444" y="774"/>
                          </a:lnTo>
                          <a:lnTo>
                            <a:pt x="444" y="772"/>
                          </a:lnTo>
                          <a:lnTo>
                            <a:pt x="444" y="770"/>
                          </a:lnTo>
                          <a:lnTo>
                            <a:pt x="442" y="770"/>
                          </a:lnTo>
                          <a:lnTo>
                            <a:pt x="440" y="770"/>
                          </a:lnTo>
                          <a:lnTo>
                            <a:pt x="438" y="768"/>
                          </a:lnTo>
                          <a:lnTo>
                            <a:pt x="436" y="768"/>
                          </a:lnTo>
                          <a:lnTo>
                            <a:pt x="434" y="770"/>
                          </a:lnTo>
                          <a:lnTo>
                            <a:pt x="432" y="770"/>
                          </a:lnTo>
                          <a:lnTo>
                            <a:pt x="430" y="770"/>
                          </a:lnTo>
                          <a:lnTo>
                            <a:pt x="430" y="768"/>
                          </a:lnTo>
                          <a:lnTo>
                            <a:pt x="428" y="767"/>
                          </a:lnTo>
                          <a:lnTo>
                            <a:pt x="426" y="767"/>
                          </a:lnTo>
                          <a:lnTo>
                            <a:pt x="428" y="765"/>
                          </a:lnTo>
                          <a:lnTo>
                            <a:pt x="430" y="765"/>
                          </a:lnTo>
                          <a:lnTo>
                            <a:pt x="430" y="767"/>
                          </a:lnTo>
                          <a:lnTo>
                            <a:pt x="432" y="767"/>
                          </a:lnTo>
                          <a:lnTo>
                            <a:pt x="432" y="768"/>
                          </a:lnTo>
                          <a:lnTo>
                            <a:pt x="434" y="768"/>
                          </a:lnTo>
                          <a:lnTo>
                            <a:pt x="434" y="767"/>
                          </a:lnTo>
                          <a:lnTo>
                            <a:pt x="436" y="767"/>
                          </a:lnTo>
                          <a:lnTo>
                            <a:pt x="438" y="767"/>
                          </a:lnTo>
                          <a:lnTo>
                            <a:pt x="438" y="765"/>
                          </a:lnTo>
                          <a:lnTo>
                            <a:pt x="438" y="763"/>
                          </a:lnTo>
                          <a:lnTo>
                            <a:pt x="438" y="761"/>
                          </a:lnTo>
                          <a:lnTo>
                            <a:pt x="438" y="759"/>
                          </a:lnTo>
                          <a:lnTo>
                            <a:pt x="438" y="755"/>
                          </a:lnTo>
                          <a:lnTo>
                            <a:pt x="438" y="751"/>
                          </a:lnTo>
                          <a:lnTo>
                            <a:pt x="438" y="749"/>
                          </a:lnTo>
                          <a:lnTo>
                            <a:pt x="436" y="747"/>
                          </a:lnTo>
                          <a:lnTo>
                            <a:pt x="436" y="745"/>
                          </a:lnTo>
                          <a:lnTo>
                            <a:pt x="434" y="745"/>
                          </a:lnTo>
                          <a:lnTo>
                            <a:pt x="432" y="743"/>
                          </a:lnTo>
                          <a:lnTo>
                            <a:pt x="430" y="742"/>
                          </a:lnTo>
                          <a:lnTo>
                            <a:pt x="428" y="740"/>
                          </a:lnTo>
                          <a:lnTo>
                            <a:pt x="428" y="738"/>
                          </a:lnTo>
                          <a:lnTo>
                            <a:pt x="426" y="738"/>
                          </a:lnTo>
                          <a:lnTo>
                            <a:pt x="424" y="736"/>
                          </a:lnTo>
                          <a:lnTo>
                            <a:pt x="423" y="736"/>
                          </a:lnTo>
                          <a:lnTo>
                            <a:pt x="421" y="736"/>
                          </a:lnTo>
                          <a:lnTo>
                            <a:pt x="417" y="734"/>
                          </a:lnTo>
                          <a:lnTo>
                            <a:pt x="415" y="734"/>
                          </a:lnTo>
                          <a:lnTo>
                            <a:pt x="413" y="734"/>
                          </a:lnTo>
                          <a:lnTo>
                            <a:pt x="411" y="736"/>
                          </a:lnTo>
                          <a:lnTo>
                            <a:pt x="409" y="736"/>
                          </a:lnTo>
                          <a:lnTo>
                            <a:pt x="405" y="736"/>
                          </a:lnTo>
                          <a:lnTo>
                            <a:pt x="403" y="734"/>
                          </a:lnTo>
                          <a:lnTo>
                            <a:pt x="401" y="734"/>
                          </a:lnTo>
                          <a:lnTo>
                            <a:pt x="400" y="734"/>
                          </a:lnTo>
                          <a:lnTo>
                            <a:pt x="398" y="734"/>
                          </a:lnTo>
                          <a:lnTo>
                            <a:pt x="396" y="734"/>
                          </a:lnTo>
                          <a:lnTo>
                            <a:pt x="394" y="734"/>
                          </a:lnTo>
                          <a:lnTo>
                            <a:pt x="392" y="734"/>
                          </a:lnTo>
                          <a:lnTo>
                            <a:pt x="390" y="732"/>
                          </a:lnTo>
                          <a:lnTo>
                            <a:pt x="386" y="730"/>
                          </a:lnTo>
                          <a:lnTo>
                            <a:pt x="384" y="730"/>
                          </a:lnTo>
                          <a:lnTo>
                            <a:pt x="384" y="728"/>
                          </a:lnTo>
                          <a:lnTo>
                            <a:pt x="382" y="726"/>
                          </a:lnTo>
                          <a:lnTo>
                            <a:pt x="380" y="724"/>
                          </a:lnTo>
                          <a:lnTo>
                            <a:pt x="378" y="724"/>
                          </a:lnTo>
                          <a:lnTo>
                            <a:pt x="375" y="724"/>
                          </a:lnTo>
                          <a:lnTo>
                            <a:pt x="371" y="724"/>
                          </a:lnTo>
                          <a:lnTo>
                            <a:pt x="369" y="724"/>
                          </a:lnTo>
                          <a:lnTo>
                            <a:pt x="367" y="724"/>
                          </a:lnTo>
                          <a:lnTo>
                            <a:pt x="367" y="726"/>
                          </a:lnTo>
                          <a:lnTo>
                            <a:pt x="365" y="726"/>
                          </a:lnTo>
                          <a:lnTo>
                            <a:pt x="363" y="726"/>
                          </a:lnTo>
                          <a:lnTo>
                            <a:pt x="361" y="726"/>
                          </a:lnTo>
                          <a:lnTo>
                            <a:pt x="359" y="724"/>
                          </a:lnTo>
                          <a:lnTo>
                            <a:pt x="357" y="722"/>
                          </a:lnTo>
                          <a:lnTo>
                            <a:pt x="355" y="720"/>
                          </a:lnTo>
                          <a:lnTo>
                            <a:pt x="353" y="720"/>
                          </a:lnTo>
                          <a:lnTo>
                            <a:pt x="352" y="719"/>
                          </a:lnTo>
                          <a:lnTo>
                            <a:pt x="350" y="719"/>
                          </a:lnTo>
                          <a:lnTo>
                            <a:pt x="350" y="717"/>
                          </a:lnTo>
                          <a:lnTo>
                            <a:pt x="348" y="717"/>
                          </a:lnTo>
                          <a:lnTo>
                            <a:pt x="348" y="715"/>
                          </a:lnTo>
                          <a:lnTo>
                            <a:pt x="348" y="713"/>
                          </a:lnTo>
                          <a:lnTo>
                            <a:pt x="350" y="711"/>
                          </a:lnTo>
                          <a:lnTo>
                            <a:pt x="352" y="711"/>
                          </a:lnTo>
                          <a:lnTo>
                            <a:pt x="353" y="711"/>
                          </a:lnTo>
                          <a:lnTo>
                            <a:pt x="355" y="711"/>
                          </a:lnTo>
                          <a:lnTo>
                            <a:pt x="355" y="709"/>
                          </a:lnTo>
                          <a:lnTo>
                            <a:pt x="355" y="707"/>
                          </a:lnTo>
                          <a:lnTo>
                            <a:pt x="355" y="705"/>
                          </a:lnTo>
                          <a:lnTo>
                            <a:pt x="353" y="703"/>
                          </a:lnTo>
                          <a:lnTo>
                            <a:pt x="352" y="703"/>
                          </a:lnTo>
                          <a:lnTo>
                            <a:pt x="352" y="701"/>
                          </a:lnTo>
                          <a:lnTo>
                            <a:pt x="350" y="701"/>
                          </a:lnTo>
                          <a:lnTo>
                            <a:pt x="348" y="699"/>
                          </a:lnTo>
                          <a:lnTo>
                            <a:pt x="348" y="697"/>
                          </a:lnTo>
                          <a:lnTo>
                            <a:pt x="348" y="695"/>
                          </a:lnTo>
                          <a:lnTo>
                            <a:pt x="348" y="694"/>
                          </a:lnTo>
                          <a:lnTo>
                            <a:pt x="348" y="692"/>
                          </a:lnTo>
                          <a:lnTo>
                            <a:pt x="346" y="690"/>
                          </a:lnTo>
                          <a:lnTo>
                            <a:pt x="346" y="688"/>
                          </a:lnTo>
                          <a:lnTo>
                            <a:pt x="348" y="686"/>
                          </a:lnTo>
                          <a:lnTo>
                            <a:pt x="350" y="686"/>
                          </a:lnTo>
                          <a:lnTo>
                            <a:pt x="352" y="686"/>
                          </a:lnTo>
                          <a:lnTo>
                            <a:pt x="353" y="686"/>
                          </a:lnTo>
                          <a:lnTo>
                            <a:pt x="355" y="684"/>
                          </a:lnTo>
                          <a:lnTo>
                            <a:pt x="355" y="682"/>
                          </a:lnTo>
                          <a:lnTo>
                            <a:pt x="355" y="680"/>
                          </a:lnTo>
                          <a:lnTo>
                            <a:pt x="353" y="678"/>
                          </a:lnTo>
                          <a:lnTo>
                            <a:pt x="352" y="676"/>
                          </a:lnTo>
                          <a:lnTo>
                            <a:pt x="350" y="674"/>
                          </a:lnTo>
                          <a:lnTo>
                            <a:pt x="348" y="672"/>
                          </a:lnTo>
                          <a:lnTo>
                            <a:pt x="348" y="671"/>
                          </a:lnTo>
                          <a:lnTo>
                            <a:pt x="348" y="669"/>
                          </a:lnTo>
                          <a:lnTo>
                            <a:pt x="346" y="667"/>
                          </a:lnTo>
                          <a:lnTo>
                            <a:pt x="346" y="665"/>
                          </a:lnTo>
                          <a:lnTo>
                            <a:pt x="344" y="663"/>
                          </a:lnTo>
                          <a:lnTo>
                            <a:pt x="342" y="663"/>
                          </a:lnTo>
                          <a:lnTo>
                            <a:pt x="340" y="663"/>
                          </a:lnTo>
                          <a:lnTo>
                            <a:pt x="338" y="663"/>
                          </a:lnTo>
                          <a:lnTo>
                            <a:pt x="336" y="663"/>
                          </a:lnTo>
                          <a:lnTo>
                            <a:pt x="334" y="661"/>
                          </a:lnTo>
                          <a:lnTo>
                            <a:pt x="332" y="661"/>
                          </a:lnTo>
                          <a:lnTo>
                            <a:pt x="330" y="661"/>
                          </a:lnTo>
                          <a:lnTo>
                            <a:pt x="330" y="663"/>
                          </a:lnTo>
                          <a:lnTo>
                            <a:pt x="328" y="663"/>
                          </a:lnTo>
                          <a:lnTo>
                            <a:pt x="328" y="665"/>
                          </a:lnTo>
                          <a:lnTo>
                            <a:pt x="327" y="665"/>
                          </a:lnTo>
                          <a:lnTo>
                            <a:pt x="325" y="665"/>
                          </a:lnTo>
                          <a:lnTo>
                            <a:pt x="323" y="665"/>
                          </a:lnTo>
                          <a:lnTo>
                            <a:pt x="323" y="663"/>
                          </a:lnTo>
                          <a:lnTo>
                            <a:pt x="325" y="663"/>
                          </a:lnTo>
                          <a:lnTo>
                            <a:pt x="325" y="661"/>
                          </a:lnTo>
                          <a:lnTo>
                            <a:pt x="325" y="659"/>
                          </a:lnTo>
                          <a:lnTo>
                            <a:pt x="325" y="657"/>
                          </a:lnTo>
                          <a:lnTo>
                            <a:pt x="325" y="655"/>
                          </a:lnTo>
                          <a:lnTo>
                            <a:pt x="323" y="655"/>
                          </a:lnTo>
                          <a:lnTo>
                            <a:pt x="323" y="653"/>
                          </a:lnTo>
                          <a:lnTo>
                            <a:pt x="321" y="653"/>
                          </a:lnTo>
                          <a:lnTo>
                            <a:pt x="319" y="655"/>
                          </a:lnTo>
                          <a:lnTo>
                            <a:pt x="317" y="655"/>
                          </a:lnTo>
                          <a:lnTo>
                            <a:pt x="317" y="657"/>
                          </a:lnTo>
                          <a:lnTo>
                            <a:pt x="315" y="657"/>
                          </a:lnTo>
                          <a:lnTo>
                            <a:pt x="315" y="659"/>
                          </a:lnTo>
                          <a:lnTo>
                            <a:pt x="313" y="661"/>
                          </a:lnTo>
                          <a:lnTo>
                            <a:pt x="311" y="661"/>
                          </a:lnTo>
                          <a:lnTo>
                            <a:pt x="309" y="663"/>
                          </a:lnTo>
                          <a:lnTo>
                            <a:pt x="307" y="663"/>
                          </a:lnTo>
                          <a:lnTo>
                            <a:pt x="305" y="661"/>
                          </a:lnTo>
                          <a:lnTo>
                            <a:pt x="304" y="661"/>
                          </a:lnTo>
                          <a:lnTo>
                            <a:pt x="302" y="661"/>
                          </a:lnTo>
                          <a:lnTo>
                            <a:pt x="300" y="661"/>
                          </a:lnTo>
                          <a:lnTo>
                            <a:pt x="298" y="661"/>
                          </a:lnTo>
                          <a:lnTo>
                            <a:pt x="296" y="663"/>
                          </a:lnTo>
                          <a:lnTo>
                            <a:pt x="294" y="663"/>
                          </a:lnTo>
                          <a:lnTo>
                            <a:pt x="292" y="663"/>
                          </a:lnTo>
                          <a:lnTo>
                            <a:pt x="292" y="661"/>
                          </a:lnTo>
                          <a:lnTo>
                            <a:pt x="292" y="659"/>
                          </a:lnTo>
                          <a:lnTo>
                            <a:pt x="294" y="659"/>
                          </a:lnTo>
                          <a:lnTo>
                            <a:pt x="296" y="659"/>
                          </a:lnTo>
                          <a:lnTo>
                            <a:pt x="298" y="657"/>
                          </a:lnTo>
                          <a:lnTo>
                            <a:pt x="298" y="655"/>
                          </a:lnTo>
                          <a:lnTo>
                            <a:pt x="296" y="655"/>
                          </a:lnTo>
                          <a:lnTo>
                            <a:pt x="294" y="653"/>
                          </a:lnTo>
                          <a:lnTo>
                            <a:pt x="294" y="651"/>
                          </a:lnTo>
                          <a:lnTo>
                            <a:pt x="292" y="651"/>
                          </a:lnTo>
                          <a:lnTo>
                            <a:pt x="292" y="649"/>
                          </a:lnTo>
                          <a:lnTo>
                            <a:pt x="290" y="649"/>
                          </a:lnTo>
                          <a:lnTo>
                            <a:pt x="290" y="647"/>
                          </a:lnTo>
                          <a:lnTo>
                            <a:pt x="290" y="646"/>
                          </a:lnTo>
                          <a:lnTo>
                            <a:pt x="288" y="646"/>
                          </a:lnTo>
                          <a:lnTo>
                            <a:pt x="288" y="644"/>
                          </a:lnTo>
                          <a:lnTo>
                            <a:pt x="286" y="644"/>
                          </a:lnTo>
                          <a:lnTo>
                            <a:pt x="286" y="642"/>
                          </a:lnTo>
                          <a:lnTo>
                            <a:pt x="284" y="640"/>
                          </a:lnTo>
                          <a:lnTo>
                            <a:pt x="284" y="638"/>
                          </a:lnTo>
                          <a:lnTo>
                            <a:pt x="286" y="638"/>
                          </a:lnTo>
                          <a:lnTo>
                            <a:pt x="286" y="636"/>
                          </a:lnTo>
                          <a:lnTo>
                            <a:pt x="288" y="636"/>
                          </a:lnTo>
                          <a:lnTo>
                            <a:pt x="290" y="636"/>
                          </a:lnTo>
                          <a:lnTo>
                            <a:pt x="292" y="636"/>
                          </a:lnTo>
                          <a:lnTo>
                            <a:pt x="294" y="636"/>
                          </a:lnTo>
                          <a:lnTo>
                            <a:pt x="294" y="634"/>
                          </a:lnTo>
                          <a:lnTo>
                            <a:pt x="294" y="632"/>
                          </a:lnTo>
                          <a:lnTo>
                            <a:pt x="294" y="630"/>
                          </a:lnTo>
                          <a:lnTo>
                            <a:pt x="294" y="628"/>
                          </a:lnTo>
                          <a:lnTo>
                            <a:pt x="292" y="626"/>
                          </a:lnTo>
                          <a:lnTo>
                            <a:pt x="292" y="624"/>
                          </a:lnTo>
                          <a:lnTo>
                            <a:pt x="292" y="623"/>
                          </a:lnTo>
                          <a:lnTo>
                            <a:pt x="292" y="621"/>
                          </a:lnTo>
                          <a:lnTo>
                            <a:pt x="290" y="621"/>
                          </a:lnTo>
                          <a:lnTo>
                            <a:pt x="290" y="619"/>
                          </a:lnTo>
                          <a:lnTo>
                            <a:pt x="288" y="619"/>
                          </a:lnTo>
                          <a:lnTo>
                            <a:pt x="286" y="617"/>
                          </a:lnTo>
                          <a:lnTo>
                            <a:pt x="284" y="617"/>
                          </a:lnTo>
                          <a:lnTo>
                            <a:pt x="282" y="617"/>
                          </a:lnTo>
                          <a:lnTo>
                            <a:pt x="282" y="615"/>
                          </a:lnTo>
                          <a:lnTo>
                            <a:pt x="280" y="615"/>
                          </a:lnTo>
                          <a:lnTo>
                            <a:pt x="279" y="615"/>
                          </a:lnTo>
                          <a:lnTo>
                            <a:pt x="277" y="615"/>
                          </a:lnTo>
                          <a:lnTo>
                            <a:pt x="277" y="613"/>
                          </a:lnTo>
                          <a:lnTo>
                            <a:pt x="277" y="611"/>
                          </a:lnTo>
                          <a:lnTo>
                            <a:pt x="277" y="609"/>
                          </a:lnTo>
                          <a:lnTo>
                            <a:pt x="279" y="609"/>
                          </a:lnTo>
                          <a:lnTo>
                            <a:pt x="280" y="607"/>
                          </a:lnTo>
                          <a:lnTo>
                            <a:pt x="280" y="605"/>
                          </a:lnTo>
                          <a:lnTo>
                            <a:pt x="280" y="603"/>
                          </a:lnTo>
                          <a:lnTo>
                            <a:pt x="282" y="603"/>
                          </a:lnTo>
                          <a:lnTo>
                            <a:pt x="282" y="601"/>
                          </a:lnTo>
                          <a:lnTo>
                            <a:pt x="280" y="601"/>
                          </a:lnTo>
                          <a:lnTo>
                            <a:pt x="280" y="599"/>
                          </a:lnTo>
                          <a:lnTo>
                            <a:pt x="279" y="598"/>
                          </a:lnTo>
                          <a:lnTo>
                            <a:pt x="277" y="598"/>
                          </a:lnTo>
                          <a:lnTo>
                            <a:pt x="277" y="596"/>
                          </a:lnTo>
                          <a:lnTo>
                            <a:pt x="275" y="596"/>
                          </a:lnTo>
                          <a:lnTo>
                            <a:pt x="273" y="596"/>
                          </a:lnTo>
                          <a:lnTo>
                            <a:pt x="273" y="598"/>
                          </a:lnTo>
                          <a:lnTo>
                            <a:pt x="271" y="598"/>
                          </a:lnTo>
                          <a:lnTo>
                            <a:pt x="271" y="596"/>
                          </a:lnTo>
                          <a:lnTo>
                            <a:pt x="271" y="594"/>
                          </a:lnTo>
                          <a:lnTo>
                            <a:pt x="269" y="594"/>
                          </a:lnTo>
                          <a:lnTo>
                            <a:pt x="269" y="592"/>
                          </a:lnTo>
                          <a:lnTo>
                            <a:pt x="267" y="592"/>
                          </a:lnTo>
                          <a:lnTo>
                            <a:pt x="265" y="592"/>
                          </a:lnTo>
                          <a:lnTo>
                            <a:pt x="263" y="592"/>
                          </a:lnTo>
                          <a:lnTo>
                            <a:pt x="261" y="592"/>
                          </a:lnTo>
                          <a:lnTo>
                            <a:pt x="261" y="590"/>
                          </a:lnTo>
                          <a:lnTo>
                            <a:pt x="261" y="588"/>
                          </a:lnTo>
                          <a:lnTo>
                            <a:pt x="261" y="586"/>
                          </a:lnTo>
                          <a:lnTo>
                            <a:pt x="259" y="584"/>
                          </a:lnTo>
                          <a:lnTo>
                            <a:pt x="259" y="586"/>
                          </a:lnTo>
                          <a:lnTo>
                            <a:pt x="257" y="586"/>
                          </a:lnTo>
                          <a:lnTo>
                            <a:pt x="257" y="588"/>
                          </a:lnTo>
                          <a:lnTo>
                            <a:pt x="256" y="588"/>
                          </a:lnTo>
                          <a:lnTo>
                            <a:pt x="256" y="590"/>
                          </a:lnTo>
                          <a:lnTo>
                            <a:pt x="254" y="590"/>
                          </a:lnTo>
                          <a:lnTo>
                            <a:pt x="252" y="590"/>
                          </a:lnTo>
                          <a:lnTo>
                            <a:pt x="250" y="590"/>
                          </a:lnTo>
                          <a:lnTo>
                            <a:pt x="248" y="590"/>
                          </a:lnTo>
                          <a:lnTo>
                            <a:pt x="246" y="590"/>
                          </a:lnTo>
                          <a:lnTo>
                            <a:pt x="246" y="592"/>
                          </a:lnTo>
                          <a:lnTo>
                            <a:pt x="244" y="592"/>
                          </a:lnTo>
                          <a:lnTo>
                            <a:pt x="244" y="594"/>
                          </a:lnTo>
                          <a:lnTo>
                            <a:pt x="242" y="594"/>
                          </a:lnTo>
                          <a:lnTo>
                            <a:pt x="240" y="594"/>
                          </a:lnTo>
                          <a:lnTo>
                            <a:pt x="238" y="594"/>
                          </a:lnTo>
                          <a:lnTo>
                            <a:pt x="236" y="594"/>
                          </a:lnTo>
                          <a:lnTo>
                            <a:pt x="236" y="592"/>
                          </a:lnTo>
                          <a:lnTo>
                            <a:pt x="234" y="592"/>
                          </a:lnTo>
                          <a:lnTo>
                            <a:pt x="232" y="592"/>
                          </a:lnTo>
                          <a:lnTo>
                            <a:pt x="231" y="592"/>
                          </a:lnTo>
                          <a:lnTo>
                            <a:pt x="231" y="590"/>
                          </a:lnTo>
                          <a:lnTo>
                            <a:pt x="229" y="590"/>
                          </a:lnTo>
                          <a:lnTo>
                            <a:pt x="229" y="588"/>
                          </a:lnTo>
                          <a:lnTo>
                            <a:pt x="227" y="588"/>
                          </a:lnTo>
                          <a:lnTo>
                            <a:pt x="227" y="586"/>
                          </a:lnTo>
                          <a:lnTo>
                            <a:pt x="225" y="586"/>
                          </a:lnTo>
                          <a:lnTo>
                            <a:pt x="223" y="584"/>
                          </a:lnTo>
                          <a:lnTo>
                            <a:pt x="223" y="582"/>
                          </a:lnTo>
                          <a:lnTo>
                            <a:pt x="221" y="582"/>
                          </a:lnTo>
                          <a:lnTo>
                            <a:pt x="219" y="582"/>
                          </a:lnTo>
                          <a:lnTo>
                            <a:pt x="219" y="584"/>
                          </a:lnTo>
                          <a:lnTo>
                            <a:pt x="217" y="584"/>
                          </a:lnTo>
                          <a:lnTo>
                            <a:pt x="217" y="586"/>
                          </a:lnTo>
                          <a:lnTo>
                            <a:pt x="215" y="586"/>
                          </a:lnTo>
                          <a:lnTo>
                            <a:pt x="213" y="586"/>
                          </a:lnTo>
                          <a:lnTo>
                            <a:pt x="213" y="584"/>
                          </a:lnTo>
                          <a:lnTo>
                            <a:pt x="211" y="584"/>
                          </a:lnTo>
                          <a:lnTo>
                            <a:pt x="209" y="584"/>
                          </a:lnTo>
                          <a:lnTo>
                            <a:pt x="208" y="582"/>
                          </a:lnTo>
                          <a:lnTo>
                            <a:pt x="206" y="582"/>
                          </a:lnTo>
                          <a:lnTo>
                            <a:pt x="206" y="580"/>
                          </a:lnTo>
                          <a:lnTo>
                            <a:pt x="206" y="578"/>
                          </a:lnTo>
                          <a:lnTo>
                            <a:pt x="206" y="576"/>
                          </a:lnTo>
                          <a:lnTo>
                            <a:pt x="206" y="574"/>
                          </a:lnTo>
                          <a:lnTo>
                            <a:pt x="206" y="573"/>
                          </a:lnTo>
                          <a:lnTo>
                            <a:pt x="208" y="573"/>
                          </a:lnTo>
                          <a:lnTo>
                            <a:pt x="208" y="571"/>
                          </a:lnTo>
                          <a:lnTo>
                            <a:pt x="206" y="571"/>
                          </a:lnTo>
                          <a:lnTo>
                            <a:pt x="206" y="569"/>
                          </a:lnTo>
                          <a:lnTo>
                            <a:pt x="204" y="569"/>
                          </a:lnTo>
                          <a:lnTo>
                            <a:pt x="202" y="569"/>
                          </a:lnTo>
                          <a:lnTo>
                            <a:pt x="202" y="571"/>
                          </a:lnTo>
                          <a:lnTo>
                            <a:pt x="200" y="571"/>
                          </a:lnTo>
                          <a:lnTo>
                            <a:pt x="200" y="569"/>
                          </a:lnTo>
                          <a:lnTo>
                            <a:pt x="198" y="569"/>
                          </a:lnTo>
                          <a:lnTo>
                            <a:pt x="196" y="569"/>
                          </a:lnTo>
                          <a:lnTo>
                            <a:pt x="194" y="569"/>
                          </a:lnTo>
                          <a:lnTo>
                            <a:pt x="192" y="569"/>
                          </a:lnTo>
                          <a:lnTo>
                            <a:pt x="190" y="569"/>
                          </a:lnTo>
                          <a:lnTo>
                            <a:pt x="188" y="569"/>
                          </a:lnTo>
                          <a:lnTo>
                            <a:pt x="188" y="567"/>
                          </a:lnTo>
                          <a:lnTo>
                            <a:pt x="186" y="567"/>
                          </a:lnTo>
                          <a:lnTo>
                            <a:pt x="186" y="565"/>
                          </a:lnTo>
                          <a:lnTo>
                            <a:pt x="186" y="563"/>
                          </a:lnTo>
                          <a:lnTo>
                            <a:pt x="186" y="561"/>
                          </a:lnTo>
                          <a:lnTo>
                            <a:pt x="184" y="559"/>
                          </a:lnTo>
                          <a:lnTo>
                            <a:pt x="183" y="559"/>
                          </a:lnTo>
                          <a:lnTo>
                            <a:pt x="183" y="557"/>
                          </a:lnTo>
                          <a:lnTo>
                            <a:pt x="181" y="557"/>
                          </a:lnTo>
                          <a:lnTo>
                            <a:pt x="179" y="557"/>
                          </a:lnTo>
                          <a:lnTo>
                            <a:pt x="177" y="557"/>
                          </a:lnTo>
                          <a:lnTo>
                            <a:pt x="175" y="557"/>
                          </a:lnTo>
                          <a:lnTo>
                            <a:pt x="173" y="557"/>
                          </a:lnTo>
                          <a:lnTo>
                            <a:pt x="171" y="557"/>
                          </a:lnTo>
                          <a:lnTo>
                            <a:pt x="171" y="559"/>
                          </a:lnTo>
                          <a:lnTo>
                            <a:pt x="171" y="561"/>
                          </a:lnTo>
                          <a:lnTo>
                            <a:pt x="169" y="561"/>
                          </a:lnTo>
                          <a:lnTo>
                            <a:pt x="167" y="561"/>
                          </a:lnTo>
                          <a:lnTo>
                            <a:pt x="165" y="561"/>
                          </a:lnTo>
                          <a:lnTo>
                            <a:pt x="163" y="561"/>
                          </a:lnTo>
                          <a:lnTo>
                            <a:pt x="161" y="561"/>
                          </a:lnTo>
                          <a:lnTo>
                            <a:pt x="160" y="561"/>
                          </a:lnTo>
                          <a:lnTo>
                            <a:pt x="158" y="561"/>
                          </a:lnTo>
                          <a:lnTo>
                            <a:pt x="156" y="561"/>
                          </a:lnTo>
                          <a:lnTo>
                            <a:pt x="154" y="561"/>
                          </a:lnTo>
                          <a:lnTo>
                            <a:pt x="152" y="563"/>
                          </a:lnTo>
                          <a:lnTo>
                            <a:pt x="150" y="563"/>
                          </a:lnTo>
                          <a:lnTo>
                            <a:pt x="150" y="565"/>
                          </a:lnTo>
                          <a:lnTo>
                            <a:pt x="150" y="567"/>
                          </a:lnTo>
                          <a:lnTo>
                            <a:pt x="148" y="567"/>
                          </a:lnTo>
                          <a:lnTo>
                            <a:pt x="148" y="569"/>
                          </a:lnTo>
                          <a:lnTo>
                            <a:pt x="146" y="569"/>
                          </a:lnTo>
                          <a:lnTo>
                            <a:pt x="146" y="567"/>
                          </a:lnTo>
                          <a:lnTo>
                            <a:pt x="146" y="565"/>
                          </a:lnTo>
                          <a:lnTo>
                            <a:pt x="146" y="563"/>
                          </a:lnTo>
                          <a:lnTo>
                            <a:pt x="144" y="563"/>
                          </a:lnTo>
                          <a:lnTo>
                            <a:pt x="144" y="561"/>
                          </a:lnTo>
                          <a:lnTo>
                            <a:pt x="142" y="559"/>
                          </a:lnTo>
                          <a:lnTo>
                            <a:pt x="142" y="557"/>
                          </a:lnTo>
                          <a:lnTo>
                            <a:pt x="140" y="557"/>
                          </a:lnTo>
                          <a:lnTo>
                            <a:pt x="138" y="555"/>
                          </a:lnTo>
                          <a:lnTo>
                            <a:pt x="136" y="553"/>
                          </a:lnTo>
                          <a:lnTo>
                            <a:pt x="136" y="551"/>
                          </a:lnTo>
                          <a:lnTo>
                            <a:pt x="135" y="551"/>
                          </a:lnTo>
                          <a:lnTo>
                            <a:pt x="133" y="551"/>
                          </a:lnTo>
                          <a:lnTo>
                            <a:pt x="133" y="553"/>
                          </a:lnTo>
                          <a:lnTo>
                            <a:pt x="131" y="553"/>
                          </a:lnTo>
                          <a:lnTo>
                            <a:pt x="131" y="555"/>
                          </a:lnTo>
                          <a:lnTo>
                            <a:pt x="129" y="555"/>
                          </a:lnTo>
                          <a:lnTo>
                            <a:pt x="129" y="557"/>
                          </a:lnTo>
                          <a:lnTo>
                            <a:pt x="127" y="557"/>
                          </a:lnTo>
                          <a:lnTo>
                            <a:pt x="125" y="557"/>
                          </a:lnTo>
                          <a:lnTo>
                            <a:pt x="123" y="557"/>
                          </a:lnTo>
                          <a:lnTo>
                            <a:pt x="121" y="555"/>
                          </a:lnTo>
                          <a:lnTo>
                            <a:pt x="119" y="555"/>
                          </a:lnTo>
                          <a:lnTo>
                            <a:pt x="119" y="553"/>
                          </a:lnTo>
                          <a:lnTo>
                            <a:pt x="117" y="551"/>
                          </a:lnTo>
                          <a:lnTo>
                            <a:pt x="117" y="550"/>
                          </a:lnTo>
                          <a:lnTo>
                            <a:pt x="119" y="550"/>
                          </a:lnTo>
                          <a:lnTo>
                            <a:pt x="119" y="548"/>
                          </a:lnTo>
                          <a:lnTo>
                            <a:pt x="119" y="546"/>
                          </a:lnTo>
                          <a:lnTo>
                            <a:pt x="119" y="544"/>
                          </a:lnTo>
                          <a:lnTo>
                            <a:pt x="117" y="544"/>
                          </a:lnTo>
                          <a:lnTo>
                            <a:pt x="115" y="544"/>
                          </a:lnTo>
                          <a:lnTo>
                            <a:pt x="113" y="544"/>
                          </a:lnTo>
                          <a:lnTo>
                            <a:pt x="113" y="542"/>
                          </a:lnTo>
                          <a:lnTo>
                            <a:pt x="112" y="542"/>
                          </a:lnTo>
                          <a:lnTo>
                            <a:pt x="112" y="540"/>
                          </a:lnTo>
                          <a:lnTo>
                            <a:pt x="110" y="540"/>
                          </a:lnTo>
                          <a:lnTo>
                            <a:pt x="108" y="538"/>
                          </a:lnTo>
                          <a:lnTo>
                            <a:pt x="108" y="536"/>
                          </a:lnTo>
                          <a:lnTo>
                            <a:pt x="108" y="534"/>
                          </a:lnTo>
                          <a:lnTo>
                            <a:pt x="108" y="532"/>
                          </a:lnTo>
                          <a:lnTo>
                            <a:pt x="106" y="530"/>
                          </a:lnTo>
                          <a:lnTo>
                            <a:pt x="104" y="530"/>
                          </a:lnTo>
                          <a:lnTo>
                            <a:pt x="102" y="530"/>
                          </a:lnTo>
                          <a:lnTo>
                            <a:pt x="100" y="530"/>
                          </a:lnTo>
                          <a:lnTo>
                            <a:pt x="98" y="530"/>
                          </a:lnTo>
                          <a:lnTo>
                            <a:pt x="96" y="530"/>
                          </a:lnTo>
                          <a:lnTo>
                            <a:pt x="96" y="528"/>
                          </a:lnTo>
                          <a:lnTo>
                            <a:pt x="98" y="528"/>
                          </a:lnTo>
                          <a:lnTo>
                            <a:pt x="100" y="528"/>
                          </a:lnTo>
                          <a:lnTo>
                            <a:pt x="100" y="526"/>
                          </a:lnTo>
                          <a:lnTo>
                            <a:pt x="100" y="525"/>
                          </a:lnTo>
                          <a:lnTo>
                            <a:pt x="100" y="523"/>
                          </a:lnTo>
                          <a:lnTo>
                            <a:pt x="102" y="521"/>
                          </a:lnTo>
                          <a:lnTo>
                            <a:pt x="104" y="521"/>
                          </a:lnTo>
                          <a:lnTo>
                            <a:pt x="104" y="519"/>
                          </a:lnTo>
                          <a:lnTo>
                            <a:pt x="104" y="517"/>
                          </a:lnTo>
                          <a:lnTo>
                            <a:pt x="104" y="515"/>
                          </a:lnTo>
                          <a:lnTo>
                            <a:pt x="102" y="515"/>
                          </a:lnTo>
                          <a:lnTo>
                            <a:pt x="102" y="517"/>
                          </a:lnTo>
                          <a:lnTo>
                            <a:pt x="100" y="517"/>
                          </a:lnTo>
                          <a:lnTo>
                            <a:pt x="98" y="517"/>
                          </a:lnTo>
                          <a:lnTo>
                            <a:pt x="96" y="517"/>
                          </a:lnTo>
                          <a:lnTo>
                            <a:pt x="96" y="515"/>
                          </a:lnTo>
                          <a:lnTo>
                            <a:pt x="94" y="515"/>
                          </a:lnTo>
                          <a:lnTo>
                            <a:pt x="94" y="513"/>
                          </a:lnTo>
                          <a:lnTo>
                            <a:pt x="92" y="513"/>
                          </a:lnTo>
                          <a:lnTo>
                            <a:pt x="92" y="511"/>
                          </a:lnTo>
                          <a:lnTo>
                            <a:pt x="90" y="511"/>
                          </a:lnTo>
                          <a:lnTo>
                            <a:pt x="90" y="509"/>
                          </a:lnTo>
                          <a:lnTo>
                            <a:pt x="88" y="507"/>
                          </a:lnTo>
                          <a:lnTo>
                            <a:pt x="87" y="507"/>
                          </a:lnTo>
                          <a:lnTo>
                            <a:pt x="87" y="505"/>
                          </a:lnTo>
                          <a:lnTo>
                            <a:pt x="85" y="505"/>
                          </a:lnTo>
                          <a:lnTo>
                            <a:pt x="83" y="505"/>
                          </a:lnTo>
                          <a:lnTo>
                            <a:pt x="83" y="507"/>
                          </a:lnTo>
                          <a:lnTo>
                            <a:pt x="85" y="507"/>
                          </a:lnTo>
                          <a:lnTo>
                            <a:pt x="85" y="509"/>
                          </a:lnTo>
                          <a:lnTo>
                            <a:pt x="87" y="511"/>
                          </a:lnTo>
                          <a:lnTo>
                            <a:pt x="87" y="513"/>
                          </a:lnTo>
                          <a:lnTo>
                            <a:pt x="85" y="513"/>
                          </a:lnTo>
                          <a:lnTo>
                            <a:pt x="85" y="515"/>
                          </a:lnTo>
                          <a:lnTo>
                            <a:pt x="85" y="517"/>
                          </a:lnTo>
                          <a:lnTo>
                            <a:pt x="83" y="517"/>
                          </a:lnTo>
                          <a:lnTo>
                            <a:pt x="83" y="515"/>
                          </a:lnTo>
                          <a:lnTo>
                            <a:pt x="81" y="515"/>
                          </a:lnTo>
                          <a:lnTo>
                            <a:pt x="81" y="513"/>
                          </a:lnTo>
                          <a:lnTo>
                            <a:pt x="83" y="513"/>
                          </a:lnTo>
                          <a:lnTo>
                            <a:pt x="83" y="511"/>
                          </a:lnTo>
                          <a:lnTo>
                            <a:pt x="83" y="509"/>
                          </a:lnTo>
                          <a:lnTo>
                            <a:pt x="81" y="509"/>
                          </a:lnTo>
                          <a:lnTo>
                            <a:pt x="79" y="509"/>
                          </a:lnTo>
                          <a:lnTo>
                            <a:pt x="79" y="511"/>
                          </a:lnTo>
                          <a:lnTo>
                            <a:pt x="77" y="511"/>
                          </a:lnTo>
                          <a:lnTo>
                            <a:pt x="75" y="511"/>
                          </a:lnTo>
                          <a:lnTo>
                            <a:pt x="73" y="511"/>
                          </a:lnTo>
                          <a:lnTo>
                            <a:pt x="71" y="509"/>
                          </a:lnTo>
                          <a:lnTo>
                            <a:pt x="71" y="511"/>
                          </a:lnTo>
                          <a:lnTo>
                            <a:pt x="69" y="511"/>
                          </a:lnTo>
                          <a:lnTo>
                            <a:pt x="67" y="511"/>
                          </a:lnTo>
                          <a:lnTo>
                            <a:pt x="65" y="511"/>
                          </a:lnTo>
                          <a:lnTo>
                            <a:pt x="65" y="509"/>
                          </a:lnTo>
                          <a:lnTo>
                            <a:pt x="64" y="509"/>
                          </a:lnTo>
                          <a:lnTo>
                            <a:pt x="62" y="509"/>
                          </a:lnTo>
                          <a:lnTo>
                            <a:pt x="60" y="509"/>
                          </a:lnTo>
                          <a:lnTo>
                            <a:pt x="60" y="507"/>
                          </a:lnTo>
                          <a:lnTo>
                            <a:pt x="62" y="507"/>
                          </a:lnTo>
                          <a:lnTo>
                            <a:pt x="60" y="507"/>
                          </a:lnTo>
                          <a:lnTo>
                            <a:pt x="58" y="505"/>
                          </a:lnTo>
                          <a:lnTo>
                            <a:pt x="56" y="505"/>
                          </a:lnTo>
                          <a:lnTo>
                            <a:pt x="54" y="505"/>
                          </a:lnTo>
                          <a:lnTo>
                            <a:pt x="56" y="503"/>
                          </a:lnTo>
                          <a:lnTo>
                            <a:pt x="54" y="503"/>
                          </a:lnTo>
                          <a:lnTo>
                            <a:pt x="54" y="502"/>
                          </a:lnTo>
                          <a:lnTo>
                            <a:pt x="52" y="502"/>
                          </a:lnTo>
                          <a:lnTo>
                            <a:pt x="50" y="502"/>
                          </a:lnTo>
                          <a:lnTo>
                            <a:pt x="48" y="502"/>
                          </a:lnTo>
                          <a:lnTo>
                            <a:pt x="48" y="500"/>
                          </a:lnTo>
                          <a:lnTo>
                            <a:pt x="48" y="498"/>
                          </a:lnTo>
                          <a:lnTo>
                            <a:pt x="50" y="498"/>
                          </a:lnTo>
                          <a:lnTo>
                            <a:pt x="48" y="498"/>
                          </a:lnTo>
                          <a:lnTo>
                            <a:pt x="46" y="498"/>
                          </a:lnTo>
                          <a:lnTo>
                            <a:pt x="46" y="496"/>
                          </a:lnTo>
                          <a:lnTo>
                            <a:pt x="44" y="496"/>
                          </a:lnTo>
                          <a:lnTo>
                            <a:pt x="42" y="496"/>
                          </a:lnTo>
                          <a:lnTo>
                            <a:pt x="42" y="494"/>
                          </a:lnTo>
                          <a:lnTo>
                            <a:pt x="44" y="494"/>
                          </a:lnTo>
                          <a:lnTo>
                            <a:pt x="42" y="494"/>
                          </a:lnTo>
                          <a:lnTo>
                            <a:pt x="40" y="494"/>
                          </a:lnTo>
                          <a:lnTo>
                            <a:pt x="40" y="492"/>
                          </a:lnTo>
                          <a:lnTo>
                            <a:pt x="40" y="494"/>
                          </a:lnTo>
                          <a:lnTo>
                            <a:pt x="39" y="494"/>
                          </a:lnTo>
                          <a:lnTo>
                            <a:pt x="39" y="496"/>
                          </a:lnTo>
                          <a:lnTo>
                            <a:pt x="37" y="494"/>
                          </a:lnTo>
                          <a:lnTo>
                            <a:pt x="35" y="494"/>
                          </a:lnTo>
                          <a:lnTo>
                            <a:pt x="35" y="496"/>
                          </a:lnTo>
                          <a:lnTo>
                            <a:pt x="33" y="496"/>
                          </a:lnTo>
                          <a:lnTo>
                            <a:pt x="31" y="496"/>
                          </a:lnTo>
                          <a:lnTo>
                            <a:pt x="29" y="496"/>
                          </a:lnTo>
                          <a:lnTo>
                            <a:pt x="29" y="494"/>
                          </a:lnTo>
                          <a:lnTo>
                            <a:pt x="27" y="494"/>
                          </a:lnTo>
                          <a:lnTo>
                            <a:pt x="25" y="494"/>
                          </a:lnTo>
                          <a:lnTo>
                            <a:pt x="25" y="496"/>
                          </a:lnTo>
                          <a:lnTo>
                            <a:pt x="25" y="494"/>
                          </a:lnTo>
                          <a:lnTo>
                            <a:pt x="23" y="494"/>
                          </a:lnTo>
                          <a:lnTo>
                            <a:pt x="21" y="494"/>
                          </a:lnTo>
                          <a:lnTo>
                            <a:pt x="21" y="492"/>
                          </a:lnTo>
                          <a:lnTo>
                            <a:pt x="19" y="494"/>
                          </a:lnTo>
                          <a:lnTo>
                            <a:pt x="19" y="492"/>
                          </a:lnTo>
                          <a:lnTo>
                            <a:pt x="17" y="492"/>
                          </a:lnTo>
                          <a:lnTo>
                            <a:pt x="19" y="492"/>
                          </a:lnTo>
                          <a:lnTo>
                            <a:pt x="17" y="492"/>
                          </a:lnTo>
                          <a:lnTo>
                            <a:pt x="16" y="492"/>
                          </a:lnTo>
                          <a:lnTo>
                            <a:pt x="14" y="492"/>
                          </a:lnTo>
                          <a:lnTo>
                            <a:pt x="12" y="492"/>
                          </a:lnTo>
                          <a:lnTo>
                            <a:pt x="12" y="490"/>
                          </a:lnTo>
                          <a:lnTo>
                            <a:pt x="10" y="490"/>
                          </a:lnTo>
                          <a:lnTo>
                            <a:pt x="10" y="488"/>
                          </a:lnTo>
                          <a:lnTo>
                            <a:pt x="8" y="488"/>
                          </a:lnTo>
                          <a:lnTo>
                            <a:pt x="6" y="486"/>
                          </a:lnTo>
                          <a:lnTo>
                            <a:pt x="6" y="484"/>
                          </a:lnTo>
                          <a:lnTo>
                            <a:pt x="6" y="482"/>
                          </a:lnTo>
                          <a:lnTo>
                            <a:pt x="6" y="480"/>
                          </a:lnTo>
                          <a:lnTo>
                            <a:pt x="6" y="478"/>
                          </a:lnTo>
                          <a:lnTo>
                            <a:pt x="4" y="478"/>
                          </a:lnTo>
                          <a:lnTo>
                            <a:pt x="4" y="477"/>
                          </a:lnTo>
                          <a:lnTo>
                            <a:pt x="2" y="477"/>
                          </a:lnTo>
                          <a:lnTo>
                            <a:pt x="0" y="477"/>
                          </a:lnTo>
                          <a:lnTo>
                            <a:pt x="2" y="477"/>
                          </a:lnTo>
                          <a:lnTo>
                            <a:pt x="2" y="475"/>
                          </a:lnTo>
                          <a:lnTo>
                            <a:pt x="4" y="475"/>
                          </a:lnTo>
                          <a:lnTo>
                            <a:pt x="2" y="475"/>
                          </a:lnTo>
                          <a:lnTo>
                            <a:pt x="2" y="473"/>
                          </a:lnTo>
                          <a:lnTo>
                            <a:pt x="4" y="471"/>
                          </a:lnTo>
                          <a:lnTo>
                            <a:pt x="4" y="469"/>
                          </a:lnTo>
                          <a:lnTo>
                            <a:pt x="4" y="467"/>
                          </a:lnTo>
                          <a:lnTo>
                            <a:pt x="2" y="467"/>
                          </a:lnTo>
                          <a:lnTo>
                            <a:pt x="2" y="465"/>
                          </a:lnTo>
                          <a:lnTo>
                            <a:pt x="2" y="463"/>
                          </a:lnTo>
                          <a:lnTo>
                            <a:pt x="0" y="463"/>
                          </a:lnTo>
                          <a:lnTo>
                            <a:pt x="2" y="463"/>
                          </a:lnTo>
                          <a:lnTo>
                            <a:pt x="2" y="461"/>
                          </a:lnTo>
                          <a:lnTo>
                            <a:pt x="0" y="461"/>
                          </a:lnTo>
                          <a:lnTo>
                            <a:pt x="2" y="461"/>
                          </a:lnTo>
                          <a:lnTo>
                            <a:pt x="4" y="459"/>
                          </a:lnTo>
                          <a:lnTo>
                            <a:pt x="4" y="457"/>
                          </a:lnTo>
                          <a:lnTo>
                            <a:pt x="6" y="457"/>
                          </a:lnTo>
                          <a:lnTo>
                            <a:pt x="6" y="455"/>
                          </a:lnTo>
                          <a:lnTo>
                            <a:pt x="8" y="455"/>
                          </a:lnTo>
                          <a:lnTo>
                            <a:pt x="8" y="454"/>
                          </a:lnTo>
                          <a:lnTo>
                            <a:pt x="10" y="454"/>
                          </a:lnTo>
                          <a:lnTo>
                            <a:pt x="10" y="452"/>
                          </a:lnTo>
                          <a:lnTo>
                            <a:pt x="12" y="452"/>
                          </a:lnTo>
                          <a:lnTo>
                            <a:pt x="14" y="450"/>
                          </a:lnTo>
                          <a:lnTo>
                            <a:pt x="14" y="452"/>
                          </a:lnTo>
                          <a:lnTo>
                            <a:pt x="14" y="450"/>
                          </a:lnTo>
                          <a:lnTo>
                            <a:pt x="16" y="450"/>
                          </a:lnTo>
                          <a:lnTo>
                            <a:pt x="16" y="448"/>
                          </a:lnTo>
                          <a:lnTo>
                            <a:pt x="16" y="446"/>
                          </a:lnTo>
                          <a:lnTo>
                            <a:pt x="17" y="446"/>
                          </a:lnTo>
                          <a:lnTo>
                            <a:pt x="16" y="446"/>
                          </a:lnTo>
                          <a:lnTo>
                            <a:pt x="16" y="444"/>
                          </a:lnTo>
                          <a:lnTo>
                            <a:pt x="17" y="444"/>
                          </a:lnTo>
                          <a:lnTo>
                            <a:pt x="16" y="444"/>
                          </a:lnTo>
                          <a:lnTo>
                            <a:pt x="17" y="444"/>
                          </a:lnTo>
                          <a:lnTo>
                            <a:pt x="17" y="442"/>
                          </a:lnTo>
                          <a:lnTo>
                            <a:pt x="19" y="442"/>
                          </a:lnTo>
                          <a:lnTo>
                            <a:pt x="21" y="442"/>
                          </a:lnTo>
                          <a:lnTo>
                            <a:pt x="21" y="440"/>
                          </a:lnTo>
                          <a:lnTo>
                            <a:pt x="21" y="438"/>
                          </a:lnTo>
                          <a:lnTo>
                            <a:pt x="23" y="438"/>
                          </a:lnTo>
                          <a:lnTo>
                            <a:pt x="25" y="438"/>
                          </a:lnTo>
                          <a:lnTo>
                            <a:pt x="23" y="438"/>
                          </a:lnTo>
                          <a:lnTo>
                            <a:pt x="25" y="438"/>
                          </a:lnTo>
                          <a:lnTo>
                            <a:pt x="25" y="436"/>
                          </a:lnTo>
                          <a:lnTo>
                            <a:pt x="23" y="436"/>
                          </a:lnTo>
                          <a:lnTo>
                            <a:pt x="23" y="434"/>
                          </a:lnTo>
                          <a:lnTo>
                            <a:pt x="23" y="432"/>
                          </a:lnTo>
                          <a:lnTo>
                            <a:pt x="25" y="432"/>
                          </a:lnTo>
                          <a:lnTo>
                            <a:pt x="27" y="430"/>
                          </a:lnTo>
                          <a:lnTo>
                            <a:pt x="27" y="429"/>
                          </a:lnTo>
                          <a:lnTo>
                            <a:pt x="29" y="429"/>
                          </a:lnTo>
                          <a:lnTo>
                            <a:pt x="29" y="427"/>
                          </a:lnTo>
                          <a:lnTo>
                            <a:pt x="29" y="425"/>
                          </a:lnTo>
                          <a:lnTo>
                            <a:pt x="29" y="423"/>
                          </a:lnTo>
                          <a:lnTo>
                            <a:pt x="29" y="421"/>
                          </a:lnTo>
                          <a:lnTo>
                            <a:pt x="29" y="419"/>
                          </a:lnTo>
                          <a:lnTo>
                            <a:pt x="29" y="417"/>
                          </a:lnTo>
                          <a:lnTo>
                            <a:pt x="29" y="415"/>
                          </a:lnTo>
                          <a:lnTo>
                            <a:pt x="29" y="413"/>
                          </a:lnTo>
                          <a:lnTo>
                            <a:pt x="29" y="411"/>
                          </a:lnTo>
                          <a:lnTo>
                            <a:pt x="29" y="413"/>
                          </a:lnTo>
                          <a:lnTo>
                            <a:pt x="29" y="411"/>
                          </a:lnTo>
                          <a:lnTo>
                            <a:pt x="31" y="411"/>
                          </a:lnTo>
                          <a:lnTo>
                            <a:pt x="31" y="409"/>
                          </a:lnTo>
                          <a:lnTo>
                            <a:pt x="33" y="409"/>
                          </a:lnTo>
                          <a:lnTo>
                            <a:pt x="31" y="409"/>
                          </a:lnTo>
                          <a:lnTo>
                            <a:pt x="33" y="409"/>
                          </a:lnTo>
                          <a:lnTo>
                            <a:pt x="33" y="407"/>
                          </a:lnTo>
                          <a:lnTo>
                            <a:pt x="33" y="406"/>
                          </a:lnTo>
                          <a:lnTo>
                            <a:pt x="35" y="406"/>
                          </a:lnTo>
                          <a:lnTo>
                            <a:pt x="35" y="404"/>
                          </a:lnTo>
                          <a:lnTo>
                            <a:pt x="35" y="402"/>
                          </a:lnTo>
                          <a:lnTo>
                            <a:pt x="33" y="402"/>
                          </a:lnTo>
                          <a:lnTo>
                            <a:pt x="33" y="400"/>
                          </a:lnTo>
                          <a:lnTo>
                            <a:pt x="33" y="398"/>
                          </a:lnTo>
                          <a:lnTo>
                            <a:pt x="33" y="396"/>
                          </a:lnTo>
                          <a:lnTo>
                            <a:pt x="35" y="396"/>
                          </a:lnTo>
                          <a:lnTo>
                            <a:pt x="33" y="396"/>
                          </a:lnTo>
                          <a:lnTo>
                            <a:pt x="33" y="394"/>
                          </a:lnTo>
                          <a:lnTo>
                            <a:pt x="35" y="394"/>
                          </a:lnTo>
                          <a:lnTo>
                            <a:pt x="33" y="394"/>
                          </a:lnTo>
                          <a:lnTo>
                            <a:pt x="35" y="392"/>
                          </a:lnTo>
                          <a:lnTo>
                            <a:pt x="35" y="390"/>
                          </a:lnTo>
                          <a:lnTo>
                            <a:pt x="37" y="390"/>
                          </a:lnTo>
                          <a:lnTo>
                            <a:pt x="37" y="388"/>
                          </a:lnTo>
                          <a:lnTo>
                            <a:pt x="39" y="388"/>
                          </a:lnTo>
                          <a:lnTo>
                            <a:pt x="39" y="386"/>
                          </a:lnTo>
                          <a:lnTo>
                            <a:pt x="40" y="384"/>
                          </a:lnTo>
                          <a:lnTo>
                            <a:pt x="42" y="382"/>
                          </a:lnTo>
                          <a:lnTo>
                            <a:pt x="42" y="381"/>
                          </a:lnTo>
                          <a:lnTo>
                            <a:pt x="42" y="379"/>
                          </a:lnTo>
                          <a:lnTo>
                            <a:pt x="44" y="379"/>
                          </a:lnTo>
                          <a:lnTo>
                            <a:pt x="46" y="377"/>
                          </a:lnTo>
                          <a:lnTo>
                            <a:pt x="48" y="377"/>
                          </a:lnTo>
                          <a:lnTo>
                            <a:pt x="50" y="377"/>
                          </a:lnTo>
                          <a:lnTo>
                            <a:pt x="50" y="375"/>
                          </a:lnTo>
                          <a:lnTo>
                            <a:pt x="52" y="375"/>
                          </a:lnTo>
                          <a:lnTo>
                            <a:pt x="54" y="375"/>
                          </a:lnTo>
                          <a:lnTo>
                            <a:pt x="56" y="373"/>
                          </a:lnTo>
                          <a:lnTo>
                            <a:pt x="58" y="373"/>
                          </a:lnTo>
                          <a:lnTo>
                            <a:pt x="60" y="373"/>
                          </a:lnTo>
                          <a:lnTo>
                            <a:pt x="60" y="375"/>
                          </a:lnTo>
                          <a:lnTo>
                            <a:pt x="58" y="375"/>
                          </a:lnTo>
                          <a:lnTo>
                            <a:pt x="58" y="377"/>
                          </a:lnTo>
                          <a:lnTo>
                            <a:pt x="58" y="379"/>
                          </a:lnTo>
                          <a:lnTo>
                            <a:pt x="58" y="381"/>
                          </a:lnTo>
                          <a:lnTo>
                            <a:pt x="58" y="382"/>
                          </a:lnTo>
                          <a:lnTo>
                            <a:pt x="56" y="384"/>
                          </a:lnTo>
                          <a:lnTo>
                            <a:pt x="56" y="386"/>
                          </a:lnTo>
                          <a:lnTo>
                            <a:pt x="58" y="386"/>
                          </a:lnTo>
                          <a:lnTo>
                            <a:pt x="60" y="388"/>
                          </a:lnTo>
                          <a:lnTo>
                            <a:pt x="62" y="386"/>
                          </a:lnTo>
                          <a:lnTo>
                            <a:pt x="62" y="384"/>
                          </a:lnTo>
                          <a:lnTo>
                            <a:pt x="64" y="384"/>
                          </a:lnTo>
                          <a:lnTo>
                            <a:pt x="64" y="382"/>
                          </a:lnTo>
                          <a:lnTo>
                            <a:pt x="64" y="381"/>
                          </a:lnTo>
                          <a:lnTo>
                            <a:pt x="65" y="379"/>
                          </a:lnTo>
                          <a:lnTo>
                            <a:pt x="67" y="379"/>
                          </a:lnTo>
                          <a:lnTo>
                            <a:pt x="69" y="379"/>
                          </a:lnTo>
                          <a:lnTo>
                            <a:pt x="71" y="377"/>
                          </a:lnTo>
                          <a:lnTo>
                            <a:pt x="73" y="377"/>
                          </a:lnTo>
                          <a:lnTo>
                            <a:pt x="75" y="375"/>
                          </a:lnTo>
                          <a:lnTo>
                            <a:pt x="77" y="375"/>
                          </a:lnTo>
                          <a:lnTo>
                            <a:pt x="79" y="375"/>
                          </a:lnTo>
                          <a:lnTo>
                            <a:pt x="79" y="373"/>
                          </a:lnTo>
                          <a:lnTo>
                            <a:pt x="79" y="375"/>
                          </a:lnTo>
                          <a:lnTo>
                            <a:pt x="79" y="373"/>
                          </a:lnTo>
                          <a:lnTo>
                            <a:pt x="81" y="373"/>
                          </a:lnTo>
                          <a:lnTo>
                            <a:pt x="83" y="373"/>
                          </a:lnTo>
                          <a:lnTo>
                            <a:pt x="83" y="371"/>
                          </a:lnTo>
                          <a:lnTo>
                            <a:pt x="85" y="371"/>
                          </a:lnTo>
                          <a:lnTo>
                            <a:pt x="85" y="369"/>
                          </a:lnTo>
                          <a:lnTo>
                            <a:pt x="85" y="367"/>
                          </a:lnTo>
                          <a:lnTo>
                            <a:pt x="87" y="367"/>
                          </a:lnTo>
                          <a:lnTo>
                            <a:pt x="87" y="365"/>
                          </a:lnTo>
                          <a:lnTo>
                            <a:pt x="87" y="363"/>
                          </a:lnTo>
                          <a:lnTo>
                            <a:pt x="88" y="361"/>
                          </a:lnTo>
                          <a:lnTo>
                            <a:pt x="88" y="359"/>
                          </a:lnTo>
                          <a:lnTo>
                            <a:pt x="90" y="359"/>
                          </a:lnTo>
                          <a:lnTo>
                            <a:pt x="90" y="358"/>
                          </a:lnTo>
                          <a:lnTo>
                            <a:pt x="90" y="356"/>
                          </a:lnTo>
                          <a:lnTo>
                            <a:pt x="92" y="356"/>
                          </a:lnTo>
                          <a:lnTo>
                            <a:pt x="92" y="354"/>
                          </a:lnTo>
                          <a:lnTo>
                            <a:pt x="92" y="352"/>
                          </a:lnTo>
                          <a:lnTo>
                            <a:pt x="94" y="352"/>
                          </a:lnTo>
                          <a:lnTo>
                            <a:pt x="96" y="350"/>
                          </a:lnTo>
                          <a:lnTo>
                            <a:pt x="98" y="350"/>
                          </a:lnTo>
                          <a:lnTo>
                            <a:pt x="98" y="348"/>
                          </a:lnTo>
                          <a:lnTo>
                            <a:pt x="100" y="348"/>
                          </a:lnTo>
                          <a:lnTo>
                            <a:pt x="100" y="346"/>
                          </a:lnTo>
                          <a:lnTo>
                            <a:pt x="100" y="344"/>
                          </a:lnTo>
                          <a:lnTo>
                            <a:pt x="102" y="344"/>
                          </a:lnTo>
                          <a:lnTo>
                            <a:pt x="102" y="342"/>
                          </a:lnTo>
                          <a:lnTo>
                            <a:pt x="102" y="340"/>
                          </a:lnTo>
                          <a:lnTo>
                            <a:pt x="104" y="338"/>
                          </a:lnTo>
                          <a:lnTo>
                            <a:pt x="104" y="336"/>
                          </a:lnTo>
                          <a:lnTo>
                            <a:pt x="104" y="334"/>
                          </a:lnTo>
                          <a:lnTo>
                            <a:pt x="104" y="333"/>
                          </a:lnTo>
                          <a:lnTo>
                            <a:pt x="106" y="333"/>
                          </a:lnTo>
                          <a:lnTo>
                            <a:pt x="106" y="331"/>
                          </a:lnTo>
                          <a:lnTo>
                            <a:pt x="108" y="331"/>
                          </a:lnTo>
                          <a:lnTo>
                            <a:pt x="108" y="329"/>
                          </a:lnTo>
                          <a:lnTo>
                            <a:pt x="110" y="329"/>
                          </a:lnTo>
                          <a:lnTo>
                            <a:pt x="112" y="331"/>
                          </a:lnTo>
                          <a:lnTo>
                            <a:pt x="113" y="331"/>
                          </a:lnTo>
                          <a:lnTo>
                            <a:pt x="115" y="331"/>
                          </a:lnTo>
                          <a:lnTo>
                            <a:pt x="117" y="333"/>
                          </a:lnTo>
                          <a:lnTo>
                            <a:pt x="119" y="333"/>
                          </a:lnTo>
                          <a:lnTo>
                            <a:pt x="121" y="331"/>
                          </a:lnTo>
                          <a:lnTo>
                            <a:pt x="123" y="331"/>
                          </a:lnTo>
                          <a:lnTo>
                            <a:pt x="125" y="331"/>
                          </a:lnTo>
                          <a:lnTo>
                            <a:pt x="125" y="329"/>
                          </a:lnTo>
                          <a:lnTo>
                            <a:pt x="125" y="327"/>
                          </a:lnTo>
                          <a:lnTo>
                            <a:pt x="127" y="327"/>
                          </a:lnTo>
                          <a:lnTo>
                            <a:pt x="127" y="325"/>
                          </a:lnTo>
                          <a:lnTo>
                            <a:pt x="129" y="325"/>
                          </a:lnTo>
                          <a:lnTo>
                            <a:pt x="129" y="323"/>
                          </a:lnTo>
                          <a:lnTo>
                            <a:pt x="131" y="323"/>
                          </a:lnTo>
                          <a:lnTo>
                            <a:pt x="133" y="321"/>
                          </a:lnTo>
                          <a:lnTo>
                            <a:pt x="135" y="321"/>
                          </a:lnTo>
                          <a:lnTo>
                            <a:pt x="136" y="319"/>
                          </a:lnTo>
                          <a:lnTo>
                            <a:pt x="138" y="319"/>
                          </a:lnTo>
                          <a:lnTo>
                            <a:pt x="138" y="317"/>
                          </a:lnTo>
                          <a:lnTo>
                            <a:pt x="140" y="317"/>
                          </a:lnTo>
                          <a:lnTo>
                            <a:pt x="140" y="315"/>
                          </a:lnTo>
                          <a:lnTo>
                            <a:pt x="142" y="315"/>
                          </a:lnTo>
                          <a:lnTo>
                            <a:pt x="144" y="313"/>
                          </a:lnTo>
                          <a:lnTo>
                            <a:pt x="146" y="313"/>
                          </a:lnTo>
                          <a:lnTo>
                            <a:pt x="146" y="311"/>
                          </a:lnTo>
                          <a:lnTo>
                            <a:pt x="148" y="311"/>
                          </a:lnTo>
                          <a:lnTo>
                            <a:pt x="150" y="311"/>
                          </a:lnTo>
                          <a:lnTo>
                            <a:pt x="150" y="310"/>
                          </a:lnTo>
                          <a:lnTo>
                            <a:pt x="152" y="310"/>
                          </a:lnTo>
                          <a:lnTo>
                            <a:pt x="154" y="310"/>
                          </a:lnTo>
                          <a:lnTo>
                            <a:pt x="154" y="308"/>
                          </a:lnTo>
                          <a:lnTo>
                            <a:pt x="156" y="308"/>
                          </a:lnTo>
                          <a:lnTo>
                            <a:pt x="156" y="306"/>
                          </a:lnTo>
                          <a:lnTo>
                            <a:pt x="158" y="306"/>
                          </a:lnTo>
                          <a:lnTo>
                            <a:pt x="158" y="304"/>
                          </a:lnTo>
                          <a:lnTo>
                            <a:pt x="158" y="302"/>
                          </a:lnTo>
                          <a:lnTo>
                            <a:pt x="158" y="300"/>
                          </a:lnTo>
                          <a:lnTo>
                            <a:pt x="160" y="298"/>
                          </a:lnTo>
                          <a:lnTo>
                            <a:pt x="160" y="296"/>
                          </a:lnTo>
                          <a:lnTo>
                            <a:pt x="161" y="296"/>
                          </a:lnTo>
                          <a:lnTo>
                            <a:pt x="161" y="294"/>
                          </a:lnTo>
                          <a:lnTo>
                            <a:pt x="163" y="294"/>
                          </a:lnTo>
                          <a:lnTo>
                            <a:pt x="163" y="292"/>
                          </a:lnTo>
                          <a:lnTo>
                            <a:pt x="165" y="290"/>
                          </a:lnTo>
                          <a:lnTo>
                            <a:pt x="167" y="288"/>
                          </a:lnTo>
                          <a:lnTo>
                            <a:pt x="169" y="286"/>
                          </a:lnTo>
                          <a:lnTo>
                            <a:pt x="171" y="285"/>
                          </a:lnTo>
                          <a:lnTo>
                            <a:pt x="171" y="283"/>
                          </a:lnTo>
                          <a:lnTo>
                            <a:pt x="173" y="283"/>
                          </a:lnTo>
                          <a:lnTo>
                            <a:pt x="173" y="281"/>
                          </a:lnTo>
                          <a:lnTo>
                            <a:pt x="173" y="279"/>
                          </a:lnTo>
                          <a:lnTo>
                            <a:pt x="175" y="279"/>
                          </a:lnTo>
                          <a:lnTo>
                            <a:pt x="175" y="277"/>
                          </a:lnTo>
                          <a:lnTo>
                            <a:pt x="177" y="277"/>
                          </a:lnTo>
                          <a:lnTo>
                            <a:pt x="177" y="275"/>
                          </a:lnTo>
                          <a:lnTo>
                            <a:pt x="179" y="275"/>
                          </a:lnTo>
                          <a:lnTo>
                            <a:pt x="179" y="273"/>
                          </a:lnTo>
                          <a:lnTo>
                            <a:pt x="181" y="273"/>
                          </a:lnTo>
                          <a:lnTo>
                            <a:pt x="181" y="271"/>
                          </a:lnTo>
                          <a:lnTo>
                            <a:pt x="183" y="271"/>
                          </a:lnTo>
                          <a:lnTo>
                            <a:pt x="183" y="269"/>
                          </a:lnTo>
                          <a:lnTo>
                            <a:pt x="184" y="269"/>
                          </a:lnTo>
                          <a:lnTo>
                            <a:pt x="184" y="267"/>
                          </a:lnTo>
                          <a:lnTo>
                            <a:pt x="186" y="267"/>
                          </a:lnTo>
                          <a:lnTo>
                            <a:pt x="186" y="265"/>
                          </a:lnTo>
                          <a:lnTo>
                            <a:pt x="188" y="265"/>
                          </a:lnTo>
                          <a:lnTo>
                            <a:pt x="188" y="263"/>
                          </a:lnTo>
                          <a:lnTo>
                            <a:pt x="190" y="263"/>
                          </a:lnTo>
                          <a:lnTo>
                            <a:pt x="190" y="262"/>
                          </a:lnTo>
                          <a:lnTo>
                            <a:pt x="192" y="262"/>
                          </a:lnTo>
                          <a:lnTo>
                            <a:pt x="192" y="260"/>
                          </a:lnTo>
                          <a:lnTo>
                            <a:pt x="194" y="260"/>
                          </a:lnTo>
                          <a:lnTo>
                            <a:pt x="196" y="260"/>
                          </a:lnTo>
                          <a:lnTo>
                            <a:pt x="196" y="258"/>
                          </a:lnTo>
                          <a:lnTo>
                            <a:pt x="196" y="256"/>
                          </a:lnTo>
                          <a:lnTo>
                            <a:pt x="196" y="254"/>
                          </a:lnTo>
                          <a:lnTo>
                            <a:pt x="196" y="252"/>
                          </a:lnTo>
                          <a:lnTo>
                            <a:pt x="196" y="250"/>
                          </a:lnTo>
                          <a:lnTo>
                            <a:pt x="196" y="248"/>
                          </a:lnTo>
                          <a:lnTo>
                            <a:pt x="196" y="246"/>
                          </a:lnTo>
                          <a:lnTo>
                            <a:pt x="198" y="246"/>
                          </a:lnTo>
                          <a:lnTo>
                            <a:pt x="198" y="244"/>
                          </a:lnTo>
                          <a:lnTo>
                            <a:pt x="198" y="242"/>
                          </a:lnTo>
                          <a:lnTo>
                            <a:pt x="200" y="242"/>
                          </a:lnTo>
                          <a:lnTo>
                            <a:pt x="200" y="240"/>
                          </a:lnTo>
                          <a:lnTo>
                            <a:pt x="200" y="238"/>
                          </a:lnTo>
                          <a:lnTo>
                            <a:pt x="202" y="238"/>
                          </a:lnTo>
                          <a:lnTo>
                            <a:pt x="202" y="237"/>
                          </a:lnTo>
                          <a:lnTo>
                            <a:pt x="204" y="235"/>
                          </a:lnTo>
                          <a:lnTo>
                            <a:pt x="204" y="233"/>
                          </a:lnTo>
                          <a:lnTo>
                            <a:pt x="206" y="233"/>
                          </a:lnTo>
                          <a:lnTo>
                            <a:pt x="206" y="231"/>
                          </a:lnTo>
                          <a:lnTo>
                            <a:pt x="208" y="231"/>
                          </a:lnTo>
                          <a:lnTo>
                            <a:pt x="209" y="231"/>
                          </a:lnTo>
                          <a:lnTo>
                            <a:pt x="209" y="229"/>
                          </a:lnTo>
                          <a:lnTo>
                            <a:pt x="211" y="229"/>
                          </a:lnTo>
                          <a:lnTo>
                            <a:pt x="213" y="229"/>
                          </a:lnTo>
                          <a:lnTo>
                            <a:pt x="215" y="229"/>
                          </a:lnTo>
                          <a:lnTo>
                            <a:pt x="215" y="227"/>
                          </a:lnTo>
                          <a:lnTo>
                            <a:pt x="217" y="227"/>
                          </a:lnTo>
                          <a:lnTo>
                            <a:pt x="219" y="227"/>
                          </a:lnTo>
                          <a:lnTo>
                            <a:pt x="219" y="225"/>
                          </a:lnTo>
                          <a:lnTo>
                            <a:pt x="221" y="225"/>
                          </a:lnTo>
                          <a:lnTo>
                            <a:pt x="223" y="225"/>
                          </a:lnTo>
                          <a:lnTo>
                            <a:pt x="223" y="223"/>
                          </a:lnTo>
                          <a:lnTo>
                            <a:pt x="225" y="223"/>
                          </a:lnTo>
                          <a:lnTo>
                            <a:pt x="227" y="223"/>
                          </a:lnTo>
                          <a:lnTo>
                            <a:pt x="229" y="223"/>
                          </a:lnTo>
                          <a:lnTo>
                            <a:pt x="231" y="223"/>
                          </a:lnTo>
                          <a:lnTo>
                            <a:pt x="232" y="223"/>
                          </a:lnTo>
                          <a:lnTo>
                            <a:pt x="234" y="223"/>
                          </a:lnTo>
                          <a:lnTo>
                            <a:pt x="234" y="221"/>
                          </a:lnTo>
                          <a:lnTo>
                            <a:pt x="236" y="221"/>
                          </a:lnTo>
                          <a:lnTo>
                            <a:pt x="236" y="219"/>
                          </a:lnTo>
                          <a:lnTo>
                            <a:pt x="236" y="217"/>
                          </a:lnTo>
                          <a:lnTo>
                            <a:pt x="238" y="217"/>
                          </a:lnTo>
                          <a:lnTo>
                            <a:pt x="238" y="215"/>
                          </a:lnTo>
                          <a:lnTo>
                            <a:pt x="238" y="213"/>
                          </a:lnTo>
                          <a:lnTo>
                            <a:pt x="238" y="212"/>
                          </a:lnTo>
                          <a:lnTo>
                            <a:pt x="238" y="210"/>
                          </a:lnTo>
                          <a:lnTo>
                            <a:pt x="238" y="208"/>
                          </a:lnTo>
                          <a:lnTo>
                            <a:pt x="238" y="206"/>
                          </a:lnTo>
                          <a:lnTo>
                            <a:pt x="238" y="204"/>
                          </a:lnTo>
                          <a:lnTo>
                            <a:pt x="238" y="202"/>
                          </a:lnTo>
                          <a:lnTo>
                            <a:pt x="238" y="200"/>
                          </a:lnTo>
                          <a:lnTo>
                            <a:pt x="238" y="198"/>
                          </a:lnTo>
                          <a:lnTo>
                            <a:pt x="238" y="196"/>
                          </a:lnTo>
                          <a:lnTo>
                            <a:pt x="238" y="194"/>
                          </a:lnTo>
                          <a:lnTo>
                            <a:pt x="238" y="192"/>
                          </a:lnTo>
                          <a:lnTo>
                            <a:pt x="238" y="190"/>
                          </a:lnTo>
                          <a:lnTo>
                            <a:pt x="238" y="189"/>
                          </a:lnTo>
                          <a:lnTo>
                            <a:pt x="240" y="189"/>
                          </a:lnTo>
                          <a:lnTo>
                            <a:pt x="240" y="187"/>
                          </a:lnTo>
                          <a:lnTo>
                            <a:pt x="240" y="185"/>
                          </a:lnTo>
                          <a:lnTo>
                            <a:pt x="240" y="183"/>
                          </a:lnTo>
                          <a:lnTo>
                            <a:pt x="242" y="181"/>
                          </a:lnTo>
                          <a:lnTo>
                            <a:pt x="244" y="181"/>
                          </a:lnTo>
                          <a:lnTo>
                            <a:pt x="244" y="179"/>
                          </a:lnTo>
                          <a:lnTo>
                            <a:pt x="246" y="179"/>
                          </a:lnTo>
                          <a:lnTo>
                            <a:pt x="248" y="179"/>
                          </a:lnTo>
                          <a:lnTo>
                            <a:pt x="248" y="177"/>
                          </a:lnTo>
                          <a:lnTo>
                            <a:pt x="250" y="177"/>
                          </a:lnTo>
                          <a:lnTo>
                            <a:pt x="250" y="175"/>
                          </a:lnTo>
                          <a:lnTo>
                            <a:pt x="252" y="175"/>
                          </a:lnTo>
                          <a:lnTo>
                            <a:pt x="254" y="175"/>
                          </a:lnTo>
                          <a:lnTo>
                            <a:pt x="254" y="177"/>
                          </a:lnTo>
                          <a:lnTo>
                            <a:pt x="256" y="177"/>
                          </a:lnTo>
                          <a:lnTo>
                            <a:pt x="256" y="175"/>
                          </a:lnTo>
                          <a:lnTo>
                            <a:pt x="257" y="175"/>
                          </a:lnTo>
                          <a:lnTo>
                            <a:pt x="259" y="175"/>
                          </a:lnTo>
                          <a:lnTo>
                            <a:pt x="259" y="173"/>
                          </a:lnTo>
                          <a:lnTo>
                            <a:pt x="259" y="171"/>
                          </a:lnTo>
                          <a:lnTo>
                            <a:pt x="259" y="169"/>
                          </a:lnTo>
                          <a:lnTo>
                            <a:pt x="261" y="169"/>
                          </a:lnTo>
                          <a:lnTo>
                            <a:pt x="261" y="167"/>
                          </a:lnTo>
                          <a:lnTo>
                            <a:pt x="261" y="165"/>
                          </a:lnTo>
                          <a:lnTo>
                            <a:pt x="263" y="165"/>
                          </a:lnTo>
                          <a:lnTo>
                            <a:pt x="263" y="164"/>
                          </a:lnTo>
                          <a:lnTo>
                            <a:pt x="263" y="162"/>
                          </a:lnTo>
                          <a:lnTo>
                            <a:pt x="265" y="160"/>
                          </a:lnTo>
                          <a:lnTo>
                            <a:pt x="267" y="160"/>
                          </a:lnTo>
                          <a:lnTo>
                            <a:pt x="267" y="158"/>
                          </a:lnTo>
                          <a:lnTo>
                            <a:pt x="267" y="156"/>
                          </a:lnTo>
                          <a:lnTo>
                            <a:pt x="269" y="156"/>
                          </a:lnTo>
                          <a:lnTo>
                            <a:pt x="269" y="154"/>
                          </a:lnTo>
                          <a:lnTo>
                            <a:pt x="269" y="152"/>
                          </a:lnTo>
                          <a:lnTo>
                            <a:pt x="271" y="152"/>
                          </a:lnTo>
                          <a:lnTo>
                            <a:pt x="271" y="150"/>
                          </a:lnTo>
                          <a:lnTo>
                            <a:pt x="271" y="148"/>
                          </a:lnTo>
                          <a:lnTo>
                            <a:pt x="273" y="148"/>
                          </a:lnTo>
                          <a:lnTo>
                            <a:pt x="273" y="146"/>
                          </a:lnTo>
                          <a:lnTo>
                            <a:pt x="275" y="146"/>
                          </a:lnTo>
                          <a:lnTo>
                            <a:pt x="275" y="144"/>
                          </a:lnTo>
                          <a:lnTo>
                            <a:pt x="275" y="142"/>
                          </a:lnTo>
                          <a:lnTo>
                            <a:pt x="277" y="142"/>
                          </a:lnTo>
                          <a:lnTo>
                            <a:pt x="277" y="141"/>
                          </a:lnTo>
                          <a:lnTo>
                            <a:pt x="279" y="141"/>
                          </a:lnTo>
                          <a:lnTo>
                            <a:pt x="280" y="139"/>
                          </a:lnTo>
                          <a:lnTo>
                            <a:pt x="280" y="137"/>
                          </a:lnTo>
                          <a:lnTo>
                            <a:pt x="282" y="137"/>
                          </a:lnTo>
                          <a:lnTo>
                            <a:pt x="284" y="135"/>
                          </a:lnTo>
                          <a:lnTo>
                            <a:pt x="286" y="135"/>
                          </a:lnTo>
                          <a:lnTo>
                            <a:pt x="286" y="133"/>
                          </a:lnTo>
                          <a:lnTo>
                            <a:pt x="288" y="133"/>
                          </a:lnTo>
                          <a:lnTo>
                            <a:pt x="288" y="131"/>
                          </a:lnTo>
                          <a:lnTo>
                            <a:pt x="290" y="131"/>
                          </a:lnTo>
                          <a:lnTo>
                            <a:pt x="292" y="129"/>
                          </a:lnTo>
                          <a:lnTo>
                            <a:pt x="294" y="127"/>
                          </a:lnTo>
                          <a:lnTo>
                            <a:pt x="296" y="125"/>
                          </a:lnTo>
                          <a:lnTo>
                            <a:pt x="296" y="123"/>
                          </a:lnTo>
                          <a:lnTo>
                            <a:pt x="296" y="121"/>
                          </a:lnTo>
                          <a:lnTo>
                            <a:pt x="298" y="121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84" name="Freeform 4881">
                      <a:extLst>
                        <a:ext uri="{FF2B5EF4-FFF2-40B4-BE49-F238E27FC236}">
                          <a16:creationId xmlns:a16="http://schemas.microsoft.com/office/drawing/2014/main" id="{3C88C782-29CD-E0E1-3A03-F6D4ACE546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00" y="2769"/>
                      <a:ext cx="982" cy="607"/>
                    </a:xfrm>
                    <a:custGeom>
                      <a:avLst/>
                      <a:gdLst>
                        <a:gd name="T0" fmla="*/ 33 w 982"/>
                        <a:gd name="T1" fmla="*/ 144 h 607"/>
                        <a:gd name="T2" fmla="*/ 58 w 982"/>
                        <a:gd name="T3" fmla="*/ 159 h 607"/>
                        <a:gd name="T4" fmla="*/ 87 w 982"/>
                        <a:gd name="T5" fmla="*/ 155 h 607"/>
                        <a:gd name="T6" fmla="*/ 116 w 982"/>
                        <a:gd name="T7" fmla="*/ 144 h 607"/>
                        <a:gd name="T8" fmla="*/ 150 w 982"/>
                        <a:gd name="T9" fmla="*/ 142 h 607"/>
                        <a:gd name="T10" fmla="*/ 192 w 982"/>
                        <a:gd name="T11" fmla="*/ 117 h 607"/>
                        <a:gd name="T12" fmla="*/ 231 w 982"/>
                        <a:gd name="T13" fmla="*/ 88 h 607"/>
                        <a:gd name="T14" fmla="*/ 279 w 982"/>
                        <a:gd name="T15" fmla="*/ 79 h 607"/>
                        <a:gd name="T16" fmla="*/ 310 w 982"/>
                        <a:gd name="T17" fmla="*/ 73 h 607"/>
                        <a:gd name="T18" fmla="*/ 340 w 982"/>
                        <a:gd name="T19" fmla="*/ 50 h 607"/>
                        <a:gd name="T20" fmla="*/ 392 w 982"/>
                        <a:gd name="T21" fmla="*/ 38 h 607"/>
                        <a:gd name="T22" fmla="*/ 431 w 982"/>
                        <a:gd name="T23" fmla="*/ 29 h 607"/>
                        <a:gd name="T24" fmla="*/ 486 w 982"/>
                        <a:gd name="T25" fmla="*/ 15 h 607"/>
                        <a:gd name="T26" fmla="*/ 525 w 982"/>
                        <a:gd name="T27" fmla="*/ 23 h 607"/>
                        <a:gd name="T28" fmla="*/ 553 w 982"/>
                        <a:gd name="T29" fmla="*/ 13 h 607"/>
                        <a:gd name="T30" fmla="*/ 609 w 982"/>
                        <a:gd name="T31" fmla="*/ 11 h 607"/>
                        <a:gd name="T32" fmla="*/ 646 w 982"/>
                        <a:gd name="T33" fmla="*/ 17 h 607"/>
                        <a:gd name="T34" fmla="*/ 694 w 982"/>
                        <a:gd name="T35" fmla="*/ 17 h 607"/>
                        <a:gd name="T36" fmla="*/ 720 w 982"/>
                        <a:gd name="T37" fmla="*/ 33 h 607"/>
                        <a:gd name="T38" fmla="*/ 749 w 982"/>
                        <a:gd name="T39" fmla="*/ 27 h 607"/>
                        <a:gd name="T40" fmla="*/ 784 w 982"/>
                        <a:gd name="T41" fmla="*/ 35 h 607"/>
                        <a:gd name="T42" fmla="*/ 814 w 982"/>
                        <a:gd name="T43" fmla="*/ 33 h 607"/>
                        <a:gd name="T44" fmla="*/ 753 w 982"/>
                        <a:gd name="T45" fmla="*/ 96 h 607"/>
                        <a:gd name="T46" fmla="*/ 790 w 982"/>
                        <a:gd name="T47" fmla="*/ 119 h 607"/>
                        <a:gd name="T48" fmla="*/ 809 w 982"/>
                        <a:gd name="T49" fmla="*/ 154 h 607"/>
                        <a:gd name="T50" fmla="*/ 843 w 982"/>
                        <a:gd name="T51" fmla="*/ 179 h 607"/>
                        <a:gd name="T52" fmla="*/ 889 w 982"/>
                        <a:gd name="T53" fmla="*/ 180 h 607"/>
                        <a:gd name="T54" fmla="*/ 922 w 982"/>
                        <a:gd name="T55" fmla="*/ 180 h 607"/>
                        <a:gd name="T56" fmla="*/ 953 w 982"/>
                        <a:gd name="T57" fmla="*/ 177 h 607"/>
                        <a:gd name="T58" fmla="*/ 980 w 982"/>
                        <a:gd name="T59" fmla="*/ 196 h 607"/>
                        <a:gd name="T60" fmla="*/ 949 w 982"/>
                        <a:gd name="T61" fmla="*/ 217 h 607"/>
                        <a:gd name="T62" fmla="*/ 922 w 982"/>
                        <a:gd name="T63" fmla="*/ 240 h 607"/>
                        <a:gd name="T64" fmla="*/ 884 w 982"/>
                        <a:gd name="T65" fmla="*/ 250 h 607"/>
                        <a:gd name="T66" fmla="*/ 849 w 982"/>
                        <a:gd name="T67" fmla="*/ 259 h 607"/>
                        <a:gd name="T68" fmla="*/ 816 w 982"/>
                        <a:gd name="T69" fmla="*/ 267 h 607"/>
                        <a:gd name="T70" fmla="*/ 786 w 982"/>
                        <a:gd name="T71" fmla="*/ 269 h 607"/>
                        <a:gd name="T72" fmla="*/ 753 w 982"/>
                        <a:gd name="T73" fmla="*/ 267 h 607"/>
                        <a:gd name="T74" fmla="*/ 724 w 982"/>
                        <a:gd name="T75" fmla="*/ 286 h 607"/>
                        <a:gd name="T76" fmla="*/ 690 w 982"/>
                        <a:gd name="T77" fmla="*/ 301 h 607"/>
                        <a:gd name="T78" fmla="*/ 657 w 982"/>
                        <a:gd name="T79" fmla="*/ 324 h 607"/>
                        <a:gd name="T80" fmla="*/ 611 w 982"/>
                        <a:gd name="T81" fmla="*/ 317 h 607"/>
                        <a:gd name="T82" fmla="*/ 592 w 982"/>
                        <a:gd name="T83" fmla="*/ 380 h 607"/>
                        <a:gd name="T84" fmla="*/ 576 w 982"/>
                        <a:gd name="T85" fmla="*/ 424 h 607"/>
                        <a:gd name="T86" fmla="*/ 565 w 982"/>
                        <a:gd name="T87" fmla="*/ 457 h 607"/>
                        <a:gd name="T88" fmla="*/ 569 w 982"/>
                        <a:gd name="T89" fmla="*/ 480 h 607"/>
                        <a:gd name="T90" fmla="*/ 559 w 982"/>
                        <a:gd name="T91" fmla="*/ 488 h 607"/>
                        <a:gd name="T92" fmla="*/ 538 w 982"/>
                        <a:gd name="T93" fmla="*/ 516 h 607"/>
                        <a:gd name="T94" fmla="*/ 432 w 982"/>
                        <a:gd name="T95" fmla="*/ 605 h 607"/>
                        <a:gd name="T96" fmla="*/ 390 w 982"/>
                        <a:gd name="T97" fmla="*/ 593 h 607"/>
                        <a:gd name="T98" fmla="*/ 363 w 982"/>
                        <a:gd name="T99" fmla="*/ 557 h 607"/>
                        <a:gd name="T100" fmla="*/ 338 w 982"/>
                        <a:gd name="T101" fmla="*/ 534 h 607"/>
                        <a:gd name="T102" fmla="*/ 306 w 982"/>
                        <a:gd name="T103" fmla="*/ 493 h 607"/>
                        <a:gd name="T104" fmla="*/ 258 w 982"/>
                        <a:gd name="T105" fmla="*/ 467 h 607"/>
                        <a:gd name="T106" fmla="*/ 221 w 982"/>
                        <a:gd name="T107" fmla="*/ 472 h 607"/>
                        <a:gd name="T108" fmla="*/ 212 w 982"/>
                        <a:gd name="T109" fmla="*/ 495 h 607"/>
                        <a:gd name="T110" fmla="*/ 191 w 982"/>
                        <a:gd name="T111" fmla="*/ 518 h 607"/>
                        <a:gd name="T112" fmla="*/ 166 w 982"/>
                        <a:gd name="T113" fmla="*/ 540 h 607"/>
                        <a:gd name="T114" fmla="*/ 131 w 982"/>
                        <a:gd name="T115" fmla="*/ 530 h 607"/>
                        <a:gd name="T116" fmla="*/ 110 w 982"/>
                        <a:gd name="T117" fmla="*/ 509 h 607"/>
                        <a:gd name="T118" fmla="*/ 79 w 982"/>
                        <a:gd name="T119" fmla="*/ 480 h 607"/>
                        <a:gd name="T120" fmla="*/ 66 w 982"/>
                        <a:gd name="T121" fmla="*/ 451 h 607"/>
                        <a:gd name="T122" fmla="*/ 50 w 982"/>
                        <a:gd name="T123" fmla="*/ 422 h 607"/>
                        <a:gd name="T124" fmla="*/ 23 w 982"/>
                        <a:gd name="T125" fmla="*/ 392 h 607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982" h="607">
                          <a:moveTo>
                            <a:pt x="0" y="169"/>
                          </a:moveTo>
                          <a:lnTo>
                            <a:pt x="0" y="171"/>
                          </a:lnTo>
                          <a:lnTo>
                            <a:pt x="2" y="171"/>
                          </a:lnTo>
                          <a:lnTo>
                            <a:pt x="2" y="173"/>
                          </a:lnTo>
                          <a:lnTo>
                            <a:pt x="4" y="171"/>
                          </a:lnTo>
                          <a:lnTo>
                            <a:pt x="6" y="171"/>
                          </a:lnTo>
                          <a:lnTo>
                            <a:pt x="6" y="169"/>
                          </a:lnTo>
                          <a:lnTo>
                            <a:pt x="6" y="167"/>
                          </a:lnTo>
                          <a:lnTo>
                            <a:pt x="4" y="165"/>
                          </a:lnTo>
                          <a:lnTo>
                            <a:pt x="4" y="163"/>
                          </a:lnTo>
                          <a:lnTo>
                            <a:pt x="4" y="161"/>
                          </a:lnTo>
                          <a:lnTo>
                            <a:pt x="4" y="159"/>
                          </a:lnTo>
                          <a:lnTo>
                            <a:pt x="6" y="159"/>
                          </a:lnTo>
                          <a:lnTo>
                            <a:pt x="8" y="159"/>
                          </a:lnTo>
                          <a:lnTo>
                            <a:pt x="10" y="157"/>
                          </a:lnTo>
                          <a:lnTo>
                            <a:pt x="10" y="155"/>
                          </a:lnTo>
                          <a:lnTo>
                            <a:pt x="8" y="155"/>
                          </a:lnTo>
                          <a:lnTo>
                            <a:pt x="6" y="154"/>
                          </a:lnTo>
                          <a:lnTo>
                            <a:pt x="4" y="152"/>
                          </a:lnTo>
                          <a:lnTo>
                            <a:pt x="6" y="152"/>
                          </a:lnTo>
                          <a:lnTo>
                            <a:pt x="6" y="150"/>
                          </a:lnTo>
                          <a:lnTo>
                            <a:pt x="8" y="148"/>
                          </a:lnTo>
                          <a:lnTo>
                            <a:pt x="10" y="148"/>
                          </a:lnTo>
                          <a:lnTo>
                            <a:pt x="10" y="146"/>
                          </a:lnTo>
                          <a:lnTo>
                            <a:pt x="12" y="146"/>
                          </a:lnTo>
                          <a:lnTo>
                            <a:pt x="14" y="146"/>
                          </a:lnTo>
                          <a:lnTo>
                            <a:pt x="16" y="146"/>
                          </a:lnTo>
                          <a:lnTo>
                            <a:pt x="16" y="144"/>
                          </a:lnTo>
                          <a:lnTo>
                            <a:pt x="18" y="144"/>
                          </a:lnTo>
                          <a:lnTo>
                            <a:pt x="18" y="146"/>
                          </a:lnTo>
                          <a:lnTo>
                            <a:pt x="20" y="146"/>
                          </a:lnTo>
                          <a:lnTo>
                            <a:pt x="20" y="148"/>
                          </a:lnTo>
                          <a:lnTo>
                            <a:pt x="18" y="148"/>
                          </a:lnTo>
                          <a:lnTo>
                            <a:pt x="18" y="150"/>
                          </a:lnTo>
                          <a:lnTo>
                            <a:pt x="18" y="152"/>
                          </a:lnTo>
                          <a:lnTo>
                            <a:pt x="20" y="152"/>
                          </a:lnTo>
                          <a:lnTo>
                            <a:pt x="20" y="154"/>
                          </a:lnTo>
                          <a:lnTo>
                            <a:pt x="22" y="154"/>
                          </a:lnTo>
                          <a:lnTo>
                            <a:pt x="22" y="152"/>
                          </a:lnTo>
                          <a:lnTo>
                            <a:pt x="23" y="152"/>
                          </a:lnTo>
                          <a:lnTo>
                            <a:pt x="25" y="150"/>
                          </a:lnTo>
                          <a:lnTo>
                            <a:pt x="25" y="148"/>
                          </a:lnTo>
                          <a:lnTo>
                            <a:pt x="27" y="148"/>
                          </a:lnTo>
                          <a:lnTo>
                            <a:pt x="29" y="148"/>
                          </a:lnTo>
                          <a:lnTo>
                            <a:pt x="31" y="146"/>
                          </a:lnTo>
                          <a:lnTo>
                            <a:pt x="31" y="144"/>
                          </a:lnTo>
                          <a:lnTo>
                            <a:pt x="33" y="144"/>
                          </a:lnTo>
                          <a:lnTo>
                            <a:pt x="35" y="144"/>
                          </a:lnTo>
                          <a:lnTo>
                            <a:pt x="35" y="146"/>
                          </a:lnTo>
                          <a:lnTo>
                            <a:pt x="35" y="148"/>
                          </a:lnTo>
                          <a:lnTo>
                            <a:pt x="35" y="150"/>
                          </a:lnTo>
                          <a:lnTo>
                            <a:pt x="35" y="152"/>
                          </a:lnTo>
                          <a:lnTo>
                            <a:pt x="37" y="152"/>
                          </a:lnTo>
                          <a:lnTo>
                            <a:pt x="37" y="154"/>
                          </a:lnTo>
                          <a:lnTo>
                            <a:pt x="37" y="155"/>
                          </a:lnTo>
                          <a:lnTo>
                            <a:pt x="37" y="157"/>
                          </a:lnTo>
                          <a:lnTo>
                            <a:pt x="37" y="159"/>
                          </a:lnTo>
                          <a:lnTo>
                            <a:pt x="39" y="159"/>
                          </a:lnTo>
                          <a:lnTo>
                            <a:pt x="39" y="157"/>
                          </a:lnTo>
                          <a:lnTo>
                            <a:pt x="39" y="155"/>
                          </a:lnTo>
                          <a:lnTo>
                            <a:pt x="39" y="154"/>
                          </a:lnTo>
                          <a:lnTo>
                            <a:pt x="39" y="152"/>
                          </a:lnTo>
                          <a:lnTo>
                            <a:pt x="41" y="152"/>
                          </a:lnTo>
                          <a:lnTo>
                            <a:pt x="43" y="152"/>
                          </a:lnTo>
                          <a:lnTo>
                            <a:pt x="45" y="152"/>
                          </a:lnTo>
                          <a:lnTo>
                            <a:pt x="47" y="152"/>
                          </a:lnTo>
                          <a:lnTo>
                            <a:pt x="48" y="152"/>
                          </a:lnTo>
                          <a:lnTo>
                            <a:pt x="50" y="152"/>
                          </a:lnTo>
                          <a:lnTo>
                            <a:pt x="50" y="154"/>
                          </a:lnTo>
                          <a:lnTo>
                            <a:pt x="50" y="155"/>
                          </a:lnTo>
                          <a:lnTo>
                            <a:pt x="50" y="157"/>
                          </a:lnTo>
                          <a:lnTo>
                            <a:pt x="52" y="157"/>
                          </a:lnTo>
                          <a:lnTo>
                            <a:pt x="54" y="157"/>
                          </a:lnTo>
                          <a:lnTo>
                            <a:pt x="54" y="155"/>
                          </a:lnTo>
                          <a:lnTo>
                            <a:pt x="56" y="155"/>
                          </a:lnTo>
                          <a:lnTo>
                            <a:pt x="56" y="154"/>
                          </a:lnTo>
                          <a:lnTo>
                            <a:pt x="54" y="154"/>
                          </a:lnTo>
                          <a:lnTo>
                            <a:pt x="54" y="152"/>
                          </a:lnTo>
                          <a:lnTo>
                            <a:pt x="54" y="150"/>
                          </a:lnTo>
                          <a:lnTo>
                            <a:pt x="52" y="148"/>
                          </a:lnTo>
                          <a:lnTo>
                            <a:pt x="52" y="146"/>
                          </a:lnTo>
                          <a:lnTo>
                            <a:pt x="54" y="144"/>
                          </a:lnTo>
                          <a:lnTo>
                            <a:pt x="56" y="144"/>
                          </a:lnTo>
                          <a:lnTo>
                            <a:pt x="58" y="146"/>
                          </a:lnTo>
                          <a:lnTo>
                            <a:pt x="58" y="148"/>
                          </a:lnTo>
                          <a:lnTo>
                            <a:pt x="58" y="150"/>
                          </a:lnTo>
                          <a:lnTo>
                            <a:pt x="60" y="150"/>
                          </a:lnTo>
                          <a:lnTo>
                            <a:pt x="60" y="152"/>
                          </a:lnTo>
                          <a:lnTo>
                            <a:pt x="60" y="154"/>
                          </a:lnTo>
                          <a:lnTo>
                            <a:pt x="58" y="154"/>
                          </a:lnTo>
                          <a:lnTo>
                            <a:pt x="58" y="155"/>
                          </a:lnTo>
                          <a:lnTo>
                            <a:pt x="56" y="157"/>
                          </a:lnTo>
                          <a:lnTo>
                            <a:pt x="56" y="159"/>
                          </a:lnTo>
                          <a:lnTo>
                            <a:pt x="58" y="159"/>
                          </a:lnTo>
                          <a:lnTo>
                            <a:pt x="58" y="161"/>
                          </a:lnTo>
                          <a:lnTo>
                            <a:pt x="60" y="161"/>
                          </a:lnTo>
                          <a:lnTo>
                            <a:pt x="60" y="159"/>
                          </a:lnTo>
                          <a:lnTo>
                            <a:pt x="62" y="159"/>
                          </a:lnTo>
                          <a:lnTo>
                            <a:pt x="62" y="157"/>
                          </a:lnTo>
                          <a:lnTo>
                            <a:pt x="62" y="155"/>
                          </a:lnTo>
                          <a:lnTo>
                            <a:pt x="62" y="154"/>
                          </a:lnTo>
                          <a:lnTo>
                            <a:pt x="64" y="154"/>
                          </a:lnTo>
                          <a:lnTo>
                            <a:pt x="66" y="154"/>
                          </a:lnTo>
                          <a:lnTo>
                            <a:pt x="68" y="154"/>
                          </a:lnTo>
                          <a:lnTo>
                            <a:pt x="70" y="154"/>
                          </a:lnTo>
                          <a:lnTo>
                            <a:pt x="71" y="154"/>
                          </a:lnTo>
                          <a:lnTo>
                            <a:pt x="71" y="155"/>
                          </a:lnTo>
                          <a:lnTo>
                            <a:pt x="71" y="157"/>
                          </a:lnTo>
                          <a:lnTo>
                            <a:pt x="70" y="157"/>
                          </a:lnTo>
                          <a:lnTo>
                            <a:pt x="70" y="159"/>
                          </a:lnTo>
                          <a:lnTo>
                            <a:pt x="68" y="159"/>
                          </a:lnTo>
                          <a:lnTo>
                            <a:pt x="70" y="159"/>
                          </a:lnTo>
                          <a:lnTo>
                            <a:pt x="70" y="161"/>
                          </a:lnTo>
                          <a:lnTo>
                            <a:pt x="71" y="161"/>
                          </a:lnTo>
                          <a:lnTo>
                            <a:pt x="73" y="161"/>
                          </a:lnTo>
                          <a:lnTo>
                            <a:pt x="73" y="159"/>
                          </a:lnTo>
                          <a:lnTo>
                            <a:pt x="75" y="159"/>
                          </a:lnTo>
                          <a:lnTo>
                            <a:pt x="75" y="157"/>
                          </a:lnTo>
                          <a:lnTo>
                            <a:pt x="75" y="155"/>
                          </a:lnTo>
                          <a:lnTo>
                            <a:pt x="75" y="154"/>
                          </a:lnTo>
                          <a:lnTo>
                            <a:pt x="75" y="152"/>
                          </a:lnTo>
                          <a:lnTo>
                            <a:pt x="73" y="152"/>
                          </a:lnTo>
                          <a:lnTo>
                            <a:pt x="75" y="152"/>
                          </a:lnTo>
                          <a:lnTo>
                            <a:pt x="75" y="150"/>
                          </a:lnTo>
                          <a:lnTo>
                            <a:pt x="77" y="150"/>
                          </a:lnTo>
                          <a:lnTo>
                            <a:pt x="79" y="150"/>
                          </a:lnTo>
                          <a:lnTo>
                            <a:pt x="81" y="150"/>
                          </a:lnTo>
                          <a:lnTo>
                            <a:pt x="81" y="152"/>
                          </a:lnTo>
                          <a:lnTo>
                            <a:pt x="83" y="152"/>
                          </a:lnTo>
                          <a:lnTo>
                            <a:pt x="83" y="154"/>
                          </a:lnTo>
                          <a:lnTo>
                            <a:pt x="83" y="155"/>
                          </a:lnTo>
                          <a:lnTo>
                            <a:pt x="81" y="155"/>
                          </a:lnTo>
                          <a:lnTo>
                            <a:pt x="81" y="157"/>
                          </a:lnTo>
                          <a:lnTo>
                            <a:pt x="79" y="157"/>
                          </a:lnTo>
                          <a:lnTo>
                            <a:pt x="79" y="159"/>
                          </a:lnTo>
                          <a:lnTo>
                            <a:pt x="79" y="161"/>
                          </a:lnTo>
                          <a:lnTo>
                            <a:pt x="81" y="161"/>
                          </a:lnTo>
                          <a:lnTo>
                            <a:pt x="83" y="161"/>
                          </a:lnTo>
                          <a:lnTo>
                            <a:pt x="85" y="159"/>
                          </a:lnTo>
                          <a:lnTo>
                            <a:pt x="87" y="157"/>
                          </a:lnTo>
                          <a:lnTo>
                            <a:pt x="87" y="155"/>
                          </a:lnTo>
                          <a:lnTo>
                            <a:pt x="85" y="155"/>
                          </a:lnTo>
                          <a:lnTo>
                            <a:pt x="85" y="154"/>
                          </a:lnTo>
                          <a:lnTo>
                            <a:pt x="85" y="152"/>
                          </a:lnTo>
                          <a:lnTo>
                            <a:pt x="87" y="152"/>
                          </a:lnTo>
                          <a:lnTo>
                            <a:pt x="89" y="152"/>
                          </a:lnTo>
                          <a:lnTo>
                            <a:pt x="91" y="152"/>
                          </a:lnTo>
                          <a:lnTo>
                            <a:pt x="91" y="154"/>
                          </a:lnTo>
                          <a:lnTo>
                            <a:pt x="91" y="155"/>
                          </a:lnTo>
                          <a:lnTo>
                            <a:pt x="93" y="155"/>
                          </a:lnTo>
                          <a:lnTo>
                            <a:pt x="93" y="157"/>
                          </a:lnTo>
                          <a:lnTo>
                            <a:pt x="95" y="157"/>
                          </a:lnTo>
                          <a:lnTo>
                            <a:pt x="96" y="157"/>
                          </a:lnTo>
                          <a:lnTo>
                            <a:pt x="96" y="155"/>
                          </a:lnTo>
                          <a:lnTo>
                            <a:pt x="98" y="155"/>
                          </a:lnTo>
                          <a:lnTo>
                            <a:pt x="98" y="154"/>
                          </a:lnTo>
                          <a:lnTo>
                            <a:pt x="100" y="154"/>
                          </a:lnTo>
                          <a:lnTo>
                            <a:pt x="102" y="152"/>
                          </a:lnTo>
                          <a:lnTo>
                            <a:pt x="104" y="152"/>
                          </a:lnTo>
                          <a:lnTo>
                            <a:pt x="106" y="152"/>
                          </a:lnTo>
                          <a:lnTo>
                            <a:pt x="106" y="154"/>
                          </a:lnTo>
                          <a:lnTo>
                            <a:pt x="108" y="154"/>
                          </a:lnTo>
                          <a:lnTo>
                            <a:pt x="108" y="155"/>
                          </a:lnTo>
                          <a:lnTo>
                            <a:pt x="110" y="155"/>
                          </a:lnTo>
                          <a:lnTo>
                            <a:pt x="110" y="154"/>
                          </a:lnTo>
                          <a:lnTo>
                            <a:pt x="112" y="154"/>
                          </a:lnTo>
                          <a:lnTo>
                            <a:pt x="112" y="152"/>
                          </a:lnTo>
                          <a:lnTo>
                            <a:pt x="110" y="152"/>
                          </a:lnTo>
                          <a:lnTo>
                            <a:pt x="110" y="150"/>
                          </a:lnTo>
                          <a:lnTo>
                            <a:pt x="110" y="148"/>
                          </a:lnTo>
                          <a:lnTo>
                            <a:pt x="108" y="148"/>
                          </a:lnTo>
                          <a:lnTo>
                            <a:pt x="106" y="148"/>
                          </a:lnTo>
                          <a:lnTo>
                            <a:pt x="104" y="148"/>
                          </a:lnTo>
                          <a:lnTo>
                            <a:pt x="102" y="148"/>
                          </a:lnTo>
                          <a:lnTo>
                            <a:pt x="102" y="146"/>
                          </a:lnTo>
                          <a:lnTo>
                            <a:pt x="104" y="146"/>
                          </a:lnTo>
                          <a:lnTo>
                            <a:pt x="106" y="146"/>
                          </a:lnTo>
                          <a:lnTo>
                            <a:pt x="108" y="146"/>
                          </a:lnTo>
                          <a:lnTo>
                            <a:pt x="110" y="144"/>
                          </a:lnTo>
                          <a:lnTo>
                            <a:pt x="112" y="144"/>
                          </a:lnTo>
                          <a:lnTo>
                            <a:pt x="114" y="144"/>
                          </a:lnTo>
                          <a:lnTo>
                            <a:pt x="116" y="144"/>
                          </a:lnTo>
                          <a:lnTo>
                            <a:pt x="116" y="142"/>
                          </a:lnTo>
                          <a:lnTo>
                            <a:pt x="116" y="140"/>
                          </a:lnTo>
                          <a:lnTo>
                            <a:pt x="118" y="140"/>
                          </a:lnTo>
                          <a:lnTo>
                            <a:pt x="118" y="142"/>
                          </a:lnTo>
                          <a:lnTo>
                            <a:pt x="118" y="144"/>
                          </a:lnTo>
                          <a:lnTo>
                            <a:pt x="116" y="144"/>
                          </a:lnTo>
                          <a:lnTo>
                            <a:pt x="118" y="144"/>
                          </a:lnTo>
                          <a:lnTo>
                            <a:pt x="118" y="146"/>
                          </a:lnTo>
                          <a:lnTo>
                            <a:pt x="118" y="144"/>
                          </a:lnTo>
                          <a:lnTo>
                            <a:pt x="119" y="144"/>
                          </a:lnTo>
                          <a:lnTo>
                            <a:pt x="119" y="146"/>
                          </a:lnTo>
                          <a:lnTo>
                            <a:pt x="121" y="146"/>
                          </a:lnTo>
                          <a:lnTo>
                            <a:pt x="123" y="144"/>
                          </a:lnTo>
                          <a:lnTo>
                            <a:pt x="123" y="142"/>
                          </a:lnTo>
                          <a:lnTo>
                            <a:pt x="125" y="142"/>
                          </a:lnTo>
                          <a:lnTo>
                            <a:pt x="127" y="142"/>
                          </a:lnTo>
                          <a:lnTo>
                            <a:pt x="127" y="140"/>
                          </a:lnTo>
                          <a:lnTo>
                            <a:pt x="129" y="140"/>
                          </a:lnTo>
                          <a:lnTo>
                            <a:pt x="131" y="140"/>
                          </a:lnTo>
                          <a:lnTo>
                            <a:pt x="131" y="142"/>
                          </a:lnTo>
                          <a:lnTo>
                            <a:pt x="131" y="144"/>
                          </a:lnTo>
                          <a:lnTo>
                            <a:pt x="131" y="146"/>
                          </a:lnTo>
                          <a:lnTo>
                            <a:pt x="129" y="146"/>
                          </a:lnTo>
                          <a:lnTo>
                            <a:pt x="129" y="148"/>
                          </a:lnTo>
                          <a:lnTo>
                            <a:pt x="129" y="150"/>
                          </a:lnTo>
                          <a:lnTo>
                            <a:pt x="131" y="150"/>
                          </a:lnTo>
                          <a:lnTo>
                            <a:pt x="133" y="150"/>
                          </a:lnTo>
                          <a:lnTo>
                            <a:pt x="135" y="150"/>
                          </a:lnTo>
                          <a:lnTo>
                            <a:pt x="135" y="148"/>
                          </a:lnTo>
                          <a:lnTo>
                            <a:pt x="137" y="148"/>
                          </a:lnTo>
                          <a:lnTo>
                            <a:pt x="137" y="146"/>
                          </a:lnTo>
                          <a:lnTo>
                            <a:pt x="139" y="146"/>
                          </a:lnTo>
                          <a:lnTo>
                            <a:pt x="141" y="148"/>
                          </a:lnTo>
                          <a:lnTo>
                            <a:pt x="141" y="146"/>
                          </a:lnTo>
                          <a:lnTo>
                            <a:pt x="143" y="146"/>
                          </a:lnTo>
                          <a:lnTo>
                            <a:pt x="143" y="144"/>
                          </a:lnTo>
                          <a:lnTo>
                            <a:pt x="141" y="144"/>
                          </a:lnTo>
                          <a:lnTo>
                            <a:pt x="139" y="144"/>
                          </a:lnTo>
                          <a:lnTo>
                            <a:pt x="139" y="142"/>
                          </a:lnTo>
                          <a:lnTo>
                            <a:pt x="137" y="142"/>
                          </a:lnTo>
                          <a:lnTo>
                            <a:pt x="137" y="140"/>
                          </a:lnTo>
                          <a:lnTo>
                            <a:pt x="139" y="138"/>
                          </a:lnTo>
                          <a:lnTo>
                            <a:pt x="141" y="138"/>
                          </a:lnTo>
                          <a:lnTo>
                            <a:pt x="143" y="138"/>
                          </a:lnTo>
                          <a:lnTo>
                            <a:pt x="143" y="140"/>
                          </a:lnTo>
                          <a:lnTo>
                            <a:pt x="144" y="140"/>
                          </a:lnTo>
                          <a:lnTo>
                            <a:pt x="144" y="142"/>
                          </a:lnTo>
                          <a:lnTo>
                            <a:pt x="144" y="144"/>
                          </a:lnTo>
                          <a:lnTo>
                            <a:pt x="144" y="146"/>
                          </a:lnTo>
                          <a:lnTo>
                            <a:pt x="146" y="146"/>
                          </a:lnTo>
                          <a:lnTo>
                            <a:pt x="146" y="144"/>
                          </a:lnTo>
                          <a:lnTo>
                            <a:pt x="148" y="142"/>
                          </a:lnTo>
                          <a:lnTo>
                            <a:pt x="150" y="142"/>
                          </a:lnTo>
                          <a:lnTo>
                            <a:pt x="150" y="140"/>
                          </a:lnTo>
                          <a:lnTo>
                            <a:pt x="152" y="140"/>
                          </a:lnTo>
                          <a:lnTo>
                            <a:pt x="152" y="138"/>
                          </a:lnTo>
                          <a:lnTo>
                            <a:pt x="154" y="138"/>
                          </a:lnTo>
                          <a:lnTo>
                            <a:pt x="154" y="136"/>
                          </a:lnTo>
                          <a:lnTo>
                            <a:pt x="156" y="136"/>
                          </a:lnTo>
                          <a:lnTo>
                            <a:pt x="156" y="134"/>
                          </a:lnTo>
                          <a:lnTo>
                            <a:pt x="158" y="132"/>
                          </a:lnTo>
                          <a:lnTo>
                            <a:pt x="158" y="134"/>
                          </a:lnTo>
                          <a:lnTo>
                            <a:pt x="160" y="134"/>
                          </a:lnTo>
                          <a:lnTo>
                            <a:pt x="162" y="134"/>
                          </a:lnTo>
                          <a:lnTo>
                            <a:pt x="162" y="132"/>
                          </a:lnTo>
                          <a:lnTo>
                            <a:pt x="162" y="131"/>
                          </a:lnTo>
                          <a:lnTo>
                            <a:pt x="164" y="131"/>
                          </a:lnTo>
                          <a:lnTo>
                            <a:pt x="166" y="132"/>
                          </a:lnTo>
                          <a:lnTo>
                            <a:pt x="166" y="134"/>
                          </a:lnTo>
                          <a:lnTo>
                            <a:pt x="166" y="136"/>
                          </a:lnTo>
                          <a:lnTo>
                            <a:pt x="166" y="138"/>
                          </a:lnTo>
                          <a:lnTo>
                            <a:pt x="167" y="136"/>
                          </a:lnTo>
                          <a:lnTo>
                            <a:pt x="167" y="134"/>
                          </a:lnTo>
                          <a:lnTo>
                            <a:pt x="169" y="134"/>
                          </a:lnTo>
                          <a:lnTo>
                            <a:pt x="171" y="132"/>
                          </a:lnTo>
                          <a:lnTo>
                            <a:pt x="173" y="131"/>
                          </a:lnTo>
                          <a:lnTo>
                            <a:pt x="175" y="131"/>
                          </a:lnTo>
                          <a:lnTo>
                            <a:pt x="175" y="129"/>
                          </a:lnTo>
                          <a:lnTo>
                            <a:pt x="177" y="129"/>
                          </a:lnTo>
                          <a:lnTo>
                            <a:pt x="177" y="127"/>
                          </a:lnTo>
                          <a:lnTo>
                            <a:pt x="179" y="127"/>
                          </a:lnTo>
                          <a:lnTo>
                            <a:pt x="181" y="127"/>
                          </a:lnTo>
                          <a:lnTo>
                            <a:pt x="183" y="127"/>
                          </a:lnTo>
                          <a:lnTo>
                            <a:pt x="185" y="127"/>
                          </a:lnTo>
                          <a:lnTo>
                            <a:pt x="185" y="125"/>
                          </a:lnTo>
                          <a:lnTo>
                            <a:pt x="183" y="125"/>
                          </a:lnTo>
                          <a:lnTo>
                            <a:pt x="183" y="123"/>
                          </a:lnTo>
                          <a:lnTo>
                            <a:pt x="183" y="121"/>
                          </a:lnTo>
                          <a:lnTo>
                            <a:pt x="185" y="119"/>
                          </a:lnTo>
                          <a:lnTo>
                            <a:pt x="187" y="119"/>
                          </a:lnTo>
                          <a:lnTo>
                            <a:pt x="189" y="119"/>
                          </a:lnTo>
                          <a:lnTo>
                            <a:pt x="189" y="121"/>
                          </a:lnTo>
                          <a:lnTo>
                            <a:pt x="191" y="121"/>
                          </a:lnTo>
                          <a:lnTo>
                            <a:pt x="191" y="123"/>
                          </a:lnTo>
                          <a:lnTo>
                            <a:pt x="192" y="123"/>
                          </a:lnTo>
                          <a:lnTo>
                            <a:pt x="194" y="123"/>
                          </a:lnTo>
                          <a:lnTo>
                            <a:pt x="194" y="121"/>
                          </a:lnTo>
                          <a:lnTo>
                            <a:pt x="194" y="119"/>
                          </a:lnTo>
                          <a:lnTo>
                            <a:pt x="194" y="117"/>
                          </a:lnTo>
                          <a:lnTo>
                            <a:pt x="192" y="117"/>
                          </a:lnTo>
                          <a:lnTo>
                            <a:pt x="192" y="115"/>
                          </a:lnTo>
                          <a:lnTo>
                            <a:pt x="192" y="113"/>
                          </a:lnTo>
                          <a:lnTo>
                            <a:pt x="191" y="113"/>
                          </a:lnTo>
                          <a:lnTo>
                            <a:pt x="189" y="113"/>
                          </a:lnTo>
                          <a:lnTo>
                            <a:pt x="189" y="115"/>
                          </a:lnTo>
                          <a:lnTo>
                            <a:pt x="187" y="115"/>
                          </a:lnTo>
                          <a:lnTo>
                            <a:pt x="187" y="113"/>
                          </a:lnTo>
                          <a:lnTo>
                            <a:pt x="187" y="111"/>
                          </a:lnTo>
                          <a:lnTo>
                            <a:pt x="187" y="109"/>
                          </a:lnTo>
                          <a:lnTo>
                            <a:pt x="189" y="107"/>
                          </a:lnTo>
                          <a:lnTo>
                            <a:pt x="191" y="107"/>
                          </a:lnTo>
                          <a:lnTo>
                            <a:pt x="192" y="107"/>
                          </a:lnTo>
                          <a:lnTo>
                            <a:pt x="194" y="107"/>
                          </a:lnTo>
                          <a:lnTo>
                            <a:pt x="194" y="106"/>
                          </a:lnTo>
                          <a:lnTo>
                            <a:pt x="196" y="106"/>
                          </a:lnTo>
                          <a:lnTo>
                            <a:pt x="196" y="104"/>
                          </a:lnTo>
                          <a:lnTo>
                            <a:pt x="196" y="102"/>
                          </a:lnTo>
                          <a:lnTo>
                            <a:pt x="196" y="100"/>
                          </a:lnTo>
                          <a:lnTo>
                            <a:pt x="196" y="98"/>
                          </a:lnTo>
                          <a:lnTo>
                            <a:pt x="196" y="96"/>
                          </a:lnTo>
                          <a:lnTo>
                            <a:pt x="198" y="96"/>
                          </a:lnTo>
                          <a:lnTo>
                            <a:pt x="200" y="96"/>
                          </a:lnTo>
                          <a:lnTo>
                            <a:pt x="200" y="98"/>
                          </a:lnTo>
                          <a:lnTo>
                            <a:pt x="202" y="98"/>
                          </a:lnTo>
                          <a:lnTo>
                            <a:pt x="202" y="96"/>
                          </a:lnTo>
                          <a:lnTo>
                            <a:pt x="204" y="96"/>
                          </a:lnTo>
                          <a:lnTo>
                            <a:pt x="204" y="94"/>
                          </a:lnTo>
                          <a:lnTo>
                            <a:pt x="206" y="94"/>
                          </a:lnTo>
                          <a:lnTo>
                            <a:pt x="208" y="94"/>
                          </a:lnTo>
                          <a:lnTo>
                            <a:pt x="210" y="94"/>
                          </a:lnTo>
                          <a:lnTo>
                            <a:pt x="210" y="92"/>
                          </a:lnTo>
                          <a:lnTo>
                            <a:pt x="212" y="92"/>
                          </a:lnTo>
                          <a:lnTo>
                            <a:pt x="214" y="90"/>
                          </a:lnTo>
                          <a:lnTo>
                            <a:pt x="214" y="88"/>
                          </a:lnTo>
                          <a:lnTo>
                            <a:pt x="215" y="88"/>
                          </a:lnTo>
                          <a:lnTo>
                            <a:pt x="217" y="86"/>
                          </a:lnTo>
                          <a:lnTo>
                            <a:pt x="219" y="86"/>
                          </a:lnTo>
                          <a:lnTo>
                            <a:pt x="221" y="84"/>
                          </a:lnTo>
                          <a:lnTo>
                            <a:pt x="223" y="84"/>
                          </a:lnTo>
                          <a:lnTo>
                            <a:pt x="223" y="83"/>
                          </a:lnTo>
                          <a:lnTo>
                            <a:pt x="225" y="83"/>
                          </a:lnTo>
                          <a:lnTo>
                            <a:pt x="227" y="83"/>
                          </a:lnTo>
                          <a:lnTo>
                            <a:pt x="229" y="83"/>
                          </a:lnTo>
                          <a:lnTo>
                            <a:pt x="229" y="84"/>
                          </a:lnTo>
                          <a:lnTo>
                            <a:pt x="231" y="84"/>
                          </a:lnTo>
                          <a:lnTo>
                            <a:pt x="231" y="86"/>
                          </a:lnTo>
                          <a:lnTo>
                            <a:pt x="231" y="88"/>
                          </a:lnTo>
                          <a:lnTo>
                            <a:pt x="231" y="90"/>
                          </a:lnTo>
                          <a:lnTo>
                            <a:pt x="233" y="92"/>
                          </a:lnTo>
                          <a:lnTo>
                            <a:pt x="235" y="92"/>
                          </a:lnTo>
                          <a:lnTo>
                            <a:pt x="237" y="92"/>
                          </a:lnTo>
                          <a:lnTo>
                            <a:pt x="237" y="94"/>
                          </a:lnTo>
                          <a:lnTo>
                            <a:pt x="239" y="94"/>
                          </a:lnTo>
                          <a:lnTo>
                            <a:pt x="240" y="96"/>
                          </a:lnTo>
                          <a:lnTo>
                            <a:pt x="242" y="96"/>
                          </a:lnTo>
                          <a:lnTo>
                            <a:pt x="244" y="96"/>
                          </a:lnTo>
                          <a:lnTo>
                            <a:pt x="244" y="94"/>
                          </a:lnTo>
                          <a:lnTo>
                            <a:pt x="246" y="94"/>
                          </a:lnTo>
                          <a:lnTo>
                            <a:pt x="248" y="94"/>
                          </a:lnTo>
                          <a:lnTo>
                            <a:pt x="248" y="92"/>
                          </a:lnTo>
                          <a:lnTo>
                            <a:pt x="250" y="92"/>
                          </a:lnTo>
                          <a:lnTo>
                            <a:pt x="250" y="90"/>
                          </a:lnTo>
                          <a:lnTo>
                            <a:pt x="250" y="88"/>
                          </a:lnTo>
                          <a:lnTo>
                            <a:pt x="252" y="88"/>
                          </a:lnTo>
                          <a:lnTo>
                            <a:pt x="252" y="86"/>
                          </a:lnTo>
                          <a:lnTo>
                            <a:pt x="252" y="84"/>
                          </a:lnTo>
                          <a:lnTo>
                            <a:pt x="254" y="83"/>
                          </a:lnTo>
                          <a:lnTo>
                            <a:pt x="256" y="81"/>
                          </a:lnTo>
                          <a:lnTo>
                            <a:pt x="258" y="81"/>
                          </a:lnTo>
                          <a:lnTo>
                            <a:pt x="260" y="81"/>
                          </a:lnTo>
                          <a:lnTo>
                            <a:pt x="262" y="83"/>
                          </a:lnTo>
                          <a:lnTo>
                            <a:pt x="263" y="83"/>
                          </a:lnTo>
                          <a:lnTo>
                            <a:pt x="263" y="84"/>
                          </a:lnTo>
                          <a:lnTo>
                            <a:pt x="265" y="84"/>
                          </a:lnTo>
                          <a:lnTo>
                            <a:pt x="265" y="86"/>
                          </a:lnTo>
                          <a:lnTo>
                            <a:pt x="265" y="88"/>
                          </a:lnTo>
                          <a:lnTo>
                            <a:pt x="263" y="88"/>
                          </a:lnTo>
                          <a:lnTo>
                            <a:pt x="263" y="90"/>
                          </a:lnTo>
                          <a:lnTo>
                            <a:pt x="263" y="92"/>
                          </a:lnTo>
                          <a:lnTo>
                            <a:pt x="265" y="92"/>
                          </a:lnTo>
                          <a:lnTo>
                            <a:pt x="265" y="94"/>
                          </a:lnTo>
                          <a:lnTo>
                            <a:pt x="267" y="94"/>
                          </a:lnTo>
                          <a:lnTo>
                            <a:pt x="269" y="94"/>
                          </a:lnTo>
                          <a:lnTo>
                            <a:pt x="271" y="94"/>
                          </a:lnTo>
                          <a:lnTo>
                            <a:pt x="271" y="92"/>
                          </a:lnTo>
                          <a:lnTo>
                            <a:pt x="271" y="90"/>
                          </a:lnTo>
                          <a:lnTo>
                            <a:pt x="269" y="88"/>
                          </a:lnTo>
                          <a:lnTo>
                            <a:pt x="269" y="86"/>
                          </a:lnTo>
                          <a:lnTo>
                            <a:pt x="271" y="84"/>
                          </a:lnTo>
                          <a:lnTo>
                            <a:pt x="273" y="83"/>
                          </a:lnTo>
                          <a:lnTo>
                            <a:pt x="275" y="81"/>
                          </a:lnTo>
                          <a:lnTo>
                            <a:pt x="277" y="81"/>
                          </a:lnTo>
                          <a:lnTo>
                            <a:pt x="277" y="79"/>
                          </a:lnTo>
                          <a:lnTo>
                            <a:pt x="279" y="79"/>
                          </a:lnTo>
                          <a:lnTo>
                            <a:pt x="279" y="81"/>
                          </a:lnTo>
                          <a:lnTo>
                            <a:pt x="281" y="81"/>
                          </a:lnTo>
                          <a:lnTo>
                            <a:pt x="281" y="83"/>
                          </a:lnTo>
                          <a:lnTo>
                            <a:pt x="283" y="83"/>
                          </a:lnTo>
                          <a:lnTo>
                            <a:pt x="283" y="84"/>
                          </a:lnTo>
                          <a:lnTo>
                            <a:pt x="285" y="86"/>
                          </a:lnTo>
                          <a:lnTo>
                            <a:pt x="285" y="88"/>
                          </a:lnTo>
                          <a:lnTo>
                            <a:pt x="283" y="88"/>
                          </a:lnTo>
                          <a:lnTo>
                            <a:pt x="283" y="90"/>
                          </a:lnTo>
                          <a:lnTo>
                            <a:pt x="283" y="92"/>
                          </a:lnTo>
                          <a:lnTo>
                            <a:pt x="285" y="92"/>
                          </a:lnTo>
                          <a:lnTo>
                            <a:pt x="287" y="92"/>
                          </a:lnTo>
                          <a:lnTo>
                            <a:pt x="287" y="90"/>
                          </a:lnTo>
                          <a:lnTo>
                            <a:pt x="288" y="88"/>
                          </a:lnTo>
                          <a:lnTo>
                            <a:pt x="287" y="88"/>
                          </a:lnTo>
                          <a:lnTo>
                            <a:pt x="287" y="86"/>
                          </a:lnTo>
                          <a:lnTo>
                            <a:pt x="287" y="84"/>
                          </a:lnTo>
                          <a:lnTo>
                            <a:pt x="287" y="83"/>
                          </a:lnTo>
                          <a:lnTo>
                            <a:pt x="287" y="81"/>
                          </a:lnTo>
                          <a:lnTo>
                            <a:pt x="287" y="79"/>
                          </a:lnTo>
                          <a:lnTo>
                            <a:pt x="285" y="77"/>
                          </a:lnTo>
                          <a:lnTo>
                            <a:pt x="287" y="75"/>
                          </a:lnTo>
                          <a:lnTo>
                            <a:pt x="288" y="73"/>
                          </a:lnTo>
                          <a:lnTo>
                            <a:pt x="288" y="75"/>
                          </a:lnTo>
                          <a:lnTo>
                            <a:pt x="290" y="75"/>
                          </a:lnTo>
                          <a:lnTo>
                            <a:pt x="292" y="75"/>
                          </a:lnTo>
                          <a:lnTo>
                            <a:pt x="294" y="75"/>
                          </a:lnTo>
                          <a:lnTo>
                            <a:pt x="294" y="73"/>
                          </a:lnTo>
                          <a:lnTo>
                            <a:pt x="294" y="71"/>
                          </a:lnTo>
                          <a:lnTo>
                            <a:pt x="292" y="71"/>
                          </a:lnTo>
                          <a:lnTo>
                            <a:pt x="292" y="69"/>
                          </a:lnTo>
                          <a:lnTo>
                            <a:pt x="290" y="69"/>
                          </a:lnTo>
                          <a:lnTo>
                            <a:pt x="290" y="67"/>
                          </a:lnTo>
                          <a:lnTo>
                            <a:pt x="290" y="65"/>
                          </a:lnTo>
                          <a:lnTo>
                            <a:pt x="292" y="65"/>
                          </a:lnTo>
                          <a:lnTo>
                            <a:pt x="292" y="63"/>
                          </a:lnTo>
                          <a:lnTo>
                            <a:pt x="294" y="63"/>
                          </a:lnTo>
                          <a:lnTo>
                            <a:pt x="296" y="65"/>
                          </a:lnTo>
                          <a:lnTo>
                            <a:pt x="298" y="67"/>
                          </a:lnTo>
                          <a:lnTo>
                            <a:pt x="300" y="69"/>
                          </a:lnTo>
                          <a:lnTo>
                            <a:pt x="302" y="71"/>
                          </a:lnTo>
                          <a:lnTo>
                            <a:pt x="302" y="73"/>
                          </a:lnTo>
                          <a:lnTo>
                            <a:pt x="304" y="75"/>
                          </a:lnTo>
                          <a:lnTo>
                            <a:pt x="306" y="75"/>
                          </a:lnTo>
                          <a:lnTo>
                            <a:pt x="308" y="75"/>
                          </a:lnTo>
                          <a:lnTo>
                            <a:pt x="308" y="73"/>
                          </a:lnTo>
                          <a:lnTo>
                            <a:pt x="310" y="73"/>
                          </a:lnTo>
                          <a:lnTo>
                            <a:pt x="310" y="71"/>
                          </a:lnTo>
                          <a:lnTo>
                            <a:pt x="310" y="69"/>
                          </a:lnTo>
                          <a:lnTo>
                            <a:pt x="310" y="67"/>
                          </a:lnTo>
                          <a:lnTo>
                            <a:pt x="308" y="67"/>
                          </a:lnTo>
                          <a:lnTo>
                            <a:pt x="306" y="65"/>
                          </a:lnTo>
                          <a:lnTo>
                            <a:pt x="304" y="65"/>
                          </a:lnTo>
                          <a:lnTo>
                            <a:pt x="302" y="65"/>
                          </a:lnTo>
                          <a:lnTo>
                            <a:pt x="300" y="65"/>
                          </a:lnTo>
                          <a:lnTo>
                            <a:pt x="300" y="63"/>
                          </a:lnTo>
                          <a:lnTo>
                            <a:pt x="298" y="63"/>
                          </a:lnTo>
                          <a:lnTo>
                            <a:pt x="298" y="61"/>
                          </a:lnTo>
                          <a:lnTo>
                            <a:pt x="298" y="59"/>
                          </a:lnTo>
                          <a:lnTo>
                            <a:pt x="300" y="59"/>
                          </a:lnTo>
                          <a:lnTo>
                            <a:pt x="302" y="59"/>
                          </a:lnTo>
                          <a:lnTo>
                            <a:pt x="304" y="59"/>
                          </a:lnTo>
                          <a:lnTo>
                            <a:pt x="304" y="61"/>
                          </a:lnTo>
                          <a:lnTo>
                            <a:pt x="306" y="61"/>
                          </a:lnTo>
                          <a:lnTo>
                            <a:pt x="306" y="63"/>
                          </a:lnTo>
                          <a:lnTo>
                            <a:pt x="308" y="63"/>
                          </a:lnTo>
                          <a:lnTo>
                            <a:pt x="310" y="63"/>
                          </a:lnTo>
                          <a:lnTo>
                            <a:pt x="311" y="63"/>
                          </a:lnTo>
                          <a:lnTo>
                            <a:pt x="313" y="63"/>
                          </a:lnTo>
                          <a:lnTo>
                            <a:pt x="315" y="63"/>
                          </a:lnTo>
                          <a:lnTo>
                            <a:pt x="317" y="63"/>
                          </a:lnTo>
                          <a:lnTo>
                            <a:pt x="317" y="61"/>
                          </a:lnTo>
                          <a:lnTo>
                            <a:pt x="319" y="61"/>
                          </a:lnTo>
                          <a:lnTo>
                            <a:pt x="319" y="59"/>
                          </a:lnTo>
                          <a:lnTo>
                            <a:pt x="319" y="58"/>
                          </a:lnTo>
                          <a:lnTo>
                            <a:pt x="319" y="56"/>
                          </a:lnTo>
                          <a:lnTo>
                            <a:pt x="317" y="54"/>
                          </a:lnTo>
                          <a:lnTo>
                            <a:pt x="315" y="52"/>
                          </a:lnTo>
                          <a:lnTo>
                            <a:pt x="317" y="52"/>
                          </a:lnTo>
                          <a:lnTo>
                            <a:pt x="319" y="52"/>
                          </a:lnTo>
                          <a:lnTo>
                            <a:pt x="321" y="52"/>
                          </a:lnTo>
                          <a:lnTo>
                            <a:pt x="323" y="52"/>
                          </a:lnTo>
                          <a:lnTo>
                            <a:pt x="325" y="52"/>
                          </a:lnTo>
                          <a:lnTo>
                            <a:pt x="325" y="50"/>
                          </a:lnTo>
                          <a:lnTo>
                            <a:pt x="327" y="50"/>
                          </a:lnTo>
                          <a:lnTo>
                            <a:pt x="329" y="50"/>
                          </a:lnTo>
                          <a:lnTo>
                            <a:pt x="329" y="52"/>
                          </a:lnTo>
                          <a:lnTo>
                            <a:pt x="331" y="52"/>
                          </a:lnTo>
                          <a:lnTo>
                            <a:pt x="333" y="54"/>
                          </a:lnTo>
                          <a:lnTo>
                            <a:pt x="335" y="54"/>
                          </a:lnTo>
                          <a:lnTo>
                            <a:pt x="335" y="52"/>
                          </a:lnTo>
                          <a:lnTo>
                            <a:pt x="338" y="52"/>
                          </a:lnTo>
                          <a:lnTo>
                            <a:pt x="338" y="50"/>
                          </a:lnTo>
                          <a:lnTo>
                            <a:pt x="340" y="50"/>
                          </a:lnTo>
                          <a:lnTo>
                            <a:pt x="340" y="48"/>
                          </a:lnTo>
                          <a:lnTo>
                            <a:pt x="342" y="48"/>
                          </a:lnTo>
                          <a:lnTo>
                            <a:pt x="342" y="46"/>
                          </a:lnTo>
                          <a:lnTo>
                            <a:pt x="344" y="44"/>
                          </a:lnTo>
                          <a:lnTo>
                            <a:pt x="344" y="42"/>
                          </a:lnTo>
                          <a:lnTo>
                            <a:pt x="346" y="40"/>
                          </a:lnTo>
                          <a:lnTo>
                            <a:pt x="346" y="38"/>
                          </a:lnTo>
                          <a:lnTo>
                            <a:pt x="348" y="38"/>
                          </a:lnTo>
                          <a:lnTo>
                            <a:pt x="350" y="36"/>
                          </a:lnTo>
                          <a:lnTo>
                            <a:pt x="352" y="36"/>
                          </a:lnTo>
                          <a:lnTo>
                            <a:pt x="354" y="36"/>
                          </a:lnTo>
                          <a:lnTo>
                            <a:pt x="356" y="35"/>
                          </a:lnTo>
                          <a:lnTo>
                            <a:pt x="358" y="35"/>
                          </a:lnTo>
                          <a:lnTo>
                            <a:pt x="358" y="33"/>
                          </a:lnTo>
                          <a:lnTo>
                            <a:pt x="359" y="33"/>
                          </a:lnTo>
                          <a:lnTo>
                            <a:pt x="359" y="35"/>
                          </a:lnTo>
                          <a:lnTo>
                            <a:pt x="361" y="35"/>
                          </a:lnTo>
                          <a:lnTo>
                            <a:pt x="361" y="36"/>
                          </a:lnTo>
                          <a:lnTo>
                            <a:pt x="363" y="38"/>
                          </a:lnTo>
                          <a:lnTo>
                            <a:pt x="363" y="40"/>
                          </a:lnTo>
                          <a:lnTo>
                            <a:pt x="365" y="40"/>
                          </a:lnTo>
                          <a:lnTo>
                            <a:pt x="367" y="40"/>
                          </a:lnTo>
                          <a:lnTo>
                            <a:pt x="369" y="40"/>
                          </a:lnTo>
                          <a:lnTo>
                            <a:pt x="371" y="38"/>
                          </a:lnTo>
                          <a:lnTo>
                            <a:pt x="371" y="36"/>
                          </a:lnTo>
                          <a:lnTo>
                            <a:pt x="371" y="35"/>
                          </a:lnTo>
                          <a:lnTo>
                            <a:pt x="371" y="33"/>
                          </a:lnTo>
                          <a:lnTo>
                            <a:pt x="369" y="31"/>
                          </a:lnTo>
                          <a:lnTo>
                            <a:pt x="371" y="29"/>
                          </a:lnTo>
                          <a:lnTo>
                            <a:pt x="373" y="27"/>
                          </a:lnTo>
                          <a:lnTo>
                            <a:pt x="375" y="27"/>
                          </a:lnTo>
                          <a:lnTo>
                            <a:pt x="377" y="29"/>
                          </a:lnTo>
                          <a:lnTo>
                            <a:pt x="377" y="31"/>
                          </a:lnTo>
                          <a:lnTo>
                            <a:pt x="379" y="31"/>
                          </a:lnTo>
                          <a:lnTo>
                            <a:pt x="379" y="33"/>
                          </a:lnTo>
                          <a:lnTo>
                            <a:pt x="381" y="33"/>
                          </a:lnTo>
                          <a:lnTo>
                            <a:pt x="381" y="35"/>
                          </a:lnTo>
                          <a:lnTo>
                            <a:pt x="381" y="36"/>
                          </a:lnTo>
                          <a:lnTo>
                            <a:pt x="383" y="36"/>
                          </a:lnTo>
                          <a:lnTo>
                            <a:pt x="383" y="38"/>
                          </a:lnTo>
                          <a:lnTo>
                            <a:pt x="384" y="40"/>
                          </a:lnTo>
                          <a:lnTo>
                            <a:pt x="386" y="40"/>
                          </a:lnTo>
                          <a:lnTo>
                            <a:pt x="388" y="42"/>
                          </a:lnTo>
                          <a:lnTo>
                            <a:pt x="390" y="42"/>
                          </a:lnTo>
                          <a:lnTo>
                            <a:pt x="390" y="40"/>
                          </a:lnTo>
                          <a:lnTo>
                            <a:pt x="392" y="40"/>
                          </a:lnTo>
                          <a:lnTo>
                            <a:pt x="392" y="38"/>
                          </a:lnTo>
                          <a:lnTo>
                            <a:pt x="394" y="36"/>
                          </a:lnTo>
                          <a:lnTo>
                            <a:pt x="394" y="35"/>
                          </a:lnTo>
                          <a:lnTo>
                            <a:pt x="392" y="35"/>
                          </a:lnTo>
                          <a:lnTo>
                            <a:pt x="392" y="33"/>
                          </a:lnTo>
                          <a:lnTo>
                            <a:pt x="390" y="33"/>
                          </a:lnTo>
                          <a:lnTo>
                            <a:pt x="390" y="31"/>
                          </a:lnTo>
                          <a:lnTo>
                            <a:pt x="388" y="31"/>
                          </a:lnTo>
                          <a:lnTo>
                            <a:pt x="388" y="29"/>
                          </a:lnTo>
                          <a:lnTo>
                            <a:pt x="388" y="27"/>
                          </a:lnTo>
                          <a:lnTo>
                            <a:pt x="388" y="25"/>
                          </a:lnTo>
                          <a:lnTo>
                            <a:pt x="386" y="23"/>
                          </a:lnTo>
                          <a:lnTo>
                            <a:pt x="386" y="21"/>
                          </a:lnTo>
                          <a:lnTo>
                            <a:pt x="388" y="19"/>
                          </a:lnTo>
                          <a:lnTo>
                            <a:pt x="388" y="17"/>
                          </a:lnTo>
                          <a:lnTo>
                            <a:pt x="388" y="15"/>
                          </a:lnTo>
                          <a:lnTo>
                            <a:pt x="390" y="15"/>
                          </a:lnTo>
                          <a:lnTo>
                            <a:pt x="392" y="13"/>
                          </a:lnTo>
                          <a:lnTo>
                            <a:pt x="394" y="13"/>
                          </a:lnTo>
                          <a:lnTo>
                            <a:pt x="396" y="13"/>
                          </a:lnTo>
                          <a:lnTo>
                            <a:pt x="398" y="15"/>
                          </a:lnTo>
                          <a:lnTo>
                            <a:pt x="400" y="15"/>
                          </a:lnTo>
                          <a:lnTo>
                            <a:pt x="402" y="15"/>
                          </a:lnTo>
                          <a:lnTo>
                            <a:pt x="404" y="15"/>
                          </a:lnTo>
                          <a:lnTo>
                            <a:pt x="406" y="15"/>
                          </a:lnTo>
                          <a:lnTo>
                            <a:pt x="406" y="13"/>
                          </a:lnTo>
                          <a:lnTo>
                            <a:pt x="406" y="11"/>
                          </a:lnTo>
                          <a:lnTo>
                            <a:pt x="406" y="10"/>
                          </a:lnTo>
                          <a:lnTo>
                            <a:pt x="407" y="10"/>
                          </a:lnTo>
                          <a:lnTo>
                            <a:pt x="409" y="10"/>
                          </a:lnTo>
                          <a:lnTo>
                            <a:pt x="409" y="11"/>
                          </a:lnTo>
                          <a:lnTo>
                            <a:pt x="411" y="11"/>
                          </a:lnTo>
                          <a:lnTo>
                            <a:pt x="411" y="13"/>
                          </a:lnTo>
                          <a:lnTo>
                            <a:pt x="413" y="13"/>
                          </a:lnTo>
                          <a:lnTo>
                            <a:pt x="413" y="15"/>
                          </a:lnTo>
                          <a:lnTo>
                            <a:pt x="413" y="17"/>
                          </a:lnTo>
                          <a:lnTo>
                            <a:pt x="415" y="17"/>
                          </a:lnTo>
                          <a:lnTo>
                            <a:pt x="415" y="19"/>
                          </a:lnTo>
                          <a:lnTo>
                            <a:pt x="415" y="21"/>
                          </a:lnTo>
                          <a:lnTo>
                            <a:pt x="415" y="23"/>
                          </a:lnTo>
                          <a:lnTo>
                            <a:pt x="417" y="23"/>
                          </a:lnTo>
                          <a:lnTo>
                            <a:pt x="419" y="25"/>
                          </a:lnTo>
                          <a:lnTo>
                            <a:pt x="421" y="27"/>
                          </a:lnTo>
                          <a:lnTo>
                            <a:pt x="423" y="27"/>
                          </a:lnTo>
                          <a:lnTo>
                            <a:pt x="425" y="29"/>
                          </a:lnTo>
                          <a:lnTo>
                            <a:pt x="427" y="29"/>
                          </a:lnTo>
                          <a:lnTo>
                            <a:pt x="429" y="29"/>
                          </a:lnTo>
                          <a:lnTo>
                            <a:pt x="431" y="29"/>
                          </a:lnTo>
                          <a:lnTo>
                            <a:pt x="432" y="29"/>
                          </a:lnTo>
                          <a:lnTo>
                            <a:pt x="434" y="27"/>
                          </a:lnTo>
                          <a:lnTo>
                            <a:pt x="436" y="25"/>
                          </a:lnTo>
                          <a:lnTo>
                            <a:pt x="438" y="25"/>
                          </a:lnTo>
                          <a:lnTo>
                            <a:pt x="440" y="25"/>
                          </a:lnTo>
                          <a:lnTo>
                            <a:pt x="442" y="25"/>
                          </a:lnTo>
                          <a:lnTo>
                            <a:pt x="442" y="27"/>
                          </a:lnTo>
                          <a:lnTo>
                            <a:pt x="444" y="27"/>
                          </a:lnTo>
                          <a:lnTo>
                            <a:pt x="446" y="27"/>
                          </a:lnTo>
                          <a:lnTo>
                            <a:pt x="446" y="29"/>
                          </a:lnTo>
                          <a:lnTo>
                            <a:pt x="446" y="31"/>
                          </a:lnTo>
                          <a:lnTo>
                            <a:pt x="448" y="33"/>
                          </a:lnTo>
                          <a:lnTo>
                            <a:pt x="450" y="31"/>
                          </a:lnTo>
                          <a:lnTo>
                            <a:pt x="450" y="29"/>
                          </a:lnTo>
                          <a:lnTo>
                            <a:pt x="452" y="27"/>
                          </a:lnTo>
                          <a:lnTo>
                            <a:pt x="454" y="27"/>
                          </a:lnTo>
                          <a:lnTo>
                            <a:pt x="454" y="25"/>
                          </a:lnTo>
                          <a:lnTo>
                            <a:pt x="455" y="25"/>
                          </a:lnTo>
                          <a:lnTo>
                            <a:pt x="457" y="25"/>
                          </a:lnTo>
                          <a:lnTo>
                            <a:pt x="459" y="25"/>
                          </a:lnTo>
                          <a:lnTo>
                            <a:pt x="461" y="25"/>
                          </a:lnTo>
                          <a:lnTo>
                            <a:pt x="463" y="25"/>
                          </a:lnTo>
                          <a:lnTo>
                            <a:pt x="465" y="27"/>
                          </a:lnTo>
                          <a:lnTo>
                            <a:pt x="467" y="25"/>
                          </a:lnTo>
                          <a:lnTo>
                            <a:pt x="469" y="25"/>
                          </a:lnTo>
                          <a:lnTo>
                            <a:pt x="471" y="25"/>
                          </a:lnTo>
                          <a:lnTo>
                            <a:pt x="473" y="25"/>
                          </a:lnTo>
                          <a:lnTo>
                            <a:pt x="475" y="25"/>
                          </a:lnTo>
                          <a:lnTo>
                            <a:pt x="475" y="23"/>
                          </a:lnTo>
                          <a:lnTo>
                            <a:pt x="477" y="23"/>
                          </a:lnTo>
                          <a:lnTo>
                            <a:pt x="479" y="23"/>
                          </a:lnTo>
                          <a:lnTo>
                            <a:pt x="480" y="23"/>
                          </a:lnTo>
                          <a:lnTo>
                            <a:pt x="482" y="21"/>
                          </a:lnTo>
                          <a:lnTo>
                            <a:pt x="484" y="23"/>
                          </a:lnTo>
                          <a:lnTo>
                            <a:pt x="486" y="23"/>
                          </a:lnTo>
                          <a:lnTo>
                            <a:pt x="488" y="23"/>
                          </a:lnTo>
                          <a:lnTo>
                            <a:pt x="490" y="23"/>
                          </a:lnTo>
                          <a:lnTo>
                            <a:pt x="490" y="21"/>
                          </a:lnTo>
                          <a:lnTo>
                            <a:pt x="490" y="19"/>
                          </a:lnTo>
                          <a:lnTo>
                            <a:pt x="492" y="19"/>
                          </a:lnTo>
                          <a:lnTo>
                            <a:pt x="492" y="17"/>
                          </a:lnTo>
                          <a:lnTo>
                            <a:pt x="492" y="15"/>
                          </a:lnTo>
                          <a:lnTo>
                            <a:pt x="490" y="15"/>
                          </a:lnTo>
                          <a:lnTo>
                            <a:pt x="490" y="13"/>
                          </a:lnTo>
                          <a:lnTo>
                            <a:pt x="488" y="13"/>
                          </a:lnTo>
                          <a:lnTo>
                            <a:pt x="486" y="13"/>
                          </a:lnTo>
                          <a:lnTo>
                            <a:pt x="486" y="15"/>
                          </a:lnTo>
                          <a:lnTo>
                            <a:pt x="484" y="15"/>
                          </a:lnTo>
                          <a:lnTo>
                            <a:pt x="482" y="15"/>
                          </a:lnTo>
                          <a:lnTo>
                            <a:pt x="482" y="13"/>
                          </a:lnTo>
                          <a:lnTo>
                            <a:pt x="484" y="13"/>
                          </a:lnTo>
                          <a:lnTo>
                            <a:pt x="486" y="13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92" y="11"/>
                          </a:lnTo>
                          <a:lnTo>
                            <a:pt x="494" y="13"/>
                          </a:lnTo>
                          <a:lnTo>
                            <a:pt x="496" y="13"/>
                          </a:lnTo>
                          <a:lnTo>
                            <a:pt x="498" y="13"/>
                          </a:lnTo>
                          <a:lnTo>
                            <a:pt x="500" y="13"/>
                          </a:lnTo>
                          <a:lnTo>
                            <a:pt x="500" y="15"/>
                          </a:lnTo>
                          <a:lnTo>
                            <a:pt x="502" y="17"/>
                          </a:lnTo>
                          <a:lnTo>
                            <a:pt x="502" y="19"/>
                          </a:lnTo>
                          <a:lnTo>
                            <a:pt x="502" y="21"/>
                          </a:lnTo>
                          <a:lnTo>
                            <a:pt x="500" y="21"/>
                          </a:lnTo>
                          <a:lnTo>
                            <a:pt x="500" y="23"/>
                          </a:lnTo>
                          <a:lnTo>
                            <a:pt x="500" y="25"/>
                          </a:lnTo>
                          <a:lnTo>
                            <a:pt x="500" y="27"/>
                          </a:lnTo>
                          <a:lnTo>
                            <a:pt x="500" y="29"/>
                          </a:lnTo>
                          <a:lnTo>
                            <a:pt x="502" y="29"/>
                          </a:lnTo>
                          <a:lnTo>
                            <a:pt x="503" y="27"/>
                          </a:lnTo>
                          <a:lnTo>
                            <a:pt x="505" y="25"/>
                          </a:lnTo>
                          <a:lnTo>
                            <a:pt x="505" y="23"/>
                          </a:lnTo>
                          <a:lnTo>
                            <a:pt x="507" y="21"/>
                          </a:lnTo>
                          <a:lnTo>
                            <a:pt x="507" y="19"/>
                          </a:lnTo>
                          <a:lnTo>
                            <a:pt x="507" y="17"/>
                          </a:lnTo>
                          <a:lnTo>
                            <a:pt x="507" y="15"/>
                          </a:lnTo>
                          <a:lnTo>
                            <a:pt x="507" y="13"/>
                          </a:lnTo>
                          <a:lnTo>
                            <a:pt x="507" y="11"/>
                          </a:lnTo>
                          <a:lnTo>
                            <a:pt x="505" y="11"/>
                          </a:lnTo>
                          <a:lnTo>
                            <a:pt x="505" y="10"/>
                          </a:lnTo>
                          <a:lnTo>
                            <a:pt x="505" y="8"/>
                          </a:lnTo>
                          <a:lnTo>
                            <a:pt x="507" y="8"/>
                          </a:lnTo>
                          <a:lnTo>
                            <a:pt x="509" y="8"/>
                          </a:lnTo>
                          <a:lnTo>
                            <a:pt x="511" y="10"/>
                          </a:lnTo>
                          <a:lnTo>
                            <a:pt x="513" y="11"/>
                          </a:lnTo>
                          <a:lnTo>
                            <a:pt x="513" y="13"/>
                          </a:lnTo>
                          <a:lnTo>
                            <a:pt x="515" y="15"/>
                          </a:lnTo>
                          <a:lnTo>
                            <a:pt x="515" y="17"/>
                          </a:lnTo>
                          <a:lnTo>
                            <a:pt x="517" y="19"/>
                          </a:lnTo>
                          <a:lnTo>
                            <a:pt x="519" y="19"/>
                          </a:lnTo>
                          <a:lnTo>
                            <a:pt x="521" y="21"/>
                          </a:lnTo>
                          <a:lnTo>
                            <a:pt x="523" y="21"/>
                          </a:lnTo>
                          <a:lnTo>
                            <a:pt x="523" y="23"/>
                          </a:lnTo>
                          <a:lnTo>
                            <a:pt x="525" y="23"/>
                          </a:lnTo>
                          <a:lnTo>
                            <a:pt x="526" y="23"/>
                          </a:lnTo>
                          <a:lnTo>
                            <a:pt x="526" y="21"/>
                          </a:lnTo>
                          <a:lnTo>
                            <a:pt x="528" y="21"/>
                          </a:lnTo>
                          <a:lnTo>
                            <a:pt x="528" y="19"/>
                          </a:lnTo>
                          <a:lnTo>
                            <a:pt x="528" y="17"/>
                          </a:lnTo>
                          <a:lnTo>
                            <a:pt x="528" y="15"/>
                          </a:lnTo>
                          <a:lnTo>
                            <a:pt x="528" y="13"/>
                          </a:lnTo>
                          <a:lnTo>
                            <a:pt x="530" y="13"/>
                          </a:lnTo>
                          <a:lnTo>
                            <a:pt x="532" y="13"/>
                          </a:lnTo>
                          <a:lnTo>
                            <a:pt x="534" y="13"/>
                          </a:lnTo>
                          <a:lnTo>
                            <a:pt x="534" y="15"/>
                          </a:lnTo>
                          <a:lnTo>
                            <a:pt x="534" y="17"/>
                          </a:lnTo>
                          <a:lnTo>
                            <a:pt x="534" y="19"/>
                          </a:lnTo>
                          <a:lnTo>
                            <a:pt x="534" y="21"/>
                          </a:lnTo>
                          <a:lnTo>
                            <a:pt x="532" y="21"/>
                          </a:lnTo>
                          <a:lnTo>
                            <a:pt x="532" y="23"/>
                          </a:lnTo>
                          <a:lnTo>
                            <a:pt x="530" y="23"/>
                          </a:lnTo>
                          <a:lnTo>
                            <a:pt x="530" y="25"/>
                          </a:lnTo>
                          <a:lnTo>
                            <a:pt x="530" y="27"/>
                          </a:lnTo>
                          <a:lnTo>
                            <a:pt x="532" y="27"/>
                          </a:lnTo>
                          <a:lnTo>
                            <a:pt x="534" y="27"/>
                          </a:lnTo>
                          <a:lnTo>
                            <a:pt x="536" y="27"/>
                          </a:lnTo>
                          <a:lnTo>
                            <a:pt x="536" y="29"/>
                          </a:lnTo>
                          <a:lnTo>
                            <a:pt x="538" y="29"/>
                          </a:lnTo>
                          <a:lnTo>
                            <a:pt x="538" y="27"/>
                          </a:lnTo>
                          <a:lnTo>
                            <a:pt x="540" y="29"/>
                          </a:lnTo>
                          <a:lnTo>
                            <a:pt x="542" y="29"/>
                          </a:lnTo>
                          <a:lnTo>
                            <a:pt x="542" y="27"/>
                          </a:lnTo>
                          <a:lnTo>
                            <a:pt x="544" y="27"/>
                          </a:lnTo>
                          <a:lnTo>
                            <a:pt x="544" y="25"/>
                          </a:lnTo>
                          <a:lnTo>
                            <a:pt x="542" y="25"/>
                          </a:lnTo>
                          <a:lnTo>
                            <a:pt x="542" y="23"/>
                          </a:lnTo>
                          <a:lnTo>
                            <a:pt x="544" y="23"/>
                          </a:lnTo>
                          <a:lnTo>
                            <a:pt x="544" y="21"/>
                          </a:lnTo>
                          <a:lnTo>
                            <a:pt x="546" y="21"/>
                          </a:lnTo>
                          <a:lnTo>
                            <a:pt x="548" y="21"/>
                          </a:lnTo>
                          <a:lnTo>
                            <a:pt x="550" y="21"/>
                          </a:lnTo>
                          <a:lnTo>
                            <a:pt x="551" y="21"/>
                          </a:lnTo>
                          <a:lnTo>
                            <a:pt x="553" y="21"/>
                          </a:lnTo>
                          <a:lnTo>
                            <a:pt x="555" y="21"/>
                          </a:lnTo>
                          <a:lnTo>
                            <a:pt x="557" y="21"/>
                          </a:lnTo>
                          <a:lnTo>
                            <a:pt x="557" y="19"/>
                          </a:lnTo>
                          <a:lnTo>
                            <a:pt x="557" y="17"/>
                          </a:lnTo>
                          <a:lnTo>
                            <a:pt x="555" y="17"/>
                          </a:lnTo>
                          <a:lnTo>
                            <a:pt x="555" y="15"/>
                          </a:lnTo>
                          <a:lnTo>
                            <a:pt x="553" y="15"/>
                          </a:lnTo>
                          <a:lnTo>
                            <a:pt x="553" y="13"/>
                          </a:lnTo>
                          <a:lnTo>
                            <a:pt x="555" y="13"/>
                          </a:lnTo>
                          <a:lnTo>
                            <a:pt x="557" y="13"/>
                          </a:lnTo>
                          <a:lnTo>
                            <a:pt x="559" y="15"/>
                          </a:lnTo>
                          <a:lnTo>
                            <a:pt x="561" y="15"/>
                          </a:lnTo>
                          <a:lnTo>
                            <a:pt x="563" y="17"/>
                          </a:lnTo>
                          <a:lnTo>
                            <a:pt x="565" y="17"/>
                          </a:lnTo>
                          <a:lnTo>
                            <a:pt x="567" y="17"/>
                          </a:lnTo>
                          <a:lnTo>
                            <a:pt x="567" y="15"/>
                          </a:lnTo>
                          <a:lnTo>
                            <a:pt x="569" y="13"/>
                          </a:lnTo>
                          <a:lnTo>
                            <a:pt x="569" y="11"/>
                          </a:lnTo>
                          <a:lnTo>
                            <a:pt x="571" y="11"/>
                          </a:lnTo>
                          <a:lnTo>
                            <a:pt x="574" y="13"/>
                          </a:lnTo>
                          <a:lnTo>
                            <a:pt x="576" y="13"/>
                          </a:lnTo>
                          <a:lnTo>
                            <a:pt x="578" y="13"/>
                          </a:lnTo>
                          <a:lnTo>
                            <a:pt x="580" y="15"/>
                          </a:lnTo>
                          <a:lnTo>
                            <a:pt x="580" y="17"/>
                          </a:lnTo>
                          <a:lnTo>
                            <a:pt x="582" y="19"/>
                          </a:lnTo>
                          <a:lnTo>
                            <a:pt x="584" y="19"/>
                          </a:lnTo>
                          <a:lnTo>
                            <a:pt x="586" y="19"/>
                          </a:lnTo>
                          <a:lnTo>
                            <a:pt x="586" y="17"/>
                          </a:lnTo>
                          <a:lnTo>
                            <a:pt x="586" y="15"/>
                          </a:lnTo>
                          <a:lnTo>
                            <a:pt x="586" y="13"/>
                          </a:lnTo>
                          <a:lnTo>
                            <a:pt x="586" y="11"/>
                          </a:lnTo>
                          <a:lnTo>
                            <a:pt x="586" y="10"/>
                          </a:lnTo>
                          <a:lnTo>
                            <a:pt x="586" y="8"/>
                          </a:lnTo>
                          <a:lnTo>
                            <a:pt x="586" y="6"/>
                          </a:lnTo>
                          <a:lnTo>
                            <a:pt x="588" y="6"/>
                          </a:lnTo>
                          <a:lnTo>
                            <a:pt x="588" y="8"/>
                          </a:lnTo>
                          <a:lnTo>
                            <a:pt x="590" y="10"/>
                          </a:lnTo>
                          <a:lnTo>
                            <a:pt x="590" y="11"/>
                          </a:lnTo>
                          <a:lnTo>
                            <a:pt x="592" y="11"/>
                          </a:lnTo>
                          <a:lnTo>
                            <a:pt x="594" y="13"/>
                          </a:lnTo>
                          <a:lnTo>
                            <a:pt x="596" y="13"/>
                          </a:lnTo>
                          <a:lnTo>
                            <a:pt x="598" y="13"/>
                          </a:lnTo>
                          <a:lnTo>
                            <a:pt x="598" y="15"/>
                          </a:lnTo>
                          <a:lnTo>
                            <a:pt x="599" y="15"/>
                          </a:lnTo>
                          <a:lnTo>
                            <a:pt x="601" y="15"/>
                          </a:lnTo>
                          <a:lnTo>
                            <a:pt x="601" y="17"/>
                          </a:lnTo>
                          <a:lnTo>
                            <a:pt x="603" y="19"/>
                          </a:lnTo>
                          <a:lnTo>
                            <a:pt x="605" y="21"/>
                          </a:lnTo>
                          <a:lnTo>
                            <a:pt x="607" y="21"/>
                          </a:lnTo>
                          <a:lnTo>
                            <a:pt x="607" y="19"/>
                          </a:lnTo>
                          <a:lnTo>
                            <a:pt x="609" y="19"/>
                          </a:lnTo>
                          <a:lnTo>
                            <a:pt x="609" y="17"/>
                          </a:lnTo>
                          <a:lnTo>
                            <a:pt x="609" y="15"/>
                          </a:lnTo>
                          <a:lnTo>
                            <a:pt x="609" y="13"/>
                          </a:lnTo>
                          <a:lnTo>
                            <a:pt x="609" y="11"/>
                          </a:lnTo>
                          <a:lnTo>
                            <a:pt x="609" y="10"/>
                          </a:lnTo>
                          <a:lnTo>
                            <a:pt x="611" y="10"/>
                          </a:lnTo>
                          <a:lnTo>
                            <a:pt x="611" y="8"/>
                          </a:lnTo>
                          <a:lnTo>
                            <a:pt x="613" y="8"/>
                          </a:lnTo>
                          <a:lnTo>
                            <a:pt x="615" y="10"/>
                          </a:lnTo>
                          <a:lnTo>
                            <a:pt x="615" y="11"/>
                          </a:lnTo>
                          <a:lnTo>
                            <a:pt x="615" y="13"/>
                          </a:lnTo>
                          <a:lnTo>
                            <a:pt x="615" y="15"/>
                          </a:lnTo>
                          <a:lnTo>
                            <a:pt x="615" y="17"/>
                          </a:lnTo>
                          <a:lnTo>
                            <a:pt x="617" y="17"/>
                          </a:lnTo>
                          <a:lnTo>
                            <a:pt x="619" y="17"/>
                          </a:lnTo>
                          <a:lnTo>
                            <a:pt x="619" y="15"/>
                          </a:lnTo>
                          <a:lnTo>
                            <a:pt x="621" y="15"/>
                          </a:lnTo>
                          <a:lnTo>
                            <a:pt x="621" y="11"/>
                          </a:lnTo>
                          <a:lnTo>
                            <a:pt x="622" y="11"/>
                          </a:lnTo>
                          <a:lnTo>
                            <a:pt x="622" y="10"/>
                          </a:lnTo>
                          <a:lnTo>
                            <a:pt x="622" y="8"/>
                          </a:lnTo>
                          <a:lnTo>
                            <a:pt x="622" y="6"/>
                          </a:lnTo>
                          <a:lnTo>
                            <a:pt x="622" y="4"/>
                          </a:lnTo>
                          <a:lnTo>
                            <a:pt x="622" y="2"/>
                          </a:lnTo>
                          <a:lnTo>
                            <a:pt x="622" y="0"/>
                          </a:lnTo>
                          <a:lnTo>
                            <a:pt x="624" y="0"/>
                          </a:lnTo>
                          <a:lnTo>
                            <a:pt x="626" y="0"/>
                          </a:lnTo>
                          <a:lnTo>
                            <a:pt x="628" y="0"/>
                          </a:lnTo>
                          <a:lnTo>
                            <a:pt x="628" y="2"/>
                          </a:lnTo>
                          <a:lnTo>
                            <a:pt x="630" y="2"/>
                          </a:lnTo>
                          <a:lnTo>
                            <a:pt x="630" y="4"/>
                          </a:lnTo>
                          <a:lnTo>
                            <a:pt x="630" y="6"/>
                          </a:lnTo>
                          <a:lnTo>
                            <a:pt x="630" y="8"/>
                          </a:lnTo>
                          <a:lnTo>
                            <a:pt x="630" y="10"/>
                          </a:lnTo>
                          <a:lnTo>
                            <a:pt x="630" y="11"/>
                          </a:lnTo>
                          <a:lnTo>
                            <a:pt x="632" y="13"/>
                          </a:lnTo>
                          <a:lnTo>
                            <a:pt x="634" y="13"/>
                          </a:lnTo>
                          <a:lnTo>
                            <a:pt x="634" y="15"/>
                          </a:lnTo>
                          <a:lnTo>
                            <a:pt x="636" y="15"/>
                          </a:lnTo>
                          <a:lnTo>
                            <a:pt x="638" y="15"/>
                          </a:lnTo>
                          <a:lnTo>
                            <a:pt x="638" y="13"/>
                          </a:lnTo>
                          <a:lnTo>
                            <a:pt x="638" y="11"/>
                          </a:lnTo>
                          <a:lnTo>
                            <a:pt x="640" y="11"/>
                          </a:lnTo>
                          <a:lnTo>
                            <a:pt x="640" y="10"/>
                          </a:lnTo>
                          <a:lnTo>
                            <a:pt x="642" y="10"/>
                          </a:lnTo>
                          <a:lnTo>
                            <a:pt x="644" y="10"/>
                          </a:lnTo>
                          <a:lnTo>
                            <a:pt x="644" y="11"/>
                          </a:lnTo>
                          <a:lnTo>
                            <a:pt x="644" y="13"/>
                          </a:lnTo>
                          <a:lnTo>
                            <a:pt x="644" y="15"/>
                          </a:lnTo>
                          <a:lnTo>
                            <a:pt x="646" y="15"/>
                          </a:lnTo>
                          <a:lnTo>
                            <a:pt x="646" y="17"/>
                          </a:lnTo>
                          <a:lnTo>
                            <a:pt x="647" y="17"/>
                          </a:lnTo>
                          <a:lnTo>
                            <a:pt x="647" y="15"/>
                          </a:lnTo>
                          <a:lnTo>
                            <a:pt x="649" y="15"/>
                          </a:lnTo>
                          <a:lnTo>
                            <a:pt x="651" y="15"/>
                          </a:lnTo>
                          <a:lnTo>
                            <a:pt x="653" y="15"/>
                          </a:lnTo>
                          <a:lnTo>
                            <a:pt x="653" y="13"/>
                          </a:lnTo>
                          <a:lnTo>
                            <a:pt x="653" y="11"/>
                          </a:lnTo>
                          <a:lnTo>
                            <a:pt x="655" y="10"/>
                          </a:lnTo>
                          <a:lnTo>
                            <a:pt x="655" y="8"/>
                          </a:lnTo>
                          <a:lnTo>
                            <a:pt x="657" y="8"/>
                          </a:lnTo>
                          <a:lnTo>
                            <a:pt x="659" y="8"/>
                          </a:lnTo>
                          <a:lnTo>
                            <a:pt x="661" y="8"/>
                          </a:lnTo>
                          <a:lnTo>
                            <a:pt x="661" y="6"/>
                          </a:lnTo>
                          <a:lnTo>
                            <a:pt x="663" y="6"/>
                          </a:lnTo>
                          <a:lnTo>
                            <a:pt x="665" y="6"/>
                          </a:lnTo>
                          <a:lnTo>
                            <a:pt x="665" y="8"/>
                          </a:lnTo>
                          <a:lnTo>
                            <a:pt x="667" y="10"/>
                          </a:lnTo>
                          <a:lnTo>
                            <a:pt x="667" y="11"/>
                          </a:lnTo>
                          <a:lnTo>
                            <a:pt x="669" y="11"/>
                          </a:lnTo>
                          <a:lnTo>
                            <a:pt x="669" y="13"/>
                          </a:lnTo>
                          <a:lnTo>
                            <a:pt x="670" y="13"/>
                          </a:lnTo>
                          <a:lnTo>
                            <a:pt x="672" y="13"/>
                          </a:lnTo>
                          <a:lnTo>
                            <a:pt x="672" y="11"/>
                          </a:lnTo>
                          <a:lnTo>
                            <a:pt x="674" y="11"/>
                          </a:lnTo>
                          <a:lnTo>
                            <a:pt x="674" y="10"/>
                          </a:lnTo>
                          <a:lnTo>
                            <a:pt x="674" y="8"/>
                          </a:lnTo>
                          <a:lnTo>
                            <a:pt x="672" y="8"/>
                          </a:lnTo>
                          <a:lnTo>
                            <a:pt x="672" y="6"/>
                          </a:lnTo>
                          <a:lnTo>
                            <a:pt x="674" y="6"/>
                          </a:lnTo>
                          <a:lnTo>
                            <a:pt x="676" y="6"/>
                          </a:lnTo>
                          <a:lnTo>
                            <a:pt x="676" y="8"/>
                          </a:lnTo>
                          <a:lnTo>
                            <a:pt x="678" y="10"/>
                          </a:lnTo>
                          <a:lnTo>
                            <a:pt x="678" y="11"/>
                          </a:lnTo>
                          <a:lnTo>
                            <a:pt x="680" y="11"/>
                          </a:lnTo>
                          <a:lnTo>
                            <a:pt x="680" y="13"/>
                          </a:lnTo>
                          <a:lnTo>
                            <a:pt x="682" y="13"/>
                          </a:lnTo>
                          <a:lnTo>
                            <a:pt x="684" y="13"/>
                          </a:lnTo>
                          <a:lnTo>
                            <a:pt x="686" y="13"/>
                          </a:lnTo>
                          <a:lnTo>
                            <a:pt x="686" y="11"/>
                          </a:lnTo>
                          <a:lnTo>
                            <a:pt x="688" y="11"/>
                          </a:lnTo>
                          <a:lnTo>
                            <a:pt x="688" y="10"/>
                          </a:lnTo>
                          <a:lnTo>
                            <a:pt x="690" y="10"/>
                          </a:lnTo>
                          <a:lnTo>
                            <a:pt x="690" y="11"/>
                          </a:lnTo>
                          <a:lnTo>
                            <a:pt x="692" y="11"/>
                          </a:lnTo>
                          <a:lnTo>
                            <a:pt x="694" y="13"/>
                          </a:lnTo>
                          <a:lnTo>
                            <a:pt x="694" y="15"/>
                          </a:lnTo>
                          <a:lnTo>
                            <a:pt x="694" y="17"/>
                          </a:lnTo>
                          <a:lnTo>
                            <a:pt x="695" y="17"/>
                          </a:lnTo>
                          <a:lnTo>
                            <a:pt x="695" y="19"/>
                          </a:lnTo>
                          <a:lnTo>
                            <a:pt x="697" y="19"/>
                          </a:lnTo>
                          <a:lnTo>
                            <a:pt x="699" y="19"/>
                          </a:lnTo>
                          <a:lnTo>
                            <a:pt x="701" y="19"/>
                          </a:lnTo>
                          <a:lnTo>
                            <a:pt x="701" y="21"/>
                          </a:lnTo>
                          <a:lnTo>
                            <a:pt x="701" y="23"/>
                          </a:lnTo>
                          <a:lnTo>
                            <a:pt x="699" y="23"/>
                          </a:lnTo>
                          <a:lnTo>
                            <a:pt x="697" y="23"/>
                          </a:lnTo>
                          <a:lnTo>
                            <a:pt x="695" y="23"/>
                          </a:lnTo>
                          <a:lnTo>
                            <a:pt x="695" y="25"/>
                          </a:lnTo>
                          <a:lnTo>
                            <a:pt x="695" y="27"/>
                          </a:lnTo>
                          <a:lnTo>
                            <a:pt x="697" y="27"/>
                          </a:lnTo>
                          <a:lnTo>
                            <a:pt x="697" y="29"/>
                          </a:lnTo>
                          <a:lnTo>
                            <a:pt x="699" y="29"/>
                          </a:lnTo>
                          <a:lnTo>
                            <a:pt x="699" y="31"/>
                          </a:lnTo>
                          <a:lnTo>
                            <a:pt x="701" y="31"/>
                          </a:lnTo>
                          <a:lnTo>
                            <a:pt x="701" y="29"/>
                          </a:lnTo>
                          <a:lnTo>
                            <a:pt x="701" y="27"/>
                          </a:lnTo>
                          <a:lnTo>
                            <a:pt x="701" y="25"/>
                          </a:lnTo>
                          <a:lnTo>
                            <a:pt x="701" y="23"/>
                          </a:lnTo>
                          <a:lnTo>
                            <a:pt x="701" y="21"/>
                          </a:lnTo>
                          <a:lnTo>
                            <a:pt x="703" y="21"/>
                          </a:lnTo>
                          <a:lnTo>
                            <a:pt x="705" y="19"/>
                          </a:lnTo>
                          <a:lnTo>
                            <a:pt x="705" y="17"/>
                          </a:lnTo>
                          <a:lnTo>
                            <a:pt x="707" y="17"/>
                          </a:lnTo>
                          <a:lnTo>
                            <a:pt x="709" y="17"/>
                          </a:lnTo>
                          <a:lnTo>
                            <a:pt x="709" y="19"/>
                          </a:lnTo>
                          <a:lnTo>
                            <a:pt x="711" y="19"/>
                          </a:lnTo>
                          <a:lnTo>
                            <a:pt x="711" y="21"/>
                          </a:lnTo>
                          <a:lnTo>
                            <a:pt x="713" y="23"/>
                          </a:lnTo>
                          <a:lnTo>
                            <a:pt x="713" y="25"/>
                          </a:lnTo>
                          <a:lnTo>
                            <a:pt x="715" y="25"/>
                          </a:lnTo>
                          <a:lnTo>
                            <a:pt x="717" y="25"/>
                          </a:lnTo>
                          <a:lnTo>
                            <a:pt x="718" y="25"/>
                          </a:lnTo>
                          <a:lnTo>
                            <a:pt x="718" y="23"/>
                          </a:lnTo>
                          <a:lnTo>
                            <a:pt x="720" y="23"/>
                          </a:lnTo>
                          <a:lnTo>
                            <a:pt x="720" y="21"/>
                          </a:lnTo>
                          <a:lnTo>
                            <a:pt x="722" y="21"/>
                          </a:lnTo>
                          <a:lnTo>
                            <a:pt x="724" y="21"/>
                          </a:lnTo>
                          <a:lnTo>
                            <a:pt x="724" y="23"/>
                          </a:lnTo>
                          <a:lnTo>
                            <a:pt x="724" y="25"/>
                          </a:lnTo>
                          <a:lnTo>
                            <a:pt x="724" y="27"/>
                          </a:lnTo>
                          <a:lnTo>
                            <a:pt x="724" y="29"/>
                          </a:lnTo>
                          <a:lnTo>
                            <a:pt x="722" y="31"/>
                          </a:lnTo>
                          <a:lnTo>
                            <a:pt x="722" y="33"/>
                          </a:lnTo>
                          <a:lnTo>
                            <a:pt x="720" y="33"/>
                          </a:lnTo>
                          <a:lnTo>
                            <a:pt x="722" y="33"/>
                          </a:lnTo>
                          <a:lnTo>
                            <a:pt x="722" y="35"/>
                          </a:lnTo>
                          <a:lnTo>
                            <a:pt x="724" y="36"/>
                          </a:lnTo>
                          <a:lnTo>
                            <a:pt x="726" y="36"/>
                          </a:lnTo>
                          <a:lnTo>
                            <a:pt x="728" y="35"/>
                          </a:lnTo>
                          <a:lnTo>
                            <a:pt x="730" y="35"/>
                          </a:lnTo>
                          <a:lnTo>
                            <a:pt x="730" y="33"/>
                          </a:lnTo>
                          <a:lnTo>
                            <a:pt x="730" y="31"/>
                          </a:lnTo>
                          <a:lnTo>
                            <a:pt x="730" y="29"/>
                          </a:lnTo>
                          <a:lnTo>
                            <a:pt x="730" y="27"/>
                          </a:lnTo>
                          <a:lnTo>
                            <a:pt x="730" y="25"/>
                          </a:lnTo>
                          <a:lnTo>
                            <a:pt x="728" y="25"/>
                          </a:lnTo>
                          <a:lnTo>
                            <a:pt x="728" y="23"/>
                          </a:lnTo>
                          <a:lnTo>
                            <a:pt x="726" y="21"/>
                          </a:lnTo>
                          <a:lnTo>
                            <a:pt x="726" y="19"/>
                          </a:lnTo>
                          <a:lnTo>
                            <a:pt x="728" y="17"/>
                          </a:lnTo>
                          <a:lnTo>
                            <a:pt x="732" y="17"/>
                          </a:lnTo>
                          <a:lnTo>
                            <a:pt x="734" y="19"/>
                          </a:lnTo>
                          <a:lnTo>
                            <a:pt x="736" y="19"/>
                          </a:lnTo>
                          <a:lnTo>
                            <a:pt x="736" y="21"/>
                          </a:lnTo>
                          <a:lnTo>
                            <a:pt x="736" y="23"/>
                          </a:lnTo>
                          <a:lnTo>
                            <a:pt x="738" y="25"/>
                          </a:lnTo>
                          <a:lnTo>
                            <a:pt x="738" y="27"/>
                          </a:lnTo>
                          <a:lnTo>
                            <a:pt x="738" y="29"/>
                          </a:lnTo>
                          <a:lnTo>
                            <a:pt x="738" y="31"/>
                          </a:lnTo>
                          <a:lnTo>
                            <a:pt x="740" y="31"/>
                          </a:lnTo>
                          <a:lnTo>
                            <a:pt x="740" y="33"/>
                          </a:lnTo>
                          <a:lnTo>
                            <a:pt x="742" y="35"/>
                          </a:lnTo>
                          <a:lnTo>
                            <a:pt x="743" y="33"/>
                          </a:lnTo>
                          <a:lnTo>
                            <a:pt x="745" y="33"/>
                          </a:lnTo>
                          <a:lnTo>
                            <a:pt x="745" y="31"/>
                          </a:lnTo>
                          <a:lnTo>
                            <a:pt x="745" y="29"/>
                          </a:lnTo>
                          <a:lnTo>
                            <a:pt x="745" y="27"/>
                          </a:lnTo>
                          <a:lnTo>
                            <a:pt x="743" y="25"/>
                          </a:lnTo>
                          <a:lnTo>
                            <a:pt x="743" y="23"/>
                          </a:lnTo>
                          <a:lnTo>
                            <a:pt x="742" y="23"/>
                          </a:lnTo>
                          <a:lnTo>
                            <a:pt x="743" y="21"/>
                          </a:lnTo>
                          <a:lnTo>
                            <a:pt x="743" y="19"/>
                          </a:lnTo>
                          <a:lnTo>
                            <a:pt x="745" y="19"/>
                          </a:lnTo>
                          <a:lnTo>
                            <a:pt x="745" y="21"/>
                          </a:lnTo>
                          <a:lnTo>
                            <a:pt x="747" y="21"/>
                          </a:lnTo>
                          <a:lnTo>
                            <a:pt x="747" y="23"/>
                          </a:lnTo>
                          <a:lnTo>
                            <a:pt x="749" y="23"/>
                          </a:lnTo>
                          <a:lnTo>
                            <a:pt x="749" y="25"/>
                          </a:lnTo>
                          <a:lnTo>
                            <a:pt x="751" y="25"/>
                          </a:lnTo>
                          <a:lnTo>
                            <a:pt x="751" y="27"/>
                          </a:lnTo>
                          <a:lnTo>
                            <a:pt x="749" y="27"/>
                          </a:lnTo>
                          <a:lnTo>
                            <a:pt x="749" y="29"/>
                          </a:lnTo>
                          <a:lnTo>
                            <a:pt x="747" y="29"/>
                          </a:lnTo>
                          <a:lnTo>
                            <a:pt x="747" y="31"/>
                          </a:lnTo>
                          <a:lnTo>
                            <a:pt x="747" y="33"/>
                          </a:lnTo>
                          <a:lnTo>
                            <a:pt x="747" y="35"/>
                          </a:lnTo>
                          <a:lnTo>
                            <a:pt x="745" y="36"/>
                          </a:lnTo>
                          <a:lnTo>
                            <a:pt x="745" y="38"/>
                          </a:lnTo>
                          <a:lnTo>
                            <a:pt x="747" y="38"/>
                          </a:lnTo>
                          <a:lnTo>
                            <a:pt x="749" y="38"/>
                          </a:lnTo>
                          <a:lnTo>
                            <a:pt x="749" y="36"/>
                          </a:lnTo>
                          <a:lnTo>
                            <a:pt x="751" y="36"/>
                          </a:lnTo>
                          <a:lnTo>
                            <a:pt x="751" y="35"/>
                          </a:lnTo>
                          <a:lnTo>
                            <a:pt x="751" y="33"/>
                          </a:lnTo>
                          <a:lnTo>
                            <a:pt x="753" y="33"/>
                          </a:lnTo>
                          <a:lnTo>
                            <a:pt x="753" y="31"/>
                          </a:lnTo>
                          <a:lnTo>
                            <a:pt x="755" y="31"/>
                          </a:lnTo>
                          <a:lnTo>
                            <a:pt x="757" y="31"/>
                          </a:lnTo>
                          <a:lnTo>
                            <a:pt x="757" y="29"/>
                          </a:lnTo>
                          <a:lnTo>
                            <a:pt x="759" y="29"/>
                          </a:lnTo>
                          <a:lnTo>
                            <a:pt x="761" y="29"/>
                          </a:lnTo>
                          <a:lnTo>
                            <a:pt x="763" y="29"/>
                          </a:lnTo>
                          <a:lnTo>
                            <a:pt x="763" y="31"/>
                          </a:lnTo>
                          <a:lnTo>
                            <a:pt x="765" y="31"/>
                          </a:lnTo>
                          <a:lnTo>
                            <a:pt x="765" y="33"/>
                          </a:lnTo>
                          <a:lnTo>
                            <a:pt x="766" y="35"/>
                          </a:lnTo>
                          <a:lnTo>
                            <a:pt x="766" y="36"/>
                          </a:lnTo>
                          <a:lnTo>
                            <a:pt x="766" y="38"/>
                          </a:lnTo>
                          <a:lnTo>
                            <a:pt x="765" y="38"/>
                          </a:lnTo>
                          <a:lnTo>
                            <a:pt x="763" y="40"/>
                          </a:lnTo>
                          <a:lnTo>
                            <a:pt x="761" y="40"/>
                          </a:lnTo>
                          <a:lnTo>
                            <a:pt x="761" y="42"/>
                          </a:lnTo>
                          <a:lnTo>
                            <a:pt x="763" y="42"/>
                          </a:lnTo>
                          <a:lnTo>
                            <a:pt x="763" y="44"/>
                          </a:lnTo>
                          <a:lnTo>
                            <a:pt x="765" y="44"/>
                          </a:lnTo>
                          <a:lnTo>
                            <a:pt x="765" y="42"/>
                          </a:lnTo>
                          <a:lnTo>
                            <a:pt x="766" y="42"/>
                          </a:lnTo>
                          <a:lnTo>
                            <a:pt x="768" y="42"/>
                          </a:lnTo>
                          <a:lnTo>
                            <a:pt x="770" y="42"/>
                          </a:lnTo>
                          <a:lnTo>
                            <a:pt x="770" y="40"/>
                          </a:lnTo>
                          <a:lnTo>
                            <a:pt x="772" y="40"/>
                          </a:lnTo>
                          <a:lnTo>
                            <a:pt x="774" y="40"/>
                          </a:lnTo>
                          <a:lnTo>
                            <a:pt x="776" y="40"/>
                          </a:lnTo>
                          <a:lnTo>
                            <a:pt x="778" y="40"/>
                          </a:lnTo>
                          <a:lnTo>
                            <a:pt x="780" y="38"/>
                          </a:lnTo>
                          <a:lnTo>
                            <a:pt x="782" y="36"/>
                          </a:lnTo>
                          <a:lnTo>
                            <a:pt x="782" y="35"/>
                          </a:lnTo>
                          <a:lnTo>
                            <a:pt x="784" y="35"/>
                          </a:lnTo>
                          <a:lnTo>
                            <a:pt x="786" y="35"/>
                          </a:lnTo>
                          <a:lnTo>
                            <a:pt x="788" y="36"/>
                          </a:lnTo>
                          <a:lnTo>
                            <a:pt x="788" y="38"/>
                          </a:lnTo>
                          <a:lnTo>
                            <a:pt x="788" y="40"/>
                          </a:lnTo>
                          <a:lnTo>
                            <a:pt x="788" y="42"/>
                          </a:lnTo>
                          <a:lnTo>
                            <a:pt x="786" y="44"/>
                          </a:lnTo>
                          <a:lnTo>
                            <a:pt x="786" y="46"/>
                          </a:lnTo>
                          <a:lnTo>
                            <a:pt x="788" y="46"/>
                          </a:lnTo>
                          <a:lnTo>
                            <a:pt x="788" y="48"/>
                          </a:lnTo>
                          <a:lnTo>
                            <a:pt x="790" y="48"/>
                          </a:lnTo>
                          <a:lnTo>
                            <a:pt x="790" y="50"/>
                          </a:lnTo>
                          <a:lnTo>
                            <a:pt x="791" y="48"/>
                          </a:lnTo>
                          <a:lnTo>
                            <a:pt x="793" y="46"/>
                          </a:lnTo>
                          <a:lnTo>
                            <a:pt x="793" y="44"/>
                          </a:lnTo>
                          <a:lnTo>
                            <a:pt x="795" y="44"/>
                          </a:lnTo>
                          <a:lnTo>
                            <a:pt x="795" y="42"/>
                          </a:lnTo>
                          <a:lnTo>
                            <a:pt x="795" y="40"/>
                          </a:lnTo>
                          <a:lnTo>
                            <a:pt x="797" y="38"/>
                          </a:lnTo>
                          <a:lnTo>
                            <a:pt x="797" y="36"/>
                          </a:lnTo>
                          <a:lnTo>
                            <a:pt x="803" y="38"/>
                          </a:lnTo>
                          <a:lnTo>
                            <a:pt x="803" y="36"/>
                          </a:lnTo>
                          <a:lnTo>
                            <a:pt x="805" y="36"/>
                          </a:lnTo>
                          <a:lnTo>
                            <a:pt x="805" y="35"/>
                          </a:lnTo>
                          <a:lnTo>
                            <a:pt x="807" y="33"/>
                          </a:lnTo>
                          <a:lnTo>
                            <a:pt x="809" y="31"/>
                          </a:lnTo>
                          <a:lnTo>
                            <a:pt x="809" y="29"/>
                          </a:lnTo>
                          <a:lnTo>
                            <a:pt x="809" y="27"/>
                          </a:lnTo>
                          <a:lnTo>
                            <a:pt x="807" y="25"/>
                          </a:lnTo>
                          <a:lnTo>
                            <a:pt x="805" y="23"/>
                          </a:lnTo>
                          <a:lnTo>
                            <a:pt x="803" y="21"/>
                          </a:lnTo>
                          <a:lnTo>
                            <a:pt x="801" y="19"/>
                          </a:lnTo>
                          <a:lnTo>
                            <a:pt x="801" y="17"/>
                          </a:lnTo>
                          <a:lnTo>
                            <a:pt x="803" y="17"/>
                          </a:lnTo>
                          <a:lnTo>
                            <a:pt x="805" y="17"/>
                          </a:lnTo>
                          <a:lnTo>
                            <a:pt x="807" y="17"/>
                          </a:lnTo>
                          <a:lnTo>
                            <a:pt x="809" y="19"/>
                          </a:lnTo>
                          <a:lnTo>
                            <a:pt x="811" y="21"/>
                          </a:lnTo>
                          <a:lnTo>
                            <a:pt x="811" y="23"/>
                          </a:lnTo>
                          <a:lnTo>
                            <a:pt x="811" y="25"/>
                          </a:lnTo>
                          <a:lnTo>
                            <a:pt x="811" y="27"/>
                          </a:lnTo>
                          <a:lnTo>
                            <a:pt x="811" y="29"/>
                          </a:lnTo>
                          <a:lnTo>
                            <a:pt x="811" y="31"/>
                          </a:lnTo>
                          <a:lnTo>
                            <a:pt x="811" y="33"/>
                          </a:lnTo>
                          <a:lnTo>
                            <a:pt x="813" y="33"/>
                          </a:lnTo>
                          <a:lnTo>
                            <a:pt x="813" y="35"/>
                          </a:lnTo>
                          <a:lnTo>
                            <a:pt x="814" y="35"/>
                          </a:lnTo>
                          <a:lnTo>
                            <a:pt x="814" y="33"/>
                          </a:lnTo>
                          <a:lnTo>
                            <a:pt x="816" y="33"/>
                          </a:lnTo>
                          <a:lnTo>
                            <a:pt x="816" y="31"/>
                          </a:lnTo>
                          <a:lnTo>
                            <a:pt x="818" y="29"/>
                          </a:lnTo>
                          <a:lnTo>
                            <a:pt x="818" y="27"/>
                          </a:lnTo>
                          <a:lnTo>
                            <a:pt x="818" y="25"/>
                          </a:lnTo>
                          <a:lnTo>
                            <a:pt x="818" y="23"/>
                          </a:lnTo>
                          <a:lnTo>
                            <a:pt x="820" y="23"/>
                          </a:lnTo>
                          <a:lnTo>
                            <a:pt x="820" y="21"/>
                          </a:lnTo>
                          <a:lnTo>
                            <a:pt x="822" y="21"/>
                          </a:lnTo>
                          <a:lnTo>
                            <a:pt x="824" y="21"/>
                          </a:lnTo>
                          <a:lnTo>
                            <a:pt x="826" y="23"/>
                          </a:lnTo>
                          <a:lnTo>
                            <a:pt x="828" y="23"/>
                          </a:lnTo>
                          <a:lnTo>
                            <a:pt x="828" y="25"/>
                          </a:lnTo>
                          <a:lnTo>
                            <a:pt x="830" y="25"/>
                          </a:lnTo>
                          <a:lnTo>
                            <a:pt x="830" y="27"/>
                          </a:lnTo>
                          <a:lnTo>
                            <a:pt x="832" y="27"/>
                          </a:lnTo>
                          <a:lnTo>
                            <a:pt x="832" y="29"/>
                          </a:lnTo>
                          <a:lnTo>
                            <a:pt x="834" y="29"/>
                          </a:lnTo>
                          <a:lnTo>
                            <a:pt x="836" y="29"/>
                          </a:lnTo>
                          <a:lnTo>
                            <a:pt x="838" y="31"/>
                          </a:lnTo>
                          <a:lnTo>
                            <a:pt x="843" y="35"/>
                          </a:lnTo>
                          <a:lnTo>
                            <a:pt x="845" y="36"/>
                          </a:lnTo>
                          <a:lnTo>
                            <a:pt x="836" y="40"/>
                          </a:lnTo>
                          <a:lnTo>
                            <a:pt x="732" y="84"/>
                          </a:lnTo>
                          <a:lnTo>
                            <a:pt x="732" y="86"/>
                          </a:lnTo>
                          <a:lnTo>
                            <a:pt x="732" y="88"/>
                          </a:lnTo>
                          <a:lnTo>
                            <a:pt x="734" y="88"/>
                          </a:lnTo>
                          <a:lnTo>
                            <a:pt x="734" y="90"/>
                          </a:lnTo>
                          <a:lnTo>
                            <a:pt x="736" y="92"/>
                          </a:lnTo>
                          <a:lnTo>
                            <a:pt x="738" y="94"/>
                          </a:lnTo>
                          <a:lnTo>
                            <a:pt x="738" y="96"/>
                          </a:lnTo>
                          <a:lnTo>
                            <a:pt x="740" y="96"/>
                          </a:lnTo>
                          <a:lnTo>
                            <a:pt x="740" y="98"/>
                          </a:lnTo>
                          <a:lnTo>
                            <a:pt x="742" y="98"/>
                          </a:lnTo>
                          <a:lnTo>
                            <a:pt x="742" y="96"/>
                          </a:lnTo>
                          <a:lnTo>
                            <a:pt x="743" y="96"/>
                          </a:lnTo>
                          <a:lnTo>
                            <a:pt x="743" y="98"/>
                          </a:lnTo>
                          <a:lnTo>
                            <a:pt x="743" y="96"/>
                          </a:lnTo>
                          <a:lnTo>
                            <a:pt x="745" y="96"/>
                          </a:lnTo>
                          <a:lnTo>
                            <a:pt x="747" y="96"/>
                          </a:lnTo>
                          <a:lnTo>
                            <a:pt x="747" y="94"/>
                          </a:lnTo>
                          <a:lnTo>
                            <a:pt x="749" y="94"/>
                          </a:lnTo>
                          <a:lnTo>
                            <a:pt x="749" y="96"/>
                          </a:lnTo>
                          <a:lnTo>
                            <a:pt x="749" y="94"/>
                          </a:lnTo>
                          <a:lnTo>
                            <a:pt x="751" y="94"/>
                          </a:lnTo>
                          <a:lnTo>
                            <a:pt x="753" y="94"/>
                          </a:lnTo>
                          <a:lnTo>
                            <a:pt x="753" y="96"/>
                          </a:lnTo>
                          <a:lnTo>
                            <a:pt x="753" y="98"/>
                          </a:lnTo>
                          <a:lnTo>
                            <a:pt x="755" y="98"/>
                          </a:lnTo>
                          <a:lnTo>
                            <a:pt x="755" y="100"/>
                          </a:lnTo>
                          <a:lnTo>
                            <a:pt x="757" y="100"/>
                          </a:lnTo>
                          <a:lnTo>
                            <a:pt x="757" y="102"/>
                          </a:lnTo>
                          <a:lnTo>
                            <a:pt x="757" y="104"/>
                          </a:lnTo>
                          <a:lnTo>
                            <a:pt x="759" y="104"/>
                          </a:lnTo>
                          <a:lnTo>
                            <a:pt x="761" y="104"/>
                          </a:lnTo>
                          <a:lnTo>
                            <a:pt x="761" y="106"/>
                          </a:lnTo>
                          <a:lnTo>
                            <a:pt x="763" y="106"/>
                          </a:lnTo>
                          <a:lnTo>
                            <a:pt x="765" y="106"/>
                          </a:lnTo>
                          <a:lnTo>
                            <a:pt x="766" y="106"/>
                          </a:lnTo>
                          <a:lnTo>
                            <a:pt x="765" y="106"/>
                          </a:lnTo>
                          <a:lnTo>
                            <a:pt x="766" y="106"/>
                          </a:lnTo>
                          <a:lnTo>
                            <a:pt x="766" y="107"/>
                          </a:lnTo>
                          <a:lnTo>
                            <a:pt x="768" y="107"/>
                          </a:lnTo>
                          <a:lnTo>
                            <a:pt x="768" y="106"/>
                          </a:lnTo>
                          <a:lnTo>
                            <a:pt x="770" y="106"/>
                          </a:lnTo>
                          <a:lnTo>
                            <a:pt x="770" y="104"/>
                          </a:lnTo>
                          <a:lnTo>
                            <a:pt x="772" y="104"/>
                          </a:lnTo>
                          <a:lnTo>
                            <a:pt x="772" y="102"/>
                          </a:lnTo>
                          <a:lnTo>
                            <a:pt x="774" y="102"/>
                          </a:lnTo>
                          <a:lnTo>
                            <a:pt x="776" y="102"/>
                          </a:lnTo>
                          <a:lnTo>
                            <a:pt x="778" y="102"/>
                          </a:lnTo>
                          <a:lnTo>
                            <a:pt x="778" y="104"/>
                          </a:lnTo>
                          <a:lnTo>
                            <a:pt x="780" y="104"/>
                          </a:lnTo>
                          <a:lnTo>
                            <a:pt x="780" y="106"/>
                          </a:lnTo>
                          <a:lnTo>
                            <a:pt x="780" y="104"/>
                          </a:lnTo>
                          <a:lnTo>
                            <a:pt x="780" y="106"/>
                          </a:lnTo>
                          <a:lnTo>
                            <a:pt x="780" y="107"/>
                          </a:lnTo>
                          <a:lnTo>
                            <a:pt x="780" y="109"/>
                          </a:lnTo>
                          <a:lnTo>
                            <a:pt x="782" y="109"/>
                          </a:lnTo>
                          <a:lnTo>
                            <a:pt x="780" y="109"/>
                          </a:lnTo>
                          <a:lnTo>
                            <a:pt x="780" y="111"/>
                          </a:lnTo>
                          <a:lnTo>
                            <a:pt x="780" y="113"/>
                          </a:lnTo>
                          <a:lnTo>
                            <a:pt x="782" y="113"/>
                          </a:lnTo>
                          <a:lnTo>
                            <a:pt x="782" y="115"/>
                          </a:lnTo>
                          <a:lnTo>
                            <a:pt x="784" y="115"/>
                          </a:lnTo>
                          <a:lnTo>
                            <a:pt x="784" y="113"/>
                          </a:lnTo>
                          <a:lnTo>
                            <a:pt x="784" y="115"/>
                          </a:lnTo>
                          <a:lnTo>
                            <a:pt x="784" y="117"/>
                          </a:lnTo>
                          <a:lnTo>
                            <a:pt x="786" y="117"/>
                          </a:lnTo>
                          <a:lnTo>
                            <a:pt x="786" y="119"/>
                          </a:lnTo>
                          <a:lnTo>
                            <a:pt x="786" y="117"/>
                          </a:lnTo>
                          <a:lnTo>
                            <a:pt x="788" y="117"/>
                          </a:lnTo>
                          <a:lnTo>
                            <a:pt x="788" y="119"/>
                          </a:lnTo>
                          <a:lnTo>
                            <a:pt x="790" y="119"/>
                          </a:lnTo>
                          <a:lnTo>
                            <a:pt x="790" y="121"/>
                          </a:lnTo>
                          <a:lnTo>
                            <a:pt x="791" y="119"/>
                          </a:lnTo>
                          <a:lnTo>
                            <a:pt x="791" y="121"/>
                          </a:lnTo>
                          <a:lnTo>
                            <a:pt x="791" y="123"/>
                          </a:lnTo>
                          <a:lnTo>
                            <a:pt x="793" y="123"/>
                          </a:lnTo>
                          <a:lnTo>
                            <a:pt x="791" y="123"/>
                          </a:lnTo>
                          <a:lnTo>
                            <a:pt x="791" y="125"/>
                          </a:lnTo>
                          <a:lnTo>
                            <a:pt x="793" y="125"/>
                          </a:lnTo>
                          <a:lnTo>
                            <a:pt x="793" y="127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7" y="129"/>
                          </a:lnTo>
                          <a:lnTo>
                            <a:pt x="797" y="127"/>
                          </a:lnTo>
                          <a:lnTo>
                            <a:pt x="797" y="129"/>
                          </a:lnTo>
                          <a:lnTo>
                            <a:pt x="797" y="131"/>
                          </a:lnTo>
                          <a:lnTo>
                            <a:pt x="797" y="129"/>
                          </a:lnTo>
                          <a:lnTo>
                            <a:pt x="799" y="129"/>
                          </a:lnTo>
                          <a:lnTo>
                            <a:pt x="799" y="131"/>
                          </a:lnTo>
                          <a:lnTo>
                            <a:pt x="797" y="131"/>
                          </a:lnTo>
                          <a:lnTo>
                            <a:pt x="797" y="132"/>
                          </a:lnTo>
                          <a:lnTo>
                            <a:pt x="797" y="134"/>
                          </a:lnTo>
                          <a:lnTo>
                            <a:pt x="799" y="134"/>
                          </a:lnTo>
                          <a:lnTo>
                            <a:pt x="799" y="136"/>
                          </a:lnTo>
                          <a:lnTo>
                            <a:pt x="801" y="136"/>
                          </a:lnTo>
                          <a:lnTo>
                            <a:pt x="801" y="138"/>
                          </a:lnTo>
                          <a:lnTo>
                            <a:pt x="801" y="140"/>
                          </a:lnTo>
                          <a:lnTo>
                            <a:pt x="803" y="140"/>
                          </a:lnTo>
                          <a:lnTo>
                            <a:pt x="801" y="140"/>
                          </a:lnTo>
                          <a:lnTo>
                            <a:pt x="803" y="140"/>
                          </a:lnTo>
                          <a:lnTo>
                            <a:pt x="803" y="142"/>
                          </a:lnTo>
                          <a:lnTo>
                            <a:pt x="803" y="144"/>
                          </a:lnTo>
                          <a:lnTo>
                            <a:pt x="805" y="144"/>
                          </a:lnTo>
                          <a:lnTo>
                            <a:pt x="803" y="144"/>
                          </a:lnTo>
                          <a:lnTo>
                            <a:pt x="805" y="144"/>
                          </a:lnTo>
                          <a:lnTo>
                            <a:pt x="805" y="146"/>
                          </a:lnTo>
                          <a:lnTo>
                            <a:pt x="805" y="148"/>
                          </a:lnTo>
                          <a:lnTo>
                            <a:pt x="807" y="148"/>
                          </a:lnTo>
                          <a:lnTo>
                            <a:pt x="807" y="150"/>
                          </a:lnTo>
                          <a:lnTo>
                            <a:pt x="809" y="150"/>
                          </a:lnTo>
                          <a:lnTo>
                            <a:pt x="809" y="152"/>
                          </a:lnTo>
                          <a:lnTo>
                            <a:pt x="809" y="150"/>
                          </a:lnTo>
                          <a:lnTo>
                            <a:pt x="809" y="152"/>
                          </a:lnTo>
                          <a:lnTo>
                            <a:pt x="809" y="154"/>
                          </a:lnTo>
                          <a:lnTo>
                            <a:pt x="811" y="154"/>
                          </a:lnTo>
                          <a:lnTo>
                            <a:pt x="809" y="154"/>
                          </a:lnTo>
                          <a:lnTo>
                            <a:pt x="809" y="155"/>
                          </a:lnTo>
                          <a:lnTo>
                            <a:pt x="811" y="155"/>
                          </a:lnTo>
                          <a:lnTo>
                            <a:pt x="811" y="157"/>
                          </a:lnTo>
                          <a:lnTo>
                            <a:pt x="811" y="159"/>
                          </a:lnTo>
                          <a:lnTo>
                            <a:pt x="811" y="161"/>
                          </a:lnTo>
                          <a:lnTo>
                            <a:pt x="811" y="163"/>
                          </a:lnTo>
                          <a:lnTo>
                            <a:pt x="813" y="163"/>
                          </a:lnTo>
                          <a:lnTo>
                            <a:pt x="814" y="163"/>
                          </a:lnTo>
                          <a:lnTo>
                            <a:pt x="814" y="165"/>
                          </a:lnTo>
                          <a:lnTo>
                            <a:pt x="816" y="165"/>
                          </a:lnTo>
                          <a:lnTo>
                            <a:pt x="816" y="167"/>
                          </a:lnTo>
                          <a:lnTo>
                            <a:pt x="818" y="167"/>
                          </a:lnTo>
                          <a:lnTo>
                            <a:pt x="820" y="167"/>
                          </a:lnTo>
                          <a:lnTo>
                            <a:pt x="822" y="167"/>
                          </a:lnTo>
                          <a:lnTo>
                            <a:pt x="822" y="169"/>
                          </a:lnTo>
                          <a:lnTo>
                            <a:pt x="824" y="169"/>
                          </a:lnTo>
                          <a:lnTo>
                            <a:pt x="826" y="169"/>
                          </a:lnTo>
                          <a:lnTo>
                            <a:pt x="826" y="167"/>
                          </a:lnTo>
                          <a:lnTo>
                            <a:pt x="828" y="167"/>
                          </a:lnTo>
                          <a:lnTo>
                            <a:pt x="828" y="169"/>
                          </a:lnTo>
                          <a:lnTo>
                            <a:pt x="830" y="167"/>
                          </a:lnTo>
                          <a:lnTo>
                            <a:pt x="830" y="169"/>
                          </a:lnTo>
                          <a:lnTo>
                            <a:pt x="832" y="169"/>
                          </a:lnTo>
                          <a:lnTo>
                            <a:pt x="834" y="169"/>
                          </a:lnTo>
                          <a:lnTo>
                            <a:pt x="834" y="171"/>
                          </a:lnTo>
                          <a:lnTo>
                            <a:pt x="836" y="171"/>
                          </a:lnTo>
                          <a:lnTo>
                            <a:pt x="836" y="173"/>
                          </a:lnTo>
                          <a:lnTo>
                            <a:pt x="838" y="173"/>
                          </a:lnTo>
                          <a:lnTo>
                            <a:pt x="838" y="175"/>
                          </a:lnTo>
                          <a:lnTo>
                            <a:pt x="839" y="175"/>
                          </a:lnTo>
                          <a:lnTo>
                            <a:pt x="841" y="175"/>
                          </a:lnTo>
                          <a:lnTo>
                            <a:pt x="841" y="173"/>
                          </a:lnTo>
                          <a:lnTo>
                            <a:pt x="841" y="171"/>
                          </a:lnTo>
                          <a:lnTo>
                            <a:pt x="843" y="171"/>
                          </a:lnTo>
                          <a:lnTo>
                            <a:pt x="843" y="173"/>
                          </a:lnTo>
                          <a:lnTo>
                            <a:pt x="843" y="175"/>
                          </a:lnTo>
                          <a:lnTo>
                            <a:pt x="845" y="177"/>
                          </a:lnTo>
                          <a:lnTo>
                            <a:pt x="847" y="177"/>
                          </a:lnTo>
                          <a:lnTo>
                            <a:pt x="849" y="177"/>
                          </a:lnTo>
                          <a:lnTo>
                            <a:pt x="849" y="179"/>
                          </a:lnTo>
                          <a:lnTo>
                            <a:pt x="847" y="179"/>
                          </a:lnTo>
                          <a:lnTo>
                            <a:pt x="845" y="179"/>
                          </a:lnTo>
                          <a:lnTo>
                            <a:pt x="845" y="177"/>
                          </a:lnTo>
                          <a:lnTo>
                            <a:pt x="843" y="177"/>
                          </a:lnTo>
                          <a:lnTo>
                            <a:pt x="843" y="179"/>
                          </a:lnTo>
                          <a:lnTo>
                            <a:pt x="843" y="180"/>
                          </a:lnTo>
                          <a:lnTo>
                            <a:pt x="845" y="182"/>
                          </a:lnTo>
                          <a:lnTo>
                            <a:pt x="847" y="182"/>
                          </a:lnTo>
                          <a:lnTo>
                            <a:pt x="847" y="184"/>
                          </a:lnTo>
                          <a:lnTo>
                            <a:pt x="849" y="184"/>
                          </a:lnTo>
                          <a:lnTo>
                            <a:pt x="851" y="182"/>
                          </a:lnTo>
                          <a:lnTo>
                            <a:pt x="853" y="182"/>
                          </a:lnTo>
                          <a:lnTo>
                            <a:pt x="853" y="180"/>
                          </a:lnTo>
                          <a:lnTo>
                            <a:pt x="855" y="180"/>
                          </a:lnTo>
                          <a:lnTo>
                            <a:pt x="855" y="182"/>
                          </a:lnTo>
                          <a:lnTo>
                            <a:pt x="855" y="184"/>
                          </a:lnTo>
                          <a:lnTo>
                            <a:pt x="857" y="184"/>
                          </a:lnTo>
                          <a:lnTo>
                            <a:pt x="857" y="182"/>
                          </a:lnTo>
                          <a:lnTo>
                            <a:pt x="857" y="180"/>
                          </a:lnTo>
                          <a:lnTo>
                            <a:pt x="859" y="180"/>
                          </a:lnTo>
                          <a:lnTo>
                            <a:pt x="857" y="180"/>
                          </a:lnTo>
                          <a:lnTo>
                            <a:pt x="855" y="179"/>
                          </a:lnTo>
                          <a:lnTo>
                            <a:pt x="857" y="179"/>
                          </a:lnTo>
                          <a:lnTo>
                            <a:pt x="857" y="177"/>
                          </a:lnTo>
                          <a:lnTo>
                            <a:pt x="859" y="177"/>
                          </a:lnTo>
                          <a:lnTo>
                            <a:pt x="861" y="177"/>
                          </a:lnTo>
                          <a:lnTo>
                            <a:pt x="862" y="177"/>
                          </a:lnTo>
                          <a:lnTo>
                            <a:pt x="864" y="177"/>
                          </a:lnTo>
                          <a:lnTo>
                            <a:pt x="864" y="175"/>
                          </a:lnTo>
                          <a:lnTo>
                            <a:pt x="866" y="175"/>
                          </a:lnTo>
                          <a:lnTo>
                            <a:pt x="868" y="175"/>
                          </a:lnTo>
                          <a:lnTo>
                            <a:pt x="868" y="177"/>
                          </a:lnTo>
                          <a:lnTo>
                            <a:pt x="868" y="179"/>
                          </a:lnTo>
                          <a:lnTo>
                            <a:pt x="870" y="179"/>
                          </a:lnTo>
                          <a:lnTo>
                            <a:pt x="872" y="179"/>
                          </a:lnTo>
                          <a:lnTo>
                            <a:pt x="872" y="177"/>
                          </a:lnTo>
                          <a:lnTo>
                            <a:pt x="872" y="175"/>
                          </a:lnTo>
                          <a:lnTo>
                            <a:pt x="874" y="175"/>
                          </a:lnTo>
                          <a:lnTo>
                            <a:pt x="874" y="177"/>
                          </a:lnTo>
                          <a:lnTo>
                            <a:pt x="874" y="179"/>
                          </a:lnTo>
                          <a:lnTo>
                            <a:pt x="876" y="179"/>
                          </a:lnTo>
                          <a:lnTo>
                            <a:pt x="876" y="180"/>
                          </a:lnTo>
                          <a:lnTo>
                            <a:pt x="878" y="180"/>
                          </a:lnTo>
                          <a:lnTo>
                            <a:pt x="880" y="180"/>
                          </a:lnTo>
                          <a:lnTo>
                            <a:pt x="880" y="182"/>
                          </a:lnTo>
                          <a:lnTo>
                            <a:pt x="882" y="182"/>
                          </a:lnTo>
                          <a:lnTo>
                            <a:pt x="884" y="182"/>
                          </a:lnTo>
                          <a:lnTo>
                            <a:pt x="886" y="182"/>
                          </a:lnTo>
                          <a:lnTo>
                            <a:pt x="886" y="180"/>
                          </a:lnTo>
                          <a:lnTo>
                            <a:pt x="887" y="180"/>
                          </a:lnTo>
                          <a:lnTo>
                            <a:pt x="887" y="179"/>
                          </a:lnTo>
                          <a:lnTo>
                            <a:pt x="889" y="180"/>
                          </a:lnTo>
                          <a:lnTo>
                            <a:pt x="889" y="182"/>
                          </a:lnTo>
                          <a:lnTo>
                            <a:pt x="889" y="184"/>
                          </a:lnTo>
                          <a:lnTo>
                            <a:pt x="891" y="184"/>
                          </a:lnTo>
                          <a:lnTo>
                            <a:pt x="891" y="186"/>
                          </a:lnTo>
                          <a:lnTo>
                            <a:pt x="893" y="186"/>
                          </a:lnTo>
                          <a:lnTo>
                            <a:pt x="893" y="188"/>
                          </a:lnTo>
                          <a:lnTo>
                            <a:pt x="895" y="188"/>
                          </a:lnTo>
                          <a:lnTo>
                            <a:pt x="895" y="190"/>
                          </a:lnTo>
                          <a:lnTo>
                            <a:pt x="897" y="190"/>
                          </a:lnTo>
                          <a:lnTo>
                            <a:pt x="899" y="190"/>
                          </a:lnTo>
                          <a:lnTo>
                            <a:pt x="899" y="188"/>
                          </a:lnTo>
                          <a:lnTo>
                            <a:pt x="901" y="186"/>
                          </a:lnTo>
                          <a:lnTo>
                            <a:pt x="903" y="186"/>
                          </a:lnTo>
                          <a:lnTo>
                            <a:pt x="903" y="184"/>
                          </a:lnTo>
                          <a:lnTo>
                            <a:pt x="903" y="182"/>
                          </a:lnTo>
                          <a:lnTo>
                            <a:pt x="901" y="182"/>
                          </a:lnTo>
                          <a:lnTo>
                            <a:pt x="901" y="180"/>
                          </a:lnTo>
                          <a:lnTo>
                            <a:pt x="899" y="180"/>
                          </a:lnTo>
                          <a:lnTo>
                            <a:pt x="897" y="180"/>
                          </a:lnTo>
                          <a:lnTo>
                            <a:pt x="897" y="179"/>
                          </a:lnTo>
                          <a:lnTo>
                            <a:pt x="899" y="179"/>
                          </a:lnTo>
                          <a:lnTo>
                            <a:pt x="901" y="179"/>
                          </a:lnTo>
                          <a:lnTo>
                            <a:pt x="903" y="179"/>
                          </a:lnTo>
                          <a:lnTo>
                            <a:pt x="903" y="180"/>
                          </a:lnTo>
                          <a:lnTo>
                            <a:pt x="905" y="180"/>
                          </a:lnTo>
                          <a:lnTo>
                            <a:pt x="907" y="182"/>
                          </a:lnTo>
                          <a:lnTo>
                            <a:pt x="909" y="182"/>
                          </a:lnTo>
                          <a:lnTo>
                            <a:pt x="909" y="180"/>
                          </a:lnTo>
                          <a:lnTo>
                            <a:pt x="909" y="179"/>
                          </a:lnTo>
                          <a:lnTo>
                            <a:pt x="910" y="179"/>
                          </a:lnTo>
                          <a:lnTo>
                            <a:pt x="910" y="180"/>
                          </a:lnTo>
                          <a:lnTo>
                            <a:pt x="910" y="179"/>
                          </a:lnTo>
                          <a:lnTo>
                            <a:pt x="910" y="177"/>
                          </a:lnTo>
                          <a:lnTo>
                            <a:pt x="912" y="177"/>
                          </a:lnTo>
                          <a:lnTo>
                            <a:pt x="912" y="175"/>
                          </a:lnTo>
                          <a:lnTo>
                            <a:pt x="914" y="175"/>
                          </a:lnTo>
                          <a:lnTo>
                            <a:pt x="916" y="175"/>
                          </a:lnTo>
                          <a:lnTo>
                            <a:pt x="918" y="177"/>
                          </a:lnTo>
                          <a:lnTo>
                            <a:pt x="918" y="179"/>
                          </a:lnTo>
                          <a:lnTo>
                            <a:pt x="916" y="179"/>
                          </a:lnTo>
                          <a:lnTo>
                            <a:pt x="914" y="179"/>
                          </a:lnTo>
                          <a:lnTo>
                            <a:pt x="914" y="180"/>
                          </a:lnTo>
                          <a:lnTo>
                            <a:pt x="916" y="180"/>
                          </a:lnTo>
                          <a:lnTo>
                            <a:pt x="918" y="182"/>
                          </a:lnTo>
                          <a:lnTo>
                            <a:pt x="918" y="180"/>
                          </a:lnTo>
                          <a:lnTo>
                            <a:pt x="920" y="180"/>
                          </a:lnTo>
                          <a:lnTo>
                            <a:pt x="922" y="180"/>
                          </a:lnTo>
                          <a:lnTo>
                            <a:pt x="922" y="182"/>
                          </a:lnTo>
                          <a:lnTo>
                            <a:pt x="924" y="182"/>
                          </a:lnTo>
                          <a:lnTo>
                            <a:pt x="924" y="184"/>
                          </a:lnTo>
                          <a:lnTo>
                            <a:pt x="924" y="182"/>
                          </a:lnTo>
                          <a:lnTo>
                            <a:pt x="926" y="182"/>
                          </a:lnTo>
                          <a:lnTo>
                            <a:pt x="926" y="180"/>
                          </a:lnTo>
                          <a:lnTo>
                            <a:pt x="926" y="182"/>
                          </a:lnTo>
                          <a:lnTo>
                            <a:pt x="928" y="182"/>
                          </a:lnTo>
                          <a:lnTo>
                            <a:pt x="928" y="184"/>
                          </a:lnTo>
                          <a:lnTo>
                            <a:pt x="930" y="184"/>
                          </a:lnTo>
                          <a:lnTo>
                            <a:pt x="932" y="184"/>
                          </a:lnTo>
                          <a:lnTo>
                            <a:pt x="932" y="182"/>
                          </a:lnTo>
                          <a:lnTo>
                            <a:pt x="932" y="180"/>
                          </a:lnTo>
                          <a:lnTo>
                            <a:pt x="930" y="180"/>
                          </a:lnTo>
                          <a:lnTo>
                            <a:pt x="930" y="179"/>
                          </a:lnTo>
                          <a:lnTo>
                            <a:pt x="932" y="179"/>
                          </a:lnTo>
                          <a:lnTo>
                            <a:pt x="932" y="180"/>
                          </a:lnTo>
                          <a:lnTo>
                            <a:pt x="934" y="180"/>
                          </a:lnTo>
                          <a:lnTo>
                            <a:pt x="934" y="182"/>
                          </a:lnTo>
                          <a:lnTo>
                            <a:pt x="935" y="182"/>
                          </a:lnTo>
                          <a:lnTo>
                            <a:pt x="937" y="180"/>
                          </a:lnTo>
                          <a:lnTo>
                            <a:pt x="937" y="182"/>
                          </a:lnTo>
                          <a:lnTo>
                            <a:pt x="939" y="182"/>
                          </a:lnTo>
                          <a:lnTo>
                            <a:pt x="939" y="180"/>
                          </a:lnTo>
                          <a:lnTo>
                            <a:pt x="937" y="179"/>
                          </a:lnTo>
                          <a:lnTo>
                            <a:pt x="937" y="177"/>
                          </a:lnTo>
                          <a:lnTo>
                            <a:pt x="937" y="175"/>
                          </a:lnTo>
                          <a:lnTo>
                            <a:pt x="939" y="175"/>
                          </a:lnTo>
                          <a:lnTo>
                            <a:pt x="939" y="177"/>
                          </a:lnTo>
                          <a:lnTo>
                            <a:pt x="941" y="177"/>
                          </a:lnTo>
                          <a:lnTo>
                            <a:pt x="941" y="179"/>
                          </a:lnTo>
                          <a:lnTo>
                            <a:pt x="943" y="179"/>
                          </a:lnTo>
                          <a:lnTo>
                            <a:pt x="943" y="177"/>
                          </a:lnTo>
                          <a:lnTo>
                            <a:pt x="943" y="175"/>
                          </a:lnTo>
                          <a:lnTo>
                            <a:pt x="941" y="175"/>
                          </a:lnTo>
                          <a:lnTo>
                            <a:pt x="939" y="175"/>
                          </a:lnTo>
                          <a:lnTo>
                            <a:pt x="939" y="173"/>
                          </a:lnTo>
                          <a:lnTo>
                            <a:pt x="941" y="173"/>
                          </a:lnTo>
                          <a:lnTo>
                            <a:pt x="941" y="171"/>
                          </a:lnTo>
                          <a:lnTo>
                            <a:pt x="943" y="171"/>
                          </a:lnTo>
                          <a:lnTo>
                            <a:pt x="943" y="173"/>
                          </a:lnTo>
                          <a:lnTo>
                            <a:pt x="945" y="173"/>
                          </a:lnTo>
                          <a:lnTo>
                            <a:pt x="947" y="175"/>
                          </a:lnTo>
                          <a:lnTo>
                            <a:pt x="949" y="175"/>
                          </a:lnTo>
                          <a:lnTo>
                            <a:pt x="951" y="175"/>
                          </a:lnTo>
                          <a:lnTo>
                            <a:pt x="953" y="175"/>
                          </a:lnTo>
                          <a:lnTo>
                            <a:pt x="953" y="177"/>
                          </a:lnTo>
                          <a:lnTo>
                            <a:pt x="953" y="175"/>
                          </a:lnTo>
                          <a:lnTo>
                            <a:pt x="955" y="175"/>
                          </a:lnTo>
                          <a:lnTo>
                            <a:pt x="957" y="175"/>
                          </a:lnTo>
                          <a:lnTo>
                            <a:pt x="958" y="175"/>
                          </a:lnTo>
                          <a:lnTo>
                            <a:pt x="960" y="173"/>
                          </a:lnTo>
                          <a:lnTo>
                            <a:pt x="960" y="171"/>
                          </a:lnTo>
                          <a:lnTo>
                            <a:pt x="962" y="171"/>
                          </a:lnTo>
                          <a:lnTo>
                            <a:pt x="962" y="169"/>
                          </a:lnTo>
                          <a:lnTo>
                            <a:pt x="962" y="167"/>
                          </a:lnTo>
                          <a:lnTo>
                            <a:pt x="964" y="167"/>
                          </a:lnTo>
                          <a:lnTo>
                            <a:pt x="966" y="167"/>
                          </a:lnTo>
                          <a:lnTo>
                            <a:pt x="968" y="167"/>
                          </a:lnTo>
                          <a:lnTo>
                            <a:pt x="968" y="169"/>
                          </a:lnTo>
                          <a:lnTo>
                            <a:pt x="966" y="169"/>
                          </a:lnTo>
                          <a:lnTo>
                            <a:pt x="966" y="171"/>
                          </a:lnTo>
                          <a:lnTo>
                            <a:pt x="968" y="173"/>
                          </a:lnTo>
                          <a:lnTo>
                            <a:pt x="970" y="173"/>
                          </a:lnTo>
                          <a:lnTo>
                            <a:pt x="970" y="175"/>
                          </a:lnTo>
                          <a:lnTo>
                            <a:pt x="972" y="175"/>
                          </a:lnTo>
                          <a:lnTo>
                            <a:pt x="972" y="173"/>
                          </a:lnTo>
                          <a:lnTo>
                            <a:pt x="974" y="173"/>
                          </a:lnTo>
                          <a:lnTo>
                            <a:pt x="974" y="175"/>
                          </a:lnTo>
                          <a:lnTo>
                            <a:pt x="974" y="177"/>
                          </a:lnTo>
                          <a:lnTo>
                            <a:pt x="972" y="177"/>
                          </a:lnTo>
                          <a:lnTo>
                            <a:pt x="974" y="177"/>
                          </a:lnTo>
                          <a:lnTo>
                            <a:pt x="976" y="177"/>
                          </a:lnTo>
                          <a:lnTo>
                            <a:pt x="974" y="177"/>
                          </a:lnTo>
                          <a:lnTo>
                            <a:pt x="974" y="179"/>
                          </a:lnTo>
                          <a:lnTo>
                            <a:pt x="974" y="180"/>
                          </a:lnTo>
                          <a:lnTo>
                            <a:pt x="974" y="182"/>
                          </a:lnTo>
                          <a:lnTo>
                            <a:pt x="976" y="184"/>
                          </a:lnTo>
                          <a:lnTo>
                            <a:pt x="978" y="184"/>
                          </a:lnTo>
                          <a:lnTo>
                            <a:pt x="980" y="184"/>
                          </a:lnTo>
                          <a:lnTo>
                            <a:pt x="982" y="184"/>
                          </a:lnTo>
                          <a:lnTo>
                            <a:pt x="982" y="186"/>
                          </a:lnTo>
                          <a:lnTo>
                            <a:pt x="982" y="188"/>
                          </a:lnTo>
                          <a:lnTo>
                            <a:pt x="982" y="190"/>
                          </a:lnTo>
                          <a:lnTo>
                            <a:pt x="982" y="192"/>
                          </a:lnTo>
                          <a:lnTo>
                            <a:pt x="982" y="190"/>
                          </a:lnTo>
                          <a:lnTo>
                            <a:pt x="980" y="190"/>
                          </a:lnTo>
                          <a:lnTo>
                            <a:pt x="980" y="192"/>
                          </a:lnTo>
                          <a:lnTo>
                            <a:pt x="978" y="192"/>
                          </a:lnTo>
                          <a:lnTo>
                            <a:pt x="980" y="192"/>
                          </a:lnTo>
                          <a:lnTo>
                            <a:pt x="980" y="194"/>
                          </a:lnTo>
                          <a:lnTo>
                            <a:pt x="978" y="194"/>
                          </a:lnTo>
                          <a:lnTo>
                            <a:pt x="978" y="196"/>
                          </a:lnTo>
                          <a:lnTo>
                            <a:pt x="980" y="196"/>
                          </a:lnTo>
                          <a:lnTo>
                            <a:pt x="980" y="198"/>
                          </a:lnTo>
                          <a:lnTo>
                            <a:pt x="978" y="198"/>
                          </a:lnTo>
                          <a:lnTo>
                            <a:pt x="976" y="198"/>
                          </a:lnTo>
                          <a:lnTo>
                            <a:pt x="974" y="198"/>
                          </a:lnTo>
                          <a:lnTo>
                            <a:pt x="976" y="198"/>
                          </a:lnTo>
                          <a:lnTo>
                            <a:pt x="976" y="196"/>
                          </a:lnTo>
                          <a:lnTo>
                            <a:pt x="976" y="198"/>
                          </a:lnTo>
                          <a:lnTo>
                            <a:pt x="974" y="198"/>
                          </a:lnTo>
                          <a:lnTo>
                            <a:pt x="974" y="196"/>
                          </a:lnTo>
                          <a:lnTo>
                            <a:pt x="972" y="196"/>
                          </a:lnTo>
                          <a:lnTo>
                            <a:pt x="972" y="198"/>
                          </a:lnTo>
                          <a:lnTo>
                            <a:pt x="974" y="198"/>
                          </a:lnTo>
                          <a:lnTo>
                            <a:pt x="972" y="198"/>
                          </a:lnTo>
                          <a:lnTo>
                            <a:pt x="972" y="200"/>
                          </a:lnTo>
                          <a:lnTo>
                            <a:pt x="974" y="200"/>
                          </a:lnTo>
                          <a:lnTo>
                            <a:pt x="974" y="202"/>
                          </a:lnTo>
                          <a:lnTo>
                            <a:pt x="972" y="202"/>
                          </a:lnTo>
                          <a:lnTo>
                            <a:pt x="972" y="203"/>
                          </a:lnTo>
                          <a:lnTo>
                            <a:pt x="972" y="202"/>
                          </a:lnTo>
                          <a:lnTo>
                            <a:pt x="970" y="202"/>
                          </a:lnTo>
                          <a:lnTo>
                            <a:pt x="970" y="203"/>
                          </a:lnTo>
                          <a:lnTo>
                            <a:pt x="968" y="203"/>
                          </a:lnTo>
                          <a:lnTo>
                            <a:pt x="968" y="202"/>
                          </a:lnTo>
                          <a:lnTo>
                            <a:pt x="966" y="202"/>
                          </a:lnTo>
                          <a:lnTo>
                            <a:pt x="966" y="203"/>
                          </a:lnTo>
                          <a:lnTo>
                            <a:pt x="966" y="205"/>
                          </a:lnTo>
                          <a:lnTo>
                            <a:pt x="966" y="207"/>
                          </a:lnTo>
                          <a:lnTo>
                            <a:pt x="964" y="207"/>
                          </a:lnTo>
                          <a:lnTo>
                            <a:pt x="962" y="207"/>
                          </a:lnTo>
                          <a:lnTo>
                            <a:pt x="962" y="209"/>
                          </a:lnTo>
                          <a:lnTo>
                            <a:pt x="960" y="209"/>
                          </a:lnTo>
                          <a:lnTo>
                            <a:pt x="960" y="207"/>
                          </a:lnTo>
                          <a:lnTo>
                            <a:pt x="960" y="209"/>
                          </a:lnTo>
                          <a:lnTo>
                            <a:pt x="958" y="209"/>
                          </a:lnTo>
                          <a:lnTo>
                            <a:pt x="958" y="211"/>
                          </a:lnTo>
                          <a:lnTo>
                            <a:pt x="957" y="211"/>
                          </a:lnTo>
                          <a:lnTo>
                            <a:pt x="955" y="211"/>
                          </a:lnTo>
                          <a:lnTo>
                            <a:pt x="955" y="213"/>
                          </a:lnTo>
                          <a:lnTo>
                            <a:pt x="957" y="213"/>
                          </a:lnTo>
                          <a:lnTo>
                            <a:pt x="955" y="213"/>
                          </a:lnTo>
                          <a:lnTo>
                            <a:pt x="955" y="215"/>
                          </a:lnTo>
                          <a:lnTo>
                            <a:pt x="953" y="215"/>
                          </a:lnTo>
                          <a:lnTo>
                            <a:pt x="953" y="213"/>
                          </a:lnTo>
                          <a:lnTo>
                            <a:pt x="951" y="213"/>
                          </a:lnTo>
                          <a:lnTo>
                            <a:pt x="951" y="215"/>
                          </a:lnTo>
                          <a:lnTo>
                            <a:pt x="949" y="215"/>
                          </a:lnTo>
                          <a:lnTo>
                            <a:pt x="949" y="217"/>
                          </a:lnTo>
                          <a:lnTo>
                            <a:pt x="951" y="217"/>
                          </a:lnTo>
                          <a:lnTo>
                            <a:pt x="951" y="219"/>
                          </a:lnTo>
                          <a:lnTo>
                            <a:pt x="953" y="219"/>
                          </a:lnTo>
                          <a:lnTo>
                            <a:pt x="953" y="221"/>
                          </a:lnTo>
                          <a:lnTo>
                            <a:pt x="951" y="221"/>
                          </a:lnTo>
                          <a:lnTo>
                            <a:pt x="951" y="223"/>
                          </a:lnTo>
                          <a:lnTo>
                            <a:pt x="951" y="225"/>
                          </a:lnTo>
                          <a:lnTo>
                            <a:pt x="949" y="225"/>
                          </a:lnTo>
                          <a:lnTo>
                            <a:pt x="949" y="227"/>
                          </a:lnTo>
                          <a:lnTo>
                            <a:pt x="947" y="227"/>
                          </a:lnTo>
                          <a:lnTo>
                            <a:pt x="945" y="227"/>
                          </a:lnTo>
                          <a:lnTo>
                            <a:pt x="945" y="228"/>
                          </a:lnTo>
                          <a:lnTo>
                            <a:pt x="943" y="228"/>
                          </a:lnTo>
                          <a:lnTo>
                            <a:pt x="941" y="228"/>
                          </a:lnTo>
                          <a:lnTo>
                            <a:pt x="941" y="227"/>
                          </a:lnTo>
                          <a:lnTo>
                            <a:pt x="939" y="227"/>
                          </a:lnTo>
                          <a:lnTo>
                            <a:pt x="939" y="228"/>
                          </a:lnTo>
                          <a:lnTo>
                            <a:pt x="937" y="228"/>
                          </a:lnTo>
                          <a:lnTo>
                            <a:pt x="937" y="230"/>
                          </a:lnTo>
                          <a:lnTo>
                            <a:pt x="937" y="232"/>
                          </a:lnTo>
                          <a:lnTo>
                            <a:pt x="937" y="234"/>
                          </a:lnTo>
                          <a:lnTo>
                            <a:pt x="935" y="234"/>
                          </a:lnTo>
                          <a:lnTo>
                            <a:pt x="935" y="236"/>
                          </a:lnTo>
                          <a:lnTo>
                            <a:pt x="935" y="234"/>
                          </a:lnTo>
                          <a:lnTo>
                            <a:pt x="934" y="234"/>
                          </a:lnTo>
                          <a:lnTo>
                            <a:pt x="934" y="236"/>
                          </a:lnTo>
                          <a:lnTo>
                            <a:pt x="934" y="238"/>
                          </a:lnTo>
                          <a:lnTo>
                            <a:pt x="932" y="238"/>
                          </a:lnTo>
                          <a:lnTo>
                            <a:pt x="934" y="238"/>
                          </a:lnTo>
                          <a:lnTo>
                            <a:pt x="932" y="240"/>
                          </a:lnTo>
                          <a:lnTo>
                            <a:pt x="932" y="238"/>
                          </a:lnTo>
                          <a:lnTo>
                            <a:pt x="932" y="240"/>
                          </a:lnTo>
                          <a:lnTo>
                            <a:pt x="930" y="240"/>
                          </a:lnTo>
                          <a:lnTo>
                            <a:pt x="930" y="238"/>
                          </a:lnTo>
                          <a:lnTo>
                            <a:pt x="930" y="240"/>
                          </a:lnTo>
                          <a:lnTo>
                            <a:pt x="928" y="240"/>
                          </a:lnTo>
                          <a:lnTo>
                            <a:pt x="928" y="238"/>
                          </a:lnTo>
                          <a:lnTo>
                            <a:pt x="926" y="238"/>
                          </a:lnTo>
                          <a:lnTo>
                            <a:pt x="926" y="240"/>
                          </a:lnTo>
                          <a:lnTo>
                            <a:pt x="924" y="240"/>
                          </a:lnTo>
                          <a:lnTo>
                            <a:pt x="926" y="240"/>
                          </a:lnTo>
                          <a:lnTo>
                            <a:pt x="924" y="240"/>
                          </a:lnTo>
                          <a:lnTo>
                            <a:pt x="924" y="238"/>
                          </a:lnTo>
                          <a:lnTo>
                            <a:pt x="924" y="240"/>
                          </a:lnTo>
                          <a:lnTo>
                            <a:pt x="922" y="240"/>
                          </a:lnTo>
                          <a:lnTo>
                            <a:pt x="924" y="240"/>
                          </a:lnTo>
                          <a:lnTo>
                            <a:pt x="922" y="240"/>
                          </a:lnTo>
                          <a:lnTo>
                            <a:pt x="922" y="238"/>
                          </a:lnTo>
                          <a:lnTo>
                            <a:pt x="920" y="238"/>
                          </a:lnTo>
                          <a:lnTo>
                            <a:pt x="920" y="236"/>
                          </a:lnTo>
                          <a:lnTo>
                            <a:pt x="918" y="236"/>
                          </a:lnTo>
                          <a:lnTo>
                            <a:pt x="918" y="238"/>
                          </a:lnTo>
                          <a:lnTo>
                            <a:pt x="916" y="238"/>
                          </a:lnTo>
                          <a:lnTo>
                            <a:pt x="916" y="240"/>
                          </a:lnTo>
                          <a:lnTo>
                            <a:pt x="914" y="240"/>
                          </a:lnTo>
                          <a:lnTo>
                            <a:pt x="914" y="238"/>
                          </a:lnTo>
                          <a:lnTo>
                            <a:pt x="912" y="238"/>
                          </a:lnTo>
                          <a:lnTo>
                            <a:pt x="912" y="240"/>
                          </a:lnTo>
                          <a:lnTo>
                            <a:pt x="912" y="242"/>
                          </a:lnTo>
                          <a:lnTo>
                            <a:pt x="910" y="242"/>
                          </a:lnTo>
                          <a:lnTo>
                            <a:pt x="910" y="240"/>
                          </a:lnTo>
                          <a:lnTo>
                            <a:pt x="909" y="240"/>
                          </a:lnTo>
                          <a:lnTo>
                            <a:pt x="907" y="242"/>
                          </a:lnTo>
                          <a:lnTo>
                            <a:pt x="907" y="240"/>
                          </a:lnTo>
                          <a:lnTo>
                            <a:pt x="907" y="242"/>
                          </a:lnTo>
                          <a:lnTo>
                            <a:pt x="905" y="242"/>
                          </a:lnTo>
                          <a:lnTo>
                            <a:pt x="903" y="242"/>
                          </a:lnTo>
                          <a:lnTo>
                            <a:pt x="901" y="242"/>
                          </a:lnTo>
                          <a:lnTo>
                            <a:pt x="899" y="242"/>
                          </a:lnTo>
                          <a:lnTo>
                            <a:pt x="899" y="244"/>
                          </a:lnTo>
                          <a:lnTo>
                            <a:pt x="897" y="244"/>
                          </a:lnTo>
                          <a:lnTo>
                            <a:pt x="897" y="242"/>
                          </a:lnTo>
                          <a:lnTo>
                            <a:pt x="895" y="242"/>
                          </a:lnTo>
                          <a:lnTo>
                            <a:pt x="895" y="244"/>
                          </a:lnTo>
                          <a:lnTo>
                            <a:pt x="895" y="246"/>
                          </a:lnTo>
                          <a:lnTo>
                            <a:pt x="895" y="244"/>
                          </a:lnTo>
                          <a:lnTo>
                            <a:pt x="895" y="246"/>
                          </a:lnTo>
                          <a:lnTo>
                            <a:pt x="893" y="246"/>
                          </a:lnTo>
                          <a:lnTo>
                            <a:pt x="895" y="246"/>
                          </a:lnTo>
                          <a:lnTo>
                            <a:pt x="893" y="246"/>
                          </a:lnTo>
                          <a:lnTo>
                            <a:pt x="891" y="246"/>
                          </a:lnTo>
                          <a:lnTo>
                            <a:pt x="891" y="248"/>
                          </a:lnTo>
                          <a:lnTo>
                            <a:pt x="893" y="248"/>
                          </a:lnTo>
                          <a:lnTo>
                            <a:pt x="891" y="248"/>
                          </a:lnTo>
                          <a:lnTo>
                            <a:pt x="889" y="248"/>
                          </a:lnTo>
                          <a:lnTo>
                            <a:pt x="889" y="246"/>
                          </a:lnTo>
                          <a:lnTo>
                            <a:pt x="889" y="248"/>
                          </a:lnTo>
                          <a:lnTo>
                            <a:pt x="889" y="250"/>
                          </a:lnTo>
                          <a:lnTo>
                            <a:pt x="887" y="250"/>
                          </a:lnTo>
                          <a:lnTo>
                            <a:pt x="887" y="248"/>
                          </a:lnTo>
                          <a:lnTo>
                            <a:pt x="887" y="250"/>
                          </a:lnTo>
                          <a:lnTo>
                            <a:pt x="887" y="252"/>
                          </a:lnTo>
                          <a:lnTo>
                            <a:pt x="886" y="250"/>
                          </a:lnTo>
                          <a:lnTo>
                            <a:pt x="884" y="250"/>
                          </a:lnTo>
                          <a:lnTo>
                            <a:pt x="884" y="248"/>
                          </a:lnTo>
                          <a:lnTo>
                            <a:pt x="882" y="246"/>
                          </a:lnTo>
                          <a:lnTo>
                            <a:pt x="880" y="246"/>
                          </a:lnTo>
                          <a:lnTo>
                            <a:pt x="878" y="246"/>
                          </a:lnTo>
                          <a:lnTo>
                            <a:pt x="878" y="248"/>
                          </a:lnTo>
                          <a:lnTo>
                            <a:pt x="880" y="248"/>
                          </a:lnTo>
                          <a:lnTo>
                            <a:pt x="880" y="250"/>
                          </a:lnTo>
                          <a:lnTo>
                            <a:pt x="878" y="250"/>
                          </a:lnTo>
                          <a:lnTo>
                            <a:pt x="876" y="250"/>
                          </a:lnTo>
                          <a:lnTo>
                            <a:pt x="876" y="248"/>
                          </a:lnTo>
                          <a:lnTo>
                            <a:pt x="874" y="248"/>
                          </a:lnTo>
                          <a:lnTo>
                            <a:pt x="874" y="246"/>
                          </a:lnTo>
                          <a:lnTo>
                            <a:pt x="872" y="248"/>
                          </a:lnTo>
                          <a:lnTo>
                            <a:pt x="872" y="250"/>
                          </a:lnTo>
                          <a:lnTo>
                            <a:pt x="872" y="248"/>
                          </a:lnTo>
                          <a:lnTo>
                            <a:pt x="870" y="248"/>
                          </a:lnTo>
                          <a:lnTo>
                            <a:pt x="870" y="250"/>
                          </a:lnTo>
                          <a:lnTo>
                            <a:pt x="868" y="250"/>
                          </a:lnTo>
                          <a:lnTo>
                            <a:pt x="866" y="250"/>
                          </a:lnTo>
                          <a:lnTo>
                            <a:pt x="866" y="248"/>
                          </a:lnTo>
                          <a:lnTo>
                            <a:pt x="866" y="250"/>
                          </a:lnTo>
                          <a:lnTo>
                            <a:pt x="864" y="248"/>
                          </a:lnTo>
                          <a:lnTo>
                            <a:pt x="864" y="246"/>
                          </a:lnTo>
                          <a:lnTo>
                            <a:pt x="862" y="248"/>
                          </a:lnTo>
                          <a:lnTo>
                            <a:pt x="862" y="250"/>
                          </a:lnTo>
                          <a:lnTo>
                            <a:pt x="861" y="250"/>
                          </a:lnTo>
                          <a:lnTo>
                            <a:pt x="859" y="250"/>
                          </a:lnTo>
                          <a:lnTo>
                            <a:pt x="857" y="250"/>
                          </a:lnTo>
                          <a:lnTo>
                            <a:pt x="857" y="252"/>
                          </a:lnTo>
                          <a:lnTo>
                            <a:pt x="855" y="252"/>
                          </a:lnTo>
                          <a:lnTo>
                            <a:pt x="857" y="252"/>
                          </a:lnTo>
                          <a:lnTo>
                            <a:pt x="857" y="253"/>
                          </a:lnTo>
                          <a:lnTo>
                            <a:pt x="859" y="253"/>
                          </a:lnTo>
                          <a:lnTo>
                            <a:pt x="857" y="255"/>
                          </a:lnTo>
                          <a:lnTo>
                            <a:pt x="857" y="253"/>
                          </a:lnTo>
                          <a:lnTo>
                            <a:pt x="855" y="253"/>
                          </a:lnTo>
                          <a:lnTo>
                            <a:pt x="855" y="255"/>
                          </a:lnTo>
                          <a:lnTo>
                            <a:pt x="857" y="255"/>
                          </a:lnTo>
                          <a:lnTo>
                            <a:pt x="855" y="255"/>
                          </a:lnTo>
                          <a:lnTo>
                            <a:pt x="853" y="255"/>
                          </a:lnTo>
                          <a:lnTo>
                            <a:pt x="851" y="255"/>
                          </a:lnTo>
                          <a:lnTo>
                            <a:pt x="851" y="257"/>
                          </a:lnTo>
                          <a:lnTo>
                            <a:pt x="851" y="255"/>
                          </a:lnTo>
                          <a:lnTo>
                            <a:pt x="853" y="257"/>
                          </a:lnTo>
                          <a:lnTo>
                            <a:pt x="851" y="257"/>
                          </a:lnTo>
                          <a:lnTo>
                            <a:pt x="851" y="259"/>
                          </a:lnTo>
                          <a:lnTo>
                            <a:pt x="849" y="259"/>
                          </a:lnTo>
                          <a:lnTo>
                            <a:pt x="851" y="259"/>
                          </a:lnTo>
                          <a:lnTo>
                            <a:pt x="851" y="261"/>
                          </a:lnTo>
                          <a:lnTo>
                            <a:pt x="849" y="261"/>
                          </a:lnTo>
                          <a:lnTo>
                            <a:pt x="849" y="259"/>
                          </a:lnTo>
                          <a:lnTo>
                            <a:pt x="847" y="259"/>
                          </a:lnTo>
                          <a:lnTo>
                            <a:pt x="845" y="259"/>
                          </a:lnTo>
                          <a:lnTo>
                            <a:pt x="845" y="261"/>
                          </a:lnTo>
                          <a:lnTo>
                            <a:pt x="843" y="261"/>
                          </a:lnTo>
                          <a:lnTo>
                            <a:pt x="843" y="263"/>
                          </a:lnTo>
                          <a:lnTo>
                            <a:pt x="843" y="261"/>
                          </a:lnTo>
                          <a:lnTo>
                            <a:pt x="843" y="259"/>
                          </a:lnTo>
                          <a:lnTo>
                            <a:pt x="843" y="257"/>
                          </a:lnTo>
                          <a:lnTo>
                            <a:pt x="841" y="257"/>
                          </a:lnTo>
                          <a:lnTo>
                            <a:pt x="841" y="259"/>
                          </a:lnTo>
                          <a:lnTo>
                            <a:pt x="841" y="257"/>
                          </a:lnTo>
                          <a:lnTo>
                            <a:pt x="839" y="259"/>
                          </a:lnTo>
                          <a:lnTo>
                            <a:pt x="841" y="259"/>
                          </a:lnTo>
                          <a:lnTo>
                            <a:pt x="839" y="261"/>
                          </a:lnTo>
                          <a:lnTo>
                            <a:pt x="839" y="259"/>
                          </a:lnTo>
                          <a:lnTo>
                            <a:pt x="839" y="257"/>
                          </a:lnTo>
                          <a:lnTo>
                            <a:pt x="838" y="257"/>
                          </a:lnTo>
                          <a:lnTo>
                            <a:pt x="838" y="259"/>
                          </a:lnTo>
                          <a:lnTo>
                            <a:pt x="836" y="259"/>
                          </a:lnTo>
                          <a:lnTo>
                            <a:pt x="836" y="261"/>
                          </a:lnTo>
                          <a:lnTo>
                            <a:pt x="834" y="261"/>
                          </a:lnTo>
                          <a:lnTo>
                            <a:pt x="834" y="263"/>
                          </a:lnTo>
                          <a:lnTo>
                            <a:pt x="832" y="263"/>
                          </a:lnTo>
                          <a:lnTo>
                            <a:pt x="832" y="261"/>
                          </a:lnTo>
                          <a:lnTo>
                            <a:pt x="830" y="263"/>
                          </a:lnTo>
                          <a:lnTo>
                            <a:pt x="830" y="261"/>
                          </a:lnTo>
                          <a:lnTo>
                            <a:pt x="830" y="263"/>
                          </a:lnTo>
                          <a:lnTo>
                            <a:pt x="828" y="265"/>
                          </a:lnTo>
                          <a:lnTo>
                            <a:pt x="828" y="263"/>
                          </a:lnTo>
                          <a:lnTo>
                            <a:pt x="826" y="263"/>
                          </a:lnTo>
                          <a:lnTo>
                            <a:pt x="826" y="265"/>
                          </a:lnTo>
                          <a:lnTo>
                            <a:pt x="824" y="265"/>
                          </a:lnTo>
                          <a:lnTo>
                            <a:pt x="824" y="263"/>
                          </a:lnTo>
                          <a:lnTo>
                            <a:pt x="822" y="263"/>
                          </a:lnTo>
                          <a:lnTo>
                            <a:pt x="820" y="263"/>
                          </a:lnTo>
                          <a:lnTo>
                            <a:pt x="820" y="265"/>
                          </a:lnTo>
                          <a:lnTo>
                            <a:pt x="820" y="263"/>
                          </a:lnTo>
                          <a:lnTo>
                            <a:pt x="818" y="265"/>
                          </a:lnTo>
                          <a:lnTo>
                            <a:pt x="818" y="267"/>
                          </a:lnTo>
                          <a:lnTo>
                            <a:pt x="818" y="265"/>
                          </a:lnTo>
                          <a:lnTo>
                            <a:pt x="816" y="265"/>
                          </a:lnTo>
                          <a:lnTo>
                            <a:pt x="818" y="267"/>
                          </a:lnTo>
                          <a:lnTo>
                            <a:pt x="816" y="267"/>
                          </a:lnTo>
                          <a:lnTo>
                            <a:pt x="816" y="265"/>
                          </a:lnTo>
                          <a:lnTo>
                            <a:pt x="814" y="265"/>
                          </a:lnTo>
                          <a:lnTo>
                            <a:pt x="814" y="267"/>
                          </a:lnTo>
                          <a:lnTo>
                            <a:pt x="813" y="267"/>
                          </a:lnTo>
                          <a:lnTo>
                            <a:pt x="813" y="269"/>
                          </a:lnTo>
                          <a:lnTo>
                            <a:pt x="813" y="267"/>
                          </a:lnTo>
                          <a:lnTo>
                            <a:pt x="811" y="267"/>
                          </a:lnTo>
                          <a:lnTo>
                            <a:pt x="811" y="269"/>
                          </a:lnTo>
                          <a:lnTo>
                            <a:pt x="811" y="271"/>
                          </a:lnTo>
                          <a:lnTo>
                            <a:pt x="809" y="271"/>
                          </a:lnTo>
                          <a:lnTo>
                            <a:pt x="811" y="271"/>
                          </a:lnTo>
                          <a:lnTo>
                            <a:pt x="811" y="273"/>
                          </a:lnTo>
                          <a:lnTo>
                            <a:pt x="809" y="273"/>
                          </a:lnTo>
                          <a:lnTo>
                            <a:pt x="809" y="271"/>
                          </a:lnTo>
                          <a:lnTo>
                            <a:pt x="807" y="271"/>
                          </a:lnTo>
                          <a:lnTo>
                            <a:pt x="807" y="273"/>
                          </a:lnTo>
                          <a:lnTo>
                            <a:pt x="807" y="271"/>
                          </a:lnTo>
                          <a:lnTo>
                            <a:pt x="805" y="271"/>
                          </a:lnTo>
                          <a:lnTo>
                            <a:pt x="803" y="271"/>
                          </a:lnTo>
                          <a:lnTo>
                            <a:pt x="803" y="269"/>
                          </a:lnTo>
                          <a:lnTo>
                            <a:pt x="803" y="271"/>
                          </a:lnTo>
                          <a:lnTo>
                            <a:pt x="801" y="271"/>
                          </a:lnTo>
                          <a:lnTo>
                            <a:pt x="801" y="273"/>
                          </a:lnTo>
                          <a:lnTo>
                            <a:pt x="801" y="271"/>
                          </a:lnTo>
                          <a:lnTo>
                            <a:pt x="799" y="271"/>
                          </a:lnTo>
                          <a:lnTo>
                            <a:pt x="799" y="273"/>
                          </a:lnTo>
                          <a:lnTo>
                            <a:pt x="797" y="273"/>
                          </a:lnTo>
                          <a:lnTo>
                            <a:pt x="797" y="271"/>
                          </a:lnTo>
                          <a:lnTo>
                            <a:pt x="797" y="273"/>
                          </a:lnTo>
                          <a:lnTo>
                            <a:pt x="795" y="273"/>
                          </a:lnTo>
                          <a:lnTo>
                            <a:pt x="795" y="275"/>
                          </a:lnTo>
                          <a:lnTo>
                            <a:pt x="795" y="273"/>
                          </a:lnTo>
                          <a:lnTo>
                            <a:pt x="793" y="273"/>
                          </a:lnTo>
                          <a:lnTo>
                            <a:pt x="795" y="273"/>
                          </a:lnTo>
                          <a:lnTo>
                            <a:pt x="795" y="271"/>
                          </a:lnTo>
                          <a:lnTo>
                            <a:pt x="793" y="271"/>
                          </a:lnTo>
                          <a:lnTo>
                            <a:pt x="793" y="273"/>
                          </a:lnTo>
                          <a:lnTo>
                            <a:pt x="793" y="271"/>
                          </a:lnTo>
                          <a:lnTo>
                            <a:pt x="791" y="271"/>
                          </a:lnTo>
                          <a:lnTo>
                            <a:pt x="793" y="271"/>
                          </a:lnTo>
                          <a:lnTo>
                            <a:pt x="793" y="269"/>
                          </a:lnTo>
                          <a:lnTo>
                            <a:pt x="791" y="269"/>
                          </a:lnTo>
                          <a:lnTo>
                            <a:pt x="790" y="269"/>
                          </a:lnTo>
                          <a:lnTo>
                            <a:pt x="788" y="269"/>
                          </a:lnTo>
                          <a:lnTo>
                            <a:pt x="788" y="271"/>
                          </a:lnTo>
                          <a:lnTo>
                            <a:pt x="788" y="269"/>
                          </a:lnTo>
                          <a:lnTo>
                            <a:pt x="786" y="269"/>
                          </a:lnTo>
                          <a:lnTo>
                            <a:pt x="788" y="269"/>
                          </a:lnTo>
                          <a:lnTo>
                            <a:pt x="786" y="267"/>
                          </a:lnTo>
                          <a:lnTo>
                            <a:pt x="784" y="267"/>
                          </a:lnTo>
                          <a:lnTo>
                            <a:pt x="782" y="267"/>
                          </a:lnTo>
                          <a:lnTo>
                            <a:pt x="780" y="267"/>
                          </a:lnTo>
                          <a:lnTo>
                            <a:pt x="780" y="269"/>
                          </a:lnTo>
                          <a:lnTo>
                            <a:pt x="782" y="269"/>
                          </a:lnTo>
                          <a:lnTo>
                            <a:pt x="782" y="271"/>
                          </a:lnTo>
                          <a:lnTo>
                            <a:pt x="780" y="271"/>
                          </a:lnTo>
                          <a:lnTo>
                            <a:pt x="780" y="269"/>
                          </a:lnTo>
                          <a:lnTo>
                            <a:pt x="780" y="271"/>
                          </a:lnTo>
                          <a:lnTo>
                            <a:pt x="778" y="271"/>
                          </a:lnTo>
                          <a:lnTo>
                            <a:pt x="778" y="269"/>
                          </a:lnTo>
                          <a:lnTo>
                            <a:pt x="778" y="271"/>
                          </a:lnTo>
                          <a:lnTo>
                            <a:pt x="776" y="271"/>
                          </a:lnTo>
                          <a:lnTo>
                            <a:pt x="776" y="269"/>
                          </a:lnTo>
                          <a:lnTo>
                            <a:pt x="776" y="267"/>
                          </a:lnTo>
                          <a:lnTo>
                            <a:pt x="774" y="267"/>
                          </a:lnTo>
                          <a:lnTo>
                            <a:pt x="774" y="265"/>
                          </a:lnTo>
                          <a:lnTo>
                            <a:pt x="772" y="267"/>
                          </a:lnTo>
                          <a:lnTo>
                            <a:pt x="774" y="267"/>
                          </a:lnTo>
                          <a:lnTo>
                            <a:pt x="772" y="267"/>
                          </a:lnTo>
                          <a:lnTo>
                            <a:pt x="772" y="269"/>
                          </a:lnTo>
                          <a:lnTo>
                            <a:pt x="772" y="267"/>
                          </a:lnTo>
                          <a:lnTo>
                            <a:pt x="770" y="267"/>
                          </a:lnTo>
                          <a:lnTo>
                            <a:pt x="772" y="267"/>
                          </a:lnTo>
                          <a:lnTo>
                            <a:pt x="772" y="269"/>
                          </a:lnTo>
                          <a:lnTo>
                            <a:pt x="770" y="271"/>
                          </a:lnTo>
                          <a:lnTo>
                            <a:pt x="770" y="269"/>
                          </a:lnTo>
                          <a:lnTo>
                            <a:pt x="768" y="269"/>
                          </a:lnTo>
                          <a:lnTo>
                            <a:pt x="766" y="269"/>
                          </a:lnTo>
                          <a:lnTo>
                            <a:pt x="766" y="271"/>
                          </a:lnTo>
                          <a:lnTo>
                            <a:pt x="766" y="273"/>
                          </a:lnTo>
                          <a:lnTo>
                            <a:pt x="765" y="273"/>
                          </a:lnTo>
                          <a:lnTo>
                            <a:pt x="765" y="271"/>
                          </a:lnTo>
                          <a:lnTo>
                            <a:pt x="763" y="271"/>
                          </a:lnTo>
                          <a:lnTo>
                            <a:pt x="763" y="269"/>
                          </a:lnTo>
                          <a:lnTo>
                            <a:pt x="763" y="271"/>
                          </a:lnTo>
                          <a:lnTo>
                            <a:pt x="761" y="271"/>
                          </a:lnTo>
                          <a:lnTo>
                            <a:pt x="759" y="271"/>
                          </a:lnTo>
                          <a:lnTo>
                            <a:pt x="759" y="269"/>
                          </a:lnTo>
                          <a:lnTo>
                            <a:pt x="757" y="269"/>
                          </a:lnTo>
                          <a:lnTo>
                            <a:pt x="757" y="271"/>
                          </a:lnTo>
                          <a:lnTo>
                            <a:pt x="757" y="269"/>
                          </a:lnTo>
                          <a:lnTo>
                            <a:pt x="755" y="269"/>
                          </a:lnTo>
                          <a:lnTo>
                            <a:pt x="753" y="269"/>
                          </a:lnTo>
                          <a:lnTo>
                            <a:pt x="753" y="267"/>
                          </a:lnTo>
                          <a:lnTo>
                            <a:pt x="753" y="269"/>
                          </a:lnTo>
                          <a:lnTo>
                            <a:pt x="751" y="269"/>
                          </a:lnTo>
                          <a:lnTo>
                            <a:pt x="751" y="271"/>
                          </a:lnTo>
                          <a:lnTo>
                            <a:pt x="749" y="269"/>
                          </a:lnTo>
                          <a:lnTo>
                            <a:pt x="749" y="271"/>
                          </a:lnTo>
                          <a:lnTo>
                            <a:pt x="747" y="271"/>
                          </a:lnTo>
                          <a:lnTo>
                            <a:pt x="747" y="269"/>
                          </a:lnTo>
                          <a:lnTo>
                            <a:pt x="747" y="267"/>
                          </a:lnTo>
                          <a:lnTo>
                            <a:pt x="745" y="267"/>
                          </a:lnTo>
                          <a:lnTo>
                            <a:pt x="745" y="265"/>
                          </a:lnTo>
                          <a:lnTo>
                            <a:pt x="743" y="265"/>
                          </a:lnTo>
                          <a:lnTo>
                            <a:pt x="743" y="267"/>
                          </a:lnTo>
                          <a:lnTo>
                            <a:pt x="742" y="267"/>
                          </a:lnTo>
                          <a:lnTo>
                            <a:pt x="742" y="265"/>
                          </a:lnTo>
                          <a:lnTo>
                            <a:pt x="740" y="265"/>
                          </a:lnTo>
                          <a:lnTo>
                            <a:pt x="740" y="267"/>
                          </a:lnTo>
                          <a:lnTo>
                            <a:pt x="742" y="267"/>
                          </a:lnTo>
                          <a:lnTo>
                            <a:pt x="742" y="269"/>
                          </a:lnTo>
                          <a:lnTo>
                            <a:pt x="740" y="269"/>
                          </a:lnTo>
                          <a:lnTo>
                            <a:pt x="742" y="269"/>
                          </a:lnTo>
                          <a:lnTo>
                            <a:pt x="740" y="269"/>
                          </a:lnTo>
                          <a:lnTo>
                            <a:pt x="740" y="271"/>
                          </a:lnTo>
                          <a:lnTo>
                            <a:pt x="740" y="269"/>
                          </a:lnTo>
                          <a:lnTo>
                            <a:pt x="740" y="271"/>
                          </a:lnTo>
                          <a:lnTo>
                            <a:pt x="740" y="273"/>
                          </a:lnTo>
                          <a:lnTo>
                            <a:pt x="738" y="273"/>
                          </a:lnTo>
                          <a:lnTo>
                            <a:pt x="738" y="275"/>
                          </a:lnTo>
                          <a:lnTo>
                            <a:pt x="738" y="273"/>
                          </a:lnTo>
                          <a:lnTo>
                            <a:pt x="738" y="275"/>
                          </a:lnTo>
                          <a:lnTo>
                            <a:pt x="736" y="275"/>
                          </a:lnTo>
                          <a:lnTo>
                            <a:pt x="738" y="275"/>
                          </a:lnTo>
                          <a:lnTo>
                            <a:pt x="738" y="276"/>
                          </a:lnTo>
                          <a:lnTo>
                            <a:pt x="736" y="276"/>
                          </a:lnTo>
                          <a:lnTo>
                            <a:pt x="736" y="278"/>
                          </a:lnTo>
                          <a:lnTo>
                            <a:pt x="736" y="276"/>
                          </a:lnTo>
                          <a:lnTo>
                            <a:pt x="734" y="276"/>
                          </a:lnTo>
                          <a:lnTo>
                            <a:pt x="734" y="278"/>
                          </a:lnTo>
                          <a:lnTo>
                            <a:pt x="732" y="278"/>
                          </a:lnTo>
                          <a:lnTo>
                            <a:pt x="732" y="280"/>
                          </a:lnTo>
                          <a:lnTo>
                            <a:pt x="730" y="280"/>
                          </a:lnTo>
                          <a:lnTo>
                            <a:pt x="730" y="282"/>
                          </a:lnTo>
                          <a:lnTo>
                            <a:pt x="728" y="282"/>
                          </a:lnTo>
                          <a:lnTo>
                            <a:pt x="726" y="282"/>
                          </a:lnTo>
                          <a:lnTo>
                            <a:pt x="728" y="284"/>
                          </a:lnTo>
                          <a:lnTo>
                            <a:pt x="726" y="284"/>
                          </a:lnTo>
                          <a:lnTo>
                            <a:pt x="726" y="286"/>
                          </a:lnTo>
                          <a:lnTo>
                            <a:pt x="724" y="286"/>
                          </a:lnTo>
                          <a:lnTo>
                            <a:pt x="724" y="288"/>
                          </a:lnTo>
                          <a:lnTo>
                            <a:pt x="722" y="288"/>
                          </a:lnTo>
                          <a:lnTo>
                            <a:pt x="722" y="290"/>
                          </a:lnTo>
                          <a:lnTo>
                            <a:pt x="720" y="290"/>
                          </a:lnTo>
                          <a:lnTo>
                            <a:pt x="720" y="288"/>
                          </a:lnTo>
                          <a:lnTo>
                            <a:pt x="720" y="290"/>
                          </a:lnTo>
                          <a:lnTo>
                            <a:pt x="720" y="288"/>
                          </a:lnTo>
                          <a:lnTo>
                            <a:pt x="718" y="288"/>
                          </a:lnTo>
                          <a:lnTo>
                            <a:pt x="718" y="290"/>
                          </a:lnTo>
                          <a:lnTo>
                            <a:pt x="720" y="290"/>
                          </a:lnTo>
                          <a:lnTo>
                            <a:pt x="718" y="290"/>
                          </a:lnTo>
                          <a:lnTo>
                            <a:pt x="717" y="290"/>
                          </a:lnTo>
                          <a:lnTo>
                            <a:pt x="717" y="292"/>
                          </a:lnTo>
                          <a:lnTo>
                            <a:pt x="715" y="292"/>
                          </a:lnTo>
                          <a:lnTo>
                            <a:pt x="715" y="290"/>
                          </a:lnTo>
                          <a:lnTo>
                            <a:pt x="715" y="292"/>
                          </a:lnTo>
                          <a:lnTo>
                            <a:pt x="717" y="292"/>
                          </a:lnTo>
                          <a:lnTo>
                            <a:pt x="717" y="294"/>
                          </a:lnTo>
                          <a:lnTo>
                            <a:pt x="715" y="294"/>
                          </a:lnTo>
                          <a:lnTo>
                            <a:pt x="713" y="294"/>
                          </a:lnTo>
                          <a:lnTo>
                            <a:pt x="713" y="296"/>
                          </a:lnTo>
                          <a:lnTo>
                            <a:pt x="711" y="296"/>
                          </a:lnTo>
                          <a:lnTo>
                            <a:pt x="711" y="294"/>
                          </a:lnTo>
                          <a:lnTo>
                            <a:pt x="709" y="294"/>
                          </a:lnTo>
                          <a:lnTo>
                            <a:pt x="709" y="296"/>
                          </a:lnTo>
                          <a:lnTo>
                            <a:pt x="707" y="296"/>
                          </a:lnTo>
                          <a:lnTo>
                            <a:pt x="707" y="294"/>
                          </a:lnTo>
                          <a:lnTo>
                            <a:pt x="707" y="296"/>
                          </a:lnTo>
                          <a:lnTo>
                            <a:pt x="707" y="298"/>
                          </a:lnTo>
                          <a:lnTo>
                            <a:pt x="705" y="298"/>
                          </a:lnTo>
                          <a:lnTo>
                            <a:pt x="703" y="298"/>
                          </a:lnTo>
                          <a:lnTo>
                            <a:pt x="701" y="298"/>
                          </a:lnTo>
                          <a:lnTo>
                            <a:pt x="701" y="296"/>
                          </a:lnTo>
                          <a:lnTo>
                            <a:pt x="701" y="298"/>
                          </a:lnTo>
                          <a:lnTo>
                            <a:pt x="699" y="298"/>
                          </a:lnTo>
                          <a:lnTo>
                            <a:pt x="699" y="300"/>
                          </a:lnTo>
                          <a:lnTo>
                            <a:pt x="697" y="300"/>
                          </a:lnTo>
                          <a:lnTo>
                            <a:pt x="697" y="298"/>
                          </a:lnTo>
                          <a:lnTo>
                            <a:pt x="697" y="300"/>
                          </a:lnTo>
                          <a:lnTo>
                            <a:pt x="697" y="298"/>
                          </a:lnTo>
                          <a:lnTo>
                            <a:pt x="695" y="298"/>
                          </a:lnTo>
                          <a:lnTo>
                            <a:pt x="695" y="300"/>
                          </a:lnTo>
                          <a:lnTo>
                            <a:pt x="694" y="300"/>
                          </a:lnTo>
                          <a:lnTo>
                            <a:pt x="694" y="298"/>
                          </a:lnTo>
                          <a:lnTo>
                            <a:pt x="694" y="300"/>
                          </a:lnTo>
                          <a:lnTo>
                            <a:pt x="692" y="300"/>
                          </a:lnTo>
                          <a:lnTo>
                            <a:pt x="690" y="301"/>
                          </a:lnTo>
                          <a:lnTo>
                            <a:pt x="690" y="300"/>
                          </a:lnTo>
                          <a:lnTo>
                            <a:pt x="688" y="300"/>
                          </a:lnTo>
                          <a:lnTo>
                            <a:pt x="686" y="300"/>
                          </a:lnTo>
                          <a:lnTo>
                            <a:pt x="688" y="300"/>
                          </a:lnTo>
                          <a:lnTo>
                            <a:pt x="688" y="301"/>
                          </a:lnTo>
                          <a:lnTo>
                            <a:pt x="688" y="303"/>
                          </a:lnTo>
                          <a:lnTo>
                            <a:pt x="686" y="303"/>
                          </a:lnTo>
                          <a:lnTo>
                            <a:pt x="688" y="303"/>
                          </a:lnTo>
                          <a:lnTo>
                            <a:pt x="688" y="305"/>
                          </a:lnTo>
                          <a:lnTo>
                            <a:pt x="686" y="305"/>
                          </a:lnTo>
                          <a:lnTo>
                            <a:pt x="688" y="305"/>
                          </a:lnTo>
                          <a:lnTo>
                            <a:pt x="686" y="305"/>
                          </a:lnTo>
                          <a:lnTo>
                            <a:pt x="684" y="305"/>
                          </a:lnTo>
                          <a:lnTo>
                            <a:pt x="682" y="305"/>
                          </a:lnTo>
                          <a:lnTo>
                            <a:pt x="682" y="303"/>
                          </a:lnTo>
                          <a:lnTo>
                            <a:pt x="682" y="305"/>
                          </a:lnTo>
                          <a:lnTo>
                            <a:pt x="682" y="303"/>
                          </a:lnTo>
                          <a:lnTo>
                            <a:pt x="682" y="305"/>
                          </a:lnTo>
                          <a:lnTo>
                            <a:pt x="680" y="305"/>
                          </a:lnTo>
                          <a:lnTo>
                            <a:pt x="678" y="305"/>
                          </a:lnTo>
                          <a:lnTo>
                            <a:pt x="678" y="307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4" y="309"/>
                          </a:lnTo>
                          <a:lnTo>
                            <a:pt x="672" y="309"/>
                          </a:lnTo>
                          <a:lnTo>
                            <a:pt x="672" y="311"/>
                          </a:lnTo>
                          <a:lnTo>
                            <a:pt x="672" y="309"/>
                          </a:lnTo>
                          <a:lnTo>
                            <a:pt x="670" y="311"/>
                          </a:lnTo>
                          <a:lnTo>
                            <a:pt x="669" y="311"/>
                          </a:lnTo>
                          <a:lnTo>
                            <a:pt x="669" y="313"/>
                          </a:lnTo>
                          <a:lnTo>
                            <a:pt x="669" y="311"/>
                          </a:lnTo>
                          <a:lnTo>
                            <a:pt x="667" y="313"/>
                          </a:lnTo>
                          <a:lnTo>
                            <a:pt x="665" y="313"/>
                          </a:lnTo>
                          <a:lnTo>
                            <a:pt x="665" y="315"/>
                          </a:lnTo>
                          <a:lnTo>
                            <a:pt x="663" y="315"/>
                          </a:lnTo>
                          <a:lnTo>
                            <a:pt x="663" y="317"/>
                          </a:lnTo>
                          <a:lnTo>
                            <a:pt x="661" y="317"/>
                          </a:lnTo>
                          <a:lnTo>
                            <a:pt x="661" y="319"/>
                          </a:lnTo>
                          <a:lnTo>
                            <a:pt x="659" y="319"/>
                          </a:lnTo>
                          <a:lnTo>
                            <a:pt x="659" y="321"/>
                          </a:lnTo>
                          <a:lnTo>
                            <a:pt x="659" y="323"/>
                          </a:lnTo>
                          <a:lnTo>
                            <a:pt x="657" y="323"/>
                          </a:lnTo>
                          <a:lnTo>
                            <a:pt x="657" y="324"/>
                          </a:lnTo>
                          <a:lnTo>
                            <a:pt x="655" y="324"/>
                          </a:lnTo>
                          <a:lnTo>
                            <a:pt x="655" y="326"/>
                          </a:lnTo>
                          <a:lnTo>
                            <a:pt x="653" y="326"/>
                          </a:lnTo>
                          <a:lnTo>
                            <a:pt x="651" y="326"/>
                          </a:lnTo>
                          <a:lnTo>
                            <a:pt x="651" y="328"/>
                          </a:lnTo>
                          <a:lnTo>
                            <a:pt x="651" y="330"/>
                          </a:lnTo>
                          <a:lnTo>
                            <a:pt x="649" y="330"/>
                          </a:lnTo>
                          <a:lnTo>
                            <a:pt x="647" y="330"/>
                          </a:lnTo>
                          <a:lnTo>
                            <a:pt x="647" y="332"/>
                          </a:lnTo>
                          <a:lnTo>
                            <a:pt x="647" y="334"/>
                          </a:lnTo>
                          <a:lnTo>
                            <a:pt x="646" y="334"/>
                          </a:lnTo>
                          <a:lnTo>
                            <a:pt x="644" y="334"/>
                          </a:lnTo>
                          <a:lnTo>
                            <a:pt x="644" y="336"/>
                          </a:lnTo>
                          <a:lnTo>
                            <a:pt x="642" y="336"/>
                          </a:lnTo>
                          <a:lnTo>
                            <a:pt x="642" y="334"/>
                          </a:lnTo>
                          <a:lnTo>
                            <a:pt x="642" y="332"/>
                          </a:lnTo>
                          <a:lnTo>
                            <a:pt x="640" y="332"/>
                          </a:lnTo>
                          <a:lnTo>
                            <a:pt x="638" y="332"/>
                          </a:lnTo>
                          <a:lnTo>
                            <a:pt x="638" y="330"/>
                          </a:lnTo>
                          <a:lnTo>
                            <a:pt x="636" y="332"/>
                          </a:lnTo>
                          <a:lnTo>
                            <a:pt x="636" y="330"/>
                          </a:lnTo>
                          <a:lnTo>
                            <a:pt x="634" y="330"/>
                          </a:lnTo>
                          <a:lnTo>
                            <a:pt x="634" y="328"/>
                          </a:lnTo>
                          <a:lnTo>
                            <a:pt x="632" y="328"/>
                          </a:lnTo>
                          <a:lnTo>
                            <a:pt x="632" y="326"/>
                          </a:lnTo>
                          <a:lnTo>
                            <a:pt x="630" y="326"/>
                          </a:lnTo>
                          <a:lnTo>
                            <a:pt x="630" y="324"/>
                          </a:lnTo>
                          <a:lnTo>
                            <a:pt x="630" y="323"/>
                          </a:lnTo>
                          <a:lnTo>
                            <a:pt x="628" y="323"/>
                          </a:lnTo>
                          <a:lnTo>
                            <a:pt x="628" y="324"/>
                          </a:lnTo>
                          <a:lnTo>
                            <a:pt x="626" y="323"/>
                          </a:lnTo>
                          <a:lnTo>
                            <a:pt x="624" y="323"/>
                          </a:lnTo>
                          <a:lnTo>
                            <a:pt x="624" y="324"/>
                          </a:lnTo>
                          <a:lnTo>
                            <a:pt x="622" y="324"/>
                          </a:lnTo>
                          <a:lnTo>
                            <a:pt x="621" y="324"/>
                          </a:lnTo>
                          <a:lnTo>
                            <a:pt x="621" y="323"/>
                          </a:lnTo>
                          <a:lnTo>
                            <a:pt x="619" y="321"/>
                          </a:lnTo>
                          <a:lnTo>
                            <a:pt x="619" y="319"/>
                          </a:lnTo>
                          <a:lnTo>
                            <a:pt x="617" y="319"/>
                          </a:lnTo>
                          <a:lnTo>
                            <a:pt x="615" y="319"/>
                          </a:lnTo>
                          <a:lnTo>
                            <a:pt x="615" y="317"/>
                          </a:lnTo>
                          <a:lnTo>
                            <a:pt x="615" y="315"/>
                          </a:lnTo>
                          <a:lnTo>
                            <a:pt x="613" y="315"/>
                          </a:lnTo>
                          <a:lnTo>
                            <a:pt x="611" y="315"/>
                          </a:lnTo>
                          <a:lnTo>
                            <a:pt x="609" y="315"/>
                          </a:lnTo>
                          <a:lnTo>
                            <a:pt x="609" y="317"/>
                          </a:lnTo>
                          <a:lnTo>
                            <a:pt x="611" y="317"/>
                          </a:lnTo>
                          <a:lnTo>
                            <a:pt x="609" y="319"/>
                          </a:lnTo>
                          <a:lnTo>
                            <a:pt x="609" y="321"/>
                          </a:lnTo>
                          <a:lnTo>
                            <a:pt x="607" y="323"/>
                          </a:lnTo>
                          <a:lnTo>
                            <a:pt x="607" y="324"/>
                          </a:lnTo>
                          <a:lnTo>
                            <a:pt x="607" y="326"/>
                          </a:lnTo>
                          <a:lnTo>
                            <a:pt x="607" y="328"/>
                          </a:lnTo>
                          <a:lnTo>
                            <a:pt x="607" y="330"/>
                          </a:lnTo>
                          <a:lnTo>
                            <a:pt x="607" y="332"/>
                          </a:lnTo>
                          <a:lnTo>
                            <a:pt x="607" y="334"/>
                          </a:lnTo>
                          <a:lnTo>
                            <a:pt x="609" y="334"/>
                          </a:lnTo>
                          <a:lnTo>
                            <a:pt x="609" y="336"/>
                          </a:lnTo>
                          <a:lnTo>
                            <a:pt x="609" y="338"/>
                          </a:lnTo>
                          <a:lnTo>
                            <a:pt x="607" y="340"/>
                          </a:lnTo>
                          <a:lnTo>
                            <a:pt x="607" y="342"/>
                          </a:lnTo>
                          <a:lnTo>
                            <a:pt x="607" y="344"/>
                          </a:lnTo>
                          <a:lnTo>
                            <a:pt x="607" y="346"/>
                          </a:lnTo>
                          <a:lnTo>
                            <a:pt x="607" y="348"/>
                          </a:lnTo>
                          <a:lnTo>
                            <a:pt x="607" y="349"/>
                          </a:lnTo>
                          <a:lnTo>
                            <a:pt x="605" y="351"/>
                          </a:lnTo>
                          <a:lnTo>
                            <a:pt x="605" y="353"/>
                          </a:lnTo>
                          <a:lnTo>
                            <a:pt x="607" y="353"/>
                          </a:lnTo>
                          <a:lnTo>
                            <a:pt x="607" y="355"/>
                          </a:lnTo>
                          <a:lnTo>
                            <a:pt x="607" y="357"/>
                          </a:lnTo>
                          <a:lnTo>
                            <a:pt x="605" y="357"/>
                          </a:lnTo>
                          <a:lnTo>
                            <a:pt x="605" y="359"/>
                          </a:lnTo>
                          <a:lnTo>
                            <a:pt x="603" y="359"/>
                          </a:lnTo>
                          <a:lnTo>
                            <a:pt x="603" y="361"/>
                          </a:lnTo>
                          <a:lnTo>
                            <a:pt x="601" y="361"/>
                          </a:lnTo>
                          <a:lnTo>
                            <a:pt x="601" y="363"/>
                          </a:lnTo>
                          <a:lnTo>
                            <a:pt x="599" y="363"/>
                          </a:lnTo>
                          <a:lnTo>
                            <a:pt x="598" y="365"/>
                          </a:lnTo>
                          <a:lnTo>
                            <a:pt x="598" y="363"/>
                          </a:lnTo>
                          <a:lnTo>
                            <a:pt x="596" y="363"/>
                          </a:lnTo>
                          <a:lnTo>
                            <a:pt x="596" y="361"/>
                          </a:lnTo>
                          <a:lnTo>
                            <a:pt x="594" y="361"/>
                          </a:lnTo>
                          <a:lnTo>
                            <a:pt x="596" y="363"/>
                          </a:lnTo>
                          <a:lnTo>
                            <a:pt x="594" y="363"/>
                          </a:lnTo>
                          <a:lnTo>
                            <a:pt x="594" y="365"/>
                          </a:lnTo>
                          <a:lnTo>
                            <a:pt x="594" y="367"/>
                          </a:lnTo>
                          <a:lnTo>
                            <a:pt x="594" y="369"/>
                          </a:lnTo>
                          <a:lnTo>
                            <a:pt x="594" y="371"/>
                          </a:lnTo>
                          <a:lnTo>
                            <a:pt x="594" y="372"/>
                          </a:lnTo>
                          <a:lnTo>
                            <a:pt x="594" y="374"/>
                          </a:lnTo>
                          <a:lnTo>
                            <a:pt x="594" y="376"/>
                          </a:lnTo>
                          <a:lnTo>
                            <a:pt x="592" y="376"/>
                          </a:lnTo>
                          <a:lnTo>
                            <a:pt x="592" y="378"/>
                          </a:lnTo>
                          <a:lnTo>
                            <a:pt x="592" y="380"/>
                          </a:lnTo>
                          <a:lnTo>
                            <a:pt x="592" y="382"/>
                          </a:lnTo>
                          <a:lnTo>
                            <a:pt x="590" y="382"/>
                          </a:lnTo>
                          <a:lnTo>
                            <a:pt x="590" y="384"/>
                          </a:lnTo>
                          <a:lnTo>
                            <a:pt x="590" y="386"/>
                          </a:lnTo>
                          <a:lnTo>
                            <a:pt x="590" y="388"/>
                          </a:lnTo>
                          <a:lnTo>
                            <a:pt x="590" y="390"/>
                          </a:lnTo>
                          <a:lnTo>
                            <a:pt x="588" y="390"/>
                          </a:lnTo>
                          <a:lnTo>
                            <a:pt x="588" y="392"/>
                          </a:lnTo>
                          <a:lnTo>
                            <a:pt x="586" y="392"/>
                          </a:lnTo>
                          <a:lnTo>
                            <a:pt x="586" y="394"/>
                          </a:lnTo>
                          <a:lnTo>
                            <a:pt x="584" y="394"/>
                          </a:lnTo>
                          <a:lnTo>
                            <a:pt x="582" y="394"/>
                          </a:lnTo>
                          <a:lnTo>
                            <a:pt x="582" y="396"/>
                          </a:lnTo>
                          <a:lnTo>
                            <a:pt x="580" y="396"/>
                          </a:lnTo>
                          <a:lnTo>
                            <a:pt x="582" y="396"/>
                          </a:lnTo>
                          <a:lnTo>
                            <a:pt x="582" y="397"/>
                          </a:lnTo>
                          <a:lnTo>
                            <a:pt x="584" y="397"/>
                          </a:lnTo>
                          <a:lnTo>
                            <a:pt x="582" y="397"/>
                          </a:lnTo>
                          <a:lnTo>
                            <a:pt x="582" y="399"/>
                          </a:lnTo>
                          <a:lnTo>
                            <a:pt x="584" y="399"/>
                          </a:lnTo>
                          <a:lnTo>
                            <a:pt x="582" y="399"/>
                          </a:lnTo>
                          <a:lnTo>
                            <a:pt x="584" y="401"/>
                          </a:lnTo>
                          <a:lnTo>
                            <a:pt x="584" y="403"/>
                          </a:lnTo>
                          <a:lnTo>
                            <a:pt x="584" y="405"/>
                          </a:lnTo>
                          <a:lnTo>
                            <a:pt x="584" y="403"/>
                          </a:lnTo>
                          <a:lnTo>
                            <a:pt x="584" y="405"/>
                          </a:lnTo>
                          <a:lnTo>
                            <a:pt x="584" y="407"/>
                          </a:lnTo>
                          <a:lnTo>
                            <a:pt x="582" y="407"/>
                          </a:lnTo>
                          <a:lnTo>
                            <a:pt x="584" y="407"/>
                          </a:lnTo>
                          <a:lnTo>
                            <a:pt x="582" y="407"/>
                          </a:lnTo>
                          <a:lnTo>
                            <a:pt x="582" y="409"/>
                          </a:lnTo>
                          <a:lnTo>
                            <a:pt x="582" y="411"/>
                          </a:lnTo>
                          <a:lnTo>
                            <a:pt x="580" y="411"/>
                          </a:lnTo>
                          <a:lnTo>
                            <a:pt x="582" y="411"/>
                          </a:lnTo>
                          <a:lnTo>
                            <a:pt x="580" y="411"/>
                          </a:lnTo>
                          <a:lnTo>
                            <a:pt x="580" y="413"/>
                          </a:lnTo>
                          <a:lnTo>
                            <a:pt x="580" y="415"/>
                          </a:lnTo>
                          <a:lnTo>
                            <a:pt x="578" y="415"/>
                          </a:lnTo>
                          <a:lnTo>
                            <a:pt x="580" y="415"/>
                          </a:lnTo>
                          <a:lnTo>
                            <a:pt x="580" y="417"/>
                          </a:lnTo>
                          <a:lnTo>
                            <a:pt x="578" y="417"/>
                          </a:lnTo>
                          <a:lnTo>
                            <a:pt x="576" y="417"/>
                          </a:lnTo>
                          <a:lnTo>
                            <a:pt x="576" y="419"/>
                          </a:lnTo>
                          <a:lnTo>
                            <a:pt x="576" y="420"/>
                          </a:lnTo>
                          <a:lnTo>
                            <a:pt x="576" y="422"/>
                          </a:lnTo>
                          <a:lnTo>
                            <a:pt x="574" y="422"/>
                          </a:lnTo>
                          <a:lnTo>
                            <a:pt x="576" y="424"/>
                          </a:lnTo>
                          <a:lnTo>
                            <a:pt x="574" y="424"/>
                          </a:lnTo>
                          <a:lnTo>
                            <a:pt x="574" y="426"/>
                          </a:lnTo>
                          <a:lnTo>
                            <a:pt x="573" y="428"/>
                          </a:lnTo>
                          <a:lnTo>
                            <a:pt x="574" y="428"/>
                          </a:lnTo>
                          <a:lnTo>
                            <a:pt x="574" y="430"/>
                          </a:lnTo>
                          <a:lnTo>
                            <a:pt x="573" y="430"/>
                          </a:lnTo>
                          <a:lnTo>
                            <a:pt x="573" y="428"/>
                          </a:lnTo>
                          <a:lnTo>
                            <a:pt x="573" y="430"/>
                          </a:lnTo>
                          <a:lnTo>
                            <a:pt x="573" y="432"/>
                          </a:lnTo>
                          <a:lnTo>
                            <a:pt x="573" y="430"/>
                          </a:lnTo>
                          <a:lnTo>
                            <a:pt x="573" y="432"/>
                          </a:lnTo>
                          <a:lnTo>
                            <a:pt x="573" y="434"/>
                          </a:lnTo>
                          <a:lnTo>
                            <a:pt x="571" y="434"/>
                          </a:lnTo>
                          <a:lnTo>
                            <a:pt x="571" y="432"/>
                          </a:lnTo>
                          <a:lnTo>
                            <a:pt x="571" y="434"/>
                          </a:lnTo>
                          <a:lnTo>
                            <a:pt x="571" y="436"/>
                          </a:lnTo>
                          <a:lnTo>
                            <a:pt x="571" y="434"/>
                          </a:lnTo>
                          <a:lnTo>
                            <a:pt x="573" y="434"/>
                          </a:lnTo>
                          <a:lnTo>
                            <a:pt x="573" y="436"/>
                          </a:lnTo>
                          <a:lnTo>
                            <a:pt x="571" y="436"/>
                          </a:lnTo>
                          <a:lnTo>
                            <a:pt x="571" y="434"/>
                          </a:lnTo>
                          <a:lnTo>
                            <a:pt x="569" y="434"/>
                          </a:lnTo>
                          <a:lnTo>
                            <a:pt x="571" y="436"/>
                          </a:lnTo>
                          <a:lnTo>
                            <a:pt x="569" y="436"/>
                          </a:lnTo>
                          <a:lnTo>
                            <a:pt x="569" y="438"/>
                          </a:lnTo>
                          <a:lnTo>
                            <a:pt x="571" y="438"/>
                          </a:lnTo>
                          <a:lnTo>
                            <a:pt x="571" y="440"/>
                          </a:lnTo>
                          <a:lnTo>
                            <a:pt x="569" y="440"/>
                          </a:lnTo>
                          <a:lnTo>
                            <a:pt x="567" y="440"/>
                          </a:lnTo>
                          <a:lnTo>
                            <a:pt x="565" y="440"/>
                          </a:lnTo>
                          <a:lnTo>
                            <a:pt x="563" y="440"/>
                          </a:lnTo>
                          <a:lnTo>
                            <a:pt x="565" y="442"/>
                          </a:lnTo>
                          <a:lnTo>
                            <a:pt x="565" y="444"/>
                          </a:lnTo>
                          <a:lnTo>
                            <a:pt x="565" y="445"/>
                          </a:lnTo>
                          <a:lnTo>
                            <a:pt x="567" y="444"/>
                          </a:lnTo>
                          <a:lnTo>
                            <a:pt x="567" y="445"/>
                          </a:lnTo>
                          <a:lnTo>
                            <a:pt x="565" y="445"/>
                          </a:lnTo>
                          <a:lnTo>
                            <a:pt x="565" y="447"/>
                          </a:lnTo>
                          <a:lnTo>
                            <a:pt x="567" y="447"/>
                          </a:lnTo>
                          <a:lnTo>
                            <a:pt x="567" y="449"/>
                          </a:lnTo>
                          <a:lnTo>
                            <a:pt x="567" y="451"/>
                          </a:lnTo>
                          <a:lnTo>
                            <a:pt x="567" y="453"/>
                          </a:lnTo>
                          <a:lnTo>
                            <a:pt x="567" y="451"/>
                          </a:lnTo>
                          <a:lnTo>
                            <a:pt x="567" y="453"/>
                          </a:lnTo>
                          <a:lnTo>
                            <a:pt x="567" y="455"/>
                          </a:lnTo>
                          <a:lnTo>
                            <a:pt x="565" y="455"/>
                          </a:lnTo>
                          <a:lnTo>
                            <a:pt x="565" y="457"/>
                          </a:lnTo>
                          <a:lnTo>
                            <a:pt x="563" y="457"/>
                          </a:lnTo>
                          <a:lnTo>
                            <a:pt x="565" y="457"/>
                          </a:lnTo>
                          <a:lnTo>
                            <a:pt x="563" y="459"/>
                          </a:lnTo>
                          <a:lnTo>
                            <a:pt x="565" y="459"/>
                          </a:lnTo>
                          <a:lnTo>
                            <a:pt x="567" y="459"/>
                          </a:lnTo>
                          <a:lnTo>
                            <a:pt x="567" y="461"/>
                          </a:lnTo>
                          <a:lnTo>
                            <a:pt x="567" y="459"/>
                          </a:lnTo>
                          <a:lnTo>
                            <a:pt x="569" y="459"/>
                          </a:lnTo>
                          <a:lnTo>
                            <a:pt x="567" y="459"/>
                          </a:lnTo>
                          <a:lnTo>
                            <a:pt x="569" y="459"/>
                          </a:lnTo>
                          <a:lnTo>
                            <a:pt x="569" y="461"/>
                          </a:lnTo>
                          <a:lnTo>
                            <a:pt x="571" y="461"/>
                          </a:lnTo>
                          <a:lnTo>
                            <a:pt x="569" y="461"/>
                          </a:lnTo>
                          <a:lnTo>
                            <a:pt x="569" y="463"/>
                          </a:lnTo>
                          <a:lnTo>
                            <a:pt x="571" y="463"/>
                          </a:lnTo>
                          <a:lnTo>
                            <a:pt x="571" y="465"/>
                          </a:lnTo>
                          <a:lnTo>
                            <a:pt x="569" y="467"/>
                          </a:lnTo>
                          <a:lnTo>
                            <a:pt x="571" y="467"/>
                          </a:lnTo>
                          <a:lnTo>
                            <a:pt x="573" y="467"/>
                          </a:lnTo>
                          <a:lnTo>
                            <a:pt x="573" y="468"/>
                          </a:lnTo>
                          <a:lnTo>
                            <a:pt x="574" y="468"/>
                          </a:lnTo>
                          <a:lnTo>
                            <a:pt x="573" y="468"/>
                          </a:lnTo>
                          <a:lnTo>
                            <a:pt x="573" y="470"/>
                          </a:lnTo>
                          <a:lnTo>
                            <a:pt x="574" y="470"/>
                          </a:lnTo>
                          <a:lnTo>
                            <a:pt x="574" y="472"/>
                          </a:lnTo>
                          <a:lnTo>
                            <a:pt x="576" y="472"/>
                          </a:lnTo>
                          <a:lnTo>
                            <a:pt x="576" y="474"/>
                          </a:lnTo>
                          <a:lnTo>
                            <a:pt x="574" y="474"/>
                          </a:lnTo>
                          <a:lnTo>
                            <a:pt x="576" y="474"/>
                          </a:lnTo>
                          <a:lnTo>
                            <a:pt x="578" y="474"/>
                          </a:lnTo>
                          <a:lnTo>
                            <a:pt x="576" y="474"/>
                          </a:lnTo>
                          <a:lnTo>
                            <a:pt x="576" y="476"/>
                          </a:lnTo>
                          <a:lnTo>
                            <a:pt x="576" y="478"/>
                          </a:lnTo>
                          <a:lnTo>
                            <a:pt x="578" y="478"/>
                          </a:lnTo>
                          <a:lnTo>
                            <a:pt x="580" y="478"/>
                          </a:lnTo>
                          <a:lnTo>
                            <a:pt x="580" y="480"/>
                          </a:lnTo>
                          <a:lnTo>
                            <a:pt x="580" y="482"/>
                          </a:lnTo>
                          <a:lnTo>
                            <a:pt x="582" y="482"/>
                          </a:lnTo>
                          <a:lnTo>
                            <a:pt x="582" y="484"/>
                          </a:lnTo>
                          <a:lnTo>
                            <a:pt x="580" y="486"/>
                          </a:lnTo>
                          <a:lnTo>
                            <a:pt x="578" y="486"/>
                          </a:lnTo>
                          <a:lnTo>
                            <a:pt x="576" y="486"/>
                          </a:lnTo>
                          <a:lnTo>
                            <a:pt x="574" y="486"/>
                          </a:lnTo>
                          <a:lnTo>
                            <a:pt x="573" y="484"/>
                          </a:lnTo>
                          <a:lnTo>
                            <a:pt x="571" y="484"/>
                          </a:lnTo>
                          <a:lnTo>
                            <a:pt x="571" y="482"/>
                          </a:lnTo>
                          <a:lnTo>
                            <a:pt x="569" y="480"/>
                          </a:lnTo>
                          <a:lnTo>
                            <a:pt x="569" y="478"/>
                          </a:lnTo>
                          <a:lnTo>
                            <a:pt x="569" y="476"/>
                          </a:lnTo>
                          <a:lnTo>
                            <a:pt x="571" y="474"/>
                          </a:lnTo>
                          <a:lnTo>
                            <a:pt x="571" y="472"/>
                          </a:lnTo>
                          <a:lnTo>
                            <a:pt x="571" y="470"/>
                          </a:lnTo>
                          <a:lnTo>
                            <a:pt x="569" y="470"/>
                          </a:lnTo>
                          <a:lnTo>
                            <a:pt x="567" y="470"/>
                          </a:lnTo>
                          <a:lnTo>
                            <a:pt x="565" y="470"/>
                          </a:lnTo>
                          <a:lnTo>
                            <a:pt x="563" y="472"/>
                          </a:lnTo>
                          <a:lnTo>
                            <a:pt x="563" y="474"/>
                          </a:lnTo>
                          <a:lnTo>
                            <a:pt x="563" y="476"/>
                          </a:lnTo>
                          <a:lnTo>
                            <a:pt x="565" y="478"/>
                          </a:lnTo>
                          <a:lnTo>
                            <a:pt x="565" y="480"/>
                          </a:lnTo>
                          <a:lnTo>
                            <a:pt x="567" y="480"/>
                          </a:lnTo>
                          <a:lnTo>
                            <a:pt x="567" y="482"/>
                          </a:lnTo>
                          <a:lnTo>
                            <a:pt x="567" y="484"/>
                          </a:lnTo>
                          <a:lnTo>
                            <a:pt x="565" y="484"/>
                          </a:lnTo>
                          <a:lnTo>
                            <a:pt x="563" y="484"/>
                          </a:lnTo>
                          <a:lnTo>
                            <a:pt x="563" y="482"/>
                          </a:lnTo>
                          <a:lnTo>
                            <a:pt x="561" y="480"/>
                          </a:lnTo>
                          <a:lnTo>
                            <a:pt x="561" y="478"/>
                          </a:lnTo>
                          <a:lnTo>
                            <a:pt x="561" y="480"/>
                          </a:lnTo>
                          <a:lnTo>
                            <a:pt x="559" y="480"/>
                          </a:lnTo>
                          <a:lnTo>
                            <a:pt x="557" y="480"/>
                          </a:lnTo>
                          <a:lnTo>
                            <a:pt x="555" y="480"/>
                          </a:lnTo>
                          <a:lnTo>
                            <a:pt x="557" y="480"/>
                          </a:lnTo>
                          <a:lnTo>
                            <a:pt x="559" y="480"/>
                          </a:lnTo>
                          <a:lnTo>
                            <a:pt x="559" y="482"/>
                          </a:lnTo>
                          <a:lnTo>
                            <a:pt x="557" y="482"/>
                          </a:lnTo>
                          <a:lnTo>
                            <a:pt x="555" y="482"/>
                          </a:lnTo>
                          <a:lnTo>
                            <a:pt x="557" y="482"/>
                          </a:lnTo>
                          <a:lnTo>
                            <a:pt x="559" y="482"/>
                          </a:lnTo>
                          <a:lnTo>
                            <a:pt x="559" y="484"/>
                          </a:lnTo>
                          <a:lnTo>
                            <a:pt x="557" y="484"/>
                          </a:lnTo>
                          <a:lnTo>
                            <a:pt x="557" y="486"/>
                          </a:lnTo>
                          <a:lnTo>
                            <a:pt x="557" y="484"/>
                          </a:lnTo>
                          <a:lnTo>
                            <a:pt x="555" y="484"/>
                          </a:lnTo>
                          <a:lnTo>
                            <a:pt x="555" y="486"/>
                          </a:lnTo>
                          <a:lnTo>
                            <a:pt x="557" y="486"/>
                          </a:lnTo>
                          <a:lnTo>
                            <a:pt x="555" y="486"/>
                          </a:lnTo>
                          <a:lnTo>
                            <a:pt x="555" y="488"/>
                          </a:lnTo>
                          <a:lnTo>
                            <a:pt x="557" y="488"/>
                          </a:lnTo>
                          <a:lnTo>
                            <a:pt x="555" y="488"/>
                          </a:lnTo>
                          <a:lnTo>
                            <a:pt x="555" y="490"/>
                          </a:lnTo>
                          <a:lnTo>
                            <a:pt x="557" y="490"/>
                          </a:lnTo>
                          <a:lnTo>
                            <a:pt x="557" y="488"/>
                          </a:lnTo>
                          <a:lnTo>
                            <a:pt x="559" y="488"/>
                          </a:lnTo>
                          <a:lnTo>
                            <a:pt x="559" y="490"/>
                          </a:lnTo>
                          <a:lnTo>
                            <a:pt x="557" y="490"/>
                          </a:lnTo>
                          <a:lnTo>
                            <a:pt x="559" y="490"/>
                          </a:lnTo>
                          <a:lnTo>
                            <a:pt x="559" y="492"/>
                          </a:lnTo>
                          <a:lnTo>
                            <a:pt x="557" y="492"/>
                          </a:lnTo>
                          <a:lnTo>
                            <a:pt x="557" y="490"/>
                          </a:lnTo>
                          <a:lnTo>
                            <a:pt x="557" y="492"/>
                          </a:lnTo>
                          <a:lnTo>
                            <a:pt x="557" y="493"/>
                          </a:lnTo>
                          <a:lnTo>
                            <a:pt x="557" y="492"/>
                          </a:lnTo>
                          <a:lnTo>
                            <a:pt x="557" y="493"/>
                          </a:lnTo>
                          <a:lnTo>
                            <a:pt x="557" y="495"/>
                          </a:lnTo>
                          <a:lnTo>
                            <a:pt x="557" y="493"/>
                          </a:lnTo>
                          <a:lnTo>
                            <a:pt x="555" y="493"/>
                          </a:lnTo>
                          <a:lnTo>
                            <a:pt x="555" y="495"/>
                          </a:lnTo>
                          <a:lnTo>
                            <a:pt x="553" y="495"/>
                          </a:lnTo>
                          <a:lnTo>
                            <a:pt x="555" y="495"/>
                          </a:lnTo>
                          <a:lnTo>
                            <a:pt x="555" y="497"/>
                          </a:lnTo>
                          <a:lnTo>
                            <a:pt x="557" y="497"/>
                          </a:lnTo>
                          <a:lnTo>
                            <a:pt x="555" y="497"/>
                          </a:lnTo>
                          <a:lnTo>
                            <a:pt x="553" y="497"/>
                          </a:lnTo>
                          <a:lnTo>
                            <a:pt x="553" y="499"/>
                          </a:lnTo>
                          <a:lnTo>
                            <a:pt x="553" y="501"/>
                          </a:lnTo>
                          <a:lnTo>
                            <a:pt x="551" y="501"/>
                          </a:lnTo>
                          <a:lnTo>
                            <a:pt x="550" y="501"/>
                          </a:lnTo>
                          <a:lnTo>
                            <a:pt x="551" y="501"/>
                          </a:lnTo>
                          <a:lnTo>
                            <a:pt x="551" y="503"/>
                          </a:lnTo>
                          <a:lnTo>
                            <a:pt x="550" y="503"/>
                          </a:lnTo>
                          <a:lnTo>
                            <a:pt x="548" y="503"/>
                          </a:lnTo>
                          <a:lnTo>
                            <a:pt x="548" y="505"/>
                          </a:lnTo>
                          <a:lnTo>
                            <a:pt x="548" y="503"/>
                          </a:lnTo>
                          <a:lnTo>
                            <a:pt x="548" y="505"/>
                          </a:lnTo>
                          <a:lnTo>
                            <a:pt x="546" y="505"/>
                          </a:lnTo>
                          <a:lnTo>
                            <a:pt x="546" y="507"/>
                          </a:lnTo>
                          <a:lnTo>
                            <a:pt x="544" y="507"/>
                          </a:lnTo>
                          <a:lnTo>
                            <a:pt x="544" y="509"/>
                          </a:lnTo>
                          <a:lnTo>
                            <a:pt x="542" y="509"/>
                          </a:lnTo>
                          <a:lnTo>
                            <a:pt x="542" y="511"/>
                          </a:lnTo>
                          <a:lnTo>
                            <a:pt x="544" y="509"/>
                          </a:lnTo>
                          <a:lnTo>
                            <a:pt x="544" y="511"/>
                          </a:lnTo>
                          <a:lnTo>
                            <a:pt x="542" y="511"/>
                          </a:lnTo>
                          <a:lnTo>
                            <a:pt x="542" y="513"/>
                          </a:lnTo>
                          <a:lnTo>
                            <a:pt x="542" y="515"/>
                          </a:lnTo>
                          <a:lnTo>
                            <a:pt x="540" y="515"/>
                          </a:lnTo>
                          <a:lnTo>
                            <a:pt x="542" y="515"/>
                          </a:lnTo>
                          <a:lnTo>
                            <a:pt x="540" y="515"/>
                          </a:lnTo>
                          <a:lnTo>
                            <a:pt x="540" y="516"/>
                          </a:lnTo>
                          <a:lnTo>
                            <a:pt x="538" y="516"/>
                          </a:lnTo>
                          <a:lnTo>
                            <a:pt x="538" y="518"/>
                          </a:lnTo>
                          <a:lnTo>
                            <a:pt x="538" y="516"/>
                          </a:lnTo>
                          <a:lnTo>
                            <a:pt x="536" y="518"/>
                          </a:lnTo>
                          <a:lnTo>
                            <a:pt x="538" y="518"/>
                          </a:lnTo>
                          <a:lnTo>
                            <a:pt x="536" y="518"/>
                          </a:lnTo>
                          <a:lnTo>
                            <a:pt x="536" y="520"/>
                          </a:lnTo>
                          <a:lnTo>
                            <a:pt x="534" y="520"/>
                          </a:lnTo>
                          <a:lnTo>
                            <a:pt x="532" y="520"/>
                          </a:lnTo>
                          <a:lnTo>
                            <a:pt x="530" y="520"/>
                          </a:lnTo>
                          <a:lnTo>
                            <a:pt x="530" y="522"/>
                          </a:lnTo>
                          <a:lnTo>
                            <a:pt x="528" y="522"/>
                          </a:lnTo>
                          <a:lnTo>
                            <a:pt x="528" y="520"/>
                          </a:lnTo>
                          <a:lnTo>
                            <a:pt x="526" y="520"/>
                          </a:lnTo>
                          <a:lnTo>
                            <a:pt x="526" y="518"/>
                          </a:lnTo>
                          <a:lnTo>
                            <a:pt x="525" y="518"/>
                          </a:lnTo>
                          <a:lnTo>
                            <a:pt x="525" y="516"/>
                          </a:lnTo>
                          <a:lnTo>
                            <a:pt x="523" y="518"/>
                          </a:lnTo>
                          <a:lnTo>
                            <a:pt x="523" y="516"/>
                          </a:lnTo>
                          <a:lnTo>
                            <a:pt x="521" y="516"/>
                          </a:lnTo>
                          <a:lnTo>
                            <a:pt x="519" y="516"/>
                          </a:lnTo>
                          <a:lnTo>
                            <a:pt x="517" y="518"/>
                          </a:lnTo>
                          <a:lnTo>
                            <a:pt x="515" y="518"/>
                          </a:lnTo>
                          <a:lnTo>
                            <a:pt x="513" y="518"/>
                          </a:lnTo>
                          <a:lnTo>
                            <a:pt x="513" y="516"/>
                          </a:lnTo>
                          <a:lnTo>
                            <a:pt x="513" y="518"/>
                          </a:lnTo>
                          <a:lnTo>
                            <a:pt x="511" y="520"/>
                          </a:lnTo>
                          <a:lnTo>
                            <a:pt x="511" y="522"/>
                          </a:lnTo>
                          <a:lnTo>
                            <a:pt x="509" y="522"/>
                          </a:lnTo>
                          <a:lnTo>
                            <a:pt x="507" y="524"/>
                          </a:lnTo>
                          <a:lnTo>
                            <a:pt x="505" y="526"/>
                          </a:lnTo>
                          <a:lnTo>
                            <a:pt x="505" y="530"/>
                          </a:lnTo>
                          <a:lnTo>
                            <a:pt x="505" y="532"/>
                          </a:lnTo>
                          <a:lnTo>
                            <a:pt x="505" y="534"/>
                          </a:lnTo>
                          <a:lnTo>
                            <a:pt x="505" y="536"/>
                          </a:lnTo>
                          <a:lnTo>
                            <a:pt x="505" y="538"/>
                          </a:lnTo>
                          <a:lnTo>
                            <a:pt x="503" y="538"/>
                          </a:lnTo>
                          <a:lnTo>
                            <a:pt x="503" y="540"/>
                          </a:lnTo>
                          <a:lnTo>
                            <a:pt x="502" y="541"/>
                          </a:lnTo>
                          <a:lnTo>
                            <a:pt x="500" y="541"/>
                          </a:lnTo>
                          <a:lnTo>
                            <a:pt x="498" y="541"/>
                          </a:lnTo>
                          <a:lnTo>
                            <a:pt x="496" y="541"/>
                          </a:lnTo>
                          <a:lnTo>
                            <a:pt x="494" y="541"/>
                          </a:lnTo>
                          <a:lnTo>
                            <a:pt x="494" y="543"/>
                          </a:lnTo>
                          <a:lnTo>
                            <a:pt x="436" y="603"/>
                          </a:lnTo>
                          <a:lnTo>
                            <a:pt x="434" y="603"/>
                          </a:lnTo>
                          <a:lnTo>
                            <a:pt x="434" y="605"/>
                          </a:lnTo>
                          <a:lnTo>
                            <a:pt x="432" y="605"/>
                          </a:lnTo>
                          <a:lnTo>
                            <a:pt x="431" y="607"/>
                          </a:lnTo>
                          <a:lnTo>
                            <a:pt x="429" y="607"/>
                          </a:lnTo>
                          <a:lnTo>
                            <a:pt x="429" y="605"/>
                          </a:lnTo>
                          <a:lnTo>
                            <a:pt x="427" y="605"/>
                          </a:lnTo>
                          <a:lnTo>
                            <a:pt x="425" y="605"/>
                          </a:lnTo>
                          <a:lnTo>
                            <a:pt x="423" y="605"/>
                          </a:lnTo>
                          <a:lnTo>
                            <a:pt x="421" y="605"/>
                          </a:lnTo>
                          <a:lnTo>
                            <a:pt x="421" y="603"/>
                          </a:lnTo>
                          <a:lnTo>
                            <a:pt x="423" y="603"/>
                          </a:lnTo>
                          <a:lnTo>
                            <a:pt x="425" y="603"/>
                          </a:lnTo>
                          <a:lnTo>
                            <a:pt x="425" y="601"/>
                          </a:lnTo>
                          <a:lnTo>
                            <a:pt x="425" y="599"/>
                          </a:lnTo>
                          <a:lnTo>
                            <a:pt x="427" y="599"/>
                          </a:lnTo>
                          <a:lnTo>
                            <a:pt x="427" y="597"/>
                          </a:lnTo>
                          <a:lnTo>
                            <a:pt x="425" y="597"/>
                          </a:lnTo>
                          <a:lnTo>
                            <a:pt x="425" y="595"/>
                          </a:lnTo>
                          <a:lnTo>
                            <a:pt x="423" y="593"/>
                          </a:lnTo>
                          <a:lnTo>
                            <a:pt x="421" y="593"/>
                          </a:lnTo>
                          <a:lnTo>
                            <a:pt x="419" y="593"/>
                          </a:lnTo>
                          <a:lnTo>
                            <a:pt x="417" y="593"/>
                          </a:lnTo>
                          <a:lnTo>
                            <a:pt x="415" y="593"/>
                          </a:lnTo>
                          <a:lnTo>
                            <a:pt x="413" y="593"/>
                          </a:lnTo>
                          <a:lnTo>
                            <a:pt x="413" y="591"/>
                          </a:lnTo>
                          <a:lnTo>
                            <a:pt x="413" y="589"/>
                          </a:lnTo>
                          <a:lnTo>
                            <a:pt x="411" y="589"/>
                          </a:lnTo>
                          <a:lnTo>
                            <a:pt x="411" y="588"/>
                          </a:lnTo>
                          <a:lnTo>
                            <a:pt x="411" y="586"/>
                          </a:lnTo>
                          <a:lnTo>
                            <a:pt x="409" y="584"/>
                          </a:lnTo>
                          <a:lnTo>
                            <a:pt x="407" y="584"/>
                          </a:lnTo>
                          <a:lnTo>
                            <a:pt x="407" y="586"/>
                          </a:lnTo>
                          <a:lnTo>
                            <a:pt x="407" y="588"/>
                          </a:lnTo>
                          <a:lnTo>
                            <a:pt x="406" y="589"/>
                          </a:lnTo>
                          <a:lnTo>
                            <a:pt x="404" y="589"/>
                          </a:lnTo>
                          <a:lnTo>
                            <a:pt x="404" y="588"/>
                          </a:lnTo>
                          <a:lnTo>
                            <a:pt x="402" y="586"/>
                          </a:lnTo>
                          <a:lnTo>
                            <a:pt x="400" y="586"/>
                          </a:lnTo>
                          <a:lnTo>
                            <a:pt x="400" y="588"/>
                          </a:lnTo>
                          <a:lnTo>
                            <a:pt x="400" y="589"/>
                          </a:lnTo>
                          <a:lnTo>
                            <a:pt x="400" y="591"/>
                          </a:lnTo>
                          <a:lnTo>
                            <a:pt x="398" y="591"/>
                          </a:lnTo>
                          <a:lnTo>
                            <a:pt x="398" y="589"/>
                          </a:lnTo>
                          <a:lnTo>
                            <a:pt x="396" y="588"/>
                          </a:lnTo>
                          <a:lnTo>
                            <a:pt x="394" y="588"/>
                          </a:lnTo>
                          <a:lnTo>
                            <a:pt x="392" y="588"/>
                          </a:lnTo>
                          <a:lnTo>
                            <a:pt x="392" y="589"/>
                          </a:lnTo>
                          <a:lnTo>
                            <a:pt x="390" y="591"/>
                          </a:lnTo>
                          <a:lnTo>
                            <a:pt x="390" y="593"/>
                          </a:lnTo>
                          <a:lnTo>
                            <a:pt x="388" y="593"/>
                          </a:lnTo>
                          <a:lnTo>
                            <a:pt x="386" y="593"/>
                          </a:lnTo>
                          <a:lnTo>
                            <a:pt x="384" y="593"/>
                          </a:lnTo>
                          <a:lnTo>
                            <a:pt x="383" y="591"/>
                          </a:lnTo>
                          <a:lnTo>
                            <a:pt x="383" y="589"/>
                          </a:lnTo>
                          <a:lnTo>
                            <a:pt x="383" y="588"/>
                          </a:lnTo>
                          <a:lnTo>
                            <a:pt x="383" y="586"/>
                          </a:lnTo>
                          <a:lnTo>
                            <a:pt x="384" y="586"/>
                          </a:lnTo>
                          <a:lnTo>
                            <a:pt x="384" y="584"/>
                          </a:lnTo>
                          <a:lnTo>
                            <a:pt x="384" y="582"/>
                          </a:lnTo>
                          <a:lnTo>
                            <a:pt x="383" y="580"/>
                          </a:lnTo>
                          <a:lnTo>
                            <a:pt x="383" y="578"/>
                          </a:lnTo>
                          <a:lnTo>
                            <a:pt x="381" y="578"/>
                          </a:lnTo>
                          <a:lnTo>
                            <a:pt x="381" y="576"/>
                          </a:lnTo>
                          <a:lnTo>
                            <a:pt x="379" y="576"/>
                          </a:lnTo>
                          <a:lnTo>
                            <a:pt x="379" y="574"/>
                          </a:lnTo>
                          <a:lnTo>
                            <a:pt x="379" y="572"/>
                          </a:lnTo>
                          <a:lnTo>
                            <a:pt x="377" y="572"/>
                          </a:lnTo>
                          <a:lnTo>
                            <a:pt x="377" y="570"/>
                          </a:lnTo>
                          <a:lnTo>
                            <a:pt x="375" y="570"/>
                          </a:lnTo>
                          <a:lnTo>
                            <a:pt x="375" y="568"/>
                          </a:lnTo>
                          <a:lnTo>
                            <a:pt x="373" y="568"/>
                          </a:lnTo>
                          <a:lnTo>
                            <a:pt x="371" y="568"/>
                          </a:lnTo>
                          <a:lnTo>
                            <a:pt x="371" y="570"/>
                          </a:lnTo>
                          <a:lnTo>
                            <a:pt x="371" y="572"/>
                          </a:lnTo>
                          <a:lnTo>
                            <a:pt x="373" y="572"/>
                          </a:lnTo>
                          <a:lnTo>
                            <a:pt x="373" y="574"/>
                          </a:lnTo>
                          <a:lnTo>
                            <a:pt x="373" y="576"/>
                          </a:lnTo>
                          <a:lnTo>
                            <a:pt x="373" y="578"/>
                          </a:lnTo>
                          <a:lnTo>
                            <a:pt x="371" y="578"/>
                          </a:lnTo>
                          <a:lnTo>
                            <a:pt x="371" y="576"/>
                          </a:lnTo>
                          <a:lnTo>
                            <a:pt x="367" y="574"/>
                          </a:lnTo>
                          <a:lnTo>
                            <a:pt x="365" y="572"/>
                          </a:lnTo>
                          <a:lnTo>
                            <a:pt x="365" y="570"/>
                          </a:lnTo>
                          <a:lnTo>
                            <a:pt x="363" y="570"/>
                          </a:lnTo>
                          <a:lnTo>
                            <a:pt x="363" y="568"/>
                          </a:lnTo>
                          <a:lnTo>
                            <a:pt x="363" y="566"/>
                          </a:lnTo>
                          <a:lnTo>
                            <a:pt x="361" y="566"/>
                          </a:lnTo>
                          <a:lnTo>
                            <a:pt x="361" y="564"/>
                          </a:lnTo>
                          <a:lnTo>
                            <a:pt x="361" y="563"/>
                          </a:lnTo>
                          <a:lnTo>
                            <a:pt x="363" y="563"/>
                          </a:lnTo>
                          <a:lnTo>
                            <a:pt x="365" y="563"/>
                          </a:lnTo>
                          <a:lnTo>
                            <a:pt x="367" y="563"/>
                          </a:lnTo>
                          <a:lnTo>
                            <a:pt x="367" y="561"/>
                          </a:lnTo>
                          <a:lnTo>
                            <a:pt x="365" y="559"/>
                          </a:lnTo>
                          <a:lnTo>
                            <a:pt x="363" y="559"/>
                          </a:lnTo>
                          <a:lnTo>
                            <a:pt x="363" y="557"/>
                          </a:lnTo>
                          <a:lnTo>
                            <a:pt x="363" y="555"/>
                          </a:lnTo>
                          <a:lnTo>
                            <a:pt x="363" y="553"/>
                          </a:lnTo>
                          <a:lnTo>
                            <a:pt x="365" y="553"/>
                          </a:lnTo>
                          <a:lnTo>
                            <a:pt x="367" y="553"/>
                          </a:lnTo>
                          <a:lnTo>
                            <a:pt x="367" y="551"/>
                          </a:lnTo>
                          <a:lnTo>
                            <a:pt x="367" y="549"/>
                          </a:lnTo>
                          <a:lnTo>
                            <a:pt x="367" y="547"/>
                          </a:lnTo>
                          <a:lnTo>
                            <a:pt x="365" y="547"/>
                          </a:lnTo>
                          <a:lnTo>
                            <a:pt x="365" y="545"/>
                          </a:lnTo>
                          <a:lnTo>
                            <a:pt x="363" y="545"/>
                          </a:lnTo>
                          <a:lnTo>
                            <a:pt x="361" y="545"/>
                          </a:lnTo>
                          <a:lnTo>
                            <a:pt x="361" y="547"/>
                          </a:lnTo>
                          <a:lnTo>
                            <a:pt x="359" y="547"/>
                          </a:lnTo>
                          <a:lnTo>
                            <a:pt x="358" y="547"/>
                          </a:lnTo>
                          <a:lnTo>
                            <a:pt x="356" y="549"/>
                          </a:lnTo>
                          <a:lnTo>
                            <a:pt x="358" y="551"/>
                          </a:lnTo>
                          <a:lnTo>
                            <a:pt x="359" y="553"/>
                          </a:lnTo>
                          <a:lnTo>
                            <a:pt x="359" y="555"/>
                          </a:lnTo>
                          <a:lnTo>
                            <a:pt x="358" y="555"/>
                          </a:lnTo>
                          <a:lnTo>
                            <a:pt x="358" y="557"/>
                          </a:lnTo>
                          <a:lnTo>
                            <a:pt x="356" y="557"/>
                          </a:lnTo>
                          <a:lnTo>
                            <a:pt x="356" y="555"/>
                          </a:lnTo>
                          <a:lnTo>
                            <a:pt x="356" y="553"/>
                          </a:lnTo>
                          <a:lnTo>
                            <a:pt x="354" y="553"/>
                          </a:lnTo>
                          <a:lnTo>
                            <a:pt x="352" y="551"/>
                          </a:lnTo>
                          <a:lnTo>
                            <a:pt x="352" y="549"/>
                          </a:lnTo>
                          <a:lnTo>
                            <a:pt x="352" y="547"/>
                          </a:lnTo>
                          <a:lnTo>
                            <a:pt x="354" y="547"/>
                          </a:lnTo>
                          <a:lnTo>
                            <a:pt x="356" y="547"/>
                          </a:lnTo>
                          <a:lnTo>
                            <a:pt x="356" y="545"/>
                          </a:lnTo>
                          <a:lnTo>
                            <a:pt x="354" y="545"/>
                          </a:lnTo>
                          <a:lnTo>
                            <a:pt x="354" y="543"/>
                          </a:lnTo>
                          <a:lnTo>
                            <a:pt x="352" y="543"/>
                          </a:lnTo>
                          <a:lnTo>
                            <a:pt x="352" y="541"/>
                          </a:lnTo>
                          <a:lnTo>
                            <a:pt x="350" y="540"/>
                          </a:lnTo>
                          <a:lnTo>
                            <a:pt x="352" y="538"/>
                          </a:lnTo>
                          <a:lnTo>
                            <a:pt x="352" y="536"/>
                          </a:lnTo>
                          <a:lnTo>
                            <a:pt x="352" y="534"/>
                          </a:lnTo>
                          <a:lnTo>
                            <a:pt x="352" y="532"/>
                          </a:lnTo>
                          <a:lnTo>
                            <a:pt x="350" y="532"/>
                          </a:lnTo>
                          <a:lnTo>
                            <a:pt x="348" y="532"/>
                          </a:lnTo>
                          <a:lnTo>
                            <a:pt x="346" y="534"/>
                          </a:lnTo>
                          <a:lnTo>
                            <a:pt x="344" y="536"/>
                          </a:lnTo>
                          <a:lnTo>
                            <a:pt x="342" y="536"/>
                          </a:lnTo>
                          <a:lnTo>
                            <a:pt x="340" y="536"/>
                          </a:lnTo>
                          <a:lnTo>
                            <a:pt x="338" y="536"/>
                          </a:lnTo>
                          <a:lnTo>
                            <a:pt x="338" y="534"/>
                          </a:lnTo>
                          <a:lnTo>
                            <a:pt x="340" y="532"/>
                          </a:lnTo>
                          <a:lnTo>
                            <a:pt x="340" y="530"/>
                          </a:lnTo>
                          <a:lnTo>
                            <a:pt x="342" y="530"/>
                          </a:lnTo>
                          <a:lnTo>
                            <a:pt x="342" y="528"/>
                          </a:lnTo>
                          <a:lnTo>
                            <a:pt x="342" y="526"/>
                          </a:lnTo>
                          <a:lnTo>
                            <a:pt x="342" y="524"/>
                          </a:lnTo>
                          <a:lnTo>
                            <a:pt x="340" y="524"/>
                          </a:lnTo>
                          <a:lnTo>
                            <a:pt x="338" y="524"/>
                          </a:lnTo>
                          <a:lnTo>
                            <a:pt x="336" y="524"/>
                          </a:lnTo>
                          <a:lnTo>
                            <a:pt x="336" y="522"/>
                          </a:lnTo>
                          <a:lnTo>
                            <a:pt x="336" y="520"/>
                          </a:lnTo>
                          <a:lnTo>
                            <a:pt x="335" y="520"/>
                          </a:lnTo>
                          <a:lnTo>
                            <a:pt x="335" y="518"/>
                          </a:lnTo>
                          <a:lnTo>
                            <a:pt x="335" y="516"/>
                          </a:lnTo>
                          <a:lnTo>
                            <a:pt x="336" y="516"/>
                          </a:lnTo>
                          <a:lnTo>
                            <a:pt x="336" y="515"/>
                          </a:lnTo>
                          <a:lnTo>
                            <a:pt x="336" y="513"/>
                          </a:lnTo>
                          <a:lnTo>
                            <a:pt x="335" y="513"/>
                          </a:lnTo>
                          <a:lnTo>
                            <a:pt x="335" y="511"/>
                          </a:lnTo>
                          <a:lnTo>
                            <a:pt x="333" y="511"/>
                          </a:lnTo>
                          <a:lnTo>
                            <a:pt x="331" y="509"/>
                          </a:lnTo>
                          <a:lnTo>
                            <a:pt x="331" y="507"/>
                          </a:lnTo>
                          <a:lnTo>
                            <a:pt x="329" y="507"/>
                          </a:lnTo>
                          <a:lnTo>
                            <a:pt x="329" y="505"/>
                          </a:lnTo>
                          <a:lnTo>
                            <a:pt x="329" y="503"/>
                          </a:lnTo>
                          <a:lnTo>
                            <a:pt x="329" y="501"/>
                          </a:lnTo>
                          <a:lnTo>
                            <a:pt x="327" y="501"/>
                          </a:lnTo>
                          <a:lnTo>
                            <a:pt x="327" y="499"/>
                          </a:lnTo>
                          <a:lnTo>
                            <a:pt x="325" y="499"/>
                          </a:lnTo>
                          <a:lnTo>
                            <a:pt x="323" y="497"/>
                          </a:lnTo>
                          <a:lnTo>
                            <a:pt x="323" y="495"/>
                          </a:lnTo>
                          <a:lnTo>
                            <a:pt x="321" y="495"/>
                          </a:lnTo>
                          <a:lnTo>
                            <a:pt x="321" y="493"/>
                          </a:lnTo>
                          <a:lnTo>
                            <a:pt x="321" y="492"/>
                          </a:lnTo>
                          <a:lnTo>
                            <a:pt x="319" y="492"/>
                          </a:lnTo>
                          <a:lnTo>
                            <a:pt x="317" y="492"/>
                          </a:lnTo>
                          <a:lnTo>
                            <a:pt x="317" y="493"/>
                          </a:lnTo>
                          <a:lnTo>
                            <a:pt x="315" y="493"/>
                          </a:lnTo>
                          <a:lnTo>
                            <a:pt x="313" y="493"/>
                          </a:lnTo>
                          <a:lnTo>
                            <a:pt x="313" y="495"/>
                          </a:lnTo>
                          <a:lnTo>
                            <a:pt x="311" y="495"/>
                          </a:lnTo>
                          <a:lnTo>
                            <a:pt x="311" y="493"/>
                          </a:lnTo>
                          <a:lnTo>
                            <a:pt x="310" y="493"/>
                          </a:lnTo>
                          <a:lnTo>
                            <a:pt x="310" y="495"/>
                          </a:lnTo>
                          <a:lnTo>
                            <a:pt x="308" y="495"/>
                          </a:lnTo>
                          <a:lnTo>
                            <a:pt x="306" y="495"/>
                          </a:lnTo>
                          <a:lnTo>
                            <a:pt x="306" y="493"/>
                          </a:lnTo>
                          <a:lnTo>
                            <a:pt x="304" y="493"/>
                          </a:lnTo>
                          <a:lnTo>
                            <a:pt x="304" y="492"/>
                          </a:lnTo>
                          <a:lnTo>
                            <a:pt x="302" y="492"/>
                          </a:lnTo>
                          <a:lnTo>
                            <a:pt x="300" y="492"/>
                          </a:lnTo>
                          <a:lnTo>
                            <a:pt x="298" y="492"/>
                          </a:lnTo>
                          <a:lnTo>
                            <a:pt x="298" y="490"/>
                          </a:lnTo>
                          <a:lnTo>
                            <a:pt x="296" y="490"/>
                          </a:lnTo>
                          <a:lnTo>
                            <a:pt x="294" y="490"/>
                          </a:lnTo>
                          <a:lnTo>
                            <a:pt x="292" y="488"/>
                          </a:lnTo>
                          <a:lnTo>
                            <a:pt x="292" y="486"/>
                          </a:lnTo>
                          <a:lnTo>
                            <a:pt x="290" y="486"/>
                          </a:lnTo>
                          <a:lnTo>
                            <a:pt x="290" y="484"/>
                          </a:lnTo>
                          <a:lnTo>
                            <a:pt x="288" y="484"/>
                          </a:lnTo>
                          <a:lnTo>
                            <a:pt x="287" y="484"/>
                          </a:lnTo>
                          <a:lnTo>
                            <a:pt x="287" y="482"/>
                          </a:lnTo>
                          <a:lnTo>
                            <a:pt x="287" y="480"/>
                          </a:lnTo>
                          <a:lnTo>
                            <a:pt x="285" y="480"/>
                          </a:lnTo>
                          <a:lnTo>
                            <a:pt x="283" y="480"/>
                          </a:lnTo>
                          <a:lnTo>
                            <a:pt x="283" y="478"/>
                          </a:lnTo>
                          <a:lnTo>
                            <a:pt x="281" y="478"/>
                          </a:lnTo>
                          <a:lnTo>
                            <a:pt x="279" y="478"/>
                          </a:lnTo>
                          <a:lnTo>
                            <a:pt x="277" y="478"/>
                          </a:lnTo>
                          <a:lnTo>
                            <a:pt x="275" y="476"/>
                          </a:lnTo>
                          <a:lnTo>
                            <a:pt x="273" y="474"/>
                          </a:lnTo>
                          <a:lnTo>
                            <a:pt x="273" y="472"/>
                          </a:lnTo>
                          <a:lnTo>
                            <a:pt x="273" y="470"/>
                          </a:lnTo>
                          <a:lnTo>
                            <a:pt x="271" y="470"/>
                          </a:lnTo>
                          <a:lnTo>
                            <a:pt x="271" y="468"/>
                          </a:lnTo>
                          <a:lnTo>
                            <a:pt x="271" y="467"/>
                          </a:lnTo>
                          <a:lnTo>
                            <a:pt x="269" y="467"/>
                          </a:lnTo>
                          <a:lnTo>
                            <a:pt x="269" y="465"/>
                          </a:lnTo>
                          <a:lnTo>
                            <a:pt x="267" y="465"/>
                          </a:lnTo>
                          <a:lnTo>
                            <a:pt x="267" y="467"/>
                          </a:lnTo>
                          <a:lnTo>
                            <a:pt x="269" y="467"/>
                          </a:lnTo>
                          <a:lnTo>
                            <a:pt x="269" y="468"/>
                          </a:lnTo>
                          <a:lnTo>
                            <a:pt x="269" y="470"/>
                          </a:lnTo>
                          <a:lnTo>
                            <a:pt x="267" y="470"/>
                          </a:lnTo>
                          <a:lnTo>
                            <a:pt x="267" y="472"/>
                          </a:lnTo>
                          <a:lnTo>
                            <a:pt x="267" y="474"/>
                          </a:lnTo>
                          <a:lnTo>
                            <a:pt x="265" y="474"/>
                          </a:lnTo>
                          <a:lnTo>
                            <a:pt x="265" y="472"/>
                          </a:lnTo>
                          <a:lnTo>
                            <a:pt x="265" y="470"/>
                          </a:lnTo>
                          <a:lnTo>
                            <a:pt x="263" y="470"/>
                          </a:lnTo>
                          <a:lnTo>
                            <a:pt x="262" y="470"/>
                          </a:lnTo>
                          <a:lnTo>
                            <a:pt x="258" y="470"/>
                          </a:lnTo>
                          <a:lnTo>
                            <a:pt x="258" y="468"/>
                          </a:lnTo>
                          <a:lnTo>
                            <a:pt x="258" y="467"/>
                          </a:lnTo>
                          <a:lnTo>
                            <a:pt x="256" y="467"/>
                          </a:lnTo>
                          <a:lnTo>
                            <a:pt x="256" y="465"/>
                          </a:lnTo>
                          <a:lnTo>
                            <a:pt x="254" y="465"/>
                          </a:lnTo>
                          <a:lnTo>
                            <a:pt x="252" y="465"/>
                          </a:lnTo>
                          <a:lnTo>
                            <a:pt x="250" y="465"/>
                          </a:lnTo>
                          <a:lnTo>
                            <a:pt x="248" y="465"/>
                          </a:lnTo>
                          <a:lnTo>
                            <a:pt x="248" y="467"/>
                          </a:lnTo>
                          <a:lnTo>
                            <a:pt x="248" y="468"/>
                          </a:lnTo>
                          <a:lnTo>
                            <a:pt x="248" y="470"/>
                          </a:lnTo>
                          <a:lnTo>
                            <a:pt x="248" y="472"/>
                          </a:lnTo>
                          <a:lnTo>
                            <a:pt x="250" y="474"/>
                          </a:lnTo>
                          <a:lnTo>
                            <a:pt x="248" y="474"/>
                          </a:lnTo>
                          <a:lnTo>
                            <a:pt x="246" y="472"/>
                          </a:lnTo>
                          <a:lnTo>
                            <a:pt x="246" y="474"/>
                          </a:lnTo>
                          <a:lnTo>
                            <a:pt x="244" y="474"/>
                          </a:lnTo>
                          <a:lnTo>
                            <a:pt x="244" y="476"/>
                          </a:lnTo>
                          <a:lnTo>
                            <a:pt x="244" y="478"/>
                          </a:lnTo>
                          <a:lnTo>
                            <a:pt x="242" y="480"/>
                          </a:lnTo>
                          <a:lnTo>
                            <a:pt x="240" y="478"/>
                          </a:lnTo>
                          <a:lnTo>
                            <a:pt x="239" y="478"/>
                          </a:lnTo>
                          <a:lnTo>
                            <a:pt x="237" y="476"/>
                          </a:lnTo>
                          <a:lnTo>
                            <a:pt x="235" y="476"/>
                          </a:lnTo>
                          <a:lnTo>
                            <a:pt x="235" y="474"/>
                          </a:lnTo>
                          <a:lnTo>
                            <a:pt x="235" y="472"/>
                          </a:lnTo>
                          <a:lnTo>
                            <a:pt x="235" y="470"/>
                          </a:lnTo>
                          <a:lnTo>
                            <a:pt x="235" y="468"/>
                          </a:lnTo>
                          <a:lnTo>
                            <a:pt x="237" y="468"/>
                          </a:lnTo>
                          <a:lnTo>
                            <a:pt x="237" y="467"/>
                          </a:lnTo>
                          <a:lnTo>
                            <a:pt x="237" y="465"/>
                          </a:lnTo>
                          <a:lnTo>
                            <a:pt x="235" y="465"/>
                          </a:lnTo>
                          <a:lnTo>
                            <a:pt x="235" y="467"/>
                          </a:lnTo>
                          <a:lnTo>
                            <a:pt x="233" y="467"/>
                          </a:lnTo>
                          <a:lnTo>
                            <a:pt x="231" y="467"/>
                          </a:lnTo>
                          <a:lnTo>
                            <a:pt x="229" y="467"/>
                          </a:lnTo>
                          <a:lnTo>
                            <a:pt x="229" y="465"/>
                          </a:lnTo>
                          <a:lnTo>
                            <a:pt x="227" y="465"/>
                          </a:lnTo>
                          <a:lnTo>
                            <a:pt x="227" y="467"/>
                          </a:lnTo>
                          <a:lnTo>
                            <a:pt x="225" y="467"/>
                          </a:lnTo>
                          <a:lnTo>
                            <a:pt x="223" y="467"/>
                          </a:lnTo>
                          <a:lnTo>
                            <a:pt x="221" y="467"/>
                          </a:lnTo>
                          <a:lnTo>
                            <a:pt x="223" y="467"/>
                          </a:lnTo>
                          <a:lnTo>
                            <a:pt x="223" y="468"/>
                          </a:lnTo>
                          <a:lnTo>
                            <a:pt x="225" y="468"/>
                          </a:lnTo>
                          <a:lnTo>
                            <a:pt x="225" y="470"/>
                          </a:lnTo>
                          <a:lnTo>
                            <a:pt x="223" y="470"/>
                          </a:lnTo>
                          <a:lnTo>
                            <a:pt x="223" y="472"/>
                          </a:lnTo>
                          <a:lnTo>
                            <a:pt x="221" y="472"/>
                          </a:lnTo>
                          <a:lnTo>
                            <a:pt x="221" y="474"/>
                          </a:lnTo>
                          <a:lnTo>
                            <a:pt x="221" y="472"/>
                          </a:lnTo>
                          <a:lnTo>
                            <a:pt x="219" y="472"/>
                          </a:lnTo>
                          <a:lnTo>
                            <a:pt x="217" y="472"/>
                          </a:lnTo>
                          <a:lnTo>
                            <a:pt x="217" y="470"/>
                          </a:lnTo>
                          <a:lnTo>
                            <a:pt x="215" y="470"/>
                          </a:lnTo>
                          <a:lnTo>
                            <a:pt x="214" y="470"/>
                          </a:lnTo>
                          <a:lnTo>
                            <a:pt x="212" y="470"/>
                          </a:lnTo>
                          <a:lnTo>
                            <a:pt x="214" y="470"/>
                          </a:lnTo>
                          <a:lnTo>
                            <a:pt x="215" y="470"/>
                          </a:lnTo>
                          <a:lnTo>
                            <a:pt x="215" y="472"/>
                          </a:lnTo>
                          <a:lnTo>
                            <a:pt x="215" y="474"/>
                          </a:lnTo>
                          <a:lnTo>
                            <a:pt x="215" y="476"/>
                          </a:lnTo>
                          <a:lnTo>
                            <a:pt x="214" y="476"/>
                          </a:lnTo>
                          <a:lnTo>
                            <a:pt x="212" y="476"/>
                          </a:lnTo>
                          <a:lnTo>
                            <a:pt x="212" y="474"/>
                          </a:lnTo>
                          <a:lnTo>
                            <a:pt x="210" y="474"/>
                          </a:lnTo>
                          <a:lnTo>
                            <a:pt x="210" y="476"/>
                          </a:lnTo>
                          <a:lnTo>
                            <a:pt x="210" y="478"/>
                          </a:lnTo>
                          <a:lnTo>
                            <a:pt x="210" y="480"/>
                          </a:lnTo>
                          <a:lnTo>
                            <a:pt x="210" y="482"/>
                          </a:lnTo>
                          <a:lnTo>
                            <a:pt x="212" y="482"/>
                          </a:lnTo>
                          <a:lnTo>
                            <a:pt x="214" y="484"/>
                          </a:lnTo>
                          <a:lnTo>
                            <a:pt x="215" y="484"/>
                          </a:lnTo>
                          <a:lnTo>
                            <a:pt x="215" y="486"/>
                          </a:lnTo>
                          <a:lnTo>
                            <a:pt x="215" y="488"/>
                          </a:lnTo>
                          <a:lnTo>
                            <a:pt x="214" y="488"/>
                          </a:lnTo>
                          <a:lnTo>
                            <a:pt x="214" y="486"/>
                          </a:lnTo>
                          <a:lnTo>
                            <a:pt x="212" y="486"/>
                          </a:lnTo>
                          <a:lnTo>
                            <a:pt x="210" y="486"/>
                          </a:lnTo>
                          <a:lnTo>
                            <a:pt x="210" y="488"/>
                          </a:lnTo>
                          <a:lnTo>
                            <a:pt x="208" y="488"/>
                          </a:lnTo>
                          <a:lnTo>
                            <a:pt x="208" y="486"/>
                          </a:lnTo>
                          <a:lnTo>
                            <a:pt x="206" y="488"/>
                          </a:lnTo>
                          <a:lnTo>
                            <a:pt x="208" y="488"/>
                          </a:lnTo>
                          <a:lnTo>
                            <a:pt x="208" y="490"/>
                          </a:lnTo>
                          <a:lnTo>
                            <a:pt x="210" y="490"/>
                          </a:lnTo>
                          <a:lnTo>
                            <a:pt x="210" y="492"/>
                          </a:lnTo>
                          <a:lnTo>
                            <a:pt x="210" y="493"/>
                          </a:lnTo>
                          <a:lnTo>
                            <a:pt x="208" y="493"/>
                          </a:lnTo>
                          <a:lnTo>
                            <a:pt x="206" y="493"/>
                          </a:lnTo>
                          <a:lnTo>
                            <a:pt x="206" y="495"/>
                          </a:lnTo>
                          <a:lnTo>
                            <a:pt x="208" y="495"/>
                          </a:lnTo>
                          <a:lnTo>
                            <a:pt x="208" y="493"/>
                          </a:lnTo>
                          <a:lnTo>
                            <a:pt x="210" y="493"/>
                          </a:lnTo>
                          <a:lnTo>
                            <a:pt x="212" y="493"/>
                          </a:lnTo>
                          <a:lnTo>
                            <a:pt x="212" y="495"/>
                          </a:lnTo>
                          <a:lnTo>
                            <a:pt x="212" y="497"/>
                          </a:lnTo>
                          <a:lnTo>
                            <a:pt x="214" y="497"/>
                          </a:lnTo>
                          <a:lnTo>
                            <a:pt x="212" y="499"/>
                          </a:lnTo>
                          <a:lnTo>
                            <a:pt x="214" y="501"/>
                          </a:lnTo>
                          <a:lnTo>
                            <a:pt x="214" y="503"/>
                          </a:lnTo>
                          <a:lnTo>
                            <a:pt x="212" y="503"/>
                          </a:lnTo>
                          <a:lnTo>
                            <a:pt x="212" y="501"/>
                          </a:lnTo>
                          <a:lnTo>
                            <a:pt x="210" y="501"/>
                          </a:lnTo>
                          <a:lnTo>
                            <a:pt x="210" y="499"/>
                          </a:lnTo>
                          <a:lnTo>
                            <a:pt x="208" y="501"/>
                          </a:lnTo>
                          <a:lnTo>
                            <a:pt x="208" y="503"/>
                          </a:lnTo>
                          <a:lnTo>
                            <a:pt x="210" y="501"/>
                          </a:lnTo>
                          <a:lnTo>
                            <a:pt x="210" y="503"/>
                          </a:lnTo>
                          <a:lnTo>
                            <a:pt x="212" y="503"/>
                          </a:lnTo>
                          <a:lnTo>
                            <a:pt x="210" y="503"/>
                          </a:lnTo>
                          <a:lnTo>
                            <a:pt x="210" y="505"/>
                          </a:lnTo>
                          <a:lnTo>
                            <a:pt x="210" y="507"/>
                          </a:lnTo>
                          <a:lnTo>
                            <a:pt x="212" y="507"/>
                          </a:lnTo>
                          <a:lnTo>
                            <a:pt x="210" y="507"/>
                          </a:lnTo>
                          <a:lnTo>
                            <a:pt x="210" y="509"/>
                          </a:lnTo>
                          <a:lnTo>
                            <a:pt x="208" y="509"/>
                          </a:lnTo>
                          <a:lnTo>
                            <a:pt x="208" y="507"/>
                          </a:lnTo>
                          <a:lnTo>
                            <a:pt x="206" y="507"/>
                          </a:lnTo>
                          <a:lnTo>
                            <a:pt x="206" y="509"/>
                          </a:lnTo>
                          <a:lnTo>
                            <a:pt x="204" y="509"/>
                          </a:lnTo>
                          <a:lnTo>
                            <a:pt x="204" y="511"/>
                          </a:lnTo>
                          <a:lnTo>
                            <a:pt x="202" y="511"/>
                          </a:lnTo>
                          <a:lnTo>
                            <a:pt x="202" y="509"/>
                          </a:lnTo>
                          <a:lnTo>
                            <a:pt x="202" y="511"/>
                          </a:lnTo>
                          <a:lnTo>
                            <a:pt x="200" y="511"/>
                          </a:lnTo>
                          <a:lnTo>
                            <a:pt x="198" y="511"/>
                          </a:lnTo>
                          <a:lnTo>
                            <a:pt x="198" y="509"/>
                          </a:lnTo>
                          <a:lnTo>
                            <a:pt x="196" y="509"/>
                          </a:lnTo>
                          <a:lnTo>
                            <a:pt x="196" y="511"/>
                          </a:lnTo>
                          <a:lnTo>
                            <a:pt x="194" y="511"/>
                          </a:lnTo>
                          <a:lnTo>
                            <a:pt x="194" y="509"/>
                          </a:lnTo>
                          <a:lnTo>
                            <a:pt x="194" y="511"/>
                          </a:lnTo>
                          <a:lnTo>
                            <a:pt x="192" y="511"/>
                          </a:lnTo>
                          <a:lnTo>
                            <a:pt x="192" y="513"/>
                          </a:lnTo>
                          <a:lnTo>
                            <a:pt x="194" y="513"/>
                          </a:lnTo>
                          <a:lnTo>
                            <a:pt x="194" y="515"/>
                          </a:lnTo>
                          <a:lnTo>
                            <a:pt x="192" y="515"/>
                          </a:lnTo>
                          <a:lnTo>
                            <a:pt x="192" y="516"/>
                          </a:lnTo>
                          <a:lnTo>
                            <a:pt x="192" y="518"/>
                          </a:lnTo>
                          <a:lnTo>
                            <a:pt x="191" y="518"/>
                          </a:lnTo>
                          <a:lnTo>
                            <a:pt x="192" y="518"/>
                          </a:lnTo>
                          <a:lnTo>
                            <a:pt x="191" y="518"/>
                          </a:lnTo>
                          <a:lnTo>
                            <a:pt x="191" y="520"/>
                          </a:lnTo>
                          <a:lnTo>
                            <a:pt x="191" y="518"/>
                          </a:lnTo>
                          <a:lnTo>
                            <a:pt x="189" y="518"/>
                          </a:lnTo>
                          <a:lnTo>
                            <a:pt x="187" y="518"/>
                          </a:lnTo>
                          <a:lnTo>
                            <a:pt x="189" y="518"/>
                          </a:lnTo>
                          <a:lnTo>
                            <a:pt x="189" y="520"/>
                          </a:lnTo>
                          <a:lnTo>
                            <a:pt x="187" y="520"/>
                          </a:lnTo>
                          <a:lnTo>
                            <a:pt x="187" y="522"/>
                          </a:lnTo>
                          <a:lnTo>
                            <a:pt x="187" y="524"/>
                          </a:lnTo>
                          <a:lnTo>
                            <a:pt x="185" y="524"/>
                          </a:lnTo>
                          <a:lnTo>
                            <a:pt x="183" y="524"/>
                          </a:lnTo>
                          <a:lnTo>
                            <a:pt x="183" y="526"/>
                          </a:lnTo>
                          <a:lnTo>
                            <a:pt x="181" y="526"/>
                          </a:lnTo>
                          <a:lnTo>
                            <a:pt x="179" y="526"/>
                          </a:lnTo>
                          <a:lnTo>
                            <a:pt x="179" y="524"/>
                          </a:lnTo>
                          <a:lnTo>
                            <a:pt x="179" y="526"/>
                          </a:lnTo>
                          <a:lnTo>
                            <a:pt x="179" y="528"/>
                          </a:lnTo>
                          <a:lnTo>
                            <a:pt x="177" y="528"/>
                          </a:lnTo>
                          <a:lnTo>
                            <a:pt x="177" y="526"/>
                          </a:lnTo>
                          <a:lnTo>
                            <a:pt x="175" y="528"/>
                          </a:lnTo>
                          <a:lnTo>
                            <a:pt x="177" y="528"/>
                          </a:lnTo>
                          <a:lnTo>
                            <a:pt x="177" y="530"/>
                          </a:lnTo>
                          <a:lnTo>
                            <a:pt x="177" y="532"/>
                          </a:lnTo>
                          <a:lnTo>
                            <a:pt x="179" y="532"/>
                          </a:lnTo>
                          <a:lnTo>
                            <a:pt x="179" y="534"/>
                          </a:lnTo>
                          <a:lnTo>
                            <a:pt x="177" y="534"/>
                          </a:lnTo>
                          <a:lnTo>
                            <a:pt x="177" y="536"/>
                          </a:lnTo>
                          <a:lnTo>
                            <a:pt x="175" y="534"/>
                          </a:lnTo>
                          <a:lnTo>
                            <a:pt x="177" y="534"/>
                          </a:lnTo>
                          <a:lnTo>
                            <a:pt x="177" y="532"/>
                          </a:lnTo>
                          <a:lnTo>
                            <a:pt x="175" y="532"/>
                          </a:lnTo>
                          <a:lnTo>
                            <a:pt x="173" y="532"/>
                          </a:lnTo>
                          <a:lnTo>
                            <a:pt x="173" y="534"/>
                          </a:lnTo>
                          <a:lnTo>
                            <a:pt x="175" y="534"/>
                          </a:lnTo>
                          <a:lnTo>
                            <a:pt x="173" y="534"/>
                          </a:lnTo>
                          <a:lnTo>
                            <a:pt x="175" y="536"/>
                          </a:lnTo>
                          <a:lnTo>
                            <a:pt x="173" y="536"/>
                          </a:lnTo>
                          <a:lnTo>
                            <a:pt x="173" y="538"/>
                          </a:lnTo>
                          <a:lnTo>
                            <a:pt x="171" y="538"/>
                          </a:lnTo>
                          <a:lnTo>
                            <a:pt x="169" y="538"/>
                          </a:lnTo>
                          <a:lnTo>
                            <a:pt x="169" y="536"/>
                          </a:lnTo>
                          <a:lnTo>
                            <a:pt x="167" y="536"/>
                          </a:lnTo>
                          <a:lnTo>
                            <a:pt x="167" y="538"/>
                          </a:lnTo>
                          <a:lnTo>
                            <a:pt x="166" y="538"/>
                          </a:lnTo>
                          <a:lnTo>
                            <a:pt x="166" y="540"/>
                          </a:lnTo>
                          <a:lnTo>
                            <a:pt x="164" y="540"/>
                          </a:lnTo>
                          <a:lnTo>
                            <a:pt x="166" y="540"/>
                          </a:lnTo>
                          <a:lnTo>
                            <a:pt x="166" y="538"/>
                          </a:lnTo>
                          <a:lnTo>
                            <a:pt x="164" y="538"/>
                          </a:lnTo>
                          <a:lnTo>
                            <a:pt x="164" y="540"/>
                          </a:lnTo>
                          <a:lnTo>
                            <a:pt x="162" y="540"/>
                          </a:lnTo>
                          <a:lnTo>
                            <a:pt x="162" y="538"/>
                          </a:lnTo>
                          <a:lnTo>
                            <a:pt x="160" y="538"/>
                          </a:lnTo>
                          <a:lnTo>
                            <a:pt x="160" y="540"/>
                          </a:lnTo>
                          <a:lnTo>
                            <a:pt x="158" y="540"/>
                          </a:lnTo>
                          <a:lnTo>
                            <a:pt x="156" y="540"/>
                          </a:lnTo>
                          <a:lnTo>
                            <a:pt x="156" y="541"/>
                          </a:lnTo>
                          <a:lnTo>
                            <a:pt x="154" y="541"/>
                          </a:lnTo>
                          <a:lnTo>
                            <a:pt x="152" y="541"/>
                          </a:lnTo>
                          <a:lnTo>
                            <a:pt x="152" y="540"/>
                          </a:lnTo>
                          <a:lnTo>
                            <a:pt x="154" y="540"/>
                          </a:lnTo>
                          <a:lnTo>
                            <a:pt x="152" y="540"/>
                          </a:lnTo>
                          <a:lnTo>
                            <a:pt x="152" y="538"/>
                          </a:lnTo>
                          <a:lnTo>
                            <a:pt x="150" y="538"/>
                          </a:lnTo>
                          <a:lnTo>
                            <a:pt x="148" y="538"/>
                          </a:lnTo>
                          <a:lnTo>
                            <a:pt x="146" y="538"/>
                          </a:lnTo>
                          <a:lnTo>
                            <a:pt x="146" y="536"/>
                          </a:lnTo>
                          <a:lnTo>
                            <a:pt x="146" y="534"/>
                          </a:lnTo>
                          <a:lnTo>
                            <a:pt x="144" y="534"/>
                          </a:lnTo>
                          <a:lnTo>
                            <a:pt x="144" y="536"/>
                          </a:lnTo>
                          <a:lnTo>
                            <a:pt x="143" y="536"/>
                          </a:lnTo>
                          <a:lnTo>
                            <a:pt x="141" y="536"/>
                          </a:lnTo>
                          <a:lnTo>
                            <a:pt x="141" y="538"/>
                          </a:lnTo>
                          <a:lnTo>
                            <a:pt x="139" y="538"/>
                          </a:lnTo>
                          <a:lnTo>
                            <a:pt x="139" y="536"/>
                          </a:lnTo>
                          <a:lnTo>
                            <a:pt x="137" y="536"/>
                          </a:lnTo>
                          <a:lnTo>
                            <a:pt x="139" y="536"/>
                          </a:lnTo>
                          <a:lnTo>
                            <a:pt x="139" y="534"/>
                          </a:lnTo>
                          <a:lnTo>
                            <a:pt x="137" y="534"/>
                          </a:lnTo>
                          <a:lnTo>
                            <a:pt x="137" y="536"/>
                          </a:lnTo>
                          <a:lnTo>
                            <a:pt x="137" y="534"/>
                          </a:lnTo>
                          <a:lnTo>
                            <a:pt x="135" y="532"/>
                          </a:lnTo>
                          <a:lnTo>
                            <a:pt x="133" y="532"/>
                          </a:lnTo>
                          <a:lnTo>
                            <a:pt x="135" y="532"/>
                          </a:lnTo>
                          <a:lnTo>
                            <a:pt x="137" y="532"/>
                          </a:lnTo>
                          <a:lnTo>
                            <a:pt x="135" y="530"/>
                          </a:lnTo>
                          <a:lnTo>
                            <a:pt x="137" y="530"/>
                          </a:lnTo>
                          <a:lnTo>
                            <a:pt x="135" y="530"/>
                          </a:lnTo>
                          <a:lnTo>
                            <a:pt x="135" y="528"/>
                          </a:lnTo>
                          <a:lnTo>
                            <a:pt x="135" y="530"/>
                          </a:lnTo>
                          <a:lnTo>
                            <a:pt x="133" y="530"/>
                          </a:lnTo>
                          <a:lnTo>
                            <a:pt x="133" y="528"/>
                          </a:lnTo>
                          <a:lnTo>
                            <a:pt x="133" y="530"/>
                          </a:lnTo>
                          <a:lnTo>
                            <a:pt x="131" y="530"/>
                          </a:lnTo>
                          <a:lnTo>
                            <a:pt x="131" y="528"/>
                          </a:lnTo>
                          <a:lnTo>
                            <a:pt x="131" y="526"/>
                          </a:lnTo>
                          <a:lnTo>
                            <a:pt x="129" y="526"/>
                          </a:lnTo>
                          <a:lnTo>
                            <a:pt x="127" y="526"/>
                          </a:lnTo>
                          <a:lnTo>
                            <a:pt x="127" y="524"/>
                          </a:lnTo>
                          <a:lnTo>
                            <a:pt x="127" y="522"/>
                          </a:lnTo>
                          <a:lnTo>
                            <a:pt x="125" y="522"/>
                          </a:lnTo>
                          <a:lnTo>
                            <a:pt x="125" y="524"/>
                          </a:lnTo>
                          <a:lnTo>
                            <a:pt x="125" y="522"/>
                          </a:lnTo>
                          <a:lnTo>
                            <a:pt x="125" y="520"/>
                          </a:lnTo>
                          <a:lnTo>
                            <a:pt x="127" y="520"/>
                          </a:lnTo>
                          <a:lnTo>
                            <a:pt x="129" y="520"/>
                          </a:lnTo>
                          <a:lnTo>
                            <a:pt x="129" y="518"/>
                          </a:lnTo>
                          <a:lnTo>
                            <a:pt x="127" y="518"/>
                          </a:lnTo>
                          <a:lnTo>
                            <a:pt x="129" y="518"/>
                          </a:lnTo>
                          <a:lnTo>
                            <a:pt x="129" y="516"/>
                          </a:lnTo>
                          <a:lnTo>
                            <a:pt x="127" y="516"/>
                          </a:lnTo>
                          <a:lnTo>
                            <a:pt x="129" y="516"/>
                          </a:lnTo>
                          <a:lnTo>
                            <a:pt x="129" y="515"/>
                          </a:lnTo>
                          <a:lnTo>
                            <a:pt x="127" y="515"/>
                          </a:lnTo>
                          <a:lnTo>
                            <a:pt x="125" y="515"/>
                          </a:lnTo>
                          <a:lnTo>
                            <a:pt x="125" y="513"/>
                          </a:lnTo>
                          <a:lnTo>
                            <a:pt x="127" y="513"/>
                          </a:lnTo>
                          <a:lnTo>
                            <a:pt x="125" y="513"/>
                          </a:lnTo>
                          <a:lnTo>
                            <a:pt x="125" y="515"/>
                          </a:lnTo>
                          <a:lnTo>
                            <a:pt x="125" y="513"/>
                          </a:lnTo>
                          <a:lnTo>
                            <a:pt x="123" y="513"/>
                          </a:lnTo>
                          <a:lnTo>
                            <a:pt x="123" y="515"/>
                          </a:lnTo>
                          <a:lnTo>
                            <a:pt x="121" y="515"/>
                          </a:lnTo>
                          <a:lnTo>
                            <a:pt x="121" y="513"/>
                          </a:lnTo>
                          <a:lnTo>
                            <a:pt x="119" y="513"/>
                          </a:lnTo>
                          <a:lnTo>
                            <a:pt x="119" y="515"/>
                          </a:lnTo>
                          <a:lnTo>
                            <a:pt x="118" y="515"/>
                          </a:lnTo>
                          <a:lnTo>
                            <a:pt x="118" y="513"/>
                          </a:lnTo>
                          <a:lnTo>
                            <a:pt x="116" y="513"/>
                          </a:lnTo>
                          <a:lnTo>
                            <a:pt x="116" y="515"/>
                          </a:lnTo>
                          <a:lnTo>
                            <a:pt x="116" y="513"/>
                          </a:lnTo>
                          <a:lnTo>
                            <a:pt x="114" y="513"/>
                          </a:lnTo>
                          <a:lnTo>
                            <a:pt x="114" y="511"/>
                          </a:lnTo>
                          <a:lnTo>
                            <a:pt x="112" y="511"/>
                          </a:lnTo>
                          <a:lnTo>
                            <a:pt x="112" y="513"/>
                          </a:lnTo>
                          <a:lnTo>
                            <a:pt x="112" y="511"/>
                          </a:lnTo>
                          <a:lnTo>
                            <a:pt x="110" y="511"/>
                          </a:lnTo>
                          <a:lnTo>
                            <a:pt x="110" y="509"/>
                          </a:lnTo>
                          <a:lnTo>
                            <a:pt x="108" y="509"/>
                          </a:lnTo>
                          <a:lnTo>
                            <a:pt x="108" y="507"/>
                          </a:lnTo>
                          <a:lnTo>
                            <a:pt x="110" y="509"/>
                          </a:lnTo>
                          <a:lnTo>
                            <a:pt x="110" y="507"/>
                          </a:lnTo>
                          <a:lnTo>
                            <a:pt x="110" y="505"/>
                          </a:lnTo>
                          <a:lnTo>
                            <a:pt x="112" y="505"/>
                          </a:lnTo>
                          <a:lnTo>
                            <a:pt x="110" y="505"/>
                          </a:lnTo>
                          <a:lnTo>
                            <a:pt x="110" y="503"/>
                          </a:lnTo>
                          <a:lnTo>
                            <a:pt x="108" y="503"/>
                          </a:lnTo>
                          <a:lnTo>
                            <a:pt x="108" y="501"/>
                          </a:lnTo>
                          <a:lnTo>
                            <a:pt x="106" y="501"/>
                          </a:lnTo>
                          <a:lnTo>
                            <a:pt x="106" y="503"/>
                          </a:lnTo>
                          <a:lnTo>
                            <a:pt x="106" y="501"/>
                          </a:lnTo>
                          <a:lnTo>
                            <a:pt x="104" y="501"/>
                          </a:lnTo>
                          <a:lnTo>
                            <a:pt x="104" y="503"/>
                          </a:lnTo>
                          <a:lnTo>
                            <a:pt x="104" y="501"/>
                          </a:lnTo>
                          <a:lnTo>
                            <a:pt x="102" y="501"/>
                          </a:lnTo>
                          <a:lnTo>
                            <a:pt x="100" y="501"/>
                          </a:lnTo>
                          <a:lnTo>
                            <a:pt x="100" y="499"/>
                          </a:lnTo>
                          <a:lnTo>
                            <a:pt x="100" y="497"/>
                          </a:lnTo>
                          <a:lnTo>
                            <a:pt x="100" y="495"/>
                          </a:lnTo>
                          <a:lnTo>
                            <a:pt x="98" y="495"/>
                          </a:lnTo>
                          <a:lnTo>
                            <a:pt x="98" y="497"/>
                          </a:lnTo>
                          <a:lnTo>
                            <a:pt x="96" y="497"/>
                          </a:lnTo>
                          <a:lnTo>
                            <a:pt x="96" y="495"/>
                          </a:lnTo>
                          <a:lnTo>
                            <a:pt x="95" y="495"/>
                          </a:lnTo>
                          <a:lnTo>
                            <a:pt x="95" y="493"/>
                          </a:lnTo>
                          <a:lnTo>
                            <a:pt x="93" y="493"/>
                          </a:lnTo>
                          <a:lnTo>
                            <a:pt x="91" y="493"/>
                          </a:lnTo>
                          <a:lnTo>
                            <a:pt x="91" y="492"/>
                          </a:lnTo>
                          <a:lnTo>
                            <a:pt x="89" y="492"/>
                          </a:lnTo>
                          <a:lnTo>
                            <a:pt x="89" y="493"/>
                          </a:lnTo>
                          <a:lnTo>
                            <a:pt x="89" y="492"/>
                          </a:lnTo>
                          <a:lnTo>
                            <a:pt x="89" y="490"/>
                          </a:lnTo>
                          <a:lnTo>
                            <a:pt x="87" y="490"/>
                          </a:lnTo>
                          <a:lnTo>
                            <a:pt x="85" y="490"/>
                          </a:lnTo>
                          <a:lnTo>
                            <a:pt x="85" y="488"/>
                          </a:lnTo>
                          <a:lnTo>
                            <a:pt x="87" y="488"/>
                          </a:lnTo>
                          <a:lnTo>
                            <a:pt x="85" y="488"/>
                          </a:lnTo>
                          <a:lnTo>
                            <a:pt x="83" y="488"/>
                          </a:lnTo>
                          <a:lnTo>
                            <a:pt x="83" y="486"/>
                          </a:lnTo>
                          <a:lnTo>
                            <a:pt x="85" y="486"/>
                          </a:lnTo>
                          <a:lnTo>
                            <a:pt x="83" y="486"/>
                          </a:lnTo>
                          <a:lnTo>
                            <a:pt x="85" y="486"/>
                          </a:lnTo>
                          <a:lnTo>
                            <a:pt x="85" y="484"/>
                          </a:lnTo>
                          <a:lnTo>
                            <a:pt x="83" y="484"/>
                          </a:lnTo>
                          <a:lnTo>
                            <a:pt x="83" y="482"/>
                          </a:lnTo>
                          <a:lnTo>
                            <a:pt x="81" y="482"/>
                          </a:lnTo>
                          <a:lnTo>
                            <a:pt x="79" y="482"/>
                          </a:lnTo>
                          <a:lnTo>
                            <a:pt x="79" y="480"/>
                          </a:lnTo>
                          <a:lnTo>
                            <a:pt x="79" y="482"/>
                          </a:lnTo>
                          <a:lnTo>
                            <a:pt x="79" y="480"/>
                          </a:lnTo>
                          <a:lnTo>
                            <a:pt x="77" y="480"/>
                          </a:lnTo>
                          <a:lnTo>
                            <a:pt x="75" y="480"/>
                          </a:lnTo>
                          <a:lnTo>
                            <a:pt x="75" y="478"/>
                          </a:lnTo>
                          <a:lnTo>
                            <a:pt x="73" y="478"/>
                          </a:lnTo>
                          <a:lnTo>
                            <a:pt x="75" y="478"/>
                          </a:lnTo>
                          <a:lnTo>
                            <a:pt x="75" y="476"/>
                          </a:lnTo>
                          <a:lnTo>
                            <a:pt x="73" y="476"/>
                          </a:lnTo>
                          <a:lnTo>
                            <a:pt x="71" y="476"/>
                          </a:lnTo>
                          <a:lnTo>
                            <a:pt x="71" y="474"/>
                          </a:lnTo>
                          <a:lnTo>
                            <a:pt x="70" y="474"/>
                          </a:lnTo>
                          <a:lnTo>
                            <a:pt x="70" y="472"/>
                          </a:lnTo>
                          <a:lnTo>
                            <a:pt x="70" y="474"/>
                          </a:lnTo>
                          <a:lnTo>
                            <a:pt x="68" y="474"/>
                          </a:lnTo>
                          <a:lnTo>
                            <a:pt x="68" y="472"/>
                          </a:lnTo>
                          <a:lnTo>
                            <a:pt x="70" y="472"/>
                          </a:lnTo>
                          <a:lnTo>
                            <a:pt x="70" y="470"/>
                          </a:lnTo>
                          <a:lnTo>
                            <a:pt x="70" y="468"/>
                          </a:lnTo>
                          <a:lnTo>
                            <a:pt x="68" y="468"/>
                          </a:lnTo>
                          <a:lnTo>
                            <a:pt x="66" y="468"/>
                          </a:lnTo>
                          <a:lnTo>
                            <a:pt x="64" y="468"/>
                          </a:lnTo>
                          <a:lnTo>
                            <a:pt x="64" y="467"/>
                          </a:lnTo>
                          <a:lnTo>
                            <a:pt x="66" y="467"/>
                          </a:lnTo>
                          <a:lnTo>
                            <a:pt x="64" y="467"/>
                          </a:lnTo>
                          <a:lnTo>
                            <a:pt x="64" y="465"/>
                          </a:lnTo>
                          <a:lnTo>
                            <a:pt x="64" y="463"/>
                          </a:lnTo>
                          <a:lnTo>
                            <a:pt x="62" y="463"/>
                          </a:lnTo>
                          <a:lnTo>
                            <a:pt x="62" y="465"/>
                          </a:lnTo>
                          <a:lnTo>
                            <a:pt x="62" y="463"/>
                          </a:lnTo>
                          <a:lnTo>
                            <a:pt x="64" y="463"/>
                          </a:lnTo>
                          <a:lnTo>
                            <a:pt x="64" y="461"/>
                          </a:lnTo>
                          <a:lnTo>
                            <a:pt x="66" y="459"/>
                          </a:lnTo>
                          <a:lnTo>
                            <a:pt x="66" y="461"/>
                          </a:lnTo>
                          <a:lnTo>
                            <a:pt x="66" y="459"/>
                          </a:lnTo>
                          <a:lnTo>
                            <a:pt x="64" y="459"/>
                          </a:lnTo>
                          <a:lnTo>
                            <a:pt x="64" y="457"/>
                          </a:lnTo>
                          <a:lnTo>
                            <a:pt x="62" y="457"/>
                          </a:lnTo>
                          <a:lnTo>
                            <a:pt x="62" y="455"/>
                          </a:lnTo>
                          <a:lnTo>
                            <a:pt x="62" y="453"/>
                          </a:lnTo>
                          <a:lnTo>
                            <a:pt x="64" y="453"/>
                          </a:lnTo>
                          <a:lnTo>
                            <a:pt x="64" y="451"/>
                          </a:lnTo>
                          <a:lnTo>
                            <a:pt x="66" y="451"/>
                          </a:lnTo>
                          <a:lnTo>
                            <a:pt x="64" y="451"/>
                          </a:lnTo>
                          <a:lnTo>
                            <a:pt x="64" y="449"/>
                          </a:lnTo>
                          <a:lnTo>
                            <a:pt x="66" y="449"/>
                          </a:lnTo>
                          <a:lnTo>
                            <a:pt x="66" y="451"/>
                          </a:lnTo>
                          <a:lnTo>
                            <a:pt x="66" y="449"/>
                          </a:lnTo>
                          <a:lnTo>
                            <a:pt x="64" y="449"/>
                          </a:lnTo>
                          <a:lnTo>
                            <a:pt x="64" y="447"/>
                          </a:lnTo>
                          <a:lnTo>
                            <a:pt x="62" y="447"/>
                          </a:lnTo>
                          <a:lnTo>
                            <a:pt x="64" y="447"/>
                          </a:lnTo>
                          <a:lnTo>
                            <a:pt x="62" y="447"/>
                          </a:lnTo>
                          <a:lnTo>
                            <a:pt x="62" y="445"/>
                          </a:lnTo>
                          <a:lnTo>
                            <a:pt x="62" y="447"/>
                          </a:lnTo>
                          <a:lnTo>
                            <a:pt x="62" y="445"/>
                          </a:lnTo>
                          <a:lnTo>
                            <a:pt x="62" y="447"/>
                          </a:lnTo>
                          <a:lnTo>
                            <a:pt x="60" y="447"/>
                          </a:lnTo>
                          <a:lnTo>
                            <a:pt x="60" y="445"/>
                          </a:lnTo>
                          <a:lnTo>
                            <a:pt x="60" y="444"/>
                          </a:lnTo>
                          <a:lnTo>
                            <a:pt x="62" y="444"/>
                          </a:lnTo>
                          <a:lnTo>
                            <a:pt x="60" y="444"/>
                          </a:lnTo>
                          <a:lnTo>
                            <a:pt x="60" y="442"/>
                          </a:lnTo>
                          <a:lnTo>
                            <a:pt x="60" y="444"/>
                          </a:lnTo>
                          <a:lnTo>
                            <a:pt x="62" y="444"/>
                          </a:lnTo>
                          <a:lnTo>
                            <a:pt x="62" y="442"/>
                          </a:lnTo>
                          <a:lnTo>
                            <a:pt x="62" y="440"/>
                          </a:lnTo>
                          <a:lnTo>
                            <a:pt x="62" y="438"/>
                          </a:lnTo>
                          <a:lnTo>
                            <a:pt x="60" y="438"/>
                          </a:lnTo>
                          <a:lnTo>
                            <a:pt x="62" y="438"/>
                          </a:lnTo>
                          <a:lnTo>
                            <a:pt x="60" y="438"/>
                          </a:lnTo>
                          <a:lnTo>
                            <a:pt x="60" y="436"/>
                          </a:lnTo>
                          <a:lnTo>
                            <a:pt x="60" y="434"/>
                          </a:lnTo>
                          <a:lnTo>
                            <a:pt x="60" y="436"/>
                          </a:lnTo>
                          <a:lnTo>
                            <a:pt x="60" y="434"/>
                          </a:lnTo>
                          <a:lnTo>
                            <a:pt x="58" y="434"/>
                          </a:lnTo>
                          <a:lnTo>
                            <a:pt x="58" y="436"/>
                          </a:lnTo>
                          <a:lnTo>
                            <a:pt x="56" y="436"/>
                          </a:lnTo>
                          <a:lnTo>
                            <a:pt x="54" y="436"/>
                          </a:lnTo>
                          <a:lnTo>
                            <a:pt x="52" y="436"/>
                          </a:lnTo>
                          <a:lnTo>
                            <a:pt x="52" y="434"/>
                          </a:lnTo>
                          <a:lnTo>
                            <a:pt x="54" y="434"/>
                          </a:lnTo>
                          <a:lnTo>
                            <a:pt x="54" y="432"/>
                          </a:lnTo>
                          <a:lnTo>
                            <a:pt x="52" y="432"/>
                          </a:lnTo>
                          <a:lnTo>
                            <a:pt x="52" y="430"/>
                          </a:lnTo>
                          <a:lnTo>
                            <a:pt x="52" y="432"/>
                          </a:lnTo>
                          <a:lnTo>
                            <a:pt x="52" y="430"/>
                          </a:lnTo>
                          <a:lnTo>
                            <a:pt x="52" y="428"/>
                          </a:lnTo>
                          <a:lnTo>
                            <a:pt x="52" y="426"/>
                          </a:lnTo>
                          <a:lnTo>
                            <a:pt x="50" y="426"/>
                          </a:lnTo>
                          <a:lnTo>
                            <a:pt x="50" y="424"/>
                          </a:lnTo>
                          <a:lnTo>
                            <a:pt x="48" y="424"/>
                          </a:lnTo>
                          <a:lnTo>
                            <a:pt x="48" y="422"/>
                          </a:lnTo>
                          <a:lnTo>
                            <a:pt x="50" y="422"/>
                          </a:lnTo>
                          <a:lnTo>
                            <a:pt x="48" y="422"/>
                          </a:lnTo>
                          <a:lnTo>
                            <a:pt x="48" y="420"/>
                          </a:lnTo>
                          <a:lnTo>
                            <a:pt x="48" y="419"/>
                          </a:lnTo>
                          <a:lnTo>
                            <a:pt x="47" y="419"/>
                          </a:lnTo>
                          <a:lnTo>
                            <a:pt x="47" y="417"/>
                          </a:lnTo>
                          <a:lnTo>
                            <a:pt x="45" y="417"/>
                          </a:lnTo>
                          <a:lnTo>
                            <a:pt x="47" y="417"/>
                          </a:lnTo>
                          <a:lnTo>
                            <a:pt x="47" y="415"/>
                          </a:lnTo>
                          <a:lnTo>
                            <a:pt x="45" y="415"/>
                          </a:lnTo>
                          <a:lnTo>
                            <a:pt x="45" y="417"/>
                          </a:lnTo>
                          <a:lnTo>
                            <a:pt x="45" y="415"/>
                          </a:lnTo>
                          <a:lnTo>
                            <a:pt x="45" y="417"/>
                          </a:lnTo>
                          <a:lnTo>
                            <a:pt x="43" y="417"/>
                          </a:lnTo>
                          <a:lnTo>
                            <a:pt x="43" y="415"/>
                          </a:lnTo>
                          <a:lnTo>
                            <a:pt x="41" y="415"/>
                          </a:lnTo>
                          <a:lnTo>
                            <a:pt x="39" y="415"/>
                          </a:lnTo>
                          <a:lnTo>
                            <a:pt x="41" y="413"/>
                          </a:lnTo>
                          <a:lnTo>
                            <a:pt x="41" y="415"/>
                          </a:lnTo>
                          <a:lnTo>
                            <a:pt x="41" y="413"/>
                          </a:lnTo>
                          <a:lnTo>
                            <a:pt x="39" y="413"/>
                          </a:lnTo>
                          <a:lnTo>
                            <a:pt x="39" y="411"/>
                          </a:lnTo>
                          <a:lnTo>
                            <a:pt x="37" y="411"/>
                          </a:lnTo>
                          <a:lnTo>
                            <a:pt x="35" y="411"/>
                          </a:lnTo>
                          <a:lnTo>
                            <a:pt x="35" y="409"/>
                          </a:lnTo>
                          <a:lnTo>
                            <a:pt x="35" y="411"/>
                          </a:lnTo>
                          <a:lnTo>
                            <a:pt x="33" y="411"/>
                          </a:lnTo>
                          <a:lnTo>
                            <a:pt x="33" y="409"/>
                          </a:lnTo>
                          <a:lnTo>
                            <a:pt x="33" y="411"/>
                          </a:lnTo>
                          <a:lnTo>
                            <a:pt x="31" y="411"/>
                          </a:lnTo>
                          <a:lnTo>
                            <a:pt x="31" y="409"/>
                          </a:lnTo>
                          <a:lnTo>
                            <a:pt x="31" y="407"/>
                          </a:lnTo>
                          <a:lnTo>
                            <a:pt x="29" y="407"/>
                          </a:lnTo>
                          <a:lnTo>
                            <a:pt x="31" y="407"/>
                          </a:lnTo>
                          <a:lnTo>
                            <a:pt x="29" y="407"/>
                          </a:lnTo>
                          <a:lnTo>
                            <a:pt x="29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9" y="403"/>
                          </a:lnTo>
                          <a:lnTo>
                            <a:pt x="29" y="401"/>
                          </a:lnTo>
                          <a:lnTo>
                            <a:pt x="29" y="399"/>
                          </a:lnTo>
                          <a:lnTo>
                            <a:pt x="29" y="397"/>
                          </a:lnTo>
                          <a:lnTo>
                            <a:pt x="27" y="397"/>
                          </a:lnTo>
                          <a:lnTo>
                            <a:pt x="27" y="396"/>
                          </a:lnTo>
                          <a:lnTo>
                            <a:pt x="25" y="396"/>
                          </a:lnTo>
                          <a:lnTo>
                            <a:pt x="25" y="394"/>
                          </a:lnTo>
                          <a:lnTo>
                            <a:pt x="23" y="394"/>
                          </a:lnTo>
                          <a:lnTo>
                            <a:pt x="23" y="392"/>
                          </a:lnTo>
                          <a:lnTo>
                            <a:pt x="23" y="390"/>
                          </a:lnTo>
                          <a:lnTo>
                            <a:pt x="22" y="390"/>
                          </a:lnTo>
                          <a:lnTo>
                            <a:pt x="20" y="390"/>
                          </a:lnTo>
                          <a:lnTo>
                            <a:pt x="18" y="390"/>
                          </a:lnTo>
                          <a:lnTo>
                            <a:pt x="18" y="388"/>
                          </a:lnTo>
                          <a:lnTo>
                            <a:pt x="18" y="386"/>
                          </a:lnTo>
                          <a:lnTo>
                            <a:pt x="18" y="384"/>
                          </a:lnTo>
                          <a:lnTo>
                            <a:pt x="16" y="384"/>
                          </a:lnTo>
                          <a:lnTo>
                            <a:pt x="14" y="382"/>
                          </a:lnTo>
                          <a:lnTo>
                            <a:pt x="12" y="382"/>
                          </a:lnTo>
                          <a:lnTo>
                            <a:pt x="12" y="380"/>
                          </a:lnTo>
                          <a:lnTo>
                            <a:pt x="10" y="380"/>
                          </a:lnTo>
                          <a:lnTo>
                            <a:pt x="10" y="378"/>
                          </a:lnTo>
                          <a:lnTo>
                            <a:pt x="8" y="378"/>
                          </a:lnTo>
                          <a:lnTo>
                            <a:pt x="8" y="376"/>
                          </a:lnTo>
                          <a:lnTo>
                            <a:pt x="10" y="376"/>
                          </a:lnTo>
                          <a:lnTo>
                            <a:pt x="10" y="374"/>
                          </a:lnTo>
                          <a:lnTo>
                            <a:pt x="8" y="372"/>
                          </a:lnTo>
                          <a:lnTo>
                            <a:pt x="8" y="371"/>
                          </a:lnTo>
                          <a:lnTo>
                            <a:pt x="6" y="371"/>
                          </a:lnTo>
                          <a:lnTo>
                            <a:pt x="4" y="371"/>
                          </a:lnTo>
                          <a:lnTo>
                            <a:pt x="4" y="369"/>
                          </a:lnTo>
                          <a:lnTo>
                            <a:pt x="2" y="367"/>
                          </a:lnTo>
                          <a:lnTo>
                            <a:pt x="2" y="365"/>
                          </a:lnTo>
                          <a:lnTo>
                            <a:pt x="0" y="365"/>
                          </a:lnTo>
                          <a:lnTo>
                            <a:pt x="0" y="363"/>
                          </a:lnTo>
                          <a:lnTo>
                            <a:pt x="0" y="361"/>
                          </a:lnTo>
                          <a:lnTo>
                            <a:pt x="0" y="359"/>
                          </a:lnTo>
                          <a:lnTo>
                            <a:pt x="0" y="357"/>
                          </a:lnTo>
                          <a:lnTo>
                            <a:pt x="2" y="357"/>
                          </a:lnTo>
                          <a:lnTo>
                            <a:pt x="0" y="355"/>
                          </a:lnTo>
                          <a:lnTo>
                            <a:pt x="0" y="353"/>
                          </a:lnTo>
                          <a:lnTo>
                            <a:pt x="0" y="219"/>
                          </a:lnTo>
                          <a:lnTo>
                            <a:pt x="0" y="217"/>
                          </a:lnTo>
                          <a:lnTo>
                            <a:pt x="0" y="194"/>
                          </a:lnTo>
                          <a:lnTo>
                            <a:pt x="0" y="16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</p:grpSp>
            </p:grpSp>
          </p:grpSp>
        </p:grpSp>
        <p:sp>
          <p:nvSpPr>
            <p:cNvPr id="47" name="Freeform 4865">
              <a:extLst>
                <a:ext uri="{FF2B5EF4-FFF2-40B4-BE49-F238E27FC236}">
                  <a16:creationId xmlns:a16="http://schemas.microsoft.com/office/drawing/2014/main" id="{33E66FC8-9E4E-8232-8AE8-EE20A17EFD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5251" y="2183051"/>
              <a:ext cx="741535" cy="562352"/>
            </a:xfrm>
            <a:custGeom>
              <a:avLst/>
              <a:gdLst>
                <a:gd name="T0" fmla="*/ 2147483647 w 1027"/>
                <a:gd name="T1" fmla="*/ 2147483647 h 891"/>
                <a:gd name="T2" fmla="*/ 2147483647 w 1027"/>
                <a:gd name="T3" fmla="*/ 2147483647 h 891"/>
                <a:gd name="T4" fmla="*/ 2147483647 w 1027"/>
                <a:gd name="T5" fmla="*/ 2147483647 h 891"/>
                <a:gd name="T6" fmla="*/ 2147483647 w 1027"/>
                <a:gd name="T7" fmla="*/ 2147483647 h 891"/>
                <a:gd name="T8" fmla="*/ 2147483647 w 1027"/>
                <a:gd name="T9" fmla="*/ 2147483647 h 891"/>
                <a:gd name="T10" fmla="*/ 2147483647 w 1027"/>
                <a:gd name="T11" fmla="*/ 2147483647 h 891"/>
                <a:gd name="T12" fmla="*/ 2147483647 w 1027"/>
                <a:gd name="T13" fmla="*/ 2147483647 h 891"/>
                <a:gd name="T14" fmla="*/ 2147483647 w 1027"/>
                <a:gd name="T15" fmla="*/ 2147483647 h 891"/>
                <a:gd name="T16" fmla="*/ 2147483647 w 1027"/>
                <a:gd name="T17" fmla="*/ 2147483647 h 891"/>
                <a:gd name="T18" fmla="*/ 2147483647 w 1027"/>
                <a:gd name="T19" fmla="*/ 2147483647 h 891"/>
                <a:gd name="T20" fmla="*/ 2147483647 w 1027"/>
                <a:gd name="T21" fmla="*/ 2147483647 h 891"/>
                <a:gd name="T22" fmla="*/ 2147483647 w 1027"/>
                <a:gd name="T23" fmla="*/ 2147483647 h 891"/>
                <a:gd name="T24" fmla="*/ 2147483647 w 1027"/>
                <a:gd name="T25" fmla="*/ 2147483647 h 891"/>
                <a:gd name="T26" fmla="*/ 2147483647 w 1027"/>
                <a:gd name="T27" fmla="*/ 2147483647 h 891"/>
                <a:gd name="T28" fmla="*/ 2147483647 w 1027"/>
                <a:gd name="T29" fmla="*/ 2147483647 h 891"/>
                <a:gd name="T30" fmla="*/ 2147483647 w 1027"/>
                <a:gd name="T31" fmla="*/ 2147483647 h 891"/>
                <a:gd name="T32" fmla="*/ 2147483647 w 1027"/>
                <a:gd name="T33" fmla="*/ 2147483647 h 891"/>
                <a:gd name="T34" fmla="*/ 2147483647 w 1027"/>
                <a:gd name="T35" fmla="*/ 2147483647 h 891"/>
                <a:gd name="T36" fmla="*/ 2147483647 w 1027"/>
                <a:gd name="T37" fmla="*/ 2147483647 h 891"/>
                <a:gd name="T38" fmla="*/ 2147483647 w 1027"/>
                <a:gd name="T39" fmla="*/ 2147483647 h 891"/>
                <a:gd name="T40" fmla="*/ 2147483647 w 1027"/>
                <a:gd name="T41" fmla="*/ 2147483647 h 891"/>
                <a:gd name="T42" fmla="*/ 2147483647 w 1027"/>
                <a:gd name="T43" fmla="*/ 2147483647 h 891"/>
                <a:gd name="T44" fmla="*/ 2147483647 w 1027"/>
                <a:gd name="T45" fmla="*/ 2147483647 h 891"/>
                <a:gd name="T46" fmla="*/ 2147483647 w 1027"/>
                <a:gd name="T47" fmla="*/ 2147483647 h 891"/>
                <a:gd name="T48" fmla="*/ 2147483647 w 1027"/>
                <a:gd name="T49" fmla="*/ 2147483647 h 891"/>
                <a:gd name="T50" fmla="*/ 2147483647 w 1027"/>
                <a:gd name="T51" fmla="*/ 2147483647 h 891"/>
                <a:gd name="T52" fmla="*/ 2147483647 w 1027"/>
                <a:gd name="T53" fmla="*/ 2147483647 h 891"/>
                <a:gd name="T54" fmla="*/ 2147483647 w 1027"/>
                <a:gd name="T55" fmla="*/ 2147483647 h 891"/>
                <a:gd name="T56" fmla="*/ 2147483647 w 1027"/>
                <a:gd name="T57" fmla="*/ 2147483647 h 891"/>
                <a:gd name="T58" fmla="*/ 2147483647 w 1027"/>
                <a:gd name="T59" fmla="*/ 2147483647 h 891"/>
                <a:gd name="T60" fmla="*/ 2147483647 w 1027"/>
                <a:gd name="T61" fmla="*/ 2147483647 h 891"/>
                <a:gd name="T62" fmla="*/ 2147483647 w 1027"/>
                <a:gd name="T63" fmla="*/ 2147483647 h 891"/>
                <a:gd name="T64" fmla="*/ 2147483647 w 1027"/>
                <a:gd name="T65" fmla="*/ 2147483647 h 891"/>
                <a:gd name="T66" fmla="*/ 2147483647 w 1027"/>
                <a:gd name="T67" fmla="*/ 2147483647 h 891"/>
                <a:gd name="T68" fmla="*/ 2147483647 w 1027"/>
                <a:gd name="T69" fmla="*/ 2147483647 h 891"/>
                <a:gd name="T70" fmla="*/ 2147483647 w 1027"/>
                <a:gd name="T71" fmla="*/ 2147483647 h 891"/>
                <a:gd name="T72" fmla="*/ 2147483647 w 1027"/>
                <a:gd name="T73" fmla="*/ 2147483647 h 891"/>
                <a:gd name="T74" fmla="*/ 2147483647 w 1027"/>
                <a:gd name="T75" fmla="*/ 2147483647 h 891"/>
                <a:gd name="T76" fmla="*/ 2147483647 w 1027"/>
                <a:gd name="T77" fmla="*/ 2147483647 h 891"/>
                <a:gd name="T78" fmla="*/ 2147483647 w 1027"/>
                <a:gd name="T79" fmla="*/ 2147483647 h 891"/>
                <a:gd name="T80" fmla="*/ 2147483647 w 1027"/>
                <a:gd name="T81" fmla="*/ 2147483647 h 891"/>
                <a:gd name="T82" fmla="*/ 2147483647 w 1027"/>
                <a:gd name="T83" fmla="*/ 2147483647 h 891"/>
                <a:gd name="T84" fmla="*/ 2147483647 w 1027"/>
                <a:gd name="T85" fmla="*/ 2147483647 h 891"/>
                <a:gd name="T86" fmla="*/ 2147483647 w 1027"/>
                <a:gd name="T87" fmla="*/ 2147483647 h 891"/>
                <a:gd name="T88" fmla="*/ 2147483647 w 1027"/>
                <a:gd name="T89" fmla="*/ 2147483647 h 891"/>
                <a:gd name="T90" fmla="*/ 2147483647 w 1027"/>
                <a:gd name="T91" fmla="*/ 2147483647 h 891"/>
                <a:gd name="T92" fmla="*/ 2147483647 w 1027"/>
                <a:gd name="T93" fmla="*/ 2147483647 h 891"/>
                <a:gd name="T94" fmla="*/ 2147483647 w 1027"/>
                <a:gd name="T95" fmla="*/ 2147483647 h 891"/>
                <a:gd name="T96" fmla="*/ 2147483647 w 1027"/>
                <a:gd name="T97" fmla="*/ 2147483647 h 891"/>
                <a:gd name="T98" fmla="*/ 2147483647 w 1027"/>
                <a:gd name="T99" fmla="*/ 2147483647 h 891"/>
                <a:gd name="T100" fmla="*/ 2147483647 w 1027"/>
                <a:gd name="T101" fmla="*/ 2147483647 h 891"/>
                <a:gd name="T102" fmla="*/ 2147483647 w 1027"/>
                <a:gd name="T103" fmla="*/ 2147483647 h 891"/>
                <a:gd name="T104" fmla="*/ 2147483647 w 1027"/>
                <a:gd name="T105" fmla="*/ 2147483647 h 891"/>
                <a:gd name="T106" fmla="*/ 2147483647 w 1027"/>
                <a:gd name="T107" fmla="*/ 2147483647 h 891"/>
                <a:gd name="T108" fmla="*/ 2147483647 w 1027"/>
                <a:gd name="T109" fmla="*/ 2147483647 h 891"/>
                <a:gd name="T110" fmla="*/ 2147483647 w 1027"/>
                <a:gd name="T111" fmla="*/ 2147483647 h 891"/>
                <a:gd name="T112" fmla="*/ 2147483647 w 1027"/>
                <a:gd name="T113" fmla="*/ 2147483647 h 891"/>
                <a:gd name="T114" fmla="*/ 2147483647 w 1027"/>
                <a:gd name="T115" fmla="*/ 2147483647 h 891"/>
                <a:gd name="T116" fmla="*/ 2147483647 w 1027"/>
                <a:gd name="T117" fmla="*/ 2147483647 h 891"/>
                <a:gd name="T118" fmla="*/ 2147483647 w 1027"/>
                <a:gd name="T119" fmla="*/ 2147483647 h 891"/>
                <a:gd name="T120" fmla="*/ 2147483647 w 1027"/>
                <a:gd name="T121" fmla="*/ 2147483647 h 891"/>
                <a:gd name="T122" fmla="*/ 2147483647 w 1027"/>
                <a:gd name="T123" fmla="*/ 2147483647 h 891"/>
                <a:gd name="T124" fmla="*/ 2147483647 w 1027"/>
                <a:gd name="T125" fmla="*/ 2147483647 h 8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27"/>
                <a:gd name="T190" fmla="*/ 0 h 891"/>
                <a:gd name="T191" fmla="*/ 1027 w 1027"/>
                <a:gd name="T192" fmla="*/ 891 h 89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27" h="891">
                  <a:moveTo>
                    <a:pt x="0" y="526"/>
                  </a:moveTo>
                  <a:lnTo>
                    <a:pt x="1" y="524"/>
                  </a:lnTo>
                  <a:lnTo>
                    <a:pt x="3" y="524"/>
                  </a:lnTo>
                  <a:lnTo>
                    <a:pt x="3" y="523"/>
                  </a:lnTo>
                  <a:lnTo>
                    <a:pt x="3" y="521"/>
                  </a:lnTo>
                  <a:lnTo>
                    <a:pt x="5" y="521"/>
                  </a:lnTo>
                  <a:lnTo>
                    <a:pt x="5" y="519"/>
                  </a:lnTo>
                  <a:lnTo>
                    <a:pt x="5" y="517"/>
                  </a:lnTo>
                  <a:lnTo>
                    <a:pt x="7" y="517"/>
                  </a:lnTo>
                  <a:lnTo>
                    <a:pt x="7" y="515"/>
                  </a:lnTo>
                  <a:lnTo>
                    <a:pt x="9" y="513"/>
                  </a:lnTo>
                  <a:lnTo>
                    <a:pt x="11" y="511"/>
                  </a:lnTo>
                  <a:lnTo>
                    <a:pt x="11" y="509"/>
                  </a:lnTo>
                  <a:lnTo>
                    <a:pt x="13" y="509"/>
                  </a:lnTo>
                  <a:lnTo>
                    <a:pt x="13" y="507"/>
                  </a:lnTo>
                  <a:lnTo>
                    <a:pt x="15" y="505"/>
                  </a:lnTo>
                  <a:lnTo>
                    <a:pt x="17" y="505"/>
                  </a:lnTo>
                  <a:lnTo>
                    <a:pt x="19" y="503"/>
                  </a:lnTo>
                  <a:lnTo>
                    <a:pt x="19" y="501"/>
                  </a:lnTo>
                  <a:lnTo>
                    <a:pt x="21" y="501"/>
                  </a:lnTo>
                  <a:lnTo>
                    <a:pt x="23" y="501"/>
                  </a:lnTo>
                  <a:lnTo>
                    <a:pt x="23" y="499"/>
                  </a:lnTo>
                  <a:lnTo>
                    <a:pt x="25" y="498"/>
                  </a:lnTo>
                  <a:lnTo>
                    <a:pt x="26" y="498"/>
                  </a:lnTo>
                  <a:lnTo>
                    <a:pt x="26" y="496"/>
                  </a:lnTo>
                  <a:lnTo>
                    <a:pt x="28" y="496"/>
                  </a:lnTo>
                  <a:lnTo>
                    <a:pt x="30" y="494"/>
                  </a:lnTo>
                  <a:lnTo>
                    <a:pt x="32" y="494"/>
                  </a:lnTo>
                  <a:lnTo>
                    <a:pt x="34" y="494"/>
                  </a:lnTo>
                  <a:lnTo>
                    <a:pt x="36" y="496"/>
                  </a:lnTo>
                  <a:lnTo>
                    <a:pt x="38" y="496"/>
                  </a:lnTo>
                  <a:lnTo>
                    <a:pt x="40" y="496"/>
                  </a:lnTo>
                  <a:lnTo>
                    <a:pt x="42" y="496"/>
                  </a:lnTo>
                  <a:lnTo>
                    <a:pt x="44" y="496"/>
                  </a:lnTo>
                  <a:lnTo>
                    <a:pt x="46" y="494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49" y="490"/>
                  </a:lnTo>
                  <a:lnTo>
                    <a:pt x="49" y="488"/>
                  </a:lnTo>
                  <a:lnTo>
                    <a:pt x="51" y="488"/>
                  </a:lnTo>
                  <a:lnTo>
                    <a:pt x="51" y="486"/>
                  </a:lnTo>
                  <a:lnTo>
                    <a:pt x="51" y="484"/>
                  </a:lnTo>
                  <a:lnTo>
                    <a:pt x="51" y="482"/>
                  </a:lnTo>
                  <a:lnTo>
                    <a:pt x="51" y="480"/>
                  </a:lnTo>
                  <a:lnTo>
                    <a:pt x="53" y="480"/>
                  </a:lnTo>
                  <a:lnTo>
                    <a:pt x="53" y="478"/>
                  </a:lnTo>
                  <a:lnTo>
                    <a:pt x="53" y="476"/>
                  </a:lnTo>
                  <a:lnTo>
                    <a:pt x="53" y="475"/>
                  </a:lnTo>
                  <a:lnTo>
                    <a:pt x="55" y="475"/>
                  </a:lnTo>
                  <a:lnTo>
                    <a:pt x="55" y="473"/>
                  </a:lnTo>
                  <a:lnTo>
                    <a:pt x="57" y="473"/>
                  </a:lnTo>
                  <a:lnTo>
                    <a:pt x="57" y="471"/>
                  </a:lnTo>
                  <a:lnTo>
                    <a:pt x="59" y="471"/>
                  </a:lnTo>
                  <a:lnTo>
                    <a:pt x="59" y="469"/>
                  </a:lnTo>
                  <a:lnTo>
                    <a:pt x="61" y="469"/>
                  </a:lnTo>
                  <a:lnTo>
                    <a:pt x="61" y="467"/>
                  </a:lnTo>
                  <a:lnTo>
                    <a:pt x="63" y="467"/>
                  </a:lnTo>
                  <a:lnTo>
                    <a:pt x="63" y="465"/>
                  </a:lnTo>
                  <a:lnTo>
                    <a:pt x="63" y="463"/>
                  </a:lnTo>
                  <a:lnTo>
                    <a:pt x="65" y="463"/>
                  </a:lnTo>
                  <a:lnTo>
                    <a:pt x="65" y="461"/>
                  </a:lnTo>
                  <a:lnTo>
                    <a:pt x="65" y="459"/>
                  </a:lnTo>
                  <a:lnTo>
                    <a:pt x="65" y="457"/>
                  </a:lnTo>
                  <a:lnTo>
                    <a:pt x="65" y="455"/>
                  </a:lnTo>
                  <a:lnTo>
                    <a:pt x="67" y="453"/>
                  </a:lnTo>
                  <a:lnTo>
                    <a:pt x="67" y="451"/>
                  </a:lnTo>
                  <a:lnTo>
                    <a:pt x="69" y="451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3" y="444"/>
                  </a:lnTo>
                  <a:lnTo>
                    <a:pt x="74" y="442"/>
                  </a:lnTo>
                  <a:lnTo>
                    <a:pt x="74" y="440"/>
                  </a:lnTo>
                  <a:lnTo>
                    <a:pt x="80" y="432"/>
                  </a:lnTo>
                  <a:lnTo>
                    <a:pt x="82" y="425"/>
                  </a:lnTo>
                  <a:lnTo>
                    <a:pt x="84" y="423"/>
                  </a:lnTo>
                  <a:lnTo>
                    <a:pt x="84" y="403"/>
                  </a:lnTo>
                  <a:lnTo>
                    <a:pt x="84" y="398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1"/>
                  </a:lnTo>
                  <a:lnTo>
                    <a:pt x="94" y="361"/>
                  </a:lnTo>
                  <a:lnTo>
                    <a:pt x="97" y="359"/>
                  </a:lnTo>
                  <a:lnTo>
                    <a:pt x="103" y="352"/>
                  </a:lnTo>
                  <a:lnTo>
                    <a:pt x="105" y="348"/>
                  </a:lnTo>
                  <a:lnTo>
                    <a:pt x="109" y="344"/>
                  </a:lnTo>
                  <a:lnTo>
                    <a:pt x="111" y="342"/>
                  </a:lnTo>
                  <a:lnTo>
                    <a:pt x="119" y="336"/>
                  </a:lnTo>
                  <a:lnTo>
                    <a:pt x="121" y="334"/>
                  </a:lnTo>
                  <a:lnTo>
                    <a:pt x="122" y="334"/>
                  </a:lnTo>
                  <a:lnTo>
                    <a:pt x="122" y="332"/>
                  </a:lnTo>
                  <a:lnTo>
                    <a:pt x="124" y="332"/>
                  </a:lnTo>
                  <a:lnTo>
                    <a:pt x="124" y="330"/>
                  </a:lnTo>
                  <a:lnTo>
                    <a:pt x="126" y="330"/>
                  </a:lnTo>
                  <a:lnTo>
                    <a:pt x="128" y="330"/>
                  </a:lnTo>
                  <a:lnTo>
                    <a:pt x="130" y="330"/>
                  </a:lnTo>
                  <a:lnTo>
                    <a:pt x="132" y="330"/>
                  </a:lnTo>
                  <a:lnTo>
                    <a:pt x="134" y="330"/>
                  </a:lnTo>
                  <a:lnTo>
                    <a:pt x="134" y="329"/>
                  </a:lnTo>
                  <a:lnTo>
                    <a:pt x="134" y="327"/>
                  </a:lnTo>
                  <a:lnTo>
                    <a:pt x="134" y="325"/>
                  </a:lnTo>
                  <a:lnTo>
                    <a:pt x="134" y="323"/>
                  </a:lnTo>
                  <a:lnTo>
                    <a:pt x="134" y="321"/>
                  </a:lnTo>
                  <a:lnTo>
                    <a:pt x="134" y="319"/>
                  </a:lnTo>
                  <a:lnTo>
                    <a:pt x="136" y="321"/>
                  </a:lnTo>
                  <a:lnTo>
                    <a:pt x="138" y="321"/>
                  </a:lnTo>
                  <a:lnTo>
                    <a:pt x="138" y="319"/>
                  </a:lnTo>
                  <a:lnTo>
                    <a:pt x="136" y="317"/>
                  </a:lnTo>
                  <a:lnTo>
                    <a:pt x="138" y="315"/>
                  </a:lnTo>
                  <a:lnTo>
                    <a:pt x="138" y="317"/>
                  </a:lnTo>
                  <a:lnTo>
                    <a:pt x="140" y="317"/>
                  </a:lnTo>
                  <a:lnTo>
                    <a:pt x="140" y="315"/>
                  </a:lnTo>
                  <a:lnTo>
                    <a:pt x="140" y="313"/>
                  </a:lnTo>
                  <a:lnTo>
                    <a:pt x="138" y="313"/>
                  </a:lnTo>
                  <a:lnTo>
                    <a:pt x="138" y="311"/>
                  </a:lnTo>
                  <a:lnTo>
                    <a:pt x="140" y="311"/>
                  </a:lnTo>
                  <a:lnTo>
                    <a:pt x="142" y="311"/>
                  </a:lnTo>
                  <a:lnTo>
                    <a:pt x="142" y="309"/>
                  </a:lnTo>
                  <a:lnTo>
                    <a:pt x="142" y="307"/>
                  </a:lnTo>
                  <a:lnTo>
                    <a:pt x="144" y="307"/>
                  </a:lnTo>
                  <a:lnTo>
                    <a:pt x="145" y="307"/>
                  </a:lnTo>
                  <a:lnTo>
                    <a:pt x="145" y="306"/>
                  </a:lnTo>
                  <a:lnTo>
                    <a:pt x="147" y="306"/>
                  </a:lnTo>
                  <a:lnTo>
                    <a:pt x="147" y="304"/>
                  </a:lnTo>
                  <a:lnTo>
                    <a:pt x="149" y="304"/>
                  </a:lnTo>
                  <a:lnTo>
                    <a:pt x="149" y="302"/>
                  </a:lnTo>
                  <a:lnTo>
                    <a:pt x="147" y="302"/>
                  </a:lnTo>
                  <a:lnTo>
                    <a:pt x="149" y="302"/>
                  </a:lnTo>
                  <a:lnTo>
                    <a:pt x="151" y="302"/>
                  </a:lnTo>
                  <a:lnTo>
                    <a:pt x="151" y="300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3" y="300"/>
                  </a:lnTo>
                  <a:lnTo>
                    <a:pt x="153" y="298"/>
                  </a:lnTo>
                  <a:lnTo>
                    <a:pt x="155" y="298"/>
                  </a:lnTo>
                  <a:lnTo>
                    <a:pt x="155" y="296"/>
                  </a:lnTo>
                  <a:lnTo>
                    <a:pt x="157" y="296"/>
                  </a:lnTo>
                  <a:lnTo>
                    <a:pt x="157" y="298"/>
                  </a:lnTo>
                  <a:lnTo>
                    <a:pt x="159" y="298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3" y="300"/>
                  </a:lnTo>
                  <a:lnTo>
                    <a:pt x="165" y="300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5" y="294"/>
                  </a:lnTo>
                  <a:lnTo>
                    <a:pt x="163" y="294"/>
                  </a:lnTo>
                  <a:lnTo>
                    <a:pt x="161" y="294"/>
                  </a:lnTo>
                  <a:lnTo>
                    <a:pt x="161" y="292"/>
                  </a:lnTo>
                  <a:lnTo>
                    <a:pt x="161" y="290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61" y="288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59" y="284"/>
                  </a:lnTo>
                  <a:lnTo>
                    <a:pt x="159" y="282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1" y="282"/>
                  </a:lnTo>
                  <a:lnTo>
                    <a:pt x="163" y="282"/>
                  </a:lnTo>
                  <a:lnTo>
                    <a:pt x="165" y="281"/>
                  </a:lnTo>
                  <a:lnTo>
                    <a:pt x="167" y="279"/>
                  </a:lnTo>
                  <a:lnTo>
                    <a:pt x="167" y="277"/>
                  </a:lnTo>
                  <a:lnTo>
                    <a:pt x="169" y="277"/>
                  </a:lnTo>
                  <a:lnTo>
                    <a:pt x="169" y="275"/>
                  </a:lnTo>
                  <a:lnTo>
                    <a:pt x="169" y="273"/>
                  </a:lnTo>
                  <a:lnTo>
                    <a:pt x="170" y="273"/>
                  </a:lnTo>
                  <a:lnTo>
                    <a:pt x="169" y="273"/>
                  </a:lnTo>
                  <a:lnTo>
                    <a:pt x="170" y="273"/>
                  </a:lnTo>
                  <a:lnTo>
                    <a:pt x="170" y="271"/>
                  </a:lnTo>
                  <a:lnTo>
                    <a:pt x="172" y="269"/>
                  </a:lnTo>
                  <a:lnTo>
                    <a:pt x="174" y="269"/>
                  </a:lnTo>
                  <a:lnTo>
                    <a:pt x="174" y="267"/>
                  </a:lnTo>
                  <a:lnTo>
                    <a:pt x="174" y="265"/>
                  </a:lnTo>
                  <a:lnTo>
                    <a:pt x="172" y="263"/>
                  </a:lnTo>
                  <a:lnTo>
                    <a:pt x="174" y="263"/>
                  </a:lnTo>
                  <a:lnTo>
                    <a:pt x="176" y="263"/>
                  </a:lnTo>
                  <a:lnTo>
                    <a:pt x="176" y="265"/>
                  </a:lnTo>
                  <a:lnTo>
                    <a:pt x="176" y="263"/>
                  </a:lnTo>
                  <a:lnTo>
                    <a:pt x="178" y="263"/>
                  </a:lnTo>
                  <a:lnTo>
                    <a:pt x="178" y="261"/>
                  </a:lnTo>
                  <a:lnTo>
                    <a:pt x="180" y="259"/>
                  </a:lnTo>
                  <a:lnTo>
                    <a:pt x="180" y="258"/>
                  </a:lnTo>
                  <a:lnTo>
                    <a:pt x="180" y="256"/>
                  </a:lnTo>
                  <a:lnTo>
                    <a:pt x="182" y="254"/>
                  </a:lnTo>
                  <a:lnTo>
                    <a:pt x="182" y="252"/>
                  </a:lnTo>
                  <a:lnTo>
                    <a:pt x="184" y="250"/>
                  </a:lnTo>
                  <a:lnTo>
                    <a:pt x="184" y="248"/>
                  </a:lnTo>
                  <a:lnTo>
                    <a:pt x="186" y="248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8" y="248"/>
                  </a:lnTo>
                  <a:lnTo>
                    <a:pt x="188" y="246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2" y="248"/>
                  </a:lnTo>
                  <a:lnTo>
                    <a:pt x="193" y="248"/>
                  </a:lnTo>
                  <a:lnTo>
                    <a:pt x="195" y="248"/>
                  </a:lnTo>
                  <a:lnTo>
                    <a:pt x="195" y="246"/>
                  </a:lnTo>
                  <a:lnTo>
                    <a:pt x="197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5" y="250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11" y="250"/>
                  </a:lnTo>
                  <a:lnTo>
                    <a:pt x="209" y="248"/>
                  </a:lnTo>
                  <a:lnTo>
                    <a:pt x="211" y="248"/>
                  </a:lnTo>
                  <a:lnTo>
                    <a:pt x="213" y="248"/>
                  </a:lnTo>
                  <a:lnTo>
                    <a:pt x="215" y="248"/>
                  </a:lnTo>
                  <a:lnTo>
                    <a:pt x="217" y="248"/>
                  </a:lnTo>
                  <a:lnTo>
                    <a:pt x="217" y="246"/>
                  </a:lnTo>
                  <a:lnTo>
                    <a:pt x="218" y="244"/>
                  </a:lnTo>
                  <a:lnTo>
                    <a:pt x="218" y="242"/>
                  </a:lnTo>
                  <a:lnTo>
                    <a:pt x="220" y="242"/>
                  </a:lnTo>
                  <a:lnTo>
                    <a:pt x="220" y="240"/>
                  </a:lnTo>
                  <a:lnTo>
                    <a:pt x="222" y="240"/>
                  </a:lnTo>
                  <a:lnTo>
                    <a:pt x="222" y="238"/>
                  </a:lnTo>
                  <a:lnTo>
                    <a:pt x="222" y="236"/>
                  </a:lnTo>
                  <a:lnTo>
                    <a:pt x="224" y="236"/>
                  </a:lnTo>
                  <a:lnTo>
                    <a:pt x="224" y="234"/>
                  </a:lnTo>
                  <a:lnTo>
                    <a:pt x="226" y="234"/>
                  </a:lnTo>
                  <a:lnTo>
                    <a:pt x="226" y="236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30" y="234"/>
                  </a:lnTo>
                  <a:lnTo>
                    <a:pt x="230" y="233"/>
                  </a:lnTo>
                  <a:lnTo>
                    <a:pt x="230" y="234"/>
                  </a:lnTo>
                  <a:lnTo>
                    <a:pt x="232" y="234"/>
                  </a:lnTo>
                  <a:lnTo>
                    <a:pt x="234" y="234"/>
                  </a:lnTo>
                  <a:lnTo>
                    <a:pt x="234" y="233"/>
                  </a:lnTo>
                  <a:lnTo>
                    <a:pt x="234" y="231"/>
                  </a:lnTo>
                  <a:lnTo>
                    <a:pt x="234" y="229"/>
                  </a:lnTo>
                  <a:lnTo>
                    <a:pt x="236" y="229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41" y="223"/>
                  </a:lnTo>
                  <a:lnTo>
                    <a:pt x="241" y="221"/>
                  </a:lnTo>
                  <a:lnTo>
                    <a:pt x="241" y="223"/>
                  </a:lnTo>
                  <a:lnTo>
                    <a:pt x="243" y="223"/>
                  </a:lnTo>
                  <a:lnTo>
                    <a:pt x="245" y="223"/>
                  </a:lnTo>
                  <a:lnTo>
                    <a:pt x="247" y="223"/>
                  </a:lnTo>
                  <a:lnTo>
                    <a:pt x="247" y="221"/>
                  </a:lnTo>
                  <a:lnTo>
                    <a:pt x="249" y="221"/>
                  </a:lnTo>
                  <a:lnTo>
                    <a:pt x="249" y="223"/>
                  </a:lnTo>
                  <a:lnTo>
                    <a:pt x="249" y="225"/>
                  </a:lnTo>
                  <a:lnTo>
                    <a:pt x="251" y="225"/>
                  </a:lnTo>
                  <a:lnTo>
                    <a:pt x="251" y="227"/>
                  </a:lnTo>
                  <a:lnTo>
                    <a:pt x="253" y="227"/>
                  </a:lnTo>
                  <a:lnTo>
                    <a:pt x="253" y="225"/>
                  </a:lnTo>
                  <a:lnTo>
                    <a:pt x="255" y="225"/>
                  </a:lnTo>
                  <a:lnTo>
                    <a:pt x="255" y="223"/>
                  </a:lnTo>
                  <a:lnTo>
                    <a:pt x="255" y="221"/>
                  </a:lnTo>
                  <a:lnTo>
                    <a:pt x="257" y="221"/>
                  </a:lnTo>
                  <a:lnTo>
                    <a:pt x="257" y="219"/>
                  </a:lnTo>
                  <a:lnTo>
                    <a:pt x="259" y="219"/>
                  </a:lnTo>
                  <a:lnTo>
                    <a:pt x="257" y="219"/>
                  </a:lnTo>
                  <a:lnTo>
                    <a:pt x="257" y="217"/>
                  </a:lnTo>
                  <a:lnTo>
                    <a:pt x="259" y="217"/>
                  </a:lnTo>
                  <a:lnTo>
                    <a:pt x="259" y="215"/>
                  </a:lnTo>
                  <a:lnTo>
                    <a:pt x="261" y="215"/>
                  </a:lnTo>
                  <a:lnTo>
                    <a:pt x="261" y="213"/>
                  </a:lnTo>
                  <a:lnTo>
                    <a:pt x="261" y="211"/>
                  </a:lnTo>
                  <a:lnTo>
                    <a:pt x="263" y="211"/>
                  </a:lnTo>
                  <a:lnTo>
                    <a:pt x="264" y="211"/>
                  </a:lnTo>
                  <a:lnTo>
                    <a:pt x="266" y="211"/>
                  </a:lnTo>
                  <a:lnTo>
                    <a:pt x="268" y="211"/>
                  </a:lnTo>
                  <a:lnTo>
                    <a:pt x="270" y="211"/>
                  </a:lnTo>
                  <a:lnTo>
                    <a:pt x="272" y="211"/>
                  </a:lnTo>
                  <a:lnTo>
                    <a:pt x="272" y="210"/>
                  </a:lnTo>
                  <a:lnTo>
                    <a:pt x="274" y="210"/>
                  </a:lnTo>
                  <a:lnTo>
                    <a:pt x="276" y="210"/>
                  </a:lnTo>
                  <a:lnTo>
                    <a:pt x="276" y="208"/>
                  </a:lnTo>
                  <a:lnTo>
                    <a:pt x="278" y="206"/>
                  </a:lnTo>
                  <a:lnTo>
                    <a:pt x="280" y="206"/>
                  </a:lnTo>
                  <a:lnTo>
                    <a:pt x="280" y="204"/>
                  </a:lnTo>
                  <a:lnTo>
                    <a:pt x="282" y="206"/>
                  </a:lnTo>
                  <a:lnTo>
                    <a:pt x="282" y="204"/>
                  </a:lnTo>
                  <a:lnTo>
                    <a:pt x="284" y="204"/>
                  </a:lnTo>
                  <a:lnTo>
                    <a:pt x="286" y="204"/>
                  </a:lnTo>
                  <a:lnTo>
                    <a:pt x="288" y="204"/>
                  </a:lnTo>
                  <a:lnTo>
                    <a:pt x="288" y="206"/>
                  </a:lnTo>
                  <a:lnTo>
                    <a:pt x="289" y="206"/>
                  </a:lnTo>
                  <a:lnTo>
                    <a:pt x="289" y="204"/>
                  </a:lnTo>
                  <a:lnTo>
                    <a:pt x="291" y="204"/>
                  </a:lnTo>
                  <a:lnTo>
                    <a:pt x="291" y="202"/>
                  </a:lnTo>
                  <a:lnTo>
                    <a:pt x="291" y="200"/>
                  </a:lnTo>
                  <a:lnTo>
                    <a:pt x="293" y="200"/>
                  </a:lnTo>
                  <a:lnTo>
                    <a:pt x="293" y="198"/>
                  </a:lnTo>
                  <a:lnTo>
                    <a:pt x="293" y="196"/>
                  </a:lnTo>
                  <a:lnTo>
                    <a:pt x="295" y="196"/>
                  </a:lnTo>
                  <a:lnTo>
                    <a:pt x="295" y="198"/>
                  </a:lnTo>
                  <a:lnTo>
                    <a:pt x="297" y="198"/>
                  </a:lnTo>
                  <a:lnTo>
                    <a:pt x="297" y="196"/>
                  </a:lnTo>
                  <a:lnTo>
                    <a:pt x="299" y="196"/>
                  </a:lnTo>
                  <a:lnTo>
                    <a:pt x="301" y="196"/>
                  </a:lnTo>
                  <a:lnTo>
                    <a:pt x="301" y="198"/>
                  </a:lnTo>
                  <a:lnTo>
                    <a:pt x="303" y="198"/>
                  </a:lnTo>
                  <a:lnTo>
                    <a:pt x="305" y="198"/>
                  </a:lnTo>
                  <a:lnTo>
                    <a:pt x="307" y="198"/>
                  </a:lnTo>
                  <a:lnTo>
                    <a:pt x="309" y="198"/>
                  </a:lnTo>
                  <a:lnTo>
                    <a:pt x="311" y="198"/>
                  </a:lnTo>
                  <a:lnTo>
                    <a:pt x="312" y="198"/>
                  </a:lnTo>
                  <a:lnTo>
                    <a:pt x="312" y="196"/>
                  </a:lnTo>
                  <a:lnTo>
                    <a:pt x="311" y="196"/>
                  </a:lnTo>
                  <a:lnTo>
                    <a:pt x="311" y="194"/>
                  </a:lnTo>
                  <a:lnTo>
                    <a:pt x="309" y="194"/>
                  </a:lnTo>
                  <a:lnTo>
                    <a:pt x="309" y="192"/>
                  </a:lnTo>
                  <a:lnTo>
                    <a:pt x="309" y="190"/>
                  </a:lnTo>
                  <a:lnTo>
                    <a:pt x="309" y="188"/>
                  </a:lnTo>
                  <a:lnTo>
                    <a:pt x="307" y="188"/>
                  </a:lnTo>
                  <a:lnTo>
                    <a:pt x="307" y="186"/>
                  </a:lnTo>
                  <a:lnTo>
                    <a:pt x="309" y="186"/>
                  </a:lnTo>
                  <a:lnTo>
                    <a:pt x="309" y="185"/>
                  </a:lnTo>
                  <a:lnTo>
                    <a:pt x="309" y="183"/>
                  </a:lnTo>
                  <a:lnTo>
                    <a:pt x="309" y="181"/>
                  </a:lnTo>
                  <a:lnTo>
                    <a:pt x="309" y="179"/>
                  </a:lnTo>
                  <a:lnTo>
                    <a:pt x="307" y="179"/>
                  </a:lnTo>
                  <a:lnTo>
                    <a:pt x="307" y="177"/>
                  </a:lnTo>
                  <a:lnTo>
                    <a:pt x="305" y="177"/>
                  </a:lnTo>
                  <a:lnTo>
                    <a:pt x="303" y="175"/>
                  </a:lnTo>
                  <a:lnTo>
                    <a:pt x="301" y="175"/>
                  </a:lnTo>
                  <a:lnTo>
                    <a:pt x="301" y="173"/>
                  </a:lnTo>
                  <a:lnTo>
                    <a:pt x="301" y="171"/>
                  </a:lnTo>
                  <a:lnTo>
                    <a:pt x="301" y="169"/>
                  </a:lnTo>
                  <a:lnTo>
                    <a:pt x="301" y="167"/>
                  </a:lnTo>
                  <a:lnTo>
                    <a:pt x="301" y="165"/>
                  </a:lnTo>
                  <a:lnTo>
                    <a:pt x="301" y="163"/>
                  </a:lnTo>
                  <a:lnTo>
                    <a:pt x="301" y="162"/>
                  </a:lnTo>
                  <a:lnTo>
                    <a:pt x="301" y="160"/>
                  </a:lnTo>
                  <a:lnTo>
                    <a:pt x="299" y="160"/>
                  </a:lnTo>
                  <a:lnTo>
                    <a:pt x="299" y="158"/>
                  </a:lnTo>
                  <a:lnTo>
                    <a:pt x="299" y="156"/>
                  </a:lnTo>
                  <a:lnTo>
                    <a:pt x="297" y="156"/>
                  </a:lnTo>
                  <a:lnTo>
                    <a:pt x="297" y="154"/>
                  </a:lnTo>
                  <a:lnTo>
                    <a:pt x="297" y="152"/>
                  </a:lnTo>
                  <a:lnTo>
                    <a:pt x="299" y="150"/>
                  </a:lnTo>
                  <a:lnTo>
                    <a:pt x="299" y="148"/>
                  </a:lnTo>
                  <a:lnTo>
                    <a:pt x="297" y="148"/>
                  </a:lnTo>
                  <a:lnTo>
                    <a:pt x="295" y="148"/>
                  </a:lnTo>
                  <a:lnTo>
                    <a:pt x="295" y="146"/>
                  </a:lnTo>
                  <a:lnTo>
                    <a:pt x="295" y="144"/>
                  </a:lnTo>
                  <a:lnTo>
                    <a:pt x="293" y="144"/>
                  </a:lnTo>
                  <a:lnTo>
                    <a:pt x="293" y="142"/>
                  </a:lnTo>
                  <a:lnTo>
                    <a:pt x="293" y="140"/>
                  </a:lnTo>
                  <a:lnTo>
                    <a:pt x="295" y="138"/>
                  </a:lnTo>
                  <a:lnTo>
                    <a:pt x="295" y="137"/>
                  </a:lnTo>
                  <a:lnTo>
                    <a:pt x="297" y="137"/>
                  </a:lnTo>
                  <a:lnTo>
                    <a:pt x="297" y="135"/>
                  </a:lnTo>
                  <a:lnTo>
                    <a:pt x="299" y="135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1" y="131"/>
                  </a:lnTo>
                  <a:lnTo>
                    <a:pt x="303" y="131"/>
                  </a:lnTo>
                  <a:lnTo>
                    <a:pt x="305" y="131"/>
                  </a:lnTo>
                  <a:lnTo>
                    <a:pt x="307" y="131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11" y="129"/>
                  </a:lnTo>
                  <a:lnTo>
                    <a:pt x="312" y="129"/>
                  </a:lnTo>
                  <a:lnTo>
                    <a:pt x="312" y="127"/>
                  </a:lnTo>
                  <a:lnTo>
                    <a:pt x="314" y="127"/>
                  </a:lnTo>
                  <a:lnTo>
                    <a:pt x="314" y="125"/>
                  </a:lnTo>
                  <a:lnTo>
                    <a:pt x="314" y="123"/>
                  </a:lnTo>
                  <a:lnTo>
                    <a:pt x="314" y="121"/>
                  </a:lnTo>
                  <a:lnTo>
                    <a:pt x="312" y="121"/>
                  </a:lnTo>
                  <a:lnTo>
                    <a:pt x="314" y="121"/>
                  </a:lnTo>
                  <a:lnTo>
                    <a:pt x="314" y="119"/>
                  </a:lnTo>
                  <a:lnTo>
                    <a:pt x="316" y="117"/>
                  </a:lnTo>
                  <a:lnTo>
                    <a:pt x="316" y="115"/>
                  </a:lnTo>
                  <a:lnTo>
                    <a:pt x="318" y="115"/>
                  </a:lnTo>
                  <a:lnTo>
                    <a:pt x="318" y="114"/>
                  </a:lnTo>
                  <a:lnTo>
                    <a:pt x="320" y="114"/>
                  </a:lnTo>
                  <a:lnTo>
                    <a:pt x="322" y="114"/>
                  </a:lnTo>
                  <a:lnTo>
                    <a:pt x="324" y="114"/>
                  </a:lnTo>
                  <a:lnTo>
                    <a:pt x="326" y="112"/>
                  </a:lnTo>
                  <a:lnTo>
                    <a:pt x="328" y="112"/>
                  </a:lnTo>
                  <a:lnTo>
                    <a:pt x="328" y="114"/>
                  </a:lnTo>
                  <a:lnTo>
                    <a:pt x="330" y="114"/>
                  </a:lnTo>
                  <a:lnTo>
                    <a:pt x="332" y="114"/>
                  </a:lnTo>
                  <a:lnTo>
                    <a:pt x="332" y="115"/>
                  </a:lnTo>
                  <a:lnTo>
                    <a:pt x="334" y="115"/>
                  </a:lnTo>
                  <a:lnTo>
                    <a:pt x="334" y="117"/>
                  </a:lnTo>
                  <a:lnTo>
                    <a:pt x="334" y="119"/>
                  </a:lnTo>
                  <a:lnTo>
                    <a:pt x="334" y="121"/>
                  </a:lnTo>
                  <a:lnTo>
                    <a:pt x="336" y="121"/>
                  </a:lnTo>
                  <a:lnTo>
                    <a:pt x="337" y="121"/>
                  </a:lnTo>
                  <a:lnTo>
                    <a:pt x="337" y="119"/>
                  </a:lnTo>
                  <a:lnTo>
                    <a:pt x="337" y="117"/>
                  </a:lnTo>
                  <a:lnTo>
                    <a:pt x="339" y="117"/>
                  </a:lnTo>
                  <a:lnTo>
                    <a:pt x="339" y="115"/>
                  </a:lnTo>
                  <a:lnTo>
                    <a:pt x="337" y="115"/>
                  </a:lnTo>
                  <a:lnTo>
                    <a:pt x="339" y="115"/>
                  </a:lnTo>
                  <a:lnTo>
                    <a:pt x="339" y="114"/>
                  </a:lnTo>
                  <a:lnTo>
                    <a:pt x="337" y="114"/>
                  </a:lnTo>
                  <a:lnTo>
                    <a:pt x="337" y="112"/>
                  </a:lnTo>
                  <a:lnTo>
                    <a:pt x="339" y="112"/>
                  </a:lnTo>
                  <a:lnTo>
                    <a:pt x="339" y="110"/>
                  </a:lnTo>
                  <a:lnTo>
                    <a:pt x="339" y="108"/>
                  </a:lnTo>
                  <a:lnTo>
                    <a:pt x="341" y="108"/>
                  </a:lnTo>
                  <a:lnTo>
                    <a:pt x="341" y="106"/>
                  </a:lnTo>
                  <a:lnTo>
                    <a:pt x="339" y="106"/>
                  </a:lnTo>
                  <a:lnTo>
                    <a:pt x="339" y="104"/>
                  </a:lnTo>
                  <a:lnTo>
                    <a:pt x="337" y="104"/>
                  </a:lnTo>
                  <a:lnTo>
                    <a:pt x="339" y="104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3" y="100"/>
                  </a:lnTo>
                  <a:lnTo>
                    <a:pt x="345" y="100"/>
                  </a:lnTo>
                  <a:lnTo>
                    <a:pt x="345" y="102"/>
                  </a:lnTo>
                  <a:lnTo>
                    <a:pt x="347" y="102"/>
                  </a:lnTo>
                  <a:lnTo>
                    <a:pt x="349" y="104"/>
                  </a:lnTo>
                  <a:lnTo>
                    <a:pt x="351" y="104"/>
                  </a:lnTo>
                  <a:lnTo>
                    <a:pt x="351" y="106"/>
                  </a:lnTo>
                  <a:lnTo>
                    <a:pt x="353" y="106"/>
                  </a:lnTo>
                  <a:lnTo>
                    <a:pt x="355" y="104"/>
                  </a:lnTo>
                  <a:lnTo>
                    <a:pt x="357" y="104"/>
                  </a:lnTo>
                  <a:lnTo>
                    <a:pt x="357" y="106"/>
                  </a:lnTo>
                  <a:lnTo>
                    <a:pt x="357" y="108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7" y="117"/>
                  </a:lnTo>
                  <a:lnTo>
                    <a:pt x="355" y="117"/>
                  </a:lnTo>
                  <a:lnTo>
                    <a:pt x="353" y="119"/>
                  </a:lnTo>
                  <a:lnTo>
                    <a:pt x="351" y="119"/>
                  </a:lnTo>
                  <a:lnTo>
                    <a:pt x="351" y="121"/>
                  </a:lnTo>
                  <a:lnTo>
                    <a:pt x="351" y="123"/>
                  </a:lnTo>
                  <a:lnTo>
                    <a:pt x="351" y="125"/>
                  </a:lnTo>
                  <a:lnTo>
                    <a:pt x="349" y="125"/>
                  </a:lnTo>
                  <a:lnTo>
                    <a:pt x="351" y="125"/>
                  </a:lnTo>
                  <a:lnTo>
                    <a:pt x="351" y="127"/>
                  </a:lnTo>
                  <a:lnTo>
                    <a:pt x="349" y="127"/>
                  </a:lnTo>
                  <a:lnTo>
                    <a:pt x="349" y="129"/>
                  </a:lnTo>
                  <a:lnTo>
                    <a:pt x="351" y="129"/>
                  </a:lnTo>
                  <a:lnTo>
                    <a:pt x="351" y="131"/>
                  </a:lnTo>
                  <a:lnTo>
                    <a:pt x="353" y="131"/>
                  </a:lnTo>
                  <a:lnTo>
                    <a:pt x="353" y="133"/>
                  </a:lnTo>
                  <a:lnTo>
                    <a:pt x="353" y="135"/>
                  </a:lnTo>
                  <a:lnTo>
                    <a:pt x="355" y="135"/>
                  </a:lnTo>
                  <a:lnTo>
                    <a:pt x="355" y="137"/>
                  </a:lnTo>
                  <a:lnTo>
                    <a:pt x="357" y="137"/>
                  </a:lnTo>
                  <a:lnTo>
                    <a:pt x="357" y="138"/>
                  </a:lnTo>
                  <a:lnTo>
                    <a:pt x="357" y="140"/>
                  </a:lnTo>
                  <a:lnTo>
                    <a:pt x="357" y="142"/>
                  </a:lnTo>
                  <a:lnTo>
                    <a:pt x="357" y="144"/>
                  </a:lnTo>
                  <a:lnTo>
                    <a:pt x="357" y="146"/>
                  </a:lnTo>
                  <a:lnTo>
                    <a:pt x="359" y="146"/>
                  </a:lnTo>
                  <a:lnTo>
                    <a:pt x="357" y="146"/>
                  </a:lnTo>
                  <a:lnTo>
                    <a:pt x="357" y="148"/>
                  </a:lnTo>
                  <a:lnTo>
                    <a:pt x="359" y="148"/>
                  </a:lnTo>
                  <a:lnTo>
                    <a:pt x="357" y="148"/>
                  </a:lnTo>
                  <a:lnTo>
                    <a:pt x="357" y="150"/>
                  </a:lnTo>
                  <a:lnTo>
                    <a:pt x="359" y="150"/>
                  </a:lnTo>
                  <a:lnTo>
                    <a:pt x="359" y="152"/>
                  </a:lnTo>
                  <a:lnTo>
                    <a:pt x="360" y="152"/>
                  </a:lnTo>
                  <a:lnTo>
                    <a:pt x="360" y="154"/>
                  </a:lnTo>
                  <a:lnTo>
                    <a:pt x="360" y="156"/>
                  </a:lnTo>
                  <a:lnTo>
                    <a:pt x="362" y="156"/>
                  </a:lnTo>
                  <a:lnTo>
                    <a:pt x="362" y="158"/>
                  </a:lnTo>
                  <a:lnTo>
                    <a:pt x="362" y="160"/>
                  </a:lnTo>
                  <a:lnTo>
                    <a:pt x="362" y="162"/>
                  </a:lnTo>
                  <a:lnTo>
                    <a:pt x="364" y="162"/>
                  </a:lnTo>
                  <a:lnTo>
                    <a:pt x="364" y="163"/>
                  </a:lnTo>
                  <a:lnTo>
                    <a:pt x="362" y="163"/>
                  </a:lnTo>
                  <a:lnTo>
                    <a:pt x="362" y="165"/>
                  </a:lnTo>
                  <a:lnTo>
                    <a:pt x="362" y="167"/>
                  </a:lnTo>
                  <a:lnTo>
                    <a:pt x="364" y="167"/>
                  </a:lnTo>
                  <a:lnTo>
                    <a:pt x="364" y="169"/>
                  </a:lnTo>
                  <a:lnTo>
                    <a:pt x="366" y="169"/>
                  </a:lnTo>
                  <a:lnTo>
                    <a:pt x="366" y="171"/>
                  </a:lnTo>
                  <a:lnTo>
                    <a:pt x="368" y="171"/>
                  </a:lnTo>
                  <a:lnTo>
                    <a:pt x="370" y="171"/>
                  </a:lnTo>
                  <a:lnTo>
                    <a:pt x="370" y="173"/>
                  </a:lnTo>
                  <a:lnTo>
                    <a:pt x="372" y="173"/>
                  </a:lnTo>
                  <a:lnTo>
                    <a:pt x="374" y="173"/>
                  </a:lnTo>
                  <a:lnTo>
                    <a:pt x="376" y="173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80" y="175"/>
                  </a:lnTo>
                  <a:lnTo>
                    <a:pt x="380" y="177"/>
                  </a:lnTo>
                  <a:lnTo>
                    <a:pt x="382" y="177"/>
                  </a:lnTo>
                  <a:lnTo>
                    <a:pt x="384" y="177"/>
                  </a:lnTo>
                  <a:lnTo>
                    <a:pt x="385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9" y="175"/>
                  </a:lnTo>
                  <a:lnTo>
                    <a:pt x="389" y="173"/>
                  </a:lnTo>
                  <a:lnTo>
                    <a:pt x="391" y="173"/>
                  </a:lnTo>
                  <a:lnTo>
                    <a:pt x="393" y="173"/>
                  </a:lnTo>
                  <a:lnTo>
                    <a:pt x="393" y="171"/>
                  </a:lnTo>
                  <a:lnTo>
                    <a:pt x="395" y="171"/>
                  </a:lnTo>
                  <a:lnTo>
                    <a:pt x="395" y="169"/>
                  </a:lnTo>
                  <a:lnTo>
                    <a:pt x="397" y="169"/>
                  </a:lnTo>
                  <a:lnTo>
                    <a:pt x="399" y="169"/>
                  </a:lnTo>
                  <a:lnTo>
                    <a:pt x="399" y="167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3" y="165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5"/>
                  </a:lnTo>
                  <a:lnTo>
                    <a:pt x="407" y="165"/>
                  </a:lnTo>
                  <a:lnTo>
                    <a:pt x="408" y="165"/>
                  </a:lnTo>
                  <a:lnTo>
                    <a:pt x="410" y="165"/>
                  </a:lnTo>
                  <a:lnTo>
                    <a:pt x="412" y="165"/>
                  </a:lnTo>
                  <a:lnTo>
                    <a:pt x="414" y="165"/>
                  </a:lnTo>
                  <a:lnTo>
                    <a:pt x="416" y="165"/>
                  </a:lnTo>
                  <a:lnTo>
                    <a:pt x="418" y="165"/>
                  </a:lnTo>
                  <a:lnTo>
                    <a:pt x="420" y="165"/>
                  </a:lnTo>
                  <a:lnTo>
                    <a:pt x="420" y="167"/>
                  </a:lnTo>
                  <a:lnTo>
                    <a:pt x="422" y="167"/>
                  </a:lnTo>
                  <a:lnTo>
                    <a:pt x="424" y="167"/>
                  </a:lnTo>
                  <a:lnTo>
                    <a:pt x="424" y="169"/>
                  </a:lnTo>
                  <a:lnTo>
                    <a:pt x="426" y="169"/>
                  </a:lnTo>
                  <a:lnTo>
                    <a:pt x="428" y="169"/>
                  </a:lnTo>
                  <a:lnTo>
                    <a:pt x="430" y="169"/>
                  </a:lnTo>
                  <a:lnTo>
                    <a:pt x="432" y="169"/>
                  </a:lnTo>
                  <a:lnTo>
                    <a:pt x="433" y="169"/>
                  </a:lnTo>
                  <a:lnTo>
                    <a:pt x="433" y="171"/>
                  </a:lnTo>
                  <a:lnTo>
                    <a:pt x="433" y="169"/>
                  </a:lnTo>
                  <a:lnTo>
                    <a:pt x="435" y="169"/>
                  </a:lnTo>
                  <a:lnTo>
                    <a:pt x="435" y="171"/>
                  </a:lnTo>
                  <a:lnTo>
                    <a:pt x="435" y="169"/>
                  </a:lnTo>
                  <a:lnTo>
                    <a:pt x="435" y="171"/>
                  </a:lnTo>
                  <a:lnTo>
                    <a:pt x="435" y="169"/>
                  </a:lnTo>
                  <a:lnTo>
                    <a:pt x="437" y="171"/>
                  </a:lnTo>
                  <a:lnTo>
                    <a:pt x="437" y="173"/>
                  </a:lnTo>
                  <a:lnTo>
                    <a:pt x="439" y="173"/>
                  </a:lnTo>
                  <a:lnTo>
                    <a:pt x="441" y="173"/>
                  </a:lnTo>
                  <a:lnTo>
                    <a:pt x="441" y="171"/>
                  </a:lnTo>
                  <a:lnTo>
                    <a:pt x="443" y="171"/>
                  </a:lnTo>
                  <a:lnTo>
                    <a:pt x="443" y="173"/>
                  </a:lnTo>
                  <a:lnTo>
                    <a:pt x="445" y="173"/>
                  </a:lnTo>
                  <a:lnTo>
                    <a:pt x="447" y="173"/>
                  </a:lnTo>
                  <a:lnTo>
                    <a:pt x="447" y="175"/>
                  </a:lnTo>
                  <a:lnTo>
                    <a:pt x="449" y="175"/>
                  </a:lnTo>
                  <a:lnTo>
                    <a:pt x="449" y="173"/>
                  </a:lnTo>
                  <a:lnTo>
                    <a:pt x="449" y="175"/>
                  </a:lnTo>
                  <a:lnTo>
                    <a:pt x="449" y="173"/>
                  </a:lnTo>
                  <a:lnTo>
                    <a:pt x="451" y="175"/>
                  </a:lnTo>
                  <a:lnTo>
                    <a:pt x="453" y="175"/>
                  </a:lnTo>
                  <a:lnTo>
                    <a:pt x="455" y="175"/>
                  </a:lnTo>
                  <a:lnTo>
                    <a:pt x="455" y="177"/>
                  </a:lnTo>
                  <a:lnTo>
                    <a:pt x="456" y="177"/>
                  </a:lnTo>
                  <a:lnTo>
                    <a:pt x="456" y="179"/>
                  </a:lnTo>
                  <a:lnTo>
                    <a:pt x="458" y="179"/>
                  </a:lnTo>
                  <a:lnTo>
                    <a:pt x="456" y="179"/>
                  </a:lnTo>
                  <a:lnTo>
                    <a:pt x="456" y="181"/>
                  </a:lnTo>
                  <a:lnTo>
                    <a:pt x="458" y="181"/>
                  </a:lnTo>
                  <a:lnTo>
                    <a:pt x="456" y="181"/>
                  </a:lnTo>
                  <a:lnTo>
                    <a:pt x="456" y="183"/>
                  </a:lnTo>
                  <a:lnTo>
                    <a:pt x="458" y="183"/>
                  </a:lnTo>
                  <a:lnTo>
                    <a:pt x="460" y="183"/>
                  </a:lnTo>
                  <a:lnTo>
                    <a:pt x="460" y="185"/>
                  </a:lnTo>
                  <a:lnTo>
                    <a:pt x="462" y="185"/>
                  </a:lnTo>
                  <a:lnTo>
                    <a:pt x="464" y="185"/>
                  </a:lnTo>
                  <a:lnTo>
                    <a:pt x="464" y="186"/>
                  </a:lnTo>
                  <a:lnTo>
                    <a:pt x="466" y="186"/>
                  </a:lnTo>
                  <a:lnTo>
                    <a:pt x="468" y="186"/>
                  </a:lnTo>
                  <a:lnTo>
                    <a:pt x="468" y="188"/>
                  </a:lnTo>
                  <a:lnTo>
                    <a:pt x="470" y="188"/>
                  </a:lnTo>
                  <a:lnTo>
                    <a:pt x="470" y="190"/>
                  </a:lnTo>
                  <a:lnTo>
                    <a:pt x="470" y="188"/>
                  </a:lnTo>
                  <a:lnTo>
                    <a:pt x="472" y="188"/>
                  </a:lnTo>
                  <a:lnTo>
                    <a:pt x="472" y="190"/>
                  </a:lnTo>
                  <a:lnTo>
                    <a:pt x="474" y="190"/>
                  </a:lnTo>
                  <a:lnTo>
                    <a:pt x="474" y="192"/>
                  </a:lnTo>
                  <a:lnTo>
                    <a:pt x="476" y="192"/>
                  </a:lnTo>
                  <a:lnTo>
                    <a:pt x="476" y="188"/>
                  </a:lnTo>
                  <a:lnTo>
                    <a:pt x="476" y="186"/>
                  </a:lnTo>
                  <a:lnTo>
                    <a:pt x="476" y="185"/>
                  </a:lnTo>
                  <a:lnTo>
                    <a:pt x="476" y="183"/>
                  </a:lnTo>
                  <a:lnTo>
                    <a:pt x="478" y="183"/>
                  </a:lnTo>
                  <a:lnTo>
                    <a:pt x="478" y="181"/>
                  </a:lnTo>
                  <a:lnTo>
                    <a:pt x="478" y="179"/>
                  </a:lnTo>
                  <a:lnTo>
                    <a:pt x="478" y="177"/>
                  </a:lnTo>
                  <a:lnTo>
                    <a:pt x="478" y="175"/>
                  </a:lnTo>
                  <a:lnTo>
                    <a:pt x="478" y="173"/>
                  </a:lnTo>
                  <a:lnTo>
                    <a:pt x="478" y="171"/>
                  </a:lnTo>
                  <a:lnTo>
                    <a:pt x="480" y="171"/>
                  </a:lnTo>
                  <a:lnTo>
                    <a:pt x="480" y="169"/>
                  </a:lnTo>
                  <a:lnTo>
                    <a:pt x="480" y="167"/>
                  </a:lnTo>
                  <a:lnTo>
                    <a:pt x="480" y="165"/>
                  </a:lnTo>
                  <a:lnTo>
                    <a:pt x="480" y="163"/>
                  </a:lnTo>
                  <a:lnTo>
                    <a:pt x="480" y="162"/>
                  </a:lnTo>
                  <a:lnTo>
                    <a:pt x="480" y="160"/>
                  </a:lnTo>
                  <a:lnTo>
                    <a:pt x="481" y="158"/>
                  </a:lnTo>
                  <a:lnTo>
                    <a:pt x="481" y="156"/>
                  </a:lnTo>
                  <a:lnTo>
                    <a:pt x="481" y="154"/>
                  </a:lnTo>
                  <a:lnTo>
                    <a:pt x="481" y="152"/>
                  </a:lnTo>
                  <a:lnTo>
                    <a:pt x="481" y="150"/>
                  </a:lnTo>
                  <a:lnTo>
                    <a:pt x="481" y="148"/>
                  </a:lnTo>
                  <a:lnTo>
                    <a:pt x="481" y="146"/>
                  </a:lnTo>
                  <a:lnTo>
                    <a:pt x="481" y="144"/>
                  </a:lnTo>
                  <a:lnTo>
                    <a:pt x="481" y="142"/>
                  </a:lnTo>
                  <a:lnTo>
                    <a:pt x="481" y="140"/>
                  </a:lnTo>
                  <a:lnTo>
                    <a:pt x="483" y="140"/>
                  </a:lnTo>
                  <a:lnTo>
                    <a:pt x="483" y="138"/>
                  </a:lnTo>
                  <a:lnTo>
                    <a:pt x="483" y="137"/>
                  </a:lnTo>
                  <a:lnTo>
                    <a:pt x="483" y="135"/>
                  </a:lnTo>
                  <a:lnTo>
                    <a:pt x="483" y="133"/>
                  </a:lnTo>
                  <a:lnTo>
                    <a:pt x="483" y="131"/>
                  </a:lnTo>
                  <a:lnTo>
                    <a:pt x="485" y="131"/>
                  </a:lnTo>
                  <a:lnTo>
                    <a:pt x="485" y="129"/>
                  </a:lnTo>
                  <a:lnTo>
                    <a:pt x="485" y="127"/>
                  </a:lnTo>
                  <a:lnTo>
                    <a:pt x="485" y="125"/>
                  </a:lnTo>
                  <a:lnTo>
                    <a:pt x="485" y="123"/>
                  </a:lnTo>
                  <a:lnTo>
                    <a:pt x="487" y="123"/>
                  </a:lnTo>
                  <a:lnTo>
                    <a:pt x="487" y="121"/>
                  </a:lnTo>
                  <a:lnTo>
                    <a:pt x="487" y="119"/>
                  </a:lnTo>
                  <a:lnTo>
                    <a:pt x="487" y="117"/>
                  </a:lnTo>
                  <a:lnTo>
                    <a:pt x="487" y="115"/>
                  </a:lnTo>
                  <a:lnTo>
                    <a:pt x="487" y="114"/>
                  </a:lnTo>
                  <a:lnTo>
                    <a:pt x="487" y="112"/>
                  </a:lnTo>
                  <a:lnTo>
                    <a:pt x="487" y="110"/>
                  </a:lnTo>
                  <a:lnTo>
                    <a:pt x="487" y="108"/>
                  </a:lnTo>
                  <a:lnTo>
                    <a:pt x="489" y="108"/>
                  </a:lnTo>
                  <a:lnTo>
                    <a:pt x="489" y="106"/>
                  </a:lnTo>
                  <a:lnTo>
                    <a:pt x="489" y="104"/>
                  </a:lnTo>
                  <a:lnTo>
                    <a:pt x="489" y="102"/>
                  </a:lnTo>
                  <a:lnTo>
                    <a:pt x="489" y="100"/>
                  </a:lnTo>
                  <a:lnTo>
                    <a:pt x="489" y="98"/>
                  </a:lnTo>
                  <a:lnTo>
                    <a:pt x="489" y="96"/>
                  </a:lnTo>
                  <a:lnTo>
                    <a:pt x="491" y="96"/>
                  </a:lnTo>
                  <a:lnTo>
                    <a:pt x="491" y="94"/>
                  </a:lnTo>
                  <a:lnTo>
                    <a:pt x="491" y="92"/>
                  </a:lnTo>
                  <a:lnTo>
                    <a:pt x="491" y="90"/>
                  </a:lnTo>
                  <a:lnTo>
                    <a:pt x="495" y="69"/>
                  </a:lnTo>
                  <a:lnTo>
                    <a:pt x="497" y="54"/>
                  </a:lnTo>
                  <a:lnTo>
                    <a:pt x="497" y="56"/>
                  </a:lnTo>
                  <a:lnTo>
                    <a:pt x="497" y="58"/>
                  </a:lnTo>
                  <a:lnTo>
                    <a:pt x="497" y="60"/>
                  </a:lnTo>
                  <a:lnTo>
                    <a:pt x="497" y="62"/>
                  </a:lnTo>
                  <a:lnTo>
                    <a:pt x="497" y="64"/>
                  </a:lnTo>
                  <a:lnTo>
                    <a:pt x="497" y="66"/>
                  </a:lnTo>
                  <a:lnTo>
                    <a:pt x="499" y="66"/>
                  </a:lnTo>
                  <a:lnTo>
                    <a:pt x="499" y="67"/>
                  </a:lnTo>
                  <a:lnTo>
                    <a:pt x="499" y="69"/>
                  </a:lnTo>
                  <a:lnTo>
                    <a:pt x="501" y="69"/>
                  </a:lnTo>
                  <a:lnTo>
                    <a:pt x="503" y="71"/>
                  </a:lnTo>
                  <a:lnTo>
                    <a:pt x="503" y="73"/>
                  </a:lnTo>
                  <a:lnTo>
                    <a:pt x="504" y="73"/>
                  </a:lnTo>
                  <a:lnTo>
                    <a:pt x="506" y="73"/>
                  </a:lnTo>
                  <a:lnTo>
                    <a:pt x="508" y="73"/>
                  </a:lnTo>
                  <a:lnTo>
                    <a:pt x="510" y="73"/>
                  </a:lnTo>
                  <a:lnTo>
                    <a:pt x="510" y="75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4" y="79"/>
                  </a:lnTo>
                  <a:lnTo>
                    <a:pt x="514" y="81"/>
                  </a:lnTo>
                  <a:lnTo>
                    <a:pt x="514" y="83"/>
                  </a:lnTo>
                  <a:lnTo>
                    <a:pt x="516" y="83"/>
                  </a:lnTo>
                  <a:lnTo>
                    <a:pt x="516" y="85"/>
                  </a:lnTo>
                  <a:lnTo>
                    <a:pt x="518" y="85"/>
                  </a:lnTo>
                  <a:lnTo>
                    <a:pt x="518" y="87"/>
                  </a:lnTo>
                  <a:lnTo>
                    <a:pt x="518" y="89"/>
                  </a:lnTo>
                  <a:lnTo>
                    <a:pt x="520" y="89"/>
                  </a:lnTo>
                  <a:lnTo>
                    <a:pt x="520" y="90"/>
                  </a:lnTo>
                  <a:lnTo>
                    <a:pt x="520" y="92"/>
                  </a:lnTo>
                  <a:lnTo>
                    <a:pt x="520" y="94"/>
                  </a:lnTo>
                  <a:lnTo>
                    <a:pt x="520" y="96"/>
                  </a:lnTo>
                  <a:lnTo>
                    <a:pt x="520" y="98"/>
                  </a:lnTo>
                  <a:lnTo>
                    <a:pt x="522" y="98"/>
                  </a:lnTo>
                  <a:lnTo>
                    <a:pt x="524" y="100"/>
                  </a:lnTo>
                  <a:lnTo>
                    <a:pt x="524" y="102"/>
                  </a:lnTo>
                  <a:lnTo>
                    <a:pt x="524" y="104"/>
                  </a:lnTo>
                  <a:lnTo>
                    <a:pt x="526" y="104"/>
                  </a:lnTo>
                  <a:lnTo>
                    <a:pt x="526" y="106"/>
                  </a:lnTo>
                  <a:lnTo>
                    <a:pt x="526" y="108"/>
                  </a:lnTo>
                  <a:lnTo>
                    <a:pt x="528" y="108"/>
                  </a:lnTo>
                  <a:lnTo>
                    <a:pt x="528" y="110"/>
                  </a:lnTo>
                  <a:lnTo>
                    <a:pt x="528" y="112"/>
                  </a:lnTo>
                  <a:lnTo>
                    <a:pt x="529" y="112"/>
                  </a:lnTo>
                  <a:lnTo>
                    <a:pt x="531" y="112"/>
                  </a:lnTo>
                  <a:lnTo>
                    <a:pt x="533" y="114"/>
                  </a:lnTo>
                  <a:lnTo>
                    <a:pt x="535" y="115"/>
                  </a:lnTo>
                  <a:lnTo>
                    <a:pt x="535" y="117"/>
                  </a:lnTo>
                  <a:lnTo>
                    <a:pt x="537" y="117"/>
                  </a:lnTo>
                  <a:lnTo>
                    <a:pt x="537" y="119"/>
                  </a:lnTo>
                  <a:lnTo>
                    <a:pt x="539" y="119"/>
                  </a:lnTo>
                  <a:lnTo>
                    <a:pt x="539" y="121"/>
                  </a:lnTo>
                  <a:lnTo>
                    <a:pt x="541" y="121"/>
                  </a:lnTo>
                  <a:lnTo>
                    <a:pt x="541" y="123"/>
                  </a:lnTo>
                  <a:lnTo>
                    <a:pt x="543" y="123"/>
                  </a:lnTo>
                  <a:lnTo>
                    <a:pt x="543" y="125"/>
                  </a:lnTo>
                  <a:lnTo>
                    <a:pt x="541" y="125"/>
                  </a:lnTo>
                  <a:lnTo>
                    <a:pt x="543" y="125"/>
                  </a:lnTo>
                  <a:lnTo>
                    <a:pt x="543" y="127"/>
                  </a:lnTo>
                  <a:lnTo>
                    <a:pt x="545" y="127"/>
                  </a:lnTo>
                  <a:lnTo>
                    <a:pt x="545" y="129"/>
                  </a:lnTo>
                  <a:lnTo>
                    <a:pt x="547" y="129"/>
                  </a:lnTo>
                  <a:lnTo>
                    <a:pt x="549" y="129"/>
                  </a:lnTo>
                  <a:lnTo>
                    <a:pt x="551" y="129"/>
                  </a:lnTo>
                  <a:lnTo>
                    <a:pt x="552" y="129"/>
                  </a:lnTo>
                  <a:lnTo>
                    <a:pt x="552" y="131"/>
                  </a:lnTo>
                  <a:lnTo>
                    <a:pt x="552" y="133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6" y="135"/>
                  </a:lnTo>
                  <a:lnTo>
                    <a:pt x="558" y="135"/>
                  </a:lnTo>
                  <a:lnTo>
                    <a:pt x="560" y="135"/>
                  </a:lnTo>
                  <a:lnTo>
                    <a:pt x="560" y="137"/>
                  </a:lnTo>
                  <a:lnTo>
                    <a:pt x="560" y="138"/>
                  </a:lnTo>
                  <a:lnTo>
                    <a:pt x="560" y="137"/>
                  </a:lnTo>
                  <a:lnTo>
                    <a:pt x="558" y="137"/>
                  </a:lnTo>
                  <a:lnTo>
                    <a:pt x="558" y="138"/>
                  </a:lnTo>
                  <a:lnTo>
                    <a:pt x="558" y="140"/>
                  </a:lnTo>
                  <a:lnTo>
                    <a:pt x="560" y="140"/>
                  </a:lnTo>
                  <a:lnTo>
                    <a:pt x="562" y="140"/>
                  </a:lnTo>
                  <a:lnTo>
                    <a:pt x="562" y="142"/>
                  </a:lnTo>
                  <a:lnTo>
                    <a:pt x="562" y="144"/>
                  </a:lnTo>
                  <a:lnTo>
                    <a:pt x="564" y="144"/>
                  </a:lnTo>
                  <a:lnTo>
                    <a:pt x="566" y="144"/>
                  </a:lnTo>
                  <a:lnTo>
                    <a:pt x="568" y="144"/>
                  </a:lnTo>
                  <a:lnTo>
                    <a:pt x="568" y="146"/>
                  </a:lnTo>
                  <a:lnTo>
                    <a:pt x="566" y="146"/>
                  </a:lnTo>
                  <a:lnTo>
                    <a:pt x="566" y="148"/>
                  </a:lnTo>
                  <a:lnTo>
                    <a:pt x="564" y="148"/>
                  </a:lnTo>
                  <a:lnTo>
                    <a:pt x="564" y="150"/>
                  </a:lnTo>
                  <a:lnTo>
                    <a:pt x="566" y="150"/>
                  </a:lnTo>
                  <a:lnTo>
                    <a:pt x="568" y="150"/>
                  </a:lnTo>
                  <a:lnTo>
                    <a:pt x="570" y="150"/>
                  </a:lnTo>
                  <a:lnTo>
                    <a:pt x="570" y="152"/>
                  </a:lnTo>
                  <a:lnTo>
                    <a:pt x="572" y="150"/>
                  </a:lnTo>
                  <a:lnTo>
                    <a:pt x="572" y="152"/>
                  </a:lnTo>
                  <a:lnTo>
                    <a:pt x="570" y="152"/>
                  </a:lnTo>
                  <a:lnTo>
                    <a:pt x="568" y="152"/>
                  </a:lnTo>
                  <a:lnTo>
                    <a:pt x="566" y="152"/>
                  </a:lnTo>
                  <a:lnTo>
                    <a:pt x="566" y="154"/>
                  </a:lnTo>
                  <a:lnTo>
                    <a:pt x="564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8" y="156"/>
                  </a:lnTo>
                  <a:lnTo>
                    <a:pt x="568" y="158"/>
                  </a:lnTo>
                  <a:lnTo>
                    <a:pt x="570" y="158"/>
                  </a:lnTo>
                  <a:lnTo>
                    <a:pt x="572" y="158"/>
                  </a:lnTo>
                  <a:lnTo>
                    <a:pt x="574" y="158"/>
                  </a:lnTo>
                  <a:lnTo>
                    <a:pt x="574" y="160"/>
                  </a:lnTo>
                  <a:lnTo>
                    <a:pt x="576" y="162"/>
                  </a:lnTo>
                  <a:lnTo>
                    <a:pt x="577" y="162"/>
                  </a:lnTo>
                  <a:lnTo>
                    <a:pt x="579" y="163"/>
                  </a:lnTo>
                  <a:lnTo>
                    <a:pt x="579" y="165"/>
                  </a:lnTo>
                  <a:lnTo>
                    <a:pt x="577" y="167"/>
                  </a:lnTo>
                  <a:lnTo>
                    <a:pt x="577" y="169"/>
                  </a:lnTo>
                  <a:lnTo>
                    <a:pt x="579" y="169"/>
                  </a:lnTo>
                  <a:lnTo>
                    <a:pt x="579" y="167"/>
                  </a:lnTo>
                  <a:lnTo>
                    <a:pt x="581" y="167"/>
                  </a:lnTo>
                  <a:lnTo>
                    <a:pt x="583" y="167"/>
                  </a:lnTo>
                  <a:lnTo>
                    <a:pt x="583" y="169"/>
                  </a:lnTo>
                  <a:lnTo>
                    <a:pt x="585" y="169"/>
                  </a:lnTo>
                  <a:lnTo>
                    <a:pt x="585" y="171"/>
                  </a:lnTo>
                  <a:lnTo>
                    <a:pt x="587" y="173"/>
                  </a:lnTo>
                  <a:lnTo>
                    <a:pt x="587" y="175"/>
                  </a:lnTo>
                  <a:lnTo>
                    <a:pt x="589" y="175"/>
                  </a:lnTo>
                  <a:lnTo>
                    <a:pt x="591" y="173"/>
                  </a:lnTo>
                  <a:lnTo>
                    <a:pt x="591" y="171"/>
                  </a:lnTo>
                  <a:lnTo>
                    <a:pt x="593" y="169"/>
                  </a:lnTo>
                  <a:lnTo>
                    <a:pt x="595" y="167"/>
                  </a:lnTo>
                  <a:lnTo>
                    <a:pt x="597" y="167"/>
                  </a:lnTo>
                  <a:lnTo>
                    <a:pt x="597" y="165"/>
                  </a:lnTo>
                  <a:lnTo>
                    <a:pt x="599" y="165"/>
                  </a:lnTo>
                  <a:lnTo>
                    <a:pt x="600" y="167"/>
                  </a:lnTo>
                  <a:lnTo>
                    <a:pt x="602" y="167"/>
                  </a:lnTo>
                  <a:lnTo>
                    <a:pt x="604" y="167"/>
                  </a:lnTo>
                  <a:lnTo>
                    <a:pt x="606" y="169"/>
                  </a:lnTo>
                  <a:lnTo>
                    <a:pt x="608" y="169"/>
                  </a:lnTo>
                  <a:lnTo>
                    <a:pt x="610" y="169"/>
                  </a:lnTo>
                  <a:lnTo>
                    <a:pt x="610" y="171"/>
                  </a:lnTo>
                  <a:lnTo>
                    <a:pt x="612" y="171"/>
                  </a:lnTo>
                  <a:lnTo>
                    <a:pt x="612" y="169"/>
                  </a:lnTo>
                  <a:lnTo>
                    <a:pt x="614" y="169"/>
                  </a:lnTo>
                  <a:lnTo>
                    <a:pt x="616" y="167"/>
                  </a:lnTo>
                  <a:lnTo>
                    <a:pt x="618" y="165"/>
                  </a:lnTo>
                  <a:lnTo>
                    <a:pt x="620" y="167"/>
                  </a:lnTo>
                  <a:lnTo>
                    <a:pt x="622" y="169"/>
                  </a:lnTo>
                  <a:lnTo>
                    <a:pt x="624" y="169"/>
                  </a:lnTo>
                  <a:lnTo>
                    <a:pt x="625" y="169"/>
                  </a:lnTo>
                  <a:lnTo>
                    <a:pt x="625" y="167"/>
                  </a:lnTo>
                  <a:lnTo>
                    <a:pt x="625" y="165"/>
                  </a:lnTo>
                  <a:lnTo>
                    <a:pt x="625" y="163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9" y="160"/>
                  </a:lnTo>
                  <a:lnTo>
                    <a:pt x="631" y="160"/>
                  </a:lnTo>
                  <a:lnTo>
                    <a:pt x="631" y="158"/>
                  </a:lnTo>
                  <a:lnTo>
                    <a:pt x="631" y="156"/>
                  </a:lnTo>
                  <a:lnTo>
                    <a:pt x="633" y="156"/>
                  </a:lnTo>
                  <a:lnTo>
                    <a:pt x="635" y="156"/>
                  </a:lnTo>
                  <a:lnTo>
                    <a:pt x="635" y="158"/>
                  </a:lnTo>
                  <a:lnTo>
                    <a:pt x="635" y="160"/>
                  </a:lnTo>
                  <a:lnTo>
                    <a:pt x="637" y="160"/>
                  </a:lnTo>
                  <a:lnTo>
                    <a:pt x="639" y="160"/>
                  </a:lnTo>
                  <a:lnTo>
                    <a:pt x="641" y="160"/>
                  </a:lnTo>
                  <a:lnTo>
                    <a:pt x="643" y="160"/>
                  </a:lnTo>
                  <a:lnTo>
                    <a:pt x="645" y="160"/>
                  </a:lnTo>
                  <a:lnTo>
                    <a:pt x="645" y="162"/>
                  </a:lnTo>
                  <a:lnTo>
                    <a:pt x="647" y="162"/>
                  </a:lnTo>
                  <a:lnTo>
                    <a:pt x="648" y="162"/>
                  </a:lnTo>
                  <a:lnTo>
                    <a:pt x="650" y="162"/>
                  </a:lnTo>
                  <a:lnTo>
                    <a:pt x="650" y="163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4" y="163"/>
                  </a:lnTo>
                  <a:lnTo>
                    <a:pt x="656" y="163"/>
                  </a:lnTo>
                  <a:lnTo>
                    <a:pt x="656" y="162"/>
                  </a:lnTo>
                  <a:lnTo>
                    <a:pt x="658" y="160"/>
                  </a:lnTo>
                  <a:lnTo>
                    <a:pt x="660" y="160"/>
                  </a:lnTo>
                  <a:lnTo>
                    <a:pt x="660" y="158"/>
                  </a:lnTo>
                  <a:lnTo>
                    <a:pt x="662" y="158"/>
                  </a:lnTo>
                  <a:lnTo>
                    <a:pt x="662" y="156"/>
                  </a:lnTo>
                  <a:lnTo>
                    <a:pt x="664" y="156"/>
                  </a:lnTo>
                  <a:lnTo>
                    <a:pt x="666" y="156"/>
                  </a:lnTo>
                  <a:lnTo>
                    <a:pt x="668" y="158"/>
                  </a:lnTo>
                  <a:lnTo>
                    <a:pt x="668" y="160"/>
                  </a:lnTo>
                  <a:lnTo>
                    <a:pt x="668" y="162"/>
                  </a:lnTo>
                  <a:lnTo>
                    <a:pt x="666" y="163"/>
                  </a:lnTo>
                  <a:lnTo>
                    <a:pt x="668" y="163"/>
                  </a:lnTo>
                  <a:lnTo>
                    <a:pt x="668" y="165"/>
                  </a:lnTo>
                  <a:lnTo>
                    <a:pt x="670" y="165"/>
                  </a:lnTo>
                  <a:lnTo>
                    <a:pt x="672" y="163"/>
                  </a:lnTo>
                  <a:lnTo>
                    <a:pt x="673" y="162"/>
                  </a:lnTo>
                  <a:lnTo>
                    <a:pt x="675" y="160"/>
                  </a:lnTo>
                  <a:lnTo>
                    <a:pt x="677" y="160"/>
                  </a:lnTo>
                  <a:lnTo>
                    <a:pt x="679" y="160"/>
                  </a:lnTo>
                  <a:lnTo>
                    <a:pt x="681" y="160"/>
                  </a:lnTo>
                  <a:lnTo>
                    <a:pt x="683" y="160"/>
                  </a:lnTo>
                  <a:lnTo>
                    <a:pt x="683" y="158"/>
                  </a:lnTo>
                  <a:lnTo>
                    <a:pt x="685" y="158"/>
                  </a:lnTo>
                  <a:lnTo>
                    <a:pt x="685" y="156"/>
                  </a:lnTo>
                  <a:lnTo>
                    <a:pt x="687" y="156"/>
                  </a:lnTo>
                  <a:lnTo>
                    <a:pt x="687" y="154"/>
                  </a:lnTo>
                  <a:lnTo>
                    <a:pt x="687" y="152"/>
                  </a:lnTo>
                  <a:lnTo>
                    <a:pt x="687" y="150"/>
                  </a:lnTo>
                  <a:lnTo>
                    <a:pt x="689" y="150"/>
                  </a:lnTo>
                  <a:lnTo>
                    <a:pt x="691" y="150"/>
                  </a:lnTo>
                  <a:lnTo>
                    <a:pt x="693" y="150"/>
                  </a:lnTo>
                  <a:lnTo>
                    <a:pt x="695" y="150"/>
                  </a:lnTo>
                  <a:lnTo>
                    <a:pt x="695" y="148"/>
                  </a:lnTo>
                  <a:lnTo>
                    <a:pt x="696" y="146"/>
                  </a:lnTo>
                  <a:lnTo>
                    <a:pt x="696" y="144"/>
                  </a:lnTo>
                  <a:lnTo>
                    <a:pt x="698" y="144"/>
                  </a:lnTo>
                  <a:lnTo>
                    <a:pt x="698" y="142"/>
                  </a:lnTo>
                  <a:lnTo>
                    <a:pt x="700" y="142"/>
                  </a:lnTo>
                  <a:lnTo>
                    <a:pt x="702" y="142"/>
                  </a:lnTo>
                  <a:lnTo>
                    <a:pt x="702" y="140"/>
                  </a:lnTo>
                  <a:lnTo>
                    <a:pt x="704" y="140"/>
                  </a:lnTo>
                  <a:lnTo>
                    <a:pt x="704" y="138"/>
                  </a:lnTo>
                  <a:lnTo>
                    <a:pt x="706" y="138"/>
                  </a:lnTo>
                  <a:lnTo>
                    <a:pt x="708" y="138"/>
                  </a:lnTo>
                  <a:lnTo>
                    <a:pt x="710" y="138"/>
                  </a:lnTo>
                  <a:lnTo>
                    <a:pt x="710" y="137"/>
                  </a:lnTo>
                  <a:lnTo>
                    <a:pt x="712" y="137"/>
                  </a:lnTo>
                  <a:lnTo>
                    <a:pt x="712" y="135"/>
                  </a:lnTo>
                  <a:lnTo>
                    <a:pt x="712" y="133"/>
                  </a:lnTo>
                  <a:lnTo>
                    <a:pt x="714" y="133"/>
                  </a:lnTo>
                  <a:lnTo>
                    <a:pt x="716" y="133"/>
                  </a:lnTo>
                  <a:lnTo>
                    <a:pt x="718" y="133"/>
                  </a:lnTo>
                  <a:lnTo>
                    <a:pt x="718" y="135"/>
                  </a:lnTo>
                  <a:lnTo>
                    <a:pt x="720" y="133"/>
                  </a:lnTo>
                  <a:lnTo>
                    <a:pt x="720" y="135"/>
                  </a:lnTo>
                  <a:lnTo>
                    <a:pt x="721" y="135"/>
                  </a:lnTo>
                  <a:lnTo>
                    <a:pt x="723" y="135"/>
                  </a:lnTo>
                  <a:lnTo>
                    <a:pt x="725" y="135"/>
                  </a:lnTo>
                  <a:lnTo>
                    <a:pt x="727" y="135"/>
                  </a:lnTo>
                  <a:lnTo>
                    <a:pt x="727" y="133"/>
                  </a:lnTo>
                  <a:lnTo>
                    <a:pt x="729" y="133"/>
                  </a:lnTo>
                  <a:lnTo>
                    <a:pt x="731" y="133"/>
                  </a:lnTo>
                  <a:lnTo>
                    <a:pt x="733" y="133"/>
                  </a:lnTo>
                  <a:lnTo>
                    <a:pt x="735" y="133"/>
                  </a:lnTo>
                  <a:lnTo>
                    <a:pt x="735" y="131"/>
                  </a:lnTo>
                  <a:lnTo>
                    <a:pt x="737" y="131"/>
                  </a:lnTo>
                  <a:lnTo>
                    <a:pt x="739" y="131"/>
                  </a:lnTo>
                  <a:lnTo>
                    <a:pt x="739" y="133"/>
                  </a:lnTo>
                  <a:lnTo>
                    <a:pt x="741" y="133"/>
                  </a:lnTo>
                  <a:lnTo>
                    <a:pt x="743" y="133"/>
                  </a:lnTo>
                  <a:lnTo>
                    <a:pt x="744" y="133"/>
                  </a:lnTo>
                  <a:lnTo>
                    <a:pt x="744" y="135"/>
                  </a:lnTo>
                  <a:lnTo>
                    <a:pt x="746" y="135"/>
                  </a:lnTo>
                  <a:lnTo>
                    <a:pt x="748" y="135"/>
                  </a:lnTo>
                  <a:lnTo>
                    <a:pt x="750" y="135"/>
                  </a:lnTo>
                  <a:lnTo>
                    <a:pt x="750" y="137"/>
                  </a:lnTo>
                  <a:lnTo>
                    <a:pt x="752" y="137"/>
                  </a:lnTo>
                  <a:lnTo>
                    <a:pt x="754" y="137"/>
                  </a:lnTo>
                  <a:lnTo>
                    <a:pt x="756" y="137"/>
                  </a:lnTo>
                  <a:lnTo>
                    <a:pt x="756" y="138"/>
                  </a:lnTo>
                  <a:lnTo>
                    <a:pt x="758" y="138"/>
                  </a:lnTo>
                  <a:lnTo>
                    <a:pt x="758" y="140"/>
                  </a:lnTo>
                  <a:lnTo>
                    <a:pt x="760" y="140"/>
                  </a:lnTo>
                  <a:lnTo>
                    <a:pt x="760" y="142"/>
                  </a:lnTo>
                  <a:lnTo>
                    <a:pt x="760" y="144"/>
                  </a:lnTo>
                  <a:lnTo>
                    <a:pt x="760" y="146"/>
                  </a:lnTo>
                  <a:lnTo>
                    <a:pt x="762" y="148"/>
                  </a:lnTo>
                  <a:lnTo>
                    <a:pt x="764" y="148"/>
                  </a:lnTo>
                  <a:lnTo>
                    <a:pt x="766" y="148"/>
                  </a:lnTo>
                  <a:lnTo>
                    <a:pt x="768" y="148"/>
                  </a:lnTo>
                  <a:lnTo>
                    <a:pt x="768" y="146"/>
                  </a:lnTo>
                  <a:lnTo>
                    <a:pt x="769" y="146"/>
                  </a:lnTo>
                  <a:lnTo>
                    <a:pt x="771" y="146"/>
                  </a:lnTo>
                  <a:lnTo>
                    <a:pt x="773" y="146"/>
                  </a:lnTo>
                  <a:lnTo>
                    <a:pt x="775" y="146"/>
                  </a:lnTo>
                  <a:lnTo>
                    <a:pt x="777" y="146"/>
                  </a:lnTo>
                  <a:lnTo>
                    <a:pt x="779" y="146"/>
                  </a:lnTo>
                  <a:lnTo>
                    <a:pt x="781" y="146"/>
                  </a:lnTo>
                  <a:lnTo>
                    <a:pt x="783" y="146"/>
                  </a:lnTo>
                  <a:lnTo>
                    <a:pt x="785" y="144"/>
                  </a:lnTo>
                  <a:lnTo>
                    <a:pt x="787" y="142"/>
                  </a:lnTo>
                  <a:lnTo>
                    <a:pt x="787" y="140"/>
                  </a:lnTo>
                  <a:lnTo>
                    <a:pt x="789" y="140"/>
                  </a:lnTo>
                  <a:lnTo>
                    <a:pt x="791" y="140"/>
                  </a:lnTo>
                  <a:lnTo>
                    <a:pt x="791" y="138"/>
                  </a:lnTo>
                  <a:lnTo>
                    <a:pt x="791" y="137"/>
                  </a:lnTo>
                  <a:lnTo>
                    <a:pt x="792" y="137"/>
                  </a:lnTo>
                  <a:lnTo>
                    <a:pt x="792" y="135"/>
                  </a:lnTo>
                  <a:lnTo>
                    <a:pt x="794" y="135"/>
                  </a:lnTo>
                  <a:lnTo>
                    <a:pt x="794" y="133"/>
                  </a:lnTo>
                  <a:lnTo>
                    <a:pt x="796" y="133"/>
                  </a:lnTo>
                  <a:lnTo>
                    <a:pt x="796" y="131"/>
                  </a:lnTo>
                  <a:lnTo>
                    <a:pt x="796" y="129"/>
                  </a:lnTo>
                  <a:lnTo>
                    <a:pt x="798" y="129"/>
                  </a:lnTo>
                  <a:lnTo>
                    <a:pt x="800" y="129"/>
                  </a:lnTo>
                  <a:lnTo>
                    <a:pt x="800" y="127"/>
                  </a:lnTo>
                  <a:lnTo>
                    <a:pt x="802" y="127"/>
                  </a:lnTo>
                  <a:lnTo>
                    <a:pt x="802" y="125"/>
                  </a:lnTo>
                  <a:lnTo>
                    <a:pt x="804" y="125"/>
                  </a:lnTo>
                  <a:lnTo>
                    <a:pt x="804" y="123"/>
                  </a:lnTo>
                  <a:lnTo>
                    <a:pt x="804" y="121"/>
                  </a:lnTo>
                  <a:lnTo>
                    <a:pt x="804" y="119"/>
                  </a:lnTo>
                  <a:lnTo>
                    <a:pt x="806" y="119"/>
                  </a:lnTo>
                  <a:lnTo>
                    <a:pt x="806" y="117"/>
                  </a:lnTo>
                  <a:lnTo>
                    <a:pt x="808" y="117"/>
                  </a:lnTo>
                  <a:lnTo>
                    <a:pt x="810" y="117"/>
                  </a:lnTo>
                  <a:lnTo>
                    <a:pt x="812" y="115"/>
                  </a:lnTo>
                  <a:lnTo>
                    <a:pt x="814" y="115"/>
                  </a:lnTo>
                  <a:lnTo>
                    <a:pt x="814" y="114"/>
                  </a:lnTo>
                  <a:lnTo>
                    <a:pt x="816" y="114"/>
                  </a:lnTo>
                  <a:lnTo>
                    <a:pt x="816" y="112"/>
                  </a:lnTo>
                  <a:lnTo>
                    <a:pt x="816" y="110"/>
                  </a:lnTo>
                  <a:lnTo>
                    <a:pt x="817" y="110"/>
                  </a:lnTo>
                  <a:lnTo>
                    <a:pt x="817" y="108"/>
                  </a:lnTo>
                  <a:lnTo>
                    <a:pt x="819" y="108"/>
                  </a:lnTo>
                  <a:lnTo>
                    <a:pt x="819" y="106"/>
                  </a:lnTo>
                  <a:lnTo>
                    <a:pt x="821" y="104"/>
                  </a:lnTo>
                  <a:lnTo>
                    <a:pt x="823" y="104"/>
                  </a:lnTo>
                  <a:lnTo>
                    <a:pt x="825" y="102"/>
                  </a:lnTo>
                  <a:lnTo>
                    <a:pt x="827" y="102"/>
                  </a:lnTo>
                  <a:lnTo>
                    <a:pt x="827" y="100"/>
                  </a:lnTo>
                  <a:lnTo>
                    <a:pt x="827" y="98"/>
                  </a:lnTo>
                  <a:lnTo>
                    <a:pt x="829" y="96"/>
                  </a:lnTo>
                  <a:lnTo>
                    <a:pt x="829" y="94"/>
                  </a:lnTo>
                  <a:lnTo>
                    <a:pt x="831" y="92"/>
                  </a:lnTo>
                  <a:lnTo>
                    <a:pt x="833" y="92"/>
                  </a:lnTo>
                  <a:lnTo>
                    <a:pt x="835" y="92"/>
                  </a:lnTo>
                  <a:lnTo>
                    <a:pt x="837" y="92"/>
                  </a:lnTo>
                  <a:lnTo>
                    <a:pt x="837" y="94"/>
                  </a:lnTo>
                  <a:lnTo>
                    <a:pt x="839" y="94"/>
                  </a:lnTo>
                  <a:lnTo>
                    <a:pt x="840" y="94"/>
                  </a:lnTo>
                  <a:lnTo>
                    <a:pt x="842" y="94"/>
                  </a:lnTo>
                  <a:lnTo>
                    <a:pt x="844" y="94"/>
                  </a:lnTo>
                  <a:lnTo>
                    <a:pt x="846" y="94"/>
                  </a:lnTo>
                  <a:lnTo>
                    <a:pt x="846" y="96"/>
                  </a:lnTo>
                  <a:lnTo>
                    <a:pt x="848" y="96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52" y="94"/>
                  </a:lnTo>
                  <a:lnTo>
                    <a:pt x="852" y="92"/>
                  </a:lnTo>
                  <a:lnTo>
                    <a:pt x="854" y="92"/>
                  </a:lnTo>
                  <a:lnTo>
                    <a:pt x="856" y="92"/>
                  </a:lnTo>
                  <a:lnTo>
                    <a:pt x="856" y="90"/>
                  </a:lnTo>
                  <a:lnTo>
                    <a:pt x="858" y="90"/>
                  </a:lnTo>
                  <a:lnTo>
                    <a:pt x="860" y="90"/>
                  </a:lnTo>
                  <a:lnTo>
                    <a:pt x="860" y="89"/>
                  </a:lnTo>
                  <a:lnTo>
                    <a:pt x="862" y="89"/>
                  </a:lnTo>
                  <a:lnTo>
                    <a:pt x="863" y="89"/>
                  </a:lnTo>
                  <a:lnTo>
                    <a:pt x="865" y="87"/>
                  </a:lnTo>
                  <a:lnTo>
                    <a:pt x="867" y="87"/>
                  </a:lnTo>
                  <a:lnTo>
                    <a:pt x="869" y="87"/>
                  </a:lnTo>
                  <a:lnTo>
                    <a:pt x="869" y="85"/>
                  </a:lnTo>
                  <a:lnTo>
                    <a:pt x="871" y="85"/>
                  </a:lnTo>
                  <a:lnTo>
                    <a:pt x="873" y="85"/>
                  </a:lnTo>
                  <a:lnTo>
                    <a:pt x="875" y="85"/>
                  </a:lnTo>
                  <a:lnTo>
                    <a:pt x="875" y="83"/>
                  </a:lnTo>
                  <a:lnTo>
                    <a:pt x="877" y="83"/>
                  </a:lnTo>
                  <a:lnTo>
                    <a:pt x="877" y="81"/>
                  </a:lnTo>
                  <a:lnTo>
                    <a:pt x="879" y="81"/>
                  </a:lnTo>
                  <a:lnTo>
                    <a:pt x="879" y="79"/>
                  </a:lnTo>
                  <a:lnTo>
                    <a:pt x="881" y="79"/>
                  </a:lnTo>
                  <a:lnTo>
                    <a:pt x="881" y="77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5" y="77"/>
                  </a:lnTo>
                  <a:lnTo>
                    <a:pt x="887" y="77"/>
                  </a:lnTo>
                  <a:lnTo>
                    <a:pt x="887" y="75"/>
                  </a:lnTo>
                  <a:lnTo>
                    <a:pt x="887" y="73"/>
                  </a:lnTo>
                  <a:lnTo>
                    <a:pt x="888" y="73"/>
                  </a:lnTo>
                  <a:lnTo>
                    <a:pt x="888" y="71"/>
                  </a:lnTo>
                  <a:lnTo>
                    <a:pt x="890" y="71"/>
                  </a:lnTo>
                  <a:lnTo>
                    <a:pt x="890" y="69"/>
                  </a:lnTo>
                  <a:lnTo>
                    <a:pt x="892" y="69"/>
                  </a:lnTo>
                  <a:lnTo>
                    <a:pt x="892" y="67"/>
                  </a:lnTo>
                  <a:lnTo>
                    <a:pt x="894" y="67"/>
                  </a:lnTo>
                  <a:lnTo>
                    <a:pt x="896" y="67"/>
                  </a:lnTo>
                  <a:lnTo>
                    <a:pt x="898" y="67"/>
                  </a:lnTo>
                  <a:lnTo>
                    <a:pt x="900" y="67"/>
                  </a:lnTo>
                  <a:lnTo>
                    <a:pt x="902" y="67"/>
                  </a:lnTo>
                  <a:lnTo>
                    <a:pt x="904" y="67"/>
                  </a:lnTo>
                  <a:lnTo>
                    <a:pt x="906" y="67"/>
                  </a:lnTo>
                  <a:lnTo>
                    <a:pt x="906" y="66"/>
                  </a:lnTo>
                  <a:lnTo>
                    <a:pt x="908" y="66"/>
                  </a:lnTo>
                  <a:lnTo>
                    <a:pt x="908" y="64"/>
                  </a:lnTo>
                  <a:lnTo>
                    <a:pt x="910" y="64"/>
                  </a:lnTo>
                  <a:lnTo>
                    <a:pt x="910" y="62"/>
                  </a:lnTo>
                  <a:lnTo>
                    <a:pt x="911" y="62"/>
                  </a:lnTo>
                  <a:lnTo>
                    <a:pt x="913" y="62"/>
                  </a:lnTo>
                  <a:lnTo>
                    <a:pt x="915" y="62"/>
                  </a:lnTo>
                  <a:lnTo>
                    <a:pt x="915" y="60"/>
                  </a:lnTo>
                  <a:lnTo>
                    <a:pt x="917" y="60"/>
                  </a:lnTo>
                  <a:lnTo>
                    <a:pt x="919" y="60"/>
                  </a:lnTo>
                  <a:lnTo>
                    <a:pt x="921" y="60"/>
                  </a:lnTo>
                  <a:lnTo>
                    <a:pt x="921" y="58"/>
                  </a:lnTo>
                  <a:lnTo>
                    <a:pt x="923" y="58"/>
                  </a:lnTo>
                  <a:lnTo>
                    <a:pt x="925" y="58"/>
                  </a:lnTo>
                  <a:lnTo>
                    <a:pt x="927" y="58"/>
                  </a:lnTo>
                  <a:lnTo>
                    <a:pt x="929" y="58"/>
                  </a:lnTo>
                  <a:lnTo>
                    <a:pt x="929" y="56"/>
                  </a:lnTo>
                  <a:lnTo>
                    <a:pt x="931" y="56"/>
                  </a:lnTo>
                  <a:lnTo>
                    <a:pt x="931" y="54"/>
                  </a:lnTo>
                  <a:lnTo>
                    <a:pt x="933" y="54"/>
                  </a:lnTo>
                  <a:lnTo>
                    <a:pt x="935" y="54"/>
                  </a:lnTo>
                  <a:lnTo>
                    <a:pt x="935" y="52"/>
                  </a:lnTo>
                  <a:lnTo>
                    <a:pt x="936" y="52"/>
                  </a:lnTo>
                  <a:lnTo>
                    <a:pt x="936" y="50"/>
                  </a:lnTo>
                  <a:lnTo>
                    <a:pt x="938" y="50"/>
                  </a:lnTo>
                  <a:lnTo>
                    <a:pt x="938" y="48"/>
                  </a:lnTo>
                  <a:lnTo>
                    <a:pt x="940" y="48"/>
                  </a:lnTo>
                  <a:lnTo>
                    <a:pt x="940" y="46"/>
                  </a:lnTo>
                  <a:lnTo>
                    <a:pt x="942" y="46"/>
                  </a:lnTo>
                  <a:lnTo>
                    <a:pt x="944" y="46"/>
                  </a:lnTo>
                  <a:lnTo>
                    <a:pt x="944" y="48"/>
                  </a:lnTo>
                  <a:lnTo>
                    <a:pt x="946" y="48"/>
                  </a:lnTo>
                  <a:lnTo>
                    <a:pt x="946" y="46"/>
                  </a:lnTo>
                  <a:lnTo>
                    <a:pt x="948" y="46"/>
                  </a:lnTo>
                  <a:lnTo>
                    <a:pt x="950" y="46"/>
                  </a:lnTo>
                  <a:lnTo>
                    <a:pt x="952" y="46"/>
                  </a:lnTo>
                  <a:lnTo>
                    <a:pt x="954" y="46"/>
                  </a:lnTo>
                  <a:lnTo>
                    <a:pt x="954" y="44"/>
                  </a:lnTo>
                  <a:lnTo>
                    <a:pt x="958" y="44"/>
                  </a:lnTo>
                  <a:lnTo>
                    <a:pt x="958" y="42"/>
                  </a:lnTo>
                  <a:lnTo>
                    <a:pt x="959" y="42"/>
                  </a:lnTo>
                  <a:lnTo>
                    <a:pt x="961" y="41"/>
                  </a:lnTo>
                  <a:lnTo>
                    <a:pt x="961" y="39"/>
                  </a:lnTo>
                  <a:lnTo>
                    <a:pt x="963" y="37"/>
                  </a:lnTo>
                  <a:lnTo>
                    <a:pt x="965" y="37"/>
                  </a:lnTo>
                  <a:lnTo>
                    <a:pt x="965" y="35"/>
                  </a:lnTo>
                  <a:lnTo>
                    <a:pt x="967" y="35"/>
                  </a:lnTo>
                  <a:lnTo>
                    <a:pt x="967" y="33"/>
                  </a:lnTo>
                  <a:lnTo>
                    <a:pt x="969" y="33"/>
                  </a:lnTo>
                  <a:lnTo>
                    <a:pt x="971" y="33"/>
                  </a:lnTo>
                  <a:lnTo>
                    <a:pt x="973" y="33"/>
                  </a:lnTo>
                  <a:lnTo>
                    <a:pt x="975" y="33"/>
                  </a:lnTo>
                  <a:lnTo>
                    <a:pt x="977" y="33"/>
                  </a:lnTo>
                  <a:lnTo>
                    <a:pt x="979" y="33"/>
                  </a:lnTo>
                  <a:lnTo>
                    <a:pt x="979" y="31"/>
                  </a:lnTo>
                  <a:lnTo>
                    <a:pt x="981" y="31"/>
                  </a:lnTo>
                  <a:lnTo>
                    <a:pt x="983" y="31"/>
                  </a:lnTo>
                  <a:lnTo>
                    <a:pt x="984" y="31"/>
                  </a:lnTo>
                  <a:lnTo>
                    <a:pt x="986" y="31"/>
                  </a:lnTo>
                  <a:lnTo>
                    <a:pt x="988" y="31"/>
                  </a:lnTo>
                  <a:lnTo>
                    <a:pt x="988" y="29"/>
                  </a:lnTo>
                  <a:lnTo>
                    <a:pt x="990" y="29"/>
                  </a:lnTo>
                  <a:lnTo>
                    <a:pt x="992" y="29"/>
                  </a:lnTo>
                  <a:lnTo>
                    <a:pt x="992" y="27"/>
                  </a:lnTo>
                  <a:lnTo>
                    <a:pt x="994" y="27"/>
                  </a:lnTo>
                  <a:lnTo>
                    <a:pt x="996" y="27"/>
                  </a:lnTo>
                  <a:lnTo>
                    <a:pt x="996" y="25"/>
                  </a:lnTo>
                  <a:lnTo>
                    <a:pt x="998" y="25"/>
                  </a:lnTo>
                  <a:lnTo>
                    <a:pt x="998" y="23"/>
                  </a:lnTo>
                  <a:lnTo>
                    <a:pt x="1000" y="23"/>
                  </a:lnTo>
                  <a:lnTo>
                    <a:pt x="1002" y="23"/>
                  </a:lnTo>
                  <a:lnTo>
                    <a:pt x="1002" y="21"/>
                  </a:lnTo>
                  <a:lnTo>
                    <a:pt x="1004" y="21"/>
                  </a:lnTo>
                  <a:lnTo>
                    <a:pt x="1004" y="19"/>
                  </a:lnTo>
                  <a:lnTo>
                    <a:pt x="1006" y="19"/>
                  </a:lnTo>
                  <a:lnTo>
                    <a:pt x="1006" y="17"/>
                  </a:lnTo>
                  <a:lnTo>
                    <a:pt x="1007" y="17"/>
                  </a:lnTo>
                  <a:lnTo>
                    <a:pt x="1007" y="16"/>
                  </a:lnTo>
                  <a:lnTo>
                    <a:pt x="1009" y="16"/>
                  </a:lnTo>
                  <a:lnTo>
                    <a:pt x="1009" y="14"/>
                  </a:lnTo>
                  <a:lnTo>
                    <a:pt x="1011" y="14"/>
                  </a:lnTo>
                  <a:lnTo>
                    <a:pt x="1011" y="12"/>
                  </a:lnTo>
                  <a:lnTo>
                    <a:pt x="1013" y="12"/>
                  </a:lnTo>
                  <a:lnTo>
                    <a:pt x="1015" y="12"/>
                  </a:lnTo>
                  <a:lnTo>
                    <a:pt x="1017" y="12"/>
                  </a:lnTo>
                  <a:lnTo>
                    <a:pt x="1017" y="10"/>
                  </a:lnTo>
                  <a:lnTo>
                    <a:pt x="1017" y="8"/>
                  </a:lnTo>
                  <a:lnTo>
                    <a:pt x="1019" y="8"/>
                  </a:lnTo>
                  <a:lnTo>
                    <a:pt x="1019" y="6"/>
                  </a:lnTo>
                  <a:lnTo>
                    <a:pt x="1021" y="6"/>
                  </a:lnTo>
                  <a:lnTo>
                    <a:pt x="1021" y="4"/>
                  </a:lnTo>
                  <a:lnTo>
                    <a:pt x="1023" y="4"/>
                  </a:lnTo>
                  <a:lnTo>
                    <a:pt x="1025" y="4"/>
                  </a:lnTo>
                  <a:lnTo>
                    <a:pt x="1023" y="4"/>
                  </a:lnTo>
                  <a:lnTo>
                    <a:pt x="1023" y="2"/>
                  </a:lnTo>
                  <a:lnTo>
                    <a:pt x="1023" y="0"/>
                  </a:lnTo>
                  <a:lnTo>
                    <a:pt x="1025" y="0"/>
                  </a:lnTo>
                  <a:lnTo>
                    <a:pt x="1025" y="14"/>
                  </a:lnTo>
                  <a:lnTo>
                    <a:pt x="1025" y="35"/>
                  </a:lnTo>
                  <a:lnTo>
                    <a:pt x="1025" y="41"/>
                  </a:lnTo>
                  <a:lnTo>
                    <a:pt x="1025" y="46"/>
                  </a:lnTo>
                  <a:lnTo>
                    <a:pt x="1025" y="52"/>
                  </a:lnTo>
                  <a:lnTo>
                    <a:pt x="1025" y="54"/>
                  </a:lnTo>
                  <a:lnTo>
                    <a:pt x="1025" y="58"/>
                  </a:lnTo>
                  <a:lnTo>
                    <a:pt x="1025" y="85"/>
                  </a:lnTo>
                  <a:lnTo>
                    <a:pt x="1025" y="89"/>
                  </a:lnTo>
                  <a:lnTo>
                    <a:pt x="1025" y="104"/>
                  </a:lnTo>
                  <a:lnTo>
                    <a:pt x="1025" y="125"/>
                  </a:lnTo>
                  <a:lnTo>
                    <a:pt x="1025" y="137"/>
                  </a:lnTo>
                  <a:lnTo>
                    <a:pt x="1025" y="150"/>
                  </a:lnTo>
                  <a:lnTo>
                    <a:pt x="1027" y="173"/>
                  </a:lnTo>
                  <a:lnTo>
                    <a:pt x="1027" y="185"/>
                  </a:lnTo>
                  <a:lnTo>
                    <a:pt x="1027" y="200"/>
                  </a:lnTo>
                  <a:lnTo>
                    <a:pt x="1027" y="233"/>
                  </a:lnTo>
                  <a:lnTo>
                    <a:pt x="1027" y="240"/>
                  </a:lnTo>
                  <a:lnTo>
                    <a:pt x="1027" y="242"/>
                  </a:lnTo>
                  <a:lnTo>
                    <a:pt x="1027" y="279"/>
                  </a:lnTo>
                  <a:lnTo>
                    <a:pt x="1027" y="342"/>
                  </a:lnTo>
                  <a:lnTo>
                    <a:pt x="1027" y="405"/>
                  </a:lnTo>
                  <a:lnTo>
                    <a:pt x="1027" y="421"/>
                  </a:lnTo>
                  <a:lnTo>
                    <a:pt x="1027" y="427"/>
                  </a:lnTo>
                  <a:lnTo>
                    <a:pt x="1027" y="451"/>
                  </a:lnTo>
                  <a:lnTo>
                    <a:pt x="1027" y="475"/>
                  </a:lnTo>
                  <a:lnTo>
                    <a:pt x="1027" y="501"/>
                  </a:lnTo>
                  <a:lnTo>
                    <a:pt x="1027" y="521"/>
                  </a:lnTo>
                  <a:lnTo>
                    <a:pt x="1027" y="547"/>
                  </a:lnTo>
                  <a:lnTo>
                    <a:pt x="1027" y="546"/>
                  </a:lnTo>
                  <a:lnTo>
                    <a:pt x="1025" y="546"/>
                  </a:lnTo>
                  <a:lnTo>
                    <a:pt x="1025" y="547"/>
                  </a:lnTo>
                  <a:lnTo>
                    <a:pt x="1023" y="547"/>
                  </a:lnTo>
                  <a:lnTo>
                    <a:pt x="1023" y="549"/>
                  </a:lnTo>
                  <a:lnTo>
                    <a:pt x="1021" y="549"/>
                  </a:lnTo>
                  <a:lnTo>
                    <a:pt x="1019" y="549"/>
                  </a:lnTo>
                  <a:lnTo>
                    <a:pt x="1017" y="549"/>
                  </a:lnTo>
                  <a:lnTo>
                    <a:pt x="1017" y="547"/>
                  </a:lnTo>
                  <a:lnTo>
                    <a:pt x="1015" y="547"/>
                  </a:lnTo>
                  <a:lnTo>
                    <a:pt x="1015" y="546"/>
                  </a:lnTo>
                  <a:lnTo>
                    <a:pt x="1013" y="544"/>
                  </a:lnTo>
                  <a:lnTo>
                    <a:pt x="1013" y="542"/>
                  </a:lnTo>
                  <a:lnTo>
                    <a:pt x="1011" y="542"/>
                  </a:lnTo>
                  <a:lnTo>
                    <a:pt x="1009" y="542"/>
                  </a:lnTo>
                  <a:lnTo>
                    <a:pt x="1009" y="544"/>
                  </a:lnTo>
                  <a:lnTo>
                    <a:pt x="1011" y="544"/>
                  </a:lnTo>
                  <a:lnTo>
                    <a:pt x="1011" y="546"/>
                  </a:lnTo>
                  <a:lnTo>
                    <a:pt x="1011" y="547"/>
                  </a:lnTo>
                  <a:lnTo>
                    <a:pt x="1009" y="547"/>
                  </a:lnTo>
                  <a:lnTo>
                    <a:pt x="1009" y="549"/>
                  </a:lnTo>
                  <a:lnTo>
                    <a:pt x="1007" y="549"/>
                  </a:lnTo>
                  <a:lnTo>
                    <a:pt x="1006" y="549"/>
                  </a:lnTo>
                  <a:lnTo>
                    <a:pt x="1006" y="547"/>
                  </a:lnTo>
                  <a:lnTo>
                    <a:pt x="1004" y="547"/>
                  </a:lnTo>
                  <a:lnTo>
                    <a:pt x="1004" y="546"/>
                  </a:lnTo>
                  <a:lnTo>
                    <a:pt x="1002" y="544"/>
                  </a:lnTo>
                  <a:lnTo>
                    <a:pt x="1002" y="542"/>
                  </a:lnTo>
                  <a:lnTo>
                    <a:pt x="1000" y="542"/>
                  </a:lnTo>
                  <a:lnTo>
                    <a:pt x="998" y="542"/>
                  </a:lnTo>
                  <a:lnTo>
                    <a:pt x="998" y="544"/>
                  </a:lnTo>
                  <a:lnTo>
                    <a:pt x="996" y="544"/>
                  </a:lnTo>
                  <a:lnTo>
                    <a:pt x="994" y="544"/>
                  </a:lnTo>
                  <a:lnTo>
                    <a:pt x="992" y="544"/>
                  </a:lnTo>
                  <a:lnTo>
                    <a:pt x="992" y="546"/>
                  </a:lnTo>
                  <a:lnTo>
                    <a:pt x="990" y="547"/>
                  </a:lnTo>
                  <a:lnTo>
                    <a:pt x="990" y="549"/>
                  </a:lnTo>
                  <a:lnTo>
                    <a:pt x="990" y="551"/>
                  </a:lnTo>
                  <a:lnTo>
                    <a:pt x="988" y="551"/>
                  </a:lnTo>
                  <a:lnTo>
                    <a:pt x="986" y="551"/>
                  </a:lnTo>
                  <a:lnTo>
                    <a:pt x="984" y="551"/>
                  </a:lnTo>
                  <a:lnTo>
                    <a:pt x="984" y="553"/>
                  </a:lnTo>
                  <a:lnTo>
                    <a:pt x="983" y="553"/>
                  </a:lnTo>
                  <a:lnTo>
                    <a:pt x="983" y="551"/>
                  </a:lnTo>
                  <a:lnTo>
                    <a:pt x="981" y="551"/>
                  </a:lnTo>
                  <a:lnTo>
                    <a:pt x="981" y="549"/>
                  </a:lnTo>
                  <a:lnTo>
                    <a:pt x="981" y="547"/>
                  </a:lnTo>
                  <a:lnTo>
                    <a:pt x="981" y="546"/>
                  </a:lnTo>
                  <a:lnTo>
                    <a:pt x="979" y="546"/>
                  </a:lnTo>
                  <a:lnTo>
                    <a:pt x="977" y="546"/>
                  </a:lnTo>
                  <a:lnTo>
                    <a:pt x="977" y="547"/>
                  </a:lnTo>
                  <a:lnTo>
                    <a:pt x="975" y="547"/>
                  </a:lnTo>
                  <a:lnTo>
                    <a:pt x="975" y="549"/>
                  </a:lnTo>
                  <a:lnTo>
                    <a:pt x="975" y="551"/>
                  </a:lnTo>
                  <a:lnTo>
                    <a:pt x="973" y="551"/>
                  </a:lnTo>
                  <a:lnTo>
                    <a:pt x="971" y="551"/>
                  </a:lnTo>
                  <a:lnTo>
                    <a:pt x="971" y="549"/>
                  </a:lnTo>
                  <a:lnTo>
                    <a:pt x="969" y="549"/>
                  </a:lnTo>
                  <a:lnTo>
                    <a:pt x="967" y="547"/>
                  </a:lnTo>
                  <a:lnTo>
                    <a:pt x="967" y="546"/>
                  </a:lnTo>
                  <a:lnTo>
                    <a:pt x="967" y="544"/>
                  </a:lnTo>
                  <a:lnTo>
                    <a:pt x="967" y="542"/>
                  </a:lnTo>
                  <a:lnTo>
                    <a:pt x="967" y="540"/>
                  </a:lnTo>
                  <a:lnTo>
                    <a:pt x="967" y="538"/>
                  </a:lnTo>
                  <a:lnTo>
                    <a:pt x="965" y="538"/>
                  </a:lnTo>
                  <a:lnTo>
                    <a:pt x="965" y="536"/>
                  </a:lnTo>
                  <a:lnTo>
                    <a:pt x="963" y="536"/>
                  </a:lnTo>
                  <a:lnTo>
                    <a:pt x="961" y="536"/>
                  </a:lnTo>
                  <a:lnTo>
                    <a:pt x="959" y="536"/>
                  </a:lnTo>
                  <a:lnTo>
                    <a:pt x="959" y="538"/>
                  </a:lnTo>
                  <a:lnTo>
                    <a:pt x="959" y="540"/>
                  </a:lnTo>
                  <a:lnTo>
                    <a:pt x="959" y="542"/>
                  </a:lnTo>
                  <a:lnTo>
                    <a:pt x="959" y="544"/>
                  </a:lnTo>
                  <a:lnTo>
                    <a:pt x="959" y="546"/>
                  </a:lnTo>
                  <a:lnTo>
                    <a:pt x="959" y="547"/>
                  </a:lnTo>
                  <a:lnTo>
                    <a:pt x="958" y="547"/>
                  </a:lnTo>
                  <a:lnTo>
                    <a:pt x="958" y="551"/>
                  </a:lnTo>
                  <a:lnTo>
                    <a:pt x="956" y="551"/>
                  </a:lnTo>
                  <a:lnTo>
                    <a:pt x="956" y="553"/>
                  </a:lnTo>
                  <a:lnTo>
                    <a:pt x="954" y="553"/>
                  </a:lnTo>
                  <a:lnTo>
                    <a:pt x="952" y="553"/>
                  </a:lnTo>
                  <a:lnTo>
                    <a:pt x="952" y="551"/>
                  </a:lnTo>
                  <a:lnTo>
                    <a:pt x="952" y="549"/>
                  </a:lnTo>
                  <a:lnTo>
                    <a:pt x="952" y="547"/>
                  </a:lnTo>
                  <a:lnTo>
                    <a:pt x="952" y="546"/>
                  </a:lnTo>
                  <a:lnTo>
                    <a:pt x="950" y="544"/>
                  </a:lnTo>
                  <a:lnTo>
                    <a:pt x="948" y="544"/>
                  </a:lnTo>
                  <a:lnTo>
                    <a:pt x="948" y="546"/>
                  </a:lnTo>
                  <a:lnTo>
                    <a:pt x="946" y="546"/>
                  </a:lnTo>
                  <a:lnTo>
                    <a:pt x="946" y="547"/>
                  </a:lnTo>
                  <a:lnTo>
                    <a:pt x="946" y="549"/>
                  </a:lnTo>
                  <a:lnTo>
                    <a:pt x="946" y="551"/>
                  </a:lnTo>
                  <a:lnTo>
                    <a:pt x="946" y="553"/>
                  </a:lnTo>
                  <a:lnTo>
                    <a:pt x="946" y="555"/>
                  </a:lnTo>
                  <a:lnTo>
                    <a:pt x="944" y="555"/>
                  </a:lnTo>
                  <a:lnTo>
                    <a:pt x="944" y="557"/>
                  </a:lnTo>
                  <a:lnTo>
                    <a:pt x="942" y="557"/>
                  </a:lnTo>
                  <a:lnTo>
                    <a:pt x="940" y="555"/>
                  </a:lnTo>
                  <a:lnTo>
                    <a:pt x="938" y="553"/>
                  </a:lnTo>
                  <a:lnTo>
                    <a:pt x="938" y="551"/>
                  </a:lnTo>
                  <a:lnTo>
                    <a:pt x="936" y="551"/>
                  </a:lnTo>
                  <a:lnTo>
                    <a:pt x="935" y="551"/>
                  </a:lnTo>
                  <a:lnTo>
                    <a:pt x="935" y="549"/>
                  </a:lnTo>
                  <a:lnTo>
                    <a:pt x="933" y="549"/>
                  </a:lnTo>
                  <a:lnTo>
                    <a:pt x="931" y="549"/>
                  </a:lnTo>
                  <a:lnTo>
                    <a:pt x="929" y="547"/>
                  </a:lnTo>
                  <a:lnTo>
                    <a:pt x="927" y="547"/>
                  </a:lnTo>
                  <a:lnTo>
                    <a:pt x="927" y="546"/>
                  </a:lnTo>
                  <a:lnTo>
                    <a:pt x="925" y="544"/>
                  </a:lnTo>
                  <a:lnTo>
                    <a:pt x="925" y="542"/>
                  </a:lnTo>
                  <a:lnTo>
                    <a:pt x="923" y="542"/>
                  </a:lnTo>
                  <a:lnTo>
                    <a:pt x="923" y="544"/>
                  </a:lnTo>
                  <a:lnTo>
                    <a:pt x="923" y="546"/>
                  </a:lnTo>
                  <a:lnTo>
                    <a:pt x="923" y="547"/>
                  </a:lnTo>
                  <a:lnTo>
                    <a:pt x="923" y="549"/>
                  </a:lnTo>
                  <a:lnTo>
                    <a:pt x="923" y="551"/>
                  </a:lnTo>
                  <a:lnTo>
                    <a:pt x="923" y="553"/>
                  </a:lnTo>
                  <a:lnTo>
                    <a:pt x="923" y="555"/>
                  </a:lnTo>
                  <a:lnTo>
                    <a:pt x="921" y="555"/>
                  </a:lnTo>
                  <a:lnTo>
                    <a:pt x="919" y="555"/>
                  </a:lnTo>
                  <a:lnTo>
                    <a:pt x="917" y="553"/>
                  </a:lnTo>
                  <a:lnTo>
                    <a:pt x="917" y="551"/>
                  </a:lnTo>
                  <a:lnTo>
                    <a:pt x="915" y="549"/>
                  </a:lnTo>
                  <a:lnTo>
                    <a:pt x="913" y="549"/>
                  </a:lnTo>
                  <a:lnTo>
                    <a:pt x="911" y="549"/>
                  </a:lnTo>
                  <a:lnTo>
                    <a:pt x="908" y="547"/>
                  </a:lnTo>
                  <a:lnTo>
                    <a:pt x="906" y="547"/>
                  </a:lnTo>
                  <a:lnTo>
                    <a:pt x="906" y="549"/>
                  </a:lnTo>
                  <a:lnTo>
                    <a:pt x="904" y="551"/>
                  </a:lnTo>
                  <a:lnTo>
                    <a:pt x="904" y="553"/>
                  </a:lnTo>
                  <a:lnTo>
                    <a:pt x="902" y="553"/>
                  </a:lnTo>
                  <a:lnTo>
                    <a:pt x="900" y="553"/>
                  </a:lnTo>
                  <a:lnTo>
                    <a:pt x="898" y="551"/>
                  </a:lnTo>
                  <a:lnTo>
                    <a:pt x="896" y="551"/>
                  </a:lnTo>
                  <a:lnTo>
                    <a:pt x="894" y="549"/>
                  </a:lnTo>
                  <a:lnTo>
                    <a:pt x="892" y="549"/>
                  </a:lnTo>
                  <a:lnTo>
                    <a:pt x="890" y="549"/>
                  </a:lnTo>
                  <a:lnTo>
                    <a:pt x="890" y="551"/>
                  </a:lnTo>
                  <a:lnTo>
                    <a:pt x="892" y="551"/>
                  </a:lnTo>
                  <a:lnTo>
                    <a:pt x="892" y="553"/>
                  </a:lnTo>
                  <a:lnTo>
                    <a:pt x="894" y="553"/>
                  </a:lnTo>
                  <a:lnTo>
                    <a:pt x="894" y="555"/>
                  </a:lnTo>
                  <a:lnTo>
                    <a:pt x="894" y="557"/>
                  </a:lnTo>
                  <a:lnTo>
                    <a:pt x="892" y="557"/>
                  </a:lnTo>
                  <a:lnTo>
                    <a:pt x="890" y="557"/>
                  </a:lnTo>
                  <a:lnTo>
                    <a:pt x="888" y="557"/>
                  </a:lnTo>
                  <a:lnTo>
                    <a:pt x="887" y="557"/>
                  </a:lnTo>
                  <a:lnTo>
                    <a:pt x="885" y="557"/>
                  </a:lnTo>
                  <a:lnTo>
                    <a:pt x="883" y="557"/>
                  </a:lnTo>
                  <a:lnTo>
                    <a:pt x="881" y="557"/>
                  </a:lnTo>
                  <a:lnTo>
                    <a:pt x="881" y="559"/>
                  </a:lnTo>
                  <a:lnTo>
                    <a:pt x="879" y="559"/>
                  </a:lnTo>
                  <a:lnTo>
                    <a:pt x="879" y="561"/>
                  </a:lnTo>
                  <a:lnTo>
                    <a:pt x="881" y="561"/>
                  </a:lnTo>
                  <a:lnTo>
                    <a:pt x="881" y="563"/>
                  </a:lnTo>
                  <a:lnTo>
                    <a:pt x="879" y="563"/>
                  </a:lnTo>
                  <a:lnTo>
                    <a:pt x="879" y="565"/>
                  </a:lnTo>
                  <a:lnTo>
                    <a:pt x="877" y="565"/>
                  </a:lnTo>
                  <a:lnTo>
                    <a:pt x="875" y="563"/>
                  </a:lnTo>
                  <a:lnTo>
                    <a:pt x="875" y="565"/>
                  </a:lnTo>
                  <a:lnTo>
                    <a:pt x="873" y="565"/>
                  </a:lnTo>
                  <a:lnTo>
                    <a:pt x="873" y="563"/>
                  </a:lnTo>
                  <a:lnTo>
                    <a:pt x="871" y="563"/>
                  </a:lnTo>
                  <a:lnTo>
                    <a:pt x="869" y="563"/>
                  </a:lnTo>
                  <a:lnTo>
                    <a:pt x="867" y="563"/>
                  </a:lnTo>
                  <a:lnTo>
                    <a:pt x="867" y="561"/>
                  </a:lnTo>
                  <a:lnTo>
                    <a:pt x="867" y="559"/>
                  </a:lnTo>
                  <a:lnTo>
                    <a:pt x="869" y="559"/>
                  </a:lnTo>
                  <a:lnTo>
                    <a:pt x="869" y="557"/>
                  </a:lnTo>
                  <a:lnTo>
                    <a:pt x="871" y="557"/>
                  </a:lnTo>
                  <a:lnTo>
                    <a:pt x="871" y="555"/>
                  </a:lnTo>
                  <a:lnTo>
                    <a:pt x="871" y="553"/>
                  </a:lnTo>
                  <a:lnTo>
                    <a:pt x="871" y="551"/>
                  </a:lnTo>
                  <a:lnTo>
                    <a:pt x="871" y="549"/>
                  </a:lnTo>
                  <a:lnTo>
                    <a:pt x="869" y="549"/>
                  </a:lnTo>
                  <a:lnTo>
                    <a:pt x="867" y="549"/>
                  </a:lnTo>
                  <a:lnTo>
                    <a:pt x="865" y="549"/>
                  </a:lnTo>
                  <a:lnTo>
                    <a:pt x="865" y="551"/>
                  </a:lnTo>
                  <a:lnTo>
                    <a:pt x="865" y="553"/>
                  </a:lnTo>
                  <a:lnTo>
                    <a:pt x="865" y="555"/>
                  </a:lnTo>
                  <a:lnTo>
                    <a:pt x="865" y="557"/>
                  </a:lnTo>
                  <a:lnTo>
                    <a:pt x="863" y="557"/>
                  </a:lnTo>
                  <a:lnTo>
                    <a:pt x="863" y="559"/>
                  </a:lnTo>
                  <a:lnTo>
                    <a:pt x="862" y="559"/>
                  </a:lnTo>
                  <a:lnTo>
                    <a:pt x="860" y="559"/>
                  </a:lnTo>
                  <a:lnTo>
                    <a:pt x="860" y="557"/>
                  </a:lnTo>
                  <a:lnTo>
                    <a:pt x="858" y="557"/>
                  </a:lnTo>
                  <a:lnTo>
                    <a:pt x="856" y="555"/>
                  </a:lnTo>
                  <a:lnTo>
                    <a:pt x="854" y="555"/>
                  </a:lnTo>
                  <a:lnTo>
                    <a:pt x="852" y="553"/>
                  </a:lnTo>
                  <a:lnTo>
                    <a:pt x="852" y="551"/>
                  </a:lnTo>
                  <a:lnTo>
                    <a:pt x="850" y="549"/>
                  </a:lnTo>
                  <a:lnTo>
                    <a:pt x="850" y="547"/>
                  </a:lnTo>
                  <a:lnTo>
                    <a:pt x="848" y="546"/>
                  </a:lnTo>
                  <a:lnTo>
                    <a:pt x="846" y="544"/>
                  </a:lnTo>
                  <a:lnTo>
                    <a:pt x="844" y="544"/>
                  </a:lnTo>
                  <a:lnTo>
                    <a:pt x="842" y="544"/>
                  </a:lnTo>
                  <a:lnTo>
                    <a:pt x="842" y="546"/>
                  </a:lnTo>
                  <a:lnTo>
                    <a:pt x="842" y="547"/>
                  </a:lnTo>
                  <a:lnTo>
                    <a:pt x="844" y="547"/>
                  </a:lnTo>
                  <a:lnTo>
                    <a:pt x="844" y="549"/>
                  </a:lnTo>
                  <a:lnTo>
                    <a:pt x="844" y="551"/>
                  </a:lnTo>
                  <a:lnTo>
                    <a:pt x="844" y="553"/>
                  </a:lnTo>
                  <a:lnTo>
                    <a:pt x="844" y="555"/>
                  </a:lnTo>
                  <a:lnTo>
                    <a:pt x="844" y="557"/>
                  </a:lnTo>
                  <a:lnTo>
                    <a:pt x="842" y="559"/>
                  </a:lnTo>
                  <a:lnTo>
                    <a:pt x="842" y="561"/>
                  </a:lnTo>
                  <a:lnTo>
                    <a:pt x="840" y="563"/>
                  </a:lnTo>
                  <a:lnTo>
                    <a:pt x="839" y="565"/>
                  </a:lnTo>
                  <a:lnTo>
                    <a:pt x="837" y="565"/>
                  </a:lnTo>
                  <a:lnTo>
                    <a:pt x="837" y="563"/>
                  </a:lnTo>
                  <a:lnTo>
                    <a:pt x="837" y="561"/>
                  </a:lnTo>
                  <a:lnTo>
                    <a:pt x="837" y="559"/>
                  </a:lnTo>
                  <a:lnTo>
                    <a:pt x="837" y="557"/>
                  </a:lnTo>
                  <a:lnTo>
                    <a:pt x="839" y="557"/>
                  </a:lnTo>
                  <a:lnTo>
                    <a:pt x="839" y="555"/>
                  </a:lnTo>
                  <a:lnTo>
                    <a:pt x="839" y="553"/>
                  </a:lnTo>
                  <a:lnTo>
                    <a:pt x="837" y="551"/>
                  </a:lnTo>
                  <a:lnTo>
                    <a:pt x="837" y="549"/>
                  </a:lnTo>
                  <a:lnTo>
                    <a:pt x="835" y="549"/>
                  </a:lnTo>
                  <a:lnTo>
                    <a:pt x="833" y="549"/>
                  </a:lnTo>
                  <a:lnTo>
                    <a:pt x="831" y="549"/>
                  </a:lnTo>
                  <a:lnTo>
                    <a:pt x="829" y="547"/>
                  </a:lnTo>
                  <a:lnTo>
                    <a:pt x="827" y="549"/>
                  </a:lnTo>
                  <a:lnTo>
                    <a:pt x="825" y="549"/>
                  </a:lnTo>
                  <a:lnTo>
                    <a:pt x="823" y="549"/>
                  </a:lnTo>
                  <a:lnTo>
                    <a:pt x="821" y="549"/>
                  </a:lnTo>
                  <a:lnTo>
                    <a:pt x="819" y="549"/>
                  </a:lnTo>
                  <a:lnTo>
                    <a:pt x="819" y="551"/>
                  </a:lnTo>
                  <a:lnTo>
                    <a:pt x="821" y="551"/>
                  </a:lnTo>
                  <a:lnTo>
                    <a:pt x="823" y="551"/>
                  </a:lnTo>
                  <a:lnTo>
                    <a:pt x="823" y="549"/>
                  </a:lnTo>
                  <a:lnTo>
                    <a:pt x="825" y="549"/>
                  </a:lnTo>
                  <a:lnTo>
                    <a:pt x="827" y="549"/>
                  </a:lnTo>
                  <a:lnTo>
                    <a:pt x="827" y="551"/>
                  </a:lnTo>
                  <a:lnTo>
                    <a:pt x="829" y="551"/>
                  </a:lnTo>
                  <a:lnTo>
                    <a:pt x="829" y="553"/>
                  </a:lnTo>
                  <a:lnTo>
                    <a:pt x="829" y="555"/>
                  </a:lnTo>
                  <a:lnTo>
                    <a:pt x="827" y="555"/>
                  </a:lnTo>
                  <a:lnTo>
                    <a:pt x="827" y="557"/>
                  </a:lnTo>
                  <a:lnTo>
                    <a:pt x="827" y="559"/>
                  </a:lnTo>
                  <a:lnTo>
                    <a:pt x="825" y="559"/>
                  </a:lnTo>
                  <a:lnTo>
                    <a:pt x="823" y="559"/>
                  </a:lnTo>
                  <a:lnTo>
                    <a:pt x="821" y="559"/>
                  </a:lnTo>
                  <a:lnTo>
                    <a:pt x="819" y="557"/>
                  </a:lnTo>
                  <a:lnTo>
                    <a:pt x="817" y="559"/>
                  </a:lnTo>
                  <a:lnTo>
                    <a:pt x="816" y="559"/>
                  </a:lnTo>
                  <a:lnTo>
                    <a:pt x="814" y="559"/>
                  </a:lnTo>
                  <a:lnTo>
                    <a:pt x="812" y="559"/>
                  </a:lnTo>
                  <a:lnTo>
                    <a:pt x="812" y="561"/>
                  </a:lnTo>
                  <a:lnTo>
                    <a:pt x="810" y="561"/>
                  </a:lnTo>
                  <a:lnTo>
                    <a:pt x="808" y="561"/>
                  </a:lnTo>
                  <a:lnTo>
                    <a:pt x="806" y="561"/>
                  </a:lnTo>
                  <a:lnTo>
                    <a:pt x="804" y="561"/>
                  </a:lnTo>
                  <a:lnTo>
                    <a:pt x="802" y="563"/>
                  </a:lnTo>
                  <a:lnTo>
                    <a:pt x="800" y="561"/>
                  </a:lnTo>
                  <a:lnTo>
                    <a:pt x="798" y="561"/>
                  </a:lnTo>
                  <a:lnTo>
                    <a:pt x="796" y="561"/>
                  </a:lnTo>
                  <a:lnTo>
                    <a:pt x="794" y="561"/>
                  </a:lnTo>
                  <a:lnTo>
                    <a:pt x="792" y="561"/>
                  </a:lnTo>
                  <a:lnTo>
                    <a:pt x="791" y="561"/>
                  </a:lnTo>
                  <a:lnTo>
                    <a:pt x="791" y="563"/>
                  </a:lnTo>
                  <a:lnTo>
                    <a:pt x="789" y="563"/>
                  </a:lnTo>
                  <a:lnTo>
                    <a:pt x="787" y="565"/>
                  </a:lnTo>
                  <a:lnTo>
                    <a:pt x="787" y="567"/>
                  </a:lnTo>
                  <a:lnTo>
                    <a:pt x="785" y="569"/>
                  </a:lnTo>
                  <a:lnTo>
                    <a:pt x="783" y="567"/>
                  </a:lnTo>
                  <a:lnTo>
                    <a:pt x="783" y="565"/>
                  </a:lnTo>
                  <a:lnTo>
                    <a:pt x="783" y="563"/>
                  </a:lnTo>
                  <a:lnTo>
                    <a:pt x="781" y="563"/>
                  </a:lnTo>
                  <a:lnTo>
                    <a:pt x="779" y="563"/>
                  </a:lnTo>
                  <a:lnTo>
                    <a:pt x="779" y="561"/>
                  </a:lnTo>
                  <a:lnTo>
                    <a:pt x="777" y="561"/>
                  </a:lnTo>
                  <a:lnTo>
                    <a:pt x="775" y="561"/>
                  </a:lnTo>
                  <a:lnTo>
                    <a:pt x="773" y="561"/>
                  </a:lnTo>
                  <a:lnTo>
                    <a:pt x="771" y="563"/>
                  </a:lnTo>
                  <a:lnTo>
                    <a:pt x="769" y="565"/>
                  </a:lnTo>
                  <a:lnTo>
                    <a:pt x="768" y="565"/>
                  </a:lnTo>
                  <a:lnTo>
                    <a:pt x="766" y="565"/>
                  </a:lnTo>
                  <a:lnTo>
                    <a:pt x="764" y="565"/>
                  </a:lnTo>
                  <a:lnTo>
                    <a:pt x="762" y="565"/>
                  </a:lnTo>
                  <a:lnTo>
                    <a:pt x="760" y="563"/>
                  </a:lnTo>
                  <a:lnTo>
                    <a:pt x="758" y="563"/>
                  </a:lnTo>
                  <a:lnTo>
                    <a:pt x="756" y="561"/>
                  </a:lnTo>
                  <a:lnTo>
                    <a:pt x="754" y="559"/>
                  </a:lnTo>
                  <a:lnTo>
                    <a:pt x="752" y="559"/>
                  </a:lnTo>
                  <a:lnTo>
                    <a:pt x="752" y="557"/>
                  </a:lnTo>
                  <a:lnTo>
                    <a:pt x="752" y="555"/>
                  </a:lnTo>
                  <a:lnTo>
                    <a:pt x="752" y="553"/>
                  </a:lnTo>
                  <a:lnTo>
                    <a:pt x="750" y="553"/>
                  </a:lnTo>
                  <a:lnTo>
                    <a:pt x="750" y="551"/>
                  </a:lnTo>
                  <a:lnTo>
                    <a:pt x="750" y="549"/>
                  </a:lnTo>
                  <a:lnTo>
                    <a:pt x="748" y="549"/>
                  </a:lnTo>
                  <a:lnTo>
                    <a:pt x="748" y="547"/>
                  </a:lnTo>
                  <a:lnTo>
                    <a:pt x="746" y="547"/>
                  </a:lnTo>
                  <a:lnTo>
                    <a:pt x="746" y="546"/>
                  </a:lnTo>
                  <a:lnTo>
                    <a:pt x="744" y="546"/>
                  </a:lnTo>
                  <a:lnTo>
                    <a:pt x="743" y="546"/>
                  </a:lnTo>
                  <a:lnTo>
                    <a:pt x="743" y="547"/>
                  </a:lnTo>
                  <a:lnTo>
                    <a:pt x="743" y="549"/>
                  </a:lnTo>
                  <a:lnTo>
                    <a:pt x="743" y="551"/>
                  </a:lnTo>
                  <a:lnTo>
                    <a:pt x="741" y="551"/>
                  </a:lnTo>
                  <a:lnTo>
                    <a:pt x="739" y="551"/>
                  </a:lnTo>
                  <a:lnTo>
                    <a:pt x="737" y="551"/>
                  </a:lnTo>
                  <a:lnTo>
                    <a:pt x="735" y="551"/>
                  </a:lnTo>
                  <a:lnTo>
                    <a:pt x="733" y="549"/>
                  </a:lnTo>
                  <a:lnTo>
                    <a:pt x="731" y="549"/>
                  </a:lnTo>
                  <a:lnTo>
                    <a:pt x="729" y="549"/>
                  </a:lnTo>
                  <a:lnTo>
                    <a:pt x="727" y="551"/>
                  </a:lnTo>
                  <a:lnTo>
                    <a:pt x="725" y="551"/>
                  </a:lnTo>
                  <a:lnTo>
                    <a:pt x="725" y="553"/>
                  </a:lnTo>
                  <a:lnTo>
                    <a:pt x="725" y="555"/>
                  </a:lnTo>
                  <a:lnTo>
                    <a:pt x="723" y="557"/>
                  </a:lnTo>
                  <a:lnTo>
                    <a:pt x="723" y="559"/>
                  </a:lnTo>
                  <a:lnTo>
                    <a:pt x="725" y="561"/>
                  </a:lnTo>
                  <a:lnTo>
                    <a:pt x="725" y="563"/>
                  </a:lnTo>
                  <a:lnTo>
                    <a:pt x="725" y="565"/>
                  </a:lnTo>
                  <a:lnTo>
                    <a:pt x="725" y="567"/>
                  </a:lnTo>
                  <a:lnTo>
                    <a:pt x="727" y="567"/>
                  </a:lnTo>
                  <a:lnTo>
                    <a:pt x="727" y="569"/>
                  </a:lnTo>
                  <a:lnTo>
                    <a:pt x="729" y="569"/>
                  </a:lnTo>
                  <a:lnTo>
                    <a:pt x="729" y="571"/>
                  </a:lnTo>
                  <a:lnTo>
                    <a:pt x="731" y="571"/>
                  </a:lnTo>
                  <a:lnTo>
                    <a:pt x="731" y="572"/>
                  </a:lnTo>
                  <a:lnTo>
                    <a:pt x="729" y="574"/>
                  </a:lnTo>
                  <a:lnTo>
                    <a:pt x="729" y="576"/>
                  </a:lnTo>
                  <a:lnTo>
                    <a:pt x="727" y="576"/>
                  </a:lnTo>
                  <a:lnTo>
                    <a:pt x="727" y="578"/>
                  </a:lnTo>
                  <a:lnTo>
                    <a:pt x="725" y="578"/>
                  </a:lnTo>
                  <a:lnTo>
                    <a:pt x="723" y="576"/>
                  </a:lnTo>
                  <a:lnTo>
                    <a:pt x="721" y="576"/>
                  </a:lnTo>
                  <a:lnTo>
                    <a:pt x="720" y="574"/>
                  </a:lnTo>
                  <a:lnTo>
                    <a:pt x="720" y="572"/>
                  </a:lnTo>
                  <a:lnTo>
                    <a:pt x="718" y="572"/>
                  </a:lnTo>
                  <a:lnTo>
                    <a:pt x="718" y="571"/>
                  </a:lnTo>
                  <a:lnTo>
                    <a:pt x="718" y="569"/>
                  </a:lnTo>
                  <a:lnTo>
                    <a:pt x="716" y="569"/>
                  </a:lnTo>
                  <a:lnTo>
                    <a:pt x="716" y="567"/>
                  </a:lnTo>
                  <a:lnTo>
                    <a:pt x="714" y="567"/>
                  </a:lnTo>
                  <a:lnTo>
                    <a:pt x="714" y="565"/>
                  </a:lnTo>
                  <a:lnTo>
                    <a:pt x="712" y="563"/>
                  </a:lnTo>
                  <a:lnTo>
                    <a:pt x="710" y="563"/>
                  </a:lnTo>
                  <a:lnTo>
                    <a:pt x="708" y="565"/>
                  </a:lnTo>
                  <a:lnTo>
                    <a:pt x="706" y="567"/>
                  </a:lnTo>
                  <a:lnTo>
                    <a:pt x="708" y="569"/>
                  </a:lnTo>
                  <a:lnTo>
                    <a:pt x="708" y="571"/>
                  </a:lnTo>
                  <a:lnTo>
                    <a:pt x="708" y="572"/>
                  </a:lnTo>
                  <a:lnTo>
                    <a:pt x="708" y="574"/>
                  </a:lnTo>
                  <a:lnTo>
                    <a:pt x="706" y="576"/>
                  </a:lnTo>
                  <a:lnTo>
                    <a:pt x="704" y="576"/>
                  </a:lnTo>
                  <a:lnTo>
                    <a:pt x="702" y="576"/>
                  </a:lnTo>
                  <a:lnTo>
                    <a:pt x="700" y="576"/>
                  </a:lnTo>
                  <a:lnTo>
                    <a:pt x="700" y="574"/>
                  </a:lnTo>
                  <a:lnTo>
                    <a:pt x="698" y="572"/>
                  </a:lnTo>
                  <a:lnTo>
                    <a:pt x="698" y="571"/>
                  </a:lnTo>
                  <a:lnTo>
                    <a:pt x="696" y="571"/>
                  </a:lnTo>
                  <a:lnTo>
                    <a:pt x="696" y="569"/>
                  </a:lnTo>
                  <a:lnTo>
                    <a:pt x="695" y="569"/>
                  </a:lnTo>
                  <a:lnTo>
                    <a:pt x="695" y="571"/>
                  </a:lnTo>
                  <a:lnTo>
                    <a:pt x="693" y="571"/>
                  </a:lnTo>
                  <a:lnTo>
                    <a:pt x="691" y="572"/>
                  </a:lnTo>
                  <a:lnTo>
                    <a:pt x="689" y="572"/>
                  </a:lnTo>
                  <a:lnTo>
                    <a:pt x="687" y="572"/>
                  </a:lnTo>
                  <a:lnTo>
                    <a:pt x="685" y="574"/>
                  </a:lnTo>
                  <a:lnTo>
                    <a:pt x="683" y="574"/>
                  </a:lnTo>
                  <a:lnTo>
                    <a:pt x="683" y="576"/>
                  </a:lnTo>
                  <a:lnTo>
                    <a:pt x="681" y="578"/>
                  </a:lnTo>
                  <a:lnTo>
                    <a:pt x="681" y="580"/>
                  </a:lnTo>
                  <a:lnTo>
                    <a:pt x="679" y="582"/>
                  </a:lnTo>
                  <a:lnTo>
                    <a:pt x="679" y="584"/>
                  </a:lnTo>
                  <a:lnTo>
                    <a:pt x="677" y="584"/>
                  </a:lnTo>
                  <a:lnTo>
                    <a:pt x="677" y="586"/>
                  </a:lnTo>
                  <a:lnTo>
                    <a:pt x="675" y="586"/>
                  </a:lnTo>
                  <a:lnTo>
                    <a:pt x="675" y="588"/>
                  </a:lnTo>
                  <a:lnTo>
                    <a:pt x="672" y="588"/>
                  </a:lnTo>
                  <a:lnTo>
                    <a:pt x="672" y="590"/>
                  </a:lnTo>
                  <a:lnTo>
                    <a:pt x="670" y="590"/>
                  </a:lnTo>
                  <a:lnTo>
                    <a:pt x="668" y="588"/>
                  </a:lnTo>
                  <a:lnTo>
                    <a:pt x="666" y="588"/>
                  </a:lnTo>
                  <a:lnTo>
                    <a:pt x="666" y="586"/>
                  </a:lnTo>
                  <a:lnTo>
                    <a:pt x="664" y="586"/>
                  </a:lnTo>
                  <a:lnTo>
                    <a:pt x="662" y="586"/>
                  </a:lnTo>
                  <a:lnTo>
                    <a:pt x="662" y="588"/>
                  </a:lnTo>
                  <a:lnTo>
                    <a:pt x="660" y="588"/>
                  </a:lnTo>
                  <a:lnTo>
                    <a:pt x="658" y="588"/>
                  </a:lnTo>
                  <a:lnTo>
                    <a:pt x="656" y="588"/>
                  </a:lnTo>
                  <a:lnTo>
                    <a:pt x="654" y="588"/>
                  </a:lnTo>
                  <a:lnTo>
                    <a:pt x="652" y="588"/>
                  </a:lnTo>
                  <a:lnTo>
                    <a:pt x="654" y="590"/>
                  </a:lnTo>
                  <a:lnTo>
                    <a:pt x="656" y="592"/>
                  </a:lnTo>
                  <a:lnTo>
                    <a:pt x="656" y="594"/>
                  </a:lnTo>
                  <a:lnTo>
                    <a:pt x="656" y="595"/>
                  </a:lnTo>
                  <a:lnTo>
                    <a:pt x="656" y="597"/>
                  </a:lnTo>
                  <a:lnTo>
                    <a:pt x="654" y="597"/>
                  </a:lnTo>
                  <a:lnTo>
                    <a:pt x="654" y="599"/>
                  </a:lnTo>
                  <a:lnTo>
                    <a:pt x="652" y="599"/>
                  </a:lnTo>
                  <a:lnTo>
                    <a:pt x="650" y="599"/>
                  </a:lnTo>
                  <a:lnTo>
                    <a:pt x="648" y="599"/>
                  </a:lnTo>
                  <a:lnTo>
                    <a:pt x="647" y="599"/>
                  </a:lnTo>
                  <a:lnTo>
                    <a:pt x="645" y="599"/>
                  </a:lnTo>
                  <a:lnTo>
                    <a:pt x="643" y="599"/>
                  </a:lnTo>
                  <a:lnTo>
                    <a:pt x="643" y="597"/>
                  </a:lnTo>
                  <a:lnTo>
                    <a:pt x="641" y="597"/>
                  </a:lnTo>
                  <a:lnTo>
                    <a:pt x="641" y="595"/>
                  </a:lnTo>
                  <a:lnTo>
                    <a:pt x="639" y="595"/>
                  </a:lnTo>
                  <a:lnTo>
                    <a:pt x="637" y="595"/>
                  </a:lnTo>
                  <a:lnTo>
                    <a:pt x="635" y="595"/>
                  </a:lnTo>
                  <a:lnTo>
                    <a:pt x="635" y="597"/>
                  </a:lnTo>
                  <a:lnTo>
                    <a:pt x="635" y="599"/>
                  </a:lnTo>
                  <a:lnTo>
                    <a:pt x="637" y="599"/>
                  </a:lnTo>
                  <a:lnTo>
                    <a:pt x="637" y="601"/>
                  </a:lnTo>
                  <a:lnTo>
                    <a:pt x="639" y="601"/>
                  </a:lnTo>
                  <a:lnTo>
                    <a:pt x="641" y="601"/>
                  </a:lnTo>
                  <a:lnTo>
                    <a:pt x="643" y="601"/>
                  </a:lnTo>
                  <a:lnTo>
                    <a:pt x="645" y="603"/>
                  </a:lnTo>
                  <a:lnTo>
                    <a:pt x="647" y="603"/>
                  </a:lnTo>
                  <a:lnTo>
                    <a:pt x="647" y="605"/>
                  </a:lnTo>
                  <a:lnTo>
                    <a:pt x="647" y="607"/>
                  </a:lnTo>
                  <a:lnTo>
                    <a:pt x="647" y="609"/>
                  </a:lnTo>
                  <a:lnTo>
                    <a:pt x="645" y="609"/>
                  </a:lnTo>
                  <a:lnTo>
                    <a:pt x="645" y="611"/>
                  </a:lnTo>
                  <a:lnTo>
                    <a:pt x="643" y="611"/>
                  </a:lnTo>
                  <a:lnTo>
                    <a:pt x="641" y="611"/>
                  </a:lnTo>
                  <a:lnTo>
                    <a:pt x="639" y="609"/>
                  </a:lnTo>
                  <a:lnTo>
                    <a:pt x="639" y="607"/>
                  </a:lnTo>
                  <a:lnTo>
                    <a:pt x="637" y="605"/>
                  </a:lnTo>
                  <a:lnTo>
                    <a:pt x="635" y="603"/>
                  </a:lnTo>
                  <a:lnTo>
                    <a:pt x="633" y="601"/>
                  </a:lnTo>
                  <a:lnTo>
                    <a:pt x="631" y="599"/>
                  </a:lnTo>
                  <a:lnTo>
                    <a:pt x="629" y="599"/>
                  </a:lnTo>
                  <a:lnTo>
                    <a:pt x="629" y="601"/>
                  </a:lnTo>
                  <a:lnTo>
                    <a:pt x="627" y="601"/>
                  </a:lnTo>
                  <a:lnTo>
                    <a:pt x="627" y="603"/>
                  </a:lnTo>
                  <a:lnTo>
                    <a:pt x="627" y="605"/>
                  </a:lnTo>
                  <a:lnTo>
                    <a:pt x="629" y="605"/>
                  </a:lnTo>
                  <a:lnTo>
                    <a:pt x="629" y="607"/>
                  </a:lnTo>
                  <a:lnTo>
                    <a:pt x="631" y="607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29" y="611"/>
                  </a:lnTo>
                  <a:lnTo>
                    <a:pt x="627" y="611"/>
                  </a:lnTo>
                  <a:lnTo>
                    <a:pt x="625" y="611"/>
                  </a:lnTo>
                  <a:lnTo>
                    <a:pt x="625" y="609"/>
                  </a:lnTo>
                  <a:lnTo>
                    <a:pt x="624" y="611"/>
                  </a:lnTo>
                  <a:lnTo>
                    <a:pt x="622" y="613"/>
                  </a:lnTo>
                  <a:lnTo>
                    <a:pt x="624" y="615"/>
                  </a:lnTo>
                  <a:lnTo>
                    <a:pt x="624" y="617"/>
                  </a:lnTo>
                  <a:lnTo>
                    <a:pt x="624" y="619"/>
                  </a:lnTo>
                  <a:lnTo>
                    <a:pt x="624" y="620"/>
                  </a:lnTo>
                  <a:lnTo>
                    <a:pt x="624" y="622"/>
                  </a:lnTo>
                  <a:lnTo>
                    <a:pt x="624" y="624"/>
                  </a:lnTo>
                  <a:lnTo>
                    <a:pt x="625" y="624"/>
                  </a:lnTo>
                  <a:lnTo>
                    <a:pt x="624" y="626"/>
                  </a:lnTo>
                  <a:lnTo>
                    <a:pt x="624" y="628"/>
                  </a:lnTo>
                  <a:lnTo>
                    <a:pt x="622" y="628"/>
                  </a:lnTo>
                  <a:lnTo>
                    <a:pt x="620" y="628"/>
                  </a:lnTo>
                  <a:lnTo>
                    <a:pt x="620" y="626"/>
                  </a:lnTo>
                  <a:lnTo>
                    <a:pt x="620" y="624"/>
                  </a:lnTo>
                  <a:lnTo>
                    <a:pt x="622" y="624"/>
                  </a:lnTo>
                  <a:lnTo>
                    <a:pt x="622" y="622"/>
                  </a:lnTo>
                  <a:lnTo>
                    <a:pt x="620" y="620"/>
                  </a:lnTo>
                  <a:lnTo>
                    <a:pt x="620" y="619"/>
                  </a:lnTo>
                  <a:lnTo>
                    <a:pt x="618" y="619"/>
                  </a:lnTo>
                  <a:lnTo>
                    <a:pt x="618" y="617"/>
                  </a:lnTo>
                  <a:lnTo>
                    <a:pt x="616" y="617"/>
                  </a:lnTo>
                  <a:lnTo>
                    <a:pt x="616" y="615"/>
                  </a:lnTo>
                  <a:lnTo>
                    <a:pt x="614" y="615"/>
                  </a:lnTo>
                  <a:lnTo>
                    <a:pt x="614" y="617"/>
                  </a:lnTo>
                  <a:lnTo>
                    <a:pt x="612" y="617"/>
                  </a:lnTo>
                  <a:lnTo>
                    <a:pt x="610" y="619"/>
                  </a:lnTo>
                  <a:lnTo>
                    <a:pt x="608" y="620"/>
                  </a:lnTo>
                  <a:lnTo>
                    <a:pt x="606" y="622"/>
                  </a:lnTo>
                  <a:lnTo>
                    <a:pt x="606" y="624"/>
                  </a:lnTo>
                  <a:lnTo>
                    <a:pt x="608" y="626"/>
                  </a:lnTo>
                  <a:lnTo>
                    <a:pt x="608" y="628"/>
                  </a:lnTo>
                  <a:lnTo>
                    <a:pt x="608" y="630"/>
                  </a:lnTo>
                  <a:lnTo>
                    <a:pt x="606" y="630"/>
                  </a:lnTo>
                  <a:lnTo>
                    <a:pt x="604" y="630"/>
                  </a:lnTo>
                  <a:lnTo>
                    <a:pt x="602" y="630"/>
                  </a:lnTo>
                  <a:lnTo>
                    <a:pt x="602" y="628"/>
                  </a:lnTo>
                  <a:lnTo>
                    <a:pt x="600" y="628"/>
                  </a:lnTo>
                  <a:lnTo>
                    <a:pt x="600" y="626"/>
                  </a:lnTo>
                  <a:lnTo>
                    <a:pt x="600" y="624"/>
                  </a:lnTo>
                  <a:lnTo>
                    <a:pt x="602" y="624"/>
                  </a:lnTo>
                  <a:lnTo>
                    <a:pt x="602" y="622"/>
                  </a:lnTo>
                  <a:lnTo>
                    <a:pt x="602" y="620"/>
                  </a:lnTo>
                  <a:lnTo>
                    <a:pt x="600" y="620"/>
                  </a:lnTo>
                  <a:lnTo>
                    <a:pt x="600" y="619"/>
                  </a:lnTo>
                  <a:lnTo>
                    <a:pt x="599" y="619"/>
                  </a:lnTo>
                  <a:lnTo>
                    <a:pt x="597" y="617"/>
                  </a:lnTo>
                  <a:lnTo>
                    <a:pt x="595" y="617"/>
                  </a:lnTo>
                  <a:lnTo>
                    <a:pt x="593" y="617"/>
                  </a:lnTo>
                  <a:lnTo>
                    <a:pt x="591" y="619"/>
                  </a:lnTo>
                  <a:lnTo>
                    <a:pt x="589" y="620"/>
                  </a:lnTo>
                  <a:lnTo>
                    <a:pt x="589" y="622"/>
                  </a:lnTo>
                  <a:lnTo>
                    <a:pt x="589" y="624"/>
                  </a:lnTo>
                  <a:lnTo>
                    <a:pt x="587" y="624"/>
                  </a:lnTo>
                  <a:lnTo>
                    <a:pt x="587" y="626"/>
                  </a:lnTo>
                  <a:lnTo>
                    <a:pt x="587" y="628"/>
                  </a:lnTo>
                  <a:lnTo>
                    <a:pt x="585" y="628"/>
                  </a:lnTo>
                  <a:lnTo>
                    <a:pt x="585" y="630"/>
                  </a:lnTo>
                  <a:lnTo>
                    <a:pt x="583" y="630"/>
                  </a:lnTo>
                  <a:lnTo>
                    <a:pt x="581" y="630"/>
                  </a:lnTo>
                  <a:lnTo>
                    <a:pt x="581" y="632"/>
                  </a:lnTo>
                  <a:lnTo>
                    <a:pt x="579" y="632"/>
                  </a:lnTo>
                  <a:lnTo>
                    <a:pt x="577" y="632"/>
                  </a:lnTo>
                  <a:lnTo>
                    <a:pt x="576" y="630"/>
                  </a:lnTo>
                  <a:lnTo>
                    <a:pt x="574" y="630"/>
                  </a:lnTo>
                  <a:lnTo>
                    <a:pt x="574" y="628"/>
                  </a:lnTo>
                  <a:lnTo>
                    <a:pt x="572" y="628"/>
                  </a:lnTo>
                  <a:lnTo>
                    <a:pt x="570" y="628"/>
                  </a:lnTo>
                  <a:lnTo>
                    <a:pt x="568" y="626"/>
                  </a:lnTo>
                  <a:lnTo>
                    <a:pt x="568" y="624"/>
                  </a:lnTo>
                  <a:lnTo>
                    <a:pt x="568" y="622"/>
                  </a:lnTo>
                  <a:lnTo>
                    <a:pt x="568" y="620"/>
                  </a:lnTo>
                  <a:lnTo>
                    <a:pt x="566" y="620"/>
                  </a:lnTo>
                  <a:lnTo>
                    <a:pt x="566" y="619"/>
                  </a:lnTo>
                  <a:lnTo>
                    <a:pt x="564" y="619"/>
                  </a:lnTo>
                  <a:lnTo>
                    <a:pt x="562" y="619"/>
                  </a:lnTo>
                  <a:lnTo>
                    <a:pt x="560" y="619"/>
                  </a:lnTo>
                  <a:lnTo>
                    <a:pt x="560" y="620"/>
                  </a:lnTo>
                  <a:lnTo>
                    <a:pt x="558" y="620"/>
                  </a:lnTo>
                  <a:lnTo>
                    <a:pt x="556" y="622"/>
                  </a:lnTo>
                  <a:lnTo>
                    <a:pt x="554" y="622"/>
                  </a:lnTo>
                  <a:lnTo>
                    <a:pt x="552" y="624"/>
                  </a:lnTo>
                  <a:lnTo>
                    <a:pt x="551" y="624"/>
                  </a:lnTo>
                  <a:lnTo>
                    <a:pt x="551" y="626"/>
                  </a:lnTo>
                  <a:lnTo>
                    <a:pt x="549" y="628"/>
                  </a:lnTo>
                  <a:lnTo>
                    <a:pt x="547" y="628"/>
                  </a:lnTo>
                  <a:lnTo>
                    <a:pt x="547" y="630"/>
                  </a:lnTo>
                  <a:lnTo>
                    <a:pt x="545" y="630"/>
                  </a:lnTo>
                  <a:lnTo>
                    <a:pt x="543" y="630"/>
                  </a:lnTo>
                  <a:lnTo>
                    <a:pt x="541" y="630"/>
                  </a:lnTo>
                  <a:lnTo>
                    <a:pt x="541" y="632"/>
                  </a:lnTo>
                  <a:lnTo>
                    <a:pt x="539" y="632"/>
                  </a:lnTo>
                  <a:lnTo>
                    <a:pt x="539" y="634"/>
                  </a:lnTo>
                  <a:lnTo>
                    <a:pt x="537" y="634"/>
                  </a:lnTo>
                  <a:lnTo>
                    <a:pt x="537" y="632"/>
                  </a:lnTo>
                  <a:lnTo>
                    <a:pt x="535" y="632"/>
                  </a:lnTo>
                  <a:lnTo>
                    <a:pt x="533" y="632"/>
                  </a:lnTo>
                  <a:lnTo>
                    <a:pt x="533" y="634"/>
                  </a:lnTo>
                  <a:lnTo>
                    <a:pt x="533" y="636"/>
                  </a:lnTo>
                  <a:lnTo>
                    <a:pt x="533" y="638"/>
                  </a:lnTo>
                  <a:lnTo>
                    <a:pt x="533" y="640"/>
                  </a:lnTo>
                  <a:lnTo>
                    <a:pt x="533" y="642"/>
                  </a:lnTo>
                  <a:lnTo>
                    <a:pt x="531" y="642"/>
                  </a:lnTo>
                  <a:lnTo>
                    <a:pt x="531" y="643"/>
                  </a:lnTo>
                  <a:lnTo>
                    <a:pt x="529" y="643"/>
                  </a:lnTo>
                  <a:lnTo>
                    <a:pt x="528" y="643"/>
                  </a:lnTo>
                  <a:lnTo>
                    <a:pt x="526" y="643"/>
                  </a:lnTo>
                  <a:lnTo>
                    <a:pt x="524" y="645"/>
                  </a:lnTo>
                  <a:lnTo>
                    <a:pt x="524" y="647"/>
                  </a:lnTo>
                  <a:lnTo>
                    <a:pt x="524" y="649"/>
                  </a:lnTo>
                  <a:lnTo>
                    <a:pt x="524" y="651"/>
                  </a:lnTo>
                  <a:lnTo>
                    <a:pt x="526" y="651"/>
                  </a:lnTo>
                  <a:lnTo>
                    <a:pt x="526" y="649"/>
                  </a:lnTo>
                  <a:lnTo>
                    <a:pt x="528" y="649"/>
                  </a:lnTo>
                  <a:lnTo>
                    <a:pt x="529" y="649"/>
                  </a:lnTo>
                  <a:lnTo>
                    <a:pt x="529" y="651"/>
                  </a:lnTo>
                  <a:lnTo>
                    <a:pt x="529" y="653"/>
                  </a:lnTo>
                  <a:lnTo>
                    <a:pt x="531" y="653"/>
                  </a:lnTo>
                  <a:lnTo>
                    <a:pt x="531" y="655"/>
                  </a:lnTo>
                  <a:lnTo>
                    <a:pt x="531" y="657"/>
                  </a:lnTo>
                  <a:lnTo>
                    <a:pt x="531" y="659"/>
                  </a:lnTo>
                  <a:lnTo>
                    <a:pt x="529" y="659"/>
                  </a:lnTo>
                  <a:lnTo>
                    <a:pt x="528" y="659"/>
                  </a:lnTo>
                  <a:lnTo>
                    <a:pt x="528" y="657"/>
                  </a:lnTo>
                  <a:lnTo>
                    <a:pt x="526" y="657"/>
                  </a:lnTo>
                  <a:lnTo>
                    <a:pt x="526" y="655"/>
                  </a:lnTo>
                  <a:lnTo>
                    <a:pt x="524" y="655"/>
                  </a:lnTo>
                  <a:lnTo>
                    <a:pt x="522" y="655"/>
                  </a:lnTo>
                  <a:lnTo>
                    <a:pt x="520" y="657"/>
                  </a:lnTo>
                  <a:lnTo>
                    <a:pt x="520" y="659"/>
                  </a:lnTo>
                  <a:lnTo>
                    <a:pt x="520" y="661"/>
                  </a:lnTo>
                  <a:lnTo>
                    <a:pt x="522" y="661"/>
                  </a:lnTo>
                  <a:lnTo>
                    <a:pt x="522" y="663"/>
                  </a:lnTo>
                  <a:lnTo>
                    <a:pt x="520" y="663"/>
                  </a:lnTo>
                  <a:lnTo>
                    <a:pt x="518" y="663"/>
                  </a:lnTo>
                  <a:lnTo>
                    <a:pt x="516" y="663"/>
                  </a:lnTo>
                  <a:lnTo>
                    <a:pt x="514" y="663"/>
                  </a:lnTo>
                  <a:lnTo>
                    <a:pt x="514" y="665"/>
                  </a:lnTo>
                  <a:lnTo>
                    <a:pt x="512" y="665"/>
                  </a:lnTo>
                  <a:lnTo>
                    <a:pt x="512" y="667"/>
                  </a:lnTo>
                  <a:lnTo>
                    <a:pt x="510" y="667"/>
                  </a:lnTo>
                  <a:lnTo>
                    <a:pt x="508" y="668"/>
                  </a:lnTo>
                  <a:lnTo>
                    <a:pt x="506" y="670"/>
                  </a:lnTo>
                  <a:lnTo>
                    <a:pt x="504" y="670"/>
                  </a:lnTo>
                  <a:lnTo>
                    <a:pt x="504" y="672"/>
                  </a:lnTo>
                  <a:lnTo>
                    <a:pt x="503" y="674"/>
                  </a:lnTo>
                  <a:lnTo>
                    <a:pt x="503" y="672"/>
                  </a:lnTo>
                  <a:lnTo>
                    <a:pt x="503" y="670"/>
                  </a:lnTo>
                  <a:lnTo>
                    <a:pt x="503" y="668"/>
                  </a:lnTo>
                  <a:lnTo>
                    <a:pt x="501" y="667"/>
                  </a:lnTo>
                  <a:lnTo>
                    <a:pt x="499" y="667"/>
                  </a:lnTo>
                  <a:lnTo>
                    <a:pt x="499" y="668"/>
                  </a:lnTo>
                  <a:lnTo>
                    <a:pt x="499" y="670"/>
                  </a:lnTo>
                  <a:lnTo>
                    <a:pt x="497" y="670"/>
                  </a:lnTo>
                  <a:lnTo>
                    <a:pt x="495" y="670"/>
                  </a:lnTo>
                  <a:lnTo>
                    <a:pt x="495" y="668"/>
                  </a:lnTo>
                  <a:lnTo>
                    <a:pt x="493" y="670"/>
                  </a:lnTo>
                  <a:lnTo>
                    <a:pt x="493" y="672"/>
                  </a:lnTo>
                  <a:lnTo>
                    <a:pt x="491" y="672"/>
                  </a:lnTo>
                  <a:lnTo>
                    <a:pt x="491" y="674"/>
                  </a:lnTo>
                  <a:lnTo>
                    <a:pt x="489" y="674"/>
                  </a:lnTo>
                  <a:lnTo>
                    <a:pt x="489" y="676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5" y="678"/>
                  </a:lnTo>
                  <a:lnTo>
                    <a:pt x="483" y="680"/>
                  </a:lnTo>
                  <a:lnTo>
                    <a:pt x="483" y="682"/>
                  </a:lnTo>
                  <a:lnTo>
                    <a:pt x="481" y="682"/>
                  </a:lnTo>
                  <a:lnTo>
                    <a:pt x="481" y="680"/>
                  </a:lnTo>
                  <a:lnTo>
                    <a:pt x="481" y="678"/>
                  </a:lnTo>
                  <a:lnTo>
                    <a:pt x="481" y="676"/>
                  </a:lnTo>
                  <a:lnTo>
                    <a:pt x="480" y="676"/>
                  </a:lnTo>
                  <a:lnTo>
                    <a:pt x="480" y="674"/>
                  </a:lnTo>
                  <a:lnTo>
                    <a:pt x="478" y="674"/>
                  </a:lnTo>
                  <a:lnTo>
                    <a:pt x="476" y="674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6" y="678"/>
                  </a:lnTo>
                  <a:lnTo>
                    <a:pt x="476" y="680"/>
                  </a:lnTo>
                  <a:lnTo>
                    <a:pt x="478" y="680"/>
                  </a:lnTo>
                  <a:lnTo>
                    <a:pt x="480" y="680"/>
                  </a:lnTo>
                  <a:lnTo>
                    <a:pt x="480" y="682"/>
                  </a:lnTo>
                  <a:lnTo>
                    <a:pt x="478" y="682"/>
                  </a:lnTo>
                  <a:lnTo>
                    <a:pt x="478" y="684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4" y="684"/>
                  </a:lnTo>
                  <a:lnTo>
                    <a:pt x="472" y="684"/>
                  </a:lnTo>
                  <a:lnTo>
                    <a:pt x="472" y="686"/>
                  </a:lnTo>
                  <a:lnTo>
                    <a:pt x="470" y="686"/>
                  </a:lnTo>
                  <a:lnTo>
                    <a:pt x="468" y="686"/>
                  </a:lnTo>
                  <a:lnTo>
                    <a:pt x="466" y="686"/>
                  </a:lnTo>
                  <a:lnTo>
                    <a:pt x="466" y="684"/>
                  </a:lnTo>
                  <a:lnTo>
                    <a:pt x="466" y="682"/>
                  </a:lnTo>
                  <a:lnTo>
                    <a:pt x="468" y="682"/>
                  </a:lnTo>
                  <a:lnTo>
                    <a:pt x="468" y="680"/>
                  </a:lnTo>
                  <a:lnTo>
                    <a:pt x="468" y="678"/>
                  </a:lnTo>
                  <a:lnTo>
                    <a:pt x="468" y="676"/>
                  </a:lnTo>
                  <a:lnTo>
                    <a:pt x="466" y="676"/>
                  </a:lnTo>
                  <a:lnTo>
                    <a:pt x="464" y="676"/>
                  </a:lnTo>
                  <a:lnTo>
                    <a:pt x="464" y="678"/>
                  </a:lnTo>
                  <a:lnTo>
                    <a:pt x="462" y="678"/>
                  </a:lnTo>
                  <a:lnTo>
                    <a:pt x="460" y="678"/>
                  </a:lnTo>
                  <a:lnTo>
                    <a:pt x="460" y="680"/>
                  </a:lnTo>
                  <a:lnTo>
                    <a:pt x="458" y="682"/>
                  </a:lnTo>
                  <a:lnTo>
                    <a:pt x="456" y="682"/>
                  </a:lnTo>
                  <a:lnTo>
                    <a:pt x="456" y="680"/>
                  </a:lnTo>
                  <a:lnTo>
                    <a:pt x="455" y="680"/>
                  </a:lnTo>
                  <a:lnTo>
                    <a:pt x="455" y="682"/>
                  </a:lnTo>
                  <a:lnTo>
                    <a:pt x="455" y="680"/>
                  </a:lnTo>
                  <a:lnTo>
                    <a:pt x="453" y="680"/>
                  </a:lnTo>
                  <a:lnTo>
                    <a:pt x="455" y="680"/>
                  </a:lnTo>
                  <a:lnTo>
                    <a:pt x="455" y="678"/>
                  </a:lnTo>
                  <a:lnTo>
                    <a:pt x="455" y="676"/>
                  </a:lnTo>
                  <a:lnTo>
                    <a:pt x="453" y="676"/>
                  </a:lnTo>
                  <a:lnTo>
                    <a:pt x="453" y="678"/>
                  </a:lnTo>
                  <a:lnTo>
                    <a:pt x="453" y="680"/>
                  </a:lnTo>
                  <a:lnTo>
                    <a:pt x="451" y="680"/>
                  </a:lnTo>
                  <a:lnTo>
                    <a:pt x="449" y="680"/>
                  </a:lnTo>
                  <a:lnTo>
                    <a:pt x="447" y="680"/>
                  </a:lnTo>
                  <a:lnTo>
                    <a:pt x="445" y="682"/>
                  </a:lnTo>
                  <a:lnTo>
                    <a:pt x="443" y="682"/>
                  </a:lnTo>
                  <a:lnTo>
                    <a:pt x="441" y="682"/>
                  </a:lnTo>
                  <a:lnTo>
                    <a:pt x="439" y="682"/>
                  </a:lnTo>
                  <a:lnTo>
                    <a:pt x="439" y="684"/>
                  </a:lnTo>
                  <a:lnTo>
                    <a:pt x="441" y="684"/>
                  </a:lnTo>
                  <a:lnTo>
                    <a:pt x="443" y="684"/>
                  </a:lnTo>
                  <a:lnTo>
                    <a:pt x="445" y="684"/>
                  </a:lnTo>
                  <a:lnTo>
                    <a:pt x="447" y="684"/>
                  </a:lnTo>
                  <a:lnTo>
                    <a:pt x="447" y="686"/>
                  </a:lnTo>
                  <a:lnTo>
                    <a:pt x="447" y="688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91"/>
                  </a:lnTo>
                  <a:lnTo>
                    <a:pt x="445" y="691"/>
                  </a:lnTo>
                  <a:lnTo>
                    <a:pt x="445" y="690"/>
                  </a:lnTo>
                  <a:lnTo>
                    <a:pt x="443" y="690"/>
                  </a:lnTo>
                  <a:lnTo>
                    <a:pt x="443" y="688"/>
                  </a:lnTo>
                  <a:lnTo>
                    <a:pt x="441" y="688"/>
                  </a:lnTo>
                  <a:lnTo>
                    <a:pt x="439" y="688"/>
                  </a:lnTo>
                  <a:lnTo>
                    <a:pt x="437" y="690"/>
                  </a:lnTo>
                  <a:lnTo>
                    <a:pt x="435" y="690"/>
                  </a:lnTo>
                  <a:lnTo>
                    <a:pt x="435" y="691"/>
                  </a:lnTo>
                  <a:lnTo>
                    <a:pt x="433" y="691"/>
                  </a:lnTo>
                  <a:lnTo>
                    <a:pt x="433" y="693"/>
                  </a:lnTo>
                  <a:lnTo>
                    <a:pt x="432" y="693"/>
                  </a:lnTo>
                  <a:lnTo>
                    <a:pt x="430" y="693"/>
                  </a:lnTo>
                  <a:lnTo>
                    <a:pt x="430" y="691"/>
                  </a:lnTo>
                  <a:lnTo>
                    <a:pt x="428" y="691"/>
                  </a:lnTo>
                  <a:lnTo>
                    <a:pt x="428" y="690"/>
                  </a:lnTo>
                  <a:lnTo>
                    <a:pt x="428" y="688"/>
                  </a:lnTo>
                  <a:lnTo>
                    <a:pt x="426" y="688"/>
                  </a:lnTo>
                  <a:lnTo>
                    <a:pt x="424" y="688"/>
                  </a:lnTo>
                  <a:lnTo>
                    <a:pt x="422" y="688"/>
                  </a:lnTo>
                  <a:lnTo>
                    <a:pt x="422" y="690"/>
                  </a:lnTo>
                  <a:lnTo>
                    <a:pt x="422" y="691"/>
                  </a:lnTo>
                  <a:lnTo>
                    <a:pt x="424" y="691"/>
                  </a:lnTo>
                  <a:lnTo>
                    <a:pt x="424" y="693"/>
                  </a:lnTo>
                  <a:lnTo>
                    <a:pt x="422" y="695"/>
                  </a:lnTo>
                  <a:lnTo>
                    <a:pt x="420" y="697"/>
                  </a:lnTo>
                  <a:lnTo>
                    <a:pt x="418" y="697"/>
                  </a:lnTo>
                  <a:lnTo>
                    <a:pt x="416" y="697"/>
                  </a:lnTo>
                  <a:lnTo>
                    <a:pt x="416" y="695"/>
                  </a:lnTo>
                  <a:lnTo>
                    <a:pt x="416" y="693"/>
                  </a:lnTo>
                  <a:lnTo>
                    <a:pt x="418" y="693"/>
                  </a:lnTo>
                  <a:lnTo>
                    <a:pt x="418" y="691"/>
                  </a:lnTo>
                  <a:lnTo>
                    <a:pt x="420" y="691"/>
                  </a:lnTo>
                  <a:lnTo>
                    <a:pt x="420" y="690"/>
                  </a:lnTo>
                  <a:lnTo>
                    <a:pt x="420" y="688"/>
                  </a:lnTo>
                  <a:lnTo>
                    <a:pt x="418" y="688"/>
                  </a:lnTo>
                  <a:lnTo>
                    <a:pt x="418" y="686"/>
                  </a:lnTo>
                  <a:lnTo>
                    <a:pt x="416" y="686"/>
                  </a:lnTo>
                  <a:lnTo>
                    <a:pt x="414" y="686"/>
                  </a:lnTo>
                  <a:lnTo>
                    <a:pt x="412" y="686"/>
                  </a:lnTo>
                  <a:lnTo>
                    <a:pt x="412" y="688"/>
                  </a:lnTo>
                  <a:lnTo>
                    <a:pt x="410" y="688"/>
                  </a:lnTo>
                  <a:lnTo>
                    <a:pt x="412" y="688"/>
                  </a:lnTo>
                  <a:lnTo>
                    <a:pt x="412" y="690"/>
                  </a:lnTo>
                  <a:lnTo>
                    <a:pt x="412" y="691"/>
                  </a:lnTo>
                  <a:lnTo>
                    <a:pt x="412" y="693"/>
                  </a:lnTo>
                  <a:lnTo>
                    <a:pt x="412" y="695"/>
                  </a:lnTo>
                  <a:lnTo>
                    <a:pt x="410" y="695"/>
                  </a:lnTo>
                  <a:lnTo>
                    <a:pt x="410" y="697"/>
                  </a:lnTo>
                  <a:lnTo>
                    <a:pt x="408" y="697"/>
                  </a:lnTo>
                  <a:lnTo>
                    <a:pt x="407" y="697"/>
                  </a:lnTo>
                  <a:lnTo>
                    <a:pt x="407" y="695"/>
                  </a:lnTo>
                  <a:lnTo>
                    <a:pt x="405" y="695"/>
                  </a:lnTo>
                  <a:lnTo>
                    <a:pt x="407" y="695"/>
                  </a:lnTo>
                  <a:lnTo>
                    <a:pt x="407" y="693"/>
                  </a:lnTo>
                  <a:lnTo>
                    <a:pt x="408" y="693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90"/>
                  </a:lnTo>
                  <a:lnTo>
                    <a:pt x="405" y="690"/>
                  </a:lnTo>
                  <a:lnTo>
                    <a:pt x="403" y="690"/>
                  </a:lnTo>
                  <a:lnTo>
                    <a:pt x="401" y="690"/>
                  </a:lnTo>
                  <a:lnTo>
                    <a:pt x="399" y="690"/>
                  </a:lnTo>
                  <a:lnTo>
                    <a:pt x="399" y="691"/>
                  </a:lnTo>
                  <a:lnTo>
                    <a:pt x="399" y="693"/>
                  </a:lnTo>
                  <a:lnTo>
                    <a:pt x="399" y="695"/>
                  </a:lnTo>
                  <a:lnTo>
                    <a:pt x="397" y="695"/>
                  </a:lnTo>
                  <a:lnTo>
                    <a:pt x="397" y="697"/>
                  </a:lnTo>
                  <a:lnTo>
                    <a:pt x="395" y="697"/>
                  </a:lnTo>
                  <a:lnTo>
                    <a:pt x="395" y="695"/>
                  </a:lnTo>
                  <a:lnTo>
                    <a:pt x="393" y="695"/>
                  </a:lnTo>
                  <a:lnTo>
                    <a:pt x="393" y="693"/>
                  </a:lnTo>
                  <a:lnTo>
                    <a:pt x="395" y="691"/>
                  </a:lnTo>
                  <a:lnTo>
                    <a:pt x="395" y="690"/>
                  </a:lnTo>
                  <a:lnTo>
                    <a:pt x="397" y="690"/>
                  </a:lnTo>
                  <a:lnTo>
                    <a:pt x="397" y="688"/>
                  </a:lnTo>
                  <a:lnTo>
                    <a:pt x="397" y="686"/>
                  </a:lnTo>
                  <a:lnTo>
                    <a:pt x="395" y="686"/>
                  </a:lnTo>
                  <a:lnTo>
                    <a:pt x="395" y="684"/>
                  </a:lnTo>
                  <a:lnTo>
                    <a:pt x="395" y="682"/>
                  </a:lnTo>
                  <a:lnTo>
                    <a:pt x="393" y="680"/>
                  </a:lnTo>
                  <a:lnTo>
                    <a:pt x="391" y="680"/>
                  </a:lnTo>
                  <a:lnTo>
                    <a:pt x="389" y="682"/>
                  </a:lnTo>
                  <a:lnTo>
                    <a:pt x="389" y="684"/>
                  </a:lnTo>
                  <a:lnTo>
                    <a:pt x="391" y="686"/>
                  </a:lnTo>
                  <a:lnTo>
                    <a:pt x="391" y="688"/>
                  </a:lnTo>
                  <a:lnTo>
                    <a:pt x="391" y="690"/>
                  </a:lnTo>
                  <a:lnTo>
                    <a:pt x="393" y="690"/>
                  </a:lnTo>
                  <a:lnTo>
                    <a:pt x="393" y="691"/>
                  </a:lnTo>
                  <a:lnTo>
                    <a:pt x="391" y="691"/>
                  </a:lnTo>
                  <a:lnTo>
                    <a:pt x="391" y="693"/>
                  </a:lnTo>
                  <a:lnTo>
                    <a:pt x="389" y="693"/>
                  </a:lnTo>
                  <a:lnTo>
                    <a:pt x="387" y="693"/>
                  </a:lnTo>
                  <a:lnTo>
                    <a:pt x="387" y="691"/>
                  </a:lnTo>
                  <a:lnTo>
                    <a:pt x="387" y="690"/>
                  </a:lnTo>
                  <a:lnTo>
                    <a:pt x="387" y="688"/>
                  </a:lnTo>
                  <a:lnTo>
                    <a:pt x="385" y="688"/>
                  </a:lnTo>
                  <a:lnTo>
                    <a:pt x="384" y="688"/>
                  </a:lnTo>
                  <a:lnTo>
                    <a:pt x="382" y="688"/>
                  </a:lnTo>
                  <a:lnTo>
                    <a:pt x="380" y="688"/>
                  </a:lnTo>
                  <a:lnTo>
                    <a:pt x="378" y="688"/>
                  </a:lnTo>
                  <a:lnTo>
                    <a:pt x="376" y="688"/>
                  </a:lnTo>
                  <a:lnTo>
                    <a:pt x="376" y="690"/>
                  </a:lnTo>
                  <a:lnTo>
                    <a:pt x="376" y="691"/>
                  </a:lnTo>
                  <a:lnTo>
                    <a:pt x="376" y="693"/>
                  </a:lnTo>
                  <a:lnTo>
                    <a:pt x="376" y="695"/>
                  </a:lnTo>
                  <a:lnTo>
                    <a:pt x="374" y="695"/>
                  </a:lnTo>
                  <a:lnTo>
                    <a:pt x="374" y="693"/>
                  </a:lnTo>
                  <a:lnTo>
                    <a:pt x="374" y="691"/>
                  </a:lnTo>
                  <a:lnTo>
                    <a:pt x="374" y="690"/>
                  </a:lnTo>
                  <a:lnTo>
                    <a:pt x="374" y="688"/>
                  </a:lnTo>
                  <a:lnTo>
                    <a:pt x="372" y="688"/>
                  </a:lnTo>
                  <a:lnTo>
                    <a:pt x="372" y="686"/>
                  </a:lnTo>
                  <a:lnTo>
                    <a:pt x="372" y="684"/>
                  </a:lnTo>
                  <a:lnTo>
                    <a:pt x="372" y="682"/>
                  </a:lnTo>
                  <a:lnTo>
                    <a:pt x="372" y="680"/>
                  </a:lnTo>
                  <a:lnTo>
                    <a:pt x="370" y="680"/>
                  </a:lnTo>
                  <a:lnTo>
                    <a:pt x="368" y="680"/>
                  </a:lnTo>
                  <a:lnTo>
                    <a:pt x="368" y="682"/>
                  </a:lnTo>
                  <a:lnTo>
                    <a:pt x="366" y="684"/>
                  </a:lnTo>
                  <a:lnTo>
                    <a:pt x="364" y="684"/>
                  </a:lnTo>
                  <a:lnTo>
                    <a:pt x="362" y="684"/>
                  </a:lnTo>
                  <a:lnTo>
                    <a:pt x="362" y="686"/>
                  </a:lnTo>
                  <a:lnTo>
                    <a:pt x="360" y="688"/>
                  </a:lnTo>
                  <a:lnTo>
                    <a:pt x="359" y="688"/>
                  </a:lnTo>
                  <a:lnTo>
                    <a:pt x="359" y="690"/>
                  </a:lnTo>
                  <a:lnTo>
                    <a:pt x="357" y="690"/>
                  </a:lnTo>
                  <a:lnTo>
                    <a:pt x="357" y="688"/>
                  </a:lnTo>
                  <a:lnTo>
                    <a:pt x="355" y="688"/>
                  </a:lnTo>
                  <a:lnTo>
                    <a:pt x="355" y="686"/>
                  </a:lnTo>
                  <a:lnTo>
                    <a:pt x="355" y="684"/>
                  </a:lnTo>
                  <a:lnTo>
                    <a:pt x="357" y="684"/>
                  </a:lnTo>
                  <a:lnTo>
                    <a:pt x="357" y="682"/>
                  </a:lnTo>
                  <a:lnTo>
                    <a:pt x="355" y="682"/>
                  </a:lnTo>
                  <a:lnTo>
                    <a:pt x="355" y="680"/>
                  </a:lnTo>
                  <a:lnTo>
                    <a:pt x="353" y="680"/>
                  </a:lnTo>
                  <a:lnTo>
                    <a:pt x="353" y="682"/>
                  </a:lnTo>
                  <a:lnTo>
                    <a:pt x="351" y="682"/>
                  </a:lnTo>
                  <a:lnTo>
                    <a:pt x="349" y="682"/>
                  </a:lnTo>
                  <a:lnTo>
                    <a:pt x="347" y="682"/>
                  </a:lnTo>
                  <a:lnTo>
                    <a:pt x="347" y="684"/>
                  </a:lnTo>
                  <a:lnTo>
                    <a:pt x="345" y="684"/>
                  </a:lnTo>
                  <a:lnTo>
                    <a:pt x="343" y="686"/>
                  </a:lnTo>
                  <a:lnTo>
                    <a:pt x="343" y="688"/>
                  </a:lnTo>
                  <a:lnTo>
                    <a:pt x="341" y="688"/>
                  </a:lnTo>
                  <a:lnTo>
                    <a:pt x="343" y="690"/>
                  </a:lnTo>
                  <a:lnTo>
                    <a:pt x="345" y="691"/>
                  </a:lnTo>
                  <a:lnTo>
                    <a:pt x="347" y="691"/>
                  </a:lnTo>
                  <a:lnTo>
                    <a:pt x="347" y="693"/>
                  </a:lnTo>
                  <a:lnTo>
                    <a:pt x="345" y="695"/>
                  </a:lnTo>
                  <a:lnTo>
                    <a:pt x="343" y="695"/>
                  </a:lnTo>
                  <a:lnTo>
                    <a:pt x="341" y="695"/>
                  </a:lnTo>
                  <a:lnTo>
                    <a:pt x="341" y="697"/>
                  </a:lnTo>
                  <a:lnTo>
                    <a:pt x="341" y="699"/>
                  </a:lnTo>
                  <a:lnTo>
                    <a:pt x="341" y="701"/>
                  </a:lnTo>
                  <a:lnTo>
                    <a:pt x="343" y="703"/>
                  </a:lnTo>
                  <a:lnTo>
                    <a:pt x="343" y="705"/>
                  </a:lnTo>
                  <a:lnTo>
                    <a:pt x="343" y="707"/>
                  </a:lnTo>
                  <a:lnTo>
                    <a:pt x="341" y="707"/>
                  </a:lnTo>
                  <a:lnTo>
                    <a:pt x="339" y="709"/>
                  </a:lnTo>
                  <a:lnTo>
                    <a:pt x="339" y="707"/>
                  </a:lnTo>
                  <a:lnTo>
                    <a:pt x="337" y="707"/>
                  </a:lnTo>
                  <a:lnTo>
                    <a:pt x="337" y="705"/>
                  </a:lnTo>
                  <a:lnTo>
                    <a:pt x="337" y="730"/>
                  </a:lnTo>
                  <a:lnTo>
                    <a:pt x="337" y="753"/>
                  </a:lnTo>
                  <a:lnTo>
                    <a:pt x="337" y="755"/>
                  </a:lnTo>
                  <a:lnTo>
                    <a:pt x="337" y="889"/>
                  </a:lnTo>
                  <a:lnTo>
                    <a:pt x="336" y="889"/>
                  </a:lnTo>
                  <a:lnTo>
                    <a:pt x="336" y="891"/>
                  </a:lnTo>
                  <a:lnTo>
                    <a:pt x="334" y="891"/>
                  </a:lnTo>
                  <a:lnTo>
                    <a:pt x="332" y="891"/>
                  </a:lnTo>
                  <a:lnTo>
                    <a:pt x="330" y="889"/>
                  </a:lnTo>
                  <a:lnTo>
                    <a:pt x="328" y="889"/>
                  </a:lnTo>
                  <a:lnTo>
                    <a:pt x="326" y="889"/>
                  </a:lnTo>
                  <a:lnTo>
                    <a:pt x="320" y="887"/>
                  </a:lnTo>
                  <a:lnTo>
                    <a:pt x="316" y="885"/>
                  </a:lnTo>
                  <a:lnTo>
                    <a:pt x="312" y="885"/>
                  </a:lnTo>
                  <a:lnTo>
                    <a:pt x="311" y="885"/>
                  </a:lnTo>
                  <a:lnTo>
                    <a:pt x="311" y="884"/>
                  </a:lnTo>
                  <a:lnTo>
                    <a:pt x="309" y="884"/>
                  </a:lnTo>
                  <a:lnTo>
                    <a:pt x="307" y="884"/>
                  </a:lnTo>
                  <a:lnTo>
                    <a:pt x="305" y="882"/>
                  </a:lnTo>
                  <a:lnTo>
                    <a:pt x="303" y="882"/>
                  </a:lnTo>
                  <a:lnTo>
                    <a:pt x="301" y="882"/>
                  </a:lnTo>
                  <a:lnTo>
                    <a:pt x="301" y="884"/>
                  </a:lnTo>
                  <a:lnTo>
                    <a:pt x="299" y="884"/>
                  </a:lnTo>
                  <a:lnTo>
                    <a:pt x="297" y="885"/>
                  </a:lnTo>
                  <a:lnTo>
                    <a:pt x="297" y="884"/>
                  </a:lnTo>
                  <a:lnTo>
                    <a:pt x="295" y="884"/>
                  </a:lnTo>
                  <a:lnTo>
                    <a:pt x="295" y="885"/>
                  </a:lnTo>
                  <a:lnTo>
                    <a:pt x="293" y="885"/>
                  </a:lnTo>
                  <a:lnTo>
                    <a:pt x="293" y="887"/>
                  </a:lnTo>
                  <a:lnTo>
                    <a:pt x="291" y="887"/>
                  </a:lnTo>
                  <a:lnTo>
                    <a:pt x="289" y="887"/>
                  </a:lnTo>
                  <a:lnTo>
                    <a:pt x="288" y="887"/>
                  </a:lnTo>
                  <a:lnTo>
                    <a:pt x="286" y="887"/>
                  </a:lnTo>
                  <a:lnTo>
                    <a:pt x="284" y="887"/>
                  </a:lnTo>
                  <a:lnTo>
                    <a:pt x="282" y="887"/>
                  </a:lnTo>
                  <a:lnTo>
                    <a:pt x="280" y="885"/>
                  </a:lnTo>
                  <a:lnTo>
                    <a:pt x="280" y="887"/>
                  </a:lnTo>
                  <a:lnTo>
                    <a:pt x="278" y="887"/>
                  </a:lnTo>
                  <a:lnTo>
                    <a:pt x="278" y="885"/>
                  </a:lnTo>
                  <a:lnTo>
                    <a:pt x="276" y="885"/>
                  </a:lnTo>
                  <a:lnTo>
                    <a:pt x="274" y="885"/>
                  </a:lnTo>
                  <a:lnTo>
                    <a:pt x="272" y="885"/>
                  </a:lnTo>
                  <a:lnTo>
                    <a:pt x="272" y="884"/>
                  </a:lnTo>
                  <a:lnTo>
                    <a:pt x="270" y="884"/>
                  </a:lnTo>
                  <a:lnTo>
                    <a:pt x="270" y="882"/>
                  </a:lnTo>
                  <a:lnTo>
                    <a:pt x="268" y="882"/>
                  </a:lnTo>
                  <a:lnTo>
                    <a:pt x="268" y="880"/>
                  </a:lnTo>
                  <a:lnTo>
                    <a:pt x="266" y="880"/>
                  </a:lnTo>
                  <a:lnTo>
                    <a:pt x="266" y="878"/>
                  </a:lnTo>
                  <a:lnTo>
                    <a:pt x="264" y="878"/>
                  </a:lnTo>
                  <a:lnTo>
                    <a:pt x="264" y="876"/>
                  </a:lnTo>
                  <a:lnTo>
                    <a:pt x="263" y="876"/>
                  </a:lnTo>
                  <a:lnTo>
                    <a:pt x="261" y="876"/>
                  </a:lnTo>
                  <a:lnTo>
                    <a:pt x="259" y="876"/>
                  </a:lnTo>
                  <a:lnTo>
                    <a:pt x="259" y="878"/>
                  </a:lnTo>
                  <a:lnTo>
                    <a:pt x="257" y="878"/>
                  </a:lnTo>
                  <a:lnTo>
                    <a:pt x="255" y="878"/>
                  </a:lnTo>
                  <a:lnTo>
                    <a:pt x="253" y="878"/>
                  </a:lnTo>
                  <a:lnTo>
                    <a:pt x="251" y="878"/>
                  </a:lnTo>
                  <a:lnTo>
                    <a:pt x="249" y="878"/>
                  </a:lnTo>
                  <a:lnTo>
                    <a:pt x="247" y="878"/>
                  </a:lnTo>
                  <a:lnTo>
                    <a:pt x="245" y="878"/>
                  </a:lnTo>
                  <a:lnTo>
                    <a:pt x="243" y="878"/>
                  </a:lnTo>
                  <a:lnTo>
                    <a:pt x="243" y="880"/>
                  </a:lnTo>
                  <a:lnTo>
                    <a:pt x="241" y="880"/>
                  </a:lnTo>
                  <a:lnTo>
                    <a:pt x="240" y="880"/>
                  </a:lnTo>
                  <a:lnTo>
                    <a:pt x="238" y="880"/>
                  </a:lnTo>
                  <a:lnTo>
                    <a:pt x="238" y="878"/>
                  </a:lnTo>
                  <a:lnTo>
                    <a:pt x="236" y="878"/>
                  </a:lnTo>
                  <a:lnTo>
                    <a:pt x="236" y="876"/>
                  </a:lnTo>
                  <a:lnTo>
                    <a:pt x="234" y="876"/>
                  </a:lnTo>
                  <a:lnTo>
                    <a:pt x="232" y="874"/>
                  </a:lnTo>
                  <a:lnTo>
                    <a:pt x="230" y="874"/>
                  </a:lnTo>
                  <a:lnTo>
                    <a:pt x="230" y="876"/>
                  </a:lnTo>
                  <a:lnTo>
                    <a:pt x="230" y="874"/>
                  </a:lnTo>
                  <a:lnTo>
                    <a:pt x="228" y="874"/>
                  </a:lnTo>
                  <a:lnTo>
                    <a:pt x="226" y="876"/>
                  </a:lnTo>
                  <a:lnTo>
                    <a:pt x="226" y="878"/>
                  </a:lnTo>
                  <a:lnTo>
                    <a:pt x="224" y="878"/>
                  </a:lnTo>
                  <a:lnTo>
                    <a:pt x="222" y="878"/>
                  </a:lnTo>
                  <a:lnTo>
                    <a:pt x="222" y="880"/>
                  </a:lnTo>
                  <a:lnTo>
                    <a:pt x="222" y="878"/>
                  </a:lnTo>
                  <a:lnTo>
                    <a:pt x="220" y="878"/>
                  </a:lnTo>
                  <a:lnTo>
                    <a:pt x="220" y="880"/>
                  </a:lnTo>
                  <a:lnTo>
                    <a:pt x="218" y="880"/>
                  </a:lnTo>
                  <a:lnTo>
                    <a:pt x="218" y="878"/>
                  </a:lnTo>
                  <a:lnTo>
                    <a:pt x="218" y="876"/>
                  </a:lnTo>
                  <a:lnTo>
                    <a:pt x="217" y="876"/>
                  </a:lnTo>
                  <a:lnTo>
                    <a:pt x="217" y="874"/>
                  </a:lnTo>
                  <a:lnTo>
                    <a:pt x="217" y="872"/>
                  </a:lnTo>
                  <a:lnTo>
                    <a:pt x="218" y="872"/>
                  </a:lnTo>
                  <a:lnTo>
                    <a:pt x="218" y="870"/>
                  </a:lnTo>
                  <a:lnTo>
                    <a:pt x="217" y="870"/>
                  </a:lnTo>
                  <a:lnTo>
                    <a:pt x="217" y="868"/>
                  </a:lnTo>
                  <a:lnTo>
                    <a:pt x="215" y="868"/>
                  </a:lnTo>
                  <a:lnTo>
                    <a:pt x="215" y="866"/>
                  </a:lnTo>
                  <a:lnTo>
                    <a:pt x="215" y="864"/>
                  </a:lnTo>
                  <a:lnTo>
                    <a:pt x="213" y="864"/>
                  </a:lnTo>
                  <a:lnTo>
                    <a:pt x="211" y="864"/>
                  </a:lnTo>
                  <a:lnTo>
                    <a:pt x="209" y="864"/>
                  </a:lnTo>
                  <a:lnTo>
                    <a:pt x="207" y="864"/>
                  </a:lnTo>
                  <a:lnTo>
                    <a:pt x="207" y="862"/>
                  </a:lnTo>
                  <a:lnTo>
                    <a:pt x="205" y="862"/>
                  </a:lnTo>
                  <a:lnTo>
                    <a:pt x="205" y="860"/>
                  </a:lnTo>
                  <a:lnTo>
                    <a:pt x="203" y="860"/>
                  </a:lnTo>
                  <a:lnTo>
                    <a:pt x="203" y="859"/>
                  </a:lnTo>
                  <a:lnTo>
                    <a:pt x="203" y="860"/>
                  </a:lnTo>
                  <a:lnTo>
                    <a:pt x="201" y="860"/>
                  </a:lnTo>
                  <a:lnTo>
                    <a:pt x="199" y="860"/>
                  </a:lnTo>
                  <a:lnTo>
                    <a:pt x="199" y="859"/>
                  </a:lnTo>
                  <a:lnTo>
                    <a:pt x="199" y="860"/>
                  </a:lnTo>
                  <a:lnTo>
                    <a:pt x="197" y="860"/>
                  </a:lnTo>
                  <a:lnTo>
                    <a:pt x="197" y="862"/>
                  </a:lnTo>
                  <a:lnTo>
                    <a:pt x="197" y="864"/>
                  </a:lnTo>
                  <a:lnTo>
                    <a:pt x="195" y="864"/>
                  </a:lnTo>
                  <a:lnTo>
                    <a:pt x="193" y="864"/>
                  </a:lnTo>
                  <a:lnTo>
                    <a:pt x="193" y="866"/>
                  </a:lnTo>
                  <a:lnTo>
                    <a:pt x="192" y="868"/>
                  </a:lnTo>
                  <a:lnTo>
                    <a:pt x="192" y="870"/>
                  </a:lnTo>
                  <a:lnTo>
                    <a:pt x="190" y="870"/>
                  </a:lnTo>
                  <a:lnTo>
                    <a:pt x="188" y="870"/>
                  </a:lnTo>
                  <a:lnTo>
                    <a:pt x="186" y="870"/>
                  </a:lnTo>
                  <a:lnTo>
                    <a:pt x="186" y="872"/>
                  </a:lnTo>
                  <a:lnTo>
                    <a:pt x="184" y="872"/>
                  </a:lnTo>
                  <a:lnTo>
                    <a:pt x="182" y="872"/>
                  </a:lnTo>
                  <a:lnTo>
                    <a:pt x="182" y="874"/>
                  </a:lnTo>
                  <a:lnTo>
                    <a:pt x="180" y="874"/>
                  </a:lnTo>
                  <a:lnTo>
                    <a:pt x="178" y="874"/>
                  </a:lnTo>
                  <a:lnTo>
                    <a:pt x="176" y="874"/>
                  </a:lnTo>
                  <a:lnTo>
                    <a:pt x="174" y="874"/>
                  </a:lnTo>
                  <a:lnTo>
                    <a:pt x="172" y="874"/>
                  </a:lnTo>
                  <a:lnTo>
                    <a:pt x="172" y="872"/>
                  </a:lnTo>
                  <a:lnTo>
                    <a:pt x="170" y="870"/>
                  </a:lnTo>
                  <a:lnTo>
                    <a:pt x="170" y="868"/>
                  </a:lnTo>
                  <a:lnTo>
                    <a:pt x="170" y="860"/>
                  </a:lnTo>
                  <a:lnTo>
                    <a:pt x="170" y="857"/>
                  </a:lnTo>
                  <a:lnTo>
                    <a:pt x="169" y="855"/>
                  </a:lnTo>
                  <a:lnTo>
                    <a:pt x="169" y="853"/>
                  </a:lnTo>
                  <a:lnTo>
                    <a:pt x="165" y="847"/>
                  </a:lnTo>
                  <a:lnTo>
                    <a:pt x="163" y="843"/>
                  </a:lnTo>
                  <a:lnTo>
                    <a:pt x="161" y="843"/>
                  </a:lnTo>
                  <a:lnTo>
                    <a:pt x="159" y="841"/>
                  </a:lnTo>
                  <a:lnTo>
                    <a:pt x="157" y="841"/>
                  </a:lnTo>
                  <a:lnTo>
                    <a:pt x="155" y="841"/>
                  </a:lnTo>
                  <a:lnTo>
                    <a:pt x="153" y="841"/>
                  </a:lnTo>
                  <a:lnTo>
                    <a:pt x="151" y="841"/>
                  </a:lnTo>
                  <a:lnTo>
                    <a:pt x="149" y="843"/>
                  </a:lnTo>
                  <a:lnTo>
                    <a:pt x="145" y="845"/>
                  </a:lnTo>
                  <a:lnTo>
                    <a:pt x="144" y="847"/>
                  </a:lnTo>
                  <a:lnTo>
                    <a:pt x="142" y="847"/>
                  </a:lnTo>
                  <a:lnTo>
                    <a:pt x="140" y="845"/>
                  </a:lnTo>
                  <a:lnTo>
                    <a:pt x="138" y="845"/>
                  </a:lnTo>
                  <a:lnTo>
                    <a:pt x="136" y="845"/>
                  </a:lnTo>
                  <a:lnTo>
                    <a:pt x="134" y="843"/>
                  </a:lnTo>
                  <a:lnTo>
                    <a:pt x="130" y="839"/>
                  </a:lnTo>
                  <a:lnTo>
                    <a:pt x="126" y="837"/>
                  </a:lnTo>
                  <a:lnTo>
                    <a:pt x="126" y="836"/>
                  </a:lnTo>
                  <a:lnTo>
                    <a:pt x="124" y="836"/>
                  </a:lnTo>
                  <a:lnTo>
                    <a:pt x="122" y="837"/>
                  </a:lnTo>
                  <a:lnTo>
                    <a:pt x="119" y="837"/>
                  </a:lnTo>
                  <a:lnTo>
                    <a:pt x="115" y="837"/>
                  </a:lnTo>
                  <a:lnTo>
                    <a:pt x="113" y="837"/>
                  </a:lnTo>
                  <a:lnTo>
                    <a:pt x="113" y="836"/>
                  </a:lnTo>
                  <a:lnTo>
                    <a:pt x="111" y="836"/>
                  </a:lnTo>
                  <a:lnTo>
                    <a:pt x="109" y="836"/>
                  </a:lnTo>
                  <a:lnTo>
                    <a:pt x="109" y="834"/>
                  </a:lnTo>
                  <a:lnTo>
                    <a:pt x="107" y="834"/>
                  </a:lnTo>
                  <a:lnTo>
                    <a:pt x="107" y="832"/>
                  </a:lnTo>
                  <a:lnTo>
                    <a:pt x="107" y="830"/>
                  </a:lnTo>
                  <a:lnTo>
                    <a:pt x="105" y="830"/>
                  </a:lnTo>
                  <a:lnTo>
                    <a:pt x="103" y="828"/>
                  </a:lnTo>
                  <a:lnTo>
                    <a:pt x="101" y="828"/>
                  </a:lnTo>
                  <a:lnTo>
                    <a:pt x="99" y="824"/>
                  </a:lnTo>
                  <a:lnTo>
                    <a:pt x="97" y="820"/>
                  </a:lnTo>
                  <a:lnTo>
                    <a:pt x="97" y="818"/>
                  </a:lnTo>
                  <a:lnTo>
                    <a:pt x="96" y="814"/>
                  </a:lnTo>
                  <a:lnTo>
                    <a:pt x="96" y="811"/>
                  </a:lnTo>
                  <a:lnTo>
                    <a:pt x="96" y="809"/>
                  </a:lnTo>
                  <a:lnTo>
                    <a:pt x="94" y="807"/>
                  </a:lnTo>
                  <a:lnTo>
                    <a:pt x="94" y="805"/>
                  </a:lnTo>
                  <a:lnTo>
                    <a:pt x="94" y="803"/>
                  </a:lnTo>
                  <a:lnTo>
                    <a:pt x="94" y="801"/>
                  </a:lnTo>
                  <a:lnTo>
                    <a:pt x="92" y="793"/>
                  </a:lnTo>
                  <a:lnTo>
                    <a:pt x="92" y="791"/>
                  </a:lnTo>
                  <a:lnTo>
                    <a:pt x="90" y="791"/>
                  </a:lnTo>
                  <a:lnTo>
                    <a:pt x="90" y="788"/>
                  </a:lnTo>
                  <a:lnTo>
                    <a:pt x="88" y="784"/>
                  </a:lnTo>
                  <a:lnTo>
                    <a:pt x="88" y="782"/>
                  </a:lnTo>
                  <a:lnTo>
                    <a:pt x="86" y="780"/>
                  </a:lnTo>
                  <a:lnTo>
                    <a:pt x="82" y="776"/>
                  </a:lnTo>
                  <a:lnTo>
                    <a:pt x="82" y="774"/>
                  </a:lnTo>
                  <a:lnTo>
                    <a:pt x="80" y="770"/>
                  </a:lnTo>
                  <a:lnTo>
                    <a:pt x="80" y="768"/>
                  </a:lnTo>
                  <a:lnTo>
                    <a:pt x="78" y="766"/>
                  </a:lnTo>
                  <a:lnTo>
                    <a:pt x="78" y="764"/>
                  </a:lnTo>
                  <a:lnTo>
                    <a:pt x="78" y="763"/>
                  </a:lnTo>
                  <a:lnTo>
                    <a:pt x="78" y="761"/>
                  </a:lnTo>
                  <a:lnTo>
                    <a:pt x="78" y="759"/>
                  </a:lnTo>
                  <a:lnTo>
                    <a:pt x="78" y="757"/>
                  </a:lnTo>
                  <a:lnTo>
                    <a:pt x="78" y="755"/>
                  </a:lnTo>
                  <a:lnTo>
                    <a:pt x="78" y="753"/>
                  </a:lnTo>
                  <a:lnTo>
                    <a:pt x="78" y="751"/>
                  </a:lnTo>
                  <a:lnTo>
                    <a:pt x="80" y="749"/>
                  </a:lnTo>
                  <a:lnTo>
                    <a:pt x="80" y="747"/>
                  </a:lnTo>
                  <a:lnTo>
                    <a:pt x="80" y="745"/>
                  </a:lnTo>
                  <a:lnTo>
                    <a:pt x="80" y="743"/>
                  </a:lnTo>
                  <a:lnTo>
                    <a:pt x="80" y="741"/>
                  </a:lnTo>
                  <a:lnTo>
                    <a:pt x="80" y="738"/>
                  </a:lnTo>
                  <a:lnTo>
                    <a:pt x="80" y="736"/>
                  </a:lnTo>
                  <a:lnTo>
                    <a:pt x="78" y="734"/>
                  </a:lnTo>
                  <a:lnTo>
                    <a:pt x="78" y="732"/>
                  </a:lnTo>
                  <a:lnTo>
                    <a:pt x="78" y="730"/>
                  </a:lnTo>
                  <a:lnTo>
                    <a:pt x="74" y="720"/>
                  </a:lnTo>
                  <a:lnTo>
                    <a:pt x="74" y="718"/>
                  </a:lnTo>
                  <a:lnTo>
                    <a:pt x="74" y="716"/>
                  </a:lnTo>
                  <a:lnTo>
                    <a:pt x="73" y="715"/>
                  </a:lnTo>
                  <a:lnTo>
                    <a:pt x="73" y="713"/>
                  </a:lnTo>
                  <a:lnTo>
                    <a:pt x="71" y="711"/>
                  </a:lnTo>
                  <a:lnTo>
                    <a:pt x="71" y="709"/>
                  </a:lnTo>
                  <a:lnTo>
                    <a:pt x="69" y="709"/>
                  </a:lnTo>
                  <a:lnTo>
                    <a:pt x="69" y="707"/>
                  </a:lnTo>
                  <a:lnTo>
                    <a:pt x="67" y="705"/>
                  </a:lnTo>
                  <a:lnTo>
                    <a:pt x="67" y="703"/>
                  </a:lnTo>
                  <a:lnTo>
                    <a:pt x="67" y="701"/>
                  </a:lnTo>
                  <a:lnTo>
                    <a:pt x="67" y="699"/>
                  </a:lnTo>
                  <a:lnTo>
                    <a:pt x="65" y="697"/>
                  </a:lnTo>
                  <a:lnTo>
                    <a:pt x="65" y="695"/>
                  </a:lnTo>
                  <a:lnTo>
                    <a:pt x="65" y="693"/>
                  </a:lnTo>
                  <a:lnTo>
                    <a:pt x="65" y="691"/>
                  </a:lnTo>
                  <a:lnTo>
                    <a:pt x="65" y="690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5" y="684"/>
                  </a:lnTo>
                  <a:lnTo>
                    <a:pt x="65" y="682"/>
                  </a:lnTo>
                  <a:lnTo>
                    <a:pt x="65" y="680"/>
                  </a:lnTo>
                  <a:lnTo>
                    <a:pt x="65" y="678"/>
                  </a:lnTo>
                  <a:lnTo>
                    <a:pt x="65" y="676"/>
                  </a:lnTo>
                  <a:lnTo>
                    <a:pt x="65" y="674"/>
                  </a:lnTo>
                  <a:lnTo>
                    <a:pt x="65" y="672"/>
                  </a:lnTo>
                  <a:lnTo>
                    <a:pt x="65" y="670"/>
                  </a:lnTo>
                  <a:lnTo>
                    <a:pt x="65" y="668"/>
                  </a:lnTo>
                  <a:lnTo>
                    <a:pt x="65" y="667"/>
                  </a:lnTo>
                  <a:lnTo>
                    <a:pt x="65" y="665"/>
                  </a:lnTo>
                  <a:lnTo>
                    <a:pt x="65" y="663"/>
                  </a:lnTo>
                  <a:lnTo>
                    <a:pt x="65" y="661"/>
                  </a:lnTo>
                  <a:lnTo>
                    <a:pt x="67" y="657"/>
                  </a:lnTo>
                  <a:lnTo>
                    <a:pt x="67" y="655"/>
                  </a:lnTo>
                  <a:lnTo>
                    <a:pt x="67" y="653"/>
                  </a:lnTo>
                  <a:lnTo>
                    <a:pt x="65" y="653"/>
                  </a:lnTo>
                  <a:lnTo>
                    <a:pt x="65" y="651"/>
                  </a:lnTo>
                  <a:lnTo>
                    <a:pt x="65" y="649"/>
                  </a:lnTo>
                  <a:lnTo>
                    <a:pt x="65" y="647"/>
                  </a:lnTo>
                  <a:lnTo>
                    <a:pt x="63" y="645"/>
                  </a:lnTo>
                  <a:lnTo>
                    <a:pt x="63" y="643"/>
                  </a:lnTo>
                  <a:lnTo>
                    <a:pt x="63" y="642"/>
                  </a:lnTo>
                  <a:lnTo>
                    <a:pt x="63" y="640"/>
                  </a:lnTo>
                  <a:lnTo>
                    <a:pt x="63" y="638"/>
                  </a:lnTo>
                  <a:lnTo>
                    <a:pt x="61" y="638"/>
                  </a:lnTo>
                  <a:lnTo>
                    <a:pt x="61" y="636"/>
                  </a:lnTo>
                  <a:lnTo>
                    <a:pt x="63" y="636"/>
                  </a:lnTo>
                  <a:lnTo>
                    <a:pt x="63" y="634"/>
                  </a:lnTo>
                  <a:lnTo>
                    <a:pt x="65" y="632"/>
                  </a:lnTo>
                  <a:lnTo>
                    <a:pt x="65" y="630"/>
                  </a:lnTo>
                  <a:lnTo>
                    <a:pt x="67" y="630"/>
                  </a:lnTo>
                  <a:lnTo>
                    <a:pt x="69" y="628"/>
                  </a:lnTo>
                  <a:lnTo>
                    <a:pt x="69" y="626"/>
                  </a:lnTo>
                  <a:lnTo>
                    <a:pt x="71" y="626"/>
                  </a:lnTo>
                  <a:lnTo>
                    <a:pt x="71" y="622"/>
                  </a:lnTo>
                  <a:lnTo>
                    <a:pt x="73" y="620"/>
                  </a:lnTo>
                  <a:lnTo>
                    <a:pt x="74" y="620"/>
                  </a:lnTo>
                  <a:lnTo>
                    <a:pt x="80" y="619"/>
                  </a:lnTo>
                  <a:lnTo>
                    <a:pt x="80" y="617"/>
                  </a:lnTo>
                  <a:lnTo>
                    <a:pt x="80" y="615"/>
                  </a:lnTo>
                  <a:lnTo>
                    <a:pt x="82" y="615"/>
                  </a:lnTo>
                  <a:lnTo>
                    <a:pt x="84" y="615"/>
                  </a:lnTo>
                  <a:lnTo>
                    <a:pt x="84" y="613"/>
                  </a:lnTo>
                  <a:lnTo>
                    <a:pt x="84" y="611"/>
                  </a:lnTo>
                  <a:lnTo>
                    <a:pt x="84" y="609"/>
                  </a:lnTo>
                  <a:lnTo>
                    <a:pt x="86" y="609"/>
                  </a:lnTo>
                  <a:lnTo>
                    <a:pt x="86" y="607"/>
                  </a:lnTo>
                  <a:lnTo>
                    <a:pt x="88" y="605"/>
                  </a:lnTo>
                  <a:lnTo>
                    <a:pt x="88" y="603"/>
                  </a:lnTo>
                  <a:lnTo>
                    <a:pt x="90" y="603"/>
                  </a:lnTo>
                  <a:lnTo>
                    <a:pt x="86" y="594"/>
                  </a:lnTo>
                  <a:lnTo>
                    <a:pt x="86" y="592"/>
                  </a:lnTo>
                  <a:lnTo>
                    <a:pt x="86" y="590"/>
                  </a:lnTo>
                  <a:lnTo>
                    <a:pt x="84" y="590"/>
                  </a:lnTo>
                  <a:lnTo>
                    <a:pt x="84" y="588"/>
                  </a:lnTo>
                  <a:lnTo>
                    <a:pt x="84" y="586"/>
                  </a:lnTo>
                  <a:lnTo>
                    <a:pt x="84" y="584"/>
                  </a:lnTo>
                  <a:lnTo>
                    <a:pt x="84" y="582"/>
                  </a:lnTo>
                  <a:lnTo>
                    <a:pt x="82" y="580"/>
                  </a:lnTo>
                  <a:lnTo>
                    <a:pt x="82" y="578"/>
                  </a:lnTo>
                  <a:lnTo>
                    <a:pt x="82" y="576"/>
                  </a:lnTo>
                  <a:lnTo>
                    <a:pt x="80" y="576"/>
                  </a:lnTo>
                  <a:lnTo>
                    <a:pt x="80" y="574"/>
                  </a:lnTo>
                  <a:lnTo>
                    <a:pt x="78" y="571"/>
                  </a:lnTo>
                  <a:lnTo>
                    <a:pt x="78" y="569"/>
                  </a:lnTo>
                  <a:lnTo>
                    <a:pt x="76" y="569"/>
                  </a:lnTo>
                  <a:lnTo>
                    <a:pt x="76" y="567"/>
                  </a:lnTo>
                  <a:lnTo>
                    <a:pt x="74" y="565"/>
                  </a:lnTo>
                  <a:lnTo>
                    <a:pt x="73" y="563"/>
                  </a:lnTo>
                  <a:lnTo>
                    <a:pt x="71" y="561"/>
                  </a:lnTo>
                  <a:lnTo>
                    <a:pt x="69" y="559"/>
                  </a:lnTo>
                  <a:lnTo>
                    <a:pt x="67" y="559"/>
                  </a:lnTo>
                  <a:lnTo>
                    <a:pt x="67" y="557"/>
                  </a:lnTo>
                  <a:lnTo>
                    <a:pt x="65" y="557"/>
                  </a:lnTo>
                  <a:lnTo>
                    <a:pt x="63" y="555"/>
                  </a:lnTo>
                  <a:lnTo>
                    <a:pt x="61" y="555"/>
                  </a:lnTo>
                  <a:lnTo>
                    <a:pt x="59" y="555"/>
                  </a:lnTo>
                  <a:lnTo>
                    <a:pt x="57" y="553"/>
                  </a:lnTo>
                  <a:lnTo>
                    <a:pt x="55" y="553"/>
                  </a:lnTo>
                  <a:lnTo>
                    <a:pt x="53" y="553"/>
                  </a:lnTo>
                  <a:lnTo>
                    <a:pt x="51" y="553"/>
                  </a:lnTo>
                  <a:lnTo>
                    <a:pt x="49" y="553"/>
                  </a:lnTo>
                  <a:lnTo>
                    <a:pt x="49" y="551"/>
                  </a:lnTo>
                  <a:lnTo>
                    <a:pt x="48" y="551"/>
                  </a:lnTo>
                  <a:lnTo>
                    <a:pt x="46" y="549"/>
                  </a:lnTo>
                  <a:lnTo>
                    <a:pt x="44" y="547"/>
                  </a:lnTo>
                  <a:lnTo>
                    <a:pt x="42" y="546"/>
                  </a:lnTo>
                  <a:lnTo>
                    <a:pt x="40" y="544"/>
                  </a:lnTo>
                  <a:lnTo>
                    <a:pt x="38" y="542"/>
                  </a:lnTo>
                  <a:lnTo>
                    <a:pt x="36" y="540"/>
                  </a:lnTo>
                  <a:lnTo>
                    <a:pt x="34" y="538"/>
                  </a:lnTo>
                  <a:lnTo>
                    <a:pt x="32" y="538"/>
                  </a:lnTo>
                  <a:lnTo>
                    <a:pt x="32" y="536"/>
                  </a:lnTo>
                  <a:lnTo>
                    <a:pt x="30" y="534"/>
                  </a:lnTo>
                  <a:lnTo>
                    <a:pt x="28" y="532"/>
                  </a:lnTo>
                  <a:lnTo>
                    <a:pt x="26" y="532"/>
                  </a:lnTo>
                  <a:lnTo>
                    <a:pt x="25" y="532"/>
                  </a:lnTo>
                  <a:lnTo>
                    <a:pt x="23" y="532"/>
                  </a:lnTo>
                  <a:lnTo>
                    <a:pt x="23" y="530"/>
                  </a:lnTo>
                  <a:lnTo>
                    <a:pt x="21" y="530"/>
                  </a:lnTo>
                  <a:lnTo>
                    <a:pt x="19" y="530"/>
                  </a:lnTo>
                  <a:lnTo>
                    <a:pt x="17" y="530"/>
                  </a:lnTo>
                  <a:lnTo>
                    <a:pt x="15" y="530"/>
                  </a:lnTo>
                  <a:lnTo>
                    <a:pt x="13" y="530"/>
                  </a:lnTo>
                  <a:lnTo>
                    <a:pt x="11" y="528"/>
                  </a:lnTo>
                  <a:lnTo>
                    <a:pt x="9" y="528"/>
                  </a:lnTo>
                  <a:lnTo>
                    <a:pt x="7" y="528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1" y="526"/>
                  </a:lnTo>
                  <a:lnTo>
                    <a:pt x="0" y="526"/>
                  </a:lnTo>
                  <a:close/>
                  <a:moveTo>
                    <a:pt x="385" y="486"/>
                  </a:moveTo>
                  <a:lnTo>
                    <a:pt x="382" y="490"/>
                  </a:lnTo>
                  <a:lnTo>
                    <a:pt x="384" y="492"/>
                  </a:lnTo>
                  <a:lnTo>
                    <a:pt x="384" y="488"/>
                  </a:lnTo>
                  <a:lnTo>
                    <a:pt x="385" y="486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s-CO" sz="800" b="1"/>
            </a:p>
          </p:txBody>
        </p:sp>
        <p:sp>
          <p:nvSpPr>
            <p:cNvPr id="48" name="TextBox 10">
              <a:extLst>
                <a:ext uri="{FF2B5EF4-FFF2-40B4-BE49-F238E27FC236}">
                  <a16:creationId xmlns:a16="http://schemas.microsoft.com/office/drawing/2014/main" id="{8F92AB9F-99CA-1BB0-2948-E0D7F7122CF9}"/>
                </a:ext>
              </a:extLst>
            </p:cNvPr>
            <p:cNvSpPr txBox="1"/>
            <p:nvPr/>
          </p:nvSpPr>
          <p:spPr>
            <a:xfrm>
              <a:off x="-191588" y="1754305"/>
              <a:ext cx="81378" cy="17381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endParaRPr lang="es-CO" sz="800" b="1" dirty="0">
                <a:solidFill>
                  <a:srgbClr val="1C3462"/>
                </a:solidFill>
              </a:endParaRPr>
            </a:p>
          </p:txBody>
        </p:sp>
        <p:sp>
          <p:nvSpPr>
            <p:cNvPr id="49" name="TextBox 87">
              <a:extLst>
                <a:ext uri="{FF2B5EF4-FFF2-40B4-BE49-F238E27FC236}">
                  <a16:creationId xmlns:a16="http://schemas.microsoft.com/office/drawing/2014/main" id="{8E4D5485-20E5-2ECC-7A43-C6C7D4AE9431}"/>
                </a:ext>
              </a:extLst>
            </p:cNvPr>
            <p:cNvSpPr txBox="1"/>
            <p:nvPr/>
          </p:nvSpPr>
          <p:spPr>
            <a:xfrm>
              <a:off x="420475" y="1949265"/>
              <a:ext cx="56609" cy="1738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s-CO" sz="800" b="1" dirty="0">
                <a:solidFill>
                  <a:srgbClr val="1C3462"/>
                </a:solidFill>
              </a:endParaRPr>
            </a:p>
          </p:txBody>
        </p:sp>
        <p:sp>
          <p:nvSpPr>
            <p:cNvPr id="50" name="TextBox 92">
              <a:extLst>
                <a:ext uri="{FF2B5EF4-FFF2-40B4-BE49-F238E27FC236}">
                  <a16:creationId xmlns:a16="http://schemas.microsoft.com/office/drawing/2014/main" id="{433BE0B7-1179-0C42-2215-2BC7A27F7C3C}"/>
                </a:ext>
              </a:extLst>
            </p:cNvPr>
            <p:cNvSpPr txBox="1"/>
            <p:nvPr/>
          </p:nvSpPr>
          <p:spPr>
            <a:xfrm>
              <a:off x="374182" y="1793865"/>
              <a:ext cx="56609" cy="1738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s-CO" sz="800" b="1" dirty="0">
                <a:solidFill>
                  <a:srgbClr val="1C3462"/>
                </a:solidFill>
              </a:endParaRPr>
            </a:p>
          </p:txBody>
        </p:sp>
      </p:grpSp>
      <p:pic>
        <p:nvPicPr>
          <p:cNvPr id="92" name="Imagen 91">
            <a:extLst>
              <a:ext uri="{FF2B5EF4-FFF2-40B4-BE49-F238E27FC236}">
                <a16:creationId xmlns:a16="http://schemas.microsoft.com/office/drawing/2014/main" id="{708C3C84-8087-6EAF-6B41-1827432DE77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4704" r="49179"/>
          <a:stretch/>
        </p:blipFill>
        <p:spPr>
          <a:xfrm>
            <a:off x="838099" y="798745"/>
            <a:ext cx="2188029" cy="2053912"/>
          </a:xfrm>
          <a:prstGeom prst="rect">
            <a:avLst/>
          </a:prstGeom>
        </p:spPr>
      </p:pic>
      <p:pic>
        <p:nvPicPr>
          <p:cNvPr id="93" name="Imagen 92">
            <a:extLst>
              <a:ext uri="{FF2B5EF4-FFF2-40B4-BE49-F238E27FC236}">
                <a16:creationId xmlns:a16="http://schemas.microsoft.com/office/drawing/2014/main" id="{2D96D388-6327-14E5-A5F0-C08EE327B91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4704" r="49179"/>
          <a:stretch/>
        </p:blipFill>
        <p:spPr>
          <a:xfrm>
            <a:off x="5998445" y="744058"/>
            <a:ext cx="2188029" cy="2053912"/>
          </a:xfrm>
          <a:prstGeom prst="rect">
            <a:avLst/>
          </a:prstGeom>
        </p:spPr>
      </p:pic>
      <p:sp>
        <p:nvSpPr>
          <p:cNvPr id="94" name="CuadroTexto 93">
            <a:extLst>
              <a:ext uri="{FF2B5EF4-FFF2-40B4-BE49-F238E27FC236}">
                <a16:creationId xmlns:a16="http://schemas.microsoft.com/office/drawing/2014/main" id="{47C8C0AD-3F2D-D865-C2E3-21A2A2E88F3E}"/>
              </a:ext>
            </a:extLst>
          </p:cNvPr>
          <p:cNvSpPr txBox="1"/>
          <p:nvPr/>
        </p:nvSpPr>
        <p:spPr>
          <a:xfrm>
            <a:off x="1396827" y="1586348"/>
            <a:ext cx="10156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800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22</a:t>
            </a:r>
            <a:endParaRPr lang="es-CO" b="1" dirty="0"/>
          </a:p>
        </p:txBody>
      </p:sp>
      <p:sp>
        <p:nvSpPr>
          <p:cNvPr id="95" name="CuadroTexto 94">
            <a:extLst>
              <a:ext uri="{FF2B5EF4-FFF2-40B4-BE49-F238E27FC236}">
                <a16:creationId xmlns:a16="http://schemas.microsoft.com/office/drawing/2014/main" id="{9B65FFF9-B969-F479-5E1C-A67AEEF70D50}"/>
              </a:ext>
            </a:extLst>
          </p:cNvPr>
          <p:cNvSpPr txBox="1"/>
          <p:nvPr/>
        </p:nvSpPr>
        <p:spPr>
          <a:xfrm>
            <a:off x="6534934" y="1504495"/>
            <a:ext cx="10156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b="1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22</a:t>
            </a:r>
            <a:endParaRPr lang="es-CO" b="1" dirty="0"/>
          </a:p>
        </p:txBody>
      </p:sp>
      <p:sp>
        <p:nvSpPr>
          <p:cNvPr id="96" name="CuadroTexto 95">
            <a:extLst>
              <a:ext uri="{FF2B5EF4-FFF2-40B4-BE49-F238E27FC236}">
                <a16:creationId xmlns:a16="http://schemas.microsoft.com/office/drawing/2014/main" id="{77F045C0-25ED-5C32-35FD-F2702FDEC678}"/>
              </a:ext>
            </a:extLst>
          </p:cNvPr>
          <p:cNvSpPr txBox="1"/>
          <p:nvPr/>
        </p:nvSpPr>
        <p:spPr>
          <a:xfrm>
            <a:off x="186456" y="2836081"/>
            <a:ext cx="35834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Departamentos con participación activa en ENFOCA </a:t>
            </a:r>
            <a:endParaRPr lang="es-CO" sz="18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/>
            <a:endParaRPr lang="es-CO" dirty="0"/>
          </a:p>
        </p:txBody>
      </p:sp>
      <p:sp>
        <p:nvSpPr>
          <p:cNvPr id="97" name="CuadroTexto 96">
            <a:extLst>
              <a:ext uri="{FF2B5EF4-FFF2-40B4-BE49-F238E27FC236}">
                <a16:creationId xmlns:a16="http://schemas.microsoft.com/office/drawing/2014/main" id="{646AB74B-7166-E7D1-71AA-A726CC22D0F1}"/>
              </a:ext>
            </a:extLst>
          </p:cNvPr>
          <p:cNvSpPr txBox="1"/>
          <p:nvPr/>
        </p:nvSpPr>
        <p:spPr>
          <a:xfrm>
            <a:off x="5502442" y="2705595"/>
            <a:ext cx="353719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Ciudades capitales </a:t>
            </a:r>
            <a:r>
              <a:rPr lang="es-MX" sz="18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 participación activa en ENFOCA </a:t>
            </a:r>
            <a:endParaRPr lang="es-CO" sz="1800" dirty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algn="ctr"/>
            <a:endParaRPr lang="es-CO" dirty="0"/>
          </a:p>
        </p:txBody>
      </p:sp>
      <p:sp>
        <p:nvSpPr>
          <p:cNvPr id="41" name="40 Proceso alternativo"/>
          <p:cNvSpPr/>
          <p:nvPr/>
        </p:nvSpPr>
        <p:spPr>
          <a:xfrm>
            <a:off x="3375744" y="1336050"/>
            <a:ext cx="2275867" cy="1134431"/>
          </a:xfrm>
          <a:prstGeom prst="flowChartAlternateProcess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2400" b="1" dirty="0"/>
              <a:t>2296 LIDERES CERTIFICADOS</a:t>
            </a:r>
          </a:p>
        </p:txBody>
      </p:sp>
    </p:spTree>
    <p:extLst>
      <p:ext uri="{BB962C8B-B14F-4D97-AF65-F5344CB8AC3E}">
        <p14:creationId xmlns:p14="http://schemas.microsoft.com/office/powerpoint/2010/main" val="74266047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>
            <a:extLst>
              <a:ext uri="{FF2B5EF4-FFF2-40B4-BE49-F238E27FC236}">
                <a16:creationId xmlns:a16="http://schemas.microsoft.com/office/drawing/2014/main" id="{06EC00CB-0BFB-40B5-8D31-3719ABCFF2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b="1" dirty="0"/>
              <a:t>PUNTOS FOCALES DEPARTAMENTALES 2021</a:t>
            </a:r>
            <a:endParaRPr lang="es-CO" b="1" dirty="0"/>
          </a:p>
        </p:txBody>
      </p:sp>
      <p:graphicFrame>
        <p:nvGraphicFramePr>
          <p:cNvPr id="10" name="Marcador de contenido 9">
            <a:extLst>
              <a:ext uri="{FF2B5EF4-FFF2-40B4-BE49-F238E27FC236}">
                <a16:creationId xmlns:a16="http://schemas.microsoft.com/office/drawing/2014/main" id="{43E34994-6892-BE57-EB7B-BA0A679A1A64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9104721"/>
              </p:ext>
            </p:extLst>
          </p:nvPr>
        </p:nvGraphicFramePr>
        <p:xfrm>
          <a:off x="1190052" y="1554188"/>
          <a:ext cx="3697288" cy="3675614"/>
        </p:xfrm>
        <a:graphic>
          <a:graphicData uri="http://schemas.openxmlformats.org/drawingml/2006/table">
            <a:tbl>
              <a:tblPr>
                <a:tableStyleId>{74C1A8A3-306A-4EB7-A6B1-4F7E0EB9C5D6}</a:tableStyleId>
              </a:tblPr>
              <a:tblGrid>
                <a:gridCol w="1848644">
                  <a:extLst>
                    <a:ext uri="{9D8B030D-6E8A-4147-A177-3AD203B41FA5}">
                      <a16:colId xmlns:a16="http://schemas.microsoft.com/office/drawing/2014/main" val="2313639132"/>
                    </a:ext>
                  </a:extLst>
                </a:gridCol>
                <a:gridCol w="1848644">
                  <a:extLst>
                    <a:ext uri="{9D8B030D-6E8A-4147-A177-3AD203B41FA5}">
                      <a16:colId xmlns:a16="http://schemas.microsoft.com/office/drawing/2014/main" val="2753829535"/>
                    </a:ext>
                  </a:extLst>
                </a:gridCol>
              </a:tblGrid>
              <a:tr h="313772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 dirty="0">
                          <a:effectLst/>
                        </a:rPr>
                        <a:t>Meta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Nariño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3002393"/>
                  </a:ext>
                </a:extLst>
              </a:tr>
              <a:tr h="49307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Cundinamarca 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La Guajira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19324716"/>
                  </a:ext>
                </a:extLst>
              </a:tr>
              <a:tr h="49307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Cauca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Norte De Santander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169910276"/>
                  </a:ext>
                </a:extLst>
              </a:tr>
              <a:tr h="313772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Caldas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Santander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8125237"/>
                  </a:ext>
                </a:extLst>
              </a:tr>
              <a:tr h="313772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Sucre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Quindío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59723788"/>
                  </a:ext>
                </a:extLst>
              </a:tr>
              <a:tr h="313772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Boyacá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Bolívar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49536398"/>
                  </a:ext>
                </a:extLst>
              </a:tr>
              <a:tr h="493070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Valle del cauca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Casanare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12324034"/>
                  </a:ext>
                </a:extLst>
              </a:tr>
              <a:tr h="313772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Antioquia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 dirty="0">
                          <a:effectLst/>
                        </a:rPr>
                        <a:t>Risaralda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939006216"/>
                  </a:ext>
                </a:extLst>
              </a:tr>
              <a:tr h="313772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Atlántico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Huila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215204553"/>
                  </a:ext>
                </a:extLst>
              </a:tr>
              <a:tr h="313772"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>
                          <a:effectLst/>
                        </a:rPr>
                        <a:t>Putumayo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s-CO" sz="1600" u="none" strike="noStrike" dirty="0">
                          <a:effectLst/>
                        </a:rPr>
                        <a:t>Córdoba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33529027"/>
                  </a:ext>
                </a:extLst>
              </a:tr>
            </a:tbl>
          </a:graphicData>
        </a:graphic>
      </p:graphicFrame>
      <p:grpSp>
        <p:nvGrpSpPr>
          <p:cNvPr id="13" name="Group 15">
            <a:extLst>
              <a:ext uri="{FF2B5EF4-FFF2-40B4-BE49-F238E27FC236}">
                <a16:creationId xmlns:a16="http://schemas.microsoft.com/office/drawing/2014/main" id="{08F67B17-D532-4066-ABD3-10D3BD316834}"/>
              </a:ext>
            </a:extLst>
          </p:cNvPr>
          <p:cNvGrpSpPr/>
          <p:nvPr/>
        </p:nvGrpSpPr>
        <p:grpSpPr>
          <a:xfrm>
            <a:off x="4438567" y="1714954"/>
            <a:ext cx="3987746" cy="3505252"/>
            <a:chOff x="-191588" y="903467"/>
            <a:chExt cx="3059153" cy="2838538"/>
          </a:xfrm>
        </p:grpSpPr>
        <p:grpSp>
          <p:nvGrpSpPr>
            <p:cNvPr id="14" name="Group 4885">
              <a:extLst>
                <a:ext uri="{FF2B5EF4-FFF2-40B4-BE49-F238E27FC236}">
                  <a16:creationId xmlns:a16="http://schemas.microsoft.com/office/drawing/2014/main" id="{CA2DAA2F-B191-25CD-CE6F-5DDE911280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5048" y="903467"/>
              <a:ext cx="2382517" cy="2838538"/>
              <a:chOff x="562" y="229"/>
              <a:chExt cx="3274" cy="4452"/>
            </a:xfrm>
            <a:solidFill>
              <a:schemeClr val="bg1"/>
            </a:solidFill>
          </p:grpSpPr>
          <p:sp>
            <p:nvSpPr>
              <p:cNvPr id="19" name="Freeform 4874">
                <a:extLst>
                  <a:ext uri="{FF2B5EF4-FFF2-40B4-BE49-F238E27FC236}">
                    <a16:creationId xmlns:a16="http://schemas.microsoft.com/office/drawing/2014/main" id="{FA414991-911E-EB79-F572-707F434D6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2076"/>
                <a:ext cx="234" cy="230"/>
              </a:xfrm>
              <a:custGeom>
                <a:avLst/>
                <a:gdLst>
                  <a:gd name="T0" fmla="*/ 65 w 234"/>
                  <a:gd name="T1" fmla="*/ 17 h 230"/>
                  <a:gd name="T2" fmla="*/ 71 w 234"/>
                  <a:gd name="T3" fmla="*/ 0 h 230"/>
                  <a:gd name="T4" fmla="*/ 88 w 234"/>
                  <a:gd name="T5" fmla="*/ 9 h 230"/>
                  <a:gd name="T6" fmla="*/ 103 w 234"/>
                  <a:gd name="T7" fmla="*/ 6 h 230"/>
                  <a:gd name="T8" fmla="*/ 107 w 234"/>
                  <a:gd name="T9" fmla="*/ 19 h 230"/>
                  <a:gd name="T10" fmla="*/ 105 w 234"/>
                  <a:gd name="T11" fmla="*/ 27 h 230"/>
                  <a:gd name="T12" fmla="*/ 107 w 234"/>
                  <a:gd name="T13" fmla="*/ 42 h 230"/>
                  <a:gd name="T14" fmla="*/ 124 w 234"/>
                  <a:gd name="T15" fmla="*/ 42 h 230"/>
                  <a:gd name="T16" fmla="*/ 138 w 234"/>
                  <a:gd name="T17" fmla="*/ 36 h 230"/>
                  <a:gd name="T18" fmla="*/ 151 w 234"/>
                  <a:gd name="T19" fmla="*/ 42 h 230"/>
                  <a:gd name="T20" fmla="*/ 165 w 234"/>
                  <a:gd name="T21" fmla="*/ 55 h 230"/>
                  <a:gd name="T22" fmla="*/ 153 w 234"/>
                  <a:gd name="T23" fmla="*/ 71 h 230"/>
                  <a:gd name="T24" fmla="*/ 138 w 234"/>
                  <a:gd name="T25" fmla="*/ 69 h 230"/>
                  <a:gd name="T26" fmla="*/ 124 w 234"/>
                  <a:gd name="T27" fmla="*/ 65 h 230"/>
                  <a:gd name="T28" fmla="*/ 115 w 234"/>
                  <a:gd name="T29" fmla="*/ 73 h 230"/>
                  <a:gd name="T30" fmla="*/ 120 w 234"/>
                  <a:gd name="T31" fmla="*/ 86 h 230"/>
                  <a:gd name="T32" fmla="*/ 115 w 234"/>
                  <a:gd name="T33" fmla="*/ 100 h 230"/>
                  <a:gd name="T34" fmla="*/ 107 w 234"/>
                  <a:gd name="T35" fmla="*/ 113 h 230"/>
                  <a:gd name="T36" fmla="*/ 97 w 234"/>
                  <a:gd name="T37" fmla="*/ 109 h 230"/>
                  <a:gd name="T38" fmla="*/ 92 w 234"/>
                  <a:gd name="T39" fmla="*/ 121 h 230"/>
                  <a:gd name="T40" fmla="*/ 94 w 234"/>
                  <a:gd name="T41" fmla="*/ 136 h 230"/>
                  <a:gd name="T42" fmla="*/ 96 w 234"/>
                  <a:gd name="T43" fmla="*/ 150 h 230"/>
                  <a:gd name="T44" fmla="*/ 107 w 234"/>
                  <a:gd name="T45" fmla="*/ 159 h 230"/>
                  <a:gd name="T46" fmla="*/ 124 w 234"/>
                  <a:gd name="T47" fmla="*/ 155 h 230"/>
                  <a:gd name="T48" fmla="*/ 126 w 234"/>
                  <a:gd name="T49" fmla="*/ 140 h 230"/>
                  <a:gd name="T50" fmla="*/ 138 w 234"/>
                  <a:gd name="T51" fmla="*/ 132 h 230"/>
                  <a:gd name="T52" fmla="*/ 144 w 234"/>
                  <a:gd name="T53" fmla="*/ 148 h 230"/>
                  <a:gd name="T54" fmla="*/ 157 w 234"/>
                  <a:gd name="T55" fmla="*/ 155 h 230"/>
                  <a:gd name="T56" fmla="*/ 165 w 234"/>
                  <a:gd name="T57" fmla="*/ 150 h 230"/>
                  <a:gd name="T58" fmla="*/ 168 w 234"/>
                  <a:gd name="T59" fmla="*/ 150 h 230"/>
                  <a:gd name="T60" fmla="*/ 176 w 234"/>
                  <a:gd name="T61" fmla="*/ 161 h 230"/>
                  <a:gd name="T62" fmla="*/ 190 w 234"/>
                  <a:gd name="T63" fmla="*/ 161 h 230"/>
                  <a:gd name="T64" fmla="*/ 205 w 234"/>
                  <a:gd name="T65" fmla="*/ 163 h 230"/>
                  <a:gd name="T66" fmla="*/ 215 w 234"/>
                  <a:gd name="T67" fmla="*/ 174 h 230"/>
                  <a:gd name="T68" fmla="*/ 222 w 234"/>
                  <a:gd name="T69" fmla="*/ 190 h 230"/>
                  <a:gd name="T70" fmla="*/ 234 w 234"/>
                  <a:gd name="T71" fmla="*/ 199 h 230"/>
                  <a:gd name="T72" fmla="*/ 232 w 234"/>
                  <a:gd name="T73" fmla="*/ 215 h 230"/>
                  <a:gd name="T74" fmla="*/ 216 w 234"/>
                  <a:gd name="T75" fmla="*/ 224 h 230"/>
                  <a:gd name="T76" fmla="*/ 199 w 234"/>
                  <a:gd name="T77" fmla="*/ 226 h 230"/>
                  <a:gd name="T78" fmla="*/ 184 w 234"/>
                  <a:gd name="T79" fmla="*/ 219 h 230"/>
                  <a:gd name="T80" fmla="*/ 165 w 234"/>
                  <a:gd name="T81" fmla="*/ 221 h 230"/>
                  <a:gd name="T82" fmla="*/ 149 w 234"/>
                  <a:gd name="T83" fmla="*/ 215 h 230"/>
                  <a:gd name="T84" fmla="*/ 134 w 234"/>
                  <a:gd name="T85" fmla="*/ 217 h 230"/>
                  <a:gd name="T86" fmla="*/ 124 w 234"/>
                  <a:gd name="T87" fmla="*/ 217 h 230"/>
                  <a:gd name="T88" fmla="*/ 115 w 234"/>
                  <a:gd name="T89" fmla="*/ 211 h 230"/>
                  <a:gd name="T90" fmla="*/ 109 w 234"/>
                  <a:gd name="T91" fmla="*/ 207 h 230"/>
                  <a:gd name="T92" fmla="*/ 97 w 234"/>
                  <a:gd name="T93" fmla="*/ 205 h 230"/>
                  <a:gd name="T94" fmla="*/ 86 w 234"/>
                  <a:gd name="T95" fmla="*/ 201 h 230"/>
                  <a:gd name="T96" fmla="*/ 88 w 234"/>
                  <a:gd name="T97" fmla="*/ 190 h 230"/>
                  <a:gd name="T98" fmla="*/ 88 w 234"/>
                  <a:gd name="T99" fmla="*/ 174 h 230"/>
                  <a:gd name="T100" fmla="*/ 71 w 234"/>
                  <a:gd name="T101" fmla="*/ 174 h 230"/>
                  <a:gd name="T102" fmla="*/ 63 w 234"/>
                  <a:gd name="T103" fmla="*/ 159 h 230"/>
                  <a:gd name="T104" fmla="*/ 59 w 234"/>
                  <a:gd name="T105" fmla="*/ 150 h 230"/>
                  <a:gd name="T106" fmla="*/ 51 w 234"/>
                  <a:gd name="T107" fmla="*/ 132 h 230"/>
                  <a:gd name="T108" fmla="*/ 44 w 234"/>
                  <a:gd name="T109" fmla="*/ 115 h 230"/>
                  <a:gd name="T110" fmla="*/ 38 w 234"/>
                  <a:gd name="T111" fmla="*/ 94 h 230"/>
                  <a:gd name="T112" fmla="*/ 9 w 234"/>
                  <a:gd name="T113" fmla="*/ 78 h 230"/>
                  <a:gd name="T114" fmla="*/ 3 w 234"/>
                  <a:gd name="T115" fmla="*/ 65 h 230"/>
                  <a:gd name="T116" fmla="*/ 15 w 234"/>
                  <a:gd name="T117" fmla="*/ 42 h 2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4" h="230">
                    <a:moveTo>
                      <a:pt x="38" y="32"/>
                    </a:moveTo>
                    <a:lnTo>
                      <a:pt x="40" y="29"/>
                    </a:lnTo>
                    <a:lnTo>
                      <a:pt x="44" y="23"/>
                    </a:lnTo>
                    <a:lnTo>
                      <a:pt x="46" y="21"/>
                    </a:lnTo>
                    <a:lnTo>
                      <a:pt x="49" y="19"/>
                    </a:lnTo>
                    <a:lnTo>
                      <a:pt x="51" y="19"/>
                    </a:lnTo>
                    <a:lnTo>
                      <a:pt x="53" y="19"/>
                    </a:lnTo>
                    <a:lnTo>
                      <a:pt x="55" y="17"/>
                    </a:lnTo>
                    <a:lnTo>
                      <a:pt x="57" y="17"/>
                    </a:lnTo>
                    <a:lnTo>
                      <a:pt x="59" y="17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5" y="17"/>
                    </a:lnTo>
                    <a:lnTo>
                      <a:pt x="67" y="17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7" y="11"/>
                    </a:lnTo>
                    <a:lnTo>
                      <a:pt x="99" y="11"/>
                    </a:lnTo>
                    <a:lnTo>
                      <a:pt x="101" y="9"/>
                    </a:lnTo>
                    <a:lnTo>
                      <a:pt x="103" y="11"/>
                    </a:lnTo>
                    <a:lnTo>
                      <a:pt x="103" y="9"/>
                    </a:lnTo>
                    <a:lnTo>
                      <a:pt x="103" y="7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7"/>
                    </a:lnTo>
                    <a:lnTo>
                      <a:pt x="107" y="7"/>
                    </a:lnTo>
                    <a:lnTo>
                      <a:pt x="107" y="9"/>
                    </a:lnTo>
                    <a:lnTo>
                      <a:pt x="105" y="9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5" y="17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5" y="19"/>
                    </a:lnTo>
                    <a:lnTo>
                      <a:pt x="107" y="19"/>
                    </a:lnTo>
                    <a:lnTo>
                      <a:pt x="105" y="19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5" y="21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7" y="30"/>
                    </a:lnTo>
                    <a:lnTo>
                      <a:pt x="107" y="32"/>
                    </a:lnTo>
                    <a:lnTo>
                      <a:pt x="107" y="34"/>
                    </a:lnTo>
                    <a:lnTo>
                      <a:pt x="107" y="36"/>
                    </a:lnTo>
                    <a:lnTo>
                      <a:pt x="105" y="36"/>
                    </a:lnTo>
                    <a:lnTo>
                      <a:pt x="107" y="36"/>
                    </a:lnTo>
                    <a:lnTo>
                      <a:pt x="107" y="38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5" y="42"/>
                    </a:lnTo>
                    <a:lnTo>
                      <a:pt x="107" y="42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20" y="44"/>
                    </a:lnTo>
                    <a:lnTo>
                      <a:pt x="122" y="44"/>
                    </a:lnTo>
                    <a:lnTo>
                      <a:pt x="122" y="42"/>
                    </a:lnTo>
                    <a:lnTo>
                      <a:pt x="122" y="44"/>
                    </a:lnTo>
                    <a:lnTo>
                      <a:pt x="124" y="44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28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6" y="38"/>
                    </a:lnTo>
                    <a:lnTo>
                      <a:pt x="136" y="36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8" y="34"/>
                    </a:lnTo>
                    <a:lnTo>
                      <a:pt x="140" y="36"/>
                    </a:lnTo>
                    <a:lnTo>
                      <a:pt x="140" y="34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4" y="36"/>
                    </a:lnTo>
                    <a:lnTo>
                      <a:pt x="144" y="38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7" y="40"/>
                    </a:lnTo>
                    <a:lnTo>
                      <a:pt x="147" y="42"/>
                    </a:lnTo>
                    <a:lnTo>
                      <a:pt x="149" y="42"/>
                    </a:lnTo>
                    <a:lnTo>
                      <a:pt x="151" y="42"/>
                    </a:lnTo>
                    <a:lnTo>
                      <a:pt x="151" y="44"/>
                    </a:lnTo>
                    <a:lnTo>
                      <a:pt x="153" y="44"/>
                    </a:lnTo>
                    <a:lnTo>
                      <a:pt x="153" y="46"/>
                    </a:lnTo>
                    <a:lnTo>
                      <a:pt x="155" y="46"/>
                    </a:lnTo>
                    <a:lnTo>
                      <a:pt x="157" y="48"/>
                    </a:lnTo>
                    <a:lnTo>
                      <a:pt x="159" y="48"/>
                    </a:lnTo>
                    <a:lnTo>
                      <a:pt x="161" y="48"/>
                    </a:lnTo>
                    <a:lnTo>
                      <a:pt x="161" y="50"/>
                    </a:lnTo>
                    <a:lnTo>
                      <a:pt x="163" y="50"/>
                    </a:lnTo>
                    <a:lnTo>
                      <a:pt x="165" y="50"/>
                    </a:lnTo>
                    <a:lnTo>
                      <a:pt x="165" y="52"/>
                    </a:lnTo>
                    <a:lnTo>
                      <a:pt x="165" y="54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5" y="59"/>
                    </a:lnTo>
                    <a:lnTo>
                      <a:pt x="163" y="59"/>
                    </a:lnTo>
                    <a:lnTo>
                      <a:pt x="161" y="59"/>
                    </a:lnTo>
                    <a:lnTo>
                      <a:pt x="159" y="61"/>
                    </a:lnTo>
                    <a:lnTo>
                      <a:pt x="159" y="63"/>
                    </a:lnTo>
                    <a:lnTo>
                      <a:pt x="157" y="63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7" y="69"/>
                    </a:lnTo>
                    <a:lnTo>
                      <a:pt x="157" y="71"/>
                    </a:lnTo>
                    <a:lnTo>
                      <a:pt x="155" y="71"/>
                    </a:lnTo>
                    <a:lnTo>
                      <a:pt x="153" y="71"/>
                    </a:lnTo>
                    <a:lnTo>
                      <a:pt x="151" y="71"/>
                    </a:lnTo>
                    <a:lnTo>
                      <a:pt x="151" y="73"/>
                    </a:lnTo>
                    <a:lnTo>
                      <a:pt x="149" y="73"/>
                    </a:lnTo>
                    <a:lnTo>
                      <a:pt x="149" y="71"/>
                    </a:lnTo>
                    <a:lnTo>
                      <a:pt x="149" y="73"/>
                    </a:lnTo>
                    <a:lnTo>
                      <a:pt x="149" y="71"/>
                    </a:lnTo>
                    <a:lnTo>
                      <a:pt x="147" y="71"/>
                    </a:lnTo>
                    <a:lnTo>
                      <a:pt x="145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0" y="71"/>
                    </a:lnTo>
                    <a:lnTo>
                      <a:pt x="138" y="71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4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0" y="67"/>
                    </a:lnTo>
                    <a:lnTo>
                      <a:pt x="130" y="69"/>
                    </a:lnTo>
                    <a:lnTo>
                      <a:pt x="128" y="69"/>
                    </a:lnTo>
                    <a:lnTo>
                      <a:pt x="128" y="67"/>
                    </a:lnTo>
                    <a:lnTo>
                      <a:pt x="126" y="67"/>
                    </a:lnTo>
                    <a:lnTo>
                      <a:pt x="124" y="67"/>
                    </a:lnTo>
                    <a:lnTo>
                      <a:pt x="124" y="65"/>
                    </a:lnTo>
                    <a:lnTo>
                      <a:pt x="122" y="65"/>
                    </a:lnTo>
                    <a:lnTo>
                      <a:pt x="122" y="63"/>
                    </a:lnTo>
                    <a:lnTo>
                      <a:pt x="122" y="65"/>
                    </a:lnTo>
                    <a:lnTo>
                      <a:pt x="122" y="67"/>
                    </a:lnTo>
                    <a:lnTo>
                      <a:pt x="120" y="67"/>
                    </a:lnTo>
                    <a:lnTo>
                      <a:pt x="120" y="65"/>
                    </a:lnTo>
                    <a:lnTo>
                      <a:pt x="120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7" y="69"/>
                    </a:lnTo>
                    <a:lnTo>
                      <a:pt x="115" y="69"/>
                    </a:lnTo>
                    <a:lnTo>
                      <a:pt x="115" y="71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5" y="77"/>
                    </a:lnTo>
                    <a:lnTo>
                      <a:pt x="117" y="77"/>
                    </a:lnTo>
                    <a:lnTo>
                      <a:pt x="117" y="78"/>
                    </a:lnTo>
                    <a:lnTo>
                      <a:pt x="119" y="78"/>
                    </a:lnTo>
                    <a:lnTo>
                      <a:pt x="120" y="78"/>
                    </a:lnTo>
                    <a:lnTo>
                      <a:pt x="119" y="80"/>
                    </a:lnTo>
                    <a:lnTo>
                      <a:pt x="120" y="80"/>
                    </a:lnTo>
                    <a:lnTo>
                      <a:pt x="120" y="82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9" y="86"/>
                    </a:lnTo>
                    <a:lnTo>
                      <a:pt x="120" y="86"/>
                    </a:lnTo>
                    <a:lnTo>
                      <a:pt x="120" y="88"/>
                    </a:lnTo>
                    <a:lnTo>
                      <a:pt x="119" y="90"/>
                    </a:lnTo>
                    <a:lnTo>
                      <a:pt x="117" y="90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5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3" y="102"/>
                    </a:lnTo>
                    <a:lnTo>
                      <a:pt x="113" y="103"/>
                    </a:lnTo>
                    <a:lnTo>
                      <a:pt x="113" y="105"/>
                    </a:lnTo>
                    <a:lnTo>
                      <a:pt x="111" y="105"/>
                    </a:lnTo>
                    <a:lnTo>
                      <a:pt x="111" y="107"/>
                    </a:lnTo>
                    <a:lnTo>
                      <a:pt x="111" y="109"/>
                    </a:lnTo>
                    <a:lnTo>
                      <a:pt x="111" y="111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7" y="113"/>
                    </a:lnTo>
                    <a:lnTo>
                      <a:pt x="107" y="111"/>
                    </a:lnTo>
                    <a:lnTo>
                      <a:pt x="105" y="111"/>
                    </a:lnTo>
                    <a:lnTo>
                      <a:pt x="105" y="109"/>
                    </a:lnTo>
                    <a:lnTo>
                      <a:pt x="105" y="107"/>
                    </a:lnTo>
                    <a:lnTo>
                      <a:pt x="103" y="107"/>
                    </a:lnTo>
                    <a:lnTo>
                      <a:pt x="103" y="105"/>
                    </a:lnTo>
                    <a:lnTo>
                      <a:pt x="101" y="105"/>
                    </a:lnTo>
                    <a:lnTo>
                      <a:pt x="99" y="105"/>
                    </a:lnTo>
                    <a:lnTo>
                      <a:pt x="97" y="105"/>
                    </a:lnTo>
                    <a:lnTo>
                      <a:pt x="96" y="105"/>
                    </a:lnTo>
                    <a:lnTo>
                      <a:pt x="96" y="107"/>
                    </a:lnTo>
                    <a:lnTo>
                      <a:pt x="96" y="109"/>
                    </a:lnTo>
                    <a:lnTo>
                      <a:pt x="97" y="109"/>
                    </a:lnTo>
                    <a:lnTo>
                      <a:pt x="97" y="111"/>
                    </a:lnTo>
                    <a:lnTo>
                      <a:pt x="97" y="109"/>
                    </a:lnTo>
                    <a:lnTo>
                      <a:pt x="96" y="109"/>
                    </a:lnTo>
                    <a:lnTo>
                      <a:pt x="96" y="111"/>
                    </a:lnTo>
                    <a:lnTo>
                      <a:pt x="94" y="111"/>
                    </a:lnTo>
                    <a:lnTo>
                      <a:pt x="94" y="113"/>
                    </a:lnTo>
                    <a:lnTo>
                      <a:pt x="94" y="115"/>
                    </a:lnTo>
                    <a:lnTo>
                      <a:pt x="92" y="115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90" y="119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0" y="121"/>
                    </a:lnTo>
                    <a:lnTo>
                      <a:pt x="90" y="123"/>
                    </a:lnTo>
                    <a:lnTo>
                      <a:pt x="90" y="125"/>
                    </a:lnTo>
                    <a:lnTo>
                      <a:pt x="90" y="126"/>
                    </a:lnTo>
                    <a:lnTo>
                      <a:pt x="88" y="126"/>
                    </a:lnTo>
                    <a:lnTo>
                      <a:pt x="88" y="128"/>
                    </a:lnTo>
                    <a:lnTo>
                      <a:pt x="88" y="130"/>
                    </a:lnTo>
                    <a:lnTo>
                      <a:pt x="90" y="130"/>
                    </a:lnTo>
                    <a:lnTo>
                      <a:pt x="90" y="132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4" y="136"/>
                    </a:lnTo>
                    <a:lnTo>
                      <a:pt x="94" y="138"/>
                    </a:lnTo>
                    <a:lnTo>
                      <a:pt x="92" y="140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4" y="146"/>
                    </a:lnTo>
                    <a:lnTo>
                      <a:pt x="96" y="146"/>
                    </a:lnTo>
                    <a:lnTo>
                      <a:pt x="96" y="148"/>
                    </a:lnTo>
                    <a:lnTo>
                      <a:pt x="96" y="150"/>
                    </a:lnTo>
                    <a:lnTo>
                      <a:pt x="96" y="151"/>
                    </a:lnTo>
                    <a:lnTo>
                      <a:pt x="97" y="151"/>
                    </a:lnTo>
                    <a:lnTo>
                      <a:pt x="99" y="151"/>
                    </a:lnTo>
                    <a:lnTo>
                      <a:pt x="99" y="153"/>
                    </a:lnTo>
                    <a:lnTo>
                      <a:pt x="101" y="153"/>
                    </a:lnTo>
                    <a:lnTo>
                      <a:pt x="101" y="155"/>
                    </a:lnTo>
                    <a:lnTo>
                      <a:pt x="103" y="155"/>
                    </a:lnTo>
                    <a:lnTo>
                      <a:pt x="103" y="157"/>
                    </a:lnTo>
                    <a:lnTo>
                      <a:pt x="105" y="157"/>
                    </a:lnTo>
                    <a:lnTo>
                      <a:pt x="103" y="157"/>
                    </a:lnTo>
                    <a:lnTo>
                      <a:pt x="103" y="159"/>
                    </a:lnTo>
                    <a:lnTo>
                      <a:pt x="105" y="159"/>
                    </a:lnTo>
                    <a:lnTo>
                      <a:pt x="107" y="159"/>
                    </a:lnTo>
                    <a:lnTo>
                      <a:pt x="109" y="159"/>
                    </a:lnTo>
                    <a:lnTo>
                      <a:pt x="111" y="159"/>
                    </a:lnTo>
                    <a:lnTo>
                      <a:pt x="111" y="161"/>
                    </a:lnTo>
                    <a:lnTo>
                      <a:pt x="113" y="161"/>
                    </a:lnTo>
                    <a:lnTo>
                      <a:pt x="113" y="159"/>
                    </a:lnTo>
                    <a:lnTo>
                      <a:pt x="115" y="159"/>
                    </a:lnTo>
                    <a:lnTo>
                      <a:pt x="115" y="161"/>
                    </a:lnTo>
                    <a:lnTo>
                      <a:pt x="117" y="161"/>
                    </a:lnTo>
                    <a:lnTo>
                      <a:pt x="119" y="161"/>
                    </a:lnTo>
                    <a:lnTo>
                      <a:pt x="119" y="159"/>
                    </a:lnTo>
                    <a:lnTo>
                      <a:pt x="120" y="157"/>
                    </a:lnTo>
                    <a:lnTo>
                      <a:pt x="122" y="157"/>
                    </a:lnTo>
                    <a:lnTo>
                      <a:pt x="124" y="155"/>
                    </a:lnTo>
                    <a:lnTo>
                      <a:pt x="122" y="153"/>
                    </a:lnTo>
                    <a:lnTo>
                      <a:pt x="122" y="151"/>
                    </a:lnTo>
                    <a:lnTo>
                      <a:pt x="122" y="150"/>
                    </a:lnTo>
                    <a:lnTo>
                      <a:pt x="122" y="148"/>
                    </a:lnTo>
                    <a:lnTo>
                      <a:pt x="122" y="146"/>
                    </a:lnTo>
                    <a:lnTo>
                      <a:pt x="124" y="146"/>
                    </a:lnTo>
                    <a:lnTo>
                      <a:pt x="124" y="144"/>
                    </a:lnTo>
                    <a:lnTo>
                      <a:pt x="126" y="144"/>
                    </a:lnTo>
                    <a:lnTo>
                      <a:pt x="126" y="142"/>
                    </a:lnTo>
                    <a:lnTo>
                      <a:pt x="124" y="142"/>
                    </a:lnTo>
                    <a:lnTo>
                      <a:pt x="126" y="140"/>
                    </a:lnTo>
                    <a:lnTo>
                      <a:pt x="126" y="138"/>
                    </a:lnTo>
                    <a:lnTo>
                      <a:pt x="126" y="140"/>
                    </a:lnTo>
                    <a:lnTo>
                      <a:pt x="128" y="140"/>
                    </a:lnTo>
                    <a:lnTo>
                      <a:pt x="128" y="138"/>
                    </a:lnTo>
                    <a:lnTo>
                      <a:pt x="128" y="136"/>
                    </a:lnTo>
                    <a:lnTo>
                      <a:pt x="130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4" y="130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6" y="132"/>
                    </a:lnTo>
                    <a:lnTo>
                      <a:pt x="138" y="132"/>
                    </a:lnTo>
                    <a:lnTo>
                      <a:pt x="138" y="134"/>
                    </a:lnTo>
                    <a:lnTo>
                      <a:pt x="138" y="132"/>
                    </a:lnTo>
                    <a:lnTo>
                      <a:pt x="138" y="134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42" y="140"/>
                    </a:lnTo>
                    <a:lnTo>
                      <a:pt x="142" y="142"/>
                    </a:lnTo>
                    <a:lnTo>
                      <a:pt x="142" y="144"/>
                    </a:lnTo>
                    <a:lnTo>
                      <a:pt x="142" y="146"/>
                    </a:lnTo>
                    <a:lnTo>
                      <a:pt x="144" y="146"/>
                    </a:lnTo>
                    <a:lnTo>
                      <a:pt x="144" y="148"/>
                    </a:lnTo>
                    <a:lnTo>
                      <a:pt x="144" y="150"/>
                    </a:lnTo>
                    <a:lnTo>
                      <a:pt x="144" y="151"/>
                    </a:lnTo>
                    <a:lnTo>
                      <a:pt x="144" y="153"/>
                    </a:lnTo>
                    <a:lnTo>
                      <a:pt x="145" y="153"/>
                    </a:lnTo>
                    <a:lnTo>
                      <a:pt x="147" y="153"/>
                    </a:lnTo>
                    <a:lnTo>
                      <a:pt x="147" y="155"/>
                    </a:lnTo>
                    <a:lnTo>
                      <a:pt x="149" y="155"/>
                    </a:lnTo>
                    <a:lnTo>
                      <a:pt x="151" y="155"/>
                    </a:lnTo>
                    <a:lnTo>
                      <a:pt x="153" y="155"/>
                    </a:lnTo>
                    <a:lnTo>
                      <a:pt x="155" y="155"/>
                    </a:lnTo>
                    <a:lnTo>
                      <a:pt x="157" y="155"/>
                    </a:lnTo>
                    <a:lnTo>
                      <a:pt x="157" y="157"/>
                    </a:lnTo>
                    <a:lnTo>
                      <a:pt x="157" y="155"/>
                    </a:lnTo>
                    <a:lnTo>
                      <a:pt x="159" y="155"/>
                    </a:lnTo>
                    <a:lnTo>
                      <a:pt x="159" y="153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59" y="151"/>
                    </a:lnTo>
                    <a:lnTo>
                      <a:pt x="161" y="151"/>
                    </a:lnTo>
                    <a:lnTo>
                      <a:pt x="163" y="151"/>
                    </a:lnTo>
                    <a:lnTo>
                      <a:pt x="161" y="151"/>
                    </a:lnTo>
                    <a:lnTo>
                      <a:pt x="163" y="151"/>
                    </a:lnTo>
                    <a:lnTo>
                      <a:pt x="163" y="150"/>
                    </a:lnTo>
                    <a:lnTo>
                      <a:pt x="165" y="150"/>
                    </a:lnTo>
                    <a:lnTo>
                      <a:pt x="163" y="150"/>
                    </a:lnTo>
                    <a:lnTo>
                      <a:pt x="163" y="148"/>
                    </a:lnTo>
                    <a:lnTo>
                      <a:pt x="165" y="148"/>
                    </a:lnTo>
                    <a:lnTo>
                      <a:pt x="165" y="150"/>
                    </a:lnTo>
                    <a:lnTo>
                      <a:pt x="165" y="148"/>
                    </a:lnTo>
                    <a:lnTo>
                      <a:pt x="165" y="150"/>
                    </a:lnTo>
                    <a:lnTo>
                      <a:pt x="167" y="150"/>
                    </a:lnTo>
                    <a:lnTo>
                      <a:pt x="167" y="148"/>
                    </a:lnTo>
                    <a:lnTo>
                      <a:pt x="167" y="150"/>
                    </a:lnTo>
                    <a:lnTo>
                      <a:pt x="168" y="148"/>
                    </a:lnTo>
                    <a:lnTo>
                      <a:pt x="168" y="150"/>
                    </a:lnTo>
                    <a:lnTo>
                      <a:pt x="167" y="150"/>
                    </a:lnTo>
                    <a:lnTo>
                      <a:pt x="168" y="150"/>
                    </a:lnTo>
                    <a:lnTo>
                      <a:pt x="168" y="151"/>
                    </a:lnTo>
                    <a:lnTo>
                      <a:pt x="168" y="153"/>
                    </a:lnTo>
                    <a:lnTo>
                      <a:pt x="170" y="153"/>
                    </a:lnTo>
                    <a:lnTo>
                      <a:pt x="170" y="155"/>
                    </a:lnTo>
                    <a:lnTo>
                      <a:pt x="170" y="157"/>
                    </a:lnTo>
                    <a:lnTo>
                      <a:pt x="168" y="159"/>
                    </a:lnTo>
                    <a:lnTo>
                      <a:pt x="170" y="159"/>
                    </a:lnTo>
                    <a:lnTo>
                      <a:pt x="172" y="159"/>
                    </a:lnTo>
                    <a:lnTo>
                      <a:pt x="174" y="159"/>
                    </a:lnTo>
                    <a:lnTo>
                      <a:pt x="174" y="161"/>
                    </a:lnTo>
                    <a:lnTo>
                      <a:pt x="176" y="161"/>
                    </a:lnTo>
                    <a:lnTo>
                      <a:pt x="174" y="161"/>
                    </a:lnTo>
                    <a:lnTo>
                      <a:pt x="176" y="161"/>
                    </a:lnTo>
                    <a:lnTo>
                      <a:pt x="176" y="159"/>
                    </a:lnTo>
                    <a:lnTo>
                      <a:pt x="176" y="157"/>
                    </a:lnTo>
                    <a:lnTo>
                      <a:pt x="178" y="157"/>
                    </a:lnTo>
                    <a:lnTo>
                      <a:pt x="180" y="157"/>
                    </a:lnTo>
                    <a:lnTo>
                      <a:pt x="182" y="157"/>
                    </a:lnTo>
                    <a:lnTo>
                      <a:pt x="182" y="155"/>
                    </a:lnTo>
                    <a:lnTo>
                      <a:pt x="182" y="157"/>
                    </a:lnTo>
                    <a:lnTo>
                      <a:pt x="184" y="157"/>
                    </a:lnTo>
                    <a:lnTo>
                      <a:pt x="184" y="159"/>
                    </a:lnTo>
                    <a:lnTo>
                      <a:pt x="186" y="159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59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3" y="163"/>
                    </a:lnTo>
                    <a:lnTo>
                      <a:pt x="193" y="161"/>
                    </a:lnTo>
                    <a:lnTo>
                      <a:pt x="195" y="161"/>
                    </a:lnTo>
                    <a:lnTo>
                      <a:pt x="197" y="161"/>
                    </a:lnTo>
                    <a:lnTo>
                      <a:pt x="199" y="161"/>
                    </a:lnTo>
                    <a:lnTo>
                      <a:pt x="201" y="161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7" y="163"/>
                    </a:lnTo>
                    <a:lnTo>
                      <a:pt x="205" y="163"/>
                    </a:lnTo>
                    <a:lnTo>
                      <a:pt x="205" y="165"/>
                    </a:lnTo>
                    <a:lnTo>
                      <a:pt x="207" y="165"/>
                    </a:lnTo>
                    <a:lnTo>
                      <a:pt x="207" y="167"/>
                    </a:lnTo>
                    <a:lnTo>
                      <a:pt x="207" y="169"/>
                    </a:lnTo>
                    <a:lnTo>
                      <a:pt x="209" y="169"/>
                    </a:lnTo>
                    <a:lnTo>
                      <a:pt x="209" y="171"/>
                    </a:lnTo>
                    <a:lnTo>
                      <a:pt x="211" y="171"/>
                    </a:lnTo>
                    <a:lnTo>
                      <a:pt x="213" y="171"/>
                    </a:lnTo>
                    <a:lnTo>
                      <a:pt x="213" y="173"/>
                    </a:lnTo>
                    <a:lnTo>
                      <a:pt x="213" y="174"/>
                    </a:lnTo>
                    <a:lnTo>
                      <a:pt x="215" y="174"/>
                    </a:lnTo>
                    <a:lnTo>
                      <a:pt x="215" y="176"/>
                    </a:lnTo>
                    <a:lnTo>
                      <a:pt x="215" y="178"/>
                    </a:lnTo>
                    <a:lnTo>
                      <a:pt x="216" y="178"/>
                    </a:lnTo>
                    <a:lnTo>
                      <a:pt x="216" y="180"/>
                    </a:lnTo>
                    <a:lnTo>
                      <a:pt x="218" y="180"/>
                    </a:lnTo>
                    <a:lnTo>
                      <a:pt x="218" y="182"/>
                    </a:lnTo>
                    <a:lnTo>
                      <a:pt x="216" y="182"/>
                    </a:lnTo>
                    <a:lnTo>
                      <a:pt x="218" y="182"/>
                    </a:lnTo>
                    <a:lnTo>
                      <a:pt x="218" y="184"/>
                    </a:lnTo>
                    <a:lnTo>
                      <a:pt x="220" y="186"/>
                    </a:lnTo>
                    <a:lnTo>
                      <a:pt x="220" y="188"/>
                    </a:lnTo>
                    <a:lnTo>
                      <a:pt x="220" y="190"/>
                    </a:lnTo>
                    <a:lnTo>
                      <a:pt x="222" y="190"/>
                    </a:lnTo>
                    <a:lnTo>
                      <a:pt x="222" y="192"/>
                    </a:lnTo>
                    <a:lnTo>
                      <a:pt x="224" y="192"/>
                    </a:lnTo>
                    <a:lnTo>
                      <a:pt x="226" y="192"/>
                    </a:lnTo>
                    <a:lnTo>
                      <a:pt x="226" y="194"/>
                    </a:lnTo>
                    <a:lnTo>
                      <a:pt x="228" y="194"/>
                    </a:lnTo>
                    <a:lnTo>
                      <a:pt x="228" y="192"/>
                    </a:lnTo>
                    <a:lnTo>
                      <a:pt x="230" y="192"/>
                    </a:lnTo>
                    <a:lnTo>
                      <a:pt x="230" y="194"/>
                    </a:lnTo>
                    <a:lnTo>
                      <a:pt x="232" y="194"/>
                    </a:lnTo>
                    <a:lnTo>
                      <a:pt x="234" y="194"/>
                    </a:lnTo>
                    <a:lnTo>
                      <a:pt x="234" y="196"/>
                    </a:lnTo>
                    <a:lnTo>
                      <a:pt x="234" y="198"/>
                    </a:lnTo>
                    <a:lnTo>
                      <a:pt x="234" y="199"/>
                    </a:lnTo>
                    <a:lnTo>
                      <a:pt x="234" y="201"/>
                    </a:lnTo>
                    <a:lnTo>
                      <a:pt x="234" y="203"/>
                    </a:lnTo>
                    <a:lnTo>
                      <a:pt x="234" y="205"/>
                    </a:lnTo>
                    <a:lnTo>
                      <a:pt x="232" y="205"/>
                    </a:lnTo>
                    <a:lnTo>
                      <a:pt x="232" y="207"/>
                    </a:lnTo>
                    <a:lnTo>
                      <a:pt x="230" y="207"/>
                    </a:lnTo>
                    <a:lnTo>
                      <a:pt x="230" y="209"/>
                    </a:lnTo>
                    <a:lnTo>
                      <a:pt x="232" y="209"/>
                    </a:lnTo>
                    <a:lnTo>
                      <a:pt x="232" y="211"/>
                    </a:lnTo>
                    <a:lnTo>
                      <a:pt x="232" y="213"/>
                    </a:lnTo>
                    <a:lnTo>
                      <a:pt x="234" y="213"/>
                    </a:lnTo>
                    <a:lnTo>
                      <a:pt x="232" y="213"/>
                    </a:lnTo>
                    <a:lnTo>
                      <a:pt x="232" y="215"/>
                    </a:lnTo>
                    <a:lnTo>
                      <a:pt x="232" y="217"/>
                    </a:lnTo>
                    <a:lnTo>
                      <a:pt x="230" y="217"/>
                    </a:lnTo>
                    <a:lnTo>
                      <a:pt x="228" y="217"/>
                    </a:lnTo>
                    <a:lnTo>
                      <a:pt x="228" y="219"/>
                    </a:lnTo>
                    <a:lnTo>
                      <a:pt x="226" y="219"/>
                    </a:lnTo>
                    <a:lnTo>
                      <a:pt x="226" y="221"/>
                    </a:lnTo>
                    <a:lnTo>
                      <a:pt x="224" y="221"/>
                    </a:lnTo>
                    <a:lnTo>
                      <a:pt x="224" y="223"/>
                    </a:lnTo>
                    <a:lnTo>
                      <a:pt x="222" y="223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6" y="223"/>
                    </a:lnTo>
                    <a:lnTo>
                      <a:pt x="216" y="224"/>
                    </a:lnTo>
                    <a:lnTo>
                      <a:pt x="216" y="226"/>
                    </a:lnTo>
                    <a:lnTo>
                      <a:pt x="215" y="226"/>
                    </a:lnTo>
                    <a:lnTo>
                      <a:pt x="213" y="226"/>
                    </a:lnTo>
                    <a:lnTo>
                      <a:pt x="211" y="226"/>
                    </a:lnTo>
                    <a:lnTo>
                      <a:pt x="209" y="228"/>
                    </a:lnTo>
                    <a:lnTo>
                      <a:pt x="209" y="230"/>
                    </a:lnTo>
                    <a:lnTo>
                      <a:pt x="207" y="230"/>
                    </a:lnTo>
                    <a:lnTo>
                      <a:pt x="205" y="230"/>
                    </a:lnTo>
                    <a:lnTo>
                      <a:pt x="203" y="230"/>
                    </a:lnTo>
                    <a:lnTo>
                      <a:pt x="203" y="228"/>
                    </a:lnTo>
                    <a:lnTo>
                      <a:pt x="201" y="228"/>
                    </a:lnTo>
                    <a:lnTo>
                      <a:pt x="201" y="226"/>
                    </a:lnTo>
                    <a:lnTo>
                      <a:pt x="199" y="226"/>
                    </a:lnTo>
                    <a:lnTo>
                      <a:pt x="199" y="224"/>
                    </a:lnTo>
                    <a:lnTo>
                      <a:pt x="197" y="224"/>
                    </a:lnTo>
                    <a:lnTo>
                      <a:pt x="199" y="224"/>
                    </a:lnTo>
                    <a:lnTo>
                      <a:pt x="197" y="224"/>
                    </a:lnTo>
                    <a:lnTo>
                      <a:pt x="197" y="223"/>
                    </a:lnTo>
                    <a:lnTo>
                      <a:pt x="195" y="223"/>
                    </a:lnTo>
                    <a:lnTo>
                      <a:pt x="193" y="223"/>
                    </a:lnTo>
                    <a:lnTo>
                      <a:pt x="192" y="223"/>
                    </a:lnTo>
                    <a:lnTo>
                      <a:pt x="190" y="223"/>
                    </a:lnTo>
                    <a:lnTo>
                      <a:pt x="190" y="221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4" y="219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6" y="221"/>
                    </a:lnTo>
                    <a:lnTo>
                      <a:pt x="176" y="219"/>
                    </a:lnTo>
                    <a:lnTo>
                      <a:pt x="174" y="219"/>
                    </a:lnTo>
                    <a:lnTo>
                      <a:pt x="172" y="219"/>
                    </a:lnTo>
                    <a:lnTo>
                      <a:pt x="170" y="219"/>
                    </a:lnTo>
                    <a:lnTo>
                      <a:pt x="170" y="221"/>
                    </a:lnTo>
                    <a:lnTo>
                      <a:pt x="168" y="221"/>
                    </a:lnTo>
                    <a:lnTo>
                      <a:pt x="167" y="221"/>
                    </a:lnTo>
                    <a:lnTo>
                      <a:pt x="165" y="221"/>
                    </a:lnTo>
                    <a:lnTo>
                      <a:pt x="163" y="221"/>
                    </a:lnTo>
                    <a:lnTo>
                      <a:pt x="163" y="219"/>
                    </a:lnTo>
                    <a:lnTo>
                      <a:pt x="161" y="219"/>
                    </a:lnTo>
                    <a:lnTo>
                      <a:pt x="159" y="219"/>
                    </a:lnTo>
                    <a:lnTo>
                      <a:pt x="159" y="221"/>
                    </a:lnTo>
                    <a:lnTo>
                      <a:pt x="157" y="221"/>
                    </a:lnTo>
                    <a:lnTo>
                      <a:pt x="155" y="221"/>
                    </a:lnTo>
                    <a:lnTo>
                      <a:pt x="155" y="219"/>
                    </a:lnTo>
                    <a:lnTo>
                      <a:pt x="153" y="219"/>
                    </a:lnTo>
                    <a:lnTo>
                      <a:pt x="153" y="217"/>
                    </a:lnTo>
                    <a:lnTo>
                      <a:pt x="151" y="217"/>
                    </a:lnTo>
                    <a:lnTo>
                      <a:pt x="149" y="217"/>
                    </a:lnTo>
                    <a:lnTo>
                      <a:pt x="149" y="215"/>
                    </a:lnTo>
                    <a:lnTo>
                      <a:pt x="149" y="217"/>
                    </a:lnTo>
                    <a:lnTo>
                      <a:pt x="149" y="215"/>
                    </a:lnTo>
                    <a:lnTo>
                      <a:pt x="147" y="215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4" y="217"/>
                    </a:lnTo>
                    <a:lnTo>
                      <a:pt x="142" y="217"/>
                    </a:lnTo>
                    <a:lnTo>
                      <a:pt x="142" y="219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6" y="219"/>
                    </a:lnTo>
                    <a:lnTo>
                      <a:pt x="134" y="219"/>
                    </a:lnTo>
                    <a:lnTo>
                      <a:pt x="134" y="217"/>
                    </a:lnTo>
                    <a:lnTo>
                      <a:pt x="134" y="219"/>
                    </a:lnTo>
                    <a:lnTo>
                      <a:pt x="134" y="217"/>
                    </a:lnTo>
                    <a:lnTo>
                      <a:pt x="134" y="219"/>
                    </a:lnTo>
                    <a:lnTo>
                      <a:pt x="132" y="219"/>
                    </a:lnTo>
                    <a:lnTo>
                      <a:pt x="130" y="219"/>
                    </a:lnTo>
                    <a:lnTo>
                      <a:pt x="130" y="217"/>
                    </a:lnTo>
                    <a:lnTo>
                      <a:pt x="128" y="217"/>
                    </a:lnTo>
                    <a:lnTo>
                      <a:pt x="128" y="215"/>
                    </a:lnTo>
                    <a:lnTo>
                      <a:pt x="128" y="217"/>
                    </a:lnTo>
                    <a:lnTo>
                      <a:pt x="128" y="215"/>
                    </a:lnTo>
                    <a:lnTo>
                      <a:pt x="126" y="215"/>
                    </a:lnTo>
                    <a:lnTo>
                      <a:pt x="124" y="215"/>
                    </a:lnTo>
                    <a:lnTo>
                      <a:pt x="124" y="217"/>
                    </a:lnTo>
                    <a:lnTo>
                      <a:pt x="122" y="217"/>
                    </a:lnTo>
                    <a:lnTo>
                      <a:pt x="122" y="215"/>
                    </a:lnTo>
                    <a:lnTo>
                      <a:pt x="122" y="217"/>
                    </a:lnTo>
                    <a:lnTo>
                      <a:pt x="120" y="215"/>
                    </a:lnTo>
                    <a:lnTo>
                      <a:pt x="122" y="215"/>
                    </a:lnTo>
                    <a:lnTo>
                      <a:pt x="120" y="215"/>
                    </a:lnTo>
                    <a:lnTo>
                      <a:pt x="120" y="213"/>
                    </a:lnTo>
                    <a:lnTo>
                      <a:pt x="119" y="213"/>
                    </a:lnTo>
                    <a:lnTo>
                      <a:pt x="117" y="213"/>
                    </a:lnTo>
                    <a:lnTo>
                      <a:pt x="115" y="213"/>
                    </a:lnTo>
                    <a:lnTo>
                      <a:pt x="115" y="211"/>
                    </a:lnTo>
                    <a:lnTo>
                      <a:pt x="115" y="213"/>
                    </a:lnTo>
                    <a:lnTo>
                      <a:pt x="115" y="211"/>
                    </a:lnTo>
                    <a:lnTo>
                      <a:pt x="113" y="211"/>
                    </a:lnTo>
                    <a:lnTo>
                      <a:pt x="111" y="211"/>
                    </a:lnTo>
                    <a:lnTo>
                      <a:pt x="111" y="213"/>
                    </a:lnTo>
                    <a:lnTo>
                      <a:pt x="109" y="213"/>
                    </a:lnTo>
                    <a:lnTo>
                      <a:pt x="107" y="213"/>
                    </a:lnTo>
                    <a:lnTo>
                      <a:pt x="107" y="211"/>
                    </a:lnTo>
                    <a:lnTo>
                      <a:pt x="107" y="213"/>
                    </a:lnTo>
                    <a:lnTo>
                      <a:pt x="105" y="213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9" y="207"/>
                    </a:lnTo>
                    <a:lnTo>
                      <a:pt x="107" y="207"/>
                    </a:lnTo>
                    <a:lnTo>
                      <a:pt x="109" y="207"/>
                    </a:lnTo>
                    <a:lnTo>
                      <a:pt x="109" y="205"/>
                    </a:lnTo>
                    <a:lnTo>
                      <a:pt x="109" y="203"/>
                    </a:lnTo>
                    <a:lnTo>
                      <a:pt x="109" y="201"/>
                    </a:lnTo>
                    <a:lnTo>
                      <a:pt x="107" y="201"/>
                    </a:lnTo>
                    <a:lnTo>
                      <a:pt x="107" y="199"/>
                    </a:lnTo>
                    <a:lnTo>
                      <a:pt x="105" y="199"/>
                    </a:lnTo>
                    <a:lnTo>
                      <a:pt x="105" y="201"/>
                    </a:lnTo>
                    <a:lnTo>
                      <a:pt x="103" y="201"/>
                    </a:lnTo>
                    <a:lnTo>
                      <a:pt x="101" y="201"/>
                    </a:lnTo>
                    <a:lnTo>
                      <a:pt x="101" y="203"/>
                    </a:lnTo>
                    <a:lnTo>
                      <a:pt x="99" y="203"/>
                    </a:lnTo>
                    <a:lnTo>
                      <a:pt x="99" y="205"/>
                    </a:lnTo>
                    <a:lnTo>
                      <a:pt x="97" y="205"/>
                    </a:lnTo>
                    <a:lnTo>
                      <a:pt x="97" y="207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90" y="203"/>
                    </a:lnTo>
                    <a:lnTo>
                      <a:pt x="90" y="205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86" y="203"/>
                    </a:lnTo>
                    <a:lnTo>
                      <a:pt x="86" y="201"/>
                    </a:lnTo>
                    <a:lnTo>
                      <a:pt x="86" y="199"/>
                    </a:lnTo>
                    <a:lnTo>
                      <a:pt x="88" y="199"/>
                    </a:lnTo>
                    <a:lnTo>
                      <a:pt x="86" y="199"/>
                    </a:lnTo>
                    <a:lnTo>
                      <a:pt x="86" y="198"/>
                    </a:lnTo>
                    <a:lnTo>
                      <a:pt x="88" y="198"/>
                    </a:lnTo>
                    <a:lnTo>
                      <a:pt x="90" y="196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6" y="194"/>
                    </a:lnTo>
                    <a:lnTo>
                      <a:pt x="86" y="192"/>
                    </a:lnTo>
                    <a:lnTo>
                      <a:pt x="84" y="192"/>
                    </a:lnTo>
                    <a:lnTo>
                      <a:pt x="86" y="192"/>
                    </a:lnTo>
                    <a:lnTo>
                      <a:pt x="88" y="190"/>
                    </a:lnTo>
                    <a:lnTo>
                      <a:pt x="90" y="190"/>
                    </a:lnTo>
                    <a:lnTo>
                      <a:pt x="92" y="190"/>
                    </a:lnTo>
                    <a:lnTo>
                      <a:pt x="92" y="188"/>
                    </a:lnTo>
                    <a:lnTo>
                      <a:pt x="92" y="186"/>
                    </a:lnTo>
                    <a:lnTo>
                      <a:pt x="94" y="184"/>
                    </a:lnTo>
                    <a:lnTo>
                      <a:pt x="92" y="182"/>
                    </a:lnTo>
                    <a:lnTo>
                      <a:pt x="94" y="180"/>
                    </a:lnTo>
                    <a:lnTo>
                      <a:pt x="92" y="178"/>
                    </a:lnTo>
                    <a:lnTo>
                      <a:pt x="90" y="176"/>
                    </a:lnTo>
                    <a:lnTo>
                      <a:pt x="90" y="174"/>
                    </a:lnTo>
                    <a:lnTo>
                      <a:pt x="90" y="176"/>
                    </a:lnTo>
                    <a:lnTo>
                      <a:pt x="88" y="176"/>
                    </a:lnTo>
                    <a:lnTo>
                      <a:pt x="88" y="174"/>
                    </a:lnTo>
                    <a:lnTo>
                      <a:pt x="88" y="176"/>
                    </a:lnTo>
                    <a:lnTo>
                      <a:pt x="86" y="178"/>
                    </a:lnTo>
                    <a:lnTo>
                      <a:pt x="84" y="178"/>
                    </a:lnTo>
                    <a:lnTo>
                      <a:pt x="82" y="178"/>
                    </a:lnTo>
                    <a:lnTo>
                      <a:pt x="80" y="178"/>
                    </a:lnTo>
                    <a:lnTo>
                      <a:pt x="80" y="176"/>
                    </a:lnTo>
                    <a:lnTo>
                      <a:pt x="78" y="178"/>
                    </a:lnTo>
                    <a:lnTo>
                      <a:pt x="76" y="178"/>
                    </a:lnTo>
                    <a:lnTo>
                      <a:pt x="74" y="178"/>
                    </a:lnTo>
                    <a:lnTo>
                      <a:pt x="72" y="178"/>
                    </a:lnTo>
                    <a:lnTo>
                      <a:pt x="72" y="176"/>
                    </a:lnTo>
                    <a:lnTo>
                      <a:pt x="72" y="174"/>
                    </a:lnTo>
                    <a:lnTo>
                      <a:pt x="71" y="174"/>
                    </a:lnTo>
                    <a:lnTo>
                      <a:pt x="71" y="173"/>
                    </a:lnTo>
                    <a:lnTo>
                      <a:pt x="71" y="171"/>
                    </a:lnTo>
                    <a:lnTo>
                      <a:pt x="71" y="169"/>
                    </a:lnTo>
                    <a:lnTo>
                      <a:pt x="71" y="167"/>
                    </a:lnTo>
                    <a:lnTo>
                      <a:pt x="71" y="165"/>
                    </a:lnTo>
                    <a:lnTo>
                      <a:pt x="71" y="163"/>
                    </a:lnTo>
                    <a:lnTo>
                      <a:pt x="69" y="165"/>
                    </a:lnTo>
                    <a:lnTo>
                      <a:pt x="69" y="163"/>
                    </a:lnTo>
                    <a:lnTo>
                      <a:pt x="67" y="163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65" y="159"/>
                    </a:lnTo>
                    <a:lnTo>
                      <a:pt x="63" y="159"/>
                    </a:lnTo>
                    <a:lnTo>
                      <a:pt x="65" y="159"/>
                    </a:lnTo>
                    <a:lnTo>
                      <a:pt x="63" y="159"/>
                    </a:lnTo>
                    <a:lnTo>
                      <a:pt x="61" y="159"/>
                    </a:lnTo>
                    <a:lnTo>
                      <a:pt x="61" y="157"/>
                    </a:lnTo>
                    <a:lnTo>
                      <a:pt x="59" y="157"/>
                    </a:lnTo>
                    <a:lnTo>
                      <a:pt x="59" y="155"/>
                    </a:lnTo>
                    <a:lnTo>
                      <a:pt x="59" y="153"/>
                    </a:lnTo>
                    <a:lnTo>
                      <a:pt x="59" y="151"/>
                    </a:lnTo>
                    <a:lnTo>
                      <a:pt x="57" y="151"/>
                    </a:lnTo>
                    <a:lnTo>
                      <a:pt x="59" y="151"/>
                    </a:lnTo>
                    <a:lnTo>
                      <a:pt x="59" y="150"/>
                    </a:lnTo>
                    <a:lnTo>
                      <a:pt x="57" y="150"/>
                    </a:lnTo>
                    <a:lnTo>
                      <a:pt x="59" y="150"/>
                    </a:lnTo>
                    <a:lnTo>
                      <a:pt x="57" y="150"/>
                    </a:lnTo>
                    <a:lnTo>
                      <a:pt x="57" y="148"/>
                    </a:lnTo>
                    <a:lnTo>
                      <a:pt x="57" y="146"/>
                    </a:lnTo>
                    <a:lnTo>
                      <a:pt x="55" y="146"/>
                    </a:lnTo>
                    <a:lnTo>
                      <a:pt x="55" y="144"/>
                    </a:lnTo>
                    <a:lnTo>
                      <a:pt x="55" y="142"/>
                    </a:lnTo>
                    <a:lnTo>
                      <a:pt x="53" y="142"/>
                    </a:lnTo>
                    <a:lnTo>
                      <a:pt x="53" y="140"/>
                    </a:lnTo>
                    <a:lnTo>
                      <a:pt x="53" y="138"/>
                    </a:lnTo>
                    <a:lnTo>
                      <a:pt x="51" y="138"/>
                    </a:lnTo>
                    <a:lnTo>
                      <a:pt x="51" y="136"/>
                    </a:lnTo>
                    <a:lnTo>
                      <a:pt x="51" y="134"/>
                    </a:lnTo>
                    <a:lnTo>
                      <a:pt x="51" y="132"/>
                    </a:lnTo>
                    <a:lnTo>
                      <a:pt x="49" y="132"/>
                    </a:lnTo>
                    <a:lnTo>
                      <a:pt x="49" y="130"/>
                    </a:lnTo>
                    <a:lnTo>
                      <a:pt x="48" y="130"/>
                    </a:lnTo>
                    <a:lnTo>
                      <a:pt x="48" y="128"/>
                    </a:lnTo>
                    <a:lnTo>
                      <a:pt x="48" y="126"/>
                    </a:lnTo>
                    <a:lnTo>
                      <a:pt x="48" y="125"/>
                    </a:lnTo>
                    <a:lnTo>
                      <a:pt x="48" y="123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4" y="117"/>
                    </a:lnTo>
                    <a:lnTo>
                      <a:pt x="44" y="115"/>
                    </a:lnTo>
                    <a:lnTo>
                      <a:pt x="42" y="113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0" y="109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40" y="103"/>
                    </a:lnTo>
                    <a:lnTo>
                      <a:pt x="40" y="102"/>
                    </a:lnTo>
                    <a:lnTo>
                      <a:pt x="40" y="100"/>
                    </a:lnTo>
                    <a:lnTo>
                      <a:pt x="40" y="98"/>
                    </a:lnTo>
                    <a:lnTo>
                      <a:pt x="38" y="98"/>
                    </a:lnTo>
                    <a:lnTo>
                      <a:pt x="38" y="96"/>
                    </a:lnTo>
                    <a:lnTo>
                      <a:pt x="38" y="94"/>
                    </a:lnTo>
                    <a:lnTo>
                      <a:pt x="38" y="92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38" y="86"/>
                    </a:lnTo>
                    <a:lnTo>
                      <a:pt x="36" y="86"/>
                    </a:lnTo>
                    <a:lnTo>
                      <a:pt x="36" y="84"/>
                    </a:lnTo>
                    <a:lnTo>
                      <a:pt x="36" y="82"/>
                    </a:lnTo>
                    <a:lnTo>
                      <a:pt x="34" y="82"/>
                    </a:lnTo>
                    <a:lnTo>
                      <a:pt x="34" y="80"/>
                    </a:lnTo>
                    <a:lnTo>
                      <a:pt x="32" y="80"/>
                    </a:lnTo>
                    <a:lnTo>
                      <a:pt x="11" y="80"/>
                    </a:lnTo>
                    <a:lnTo>
                      <a:pt x="11" y="78"/>
                    </a:lnTo>
                    <a:lnTo>
                      <a:pt x="9" y="78"/>
                    </a:lnTo>
                    <a:lnTo>
                      <a:pt x="9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5" y="73"/>
                    </a:lnTo>
                    <a:lnTo>
                      <a:pt x="3" y="73"/>
                    </a:lnTo>
                    <a:lnTo>
                      <a:pt x="3" y="71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67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3" y="48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23" y="36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6" y="32"/>
                    </a:lnTo>
                    <a:lnTo>
                      <a:pt x="38" y="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CO" sz="1400">
                  <a:latin typeface="Arial" charset="0"/>
                </a:endParaRPr>
              </a:p>
            </p:txBody>
          </p:sp>
          <p:sp>
            <p:nvSpPr>
              <p:cNvPr id="20" name="Freeform 4875">
                <a:extLst>
                  <a:ext uri="{FF2B5EF4-FFF2-40B4-BE49-F238E27FC236}">
                    <a16:creationId xmlns:a16="http://schemas.microsoft.com/office/drawing/2014/main" id="{6CF8FD44-C05E-1D65-5701-133F449E4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260"/>
                <a:ext cx="123" cy="296"/>
              </a:xfrm>
              <a:custGeom>
                <a:avLst/>
                <a:gdLst>
                  <a:gd name="T0" fmla="*/ 118 w 123"/>
                  <a:gd name="T1" fmla="*/ 15 h 296"/>
                  <a:gd name="T2" fmla="*/ 118 w 123"/>
                  <a:gd name="T3" fmla="*/ 25 h 296"/>
                  <a:gd name="T4" fmla="*/ 118 w 123"/>
                  <a:gd name="T5" fmla="*/ 39 h 296"/>
                  <a:gd name="T6" fmla="*/ 114 w 123"/>
                  <a:gd name="T7" fmla="*/ 48 h 296"/>
                  <a:gd name="T8" fmla="*/ 119 w 123"/>
                  <a:gd name="T9" fmla="*/ 56 h 296"/>
                  <a:gd name="T10" fmla="*/ 123 w 123"/>
                  <a:gd name="T11" fmla="*/ 63 h 296"/>
                  <a:gd name="T12" fmla="*/ 116 w 123"/>
                  <a:gd name="T13" fmla="*/ 73 h 296"/>
                  <a:gd name="T14" fmla="*/ 108 w 123"/>
                  <a:gd name="T15" fmla="*/ 87 h 296"/>
                  <a:gd name="T16" fmla="*/ 100 w 123"/>
                  <a:gd name="T17" fmla="*/ 100 h 296"/>
                  <a:gd name="T18" fmla="*/ 91 w 123"/>
                  <a:gd name="T19" fmla="*/ 111 h 296"/>
                  <a:gd name="T20" fmla="*/ 96 w 123"/>
                  <a:gd name="T21" fmla="*/ 123 h 296"/>
                  <a:gd name="T22" fmla="*/ 93 w 123"/>
                  <a:gd name="T23" fmla="*/ 136 h 296"/>
                  <a:gd name="T24" fmla="*/ 83 w 123"/>
                  <a:gd name="T25" fmla="*/ 150 h 296"/>
                  <a:gd name="T26" fmla="*/ 85 w 123"/>
                  <a:gd name="T27" fmla="*/ 165 h 296"/>
                  <a:gd name="T28" fmla="*/ 93 w 123"/>
                  <a:gd name="T29" fmla="*/ 175 h 296"/>
                  <a:gd name="T30" fmla="*/ 89 w 123"/>
                  <a:gd name="T31" fmla="*/ 188 h 296"/>
                  <a:gd name="T32" fmla="*/ 91 w 123"/>
                  <a:gd name="T33" fmla="*/ 196 h 296"/>
                  <a:gd name="T34" fmla="*/ 89 w 123"/>
                  <a:gd name="T35" fmla="*/ 207 h 296"/>
                  <a:gd name="T36" fmla="*/ 83 w 123"/>
                  <a:gd name="T37" fmla="*/ 219 h 296"/>
                  <a:gd name="T38" fmla="*/ 73 w 123"/>
                  <a:gd name="T39" fmla="*/ 219 h 296"/>
                  <a:gd name="T40" fmla="*/ 62 w 123"/>
                  <a:gd name="T41" fmla="*/ 221 h 296"/>
                  <a:gd name="T42" fmla="*/ 54 w 123"/>
                  <a:gd name="T43" fmla="*/ 236 h 296"/>
                  <a:gd name="T44" fmla="*/ 47 w 123"/>
                  <a:gd name="T45" fmla="*/ 246 h 296"/>
                  <a:gd name="T46" fmla="*/ 37 w 123"/>
                  <a:gd name="T47" fmla="*/ 257 h 296"/>
                  <a:gd name="T48" fmla="*/ 43 w 123"/>
                  <a:gd name="T49" fmla="*/ 269 h 296"/>
                  <a:gd name="T50" fmla="*/ 31 w 123"/>
                  <a:gd name="T51" fmla="*/ 271 h 296"/>
                  <a:gd name="T52" fmla="*/ 25 w 123"/>
                  <a:gd name="T53" fmla="*/ 279 h 296"/>
                  <a:gd name="T54" fmla="*/ 18 w 123"/>
                  <a:gd name="T55" fmla="*/ 288 h 296"/>
                  <a:gd name="T56" fmla="*/ 6 w 123"/>
                  <a:gd name="T57" fmla="*/ 292 h 296"/>
                  <a:gd name="T58" fmla="*/ 4 w 123"/>
                  <a:gd name="T59" fmla="*/ 288 h 296"/>
                  <a:gd name="T60" fmla="*/ 10 w 123"/>
                  <a:gd name="T61" fmla="*/ 277 h 296"/>
                  <a:gd name="T62" fmla="*/ 16 w 123"/>
                  <a:gd name="T63" fmla="*/ 265 h 296"/>
                  <a:gd name="T64" fmla="*/ 22 w 123"/>
                  <a:gd name="T65" fmla="*/ 257 h 296"/>
                  <a:gd name="T66" fmla="*/ 25 w 123"/>
                  <a:gd name="T67" fmla="*/ 240 h 296"/>
                  <a:gd name="T68" fmla="*/ 23 w 123"/>
                  <a:gd name="T69" fmla="*/ 225 h 296"/>
                  <a:gd name="T70" fmla="*/ 27 w 123"/>
                  <a:gd name="T71" fmla="*/ 207 h 296"/>
                  <a:gd name="T72" fmla="*/ 31 w 123"/>
                  <a:gd name="T73" fmla="*/ 194 h 296"/>
                  <a:gd name="T74" fmla="*/ 41 w 123"/>
                  <a:gd name="T75" fmla="*/ 194 h 296"/>
                  <a:gd name="T76" fmla="*/ 54 w 123"/>
                  <a:gd name="T77" fmla="*/ 192 h 296"/>
                  <a:gd name="T78" fmla="*/ 56 w 123"/>
                  <a:gd name="T79" fmla="*/ 173 h 296"/>
                  <a:gd name="T80" fmla="*/ 62 w 123"/>
                  <a:gd name="T81" fmla="*/ 161 h 296"/>
                  <a:gd name="T82" fmla="*/ 64 w 123"/>
                  <a:gd name="T83" fmla="*/ 148 h 296"/>
                  <a:gd name="T84" fmla="*/ 62 w 123"/>
                  <a:gd name="T85" fmla="*/ 129 h 296"/>
                  <a:gd name="T86" fmla="*/ 68 w 123"/>
                  <a:gd name="T87" fmla="*/ 113 h 296"/>
                  <a:gd name="T88" fmla="*/ 71 w 123"/>
                  <a:gd name="T89" fmla="*/ 104 h 296"/>
                  <a:gd name="T90" fmla="*/ 73 w 123"/>
                  <a:gd name="T91" fmla="*/ 88 h 296"/>
                  <a:gd name="T92" fmla="*/ 75 w 123"/>
                  <a:gd name="T93" fmla="*/ 77 h 296"/>
                  <a:gd name="T94" fmla="*/ 71 w 123"/>
                  <a:gd name="T95" fmla="*/ 63 h 296"/>
                  <a:gd name="T96" fmla="*/ 64 w 123"/>
                  <a:gd name="T97" fmla="*/ 54 h 296"/>
                  <a:gd name="T98" fmla="*/ 70 w 123"/>
                  <a:gd name="T99" fmla="*/ 50 h 296"/>
                  <a:gd name="T100" fmla="*/ 75 w 123"/>
                  <a:gd name="T101" fmla="*/ 46 h 296"/>
                  <a:gd name="T102" fmla="*/ 75 w 123"/>
                  <a:gd name="T103" fmla="*/ 37 h 296"/>
                  <a:gd name="T104" fmla="*/ 87 w 123"/>
                  <a:gd name="T105" fmla="*/ 29 h 296"/>
                  <a:gd name="T106" fmla="*/ 89 w 123"/>
                  <a:gd name="T107" fmla="*/ 21 h 296"/>
                  <a:gd name="T108" fmla="*/ 91 w 123"/>
                  <a:gd name="T109" fmla="*/ 14 h 296"/>
                  <a:gd name="T110" fmla="*/ 98 w 123"/>
                  <a:gd name="T111" fmla="*/ 12 h 296"/>
                  <a:gd name="T112" fmla="*/ 98 w 123"/>
                  <a:gd name="T113" fmla="*/ 6 h 296"/>
                  <a:gd name="T114" fmla="*/ 104 w 123"/>
                  <a:gd name="T115" fmla="*/ 2 h 296"/>
                  <a:gd name="T116" fmla="*/ 116 w 123"/>
                  <a:gd name="T117" fmla="*/ 4 h 2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3" h="296">
                    <a:moveTo>
                      <a:pt x="119" y="6"/>
                    </a:moveTo>
                    <a:lnTo>
                      <a:pt x="119" y="8"/>
                    </a:lnTo>
                    <a:lnTo>
                      <a:pt x="121" y="8"/>
                    </a:lnTo>
                    <a:lnTo>
                      <a:pt x="121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8" y="12"/>
                    </a:lnTo>
                    <a:lnTo>
                      <a:pt x="118" y="10"/>
                    </a:lnTo>
                    <a:lnTo>
                      <a:pt x="118" y="12"/>
                    </a:lnTo>
                    <a:lnTo>
                      <a:pt x="118" y="14"/>
                    </a:lnTo>
                    <a:lnTo>
                      <a:pt x="118" y="15"/>
                    </a:lnTo>
                    <a:lnTo>
                      <a:pt x="118" y="17"/>
                    </a:lnTo>
                    <a:lnTo>
                      <a:pt x="116" y="17"/>
                    </a:lnTo>
                    <a:lnTo>
                      <a:pt x="118" y="17"/>
                    </a:lnTo>
                    <a:lnTo>
                      <a:pt x="116" y="17"/>
                    </a:lnTo>
                    <a:lnTo>
                      <a:pt x="116" y="19"/>
                    </a:lnTo>
                    <a:lnTo>
                      <a:pt x="116" y="21"/>
                    </a:lnTo>
                    <a:lnTo>
                      <a:pt x="118" y="21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18" y="23"/>
                    </a:lnTo>
                    <a:lnTo>
                      <a:pt x="118" y="25"/>
                    </a:lnTo>
                    <a:lnTo>
                      <a:pt x="119" y="25"/>
                    </a:lnTo>
                    <a:lnTo>
                      <a:pt x="118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18" y="33"/>
                    </a:lnTo>
                    <a:lnTo>
                      <a:pt x="118" y="35"/>
                    </a:lnTo>
                    <a:lnTo>
                      <a:pt x="118" y="37"/>
                    </a:lnTo>
                    <a:lnTo>
                      <a:pt x="118" y="39"/>
                    </a:lnTo>
                    <a:lnTo>
                      <a:pt x="118" y="40"/>
                    </a:lnTo>
                    <a:lnTo>
                      <a:pt x="119" y="40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18" y="46"/>
                    </a:lnTo>
                    <a:lnTo>
                      <a:pt x="116" y="46"/>
                    </a:lnTo>
                    <a:lnTo>
                      <a:pt x="116" y="48"/>
                    </a:lnTo>
                    <a:lnTo>
                      <a:pt x="114" y="48"/>
                    </a:lnTo>
                    <a:lnTo>
                      <a:pt x="114" y="50"/>
                    </a:lnTo>
                    <a:lnTo>
                      <a:pt x="114" y="52"/>
                    </a:lnTo>
                    <a:lnTo>
                      <a:pt x="112" y="52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4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21" y="58"/>
                    </a:lnTo>
                    <a:lnTo>
                      <a:pt x="121" y="60"/>
                    </a:lnTo>
                    <a:lnTo>
                      <a:pt x="121" y="58"/>
                    </a:lnTo>
                    <a:lnTo>
                      <a:pt x="123" y="58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3" y="63"/>
                    </a:lnTo>
                    <a:lnTo>
                      <a:pt x="123" y="65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19" y="73"/>
                    </a:lnTo>
                    <a:lnTo>
                      <a:pt x="119" y="75"/>
                    </a:lnTo>
                    <a:lnTo>
                      <a:pt x="119" y="73"/>
                    </a:lnTo>
                    <a:lnTo>
                      <a:pt x="118" y="73"/>
                    </a:lnTo>
                    <a:lnTo>
                      <a:pt x="116" y="73"/>
                    </a:lnTo>
                    <a:lnTo>
                      <a:pt x="116" y="75"/>
                    </a:lnTo>
                    <a:lnTo>
                      <a:pt x="114" y="75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2" y="81"/>
                    </a:lnTo>
                    <a:lnTo>
                      <a:pt x="112" y="83"/>
                    </a:lnTo>
                    <a:lnTo>
                      <a:pt x="112" y="85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08" y="87"/>
                    </a:lnTo>
                    <a:lnTo>
                      <a:pt x="106" y="87"/>
                    </a:lnTo>
                    <a:lnTo>
                      <a:pt x="106" y="88"/>
                    </a:lnTo>
                    <a:lnTo>
                      <a:pt x="106" y="90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2" y="94"/>
                    </a:lnTo>
                    <a:lnTo>
                      <a:pt x="100" y="94"/>
                    </a:lnTo>
                    <a:lnTo>
                      <a:pt x="100" y="96"/>
                    </a:lnTo>
                    <a:lnTo>
                      <a:pt x="100" y="98"/>
                    </a:lnTo>
                    <a:lnTo>
                      <a:pt x="100" y="100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5" y="102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3" y="106"/>
                    </a:lnTo>
                    <a:lnTo>
                      <a:pt x="91" y="106"/>
                    </a:lnTo>
                    <a:lnTo>
                      <a:pt x="91" y="108"/>
                    </a:lnTo>
                    <a:lnTo>
                      <a:pt x="91" y="110"/>
                    </a:lnTo>
                    <a:lnTo>
                      <a:pt x="91" y="111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93" y="121"/>
                    </a:lnTo>
                    <a:lnTo>
                      <a:pt x="93" y="123"/>
                    </a:lnTo>
                    <a:lnTo>
                      <a:pt x="95" y="123"/>
                    </a:lnTo>
                    <a:lnTo>
                      <a:pt x="96" y="123"/>
                    </a:lnTo>
                    <a:lnTo>
                      <a:pt x="96" y="121"/>
                    </a:lnTo>
                    <a:lnTo>
                      <a:pt x="96" y="123"/>
                    </a:lnTo>
                    <a:lnTo>
                      <a:pt x="95" y="123"/>
                    </a:lnTo>
                    <a:lnTo>
                      <a:pt x="95" y="125"/>
                    </a:lnTo>
                    <a:lnTo>
                      <a:pt x="96" y="125"/>
                    </a:lnTo>
                    <a:lnTo>
                      <a:pt x="96" y="127"/>
                    </a:lnTo>
                    <a:lnTo>
                      <a:pt x="95" y="127"/>
                    </a:lnTo>
                    <a:lnTo>
                      <a:pt x="95" y="129"/>
                    </a:lnTo>
                    <a:lnTo>
                      <a:pt x="95" y="131"/>
                    </a:lnTo>
                    <a:lnTo>
                      <a:pt x="95" y="133"/>
                    </a:lnTo>
                    <a:lnTo>
                      <a:pt x="93" y="133"/>
                    </a:lnTo>
                    <a:lnTo>
                      <a:pt x="93" y="135"/>
                    </a:lnTo>
                    <a:lnTo>
                      <a:pt x="93" y="136"/>
                    </a:lnTo>
                    <a:lnTo>
                      <a:pt x="91" y="138"/>
                    </a:lnTo>
                    <a:lnTo>
                      <a:pt x="91" y="140"/>
                    </a:lnTo>
                    <a:lnTo>
                      <a:pt x="89" y="140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8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6"/>
                    </a:lnTo>
                    <a:lnTo>
                      <a:pt x="81" y="158"/>
                    </a:lnTo>
                    <a:lnTo>
                      <a:pt x="83" y="158"/>
                    </a:lnTo>
                    <a:lnTo>
                      <a:pt x="83" y="159"/>
                    </a:lnTo>
                    <a:lnTo>
                      <a:pt x="83" y="161"/>
                    </a:lnTo>
                    <a:lnTo>
                      <a:pt x="85" y="161"/>
                    </a:lnTo>
                    <a:lnTo>
                      <a:pt x="85" y="163"/>
                    </a:lnTo>
                    <a:lnTo>
                      <a:pt x="85" y="165"/>
                    </a:lnTo>
                    <a:lnTo>
                      <a:pt x="85" y="167"/>
                    </a:lnTo>
                    <a:lnTo>
                      <a:pt x="85" y="169"/>
                    </a:lnTo>
                    <a:lnTo>
                      <a:pt x="85" y="171"/>
                    </a:lnTo>
                    <a:lnTo>
                      <a:pt x="87" y="171"/>
                    </a:lnTo>
                    <a:lnTo>
                      <a:pt x="89" y="171"/>
                    </a:lnTo>
                    <a:lnTo>
                      <a:pt x="87" y="171"/>
                    </a:lnTo>
                    <a:lnTo>
                      <a:pt x="87" y="173"/>
                    </a:lnTo>
                    <a:lnTo>
                      <a:pt x="89" y="173"/>
                    </a:lnTo>
                    <a:lnTo>
                      <a:pt x="89" y="175"/>
                    </a:lnTo>
                    <a:lnTo>
                      <a:pt x="91" y="175"/>
                    </a:lnTo>
                    <a:lnTo>
                      <a:pt x="93" y="175"/>
                    </a:lnTo>
                    <a:lnTo>
                      <a:pt x="91" y="175"/>
                    </a:lnTo>
                    <a:lnTo>
                      <a:pt x="91" y="177"/>
                    </a:lnTo>
                    <a:lnTo>
                      <a:pt x="93" y="177"/>
                    </a:lnTo>
                    <a:lnTo>
                      <a:pt x="93" y="179"/>
                    </a:lnTo>
                    <a:lnTo>
                      <a:pt x="91" y="179"/>
                    </a:lnTo>
                    <a:lnTo>
                      <a:pt x="91" y="181"/>
                    </a:lnTo>
                    <a:lnTo>
                      <a:pt x="91" y="183"/>
                    </a:lnTo>
                    <a:lnTo>
                      <a:pt x="91" y="184"/>
                    </a:lnTo>
                    <a:lnTo>
                      <a:pt x="91" y="186"/>
                    </a:lnTo>
                    <a:lnTo>
                      <a:pt x="89" y="186"/>
                    </a:lnTo>
                    <a:lnTo>
                      <a:pt x="89" y="188"/>
                    </a:lnTo>
                    <a:lnTo>
                      <a:pt x="91" y="188"/>
                    </a:lnTo>
                    <a:lnTo>
                      <a:pt x="93" y="188"/>
                    </a:lnTo>
                    <a:lnTo>
                      <a:pt x="93" y="190"/>
                    </a:lnTo>
                    <a:lnTo>
                      <a:pt x="95" y="190"/>
                    </a:lnTo>
                    <a:lnTo>
                      <a:pt x="96" y="190"/>
                    </a:lnTo>
                    <a:lnTo>
                      <a:pt x="96" y="192"/>
                    </a:lnTo>
                    <a:lnTo>
                      <a:pt x="95" y="192"/>
                    </a:lnTo>
                    <a:lnTo>
                      <a:pt x="95" y="194"/>
                    </a:lnTo>
                    <a:lnTo>
                      <a:pt x="95" y="196"/>
                    </a:lnTo>
                    <a:lnTo>
                      <a:pt x="93" y="196"/>
                    </a:lnTo>
                    <a:lnTo>
                      <a:pt x="91" y="196"/>
                    </a:lnTo>
                    <a:lnTo>
                      <a:pt x="89" y="196"/>
                    </a:lnTo>
                    <a:lnTo>
                      <a:pt x="89" y="198"/>
                    </a:lnTo>
                    <a:lnTo>
                      <a:pt x="87" y="198"/>
                    </a:lnTo>
                    <a:lnTo>
                      <a:pt x="87" y="200"/>
                    </a:lnTo>
                    <a:lnTo>
                      <a:pt x="87" y="202"/>
                    </a:lnTo>
                    <a:lnTo>
                      <a:pt x="85" y="202"/>
                    </a:lnTo>
                    <a:lnTo>
                      <a:pt x="87" y="202"/>
                    </a:lnTo>
                    <a:lnTo>
                      <a:pt x="87" y="204"/>
                    </a:lnTo>
                    <a:lnTo>
                      <a:pt x="87" y="206"/>
                    </a:lnTo>
                    <a:lnTo>
                      <a:pt x="87" y="207"/>
                    </a:lnTo>
                    <a:lnTo>
                      <a:pt x="89" y="207"/>
                    </a:lnTo>
                    <a:lnTo>
                      <a:pt x="87" y="207"/>
                    </a:lnTo>
                    <a:lnTo>
                      <a:pt x="87" y="209"/>
                    </a:lnTo>
                    <a:lnTo>
                      <a:pt x="87" y="211"/>
                    </a:lnTo>
                    <a:lnTo>
                      <a:pt x="87" y="213"/>
                    </a:lnTo>
                    <a:lnTo>
                      <a:pt x="85" y="213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3" y="217"/>
                    </a:lnTo>
                    <a:lnTo>
                      <a:pt x="83" y="219"/>
                    </a:lnTo>
                    <a:lnTo>
                      <a:pt x="83" y="217"/>
                    </a:lnTo>
                    <a:lnTo>
                      <a:pt x="83" y="219"/>
                    </a:lnTo>
                    <a:lnTo>
                      <a:pt x="81" y="219"/>
                    </a:lnTo>
                    <a:lnTo>
                      <a:pt x="81" y="221"/>
                    </a:lnTo>
                    <a:lnTo>
                      <a:pt x="81" y="223"/>
                    </a:lnTo>
                    <a:lnTo>
                      <a:pt x="79" y="223"/>
                    </a:lnTo>
                    <a:lnTo>
                      <a:pt x="79" y="221"/>
                    </a:lnTo>
                    <a:lnTo>
                      <a:pt x="81" y="221"/>
                    </a:lnTo>
                    <a:lnTo>
                      <a:pt x="79" y="221"/>
                    </a:lnTo>
                    <a:lnTo>
                      <a:pt x="79" y="219"/>
                    </a:lnTo>
                    <a:lnTo>
                      <a:pt x="77" y="219"/>
                    </a:lnTo>
                    <a:lnTo>
                      <a:pt x="75" y="219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1" y="221"/>
                    </a:lnTo>
                    <a:lnTo>
                      <a:pt x="70" y="221"/>
                    </a:lnTo>
                    <a:lnTo>
                      <a:pt x="70" y="219"/>
                    </a:lnTo>
                    <a:lnTo>
                      <a:pt x="68" y="219"/>
                    </a:lnTo>
                    <a:lnTo>
                      <a:pt x="66" y="219"/>
                    </a:lnTo>
                    <a:lnTo>
                      <a:pt x="66" y="221"/>
                    </a:lnTo>
                    <a:lnTo>
                      <a:pt x="64" y="221"/>
                    </a:lnTo>
                    <a:lnTo>
                      <a:pt x="64" y="219"/>
                    </a:lnTo>
                    <a:lnTo>
                      <a:pt x="64" y="221"/>
                    </a:lnTo>
                    <a:lnTo>
                      <a:pt x="62" y="221"/>
                    </a:lnTo>
                    <a:lnTo>
                      <a:pt x="62" y="223"/>
                    </a:lnTo>
                    <a:lnTo>
                      <a:pt x="60" y="225"/>
                    </a:lnTo>
                    <a:lnTo>
                      <a:pt x="60" y="227"/>
                    </a:lnTo>
                    <a:lnTo>
                      <a:pt x="58" y="229"/>
                    </a:lnTo>
                    <a:lnTo>
                      <a:pt x="58" y="231"/>
                    </a:lnTo>
                    <a:lnTo>
                      <a:pt x="58" y="232"/>
                    </a:lnTo>
                    <a:lnTo>
                      <a:pt x="56" y="234"/>
                    </a:lnTo>
                    <a:lnTo>
                      <a:pt x="56" y="236"/>
                    </a:lnTo>
                    <a:lnTo>
                      <a:pt x="54" y="236"/>
                    </a:lnTo>
                    <a:lnTo>
                      <a:pt x="54" y="238"/>
                    </a:lnTo>
                    <a:lnTo>
                      <a:pt x="54" y="236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52" y="238"/>
                    </a:lnTo>
                    <a:lnTo>
                      <a:pt x="52" y="240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48" y="244"/>
                    </a:lnTo>
                    <a:lnTo>
                      <a:pt x="48" y="246"/>
                    </a:lnTo>
                    <a:lnTo>
                      <a:pt x="47" y="246"/>
                    </a:lnTo>
                    <a:lnTo>
                      <a:pt x="48" y="246"/>
                    </a:lnTo>
                    <a:lnTo>
                      <a:pt x="47" y="246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5" y="250"/>
                    </a:lnTo>
                    <a:lnTo>
                      <a:pt x="45" y="252"/>
                    </a:lnTo>
                    <a:lnTo>
                      <a:pt x="43" y="254"/>
                    </a:lnTo>
                    <a:lnTo>
                      <a:pt x="41" y="255"/>
                    </a:lnTo>
                    <a:lnTo>
                      <a:pt x="39" y="255"/>
                    </a:lnTo>
                    <a:lnTo>
                      <a:pt x="39" y="254"/>
                    </a:lnTo>
                    <a:lnTo>
                      <a:pt x="37" y="254"/>
                    </a:lnTo>
                    <a:lnTo>
                      <a:pt x="37" y="255"/>
                    </a:lnTo>
                    <a:lnTo>
                      <a:pt x="37" y="257"/>
                    </a:lnTo>
                    <a:lnTo>
                      <a:pt x="37" y="259"/>
                    </a:lnTo>
                    <a:lnTo>
                      <a:pt x="39" y="259"/>
                    </a:lnTo>
                    <a:lnTo>
                      <a:pt x="39" y="261"/>
                    </a:lnTo>
                    <a:lnTo>
                      <a:pt x="39" y="263"/>
                    </a:lnTo>
                    <a:lnTo>
                      <a:pt x="41" y="263"/>
                    </a:lnTo>
                    <a:lnTo>
                      <a:pt x="39" y="263"/>
                    </a:lnTo>
                    <a:lnTo>
                      <a:pt x="39" y="265"/>
                    </a:lnTo>
                    <a:lnTo>
                      <a:pt x="39" y="267"/>
                    </a:lnTo>
                    <a:lnTo>
                      <a:pt x="41" y="267"/>
                    </a:lnTo>
                    <a:lnTo>
                      <a:pt x="43" y="267"/>
                    </a:lnTo>
                    <a:lnTo>
                      <a:pt x="43" y="269"/>
                    </a:lnTo>
                    <a:lnTo>
                      <a:pt x="43" y="271"/>
                    </a:lnTo>
                    <a:lnTo>
                      <a:pt x="43" y="273"/>
                    </a:lnTo>
                    <a:lnTo>
                      <a:pt x="41" y="273"/>
                    </a:lnTo>
                    <a:lnTo>
                      <a:pt x="39" y="273"/>
                    </a:lnTo>
                    <a:lnTo>
                      <a:pt x="37" y="273"/>
                    </a:lnTo>
                    <a:lnTo>
                      <a:pt x="37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3" y="269"/>
                    </a:lnTo>
                    <a:lnTo>
                      <a:pt x="33" y="271"/>
                    </a:lnTo>
                    <a:lnTo>
                      <a:pt x="31" y="271"/>
                    </a:lnTo>
                    <a:lnTo>
                      <a:pt x="31" y="273"/>
                    </a:lnTo>
                    <a:lnTo>
                      <a:pt x="31" y="275"/>
                    </a:lnTo>
                    <a:lnTo>
                      <a:pt x="29" y="275"/>
                    </a:lnTo>
                    <a:lnTo>
                      <a:pt x="29" y="273"/>
                    </a:lnTo>
                    <a:lnTo>
                      <a:pt x="29" y="275"/>
                    </a:lnTo>
                    <a:lnTo>
                      <a:pt x="27" y="275"/>
                    </a:lnTo>
                    <a:lnTo>
                      <a:pt x="25" y="275"/>
                    </a:lnTo>
                    <a:lnTo>
                      <a:pt x="27" y="275"/>
                    </a:lnTo>
                    <a:lnTo>
                      <a:pt x="27" y="277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3" y="279"/>
                    </a:lnTo>
                    <a:lnTo>
                      <a:pt x="23" y="280"/>
                    </a:lnTo>
                    <a:lnTo>
                      <a:pt x="22" y="280"/>
                    </a:lnTo>
                    <a:lnTo>
                      <a:pt x="20" y="280"/>
                    </a:lnTo>
                    <a:lnTo>
                      <a:pt x="20" y="282"/>
                    </a:lnTo>
                    <a:lnTo>
                      <a:pt x="20" y="284"/>
                    </a:lnTo>
                    <a:lnTo>
                      <a:pt x="18" y="284"/>
                    </a:lnTo>
                    <a:lnTo>
                      <a:pt x="16" y="284"/>
                    </a:lnTo>
                    <a:lnTo>
                      <a:pt x="16" y="286"/>
                    </a:lnTo>
                    <a:lnTo>
                      <a:pt x="18" y="286"/>
                    </a:lnTo>
                    <a:lnTo>
                      <a:pt x="18" y="288"/>
                    </a:lnTo>
                    <a:lnTo>
                      <a:pt x="18" y="290"/>
                    </a:lnTo>
                    <a:lnTo>
                      <a:pt x="16" y="290"/>
                    </a:lnTo>
                    <a:lnTo>
                      <a:pt x="16" y="288"/>
                    </a:lnTo>
                    <a:lnTo>
                      <a:pt x="14" y="290"/>
                    </a:lnTo>
                    <a:lnTo>
                      <a:pt x="16" y="292"/>
                    </a:lnTo>
                    <a:lnTo>
                      <a:pt x="16" y="294"/>
                    </a:lnTo>
                    <a:lnTo>
                      <a:pt x="14" y="294"/>
                    </a:lnTo>
                    <a:lnTo>
                      <a:pt x="12" y="292"/>
                    </a:lnTo>
                    <a:lnTo>
                      <a:pt x="10" y="292"/>
                    </a:lnTo>
                    <a:lnTo>
                      <a:pt x="8" y="292"/>
                    </a:lnTo>
                    <a:lnTo>
                      <a:pt x="6" y="292"/>
                    </a:lnTo>
                    <a:lnTo>
                      <a:pt x="6" y="294"/>
                    </a:lnTo>
                    <a:lnTo>
                      <a:pt x="4" y="294"/>
                    </a:lnTo>
                    <a:lnTo>
                      <a:pt x="4" y="296"/>
                    </a:lnTo>
                    <a:lnTo>
                      <a:pt x="2" y="296"/>
                    </a:lnTo>
                    <a:lnTo>
                      <a:pt x="0" y="296"/>
                    </a:lnTo>
                    <a:lnTo>
                      <a:pt x="0" y="294"/>
                    </a:lnTo>
                    <a:lnTo>
                      <a:pt x="0" y="292"/>
                    </a:lnTo>
                    <a:lnTo>
                      <a:pt x="2" y="292"/>
                    </a:lnTo>
                    <a:lnTo>
                      <a:pt x="2" y="290"/>
                    </a:lnTo>
                    <a:lnTo>
                      <a:pt x="4" y="290"/>
                    </a:lnTo>
                    <a:lnTo>
                      <a:pt x="4" y="288"/>
                    </a:lnTo>
                    <a:lnTo>
                      <a:pt x="6" y="288"/>
                    </a:lnTo>
                    <a:lnTo>
                      <a:pt x="6" y="286"/>
                    </a:lnTo>
                    <a:lnTo>
                      <a:pt x="4" y="286"/>
                    </a:lnTo>
                    <a:lnTo>
                      <a:pt x="4" y="284"/>
                    </a:lnTo>
                    <a:lnTo>
                      <a:pt x="4" y="282"/>
                    </a:lnTo>
                    <a:lnTo>
                      <a:pt x="6" y="282"/>
                    </a:lnTo>
                    <a:lnTo>
                      <a:pt x="6" y="280"/>
                    </a:lnTo>
                    <a:lnTo>
                      <a:pt x="8" y="280"/>
                    </a:lnTo>
                    <a:lnTo>
                      <a:pt x="10" y="280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12" y="277"/>
                    </a:lnTo>
                    <a:lnTo>
                      <a:pt x="12" y="275"/>
                    </a:lnTo>
                    <a:lnTo>
                      <a:pt x="12" y="273"/>
                    </a:lnTo>
                    <a:lnTo>
                      <a:pt x="14" y="273"/>
                    </a:lnTo>
                    <a:lnTo>
                      <a:pt x="14" y="271"/>
                    </a:lnTo>
                    <a:lnTo>
                      <a:pt x="16" y="271"/>
                    </a:lnTo>
                    <a:lnTo>
                      <a:pt x="16" y="269"/>
                    </a:lnTo>
                    <a:lnTo>
                      <a:pt x="16" y="267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8" y="263"/>
                    </a:lnTo>
                    <a:lnTo>
                      <a:pt x="18" y="261"/>
                    </a:lnTo>
                    <a:lnTo>
                      <a:pt x="18" y="259"/>
                    </a:lnTo>
                    <a:lnTo>
                      <a:pt x="20" y="259"/>
                    </a:lnTo>
                    <a:lnTo>
                      <a:pt x="20" y="257"/>
                    </a:lnTo>
                    <a:lnTo>
                      <a:pt x="20" y="255"/>
                    </a:lnTo>
                    <a:lnTo>
                      <a:pt x="20" y="257"/>
                    </a:lnTo>
                    <a:lnTo>
                      <a:pt x="22" y="257"/>
                    </a:lnTo>
                    <a:lnTo>
                      <a:pt x="22" y="255"/>
                    </a:lnTo>
                    <a:lnTo>
                      <a:pt x="22" y="254"/>
                    </a:lnTo>
                    <a:lnTo>
                      <a:pt x="22" y="252"/>
                    </a:lnTo>
                    <a:lnTo>
                      <a:pt x="23" y="252"/>
                    </a:lnTo>
                    <a:lnTo>
                      <a:pt x="23" y="250"/>
                    </a:lnTo>
                    <a:lnTo>
                      <a:pt x="23" y="248"/>
                    </a:lnTo>
                    <a:lnTo>
                      <a:pt x="25" y="248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5" y="238"/>
                    </a:lnTo>
                    <a:lnTo>
                      <a:pt x="25" y="236"/>
                    </a:lnTo>
                    <a:lnTo>
                      <a:pt x="25" y="234"/>
                    </a:lnTo>
                    <a:lnTo>
                      <a:pt x="25" y="232"/>
                    </a:lnTo>
                    <a:lnTo>
                      <a:pt x="25" y="231"/>
                    </a:lnTo>
                    <a:lnTo>
                      <a:pt x="23" y="231"/>
                    </a:lnTo>
                    <a:lnTo>
                      <a:pt x="23" y="229"/>
                    </a:lnTo>
                    <a:lnTo>
                      <a:pt x="22" y="229"/>
                    </a:lnTo>
                    <a:lnTo>
                      <a:pt x="22" y="227"/>
                    </a:lnTo>
                    <a:lnTo>
                      <a:pt x="22" y="225"/>
                    </a:lnTo>
                    <a:lnTo>
                      <a:pt x="23" y="225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3" y="219"/>
                    </a:lnTo>
                    <a:lnTo>
                      <a:pt x="23" y="217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5" y="211"/>
                    </a:lnTo>
                    <a:lnTo>
                      <a:pt x="25" y="209"/>
                    </a:lnTo>
                    <a:lnTo>
                      <a:pt x="27" y="209"/>
                    </a:lnTo>
                    <a:lnTo>
                      <a:pt x="27" y="207"/>
                    </a:lnTo>
                    <a:lnTo>
                      <a:pt x="27" y="206"/>
                    </a:lnTo>
                    <a:lnTo>
                      <a:pt x="27" y="204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9" y="198"/>
                    </a:lnTo>
                    <a:lnTo>
                      <a:pt x="29" y="196"/>
                    </a:lnTo>
                    <a:lnTo>
                      <a:pt x="31" y="196"/>
                    </a:lnTo>
                    <a:lnTo>
                      <a:pt x="31" y="194"/>
                    </a:lnTo>
                    <a:lnTo>
                      <a:pt x="31" y="192"/>
                    </a:lnTo>
                    <a:lnTo>
                      <a:pt x="33" y="192"/>
                    </a:lnTo>
                    <a:lnTo>
                      <a:pt x="33" y="190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5" y="190"/>
                    </a:lnTo>
                    <a:lnTo>
                      <a:pt x="37" y="190"/>
                    </a:lnTo>
                    <a:lnTo>
                      <a:pt x="37" y="192"/>
                    </a:lnTo>
                    <a:lnTo>
                      <a:pt x="39" y="192"/>
                    </a:lnTo>
                    <a:lnTo>
                      <a:pt x="39" y="194"/>
                    </a:lnTo>
                    <a:lnTo>
                      <a:pt x="41" y="194"/>
                    </a:lnTo>
                    <a:lnTo>
                      <a:pt x="41" y="196"/>
                    </a:lnTo>
                    <a:lnTo>
                      <a:pt x="43" y="196"/>
                    </a:lnTo>
                    <a:lnTo>
                      <a:pt x="45" y="196"/>
                    </a:lnTo>
                    <a:lnTo>
                      <a:pt x="47" y="196"/>
                    </a:lnTo>
                    <a:lnTo>
                      <a:pt x="48" y="196"/>
                    </a:lnTo>
                    <a:lnTo>
                      <a:pt x="48" y="198"/>
                    </a:lnTo>
                    <a:lnTo>
                      <a:pt x="50" y="198"/>
                    </a:lnTo>
                    <a:lnTo>
                      <a:pt x="52" y="198"/>
                    </a:lnTo>
                    <a:lnTo>
                      <a:pt x="54" y="196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6" y="190"/>
                    </a:lnTo>
                    <a:lnTo>
                      <a:pt x="56" y="188"/>
                    </a:lnTo>
                    <a:lnTo>
                      <a:pt x="56" y="186"/>
                    </a:lnTo>
                    <a:lnTo>
                      <a:pt x="56" y="184"/>
                    </a:lnTo>
                    <a:lnTo>
                      <a:pt x="56" y="183"/>
                    </a:lnTo>
                    <a:lnTo>
                      <a:pt x="56" y="181"/>
                    </a:lnTo>
                    <a:lnTo>
                      <a:pt x="56" y="179"/>
                    </a:lnTo>
                    <a:lnTo>
                      <a:pt x="56" y="177"/>
                    </a:lnTo>
                    <a:lnTo>
                      <a:pt x="56" y="175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8" y="169"/>
                    </a:lnTo>
                    <a:lnTo>
                      <a:pt x="58" y="167"/>
                    </a:lnTo>
                    <a:lnTo>
                      <a:pt x="60" y="167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4" y="161"/>
                    </a:lnTo>
                    <a:lnTo>
                      <a:pt x="64" y="159"/>
                    </a:lnTo>
                    <a:lnTo>
                      <a:pt x="66" y="159"/>
                    </a:lnTo>
                    <a:lnTo>
                      <a:pt x="66" y="158"/>
                    </a:lnTo>
                    <a:lnTo>
                      <a:pt x="66" y="156"/>
                    </a:lnTo>
                    <a:lnTo>
                      <a:pt x="66" y="154"/>
                    </a:lnTo>
                    <a:lnTo>
                      <a:pt x="66" y="152"/>
                    </a:lnTo>
                    <a:lnTo>
                      <a:pt x="64" y="150"/>
                    </a:lnTo>
                    <a:lnTo>
                      <a:pt x="62" y="150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64" y="146"/>
                    </a:lnTo>
                    <a:lnTo>
                      <a:pt x="64" y="144"/>
                    </a:lnTo>
                    <a:lnTo>
                      <a:pt x="64" y="142"/>
                    </a:lnTo>
                    <a:lnTo>
                      <a:pt x="64" y="140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2" y="136"/>
                    </a:lnTo>
                    <a:lnTo>
                      <a:pt x="62" y="135"/>
                    </a:lnTo>
                    <a:lnTo>
                      <a:pt x="62" y="133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2" y="127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1"/>
                    </a:lnTo>
                    <a:lnTo>
                      <a:pt x="66" y="121"/>
                    </a:lnTo>
                    <a:lnTo>
                      <a:pt x="64" y="119"/>
                    </a:lnTo>
                    <a:lnTo>
                      <a:pt x="64" y="117"/>
                    </a:lnTo>
                    <a:lnTo>
                      <a:pt x="66" y="117"/>
                    </a:lnTo>
                    <a:lnTo>
                      <a:pt x="66" y="115"/>
                    </a:lnTo>
                    <a:lnTo>
                      <a:pt x="66" y="113"/>
                    </a:lnTo>
                    <a:lnTo>
                      <a:pt x="68" y="113"/>
                    </a:lnTo>
                    <a:lnTo>
                      <a:pt x="66" y="113"/>
                    </a:lnTo>
                    <a:lnTo>
                      <a:pt x="66" y="111"/>
                    </a:lnTo>
                    <a:lnTo>
                      <a:pt x="68" y="111"/>
                    </a:lnTo>
                    <a:lnTo>
                      <a:pt x="68" y="110"/>
                    </a:lnTo>
                    <a:lnTo>
                      <a:pt x="70" y="110"/>
                    </a:lnTo>
                    <a:lnTo>
                      <a:pt x="68" y="110"/>
                    </a:lnTo>
                    <a:lnTo>
                      <a:pt x="70" y="110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70" y="104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71" y="100"/>
                    </a:lnTo>
                    <a:lnTo>
                      <a:pt x="71" y="98"/>
                    </a:lnTo>
                    <a:lnTo>
                      <a:pt x="71" y="96"/>
                    </a:lnTo>
                    <a:lnTo>
                      <a:pt x="73" y="96"/>
                    </a:lnTo>
                    <a:lnTo>
                      <a:pt x="73" y="94"/>
                    </a:lnTo>
                    <a:lnTo>
                      <a:pt x="73" y="92"/>
                    </a:lnTo>
                    <a:lnTo>
                      <a:pt x="73" y="90"/>
                    </a:lnTo>
                    <a:lnTo>
                      <a:pt x="73" y="88"/>
                    </a:lnTo>
                    <a:lnTo>
                      <a:pt x="75" y="88"/>
                    </a:lnTo>
                    <a:lnTo>
                      <a:pt x="73" y="88"/>
                    </a:lnTo>
                    <a:lnTo>
                      <a:pt x="73" y="87"/>
                    </a:lnTo>
                    <a:lnTo>
                      <a:pt x="73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3" y="81"/>
                    </a:lnTo>
                    <a:lnTo>
                      <a:pt x="75" y="81"/>
                    </a:lnTo>
                    <a:lnTo>
                      <a:pt x="75" y="79"/>
                    </a:lnTo>
                    <a:lnTo>
                      <a:pt x="73" y="79"/>
                    </a:lnTo>
                    <a:lnTo>
                      <a:pt x="73" y="77"/>
                    </a:lnTo>
                    <a:lnTo>
                      <a:pt x="75" y="77"/>
                    </a:lnTo>
                    <a:lnTo>
                      <a:pt x="73" y="77"/>
                    </a:lnTo>
                    <a:lnTo>
                      <a:pt x="73" y="75"/>
                    </a:lnTo>
                    <a:lnTo>
                      <a:pt x="73" y="73"/>
                    </a:lnTo>
                    <a:lnTo>
                      <a:pt x="73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3" y="69"/>
                    </a:lnTo>
                    <a:lnTo>
                      <a:pt x="73" y="67"/>
                    </a:lnTo>
                    <a:lnTo>
                      <a:pt x="73" y="65"/>
                    </a:lnTo>
                    <a:lnTo>
                      <a:pt x="71" y="65"/>
                    </a:lnTo>
                    <a:lnTo>
                      <a:pt x="71" y="63"/>
                    </a:lnTo>
                    <a:lnTo>
                      <a:pt x="70" y="63"/>
                    </a:lnTo>
                    <a:lnTo>
                      <a:pt x="68" y="63"/>
                    </a:lnTo>
                    <a:lnTo>
                      <a:pt x="66" y="63"/>
                    </a:lnTo>
                    <a:lnTo>
                      <a:pt x="66" y="62"/>
                    </a:lnTo>
                    <a:lnTo>
                      <a:pt x="66" y="60"/>
                    </a:lnTo>
                    <a:lnTo>
                      <a:pt x="64" y="60"/>
                    </a:lnTo>
                    <a:lnTo>
                      <a:pt x="62" y="60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4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5" y="48"/>
                    </a:lnTo>
                    <a:lnTo>
                      <a:pt x="77" y="48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7" y="46"/>
                    </a:lnTo>
                    <a:lnTo>
                      <a:pt x="75" y="46"/>
                    </a:lnTo>
                    <a:lnTo>
                      <a:pt x="75" y="44"/>
                    </a:lnTo>
                    <a:lnTo>
                      <a:pt x="75" y="42"/>
                    </a:lnTo>
                    <a:lnTo>
                      <a:pt x="73" y="42"/>
                    </a:lnTo>
                    <a:lnTo>
                      <a:pt x="75" y="42"/>
                    </a:lnTo>
                    <a:lnTo>
                      <a:pt x="75" y="40"/>
                    </a:lnTo>
                    <a:lnTo>
                      <a:pt x="75" y="39"/>
                    </a:lnTo>
                    <a:lnTo>
                      <a:pt x="75" y="37"/>
                    </a:lnTo>
                    <a:lnTo>
                      <a:pt x="73" y="37"/>
                    </a:lnTo>
                    <a:lnTo>
                      <a:pt x="75" y="37"/>
                    </a:lnTo>
                    <a:lnTo>
                      <a:pt x="75" y="35"/>
                    </a:lnTo>
                    <a:lnTo>
                      <a:pt x="75" y="37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79" y="31"/>
                    </a:lnTo>
                    <a:lnTo>
                      <a:pt x="77" y="31"/>
                    </a:lnTo>
                    <a:lnTo>
                      <a:pt x="79" y="31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7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9" y="23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1" y="17"/>
                    </a:lnTo>
                    <a:lnTo>
                      <a:pt x="91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3" y="14"/>
                    </a:lnTo>
                    <a:lnTo>
                      <a:pt x="93" y="12"/>
                    </a:lnTo>
                    <a:lnTo>
                      <a:pt x="95" y="12"/>
                    </a:lnTo>
                    <a:lnTo>
                      <a:pt x="93" y="12"/>
                    </a:lnTo>
                    <a:lnTo>
                      <a:pt x="95" y="12"/>
                    </a:lnTo>
                    <a:lnTo>
                      <a:pt x="95" y="10"/>
                    </a:lnTo>
                    <a:lnTo>
                      <a:pt x="95" y="12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19" y="4"/>
                    </a:lnTo>
                    <a:lnTo>
                      <a:pt x="119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CO" sz="1400">
                  <a:latin typeface="Arial" charset="0"/>
                </a:endParaRPr>
              </a:p>
            </p:txBody>
          </p:sp>
          <p:grpSp>
            <p:nvGrpSpPr>
              <p:cNvPr id="21" name="Group 4884">
                <a:extLst>
                  <a:ext uri="{FF2B5EF4-FFF2-40B4-BE49-F238E27FC236}">
                    <a16:creationId xmlns:a16="http://schemas.microsoft.com/office/drawing/2014/main" id="{EE261460-BE37-355A-CFA8-A00B322BAE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2" y="229"/>
                <a:ext cx="3274" cy="4452"/>
                <a:chOff x="562" y="229"/>
                <a:chExt cx="3274" cy="4452"/>
              </a:xfrm>
              <a:grpFill/>
            </p:grpSpPr>
            <p:sp>
              <p:nvSpPr>
                <p:cNvPr id="22" name="Freeform 4860">
                  <a:extLst>
                    <a:ext uri="{FF2B5EF4-FFF2-40B4-BE49-F238E27FC236}">
                      <a16:creationId xmlns:a16="http://schemas.microsoft.com/office/drawing/2014/main" id="{850CCAA0-9D4C-2EBA-12C7-D10F6DA5F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" y="1379"/>
                  <a:ext cx="547" cy="647"/>
                </a:xfrm>
                <a:custGeom>
                  <a:avLst/>
                  <a:gdLst>
                    <a:gd name="T0" fmla="*/ 41 w 547"/>
                    <a:gd name="T1" fmla="*/ 457 h 647"/>
                    <a:gd name="T2" fmla="*/ 31 w 547"/>
                    <a:gd name="T3" fmla="*/ 418 h 647"/>
                    <a:gd name="T4" fmla="*/ 64 w 547"/>
                    <a:gd name="T5" fmla="*/ 393 h 647"/>
                    <a:gd name="T6" fmla="*/ 98 w 547"/>
                    <a:gd name="T7" fmla="*/ 372 h 647"/>
                    <a:gd name="T8" fmla="*/ 127 w 547"/>
                    <a:gd name="T9" fmla="*/ 340 h 647"/>
                    <a:gd name="T10" fmla="*/ 171 w 547"/>
                    <a:gd name="T11" fmla="*/ 305 h 647"/>
                    <a:gd name="T12" fmla="*/ 158 w 547"/>
                    <a:gd name="T13" fmla="*/ 257 h 647"/>
                    <a:gd name="T14" fmla="*/ 165 w 547"/>
                    <a:gd name="T15" fmla="*/ 203 h 647"/>
                    <a:gd name="T16" fmla="*/ 179 w 547"/>
                    <a:gd name="T17" fmla="*/ 159 h 647"/>
                    <a:gd name="T18" fmla="*/ 190 w 547"/>
                    <a:gd name="T19" fmla="*/ 121 h 647"/>
                    <a:gd name="T20" fmla="*/ 188 w 547"/>
                    <a:gd name="T21" fmla="*/ 77 h 647"/>
                    <a:gd name="T22" fmla="*/ 175 w 547"/>
                    <a:gd name="T23" fmla="*/ 34 h 647"/>
                    <a:gd name="T24" fmla="*/ 200 w 547"/>
                    <a:gd name="T25" fmla="*/ 5 h 647"/>
                    <a:gd name="T26" fmla="*/ 210 w 547"/>
                    <a:gd name="T27" fmla="*/ 29 h 647"/>
                    <a:gd name="T28" fmla="*/ 225 w 547"/>
                    <a:gd name="T29" fmla="*/ 52 h 647"/>
                    <a:gd name="T30" fmla="*/ 227 w 547"/>
                    <a:gd name="T31" fmla="*/ 78 h 647"/>
                    <a:gd name="T32" fmla="*/ 238 w 547"/>
                    <a:gd name="T33" fmla="*/ 105 h 647"/>
                    <a:gd name="T34" fmla="*/ 263 w 547"/>
                    <a:gd name="T35" fmla="*/ 128 h 647"/>
                    <a:gd name="T36" fmla="*/ 279 w 547"/>
                    <a:gd name="T37" fmla="*/ 148 h 647"/>
                    <a:gd name="T38" fmla="*/ 307 w 547"/>
                    <a:gd name="T39" fmla="*/ 153 h 647"/>
                    <a:gd name="T40" fmla="*/ 338 w 547"/>
                    <a:gd name="T41" fmla="*/ 163 h 647"/>
                    <a:gd name="T42" fmla="*/ 355 w 547"/>
                    <a:gd name="T43" fmla="*/ 136 h 647"/>
                    <a:gd name="T44" fmla="*/ 396 w 547"/>
                    <a:gd name="T45" fmla="*/ 142 h 647"/>
                    <a:gd name="T46" fmla="*/ 413 w 547"/>
                    <a:gd name="T47" fmla="*/ 163 h 647"/>
                    <a:gd name="T48" fmla="*/ 438 w 547"/>
                    <a:gd name="T49" fmla="*/ 194 h 647"/>
                    <a:gd name="T50" fmla="*/ 446 w 547"/>
                    <a:gd name="T51" fmla="*/ 228 h 647"/>
                    <a:gd name="T52" fmla="*/ 450 w 547"/>
                    <a:gd name="T53" fmla="*/ 253 h 647"/>
                    <a:gd name="T54" fmla="*/ 438 w 547"/>
                    <a:gd name="T55" fmla="*/ 290 h 647"/>
                    <a:gd name="T56" fmla="*/ 475 w 547"/>
                    <a:gd name="T57" fmla="*/ 305 h 647"/>
                    <a:gd name="T58" fmla="*/ 501 w 547"/>
                    <a:gd name="T59" fmla="*/ 305 h 647"/>
                    <a:gd name="T60" fmla="*/ 530 w 547"/>
                    <a:gd name="T61" fmla="*/ 320 h 647"/>
                    <a:gd name="T62" fmla="*/ 542 w 547"/>
                    <a:gd name="T63" fmla="*/ 338 h 647"/>
                    <a:gd name="T64" fmla="*/ 546 w 547"/>
                    <a:gd name="T65" fmla="*/ 380 h 647"/>
                    <a:gd name="T66" fmla="*/ 532 w 547"/>
                    <a:gd name="T67" fmla="*/ 422 h 647"/>
                    <a:gd name="T68" fmla="*/ 513 w 547"/>
                    <a:gd name="T69" fmla="*/ 449 h 647"/>
                    <a:gd name="T70" fmla="*/ 486 w 547"/>
                    <a:gd name="T71" fmla="*/ 428 h 647"/>
                    <a:gd name="T72" fmla="*/ 459 w 547"/>
                    <a:gd name="T73" fmla="*/ 422 h 647"/>
                    <a:gd name="T74" fmla="*/ 478 w 547"/>
                    <a:gd name="T75" fmla="*/ 451 h 647"/>
                    <a:gd name="T76" fmla="*/ 480 w 547"/>
                    <a:gd name="T77" fmla="*/ 487 h 647"/>
                    <a:gd name="T78" fmla="*/ 459 w 547"/>
                    <a:gd name="T79" fmla="*/ 514 h 647"/>
                    <a:gd name="T80" fmla="*/ 430 w 547"/>
                    <a:gd name="T81" fmla="*/ 541 h 647"/>
                    <a:gd name="T82" fmla="*/ 403 w 547"/>
                    <a:gd name="T83" fmla="*/ 580 h 647"/>
                    <a:gd name="T84" fmla="*/ 365 w 547"/>
                    <a:gd name="T85" fmla="*/ 576 h 647"/>
                    <a:gd name="T86" fmla="*/ 338 w 547"/>
                    <a:gd name="T87" fmla="*/ 597 h 647"/>
                    <a:gd name="T88" fmla="*/ 309 w 547"/>
                    <a:gd name="T89" fmla="*/ 630 h 647"/>
                    <a:gd name="T90" fmla="*/ 284 w 547"/>
                    <a:gd name="T91" fmla="*/ 612 h 647"/>
                    <a:gd name="T92" fmla="*/ 302 w 547"/>
                    <a:gd name="T93" fmla="*/ 593 h 647"/>
                    <a:gd name="T94" fmla="*/ 307 w 547"/>
                    <a:gd name="T95" fmla="*/ 568 h 647"/>
                    <a:gd name="T96" fmla="*/ 281 w 547"/>
                    <a:gd name="T97" fmla="*/ 545 h 647"/>
                    <a:gd name="T98" fmla="*/ 258 w 547"/>
                    <a:gd name="T99" fmla="*/ 566 h 647"/>
                    <a:gd name="T100" fmla="*/ 244 w 547"/>
                    <a:gd name="T101" fmla="*/ 601 h 647"/>
                    <a:gd name="T102" fmla="*/ 236 w 547"/>
                    <a:gd name="T103" fmla="*/ 647 h 647"/>
                    <a:gd name="T104" fmla="*/ 208 w 547"/>
                    <a:gd name="T105" fmla="*/ 633 h 647"/>
                    <a:gd name="T106" fmla="*/ 179 w 547"/>
                    <a:gd name="T107" fmla="*/ 647 h 647"/>
                    <a:gd name="T108" fmla="*/ 142 w 547"/>
                    <a:gd name="T109" fmla="*/ 639 h 647"/>
                    <a:gd name="T110" fmla="*/ 117 w 547"/>
                    <a:gd name="T111" fmla="*/ 612 h 647"/>
                    <a:gd name="T112" fmla="*/ 91 w 547"/>
                    <a:gd name="T113" fmla="*/ 599 h 647"/>
                    <a:gd name="T114" fmla="*/ 68 w 547"/>
                    <a:gd name="T115" fmla="*/ 612 h 647"/>
                    <a:gd name="T116" fmla="*/ 83 w 547"/>
                    <a:gd name="T117" fmla="*/ 580 h 647"/>
                    <a:gd name="T118" fmla="*/ 68 w 547"/>
                    <a:gd name="T119" fmla="*/ 549 h 647"/>
                    <a:gd name="T120" fmla="*/ 41 w 547"/>
                    <a:gd name="T121" fmla="*/ 560 h 647"/>
                    <a:gd name="T122" fmla="*/ 21 w 547"/>
                    <a:gd name="T123" fmla="*/ 535 h 647"/>
                    <a:gd name="T124" fmla="*/ 6 w 547"/>
                    <a:gd name="T125" fmla="*/ 514 h 64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47" h="647">
                      <a:moveTo>
                        <a:pt x="8" y="495"/>
                      </a:moveTo>
                      <a:lnTo>
                        <a:pt x="8" y="493"/>
                      </a:lnTo>
                      <a:lnTo>
                        <a:pt x="10" y="491"/>
                      </a:lnTo>
                      <a:lnTo>
                        <a:pt x="12" y="491"/>
                      </a:lnTo>
                      <a:lnTo>
                        <a:pt x="14" y="489"/>
                      </a:lnTo>
                      <a:lnTo>
                        <a:pt x="16" y="489"/>
                      </a:lnTo>
                      <a:lnTo>
                        <a:pt x="16" y="487"/>
                      </a:lnTo>
                      <a:lnTo>
                        <a:pt x="18" y="487"/>
                      </a:lnTo>
                      <a:lnTo>
                        <a:pt x="18" y="486"/>
                      </a:lnTo>
                      <a:lnTo>
                        <a:pt x="20" y="484"/>
                      </a:lnTo>
                      <a:lnTo>
                        <a:pt x="21" y="480"/>
                      </a:lnTo>
                      <a:lnTo>
                        <a:pt x="21" y="478"/>
                      </a:lnTo>
                      <a:lnTo>
                        <a:pt x="23" y="474"/>
                      </a:lnTo>
                      <a:lnTo>
                        <a:pt x="23" y="472"/>
                      </a:lnTo>
                      <a:lnTo>
                        <a:pt x="25" y="470"/>
                      </a:lnTo>
                      <a:lnTo>
                        <a:pt x="25" y="468"/>
                      </a:lnTo>
                      <a:lnTo>
                        <a:pt x="25" y="466"/>
                      </a:lnTo>
                      <a:lnTo>
                        <a:pt x="27" y="466"/>
                      </a:lnTo>
                      <a:lnTo>
                        <a:pt x="29" y="466"/>
                      </a:lnTo>
                      <a:lnTo>
                        <a:pt x="31" y="466"/>
                      </a:lnTo>
                      <a:lnTo>
                        <a:pt x="33" y="466"/>
                      </a:lnTo>
                      <a:lnTo>
                        <a:pt x="35" y="466"/>
                      </a:lnTo>
                      <a:lnTo>
                        <a:pt x="37" y="466"/>
                      </a:lnTo>
                      <a:lnTo>
                        <a:pt x="39" y="466"/>
                      </a:lnTo>
                      <a:lnTo>
                        <a:pt x="41" y="464"/>
                      </a:lnTo>
                      <a:lnTo>
                        <a:pt x="43" y="462"/>
                      </a:lnTo>
                      <a:lnTo>
                        <a:pt x="43" y="461"/>
                      </a:lnTo>
                      <a:lnTo>
                        <a:pt x="43" y="459"/>
                      </a:lnTo>
                      <a:lnTo>
                        <a:pt x="43" y="457"/>
                      </a:lnTo>
                      <a:lnTo>
                        <a:pt x="41" y="457"/>
                      </a:lnTo>
                      <a:lnTo>
                        <a:pt x="41" y="455"/>
                      </a:lnTo>
                      <a:lnTo>
                        <a:pt x="39" y="455"/>
                      </a:lnTo>
                      <a:lnTo>
                        <a:pt x="39" y="453"/>
                      </a:lnTo>
                      <a:lnTo>
                        <a:pt x="37" y="453"/>
                      </a:lnTo>
                      <a:lnTo>
                        <a:pt x="37" y="451"/>
                      </a:lnTo>
                      <a:lnTo>
                        <a:pt x="35" y="449"/>
                      </a:lnTo>
                      <a:lnTo>
                        <a:pt x="35" y="447"/>
                      </a:lnTo>
                      <a:lnTo>
                        <a:pt x="33" y="447"/>
                      </a:lnTo>
                      <a:lnTo>
                        <a:pt x="33" y="445"/>
                      </a:lnTo>
                      <a:lnTo>
                        <a:pt x="33" y="443"/>
                      </a:lnTo>
                      <a:lnTo>
                        <a:pt x="35" y="443"/>
                      </a:lnTo>
                      <a:lnTo>
                        <a:pt x="35" y="441"/>
                      </a:lnTo>
                      <a:lnTo>
                        <a:pt x="37" y="439"/>
                      </a:lnTo>
                      <a:lnTo>
                        <a:pt x="35" y="439"/>
                      </a:lnTo>
                      <a:lnTo>
                        <a:pt x="35" y="438"/>
                      </a:lnTo>
                      <a:lnTo>
                        <a:pt x="35" y="436"/>
                      </a:lnTo>
                      <a:lnTo>
                        <a:pt x="37" y="436"/>
                      </a:lnTo>
                      <a:lnTo>
                        <a:pt x="35" y="434"/>
                      </a:lnTo>
                      <a:lnTo>
                        <a:pt x="35" y="432"/>
                      </a:lnTo>
                      <a:lnTo>
                        <a:pt x="33" y="432"/>
                      </a:lnTo>
                      <a:lnTo>
                        <a:pt x="33" y="430"/>
                      </a:lnTo>
                      <a:lnTo>
                        <a:pt x="31" y="430"/>
                      </a:lnTo>
                      <a:lnTo>
                        <a:pt x="31" y="428"/>
                      </a:lnTo>
                      <a:lnTo>
                        <a:pt x="29" y="428"/>
                      </a:lnTo>
                      <a:lnTo>
                        <a:pt x="29" y="426"/>
                      </a:lnTo>
                      <a:lnTo>
                        <a:pt x="29" y="424"/>
                      </a:lnTo>
                      <a:lnTo>
                        <a:pt x="29" y="422"/>
                      </a:lnTo>
                      <a:lnTo>
                        <a:pt x="31" y="422"/>
                      </a:lnTo>
                      <a:lnTo>
                        <a:pt x="31" y="420"/>
                      </a:lnTo>
                      <a:lnTo>
                        <a:pt x="31" y="418"/>
                      </a:lnTo>
                      <a:lnTo>
                        <a:pt x="31" y="416"/>
                      </a:lnTo>
                      <a:lnTo>
                        <a:pt x="33" y="416"/>
                      </a:lnTo>
                      <a:lnTo>
                        <a:pt x="33" y="414"/>
                      </a:lnTo>
                      <a:lnTo>
                        <a:pt x="33" y="413"/>
                      </a:lnTo>
                      <a:lnTo>
                        <a:pt x="35" y="413"/>
                      </a:lnTo>
                      <a:lnTo>
                        <a:pt x="37" y="411"/>
                      </a:lnTo>
                      <a:lnTo>
                        <a:pt x="39" y="411"/>
                      </a:lnTo>
                      <a:lnTo>
                        <a:pt x="41" y="411"/>
                      </a:lnTo>
                      <a:lnTo>
                        <a:pt x="41" y="409"/>
                      </a:lnTo>
                      <a:lnTo>
                        <a:pt x="43" y="409"/>
                      </a:lnTo>
                      <a:lnTo>
                        <a:pt x="43" y="407"/>
                      </a:lnTo>
                      <a:lnTo>
                        <a:pt x="43" y="405"/>
                      </a:lnTo>
                      <a:lnTo>
                        <a:pt x="43" y="403"/>
                      </a:lnTo>
                      <a:lnTo>
                        <a:pt x="44" y="403"/>
                      </a:lnTo>
                      <a:lnTo>
                        <a:pt x="46" y="403"/>
                      </a:lnTo>
                      <a:lnTo>
                        <a:pt x="48" y="403"/>
                      </a:lnTo>
                      <a:lnTo>
                        <a:pt x="50" y="403"/>
                      </a:lnTo>
                      <a:lnTo>
                        <a:pt x="52" y="403"/>
                      </a:lnTo>
                      <a:lnTo>
                        <a:pt x="52" y="405"/>
                      </a:lnTo>
                      <a:lnTo>
                        <a:pt x="52" y="403"/>
                      </a:lnTo>
                      <a:lnTo>
                        <a:pt x="54" y="403"/>
                      </a:lnTo>
                      <a:lnTo>
                        <a:pt x="54" y="401"/>
                      </a:lnTo>
                      <a:lnTo>
                        <a:pt x="56" y="401"/>
                      </a:lnTo>
                      <a:lnTo>
                        <a:pt x="56" y="399"/>
                      </a:lnTo>
                      <a:lnTo>
                        <a:pt x="58" y="399"/>
                      </a:lnTo>
                      <a:lnTo>
                        <a:pt x="58" y="397"/>
                      </a:lnTo>
                      <a:lnTo>
                        <a:pt x="58" y="395"/>
                      </a:lnTo>
                      <a:lnTo>
                        <a:pt x="60" y="395"/>
                      </a:lnTo>
                      <a:lnTo>
                        <a:pt x="62" y="393"/>
                      </a:lnTo>
                      <a:lnTo>
                        <a:pt x="64" y="393"/>
                      </a:lnTo>
                      <a:lnTo>
                        <a:pt x="66" y="393"/>
                      </a:lnTo>
                      <a:lnTo>
                        <a:pt x="68" y="393"/>
                      </a:lnTo>
                      <a:lnTo>
                        <a:pt x="69" y="393"/>
                      </a:lnTo>
                      <a:lnTo>
                        <a:pt x="69" y="395"/>
                      </a:lnTo>
                      <a:lnTo>
                        <a:pt x="71" y="395"/>
                      </a:lnTo>
                      <a:lnTo>
                        <a:pt x="71" y="393"/>
                      </a:lnTo>
                      <a:lnTo>
                        <a:pt x="73" y="393"/>
                      </a:lnTo>
                      <a:lnTo>
                        <a:pt x="73" y="391"/>
                      </a:lnTo>
                      <a:lnTo>
                        <a:pt x="73" y="390"/>
                      </a:lnTo>
                      <a:lnTo>
                        <a:pt x="75" y="390"/>
                      </a:lnTo>
                      <a:lnTo>
                        <a:pt x="75" y="388"/>
                      </a:lnTo>
                      <a:lnTo>
                        <a:pt x="75" y="386"/>
                      </a:lnTo>
                      <a:lnTo>
                        <a:pt x="75" y="384"/>
                      </a:lnTo>
                      <a:lnTo>
                        <a:pt x="77" y="384"/>
                      </a:lnTo>
                      <a:lnTo>
                        <a:pt x="77" y="382"/>
                      </a:lnTo>
                      <a:lnTo>
                        <a:pt x="79" y="382"/>
                      </a:lnTo>
                      <a:lnTo>
                        <a:pt x="81" y="380"/>
                      </a:lnTo>
                      <a:lnTo>
                        <a:pt x="83" y="380"/>
                      </a:lnTo>
                      <a:lnTo>
                        <a:pt x="85" y="378"/>
                      </a:lnTo>
                      <a:lnTo>
                        <a:pt x="87" y="378"/>
                      </a:lnTo>
                      <a:lnTo>
                        <a:pt x="89" y="380"/>
                      </a:lnTo>
                      <a:lnTo>
                        <a:pt x="91" y="380"/>
                      </a:lnTo>
                      <a:lnTo>
                        <a:pt x="92" y="380"/>
                      </a:lnTo>
                      <a:lnTo>
                        <a:pt x="92" y="378"/>
                      </a:lnTo>
                      <a:lnTo>
                        <a:pt x="94" y="378"/>
                      </a:lnTo>
                      <a:lnTo>
                        <a:pt x="96" y="378"/>
                      </a:lnTo>
                      <a:lnTo>
                        <a:pt x="96" y="376"/>
                      </a:lnTo>
                      <a:lnTo>
                        <a:pt x="98" y="376"/>
                      </a:lnTo>
                      <a:lnTo>
                        <a:pt x="98" y="374"/>
                      </a:lnTo>
                      <a:lnTo>
                        <a:pt x="98" y="372"/>
                      </a:lnTo>
                      <a:lnTo>
                        <a:pt x="100" y="372"/>
                      </a:lnTo>
                      <a:lnTo>
                        <a:pt x="100" y="370"/>
                      </a:lnTo>
                      <a:lnTo>
                        <a:pt x="102" y="368"/>
                      </a:lnTo>
                      <a:lnTo>
                        <a:pt x="104" y="368"/>
                      </a:lnTo>
                      <a:lnTo>
                        <a:pt x="106" y="368"/>
                      </a:lnTo>
                      <a:lnTo>
                        <a:pt x="108" y="366"/>
                      </a:lnTo>
                      <a:lnTo>
                        <a:pt x="110" y="368"/>
                      </a:lnTo>
                      <a:lnTo>
                        <a:pt x="110" y="366"/>
                      </a:lnTo>
                      <a:lnTo>
                        <a:pt x="110" y="365"/>
                      </a:lnTo>
                      <a:lnTo>
                        <a:pt x="112" y="365"/>
                      </a:lnTo>
                      <a:lnTo>
                        <a:pt x="114" y="365"/>
                      </a:lnTo>
                      <a:lnTo>
                        <a:pt x="114" y="363"/>
                      </a:lnTo>
                      <a:lnTo>
                        <a:pt x="112" y="363"/>
                      </a:lnTo>
                      <a:lnTo>
                        <a:pt x="114" y="363"/>
                      </a:lnTo>
                      <a:lnTo>
                        <a:pt x="114" y="361"/>
                      </a:lnTo>
                      <a:lnTo>
                        <a:pt x="116" y="359"/>
                      </a:lnTo>
                      <a:lnTo>
                        <a:pt x="116" y="357"/>
                      </a:lnTo>
                      <a:lnTo>
                        <a:pt x="117" y="357"/>
                      </a:lnTo>
                      <a:lnTo>
                        <a:pt x="117" y="355"/>
                      </a:lnTo>
                      <a:lnTo>
                        <a:pt x="117" y="353"/>
                      </a:lnTo>
                      <a:lnTo>
                        <a:pt x="119" y="353"/>
                      </a:lnTo>
                      <a:lnTo>
                        <a:pt x="119" y="351"/>
                      </a:lnTo>
                      <a:lnTo>
                        <a:pt x="119" y="349"/>
                      </a:lnTo>
                      <a:lnTo>
                        <a:pt x="119" y="347"/>
                      </a:lnTo>
                      <a:lnTo>
                        <a:pt x="121" y="347"/>
                      </a:lnTo>
                      <a:lnTo>
                        <a:pt x="121" y="345"/>
                      </a:lnTo>
                      <a:lnTo>
                        <a:pt x="125" y="343"/>
                      </a:lnTo>
                      <a:lnTo>
                        <a:pt x="125" y="342"/>
                      </a:lnTo>
                      <a:lnTo>
                        <a:pt x="127" y="342"/>
                      </a:lnTo>
                      <a:lnTo>
                        <a:pt x="127" y="340"/>
                      </a:lnTo>
                      <a:lnTo>
                        <a:pt x="129" y="338"/>
                      </a:lnTo>
                      <a:lnTo>
                        <a:pt x="131" y="338"/>
                      </a:lnTo>
                      <a:lnTo>
                        <a:pt x="131" y="336"/>
                      </a:lnTo>
                      <a:lnTo>
                        <a:pt x="133" y="336"/>
                      </a:lnTo>
                      <a:lnTo>
                        <a:pt x="133" y="334"/>
                      </a:lnTo>
                      <a:lnTo>
                        <a:pt x="135" y="332"/>
                      </a:lnTo>
                      <a:lnTo>
                        <a:pt x="137" y="332"/>
                      </a:lnTo>
                      <a:lnTo>
                        <a:pt x="137" y="330"/>
                      </a:lnTo>
                      <a:lnTo>
                        <a:pt x="139" y="330"/>
                      </a:lnTo>
                      <a:lnTo>
                        <a:pt x="140" y="328"/>
                      </a:lnTo>
                      <a:lnTo>
                        <a:pt x="140" y="326"/>
                      </a:lnTo>
                      <a:lnTo>
                        <a:pt x="144" y="322"/>
                      </a:lnTo>
                      <a:lnTo>
                        <a:pt x="146" y="322"/>
                      </a:lnTo>
                      <a:lnTo>
                        <a:pt x="148" y="320"/>
                      </a:lnTo>
                      <a:lnTo>
                        <a:pt x="154" y="318"/>
                      </a:lnTo>
                      <a:lnTo>
                        <a:pt x="156" y="317"/>
                      </a:lnTo>
                      <a:lnTo>
                        <a:pt x="158" y="317"/>
                      </a:lnTo>
                      <a:lnTo>
                        <a:pt x="158" y="315"/>
                      </a:lnTo>
                      <a:lnTo>
                        <a:pt x="160" y="315"/>
                      </a:lnTo>
                      <a:lnTo>
                        <a:pt x="162" y="315"/>
                      </a:lnTo>
                      <a:lnTo>
                        <a:pt x="162" y="313"/>
                      </a:lnTo>
                      <a:lnTo>
                        <a:pt x="163" y="313"/>
                      </a:lnTo>
                      <a:lnTo>
                        <a:pt x="163" y="311"/>
                      </a:lnTo>
                      <a:lnTo>
                        <a:pt x="165" y="311"/>
                      </a:lnTo>
                      <a:lnTo>
                        <a:pt x="165" y="309"/>
                      </a:lnTo>
                      <a:lnTo>
                        <a:pt x="167" y="309"/>
                      </a:lnTo>
                      <a:lnTo>
                        <a:pt x="167" y="307"/>
                      </a:lnTo>
                      <a:lnTo>
                        <a:pt x="169" y="307"/>
                      </a:lnTo>
                      <a:lnTo>
                        <a:pt x="169" y="305"/>
                      </a:lnTo>
                      <a:lnTo>
                        <a:pt x="171" y="305"/>
                      </a:lnTo>
                      <a:lnTo>
                        <a:pt x="171" y="303"/>
                      </a:lnTo>
                      <a:lnTo>
                        <a:pt x="171" y="301"/>
                      </a:lnTo>
                      <a:lnTo>
                        <a:pt x="173" y="301"/>
                      </a:lnTo>
                      <a:lnTo>
                        <a:pt x="173" y="299"/>
                      </a:lnTo>
                      <a:lnTo>
                        <a:pt x="173" y="297"/>
                      </a:lnTo>
                      <a:lnTo>
                        <a:pt x="175" y="297"/>
                      </a:lnTo>
                      <a:lnTo>
                        <a:pt x="175" y="295"/>
                      </a:lnTo>
                      <a:lnTo>
                        <a:pt x="175" y="294"/>
                      </a:lnTo>
                      <a:lnTo>
                        <a:pt x="175" y="292"/>
                      </a:lnTo>
                      <a:lnTo>
                        <a:pt x="175" y="290"/>
                      </a:lnTo>
                      <a:lnTo>
                        <a:pt x="173" y="290"/>
                      </a:lnTo>
                      <a:lnTo>
                        <a:pt x="171" y="288"/>
                      </a:lnTo>
                      <a:lnTo>
                        <a:pt x="171" y="286"/>
                      </a:lnTo>
                      <a:lnTo>
                        <a:pt x="169" y="284"/>
                      </a:lnTo>
                      <a:lnTo>
                        <a:pt x="167" y="282"/>
                      </a:lnTo>
                      <a:lnTo>
                        <a:pt x="167" y="280"/>
                      </a:lnTo>
                      <a:lnTo>
                        <a:pt x="165" y="280"/>
                      </a:lnTo>
                      <a:lnTo>
                        <a:pt x="165" y="278"/>
                      </a:lnTo>
                      <a:lnTo>
                        <a:pt x="165" y="276"/>
                      </a:lnTo>
                      <a:lnTo>
                        <a:pt x="163" y="274"/>
                      </a:lnTo>
                      <a:lnTo>
                        <a:pt x="162" y="272"/>
                      </a:lnTo>
                      <a:lnTo>
                        <a:pt x="162" y="270"/>
                      </a:lnTo>
                      <a:lnTo>
                        <a:pt x="162" y="269"/>
                      </a:lnTo>
                      <a:lnTo>
                        <a:pt x="162" y="267"/>
                      </a:lnTo>
                      <a:lnTo>
                        <a:pt x="162" y="265"/>
                      </a:lnTo>
                      <a:lnTo>
                        <a:pt x="162" y="263"/>
                      </a:lnTo>
                      <a:lnTo>
                        <a:pt x="160" y="263"/>
                      </a:lnTo>
                      <a:lnTo>
                        <a:pt x="158" y="261"/>
                      </a:lnTo>
                      <a:lnTo>
                        <a:pt x="158" y="259"/>
                      </a:lnTo>
                      <a:lnTo>
                        <a:pt x="158" y="257"/>
                      </a:lnTo>
                      <a:lnTo>
                        <a:pt x="158" y="255"/>
                      </a:lnTo>
                      <a:lnTo>
                        <a:pt x="158" y="253"/>
                      </a:lnTo>
                      <a:lnTo>
                        <a:pt x="160" y="251"/>
                      </a:lnTo>
                      <a:lnTo>
                        <a:pt x="160" y="249"/>
                      </a:lnTo>
                      <a:lnTo>
                        <a:pt x="162" y="249"/>
                      </a:lnTo>
                      <a:lnTo>
                        <a:pt x="162" y="247"/>
                      </a:lnTo>
                      <a:lnTo>
                        <a:pt x="162" y="246"/>
                      </a:lnTo>
                      <a:lnTo>
                        <a:pt x="162" y="244"/>
                      </a:lnTo>
                      <a:lnTo>
                        <a:pt x="162" y="242"/>
                      </a:lnTo>
                      <a:lnTo>
                        <a:pt x="162" y="240"/>
                      </a:lnTo>
                      <a:lnTo>
                        <a:pt x="162" y="238"/>
                      </a:lnTo>
                      <a:lnTo>
                        <a:pt x="162" y="236"/>
                      </a:lnTo>
                      <a:lnTo>
                        <a:pt x="162" y="234"/>
                      </a:lnTo>
                      <a:lnTo>
                        <a:pt x="162" y="232"/>
                      </a:lnTo>
                      <a:lnTo>
                        <a:pt x="162" y="230"/>
                      </a:lnTo>
                      <a:lnTo>
                        <a:pt x="162" y="228"/>
                      </a:lnTo>
                      <a:lnTo>
                        <a:pt x="162" y="226"/>
                      </a:lnTo>
                      <a:lnTo>
                        <a:pt x="163" y="226"/>
                      </a:lnTo>
                      <a:lnTo>
                        <a:pt x="163" y="224"/>
                      </a:lnTo>
                      <a:lnTo>
                        <a:pt x="163" y="222"/>
                      </a:lnTo>
                      <a:lnTo>
                        <a:pt x="163" y="221"/>
                      </a:lnTo>
                      <a:lnTo>
                        <a:pt x="163" y="219"/>
                      </a:lnTo>
                      <a:lnTo>
                        <a:pt x="163" y="217"/>
                      </a:lnTo>
                      <a:lnTo>
                        <a:pt x="163" y="215"/>
                      </a:lnTo>
                      <a:lnTo>
                        <a:pt x="163" y="213"/>
                      </a:lnTo>
                      <a:lnTo>
                        <a:pt x="163" y="211"/>
                      </a:lnTo>
                      <a:lnTo>
                        <a:pt x="163" y="209"/>
                      </a:lnTo>
                      <a:lnTo>
                        <a:pt x="165" y="207"/>
                      </a:lnTo>
                      <a:lnTo>
                        <a:pt x="165" y="205"/>
                      </a:lnTo>
                      <a:lnTo>
                        <a:pt x="165" y="203"/>
                      </a:lnTo>
                      <a:lnTo>
                        <a:pt x="165" y="201"/>
                      </a:lnTo>
                      <a:lnTo>
                        <a:pt x="165" y="199"/>
                      </a:lnTo>
                      <a:lnTo>
                        <a:pt x="167" y="199"/>
                      </a:lnTo>
                      <a:lnTo>
                        <a:pt x="167" y="197"/>
                      </a:lnTo>
                      <a:lnTo>
                        <a:pt x="167" y="196"/>
                      </a:lnTo>
                      <a:lnTo>
                        <a:pt x="167" y="194"/>
                      </a:lnTo>
                      <a:lnTo>
                        <a:pt x="167" y="192"/>
                      </a:lnTo>
                      <a:lnTo>
                        <a:pt x="167" y="190"/>
                      </a:lnTo>
                      <a:lnTo>
                        <a:pt x="167" y="188"/>
                      </a:lnTo>
                      <a:lnTo>
                        <a:pt x="167" y="186"/>
                      </a:lnTo>
                      <a:lnTo>
                        <a:pt x="165" y="184"/>
                      </a:lnTo>
                      <a:lnTo>
                        <a:pt x="165" y="182"/>
                      </a:lnTo>
                      <a:lnTo>
                        <a:pt x="165" y="180"/>
                      </a:lnTo>
                      <a:lnTo>
                        <a:pt x="163" y="178"/>
                      </a:lnTo>
                      <a:lnTo>
                        <a:pt x="163" y="176"/>
                      </a:lnTo>
                      <a:lnTo>
                        <a:pt x="163" y="174"/>
                      </a:lnTo>
                      <a:lnTo>
                        <a:pt x="163" y="173"/>
                      </a:lnTo>
                      <a:lnTo>
                        <a:pt x="165" y="171"/>
                      </a:lnTo>
                      <a:lnTo>
                        <a:pt x="167" y="171"/>
                      </a:lnTo>
                      <a:lnTo>
                        <a:pt x="169" y="171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3" y="169"/>
                      </a:lnTo>
                      <a:lnTo>
                        <a:pt x="173" y="167"/>
                      </a:lnTo>
                      <a:lnTo>
                        <a:pt x="175" y="167"/>
                      </a:lnTo>
                      <a:lnTo>
                        <a:pt x="175" y="165"/>
                      </a:lnTo>
                      <a:lnTo>
                        <a:pt x="175" y="163"/>
                      </a:lnTo>
                      <a:lnTo>
                        <a:pt x="177" y="161"/>
                      </a:lnTo>
                      <a:lnTo>
                        <a:pt x="179" y="161"/>
                      </a:lnTo>
                      <a:lnTo>
                        <a:pt x="179" y="159"/>
                      </a:lnTo>
                      <a:lnTo>
                        <a:pt x="179" y="157"/>
                      </a:lnTo>
                      <a:lnTo>
                        <a:pt x="179" y="155"/>
                      </a:lnTo>
                      <a:lnTo>
                        <a:pt x="179" y="153"/>
                      </a:lnTo>
                      <a:lnTo>
                        <a:pt x="181" y="153"/>
                      </a:lnTo>
                      <a:lnTo>
                        <a:pt x="181" y="151"/>
                      </a:lnTo>
                      <a:lnTo>
                        <a:pt x="183" y="151"/>
                      </a:lnTo>
                      <a:lnTo>
                        <a:pt x="185" y="151"/>
                      </a:lnTo>
                      <a:lnTo>
                        <a:pt x="185" y="149"/>
                      </a:lnTo>
                      <a:lnTo>
                        <a:pt x="187" y="149"/>
                      </a:lnTo>
                      <a:lnTo>
                        <a:pt x="187" y="148"/>
                      </a:lnTo>
                      <a:lnTo>
                        <a:pt x="187" y="146"/>
                      </a:lnTo>
                      <a:lnTo>
                        <a:pt x="187" y="144"/>
                      </a:lnTo>
                      <a:lnTo>
                        <a:pt x="188" y="144"/>
                      </a:lnTo>
                      <a:lnTo>
                        <a:pt x="188" y="142"/>
                      </a:lnTo>
                      <a:lnTo>
                        <a:pt x="190" y="142"/>
                      </a:lnTo>
                      <a:lnTo>
                        <a:pt x="190" y="140"/>
                      </a:lnTo>
                      <a:lnTo>
                        <a:pt x="190" y="138"/>
                      </a:lnTo>
                      <a:lnTo>
                        <a:pt x="190" y="136"/>
                      </a:lnTo>
                      <a:lnTo>
                        <a:pt x="188" y="136"/>
                      </a:lnTo>
                      <a:lnTo>
                        <a:pt x="188" y="134"/>
                      </a:lnTo>
                      <a:lnTo>
                        <a:pt x="188" y="132"/>
                      </a:lnTo>
                      <a:lnTo>
                        <a:pt x="190" y="132"/>
                      </a:lnTo>
                      <a:lnTo>
                        <a:pt x="192" y="132"/>
                      </a:lnTo>
                      <a:lnTo>
                        <a:pt x="194" y="132"/>
                      </a:lnTo>
                      <a:lnTo>
                        <a:pt x="194" y="130"/>
                      </a:lnTo>
                      <a:lnTo>
                        <a:pt x="194" y="128"/>
                      </a:lnTo>
                      <a:lnTo>
                        <a:pt x="192" y="126"/>
                      </a:lnTo>
                      <a:lnTo>
                        <a:pt x="190" y="125"/>
                      </a:lnTo>
                      <a:lnTo>
                        <a:pt x="190" y="123"/>
                      </a:lnTo>
                      <a:lnTo>
                        <a:pt x="190" y="121"/>
                      </a:lnTo>
                      <a:lnTo>
                        <a:pt x="190" y="119"/>
                      </a:lnTo>
                      <a:lnTo>
                        <a:pt x="188" y="119"/>
                      </a:lnTo>
                      <a:lnTo>
                        <a:pt x="188" y="117"/>
                      </a:lnTo>
                      <a:lnTo>
                        <a:pt x="188" y="115"/>
                      </a:lnTo>
                      <a:lnTo>
                        <a:pt x="187" y="115"/>
                      </a:lnTo>
                      <a:lnTo>
                        <a:pt x="187" y="113"/>
                      </a:lnTo>
                      <a:lnTo>
                        <a:pt x="188" y="113"/>
                      </a:lnTo>
                      <a:lnTo>
                        <a:pt x="188" y="111"/>
                      </a:lnTo>
                      <a:lnTo>
                        <a:pt x="188" y="109"/>
                      </a:lnTo>
                      <a:lnTo>
                        <a:pt x="190" y="109"/>
                      </a:lnTo>
                      <a:lnTo>
                        <a:pt x="190" y="107"/>
                      </a:lnTo>
                      <a:lnTo>
                        <a:pt x="192" y="107"/>
                      </a:lnTo>
                      <a:lnTo>
                        <a:pt x="194" y="107"/>
                      </a:lnTo>
                      <a:lnTo>
                        <a:pt x="194" y="105"/>
                      </a:lnTo>
                      <a:lnTo>
                        <a:pt x="194" y="103"/>
                      </a:lnTo>
                      <a:lnTo>
                        <a:pt x="194" y="101"/>
                      </a:lnTo>
                      <a:lnTo>
                        <a:pt x="194" y="100"/>
                      </a:lnTo>
                      <a:lnTo>
                        <a:pt x="192" y="96"/>
                      </a:lnTo>
                      <a:lnTo>
                        <a:pt x="192" y="94"/>
                      </a:lnTo>
                      <a:lnTo>
                        <a:pt x="190" y="94"/>
                      </a:lnTo>
                      <a:lnTo>
                        <a:pt x="190" y="92"/>
                      </a:lnTo>
                      <a:lnTo>
                        <a:pt x="190" y="90"/>
                      </a:lnTo>
                      <a:lnTo>
                        <a:pt x="188" y="90"/>
                      </a:lnTo>
                      <a:lnTo>
                        <a:pt x="188" y="88"/>
                      </a:lnTo>
                      <a:lnTo>
                        <a:pt x="188" y="86"/>
                      </a:lnTo>
                      <a:lnTo>
                        <a:pt x="188" y="84"/>
                      </a:lnTo>
                      <a:lnTo>
                        <a:pt x="188" y="82"/>
                      </a:lnTo>
                      <a:lnTo>
                        <a:pt x="188" y="80"/>
                      </a:lnTo>
                      <a:lnTo>
                        <a:pt x="188" y="78"/>
                      </a:lnTo>
                      <a:lnTo>
                        <a:pt x="188" y="77"/>
                      </a:lnTo>
                      <a:lnTo>
                        <a:pt x="188" y="75"/>
                      </a:lnTo>
                      <a:lnTo>
                        <a:pt x="187" y="73"/>
                      </a:lnTo>
                      <a:lnTo>
                        <a:pt x="187" y="71"/>
                      </a:lnTo>
                      <a:lnTo>
                        <a:pt x="185" y="69"/>
                      </a:lnTo>
                      <a:lnTo>
                        <a:pt x="185" y="67"/>
                      </a:lnTo>
                      <a:lnTo>
                        <a:pt x="185" y="65"/>
                      </a:lnTo>
                      <a:lnTo>
                        <a:pt x="185" y="63"/>
                      </a:lnTo>
                      <a:lnTo>
                        <a:pt x="183" y="63"/>
                      </a:lnTo>
                      <a:lnTo>
                        <a:pt x="183" y="61"/>
                      </a:lnTo>
                      <a:lnTo>
                        <a:pt x="181" y="61"/>
                      </a:lnTo>
                      <a:lnTo>
                        <a:pt x="179" y="61"/>
                      </a:lnTo>
                      <a:lnTo>
                        <a:pt x="177" y="59"/>
                      </a:lnTo>
                      <a:lnTo>
                        <a:pt x="177" y="57"/>
                      </a:lnTo>
                      <a:lnTo>
                        <a:pt x="177" y="55"/>
                      </a:lnTo>
                      <a:lnTo>
                        <a:pt x="177" y="53"/>
                      </a:lnTo>
                      <a:lnTo>
                        <a:pt x="179" y="53"/>
                      </a:lnTo>
                      <a:lnTo>
                        <a:pt x="179" y="52"/>
                      </a:lnTo>
                      <a:lnTo>
                        <a:pt x="181" y="52"/>
                      </a:lnTo>
                      <a:lnTo>
                        <a:pt x="183" y="52"/>
                      </a:lnTo>
                      <a:lnTo>
                        <a:pt x="183" y="50"/>
                      </a:lnTo>
                      <a:lnTo>
                        <a:pt x="181" y="50"/>
                      </a:lnTo>
                      <a:lnTo>
                        <a:pt x="179" y="48"/>
                      </a:lnTo>
                      <a:lnTo>
                        <a:pt x="179" y="46"/>
                      </a:lnTo>
                      <a:lnTo>
                        <a:pt x="177" y="44"/>
                      </a:lnTo>
                      <a:lnTo>
                        <a:pt x="177" y="42"/>
                      </a:lnTo>
                      <a:lnTo>
                        <a:pt x="177" y="40"/>
                      </a:lnTo>
                      <a:lnTo>
                        <a:pt x="177" y="38"/>
                      </a:lnTo>
                      <a:lnTo>
                        <a:pt x="175" y="38"/>
                      </a:lnTo>
                      <a:lnTo>
                        <a:pt x="175" y="36"/>
                      </a:lnTo>
                      <a:lnTo>
                        <a:pt x="175" y="34"/>
                      </a:lnTo>
                      <a:lnTo>
                        <a:pt x="175" y="32"/>
                      </a:lnTo>
                      <a:lnTo>
                        <a:pt x="175" y="30"/>
                      </a:lnTo>
                      <a:lnTo>
                        <a:pt x="175" y="29"/>
                      </a:lnTo>
                      <a:lnTo>
                        <a:pt x="175" y="27"/>
                      </a:lnTo>
                      <a:lnTo>
                        <a:pt x="177" y="25"/>
                      </a:lnTo>
                      <a:lnTo>
                        <a:pt x="177" y="23"/>
                      </a:lnTo>
                      <a:lnTo>
                        <a:pt x="179" y="23"/>
                      </a:lnTo>
                      <a:lnTo>
                        <a:pt x="179" y="21"/>
                      </a:lnTo>
                      <a:lnTo>
                        <a:pt x="179" y="17"/>
                      </a:lnTo>
                      <a:lnTo>
                        <a:pt x="179" y="15"/>
                      </a:lnTo>
                      <a:lnTo>
                        <a:pt x="181" y="15"/>
                      </a:lnTo>
                      <a:lnTo>
                        <a:pt x="181" y="13"/>
                      </a:lnTo>
                      <a:lnTo>
                        <a:pt x="183" y="13"/>
                      </a:lnTo>
                      <a:lnTo>
                        <a:pt x="183" y="11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87" y="9"/>
                      </a:lnTo>
                      <a:lnTo>
                        <a:pt x="188" y="9"/>
                      </a:lnTo>
                      <a:lnTo>
                        <a:pt x="188" y="7"/>
                      </a:lnTo>
                      <a:lnTo>
                        <a:pt x="190" y="5"/>
                      </a:lnTo>
                      <a:lnTo>
                        <a:pt x="190" y="4"/>
                      </a:lnTo>
                      <a:lnTo>
                        <a:pt x="192" y="2"/>
                      </a:lnTo>
                      <a:lnTo>
                        <a:pt x="194" y="2"/>
                      </a:lnTo>
                      <a:lnTo>
                        <a:pt x="196" y="2"/>
                      </a:lnTo>
                      <a:lnTo>
                        <a:pt x="198" y="2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0" y="2"/>
                      </a:lnTo>
                      <a:lnTo>
                        <a:pt x="200" y="4"/>
                      </a:lnTo>
                      <a:lnTo>
                        <a:pt x="200" y="5"/>
                      </a:lnTo>
                      <a:lnTo>
                        <a:pt x="202" y="5"/>
                      </a:lnTo>
                      <a:lnTo>
                        <a:pt x="202" y="7"/>
                      </a:lnTo>
                      <a:lnTo>
                        <a:pt x="200" y="7"/>
                      </a:lnTo>
                      <a:lnTo>
                        <a:pt x="200" y="9"/>
                      </a:lnTo>
                      <a:lnTo>
                        <a:pt x="198" y="9"/>
                      </a:lnTo>
                      <a:lnTo>
                        <a:pt x="196" y="9"/>
                      </a:lnTo>
                      <a:lnTo>
                        <a:pt x="196" y="11"/>
                      </a:lnTo>
                      <a:lnTo>
                        <a:pt x="198" y="11"/>
                      </a:lnTo>
                      <a:lnTo>
                        <a:pt x="198" y="13"/>
                      </a:lnTo>
                      <a:lnTo>
                        <a:pt x="200" y="13"/>
                      </a:lnTo>
                      <a:lnTo>
                        <a:pt x="200" y="15"/>
                      </a:lnTo>
                      <a:lnTo>
                        <a:pt x="202" y="15"/>
                      </a:lnTo>
                      <a:lnTo>
                        <a:pt x="202" y="17"/>
                      </a:lnTo>
                      <a:lnTo>
                        <a:pt x="202" y="19"/>
                      </a:lnTo>
                      <a:lnTo>
                        <a:pt x="202" y="21"/>
                      </a:lnTo>
                      <a:lnTo>
                        <a:pt x="204" y="21"/>
                      </a:lnTo>
                      <a:lnTo>
                        <a:pt x="206" y="21"/>
                      </a:lnTo>
                      <a:lnTo>
                        <a:pt x="206" y="23"/>
                      </a:lnTo>
                      <a:lnTo>
                        <a:pt x="206" y="21"/>
                      </a:lnTo>
                      <a:lnTo>
                        <a:pt x="206" y="23"/>
                      </a:lnTo>
                      <a:lnTo>
                        <a:pt x="208" y="23"/>
                      </a:lnTo>
                      <a:lnTo>
                        <a:pt x="208" y="25"/>
                      </a:lnTo>
                      <a:lnTo>
                        <a:pt x="208" y="23"/>
                      </a:lnTo>
                      <a:lnTo>
                        <a:pt x="208" y="25"/>
                      </a:lnTo>
                      <a:lnTo>
                        <a:pt x="210" y="25"/>
                      </a:lnTo>
                      <a:lnTo>
                        <a:pt x="208" y="25"/>
                      </a:lnTo>
                      <a:lnTo>
                        <a:pt x="206" y="25"/>
                      </a:lnTo>
                      <a:lnTo>
                        <a:pt x="206" y="27"/>
                      </a:lnTo>
                      <a:lnTo>
                        <a:pt x="208" y="27"/>
                      </a:lnTo>
                      <a:lnTo>
                        <a:pt x="210" y="29"/>
                      </a:lnTo>
                      <a:lnTo>
                        <a:pt x="211" y="29"/>
                      </a:lnTo>
                      <a:lnTo>
                        <a:pt x="211" y="30"/>
                      </a:lnTo>
                      <a:lnTo>
                        <a:pt x="210" y="30"/>
                      </a:lnTo>
                      <a:lnTo>
                        <a:pt x="210" y="32"/>
                      </a:lnTo>
                      <a:lnTo>
                        <a:pt x="211" y="32"/>
                      </a:lnTo>
                      <a:lnTo>
                        <a:pt x="213" y="32"/>
                      </a:lnTo>
                      <a:lnTo>
                        <a:pt x="213" y="34"/>
                      </a:lnTo>
                      <a:lnTo>
                        <a:pt x="213" y="36"/>
                      </a:lnTo>
                      <a:lnTo>
                        <a:pt x="215" y="38"/>
                      </a:lnTo>
                      <a:lnTo>
                        <a:pt x="213" y="38"/>
                      </a:lnTo>
                      <a:lnTo>
                        <a:pt x="213" y="40"/>
                      </a:lnTo>
                      <a:lnTo>
                        <a:pt x="215" y="40"/>
                      </a:lnTo>
                      <a:lnTo>
                        <a:pt x="213" y="40"/>
                      </a:lnTo>
                      <a:lnTo>
                        <a:pt x="213" y="42"/>
                      </a:lnTo>
                      <a:lnTo>
                        <a:pt x="215" y="42"/>
                      </a:lnTo>
                      <a:lnTo>
                        <a:pt x="213" y="42"/>
                      </a:lnTo>
                      <a:lnTo>
                        <a:pt x="213" y="44"/>
                      </a:lnTo>
                      <a:lnTo>
                        <a:pt x="213" y="46"/>
                      </a:lnTo>
                      <a:lnTo>
                        <a:pt x="215" y="46"/>
                      </a:lnTo>
                      <a:lnTo>
                        <a:pt x="217" y="46"/>
                      </a:lnTo>
                      <a:lnTo>
                        <a:pt x="219" y="46"/>
                      </a:lnTo>
                      <a:lnTo>
                        <a:pt x="219" y="48"/>
                      </a:lnTo>
                      <a:lnTo>
                        <a:pt x="219" y="50"/>
                      </a:lnTo>
                      <a:lnTo>
                        <a:pt x="221" y="50"/>
                      </a:lnTo>
                      <a:lnTo>
                        <a:pt x="221" y="52"/>
                      </a:lnTo>
                      <a:lnTo>
                        <a:pt x="223" y="52"/>
                      </a:lnTo>
                      <a:lnTo>
                        <a:pt x="223" y="50"/>
                      </a:lnTo>
                      <a:lnTo>
                        <a:pt x="223" y="52"/>
                      </a:lnTo>
                      <a:lnTo>
                        <a:pt x="225" y="50"/>
                      </a:lnTo>
                      <a:lnTo>
                        <a:pt x="225" y="52"/>
                      </a:lnTo>
                      <a:lnTo>
                        <a:pt x="223" y="52"/>
                      </a:lnTo>
                      <a:lnTo>
                        <a:pt x="223" y="53"/>
                      </a:lnTo>
                      <a:lnTo>
                        <a:pt x="225" y="53"/>
                      </a:lnTo>
                      <a:lnTo>
                        <a:pt x="227" y="53"/>
                      </a:lnTo>
                      <a:lnTo>
                        <a:pt x="227" y="55"/>
                      </a:lnTo>
                      <a:lnTo>
                        <a:pt x="227" y="57"/>
                      </a:lnTo>
                      <a:lnTo>
                        <a:pt x="227" y="59"/>
                      </a:lnTo>
                      <a:lnTo>
                        <a:pt x="227" y="61"/>
                      </a:lnTo>
                      <a:lnTo>
                        <a:pt x="227" y="63"/>
                      </a:lnTo>
                      <a:lnTo>
                        <a:pt x="227" y="65"/>
                      </a:lnTo>
                      <a:lnTo>
                        <a:pt x="229" y="65"/>
                      </a:lnTo>
                      <a:lnTo>
                        <a:pt x="229" y="67"/>
                      </a:lnTo>
                      <a:lnTo>
                        <a:pt x="227" y="67"/>
                      </a:lnTo>
                      <a:lnTo>
                        <a:pt x="225" y="67"/>
                      </a:lnTo>
                      <a:lnTo>
                        <a:pt x="223" y="69"/>
                      </a:lnTo>
                      <a:lnTo>
                        <a:pt x="223" y="71"/>
                      </a:lnTo>
                      <a:lnTo>
                        <a:pt x="221" y="71"/>
                      </a:lnTo>
                      <a:lnTo>
                        <a:pt x="223" y="71"/>
                      </a:lnTo>
                      <a:lnTo>
                        <a:pt x="223" y="73"/>
                      </a:lnTo>
                      <a:lnTo>
                        <a:pt x="225" y="73"/>
                      </a:lnTo>
                      <a:lnTo>
                        <a:pt x="227" y="73"/>
                      </a:lnTo>
                      <a:lnTo>
                        <a:pt x="225" y="73"/>
                      </a:lnTo>
                      <a:lnTo>
                        <a:pt x="225" y="75"/>
                      </a:lnTo>
                      <a:lnTo>
                        <a:pt x="225" y="77"/>
                      </a:lnTo>
                      <a:lnTo>
                        <a:pt x="225" y="75"/>
                      </a:lnTo>
                      <a:lnTo>
                        <a:pt x="227" y="75"/>
                      </a:lnTo>
                      <a:lnTo>
                        <a:pt x="227" y="77"/>
                      </a:lnTo>
                      <a:lnTo>
                        <a:pt x="225" y="77"/>
                      </a:lnTo>
                      <a:lnTo>
                        <a:pt x="227" y="77"/>
                      </a:lnTo>
                      <a:lnTo>
                        <a:pt x="227" y="78"/>
                      </a:lnTo>
                      <a:lnTo>
                        <a:pt x="227" y="77"/>
                      </a:lnTo>
                      <a:lnTo>
                        <a:pt x="227" y="78"/>
                      </a:lnTo>
                      <a:lnTo>
                        <a:pt x="227" y="80"/>
                      </a:lnTo>
                      <a:lnTo>
                        <a:pt x="229" y="80"/>
                      </a:lnTo>
                      <a:lnTo>
                        <a:pt x="227" y="80"/>
                      </a:lnTo>
                      <a:lnTo>
                        <a:pt x="229" y="80"/>
                      </a:lnTo>
                      <a:lnTo>
                        <a:pt x="229" y="82"/>
                      </a:lnTo>
                      <a:lnTo>
                        <a:pt x="229" y="80"/>
                      </a:lnTo>
                      <a:lnTo>
                        <a:pt x="229" y="82"/>
                      </a:lnTo>
                      <a:lnTo>
                        <a:pt x="229" y="84"/>
                      </a:lnTo>
                      <a:lnTo>
                        <a:pt x="229" y="86"/>
                      </a:lnTo>
                      <a:lnTo>
                        <a:pt x="229" y="88"/>
                      </a:lnTo>
                      <a:lnTo>
                        <a:pt x="229" y="90"/>
                      </a:lnTo>
                      <a:lnTo>
                        <a:pt x="229" y="92"/>
                      </a:lnTo>
                      <a:lnTo>
                        <a:pt x="231" y="92"/>
                      </a:lnTo>
                      <a:lnTo>
                        <a:pt x="231" y="94"/>
                      </a:lnTo>
                      <a:lnTo>
                        <a:pt x="231" y="96"/>
                      </a:lnTo>
                      <a:lnTo>
                        <a:pt x="231" y="98"/>
                      </a:lnTo>
                      <a:lnTo>
                        <a:pt x="233" y="98"/>
                      </a:lnTo>
                      <a:lnTo>
                        <a:pt x="231" y="98"/>
                      </a:lnTo>
                      <a:lnTo>
                        <a:pt x="233" y="98"/>
                      </a:lnTo>
                      <a:lnTo>
                        <a:pt x="233" y="100"/>
                      </a:lnTo>
                      <a:lnTo>
                        <a:pt x="233" y="101"/>
                      </a:lnTo>
                      <a:lnTo>
                        <a:pt x="235" y="101"/>
                      </a:lnTo>
                      <a:lnTo>
                        <a:pt x="235" y="103"/>
                      </a:lnTo>
                      <a:lnTo>
                        <a:pt x="236" y="103"/>
                      </a:lnTo>
                      <a:lnTo>
                        <a:pt x="236" y="105"/>
                      </a:lnTo>
                      <a:lnTo>
                        <a:pt x="236" y="103"/>
                      </a:lnTo>
                      <a:lnTo>
                        <a:pt x="238" y="103"/>
                      </a:lnTo>
                      <a:lnTo>
                        <a:pt x="238" y="105"/>
                      </a:lnTo>
                      <a:lnTo>
                        <a:pt x="238" y="107"/>
                      </a:lnTo>
                      <a:lnTo>
                        <a:pt x="240" y="107"/>
                      </a:lnTo>
                      <a:lnTo>
                        <a:pt x="242" y="107"/>
                      </a:lnTo>
                      <a:lnTo>
                        <a:pt x="242" y="109"/>
                      </a:lnTo>
                      <a:lnTo>
                        <a:pt x="244" y="109"/>
                      </a:lnTo>
                      <a:lnTo>
                        <a:pt x="246" y="109"/>
                      </a:lnTo>
                      <a:lnTo>
                        <a:pt x="246" y="111"/>
                      </a:lnTo>
                      <a:lnTo>
                        <a:pt x="248" y="111"/>
                      </a:lnTo>
                      <a:lnTo>
                        <a:pt x="250" y="111"/>
                      </a:lnTo>
                      <a:lnTo>
                        <a:pt x="252" y="111"/>
                      </a:lnTo>
                      <a:lnTo>
                        <a:pt x="254" y="111"/>
                      </a:lnTo>
                      <a:lnTo>
                        <a:pt x="256" y="113"/>
                      </a:lnTo>
                      <a:lnTo>
                        <a:pt x="256" y="115"/>
                      </a:lnTo>
                      <a:lnTo>
                        <a:pt x="258" y="115"/>
                      </a:lnTo>
                      <a:lnTo>
                        <a:pt x="258" y="117"/>
                      </a:lnTo>
                      <a:lnTo>
                        <a:pt x="259" y="117"/>
                      </a:lnTo>
                      <a:lnTo>
                        <a:pt x="259" y="119"/>
                      </a:lnTo>
                      <a:lnTo>
                        <a:pt x="259" y="121"/>
                      </a:lnTo>
                      <a:lnTo>
                        <a:pt x="261" y="121"/>
                      </a:lnTo>
                      <a:lnTo>
                        <a:pt x="261" y="123"/>
                      </a:lnTo>
                      <a:lnTo>
                        <a:pt x="259" y="123"/>
                      </a:lnTo>
                      <a:lnTo>
                        <a:pt x="259" y="125"/>
                      </a:lnTo>
                      <a:lnTo>
                        <a:pt x="258" y="125"/>
                      </a:lnTo>
                      <a:lnTo>
                        <a:pt x="259" y="125"/>
                      </a:lnTo>
                      <a:lnTo>
                        <a:pt x="259" y="126"/>
                      </a:lnTo>
                      <a:lnTo>
                        <a:pt x="261" y="126"/>
                      </a:lnTo>
                      <a:lnTo>
                        <a:pt x="261" y="128"/>
                      </a:lnTo>
                      <a:lnTo>
                        <a:pt x="263" y="128"/>
                      </a:lnTo>
                      <a:lnTo>
                        <a:pt x="263" y="126"/>
                      </a:lnTo>
                      <a:lnTo>
                        <a:pt x="263" y="128"/>
                      </a:lnTo>
                      <a:lnTo>
                        <a:pt x="265" y="128"/>
                      </a:lnTo>
                      <a:lnTo>
                        <a:pt x="263" y="128"/>
                      </a:lnTo>
                      <a:lnTo>
                        <a:pt x="263" y="130"/>
                      </a:lnTo>
                      <a:lnTo>
                        <a:pt x="265" y="130"/>
                      </a:lnTo>
                      <a:lnTo>
                        <a:pt x="265" y="132"/>
                      </a:lnTo>
                      <a:lnTo>
                        <a:pt x="267" y="132"/>
                      </a:lnTo>
                      <a:lnTo>
                        <a:pt x="265" y="132"/>
                      </a:lnTo>
                      <a:lnTo>
                        <a:pt x="267" y="132"/>
                      </a:lnTo>
                      <a:lnTo>
                        <a:pt x="267" y="134"/>
                      </a:lnTo>
                      <a:lnTo>
                        <a:pt x="269" y="134"/>
                      </a:lnTo>
                      <a:lnTo>
                        <a:pt x="269" y="132"/>
                      </a:lnTo>
                      <a:lnTo>
                        <a:pt x="269" y="134"/>
                      </a:lnTo>
                      <a:lnTo>
                        <a:pt x="269" y="136"/>
                      </a:lnTo>
                      <a:lnTo>
                        <a:pt x="269" y="138"/>
                      </a:lnTo>
                      <a:lnTo>
                        <a:pt x="267" y="138"/>
                      </a:lnTo>
                      <a:lnTo>
                        <a:pt x="267" y="140"/>
                      </a:lnTo>
                      <a:lnTo>
                        <a:pt x="269" y="140"/>
                      </a:lnTo>
                      <a:lnTo>
                        <a:pt x="269" y="138"/>
                      </a:lnTo>
                      <a:lnTo>
                        <a:pt x="269" y="140"/>
                      </a:lnTo>
                      <a:lnTo>
                        <a:pt x="271" y="140"/>
                      </a:lnTo>
                      <a:lnTo>
                        <a:pt x="271" y="142"/>
                      </a:lnTo>
                      <a:lnTo>
                        <a:pt x="271" y="144"/>
                      </a:lnTo>
                      <a:lnTo>
                        <a:pt x="271" y="146"/>
                      </a:lnTo>
                      <a:lnTo>
                        <a:pt x="273" y="146"/>
                      </a:lnTo>
                      <a:lnTo>
                        <a:pt x="273" y="144"/>
                      </a:lnTo>
                      <a:lnTo>
                        <a:pt x="273" y="146"/>
                      </a:lnTo>
                      <a:lnTo>
                        <a:pt x="275" y="146"/>
                      </a:lnTo>
                      <a:lnTo>
                        <a:pt x="277" y="146"/>
                      </a:lnTo>
                      <a:lnTo>
                        <a:pt x="277" y="148"/>
                      </a:lnTo>
                      <a:lnTo>
                        <a:pt x="279" y="148"/>
                      </a:lnTo>
                      <a:lnTo>
                        <a:pt x="281" y="148"/>
                      </a:lnTo>
                      <a:lnTo>
                        <a:pt x="281" y="149"/>
                      </a:lnTo>
                      <a:lnTo>
                        <a:pt x="283" y="149"/>
                      </a:lnTo>
                      <a:lnTo>
                        <a:pt x="283" y="151"/>
                      </a:lnTo>
                      <a:lnTo>
                        <a:pt x="284" y="151"/>
                      </a:lnTo>
                      <a:lnTo>
                        <a:pt x="284" y="149"/>
                      </a:lnTo>
                      <a:lnTo>
                        <a:pt x="284" y="151"/>
                      </a:lnTo>
                      <a:lnTo>
                        <a:pt x="286" y="151"/>
                      </a:lnTo>
                      <a:lnTo>
                        <a:pt x="288" y="151"/>
                      </a:lnTo>
                      <a:lnTo>
                        <a:pt x="290" y="151"/>
                      </a:lnTo>
                      <a:lnTo>
                        <a:pt x="290" y="149"/>
                      </a:lnTo>
                      <a:lnTo>
                        <a:pt x="290" y="151"/>
                      </a:lnTo>
                      <a:lnTo>
                        <a:pt x="292" y="151"/>
                      </a:lnTo>
                      <a:lnTo>
                        <a:pt x="292" y="153"/>
                      </a:lnTo>
                      <a:lnTo>
                        <a:pt x="294" y="151"/>
                      </a:lnTo>
                      <a:lnTo>
                        <a:pt x="294" y="153"/>
                      </a:lnTo>
                      <a:lnTo>
                        <a:pt x="294" y="151"/>
                      </a:lnTo>
                      <a:lnTo>
                        <a:pt x="296" y="151"/>
                      </a:lnTo>
                      <a:lnTo>
                        <a:pt x="296" y="153"/>
                      </a:lnTo>
                      <a:lnTo>
                        <a:pt x="298" y="153"/>
                      </a:lnTo>
                      <a:lnTo>
                        <a:pt x="300" y="153"/>
                      </a:lnTo>
                      <a:lnTo>
                        <a:pt x="302" y="153"/>
                      </a:lnTo>
                      <a:lnTo>
                        <a:pt x="302" y="151"/>
                      </a:lnTo>
                      <a:lnTo>
                        <a:pt x="300" y="151"/>
                      </a:lnTo>
                      <a:lnTo>
                        <a:pt x="300" y="149"/>
                      </a:lnTo>
                      <a:lnTo>
                        <a:pt x="302" y="149"/>
                      </a:lnTo>
                      <a:lnTo>
                        <a:pt x="304" y="149"/>
                      </a:lnTo>
                      <a:lnTo>
                        <a:pt x="306" y="151"/>
                      </a:lnTo>
                      <a:lnTo>
                        <a:pt x="306" y="153"/>
                      </a:lnTo>
                      <a:lnTo>
                        <a:pt x="307" y="153"/>
                      </a:lnTo>
                      <a:lnTo>
                        <a:pt x="307" y="155"/>
                      </a:lnTo>
                      <a:lnTo>
                        <a:pt x="309" y="155"/>
                      </a:lnTo>
                      <a:lnTo>
                        <a:pt x="309" y="157"/>
                      </a:lnTo>
                      <a:lnTo>
                        <a:pt x="307" y="157"/>
                      </a:lnTo>
                      <a:lnTo>
                        <a:pt x="309" y="157"/>
                      </a:lnTo>
                      <a:lnTo>
                        <a:pt x="309" y="159"/>
                      </a:lnTo>
                      <a:lnTo>
                        <a:pt x="311" y="159"/>
                      </a:lnTo>
                      <a:lnTo>
                        <a:pt x="313" y="159"/>
                      </a:lnTo>
                      <a:lnTo>
                        <a:pt x="315" y="159"/>
                      </a:lnTo>
                      <a:lnTo>
                        <a:pt x="317" y="159"/>
                      </a:lnTo>
                      <a:lnTo>
                        <a:pt x="319" y="159"/>
                      </a:lnTo>
                      <a:lnTo>
                        <a:pt x="319" y="157"/>
                      </a:lnTo>
                      <a:lnTo>
                        <a:pt x="321" y="157"/>
                      </a:lnTo>
                      <a:lnTo>
                        <a:pt x="323" y="157"/>
                      </a:lnTo>
                      <a:lnTo>
                        <a:pt x="323" y="159"/>
                      </a:lnTo>
                      <a:lnTo>
                        <a:pt x="325" y="159"/>
                      </a:lnTo>
                      <a:lnTo>
                        <a:pt x="325" y="157"/>
                      </a:lnTo>
                      <a:lnTo>
                        <a:pt x="327" y="157"/>
                      </a:lnTo>
                      <a:lnTo>
                        <a:pt x="329" y="157"/>
                      </a:lnTo>
                      <a:lnTo>
                        <a:pt x="329" y="159"/>
                      </a:lnTo>
                      <a:lnTo>
                        <a:pt x="329" y="157"/>
                      </a:lnTo>
                      <a:lnTo>
                        <a:pt x="331" y="157"/>
                      </a:lnTo>
                      <a:lnTo>
                        <a:pt x="332" y="157"/>
                      </a:lnTo>
                      <a:lnTo>
                        <a:pt x="332" y="159"/>
                      </a:lnTo>
                      <a:lnTo>
                        <a:pt x="332" y="161"/>
                      </a:lnTo>
                      <a:lnTo>
                        <a:pt x="334" y="159"/>
                      </a:lnTo>
                      <a:lnTo>
                        <a:pt x="334" y="161"/>
                      </a:lnTo>
                      <a:lnTo>
                        <a:pt x="336" y="161"/>
                      </a:lnTo>
                      <a:lnTo>
                        <a:pt x="336" y="163"/>
                      </a:lnTo>
                      <a:lnTo>
                        <a:pt x="338" y="163"/>
                      </a:lnTo>
                      <a:lnTo>
                        <a:pt x="338" y="161"/>
                      </a:lnTo>
                      <a:lnTo>
                        <a:pt x="340" y="161"/>
                      </a:lnTo>
                      <a:lnTo>
                        <a:pt x="340" y="159"/>
                      </a:lnTo>
                      <a:lnTo>
                        <a:pt x="340" y="157"/>
                      </a:lnTo>
                      <a:lnTo>
                        <a:pt x="340" y="155"/>
                      </a:lnTo>
                      <a:lnTo>
                        <a:pt x="340" y="153"/>
                      </a:lnTo>
                      <a:lnTo>
                        <a:pt x="340" y="151"/>
                      </a:lnTo>
                      <a:lnTo>
                        <a:pt x="338" y="151"/>
                      </a:lnTo>
                      <a:lnTo>
                        <a:pt x="338" y="149"/>
                      </a:lnTo>
                      <a:lnTo>
                        <a:pt x="338" y="148"/>
                      </a:lnTo>
                      <a:lnTo>
                        <a:pt x="338" y="146"/>
                      </a:lnTo>
                      <a:lnTo>
                        <a:pt x="340" y="146"/>
                      </a:lnTo>
                      <a:lnTo>
                        <a:pt x="340" y="144"/>
                      </a:lnTo>
                      <a:lnTo>
                        <a:pt x="342" y="144"/>
                      </a:lnTo>
                      <a:lnTo>
                        <a:pt x="342" y="142"/>
                      </a:lnTo>
                      <a:lnTo>
                        <a:pt x="342" y="140"/>
                      </a:lnTo>
                      <a:lnTo>
                        <a:pt x="344" y="140"/>
                      </a:lnTo>
                      <a:lnTo>
                        <a:pt x="342" y="140"/>
                      </a:lnTo>
                      <a:lnTo>
                        <a:pt x="344" y="140"/>
                      </a:lnTo>
                      <a:lnTo>
                        <a:pt x="344" y="138"/>
                      </a:lnTo>
                      <a:lnTo>
                        <a:pt x="346" y="138"/>
                      </a:lnTo>
                      <a:lnTo>
                        <a:pt x="346" y="136"/>
                      </a:lnTo>
                      <a:lnTo>
                        <a:pt x="348" y="136"/>
                      </a:lnTo>
                      <a:lnTo>
                        <a:pt x="348" y="134"/>
                      </a:lnTo>
                      <a:lnTo>
                        <a:pt x="348" y="136"/>
                      </a:lnTo>
                      <a:lnTo>
                        <a:pt x="350" y="136"/>
                      </a:lnTo>
                      <a:lnTo>
                        <a:pt x="352" y="138"/>
                      </a:lnTo>
                      <a:lnTo>
                        <a:pt x="352" y="136"/>
                      </a:lnTo>
                      <a:lnTo>
                        <a:pt x="354" y="136"/>
                      </a:lnTo>
                      <a:lnTo>
                        <a:pt x="355" y="136"/>
                      </a:lnTo>
                      <a:lnTo>
                        <a:pt x="355" y="138"/>
                      </a:lnTo>
                      <a:lnTo>
                        <a:pt x="357" y="138"/>
                      </a:lnTo>
                      <a:lnTo>
                        <a:pt x="359" y="138"/>
                      </a:lnTo>
                      <a:lnTo>
                        <a:pt x="361" y="138"/>
                      </a:lnTo>
                      <a:lnTo>
                        <a:pt x="363" y="138"/>
                      </a:lnTo>
                      <a:lnTo>
                        <a:pt x="363" y="136"/>
                      </a:lnTo>
                      <a:lnTo>
                        <a:pt x="363" y="138"/>
                      </a:lnTo>
                      <a:lnTo>
                        <a:pt x="365" y="138"/>
                      </a:lnTo>
                      <a:lnTo>
                        <a:pt x="367" y="138"/>
                      </a:lnTo>
                      <a:lnTo>
                        <a:pt x="367" y="140"/>
                      </a:lnTo>
                      <a:lnTo>
                        <a:pt x="369" y="140"/>
                      </a:lnTo>
                      <a:lnTo>
                        <a:pt x="371" y="140"/>
                      </a:lnTo>
                      <a:lnTo>
                        <a:pt x="373" y="140"/>
                      </a:lnTo>
                      <a:lnTo>
                        <a:pt x="373" y="142"/>
                      </a:lnTo>
                      <a:lnTo>
                        <a:pt x="375" y="142"/>
                      </a:lnTo>
                      <a:lnTo>
                        <a:pt x="377" y="142"/>
                      </a:lnTo>
                      <a:lnTo>
                        <a:pt x="377" y="140"/>
                      </a:lnTo>
                      <a:lnTo>
                        <a:pt x="379" y="140"/>
                      </a:lnTo>
                      <a:lnTo>
                        <a:pt x="380" y="140"/>
                      </a:lnTo>
                      <a:lnTo>
                        <a:pt x="380" y="138"/>
                      </a:lnTo>
                      <a:lnTo>
                        <a:pt x="380" y="140"/>
                      </a:lnTo>
                      <a:lnTo>
                        <a:pt x="382" y="140"/>
                      </a:lnTo>
                      <a:lnTo>
                        <a:pt x="382" y="142"/>
                      </a:lnTo>
                      <a:lnTo>
                        <a:pt x="384" y="142"/>
                      </a:lnTo>
                      <a:lnTo>
                        <a:pt x="386" y="142"/>
                      </a:lnTo>
                      <a:lnTo>
                        <a:pt x="388" y="142"/>
                      </a:lnTo>
                      <a:lnTo>
                        <a:pt x="390" y="142"/>
                      </a:lnTo>
                      <a:lnTo>
                        <a:pt x="392" y="142"/>
                      </a:lnTo>
                      <a:lnTo>
                        <a:pt x="394" y="142"/>
                      </a:lnTo>
                      <a:lnTo>
                        <a:pt x="396" y="142"/>
                      </a:lnTo>
                      <a:lnTo>
                        <a:pt x="396" y="140"/>
                      </a:lnTo>
                      <a:lnTo>
                        <a:pt x="396" y="138"/>
                      </a:lnTo>
                      <a:lnTo>
                        <a:pt x="398" y="138"/>
                      </a:lnTo>
                      <a:lnTo>
                        <a:pt x="400" y="138"/>
                      </a:lnTo>
                      <a:lnTo>
                        <a:pt x="402" y="138"/>
                      </a:lnTo>
                      <a:lnTo>
                        <a:pt x="403" y="138"/>
                      </a:lnTo>
                      <a:lnTo>
                        <a:pt x="405" y="138"/>
                      </a:lnTo>
                      <a:lnTo>
                        <a:pt x="407" y="138"/>
                      </a:lnTo>
                      <a:lnTo>
                        <a:pt x="407" y="140"/>
                      </a:lnTo>
                      <a:lnTo>
                        <a:pt x="407" y="138"/>
                      </a:lnTo>
                      <a:lnTo>
                        <a:pt x="409" y="138"/>
                      </a:lnTo>
                      <a:lnTo>
                        <a:pt x="411" y="138"/>
                      </a:lnTo>
                      <a:lnTo>
                        <a:pt x="411" y="140"/>
                      </a:lnTo>
                      <a:lnTo>
                        <a:pt x="413" y="140"/>
                      </a:lnTo>
                      <a:lnTo>
                        <a:pt x="413" y="142"/>
                      </a:lnTo>
                      <a:lnTo>
                        <a:pt x="411" y="142"/>
                      </a:lnTo>
                      <a:lnTo>
                        <a:pt x="411" y="144"/>
                      </a:lnTo>
                      <a:lnTo>
                        <a:pt x="409" y="144"/>
                      </a:lnTo>
                      <a:lnTo>
                        <a:pt x="409" y="146"/>
                      </a:lnTo>
                      <a:lnTo>
                        <a:pt x="409" y="148"/>
                      </a:lnTo>
                      <a:lnTo>
                        <a:pt x="411" y="148"/>
                      </a:lnTo>
                      <a:lnTo>
                        <a:pt x="411" y="149"/>
                      </a:lnTo>
                      <a:lnTo>
                        <a:pt x="411" y="151"/>
                      </a:lnTo>
                      <a:lnTo>
                        <a:pt x="411" y="153"/>
                      </a:lnTo>
                      <a:lnTo>
                        <a:pt x="411" y="155"/>
                      </a:lnTo>
                      <a:lnTo>
                        <a:pt x="411" y="157"/>
                      </a:lnTo>
                      <a:lnTo>
                        <a:pt x="413" y="157"/>
                      </a:lnTo>
                      <a:lnTo>
                        <a:pt x="413" y="159"/>
                      </a:lnTo>
                      <a:lnTo>
                        <a:pt x="413" y="161"/>
                      </a:lnTo>
                      <a:lnTo>
                        <a:pt x="413" y="163"/>
                      </a:lnTo>
                      <a:lnTo>
                        <a:pt x="415" y="163"/>
                      </a:lnTo>
                      <a:lnTo>
                        <a:pt x="415" y="165"/>
                      </a:lnTo>
                      <a:lnTo>
                        <a:pt x="417" y="165"/>
                      </a:lnTo>
                      <a:lnTo>
                        <a:pt x="419" y="165"/>
                      </a:lnTo>
                      <a:lnTo>
                        <a:pt x="421" y="167"/>
                      </a:lnTo>
                      <a:lnTo>
                        <a:pt x="423" y="167"/>
                      </a:lnTo>
                      <a:lnTo>
                        <a:pt x="423" y="169"/>
                      </a:lnTo>
                      <a:lnTo>
                        <a:pt x="425" y="169"/>
                      </a:lnTo>
                      <a:lnTo>
                        <a:pt x="425" y="171"/>
                      </a:lnTo>
                      <a:lnTo>
                        <a:pt x="427" y="173"/>
                      </a:lnTo>
                      <a:lnTo>
                        <a:pt x="428" y="173"/>
                      </a:lnTo>
                      <a:lnTo>
                        <a:pt x="430" y="173"/>
                      </a:lnTo>
                      <a:lnTo>
                        <a:pt x="430" y="174"/>
                      </a:lnTo>
                      <a:lnTo>
                        <a:pt x="432" y="174"/>
                      </a:lnTo>
                      <a:lnTo>
                        <a:pt x="432" y="176"/>
                      </a:lnTo>
                      <a:lnTo>
                        <a:pt x="434" y="174"/>
                      </a:lnTo>
                      <a:lnTo>
                        <a:pt x="434" y="176"/>
                      </a:lnTo>
                      <a:lnTo>
                        <a:pt x="434" y="178"/>
                      </a:lnTo>
                      <a:lnTo>
                        <a:pt x="434" y="180"/>
                      </a:lnTo>
                      <a:lnTo>
                        <a:pt x="434" y="182"/>
                      </a:lnTo>
                      <a:lnTo>
                        <a:pt x="432" y="182"/>
                      </a:lnTo>
                      <a:lnTo>
                        <a:pt x="432" y="184"/>
                      </a:lnTo>
                      <a:lnTo>
                        <a:pt x="432" y="186"/>
                      </a:lnTo>
                      <a:lnTo>
                        <a:pt x="432" y="188"/>
                      </a:lnTo>
                      <a:lnTo>
                        <a:pt x="434" y="188"/>
                      </a:lnTo>
                      <a:lnTo>
                        <a:pt x="434" y="190"/>
                      </a:lnTo>
                      <a:lnTo>
                        <a:pt x="434" y="192"/>
                      </a:lnTo>
                      <a:lnTo>
                        <a:pt x="436" y="192"/>
                      </a:lnTo>
                      <a:lnTo>
                        <a:pt x="436" y="194"/>
                      </a:lnTo>
                      <a:lnTo>
                        <a:pt x="438" y="194"/>
                      </a:lnTo>
                      <a:lnTo>
                        <a:pt x="438" y="196"/>
                      </a:lnTo>
                      <a:lnTo>
                        <a:pt x="440" y="196"/>
                      </a:lnTo>
                      <a:lnTo>
                        <a:pt x="438" y="196"/>
                      </a:lnTo>
                      <a:lnTo>
                        <a:pt x="438" y="197"/>
                      </a:lnTo>
                      <a:lnTo>
                        <a:pt x="440" y="197"/>
                      </a:lnTo>
                      <a:lnTo>
                        <a:pt x="440" y="199"/>
                      </a:lnTo>
                      <a:lnTo>
                        <a:pt x="442" y="199"/>
                      </a:lnTo>
                      <a:lnTo>
                        <a:pt x="442" y="201"/>
                      </a:lnTo>
                      <a:lnTo>
                        <a:pt x="444" y="201"/>
                      </a:lnTo>
                      <a:lnTo>
                        <a:pt x="446" y="203"/>
                      </a:lnTo>
                      <a:lnTo>
                        <a:pt x="446" y="205"/>
                      </a:lnTo>
                      <a:lnTo>
                        <a:pt x="448" y="205"/>
                      </a:lnTo>
                      <a:lnTo>
                        <a:pt x="448" y="207"/>
                      </a:lnTo>
                      <a:lnTo>
                        <a:pt x="450" y="207"/>
                      </a:lnTo>
                      <a:lnTo>
                        <a:pt x="450" y="209"/>
                      </a:lnTo>
                      <a:lnTo>
                        <a:pt x="450" y="211"/>
                      </a:lnTo>
                      <a:lnTo>
                        <a:pt x="450" y="213"/>
                      </a:lnTo>
                      <a:lnTo>
                        <a:pt x="450" y="215"/>
                      </a:lnTo>
                      <a:lnTo>
                        <a:pt x="450" y="217"/>
                      </a:lnTo>
                      <a:lnTo>
                        <a:pt x="450" y="219"/>
                      </a:lnTo>
                      <a:lnTo>
                        <a:pt x="448" y="219"/>
                      </a:lnTo>
                      <a:lnTo>
                        <a:pt x="450" y="221"/>
                      </a:lnTo>
                      <a:lnTo>
                        <a:pt x="450" y="222"/>
                      </a:lnTo>
                      <a:lnTo>
                        <a:pt x="451" y="222"/>
                      </a:lnTo>
                      <a:lnTo>
                        <a:pt x="450" y="222"/>
                      </a:lnTo>
                      <a:lnTo>
                        <a:pt x="450" y="224"/>
                      </a:lnTo>
                      <a:lnTo>
                        <a:pt x="448" y="224"/>
                      </a:lnTo>
                      <a:lnTo>
                        <a:pt x="448" y="226"/>
                      </a:lnTo>
                      <a:lnTo>
                        <a:pt x="446" y="226"/>
                      </a:lnTo>
                      <a:lnTo>
                        <a:pt x="446" y="228"/>
                      </a:lnTo>
                      <a:lnTo>
                        <a:pt x="444" y="228"/>
                      </a:lnTo>
                      <a:lnTo>
                        <a:pt x="442" y="228"/>
                      </a:lnTo>
                      <a:lnTo>
                        <a:pt x="442" y="230"/>
                      </a:lnTo>
                      <a:lnTo>
                        <a:pt x="440" y="230"/>
                      </a:lnTo>
                      <a:lnTo>
                        <a:pt x="442" y="230"/>
                      </a:lnTo>
                      <a:lnTo>
                        <a:pt x="440" y="230"/>
                      </a:lnTo>
                      <a:lnTo>
                        <a:pt x="440" y="232"/>
                      </a:lnTo>
                      <a:lnTo>
                        <a:pt x="440" y="234"/>
                      </a:lnTo>
                      <a:lnTo>
                        <a:pt x="440" y="236"/>
                      </a:lnTo>
                      <a:lnTo>
                        <a:pt x="442" y="236"/>
                      </a:lnTo>
                      <a:lnTo>
                        <a:pt x="442" y="238"/>
                      </a:lnTo>
                      <a:lnTo>
                        <a:pt x="444" y="238"/>
                      </a:lnTo>
                      <a:lnTo>
                        <a:pt x="442" y="238"/>
                      </a:lnTo>
                      <a:lnTo>
                        <a:pt x="442" y="240"/>
                      </a:lnTo>
                      <a:lnTo>
                        <a:pt x="442" y="242"/>
                      </a:lnTo>
                      <a:lnTo>
                        <a:pt x="444" y="242"/>
                      </a:lnTo>
                      <a:lnTo>
                        <a:pt x="444" y="244"/>
                      </a:lnTo>
                      <a:lnTo>
                        <a:pt x="446" y="244"/>
                      </a:lnTo>
                      <a:lnTo>
                        <a:pt x="444" y="244"/>
                      </a:lnTo>
                      <a:lnTo>
                        <a:pt x="444" y="246"/>
                      </a:lnTo>
                      <a:lnTo>
                        <a:pt x="446" y="246"/>
                      </a:lnTo>
                      <a:lnTo>
                        <a:pt x="448" y="247"/>
                      </a:lnTo>
                      <a:lnTo>
                        <a:pt x="450" y="247"/>
                      </a:lnTo>
                      <a:lnTo>
                        <a:pt x="450" y="249"/>
                      </a:lnTo>
                      <a:lnTo>
                        <a:pt x="450" y="247"/>
                      </a:lnTo>
                      <a:lnTo>
                        <a:pt x="451" y="247"/>
                      </a:lnTo>
                      <a:lnTo>
                        <a:pt x="451" y="249"/>
                      </a:lnTo>
                      <a:lnTo>
                        <a:pt x="451" y="251"/>
                      </a:lnTo>
                      <a:lnTo>
                        <a:pt x="450" y="251"/>
                      </a:lnTo>
                      <a:lnTo>
                        <a:pt x="450" y="253"/>
                      </a:lnTo>
                      <a:lnTo>
                        <a:pt x="450" y="255"/>
                      </a:lnTo>
                      <a:lnTo>
                        <a:pt x="451" y="257"/>
                      </a:lnTo>
                      <a:lnTo>
                        <a:pt x="451" y="259"/>
                      </a:lnTo>
                      <a:lnTo>
                        <a:pt x="453" y="259"/>
                      </a:lnTo>
                      <a:lnTo>
                        <a:pt x="453" y="261"/>
                      </a:lnTo>
                      <a:lnTo>
                        <a:pt x="451" y="261"/>
                      </a:lnTo>
                      <a:lnTo>
                        <a:pt x="451" y="263"/>
                      </a:lnTo>
                      <a:lnTo>
                        <a:pt x="450" y="263"/>
                      </a:lnTo>
                      <a:lnTo>
                        <a:pt x="450" y="265"/>
                      </a:lnTo>
                      <a:lnTo>
                        <a:pt x="450" y="267"/>
                      </a:lnTo>
                      <a:lnTo>
                        <a:pt x="448" y="267"/>
                      </a:lnTo>
                      <a:lnTo>
                        <a:pt x="448" y="269"/>
                      </a:lnTo>
                      <a:lnTo>
                        <a:pt x="448" y="270"/>
                      </a:lnTo>
                      <a:lnTo>
                        <a:pt x="446" y="270"/>
                      </a:lnTo>
                      <a:lnTo>
                        <a:pt x="446" y="272"/>
                      </a:lnTo>
                      <a:lnTo>
                        <a:pt x="444" y="272"/>
                      </a:lnTo>
                      <a:lnTo>
                        <a:pt x="444" y="274"/>
                      </a:lnTo>
                      <a:lnTo>
                        <a:pt x="442" y="274"/>
                      </a:lnTo>
                      <a:lnTo>
                        <a:pt x="442" y="276"/>
                      </a:lnTo>
                      <a:lnTo>
                        <a:pt x="440" y="276"/>
                      </a:lnTo>
                      <a:lnTo>
                        <a:pt x="440" y="278"/>
                      </a:lnTo>
                      <a:lnTo>
                        <a:pt x="440" y="280"/>
                      </a:lnTo>
                      <a:lnTo>
                        <a:pt x="438" y="280"/>
                      </a:lnTo>
                      <a:lnTo>
                        <a:pt x="438" y="282"/>
                      </a:lnTo>
                      <a:lnTo>
                        <a:pt x="438" y="284"/>
                      </a:lnTo>
                      <a:lnTo>
                        <a:pt x="438" y="286"/>
                      </a:lnTo>
                      <a:lnTo>
                        <a:pt x="438" y="288"/>
                      </a:lnTo>
                      <a:lnTo>
                        <a:pt x="440" y="288"/>
                      </a:lnTo>
                      <a:lnTo>
                        <a:pt x="438" y="288"/>
                      </a:lnTo>
                      <a:lnTo>
                        <a:pt x="438" y="290"/>
                      </a:lnTo>
                      <a:lnTo>
                        <a:pt x="440" y="290"/>
                      </a:lnTo>
                      <a:lnTo>
                        <a:pt x="442" y="290"/>
                      </a:lnTo>
                      <a:lnTo>
                        <a:pt x="444" y="290"/>
                      </a:lnTo>
                      <a:lnTo>
                        <a:pt x="444" y="288"/>
                      </a:lnTo>
                      <a:lnTo>
                        <a:pt x="446" y="288"/>
                      </a:lnTo>
                      <a:lnTo>
                        <a:pt x="446" y="290"/>
                      </a:lnTo>
                      <a:lnTo>
                        <a:pt x="448" y="290"/>
                      </a:lnTo>
                      <a:lnTo>
                        <a:pt x="448" y="292"/>
                      </a:lnTo>
                      <a:lnTo>
                        <a:pt x="450" y="292"/>
                      </a:lnTo>
                      <a:lnTo>
                        <a:pt x="450" y="290"/>
                      </a:lnTo>
                      <a:lnTo>
                        <a:pt x="451" y="290"/>
                      </a:lnTo>
                      <a:lnTo>
                        <a:pt x="451" y="292"/>
                      </a:lnTo>
                      <a:lnTo>
                        <a:pt x="453" y="292"/>
                      </a:lnTo>
                      <a:lnTo>
                        <a:pt x="455" y="292"/>
                      </a:lnTo>
                      <a:lnTo>
                        <a:pt x="455" y="294"/>
                      </a:lnTo>
                      <a:lnTo>
                        <a:pt x="457" y="294"/>
                      </a:lnTo>
                      <a:lnTo>
                        <a:pt x="459" y="294"/>
                      </a:lnTo>
                      <a:lnTo>
                        <a:pt x="461" y="294"/>
                      </a:lnTo>
                      <a:lnTo>
                        <a:pt x="463" y="294"/>
                      </a:lnTo>
                      <a:lnTo>
                        <a:pt x="463" y="295"/>
                      </a:lnTo>
                      <a:lnTo>
                        <a:pt x="465" y="295"/>
                      </a:lnTo>
                      <a:lnTo>
                        <a:pt x="465" y="297"/>
                      </a:lnTo>
                      <a:lnTo>
                        <a:pt x="467" y="297"/>
                      </a:lnTo>
                      <a:lnTo>
                        <a:pt x="469" y="299"/>
                      </a:lnTo>
                      <a:lnTo>
                        <a:pt x="471" y="299"/>
                      </a:lnTo>
                      <a:lnTo>
                        <a:pt x="471" y="301"/>
                      </a:lnTo>
                      <a:lnTo>
                        <a:pt x="473" y="301"/>
                      </a:lnTo>
                      <a:lnTo>
                        <a:pt x="473" y="303"/>
                      </a:lnTo>
                      <a:lnTo>
                        <a:pt x="475" y="303"/>
                      </a:lnTo>
                      <a:lnTo>
                        <a:pt x="475" y="305"/>
                      </a:lnTo>
                      <a:lnTo>
                        <a:pt x="475" y="307"/>
                      </a:lnTo>
                      <a:lnTo>
                        <a:pt x="476" y="307"/>
                      </a:lnTo>
                      <a:lnTo>
                        <a:pt x="476" y="305"/>
                      </a:lnTo>
                      <a:lnTo>
                        <a:pt x="478" y="305"/>
                      </a:lnTo>
                      <a:lnTo>
                        <a:pt x="480" y="305"/>
                      </a:lnTo>
                      <a:lnTo>
                        <a:pt x="480" y="303"/>
                      </a:lnTo>
                      <a:lnTo>
                        <a:pt x="480" y="301"/>
                      </a:lnTo>
                      <a:lnTo>
                        <a:pt x="482" y="301"/>
                      </a:lnTo>
                      <a:lnTo>
                        <a:pt x="484" y="301"/>
                      </a:lnTo>
                      <a:lnTo>
                        <a:pt x="484" y="303"/>
                      </a:lnTo>
                      <a:lnTo>
                        <a:pt x="484" y="301"/>
                      </a:lnTo>
                      <a:lnTo>
                        <a:pt x="486" y="303"/>
                      </a:lnTo>
                      <a:lnTo>
                        <a:pt x="488" y="303"/>
                      </a:lnTo>
                      <a:lnTo>
                        <a:pt x="488" y="301"/>
                      </a:lnTo>
                      <a:lnTo>
                        <a:pt x="490" y="301"/>
                      </a:lnTo>
                      <a:lnTo>
                        <a:pt x="492" y="301"/>
                      </a:lnTo>
                      <a:lnTo>
                        <a:pt x="494" y="301"/>
                      </a:lnTo>
                      <a:lnTo>
                        <a:pt x="494" y="303"/>
                      </a:lnTo>
                      <a:lnTo>
                        <a:pt x="494" y="305"/>
                      </a:lnTo>
                      <a:lnTo>
                        <a:pt x="494" y="307"/>
                      </a:lnTo>
                      <a:lnTo>
                        <a:pt x="496" y="307"/>
                      </a:lnTo>
                      <a:lnTo>
                        <a:pt x="496" y="309"/>
                      </a:lnTo>
                      <a:lnTo>
                        <a:pt x="496" y="311"/>
                      </a:lnTo>
                      <a:lnTo>
                        <a:pt x="496" y="313"/>
                      </a:lnTo>
                      <a:lnTo>
                        <a:pt x="496" y="311"/>
                      </a:lnTo>
                      <a:lnTo>
                        <a:pt x="498" y="311"/>
                      </a:lnTo>
                      <a:lnTo>
                        <a:pt x="498" y="309"/>
                      </a:lnTo>
                      <a:lnTo>
                        <a:pt x="499" y="307"/>
                      </a:lnTo>
                      <a:lnTo>
                        <a:pt x="499" y="305"/>
                      </a:lnTo>
                      <a:lnTo>
                        <a:pt x="501" y="305"/>
                      </a:lnTo>
                      <a:lnTo>
                        <a:pt x="501" y="303"/>
                      </a:lnTo>
                      <a:lnTo>
                        <a:pt x="501" y="305"/>
                      </a:lnTo>
                      <a:lnTo>
                        <a:pt x="503" y="305"/>
                      </a:lnTo>
                      <a:lnTo>
                        <a:pt x="503" y="307"/>
                      </a:lnTo>
                      <a:lnTo>
                        <a:pt x="505" y="307"/>
                      </a:lnTo>
                      <a:lnTo>
                        <a:pt x="507" y="307"/>
                      </a:lnTo>
                      <a:lnTo>
                        <a:pt x="509" y="307"/>
                      </a:lnTo>
                      <a:lnTo>
                        <a:pt x="509" y="305"/>
                      </a:lnTo>
                      <a:lnTo>
                        <a:pt x="511" y="305"/>
                      </a:lnTo>
                      <a:lnTo>
                        <a:pt x="513" y="305"/>
                      </a:lnTo>
                      <a:lnTo>
                        <a:pt x="515" y="307"/>
                      </a:lnTo>
                      <a:lnTo>
                        <a:pt x="515" y="305"/>
                      </a:lnTo>
                      <a:lnTo>
                        <a:pt x="517" y="305"/>
                      </a:lnTo>
                      <a:lnTo>
                        <a:pt x="517" y="303"/>
                      </a:lnTo>
                      <a:lnTo>
                        <a:pt x="519" y="303"/>
                      </a:lnTo>
                      <a:lnTo>
                        <a:pt x="521" y="303"/>
                      </a:lnTo>
                      <a:lnTo>
                        <a:pt x="523" y="303"/>
                      </a:lnTo>
                      <a:lnTo>
                        <a:pt x="524" y="303"/>
                      </a:lnTo>
                      <a:lnTo>
                        <a:pt x="524" y="305"/>
                      </a:lnTo>
                      <a:lnTo>
                        <a:pt x="526" y="305"/>
                      </a:lnTo>
                      <a:lnTo>
                        <a:pt x="526" y="307"/>
                      </a:lnTo>
                      <a:lnTo>
                        <a:pt x="526" y="309"/>
                      </a:lnTo>
                      <a:lnTo>
                        <a:pt x="526" y="311"/>
                      </a:lnTo>
                      <a:lnTo>
                        <a:pt x="526" y="313"/>
                      </a:lnTo>
                      <a:lnTo>
                        <a:pt x="528" y="313"/>
                      </a:lnTo>
                      <a:lnTo>
                        <a:pt x="528" y="315"/>
                      </a:lnTo>
                      <a:lnTo>
                        <a:pt x="528" y="317"/>
                      </a:lnTo>
                      <a:lnTo>
                        <a:pt x="530" y="317"/>
                      </a:lnTo>
                      <a:lnTo>
                        <a:pt x="530" y="318"/>
                      </a:lnTo>
                      <a:lnTo>
                        <a:pt x="530" y="320"/>
                      </a:lnTo>
                      <a:lnTo>
                        <a:pt x="528" y="320"/>
                      </a:lnTo>
                      <a:lnTo>
                        <a:pt x="528" y="322"/>
                      </a:lnTo>
                      <a:lnTo>
                        <a:pt x="526" y="324"/>
                      </a:lnTo>
                      <a:lnTo>
                        <a:pt x="526" y="326"/>
                      </a:lnTo>
                      <a:lnTo>
                        <a:pt x="526" y="328"/>
                      </a:lnTo>
                      <a:lnTo>
                        <a:pt x="528" y="328"/>
                      </a:lnTo>
                      <a:lnTo>
                        <a:pt x="528" y="330"/>
                      </a:lnTo>
                      <a:lnTo>
                        <a:pt x="528" y="332"/>
                      </a:lnTo>
                      <a:lnTo>
                        <a:pt x="528" y="334"/>
                      </a:lnTo>
                      <a:lnTo>
                        <a:pt x="530" y="334"/>
                      </a:lnTo>
                      <a:lnTo>
                        <a:pt x="530" y="332"/>
                      </a:lnTo>
                      <a:lnTo>
                        <a:pt x="532" y="332"/>
                      </a:lnTo>
                      <a:lnTo>
                        <a:pt x="532" y="334"/>
                      </a:lnTo>
                      <a:lnTo>
                        <a:pt x="534" y="334"/>
                      </a:lnTo>
                      <a:lnTo>
                        <a:pt x="534" y="332"/>
                      </a:lnTo>
                      <a:lnTo>
                        <a:pt x="536" y="332"/>
                      </a:lnTo>
                      <a:lnTo>
                        <a:pt x="538" y="332"/>
                      </a:lnTo>
                      <a:lnTo>
                        <a:pt x="538" y="334"/>
                      </a:lnTo>
                      <a:lnTo>
                        <a:pt x="538" y="332"/>
                      </a:lnTo>
                      <a:lnTo>
                        <a:pt x="538" y="330"/>
                      </a:lnTo>
                      <a:lnTo>
                        <a:pt x="538" y="328"/>
                      </a:lnTo>
                      <a:lnTo>
                        <a:pt x="540" y="328"/>
                      </a:lnTo>
                      <a:lnTo>
                        <a:pt x="542" y="328"/>
                      </a:lnTo>
                      <a:lnTo>
                        <a:pt x="542" y="330"/>
                      </a:lnTo>
                      <a:lnTo>
                        <a:pt x="542" y="332"/>
                      </a:lnTo>
                      <a:lnTo>
                        <a:pt x="542" y="334"/>
                      </a:lnTo>
                      <a:lnTo>
                        <a:pt x="540" y="334"/>
                      </a:lnTo>
                      <a:lnTo>
                        <a:pt x="540" y="336"/>
                      </a:lnTo>
                      <a:lnTo>
                        <a:pt x="540" y="338"/>
                      </a:lnTo>
                      <a:lnTo>
                        <a:pt x="542" y="338"/>
                      </a:lnTo>
                      <a:lnTo>
                        <a:pt x="544" y="338"/>
                      </a:lnTo>
                      <a:lnTo>
                        <a:pt x="544" y="340"/>
                      </a:lnTo>
                      <a:lnTo>
                        <a:pt x="544" y="342"/>
                      </a:lnTo>
                      <a:lnTo>
                        <a:pt x="546" y="343"/>
                      </a:lnTo>
                      <a:lnTo>
                        <a:pt x="546" y="345"/>
                      </a:lnTo>
                      <a:lnTo>
                        <a:pt x="547" y="345"/>
                      </a:lnTo>
                      <a:lnTo>
                        <a:pt x="547" y="347"/>
                      </a:lnTo>
                      <a:lnTo>
                        <a:pt x="546" y="349"/>
                      </a:lnTo>
                      <a:lnTo>
                        <a:pt x="546" y="351"/>
                      </a:lnTo>
                      <a:lnTo>
                        <a:pt x="546" y="353"/>
                      </a:lnTo>
                      <a:lnTo>
                        <a:pt x="546" y="355"/>
                      </a:lnTo>
                      <a:lnTo>
                        <a:pt x="544" y="355"/>
                      </a:lnTo>
                      <a:lnTo>
                        <a:pt x="544" y="357"/>
                      </a:lnTo>
                      <a:lnTo>
                        <a:pt x="542" y="357"/>
                      </a:lnTo>
                      <a:lnTo>
                        <a:pt x="542" y="359"/>
                      </a:lnTo>
                      <a:lnTo>
                        <a:pt x="542" y="361"/>
                      </a:lnTo>
                      <a:lnTo>
                        <a:pt x="542" y="363"/>
                      </a:lnTo>
                      <a:lnTo>
                        <a:pt x="542" y="365"/>
                      </a:lnTo>
                      <a:lnTo>
                        <a:pt x="542" y="366"/>
                      </a:lnTo>
                      <a:lnTo>
                        <a:pt x="542" y="365"/>
                      </a:lnTo>
                      <a:lnTo>
                        <a:pt x="544" y="365"/>
                      </a:lnTo>
                      <a:lnTo>
                        <a:pt x="544" y="366"/>
                      </a:lnTo>
                      <a:lnTo>
                        <a:pt x="544" y="368"/>
                      </a:lnTo>
                      <a:lnTo>
                        <a:pt x="544" y="370"/>
                      </a:lnTo>
                      <a:lnTo>
                        <a:pt x="544" y="372"/>
                      </a:lnTo>
                      <a:lnTo>
                        <a:pt x="542" y="374"/>
                      </a:lnTo>
                      <a:lnTo>
                        <a:pt x="542" y="376"/>
                      </a:lnTo>
                      <a:lnTo>
                        <a:pt x="544" y="378"/>
                      </a:lnTo>
                      <a:lnTo>
                        <a:pt x="544" y="380"/>
                      </a:lnTo>
                      <a:lnTo>
                        <a:pt x="546" y="380"/>
                      </a:lnTo>
                      <a:lnTo>
                        <a:pt x="546" y="382"/>
                      </a:lnTo>
                      <a:lnTo>
                        <a:pt x="546" y="384"/>
                      </a:lnTo>
                      <a:lnTo>
                        <a:pt x="546" y="386"/>
                      </a:lnTo>
                      <a:lnTo>
                        <a:pt x="544" y="386"/>
                      </a:lnTo>
                      <a:lnTo>
                        <a:pt x="544" y="388"/>
                      </a:lnTo>
                      <a:lnTo>
                        <a:pt x="544" y="390"/>
                      </a:lnTo>
                      <a:lnTo>
                        <a:pt x="546" y="390"/>
                      </a:lnTo>
                      <a:lnTo>
                        <a:pt x="546" y="391"/>
                      </a:lnTo>
                      <a:lnTo>
                        <a:pt x="546" y="393"/>
                      </a:lnTo>
                      <a:lnTo>
                        <a:pt x="546" y="395"/>
                      </a:lnTo>
                      <a:lnTo>
                        <a:pt x="544" y="395"/>
                      </a:lnTo>
                      <a:lnTo>
                        <a:pt x="544" y="397"/>
                      </a:lnTo>
                      <a:lnTo>
                        <a:pt x="542" y="399"/>
                      </a:lnTo>
                      <a:lnTo>
                        <a:pt x="542" y="401"/>
                      </a:lnTo>
                      <a:lnTo>
                        <a:pt x="540" y="401"/>
                      </a:lnTo>
                      <a:lnTo>
                        <a:pt x="538" y="403"/>
                      </a:lnTo>
                      <a:lnTo>
                        <a:pt x="536" y="405"/>
                      </a:lnTo>
                      <a:lnTo>
                        <a:pt x="536" y="407"/>
                      </a:lnTo>
                      <a:lnTo>
                        <a:pt x="536" y="409"/>
                      </a:lnTo>
                      <a:lnTo>
                        <a:pt x="536" y="411"/>
                      </a:lnTo>
                      <a:lnTo>
                        <a:pt x="534" y="411"/>
                      </a:lnTo>
                      <a:lnTo>
                        <a:pt x="534" y="413"/>
                      </a:lnTo>
                      <a:lnTo>
                        <a:pt x="532" y="413"/>
                      </a:lnTo>
                      <a:lnTo>
                        <a:pt x="530" y="413"/>
                      </a:lnTo>
                      <a:lnTo>
                        <a:pt x="530" y="414"/>
                      </a:lnTo>
                      <a:lnTo>
                        <a:pt x="530" y="416"/>
                      </a:lnTo>
                      <a:lnTo>
                        <a:pt x="530" y="418"/>
                      </a:lnTo>
                      <a:lnTo>
                        <a:pt x="530" y="420"/>
                      </a:lnTo>
                      <a:lnTo>
                        <a:pt x="530" y="422"/>
                      </a:lnTo>
                      <a:lnTo>
                        <a:pt x="532" y="422"/>
                      </a:lnTo>
                      <a:lnTo>
                        <a:pt x="532" y="424"/>
                      </a:lnTo>
                      <a:lnTo>
                        <a:pt x="532" y="426"/>
                      </a:lnTo>
                      <a:lnTo>
                        <a:pt x="530" y="426"/>
                      </a:lnTo>
                      <a:lnTo>
                        <a:pt x="530" y="428"/>
                      </a:lnTo>
                      <a:lnTo>
                        <a:pt x="528" y="430"/>
                      </a:lnTo>
                      <a:lnTo>
                        <a:pt x="528" y="432"/>
                      </a:lnTo>
                      <a:lnTo>
                        <a:pt x="530" y="432"/>
                      </a:lnTo>
                      <a:lnTo>
                        <a:pt x="530" y="434"/>
                      </a:lnTo>
                      <a:lnTo>
                        <a:pt x="528" y="434"/>
                      </a:lnTo>
                      <a:lnTo>
                        <a:pt x="530" y="436"/>
                      </a:lnTo>
                      <a:lnTo>
                        <a:pt x="530" y="438"/>
                      </a:lnTo>
                      <a:lnTo>
                        <a:pt x="532" y="438"/>
                      </a:lnTo>
                      <a:lnTo>
                        <a:pt x="532" y="439"/>
                      </a:lnTo>
                      <a:lnTo>
                        <a:pt x="530" y="439"/>
                      </a:lnTo>
                      <a:lnTo>
                        <a:pt x="532" y="439"/>
                      </a:lnTo>
                      <a:lnTo>
                        <a:pt x="530" y="439"/>
                      </a:lnTo>
                      <a:lnTo>
                        <a:pt x="528" y="439"/>
                      </a:lnTo>
                      <a:lnTo>
                        <a:pt x="526" y="439"/>
                      </a:lnTo>
                      <a:lnTo>
                        <a:pt x="524" y="439"/>
                      </a:lnTo>
                      <a:lnTo>
                        <a:pt x="524" y="441"/>
                      </a:lnTo>
                      <a:lnTo>
                        <a:pt x="523" y="441"/>
                      </a:lnTo>
                      <a:lnTo>
                        <a:pt x="521" y="441"/>
                      </a:lnTo>
                      <a:lnTo>
                        <a:pt x="521" y="443"/>
                      </a:lnTo>
                      <a:lnTo>
                        <a:pt x="519" y="443"/>
                      </a:lnTo>
                      <a:lnTo>
                        <a:pt x="517" y="443"/>
                      </a:lnTo>
                      <a:lnTo>
                        <a:pt x="517" y="445"/>
                      </a:lnTo>
                      <a:lnTo>
                        <a:pt x="517" y="447"/>
                      </a:lnTo>
                      <a:lnTo>
                        <a:pt x="515" y="447"/>
                      </a:lnTo>
                      <a:lnTo>
                        <a:pt x="515" y="449"/>
                      </a:lnTo>
                      <a:lnTo>
                        <a:pt x="513" y="449"/>
                      </a:lnTo>
                      <a:lnTo>
                        <a:pt x="513" y="451"/>
                      </a:lnTo>
                      <a:lnTo>
                        <a:pt x="513" y="449"/>
                      </a:lnTo>
                      <a:lnTo>
                        <a:pt x="513" y="451"/>
                      </a:lnTo>
                      <a:lnTo>
                        <a:pt x="511" y="451"/>
                      </a:lnTo>
                      <a:lnTo>
                        <a:pt x="509" y="451"/>
                      </a:lnTo>
                      <a:lnTo>
                        <a:pt x="509" y="453"/>
                      </a:lnTo>
                      <a:lnTo>
                        <a:pt x="507" y="453"/>
                      </a:lnTo>
                      <a:lnTo>
                        <a:pt x="505" y="453"/>
                      </a:lnTo>
                      <a:lnTo>
                        <a:pt x="503" y="453"/>
                      </a:lnTo>
                      <a:lnTo>
                        <a:pt x="501" y="453"/>
                      </a:lnTo>
                      <a:lnTo>
                        <a:pt x="499" y="453"/>
                      </a:lnTo>
                      <a:lnTo>
                        <a:pt x="499" y="451"/>
                      </a:lnTo>
                      <a:lnTo>
                        <a:pt x="498" y="451"/>
                      </a:lnTo>
                      <a:lnTo>
                        <a:pt x="498" y="449"/>
                      </a:lnTo>
                      <a:lnTo>
                        <a:pt x="496" y="447"/>
                      </a:lnTo>
                      <a:lnTo>
                        <a:pt x="496" y="445"/>
                      </a:lnTo>
                      <a:lnTo>
                        <a:pt x="494" y="445"/>
                      </a:lnTo>
                      <a:lnTo>
                        <a:pt x="494" y="443"/>
                      </a:lnTo>
                      <a:lnTo>
                        <a:pt x="494" y="441"/>
                      </a:lnTo>
                      <a:lnTo>
                        <a:pt x="494" y="439"/>
                      </a:lnTo>
                      <a:lnTo>
                        <a:pt x="492" y="438"/>
                      </a:lnTo>
                      <a:lnTo>
                        <a:pt x="492" y="436"/>
                      </a:lnTo>
                      <a:lnTo>
                        <a:pt x="490" y="436"/>
                      </a:lnTo>
                      <a:lnTo>
                        <a:pt x="490" y="434"/>
                      </a:lnTo>
                      <a:lnTo>
                        <a:pt x="490" y="432"/>
                      </a:lnTo>
                      <a:lnTo>
                        <a:pt x="488" y="432"/>
                      </a:lnTo>
                      <a:lnTo>
                        <a:pt x="488" y="430"/>
                      </a:lnTo>
                      <a:lnTo>
                        <a:pt x="490" y="430"/>
                      </a:lnTo>
                      <a:lnTo>
                        <a:pt x="488" y="430"/>
                      </a:lnTo>
                      <a:lnTo>
                        <a:pt x="486" y="428"/>
                      </a:lnTo>
                      <a:lnTo>
                        <a:pt x="488" y="428"/>
                      </a:lnTo>
                      <a:lnTo>
                        <a:pt x="486" y="428"/>
                      </a:lnTo>
                      <a:lnTo>
                        <a:pt x="486" y="426"/>
                      </a:lnTo>
                      <a:lnTo>
                        <a:pt x="484" y="426"/>
                      </a:lnTo>
                      <a:lnTo>
                        <a:pt x="484" y="424"/>
                      </a:lnTo>
                      <a:lnTo>
                        <a:pt x="482" y="424"/>
                      </a:lnTo>
                      <a:lnTo>
                        <a:pt x="482" y="422"/>
                      </a:lnTo>
                      <a:lnTo>
                        <a:pt x="480" y="422"/>
                      </a:lnTo>
                      <a:lnTo>
                        <a:pt x="478" y="422"/>
                      </a:lnTo>
                      <a:lnTo>
                        <a:pt x="476" y="422"/>
                      </a:lnTo>
                      <a:lnTo>
                        <a:pt x="476" y="420"/>
                      </a:lnTo>
                      <a:lnTo>
                        <a:pt x="476" y="422"/>
                      </a:lnTo>
                      <a:lnTo>
                        <a:pt x="476" y="420"/>
                      </a:lnTo>
                      <a:lnTo>
                        <a:pt x="476" y="418"/>
                      </a:lnTo>
                      <a:lnTo>
                        <a:pt x="475" y="418"/>
                      </a:lnTo>
                      <a:lnTo>
                        <a:pt x="473" y="418"/>
                      </a:lnTo>
                      <a:lnTo>
                        <a:pt x="473" y="416"/>
                      </a:lnTo>
                      <a:lnTo>
                        <a:pt x="473" y="414"/>
                      </a:lnTo>
                      <a:lnTo>
                        <a:pt x="471" y="414"/>
                      </a:lnTo>
                      <a:lnTo>
                        <a:pt x="469" y="414"/>
                      </a:lnTo>
                      <a:lnTo>
                        <a:pt x="469" y="416"/>
                      </a:lnTo>
                      <a:lnTo>
                        <a:pt x="467" y="416"/>
                      </a:lnTo>
                      <a:lnTo>
                        <a:pt x="467" y="414"/>
                      </a:lnTo>
                      <a:lnTo>
                        <a:pt x="465" y="416"/>
                      </a:lnTo>
                      <a:lnTo>
                        <a:pt x="465" y="418"/>
                      </a:lnTo>
                      <a:lnTo>
                        <a:pt x="463" y="418"/>
                      </a:lnTo>
                      <a:lnTo>
                        <a:pt x="461" y="418"/>
                      </a:lnTo>
                      <a:lnTo>
                        <a:pt x="461" y="420"/>
                      </a:lnTo>
                      <a:lnTo>
                        <a:pt x="459" y="420"/>
                      </a:lnTo>
                      <a:lnTo>
                        <a:pt x="459" y="422"/>
                      </a:lnTo>
                      <a:lnTo>
                        <a:pt x="459" y="424"/>
                      </a:lnTo>
                      <a:lnTo>
                        <a:pt x="459" y="426"/>
                      </a:lnTo>
                      <a:lnTo>
                        <a:pt x="459" y="428"/>
                      </a:lnTo>
                      <a:lnTo>
                        <a:pt x="461" y="428"/>
                      </a:lnTo>
                      <a:lnTo>
                        <a:pt x="463" y="428"/>
                      </a:lnTo>
                      <a:lnTo>
                        <a:pt x="465" y="428"/>
                      </a:lnTo>
                      <a:lnTo>
                        <a:pt x="467" y="428"/>
                      </a:lnTo>
                      <a:lnTo>
                        <a:pt x="467" y="430"/>
                      </a:lnTo>
                      <a:lnTo>
                        <a:pt x="469" y="430"/>
                      </a:lnTo>
                      <a:lnTo>
                        <a:pt x="469" y="432"/>
                      </a:lnTo>
                      <a:lnTo>
                        <a:pt x="469" y="434"/>
                      </a:lnTo>
                      <a:lnTo>
                        <a:pt x="469" y="436"/>
                      </a:lnTo>
                      <a:lnTo>
                        <a:pt x="471" y="436"/>
                      </a:lnTo>
                      <a:lnTo>
                        <a:pt x="471" y="438"/>
                      </a:lnTo>
                      <a:lnTo>
                        <a:pt x="473" y="438"/>
                      </a:lnTo>
                      <a:lnTo>
                        <a:pt x="475" y="438"/>
                      </a:lnTo>
                      <a:lnTo>
                        <a:pt x="476" y="438"/>
                      </a:lnTo>
                      <a:lnTo>
                        <a:pt x="476" y="439"/>
                      </a:lnTo>
                      <a:lnTo>
                        <a:pt x="478" y="439"/>
                      </a:lnTo>
                      <a:lnTo>
                        <a:pt x="478" y="438"/>
                      </a:lnTo>
                      <a:lnTo>
                        <a:pt x="478" y="439"/>
                      </a:lnTo>
                      <a:lnTo>
                        <a:pt x="478" y="441"/>
                      </a:lnTo>
                      <a:lnTo>
                        <a:pt x="478" y="443"/>
                      </a:lnTo>
                      <a:lnTo>
                        <a:pt x="478" y="445"/>
                      </a:lnTo>
                      <a:lnTo>
                        <a:pt x="480" y="445"/>
                      </a:lnTo>
                      <a:lnTo>
                        <a:pt x="480" y="447"/>
                      </a:lnTo>
                      <a:lnTo>
                        <a:pt x="482" y="449"/>
                      </a:lnTo>
                      <a:lnTo>
                        <a:pt x="480" y="449"/>
                      </a:lnTo>
                      <a:lnTo>
                        <a:pt x="480" y="451"/>
                      </a:lnTo>
                      <a:lnTo>
                        <a:pt x="478" y="451"/>
                      </a:lnTo>
                      <a:lnTo>
                        <a:pt x="478" y="453"/>
                      </a:lnTo>
                      <a:lnTo>
                        <a:pt x="478" y="455"/>
                      </a:lnTo>
                      <a:lnTo>
                        <a:pt x="478" y="457"/>
                      </a:lnTo>
                      <a:lnTo>
                        <a:pt x="478" y="459"/>
                      </a:lnTo>
                      <a:lnTo>
                        <a:pt x="478" y="461"/>
                      </a:lnTo>
                      <a:lnTo>
                        <a:pt x="478" y="462"/>
                      </a:lnTo>
                      <a:lnTo>
                        <a:pt x="478" y="464"/>
                      </a:lnTo>
                      <a:lnTo>
                        <a:pt x="478" y="466"/>
                      </a:lnTo>
                      <a:lnTo>
                        <a:pt x="478" y="468"/>
                      </a:lnTo>
                      <a:lnTo>
                        <a:pt x="480" y="468"/>
                      </a:lnTo>
                      <a:lnTo>
                        <a:pt x="480" y="470"/>
                      </a:lnTo>
                      <a:lnTo>
                        <a:pt x="482" y="470"/>
                      </a:lnTo>
                      <a:lnTo>
                        <a:pt x="480" y="470"/>
                      </a:lnTo>
                      <a:lnTo>
                        <a:pt x="482" y="470"/>
                      </a:lnTo>
                      <a:lnTo>
                        <a:pt x="480" y="470"/>
                      </a:lnTo>
                      <a:lnTo>
                        <a:pt x="480" y="472"/>
                      </a:lnTo>
                      <a:lnTo>
                        <a:pt x="480" y="474"/>
                      </a:lnTo>
                      <a:lnTo>
                        <a:pt x="480" y="476"/>
                      </a:lnTo>
                      <a:lnTo>
                        <a:pt x="478" y="476"/>
                      </a:lnTo>
                      <a:lnTo>
                        <a:pt x="476" y="476"/>
                      </a:lnTo>
                      <a:lnTo>
                        <a:pt x="476" y="478"/>
                      </a:lnTo>
                      <a:lnTo>
                        <a:pt x="475" y="478"/>
                      </a:lnTo>
                      <a:lnTo>
                        <a:pt x="475" y="480"/>
                      </a:lnTo>
                      <a:lnTo>
                        <a:pt x="475" y="482"/>
                      </a:lnTo>
                      <a:lnTo>
                        <a:pt x="475" y="484"/>
                      </a:lnTo>
                      <a:lnTo>
                        <a:pt x="476" y="484"/>
                      </a:lnTo>
                      <a:lnTo>
                        <a:pt x="476" y="486"/>
                      </a:lnTo>
                      <a:lnTo>
                        <a:pt x="478" y="486"/>
                      </a:lnTo>
                      <a:lnTo>
                        <a:pt x="480" y="486"/>
                      </a:lnTo>
                      <a:lnTo>
                        <a:pt x="480" y="487"/>
                      </a:lnTo>
                      <a:lnTo>
                        <a:pt x="480" y="489"/>
                      </a:lnTo>
                      <a:lnTo>
                        <a:pt x="482" y="489"/>
                      </a:lnTo>
                      <a:lnTo>
                        <a:pt x="482" y="491"/>
                      </a:lnTo>
                      <a:lnTo>
                        <a:pt x="480" y="491"/>
                      </a:lnTo>
                      <a:lnTo>
                        <a:pt x="478" y="491"/>
                      </a:lnTo>
                      <a:lnTo>
                        <a:pt x="478" y="493"/>
                      </a:lnTo>
                      <a:lnTo>
                        <a:pt x="476" y="493"/>
                      </a:lnTo>
                      <a:lnTo>
                        <a:pt x="476" y="495"/>
                      </a:lnTo>
                      <a:lnTo>
                        <a:pt x="476" y="497"/>
                      </a:lnTo>
                      <a:lnTo>
                        <a:pt x="476" y="499"/>
                      </a:lnTo>
                      <a:lnTo>
                        <a:pt x="476" y="501"/>
                      </a:lnTo>
                      <a:lnTo>
                        <a:pt x="476" y="503"/>
                      </a:lnTo>
                      <a:lnTo>
                        <a:pt x="475" y="503"/>
                      </a:lnTo>
                      <a:lnTo>
                        <a:pt x="475" y="505"/>
                      </a:lnTo>
                      <a:lnTo>
                        <a:pt x="475" y="507"/>
                      </a:lnTo>
                      <a:lnTo>
                        <a:pt x="476" y="507"/>
                      </a:lnTo>
                      <a:lnTo>
                        <a:pt x="476" y="509"/>
                      </a:lnTo>
                      <a:lnTo>
                        <a:pt x="475" y="509"/>
                      </a:lnTo>
                      <a:lnTo>
                        <a:pt x="473" y="509"/>
                      </a:lnTo>
                      <a:lnTo>
                        <a:pt x="471" y="510"/>
                      </a:lnTo>
                      <a:lnTo>
                        <a:pt x="471" y="512"/>
                      </a:lnTo>
                      <a:lnTo>
                        <a:pt x="469" y="512"/>
                      </a:lnTo>
                      <a:lnTo>
                        <a:pt x="469" y="514"/>
                      </a:lnTo>
                      <a:lnTo>
                        <a:pt x="467" y="514"/>
                      </a:lnTo>
                      <a:lnTo>
                        <a:pt x="467" y="512"/>
                      </a:lnTo>
                      <a:lnTo>
                        <a:pt x="465" y="512"/>
                      </a:lnTo>
                      <a:lnTo>
                        <a:pt x="463" y="512"/>
                      </a:lnTo>
                      <a:lnTo>
                        <a:pt x="461" y="512"/>
                      </a:lnTo>
                      <a:lnTo>
                        <a:pt x="461" y="514"/>
                      </a:lnTo>
                      <a:lnTo>
                        <a:pt x="459" y="514"/>
                      </a:lnTo>
                      <a:lnTo>
                        <a:pt x="459" y="516"/>
                      </a:lnTo>
                      <a:lnTo>
                        <a:pt x="459" y="518"/>
                      </a:lnTo>
                      <a:lnTo>
                        <a:pt x="457" y="520"/>
                      </a:lnTo>
                      <a:lnTo>
                        <a:pt x="457" y="522"/>
                      </a:lnTo>
                      <a:lnTo>
                        <a:pt x="455" y="522"/>
                      </a:lnTo>
                      <a:lnTo>
                        <a:pt x="455" y="524"/>
                      </a:lnTo>
                      <a:lnTo>
                        <a:pt x="455" y="526"/>
                      </a:lnTo>
                      <a:lnTo>
                        <a:pt x="455" y="528"/>
                      </a:lnTo>
                      <a:lnTo>
                        <a:pt x="455" y="530"/>
                      </a:lnTo>
                      <a:lnTo>
                        <a:pt x="453" y="530"/>
                      </a:lnTo>
                      <a:lnTo>
                        <a:pt x="453" y="532"/>
                      </a:lnTo>
                      <a:lnTo>
                        <a:pt x="451" y="532"/>
                      </a:lnTo>
                      <a:lnTo>
                        <a:pt x="450" y="532"/>
                      </a:lnTo>
                      <a:lnTo>
                        <a:pt x="448" y="532"/>
                      </a:lnTo>
                      <a:lnTo>
                        <a:pt x="446" y="532"/>
                      </a:lnTo>
                      <a:lnTo>
                        <a:pt x="444" y="532"/>
                      </a:lnTo>
                      <a:lnTo>
                        <a:pt x="442" y="532"/>
                      </a:lnTo>
                      <a:lnTo>
                        <a:pt x="442" y="534"/>
                      </a:lnTo>
                      <a:lnTo>
                        <a:pt x="444" y="534"/>
                      </a:lnTo>
                      <a:lnTo>
                        <a:pt x="444" y="535"/>
                      </a:lnTo>
                      <a:lnTo>
                        <a:pt x="442" y="535"/>
                      </a:lnTo>
                      <a:lnTo>
                        <a:pt x="442" y="537"/>
                      </a:lnTo>
                      <a:lnTo>
                        <a:pt x="440" y="537"/>
                      </a:lnTo>
                      <a:lnTo>
                        <a:pt x="438" y="537"/>
                      </a:lnTo>
                      <a:lnTo>
                        <a:pt x="436" y="537"/>
                      </a:lnTo>
                      <a:lnTo>
                        <a:pt x="436" y="539"/>
                      </a:lnTo>
                      <a:lnTo>
                        <a:pt x="434" y="539"/>
                      </a:lnTo>
                      <a:lnTo>
                        <a:pt x="434" y="541"/>
                      </a:lnTo>
                      <a:lnTo>
                        <a:pt x="432" y="541"/>
                      </a:lnTo>
                      <a:lnTo>
                        <a:pt x="430" y="541"/>
                      </a:lnTo>
                      <a:lnTo>
                        <a:pt x="430" y="543"/>
                      </a:lnTo>
                      <a:lnTo>
                        <a:pt x="428" y="543"/>
                      </a:lnTo>
                      <a:lnTo>
                        <a:pt x="428" y="545"/>
                      </a:lnTo>
                      <a:lnTo>
                        <a:pt x="428" y="547"/>
                      </a:lnTo>
                      <a:lnTo>
                        <a:pt x="427" y="547"/>
                      </a:lnTo>
                      <a:lnTo>
                        <a:pt x="425" y="549"/>
                      </a:lnTo>
                      <a:lnTo>
                        <a:pt x="423" y="551"/>
                      </a:lnTo>
                      <a:lnTo>
                        <a:pt x="423" y="553"/>
                      </a:lnTo>
                      <a:lnTo>
                        <a:pt x="421" y="553"/>
                      </a:lnTo>
                      <a:lnTo>
                        <a:pt x="421" y="555"/>
                      </a:lnTo>
                      <a:lnTo>
                        <a:pt x="421" y="557"/>
                      </a:lnTo>
                      <a:lnTo>
                        <a:pt x="421" y="558"/>
                      </a:lnTo>
                      <a:lnTo>
                        <a:pt x="419" y="558"/>
                      </a:lnTo>
                      <a:lnTo>
                        <a:pt x="419" y="560"/>
                      </a:lnTo>
                      <a:lnTo>
                        <a:pt x="419" y="562"/>
                      </a:lnTo>
                      <a:lnTo>
                        <a:pt x="419" y="564"/>
                      </a:lnTo>
                      <a:lnTo>
                        <a:pt x="417" y="564"/>
                      </a:lnTo>
                      <a:lnTo>
                        <a:pt x="417" y="566"/>
                      </a:lnTo>
                      <a:lnTo>
                        <a:pt x="415" y="566"/>
                      </a:lnTo>
                      <a:lnTo>
                        <a:pt x="413" y="568"/>
                      </a:lnTo>
                      <a:lnTo>
                        <a:pt x="413" y="570"/>
                      </a:lnTo>
                      <a:lnTo>
                        <a:pt x="411" y="570"/>
                      </a:lnTo>
                      <a:lnTo>
                        <a:pt x="411" y="574"/>
                      </a:lnTo>
                      <a:lnTo>
                        <a:pt x="409" y="574"/>
                      </a:lnTo>
                      <a:lnTo>
                        <a:pt x="409" y="576"/>
                      </a:lnTo>
                      <a:lnTo>
                        <a:pt x="407" y="576"/>
                      </a:lnTo>
                      <a:lnTo>
                        <a:pt x="407" y="578"/>
                      </a:lnTo>
                      <a:lnTo>
                        <a:pt x="407" y="580"/>
                      </a:lnTo>
                      <a:lnTo>
                        <a:pt x="405" y="580"/>
                      </a:lnTo>
                      <a:lnTo>
                        <a:pt x="403" y="580"/>
                      </a:lnTo>
                      <a:lnTo>
                        <a:pt x="403" y="578"/>
                      </a:lnTo>
                      <a:lnTo>
                        <a:pt x="402" y="578"/>
                      </a:lnTo>
                      <a:lnTo>
                        <a:pt x="400" y="578"/>
                      </a:lnTo>
                      <a:lnTo>
                        <a:pt x="398" y="578"/>
                      </a:lnTo>
                      <a:lnTo>
                        <a:pt x="398" y="576"/>
                      </a:lnTo>
                      <a:lnTo>
                        <a:pt x="396" y="576"/>
                      </a:lnTo>
                      <a:lnTo>
                        <a:pt x="394" y="576"/>
                      </a:lnTo>
                      <a:lnTo>
                        <a:pt x="394" y="578"/>
                      </a:lnTo>
                      <a:lnTo>
                        <a:pt x="392" y="578"/>
                      </a:lnTo>
                      <a:lnTo>
                        <a:pt x="392" y="580"/>
                      </a:lnTo>
                      <a:lnTo>
                        <a:pt x="390" y="580"/>
                      </a:lnTo>
                      <a:lnTo>
                        <a:pt x="390" y="582"/>
                      </a:lnTo>
                      <a:lnTo>
                        <a:pt x="388" y="583"/>
                      </a:lnTo>
                      <a:lnTo>
                        <a:pt x="388" y="582"/>
                      </a:lnTo>
                      <a:lnTo>
                        <a:pt x="386" y="582"/>
                      </a:lnTo>
                      <a:lnTo>
                        <a:pt x="386" y="580"/>
                      </a:lnTo>
                      <a:lnTo>
                        <a:pt x="384" y="580"/>
                      </a:lnTo>
                      <a:lnTo>
                        <a:pt x="382" y="580"/>
                      </a:lnTo>
                      <a:lnTo>
                        <a:pt x="380" y="582"/>
                      </a:lnTo>
                      <a:lnTo>
                        <a:pt x="379" y="582"/>
                      </a:lnTo>
                      <a:lnTo>
                        <a:pt x="377" y="582"/>
                      </a:lnTo>
                      <a:lnTo>
                        <a:pt x="375" y="582"/>
                      </a:lnTo>
                      <a:lnTo>
                        <a:pt x="373" y="582"/>
                      </a:lnTo>
                      <a:lnTo>
                        <a:pt x="371" y="582"/>
                      </a:lnTo>
                      <a:lnTo>
                        <a:pt x="369" y="582"/>
                      </a:lnTo>
                      <a:lnTo>
                        <a:pt x="369" y="580"/>
                      </a:lnTo>
                      <a:lnTo>
                        <a:pt x="367" y="580"/>
                      </a:lnTo>
                      <a:lnTo>
                        <a:pt x="367" y="578"/>
                      </a:lnTo>
                      <a:lnTo>
                        <a:pt x="367" y="576"/>
                      </a:lnTo>
                      <a:lnTo>
                        <a:pt x="365" y="576"/>
                      </a:lnTo>
                      <a:lnTo>
                        <a:pt x="365" y="574"/>
                      </a:lnTo>
                      <a:lnTo>
                        <a:pt x="363" y="574"/>
                      </a:lnTo>
                      <a:lnTo>
                        <a:pt x="363" y="572"/>
                      </a:lnTo>
                      <a:lnTo>
                        <a:pt x="361" y="572"/>
                      </a:lnTo>
                      <a:lnTo>
                        <a:pt x="359" y="572"/>
                      </a:lnTo>
                      <a:lnTo>
                        <a:pt x="357" y="570"/>
                      </a:lnTo>
                      <a:lnTo>
                        <a:pt x="355" y="570"/>
                      </a:lnTo>
                      <a:lnTo>
                        <a:pt x="354" y="572"/>
                      </a:lnTo>
                      <a:lnTo>
                        <a:pt x="354" y="574"/>
                      </a:lnTo>
                      <a:lnTo>
                        <a:pt x="352" y="574"/>
                      </a:lnTo>
                      <a:lnTo>
                        <a:pt x="352" y="576"/>
                      </a:lnTo>
                      <a:lnTo>
                        <a:pt x="350" y="576"/>
                      </a:lnTo>
                      <a:lnTo>
                        <a:pt x="350" y="578"/>
                      </a:lnTo>
                      <a:lnTo>
                        <a:pt x="350" y="580"/>
                      </a:lnTo>
                      <a:lnTo>
                        <a:pt x="352" y="582"/>
                      </a:lnTo>
                      <a:lnTo>
                        <a:pt x="350" y="582"/>
                      </a:lnTo>
                      <a:lnTo>
                        <a:pt x="350" y="583"/>
                      </a:lnTo>
                      <a:lnTo>
                        <a:pt x="350" y="585"/>
                      </a:lnTo>
                      <a:lnTo>
                        <a:pt x="348" y="585"/>
                      </a:lnTo>
                      <a:lnTo>
                        <a:pt x="348" y="587"/>
                      </a:lnTo>
                      <a:lnTo>
                        <a:pt x="346" y="587"/>
                      </a:lnTo>
                      <a:lnTo>
                        <a:pt x="346" y="589"/>
                      </a:lnTo>
                      <a:lnTo>
                        <a:pt x="346" y="591"/>
                      </a:lnTo>
                      <a:lnTo>
                        <a:pt x="344" y="591"/>
                      </a:lnTo>
                      <a:lnTo>
                        <a:pt x="342" y="591"/>
                      </a:lnTo>
                      <a:lnTo>
                        <a:pt x="342" y="593"/>
                      </a:lnTo>
                      <a:lnTo>
                        <a:pt x="340" y="593"/>
                      </a:lnTo>
                      <a:lnTo>
                        <a:pt x="340" y="595"/>
                      </a:lnTo>
                      <a:lnTo>
                        <a:pt x="340" y="597"/>
                      </a:lnTo>
                      <a:lnTo>
                        <a:pt x="338" y="597"/>
                      </a:lnTo>
                      <a:lnTo>
                        <a:pt x="338" y="599"/>
                      </a:lnTo>
                      <a:lnTo>
                        <a:pt x="338" y="601"/>
                      </a:lnTo>
                      <a:lnTo>
                        <a:pt x="336" y="601"/>
                      </a:lnTo>
                      <a:lnTo>
                        <a:pt x="336" y="603"/>
                      </a:lnTo>
                      <a:lnTo>
                        <a:pt x="334" y="603"/>
                      </a:lnTo>
                      <a:lnTo>
                        <a:pt x="334" y="605"/>
                      </a:lnTo>
                      <a:lnTo>
                        <a:pt x="334" y="607"/>
                      </a:lnTo>
                      <a:lnTo>
                        <a:pt x="334" y="608"/>
                      </a:lnTo>
                      <a:lnTo>
                        <a:pt x="334" y="610"/>
                      </a:lnTo>
                      <a:lnTo>
                        <a:pt x="332" y="610"/>
                      </a:lnTo>
                      <a:lnTo>
                        <a:pt x="331" y="610"/>
                      </a:lnTo>
                      <a:lnTo>
                        <a:pt x="329" y="612"/>
                      </a:lnTo>
                      <a:lnTo>
                        <a:pt x="327" y="612"/>
                      </a:lnTo>
                      <a:lnTo>
                        <a:pt x="325" y="612"/>
                      </a:lnTo>
                      <a:lnTo>
                        <a:pt x="323" y="612"/>
                      </a:lnTo>
                      <a:lnTo>
                        <a:pt x="321" y="612"/>
                      </a:lnTo>
                      <a:lnTo>
                        <a:pt x="319" y="612"/>
                      </a:lnTo>
                      <a:lnTo>
                        <a:pt x="317" y="612"/>
                      </a:lnTo>
                      <a:lnTo>
                        <a:pt x="315" y="614"/>
                      </a:lnTo>
                      <a:lnTo>
                        <a:pt x="315" y="616"/>
                      </a:lnTo>
                      <a:lnTo>
                        <a:pt x="315" y="618"/>
                      </a:lnTo>
                      <a:lnTo>
                        <a:pt x="315" y="620"/>
                      </a:lnTo>
                      <a:lnTo>
                        <a:pt x="313" y="620"/>
                      </a:lnTo>
                      <a:lnTo>
                        <a:pt x="313" y="622"/>
                      </a:lnTo>
                      <a:lnTo>
                        <a:pt x="313" y="624"/>
                      </a:lnTo>
                      <a:lnTo>
                        <a:pt x="313" y="626"/>
                      </a:lnTo>
                      <a:lnTo>
                        <a:pt x="311" y="626"/>
                      </a:lnTo>
                      <a:lnTo>
                        <a:pt x="311" y="628"/>
                      </a:lnTo>
                      <a:lnTo>
                        <a:pt x="309" y="628"/>
                      </a:lnTo>
                      <a:lnTo>
                        <a:pt x="309" y="630"/>
                      </a:lnTo>
                      <a:lnTo>
                        <a:pt x="307" y="631"/>
                      </a:lnTo>
                      <a:lnTo>
                        <a:pt x="307" y="633"/>
                      </a:lnTo>
                      <a:lnTo>
                        <a:pt x="307" y="635"/>
                      </a:lnTo>
                      <a:lnTo>
                        <a:pt x="306" y="635"/>
                      </a:lnTo>
                      <a:lnTo>
                        <a:pt x="306" y="637"/>
                      </a:lnTo>
                      <a:lnTo>
                        <a:pt x="304" y="637"/>
                      </a:lnTo>
                      <a:lnTo>
                        <a:pt x="304" y="635"/>
                      </a:lnTo>
                      <a:lnTo>
                        <a:pt x="302" y="635"/>
                      </a:lnTo>
                      <a:lnTo>
                        <a:pt x="300" y="635"/>
                      </a:lnTo>
                      <a:lnTo>
                        <a:pt x="298" y="633"/>
                      </a:lnTo>
                      <a:lnTo>
                        <a:pt x="296" y="633"/>
                      </a:lnTo>
                      <a:lnTo>
                        <a:pt x="294" y="633"/>
                      </a:lnTo>
                      <a:lnTo>
                        <a:pt x="294" y="631"/>
                      </a:lnTo>
                      <a:lnTo>
                        <a:pt x="294" y="630"/>
                      </a:lnTo>
                      <a:lnTo>
                        <a:pt x="294" y="628"/>
                      </a:lnTo>
                      <a:lnTo>
                        <a:pt x="294" y="626"/>
                      </a:lnTo>
                      <a:lnTo>
                        <a:pt x="292" y="626"/>
                      </a:lnTo>
                      <a:lnTo>
                        <a:pt x="290" y="626"/>
                      </a:lnTo>
                      <a:lnTo>
                        <a:pt x="290" y="624"/>
                      </a:lnTo>
                      <a:lnTo>
                        <a:pt x="288" y="624"/>
                      </a:lnTo>
                      <a:lnTo>
                        <a:pt x="288" y="622"/>
                      </a:lnTo>
                      <a:lnTo>
                        <a:pt x="286" y="622"/>
                      </a:lnTo>
                      <a:lnTo>
                        <a:pt x="284" y="622"/>
                      </a:lnTo>
                      <a:lnTo>
                        <a:pt x="284" y="620"/>
                      </a:lnTo>
                      <a:lnTo>
                        <a:pt x="283" y="620"/>
                      </a:lnTo>
                      <a:lnTo>
                        <a:pt x="283" y="618"/>
                      </a:lnTo>
                      <a:lnTo>
                        <a:pt x="283" y="616"/>
                      </a:lnTo>
                      <a:lnTo>
                        <a:pt x="284" y="616"/>
                      </a:lnTo>
                      <a:lnTo>
                        <a:pt x="284" y="614"/>
                      </a:lnTo>
                      <a:lnTo>
                        <a:pt x="284" y="612"/>
                      </a:lnTo>
                      <a:lnTo>
                        <a:pt x="286" y="612"/>
                      </a:lnTo>
                      <a:lnTo>
                        <a:pt x="286" y="610"/>
                      </a:lnTo>
                      <a:lnTo>
                        <a:pt x="286" y="608"/>
                      </a:lnTo>
                      <a:lnTo>
                        <a:pt x="288" y="608"/>
                      </a:lnTo>
                      <a:lnTo>
                        <a:pt x="288" y="607"/>
                      </a:lnTo>
                      <a:lnTo>
                        <a:pt x="288" y="605"/>
                      </a:lnTo>
                      <a:lnTo>
                        <a:pt x="288" y="603"/>
                      </a:lnTo>
                      <a:lnTo>
                        <a:pt x="286" y="603"/>
                      </a:lnTo>
                      <a:lnTo>
                        <a:pt x="286" y="601"/>
                      </a:lnTo>
                      <a:lnTo>
                        <a:pt x="288" y="601"/>
                      </a:lnTo>
                      <a:lnTo>
                        <a:pt x="288" y="603"/>
                      </a:lnTo>
                      <a:lnTo>
                        <a:pt x="288" y="601"/>
                      </a:lnTo>
                      <a:lnTo>
                        <a:pt x="290" y="601"/>
                      </a:lnTo>
                      <a:lnTo>
                        <a:pt x="290" y="599"/>
                      </a:lnTo>
                      <a:lnTo>
                        <a:pt x="290" y="597"/>
                      </a:lnTo>
                      <a:lnTo>
                        <a:pt x="292" y="597"/>
                      </a:lnTo>
                      <a:lnTo>
                        <a:pt x="292" y="595"/>
                      </a:lnTo>
                      <a:lnTo>
                        <a:pt x="292" y="597"/>
                      </a:lnTo>
                      <a:lnTo>
                        <a:pt x="294" y="599"/>
                      </a:lnTo>
                      <a:lnTo>
                        <a:pt x="296" y="599"/>
                      </a:lnTo>
                      <a:lnTo>
                        <a:pt x="296" y="601"/>
                      </a:lnTo>
                      <a:lnTo>
                        <a:pt x="298" y="601"/>
                      </a:lnTo>
                      <a:lnTo>
                        <a:pt x="300" y="601"/>
                      </a:lnTo>
                      <a:lnTo>
                        <a:pt x="300" y="599"/>
                      </a:lnTo>
                      <a:lnTo>
                        <a:pt x="300" y="597"/>
                      </a:lnTo>
                      <a:lnTo>
                        <a:pt x="302" y="597"/>
                      </a:lnTo>
                      <a:lnTo>
                        <a:pt x="302" y="595"/>
                      </a:lnTo>
                      <a:lnTo>
                        <a:pt x="302" y="593"/>
                      </a:lnTo>
                      <a:lnTo>
                        <a:pt x="304" y="593"/>
                      </a:lnTo>
                      <a:lnTo>
                        <a:pt x="302" y="593"/>
                      </a:lnTo>
                      <a:lnTo>
                        <a:pt x="302" y="591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6" y="589"/>
                      </a:lnTo>
                      <a:lnTo>
                        <a:pt x="306" y="587"/>
                      </a:lnTo>
                      <a:lnTo>
                        <a:pt x="306" y="585"/>
                      </a:lnTo>
                      <a:lnTo>
                        <a:pt x="306" y="583"/>
                      </a:lnTo>
                      <a:lnTo>
                        <a:pt x="307" y="583"/>
                      </a:lnTo>
                      <a:lnTo>
                        <a:pt x="307" y="582"/>
                      </a:lnTo>
                      <a:lnTo>
                        <a:pt x="307" y="580"/>
                      </a:lnTo>
                      <a:lnTo>
                        <a:pt x="309" y="580"/>
                      </a:lnTo>
                      <a:lnTo>
                        <a:pt x="307" y="580"/>
                      </a:lnTo>
                      <a:lnTo>
                        <a:pt x="307" y="578"/>
                      </a:lnTo>
                      <a:lnTo>
                        <a:pt x="309" y="578"/>
                      </a:lnTo>
                      <a:lnTo>
                        <a:pt x="307" y="578"/>
                      </a:lnTo>
                      <a:lnTo>
                        <a:pt x="307" y="576"/>
                      </a:lnTo>
                      <a:lnTo>
                        <a:pt x="309" y="576"/>
                      </a:lnTo>
                      <a:lnTo>
                        <a:pt x="307" y="576"/>
                      </a:lnTo>
                      <a:lnTo>
                        <a:pt x="309" y="576"/>
                      </a:lnTo>
                      <a:lnTo>
                        <a:pt x="309" y="574"/>
                      </a:lnTo>
                      <a:lnTo>
                        <a:pt x="309" y="572"/>
                      </a:lnTo>
                      <a:lnTo>
                        <a:pt x="309" y="570"/>
                      </a:lnTo>
                      <a:lnTo>
                        <a:pt x="309" y="568"/>
                      </a:lnTo>
                      <a:lnTo>
                        <a:pt x="309" y="570"/>
                      </a:lnTo>
                      <a:lnTo>
                        <a:pt x="309" y="568"/>
                      </a:lnTo>
                      <a:lnTo>
                        <a:pt x="307" y="568"/>
                      </a:lnTo>
                      <a:lnTo>
                        <a:pt x="309" y="568"/>
                      </a:lnTo>
                      <a:lnTo>
                        <a:pt x="307" y="568"/>
                      </a:lnTo>
                      <a:lnTo>
                        <a:pt x="307" y="566"/>
                      </a:lnTo>
                      <a:lnTo>
                        <a:pt x="306" y="566"/>
                      </a:lnTo>
                      <a:lnTo>
                        <a:pt x="306" y="564"/>
                      </a:lnTo>
                      <a:lnTo>
                        <a:pt x="306" y="562"/>
                      </a:lnTo>
                      <a:lnTo>
                        <a:pt x="304" y="562"/>
                      </a:lnTo>
                      <a:lnTo>
                        <a:pt x="304" y="560"/>
                      </a:lnTo>
                      <a:lnTo>
                        <a:pt x="302" y="560"/>
                      </a:lnTo>
                      <a:lnTo>
                        <a:pt x="302" y="558"/>
                      </a:lnTo>
                      <a:lnTo>
                        <a:pt x="300" y="557"/>
                      </a:lnTo>
                      <a:lnTo>
                        <a:pt x="300" y="555"/>
                      </a:lnTo>
                      <a:lnTo>
                        <a:pt x="298" y="555"/>
                      </a:lnTo>
                      <a:lnTo>
                        <a:pt x="298" y="553"/>
                      </a:lnTo>
                      <a:lnTo>
                        <a:pt x="296" y="553"/>
                      </a:lnTo>
                      <a:lnTo>
                        <a:pt x="298" y="553"/>
                      </a:lnTo>
                      <a:lnTo>
                        <a:pt x="298" y="551"/>
                      </a:lnTo>
                      <a:lnTo>
                        <a:pt x="296" y="551"/>
                      </a:lnTo>
                      <a:lnTo>
                        <a:pt x="294" y="553"/>
                      </a:lnTo>
                      <a:lnTo>
                        <a:pt x="292" y="553"/>
                      </a:lnTo>
                      <a:lnTo>
                        <a:pt x="292" y="551"/>
                      </a:lnTo>
                      <a:lnTo>
                        <a:pt x="290" y="551"/>
                      </a:lnTo>
                      <a:lnTo>
                        <a:pt x="288" y="551"/>
                      </a:lnTo>
                      <a:lnTo>
                        <a:pt x="288" y="549"/>
                      </a:lnTo>
                      <a:lnTo>
                        <a:pt x="286" y="549"/>
                      </a:lnTo>
                      <a:lnTo>
                        <a:pt x="286" y="547"/>
                      </a:lnTo>
                      <a:lnTo>
                        <a:pt x="284" y="547"/>
                      </a:lnTo>
                      <a:lnTo>
                        <a:pt x="283" y="547"/>
                      </a:lnTo>
                      <a:lnTo>
                        <a:pt x="283" y="545"/>
                      </a:lnTo>
                      <a:lnTo>
                        <a:pt x="281" y="545"/>
                      </a:lnTo>
                      <a:lnTo>
                        <a:pt x="279" y="545"/>
                      </a:lnTo>
                      <a:lnTo>
                        <a:pt x="279" y="543"/>
                      </a:lnTo>
                      <a:lnTo>
                        <a:pt x="277" y="543"/>
                      </a:lnTo>
                      <a:lnTo>
                        <a:pt x="275" y="543"/>
                      </a:lnTo>
                      <a:lnTo>
                        <a:pt x="275" y="541"/>
                      </a:lnTo>
                      <a:lnTo>
                        <a:pt x="275" y="543"/>
                      </a:lnTo>
                      <a:lnTo>
                        <a:pt x="273" y="543"/>
                      </a:lnTo>
                      <a:lnTo>
                        <a:pt x="271" y="543"/>
                      </a:lnTo>
                      <a:lnTo>
                        <a:pt x="271" y="545"/>
                      </a:lnTo>
                      <a:lnTo>
                        <a:pt x="271" y="547"/>
                      </a:lnTo>
                      <a:lnTo>
                        <a:pt x="269" y="547"/>
                      </a:lnTo>
                      <a:lnTo>
                        <a:pt x="269" y="549"/>
                      </a:lnTo>
                      <a:lnTo>
                        <a:pt x="269" y="551"/>
                      </a:lnTo>
                      <a:lnTo>
                        <a:pt x="267" y="551"/>
                      </a:lnTo>
                      <a:lnTo>
                        <a:pt x="267" y="553"/>
                      </a:lnTo>
                      <a:lnTo>
                        <a:pt x="267" y="555"/>
                      </a:lnTo>
                      <a:lnTo>
                        <a:pt x="269" y="555"/>
                      </a:lnTo>
                      <a:lnTo>
                        <a:pt x="267" y="555"/>
                      </a:lnTo>
                      <a:lnTo>
                        <a:pt x="267" y="557"/>
                      </a:lnTo>
                      <a:lnTo>
                        <a:pt x="267" y="558"/>
                      </a:lnTo>
                      <a:lnTo>
                        <a:pt x="265" y="557"/>
                      </a:lnTo>
                      <a:lnTo>
                        <a:pt x="265" y="558"/>
                      </a:lnTo>
                      <a:lnTo>
                        <a:pt x="265" y="560"/>
                      </a:lnTo>
                      <a:lnTo>
                        <a:pt x="263" y="560"/>
                      </a:lnTo>
                      <a:lnTo>
                        <a:pt x="263" y="562"/>
                      </a:lnTo>
                      <a:lnTo>
                        <a:pt x="261" y="562"/>
                      </a:lnTo>
                      <a:lnTo>
                        <a:pt x="259" y="562"/>
                      </a:lnTo>
                      <a:lnTo>
                        <a:pt x="259" y="564"/>
                      </a:lnTo>
                      <a:lnTo>
                        <a:pt x="258" y="564"/>
                      </a:lnTo>
                      <a:lnTo>
                        <a:pt x="258" y="566"/>
                      </a:lnTo>
                      <a:lnTo>
                        <a:pt x="256" y="566"/>
                      </a:lnTo>
                      <a:lnTo>
                        <a:pt x="254" y="566"/>
                      </a:lnTo>
                      <a:lnTo>
                        <a:pt x="254" y="568"/>
                      </a:lnTo>
                      <a:lnTo>
                        <a:pt x="252" y="568"/>
                      </a:lnTo>
                      <a:lnTo>
                        <a:pt x="252" y="570"/>
                      </a:lnTo>
                      <a:lnTo>
                        <a:pt x="252" y="572"/>
                      </a:lnTo>
                      <a:lnTo>
                        <a:pt x="252" y="574"/>
                      </a:lnTo>
                      <a:lnTo>
                        <a:pt x="250" y="574"/>
                      </a:lnTo>
                      <a:lnTo>
                        <a:pt x="250" y="576"/>
                      </a:lnTo>
                      <a:lnTo>
                        <a:pt x="250" y="578"/>
                      </a:lnTo>
                      <a:lnTo>
                        <a:pt x="250" y="580"/>
                      </a:lnTo>
                      <a:lnTo>
                        <a:pt x="250" y="582"/>
                      </a:lnTo>
                      <a:lnTo>
                        <a:pt x="250" y="583"/>
                      </a:lnTo>
                      <a:lnTo>
                        <a:pt x="248" y="583"/>
                      </a:lnTo>
                      <a:lnTo>
                        <a:pt x="248" y="585"/>
                      </a:lnTo>
                      <a:lnTo>
                        <a:pt x="248" y="587"/>
                      </a:lnTo>
                      <a:lnTo>
                        <a:pt x="246" y="587"/>
                      </a:lnTo>
                      <a:lnTo>
                        <a:pt x="246" y="589"/>
                      </a:lnTo>
                      <a:lnTo>
                        <a:pt x="244" y="589"/>
                      </a:lnTo>
                      <a:lnTo>
                        <a:pt x="244" y="591"/>
                      </a:lnTo>
                      <a:lnTo>
                        <a:pt x="242" y="591"/>
                      </a:lnTo>
                      <a:lnTo>
                        <a:pt x="242" y="593"/>
                      </a:lnTo>
                      <a:lnTo>
                        <a:pt x="240" y="593"/>
                      </a:lnTo>
                      <a:lnTo>
                        <a:pt x="240" y="595"/>
                      </a:lnTo>
                      <a:lnTo>
                        <a:pt x="238" y="595"/>
                      </a:lnTo>
                      <a:lnTo>
                        <a:pt x="240" y="595"/>
                      </a:lnTo>
                      <a:lnTo>
                        <a:pt x="240" y="597"/>
                      </a:lnTo>
                      <a:lnTo>
                        <a:pt x="240" y="599"/>
                      </a:lnTo>
                      <a:lnTo>
                        <a:pt x="242" y="601"/>
                      </a:lnTo>
                      <a:lnTo>
                        <a:pt x="244" y="601"/>
                      </a:lnTo>
                      <a:lnTo>
                        <a:pt x="246" y="603"/>
                      </a:lnTo>
                      <a:lnTo>
                        <a:pt x="248" y="605"/>
                      </a:lnTo>
                      <a:lnTo>
                        <a:pt x="248" y="607"/>
                      </a:lnTo>
                      <a:lnTo>
                        <a:pt x="248" y="608"/>
                      </a:lnTo>
                      <a:lnTo>
                        <a:pt x="246" y="610"/>
                      </a:lnTo>
                      <a:lnTo>
                        <a:pt x="246" y="612"/>
                      </a:lnTo>
                      <a:lnTo>
                        <a:pt x="246" y="614"/>
                      </a:lnTo>
                      <a:lnTo>
                        <a:pt x="244" y="614"/>
                      </a:lnTo>
                      <a:lnTo>
                        <a:pt x="244" y="616"/>
                      </a:lnTo>
                      <a:lnTo>
                        <a:pt x="244" y="618"/>
                      </a:lnTo>
                      <a:lnTo>
                        <a:pt x="242" y="618"/>
                      </a:lnTo>
                      <a:lnTo>
                        <a:pt x="242" y="620"/>
                      </a:lnTo>
                      <a:lnTo>
                        <a:pt x="242" y="622"/>
                      </a:lnTo>
                      <a:lnTo>
                        <a:pt x="242" y="624"/>
                      </a:lnTo>
                      <a:lnTo>
                        <a:pt x="240" y="626"/>
                      </a:lnTo>
                      <a:lnTo>
                        <a:pt x="240" y="628"/>
                      </a:lnTo>
                      <a:lnTo>
                        <a:pt x="240" y="630"/>
                      </a:lnTo>
                      <a:lnTo>
                        <a:pt x="242" y="630"/>
                      </a:lnTo>
                      <a:lnTo>
                        <a:pt x="242" y="631"/>
                      </a:lnTo>
                      <a:lnTo>
                        <a:pt x="242" y="633"/>
                      </a:lnTo>
                      <a:lnTo>
                        <a:pt x="240" y="633"/>
                      </a:lnTo>
                      <a:lnTo>
                        <a:pt x="240" y="635"/>
                      </a:lnTo>
                      <a:lnTo>
                        <a:pt x="240" y="637"/>
                      </a:lnTo>
                      <a:lnTo>
                        <a:pt x="240" y="639"/>
                      </a:lnTo>
                      <a:lnTo>
                        <a:pt x="240" y="641"/>
                      </a:lnTo>
                      <a:lnTo>
                        <a:pt x="238" y="641"/>
                      </a:lnTo>
                      <a:lnTo>
                        <a:pt x="238" y="643"/>
                      </a:lnTo>
                      <a:lnTo>
                        <a:pt x="238" y="645"/>
                      </a:lnTo>
                      <a:lnTo>
                        <a:pt x="236" y="645"/>
                      </a:lnTo>
                      <a:lnTo>
                        <a:pt x="236" y="647"/>
                      </a:lnTo>
                      <a:lnTo>
                        <a:pt x="235" y="647"/>
                      </a:lnTo>
                      <a:lnTo>
                        <a:pt x="233" y="647"/>
                      </a:lnTo>
                      <a:lnTo>
                        <a:pt x="233" y="645"/>
                      </a:lnTo>
                      <a:lnTo>
                        <a:pt x="231" y="645"/>
                      </a:lnTo>
                      <a:lnTo>
                        <a:pt x="231" y="643"/>
                      </a:lnTo>
                      <a:lnTo>
                        <a:pt x="231" y="641"/>
                      </a:lnTo>
                      <a:lnTo>
                        <a:pt x="231" y="639"/>
                      </a:lnTo>
                      <a:lnTo>
                        <a:pt x="229" y="639"/>
                      </a:lnTo>
                      <a:lnTo>
                        <a:pt x="229" y="637"/>
                      </a:lnTo>
                      <a:lnTo>
                        <a:pt x="227" y="637"/>
                      </a:lnTo>
                      <a:lnTo>
                        <a:pt x="225" y="637"/>
                      </a:lnTo>
                      <a:lnTo>
                        <a:pt x="225" y="635"/>
                      </a:lnTo>
                      <a:lnTo>
                        <a:pt x="223" y="635"/>
                      </a:lnTo>
                      <a:lnTo>
                        <a:pt x="223" y="633"/>
                      </a:lnTo>
                      <a:lnTo>
                        <a:pt x="221" y="633"/>
                      </a:lnTo>
                      <a:lnTo>
                        <a:pt x="221" y="631"/>
                      </a:lnTo>
                      <a:lnTo>
                        <a:pt x="219" y="631"/>
                      </a:lnTo>
                      <a:lnTo>
                        <a:pt x="219" y="630"/>
                      </a:lnTo>
                      <a:lnTo>
                        <a:pt x="217" y="630"/>
                      </a:lnTo>
                      <a:lnTo>
                        <a:pt x="217" y="631"/>
                      </a:lnTo>
                      <a:lnTo>
                        <a:pt x="215" y="631"/>
                      </a:lnTo>
                      <a:lnTo>
                        <a:pt x="213" y="631"/>
                      </a:lnTo>
                      <a:lnTo>
                        <a:pt x="213" y="633"/>
                      </a:lnTo>
                      <a:lnTo>
                        <a:pt x="213" y="631"/>
                      </a:lnTo>
                      <a:lnTo>
                        <a:pt x="211" y="631"/>
                      </a:lnTo>
                      <a:lnTo>
                        <a:pt x="210" y="631"/>
                      </a:lnTo>
                      <a:lnTo>
                        <a:pt x="210" y="633"/>
                      </a:lnTo>
                      <a:lnTo>
                        <a:pt x="210" y="631"/>
                      </a:lnTo>
                      <a:lnTo>
                        <a:pt x="210" y="633"/>
                      </a:lnTo>
                      <a:lnTo>
                        <a:pt x="208" y="633"/>
                      </a:lnTo>
                      <a:lnTo>
                        <a:pt x="208" y="631"/>
                      </a:lnTo>
                      <a:lnTo>
                        <a:pt x="206" y="631"/>
                      </a:lnTo>
                      <a:lnTo>
                        <a:pt x="204" y="631"/>
                      </a:lnTo>
                      <a:lnTo>
                        <a:pt x="204" y="633"/>
                      </a:lnTo>
                      <a:lnTo>
                        <a:pt x="202" y="633"/>
                      </a:lnTo>
                      <a:lnTo>
                        <a:pt x="202" y="635"/>
                      </a:lnTo>
                      <a:lnTo>
                        <a:pt x="202" y="637"/>
                      </a:lnTo>
                      <a:lnTo>
                        <a:pt x="200" y="637"/>
                      </a:lnTo>
                      <a:lnTo>
                        <a:pt x="200" y="639"/>
                      </a:lnTo>
                      <a:lnTo>
                        <a:pt x="198" y="639"/>
                      </a:lnTo>
                      <a:lnTo>
                        <a:pt x="198" y="641"/>
                      </a:lnTo>
                      <a:lnTo>
                        <a:pt x="198" y="643"/>
                      </a:lnTo>
                      <a:lnTo>
                        <a:pt x="196" y="643"/>
                      </a:lnTo>
                      <a:lnTo>
                        <a:pt x="194" y="643"/>
                      </a:lnTo>
                      <a:lnTo>
                        <a:pt x="194" y="645"/>
                      </a:lnTo>
                      <a:lnTo>
                        <a:pt x="192" y="645"/>
                      </a:lnTo>
                      <a:lnTo>
                        <a:pt x="192" y="647"/>
                      </a:lnTo>
                      <a:lnTo>
                        <a:pt x="190" y="647"/>
                      </a:lnTo>
                      <a:lnTo>
                        <a:pt x="190" y="645"/>
                      </a:lnTo>
                      <a:lnTo>
                        <a:pt x="190" y="643"/>
                      </a:lnTo>
                      <a:lnTo>
                        <a:pt x="190" y="641"/>
                      </a:lnTo>
                      <a:lnTo>
                        <a:pt x="188" y="641"/>
                      </a:lnTo>
                      <a:lnTo>
                        <a:pt x="187" y="641"/>
                      </a:lnTo>
                      <a:lnTo>
                        <a:pt x="185" y="641"/>
                      </a:lnTo>
                      <a:lnTo>
                        <a:pt x="183" y="641"/>
                      </a:lnTo>
                      <a:lnTo>
                        <a:pt x="183" y="643"/>
                      </a:lnTo>
                      <a:lnTo>
                        <a:pt x="181" y="643"/>
                      </a:lnTo>
                      <a:lnTo>
                        <a:pt x="181" y="645"/>
                      </a:lnTo>
                      <a:lnTo>
                        <a:pt x="179" y="645"/>
                      </a:lnTo>
                      <a:lnTo>
                        <a:pt x="179" y="647"/>
                      </a:lnTo>
                      <a:lnTo>
                        <a:pt x="177" y="647"/>
                      </a:lnTo>
                      <a:lnTo>
                        <a:pt x="175" y="647"/>
                      </a:lnTo>
                      <a:lnTo>
                        <a:pt x="175" y="645"/>
                      </a:lnTo>
                      <a:lnTo>
                        <a:pt x="175" y="643"/>
                      </a:lnTo>
                      <a:lnTo>
                        <a:pt x="177" y="643"/>
                      </a:lnTo>
                      <a:lnTo>
                        <a:pt x="177" y="641"/>
                      </a:lnTo>
                      <a:lnTo>
                        <a:pt x="175" y="641"/>
                      </a:lnTo>
                      <a:lnTo>
                        <a:pt x="173" y="641"/>
                      </a:lnTo>
                      <a:lnTo>
                        <a:pt x="171" y="641"/>
                      </a:lnTo>
                      <a:lnTo>
                        <a:pt x="169" y="641"/>
                      </a:lnTo>
                      <a:lnTo>
                        <a:pt x="167" y="641"/>
                      </a:lnTo>
                      <a:lnTo>
                        <a:pt x="165" y="641"/>
                      </a:lnTo>
                      <a:lnTo>
                        <a:pt x="163" y="641"/>
                      </a:lnTo>
                      <a:lnTo>
                        <a:pt x="162" y="641"/>
                      </a:lnTo>
                      <a:lnTo>
                        <a:pt x="162" y="639"/>
                      </a:lnTo>
                      <a:lnTo>
                        <a:pt x="160" y="641"/>
                      </a:lnTo>
                      <a:lnTo>
                        <a:pt x="158" y="641"/>
                      </a:lnTo>
                      <a:lnTo>
                        <a:pt x="156" y="641"/>
                      </a:lnTo>
                      <a:lnTo>
                        <a:pt x="154" y="641"/>
                      </a:lnTo>
                      <a:lnTo>
                        <a:pt x="152" y="641"/>
                      </a:lnTo>
                      <a:lnTo>
                        <a:pt x="150" y="641"/>
                      </a:lnTo>
                      <a:lnTo>
                        <a:pt x="150" y="643"/>
                      </a:lnTo>
                      <a:lnTo>
                        <a:pt x="148" y="643"/>
                      </a:lnTo>
                      <a:lnTo>
                        <a:pt x="148" y="645"/>
                      </a:lnTo>
                      <a:lnTo>
                        <a:pt x="146" y="645"/>
                      </a:lnTo>
                      <a:lnTo>
                        <a:pt x="144" y="645"/>
                      </a:lnTo>
                      <a:lnTo>
                        <a:pt x="144" y="643"/>
                      </a:lnTo>
                      <a:lnTo>
                        <a:pt x="142" y="643"/>
                      </a:lnTo>
                      <a:lnTo>
                        <a:pt x="142" y="641"/>
                      </a:lnTo>
                      <a:lnTo>
                        <a:pt x="142" y="639"/>
                      </a:lnTo>
                      <a:lnTo>
                        <a:pt x="140" y="639"/>
                      </a:lnTo>
                      <a:lnTo>
                        <a:pt x="140" y="637"/>
                      </a:lnTo>
                      <a:lnTo>
                        <a:pt x="139" y="637"/>
                      </a:lnTo>
                      <a:lnTo>
                        <a:pt x="139" y="635"/>
                      </a:lnTo>
                      <a:lnTo>
                        <a:pt x="139" y="633"/>
                      </a:lnTo>
                      <a:lnTo>
                        <a:pt x="139" y="631"/>
                      </a:lnTo>
                      <a:lnTo>
                        <a:pt x="137" y="631"/>
                      </a:lnTo>
                      <a:lnTo>
                        <a:pt x="137" y="630"/>
                      </a:lnTo>
                      <a:lnTo>
                        <a:pt x="137" y="628"/>
                      </a:lnTo>
                      <a:lnTo>
                        <a:pt x="135" y="628"/>
                      </a:lnTo>
                      <a:lnTo>
                        <a:pt x="135" y="626"/>
                      </a:lnTo>
                      <a:lnTo>
                        <a:pt x="135" y="624"/>
                      </a:lnTo>
                      <a:lnTo>
                        <a:pt x="135" y="622"/>
                      </a:lnTo>
                      <a:lnTo>
                        <a:pt x="133" y="622"/>
                      </a:lnTo>
                      <a:lnTo>
                        <a:pt x="131" y="622"/>
                      </a:lnTo>
                      <a:lnTo>
                        <a:pt x="131" y="620"/>
                      </a:lnTo>
                      <a:lnTo>
                        <a:pt x="129" y="620"/>
                      </a:lnTo>
                      <a:lnTo>
                        <a:pt x="127" y="620"/>
                      </a:lnTo>
                      <a:lnTo>
                        <a:pt x="125" y="620"/>
                      </a:lnTo>
                      <a:lnTo>
                        <a:pt x="123" y="620"/>
                      </a:lnTo>
                      <a:lnTo>
                        <a:pt x="121" y="620"/>
                      </a:lnTo>
                      <a:lnTo>
                        <a:pt x="119" y="620"/>
                      </a:lnTo>
                      <a:lnTo>
                        <a:pt x="119" y="618"/>
                      </a:lnTo>
                      <a:lnTo>
                        <a:pt x="119" y="616"/>
                      </a:lnTo>
                      <a:lnTo>
                        <a:pt x="121" y="616"/>
                      </a:lnTo>
                      <a:lnTo>
                        <a:pt x="119" y="616"/>
                      </a:lnTo>
                      <a:lnTo>
                        <a:pt x="119" y="614"/>
                      </a:lnTo>
                      <a:lnTo>
                        <a:pt x="119" y="612"/>
                      </a:lnTo>
                      <a:lnTo>
                        <a:pt x="117" y="614"/>
                      </a:lnTo>
                      <a:lnTo>
                        <a:pt x="117" y="612"/>
                      </a:lnTo>
                      <a:lnTo>
                        <a:pt x="117" y="610"/>
                      </a:lnTo>
                      <a:lnTo>
                        <a:pt x="117" y="608"/>
                      </a:lnTo>
                      <a:lnTo>
                        <a:pt x="116" y="608"/>
                      </a:lnTo>
                      <a:lnTo>
                        <a:pt x="116" y="607"/>
                      </a:lnTo>
                      <a:lnTo>
                        <a:pt x="114" y="607"/>
                      </a:lnTo>
                      <a:lnTo>
                        <a:pt x="116" y="607"/>
                      </a:lnTo>
                      <a:lnTo>
                        <a:pt x="116" y="605"/>
                      </a:lnTo>
                      <a:lnTo>
                        <a:pt x="114" y="605"/>
                      </a:lnTo>
                      <a:lnTo>
                        <a:pt x="114" y="603"/>
                      </a:lnTo>
                      <a:lnTo>
                        <a:pt x="114" y="605"/>
                      </a:lnTo>
                      <a:lnTo>
                        <a:pt x="112" y="605"/>
                      </a:lnTo>
                      <a:lnTo>
                        <a:pt x="110" y="605"/>
                      </a:lnTo>
                      <a:lnTo>
                        <a:pt x="108" y="605"/>
                      </a:lnTo>
                      <a:lnTo>
                        <a:pt x="106" y="605"/>
                      </a:lnTo>
                      <a:lnTo>
                        <a:pt x="104" y="605"/>
                      </a:lnTo>
                      <a:lnTo>
                        <a:pt x="104" y="603"/>
                      </a:lnTo>
                      <a:lnTo>
                        <a:pt x="104" y="601"/>
                      </a:lnTo>
                      <a:lnTo>
                        <a:pt x="102" y="601"/>
                      </a:lnTo>
                      <a:lnTo>
                        <a:pt x="100" y="601"/>
                      </a:lnTo>
                      <a:lnTo>
                        <a:pt x="98" y="599"/>
                      </a:lnTo>
                      <a:lnTo>
                        <a:pt x="96" y="599"/>
                      </a:lnTo>
                      <a:lnTo>
                        <a:pt x="96" y="597"/>
                      </a:lnTo>
                      <a:lnTo>
                        <a:pt x="94" y="597"/>
                      </a:lnTo>
                      <a:lnTo>
                        <a:pt x="94" y="595"/>
                      </a:lnTo>
                      <a:lnTo>
                        <a:pt x="92" y="595"/>
                      </a:lnTo>
                      <a:lnTo>
                        <a:pt x="92" y="597"/>
                      </a:lnTo>
                      <a:lnTo>
                        <a:pt x="92" y="599"/>
                      </a:lnTo>
                      <a:lnTo>
                        <a:pt x="91" y="599"/>
                      </a:lnTo>
                      <a:lnTo>
                        <a:pt x="92" y="599"/>
                      </a:lnTo>
                      <a:lnTo>
                        <a:pt x="91" y="599"/>
                      </a:lnTo>
                      <a:lnTo>
                        <a:pt x="91" y="601"/>
                      </a:lnTo>
                      <a:lnTo>
                        <a:pt x="91" y="603"/>
                      </a:lnTo>
                      <a:lnTo>
                        <a:pt x="89" y="605"/>
                      </a:lnTo>
                      <a:lnTo>
                        <a:pt x="89" y="607"/>
                      </a:lnTo>
                      <a:lnTo>
                        <a:pt x="91" y="607"/>
                      </a:lnTo>
                      <a:lnTo>
                        <a:pt x="91" y="608"/>
                      </a:lnTo>
                      <a:lnTo>
                        <a:pt x="89" y="608"/>
                      </a:lnTo>
                      <a:lnTo>
                        <a:pt x="91" y="608"/>
                      </a:lnTo>
                      <a:lnTo>
                        <a:pt x="89" y="608"/>
                      </a:lnTo>
                      <a:lnTo>
                        <a:pt x="89" y="610"/>
                      </a:lnTo>
                      <a:lnTo>
                        <a:pt x="87" y="610"/>
                      </a:lnTo>
                      <a:lnTo>
                        <a:pt x="85" y="610"/>
                      </a:lnTo>
                      <a:lnTo>
                        <a:pt x="83" y="610"/>
                      </a:lnTo>
                      <a:lnTo>
                        <a:pt x="85" y="610"/>
                      </a:lnTo>
                      <a:lnTo>
                        <a:pt x="85" y="612"/>
                      </a:lnTo>
                      <a:lnTo>
                        <a:pt x="83" y="612"/>
                      </a:lnTo>
                      <a:lnTo>
                        <a:pt x="83" y="610"/>
                      </a:lnTo>
                      <a:lnTo>
                        <a:pt x="83" y="612"/>
                      </a:lnTo>
                      <a:lnTo>
                        <a:pt x="81" y="612"/>
                      </a:lnTo>
                      <a:lnTo>
                        <a:pt x="81" y="614"/>
                      </a:lnTo>
                      <a:lnTo>
                        <a:pt x="81" y="616"/>
                      </a:lnTo>
                      <a:lnTo>
                        <a:pt x="79" y="616"/>
                      </a:lnTo>
                      <a:lnTo>
                        <a:pt x="77" y="616"/>
                      </a:lnTo>
                      <a:lnTo>
                        <a:pt x="75" y="616"/>
                      </a:lnTo>
                      <a:lnTo>
                        <a:pt x="73" y="616"/>
                      </a:lnTo>
                      <a:lnTo>
                        <a:pt x="71" y="616"/>
                      </a:lnTo>
                      <a:lnTo>
                        <a:pt x="69" y="616"/>
                      </a:lnTo>
                      <a:lnTo>
                        <a:pt x="69" y="614"/>
                      </a:lnTo>
                      <a:lnTo>
                        <a:pt x="69" y="612"/>
                      </a:lnTo>
                      <a:lnTo>
                        <a:pt x="68" y="612"/>
                      </a:lnTo>
                      <a:lnTo>
                        <a:pt x="68" y="610"/>
                      </a:lnTo>
                      <a:lnTo>
                        <a:pt x="68" y="608"/>
                      </a:lnTo>
                      <a:lnTo>
                        <a:pt x="68" y="607"/>
                      </a:lnTo>
                      <a:lnTo>
                        <a:pt x="69" y="607"/>
                      </a:lnTo>
                      <a:lnTo>
                        <a:pt x="69" y="605"/>
                      </a:lnTo>
                      <a:lnTo>
                        <a:pt x="71" y="605"/>
                      </a:lnTo>
                      <a:lnTo>
                        <a:pt x="71" y="603"/>
                      </a:lnTo>
                      <a:lnTo>
                        <a:pt x="73" y="603"/>
                      </a:lnTo>
                      <a:lnTo>
                        <a:pt x="73" y="601"/>
                      </a:lnTo>
                      <a:lnTo>
                        <a:pt x="75" y="601"/>
                      </a:lnTo>
                      <a:lnTo>
                        <a:pt x="75" y="599"/>
                      </a:lnTo>
                      <a:lnTo>
                        <a:pt x="77" y="599"/>
                      </a:lnTo>
                      <a:lnTo>
                        <a:pt x="79" y="597"/>
                      </a:lnTo>
                      <a:lnTo>
                        <a:pt x="79" y="595"/>
                      </a:lnTo>
                      <a:lnTo>
                        <a:pt x="81" y="595"/>
                      </a:lnTo>
                      <a:lnTo>
                        <a:pt x="79" y="595"/>
                      </a:lnTo>
                      <a:lnTo>
                        <a:pt x="81" y="595"/>
                      </a:lnTo>
                      <a:lnTo>
                        <a:pt x="81" y="593"/>
                      </a:lnTo>
                      <a:lnTo>
                        <a:pt x="81" y="591"/>
                      </a:lnTo>
                      <a:lnTo>
                        <a:pt x="81" y="589"/>
                      </a:lnTo>
                      <a:lnTo>
                        <a:pt x="79" y="589"/>
                      </a:lnTo>
                      <a:lnTo>
                        <a:pt x="77" y="589"/>
                      </a:lnTo>
                      <a:lnTo>
                        <a:pt x="77" y="587"/>
                      </a:lnTo>
                      <a:lnTo>
                        <a:pt x="77" y="585"/>
                      </a:lnTo>
                      <a:lnTo>
                        <a:pt x="79" y="585"/>
                      </a:lnTo>
                      <a:lnTo>
                        <a:pt x="79" y="583"/>
                      </a:lnTo>
                      <a:lnTo>
                        <a:pt x="81" y="583"/>
                      </a:lnTo>
                      <a:lnTo>
                        <a:pt x="81" y="582"/>
                      </a:lnTo>
                      <a:lnTo>
                        <a:pt x="81" y="580"/>
                      </a:lnTo>
                      <a:lnTo>
                        <a:pt x="83" y="580"/>
                      </a:lnTo>
                      <a:lnTo>
                        <a:pt x="81" y="580"/>
                      </a:lnTo>
                      <a:lnTo>
                        <a:pt x="81" y="578"/>
                      </a:lnTo>
                      <a:lnTo>
                        <a:pt x="79" y="578"/>
                      </a:lnTo>
                      <a:lnTo>
                        <a:pt x="79" y="576"/>
                      </a:lnTo>
                      <a:lnTo>
                        <a:pt x="77" y="576"/>
                      </a:lnTo>
                      <a:lnTo>
                        <a:pt x="77" y="574"/>
                      </a:lnTo>
                      <a:lnTo>
                        <a:pt x="75" y="574"/>
                      </a:lnTo>
                      <a:lnTo>
                        <a:pt x="75" y="572"/>
                      </a:lnTo>
                      <a:lnTo>
                        <a:pt x="75" y="570"/>
                      </a:lnTo>
                      <a:lnTo>
                        <a:pt x="73" y="570"/>
                      </a:lnTo>
                      <a:lnTo>
                        <a:pt x="73" y="568"/>
                      </a:lnTo>
                      <a:lnTo>
                        <a:pt x="71" y="568"/>
                      </a:lnTo>
                      <a:lnTo>
                        <a:pt x="71" y="566"/>
                      </a:lnTo>
                      <a:lnTo>
                        <a:pt x="73" y="566"/>
                      </a:lnTo>
                      <a:lnTo>
                        <a:pt x="73" y="564"/>
                      </a:lnTo>
                      <a:lnTo>
                        <a:pt x="71" y="564"/>
                      </a:lnTo>
                      <a:lnTo>
                        <a:pt x="71" y="562"/>
                      </a:lnTo>
                      <a:lnTo>
                        <a:pt x="71" y="560"/>
                      </a:lnTo>
                      <a:lnTo>
                        <a:pt x="71" y="558"/>
                      </a:lnTo>
                      <a:lnTo>
                        <a:pt x="71" y="557"/>
                      </a:lnTo>
                      <a:lnTo>
                        <a:pt x="71" y="558"/>
                      </a:lnTo>
                      <a:lnTo>
                        <a:pt x="71" y="557"/>
                      </a:lnTo>
                      <a:lnTo>
                        <a:pt x="73" y="555"/>
                      </a:lnTo>
                      <a:lnTo>
                        <a:pt x="71" y="553"/>
                      </a:lnTo>
                      <a:lnTo>
                        <a:pt x="69" y="553"/>
                      </a:lnTo>
                      <a:lnTo>
                        <a:pt x="69" y="551"/>
                      </a:lnTo>
                      <a:lnTo>
                        <a:pt x="68" y="551"/>
                      </a:lnTo>
                      <a:lnTo>
                        <a:pt x="68" y="553"/>
                      </a:lnTo>
                      <a:lnTo>
                        <a:pt x="68" y="551"/>
                      </a:lnTo>
                      <a:lnTo>
                        <a:pt x="68" y="549"/>
                      </a:lnTo>
                      <a:lnTo>
                        <a:pt x="68" y="551"/>
                      </a:lnTo>
                      <a:lnTo>
                        <a:pt x="66" y="551"/>
                      </a:lnTo>
                      <a:lnTo>
                        <a:pt x="66" y="549"/>
                      </a:lnTo>
                      <a:lnTo>
                        <a:pt x="66" y="551"/>
                      </a:lnTo>
                      <a:lnTo>
                        <a:pt x="64" y="551"/>
                      </a:lnTo>
                      <a:lnTo>
                        <a:pt x="64" y="549"/>
                      </a:lnTo>
                      <a:lnTo>
                        <a:pt x="62" y="549"/>
                      </a:lnTo>
                      <a:lnTo>
                        <a:pt x="60" y="549"/>
                      </a:lnTo>
                      <a:lnTo>
                        <a:pt x="60" y="551"/>
                      </a:lnTo>
                      <a:lnTo>
                        <a:pt x="60" y="553"/>
                      </a:lnTo>
                      <a:lnTo>
                        <a:pt x="60" y="551"/>
                      </a:lnTo>
                      <a:lnTo>
                        <a:pt x="58" y="551"/>
                      </a:lnTo>
                      <a:lnTo>
                        <a:pt x="58" y="553"/>
                      </a:lnTo>
                      <a:lnTo>
                        <a:pt x="56" y="553"/>
                      </a:lnTo>
                      <a:lnTo>
                        <a:pt x="54" y="553"/>
                      </a:lnTo>
                      <a:lnTo>
                        <a:pt x="54" y="555"/>
                      </a:lnTo>
                      <a:lnTo>
                        <a:pt x="52" y="555"/>
                      </a:lnTo>
                      <a:lnTo>
                        <a:pt x="50" y="555"/>
                      </a:lnTo>
                      <a:lnTo>
                        <a:pt x="50" y="557"/>
                      </a:lnTo>
                      <a:lnTo>
                        <a:pt x="50" y="558"/>
                      </a:lnTo>
                      <a:lnTo>
                        <a:pt x="50" y="560"/>
                      </a:lnTo>
                      <a:lnTo>
                        <a:pt x="48" y="560"/>
                      </a:lnTo>
                      <a:lnTo>
                        <a:pt x="46" y="560"/>
                      </a:lnTo>
                      <a:lnTo>
                        <a:pt x="44" y="560"/>
                      </a:lnTo>
                      <a:lnTo>
                        <a:pt x="44" y="558"/>
                      </a:lnTo>
                      <a:lnTo>
                        <a:pt x="43" y="558"/>
                      </a:lnTo>
                      <a:lnTo>
                        <a:pt x="43" y="560"/>
                      </a:lnTo>
                      <a:lnTo>
                        <a:pt x="43" y="558"/>
                      </a:lnTo>
                      <a:lnTo>
                        <a:pt x="43" y="560"/>
                      </a:lnTo>
                      <a:lnTo>
                        <a:pt x="41" y="560"/>
                      </a:lnTo>
                      <a:lnTo>
                        <a:pt x="39" y="560"/>
                      </a:lnTo>
                      <a:lnTo>
                        <a:pt x="39" y="558"/>
                      </a:lnTo>
                      <a:lnTo>
                        <a:pt x="41" y="558"/>
                      </a:lnTo>
                      <a:lnTo>
                        <a:pt x="39" y="558"/>
                      </a:lnTo>
                      <a:lnTo>
                        <a:pt x="39" y="557"/>
                      </a:lnTo>
                      <a:lnTo>
                        <a:pt x="37" y="557"/>
                      </a:lnTo>
                      <a:lnTo>
                        <a:pt x="37" y="555"/>
                      </a:lnTo>
                      <a:lnTo>
                        <a:pt x="35" y="555"/>
                      </a:lnTo>
                      <a:lnTo>
                        <a:pt x="35" y="553"/>
                      </a:lnTo>
                      <a:lnTo>
                        <a:pt x="35" y="551"/>
                      </a:lnTo>
                      <a:lnTo>
                        <a:pt x="33" y="549"/>
                      </a:lnTo>
                      <a:lnTo>
                        <a:pt x="31" y="549"/>
                      </a:lnTo>
                      <a:lnTo>
                        <a:pt x="31" y="547"/>
                      </a:lnTo>
                      <a:lnTo>
                        <a:pt x="31" y="549"/>
                      </a:lnTo>
                      <a:lnTo>
                        <a:pt x="29" y="549"/>
                      </a:lnTo>
                      <a:lnTo>
                        <a:pt x="27" y="549"/>
                      </a:lnTo>
                      <a:lnTo>
                        <a:pt x="27" y="547"/>
                      </a:lnTo>
                      <a:lnTo>
                        <a:pt x="27" y="549"/>
                      </a:lnTo>
                      <a:lnTo>
                        <a:pt x="27" y="547"/>
                      </a:lnTo>
                      <a:lnTo>
                        <a:pt x="25" y="547"/>
                      </a:lnTo>
                      <a:lnTo>
                        <a:pt x="23" y="547"/>
                      </a:lnTo>
                      <a:lnTo>
                        <a:pt x="23" y="545"/>
                      </a:lnTo>
                      <a:lnTo>
                        <a:pt x="21" y="545"/>
                      </a:lnTo>
                      <a:lnTo>
                        <a:pt x="21" y="543"/>
                      </a:lnTo>
                      <a:lnTo>
                        <a:pt x="21" y="541"/>
                      </a:lnTo>
                      <a:lnTo>
                        <a:pt x="20" y="541"/>
                      </a:lnTo>
                      <a:lnTo>
                        <a:pt x="20" y="539"/>
                      </a:lnTo>
                      <a:lnTo>
                        <a:pt x="20" y="537"/>
                      </a:lnTo>
                      <a:lnTo>
                        <a:pt x="20" y="535"/>
                      </a:lnTo>
                      <a:lnTo>
                        <a:pt x="21" y="535"/>
                      </a:lnTo>
                      <a:lnTo>
                        <a:pt x="20" y="535"/>
                      </a:lnTo>
                      <a:lnTo>
                        <a:pt x="20" y="534"/>
                      </a:lnTo>
                      <a:lnTo>
                        <a:pt x="18" y="534"/>
                      </a:lnTo>
                      <a:lnTo>
                        <a:pt x="18" y="532"/>
                      </a:lnTo>
                      <a:lnTo>
                        <a:pt x="16" y="532"/>
                      </a:lnTo>
                      <a:lnTo>
                        <a:pt x="16" y="530"/>
                      </a:lnTo>
                      <a:lnTo>
                        <a:pt x="14" y="530"/>
                      </a:lnTo>
                      <a:lnTo>
                        <a:pt x="14" y="528"/>
                      </a:lnTo>
                      <a:lnTo>
                        <a:pt x="14" y="526"/>
                      </a:lnTo>
                      <a:lnTo>
                        <a:pt x="16" y="526"/>
                      </a:lnTo>
                      <a:lnTo>
                        <a:pt x="16" y="524"/>
                      </a:lnTo>
                      <a:lnTo>
                        <a:pt x="16" y="522"/>
                      </a:lnTo>
                      <a:lnTo>
                        <a:pt x="14" y="522"/>
                      </a:lnTo>
                      <a:lnTo>
                        <a:pt x="16" y="522"/>
                      </a:lnTo>
                      <a:lnTo>
                        <a:pt x="14" y="520"/>
                      </a:lnTo>
                      <a:lnTo>
                        <a:pt x="16" y="520"/>
                      </a:lnTo>
                      <a:lnTo>
                        <a:pt x="14" y="520"/>
                      </a:lnTo>
                      <a:lnTo>
                        <a:pt x="16" y="520"/>
                      </a:lnTo>
                      <a:lnTo>
                        <a:pt x="16" y="518"/>
                      </a:lnTo>
                      <a:lnTo>
                        <a:pt x="16" y="516"/>
                      </a:lnTo>
                      <a:lnTo>
                        <a:pt x="14" y="516"/>
                      </a:lnTo>
                      <a:lnTo>
                        <a:pt x="14" y="518"/>
                      </a:lnTo>
                      <a:lnTo>
                        <a:pt x="12" y="518"/>
                      </a:lnTo>
                      <a:lnTo>
                        <a:pt x="12" y="516"/>
                      </a:lnTo>
                      <a:lnTo>
                        <a:pt x="10" y="516"/>
                      </a:lnTo>
                      <a:lnTo>
                        <a:pt x="10" y="514"/>
                      </a:lnTo>
                      <a:lnTo>
                        <a:pt x="8" y="514"/>
                      </a:lnTo>
                      <a:lnTo>
                        <a:pt x="10" y="514"/>
                      </a:lnTo>
                      <a:lnTo>
                        <a:pt x="8" y="514"/>
                      </a:lnTo>
                      <a:lnTo>
                        <a:pt x="6" y="514"/>
                      </a:lnTo>
                      <a:lnTo>
                        <a:pt x="6" y="512"/>
                      </a:lnTo>
                      <a:lnTo>
                        <a:pt x="4" y="512"/>
                      </a:lnTo>
                      <a:lnTo>
                        <a:pt x="6" y="512"/>
                      </a:lnTo>
                      <a:lnTo>
                        <a:pt x="4" y="512"/>
                      </a:lnTo>
                      <a:lnTo>
                        <a:pt x="4" y="510"/>
                      </a:lnTo>
                      <a:lnTo>
                        <a:pt x="6" y="510"/>
                      </a:lnTo>
                      <a:lnTo>
                        <a:pt x="4" y="510"/>
                      </a:lnTo>
                      <a:lnTo>
                        <a:pt x="4" y="509"/>
                      </a:lnTo>
                      <a:lnTo>
                        <a:pt x="2" y="509"/>
                      </a:lnTo>
                      <a:lnTo>
                        <a:pt x="2" y="507"/>
                      </a:lnTo>
                      <a:lnTo>
                        <a:pt x="2" y="505"/>
                      </a:lnTo>
                      <a:lnTo>
                        <a:pt x="2" y="503"/>
                      </a:lnTo>
                      <a:lnTo>
                        <a:pt x="0" y="503"/>
                      </a:lnTo>
                      <a:lnTo>
                        <a:pt x="0" y="501"/>
                      </a:lnTo>
                      <a:lnTo>
                        <a:pt x="0" y="499"/>
                      </a:lnTo>
                      <a:lnTo>
                        <a:pt x="2" y="497"/>
                      </a:lnTo>
                      <a:lnTo>
                        <a:pt x="4" y="497"/>
                      </a:lnTo>
                      <a:lnTo>
                        <a:pt x="4" y="495"/>
                      </a:lnTo>
                      <a:lnTo>
                        <a:pt x="6" y="495"/>
                      </a:lnTo>
                      <a:lnTo>
                        <a:pt x="8" y="495"/>
                      </a:lnTo>
                      <a:close/>
                    </a:path>
                  </a:pathLst>
                </a:custGeom>
                <a:solidFill>
                  <a:srgbClr val="3480E4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23" name="Freeform 4862">
                  <a:extLst>
                    <a:ext uri="{FF2B5EF4-FFF2-40B4-BE49-F238E27FC236}">
                      <a16:creationId xmlns:a16="http://schemas.microsoft.com/office/drawing/2014/main" id="{7A085BDB-B995-79FE-8FC9-8262E3444F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2" y="2131"/>
                  <a:ext cx="438" cy="653"/>
                </a:xfrm>
                <a:custGeom>
                  <a:avLst/>
                  <a:gdLst>
                    <a:gd name="T0" fmla="*/ 15 w 438"/>
                    <a:gd name="T1" fmla="*/ 546 h 653"/>
                    <a:gd name="T2" fmla="*/ 17 w 438"/>
                    <a:gd name="T3" fmla="*/ 519 h 653"/>
                    <a:gd name="T4" fmla="*/ 21 w 438"/>
                    <a:gd name="T5" fmla="*/ 490 h 653"/>
                    <a:gd name="T6" fmla="*/ 31 w 438"/>
                    <a:gd name="T7" fmla="*/ 457 h 653"/>
                    <a:gd name="T8" fmla="*/ 40 w 438"/>
                    <a:gd name="T9" fmla="*/ 429 h 653"/>
                    <a:gd name="T10" fmla="*/ 59 w 438"/>
                    <a:gd name="T11" fmla="*/ 402 h 653"/>
                    <a:gd name="T12" fmla="*/ 77 w 438"/>
                    <a:gd name="T13" fmla="*/ 379 h 653"/>
                    <a:gd name="T14" fmla="*/ 90 w 438"/>
                    <a:gd name="T15" fmla="*/ 346 h 653"/>
                    <a:gd name="T16" fmla="*/ 104 w 438"/>
                    <a:gd name="T17" fmla="*/ 321 h 653"/>
                    <a:gd name="T18" fmla="*/ 123 w 438"/>
                    <a:gd name="T19" fmla="*/ 292 h 653"/>
                    <a:gd name="T20" fmla="*/ 138 w 438"/>
                    <a:gd name="T21" fmla="*/ 260 h 653"/>
                    <a:gd name="T22" fmla="*/ 152 w 438"/>
                    <a:gd name="T23" fmla="*/ 221 h 653"/>
                    <a:gd name="T24" fmla="*/ 178 w 438"/>
                    <a:gd name="T25" fmla="*/ 192 h 653"/>
                    <a:gd name="T26" fmla="*/ 192 w 438"/>
                    <a:gd name="T27" fmla="*/ 162 h 653"/>
                    <a:gd name="T28" fmla="*/ 202 w 438"/>
                    <a:gd name="T29" fmla="*/ 127 h 653"/>
                    <a:gd name="T30" fmla="*/ 203 w 438"/>
                    <a:gd name="T31" fmla="*/ 100 h 653"/>
                    <a:gd name="T32" fmla="*/ 205 w 438"/>
                    <a:gd name="T33" fmla="*/ 68 h 653"/>
                    <a:gd name="T34" fmla="*/ 228 w 438"/>
                    <a:gd name="T35" fmla="*/ 50 h 653"/>
                    <a:gd name="T36" fmla="*/ 259 w 438"/>
                    <a:gd name="T37" fmla="*/ 45 h 653"/>
                    <a:gd name="T38" fmla="*/ 274 w 438"/>
                    <a:gd name="T39" fmla="*/ 27 h 653"/>
                    <a:gd name="T40" fmla="*/ 299 w 438"/>
                    <a:gd name="T41" fmla="*/ 8 h 653"/>
                    <a:gd name="T42" fmla="*/ 330 w 438"/>
                    <a:gd name="T43" fmla="*/ 8 h 653"/>
                    <a:gd name="T44" fmla="*/ 359 w 438"/>
                    <a:gd name="T45" fmla="*/ 8 h 653"/>
                    <a:gd name="T46" fmla="*/ 369 w 438"/>
                    <a:gd name="T47" fmla="*/ 33 h 653"/>
                    <a:gd name="T48" fmla="*/ 369 w 438"/>
                    <a:gd name="T49" fmla="*/ 68 h 653"/>
                    <a:gd name="T50" fmla="*/ 369 w 438"/>
                    <a:gd name="T51" fmla="*/ 93 h 653"/>
                    <a:gd name="T52" fmla="*/ 363 w 438"/>
                    <a:gd name="T53" fmla="*/ 119 h 653"/>
                    <a:gd name="T54" fmla="*/ 357 w 438"/>
                    <a:gd name="T55" fmla="*/ 152 h 653"/>
                    <a:gd name="T56" fmla="*/ 353 w 438"/>
                    <a:gd name="T57" fmla="*/ 179 h 653"/>
                    <a:gd name="T58" fmla="*/ 349 w 438"/>
                    <a:gd name="T59" fmla="*/ 202 h 653"/>
                    <a:gd name="T60" fmla="*/ 340 w 438"/>
                    <a:gd name="T61" fmla="*/ 242 h 653"/>
                    <a:gd name="T62" fmla="*/ 326 w 438"/>
                    <a:gd name="T63" fmla="*/ 275 h 653"/>
                    <a:gd name="T64" fmla="*/ 357 w 438"/>
                    <a:gd name="T65" fmla="*/ 279 h 653"/>
                    <a:gd name="T66" fmla="*/ 369 w 438"/>
                    <a:gd name="T67" fmla="*/ 288 h 653"/>
                    <a:gd name="T68" fmla="*/ 392 w 438"/>
                    <a:gd name="T69" fmla="*/ 298 h 653"/>
                    <a:gd name="T70" fmla="*/ 407 w 438"/>
                    <a:gd name="T71" fmla="*/ 281 h 653"/>
                    <a:gd name="T72" fmla="*/ 430 w 438"/>
                    <a:gd name="T73" fmla="*/ 300 h 653"/>
                    <a:gd name="T74" fmla="*/ 436 w 438"/>
                    <a:gd name="T75" fmla="*/ 325 h 653"/>
                    <a:gd name="T76" fmla="*/ 422 w 438"/>
                    <a:gd name="T77" fmla="*/ 358 h 653"/>
                    <a:gd name="T78" fmla="*/ 420 w 438"/>
                    <a:gd name="T79" fmla="*/ 396 h 653"/>
                    <a:gd name="T80" fmla="*/ 407 w 438"/>
                    <a:gd name="T81" fmla="*/ 423 h 653"/>
                    <a:gd name="T82" fmla="*/ 382 w 438"/>
                    <a:gd name="T83" fmla="*/ 442 h 653"/>
                    <a:gd name="T84" fmla="*/ 367 w 438"/>
                    <a:gd name="T85" fmla="*/ 461 h 653"/>
                    <a:gd name="T86" fmla="*/ 355 w 438"/>
                    <a:gd name="T87" fmla="*/ 482 h 653"/>
                    <a:gd name="T88" fmla="*/ 347 w 438"/>
                    <a:gd name="T89" fmla="*/ 511 h 653"/>
                    <a:gd name="T90" fmla="*/ 324 w 438"/>
                    <a:gd name="T91" fmla="*/ 538 h 653"/>
                    <a:gd name="T92" fmla="*/ 290 w 438"/>
                    <a:gd name="T93" fmla="*/ 542 h 653"/>
                    <a:gd name="T94" fmla="*/ 282 w 438"/>
                    <a:gd name="T95" fmla="*/ 521 h 653"/>
                    <a:gd name="T96" fmla="*/ 273 w 438"/>
                    <a:gd name="T97" fmla="*/ 504 h 653"/>
                    <a:gd name="T98" fmla="*/ 248 w 438"/>
                    <a:gd name="T99" fmla="*/ 519 h 653"/>
                    <a:gd name="T100" fmla="*/ 230 w 438"/>
                    <a:gd name="T101" fmla="*/ 513 h 653"/>
                    <a:gd name="T102" fmla="*/ 213 w 438"/>
                    <a:gd name="T103" fmla="*/ 511 h 653"/>
                    <a:gd name="T104" fmla="*/ 196 w 438"/>
                    <a:gd name="T105" fmla="*/ 513 h 653"/>
                    <a:gd name="T106" fmla="*/ 171 w 438"/>
                    <a:gd name="T107" fmla="*/ 525 h 653"/>
                    <a:gd name="T108" fmla="*/ 155 w 438"/>
                    <a:gd name="T109" fmla="*/ 542 h 653"/>
                    <a:gd name="T110" fmla="*/ 142 w 438"/>
                    <a:gd name="T111" fmla="*/ 569 h 653"/>
                    <a:gd name="T112" fmla="*/ 127 w 438"/>
                    <a:gd name="T113" fmla="*/ 598 h 653"/>
                    <a:gd name="T114" fmla="*/ 90 w 438"/>
                    <a:gd name="T115" fmla="*/ 625 h 653"/>
                    <a:gd name="T116" fmla="*/ 69 w 438"/>
                    <a:gd name="T117" fmla="*/ 653 h 653"/>
                    <a:gd name="T118" fmla="*/ 46 w 438"/>
                    <a:gd name="T119" fmla="*/ 640 h 653"/>
                    <a:gd name="T120" fmla="*/ 23 w 438"/>
                    <a:gd name="T121" fmla="*/ 626 h 653"/>
                    <a:gd name="T122" fmla="*/ 17 w 438"/>
                    <a:gd name="T123" fmla="*/ 607 h 653"/>
                    <a:gd name="T124" fmla="*/ 10 w 438"/>
                    <a:gd name="T125" fmla="*/ 586 h 65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438" h="653">
                      <a:moveTo>
                        <a:pt x="4" y="567"/>
                      </a:moveTo>
                      <a:lnTo>
                        <a:pt x="4" y="565"/>
                      </a:lnTo>
                      <a:lnTo>
                        <a:pt x="6" y="565"/>
                      </a:lnTo>
                      <a:lnTo>
                        <a:pt x="8" y="565"/>
                      </a:lnTo>
                      <a:lnTo>
                        <a:pt x="10" y="565"/>
                      </a:lnTo>
                      <a:lnTo>
                        <a:pt x="10" y="567"/>
                      </a:lnTo>
                      <a:lnTo>
                        <a:pt x="11" y="567"/>
                      </a:lnTo>
                      <a:lnTo>
                        <a:pt x="11" y="565"/>
                      </a:lnTo>
                      <a:lnTo>
                        <a:pt x="13" y="565"/>
                      </a:lnTo>
                      <a:lnTo>
                        <a:pt x="13" y="563"/>
                      </a:lnTo>
                      <a:lnTo>
                        <a:pt x="13" y="561"/>
                      </a:lnTo>
                      <a:lnTo>
                        <a:pt x="15" y="561"/>
                      </a:lnTo>
                      <a:lnTo>
                        <a:pt x="15" y="559"/>
                      </a:lnTo>
                      <a:lnTo>
                        <a:pt x="13" y="559"/>
                      </a:lnTo>
                      <a:lnTo>
                        <a:pt x="13" y="557"/>
                      </a:lnTo>
                      <a:lnTo>
                        <a:pt x="13" y="555"/>
                      </a:lnTo>
                      <a:lnTo>
                        <a:pt x="15" y="555"/>
                      </a:lnTo>
                      <a:lnTo>
                        <a:pt x="15" y="553"/>
                      </a:lnTo>
                      <a:lnTo>
                        <a:pt x="17" y="553"/>
                      </a:lnTo>
                      <a:lnTo>
                        <a:pt x="19" y="552"/>
                      </a:lnTo>
                      <a:lnTo>
                        <a:pt x="17" y="552"/>
                      </a:lnTo>
                      <a:lnTo>
                        <a:pt x="17" y="550"/>
                      </a:lnTo>
                      <a:lnTo>
                        <a:pt x="15" y="550"/>
                      </a:lnTo>
                      <a:lnTo>
                        <a:pt x="15" y="548"/>
                      </a:lnTo>
                      <a:lnTo>
                        <a:pt x="15" y="546"/>
                      </a:lnTo>
                      <a:lnTo>
                        <a:pt x="15" y="544"/>
                      </a:lnTo>
                      <a:lnTo>
                        <a:pt x="15" y="542"/>
                      </a:lnTo>
                      <a:lnTo>
                        <a:pt x="17" y="542"/>
                      </a:lnTo>
                      <a:lnTo>
                        <a:pt x="17" y="540"/>
                      </a:lnTo>
                      <a:lnTo>
                        <a:pt x="19" y="540"/>
                      </a:lnTo>
                      <a:lnTo>
                        <a:pt x="19" y="538"/>
                      </a:lnTo>
                      <a:lnTo>
                        <a:pt x="17" y="538"/>
                      </a:lnTo>
                      <a:lnTo>
                        <a:pt x="17" y="536"/>
                      </a:lnTo>
                      <a:lnTo>
                        <a:pt x="17" y="534"/>
                      </a:lnTo>
                      <a:lnTo>
                        <a:pt x="15" y="534"/>
                      </a:lnTo>
                      <a:lnTo>
                        <a:pt x="15" y="532"/>
                      </a:lnTo>
                      <a:lnTo>
                        <a:pt x="13" y="532"/>
                      </a:lnTo>
                      <a:lnTo>
                        <a:pt x="13" y="530"/>
                      </a:lnTo>
                      <a:lnTo>
                        <a:pt x="15" y="530"/>
                      </a:lnTo>
                      <a:lnTo>
                        <a:pt x="15" y="529"/>
                      </a:lnTo>
                      <a:lnTo>
                        <a:pt x="13" y="529"/>
                      </a:lnTo>
                      <a:lnTo>
                        <a:pt x="13" y="527"/>
                      </a:lnTo>
                      <a:lnTo>
                        <a:pt x="13" y="525"/>
                      </a:lnTo>
                      <a:lnTo>
                        <a:pt x="11" y="525"/>
                      </a:lnTo>
                      <a:lnTo>
                        <a:pt x="13" y="525"/>
                      </a:lnTo>
                      <a:lnTo>
                        <a:pt x="13" y="523"/>
                      </a:lnTo>
                      <a:lnTo>
                        <a:pt x="15" y="523"/>
                      </a:lnTo>
                      <a:lnTo>
                        <a:pt x="15" y="521"/>
                      </a:lnTo>
                      <a:lnTo>
                        <a:pt x="15" y="519"/>
                      </a:lnTo>
                      <a:lnTo>
                        <a:pt x="17" y="519"/>
                      </a:lnTo>
                      <a:lnTo>
                        <a:pt x="17" y="517"/>
                      </a:lnTo>
                      <a:lnTo>
                        <a:pt x="19" y="517"/>
                      </a:lnTo>
                      <a:lnTo>
                        <a:pt x="21" y="517"/>
                      </a:lnTo>
                      <a:lnTo>
                        <a:pt x="21" y="515"/>
                      </a:lnTo>
                      <a:lnTo>
                        <a:pt x="21" y="513"/>
                      </a:lnTo>
                      <a:lnTo>
                        <a:pt x="19" y="515"/>
                      </a:lnTo>
                      <a:lnTo>
                        <a:pt x="19" y="513"/>
                      </a:lnTo>
                      <a:lnTo>
                        <a:pt x="17" y="513"/>
                      </a:lnTo>
                      <a:lnTo>
                        <a:pt x="17" y="511"/>
                      </a:lnTo>
                      <a:lnTo>
                        <a:pt x="17" y="509"/>
                      </a:lnTo>
                      <a:lnTo>
                        <a:pt x="17" y="507"/>
                      </a:lnTo>
                      <a:lnTo>
                        <a:pt x="19" y="507"/>
                      </a:lnTo>
                      <a:lnTo>
                        <a:pt x="17" y="505"/>
                      </a:lnTo>
                      <a:lnTo>
                        <a:pt x="17" y="504"/>
                      </a:lnTo>
                      <a:lnTo>
                        <a:pt x="17" y="502"/>
                      </a:lnTo>
                      <a:lnTo>
                        <a:pt x="19" y="502"/>
                      </a:lnTo>
                      <a:lnTo>
                        <a:pt x="19" y="500"/>
                      </a:lnTo>
                      <a:lnTo>
                        <a:pt x="19" y="498"/>
                      </a:lnTo>
                      <a:lnTo>
                        <a:pt x="21" y="498"/>
                      </a:lnTo>
                      <a:lnTo>
                        <a:pt x="21" y="496"/>
                      </a:lnTo>
                      <a:lnTo>
                        <a:pt x="21" y="494"/>
                      </a:lnTo>
                      <a:lnTo>
                        <a:pt x="23" y="494"/>
                      </a:lnTo>
                      <a:lnTo>
                        <a:pt x="23" y="492"/>
                      </a:lnTo>
                      <a:lnTo>
                        <a:pt x="23" y="490"/>
                      </a:lnTo>
                      <a:lnTo>
                        <a:pt x="21" y="490"/>
                      </a:lnTo>
                      <a:lnTo>
                        <a:pt x="21" y="488"/>
                      </a:lnTo>
                      <a:lnTo>
                        <a:pt x="23" y="488"/>
                      </a:lnTo>
                      <a:lnTo>
                        <a:pt x="23" y="486"/>
                      </a:lnTo>
                      <a:lnTo>
                        <a:pt x="25" y="484"/>
                      </a:lnTo>
                      <a:lnTo>
                        <a:pt x="25" y="482"/>
                      </a:lnTo>
                      <a:lnTo>
                        <a:pt x="27" y="482"/>
                      </a:lnTo>
                      <a:lnTo>
                        <a:pt x="27" y="480"/>
                      </a:lnTo>
                      <a:lnTo>
                        <a:pt x="29" y="480"/>
                      </a:lnTo>
                      <a:lnTo>
                        <a:pt x="29" y="479"/>
                      </a:lnTo>
                      <a:lnTo>
                        <a:pt x="29" y="477"/>
                      </a:lnTo>
                      <a:lnTo>
                        <a:pt x="29" y="475"/>
                      </a:lnTo>
                      <a:lnTo>
                        <a:pt x="31" y="475"/>
                      </a:lnTo>
                      <a:lnTo>
                        <a:pt x="29" y="475"/>
                      </a:lnTo>
                      <a:lnTo>
                        <a:pt x="31" y="475"/>
                      </a:lnTo>
                      <a:lnTo>
                        <a:pt x="31" y="473"/>
                      </a:lnTo>
                      <a:lnTo>
                        <a:pt x="31" y="471"/>
                      </a:lnTo>
                      <a:lnTo>
                        <a:pt x="33" y="471"/>
                      </a:lnTo>
                      <a:lnTo>
                        <a:pt x="33" y="469"/>
                      </a:lnTo>
                      <a:lnTo>
                        <a:pt x="33" y="467"/>
                      </a:lnTo>
                      <a:lnTo>
                        <a:pt x="33" y="465"/>
                      </a:lnTo>
                      <a:lnTo>
                        <a:pt x="33" y="463"/>
                      </a:lnTo>
                      <a:lnTo>
                        <a:pt x="33" y="461"/>
                      </a:lnTo>
                      <a:lnTo>
                        <a:pt x="33" y="459"/>
                      </a:lnTo>
                      <a:lnTo>
                        <a:pt x="31" y="459"/>
                      </a:lnTo>
                      <a:lnTo>
                        <a:pt x="31" y="457"/>
                      </a:lnTo>
                      <a:lnTo>
                        <a:pt x="31" y="456"/>
                      </a:lnTo>
                      <a:lnTo>
                        <a:pt x="33" y="456"/>
                      </a:lnTo>
                      <a:lnTo>
                        <a:pt x="33" y="454"/>
                      </a:lnTo>
                      <a:lnTo>
                        <a:pt x="33" y="452"/>
                      </a:lnTo>
                      <a:lnTo>
                        <a:pt x="31" y="452"/>
                      </a:lnTo>
                      <a:lnTo>
                        <a:pt x="31" y="450"/>
                      </a:lnTo>
                      <a:lnTo>
                        <a:pt x="31" y="448"/>
                      </a:lnTo>
                      <a:lnTo>
                        <a:pt x="33" y="448"/>
                      </a:lnTo>
                      <a:lnTo>
                        <a:pt x="34" y="448"/>
                      </a:lnTo>
                      <a:lnTo>
                        <a:pt x="34" y="446"/>
                      </a:lnTo>
                      <a:lnTo>
                        <a:pt x="34" y="444"/>
                      </a:lnTo>
                      <a:lnTo>
                        <a:pt x="36" y="444"/>
                      </a:lnTo>
                      <a:lnTo>
                        <a:pt x="36" y="442"/>
                      </a:lnTo>
                      <a:lnTo>
                        <a:pt x="38" y="442"/>
                      </a:lnTo>
                      <a:lnTo>
                        <a:pt x="40" y="442"/>
                      </a:lnTo>
                      <a:lnTo>
                        <a:pt x="40" y="440"/>
                      </a:lnTo>
                      <a:lnTo>
                        <a:pt x="42" y="440"/>
                      </a:lnTo>
                      <a:lnTo>
                        <a:pt x="40" y="440"/>
                      </a:lnTo>
                      <a:lnTo>
                        <a:pt x="42" y="438"/>
                      </a:lnTo>
                      <a:lnTo>
                        <a:pt x="42" y="436"/>
                      </a:lnTo>
                      <a:lnTo>
                        <a:pt x="40" y="436"/>
                      </a:lnTo>
                      <a:lnTo>
                        <a:pt x="40" y="434"/>
                      </a:lnTo>
                      <a:lnTo>
                        <a:pt x="40" y="432"/>
                      </a:lnTo>
                      <a:lnTo>
                        <a:pt x="40" y="431"/>
                      </a:lnTo>
                      <a:lnTo>
                        <a:pt x="40" y="429"/>
                      </a:lnTo>
                      <a:lnTo>
                        <a:pt x="42" y="429"/>
                      </a:lnTo>
                      <a:lnTo>
                        <a:pt x="44" y="429"/>
                      </a:lnTo>
                      <a:lnTo>
                        <a:pt x="44" y="427"/>
                      </a:lnTo>
                      <a:lnTo>
                        <a:pt x="44" y="425"/>
                      </a:lnTo>
                      <a:lnTo>
                        <a:pt x="46" y="425"/>
                      </a:lnTo>
                      <a:lnTo>
                        <a:pt x="46" y="423"/>
                      </a:lnTo>
                      <a:lnTo>
                        <a:pt x="48" y="423"/>
                      </a:lnTo>
                      <a:lnTo>
                        <a:pt x="48" y="421"/>
                      </a:lnTo>
                      <a:lnTo>
                        <a:pt x="50" y="421"/>
                      </a:lnTo>
                      <a:lnTo>
                        <a:pt x="50" y="423"/>
                      </a:lnTo>
                      <a:lnTo>
                        <a:pt x="50" y="421"/>
                      </a:lnTo>
                      <a:lnTo>
                        <a:pt x="52" y="419"/>
                      </a:lnTo>
                      <a:lnTo>
                        <a:pt x="52" y="417"/>
                      </a:lnTo>
                      <a:lnTo>
                        <a:pt x="52" y="415"/>
                      </a:lnTo>
                      <a:lnTo>
                        <a:pt x="52" y="413"/>
                      </a:lnTo>
                      <a:lnTo>
                        <a:pt x="54" y="413"/>
                      </a:lnTo>
                      <a:lnTo>
                        <a:pt x="54" y="411"/>
                      </a:lnTo>
                      <a:lnTo>
                        <a:pt x="54" y="409"/>
                      </a:lnTo>
                      <a:lnTo>
                        <a:pt x="56" y="409"/>
                      </a:lnTo>
                      <a:lnTo>
                        <a:pt x="56" y="408"/>
                      </a:lnTo>
                      <a:lnTo>
                        <a:pt x="56" y="406"/>
                      </a:lnTo>
                      <a:lnTo>
                        <a:pt x="58" y="406"/>
                      </a:lnTo>
                      <a:lnTo>
                        <a:pt x="58" y="404"/>
                      </a:lnTo>
                      <a:lnTo>
                        <a:pt x="58" y="402"/>
                      </a:lnTo>
                      <a:lnTo>
                        <a:pt x="59" y="402"/>
                      </a:lnTo>
                      <a:lnTo>
                        <a:pt x="61" y="402"/>
                      </a:lnTo>
                      <a:lnTo>
                        <a:pt x="61" y="400"/>
                      </a:lnTo>
                      <a:lnTo>
                        <a:pt x="63" y="400"/>
                      </a:lnTo>
                      <a:lnTo>
                        <a:pt x="63" y="398"/>
                      </a:lnTo>
                      <a:lnTo>
                        <a:pt x="65" y="398"/>
                      </a:lnTo>
                      <a:lnTo>
                        <a:pt x="65" y="396"/>
                      </a:lnTo>
                      <a:lnTo>
                        <a:pt x="65" y="394"/>
                      </a:lnTo>
                      <a:lnTo>
                        <a:pt x="65" y="392"/>
                      </a:lnTo>
                      <a:lnTo>
                        <a:pt x="67" y="392"/>
                      </a:lnTo>
                      <a:lnTo>
                        <a:pt x="69" y="392"/>
                      </a:lnTo>
                      <a:lnTo>
                        <a:pt x="67" y="392"/>
                      </a:lnTo>
                      <a:lnTo>
                        <a:pt x="67" y="390"/>
                      </a:lnTo>
                      <a:lnTo>
                        <a:pt x="65" y="390"/>
                      </a:lnTo>
                      <a:lnTo>
                        <a:pt x="65" y="388"/>
                      </a:lnTo>
                      <a:lnTo>
                        <a:pt x="65" y="386"/>
                      </a:lnTo>
                      <a:lnTo>
                        <a:pt x="67" y="384"/>
                      </a:lnTo>
                      <a:lnTo>
                        <a:pt x="67" y="383"/>
                      </a:lnTo>
                      <a:lnTo>
                        <a:pt x="69" y="383"/>
                      </a:lnTo>
                      <a:lnTo>
                        <a:pt x="69" y="381"/>
                      </a:lnTo>
                      <a:lnTo>
                        <a:pt x="71" y="381"/>
                      </a:lnTo>
                      <a:lnTo>
                        <a:pt x="71" y="379"/>
                      </a:lnTo>
                      <a:lnTo>
                        <a:pt x="73" y="377"/>
                      </a:lnTo>
                      <a:lnTo>
                        <a:pt x="75" y="377"/>
                      </a:lnTo>
                      <a:lnTo>
                        <a:pt x="75" y="379"/>
                      </a:lnTo>
                      <a:lnTo>
                        <a:pt x="77" y="379"/>
                      </a:lnTo>
                      <a:lnTo>
                        <a:pt x="77" y="377"/>
                      </a:lnTo>
                      <a:lnTo>
                        <a:pt x="77" y="375"/>
                      </a:lnTo>
                      <a:lnTo>
                        <a:pt x="79" y="375"/>
                      </a:lnTo>
                      <a:lnTo>
                        <a:pt x="79" y="373"/>
                      </a:lnTo>
                      <a:lnTo>
                        <a:pt x="81" y="373"/>
                      </a:lnTo>
                      <a:lnTo>
                        <a:pt x="81" y="371"/>
                      </a:lnTo>
                      <a:lnTo>
                        <a:pt x="81" y="369"/>
                      </a:lnTo>
                      <a:lnTo>
                        <a:pt x="81" y="367"/>
                      </a:lnTo>
                      <a:lnTo>
                        <a:pt x="81" y="365"/>
                      </a:lnTo>
                      <a:lnTo>
                        <a:pt x="82" y="363"/>
                      </a:lnTo>
                      <a:lnTo>
                        <a:pt x="84" y="361"/>
                      </a:lnTo>
                      <a:lnTo>
                        <a:pt x="84" y="360"/>
                      </a:lnTo>
                      <a:lnTo>
                        <a:pt x="84" y="358"/>
                      </a:lnTo>
                      <a:lnTo>
                        <a:pt x="84" y="356"/>
                      </a:lnTo>
                      <a:lnTo>
                        <a:pt x="82" y="356"/>
                      </a:lnTo>
                      <a:lnTo>
                        <a:pt x="84" y="354"/>
                      </a:lnTo>
                      <a:lnTo>
                        <a:pt x="84" y="352"/>
                      </a:lnTo>
                      <a:lnTo>
                        <a:pt x="84" y="350"/>
                      </a:lnTo>
                      <a:lnTo>
                        <a:pt x="86" y="350"/>
                      </a:lnTo>
                      <a:lnTo>
                        <a:pt x="88" y="350"/>
                      </a:lnTo>
                      <a:lnTo>
                        <a:pt x="88" y="352"/>
                      </a:lnTo>
                      <a:lnTo>
                        <a:pt x="88" y="350"/>
                      </a:lnTo>
                      <a:lnTo>
                        <a:pt x="90" y="350"/>
                      </a:lnTo>
                      <a:lnTo>
                        <a:pt x="90" y="348"/>
                      </a:lnTo>
                      <a:lnTo>
                        <a:pt x="90" y="346"/>
                      </a:lnTo>
                      <a:lnTo>
                        <a:pt x="92" y="346"/>
                      </a:lnTo>
                      <a:lnTo>
                        <a:pt x="94" y="344"/>
                      </a:lnTo>
                      <a:lnTo>
                        <a:pt x="96" y="344"/>
                      </a:lnTo>
                      <a:lnTo>
                        <a:pt x="96" y="342"/>
                      </a:lnTo>
                      <a:lnTo>
                        <a:pt x="96" y="340"/>
                      </a:lnTo>
                      <a:lnTo>
                        <a:pt x="98" y="340"/>
                      </a:lnTo>
                      <a:lnTo>
                        <a:pt x="98" y="338"/>
                      </a:lnTo>
                      <a:lnTo>
                        <a:pt x="100" y="338"/>
                      </a:lnTo>
                      <a:lnTo>
                        <a:pt x="100" y="336"/>
                      </a:lnTo>
                      <a:lnTo>
                        <a:pt x="98" y="336"/>
                      </a:lnTo>
                      <a:lnTo>
                        <a:pt x="96" y="336"/>
                      </a:lnTo>
                      <a:lnTo>
                        <a:pt x="96" y="335"/>
                      </a:lnTo>
                      <a:lnTo>
                        <a:pt x="96" y="333"/>
                      </a:lnTo>
                      <a:lnTo>
                        <a:pt x="94" y="333"/>
                      </a:lnTo>
                      <a:lnTo>
                        <a:pt x="96" y="333"/>
                      </a:lnTo>
                      <a:lnTo>
                        <a:pt x="96" y="331"/>
                      </a:lnTo>
                      <a:lnTo>
                        <a:pt x="96" y="329"/>
                      </a:lnTo>
                      <a:lnTo>
                        <a:pt x="96" y="327"/>
                      </a:lnTo>
                      <a:lnTo>
                        <a:pt x="98" y="327"/>
                      </a:lnTo>
                      <a:lnTo>
                        <a:pt x="100" y="325"/>
                      </a:lnTo>
                      <a:lnTo>
                        <a:pt x="100" y="323"/>
                      </a:lnTo>
                      <a:lnTo>
                        <a:pt x="102" y="321"/>
                      </a:lnTo>
                      <a:lnTo>
                        <a:pt x="102" y="323"/>
                      </a:lnTo>
                      <a:lnTo>
                        <a:pt x="104" y="323"/>
                      </a:lnTo>
                      <a:lnTo>
                        <a:pt x="104" y="321"/>
                      </a:lnTo>
                      <a:lnTo>
                        <a:pt x="104" y="319"/>
                      </a:lnTo>
                      <a:lnTo>
                        <a:pt x="106" y="319"/>
                      </a:lnTo>
                      <a:lnTo>
                        <a:pt x="107" y="319"/>
                      </a:lnTo>
                      <a:lnTo>
                        <a:pt x="107" y="317"/>
                      </a:lnTo>
                      <a:lnTo>
                        <a:pt x="109" y="317"/>
                      </a:lnTo>
                      <a:lnTo>
                        <a:pt x="111" y="317"/>
                      </a:lnTo>
                      <a:lnTo>
                        <a:pt x="111" y="315"/>
                      </a:lnTo>
                      <a:lnTo>
                        <a:pt x="111" y="313"/>
                      </a:lnTo>
                      <a:lnTo>
                        <a:pt x="111" y="312"/>
                      </a:lnTo>
                      <a:lnTo>
                        <a:pt x="111" y="310"/>
                      </a:lnTo>
                      <a:lnTo>
                        <a:pt x="113" y="308"/>
                      </a:lnTo>
                      <a:lnTo>
                        <a:pt x="113" y="306"/>
                      </a:lnTo>
                      <a:lnTo>
                        <a:pt x="115" y="306"/>
                      </a:lnTo>
                      <a:lnTo>
                        <a:pt x="115" y="304"/>
                      </a:lnTo>
                      <a:lnTo>
                        <a:pt x="117" y="304"/>
                      </a:lnTo>
                      <a:lnTo>
                        <a:pt x="117" y="302"/>
                      </a:lnTo>
                      <a:lnTo>
                        <a:pt x="119" y="300"/>
                      </a:lnTo>
                      <a:lnTo>
                        <a:pt x="121" y="300"/>
                      </a:lnTo>
                      <a:lnTo>
                        <a:pt x="121" y="298"/>
                      </a:lnTo>
                      <a:lnTo>
                        <a:pt x="121" y="296"/>
                      </a:lnTo>
                      <a:lnTo>
                        <a:pt x="123" y="296"/>
                      </a:lnTo>
                      <a:lnTo>
                        <a:pt x="121" y="296"/>
                      </a:lnTo>
                      <a:lnTo>
                        <a:pt x="121" y="294"/>
                      </a:lnTo>
                      <a:lnTo>
                        <a:pt x="121" y="292"/>
                      </a:lnTo>
                      <a:lnTo>
                        <a:pt x="123" y="292"/>
                      </a:lnTo>
                      <a:lnTo>
                        <a:pt x="125" y="292"/>
                      </a:lnTo>
                      <a:lnTo>
                        <a:pt x="125" y="290"/>
                      </a:lnTo>
                      <a:lnTo>
                        <a:pt x="127" y="290"/>
                      </a:lnTo>
                      <a:lnTo>
                        <a:pt x="129" y="287"/>
                      </a:lnTo>
                      <a:lnTo>
                        <a:pt x="129" y="285"/>
                      </a:lnTo>
                      <a:lnTo>
                        <a:pt x="129" y="283"/>
                      </a:lnTo>
                      <a:lnTo>
                        <a:pt x="130" y="283"/>
                      </a:lnTo>
                      <a:lnTo>
                        <a:pt x="130" y="281"/>
                      </a:lnTo>
                      <a:lnTo>
                        <a:pt x="132" y="281"/>
                      </a:lnTo>
                      <a:lnTo>
                        <a:pt x="134" y="281"/>
                      </a:lnTo>
                      <a:lnTo>
                        <a:pt x="134" y="279"/>
                      </a:lnTo>
                      <a:lnTo>
                        <a:pt x="136" y="279"/>
                      </a:lnTo>
                      <a:lnTo>
                        <a:pt x="136" y="277"/>
                      </a:lnTo>
                      <a:lnTo>
                        <a:pt x="136" y="275"/>
                      </a:lnTo>
                      <a:lnTo>
                        <a:pt x="134" y="275"/>
                      </a:lnTo>
                      <a:lnTo>
                        <a:pt x="134" y="273"/>
                      </a:lnTo>
                      <a:lnTo>
                        <a:pt x="136" y="273"/>
                      </a:lnTo>
                      <a:lnTo>
                        <a:pt x="136" y="271"/>
                      </a:lnTo>
                      <a:lnTo>
                        <a:pt x="136" y="269"/>
                      </a:lnTo>
                      <a:lnTo>
                        <a:pt x="136" y="267"/>
                      </a:lnTo>
                      <a:lnTo>
                        <a:pt x="138" y="265"/>
                      </a:lnTo>
                      <a:lnTo>
                        <a:pt x="136" y="265"/>
                      </a:lnTo>
                      <a:lnTo>
                        <a:pt x="136" y="264"/>
                      </a:lnTo>
                      <a:lnTo>
                        <a:pt x="138" y="262"/>
                      </a:lnTo>
                      <a:lnTo>
                        <a:pt x="138" y="260"/>
                      </a:lnTo>
                      <a:lnTo>
                        <a:pt x="138" y="258"/>
                      </a:lnTo>
                      <a:lnTo>
                        <a:pt x="138" y="256"/>
                      </a:lnTo>
                      <a:lnTo>
                        <a:pt x="138" y="254"/>
                      </a:lnTo>
                      <a:lnTo>
                        <a:pt x="138" y="252"/>
                      </a:lnTo>
                      <a:lnTo>
                        <a:pt x="140" y="250"/>
                      </a:lnTo>
                      <a:lnTo>
                        <a:pt x="140" y="248"/>
                      </a:lnTo>
                      <a:lnTo>
                        <a:pt x="140" y="246"/>
                      </a:lnTo>
                      <a:lnTo>
                        <a:pt x="142" y="246"/>
                      </a:lnTo>
                      <a:lnTo>
                        <a:pt x="142" y="244"/>
                      </a:lnTo>
                      <a:lnTo>
                        <a:pt x="142" y="242"/>
                      </a:lnTo>
                      <a:lnTo>
                        <a:pt x="142" y="240"/>
                      </a:lnTo>
                      <a:lnTo>
                        <a:pt x="140" y="239"/>
                      </a:lnTo>
                      <a:lnTo>
                        <a:pt x="142" y="237"/>
                      </a:lnTo>
                      <a:lnTo>
                        <a:pt x="142" y="235"/>
                      </a:lnTo>
                      <a:lnTo>
                        <a:pt x="142" y="233"/>
                      </a:lnTo>
                      <a:lnTo>
                        <a:pt x="142" y="231"/>
                      </a:lnTo>
                      <a:lnTo>
                        <a:pt x="144" y="231"/>
                      </a:lnTo>
                      <a:lnTo>
                        <a:pt x="144" y="229"/>
                      </a:lnTo>
                      <a:lnTo>
                        <a:pt x="146" y="229"/>
                      </a:lnTo>
                      <a:lnTo>
                        <a:pt x="146" y="227"/>
                      </a:lnTo>
                      <a:lnTo>
                        <a:pt x="148" y="227"/>
                      </a:lnTo>
                      <a:lnTo>
                        <a:pt x="150" y="225"/>
                      </a:lnTo>
                      <a:lnTo>
                        <a:pt x="152" y="225"/>
                      </a:lnTo>
                      <a:lnTo>
                        <a:pt x="152" y="223"/>
                      </a:lnTo>
                      <a:lnTo>
                        <a:pt x="152" y="221"/>
                      </a:lnTo>
                      <a:lnTo>
                        <a:pt x="154" y="221"/>
                      </a:lnTo>
                      <a:lnTo>
                        <a:pt x="155" y="219"/>
                      </a:lnTo>
                      <a:lnTo>
                        <a:pt x="155" y="217"/>
                      </a:lnTo>
                      <a:lnTo>
                        <a:pt x="155" y="216"/>
                      </a:lnTo>
                      <a:lnTo>
                        <a:pt x="155" y="214"/>
                      </a:lnTo>
                      <a:lnTo>
                        <a:pt x="157" y="212"/>
                      </a:lnTo>
                      <a:lnTo>
                        <a:pt x="157" y="210"/>
                      </a:lnTo>
                      <a:lnTo>
                        <a:pt x="157" y="208"/>
                      </a:lnTo>
                      <a:lnTo>
                        <a:pt x="157" y="206"/>
                      </a:lnTo>
                      <a:lnTo>
                        <a:pt x="159" y="206"/>
                      </a:lnTo>
                      <a:lnTo>
                        <a:pt x="159" y="204"/>
                      </a:lnTo>
                      <a:lnTo>
                        <a:pt x="161" y="204"/>
                      </a:lnTo>
                      <a:lnTo>
                        <a:pt x="163" y="202"/>
                      </a:lnTo>
                      <a:lnTo>
                        <a:pt x="165" y="200"/>
                      </a:lnTo>
                      <a:lnTo>
                        <a:pt x="165" y="198"/>
                      </a:lnTo>
                      <a:lnTo>
                        <a:pt x="167" y="198"/>
                      </a:lnTo>
                      <a:lnTo>
                        <a:pt x="167" y="196"/>
                      </a:lnTo>
                      <a:lnTo>
                        <a:pt x="169" y="196"/>
                      </a:lnTo>
                      <a:lnTo>
                        <a:pt x="171" y="196"/>
                      </a:lnTo>
                      <a:lnTo>
                        <a:pt x="171" y="194"/>
                      </a:lnTo>
                      <a:lnTo>
                        <a:pt x="171" y="192"/>
                      </a:lnTo>
                      <a:lnTo>
                        <a:pt x="173" y="192"/>
                      </a:lnTo>
                      <a:lnTo>
                        <a:pt x="175" y="192"/>
                      </a:lnTo>
                      <a:lnTo>
                        <a:pt x="177" y="192"/>
                      </a:lnTo>
                      <a:lnTo>
                        <a:pt x="178" y="192"/>
                      </a:lnTo>
                      <a:lnTo>
                        <a:pt x="180" y="192"/>
                      </a:lnTo>
                      <a:lnTo>
                        <a:pt x="182" y="192"/>
                      </a:lnTo>
                      <a:lnTo>
                        <a:pt x="182" y="191"/>
                      </a:lnTo>
                      <a:lnTo>
                        <a:pt x="184" y="191"/>
                      </a:lnTo>
                      <a:lnTo>
                        <a:pt x="184" y="189"/>
                      </a:lnTo>
                      <a:lnTo>
                        <a:pt x="184" y="187"/>
                      </a:lnTo>
                      <a:lnTo>
                        <a:pt x="186" y="187"/>
                      </a:lnTo>
                      <a:lnTo>
                        <a:pt x="186" y="185"/>
                      </a:lnTo>
                      <a:lnTo>
                        <a:pt x="184" y="185"/>
                      </a:lnTo>
                      <a:lnTo>
                        <a:pt x="184" y="183"/>
                      </a:lnTo>
                      <a:lnTo>
                        <a:pt x="184" y="181"/>
                      </a:lnTo>
                      <a:lnTo>
                        <a:pt x="184" y="179"/>
                      </a:lnTo>
                      <a:lnTo>
                        <a:pt x="184" y="177"/>
                      </a:lnTo>
                      <a:lnTo>
                        <a:pt x="184" y="175"/>
                      </a:lnTo>
                      <a:lnTo>
                        <a:pt x="186" y="173"/>
                      </a:lnTo>
                      <a:lnTo>
                        <a:pt x="188" y="171"/>
                      </a:lnTo>
                      <a:lnTo>
                        <a:pt x="188" y="169"/>
                      </a:lnTo>
                      <a:lnTo>
                        <a:pt x="190" y="169"/>
                      </a:lnTo>
                      <a:lnTo>
                        <a:pt x="190" y="168"/>
                      </a:lnTo>
                      <a:lnTo>
                        <a:pt x="192" y="168"/>
                      </a:lnTo>
                      <a:lnTo>
                        <a:pt x="192" y="166"/>
                      </a:lnTo>
                      <a:lnTo>
                        <a:pt x="194" y="166"/>
                      </a:lnTo>
                      <a:lnTo>
                        <a:pt x="194" y="164"/>
                      </a:lnTo>
                      <a:lnTo>
                        <a:pt x="194" y="162"/>
                      </a:lnTo>
                      <a:lnTo>
                        <a:pt x="192" y="162"/>
                      </a:lnTo>
                      <a:lnTo>
                        <a:pt x="194" y="162"/>
                      </a:lnTo>
                      <a:lnTo>
                        <a:pt x="194" y="160"/>
                      </a:lnTo>
                      <a:lnTo>
                        <a:pt x="194" y="158"/>
                      </a:lnTo>
                      <a:lnTo>
                        <a:pt x="196" y="158"/>
                      </a:lnTo>
                      <a:lnTo>
                        <a:pt x="194" y="158"/>
                      </a:lnTo>
                      <a:lnTo>
                        <a:pt x="194" y="156"/>
                      </a:lnTo>
                      <a:lnTo>
                        <a:pt x="194" y="154"/>
                      </a:lnTo>
                      <a:lnTo>
                        <a:pt x="192" y="154"/>
                      </a:lnTo>
                      <a:lnTo>
                        <a:pt x="192" y="152"/>
                      </a:lnTo>
                      <a:lnTo>
                        <a:pt x="194" y="152"/>
                      </a:lnTo>
                      <a:lnTo>
                        <a:pt x="194" y="150"/>
                      </a:lnTo>
                      <a:lnTo>
                        <a:pt x="196" y="150"/>
                      </a:lnTo>
                      <a:lnTo>
                        <a:pt x="196" y="148"/>
                      </a:lnTo>
                      <a:lnTo>
                        <a:pt x="196" y="146"/>
                      </a:lnTo>
                      <a:lnTo>
                        <a:pt x="196" y="144"/>
                      </a:lnTo>
                      <a:lnTo>
                        <a:pt x="196" y="143"/>
                      </a:lnTo>
                      <a:lnTo>
                        <a:pt x="196" y="141"/>
                      </a:lnTo>
                      <a:lnTo>
                        <a:pt x="196" y="139"/>
                      </a:lnTo>
                      <a:lnTo>
                        <a:pt x="198" y="137"/>
                      </a:lnTo>
                      <a:lnTo>
                        <a:pt x="198" y="135"/>
                      </a:lnTo>
                      <a:lnTo>
                        <a:pt x="200" y="133"/>
                      </a:lnTo>
                      <a:lnTo>
                        <a:pt x="202" y="133"/>
                      </a:lnTo>
                      <a:lnTo>
                        <a:pt x="202" y="131"/>
                      </a:lnTo>
                      <a:lnTo>
                        <a:pt x="202" y="129"/>
                      </a:lnTo>
                      <a:lnTo>
                        <a:pt x="202" y="127"/>
                      </a:lnTo>
                      <a:lnTo>
                        <a:pt x="203" y="127"/>
                      </a:lnTo>
                      <a:lnTo>
                        <a:pt x="205" y="127"/>
                      </a:lnTo>
                      <a:lnTo>
                        <a:pt x="205" y="125"/>
                      </a:lnTo>
                      <a:lnTo>
                        <a:pt x="207" y="125"/>
                      </a:lnTo>
                      <a:lnTo>
                        <a:pt x="207" y="123"/>
                      </a:lnTo>
                      <a:lnTo>
                        <a:pt x="209" y="123"/>
                      </a:lnTo>
                      <a:lnTo>
                        <a:pt x="209" y="121"/>
                      </a:lnTo>
                      <a:lnTo>
                        <a:pt x="211" y="121"/>
                      </a:lnTo>
                      <a:lnTo>
                        <a:pt x="211" y="119"/>
                      </a:lnTo>
                      <a:lnTo>
                        <a:pt x="211" y="118"/>
                      </a:lnTo>
                      <a:lnTo>
                        <a:pt x="211" y="116"/>
                      </a:lnTo>
                      <a:lnTo>
                        <a:pt x="211" y="114"/>
                      </a:lnTo>
                      <a:lnTo>
                        <a:pt x="209" y="114"/>
                      </a:lnTo>
                      <a:lnTo>
                        <a:pt x="207" y="114"/>
                      </a:lnTo>
                      <a:lnTo>
                        <a:pt x="207" y="112"/>
                      </a:lnTo>
                      <a:lnTo>
                        <a:pt x="205" y="112"/>
                      </a:lnTo>
                      <a:lnTo>
                        <a:pt x="205" y="110"/>
                      </a:lnTo>
                      <a:lnTo>
                        <a:pt x="205" y="108"/>
                      </a:lnTo>
                      <a:lnTo>
                        <a:pt x="203" y="108"/>
                      </a:lnTo>
                      <a:lnTo>
                        <a:pt x="203" y="106"/>
                      </a:lnTo>
                      <a:lnTo>
                        <a:pt x="203" y="104"/>
                      </a:lnTo>
                      <a:lnTo>
                        <a:pt x="203" y="102"/>
                      </a:lnTo>
                      <a:lnTo>
                        <a:pt x="202" y="102"/>
                      </a:lnTo>
                      <a:lnTo>
                        <a:pt x="202" y="100"/>
                      </a:lnTo>
                      <a:lnTo>
                        <a:pt x="203" y="100"/>
                      </a:lnTo>
                      <a:lnTo>
                        <a:pt x="203" y="98"/>
                      </a:lnTo>
                      <a:lnTo>
                        <a:pt x="202" y="98"/>
                      </a:lnTo>
                      <a:lnTo>
                        <a:pt x="202" y="96"/>
                      </a:lnTo>
                      <a:lnTo>
                        <a:pt x="202" y="95"/>
                      </a:lnTo>
                      <a:lnTo>
                        <a:pt x="203" y="95"/>
                      </a:lnTo>
                      <a:lnTo>
                        <a:pt x="205" y="95"/>
                      </a:lnTo>
                      <a:lnTo>
                        <a:pt x="205" y="93"/>
                      </a:lnTo>
                      <a:lnTo>
                        <a:pt x="207" y="93"/>
                      </a:lnTo>
                      <a:lnTo>
                        <a:pt x="207" y="91"/>
                      </a:lnTo>
                      <a:lnTo>
                        <a:pt x="209" y="89"/>
                      </a:lnTo>
                      <a:lnTo>
                        <a:pt x="209" y="87"/>
                      </a:lnTo>
                      <a:lnTo>
                        <a:pt x="211" y="87"/>
                      </a:lnTo>
                      <a:lnTo>
                        <a:pt x="211" y="85"/>
                      </a:lnTo>
                      <a:lnTo>
                        <a:pt x="211" y="83"/>
                      </a:lnTo>
                      <a:lnTo>
                        <a:pt x="211" y="81"/>
                      </a:lnTo>
                      <a:lnTo>
                        <a:pt x="211" y="79"/>
                      </a:lnTo>
                      <a:lnTo>
                        <a:pt x="211" y="77"/>
                      </a:lnTo>
                      <a:lnTo>
                        <a:pt x="209" y="75"/>
                      </a:lnTo>
                      <a:lnTo>
                        <a:pt x="207" y="73"/>
                      </a:lnTo>
                      <a:lnTo>
                        <a:pt x="205" y="73"/>
                      </a:lnTo>
                      <a:lnTo>
                        <a:pt x="205" y="71"/>
                      </a:lnTo>
                      <a:lnTo>
                        <a:pt x="203" y="71"/>
                      </a:lnTo>
                      <a:lnTo>
                        <a:pt x="203" y="70"/>
                      </a:lnTo>
                      <a:lnTo>
                        <a:pt x="203" y="68"/>
                      </a:lnTo>
                      <a:lnTo>
                        <a:pt x="205" y="68"/>
                      </a:lnTo>
                      <a:lnTo>
                        <a:pt x="203" y="68"/>
                      </a:lnTo>
                      <a:lnTo>
                        <a:pt x="205" y="68"/>
                      </a:lnTo>
                      <a:lnTo>
                        <a:pt x="205" y="66"/>
                      </a:lnTo>
                      <a:lnTo>
                        <a:pt x="205" y="64"/>
                      </a:lnTo>
                      <a:lnTo>
                        <a:pt x="207" y="64"/>
                      </a:lnTo>
                      <a:lnTo>
                        <a:pt x="207" y="62"/>
                      </a:lnTo>
                      <a:lnTo>
                        <a:pt x="209" y="62"/>
                      </a:lnTo>
                      <a:lnTo>
                        <a:pt x="209" y="60"/>
                      </a:lnTo>
                      <a:lnTo>
                        <a:pt x="211" y="60"/>
                      </a:lnTo>
                      <a:lnTo>
                        <a:pt x="211" y="58"/>
                      </a:lnTo>
                      <a:lnTo>
                        <a:pt x="213" y="58"/>
                      </a:lnTo>
                      <a:lnTo>
                        <a:pt x="213" y="56"/>
                      </a:lnTo>
                      <a:lnTo>
                        <a:pt x="215" y="56"/>
                      </a:lnTo>
                      <a:lnTo>
                        <a:pt x="215" y="54"/>
                      </a:lnTo>
                      <a:lnTo>
                        <a:pt x="217" y="54"/>
                      </a:lnTo>
                      <a:lnTo>
                        <a:pt x="217" y="52"/>
                      </a:lnTo>
                      <a:lnTo>
                        <a:pt x="219" y="52"/>
                      </a:lnTo>
                      <a:lnTo>
                        <a:pt x="219" y="50"/>
                      </a:lnTo>
                      <a:lnTo>
                        <a:pt x="221" y="50"/>
                      </a:lnTo>
                      <a:lnTo>
                        <a:pt x="221" y="48"/>
                      </a:lnTo>
                      <a:lnTo>
                        <a:pt x="223" y="48"/>
                      </a:lnTo>
                      <a:lnTo>
                        <a:pt x="225" y="48"/>
                      </a:lnTo>
                      <a:lnTo>
                        <a:pt x="225" y="50"/>
                      </a:lnTo>
                      <a:lnTo>
                        <a:pt x="226" y="50"/>
                      </a:lnTo>
                      <a:lnTo>
                        <a:pt x="228" y="50"/>
                      </a:lnTo>
                      <a:lnTo>
                        <a:pt x="230" y="52"/>
                      </a:lnTo>
                      <a:lnTo>
                        <a:pt x="232" y="52"/>
                      </a:lnTo>
                      <a:lnTo>
                        <a:pt x="234" y="52"/>
                      </a:lnTo>
                      <a:lnTo>
                        <a:pt x="234" y="50"/>
                      </a:lnTo>
                      <a:lnTo>
                        <a:pt x="236" y="50"/>
                      </a:lnTo>
                      <a:lnTo>
                        <a:pt x="238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42" y="48"/>
                      </a:lnTo>
                      <a:lnTo>
                        <a:pt x="242" y="47"/>
                      </a:lnTo>
                      <a:lnTo>
                        <a:pt x="242" y="45"/>
                      </a:lnTo>
                      <a:lnTo>
                        <a:pt x="244" y="45"/>
                      </a:lnTo>
                      <a:lnTo>
                        <a:pt x="242" y="45"/>
                      </a:lnTo>
                      <a:lnTo>
                        <a:pt x="244" y="43"/>
                      </a:lnTo>
                      <a:lnTo>
                        <a:pt x="246" y="43"/>
                      </a:lnTo>
                      <a:lnTo>
                        <a:pt x="248" y="43"/>
                      </a:lnTo>
                      <a:lnTo>
                        <a:pt x="250" y="43"/>
                      </a:lnTo>
                      <a:lnTo>
                        <a:pt x="250" y="41"/>
                      </a:lnTo>
                      <a:lnTo>
                        <a:pt x="251" y="41"/>
                      </a:lnTo>
                      <a:lnTo>
                        <a:pt x="253" y="41"/>
                      </a:lnTo>
                      <a:lnTo>
                        <a:pt x="255" y="41"/>
                      </a:lnTo>
                      <a:lnTo>
                        <a:pt x="257" y="41"/>
                      </a:lnTo>
                      <a:lnTo>
                        <a:pt x="257" y="43"/>
                      </a:lnTo>
                      <a:lnTo>
                        <a:pt x="259" y="43"/>
                      </a:lnTo>
                      <a:lnTo>
                        <a:pt x="259" y="45"/>
                      </a:lnTo>
                      <a:lnTo>
                        <a:pt x="261" y="45"/>
                      </a:lnTo>
                      <a:lnTo>
                        <a:pt x="263" y="45"/>
                      </a:lnTo>
                      <a:lnTo>
                        <a:pt x="263" y="43"/>
                      </a:lnTo>
                      <a:lnTo>
                        <a:pt x="265" y="43"/>
                      </a:lnTo>
                      <a:lnTo>
                        <a:pt x="267" y="43"/>
                      </a:lnTo>
                      <a:lnTo>
                        <a:pt x="267" y="41"/>
                      </a:lnTo>
                      <a:lnTo>
                        <a:pt x="267" y="43"/>
                      </a:lnTo>
                      <a:lnTo>
                        <a:pt x="265" y="43"/>
                      </a:lnTo>
                      <a:lnTo>
                        <a:pt x="265" y="41"/>
                      </a:lnTo>
                      <a:lnTo>
                        <a:pt x="267" y="41"/>
                      </a:lnTo>
                      <a:lnTo>
                        <a:pt x="265" y="41"/>
                      </a:lnTo>
                      <a:lnTo>
                        <a:pt x="267" y="41"/>
                      </a:lnTo>
                      <a:lnTo>
                        <a:pt x="267" y="39"/>
                      </a:lnTo>
                      <a:lnTo>
                        <a:pt x="265" y="39"/>
                      </a:lnTo>
                      <a:lnTo>
                        <a:pt x="267" y="39"/>
                      </a:lnTo>
                      <a:lnTo>
                        <a:pt x="267" y="37"/>
                      </a:lnTo>
                      <a:lnTo>
                        <a:pt x="269" y="37"/>
                      </a:lnTo>
                      <a:lnTo>
                        <a:pt x="269" y="35"/>
                      </a:lnTo>
                      <a:lnTo>
                        <a:pt x="269" y="33"/>
                      </a:lnTo>
                      <a:lnTo>
                        <a:pt x="269" y="31"/>
                      </a:lnTo>
                      <a:lnTo>
                        <a:pt x="271" y="31"/>
                      </a:lnTo>
                      <a:lnTo>
                        <a:pt x="271" y="29"/>
                      </a:lnTo>
                      <a:lnTo>
                        <a:pt x="273" y="29"/>
                      </a:lnTo>
                      <a:lnTo>
                        <a:pt x="273" y="27"/>
                      </a:lnTo>
                      <a:lnTo>
                        <a:pt x="274" y="27"/>
                      </a:lnTo>
                      <a:lnTo>
                        <a:pt x="274" y="25"/>
                      </a:lnTo>
                      <a:lnTo>
                        <a:pt x="274" y="23"/>
                      </a:lnTo>
                      <a:lnTo>
                        <a:pt x="276" y="23"/>
                      </a:lnTo>
                      <a:lnTo>
                        <a:pt x="276" y="22"/>
                      </a:lnTo>
                      <a:lnTo>
                        <a:pt x="278" y="22"/>
                      </a:lnTo>
                      <a:lnTo>
                        <a:pt x="278" y="20"/>
                      </a:lnTo>
                      <a:lnTo>
                        <a:pt x="280" y="20"/>
                      </a:lnTo>
                      <a:lnTo>
                        <a:pt x="280" y="18"/>
                      </a:lnTo>
                      <a:lnTo>
                        <a:pt x="280" y="16"/>
                      </a:lnTo>
                      <a:lnTo>
                        <a:pt x="280" y="14"/>
                      </a:lnTo>
                      <a:lnTo>
                        <a:pt x="282" y="14"/>
                      </a:lnTo>
                      <a:lnTo>
                        <a:pt x="282" y="12"/>
                      </a:lnTo>
                      <a:lnTo>
                        <a:pt x="284" y="12"/>
                      </a:lnTo>
                      <a:lnTo>
                        <a:pt x="286" y="12"/>
                      </a:lnTo>
                      <a:lnTo>
                        <a:pt x="288" y="12"/>
                      </a:lnTo>
                      <a:lnTo>
                        <a:pt x="288" y="10"/>
                      </a:lnTo>
                      <a:lnTo>
                        <a:pt x="290" y="10"/>
                      </a:lnTo>
                      <a:lnTo>
                        <a:pt x="290" y="8"/>
                      </a:lnTo>
                      <a:lnTo>
                        <a:pt x="290" y="10"/>
                      </a:lnTo>
                      <a:lnTo>
                        <a:pt x="292" y="10"/>
                      </a:lnTo>
                      <a:lnTo>
                        <a:pt x="292" y="8"/>
                      </a:lnTo>
                      <a:lnTo>
                        <a:pt x="294" y="8"/>
                      </a:lnTo>
                      <a:lnTo>
                        <a:pt x="296" y="8"/>
                      </a:lnTo>
                      <a:lnTo>
                        <a:pt x="298" y="8"/>
                      </a:lnTo>
                      <a:lnTo>
                        <a:pt x="299" y="8"/>
                      </a:lnTo>
                      <a:lnTo>
                        <a:pt x="299" y="10"/>
                      </a:lnTo>
                      <a:lnTo>
                        <a:pt x="301" y="8"/>
                      </a:lnTo>
                      <a:lnTo>
                        <a:pt x="303" y="8"/>
                      </a:lnTo>
                      <a:lnTo>
                        <a:pt x="305" y="8"/>
                      </a:lnTo>
                      <a:lnTo>
                        <a:pt x="305" y="6"/>
                      </a:lnTo>
                      <a:lnTo>
                        <a:pt x="307" y="6"/>
                      </a:lnTo>
                      <a:lnTo>
                        <a:pt x="309" y="6"/>
                      </a:lnTo>
                      <a:lnTo>
                        <a:pt x="309" y="4"/>
                      </a:lnTo>
                      <a:lnTo>
                        <a:pt x="311" y="4"/>
                      </a:lnTo>
                      <a:lnTo>
                        <a:pt x="313" y="2"/>
                      </a:lnTo>
                      <a:lnTo>
                        <a:pt x="315" y="2"/>
                      </a:lnTo>
                      <a:lnTo>
                        <a:pt x="317" y="2"/>
                      </a:lnTo>
                      <a:lnTo>
                        <a:pt x="317" y="4"/>
                      </a:lnTo>
                      <a:lnTo>
                        <a:pt x="319" y="4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9" y="2"/>
                      </a:lnTo>
                      <a:lnTo>
                        <a:pt x="321" y="4"/>
                      </a:lnTo>
                      <a:lnTo>
                        <a:pt x="322" y="4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30" y="6"/>
                      </a:lnTo>
                      <a:lnTo>
                        <a:pt x="330" y="8"/>
                      </a:lnTo>
                      <a:lnTo>
                        <a:pt x="330" y="6"/>
                      </a:lnTo>
                      <a:lnTo>
                        <a:pt x="332" y="6"/>
                      </a:lnTo>
                      <a:lnTo>
                        <a:pt x="332" y="4"/>
                      </a:lnTo>
                      <a:lnTo>
                        <a:pt x="334" y="4"/>
                      </a:lnTo>
                      <a:lnTo>
                        <a:pt x="336" y="2"/>
                      </a:lnTo>
                      <a:lnTo>
                        <a:pt x="338" y="2"/>
                      </a:lnTo>
                      <a:lnTo>
                        <a:pt x="340" y="2"/>
                      </a:lnTo>
                      <a:lnTo>
                        <a:pt x="340" y="0"/>
                      </a:lnTo>
                      <a:lnTo>
                        <a:pt x="342" y="0"/>
                      </a:lnTo>
                      <a:lnTo>
                        <a:pt x="342" y="2"/>
                      </a:lnTo>
                      <a:lnTo>
                        <a:pt x="342" y="0"/>
                      </a:lnTo>
                      <a:lnTo>
                        <a:pt x="344" y="0"/>
                      </a:lnTo>
                      <a:lnTo>
                        <a:pt x="344" y="2"/>
                      </a:lnTo>
                      <a:lnTo>
                        <a:pt x="346" y="2"/>
                      </a:lnTo>
                      <a:lnTo>
                        <a:pt x="346" y="4"/>
                      </a:lnTo>
                      <a:lnTo>
                        <a:pt x="347" y="4"/>
                      </a:lnTo>
                      <a:lnTo>
                        <a:pt x="349" y="6"/>
                      </a:lnTo>
                      <a:lnTo>
                        <a:pt x="349" y="4"/>
                      </a:lnTo>
                      <a:lnTo>
                        <a:pt x="351" y="4"/>
                      </a:lnTo>
                      <a:lnTo>
                        <a:pt x="351" y="6"/>
                      </a:lnTo>
                      <a:lnTo>
                        <a:pt x="353" y="6"/>
                      </a:lnTo>
                      <a:lnTo>
                        <a:pt x="355" y="6"/>
                      </a:lnTo>
                      <a:lnTo>
                        <a:pt x="357" y="6"/>
                      </a:lnTo>
                      <a:lnTo>
                        <a:pt x="357" y="8"/>
                      </a:lnTo>
                      <a:lnTo>
                        <a:pt x="359" y="8"/>
                      </a:lnTo>
                      <a:lnTo>
                        <a:pt x="359" y="10"/>
                      </a:lnTo>
                      <a:lnTo>
                        <a:pt x="359" y="8"/>
                      </a:lnTo>
                      <a:lnTo>
                        <a:pt x="361" y="8"/>
                      </a:lnTo>
                      <a:lnTo>
                        <a:pt x="361" y="10"/>
                      </a:lnTo>
                      <a:lnTo>
                        <a:pt x="363" y="10"/>
                      </a:lnTo>
                      <a:lnTo>
                        <a:pt x="365" y="10"/>
                      </a:lnTo>
                      <a:lnTo>
                        <a:pt x="365" y="8"/>
                      </a:lnTo>
                      <a:lnTo>
                        <a:pt x="365" y="10"/>
                      </a:lnTo>
                      <a:lnTo>
                        <a:pt x="367" y="10"/>
                      </a:lnTo>
                      <a:lnTo>
                        <a:pt x="369" y="10"/>
                      </a:lnTo>
                      <a:lnTo>
                        <a:pt x="369" y="12"/>
                      </a:lnTo>
                      <a:lnTo>
                        <a:pt x="369" y="14"/>
                      </a:lnTo>
                      <a:lnTo>
                        <a:pt x="370" y="14"/>
                      </a:lnTo>
                      <a:lnTo>
                        <a:pt x="370" y="16"/>
                      </a:lnTo>
                      <a:lnTo>
                        <a:pt x="369" y="16"/>
                      </a:lnTo>
                      <a:lnTo>
                        <a:pt x="369" y="18"/>
                      </a:lnTo>
                      <a:lnTo>
                        <a:pt x="370" y="20"/>
                      </a:lnTo>
                      <a:lnTo>
                        <a:pt x="370" y="22"/>
                      </a:lnTo>
                      <a:lnTo>
                        <a:pt x="370" y="23"/>
                      </a:lnTo>
                      <a:lnTo>
                        <a:pt x="369" y="23"/>
                      </a:lnTo>
                      <a:lnTo>
                        <a:pt x="369" y="25"/>
                      </a:lnTo>
                      <a:lnTo>
                        <a:pt x="369" y="27"/>
                      </a:lnTo>
                      <a:lnTo>
                        <a:pt x="369" y="29"/>
                      </a:lnTo>
                      <a:lnTo>
                        <a:pt x="369" y="31"/>
                      </a:lnTo>
                      <a:lnTo>
                        <a:pt x="369" y="33"/>
                      </a:lnTo>
                      <a:lnTo>
                        <a:pt x="370" y="33"/>
                      </a:lnTo>
                      <a:lnTo>
                        <a:pt x="372" y="33"/>
                      </a:lnTo>
                      <a:lnTo>
                        <a:pt x="372" y="35"/>
                      </a:lnTo>
                      <a:lnTo>
                        <a:pt x="372" y="37"/>
                      </a:lnTo>
                      <a:lnTo>
                        <a:pt x="372" y="39"/>
                      </a:lnTo>
                      <a:lnTo>
                        <a:pt x="372" y="41"/>
                      </a:lnTo>
                      <a:lnTo>
                        <a:pt x="372" y="43"/>
                      </a:lnTo>
                      <a:lnTo>
                        <a:pt x="370" y="43"/>
                      </a:lnTo>
                      <a:lnTo>
                        <a:pt x="370" y="45"/>
                      </a:lnTo>
                      <a:lnTo>
                        <a:pt x="369" y="45"/>
                      </a:lnTo>
                      <a:lnTo>
                        <a:pt x="369" y="47"/>
                      </a:lnTo>
                      <a:lnTo>
                        <a:pt x="369" y="48"/>
                      </a:lnTo>
                      <a:lnTo>
                        <a:pt x="369" y="50"/>
                      </a:lnTo>
                      <a:lnTo>
                        <a:pt x="370" y="50"/>
                      </a:lnTo>
                      <a:lnTo>
                        <a:pt x="370" y="52"/>
                      </a:lnTo>
                      <a:lnTo>
                        <a:pt x="370" y="54"/>
                      </a:lnTo>
                      <a:lnTo>
                        <a:pt x="372" y="54"/>
                      </a:lnTo>
                      <a:lnTo>
                        <a:pt x="372" y="56"/>
                      </a:lnTo>
                      <a:lnTo>
                        <a:pt x="372" y="58"/>
                      </a:lnTo>
                      <a:lnTo>
                        <a:pt x="372" y="60"/>
                      </a:lnTo>
                      <a:lnTo>
                        <a:pt x="372" y="62"/>
                      </a:lnTo>
                      <a:lnTo>
                        <a:pt x="370" y="62"/>
                      </a:lnTo>
                      <a:lnTo>
                        <a:pt x="370" y="64"/>
                      </a:lnTo>
                      <a:lnTo>
                        <a:pt x="369" y="66"/>
                      </a:lnTo>
                      <a:lnTo>
                        <a:pt x="369" y="68"/>
                      </a:lnTo>
                      <a:lnTo>
                        <a:pt x="369" y="70"/>
                      </a:lnTo>
                      <a:lnTo>
                        <a:pt x="370" y="70"/>
                      </a:lnTo>
                      <a:lnTo>
                        <a:pt x="370" y="71"/>
                      </a:lnTo>
                      <a:lnTo>
                        <a:pt x="369" y="71"/>
                      </a:lnTo>
                      <a:lnTo>
                        <a:pt x="369" y="73"/>
                      </a:lnTo>
                      <a:lnTo>
                        <a:pt x="367" y="75"/>
                      </a:lnTo>
                      <a:lnTo>
                        <a:pt x="367" y="77"/>
                      </a:lnTo>
                      <a:lnTo>
                        <a:pt x="367" y="79"/>
                      </a:lnTo>
                      <a:lnTo>
                        <a:pt x="367" y="81"/>
                      </a:lnTo>
                      <a:lnTo>
                        <a:pt x="367" y="83"/>
                      </a:lnTo>
                      <a:lnTo>
                        <a:pt x="365" y="83"/>
                      </a:lnTo>
                      <a:lnTo>
                        <a:pt x="365" y="85"/>
                      </a:lnTo>
                      <a:lnTo>
                        <a:pt x="367" y="85"/>
                      </a:lnTo>
                      <a:lnTo>
                        <a:pt x="367" y="87"/>
                      </a:lnTo>
                      <a:lnTo>
                        <a:pt x="369" y="87"/>
                      </a:lnTo>
                      <a:lnTo>
                        <a:pt x="370" y="87"/>
                      </a:lnTo>
                      <a:lnTo>
                        <a:pt x="372" y="89"/>
                      </a:lnTo>
                      <a:lnTo>
                        <a:pt x="374" y="89"/>
                      </a:lnTo>
                      <a:lnTo>
                        <a:pt x="374" y="91"/>
                      </a:lnTo>
                      <a:lnTo>
                        <a:pt x="376" y="91"/>
                      </a:lnTo>
                      <a:lnTo>
                        <a:pt x="374" y="91"/>
                      </a:lnTo>
                      <a:lnTo>
                        <a:pt x="374" y="93"/>
                      </a:lnTo>
                      <a:lnTo>
                        <a:pt x="372" y="93"/>
                      </a:lnTo>
                      <a:lnTo>
                        <a:pt x="370" y="93"/>
                      </a:lnTo>
                      <a:lnTo>
                        <a:pt x="369" y="93"/>
                      </a:lnTo>
                      <a:lnTo>
                        <a:pt x="367" y="93"/>
                      </a:lnTo>
                      <a:lnTo>
                        <a:pt x="367" y="95"/>
                      </a:lnTo>
                      <a:lnTo>
                        <a:pt x="365" y="95"/>
                      </a:lnTo>
                      <a:lnTo>
                        <a:pt x="365" y="96"/>
                      </a:lnTo>
                      <a:lnTo>
                        <a:pt x="363" y="98"/>
                      </a:lnTo>
                      <a:lnTo>
                        <a:pt x="365" y="98"/>
                      </a:lnTo>
                      <a:lnTo>
                        <a:pt x="365" y="100"/>
                      </a:lnTo>
                      <a:lnTo>
                        <a:pt x="367" y="102"/>
                      </a:lnTo>
                      <a:lnTo>
                        <a:pt x="369" y="102"/>
                      </a:lnTo>
                      <a:lnTo>
                        <a:pt x="369" y="104"/>
                      </a:lnTo>
                      <a:lnTo>
                        <a:pt x="369" y="106"/>
                      </a:lnTo>
                      <a:lnTo>
                        <a:pt x="367" y="108"/>
                      </a:lnTo>
                      <a:lnTo>
                        <a:pt x="367" y="110"/>
                      </a:lnTo>
                      <a:lnTo>
                        <a:pt x="367" y="112"/>
                      </a:lnTo>
                      <a:lnTo>
                        <a:pt x="369" y="112"/>
                      </a:lnTo>
                      <a:lnTo>
                        <a:pt x="369" y="114"/>
                      </a:lnTo>
                      <a:lnTo>
                        <a:pt x="369" y="116"/>
                      </a:lnTo>
                      <a:lnTo>
                        <a:pt x="367" y="116"/>
                      </a:lnTo>
                      <a:lnTo>
                        <a:pt x="367" y="118"/>
                      </a:lnTo>
                      <a:lnTo>
                        <a:pt x="365" y="116"/>
                      </a:lnTo>
                      <a:lnTo>
                        <a:pt x="363" y="116"/>
                      </a:lnTo>
                      <a:lnTo>
                        <a:pt x="363" y="118"/>
                      </a:lnTo>
                      <a:lnTo>
                        <a:pt x="361" y="118"/>
                      </a:lnTo>
                      <a:lnTo>
                        <a:pt x="361" y="119"/>
                      </a:lnTo>
                      <a:lnTo>
                        <a:pt x="363" y="119"/>
                      </a:lnTo>
                      <a:lnTo>
                        <a:pt x="363" y="121"/>
                      </a:lnTo>
                      <a:lnTo>
                        <a:pt x="363" y="123"/>
                      </a:lnTo>
                      <a:lnTo>
                        <a:pt x="361" y="125"/>
                      </a:lnTo>
                      <a:lnTo>
                        <a:pt x="359" y="125"/>
                      </a:lnTo>
                      <a:lnTo>
                        <a:pt x="359" y="127"/>
                      </a:lnTo>
                      <a:lnTo>
                        <a:pt x="359" y="129"/>
                      </a:lnTo>
                      <a:lnTo>
                        <a:pt x="361" y="131"/>
                      </a:lnTo>
                      <a:lnTo>
                        <a:pt x="363" y="131"/>
                      </a:lnTo>
                      <a:lnTo>
                        <a:pt x="365" y="131"/>
                      </a:lnTo>
                      <a:lnTo>
                        <a:pt x="365" y="133"/>
                      </a:lnTo>
                      <a:lnTo>
                        <a:pt x="365" y="135"/>
                      </a:lnTo>
                      <a:lnTo>
                        <a:pt x="365" y="137"/>
                      </a:lnTo>
                      <a:lnTo>
                        <a:pt x="365" y="139"/>
                      </a:lnTo>
                      <a:lnTo>
                        <a:pt x="365" y="141"/>
                      </a:lnTo>
                      <a:lnTo>
                        <a:pt x="365" y="143"/>
                      </a:lnTo>
                      <a:lnTo>
                        <a:pt x="363" y="144"/>
                      </a:lnTo>
                      <a:lnTo>
                        <a:pt x="361" y="144"/>
                      </a:lnTo>
                      <a:lnTo>
                        <a:pt x="359" y="144"/>
                      </a:lnTo>
                      <a:lnTo>
                        <a:pt x="359" y="146"/>
                      </a:lnTo>
                      <a:lnTo>
                        <a:pt x="357" y="146"/>
                      </a:lnTo>
                      <a:lnTo>
                        <a:pt x="357" y="148"/>
                      </a:lnTo>
                      <a:lnTo>
                        <a:pt x="357" y="150"/>
                      </a:lnTo>
                      <a:lnTo>
                        <a:pt x="355" y="150"/>
                      </a:lnTo>
                      <a:lnTo>
                        <a:pt x="357" y="150"/>
                      </a:lnTo>
                      <a:lnTo>
                        <a:pt x="357" y="152"/>
                      </a:lnTo>
                      <a:lnTo>
                        <a:pt x="357" y="154"/>
                      </a:lnTo>
                      <a:lnTo>
                        <a:pt x="355" y="154"/>
                      </a:lnTo>
                      <a:lnTo>
                        <a:pt x="353" y="154"/>
                      </a:lnTo>
                      <a:lnTo>
                        <a:pt x="351" y="154"/>
                      </a:lnTo>
                      <a:lnTo>
                        <a:pt x="349" y="154"/>
                      </a:lnTo>
                      <a:lnTo>
                        <a:pt x="349" y="156"/>
                      </a:lnTo>
                      <a:lnTo>
                        <a:pt x="347" y="156"/>
                      </a:lnTo>
                      <a:lnTo>
                        <a:pt x="347" y="158"/>
                      </a:lnTo>
                      <a:lnTo>
                        <a:pt x="346" y="158"/>
                      </a:lnTo>
                      <a:lnTo>
                        <a:pt x="346" y="160"/>
                      </a:lnTo>
                      <a:lnTo>
                        <a:pt x="344" y="160"/>
                      </a:lnTo>
                      <a:lnTo>
                        <a:pt x="346" y="160"/>
                      </a:lnTo>
                      <a:lnTo>
                        <a:pt x="346" y="162"/>
                      </a:lnTo>
                      <a:lnTo>
                        <a:pt x="346" y="164"/>
                      </a:lnTo>
                      <a:lnTo>
                        <a:pt x="347" y="164"/>
                      </a:lnTo>
                      <a:lnTo>
                        <a:pt x="347" y="166"/>
                      </a:lnTo>
                      <a:lnTo>
                        <a:pt x="349" y="166"/>
                      </a:lnTo>
                      <a:lnTo>
                        <a:pt x="349" y="168"/>
                      </a:lnTo>
                      <a:lnTo>
                        <a:pt x="349" y="169"/>
                      </a:lnTo>
                      <a:lnTo>
                        <a:pt x="347" y="171"/>
                      </a:lnTo>
                      <a:lnTo>
                        <a:pt x="347" y="173"/>
                      </a:lnTo>
                      <a:lnTo>
                        <a:pt x="349" y="175"/>
                      </a:lnTo>
                      <a:lnTo>
                        <a:pt x="351" y="175"/>
                      </a:lnTo>
                      <a:lnTo>
                        <a:pt x="353" y="177"/>
                      </a:lnTo>
                      <a:lnTo>
                        <a:pt x="353" y="179"/>
                      </a:lnTo>
                      <a:lnTo>
                        <a:pt x="353" y="181"/>
                      </a:lnTo>
                      <a:lnTo>
                        <a:pt x="351" y="181"/>
                      </a:lnTo>
                      <a:lnTo>
                        <a:pt x="351" y="183"/>
                      </a:lnTo>
                      <a:lnTo>
                        <a:pt x="349" y="183"/>
                      </a:lnTo>
                      <a:lnTo>
                        <a:pt x="349" y="185"/>
                      </a:lnTo>
                      <a:lnTo>
                        <a:pt x="349" y="187"/>
                      </a:lnTo>
                      <a:lnTo>
                        <a:pt x="347" y="187"/>
                      </a:lnTo>
                      <a:lnTo>
                        <a:pt x="347" y="189"/>
                      </a:lnTo>
                      <a:lnTo>
                        <a:pt x="346" y="189"/>
                      </a:lnTo>
                      <a:lnTo>
                        <a:pt x="346" y="191"/>
                      </a:lnTo>
                      <a:lnTo>
                        <a:pt x="347" y="191"/>
                      </a:lnTo>
                      <a:lnTo>
                        <a:pt x="347" y="192"/>
                      </a:lnTo>
                      <a:lnTo>
                        <a:pt x="349" y="192"/>
                      </a:lnTo>
                      <a:lnTo>
                        <a:pt x="351" y="192"/>
                      </a:lnTo>
                      <a:lnTo>
                        <a:pt x="351" y="194"/>
                      </a:lnTo>
                      <a:lnTo>
                        <a:pt x="351" y="196"/>
                      </a:lnTo>
                      <a:lnTo>
                        <a:pt x="349" y="196"/>
                      </a:lnTo>
                      <a:lnTo>
                        <a:pt x="349" y="194"/>
                      </a:lnTo>
                      <a:lnTo>
                        <a:pt x="347" y="196"/>
                      </a:lnTo>
                      <a:lnTo>
                        <a:pt x="346" y="196"/>
                      </a:lnTo>
                      <a:lnTo>
                        <a:pt x="346" y="198"/>
                      </a:lnTo>
                      <a:lnTo>
                        <a:pt x="347" y="198"/>
                      </a:lnTo>
                      <a:lnTo>
                        <a:pt x="347" y="200"/>
                      </a:lnTo>
                      <a:lnTo>
                        <a:pt x="349" y="200"/>
                      </a:lnTo>
                      <a:lnTo>
                        <a:pt x="349" y="202"/>
                      </a:lnTo>
                      <a:lnTo>
                        <a:pt x="347" y="204"/>
                      </a:lnTo>
                      <a:lnTo>
                        <a:pt x="347" y="206"/>
                      </a:lnTo>
                      <a:lnTo>
                        <a:pt x="349" y="206"/>
                      </a:lnTo>
                      <a:lnTo>
                        <a:pt x="349" y="208"/>
                      </a:lnTo>
                      <a:lnTo>
                        <a:pt x="349" y="210"/>
                      </a:lnTo>
                      <a:lnTo>
                        <a:pt x="349" y="212"/>
                      </a:lnTo>
                      <a:lnTo>
                        <a:pt x="351" y="212"/>
                      </a:lnTo>
                      <a:lnTo>
                        <a:pt x="351" y="214"/>
                      </a:lnTo>
                      <a:lnTo>
                        <a:pt x="353" y="216"/>
                      </a:lnTo>
                      <a:lnTo>
                        <a:pt x="353" y="217"/>
                      </a:lnTo>
                      <a:lnTo>
                        <a:pt x="353" y="219"/>
                      </a:lnTo>
                      <a:lnTo>
                        <a:pt x="351" y="219"/>
                      </a:lnTo>
                      <a:lnTo>
                        <a:pt x="351" y="221"/>
                      </a:lnTo>
                      <a:lnTo>
                        <a:pt x="349" y="223"/>
                      </a:lnTo>
                      <a:lnTo>
                        <a:pt x="349" y="225"/>
                      </a:lnTo>
                      <a:lnTo>
                        <a:pt x="349" y="229"/>
                      </a:lnTo>
                      <a:lnTo>
                        <a:pt x="347" y="233"/>
                      </a:lnTo>
                      <a:lnTo>
                        <a:pt x="346" y="235"/>
                      </a:lnTo>
                      <a:lnTo>
                        <a:pt x="342" y="233"/>
                      </a:lnTo>
                      <a:lnTo>
                        <a:pt x="342" y="235"/>
                      </a:lnTo>
                      <a:lnTo>
                        <a:pt x="342" y="237"/>
                      </a:lnTo>
                      <a:lnTo>
                        <a:pt x="342" y="239"/>
                      </a:lnTo>
                      <a:lnTo>
                        <a:pt x="342" y="240"/>
                      </a:lnTo>
                      <a:lnTo>
                        <a:pt x="342" y="242"/>
                      </a:lnTo>
                      <a:lnTo>
                        <a:pt x="340" y="242"/>
                      </a:lnTo>
                      <a:lnTo>
                        <a:pt x="342" y="244"/>
                      </a:lnTo>
                      <a:lnTo>
                        <a:pt x="340" y="246"/>
                      </a:lnTo>
                      <a:lnTo>
                        <a:pt x="340" y="248"/>
                      </a:lnTo>
                      <a:lnTo>
                        <a:pt x="340" y="250"/>
                      </a:lnTo>
                      <a:lnTo>
                        <a:pt x="340" y="252"/>
                      </a:lnTo>
                      <a:lnTo>
                        <a:pt x="338" y="252"/>
                      </a:lnTo>
                      <a:lnTo>
                        <a:pt x="336" y="254"/>
                      </a:lnTo>
                      <a:lnTo>
                        <a:pt x="336" y="256"/>
                      </a:lnTo>
                      <a:lnTo>
                        <a:pt x="336" y="258"/>
                      </a:lnTo>
                      <a:lnTo>
                        <a:pt x="336" y="262"/>
                      </a:lnTo>
                      <a:lnTo>
                        <a:pt x="336" y="264"/>
                      </a:lnTo>
                      <a:lnTo>
                        <a:pt x="334" y="264"/>
                      </a:lnTo>
                      <a:lnTo>
                        <a:pt x="332" y="264"/>
                      </a:lnTo>
                      <a:lnTo>
                        <a:pt x="332" y="265"/>
                      </a:lnTo>
                      <a:lnTo>
                        <a:pt x="330" y="265"/>
                      </a:lnTo>
                      <a:lnTo>
                        <a:pt x="330" y="267"/>
                      </a:lnTo>
                      <a:lnTo>
                        <a:pt x="328" y="267"/>
                      </a:lnTo>
                      <a:lnTo>
                        <a:pt x="328" y="269"/>
                      </a:lnTo>
                      <a:lnTo>
                        <a:pt x="328" y="271"/>
                      </a:lnTo>
                      <a:lnTo>
                        <a:pt x="330" y="269"/>
                      </a:lnTo>
                      <a:lnTo>
                        <a:pt x="330" y="271"/>
                      </a:lnTo>
                      <a:lnTo>
                        <a:pt x="328" y="271"/>
                      </a:lnTo>
                      <a:lnTo>
                        <a:pt x="328" y="273"/>
                      </a:lnTo>
                      <a:lnTo>
                        <a:pt x="326" y="273"/>
                      </a:lnTo>
                      <a:lnTo>
                        <a:pt x="326" y="275"/>
                      </a:lnTo>
                      <a:lnTo>
                        <a:pt x="326" y="277"/>
                      </a:lnTo>
                      <a:lnTo>
                        <a:pt x="328" y="279"/>
                      </a:lnTo>
                      <a:lnTo>
                        <a:pt x="328" y="281"/>
                      </a:lnTo>
                      <a:lnTo>
                        <a:pt x="330" y="283"/>
                      </a:lnTo>
                      <a:lnTo>
                        <a:pt x="330" y="281"/>
                      </a:lnTo>
                      <a:lnTo>
                        <a:pt x="332" y="281"/>
                      </a:lnTo>
                      <a:lnTo>
                        <a:pt x="334" y="281"/>
                      </a:lnTo>
                      <a:lnTo>
                        <a:pt x="336" y="281"/>
                      </a:lnTo>
                      <a:lnTo>
                        <a:pt x="338" y="281"/>
                      </a:lnTo>
                      <a:lnTo>
                        <a:pt x="340" y="279"/>
                      </a:lnTo>
                      <a:lnTo>
                        <a:pt x="342" y="279"/>
                      </a:lnTo>
                      <a:lnTo>
                        <a:pt x="342" y="277"/>
                      </a:lnTo>
                      <a:lnTo>
                        <a:pt x="344" y="277"/>
                      </a:lnTo>
                      <a:lnTo>
                        <a:pt x="344" y="275"/>
                      </a:lnTo>
                      <a:lnTo>
                        <a:pt x="346" y="275"/>
                      </a:lnTo>
                      <a:lnTo>
                        <a:pt x="347" y="275"/>
                      </a:lnTo>
                      <a:lnTo>
                        <a:pt x="347" y="277"/>
                      </a:lnTo>
                      <a:lnTo>
                        <a:pt x="349" y="277"/>
                      </a:lnTo>
                      <a:lnTo>
                        <a:pt x="349" y="275"/>
                      </a:lnTo>
                      <a:lnTo>
                        <a:pt x="351" y="275"/>
                      </a:lnTo>
                      <a:lnTo>
                        <a:pt x="353" y="275"/>
                      </a:lnTo>
                      <a:lnTo>
                        <a:pt x="353" y="277"/>
                      </a:lnTo>
                      <a:lnTo>
                        <a:pt x="355" y="277"/>
                      </a:lnTo>
                      <a:lnTo>
                        <a:pt x="357" y="277"/>
                      </a:lnTo>
                      <a:lnTo>
                        <a:pt x="357" y="279"/>
                      </a:lnTo>
                      <a:lnTo>
                        <a:pt x="355" y="279"/>
                      </a:lnTo>
                      <a:lnTo>
                        <a:pt x="355" y="281"/>
                      </a:lnTo>
                      <a:lnTo>
                        <a:pt x="355" y="283"/>
                      </a:lnTo>
                      <a:lnTo>
                        <a:pt x="357" y="283"/>
                      </a:lnTo>
                      <a:lnTo>
                        <a:pt x="357" y="281"/>
                      </a:lnTo>
                      <a:lnTo>
                        <a:pt x="359" y="281"/>
                      </a:lnTo>
                      <a:lnTo>
                        <a:pt x="359" y="283"/>
                      </a:lnTo>
                      <a:lnTo>
                        <a:pt x="357" y="283"/>
                      </a:lnTo>
                      <a:lnTo>
                        <a:pt x="359" y="283"/>
                      </a:lnTo>
                      <a:lnTo>
                        <a:pt x="359" y="285"/>
                      </a:lnTo>
                      <a:lnTo>
                        <a:pt x="361" y="285"/>
                      </a:lnTo>
                      <a:lnTo>
                        <a:pt x="363" y="285"/>
                      </a:lnTo>
                      <a:lnTo>
                        <a:pt x="363" y="283"/>
                      </a:lnTo>
                      <a:lnTo>
                        <a:pt x="363" y="285"/>
                      </a:lnTo>
                      <a:lnTo>
                        <a:pt x="365" y="285"/>
                      </a:lnTo>
                      <a:lnTo>
                        <a:pt x="363" y="285"/>
                      </a:lnTo>
                      <a:lnTo>
                        <a:pt x="365" y="285"/>
                      </a:lnTo>
                      <a:lnTo>
                        <a:pt x="365" y="287"/>
                      </a:lnTo>
                      <a:lnTo>
                        <a:pt x="365" y="288"/>
                      </a:lnTo>
                      <a:lnTo>
                        <a:pt x="365" y="290"/>
                      </a:lnTo>
                      <a:lnTo>
                        <a:pt x="365" y="288"/>
                      </a:lnTo>
                      <a:lnTo>
                        <a:pt x="367" y="288"/>
                      </a:lnTo>
                      <a:lnTo>
                        <a:pt x="367" y="287"/>
                      </a:lnTo>
                      <a:lnTo>
                        <a:pt x="369" y="287"/>
                      </a:lnTo>
                      <a:lnTo>
                        <a:pt x="369" y="288"/>
                      </a:lnTo>
                      <a:lnTo>
                        <a:pt x="370" y="288"/>
                      </a:lnTo>
                      <a:lnTo>
                        <a:pt x="370" y="290"/>
                      </a:lnTo>
                      <a:lnTo>
                        <a:pt x="372" y="290"/>
                      </a:lnTo>
                      <a:lnTo>
                        <a:pt x="374" y="290"/>
                      </a:lnTo>
                      <a:lnTo>
                        <a:pt x="374" y="292"/>
                      </a:lnTo>
                      <a:lnTo>
                        <a:pt x="376" y="292"/>
                      </a:lnTo>
                      <a:lnTo>
                        <a:pt x="374" y="292"/>
                      </a:lnTo>
                      <a:lnTo>
                        <a:pt x="376" y="292"/>
                      </a:lnTo>
                      <a:lnTo>
                        <a:pt x="376" y="294"/>
                      </a:lnTo>
                      <a:lnTo>
                        <a:pt x="376" y="296"/>
                      </a:lnTo>
                      <a:lnTo>
                        <a:pt x="378" y="296"/>
                      </a:lnTo>
                      <a:lnTo>
                        <a:pt x="380" y="296"/>
                      </a:lnTo>
                      <a:lnTo>
                        <a:pt x="382" y="296"/>
                      </a:lnTo>
                      <a:lnTo>
                        <a:pt x="384" y="296"/>
                      </a:lnTo>
                      <a:lnTo>
                        <a:pt x="386" y="296"/>
                      </a:lnTo>
                      <a:lnTo>
                        <a:pt x="388" y="296"/>
                      </a:lnTo>
                      <a:lnTo>
                        <a:pt x="388" y="294"/>
                      </a:lnTo>
                      <a:lnTo>
                        <a:pt x="388" y="296"/>
                      </a:lnTo>
                      <a:lnTo>
                        <a:pt x="390" y="296"/>
                      </a:lnTo>
                      <a:lnTo>
                        <a:pt x="390" y="298"/>
                      </a:lnTo>
                      <a:lnTo>
                        <a:pt x="388" y="298"/>
                      </a:lnTo>
                      <a:lnTo>
                        <a:pt x="388" y="300"/>
                      </a:lnTo>
                      <a:lnTo>
                        <a:pt x="390" y="300"/>
                      </a:lnTo>
                      <a:lnTo>
                        <a:pt x="390" y="298"/>
                      </a:lnTo>
                      <a:lnTo>
                        <a:pt x="392" y="298"/>
                      </a:lnTo>
                      <a:lnTo>
                        <a:pt x="392" y="296"/>
                      </a:lnTo>
                      <a:lnTo>
                        <a:pt x="394" y="296"/>
                      </a:lnTo>
                      <a:lnTo>
                        <a:pt x="394" y="294"/>
                      </a:lnTo>
                      <a:lnTo>
                        <a:pt x="395" y="294"/>
                      </a:lnTo>
                      <a:lnTo>
                        <a:pt x="395" y="292"/>
                      </a:lnTo>
                      <a:lnTo>
                        <a:pt x="395" y="294"/>
                      </a:lnTo>
                      <a:lnTo>
                        <a:pt x="397" y="294"/>
                      </a:lnTo>
                      <a:lnTo>
                        <a:pt x="397" y="292"/>
                      </a:lnTo>
                      <a:lnTo>
                        <a:pt x="397" y="290"/>
                      </a:lnTo>
                      <a:lnTo>
                        <a:pt x="397" y="288"/>
                      </a:lnTo>
                      <a:lnTo>
                        <a:pt x="399" y="288"/>
                      </a:lnTo>
                      <a:lnTo>
                        <a:pt x="397" y="288"/>
                      </a:lnTo>
                      <a:lnTo>
                        <a:pt x="397" y="287"/>
                      </a:lnTo>
                      <a:lnTo>
                        <a:pt x="399" y="287"/>
                      </a:lnTo>
                      <a:lnTo>
                        <a:pt x="397" y="287"/>
                      </a:lnTo>
                      <a:lnTo>
                        <a:pt x="397" y="285"/>
                      </a:lnTo>
                      <a:lnTo>
                        <a:pt x="399" y="285"/>
                      </a:lnTo>
                      <a:lnTo>
                        <a:pt x="401" y="285"/>
                      </a:lnTo>
                      <a:lnTo>
                        <a:pt x="403" y="285"/>
                      </a:lnTo>
                      <a:lnTo>
                        <a:pt x="403" y="283"/>
                      </a:lnTo>
                      <a:lnTo>
                        <a:pt x="405" y="283"/>
                      </a:lnTo>
                      <a:lnTo>
                        <a:pt x="405" y="285"/>
                      </a:lnTo>
                      <a:lnTo>
                        <a:pt x="405" y="283"/>
                      </a:lnTo>
                      <a:lnTo>
                        <a:pt x="405" y="281"/>
                      </a:lnTo>
                      <a:lnTo>
                        <a:pt x="407" y="281"/>
                      </a:lnTo>
                      <a:lnTo>
                        <a:pt x="409" y="281"/>
                      </a:lnTo>
                      <a:lnTo>
                        <a:pt x="411" y="281"/>
                      </a:lnTo>
                      <a:lnTo>
                        <a:pt x="413" y="281"/>
                      </a:lnTo>
                      <a:lnTo>
                        <a:pt x="415" y="281"/>
                      </a:lnTo>
                      <a:lnTo>
                        <a:pt x="417" y="281"/>
                      </a:lnTo>
                      <a:lnTo>
                        <a:pt x="417" y="283"/>
                      </a:lnTo>
                      <a:lnTo>
                        <a:pt x="418" y="283"/>
                      </a:lnTo>
                      <a:lnTo>
                        <a:pt x="418" y="285"/>
                      </a:lnTo>
                      <a:lnTo>
                        <a:pt x="420" y="285"/>
                      </a:lnTo>
                      <a:lnTo>
                        <a:pt x="420" y="287"/>
                      </a:lnTo>
                      <a:lnTo>
                        <a:pt x="422" y="287"/>
                      </a:lnTo>
                      <a:lnTo>
                        <a:pt x="424" y="288"/>
                      </a:lnTo>
                      <a:lnTo>
                        <a:pt x="426" y="288"/>
                      </a:lnTo>
                      <a:lnTo>
                        <a:pt x="426" y="290"/>
                      </a:lnTo>
                      <a:lnTo>
                        <a:pt x="426" y="292"/>
                      </a:lnTo>
                      <a:lnTo>
                        <a:pt x="426" y="294"/>
                      </a:lnTo>
                      <a:lnTo>
                        <a:pt x="428" y="294"/>
                      </a:lnTo>
                      <a:lnTo>
                        <a:pt x="426" y="294"/>
                      </a:lnTo>
                      <a:lnTo>
                        <a:pt x="426" y="296"/>
                      </a:lnTo>
                      <a:lnTo>
                        <a:pt x="428" y="296"/>
                      </a:lnTo>
                      <a:lnTo>
                        <a:pt x="426" y="296"/>
                      </a:lnTo>
                      <a:lnTo>
                        <a:pt x="428" y="296"/>
                      </a:lnTo>
                      <a:lnTo>
                        <a:pt x="428" y="298"/>
                      </a:lnTo>
                      <a:lnTo>
                        <a:pt x="428" y="300"/>
                      </a:lnTo>
                      <a:lnTo>
                        <a:pt x="430" y="300"/>
                      </a:lnTo>
                      <a:lnTo>
                        <a:pt x="430" y="302"/>
                      </a:lnTo>
                      <a:lnTo>
                        <a:pt x="430" y="304"/>
                      </a:lnTo>
                      <a:lnTo>
                        <a:pt x="432" y="304"/>
                      </a:lnTo>
                      <a:lnTo>
                        <a:pt x="434" y="304"/>
                      </a:lnTo>
                      <a:lnTo>
                        <a:pt x="434" y="306"/>
                      </a:lnTo>
                      <a:lnTo>
                        <a:pt x="436" y="306"/>
                      </a:lnTo>
                      <a:lnTo>
                        <a:pt x="436" y="308"/>
                      </a:lnTo>
                      <a:lnTo>
                        <a:pt x="434" y="308"/>
                      </a:lnTo>
                      <a:lnTo>
                        <a:pt x="434" y="310"/>
                      </a:lnTo>
                      <a:lnTo>
                        <a:pt x="436" y="310"/>
                      </a:lnTo>
                      <a:lnTo>
                        <a:pt x="434" y="310"/>
                      </a:lnTo>
                      <a:lnTo>
                        <a:pt x="434" y="312"/>
                      </a:lnTo>
                      <a:lnTo>
                        <a:pt x="436" y="312"/>
                      </a:lnTo>
                      <a:lnTo>
                        <a:pt x="436" y="313"/>
                      </a:lnTo>
                      <a:lnTo>
                        <a:pt x="434" y="313"/>
                      </a:lnTo>
                      <a:lnTo>
                        <a:pt x="436" y="313"/>
                      </a:lnTo>
                      <a:lnTo>
                        <a:pt x="436" y="315"/>
                      </a:lnTo>
                      <a:lnTo>
                        <a:pt x="436" y="317"/>
                      </a:lnTo>
                      <a:lnTo>
                        <a:pt x="438" y="317"/>
                      </a:lnTo>
                      <a:lnTo>
                        <a:pt x="438" y="319"/>
                      </a:lnTo>
                      <a:lnTo>
                        <a:pt x="438" y="321"/>
                      </a:lnTo>
                      <a:lnTo>
                        <a:pt x="436" y="321"/>
                      </a:lnTo>
                      <a:lnTo>
                        <a:pt x="438" y="323"/>
                      </a:lnTo>
                      <a:lnTo>
                        <a:pt x="436" y="323"/>
                      </a:lnTo>
                      <a:lnTo>
                        <a:pt x="436" y="325"/>
                      </a:lnTo>
                      <a:lnTo>
                        <a:pt x="434" y="325"/>
                      </a:lnTo>
                      <a:lnTo>
                        <a:pt x="434" y="327"/>
                      </a:lnTo>
                      <a:lnTo>
                        <a:pt x="432" y="329"/>
                      </a:lnTo>
                      <a:lnTo>
                        <a:pt x="430" y="329"/>
                      </a:lnTo>
                      <a:lnTo>
                        <a:pt x="430" y="331"/>
                      </a:lnTo>
                      <a:lnTo>
                        <a:pt x="428" y="331"/>
                      </a:lnTo>
                      <a:lnTo>
                        <a:pt x="428" y="333"/>
                      </a:lnTo>
                      <a:lnTo>
                        <a:pt x="426" y="333"/>
                      </a:lnTo>
                      <a:lnTo>
                        <a:pt x="426" y="335"/>
                      </a:lnTo>
                      <a:lnTo>
                        <a:pt x="426" y="336"/>
                      </a:lnTo>
                      <a:lnTo>
                        <a:pt x="426" y="338"/>
                      </a:lnTo>
                      <a:lnTo>
                        <a:pt x="424" y="338"/>
                      </a:lnTo>
                      <a:lnTo>
                        <a:pt x="424" y="340"/>
                      </a:lnTo>
                      <a:lnTo>
                        <a:pt x="422" y="340"/>
                      </a:lnTo>
                      <a:lnTo>
                        <a:pt x="422" y="342"/>
                      </a:lnTo>
                      <a:lnTo>
                        <a:pt x="422" y="344"/>
                      </a:lnTo>
                      <a:lnTo>
                        <a:pt x="422" y="346"/>
                      </a:lnTo>
                      <a:lnTo>
                        <a:pt x="424" y="346"/>
                      </a:lnTo>
                      <a:lnTo>
                        <a:pt x="424" y="348"/>
                      </a:lnTo>
                      <a:lnTo>
                        <a:pt x="424" y="350"/>
                      </a:lnTo>
                      <a:lnTo>
                        <a:pt x="422" y="350"/>
                      </a:lnTo>
                      <a:lnTo>
                        <a:pt x="422" y="352"/>
                      </a:lnTo>
                      <a:lnTo>
                        <a:pt x="422" y="354"/>
                      </a:lnTo>
                      <a:lnTo>
                        <a:pt x="422" y="356"/>
                      </a:lnTo>
                      <a:lnTo>
                        <a:pt x="422" y="358"/>
                      </a:lnTo>
                      <a:lnTo>
                        <a:pt x="422" y="360"/>
                      </a:lnTo>
                      <a:lnTo>
                        <a:pt x="422" y="361"/>
                      </a:lnTo>
                      <a:lnTo>
                        <a:pt x="422" y="363"/>
                      </a:lnTo>
                      <a:lnTo>
                        <a:pt x="424" y="363"/>
                      </a:lnTo>
                      <a:lnTo>
                        <a:pt x="426" y="363"/>
                      </a:lnTo>
                      <a:lnTo>
                        <a:pt x="426" y="365"/>
                      </a:lnTo>
                      <a:lnTo>
                        <a:pt x="428" y="365"/>
                      </a:lnTo>
                      <a:lnTo>
                        <a:pt x="426" y="367"/>
                      </a:lnTo>
                      <a:lnTo>
                        <a:pt x="426" y="369"/>
                      </a:lnTo>
                      <a:lnTo>
                        <a:pt x="426" y="371"/>
                      </a:lnTo>
                      <a:lnTo>
                        <a:pt x="426" y="373"/>
                      </a:lnTo>
                      <a:lnTo>
                        <a:pt x="426" y="375"/>
                      </a:lnTo>
                      <a:lnTo>
                        <a:pt x="424" y="375"/>
                      </a:lnTo>
                      <a:lnTo>
                        <a:pt x="424" y="377"/>
                      </a:lnTo>
                      <a:lnTo>
                        <a:pt x="424" y="379"/>
                      </a:lnTo>
                      <a:lnTo>
                        <a:pt x="424" y="381"/>
                      </a:lnTo>
                      <a:lnTo>
                        <a:pt x="424" y="383"/>
                      </a:lnTo>
                      <a:lnTo>
                        <a:pt x="424" y="384"/>
                      </a:lnTo>
                      <a:lnTo>
                        <a:pt x="422" y="384"/>
                      </a:lnTo>
                      <a:lnTo>
                        <a:pt x="422" y="386"/>
                      </a:lnTo>
                      <a:lnTo>
                        <a:pt x="422" y="388"/>
                      </a:lnTo>
                      <a:lnTo>
                        <a:pt x="420" y="390"/>
                      </a:lnTo>
                      <a:lnTo>
                        <a:pt x="420" y="392"/>
                      </a:lnTo>
                      <a:lnTo>
                        <a:pt x="420" y="394"/>
                      </a:lnTo>
                      <a:lnTo>
                        <a:pt x="420" y="396"/>
                      </a:lnTo>
                      <a:lnTo>
                        <a:pt x="418" y="396"/>
                      </a:lnTo>
                      <a:lnTo>
                        <a:pt x="418" y="398"/>
                      </a:lnTo>
                      <a:lnTo>
                        <a:pt x="420" y="398"/>
                      </a:lnTo>
                      <a:lnTo>
                        <a:pt x="420" y="400"/>
                      </a:lnTo>
                      <a:lnTo>
                        <a:pt x="420" y="402"/>
                      </a:lnTo>
                      <a:lnTo>
                        <a:pt x="420" y="404"/>
                      </a:lnTo>
                      <a:lnTo>
                        <a:pt x="420" y="406"/>
                      </a:lnTo>
                      <a:lnTo>
                        <a:pt x="418" y="406"/>
                      </a:lnTo>
                      <a:lnTo>
                        <a:pt x="418" y="408"/>
                      </a:lnTo>
                      <a:lnTo>
                        <a:pt x="417" y="408"/>
                      </a:lnTo>
                      <a:lnTo>
                        <a:pt x="417" y="409"/>
                      </a:lnTo>
                      <a:lnTo>
                        <a:pt x="417" y="411"/>
                      </a:lnTo>
                      <a:lnTo>
                        <a:pt x="417" y="413"/>
                      </a:lnTo>
                      <a:lnTo>
                        <a:pt x="415" y="413"/>
                      </a:lnTo>
                      <a:lnTo>
                        <a:pt x="417" y="413"/>
                      </a:lnTo>
                      <a:lnTo>
                        <a:pt x="415" y="413"/>
                      </a:lnTo>
                      <a:lnTo>
                        <a:pt x="415" y="415"/>
                      </a:lnTo>
                      <a:lnTo>
                        <a:pt x="415" y="417"/>
                      </a:lnTo>
                      <a:lnTo>
                        <a:pt x="415" y="419"/>
                      </a:lnTo>
                      <a:lnTo>
                        <a:pt x="413" y="419"/>
                      </a:lnTo>
                      <a:lnTo>
                        <a:pt x="413" y="421"/>
                      </a:lnTo>
                      <a:lnTo>
                        <a:pt x="411" y="421"/>
                      </a:lnTo>
                      <a:lnTo>
                        <a:pt x="409" y="421"/>
                      </a:lnTo>
                      <a:lnTo>
                        <a:pt x="409" y="423"/>
                      </a:lnTo>
                      <a:lnTo>
                        <a:pt x="407" y="423"/>
                      </a:lnTo>
                      <a:lnTo>
                        <a:pt x="407" y="425"/>
                      </a:lnTo>
                      <a:lnTo>
                        <a:pt x="405" y="425"/>
                      </a:lnTo>
                      <a:lnTo>
                        <a:pt x="405" y="427"/>
                      </a:lnTo>
                      <a:lnTo>
                        <a:pt x="403" y="427"/>
                      </a:lnTo>
                      <a:lnTo>
                        <a:pt x="405" y="427"/>
                      </a:lnTo>
                      <a:lnTo>
                        <a:pt x="403" y="427"/>
                      </a:lnTo>
                      <a:lnTo>
                        <a:pt x="401" y="427"/>
                      </a:lnTo>
                      <a:lnTo>
                        <a:pt x="401" y="429"/>
                      </a:lnTo>
                      <a:lnTo>
                        <a:pt x="399" y="429"/>
                      </a:lnTo>
                      <a:lnTo>
                        <a:pt x="399" y="431"/>
                      </a:lnTo>
                      <a:lnTo>
                        <a:pt x="397" y="431"/>
                      </a:lnTo>
                      <a:lnTo>
                        <a:pt x="397" y="432"/>
                      </a:lnTo>
                      <a:lnTo>
                        <a:pt x="395" y="432"/>
                      </a:lnTo>
                      <a:lnTo>
                        <a:pt x="395" y="434"/>
                      </a:lnTo>
                      <a:lnTo>
                        <a:pt x="394" y="434"/>
                      </a:lnTo>
                      <a:lnTo>
                        <a:pt x="394" y="436"/>
                      </a:lnTo>
                      <a:lnTo>
                        <a:pt x="392" y="436"/>
                      </a:lnTo>
                      <a:lnTo>
                        <a:pt x="390" y="436"/>
                      </a:lnTo>
                      <a:lnTo>
                        <a:pt x="390" y="438"/>
                      </a:lnTo>
                      <a:lnTo>
                        <a:pt x="388" y="438"/>
                      </a:lnTo>
                      <a:lnTo>
                        <a:pt x="388" y="440"/>
                      </a:lnTo>
                      <a:lnTo>
                        <a:pt x="386" y="440"/>
                      </a:lnTo>
                      <a:lnTo>
                        <a:pt x="384" y="440"/>
                      </a:lnTo>
                      <a:lnTo>
                        <a:pt x="384" y="442"/>
                      </a:lnTo>
                      <a:lnTo>
                        <a:pt x="382" y="442"/>
                      </a:lnTo>
                      <a:lnTo>
                        <a:pt x="382" y="444"/>
                      </a:lnTo>
                      <a:lnTo>
                        <a:pt x="380" y="444"/>
                      </a:lnTo>
                      <a:lnTo>
                        <a:pt x="380" y="446"/>
                      </a:lnTo>
                      <a:lnTo>
                        <a:pt x="380" y="448"/>
                      </a:lnTo>
                      <a:lnTo>
                        <a:pt x="378" y="448"/>
                      </a:lnTo>
                      <a:lnTo>
                        <a:pt x="378" y="450"/>
                      </a:lnTo>
                      <a:lnTo>
                        <a:pt x="376" y="450"/>
                      </a:lnTo>
                      <a:lnTo>
                        <a:pt x="378" y="450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6" y="454"/>
                      </a:lnTo>
                      <a:lnTo>
                        <a:pt x="376" y="456"/>
                      </a:lnTo>
                      <a:lnTo>
                        <a:pt x="374" y="456"/>
                      </a:lnTo>
                      <a:lnTo>
                        <a:pt x="374" y="457"/>
                      </a:lnTo>
                      <a:lnTo>
                        <a:pt x="372" y="456"/>
                      </a:lnTo>
                      <a:lnTo>
                        <a:pt x="370" y="456"/>
                      </a:lnTo>
                      <a:lnTo>
                        <a:pt x="370" y="457"/>
                      </a:lnTo>
                      <a:lnTo>
                        <a:pt x="370" y="459"/>
                      </a:lnTo>
                      <a:lnTo>
                        <a:pt x="369" y="459"/>
                      </a:lnTo>
                      <a:lnTo>
                        <a:pt x="369" y="461"/>
                      </a:lnTo>
                      <a:lnTo>
                        <a:pt x="367" y="461"/>
                      </a:lnTo>
                      <a:lnTo>
                        <a:pt x="367" y="463"/>
                      </a:lnTo>
                      <a:lnTo>
                        <a:pt x="367" y="465"/>
                      </a:lnTo>
                      <a:lnTo>
                        <a:pt x="369" y="465"/>
                      </a:lnTo>
                      <a:lnTo>
                        <a:pt x="369" y="467"/>
                      </a:lnTo>
                      <a:lnTo>
                        <a:pt x="369" y="469"/>
                      </a:lnTo>
                      <a:lnTo>
                        <a:pt x="370" y="469"/>
                      </a:lnTo>
                      <a:lnTo>
                        <a:pt x="370" y="471"/>
                      </a:lnTo>
                      <a:lnTo>
                        <a:pt x="369" y="471"/>
                      </a:lnTo>
                      <a:lnTo>
                        <a:pt x="369" y="473"/>
                      </a:lnTo>
                      <a:lnTo>
                        <a:pt x="369" y="475"/>
                      </a:lnTo>
                      <a:lnTo>
                        <a:pt x="367" y="475"/>
                      </a:lnTo>
                      <a:lnTo>
                        <a:pt x="367" y="477"/>
                      </a:lnTo>
                      <a:lnTo>
                        <a:pt x="365" y="477"/>
                      </a:lnTo>
                      <a:lnTo>
                        <a:pt x="365" y="479"/>
                      </a:lnTo>
                      <a:lnTo>
                        <a:pt x="363" y="479"/>
                      </a:lnTo>
                      <a:lnTo>
                        <a:pt x="363" y="477"/>
                      </a:lnTo>
                      <a:lnTo>
                        <a:pt x="361" y="477"/>
                      </a:lnTo>
                      <a:lnTo>
                        <a:pt x="361" y="479"/>
                      </a:lnTo>
                      <a:lnTo>
                        <a:pt x="361" y="477"/>
                      </a:lnTo>
                      <a:lnTo>
                        <a:pt x="361" y="479"/>
                      </a:lnTo>
                      <a:lnTo>
                        <a:pt x="359" y="479"/>
                      </a:lnTo>
                      <a:lnTo>
                        <a:pt x="357" y="479"/>
                      </a:lnTo>
                      <a:lnTo>
                        <a:pt x="357" y="480"/>
                      </a:lnTo>
                      <a:lnTo>
                        <a:pt x="357" y="482"/>
                      </a:lnTo>
                      <a:lnTo>
                        <a:pt x="355" y="482"/>
                      </a:lnTo>
                      <a:lnTo>
                        <a:pt x="355" y="484"/>
                      </a:lnTo>
                      <a:lnTo>
                        <a:pt x="355" y="486"/>
                      </a:lnTo>
                      <a:lnTo>
                        <a:pt x="355" y="488"/>
                      </a:lnTo>
                      <a:lnTo>
                        <a:pt x="355" y="490"/>
                      </a:lnTo>
                      <a:lnTo>
                        <a:pt x="355" y="492"/>
                      </a:lnTo>
                      <a:lnTo>
                        <a:pt x="357" y="492"/>
                      </a:lnTo>
                      <a:lnTo>
                        <a:pt x="357" y="494"/>
                      </a:lnTo>
                      <a:lnTo>
                        <a:pt x="357" y="496"/>
                      </a:lnTo>
                      <a:lnTo>
                        <a:pt x="359" y="496"/>
                      </a:lnTo>
                      <a:lnTo>
                        <a:pt x="359" y="498"/>
                      </a:lnTo>
                      <a:lnTo>
                        <a:pt x="361" y="498"/>
                      </a:lnTo>
                      <a:lnTo>
                        <a:pt x="361" y="500"/>
                      </a:lnTo>
                      <a:lnTo>
                        <a:pt x="359" y="500"/>
                      </a:lnTo>
                      <a:lnTo>
                        <a:pt x="359" y="502"/>
                      </a:lnTo>
                      <a:lnTo>
                        <a:pt x="357" y="502"/>
                      </a:lnTo>
                      <a:lnTo>
                        <a:pt x="357" y="504"/>
                      </a:lnTo>
                      <a:lnTo>
                        <a:pt x="355" y="504"/>
                      </a:lnTo>
                      <a:lnTo>
                        <a:pt x="355" y="505"/>
                      </a:lnTo>
                      <a:lnTo>
                        <a:pt x="353" y="505"/>
                      </a:lnTo>
                      <a:lnTo>
                        <a:pt x="353" y="507"/>
                      </a:lnTo>
                      <a:lnTo>
                        <a:pt x="351" y="507"/>
                      </a:lnTo>
                      <a:lnTo>
                        <a:pt x="349" y="507"/>
                      </a:lnTo>
                      <a:lnTo>
                        <a:pt x="349" y="509"/>
                      </a:lnTo>
                      <a:lnTo>
                        <a:pt x="347" y="509"/>
                      </a:lnTo>
                      <a:lnTo>
                        <a:pt x="347" y="511"/>
                      </a:lnTo>
                      <a:lnTo>
                        <a:pt x="346" y="511"/>
                      </a:lnTo>
                      <a:lnTo>
                        <a:pt x="346" y="513"/>
                      </a:lnTo>
                      <a:lnTo>
                        <a:pt x="346" y="515"/>
                      </a:lnTo>
                      <a:lnTo>
                        <a:pt x="344" y="515"/>
                      </a:lnTo>
                      <a:lnTo>
                        <a:pt x="344" y="517"/>
                      </a:lnTo>
                      <a:lnTo>
                        <a:pt x="344" y="519"/>
                      </a:lnTo>
                      <a:lnTo>
                        <a:pt x="342" y="519"/>
                      </a:lnTo>
                      <a:lnTo>
                        <a:pt x="342" y="521"/>
                      </a:lnTo>
                      <a:lnTo>
                        <a:pt x="340" y="521"/>
                      </a:lnTo>
                      <a:lnTo>
                        <a:pt x="340" y="523"/>
                      </a:lnTo>
                      <a:lnTo>
                        <a:pt x="338" y="525"/>
                      </a:lnTo>
                      <a:lnTo>
                        <a:pt x="336" y="527"/>
                      </a:lnTo>
                      <a:lnTo>
                        <a:pt x="338" y="527"/>
                      </a:lnTo>
                      <a:lnTo>
                        <a:pt x="338" y="529"/>
                      </a:lnTo>
                      <a:lnTo>
                        <a:pt x="336" y="529"/>
                      </a:lnTo>
                      <a:lnTo>
                        <a:pt x="334" y="530"/>
                      </a:lnTo>
                      <a:lnTo>
                        <a:pt x="332" y="530"/>
                      </a:lnTo>
                      <a:lnTo>
                        <a:pt x="332" y="532"/>
                      </a:lnTo>
                      <a:lnTo>
                        <a:pt x="330" y="532"/>
                      </a:lnTo>
                      <a:lnTo>
                        <a:pt x="330" y="534"/>
                      </a:lnTo>
                      <a:lnTo>
                        <a:pt x="328" y="534"/>
                      </a:lnTo>
                      <a:lnTo>
                        <a:pt x="328" y="536"/>
                      </a:lnTo>
                      <a:lnTo>
                        <a:pt x="326" y="536"/>
                      </a:lnTo>
                      <a:lnTo>
                        <a:pt x="326" y="538"/>
                      </a:lnTo>
                      <a:lnTo>
                        <a:pt x="324" y="538"/>
                      </a:lnTo>
                      <a:lnTo>
                        <a:pt x="324" y="540"/>
                      </a:lnTo>
                      <a:lnTo>
                        <a:pt x="322" y="540"/>
                      </a:lnTo>
                      <a:lnTo>
                        <a:pt x="322" y="542"/>
                      </a:lnTo>
                      <a:lnTo>
                        <a:pt x="321" y="542"/>
                      </a:lnTo>
                      <a:lnTo>
                        <a:pt x="319" y="542"/>
                      </a:lnTo>
                      <a:lnTo>
                        <a:pt x="317" y="542"/>
                      </a:lnTo>
                      <a:lnTo>
                        <a:pt x="317" y="544"/>
                      </a:lnTo>
                      <a:lnTo>
                        <a:pt x="315" y="544"/>
                      </a:lnTo>
                      <a:lnTo>
                        <a:pt x="313" y="544"/>
                      </a:lnTo>
                      <a:lnTo>
                        <a:pt x="311" y="544"/>
                      </a:lnTo>
                      <a:lnTo>
                        <a:pt x="309" y="544"/>
                      </a:lnTo>
                      <a:lnTo>
                        <a:pt x="307" y="544"/>
                      </a:lnTo>
                      <a:lnTo>
                        <a:pt x="307" y="546"/>
                      </a:lnTo>
                      <a:lnTo>
                        <a:pt x="307" y="544"/>
                      </a:lnTo>
                      <a:lnTo>
                        <a:pt x="305" y="544"/>
                      </a:lnTo>
                      <a:lnTo>
                        <a:pt x="303" y="544"/>
                      </a:lnTo>
                      <a:lnTo>
                        <a:pt x="301" y="544"/>
                      </a:lnTo>
                      <a:lnTo>
                        <a:pt x="299" y="544"/>
                      </a:lnTo>
                      <a:lnTo>
                        <a:pt x="298" y="546"/>
                      </a:lnTo>
                      <a:lnTo>
                        <a:pt x="296" y="546"/>
                      </a:lnTo>
                      <a:lnTo>
                        <a:pt x="296" y="544"/>
                      </a:lnTo>
                      <a:lnTo>
                        <a:pt x="294" y="544"/>
                      </a:lnTo>
                      <a:lnTo>
                        <a:pt x="294" y="542"/>
                      </a:lnTo>
                      <a:lnTo>
                        <a:pt x="292" y="542"/>
                      </a:lnTo>
                      <a:lnTo>
                        <a:pt x="290" y="542"/>
                      </a:lnTo>
                      <a:lnTo>
                        <a:pt x="288" y="542"/>
                      </a:lnTo>
                      <a:lnTo>
                        <a:pt x="286" y="542"/>
                      </a:lnTo>
                      <a:lnTo>
                        <a:pt x="284" y="542"/>
                      </a:lnTo>
                      <a:lnTo>
                        <a:pt x="282" y="542"/>
                      </a:lnTo>
                      <a:lnTo>
                        <a:pt x="280" y="542"/>
                      </a:lnTo>
                      <a:lnTo>
                        <a:pt x="278" y="542"/>
                      </a:lnTo>
                      <a:lnTo>
                        <a:pt x="278" y="540"/>
                      </a:lnTo>
                      <a:lnTo>
                        <a:pt x="276" y="540"/>
                      </a:lnTo>
                      <a:lnTo>
                        <a:pt x="278" y="540"/>
                      </a:lnTo>
                      <a:lnTo>
                        <a:pt x="278" y="538"/>
                      </a:lnTo>
                      <a:lnTo>
                        <a:pt x="278" y="536"/>
                      </a:lnTo>
                      <a:lnTo>
                        <a:pt x="280" y="536"/>
                      </a:lnTo>
                      <a:lnTo>
                        <a:pt x="280" y="534"/>
                      </a:lnTo>
                      <a:lnTo>
                        <a:pt x="280" y="532"/>
                      </a:lnTo>
                      <a:lnTo>
                        <a:pt x="282" y="532"/>
                      </a:lnTo>
                      <a:lnTo>
                        <a:pt x="282" y="530"/>
                      </a:lnTo>
                      <a:lnTo>
                        <a:pt x="282" y="529"/>
                      </a:lnTo>
                      <a:lnTo>
                        <a:pt x="282" y="527"/>
                      </a:lnTo>
                      <a:lnTo>
                        <a:pt x="280" y="527"/>
                      </a:lnTo>
                      <a:lnTo>
                        <a:pt x="280" y="525"/>
                      </a:lnTo>
                      <a:lnTo>
                        <a:pt x="282" y="525"/>
                      </a:lnTo>
                      <a:lnTo>
                        <a:pt x="282" y="523"/>
                      </a:lnTo>
                      <a:lnTo>
                        <a:pt x="280" y="523"/>
                      </a:lnTo>
                      <a:lnTo>
                        <a:pt x="280" y="521"/>
                      </a:lnTo>
                      <a:lnTo>
                        <a:pt x="282" y="521"/>
                      </a:lnTo>
                      <a:lnTo>
                        <a:pt x="282" y="519"/>
                      </a:lnTo>
                      <a:lnTo>
                        <a:pt x="280" y="519"/>
                      </a:lnTo>
                      <a:lnTo>
                        <a:pt x="282" y="519"/>
                      </a:lnTo>
                      <a:lnTo>
                        <a:pt x="282" y="517"/>
                      </a:lnTo>
                      <a:lnTo>
                        <a:pt x="284" y="517"/>
                      </a:lnTo>
                      <a:lnTo>
                        <a:pt x="286" y="517"/>
                      </a:lnTo>
                      <a:lnTo>
                        <a:pt x="288" y="517"/>
                      </a:lnTo>
                      <a:lnTo>
                        <a:pt x="288" y="515"/>
                      </a:lnTo>
                      <a:lnTo>
                        <a:pt x="290" y="515"/>
                      </a:lnTo>
                      <a:lnTo>
                        <a:pt x="290" y="513"/>
                      </a:lnTo>
                      <a:lnTo>
                        <a:pt x="288" y="513"/>
                      </a:lnTo>
                      <a:lnTo>
                        <a:pt x="288" y="511"/>
                      </a:lnTo>
                      <a:lnTo>
                        <a:pt x="286" y="511"/>
                      </a:lnTo>
                      <a:lnTo>
                        <a:pt x="286" y="509"/>
                      </a:lnTo>
                      <a:lnTo>
                        <a:pt x="286" y="507"/>
                      </a:lnTo>
                      <a:lnTo>
                        <a:pt x="286" y="505"/>
                      </a:lnTo>
                      <a:lnTo>
                        <a:pt x="288" y="505"/>
                      </a:lnTo>
                      <a:lnTo>
                        <a:pt x="286" y="504"/>
                      </a:lnTo>
                      <a:lnTo>
                        <a:pt x="286" y="505"/>
                      </a:lnTo>
                      <a:lnTo>
                        <a:pt x="284" y="505"/>
                      </a:lnTo>
                      <a:lnTo>
                        <a:pt x="284" y="504"/>
                      </a:lnTo>
                      <a:lnTo>
                        <a:pt x="282" y="504"/>
                      </a:lnTo>
                      <a:lnTo>
                        <a:pt x="280" y="504"/>
                      </a:lnTo>
                      <a:lnTo>
                        <a:pt x="276" y="504"/>
                      </a:lnTo>
                      <a:lnTo>
                        <a:pt x="273" y="504"/>
                      </a:lnTo>
                      <a:lnTo>
                        <a:pt x="265" y="504"/>
                      </a:lnTo>
                      <a:lnTo>
                        <a:pt x="263" y="504"/>
                      </a:lnTo>
                      <a:lnTo>
                        <a:pt x="261" y="505"/>
                      </a:lnTo>
                      <a:lnTo>
                        <a:pt x="261" y="504"/>
                      </a:lnTo>
                      <a:lnTo>
                        <a:pt x="259" y="504"/>
                      </a:lnTo>
                      <a:lnTo>
                        <a:pt x="257" y="504"/>
                      </a:lnTo>
                      <a:lnTo>
                        <a:pt x="255" y="504"/>
                      </a:lnTo>
                      <a:lnTo>
                        <a:pt x="255" y="505"/>
                      </a:lnTo>
                      <a:lnTo>
                        <a:pt x="255" y="507"/>
                      </a:lnTo>
                      <a:lnTo>
                        <a:pt x="257" y="507"/>
                      </a:lnTo>
                      <a:lnTo>
                        <a:pt x="255" y="507"/>
                      </a:lnTo>
                      <a:lnTo>
                        <a:pt x="255" y="509"/>
                      </a:lnTo>
                      <a:lnTo>
                        <a:pt x="253" y="509"/>
                      </a:lnTo>
                      <a:lnTo>
                        <a:pt x="251" y="509"/>
                      </a:lnTo>
                      <a:lnTo>
                        <a:pt x="250" y="509"/>
                      </a:lnTo>
                      <a:lnTo>
                        <a:pt x="250" y="511"/>
                      </a:lnTo>
                      <a:lnTo>
                        <a:pt x="250" y="513"/>
                      </a:lnTo>
                      <a:lnTo>
                        <a:pt x="250" y="515"/>
                      </a:lnTo>
                      <a:lnTo>
                        <a:pt x="250" y="517"/>
                      </a:lnTo>
                      <a:lnTo>
                        <a:pt x="250" y="519"/>
                      </a:lnTo>
                      <a:lnTo>
                        <a:pt x="250" y="517"/>
                      </a:lnTo>
                      <a:lnTo>
                        <a:pt x="248" y="517"/>
                      </a:lnTo>
                      <a:lnTo>
                        <a:pt x="248" y="519"/>
                      </a:lnTo>
                      <a:lnTo>
                        <a:pt x="250" y="519"/>
                      </a:lnTo>
                      <a:lnTo>
                        <a:pt x="248" y="519"/>
                      </a:lnTo>
                      <a:lnTo>
                        <a:pt x="248" y="517"/>
                      </a:lnTo>
                      <a:lnTo>
                        <a:pt x="246" y="517"/>
                      </a:lnTo>
                      <a:lnTo>
                        <a:pt x="246" y="519"/>
                      </a:lnTo>
                      <a:lnTo>
                        <a:pt x="246" y="517"/>
                      </a:lnTo>
                      <a:lnTo>
                        <a:pt x="244" y="517"/>
                      </a:lnTo>
                      <a:lnTo>
                        <a:pt x="242" y="515"/>
                      </a:lnTo>
                      <a:lnTo>
                        <a:pt x="244" y="515"/>
                      </a:lnTo>
                      <a:lnTo>
                        <a:pt x="242" y="515"/>
                      </a:lnTo>
                      <a:lnTo>
                        <a:pt x="242" y="513"/>
                      </a:lnTo>
                      <a:lnTo>
                        <a:pt x="242" y="511"/>
                      </a:lnTo>
                      <a:lnTo>
                        <a:pt x="244" y="511"/>
                      </a:lnTo>
                      <a:lnTo>
                        <a:pt x="244" y="509"/>
                      </a:lnTo>
                      <a:lnTo>
                        <a:pt x="242" y="509"/>
                      </a:lnTo>
                      <a:lnTo>
                        <a:pt x="242" y="511"/>
                      </a:lnTo>
                      <a:lnTo>
                        <a:pt x="242" y="509"/>
                      </a:lnTo>
                      <a:lnTo>
                        <a:pt x="240" y="509"/>
                      </a:lnTo>
                      <a:lnTo>
                        <a:pt x="240" y="511"/>
                      </a:lnTo>
                      <a:lnTo>
                        <a:pt x="240" y="509"/>
                      </a:lnTo>
                      <a:lnTo>
                        <a:pt x="238" y="509"/>
                      </a:lnTo>
                      <a:lnTo>
                        <a:pt x="236" y="509"/>
                      </a:lnTo>
                      <a:lnTo>
                        <a:pt x="234" y="509"/>
                      </a:lnTo>
                      <a:lnTo>
                        <a:pt x="234" y="511"/>
                      </a:lnTo>
                      <a:lnTo>
                        <a:pt x="232" y="511"/>
                      </a:lnTo>
                      <a:lnTo>
                        <a:pt x="232" y="513"/>
                      </a:lnTo>
                      <a:lnTo>
                        <a:pt x="230" y="513"/>
                      </a:lnTo>
                      <a:lnTo>
                        <a:pt x="230" y="515"/>
                      </a:lnTo>
                      <a:lnTo>
                        <a:pt x="230" y="517"/>
                      </a:lnTo>
                      <a:lnTo>
                        <a:pt x="230" y="519"/>
                      </a:lnTo>
                      <a:lnTo>
                        <a:pt x="228" y="519"/>
                      </a:lnTo>
                      <a:lnTo>
                        <a:pt x="230" y="519"/>
                      </a:lnTo>
                      <a:lnTo>
                        <a:pt x="230" y="521"/>
                      </a:lnTo>
                      <a:lnTo>
                        <a:pt x="228" y="521"/>
                      </a:lnTo>
                      <a:lnTo>
                        <a:pt x="230" y="521"/>
                      </a:lnTo>
                      <a:lnTo>
                        <a:pt x="228" y="521"/>
                      </a:lnTo>
                      <a:lnTo>
                        <a:pt x="226" y="521"/>
                      </a:lnTo>
                      <a:lnTo>
                        <a:pt x="226" y="519"/>
                      </a:lnTo>
                      <a:lnTo>
                        <a:pt x="228" y="519"/>
                      </a:lnTo>
                      <a:lnTo>
                        <a:pt x="226" y="519"/>
                      </a:lnTo>
                      <a:lnTo>
                        <a:pt x="225" y="519"/>
                      </a:lnTo>
                      <a:lnTo>
                        <a:pt x="225" y="517"/>
                      </a:lnTo>
                      <a:lnTo>
                        <a:pt x="223" y="517"/>
                      </a:lnTo>
                      <a:lnTo>
                        <a:pt x="221" y="517"/>
                      </a:lnTo>
                      <a:lnTo>
                        <a:pt x="221" y="515"/>
                      </a:lnTo>
                      <a:lnTo>
                        <a:pt x="219" y="515"/>
                      </a:lnTo>
                      <a:lnTo>
                        <a:pt x="217" y="513"/>
                      </a:lnTo>
                      <a:lnTo>
                        <a:pt x="215" y="513"/>
                      </a:lnTo>
                      <a:lnTo>
                        <a:pt x="215" y="511"/>
                      </a:lnTo>
                      <a:lnTo>
                        <a:pt x="217" y="511"/>
                      </a:lnTo>
                      <a:lnTo>
                        <a:pt x="215" y="511"/>
                      </a:lnTo>
                      <a:lnTo>
                        <a:pt x="213" y="511"/>
                      </a:lnTo>
                      <a:lnTo>
                        <a:pt x="215" y="511"/>
                      </a:lnTo>
                      <a:lnTo>
                        <a:pt x="213" y="511"/>
                      </a:lnTo>
                      <a:lnTo>
                        <a:pt x="213" y="509"/>
                      </a:lnTo>
                      <a:lnTo>
                        <a:pt x="211" y="509"/>
                      </a:lnTo>
                      <a:lnTo>
                        <a:pt x="211" y="507"/>
                      </a:lnTo>
                      <a:lnTo>
                        <a:pt x="209" y="507"/>
                      </a:lnTo>
                      <a:lnTo>
                        <a:pt x="209" y="509"/>
                      </a:lnTo>
                      <a:lnTo>
                        <a:pt x="211" y="509"/>
                      </a:lnTo>
                      <a:lnTo>
                        <a:pt x="211" y="511"/>
                      </a:lnTo>
                      <a:lnTo>
                        <a:pt x="209" y="511"/>
                      </a:lnTo>
                      <a:lnTo>
                        <a:pt x="207" y="511"/>
                      </a:lnTo>
                      <a:lnTo>
                        <a:pt x="207" y="513"/>
                      </a:lnTo>
                      <a:lnTo>
                        <a:pt x="205" y="513"/>
                      </a:lnTo>
                      <a:lnTo>
                        <a:pt x="205" y="511"/>
                      </a:lnTo>
                      <a:lnTo>
                        <a:pt x="203" y="511"/>
                      </a:lnTo>
                      <a:lnTo>
                        <a:pt x="202" y="511"/>
                      </a:lnTo>
                      <a:lnTo>
                        <a:pt x="200" y="511"/>
                      </a:lnTo>
                      <a:lnTo>
                        <a:pt x="202" y="511"/>
                      </a:lnTo>
                      <a:lnTo>
                        <a:pt x="200" y="509"/>
                      </a:lnTo>
                      <a:lnTo>
                        <a:pt x="200" y="511"/>
                      </a:lnTo>
                      <a:lnTo>
                        <a:pt x="200" y="509"/>
                      </a:lnTo>
                      <a:lnTo>
                        <a:pt x="200" y="511"/>
                      </a:lnTo>
                      <a:lnTo>
                        <a:pt x="198" y="511"/>
                      </a:lnTo>
                      <a:lnTo>
                        <a:pt x="198" y="513"/>
                      </a:lnTo>
                      <a:lnTo>
                        <a:pt x="196" y="513"/>
                      </a:lnTo>
                      <a:lnTo>
                        <a:pt x="196" y="515"/>
                      </a:lnTo>
                      <a:lnTo>
                        <a:pt x="198" y="515"/>
                      </a:lnTo>
                      <a:lnTo>
                        <a:pt x="196" y="517"/>
                      </a:lnTo>
                      <a:lnTo>
                        <a:pt x="196" y="519"/>
                      </a:lnTo>
                      <a:lnTo>
                        <a:pt x="194" y="519"/>
                      </a:lnTo>
                      <a:lnTo>
                        <a:pt x="192" y="519"/>
                      </a:lnTo>
                      <a:lnTo>
                        <a:pt x="190" y="519"/>
                      </a:lnTo>
                      <a:lnTo>
                        <a:pt x="188" y="521"/>
                      </a:lnTo>
                      <a:lnTo>
                        <a:pt x="186" y="521"/>
                      </a:lnTo>
                      <a:lnTo>
                        <a:pt x="184" y="521"/>
                      </a:lnTo>
                      <a:lnTo>
                        <a:pt x="186" y="521"/>
                      </a:lnTo>
                      <a:lnTo>
                        <a:pt x="184" y="521"/>
                      </a:lnTo>
                      <a:lnTo>
                        <a:pt x="184" y="523"/>
                      </a:lnTo>
                      <a:lnTo>
                        <a:pt x="182" y="523"/>
                      </a:lnTo>
                      <a:lnTo>
                        <a:pt x="182" y="525"/>
                      </a:lnTo>
                      <a:lnTo>
                        <a:pt x="180" y="525"/>
                      </a:lnTo>
                      <a:lnTo>
                        <a:pt x="180" y="527"/>
                      </a:lnTo>
                      <a:lnTo>
                        <a:pt x="178" y="527"/>
                      </a:lnTo>
                      <a:lnTo>
                        <a:pt x="178" y="525"/>
                      </a:lnTo>
                      <a:lnTo>
                        <a:pt x="177" y="525"/>
                      </a:lnTo>
                      <a:lnTo>
                        <a:pt x="175" y="525"/>
                      </a:lnTo>
                      <a:lnTo>
                        <a:pt x="173" y="525"/>
                      </a:lnTo>
                      <a:lnTo>
                        <a:pt x="171" y="525"/>
                      </a:lnTo>
                      <a:lnTo>
                        <a:pt x="171" y="523"/>
                      </a:lnTo>
                      <a:lnTo>
                        <a:pt x="171" y="525"/>
                      </a:lnTo>
                      <a:lnTo>
                        <a:pt x="169" y="525"/>
                      </a:lnTo>
                      <a:lnTo>
                        <a:pt x="169" y="523"/>
                      </a:lnTo>
                      <a:lnTo>
                        <a:pt x="167" y="523"/>
                      </a:lnTo>
                      <a:lnTo>
                        <a:pt x="167" y="525"/>
                      </a:lnTo>
                      <a:lnTo>
                        <a:pt x="167" y="527"/>
                      </a:lnTo>
                      <a:lnTo>
                        <a:pt x="167" y="529"/>
                      </a:lnTo>
                      <a:lnTo>
                        <a:pt x="167" y="530"/>
                      </a:lnTo>
                      <a:lnTo>
                        <a:pt x="165" y="532"/>
                      </a:lnTo>
                      <a:lnTo>
                        <a:pt x="163" y="532"/>
                      </a:lnTo>
                      <a:lnTo>
                        <a:pt x="163" y="534"/>
                      </a:lnTo>
                      <a:lnTo>
                        <a:pt x="163" y="532"/>
                      </a:lnTo>
                      <a:lnTo>
                        <a:pt x="163" y="534"/>
                      </a:lnTo>
                      <a:lnTo>
                        <a:pt x="163" y="532"/>
                      </a:lnTo>
                      <a:lnTo>
                        <a:pt x="161" y="532"/>
                      </a:lnTo>
                      <a:lnTo>
                        <a:pt x="159" y="532"/>
                      </a:lnTo>
                      <a:lnTo>
                        <a:pt x="157" y="532"/>
                      </a:lnTo>
                      <a:lnTo>
                        <a:pt x="155" y="534"/>
                      </a:lnTo>
                      <a:lnTo>
                        <a:pt x="155" y="536"/>
                      </a:lnTo>
                      <a:lnTo>
                        <a:pt x="157" y="536"/>
                      </a:lnTo>
                      <a:lnTo>
                        <a:pt x="157" y="538"/>
                      </a:lnTo>
                      <a:lnTo>
                        <a:pt x="157" y="540"/>
                      </a:lnTo>
                      <a:lnTo>
                        <a:pt x="155" y="540"/>
                      </a:lnTo>
                      <a:lnTo>
                        <a:pt x="155" y="542"/>
                      </a:lnTo>
                      <a:lnTo>
                        <a:pt x="154" y="542"/>
                      </a:lnTo>
                      <a:lnTo>
                        <a:pt x="155" y="542"/>
                      </a:lnTo>
                      <a:lnTo>
                        <a:pt x="155" y="544"/>
                      </a:lnTo>
                      <a:lnTo>
                        <a:pt x="154" y="544"/>
                      </a:lnTo>
                      <a:lnTo>
                        <a:pt x="152" y="544"/>
                      </a:lnTo>
                      <a:lnTo>
                        <a:pt x="152" y="546"/>
                      </a:lnTo>
                      <a:lnTo>
                        <a:pt x="152" y="548"/>
                      </a:lnTo>
                      <a:lnTo>
                        <a:pt x="150" y="548"/>
                      </a:lnTo>
                      <a:lnTo>
                        <a:pt x="150" y="550"/>
                      </a:lnTo>
                      <a:lnTo>
                        <a:pt x="150" y="552"/>
                      </a:lnTo>
                      <a:lnTo>
                        <a:pt x="148" y="552"/>
                      </a:lnTo>
                      <a:lnTo>
                        <a:pt x="146" y="552"/>
                      </a:lnTo>
                      <a:lnTo>
                        <a:pt x="146" y="553"/>
                      </a:lnTo>
                      <a:lnTo>
                        <a:pt x="144" y="553"/>
                      </a:lnTo>
                      <a:lnTo>
                        <a:pt x="144" y="555"/>
                      </a:lnTo>
                      <a:lnTo>
                        <a:pt x="144" y="557"/>
                      </a:lnTo>
                      <a:lnTo>
                        <a:pt x="142" y="557"/>
                      </a:lnTo>
                      <a:lnTo>
                        <a:pt x="142" y="559"/>
                      </a:lnTo>
                      <a:lnTo>
                        <a:pt x="142" y="561"/>
                      </a:lnTo>
                      <a:lnTo>
                        <a:pt x="144" y="561"/>
                      </a:lnTo>
                      <a:lnTo>
                        <a:pt x="144" y="563"/>
                      </a:lnTo>
                      <a:lnTo>
                        <a:pt x="142" y="563"/>
                      </a:lnTo>
                      <a:lnTo>
                        <a:pt x="142" y="565"/>
                      </a:lnTo>
                      <a:lnTo>
                        <a:pt x="144" y="565"/>
                      </a:lnTo>
                      <a:lnTo>
                        <a:pt x="144" y="567"/>
                      </a:lnTo>
                      <a:lnTo>
                        <a:pt x="142" y="567"/>
                      </a:lnTo>
                      <a:lnTo>
                        <a:pt x="142" y="569"/>
                      </a:lnTo>
                      <a:lnTo>
                        <a:pt x="142" y="571"/>
                      </a:lnTo>
                      <a:lnTo>
                        <a:pt x="140" y="571"/>
                      </a:lnTo>
                      <a:lnTo>
                        <a:pt x="140" y="573"/>
                      </a:lnTo>
                      <a:lnTo>
                        <a:pt x="140" y="575"/>
                      </a:lnTo>
                      <a:lnTo>
                        <a:pt x="140" y="577"/>
                      </a:lnTo>
                      <a:lnTo>
                        <a:pt x="140" y="578"/>
                      </a:lnTo>
                      <a:lnTo>
                        <a:pt x="140" y="580"/>
                      </a:lnTo>
                      <a:lnTo>
                        <a:pt x="142" y="580"/>
                      </a:lnTo>
                      <a:lnTo>
                        <a:pt x="142" y="582"/>
                      </a:lnTo>
                      <a:lnTo>
                        <a:pt x="140" y="582"/>
                      </a:lnTo>
                      <a:lnTo>
                        <a:pt x="140" y="584"/>
                      </a:lnTo>
                      <a:lnTo>
                        <a:pt x="140" y="586"/>
                      </a:lnTo>
                      <a:lnTo>
                        <a:pt x="140" y="588"/>
                      </a:lnTo>
                      <a:lnTo>
                        <a:pt x="138" y="588"/>
                      </a:lnTo>
                      <a:lnTo>
                        <a:pt x="136" y="588"/>
                      </a:lnTo>
                      <a:lnTo>
                        <a:pt x="136" y="590"/>
                      </a:lnTo>
                      <a:lnTo>
                        <a:pt x="134" y="590"/>
                      </a:lnTo>
                      <a:lnTo>
                        <a:pt x="134" y="592"/>
                      </a:lnTo>
                      <a:lnTo>
                        <a:pt x="132" y="592"/>
                      </a:lnTo>
                      <a:lnTo>
                        <a:pt x="132" y="594"/>
                      </a:lnTo>
                      <a:lnTo>
                        <a:pt x="130" y="594"/>
                      </a:lnTo>
                      <a:lnTo>
                        <a:pt x="130" y="596"/>
                      </a:lnTo>
                      <a:lnTo>
                        <a:pt x="129" y="596"/>
                      </a:lnTo>
                      <a:lnTo>
                        <a:pt x="129" y="598"/>
                      </a:lnTo>
                      <a:lnTo>
                        <a:pt x="127" y="598"/>
                      </a:lnTo>
                      <a:lnTo>
                        <a:pt x="127" y="600"/>
                      </a:lnTo>
                      <a:lnTo>
                        <a:pt x="125" y="600"/>
                      </a:lnTo>
                      <a:lnTo>
                        <a:pt x="123" y="600"/>
                      </a:lnTo>
                      <a:lnTo>
                        <a:pt x="123" y="601"/>
                      </a:lnTo>
                      <a:lnTo>
                        <a:pt x="121" y="601"/>
                      </a:lnTo>
                      <a:lnTo>
                        <a:pt x="119" y="601"/>
                      </a:lnTo>
                      <a:lnTo>
                        <a:pt x="119" y="603"/>
                      </a:lnTo>
                      <a:lnTo>
                        <a:pt x="117" y="603"/>
                      </a:lnTo>
                      <a:lnTo>
                        <a:pt x="115" y="605"/>
                      </a:lnTo>
                      <a:lnTo>
                        <a:pt x="113" y="607"/>
                      </a:lnTo>
                      <a:lnTo>
                        <a:pt x="111" y="609"/>
                      </a:lnTo>
                      <a:lnTo>
                        <a:pt x="109" y="611"/>
                      </a:lnTo>
                      <a:lnTo>
                        <a:pt x="107" y="613"/>
                      </a:lnTo>
                      <a:lnTo>
                        <a:pt x="106" y="613"/>
                      </a:lnTo>
                      <a:lnTo>
                        <a:pt x="104" y="615"/>
                      </a:lnTo>
                      <a:lnTo>
                        <a:pt x="102" y="615"/>
                      </a:lnTo>
                      <a:lnTo>
                        <a:pt x="100" y="615"/>
                      </a:lnTo>
                      <a:lnTo>
                        <a:pt x="100" y="617"/>
                      </a:lnTo>
                      <a:lnTo>
                        <a:pt x="98" y="617"/>
                      </a:lnTo>
                      <a:lnTo>
                        <a:pt x="98" y="619"/>
                      </a:lnTo>
                      <a:lnTo>
                        <a:pt x="96" y="619"/>
                      </a:lnTo>
                      <a:lnTo>
                        <a:pt x="94" y="621"/>
                      </a:lnTo>
                      <a:lnTo>
                        <a:pt x="92" y="621"/>
                      </a:lnTo>
                      <a:lnTo>
                        <a:pt x="90" y="623"/>
                      </a:lnTo>
                      <a:lnTo>
                        <a:pt x="90" y="625"/>
                      </a:lnTo>
                      <a:lnTo>
                        <a:pt x="88" y="625"/>
                      </a:lnTo>
                      <a:lnTo>
                        <a:pt x="86" y="626"/>
                      </a:lnTo>
                      <a:lnTo>
                        <a:pt x="84" y="626"/>
                      </a:lnTo>
                      <a:lnTo>
                        <a:pt x="82" y="628"/>
                      </a:lnTo>
                      <a:lnTo>
                        <a:pt x="84" y="628"/>
                      </a:lnTo>
                      <a:lnTo>
                        <a:pt x="82" y="630"/>
                      </a:lnTo>
                      <a:lnTo>
                        <a:pt x="82" y="632"/>
                      </a:lnTo>
                      <a:lnTo>
                        <a:pt x="82" y="634"/>
                      </a:lnTo>
                      <a:lnTo>
                        <a:pt x="82" y="636"/>
                      </a:lnTo>
                      <a:lnTo>
                        <a:pt x="82" y="638"/>
                      </a:lnTo>
                      <a:lnTo>
                        <a:pt x="82" y="640"/>
                      </a:lnTo>
                      <a:lnTo>
                        <a:pt x="81" y="640"/>
                      </a:lnTo>
                      <a:lnTo>
                        <a:pt x="81" y="642"/>
                      </a:lnTo>
                      <a:lnTo>
                        <a:pt x="81" y="644"/>
                      </a:lnTo>
                      <a:lnTo>
                        <a:pt x="81" y="646"/>
                      </a:lnTo>
                      <a:lnTo>
                        <a:pt x="81" y="648"/>
                      </a:lnTo>
                      <a:lnTo>
                        <a:pt x="79" y="648"/>
                      </a:lnTo>
                      <a:lnTo>
                        <a:pt x="79" y="649"/>
                      </a:lnTo>
                      <a:lnTo>
                        <a:pt x="77" y="649"/>
                      </a:lnTo>
                      <a:lnTo>
                        <a:pt x="77" y="651"/>
                      </a:lnTo>
                      <a:lnTo>
                        <a:pt x="75" y="651"/>
                      </a:lnTo>
                      <a:lnTo>
                        <a:pt x="75" y="653"/>
                      </a:lnTo>
                      <a:lnTo>
                        <a:pt x="73" y="653"/>
                      </a:lnTo>
                      <a:lnTo>
                        <a:pt x="71" y="653"/>
                      </a:lnTo>
                      <a:lnTo>
                        <a:pt x="69" y="653"/>
                      </a:lnTo>
                      <a:lnTo>
                        <a:pt x="67" y="653"/>
                      </a:lnTo>
                      <a:lnTo>
                        <a:pt x="65" y="653"/>
                      </a:lnTo>
                      <a:lnTo>
                        <a:pt x="65" y="651"/>
                      </a:lnTo>
                      <a:lnTo>
                        <a:pt x="63" y="651"/>
                      </a:lnTo>
                      <a:lnTo>
                        <a:pt x="63" y="649"/>
                      </a:lnTo>
                      <a:lnTo>
                        <a:pt x="61" y="649"/>
                      </a:lnTo>
                      <a:lnTo>
                        <a:pt x="59" y="649"/>
                      </a:lnTo>
                      <a:lnTo>
                        <a:pt x="59" y="648"/>
                      </a:lnTo>
                      <a:lnTo>
                        <a:pt x="59" y="646"/>
                      </a:lnTo>
                      <a:lnTo>
                        <a:pt x="59" y="648"/>
                      </a:lnTo>
                      <a:lnTo>
                        <a:pt x="59" y="646"/>
                      </a:lnTo>
                      <a:lnTo>
                        <a:pt x="58" y="646"/>
                      </a:lnTo>
                      <a:lnTo>
                        <a:pt x="58" y="648"/>
                      </a:lnTo>
                      <a:lnTo>
                        <a:pt x="56" y="648"/>
                      </a:lnTo>
                      <a:lnTo>
                        <a:pt x="56" y="646"/>
                      </a:lnTo>
                      <a:lnTo>
                        <a:pt x="54" y="646"/>
                      </a:lnTo>
                      <a:lnTo>
                        <a:pt x="54" y="644"/>
                      </a:lnTo>
                      <a:lnTo>
                        <a:pt x="52" y="644"/>
                      </a:lnTo>
                      <a:lnTo>
                        <a:pt x="52" y="642"/>
                      </a:lnTo>
                      <a:lnTo>
                        <a:pt x="52" y="644"/>
                      </a:lnTo>
                      <a:lnTo>
                        <a:pt x="52" y="642"/>
                      </a:lnTo>
                      <a:lnTo>
                        <a:pt x="50" y="642"/>
                      </a:lnTo>
                      <a:lnTo>
                        <a:pt x="48" y="642"/>
                      </a:lnTo>
                      <a:lnTo>
                        <a:pt x="48" y="640"/>
                      </a:lnTo>
                      <a:lnTo>
                        <a:pt x="46" y="640"/>
                      </a:lnTo>
                      <a:lnTo>
                        <a:pt x="44" y="640"/>
                      </a:lnTo>
                      <a:lnTo>
                        <a:pt x="42" y="640"/>
                      </a:lnTo>
                      <a:lnTo>
                        <a:pt x="42" y="642"/>
                      </a:lnTo>
                      <a:lnTo>
                        <a:pt x="40" y="642"/>
                      </a:lnTo>
                      <a:lnTo>
                        <a:pt x="40" y="640"/>
                      </a:lnTo>
                      <a:lnTo>
                        <a:pt x="40" y="638"/>
                      </a:lnTo>
                      <a:lnTo>
                        <a:pt x="40" y="636"/>
                      </a:lnTo>
                      <a:lnTo>
                        <a:pt x="38" y="636"/>
                      </a:lnTo>
                      <a:lnTo>
                        <a:pt x="38" y="634"/>
                      </a:lnTo>
                      <a:lnTo>
                        <a:pt x="36" y="634"/>
                      </a:lnTo>
                      <a:lnTo>
                        <a:pt x="34" y="634"/>
                      </a:lnTo>
                      <a:lnTo>
                        <a:pt x="34" y="632"/>
                      </a:lnTo>
                      <a:lnTo>
                        <a:pt x="34" y="630"/>
                      </a:lnTo>
                      <a:lnTo>
                        <a:pt x="33" y="630"/>
                      </a:lnTo>
                      <a:lnTo>
                        <a:pt x="33" y="628"/>
                      </a:lnTo>
                      <a:lnTo>
                        <a:pt x="34" y="628"/>
                      </a:lnTo>
                      <a:lnTo>
                        <a:pt x="33" y="628"/>
                      </a:lnTo>
                      <a:lnTo>
                        <a:pt x="33" y="626"/>
                      </a:lnTo>
                      <a:lnTo>
                        <a:pt x="33" y="625"/>
                      </a:lnTo>
                      <a:lnTo>
                        <a:pt x="31" y="625"/>
                      </a:lnTo>
                      <a:lnTo>
                        <a:pt x="29" y="625"/>
                      </a:lnTo>
                      <a:lnTo>
                        <a:pt x="27" y="625"/>
                      </a:lnTo>
                      <a:lnTo>
                        <a:pt x="25" y="625"/>
                      </a:lnTo>
                      <a:lnTo>
                        <a:pt x="25" y="626"/>
                      </a:lnTo>
                      <a:lnTo>
                        <a:pt x="23" y="626"/>
                      </a:lnTo>
                      <a:lnTo>
                        <a:pt x="21" y="626"/>
                      </a:lnTo>
                      <a:lnTo>
                        <a:pt x="21" y="628"/>
                      </a:lnTo>
                      <a:lnTo>
                        <a:pt x="21" y="630"/>
                      </a:lnTo>
                      <a:lnTo>
                        <a:pt x="19" y="632"/>
                      </a:lnTo>
                      <a:lnTo>
                        <a:pt x="19" y="634"/>
                      </a:lnTo>
                      <a:lnTo>
                        <a:pt x="19" y="632"/>
                      </a:lnTo>
                      <a:lnTo>
                        <a:pt x="19" y="630"/>
                      </a:lnTo>
                      <a:lnTo>
                        <a:pt x="19" y="628"/>
                      </a:lnTo>
                      <a:lnTo>
                        <a:pt x="21" y="626"/>
                      </a:lnTo>
                      <a:lnTo>
                        <a:pt x="21" y="625"/>
                      </a:lnTo>
                      <a:lnTo>
                        <a:pt x="21" y="623"/>
                      </a:lnTo>
                      <a:lnTo>
                        <a:pt x="23" y="623"/>
                      </a:lnTo>
                      <a:lnTo>
                        <a:pt x="23" y="621"/>
                      </a:lnTo>
                      <a:lnTo>
                        <a:pt x="23" y="619"/>
                      </a:lnTo>
                      <a:lnTo>
                        <a:pt x="23" y="617"/>
                      </a:lnTo>
                      <a:lnTo>
                        <a:pt x="21" y="617"/>
                      </a:lnTo>
                      <a:lnTo>
                        <a:pt x="19" y="617"/>
                      </a:lnTo>
                      <a:lnTo>
                        <a:pt x="19" y="615"/>
                      </a:lnTo>
                      <a:lnTo>
                        <a:pt x="17" y="615"/>
                      </a:lnTo>
                      <a:lnTo>
                        <a:pt x="17" y="613"/>
                      </a:lnTo>
                      <a:lnTo>
                        <a:pt x="19" y="613"/>
                      </a:lnTo>
                      <a:lnTo>
                        <a:pt x="17" y="613"/>
                      </a:lnTo>
                      <a:lnTo>
                        <a:pt x="17" y="611"/>
                      </a:lnTo>
                      <a:lnTo>
                        <a:pt x="17" y="609"/>
                      </a:lnTo>
                      <a:lnTo>
                        <a:pt x="17" y="607"/>
                      </a:lnTo>
                      <a:lnTo>
                        <a:pt x="15" y="607"/>
                      </a:lnTo>
                      <a:lnTo>
                        <a:pt x="13" y="607"/>
                      </a:lnTo>
                      <a:lnTo>
                        <a:pt x="11" y="607"/>
                      </a:lnTo>
                      <a:lnTo>
                        <a:pt x="10" y="607"/>
                      </a:lnTo>
                      <a:lnTo>
                        <a:pt x="10" y="605"/>
                      </a:lnTo>
                      <a:lnTo>
                        <a:pt x="10" y="603"/>
                      </a:lnTo>
                      <a:lnTo>
                        <a:pt x="10" y="601"/>
                      </a:lnTo>
                      <a:lnTo>
                        <a:pt x="10" y="600"/>
                      </a:lnTo>
                      <a:lnTo>
                        <a:pt x="10" y="598"/>
                      </a:lnTo>
                      <a:lnTo>
                        <a:pt x="8" y="598"/>
                      </a:lnTo>
                      <a:lnTo>
                        <a:pt x="8" y="596"/>
                      </a:lnTo>
                      <a:lnTo>
                        <a:pt x="6" y="596"/>
                      </a:lnTo>
                      <a:lnTo>
                        <a:pt x="6" y="594"/>
                      </a:lnTo>
                      <a:lnTo>
                        <a:pt x="4" y="594"/>
                      </a:lnTo>
                      <a:lnTo>
                        <a:pt x="2" y="594"/>
                      </a:lnTo>
                      <a:lnTo>
                        <a:pt x="0" y="594"/>
                      </a:lnTo>
                      <a:lnTo>
                        <a:pt x="0" y="592"/>
                      </a:lnTo>
                      <a:lnTo>
                        <a:pt x="0" y="590"/>
                      </a:lnTo>
                      <a:lnTo>
                        <a:pt x="2" y="590"/>
                      </a:lnTo>
                      <a:lnTo>
                        <a:pt x="4" y="590"/>
                      </a:lnTo>
                      <a:lnTo>
                        <a:pt x="4" y="588"/>
                      </a:lnTo>
                      <a:lnTo>
                        <a:pt x="6" y="588"/>
                      </a:lnTo>
                      <a:lnTo>
                        <a:pt x="8" y="588"/>
                      </a:lnTo>
                      <a:lnTo>
                        <a:pt x="8" y="586"/>
                      </a:lnTo>
                      <a:lnTo>
                        <a:pt x="10" y="586"/>
                      </a:lnTo>
                      <a:lnTo>
                        <a:pt x="10" y="584"/>
                      </a:lnTo>
                      <a:lnTo>
                        <a:pt x="8" y="584"/>
                      </a:lnTo>
                      <a:lnTo>
                        <a:pt x="10" y="582"/>
                      </a:lnTo>
                      <a:lnTo>
                        <a:pt x="10" y="580"/>
                      </a:lnTo>
                      <a:lnTo>
                        <a:pt x="8" y="580"/>
                      </a:lnTo>
                      <a:lnTo>
                        <a:pt x="8" y="578"/>
                      </a:lnTo>
                      <a:lnTo>
                        <a:pt x="6" y="578"/>
                      </a:lnTo>
                      <a:lnTo>
                        <a:pt x="6" y="577"/>
                      </a:lnTo>
                      <a:lnTo>
                        <a:pt x="8" y="577"/>
                      </a:lnTo>
                      <a:lnTo>
                        <a:pt x="8" y="575"/>
                      </a:lnTo>
                      <a:lnTo>
                        <a:pt x="8" y="573"/>
                      </a:lnTo>
                      <a:lnTo>
                        <a:pt x="6" y="573"/>
                      </a:lnTo>
                      <a:lnTo>
                        <a:pt x="4" y="573"/>
                      </a:lnTo>
                      <a:lnTo>
                        <a:pt x="4" y="571"/>
                      </a:lnTo>
                      <a:lnTo>
                        <a:pt x="4" y="569"/>
                      </a:lnTo>
                      <a:lnTo>
                        <a:pt x="4" y="56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24" name="Freeform 4863">
                  <a:extLst>
                    <a:ext uri="{FF2B5EF4-FFF2-40B4-BE49-F238E27FC236}">
                      <a16:creationId xmlns:a16="http://schemas.microsoft.com/office/drawing/2014/main" id="{D9238BE0-2F68-1858-D0A5-E84B445A28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0" y="2291"/>
                  <a:ext cx="136" cy="173"/>
                </a:xfrm>
                <a:custGeom>
                  <a:avLst/>
                  <a:gdLst>
                    <a:gd name="T0" fmla="*/ 7 w 136"/>
                    <a:gd name="T1" fmla="*/ 32 h 173"/>
                    <a:gd name="T2" fmla="*/ 11 w 136"/>
                    <a:gd name="T3" fmla="*/ 23 h 173"/>
                    <a:gd name="T4" fmla="*/ 19 w 136"/>
                    <a:gd name="T5" fmla="*/ 15 h 173"/>
                    <a:gd name="T6" fmla="*/ 26 w 136"/>
                    <a:gd name="T7" fmla="*/ 17 h 173"/>
                    <a:gd name="T8" fmla="*/ 30 w 136"/>
                    <a:gd name="T9" fmla="*/ 19 h 173"/>
                    <a:gd name="T10" fmla="*/ 36 w 136"/>
                    <a:gd name="T11" fmla="*/ 19 h 173"/>
                    <a:gd name="T12" fmla="*/ 46 w 136"/>
                    <a:gd name="T13" fmla="*/ 19 h 173"/>
                    <a:gd name="T14" fmla="*/ 49 w 136"/>
                    <a:gd name="T15" fmla="*/ 0 h 173"/>
                    <a:gd name="T16" fmla="*/ 57 w 136"/>
                    <a:gd name="T17" fmla="*/ 2 h 173"/>
                    <a:gd name="T18" fmla="*/ 65 w 136"/>
                    <a:gd name="T19" fmla="*/ 4 h 173"/>
                    <a:gd name="T20" fmla="*/ 74 w 136"/>
                    <a:gd name="T21" fmla="*/ 4 h 173"/>
                    <a:gd name="T22" fmla="*/ 84 w 136"/>
                    <a:gd name="T23" fmla="*/ 4 h 173"/>
                    <a:gd name="T24" fmla="*/ 96 w 136"/>
                    <a:gd name="T25" fmla="*/ 8 h 173"/>
                    <a:gd name="T26" fmla="*/ 103 w 136"/>
                    <a:gd name="T27" fmla="*/ 9 h 173"/>
                    <a:gd name="T28" fmla="*/ 111 w 136"/>
                    <a:gd name="T29" fmla="*/ 15 h 173"/>
                    <a:gd name="T30" fmla="*/ 120 w 136"/>
                    <a:gd name="T31" fmla="*/ 9 h 173"/>
                    <a:gd name="T32" fmla="*/ 130 w 136"/>
                    <a:gd name="T33" fmla="*/ 6 h 173"/>
                    <a:gd name="T34" fmla="*/ 136 w 136"/>
                    <a:gd name="T35" fmla="*/ 6 h 173"/>
                    <a:gd name="T36" fmla="*/ 128 w 136"/>
                    <a:gd name="T37" fmla="*/ 13 h 173"/>
                    <a:gd name="T38" fmla="*/ 128 w 136"/>
                    <a:gd name="T39" fmla="*/ 25 h 173"/>
                    <a:gd name="T40" fmla="*/ 122 w 136"/>
                    <a:gd name="T41" fmla="*/ 32 h 173"/>
                    <a:gd name="T42" fmla="*/ 113 w 136"/>
                    <a:gd name="T43" fmla="*/ 36 h 173"/>
                    <a:gd name="T44" fmla="*/ 103 w 136"/>
                    <a:gd name="T45" fmla="*/ 44 h 173"/>
                    <a:gd name="T46" fmla="*/ 97 w 136"/>
                    <a:gd name="T47" fmla="*/ 54 h 173"/>
                    <a:gd name="T48" fmla="*/ 94 w 136"/>
                    <a:gd name="T49" fmla="*/ 65 h 173"/>
                    <a:gd name="T50" fmla="*/ 84 w 136"/>
                    <a:gd name="T51" fmla="*/ 71 h 173"/>
                    <a:gd name="T52" fmla="*/ 84 w 136"/>
                    <a:gd name="T53" fmla="*/ 84 h 173"/>
                    <a:gd name="T54" fmla="*/ 80 w 136"/>
                    <a:gd name="T55" fmla="*/ 96 h 173"/>
                    <a:gd name="T56" fmla="*/ 78 w 136"/>
                    <a:gd name="T57" fmla="*/ 107 h 173"/>
                    <a:gd name="T58" fmla="*/ 78 w 136"/>
                    <a:gd name="T59" fmla="*/ 117 h 173"/>
                    <a:gd name="T60" fmla="*/ 71 w 136"/>
                    <a:gd name="T61" fmla="*/ 123 h 173"/>
                    <a:gd name="T62" fmla="*/ 63 w 136"/>
                    <a:gd name="T63" fmla="*/ 132 h 173"/>
                    <a:gd name="T64" fmla="*/ 61 w 136"/>
                    <a:gd name="T65" fmla="*/ 140 h 173"/>
                    <a:gd name="T66" fmla="*/ 53 w 136"/>
                    <a:gd name="T67" fmla="*/ 150 h 173"/>
                    <a:gd name="T68" fmla="*/ 49 w 136"/>
                    <a:gd name="T69" fmla="*/ 159 h 173"/>
                    <a:gd name="T70" fmla="*/ 42 w 136"/>
                    <a:gd name="T71" fmla="*/ 163 h 173"/>
                    <a:gd name="T72" fmla="*/ 36 w 136"/>
                    <a:gd name="T73" fmla="*/ 173 h 173"/>
                    <a:gd name="T74" fmla="*/ 24 w 136"/>
                    <a:gd name="T75" fmla="*/ 169 h 173"/>
                    <a:gd name="T76" fmla="*/ 13 w 136"/>
                    <a:gd name="T77" fmla="*/ 165 h 173"/>
                    <a:gd name="T78" fmla="*/ 13 w 136"/>
                    <a:gd name="T79" fmla="*/ 159 h 173"/>
                    <a:gd name="T80" fmla="*/ 15 w 136"/>
                    <a:gd name="T81" fmla="*/ 148 h 173"/>
                    <a:gd name="T82" fmla="*/ 19 w 136"/>
                    <a:gd name="T83" fmla="*/ 138 h 173"/>
                    <a:gd name="T84" fmla="*/ 21 w 136"/>
                    <a:gd name="T85" fmla="*/ 128 h 173"/>
                    <a:gd name="T86" fmla="*/ 24 w 136"/>
                    <a:gd name="T87" fmla="*/ 119 h 173"/>
                    <a:gd name="T88" fmla="*/ 28 w 136"/>
                    <a:gd name="T89" fmla="*/ 113 h 173"/>
                    <a:gd name="T90" fmla="*/ 24 w 136"/>
                    <a:gd name="T91" fmla="*/ 107 h 173"/>
                    <a:gd name="T92" fmla="*/ 26 w 136"/>
                    <a:gd name="T93" fmla="*/ 96 h 173"/>
                    <a:gd name="T94" fmla="*/ 23 w 136"/>
                    <a:gd name="T95" fmla="*/ 90 h 173"/>
                    <a:gd name="T96" fmla="*/ 19 w 136"/>
                    <a:gd name="T97" fmla="*/ 86 h 173"/>
                    <a:gd name="T98" fmla="*/ 11 w 136"/>
                    <a:gd name="T99" fmla="*/ 84 h 173"/>
                    <a:gd name="T100" fmla="*/ 0 w 136"/>
                    <a:gd name="T101" fmla="*/ 82 h 173"/>
                    <a:gd name="T102" fmla="*/ 1 w 136"/>
                    <a:gd name="T103" fmla="*/ 75 h 173"/>
                    <a:gd name="T104" fmla="*/ 3 w 136"/>
                    <a:gd name="T105" fmla="*/ 71 h 173"/>
                    <a:gd name="T106" fmla="*/ 5 w 136"/>
                    <a:gd name="T107" fmla="*/ 63 h 173"/>
                    <a:gd name="T108" fmla="*/ 5 w 136"/>
                    <a:gd name="T109" fmla="*/ 54 h 173"/>
                    <a:gd name="T110" fmla="*/ 3 w 136"/>
                    <a:gd name="T111" fmla="*/ 46 h 173"/>
                    <a:gd name="T112" fmla="*/ 7 w 136"/>
                    <a:gd name="T113" fmla="*/ 40 h 17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36" h="173">
                      <a:moveTo>
                        <a:pt x="5" y="38"/>
                      </a:moveTo>
                      <a:lnTo>
                        <a:pt x="5" y="36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7" y="32"/>
                      </a:lnTo>
                      <a:lnTo>
                        <a:pt x="9" y="32"/>
                      </a:ln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13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4" y="17"/>
                      </a:lnTo>
                      <a:lnTo>
                        <a:pt x="26" y="17"/>
                      </a:lnTo>
                      <a:lnTo>
                        <a:pt x="28" y="17"/>
                      </a:lnTo>
                      <a:lnTo>
                        <a:pt x="30" y="17"/>
                      </a:lnTo>
                      <a:lnTo>
                        <a:pt x="28" y="17"/>
                      </a:lnTo>
                      <a:lnTo>
                        <a:pt x="28" y="19"/>
                      </a:lnTo>
                      <a:lnTo>
                        <a:pt x="30" y="19"/>
                      </a:lnTo>
                      <a:lnTo>
                        <a:pt x="28" y="19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30" y="19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32" y="19"/>
                      </a:lnTo>
                      <a:lnTo>
                        <a:pt x="34" y="19"/>
                      </a:lnTo>
                      <a:lnTo>
                        <a:pt x="36" y="19"/>
                      </a:lnTo>
                      <a:lnTo>
                        <a:pt x="38" y="19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2" y="17"/>
                      </a:lnTo>
                      <a:lnTo>
                        <a:pt x="42" y="19"/>
                      </a:ln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8" y="19"/>
                      </a:lnTo>
                      <a:lnTo>
                        <a:pt x="49" y="17"/>
                      </a:lnTo>
                      <a:lnTo>
                        <a:pt x="49" y="11"/>
                      </a:lnTo>
                      <a:lnTo>
                        <a:pt x="49" y="9"/>
                      </a:lnTo>
                      <a:lnTo>
                        <a:pt x="48" y="2"/>
                      </a:lnTo>
                      <a:lnTo>
                        <a:pt x="49" y="2"/>
                      </a:lnTo>
                      <a:lnTo>
                        <a:pt x="49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61" y="6"/>
                      </a:lnTo>
                      <a:lnTo>
                        <a:pt x="63" y="6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7" y="6"/>
                      </a:lnTo>
                      <a:lnTo>
                        <a:pt x="69" y="6"/>
                      </a:lnTo>
                      <a:lnTo>
                        <a:pt x="71" y="6"/>
                      </a:lnTo>
                      <a:lnTo>
                        <a:pt x="72" y="6"/>
                      </a:lnTo>
                      <a:lnTo>
                        <a:pt x="74" y="6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6" y="4"/>
                      </a:lnTo>
                      <a:lnTo>
                        <a:pt x="88" y="4"/>
                      </a:lnTo>
                      <a:lnTo>
                        <a:pt x="90" y="6"/>
                      </a:lnTo>
                      <a:lnTo>
                        <a:pt x="92" y="6"/>
                      </a:lnTo>
                      <a:lnTo>
                        <a:pt x="94" y="6"/>
                      </a:lnTo>
                      <a:lnTo>
                        <a:pt x="94" y="8"/>
                      </a:lnTo>
                      <a:lnTo>
                        <a:pt x="96" y="8"/>
                      </a:lnTo>
                      <a:lnTo>
                        <a:pt x="97" y="8"/>
                      </a:lnTo>
                      <a:lnTo>
                        <a:pt x="99" y="8"/>
                      </a:lnTo>
                      <a:lnTo>
                        <a:pt x="101" y="8"/>
                      </a:lnTo>
                      <a:lnTo>
                        <a:pt x="101" y="9"/>
                      </a:lnTo>
                      <a:lnTo>
                        <a:pt x="103" y="9"/>
                      </a:lnTo>
                      <a:lnTo>
                        <a:pt x="101" y="9"/>
                      </a:lnTo>
                      <a:lnTo>
                        <a:pt x="103" y="9"/>
                      </a:lnTo>
                      <a:lnTo>
                        <a:pt x="103" y="11"/>
                      </a:lnTo>
                      <a:lnTo>
                        <a:pt x="105" y="11"/>
                      </a:lnTo>
                      <a:lnTo>
                        <a:pt x="105" y="13"/>
                      </a:lnTo>
                      <a:lnTo>
                        <a:pt x="107" y="13"/>
                      </a:lnTo>
                      <a:lnTo>
                        <a:pt x="107" y="15"/>
                      </a:lnTo>
                      <a:lnTo>
                        <a:pt x="109" y="15"/>
                      </a:lnTo>
                      <a:lnTo>
                        <a:pt x="111" y="15"/>
                      </a:lnTo>
                      <a:lnTo>
                        <a:pt x="113" y="15"/>
                      </a:lnTo>
                      <a:lnTo>
                        <a:pt x="113" y="13"/>
                      </a:lnTo>
                      <a:lnTo>
                        <a:pt x="115" y="11"/>
                      </a:lnTo>
                      <a:lnTo>
                        <a:pt x="117" y="11"/>
                      </a:lnTo>
                      <a:lnTo>
                        <a:pt x="119" y="11"/>
                      </a:lnTo>
                      <a:lnTo>
                        <a:pt x="120" y="11"/>
                      </a:lnTo>
                      <a:lnTo>
                        <a:pt x="120" y="9"/>
                      </a:lnTo>
                      <a:lnTo>
                        <a:pt x="120" y="8"/>
                      </a:lnTo>
                      <a:lnTo>
                        <a:pt x="122" y="8"/>
                      </a:lnTo>
                      <a:lnTo>
                        <a:pt x="124" y="8"/>
                      </a:lnTo>
                      <a:lnTo>
                        <a:pt x="126" y="8"/>
                      </a:lnTo>
                      <a:lnTo>
                        <a:pt x="128" y="8"/>
                      </a:lnTo>
                      <a:lnTo>
                        <a:pt x="128" y="6"/>
                      </a:lnTo>
                      <a:lnTo>
                        <a:pt x="130" y="6"/>
                      </a:lnTo>
                      <a:lnTo>
                        <a:pt x="130" y="4"/>
                      </a:lnTo>
                      <a:lnTo>
                        <a:pt x="132" y="4"/>
                      </a:lnTo>
                      <a:lnTo>
                        <a:pt x="132" y="2"/>
                      </a:lnTo>
                      <a:lnTo>
                        <a:pt x="134" y="2"/>
                      </a:lnTo>
                      <a:lnTo>
                        <a:pt x="136" y="2"/>
                      </a:lnTo>
                      <a:lnTo>
                        <a:pt x="136" y="4"/>
                      </a:lnTo>
                      <a:lnTo>
                        <a:pt x="136" y="6"/>
                      </a:lnTo>
                      <a:lnTo>
                        <a:pt x="134" y="6"/>
                      </a:lnTo>
                      <a:lnTo>
                        <a:pt x="134" y="8"/>
                      </a:lnTo>
                      <a:lnTo>
                        <a:pt x="132" y="8"/>
                      </a:lnTo>
                      <a:lnTo>
                        <a:pt x="132" y="9"/>
                      </a:lnTo>
                      <a:lnTo>
                        <a:pt x="130" y="9"/>
                      </a:lnTo>
                      <a:lnTo>
                        <a:pt x="130" y="11"/>
                      </a:lnTo>
                      <a:lnTo>
                        <a:pt x="128" y="13"/>
                      </a:lnTo>
                      <a:lnTo>
                        <a:pt x="126" y="15"/>
                      </a:lnTo>
                      <a:lnTo>
                        <a:pt x="126" y="17"/>
                      </a:lnTo>
                      <a:lnTo>
                        <a:pt x="126" y="19"/>
                      </a:lnTo>
                      <a:lnTo>
                        <a:pt x="126" y="21"/>
                      </a:lnTo>
                      <a:lnTo>
                        <a:pt x="126" y="23"/>
                      </a:lnTo>
                      <a:lnTo>
                        <a:pt x="126" y="25"/>
                      </a:lnTo>
                      <a:lnTo>
                        <a:pt x="128" y="25"/>
                      </a:lnTo>
                      <a:lnTo>
                        <a:pt x="128" y="27"/>
                      </a:lnTo>
                      <a:lnTo>
                        <a:pt x="126" y="27"/>
                      </a:lnTo>
                      <a:lnTo>
                        <a:pt x="126" y="29"/>
                      </a:lnTo>
                      <a:lnTo>
                        <a:pt x="126" y="31"/>
                      </a:lnTo>
                      <a:lnTo>
                        <a:pt x="124" y="31"/>
                      </a:lnTo>
                      <a:lnTo>
                        <a:pt x="124" y="32"/>
                      </a:lnTo>
                      <a:lnTo>
                        <a:pt x="122" y="32"/>
                      </a:lnTo>
                      <a:lnTo>
                        <a:pt x="120" y="32"/>
                      </a:lnTo>
                      <a:lnTo>
                        <a:pt x="119" y="32"/>
                      </a:lnTo>
                      <a:lnTo>
                        <a:pt x="117" y="32"/>
                      </a:lnTo>
                      <a:lnTo>
                        <a:pt x="115" y="32"/>
                      </a:lnTo>
                      <a:lnTo>
                        <a:pt x="113" y="32"/>
                      </a:lnTo>
                      <a:lnTo>
                        <a:pt x="113" y="34"/>
                      </a:lnTo>
                      <a:lnTo>
                        <a:pt x="113" y="36"/>
                      </a:lnTo>
                      <a:lnTo>
                        <a:pt x="111" y="36"/>
                      </a:lnTo>
                      <a:lnTo>
                        <a:pt x="109" y="36"/>
                      </a:lnTo>
                      <a:lnTo>
                        <a:pt x="109" y="38"/>
                      </a:lnTo>
                      <a:lnTo>
                        <a:pt x="107" y="38"/>
                      </a:lnTo>
                      <a:lnTo>
                        <a:pt x="107" y="40"/>
                      </a:lnTo>
                      <a:lnTo>
                        <a:pt x="105" y="42"/>
                      </a:lnTo>
                      <a:lnTo>
                        <a:pt x="103" y="44"/>
                      </a:lnTo>
                      <a:lnTo>
                        <a:pt x="101" y="44"/>
                      </a:lnTo>
                      <a:lnTo>
                        <a:pt x="101" y="46"/>
                      </a:lnTo>
                      <a:lnTo>
                        <a:pt x="99" y="46"/>
                      </a:lnTo>
                      <a:lnTo>
                        <a:pt x="99" y="48"/>
                      </a:lnTo>
                      <a:lnTo>
                        <a:pt x="99" y="50"/>
                      </a:lnTo>
                      <a:lnTo>
                        <a:pt x="99" y="52"/>
                      </a:lnTo>
                      <a:lnTo>
                        <a:pt x="97" y="54"/>
                      </a:lnTo>
                      <a:lnTo>
                        <a:pt x="97" y="56"/>
                      </a:lnTo>
                      <a:lnTo>
                        <a:pt x="97" y="57"/>
                      </a:lnTo>
                      <a:lnTo>
                        <a:pt x="97" y="59"/>
                      </a:lnTo>
                      <a:lnTo>
                        <a:pt x="96" y="61"/>
                      </a:lnTo>
                      <a:lnTo>
                        <a:pt x="94" y="61"/>
                      </a:lnTo>
                      <a:lnTo>
                        <a:pt x="94" y="63"/>
                      </a:lnTo>
                      <a:lnTo>
                        <a:pt x="94" y="65"/>
                      </a:lnTo>
                      <a:lnTo>
                        <a:pt x="92" y="65"/>
                      </a:lnTo>
                      <a:lnTo>
                        <a:pt x="90" y="67"/>
                      </a:lnTo>
                      <a:lnTo>
                        <a:pt x="88" y="67"/>
                      </a:lnTo>
                      <a:lnTo>
                        <a:pt x="88" y="69"/>
                      </a:lnTo>
                      <a:lnTo>
                        <a:pt x="86" y="69"/>
                      </a:lnTo>
                      <a:lnTo>
                        <a:pt x="86" y="71"/>
                      </a:lnTo>
                      <a:lnTo>
                        <a:pt x="84" y="71"/>
                      </a:lnTo>
                      <a:lnTo>
                        <a:pt x="84" y="73"/>
                      </a:lnTo>
                      <a:lnTo>
                        <a:pt x="84" y="75"/>
                      </a:lnTo>
                      <a:lnTo>
                        <a:pt x="84" y="77"/>
                      </a:lnTo>
                      <a:lnTo>
                        <a:pt x="82" y="79"/>
                      </a:lnTo>
                      <a:lnTo>
                        <a:pt x="84" y="80"/>
                      </a:lnTo>
                      <a:lnTo>
                        <a:pt x="84" y="82"/>
                      </a:lnTo>
                      <a:lnTo>
                        <a:pt x="84" y="84"/>
                      </a:lnTo>
                      <a:lnTo>
                        <a:pt x="84" y="86"/>
                      </a:lnTo>
                      <a:lnTo>
                        <a:pt x="82" y="86"/>
                      </a:lnTo>
                      <a:lnTo>
                        <a:pt x="82" y="88"/>
                      </a:lnTo>
                      <a:lnTo>
                        <a:pt x="82" y="90"/>
                      </a:lnTo>
                      <a:lnTo>
                        <a:pt x="80" y="92"/>
                      </a:lnTo>
                      <a:lnTo>
                        <a:pt x="80" y="94"/>
                      </a:lnTo>
                      <a:lnTo>
                        <a:pt x="80" y="96"/>
                      </a:lnTo>
                      <a:lnTo>
                        <a:pt x="80" y="98"/>
                      </a:lnTo>
                      <a:lnTo>
                        <a:pt x="80" y="100"/>
                      </a:lnTo>
                      <a:lnTo>
                        <a:pt x="80" y="102"/>
                      </a:lnTo>
                      <a:lnTo>
                        <a:pt x="78" y="104"/>
                      </a:lnTo>
                      <a:lnTo>
                        <a:pt x="78" y="105"/>
                      </a:lnTo>
                      <a:lnTo>
                        <a:pt x="80" y="105"/>
                      </a:lnTo>
                      <a:lnTo>
                        <a:pt x="78" y="107"/>
                      </a:lnTo>
                      <a:lnTo>
                        <a:pt x="78" y="109"/>
                      </a:lnTo>
                      <a:lnTo>
                        <a:pt x="78" y="111"/>
                      </a:lnTo>
                      <a:lnTo>
                        <a:pt x="78" y="113"/>
                      </a:lnTo>
                      <a:lnTo>
                        <a:pt x="76" y="113"/>
                      </a:lnTo>
                      <a:lnTo>
                        <a:pt x="76" y="115"/>
                      </a:lnTo>
                      <a:lnTo>
                        <a:pt x="78" y="115"/>
                      </a:lnTo>
                      <a:lnTo>
                        <a:pt x="78" y="117"/>
                      </a:lnTo>
                      <a:lnTo>
                        <a:pt x="78" y="119"/>
                      </a:lnTo>
                      <a:lnTo>
                        <a:pt x="76" y="119"/>
                      </a:lnTo>
                      <a:lnTo>
                        <a:pt x="76" y="121"/>
                      </a:lnTo>
                      <a:lnTo>
                        <a:pt x="74" y="121"/>
                      </a:lnTo>
                      <a:lnTo>
                        <a:pt x="72" y="121"/>
                      </a:lnTo>
                      <a:lnTo>
                        <a:pt x="72" y="123"/>
                      </a:lnTo>
                      <a:lnTo>
                        <a:pt x="71" y="123"/>
                      </a:lnTo>
                      <a:lnTo>
                        <a:pt x="71" y="125"/>
                      </a:lnTo>
                      <a:lnTo>
                        <a:pt x="71" y="127"/>
                      </a:lnTo>
                      <a:lnTo>
                        <a:pt x="69" y="130"/>
                      </a:lnTo>
                      <a:lnTo>
                        <a:pt x="67" y="130"/>
                      </a:lnTo>
                      <a:lnTo>
                        <a:pt x="67" y="132"/>
                      </a:lnTo>
                      <a:lnTo>
                        <a:pt x="65" y="132"/>
                      </a:lnTo>
                      <a:lnTo>
                        <a:pt x="63" y="132"/>
                      </a:lnTo>
                      <a:lnTo>
                        <a:pt x="63" y="134"/>
                      </a:lnTo>
                      <a:lnTo>
                        <a:pt x="63" y="136"/>
                      </a:lnTo>
                      <a:lnTo>
                        <a:pt x="65" y="136"/>
                      </a:lnTo>
                      <a:lnTo>
                        <a:pt x="63" y="136"/>
                      </a:lnTo>
                      <a:lnTo>
                        <a:pt x="63" y="138"/>
                      </a:lnTo>
                      <a:lnTo>
                        <a:pt x="63" y="140"/>
                      </a:lnTo>
                      <a:lnTo>
                        <a:pt x="61" y="140"/>
                      </a:lnTo>
                      <a:lnTo>
                        <a:pt x="59" y="142"/>
                      </a:lnTo>
                      <a:lnTo>
                        <a:pt x="59" y="144"/>
                      </a:lnTo>
                      <a:lnTo>
                        <a:pt x="57" y="144"/>
                      </a:lnTo>
                      <a:lnTo>
                        <a:pt x="57" y="146"/>
                      </a:lnTo>
                      <a:lnTo>
                        <a:pt x="55" y="146"/>
                      </a:lnTo>
                      <a:lnTo>
                        <a:pt x="55" y="148"/>
                      </a:lnTo>
                      <a:lnTo>
                        <a:pt x="53" y="150"/>
                      </a:lnTo>
                      <a:lnTo>
                        <a:pt x="53" y="152"/>
                      </a:lnTo>
                      <a:lnTo>
                        <a:pt x="53" y="153"/>
                      </a:lnTo>
                      <a:lnTo>
                        <a:pt x="53" y="155"/>
                      </a:lnTo>
                      <a:lnTo>
                        <a:pt x="53" y="157"/>
                      </a:lnTo>
                      <a:lnTo>
                        <a:pt x="51" y="157"/>
                      </a:lnTo>
                      <a:lnTo>
                        <a:pt x="49" y="157"/>
                      </a:lnTo>
                      <a:lnTo>
                        <a:pt x="49" y="159"/>
                      </a:lnTo>
                      <a:lnTo>
                        <a:pt x="48" y="159"/>
                      </a:lnTo>
                      <a:lnTo>
                        <a:pt x="46" y="159"/>
                      </a:lnTo>
                      <a:lnTo>
                        <a:pt x="46" y="161"/>
                      </a:lnTo>
                      <a:lnTo>
                        <a:pt x="46" y="163"/>
                      </a:lnTo>
                      <a:lnTo>
                        <a:pt x="44" y="163"/>
                      </a:lnTo>
                      <a:lnTo>
                        <a:pt x="44" y="161"/>
                      </a:lnTo>
                      <a:lnTo>
                        <a:pt x="42" y="163"/>
                      </a:lnTo>
                      <a:lnTo>
                        <a:pt x="42" y="165"/>
                      </a:lnTo>
                      <a:lnTo>
                        <a:pt x="40" y="167"/>
                      </a:lnTo>
                      <a:lnTo>
                        <a:pt x="38" y="167"/>
                      </a:lnTo>
                      <a:lnTo>
                        <a:pt x="38" y="169"/>
                      </a:lnTo>
                      <a:lnTo>
                        <a:pt x="38" y="171"/>
                      </a:lnTo>
                      <a:lnTo>
                        <a:pt x="38" y="173"/>
                      </a:lnTo>
                      <a:lnTo>
                        <a:pt x="36" y="173"/>
                      </a:lnTo>
                      <a:lnTo>
                        <a:pt x="34" y="173"/>
                      </a:lnTo>
                      <a:lnTo>
                        <a:pt x="32" y="173"/>
                      </a:lnTo>
                      <a:lnTo>
                        <a:pt x="30" y="173"/>
                      </a:lnTo>
                      <a:lnTo>
                        <a:pt x="30" y="171"/>
                      </a:lnTo>
                      <a:lnTo>
                        <a:pt x="28" y="169"/>
                      </a:lnTo>
                      <a:lnTo>
                        <a:pt x="26" y="169"/>
                      </a:lnTo>
                      <a:lnTo>
                        <a:pt x="24" y="169"/>
                      </a:lnTo>
                      <a:lnTo>
                        <a:pt x="23" y="167"/>
                      </a:lnTo>
                      <a:lnTo>
                        <a:pt x="21" y="167"/>
                      </a:lnTo>
                      <a:lnTo>
                        <a:pt x="19" y="167"/>
                      </a:lnTo>
                      <a:lnTo>
                        <a:pt x="17" y="167"/>
                      </a:lnTo>
                      <a:lnTo>
                        <a:pt x="15" y="167"/>
                      </a:lnTo>
                      <a:lnTo>
                        <a:pt x="13" y="167"/>
                      </a:lnTo>
                      <a:lnTo>
                        <a:pt x="13" y="165"/>
                      </a:lnTo>
                      <a:lnTo>
                        <a:pt x="15" y="165"/>
                      </a:lnTo>
                      <a:lnTo>
                        <a:pt x="13" y="165"/>
                      </a:lnTo>
                      <a:lnTo>
                        <a:pt x="15" y="165"/>
                      </a:lnTo>
                      <a:lnTo>
                        <a:pt x="15" y="163"/>
                      </a:lnTo>
                      <a:lnTo>
                        <a:pt x="15" y="161"/>
                      </a:lnTo>
                      <a:lnTo>
                        <a:pt x="13" y="161"/>
                      </a:lnTo>
                      <a:lnTo>
                        <a:pt x="13" y="159"/>
                      </a:lnTo>
                      <a:lnTo>
                        <a:pt x="13" y="157"/>
                      </a:lnTo>
                      <a:lnTo>
                        <a:pt x="13" y="155"/>
                      </a:lnTo>
                      <a:lnTo>
                        <a:pt x="13" y="153"/>
                      </a:lnTo>
                      <a:lnTo>
                        <a:pt x="13" y="152"/>
                      </a:lnTo>
                      <a:lnTo>
                        <a:pt x="13" y="150"/>
                      </a:lnTo>
                      <a:lnTo>
                        <a:pt x="15" y="150"/>
                      </a:lnTo>
                      <a:lnTo>
                        <a:pt x="15" y="148"/>
                      </a:lnTo>
                      <a:lnTo>
                        <a:pt x="15" y="146"/>
                      </a:lnTo>
                      <a:lnTo>
                        <a:pt x="17" y="146"/>
                      </a:lnTo>
                      <a:lnTo>
                        <a:pt x="17" y="144"/>
                      </a:lnTo>
                      <a:lnTo>
                        <a:pt x="17" y="142"/>
                      </a:lnTo>
                      <a:lnTo>
                        <a:pt x="19" y="142"/>
                      </a:lnTo>
                      <a:lnTo>
                        <a:pt x="19" y="140"/>
                      </a:lnTo>
                      <a:lnTo>
                        <a:pt x="19" y="138"/>
                      </a:lnTo>
                      <a:lnTo>
                        <a:pt x="21" y="136"/>
                      </a:lnTo>
                      <a:lnTo>
                        <a:pt x="21" y="134"/>
                      </a:lnTo>
                      <a:lnTo>
                        <a:pt x="21" y="132"/>
                      </a:lnTo>
                      <a:lnTo>
                        <a:pt x="21" y="130"/>
                      </a:lnTo>
                      <a:lnTo>
                        <a:pt x="19" y="130"/>
                      </a:lnTo>
                      <a:lnTo>
                        <a:pt x="21" y="130"/>
                      </a:lnTo>
                      <a:lnTo>
                        <a:pt x="21" y="128"/>
                      </a:lnTo>
                      <a:lnTo>
                        <a:pt x="21" y="127"/>
                      </a:lnTo>
                      <a:lnTo>
                        <a:pt x="23" y="127"/>
                      </a:lnTo>
                      <a:lnTo>
                        <a:pt x="23" y="125"/>
                      </a:lnTo>
                      <a:lnTo>
                        <a:pt x="23" y="123"/>
                      </a:lnTo>
                      <a:lnTo>
                        <a:pt x="24" y="123"/>
                      </a:lnTo>
                      <a:lnTo>
                        <a:pt x="24" y="121"/>
                      </a:lnTo>
                      <a:lnTo>
                        <a:pt x="24" y="119"/>
                      </a:lnTo>
                      <a:lnTo>
                        <a:pt x="26" y="119"/>
                      </a:lnTo>
                      <a:lnTo>
                        <a:pt x="26" y="117"/>
                      </a:lnTo>
                      <a:lnTo>
                        <a:pt x="26" y="115"/>
                      </a:lnTo>
                      <a:lnTo>
                        <a:pt x="28" y="115"/>
                      </a:lnTo>
                      <a:lnTo>
                        <a:pt x="28" y="113"/>
                      </a:lnTo>
                      <a:lnTo>
                        <a:pt x="26" y="113"/>
                      </a:lnTo>
                      <a:lnTo>
                        <a:pt x="28" y="113"/>
                      </a:lnTo>
                      <a:lnTo>
                        <a:pt x="26" y="113"/>
                      </a:lnTo>
                      <a:lnTo>
                        <a:pt x="26" y="111"/>
                      </a:lnTo>
                      <a:lnTo>
                        <a:pt x="26" y="109"/>
                      </a:lnTo>
                      <a:lnTo>
                        <a:pt x="24" y="109"/>
                      </a:lnTo>
                      <a:lnTo>
                        <a:pt x="24" y="107"/>
                      </a:lnTo>
                      <a:lnTo>
                        <a:pt x="26" y="107"/>
                      </a:lnTo>
                      <a:lnTo>
                        <a:pt x="24" y="107"/>
                      </a:lnTo>
                      <a:lnTo>
                        <a:pt x="24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26" y="102"/>
                      </a:lnTo>
                      <a:lnTo>
                        <a:pt x="26" y="100"/>
                      </a:lnTo>
                      <a:lnTo>
                        <a:pt x="26" y="98"/>
                      </a:lnTo>
                      <a:lnTo>
                        <a:pt x="26" y="96"/>
                      </a:lnTo>
                      <a:lnTo>
                        <a:pt x="24" y="96"/>
                      </a:lnTo>
                      <a:lnTo>
                        <a:pt x="24" y="94"/>
                      </a:lnTo>
                      <a:lnTo>
                        <a:pt x="23" y="94"/>
                      </a:lnTo>
                      <a:lnTo>
                        <a:pt x="23" y="92"/>
                      </a:lnTo>
                      <a:lnTo>
                        <a:pt x="24" y="92"/>
                      </a:lnTo>
                      <a:lnTo>
                        <a:pt x="23" y="92"/>
                      </a:lnTo>
                      <a:lnTo>
                        <a:pt x="23" y="90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23" y="86"/>
                      </a:lnTo>
                      <a:lnTo>
                        <a:pt x="21" y="84"/>
                      </a:lnTo>
                      <a:lnTo>
                        <a:pt x="21" y="86"/>
                      </a:lnTo>
                      <a:lnTo>
                        <a:pt x="19" y="86"/>
                      </a:lnTo>
                      <a:lnTo>
                        <a:pt x="19" y="84"/>
                      </a:lnTo>
                      <a:lnTo>
                        <a:pt x="17" y="84"/>
                      </a:lnTo>
                      <a:lnTo>
                        <a:pt x="17" y="86"/>
                      </a:lnTo>
                      <a:lnTo>
                        <a:pt x="15" y="86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1" y="84"/>
                      </a:lnTo>
                      <a:lnTo>
                        <a:pt x="11" y="82"/>
                      </a:lnTo>
                      <a:lnTo>
                        <a:pt x="9" y="82"/>
                      </a:lnTo>
                      <a:lnTo>
                        <a:pt x="7" y="82"/>
                      </a:lnTo>
                      <a:lnTo>
                        <a:pt x="5" y="82"/>
                      </a:lnTo>
                      <a:lnTo>
                        <a:pt x="3" y="82"/>
                      </a:lnTo>
                      <a:lnTo>
                        <a:pt x="1" y="82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1" y="79"/>
                      </a:lnTo>
                      <a:lnTo>
                        <a:pt x="1" y="77"/>
                      </a:lnTo>
                      <a:lnTo>
                        <a:pt x="1" y="75"/>
                      </a:lnTo>
                      <a:lnTo>
                        <a:pt x="1" y="73"/>
                      </a:lnTo>
                      <a:lnTo>
                        <a:pt x="3" y="73"/>
                      </a:lnTo>
                      <a:lnTo>
                        <a:pt x="5" y="73"/>
                      </a:lnTo>
                      <a:lnTo>
                        <a:pt x="5" y="71"/>
                      </a:lnTo>
                      <a:lnTo>
                        <a:pt x="7" y="71"/>
                      </a:lnTo>
                      <a:lnTo>
                        <a:pt x="5" y="71"/>
                      </a:lnTo>
                      <a:lnTo>
                        <a:pt x="3" y="71"/>
                      </a:lnTo>
                      <a:lnTo>
                        <a:pt x="3" y="69"/>
                      </a:lnTo>
                      <a:lnTo>
                        <a:pt x="3" y="67"/>
                      </a:lnTo>
                      <a:lnTo>
                        <a:pt x="5" y="67"/>
                      </a:lnTo>
                      <a:lnTo>
                        <a:pt x="5" y="65"/>
                      </a:lnTo>
                      <a:lnTo>
                        <a:pt x="5" y="63"/>
                      </a:lnTo>
                      <a:lnTo>
                        <a:pt x="5" y="65"/>
                      </a:lnTo>
                      <a:lnTo>
                        <a:pt x="5" y="63"/>
                      </a:lnTo>
                      <a:lnTo>
                        <a:pt x="3" y="63"/>
                      </a:lnTo>
                      <a:lnTo>
                        <a:pt x="3" y="61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5" y="57"/>
                      </a:lnTo>
                      <a:lnTo>
                        <a:pt x="5" y="56"/>
                      </a:lnTo>
                      <a:lnTo>
                        <a:pt x="5" y="54"/>
                      </a:lnTo>
                      <a:lnTo>
                        <a:pt x="5" y="52"/>
                      </a:lnTo>
                      <a:lnTo>
                        <a:pt x="3" y="52"/>
                      </a:lnTo>
                      <a:lnTo>
                        <a:pt x="3" y="50"/>
                      </a:lnTo>
                      <a:lnTo>
                        <a:pt x="3" y="48"/>
                      </a:lnTo>
                      <a:lnTo>
                        <a:pt x="5" y="48"/>
                      </a:lnTo>
                      <a:lnTo>
                        <a:pt x="5" y="46"/>
                      </a:lnTo>
                      <a:lnTo>
                        <a:pt x="3" y="46"/>
                      </a:lnTo>
                      <a:lnTo>
                        <a:pt x="3" y="44"/>
                      </a:lnTo>
                      <a:lnTo>
                        <a:pt x="5" y="44"/>
                      </a:lnTo>
                      <a:lnTo>
                        <a:pt x="5" y="42"/>
                      </a:lnTo>
                      <a:lnTo>
                        <a:pt x="7" y="42"/>
                      </a:lnTo>
                      <a:lnTo>
                        <a:pt x="7" y="40"/>
                      </a:lnTo>
                      <a:lnTo>
                        <a:pt x="7" y="38"/>
                      </a:lnTo>
                      <a:lnTo>
                        <a:pt x="7" y="40"/>
                      </a:lnTo>
                      <a:lnTo>
                        <a:pt x="5" y="4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D4E9ED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25" name="Freeform 4873">
                  <a:extLst>
                    <a:ext uri="{FF2B5EF4-FFF2-40B4-BE49-F238E27FC236}">
                      <a16:creationId xmlns:a16="http://schemas.microsoft.com/office/drawing/2014/main" id="{B6AA6C20-C67C-6A2D-1BC9-DF5CC4F09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2" y="2009"/>
                  <a:ext cx="347" cy="261"/>
                </a:xfrm>
                <a:custGeom>
                  <a:avLst/>
                  <a:gdLst>
                    <a:gd name="T0" fmla="*/ 6 w 347"/>
                    <a:gd name="T1" fmla="*/ 207 h 261"/>
                    <a:gd name="T2" fmla="*/ 4 w 347"/>
                    <a:gd name="T3" fmla="*/ 188 h 261"/>
                    <a:gd name="T4" fmla="*/ 11 w 347"/>
                    <a:gd name="T5" fmla="*/ 172 h 261"/>
                    <a:gd name="T6" fmla="*/ 23 w 347"/>
                    <a:gd name="T7" fmla="*/ 169 h 261"/>
                    <a:gd name="T8" fmla="*/ 31 w 347"/>
                    <a:gd name="T9" fmla="*/ 151 h 261"/>
                    <a:gd name="T10" fmla="*/ 32 w 347"/>
                    <a:gd name="T11" fmla="*/ 132 h 261"/>
                    <a:gd name="T12" fmla="*/ 48 w 347"/>
                    <a:gd name="T13" fmla="*/ 136 h 261"/>
                    <a:gd name="T14" fmla="*/ 69 w 347"/>
                    <a:gd name="T15" fmla="*/ 134 h 261"/>
                    <a:gd name="T16" fmla="*/ 67 w 347"/>
                    <a:gd name="T17" fmla="*/ 113 h 261"/>
                    <a:gd name="T18" fmla="*/ 50 w 347"/>
                    <a:gd name="T19" fmla="*/ 101 h 261"/>
                    <a:gd name="T20" fmla="*/ 31 w 347"/>
                    <a:gd name="T21" fmla="*/ 111 h 261"/>
                    <a:gd name="T22" fmla="*/ 19 w 347"/>
                    <a:gd name="T23" fmla="*/ 96 h 261"/>
                    <a:gd name="T24" fmla="*/ 19 w 347"/>
                    <a:gd name="T25" fmla="*/ 84 h 261"/>
                    <a:gd name="T26" fmla="*/ 34 w 347"/>
                    <a:gd name="T27" fmla="*/ 67 h 261"/>
                    <a:gd name="T28" fmla="*/ 57 w 347"/>
                    <a:gd name="T29" fmla="*/ 63 h 261"/>
                    <a:gd name="T30" fmla="*/ 79 w 347"/>
                    <a:gd name="T31" fmla="*/ 67 h 261"/>
                    <a:gd name="T32" fmla="*/ 94 w 347"/>
                    <a:gd name="T33" fmla="*/ 63 h 261"/>
                    <a:gd name="T34" fmla="*/ 90 w 347"/>
                    <a:gd name="T35" fmla="*/ 36 h 261"/>
                    <a:gd name="T36" fmla="*/ 86 w 347"/>
                    <a:gd name="T37" fmla="*/ 17 h 261"/>
                    <a:gd name="T38" fmla="*/ 104 w 347"/>
                    <a:gd name="T39" fmla="*/ 23 h 261"/>
                    <a:gd name="T40" fmla="*/ 123 w 347"/>
                    <a:gd name="T41" fmla="*/ 28 h 261"/>
                    <a:gd name="T42" fmla="*/ 146 w 347"/>
                    <a:gd name="T43" fmla="*/ 28 h 261"/>
                    <a:gd name="T44" fmla="*/ 153 w 347"/>
                    <a:gd name="T45" fmla="*/ 48 h 261"/>
                    <a:gd name="T46" fmla="*/ 161 w 347"/>
                    <a:gd name="T47" fmla="*/ 71 h 261"/>
                    <a:gd name="T48" fmla="*/ 171 w 347"/>
                    <a:gd name="T49" fmla="*/ 88 h 261"/>
                    <a:gd name="T50" fmla="*/ 184 w 347"/>
                    <a:gd name="T51" fmla="*/ 78 h 261"/>
                    <a:gd name="T52" fmla="*/ 209 w 347"/>
                    <a:gd name="T53" fmla="*/ 67 h 261"/>
                    <a:gd name="T54" fmla="*/ 223 w 347"/>
                    <a:gd name="T55" fmla="*/ 48 h 261"/>
                    <a:gd name="T56" fmla="*/ 232 w 347"/>
                    <a:gd name="T57" fmla="*/ 30 h 261"/>
                    <a:gd name="T58" fmla="*/ 249 w 347"/>
                    <a:gd name="T59" fmla="*/ 17 h 261"/>
                    <a:gd name="T60" fmla="*/ 274 w 347"/>
                    <a:gd name="T61" fmla="*/ 11 h 261"/>
                    <a:gd name="T62" fmla="*/ 297 w 347"/>
                    <a:gd name="T63" fmla="*/ 19 h 261"/>
                    <a:gd name="T64" fmla="*/ 317 w 347"/>
                    <a:gd name="T65" fmla="*/ 19 h 261"/>
                    <a:gd name="T66" fmla="*/ 326 w 347"/>
                    <a:gd name="T67" fmla="*/ 3 h 261"/>
                    <a:gd name="T68" fmla="*/ 342 w 347"/>
                    <a:gd name="T69" fmla="*/ 17 h 261"/>
                    <a:gd name="T70" fmla="*/ 342 w 347"/>
                    <a:gd name="T71" fmla="*/ 46 h 261"/>
                    <a:gd name="T72" fmla="*/ 336 w 347"/>
                    <a:gd name="T73" fmla="*/ 69 h 261"/>
                    <a:gd name="T74" fmla="*/ 332 w 347"/>
                    <a:gd name="T75" fmla="*/ 92 h 261"/>
                    <a:gd name="T76" fmla="*/ 328 w 347"/>
                    <a:gd name="T77" fmla="*/ 111 h 261"/>
                    <a:gd name="T78" fmla="*/ 319 w 347"/>
                    <a:gd name="T79" fmla="*/ 128 h 261"/>
                    <a:gd name="T80" fmla="*/ 303 w 347"/>
                    <a:gd name="T81" fmla="*/ 128 h 261"/>
                    <a:gd name="T82" fmla="*/ 282 w 347"/>
                    <a:gd name="T83" fmla="*/ 126 h 261"/>
                    <a:gd name="T84" fmla="*/ 263 w 347"/>
                    <a:gd name="T85" fmla="*/ 124 h 261"/>
                    <a:gd name="T86" fmla="*/ 240 w 347"/>
                    <a:gd name="T87" fmla="*/ 132 h 261"/>
                    <a:gd name="T88" fmla="*/ 223 w 347"/>
                    <a:gd name="T89" fmla="*/ 149 h 261"/>
                    <a:gd name="T90" fmla="*/ 217 w 347"/>
                    <a:gd name="T91" fmla="*/ 163 h 261"/>
                    <a:gd name="T92" fmla="*/ 192 w 347"/>
                    <a:gd name="T93" fmla="*/ 167 h 261"/>
                    <a:gd name="T94" fmla="*/ 171 w 347"/>
                    <a:gd name="T95" fmla="*/ 170 h 261"/>
                    <a:gd name="T96" fmla="*/ 155 w 347"/>
                    <a:gd name="T97" fmla="*/ 190 h 261"/>
                    <a:gd name="T98" fmla="*/ 157 w 347"/>
                    <a:gd name="T99" fmla="*/ 213 h 261"/>
                    <a:gd name="T100" fmla="*/ 155 w 347"/>
                    <a:gd name="T101" fmla="*/ 234 h 261"/>
                    <a:gd name="T102" fmla="*/ 152 w 347"/>
                    <a:gd name="T103" fmla="*/ 253 h 261"/>
                    <a:gd name="T104" fmla="*/ 132 w 347"/>
                    <a:gd name="T105" fmla="*/ 253 h 261"/>
                    <a:gd name="T106" fmla="*/ 119 w 347"/>
                    <a:gd name="T107" fmla="*/ 234 h 261"/>
                    <a:gd name="T108" fmla="*/ 102 w 347"/>
                    <a:gd name="T109" fmla="*/ 228 h 261"/>
                    <a:gd name="T110" fmla="*/ 84 w 347"/>
                    <a:gd name="T111" fmla="*/ 226 h 261"/>
                    <a:gd name="T112" fmla="*/ 77 w 347"/>
                    <a:gd name="T113" fmla="*/ 215 h 261"/>
                    <a:gd name="T114" fmla="*/ 69 w 347"/>
                    <a:gd name="T115" fmla="*/ 222 h 261"/>
                    <a:gd name="T116" fmla="*/ 52 w 347"/>
                    <a:gd name="T117" fmla="*/ 205 h 261"/>
                    <a:gd name="T118" fmla="*/ 40 w 347"/>
                    <a:gd name="T119" fmla="*/ 207 h 261"/>
                    <a:gd name="T120" fmla="*/ 31 w 347"/>
                    <a:gd name="T121" fmla="*/ 228 h 26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347" h="261">
                      <a:moveTo>
                        <a:pt x="17" y="224"/>
                      </a:move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3" y="222"/>
                      </a:lnTo>
                      <a:lnTo>
                        <a:pt x="13" y="220"/>
                      </a:lnTo>
                      <a:lnTo>
                        <a:pt x="11" y="220"/>
                      </a:lnTo>
                      <a:lnTo>
                        <a:pt x="11" y="218"/>
                      </a:lnTo>
                      <a:lnTo>
                        <a:pt x="9" y="218"/>
                      </a:lnTo>
                      <a:lnTo>
                        <a:pt x="8" y="218"/>
                      </a:lnTo>
                      <a:lnTo>
                        <a:pt x="8" y="217"/>
                      </a:lnTo>
                      <a:lnTo>
                        <a:pt x="8" y="215"/>
                      </a:lnTo>
                      <a:lnTo>
                        <a:pt x="8" y="213"/>
                      </a:lnTo>
                      <a:lnTo>
                        <a:pt x="6" y="213"/>
                      </a:lnTo>
                      <a:lnTo>
                        <a:pt x="6" y="211"/>
                      </a:lnTo>
                      <a:lnTo>
                        <a:pt x="6" y="209"/>
                      </a:lnTo>
                      <a:lnTo>
                        <a:pt x="4" y="209"/>
                      </a:lnTo>
                      <a:lnTo>
                        <a:pt x="6" y="209"/>
                      </a:lnTo>
                      <a:lnTo>
                        <a:pt x="6" y="207"/>
                      </a:lnTo>
                      <a:lnTo>
                        <a:pt x="4" y="207"/>
                      </a:lnTo>
                      <a:lnTo>
                        <a:pt x="6" y="207"/>
                      </a:lnTo>
                      <a:lnTo>
                        <a:pt x="4" y="207"/>
                      </a:lnTo>
                      <a:lnTo>
                        <a:pt x="6" y="205"/>
                      </a:lnTo>
                      <a:lnTo>
                        <a:pt x="6" y="203"/>
                      </a:lnTo>
                      <a:lnTo>
                        <a:pt x="6" y="201"/>
                      </a:lnTo>
                      <a:lnTo>
                        <a:pt x="4" y="201"/>
                      </a:lnTo>
                      <a:lnTo>
                        <a:pt x="2" y="201"/>
                      </a:lnTo>
                      <a:lnTo>
                        <a:pt x="2" y="199"/>
                      </a:lnTo>
                      <a:lnTo>
                        <a:pt x="2" y="197"/>
                      </a:lnTo>
                      <a:lnTo>
                        <a:pt x="0" y="197"/>
                      </a:lnTo>
                      <a:lnTo>
                        <a:pt x="0" y="195"/>
                      </a:lnTo>
                      <a:lnTo>
                        <a:pt x="0" y="193"/>
                      </a:lnTo>
                      <a:lnTo>
                        <a:pt x="2" y="193"/>
                      </a:lnTo>
                      <a:lnTo>
                        <a:pt x="2" y="192"/>
                      </a:lnTo>
                      <a:lnTo>
                        <a:pt x="2" y="190"/>
                      </a:lnTo>
                      <a:lnTo>
                        <a:pt x="2" y="188"/>
                      </a:lnTo>
                      <a:lnTo>
                        <a:pt x="4" y="188"/>
                      </a:lnTo>
                      <a:lnTo>
                        <a:pt x="2" y="188"/>
                      </a:lnTo>
                      <a:lnTo>
                        <a:pt x="2" y="186"/>
                      </a:lnTo>
                      <a:lnTo>
                        <a:pt x="2" y="184"/>
                      </a:lnTo>
                      <a:lnTo>
                        <a:pt x="4" y="184"/>
                      </a:lnTo>
                      <a:lnTo>
                        <a:pt x="4" y="182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6" y="178"/>
                      </a:lnTo>
                      <a:lnTo>
                        <a:pt x="8" y="178"/>
                      </a:lnTo>
                      <a:lnTo>
                        <a:pt x="8" y="176"/>
                      </a:lnTo>
                      <a:lnTo>
                        <a:pt x="9" y="176"/>
                      </a:lnTo>
                      <a:lnTo>
                        <a:pt x="9" y="178"/>
                      </a:lnTo>
                      <a:lnTo>
                        <a:pt x="9" y="176"/>
                      </a:lnTo>
                      <a:lnTo>
                        <a:pt x="8" y="176"/>
                      </a:lnTo>
                      <a:lnTo>
                        <a:pt x="8" y="174"/>
                      </a:lnTo>
                      <a:lnTo>
                        <a:pt x="8" y="172"/>
                      </a:lnTo>
                      <a:lnTo>
                        <a:pt x="9" y="172"/>
                      </a:lnTo>
                      <a:lnTo>
                        <a:pt x="11" y="172"/>
                      </a:lnTo>
                      <a:lnTo>
                        <a:pt x="13" y="172"/>
                      </a:lnTo>
                      <a:lnTo>
                        <a:pt x="15" y="172"/>
                      </a:lnTo>
                      <a:lnTo>
                        <a:pt x="15" y="174"/>
                      </a:lnTo>
                      <a:lnTo>
                        <a:pt x="17" y="174"/>
                      </a:lnTo>
                      <a:lnTo>
                        <a:pt x="17" y="176"/>
                      </a:lnTo>
                      <a:lnTo>
                        <a:pt x="17" y="178"/>
                      </a:lnTo>
                      <a:lnTo>
                        <a:pt x="19" y="178"/>
                      </a:lnTo>
                      <a:lnTo>
                        <a:pt x="19" y="180"/>
                      </a:lnTo>
                      <a:lnTo>
                        <a:pt x="21" y="180"/>
                      </a:lnTo>
                      <a:lnTo>
                        <a:pt x="21" y="178"/>
                      </a:lnTo>
                      <a:lnTo>
                        <a:pt x="23" y="178"/>
                      </a:lnTo>
                      <a:lnTo>
                        <a:pt x="23" y="176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5" y="172"/>
                      </a:lnTo>
                      <a:lnTo>
                        <a:pt x="25" y="170"/>
                      </a:lnTo>
                      <a:lnTo>
                        <a:pt x="25" y="169"/>
                      </a:lnTo>
                      <a:lnTo>
                        <a:pt x="23" y="169"/>
                      </a:lnTo>
                      <a:lnTo>
                        <a:pt x="25" y="169"/>
                      </a:lnTo>
                      <a:lnTo>
                        <a:pt x="25" y="167"/>
                      </a:lnTo>
                      <a:lnTo>
                        <a:pt x="27" y="167"/>
                      </a:lnTo>
                      <a:lnTo>
                        <a:pt x="27" y="165"/>
                      </a:lnTo>
                      <a:lnTo>
                        <a:pt x="25" y="165"/>
                      </a:lnTo>
                      <a:lnTo>
                        <a:pt x="27" y="165"/>
                      </a:lnTo>
                      <a:lnTo>
                        <a:pt x="27" y="163"/>
                      </a:lnTo>
                      <a:lnTo>
                        <a:pt x="27" y="161"/>
                      </a:lnTo>
                      <a:lnTo>
                        <a:pt x="27" y="163"/>
                      </a:lnTo>
                      <a:lnTo>
                        <a:pt x="27" y="161"/>
                      </a:lnTo>
                      <a:lnTo>
                        <a:pt x="29" y="161"/>
                      </a:lnTo>
                      <a:lnTo>
                        <a:pt x="29" y="159"/>
                      </a:lnTo>
                      <a:lnTo>
                        <a:pt x="29" y="157"/>
                      </a:lnTo>
                      <a:lnTo>
                        <a:pt x="31" y="157"/>
                      </a:lnTo>
                      <a:lnTo>
                        <a:pt x="32" y="155"/>
                      </a:lnTo>
                      <a:lnTo>
                        <a:pt x="32" y="153"/>
                      </a:lnTo>
                      <a:lnTo>
                        <a:pt x="31" y="153"/>
                      </a:lnTo>
                      <a:lnTo>
                        <a:pt x="31" y="151"/>
                      </a:lnTo>
                      <a:lnTo>
                        <a:pt x="31" y="149"/>
                      </a:lnTo>
                      <a:lnTo>
                        <a:pt x="32" y="149"/>
                      </a:lnTo>
                      <a:lnTo>
                        <a:pt x="32" y="147"/>
                      </a:lnTo>
                      <a:lnTo>
                        <a:pt x="31" y="147"/>
                      </a:lnTo>
                      <a:lnTo>
                        <a:pt x="32" y="145"/>
                      </a:lnTo>
                      <a:lnTo>
                        <a:pt x="31" y="145"/>
                      </a:lnTo>
                      <a:lnTo>
                        <a:pt x="29" y="145"/>
                      </a:lnTo>
                      <a:lnTo>
                        <a:pt x="29" y="144"/>
                      </a:lnTo>
                      <a:lnTo>
                        <a:pt x="27" y="144"/>
                      </a:lnTo>
                      <a:lnTo>
                        <a:pt x="27" y="142"/>
                      </a:lnTo>
                      <a:lnTo>
                        <a:pt x="27" y="140"/>
                      </a:lnTo>
                      <a:lnTo>
                        <a:pt x="27" y="138"/>
                      </a:lnTo>
                      <a:lnTo>
                        <a:pt x="27" y="136"/>
                      </a:lnTo>
                      <a:lnTo>
                        <a:pt x="29" y="136"/>
                      </a:lnTo>
                      <a:lnTo>
                        <a:pt x="31" y="136"/>
                      </a:lnTo>
                      <a:lnTo>
                        <a:pt x="31" y="134"/>
                      </a:lnTo>
                      <a:lnTo>
                        <a:pt x="32" y="134"/>
                      </a:lnTo>
                      <a:lnTo>
                        <a:pt x="32" y="132"/>
                      </a:lnTo>
                      <a:lnTo>
                        <a:pt x="32" y="134"/>
                      </a:lnTo>
                      <a:lnTo>
                        <a:pt x="34" y="134"/>
                      </a:lnTo>
                      <a:lnTo>
                        <a:pt x="34" y="132"/>
                      </a:lnTo>
                      <a:lnTo>
                        <a:pt x="34" y="130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36" y="134"/>
                      </a:lnTo>
                      <a:lnTo>
                        <a:pt x="38" y="134"/>
                      </a:lnTo>
                      <a:lnTo>
                        <a:pt x="40" y="134"/>
                      </a:lnTo>
                      <a:lnTo>
                        <a:pt x="40" y="136"/>
                      </a:lnTo>
                      <a:lnTo>
                        <a:pt x="42" y="136"/>
                      </a:lnTo>
                      <a:lnTo>
                        <a:pt x="42" y="134"/>
                      </a:lnTo>
                      <a:lnTo>
                        <a:pt x="44" y="134"/>
                      </a:lnTo>
                      <a:lnTo>
                        <a:pt x="44" y="132"/>
                      </a:lnTo>
                      <a:lnTo>
                        <a:pt x="46" y="132"/>
                      </a:lnTo>
                      <a:lnTo>
                        <a:pt x="48" y="132"/>
                      </a:lnTo>
                      <a:lnTo>
                        <a:pt x="48" y="134"/>
                      </a:lnTo>
                      <a:lnTo>
                        <a:pt x="48" y="136"/>
                      </a:lnTo>
                      <a:lnTo>
                        <a:pt x="50" y="136"/>
                      </a:lnTo>
                      <a:lnTo>
                        <a:pt x="50" y="138"/>
                      </a:lnTo>
                      <a:lnTo>
                        <a:pt x="52" y="138"/>
                      </a:lnTo>
                      <a:lnTo>
                        <a:pt x="54" y="138"/>
                      </a:lnTo>
                      <a:lnTo>
                        <a:pt x="56" y="138"/>
                      </a:lnTo>
                      <a:lnTo>
                        <a:pt x="57" y="138"/>
                      </a:lnTo>
                      <a:lnTo>
                        <a:pt x="59" y="138"/>
                      </a:lnTo>
                      <a:lnTo>
                        <a:pt x="61" y="138"/>
                      </a:lnTo>
                      <a:lnTo>
                        <a:pt x="61" y="140"/>
                      </a:lnTo>
                      <a:lnTo>
                        <a:pt x="61" y="138"/>
                      </a:lnTo>
                      <a:lnTo>
                        <a:pt x="61" y="140"/>
                      </a:lnTo>
                      <a:lnTo>
                        <a:pt x="63" y="140"/>
                      </a:lnTo>
                      <a:lnTo>
                        <a:pt x="63" y="138"/>
                      </a:lnTo>
                      <a:lnTo>
                        <a:pt x="65" y="138"/>
                      </a:lnTo>
                      <a:lnTo>
                        <a:pt x="67" y="138"/>
                      </a:lnTo>
                      <a:lnTo>
                        <a:pt x="69" y="138"/>
                      </a:lnTo>
                      <a:lnTo>
                        <a:pt x="69" y="136"/>
                      </a:lnTo>
                      <a:lnTo>
                        <a:pt x="69" y="134"/>
                      </a:lnTo>
                      <a:lnTo>
                        <a:pt x="69" y="132"/>
                      </a:lnTo>
                      <a:lnTo>
                        <a:pt x="69" y="130"/>
                      </a:lnTo>
                      <a:lnTo>
                        <a:pt x="71" y="130"/>
                      </a:lnTo>
                      <a:lnTo>
                        <a:pt x="71" y="128"/>
                      </a:lnTo>
                      <a:lnTo>
                        <a:pt x="73" y="126"/>
                      </a:lnTo>
                      <a:lnTo>
                        <a:pt x="75" y="126"/>
                      </a:lnTo>
                      <a:lnTo>
                        <a:pt x="77" y="126"/>
                      </a:lnTo>
                      <a:lnTo>
                        <a:pt x="77" y="124"/>
                      </a:lnTo>
                      <a:lnTo>
                        <a:pt x="77" y="122"/>
                      </a:lnTo>
                      <a:lnTo>
                        <a:pt x="77" y="121"/>
                      </a:lnTo>
                      <a:lnTo>
                        <a:pt x="77" y="119"/>
                      </a:lnTo>
                      <a:lnTo>
                        <a:pt x="77" y="117"/>
                      </a:lnTo>
                      <a:lnTo>
                        <a:pt x="75" y="117"/>
                      </a:lnTo>
                      <a:lnTo>
                        <a:pt x="73" y="117"/>
                      </a:lnTo>
                      <a:lnTo>
                        <a:pt x="73" y="115"/>
                      </a:lnTo>
                      <a:lnTo>
                        <a:pt x="71" y="115"/>
                      </a:lnTo>
                      <a:lnTo>
                        <a:pt x="69" y="115"/>
                      </a:lnTo>
                      <a:lnTo>
                        <a:pt x="67" y="113"/>
                      </a:lnTo>
                      <a:lnTo>
                        <a:pt x="65" y="113"/>
                      </a:lnTo>
                      <a:lnTo>
                        <a:pt x="65" y="111"/>
                      </a:lnTo>
                      <a:lnTo>
                        <a:pt x="63" y="111"/>
                      </a:lnTo>
                      <a:lnTo>
                        <a:pt x="63" y="109"/>
                      </a:lnTo>
                      <a:lnTo>
                        <a:pt x="61" y="109"/>
                      </a:lnTo>
                      <a:lnTo>
                        <a:pt x="59" y="109"/>
                      </a:lnTo>
                      <a:lnTo>
                        <a:pt x="59" y="107"/>
                      </a:lnTo>
                      <a:lnTo>
                        <a:pt x="57" y="105"/>
                      </a:lnTo>
                      <a:lnTo>
                        <a:pt x="57" y="103"/>
                      </a:lnTo>
                      <a:lnTo>
                        <a:pt x="56" y="105"/>
                      </a:lnTo>
                      <a:lnTo>
                        <a:pt x="56" y="103"/>
                      </a:lnTo>
                      <a:lnTo>
                        <a:pt x="54" y="103"/>
                      </a:lnTo>
                      <a:lnTo>
                        <a:pt x="54" y="101"/>
                      </a:lnTo>
                      <a:lnTo>
                        <a:pt x="52" y="101"/>
                      </a:lnTo>
                      <a:lnTo>
                        <a:pt x="52" y="103"/>
                      </a:lnTo>
                      <a:lnTo>
                        <a:pt x="50" y="101"/>
                      </a:lnTo>
                      <a:lnTo>
                        <a:pt x="50" y="103"/>
                      </a:lnTo>
                      <a:lnTo>
                        <a:pt x="50" y="101"/>
                      </a:lnTo>
                      <a:lnTo>
                        <a:pt x="48" y="103"/>
                      </a:lnTo>
                      <a:lnTo>
                        <a:pt x="48" y="105"/>
                      </a:lnTo>
                      <a:lnTo>
                        <a:pt x="46" y="105"/>
                      </a:lnTo>
                      <a:lnTo>
                        <a:pt x="48" y="105"/>
                      </a:lnTo>
                      <a:lnTo>
                        <a:pt x="46" y="105"/>
                      </a:lnTo>
                      <a:lnTo>
                        <a:pt x="44" y="105"/>
                      </a:lnTo>
                      <a:lnTo>
                        <a:pt x="42" y="105"/>
                      </a:lnTo>
                      <a:lnTo>
                        <a:pt x="40" y="105"/>
                      </a:lnTo>
                      <a:lnTo>
                        <a:pt x="40" y="107"/>
                      </a:lnTo>
                      <a:lnTo>
                        <a:pt x="38" y="107"/>
                      </a:lnTo>
                      <a:lnTo>
                        <a:pt x="38" y="109"/>
                      </a:lnTo>
                      <a:lnTo>
                        <a:pt x="36" y="109"/>
                      </a:lnTo>
                      <a:lnTo>
                        <a:pt x="36" y="111"/>
                      </a:lnTo>
                      <a:lnTo>
                        <a:pt x="34" y="111"/>
                      </a:lnTo>
                      <a:lnTo>
                        <a:pt x="34" y="109"/>
                      </a:lnTo>
                      <a:lnTo>
                        <a:pt x="34" y="111"/>
                      </a:lnTo>
                      <a:lnTo>
                        <a:pt x="32" y="111"/>
                      </a:lnTo>
                      <a:lnTo>
                        <a:pt x="31" y="111"/>
                      </a:lnTo>
                      <a:lnTo>
                        <a:pt x="29" y="111"/>
                      </a:lnTo>
                      <a:lnTo>
                        <a:pt x="27" y="111"/>
                      </a:lnTo>
                      <a:lnTo>
                        <a:pt x="25" y="111"/>
                      </a:lnTo>
                      <a:lnTo>
                        <a:pt x="23" y="111"/>
                      </a:lnTo>
                      <a:lnTo>
                        <a:pt x="23" y="109"/>
                      </a:lnTo>
                      <a:lnTo>
                        <a:pt x="21" y="109"/>
                      </a:lnTo>
                      <a:lnTo>
                        <a:pt x="19" y="109"/>
                      </a:lnTo>
                      <a:lnTo>
                        <a:pt x="17" y="109"/>
                      </a:lnTo>
                      <a:lnTo>
                        <a:pt x="17" y="107"/>
                      </a:lnTo>
                      <a:lnTo>
                        <a:pt x="17" y="105"/>
                      </a:lnTo>
                      <a:lnTo>
                        <a:pt x="19" y="105"/>
                      </a:lnTo>
                      <a:lnTo>
                        <a:pt x="19" y="103"/>
                      </a:lnTo>
                      <a:lnTo>
                        <a:pt x="17" y="103"/>
                      </a:lnTo>
                      <a:lnTo>
                        <a:pt x="19" y="103"/>
                      </a:lnTo>
                      <a:lnTo>
                        <a:pt x="19" y="101"/>
                      </a:lnTo>
                      <a:lnTo>
                        <a:pt x="19" y="99"/>
                      </a:lnTo>
                      <a:lnTo>
                        <a:pt x="19" y="97"/>
                      </a:lnTo>
                      <a:lnTo>
                        <a:pt x="19" y="96"/>
                      </a:lnTo>
                      <a:lnTo>
                        <a:pt x="19" y="94"/>
                      </a:lnTo>
                      <a:lnTo>
                        <a:pt x="17" y="94"/>
                      </a:lnTo>
                      <a:lnTo>
                        <a:pt x="17" y="92"/>
                      </a:lnTo>
                      <a:lnTo>
                        <a:pt x="17" y="90"/>
                      </a:lnTo>
                      <a:lnTo>
                        <a:pt x="19" y="90"/>
                      </a:lnTo>
                      <a:lnTo>
                        <a:pt x="19" y="88"/>
                      </a:lnTo>
                      <a:lnTo>
                        <a:pt x="19" y="90"/>
                      </a:lnTo>
                      <a:lnTo>
                        <a:pt x="17" y="90"/>
                      </a:lnTo>
                      <a:lnTo>
                        <a:pt x="17" y="88"/>
                      </a:lnTo>
                      <a:lnTo>
                        <a:pt x="19" y="88"/>
                      </a:lnTo>
                      <a:lnTo>
                        <a:pt x="17" y="88"/>
                      </a:lnTo>
                      <a:lnTo>
                        <a:pt x="17" y="86"/>
                      </a:lnTo>
                      <a:lnTo>
                        <a:pt x="19" y="86"/>
                      </a:lnTo>
                      <a:lnTo>
                        <a:pt x="17" y="86"/>
                      </a:lnTo>
                      <a:lnTo>
                        <a:pt x="19" y="86"/>
                      </a:lnTo>
                      <a:lnTo>
                        <a:pt x="19" y="84"/>
                      </a:lnTo>
                      <a:lnTo>
                        <a:pt x="17" y="84"/>
                      </a:lnTo>
                      <a:lnTo>
                        <a:pt x="19" y="84"/>
                      </a:lnTo>
                      <a:lnTo>
                        <a:pt x="19" y="82"/>
                      </a:lnTo>
                      <a:lnTo>
                        <a:pt x="19" y="80"/>
                      </a:lnTo>
                      <a:lnTo>
                        <a:pt x="19" y="78"/>
                      </a:lnTo>
                      <a:lnTo>
                        <a:pt x="17" y="78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1" y="78"/>
                      </a:lnTo>
                      <a:lnTo>
                        <a:pt x="23" y="78"/>
                      </a:lnTo>
                      <a:lnTo>
                        <a:pt x="25" y="76"/>
                      </a:lnTo>
                      <a:lnTo>
                        <a:pt x="25" y="74"/>
                      </a:lnTo>
                      <a:lnTo>
                        <a:pt x="27" y="73"/>
                      </a:lnTo>
                      <a:lnTo>
                        <a:pt x="29" y="73"/>
                      </a:lnTo>
                      <a:lnTo>
                        <a:pt x="29" y="71"/>
                      </a:lnTo>
                      <a:lnTo>
                        <a:pt x="31" y="71"/>
                      </a:lnTo>
                      <a:lnTo>
                        <a:pt x="31" y="69"/>
                      </a:lnTo>
                      <a:lnTo>
                        <a:pt x="32" y="69"/>
                      </a:lnTo>
                      <a:lnTo>
                        <a:pt x="32" y="67"/>
                      </a:lnTo>
                      <a:lnTo>
                        <a:pt x="34" y="67"/>
                      </a:lnTo>
                      <a:lnTo>
                        <a:pt x="36" y="65"/>
                      </a:lnTo>
                      <a:lnTo>
                        <a:pt x="38" y="63"/>
                      </a:lnTo>
                      <a:lnTo>
                        <a:pt x="38" y="65"/>
                      </a:lnTo>
                      <a:lnTo>
                        <a:pt x="40" y="65"/>
                      </a:lnTo>
                      <a:lnTo>
                        <a:pt x="40" y="63"/>
                      </a:lnTo>
                      <a:lnTo>
                        <a:pt x="42" y="63"/>
                      </a:lnTo>
                      <a:lnTo>
                        <a:pt x="42" y="61"/>
                      </a:lnTo>
                      <a:lnTo>
                        <a:pt x="44" y="61"/>
                      </a:lnTo>
                      <a:lnTo>
                        <a:pt x="46" y="61"/>
                      </a:lnTo>
                      <a:lnTo>
                        <a:pt x="48" y="61"/>
                      </a:lnTo>
                      <a:lnTo>
                        <a:pt x="48" y="59"/>
                      </a:lnTo>
                      <a:lnTo>
                        <a:pt x="50" y="59"/>
                      </a:lnTo>
                      <a:lnTo>
                        <a:pt x="52" y="57"/>
                      </a:lnTo>
                      <a:lnTo>
                        <a:pt x="52" y="59"/>
                      </a:lnTo>
                      <a:lnTo>
                        <a:pt x="54" y="61"/>
                      </a:lnTo>
                      <a:lnTo>
                        <a:pt x="56" y="61"/>
                      </a:lnTo>
                      <a:lnTo>
                        <a:pt x="56" y="63"/>
                      </a:lnTo>
                      <a:lnTo>
                        <a:pt x="57" y="63"/>
                      </a:lnTo>
                      <a:lnTo>
                        <a:pt x="57" y="65"/>
                      </a:lnTo>
                      <a:lnTo>
                        <a:pt x="59" y="67"/>
                      </a:lnTo>
                      <a:lnTo>
                        <a:pt x="59" y="69"/>
                      </a:lnTo>
                      <a:lnTo>
                        <a:pt x="61" y="69"/>
                      </a:lnTo>
                      <a:lnTo>
                        <a:pt x="63" y="69"/>
                      </a:lnTo>
                      <a:lnTo>
                        <a:pt x="65" y="69"/>
                      </a:lnTo>
                      <a:lnTo>
                        <a:pt x="65" y="67"/>
                      </a:lnTo>
                      <a:lnTo>
                        <a:pt x="67" y="67"/>
                      </a:lnTo>
                      <a:lnTo>
                        <a:pt x="69" y="67"/>
                      </a:lnTo>
                      <a:lnTo>
                        <a:pt x="71" y="67"/>
                      </a:lnTo>
                      <a:lnTo>
                        <a:pt x="71" y="69"/>
                      </a:lnTo>
                      <a:lnTo>
                        <a:pt x="71" y="67"/>
                      </a:lnTo>
                      <a:lnTo>
                        <a:pt x="73" y="67"/>
                      </a:lnTo>
                      <a:lnTo>
                        <a:pt x="75" y="67"/>
                      </a:lnTo>
                      <a:lnTo>
                        <a:pt x="77" y="67"/>
                      </a:lnTo>
                      <a:lnTo>
                        <a:pt x="77" y="69"/>
                      </a:lnTo>
                      <a:lnTo>
                        <a:pt x="79" y="69"/>
                      </a:lnTo>
                      <a:lnTo>
                        <a:pt x="79" y="67"/>
                      </a:lnTo>
                      <a:lnTo>
                        <a:pt x="79" y="69"/>
                      </a:lnTo>
                      <a:lnTo>
                        <a:pt x="80" y="69"/>
                      </a:lnTo>
                      <a:lnTo>
                        <a:pt x="80" y="67"/>
                      </a:lnTo>
                      <a:lnTo>
                        <a:pt x="82" y="67"/>
                      </a:lnTo>
                      <a:lnTo>
                        <a:pt x="84" y="67"/>
                      </a:lnTo>
                      <a:lnTo>
                        <a:pt x="84" y="69"/>
                      </a:lnTo>
                      <a:lnTo>
                        <a:pt x="86" y="69"/>
                      </a:lnTo>
                      <a:lnTo>
                        <a:pt x="88" y="69"/>
                      </a:lnTo>
                      <a:lnTo>
                        <a:pt x="88" y="71"/>
                      </a:lnTo>
                      <a:lnTo>
                        <a:pt x="88" y="69"/>
                      </a:lnTo>
                      <a:lnTo>
                        <a:pt x="88" y="71"/>
                      </a:lnTo>
                      <a:lnTo>
                        <a:pt x="90" y="71"/>
                      </a:lnTo>
                      <a:lnTo>
                        <a:pt x="92" y="71"/>
                      </a:lnTo>
                      <a:lnTo>
                        <a:pt x="94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5"/>
                      </a:lnTo>
                      <a:lnTo>
                        <a:pt x="94" y="63"/>
                      </a:lnTo>
                      <a:lnTo>
                        <a:pt x="92" y="61"/>
                      </a:lnTo>
                      <a:lnTo>
                        <a:pt x="92" y="59"/>
                      </a:lnTo>
                      <a:lnTo>
                        <a:pt x="92" y="57"/>
                      </a:lnTo>
                      <a:lnTo>
                        <a:pt x="92" y="55"/>
                      </a:lnTo>
                      <a:lnTo>
                        <a:pt x="94" y="55"/>
                      </a:lnTo>
                      <a:lnTo>
                        <a:pt x="92" y="55"/>
                      </a:lnTo>
                      <a:lnTo>
                        <a:pt x="92" y="53"/>
                      </a:lnTo>
                      <a:lnTo>
                        <a:pt x="92" y="51"/>
                      </a:lnTo>
                      <a:lnTo>
                        <a:pt x="92" y="49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2" y="44"/>
                      </a:lnTo>
                      <a:lnTo>
                        <a:pt x="90" y="44"/>
                      </a:lnTo>
                      <a:lnTo>
                        <a:pt x="90" y="42"/>
                      </a:lnTo>
                      <a:lnTo>
                        <a:pt x="92" y="42"/>
                      </a:lnTo>
                      <a:lnTo>
                        <a:pt x="90" y="40"/>
                      </a:lnTo>
                      <a:lnTo>
                        <a:pt x="90" y="38"/>
                      </a:lnTo>
                      <a:lnTo>
                        <a:pt x="90" y="36"/>
                      </a:lnTo>
                      <a:lnTo>
                        <a:pt x="90" y="34"/>
                      </a:lnTo>
                      <a:lnTo>
                        <a:pt x="90" y="32"/>
                      </a:lnTo>
                      <a:lnTo>
                        <a:pt x="92" y="32"/>
                      </a:lnTo>
                      <a:lnTo>
                        <a:pt x="94" y="32"/>
                      </a:lnTo>
                      <a:lnTo>
                        <a:pt x="94" y="30"/>
                      </a:lnTo>
                      <a:lnTo>
                        <a:pt x="94" y="28"/>
                      </a:lnTo>
                      <a:lnTo>
                        <a:pt x="92" y="28"/>
                      </a:lnTo>
                      <a:lnTo>
                        <a:pt x="90" y="28"/>
                      </a:lnTo>
                      <a:lnTo>
                        <a:pt x="88" y="28"/>
                      </a:lnTo>
                      <a:lnTo>
                        <a:pt x="88" y="26"/>
                      </a:lnTo>
                      <a:lnTo>
                        <a:pt x="86" y="26"/>
                      </a:lnTo>
                      <a:lnTo>
                        <a:pt x="86" y="25"/>
                      </a:lnTo>
                      <a:lnTo>
                        <a:pt x="86" y="23"/>
                      </a:lnTo>
                      <a:lnTo>
                        <a:pt x="86" y="21"/>
                      </a:lnTo>
                      <a:lnTo>
                        <a:pt x="86" y="19"/>
                      </a:lnTo>
                      <a:lnTo>
                        <a:pt x="88" y="19"/>
                      </a:lnTo>
                      <a:lnTo>
                        <a:pt x="88" y="17"/>
                      </a:lnTo>
                      <a:lnTo>
                        <a:pt x="86" y="17"/>
                      </a:lnTo>
                      <a:lnTo>
                        <a:pt x="86" y="15"/>
                      </a:lnTo>
                      <a:lnTo>
                        <a:pt x="86" y="13"/>
                      </a:lnTo>
                      <a:lnTo>
                        <a:pt x="86" y="11"/>
                      </a:lnTo>
                      <a:lnTo>
                        <a:pt x="88" y="11"/>
                      </a:lnTo>
                      <a:lnTo>
                        <a:pt x="90" y="11"/>
                      </a:lnTo>
                      <a:lnTo>
                        <a:pt x="90" y="13"/>
                      </a:lnTo>
                      <a:lnTo>
                        <a:pt x="92" y="13"/>
                      </a:lnTo>
                      <a:lnTo>
                        <a:pt x="92" y="15"/>
                      </a:lnTo>
                      <a:lnTo>
                        <a:pt x="94" y="15"/>
                      </a:lnTo>
                      <a:lnTo>
                        <a:pt x="96" y="15"/>
                      </a:lnTo>
                      <a:lnTo>
                        <a:pt x="98" y="15"/>
                      </a:lnTo>
                      <a:lnTo>
                        <a:pt x="100" y="15"/>
                      </a:lnTo>
                      <a:lnTo>
                        <a:pt x="100" y="17"/>
                      </a:lnTo>
                      <a:lnTo>
                        <a:pt x="102" y="17"/>
                      </a:lnTo>
                      <a:lnTo>
                        <a:pt x="102" y="19"/>
                      </a:lnTo>
                      <a:lnTo>
                        <a:pt x="102" y="21"/>
                      </a:lnTo>
                      <a:lnTo>
                        <a:pt x="104" y="21"/>
                      </a:lnTo>
                      <a:lnTo>
                        <a:pt x="104" y="23"/>
                      </a:lnTo>
                      <a:lnTo>
                        <a:pt x="104" y="25"/>
                      </a:lnTo>
                      <a:lnTo>
                        <a:pt x="105" y="25"/>
                      </a:lnTo>
                      <a:lnTo>
                        <a:pt x="105" y="23"/>
                      </a:lnTo>
                      <a:lnTo>
                        <a:pt x="107" y="23"/>
                      </a:lnTo>
                      <a:lnTo>
                        <a:pt x="107" y="25"/>
                      </a:lnTo>
                      <a:lnTo>
                        <a:pt x="109" y="25"/>
                      </a:lnTo>
                      <a:lnTo>
                        <a:pt x="109" y="26"/>
                      </a:lnTo>
                      <a:lnTo>
                        <a:pt x="111" y="26"/>
                      </a:lnTo>
                      <a:lnTo>
                        <a:pt x="111" y="25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5" y="26"/>
                      </a:lnTo>
                      <a:lnTo>
                        <a:pt x="117" y="28"/>
                      </a:lnTo>
                      <a:lnTo>
                        <a:pt x="117" y="30"/>
                      </a:lnTo>
                      <a:lnTo>
                        <a:pt x="119" y="30"/>
                      </a:lnTo>
                      <a:lnTo>
                        <a:pt x="121" y="30"/>
                      </a:lnTo>
                      <a:lnTo>
                        <a:pt x="123" y="30"/>
                      </a:lnTo>
                      <a:lnTo>
                        <a:pt x="123" y="28"/>
                      </a:lnTo>
                      <a:lnTo>
                        <a:pt x="125" y="28"/>
                      </a:lnTo>
                      <a:lnTo>
                        <a:pt x="125" y="26"/>
                      </a:lnTo>
                      <a:lnTo>
                        <a:pt x="127" y="26"/>
                      </a:lnTo>
                      <a:lnTo>
                        <a:pt x="128" y="26"/>
                      </a:lnTo>
                      <a:lnTo>
                        <a:pt x="128" y="25"/>
                      </a:lnTo>
                      <a:lnTo>
                        <a:pt x="130" y="25"/>
                      </a:lnTo>
                      <a:lnTo>
                        <a:pt x="130" y="23"/>
                      </a:lnTo>
                      <a:lnTo>
                        <a:pt x="132" y="23"/>
                      </a:lnTo>
                      <a:lnTo>
                        <a:pt x="134" y="23"/>
                      </a:lnTo>
                      <a:lnTo>
                        <a:pt x="136" y="23"/>
                      </a:lnTo>
                      <a:lnTo>
                        <a:pt x="136" y="25"/>
                      </a:lnTo>
                      <a:lnTo>
                        <a:pt x="138" y="25"/>
                      </a:lnTo>
                      <a:lnTo>
                        <a:pt x="138" y="26"/>
                      </a:lnTo>
                      <a:lnTo>
                        <a:pt x="140" y="26"/>
                      </a:lnTo>
                      <a:lnTo>
                        <a:pt x="142" y="26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6" y="28"/>
                      </a:lnTo>
                      <a:lnTo>
                        <a:pt x="146" y="30"/>
                      </a:lnTo>
                      <a:lnTo>
                        <a:pt x="148" y="30"/>
                      </a:lnTo>
                      <a:lnTo>
                        <a:pt x="148" y="32"/>
                      </a:lnTo>
                      <a:lnTo>
                        <a:pt x="148" y="34"/>
                      </a:lnTo>
                      <a:lnTo>
                        <a:pt x="148" y="36"/>
                      </a:lnTo>
                      <a:lnTo>
                        <a:pt x="148" y="38"/>
                      </a:lnTo>
                      <a:lnTo>
                        <a:pt x="148" y="40"/>
                      </a:lnTo>
                      <a:lnTo>
                        <a:pt x="146" y="40"/>
                      </a:lnTo>
                      <a:lnTo>
                        <a:pt x="144" y="40"/>
                      </a:lnTo>
                      <a:lnTo>
                        <a:pt x="144" y="42"/>
                      </a:lnTo>
                      <a:lnTo>
                        <a:pt x="144" y="44"/>
                      </a:lnTo>
                      <a:lnTo>
                        <a:pt x="146" y="44"/>
                      </a:lnTo>
                      <a:lnTo>
                        <a:pt x="146" y="46"/>
                      </a:lnTo>
                      <a:lnTo>
                        <a:pt x="148" y="46"/>
                      </a:lnTo>
                      <a:lnTo>
                        <a:pt x="148" y="48"/>
                      </a:lnTo>
                      <a:lnTo>
                        <a:pt x="150" y="48"/>
                      </a:lnTo>
                      <a:lnTo>
                        <a:pt x="152" y="48"/>
                      </a:lnTo>
                      <a:lnTo>
                        <a:pt x="153" y="48"/>
                      </a:lnTo>
                      <a:lnTo>
                        <a:pt x="155" y="48"/>
                      </a:lnTo>
                      <a:lnTo>
                        <a:pt x="155" y="49"/>
                      </a:lnTo>
                      <a:lnTo>
                        <a:pt x="155" y="51"/>
                      </a:lnTo>
                      <a:lnTo>
                        <a:pt x="155" y="53"/>
                      </a:lnTo>
                      <a:lnTo>
                        <a:pt x="155" y="55"/>
                      </a:lnTo>
                      <a:lnTo>
                        <a:pt x="157" y="55"/>
                      </a:lnTo>
                      <a:lnTo>
                        <a:pt x="157" y="57"/>
                      </a:lnTo>
                      <a:lnTo>
                        <a:pt x="159" y="57"/>
                      </a:lnTo>
                      <a:lnTo>
                        <a:pt x="159" y="59"/>
                      </a:lnTo>
                      <a:lnTo>
                        <a:pt x="159" y="61"/>
                      </a:lnTo>
                      <a:lnTo>
                        <a:pt x="157" y="61"/>
                      </a:lnTo>
                      <a:lnTo>
                        <a:pt x="157" y="63"/>
                      </a:lnTo>
                      <a:lnTo>
                        <a:pt x="159" y="63"/>
                      </a:lnTo>
                      <a:lnTo>
                        <a:pt x="159" y="65"/>
                      </a:lnTo>
                      <a:lnTo>
                        <a:pt x="159" y="67"/>
                      </a:lnTo>
                      <a:lnTo>
                        <a:pt x="159" y="69"/>
                      </a:lnTo>
                      <a:lnTo>
                        <a:pt x="161" y="69"/>
                      </a:lnTo>
                      <a:lnTo>
                        <a:pt x="161" y="71"/>
                      </a:lnTo>
                      <a:lnTo>
                        <a:pt x="163" y="71"/>
                      </a:lnTo>
                      <a:lnTo>
                        <a:pt x="163" y="73"/>
                      </a:lnTo>
                      <a:lnTo>
                        <a:pt x="163" y="74"/>
                      </a:lnTo>
                      <a:lnTo>
                        <a:pt x="163" y="76"/>
                      </a:lnTo>
                      <a:lnTo>
                        <a:pt x="163" y="78"/>
                      </a:lnTo>
                      <a:lnTo>
                        <a:pt x="161" y="78"/>
                      </a:lnTo>
                      <a:lnTo>
                        <a:pt x="163" y="78"/>
                      </a:lnTo>
                      <a:lnTo>
                        <a:pt x="163" y="80"/>
                      </a:lnTo>
                      <a:lnTo>
                        <a:pt x="165" y="80"/>
                      </a:lnTo>
                      <a:lnTo>
                        <a:pt x="165" y="82"/>
                      </a:lnTo>
                      <a:lnTo>
                        <a:pt x="165" y="80"/>
                      </a:lnTo>
                      <a:lnTo>
                        <a:pt x="165" y="82"/>
                      </a:lnTo>
                      <a:lnTo>
                        <a:pt x="167" y="82"/>
                      </a:lnTo>
                      <a:lnTo>
                        <a:pt x="169" y="82"/>
                      </a:lnTo>
                      <a:lnTo>
                        <a:pt x="171" y="82"/>
                      </a:lnTo>
                      <a:lnTo>
                        <a:pt x="171" y="84"/>
                      </a:lnTo>
                      <a:lnTo>
                        <a:pt x="171" y="86"/>
                      </a:lnTo>
                      <a:lnTo>
                        <a:pt x="171" y="88"/>
                      </a:lnTo>
                      <a:lnTo>
                        <a:pt x="171" y="90"/>
                      </a:lnTo>
                      <a:lnTo>
                        <a:pt x="173" y="92"/>
                      </a:lnTo>
                      <a:lnTo>
                        <a:pt x="171" y="94"/>
                      </a:lnTo>
                      <a:lnTo>
                        <a:pt x="173" y="96"/>
                      </a:lnTo>
                      <a:lnTo>
                        <a:pt x="175" y="96"/>
                      </a:lnTo>
                      <a:lnTo>
                        <a:pt x="175" y="94"/>
                      </a:lnTo>
                      <a:lnTo>
                        <a:pt x="176" y="94"/>
                      </a:lnTo>
                      <a:lnTo>
                        <a:pt x="176" y="92"/>
                      </a:lnTo>
                      <a:lnTo>
                        <a:pt x="176" y="90"/>
                      </a:lnTo>
                      <a:lnTo>
                        <a:pt x="178" y="90"/>
                      </a:lnTo>
                      <a:lnTo>
                        <a:pt x="178" y="88"/>
                      </a:lnTo>
                      <a:lnTo>
                        <a:pt x="180" y="86"/>
                      </a:lnTo>
                      <a:lnTo>
                        <a:pt x="180" y="84"/>
                      </a:lnTo>
                      <a:lnTo>
                        <a:pt x="182" y="84"/>
                      </a:lnTo>
                      <a:lnTo>
                        <a:pt x="182" y="82"/>
                      </a:lnTo>
                      <a:lnTo>
                        <a:pt x="184" y="82"/>
                      </a:lnTo>
                      <a:lnTo>
                        <a:pt x="184" y="80"/>
                      </a:lnTo>
                      <a:lnTo>
                        <a:pt x="184" y="78"/>
                      </a:lnTo>
                      <a:lnTo>
                        <a:pt x="186" y="78"/>
                      </a:lnTo>
                      <a:lnTo>
                        <a:pt x="186" y="76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4"/>
                      </a:lnTo>
                      <a:lnTo>
                        <a:pt x="190" y="73"/>
                      </a:lnTo>
                      <a:lnTo>
                        <a:pt x="192" y="73"/>
                      </a:lnTo>
                      <a:lnTo>
                        <a:pt x="192" y="71"/>
                      </a:lnTo>
                      <a:lnTo>
                        <a:pt x="194" y="71"/>
                      </a:lnTo>
                      <a:lnTo>
                        <a:pt x="196" y="71"/>
                      </a:lnTo>
                      <a:lnTo>
                        <a:pt x="198" y="69"/>
                      </a:lnTo>
                      <a:lnTo>
                        <a:pt x="200" y="69"/>
                      </a:lnTo>
                      <a:lnTo>
                        <a:pt x="201" y="69"/>
                      </a:lnTo>
                      <a:lnTo>
                        <a:pt x="201" y="67"/>
                      </a:lnTo>
                      <a:lnTo>
                        <a:pt x="203" y="67"/>
                      </a:lnTo>
                      <a:lnTo>
                        <a:pt x="205" y="67"/>
                      </a:lnTo>
                      <a:lnTo>
                        <a:pt x="207" y="67"/>
                      </a:lnTo>
                      <a:lnTo>
                        <a:pt x="209" y="67"/>
                      </a:lnTo>
                      <a:lnTo>
                        <a:pt x="211" y="67"/>
                      </a:lnTo>
                      <a:lnTo>
                        <a:pt x="211" y="65"/>
                      </a:lnTo>
                      <a:lnTo>
                        <a:pt x="211" y="63"/>
                      </a:lnTo>
                      <a:lnTo>
                        <a:pt x="211" y="61"/>
                      </a:lnTo>
                      <a:lnTo>
                        <a:pt x="213" y="61"/>
                      </a:lnTo>
                      <a:lnTo>
                        <a:pt x="213" y="59"/>
                      </a:lnTo>
                      <a:lnTo>
                        <a:pt x="215" y="59"/>
                      </a:lnTo>
                      <a:lnTo>
                        <a:pt x="215" y="57"/>
                      </a:lnTo>
                      <a:lnTo>
                        <a:pt x="217" y="57"/>
                      </a:lnTo>
                      <a:lnTo>
                        <a:pt x="217" y="55"/>
                      </a:lnTo>
                      <a:lnTo>
                        <a:pt x="219" y="55"/>
                      </a:lnTo>
                      <a:lnTo>
                        <a:pt x="221" y="55"/>
                      </a:lnTo>
                      <a:lnTo>
                        <a:pt x="221" y="53"/>
                      </a:lnTo>
                      <a:lnTo>
                        <a:pt x="223" y="53"/>
                      </a:lnTo>
                      <a:lnTo>
                        <a:pt x="223" y="51"/>
                      </a:lnTo>
                      <a:lnTo>
                        <a:pt x="223" y="49"/>
                      </a:lnTo>
                      <a:lnTo>
                        <a:pt x="224" y="49"/>
                      </a:lnTo>
                      <a:lnTo>
                        <a:pt x="223" y="48"/>
                      </a:lnTo>
                      <a:lnTo>
                        <a:pt x="221" y="48"/>
                      </a:lnTo>
                      <a:lnTo>
                        <a:pt x="221" y="46"/>
                      </a:lnTo>
                      <a:lnTo>
                        <a:pt x="223" y="46"/>
                      </a:lnTo>
                      <a:lnTo>
                        <a:pt x="223" y="44"/>
                      </a:lnTo>
                      <a:lnTo>
                        <a:pt x="223" y="42"/>
                      </a:lnTo>
                      <a:lnTo>
                        <a:pt x="223" y="40"/>
                      </a:lnTo>
                      <a:lnTo>
                        <a:pt x="221" y="40"/>
                      </a:lnTo>
                      <a:lnTo>
                        <a:pt x="221" y="38"/>
                      </a:lnTo>
                      <a:lnTo>
                        <a:pt x="221" y="36"/>
                      </a:lnTo>
                      <a:lnTo>
                        <a:pt x="221" y="34"/>
                      </a:lnTo>
                      <a:lnTo>
                        <a:pt x="223" y="34"/>
                      </a:lnTo>
                      <a:lnTo>
                        <a:pt x="223" y="32"/>
                      </a:lnTo>
                      <a:lnTo>
                        <a:pt x="224" y="32"/>
                      </a:lnTo>
                      <a:lnTo>
                        <a:pt x="226" y="32"/>
                      </a:lnTo>
                      <a:lnTo>
                        <a:pt x="228" y="32"/>
                      </a:lnTo>
                      <a:lnTo>
                        <a:pt x="228" y="30"/>
                      </a:lnTo>
                      <a:lnTo>
                        <a:pt x="230" y="30"/>
                      </a:lnTo>
                      <a:lnTo>
                        <a:pt x="232" y="30"/>
                      </a:lnTo>
                      <a:lnTo>
                        <a:pt x="232" y="32"/>
                      </a:lnTo>
                      <a:lnTo>
                        <a:pt x="234" y="32"/>
                      </a:lnTo>
                      <a:lnTo>
                        <a:pt x="236" y="30"/>
                      </a:lnTo>
                      <a:lnTo>
                        <a:pt x="238" y="30"/>
                      </a:lnTo>
                      <a:lnTo>
                        <a:pt x="238" y="28"/>
                      </a:lnTo>
                      <a:lnTo>
                        <a:pt x="240" y="28"/>
                      </a:lnTo>
                      <a:lnTo>
                        <a:pt x="242" y="28"/>
                      </a:lnTo>
                      <a:lnTo>
                        <a:pt x="242" y="26"/>
                      </a:lnTo>
                      <a:lnTo>
                        <a:pt x="244" y="26"/>
                      </a:lnTo>
                      <a:lnTo>
                        <a:pt x="246" y="26"/>
                      </a:lnTo>
                      <a:lnTo>
                        <a:pt x="246" y="25"/>
                      </a:lnTo>
                      <a:lnTo>
                        <a:pt x="246" y="23"/>
                      </a:lnTo>
                      <a:lnTo>
                        <a:pt x="248" y="21"/>
                      </a:lnTo>
                      <a:lnTo>
                        <a:pt x="249" y="21"/>
                      </a:lnTo>
                      <a:lnTo>
                        <a:pt x="249" y="19"/>
                      </a:lnTo>
                      <a:lnTo>
                        <a:pt x="248" y="19"/>
                      </a:lnTo>
                      <a:lnTo>
                        <a:pt x="248" y="17"/>
                      </a:lnTo>
                      <a:lnTo>
                        <a:pt x="249" y="17"/>
                      </a:lnTo>
                      <a:lnTo>
                        <a:pt x="251" y="17"/>
                      </a:lnTo>
                      <a:lnTo>
                        <a:pt x="253" y="17"/>
                      </a:lnTo>
                      <a:lnTo>
                        <a:pt x="255" y="17"/>
                      </a:lnTo>
                      <a:lnTo>
                        <a:pt x="257" y="17"/>
                      </a:lnTo>
                      <a:lnTo>
                        <a:pt x="259" y="17"/>
                      </a:lnTo>
                      <a:lnTo>
                        <a:pt x="259" y="15"/>
                      </a:lnTo>
                      <a:lnTo>
                        <a:pt x="261" y="15"/>
                      </a:lnTo>
                      <a:lnTo>
                        <a:pt x="263" y="15"/>
                      </a:lnTo>
                      <a:lnTo>
                        <a:pt x="263" y="13"/>
                      </a:lnTo>
                      <a:lnTo>
                        <a:pt x="265" y="13"/>
                      </a:lnTo>
                      <a:lnTo>
                        <a:pt x="267" y="13"/>
                      </a:lnTo>
                      <a:lnTo>
                        <a:pt x="269" y="13"/>
                      </a:lnTo>
                      <a:lnTo>
                        <a:pt x="269" y="11"/>
                      </a:lnTo>
                      <a:lnTo>
                        <a:pt x="271" y="11"/>
                      </a:lnTo>
                      <a:lnTo>
                        <a:pt x="271" y="13"/>
                      </a:lnTo>
                      <a:lnTo>
                        <a:pt x="271" y="11"/>
                      </a:lnTo>
                      <a:lnTo>
                        <a:pt x="272" y="11"/>
                      </a:lnTo>
                      <a:lnTo>
                        <a:pt x="274" y="11"/>
                      </a:lnTo>
                      <a:lnTo>
                        <a:pt x="276" y="11"/>
                      </a:lnTo>
                      <a:lnTo>
                        <a:pt x="278" y="11"/>
                      </a:lnTo>
                      <a:lnTo>
                        <a:pt x="278" y="9"/>
                      </a:lnTo>
                      <a:lnTo>
                        <a:pt x="280" y="9"/>
                      </a:lnTo>
                      <a:lnTo>
                        <a:pt x="282" y="9"/>
                      </a:lnTo>
                      <a:lnTo>
                        <a:pt x="284" y="9"/>
                      </a:lnTo>
                      <a:lnTo>
                        <a:pt x="286" y="9"/>
                      </a:lnTo>
                      <a:lnTo>
                        <a:pt x="286" y="11"/>
                      </a:lnTo>
                      <a:lnTo>
                        <a:pt x="288" y="11"/>
                      </a:lnTo>
                      <a:lnTo>
                        <a:pt x="290" y="11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2" y="19"/>
                      </a:lnTo>
                      <a:lnTo>
                        <a:pt x="294" y="19"/>
                      </a:lnTo>
                      <a:lnTo>
                        <a:pt x="296" y="19"/>
                      </a:lnTo>
                      <a:lnTo>
                        <a:pt x="297" y="19"/>
                      </a:lnTo>
                      <a:lnTo>
                        <a:pt x="297" y="21"/>
                      </a:lnTo>
                      <a:lnTo>
                        <a:pt x="297" y="23"/>
                      </a:lnTo>
                      <a:lnTo>
                        <a:pt x="299" y="23"/>
                      </a:lnTo>
                      <a:lnTo>
                        <a:pt x="299" y="21"/>
                      </a:lnTo>
                      <a:lnTo>
                        <a:pt x="301" y="21"/>
                      </a:lnTo>
                      <a:lnTo>
                        <a:pt x="301" y="23"/>
                      </a:lnTo>
                      <a:lnTo>
                        <a:pt x="303" y="23"/>
                      </a:lnTo>
                      <a:lnTo>
                        <a:pt x="305" y="23"/>
                      </a:lnTo>
                      <a:lnTo>
                        <a:pt x="305" y="25"/>
                      </a:lnTo>
                      <a:lnTo>
                        <a:pt x="307" y="25"/>
                      </a:lnTo>
                      <a:lnTo>
                        <a:pt x="309" y="25"/>
                      </a:lnTo>
                      <a:lnTo>
                        <a:pt x="309" y="23"/>
                      </a:lnTo>
                      <a:lnTo>
                        <a:pt x="311" y="23"/>
                      </a:lnTo>
                      <a:lnTo>
                        <a:pt x="313" y="23"/>
                      </a:lnTo>
                      <a:lnTo>
                        <a:pt x="315" y="23"/>
                      </a:lnTo>
                      <a:lnTo>
                        <a:pt x="317" y="23"/>
                      </a:lnTo>
                      <a:lnTo>
                        <a:pt x="317" y="21"/>
                      </a:lnTo>
                      <a:lnTo>
                        <a:pt x="317" y="19"/>
                      </a:lnTo>
                      <a:lnTo>
                        <a:pt x="319" y="19"/>
                      </a:lnTo>
                      <a:lnTo>
                        <a:pt x="319" y="17"/>
                      </a:lnTo>
                      <a:lnTo>
                        <a:pt x="319" y="15"/>
                      </a:lnTo>
                      <a:lnTo>
                        <a:pt x="320" y="15"/>
                      </a:lnTo>
                      <a:lnTo>
                        <a:pt x="320" y="13"/>
                      </a:lnTo>
                      <a:lnTo>
                        <a:pt x="320" y="11"/>
                      </a:lnTo>
                      <a:lnTo>
                        <a:pt x="319" y="11"/>
                      </a:lnTo>
                      <a:lnTo>
                        <a:pt x="319" y="9"/>
                      </a:lnTo>
                      <a:lnTo>
                        <a:pt x="320" y="9"/>
                      </a:lnTo>
                      <a:lnTo>
                        <a:pt x="320" y="7"/>
                      </a:lnTo>
                      <a:lnTo>
                        <a:pt x="322" y="7"/>
                      </a:lnTo>
                      <a:lnTo>
                        <a:pt x="324" y="5"/>
                      </a:lnTo>
                      <a:lnTo>
                        <a:pt x="322" y="5"/>
                      </a:lnTo>
                      <a:lnTo>
                        <a:pt x="322" y="3"/>
                      </a:lnTo>
                      <a:lnTo>
                        <a:pt x="322" y="1"/>
                      </a:lnTo>
                      <a:lnTo>
                        <a:pt x="324" y="1"/>
                      </a:lnTo>
                      <a:lnTo>
                        <a:pt x="324" y="3"/>
                      </a:lnTo>
                      <a:lnTo>
                        <a:pt x="326" y="3"/>
                      </a:lnTo>
                      <a:lnTo>
                        <a:pt x="328" y="1"/>
                      </a:lnTo>
                      <a:lnTo>
                        <a:pt x="330" y="1"/>
                      </a:lnTo>
                      <a:lnTo>
                        <a:pt x="330" y="0"/>
                      </a:lnTo>
                      <a:lnTo>
                        <a:pt x="332" y="0"/>
                      </a:lnTo>
                      <a:lnTo>
                        <a:pt x="332" y="1"/>
                      </a:lnTo>
                      <a:lnTo>
                        <a:pt x="334" y="1"/>
                      </a:lnTo>
                      <a:lnTo>
                        <a:pt x="334" y="3"/>
                      </a:lnTo>
                      <a:lnTo>
                        <a:pt x="336" y="3"/>
                      </a:lnTo>
                      <a:lnTo>
                        <a:pt x="336" y="5"/>
                      </a:lnTo>
                      <a:lnTo>
                        <a:pt x="338" y="5"/>
                      </a:lnTo>
                      <a:lnTo>
                        <a:pt x="338" y="7"/>
                      </a:lnTo>
                      <a:lnTo>
                        <a:pt x="338" y="9"/>
                      </a:lnTo>
                      <a:lnTo>
                        <a:pt x="338" y="11"/>
                      </a:lnTo>
                      <a:lnTo>
                        <a:pt x="338" y="13"/>
                      </a:lnTo>
                      <a:lnTo>
                        <a:pt x="338" y="15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42" y="17"/>
                      </a:lnTo>
                      <a:lnTo>
                        <a:pt x="344" y="19"/>
                      </a:lnTo>
                      <a:lnTo>
                        <a:pt x="344" y="21"/>
                      </a:lnTo>
                      <a:lnTo>
                        <a:pt x="345" y="21"/>
                      </a:lnTo>
                      <a:lnTo>
                        <a:pt x="347" y="23"/>
                      </a:lnTo>
                      <a:lnTo>
                        <a:pt x="347" y="25"/>
                      </a:lnTo>
                      <a:lnTo>
                        <a:pt x="345" y="26"/>
                      </a:lnTo>
                      <a:lnTo>
                        <a:pt x="345" y="28"/>
                      </a:lnTo>
                      <a:lnTo>
                        <a:pt x="344" y="30"/>
                      </a:lnTo>
                      <a:lnTo>
                        <a:pt x="344" y="32"/>
                      </a:lnTo>
                      <a:lnTo>
                        <a:pt x="344" y="34"/>
                      </a:lnTo>
                      <a:lnTo>
                        <a:pt x="345" y="34"/>
                      </a:lnTo>
                      <a:lnTo>
                        <a:pt x="345" y="36"/>
                      </a:lnTo>
                      <a:lnTo>
                        <a:pt x="345" y="38"/>
                      </a:lnTo>
                      <a:lnTo>
                        <a:pt x="344" y="40"/>
                      </a:lnTo>
                      <a:lnTo>
                        <a:pt x="344" y="42"/>
                      </a:lnTo>
                      <a:lnTo>
                        <a:pt x="342" y="42"/>
                      </a:lnTo>
                      <a:lnTo>
                        <a:pt x="342" y="44"/>
                      </a:lnTo>
                      <a:lnTo>
                        <a:pt x="342" y="46"/>
                      </a:lnTo>
                      <a:lnTo>
                        <a:pt x="342" y="48"/>
                      </a:lnTo>
                      <a:lnTo>
                        <a:pt x="342" y="49"/>
                      </a:lnTo>
                      <a:lnTo>
                        <a:pt x="342" y="51"/>
                      </a:lnTo>
                      <a:lnTo>
                        <a:pt x="340" y="51"/>
                      </a:lnTo>
                      <a:lnTo>
                        <a:pt x="340" y="53"/>
                      </a:lnTo>
                      <a:lnTo>
                        <a:pt x="340" y="55"/>
                      </a:lnTo>
                      <a:lnTo>
                        <a:pt x="340" y="57"/>
                      </a:lnTo>
                      <a:lnTo>
                        <a:pt x="342" y="57"/>
                      </a:lnTo>
                      <a:lnTo>
                        <a:pt x="344" y="57"/>
                      </a:lnTo>
                      <a:lnTo>
                        <a:pt x="344" y="59"/>
                      </a:lnTo>
                      <a:lnTo>
                        <a:pt x="344" y="61"/>
                      </a:lnTo>
                      <a:lnTo>
                        <a:pt x="344" y="63"/>
                      </a:lnTo>
                      <a:lnTo>
                        <a:pt x="342" y="65"/>
                      </a:lnTo>
                      <a:lnTo>
                        <a:pt x="342" y="67"/>
                      </a:lnTo>
                      <a:lnTo>
                        <a:pt x="340" y="67"/>
                      </a:lnTo>
                      <a:lnTo>
                        <a:pt x="340" y="69"/>
                      </a:lnTo>
                      <a:lnTo>
                        <a:pt x="338" y="69"/>
                      </a:lnTo>
                      <a:lnTo>
                        <a:pt x="336" y="69"/>
                      </a:lnTo>
                      <a:lnTo>
                        <a:pt x="336" y="71"/>
                      </a:lnTo>
                      <a:lnTo>
                        <a:pt x="334" y="71"/>
                      </a:lnTo>
                      <a:lnTo>
                        <a:pt x="334" y="73"/>
                      </a:lnTo>
                      <a:lnTo>
                        <a:pt x="334" y="74"/>
                      </a:lnTo>
                      <a:lnTo>
                        <a:pt x="336" y="76"/>
                      </a:lnTo>
                      <a:lnTo>
                        <a:pt x="336" y="78"/>
                      </a:lnTo>
                      <a:lnTo>
                        <a:pt x="336" y="80"/>
                      </a:lnTo>
                      <a:lnTo>
                        <a:pt x="336" y="82"/>
                      </a:lnTo>
                      <a:lnTo>
                        <a:pt x="336" y="84"/>
                      </a:lnTo>
                      <a:lnTo>
                        <a:pt x="336" y="86"/>
                      </a:lnTo>
                      <a:lnTo>
                        <a:pt x="338" y="86"/>
                      </a:lnTo>
                      <a:lnTo>
                        <a:pt x="338" y="88"/>
                      </a:lnTo>
                      <a:lnTo>
                        <a:pt x="340" y="90"/>
                      </a:lnTo>
                      <a:lnTo>
                        <a:pt x="338" y="90"/>
                      </a:lnTo>
                      <a:lnTo>
                        <a:pt x="336" y="90"/>
                      </a:lnTo>
                      <a:lnTo>
                        <a:pt x="334" y="90"/>
                      </a:lnTo>
                      <a:lnTo>
                        <a:pt x="334" y="92"/>
                      </a:lnTo>
                      <a:lnTo>
                        <a:pt x="332" y="92"/>
                      </a:lnTo>
                      <a:lnTo>
                        <a:pt x="332" y="94"/>
                      </a:lnTo>
                      <a:lnTo>
                        <a:pt x="334" y="94"/>
                      </a:lnTo>
                      <a:lnTo>
                        <a:pt x="334" y="96"/>
                      </a:lnTo>
                      <a:lnTo>
                        <a:pt x="336" y="96"/>
                      </a:lnTo>
                      <a:lnTo>
                        <a:pt x="336" y="97"/>
                      </a:lnTo>
                      <a:lnTo>
                        <a:pt x="336" y="99"/>
                      </a:lnTo>
                      <a:lnTo>
                        <a:pt x="336" y="101"/>
                      </a:lnTo>
                      <a:lnTo>
                        <a:pt x="334" y="101"/>
                      </a:lnTo>
                      <a:lnTo>
                        <a:pt x="332" y="101"/>
                      </a:lnTo>
                      <a:lnTo>
                        <a:pt x="330" y="101"/>
                      </a:lnTo>
                      <a:lnTo>
                        <a:pt x="330" y="103"/>
                      </a:lnTo>
                      <a:lnTo>
                        <a:pt x="332" y="103"/>
                      </a:lnTo>
                      <a:lnTo>
                        <a:pt x="332" y="105"/>
                      </a:lnTo>
                      <a:lnTo>
                        <a:pt x="332" y="107"/>
                      </a:lnTo>
                      <a:lnTo>
                        <a:pt x="332" y="109"/>
                      </a:lnTo>
                      <a:lnTo>
                        <a:pt x="330" y="109"/>
                      </a:lnTo>
                      <a:lnTo>
                        <a:pt x="330" y="111"/>
                      </a:lnTo>
                      <a:lnTo>
                        <a:pt x="328" y="111"/>
                      </a:lnTo>
                      <a:lnTo>
                        <a:pt x="326" y="111"/>
                      </a:lnTo>
                      <a:lnTo>
                        <a:pt x="326" y="109"/>
                      </a:lnTo>
                      <a:lnTo>
                        <a:pt x="324" y="109"/>
                      </a:lnTo>
                      <a:lnTo>
                        <a:pt x="324" y="111"/>
                      </a:lnTo>
                      <a:lnTo>
                        <a:pt x="326" y="111"/>
                      </a:lnTo>
                      <a:lnTo>
                        <a:pt x="326" y="113"/>
                      </a:lnTo>
                      <a:lnTo>
                        <a:pt x="326" y="115"/>
                      </a:lnTo>
                      <a:lnTo>
                        <a:pt x="324" y="115"/>
                      </a:lnTo>
                      <a:lnTo>
                        <a:pt x="324" y="117"/>
                      </a:lnTo>
                      <a:lnTo>
                        <a:pt x="324" y="119"/>
                      </a:lnTo>
                      <a:lnTo>
                        <a:pt x="324" y="121"/>
                      </a:lnTo>
                      <a:lnTo>
                        <a:pt x="324" y="122"/>
                      </a:lnTo>
                      <a:lnTo>
                        <a:pt x="324" y="124"/>
                      </a:lnTo>
                      <a:lnTo>
                        <a:pt x="322" y="124"/>
                      </a:lnTo>
                      <a:lnTo>
                        <a:pt x="320" y="124"/>
                      </a:lnTo>
                      <a:lnTo>
                        <a:pt x="320" y="126"/>
                      </a:lnTo>
                      <a:lnTo>
                        <a:pt x="319" y="126"/>
                      </a:lnTo>
                      <a:lnTo>
                        <a:pt x="319" y="128"/>
                      </a:lnTo>
                      <a:lnTo>
                        <a:pt x="319" y="130"/>
                      </a:lnTo>
                      <a:lnTo>
                        <a:pt x="317" y="130"/>
                      </a:lnTo>
                      <a:lnTo>
                        <a:pt x="317" y="132"/>
                      </a:lnTo>
                      <a:lnTo>
                        <a:pt x="319" y="132"/>
                      </a:lnTo>
                      <a:lnTo>
                        <a:pt x="317" y="132"/>
                      </a:lnTo>
                      <a:lnTo>
                        <a:pt x="315" y="132"/>
                      </a:lnTo>
                      <a:lnTo>
                        <a:pt x="315" y="130"/>
                      </a:lnTo>
                      <a:lnTo>
                        <a:pt x="315" y="132"/>
                      </a:lnTo>
                      <a:lnTo>
                        <a:pt x="313" y="132"/>
                      </a:lnTo>
                      <a:lnTo>
                        <a:pt x="311" y="132"/>
                      </a:lnTo>
                      <a:lnTo>
                        <a:pt x="311" y="130"/>
                      </a:lnTo>
                      <a:lnTo>
                        <a:pt x="309" y="130"/>
                      </a:lnTo>
                      <a:lnTo>
                        <a:pt x="309" y="132"/>
                      </a:lnTo>
                      <a:lnTo>
                        <a:pt x="309" y="130"/>
                      </a:lnTo>
                      <a:lnTo>
                        <a:pt x="307" y="130"/>
                      </a:lnTo>
                      <a:lnTo>
                        <a:pt x="307" y="128"/>
                      </a:lnTo>
                      <a:lnTo>
                        <a:pt x="305" y="128"/>
                      </a:lnTo>
                      <a:lnTo>
                        <a:pt x="303" y="128"/>
                      </a:lnTo>
                      <a:lnTo>
                        <a:pt x="301" y="128"/>
                      </a:lnTo>
                      <a:lnTo>
                        <a:pt x="301" y="126"/>
                      </a:lnTo>
                      <a:lnTo>
                        <a:pt x="299" y="126"/>
                      </a:lnTo>
                      <a:lnTo>
                        <a:pt x="299" y="128"/>
                      </a:lnTo>
                      <a:lnTo>
                        <a:pt x="297" y="126"/>
                      </a:lnTo>
                      <a:lnTo>
                        <a:pt x="296" y="126"/>
                      </a:lnTo>
                      <a:lnTo>
                        <a:pt x="296" y="124"/>
                      </a:lnTo>
                      <a:lnTo>
                        <a:pt x="294" y="124"/>
                      </a:lnTo>
                      <a:lnTo>
                        <a:pt x="294" y="122"/>
                      </a:lnTo>
                      <a:lnTo>
                        <a:pt x="292" y="122"/>
                      </a:lnTo>
                      <a:lnTo>
                        <a:pt x="292" y="124"/>
                      </a:lnTo>
                      <a:lnTo>
                        <a:pt x="292" y="122"/>
                      </a:lnTo>
                      <a:lnTo>
                        <a:pt x="290" y="122"/>
                      </a:lnTo>
                      <a:lnTo>
                        <a:pt x="290" y="124"/>
                      </a:lnTo>
                      <a:lnTo>
                        <a:pt x="288" y="124"/>
                      </a:lnTo>
                      <a:lnTo>
                        <a:pt x="286" y="124"/>
                      </a:lnTo>
                      <a:lnTo>
                        <a:pt x="284" y="126"/>
                      </a:lnTo>
                      <a:lnTo>
                        <a:pt x="282" y="126"/>
                      </a:lnTo>
                      <a:lnTo>
                        <a:pt x="282" y="128"/>
                      </a:lnTo>
                      <a:lnTo>
                        <a:pt x="280" y="128"/>
                      </a:lnTo>
                      <a:lnTo>
                        <a:pt x="280" y="130"/>
                      </a:lnTo>
                      <a:lnTo>
                        <a:pt x="280" y="128"/>
                      </a:lnTo>
                      <a:lnTo>
                        <a:pt x="278" y="128"/>
                      </a:lnTo>
                      <a:lnTo>
                        <a:pt x="276" y="128"/>
                      </a:lnTo>
                      <a:lnTo>
                        <a:pt x="274" y="128"/>
                      </a:lnTo>
                      <a:lnTo>
                        <a:pt x="272" y="128"/>
                      </a:lnTo>
                      <a:lnTo>
                        <a:pt x="272" y="126"/>
                      </a:lnTo>
                      <a:lnTo>
                        <a:pt x="271" y="126"/>
                      </a:lnTo>
                      <a:lnTo>
                        <a:pt x="269" y="124"/>
                      </a:lnTo>
                      <a:lnTo>
                        <a:pt x="269" y="126"/>
                      </a:lnTo>
                      <a:lnTo>
                        <a:pt x="269" y="124"/>
                      </a:lnTo>
                      <a:lnTo>
                        <a:pt x="269" y="126"/>
                      </a:lnTo>
                      <a:lnTo>
                        <a:pt x="267" y="126"/>
                      </a:lnTo>
                      <a:lnTo>
                        <a:pt x="267" y="124"/>
                      </a:lnTo>
                      <a:lnTo>
                        <a:pt x="265" y="124"/>
                      </a:lnTo>
                      <a:lnTo>
                        <a:pt x="263" y="124"/>
                      </a:lnTo>
                      <a:lnTo>
                        <a:pt x="261" y="126"/>
                      </a:lnTo>
                      <a:lnTo>
                        <a:pt x="259" y="126"/>
                      </a:lnTo>
                      <a:lnTo>
                        <a:pt x="259" y="128"/>
                      </a:lnTo>
                      <a:lnTo>
                        <a:pt x="257" y="128"/>
                      </a:lnTo>
                      <a:lnTo>
                        <a:pt x="255" y="128"/>
                      </a:lnTo>
                      <a:lnTo>
                        <a:pt x="255" y="130"/>
                      </a:lnTo>
                      <a:lnTo>
                        <a:pt x="253" y="130"/>
                      </a:lnTo>
                      <a:lnTo>
                        <a:pt x="251" y="130"/>
                      </a:lnTo>
                      <a:lnTo>
                        <a:pt x="249" y="132"/>
                      </a:lnTo>
                      <a:lnTo>
                        <a:pt x="249" y="130"/>
                      </a:lnTo>
                      <a:lnTo>
                        <a:pt x="248" y="130"/>
                      </a:lnTo>
                      <a:lnTo>
                        <a:pt x="246" y="130"/>
                      </a:lnTo>
                      <a:lnTo>
                        <a:pt x="244" y="130"/>
                      </a:lnTo>
                      <a:lnTo>
                        <a:pt x="242" y="130"/>
                      </a:lnTo>
                      <a:lnTo>
                        <a:pt x="242" y="132"/>
                      </a:lnTo>
                      <a:lnTo>
                        <a:pt x="240" y="132"/>
                      </a:lnTo>
                      <a:lnTo>
                        <a:pt x="240" y="130"/>
                      </a:lnTo>
                      <a:lnTo>
                        <a:pt x="240" y="132"/>
                      </a:lnTo>
                      <a:lnTo>
                        <a:pt x="238" y="132"/>
                      </a:lnTo>
                      <a:lnTo>
                        <a:pt x="238" y="134"/>
                      </a:lnTo>
                      <a:lnTo>
                        <a:pt x="236" y="134"/>
                      </a:lnTo>
                      <a:lnTo>
                        <a:pt x="234" y="134"/>
                      </a:lnTo>
                      <a:lnTo>
                        <a:pt x="232" y="134"/>
                      </a:lnTo>
                      <a:lnTo>
                        <a:pt x="232" y="136"/>
                      </a:lnTo>
                      <a:lnTo>
                        <a:pt x="230" y="136"/>
                      </a:lnTo>
                      <a:lnTo>
                        <a:pt x="230" y="138"/>
                      </a:lnTo>
                      <a:lnTo>
                        <a:pt x="230" y="140"/>
                      </a:lnTo>
                      <a:lnTo>
                        <a:pt x="230" y="142"/>
                      </a:lnTo>
                      <a:lnTo>
                        <a:pt x="228" y="142"/>
                      </a:lnTo>
                      <a:lnTo>
                        <a:pt x="228" y="144"/>
                      </a:lnTo>
                      <a:lnTo>
                        <a:pt x="226" y="144"/>
                      </a:lnTo>
                      <a:lnTo>
                        <a:pt x="226" y="145"/>
                      </a:lnTo>
                      <a:lnTo>
                        <a:pt x="224" y="145"/>
                      </a:lnTo>
                      <a:lnTo>
                        <a:pt x="224" y="147"/>
                      </a:lnTo>
                      <a:lnTo>
                        <a:pt x="224" y="149"/>
                      </a:lnTo>
                      <a:lnTo>
                        <a:pt x="223" y="149"/>
                      </a:lnTo>
                      <a:lnTo>
                        <a:pt x="223" y="151"/>
                      </a:lnTo>
                      <a:lnTo>
                        <a:pt x="221" y="151"/>
                      </a:lnTo>
                      <a:lnTo>
                        <a:pt x="221" y="153"/>
                      </a:lnTo>
                      <a:lnTo>
                        <a:pt x="219" y="153"/>
                      </a:lnTo>
                      <a:lnTo>
                        <a:pt x="219" y="155"/>
                      </a:lnTo>
                      <a:lnTo>
                        <a:pt x="219" y="157"/>
                      </a:lnTo>
                      <a:lnTo>
                        <a:pt x="219" y="159"/>
                      </a:lnTo>
                      <a:lnTo>
                        <a:pt x="217" y="159"/>
                      </a:lnTo>
                      <a:lnTo>
                        <a:pt x="217" y="161"/>
                      </a:lnTo>
                      <a:lnTo>
                        <a:pt x="215" y="161"/>
                      </a:lnTo>
                      <a:lnTo>
                        <a:pt x="217" y="161"/>
                      </a:lnTo>
                      <a:lnTo>
                        <a:pt x="217" y="163"/>
                      </a:lnTo>
                      <a:lnTo>
                        <a:pt x="215" y="163"/>
                      </a:lnTo>
                      <a:lnTo>
                        <a:pt x="217" y="163"/>
                      </a:lnTo>
                      <a:lnTo>
                        <a:pt x="215" y="163"/>
                      </a:lnTo>
                      <a:lnTo>
                        <a:pt x="215" y="165"/>
                      </a:lnTo>
                      <a:lnTo>
                        <a:pt x="217" y="165"/>
                      </a:lnTo>
                      <a:lnTo>
                        <a:pt x="217" y="163"/>
                      </a:lnTo>
                      <a:lnTo>
                        <a:pt x="217" y="165"/>
                      </a:lnTo>
                      <a:lnTo>
                        <a:pt x="215" y="165"/>
                      </a:lnTo>
                      <a:lnTo>
                        <a:pt x="213" y="165"/>
                      </a:lnTo>
                      <a:lnTo>
                        <a:pt x="213" y="167"/>
                      </a:lnTo>
                      <a:lnTo>
                        <a:pt x="211" y="167"/>
                      </a:lnTo>
                      <a:lnTo>
                        <a:pt x="209" y="167"/>
                      </a:lnTo>
                      <a:lnTo>
                        <a:pt x="209" y="165"/>
                      </a:lnTo>
                      <a:lnTo>
                        <a:pt x="207" y="165"/>
                      </a:lnTo>
                      <a:lnTo>
                        <a:pt x="207" y="163"/>
                      </a:lnTo>
                      <a:lnTo>
                        <a:pt x="205" y="163"/>
                      </a:lnTo>
                      <a:lnTo>
                        <a:pt x="203" y="163"/>
                      </a:lnTo>
                      <a:lnTo>
                        <a:pt x="201" y="163"/>
                      </a:lnTo>
                      <a:lnTo>
                        <a:pt x="200" y="163"/>
                      </a:lnTo>
                      <a:lnTo>
                        <a:pt x="200" y="165"/>
                      </a:lnTo>
                      <a:lnTo>
                        <a:pt x="198" y="165"/>
                      </a:lnTo>
                      <a:lnTo>
                        <a:pt x="196" y="165"/>
                      </a:lnTo>
                      <a:lnTo>
                        <a:pt x="194" y="165"/>
                      </a:lnTo>
                      <a:lnTo>
                        <a:pt x="192" y="167"/>
                      </a:lnTo>
                      <a:lnTo>
                        <a:pt x="194" y="167"/>
                      </a:lnTo>
                      <a:lnTo>
                        <a:pt x="192" y="167"/>
                      </a:lnTo>
                      <a:lnTo>
                        <a:pt x="192" y="169"/>
                      </a:lnTo>
                      <a:lnTo>
                        <a:pt x="192" y="170"/>
                      </a:lnTo>
                      <a:lnTo>
                        <a:pt x="190" y="170"/>
                      </a:lnTo>
                      <a:lnTo>
                        <a:pt x="190" y="172"/>
                      </a:lnTo>
                      <a:lnTo>
                        <a:pt x="188" y="172"/>
                      </a:lnTo>
                      <a:lnTo>
                        <a:pt x="186" y="172"/>
                      </a:lnTo>
                      <a:lnTo>
                        <a:pt x="184" y="172"/>
                      </a:lnTo>
                      <a:lnTo>
                        <a:pt x="184" y="174"/>
                      </a:lnTo>
                      <a:lnTo>
                        <a:pt x="182" y="174"/>
                      </a:lnTo>
                      <a:lnTo>
                        <a:pt x="180" y="174"/>
                      </a:lnTo>
                      <a:lnTo>
                        <a:pt x="178" y="172"/>
                      </a:lnTo>
                      <a:lnTo>
                        <a:pt x="176" y="172"/>
                      </a:lnTo>
                      <a:lnTo>
                        <a:pt x="175" y="172"/>
                      </a:lnTo>
                      <a:lnTo>
                        <a:pt x="175" y="170"/>
                      </a:lnTo>
                      <a:lnTo>
                        <a:pt x="173" y="170"/>
                      </a:lnTo>
                      <a:lnTo>
                        <a:pt x="171" y="170"/>
                      </a:lnTo>
                      <a:lnTo>
                        <a:pt x="171" y="172"/>
                      </a:lnTo>
                      <a:lnTo>
                        <a:pt x="169" y="172"/>
                      </a:lnTo>
                      <a:lnTo>
                        <a:pt x="169" y="174"/>
                      </a:lnTo>
                      <a:lnTo>
                        <a:pt x="167" y="174"/>
                      </a:lnTo>
                      <a:lnTo>
                        <a:pt x="167" y="176"/>
                      </a:lnTo>
                      <a:lnTo>
                        <a:pt x="165" y="176"/>
                      </a:lnTo>
                      <a:lnTo>
                        <a:pt x="165" y="178"/>
                      </a:lnTo>
                      <a:lnTo>
                        <a:pt x="163" y="178"/>
                      </a:lnTo>
                      <a:lnTo>
                        <a:pt x="163" y="180"/>
                      </a:lnTo>
                      <a:lnTo>
                        <a:pt x="161" y="180"/>
                      </a:lnTo>
                      <a:lnTo>
                        <a:pt x="161" y="182"/>
                      </a:lnTo>
                      <a:lnTo>
                        <a:pt x="159" y="182"/>
                      </a:lnTo>
                      <a:lnTo>
                        <a:pt x="159" y="184"/>
                      </a:lnTo>
                      <a:lnTo>
                        <a:pt x="157" y="184"/>
                      </a:lnTo>
                      <a:lnTo>
                        <a:pt x="157" y="186"/>
                      </a:lnTo>
                      <a:lnTo>
                        <a:pt x="155" y="186"/>
                      </a:lnTo>
                      <a:lnTo>
                        <a:pt x="155" y="188"/>
                      </a:lnTo>
                      <a:lnTo>
                        <a:pt x="155" y="190"/>
                      </a:lnTo>
                      <a:lnTo>
                        <a:pt x="153" y="190"/>
                      </a:lnTo>
                      <a:lnTo>
                        <a:pt x="155" y="190"/>
                      </a:lnTo>
                      <a:lnTo>
                        <a:pt x="153" y="190"/>
                      </a:lnTo>
                      <a:lnTo>
                        <a:pt x="153" y="192"/>
                      </a:lnTo>
                      <a:lnTo>
                        <a:pt x="153" y="193"/>
                      </a:lnTo>
                      <a:lnTo>
                        <a:pt x="155" y="193"/>
                      </a:lnTo>
                      <a:lnTo>
                        <a:pt x="155" y="195"/>
                      </a:lnTo>
                      <a:lnTo>
                        <a:pt x="157" y="195"/>
                      </a:lnTo>
                      <a:lnTo>
                        <a:pt x="159" y="197"/>
                      </a:lnTo>
                      <a:lnTo>
                        <a:pt x="161" y="199"/>
                      </a:lnTo>
                      <a:lnTo>
                        <a:pt x="161" y="201"/>
                      </a:lnTo>
                      <a:lnTo>
                        <a:pt x="161" y="203"/>
                      </a:lnTo>
                      <a:lnTo>
                        <a:pt x="161" y="205"/>
                      </a:lnTo>
                      <a:lnTo>
                        <a:pt x="161" y="207"/>
                      </a:lnTo>
                      <a:lnTo>
                        <a:pt x="161" y="209"/>
                      </a:lnTo>
                      <a:lnTo>
                        <a:pt x="159" y="209"/>
                      </a:lnTo>
                      <a:lnTo>
                        <a:pt x="159" y="211"/>
                      </a:lnTo>
                      <a:lnTo>
                        <a:pt x="157" y="213"/>
                      </a:lnTo>
                      <a:lnTo>
                        <a:pt x="157" y="215"/>
                      </a:lnTo>
                      <a:lnTo>
                        <a:pt x="155" y="215"/>
                      </a:lnTo>
                      <a:lnTo>
                        <a:pt x="155" y="217"/>
                      </a:lnTo>
                      <a:lnTo>
                        <a:pt x="153" y="217"/>
                      </a:lnTo>
                      <a:lnTo>
                        <a:pt x="152" y="217"/>
                      </a:lnTo>
                      <a:lnTo>
                        <a:pt x="152" y="218"/>
                      </a:lnTo>
                      <a:lnTo>
                        <a:pt x="152" y="220"/>
                      </a:lnTo>
                      <a:lnTo>
                        <a:pt x="153" y="220"/>
                      </a:lnTo>
                      <a:lnTo>
                        <a:pt x="153" y="222"/>
                      </a:lnTo>
                      <a:lnTo>
                        <a:pt x="152" y="222"/>
                      </a:lnTo>
                      <a:lnTo>
                        <a:pt x="152" y="224"/>
                      </a:lnTo>
                      <a:lnTo>
                        <a:pt x="153" y="224"/>
                      </a:lnTo>
                      <a:lnTo>
                        <a:pt x="153" y="226"/>
                      </a:lnTo>
                      <a:lnTo>
                        <a:pt x="153" y="228"/>
                      </a:lnTo>
                      <a:lnTo>
                        <a:pt x="153" y="230"/>
                      </a:lnTo>
                      <a:lnTo>
                        <a:pt x="155" y="230"/>
                      </a:lnTo>
                      <a:lnTo>
                        <a:pt x="155" y="232"/>
                      </a:lnTo>
                      <a:lnTo>
                        <a:pt x="155" y="234"/>
                      </a:lnTo>
                      <a:lnTo>
                        <a:pt x="157" y="234"/>
                      </a:lnTo>
                      <a:lnTo>
                        <a:pt x="157" y="236"/>
                      </a:lnTo>
                      <a:lnTo>
                        <a:pt x="159" y="236"/>
                      </a:lnTo>
                      <a:lnTo>
                        <a:pt x="161" y="236"/>
                      </a:lnTo>
                      <a:lnTo>
                        <a:pt x="161" y="238"/>
                      </a:lnTo>
                      <a:lnTo>
                        <a:pt x="161" y="240"/>
                      </a:lnTo>
                      <a:lnTo>
                        <a:pt x="161" y="241"/>
                      </a:lnTo>
                      <a:lnTo>
                        <a:pt x="161" y="243"/>
                      </a:lnTo>
                      <a:lnTo>
                        <a:pt x="159" y="243"/>
                      </a:lnTo>
                      <a:lnTo>
                        <a:pt x="159" y="245"/>
                      </a:lnTo>
                      <a:lnTo>
                        <a:pt x="157" y="245"/>
                      </a:lnTo>
                      <a:lnTo>
                        <a:pt x="157" y="247"/>
                      </a:lnTo>
                      <a:lnTo>
                        <a:pt x="155" y="247"/>
                      </a:lnTo>
                      <a:lnTo>
                        <a:pt x="155" y="249"/>
                      </a:lnTo>
                      <a:lnTo>
                        <a:pt x="153" y="249"/>
                      </a:lnTo>
                      <a:lnTo>
                        <a:pt x="152" y="249"/>
                      </a:lnTo>
                      <a:lnTo>
                        <a:pt x="152" y="251"/>
                      </a:lnTo>
                      <a:lnTo>
                        <a:pt x="152" y="253"/>
                      </a:lnTo>
                      <a:lnTo>
                        <a:pt x="152" y="255"/>
                      </a:lnTo>
                      <a:lnTo>
                        <a:pt x="150" y="255"/>
                      </a:lnTo>
                      <a:lnTo>
                        <a:pt x="148" y="257"/>
                      </a:lnTo>
                      <a:lnTo>
                        <a:pt x="148" y="259"/>
                      </a:lnTo>
                      <a:lnTo>
                        <a:pt x="146" y="261"/>
                      </a:lnTo>
                      <a:lnTo>
                        <a:pt x="144" y="261"/>
                      </a:lnTo>
                      <a:lnTo>
                        <a:pt x="142" y="261"/>
                      </a:lnTo>
                      <a:lnTo>
                        <a:pt x="142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38" y="261"/>
                      </a:lnTo>
                      <a:lnTo>
                        <a:pt x="138" y="259"/>
                      </a:lnTo>
                      <a:lnTo>
                        <a:pt x="136" y="259"/>
                      </a:lnTo>
                      <a:lnTo>
                        <a:pt x="134" y="259"/>
                      </a:lnTo>
                      <a:lnTo>
                        <a:pt x="134" y="257"/>
                      </a:lnTo>
                      <a:lnTo>
                        <a:pt x="132" y="257"/>
                      </a:lnTo>
                      <a:lnTo>
                        <a:pt x="132" y="255"/>
                      </a:lnTo>
                      <a:lnTo>
                        <a:pt x="132" y="253"/>
                      </a:lnTo>
                      <a:lnTo>
                        <a:pt x="130" y="251"/>
                      </a:lnTo>
                      <a:lnTo>
                        <a:pt x="130" y="249"/>
                      </a:lnTo>
                      <a:lnTo>
                        <a:pt x="128" y="249"/>
                      </a:lnTo>
                      <a:lnTo>
                        <a:pt x="130" y="249"/>
                      </a:lnTo>
                      <a:lnTo>
                        <a:pt x="130" y="247"/>
                      </a:lnTo>
                      <a:lnTo>
                        <a:pt x="128" y="247"/>
                      </a:lnTo>
                      <a:lnTo>
                        <a:pt x="128" y="245"/>
                      </a:lnTo>
                      <a:lnTo>
                        <a:pt x="127" y="245"/>
                      </a:lnTo>
                      <a:lnTo>
                        <a:pt x="127" y="243"/>
                      </a:lnTo>
                      <a:lnTo>
                        <a:pt x="127" y="241"/>
                      </a:lnTo>
                      <a:lnTo>
                        <a:pt x="125" y="241"/>
                      </a:lnTo>
                      <a:lnTo>
                        <a:pt x="125" y="240"/>
                      </a:lnTo>
                      <a:lnTo>
                        <a:pt x="125" y="238"/>
                      </a:lnTo>
                      <a:lnTo>
                        <a:pt x="123" y="238"/>
                      </a:lnTo>
                      <a:lnTo>
                        <a:pt x="121" y="238"/>
                      </a:lnTo>
                      <a:lnTo>
                        <a:pt x="121" y="236"/>
                      </a:lnTo>
                      <a:lnTo>
                        <a:pt x="119" y="236"/>
                      </a:lnTo>
                      <a:lnTo>
                        <a:pt x="119" y="234"/>
                      </a:lnTo>
                      <a:lnTo>
                        <a:pt x="119" y="232"/>
                      </a:lnTo>
                      <a:lnTo>
                        <a:pt x="117" y="232"/>
                      </a:lnTo>
                      <a:lnTo>
                        <a:pt x="117" y="230"/>
                      </a:lnTo>
                      <a:lnTo>
                        <a:pt x="119" y="230"/>
                      </a:lnTo>
                      <a:lnTo>
                        <a:pt x="117" y="230"/>
                      </a:lnTo>
                      <a:lnTo>
                        <a:pt x="115" y="230"/>
                      </a:lnTo>
                      <a:lnTo>
                        <a:pt x="113" y="230"/>
                      </a:lnTo>
                      <a:lnTo>
                        <a:pt x="113" y="228"/>
                      </a:lnTo>
                      <a:lnTo>
                        <a:pt x="111" y="228"/>
                      </a:lnTo>
                      <a:lnTo>
                        <a:pt x="109" y="228"/>
                      </a:lnTo>
                      <a:lnTo>
                        <a:pt x="107" y="228"/>
                      </a:lnTo>
                      <a:lnTo>
                        <a:pt x="105" y="228"/>
                      </a:lnTo>
                      <a:lnTo>
                        <a:pt x="105" y="230"/>
                      </a:lnTo>
                      <a:lnTo>
                        <a:pt x="104" y="230"/>
                      </a:lnTo>
                      <a:lnTo>
                        <a:pt x="102" y="230"/>
                      </a:lnTo>
                      <a:lnTo>
                        <a:pt x="102" y="228"/>
                      </a:lnTo>
                      <a:lnTo>
                        <a:pt x="102" y="226"/>
                      </a:lnTo>
                      <a:lnTo>
                        <a:pt x="102" y="228"/>
                      </a:lnTo>
                      <a:lnTo>
                        <a:pt x="100" y="228"/>
                      </a:lnTo>
                      <a:lnTo>
                        <a:pt x="98" y="228"/>
                      </a:lnTo>
                      <a:lnTo>
                        <a:pt x="98" y="226"/>
                      </a:lnTo>
                      <a:lnTo>
                        <a:pt x="96" y="226"/>
                      </a:lnTo>
                      <a:lnTo>
                        <a:pt x="96" y="224"/>
                      </a:lnTo>
                      <a:lnTo>
                        <a:pt x="94" y="224"/>
                      </a:lnTo>
                      <a:lnTo>
                        <a:pt x="94" y="222"/>
                      </a:lnTo>
                      <a:lnTo>
                        <a:pt x="94" y="224"/>
                      </a:lnTo>
                      <a:lnTo>
                        <a:pt x="92" y="224"/>
                      </a:lnTo>
                      <a:lnTo>
                        <a:pt x="90" y="224"/>
                      </a:lnTo>
                      <a:lnTo>
                        <a:pt x="88" y="224"/>
                      </a:lnTo>
                      <a:lnTo>
                        <a:pt x="88" y="226"/>
                      </a:lnTo>
                      <a:lnTo>
                        <a:pt x="88" y="228"/>
                      </a:lnTo>
                      <a:lnTo>
                        <a:pt x="86" y="228"/>
                      </a:lnTo>
                      <a:lnTo>
                        <a:pt x="88" y="228"/>
                      </a:lnTo>
                      <a:lnTo>
                        <a:pt x="86" y="228"/>
                      </a:lnTo>
                      <a:lnTo>
                        <a:pt x="86" y="226"/>
                      </a:lnTo>
                      <a:lnTo>
                        <a:pt x="84" y="226"/>
                      </a:lnTo>
                      <a:lnTo>
                        <a:pt x="82" y="226"/>
                      </a:lnTo>
                      <a:lnTo>
                        <a:pt x="80" y="226"/>
                      </a:lnTo>
                      <a:lnTo>
                        <a:pt x="82" y="224"/>
                      </a:lnTo>
                      <a:lnTo>
                        <a:pt x="82" y="222"/>
                      </a:lnTo>
                      <a:lnTo>
                        <a:pt x="82" y="220"/>
                      </a:lnTo>
                      <a:lnTo>
                        <a:pt x="80" y="220"/>
                      </a:lnTo>
                      <a:lnTo>
                        <a:pt x="80" y="218"/>
                      </a:lnTo>
                      <a:lnTo>
                        <a:pt x="80" y="217"/>
                      </a:lnTo>
                      <a:lnTo>
                        <a:pt x="79" y="217"/>
                      </a:lnTo>
                      <a:lnTo>
                        <a:pt x="80" y="217"/>
                      </a:lnTo>
                      <a:lnTo>
                        <a:pt x="80" y="215"/>
                      </a:lnTo>
                      <a:lnTo>
                        <a:pt x="79" y="217"/>
                      </a:lnTo>
                      <a:lnTo>
                        <a:pt x="79" y="215"/>
                      </a:lnTo>
                      <a:lnTo>
                        <a:pt x="79" y="217"/>
                      </a:lnTo>
                      <a:lnTo>
                        <a:pt x="77" y="217"/>
                      </a:lnTo>
                      <a:lnTo>
                        <a:pt x="77" y="215"/>
                      </a:lnTo>
                      <a:lnTo>
                        <a:pt x="77" y="217"/>
                      </a:lnTo>
                      <a:lnTo>
                        <a:pt x="77" y="215"/>
                      </a:lnTo>
                      <a:lnTo>
                        <a:pt x="75" y="215"/>
                      </a:lnTo>
                      <a:lnTo>
                        <a:pt x="75" y="217"/>
                      </a:lnTo>
                      <a:lnTo>
                        <a:pt x="77" y="217"/>
                      </a:lnTo>
                      <a:lnTo>
                        <a:pt x="75" y="217"/>
                      </a:lnTo>
                      <a:lnTo>
                        <a:pt x="75" y="218"/>
                      </a:lnTo>
                      <a:lnTo>
                        <a:pt x="73" y="218"/>
                      </a:lnTo>
                      <a:lnTo>
                        <a:pt x="75" y="218"/>
                      </a:lnTo>
                      <a:lnTo>
                        <a:pt x="73" y="218"/>
                      </a:lnTo>
                      <a:lnTo>
                        <a:pt x="71" y="218"/>
                      </a:lnTo>
                      <a:lnTo>
                        <a:pt x="71" y="220"/>
                      </a:lnTo>
                      <a:lnTo>
                        <a:pt x="73" y="220"/>
                      </a:lnTo>
                      <a:lnTo>
                        <a:pt x="71" y="220"/>
                      </a:lnTo>
                      <a:lnTo>
                        <a:pt x="73" y="220"/>
                      </a:lnTo>
                      <a:lnTo>
                        <a:pt x="71" y="220"/>
                      </a:lnTo>
                      <a:lnTo>
                        <a:pt x="71" y="222"/>
                      </a:lnTo>
                      <a:lnTo>
                        <a:pt x="69" y="222"/>
                      </a:lnTo>
                      <a:lnTo>
                        <a:pt x="69" y="224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5" y="222"/>
                      </a:lnTo>
                      <a:lnTo>
                        <a:pt x="63" y="222"/>
                      </a:lnTo>
                      <a:lnTo>
                        <a:pt x="61" y="222"/>
                      </a:lnTo>
                      <a:lnTo>
                        <a:pt x="59" y="222"/>
                      </a:lnTo>
                      <a:lnTo>
                        <a:pt x="59" y="220"/>
                      </a:lnTo>
                      <a:lnTo>
                        <a:pt x="57" y="220"/>
                      </a:lnTo>
                      <a:lnTo>
                        <a:pt x="56" y="220"/>
                      </a:lnTo>
                      <a:lnTo>
                        <a:pt x="56" y="218"/>
                      </a:lnTo>
                      <a:lnTo>
                        <a:pt x="56" y="217"/>
                      </a:lnTo>
                      <a:lnTo>
                        <a:pt x="56" y="215"/>
                      </a:lnTo>
                      <a:lnTo>
                        <a:pt x="56" y="213"/>
                      </a:lnTo>
                      <a:lnTo>
                        <a:pt x="54" y="213"/>
                      </a:lnTo>
                      <a:lnTo>
                        <a:pt x="54" y="211"/>
                      </a:lnTo>
                      <a:lnTo>
                        <a:pt x="54" y="209"/>
                      </a:lnTo>
                      <a:lnTo>
                        <a:pt x="54" y="207"/>
                      </a:lnTo>
                      <a:lnTo>
                        <a:pt x="52" y="207"/>
                      </a:lnTo>
                      <a:lnTo>
                        <a:pt x="52" y="205"/>
                      </a:lnTo>
                      <a:lnTo>
                        <a:pt x="52" y="203"/>
                      </a:lnTo>
                      <a:lnTo>
                        <a:pt x="50" y="203"/>
                      </a:lnTo>
                      <a:lnTo>
                        <a:pt x="50" y="201"/>
                      </a:lnTo>
                      <a:lnTo>
                        <a:pt x="50" y="199"/>
                      </a:lnTo>
                      <a:lnTo>
                        <a:pt x="50" y="201"/>
                      </a:lnTo>
                      <a:lnTo>
                        <a:pt x="50" y="199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48" y="195"/>
                      </a:lnTo>
                      <a:lnTo>
                        <a:pt x="46" y="195"/>
                      </a:lnTo>
                      <a:lnTo>
                        <a:pt x="46" y="197"/>
                      </a:lnTo>
                      <a:lnTo>
                        <a:pt x="44" y="197"/>
                      </a:lnTo>
                      <a:lnTo>
                        <a:pt x="44" y="199"/>
                      </a:lnTo>
                      <a:lnTo>
                        <a:pt x="44" y="201"/>
                      </a:lnTo>
                      <a:lnTo>
                        <a:pt x="42" y="201"/>
                      </a:lnTo>
                      <a:lnTo>
                        <a:pt x="40" y="203"/>
                      </a:lnTo>
                      <a:lnTo>
                        <a:pt x="40" y="205"/>
                      </a:lnTo>
                      <a:lnTo>
                        <a:pt x="40" y="207"/>
                      </a:lnTo>
                      <a:lnTo>
                        <a:pt x="38" y="207"/>
                      </a:lnTo>
                      <a:lnTo>
                        <a:pt x="38" y="205"/>
                      </a:lnTo>
                      <a:lnTo>
                        <a:pt x="38" y="207"/>
                      </a:lnTo>
                      <a:lnTo>
                        <a:pt x="36" y="209"/>
                      </a:lnTo>
                      <a:lnTo>
                        <a:pt x="38" y="209"/>
                      </a:lnTo>
                      <a:lnTo>
                        <a:pt x="38" y="211"/>
                      </a:lnTo>
                      <a:lnTo>
                        <a:pt x="36" y="211"/>
                      </a:lnTo>
                      <a:lnTo>
                        <a:pt x="36" y="213"/>
                      </a:lnTo>
                      <a:lnTo>
                        <a:pt x="34" y="213"/>
                      </a:lnTo>
                      <a:lnTo>
                        <a:pt x="34" y="215"/>
                      </a:lnTo>
                      <a:lnTo>
                        <a:pt x="34" y="217"/>
                      </a:lnTo>
                      <a:lnTo>
                        <a:pt x="34" y="218"/>
                      </a:lnTo>
                      <a:lnTo>
                        <a:pt x="34" y="220"/>
                      </a:lnTo>
                      <a:lnTo>
                        <a:pt x="36" y="222"/>
                      </a:lnTo>
                      <a:lnTo>
                        <a:pt x="34" y="224"/>
                      </a:lnTo>
                      <a:lnTo>
                        <a:pt x="32" y="224"/>
                      </a:lnTo>
                      <a:lnTo>
                        <a:pt x="31" y="226"/>
                      </a:lnTo>
                      <a:lnTo>
                        <a:pt x="31" y="228"/>
                      </a:lnTo>
                      <a:lnTo>
                        <a:pt x="29" y="228"/>
                      </a:lnTo>
                      <a:lnTo>
                        <a:pt x="27" y="228"/>
                      </a:lnTo>
                      <a:lnTo>
                        <a:pt x="27" y="226"/>
                      </a:lnTo>
                      <a:lnTo>
                        <a:pt x="25" y="226"/>
                      </a:lnTo>
                      <a:lnTo>
                        <a:pt x="25" y="228"/>
                      </a:lnTo>
                      <a:lnTo>
                        <a:pt x="23" y="228"/>
                      </a:lnTo>
                      <a:lnTo>
                        <a:pt x="23" y="226"/>
                      </a:lnTo>
                      <a:lnTo>
                        <a:pt x="21" y="226"/>
                      </a:lnTo>
                      <a:lnTo>
                        <a:pt x="19" y="226"/>
                      </a:lnTo>
                      <a:lnTo>
                        <a:pt x="17" y="226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17" y="224"/>
                      </a:lnTo>
                      <a:close/>
                    </a:path>
                  </a:pathLst>
                </a:custGeom>
                <a:solidFill>
                  <a:srgbClr val="3480E4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grpSp>
              <p:nvGrpSpPr>
                <p:cNvPr id="26" name="Group 4883">
                  <a:extLst>
                    <a:ext uri="{FF2B5EF4-FFF2-40B4-BE49-F238E27FC236}">
                      <a16:creationId xmlns:a16="http://schemas.microsoft.com/office/drawing/2014/main" id="{954BBDC4-0CDB-9FD4-4865-9FCE698A62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62" y="229"/>
                  <a:ext cx="3274" cy="4452"/>
                  <a:chOff x="562" y="229"/>
                  <a:chExt cx="3274" cy="4452"/>
                </a:xfrm>
                <a:grpFill/>
              </p:grpSpPr>
              <p:sp>
                <p:nvSpPr>
                  <p:cNvPr id="27" name="Freeform 4852">
                    <a:extLst>
                      <a:ext uri="{FF2B5EF4-FFF2-40B4-BE49-F238E27FC236}">
                        <a16:creationId xmlns:a16="http://schemas.microsoft.com/office/drawing/2014/main" id="{1BAC4205-F751-C58C-19B7-CB4C97BAD0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8" y="588"/>
                    <a:ext cx="144" cy="228"/>
                  </a:xfrm>
                  <a:custGeom>
                    <a:avLst/>
                    <a:gdLst>
                      <a:gd name="T0" fmla="*/ 8 w 144"/>
                      <a:gd name="T1" fmla="*/ 98 h 228"/>
                      <a:gd name="T2" fmla="*/ 12 w 144"/>
                      <a:gd name="T3" fmla="*/ 88 h 228"/>
                      <a:gd name="T4" fmla="*/ 14 w 144"/>
                      <a:gd name="T5" fmla="*/ 80 h 228"/>
                      <a:gd name="T6" fmla="*/ 22 w 144"/>
                      <a:gd name="T7" fmla="*/ 76 h 228"/>
                      <a:gd name="T8" fmla="*/ 31 w 144"/>
                      <a:gd name="T9" fmla="*/ 73 h 228"/>
                      <a:gd name="T10" fmla="*/ 37 w 144"/>
                      <a:gd name="T11" fmla="*/ 67 h 228"/>
                      <a:gd name="T12" fmla="*/ 45 w 144"/>
                      <a:gd name="T13" fmla="*/ 65 h 228"/>
                      <a:gd name="T14" fmla="*/ 50 w 144"/>
                      <a:gd name="T15" fmla="*/ 59 h 228"/>
                      <a:gd name="T16" fmla="*/ 60 w 144"/>
                      <a:gd name="T17" fmla="*/ 57 h 228"/>
                      <a:gd name="T18" fmla="*/ 62 w 144"/>
                      <a:gd name="T19" fmla="*/ 48 h 228"/>
                      <a:gd name="T20" fmla="*/ 66 w 144"/>
                      <a:gd name="T21" fmla="*/ 40 h 228"/>
                      <a:gd name="T22" fmla="*/ 73 w 144"/>
                      <a:gd name="T23" fmla="*/ 34 h 228"/>
                      <a:gd name="T24" fmla="*/ 83 w 144"/>
                      <a:gd name="T25" fmla="*/ 28 h 228"/>
                      <a:gd name="T26" fmla="*/ 89 w 144"/>
                      <a:gd name="T27" fmla="*/ 23 h 228"/>
                      <a:gd name="T28" fmla="*/ 93 w 144"/>
                      <a:gd name="T29" fmla="*/ 17 h 228"/>
                      <a:gd name="T30" fmla="*/ 104 w 144"/>
                      <a:gd name="T31" fmla="*/ 13 h 228"/>
                      <a:gd name="T32" fmla="*/ 110 w 144"/>
                      <a:gd name="T33" fmla="*/ 7 h 228"/>
                      <a:gd name="T34" fmla="*/ 110 w 144"/>
                      <a:gd name="T35" fmla="*/ 2 h 228"/>
                      <a:gd name="T36" fmla="*/ 116 w 144"/>
                      <a:gd name="T37" fmla="*/ 17 h 228"/>
                      <a:gd name="T38" fmla="*/ 125 w 144"/>
                      <a:gd name="T39" fmla="*/ 23 h 228"/>
                      <a:gd name="T40" fmla="*/ 133 w 144"/>
                      <a:gd name="T41" fmla="*/ 32 h 228"/>
                      <a:gd name="T42" fmla="*/ 135 w 144"/>
                      <a:gd name="T43" fmla="*/ 42 h 228"/>
                      <a:gd name="T44" fmla="*/ 141 w 144"/>
                      <a:gd name="T45" fmla="*/ 51 h 228"/>
                      <a:gd name="T46" fmla="*/ 143 w 144"/>
                      <a:gd name="T47" fmla="*/ 59 h 228"/>
                      <a:gd name="T48" fmla="*/ 139 w 144"/>
                      <a:gd name="T49" fmla="*/ 71 h 228"/>
                      <a:gd name="T50" fmla="*/ 141 w 144"/>
                      <a:gd name="T51" fmla="*/ 84 h 228"/>
                      <a:gd name="T52" fmla="*/ 143 w 144"/>
                      <a:gd name="T53" fmla="*/ 98 h 228"/>
                      <a:gd name="T54" fmla="*/ 144 w 144"/>
                      <a:gd name="T55" fmla="*/ 107 h 228"/>
                      <a:gd name="T56" fmla="*/ 143 w 144"/>
                      <a:gd name="T57" fmla="*/ 117 h 228"/>
                      <a:gd name="T58" fmla="*/ 139 w 144"/>
                      <a:gd name="T59" fmla="*/ 124 h 228"/>
                      <a:gd name="T60" fmla="*/ 143 w 144"/>
                      <a:gd name="T61" fmla="*/ 132 h 228"/>
                      <a:gd name="T62" fmla="*/ 144 w 144"/>
                      <a:gd name="T63" fmla="*/ 142 h 228"/>
                      <a:gd name="T64" fmla="*/ 139 w 144"/>
                      <a:gd name="T65" fmla="*/ 149 h 228"/>
                      <a:gd name="T66" fmla="*/ 129 w 144"/>
                      <a:gd name="T67" fmla="*/ 157 h 228"/>
                      <a:gd name="T68" fmla="*/ 123 w 144"/>
                      <a:gd name="T69" fmla="*/ 163 h 228"/>
                      <a:gd name="T70" fmla="*/ 118 w 144"/>
                      <a:gd name="T71" fmla="*/ 172 h 228"/>
                      <a:gd name="T72" fmla="*/ 118 w 144"/>
                      <a:gd name="T73" fmla="*/ 184 h 228"/>
                      <a:gd name="T74" fmla="*/ 110 w 144"/>
                      <a:gd name="T75" fmla="*/ 192 h 228"/>
                      <a:gd name="T76" fmla="*/ 106 w 144"/>
                      <a:gd name="T77" fmla="*/ 201 h 228"/>
                      <a:gd name="T78" fmla="*/ 104 w 144"/>
                      <a:gd name="T79" fmla="*/ 211 h 228"/>
                      <a:gd name="T80" fmla="*/ 98 w 144"/>
                      <a:gd name="T81" fmla="*/ 220 h 228"/>
                      <a:gd name="T82" fmla="*/ 95 w 144"/>
                      <a:gd name="T83" fmla="*/ 228 h 228"/>
                      <a:gd name="T84" fmla="*/ 89 w 144"/>
                      <a:gd name="T85" fmla="*/ 220 h 228"/>
                      <a:gd name="T86" fmla="*/ 83 w 144"/>
                      <a:gd name="T87" fmla="*/ 215 h 228"/>
                      <a:gd name="T88" fmla="*/ 77 w 144"/>
                      <a:gd name="T89" fmla="*/ 209 h 228"/>
                      <a:gd name="T90" fmla="*/ 72 w 144"/>
                      <a:gd name="T91" fmla="*/ 201 h 228"/>
                      <a:gd name="T92" fmla="*/ 62 w 144"/>
                      <a:gd name="T93" fmla="*/ 199 h 228"/>
                      <a:gd name="T94" fmla="*/ 56 w 144"/>
                      <a:gd name="T95" fmla="*/ 194 h 228"/>
                      <a:gd name="T96" fmla="*/ 52 w 144"/>
                      <a:gd name="T97" fmla="*/ 188 h 228"/>
                      <a:gd name="T98" fmla="*/ 45 w 144"/>
                      <a:gd name="T99" fmla="*/ 188 h 228"/>
                      <a:gd name="T100" fmla="*/ 35 w 144"/>
                      <a:gd name="T101" fmla="*/ 188 h 228"/>
                      <a:gd name="T102" fmla="*/ 31 w 144"/>
                      <a:gd name="T103" fmla="*/ 180 h 228"/>
                      <a:gd name="T104" fmla="*/ 27 w 144"/>
                      <a:gd name="T105" fmla="*/ 176 h 228"/>
                      <a:gd name="T106" fmla="*/ 24 w 144"/>
                      <a:gd name="T107" fmla="*/ 172 h 228"/>
                      <a:gd name="T108" fmla="*/ 18 w 144"/>
                      <a:gd name="T109" fmla="*/ 167 h 228"/>
                      <a:gd name="T110" fmla="*/ 10 w 144"/>
                      <a:gd name="T111" fmla="*/ 163 h 228"/>
                      <a:gd name="T112" fmla="*/ 8 w 144"/>
                      <a:gd name="T113" fmla="*/ 153 h 228"/>
                      <a:gd name="T114" fmla="*/ 8 w 144"/>
                      <a:gd name="T115" fmla="*/ 146 h 228"/>
                      <a:gd name="T116" fmla="*/ 10 w 144"/>
                      <a:gd name="T117" fmla="*/ 136 h 228"/>
                      <a:gd name="T118" fmla="*/ 12 w 144"/>
                      <a:gd name="T119" fmla="*/ 130 h 228"/>
                      <a:gd name="T120" fmla="*/ 6 w 144"/>
                      <a:gd name="T121" fmla="*/ 121 h 228"/>
                      <a:gd name="T122" fmla="*/ 0 w 144"/>
                      <a:gd name="T123" fmla="*/ 115 h 228"/>
                      <a:gd name="T124" fmla="*/ 4 w 144"/>
                      <a:gd name="T125" fmla="*/ 107 h 22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144" h="228">
                        <a:moveTo>
                          <a:pt x="4" y="103"/>
                        </a:moveTo>
                        <a:lnTo>
                          <a:pt x="4" y="101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6" y="98"/>
                        </a:lnTo>
                        <a:lnTo>
                          <a:pt x="8" y="98"/>
                        </a:lnTo>
                        <a:lnTo>
                          <a:pt x="8" y="96"/>
                        </a:lnTo>
                        <a:lnTo>
                          <a:pt x="10" y="94"/>
                        </a:lnTo>
                        <a:lnTo>
                          <a:pt x="10" y="92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8"/>
                        </a:lnTo>
                        <a:lnTo>
                          <a:pt x="10" y="88"/>
                        </a:lnTo>
                        <a:lnTo>
                          <a:pt x="10" y="86"/>
                        </a:lnTo>
                        <a:lnTo>
                          <a:pt x="12" y="86"/>
                        </a:lnTo>
                        <a:lnTo>
                          <a:pt x="12" y="84"/>
                        </a:lnTo>
                        <a:lnTo>
                          <a:pt x="14" y="82"/>
                        </a:lnTo>
                        <a:lnTo>
                          <a:pt x="14" y="80"/>
                        </a:lnTo>
                        <a:lnTo>
                          <a:pt x="14" y="78"/>
                        </a:lnTo>
                        <a:lnTo>
                          <a:pt x="16" y="78"/>
                        </a:lnTo>
                        <a:lnTo>
                          <a:pt x="18" y="78"/>
                        </a:lnTo>
                        <a:lnTo>
                          <a:pt x="20" y="78"/>
                        </a:lnTo>
                        <a:lnTo>
                          <a:pt x="20" y="76"/>
                        </a:lnTo>
                        <a:lnTo>
                          <a:pt x="22" y="76"/>
                        </a:lnTo>
                        <a:lnTo>
                          <a:pt x="22" y="74"/>
                        </a:lnTo>
                        <a:lnTo>
                          <a:pt x="24" y="74"/>
                        </a:lnTo>
                        <a:lnTo>
                          <a:pt x="25" y="74"/>
                        </a:lnTo>
                        <a:lnTo>
                          <a:pt x="27" y="74"/>
                        </a:lnTo>
                        <a:lnTo>
                          <a:pt x="29" y="74"/>
                        </a:lnTo>
                        <a:lnTo>
                          <a:pt x="31" y="73"/>
                        </a:lnTo>
                        <a:lnTo>
                          <a:pt x="31" y="71"/>
                        </a:lnTo>
                        <a:lnTo>
                          <a:pt x="33" y="71"/>
                        </a:lnTo>
                        <a:lnTo>
                          <a:pt x="33" y="69"/>
                        </a:lnTo>
                        <a:lnTo>
                          <a:pt x="35" y="69"/>
                        </a:lnTo>
                        <a:lnTo>
                          <a:pt x="35" y="67"/>
                        </a:lnTo>
                        <a:lnTo>
                          <a:pt x="37" y="67"/>
                        </a:lnTo>
                        <a:lnTo>
                          <a:pt x="39" y="67"/>
                        </a:lnTo>
                        <a:lnTo>
                          <a:pt x="39" y="65"/>
                        </a:lnTo>
                        <a:lnTo>
                          <a:pt x="39" y="67"/>
                        </a:lnTo>
                        <a:lnTo>
                          <a:pt x="41" y="65"/>
                        </a:lnTo>
                        <a:lnTo>
                          <a:pt x="43" y="65"/>
                        </a:lnTo>
                        <a:lnTo>
                          <a:pt x="45" y="65"/>
                        </a:lnTo>
                        <a:lnTo>
                          <a:pt x="45" y="63"/>
                        </a:lnTo>
                        <a:lnTo>
                          <a:pt x="47" y="63"/>
                        </a:lnTo>
                        <a:lnTo>
                          <a:pt x="48" y="63"/>
                        </a:lnTo>
                        <a:lnTo>
                          <a:pt x="48" y="61"/>
                        </a:lnTo>
                        <a:lnTo>
                          <a:pt x="48" y="59"/>
                        </a:lnTo>
                        <a:lnTo>
                          <a:pt x="50" y="59"/>
                        </a:lnTo>
                        <a:lnTo>
                          <a:pt x="52" y="59"/>
                        </a:lnTo>
                        <a:lnTo>
                          <a:pt x="54" y="59"/>
                        </a:lnTo>
                        <a:lnTo>
                          <a:pt x="56" y="59"/>
                        </a:lnTo>
                        <a:lnTo>
                          <a:pt x="56" y="57"/>
                        </a:lnTo>
                        <a:lnTo>
                          <a:pt x="58" y="57"/>
                        </a:lnTo>
                        <a:lnTo>
                          <a:pt x="60" y="57"/>
                        </a:lnTo>
                        <a:lnTo>
                          <a:pt x="60" y="55"/>
                        </a:lnTo>
                        <a:lnTo>
                          <a:pt x="62" y="55"/>
                        </a:lnTo>
                        <a:lnTo>
                          <a:pt x="62" y="53"/>
                        </a:lnTo>
                        <a:lnTo>
                          <a:pt x="62" y="51"/>
                        </a:lnTo>
                        <a:lnTo>
                          <a:pt x="62" y="50"/>
                        </a:lnTo>
                        <a:lnTo>
                          <a:pt x="62" y="48"/>
                        </a:lnTo>
                        <a:lnTo>
                          <a:pt x="64" y="48"/>
                        </a:lnTo>
                        <a:lnTo>
                          <a:pt x="64" y="46"/>
                        </a:lnTo>
                        <a:lnTo>
                          <a:pt x="64" y="44"/>
                        </a:lnTo>
                        <a:lnTo>
                          <a:pt x="64" y="42"/>
                        </a:lnTo>
                        <a:lnTo>
                          <a:pt x="64" y="40"/>
                        </a:lnTo>
                        <a:lnTo>
                          <a:pt x="66" y="40"/>
                        </a:lnTo>
                        <a:lnTo>
                          <a:pt x="66" y="38"/>
                        </a:lnTo>
                        <a:lnTo>
                          <a:pt x="68" y="38"/>
                        </a:lnTo>
                        <a:lnTo>
                          <a:pt x="70" y="36"/>
                        </a:lnTo>
                        <a:lnTo>
                          <a:pt x="70" y="34"/>
                        </a:lnTo>
                        <a:lnTo>
                          <a:pt x="72" y="34"/>
                        </a:lnTo>
                        <a:lnTo>
                          <a:pt x="73" y="34"/>
                        </a:lnTo>
                        <a:lnTo>
                          <a:pt x="73" y="32"/>
                        </a:lnTo>
                        <a:lnTo>
                          <a:pt x="77" y="32"/>
                        </a:lnTo>
                        <a:lnTo>
                          <a:pt x="79" y="30"/>
                        </a:lnTo>
                        <a:lnTo>
                          <a:pt x="81" y="30"/>
                        </a:lnTo>
                        <a:lnTo>
                          <a:pt x="83" y="30"/>
                        </a:lnTo>
                        <a:lnTo>
                          <a:pt x="83" y="28"/>
                        </a:lnTo>
                        <a:lnTo>
                          <a:pt x="83" y="26"/>
                        </a:lnTo>
                        <a:lnTo>
                          <a:pt x="85" y="26"/>
                        </a:lnTo>
                        <a:lnTo>
                          <a:pt x="85" y="25"/>
                        </a:lnTo>
                        <a:lnTo>
                          <a:pt x="87" y="25"/>
                        </a:lnTo>
                        <a:lnTo>
                          <a:pt x="89" y="25"/>
                        </a:lnTo>
                        <a:lnTo>
                          <a:pt x="89" y="23"/>
                        </a:lnTo>
                        <a:lnTo>
                          <a:pt x="91" y="23"/>
                        </a:lnTo>
                        <a:lnTo>
                          <a:pt x="91" y="21"/>
                        </a:lnTo>
                        <a:lnTo>
                          <a:pt x="93" y="21"/>
                        </a:lnTo>
                        <a:lnTo>
                          <a:pt x="91" y="19"/>
                        </a:lnTo>
                        <a:lnTo>
                          <a:pt x="91" y="17"/>
                        </a:lnTo>
                        <a:lnTo>
                          <a:pt x="93" y="17"/>
                        </a:lnTo>
                        <a:lnTo>
                          <a:pt x="95" y="19"/>
                        </a:lnTo>
                        <a:lnTo>
                          <a:pt x="96" y="19"/>
                        </a:lnTo>
                        <a:lnTo>
                          <a:pt x="98" y="17"/>
                        </a:lnTo>
                        <a:lnTo>
                          <a:pt x="100" y="17"/>
                        </a:lnTo>
                        <a:lnTo>
                          <a:pt x="102" y="15"/>
                        </a:lnTo>
                        <a:lnTo>
                          <a:pt x="104" y="13"/>
                        </a:lnTo>
                        <a:lnTo>
                          <a:pt x="104" y="11"/>
                        </a:lnTo>
                        <a:lnTo>
                          <a:pt x="106" y="11"/>
                        </a:lnTo>
                        <a:lnTo>
                          <a:pt x="108" y="11"/>
                        </a:lnTo>
                        <a:lnTo>
                          <a:pt x="108" y="9"/>
                        </a:lnTo>
                        <a:lnTo>
                          <a:pt x="110" y="9"/>
                        </a:lnTo>
                        <a:lnTo>
                          <a:pt x="110" y="7"/>
                        </a:lnTo>
                        <a:lnTo>
                          <a:pt x="108" y="5"/>
                        </a:lnTo>
                        <a:lnTo>
                          <a:pt x="108" y="3"/>
                        </a:lnTo>
                        <a:lnTo>
                          <a:pt x="108" y="2"/>
                        </a:lnTo>
                        <a:lnTo>
                          <a:pt x="108" y="0"/>
                        </a:lnTo>
                        <a:lnTo>
                          <a:pt x="110" y="0"/>
                        </a:lnTo>
                        <a:lnTo>
                          <a:pt x="110" y="2"/>
                        </a:lnTo>
                        <a:lnTo>
                          <a:pt x="110" y="3"/>
                        </a:lnTo>
                        <a:lnTo>
                          <a:pt x="110" y="5"/>
                        </a:lnTo>
                        <a:lnTo>
                          <a:pt x="110" y="7"/>
                        </a:lnTo>
                        <a:lnTo>
                          <a:pt x="112" y="11"/>
                        </a:lnTo>
                        <a:lnTo>
                          <a:pt x="116" y="15"/>
                        </a:lnTo>
                        <a:lnTo>
                          <a:pt x="116" y="17"/>
                        </a:lnTo>
                        <a:lnTo>
                          <a:pt x="118" y="17"/>
                        </a:lnTo>
                        <a:lnTo>
                          <a:pt x="118" y="19"/>
                        </a:lnTo>
                        <a:lnTo>
                          <a:pt x="121" y="19"/>
                        </a:lnTo>
                        <a:lnTo>
                          <a:pt x="121" y="21"/>
                        </a:lnTo>
                        <a:lnTo>
                          <a:pt x="123" y="21"/>
                        </a:lnTo>
                        <a:lnTo>
                          <a:pt x="125" y="23"/>
                        </a:lnTo>
                        <a:lnTo>
                          <a:pt x="127" y="23"/>
                        </a:lnTo>
                        <a:lnTo>
                          <a:pt x="127" y="25"/>
                        </a:lnTo>
                        <a:lnTo>
                          <a:pt x="129" y="26"/>
                        </a:lnTo>
                        <a:lnTo>
                          <a:pt x="131" y="26"/>
                        </a:lnTo>
                        <a:lnTo>
                          <a:pt x="131" y="28"/>
                        </a:lnTo>
                        <a:lnTo>
                          <a:pt x="133" y="32"/>
                        </a:lnTo>
                        <a:lnTo>
                          <a:pt x="133" y="34"/>
                        </a:lnTo>
                        <a:lnTo>
                          <a:pt x="135" y="34"/>
                        </a:lnTo>
                        <a:lnTo>
                          <a:pt x="135" y="36"/>
                        </a:lnTo>
                        <a:lnTo>
                          <a:pt x="135" y="38"/>
                        </a:lnTo>
                        <a:lnTo>
                          <a:pt x="135" y="40"/>
                        </a:lnTo>
                        <a:lnTo>
                          <a:pt x="135" y="42"/>
                        </a:lnTo>
                        <a:lnTo>
                          <a:pt x="135" y="44"/>
                        </a:lnTo>
                        <a:lnTo>
                          <a:pt x="135" y="46"/>
                        </a:lnTo>
                        <a:lnTo>
                          <a:pt x="135" y="48"/>
                        </a:lnTo>
                        <a:lnTo>
                          <a:pt x="137" y="48"/>
                        </a:lnTo>
                        <a:lnTo>
                          <a:pt x="139" y="50"/>
                        </a:lnTo>
                        <a:lnTo>
                          <a:pt x="141" y="51"/>
                        </a:lnTo>
                        <a:lnTo>
                          <a:pt x="143" y="51"/>
                        </a:lnTo>
                        <a:lnTo>
                          <a:pt x="144" y="53"/>
                        </a:lnTo>
                        <a:lnTo>
                          <a:pt x="144" y="55"/>
                        </a:lnTo>
                        <a:lnTo>
                          <a:pt x="144" y="57"/>
                        </a:lnTo>
                        <a:lnTo>
                          <a:pt x="144" y="59"/>
                        </a:lnTo>
                        <a:lnTo>
                          <a:pt x="143" y="59"/>
                        </a:lnTo>
                        <a:lnTo>
                          <a:pt x="143" y="61"/>
                        </a:lnTo>
                        <a:lnTo>
                          <a:pt x="141" y="63"/>
                        </a:lnTo>
                        <a:lnTo>
                          <a:pt x="141" y="65"/>
                        </a:lnTo>
                        <a:lnTo>
                          <a:pt x="139" y="67"/>
                        </a:lnTo>
                        <a:lnTo>
                          <a:pt x="139" y="69"/>
                        </a:lnTo>
                        <a:lnTo>
                          <a:pt x="139" y="71"/>
                        </a:lnTo>
                        <a:lnTo>
                          <a:pt x="139" y="73"/>
                        </a:lnTo>
                        <a:lnTo>
                          <a:pt x="139" y="74"/>
                        </a:lnTo>
                        <a:lnTo>
                          <a:pt x="139" y="76"/>
                        </a:lnTo>
                        <a:lnTo>
                          <a:pt x="139" y="80"/>
                        </a:lnTo>
                        <a:lnTo>
                          <a:pt x="141" y="80"/>
                        </a:lnTo>
                        <a:lnTo>
                          <a:pt x="141" y="84"/>
                        </a:lnTo>
                        <a:lnTo>
                          <a:pt x="143" y="88"/>
                        </a:lnTo>
                        <a:lnTo>
                          <a:pt x="143" y="90"/>
                        </a:lnTo>
                        <a:lnTo>
                          <a:pt x="143" y="92"/>
                        </a:lnTo>
                        <a:lnTo>
                          <a:pt x="143" y="94"/>
                        </a:lnTo>
                        <a:lnTo>
                          <a:pt x="143" y="96"/>
                        </a:lnTo>
                        <a:lnTo>
                          <a:pt x="143" y="98"/>
                        </a:lnTo>
                        <a:lnTo>
                          <a:pt x="143" y="99"/>
                        </a:lnTo>
                        <a:lnTo>
                          <a:pt x="143" y="101"/>
                        </a:lnTo>
                        <a:lnTo>
                          <a:pt x="143" y="103"/>
                        </a:lnTo>
                        <a:lnTo>
                          <a:pt x="143" y="105"/>
                        </a:lnTo>
                        <a:lnTo>
                          <a:pt x="144" y="105"/>
                        </a:lnTo>
                        <a:lnTo>
                          <a:pt x="144" y="107"/>
                        </a:lnTo>
                        <a:lnTo>
                          <a:pt x="144" y="109"/>
                        </a:lnTo>
                        <a:lnTo>
                          <a:pt x="144" y="111"/>
                        </a:lnTo>
                        <a:lnTo>
                          <a:pt x="144" y="113"/>
                        </a:lnTo>
                        <a:lnTo>
                          <a:pt x="144" y="115"/>
                        </a:lnTo>
                        <a:lnTo>
                          <a:pt x="144" y="117"/>
                        </a:lnTo>
                        <a:lnTo>
                          <a:pt x="143" y="117"/>
                        </a:lnTo>
                        <a:lnTo>
                          <a:pt x="143" y="119"/>
                        </a:lnTo>
                        <a:lnTo>
                          <a:pt x="141" y="119"/>
                        </a:lnTo>
                        <a:lnTo>
                          <a:pt x="141" y="121"/>
                        </a:lnTo>
                        <a:lnTo>
                          <a:pt x="139" y="121"/>
                        </a:lnTo>
                        <a:lnTo>
                          <a:pt x="139" y="122"/>
                        </a:lnTo>
                        <a:lnTo>
                          <a:pt x="139" y="124"/>
                        </a:lnTo>
                        <a:lnTo>
                          <a:pt x="139" y="126"/>
                        </a:lnTo>
                        <a:lnTo>
                          <a:pt x="141" y="126"/>
                        </a:lnTo>
                        <a:lnTo>
                          <a:pt x="141" y="128"/>
                        </a:lnTo>
                        <a:lnTo>
                          <a:pt x="141" y="130"/>
                        </a:lnTo>
                        <a:lnTo>
                          <a:pt x="143" y="130"/>
                        </a:lnTo>
                        <a:lnTo>
                          <a:pt x="143" y="132"/>
                        </a:lnTo>
                        <a:lnTo>
                          <a:pt x="143" y="134"/>
                        </a:lnTo>
                        <a:lnTo>
                          <a:pt x="143" y="136"/>
                        </a:lnTo>
                        <a:lnTo>
                          <a:pt x="144" y="136"/>
                        </a:lnTo>
                        <a:lnTo>
                          <a:pt x="144" y="138"/>
                        </a:lnTo>
                        <a:lnTo>
                          <a:pt x="144" y="140"/>
                        </a:lnTo>
                        <a:lnTo>
                          <a:pt x="144" y="142"/>
                        </a:lnTo>
                        <a:lnTo>
                          <a:pt x="144" y="144"/>
                        </a:lnTo>
                        <a:lnTo>
                          <a:pt x="143" y="144"/>
                        </a:lnTo>
                        <a:lnTo>
                          <a:pt x="143" y="146"/>
                        </a:lnTo>
                        <a:lnTo>
                          <a:pt x="141" y="147"/>
                        </a:lnTo>
                        <a:lnTo>
                          <a:pt x="139" y="147"/>
                        </a:lnTo>
                        <a:lnTo>
                          <a:pt x="139" y="149"/>
                        </a:lnTo>
                        <a:lnTo>
                          <a:pt x="137" y="151"/>
                        </a:lnTo>
                        <a:lnTo>
                          <a:pt x="135" y="151"/>
                        </a:lnTo>
                        <a:lnTo>
                          <a:pt x="135" y="153"/>
                        </a:lnTo>
                        <a:lnTo>
                          <a:pt x="133" y="153"/>
                        </a:lnTo>
                        <a:lnTo>
                          <a:pt x="131" y="155"/>
                        </a:lnTo>
                        <a:lnTo>
                          <a:pt x="129" y="157"/>
                        </a:lnTo>
                        <a:lnTo>
                          <a:pt x="127" y="157"/>
                        </a:lnTo>
                        <a:lnTo>
                          <a:pt x="127" y="159"/>
                        </a:lnTo>
                        <a:lnTo>
                          <a:pt x="127" y="161"/>
                        </a:lnTo>
                        <a:lnTo>
                          <a:pt x="125" y="161"/>
                        </a:lnTo>
                        <a:lnTo>
                          <a:pt x="125" y="163"/>
                        </a:lnTo>
                        <a:lnTo>
                          <a:pt x="123" y="163"/>
                        </a:lnTo>
                        <a:lnTo>
                          <a:pt x="123" y="165"/>
                        </a:lnTo>
                        <a:lnTo>
                          <a:pt x="121" y="167"/>
                        </a:lnTo>
                        <a:lnTo>
                          <a:pt x="121" y="169"/>
                        </a:lnTo>
                        <a:lnTo>
                          <a:pt x="121" y="170"/>
                        </a:lnTo>
                        <a:lnTo>
                          <a:pt x="120" y="170"/>
                        </a:lnTo>
                        <a:lnTo>
                          <a:pt x="118" y="172"/>
                        </a:lnTo>
                        <a:lnTo>
                          <a:pt x="118" y="174"/>
                        </a:lnTo>
                        <a:lnTo>
                          <a:pt x="118" y="176"/>
                        </a:lnTo>
                        <a:lnTo>
                          <a:pt x="118" y="178"/>
                        </a:lnTo>
                        <a:lnTo>
                          <a:pt x="118" y="180"/>
                        </a:lnTo>
                        <a:lnTo>
                          <a:pt x="118" y="182"/>
                        </a:lnTo>
                        <a:lnTo>
                          <a:pt x="118" y="184"/>
                        </a:lnTo>
                        <a:lnTo>
                          <a:pt x="116" y="186"/>
                        </a:lnTo>
                        <a:lnTo>
                          <a:pt x="116" y="188"/>
                        </a:lnTo>
                        <a:lnTo>
                          <a:pt x="116" y="190"/>
                        </a:lnTo>
                        <a:lnTo>
                          <a:pt x="114" y="192"/>
                        </a:lnTo>
                        <a:lnTo>
                          <a:pt x="112" y="192"/>
                        </a:lnTo>
                        <a:lnTo>
                          <a:pt x="110" y="192"/>
                        </a:lnTo>
                        <a:lnTo>
                          <a:pt x="108" y="194"/>
                        </a:lnTo>
                        <a:lnTo>
                          <a:pt x="108" y="195"/>
                        </a:lnTo>
                        <a:lnTo>
                          <a:pt x="106" y="195"/>
                        </a:lnTo>
                        <a:lnTo>
                          <a:pt x="106" y="197"/>
                        </a:lnTo>
                        <a:lnTo>
                          <a:pt x="106" y="199"/>
                        </a:lnTo>
                        <a:lnTo>
                          <a:pt x="106" y="201"/>
                        </a:lnTo>
                        <a:lnTo>
                          <a:pt x="106" y="203"/>
                        </a:lnTo>
                        <a:lnTo>
                          <a:pt x="104" y="203"/>
                        </a:lnTo>
                        <a:lnTo>
                          <a:pt x="104" y="205"/>
                        </a:lnTo>
                        <a:lnTo>
                          <a:pt x="104" y="207"/>
                        </a:lnTo>
                        <a:lnTo>
                          <a:pt x="104" y="209"/>
                        </a:lnTo>
                        <a:lnTo>
                          <a:pt x="104" y="211"/>
                        </a:lnTo>
                        <a:lnTo>
                          <a:pt x="102" y="211"/>
                        </a:lnTo>
                        <a:lnTo>
                          <a:pt x="102" y="213"/>
                        </a:lnTo>
                        <a:lnTo>
                          <a:pt x="100" y="215"/>
                        </a:lnTo>
                        <a:lnTo>
                          <a:pt x="98" y="217"/>
                        </a:lnTo>
                        <a:lnTo>
                          <a:pt x="98" y="218"/>
                        </a:lnTo>
                        <a:lnTo>
                          <a:pt x="98" y="220"/>
                        </a:lnTo>
                        <a:lnTo>
                          <a:pt x="96" y="220"/>
                        </a:lnTo>
                        <a:lnTo>
                          <a:pt x="96" y="222"/>
                        </a:lnTo>
                        <a:lnTo>
                          <a:pt x="96" y="224"/>
                        </a:lnTo>
                        <a:lnTo>
                          <a:pt x="95" y="224"/>
                        </a:lnTo>
                        <a:lnTo>
                          <a:pt x="95" y="226"/>
                        </a:lnTo>
                        <a:lnTo>
                          <a:pt x="95" y="228"/>
                        </a:lnTo>
                        <a:lnTo>
                          <a:pt x="93" y="226"/>
                        </a:lnTo>
                        <a:lnTo>
                          <a:pt x="93" y="224"/>
                        </a:lnTo>
                        <a:lnTo>
                          <a:pt x="91" y="224"/>
                        </a:lnTo>
                        <a:lnTo>
                          <a:pt x="91" y="222"/>
                        </a:lnTo>
                        <a:lnTo>
                          <a:pt x="89" y="222"/>
                        </a:lnTo>
                        <a:lnTo>
                          <a:pt x="89" y="220"/>
                        </a:lnTo>
                        <a:lnTo>
                          <a:pt x="87" y="220"/>
                        </a:lnTo>
                        <a:lnTo>
                          <a:pt x="87" y="218"/>
                        </a:lnTo>
                        <a:lnTo>
                          <a:pt x="87" y="217"/>
                        </a:lnTo>
                        <a:lnTo>
                          <a:pt x="85" y="217"/>
                        </a:lnTo>
                        <a:lnTo>
                          <a:pt x="85" y="215"/>
                        </a:lnTo>
                        <a:lnTo>
                          <a:pt x="83" y="215"/>
                        </a:lnTo>
                        <a:lnTo>
                          <a:pt x="83" y="213"/>
                        </a:lnTo>
                        <a:lnTo>
                          <a:pt x="81" y="213"/>
                        </a:lnTo>
                        <a:lnTo>
                          <a:pt x="81" y="211"/>
                        </a:lnTo>
                        <a:lnTo>
                          <a:pt x="81" y="209"/>
                        </a:lnTo>
                        <a:lnTo>
                          <a:pt x="79" y="209"/>
                        </a:lnTo>
                        <a:lnTo>
                          <a:pt x="77" y="209"/>
                        </a:lnTo>
                        <a:lnTo>
                          <a:pt x="77" y="207"/>
                        </a:lnTo>
                        <a:lnTo>
                          <a:pt x="75" y="205"/>
                        </a:lnTo>
                        <a:lnTo>
                          <a:pt x="73" y="205"/>
                        </a:lnTo>
                        <a:lnTo>
                          <a:pt x="73" y="203"/>
                        </a:lnTo>
                        <a:lnTo>
                          <a:pt x="72" y="203"/>
                        </a:lnTo>
                        <a:lnTo>
                          <a:pt x="72" y="201"/>
                        </a:lnTo>
                        <a:lnTo>
                          <a:pt x="70" y="201"/>
                        </a:lnTo>
                        <a:lnTo>
                          <a:pt x="70" y="199"/>
                        </a:lnTo>
                        <a:lnTo>
                          <a:pt x="68" y="199"/>
                        </a:lnTo>
                        <a:lnTo>
                          <a:pt x="66" y="199"/>
                        </a:lnTo>
                        <a:lnTo>
                          <a:pt x="64" y="199"/>
                        </a:lnTo>
                        <a:lnTo>
                          <a:pt x="62" y="199"/>
                        </a:lnTo>
                        <a:lnTo>
                          <a:pt x="62" y="197"/>
                        </a:lnTo>
                        <a:lnTo>
                          <a:pt x="60" y="197"/>
                        </a:lnTo>
                        <a:lnTo>
                          <a:pt x="60" y="195"/>
                        </a:lnTo>
                        <a:lnTo>
                          <a:pt x="58" y="195"/>
                        </a:lnTo>
                        <a:lnTo>
                          <a:pt x="58" y="194"/>
                        </a:lnTo>
                        <a:lnTo>
                          <a:pt x="56" y="194"/>
                        </a:lnTo>
                        <a:lnTo>
                          <a:pt x="54" y="192"/>
                        </a:lnTo>
                        <a:lnTo>
                          <a:pt x="56" y="192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2" y="190"/>
                        </a:lnTo>
                        <a:lnTo>
                          <a:pt x="52" y="188"/>
                        </a:lnTo>
                        <a:lnTo>
                          <a:pt x="50" y="188"/>
                        </a:lnTo>
                        <a:lnTo>
                          <a:pt x="50" y="186"/>
                        </a:lnTo>
                        <a:lnTo>
                          <a:pt x="48" y="186"/>
                        </a:lnTo>
                        <a:lnTo>
                          <a:pt x="47" y="186"/>
                        </a:lnTo>
                        <a:lnTo>
                          <a:pt x="45" y="186"/>
                        </a:lnTo>
                        <a:lnTo>
                          <a:pt x="45" y="188"/>
                        </a:lnTo>
                        <a:lnTo>
                          <a:pt x="43" y="188"/>
                        </a:lnTo>
                        <a:lnTo>
                          <a:pt x="41" y="188"/>
                        </a:lnTo>
                        <a:lnTo>
                          <a:pt x="39" y="188"/>
                        </a:lnTo>
                        <a:lnTo>
                          <a:pt x="39" y="190"/>
                        </a:lnTo>
                        <a:lnTo>
                          <a:pt x="37" y="190"/>
                        </a:lnTo>
                        <a:lnTo>
                          <a:pt x="35" y="188"/>
                        </a:lnTo>
                        <a:lnTo>
                          <a:pt x="35" y="186"/>
                        </a:lnTo>
                        <a:lnTo>
                          <a:pt x="33" y="186"/>
                        </a:lnTo>
                        <a:lnTo>
                          <a:pt x="33" y="184"/>
                        </a:lnTo>
                        <a:lnTo>
                          <a:pt x="31" y="184"/>
                        </a:lnTo>
                        <a:lnTo>
                          <a:pt x="31" y="182"/>
                        </a:lnTo>
                        <a:lnTo>
                          <a:pt x="31" y="180"/>
                        </a:lnTo>
                        <a:lnTo>
                          <a:pt x="29" y="180"/>
                        </a:lnTo>
                        <a:lnTo>
                          <a:pt x="31" y="180"/>
                        </a:lnTo>
                        <a:lnTo>
                          <a:pt x="29" y="180"/>
                        </a:lnTo>
                        <a:lnTo>
                          <a:pt x="29" y="178"/>
                        </a:lnTo>
                        <a:lnTo>
                          <a:pt x="27" y="178"/>
                        </a:lnTo>
                        <a:lnTo>
                          <a:pt x="27" y="176"/>
                        </a:lnTo>
                        <a:lnTo>
                          <a:pt x="29" y="176"/>
                        </a:lnTo>
                        <a:lnTo>
                          <a:pt x="27" y="176"/>
                        </a:lnTo>
                        <a:lnTo>
                          <a:pt x="27" y="174"/>
                        </a:lnTo>
                        <a:lnTo>
                          <a:pt x="25" y="174"/>
                        </a:lnTo>
                        <a:lnTo>
                          <a:pt x="25" y="172"/>
                        </a:lnTo>
                        <a:lnTo>
                          <a:pt x="24" y="172"/>
                        </a:lnTo>
                        <a:lnTo>
                          <a:pt x="24" y="170"/>
                        </a:lnTo>
                        <a:lnTo>
                          <a:pt x="22" y="170"/>
                        </a:lnTo>
                        <a:lnTo>
                          <a:pt x="22" y="169"/>
                        </a:lnTo>
                        <a:lnTo>
                          <a:pt x="20" y="169"/>
                        </a:lnTo>
                        <a:lnTo>
                          <a:pt x="18" y="169"/>
                        </a:lnTo>
                        <a:lnTo>
                          <a:pt x="18" y="167"/>
                        </a:lnTo>
                        <a:lnTo>
                          <a:pt x="16" y="167"/>
                        </a:lnTo>
                        <a:lnTo>
                          <a:pt x="14" y="167"/>
                        </a:lnTo>
                        <a:lnTo>
                          <a:pt x="14" y="165"/>
                        </a:lnTo>
                        <a:lnTo>
                          <a:pt x="14" y="163"/>
                        </a:lnTo>
                        <a:lnTo>
                          <a:pt x="12" y="163"/>
                        </a:lnTo>
                        <a:lnTo>
                          <a:pt x="10" y="163"/>
                        </a:lnTo>
                        <a:lnTo>
                          <a:pt x="10" y="161"/>
                        </a:lnTo>
                        <a:lnTo>
                          <a:pt x="8" y="161"/>
                        </a:lnTo>
                        <a:lnTo>
                          <a:pt x="8" y="159"/>
                        </a:lnTo>
                        <a:lnTo>
                          <a:pt x="8" y="157"/>
                        </a:lnTo>
                        <a:lnTo>
                          <a:pt x="8" y="155"/>
                        </a:lnTo>
                        <a:lnTo>
                          <a:pt x="8" y="153"/>
                        </a:lnTo>
                        <a:lnTo>
                          <a:pt x="8" y="151"/>
                        </a:lnTo>
                        <a:lnTo>
                          <a:pt x="8" y="149"/>
                        </a:lnTo>
                        <a:lnTo>
                          <a:pt x="10" y="149"/>
                        </a:lnTo>
                        <a:lnTo>
                          <a:pt x="10" y="147"/>
                        </a:lnTo>
                        <a:lnTo>
                          <a:pt x="8" y="147"/>
                        </a:lnTo>
                        <a:lnTo>
                          <a:pt x="8" y="146"/>
                        </a:lnTo>
                        <a:lnTo>
                          <a:pt x="8" y="144"/>
                        </a:lnTo>
                        <a:lnTo>
                          <a:pt x="8" y="142"/>
                        </a:lnTo>
                        <a:lnTo>
                          <a:pt x="10" y="142"/>
                        </a:lnTo>
                        <a:lnTo>
                          <a:pt x="10" y="140"/>
                        </a:lnTo>
                        <a:lnTo>
                          <a:pt x="10" y="138"/>
                        </a:lnTo>
                        <a:lnTo>
                          <a:pt x="10" y="136"/>
                        </a:lnTo>
                        <a:lnTo>
                          <a:pt x="12" y="136"/>
                        </a:lnTo>
                        <a:lnTo>
                          <a:pt x="10" y="136"/>
                        </a:lnTo>
                        <a:lnTo>
                          <a:pt x="10" y="134"/>
                        </a:lnTo>
                        <a:lnTo>
                          <a:pt x="10" y="132"/>
                        </a:lnTo>
                        <a:lnTo>
                          <a:pt x="10" y="130"/>
                        </a:lnTo>
                        <a:lnTo>
                          <a:pt x="12" y="130"/>
                        </a:lnTo>
                        <a:lnTo>
                          <a:pt x="12" y="128"/>
                        </a:lnTo>
                        <a:lnTo>
                          <a:pt x="10" y="126"/>
                        </a:lnTo>
                        <a:lnTo>
                          <a:pt x="10" y="124"/>
                        </a:lnTo>
                        <a:lnTo>
                          <a:pt x="8" y="122"/>
                        </a:lnTo>
                        <a:lnTo>
                          <a:pt x="6" y="122"/>
                        </a:lnTo>
                        <a:lnTo>
                          <a:pt x="6" y="121"/>
                        </a:lnTo>
                        <a:lnTo>
                          <a:pt x="4" y="121"/>
                        </a:lnTo>
                        <a:lnTo>
                          <a:pt x="2" y="121"/>
                        </a:lnTo>
                        <a:lnTo>
                          <a:pt x="2" y="119"/>
                        </a:lnTo>
                        <a:lnTo>
                          <a:pt x="0" y="119"/>
                        </a:lnTo>
                        <a:lnTo>
                          <a:pt x="0" y="117"/>
                        </a:lnTo>
                        <a:lnTo>
                          <a:pt x="0" y="115"/>
                        </a:lnTo>
                        <a:lnTo>
                          <a:pt x="0" y="113"/>
                        </a:lnTo>
                        <a:lnTo>
                          <a:pt x="0" y="111"/>
                        </a:lnTo>
                        <a:lnTo>
                          <a:pt x="2" y="111"/>
                        </a:lnTo>
                        <a:lnTo>
                          <a:pt x="2" y="109"/>
                        </a:lnTo>
                        <a:lnTo>
                          <a:pt x="2" y="107"/>
                        </a:lnTo>
                        <a:lnTo>
                          <a:pt x="4" y="107"/>
                        </a:lnTo>
                        <a:lnTo>
                          <a:pt x="4" y="105"/>
                        </a:lnTo>
                        <a:lnTo>
                          <a:pt x="4" y="103"/>
                        </a:lnTo>
                        <a:close/>
                      </a:path>
                    </a:pathLst>
                  </a:custGeom>
                  <a:solidFill>
                    <a:srgbClr val="3480E4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8" name="Freeform 4853">
                    <a:extLst>
                      <a:ext uri="{FF2B5EF4-FFF2-40B4-BE49-F238E27FC236}">
                        <a16:creationId xmlns:a16="http://schemas.microsoft.com/office/drawing/2014/main" id="{93AD4886-DC7B-8162-1F12-60A412C8EB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6" y="651"/>
                    <a:ext cx="332" cy="853"/>
                  </a:xfrm>
                  <a:custGeom>
                    <a:avLst/>
                    <a:gdLst>
                      <a:gd name="T0" fmla="*/ 211 w 332"/>
                      <a:gd name="T1" fmla="*/ 2 h 853"/>
                      <a:gd name="T2" fmla="*/ 232 w 332"/>
                      <a:gd name="T3" fmla="*/ 25 h 853"/>
                      <a:gd name="T4" fmla="*/ 252 w 332"/>
                      <a:gd name="T5" fmla="*/ 46 h 853"/>
                      <a:gd name="T6" fmla="*/ 278 w 332"/>
                      <a:gd name="T7" fmla="*/ 71 h 853"/>
                      <a:gd name="T8" fmla="*/ 263 w 332"/>
                      <a:gd name="T9" fmla="*/ 94 h 853"/>
                      <a:gd name="T10" fmla="*/ 261 w 332"/>
                      <a:gd name="T11" fmla="*/ 115 h 853"/>
                      <a:gd name="T12" fmla="*/ 313 w 332"/>
                      <a:gd name="T13" fmla="*/ 121 h 853"/>
                      <a:gd name="T14" fmla="*/ 326 w 332"/>
                      <a:gd name="T15" fmla="*/ 154 h 853"/>
                      <a:gd name="T16" fmla="*/ 325 w 332"/>
                      <a:gd name="T17" fmla="*/ 200 h 853"/>
                      <a:gd name="T18" fmla="*/ 305 w 332"/>
                      <a:gd name="T19" fmla="*/ 244 h 853"/>
                      <a:gd name="T20" fmla="*/ 311 w 332"/>
                      <a:gd name="T21" fmla="*/ 278 h 853"/>
                      <a:gd name="T22" fmla="*/ 288 w 332"/>
                      <a:gd name="T23" fmla="*/ 324 h 853"/>
                      <a:gd name="T24" fmla="*/ 257 w 332"/>
                      <a:gd name="T25" fmla="*/ 361 h 853"/>
                      <a:gd name="T26" fmla="*/ 240 w 332"/>
                      <a:gd name="T27" fmla="*/ 390 h 853"/>
                      <a:gd name="T28" fmla="*/ 221 w 332"/>
                      <a:gd name="T29" fmla="*/ 430 h 853"/>
                      <a:gd name="T30" fmla="*/ 194 w 332"/>
                      <a:gd name="T31" fmla="*/ 457 h 853"/>
                      <a:gd name="T32" fmla="*/ 186 w 332"/>
                      <a:gd name="T33" fmla="*/ 503 h 853"/>
                      <a:gd name="T34" fmla="*/ 190 w 332"/>
                      <a:gd name="T35" fmla="*/ 551 h 853"/>
                      <a:gd name="T36" fmla="*/ 173 w 332"/>
                      <a:gd name="T37" fmla="*/ 580 h 853"/>
                      <a:gd name="T38" fmla="*/ 161 w 332"/>
                      <a:gd name="T39" fmla="*/ 618 h 853"/>
                      <a:gd name="T40" fmla="*/ 152 w 332"/>
                      <a:gd name="T41" fmla="*/ 634 h 853"/>
                      <a:gd name="T42" fmla="*/ 173 w 332"/>
                      <a:gd name="T43" fmla="*/ 655 h 853"/>
                      <a:gd name="T44" fmla="*/ 188 w 332"/>
                      <a:gd name="T45" fmla="*/ 672 h 853"/>
                      <a:gd name="T46" fmla="*/ 204 w 332"/>
                      <a:gd name="T47" fmla="*/ 643 h 853"/>
                      <a:gd name="T48" fmla="*/ 207 w 332"/>
                      <a:gd name="T49" fmla="*/ 689 h 853"/>
                      <a:gd name="T50" fmla="*/ 190 w 332"/>
                      <a:gd name="T51" fmla="*/ 728 h 853"/>
                      <a:gd name="T52" fmla="*/ 211 w 332"/>
                      <a:gd name="T53" fmla="*/ 760 h 853"/>
                      <a:gd name="T54" fmla="*/ 229 w 332"/>
                      <a:gd name="T55" fmla="*/ 783 h 853"/>
                      <a:gd name="T56" fmla="*/ 211 w 332"/>
                      <a:gd name="T57" fmla="*/ 803 h 853"/>
                      <a:gd name="T58" fmla="*/ 196 w 332"/>
                      <a:gd name="T59" fmla="*/ 841 h 853"/>
                      <a:gd name="T60" fmla="*/ 163 w 332"/>
                      <a:gd name="T61" fmla="*/ 845 h 853"/>
                      <a:gd name="T62" fmla="*/ 131 w 332"/>
                      <a:gd name="T63" fmla="*/ 829 h 853"/>
                      <a:gd name="T64" fmla="*/ 123 w 332"/>
                      <a:gd name="T65" fmla="*/ 801 h 853"/>
                      <a:gd name="T66" fmla="*/ 111 w 332"/>
                      <a:gd name="T67" fmla="*/ 772 h 853"/>
                      <a:gd name="T68" fmla="*/ 100 w 332"/>
                      <a:gd name="T69" fmla="*/ 747 h 853"/>
                      <a:gd name="T70" fmla="*/ 98 w 332"/>
                      <a:gd name="T71" fmla="*/ 707 h 853"/>
                      <a:gd name="T72" fmla="*/ 104 w 332"/>
                      <a:gd name="T73" fmla="*/ 657 h 853"/>
                      <a:gd name="T74" fmla="*/ 86 w 332"/>
                      <a:gd name="T75" fmla="*/ 595 h 853"/>
                      <a:gd name="T76" fmla="*/ 90 w 332"/>
                      <a:gd name="T77" fmla="*/ 545 h 853"/>
                      <a:gd name="T78" fmla="*/ 79 w 332"/>
                      <a:gd name="T79" fmla="*/ 509 h 853"/>
                      <a:gd name="T80" fmla="*/ 90 w 332"/>
                      <a:gd name="T81" fmla="*/ 486 h 853"/>
                      <a:gd name="T82" fmla="*/ 65 w 332"/>
                      <a:gd name="T83" fmla="*/ 451 h 853"/>
                      <a:gd name="T84" fmla="*/ 50 w 332"/>
                      <a:gd name="T85" fmla="*/ 419 h 853"/>
                      <a:gd name="T86" fmla="*/ 31 w 332"/>
                      <a:gd name="T87" fmla="*/ 390 h 853"/>
                      <a:gd name="T88" fmla="*/ 4 w 332"/>
                      <a:gd name="T89" fmla="*/ 365 h 853"/>
                      <a:gd name="T90" fmla="*/ 42 w 332"/>
                      <a:gd name="T91" fmla="*/ 346 h 853"/>
                      <a:gd name="T92" fmla="*/ 90 w 332"/>
                      <a:gd name="T93" fmla="*/ 340 h 853"/>
                      <a:gd name="T94" fmla="*/ 88 w 332"/>
                      <a:gd name="T95" fmla="*/ 323 h 853"/>
                      <a:gd name="T96" fmla="*/ 81 w 332"/>
                      <a:gd name="T97" fmla="*/ 301 h 853"/>
                      <a:gd name="T98" fmla="*/ 65 w 332"/>
                      <a:gd name="T99" fmla="*/ 276 h 853"/>
                      <a:gd name="T100" fmla="*/ 37 w 332"/>
                      <a:gd name="T101" fmla="*/ 250 h 853"/>
                      <a:gd name="T102" fmla="*/ 17 w 332"/>
                      <a:gd name="T103" fmla="*/ 217 h 853"/>
                      <a:gd name="T104" fmla="*/ 21 w 332"/>
                      <a:gd name="T105" fmla="*/ 188 h 853"/>
                      <a:gd name="T106" fmla="*/ 35 w 332"/>
                      <a:gd name="T107" fmla="*/ 163 h 853"/>
                      <a:gd name="T108" fmla="*/ 54 w 332"/>
                      <a:gd name="T109" fmla="*/ 136 h 853"/>
                      <a:gd name="T110" fmla="*/ 81 w 332"/>
                      <a:gd name="T111" fmla="*/ 127 h 853"/>
                      <a:gd name="T112" fmla="*/ 108 w 332"/>
                      <a:gd name="T113" fmla="*/ 117 h 853"/>
                      <a:gd name="T114" fmla="*/ 129 w 332"/>
                      <a:gd name="T115" fmla="*/ 102 h 853"/>
                      <a:gd name="T116" fmla="*/ 150 w 332"/>
                      <a:gd name="T117" fmla="*/ 90 h 853"/>
                      <a:gd name="T118" fmla="*/ 142 w 332"/>
                      <a:gd name="T119" fmla="*/ 67 h 853"/>
                      <a:gd name="T120" fmla="*/ 154 w 332"/>
                      <a:gd name="T121" fmla="*/ 35 h 853"/>
                      <a:gd name="T122" fmla="*/ 133 w 332"/>
                      <a:gd name="T123" fmla="*/ 17 h 853"/>
                      <a:gd name="T124" fmla="*/ 167 w 332"/>
                      <a:gd name="T125" fmla="*/ 4 h 853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332" h="853">
                        <a:moveTo>
                          <a:pt x="177" y="0"/>
                        </a:moveTo>
                        <a:lnTo>
                          <a:pt x="179" y="0"/>
                        </a:lnTo>
                        <a:lnTo>
                          <a:pt x="181" y="0"/>
                        </a:lnTo>
                        <a:lnTo>
                          <a:pt x="181" y="2"/>
                        </a:lnTo>
                        <a:lnTo>
                          <a:pt x="181" y="0"/>
                        </a:lnTo>
                        <a:lnTo>
                          <a:pt x="182" y="0"/>
                        </a:lnTo>
                        <a:lnTo>
                          <a:pt x="182" y="2"/>
                        </a:lnTo>
                        <a:lnTo>
                          <a:pt x="184" y="2"/>
                        </a:lnTo>
                        <a:lnTo>
                          <a:pt x="186" y="0"/>
                        </a:lnTo>
                        <a:lnTo>
                          <a:pt x="188" y="0"/>
                        </a:lnTo>
                        <a:lnTo>
                          <a:pt x="188" y="2"/>
                        </a:lnTo>
                        <a:lnTo>
                          <a:pt x="190" y="2"/>
                        </a:lnTo>
                        <a:lnTo>
                          <a:pt x="190" y="0"/>
                        </a:lnTo>
                        <a:lnTo>
                          <a:pt x="192" y="2"/>
                        </a:lnTo>
                        <a:lnTo>
                          <a:pt x="192" y="0"/>
                        </a:lnTo>
                        <a:lnTo>
                          <a:pt x="194" y="0"/>
                        </a:lnTo>
                        <a:lnTo>
                          <a:pt x="194" y="2"/>
                        </a:lnTo>
                        <a:lnTo>
                          <a:pt x="196" y="2"/>
                        </a:lnTo>
                        <a:lnTo>
                          <a:pt x="196" y="0"/>
                        </a:lnTo>
                        <a:lnTo>
                          <a:pt x="196" y="2"/>
                        </a:lnTo>
                        <a:lnTo>
                          <a:pt x="196" y="0"/>
                        </a:lnTo>
                        <a:lnTo>
                          <a:pt x="198" y="2"/>
                        </a:lnTo>
                        <a:lnTo>
                          <a:pt x="200" y="2"/>
                        </a:lnTo>
                        <a:lnTo>
                          <a:pt x="202" y="2"/>
                        </a:lnTo>
                        <a:lnTo>
                          <a:pt x="202" y="4"/>
                        </a:lnTo>
                        <a:lnTo>
                          <a:pt x="204" y="4"/>
                        </a:lnTo>
                        <a:lnTo>
                          <a:pt x="204" y="2"/>
                        </a:lnTo>
                        <a:lnTo>
                          <a:pt x="204" y="4"/>
                        </a:lnTo>
                        <a:lnTo>
                          <a:pt x="205" y="4"/>
                        </a:lnTo>
                        <a:lnTo>
                          <a:pt x="205" y="2"/>
                        </a:lnTo>
                        <a:lnTo>
                          <a:pt x="207" y="2"/>
                        </a:lnTo>
                        <a:lnTo>
                          <a:pt x="209" y="2"/>
                        </a:lnTo>
                        <a:lnTo>
                          <a:pt x="211" y="2"/>
                        </a:lnTo>
                        <a:lnTo>
                          <a:pt x="213" y="2"/>
                        </a:lnTo>
                        <a:lnTo>
                          <a:pt x="213" y="4"/>
                        </a:lnTo>
                        <a:lnTo>
                          <a:pt x="215" y="4"/>
                        </a:lnTo>
                        <a:lnTo>
                          <a:pt x="217" y="4"/>
                        </a:lnTo>
                        <a:lnTo>
                          <a:pt x="217" y="6"/>
                        </a:lnTo>
                        <a:lnTo>
                          <a:pt x="219" y="6"/>
                        </a:lnTo>
                        <a:lnTo>
                          <a:pt x="221" y="6"/>
                        </a:lnTo>
                        <a:lnTo>
                          <a:pt x="221" y="4"/>
                        </a:lnTo>
                        <a:lnTo>
                          <a:pt x="223" y="4"/>
                        </a:lnTo>
                        <a:lnTo>
                          <a:pt x="223" y="2"/>
                        </a:lnTo>
                        <a:lnTo>
                          <a:pt x="225" y="2"/>
                        </a:lnTo>
                        <a:lnTo>
                          <a:pt x="225" y="4"/>
                        </a:lnTo>
                        <a:lnTo>
                          <a:pt x="227" y="4"/>
                        </a:lnTo>
                        <a:lnTo>
                          <a:pt x="227" y="6"/>
                        </a:lnTo>
                        <a:lnTo>
                          <a:pt x="229" y="6"/>
                        </a:lnTo>
                        <a:lnTo>
                          <a:pt x="230" y="6"/>
                        </a:lnTo>
                        <a:lnTo>
                          <a:pt x="230" y="8"/>
                        </a:lnTo>
                        <a:lnTo>
                          <a:pt x="230" y="6"/>
                        </a:lnTo>
                        <a:lnTo>
                          <a:pt x="230" y="8"/>
                        </a:lnTo>
                        <a:lnTo>
                          <a:pt x="230" y="10"/>
                        </a:lnTo>
                        <a:lnTo>
                          <a:pt x="230" y="11"/>
                        </a:lnTo>
                        <a:lnTo>
                          <a:pt x="232" y="11"/>
                        </a:lnTo>
                        <a:lnTo>
                          <a:pt x="232" y="13"/>
                        </a:lnTo>
                        <a:lnTo>
                          <a:pt x="234" y="13"/>
                        </a:lnTo>
                        <a:lnTo>
                          <a:pt x="234" y="15"/>
                        </a:lnTo>
                        <a:lnTo>
                          <a:pt x="232" y="15"/>
                        </a:lnTo>
                        <a:lnTo>
                          <a:pt x="232" y="17"/>
                        </a:lnTo>
                        <a:lnTo>
                          <a:pt x="234" y="17"/>
                        </a:lnTo>
                        <a:lnTo>
                          <a:pt x="234" y="19"/>
                        </a:lnTo>
                        <a:lnTo>
                          <a:pt x="232" y="19"/>
                        </a:lnTo>
                        <a:lnTo>
                          <a:pt x="232" y="21"/>
                        </a:lnTo>
                        <a:lnTo>
                          <a:pt x="232" y="23"/>
                        </a:lnTo>
                        <a:lnTo>
                          <a:pt x="232" y="25"/>
                        </a:lnTo>
                        <a:lnTo>
                          <a:pt x="234" y="25"/>
                        </a:lnTo>
                        <a:lnTo>
                          <a:pt x="234" y="27"/>
                        </a:lnTo>
                        <a:lnTo>
                          <a:pt x="232" y="27"/>
                        </a:lnTo>
                        <a:lnTo>
                          <a:pt x="232" y="29"/>
                        </a:lnTo>
                        <a:lnTo>
                          <a:pt x="232" y="31"/>
                        </a:lnTo>
                        <a:lnTo>
                          <a:pt x="230" y="31"/>
                        </a:lnTo>
                        <a:lnTo>
                          <a:pt x="230" y="33"/>
                        </a:lnTo>
                        <a:lnTo>
                          <a:pt x="229" y="33"/>
                        </a:lnTo>
                        <a:lnTo>
                          <a:pt x="229" y="35"/>
                        </a:lnTo>
                        <a:lnTo>
                          <a:pt x="229" y="36"/>
                        </a:lnTo>
                        <a:lnTo>
                          <a:pt x="227" y="36"/>
                        </a:lnTo>
                        <a:lnTo>
                          <a:pt x="227" y="38"/>
                        </a:lnTo>
                        <a:lnTo>
                          <a:pt x="229" y="38"/>
                        </a:lnTo>
                        <a:lnTo>
                          <a:pt x="229" y="36"/>
                        </a:lnTo>
                        <a:lnTo>
                          <a:pt x="230" y="36"/>
                        </a:lnTo>
                        <a:lnTo>
                          <a:pt x="232" y="36"/>
                        </a:lnTo>
                        <a:lnTo>
                          <a:pt x="234" y="36"/>
                        </a:lnTo>
                        <a:lnTo>
                          <a:pt x="236" y="36"/>
                        </a:lnTo>
                        <a:lnTo>
                          <a:pt x="236" y="35"/>
                        </a:lnTo>
                        <a:lnTo>
                          <a:pt x="238" y="35"/>
                        </a:lnTo>
                        <a:lnTo>
                          <a:pt x="238" y="36"/>
                        </a:lnTo>
                        <a:lnTo>
                          <a:pt x="240" y="36"/>
                        </a:lnTo>
                        <a:lnTo>
                          <a:pt x="242" y="36"/>
                        </a:lnTo>
                        <a:lnTo>
                          <a:pt x="244" y="36"/>
                        </a:lnTo>
                        <a:lnTo>
                          <a:pt x="244" y="38"/>
                        </a:lnTo>
                        <a:lnTo>
                          <a:pt x="244" y="40"/>
                        </a:lnTo>
                        <a:lnTo>
                          <a:pt x="244" y="42"/>
                        </a:lnTo>
                        <a:lnTo>
                          <a:pt x="246" y="42"/>
                        </a:lnTo>
                        <a:lnTo>
                          <a:pt x="246" y="44"/>
                        </a:lnTo>
                        <a:lnTo>
                          <a:pt x="248" y="44"/>
                        </a:lnTo>
                        <a:lnTo>
                          <a:pt x="250" y="44"/>
                        </a:lnTo>
                        <a:lnTo>
                          <a:pt x="252" y="44"/>
                        </a:lnTo>
                        <a:lnTo>
                          <a:pt x="252" y="46"/>
                        </a:lnTo>
                        <a:lnTo>
                          <a:pt x="253" y="46"/>
                        </a:lnTo>
                        <a:lnTo>
                          <a:pt x="255" y="46"/>
                        </a:lnTo>
                        <a:lnTo>
                          <a:pt x="257" y="46"/>
                        </a:lnTo>
                        <a:lnTo>
                          <a:pt x="259" y="46"/>
                        </a:lnTo>
                        <a:lnTo>
                          <a:pt x="261" y="46"/>
                        </a:lnTo>
                        <a:lnTo>
                          <a:pt x="263" y="46"/>
                        </a:lnTo>
                        <a:lnTo>
                          <a:pt x="263" y="48"/>
                        </a:lnTo>
                        <a:lnTo>
                          <a:pt x="265" y="48"/>
                        </a:lnTo>
                        <a:lnTo>
                          <a:pt x="265" y="50"/>
                        </a:lnTo>
                        <a:lnTo>
                          <a:pt x="267" y="50"/>
                        </a:lnTo>
                        <a:lnTo>
                          <a:pt x="269" y="50"/>
                        </a:lnTo>
                        <a:lnTo>
                          <a:pt x="269" y="52"/>
                        </a:lnTo>
                        <a:lnTo>
                          <a:pt x="271" y="52"/>
                        </a:lnTo>
                        <a:lnTo>
                          <a:pt x="271" y="54"/>
                        </a:lnTo>
                        <a:lnTo>
                          <a:pt x="273" y="54"/>
                        </a:lnTo>
                        <a:lnTo>
                          <a:pt x="273" y="56"/>
                        </a:lnTo>
                        <a:lnTo>
                          <a:pt x="275" y="56"/>
                        </a:lnTo>
                        <a:lnTo>
                          <a:pt x="277" y="56"/>
                        </a:lnTo>
                        <a:lnTo>
                          <a:pt x="277" y="58"/>
                        </a:lnTo>
                        <a:lnTo>
                          <a:pt x="278" y="58"/>
                        </a:lnTo>
                        <a:lnTo>
                          <a:pt x="278" y="59"/>
                        </a:lnTo>
                        <a:lnTo>
                          <a:pt x="278" y="61"/>
                        </a:lnTo>
                        <a:lnTo>
                          <a:pt x="280" y="61"/>
                        </a:lnTo>
                        <a:lnTo>
                          <a:pt x="278" y="61"/>
                        </a:lnTo>
                        <a:lnTo>
                          <a:pt x="278" y="63"/>
                        </a:lnTo>
                        <a:lnTo>
                          <a:pt x="278" y="65"/>
                        </a:lnTo>
                        <a:lnTo>
                          <a:pt x="277" y="65"/>
                        </a:lnTo>
                        <a:lnTo>
                          <a:pt x="278" y="65"/>
                        </a:lnTo>
                        <a:lnTo>
                          <a:pt x="277" y="65"/>
                        </a:lnTo>
                        <a:lnTo>
                          <a:pt x="277" y="67"/>
                        </a:lnTo>
                        <a:lnTo>
                          <a:pt x="277" y="69"/>
                        </a:lnTo>
                        <a:lnTo>
                          <a:pt x="277" y="71"/>
                        </a:lnTo>
                        <a:lnTo>
                          <a:pt x="278" y="71"/>
                        </a:lnTo>
                        <a:lnTo>
                          <a:pt x="277" y="71"/>
                        </a:lnTo>
                        <a:lnTo>
                          <a:pt x="278" y="71"/>
                        </a:lnTo>
                        <a:lnTo>
                          <a:pt x="278" y="73"/>
                        </a:lnTo>
                        <a:lnTo>
                          <a:pt x="277" y="73"/>
                        </a:lnTo>
                        <a:lnTo>
                          <a:pt x="278" y="73"/>
                        </a:lnTo>
                        <a:lnTo>
                          <a:pt x="277" y="73"/>
                        </a:lnTo>
                        <a:lnTo>
                          <a:pt x="277" y="75"/>
                        </a:lnTo>
                        <a:lnTo>
                          <a:pt x="277" y="77"/>
                        </a:lnTo>
                        <a:lnTo>
                          <a:pt x="275" y="77"/>
                        </a:lnTo>
                        <a:lnTo>
                          <a:pt x="275" y="79"/>
                        </a:lnTo>
                        <a:lnTo>
                          <a:pt x="273" y="79"/>
                        </a:lnTo>
                        <a:lnTo>
                          <a:pt x="273" y="81"/>
                        </a:lnTo>
                        <a:lnTo>
                          <a:pt x="275" y="81"/>
                        </a:lnTo>
                        <a:lnTo>
                          <a:pt x="275" y="83"/>
                        </a:lnTo>
                        <a:lnTo>
                          <a:pt x="275" y="84"/>
                        </a:lnTo>
                        <a:lnTo>
                          <a:pt x="273" y="84"/>
                        </a:lnTo>
                        <a:lnTo>
                          <a:pt x="273" y="86"/>
                        </a:lnTo>
                        <a:lnTo>
                          <a:pt x="273" y="88"/>
                        </a:lnTo>
                        <a:lnTo>
                          <a:pt x="271" y="88"/>
                        </a:lnTo>
                        <a:lnTo>
                          <a:pt x="269" y="88"/>
                        </a:lnTo>
                        <a:lnTo>
                          <a:pt x="271" y="88"/>
                        </a:lnTo>
                        <a:lnTo>
                          <a:pt x="269" y="88"/>
                        </a:lnTo>
                        <a:lnTo>
                          <a:pt x="269" y="90"/>
                        </a:lnTo>
                        <a:lnTo>
                          <a:pt x="269" y="88"/>
                        </a:lnTo>
                        <a:lnTo>
                          <a:pt x="269" y="90"/>
                        </a:lnTo>
                        <a:lnTo>
                          <a:pt x="267" y="90"/>
                        </a:lnTo>
                        <a:lnTo>
                          <a:pt x="267" y="92"/>
                        </a:lnTo>
                        <a:lnTo>
                          <a:pt x="267" y="90"/>
                        </a:lnTo>
                        <a:lnTo>
                          <a:pt x="265" y="90"/>
                        </a:lnTo>
                        <a:lnTo>
                          <a:pt x="263" y="90"/>
                        </a:lnTo>
                        <a:lnTo>
                          <a:pt x="265" y="90"/>
                        </a:lnTo>
                        <a:lnTo>
                          <a:pt x="263" y="92"/>
                        </a:lnTo>
                        <a:lnTo>
                          <a:pt x="263" y="94"/>
                        </a:lnTo>
                        <a:lnTo>
                          <a:pt x="263" y="96"/>
                        </a:lnTo>
                        <a:lnTo>
                          <a:pt x="261" y="96"/>
                        </a:lnTo>
                        <a:lnTo>
                          <a:pt x="261" y="98"/>
                        </a:lnTo>
                        <a:lnTo>
                          <a:pt x="261" y="96"/>
                        </a:lnTo>
                        <a:lnTo>
                          <a:pt x="263" y="96"/>
                        </a:lnTo>
                        <a:lnTo>
                          <a:pt x="263" y="98"/>
                        </a:lnTo>
                        <a:lnTo>
                          <a:pt x="261" y="98"/>
                        </a:lnTo>
                        <a:lnTo>
                          <a:pt x="259" y="100"/>
                        </a:lnTo>
                        <a:lnTo>
                          <a:pt x="259" y="98"/>
                        </a:lnTo>
                        <a:lnTo>
                          <a:pt x="259" y="100"/>
                        </a:lnTo>
                        <a:lnTo>
                          <a:pt x="257" y="100"/>
                        </a:lnTo>
                        <a:lnTo>
                          <a:pt x="257" y="102"/>
                        </a:lnTo>
                        <a:lnTo>
                          <a:pt x="257" y="100"/>
                        </a:lnTo>
                        <a:lnTo>
                          <a:pt x="255" y="100"/>
                        </a:lnTo>
                        <a:lnTo>
                          <a:pt x="255" y="102"/>
                        </a:lnTo>
                        <a:lnTo>
                          <a:pt x="257" y="102"/>
                        </a:lnTo>
                        <a:lnTo>
                          <a:pt x="255" y="102"/>
                        </a:lnTo>
                        <a:lnTo>
                          <a:pt x="255" y="104"/>
                        </a:lnTo>
                        <a:lnTo>
                          <a:pt x="253" y="104"/>
                        </a:lnTo>
                        <a:lnTo>
                          <a:pt x="253" y="106"/>
                        </a:lnTo>
                        <a:lnTo>
                          <a:pt x="255" y="106"/>
                        </a:lnTo>
                        <a:lnTo>
                          <a:pt x="253" y="106"/>
                        </a:lnTo>
                        <a:lnTo>
                          <a:pt x="253" y="107"/>
                        </a:lnTo>
                        <a:lnTo>
                          <a:pt x="252" y="107"/>
                        </a:lnTo>
                        <a:lnTo>
                          <a:pt x="253" y="107"/>
                        </a:lnTo>
                        <a:lnTo>
                          <a:pt x="253" y="109"/>
                        </a:lnTo>
                        <a:lnTo>
                          <a:pt x="255" y="109"/>
                        </a:lnTo>
                        <a:lnTo>
                          <a:pt x="257" y="109"/>
                        </a:lnTo>
                        <a:lnTo>
                          <a:pt x="257" y="111"/>
                        </a:lnTo>
                        <a:lnTo>
                          <a:pt x="259" y="111"/>
                        </a:lnTo>
                        <a:lnTo>
                          <a:pt x="259" y="113"/>
                        </a:lnTo>
                        <a:lnTo>
                          <a:pt x="261" y="113"/>
                        </a:lnTo>
                        <a:lnTo>
                          <a:pt x="261" y="115"/>
                        </a:lnTo>
                        <a:lnTo>
                          <a:pt x="261" y="113"/>
                        </a:lnTo>
                        <a:lnTo>
                          <a:pt x="261" y="115"/>
                        </a:lnTo>
                        <a:lnTo>
                          <a:pt x="263" y="115"/>
                        </a:lnTo>
                        <a:lnTo>
                          <a:pt x="263" y="117"/>
                        </a:lnTo>
                        <a:lnTo>
                          <a:pt x="263" y="119"/>
                        </a:lnTo>
                        <a:lnTo>
                          <a:pt x="261" y="119"/>
                        </a:lnTo>
                        <a:lnTo>
                          <a:pt x="263" y="119"/>
                        </a:lnTo>
                        <a:lnTo>
                          <a:pt x="263" y="121"/>
                        </a:lnTo>
                        <a:lnTo>
                          <a:pt x="263" y="123"/>
                        </a:lnTo>
                        <a:lnTo>
                          <a:pt x="261" y="123"/>
                        </a:lnTo>
                        <a:lnTo>
                          <a:pt x="261" y="125"/>
                        </a:lnTo>
                        <a:lnTo>
                          <a:pt x="263" y="125"/>
                        </a:lnTo>
                        <a:lnTo>
                          <a:pt x="267" y="123"/>
                        </a:lnTo>
                        <a:lnTo>
                          <a:pt x="269" y="121"/>
                        </a:lnTo>
                        <a:lnTo>
                          <a:pt x="271" y="121"/>
                        </a:lnTo>
                        <a:lnTo>
                          <a:pt x="273" y="119"/>
                        </a:lnTo>
                        <a:lnTo>
                          <a:pt x="275" y="119"/>
                        </a:lnTo>
                        <a:lnTo>
                          <a:pt x="277" y="117"/>
                        </a:lnTo>
                        <a:lnTo>
                          <a:pt x="280" y="119"/>
                        </a:lnTo>
                        <a:lnTo>
                          <a:pt x="282" y="119"/>
                        </a:lnTo>
                        <a:lnTo>
                          <a:pt x="284" y="119"/>
                        </a:lnTo>
                        <a:lnTo>
                          <a:pt x="286" y="121"/>
                        </a:lnTo>
                        <a:lnTo>
                          <a:pt x="288" y="123"/>
                        </a:lnTo>
                        <a:lnTo>
                          <a:pt x="290" y="123"/>
                        </a:lnTo>
                        <a:lnTo>
                          <a:pt x="292" y="121"/>
                        </a:lnTo>
                        <a:lnTo>
                          <a:pt x="294" y="121"/>
                        </a:lnTo>
                        <a:lnTo>
                          <a:pt x="296" y="121"/>
                        </a:lnTo>
                        <a:lnTo>
                          <a:pt x="298" y="123"/>
                        </a:lnTo>
                        <a:lnTo>
                          <a:pt x="305" y="123"/>
                        </a:lnTo>
                        <a:lnTo>
                          <a:pt x="307" y="121"/>
                        </a:lnTo>
                        <a:lnTo>
                          <a:pt x="309" y="121"/>
                        </a:lnTo>
                        <a:lnTo>
                          <a:pt x="311" y="121"/>
                        </a:lnTo>
                        <a:lnTo>
                          <a:pt x="313" y="121"/>
                        </a:lnTo>
                        <a:lnTo>
                          <a:pt x="317" y="121"/>
                        </a:lnTo>
                        <a:lnTo>
                          <a:pt x="319" y="121"/>
                        </a:lnTo>
                        <a:lnTo>
                          <a:pt x="321" y="119"/>
                        </a:lnTo>
                        <a:lnTo>
                          <a:pt x="325" y="119"/>
                        </a:lnTo>
                        <a:lnTo>
                          <a:pt x="328" y="119"/>
                        </a:lnTo>
                        <a:lnTo>
                          <a:pt x="328" y="121"/>
                        </a:lnTo>
                        <a:lnTo>
                          <a:pt x="328" y="123"/>
                        </a:lnTo>
                        <a:lnTo>
                          <a:pt x="326" y="123"/>
                        </a:lnTo>
                        <a:lnTo>
                          <a:pt x="326" y="125"/>
                        </a:lnTo>
                        <a:lnTo>
                          <a:pt x="328" y="125"/>
                        </a:lnTo>
                        <a:lnTo>
                          <a:pt x="328" y="127"/>
                        </a:lnTo>
                        <a:lnTo>
                          <a:pt x="330" y="127"/>
                        </a:lnTo>
                        <a:lnTo>
                          <a:pt x="330" y="129"/>
                        </a:lnTo>
                        <a:lnTo>
                          <a:pt x="332" y="129"/>
                        </a:lnTo>
                        <a:lnTo>
                          <a:pt x="330" y="131"/>
                        </a:lnTo>
                        <a:lnTo>
                          <a:pt x="330" y="132"/>
                        </a:lnTo>
                        <a:lnTo>
                          <a:pt x="328" y="132"/>
                        </a:lnTo>
                        <a:lnTo>
                          <a:pt x="328" y="134"/>
                        </a:lnTo>
                        <a:lnTo>
                          <a:pt x="326" y="134"/>
                        </a:lnTo>
                        <a:lnTo>
                          <a:pt x="326" y="136"/>
                        </a:lnTo>
                        <a:lnTo>
                          <a:pt x="325" y="136"/>
                        </a:lnTo>
                        <a:lnTo>
                          <a:pt x="325" y="138"/>
                        </a:lnTo>
                        <a:lnTo>
                          <a:pt x="325" y="140"/>
                        </a:lnTo>
                        <a:lnTo>
                          <a:pt x="326" y="140"/>
                        </a:lnTo>
                        <a:lnTo>
                          <a:pt x="326" y="142"/>
                        </a:lnTo>
                        <a:lnTo>
                          <a:pt x="326" y="144"/>
                        </a:lnTo>
                        <a:lnTo>
                          <a:pt x="325" y="144"/>
                        </a:lnTo>
                        <a:lnTo>
                          <a:pt x="325" y="146"/>
                        </a:lnTo>
                        <a:lnTo>
                          <a:pt x="326" y="146"/>
                        </a:lnTo>
                        <a:lnTo>
                          <a:pt x="326" y="148"/>
                        </a:lnTo>
                        <a:lnTo>
                          <a:pt x="326" y="150"/>
                        </a:lnTo>
                        <a:lnTo>
                          <a:pt x="326" y="152"/>
                        </a:lnTo>
                        <a:lnTo>
                          <a:pt x="326" y="154"/>
                        </a:lnTo>
                        <a:lnTo>
                          <a:pt x="326" y="155"/>
                        </a:lnTo>
                        <a:lnTo>
                          <a:pt x="326" y="157"/>
                        </a:lnTo>
                        <a:lnTo>
                          <a:pt x="326" y="159"/>
                        </a:lnTo>
                        <a:lnTo>
                          <a:pt x="325" y="159"/>
                        </a:lnTo>
                        <a:lnTo>
                          <a:pt x="325" y="161"/>
                        </a:lnTo>
                        <a:lnTo>
                          <a:pt x="326" y="161"/>
                        </a:lnTo>
                        <a:lnTo>
                          <a:pt x="326" y="163"/>
                        </a:lnTo>
                        <a:lnTo>
                          <a:pt x="326" y="165"/>
                        </a:lnTo>
                        <a:lnTo>
                          <a:pt x="326" y="167"/>
                        </a:lnTo>
                        <a:lnTo>
                          <a:pt x="326" y="169"/>
                        </a:lnTo>
                        <a:lnTo>
                          <a:pt x="326" y="171"/>
                        </a:lnTo>
                        <a:lnTo>
                          <a:pt x="326" y="173"/>
                        </a:lnTo>
                        <a:lnTo>
                          <a:pt x="328" y="173"/>
                        </a:lnTo>
                        <a:lnTo>
                          <a:pt x="328" y="175"/>
                        </a:lnTo>
                        <a:lnTo>
                          <a:pt x="326" y="175"/>
                        </a:lnTo>
                        <a:lnTo>
                          <a:pt x="326" y="177"/>
                        </a:lnTo>
                        <a:lnTo>
                          <a:pt x="325" y="177"/>
                        </a:lnTo>
                        <a:lnTo>
                          <a:pt x="325" y="179"/>
                        </a:lnTo>
                        <a:lnTo>
                          <a:pt x="325" y="180"/>
                        </a:lnTo>
                        <a:lnTo>
                          <a:pt x="325" y="182"/>
                        </a:lnTo>
                        <a:lnTo>
                          <a:pt x="325" y="184"/>
                        </a:lnTo>
                        <a:lnTo>
                          <a:pt x="325" y="186"/>
                        </a:lnTo>
                        <a:lnTo>
                          <a:pt x="323" y="186"/>
                        </a:lnTo>
                        <a:lnTo>
                          <a:pt x="323" y="188"/>
                        </a:lnTo>
                        <a:lnTo>
                          <a:pt x="323" y="190"/>
                        </a:lnTo>
                        <a:lnTo>
                          <a:pt x="323" y="192"/>
                        </a:lnTo>
                        <a:lnTo>
                          <a:pt x="323" y="194"/>
                        </a:lnTo>
                        <a:lnTo>
                          <a:pt x="321" y="194"/>
                        </a:lnTo>
                        <a:lnTo>
                          <a:pt x="323" y="194"/>
                        </a:lnTo>
                        <a:lnTo>
                          <a:pt x="323" y="196"/>
                        </a:lnTo>
                        <a:lnTo>
                          <a:pt x="323" y="198"/>
                        </a:lnTo>
                        <a:lnTo>
                          <a:pt x="323" y="200"/>
                        </a:lnTo>
                        <a:lnTo>
                          <a:pt x="325" y="200"/>
                        </a:lnTo>
                        <a:lnTo>
                          <a:pt x="325" y="202"/>
                        </a:lnTo>
                        <a:lnTo>
                          <a:pt x="323" y="202"/>
                        </a:lnTo>
                        <a:lnTo>
                          <a:pt x="321" y="202"/>
                        </a:lnTo>
                        <a:lnTo>
                          <a:pt x="321" y="203"/>
                        </a:lnTo>
                        <a:lnTo>
                          <a:pt x="321" y="205"/>
                        </a:lnTo>
                        <a:lnTo>
                          <a:pt x="321" y="207"/>
                        </a:lnTo>
                        <a:lnTo>
                          <a:pt x="319" y="207"/>
                        </a:lnTo>
                        <a:lnTo>
                          <a:pt x="319" y="209"/>
                        </a:lnTo>
                        <a:lnTo>
                          <a:pt x="317" y="209"/>
                        </a:lnTo>
                        <a:lnTo>
                          <a:pt x="317" y="211"/>
                        </a:lnTo>
                        <a:lnTo>
                          <a:pt x="315" y="211"/>
                        </a:lnTo>
                        <a:lnTo>
                          <a:pt x="315" y="213"/>
                        </a:lnTo>
                        <a:lnTo>
                          <a:pt x="313" y="213"/>
                        </a:lnTo>
                        <a:lnTo>
                          <a:pt x="313" y="215"/>
                        </a:lnTo>
                        <a:lnTo>
                          <a:pt x="313" y="217"/>
                        </a:lnTo>
                        <a:lnTo>
                          <a:pt x="313" y="219"/>
                        </a:lnTo>
                        <a:lnTo>
                          <a:pt x="313" y="221"/>
                        </a:lnTo>
                        <a:lnTo>
                          <a:pt x="313" y="223"/>
                        </a:lnTo>
                        <a:lnTo>
                          <a:pt x="313" y="225"/>
                        </a:lnTo>
                        <a:lnTo>
                          <a:pt x="313" y="227"/>
                        </a:lnTo>
                        <a:lnTo>
                          <a:pt x="311" y="227"/>
                        </a:lnTo>
                        <a:lnTo>
                          <a:pt x="311" y="228"/>
                        </a:lnTo>
                        <a:lnTo>
                          <a:pt x="311" y="230"/>
                        </a:lnTo>
                        <a:lnTo>
                          <a:pt x="309" y="232"/>
                        </a:lnTo>
                        <a:lnTo>
                          <a:pt x="307" y="232"/>
                        </a:lnTo>
                        <a:lnTo>
                          <a:pt x="307" y="234"/>
                        </a:lnTo>
                        <a:lnTo>
                          <a:pt x="307" y="236"/>
                        </a:lnTo>
                        <a:lnTo>
                          <a:pt x="305" y="238"/>
                        </a:lnTo>
                        <a:lnTo>
                          <a:pt x="305" y="240"/>
                        </a:lnTo>
                        <a:lnTo>
                          <a:pt x="307" y="240"/>
                        </a:lnTo>
                        <a:lnTo>
                          <a:pt x="307" y="242"/>
                        </a:lnTo>
                        <a:lnTo>
                          <a:pt x="305" y="242"/>
                        </a:lnTo>
                        <a:lnTo>
                          <a:pt x="305" y="244"/>
                        </a:lnTo>
                        <a:lnTo>
                          <a:pt x="305" y="246"/>
                        </a:lnTo>
                        <a:lnTo>
                          <a:pt x="303" y="246"/>
                        </a:lnTo>
                        <a:lnTo>
                          <a:pt x="305" y="246"/>
                        </a:lnTo>
                        <a:lnTo>
                          <a:pt x="303" y="248"/>
                        </a:lnTo>
                        <a:lnTo>
                          <a:pt x="303" y="250"/>
                        </a:lnTo>
                        <a:lnTo>
                          <a:pt x="301" y="250"/>
                        </a:lnTo>
                        <a:lnTo>
                          <a:pt x="301" y="252"/>
                        </a:lnTo>
                        <a:lnTo>
                          <a:pt x="301" y="253"/>
                        </a:lnTo>
                        <a:lnTo>
                          <a:pt x="303" y="253"/>
                        </a:lnTo>
                        <a:lnTo>
                          <a:pt x="305" y="253"/>
                        </a:lnTo>
                        <a:lnTo>
                          <a:pt x="305" y="255"/>
                        </a:lnTo>
                        <a:lnTo>
                          <a:pt x="305" y="257"/>
                        </a:lnTo>
                        <a:lnTo>
                          <a:pt x="305" y="259"/>
                        </a:lnTo>
                        <a:lnTo>
                          <a:pt x="307" y="261"/>
                        </a:lnTo>
                        <a:lnTo>
                          <a:pt x="305" y="261"/>
                        </a:lnTo>
                        <a:lnTo>
                          <a:pt x="305" y="263"/>
                        </a:lnTo>
                        <a:lnTo>
                          <a:pt x="303" y="263"/>
                        </a:lnTo>
                        <a:lnTo>
                          <a:pt x="303" y="265"/>
                        </a:lnTo>
                        <a:lnTo>
                          <a:pt x="305" y="265"/>
                        </a:lnTo>
                        <a:lnTo>
                          <a:pt x="307" y="265"/>
                        </a:lnTo>
                        <a:lnTo>
                          <a:pt x="307" y="267"/>
                        </a:lnTo>
                        <a:lnTo>
                          <a:pt x="309" y="267"/>
                        </a:lnTo>
                        <a:lnTo>
                          <a:pt x="309" y="269"/>
                        </a:lnTo>
                        <a:lnTo>
                          <a:pt x="311" y="271"/>
                        </a:lnTo>
                        <a:lnTo>
                          <a:pt x="313" y="271"/>
                        </a:lnTo>
                        <a:lnTo>
                          <a:pt x="315" y="273"/>
                        </a:lnTo>
                        <a:lnTo>
                          <a:pt x="317" y="273"/>
                        </a:lnTo>
                        <a:lnTo>
                          <a:pt x="317" y="275"/>
                        </a:lnTo>
                        <a:lnTo>
                          <a:pt x="315" y="275"/>
                        </a:lnTo>
                        <a:lnTo>
                          <a:pt x="315" y="276"/>
                        </a:lnTo>
                        <a:lnTo>
                          <a:pt x="313" y="276"/>
                        </a:lnTo>
                        <a:lnTo>
                          <a:pt x="313" y="278"/>
                        </a:lnTo>
                        <a:lnTo>
                          <a:pt x="311" y="278"/>
                        </a:lnTo>
                        <a:lnTo>
                          <a:pt x="311" y="280"/>
                        </a:lnTo>
                        <a:lnTo>
                          <a:pt x="309" y="282"/>
                        </a:lnTo>
                        <a:lnTo>
                          <a:pt x="307" y="286"/>
                        </a:lnTo>
                        <a:lnTo>
                          <a:pt x="305" y="286"/>
                        </a:lnTo>
                        <a:lnTo>
                          <a:pt x="305" y="288"/>
                        </a:lnTo>
                        <a:lnTo>
                          <a:pt x="303" y="288"/>
                        </a:lnTo>
                        <a:lnTo>
                          <a:pt x="303" y="290"/>
                        </a:lnTo>
                        <a:lnTo>
                          <a:pt x="303" y="292"/>
                        </a:lnTo>
                        <a:lnTo>
                          <a:pt x="301" y="292"/>
                        </a:lnTo>
                        <a:lnTo>
                          <a:pt x="301" y="294"/>
                        </a:lnTo>
                        <a:lnTo>
                          <a:pt x="300" y="294"/>
                        </a:lnTo>
                        <a:lnTo>
                          <a:pt x="300" y="296"/>
                        </a:lnTo>
                        <a:lnTo>
                          <a:pt x="298" y="296"/>
                        </a:lnTo>
                        <a:lnTo>
                          <a:pt x="298" y="298"/>
                        </a:lnTo>
                        <a:lnTo>
                          <a:pt x="298" y="300"/>
                        </a:lnTo>
                        <a:lnTo>
                          <a:pt x="296" y="300"/>
                        </a:lnTo>
                        <a:lnTo>
                          <a:pt x="296" y="301"/>
                        </a:lnTo>
                        <a:lnTo>
                          <a:pt x="296" y="303"/>
                        </a:lnTo>
                        <a:lnTo>
                          <a:pt x="294" y="303"/>
                        </a:lnTo>
                        <a:lnTo>
                          <a:pt x="294" y="305"/>
                        </a:lnTo>
                        <a:lnTo>
                          <a:pt x="294" y="307"/>
                        </a:lnTo>
                        <a:lnTo>
                          <a:pt x="294" y="309"/>
                        </a:lnTo>
                        <a:lnTo>
                          <a:pt x="294" y="311"/>
                        </a:lnTo>
                        <a:lnTo>
                          <a:pt x="294" y="313"/>
                        </a:lnTo>
                        <a:lnTo>
                          <a:pt x="294" y="315"/>
                        </a:lnTo>
                        <a:lnTo>
                          <a:pt x="292" y="315"/>
                        </a:lnTo>
                        <a:lnTo>
                          <a:pt x="292" y="317"/>
                        </a:lnTo>
                        <a:lnTo>
                          <a:pt x="292" y="319"/>
                        </a:lnTo>
                        <a:lnTo>
                          <a:pt x="290" y="319"/>
                        </a:lnTo>
                        <a:lnTo>
                          <a:pt x="290" y="321"/>
                        </a:lnTo>
                        <a:lnTo>
                          <a:pt x="290" y="323"/>
                        </a:lnTo>
                        <a:lnTo>
                          <a:pt x="288" y="323"/>
                        </a:lnTo>
                        <a:lnTo>
                          <a:pt x="288" y="324"/>
                        </a:lnTo>
                        <a:lnTo>
                          <a:pt x="286" y="324"/>
                        </a:lnTo>
                        <a:lnTo>
                          <a:pt x="284" y="324"/>
                        </a:lnTo>
                        <a:lnTo>
                          <a:pt x="284" y="326"/>
                        </a:lnTo>
                        <a:lnTo>
                          <a:pt x="284" y="328"/>
                        </a:lnTo>
                        <a:lnTo>
                          <a:pt x="284" y="330"/>
                        </a:lnTo>
                        <a:lnTo>
                          <a:pt x="282" y="332"/>
                        </a:lnTo>
                        <a:lnTo>
                          <a:pt x="282" y="334"/>
                        </a:lnTo>
                        <a:lnTo>
                          <a:pt x="280" y="334"/>
                        </a:lnTo>
                        <a:lnTo>
                          <a:pt x="280" y="336"/>
                        </a:lnTo>
                        <a:lnTo>
                          <a:pt x="280" y="338"/>
                        </a:lnTo>
                        <a:lnTo>
                          <a:pt x="278" y="338"/>
                        </a:lnTo>
                        <a:lnTo>
                          <a:pt x="278" y="340"/>
                        </a:lnTo>
                        <a:lnTo>
                          <a:pt x="278" y="342"/>
                        </a:lnTo>
                        <a:lnTo>
                          <a:pt x="278" y="344"/>
                        </a:lnTo>
                        <a:lnTo>
                          <a:pt x="277" y="344"/>
                        </a:lnTo>
                        <a:lnTo>
                          <a:pt x="277" y="346"/>
                        </a:lnTo>
                        <a:lnTo>
                          <a:pt x="277" y="348"/>
                        </a:lnTo>
                        <a:lnTo>
                          <a:pt x="275" y="348"/>
                        </a:lnTo>
                        <a:lnTo>
                          <a:pt x="273" y="348"/>
                        </a:lnTo>
                        <a:lnTo>
                          <a:pt x="273" y="349"/>
                        </a:lnTo>
                        <a:lnTo>
                          <a:pt x="271" y="349"/>
                        </a:lnTo>
                        <a:lnTo>
                          <a:pt x="269" y="349"/>
                        </a:lnTo>
                        <a:lnTo>
                          <a:pt x="267" y="351"/>
                        </a:lnTo>
                        <a:lnTo>
                          <a:pt x="265" y="351"/>
                        </a:lnTo>
                        <a:lnTo>
                          <a:pt x="265" y="353"/>
                        </a:lnTo>
                        <a:lnTo>
                          <a:pt x="263" y="353"/>
                        </a:lnTo>
                        <a:lnTo>
                          <a:pt x="263" y="355"/>
                        </a:lnTo>
                        <a:lnTo>
                          <a:pt x="261" y="355"/>
                        </a:lnTo>
                        <a:lnTo>
                          <a:pt x="261" y="357"/>
                        </a:lnTo>
                        <a:lnTo>
                          <a:pt x="261" y="359"/>
                        </a:lnTo>
                        <a:lnTo>
                          <a:pt x="259" y="359"/>
                        </a:lnTo>
                        <a:lnTo>
                          <a:pt x="259" y="361"/>
                        </a:lnTo>
                        <a:lnTo>
                          <a:pt x="257" y="361"/>
                        </a:lnTo>
                        <a:lnTo>
                          <a:pt x="257" y="363"/>
                        </a:lnTo>
                        <a:lnTo>
                          <a:pt x="255" y="363"/>
                        </a:lnTo>
                        <a:lnTo>
                          <a:pt x="255" y="365"/>
                        </a:lnTo>
                        <a:lnTo>
                          <a:pt x="255" y="367"/>
                        </a:lnTo>
                        <a:lnTo>
                          <a:pt x="255" y="369"/>
                        </a:lnTo>
                        <a:lnTo>
                          <a:pt x="257" y="369"/>
                        </a:lnTo>
                        <a:lnTo>
                          <a:pt x="255" y="369"/>
                        </a:lnTo>
                        <a:lnTo>
                          <a:pt x="255" y="371"/>
                        </a:lnTo>
                        <a:lnTo>
                          <a:pt x="253" y="371"/>
                        </a:lnTo>
                        <a:lnTo>
                          <a:pt x="252" y="371"/>
                        </a:lnTo>
                        <a:lnTo>
                          <a:pt x="252" y="372"/>
                        </a:lnTo>
                        <a:lnTo>
                          <a:pt x="252" y="371"/>
                        </a:lnTo>
                        <a:lnTo>
                          <a:pt x="250" y="371"/>
                        </a:lnTo>
                        <a:lnTo>
                          <a:pt x="250" y="372"/>
                        </a:lnTo>
                        <a:lnTo>
                          <a:pt x="248" y="372"/>
                        </a:lnTo>
                        <a:lnTo>
                          <a:pt x="248" y="374"/>
                        </a:lnTo>
                        <a:lnTo>
                          <a:pt x="250" y="374"/>
                        </a:lnTo>
                        <a:lnTo>
                          <a:pt x="250" y="376"/>
                        </a:lnTo>
                        <a:lnTo>
                          <a:pt x="252" y="376"/>
                        </a:lnTo>
                        <a:lnTo>
                          <a:pt x="252" y="378"/>
                        </a:lnTo>
                        <a:lnTo>
                          <a:pt x="253" y="378"/>
                        </a:lnTo>
                        <a:lnTo>
                          <a:pt x="252" y="378"/>
                        </a:lnTo>
                        <a:lnTo>
                          <a:pt x="252" y="380"/>
                        </a:lnTo>
                        <a:lnTo>
                          <a:pt x="250" y="380"/>
                        </a:lnTo>
                        <a:lnTo>
                          <a:pt x="250" y="382"/>
                        </a:lnTo>
                        <a:lnTo>
                          <a:pt x="248" y="382"/>
                        </a:lnTo>
                        <a:lnTo>
                          <a:pt x="248" y="384"/>
                        </a:lnTo>
                        <a:lnTo>
                          <a:pt x="248" y="386"/>
                        </a:lnTo>
                        <a:lnTo>
                          <a:pt x="246" y="386"/>
                        </a:lnTo>
                        <a:lnTo>
                          <a:pt x="244" y="386"/>
                        </a:lnTo>
                        <a:lnTo>
                          <a:pt x="244" y="388"/>
                        </a:lnTo>
                        <a:lnTo>
                          <a:pt x="242" y="388"/>
                        </a:lnTo>
                        <a:lnTo>
                          <a:pt x="240" y="390"/>
                        </a:lnTo>
                        <a:lnTo>
                          <a:pt x="238" y="390"/>
                        </a:lnTo>
                        <a:lnTo>
                          <a:pt x="238" y="392"/>
                        </a:lnTo>
                        <a:lnTo>
                          <a:pt x="238" y="394"/>
                        </a:lnTo>
                        <a:lnTo>
                          <a:pt x="238" y="396"/>
                        </a:lnTo>
                        <a:lnTo>
                          <a:pt x="236" y="396"/>
                        </a:lnTo>
                        <a:lnTo>
                          <a:pt x="236" y="397"/>
                        </a:lnTo>
                        <a:lnTo>
                          <a:pt x="234" y="397"/>
                        </a:lnTo>
                        <a:lnTo>
                          <a:pt x="234" y="399"/>
                        </a:lnTo>
                        <a:lnTo>
                          <a:pt x="232" y="399"/>
                        </a:lnTo>
                        <a:lnTo>
                          <a:pt x="232" y="401"/>
                        </a:lnTo>
                        <a:lnTo>
                          <a:pt x="232" y="403"/>
                        </a:lnTo>
                        <a:lnTo>
                          <a:pt x="232" y="405"/>
                        </a:lnTo>
                        <a:lnTo>
                          <a:pt x="234" y="405"/>
                        </a:lnTo>
                        <a:lnTo>
                          <a:pt x="234" y="407"/>
                        </a:lnTo>
                        <a:lnTo>
                          <a:pt x="232" y="407"/>
                        </a:lnTo>
                        <a:lnTo>
                          <a:pt x="232" y="409"/>
                        </a:lnTo>
                        <a:lnTo>
                          <a:pt x="232" y="411"/>
                        </a:lnTo>
                        <a:lnTo>
                          <a:pt x="230" y="411"/>
                        </a:lnTo>
                        <a:lnTo>
                          <a:pt x="230" y="413"/>
                        </a:lnTo>
                        <a:lnTo>
                          <a:pt x="229" y="413"/>
                        </a:lnTo>
                        <a:lnTo>
                          <a:pt x="227" y="413"/>
                        </a:lnTo>
                        <a:lnTo>
                          <a:pt x="227" y="415"/>
                        </a:lnTo>
                        <a:lnTo>
                          <a:pt x="225" y="415"/>
                        </a:lnTo>
                        <a:lnTo>
                          <a:pt x="225" y="417"/>
                        </a:lnTo>
                        <a:lnTo>
                          <a:pt x="225" y="419"/>
                        </a:lnTo>
                        <a:lnTo>
                          <a:pt x="225" y="420"/>
                        </a:lnTo>
                        <a:lnTo>
                          <a:pt x="225" y="422"/>
                        </a:lnTo>
                        <a:lnTo>
                          <a:pt x="225" y="424"/>
                        </a:lnTo>
                        <a:lnTo>
                          <a:pt x="223" y="424"/>
                        </a:lnTo>
                        <a:lnTo>
                          <a:pt x="223" y="426"/>
                        </a:lnTo>
                        <a:lnTo>
                          <a:pt x="223" y="428"/>
                        </a:lnTo>
                        <a:lnTo>
                          <a:pt x="221" y="428"/>
                        </a:lnTo>
                        <a:lnTo>
                          <a:pt x="221" y="430"/>
                        </a:lnTo>
                        <a:lnTo>
                          <a:pt x="219" y="432"/>
                        </a:lnTo>
                        <a:lnTo>
                          <a:pt x="219" y="434"/>
                        </a:lnTo>
                        <a:lnTo>
                          <a:pt x="217" y="434"/>
                        </a:lnTo>
                        <a:lnTo>
                          <a:pt x="217" y="436"/>
                        </a:lnTo>
                        <a:lnTo>
                          <a:pt x="217" y="438"/>
                        </a:lnTo>
                        <a:lnTo>
                          <a:pt x="215" y="438"/>
                        </a:lnTo>
                        <a:lnTo>
                          <a:pt x="215" y="440"/>
                        </a:lnTo>
                        <a:lnTo>
                          <a:pt x="213" y="440"/>
                        </a:lnTo>
                        <a:lnTo>
                          <a:pt x="213" y="442"/>
                        </a:lnTo>
                        <a:lnTo>
                          <a:pt x="211" y="442"/>
                        </a:lnTo>
                        <a:lnTo>
                          <a:pt x="211" y="440"/>
                        </a:lnTo>
                        <a:lnTo>
                          <a:pt x="209" y="440"/>
                        </a:lnTo>
                        <a:lnTo>
                          <a:pt x="209" y="442"/>
                        </a:lnTo>
                        <a:lnTo>
                          <a:pt x="207" y="442"/>
                        </a:lnTo>
                        <a:lnTo>
                          <a:pt x="207" y="444"/>
                        </a:lnTo>
                        <a:lnTo>
                          <a:pt x="207" y="445"/>
                        </a:lnTo>
                        <a:lnTo>
                          <a:pt x="205" y="445"/>
                        </a:lnTo>
                        <a:lnTo>
                          <a:pt x="205" y="447"/>
                        </a:lnTo>
                        <a:lnTo>
                          <a:pt x="207" y="447"/>
                        </a:lnTo>
                        <a:lnTo>
                          <a:pt x="205" y="447"/>
                        </a:lnTo>
                        <a:lnTo>
                          <a:pt x="205" y="449"/>
                        </a:lnTo>
                        <a:lnTo>
                          <a:pt x="205" y="451"/>
                        </a:lnTo>
                        <a:lnTo>
                          <a:pt x="205" y="453"/>
                        </a:lnTo>
                        <a:lnTo>
                          <a:pt x="205" y="455"/>
                        </a:lnTo>
                        <a:lnTo>
                          <a:pt x="204" y="455"/>
                        </a:lnTo>
                        <a:lnTo>
                          <a:pt x="204" y="457"/>
                        </a:lnTo>
                        <a:lnTo>
                          <a:pt x="202" y="457"/>
                        </a:lnTo>
                        <a:lnTo>
                          <a:pt x="200" y="457"/>
                        </a:lnTo>
                        <a:lnTo>
                          <a:pt x="198" y="457"/>
                        </a:lnTo>
                        <a:lnTo>
                          <a:pt x="198" y="455"/>
                        </a:lnTo>
                        <a:lnTo>
                          <a:pt x="196" y="455"/>
                        </a:lnTo>
                        <a:lnTo>
                          <a:pt x="194" y="455"/>
                        </a:lnTo>
                        <a:lnTo>
                          <a:pt x="194" y="457"/>
                        </a:lnTo>
                        <a:lnTo>
                          <a:pt x="194" y="459"/>
                        </a:lnTo>
                        <a:lnTo>
                          <a:pt x="192" y="459"/>
                        </a:lnTo>
                        <a:lnTo>
                          <a:pt x="192" y="461"/>
                        </a:lnTo>
                        <a:lnTo>
                          <a:pt x="192" y="463"/>
                        </a:lnTo>
                        <a:lnTo>
                          <a:pt x="192" y="465"/>
                        </a:lnTo>
                        <a:lnTo>
                          <a:pt x="190" y="465"/>
                        </a:lnTo>
                        <a:lnTo>
                          <a:pt x="190" y="467"/>
                        </a:lnTo>
                        <a:lnTo>
                          <a:pt x="190" y="468"/>
                        </a:lnTo>
                        <a:lnTo>
                          <a:pt x="190" y="470"/>
                        </a:lnTo>
                        <a:lnTo>
                          <a:pt x="188" y="470"/>
                        </a:lnTo>
                        <a:lnTo>
                          <a:pt x="188" y="472"/>
                        </a:lnTo>
                        <a:lnTo>
                          <a:pt x="190" y="472"/>
                        </a:lnTo>
                        <a:lnTo>
                          <a:pt x="190" y="474"/>
                        </a:lnTo>
                        <a:lnTo>
                          <a:pt x="192" y="474"/>
                        </a:lnTo>
                        <a:lnTo>
                          <a:pt x="192" y="476"/>
                        </a:lnTo>
                        <a:lnTo>
                          <a:pt x="192" y="478"/>
                        </a:lnTo>
                        <a:lnTo>
                          <a:pt x="192" y="480"/>
                        </a:lnTo>
                        <a:lnTo>
                          <a:pt x="192" y="482"/>
                        </a:lnTo>
                        <a:lnTo>
                          <a:pt x="192" y="484"/>
                        </a:lnTo>
                        <a:lnTo>
                          <a:pt x="194" y="484"/>
                        </a:lnTo>
                        <a:lnTo>
                          <a:pt x="194" y="486"/>
                        </a:lnTo>
                        <a:lnTo>
                          <a:pt x="192" y="486"/>
                        </a:lnTo>
                        <a:lnTo>
                          <a:pt x="192" y="488"/>
                        </a:lnTo>
                        <a:lnTo>
                          <a:pt x="192" y="490"/>
                        </a:lnTo>
                        <a:lnTo>
                          <a:pt x="192" y="492"/>
                        </a:lnTo>
                        <a:lnTo>
                          <a:pt x="190" y="492"/>
                        </a:lnTo>
                        <a:lnTo>
                          <a:pt x="190" y="493"/>
                        </a:lnTo>
                        <a:lnTo>
                          <a:pt x="190" y="495"/>
                        </a:lnTo>
                        <a:lnTo>
                          <a:pt x="190" y="497"/>
                        </a:lnTo>
                        <a:lnTo>
                          <a:pt x="188" y="497"/>
                        </a:lnTo>
                        <a:lnTo>
                          <a:pt x="186" y="499"/>
                        </a:lnTo>
                        <a:lnTo>
                          <a:pt x="186" y="501"/>
                        </a:lnTo>
                        <a:lnTo>
                          <a:pt x="186" y="503"/>
                        </a:lnTo>
                        <a:lnTo>
                          <a:pt x="186" y="505"/>
                        </a:lnTo>
                        <a:lnTo>
                          <a:pt x="186" y="507"/>
                        </a:lnTo>
                        <a:lnTo>
                          <a:pt x="186" y="509"/>
                        </a:lnTo>
                        <a:lnTo>
                          <a:pt x="188" y="509"/>
                        </a:lnTo>
                        <a:lnTo>
                          <a:pt x="188" y="511"/>
                        </a:lnTo>
                        <a:lnTo>
                          <a:pt x="188" y="513"/>
                        </a:lnTo>
                        <a:lnTo>
                          <a:pt x="188" y="515"/>
                        </a:lnTo>
                        <a:lnTo>
                          <a:pt x="188" y="516"/>
                        </a:lnTo>
                        <a:lnTo>
                          <a:pt x="188" y="518"/>
                        </a:lnTo>
                        <a:lnTo>
                          <a:pt x="188" y="520"/>
                        </a:lnTo>
                        <a:lnTo>
                          <a:pt x="190" y="520"/>
                        </a:lnTo>
                        <a:lnTo>
                          <a:pt x="190" y="522"/>
                        </a:lnTo>
                        <a:lnTo>
                          <a:pt x="190" y="524"/>
                        </a:lnTo>
                        <a:lnTo>
                          <a:pt x="190" y="526"/>
                        </a:lnTo>
                        <a:lnTo>
                          <a:pt x="190" y="528"/>
                        </a:lnTo>
                        <a:lnTo>
                          <a:pt x="188" y="528"/>
                        </a:lnTo>
                        <a:lnTo>
                          <a:pt x="188" y="530"/>
                        </a:lnTo>
                        <a:lnTo>
                          <a:pt x="188" y="532"/>
                        </a:lnTo>
                        <a:lnTo>
                          <a:pt x="188" y="534"/>
                        </a:lnTo>
                        <a:lnTo>
                          <a:pt x="186" y="534"/>
                        </a:lnTo>
                        <a:lnTo>
                          <a:pt x="184" y="534"/>
                        </a:lnTo>
                        <a:lnTo>
                          <a:pt x="184" y="536"/>
                        </a:lnTo>
                        <a:lnTo>
                          <a:pt x="184" y="538"/>
                        </a:lnTo>
                        <a:lnTo>
                          <a:pt x="184" y="540"/>
                        </a:lnTo>
                        <a:lnTo>
                          <a:pt x="186" y="540"/>
                        </a:lnTo>
                        <a:lnTo>
                          <a:pt x="186" y="541"/>
                        </a:lnTo>
                        <a:lnTo>
                          <a:pt x="188" y="541"/>
                        </a:lnTo>
                        <a:lnTo>
                          <a:pt x="188" y="543"/>
                        </a:lnTo>
                        <a:lnTo>
                          <a:pt x="188" y="545"/>
                        </a:lnTo>
                        <a:lnTo>
                          <a:pt x="190" y="545"/>
                        </a:lnTo>
                        <a:lnTo>
                          <a:pt x="190" y="547"/>
                        </a:lnTo>
                        <a:lnTo>
                          <a:pt x="190" y="549"/>
                        </a:lnTo>
                        <a:lnTo>
                          <a:pt x="190" y="551"/>
                        </a:lnTo>
                        <a:lnTo>
                          <a:pt x="190" y="553"/>
                        </a:lnTo>
                        <a:lnTo>
                          <a:pt x="192" y="553"/>
                        </a:lnTo>
                        <a:lnTo>
                          <a:pt x="192" y="555"/>
                        </a:lnTo>
                        <a:lnTo>
                          <a:pt x="192" y="557"/>
                        </a:lnTo>
                        <a:lnTo>
                          <a:pt x="194" y="557"/>
                        </a:lnTo>
                        <a:lnTo>
                          <a:pt x="194" y="559"/>
                        </a:lnTo>
                        <a:lnTo>
                          <a:pt x="192" y="559"/>
                        </a:lnTo>
                        <a:lnTo>
                          <a:pt x="194" y="559"/>
                        </a:lnTo>
                        <a:lnTo>
                          <a:pt x="194" y="561"/>
                        </a:lnTo>
                        <a:lnTo>
                          <a:pt x="192" y="561"/>
                        </a:lnTo>
                        <a:lnTo>
                          <a:pt x="192" y="563"/>
                        </a:lnTo>
                        <a:lnTo>
                          <a:pt x="190" y="563"/>
                        </a:lnTo>
                        <a:lnTo>
                          <a:pt x="188" y="563"/>
                        </a:lnTo>
                        <a:lnTo>
                          <a:pt x="186" y="563"/>
                        </a:lnTo>
                        <a:lnTo>
                          <a:pt x="184" y="564"/>
                        </a:lnTo>
                        <a:lnTo>
                          <a:pt x="182" y="564"/>
                        </a:lnTo>
                        <a:lnTo>
                          <a:pt x="181" y="564"/>
                        </a:lnTo>
                        <a:lnTo>
                          <a:pt x="181" y="566"/>
                        </a:lnTo>
                        <a:lnTo>
                          <a:pt x="181" y="568"/>
                        </a:lnTo>
                        <a:lnTo>
                          <a:pt x="179" y="568"/>
                        </a:lnTo>
                        <a:lnTo>
                          <a:pt x="179" y="570"/>
                        </a:lnTo>
                        <a:lnTo>
                          <a:pt x="179" y="572"/>
                        </a:lnTo>
                        <a:lnTo>
                          <a:pt x="179" y="574"/>
                        </a:lnTo>
                        <a:lnTo>
                          <a:pt x="177" y="574"/>
                        </a:lnTo>
                        <a:lnTo>
                          <a:pt x="177" y="576"/>
                        </a:lnTo>
                        <a:lnTo>
                          <a:pt x="179" y="576"/>
                        </a:lnTo>
                        <a:lnTo>
                          <a:pt x="179" y="578"/>
                        </a:lnTo>
                        <a:lnTo>
                          <a:pt x="177" y="578"/>
                        </a:lnTo>
                        <a:lnTo>
                          <a:pt x="175" y="578"/>
                        </a:lnTo>
                        <a:lnTo>
                          <a:pt x="175" y="580"/>
                        </a:lnTo>
                        <a:lnTo>
                          <a:pt x="175" y="578"/>
                        </a:lnTo>
                        <a:lnTo>
                          <a:pt x="173" y="578"/>
                        </a:lnTo>
                        <a:lnTo>
                          <a:pt x="173" y="580"/>
                        </a:lnTo>
                        <a:lnTo>
                          <a:pt x="173" y="582"/>
                        </a:lnTo>
                        <a:lnTo>
                          <a:pt x="171" y="582"/>
                        </a:lnTo>
                        <a:lnTo>
                          <a:pt x="169" y="582"/>
                        </a:lnTo>
                        <a:lnTo>
                          <a:pt x="169" y="584"/>
                        </a:lnTo>
                        <a:lnTo>
                          <a:pt x="167" y="586"/>
                        </a:lnTo>
                        <a:lnTo>
                          <a:pt x="167" y="588"/>
                        </a:lnTo>
                        <a:lnTo>
                          <a:pt x="167" y="589"/>
                        </a:lnTo>
                        <a:lnTo>
                          <a:pt x="165" y="589"/>
                        </a:lnTo>
                        <a:lnTo>
                          <a:pt x="165" y="591"/>
                        </a:lnTo>
                        <a:lnTo>
                          <a:pt x="165" y="593"/>
                        </a:lnTo>
                        <a:lnTo>
                          <a:pt x="165" y="595"/>
                        </a:lnTo>
                        <a:lnTo>
                          <a:pt x="163" y="595"/>
                        </a:lnTo>
                        <a:lnTo>
                          <a:pt x="163" y="597"/>
                        </a:lnTo>
                        <a:lnTo>
                          <a:pt x="161" y="597"/>
                        </a:lnTo>
                        <a:lnTo>
                          <a:pt x="161" y="599"/>
                        </a:lnTo>
                        <a:lnTo>
                          <a:pt x="159" y="599"/>
                        </a:lnTo>
                        <a:lnTo>
                          <a:pt x="159" y="601"/>
                        </a:lnTo>
                        <a:lnTo>
                          <a:pt x="157" y="601"/>
                        </a:lnTo>
                        <a:lnTo>
                          <a:pt x="157" y="603"/>
                        </a:lnTo>
                        <a:lnTo>
                          <a:pt x="157" y="605"/>
                        </a:lnTo>
                        <a:lnTo>
                          <a:pt x="157" y="607"/>
                        </a:lnTo>
                        <a:lnTo>
                          <a:pt x="159" y="607"/>
                        </a:lnTo>
                        <a:lnTo>
                          <a:pt x="159" y="609"/>
                        </a:lnTo>
                        <a:lnTo>
                          <a:pt x="159" y="611"/>
                        </a:lnTo>
                        <a:lnTo>
                          <a:pt x="157" y="611"/>
                        </a:lnTo>
                        <a:lnTo>
                          <a:pt x="157" y="613"/>
                        </a:lnTo>
                        <a:lnTo>
                          <a:pt x="159" y="613"/>
                        </a:lnTo>
                        <a:lnTo>
                          <a:pt x="159" y="614"/>
                        </a:lnTo>
                        <a:lnTo>
                          <a:pt x="157" y="614"/>
                        </a:lnTo>
                        <a:lnTo>
                          <a:pt x="159" y="614"/>
                        </a:lnTo>
                        <a:lnTo>
                          <a:pt x="159" y="616"/>
                        </a:lnTo>
                        <a:lnTo>
                          <a:pt x="161" y="616"/>
                        </a:lnTo>
                        <a:lnTo>
                          <a:pt x="161" y="618"/>
                        </a:lnTo>
                        <a:lnTo>
                          <a:pt x="163" y="618"/>
                        </a:lnTo>
                        <a:lnTo>
                          <a:pt x="163" y="620"/>
                        </a:lnTo>
                        <a:lnTo>
                          <a:pt x="165" y="620"/>
                        </a:lnTo>
                        <a:lnTo>
                          <a:pt x="165" y="622"/>
                        </a:lnTo>
                        <a:lnTo>
                          <a:pt x="167" y="622"/>
                        </a:lnTo>
                        <a:lnTo>
                          <a:pt x="165" y="622"/>
                        </a:lnTo>
                        <a:lnTo>
                          <a:pt x="165" y="624"/>
                        </a:lnTo>
                        <a:lnTo>
                          <a:pt x="167" y="624"/>
                        </a:lnTo>
                        <a:lnTo>
                          <a:pt x="167" y="626"/>
                        </a:lnTo>
                        <a:lnTo>
                          <a:pt x="165" y="626"/>
                        </a:lnTo>
                        <a:lnTo>
                          <a:pt x="165" y="624"/>
                        </a:lnTo>
                        <a:lnTo>
                          <a:pt x="163" y="624"/>
                        </a:lnTo>
                        <a:lnTo>
                          <a:pt x="161" y="624"/>
                        </a:lnTo>
                        <a:lnTo>
                          <a:pt x="161" y="626"/>
                        </a:lnTo>
                        <a:lnTo>
                          <a:pt x="159" y="626"/>
                        </a:lnTo>
                        <a:lnTo>
                          <a:pt x="159" y="628"/>
                        </a:lnTo>
                        <a:lnTo>
                          <a:pt x="159" y="626"/>
                        </a:lnTo>
                        <a:lnTo>
                          <a:pt x="159" y="628"/>
                        </a:lnTo>
                        <a:lnTo>
                          <a:pt x="157" y="628"/>
                        </a:lnTo>
                        <a:lnTo>
                          <a:pt x="157" y="630"/>
                        </a:lnTo>
                        <a:lnTo>
                          <a:pt x="156" y="630"/>
                        </a:lnTo>
                        <a:lnTo>
                          <a:pt x="157" y="630"/>
                        </a:lnTo>
                        <a:lnTo>
                          <a:pt x="156" y="630"/>
                        </a:lnTo>
                        <a:lnTo>
                          <a:pt x="154" y="630"/>
                        </a:lnTo>
                        <a:lnTo>
                          <a:pt x="152" y="630"/>
                        </a:lnTo>
                        <a:lnTo>
                          <a:pt x="150" y="630"/>
                        </a:lnTo>
                        <a:lnTo>
                          <a:pt x="150" y="632"/>
                        </a:lnTo>
                        <a:lnTo>
                          <a:pt x="150" y="634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4" y="636"/>
                        </a:lnTo>
                        <a:lnTo>
                          <a:pt x="154" y="634"/>
                        </a:lnTo>
                        <a:lnTo>
                          <a:pt x="154" y="636"/>
                        </a:lnTo>
                        <a:lnTo>
                          <a:pt x="156" y="636"/>
                        </a:lnTo>
                        <a:lnTo>
                          <a:pt x="156" y="637"/>
                        </a:lnTo>
                        <a:lnTo>
                          <a:pt x="156" y="636"/>
                        </a:lnTo>
                        <a:lnTo>
                          <a:pt x="156" y="637"/>
                        </a:lnTo>
                        <a:lnTo>
                          <a:pt x="157" y="637"/>
                        </a:lnTo>
                        <a:lnTo>
                          <a:pt x="157" y="639"/>
                        </a:lnTo>
                        <a:lnTo>
                          <a:pt x="159" y="639"/>
                        </a:lnTo>
                        <a:lnTo>
                          <a:pt x="161" y="639"/>
                        </a:lnTo>
                        <a:lnTo>
                          <a:pt x="161" y="637"/>
                        </a:lnTo>
                        <a:lnTo>
                          <a:pt x="163" y="637"/>
                        </a:lnTo>
                        <a:lnTo>
                          <a:pt x="165" y="637"/>
                        </a:lnTo>
                        <a:lnTo>
                          <a:pt x="167" y="637"/>
                        </a:lnTo>
                        <a:lnTo>
                          <a:pt x="169" y="637"/>
                        </a:lnTo>
                        <a:lnTo>
                          <a:pt x="171" y="637"/>
                        </a:lnTo>
                        <a:lnTo>
                          <a:pt x="173" y="637"/>
                        </a:lnTo>
                        <a:lnTo>
                          <a:pt x="173" y="639"/>
                        </a:lnTo>
                        <a:lnTo>
                          <a:pt x="175" y="639"/>
                        </a:lnTo>
                        <a:lnTo>
                          <a:pt x="177" y="639"/>
                        </a:lnTo>
                        <a:lnTo>
                          <a:pt x="177" y="641"/>
                        </a:lnTo>
                        <a:lnTo>
                          <a:pt x="179" y="643"/>
                        </a:lnTo>
                        <a:lnTo>
                          <a:pt x="179" y="645"/>
                        </a:lnTo>
                        <a:lnTo>
                          <a:pt x="177" y="645"/>
                        </a:lnTo>
                        <a:lnTo>
                          <a:pt x="177" y="647"/>
                        </a:lnTo>
                        <a:lnTo>
                          <a:pt x="175" y="647"/>
                        </a:lnTo>
                        <a:lnTo>
                          <a:pt x="175" y="649"/>
                        </a:lnTo>
                        <a:lnTo>
                          <a:pt x="175" y="651"/>
                        </a:lnTo>
                        <a:lnTo>
                          <a:pt x="173" y="651"/>
                        </a:lnTo>
                        <a:lnTo>
                          <a:pt x="173" y="653"/>
                        </a:lnTo>
                        <a:lnTo>
                          <a:pt x="173" y="655"/>
                        </a:lnTo>
                        <a:lnTo>
                          <a:pt x="171" y="655"/>
                        </a:lnTo>
                        <a:lnTo>
                          <a:pt x="171" y="657"/>
                        </a:lnTo>
                        <a:lnTo>
                          <a:pt x="169" y="657"/>
                        </a:lnTo>
                        <a:lnTo>
                          <a:pt x="169" y="659"/>
                        </a:lnTo>
                        <a:lnTo>
                          <a:pt x="167" y="659"/>
                        </a:lnTo>
                        <a:lnTo>
                          <a:pt x="167" y="661"/>
                        </a:lnTo>
                        <a:lnTo>
                          <a:pt x="165" y="661"/>
                        </a:lnTo>
                        <a:lnTo>
                          <a:pt x="165" y="662"/>
                        </a:lnTo>
                        <a:lnTo>
                          <a:pt x="163" y="662"/>
                        </a:lnTo>
                        <a:lnTo>
                          <a:pt x="163" y="664"/>
                        </a:lnTo>
                        <a:lnTo>
                          <a:pt x="163" y="662"/>
                        </a:lnTo>
                        <a:lnTo>
                          <a:pt x="165" y="662"/>
                        </a:lnTo>
                        <a:lnTo>
                          <a:pt x="167" y="662"/>
                        </a:lnTo>
                        <a:lnTo>
                          <a:pt x="169" y="662"/>
                        </a:lnTo>
                        <a:lnTo>
                          <a:pt x="171" y="662"/>
                        </a:lnTo>
                        <a:lnTo>
                          <a:pt x="173" y="662"/>
                        </a:lnTo>
                        <a:lnTo>
                          <a:pt x="175" y="662"/>
                        </a:lnTo>
                        <a:lnTo>
                          <a:pt x="175" y="664"/>
                        </a:lnTo>
                        <a:lnTo>
                          <a:pt x="177" y="664"/>
                        </a:lnTo>
                        <a:lnTo>
                          <a:pt x="177" y="666"/>
                        </a:lnTo>
                        <a:lnTo>
                          <a:pt x="177" y="668"/>
                        </a:lnTo>
                        <a:lnTo>
                          <a:pt x="179" y="668"/>
                        </a:lnTo>
                        <a:lnTo>
                          <a:pt x="181" y="668"/>
                        </a:lnTo>
                        <a:lnTo>
                          <a:pt x="182" y="668"/>
                        </a:lnTo>
                        <a:lnTo>
                          <a:pt x="182" y="670"/>
                        </a:lnTo>
                        <a:lnTo>
                          <a:pt x="181" y="670"/>
                        </a:lnTo>
                        <a:lnTo>
                          <a:pt x="181" y="672"/>
                        </a:lnTo>
                        <a:lnTo>
                          <a:pt x="182" y="672"/>
                        </a:lnTo>
                        <a:lnTo>
                          <a:pt x="182" y="674"/>
                        </a:lnTo>
                        <a:lnTo>
                          <a:pt x="184" y="674"/>
                        </a:lnTo>
                        <a:lnTo>
                          <a:pt x="186" y="674"/>
                        </a:lnTo>
                        <a:lnTo>
                          <a:pt x="186" y="672"/>
                        </a:lnTo>
                        <a:lnTo>
                          <a:pt x="188" y="672"/>
                        </a:lnTo>
                        <a:lnTo>
                          <a:pt x="188" y="670"/>
                        </a:lnTo>
                        <a:lnTo>
                          <a:pt x="188" y="668"/>
                        </a:lnTo>
                        <a:lnTo>
                          <a:pt x="190" y="668"/>
                        </a:lnTo>
                        <a:lnTo>
                          <a:pt x="192" y="668"/>
                        </a:lnTo>
                        <a:lnTo>
                          <a:pt x="194" y="668"/>
                        </a:lnTo>
                        <a:lnTo>
                          <a:pt x="196" y="668"/>
                        </a:lnTo>
                        <a:lnTo>
                          <a:pt x="194" y="668"/>
                        </a:lnTo>
                        <a:lnTo>
                          <a:pt x="194" y="666"/>
                        </a:lnTo>
                        <a:lnTo>
                          <a:pt x="196" y="666"/>
                        </a:lnTo>
                        <a:lnTo>
                          <a:pt x="198" y="666"/>
                        </a:lnTo>
                        <a:lnTo>
                          <a:pt x="198" y="664"/>
                        </a:lnTo>
                        <a:lnTo>
                          <a:pt x="200" y="664"/>
                        </a:lnTo>
                        <a:lnTo>
                          <a:pt x="200" y="662"/>
                        </a:lnTo>
                        <a:lnTo>
                          <a:pt x="200" y="661"/>
                        </a:lnTo>
                        <a:lnTo>
                          <a:pt x="200" y="659"/>
                        </a:lnTo>
                        <a:lnTo>
                          <a:pt x="198" y="659"/>
                        </a:lnTo>
                        <a:lnTo>
                          <a:pt x="196" y="659"/>
                        </a:lnTo>
                        <a:lnTo>
                          <a:pt x="196" y="657"/>
                        </a:lnTo>
                        <a:lnTo>
                          <a:pt x="196" y="655"/>
                        </a:lnTo>
                        <a:lnTo>
                          <a:pt x="198" y="655"/>
                        </a:lnTo>
                        <a:lnTo>
                          <a:pt x="198" y="653"/>
                        </a:lnTo>
                        <a:lnTo>
                          <a:pt x="196" y="653"/>
                        </a:lnTo>
                        <a:lnTo>
                          <a:pt x="194" y="651"/>
                        </a:lnTo>
                        <a:lnTo>
                          <a:pt x="194" y="649"/>
                        </a:lnTo>
                        <a:lnTo>
                          <a:pt x="194" y="647"/>
                        </a:lnTo>
                        <a:lnTo>
                          <a:pt x="194" y="645"/>
                        </a:lnTo>
                        <a:lnTo>
                          <a:pt x="194" y="643"/>
                        </a:lnTo>
                        <a:lnTo>
                          <a:pt x="196" y="643"/>
                        </a:lnTo>
                        <a:lnTo>
                          <a:pt x="198" y="643"/>
                        </a:lnTo>
                        <a:lnTo>
                          <a:pt x="200" y="643"/>
                        </a:lnTo>
                        <a:lnTo>
                          <a:pt x="202" y="641"/>
                        </a:lnTo>
                        <a:lnTo>
                          <a:pt x="204" y="641"/>
                        </a:lnTo>
                        <a:lnTo>
                          <a:pt x="204" y="643"/>
                        </a:lnTo>
                        <a:lnTo>
                          <a:pt x="205" y="643"/>
                        </a:lnTo>
                        <a:lnTo>
                          <a:pt x="207" y="643"/>
                        </a:lnTo>
                        <a:lnTo>
                          <a:pt x="207" y="645"/>
                        </a:lnTo>
                        <a:lnTo>
                          <a:pt x="209" y="645"/>
                        </a:lnTo>
                        <a:lnTo>
                          <a:pt x="209" y="647"/>
                        </a:lnTo>
                        <a:lnTo>
                          <a:pt x="211" y="647"/>
                        </a:lnTo>
                        <a:lnTo>
                          <a:pt x="211" y="649"/>
                        </a:lnTo>
                        <a:lnTo>
                          <a:pt x="213" y="649"/>
                        </a:lnTo>
                        <a:lnTo>
                          <a:pt x="213" y="651"/>
                        </a:lnTo>
                        <a:lnTo>
                          <a:pt x="213" y="653"/>
                        </a:lnTo>
                        <a:lnTo>
                          <a:pt x="213" y="655"/>
                        </a:lnTo>
                        <a:lnTo>
                          <a:pt x="213" y="657"/>
                        </a:lnTo>
                        <a:lnTo>
                          <a:pt x="211" y="657"/>
                        </a:lnTo>
                        <a:lnTo>
                          <a:pt x="211" y="659"/>
                        </a:lnTo>
                        <a:lnTo>
                          <a:pt x="211" y="661"/>
                        </a:lnTo>
                        <a:lnTo>
                          <a:pt x="211" y="662"/>
                        </a:lnTo>
                        <a:lnTo>
                          <a:pt x="211" y="664"/>
                        </a:lnTo>
                        <a:lnTo>
                          <a:pt x="211" y="666"/>
                        </a:lnTo>
                        <a:lnTo>
                          <a:pt x="211" y="668"/>
                        </a:lnTo>
                        <a:lnTo>
                          <a:pt x="211" y="670"/>
                        </a:lnTo>
                        <a:lnTo>
                          <a:pt x="211" y="672"/>
                        </a:lnTo>
                        <a:lnTo>
                          <a:pt x="211" y="674"/>
                        </a:lnTo>
                        <a:lnTo>
                          <a:pt x="211" y="676"/>
                        </a:lnTo>
                        <a:lnTo>
                          <a:pt x="211" y="678"/>
                        </a:lnTo>
                        <a:lnTo>
                          <a:pt x="209" y="678"/>
                        </a:lnTo>
                        <a:lnTo>
                          <a:pt x="207" y="680"/>
                        </a:lnTo>
                        <a:lnTo>
                          <a:pt x="207" y="682"/>
                        </a:lnTo>
                        <a:lnTo>
                          <a:pt x="207" y="684"/>
                        </a:lnTo>
                        <a:lnTo>
                          <a:pt x="207" y="685"/>
                        </a:lnTo>
                        <a:lnTo>
                          <a:pt x="205" y="685"/>
                        </a:lnTo>
                        <a:lnTo>
                          <a:pt x="205" y="687"/>
                        </a:lnTo>
                        <a:lnTo>
                          <a:pt x="207" y="687"/>
                        </a:lnTo>
                        <a:lnTo>
                          <a:pt x="207" y="689"/>
                        </a:lnTo>
                        <a:lnTo>
                          <a:pt x="207" y="691"/>
                        </a:lnTo>
                        <a:lnTo>
                          <a:pt x="205" y="691"/>
                        </a:lnTo>
                        <a:lnTo>
                          <a:pt x="205" y="693"/>
                        </a:lnTo>
                        <a:lnTo>
                          <a:pt x="204" y="693"/>
                        </a:lnTo>
                        <a:lnTo>
                          <a:pt x="204" y="695"/>
                        </a:lnTo>
                        <a:lnTo>
                          <a:pt x="202" y="695"/>
                        </a:lnTo>
                        <a:lnTo>
                          <a:pt x="200" y="695"/>
                        </a:lnTo>
                        <a:lnTo>
                          <a:pt x="200" y="697"/>
                        </a:lnTo>
                        <a:lnTo>
                          <a:pt x="198" y="697"/>
                        </a:lnTo>
                        <a:lnTo>
                          <a:pt x="198" y="699"/>
                        </a:lnTo>
                        <a:lnTo>
                          <a:pt x="198" y="701"/>
                        </a:lnTo>
                        <a:lnTo>
                          <a:pt x="198" y="703"/>
                        </a:lnTo>
                        <a:lnTo>
                          <a:pt x="198" y="705"/>
                        </a:lnTo>
                        <a:lnTo>
                          <a:pt x="196" y="705"/>
                        </a:lnTo>
                        <a:lnTo>
                          <a:pt x="196" y="707"/>
                        </a:lnTo>
                        <a:lnTo>
                          <a:pt x="196" y="709"/>
                        </a:lnTo>
                        <a:lnTo>
                          <a:pt x="194" y="709"/>
                        </a:lnTo>
                        <a:lnTo>
                          <a:pt x="194" y="710"/>
                        </a:lnTo>
                        <a:lnTo>
                          <a:pt x="194" y="712"/>
                        </a:lnTo>
                        <a:lnTo>
                          <a:pt x="192" y="712"/>
                        </a:lnTo>
                        <a:lnTo>
                          <a:pt x="192" y="714"/>
                        </a:lnTo>
                        <a:lnTo>
                          <a:pt x="194" y="714"/>
                        </a:lnTo>
                        <a:lnTo>
                          <a:pt x="194" y="716"/>
                        </a:lnTo>
                        <a:lnTo>
                          <a:pt x="192" y="716"/>
                        </a:lnTo>
                        <a:lnTo>
                          <a:pt x="190" y="716"/>
                        </a:lnTo>
                        <a:lnTo>
                          <a:pt x="190" y="718"/>
                        </a:lnTo>
                        <a:lnTo>
                          <a:pt x="190" y="720"/>
                        </a:lnTo>
                        <a:lnTo>
                          <a:pt x="188" y="720"/>
                        </a:lnTo>
                        <a:lnTo>
                          <a:pt x="188" y="722"/>
                        </a:lnTo>
                        <a:lnTo>
                          <a:pt x="188" y="724"/>
                        </a:lnTo>
                        <a:lnTo>
                          <a:pt x="188" y="726"/>
                        </a:lnTo>
                        <a:lnTo>
                          <a:pt x="188" y="728"/>
                        </a:lnTo>
                        <a:lnTo>
                          <a:pt x="190" y="728"/>
                        </a:lnTo>
                        <a:lnTo>
                          <a:pt x="192" y="728"/>
                        </a:lnTo>
                        <a:lnTo>
                          <a:pt x="192" y="730"/>
                        </a:lnTo>
                        <a:lnTo>
                          <a:pt x="194" y="730"/>
                        </a:lnTo>
                        <a:lnTo>
                          <a:pt x="194" y="732"/>
                        </a:lnTo>
                        <a:lnTo>
                          <a:pt x="194" y="733"/>
                        </a:lnTo>
                        <a:lnTo>
                          <a:pt x="194" y="735"/>
                        </a:lnTo>
                        <a:lnTo>
                          <a:pt x="196" y="735"/>
                        </a:lnTo>
                        <a:lnTo>
                          <a:pt x="198" y="735"/>
                        </a:lnTo>
                        <a:lnTo>
                          <a:pt x="198" y="733"/>
                        </a:lnTo>
                        <a:lnTo>
                          <a:pt x="200" y="735"/>
                        </a:lnTo>
                        <a:lnTo>
                          <a:pt x="202" y="735"/>
                        </a:lnTo>
                        <a:lnTo>
                          <a:pt x="204" y="737"/>
                        </a:lnTo>
                        <a:lnTo>
                          <a:pt x="204" y="739"/>
                        </a:lnTo>
                        <a:lnTo>
                          <a:pt x="204" y="741"/>
                        </a:lnTo>
                        <a:lnTo>
                          <a:pt x="204" y="743"/>
                        </a:lnTo>
                        <a:lnTo>
                          <a:pt x="205" y="743"/>
                        </a:lnTo>
                        <a:lnTo>
                          <a:pt x="205" y="745"/>
                        </a:lnTo>
                        <a:lnTo>
                          <a:pt x="205" y="747"/>
                        </a:lnTo>
                        <a:lnTo>
                          <a:pt x="205" y="749"/>
                        </a:lnTo>
                        <a:lnTo>
                          <a:pt x="205" y="751"/>
                        </a:lnTo>
                        <a:lnTo>
                          <a:pt x="204" y="751"/>
                        </a:lnTo>
                        <a:lnTo>
                          <a:pt x="204" y="753"/>
                        </a:lnTo>
                        <a:lnTo>
                          <a:pt x="205" y="753"/>
                        </a:lnTo>
                        <a:lnTo>
                          <a:pt x="205" y="755"/>
                        </a:lnTo>
                        <a:lnTo>
                          <a:pt x="205" y="757"/>
                        </a:lnTo>
                        <a:lnTo>
                          <a:pt x="205" y="758"/>
                        </a:lnTo>
                        <a:lnTo>
                          <a:pt x="207" y="760"/>
                        </a:lnTo>
                        <a:lnTo>
                          <a:pt x="205" y="760"/>
                        </a:lnTo>
                        <a:lnTo>
                          <a:pt x="205" y="762"/>
                        </a:lnTo>
                        <a:lnTo>
                          <a:pt x="207" y="762"/>
                        </a:lnTo>
                        <a:lnTo>
                          <a:pt x="207" y="760"/>
                        </a:lnTo>
                        <a:lnTo>
                          <a:pt x="209" y="760"/>
                        </a:lnTo>
                        <a:lnTo>
                          <a:pt x="211" y="760"/>
                        </a:lnTo>
                        <a:lnTo>
                          <a:pt x="213" y="760"/>
                        </a:lnTo>
                        <a:lnTo>
                          <a:pt x="215" y="760"/>
                        </a:lnTo>
                        <a:lnTo>
                          <a:pt x="215" y="758"/>
                        </a:lnTo>
                        <a:lnTo>
                          <a:pt x="215" y="760"/>
                        </a:lnTo>
                        <a:lnTo>
                          <a:pt x="217" y="760"/>
                        </a:lnTo>
                        <a:lnTo>
                          <a:pt x="217" y="762"/>
                        </a:lnTo>
                        <a:lnTo>
                          <a:pt x="219" y="762"/>
                        </a:lnTo>
                        <a:lnTo>
                          <a:pt x="219" y="760"/>
                        </a:lnTo>
                        <a:lnTo>
                          <a:pt x="221" y="760"/>
                        </a:lnTo>
                        <a:lnTo>
                          <a:pt x="221" y="762"/>
                        </a:lnTo>
                        <a:lnTo>
                          <a:pt x="223" y="762"/>
                        </a:lnTo>
                        <a:lnTo>
                          <a:pt x="223" y="764"/>
                        </a:lnTo>
                        <a:lnTo>
                          <a:pt x="223" y="766"/>
                        </a:lnTo>
                        <a:lnTo>
                          <a:pt x="225" y="766"/>
                        </a:lnTo>
                        <a:lnTo>
                          <a:pt x="225" y="768"/>
                        </a:lnTo>
                        <a:lnTo>
                          <a:pt x="225" y="770"/>
                        </a:lnTo>
                        <a:lnTo>
                          <a:pt x="227" y="770"/>
                        </a:lnTo>
                        <a:lnTo>
                          <a:pt x="227" y="768"/>
                        </a:lnTo>
                        <a:lnTo>
                          <a:pt x="229" y="768"/>
                        </a:lnTo>
                        <a:lnTo>
                          <a:pt x="229" y="766"/>
                        </a:lnTo>
                        <a:lnTo>
                          <a:pt x="229" y="768"/>
                        </a:lnTo>
                        <a:lnTo>
                          <a:pt x="230" y="768"/>
                        </a:lnTo>
                        <a:lnTo>
                          <a:pt x="229" y="768"/>
                        </a:lnTo>
                        <a:lnTo>
                          <a:pt x="230" y="768"/>
                        </a:lnTo>
                        <a:lnTo>
                          <a:pt x="230" y="770"/>
                        </a:lnTo>
                        <a:lnTo>
                          <a:pt x="230" y="772"/>
                        </a:lnTo>
                        <a:lnTo>
                          <a:pt x="230" y="774"/>
                        </a:lnTo>
                        <a:lnTo>
                          <a:pt x="230" y="776"/>
                        </a:lnTo>
                        <a:lnTo>
                          <a:pt x="230" y="778"/>
                        </a:lnTo>
                        <a:lnTo>
                          <a:pt x="230" y="780"/>
                        </a:lnTo>
                        <a:lnTo>
                          <a:pt x="230" y="781"/>
                        </a:lnTo>
                        <a:lnTo>
                          <a:pt x="230" y="783"/>
                        </a:lnTo>
                        <a:lnTo>
                          <a:pt x="229" y="783"/>
                        </a:lnTo>
                        <a:lnTo>
                          <a:pt x="227" y="783"/>
                        </a:lnTo>
                        <a:lnTo>
                          <a:pt x="227" y="785"/>
                        </a:lnTo>
                        <a:lnTo>
                          <a:pt x="225" y="785"/>
                        </a:lnTo>
                        <a:lnTo>
                          <a:pt x="223" y="785"/>
                        </a:lnTo>
                        <a:lnTo>
                          <a:pt x="225" y="785"/>
                        </a:lnTo>
                        <a:lnTo>
                          <a:pt x="225" y="787"/>
                        </a:lnTo>
                        <a:lnTo>
                          <a:pt x="223" y="787"/>
                        </a:lnTo>
                        <a:lnTo>
                          <a:pt x="223" y="789"/>
                        </a:lnTo>
                        <a:lnTo>
                          <a:pt x="223" y="791"/>
                        </a:lnTo>
                        <a:lnTo>
                          <a:pt x="223" y="789"/>
                        </a:lnTo>
                        <a:lnTo>
                          <a:pt x="221" y="791"/>
                        </a:lnTo>
                        <a:lnTo>
                          <a:pt x="221" y="789"/>
                        </a:lnTo>
                        <a:lnTo>
                          <a:pt x="221" y="791"/>
                        </a:lnTo>
                        <a:lnTo>
                          <a:pt x="219" y="791"/>
                        </a:lnTo>
                        <a:lnTo>
                          <a:pt x="219" y="789"/>
                        </a:lnTo>
                        <a:lnTo>
                          <a:pt x="217" y="789"/>
                        </a:lnTo>
                        <a:lnTo>
                          <a:pt x="217" y="791"/>
                        </a:lnTo>
                        <a:lnTo>
                          <a:pt x="217" y="789"/>
                        </a:lnTo>
                        <a:lnTo>
                          <a:pt x="217" y="791"/>
                        </a:lnTo>
                        <a:lnTo>
                          <a:pt x="215" y="791"/>
                        </a:lnTo>
                        <a:lnTo>
                          <a:pt x="215" y="789"/>
                        </a:lnTo>
                        <a:lnTo>
                          <a:pt x="215" y="791"/>
                        </a:lnTo>
                        <a:lnTo>
                          <a:pt x="213" y="791"/>
                        </a:lnTo>
                        <a:lnTo>
                          <a:pt x="213" y="793"/>
                        </a:lnTo>
                        <a:lnTo>
                          <a:pt x="211" y="793"/>
                        </a:lnTo>
                        <a:lnTo>
                          <a:pt x="211" y="795"/>
                        </a:lnTo>
                        <a:lnTo>
                          <a:pt x="211" y="797"/>
                        </a:lnTo>
                        <a:lnTo>
                          <a:pt x="211" y="799"/>
                        </a:lnTo>
                        <a:lnTo>
                          <a:pt x="211" y="801"/>
                        </a:lnTo>
                        <a:lnTo>
                          <a:pt x="209" y="801"/>
                        </a:lnTo>
                        <a:lnTo>
                          <a:pt x="211" y="801"/>
                        </a:lnTo>
                        <a:lnTo>
                          <a:pt x="209" y="801"/>
                        </a:lnTo>
                        <a:lnTo>
                          <a:pt x="211" y="803"/>
                        </a:lnTo>
                        <a:lnTo>
                          <a:pt x="209" y="803"/>
                        </a:lnTo>
                        <a:lnTo>
                          <a:pt x="211" y="805"/>
                        </a:lnTo>
                        <a:lnTo>
                          <a:pt x="211" y="806"/>
                        </a:lnTo>
                        <a:lnTo>
                          <a:pt x="211" y="808"/>
                        </a:lnTo>
                        <a:lnTo>
                          <a:pt x="213" y="808"/>
                        </a:lnTo>
                        <a:lnTo>
                          <a:pt x="211" y="810"/>
                        </a:lnTo>
                        <a:lnTo>
                          <a:pt x="211" y="812"/>
                        </a:lnTo>
                        <a:lnTo>
                          <a:pt x="211" y="814"/>
                        </a:lnTo>
                        <a:lnTo>
                          <a:pt x="213" y="814"/>
                        </a:lnTo>
                        <a:lnTo>
                          <a:pt x="213" y="816"/>
                        </a:lnTo>
                        <a:lnTo>
                          <a:pt x="211" y="816"/>
                        </a:lnTo>
                        <a:lnTo>
                          <a:pt x="211" y="818"/>
                        </a:lnTo>
                        <a:lnTo>
                          <a:pt x="211" y="820"/>
                        </a:lnTo>
                        <a:lnTo>
                          <a:pt x="211" y="822"/>
                        </a:lnTo>
                        <a:lnTo>
                          <a:pt x="209" y="822"/>
                        </a:lnTo>
                        <a:lnTo>
                          <a:pt x="207" y="822"/>
                        </a:lnTo>
                        <a:lnTo>
                          <a:pt x="207" y="824"/>
                        </a:lnTo>
                        <a:lnTo>
                          <a:pt x="205" y="826"/>
                        </a:lnTo>
                        <a:lnTo>
                          <a:pt x="205" y="828"/>
                        </a:lnTo>
                        <a:lnTo>
                          <a:pt x="204" y="828"/>
                        </a:lnTo>
                        <a:lnTo>
                          <a:pt x="204" y="829"/>
                        </a:lnTo>
                        <a:lnTo>
                          <a:pt x="202" y="829"/>
                        </a:lnTo>
                        <a:lnTo>
                          <a:pt x="202" y="831"/>
                        </a:lnTo>
                        <a:lnTo>
                          <a:pt x="200" y="831"/>
                        </a:lnTo>
                        <a:lnTo>
                          <a:pt x="200" y="833"/>
                        </a:lnTo>
                        <a:lnTo>
                          <a:pt x="198" y="833"/>
                        </a:lnTo>
                        <a:lnTo>
                          <a:pt x="198" y="835"/>
                        </a:lnTo>
                        <a:lnTo>
                          <a:pt x="198" y="837"/>
                        </a:lnTo>
                        <a:lnTo>
                          <a:pt x="196" y="837"/>
                        </a:lnTo>
                        <a:lnTo>
                          <a:pt x="196" y="839"/>
                        </a:lnTo>
                        <a:lnTo>
                          <a:pt x="198" y="839"/>
                        </a:lnTo>
                        <a:lnTo>
                          <a:pt x="196" y="839"/>
                        </a:lnTo>
                        <a:lnTo>
                          <a:pt x="196" y="841"/>
                        </a:lnTo>
                        <a:lnTo>
                          <a:pt x="196" y="839"/>
                        </a:lnTo>
                        <a:lnTo>
                          <a:pt x="196" y="841"/>
                        </a:lnTo>
                        <a:lnTo>
                          <a:pt x="194" y="841"/>
                        </a:lnTo>
                        <a:lnTo>
                          <a:pt x="194" y="843"/>
                        </a:lnTo>
                        <a:lnTo>
                          <a:pt x="192" y="843"/>
                        </a:lnTo>
                        <a:lnTo>
                          <a:pt x="190" y="843"/>
                        </a:lnTo>
                        <a:lnTo>
                          <a:pt x="190" y="845"/>
                        </a:lnTo>
                        <a:lnTo>
                          <a:pt x="188" y="845"/>
                        </a:lnTo>
                        <a:lnTo>
                          <a:pt x="188" y="847"/>
                        </a:lnTo>
                        <a:lnTo>
                          <a:pt x="186" y="847"/>
                        </a:lnTo>
                        <a:lnTo>
                          <a:pt x="184" y="847"/>
                        </a:lnTo>
                        <a:lnTo>
                          <a:pt x="182" y="847"/>
                        </a:lnTo>
                        <a:lnTo>
                          <a:pt x="181" y="847"/>
                        </a:lnTo>
                        <a:lnTo>
                          <a:pt x="181" y="849"/>
                        </a:lnTo>
                        <a:lnTo>
                          <a:pt x="181" y="851"/>
                        </a:lnTo>
                        <a:lnTo>
                          <a:pt x="179" y="851"/>
                        </a:lnTo>
                        <a:lnTo>
                          <a:pt x="177" y="851"/>
                        </a:lnTo>
                        <a:lnTo>
                          <a:pt x="177" y="853"/>
                        </a:lnTo>
                        <a:lnTo>
                          <a:pt x="175" y="853"/>
                        </a:lnTo>
                        <a:lnTo>
                          <a:pt x="173" y="853"/>
                        </a:lnTo>
                        <a:lnTo>
                          <a:pt x="173" y="851"/>
                        </a:lnTo>
                        <a:lnTo>
                          <a:pt x="171" y="851"/>
                        </a:lnTo>
                        <a:lnTo>
                          <a:pt x="169" y="851"/>
                        </a:lnTo>
                        <a:lnTo>
                          <a:pt x="169" y="849"/>
                        </a:lnTo>
                        <a:lnTo>
                          <a:pt x="167" y="849"/>
                        </a:lnTo>
                        <a:lnTo>
                          <a:pt x="167" y="847"/>
                        </a:lnTo>
                        <a:lnTo>
                          <a:pt x="167" y="845"/>
                        </a:lnTo>
                        <a:lnTo>
                          <a:pt x="165" y="845"/>
                        </a:lnTo>
                        <a:lnTo>
                          <a:pt x="165" y="843"/>
                        </a:lnTo>
                        <a:lnTo>
                          <a:pt x="163" y="843"/>
                        </a:lnTo>
                        <a:lnTo>
                          <a:pt x="163" y="845"/>
                        </a:lnTo>
                        <a:lnTo>
                          <a:pt x="163" y="843"/>
                        </a:lnTo>
                        <a:lnTo>
                          <a:pt x="163" y="845"/>
                        </a:lnTo>
                        <a:lnTo>
                          <a:pt x="161" y="845"/>
                        </a:lnTo>
                        <a:lnTo>
                          <a:pt x="161" y="843"/>
                        </a:lnTo>
                        <a:lnTo>
                          <a:pt x="159" y="843"/>
                        </a:lnTo>
                        <a:lnTo>
                          <a:pt x="157" y="843"/>
                        </a:lnTo>
                        <a:lnTo>
                          <a:pt x="157" y="841"/>
                        </a:lnTo>
                        <a:lnTo>
                          <a:pt x="156" y="841"/>
                        </a:lnTo>
                        <a:lnTo>
                          <a:pt x="156" y="839"/>
                        </a:lnTo>
                        <a:lnTo>
                          <a:pt x="156" y="837"/>
                        </a:lnTo>
                        <a:lnTo>
                          <a:pt x="156" y="839"/>
                        </a:lnTo>
                        <a:lnTo>
                          <a:pt x="156" y="837"/>
                        </a:lnTo>
                        <a:lnTo>
                          <a:pt x="154" y="837"/>
                        </a:lnTo>
                        <a:lnTo>
                          <a:pt x="154" y="835"/>
                        </a:lnTo>
                        <a:lnTo>
                          <a:pt x="152" y="835"/>
                        </a:lnTo>
                        <a:lnTo>
                          <a:pt x="150" y="835"/>
                        </a:lnTo>
                        <a:lnTo>
                          <a:pt x="148" y="835"/>
                        </a:lnTo>
                        <a:lnTo>
                          <a:pt x="146" y="835"/>
                        </a:lnTo>
                        <a:lnTo>
                          <a:pt x="146" y="833"/>
                        </a:lnTo>
                        <a:lnTo>
                          <a:pt x="144" y="833"/>
                        </a:lnTo>
                        <a:lnTo>
                          <a:pt x="144" y="835"/>
                        </a:lnTo>
                        <a:lnTo>
                          <a:pt x="142" y="835"/>
                        </a:lnTo>
                        <a:lnTo>
                          <a:pt x="142" y="833"/>
                        </a:lnTo>
                        <a:lnTo>
                          <a:pt x="140" y="833"/>
                        </a:lnTo>
                        <a:lnTo>
                          <a:pt x="138" y="833"/>
                        </a:lnTo>
                        <a:lnTo>
                          <a:pt x="136" y="833"/>
                        </a:lnTo>
                        <a:lnTo>
                          <a:pt x="136" y="831"/>
                        </a:lnTo>
                        <a:lnTo>
                          <a:pt x="136" y="833"/>
                        </a:lnTo>
                        <a:lnTo>
                          <a:pt x="136" y="831"/>
                        </a:lnTo>
                        <a:lnTo>
                          <a:pt x="134" y="831"/>
                        </a:lnTo>
                        <a:lnTo>
                          <a:pt x="134" y="833"/>
                        </a:lnTo>
                        <a:lnTo>
                          <a:pt x="134" y="831"/>
                        </a:lnTo>
                        <a:lnTo>
                          <a:pt x="133" y="831"/>
                        </a:lnTo>
                        <a:lnTo>
                          <a:pt x="133" y="829"/>
                        </a:lnTo>
                        <a:lnTo>
                          <a:pt x="131" y="829"/>
                        </a:lnTo>
                        <a:lnTo>
                          <a:pt x="131" y="828"/>
                        </a:lnTo>
                        <a:lnTo>
                          <a:pt x="131" y="826"/>
                        </a:lnTo>
                        <a:lnTo>
                          <a:pt x="129" y="826"/>
                        </a:lnTo>
                        <a:lnTo>
                          <a:pt x="131" y="826"/>
                        </a:lnTo>
                        <a:lnTo>
                          <a:pt x="129" y="826"/>
                        </a:lnTo>
                        <a:lnTo>
                          <a:pt x="129" y="824"/>
                        </a:lnTo>
                        <a:lnTo>
                          <a:pt x="129" y="822"/>
                        </a:lnTo>
                        <a:lnTo>
                          <a:pt x="129" y="820"/>
                        </a:lnTo>
                        <a:lnTo>
                          <a:pt x="127" y="820"/>
                        </a:lnTo>
                        <a:lnTo>
                          <a:pt x="127" y="818"/>
                        </a:lnTo>
                        <a:lnTo>
                          <a:pt x="127" y="816"/>
                        </a:lnTo>
                        <a:lnTo>
                          <a:pt x="127" y="814"/>
                        </a:lnTo>
                        <a:lnTo>
                          <a:pt x="127" y="812"/>
                        </a:lnTo>
                        <a:lnTo>
                          <a:pt x="127" y="810"/>
                        </a:lnTo>
                        <a:lnTo>
                          <a:pt x="127" y="808"/>
                        </a:lnTo>
                        <a:lnTo>
                          <a:pt x="127" y="810"/>
                        </a:lnTo>
                        <a:lnTo>
                          <a:pt x="127" y="808"/>
                        </a:lnTo>
                        <a:lnTo>
                          <a:pt x="125" y="808"/>
                        </a:lnTo>
                        <a:lnTo>
                          <a:pt x="127" y="808"/>
                        </a:lnTo>
                        <a:lnTo>
                          <a:pt x="125" y="808"/>
                        </a:lnTo>
                        <a:lnTo>
                          <a:pt x="125" y="806"/>
                        </a:lnTo>
                        <a:lnTo>
                          <a:pt x="125" y="805"/>
                        </a:lnTo>
                        <a:lnTo>
                          <a:pt x="125" y="806"/>
                        </a:lnTo>
                        <a:lnTo>
                          <a:pt x="125" y="805"/>
                        </a:lnTo>
                        <a:lnTo>
                          <a:pt x="123" y="805"/>
                        </a:lnTo>
                        <a:lnTo>
                          <a:pt x="125" y="805"/>
                        </a:lnTo>
                        <a:lnTo>
                          <a:pt x="125" y="803"/>
                        </a:lnTo>
                        <a:lnTo>
                          <a:pt x="123" y="803"/>
                        </a:lnTo>
                        <a:lnTo>
                          <a:pt x="123" y="805"/>
                        </a:lnTo>
                        <a:lnTo>
                          <a:pt x="123" y="803"/>
                        </a:lnTo>
                        <a:lnTo>
                          <a:pt x="123" y="801"/>
                        </a:lnTo>
                        <a:lnTo>
                          <a:pt x="125" y="801"/>
                        </a:lnTo>
                        <a:lnTo>
                          <a:pt x="123" y="801"/>
                        </a:lnTo>
                        <a:lnTo>
                          <a:pt x="121" y="801"/>
                        </a:lnTo>
                        <a:lnTo>
                          <a:pt x="121" y="799"/>
                        </a:lnTo>
                        <a:lnTo>
                          <a:pt x="119" y="799"/>
                        </a:lnTo>
                        <a:lnTo>
                          <a:pt x="121" y="799"/>
                        </a:lnTo>
                        <a:lnTo>
                          <a:pt x="121" y="797"/>
                        </a:lnTo>
                        <a:lnTo>
                          <a:pt x="123" y="795"/>
                        </a:lnTo>
                        <a:lnTo>
                          <a:pt x="125" y="795"/>
                        </a:lnTo>
                        <a:lnTo>
                          <a:pt x="127" y="795"/>
                        </a:lnTo>
                        <a:lnTo>
                          <a:pt x="127" y="793"/>
                        </a:lnTo>
                        <a:lnTo>
                          <a:pt x="125" y="793"/>
                        </a:lnTo>
                        <a:lnTo>
                          <a:pt x="125" y="791"/>
                        </a:lnTo>
                        <a:lnTo>
                          <a:pt x="125" y="789"/>
                        </a:lnTo>
                        <a:lnTo>
                          <a:pt x="125" y="787"/>
                        </a:lnTo>
                        <a:lnTo>
                          <a:pt x="125" y="785"/>
                        </a:lnTo>
                        <a:lnTo>
                          <a:pt x="125" y="783"/>
                        </a:lnTo>
                        <a:lnTo>
                          <a:pt x="125" y="781"/>
                        </a:lnTo>
                        <a:lnTo>
                          <a:pt x="123" y="781"/>
                        </a:lnTo>
                        <a:lnTo>
                          <a:pt x="121" y="781"/>
                        </a:lnTo>
                        <a:lnTo>
                          <a:pt x="121" y="780"/>
                        </a:lnTo>
                        <a:lnTo>
                          <a:pt x="123" y="780"/>
                        </a:lnTo>
                        <a:lnTo>
                          <a:pt x="123" y="778"/>
                        </a:lnTo>
                        <a:lnTo>
                          <a:pt x="121" y="780"/>
                        </a:lnTo>
                        <a:lnTo>
                          <a:pt x="121" y="778"/>
                        </a:lnTo>
                        <a:lnTo>
                          <a:pt x="121" y="780"/>
                        </a:lnTo>
                        <a:lnTo>
                          <a:pt x="119" y="780"/>
                        </a:lnTo>
                        <a:lnTo>
                          <a:pt x="119" y="778"/>
                        </a:lnTo>
                        <a:lnTo>
                          <a:pt x="117" y="778"/>
                        </a:lnTo>
                        <a:lnTo>
                          <a:pt x="117" y="776"/>
                        </a:lnTo>
                        <a:lnTo>
                          <a:pt x="117" y="774"/>
                        </a:lnTo>
                        <a:lnTo>
                          <a:pt x="115" y="774"/>
                        </a:lnTo>
                        <a:lnTo>
                          <a:pt x="113" y="774"/>
                        </a:lnTo>
                        <a:lnTo>
                          <a:pt x="111" y="774"/>
                        </a:lnTo>
                        <a:lnTo>
                          <a:pt x="111" y="772"/>
                        </a:lnTo>
                        <a:lnTo>
                          <a:pt x="111" y="770"/>
                        </a:lnTo>
                        <a:lnTo>
                          <a:pt x="113" y="770"/>
                        </a:lnTo>
                        <a:lnTo>
                          <a:pt x="111" y="770"/>
                        </a:lnTo>
                        <a:lnTo>
                          <a:pt x="111" y="768"/>
                        </a:lnTo>
                        <a:lnTo>
                          <a:pt x="113" y="768"/>
                        </a:lnTo>
                        <a:lnTo>
                          <a:pt x="111" y="768"/>
                        </a:lnTo>
                        <a:lnTo>
                          <a:pt x="111" y="766"/>
                        </a:lnTo>
                        <a:lnTo>
                          <a:pt x="113" y="766"/>
                        </a:lnTo>
                        <a:lnTo>
                          <a:pt x="111" y="764"/>
                        </a:lnTo>
                        <a:lnTo>
                          <a:pt x="111" y="762"/>
                        </a:lnTo>
                        <a:lnTo>
                          <a:pt x="111" y="760"/>
                        </a:lnTo>
                        <a:lnTo>
                          <a:pt x="109" y="760"/>
                        </a:lnTo>
                        <a:lnTo>
                          <a:pt x="108" y="760"/>
                        </a:lnTo>
                        <a:lnTo>
                          <a:pt x="108" y="758"/>
                        </a:lnTo>
                        <a:lnTo>
                          <a:pt x="109" y="758"/>
                        </a:lnTo>
                        <a:lnTo>
                          <a:pt x="109" y="757"/>
                        </a:lnTo>
                        <a:lnTo>
                          <a:pt x="108" y="757"/>
                        </a:lnTo>
                        <a:lnTo>
                          <a:pt x="106" y="755"/>
                        </a:lnTo>
                        <a:lnTo>
                          <a:pt x="104" y="755"/>
                        </a:lnTo>
                        <a:lnTo>
                          <a:pt x="104" y="753"/>
                        </a:lnTo>
                        <a:lnTo>
                          <a:pt x="106" y="753"/>
                        </a:lnTo>
                        <a:lnTo>
                          <a:pt x="108" y="753"/>
                        </a:lnTo>
                        <a:lnTo>
                          <a:pt x="106" y="753"/>
                        </a:lnTo>
                        <a:lnTo>
                          <a:pt x="106" y="751"/>
                        </a:lnTo>
                        <a:lnTo>
                          <a:pt x="106" y="753"/>
                        </a:lnTo>
                        <a:lnTo>
                          <a:pt x="106" y="751"/>
                        </a:lnTo>
                        <a:lnTo>
                          <a:pt x="104" y="751"/>
                        </a:lnTo>
                        <a:lnTo>
                          <a:pt x="104" y="749"/>
                        </a:lnTo>
                        <a:lnTo>
                          <a:pt x="104" y="751"/>
                        </a:lnTo>
                        <a:lnTo>
                          <a:pt x="104" y="749"/>
                        </a:lnTo>
                        <a:lnTo>
                          <a:pt x="102" y="749"/>
                        </a:lnTo>
                        <a:lnTo>
                          <a:pt x="100" y="749"/>
                        </a:lnTo>
                        <a:lnTo>
                          <a:pt x="100" y="747"/>
                        </a:lnTo>
                        <a:lnTo>
                          <a:pt x="100" y="745"/>
                        </a:lnTo>
                        <a:lnTo>
                          <a:pt x="100" y="743"/>
                        </a:lnTo>
                        <a:lnTo>
                          <a:pt x="98" y="743"/>
                        </a:lnTo>
                        <a:lnTo>
                          <a:pt x="98" y="741"/>
                        </a:lnTo>
                        <a:lnTo>
                          <a:pt x="96" y="741"/>
                        </a:lnTo>
                        <a:lnTo>
                          <a:pt x="96" y="739"/>
                        </a:lnTo>
                        <a:lnTo>
                          <a:pt x="94" y="739"/>
                        </a:lnTo>
                        <a:lnTo>
                          <a:pt x="94" y="737"/>
                        </a:lnTo>
                        <a:lnTo>
                          <a:pt x="96" y="737"/>
                        </a:lnTo>
                        <a:lnTo>
                          <a:pt x="98" y="737"/>
                        </a:lnTo>
                        <a:lnTo>
                          <a:pt x="98" y="735"/>
                        </a:lnTo>
                        <a:lnTo>
                          <a:pt x="100" y="735"/>
                        </a:lnTo>
                        <a:lnTo>
                          <a:pt x="100" y="733"/>
                        </a:lnTo>
                        <a:lnTo>
                          <a:pt x="98" y="733"/>
                        </a:lnTo>
                        <a:lnTo>
                          <a:pt x="98" y="732"/>
                        </a:lnTo>
                        <a:lnTo>
                          <a:pt x="98" y="730"/>
                        </a:lnTo>
                        <a:lnTo>
                          <a:pt x="98" y="728"/>
                        </a:lnTo>
                        <a:lnTo>
                          <a:pt x="98" y="726"/>
                        </a:lnTo>
                        <a:lnTo>
                          <a:pt x="98" y="724"/>
                        </a:lnTo>
                        <a:lnTo>
                          <a:pt x="100" y="722"/>
                        </a:lnTo>
                        <a:lnTo>
                          <a:pt x="98" y="722"/>
                        </a:lnTo>
                        <a:lnTo>
                          <a:pt x="98" y="720"/>
                        </a:lnTo>
                        <a:lnTo>
                          <a:pt x="98" y="718"/>
                        </a:lnTo>
                        <a:lnTo>
                          <a:pt x="98" y="716"/>
                        </a:lnTo>
                        <a:lnTo>
                          <a:pt x="96" y="716"/>
                        </a:lnTo>
                        <a:lnTo>
                          <a:pt x="96" y="714"/>
                        </a:lnTo>
                        <a:lnTo>
                          <a:pt x="94" y="714"/>
                        </a:lnTo>
                        <a:lnTo>
                          <a:pt x="94" y="712"/>
                        </a:lnTo>
                        <a:lnTo>
                          <a:pt x="94" y="710"/>
                        </a:lnTo>
                        <a:lnTo>
                          <a:pt x="96" y="710"/>
                        </a:lnTo>
                        <a:lnTo>
                          <a:pt x="96" y="709"/>
                        </a:lnTo>
                        <a:lnTo>
                          <a:pt x="98" y="709"/>
                        </a:lnTo>
                        <a:lnTo>
                          <a:pt x="98" y="707"/>
                        </a:lnTo>
                        <a:lnTo>
                          <a:pt x="98" y="705"/>
                        </a:lnTo>
                        <a:lnTo>
                          <a:pt x="98" y="703"/>
                        </a:lnTo>
                        <a:lnTo>
                          <a:pt x="100" y="703"/>
                        </a:lnTo>
                        <a:lnTo>
                          <a:pt x="100" y="701"/>
                        </a:lnTo>
                        <a:lnTo>
                          <a:pt x="100" y="699"/>
                        </a:lnTo>
                        <a:lnTo>
                          <a:pt x="100" y="697"/>
                        </a:lnTo>
                        <a:lnTo>
                          <a:pt x="102" y="697"/>
                        </a:lnTo>
                        <a:lnTo>
                          <a:pt x="102" y="695"/>
                        </a:lnTo>
                        <a:lnTo>
                          <a:pt x="104" y="695"/>
                        </a:lnTo>
                        <a:lnTo>
                          <a:pt x="104" y="693"/>
                        </a:lnTo>
                        <a:lnTo>
                          <a:pt x="104" y="691"/>
                        </a:lnTo>
                        <a:lnTo>
                          <a:pt x="102" y="689"/>
                        </a:lnTo>
                        <a:lnTo>
                          <a:pt x="102" y="687"/>
                        </a:lnTo>
                        <a:lnTo>
                          <a:pt x="102" y="685"/>
                        </a:lnTo>
                        <a:lnTo>
                          <a:pt x="102" y="684"/>
                        </a:lnTo>
                        <a:lnTo>
                          <a:pt x="104" y="684"/>
                        </a:lnTo>
                        <a:lnTo>
                          <a:pt x="104" y="682"/>
                        </a:lnTo>
                        <a:lnTo>
                          <a:pt x="106" y="682"/>
                        </a:lnTo>
                        <a:lnTo>
                          <a:pt x="106" y="680"/>
                        </a:lnTo>
                        <a:lnTo>
                          <a:pt x="104" y="680"/>
                        </a:lnTo>
                        <a:lnTo>
                          <a:pt x="102" y="678"/>
                        </a:lnTo>
                        <a:lnTo>
                          <a:pt x="102" y="676"/>
                        </a:lnTo>
                        <a:lnTo>
                          <a:pt x="104" y="674"/>
                        </a:lnTo>
                        <a:lnTo>
                          <a:pt x="104" y="672"/>
                        </a:lnTo>
                        <a:lnTo>
                          <a:pt x="104" y="670"/>
                        </a:lnTo>
                        <a:lnTo>
                          <a:pt x="106" y="670"/>
                        </a:lnTo>
                        <a:lnTo>
                          <a:pt x="106" y="668"/>
                        </a:lnTo>
                        <a:lnTo>
                          <a:pt x="104" y="666"/>
                        </a:lnTo>
                        <a:lnTo>
                          <a:pt x="104" y="664"/>
                        </a:lnTo>
                        <a:lnTo>
                          <a:pt x="104" y="662"/>
                        </a:lnTo>
                        <a:lnTo>
                          <a:pt x="104" y="661"/>
                        </a:lnTo>
                        <a:lnTo>
                          <a:pt x="104" y="659"/>
                        </a:lnTo>
                        <a:lnTo>
                          <a:pt x="104" y="657"/>
                        </a:lnTo>
                        <a:lnTo>
                          <a:pt x="104" y="655"/>
                        </a:lnTo>
                        <a:lnTo>
                          <a:pt x="104" y="653"/>
                        </a:lnTo>
                        <a:lnTo>
                          <a:pt x="104" y="649"/>
                        </a:lnTo>
                        <a:lnTo>
                          <a:pt x="104" y="647"/>
                        </a:lnTo>
                        <a:lnTo>
                          <a:pt x="106" y="645"/>
                        </a:lnTo>
                        <a:lnTo>
                          <a:pt x="106" y="643"/>
                        </a:lnTo>
                        <a:lnTo>
                          <a:pt x="104" y="643"/>
                        </a:lnTo>
                        <a:lnTo>
                          <a:pt x="104" y="641"/>
                        </a:lnTo>
                        <a:lnTo>
                          <a:pt x="104" y="639"/>
                        </a:lnTo>
                        <a:lnTo>
                          <a:pt x="102" y="637"/>
                        </a:lnTo>
                        <a:lnTo>
                          <a:pt x="100" y="636"/>
                        </a:lnTo>
                        <a:lnTo>
                          <a:pt x="98" y="632"/>
                        </a:lnTo>
                        <a:lnTo>
                          <a:pt x="98" y="630"/>
                        </a:lnTo>
                        <a:lnTo>
                          <a:pt x="96" y="628"/>
                        </a:lnTo>
                        <a:lnTo>
                          <a:pt x="96" y="626"/>
                        </a:lnTo>
                        <a:lnTo>
                          <a:pt x="96" y="624"/>
                        </a:lnTo>
                        <a:lnTo>
                          <a:pt x="96" y="622"/>
                        </a:lnTo>
                        <a:lnTo>
                          <a:pt x="98" y="620"/>
                        </a:lnTo>
                        <a:lnTo>
                          <a:pt x="98" y="618"/>
                        </a:lnTo>
                        <a:lnTo>
                          <a:pt x="98" y="616"/>
                        </a:lnTo>
                        <a:lnTo>
                          <a:pt x="96" y="614"/>
                        </a:lnTo>
                        <a:lnTo>
                          <a:pt x="94" y="613"/>
                        </a:lnTo>
                        <a:lnTo>
                          <a:pt x="94" y="611"/>
                        </a:lnTo>
                        <a:lnTo>
                          <a:pt x="92" y="609"/>
                        </a:lnTo>
                        <a:lnTo>
                          <a:pt x="92" y="607"/>
                        </a:lnTo>
                        <a:lnTo>
                          <a:pt x="90" y="607"/>
                        </a:lnTo>
                        <a:lnTo>
                          <a:pt x="88" y="605"/>
                        </a:lnTo>
                        <a:lnTo>
                          <a:pt x="88" y="603"/>
                        </a:lnTo>
                        <a:lnTo>
                          <a:pt x="88" y="601"/>
                        </a:lnTo>
                        <a:lnTo>
                          <a:pt x="88" y="599"/>
                        </a:lnTo>
                        <a:lnTo>
                          <a:pt x="86" y="599"/>
                        </a:lnTo>
                        <a:lnTo>
                          <a:pt x="86" y="597"/>
                        </a:lnTo>
                        <a:lnTo>
                          <a:pt x="86" y="595"/>
                        </a:lnTo>
                        <a:lnTo>
                          <a:pt x="86" y="593"/>
                        </a:lnTo>
                        <a:lnTo>
                          <a:pt x="85" y="591"/>
                        </a:lnTo>
                        <a:lnTo>
                          <a:pt x="85" y="589"/>
                        </a:lnTo>
                        <a:lnTo>
                          <a:pt x="86" y="588"/>
                        </a:lnTo>
                        <a:lnTo>
                          <a:pt x="86" y="586"/>
                        </a:lnTo>
                        <a:lnTo>
                          <a:pt x="88" y="586"/>
                        </a:lnTo>
                        <a:lnTo>
                          <a:pt x="88" y="584"/>
                        </a:lnTo>
                        <a:lnTo>
                          <a:pt x="88" y="582"/>
                        </a:lnTo>
                        <a:lnTo>
                          <a:pt x="88" y="580"/>
                        </a:lnTo>
                        <a:lnTo>
                          <a:pt x="88" y="578"/>
                        </a:lnTo>
                        <a:lnTo>
                          <a:pt x="88" y="576"/>
                        </a:lnTo>
                        <a:lnTo>
                          <a:pt x="86" y="576"/>
                        </a:lnTo>
                        <a:lnTo>
                          <a:pt x="86" y="574"/>
                        </a:lnTo>
                        <a:lnTo>
                          <a:pt x="86" y="572"/>
                        </a:lnTo>
                        <a:lnTo>
                          <a:pt x="88" y="570"/>
                        </a:lnTo>
                        <a:lnTo>
                          <a:pt x="90" y="568"/>
                        </a:lnTo>
                        <a:lnTo>
                          <a:pt x="92" y="566"/>
                        </a:lnTo>
                        <a:lnTo>
                          <a:pt x="92" y="564"/>
                        </a:lnTo>
                        <a:lnTo>
                          <a:pt x="94" y="564"/>
                        </a:lnTo>
                        <a:lnTo>
                          <a:pt x="92" y="564"/>
                        </a:lnTo>
                        <a:lnTo>
                          <a:pt x="92" y="563"/>
                        </a:lnTo>
                        <a:lnTo>
                          <a:pt x="92" y="561"/>
                        </a:lnTo>
                        <a:lnTo>
                          <a:pt x="92" y="559"/>
                        </a:lnTo>
                        <a:lnTo>
                          <a:pt x="92" y="557"/>
                        </a:lnTo>
                        <a:lnTo>
                          <a:pt x="92" y="555"/>
                        </a:lnTo>
                        <a:lnTo>
                          <a:pt x="94" y="555"/>
                        </a:lnTo>
                        <a:lnTo>
                          <a:pt x="94" y="553"/>
                        </a:lnTo>
                        <a:lnTo>
                          <a:pt x="94" y="551"/>
                        </a:lnTo>
                        <a:lnTo>
                          <a:pt x="94" y="549"/>
                        </a:lnTo>
                        <a:lnTo>
                          <a:pt x="92" y="549"/>
                        </a:lnTo>
                        <a:lnTo>
                          <a:pt x="92" y="547"/>
                        </a:lnTo>
                        <a:lnTo>
                          <a:pt x="90" y="547"/>
                        </a:lnTo>
                        <a:lnTo>
                          <a:pt x="90" y="545"/>
                        </a:lnTo>
                        <a:lnTo>
                          <a:pt x="88" y="545"/>
                        </a:lnTo>
                        <a:lnTo>
                          <a:pt x="88" y="543"/>
                        </a:lnTo>
                        <a:lnTo>
                          <a:pt x="86" y="543"/>
                        </a:lnTo>
                        <a:lnTo>
                          <a:pt x="86" y="541"/>
                        </a:lnTo>
                        <a:lnTo>
                          <a:pt x="85" y="541"/>
                        </a:lnTo>
                        <a:lnTo>
                          <a:pt x="85" y="540"/>
                        </a:lnTo>
                        <a:lnTo>
                          <a:pt x="83" y="540"/>
                        </a:lnTo>
                        <a:lnTo>
                          <a:pt x="81" y="538"/>
                        </a:lnTo>
                        <a:lnTo>
                          <a:pt x="79" y="536"/>
                        </a:lnTo>
                        <a:lnTo>
                          <a:pt x="79" y="534"/>
                        </a:lnTo>
                        <a:lnTo>
                          <a:pt x="77" y="534"/>
                        </a:lnTo>
                        <a:lnTo>
                          <a:pt x="77" y="532"/>
                        </a:lnTo>
                        <a:lnTo>
                          <a:pt x="75" y="532"/>
                        </a:lnTo>
                        <a:lnTo>
                          <a:pt x="75" y="530"/>
                        </a:lnTo>
                        <a:lnTo>
                          <a:pt x="73" y="530"/>
                        </a:lnTo>
                        <a:lnTo>
                          <a:pt x="73" y="528"/>
                        </a:lnTo>
                        <a:lnTo>
                          <a:pt x="73" y="526"/>
                        </a:lnTo>
                        <a:lnTo>
                          <a:pt x="71" y="526"/>
                        </a:lnTo>
                        <a:lnTo>
                          <a:pt x="71" y="524"/>
                        </a:lnTo>
                        <a:lnTo>
                          <a:pt x="71" y="522"/>
                        </a:lnTo>
                        <a:lnTo>
                          <a:pt x="73" y="522"/>
                        </a:lnTo>
                        <a:lnTo>
                          <a:pt x="73" y="520"/>
                        </a:lnTo>
                        <a:lnTo>
                          <a:pt x="75" y="520"/>
                        </a:lnTo>
                        <a:lnTo>
                          <a:pt x="75" y="518"/>
                        </a:lnTo>
                        <a:lnTo>
                          <a:pt x="75" y="516"/>
                        </a:lnTo>
                        <a:lnTo>
                          <a:pt x="77" y="516"/>
                        </a:lnTo>
                        <a:lnTo>
                          <a:pt x="77" y="515"/>
                        </a:lnTo>
                        <a:lnTo>
                          <a:pt x="77" y="513"/>
                        </a:lnTo>
                        <a:lnTo>
                          <a:pt x="77" y="511"/>
                        </a:lnTo>
                        <a:lnTo>
                          <a:pt x="79" y="511"/>
                        </a:lnTo>
                        <a:lnTo>
                          <a:pt x="77" y="511"/>
                        </a:lnTo>
                        <a:lnTo>
                          <a:pt x="77" y="509"/>
                        </a:lnTo>
                        <a:lnTo>
                          <a:pt x="79" y="509"/>
                        </a:lnTo>
                        <a:lnTo>
                          <a:pt x="81" y="509"/>
                        </a:lnTo>
                        <a:lnTo>
                          <a:pt x="81" y="507"/>
                        </a:lnTo>
                        <a:lnTo>
                          <a:pt x="81" y="505"/>
                        </a:lnTo>
                        <a:lnTo>
                          <a:pt x="83" y="505"/>
                        </a:lnTo>
                        <a:lnTo>
                          <a:pt x="83" y="503"/>
                        </a:lnTo>
                        <a:lnTo>
                          <a:pt x="81" y="503"/>
                        </a:lnTo>
                        <a:lnTo>
                          <a:pt x="83" y="503"/>
                        </a:lnTo>
                        <a:lnTo>
                          <a:pt x="83" y="501"/>
                        </a:lnTo>
                        <a:lnTo>
                          <a:pt x="83" y="499"/>
                        </a:lnTo>
                        <a:lnTo>
                          <a:pt x="85" y="499"/>
                        </a:lnTo>
                        <a:lnTo>
                          <a:pt x="83" y="499"/>
                        </a:lnTo>
                        <a:lnTo>
                          <a:pt x="83" y="497"/>
                        </a:lnTo>
                        <a:lnTo>
                          <a:pt x="85" y="497"/>
                        </a:lnTo>
                        <a:lnTo>
                          <a:pt x="85" y="495"/>
                        </a:lnTo>
                        <a:lnTo>
                          <a:pt x="83" y="493"/>
                        </a:lnTo>
                        <a:lnTo>
                          <a:pt x="85" y="493"/>
                        </a:lnTo>
                        <a:lnTo>
                          <a:pt x="83" y="493"/>
                        </a:lnTo>
                        <a:lnTo>
                          <a:pt x="85" y="493"/>
                        </a:lnTo>
                        <a:lnTo>
                          <a:pt x="85" y="492"/>
                        </a:lnTo>
                        <a:lnTo>
                          <a:pt x="86" y="492"/>
                        </a:lnTo>
                        <a:lnTo>
                          <a:pt x="88" y="492"/>
                        </a:lnTo>
                        <a:lnTo>
                          <a:pt x="88" y="490"/>
                        </a:lnTo>
                        <a:lnTo>
                          <a:pt x="86" y="490"/>
                        </a:lnTo>
                        <a:lnTo>
                          <a:pt x="88" y="490"/>
                        </a:lnTo>
                        <a:lnTo>
                          <a:pt x="90" y="490"/>
                        </a:lnTo>
                        <a:lnTo>
                          <a:pt x="90" y="488"/>
                        </a:lnTo>
                        <a:lnTo>
                          <a:pt x="88" y="488"/>
                        </a:lnTo>
                        <a:lnTo>
                          <a:pt x="88" y="486"/>
                        </a:lnTo>
                        <a:lnTo>
                          <a:pt x="90" y="486"/>
                        </a:lnTo>
                        <a:lnTo>
                          <a:pt x="90" y="488"/>
                        </a:lnTo>
                        <a:lnTo>
                          <a:pt x="92" y="488"/>
                        </a:lnTo>
                        <a:lnTo>
                          <a:pt x="92" y="486"/>
                        </a:lnTo>
                        <a:lnTo>
                          <a:pt x="90" y="486"/>
                        </a:lnTo>
                        <a:lnTo>
                          <a:pt x="90" y="484"/>
                        </a:lnTo>
                        <a:lnTo>
                          <a:pt x="90" y="482"/>
                        </a:lnTo>
                        <a:lnTo>
                          <a:pt x="90" y="480"/>
                        </a:lnTo>
                        <a:lnTo>
                          <a:pt x="88" y="480"/>
                        </a:lnTo>
                        <a:lnTo>
                          <a:pt x="86" y="480"/>
                        </a:lnTo>
                        <a:lnTo>
                          <a:pt x="86" y="478"/>
                        </a:lnTo>
                        <a:lnTo>
                          <a:pt x="85" y="478"/>
                        </a:lnTo>
                        <a:lnTo>
                          <a:pt x="85" y="476"/>
                        </a:lnTo>
                        <a:lnTo>
                          <a:pt x="83" y="476"/>
                        </a:lnTo>
                        <a:lnTo>
                          <a:pt x="81" y="474"/>
                        </a:lnTo>
                        <a:lnTo>
                          <a:pt x="79" y="472"/>
                        </a:lnTo>
                        <a:lnTo>
                          <a:pt x="77" y="472"/>
                        </a:lnTo>
                        <a:lnTo>
                          <a:pt x="75" y="470"/>
                        </a:lnTo>
                        <a:lnTo>
                          <a:pt x="73" y="468"/>
                        </a:lnTo>
                        <a:lnTo>
                          <a:pt x="73" y="467"/>
                        </a:lnTo>
                        <a:lnTo>
                          <a:pt x="73" y="465"/>
                        </a:lnTo>
                        <a:lnTo>
                          <a:pt x="71" y="465"/>
                        </a:lnTo>
                        <a:lnTo>
                          <a:pt x="71" y="463"/>
                        </a:lnTo>
                        <a:lnTo>
                          <a:pt x="71" y="461"/>
                        </a:lnTo>
                        <a:lnTo>
                          <a:pt x="73" y="461"/>
                        </a:lnTo>
                        <a:lnTo>
                          <a:pt x="73" y="459"/>
                        </a:lnTo>
                        <a:lnTo>
                          <a:pt x="73" y="457"/>
                        </a:lnTo>
                        <a:lnTo>
                          <a:pt x="73" y="455"/>
                        </a:lnTo>
                        <a:lnTo>
                          <a:pt x="73" y="453"/>
                        </a:lnTo>
                        <a:lnTo>
                          <a:pt x="73" y="451"/>
                        </a:lnTo>
                        <a:lnTo>
                          <a:pt x="71" y="451"/>
                        </a:lnTo>
                        <a:lnTo>
                          <a:pt x="71" y="449"/>
                        </a:lnTo>
                        <a:lnTo>
                          <a:pt x="69" y="449"/>
                        </a:lnTo>
                        <a:lnTo>
                          <a:pt x="67" y="449"/>
                        </a:lnTo>
                        <a:lnTo>
                          <a:pt x="67" y="451"/>
                        </a:lnTo>
                        <a:lnTo>
                          <a:pt x="67" y="453"/>
                        </a:lnTo>
                        <a:lnTo>
                          <a:pt x="65" y="453"/>
                        </a:lnTo>
                        <a:lnTo>
                          <a:pt x="65" y="451"/>
                        </a:lnTo>
                        <a:lnTo>
                          <a:pt x="63" y="451"/>
                        </a:lnTo>
                        <a:lnTo>
                          <a:pt x="61" y="451"/>
                        </a:lnTo>
                        <a:lnTo>
                          <a:pt x="60" y="451"/>
                        </a:lnTo>
                        <a:lnTo>
                          <a:pt x="58" y="451"/>
                        </a:lnTo>
                        <a:lnTo>
                          <a:pt x="56" y="451"/>
                        </a:lnTo>
                        <a:lnTo>
                          <a:pt x="54" y="451"/>
                        </a:lnTo>
                        <a:lnTo>
                          <a:pt x="54" y="449"/>
                        </a:lnTo>
                        <a:lnTo>
                          <a:pt x="52" y="449"/>
                        </a:lnTo>
                        <a:lnTo>
                          <a:pt x="50" y="449"/>
                        </a:lnTo>
                        <a:lnTo>
                          <a:pt x="48" y="449"/>
                        </a:lnTo>
                        <a:lnTo>
                          <a:pt x="48" y="447"/>
                        </a:lnTo>
                        <a:lnTo>
                          <a:pt x="50" y="447"/>
                        </a:lnTo>
                        <a:lnTo>
                          <a:pt x="50" y="445"/>
                        </a:lnTo>
                        <a:lnTo>
                          <a:pt x="50" y="444"/>
                        </a:lnTo>
                        <a:lnTo>
                          <a:pt x="48" y="444"/>
                        </a:lnTo>
                        <a:lnTo>
                          <a:pt x="46" y="444"/>
                        </a:lnTo>
                        <a:lnTo>
                          <a:pt x="46" y="442"/>
                        </a:lnTo>
                        <a:lnTo>
                          <a:pt x="46" y="440"/>
                        </a:lnTo>
                        <a:lnTo>
                          <a:pt x="48" y="440"/>
                        </a:lnTo>
                        <a:lnTo>
                          <a:pt x="48" y="438"/>
                        </a:lnTo>
                        <a:lnTo>
                          <a:pt x="50" y="438"/>
                        </a:lnTo>
                        <a:lnTo>
                          <a:pt x="50" y="436"/>
                        </a:lnTo>
                        <a:lnTo>
                          <a:pt x="50" y="434"/>
                        </a:lnTo>
                        <a:lnTo>
                          <a:pt x="50" y="432"/>
                        </a:lnTo>
                        <a:lnTo>
                          <a:pt x="50" y="430"/>
                        </a:lnTo>
                        <a:lnTo>
                          <a:pt x="52" y="430"/>
                        </a:lnTo>
                        <a:lnTo>
                          <a:pt x="52" y="428"/>
                        </a:lnTo>
                        <a:lnTo>
                          <a:pt x="52" y="426"/>
                        </a:lnTo>
                        <a:lnTo>
                          <a:pt x="52" y="424"/>
                        </a:lnTo>
                        <a:lnTo>
                          <a:pt x="52" y="422"/>
                        </a:lnTo>
                        <a:lnTo>
                          <a:pt x="52" y="420"/>
                        </a:lnTo>
                        <a:lnTo>
                          <a:pt x="50" y="420"/>
                        </a:lnTo>
                        <a:lnTo>
                          <a:pt x="50" y="419"/>
                        </a:lnTo>
                        <a:lnTo>
                          <a:pt x="48" y="419"/>
                        </a:lnTo>
                        <a:lnTo>
                          <a:pt x="46" y="419"/>
                        </a:lnTo>
                        <a:lnTo>
                          <a:pt x="44" y="419"/>
                        </a:lnTo>
                        <a:lnTo>
                          <a:pt x="42" y="419"/>
                        </a:lnTo>
                        <a:lnTo>
                          <a:pt x="42" y="417"/>
                        </a:lnTo>
                        <a:lnTo>
                          <a:pt x="40" y="417"/>
                        </a:lnTo>
                        <a:lnTo>
                          <a:pt x="40" y="415"/>
                        </a:lnTo>
                        <a:lnTo>
                          <a:pt x="40" y="413"/>
                        </a:lnTo>
                        <a:lnTo>
                          <a:pt x="40" y="411"/>
                        </a:lnTo>
                        <a:lnTo>
                          <a:pt x="38" y="411"/>
                        </a:lnTo>
                        <a:lnTo>
                          <a:pt x="38" y="409"/>
                        </a:lnTo>
                        <a:lnTo>
                          <a:pt x="38" y="407"/>
                        </a:lnTo>
                        <a:lnTo>
                          <a:pt x="38" y="405"/>
                        </a:lnTo>
                        <a:lnTo>
                          <a:pt x="38" y="403"/>
                        </a:lnTo>
                        <a:lnTo>
                          <a:pt x="38" y="401"/>
                        </a:lnTo>
                        <a:lnTo>
                          <a:pt x="38" y="399"/>
                        </a:lnTo>
                        <a:lnTo>
                          <a:pt x="38" y="397"/>
                        </a:lnTo>
                        <a:lnTo>
                          <a:pt x="38" y="396"/>
                        </a:lnTo>
                        <a:lnTo>
                          <a:pt x="37" y="396"/>
                        </a:lnTo>
                        <a:lnTo>
                          <a:pt x="38" y="396"/>
                        </a:lnTo>
                        <a:lnTo>
                          <a:pt x="38" y="394"/>
                        </a:lnTo>
                        <a:lnTo>
                          <a:pt x="38" y="396"/>
                        </a:lnTo>
                        <a:lnTo>
                          <a:pt x="38" y="394"/>
                        </a:lnTo>
                        <a:lnTo>
                          <a:pt x="40" y="394"/>
                        </a:lnTo>
                        <a:lnTo>
                          <a:pt x="38" y="394"/>
                        </a:lnTo>
                        <a:lnTo>
                          <a:pt x="37" y="394"/>
                        </a:lnTo>
                        <a:lnTo>
                          <a:pt x="37" y="392"/>
                        </a:lnTo>
                        <a:lnTo>
                          <a:pt x="35" y="392"/>
                        </a:lnTo>
                        <a:lnTo>
                          <a:pt x="35" y="394"/>
                        </a:lnTo>
                        <a:lnTo>
                          <a:pt x="35" y="392"/>
                        </a:lnTo>
                        <a:lnTo>
                          <a:pt x="35" y="390"/>
                        </a:lnTo>
                        <a:lnTo>
                          <a:pt x="33" y="390"/>
                        </a:lnTo>
                        <a:lnTo>
                          <a:pt x="31" y="390"/>
                        </a:lnTo>
                        <a:lnTo>
                          <a:pt x="31" y="388"/>
                        </a:lnTo>
                        <a:lnTo>
                          <a:pt x="29" y="388"/>
                        </a:lnTo>
                        <a:lnTo>
                          <a:pt x="29" y="386"/>
                        </a:lnTo>
                        <a:lnTo>
                          <a:pt x="27" y="386"/>
                        </a:lnTo>
                        <a:lnTo>
                          <a:pt x="25" y="386"/>
                        </a:lnTo>
                        <a:lnTo>
                          <a:pt x="23" y="386"/>
                        </a:lnTo>
                        <a:lnTo>
                          <a:pt x="23" y="384"/>
                        </a:lnTo>
                        <a:lnTo>
                          <a:pt x="21" y="384"/>
                        </a:lnTo>
                        <a:lnTo>
                          <a:pt x="21" y="382"/>
                        </a:lnTo>
                        <a:lnTo>
                          <a:pt x="19" y="382"/>
                        </a:lnTo>
                        <a:lnTo>
                          <a:pt x="19" y="380"/>
                        </a:lnTo>
                        <a:lnTo>
                          <a:pt x="19" y="378"/>
                        </a:lnTo>
                        <a:lnTo>
                          <a:pt x="17" y="378"/>
                        </a:lnTo>
                        <a:lnTo>
                          <a:pt x="15" y="378"/>
                        </a:lnTo>
                        <a:lnTo>
                          <a:pt x="15" y="376"/>
                        </a:lnTo>
                        <a:lnTo>
                          <a:pt x="14" y="376"/>
                        </a:lnTo>
                        <a:lnTo>
                          <a:pt x="14" y="374"/>
                        </a:lnTo>
                        <a:lnTo>
                          <a:pt x="12" y="374"/>
                        </a:lnTo>
                        <a:lnTo>
                          <a:pt x="12" y="372"/>
                        </a:lnTo>
                        <a:lnTo>
                          <a:pt x="10" y="372"/>
                        </a:lnTo>
                        <a:lnTo>
                          <a:pt x="8" y="372"/>
                        </a:lnTo>
                        <a:lnTo>
                          <a:pt x="8" y="371"/>
                        </a:lnTo>
                        <a:lnTo>
                          <a:pt x="6" y="371"/>
                        </a:lnTo>
                        <a:lnTo>
                          <a:pt x="6" y="372"/>
                        </a:lnTo>
                        <a:lnTo>
                          <a:pt x="6" y="371"/>
                        </a:lnTo>
                        <a:lnTo>
                          <a:pt x="4" y="371"/>
                        </a:lnTo>
                        <a:lnTo>
                          <a:pt x="4" y="369"/>
                        </a:lnTo>
                        <a:lnTo>
                          <a:pt x="2" y="369"/>
                        </a:lnTo>
                        <a:lnTo>
                          <a:pt x="0" y="369"/>
                        </a:lnTo>
                        <a:lnTo>
                          <a:pt x="0" y="367"/>
                        </a:lnTo>
                        <a:lnTo>
                          <a:pt x="2" y="367"/>
                        </a:lnTo>
                        <a:lnTo>
                          <a:pt x="4" y="367"/>
                        </a:lnTo>
                        <a:lnTo>
                          <a:pt x="4" y="365"/>
                        </a:lnTo>
                        <a:lnTo>
                          <a:pt x="6" y="365"/>
                        </a:lnTo>
                        <a:lnTo>
                          <a:pt x="6" y="363"/>
                        </a:lnTo>
                        <a:lnTo>
                          <a:pt x="8" y="363"/>
                        </a:lnTo>
                        <a:lnTo>
                          <a:pt x="8" y="361"/>
                        </a:lnTo>
                        <a:lnTo>
                          <a:pt x="10" y="361"/>
                        </a:lnTo>
                        <a:lnTo>
                          <a:pt x="12" y="359"/>
                        </a:lnTo>
                        <a:lnTo>
                          <a:pt x="12" y="357"/>
                        </a:lnTo>
                        <a:lnTo>
                          <a:pt x="12" y="355"/>
                        </a:lnTo>
                        <a:lnTo>
                          <a:pt x="14" y="355"/>
                        </a:lnTo>
                        <a:lnTo>
                          <a:pt x="15" y="355"/>
                        </a:lnTo>
                        <a:lnTo>
                          <a:pt x="15" y="353"/>
                        </a:lnTo>
                        <a:lnTo>
                          <a:pt x="15" y="351"/>
                        </a:lnTo>
                        <a:lnTo>
                          <a:pt x="17" y="351"/>
                        </a:lnTo>
                        <a:lnTo>
                          <a:pt x="17" y="349"/>
                        </a:lnTo>
                        <a:lnTo>
                          <a:pt x="19" y="349"/>
                        </a:lnTo>
                        <a:lnTo>
                          <a:pt x="21" y="349"/>
                        </a:lnTo>
                        <a:lnTo>
                          <a:pt x="21" y="348"/>
                        </a:lnTo>
                        <a:lnTo>
                          <a:pt x="23" y="348"/>
                        </a:lnTo>
                        <a:lnTo>
                          <a:pt x="23" y="346"/>
                        </a:lnTo>
                        <a:lnTo>
                          <a:pt x="25" y="346"/>
                        </a:lnTo>
                        <a:lnTo>
                          <a:pt x="25" y="344"/>
                        </a:lnTo>
                        <a:lnTo>
                          <a:pt x="27" y="344"/>
                        </a:lnTo>
                        <a:lnTo>
                          <a:pt x="27" y="342"/>
                        </a:lnTo>
                        <a:lnTo>
                          <a:pt x="29" y="342"/>
                        </a:lnTo>
                        <a:lnTo>
                          <a:pt x="31" y="342"/>
                        </a:lnTo>
                        <a:lnTo>
                          <a:pt x="33" y="342"/>
                        </a:lnTo>
                        <a:lnTo>
                          <a:pt x="35" y="342"/>
                        </a:lnTo>
                        <a:lnTo>
                          <a:pt x="37" y="342"/>
                        </a:lnTo>
                        <a:lnTo>
                          <a:pt x="38" y="342"/>
                        </a:lnTo>
                        <a:lnTo>
                          <a:pt x="40" y="342"/>
                        </a:lnTo>
                        <a:lnTo>
                          <a:pt x="40" y="344"/>
                        </a:lnTo>
                        <a:lnTo>
                          <a:pt x="42" y="344"/>
                        </a:lnTo>
                        <a:lnTo>
                          <a:pt x="42" y="346"/>
                        </a:lnTo>
                        <a:lnTo>
                          <a:pt x="44" y="346"/>
                        </a:lnTo>
                        <a:lnTo>
                          <a:pt x="46" y="346"/>
                        </a:lnTo>
                        <a:lnTo>
                          <a:pt x="48" y="346"/>
                        </a:lnTo>
                        <a:lnTo>
                          <a:pt x="48" y="344"/>
                        </a:lnTo>
                        <a:lnTo>
                          <a:pt x="50" y="344"/>
                        </a:lnTo>
                        <a:lnTo>
                          <a:pt x="50" y="342"/>
                        </a:lnTo>
                        <a:lnTo>
                          <a:pt x="52" y="342"/>
                        </a:lnTo>
                        <a:lnTo>
                          <a:pt x="50" y="344"/>
                        </a:lnTo>
                        <a:lnTo>
                          <a:pt x="52" y="344"/>
                        </a:lnTo>
                        <a:lnTo>
                          <a:pt x="52" y="346"/>
                        </a:lnTo>
                        <a:lnTo>
                          <a:pt x="54" y="346"/>
                        </a:lnTo>
                        <a:lnTo>
                          <a:pt x="56" y="346"/>
                        </a:lnTo>
                        <a:lnTo>
                          <a:pt x="58" y="346"/>
                        </a:lnTo>
                        <a:lnTo>
                          <a:pt x="60" y="346"/>
                        </a:lnTo>
                        <a:lnTo>
                          <a:pt x="60" y="348"/>
                        </a:lnTo>
                        <a:lnTo>
                          <a:pt x="61" y="348"/>
                        </a:lnTo>
                        <a:lnTo>
                          <a:pt x="63" y="348"/>
                        </a:lnTo>
                        <a:lnTo>
                          <a:pt x="63" y="346"/>
                        </a:lnTo>
                        <a:lnTo>
                          <a:pt x="65" y="346"/>
                        </a:lnTo>
                        <a:lnTo>
                          <a:pt x="67" y="346"/>
                        </a:lnTo>
                        <a:lnTo>
                          <a:pt x="69" y="346"/>
                        </a:lnTo>
                        <a:lnTo>
                          <a:pt x="71" y="346"/>
                        </a:lnTo>
                        <a:lnTo>
                          <a:pt x="73" y="346"/>
                        </a:lnTo>
                        <a:lnTo>
                          <a:pt x="75" y="346"/>
                        </a:lnTo>
                        <a:lnTo>
                          <a:pt x="77" y="346"/>
                        </a:lnTo>
                        <a:lnTo>
                          <a:pt x="79" y="344"/>
                        </a:lnTo>
                        <a:lnTo>
                          <a:pt x="81" y="344"/>
                        </a:lnTo>
                        <a:lnTo>
                          <a:pt x="83" y="342"/>
                        </a:lnTo>
                        <a:lnTo>
                          <a:pt x="85" y="342"/>
                        </a:lnTo>
                        <a:lnTo>
                          <a:pt x="86" y="342"/>
                        </a:lnTo>
                        <a:lnTo>
                          <a:pt x="88" y="342"/>
                        </a:lnTo>
                        <a:lnTo>
                          <a:pt x="88" y="340"/>
                        </a:lnTo>
                        <a:lnTo>
                          <a:pt x="90" y="340"/>
                        </a:lnTo>
                        <a:lnTo>
                          <a:pt x="90" y="342"/>
                        </a:lnTo>
                        <a:lnTo>
                          <a:pt x="88" y="342"/>
                        </a:lnTo>
                        <a:lnTo>
                          <a:pt x="88" y="344"/>
                        </a:lnTo>
                        <a:lnTo>
                          <a:pt x="90" y="346"/>
                        </a:lnTo>
                        <a:lnTo>
                          <a:pt x="92" y="346"/>
                        </a:lnTo>
                        <a:lnTo>
                          <a:pt x="92" y="344"/>
                        </a:lnTo>
                        <a:lnTo>
                          <a:pt x="94" y="344"/>
                        </a:lnTo>
                        <a:lnTo>
                          <a:pt x="94" y="342"/>
                        </a:lnTo>
                        <a:lnTo>
                          <a:pt x="96" y="342"/>
                        </a:lnTo>
                        <a:lnTo>
                          <a:pt x="96" y="340"/>
                        </a:lnTo>
                        <a:lnTo>
                          <a:pt x="94" y="340"/>
                        </a:lnTo>
                        <a:lnTo>
                          <a:pt x="96" y="340"/>
                        </a:lnTo>
                        <a:lnTo>
                          <a:pt x="96" y="338"/>
                        </a:lnTo>
                        <a:lnTo>
                          <a:pt x="94" y="338"/>
                        </a:lnTo>
                        <a:lnTo>
                          <a:pt x="94" y="340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4" y="334"/>
                        </a:lnTo>
                        <a:lnTo>
                          <a:pt x="92" y="334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0" y="330"/>
                        </a:lnTo>
                        <a:lnTo>
                          <a:pt x="88" y="330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4"/>
                        </a:lnTo>
                        <a:lnTo>
                          <a:pt x="88" y="326"/>
                        </a:lnTo>
                        <a:lnTo>
                          <a:pt x="88" y="324"/>
                        </a:lnTo>
                        <a:lnTo>
                          <a:pt x="88" y="323"/>
                        </a:lnTo>
                        <a:lnTo>
                          <a:pt x="86" y="323"/>
                        </a:lnTo>
                        <a:lnTo>
                          <a:pt x="88" y="323"/>
                        </a:lnTo>
                        <a:lnTo>
                          <a:pt x="88" y="321"/>
                        </a:lnTo>
                        <a:lnTo>
                          <a:pt x="86" y="321"/>
                        </a:lnTo>
                        <a:lnTo>
                          <a:pt x="86" y="319"/>
                        </a:lnTo>
                        <a:lnTo>
                          <a:pt x="88" y="319"/>
                        </a:lnTo>
                        <a:lnTo>
                          <a:pt x="86" y="319"/>
                        </a:lnTo>
                        <a:lnTo>
                          <a:pt x="86" y="317"/>
                        </a:lnTo>
                        <a:lnTo>
                          <a:pt x="86" y="315"/>
                        </a:lnTo>
                        <a:lnTo>
                          <a:pt x="86" y="317"/>
                        </a:lnTo>
                        <a:lnTo>
                          <a:pt x="86" y="315"/>
                        </a:lnTo>
                        <a:lnTo>
                          <a:pt x="88" y="315"/>
                        </a:lnTo>
                        <a:lnTo>
                          <a:pt x="86" y="315"/>
                        </a:lnTo>
                        <a:lnTo>
                          <a:pt x="86" y="313"/>
                        </a:lnTo>
                        <a:lnTo>
                          <a:pt x="86" y="311"/>
                        </a:lnTo>
                        <a:lnTo>
                          <a:pt x="85" y="311"/>
                        </a:lnTo>
                        <a:lnTo>
                          <a:pt x="86" y="311"/>
                        </a:lnTo>
                        <a:lnTo>
                          <a:pt x="85" y="311"/>
                        </a:lnTo>
                        <a:lnTo>
                          <a:pt x="85" y="309"/>
                        </a:lnTo>
                        <a:lnTo>
                          <a:pt x="83" y="309"/>
                        </a:lnTo>
                        <a:lnTo>
                          <a:pt x="85" y="309"/>
                        </a:lnTo>
                        <a:lnTo>
                          <a:pt x="83" y="309"/>
                        </a:lnTo>
                        <a:lnTo>
                          <a:pt x="85" y="309"/>
                        </a:lnTo>
                        <a:lnTo>
                          <a:pt x="85" y="307"/>
                        </a:lnTo>
                        <a:lnTo>
                          <a:pt x="83" y="307"/>
                        </a:lnTo>
                        <a:lnTo>
                          <a:pt x="83" y="309"/>
                        </a:lnTo>
                        <a:lnTo>
                          <a:pt x="83" y="307"/>
                        </a:lnTo>
                        <a:lnTo>
                          <a:pt x="83" y="305"/>
                        </a:lnTo>
                        <a:lnTo>
                          <a:pt x="81" y="307"/>
                        </a:lnTo>
                        <a:lnTo>
                          <a:pt x="81" y="305"/>
                        </a:lnTo>
                        <a:lnTo>
                          <a:pt x="79" y="303"/>
                        </a:lnTo>
                        <a:lnTo>
                          <a:pt x="81" y="303"/>
                        </a:lnTo>
                        <a:lnTo>
                          <a:pt x="79" y="303"/>
                        </a:lnTo>
                        <a:lnTo>
                          <a:pt x="81" y="303"/>
                        </a:lnTo>
                        <a:lnTo>
                          <a:pt x="81" y="301"/>
                        </a:lnTo>
                        <a:lnTo>
                          <a:pt x="81" y="300"/>
                        </a:lnTo>
                        <a:lnTo>
                          <a:pt x="83" y="300"/>
                        </a:lnTo>
                        <a:lnTo>
                          <a:pt x="83" y="298"/>
                        </a:lnTo>
                        <a:lnTo>
                          <a:pt x="83" y="296"/>
                        </a:lnTo>
                        <a:lnTo>
                          <a:pt x="81" y="296"/>
                        </a:lnTo>
                        <a:lnTo>
                          <a:pt x="81" y="294"/>
                        </a:lnTo>
                        <a:lnTo>
                          <a:pt x="81" y="292"/>
                        </a:lnTo>
                        <a:lnTo>
                          <a:pt x="81" y="290"/>
                        </a:lnTo>
                        <a:lnTo>
                          <a:pt x="79" y="290"/>
                        </a:lnTo>
                        <a:lnTo>
                          <a:pt x="79" y="288"/>
                        </a:lnTo>
                        <a:lnTo>
                          <a:pt x="79" y="286"/>
                        </a:lnTo>
                        <a:lnTo>
                          <a:pt x="77" y="286"/>
                        </a:lnTo>
                        <a:lnTo>
                          <a:pt x="75" y="286"/>
                        </a:lnTo>
                        <a:lnTo>
                          <a:pt x="75" y="284"/>
                        </a:lnTo>
                        <a:lnTo>
                          <a:pt x="77" y="284"/>
                        </a:lnTo>
                        <a:lnTo>
                          <a:pt x="75" y="284"/>
                        </a:lnTo>
                        <a:lnTo>
                          <a:pt x="77" y="284"/>
                        </a:lnTo>
                        <a:lnTo>
                          <a:pt x="75" y="284"/>
                        </a:lnTo>
                        <a:lnTo>
                          <a:pt x="75" y="282"/>
                        </a:lnTo>
                        <a:lnTo>
                          <a:pt x="75" y="284"/>
                        </a:lnTo>
                        <a:lnTo>
                          <a:pt x="73" y="284"/>
                        </a:lnTo>
                        <a:lnTo>
                          <a:pt x="73" y="282"/>
                        </a:lnTo>
                        <a:lnTo>
                          <a:pt x="71" y="282"/>
                        </a:lnTo>
                        <a:lnTo>
                          <a:pt x="69" y="282"/>
                        </a:lnTo>
                        <a:lnTo>
                          <a:pt x="69" y="280"/>
                        </a:lnTo>
                        <a:lnTo>
                          <a:pt x="69" y="278"/>
                        </a:lnTo>
                        <a:lnTo>
                          <a:pt x="67" y="278"/>
                        </a:lnTo>
                        <a:lnTo>
                          <a:pt x="67" y="276"/>
                        </a:lnTo>
                        <a:lnTo>
                          <a:pt x="65" y="276"/>
                        </a:lnTo>
                        <a:lnTo>
                          <a:pt x="65" y="278"/>
                        </a:lnTo>
                        <a:lnTo>
                          <a:pt x="65" y="276"/>
                        </a:lnTo>
                        <a:lnTo>
                          <a:pt x="65" y="278"/>
                        </a:lnTo>
                        <a:lnTo>
                          <a:pt x="65" y="276"/>
                        </a:lnTo>
                        <a:lnTo>
                          <a:pt x="63" y="276"/>
                        </a:lnTo>
                        <a:lnTo>
                          <a:pt x="63" y="275"/>
                        </a:lnTo>
                        <a:lnTo>
                          <a:pt x="63" y="273"/>
                        </a:lnTo>
                        <a:lnTo>
                          <a:pt x="61" y="273"/>
                        </a:lnTo>
                        <a:lnTo>
                          <a:pt x="61" y="271"/>
                        </a:lnTo>
                        <a:lnTo>
                          <a:pt x="63" y="271"/>
                        </a:lnTo>
                        <a:lnTo>
                          <a:pt x="61" y="271"/>
                        </a:lnTo>
                        <a:lnTo>
                          <a:pt x="61" y="269"/>
                        </a:lnTo>
                        <a:lnTo>
                          <a:pt x="60" y="269"/>
                        </a:lnTo>
                        <a:lnTo>
                          <a:pt x="60" y="267"/>
                        </a:lnTo>
                        <a:lnTo>
                          <a:pt x="60" y="265"/>
                        </a:lnTo>
                        <a:lnTo>
                          <a:pt x="58" y="265"/>
                        </a:lnTo>
                        <a:lnTo>
                          <a:pt x="58" y="263"/>
                        </a:lnTo>
                        <a:lnTo>
                          <a:pt x="58" y="261"/>
                        </a:lnTo>
                        <a:lnTo>
                          <a:pt x="56" y="261"/>
                        </a:lnTo>
                        <a:lnTo>
                          <a:pt x="56" y="259"/>
                        </a:lnTo>
                        <a:lnTo>
                          <a:pt x="54" y="259"/>
                        </a:lnTo>
                        <a:lnTo>
                          <a:pt x="54" y="257"/>
                        </a:lnTo>
                        <a:lnTo>
                          <a:pt x="52" y="257"/>
                        </a:lnTo>
                        <a:lnTo>
                          <a:pt x="52" y="255"/>
                        </a:lnTo>
                        <a:lnTo>
                          <a:pt x="50" y="255"/>
                        </a:lnTo>
                        <a:lnTo>
                          <a:pt x="50" y="253"/>
                        </a:lnTo>
                        <a:lnTo>
                          <a:pt x="50" y="252"/>
                        </a:lnTo>
                        <a:lnTo>
                          <a:pt x="48" y="252"/>
                        </a:lnTo>
                        <a:lnTo>
                          <a:pt x="46" y="252"/>
                        </a:lnTo>
                        <a:lnTo>
                          <a:pt x="46" y="250"/>
                        </a:lnTo>
                        <a:lnTo>
                          <a:pt x="44" y="250"/>
                        </a:lnTo>
                        <a:lnTo>
                          <a:pt x="42" y="250"/>
                        </a:lnTo>
                        <a:lnTo>
                          <a:pt x="40" y="250"/>
                        </a:lnTo>
                        <a:lnTo>
                          <a:pt x="42" y="250"/>
                        </a:lnTo>
                        <a:lnTo>
                          <a:pt x="40" y="250"/>
                        </a:lnTo>
                        <a:lnTo>
                          <a:pt x="38" y="250"/>
                        </a:lnTo>
                        <a:lnTo>
                          <a:pt x="37" y="250"/>
                        </a:lnTo>
                        <a:lnTo>
                          <a:pt x="37" y="248"/>
                        </a:lnTo>
                        <a:lnTo>
                          <a:pt x="37" y="246"/>
                        </a:lnTo>
                        <a:lnTo>
                          <a:pt x="37" y="248"/>
                        </a:lnTo>
                        <a:lnTo>
                          <a:pt x="37" y="246"/>
                        </a:lnTo>
                        <a:lnTo>
                          <a:pt x="35" y="246"/>
                        </a:lnTo>
                        <a:lnTo>
                          <a:pt x="37" y="246"/>
                        </a:lnTo>
                        <a:lnTo>
                          <a:pt x="37" y="244"/>
                        </a:lnTo>
                        <a:lnTo>
                          <a:pt x="35" y="244"/>
                        </a:lnTo>
                        <a:lnTo>
                          <a:pt x="35" y="242"/>
                        </a:lnTo>
                        <a:lnTo>
                          <a:pt x="35" y="240"/>
                        </a:lnTo>
                        <a:lnTo>
                          <a:pt x="35" y="238"/>
                        </a:lnTo>
                        <a:lnTo>
                          <a:pt x="33" y="238"/>
                        </a:lnTo>
                        <a:lnTo>
                          <a:pt x="31" y="238"/>
                        </a:lnTo>
                        <a:lnTo>
                          <a:pt x="31" y="236"/>
                        </a:lnTo>
                        <a:lnTo>
                          <a:pt x="29" y="236"/>
                        </a:lnTo>
                        <a:lnTo>
                          <a:pt x="29" y="234"/>
                        </a:lnTo>
                        <a:lnTo>
                          <a:pt x="29" y="236"/>
                        </a:lnTo>
                        <a:lnTo>
                          <a:pt x="29" y="234"/>
                        </a:lnTo>
                        <a:lnTo>
                          <a:pt x="27" y="234"/>
                        </a:lnTo>
                        <a:lnTo>
                          <a:pt x="27" y="232"/>
                        </a:lnTo>
                        <a:lnTo>
                          <a:pt x="27" y="230"/>
                        </a:lnTo>
                        <a:lnTo>
                          <a:pt x="25" y="230"/>
                        </a:lnTo>
                        <a:lnTo>
                          <a:pt x="23" y="230"/>
                        </a:lnTo>
                        <a:lnTo>
                          <a:pt x="23" y="228"/>
                        </a:lnTo>
                        <a:lnTo>
                          <a:pt x="23" y="227"/>
                        </a:lnTo>
                        <a:lnTo>
                          <a:pt x="21" y="227"/>
                        </a:lnTo>
                        <a:lnTo>
                          <a:pt x="21" y="225"/>
                        </a:lnTo>
                        <a:lnTo>
                          <a:pt x="21" y="223"/>
                        </a:lnTo>
                        <a:lnTo>
                          <a:pt x="21" y="221"/>
                        </a:lnTo>
                        <a:lnTo>
                          <a:pt x="19" y="221"/>
                        </a:lnTo>
                        <a:lnTo>
                          <a:pt x="19" y="219"/>
                        </a:lnTo>
                        <a:lnTo>
                          <a:pt x="17" y="219"/>
                        </a:lnTo>
                        <a:lnTo>
                          <a:pt x="17" y="217"/>
                        </a:lnTo>
                        <a:lnTo>
                          <a:pt x="15" y="217"/>
                        </a:lnTo>
                        <a:lnTo>
                          <a:pt x="17" y="217"/>
                        </a:lnTo>
                        <a:lnTo>
                          <a:pt x="17" y="215"/>
                        </a:lnTo>
                        <a:lnTo>
                          <a:pt x="15" y="215"/>
                        </a:lnTo>
                        <a:lnTo>
                          <a:pt x="15" y="213"/>
                        </a:lnTo>
                        <a:lnTo>
                          <a:pt x="14" y="213"/>
                        </a:lnTo>
                        <a:lnTo>
                          <a:pt x="15" y="213"/>
                        </a:lnTo>
                        <a:lnTo>
                          <a:pt x="15" y="211"/>
                        </a:lnTo>
                        <a:lnTo>
                          <a:pt x="15" y="209"/>
                        </a:lnTo>
                        <a:lnTo>
                          <a:pt x="17" y="209"/>
                        </a:lnTo>
                        <a:lnTo>
                          <a:pt x="17" y="207"/>
                        </a:lnTo>
                        <a:lnTo>
                          <a:pt x="19" y="207"/>
                        </a:lnTo>
                        <a:lnTo>
                          <a:pt x="19" y="205"/>
                        </a:lnTo>
                        <a:lnTo>
                          <a:pt x="19" y="203"/>
                        </a:lnTo>
                        <a:lnTo>
                          <a:pt x="19" y="202"/>
                        </a:lnTo>
                        <a:lnTo>
                          <a:pt x="17" y="202"/>
                        </a:lnTo>
                        <a:lnTo>
                          <a:pt x="17" y="200"/>
                        </a:lnTo>
                        <a:lnTo>
                          <a:pt x="19" y="200"/>
                        </a:lnTo>
                        <a:lnTo>
                          <a:pt x="19" y="198"/>
                        </a:lnTo>
                        <a:lnTo>
                          <a:pt x="19" y="196"/>
                        </a:lnTo>
                        <a:lnTo>
                          <a:pt x="21" y="196"/>
                        </a:lnTo>
                        <a:lnTo>
                          <a:pt x="21" y="194"/>
                        </a:lnTo>
                        <a:lnTo>
                          <a:pt x="19" y="194"/>
                        </a:lnTo>
                        <a:lnTo>
                          <a:pt x="21" y="194"/>
                        </a:lnTo>
                        <a:lnTo>
                          <a:pt x="21" y="192"/>
                        </a:lnTo>
                        <a:lnTo>
                          <a:pt x="19" y="192"/>
                        </a:lnTo>
                        <a:lnTo>
                          <a:pt x="21" y="192"/>
                        </a:lnTo>
                        <a:lnTo>
                          <a:pt x="19" y="192"/>
                        </a:lnTo>
                        <a:lnTo>
                          <a:pt x="19" y="190"/>
                        </a:lnTo>
                        <a:lnTo>
                          <a:pt x="21" y="190"/>
                        </a:lnTo>
                        <a:lnTo>
                          <a:pt x="19" y="190"/>
                        </a:lnTo>
                        <a:lnTo>
                          <a:pt x="19" y="188"/>
                        </a:lnTo>
                        <a:lnTo>
                          <a:pt x="21" y="188"/>
                        </a:lnTo>
                        <a:lnTo>
                          <a:pt x="21" y="186"/>
                        </a:lnTo>
                        <a:lnTo>
                          <a:pt x="21" y="184"/>
                        </a:lnTo>
                        <a:lnTo>
                          <a:pt x="23" y="184"/>
                        </a:lnTo>
                        <a:lnTo>
                          <a:pt x="23" y="182"/>
                        </a:lnTo>
                        <a:lnTo>
                          <a:pt x="25" y="182"/>
                        </a:lnTo>
                        <a:lnTo>
                          <a:pt x="23" y="182"/>
                        </a:lnTo>
                        <a:lnTo>
                          <a:pt x="25" y="182"/>
                        </a:lnTo>
                        <a:lnTo>
                          <a:pt x="23" y="182"/>
                        </a:lnTo>
                        <a:lnTo>
                          <a:pt x="23" y="180"/>
                        </a:lnTo>
                        <a:lnTo>
                          <a:pt x="25" y="180"/>
                        </a:lnTo>
                        <a:lnTo>
                          <a:pt x="27" y="180"/>
                        </a:lnTo>
                        <a:lnTo>
                          <a:pt x="27" y="179"/>
                        </a:lnTo>
                        <a:lnTo>
                          <a:pt x="25" y="179"/>
                        </a:lnTo>
                        <a:lnTo>
                          <a:pt x="27" y="179"/>
                        </a:lnTo>
                        <a:lnTo>
                          <a:pt x="27" y="177"/>
                        </a:lnTo>
                        <a:lnTo>
                          <a:pt x="27" y="175"/>
                        </a:lnTo>
                        <a:lnTo>
                          <a:pt x="25" y="175"/>
                        </a:lnTo>
                        <a:lnTo>
                          <a:pt x="27" y="175"/>
                        </a:lnTo>
                        <a:lnTo>
                          <a:pt x="27" y="173"/>
                        </a:lnTo>
                        <a:lnTo>
                          <a:pt x="27" y="171"/>
                        </a:lnTo>
                        <a:lnTo>
                          <a:pt x="29" y="173"/>
                        </a:lnTo>
                        <a:lnTo>
                          <a:pt x="29" y="171"/>
                        </a:lnTo>
                        <a:lnTo>
                          <a:pt x="31" y="171"/>
                        </a:lnTo>
                        <a:lnTo>
                          <a:pt x="31" y="173"/>
                        </a:lnTo>
                        <a:lnTo>
                          <a:pt x="31" y="171"/>
                        </a:lnTo>
                        <a:lnTo>
                          <a:pt x="33" y="171"/>
                        </a:lnTo>
                        <a:lnTo>
                          <a:pt x="33" y="169"/>
                        </a:lnTo>
                        <a:lnTo>
                          <a:pt x="35" y="169"/>
                        </a:lnTo>
                        <a:lnTo>
                          <a:pt x="35" y="167"/>
                        </a:lnTo>
                        <a:lnTo>
                          <a:pt x="35" y="165"/>
                        </a:lnTo>
                        <a:lnTo>
                          <a:pt x="33" y="165"/>
                        </a:lnTo>
                        <a:lnTo>
                          <a:pt x="35" y="165"/>
                        </a:lnTo>
                        <a:lnTo>
                          <a:pt x="35" y="163"/>
                        </a:lnTo>
                        <a:lnTo>
                          <a:pt x="37" y="163"/>
                        </a:lnTo>
                        <a:lnTo>
                          <a:pt x="38" y="163"/>
                        </a:lnTo>
                        <a:lnTo>
                          <a:pt x="38" y="161"/>
                        </a:lnTo>
                        <a:lnTo>
                          <a:pt x="40" y="161"/>
                        </a:lnTo>
                        <a:lnTo>
                          <a:pt x="40" y="159"/>
                        </a:lnTo>
                        <a:lnTo>
                          <a:pt x="42" y="159"/>
                        </a:lnTo>
                        <a:lnTo>
                          <a:pt x="42" y="157"/>
                        </a:lnTo>
                        <a:lnTo>
                          <a:pt x="44" y="157"/>
                        </a:lnTo>
                        <a:lnTo>
                          <a:pt x="44" y="155"/>
                        </a:lnTo>
                        <a:lnTo>
                          <a:pt x="46" y="155"/>
                        </a:lnTo>
                        <a:lnTo>
                          <a:pt x="46" y="154"/>
                        </a:lnTo>
                        <a:lnTo>
                          <a:pt x="46" y="152"/>
                        </a:lnTo>
                        <a:lnTo>
                          <a:pt x="46" y="150"/>
                        </a:lnTo>
                        <a:lnTo>
                          <a:pt x="48" y="150"/>
                        </a:lnTo>
                        <a:lnTo>
                          <a:pt x="46" y="150"/>
                        </a:lnTo>
                        <a:lnTo>
                          <a:pt x="46" y="148"/>
                        </a:lnTo>
                        <a:lnTo>
                          <a:pt x="48" y="148"/>
                        </a:lnTo>
                        <a:lnTo>
                          <a:pt x="46" y="148"/>
                        </a:lnTo>
                        <a:lnTo>
                          <a:pt x="46" y="146"/>
                        </a:lnTo>
                        <a:lnTo>
                          <a:pt x="48" y="146"/>
                        </a:lnTo>
                        <a:lnTo>
                          <a:pt x="48" y="144"/>
                        </a:lnTo>
                        <a:lnTo>
                          <a:pt x="46" y="144"/>
                        </a:lnTo>
                        <a:lnTo>
                          <a:pt x="48" y="144"/>
                        </a:lnTo>
                        <a:lnTo>
                          <a:pt x="46" y="144"/>
                        </a:lnTo>
                        <a:lnTo>
                          <a:pt x="46" y="142"/>
                        </a:lnTo>
                        <a:lnTo>
                          <a:pt x="48" y="142"/>
                        </a:lnTo>
                        <a:lnTo>
                          <a:pt x="50" y="142"/>
                        </a:lnTo>
                        <a:lnTo>
                          <a:pt x="48" y="142"/>
                        </a:lnTo>
                        <a:lnTo>
                          <a:pt x="48" y="140"/>
                        </a:lnTo>
                        <a:lnTo>
                          <a:pt x="50" y="140"/>
                        </a:lnTo>
                        <a:lnTo>
                          <a:pt x="52" y="138"/>
                        </a:lnTo>
                        <a:lnTo>
                          <a:pt x="54" y="138"/>
                        </a:lnTo>
                        <a:lnTo>
                          <a:pt x="54" y="136"/>
                        </a:lnTo>
                        <a:lnTo>
                          <a:pt x="56" y="136"/>
                        </a:lnTo>
                        <a:lnTo>
                          <a:pt x="54" y="136"/>
                        </a:lnTo>
                        <a:lnTo>
                          <a:pt x="54" y="134"/>
                        </a:lnTo>
                        <a:lnTo>
                          <a:pt x="56" y="134"/>
                        </a:lnTo>
                        <a:lnTo>
                          <a:pt x="58" y="134"/>
                        </a:lnTo>
                        <a:lnTo>
                          <a:pt x="58" y="132"/>
                        </a:lnTo>
                        <a:lnTo>
                          <a:pt x="60" y="132"/>
                        </a:lnTo>
                        <a:lnTo>
                          <a:pt x="60" y="131"/>
                        </a:lnTo>
                        <a:lnTo>
                          <a:pt x="61" y="131"/>
                        </a:lnTo>
                        <a:lnTo>
                          <a:pt x="63" y="131"/>
                        </a:lnTo>
                        <a:lnTo>
                          <a:pt x="63" y="129"/>
                        </a:lnTo>
                        <a:lnTo>
                          <a:pt x="63" y="131"/>
                        </a:lnTo>
                        <a:lnTo>
                          <a:pt x="65" y="131"/>
                        </a:lnTo>
                        <a:lnTo>
                          <a:pt x="65" y="129"/>
                        </a:lnTo>
                        <a:lnTo>
                          <a:pt x="63" y="129"/>
                        </a:lnTo>
                        <a:lnTo>
                          <a:pt x="65" y="129"/>
                        </a:lnTo>
                        <a:lnTo>
                          <a:pt x="67" y="129"/>
                        </a:lnTo>
                        <a:lnTo>
                          <a:pt x="67" y="127"/>
                        </a:lnTo>
                        <a:lnTo>
                          <a:pt x="67" y="129"/>
                        </a:lnTo>
                        <a:lnTo>
                          <a:pt x="69" y="129"/>
                        </a:lnTo>
                        <a:lnTo>
                          <a:pt x="71" y="129"/>
                        </a:lnTo>
                        <a:lnTo>
                          <a:pt x="71" y="127"/>
                        </a:lnTo>
                        <a:lnTo>
                          <a:pt x="71" y="129"/>
                        </a:lnTo>
                        <a:lnTo>
                          <a:pt x="73" y="129"/>
                        </a:lnTo>
                        <a:lnTo>
                          <a:pt x="75" y="129"/>
                        </a:lnTo>
                        <a:lnTo>
                          <a:pt x="77" y="129"/>
                        </a:lnTo>
                        <a:lnTo>
                          <a:pt x="77" y="127"/>
                        </a:lnTo>
                        <a:lnTo>
                          <a:pt x="79" y="127"/>
                        </a:lnTo>
                        <a:lnTo>
                          <a:pt x="79" y="125"/>
                        </a:lnTo>
                        <a:lnTo>
                          <a:pt x="79" y="127"/>
                        </a:lnTo>
                        <a:lnTo>
                          <a:pt x="79" y="125"/>
                        </a:lnTo>
                        <a:lnTo>
                          <a:pt x="79" y="127"/>
                        </a:lnTo>
                        <a:lnTo>
                          <a:pt x="81" y="127"/>
                        </a:lnTo>
                        <a:lnTo>
                          <a:pt x="81" y="125"/>
                        </a:lnTo>
                        <a:lnTo>
                          <a:pt x="81" y="127"/>
                        </a:lnTo>
                        <a:lnTo>
                          <a:pt x="83" y="127"/>
                        </a:lnTo>
                        <a:lnTo>
                          <a:pt x="83" y="129"/>
                        </a:lnTo>
                        <a:lnTo>
                          <a:pt x="85" y="129"/>
                        </a:lnTo>
                        <a:lnTo>
                          <a:pt x="85" y="131"/>
                        </a:lnTo>
                        <a:lnTo>
                          <a:pt x="85" y="129"/>
                        </a:lnTo>
                        <a:lnTo>
                          <a:pt x="86" y="129"/>
                        </a:lnTo>
                        <a:lnTo>
                          <a:pt x="86" y="127"/>
                        </a:lnTo>
                        <a:lnTo>
                          <a:pt x="88" y="127"/>
                        </a:lnTo>
                        <a:lnTo>
                          <a:pt x="90" y="129"/>
                        </a:lnTo>
                        <a:lnTo>
                          <a:pt x="90" y="127"/>
                        </a:lnTo>
                        <a:lnTo>
                          <a:pt x="90" y="129"/>
                        </a:lnTo>
                        <a:lnTo>
                          <a:pt x="90" y="127"/>
                        </a:lnTo>
                        <a:lnTo>
                          <a:pt x="92" y="129"/>
                        </a:lnTo>
                        <a:lnTo>
                          <a:pt x="92" y="127"/>
                        </a:lnTo>
                        <a:lnTo>
                          <a:pt x="94" y="127"/>
                        </a:lnTo>
                        <a:lnTo>
                          <a:pt x="94" y="125"/>
                        </a:lnTo>
                        <a:lnTo>
                          <a:pt x="96" y="125"/>
                        </a:lnTo>
                        <a:lnTo>
                          <a:pt x="98" y="125"/>
                        </a:lnTo>
                        <a:lnTo>
                          <a:pt x="98" y="123"/>
                        </a:lnTo>
                        <a:lnTo>
                          <a:pt x="100" y="123"/>
                        </a:lnTo>
                        <a:lnTo>
                          <a:pt x="100" y="121"/>
                        </a:lnTo>
                        <a:lnTo>
                          <a:pt x="102" y="121"/>
                        </a:lnTo>
                        <a:lnTo>
                          <a:pt x="102" y="119"/>
                        </a:lnTo>
                        <a:lnTo>
                          <a:pt x="104" y="119"/>
                        </a:lnTo>
                        <a:lnTo>
                          <a:pt x="104" y="117"/>
                        </a:lnTo>
                        <a:lnTo>
                          <a:pt x="106" y="117"/>
                        </a:lnTo>
                        <a:lnTo>
                          <a:pt x="104" y="117"/>
                        </a:lnTo>
                        <a:lnTo>
                          <a:pt x="106" y="117"/>
                        </a:lnTo>
                        <a:lnTo>
                          <a:pt x="108" y="117"/>
                        </a:lnTo>
                        <a:lnTo>
                          <a:pt x="108" y="115"/>
                        </a:lnTo>
                        <a:lnTo>
                          <a:pt x="108" y="117"/>
                        </a:lnTo>
                        <a:lnTo>
                          <a:pt x="109" y="117"/>
                        </a:lnTo>
                        <a:lnTo>
                          <a:pt x="109" y="115"/>
                        </a:lnTo>
                        <a:lnTo>
                          <a:pt x="109" y="117"/>
                        </a:lnTo>
                        <a:lnTo>
                          <a:pt x="111" y="117"/>
                        </a:lnTo>
                        <a:lnTo>
                          <a:pt x="113" y="117"/>
                        </a:lnTo>
                        <a:lnTo>
                          <a:pt x="115" y="117"/>
                        </a:lnTo>
                        <a:lnTo>
                          <a:pt x="115" y="115"/>
                        </a:lnTo>
                        <a:lnTo>
                          <a:pt x="115" y="113"/>
                        </a:lnTo>
                        <a:lnTo>
                          <a:pt x="115" y="111"/>
                        </a:lnTo>
                        <a:lnTo>
                          <a:pt x="115" y="109"/>
                        </a:lnTo>
                        <a:lnTo>
                          <a:pt x="117" y="109"/>
                        </a:lnTo>
                        <a:lnTo>
                          <a:pt x="117" y="107"/>
                        </a:lnTo>
                        <a:lnTo>
                          <a:pt x="119" y="107"/>
                        </a:lnTo>
                        <a:lnTo>
                          <a:pt x="119" y="109"/>
                        </a:lnTo>
                        <a:lnTo>
                          <a:pt x="119" y="107"/>
                        </a:lnTo>
                        <a:lnTo>
                          <a:pt x="119" y="109"/>
                        </a:lnTo>
                        <a:lnTo>
                          <a:pt x="121" y="109"/>
                        </a:lnTo>
                        <a:lnTo>
                          <a:pt x="123" y="109"/>
                        </a:lnTo>
                        <a:lnTo>
                          <a:pt x="125" y="109"/>
                        </a:lnTo>
                        <a:lnTo>
                          <a:pt x="125" y="111"/>
                        </a:lnTo>
                        <a:lnTo>
                          <a:pt x="127" y="111"/>
                        </a:lnTo>
                        <a:lnTo>
                          <a:pt x="127" y="109"/>
                        </a:lnTo>
                        <a:lnTo>
                          <a:pt x="129" y="109"/>
                        </a:lnTo>
                        <a:lnTo>
                          <a:pt x="129" y="107"/>
                        </a:lnTo>
                        <a:lnTo>
                          <a:pt x="131" y="107"/>
                        </a:lnTo>
                        <a:lnTo>
                          <a:pt x="129" y="107"/>
                        </a:lnTo>
                        <a:lnTo>
                          <a:pt x="129" y="106"/>
                        </a:lnTo>
                        <a:lnTo>
                          <a:pt x="129" y="104"/>
                        </a:lnTo>
                        <a:lnTo>
                          <a:pt x="131" y="104"/>
                        </a:lnTo>
                        <a:lnTo>
                          <a:pt x="131" y="102"/>
                        </a:lnTo>
                        <a:lnTo>
                          <a:pt x="129" y="102"/>
                        </a:lnTo>
                        <a:lnTo>
                          <a:pt x="131" y="102"/>
                        </a:lnTo>
                        <a:lnTo>
                          <a:pt x="129" y="102"/>
                        </a:lnTo>
                        <a:lnTo>
                          <a:pt x="131" y="102"/>
                        </a:lnTo>
                        <a:lnTo>
                          <a:pt x="131" y="100"/>
                        </a:lnTo>
                        <a:lnTo>
                          <a:pt x="131" y="98"/>
                        </a:lnTo>
                        <a:lnTo>
                          <a:pt x="133" y="98"/>
                        </a:lnTo>
                        <a:lnTo>
                          <a:pt x="133" y="100"/>
                        </a:lnTo>
                        <a:lnTo>
                          <a:pt x="134" y="100"/>
                        </a:lnTo>
                        <a:lnTo>
                          <a:pt x="136" y="100"/>
                        </a:lnTo>
                        <a:lnTo>
                          <a:pt x="138" y="100"/>
                        </a:lnTo>
                        <a:lnTo>
                          <a:pt x="138" y="98"/>
                        </a:lnTo>
                        <a:lnTo>
                          <a:pt x="138" y="100"/>
                        </a:lnTo>
                        <a:lnTo>
                          <a:pt x="140" y="100"/>
                        </a:lnTo>
                        <a:lnTo>
                          <a:pt x="140" y="98"/>
                        </a:lnTo>
                        <a:lnTo>
                          <a:pt x="140" y="100"/>
                        </a:lnTo>
                        <a:lnTo>
                          <a:pt x="142" y="100"/>
                        </a:lnTo>
                        <a:lnTo>
                          <a:pt x="142" y="98"/>
                        </a:lnTo>
                        <a:lnTo>
                          <a:pt x="142" y="100"/>
                        </a:lnTo>
                        <a:lnTo>
                          <a:pt x="144" y="100"/>
                        </a:lnTo>
                        <a:lnTo>
                          <a:pt x="146" y="100"/>
                        </a:lnTo>
                        <a:lnTo>
                          <a:pt x="148" y="100"/>
                        </a:lnTo>
                        <a:lnTo>
                          <a:pt x="150" y="100"/>
                        </a:lnTo>
                        <a:lnTo>
                          <a:pt x="152" y="100"/>
                        </a:lnTo>
                        <a:lnTo>
                          <a:pt x="152" y="98"/>
                        </a:lnTo>
                        <a:lnTo>
                          <a:pt x="152" y="96"/>
                        </a:lnTo>
                        <a:lnTo>
                          <a:pt x="152" y="94"/>
                        </a:lnTo>
                        <a:lnTo>
                          <a:pt x="150" y="94"/>
                        </a:lnTo>
                        <a:lnTo>
                          <a:pt x="152" y="94"/>
                        </a:lnTo>
                        <a:lnTo>
                          <a:pt x="150" y="94"/>
                        </a:lnTo>
                        <a:lnTo>
                          <a:pt x="150" y="92"/>
                        </a:lnTo>
                        <a:lnTo>
                          <a:pt x="152" y="92"/>
                        </a:lnTo>
                        <a:lnTo>
                          <a:pt x="150" y="92"/>
                        </a:lnTo>
                        <a:lnTo>
                          <a:pt x="152" y="92"/>
                        </a:lnTo>
                        <a:lnTo>
                          <a:pt x="152" y="90"/>
                        </a:lnTo>
                        <a:lnTo>
                          <a:pt x="150" y="90"/>
                        </a:lnTo>
                        <a:lnTo>
                          <a:pt x="150" y="88"/>
                        </a:lnTo>
                        <a:lnTo>
                          <a:pt x="148" y="86"/>
                        </a:lnTo>
                        <a:lnTo>
                          <a:pt x="146" y="86"/>
                        </a:lnTo>
                        <a:lnTo>
                          <a:pt x="144" y="86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4" y="83"/>
                        </a:lnTo>
                        <a:lnTo>
                          <a:pt x="142" y="83"/>
                        </a:lnTo>
                        <a:lnTo>
                          <a:pt x="140" y="83"/>
                        </a:lnTo>
                        <a:lnTo>
                          <a:pt x="138" y="83"/>
                        </a:lnTo>
                        <a:lnTo>
                          <a:pt x="138" y="81"/>
                        </a:lnTo>
                        <a:lnTo>
                          <a:pt x="140" y="81"/>
                        </a:lnTo>
                        <a:lnTo>
                          <a:pt x="138" y="81"/>
                        </a:lnTo>
                        <a:lnTo>
                          <a:pt x="140" y="81"/>
                        </a:lnTo>
                        <a:lnTo>
                          <a:pt x="140" y="79"/>
                        </a:lnTo>
                        <a:lnTo>
                          <a:pt x="142" y="79"/>
                        </a:lnTo>
                        <a:lnTo>
                          <a:pt x="142" y="77"/>
                        </a:lnTo>
                        <a:lnTo>
                          <a:pt x="144" y="77"/>
                        </a:lnTo>
                        <a:lnTo>
                          <a:pt x="144" y="75"/>
                        </a:lnTo>
                        <a:lnTo>
                          <a:pt x="142" y="75"/>
                        </a:lnTo>
                        <a:lnTo>
                          <a:pt x="144" y="75"/>
                        </a:lnTo>
                        <a:lnTo>
                          <a:pt x="144" y="73"/>
                        </a:lnTo>
                        <a:lnTo>
                          <a:pt x="142" y="73"/>
                        </a:lnTo>
                        <a:lnTo>
                          <a:pt x="144" y="73"/>
                        </a:lnTo>
                        <a:lnTo>
                          <a:pt x="144" y="71"/>
                        </a:lnTo>
                        <a:lnTo>
                          <a:pt x="142" y="71"/>
                        </a:lnTo>
                        <a:lnTo>
                          <a:pt x="142" y="69"/>
                        </a:lnTo>
                        <a:lnTo>
                          <a:pt x="142" y="67"/>
                        </a:lnTo>
                        <a:lnTo>
                          <a:pt x="142" y="65"/>
                        </a:lnTo>
                        <a:lnTo>
                          <a:pt x="142" y="63"/>
                        </a:lnTo>
                        <a:lnTo>
                          <a:pt x="144" y="63"/>
                        </a:lnTo>
                        <a:lnTo>
                          <a:pt x="142" y="63"/>
                        </a:lnTo>
                        <a:lnTo>
                          <a:pt x="142" y="61"/>
                        </a:lnTo>
                        <a:lnTo>
                          <a:pt x="140" y="61"/>
                        </a:lnTo>
                        <a:lnTo>
                          <a:pt x="138" y="61"/>
                        </a:lnTo>
                        <a:lnTo>
                          <a:pt x="138" y="59"/>
                        </a:lnTo>
                        <a:lnTo>
                          <a:pt x="140" y="58"/>
                        </a:lnTo>
                        <a:lnTo>
                          <a:pt x="140" y="56"/>
                        </a:lnTo>
                        <a:lnTo>
                          <a:pt x="140" y="54"/>
                        </a:lnTo>
                        <a:lnTo>
                          <a:pt x="140" y="52"/>
                        </a:lnTo>
                        <a:lnTo>
                          <a:pt x="142" y="52"/>
                        </a:lnTo>
                        <a:lnTo>
                          <a:pt x="142" y="50"/>
                        </a:lnTo>
                        <a:lnTo>
                          <a:pt x="142" y="48"/>
                        </a:lnTo>
                        <a:lnTo>
                          <a:pt x="144" y="48"/>
                        </a:lnTo>
                        <a:lnTo>
                          <a:pt x="144" y="46"/>
                        </a:lnTo>
                        <a:lnTo>
                          <a:pt x="144" y="44"/>
                        </a:lnTo>
                        <a:lnTo>
                          <a:pt x="146" y="44"/>
                        </a:lnTo>
                        <a:lnTo>
                          <a:pt x="146" y="42"/>
                        </a:lnTo>
                        <a:lnTo>
                          <a:pt x="146" y="40"/>
                        </a:lnTo>
                        <a:lnTo>
                          <a:pt x="146" y="42"/>
                        </a:lnTo>
                        <a:lnTo>
                          <a:pt x="148" y="42"/>
                        </a:lnTo>
                        <a:lnTo>
                          <a:pt x="150" y="42"/>
                        </a:lnTo>
                        <a:lnTo>
                          <a:pt x="152" y="42"/>
                        </a:lnTo>
                        <a:lnTo>
                          <a:pt x="152" y="40"/>
                        </a:lnTo>
                        <a:lnTo>
                          <a:pt x="150" y="40"/>
                        </a:lnTo>
                        <a:lnTo>
                          <a:pt x="150" y="38"/>
                        </a:lnTo>
                        <a:lnTo>
                          <a:pt x="152" y="38"/>
                        </a:lnTo>
                        <a:lnTo>
                          <a:pt x="154" y="36"/>
                        </a:lnTo>
                        <a:lnTo>
                          <a:pt x="152" y="36"/>
                        </a:lnTo>
                        <a:lnTo>
                          <a:pt x="152" y="35"/>
                        </a:lnTo>
                        <a:lnTo>
                          <a:pt x="154" y="35"/>
                        </a:lnTo>
                        <a:lnTo>
                          <a:pt x="154" y="33"/>
                        </a:lnTo>
                        <a:lnTo>
                          <a:pt x="156" y="33"/>
                        </a:lnTo>
                        <a:lnTo>
                          <a:pt x="157" y="33"/>
                        </a:lnTo>
                        <a:lnTo>
                          <a:pt x="157" y="31"/>
                        </a:lnTo>
                        <a:lnTo>
                          <a:pt x="156" y="31"/>
                        </a:lnTo>
                        <a:lnTo>
                          <a:pt x="156" y="29"/>
                        </a:lnTo>
                        <a:lnTo>
                          <a:pt x="154" y="29"/>
                        </a:lnTo>
                        <a:lnTo>
                          <a:pt x="152" y="29"/>
                        </a:lnTo>
                        <a:lnTo>
                          <a:pt x="150" y="29"/>
                        </a:lnTo>
                        <a:lnTo>
                          <a:pt x="150" y="27"/>
                        </a:lnTo>
                        <a:lnTo>
                          <a:pt x="148" y="27"/>
                        </a:lnTo>
                        <a:lnTo>
                          <a:pt x="148" y="29"/>
                        </a:lnTo>
                        <a:lnTo>
                          <a:pt x="148" y="27"/>
                        </a:lnTo>
                        <a:lnTo>
                          <a:pt x="146" y="27"/>
                        </a:lnTo>
                        <a:lnTo>
                          <a:pt x="146" y="25"/>
                        </a:lnTo>
                        <a:lnTo>
                          <a:pt x="144" y="23"/>
                        </a:lnTo>
                        <a:lnTo>
                          <a:pt x="142" y="23"/>
                        </a:lnTo>
                        <a:lnTo>
                          <a:pt x="140" y="23"/>
                        </a:lnTo>
                        <a:lnTo>
                          <a:pt x="138" y="23"/>
                        </a:lnTo>
                        <a:lnTo>
                          <a:pt x="136" y="23"/>
                        </a:lnTo>
                        <a:lnTo>
                          <a:pt x="134" y="23"/>
                        </a:lnTo>
                        <a:lnTo>
                          <a:pt x="134" y="21"/>
                        </a:lnTo>
                        <a:lnTo>
                          <a:pt x="134" y="23"/>
                        </a:lnTo>
                        <a:lnTo>
                          <a:pt x="133" y="23"/>
                        </a:lnTo>
                        <a:lnTo>
                          <a:pt x="133" y="21"/>
                        </a:lnTo>
                        <a:lnTo>
                          <a:pt x="133" y="23"/>
                        </a:lnTo>
                        <a:lnTo>
                          <a:pt x="131" y="23"/>
                        </a:lnTo>
                        <a:lnTo>
                          <a:pt x="131" y="21"/>
                        </a:lnTo>
                        <a:lnTo>
                          <a:pt x="133" y="21"/>
                        </a:lnTo>
                        <a:lnTo>
                          <a:pt x="133" y="19"/>
                        </a:lnTo>
                        <a:lnTo>
                          <a:pt x="131" y="19"/>
                        </a:lnTo>
                        <a:lnTo>
                          <a:pt x="133" y="19"/>
                        </a:lnTo>
                        <a:lnTo>
                          <a:pt x="133" y="17"/>
                        </a:lnTo>
                        <a:lnTo>
                          <a:pt x="133" y="15"/>
                        </a:lnTo>
                        <a:lnTo>
                          <a:pt x="134" y="15"/>
                        </a:lnTo>
                        <a:lnTo>
                          <a:pt x="134" y="13"/>
                        </a:lnTo>
                        <a:lnTo>
                          <a:pt x="136" y="13"/>
                        </a:lnTo>
                        <a:lnTo>
                          <a:pt x="136" y="15"/>
                        </a:lnTo>
                        <a:lnTo>
                          <a:pt x="138" y="15"/>
                        </a:lnTo>
                        <a:lnTo>
                          <a:pt x="138" y="13"/>
                        </a:lnTo>
                        <a:lnTo>
                          <a:pt x="140" y="13"/>
                        </a:lnTo>
                        <a:lnTo>
                          <a:pt x="140" y="11"/>
                        </a:lnTo>
                        <a:lnTo>
                          <a:pt x="142" y="11"/>
                        </a:lnTo>
                        <a:lnTo>
                          <a:pt x="144" y="11"/>
                        </a:lnTo>
                        <a:lnTo>
                          <a:pt x="144" y="10"/>
                        </a:lnTo>
                        <a:lnTo>
                          <a:pt x="144" y="8"/>
                        </a:lnTo>
                        <a:lnTo>
                          <a:pt x="146" y="8"/>
                        </a:lnTo>
                        <a:lnTo>
                          <a:pt x="148" y="8"/>
                        </a:lnTo>
                        <a:lnTo>
                          <a:pt x="150" y="8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4" y="6"/>
                        </a:lnTo>
                        <a:lnTo>
                          <a:pt x="154" y="8"/>
                        </a:lnTo>
                        <a:lnTo>
                          <a:pt x="156" y="8"/>
                        </a:lnTo>
                        <a:lnTo>
                          <a:pt x="156" y="6"/>
                        </a:lnTo>
                        <a:lnTo>
                          <a:pt x="156" y="8"/>
                        </a:lnTo>
                        <a:lnTo>
                          <a:pt x="156" y="6"/>
                        </a:lnTo>
                        <a:lnTo>
                          <a:pt x="156" y="8"/>
                        </a:lnTo>
                        <a:lnTo>
                          <a:pt x="157" y="8"/>
                        </a:lnTo>
                        <a:lnTo>
                          <a:pt x="157" y="6"/>
                        </a:lnTo>
                        <a:lnTo>
                          <a:pt x="159" y="6"/>
                        </a:lnTo>
                        <a:lnTo>
                          <a:pt x="161" y="6"/>
                        </a:lnTo>
                        <a:lnTo>
                          <a:pt x="163" y="6"/>
                        </a:lnTo>
                        <a:lnTo>
                          <a:pt x="165" y="6"/>
                        </a:lnTo>
                        <a:lnTo>
                          <a:pt x="165" y="4"/>
                        </a:lnTo>
                        <a:lnTo>
                          <a:pt x="167" y="4"/>
                        </a:lnTo>
                        <a:lnTo>
                          <a:pt x="167" y="2"/>
                        </a:lnTo>
                        <a:lnTo>
                          <a:pt x="167" y="4"/>
                        </a:lnTo>
                        <a:lnTo>
                          <a:pt x="169" y="4"/>
                        </a:lnTo>
                        <a:lnTo>
                          <a:pt x="171" y="4"/>
                        </a:lnTo>
                        <a:lnTo>
                          <a:pt x="171" y="2"/>
                        </a:lnTo>
                        <a:lnTo>
                          <a:pt x="173" y="2"/>
                        </a:lnTo>
                        <a:lnTo>
                          <a:pt x="173" y="0"/>
                        </a:lnTo>
                        <a:lnTo>
                          <a:pt x="175" y="0"/>
                        </a:lnTo>
                        <a:lnTo>
                          <a:pt x="177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9" name="Freeform 4854">
                    <a:extLst>
                      <a:ext uri="{FF2B5EF4-FFF2-40B4-BE49-F238E27FC236}">
                        <a16:creationId xmlns:a16="http://schemas.microsoft.com/office/drawing/2014/main" id="{F68316D1-2870-3F2C-2C69-E7CEC61E27E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53" y="670"/>
                    <a:ext cx="519" cy="1014"/>
                  </a:xfrm>
                  <a:custGeom>
                    <a:avLst/>
                    <a:gdLst>
                      <a:gd name="T0" fmla="*/ 48 w 519"/>
                      <a:gd name="T1" fmla="*/ 161 h 1014"/>
                      <a:gd name="T2" fmla="*/ 21 w 519"/>
                      <a:gd name="T3" fmla="*/ 163 h 1014"/>
                      <a:gd name="T4" fmla="*/ 6 w 519"/>
                      <a:gd name="T5" fmla="*/ 171 h 1014"/>
                      <a:gd name="T6" fmla="*/ 29 w 519"/>
                      <a:gd name="T7" fmla="*/ 144 h 1014"/>
                      <a:gd name="T8" fmla="*/ 48 w 519"/>
                      <a:gd name="T9" fmla="*/ 136 h 1014"/>
                      <a:gd name="T10" fmla="*/ 50 w 519"/>
                      <a:gd name="T11" fmla="*/ 112 h 1014"/>
                      <a:gd name="T12" fmla="*/ 39 w 519"/>
                      <a:gd name="T13" fmla="*/ 110 h 1014"/>
                      <a:gd name="T14" fmla="*/ 54 w 519"/>
                      <a:gd name="T15" fmla="*/ 77 h 1014"/>
                      <a:gd name="T16" fmla="*/ 75 w 519"/>
                      <a:gd name="T17" fmla="*/ 42 h 1014"/>
                      <a:gd name="T18" fmla="*/ 114 w 519"/>
                      <a:gd name="T19" fmla="*/ 8 h 1014"/>
                      <a:gd name="T20" fmla="*/ 117 w 519"/>
                      <a:gd name="T21" fmla="*/ 39 h 1014"/>
                      <a:gd name="T22" fmla="*/ 133 w 519"/>
                      <a:gd name="T23" fmla="*/ 87 h 1014"/>
                      <a:gd name="T24" fmla="*/ 171 w 519"/>
                      <a:gd name="T25" fmla="*/ 110 h 1014"/>
                      <a:gd name="T26" fmla="*/ 210 w 519"/>
                      <a:gd name="T27" fmla="*/ 148 h 1014"/>
                      <a:gd name="T28" fmla="*/ 227 w 519"/>
                      <a:gd name="T29" fmla="*/ 192 h 1014"/>
                      <a:gd name="T30" fmla="*/ 221 w 519"/>
                      <a:gd name="T31" fmla="*/ 238 h 1014"/>
                      <a:gd name="T32" fmla="*/ 231 w 519"/>
                      <a:gd name="T33" fmla="*/ 286 h 1014"/>
                      <a:gd name="T34" fmla="*/ 244 w 519"/>
                      <a:gd name="T35" fmla="*/ 344 h 1014"/>
                      <a:gd name="T36" fmla="*/ 273 w 519"/>
                      <a:gd name="T37" fmla="*/ 371 h 1014"/>
                      <a:gd name="T38" fmla="*/ 309 w 519"/>
                      <a:gd name="T39" fmla="*/ 417 h 1014"/>
                      <a:gd name="T40" fmla="*/ 359 w 519"/>
                      <a:gd name="T41" fmla="*/ 419 h 1014"/>
                      <a:gd name="T42" fmla="*/ 398 w 519"/>
                      <a:gd name="T43" fmla="*/ 453 h 1014"/>
                      <a:gd name="T44" fmla="*/ 430 w 519"/>
                      <a:gd name="T45" fmla="*/ 473 h 1014"/>
                      <a:gd name="T46" fmla="*/ 469 w 519"/>
                      <a:gd name="T47" fmla="*/ 486 h 1014"/>
                      <a:gd name="T48" fmla="*/ 503 w 519"/>
                      <a:gd name="T49" fmla="*/ 528 h 1014"/>
                      <a:gd name="T50" fmla="*/ 503 w 519"/>
                      <a:gd name="T51" fmla="*/ 588 h 1014"/>
                      <a:gd name="T52" fmla="*/ 517 w 519"/>
                      <a:gd name="T53" fmla="*/ 661 h 1014"/>
                      <a:gd name="T54" fmla="*/ 507 w 519"/>
                      <a:gd name="T55" fmla="*/ 711 h 1014"/>
                      <a:gd name="T56" fmla="*/ 488 w 519"/>
                      <a:gd name="T57" fmla="*/ 762 h 1014"/>
                      <a:gd name="T58" fmla="*/ 498 w 519"/>
                      <a:gd name="T59" fmla="*/ 822 h 1014"/>
                      <a:gd name="T60" fmla="*/ 486 w 519"/>
                      <a:gd name="T61" fmla="*/ 872 h 1014"/>
                      <a:gd name="T62" fmla="*/ 473 w 519"/>
                      <a:gd name="T63" fmla="*/ 935 h 1014"/>
                      <a:gd name="T64" fmla="*/ 398 w 519"/>
                      <a:gd name="T65" fmla="*/ 1004 h 1014"/>
                      <a:gd name="T66" fmla="*/ 361 w 519"/>
                      <a:gd name="T67" fmla="*/ 1010 h 1014"/>
                      <a:gd name="T68" fmla="*/ 348 w 519"/>
                      <a:gd name="T69" fmla="*/ 968 h 1014"/>
                      <a:gd name="T70" fmla="*/ 346 w 519"/>
                      <a:gd name="T71" fmla="*/ 930 h 1014"/>
                      <a:gd name="T72" fmla="*/ 355 w 519"/>
                      <a:gd name="T73" fmla="*/ 895 h 1014"/>
                      <a:gd name="T74" fmla="*/ 327 w 519"/>
                      <a:gd name="T75" fmla="*/ 918 h 1014"/>
                      <a:gd name="T76" fmla="*/ 296 w 519"/>
                      <a:gd name="T77" fmla="*/ 880 h 1014"/>
                      <a:gd name="T78" fmla="*/ 311 w 519"/>
                      <a:gd name="T79" fmla="*/ 805 h 1014"/>
                      <a:gd name="T80" fmla="*/ 292 w 519"/>
                      <a:gd name="T81" fmla="*/ 741 h 1014"/>
                      <a:gd name="T82" fmla="*/ 254 w 519"/>
                      <a:gd name="T83" fmla="*/ 714 h 1014"/>
                      <a:gd name="T84" fmla="*/ 231 w 519"/>
                      <a:gd name="T85" fmla="*/ 688 h 1014"/>
                      <a:gd name="T86" fmla="*/ 263 w 519"/>
                      <a:gd name="T87" fmla="*/ 668 h 1014"/>
                      <a:gd name="T88" fmla="*/ 294 w 519"/>
                      <a:gd name="T89" fmla="*/ 643 h 1014"/>
                      <a:gd name="T90" fmla="*/ 300 w 519"/>
                      <a:gd name="T91" fmla="*/ 601 h 1014"/>
                      <a:gd name="T92" fmla="*/ 290 w 519"/>
                      <a:gd name="T93" fmla="*/ 551 h 1014"/>
                      <a:gd name="T94" fmla="*/ 298 w 519"/>
                      <a:gd name="T95" fmla="*/ 517 h 1014"/>
                      <a:gd name="T96" fmla="*/ 271 w 519"/>
                      <a:gd name="T97" fmla="*/ 478 h 1014"/>
                      <a:gd name="T98" fmla="*/ 227 w 519"/>
                      <a:gd name="T99" fmla="*/ 451 h 1014"/>
                      <a:gd name="T100" fmla="*/ 204 w 519"/>
                      <a:gd name="T101" fmla="*/ 409 h 1014"/>
                      <a:gd name="T102" fmla="*/ 213 w 519"/>
                      <a:gd name="T103" fmla="*/ 365 h 1014"/>
                      <a:gd name="T104" fmla="*/ 177 w 519"/>
                      <a:gd name="T105" fmla="*/ 353 h 1014"/>
                      <a:gd name="T106" fmla="*/ 154 w 519"/>
                      <a:gd name="T107" fmla="*/ 329 h 1014"/>
                      <a:gd name="T108" fmla="*/ 123 w 519"/>
                      <a:gd name="T109" fmla="*/ 307 h 1014"/>
                      <a:gd name="T110" fmla="*/ 96 w 519"/>
                      <a:gd name="T111" fmla="*/ 313 h 1014"/>
                      <a:gd name="T112" fmla="*/ 91 w 519"/>
                      <a:gd name="T113" fmla="*/ 292 h 1014"/>
                      <a:gd name="T114" fmla="*/ 92 w 519"/>
                      <a:gd name="T115" fmla="*/ 267 h 1014"/>
                      <a:gd name="T116" fmla="*/ 89 w 519"/>
                      <a:gd name="T117" fmla="*/ 248 h 1014"/>
                      <a:gd name="T118" fmla="*/ 60 w 519"/>
                      <a:gd name="T119" fmla="*/ 219 h 1014"/>
                      <a:gd name="T120" fmla="*/ 43 w 519"/>
                      <a:gd name="T121" fmla="*/ 119 h 1014"/>
                      <a:gd name="T122" fmla="*/ 33 w 519"/>
                      <a:gd name="T123" fmla="*/ 129 h 1014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519" h="1014">
                        <a:moveTo>
                          <a:pt x="48" y="184"/>
                        </a:moveTo>
                        <a:lnTo>
                          <a:pt x="54" y="175"/>
                        </a:lnTo>
                        <a:lnTo>
                          <a:pt x="43" y="184"/>
                        </a:lnTo>
                        <a:lnTo>
                          <a:pt x="35" y="190"/>
                        </a:lnTo>
                        <a:lnTo>
                          <a:pt x="33" y="190"/>
                        </a:lnTo>
                        <a:lnTo>
                          <a:pt x="33" y="188"/>
                        </a:lnTo>
                        <a:lnTo>
                          <a:pt x="33" y="186"/>
                        </a:lnTo>
                        <a:lnTo>
                          <a:pt x="33" y="184"/>
                        </a:lnTo>
                        <a:lnTo>
                          <a:pt x="31" y="184"/>
                        </a:lnTo>
                        <a:lnTo>
                          <a:pt x="31" y="183"/>
                        </a:lnTo>
                        <a:lnTo>
                          <a:pt x="31" y="181"/>
                        </a:lnTo>
                        <a:lnTo>
                          <a:pt x="33" y="179"/>
                        </a:lnTo>
                        <a:lnTo>
                          <a:pt x="33" y="181"/>
                        </a:lnTo>
                        <a:lnTo>
                          <a:pt x="35" y="181"/>
                        </a:lnTo>
                        <a:lnTo>
                          <a:pt x="37" y="181"/>
                        </a:lnTo>
                        <a:lnTo>
                          <a:pt x="37" y="179"/>
                        </a:lnTo>
                        <a:lnTo>
                          <a:pt x="39" y="179"/>
                        </a:lnTo>
                        <a:lnTo>
                          <a:pt x="39" y="177"/>
                        </a:lnTo>
                        <a:lnTo>
                          <a:pt x="39" y="175"/>
                        </a:lnTo>
                        <a:lnTo>
                          <a:pt x="41" y="175"/>
                        </a:lnTo>
                        <a:lnTo>
                          <a:pt x="41" y="173"/>
                        </a:lnTo>
                        <a:lnTo>
                          <a:pt x="43" y="173"/>
                        </a:lnTo>
                        <a:lnTo>
                          <a:pt x="43" y="171"/>
                        </a:lnTo>
                        <a:lnTo>
                          <a:pt x="44" y="171"/>
                        </a:lnTo>
                        <a:lnTo>
                          <a:pt x="44" y="169"/>
                        </a:lnTo>
                        <a:lnTo>
                          <a:pt x="46" y="169"/>
                        </a:lnTo>
                        <a:lnTo>
                          <a:pt x="44" y="169"/>
                        </a:lnTo>
                        <a:lnTo>
                          <a:pt x="44" y="167"/>
                        </a:lnTo>
                        <a:lnTo>
                          <a:pt x="46" y="167"/>
                        </a:lnTo>
                        <a:lnTo>
                          <a:pt x="48" y="167"/>
                        </a:lnTo>
                        <a:lnTo>
                          <a:pt x="48" y="169"/>
                        </a:lnTo>
                        <a:lnTo>
                          <a:pt x="48" y="167"/>
                        </a:lnTo>
                        <a:lnTo>
                          <a:pt x="46" y="167"/>
                        </a:lnTo>
                        <a:lnTo>
                          <a:pt x="48" y="167"/>
                        </a:lnTo>
                        <a:lnTo>
                          <a:pt x="46" y="167"/>
                        </a:lnTo>
                        <a:lnTo>
                          <a:pt x="46" y="165"/>
                        </a:lnTo>
                        <a:lnTo>
                          <a:pt x="48" y="165"/>
                        </a:lnTo>
                        <a:lnTo>
                          <a:pt x="48" y="163"/>
                        </a:lnTo>
                        <a:lnTo>
                          <a:pt x="48" y="161"/>
                        </a:lnTo>
                        <a:lnTo>
                          <a:pt x="46" y="161"/>
                        </a:lnTo>
                        <a:lnTo>
                          <a:pt x="46" y="160"/>
                        </a:lnTo>
                        <a:lnTo>
                          <a:pt x="48" y="160"/>
                        </a:lnTo>
                        <a:lnTo>
                          <a:pt x="46" y="160"/>
                        </a:lnTo>
                        <a:lnTo>
                          <a:pt x="48" y="160"/>
                        </a:lnTo>
                        <a:lnTo>
                          <a:pt x="46" y="160"/>
                        </a:lnTo>
                        <a:lnTo>
                          <a:pt x="46" y="158"/>
                        </a:lnTo>
                        <a:lnTo>
                          <a:pt x="46" y="156"/>
                        </a:lnTo>
                        <a:lnTo>
                          <a:pt x="46" y="154"/>
                        </a:lnTo>
                        <a:lnTo>
                          <a:pt x="46" y="152"/>
                        </a:lnTo>
                        <a:lnTo>
                          <a:pt x="44" y="152"/>
                        </a:lnTo>
                        <a:lnTo>
                          <a:pt x="44" y="154"/>
                        </a:lnTo>
                        <a:lnTo>
                          <a:pt x="44" y="152"/>
                        </a:lnTo>
                        <a:lnTo>
                          <a:pt x="46" y="152"/>
                        </a:lnTo>
                        <a:lnTo>
                          <a:pt x="48" y="152"/>
                        </a:lnTo>
                        <a:lnTo>
                          <a:pt x="48" y="150"/>
                        </a:lnTo>
                        <a:lnTo>
                          <a:pt x="46" y="150"/>
                        </a:lnTo>
                        <a:lnTo>
                          <a:pt x="44" y="150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3" y="150"/>
                        </a:lnTo>
                        <a:lnTo>
                          <a:pt x="41" y="150"/>
                        </a:lnTo>
                        <a:lnTo>
                          <a:pt x="41" y="152"/>
                        </a:lnTo>
                        <a:lnTo>
                          <a:pt x="39" y="152"/>
                        </a:lnTo>
                        <a:lnTo>
                          <a:pt x="39" y="154"/>
                        </a:lnTo>
                        <a:lnTo>
                          <a:pt x="37" y="154"/>
                        </a:lnTo>
                        <a:lnTo>
                          <a:pt x="35" y="154"/>
                        </a:lnTo>
                        <a:lnTo>
                          <a:pt x="33" y="154"/>
                        </a:lnTo>
                        <a:lnTo>
                          <a:pt x="33" y="156"/>
                        </a:lnTo>
                        <a:lnTo>
                          <a:pt x="31" y="156"/>
                        </a:lnTo>
                        <a:lnTo>
                          <a:pt x="31" y="158"/>
                        </a:lnTo>
                        <a:lnTo>
                          <a:pt x="29" y="158"/>
                        </a:lnTo>
                        <a:lnTo>
                          <a:pt x="29" y="160"/>
                        </a:lnTo>
                        <a:lnTo>
                          <a:pt x="27" y="160"/>
                        </a:lnTo>
                        <a:lnTo>
                          <a:pt x="27" y="161"/>
                        </a:lnTo>
                        <a:lnTo>
                          <a:pt x="25" y="161"/>
                        </a:lnTo>
                        <a:lnTo>
                          <a:pt x="23" y="161"/>
                        </a:lnTo>
                        <a:lnTo>
                          <a:pt x="21" y="161"/>
                        </a:lnTo>
                        <a:lnTo>
                          <a:pt x="21" y="163"/>
                        </a:lnTo>
                        <a:lnTo>
                          <a:pt x="19" y="163"/>
                        </a:lnTo>
                        <a:lnTo>
                          <a:pt x="19" y="165"/>
                        </a:lnTo>
                        <a:lnTo>
                          <a:pt x="18" y="165"/>
                        </a:lnTo>
                        <a:lnTo>
                          <a:pt x="18" y="167"/>
                        </a:lnTo>
                        <a:lnTo>
                          <a:pt x="18" y="165"/>
                        </a:lnTo>
                        <a:lnTo>
                          <a:pt x="18" y="163"/>
                        </a:lnTo>
                        <a:lnTo>
                          <a:pt x="18" y="165"/>
                        </a:lnTo>
                        <a:lnTo>
                          <a:pt x="16" y="165"/>
                        </a:lnTo>
                        <a:lnTo>
                          <a:pt x="16" y="167"/>
                        </a:lnTo>
                        <a:lnTo>
                          <a:pt x="18" y="167"/>
                        </a:lnTo>
                        <a:lnTo>
                          <a:pt x="16" y="167"/>
                        </a:lnTo>
                        <a:lnTo>
                          <a:pt x="16" y="169"/>
                        </a:lnTo>
                        <a:lnTo>
                          <a:pt x="14" y="169"/>
                        </a:lnTo>
                        <a:lnTo>
                          <a:pt x="14" y="171"/>
                        </a:lnTo>
                        <a:lnTo>
                          <a:pt x="14" y="173"/>
                        </a:lnTo>
                        <a:lnTo>
                          <a:pt x="12" y="173"/>
                        </a:lnTo>
                        <a:lnTo>
                          <a:pt x="12" y="175"/>
                        </a:lnTo>
                        <a:lnTo>
                          <a:pt x="10" y="175"/>
                        </a:lnTo>
                        <a:lnTo>
                          <a:pt x="10" y="177"/>
                        </a:lnTo>
                        <a:lnTo>
                          <a:pt x="8" y="177"/>
                        </a:lnTo>
                        <a:lnTo>
                          <a:pt x="6" y="177"/>
                        </a:lnTo>
                        <a:lnTo>
                          <a:pt x="6" y="175"/>
                        </a:lnTo>
                        <a:lnTo>
                          <a:pt x="6" y="177"/>
                        </a:lnTo>
                        <a:lnTo>
                          <a:pt x="4" y="177"/>
                        </a:lnTo>
                        <a:lnTo>
                          <a:pt x="6" y="177"/>
                        </a:lnTo>
                        <a:lnTo>
                          <a:pt x="4" y="179"/>
                        </a:lnTo>
                        <a:lnTo>
                          <a:pt x="2" y="179"/>
                        </a:lnTo>
                        <a:lnTo>
                          <a:pt x="0" y="179"/>
                        </a:lnTo>
                        <a:lnTo>
                          <a:pt x="0" y="177"/>
                        </a:lnTo>
                        <a:lnTo>
                          <a:pt x="0" y="175"/>
                        </a:lnTo>
                        <a:lnTo>
                          <a:pt x="2" y="175"/>
                        </a:lnTo>
                        <a:lnTo>
                          <a:pt x="2" y="173"/>
                        </a:lnTo>
                        <a:lnTo>
                          <a:pt x="2" y="175"/>
                        </a:lnTo>
                        <a:lnTo>
                          <a:pt x="2" y="177"/>
                        </a:lnTo>
                        <a:lnTo>
                          <a:pt x="2" y="175"/>
                        </a:lnTo>
                        <a:lnTo>
                          <a:pt x="4" y="175"/>
                        </a:lnTo>
                        <a:lnTo>
                          <a:pt x="4" y="173"/>
                        </a:lnTo>
                        <a:lnTo>
                          <a:pt x="4" y="171"/>
                        </a:lnTo>
                        <a:lnTo>
                          <a:pt x="6" y="171"/>
                        </a:lnTo>
                        <a:lnTo>
                          <a:pt x="4" y="171"/>
                        </a:lnTo>
                        <a:lnTo>
                          <a:pt x="4" y="173"/>
                        </a:lnTo>
                        <a:lnTo>
                          <a:pt x="6" y="173"/>
                        </a:lnTo>
                        <a:lnTo>
                          <a:pt x="6" y="171"/>
                        </a:lnTo>
                        <a:lnTo>
                          <a:pt x="8" y="171"/>
                        </a:lnTo>
                        <a:lnTo>
                          <a:pt x="10" y="171"/>
                        </a:lnTo>
                        <a:lnTo>
                          <a:pt x="12" y="171"/>
                        </a:lnTo>
                        <a:lnTo>
                          <a:pt x="14" y="169"/>
                        </a:lnTo>
                        <a:lnTo>
                          <a:pt x="14" y="167"/>
                        </a:lnTo>
                        <a:lnTo>
                          <a:pt x="12" y="167"/>
                        </a:lnTo>
                        <a:lnTo>
                          <a:pt x="14" y="167"/>
                        </a:lnTo>
                        <a:lnTo>
                          <a:pt x="14" y="165"/>
                        </a:lnTo>
                        <a:lnTo>
                          <a:pt x="16" y="165"/>
                        </a:lnTo>
                        <a:lnTo>
                          <a:pt x="14" y="165"/>
                        </a:lnTo>
                        <a:lnTo>
                          <a:pt x="16" y="165"/>
                        </a:lnTo>
                        <a:lnTo>
                          <a:pt x="16" y="163"/>
                        </a:lnTo>
                        <a:lnTo>
                          <a:pt x="18" y="163"/>
                        </a:lnTo>
                        <a:lnTo>
                          <a:pt x="19" y="163"/>
                        </a:lnTo>
                        <a:lnTo>
                          <a:pt x="19" y="161"/>
                        </a:lnTo>
                        <a:lnTo>
                          <a:pt x="19" y="160"/>
                        </a:lnTo>
                        <a:lnTo>
                          <a:pt x="21" y="160"/>
                        </a:lnTo>
                        <a:lnTo>
                          <a:pt x="21" y="158"/>
                        </a:lnTo>
                        <a:lnTo>
                          <a:pt x="21" y="156"/>
                        </a:lnTo>
                        <a:lnTo>
                          <a:pt x="23" y="156"/>
                        </a:lnTo>
                        <a:lnTo>
                          <a:pt x="25" y="156"/>
                        </a:lnTo>
                        <a:lnTo>
                          <a:pt x="25" y="154"/>
                        </a:lnTo>
                        <a:lnTo>
                          <a:pt x="25" y="152"/>
                        </a:lnTo>
                        <a:lnTo>
                          <a:pt x="25" y="150"/>
                        </a:lnTo>
                        <a:lnTo>
                          <a:pt x="25" y="148"/>
                        </a:lnTo>
                        <a:lnTo>
                          <a:pt x="23" y="148"/>
                        </a:lnTo>
                        <a:lnTo>
                          <a:pt x="21" y="148"/>
                        </a:lnTo>
                        <a:lnTo>
                          <a:pt x="21" y="146"/>
                        </a:lnTo>
                        <a:lnTo>
                          <a:pt x="23" y="146"/>
                        </a:lnTo>
                        <a:lnTo>
                          <a:pt x="23" y="144"/>
                        </a:lnTo>
                        <a:lnTo>
                          <a:pt x="25" y="144"/>
                        </a:lnTo>
                        <a:lnTo>
                          <a:pt x="27" y="144"/>
                        </a:lnTo>
                        <a:lnTo>
                          <a:pt x="29" y="144"/>
                        </a:lnTo>
                        <a:lnTo>
                          <a:pt x="31" y="144"/>
                        </a:lnTo>
                        <a:lnTo>
                          <a:pt x="29" y="144"/>
                        </a:lnTo>
                        <a:lnTo>
                          <a:pt x="29" y="142"/>
                        </a:lnTo>
                        <a:lnTo>
                          <a:pt x="29" y="140"/>
                        </a:lnTo>
                        <a:lnTo>
                          <a:pt x="29" y="138"/>
                        </a:lnTo>
                        <a:lnTo>
                          <a:pt x="29" y="136"/>
                        </a:lnTo>
                        <a:lnTo>
                          <a:pt x="29" y="135"/>
                        </a:lnTo>
                        <a:lnTo>
                          <a:pt x="31" y="135"/>
                        </a:lnTo>
                        <a:lnTo>
                          <a:pt x="31" y="133"/>
                        </a:lnTo>
                        <a:lnTo>
                          <a:pt x="33" y="133"/>
                        </a:lnTo>
                        <a:lnTo>
                          <a:pt x="33" y="135"/>
                        </a:lnTo>
                        <a:lnTo>
                          <a:pt x="33" y="136"/>
                        </a:lnTo>
                        <a:lnTo>
                          <a:pt x="33" y="138"/>
                        </a:lnTo>
                        <a:lnTo>
                          <a:pt x="33" y="136"/>
                        </a:lnTo>
                        <a:lnTo>
                          <a:pt x="33" y="138"/>
                        </a:lnTo>
                        <a:lnTo>
                          <a:pt x="31" y="138"/>
                        </a:lnTo>
                        <a:lnTo>
                          <a:pt x="33" y="138"/>
                        </a:lnTo>
                        <a:lnTo>
                          <a:pt x="33" y="140"/>
                        </a:lnTo>
                        <a:lnTo>
                          <a:pt x="33" y="142"/>
                        </a:lnTo>
                        <a:lnTo>
                          <a:pt x="35" y="142"/>
                        </a:lnTo>
                        <a:lnTo>
                          <a:pt x="37" y="142"/>
                        </a:lnTo>
                        <a:lnTo>
                          <a:pt x="37" y="144"/>
                        </a:lnTo>
                        <a:lnTo>
                          <a:pt x="37" y="142"/>
                        </a:lnTo>
                        <a:lnTo>
                          <a:pt x="39" y="142"/>
                        </a:lnTo>
                        <a:lnTo>
                          <a:pt x="37" y="142"/>
                        </a:lnTo>
                        <a:lnTo>
                          <a:pt x="39" y="140"/>
                        </a:lnTo>
                        <a:lnTo>
                          <a:pt x="41" y="140"/>
                        </a:lnTo>
                        <a:lnTo>
                          <a:pt x="41" y="138"/>
                        </a:lnTo>
                        <a:lnTo>
                          <a:pt x="43" y="138"/>
                        </a:lnTo>
                        <a:lnTo>
                          <a:pt x="41" y="138"/>
                        </a:lnTo>
                        <a:lnTo>
                          <a:pt x="43" y="138"/>
                        </a:lnTo>
                        <a:lnTo>
                          <a:pt x="43" y="140"/>
                        </a:lnTo>
                        <a:lnTo>
                          <a:pt x="41" y="140"/>
                        </a:lnTo>
                        <a:lnTo>
                          <a:pt x="43" y="140"/>
                        </a:lnTo>
                        <a:lnTo>
                          <a:pt x="44" y="140"/>
                        </a:lnTo>
                        <a:lnTo>
                          <a:pt x="44" y="138"/>
                        </a:lnTo>
                        <a:lnTo>
                          <a:pt x="43" y="138"/>
                        </a:lnTo>
                        <a:lnTo>
                          <a:pt x="44" y="138"/>
                        </a:lnTo>
                        <a:lnTo>
                          <a:pt x="44" y="136"/>
                        </a:lnTo>
                        <a:lnTo>
                          <a:pt x="46" y="136"/>
                        </a:lnTo>
                        <a:lnTo>
                          <a:pt x="48" y="136"/>
                        </a:lnTo>
                        <a:lnTo>
                          <a:pt x="46" y="136"/>
                        </a:lnTo>
                        <a:lnTo>
                          <a:pt x="48" y="135"/>
                        </a:lnTo>
                        <a:lnTo>
                          <a:pt x="48" y="136"/>
                        </a:lnTo>
                        <a:lnTo>
                          <a:pt x="48" y="135"/>
                        </a:lnTo>
                        <a:lnTo>
                          <a:pt x="48" y="133"/>
                        </a:lnTo>
                        <a:lnTo>
                          <a:pt x="50" y="133"/>
                        </a:lnTo>
                        <a:lnTo>
                          <a:pt x="50" y="135"/>
                        </a:lnTo>
                        <a:lnTo>
                          <a:pt x="52" y="135"/>
                        </a:lnTo>
                        <a:lnTo>
                          <a:pt x="52" y="133"/>
                        </a:lnTo>
                        <a:lnTo>
                          <a:pt x="52" y="131"/>
                        </a:lnTo>
                        <a:lnTo>
                          <a:pt x="52" y="129"/>
                        </a:lnTo>
                        <a:lnTo>
                          <a:pt x="50" y="129"/>
                        </a:lnTo>
                        <a:lnTo>
                          <a:pt x="52" y="129"/>
                        </a:lnTo>
                        <a:lnTo>
                          <a:pt x="52" y="127"/>
                        </a:lnTo>
                        <a:lnTo>
                          <a:pt x="50" y="127"/>
                        </a:lnTo>
                        <a:lnTo>
                          <a:pt x="50" y="125"/>
                        </a:lnTo>
                        <a:lnTo>
                          <a:pt x="52" y="125"/>
                        </a:lnTo>
                        <a:lnTo>
                          <a:pt x="50" y="125"/>
                        </a:lnTo>
                        <a:lnTo>
                          <a:pt x="50" y="123"/>
                        </a:lnTo>
                        <a:lnTo>
                          <a:pt x="52" y="123"/>
                        </a:lnTo>
                        <a:lnTo>
                          <a:pt x="52" y="121"/>
                        </a:lnTo>
                        <a:lnTo>
                          <a:pt x="50" y="121"/>
                        </a:lnTo>
                        <a:lnTo>
                          <a:pt x="52" y="121"/>
                        </a:lnTo>
                        <a:lnTo>
                          <a:pt x="52" y="119"/>
                        </a:lnTo>
                        <a:lnTo>
                          <a:pt x="50" y="119"/>
                        </a:lnTo>
                        <a:lnTo>
                          <a:pt x="52" y="119"/>
                        </a:lnTo>
                        <a:lnTo>
                          <a:pt x="50" y="119"/>
                        </a:lnTo>
                        <a:lnTo>
                          <a:pt x="50" y="117"/>
                        </a:lnTo>
                        <a:lnTo>
                          <a:pt x="52" y="117"/>
                        </a:lnTo>
                        <a:lnTo>
                          <a:pt x="50" y="117"/>
                        </a:lnTo>
                        <a:lnTo>
                          <a:pt x="50" y="115"/>
                        </a:lnTo>
                        <a:lnTo>
                          <a:pt x="52" y="115"/>
                        </a:lnTo>
                        <a:lnTo>
                          <a:pt x="50" y="115"/>
                        </a:lnTo>
                        <a:lnTo>
                          <a:pt x="52" y="115"/>
                        </a:lnTo>
                        <a:lnTo>
                          <a:pt x="50" y="115"/>
                        </a:lnTo>
                        <a:lnTo>
                          <a:pt x="50" y="113"/>
                        </a:lnTo>
                        <a:lnTo>
                          <a:pt x="50" y="112"/>
                        </a:lnTo>
                        <a:lnTo>
                          <a:pt x="50" y="113"/>
                        </a:lnTo>
                        <a:lnTo>
                          <a:pt x="50" y="112"/>
                        </a:lnTo>
                        <a:lnTo>
                          <a:pt x="48" y="112"/>
                        </a:lnTo>
                        <a:lnTo>
                          <a:pt x="46" y="112"/>
                        </a:lnTo>
                        <a:lnTo>
                          <a:pt x="46" y="110"/>
                        </a:lnTo>
                        <a:lnTo>
                          <a:pt x="46" y="112"/>
                        </a:lnTo>
                        <a:lnTo>
                          <a:pt x="46" y="110"/>
                        </a:lnTo>
                        <a:lnTo>
                          <a:pt x="44" y="110"/>
                        </a:lnTo>
                        <a:lnTo>
                          <a:pt x="44" y="108"/>
                        </a:lnTo>
                        <a:lnTo>
                          <a:pt x="44" y="110"/>
                        </a:lnTo>
                        <a:lnTo>
                          <a:pt x="46" y="110"/>
                        </a:lnTo>
                        <a:lnTo>
                          <a:pt x="46" y="108"/>
                        </a:lnTo>
                        <a:lnTo>
                          <a:pt x="46" y="110"/>
                        </a:lnTo>
                        <a:lnTo>
                          <a:pt x="46" y="108"/>
                        </a:lnTo>
                        <a:lnTo>
                          <a:pt x="48" y="108"/>
                        </a:lnTo>
                        <a:lnTo>
                          <a:pt x="46" y="108"/>
                        </a:lnTo>
                        <a:lnTo>
                          <a:pt x="48" y="108"/>
                        </a:lnTo>
                        <a:lnTo>
                          <a:pt x="46" y="108"/>
                        </a:lnTo>
                        <a:lnTo>
                          <a:pt x="46" y="106"/>
                        </a:lnTo>
                        <a:lnTo>
                          <a:pt x="48" y="106"/>
                        </a:lnTo>
                        <a:lnTo>
                          <a:pt x="46" y="106"/>
                        </a:lnTo>
                        <a:lnTo>
                          <a:pt x="48" y="106"/>
                        </a:lnTo>
                        <a:lnTo>
                          <a:pt x="48" y="104"/>
                        </a:lnTo>
                        <a:lnTo>
                          <a:pt x="46" y="104"/>
                        </a:lnTo>
                        <a:lnTo>
                          <a:pt x="44" y="104"/>
                        </a:lnTo>
                        <a:lnTo>
                          <a:pt x="44" y="102"/>
                        </a:lnTo>
                        <a:lnTo>
                          <a:pt x="43" y="102"/>
                        </a:lnTo>
                        <a:lnTo>
                          <a:pt x="41" y="102"/>
                        </a:lnTo>
                        <a:lnTo>
                          <a:pt x="41" y="104"/>
                        </a:lnTo>
                        <a:lnTo>
                          <a:pt x="41" y="106"/>
                        </a:lnTo>
                        <a:lnTo>
                          <a:pt x="41" y="108"/>
                        </a:lnTo>
                        <a:lnTo>
                          <a:pt x="39" y="108"/>
                        </a:lnTo>
                        <a:lnTo>
                          <a:pt x="41" y="108"/>
                        </a:lnTo>
                        <a:lnTo>
                          <a:pt x="41" y="110"/>
                        </a:lnTo>
                        <a:lnTo>
                          <a:pt x="43" y="110"/>
                        </a:lnTo>
                        <a:lnTo>
                          <a:pt x="41" y="110"/>
                        </a:lnTo>
                        <a:lnTo>
                          <a:pt x="39" y="110"/>
                        </a:lnTo>
                        <a:lnTo>
                          <a:pt x="39" y="108"/>
                        </a:lnTo>
                        <a:lnTo>
                          <a:pt x="37" y="108"/>
                        </a:lnTo>
                        <a:lnTo>
                          <a:pt x="39" y="108"/>
                        </a:lnTo>
                        <a:lnTo>
                          <a:pt x="39" y="110"/>
                        </a:lnTo>
                        <a:lnTo>
                          <a:pt x="37" y="110"/>
                        </a:lnTo>
                        <a:lnTo>
                          <a:pt x="37" y="108"/>
                        </a:lnTo>
                        <a:lnTo>
                          <a:pt x="39" y="108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1" y="104"/>
                        </a:lnTo>
                        <a:lnTo>
                          <a:pt x="41" y="106"/>
                        </a:lnTo>
                        <a:lnTo>
                          <a:pt x="41" y="104"/>
                        </a:lnTo>
                        <a:lnTo>
                          <a:pt x="41" y="102"/>
                        </a:lnTo>
                        <a:lnTo>
                          <a:pt x="39" y="102"/>
                        </a:lnTo>
                        <a:lnTo>
                          <a:pt x="41" y="102"/>
                        </a:lnTo>
                        <a:lnTo>
                          <a:pt x="39" y="102"/>
                        </a:lnTo>
                        <a:lnTo>
                          <a:pt x="39" y="100"/>
                        </a:lnTo>
                        <a:lnTo>
                          <a:pt x="41" y="100"/>
                        </a:lnTo>
                        <a:lnTo>
                          <a:pt x="41" y="98"/>
                        </a:lnTo>
                        <a:lnTo>
                          <a:pt x="43" y="98"/>
                        </a:lnTo>
                        <a:lnTo>
                          <a:pt x="44" y="98"/>
                        </a:lnTo>
                        <a:lnTo>
                          <a:pt x="44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6" y="96"/>
                        </a:lnTo>
                        <a:lnTo>
                          <a:pt x="48" y="96"/>
                        </a:lnTo>
                        <a:lnTo>
                          <a:pt x="48" y="94"/>
                        </a:lnTo>
                        <a:lnTo>
                          <a:pt x="50" y="94"/>
                        </a:lnTo>
                        <a:lnTo>
                          <a:pt x="50" y="92"/>
                        </a:lnTo>
                        <a:lnTo>
                          <a:pt x="52" y="92"/>
                        </a:lnTo>
                        <a:lnTo>
                          <a:pt x="52" y="90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87"/>
                        </a:lnTo>
                        <a:lnTo>
                          <a:pt x="56" y="87"/>
                        </a:lnTo>
                        <a:lnTo>
                          <a:pt x="56" y="85"/>
                        </a:lnTo>
                        <a:lnTo>
                          <a:pt x="56" y="83"/>
                        </a:lnTo>
                        <a:lnTo>
                          <a:pt x="54" y="83"/>
                        </a:lnTo>
                        <a:lnTo>
                          <a:pt x="54" y="81"/>
                        </a:lnTo>
                        <a:lnTo>
                          <a:pt x="52" y="81"/>
                        </a:lnTo>
                        <a:lnTo>
                          <a:pt x="52" y="79"/>
                        </a:lnTo>
                        <a:lnTo>
                          <a:pt x="54" y="79"/>
                        </a:lnTo>
                        <a:lnTo>
                          <a:pt x="54" y="77"/>
                        </a:lnTo>
                        <a:lnTo>
                          <a:pt x="52" y="77"/>
                        </a:lnTo>
                        <a:lnTo>
                          <a:pt x="54" y="77"/>
                        </a:lnTo>
                        <a:lnTo>
                          <a:pt x="54" y="75"/>
                        </a:lnTo>
                        <a:lnTo>
                          <a:pt x="54" y="73"/>
                        </a:lnTo>
                        <a:lnTo>
                          <a:pt x="56" y="73"/>
                        </a:lnTo>
                        <a:lnTo>
                          <a:pt x="56" y="71"/>
                        </a:lnTo>
                        <a:lnTo>
                          <a:pt x="56" y="69"/>
                        </a:lnTo>
                        <a:lnTo>
                          <a:pt x="54" y="67"/>
                        </a:lnTo>
                        <a:lnTo>
                          <a:pt x="52" y="67"/>
                        </a:lnTo>
                        <a:lnTo>
                          <a:pt x="52" y="65"/>
                        </a:lnTo>
                        <a:lnTo>
                          <a:pt x="50" y="65"/>
                        </a:lnTo>
                        <a:lnTo>
                          <a:pt x="50" y="64"/>
                        </a:lnTo>
                        <a:lnTo>
                          <a:pt x="50" y="62"/>
                        </a:lnTo>
                        <a:lnTo>
                          <a:pt x="52" y="62"/>
                        </a:lnTo>
                        <a:lnTo>
                          <a:pt x="52" y="60"/>
                        </a:lnTo>
                        <a:lnTo>
                          <a:pt x="54" y="60"/>
                        </a:lnTo>
                        <a:lnTo>
                          <a:pt x="56" y="60"/>
                        </a:lnTo>
                        <a:lnTo>
                          <a:pt x="58" y="60"/>
                        </a:lnTo>
                        <a:lnTo>
                          <a:pt x="60" y="60"/>
                        </a:lnTo>
                        <a:lnTo>
                          <a:pt x="62" y="60"/>
                        </a:lnTo>
                        <a:lnTo>
                          <a:pt x="62" y="58"/>
                        </a:lnTo>
                        <a:lnTo>
                          <a:pt x="64" y="58"/>
                        </a:lnTo>
                        <a:lnTo>
                          <a:pt x="66" y="56"/>
                        </a:lnTo>
                        <a:lnTo>
                          <a:pt x="67" y="56"/>
                        </a:lnTo>
                        <a:lnTo>
                          <a:pt x="67" y="54"/>
                        </a:lnTo>
                        <a:lnTo>
                          <a:pt x="67" y="52"/>
                        </a:lnTo>
                        <a:lnTo>
                          <a:pt x="66" y="52"/>
                        </a:lnTo>
                        <a:lnTo>
                          <a:pt x="66" y="50"/>
                        </a:lnTo>
                        <a:lnTo>
                          <a:pt x="66" y="48"/>
                        </a:lnTo>
                        <a:lnTo>
                          <a:pt x="67" y="48"/>
                        </a:lnTo>
                        <a:lnTo>
                          <a:pt x="66" y="48"/>
                        </a:lnTo>
                        <a:lnTo>
                          <a:pt x="66" y="46"/>
                        </a:lnTo>
                        <a:lnTo>
                          <a:pt x="67" y="46"/>
                        </a:lnTo>
                        <a:lnTo>
                          <a:pt x="69" y="46"/>
                        </a:lnTo>
                        <a:lnTo>
                          <a:pt x="69" y="44"/>
                        </a:lnTo>
                        <a:lnTo>
                          <a:pt x="71" y="44"/>
                        </a:lnTo>
                        <a:lnTo>
                          <a:pt x="73" y="44"/>
                        </a:lnTo>
                        <a:lnTo>
                          <a:pt x="73" y="42"/>
                        </a:lnTo>
                        <a:lnTo>
                          <a:pt x="75" y="42"/>
                        </a:lnTo>
                        <a:lnTo>
                          <a:pt x="75" y="40"/>
                        </a:lnTo>
                        <a:lnTo>
                          <a:pt x="77" y="40"/>
                        </a:lnTo>
                        <a:lnTo>
                          <a:pt x="77" y="39"/>
                        </a:lnTo>
                        <a:lnTo>
                          <a:pt x="79" y="39"/>
                        </a:lnTo>
                        <a:lnTo>
                          <a:pt x="79" y="37"/>
                        </a:lnTo>
                        <a:lnTo>
                          <a:pt x="81" y="37"/>
                        </a:lnTo>
                        <a:lnTo>
                          <a:pt x="81" y="35"/>
                        </a:lnTo>
                        <a:lnTo>
                          <a:pt x="81" y="33"/>
                        </a:lnTo>
                        <a:lnTo>
                          <a:pt x="83" y="33"/>
                        </a:lnTo>
                        <a:lnTo>
                          <a:pt x="85" y="33"/>
                        </a:lnTo>
                        <a:lnTo>
                          <a:pt x="87" y="33"/>
                        </a:lnTo>
                        <a:lnTo>
                          <a:pt x="87" y="31"/>
                        </a:lnTo>
                        <a:lnTo>
                          <a:pt x="89" y="31"/>
                        </a:lnTo>
                        <a:lnTo>
                          <a:pt x="91" y="31"/>
                        </a:lnTo>
                        <a:lnTo>
                          <a:pt x="92" y="31"/>
                        </a:lnTo>
                        <a:lnTo>
                          <a:pt x="94" y="31"/>
                        </a:lnTo>
                        <a:lnTo>
                          <a:pt x="96" y="31"/>
                        </a:lnTo>
                        <a:lnTo>
                          <a:pt x="98" y="29"/>
                        </a:lnTo>
                        <a:lnTo>
                          <a:pt x="100" y="29"/>
                        </a:lnTo>
                        <a:lnTo>
                          <a:pt x="102" y="29"/>
                        </a:lnTo>
                        <a:lnTo>
                          <a:pt x="104" y="29"/>
                        </a:lnTo>
                        <a:lnTo>
                          <a:pt x="104" y="27"/>
                        </a:lnTo>
                        <a:lnTo>
                          <a:pt x="106" y="27"/>
                        </a:lnTo>
                        <a:lnTo>
                          <a:pt x="108" y="27"/>
                        </a:lnTo>
                        <a:lnTo>
                          <a:pt x="108" y="25"/>
                        </a:lnTo>
                        <a:lnTo>
                          <a:pt x="110" y="25"/>
                        </a:lnTo>
                        <a:lnTo>
                          <a:pt x="112" y="25"/>
                        </a:lnTo>
                        <a:lnTo>
                          <a:pt x="112" y="23"/>
                        </a:lnTo>
                        <a:lnTo>
                          <a:pt x="114" y="23"/>
                        </a:lnTo>
                        <a:lnTo>
                          <a:pt x="114" y="21"/>
                        </a:lnTo>
                        <a:lnTo>
                          <a:pt x="114" y="19"/>
                        </a:lnTo>
                        <a:lnTo>
                          <a:pt x="114" y="17"/>
                        </a:lnTo>
                        <a:lnTo>
                          <a:pt x="114" y="16"/>
                        </a:lnTo>
                        <a:lnTo>
                          <a:pt x="115" y="16"/>
                        </a:lnTo>
                        <a:lnTo>
                          <a:pt x="115" y="14"/>
                        </a:lnTo>
                        <a:lnTo>
                          <a:pt x="115" y="12"/>
                        </a:lnTo>
                        <a:lnTo>
                          <a:pt x="115" y="10"/>
                        </a:lnTo>
                        <a:lnTo>
                          <a:pt x="115" y="8"/>
                        </a:lnTo>
                        <a:lnTo>
                          <a:pt x="114" y="8"/>
                        </a:lnTo>
                        <a:lnTo>
                          <a:pt x="114" y="6"/>
                        </a:lnTo>
                        <a:lnTo>
                          <a:pt x="115" y="6"/>
                        </a:lnTo>
                        <a:lnTo>
                          <a:pt x="115" y="4"/>
                        </a:lnTo>
                        <a:lnTo>
                          <a:pt x="115" y="2"/>
                        </a:lnTo>
                        <a:lnTo>
                          <a:pt x="115" y="0"/>
                        </a:lnTo>
                        <a:lnTo>
                          <a:pt x="117" y="0"/>
                        </a:lnTo>
                        <a:lnTo>
                          <a:pt x="119" y="0"/>
                        </a:lnTo>
                        <a:lnTo>
                          <a:pt x="119" y="2"/>
                        </a:lnTo>
                        <a:lnTo>
                          <a:pt x="121" y="2"/>
                        </a:lnTo>
                        <a:lnTo>
                          <a:pt x="123" y="2"/>
                        </a:lnTo>
                        <a:lnTo>
                          <a:pt x="125" y="2"/>
                        </a:lnTo>
                        <a:lnTo>
                          <a:pt x="127" y="2"/>
                        </a:lnTo>
                        <a:lnTo>
                          <a:pt x="127" y="4"/>
                        </a:lnTo>
                        <a:lnTo>
                          <a:pt x="125" y="4"/>
                        </a:lnTo>
                        <a:lnTo>
                          <a:pt x="125" y="6"/>
                        </a:lnTo>
                        <a:lnTo>
                          <a:pt x="127" y="6"/>
                        </a:lnTo>
                        <a:lnTo>
                          <a:pt x="127" y="8"/>
                        </a:lnTo>
                        <a:lnTo>
                          <a:pt x="127" y="10"/>
                        </a:lnTo>
                        <a:lnTo>
                          <a:pt x="125" y="10"/>
                        </a:lnTo>
                        <a:lnTo>
                          <a:pt x="125" y="12"/>
                        </a:lnTo>
                        <a:lnTo>
                          <a:pt x="123" y="14"/>
                        </a:lnTo>
                        <a:lnTo>
                          <a:pt x="123" y="16"/>
                        </a:lnTo>
                        <a:lnTo>
                          <a:pt x="121" y="16"/>
                        </a:lnTo>
                        <a:lnTo>
                          <a:pt x="121" y="17"/>
                        </a:lnTo>
                        <a:lnTo>
                          <a:pt x="121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19" y="23"/>
                        </a:lnTo>
                        <a:lnTo>
                          <a:pt x="119" y="25"/>
                        </a:lnTo>
                        <a:lnTo>
                          <a:pt x="117" y="25"/>
                        </a:lnTo>
                        <a:lnTo>
                          <a:pt x="117" y="27"/>
                        </a:lnTo>
                        <a:lnTo>
                          <a:pt x="117" y="29"/>
                        </a:lnTo>
                        <a:lnTo>
                          <a:pt x="115" y="29"/>
                        </a:lnTo>
                        <a:lnTo>
                          <a:pt x="115" y="31"/>
                        </a:lnTo>
                        <a:lnTo>
                          <a:pt x="115" y="33"/>
                        </a:lnTo>
                        <a:lnTo>
                          <a:pt x="115" y="35"/>
                        </a:lnTo>
                        <a:lnTo>
                          <a:pt x="115" y="37"/>
                        </a:lnTo>
                        <a:lnTo>
                          <a:pt x="117" y="37"/>
                        </a:lnTo>
                        <a:lnTo>
                          <a:pt x="117" y="39"/>
                        </a:lnTo>
                        <a:lnTo>
                          <a:pt x="119" y="39"/>
                        </a:lnTo>
                        <a:lnTo>
                          <a:pt x="121" y="39"/>
                        </a:lnTo>
                        <a:lnTo>
                          <a:pt x="121" y="40"/>
                        </a:lnTo>
                        <a:lnTo>
                          <a:pt x="123" y="40"/>
                        </a:lnTo>
                        <a:lnTo>
                          <a:pt x="125" y="42"/>
                        </a:lnTo>
                        <a:lnTo>
                          <a:pt x="125" y="44"/>
                        </a:lnTo>
                        <a:lnTo>
                          <a:pt x="127" y="46"/>
                        </a:lnTo>
                        <a:lnTo>
                          <a:pt x="127" y="48"/>
                        </a:lnTo>
                        <a:lnTo>
                          <a:pt x="125" y="48"/>
                        </a:lnTo>
                        <a:lnTo>
                          <a:pt x="125" y="50"/>
                        </a:lnTo>
                        <a:lnTo>
                          <a:pt x="125" y="52"/>
                        </a:lnTo>
                        <a:lnTo>
                          <a:pt x="125" y="54"/>
                        </a:lnTo>
                        <a:lnTo>
                          <a:pt x="127" y="54"/>
                        </a:lnTo>
                        <a:lnTo>
                          <a:pt x="125" y="54"/>
                        </a:lnTo>
                        <a:lnTo>
                          <a:pt x="125" y="56"/>
                        </a:lnTo>
                        <a:lnTo>
                          <a:pt x="125" y="58"/>
                        </a:lnTo>
                        <a:lnTo>
                          <a:pt x="125" y="60"/>
                        </a:lnTo>
                        <a:lnTo>
                          <a:pt x="123" y="60"/>
                        </a:lnTo>
                        <a:lnTo>
                          <a:pt x="123" y="62"/>
                        </a:lnTo>
                        <a:lnTo>
                          <a:pt x="123" y="64"/>
                        </a:lnTo>
                        <a:lnTo>
                          <a:pt x="123" y="65"/>
                        </a:lnTo>
                        <a:lnTo>
                          <a:pt x="125" y="65"/>
                        </a:lnTo>
                        <a:lnTo>
                          <a:pt x="125" y="67"/>
                        </a:lnTo>
                        <a:lnTo>
                          <a:pt x="123" y="67"/>
                        </a:lnTo>
                        <a:lnTo>
                          <a:pt x="123" y="69"/>
                        </a:lnTo>
                        <a:lnTo>
                          <a:pt x="123" y="71"/>
                        </a:lnTo>
                        <a:lnTo>
                          <a:pt x="123" y="73"/>
                        </a:lnTo>
                        <a:lnTo>
                          <a:pt x="123" y="75"/>
                        </a:lnTo>
                        <a:lnTo>
                          <a:pt x="123" y="77"/>
                        </a:lnTo>
                        <a:lnTo>
                          <a:pt x="123" y="79"/>
                        </a:lnTo>
                        <a:lnTo>
                          <a:pt x="125" y="79"/>
                        </a:lnTo>
                        <a:lnTo>
                          <a:pt x="125" y="81"/>
                        </a:lnTo>
                        <a:lnTo>
                          <a:pt x="127" y="81"/>
                        </a:lnTo>
                        <a:lnTo>
                          <a:pt x="129" y="81"/>
                        </a:lnTo>
                        <a:lnTo>
                          <a:pt x="129" y="83"/>
                        </a:lnTo>
                        <a:lnTo>
                          <a:pt x="129" y="85"/>
                        </a:lnTo>
                        <a:lnTo>
                          <a:pt x="131" y="85"/>
                        </a:lnTo>
                        <a:lnTo>
                          <a:pt x="133" y="85"/>
                        </a:lnTo>
                        <a:lnTo>
                          <a:pt x="133" y="87"/>
                        </a:lnTo>
                        <a:lnTo>
                          <a:pt x="135" y="87"/>
                        </a:lnTo>
                        <a:lnTo>
                          <a:pt x="137" y="87"/>
                        </a:lnTo>
                        <a:lnTo>
                          <a:pt x="137" y="88"/>
                        </a:lnTo>
                        <a:lnTo>
                          <a:pt x="139" y="88"/>
                        </a:lnTo>
                        <a:lnTo>
                          <a:pt x="139" y="90"/>
                        </a:lnTo>
                        <a:lnTo>
                          <a:pt x="140" y="90"/>
                        </a:lnTo>
                        <a:lnTo>
                          <a:pt x="140" y="92"/>
                        </a:lnTo>
                        <a:lnTo>
                          <a:pt x="142" y="92"/>
                        </a:lnTo>
                        <a:lnTo>
                          <a:pt x="142" y="94"/>
                        </a:lnTo>
                        <a:lnTo>
                          <a:pt x="144" y="94"/>
                        </a:lnTo>
                        <a:lnTo>
                          <a:pt x="142" y="94"/>
                        </a:lnTo>
                        <a:lnTo>
                          <a:pt x="142" y="96"/>
                        </a:lnTo>
                        <a:lnTo>
                          <a:pt x="144" y="96"/>
                        </a:lnTo>
                        <a:lnTo>
                          <a:pt x="144" y="98"/>
                        </a:lnTo>
                        <a:lnTo>
                          <a:pt x="146" y="98"/>
                        </a:lnTo>
                        <a:lnTo>
                          <a:pt x="144" y="98"/>
                        </a:lnTo>
                        <a:lnTo>
                          <a:pt x="146" y="98"/>
                        </a:lnTo>
                        <a:lnTo>
                          <a:pt x="146" y="100"/>
                        </a:lnTo>
                        <a:lnTo>
                          <a:pt x="146" y="102"/>
                        </a:lnTo>
                        <a:lnTo>
                          <a:pt x="148" y="102"/>
                        </a:lnTo>
                        <a:lnTo>
                          <a:pt x="148" y="104"/>
                        </a:lnTo>
                        <a:lnTo>
                          <a:pt x="150" y="104"/>
                        </a:lnTo>
                        <a:lnTo>
                          <a:pt x="150" y="106"/>
                        </a:lnTo>
                        <a:lnTo>
                          <a:pt x="152" y="108"/>
                        </a:lnTo>
                        <a:lnTo>
                          <a:pt x="154" y="108"/>
                        </a:lnTo>
                        <a:lnTo>
                          <a:pt x="154" y="106"/>
                        </a:lnTo>
                        <a:lnTo>
                          <a:pt x="156" y="106"/>
                        </a:lnTo>
                        <a:lnTo>
                          <a:pt x="158" y="106"/>
                        </a:lnTo>
                        <a:lnTo>
                          <a:pt x="160" y="106"/>
                        </a:lnTo>
                        <a:lnTo>
                          <a:pt x="160" y="104"/>
                        </a:lnTo>
                        <a:lnTo>
                          <a:pt x="162" y="104"/>
                        </a:lnTo>
                        <a:lnTo>
                          <a:pt x="163" y="104"/>
                        </a:lnTo>
                        <a:lnTo>
                          <a:pt x="165" y="104"/>
                        </a:lnTo>
                        <a:lnTo>
                          <a:pt x="165" y="106"/>
                        </a:lnTo>
                        <a:lnTo>
                          <a:pt x="167" y="106"/>
                        </a:lnTo>
                        <a:lnTo>
                          <a:pt x="167" y="108"/>
                        </a:lnTo>
                        <a:lnTo>
                          <a:pt x="169" y="108"/>
                        </a:lnTo>
                        <a:lnTo>
                          <a:pt x="169" y="110"/>
                        </a:lnTo>
                        <a:lnTo>
                          <a:pt x="171" y="110"/>
                        </a:lnTo>
                        <a:lnTo>
                          <a:pt x="169" y="110"/>
                        </a:lnTo>
                        <a:lnTo>
                          <a:pt x="171" y="112"/>
                        </a:lnTo>
                        <a:lnTo>
                          <a:pt x="173" y="112"/>
                        </a:lnTo>
                        <a:lnTo>
                          <a:pt x="173" y="113"/>
                        </a:lnTo>
                        <a:lnTo>
                          <a:pt x="175" y="113"/>
                        </a:lnTo>
                        <a:lnTo>
                          <a:pt x="175" y="115"/>
                        </a:lnTo>
                        <a:lnTo>
                          <a:pt x="177" y="115"/>
                        </a:lnTo>
                        <a:lnTo>
                          <a:pt x="177" y="117"/>
                        </a:lnTo>
                        <a:lnTo>
                          <a:pt x="179" y="117"/>
                        </a:lnTo>
                        <a:lnTo>
                          <a:pt x="181" y="117"/>
                        </a:lnTo>
                        <a:lnTo>
                          <a:pt x="183" y="117"/>
                        </a:lnTo>
                        <a:lnTo>
                          <a:pt x="185" y="117"/>
                        </a:lnTo>
                        <a:lnTo>
                          <a:pt x="185" y="119"/>
                        </a:lnTo>
                        <a:lnTo>
                          <a:pt x="187" y="119"/>
                        </a:lnTo>
                        <a:lnTo>
                          <a:pt x="187" y="121"/>
                        </a:lnTo>
                        <a:lnTo>
                          <a:pt x="188" y="121"/>
                        </a:lnTo>
                        <a:lnTo>
                          <a:pt x="188" y="123"/>
                        </a:lnTo>
                        <a:lnTo>
                          <a:pt x="190" y="123"/>
                        </a:lnTo>
                        <a:lnTo>
                          <a:pt x="192" y="125"/>
                        </a:lnTo>
                        <a:lnTo>
                          <a:pt x="192" y="127"/>
                        </a:lnTo>
                        <a:lnTo>
                          <a:pt x="194" y="127"/>
                        </a:lnTo>
                        <a:lnTo>
                          <a:pt x="196" y="127"/>
                        </a:lnTo>
                        <a:lnTo>
                          <a:pt x="196" y="129"/>
                        </a:lnTo>
                        <a:lnTo>
                          <a:pt x="196" y="131"/>
                        </a:lnTo>
                        <a:lnTo>
                          <a:pt x="198" y="131"/>
                        </a:lnTo>
                        <a:lnTo>
                          <a:pt x="198" y="133"/>
                        </a:lnTo>
                        <a:lnTo>
                          <a:pt x="200" y="133"/>
                        </a:lnTo>
                        <a:lnTo>
                          <a:pt x="200" y="135"/>
                        </a:lnTo>
                        <a:lnTo>
                          <a:pt x="202" y="135"/>
                        </a:lnTo>
                        <a:lnTo>
                          <a:pt x="202" y="136"/>
                        </a:lnTo>
                        <a:lnTo>
                          <a:pt x="202" y="138"/>
                        </a:lnTo>
                        <a:lnTo>
                          <a:pt x="204" y="138"/>
                        </a:lnTo>
                        <a:lnTo>
                          <a:pt x="204" y="140"/>
                        </a:lnTo>
                        <a:lnTo>
                          <a:pt x="206" y="140"/>
                        </a:lnTo>
                        <a:lnTo>
                          <a:pt x="206" y="142"/>
                        </a:lnTo>
                        <a:lnTo>
                          <a:pt x="208" y="142"/>
                        </a:lnTo>
                        <a:lnTo>
                          <a:pt x="208" y="144"/>
                        </a:lnTo>
                        <a:lnTo>
                          <a:pt x="210" y="146"/>
                        </a:lnTo>
                        <a:lnTo>
                          <a:pt x="210" y="148"/>
                        </a:lnTo>
                        <a:lnTo>
                          <a:pt x="208" y="150"/>
                        </a:lnTo>
                        <a:lnTo>
                          <a:pt x="208" y="152"/>
                        </a:lnTo>
                        <a:lnTo>
                          <a:pt x="208" y="154"/>
                        </a:lnTo>
                        <a:lnTo>
                          <a:pt x="208" y="156"/>
                        </a:lnTo>
                        <a:lnTo>
                          <a:pt x="208" y="158"/>
                        </a:lnTo>
                        <a:lnTo>
                          <a:pt x="206" y="158"/>
                        </a:lnTo>
                        <a:lnTo>
                          <a:pt x="206" y="160"/>
                        </a:lnTo>
                        <a:lnTo>
                          <a:pt x="206" y="161"/>
                        </a:lnTo>
                        <a:lnTo>
                          <a:pt x="206" y="163"/>
                        </a:lnTo>
                        <a:lnTo>
                          <a:pt x="204" y="163"/>
                        </a:lnTo>
                        <a:lnTo>
                          <a:pt x="204" y="165"/>
                        </a:lnTo>
                        <a:lnTo>
                          <a:pt x="204" y="169"/>
                        </a:lnTo>
                        <a:lnTo>
                          <a:pt x="202" y="169"/>
                        </a:lnTo>
                        <a:lnTo>
                          <a:pt x="202" y="171"/>
                        </a:lnTo>
                        <a:lnTo>
                          <a:pt x="200" y="175"/>
                        </a:lnTo>
                        <a:lnTo>
                          <a:pt x="200" y="177"/>
                        </a:lnTo>
                        <a:lnTo>
                          <a:pt x="200" y="179"/>
                        </a:lnTo>
                        <a:lnTo>
                          <a:pt x="202" y="181"/>
                        </a:lnTo>
                        <a:lnTo>
                          <a:pt x="202" y="183"/>
                        </a:lnTo>
                        <a:lnTo>
                          <a:pt x="202" y="184"/>
                        </a:lnTo>
                        <a:lnTo>
                          <a:pt x="204" y="184"/>
                        </a:lnTo>
                        <a:lnTo>
                          <a:pt x="204" y="186"/>
                        </a:lnTo>
                        <a:lnTo>
                          <a:pt x="206" y="186"/>
                        </a:lnTo>
                        <a:lnTo>
                          <a:pt x="208" y="186"/>
                        </a:lnTo>
                        <a:lnTo>
                          <a:pt x="210" y="186"/>
                        </a:lnTo>
                        <a:lnTo>
                          <a:pt x="211" y="186"/>
                        </a:lnTo>
                        <a:lnTo>
                          <a:pt x="213" y="186"/>
                        </a:lnTo>
                        <a:lnTo>
                          <a:pt x="213" y="184"/>
                        </a:lnTo>
                        <a:lnTo>
                          <a:pt x="215" y="184"/>
                        </a:lnTo>
                        <a:lnTo>
                          <a:pt x="217" y="184"/>
                        </a:lnTo>
                        <a:lnTo>
                          <a:pt x="217" y="186"/>
                        </a:lnTo>
                        <a:lnTo>
                          <a:pt x="219" y="186"/>
                        </a:lnTo>
                        <a:lnTo>
                          <a:pt x="219" y="188"/>
                        </a:lnTo>
                        <a:lnTo>
                          <a:pt x="221" y="188"/>
                        </a:lnTo>
                        <a:lnTo>
                          <a:pt x="223" y="188"/>
                        </a:lnTo>
                        <a:lnTo>
                          <a:pt x="223" y="190"/>
                        </a:lnTo>
                        <a:lnTo>
                          <a:pt x="225" y="190"/>
                        </a:lnTo>
                        <a:lnTo>
                          <a:pt x="225" y="192"/>
                        </a:lnTo>
                        <a:lnTo>
                          <a:pt x="227" y="192"/>
                        </a:lnTo>
                        <a:lnTo>
                          <a:pt x="229" y="194"/>
                        </a:lnTo>
                        <a:lnTo>
                          <a:pt x="229" y="196"/>
                        </a:lnTo>
                        <a:lnTo>
                          <a:pt x="231" y="196"/>
                        </a:lnTo>
                        <a:lnTo>
                          <a:pt x="231" y="198"/>
                        </a:lnTo>
                        <a:lnTo>
                          <a:pt x="233" y="198"/>
                        </a:lnTo>
                        <a:lnTo>
                          <a:pt x="233" y="200"/>
                        </a:lnTo>
                        <a:lnTo>
                          <a:pt x="233" y="202"/>
                        </a:lnTo>
                        <a:lnTo>
                          <a:pt x="235" y="202"/>
                        </a:lnTo>
                        <a:lnTo>
                          <a:pt x="235" y="204"/>
                        </a:lnTo>
                        <a:lnTo>
                          <a:pt x="236" y="204"/>
                        </a:lnTo>
                        <a:lnTo>
                          <a:pt x="236" y="206"/>
                        </a:lnTo>
                        <a:lnTo>
                          <a:pt x="238" y="208"/>
                        </a:lnTo>
                        <a:lnTo>
                          <a:pt x="240" y="208"/>
                        </a:lnTo>
                        <a:lnTo>
                          <a:pt x="240" y="209"/>
                        </a:lnTo>
                        <a:lnTo>
                          <a:pt x="240" y="211"/>
                        </a:lnTo>
                        <a:lnTo>
                          <a:pt x="240" y="213"/>
                        </a:lnTo>
                        <a:lnTo>
                          <a:pt x="240" y="215"/>
                        </a:lnTo>
                        <a:lnTo>
                          <a:pt x="240" y="217"/>
                        </a:lnTo>
                        <a:lnTo>
                          <a:pt x="238" y="217"/>
                        </a:lnTo>
                        <a:lnTo>
                          <a:pt x="236" y="217"/>
                        </a:lnTo>
                        <a:lnTo>
                          <a:pt x="236" y="219"/>
                        </a:lnTo>
                        <a:lnTo>
                          <a:pt x="235" y="219"/>
                        </a:lnTo>
                        <a:lnTo>
                          <a:pt x="235" y="221"/>
                        </a:lnTo>
                        <a:lnTo>
                          <a:pt x="233" y="221"/>
                        </a:lnTo>
                        <a:lnTo>
                          <a:pt x="233" y="223"/>
                        </a:lnTo>
                        <a:lnTo>
                          <a:pt x="231" y="223"/>
                        </a:lnTo>
                        <a:lnTo>
                          <a:pt x="231" y="225"/>
                        </a:lnTo>
                        <a:lnTo>
                          <a:pt x="229" y="225"/>
                        </a:lnTo>
                        <a:lnTo>
                          <a:pt x="227" y="225"/>
                        </a:lnTo>
                        <a:lnTo>
                          <a:pt x="225" y="225"/>
                        </a:lnTo>
                        <a:lnTo>
                          <a:pt x="225" y="227"/>
                        </a:lnTo>
                        <a:lnTo>
                          <a:pt x="223" y="227"/>
                        </a:lnTo>
                        <a:lnTo>
                          <a:pt x="223" y="229"/>
                        </a:lnTo>
                        <a:lnTo>
                          <a:pt x="221" y="229"/>
                        </a:lnTo>
                        <a:lnTo>
                          <a:pt x="221" y="231"/>
                        </a:lnTo>
                        <a:lnTo>
                          <a:pt x="221" y="233"/>
                        </a:lnTo>
                        <a:lnTo>
                          <a:pt x="221" y="234"/>
                        </a:lnTo>
                        <a:lnTo>
                          <a:pt x="221" y="236"/>
                        </a:lnTo>
                        <a:lnTo>
                          <a:pt x="221" y="238"/>
                        </a:lnTo>
                        <a:lnTo>
                          <a:pt x="221" y="240"/>
                        </a:lnTo>
                        <a:lnTo>
                          <a:pt x="219" y="240"/>
                        </a:lnTo>
                        <a:lnTo>
                          <a:pt x="219" y="242"/>
                        </a:lnTo>
                        <a:lnTo>
                          <a:pt x="217" y="242"/>
                        </a:lnTo>
                        <a:lnTo>
                          <a:pt x="217" y="244"/>
                        </a:lnTo>
                        <a:lnTo>
                          <a:pt x="217" y="246"/>
                        </a:lnTo>
                        <a:lnTo>
                          <a:pt x="217" y="250"/>
                        </a:lnTo>
                        <a:lnTo>
                          <a:pt x="217" y="252"/>
                        </a:lnTo>
                        <a:lnTo>
                          <a:pt x="217" y="254"/>
                        </a:lnTo>
                        <a:lnTo>
                          <a:pt x="219" y="256"/>
                        </a:lnTo>
                        <a:lnTo>
                          <a:pt x="219" y="257"/>
                        </a:lnTo>
                        <a:lnTo>
                          <a:pt x="221" y="257"/>
                        </a:lnTo>
                        <a:lnTo>
                          <a:pt x="221" y="259"/>
                        </a:lnTo>
                        <a:lnTo>
                          <a:pt x="223" y="259"/>
                        </a:lnTo>
                        <a:lnTo>
                          <a:pt x="223" y="261"/>
                        </a:lnTo>
                        <a:lnTo>
                          <a:pt x="225" y="261"/>
                        </a:lnTo>
                        <a:lnTo>
                          <a:pt x="225" y="263"/>
                        </a:lnTo>
                        <a:lnTo>
                          <a:pt x="227" y="263"/>
                        </a:lnTo>
                        <a:lnTo>
                          <a:pt x="229" y="263"/>
                        </a:lnTo>
                        <a:lnTo>
                          <a:pt x="229" y="265"/>
                        </a:lnTo>
                        <a:lnTo>
                          <a:pt x="231" y="265"/>
                        </a:lnTo>
                        <a:lnTo>
                          <a:pt x="231" y="267"/>
                        </a:lnTo>
                        <a:lnTo>
                          <a:pt x="233" y="267"/>
                        </a:lnTo>
                        <a:lnTo>
                          <a:pt x="233" y="269"/>
                        </a:lnTo>
                        <a:lnTo>
                          <a:pt x="235" y="269"/>
                        </a:lnTo>
                        <a:lnTo>
                          <a:pt x="235" y="271"/>
                        </a:lnTo>
                        <a:lnTo>
                          <a:pt x="236" y="271"/>
                        </a:lnTo>
                        <a:lnTo>
                          <a:pt x="238" y="271"/>
                        </a:lnTo>
                        <a:lnTo>
                          <a:pt x="238" y="273"/>
                        </a:lnTo>
                        <a:lnTo>
                          <a:pt x="238" y="275"/>
                        </a:lnTo>
                        <a:lnTo>
                          <a:pt x="238" y="277"/>
                        </a:lnTo>
                        <a:lnTo>
                          <a:pt x="236" y="279"/>
                        </a:lnTo>
                        <a:lnTo>
                          <a:pt x="236" y="281"/>
                        </a:lnTo>
                        <a:lnTo>
                          <a:pt x="236" y="282"/>
                        </a:lnTo>
                        <a:lnTo>
                          <a:pt x="235" y="282"/>
                        </a:lnTo>
                        <a:lnTo>
                          <a:pt x="235" y="284"/>
                        </a:lnTo>
                        <a:lnTo>
                          <a:pt x="235" y="286"/>
                        </a:lnTo>
                        <a:lnTo>
                          <a:pt x="233" y="286"/>
                        </a:lnTo>
                        <a:lnTo>
                          <a:pt x="231" y="286"/>
                        </a:lnTo>
                        <a:lnTo>
                          <a:pt x="231" y="288"/>
                        </a:lnTo>
                        <a:lnTo>
                          <a:pt x="231" y="290"/>
                        </a:lnTo>
                        <a:lnTo>
                          <a:pt x="231" y="292"/>
                        </a:lnTo>
                        <a:lnTo>
                          <a:pt x="231" y="294"/>
                        </a:lnTo>
                        <a:lnTo>
                          <a:pt x="231" y="296"/>
                        </a:lnTo>
                        <a:lnTo>
                          <a:pt x="233" y="296"/>
                        </a:lnTo>
                        <a:lnTo>
                          <a:pt x="233" y="298"/>
                        </a:lnTo>
                        <a:lnTo>
                          <a:pt x="235" y="298"/>
                        </a:lnTo>
                        <a:lnTo>
                          <a:pt x="236" y="298"/>
                        </a:lnTo>
                        <a:lnTo>
                          <a:pt x="236" y="300"/>
                        </a:lnTo>
                        <a:lnTo>
                          <a:pt x="238" y="300"/>
                        </a:lnTo>
                        <a:lnTo>
                          <a:pt x="238" y="302"/>
                        </a:lnTo>
                        <a:lnTo>
                          <a:pt x="238" y="304"/>
                        </a:lnTo>
                        <a:lnTo>
                          <a:pt x="238" y="305"/>
                        </a:lnTo>
                        <a:lnTo>
                          <a:pt x="240" y="305"/>
                        </a:lnTo>
                        <a:lnTo>
                          <a:pt x="240" y="307"/>
                        </a:lnTo>
                        <a:lnTo>
                          <a:pt x="242" y="307"/>
                        </a:lnTo>
                        <a:lnTo>
                          <a:pt x="242" y="309"/>
                        </a:lnTo>
                        <a:lnTo>
                          <a:pt x="244" y="309"/>
                        </a:lnTo>
                        <a:lnTo>
                          <a:pt x="244" y="311"/>
                        </a:lnTo>
                        <a:lnTo>
                          <a:pt x="244" y="313"/>
                        </a:lnTo>
                        <a:lnTo>
                          <a:pt x="246" y="315"/>
                        </a:lnTo>
                        <a:lnTo>
                          <a:pt x="246" y="317"/>
                        </a:lnTo>
                        <a:lnTo>
                          <a:pt x="246" y="319"/>
                        </a:lnTo>
                        <a:lnTo>
                          <a:pt x="246" y="321"/>
                        </a:lnTo>
                        <a:lnTo>
                          <a:pt x="246" y="323"/>
                        </a:lnTo>
                        <a:lnTo>
                          <a:pt x="246" y="325"/>
                        </a:lnTo>
                        <a:lnTo>
                          <a:pt x="244" y="327"/>
                        </a:lnTo>
                        <a:lnTo>
                          <a:pt x="242" y="329"/>
                        </a:lnTo>
                        <a:lnTo>
                          <a:pt x="240" y="330"/>
                        </a:lnTo>
                        <a:lnTo>
                          <a:pt x="238" y="332"/>
                        </a:lnTo>
                        <a:lnTo>
                          <a:pt x="236" y="332"/>
                        </a:lnTo>
                        <a:lnTo>
                          <a:pt x="236" y="334"/>
                        </a:lnTo>
                        <a:lnTo>
                          <a:pt x="236" y="336"/>
                        </a:lnTo>
                        <a:lnTo>
                          <a:pt x="238" y="336"/>
                        </a:lnTo>
                        <a:lnTo>
                          <a:pt x="240" y="338"/>
                        </a:lnTo>
                        <a:lnTo>
                          <a:pt x="242" y="340"/>
                        </a:lnTo>
                        <a:lnTo>
                          <a:pt x="242" y="342"/>
                        </a:lnTo>
                        <a:lnTo>
                          <a:pt x="244" y="344"/>
                        </a:lnTo>
                        <a:lnTo>
                          <a:pt x="244" y="346"/>
                        </a:lnTo>
                        <a:lnTo>
                          <a:pt x="244" y="348"/>
                        </a:lnTo>
                        <a:lnTo>
                          <a:pt x="244" y="350"/>
                        </a:lnTo>
                        <a:lnTo>
                          <a:pt x="242" y="352"/>
                        </a:lnTo>
                        <a:lnTo>
                          <a:pt x="240" y="353"/>
                        </a:lnTo>
                        <a:lnTo>
                          <a:pt x="238" y="355"/>
                        </a:lnTo>
                        <a:lnTo>
                          <a:pt x="236" y="355"/>
                        </a:lnTo>
                        <a:lnTo>
                          <a:pt x="236" y="357"/>
                        </a:lnTo>
                        <a:lnTo>
                          <a:pt x="236" y="359"/>
                        </a:lnTo>
                        <a:lnTo>
                          <a:pt x="236" y="361"/>
                        </a:lnTo>
                        <a:lnTo>
                          <a:pt x="238" y="363"/>
                        </a:lnTo>
                        <a:lnTo>
                          <a:pt x="240" y="363"/>
                        </a:lnTo>
                        <a:lnTo>
                          <a:pt x="240" y="361"/>
                        </a:lnTo>
                        <a:lnTo>
                          <a:pt x="242" y="361"/>
                        </a:lnTo>
                        <a:lnTo>
                          <a:pt x="242" y="359"/>
                        </a:lnTo>
                        <a:lnTo>
                          <a:pt x="244" y="359"/>
                        </a:lnTo>
                        <a:lnTo>
                          <a:pt x="244" y="357"/>
                        </a:lnTo>
                        <a:lnTo>
                          <a:pt x="246" y="357"/>
                        </a:lnTo>
                        <a:lnTo>
                          <a:pt x="248" y="357"/>
                        </a:lnTo>
                        <a:lnTo>
                          <a:pt x="250" y="357"/>
                        </a:lnTo>
                        <a:lnTo>
                          <a:pt x="252" y="359"/>
                        </a:lnTo>
                        <a:lnTo>
                          <a:pt x="254" y="361"/>
                        </a:lnTo>
                        <a:lnTo>
                          <a:pt x="254" y="363"/>
                        </a:lnTo>
                        <a:lnTo>
                          <a:pt x="256" y="363"/>
                        </a:lnTo>
                        <a:lnTo>
                          <a:pt x="256" y="365"/>
                        </a:lnTo>
                        <a:lnTo>
                          <a:pt x="256" y="367"/>
                        </a:lnTo>
                        <a:lnTo>
                          <a:pt x="256" y="369"/>
                        </a:lnTo>
                        <a:lnTo>
                          <a:pt x="258" y="369"/>
                        </a:lnTo>
                        <a:lnTo>
                          <a:pt x="259" y="369"/>
                        </a:lnTo>
                        <a:lnTo>
                          <a:pt x="261" y="369"/>
                        </a:lnTo>
                        <a:lnTo>
                          <a:pt x="263" y="369"/>
                        </a:lnTo>
                        <a:lnTo>
                          <a:pt x="263" y="367"/>
                        </a:lnTo>
                        <a:lnTo>
                          <a:pt x="265" y="367"/>
                        </a:lnTo>
                        <a:lnTo>
                          <a:pt x="267" y="367"/>
                        </a:lnTo>
                        <a:lnTo>
                          <a:pt x="267" y="369"/>
                        </a:lnTo>
                        <a:lnTo>
                          <a:pt x="269" y="369"/>
                        </a:lnTo>
                        <a:lnTo>
                          <a:pt x="271" y="369"/>
                        </a:lnTo>
                        <a:lnTo>
                          <a:pt x="271" y="371"/>
                        </a:lnTo>
                        <a:lnTo>
                          <a:pt x="273" y="371"/>
                        </a:lnTo>
                        <a:lnTo>
                          <a:pt x="273" y="373"/>
                        </a:lnTo>
                        <a:lnTo>
                          <a:pt x="273" y="375"/>
                        </a:lnTo>
                        <a:lnTo>
                          <a:pt x="275" y="375"/>
                        </a:lnTo>
                        <a:lnTo>
                          <a:pt x="275" y="377"/>
                        </a:lnTo>
                        <a:lnTo>
                          <a:pt x="275" y="378"/>
                        </a:lnTo>
                        <a:lnTo>
                          <a:pt x="277" y="378"/>
                        </a:lnTo>
                        <a:lnTo>
                          <a:pt x="279" y="378"/>
                        </a:lnTo>
                        <a:lnTo>
                          <a:pt x="281" y="378"/>
                        </a:lnTo>
                        <a:lnTo>
                          <a:pt x="283" y="378"/>
                        </a:lnTo>
                        <a:lnTo>
                          <a:pt x="283" y="380"/>
                        </a:lnTo>
                        <a:lnTo>
                          <a:pt x="284" y="380"/>
                        </a:lnTo>
                        <a:lnTo>
                          <a:pt x="286" y="380"/>
                        </a:lnTo>
                        <a:lnTo>
                          <a:pt x="286" y="382"/>
                        </a:lnTo>
                        <a:lnTo>
                          <a:pt x="288" y="384"/>
                        </a:lnTo>
                        <a:lnTo>
                          <a:pt x="288" y="386"/>
                        </a:lnTo>
                        <a:lnTo>
                          <a:pt x="288" y="388"/>
                        </a:lnTo>
                        <a:lnTo>
                          <a:pt x="288" y="390"/>
                        </a:lnTo>
                        <a:lnTo>
                          <a:pt x="288" y="392"/>
                        </a:lnTo>
                        <a:lnTo>
                          <a:pt x="290" y="392"/>
                        </a:lnTo>
                        <a:lnTo>
                          <a:pt x="292" y="392"/>
                        </a:lnTo>
                        <a:lnTo>
                          <a:pt x="292" y="394"/>
                        </a:lnTo>
                        <a:lnTo>
                          <a:pt x="294" y="394"/>
                        </a:lnTo>
                        <a:lnTo>
                          <a:pt x="296" y="394"/>
                        </a:lnTo>
                        <a:lnTo>
                          <a:pt x="296" y="396"/>
                        </a:lnTo>
                        <a:lnTo>
                          <a:pt x="298" y="396"/>
                        </a:lnTo>
                        <a:lnTo>
                          <a:pt x="300" y="396"/>
                        </a:lnTo>
                        <a:lnTo>
                          <a:pt x="300" y="398"/>
                        </a:lnTo>
                        <a:lnTo>
                          <a:pt x="302" y="400"/>
                        </a:lnTo>
                        <a:lnTo>
                          <a:pt x="302" y="401"/>
                        </a:lnTo>
                        <a:lnTo>
                          <a:pt x="302" y="403"/>
                        </a:lnTo>
                        <a:lnTo>
                          <a:pt x="304" y="403"/>
                        </a:lnTo>
                        <a:lnTo>
                          <a:pt x="304" y="405"/>
                        </a:lnTo>
                        <a:lnTo>
                          <a:pt x="306" y="407"/>
                        </a:lnTo>
                        <a:lnTo>
                          <a:pt x="306" y="409"/>
                        </a:lnTo>
                        <a:lnTo>
                          <a:pt x="307" y="409"/>
                        </a:lnTo>
                        <a:lnTo>
                          <a:pt x="309" y="411"/>
                        </a:lnTo>
                        <a:lnTo>
                          <a:pt x="309" y="413"/>
                        </a:lnTo>
                        <a:lnTo>
                          <a:pt x="309" y="415"/>
                        </a:lnTo>
                        <a:lnTo>
                          <a:pt x="309" y="417"/>
                        </a:lnTo>
                        <a:lnTo>
                          <a:pt x="311" y="417"/>
                        </a:lnTo>
                        <a:lnTo>
                          <a:pt x="313" y="417"/>
                        </a:lnTo>
                        <a:lnTo>
                          <a:pt x="313" y="419"/>
                        </a:lnTo>
                        <a:lnTo>
                          <a:pt x="315" y="419"/>
                        </a:lnTo>
                        <a:lnTo>
                          <a:pt x="315" y="417"/>
                        </a:lnTo>
                        <a:lnTo>
                          <a:pt x="317" y="417"/>
                        </a:lnTo>
                        <a:lnTo>
                          <a:pt x="319" y="417"/>
                        </a:lnTo>
                        <a:lnTo>
                          <a:pt x="319" y="415"/>
                        </a:lnTo>
                        <a:lnTo>
                          <a:pt x="321" y="415"/>
                        </a:lnTo>
                        <a:lnTo>
                          <a:pt x="323" y="413"/>
                        </a:lnTo>
                        <a:lnTo>
                          <a:pt x="323" y="411"/>
                        </a:lnTo>
                        <a:lnTo>
                          <a:pt x="325" y="411"/>
                        </a:lnTo>
                        <a:lnTo>
                          <a:pt x="325" y="409"/>
                        </a:lnTo>
                        <a:lnTo>
                          <a:pt x="327" y="409"/>
                        </a:lnTo>
                        <a:lnTo>
                          <a:pt x="329" y="409"/>
                        </a:lnTo>
                        <a:lnTo>
                          <a:pt x="331" y="409"/>
                        </a:lnTo>
                        <a:lnTo>
                          <a:pt x="332" y="409"/>
                        </a:lnTo>
                        <a:lnTo>
                          <a:pt x="334" y="407"/>
                        </a:lnTo>
                        <a:lnTo>
                          <a:pt x="336" y="407"/>
                        </a:lnTo>
                        <a:lnTo>
                          <a:pt x="336" y="409"/>
                        </a:lnTo>
                        <a:lnTo>
                          <a:pt x="336" y="411"/>
                        </a:lnTo>
                        <a:lnTo>
                          <a:pt x="338" y="413"/>
                        </a:lnTo>
                        <a:lnTo>
                          <a:pt x="338" y="415"/>
                        </a:lnTo>
                        <a:lnTo>
                          <a:pt x="338" y="417"/>
                        </a:lnTo>
                        <a:lnTo>
                          <a:pt x="340" y="417"/>
                        </a:lnTo>
                        <a:lnTo>
                          <a:pt x="340" y="419"/>
                        </a:lnTo>
                        <a:lnTo>
                          <a:pt x="342" y="421"/>
                        </a:lnTo>
                        <a:lnTo>
                          <a:pt x="342" y="423"/>
                        </a:lnTo>
                        <a:lnTo>
                          <a:pt x="344" y="423"/>
                        </a:lnTo>
                        <a:lnTo>
                          <a:pt x="346" y="423"/>
                        </a:lnTo>
                        <a:lnTo>
                          <a:pt x="348" y="423"/>
                        </a:lnTo>
                        <a:lnTo>
                          <a:pt x="350" y="423"/>
                        </a:lnTo>
                        <a:lnTo>
                          <a:pt x="350" y="421"/>
                        </a:lnTo>
                        <a:lnTo>
                          <a:pt x="352" y="421"/>
                        </a:lnTo>
                        <a:lnTo>
                          <a:pt x="354" y="421"/>
                        </a:lnTo>
                        <a:lnTo>
                          <a:pt x="354" y="419"/>
                        </a:lnTo>
                        <a:lnTo>
                          <a:pt x="355" y="419"/>
                        </a:lnTo>
                        <a:lnTo>
                          <a:pt x="357" y="419"/>
                        </a:lnTo>
                        <a:lnTo>
                          <a:pt x="359" y="419"/>
                        </a:lnTo>
                        <a:lnTo>
                          <a:pt x="361" y="419"/>
                        </a:lnTo>
                        <a:lnTo>
                          <a:pt x="361" y="421"/>
                        </a:lnTo>
                        <a:lnTo>
                          <a:pt x="363" y="423"/>
                        </a:lnTo>
                        <a:lnTo>
                          <a:pt x="365" y="423"/>
                        </a:lnTo>
                        <a:lnTo>
                          <a:pt x="367" y="425"/>
                        </a:lnTo>
                        <a:lnTo>
                          <a:pt x="369" y="425"/>
                        </a:lnTo>
                        <a:lnTo>
                          <a:pt x="371" y="426"/>
                        </a:lnTo>
                        <a:lnTo>
                          <a:pt x="373" y="426"/>
                        </a:lnTo>
                        <a:lnTo>
                          <a:pt x="373" y="428"/>
                        </a:lnTo>
                        <a:lnTo>
                          <a:pt x="373" y="430"/>
                        </a:lnTo>
                        <a:lnTo>
                          <a:pt x="373" y="432"/>
                        </a:lnTo>
                        <a:lnTo>
                          <a:pt x="371" y="432"/>
                        </a:lnTo>
                        <a:lnTo>
                          <a:pt x="371" y="434"/>
                        </a:lnTo>
                        <a:lnTo>
                          <a:pt x="371" y="436"/>
                        </a:lnTo>
                        <a:lnTo>
                          <a:pt x="371" y="438"/>
                        </a:lnTo>
                        <a:lnTo>
                          <a:pt x="373" y="438"/>
                        </a:lnTo>
                        <a:lnTo>
                          <a:pt x="375" y="438"/>
                        </a:lnTo>
                        <a:lnTo>
                          <a:pt x="377" y="438"/>
                        </a:lnTo>
                        <a:lnTo>
                          <a:pt x="377" y="436"/>
                        </a:lnTo>
                        <a:lnTo>
                          <a:pt x="379" y="436"/>
                        </a:lnTo>
                        <a:lnTo>
                          <a:pt x="380" y="436"/>
                        </a:lnTo>
                        <a:lnTo>
                          <a:pt x="382" y="436"/>
                        </a:lnTo>
                        <a:lnTo>
                          <a:pt x="384" y="436"/>
                        </a:lnTo>
                        <a:lnTo>
                          <a:pt x="386" y="438"/>
                        </a:lnTo>
                        <a:lnTo>
                          <a:pt x="386" y="440"/>
                        </a:lnTo>
                        <a:lnTo>
                          <a:pt x="388" y="442"/>
                        </a:lnTo>
                        <a:lnTo>
                          <a:pt x="390" y="442"/>
                        </a:lnTo>
                        <a:lnTo>
                          <a:pt x="390" y="444"/>
                        </a:lnTo>
                        <a:lnTo>
                          <a:pt x="392" y="444"/>
                        </a:lnTo>
                        <a:lnTo>
                          <a:pt x="392" y="446"/>
                        </a:lnTo>
                        <a:lnTo>
                          <a:pt x="390" y="446"/>
                        </a:lnTo>
                        <a:lnTo>
                          <a:pt x="390" y="448"/>
                        </a:lnTo>
                        <a:lnTo>
                          <a:pt x="392" y="448"/>
                        </a:lnTo>
                        <a:lnTo>
                          <a:pt x="392" y="449"/>
                        </a:lnTo>
                        <a:lnTo>
                          <a:pt x="394" y="449"/>
                        </a:lnTo>
                        <a:lnTo>
                          <a:pt x="396" y="449"/>
                        </a:lnTo>
                        <a:lnTo>
                          <a:pt x="396" y="451"/>
                        </a:lnTo>
                        <a:lnTo>
                          <a:pt x="396" y="453"/>
                        </a:lnTo>
                        <a:lnTo>
                          <a:pt x="398" y="453"/>
                        </a:lnTo>
                        <a:lnTo>
                          <a:pt x="398" y="455"/>
                        </a:lnTo>
                        <a:lnTo>
                          <a:pt x="400" y="455"/>
                        </a:lnTo>
                        <a:lnTo>
                          <a:pt x="402" y="455"/>
                        </a:lnTo>
                        <a:lnTo>
                          <a:pt x="403" y="455"/>
                        </a:lnTo>
                        <a:lnTo>
                          <a:pt x="403" y="457"/>
                        </a:lnTo>
                        <a:lnTo>
                          <a:pt x="403" y="459"/>
                        </a:lnTo>
                        <a:lnTo>
                          <a:pt x="403" y="461"/>
                        </a:lnTo>
                        <a:lnTo>
                          <a:pt x="405" y="461"/>
                        </a:lnTo>
                        <a:lnTo>
                          <a:pt x="407" y="461"/>
                        </a:lnTo>
                        <a:lnTo>
                          <a:pt x="409" y="461"/>
                        </a:lnTo>
                        <a:lnTo>
                          <a:pt x="409" y="463"/>
                        </a:lnTo>
                        <a:lnTo>
                          <a:pt x="409" y="465"/>
                        </a:lnTo>
                        <a:lnTo>
                          <a:pt x="411" y="465"/>
                        </a:lnTo>
                        <a:lnTo>
                          <a:pt x="413" y="465"/>
                        </a:lnTo>
                        <a:lnTo>
                          <a:pt x="413" y="463"/>
                        </a:lnTo>
                        <a:lnTo>
                          <a:pt x="415" y="463"/>
                        </a:lnTo>
                        <a:lnTo>
                          <a:pt x="415" y="465"/>
                        </a:lnTo>
                        <a:lnTo>
                          <a:pt x="417" y="465"/>
                        </a:lnTo>
                        <a:lnTo>
                          <a:pt x="417" y="467"/>
                        </a:lnTo>
                        <a:lnTo>
                          <a:pt x="419" y="467"/>
                        </a:lnTo>
                        <a:lnTo>
                          <a:pt x="419" y="469"/>
                        </a:lnTo>
                        <a:lnTo>
                          <a:pt x="417" y="469"/>
                        </a:lnTo>
                        <a:lnTo>
                          <a:pt x="415" y="469"/>
                        </a:lnTo>
                        <a:lnTo>
                          <a:pt x="413" y="469"/>
                        </a:lnTo>
                        <a:lnTo>
                          <a:pt x="413" y="471"/>
                        </a:lnTo>
                        <a:lnTo>
                          <a:pt x="413" y="473"/>
                        </a:lnTo>
                        <a:lnTo>
                          <a:pt x="415" y="473"/>
                        </a:lnTo>
                        <a:lnTo>
                          <a:pt x="417" y="473"/>
                        </a:lnTo>
                        <a:lnTo>
                          <a:pt x="419" y="471"/>
                        </a:lnTo>
                        <a:lnTo>
                          <a:pt x="419" y="469"/>
                        </a:lnTo>
                        <a:lnTo>
                          <a:pt x="421" y="469"/>
                        </a:lnTo>
                        <a:lnTo>
                          <a:pt x="421" y="471"/>
                        </a:lnTo>
                        <a:lnTo>
                          <a:pt x="423" y="473"/>
                        </a:lnTo>
                        <a:lnTo>
                          <a:pt x="423" y="474"/>
                        </a:lnTo>
                        <a:lnTo>
                          <a:pt x="425" y="474"/>
                        </a:lnTo>
                        <a:lnTo>
                          <a:pt x="425" y="476"/>
                        </a:lnTo>
                        <a:lnTo>
                          <a:pt x="427" y="476"/>
                        </a:lnTo>
                        <a:lnTo>
                          <a:pt x="428" y="474"/>
                        </a:lnTo>
                        <a:lnTo>
                          <a:pt x="430" y="473"/>
                        </a:lnTo>
                        <a:lnTo>
                          <a:pt x="432" y="474"/>
                        </a:lnTo>
                        <a:lnTo>
                          <a:pt x="434" y="474"/>
                        </a:lnTo>
                        <a:lnTo>
                          <a:pt x="436" y="474"/>
                        </a:lnTo>
                        <a:lnTo>
                          <a:pt x="438" y="473"/>
                        </a:lnTo>
                        <a:lnTo>
                          <a:pt x="438" y="471"/>
                        </a:lnTo>
                        <a:lnTo>
                          <a:pt x="440" y="469"/>
                        </a:lnTo>
                        <a:lnTo>
                          <a:pt x="442" y="469"/>
                        </a:lnTo>
                        <a:lnTo>
                          <a:pt x="442" y="471"/>
                        </a:lnTo>
                        <a:lnTo>
                          <a:pt x="442" y="473"/>
                        </a:lnTo>
                        <a:lnTo>
                          <a:pt x="444" y="473"/>
                        </a:lnTo>
                        <a:lnTo>
                          <a:pt x="446" y="473"/>
                        </a:lnTo>
                        <a:lnTo>
                          <a:pt x="448" y="473"/>
                        </a:lnTo>
                        <a:lnTo>
                          <a:pt x="450" y="473"/>
                        </a:lnTo>
                        <a:lnTo>
                          <a:pt x="450" y="474"/>
                        </a:lnTo>
                        <a:lnTo>
                          <a:pt x="451" y="474"/>
                        </a:lnTo>
                        <a:lnTo>
                          <a:pt x="451" y="476"/>
                        </a:lnTo>
                        <a:lnTo>
                          <a:pt x="453" y="476"/>
                        </a:lnTo>
                        <a:lnTo>
                          <a:pt x="455" y="476"/>
                        </a:lnTo>
                        <a:lnTo>
                          <a:pt x="455" y="478"/>
                        </a:lnTo>
                        <a:lnTo>
                          <a:pt x="453" y="478"/>
                        </a:lnTo>
                        <a:lnTo>
                          <a:pt x="451" y="476"/>
                        </a:lnTo>
                        <a:lnTo>
                          <a:pt x="450" y="478"/>
                        </a:lnTo>
                        <a:lnTo>
                          <a:pt x="450" y="480"/>
                        </a:lnTo>
                        <a:lnTo>
                          <a:pt x="450" y="482"/>
                        </a:lnTo>
                        <a:lnTo>
                          <a:pt x="451" y="482"/>
                        </a:lnTo>
                        <a:lnTo>
                          <a:pt x="451" y="480"/>
                        </a:lnTo>
                        <a:lnTo>
                          <a:pt x="453" y="480"/>
                        </a:lnTo>
                        <a:lnTo>
                          <a:pt x="453" y="482"/>
                        </a:lnTo>
                        <a:lnTo>
                          <a:pt x="455" y="482"/>
                        </a:lnTo>
                        <a:lnTo>
                          <a:pt x="455" y="484"/>
                        </a:lnTo>
                        <a:lnTo>
                          <a:pt x="457" y="484"/>
                        </a:lnTo>
                        <a:lnTo>
                          <a:pt x="459" y="484"/>
                        </a:lnTo>
                        <a:lnTo>
                          <a:pt x="459" y="482"/>
                        </a:lnTo>
                        <a:lnTo>
                          <a:pt x="461" y="482"/>
                        </a:lnTo>
                        <a:lnTo>
                          <a:pt x="463" y="482"/>
                        </a:lnTo>
                        <a:lnTo>
                          <a:pt x="465" y="482"/>
                        </a:lnTo>
                        <a:lnTo>
                          <a:pt x="467" y="484"/>
                        </a:lnTo>
                        <a:lnTo>
                          <a:pt x="469" y="484"/>
                        </a:lnTo>
                        <a:lnTo>
                          <a:pt x="469" y="486"/>
                        </a:lnTo>
                        <a:lnTo>
                          <a:pt x="471" y="486"/>
                        </a:lnTo>
                        <a:lnTo>
                          <a:pt x="473" y="486"/>
                        </a:lnTo>
                        <a:lnTo>
                          <a:pt x="474" y="486"/>
                        </a:lnTo>
                        <a:lnTo>
                          <a:pt x="476" y="486"/>
                        </a:lnTo>
                        <a:lnTo>
                          <a:pt x="476" y="484"/>
                        </a:lnTo>
                        <a:lnTo>
                          <a:pt x="478" y="484"/>
                        </a:lnTo>
                        <a:lnTo>
                          <a:pt x="478" y="486"/>
                        </a:lnTo>
                        <a:lnTo>
                          <a:pt x="480" y="486"/>
                        </a:lnTo>
                        <a:lnTo>
                          <a:pt x="482" y="486"/>
                        </a:lnTo>
                        <a:lnTo>
                          <a:pt x="482" y="488"/>
                        </a:lnTo>
                        <a:lnTo>
                          <a:pt x="482" y="490"/>
                        </a:lnTo>
                        <a:lnTo>
                          <a:pt x="484" y="492"/>
                        </a:lnTo>
                        <a:lnTo>
                          <a:pt x="484" y="494"/>
                        </a:lnTo>
                        <a:lnTo>
                          <a:pt x="486" y="496"/>
                        </a:lnTo>
                        <a:lnTo>
                          <a:pt x="486" y="497"/>
                        </a:lnTo>
                        <a:lnTo>
                          <a:pt x="486" y="499"/>
                        </a:lnTo>
                        <a:lnTo>
                          <a:pt x="484" y="501"/>
                        </a:lnTo>
                        <a:lnTo>
                          <a:pt x="484" y="503"/>
                        </a:lnTo>
                        <a:lnTo>
                          <a:pt x="484" y="505"/>
                        </a:lnTo>
                        <a:lnTo>
                          <a:pt x="484" y="507"/>
                        </a:lnTo>
                        <a:lnTo>
                          <a:pt x="486" y="507"/>
                        </a:lnTo>
                        <a:lnTo>
                          <a:pt x="486" y="509"/>
                        </a:lnTo>
                        <a:lnTo>
                          <a:pt x="486" y="511"/>
                        </a:lnTo>
                        <a:lnTo>
                          <a:pt x="488" y="511"/>
                        </a:lnTo>
                        <a:lnTo>
                          <a:pt x="488" y="513"/>
                        </a:lnTo>
                        <a:lnTo>
                          <a:pt x="490" y="513"/>
                        </a:lnTo>
                        <a:lnTo>
                          <a:pt x="490" y="515"/>
                        </a:lnTo>
                        <a:lnTo>
                          <a:pt x="492" y="515"/>
                        </a:lnTo>
                        <a:lnTo>
                          <a:pt x="492" y="517"/>
                        </a:lnTo>
                        <a:lnTo>
                          <a:pt x="494" y="519"/>
                        </a:lnTo>
                        <a:lnTo>
                          <a:pt x="496" y="521"/>
                        </a:lnTo>
                        <a:lnTo>
                          <a:pt x="498" y="521"/>
                        </a:lnTo>
                        <a:lnTo>
                          <a:pt x="498" y="522"/>
                        </a:lnTo>
                        <a:lnTo>
                          <a:pt x="499" y="522"/>
                        </a:lnTo>
                        <a:lnTo>
                          <a:pt x="499" y="524"/>
                        </a:lnTo>
                        <a:lnTo>
                          <a:pt x="501" y="524"/>
                        </a:lnTo>
                        <a:lnTo>
                          <a:pt x="501" y="526"/>
                        </a:lnTo>
                        <a:lnTo>
                          <a:pt x="503" y="526"/>
                        </a:lnTo>
                        <a:lnTo>
                          <a:pt x="503" y="528"/>
                        </a:lnTo>
                        <a:lnTo>
                          <a:pt x="505" y="528"/>
                        </a:lnTo>
                        <a:lnTo>
                          <a:pt x="505" y="530"/>
                        </a:lnTo>
                        <a:lnTo>
                          <a:pt x="507" y="530"/>
                        </a:lnTo>
                        <a:lnTo>
                          <a:pt x="507" y="532"/>
                        </a:lnTo>
                        <a:lnTo>
                          <a:pt x="507" y="534"/>
                        </a:lnTo>
                        <a:lnTo>
                          <a:pt x="507" y="536"/>
                        </a:lnTo>
                        <a:lnTo>
                          <a:pt x="505" y="536"/>
                        </a:lnTo>
                        <a:lnTo>
                          <a:pt x="505" y="538"/>
                        </a:lnTo>
                        <a:lnTo>
                          <a:pt x="505" y="540"/>
                        </a:lnTo>
                        <a:lnTo>
                          <a:pt x="505" y="542"/>
                        </a:lnTo>
                        <a:lnTo>
                          <a:pt x="505" y="544"/>
                        </a:lnTo>
                        <a:lnTo>
                          <a:pt x="505" y="545"/>
                        </a:lnTo>
                        <a:lnTo>
                          <a:pt x="507" y="545"/>
                        </a:lnTo>
                        <a:lnTo>
                          <a:pt x="505" y="545"/>
                        </a:lnTo>
                        <a:lnTo>
                          <a:pt x="505" y="547"/>
                        </a:lnTo>
                        <a:lnTo>
                          <a:pt x="503" y="549"/>
                        </a:lnTo>
                        <a:lnTo>
                          <a:pt x="501" y="551"/>
                        </a:lnTo>
                        <a:lnTo>
                          <a:pt x="499" y="553"/>
                        </a:lnTo>
                        <a:lnTo>
                          <a:pt x="499" y="555"/>
                        </a:lnTo>
                        <a:lnTo>
                          <a:pt x="499" y="557"/>
                        </a:lnTo>
                        <a:lnTo>
                          <a:pt x="501" y="557"/>
                        </a:lnTo>
                        <a:lnTo>
                          <a:pt x="501" y="559"/>
                        </a:lnTo>
                        <a:lnTo>
                          <a:pt x="501" y="561"/>
                        </a:lnTo>
                        <a:lnTo>
                          <a:pt x="501" y="563"/>
                        </a:lnTo>
                        <a:lnTo>
                          <a:pt x="501" y="565"/>
                        </a:lnTo>
                        <a:lnTo>
                          <a:pt x="501" y="567"/>
                        </a:lnTo>
                        <a:lnTo>
                          <a:pt x="499" y="567"/>
                        </a:lnTo>
                        <a:lnTo>
                          <a:pt x="499" y="569"/>
                        </a:lnTo>
                        <a:lnTo>
                          <a:pt x="498" y="570"/>
                        </a:lnTo>
                        <a:lnTo>
                          <a:pt x="498" y="572"/>
                        </a:lnTo>
                        <a:lnTo>
                          <a:pt x="499" y="574"/>
                        </a:lnTo>
                        <a:lnTo>
                          <a:pt x="499" y="576"/>
                        </a:lnTo>
                        <a:lnTo>
                          <a:pt x="499" y="578"/>
                        </a:lnTo>
                        <a:lnTo>
                          <a:pt x="499" y="580"/>
                        </a:lnTo>
                        <a:lnTo>
                          <a:pt x="501" y="580"/>
                        </a:lnTo>
                        <a:lnTo>
                          <a:pt x="501" y="582"/>
                        </a:lnTo>
                        <a:lnTo>
                          <a:pt x="501" y="584"/>
                        </a:lnTo>
                        <a:lnTo>
                          <a:pt x="501" y="586"/>
                        </a:lnTo>
                        <a:lnTo>
                          <a:pt x="503" y="588"/>
                        </a:lnTo>
                        <a:lnTo>
                          <a:pt x="505" y="588"/>
                        </a:lnTo>
                        <a:lnTo>
                          <a:pt x="505" y="590"/>
                        </a:lnTo>
                        <a:lnTo>
                          <a:pt x="507" y="592"/>
                        </a:lnTo>
                        <a:lnTo>
                          <a:pt x="507" y="594"/>
                        </a:lnTo>
                        <a:lnTo>
                          <a:pt x="509" y="595"/>
                        </a:lnTo>
                        <a:lnTo>
                          <a:pt x="511" y="597"/>
                        </a:lnTo>
                        <a:lnTo>
                          <a:pt x="511" y="599"/>
                        </a:lnTo>
                        <a:lnTo>
                          <a:pt x="511" y="601"/>
                        </a:lnTo>
                        <a:lnTo>
                          <a:pt x="509" y="603"/>
                        </a:lnTo>
                        <a:lnTo>
                          <a:pt x="509" y="605"/>
                        </a:lnTo>
                        <a:lnTo>
                          <a:pt x="509" y="607"/>
                        </a:lnTo>
                        <a:lnTo>
                          <a:pt x="509" y="609"/>
                        </a:lnTo>
                        <a:lnTo>
                          <a:pt x="511" y="611"/>
                        </a:lnTo>
                        <a:lnTo>
                          <a:pt x="511" y="613"/>
                        </a:lnTo>
                        <a:lnTo>
                          <a:pt x="513" y="617"/>
                        </a:lnTo>
                        <a:lnTo>
                          <a:pt x="515" y="618"/>
                        </a:lnTo>
                        <a:lnTo>
                          <a:pt x="517" y="620"/>
                        </a:lnTo>
                        <a:lnTo>
                          <a:pt x="517" y="622"/>
                        </a:lnTo>
                        <a:lnTo>
                          <a:pt x="517" y="624"/>
                        </a:lnTo>
                        <a:lnTo>
                          <a:pt x="519" y="624"/>
                        </a:lnTo>
                        <a:lnTo>
                          <a:pt x="519" y="626"/>
                        </a:lnTo>
                        <a:lnTo>
                          <a:pt x="517" y="628"/>
                        </a:lnTo>
                        <a:lnTo>
                          <a:pt x="517" y="630"/>
                        </a:lnTo>
                        <a:lnTo>
                          <a:pt x="517" y="634"/>
                        </a:lnTo>
                        <a:lnTo>
                          <a:pt x="517" y="636"/>
                        </a:lnTo>
                        <a:lnTo>
                          <a:pt x="517" y="638"/>
                        </a:lnTo>
                        <a:lnTo>
                          <a:pt x="517" y="640"/>
                        </a:lnTo>
                        <a:lnTo>
                          <a:pt x="517" y="642"/>
                        </a:lnTo>
                        <a:lnTo>
                          <a:pt x="517" y="643"/>
                        </a:lnTo>
                        <a:lnTo>
                          <a:pt x="517" y="645"/>
                        </a:lnTo>
                        <a:lnTo>
                          <a:pt x="517" y="647"/>
                        </a:lnTo>
                        <a:lnTo>
                          <a:pt x="519" y="649"/>
                        </a:lnTo>
                        <a:lnTo>
                          <a:pt x="519" y="651"/>
                        </a:lnTo>
                        <a:lnTo>
                          <a:pt x="517" y="651"/>
                        </a:lnTo>
                        <a:lnTo>
                          <a:pt x="517" y="653"/>
                        </a:lnTo>
                        <a:lnTo>
                          <a:pt x="517" y="655"/>
                        </a:lnTo>
                        <a:lnTo>
                          <a:pt x="515" y="657"/>
                        </a:lnTo>
                        <a:lnTo>
                          <a:pt x="515" y="659"/>
                        </a:lnTo>
                        <a:lnTo>
                          <a:pt x="517" y="661"/>
                        </a:lnTo>
                        <a:lnTo>
                          <a:pt x="519" y="661"/>
                        </a:lnTo>
                        <a:lnTo>
                          <a:pt x="519" y="663"/>
                        </a:lnTo>
                        <a:lnTo>
                          <a:pt x="517" y="663"/>
                        </a:lnTo>
                        <a:lnTo>
                          <a:pt x="517" y="665"/>
                        </a:lnTo>
                        <a:lnTo>
                          <a:pt x="515" y="665"/>
                        </a:lnTo>
                        <a:lnTo>
                          <a:pt x="515" y="666"/>
                        </a:lnTo>
                        <a:lnTo>
                          <a:pt x="515" y="668"/>
                        </a:lnTo>
                        <a:lnTo>
                          <a:pt x="515" y="670"/>
                        </a:lnTo>
                        <a:lnTo>
                          <a:pt x="517" y="672"/>
                        </a:lnTo>
                        <a:lnTo>
                          <a:pt x="517" y="674"/>
                        </a:lnTo>
                        <a:lnTo>
                          <a:pt x="517" y="676"/>
                        </a:lnTo>
                        <a:lnTo>
                          <a:pt x="515" y="676"/>
                        </a:lnTo>
                        <a:lnTo>
                          <a:pt x="515" y="678"/>
                        </a:lnTo>
                        <a:lnTo>
                          <a:pt x="513" y="678"/>
                        </a:lnTo>
                        <a:lnTo>
                          <a:pt x="513" y="680"/>
                        </a:lnTo>
                        <a:lnTo>
                          <a:pt x="513" y="682"/>
                        </a:lnTo>
                        <a:lnTo>
                          <a:pt x="513" y="684"/>
                        </a:lnTo>
                        <a:lnTo>
                          <a:pt x="511" y="684"/>
                        </a:lnTo>
                        <a:lnTo>
                          <a:pt x="511" y="686"/>
                        </a:lnTo>
                        <a:lnTo>
                          <a:pt x="511" y="688"/>
                        </a:lnTo>
                        <a:lnTo>
                          <a:pt x="511" y="690"/>
                        </a:lnTo>
                        <a:lnTo>
                          <a:pt x="509" y="690"/>
                        </a:lnTo>
                        <a:lnTo>
                          <a:pt x="509" y="691"/>
                        </a:lnTo>
                        <a:lnTo>
                          <a:pt x="507" y="691"/>
                        </a:lnTo>
                        <a:lnTo>
                          <a:pt x="507" y="693"/>
                        </a:lnTo>
                        <a:lnTo>
                          <a:pt x="507" y="695"/>
                        </a:lnTo>
                        <a:lnTo>
                          <a:pt x="509" y="695"/>
                        </a:lnTo>
                        <a:lnTo>
                          <a:pt x="509" y="697"/>
                        </a:lnTo>
                        <a:lnTo>
                          <a:pt x="511" y="697"/>
                        </a:lnTo>
                        <a:lnTo>
                          <a:pt x="511" y="699"/>
                        </a:lnTo>
                        <a:lnTo>
                          <a:pt x="511" y="701"/>
                        </a:lnTo>
                        <a:lnTo>
                          <a:pt x="511" y="703"/>
                        </a:lnTo>
                        <a:lnTo>
                          <a:pt x="513" y="703"/>
                        </a:lnTo>
                        <a:lnTo>
                          <a:pt x="511" y="705"/>
                        </a:lnTo>
                        <a:lnTo>
                          <a:pt x="511" y="707"/>
                        </a:lnTo>
                        <a:lnTo>
                          <a:pt x="511" y="709"/>
                        </a:lnTo>
                        <a:lnTo>
                          <a:pt x="509" y="709"/>
                        </a:lnTo>
                        <a:lnTo>
                          <a:pt x="509" y="711"/>
                        </a:lnTo>
                        <a:lnTo>
                          <a:pt x="507" y="711"/>
                        </a:lnTo>
                        <a:lnTo>
                          <a:pt x="505" y="711"/>
                        </a:lnTo>
                        <a:lnTo>
                          <a:pt x="503" y="711"/>
                        </a:lnTo>
                        <a:lnTo>
                          <a:pt x="501" y="713"/>
                        </a:lnTo>
                        <a:lnTo>
                          <a:pt x="501" y="714"/>
                        </a:lnTo>
                        <a:lnTo>
                          <a:pt x="499" y="716"/>
                        </a:lnTo>
                        <a:lnTo>
                          <a:pt x="499" y="718"/>
                        </a:lnTo>
                        <a:lnTo>
                          <a:pt x="498" y="718"/>
                        </a:lnTo>
                        <a:lnTo>
                          <a:pt x="496" y="718"/>
                        </a:lnTo>
                        <a:lnTo>
                          <a:pt x="496" y="720"/>
                        </a:lnTo>
                        <a:lnTo>
                          <a:pt x="494" y="720"/>
                        </a:lnTo>
                        <a:lnTo>
                          <a:pt x="494" y="722"/>
                        </a:lnTo>
                        <a:lnTo>
                          <a:pt x="492" y="722"/>
                        </a:lnTo>
                        <a:lnTo>
                          <a:pt x="492" y="724"/>
                        </a:lnTo>
                        <a:lnTo>
                          <a:pt x="490" y="724"/>
                        </a:lnTo>
                        <a:lnTo>
                          <a:pt x="490" y="726"/>
                        </a:lnTo>
                        <a:lnTo>
                          <a:pt x="490" y="730"/>
                        </a:lnTo>
                        <a:lnTo>
                          <a:pt x="490" y="732"/>
                        </a:lnTo>
                        <a:lnTo>
                          <a:pt x="488" y="732"/>
                        </a:lnTo>
                        <a:lnTo>
                          <a:pt x="488" y="734"/>
                        </a:lnTo>
                        <a:lnTo>
                          <a:pt x="486" y="736"/>
                        </a:lnTo>
                        <a:lnTo>
                          <a:pt x="486" y="738"/>
                        </a:lnTo>
                        <a:lnTo>
                          <a:pt x="486" y="739"/>
                        </a:lnTo>
                        <a:lnTo>
                          <a:pt x="486" y="741"/>
                        </a:lnTo>
                        <a:lnTo>
                          <a:pt x="486" y="743"/>
                        </a:lnTo>
                        <a:lnTo>
                          <a:pt x="486" y="745"/>
                        </a:lnTo>
                        <a:lnTo>
                          <a:pt x="486" y="747"/>
                        </a:lnTo>
                        <a:lnTo>
                          <a:pt x="488" y="747"/>
                        </a:lnTo>
                        <a:lnTo>
                          <a:pt x="488" y="749"/>
                        </a:lnTo>
                        <a:lnTo>
                          <a:pt x="488" y="751"/>
                        </a:lnTo>
                        <a:lnTo>
                          <a:pt x="488" y="753"/>
                        </a:lnTo>
                        <a:lnTo>
                          <a:pt x="490" y="755"/>
                        </a:lnTo>
                        <a:lnTo>
                          <a:pt x="490" y="757"/>
                        </a:lnTo>
                        <a:lnTo>
                          <a:pt x="492" y="759"/>
                        </a:lnTo>
                        <a:lnTo>
                          <a:pt x="494" y="759"/>
                        </a:lnTo>
                        <a:lnTo>
                          <a:pt x="494" y="761"/>
                        </a:lnTo>
                        <a:lnTo>
                          <a:pt x="492" y="761"/>
                        </a:lnTo>
                        <a:lnTo>
                          <a:pt x="490" y="761"/>
                        </a:lnTo>
                        <a:lnTo>
                          <a:pt x="490" y="762"/>
                        </a:lnTo>
                        <a:lnTo>
                          <a:pt x="488" y="762"/>
                        </a:lnTo>
                        <a:lnTo>
                          <a:pt x="488" y="764"/>
                        </a:lnTo>
                        <a:lnTo>
                          <a:pt x="488" y="766"/>
                        </a:lnTo>
                        <a:lnTo>
                          <a:pt x="488" y="768"/>
                        </a:lnTo>
                        <a:lnTo>
                          <a:pt x="490" y="770"/>
                        </a:lnTo>
                        <a:lnTo>
                          <a:pt x="492" y="770"/>
                        </a:lnTo>
                        <a:lnTo>
                          <a:pt x="494" y="770"/>
                        </a:lnTo>
                        <a:lnTo>
                          <a:pt x="494" y="772"/>
                        </a:lnTo>
                        <a:lnTo>
                          <a:pt x="496" y="772"/>
                        </a:lnTo>
                        <a:lnTo>
                          <a:pt x="496" y="774"/>
                        </a:lnTo>
                        <a:lnTo>
                          <a:pt x="496" y="776"/>
                        </a:lnTo>
                        <a:lnTo>
                          <a:pt x="496" y="778"/>
                        </a:lnTo>
                        <a:lnTo>
                          <a:pt x="498" y="780"/>
                        </a:lnTo>
                        <a:lnTo>
                          <a:pt x="498" y="782"/>
                        </a:lnTo>
                        <a:lnTo>
                          <a:pt x="499" y="784"/>
                        </a:lnTo>
                        <a:lnTo>
                          <a:pt x="499" y="786"/>
                        </a:lnTo>
                        <a:lnTo>
                          <a:pt x="499" y="787"/>
                        </a:lnTo>
                        <a:lnTo>
                          <a:pt x="499" y="789"/>
                        </a:lnTo>
                        <a:lnTo>
                          <a:pt x="499" y="791"/>
                        </a:lnTo>
                        <a:lnTo>
                          <a:pt x="499" y="793"/>
                        </a:lnTo>
                        <a:lnTo>
                          <a:pt x="499" y="795"/>
                        </a:lnTo>
                        <a:lnTo>
                          <a:pt x="499" y="797"/>
                        </a:lnTo>
                        <a:lnTo>
                          <a:pt x="499" y="799"/>
                        </a:lnTo>
                        <a:lnTo>
                          <a:pt x="501" y="799"/>
                        </a:lnTo>
                        <a:lnTo>
                          <a:pt x="501" y="801"/>
                        </a:lnTo>
                        <a:lnTo>
                          <a:pt x="501" y="803"/>
                        </a:lnTo>
                        <a:lnTo>
                          <a:pt x="503" y="803"/>
                        </a:lnTo>
                        <a:lnTo>
                          <a:pt x="503" y="805"/>
                        </a:lnTo>
                        <a:lnTo>
                          <a:pt x="505" y="809"/>
                        </a:lnTo>
                        <a:lnTo>
                          <a:pt x="505" y="810"/>
                        </a:lnTo>
                        <a:lnTo>
                          <a:pt x="505" y="812"/>
                        </a:lnTo>
                        <a:lnTo>
                          <a:pt x="505" y="814"/>
                        </a:lnTo>
                        <a:lnTo>
                          <a:pt x="505" y="816"/>
                        </a:lnTo>
                        <a:lnTo>
                          <a:pt x="503" y="816"/>
                        </a:lnTo>
                        <a:lnTo>
                          <a:pt x="501" y="816"/>
                        </a:lnTo>
                        <a:lnTo>
                          <a:pt x="501" y="818"/>
                        </a:lnTo>
                        <a:lnTo>
                          <a:pt x="499" y="818"/>
                        </a:lnTo>
                        <a:lnTo>
                          <a:pt x="499" y="820"/>
                        </a:lnTo>
                        <a:lnTo>
                          <a:pt x="499" y="822"/>
                        </a:lnTo>
                        <a:lnTo>
                          <a:pt x="498" y="822"/>
                        </a:lnTo>
                        <a:lnTo>
                          <a:pt x="498" y="824"/>
                        </a:lnTo>
                        <a:lnTo>
                          <a:pt x="499" y="824"/>
                        </a:lnTo>
                        <a:lnTo>
                          <a:pt x="499" y="826"/>
                        </a:lnTo>
                        <a:lnTo>
                          <a:pt x="499" y="828"/>
                        </a:lnTo>
                        <a:lnTo>
                          <a:pt x="501" y="828"/>
                        </a:lnTo>
                        <a:lnTo>
                          <a:pt x="501" y="830"/>
                        </a:lnTo>
                        <a:lnTo>
                          <a:pt x="501" y="832"/>
                        </a:lnTo>
                        <a:lnTo>
                          <a:pt x="501" y="834"/>
                        </a:lnTo>
                        <a:lnTo>
                          <a:pt x="503" y="835"/>
                        </a:lnTo>
                        <a:lnTo>
                          <a:pt x="505" y="837"/>
                        </a:lnTo>
                        <a:lnTo>
                          <a:pt x="505" y="839"/>
                        </a:lnTo>
                        <a:lnTo>
                          <a:pt x="505" y="841"/>
                        </a:lnTo>
                        <a:lnTo>
                          <a:pt x="503" y="841"/>
                        </a:lnTo>
                        <a:lnTo>
                          <a:pt x="501" y="841"/>
                        </a:lnTo>
                        <a:lnTo>
                          <a:pt x="499" y="841"/>
                        </a:lnTo>
                        <a:lnTo>
                          <a:pt x="499" y="843"/>
                        </a:lnTo>
                        <a:lnTo>
                          <a:pt x="499" y="845"/>
                        </a:lnTo>
                        <a:lnTo>
                          <a:pt x="501" y="845"/>
                        </a:lnTo>
                        <a:lnTo>
                          <a:pt x="501" y="847"/>
                        </a:lnTo>
                        <a:lnTo>
                          <a:pt x="501" y="849"/>
                        </a:lnTo>
                        <a:lnTo>
                          <a:pt x="501" y="851"/>
                        </a:lnTo>
                        <a:lnTo>
                          <a:pt x="499" y="851"/>
                        </a:lnTo>
                        <a:lnTo>
                          <a:pt x="499" y="853"/>
                        </a:lnTo>
                        <a:lnTo>
                          <a:pt x="498" y="853"/>
                        </a:lnTo>
                        <a:lnTo>
                          <a:pt x="498" y="855"/>
                        </a:lnTo>
                        <a:lnTo>
                          <a:pt x="498" y="857"/>
                        </a:lnTo>
                        <a:lnTo>
                          <a:pt x="498" y="858"/>
                        </a:lnTo>
                        <a:lnTo>
                          <a:pt x="496" y="858"/>
                        </a:lnTo>
                        <a:lnTo>
                          <a:pt x="496" y="860"/>
                        </a:lnTo>
                        <a:lnTo>
                          <a:pt x="494" y="860"/>
                        </a:lnTo>
                        <a:lnTo>
                          <a:pt x="492" y="860"/>
                        </a:lnTo>
                        <a:lnTo>
                          <a:pt x="492" y="862"/>
                        </a:lnTo>
                        <a:lnTo>
                          <a:pt x="490" y="862"/>
                        </a:lnTo>
                        <a:lnTo>
                          <a:pt x="490" y="864"/>
                        </a:lnTo>
                        <a:lnTo>
                          <a:pt x="490" y="866"/>
                        </a:lnTo>
                        <a:lnTo>
                          <a:pt x="490" y="868"/>
                        </a:lnTo>
                        <a:lnTo>
                          <a:pt x="490" y="870"/>
                        </a:lnTo>
                        <a:lnTo>
                          <a:pt x="488" y="870"/>
                        </a:lnTo>
                        <a:lnTo>
                          <a:pt x="486" y="872"/>
                        </a:lnTo>
                        <a:lnTo>
                          <a:pt x="486" y="874"/>
                        </a:lnTo>
                        <a:lnTo>
                          <a:pt x="486" y="876"/>
                        </a:lnTo>
                        <a:lnTo>
                          <a:pt x="484" y="876"/>
                        </a:lnTo>
                        <a:lnTo>
                          <a:pt x="484" y="878"/>
                        </a:lnTo>
                        <a:lnTo>
                          <a:pt x="484" y="880"/>
                        </a:lnTo>
                        <a:lnTo>
                          <a:pt x="482" y="880"/>
                        </a:lnTo>
                        <a:lnTo>
                          <a:pt x="480" y="880"/>
                        </a:lnTo>
                        <a:lnTo>
                          <a:pt x="478" y="880"/>
                        </a:lnTo>
                        <a:lnTo>
                          <a:pt x="476" y="880"/>
                        </a:lnTo>
                        <a:lnTo>
                          <a:pt x="474" y="882"/>
                        </a:lnTo>
                        <a:lnTo>
                          <a:pt x="474" y="883"/>
                        </a:lnTo>
                        <a:lnTo>
                          <a:pt x="474" y="885"/>
                        </a:lnTo>
                        <a:lnTo>
                          <a:pt x="474" y="887"/>
                        </a:lnTo>
                        <a:lnTo>
                          <a:pt x="476" y="889"/>
                        </a:lnTo>
                        <a:lnTo>
                          <a:pt x="476" y="891"/>
                        </a:lnTo>
                        <a:lnTo>
                          <a:pt x="476" y="893"/>
                        </a:lnTo>
                        <a:lnTo>
                          <a:pt x="478" y="895"/>
                        </a:lnTo>
                        <a:lnTo>
                          <a:pt x="478" y="897"/>
                        </a:lnTo>
                        <a:lnTo>
                          <a:pt x="478" y="899"/>
                        </a:lnTo>
                        <a:lnTo>
                          <a:pt x="478" y="901"/>
                        </a:lnTo>
                        <a:lnTo>
                          <a:pt x="478" y="903"/>
                        </a:lnTo>
                        <a:lnTo>
                          <a:pt x="478" y="905"/>
                        </a:lnTo>
                        <a:lnTo>
                          <a:pt x="478" y="906"/>
                        </a:lnTo>
                        <a:lnTo>
                          <a:pt x="478" y="908"/>
                        </a:lnTo>
                        <a:lnTo>
                          <a:pt x="476" y="908"/>
                        </a:lnTo>
                        <a:lnTo>
                          <a:pt x="476" y="910"/>
                        </a:lnTo>
                        <a:lnTo>
                          <a:pt x="476" y="912"/>
                        </a:lnTo>
                        <a:lnTo>
                          <a:pt x="476" y="914"/>
                        </a:lnTo>
                        <a:lnTo>
                          <a:pt x="476" y="916"/>
                        </a:lnTo>
                        <a:lnTo>
                          <a:pt x="474" y="918"/>
                        </a:lnTo>
                        <a:lnTo>
                          <a:pt x="474" y="920"/>
                        </a:lnTo>
                        <a:lnTo>
                          <a:pt x="474" y="922"/>
                        </a:lnTo>
                        <a:lnTo>
                          <a:pt x="474" y="924"/>
                        </a:lnTo>
                        <a:lnTo>
                          <a:pt x="474" y="926"/>
                        </a:lnTo>
                        <a:lnTo>
                          <a:pt x="474" y="928"/>
                        </a:lnTo>
                        <a:lnTo>
                          <a:pt x="474" y="930"/>
                        </a:lnTo>
                        <a:lnTo>
                          <a:pt x="474" y="931"/>
                        </a:lnTo>
                        <a:lnTo>
                          <a:pt x="474" y="933"/>
                        </a:lnTo>
                        <a:lnTo>
                          <a:pt x="473" y="935"/>
                        </a:lnTo>
                        <a:lnTo>
                          <a:pt x="469" y="939"/>
                        </a:lnTo>
                        <a:lnTo>
                          <a:pt x="467" y="941"/>
                        </a:lnTo>
                        <a:lnTo>
                          <a:pt x="461" y="945"/>
                        </a:lnTo>
                        <a:lnTo>
                          <a:pt x="455" y="951"/>
                        </a:lnTo>
                        <a:lnTo>
                          <a:pt x="451" y="955"/>
                        </a:lnTo>
                        <a:lnTo>
                          <a:pt x="450" y="956"/>
                        </a:lnTo>
                        <a:lnTo>
                          <a:pt x="446" y="960"/>
                        </a:lnTo>
                        <a:lnTo>
                          <a:pt x="438" y="968"/>
                        </a:lnTo>
                        <a:lnTo>
                          <a:pt x="430" y="974"/>
                        </a:lnTo>
                        <a:lnTo>
                          <a:pt x="428" y="974"/>
                        </a:lnTo>
                        <a:lnTo>
                          <a:pt x="428" y="976"/>
                        </a:lnTo>
                        <a:lnTo>
                          <a:pt x="427" y="976"/>
                        </a:lnTo>
                        <a:lnTo>
                          <a:pt x="427" y="978"/>
                        </a:lnTo>
                        <a:lnTo>
                          <a:pt x="425" y="978"/>
                        </a:lnTo>
                        <a:lnTo>
                          <a:pt x="423" y="978"/>
                        </a:lnTo>
                        <a:lnTo>
                          <a:pt x="423" y="979"/>
                        </a:lnTo>
                        <a:lnTo>
                          <a:pt x="421" y="979"/>
                        </a:lnTo>
                        <a:lnTo>
                          <a:pt x="421" y="981"/>
                        </a:lnTo>
                        <a:lnTo>
                          <a:pt x="419" y="981"/>
                        </a:lnTo>
                        <a:lnTo>
                          <a:pt x="417" y="983"/>
                        </a:lnTo>
                        <a:lnTo>
                          <a:pt x="415" y="985"/>
                        </a:lnTo>
                        <a:lnTo>
                          <a:pt x="413" y="985"/>
                        </a:lnTo>
                        <a:lnTo>
                          <a:pt x="413" y="987"/>
                        </a:lnTo>
                        <a:lnTo>
                          <a:pt x="411" y="987"/>
                        </a:lnTo>
                        <a:lnTo>
                          <a:pt x="411" y="989"/>
                        </a:lnTo>
                        <a:lnTo>
                          <a:pt x="409" y="989"/>
                        </a:lnTo>
                        <a:lnTo>
                          <a:pt x="409" y="991"/>
                        </a:lnTo>
                        <a:lnTo>
                          <a:pt x="407" y="991"/>
                        </a:lnTo>
                        <a:lnTo>
                          <a:pt x="407" y="993"/>
                        </a:lnTo>
                        <a:lnTo>
                          <a:pt x="405" y="993"/>
                        </a:lnTo>
                        <a:lnTo>
                          <a:pt x="405" y="995"/>
                        </a:lnTo>
                        <a:lnTo>
                          <a:pt x="405" y="997"/>
                        </a:lnTo>
                        <a:lnTo>
                          <a:pt x="403" y="997"/>
                        </a:lnTo>
                        <a:lnTo>
                          <a:pt x="402" y="999"/>
                        </a:lnTo>
                        <a:lnTo>
                          <a:pt x="402" y="1001"/>
                        </a:lnTo>
                        <a:lnTo>
                          <a:pt x="400" y="1001"/>
                        </a:lnTo>
                        <a:lnTo>
                          <a:pt x="400" y="1003"/>
                        </a:lnTo>
                        <a:lnTo>
                          <a:pt x="398" y="1003"/>
                        </a:lnTo>
                        <a:lnTo>
                          <a:pt x="398" y="1004"/>
                        </a:lnTo>
                        <a:lnTo>
                          <a:pt x="396" y="1006"/>
                        </a:lnTo>
                        <a:lnTo>
                          <a:pt x="394" y="1006"/>
                        </a:lnTo>
                        <a:lnTo>
                          <a:pt x="394" y="1008"/>
                        </a:lnTo>
                        <a:lnTo>
                          <a:pt x="396" y="1008"/>
                        </a:lnTo>
                        <a:lnTo>
                          <a:pt x="394" y="1008"/>
                        </a:lnTo>
                        <a:lnTo>
                          <a:pt x="394" y="1010"/>
                        </a:lnTo>
                        <a:lnTo>
                          <a:pt x="394" y="1012"/>
                        </a:lnTo>
                        <a:lnTo>
                          <a:pt x="392" y="1012"/>
                        </a:lnTo>
                        <a:lnTo>
                          <a:pt x="390" y="1012"/>
                        </a:lnTo>
                        <a:lnTo>
                          <a:pt x="390" y="1010"/>
                        </a:lnTo>
                        <a:lnTo>
                          <a:pt x="390" y="1012"/>
                        </a:lnTo>
                        <a:lnTo>
                          <a:pt x="388" y="1012"/>
                        </a:lnTo>
                        <a:lnTo>
                          <a:pt x="386" y="1012"/>
                        </a:lnTo>
                        <a:lnTo>
                          <a:pt x="386" y="1014"/>
                        </a:lnTo>
                        <a:lnTo>
                          <a:pt x="386" y="1012"/>
                        </a:lnTo>
                        <a:lnTo>
                          <a:pt x="384" y="1012"/>
                        </a:lnTo>
                        <a:lnTo>
                          <a:pt x="382" y="1012"/>
                        </a:lnTo>
                        <a:lnTo>
                          <a:pt x="382" y="1010"/>
                        </a:lnTo>
                        <a:lnTo>
                          <a:pt x="380" y="1010"/>
                        </a:lnTo>
                        <a:lnTo>
                          <a:pt x="379" y="1010"/>
                        </a:lnTo>
                        <a:lnTo>
                          <a:pt x="377" y="1010"/>
                        </a:lnTo>
                        <a:lnTo>
                          <a:pt x="377" y="1012"/>
                        </a:lnTo>
                        <a:lnTo>
                          <a:pt x="375" y="1012"/>
                        </a:lnTo>
                        <a:lnTo>
                          <a:pt x="375" y="1014"/>
                        </a:lnTo>
                        <a:lnTo>
                          <a:pt x="375" y="1012"/>
                        </a:lnTo>
                        <a:lnTo>
                          <a:pt x="373" y="1012"/>
                        </a:lnTo>
                        <a:lnTo>
                          <a:pt x="371" y="1012"/>
                        </a:lnTo>
                        <a:lnTo>
                          <a:pt x="371" y="1014"/>
                        </a:lnTo>
                        <a:lnTo>
                          <a:pt x="369" y="1014"/>
                        </a:lnTo>
                        <a:lnTo>
                          <a:pt x="369" y="1012"/>
                        </a:lnTo>
                        <a:lnTo>
                          <a:pt x="371" y="1012"/>
                        </a:lnTo>
                        <a:lnTo>
                          <a:pt x="369" y="1012"/>
                        </a:lnTo>
                        <a:lnTo>
                          <a:pt x="369" y="1010"/>
                        </a:lnTo>
                        <a:lnTo>
                          <a:pt x="367" y="1010"/>
                        </a:lnTo>
                        <a:lnTo>
                          <a:pt x="367" y="1008"/>
                        </a:lnTo>
                        <a:lnTo>
                          <a:pt x="365" y="1008"/>
                        </a:lnTo>
                        <a:lnTo>
                          <a:pt x="365" y="1010"/>
                        </a:lnTo>
                        <a:lnTo>
                          <a:pt x="363" y="1010"/>
                        </a:lnTo>
                        <a:lnTo>
                          <a:pt x="361" y="1010"/>
                        </a:lnTo>
                        <a:lnTo>
                          <a:pt x="359" y="1010"/>
                        </a:lnTo>
                        <a:lnTo>
                          <a:pt x="357" y="1010"/>
                        </a:lnTo>
                        <a:lnTo>
                          <a:pt x="357" y="1008"/>
                        </a:lnTo>
                        <a:lnTo>
                          <a:pt x="357" y="1006"/>
                        </a:lnTo>
                        <a:lnTo>
                          <a:pt x="357" y="1004"/>
                        </a:lnTo>
                        <a:lnTo>
                          <a:pt x="357" y="1003"/>
                        </a:lnTo>
                        <a:lnTo>
                          <a:pt x="357" y="1001"/>
                        </a:lnTo>
                        <a:lnTo>
                          <a:pt x="357" y="999"/>
                        </a:lnTo>
                        <a:lnTo>
                          <a:pt x="359" y="999"/>
                        </a:lnTo>
                        <a:lnTo>
                          <a:pt x="357" y="999"/>
                        </a:lnTo>
                        <a:lnTo>
                          <a:pt x="357" y="997"/>
                        </a:lnTo>
                        <a:lnTo>
                          <a:pt x="357" y="995"/>
                        </a:lnTo>
                        <a:lnTo>
                          <a:pt x="357" y="993"/>
                        </a:lnTo>
                        <a:lnTo>
                          <a:pt x="357" y="991"/>
                        </a:lnTo>
                        <a:lnTo>
                          <a:pt x="357" y="989"/>
                        </a:lnTo>
                        <a:lnTo>
                          <a:pt x="357" y="991"/>
                        </a:lnTo>
                        <a:lnTo>
                          <a:pt x="355" y="991"/>
                        </a:lnTo>
                        <a:lnTo>
                          <a:pt x="355" y="989"/>
                        </a:lnTo>
                        <a:lnTo>
                          <a:pt x="354" y="989"/>
                        </a:lnTo>
                        <a:lnTo>
                          <a:pt x="354" y="987"/>
                        </a:lnTo>
                        <a:lnTo>
                          <a:pt x="354" y="985"/>
                        </a:lnTo>
                        <a:lnTo>
                          <a:pt x="354" y="983"/>
                        </a:lnTo>
                        <a:lnTo>
                          <a:pt x="354" y="981"/>
                        </a:lnTo>
                        <a:lnTo>
                          <a:pt x="354" y="979"/>
                        </a:lnTo>
                        <a:lnTo>
                          <a:pt x="352" y="979"/>
                        </a:lnTo>
                        <a:lnTo>
                          <a:pt x="352" y="978"/>
                        </a:lnTo>
                        <a:lnTo>
                          <a:pt x="352" y="976"/>
                        </a:lnTo>
                        <a:lnTo>
                          <a:pt x="352" y="974"/>
                        </a:lnTo>
                        <a:lnTo>
                          <a:pt x="350" y="974"/>
                        </a:lnTo>
                        <a:lnTo>
                          <a:pt x="350" y="972"/>
                        </a:lnTo>
                        <a:lnTo>
                          <a:pt x="350" y="970"/>
                        </a:lnTo>
                        <a:lnTo>
                          <a:pt x="348" y="970"/>
                        </a:lnTo>
                        <a:lnTo>
                          <a:pt x="350" y="970"/>
                        </a:lnTo>
                        <a:lnTo>
                          <a:pt x="350" y="972"/>
                        </a:lnTo>
                        <a:lnTo>
                          <a:pt x="348" y="972"/>
                        </a:lnTo>
                        <a:lnTo>
                          <a:pt x="348" y="970"/>
                        </a:lnTo>
                        <a:lnTo>
                          <a:pt x="348" y="972"/>
                        </a:lnTo>
                        <a:lnTo>
                          <a:pt x="348" y="970"/>
                        </a:lnTo>
                        <a:lnTo>
                          <a:pt x="348" y="968"/>
                        </a:lnTo>
                        <a:lnTo>
                          <a:pt x="346" y="968"/>
                        </a:lnTo>
                        <a:lnTo>
                          <a:pt x="346" y="966"/>
                        </a:lnTo>
                        <a:lnTo>
                          <a:pt x="346" y="964"/>
                        </a:lnTo>
                        <a:lnTo>
                          <a:pt x="344" y="964"/>
                        </a:lnTo>
                        <a:lnTo>
                          <a:pt x="344" y="962"/>
                        </a:lnTo>
                        <a:lnTo>
                          <a:pt x="344" y="964"/>
                        </a:lnTo>
                        <a:lnTo>
                          <a:pt x="344" y="962"/>
                        </a:lnTo>
                        <a:lnTo>
                          <a:pt x="342" y="962"/>
                        </a:lnTo>
                        <a:lnTo>
                          <a:pt x="344" y="962"/>
                        </a:lnTo>
                        <a:lnTo>
                          <a:pt x="344" y="960"/>
                        </a:lnTo>
                        <a:lnTo>
                          <a:pt x="342" y="960"/>
                        </a:lnTo>
                        <a:lnTo>
                          <a:pt x="344" y="960"/>
                        </a:lnTo>
                        <a:lnTo>
                          <a:pt x="344" y="958"/>
                        </a:lnTo>
                        <a:lnTo>
                          <a:pt x="344" y="956"/>
                        </a:lnTo>
                        <a:lnTo>
                          <a:pt x="344" y="955"/>
                        </a:lnTo>
                        <a:lnTo>
                          <a:pt x="342" y="955"/>
                        </a:lnTo>
                        <a:lnTo>
                          <a:pt x="344" y="955"/>
                        </a:lnTo>
                        <a:lnTo>
                          <a:pt x="344" y="953"/>
                        </a:lnTo>
                        <a:lnTo>
                          <a:pt x="346" y="953"/>
                        </a:lnTo>
                        <a:lnTo>
                          <a:pt x="346" y="951"/>
                        </a:lnTo>
                        <a:lnTo>
                          <a:pt x="346" y="949"/>
                        </a:lnTo>
                        <a:lnTo>
                          <a:pt x="346" y="947"/>
                        </a:lnTo>
                        <a:lnTo>
                          <a:pt x="346" y="945"/>
                        </a:lnTo>
                        <a:lnTo>
                          <a:pt x="348" y="945"/>
                        </a:lnTo>
                        <a:lnTo>
                          <a:pt x="348" y="943"/>
                        </a:lnTo>
                        <a:lnTo>
                          <a:pt x="348" y="941"/>
                        </a:lnTo>
                        <a:lnTo>
                          <a:pt x="348" y="939"/>
                        </a:lnTo>
                        <a:lnTo>
                          <a:pt x="350" y="939"/>
                        </a:lnTo>
                        <a:lnTo>
                          <a:pt x="348" y="939"/>
                        </a:lnTo>
                        <a:lnTo>
                          <a:pt x="348" y="937"/>
                        </a:lnTo>
                        <a:lnTo>
                          <a:pt x="348" y="935"/>
                        </a:lnTo>
                        <a:lnTo>
                          <a:pt x="350" y="935"/>
                        </a:lnTo>
                        <a:lnTo>
                          <a:pt x="348" y="935"/>
                        </a:lnTo>
                        <a:lnTo>
                          <a:pt x="348" y="933"/>
                        </a:lnTo>
                        <a:lnTo>
                          <a:pt x="350" y="933"/>
                        </a:lnTo>
                        <a:lnTo>
                          <a:pt x="348" y="933"/>
                        </a:lnTo>
                        <a:lnTo>
                          <a:pt x="346" y="933"/>
                        </a:lnTo>
                        <a:lnTo>
                          <a:pt x="346" y="931"/>
                        </a:lnTo>
                        <a:lnTo>
                          <a:pt x="346" y="930"/>
                        </a:lnTo>
                        <a:lnTo>
                          <a:pt x="344" y="930"/>
                        </a:lnTo>
                        <a:lnTo>
                          <a:pt x="344" y="928"/>
                        </a:lnTo>
                        <a:lnTo>
                          <a:pt x="344" y="926"/>
                        </a:lnTo>
                        <a:lnTo>
                          <a:pt x="346" y="926"/>
                        </a:lnTo>
                        <a:lnTo>
                          <a:pt x="344" y="926"/>
                        </a:lnTo>
                        <a:lnTo>
                          <a:pt x="346" y="926"/>
                        </a:lnTo>
                        <a:lnTo>
                          <a:pt x="344" y="926"/>
                        </a:lnTo>
                        <a:lnTo>
                          <a:pt x="344" y="924"/>
                        </a:lnTo>
                        <a:lnTo>
                          <a:pt x="346" y="924"/>
                        </a:lnTo>
                        <a:lnTo>
                          <a:pt x="344" y="924"/>
                        </a:lnTo>
                        <a:lnTo>
                          <a:pt x="346" y="924"/>
                        </a:lnTo>
                        <a:lnTo>
                          <a:pt x="346" y="922"/>
                        </a:lnTo>
                        <a:lnTo>
                          <a:pt x="346" y="920"/>
                        </a:lnTo>
                        <a:lnTo>
                          <a:pt x="348" y="920"/>
                        </a:lnTo>
                        <a:lnTo>
                          <a:pt x="348" y="918"/>
                        </a:lnTo>
                        <a:lnTo>
                          <a:pt x="350" y="918"/>
                        </a:lnTo>
                        <a:lnTo>
                          <a:pt x="350" y="916"/>
                        </a:lnTo>
                        <a:lnTo>
                          <a:pt x="352" y="916"/>
                        </a:lnTo>
                        <a:lnTo>
                          <a:pt x="354" y="916"/>
                        </a:lnTo>
                        <a:lnTo>
                          <a:pt x="352" y="916"/>
                        </a:lnTo>
                        <a:lnTo>
                          <a:pt x="352" y="914"/>
                        </a:lnTo>
                        <a:lnTo>
                          <a:pt x="354" y="914"/>
                        </a:lnTo>
                        <a:lnTo>
                          <a:pt x="354" y="912"/>
                        </a:lnTo>
                        <a:lnTo>
                          <a:pt x="355" y="912"/>
                        </a:lnTo>
                        <a:lnTo>
                          <a:pt x="355" y="910"/>
                        </a:lnTo>
                        <a:lnTo>
                          <a:pt x="355" y="908"/>
                        </a:lnTo>
                        <a:lnTo>
                          <a:pt x="357" y="908"/>
                        </a:lnTo>
                        <a:lnTo>
                          <a:pt x="357" y="906"/>
                        </a:lnTo>
                        <a:lnTo>
                          <a:pt x="359" y="906"/>
                        </a:lnTo>
                        <a:lnTo>
                          <a:pt x="359" y="905"/>
                        </a:lnTo>
                        <a:lnTo>
                          <a:pt x="361" y="905"/>
                        </a:lnTo>
                        <a:lnTo>
                          <a:pt x="361" y="903"/>
                        </a:lnTo>
                        <a:lnTo>
                          <a:pt x="361" y="901"/>
                        </a:lnTo>
                        <a:lnTo>
                          <a:pt x="361" y="899"/>
                        </a:lnTo>
                        <a:lnTo>
                          <a:pt x="359" y="899"/>
                        </a:lnTo>
                        <a:lnTo>
                          <a:pt x="357" y="899"/>
                        </a:lnTo>
                        <a:lnTo>
                          <a:pt x="357" y="897"/>
                        </a:lnTo>
                        <a:lnTo>
                          <a:pt x="355" y="897"/>
                        </a:lnTo>
                        <a:lnTo>
                          <a:pt x="355" y="895"/>
                        </a:lnTo>
                        <a:lnTo>
                          <a:pt x="355" y="893"/>
                        </a:lnTo>
                        <a:lnTo>
                          <a:pt x="355" y="891"/>
                        </a:lnTo>
                        <a:lnTo>
                          <a:pt x="355" y="889"/>
                        </a:lnTo>
                        <a:lnTo>
                          <a:pt x="355" y="887"/>
                        </a:lnTo>
                        <a:lnTo>
                          <a:pt x="354" y="887"/>
                        </a:lnTo>
                        <a:lnTo>
                          <a:pt x="354" y="885"/>
                        </a:lnTo>
                        <a:lnTo>
                          <a:pt x="354" y="887"/>
                        </a:lnTo>
                        <a:lnTo>
                          <a:pt x="352" y="887"/>
                        </a:lnTo>
                        <a:lnTo>
                          <a:pt x="352" y="889"/>
                        </a:lnTo>
                        <a:lnTo>
                          <a:pt x="350" y="889"/>
                        </a:lnTo>
                        <a:lnTo>
                          <a:pt x="348" y="889"/>
                        </a:lnTo>
                        <a:lnTo>
                          <a:pt x="348" y="891"/>
                        </a:lnTo>
                        <a:lnTo>
                          <a:pt x="346" y="891"/>
                        </a:lnTo>
                        <a:lnTo>
                          <a:pt x="344" y="891"/>
                        </a:lnTo>
                        <a:lnTo>
                          <a:pt x="342" y="891"/>
                        </a:lnTo>
                        <a:lnTo>
                          <a:pt x="342" y="893"/>
                        </a:lnTo>
                        <a:lnTo>
                          <a:pt x="340" y="893"/>
                        </a:lnTo>
                        <a:lnTo>
                          <a:pt x="340" y="895"/>
                        </a:lnTo>
                        <a:lnTo>
                          <a:pt x="340" y="897"/>
                        </a:lnTo>
                        <a:lnTo>
                          <a:pt x="342" y="897"/>
                        </a:lnTo>
                        <a:lnTo>
                          <a:pt x="342" y="899"/>
                        </a:lnTo>
                        <a:lnTo>
                          <a:pt x="342" y="901"/>
                        </a:lnTo>
                        <a:lnTo>
                          <a:pt x="342" y="903"/>
                        </a:lnTo>
                        <a:lnTo>
                          <a:pt x="342" y="905"/>
                        </a:lnTo>
                        <a:lnTo>
                          <a:pt x="342" y="906"/>
                        </a:lnTo>
                        <a:lnTo>
                          <a:pt x="342" y="908"/>
                        </a:lnTo>
                        <a:lnTo>
                          <a:pt x="342" y="910"/>
                        </a:lnTo>
                        <a:lnTo>
                          <a:pt x="342" y="912"/>
                        </a:lnTo>
                        <a:lnTo>
                          <a:pt x="340" y="912"/>
                        </a:lnTo>
                        <a:lnTo>
                          <a:pt x="338" y="912"/>
                        </a:lnTo>
                        <a:lnTo>
                          <a:pt x="336" y="912"/>
                        </a:lnTo>
                        <a:lnTo>
                          <a:pt x="334" y="912"/>
                        </a:lnTo>
                        <a:lnTo>
                          <a:pt x="332" y="912"/>
                        </a:lnTo>
                        <a:lnTo>
                          <a:pt x="332" y="914"/>
                        </a:lnTo>
                        <a:lnTo>
                          <a:pt x="332" y="916"/>
                        </a:lnTo>
                        <a:lnTo>
                          <a:pt x="331" y="916"/>
                        </a:lnTo>
                        <a:lnTo>
                          <a:pt x="331" y="918"/>
                        </a:lnTo>
                        <a:lnTo>
                          <a:pt x="329" y="918"/>
                        </a:lnTo>
                        <a:lnTo>
                          <a:pt x="327" y="918"/>
                        </a:lnTo>
                        <a:lnTo>
                          <a:pt x="327" y="920"/>
                        </a:lnTo>
                        <a:lnTo>
                          <a:pt x="327" y="922"/>
                        </a:lnTo>
                        <a:lnTo>
                          <a:pt x="325" y="922"/>
                        </a:lnTo>
                        <a:lnTo>
                          <a:pt x="323" y="922"/>
                        </a:lnTo>
                        <a:lnTo>
                          <a:pt x="321" y="922"/>
                        </a:lnTo>
                        <a:lnTo>
                          <a:pt x="321" y="920"/>
                        </a:lnTo>
                        <a:lnTo>
                          <a:pt x="321" y="918"/>
                        </a:lnTo>
                        <a:lnTo>
                          <a:pt x="319" y="918"/>
                        </a:lnTo>
                        <a:lnTo>
                          <a:pt x="317" y="918"/>
                        </a:lnTo>
                        <a:lnTo>
                          <a:pt x="317" y="916"/>
                        </a:lnTo>
                        <a:lnTo>
                          <a:pt x="317" y="914"/>
                        </a:lnTo>
                        <a:lnTo>
                          <a:pt x="315" y="914"/>
                        </a:lnTo>
                        <a:lnTo>
                          <a:pt x="315" y="912"/>
                        </a:lnTo>
                        <a:lnTo>
                          <a:pt x="315" y="910"/>
                        </a:lnTo>
                        <a:lnTo>
                          <a:pt x="313" y="910"/>
                        </a:lnTo>
                        <a:lnTo>
                          <a:pt x="311" y="910"/>
                        </a:lnTo>
                        <a:lnTo>
                          <a:pt x="311" y="908"/>
                        </a:lnTo>
                        <a:lnTo>
                          <a:pt x="309" y="908"/>
                        </a:lnTo>
                        <a:lnTo>
                          <a:pt x="309" y="906"/>
                        </a:lnTo>
                        <a:lnTo>
                          <a:pt x="307" y="906"/>
                        </a:lnTo>
                        <a:lnTo>
                          <a:pt x="307" y="905"/>
                        </a:lnTo>
                        <a:lnTo>
                          <a:pt x="306" y="905"/>
                        </a:lnTo>
                        <a:lnTo>
                          <a:pt x="306" y="903"/>
                        </a:lnTo>
                        <a:lnTo>
                          <a:pt x="304" y="903"/>
                        </a:lnTo>
                        <a:lnTo>
                          <a:pt x="302" y="903"/>
                        </a:lnTo>
                        <a:lnTo>
                          <a:pt x="302" y="901"/>
                        </a:lnTo>
                        <a:lnTo>
                          <a:pt x="302" y="899"/>
                        </a:lnTo>
                        <a:lnTo>
                          <a:pt x="300" y="899"/>
                        </a:lnTo>
                        <a:lnTo>
                          <a:pt x="298" y="897"/>
                        </a:lnTo>
                        <a:lnTo>
                          <a:pt x="296" y="897"/>
                        </a:lnTo>
                        <a:lnTo>
                          <a:pt x="296" y="895"/>
                        </a:lnTo>
                        <a:lnTo>
                          <a:pt x="294" y="893"/>
                        </a:lnTo>
                        <a:lnTo>
                          <a:pt x="292" y="891"/>
                        </a:lnTo>
                        <a:lnTo>
                          <a:pt x="292" y="887"/>
                        </a:lnTo>
                        <a:lnTo>
                          <a:pt x="294" y="887"/>
                        </a:lnTo>
                        <a:lnTo>
                          <a:pt x="294" y="885"/>
                        </a:lnTo>
                        <a:lnTo>
                          <a:pt x="294" y="883"/>
                        </a:lnTo>
                        <a:lnTo>
                          <a:pt x="296" y="882"/>
                        </a:lnTo>
                        <a:lnTo>
                          <a:pt x="296" y="880"/>
                        </a:lnTo>
                        <a:lnTo>
                          <a:pt x="298" y="878"/>
                        </a:lnTo>
                        <a:lnTo>
                          <a:pt x="300" y="878"/>
                        </a:lnTo>
                        <a:lnTo>
                          <a:pt x="302" y="876"/>
                        </a:lnTo>
                        <a:lnTo>
                          <a:pt x="304" y="874"/>
                        </a:lnTo>
                        <a:lnTo>
                          <a:pt x="304" y="870"/>
                        </a:lnTo>
                        <a:lnTo>
                          <a:pt x="304" y="866"/>
                        </a:lnTo>
                        <a:lnTo>
                          <a:pt x="304" y="862"/>
                        </a:lnTo>
                        <a:lnTo>
                          <a:pt x="304" y="858"/>
                        </a:lnTo>
                        <a:lnTo>
                          <a:pt x="304" y="853"/>
                        </a:lnTo>
                        <a:lnTo>
                          <a:pt x="302" y="851"/>
                        </a:lnTo>
                        <a:lnTo>
                          <a:pt x="302" y="847"/>
                        </a:lnTo>
                        <a:lnTo>
                          <a:pt x="302" y="841"/>
                        </a:lnTo>
                        <a:lnTo>
                          <a:pt x="304" y="839"/>
                        </a:lnTo>
                        <a:lnTo>
                          <a:pt x="307" y="837"/>
                        </a:lnTo>
                        <a:lnTo>
                          <a:pt x="311" y="835"/>
                        </a:lnTo>
                        <a:lnTo>
                          <a:pt x="313" y="834"/>
                        </a:lnTo>
                        <a:lnTo>
                          <a:pt x="317" y="834"/>
                        </a:lnTo>
                        <a:lnTo>
                          <a:pt x="319" y="832"/>
                        </a:lnTo>
                        <a:lnTo>
                          <a:pt x="321" y="830"/>
                        </a:lnTo>
                        <a:lnTo>
                          <a:pt x="323" y="830"/>
                        </a:lnTo>
                        <a:lnTo>
                          <a:pt x="323" y="828"/>
                        </a:lnTo>
                        <a:lnTo>
                          <a:pt x="325" y="828"/>
                        </a:lnTo>
                        <a:lnTo>
                          <a:pt x="325" y="826"/>
                        </a:lnTo>
                        <a:lnTo>
                          <a:pt x="323" y="824"/>
                        </a:lnTo>
                        <a:lnTo>
                          <a:pt x="321" y="824"/>
                        </a:lnTo>
                        <a:lnTo>
                          <a:pt x="319" y="824"/>
                        </a:lnTo>
                        <a:lnTo>
                          <a:pt x="317" y="822"/>
                        </a:lnTo>
                        <a:lnTo>
                          <a:pt x="317" y="820"/>
                        </a:lnTo>
                        <a:lnTo>
                          <a:pt x="315" y="818"/>
                        </a:lnTo>
                        <a:lnTo>
                          <a:pt x="315" y="816"/>
                        </a:lnTo>
                        <a:lnTo>
                          <a:pt x="315" y="814"/>
                        </a:lnTo>
                        <a:lnTo>
                          <a:pt x="315" y="812"/>
                        </a:lnTo>
                        <a:lnTo>
                          <a:pt x="315" y="810"/>
                        </a:lnTo>
                        <a:lnTo>
                          <a:pt x="315" y="809"/>
                        </a:lnTo>
                        <a:lnTo>
                          <a:pt x="315" y="807"/>
                        </a:lnTo>
                        <a:lnTo>
                          <a:pt x="315" y="805"/>
                        </a:lnTo>
                        <a:lnTo>
                          <a:pt x="313" y="807"/>
                        </a:lnTo>
                        <a:lnTo>
                          <a:pt x="313" y="805"/>
                        </a:lnTo>
                        <a:lnTo>
                          <a:pt x="311" y="805"/>
                        </a:lnTo>
                        <a:lnTo>
                          <a:pt x="311" y="803"/>
                        </a:lnTo>
                        <a:lnTo>
                          <a:pt x="311" y="799"/>
                        </a:lnTo>
                        <a:lnTo>
                          <a:pt x="313" y="795"/>
                        </a:lnTo>
                        <a:lnTo>
                          <a:pt x="313" y="793"/>
                        </a:lnTo>
                        <a:lnTo>
                          <a:pt x="313" y="791"/>
                        </a:lnTo>
                        <a:lnTo>
                          <a:pt x="311" y="789"/>
                        </a:lnTo>
                        <a:lnTo>
                          <a:pt x="311" y="787"/>
                        </a:lnTo>
                        <a:lnTo>
                          <a:pt x="311" y="786"/>
                        </a:lnTo>
                        <a:lnTo>
                          <a:pt x="311" y="784"/>
                        </a:lnTo>
                        <a:lnTo>
                          <a:pt x="313" y="784"/>
                        </a:lnTo>
                        <a:lnTo>
                          <a:pt x="313" y="782"/>
                        </a:lnTo>
                        <a:lnTo>
                          <a:pt x="313" y="778"/>
                        </a:lnTo>
                        <a:lnTo>
                          <a:pt x="313" y="776"/>
                        </a:lnTo>
                        <a:lnTo>
                          <a:pt x="313" y="774"/>
                        </a:lnTo>
                        <a:lnTo>
                          <a:pt x="313" y="772"/>
                        </a:lnTo>
                        <a:lnTo>
                          <a:pt x="311" y="772"/>
                        </a:lnTo>
                        <a:lnTo>
                          <a:pt x="311" y="770"/>
                        </a:lnTo>
                        <a:lnTo>
                          <a:pt x="309" y="770"/>
                        </a:lnTo>
                        <a:lnTo>
                          <a:pt x="309" y="768"/>
                        </a:lnTo>
                        <a:lnTo>
                          <a:pt x="309" y="766"/>
                        </a:lnTo>
                        <a:lnTo>
                          <a:pt x="309" y="764"/>
                        </a:lnTo>
                        <a:lnTo>
                          <a:pt x="307" y="762"/>
                        </a:lnTo>
                        <a:lnTo>
                          <a:pt x="307" y="761"/>
                        </a:lnTo>
                        <a:lnTo>
                          <a:pt x="307" y="759"/>
                        </a:lnTo>
                        <a:lnTo>
                          <a:pt x="306" y="759"/>
                        </a:lnTo>
                        <a:lnTo>
                          <a:pt x="304" y="759"/>
                        </a:lnTo>
                        <a:lnTo>
                          <a:pt x="302" y="757"/>
                        </a:lnTo>
                        <a:lnTo>
                          <a:pt x="302" y="755"/>
                        </a:lnTo>
                        <a:lnTo>
                          <a:pt x="300" y="755"/>
                        </a:lnTo>
                        <a:lnTo>
                          <a:pt x="300" y="753"/>
                        </a:lnTo>
                        <a:lnTo>
                          <a:pt x="298" y="753"/>
                        </a:lnTo>
                        <a:lnTo>
                          <a:pt x="298" y="751"/>
                        </a:lnTo>
                        <a:lnTo>
                          <a:pt x="298" y="749"/>
                        </a:lnTo>
                        <a:lnTo>
                          <a:pt x="296" y="747"/>
                        </a:lnTo>
                        <a:lnTo>
                          <a:pt x="294" y="747"/>
                        </a:lnTo>
                        <a:lnTo>
                          <a:pt x="294" y="745"/>
                        </a:lnTo>
                        <a:lnTo>
                          <a:pt x="294" y="743"/>
                        </a:lnTo>
                        <a:lnTo>
                          <a:pt x="292" y="743"/>
                        </a:lnTo>
                        <a:lnTo>
                          <a:pt x="292" y="741"/>
                        </a:lnTo>
                        <a:lnTo>
                          <a:pt x="292" y="739"/>
                        </a:lnTo>
                        <a:lnTo>
                          <a:pt x="290" y="739"/>
                        </a:lnTo>
                        <a:lnTo>
                          <a:pt x="290" y="738"/>
                        </a:lnTo>
                        <a:lnTo>
                          <a:pt x="288" y="739"/>
                        </a:lnTo>
                        <a:lnTo>
                          <a:pt x="286" y="738"/>
                        </a:lnTo>
                        <a:lnTo>
                          <a:pt x="284" y="738"/>
                        </a:lnTo>
                        <a:lnTo>
                          <a:pt x="284" y="736"/>
                        </a:lnTo>
                        <a:lnTo>
                          <a:pt x="284" y="734"/>
                        </a:lnTo>
                        <a:lnTo>
                          <a:pt x="283" y="734"/>
                        </a:lnTo>
                        <a:lnTo>
                          <a:pt x="283" y="732"/>
                        </a:lnTo>
                        <a:lnTo>
                          <a:pt x="281" y="732"/>
                        </a:lnTo>
                        <a:lnTo>
                          <a:pt x="279" y="734"/>
                        </a:lnTo>
                        <a:lnTo>
                          <a:pt x="277" y="734"/>
                        </a:lnTo>
                        <a:lnTo>
                          <a:pt x="277" y="732"/>
                        </a:lnTo>
                        <a:lnTo>
                          <a:pt x="275" y="732"/>
                        </a:lnTo>
                        <a:lnTo>
                          <a:pt x="273" y="732"/>
                        </a:lnTo>
                        <a:lnTo>
                          <a:pt x="273" y="730"/>
                        </a:lnTo>
                        <a:lnTo>
                          <a:pt x="273" y="728"/>
                        </a:lnTo>
                        <a:lnTo>
                          <a:pt x="273" y="726"/>
                        </a:lnTo>
                        <a:lnTo>
                          <a:pt x="271" y="726"/>
                        </a:lnTo>
                        <a:lnTo>
                          <a:pt x="269" y="726"/>
                        </a:lnTo>
                        <a:lnTo>
                          <a:pt x="269" y="724"/>
                        </a:lnTo>
                        <a:lnTo>
                          <a:pt x="267" y="724"/>
                        </a:lnTo>
                        <a:lnTo>
                          <a:pt x="265" y="724"/>
                        </a:lnTo>
                        <a:lnTo>
                          <a:pt x="265" y="722"/>
                        </a:lnTo>
                        <a:lnTo>
                          <a:pt x="263" y="722"/>
                        </a:lnTo>
                        <a:lnTo>
                          <a:pt x="263" y="720"/>
                        </a:lnTo>
                        <a:lnTo>
                          <a:pt x="261" y="720"/>
                        </a:lnTo>
                        <a:lnTo>
                          <a:pt x="261" y="722"/>
                        </a:lnTo>
                        <a:lnTo>
                          <a:pt x="261" y="720"/>
                        </a:lnTo>
                        <a:lnTo>
                          <a:pt x="259" y="720"/>
                        </a:lnTo>
                        <a:lnTo>
                          <a:pt x="259" y="718"/>
                        </a:lnTo>
                        <a:lnTo>
                          <a:pt x="258" y="718"/>
                        </a:lnTo>
                        <a:lnTo>
                          <a:pt x="259" y="718"/>
                        </a:lnTo>
                        <a:lnTo>
                          <a:pt x="259" y="716"/>
                        </a:lnTo>
                        <a:lnTo>
                          <a:pt x="258" y="716"/>
                        </a:lnTo>
                        <a:lnTo>
                          <a:pt x="256" y="716"/>
                        </a:lnTo>
                        <a:lnTo>
                          <a:pt x="254" y="716"/>
                        </a:lnTo>
                        <a:lnTo>
                          <a:pt x="254" y="714"/>
                        </a:lnTo>
                        <a:lnTo>
                          <a:pt x="256" y="714"/>
                        </a:lnTo>
                        <a:lnTo>
                          <a:pt x="256" y="713"/>
                        </a:lnTo>
                        <a:lnTo>
                          <a:pt x="256" y="711"/>
                        </a:lnTo>
                        <a:lnTo>
                          <a:pt x="254" y="711"/>
                        </a:lnTo>
                        <a:lnTo>
                          <a:pt x="254" y="713"/>
                        </a:lnTo>
                        <a:lnTo>
                          <a:pt x="252" y="713"/>
                        </a:lnTo>
                        <a:lnTo>
                          <a:pt x="252" y="714"/>
                        </a:lnTo>
                        <a:lnTo>
                          <a:pt x="252" y="713"/>
                        </a:lnTo>
                        <a:lnTo>
                          <a:pt x="250" y="713"/>
                        </a:lnTo>
                        <a:lnTo>
                          <a:pt x="248" y="713"/>
                        </a:lnTo>
                        <a:lnTo>
                          <a:pt x="250" y="713"/>
                        </a:lnTo>
                        <a:lnTo>
                          <a:pt x="250" y="714"/>
                        </a:lnTo>
                        <a:lnTo>
                          <a:pt x="248" y="714"/>
                        </a:lnTo>
                        <a:lnTo>
                          <a:pt x="246" y="714"/>
                        </a:lnTo>
                        <a:lnTo>
                          <a:pt x="244" y="714"/>
                        </a:lnTo>
                        <a:lnTo>
                          <a:pt x="242" y="714"/>
                        </a:lnTo>
                        <a:lnTo>
                          <a:pt x="242" y="713"/>
                        </a:lnTo>
                        <a:lnTo>
                          <a:pt x="242" y="711"/>
                        </a:lnTo>
                        <a:lnTo>
                          <a:pt x="242" y="709"/>
                        </a:lnTo>
                        <a:lnTo>
                          <a:pt x="242" y="707"/>
                        </a:lnTo>
                        <a:lnTo>
                          <a:pt x="242" y="705"/>
                        </a:lnTo>
                        <a:lnTo>
                          <a:pt x="240" y="705"/>
                        </a:lnTo>
                        <a:lnTo>
                          <a:pt x="238" y="705"/>
                        </a:lnTo>
                        <a:lnTo>
                          <a:pt x="238" y="703"/>
                        </a:lnTo>
                        <a:lnTo>
                          <a:pt x="236" y="703"/>
                        </a:lnTo>
                        <a:lnTo>
                          <a:pt x="236" y="701"/>
                        </a:lnTo>
                        <a:lnTo>
                          <a:pt x="236" y="699"/>
                        </a:lnTo>
                        <a:lnTo>
                          <a:pt x="235" y="699"/>
                        </a:lnTo>
                        <a:lnTo>
                          <a:pt x="235" y="697"/>
                        </a:lnTo>
                        <a:lnTo>
                          <a:pt x="233" y="697"/>
                        </a:lnTo>
                        <a:lnTo>
                          <a:pt x="233" y="695"/>
                        </a:lnTo>
                        <a:lnTo>
                          <a:pt x="233" y="693"/>
                        </a:lnTo>
                        <a:lnTo>
                          <a:pt x="231" y="693"/>
                        </a:lnTo>
                        <a:lnTo>
                          <a:pt x="231" y="691"/>
                        </a:lnTo>
                        <a:lnTo>
                          <a:pt x="229" y="691"/>
                        </a:lnTo>
                        <a:lnTo>
                          <a:pt x="229" y="690"/>
                        </a:lnTo>
                        <a:lnTo>
                          <a:pt x="231" y="690"/>
                        </a:lnTo>
                        <a:lnTo>
                          <a:pt x="229" y="688"/>
                        </a:lnTo>
                        <a:lnTo>
                          <a:pt x="231" y="688"/>
                        </a:lnTo>
                        <a:lnTo>
                          <a:pt x="233" y="688"/>
                        </a:lnTo>
                        <a:lnTo>
                          <a:pt x="233" y="686"/>
                        </a:lnTo>
                        <a:lnTo>
                          <a:pt x="235" y="686"/>
                        </a:lnTo>
                        <a:lnTo>
                          <a:pt x="235" y="688"/>
                        </a:lnTo>
                        <a:lnTo>
                          <a:pt x="235" y="686"/>
                        </a:lnTo>
                        <a:lnTo>
                          <a:pt x="236" y="686"/>
                        </a:lnTo>
                        <a:lnTo>
                          <a:pt x="236" y="684"/>
                        </a:lnTo>
                        <a:lnTo>
                          <a:pt x="238" y="682"/>
                        </a:lnTo>
                        <a:lnTo>
                          <a:pt x="240" y="682"/>
                        </a:lnTo>
                        <a:lnTo>
                          <a:pt x="240" y="680"/>
                        </a:lnTo>
                        <a:lnTo>
                          <a:pt x="238" y="680"/>
                        </a:lnTo>
                        <a:lnTo>
                          <a:pt x="238" y="678"/>
                        </a:lnTo>
                        <a:lnTo>
                          <a:pt x="236" y="678"/>
                        </a:lnTo>
                        <a:lnTo>
                          <a:pt x="236" y="676"/>
                        </a:lnTo>
                        <a:lnTo>
                          <a:pt x="236" y="674"/>
                        </a:lnTo>
                        <a:lnTo>
                          <a:pt x="238" y="674"/>
                        </a:lnTo>
                        <a:lnTo>
                          <a:pt x="238" y="676"/>
                        </a:lnTo>
                        <a:lnTo>
                          <a:pt x="240" y="676"/>
                        </a:lnTo>
                        <a:lnTo>
                          <a:pt x="240" y="674"/>
                        </a:lnTo>
                        <a:lnTo>
                          <a:pt x="242" y="674"/>
                        </a:lnTo>
                        <a:lnTo>
                          <a:pt x="244" y="674"/>
                        </a:lnTo>
                        <a:lnTo>
                          <a:pt x="244" y="672"/>
                        </a:lnTo>
                        <a:lnTo>
                          <a:pt x="246" y="672"/>
                        </a:lnTo>
                        <a:lnTo>
                          <a:pt x="246" y="670"/>
                        </a:lnTo>
                        <a:lnTo>
                          <a:pt x="248" y="670"/>
                        </a:lnTo>
                        <a:lnTo>
                          <a:pt x="248" y="668"/>
                        </a:lnTo>
                        <a:lnTo>
                          <a:pt x="248" y="670"/>
                        </a:lnTo>
                        <a:lnTo>
                          <a:pt x="250" y="670"/>
                        </a:lnTo>
                        <a:lnTo>
                          <a:pt x="250" y="668"/>
                        </a:lnTo>
                        <a:lnTo>
                          <a:pt x="252" y="668"/>
                        </a:lnTo>
                        <a:lnTo>
                          <a:pt x="254" y="670"/>
                        </a:lnTo>
                        <a:lnTo>
                          <a:pt x="256" y="668"/>
                        </a:lnTo>
                        <a:lnTo>
                          <a:pt x="256" y="670"/>
                        </a:lnTo>
                        <a:lnTo>
                          <a:pt x="258" y="672"/>
                        </a:lnTo>
                        <a:lnTo>
                          <a:pt x="259" y="672"/>
                        </a:lnTo>
                        <a:lnTo>
                          <a:pt x="259" y="670"/>
                        </a:lnTo>
                        <a:lnTo>
                          <a:pt x="259" y="668"/>
                        </a:lnTo>
                        <a:lnTo>
                          <a:pt x="261" y="668"/>
                        </a:lnTo>
                        <a:lnTo>
                          <a:pt x="263" y="668"/>
                        </a:lnTo>
                        <a:lnTo>
                          <a:pt x="265" y="668"/>
                        </a:lnTo>
                        <a:lnTo>
                          <a:pt x="267" y="668"/>
                        </a:lnTo>
                        <a:lnTo>
                          <a:pt x="269" y="668"/>
                        </a:lnTo>
                        <a:lnTo>
                          <a:pt x="271" y="668"/>
                        </a:lnTo>
                        <a:lnTo>
                          <a:pt x="273" y="668"/>
                        </a:lnTo>
                        <a:lnTo>
                          <a:pt x="275" y="668"/>
                        </a:lnTo>
                        <a:lnTo>
                          <a:pt x="275" y="670"/>
                        </a:lnTo>
                        <a:lnTo>
                          <a:pt x="275" y="672"/>
                        </a:lnTo>
                        <a:lnTo>
                          <a:pt x="277" y="672"/>
                        </a:lnTo>
                        <a:lnTo>
                          <a:pt x="279" y="672"/>
                        </a:lnTo>
                        <a:lnTo>
                          <a:pt x="279" y="670"/>
                        </a:lnTo>
                        <a:lnTo>
                          <a:pt x="279" y="668"/>
                        </a:lnTo>
                        <a:lnTo>
                          <a:pt x="279" y="666"/>
                        </a:lnTo>
                        <a:lnTo>
                          <a:pt x="279" y="665"/>
                        </a:lnTo>
                        <a:lnTo>
                          <a:pt x="279" y="663"/>
                        </a:lnTo>
                        <a:lnTo>
                          <a:pt x="281" y="663"/>
                        </a:lnTo>
                        <a:lnTo>
                          <a:pt x="281" y="661"/>
                        </a:lnTo>
                        <a:lnTo>
                          <a:pt x="283" y="661"/>
                        </a:lnTo>
                        <a:lnTo>
                          <a:pt x="284" y="661"/>
                        </a:lnTo>
                        <a:lnTo>
                          <a:pt x="284" y="659"/>
                        </a:lnTo>
                        <a:lnTo>
                          <a:pt x="284" y="657"/>
                        </a:lnTo>
                        <a:lnTo>
                          <a:pt x="286" y="657"/>
                        </a:lnTo>
                        <a:lnTo>
                          <a:pt x="286" y="655"/>
                        </a:lnTo>
                        <a:lnTo>
                          <a:pt x="288" y="655"/>
                        </a:lnTo>
                        <a:lnTo>
                          <a:pt x="288" y="653"/>
                        </a:lnTo>
                        <a:lnTo>
                          <a:pt x="286" y="653"/>
                        </a:lnTo>
                        <a:lnTo>
                          <a:pt x="286" y="651"/>
                        </a:lnTo>
                        <a:lnTo>
                          <a:pt x="288" y="651"/>
                        </a:lnTo>
                        <a:lnTo>
                          <a:pt x="288" y="649"/>
                        </a:lnTo>
                        <a:lnTo>
                          <a:pt x="288" y="647"/>
                        </a:lnTo>
                        <a:lnTo>
                          <a:pt x="288" y="645"/>
                        </a:lnTo>
                        <a:lnTo>
                          <a:pt x="288" y="643"/>
                        </a:lnTo>
                        <a:lnTo>
                          <a:pt x="288" y="642"/>
                        </a:lnTo>
                        <a:lnTo>
                          <a:pt x="288" y="640"/>
                        </a:lnTo>
                        <a:lnTo>
                          <a:pt x="290" y="640"/>
                        </a:lnTo>
                        <a:lnTo>
                          <a:pt x="290" y="642"/>
                        </a:lnTo>
                        <a:lnTo>
                          <a:pt x="292" y="642"/>
                        </a:lnTo>
                        <a:lnTo>
                          <a:pt x="294" y="642"/>
                        </a:lnTo>
                        <a:lnTo>
                          <a:pt x="294" y="643"/>
                        </a:lnTo>
                        <a:lnTo>
                          <a:pt x="296" y="643"/>
                        </a:lnTo>
                        <a:lnTo>
                          <a:pt x="296" y="645"/>
                        </a:lnTo>
                        <a:lnTo>
                          <a:pt x="296" y="643"/>
                        </a:lnTo>
                        <a:lnTo>
                          <a:pt x="298" y="643"/>
                        </a:lnTo>
                        <a:lnTo>
                          <a:pt x="300" y="645"/>
                        </a:lnTo>
                        <a:lnTo>
                          <a:pt x="300" y="643"/>
                        </a:lnTo>
                        <a:lnTo>
                          <a:pt x="302" y="643"/>
                        </a:lnTo>
                        <a:lnTo>
                          <a:pt x="302" y="642"/>
                        </a:lnTo>
                        <a:lnTo>
                          <a:pt x="302" y="640"/>
                        </a:lnTo>
                        <a:lnTo>
                          <a:pt x="304" y="638"/>
                        </a:lnTo>
                        <a:lnTo>
                          <a:pt x="304" y="636"/>
                        </a:lnTo>
                        <a:lnTo>
                          <a:pt x="306" y="636"/>
                        </a:lnTo>
                        <a:lnTo>
                          <a:pt x="306" y="634"/>
                        </a:lnTo>
                        <a:lnTo>
                          <a:pt x="307" y="634"/>
                        </a:lnTo>
                        <a:lnTo>
                          <a:pt x="307" y="632"/>
                        </a:lnTo>
                        <a:lnTo>
                          <a:pt x="307" y="630"/>
                        </a:lnTo>
                        <a:lnTo>
                          <a:pt x="307" y="628"/>
                        </a:lnTo>
                        <a:lnTo>
                          <a:pt x="309" y="626"/>
                        </a:lnTo>
                        <a:lnTo>
                          <a:pt x="309" y="624"/>
                        </a:lnTo>
                        <a:lnTo>
                          <a:pt x="309" y="622"/>
                        </a:lnTo>
                        <a:lnTo>
                          <a:pt x="309" y="620"/>
                        </a:lnTo>
                        <a:lnTo>
                          <a:pt x="309" y="618"/>
                        </a:lnTo>
                        <a:lnTo>
                          <a:pt x="307" y="618"/>
                        </a:lnTo>
                        <a:lnTo>
                          <a:pt x="307" y="617"/>
                        </a:lnTo>
                        <a:lnTo>
                          <a:pt x="306" y="615"/>
                        </a:lnTo>
                        <a:lnTo>
                          <a:pt x="304" y="613"/>
                        </a:lnTo>
                        <a:lnTo>
                          <a:pt x="304" y="611"/>
                        </a:lnTo>
                        <a:lnTo>
                          <a:pt x="302" y="611"/>
                        </a:lnTo>
                        <a:lnTo>
                          <a:pt x="302" y="613"/>
                        </a:lnTo>
                        <a:lnTo>
                          <a:pt x="300" y="613"/>
                        </a:lnTo>
                        <a:lnTo>
                          <a:pt x="300" y="611"/>
                        </a:lnTo>
                        <a:lnTo>
                          <a:pt x="302" y="609"/>
                        </a:lnTo>
                        <a:lnTo>
                          <a:pt x="302" y="607"/>
                        </a:lnTo>
                        <a:lnTo>
                          <a:pt x="300" y="607"/>
                        </a:lnTo>
                        <a:lnTo>
                          <a:pt x="300" y="605"/>
                        </a:lnTo>
                        <a:lnTo>
                          <a:pt x="300" y="603"/>
                        </a:lnTo>
                        <a:lnTo>
                          <a:pt x="302" y="603"/>
                        </a:lnTo>
                        <a:lnTo>
                          <a:pt x="302" y="601"/>
                        </a:lnTo>
                        <a:lnTo>
                          <a:pt x="300" y="601"/>
                        </a:lnTo>
                        <a:lnTo>
                          <a:pt x="302" y="601"/>
                        </a:lnTo>
                        <a:lnTo>
                          <a:pt x="300" y="601"/>
                        </a:lnTo>
                        <a:lnTo>
                          <a:pt x="300" y="599"/>
                        </a:lnTo>
                        <a:lnTo>
                          <a:pt x="298" y="599"/>
                        </a:lnTo>
                        <a:lnTo>
                          <a:pt x="298" y="597"/>
                        </a:lnTo>
                        <a:lnTo>
                          <a:pt x="300" y="597"/>
                        </a:lnTo>
                        <a:lnTo>
                          <a:pt x="300" y="595"/>
                        </a:lnTo>
                        <a:lnTo>
                          <a:pt x="300" y="594"/>
                        </a:lnTo>
                        <a:lnTo>
                          <a:pt x="300" y="592"/>
                        </a:lnTo>
                        <a:lnTo>
                          <a:pt x="298" y="592"/>
                        </a:lnTo>
                        <a:lnTo>
                          <a:pt x="296" y="592"/>
                        </a:lnTo>
                        <a:lnTo>
                          <a:pt x="296" y="590"/>
                        </a:lnTo>
                        <a:lnTo>
                          <a:pt x="294" y="590"/>
                        </a:lnTo>
                        <a:lnTo>
                          <a:pt x="292" y="590"/>
                        </a:lnTo>
                        <a:lnTo>
                          <a:pt x="292" y="588"/>
                        </a:lnTo>
                        <a:lnTo>
                          <a:pt x="294" y="586"/>
                        </a:lnTo>
                        <a:lnTo>
                          <a:pt x="294" y="584"/>
                        </a:lnTo>
                        <a:lnTo>
                          <a:pt x="294" y="582"/>
                        </a:lnTo>
                        <a:lnTo>
                          <a:pt x="294" y="580"/>
                        </a:lnTo>
                        <a:lnTo>
                          <a:pt x="294" y="578"/>
                        </a:lnTo>
                        <a:lnTo>
                          <a:pt x="294" y="576"/>
                        </a:lnTo>
                        <a:lnTo>
                          <a:pt x="294" y="574"/>
                        </a:lnTo>
                        <a:lnTo>
                          <a:pt x="292" y="574"/>
                        </a:lnTo>
                        <a:lnTo>
                          <a:pt x="292" y="572"/>
                        </a:lnTo>
                        <a:lnTo>
                          <a:pt x="292" y="570"/>
                        </a:lnTo>
                        <a:lnTo>
                          <a:pt x="294" y="570"/>
                        </a:lnTo>
                        <a:lnTo>
                          <a:pt x="294" y="569"/>
                        </a:lnTo>
                        <a:lnTo>
                          <a:pt x="294" y="567"/>
                        </a:lnTo>
                        <a:lnTo>
                          <a:pt x="292" y="567"/>
                        </a:lnTo>
                        <a:lnTo>
                          <a:pt x="292" y="565"/>
                        </a:lnTo>
                        <a:lnTo>
                          <a:pt x="294" y="565"/>
                        </a:lnTo>
                        <a:lnTo>
                          <a:pt x="294" y="563"/>
                        </a:lnTo>
                        <a:lnTo>
                          <a:pt x="292" y="561"/>
                        </a:lnTo>
                        <a:lnTo>
                          <a:pt x="292" y="559"/>
                        </a:lnTo>
                        <a:lnTo>
                          <a:pt x="292" y="557"/>
                        </a:lnTo>
                        <a:lnTo>
                          <a:pt x="290" y="557"/>
                        </a:lnTo>
                        <a:lnTo>
                          <a:pt x="290" y="555"/>
                        </a:lnTo>
                        <a:lnTo>
                          <a:pt x="290" y="553"/>
                        </a:lnTo>
                        <a:lnTo>
                          <a:pt x="290" y="551"/>
                        </a:lnTo>
                        <a:lnTo>
                          <a:pt x="292" y="551"/>
                        </a:lnTo>
                        <a:lnTo>
                          <a:pt x="292" y="549"/>
                        </a:lnTo>
                        <a:lnTo>
                          <a:pt x="292" y="547"/>
                        </a:lnTo>
                        <a:lnTo>
                          <a:pt x="290" y="547"/>
                        </a:lnTo>
                        <a:lnTo>
                          <a:pt x="290" y="545"/>
                        </a:lnTo>
                        <a:lnTo>
                          <a:pt x="288" y="545"/>
                        </a:lnTo>
                        <a:lnTo>
                          <a:pt x="290" y="544"/>
                        </a:lnTo>
                        <a:lnTo>
                          <a:pt x="292" y="544"/>
                        </a:lnTo>
                        <a:lnTo>
                          <a:pt x="294" y="544"/>
                        </a:lnTo>
                        <a:lnTo>
                          <a:pt x="296" y="542"/>
                        </a:lnTo>
                        <a:lnTo>
                          <a:pt x="298" y="542"/>
                        </a:lnTo>
                        <a:lnTo>
                          <a:pt x="298" y="540"/>
                        </a:lnTo>
                        <a:lnTo>
                          <a:pt x="298" y="542"/>
                        </a:lnTo>
                        <a:lnTo>
                          <a:pt x="300" y="542"/>
                        </a:lnTo>
                        <a:lnTo>
                          <a:pt x="300" y="540"/>
                        </a:lnTo>
                        <a:lnTo>
                          <a:pt x="298" y="540"/>
                        </a:lnTo>
                        <a:lnTo>
                          <a:pt x="298" y="538"/>
                        </a:lnTo>
                        <a:lnTo>
                          <a:pt x="300" y="538"/>
                        </a:lnTo>
                        <a:lnTo>
                          <a:pt x="300" y="536"/>
                        </a:lnTo>
                        <a:lnTo>
                          <a:pt x="302" y="536"/>
                        </a:lnTo>
                        <a:lnTo>
                          <a:pt x="302" y="534"/>
                        </a:lnTo>
                        <a:lnTo>
                          <a:pt x="304" y="534"/>
                        </a:lnTo>
                        <a:lnTo>
                          <a:pt x="306" y="534"/>
                        </a:lnTo>
                        <a:lnTo>
                          <a:pt x="307" y="534"/>
                        </a:lnTo>
                        <a:lnTo>
                          <a:pt x="307" y="532"/>
                        </a:lnTo>
                        <a:lnTo>
                          <a:pt x="306" y="530"/>
                        </a:lnTo>
                        <a:lnTo>
                          <a:pt x="306" y="528"/>
                        </a:lnTo>
                        <a:lnTo>
                          <a:pt x="304" y="528"/>
                        </a:lnTo>
                        <a:lnTo>
                          <a:pt x="304" y="526"/>
                        </a:lnTo>
                        <a:lnTo>
                          <a:pt x="302" y="526"/>
                        </a:lnTo>
                        <a:lnTo>
                          <a:pt x="302" y="524"/>
                        </a:lnTo>
                        <a:lnTo>
                          <a:pt x="300" y="524"/>
                        </a:lnTo>
                        <a:lnTo>
                          <a:pt x="298" y="524"/>
                        </a:lnTo>
                        <a:lnTo>
                          <a:pt x="298" y="522"/>
                        </a:lnTo>
                        <a:lnTo>
                          <a:pt x="296" y="522"/>
                        </a:lnTo>
                        <a:lnTo>
                          <a:pt x="296" y="521"/>
                        </a:lnTo>
                        <a:lnTo>
                          <a:pt x="296" y="519"/>
                        </a:lnTo>
                        <a:lnTo>
                          <a:pt x="296" y="517"/>
                        </a:lnTo>
                        <a:lnTo>
                          <a:pt x="298" y="517"/>
                        </a:lnTo>
                        <a:lnTo>
                          <a:pt x="298" y="515"/>
                        </a:lnTo>
                        <a:lnTo>
                          <a:pt x="298" y="513"/>
                        </a:lnTo>
                        <a:lnTo>
                          <a:pt x="296" y="513"/>
                        </a:lnTo>
                        <a:lnTo>
                          <a:pt x="296" y="515"/>
                        </a:lnTo>
                        <a:lnTo>
                          <a:pt x="294" y="513"/>
                        </a:lnTo>
                        <a:lnTo>
                          <a:pt x="292" y="513"/>
                        </a:lnTo>
                        <a:lnTo>
                          <a:pt x="292" y="511"/>
                        </a:lnTo>
                        <a:lnTo>
                          <a:pt x="294" y="511"/>
                        </a:lnTo>
                        <a:lnTo>
                          <a:pt x="292" y="511"/>
                        </a:lnTo>
                        <a:lnTo>
                          <a:pt x="292" y="509"/>
                        </a:lnTo>
                        <a:lnTo>
                          <a:pt x="292" y="507"/>
                        </a:lnTo>
                        <a:lnTo>
                          <a:pt x="292" y="505"/>
                        </a:lnTo>
                        <a:lnTo>
                          <a:pt x="290" y="505"/>
                        </a:lnTo>
                        <a:lnTo>
                          <a:pt x="290" y="503"/>
                        </a:lnTo>
                        <a:lnTo>
                          <a:pt x="288" y="501"/>
                        </a:lnTo>
                        <a:lnTo>
                          <a:pt x="290" y="501"/>
                        </a:lnTo>
                        <a:lnTo>
                          <a:pt x="290" y="499"/>
                        </a:lnTo>
                        <a:lnTo>
                          <a:pt x="288" y="499"/>
                        </a:lnTo>
                        <a:lnTo>
                          <a:pt x="286" y="499"/>
                        </a:lnTo>
                        <a:lnTo>
                          <a:pt x="284" y="499"/>
                        </a:lnTo>
                        <a:lnTo>
                          <a:pt x="284" y="497"/>
                        </a:lnTo>
                        <a:lnTo>
                          <a:pt x="286" y="497"/>
                        </a:lnTo>
                        <a:lnTo>
                          <a:pt x="284" y="497"/>
                        </a:lnTo>
                        <a:lnTo>
                          <a:pt x="284" y="496"/>
                        </a:lnTo>
                        <a:lnTo>
                          <a:pt x="284" y="494"/>
                        </a:lnTo>
                        <a:lnTo>
                          <a:pt x="283" y="494"/>
                        </a:lnTo>
                        <a:lnTo>
                          <a:pt x="283" y="492"/>
                        </a:lnTo>
                        <a:lnTo>
                          <a:pt x="283" y="490"/>
                        </a:lnTo>
                        <a:lnTo>
                          <a:pt x="283" y="488"/>
                        </a:lnTo>
                        <a:lnTo>
                          <a:pt x="281" y="488"/>
                        </a:lnTo>
                        <a:lnTo>
                          <a:pt x="281" y="486"/>
                        </a:lnTo>
                        <a:lnTo>
                          <a:pt x="279" y="486"/>
                        </a:lnTo>
                        <a:lnTo>
                          <a:pt x="279" y="484"/>
                        </a:lnTo>
                        <a:lnTo>
                          <a:pt x="277" y="484"/>
                        </a:lnTo>
                        <a:lnTo>
                          <a:pt x="275" y="482"/>
                        </a:lnTo>
                        <a:lnTo>
                          <a:pt x="273" y="482"/>
                        </a:lnTo>
                        <a:lnTo>
                          <a:pt x="273" y="480"/>
                        </a:lnTo>
                        <a:lnTo>
                          <a:pt x="273" y="478"/>
                        </a:lnTo>
                        <a:lnTo>
                          <a:pt x="271" y="478"/>
                        </a:lnTo>
                        <a:lnTo>
                          <a:pt x="269" y="478"/>
                        </a:lnTo>
                        <a:lnTo>
                          <a:pt x="267" y="478"/>
                        </a:lnTo>
                        <a:lnTo>
                          <a:pt x="265" y="478"/>
                        </a:lnTo>
                        <a:lnTo>
                          <a:pt x="263" y="478"/>
                        </a:lnTo>
                        <a:lnTo>
                          <a:pt x="261" y="478"/>
                        </a:lnTo>
                        <a:lnTo>
                          <a:pt x="259" y="478"/>
                        </a:lnTo>
                        <a:lnTo>
                          <a:pt x="259" y="476"/>
                        </a:lnTo>
                        <a:lnTo>
                          <a:pt x="258" y="476"/>
                        </a:lnTo>
                        <a:lnTo>
                          <a:pt x="256" y="476"/>
                        </a:lnTo>
                        <a:lnTo>
                          <a:pt x="256" y="474"/>
                        </a:lnTo>
                        <a:lnTo>
                          <a:pt x="254" y="474"/>
                        </a:lnTo>
                        <a:lnTo>
                          <a:pt x="254" y="473"/>
                        </a:lnTo>
                        <a:lnTo>
                          <a:pt x="252" y="473"/>
                        </a:lnTo>
                        <a:lnTo>
                          <a:pt x="252" y="471"/>
                        </a:lnTo>
                        <a:lnTo>
                          <a:pt x="252" y="469"/>
                        </a:lnTo>
                        <a:lnTo>
                          <a:pt x="250" y="469"/>
                        </a:lnTo>
                        <a:lnTo>
                          <a:pt x="248" y="469"/>
                        </a:lnTo>
                        <a:lnTo>
                          <a:pt x="248" y="471"/>
                        </a:lnTo>
                        <a:lnTo>
                          <a:pt x="246" y="471"/>
                        </a:lnTo>
                        <a:lnTo>
                          <a:pt x="244" y="471"/>
                        </a:lnTo>
                        <a:lnTo>
                          <a:pt x="242" y="471"/>
                        </a:lnTo>
                        <a:lnTo>
                          <a:pt x="242" y="469"/>
                        </a:lnTo>
                        <a:lnTo>
                          <a:pt x="240" y="469"/>
                        </a:lnTo>
                        <a:lnTo>
                          <a:pt x="240" y="467"/>
                        </a:lnTo>
                        <a:lnTo>
                          <a:pt x="238" y="467"/>
                        </a:lnTo>
                        <a:lnTo>
                          <a:pt x="236" y="467"/>
                        </a:lnTo>
                        <a:lnTo>
                          <a:pt x="235" y="467"/>
                        </a:lnTo>
                        <a:lnTo>
                          <a:pt x="235" y="465"/>
                        </a:lnTo>
                        <a:lnTo>
                          <a:pt x="233" y="465"/>
                        </a:lnTo>
                        <a:lnTo>
                          <a:pt x="231" y="465"/>
                        </a:lnTo>
                        <a:lnTo>
                          <a:pt x="231" y="463"/>
                        </a:lnTo>
                        <a:lnTo>
                          <a:pt x="231" y="461"/>
                        </a:lnTo>
                        <a:lnTo>
                          <a:pt x="231" y="459"/>
                        </a:lnTo>
                        <a:lnTo>
                          <a:pt x="231" y="457"/>
                        </a:lnTo>
                        <a:lnTo>
                          <a:pt x="229" y="457"/>
                        </a:lnTo>
                        <a:lnTo>
                          <a:pt x="229" y="455"/>
                        </a:lnTo>
                        <a:lnTo>
                          <a:pt x="229" y="453"/>
                        </a:lnTo>
                        <a:lnTo>
                          <a:pt x="227" y="453"/>
                        </a:lnTo>
                        <a:lnTo>
                          <a:pt x="227" y="451"/>
                        </a:lnTo>
                        <a:lnTo>
                          <a:pt x="227" y="449"/>
                        </a:lnTo>
                        <a:lnTo>
                          <a:pt x="227" y="448"/>
                        </a:lnTo>
                        <a:lnTo>
                          <a:pt x="225" y="448"/>
                        </a:lnTo>
                        <a:lnTo>
                          <a:pt x="225" y="446"/>
                        </a:lnTo>
                        <a:lnTo>
                          <a:pt x="225" y="444"/>
                        </a:lnTo>
                        <a:lnTo>
                          <a:pt x="225" y="442"/>
                        </a:lnTo>
                        <a:lnTo>
                          <a:pt x="223" y="442"/>
                        </a:lnTo>
                        <a:lnTo>
                          <a:pt x="221" y="442"/>
                        </a:lnTo>
                        <a:lnTo>
                          <a:pt x="221" y="440"/>
                        </a:lnTo>
                        <a:lnTo>
                          <a:pt x="219" y="440"/>
                        </a:lnTo>
                        <a:lnTo>
                          <a:pt x="219" y="438"/>
                        </a:lnTo>
                        <a:lnTo>
                          <a:pt x="217" y="438"/>
                        </a:lnTo>
                        <a:lnTo>
                          <a:pt x="215" y="438"/>
                        </a:lnTo>
                        <a:lnTo>
                          <a:pt x="213" y="438"/>
                        </a:lnTo>
                        <a:lnTo>
                          <a:pt x="211" y="438"/>
                        </a:lnTo>
                        <a:lnTo>
                          <a:pt x="211" y="436"/>
                        </a:lnTo>
                        <a:lnTo>
                          <a:pt x="211" y="434"/>
                        </a:lnTo>
                        <a:lnTo>
                          <a:pt x="210" y="434"/>
                        </a:lnTo>
                        <a:lnTo>
                          <a:pt x="210" y="432"/>
                        </a:lnTo>
                        <a:lnTo>
                          <a:pt x="211" y="432"/>
                        </a:lnTo>
                        <a:lnTo>
                          <a:pt x="211" y="430"/>
                        </a:lnTo>
                        <a:lnTo>
                          <a:pt x="211" y="428"/>
                        </a:lnTo>
                        <a:lnTo>
                          <a:pt x="210" y="428"/>
                        </a:lnTo>
                        <a:lnTo>
                          <a:pt x="210" y="426"/>
                        </a:lnTo>
                        <a:lnTo>
                          <a:pt x="211" y="426"/>
                        </a:lnTo>
                        <a:lnTo>
                          <a:pt x="211" y="425"/>
                        </a:lnTo>
                        <a:lnTo>
                          <a:pt x="210" y="425"/>
                        </a:lnTo>
                        <a:lnTo>
                          <a:pt x="210" y="423"/>
                        </a:lnTo>
                        <a:lnTo>
                          <a:pt x="210" y="421"/>
                        </a:lnTo>
                        <a:lnTo>
                          <a:pt x="211" y="421"/>
                        </a:lnTo>
                        <a:lnTo>
                          <a:pt x="211" y="419"/>
                        </a:lnTo>
                        <a:lnTo>
                          <a:pt x="210" y="419"/>
                        </a:lnTo>
                        <a:lnTo>
                          <a:pt x="210" y="417"/>
                        </a:lnTo>
                        <a:lnTo>
                          <a:pt x="210" y="415"/>
                        </a:lnTo>
                        <a:lnTo>
                          <a:pt x="208" y="413"/>
                        </a:lnTo>
                        <a:lnTo>
                          <a:pt x="206" y="413"/>
                        </a:lnTo>
                        <a:lnTo>
                          <a:pt x="204" y="413"/>
                        </a:lnTo>
                        <a:lnTo>
                          <a:pt x="204" y="411"/>
                        </a:lnTo>
                        <a:lnTo>
                          <a:pt x="204" y="409"/>
                        </a:lnTo>
                        <a:lnTo>
                          <a:pt x="204" y="407"/>
                        </a:lnTo>
                        <a:lnTo>
                          <a:pt x="204" y="405"/>
                        </a:lnTo>
                        <a:lnTo>
                          <a:pt x="204" y="403"/>
                        </a:lnTo>
                        <a:lnTo>
                          <a:pt x="204" y="401"/>
                        </a:lnTo>
                        <a:lnTo>
                          <a:pt x="202" y="401"/>
                        </a:lnTo>
                        <a:lnTo>
                          <a:pt x="202" y="400"/>
                        </a:lnTo>
                        <a:lnTo>
                          <a:pt x="202" y="398"/>
                        </a:lnTo>
                        <a:lnTo>
                          <a:pt x="202" y="396"/>
                        </a:lnTo>
                        <a:lnTo>
                          <a:pt x="204" y="396"/>
                        </a:lnTo>
                        <a:lnTo>
                          <a:pt x="204" y="394"/>
                        </a:lnTo>
                        <a:lnTo>
                          <a:pt x="202" y="392"/>
                        </a:lnTo>
                        <a:lnTo>
                          <a:pt x="200" y="392"/>
                        </a:lnTo>
                        <a:lnTo>
                          <a:pt x="200" y="390"/>
                        </a:lnTo>
                        <a:lnTo>
                          <a:pt x="198" y="390"/>
                        </a:lnTo>
                        <a:lnTo>
                          <a:pt x="198" y="388"/>
                        </a:lnTo>
                        <a:lnTo>
                          <a:pt x="200" y="388"/>
                        </a:lnTo>
                        <a:lnTo>
                          <a:pt x="200" y="386"/>
                        </a:lnTo>
                        <a:lnTo>
                          <a:pt x="202" y="386"/>
                        </a:lnTo>
                        <a:lnTo>
                          <a:pt x="202" y="384"/>
                        </a:lnTo>
                        <a:lnTo>
                          <a:pt x="204" y="384"/>
                        </a:lnTo>
                        <a:lnTo>
                          <a:pt x="204" y="382"/>
                        </a:lnTo>
                        <a:lnTo>
                          <a:pt x="204" y="380"/>
                        </a:lnTo>
                        <a:lnTo>
                          <a:pt x="204" y="378"/>
                        </a:lnTo>
                        <a:lnTo>
                          <a:pt x="206" y="378"/>
                        </a:lnTo>
                        <a:lnTo>
                          <a:pt x="206" y="377"/>
                        </a:lnTo>
                        <a:lnTo>
                          <a:pt x="206" y="375"/>
                        </a:lnTo>
                        <a:lnTo>
                          <a:pt x="206" y="373"/>
                        </a:lnTo>
                        <a:lnTo>
                          <a:pt x="208" y="373"/>
                        </a:lnTo>
                        <a:lnTo>
                          <a:pt x="208" y="371"/>
                        </a:lnTo>
                        <a:lnTo>
                          <a:pt x="210" y="371"/>
                        </a:lnTo>
                        <a:lnTo>
                          <a:pt x="210" y="369"/>
                        </a:lnTo>
                        <a:lnTo>
                          <a:pt x="211" y="369"/>
                        </a:lnTo>
                        <a:lnTo>
                          <a:pt x="213" y="369"/>
                        </a:lnTo>
                        <a:lnTo>
                          <a:pt x="215" y="369"/>
                        </a:lnTo>
                        <a:lnTo>
                          <a:pt x="215" y="367"/>
                        </a:lnTo>
                        <a:lnTo>
                          <a:pt x="215" y="365"/>
                        </a:lnTo>
                        <a:lnTo>
                          <a:pt x="213" y="365"/>
                        </a:lnTo>
                        <a:lnTo>
                          <a:pt x="213" y="367"/>
                        </a:lnTo>
                        <a:lnTo>
                          <a:pt x="213" y="365"/>
                        </a:lnTo>
                        <a:lnTo>
                          <a:pt x="211" y="365"/>
                        </a:lnTo>
                        <a:lnTo>
                          <a:pt x="210" y="365"/>
                        </a:lnTo>
                        <a:lnTo>
                          <a:pt x="210" y="363"/>
                        </a:lnTo>
                        <a:lnTo>
                          <a:pt x="208" y="363"/>
                        </a:lnTo>
                        <a:lnTo>
                          <a:pt x="206" y="363"/>
                        </a:lnTo>
                        <a:lnTo>
                          <a:pt x="206" y="361"/>
                        </a:lnTo>
                        <a:lnTo>
                          <a:pt x="204" y="361"/>
                        </a:lnTo>
                        <a:lnTo>
                          <a:pt x="202" y="361"/>
                        </a:lnTo>
                        <a:lnTo>
                          <a:pt x="202" y="359"/>
                        </a:lnTo>
                        <a:lnTo>
                          <a:pt x="200" y="359"/>
                        </a:lnTo>
                        <a:lnTo>
                          <a:pt x="198" y="359"/>
                        </a:lnTo>
                        <a:lnTo>
                          <a:pt x="198" y="361"/>
                        </a:lnTo>
                        <a:lnTo>
                          <a:pt x="198" y="359"/>
                        </a:lnTo>
                        <a:lnTo>
                          <a:pt x="200" y="359"/>
                        </a:lnTo>
                        <a:lnTo>
                          <a:pt x="200" y="357"/>
                        </a:lnTo>
                        <a:lnTo>
                          <a:pt x="202" y="357"/>
                        </a:lnTo>
                        <a:lnTo>
                          <a:pt x="202" y="355"/>
                        </a:lnTo>
                        <a:lnTo>
                          <a:pt x="200" y="355"/>
                        </a:lnTo>
                        <a:lnTo>
                          <a:pt x="198" y="355"/>
                        </a:lnTo>
                        <a:lnTo>
                          <a:pt x="198" y="357"/>
                        </a:lnTo>
                        <a:lnTo>
                          <a:pt x="196" y="357"/>
                        </a:lnTo>
                        <a:lnTo>
                          <a:pt x="196" y="359"/>
                        </a:lnTo>
                        <a:lnTo>
                          <a:pt x="194" y="359"/>
                        </a:lnTo>
                        <a:lnTo>
                          <a:pt x="194" y="361"/>
                        </a:lnTo>
                        <a:lnTo>
                          <a:pt x="192" y="361"/>
                        </a:lnTo>
                        <a:lnTo>
                          <a:pt x="192" y="363"/>
                        </a:lnTo>
                        <a:lnTo>
                          <a:pt x="190" y="363"/>
                        </a:lnTo>
                        <a:lnTo>
                          <a:pt x="190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1"/>
                        </a:lnTo>
                        <a:lnTo>
                          <a:pt x="187" y="361"/>
                        </a:lnTo>
                        <a:lnTo>
                          <a:pt x="185" y="361"/>
                        </a:lnTo>
                        <a:lnTo>
                          <a:pt x="183" y="359"/>
                        </a:lnTo>
                        <a:lnTo>
                          <a:pt x="181" y="357"/>
                        </a:lnTo>
                        <a:lnTo>
                          <a:pt x="179" y="357"/>
                        </a:lnTo>
                        <a:lnTo>
                          <a:pt x="177" y="357"/>
                        </a:lnTo>
                        <a:lnTo>
                          <a:pt x="177" y="355"/>
                        </a:lnTo>
                        <a:lnTo>
                          <a:pt x="177" y="353"/>
                        </a:lnTo>
                        <a:lnTo>
                          <a:pt x="175" y="353"/>
                        </a:lnTo>
                        <a:lnTo>
                          <a:pt x="177" y="353"/>
                        </a:lnTo>
                        <a:lnTo>
                          <a:pt x="177" y="352"/>
                        </a:lnTo>
                        <a:lnTo>
                          <a:pt x="177" y="350"/>
                        </a:lnTo>
                        <a:lnTo>
                          <a:pt x="179" y="350"/>
                        </a:lnTo>
                        <a:lnTo>
                          <a:pt x="179" y="348"/>
                        </a:lnTo>
                        <a:lnTo>
                          <a:pt x="179" y="346"/>
                        </a:lnTo>
                        <a:lnTo>
                          <a:pt x="177" y="346"/>
                        </a:lnTo>
                        <a:lnTo>
                          <a:pt x="179" y="346"/>
                        </a:lnTo>
                        <a:lnTo>
                          <a:pt x="179" y="344"/>
                        </a:lnTo>
                        <a:lnTo>
                          <a:pt x="179" y="342"/>
                        </a:lnTo>
                        <a:lnTo>
                          <a:pt x="181" y="342"/>
                        </a:lnTo>
                        <a:lnTo>
                          <a:pt x="179" y="342"/>
                        </a:lnTo>
                        <a:lnTo>
                          <a:pt x="181" y="342"/>
                        </a:lnTo>
                        <a:lnTo>
                          <a:pt x="181" y="340"/>
                        </a:lnTo>
                        <a:lnTo>
                          <a:pt x="183" y="340"/>
                        </a:lnTo>
                        <a:lnTo>
                          <a:pt x="181" y="340"/>
                        </a:lnTo>
                        <a:lnTo>
                          <a:pt x="179" y="340"/>
                        </a:lnTo>
                        <a:lnTo>
                          <a:pt x="179" y="338"/>
                        </a:lnTo>
                        <a:lnTo>
                          <a:pt x="177" y="338"/>
                        </a:lnTo>
                        <a:lnTo>
                          <a:pt x="175" y="336"/>
                        </a:lnTo>
                        <a:lnTo>
                          <a:pt x="173" y="336"/>
                        </a:lnTo>
                        <a:lnTo>
                          <a:pt x="171" y="338"/>
                        </a:lnTo>
                        <a:lnTo>
                          <a:pt x="169" y="338"/>
                        </a:lnTo>
                        <a:lnTo>
                          <a:pt x="167" y="338"/>
                        </a:lnTo>
                        <a:lnTo>
                          <a:pt x="165" y="338"/>
                        </a:lnTo>
                        <a:lnTo>
                          <a:pt x="163" y="338"/>
                        </a:lnTo>
                        <a:lnTo>
                          <a:pt x="163" y="336"/>
                        </a:lnTo>
                        <a:lnTo>
                          <a:pt x="163" y="334"/>
                        </a:lnTo>
                        <a:lnTo>
                          <a:pt x="162" y="334"/>
                        </a:lnTo>
                        <a:lnTo>
                          <a:pt x="162" y="332"/>
                        </a:lnTo>
                        <a:lnTo>
                          <a:pt x="160" y="332"/>
                        </a:lnTo>
                        <a:lnTo>
                          <a:pt x="160" y="330"/>
                        </a:lnTo>
                        <a:lnTo>
                          <a:pt x="158" y="330"/>
                        </a:lnTo>
                        <a:lnTo>
                          <a:pt x="158" y="329"/>
                        </a:lnTo>
                        <a:lnTo>
                          <a:pt x="158" y="330"/>
                        </a:lnTo>
                        <a:lnTo>
                          <a:pt x="156" y="330"/>
                        </a:lnTo>
                        <a:lnTo>
                          <a:pt x="156" y="329"/>
                        </a:lnTo>
                        <a:lnTo>
                          <a:pt x="154" y="329"/>
                        </a:lnTo>
                        <a:lnTo>
                          <a:pt x="154" y="327"/>
                        </a:lnTo>
                        <a:lnTo>
                          <a:pt x="152" y="327"/>
                        </a:lnTo>
                        <a:lnTo>
                          <a:pt x="150" y="327"/>
                        </a:lnTo>
                        <a:lnTo>
                          <a:pt x="150" y="325"/>
                        </a:lnTo>
                        <a:lnTo>
                          <a:pt x="150" y="323"/>
                        </a:lnTo>
                        <a:lnTo>
                          <a:pt x="150" y="321"/>
                        </a:lnTo>
                        <a:lnTo>
                          <a:pt x="148" y="321"/>
                        </a:lnTo>
                        <a:lnTo>
                          <a:pt x="146" y="321"/>
                        </a:lnTo>
                        <a:lnTo>
                          <a:pt x="144" y="321"/>
                        </a:lnTo>
                        <a:lnTo>
                          <a:pt x="144" y="319"/>
                        </a:lnTo>
                        <a:lnTo>
                          <a:pt x="142" y="319"/>
                        </a:lnTo>
                        <a:lnTo>
                          <a:pt x="142" y="317"/>
                        </a:lnTo>
                        <a:lnTo>
                          <a:pt x="140" y="317"/>
                        </a:lnTo>
                        <a:lnTo>
                          <a:pt x="140" y="319"/>
                        </a:lnTo>
                        <a:lnTo>
                          <a:pt x="139" y="319"/>
                        </a:lnTo>
                        <a:lnTo>
                          <a:pt x="139" y="321"/>
                        </a:lnTo>
                        <a:lnTo>
                          <a:pt x="137" y="321"/>
                        </a:lnTo>
                        <a:lnTo>
                          <a:pt x="137" y="319"/>
                        </a:lnTo>
                        <a:lnTo>
                          <a:pt x="137" y="317"/>
                        </a:lnTo>
                        <a:lnTo>
                          <a:pt x="137" y="315"/>
                        </a:lnTo>
                        <a:lnTo>
                          <a:pt x="137" y="313"/>
                        </a:lnTo>
                        <a:lnTo>
                          <a:pt x="139" y="313"/>
                        </a:lnTo>
                        <a:lnTo>
                          <a:pt x="139" y="311"/>
                        </a:lnTo>
                        <a:lnTo>
                          <a:pt x="140" y="311"/>
                        </a:lnTo>
                        <a:lnTo>
                          <a:pt x="140" y="309"/>
                        </a:lnTo>
                        <a:lnTo>
                          <a:pt x="142" y="309"/>
                        </a:lnTo>
                        <a:lnTo>
                          <a:pt x="142" y="307"/>
                        </a:lnTo>
                        <a:lnTo>
                          <a:pt x="142" y="309"/>
                        </a:lnTo>
                        <a:lnTo>
                          <a:pt x="140" y="309"/>
                        </a:lnTo>
                        <a:lnTo>
                          <a:pt x="139" y="309"/>
                        </a:lnTo>
                        <a:lnTo>
                          <a:pt x="137" y="309"/>
                        </a:lnTo>
                        <a:lnTo>
                          <a:pt x="135" y="309"/>
                        </a:lnTo>
                        <a:lnTo>
                          <a:pt x="133" y="309"/>
                        </a:lnTo>
                        <a:lnTo>
                          <a:pt x="133" y="307"/>
                        </a:lnTo>
                        <a:lnTo>
                          <a:pt x="131" y="307"/>
                        </a:lnTo>
                        <a:lnTo>
                          <a:pt x="129" y="307"/>
                        </a:lnTo>
                        <a:lnTo>
                          <a:pt x="127" y="307"/>
                        </a:lnTo>
                        <a:lnTo>
                          <a:pt x="125" y="307"/>
                        </a:lnTo>
                        <a:lnTo>
                          <a:pt x="123" y="307"/>
                        </a:lnTo>
                        <a:lnTo>
                          <a:pt x="123" y="305"/>
                        </a:lnTo>
                        <a:lnTo>
                          <a:pt x="121" y="305"/>
                        </a:lnTo>
                        <a:lnTo>
                          <a:pt x="119" y="305"/>
                        </a:lnTo>
                        <a:lnTo>
                          <a:pt x="119" y="304"/>
                        </a:lnTo>
                        <a:lnTo>
                          <a:pt x="119" y="305"/>
                        </a:lnTo>
                        <a:lnTo>
                          <a:pt x="117" y="305"/>
                        </a:lnTo>
                        <a:lnTo>
                          <a:pt x="117" y="304"/>
                        </a:lnTo>
                        <a:lnTo>
                          <a:pt x="115" y="304"/>
                        </a:lnTo>
                        <a:lnTo>
                          <a:pt x="115" y="302"/>
                        </a:lnTo>
                        <a:lnTo>
                          <a:pt x="114" y="302"/>
                        </a:lnTo>
                        <a:lnTo>
                          <a:pt x="114" y="300"/>
                        </a:lnTo>
                        <a:lnTo>
                          <a:pt x="115" y="300"/>
                        </a:lnTo>
                        <a:lnTo>
                          <a:pt x="115" y="298"/>
                        </a:lnTo>
                        <a:lnTo>
                          <a:pt x="114" y="298"/>
                        </a:lnTo>
                        <a:lnTo>
                          <a:pt x="112" y="298"/>
                        </a:lnTo>
                        <a:lnTo>
                          <a:pt x="112" y="300"/>
                        </a:lnTo>
                        <a:lnTo>
                          <a:pt x="110" y="300"/>
                        </a:lnTo>
                        <a:lnTo>
                          <a:pt x="108" y="300"/>
                        </a:lnTo>
                        <a:lnTo>
                          <a:pt x="108" y="302"/>
                        </a:lnTo>
                        <a:lnTo>
                          <a:pt x="106" y="302"/>
                        </a:lnTo>
                        <a:lnTo>
                          <a:pt x="106" y="304"/>
                        </a:lnTo>
                        <a:lnTo>
                          <a:pt x="106" y="305"/>
                        </a:lnTo>
                        <a:lnTo>
                          <a:pt x="104" y="305"/>
                        </a:lnTo>
                        <a:lnTo>
                          <a:pt x="102" y="305"/>
                        </a:lnTo>
                        <a:lnTo>
                          <a:pt x="102" y="307"/>
                        </a:lnTo>
                        <a:lnTo>
                          <a:pt x="102" y="305"/>
                        </a:lnTo>
                        <a:lnTo>
                          <a:pt x="100" y="305"/>
                        </a:lnTo>
                        <a:lnTo>
                          <a:pt x="100" y="307"/>
                        </a:lnTo>
                        <a:lnTo>
                          <a:pt x="102" y="307"/>
                        </a:lnTo>
                        <a:lnTo>
                          <a:pt x="100" y="307"/>
                        </a:lnTo>
                        <a:lnTo>
                          <a:pt x="100" y="309"/>
                        </a:lnTo>
                        <a:lnTo>
                          <a:pt x="100" y="311"/>
                        </a:lnTo>
                        <a:lnTo>
                          <a:pt x="100" y="313"/>
                        </a:lnTo>
                        <a:lnTo>
                          <a:pt x="100" y="315"/>
                        </a:lnTo>
                        <a:lnTo>
                          <a:pt x="98" y="315"/>
                        </a:lnTo>
                        <a:lnTo>
                          <a:pt x="98" y="317"/>
                        </a:lnTo>
                        <a:lnTo>
                          <a:pt x="96" y="317"/>
                        </a:lnTo>
                        <a:lnTo>
                          <a:pt x="96" y="315"/>
                        </a:lnTo>
                        <a:lnTo>
                          <a:pt x="96" y="313"/>
                        </a:lnTo>
                        <a:lnTo>
                          <a:pt x="98" y="313"/>
                        </a:lnTo>
                        <a:lnTo>
                          <a:pt x="96" y="313"/>
                        </a:lnTo>
                        <a:lnTo>
                          <a:pt x="96" y="311"/>
                        </a:lnTo>
                        <a:lnTo>
                          <a:pt x="94" y="311"/>
                        </a:lnTo>
                        <a:lnTo>
                          <a:pt x="94" y="309"/>
                        </a:lnTo>
                        <a:lnTo>
                          <a:pt x="92" y="309"/>
                        </a:lnTo>
                        <a:lnTo>
                          <a:pt x="92" y="307"/>
                        </a:lnTo>
                        <a:lnTo>
                          <a:pt x="91" y="307"/>
                        </a:lnTo>
                        <a:lnTo>
                          <a:pt x="91" y="309"/>
                        </a:lnTo>
                        <a:lnTo>
                          <a:pt x="91" y="307"/>
                        </a:lnTo>
                        <a:lnTo>
                          <a:pt x="89" y="307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91" y="311"/>
                        </a:lnTo>
                        <a:lnTo>
                          <a:pt x="89" y="311"/>
                        </a:lnTo>
                        <a:lnTo>
                          <a:pt x="89" y="313"/>
                        </a:lnTo>
                        <a:lnTo>
                          <a:pt x="89" y="311"/>
                        </a:lnTo>
                        <a:lnTo>
                          <a:pt x="89" y="313"/>
                        </a:lnTo>
                        <a:lnTo>
                          <a:pt x="87" y="313"/>
                        </a:lnTo>
                        <a:lnTo>
                          <a:pt x="87" y="311"/>
                        </a:lnTo>
                        <a:lnTo>
                          <a:pt x="89" y="309"/>
                        </a:lnTo>
                        <a:lnTo>
                          <a:pt x="89" y="307"/>
                        </a:lnTo>
                        <a:lnTo>
                          <a:pt x="89" y="305"/>
                        </a:lnTo>
                        <a:lnTo>
                          <a:pt x="89" y="307"/>
                        </a:lnTo>
                        <a:lnTo>
                          <a:pt x="87" y="307"/>
                        </a:lnTo>
                        <a:lnTo>
                          <a:pt x="87" y="305"/>
                        </a:lnTo>
                        <a:lnTo>
                          <a:pt x="87" y="304"/>
                        </a:lnTo>
                        <a:lnTo>
                          <a:pt x="87" y="302"/>
                        </a:lnTo>
                        <a:lnTo>
                          <a:pt x="87" y="300"/>
                        </a:lnTo>
                        <a:lnTo>
                          <a:pt x="87" y="298"/>
                        </a:lnTo>
                        <a:lnTo>
                          <a:pt x="89" y="298"/>
                        </a:lnTo>
                        <a:lnTo>
                          <a:pt x="91" y="298"/>
                        </a:lnTo>
                        <a:lnTo>
                          <a:pt x="91" y="296"/>
                        </a:lnTo>
                        <a:lnTo>
                          <a:pt x="91" y="294"/>
                        </a:lnTo>
                        <a:lnTo>
                          <a:pt x="91" y="292"/>
                        </a:lnTo>
                        <a:lnTo>
                          <a:pt x="91" y="290"/>
                        </a:lnTo>
                        <a:lnTo>
                          <a:pt x="91" y="288"/>
                        </a:lnTo>
                        <a:lnTo>
                          <a:pt x="89" y="288"/>
                        </a:lnTo>
                        <a:lnTo>
                          <a:pt x="91" y="288"/>
                        </a:lnTo>
                        <a:lnTo>
                          <a:pt x="89" y="286"/>
                        </a:lnTo>
                        <a:lnTo>
                          <a:pt x="91" y="286"/>
                        </a:lnTo>
                        <a:lnTo>
                          <a:pt x="91" y="284"/>
                        </a:lnTo>
                        <a:lnTo>
                          <a:pt x="92" y="284"/>
                        </a:lnTo>
                        <a:lnTo>
                          <a:pt x="92" y="282"/>
                        </a:lnTo>
                        <a:lnTo>
                          <a:pt x="92" y="284"/>
                        </a:lnTo>
                        <a:lnTo>
                          <a:pt x="92" y="282"/>
                        </a:lnTo>
                        <a:lnTo>
                          <a:pt x="94" y="282"/>
                        </a:lnTo>
                        <a:lnTo>
                          <a:pt x="94" y="281"/>
                        </a:lnTo>
                        <a:lnTo>
                          <a:pt x="92" y="281"/>
                        </a:lnTo>
                        <a:lnTo>
                          <a:pt x="94" y="281"/>
                        </a:lnTo>
                        <a:lnTo>
                          <a:pt x="94" y="279"/>
                        </a:lnTo>
                        <a:lnTo>
                          <a:pt x="94" y="277"/>
                        </a:lnTo>
                        <a:lnTo>
                          <a:pt x="94" y="279"/>
                        </a:lnTo>
                        <a:lnTo>
                          <a:pt x="94" y="277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4" y="273"/>
                        </a:lnTo>
                        <a:lnTo>
                          <a:pt x="96" y="273"/>
                        </a:lnTo>
                        <a:lnTo>
                          <a:pt x="96" y="271"/>
                        </a:lnTo>
                        <a:lnTo>
                          <a:pt x="96" y="269"/>
                        </a:lnTo>
                        <a:lnTo>
                          <a:pt x="98" y="269"/>
                        </a:lnTo>
                        <a:lnTo>
                          <a:pt x="98" y="267"/>
                        </a:lnTo>
                        <a:lnTo>
                          <a:pt x="96" y="267"/>
                        </a:lnTo>
                        <a:lnTo>
                          <a:pt x="94" y="267"/>
                        </a:lnTo>
                        <a:lnTo>
                          <a:pt x="94" y="265"/>
                        </a:lnTo>
                        <a:lnTo>
                          <a:pt x="94" y="267"/>
                        </a:lnTo>
                        <a:lnTo>
                          <a:pt x="92" y="267"/>
                        </a:lnTo>
                        <a:lnTo>
                          <a:pt x="92" y="265"/>
                        </a:lnTo>
                        <a:lnTo>
                          <a:pt x="92" y="263"/>
                        </a:lnTo>
                        <a:lnTo>
                          <a:pt x="94" y="263"/>
                        </a:lnTo>
                        <a:lnTo>
                          <a:pt x="92" y="263"/>
                        </a:lnTo>
                        <a:lnTo>
                          <a:pt x="94" y="263"/>
                        </a:lnTo>
                        <a:lnTo>
                          <a:pt x="94" y="261"/>
                        </a:lnTo>
                        <a:lnTo>
                          <a:pt x="96" y="261"/>
                        </a:lnTo>
                        <a:lnTo>
                          <a:pt x="96" y="259"/>
                        </a:lnTo>
                        <a:lnTo>
                          <a:pt x="96" y="257"/>
                        </a:lnTo>
                        <a:lnTo>
                          <a:pt x="98" y="257"/>
                        </a:lnTo>
                        <a:lnTo>
                          <a:pt x="98" y="256"/>
                        </a:lnTo>
                        <a:lnTo>
                          <a:pt x="98" y="257"/>
                        </a:lnTo>
                        <a:lnTo>
                          <a:pt x="98" y="256"/>
                        </a:lnTo>
                        <a:lnTo>
                          <a:pt x="96" y="256"/>
                        </a:lnTo>
                        <a:lnTo>
                          <a:pt x="96" y="254"/>
                        </a:lnTo>
                        <a:lnTo>
                          <a:pt x="98" y="254"/>
                        </a:lnTo>
                        <a:lnTo>
                          <a:pt x="98" y="252"/>
                        </a:lnTo>
                        <a:lnTo>
                          <a:pt x="98" y="250"/>
                        </a:lnTo>
                        <a:lnTo>
                          <a:pt x="100" y="250"/>
                        </a:lnTo>
                        <a:lnTo>
                          <a:pt x="100" y="248"/>
                        </a:lnTo>
                        <a:lnTo>
                          <a:pt x="98" y="248"/>
                        </a:lnTo>
                        <a:lnTo>
                          <a:pt x="98" y="246"/>
                        </a:lnTo>
                        <a:lnTo>
                          <a:pt x="96" y="246"/>
                        </a:lnTo>
                        <a:lnTo>
                          <a:pt x="96" y="248"/>
                        </a:lnTo>
                        <a:lnTo>
                          <a:pt x="96" y="246"/>
                        </a:lnTo>
                        <a:lnTo>
                          <a:pt x="96" y="248"/>
                        </a:lnTo>
                        <a:lnTo>
                          <a:pt x="94" y="246"/>
                        </a:lnTo>
                        <a:lnTo>
                          <a:pt x="92" y="246"/>
                        </a:lnTo>
                        <a:lnTo>
                          <a:pt x="92" y="244"/>
                        </a:lnTo>
                        <a:lnTo>
                          <a:pt x="92" y="242"/>
                        </a:lnTo>
                        <a:lnTo>
                          <a:pt x="91" y="242"/>
                        </a:lnTo>
                        <a:lnTo>
                          <a:pt x="91" y="244"/>
                        </a:lnTo>
                        <a:lnTo>
                          <a:pt x="91" y="246"/>
                        </a:lnTo>
                        <a:lnTo>
                          <a:pt x="91" y="244"/>
                        </a:lnTo>
                        <a:lnTo>
                          <a:pt x="91" y="246"/>
                        </a:lnTo>
                        <a:lnTo>
                          <a:pt x="92" y="246"/>
                        </a:lnTo>
                        <a:lnTo>
                          <a:pt x="91" y="246"/>
                        </a:lnTo>
                        <a:lnTo>
                          <a:pt x="91" y="248"/>
                        </a:lnTo>
                        <a:lnTo>
                          <a:pt x="89" y="248"/>
                        </a:lnTo>
                        <a:lnTo>
                          <a:pt x="87" y="248"/>
                        </a:lnTo>
                        <a:lnTo>
                          <a:pt x="85" y="248"/>
                        </a:lnTo>
                        <a:lnTo>
                          <a:pt x="85" y="246"/>
                        </a:lnTo>
                        <a:lnTo>
                          <a:pt x="83" y="246"/>
                        </a:lnTo>
                        <a:lnTo>
                          <a:pt x="81" y="246"/>
                        </a:lnTo>
                        <a:lnTo>
                          <a:pt x="79" y="246"/>
                        </a:lnTo>
                        <a:lnTo>
                          <a:pt x="79" y="244"/>
                        </a:lnTo>
                        <a:lnTo>
                          <a:pt x="77" y="244"/>
                        </a:lnTo>
                        <a:lnTo>
                          <a:pt x="75" y="244"/>
                        </a:lnTo>
                        <a:lnTo>
                          <a:pt x="73" y="244"/>
                        </a:lnTo>
                        <a:lnTo>
                          <a:pt x="71" y="244"/>
                        </a:lnTo>
                        <a:lnTo>
                          <a:pt x="69" y="242"/>
                        </a:lnTo>
                        <a:lnTo>
                          <a:pt x="67" y="242"/>
                        </a:lnTo>
                        <a:lnTo>
                          <a:pt x="66" y="242"/>
                        </a:lnTo>
                        <a:lnTo>
                          <a:pt x="66" y="240"/>
                        </a:lnTo>
                        <a:lnTo>
                          <a:pt x="64" y="240"/>
                        </a:lnTo>
                        <a:lnTo>
                          <a:pt x="64" y="238"/>
                        </a:lnTo>
                        <a:lnTo>
                          <a:pt x="64" y="236"/>
                        </a:lnTo>
                        <a:lnTo>
                          <a:pt x="62" y="236"/>
                        </a:lnTo>
                        <a:lnTo>
                          <a:pt x="62" y="238"/>
                        </a:lnTo>
                        <a:lnTo>
                          <a:pt x="60" y="238"/>
                        </a:lnTo>
                        <a:lnTo>
                          <a:pt x="58" y="238"/>
                        </a:lnTo>
                        <a:lnTo>
                          <a:pt x="58" y="236"/>
                        </a:lnTo>
                        <a:lnTo>
                          <a:pt x="60" y="236"/>
                        </a:lnTo>
                        <a:lnTo>
                          <a:pt x="60" y="234"/>
                        </a:lnTo>
                        <a:lnTo>
                          <a:pt x="58" y="234"/>
                        </a:lnTo>
                        <a:lnTo>
                          <a:pt x="58" y="233"/>
                        </a:lnTo>
                        <a:lnTo>
                          <a:pt x="60" y="233"/>
                        </a:lnTo>
                        <a:lnTo>
                          <a:pt x="60" y="231"/>
                        </a:lnTo>
                        <a:lnTo>
                          <a:pt x="60" y="229"/>
                        </a:lnTo>
                        <a:lnTo>
                          <a:pt x="62" y="229"/>
                        </a:lnTo>
                        <a:lnTo>
                          <a:pt x="62" y="227"/>
                        </a:lnTo>
                        <a:lnTo>
                          <a:pt x="64" y="227"/>
                        </a:lnTo>
                        <a:lnTo>
                          <a:pt x="64" y="225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2" y="221"/>
                        </a:lnTo>
                        <a:lnTo>
                          <a:pt x="62" y="219"/>
                        </a:lnTo>
                        <a:lnTo>
                          <a:pt x="60" y="219"/>
                        </a:lnTo>
                        <a:lnTo>
                          <a:pt x="60" y="217"/>
                        </a:lnTo>
                        <a:lnTo>
                          <a:pt x="60" y="215"/>
                        </a:lnTo>
                        <a:lnTo>
                          <a:pt x="60" y="213"/>
                        </a:lnTo>
                        <a:lnTo>
                          <a:pt x="60" y="211"/>
                        </a:lnTo>
                        <a:lnTo>
                          <a:pt x="58" y="211"/>
                        </a:lnTo>
                        <a:lnTo>
                          <a:pt x="58" y="209"/>
                        </a:lnTo>
                        <a:lnTo>
                          <a:pt x="60" y="209"/>
                        </a:lnTo>
                        <a:lnTo>
                          <a:pt x="60" y="208"/>
                        </a:lnTo>
                        <a:lnTo>
                          <a:pt x="60" y="206"/>
                        </a:lnTo>
                        <a:lnTo>
                          <a:pt x="60" y="204"/>
                        </a:lnTo>
                        <a:lnTo>
                          <a:pt x="58" y="204"/>
                        </a:lnTo>
                        <a:lnTo>
                          <a:pt x="56" y="204"/>
                        </a:lnTo>
                        <a:lnTo>
                          <a:pt x="54" y="204"/>
                        </a:lnTo>
                        <a:lnTo>
                          <a:pt x="52" y="204"/>
                        </a:lnTo>
                        <a:lnTo>
                          <a:pt x="52" y="206"/>
                        </a:lnTo>
                        <a:lnTo>
                          <a:pt x="52" y="208"/>
                        </a:lnTo>
                        <a:lnTo>
                          <a:pt x="50" y="208"/>
                        </a:lnTo>
                        <a:lnTo>
                          <a:pt x="48" y="208"/>
                        </a:lnTo>
                        <a:lnTo>
                          <a:pt x="48" y="206"/>
                        </a:lnTo>
                        <a:lnTo>
                          <a:pt x="46" y="206"/>
                        </a:lnTo>
                        <a:lnTo>
                          <a:pt x="44" y="206"/>
                        </a:lnTo>
                        <a:lnTo>
                          <a:pt x="44" y="204"/>
                        </a:lnTo>
                        <a:lnTo>
                          <a:pt x="43" y="204"/>
                        </a:lnTo>
                        <a:lnTo>
                          <a:pt x="43" y="202"/>
                        </a:lnTo>
                        <a:lnTo>
                          <a:pt x="48" y="184"/>
                        </a:lnTo>
                        <a:close/>
                        <a:moveTo>
                          <a:pt x="33" y="112"/>
                        </a:moveTo>
                        <a:lnTo>
                          <a:pt x="35" y="112"/>
                        </a:lnTo>
                        <a:lnTo>
                          <a:pt x="35" y="113"/>
                        </a:lnTo>
                        <a:lnTo>
                          <a:pt x="35" y="115"/>
                        </a:lnTo>
                        <a:lnTo>
                          <a:pt x="37" y="115"/>
                        </a:lnTo>
                        <a:lnTo>
                          <a:pt x="39" y="115"/>
                        </a:lnTo>
                        <a:lnTo>
                          <a:pt x="39" y="117"/>
                        </a:lnTo>
                        <a:lnTo>
                          <a:pt x="39" y="115"/>
                        </a:lnTo>
                        <a:lnTo>
                          <a:pt x="39" y="117"/>
                        </a:lnTo>
                        <a:lnTo>
                          <a:pt x="41" y="117"/>
                        </a:lnTo>
                        <a:lnTo>
                          <a:pt x="43" y="117"/>
                        </a:lnTo>
                        <a:lnTo>
                          <a:pt x="44" y="117"/>
                        </a:lnTo>
                        <a:lnTo>
                          <a:pt x="44" y="119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1" y="119"/>
                        </a:lnTo>
                        <a:lnTo>
                          <a:pt x="41" y="121"/>
                        </a:lnTo>
                        <a:lnTo>
                          <a:pt x="43" y="121"/>
                        </a:lnTo>
                        <a:lnTo>
                          <a:pt x="41" y="121"/>
                        </a:lnTo>
                        <a:lnTo>
                          <a:pt x="41" y="119"/>
                        </a:lnTo>
                        <a:lnTo>
                          <a:pt x="41" y="121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3" y="121"/>
                        </a:lnTo>
                        <a:lnTo>
                          <a:pt x="44" y="121"/>
                        </a:lnTo>
                        <a:lnTo>
                          <a:pt x="43" y="121"/>
                        </a:lnTo>
                        <a:lnTo>
                          <a:pt x="43" y="123"/>
                        </a:lnTo>
                        <a:lnTo>
                          <a:pt x="41" y="123"/>
                        </a:lnTo>
                        <a:lnTo>
                          <a:pt x="41" y="125"/>
                        </a:lnTo>
                        <a:lnTo>
                          <a:pt x="41" y="123"/>
                        </a:lnTo>
                        <a:lnTo>
                          <a:pt x="39" y="123"/>
                        </a:lnTo>
                        <a:lnTo>
                          <a:pt x="39" y="121"/>
                        </a:lnTo>
                        <a:lnTo>
                          <a:pt x="37" y="121"/>
                        </a:lnTo>
                        <a:lnTo>
                          <a:pt x="37" y="123"/>
                        </a:lnTo>
                        <a:lnTo>
                          <a:pt x="39" y="123"/>
                        </a:lnTo>
                        <a:lnTo>
                          <a:pt x="39" y="125"/>
                        </a:lnTo>
                        <a:lnTo>
                          <a:pt x="37" y="125"/>
                        </a:lnTo>
                        <a:lnTo>
                          <a:pt x="37" y="123"/>
                        </a:lnTo>
                        <a:lnTo>
                          <a:pt x="37" y="121"/>
                        </a:lnTo>
                        <a:lnTo>
                          <a:pt x="37" y="123"/>
                        </a:lnTo>
                        <a:lnTo>
                          <a:pt x="35" y="123"/>
                        </a:lnTo>
                        <a:lnTo>
                          <a:pt x="33" y="123"/>
                        </a:lnTo>
                        <a:lnTo>
                          <a:pt x="33" y="125"/>
                        </a:lnTo>
                        <a:lnTo>
                          <a:pt x="33" y="127"/>
                        </a:lnTo>
                        <a:lnTo>
                          <a:pt x="33" y="129"/>
                        </a:lnTo>
                        <a:lnTo>
                          <a:pt x="33" y="127"/>
                        </a:lnTo>
                        <a:lnTo>
                          <a:pt x="33" y="129"/>
                        </a:lnTo>
                        <a:lnTo>
                          <a:pt x="31" y="129"/>
                        </a:lnTo>
                        <a:lnTo>
                          <a:pt x="33" y="129"/>
                        </a:lnTo>
                        <a:lnTo>
                          <a:pt x="31" y="129"/>
                        </a:lnTo>
                        <a:lnTo>
                          <a:pt x="29" y="129"/>
                        </a:lnTo>
                        <a:lnTo>
                          <a:pt x="29" y="127"/>
                        </a:lnTo>
                        <a:lnTo>
                          <a:pt x="29" y="125"/>
                        </a:lnTo>
                        <a:lnTo>
                          <a:pt x="29" y="123"/>
                        </a:lnTo>
                        <a:lnTo>
                          <a:pt x="29" y="121"/>
                        </a:lnTo>
                        <a:lnTo>
                          <a:pt x="29" y="119"/>
                        </a:lnTo>
                        <a:lnTo>
                          <a:pt x="29" y="117"/>
                        </a:lnTo>
                        <a:lnTo>
                          <a:pt x="31" y="117"/>
                        </a:lnTo>
                        <a:lnTo>
                          <a:pt x="31" y="115"/>
                        </a:lnTo>
                        <a:lnTo>
                          <a:pt x="33" y="115"/>
                        </a:lnTo>
                        <a:lnTo>
                          <a:pt x="33" y="113"/>
                        </a:lnTo>
                        <a:lnTo>
                          <a:pt x="33" y="112"/>
                        </a:lnTo>
                        <a:close/>
                        <a:moveTo>
                          <a:pt x="43" y="102"/>
                        </a:moveTo>
                        <a:lnTo>
                          <a:pt x="44" y="102"/>
                        </a:lnTo>
                        <a:lnTo>
                          <a:pt x="44" y="104"/>
                        </a:lnTo>
                        <a:lnTo>
                          <a:pt x="44" y="102"/>
                        </a:lnTo>
                        <a:lnTo>
                          <a:pt x="44" y="104"/>
                        </a:lnTo>
                        <a:lnTo>
                          <a:pt x="46" y="104"/>
                        </a:lnTo>
                        <a:lnTo>
                          <a:pt x="44" y="104"/>
                        </a:lnTo>
                        <a:lnTo>
                          <a:pt x="46" y="104"/>
                        </a:lnTo>
                        <a:lnTo>
                          <a:pt x="46" y="106"/>
                        </a:lnTo>
                        <a:lnTo>
                          <a:pt x="46" y="104"/>
                        </a:lnTo>
                        <a:lnTo>
                          <a:pt x="46" y="106"/>
                        </a:lnTo>
                        <a:lnTo>
                          <a:pt x="44" y="106"/>
                        </a:lnTo>
                        <a:lnTo>
                          <a:pt x="43" y="106"/>
                        </a:lnTo>
                        <a:lnTo>
                          <a:pt x="43" y="104"/>
                        </a:lnTo>
                        <a:lnTo>
                          <a:pt x="43" y="106"/>
                        </a:lnTo>
                        <a:lnTo>
                          <a:pt x="43" y="104"/>
                        </a:lnTo>
                        <a:lnTo>
                          <a:pt x="43" y="102"/>
                        </a:lnTo>
                        <a:close/>
                      </a:path>
                    </a:pathLst>
                  </a:custGeom>
                  <a:solidFill>
                    <a:srgbClr val="3480E4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30" name="Freeform 4857">
                    <a:extLst>
                      <a:ext uri="{FF2B5EF4-FFF2-40B4-BE49-F238E27FC236}">
                        <a16:creationId xmlns:a16="http://schemas.microsoft.com/office/drawing/2014/main" id="{39386895-829C-9CA9-1094-CB4EA580A1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02" y="1071"/>
                    <a:ext cx="434" cy="646"/>
                  </a:xfrm>
                  <a:custGeom>
                    <a:avLst/>
                    <a:gdLst>
                      <a:gd name="T0" fmla="*/ 27 w 434"/>
                      <a:gd name="T1" fmla="*/ 423 h 646"/>
                      <a:gd name="T2" fmla="*/ 58 w 434"/>
                      <a:gd name="T3" fmla="*/ 423 h 646"/>
                      <a:gd name="T4" fmla="*/ 77 w 434"/>
                      <a:gd name="T5" fmla="*/ 394 h 646"/>
                      <a:gd name="T6" fmla="*/ 83 w 434"/>
                      <a:gd name="T7" fmla="*/ 371 h 646"/>
                      <a:gd name="T8" fmla="*/ 93 w 434"/>
                      <a:gd name="T9" fmla="*/ 348 h 646"/>
                      <a:gd name="T10" fmla="*/ 69 w 434"/>
                      <a:gd name="T11" fmla="*/ 335 h 646"/>
                      <a:gd name="T12" fmla="*/ 52 w 434"/>
                      <a:gd name="T13" fmla="*/ 302 h 646"/>
                      <a:gd name="T14" fmla="*/ 71 w 434"/>
                      <a:gd name="T15" fmla="*/ 271 h 646"/>
                      <a:gd name="T16" fmla="*/ 75 w 434"/>
                      <a:gd name="T17" fmla="*/ 227 h 646"/>
                      <a:gd name="T18" fmla="*/ 62 w 434"/>
                      <a:gd name="T19" fmla="*/ 244 h 646"/>
                      <a:gd name="T20" fmla="*/ 37 w 434"/>
                      <a:gd name="T21" fmla="*/ 242 h 646"/>
                      <a:gd name="T22" fmla="*/ 39 w 434"/>
                      <a:gd name="T23" fmla="*/ 219 h 646"/>
                      <a:gd name="T24" fmla="*/ 14 w 434"/>
                      <a:gd name="T25" fmla="*/ 210 h 646"/>
                      <a:gd name="T26" fmla="*/ 23 w 434"/>
                      <a:gd name="T27" fmla="*/ 196 h 646"/>
                      <a:gd name="T28" fmla="*/ 33 w 434"/>
                      <a:gd name="T29" fmla="*/ 162 h 646"/>
                      <a:gd name="T30" fmla="*/ 58 w 434"/>
                      <a:gd name="T31" fmla="*/ 139 h 646"/>
                      <a:gd name="T32" fmla="*/ 54 w 434"/>
                      <a:gd name="T33" fmla="*/ 104 h 646"/>
                      <a:gd name="T34" fmla="*/ 56 w 434"/>
                      <a:gd name="T35" fmla="*/ 62 h 646"/>
                      <a:gd name="T36" fmla="*/ 69 w 434"/>
                      <a:gd name="T37" fmla="*/ 33 h 646"/>
                      <a:gd name="T38" fmla="*/ 81 w 434"/>
                      <a:gd name="T39" fmla="*/ 33 h 646"/>
                      <a:gd name="T40" fmla="*/ 112 w 434"/>
                      <a:gd name="T41" fmla="*/ 29 h 646"/>
                      <a:gd name="T42" fmla="*/ 135 w 434"/>
                      <a:gd name="T43" fmla="*/ 18 h 646"/>
                      <a:gd name="T44" fmla="*/ 160 w 434"/>
                      <a:gd name="T45" fmla="*/ 2 h 646"/>
                      <a:gd name="T46" fmla="*/ 177 w 434"/>
                      <a:gd name="T47" fmla="*/ 27 h 646"/>
                      <a:gd name="T48" fmla="*/ 183 w 434"/>
                      <a:gd name="T49" fmla="*/ 54 h 646"/>
                      <a:gd name="T50" fmla="*/ 213 w 434"/>
                      <a:gd name="T51" fmla="*/ 45 h 646"/>
                      <a:gd name="T52" fmla="*/ 229 w 434"/>
                      <a:gd name="T53" fmla="*/ 54 h 646"/>
                      <a:gd name="T54" fmla="*/ 252 w 434"/>
                      <a:gd name="T55" fmla="*/ 141 h 646"/>
                      <a:gd name="T56" fmla="*/ 265 w 434"/>
                      <a:gd name="T57" fmla="*/ 185 h 646"/>
                      <a:gd name="T58" fmla="*/ 325 w 434"/>
                      <a:gd name="T59" fmla="*/ 246 h 646"/>
                      <a:gd name="T60" fmla="*/ 331 w 434"/>
                      <a:gd name="T61" fmla="*/ 279 h 646"/>
                      <a:gd name="T62" fmla="*/ 338 w 434"/>
                      <a:gd name="T63" fmla="*/ 302 h 646"/>
                      <a:gd name="T64" fmla="*/ 340 w 434"/>
                      <a:gd name="T65" fmla="*/ 327 h 646"/>
                      <a:gd name="T66" fmla="*/ 327 w 434"/>
                      <a:gd name="T67" fmla="*/ 335 h 646"/>
                      <a:gd name="T68" fmla="*/ 306 w 434"/>
                      <a:gd name="T69" fmla="*/ 356 h 646"/>
                      <a:gd name="T70" fmla="*/ 315 w 434"/>
                      <a:gd name="T71" fmla="*/ 381 h 646"/>
                      <a:gd name="T72" fmla="*/ 308 w 434"/>
                      <a:gd name="T73" fmla="*/ 425 h 646"/>
                      <a:gd name="T74" fmla="*/ 311 w 434"/>
                      <a:gd name="T75" fmla="*/ 454 h 646"/>
                      <a:gd name="T76" fmla="*/ 315 w 434"/>
                      <a:gd name="T77" fmla="*/ 488 h 646"/>
                      <a:gd name="T78" fmla="*/ 350 w 434"/>
                      <a:gd name="T79" fmla="*/ 511 h 646"/>
                      <a:gd name="T80" fmla="*/ 373 w 434"/>
                      <a:gd name="T81" fmla="*/ 505 h 646"/>
                      <a:gd name="T82" fmla="*/ 394 w 434"/>
                      <a:gd name="T83" fmla="*/ 527 h 646"/>
                      <a:gd name="T84" fmla="*/ 423 w 434"/>
                      <a:gd name="T85" fmla="*/ 594 h 646"/>
                      <a:gd name="T86" fmla="*/ 411 w 434"/>
                      <a:gd name="T87" fmla="*/ 600 h 646"/>
                      <a:gd name="T88" fmla="*/ 382 w 434"/>
                      <a:gd name="T89" fmla="*/ 609 h 646"/>
                      <a:gd name="T90" fmla="*/ 357 w 434"/>
                      <a:gd name="T91" fmla="*/ 615 h 646"/>
                      <a:gd name="T92" fmla="*/ 333 w 434"/>
                      <a:gd name="T93" fmla="*/ 644 h 646"/>
                      <a:gd name="T94" fmla="*/ 304 w 434"/>
                      <a:gd name="T95" fmla="*/ 636 h 646"/>
                      <a:gd name="T96" fmla="*/ 290 w 434"/>
                      <a:gd name="T97" fmla="*/ 621 h 646"/>
                      <a:gd name="T98" fmla="*/ 260 w 434"/>
                      <a:gd name="T99" fmla="*/ 617 h 646"/>
                      <a:gd name="T100" fmla="*/ 237 w 434"/>
                      <a:gd name="T101" fmla="*/ 611 h 646"/>
                      <a:gd name="T102" fmla="*/ 202 w 434"/>
                      <a:gd name="T103" fmla="*/ 598 h 646"/>
                      <a:gd name="T104" fmla="*/ 213 w 434"/>
                      <a:gd name="T105" fmla="*/ 567 h 646"/>
                      <a:gd name="T106" fmla="*/ 204 w 434"/>
                      <a:gd name="T107" fmla="*/ 538 h 646"/>
                      <a:gd name="T108" fmla="*/ 204 w 434"/>
                      <a:gd name="T109" fmla="*/ 507 h 646"/>
                      <a:gd name="T110" fmla="*/ 187 w 434"/>
                      <a:gd name="T111" fmla="*/ 479 h 646"/>
                      <a:gd name="T112" fmla="*/ 171 w 434"/>
                      <a:gd name="T113" fmla="*/ 446 h 646"/>
                      <a:gd name="T114" fmla="*/ 135 w 434"/>
                      <a:gd name="T115" fmla="*/ 448 h 646"/>
                      <a:gd name="T116" fmla="*/ 104 w 434"/>
                      <a:gd name="T117" fmla="*/ 450 h 646"/>
                      <a:gd name="T118" fmla="*/ 87 w 434"/>
                      <a:gd name="T119" fmla="*/ 465 h 646"/>
                      <a:gd name="T120" fmla="*/ 58 w 434"/>
                      <a:gd name="T121" fmla="*/ 461 h 646"/>
                      <a:gd name="T122" fmla="*/ 33 w 434"/>
                      <a:gd name="T123" fmla="*/ 450 h 646"/>
                      <a:gd name="T124" fmla="*/ 20 w 434"/>
                      <a:gd name="T125" fmla="*/ 433 h 64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434" h="646">
                        <a:moveTo>
                          <a:pt x="0" y="413"/>
                        </a:moveTo>
                        <a:lnTo>
                          <a:pt x="0" y="411"/>
                        </a:lnTo>
                        <a:lnTo>
                          <a:pt x="0" y="413"/>
                        </a:lnTo>
                        <a:lnTo>
                          <a:pt x="2" y="413"/>
                        </a:lnTo>
                        <a:lnTo>
                          <a:pt x="4" y="413"/>
                        </a:lnTo>
                        <a:lnTo>
                          <a:pt x="6" y="413"/>
                        </a:lnTo>
                        <a:lnTo>
                          <a:pt x="6" y="415"/>
                        </a:lnTo>
                        <a:lnTo>
                          <a:pt x="8" y="415"/>
                        </a:lnTo>
                        <a:lnTo>
                          <a:pt x="8" y="413"/>
                        </a:lnTo>
                        <a:lnTo>
                          <a:pt x="10" y="413"/>
                        </a:lnTo>
                        <a:lnTo>
                          <a:pt x="10" y="415"/>
                        </a:lnTo>
                        <a:lnTo>
                          <a:pt x="12" y="415"/>
                        </a:lnTo>
                        <a:lnTo>
                          <a:pt x="14" y="415"/>
                        </a:lnTo>
                        <a:lnTo>
                          <a:pt x="16" y="415"/>
                        </a:lnTo>
                        <a:lnTo>
                          <a:pt x="18" y="415"/>
                        </a:lnTo>
                        <a:lnTo>
                          <a:pt x="18" y="417"/>
                        </a:lnTo>
                        <a:lnTo>
                          <a:pt x="20" y="417"/>
                        </a:lnTo>
                        <a:lnTo>
                          <a:pt x="20" y="419"/>
                        </a:lnTo>
                        <a:lnTo>
                          <a:pt x="20" y="417"/>
                        </a:lnTo>
                        <a:lnTo>
                          <a:pt x="20" y="419"/>
                        </a:lnTo>
                        <a:lnTo>
                          <a:pt x="20" y="421"/>
                        </a:lnTo>
                        <a:lnTo>
                          <a:pt x="21" y="421"/>
                        </a:lnTo>
                        <a:lnTo>
                          <a:pt x="21" y="423"/>
                        </a:lnTo>
                        <a:lnTo>
                          <a:pt x="23" y="423"/>
                        </a:lnTo>
                        <a:lnTo>
                          <a:pt x="25" y="423"/>
                        </a:lnTo>
                        <a:lnTo>
                          <a:pt x="25" y="425"/>
                        </a:lnTo>
                        <a:lnTo>
                          <a:pt x="27" y="425"/>
                        </a:lnTo>
                        <a:lnTo>
                          <a:pt x="27" y="423"/>
                        </a:lnTo>
                        <a:lnTo>
                          <a:pt x="27" y="425"/>
                        </a:lnTo>
                        <a:lnTo>
                          <a:pt x="27" y="423"/>
                        </a:lnTo>
                        <a:lnTo>
                          <a:pt x="29" y="423"/>
                        </a:lnTo>
                        <a:lnTo>
                          <a:pt x="29" y="425"/>
                        </a:lnTo>
                        <a:lnTo>
                          <a:pt x="31" y="425"/>
                        </a:lnTo>
                        <a:lnTo>
                          <a:pt x="31" y="427"/>
                        </a:lnTo>
                        <a:lnTo>
                          <a:pt x="31" y="429"/>
                        </a:lnTo>
                        <a:lnTo>
                          <a:pt x="33" y="429"/>
                        </a:lnTo>
                        <a:lnTo>
                          <a:pt x="33" y="431"/>
                        </a:lnTo>
                        <a:lnTo>
                          <a:pt x="35" y="431"/>
                        </a:lnTo>
                        <a:lnTo>
                          <a:pt x="37" y="431"/>
                        </a:lnTo>
                        <a:lnTo>
                          <a:pt x="37" y="433"/>
                        </a:lnTo>
                        <a:lnTo>
                          <a:pt x="39" y="433"/>
                        </a:lnTo>
                        <a:lnTo>
                          <a:pt x="41" y="433"/>
                        </a:lnTo>
                        <a:lnTo>
                          <a:pt x="41" y="431"/>
                        </a:lnTo>
                        <a:lnTo>
                          <a:pt x="43" y="431"/>
                        </a:lnTo>
                        <a:lnTo>
                          <a:pt x="45" y="431"/>
                        </a:lnTo>
                        <a:lnTo>
                          <a:pt x="45" y="429"/>
                        </a:lnTo>
                        <a:lnTo>
                          <a:pt x="45" y="427"/>
                        </a:lnTo>
                        <a:lnTo>
                          <a:pt x="46" y="427"/>
                        </a:lnTo>
                        <a:lnTo>
                          <a:pt x="48" y="427"/>
                        </a:lnTo>
                        <a:lnTo>
                          <a:pt x="50" y="427"/>
                        </a:lnTo>
                        <a:lnTo>
                          <a:pt x="52" y="427"/>
                        </a:lnTo>
                        <a:lnTo>
                          <a:pt x="52" y="425"/>
                        </a:lnTo>
                        <a:lnTo>
                          <a:pt x="54" y="425"/>
                        </a:lnTo>
                        <a:lnTo>
                          <a:pt x="54" y="423"/>
                        </a:lnTo>
                        <a:lnTo>
                          <a:pt x="56" y="423"/>
                        </a:lnTo>
                        <a:lnTo>
                          <a:pt x="58" y="423"/>
                        </a:lnTo>
                        <a:lnTo>
                          <a:pt x="58" y="421"/>
                        </a:lnTo>
                        <a:lnTo>
                          <a:pt x="60" y="421"/>
                        </a:lnTo>
                        <a:lnTo>
                          <a:pt x="60" y="419"/>
                        </a:lnTo>
                        <a:lnTo>
                          <a:pt x="60" y="421"/>
                        </a:lnTo>
                        <a:lnTo>
                          <a:pt x="60" y="419"/>
                        </a:lnTo>
                        <a:lnTo>
                          <a:pt x="62" y="419"/>
                        </a:lnTo>
                        <a:lnTo>
                          <a:pt x="60" y="419"/>
                        </a:lnTo>
                        <a:lnTo>
                          <a:pt x="60" y="417"/>
                        </a:lnTo>
                        <a:lnTo>
                          <a:pt x="62" y="417"/>
                        </a:lnTo>
                        <a:lnTo>
                          <a:pt x="62" y="415"/>
                        </a:lnTo>
                        <a:lnTo>
                          <a:pt x="62" y="413"/>
                        </a:lnTo>
                        <a:lnTo>
                          <a:pt x="64" y="413"/>
                        </a:lnTo>
                        <a:lnTo>
                          <a:pt x="64" y="411"/>
                        </a:lnTo>
                        <a:lnTo>
                          <a:pt x="66" y="411"/>
                        </a:lnTo>
                        <a:lnTo>
                          <a:pt x="66" y="409"/>
                        </a:lnTo>
                        <a:lnTo>
                          <a:pt x="68" y="409"/>
                        </a:lnTo>
                        <a:lnTo>
                          <a:pt x="68" y="408"/>
                        </a:lnTo>
                        <a:lnTo>
                          <a:pt x="69" y="408"/>
                        </a:lnTo>
                        <a:lnTo>
                          <a:pt x="69" y="406"/>
                        </a:lnTo>
                        <a:lnTo>
                          <a:pt x="71" y="404"/>
                        </a:lnTo>
                        <a:lnTo>
                          <a:pt x="71" y="402"/>
                        </a:lnTo>
                        <a:lnTo>
                          <a:pt x="73" y="402"/>
                        </a:lnTo>
                        <a:lnTo>
                          <a:pt x="75" y="402"/>
                        </a:lnTo>
                        <a:lnTo>
                          <a:pt x="75" y="400"/>
                        </a:lnTo>
                        <a:lnTo>
                          <a:pt x="75" y="398"/>
                        </a:lnTo>
                        <a:lnTo>
                          <a:pt x="75" y="396"/>
                        </a:lnTo>
                        <a:lnTo>
                          <a:pt x="77" y="396"/>
                        </a:lnTo>
                        <a:lnTo>
                          <a:pt x="77" y="394"/>
                        </a:lnTo>
                        <a:lnTo>
                          <a:pt x="75" y="394"/>
                        </a:lnTo>
                        <a:lnTo>
                          <a:pt x="75" y="392"/>
                        </a:lnTo>
                        <a:lnTo>
                          <a:pt x="75" y="390"/>
                        </a:lnTo>
                        <a:lnTo>
                          <a:pt x="77" y="388"/>
                        </a:lnTo>
                        <a:lnTo>
                          <a:pt x="75" y="388"/>
                        </a:lnTo>
                        <a:lnTo>
                          <a:pt x="75" y="386"/>
                        </a:lnTo>
                        <a:lnTo>
                          <a:pt x="75" y="385"/>
                        </a:lnTo>
                        <a:lnTo>
                          <a:pt x="73" y="383"/>
                        </a:lnTo>
                        <a:lnTo>
                          <a:pt x="75" y="383"/>
                        </a:lnTo>
                        <a:lnTo>
                          <a:pt x="73" y="381"/>
                        </a:lnTo>
                        <a:lnTo>
                          <a:pt x="75" y="381"/>
                        </a:lnTo>
                        <a:lnTo>
                          <a:pt x="73" y="381"/>
                        </a:lnTo>
                        <a:lnTo>
                          <a:pt x="75" y="381"/>
                        </a:lnTo>
                        <a:lnTo>
                          <a:pt x="75" y="379"/>
                        </a:lnTo>
                        <a:lnTo>
                          <a:pt x="75" y="377"/>
                        </a:lnTo>
                        <a:lnTo>
                          <a:pt x="75" y="375"/>
                        </a:lnTo>
                        <a:lnTo>
                          <a:pt x="75" y="373"/>
                        </a:lnTo>
                        <a:lnTo>
                          <a:pt x="77" y="373"/>
                        </a:lnTo>
                        <a:lnTo>
                          <a:pt x="77" y="371"/>
                        </a:lnTo>
                        <a:lnTo>
                          <a:pt x="79" y="371"/>
                        </a:lnTo>
                        <a:lnTo>
                          <a:pt x="79" y="369"/>
                        </a:lnTo>
                        <a:lnTo>
                          <a:pt x="79" y="371"/>
                        </a:lnTo>
                        <a:lnTo>
                          <a:pt x="81" y="371"/>
                        </a:lnTo>
                        <a:lnTo>
                          <a:pt x="81" y="369"/>
                        </a:lnTo>
                        <a:lnTo>
                          <a:pt x="81" y="371"/>
                        </a:lnTo>
                        <a:lnTo>
                          <a:pt x="81" y="369"/>
                        </a:lnTo>
                        <a:lnTo>
                          <a:pt x="83" y="369"/>
                        </a:lnTo>
                        <a:lnTo>
                          <a:pt x="83" y="371"/>
                        </a:lnTo>
                        <a:lnTo>
                          <a:pt x="85" y="371"/>
                        </a:lnTo>
                        <a:lnTo>
                          <a:pt x="85" y="369"/>
                        </a:lnTo>
                        <a:lnTo>
                          <a:pt x="85" y="371"/>
                        </a:lnTo>
                        <a:lnTo>
                          <a:pt x="87" y="369"/>
                        </a:lnTo>
                        <a:lnTo>
                          <a:pt x="87" y="371"/>
                        </a:lnTo>
                        <a:lnTo>
                          <a:pt x="87" y="369"/>
                        </a:lnTo>
                        <a:lnTo>
                          <a:pt x="87" y="367"/>
                        </a:lnTo>
                        <a:lnTo>
                          <a:pt x="89" y="367"/>
                        </a:lnTo>
                        <a:lnTo>
                          <a:pt x="89" y="365"/>
                        </a:lnTo>
                        <a:lnTo>
                          <a:pt x="87" y="365"/>
                        </a:lnTo>
                        <a:lnTo>
                          <a:pt x="89" y="365"/>
                        </a:lnTo>
                        <a:lnTo>
                          <a:pt x="91" y="365"/>
                        </a:lnTo>
                        <a:lnTo>
                          <a:pt x="91" y="363"/>
                        </a:lnTo>
                        <a:lnTo>
                          <a:pt x="93" y="363"/>
                        </a:lnTo>
                        <a:lnTo>
                          <a:pt x="94" y="363"/>
                        </a:lnTo>
                        <a:lnTo>
                          <a:pt x="94" y="361"/>
                        </a:lnTo>
                        <a:lnTo>
                          <a:pt x="94" y="360"/>
                        </a:lnTo>
                        <a:lnTo>
                          <a:pt x="94" y="358"/>
                        </a:lnTo>
                        <a:lnTo>
                          <a:pt x="94" y="356"/>
                        </a:lnTo>
                        <a:lnTo>
                          <a:pt x="94" y="354"/>
                        </a:lnTo>
                        <a:lnTo>
                          <a:pt x="94" y="352"/>
                        </a:lnTo>
                        <a:lnTo>
                          <a:pt x="94" y="350"/>
                        </a:lnTo>
                        <a:lnTo>
                          <a:pt x="94" y="348"/>
                        </a:lnTo>
                        <a:lnTo>
                          <a:pt x="93" y="348"/>
                        </a:lnTo>
                        <a:lnTo>
                          <a:pt x="94" y="348"/>
                        </a:lnTo>
                        <a:lnTo>
                          <a:pt x="93" y="348"/>
                        </a:lnTo>
                        <a:lnTo>
                          <a:pt x="93" y="346"/>
                        </a:lnTo>
                        <a:lnTo>
                          <a:pt x="93" y="348"/>
                        </a:lnTo>
                        <a:lnTo>
                          <a:pt x="91" y="348"/>
                        </a:lnTo>
                        <a:lnTo>
                          <a:pt x="91" y="350"/>
                        </a:lnTo>
                        <a:lnTo>
                          <a:pt x="89" y="350"/>
                        </a:lnTo>
                        <a:lnTo>
                          <a:pt x="89" y="348"/>
                        </a:lnTo>
                        <a:lnTo>
                          <a:pt x="89" y="346"/>
                        </a:lnTo>
                        <a:lnTo>
                          <a:pt x="87" y="346"/>
                        </a:lnTo>
                        <a:lnTo>
                          <a:pt x="87" y="344"/>
                        </a:lnTo>
                        <a:lnTo>
                          <a:pt x="87" y="342"/>
                        </a:lnTo>
                        <a:lnTo>
                          <a:pt x="85" y="342"/>
                        </a:lnTo>
                        <a:lnTo>
                          <a:pt x="85" y="340"/>
                        </a:lnTo>
                        <a:lnTo>
                          <a:pt x="83" y="340"/>
                        </a:lnTo>
                        <a:lnTo>
                          <a:pt x="83" y="342"/>
                        </a:lnTo>
                        <a:lnTo>
                          <a:pt x="81" y="342"/>
                        </a:lnTo>
                        <a:lnTo>
                          <a:pt x="81" y="340"/>
                        </a:lnTo>
                        <a:lnTo>
                          <a:pt x="79" y="340"/>
                        </a:lnTo>
                        <a:lnTo>
                          <a:pt x="79" y="338"/>
                        </a:lnTo>
                        <a:lnTo>
                          <a:pt x="79" y="340"/>
                        </a:lnTo>
                        <a:lnTo>
                          <a:pt x="77" y="340"/>
                        </a:lnTo>
                        <a:lnTo>
                          <a:pt x="75" y="340"/>
                        </a:lnTo>
                        <a:lnTo>
                          <a:pt x="73" y="340"/>
                        </a:lnTo>
                        <a:lnTo>
                          <a:pt x="71" y="340"/>
                        </a:lnTo>
                        <a:lnTo>
                          <a:pt x="71" y="342"/>
                        </a:lnTo>
                        <a:lnTo>
                          <a:pt x="69" y="342"/>
                        </a:lnTo>
                        <a:lnTo>
                          <a:pt x="69" y="340"/>
                        </a:lnTo>
                        <a:lnTo>
                          <a:pt x="71" y="340"/>
                        </a:lnTo>
                        <a:lnTo>
                          <a:pt x="69" y="338"/>
                        </a:lnTo>
                        <a:lnTo>
                          <a:pt x="69" y="337"/>
                        </a:lnTo>
                        <a:lnTo>
                          <a:pt x="69" y="335"/>
                        </a:lnTo>
                        <a:lnTo>
                          <a:pt x="69" y="333"/>
                        </a:lnTo>
                        <a:lnTo>
                          <a:pt x="68" y="333"/>
                        </a:lnTo>
                        <a:lnTo>
                          <a:pt x="68" y="331"/>
                        </a:lnTo>
                        <a:lnTo>
                          <a:pt x="69" y="331"/>
                        </a:lnTo>
                        <a:lnTo>
                          <a:pt x="69" y="329"/>
                        </a:lnTo>
                        <a:lnTo>
                          <a:pt x="69" y="327"/>
                        </a:lnTo>
                        <a:lnTo>
                          <a:pt x="69" y="325"/>
                        </a:lnTo>
                        <a:lnTo>
                          <a:pt x="69" y="323"/>
                        </a:lnTo>
                        <a:lnTo>
                          <a:pt x="68" y="323"/>
                        </a:lnTo>
                        <a:lnTo>
                          <a:pt x="68" y="321"/>
                        </a:lnTo>
                        <a:lnTo>
                          <a:pt x="68" y="319"/>
                        </a:lnTo>
                        <a:lnTo>
                          <a:pt x="68" y="317"/>
                        </a:lnTo>
                        <a:lnTo>
                          <a:pt x="66" y="315"/>
                        </a:lnTo>
                        <a:lnTo>
                          <a:pt x="64" y="315"/>
                        </a:lnTo>
                        <a:lnTo>
                          <a:pt x="62" y="313"/>
                        </a:lnTo>
                        <a:lnTo>
                          <a:pt x="62" y="315"/>
                        </a:lnTo>
                        <a:lnTo>
                          <a:pt x="60" y="315"/>
                        </a:lnTo>
                        <a:lnTo>
                          <a:pt x="58" y="315"/>
                        </a:lnTo>
                        <a:lnTo>
                          <a:pt x="58" y="313"/>
                        </a:lnTo>
                        <a:lnTo>
                          <a:pt x="58" y="312"/>
                        </a:lnTo>
                        <a:lnTo>
                          <a:pt x="58" y="310"/>
                        </a:lnTo>
                        <a:lnTo>
                          <a:pt x="56" y="310"/>
                        </a:lnTo>
                        <a:lnTo>
                          <a:pt x="56" y="308"/>
                        </a:lnTo>
                        <a:lnTo>
                          <a:pt x="54" y="308"/>
                        </a:lnTo>
                        <a:lnTo>
                          <a:pt x="52" y="308"/>
                        </a:lnTo>
                        <a:lnTo>
                          <a:pt x="52" y="306"/>
                        </a:lnTo>
                        <a:lnTo>
                          <a:pt x="52" y="304"/>
                        </a:lnTo>
                        <a:lnTo>
                          <a:pt x="52" y="302"/>
                        </a:lnTo>
                        <a:lnTo>
                          <a:pt x="52" y="300"/>
                        </a:lnTo>
                        <a:lnTo>
                          <a:pt x="54" y="300"/>
                        </a:lnTo>
                        <a:lnTo>
                          <a:pt x="54" y="298"/>
                        </a:lnTo>
                        <a:lnTo>
                          <a:pt x="54" y="296"/>
                        </a:lnTo>
                        <a:lnTo>
                          <a:pt x="56" y="296"/>
                        </a:lnTo>
                        <a:lnTo>
                          <a:pt x="58" y="296"/>
                        </a:lnTo>
                        <a:lnTo>
                          <a:pt x="58" y="294"/>
                        </a:lnTo>
                        <a:lnTo>
                          <a:pt x="56" y="294"/>
                        </a:lnTo>
                        <a:lnTo>
                          <a:pt x="56" y="292"/>
                        </a:lnTo>
                        <a:lnTo>
                          <a:pt x="58" y="292"/>
                        </a:lnTo>
                        <a:lnTo>
                          <a:pt x="58" y="290"/>
                        </a:lnTo>
                        <a:lnTo>
                          <a:pt x="58" y="289"/>
                        </a:lnTo>
                        <a:lnTo>
                          <a:pt x="60" y="289"/>
                        </a:lnTo>
                        <a:lnTo>
                          <a:pt x="60" y="287"/>
                        </a:lnTo>
                        <a:lnTo>
                          <a:pt x="60" y="285"/>
                        </a:lnTo>
                        <a:lnTo>
                          <a:pt x="62" y="285"/>
                        </a:lnTo>
                        <a:lnTo>
                          <a:pt x="62" y="283"/>
                        </a:lnTo>
                        <a:lnTo>
                          <a:pt x="62" y="281"/>
                        </a:lnTo>
                        <a:lnTo>
                          <a:pt x="62" y="279"/>
                        </a:lnTo>
                        <a:lnTo>
                          <a:pt x="62" y="277"/>
                        </a:lnTo>
                        <a:lnTo>
                          <a:pt x="64" y="277"/>
                        </a:lnTo>
                        <a:lnTo>
                          <a:pt x="64" y="275"/>
                        </a:lnTo>
                        <a:lnTo>
                          <a:pt x="66" y="275"/>
                        </a:lnTo>
                        <a:lnTo>
                          <a:pt x="68" y="275"/>
                        </a:lnTo>
                        <a:lnTo>
                          <a:pt x="68" y="273"/>
                        </a:lnTo>
                        <a:lnTo>
                          <a:pt x="69" y="273"/>
                        </a:lnTo>
                        <a:lnTo>
                          <a:pt x="69" y="271"/>
                        </a:lnTo>
                        <a:lnTo>
                          <a:pt x="71" y="271"/>
                        </a:lnTo>
                        <a:lnTo>
                          <a:pt x="71" y="269"/>
                        </a:lnTo>
                        <a:lnTo>
                          <a:pt x="71" y="267"/>
                        </a:lnTo>
                        <a:lnTo>
                          <a:pt x="69" y="267"/>
                        </a:lnTo>
                        <a:lnTo>
                          <a:pt x="69" y="265"/>
                        </a:lnTo>
                        <a:lnTo>
                          <a:pt x="71" y="265"/>
                        </a:lnTo>
                        <a:lnTo>
                          <a:pt x="71" y="264"/>
                        </a:lnTo>
                        <a:lnTo>
                          <a:pt x="71" y="262"/>
                        </a:lnTo>
                        <a:lnTo>
                          <a:pt x="71" y="260"/>
                        </a:lnTo>
                        <a:lnTo>
                          <a:pt x="73" y="258"/>
                        </a:lnTo>
                        <a:lnTo>
                          <a:pt x="75" y="258"/>
                        </a:lnTo>
                        <a:lnTo>
                          <a:pt x="75" y="256"/>
                        </a:lnTo>
                        <a:lnTo>
                          <a:pt x="75" y="254"/>
                        </a:lnTo>
                        <a:lnTo>
                          <a:pt x="75" y="252"/>
                        </a:lnTo>
                        <a:lnTo>
                          <a:pt x="75" y="250"/>
                        </a:lnTo>
                        <a:lnTo>
                          <a:pt x="75" y="248"/>
                        </a:lnTo>
                        <a:lnTo>
                          <a:pt x="75" y="246"/>
                        </a:lnTo>
                        <a:lnTo>
                          <a:pt x="75" y="244"/>
                        </a:lnTo>
                        <a:lnTo>
                          <a:pt x="75" y="242"/>
                        </a:lnTo>
                        <a:lnTo>
                          <a:pt x="75" y="241"/>
                        </a:lnTo>
                        <a:lnTo>
                          <a:pt x="75" y="239"/>
                        </a:lnTo>
                        <a:lnTo>
                          <a:pt x="75" y="237"/>
                        </a:lnTo>
                        <a:lnTo>
                          <a:pt x="77" y="237"/>
                        </a:lnTo>
                        <a:lnTo>
                          <a:pt x="77" y="235"/>
                        </a:lnTo>
                        <a:lnTo>
                          <a:pt x="77" y="233"/>
                        </a:lnTo>
                        <a:lnTo>
                          <a:pt x="77" y="231"/>
                        </a:lnTo>
                        <a:lnTo>
                          <a:pt x="77" y="229"/>
                        </a:lnTo>
                        <a:lnTo>
                          <a:pt x="75" y="229"/>
                        </a:lnTo>
                        <a:lnTo>
                          <a:pt x="75" y="227"/>
                        </a:lnTo>
                        <a:lnTo>
                          <a:pt x="73" y="227"/>
                        </a:lnTo>
                        <a:lnTo>
                          <a:pt x="73" y="225"/>
                        </a:lnTo>
                        <a:lnTo>
                          <a:pt x="71" y="225"/>
                        </a:lnTo>
                        <a:lnTo>
                          <a:pt x="71" y="223"/>
                        </a:lnTo>
                        <a:lnTo>
                          <a:pt x="69" y="223"/>
                        </a:lnTo>
                        <a:lnTo>
                          <a:pt x="68" y="223"/>
                        </a:lnTo>
                        <a:lnTo>
                          <a:pt x="68" y="221"/>
                        </a:lnTo>
                        <a:lnTo>
                          <a:pt x="66" y="221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0" y="223"/>
                        </a:lnTo>
                        <a:lnTo>
                          <a:pt x="58" y="223"/>
                        </a:lnTo>
                        <a:lnTo>
                          <a:pt x="58" y="225"/>
                        </a:lnTo>
                        <a:lnTo>
                          <a:pt x="58" y="227"/>
                        </a:lnTo>
                        <a:lnTo>
                          <a:pt x="58" y="229"/>
                        </a:lnTo>
                        <a:lnTo>
                          <a:pt x="58" y="231"/>
                        </a:lnTo>
                        <a:lnTo>
                          <a:pt x="60" y="233"/>
                        </a:lnTo>
                        <a:lnTo>
                          <a:pt x="62" y="233"/>
                        </a:lnTo>
                        <a:lnTo>
                          <a:pt x="62" y="235"/>
                        </a:lnTo>
                        <a:lnTo>
                          <a:pt x="60" y="235"/>
                        </a:lnTo>
                        <a:lnTo>
                          <a:pt x="60" y="237"/>
                        </a:lnTo>
                        <a:lnTo>
                          <a:pt x="60" y="239"/>
                        </a:lnTo>
                        <a:lnTo>
                          <a:pt x="62" y="239"/>
                        </a:lnTo>
                        <a:lnTo>
                          <a:pt x="64" y="239"/>
                        </a:lnTo>
                        <a:lnTo>
                          <a:pt x="64" y="241"/>
                        </a:lnTo>
                        <a:lnTo>
                          <a:pt x="64" y="242"/>
                        </a:lnTo>
                        <a:lnTo>
                          <a:pt x="64" y="244"/>
                        </a:lnTo>
                        <a:lnTo>
                          <a:pt x="62" y="244"/>
                        </a:lnTo>
                        <a:lnTo>
                          <a:pt x="62" y="246"/>
                        </a:lnTo>
                        <a:lnTo>
                          <a:pt x="60" y="246"/>
                        </a:lnTo>
                        <a:lnTo>
                          <a:pt x="58" y="246"/>
                        </a:lnTo>
                        <a:lnTo>
                          <a:pt x="58" y="248"/>
                        </a:lnTo>
                        <a:lnTo>
                          <a:pt x="60" y="248"/>
                        </a:lnTo>
                        <a:lnTo>
                          <a:pt x="58" y="248"/>
                        </a:lnTo>
                        <a:lnTo>
                          <a:pt x="56" y="248"/>
                        </a:lnTo>
                        <a:lnTo>
                          <a:pt x="54" y="248"/>
                        </a:lnTo>
                        <a:lnTo>
                          <a:pt x="52" y="248"/>
                        </a:lnTo>
                        <a:lnTo>
                          <a:pt x="52" y="250"/>
                        </a:lnTo>
                        <a:lnTo>
                          <a:pt x="52" y="252"/>
                        </a:lnTo>
                        <a:lnTo>
                          <a:pt x="50" y="252"/>
                        </a:lnTo>
                        <a:lnTo>
                          <a:pt x="50" y="254"/>
                        </a:lnTo>
                        <a:lnTo>
                          <a:pt x="48" y="254"/>
                        </a:lnTo>
                        <a:lnTo>
                          <a:pt x="46" y="254"/>
                        </a:lnTo>
                        <a:lnTo>
                          <a:pt x="46" y="252"/>
                        </a:lnTo>
                        <a:lnTo>
                          <a:pt x="45" y="252"/>
                        </a:lnTo>
                        <a:lnTo>
                          <a:pt x="45" y="250"/>
                        </a:lnTo>
                        <a:lnTo>
                          <a:pt x="46" y="250"/>
                        </a:lnTo>
                        <a:lnTo>
                          <a:pt x="46" y="248"/>
                        </a:lnTo>
                        <a:lnTo>
                          <a:pt x="45" y="248"/>
                        </a:lnTo>
                        <a:lnTo>
                          <a:pt x="43" y="248"/>
                        </a:lnTo>
                        <a:lnTo>
                          <a:pt x="41" y="248"/>
                        </a:lnTo>
                        <a:lnTo>
                          <a:pt x="41" y="246"/>
                        </a:lnTo>
                        <a:lnTo>
                          <a:pt x="41" y="244"/>
                        </a:lnTo>
                        <a:lnTo>
                          <a:pt x="39" y="244"/>
                        </a:lnTo>
                        <a:lnTo>
                          <a:pt x="39" y="242"/>
                        </a:lnTo>
                        <a:lnTo>
                          <a:pt x="37" y="242"/>
                        </a:lnTo>
                        <a:lnTo>
                          <a:pt x="35" y="242"/>
                        </a:lnTo>
                        <a:lnTo>
                          <a:pt x="33" y="242"/>
                        </a:lnTo>
                        <a:lnTo>
                          <a:pt x="31" y="242"/>
                        </a:lnTo>
                        <a:lnTo>
                          <a:pt x="29" y="242"/>
                        </a:lnTo>
                        <a:lnTo>
                          <a:pt x="27" y="242"/>
                        </a:lnTo>
                        <a:lnTo>
                          <a:pt x="27" y="244"/>
                        </a:lnTo>
                        <a:lnTo>
                          <a:pt x="27" y="242"/>
                        </a:lnTo>
                        <a:lnTo>
                          <a:pt x="29" y="242"/>
                        </a:lnTo>
                        <a:lnTo>
                          <a:pt x="29" y="241"/>
                        </a:lnTo>
                        <a:lnTo>
                          <a:pt x="31" y="241"/>
                        </a:lnTo>
                        <a:lnTo>
                          <a:pt x="31" y="239"/>
                        </a:lnTo>
                        <a:lnTo>
                          <a:pt x="33" y="239"/>
                        </a:lnTo>
                        <a:lnTo>
                          <a:pt x="33" y="237"/>
                        </a:lnTo>
                        <a:lnTo>
                          <a:pt x="35" y="237"/>
                        </a:lnTo>
                        <a:lnTo>
                          <a:pt x="35" y="235"/>
                        </a:lnTo>
                        <a:lnTo>
                          <a:pt x="37" y="235"/>
                        </a:lnTo>
                        <a:lnTo>
                          <a:pt x="37" y="233"/>
                        </a:lnTo>
                        <a:lnTo>
                          <a:pt x="37" y="231"/>
                        </a:lnTo>
                        <a:lnTo>
                          <a:pt x="39" y="231"/>
                        </a:lnTo>
                        <a:lnTo>
                          <a:pt x="39" y="229"/>
                        </a:lnTo>
                        <a:lnTo>
                          <a:pt x="39" y="227"/>
                        </a:lnTo>
                        <a:lnTo>
                          <a:pt x="41" y="227"/>
                        </a:lnTo>
                        <a:lnTo>
                          <a:pt x="41" y="225"/>
                        </a:lnTo>
                        <a:lnTo>
                          <a:pt x="43" y="225"/>
                        </a:lnTo>
                        <a:lnTo>
                          <a:pt x="43" y="223"/>
                        </a:lnTo>
                        <a:lnTo>
                          <a:pt x="41" y="221"/>
                        </a:lnTo>
                        <a:lnTo>
                          <a:pt x="41" y="219"/>
                        </a:lnTo>
                        <a:lnTo>
                          <a:pt x="39" y="219"/>
                        </a:lnTo>
                        <a:lnTo>
                          <a:pt x="37" y="219"/>
                        </a:lnTo>
                        <a:lnTo>
                          <a:pt x="37" y="217"/>
                        </a:lnTo>
                        <a:lnTo>
                          <a:pt x="35" y="217"/>
                        </a:lnTo>
                        <a:lnTo>
                          <a:pt x="33" y="217"/>
                        </a:lnTo>
                        <a:lnTo>
                          <a:pt x="31" y="217"/>
                        </a:lnTo>
                        <a:lnTo>
                          <a:pt x="29" y="217"/>
                        </a:lnTo>
                        <a:lnTo>
                          <a:pt x="27" y="217"/>
                        </a:lnTo>
                        <a:lnTo>
                          <a:pt x="25" y="217"/>
                        </a:lnTo>
                        <a:lnTo>
                          <a:pt x="25" y="219"/>
                        </a:lnTo>
                        <a:lnTo>
                          <a:pt x="23" y="219"/>
                        </a:lnTo>
                        <a:lnTo>
                          <a:pt x="21" y="219"/>
                        </a:lnTo>
                        <a:lnTo>
                          <a:pt x="21" y="217"/>
                        </a:lnTo>
                        <a:lnTo>
                          <a:pt x="20" y="217"/>
                        </a:lnTo>
                        <a:lnTo>
                          <a:pt x="20" y="216"/>
                        </a:lnTo>
                        <a:lnTo>
                          <a:pt x="20" y="217"/>
                        </a:lnTo>
                        <a:lnTo>
                          <a:pt x="20" y="216"/>
                        </a:lnTo>
                        <a:lnTo>
                          <a:pt x="18" y="216"/>
                        </a:lnTo>
                        <a:lnTo>
                          <a:pt x="18" y="214"/>
                        </a:lnTo>
                        <a:lnTo>
                          <a:pt x="18" y="216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4" y="214"/>
                        </a:lnTo>
                        <a:lnTo>
                          <a:pt x="14" y="212"/>
                        </a:lnTo>
                        <a:lnTo>
                          <a:pt x="14" y="210"/>
                        </a:lnTo>
                        <a:lnTo>
                          <a:pt x="16" y="210"/>
                        </a:lnTo>
                        <a:lnTo>
                          <a:pt x="18" y="210"/>
                        </a:lnTo>
                        <a:lnTo>
                          <a:pt x="20" y="210"/>
                        </a:lnTo>
                        <a:lnTo>
                          <a:pt x="21" y="210"/>
                        </a:lnTo>
                        <a:lnTo>
                          <a:pt x="20" y="210"/>
                        </a:lnTo>
                        <a:lnTo>
                          <a:pt x="21" y="210"/>
                        </a:lnTo>
                        <a:lnTo>
                          <a:pt x="21" y="208"/>
                        </a:lnTo>
                        <a:lnTo>
                          <a:pt x="23" y="208"/>
                        </a:lnTo>
                        <a:lnTo>
                          <a:pt x="23" y="206"/>
                        </a:lnTo>
                        <a:lnTo>
                          <a:pt x="23" y="208"/>
                        </a:lnTo>
                        <a:lnTo>
                          <a:pt x="23" y="206"/>
                        </a:lnTo>
                        <a:lnTo>
                          <a:pt x="25" y="206"/>
                        </a:lnTo>
                        <a:lnTo>
                          <a:pt x="25" y="204"/>
                        </a:lnTo>
                        <a:lnTo>
                          <a:pt x="27" y="204"/>
                        </a:lnTo>
                        <a:lnTo>
                          <a:pt x="29" y="204"/>
                        </a:lnTo>
                        <a:lnTo>
                          <a:pt x="29" y="206"/>
                        </a:lnTo>
                        <a:lnTo>
                          <a:pt x="31" y="206"/>
                        </a:lnTo>
                        <a:lnTo>
                          <a:pt x="31" y="204"/>
                        </a:lnTo>
                        <a:lnTo>
                          <a:pt x="29" y="204"/>
                        </a:lnTo>
                        <a:lnTo>
                          <a:pt x="29" y="202"/>
                        </a:lnTo>
                        <a:lnTo>
                          <a:pt x="31" y="202"/>
                        </a:lnTo>
                        <a:lnTo>
                          <a:pt x="29" y="202"/>
                        </a:lnTo>
                        <a:lnTo>
                          <a:pt x="29" y="200"/>
                        </a:lnTo>
                        <a:lnTo>
                          <a:pt x="27" y="200"/>
                        </a:lnTo>
                        <a:lnTo>
                          <a:pt x="27" y="198"/>
                        </a:lnTo>
                        <a:lnTo>
                          <a:pt x="25" y="198"/>
                        </a:lnTo>
                        <a:lnTo>
                          <a:pt x="25" y="196"/>
                        </a:lnTo>
                        <a:lnTo>
                          <a:pt x="23" y="196"/>
                        </a:lnTo>
                        <a:lnTo>
                          <a:pt x="23" y="194"/>
                        </a:lnTo>
                        <a:lnTo>
                          <a:pt x="21" y="194"/>
                        </a:lnTo>
                        <a:lnTo>
                          <a:pt x="23" y="194"/>
                        </a:lnTo>
                        <a:lnTo>
                          <a:pt x="23" y="193"/>
                        </a:lnTo>
                        <a:lnTo>
                          <a:pt x="21" y="193"/>
                        </a:lnTo>
                        <a:lnTo>
                          <a:pt x="21" y="191"/>
                        </a:lnTo>
                        <a:lnTo>
                          <a:pt x="23" y="191"/>
                        </a:lnTo>
                        <a:lnTo>
                          <a:pt x="23" y="189"/>
                        </a:lnTo>
                        <a:lnTo>
                          <a:pt x="23" y="187"/>
                        </a:lnTo>
                        <a:lnTo>
                          <a:pt x="21" y="187"/>
                        </a:lnTo>
                        <a:lnTo>
                          <a:pt x="21" y="185"/>
                        </a:lnTo>
                        <a:lnTo>
                          <a:pt x="21" y="183"/>
                        </a:lnTo>
                        <a:lnTo>
                          <a:pt x="21" y="181"/>
                        </a:lnTo>
                        <a:lnTo>
                          <a:pt x="23" y="181"/>
                        </a:lnTo>
                        <a:lnTo>
                          <a:pt x="23" y="179"/>
                        </a:lnTo>
                        <a:lnTo>
                          <a:pt x="25" y="179"/>
                        </a:lnTo>
                        <a:lnTo>
                          <a:pt x="25" y="177"/>
                        </a:lnTo>
                        <a:lnTo>
                          <a:pt x="27" y="177"/>
                        </a:lnTo>
                        <a:lnTo>
                          <a:pt x="27" y="175"/>
                        </a:lnTo>
                        <a:lnTo>
                          <a:pt x="29" y="175"/>
                        </a:lnTo>
                        <a:lnTo>
                          <a:pt x="29" y="173"/>
                        </a:lnTo>
                        <a:lnTo>
                          <a:pt x="29" y="171"/>
                        </a:lnTo>
                        <a:lnTo>
                          <a:pt x="29" y="169"/>
                        </a:lnTo>
                        <a:lnTo>
                          <a:pt x="31" y="169"/>
                        </a:lnTo>
                        <a:lnTo>
                          <a:pt x="31" y="168"/>
                        </a:lnTo>
                        <a:lnTo>
                          <a:pt x="31" y="166"/>
                        </a:lnTo>
                        <a:lnTo>
                          <a:pt x="33" y="164"/>
                        </a:lnTo>
                        <a:lnTo>
                          <a:pt x="33" y="162"/>
                        </a:lnTo>
                        <a:lnTo>
                          <a:pt x="35" y="162"/>
                        </a:lnTo>
                        <a:lnTo>
                          <a:pt x="37" y="162"/>
                        </a:lnTo>
                        <a:lnTo>
                          <a:pt x="37" y="160"/>
                        </a:lnTo>
                        <a:lnTo>
                          <a:pt x="37" y="158"/>
                        </a:lnTo>
                        <a:lnTo>
                          <a:pt x="39" y="158"/>
                        </a:lnTo>
                        <a:lnTo>
                          <a:pt x="39" y="160"/>
                        </a:lnTo>
                        <a:lnTo>
                          <a:pt x="39" y="158"/>
                        </a:lnTo>
                        <a:lnTo>
                          <a:pt x="41" y="158"/>
                        </a:lnTo>
                        <a:lnTo>
                          <a:pt x="43" y="158"/>
                        </a:lnTo>
                        <a:lnTo>
                          <a:pt x="43" y="156"/>
                        </a:lnTo>
                        <a:lnTo>
                          <a:pt x="41" y="156"/>
                        </a:lnTo>
                        <a:lnTo>
                          <a:pt x="41" y="154"/>
                        </a:lnTo>
                        <a:lnTo>
                          <a:pt x="43" y="154"/>
                        </a:lnTo>
                        <a:lnTo>
                          <a:pt x="43" y="152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5" y="148"/>
                        </a:lnTo>
                        <a:lnTo>
                          <a:pt x="45" y="146"/>
                        </a:lnTo>
                        <a:lnTo>
                          <a:pt x="45" y="144"/>
                        </a:lnTo>
                        <a:lnTo>
                          <a:pt x="46" y="144"/>
                        </a:lnTo>
                        <a:lnTo>
                          <a:pt x="48" y="144"/>
                        </a:lnTo>
                        <a:lnTo>
                          <a:pt x="50" y="143"/>
                        </a:lnTo>
                        <a:lnTo>
                          <a:pt x="52" y="143"/>
                        </a:lnTo>
                        <a:lnTo>
                          <a:pt x="54" y="143"/>
                        </a:lnTo>
                        <a:lnTo>
                          <a:pt x="56" y="143"/>
                        </a:lnTo>
                        <a:lnTo>
                          <a:pt x="56" y="141"/>
                        </a:lnTo>
                        <a:lnTo>
                          <a:pt x="58" y="141"/>
                        </a:lnTo>
                        <a:lnTo>
                          <a:pt x="58" y="139"/>
                        </a:lnTo>
                        <a:lnTo>
                          <a:pt x="56" y="139"/>
                        </a:lnTo>
                        <a:lnTo>
                          <a:pt x="58" y="139"/>
                        </a:lnTo>
                        <a:lnTo>
                          <a:pt x="58" y="137"/>
                        </a:lnTo>
                        <a:lnTo>
                          <a:pt x="56" y="137"/>
                        </a:lnTo>
                        <a:lnTo>
                          <a:pt x="56" y="135"/>
                        </a:lnTo>
                        <a:lnTo>
                          <a:pt x="56" y="133"/>
                        </a:lnTo>
                        <a:lnTo>
                          <a:pt x="54" y="133"/>
                        </a:lnTo>
                        <a:lnTo>
                          <a:pt x="54" y="131"/>
                        </a:lnTo>
                        <a:lnTo>
                          <a:pt x="54" y="129"/>
                        </a:lnTo>
                        <a:lnTo>
                          <a:pt x="54" y="127"/>
                        </a:lnTo>
                        <a:lnTo>
                          <a:pt x="54" y="125"/>
                        </a:lnTo>
                        <a:lnTo>
                          <a:pt x="52" y="125"/>
                        </a:lnTo>
                        <a:lnTo>
                          <a:pt x="52" y="123"/>
                        </a:lnTo>
                        <a:lnTo>
                          <a:pt x="52" y="121"/>
                        </a:lnTo>
                        <a:lnTo>
                          <a:pt x="50" y="121"/>
                        </a:lnTo>
                        <a:lnTo>
                          <a:pt x="50" y="120"/>
                        </a:lnTo>
                        <a:lnTo>
                          <a:pt x="48" y="120"/>
                        </a:lnTo>
                        <a:lnTo>
                          <a:pt x="48" y="118"/>
                        </a:lnTo>
                        <a:lnTo>
                          <a:pt x="48" y="116"/>
                        </a:lnTo>
                        <a:lnTo>
                          <a:pt x="48" y="114"/>
                        </a:lnTo>
                        <a:lnTo>
                          <a:pt x="50" y="114"/>
                        </a:lnTo>
                        <a:lnTo>
                          <a:pt x="52" y="114"/>
                        </a:lnTo>
                        <a:lnTo>
                          <a:pt x="52" y="112"/>
                        </a:lnTo>
                        <a:lnTo>
                          <a:pt x="52" y="110"/>
                        </a:lnTo>
                        <a:lnTo>
                          <a:pt x="52" y="108"/>
                        </a:lnTo>
                        <a:lnTo>
                          <a:pt x="54" y="108"/>
                        </a:lnTo>
                        <a:lnTo>
                          <a:pt x="54" y="106"/>
                        </a:lnTo>
                        <a:lnTo>
                          <a:pt x="54" y="104"/>
                        </a:lnTo>
                        <a:lnTo>
                          <a:pt x="54" y="102"/>
                        </a:lnTo>
                        <a:lnTo>
                          <a:pt x="54" y="100"/>
                        </a:lnTo>
                        <a:lnTo>
                          <a:pt x="52" y="100"/>
                        </a:lnTo>
                        <a:lnTo>
                          <a:pt x="52" y="98"/>
                        </a:lnTo>
                        <a:lnTo>
                          <a:pt x="52" y="96"/>
                        </a:lnTo>
                        <a:lnTo>
                          <a:pt x="52" y="95"/>
                        </a:lnTo>
                        <a:lnTo>
                          <a:pt x="52" y="93"/>
                        </a:lnTo>
                        <a:lnTo>
                          <a:pt x="52" y="91"/>
                        </a:lnTo>
                        <a:lnTo>
                          <a:pt x="52" y="89"/>
                        </a:lnTo>
                        <a:lnTo>
                          <a:pt x="50" y="89"/>
                        </a:lnTo>
                        <a:lnTo>
                          <a:pt x="50" y="87"/>
                        </a:lnTo>
                        <a:lnTo>
                          <a:pt x="50" y="85"/>
                        </a:lnTo>
                        <a:lnTo>
                          <a:pt x="50" y="83"/>
                        </a:lnTo>
                        <a:lnTo>
                          <a:pt x="50" y="81"/>
                        </a:lnTo>
                        <a:lnTo>
                          <a:pt x="50" y="79"/>
                        </a:lnTo>
                        <a:lnTo>
                          <a:pt x="52" y="77"/>
                        </a:lnTo>
                        <a:lnTo>
                          <a:pt x="54" y="77"/>
                        </a:lnTo>
                        <a:lnTo>
                          <a:pt x="54" y="75"/>
                        </a:lnTo>
                        <a:lnTo>
                          <a:pt x="54" y="73"/>
                        </a:lnTo>
                        <a:lnTo>
                          <a:pt x="54" y="72"/>
                        </a:lnTo>
                        <a:lnTo>
                          <a:pt x="56" y="72"/>
                        </a:lnTo>
                        <a:lnTo>
                          <a:pt x="56" y="70"/>
                        </a:lnTo>
                        <a:lnTo>
                          <a:pt x="56" y="68"/>
                        </a:lnTo>
                        <a:lnTo>
                          <a:pt x="56" y="66"/>
                        </a:lnTo>
                        <a:lnTo>
                          <a:pt x="58" y="66"/>
                        </a:lnTo>
                        <a:lnTo>
                          <a:pt x="58" y="64"/>
                        </a:lnTo>
                        <a:lnTo>
                          <a:pt x="56" y="64"/>
                        </a:lnTo>
                        <a:lnTo>
                          <a:pt x="56" y="62"/>
                        </a:lnTo>
                        <a:lnTo>
                          <a:pt x="56" y="60"/>
                        </a:lnTo>
                        <a:lnTo>
                          <a:pt x="56" y="58"/>
                        </a:lnTo>
                        <a:lnTo>
                          <a:pt x="56" y="56"/>
                        </a:lnTo>
                        <a:lnTo>
                          <a:pt x="56" y="54"/>
                        </a:lnTo>
                        <a:lnTo>
                          <a:pt x="54" y="54"/>
                        </a:lnTo>
                        <a:lnTo>
                          <a:pt x="54" y="52"/>
                        </a:lnTo>
                        <a:lnTo>
                          <a:pt x="52" y="52"/>
                        </a:lnTo>
                        <a:lnTo>
                          <a:pt x="52" y="50"/>
                        </a:lnTo>
                        <a:lnTo>
                          <a:pt x="54" y="50"/>
                        </a:lnTo>
                        <a:lnTo>
                          <a:pt x="54" y="48"/>
                        </a:lnTo>
                        <a:lnTo>
                          <a:pt x="54" y="47"/>
                        </a:lnTo>
                        <a:lnTo>
                          <a:pt x="54" y="45"/>
                        </a:lnTo>
                        <a:lnTo>
                          <a:pt x="56" y="45"/>
                        </a:lnTo>
                        <a:lnTo>
                          <a:pt x="56" y="43"/>
                        </a:lnTo>
                        <a:lnTo>
                          <a:pt x="56" y="41"/>
                        </a:lnTo>
                        <a:lnTo>
                          <a:pt x="56" y="39"/>
                        </a:lnTo>
                        <a:lnTo>
                          <a:pt x="58" y="39"/>
                        </a:lnTo>
                        <a:lnTo>
                          <a:pt x="58" y="37"/>
                        </a:lnTo>
                        <a:lnTo>
                          <a:pt x="58" y="35"/>
                        </a:lnTo>
                        <a:lnTo>
                          <a:pt x="60" y="35"/>
                        </a:lnTo>
                        <a:lnTo>
                          <a:pt x="62" y="35"/>
                        </a:lnTo>
                        <a:lnTo>
                          <a:pt x="62" y="37"/>
                        </a:lnTo>
                        <a:lnTo>
                          <a:pt x="64" y="37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68" y="35"/>
                        </a:lnTo>
                        <a:lnTo>
                          <a:pt x="69" y="35"/>
                        </a:lnTo>
                        <a:lnTo>
                          <a:pt x="69" y="33"/>
                        </a:lnTo>
                        <a:lnTo>
                          <a:pt x="69" y="31"/>
                        </a:lnTo>
                        <a:lnTo>
                          <a:pt x="69" y="29"/>
                        </a:lnTo>
                        <a:lnTo>
                          <a:pt x="69" y="27"/>
                        </a:lnTo>
                        <a:lnTo>
                          <a:pt x="71" y="27"/>
                        </a:lnTo>
                        <a:lnTo>
                          <a:pt x="69" y="27"/>
                        </a:lnTo>
                        <a:lnTo>
                          <a:pt x="69" y="25"/>
                        </a:lnTo>
                        <a:lnTo>
                          <a:pt x="71" y="25"/>
                        </a:lnTo>
                        <a:lnTo>
                          <a:pt x="71" y="24"/>
                        </a:lnTo>
                        <a:lnTo>
                          <a:pt x="71" y="22"/>
                        </a:lnTo>
                        <a:lnTo>
                          <a:pt x="73" y="22"/>
                        </a:lnTo>
                        <a:lnTo>
                          <a:pt x="73" y="20"/>
                        </a:lnTo>
                        <a:lnTo>
                          <a:pt x="73" y="22"/>
                        </a:lnTo>
                        <a:lnTo>
                          <a:pt x="75" y="22"/>
                        </a:lnTo>
                        <a:lnTo>
                          <a:pt x="75" y="24"/>
                        </a:lnTo>
                        <a:lnTo>
                          <a:pt x="73" y="24"/>
                        </a:lnTo>
                        <a:lnTo>
                          <a:pt x="73" y="25"/>
                        </a:lnTo>
                        <a:lnTo>
                          <a:pt x="73" y="27"/>
                        </a:lnTo>
                        <a:lnTo>
                          <a:pt x="73" y="29"/>
                        </a:lnTo>
                        <a:lnTo>
                          <a:pt x="75" y="29"/>
                        </a:lnTo>
                        <a:lnTo>
                          <a:pt x="75" y="31"/>
                        </a:lnTo>
                        <a:lnTo>
                          <a:pt x="73" y="31"/>
                        </a:lnTo>
                        <a:lnTo>
                          <a:pt x="75" y="31"/>
                        </a:lnTo>
                        <a:lnTo>
                          <a:pt x="75" y="33"/>
                        </a:lnTo>
                        <a:lnTo>
                          <a:pt x="75" y="31"/>
                        </a:lnTo>
                        <a:lnTo>
                          <a:pt x="77" y="31"/>
                        </a:lnTo>
                        <a:lnTo>
                          <a:pt x="77" y="33"/>
                        </a:lnTo>
                        <a:lnTo>
                          <a:pt x="79" y="33"/>
                        </a:lnTo>
                        <a:lnTo>
                          <a:pt x="81" y="33"/>
                        </a:lnTo>
                        <a:lnTo>
                          <a:pt x="83" y="33"/>
                        </a:lnTo>
                        <a:lnTo>
                          <a:pt x="85" y="33"/>
                        </a:lnTo>
                        <a:lnTo>
                          <a:pt x="87" y="33"/>
                        </a:lnTo>
                        <a:lnTo>
                          <a:pt x="89" y="33"/>
                        </a:lnTo>
                        <a:lnTo>
                          <a:pt x="91" y="33"/>
                        </a:lnTo>
                        <a:lnTo>
                          <a:pt x="91" y="35"/>
                        </a:lnTo>
                        <a:lnTo>
                          <a:pt x="93" y="35"/>
                        </a:lnTo>
                        <a:lnTo>
                          <a:pt x="94" y="35"/>
                        </a:lnTo>
                        <a:lnTo>
                          <a:pt x="96" y="35"/>
                        </a:lnTo>
                        <a:lnTo>
                          <a:pt x="98" y="35"/>
                        </a:lnTo>
                        <a:lnTo>
                          <a:pt x="100" y="35"/>
                        </a:lnTo>
                        <a:lnTo>
                          <a:pt x="100" y="37"/>
                        </a:lnTo>
                        <a:lnTo>
                          <a:pt x="100" y="35"/>
                        </a:lnTo>
                        <a:lnTo>
                          <a:pt x="102" y="35"/>
                        </a:lnTo>
                        <a:lnTo>
                          <a:pt x="102" y="33"/>
                        </a:lnTo>
                        <a:lnTo>
                          <a:pt x="102" y="35"/>
                        </a:lnTo>
                        <a:lnTo>
                          <a:pt x="104" y="33"/>
                        </a:lnTo>
                        <a:lnTo>
                          <a:pt x="102" y="33"/>
                        </a:lnTo>
                        <a:lnTo>
                          <a:pt x="104" y="33"/>
                        </a:lnTo>
                        <a:lnTo>
                          <a:pt x="104" y="31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8" y="29"/>
                        </a:lnTo>
                        <a:lnTo>
                          <a:pt x="110" y="31"/>
                        </a:lnTo>
                        <a:lnTo>
                          <a:pt x="110" y="29"/>
                        </a:lnTo>
                        <a:lnTo>
                          <a:pt x="112" y="29"/>
                        </a:lnTo>
                        <a:lnTo>
                          <a:pt x="112" y="31"/>
                        </a:lnTo>
                        <a:lnTo>
                          <a:pt x="112" y="29"/>
                        </a:lnTo>
                        <a:lnTo>
                          <a:pt x="112" y="31"/>
                        </a:lnTo>
                        <a:lnTo>
                          <a:pt x="112" y="29"/>
                        </a:lnTo>
                        <a:lnTo>
                          <a:pt x="114" y="29"/>
                        </a:lnTo>
                        <a:lnTo>
                          <a:pt x="114" y="31"/>
                        </a:lnTo>
                        <a:lnTo>
                          <a:pt x="116" y="31"/>
                        </a:lnTo>
                        <a:lnTo>
                          <a:pt x="117" y="31"/>
                        </a:lnTo>
                        <a:lnTo>
                          <a:pt x="119" y="31"/>
                        </a:lnTo>
                        <a:lnTo>
                          <a:pt x="121" y="31"/>
                        </a:lnTo>
                        <a:lnTo>
                          <a:pt x="121" y="29"/>
                        </a:lnTo>
                        <a:lnTo>
                          <a:pt x="123" y="29"/>
                        </a:lnTo>
                        <a:lnTo>
                          <a:pt x="123" y="27"/>
                        </a:lnTo>
                        <a:lnTo>
                          <a:pt x="125" y="27"/>
                        </a:lnTo>
                        <a:lnTo>
                          <a:pt x="125" y="25"/>
                        </a:lnTo>
                        <a:lnTo>
                          <a:pt x="127" y="25"/>
                        </a:lnTo>
                        <a:lnTo>
                          <a:pt x="127" y="24"/>
                        </a:lnTo>
                        <a:lnTo>
                          <a:pt x="125" y="24"/>
                        </a:lnTo>
                        <a:lnTo>
                          <a:pt x="125" y="22"/>
                        </a:lnTo>
                        <a:lnTo>
                          <a:pt x="127" y="22"/>
                        </a:lnTo>
                        <a:lnTo>
                          <a:pt x="129" y="22"/>
                        </a:lnTo>
                        <a:lnTo>
                          <a:pt x="129" y="20"/>
                        </a:lnTo>
                        <a:lnTo>
                          <a:pt x="129" y="22"/>
                        </a:lnTo>
                        <a:lnTo>
                          <a:pt x="131" y="22"/>
                        </a:lnTo>
                        <a:lnTo>
                          <a:pt x="131" y="20"/>
                        </a:lnTo>
                        <a:lnTo>
                          <a:pt x="131" y="18"/>
                        </a:lnTo>
                        <a:lnTo>
                          <a:pt x="133" y="18"/>
                        </a:lnTo>
                        <a:lnTo>
                          <a:pt x="131" y="18"/>
                        </a:lnTo>
                        <a:lnTo>
                          <a:pt x="133" y="18"/>
                        </a:lnTo>
                        <a:lnTo>
                          <a:pt x="135" y="18"/>
                        </a:lnTo>
                        <a:lnTo>
                          <a:pt x="135" y="16"/>
                        </a:lnTo>
                        <a:lnTo>
                          <a:pt x="137" y="16"/>
                        </a:lnTo>
                        <a:lnTo>
                          <a:pt x="137" y="18"/>
                        </a:lnTo>
                        <a:lnTo>
                          <a:pt x="139" y="18"/>
                        </a:lnTo>
                        <a:lnTo>
                          <a:pt x="139" y="16"/>
                        </a:lnTo>
                        <a:lnTo>
                          <a:pt x="139" y="18"/>
                        </a:lnTo>
                        <a:lnTo>
                          <a:pt x="141" y="18"/>
                        </a:lnTo>
                        <a:lnTo>
                          <a:pt x="142" y="18"/>
                        </a:lnTo>
                        <a:lnTo>
                          <a:pt x="142" y="16"/>
                        </a:lnTo>
                        <a:lnTo>
                          <a:pt x="144" y="16"/>
                        </a:lnTo>
                        <a:lnTo>
                          <a:pt x="144" y="14"/>
                        </a:lnTo>
                        <a:lnTo>
                          <a:pt x="146" y="14"/>
                        </a:lnTo>
                        <a:lnTo>
                          <a:pt x="146" y="12"/>
                        </a:lnTo>
                        <a:lnTo>
                          <a:pt x="146" y="10"/>
                        </a:lnTo>
                        <a:lnTo>
                          <a:pt x="146" y="8"/>
                        </a:lnTo>
                        <a:lnTo>
                          <a:pt x="148" y="8"/>
                        </a:lnTo>
                        <a:lnTo>
                          <a:pt x="150" y="8"/>
                        </a:lnTo>
                        <a:lnTo>
                          <a:pt x="152" y="8"/>
                        </a:lnTo>
                        <a:lnTo>
                          <a:pt x="152" y="10"/>
                        </a:lnTo>
                        <a:lnTo>
                          <a:pt x="152" y="8"/>
                        </a:lnTo>
                        <a:lnTo>
                          <a:pt x="154" y="8"/>
                        </a:lnTo>
                        <a:lnTo>
                          <a:pt x="156" y="8"/>
                        </a:lnTo>
                        <a:lnTo>
                          <a:pt x="154" y="6"/>
                        </a:lnTo>
                        <a:lnTo>
                          <a:pt x="156" y="6"/>
                        </a:lnTo>
                        <a:lnTo>
                          <a:pt x="156" y="4"/>
                        </a:lnTo>
                        <a:lnTo>
                          <a:pt x="156" y="2"/>
                        </a:lnTo>
                        <a:lnTo>
                          <a:pt x="158" y="2"/>
                        </a:lnTo>
                        <a:lnTo>
                          <a:pt x="160" y="2"/>
                        </a:lnTo>
                        <a:lnTo>
                          <a:pt x="160" y="0"/>
                        </a:lnTo>
                        <a:lnTo>
                          <a:pt x="162" y="0"/>
                        </a:lnTo>
                        <a:lnTo>
                          <a:pt x="164" y="0"/>
                        </a:lnTo>
                        <a:lnTo>
                          <a:pt x="165" y="0"/>
                        </a:lnTo>
                        <a:lnTo>
                          <a:pt x="165" y="2"/>
                        </a:lnTo>
                        <a:lnTo>
                          <a:pt x="165" y="4"/>
                        </a:lnTo>
                        <a:lnTo>
                          <a:pt x="167" y="4"/>
                        </a:lnTo>
                        <a:lnTo>
                          <a:pt x="167" y="6"/>
                        </a:lnTo>
                        <a:lnTo>
                          <a:pt x="167" y="8"/>
                        </a:lnTo>
                        <a:lnTo>
                          <a:pt x="167" y="10"/>
                        </a:lnTo>
                        <a:lnTo>
                          <a:pt x="169" y="10"/>
                        </a:lnTo>
                        <a:lnTo>
                          <a:pt x="169" y="12"/>
                        </a:lnTo>
                        <a:lnTo>
                          <a:pt x="169" y="14"/>
                        </a:lnTo>
                        <a:lnTo>
                          <a:pt x="169" y="16"/>
                        </a:lnTo>
                        <a:lnTo>
                          <a:pt x="169" y="18"/>
                        </a:lnTo>
                        <a:lnTo>
                          <a:pt x="167" y="18"/>
                        </a:lnTo>
                        <a:lnTo>
                          <a:pt x="167" y="20"/>
                        </a:lnTo>
                        <a:lnTo>
                          <a:pt x="169" y="20"/>
                        </a:lnTo>
                        <a:lnTo>
                          <a:pt x="169" y="18"/>
                        </a:lnTo>
                        <a:lnTo>
                          <a:pt x="171" y="18"/>
                        </a:lnTo>
                        <a:lnTo>
                          <a:pt x="171" y="20"/>
                        </a:lnTo>
                        <a:lnTo>
                          <a:pt x="173" y="20"/>
                        </a:lnTo>
                        <a:lnTo>
                          <a:pt x="173" y="22"/>
                        </a:lnTo>
                        <a:lnTo>
                          <a:pt x="175" y="22"/>
                        </a:lnTo>
                        <a:lnTo>
                          <a:pt x="175" y="24"/>
                        </a:lnTo>
                        <a:lnTo>
                          <a:pt x="175" y="25"/>
                        </a:lnTo>
                        <a:lnTo>
                          <a:pt x="177" y="25"/>
                        </a:lnTo>
                        <a:lnTo>
                          <a:pt x="177" y="27"/>
                        </a:lnTo>
                        <a:lnTo>
                          <a:pt x="177" y="29"/>
                        </a:lnTo>
                        <a:lnTo>
                          <a:pt x="179" y="29"/>
                        </a:lnTo>
                        <a:lnTo>
                          <a:pt x="179" y="31"/>
                        </a:lnTo>
                        <a:lnTo>
                          <a:pt x="177" y="31"/>
                        </a:lnTo>
                        <a:lnTo>
                          <a:pt x="177" y="33"/>
                        </a:lnTo>
                        <a:lnTo>
                          <a:pt x="177" y="35"/>
                        </a:lnTo>
                        <a:lnTo>
                          <a:pt x="175" y="35"/>
                        </a:lnTo>
                        <a:lnTo>
                          <a:pt x="175" y="37"/>
                        </a:lnTo>
                        <a:lnTo>
                          <a:pt x="173" y="37"/>
                        </a:lnTo>
                        <a:lnTo>
                          <a:pt x="171" y="39"/>
                        </a:lnTo>
                        <a:lnTo>
                          <a:pt x="169" y="39"/>
                        </a:lnTo>
                        <a:lnTo>
                          <a:pt x="169" y="41"/>
                        </a:lnTo>
                        <a:lnTo>
                          <a:pt x="171" y="41"/>
                        </a:lnTo>
                        <a:lnTo>
                          <a:pt x="173" y="41"/>
                        </a:lnTo>
                        <a:lnTo>
                          <a:pt x="173" y="43"/>
                        </a:lnTo>
                        <a:lnTo>
                          <a:pt x="175" y="43"/>
                        </a:lnTo>
                        <a:lnTo>
                          <a:pt x="175" y="45"/>
                        </a:lnTo>
                        <a:lnTo>
                          <a:pt x="177" y="45"/>
                        </a:lnTo>
                        <a:lnTo>
                          <a:pt x="177" y="47"/>
                        </a:lnTo>
                        <a:lnTo>
                          <a:pt x="177" y="48"/>
                        </a:lnTo>
                        <a:lnTo>
                          <a:pt x="179" y="48"/>
                        </a:lnTo>
                        <a:lnTo>
                          <a:pt x="181" y="48"/>
                        </a:lnTo>
                        <a:lnTo>
                          <a:pt x="181" y="50"/>
                        </a:lnTo>
                        <a:lnTo>
                          <a:pt x="181" y="52"/>
                        </a:lnTo>
                        <a:lnTo>
                          <a:pt x="179" y="52"/>
                        </a:lnTo>
                        <a:lnTo>
                          <a:pt x="181" y="52"/>
                        </a:lnTo>
                        <a:lnTo>
                          <a:pt x="181" y="54"/>
                        </a:lnTo>
                        <a:lnTo>
                          <a:pt x="183" y="54"/>
                        </a:lnTo>
                        <a:lnTo>
                          <a:pt x="185" y="56"/>
                        </a:lnTo>
                        <a:lnTo>
                          <a:pt x="187" y="56"/>
                        </a:lnTo>
                        <a:lnTo>
                          <a:pt x="187" y="54"/>
                        </a:lnTo>
                        <a:lnTo>
                          <a:pt x="189" y="54"/>
                        </a:lnTo>
                        <a:lnTo>
                          <a:pt x="189" y="52"/>
                        </a:lnTo>
                        <a:lnTo>
                          <a:pt x="190" y="52"/>
                        </a:lnTo>
                        <a:lnTo>
                          <a:pt x="192" y="52"/>
                        </a:lnTo>
                        <a:lnTo>
                          <a:pt x="194" y="52"/>
                        </a:lnTo>
                        <a:lnTo>
                          <a:pt x="194" y="50"/>
                        </a:lnTo>
                        <a:lnTo>
                          <a:pt x="196" y="50"/>
                        </a:lnTo>
                        <a:lnTo>
                          <a:pt x="196" y="48"/>
                        </a:lnTo>
                        <a:lnTo>
                          <a:pt x="198" y="48"/>
                        </a:lnTo>
                        <a:lnTo>
                          <a:pt x="196" y="48"/>
                        </a:lnTo>
                        <a:lnTo>
                          <a:pt x="196" y="47"/>
                        </a:lnTo>
                        <a:lnTo>
                          <a:pt x="198" y="47"/>
                        </a:lnTo>
                        <a:lnTo>
                          <a:pt x="196" y="47"/>
                        </a:lnTo>
                        <a:lnTo>
                          <a:pt x="196" y="45"/>
                        </a:lnTo>
                        <a:lnTo>
                          <a:pt x="198" y="45"/>
                        </a:lnTo>
                        <a:lnTo>
                          <a:pt x="198" y="43"/>
                        </a:lnTo>
                        <a:lnTo>
                          <a:pt x="200" y="43"/>
                        </a:lnTo>
                        <a:lnTo>
                          <a:pt x="202" y="43"/>
                        </a:lnTo>
                        <a:lnTo>
                          <a:pt x="204" y="43"/>
                        </a:lnTo>
                        <a:lnTo>
                          <a:pt x="206" y="43"/>
                        </a:lnTo>
                        <a:lnTo>
                          <a:pt x="208" y="43"/>
                        </a:lnTo>
                        <a:lnTo>
                          <a:pt x="210" y="43"/>
                        </a:lnTo>
                        <a:lnTo>
                          <a:pt x="210" y="45"/>
                        </a:lnTo>
                        <a:lnTo>
                          <a:pt x="212" y="45"/>
                        </a:lnTo>
                        <a:lnTo>
                          <a:pt x="213" y="45"/>
                        </a:lnTo>
                        <a:lnTo>
                          <a:pt x="213" y="43"/>
                        </a:lnTo>
                        <a:lnTo>
                          <a:pt x="213" y="41"/>
                        </a:lnTo>
                        <a:lnTo>
                          <a:pt x="215" y="41"/>
                        </a:lnTo>
                        <a:lnTo>
                          <a:pt x="217" y="41"/>
                        </a:lnTo>
                        <a:lnTo>
                          <a:pt x="217" y="43"/>
                        </a:lnTo>
                        <a:lnTo>
                          <a:pt x="217" y="45"/>
                        </a:lnTo>
                        <a:lnTo>
                          <a:pt x="217" y="47"/>
                        </a:lnTo>
                        <a:lnTo>
                          <a:pt x="217" y="45"/>
                        </a:lnTo>
                        <a:lnTo>
                          <a:pt x="219" y="45"/>
                        </a:lnTo>
                        <a:lnTo>
                          <a:pt x="221" y="45"/>
                        </a:lnTo>
                        <a:lnTo>
                          <a:pt x="221" y="47"/>
                        </a:lnTo>
                        <a:lnTo>
                          <a:pt x="221" y="48"/>
                        </a:lnTo>
                        <a:lnTo>
                          <a:pt x="219" y="48"/>
                        </a:lnTo>
                        <a:lnTo>
                          <a:pt x="221" y="48"/>
                        </a:lnTo>
                        <a:lnTo>
                          <a:pt x="221" y="50"/>
                        </a:lnTo>
                        <a:lnTo>
                          <a:pt x="223" y="48"/>
                        </a:lnTo>
                        <a:lnTo>
                          <a:pt x="223" y="47"/>
                        </a:lnTo>
                        <a:lnTo>
                          <a:pt x="225" y="47"/>
                        </a:lnTo>
                        <a:lnTo>
                          <a:pt x="227" y="47"/>
                        </a:lnTo>
                        <a:lnTo>
                          <a:pt x="227" y="48"/>
                        </a:lnTo>
                        <a:lnTo>
                          <a:pt x="227" y="50"/>
                        </a:lnTo>
                        <a:lnTo>
                          <a:pt x="227" y="48"/>
                        </a:lnTo>
                        <a:lnTo>
                          <a:pt x="229" y="48"/>
                        </a:lnTo>
                        <a:lnTo>
                          <a:pt x="229" y="50"/>
                        </a:lnTo>
                        <a:lnTo>
                          <a:pt x="229" y="52"/>
                        </a:lnTo>
                        <a:lnTo>
                          <a:pt x="229" y="54"/>
                        </a:lnTo>
                        <a:lnTo>
                          <a:pt x="227" y="54"/>
                        </a:lnTo>
                        <a:lnTo>
                          <a:pt x="229" y="54"/>
                        </a:lnTo>
                        <a:lnTo>
                          <a:pt x="229" y="56"/>
                        </a:lnTo>
                        <a:lnTo>
                          <a:pt x="231" y="56"/>
                        </a:lnTo>
                        <a:lnTo>
                          <a:pt x="231" y="58"/>
                        </a:lnTo>
                        <a:lnTo>
                          <a:pt x="231" y="60"/>
                        </a:lnTo>
                        <a:lnTo>
                          <a:pt x="231" y="62"/>
                        </a:lnTo>
                        <a:lnTo>
                          <a:pt x="233" y="66"/>
                        </a:lnTo>
                        <a:lnTo>
                          <a:pt x="235" y="77"/>
                        </a:lnTo>
                        <a:lnTo>
                          <a:pt x="237" y="89"/>
                        </a:lnTo>
                        <a:lnTo>
                          <a:pt x="238" y="93"/>
                        </a:lnTo>
                        <a:lnTo>
                          <a:pt x="238" y="95"/>
                        </a:lnTo>
                        <a:lnTo>
                          <a:pt x="238" y="96"/>
                        </a:lnTo>
                        <a:lnTo>
                          <a:pt x="240" y="100"/>
                        </a:lnTo>
                        <a:lnTo>
                          <a:pt x="240" y="104"/>
                        </a:lnTo>
                        <a:lnTo>
                          <a:pt x="242" y="108"/>
                        </a:lnTo>
                        <a:lnTo>
                          <a:pt x="242" y="112"/>
                        </a:lnTo>
                        <a:lnTo>
                          <a:pt x="244" y="116"/>
                        </a:lnTo>
                        <a:lnTo>
                          <a:pt x="244" y="120"/>
                        </a:lnTo>
                        <a:lnTo>
                          <a:pt x="244" y="121"/>
                        </a:lnTo>
                        <a:lnTo>
                          <a:pt x="246" y="121"/>
                        </a:lnTo>
                        <a:lnTo>
                          <a:pt x="246" y="123"/>
                        </a:lnTo>
                        <a:lnTo>
                          <a:pt x="246" y="125"/>
                        </a:lnTo>
                        <a:lnTo>
                          <a:pt x="246" y="127"/>
                        </a:lnTo>
                        <a:lnTo>
                          <a:pt x="246" y="129"/>
                        </a:lnTo>
                        <a:lnTo>
                          <a:pt x="246" y="131"/>
                        </a:lnTo>
                        <a:lnTo>
                          <a:pt x="248" y="131"/>
                        </a:lnTo>
                        <a:lnTo>
                          <a:pt x="248" y="133"/>
                        </a:lnTo>
                        <a:lnTo>
                          <a:pt x="250" y="137"/>
                        </a:lnTo>
                        <a:lnTo>
                          <a:pt x="252" y="141"/>
                        </a:lnTo>
                        <a:lnTo>
                          <a:pt x="252" y="143"/>
                        </a:lnTo>
                        <a:lnTo>
                          <a:pt x="252" y="144"/>
                        </a:lnTo>
                        <a:lnTo>
                          <a:pt x="252" y="146"/>
                        </a:lnTo>
                        <a:lnTo>
                          <a:pt x="252" y="148"/>
                        </a:lnTo>
                        <a:lnTo>
                          <a:pt x="254" y="150"/>
                        </a:lnTo>
                        <a:lnTo>
                          <a:pt x="254" y="154"/>
                        </a:lnTo>
                        <a:lnTo>
                          <a:pt x="254" y="156"/>
                        </a:lnTo>
                        <a:lnTo>
                          <a:pt x="254" y="158"/>
                        </a:lnTo>
                        <a:lnTo>
                          <a:pt x="254" y="162"/>
                        </a:lnTo>
                        <a:lnTo>
                          <a:pt x="256" y="162"/>
                        </a:lnTo>
                        <a:lnTo>
                          <a:pt x="256" y="166"/>
                        </a:lnTo>
                        <a:lnTo>
                          <a:pt x="258" y="171"/>
                        </a:lnTo>
                        <a:lnTo>
                          <a:pt x="258" y="173"/>
                        </a:lnTo>
                        <a:lnTo>
                          <a:pt x="258" y="175"/>
                        </a:lnTo>
                        <a:lnTo>
                          <a:pt x="258" y="179"/>
                        </a:lnTo>
                        <a:lnTo>
                          <a:pt x="258" y="177"/>
                        </a:lnTo>
                        <a:lnTo>
                          <a:pt x="258" y="179"/>
                        </a:lnTo>
                        <a:lnTo>
                          <a:pt x="260" y="179"/>
                        </a:lnTo>
                        <a:lnTo>
                          <a:pt x="260" y="181"/>
                        </a:lnTo>
                        <a:lnTo>
                          <a:pt x="261" y="181"/>
                        </a:lnTo>
                        <a:lnTo>
                          <a:pt x="261" y="183"/>
                        </a:lnTo>
                        <a:lnTo>
                          <a:pt x="263" y="183"/>
                        </a:lnTo>
                        <a:lnTo>
                          <a:pt x="263" y="185"/>
                        </a:lnTo>
                        <a:lnTo>
                          <a:pt x="265" y="185"/>
                        </a:lnTo>
                        <a:lnTo>
                          <a:pt x="265" y="183"/>
                        </a:lnTo>
                        <a:lnTo>
                          <a:pt x="267" y="183"/>
                        </a:lnTo>
                        <a:lnTo>
                          <a:pt x="267" y="185"/>
                        </a:lnTo>
                        <a:lnTo>
                          <a:pt x="265" y="185"/>
                        </a:lnTo>
                        <a:lnTo>
                          <a:pt x="267" y="185"/>
                        </a:lnTo>
                        <a:lnTo>
                          <a:pt x="269" y="185"/>
                        </a:lnTo>
                        <a:lnTo>
                          <a:pt x="269" y="187"/>
                        </a:lnTo>
                        <a:lnTo>
                          <a:pt x="271" y="187"/>
                        </a:lnTo>
                        <a:lnTo>
                          <a:pt x="271" y="189"/>
                        </a:lnTo>
                        <a:lnTo>
                          <a:pt x="273" y="191"/>
                        </a:lnTo>
                        <a:lnTo>
                          <a:pt x="275" y="193"/>
                        </a:lnTo>
                        <a:lnTo>
                          <a:pt x="279" y="196"/>
                        </a:lnTo>
                        <a:lnTo>
                          <a:pt x="281" y="198"/>
                        </a:lnTo>
                        <a:lnTo>
                          <a:pt x="283" y="202"/>
                        </a:lnTo>
                        <a:lnTo>
                          <a:pt x="286" y="206"/>
                        </a:lnTo>
                        <a:lnTo>
                          <a:pt x="290" y="210"/>
                        </a:lnTo>
                        <a:lnTo>
                          <a:pt x="294" y="212"/>
                        </a:lnTo>
                        <a:lnTo>
                          <a:pt x="298" y="217"/>
                        </a:lnTo>
                        <a:lnTo>
                          <a:pt x="302" y="223"/>
                        </a:lnTo>
                        <a:lnTo>
                          <a:pt x="308" y="227"/>
                        </a:lnTo>
                        <a:lnTo>
                          <a:pt x="308" y="229"/>
                        </a:lnTo>
                        <a:lnTo>
                          <a:pt x="309" y="229"/>
                        </a:lnTo>
                        <a:lnTo>
                          <a:pt x="311" y="231"/>
                        </a:lnTo>
                        <a:lnTo>
                          <a:pt x="313" y="235"/>
                        </a:lnTo>
                        <a:lnTo>
                          <a:pt x="315" y="237"/>
                        </a:lnTo>
                        <a:lnTo>
                          <a:pt x="319" y="242"/>
                        </a:lnTo>
                        <a:lnTo>
                          <a:pt x="321" y="242"/>
                        </a:lnTo>
                        <a:lnTo>
                          <a:pt x="323" y="242"/>
                        </a:lnTo>
                        <a:lnTo>
                          <a:pt x="325" y="244"/>
                        </a:lnTo>
                        <a:lnTo>
                          <a:pt x="325" y="246"/>
                        </a:lnTo>
                        <a:lnTo>
                          <a:pt x="323" y="246"/>
                        </a:lnTo>
                        <a:lnTo>
                          <a:pt x="325" y="246"/>
                        </a:lnTo>
                        <a:lnTo>
                          <a:pt x="327" y="246"/>
                        </a:lnTo>
                        <a:lnTo>
                          <a:pt x="325" y="246"/>
                        </a:lnTo>
                        <a:lnTo>
                          <a:pt x="325" y="248"/>
                        </a:lnTo>
                        <a:lnTo>
                          <a:pt x="327" y="248"/>
                        </a:lnTo>
                        <a:lnTo>
                          <a:pt x="329" y="248"/>
                        </a:lnTo>
                        <a:lnTo>
                          <a:pt x="329" y="250"/>
                        </a:lnTo>
                        <a:lnTo>
                          <a:pt x="331" y="250"/>
                        </a:lnTo>
                        <a:lnTo>
                          <a:pt x="331" y="252"/>
                        </a:lnTo>
                        <a:lnTo>
                          <a:pt x="329" y="252"/>
                        </a:lnTo>
                        <a:lnTo>
                          <a:pt x="329" y="254"/>
                        </a:lnTo>
                        <a:lnTo>
                          <a:pt x="329" y="256"/>
                        </a:lnTo>
                        <a:lnTo>
                          <a:pt x="329" y="258"/>
                        </a:lnTo>
                        <a:lnTo>
                          <a:pt x="331" y="258"/>
                        </a:lnTo>
                        <a:lnTo>
                          <a:pt x="331" y="260"/>
                        </a:lnTo>
                        <a:lnTo>
                          <a:pt x="333" y="260"/>
                        </a:lnTo>
                        <a:lnTo>
                          <a:pt x="333" y="262"/>
                        </a:lnTo>
                        <a:lnTo>
                          <a:pt x="333" y="264"/>
                        </a:lnTo>
                        <a:lnTo>
                          <a:pt x="331" y="264"/>
                        </a:lnTo>
                        <a:lnTo>
                          <a:pt x="331" y="265"/>
                        </a:lnTo>
                        <a:lnTo>
                          <a:pt x="331" y="267"/>
                        </a:lnTo>
                        <a:lnTo>
                          <a:pt x="331" y="269"/>
                        </a:lnTo>
                        <a:lnTo>
                          <a:pt x="331" y="271"/>
                        </a:lnTo>
                        <a:lnTo>
                          <a:pt x="331" y="273"/>
                        </a:lnTo>
                        <a:lnTo>
                          <a:pt x="331" y="275"/>
                        </a:lnTo>
                        <a:lnTo>
                          <a:pt x="329" y="275"/>
                        </a:lnTo>
                        <a:lnTo>
                          <a:pt x="329" y="277"/>
                        </a:lnTo>
                        <a:lnTo>
                          <a:pt x="331" y="277"/>
                        </a:lnTo>
                        <a:lnTo>
                          <a:pt x="331" y="279"/>
                        </a:lnTo>
                        <a:lnTo>
                          <a:pt x="333" y="279"/>
                        </a:lnTo>
                        <a:lnTo>
                          <a:pt x="331" y="279"/>
                        </a:lnTo>
                        <a:lnTo>
                          <a:pt x="331" y="281"/>
                        </a:lnTo>
                        <a:lnTo>
                          <a:pt x="333" y="281"/>
                        </a:lnTo>
                        <a:lnTo>
                          <a:pt x="333" y="283"/>
                        </a:lnTo>
                        <a:lnTo>
                          <a:pt x="331" y="283"/>
                        </a:lnTo>
                        <a:lnTo>
                          <a:pt x="333" y="283"/>
                        </a:lnTo>
                        <a:lnTo>
                          <a:pt x="333" y="285"/>
                        </a:lnTo>
                        <a:lnTo>
                          <a:pt x="333" y="287"/>
                        </a:lnTo>
                        <a:lnTo>
                          <a:pt x="334" y="287"/>
                        </a:lnTo>
                        <a:lnTo>
                          <a:pt x="333" y="287"/>
                        </a:lnTo>
                        <a:lnTo>
                          <a:pt x="333" y="289"/>
                        </a:lnTo>
                        <a:lnTo>
                          <a:pt x="334" y="289"/>
                        </a:lnTo>
                        <a:lnTo>
                          <a:pt x="334" y="290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6" y="294"/>
                        </a:lnTo>
                        <a:lnTo>
                          <a:pt x="336" y="296"/>
                        </a:lnTo>
                        <a:lnTo>
                          <a:pt x="338" y="296"/>
                        </a:lnTo>
                        <a:lnTo>
                          <a:pt x="338" y="298"/>
                        </a:lnTo>
                        <a:lnTo>
                          <a:pt x="338" y="300"/>
                        </a:lnTo>
                        <a:lnTo>
                          <a:pt x="340" y="300"/>
                        </a:lnTo>
                        <a:lnTo>
                          <a:pt x="338" y="300"/>
                        </a:lnTo>
                        <a:lnTo>
                          <a:pt x="338" y="302"/>
                        </a:lnTo>
                        <a:lnTo>
                          <a:pt x="340" y="302"/>
                        </a:lnTo>
                        <a:lnTo>
                          <a:pt x="338" y="302"/>
                        </a:lnTo>
                        <a:lnTo>
                          <a:pt x="340" y="302"/>
                        </a:lnTo>
                        <a:lnTo>
                          <a:pt x="338" y="302"/>
                        </a:lnTo>
                        <a:lnTo>
                          <a:pt x="338" y="304"/>
                        </a:lnTo>
                        <a:lnTo>
                          <a:pt x="336" y="304"/>
                        </a:lnTo>
                        <a:lnTo>
                          <a:pt x="336" y="306"/>
                        </a:lnTo>
                        <a:lnTo>
                          <a:pt x="336" y="308"/>
                        </a:lnTo>
                        <a:lnTo>
                          <a:pt x="338" y="308"/>
                        </a:lnTo>
                        <a:lnTo>
                          <a:pt x="336" y="308"/>
                        </a:lnTo>
                        <a:lnTo>
                          <a:pt x="336" y="310"/>
                        </a:lnTo>
                        <a:lnTo>
                          <a:pt x="338" y="310"/>
                        </a:lnTo>
                        <a:lnTo>
                          <a:pt x="338" y="312"/>
                        </a:lnTo>
                        <a:lnTo>
                          <a:pt x="336" y="312"/>
                        </a:lnTo>
                        <a:lnTo>
                          <a:pt x="336" y="313"/>
                        </a:lnTo>
                        <a:lnTo>
                          <a:pt x="334" y="313"/>
                        </a:lnTo>
                        <a:lnTo>
                          <a:pt x="334" y="315"/>
                        </a:lnTo>
                        <a:lnTo>
                          <a:pt x="334" y="317"/>
                        </a:lnTo>
                        <a:lnTo>
                          <a:pt x="334" y="319"/>
                        </a:lnTo>
                        <a:lnTo>
                          <a:pt x="336" y="319"/>
                        </a:lnTo>
                        <a:lnTo>
                          <a:pt x="334" y="319"/>
                        </a:lnTo>
                        <a:lnTo>
                          <a:pt x="336" y="319"/>
                        </a:lnTo>
                        <a:lnTo>
                          <a:pt x="338" y="319"/>
                        </a:lnTo>
                        <a:lnTo>
                          <a:pt x="338" y="321"/>
                        </a:lnTo>
                        <a:lnTo>
                          <a:pt x="340" y="321"/>
                        </a:lnTo>
                        <a:lnTo>
                          <a:pt x="340" y="323"/>
                        </a:lnTo>
                        <a:lnTo>
                          <a:pt x="340" y="325"/>
                        </a:lnTo>
                        <a:lnTo>
                          <a:pt x="340" y="327"/>
                        </a:lnTo>
                        <a:lnTo>
                          <a:pt x="342" y="329"/>
                        </a:lnTo>
                        <a:lnTo>
                          <a:pt x="342" y="331"/>
                        </a:lnTo>
                        <a:lnTo>
                          <a:pt x="342" y="333"/>
                        </a:lnTo>
                        <a:lnTo>
                          <a:pt x="342" y="335"/>
                        </a:lnTo>
                        <a:lnTo>
                          <a:pt x="340" y="335"/>
                        </a:lnTo>
                        <a:lnTo>
                          <a:pt x="340" y="337"/>
                        </a:lnTo>
                        <a:lnTo>
                          <a:pt x="340" y="338"/>
                        </a:lnTo>
                        <a:lnTo>
                          <a:pt x="342" y="338"/>
                        </a:lnTo>
                        <a:lnTo>
                          <a:pt x="342" y="340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38" y="342"/>
                        </a:lnTo>
                        <a:lnTo>
                          <a:pt x="338" y="340"/>
                        </a:lnTo>
                        <a:lnTo>
                          <a:pt x="336" y="340"/>
                        </a:lnTo>
                        <a:lnTo>
                          <a:pt x="336" y="338"/>
                        </a:lnTo>
                        <a:lnTo>
                          <a:pt x="334" y="338"/>
                        </a:lnTo>
                        <a:lnTo>
                          <a:pt x="334" y="337"/>
                        </a:lnTo>
                        <a:lnTo>
                          <a:pt x="333" y="337"/>
                        </a:lnTo>
                        <a:lnTo>
                          <a:pt x="334" y="337"/>
                        </a:lnTo>
                        <a:lnTo>
                          <a:pt x="333" y="337"/>
                        </a:lnTo>
                        <a:lnTo>
                          <a:pt x="333" y="335"/>
                        </a:lnTo>
                        <a:lnTo>
                          <a:pt x="331" y="335"/>
                        </a:lnTo>
                        <a:lnTo>
                          <a:pt x="329" y="335"/>
                        </a:lnTo>
                        <a:lnTo>
                          <a:pt x="329" y="337"/>
                        </a:lnTo>
                        <a:lnTo>
                          <a:pt x="329" y="335"/>
                        </a:lnTo>
                        <a:lnTo>
                          <a:pt x="327" y="335"/>
                        </a:lnTo>
                        <a:lnTo>
                          <a:pt x="325" y="335"/>
                        </a:lnTo>
                        <a:lnTo>
                          <a:pt x="323" y="335"/>
                        </a:lnTo>
                        <a:lnTo>
                          <a:pt x="323" y="337"/>
                        </a:lnTo>
                        <a:lnTo>
                          <a:pt x="323" y="338"/>
                        </a:lnTo>
                        <a:lnTo>
                          <a:pt x="325" y="338"/>
                        </a:lnTo>
                        <a:lnTo>
                          <a:pt x="323" y="338"/>
                        </a:lnTo>
                        <a:lnTo>
                          <a:pt x="323" y="340"/>
                        </a:lnTo>
                        <a:lnTo>
                          <a:pt x="323" y="342"/>
                        </a:lnTo>
                        <a:lnTo>
                          <a:pt x="321" y="342"/>
                        </a:lnTo>
                        <a:lnTo>
                          <a:pt x="321" y="344"/>
                        </a:lnTo>
                        <a:lnTo>
                          <a:pt x="323" y="344"/>
                        </a:lnTo>
                        <a:lnTo>
                          <a:pt x="323" y="346"/>
                        </a:lnTo>
                        <a:lnTo>
                          <a:pt x="321" y="346"/>
                        </a:lnTo>
                        <a:lnTo>
                          <a:pt x="319" y="346"/>
                        </a:lnTo>
                        <a:lnTo>
                          <a:pt x="317" y="346"/>
                        </a:lnTo>
                        <a:lnTo>
                          <a:pt x="317" y="348"/>
                        </a:lnTo>
                        <a:lnTo>
                          <a:pt x="315" y="348"/>
                        </a:lnTo>
                        <a:lnTo>
                          <a:pt x="317" y="348"/>
                        </a:lnTo>
                        <a:lnTo>
                          <a:pt x="317" y="350"/>
                        </a:lnTo>
                        <a:lnTo>
                          <a:pt x="315" y="350"/>
                        </a:lnTo>
                        <a:lnTo>
                          <a:pt x="315" y="352"/>
                        </a:lnTo>
                        <a:lnTo>
                          <a:pt x="313" y="352"/>
                        </a:lnTo>
                        <a:lnTo>
                          <a:pt x="313" y="354"/>
                        </a:lnTo>
                        <a:lnTo>
                          <a:pt x="311" y="354"/>
                        </a:lnTo>
                        <a:lnTo>
                          <a:pt x="309" y="354"/>
                        </a:lnTo>
                        <a:lnTo>
                          <a:pt x="308" y="354"/>
                        </a:lnTo>
                        <a:lnTo>
                          <a:pt x="308" y="356"/>
                        </a:lnTo>
                        <a:lnTo>
                          <a:pt x="306" y="356"/>
                        </a:lnTo>
                        <a:lnTo>
                          <a:pt x="306" y="358"/>
                        </a:lnTo>
                        <a:lnTo>
                          <a:pt x="306" y="360"/>
                        </a:lnTo>
                        <a:lnTo>
                          <a:pt x="304" y="360"/>
                        </a:lnTo>
                        <a:lnTo>
                          <a:pt x="306" y="360"/>
                        </a:lnTo>
                        <a:lnTo>
                          <a:pt x="304" y="360"/>
                        </a:lnTo>
                        <a:lnTo>
                          <a:pt x="304" y="361"/>
                        </a:lnTo>
                        <a:lnTo>
                          <a:pt x="306" y="361"/>
                        </a:lnTo>
                        <a:lnTo>
                          <a:pt x="306" y="363"/>
                        </a:lnTo>
                        <a:lnTo>
                          <a:pt x="308" y="363"/>
                        </a:lnTo>
                        <a:lnTo>
                          <a:pt x="308" y="365"/>
                        </a:lnTo>
                        <a:lnTo>
                          <a:pt x="308" y="363"/>
                        </a:lnTo>
                        <a:lnTo>
                          <a:pt x="308" y="365"/>
                        </a:lnTo>
                        <a:lnTo>
                          <a:pt x="309" y="365"/>
                        </a:lnTo>
                        <a:lnTo>
                          <a:pt x="311" y="365"/>
                        </a:lnTo>
                        <a:lnTo>
                          <a:pt x="311" y="367"/>
                        </a:lnTo>
                        <a:lnTo>
                          <a:pt x="311" y="369"/>
                        </a:lnTo>
                        <a:lnTo>
                          <a:pt x="311" y="371"/>
                        </a:lnTo>
                        <a:lnTo>
                          <a:pt x="313" y="371"/>
                        </a:lnTo>
                        <a:lnTo>
                          <a:pt x="311" y="371"/>
                        </a:lnTo>
                        <a:lnTo>
                          <a:pt x="311" y="373"/>
                        </a:lnTo>
                        <a:lnTo>
                          <a:pt x="313" y="373"/>
                        </a:lnTo>
                        <a:lnTo>
                          <a:pt x="313" y="375"/>
                        </a:lnTo>
                        <a:lnTo>
                          <a:pt x="311" y="375"/>
                        </a:lnTo>
                        <a:lnTo>
                          <a:pt x="313" y="375"/>
                        </a:lnTo>
                        <a:lnTo>
                          <a:pt x="313" y="377"/>
                        </a:lnTo>
                        <a:lnTo>
                          <a:pt x="313" y="379"/>
                        </a:lnTo>
                        <a:lnTo>
                          <a:pt x="315" y="379"/>
                        </a:lnTo>
                        <a:lnTo>
                          <a:pt x="315" y="381"/>
                        </a:lnTo>
                        <a:lnTo>
                          <a:pt x="315" y="383"/>
                        </a:lnTo>
                        <a:lnTo>
                          <a:pt x="315" y="385"/>
                        </a:lnTo>
                        <a:lnTo>
                          <a:pt x="315" y="386"/>
                        </a:lnTo>
                        <a:lnTo>
                          <a:pt x="315" y="388"/>
                        </a:lnTo>
                        <a:lnTo>
                          <a:pt x="315" y="390"/>
                        </a:lnTo>
                        <a:lnTo>
                          <a:pt x="315" y="392"/>
                        </a:lnTo>
                        <a:lnTo>
                          <a:pt x="313" y="392"/>
                        </a:lnTo>
                        <a:lnTo>
                          <a:pt x="315" y="392"/>
                        </a:lnTo>
                        <a:lnTo>
                          <a:pt x="315" y="394"/>
                        </a:lnTo>
                        <a:lnTo>
                          <a:pt x="313" y="394"/>
                        </a:lnTo>
                        <a:lnTo>
                          <a:pt x="313" y="396"/>
                        </a:lnTo>
                        <a:lnTo>
                          <a:pt x="311" y="396"/>
                        </a:lnTo>
                        <a:lnTo>
                          <a:pt x="311" y="398"/>
                        </a:lnTo>
                        <a:lnTo>
                          <a:pt x="309" y="400"/>
                        </a:lnTo>
                        <a:lnTo>
                          <a:pt x="309" y="402"/>
                        </a:lnTo>
                        <a:lnTo>
                          <a:pt x="309" y="404"/>
                        </a:lnTo>
                        <a:lnTo>
                          <a:pt x="309" y="406"/>
                        </a:lnTo>
                        <a:lnTo>
                          <a:pt x="309" y="408"/>
                        </a:lnTo>
                        <a:lnTo>
                          <a:pt x="309" y="409"/>
                        </a:lnTo>
                        <a:lnTo>
                          <a:pt x="309" y="411"/>
                        </a:lnTo>
                        <a:lnTo>
                          <a:pt x="309" y="413"/>
                        </a:lnTo>
                        <a:lnTo>
                          <a:pt x="309" y="415"/>
                        </a:lnTo>
                        <a:lnTo>
                          <a:pt x="309" y="417"/>
                        </a:lnTo>
                        <a:lnTo>
                          <a:pt x="309" y="419"/>
                        </a:lnTo>
                        <a:lnTo>
                          <a:pt x="309" y="421"/>
                        </a:lnTo>
                        <a:lnTo>
                          <a:pt x="309" y="423"/>
                        </a:lnTo>
                        <a:lnTo>
                          <a:pt x="309" y="425"/>
                        </a:lnTo>
                        <a:lnTo>
                          <a:pt x="308" y="425"/>
                        </a:lnTo>
                        <a:lnTo>
                          <a:pt x="309" y="425"/>
                        </a:lnTo>
                        <a:lnTo>
                          <a:pt x="309" y="427"/>
                        </a:lnTo>
                        <a:lnTo>
                          <a:pt x="308" y="427"/>
                        </a:lnTo>
                        <a:lnTo>
                          <a:pt x="309" y="427"/>
                        </a:lnTo>
                        <a:lnTo>
                          <a:pt x="308" y="429"/>
                        </a:lnTo>
                        <a:lnTo>
                          <a:pt x="308" y="431"/>
                        </a:lnTo>
                        <a:lnTo>
                          <a:pt x="309" y="431"/>
                        </a:lnTo>
                        <a:lnTo>
                          <a:pt x="309" y="433"/>
                        </a:lnTo>
                        <a:lnTo>
                          <a:pt x="309" y="434"/>
                        </a:lnTo>
                        <a:lnTo>
                          <a:pt x="309" y="436"/>
                        </a:lnTo>
                        <a:lnTo>
                          <a:pt x="308" y="436"/>
                        </a:lnTo>
                        <a:lnTo>
                          <a:pt x="309" y="436"/>
                        </a:lnTo>
                        <a:lnTo>
                          <a:pt x="309" y="438"/>
                        </a:lnTo>
                        <a:lnTo>
                          <a:pt x="308" y="438"/>
                        </a:lnTo>
                        <a:lnTo>
                          <a:pt x="309" y="438"/>
                        </a:lnTo>
                        <a:lnTo>
                          <a:pt x="309" y="440"/>
                        </a:lnTo>
                        <a:lnTo>
                          <a:pt x="308" y="440"/>
                        </a:lnTo>
                        <a:lnTo>
                          <a:pt x="308" y="442"/>
                        </a:lnTo>
                        <a:lnTo>
                          <a:pt x="308" y="444"/>
                        </a:lnTo>
                        <a:lnTo>
                          <a:pt x="309" y="444"/>
                        </a:lnTo>
                        <a:lnTo>
                          <a:pt x="309" y="446"/>
                        </a:lnTo>
                        <a:lnTo>
                          <a:pt x="309" y="448"/>
                        </a:lnTo>
                        <a:lnTo>
                          <a:pt x="311" y="448"/>
                        </a:lnTo>
                        <a:lnTo>
                          <a:pt x="309" y="448"/>
                        </a:lnTo>
                        <a:lnTo>
                          <a:pt x="309" y="450"/>
                        </a:lnTo>
                        <a:lnTo>
                          <a:pt x="311" y="450"/>
                        </a:lnTo>
                        <a:lnTo>
                          <a:pt x="311" y="452"/>
                        </a:lnTo>
                        <a:lnTo>
                          <a:pt x="311" y="454"/>
                        </a:lnTo>
                        <a:lnTo>
                          <a:pt x="313" y="454"/>
                        </a:lnTo>
                        <a:lnTo>
                          <a:pt x="313" y="456"/>
                        </a:lnTo>
                        <a:lnTo>
                          <a:pt x="313" y="457"/>
                        </a:lnTo>
                        <a:lnTo>
                          <a:pt x="313" y="459"/>
                        </a:lnTo>
                        <a:lnTo>
                          <a:pt x="315" y="459"/>
                        </a:lnTo>
                        <a:lnTo>
                          <a:pt x="313" y="459"/>
                        </a:lnTo>
                        <a:lnTo>
                          <a:pt x="315" y="459"/>
                        </a:lnTo>
                        <a:lnTo>
                          <a:pt x="315" y="461"/>
                        </a:lnTo>
                        <a:lnTo>
                          <a:pt x="315" y="463"/>
                        </a:lnTo>
                        <a:lnTo>
                          <a:pt x="313" y="463"/>
                        </a:lnTo>
                        <a:lnTo>
                          <a:pt x="313" y="465"/>
                        </a:lnTo>
                        <a:lnTo>
                          <a:pt x="313" y="467"/>
                        </a:lnTo>
                        <a:lnTo>
                          <a:pt x="311" y="467"/>
                        </a:lnTo>
                        <a:lnTo>
                          <a:pt x="311" y="469"/>
                        </a:lnTo>
                        <a:lnTo>
                          <a:pt x="311" y="471"/>
                        </a:lnTo>
                        <a:lnTo>
                          <a:pt x="309" y="471"/>
                        </a:lnTo>
                        <a:lnTo>
                          <a:pt x="309" y="473"/>
                        </a:lnTo>
                        <a:lnTo>
                          <a:pt x="309" y="475"/>
                        </a:lnTo>
                        <a:lnTo>
                          <a:pt x="309" y="477"/>
                        </a:lnTo>
                        <a:lnTo>
                          <a:pt x="309" y="479"/>
                        </a:lnTo>
                        <a:lnTo>
                          <a:pt x="309" y="481"/>
                        </a:lnTo>
                        <a:lnTo>
                          <a:pt x="309" y="482"/>
                        </a:lnTo>
                        <a:lnTo>
                          <a:pt x="311" y="482"/>
                        </a:lnTo>
                        <a:lnTo>
                          <a:pt x="313" y="482"/>
                        </a:lnTo>
                        <a:lnTo>
                          <a:pt x="313" y="484"/>
                        </a:lnTo>
                        <a:lnTo>
                          <a:pt x="313" y="486"/>
                        </a:lnTo>
                        <a:lnTo>
                          <a:pt x="315" y="486"/>
                        </a:lnTo>
                        <a:lnTo>
                          <a:pt x="315" y="488"/>
                        </a:lnTo>
                        <a:lnTo>
                          <a:pt x="317" y="488"/>
                        </a:lnTo>
                        <a:lnTo>
                          <a:pt x="317" y="490"/>
                        </a:lnTo>
                        <a:lnTo>
                          <a:pt x="317" y="492"/>
                        </a:lnTo>
                        <a:lnTo>
                          <a:pt x="317" y="494"/>
                        </a:lnTo>
                        <a:lnTo>
                          <a:pt x="317" y="496"/>
                        </a:lnTo>
                        <a:lnTo>
                          <a:pt x="317" y="498"/>
                        </a:lnTo>
                        <a:lnTo>
                          <a:pt x="317" y="500"/>
                        </a:lnTo>
                        <a:lnTo>
                          <a:pt x="319" y="500"/>
                        </a:lnTo>
                        <a:lnTo>
                          <a:pt x="319" y="502"/>
                        </a:lnTo>
                        <a:lnTo>
                          <a:pt x="321" y="504"/>
                        </a:lnTo>
                        <a:lnTo>
                          <a:pt x="323" y="504"/>
                        </a:lnTo>
                        <a:lnTo>
                          <a:pt x="325" y="504"/>
                        </a:lnTo>
                        <a:lnTo>
                          <a:pt x="327" y="504"/>
                        </a:lnTo>
                        <a:lnTo>
                          <a:pt x="329" y="504"/>
                        </a:lnTo>
                        <a:lnTo>
                          <a:pt x="331" y="504"/>
                        </a:lnTo>
                        <a:lnTo>
                          <a:pt x="333" y="505"/>
                        </a:lnTo>
                        <a:lnTo>
                          <a:pt x="334" y="505"/>
                        </a:lnTo>
                        <a:lnTo>
                          <a:pt x="336" y="505"/>
                        </a:lnTo>
                        <a:lnTo>
                          <a:pt x="338" y="505"/>
                        </a:lnTo>
                        <a:lnTo>
                          <a:pt x="340" y="505"/>
                        </a:lnTo>
                        <a:lnTo>
                          <a:pt x="342" y="505"/>
                        </a:lnTo>
                        <a:lnTo>
                          <a:pt x="342" y="507"/>
                        </a:lnTo>
                        <a:lnTo>
                          <a:pt x="344" y="507"/>
                        </a:lnTo>
                        <a:lnTo>
                          <a:pt x="346" y="507"/>
                        </a:lnTo>
                        <a:lnTo>
                          <a:pt x="346" y="509"/>
                        </a:lnTo>
                        <a:lnTo>
                          <a:pt x="348" y="509"/>
                        </a:lnTo>
                        <a:lnTo>
                          <a:pt x="348" y="511"/>
                        </a:lnTo>
                        <a:lnTo>
                          <a:pt x="350" y="511"/>
                        </a:lnTo>
                        <a:lnTo>
                          <a:pt x="350" y="509"/>
                        </a:lnTo>
                        <a:lnTo>
                          <a:pt x="352" y="509"/>
                        </a:lnTo>
                        <a:lnTo>
                          <a:pt x="354" y="509"/>
                        </a:lnTo>
                        <a:lnTo>
                          <a:pt x="354" y="507"/>
                        </a:lnTo>
                        <a:lnTo>
                          <a:pt x="352" y="507"/>
                        </a:lnTo>
                        <a:lnTo>
                          <a:pt x="354" y="507"/>
                        </a:lnTo>
                        <a:lnTo>
                          <a:pt x="356" y="507"/>
                        </a:lnTo>
                        <a:lnTo>
                          <a:pt x="356" y="505"/>
                        </a:lnTo>
                        <a:lnTo>
                          <a:pt x="356" y="507"/>
                        </a:lnTo>
                        <a:lnTo>
                          <a:pt x="356" y="505"/>
                        </a:lnTo>
                        <a:lnTo>
                          <a:pt x="357" y="505"/>
                        </a:lnTo>
                        <a:lnTo>
                          <a:pt x="357" y="507"/>
                        </a:lnTo>
                        <a:lnTo>
                          <a:pt x="357" y="505"/>
                        </a:lnTo>
                        <a:lnTo>
                          <a:pt x="357" y="507"/>
                        </a:lnTo>
                        <a:lnTo>
                          <a:pt x="359" y="507"/>
                        </a:lnTo>
                        <a:lnTo>
                          <a:pt x="361" y="507"/>
                        </a:lnTo>
                        <a:lnTo>
                          <a:pt x="363" y="509"/>
                        </a:lnTo>
                        <a:lnTo>
                          <a:pt x="363" y="507"/>
                        </a:lnTo>
                        <a:lnTo>
                          <a:pt x="365" y="507"/>
                        </a:lnTo>
                        <a:lnTo>
                          <a:pt x="365" y="509"/>
                        </a:lnTo>
                        <a:lnTo>
                          <a:pt x="367" y="509"/>
                        </a:lnTo>
                        <a:lnTo>
                          <a:pt x="369" y="509"/>
                        </a:lnTo>
                        <a:lnTo>
                          <a:pt x="369" y="507"/>
                        </a:lnTo>
                        <a:lnTo>
                          <a:pt x="371" y="507"/>
                        </a:lnTo>
                        <a:lnTo>
                          <a:pt x="371" y="505"/>
                        </a:lnTo>
                        <a:lnTo>
                          <a:pt x="371" y="507"/>
                        </a:lnTo>
                        <a:lnTo>
                          <a:pt x="371" y="505"/>
                        </a:lnTo>
                        <a:lnTo>
                          <a:pt x="373" y="505"/>
                        </a:lnTo>
                        <a:lnTo>
                          <a:pt x="373" y="507"/>
                        </a:lnTo>
                        <a:lnTo>
                          <a:pt x="373" y="505"/>
                        </a:lnTo>
                        <a:lnTo>
                          <a:pt x="373" y="507"/>
                        </a:lnTo>
                        <a:lnTo>
                          <a:pt x="373" y="505"/>
                        </a:lnTo>
                        <a:lnTo>
                          <a:pt x="375" y="505"/>
                        </a:lnTo>
                        <a:lnTo>
                          <a:pt x="377" y="505"/>
                        </a:lnTo>
                        <a:lnTo>
                          <a:pt x="379" y="505"/>
                        </a:lnTo>
                        <a:lnTo>
                          <a:pt x="379" y="507"/>
                        </a:lnTo>
                        <a:lnTo>
                          <a:pt x="381" y="507"/>
                        </a:lnTo>
                        <a:lnTo>
                          <a:pt x="382" y="507"/>
                        </a:lnTo>
                        <a:lnTo>
                          <a:pt x="382" y="509"/>
                        </a:lnTo>
                        <a:lnTo>
                          <a:pt x="384" y="509"/>
                        </a:lnTo>
                        <a:lnTo>
                          <a:pt x="384" y="511"/>
                        </a:lnTo>
                        <a:lnTo>
                          <a:pt x="386" y="511"/>
                        </a:lnTo>
                        <a:lnTo>
                          <a:pt x="386" y="513"/>
                        </a:lnTo>
                        <a:lnTo>
                          <a:pt x="386" y="515"/>
                        </a:lnTo>
                        <a:lnTo>
                          <a:pt x="388" y="515"/>
                        </a:lnTo>
                        <a:lnTo>
                          <a:pt x="388" y="517"/>
                        </a:lnTo>
                        <a:lnTo>
                          <a:pt x="390" y="517"/>
                        </a:lnTo>
                        <a:lnTo>
                          <a:pt x="390" y="519"/>
                        </a:lnTo>
                        <a:lnTo>
                          <a:pt x="392" y="519"/>
                        </a:lnTo>
                        <a:lnTo>
                          <a:pt x="392" y="521"/>
                        </a:lnTo>
                        <a:lnTo>
                          <a:pt x="394" y="521"/>
                        </a:lnTo>
                        <a:lnTo>
                          <a:pt x="394" y="523"/>
                        </a:lnTo>
                        <a:lnTo>
                          <a:pt x="394" y="525"/>
                        </a:lnTo>
                        <a:lnTo>
                          <a:pt x="392" y="525"/>
                        </a:lnTo>
                        <a:lnTo>
                          <a:pt x="392" y="527"/>
                        </a:lnTo>
                        <a:lnTo>
                          <a:pt x="394" y="527"/>
                        </a:lnTo>
                        <a:lnTo>
                          <a:pt x="392" y="527"/>
                        </a:lnTo>
                        <a:lnTo>
                          <a:pt x="392" y="529"/>
                        </a:lnTo>
                        <a:lnTo>
                          <a:pt x="392" y="530"/>
                        </a:lnTo>
                        <a:lnTo>
                          <a:pt x="390" y="530"/>
                        </a:lnTo>
                        <a:lnTo>
                          <a:pt x="390" y="532"/>
                        </a:lnTo>
                        <a:lnTo>
                          <a:pt x="390" y="534"/>
                        </a:lnTo>
                        <a:lnTo>
                          <a:pt x="390" y="536"/>
                        </a:lnTo>
                        <a:lnTo>
                          <a:pt x="390" y="538"/>
                        </a:lnTo>
                        <a:lnTo>
                          <a:pt x="390" y="540"/>
                        </a:lnTo>
                        <a:lnTo>
                          <a:pt x="390" y="542"/>
                        </a:lnTo>
                        <a:lnTo>
                          <a:pt x="388" y="542"/>
                        </a:lnTo>
                        <a:lnTo>
                          <a:pt x="390" y="542"/>
                        </a:lnTo>
                        <a:lnTo>
                          <a:pt x="390" y="544"/>
                        </a:lnTo>
                        <a:lnTo>
                          <a:pt x="392" y="546"/>
                        </a:lnTo>
                        <a:lnTo>
                          <a:pt x="394" y="548"/>
                        </a:lnTo>
                        <a:lnTo>
                          <a:pt x="398" y="555"/>
                        </a:lnTo>
                        <a:lnTo>
                          <a:pt x="402" y="561"/>
                        </a:lnTo>
                        <a:lnTo>
                          <a:pt x="409" y="571"/>
                        </a:lnTo>
                        <a:lnTo>
                          <a:pt x="413" y="575"/>
                        </a:lnTo>
                        <a:lnTo>
                          <a:pt x="413" y="577"/>
                        </a:lnTo>
                        <a:lnTo>
                          <a:pt x="413" y="578"/>
                        </a:lnTo>
                        <a:lnTo>
                          <a:pt x="415" y="578"/>
                        </a:lnTo>
                        <a:lnTo>
                          <a:pt x="417" y="584"/>
                        </a:lnTo>
                        <a:lnTo>
                          <a:pt x="419" y="586"/>
                        </a:lnTo>
                        <a:lnTo>
                          <a:pt x="419" y="588"/>
                        </a:lnTo>
                        <a:lnTo>
                          <a:pt x="421" y="590"/>
                        </a:lnTo>
                        <a:lnTo>
                          <a:pt x="421" y="592"/>
                        </a:lnTo>
                        <a:lnTo>
                          <a:pt x="423" y="594"/>
                        </a:lnTo>
                        <a:lnTo>
                          <a:pt x="423" y="596"/>
                        </a:lnTo>
                        <a:lnTo>
                          <a:pt x="425" y="596"/>
                        </a:lnTo>
                        <a:lnTo>
                          <a:pt x="427" y="598"/>
                        </a:lnTo>
                        <a:lnTo>
                          <a:pt x="427" y="600"/>
                        </a:lnTo>
                        <a:lnTo>
                          <a:pt x="427" y="602"/>
                        </a:lnTo>
                        <a:lnTo>
                          <a:pt x="429" y="602"/>
                        </a:lnTo>
                        <a:lnTo>
                          <a:pt x="429" y="603"/>
                        </a:lnTo>
                        <a:lnTo>
                          <a:pt x="430" y="603"/>
                        </a:lnTo>
                        <a:lnTo>
                          <a:pt x="430" y="605"/>
                        </a:lnTo>
                        <a:lnTo>
                          <a:pt x="432" y="605"/>
                        </a:lnTo>
                        <a:lnTo>
                          <a:pt x="432" y="607"/>
                        </a:lnTo>
                        <a:lnTo>
                          <a:pt x="434" y="607"/>
                        </a:lnTo>
                        <a:lnTo>
                          <a:pt x="432" y="607"/>
                        </a:lnTo>
                        <a:lnTo>
                          <a:pt x="430" y="607"/>
                        </a:lnTo>
                        <a:lnTo>
                          <a:pt x="430" y="605"/>
                        </a:lnTo>
                        <a:lnTo>
                          <a:pt x="429" y="605"/>
                        </a:lnTo>
                        <a:lnTo>
                          <a:pt x="427" y="603"/>
                        </a:lnTo>
                        <a:lnTo>
                          <a:pt x="425" y="603"/>
                        </a:lnTo>
                        <a:lnTo>
                          <a:pt x="425" y="602"/>
                        </a:lnTo>
                        <a:lnTo>
                          <a:pt x="423" y="602"/>
                        </a:lnTo>
                        <a:lnTo>
                          <a:pt x="423" y="600"/>
                        </a:lnTo>
                        <a:lnTo>
                          <a:pt x="421" y="600"/>
                        </a:lnTo>
                        <a:lnTo>
                          <a:pt x="419" y="600"/>
                        </a:lnTo>
                        <a:lnTo>
                          <a:pt x="417" y="600"/>
                        </a:lnTo>
                        <a:lnTo>
                          <a:pt x="415" y="598"/>
                        </a:lnTo>
                        <a:lnTo>
                          <a:pt x="413" y="598"/>
                        </a:lnTo>
                        <a:lnTo>
                          <a:pt x="413" y="600"/>
                        </a:lnTo>
                        <a:lnTo>
                          <a:pt x="411" y="600"/>
                        </a:lnTo>
                        <a:lnTo>
                          <a:pt x="409" y="600"/>
                        </a:lnTo>
                        <a:lnTo>
                          <a:pt x="409" y="602"/>
                        </a:lnTo>
                        <a:lnTo>
                          <a:pt x="407" y="602"/>
                        </a:lnTo>
                        <a:lnTo>
                          <a:pt x="405" y="602"/>
                        </a:lnTo>
                        <a:lnTo>
                          <a:pt x="404" y="602"/>
                        </a:lnTo>
                        <a:lnTo>
                          <a:pt x="402" y="602"/>
                        </a:lnTo>
                        <a:lnTo>
                          <a:pt x="400" y="602"/>
                        </a:lnTo>
                        <a:lnTo>
                          <a:pt x="398" y="602"/>
                        </a:lnTo>
                        <a:lnTo>
                          <a:pt x="396" y="602"/>
                        </a:lnTo>
                        <a:lnTo>
                          <a:pt x="394" y="602"/>
                        </a:lnTo>
                        <a:lnTo>
                          <a:pt x="394" y="600"/>
                        </a:lnTo>
                        <a:lnTo>
                          <a:pt x="394" y="598"/>
                        </a:lnTo>
                        <a:lnTo>
                          <a:pt x="392" y="598"/>
                        </a:lnTo>
                        <a:lnTo>
                          <a:pt x="390" y="598"/>
                        </a:lnTo>
                        <a:lnTo>
                          <a:pt x="390" y="596"/>
                        </a:lnTo>
                        <a:lnTo>
                          <a:pt x="388" y="596"/>
                        </a:lnTo>
                        <a:lnTo>
                          <a:pt x="386" y="596"/>
                        </a:lnTo>
                        <a:lnTo>
                          <a:pt x="386" y="598"/>
                        </a:lnTo>
                        <a:lnTo>
                          <a:pt x="384" y="598"/>
                        </a:lnTo>
                        <a:lnTo>
                          <a:pt x="384" y="600"/>
                        </a:lnTo>
                        <a:lnTo>
                          <a:pt x="382" y="600"/>
                        </a:lnTo>
                        <a:lnTo>
                          <a:pt x="382" y="602"/>
                        </a:lnTo>
                        <a:lnTo>
                          <a:pt x="382" y="603"/>
                        </a:lnTo>
                        <a:lnTo>
                          <a:pt x="381" y="603"/>
                        </a:lnTo>
                        <a:lnTo>
                          <a:pt x="381" y="605"/>
                        </a:lnTo>
                        <a:lnTo>
                          <a:pt x="381" y="607"/>
                        </a:lnTo>
                        <a:lnTo>
                          <a:pt x="382" y="607"/>
                        </a:lnTo>
                        <a:lnTo>
                          <a:pt x="382" y="609"/>
                        </a:lnTo>
                        <a:lnTo>
                          <a:pt x="381" y="609"/>
                        </a:lnTo>
                        <a:lnTo>
                          <a:pt x="379" y="609"/>
                        </a:lnTo>
                        <a:lnTo>
                          <a:pt x="379" y="611"/>
                        </a:lnTo>
                        <a:lnTo>
                          <a:pt x="379" y="613"/>
                        </a:lnTo>
                        <a:lnTo>
                          <a:pt x="377" y="613"/>
                        </a:lnTo>
                        <a:lnTo>
                          <a:pt x="377" y="615"/>
                        </a:lnTo>
                        <a:lnTo>
                          <a:pt x="375" y="615"/>
                        </a:lnTo>
                        <a:lnTo>
                          <a:pt x="373" y="615"/>
                        </a:lnTo>
                        <a:lnTo>
                          <a:pt x="373" y="617"/>
                        </a:lnTo>
                        <a:lnTo>
                          <a:pt x="371" y="617"/>
                        </a:lnTo>
                        <a:lnTo>
                          <a:pt x="369" y="617"/>
                        </a:lnTo>
                        <a:lnTo>
                          <a:pt x="369" y="615"/>
                        </a:lnTo>
                        <a:lnTo>
                          <a:pt x="367" y="615"/>
                        </a:lnTo>
                        <a:lnTo>
                          <a:pt x="367" y="613"/>
                        </a:lnTo>
                        <a:lnTo>
                          <a:pt x="369" y="613"/>
                        </a:lnTo>
                        <a:lnTo>
                          <a:pt x="369" y="611"/>
                        </a:lnTo>
                        <a:lnTo>
                          <a:pt x="369" y="609"/>
                        </a:lnTo>
                        <a:lnTo>
                          <a:pt x="367" y="609"/>
                        </a:lnTo>
                        <a:lnTo>
                          <a:pt x="367" y="607"/>
                        </a:lnTo>
                        <a:lnTo>
                          <a:pt x="365" y="607"/>
                        </a:lnTo>
                        <a:lnTo>
                          <a:pt x="363" y="607"/>
                        </a:lnTo>
                        <a:lnTo>
                          <a:pt x="361" y="607"/>
                        </a:lnTo>
                        <a:lnTo>
                          <a:pt x="361" y="609"/>
                        </a:lnTo>
                        <a:lnTo>
                          <a:pt x="359" y="609"/>
                        </a:lnTo>
                        <a:lnTo>
                          <a:pt x="359" y="611"/>
                        </a:lnTo>
                        <a:lnTo>
                          <a:pt x="357" y="611"/>
                        </a:lnTo>
                        <a:lnTo>
                          <a:pt x="357" y="613"/>
                        </a:lnTo>
                        <a:lnTo>
                          <a:pt x="357" y="615"/>
                        </a:lnTo>
                        <a:lnTo>
                          <a:pt x="357" y="617"/>
                        </a:lnTo>
                        <a:lnTo>
                          <a:pt x="356" y="617"/>
                        </a:lnTo>
                        <a:lnTo>
                          <a:pt x="356" y="619"/>
                        </a:lnTo>
                        <a:lnTo>
                          <a:pt x="356" y="621"/>
                        </a:lnTo>
                        <a:lnTo>
                          <a:pt x="356" y="623"/>
                        </a:lnTo>
                        <a:lnTo>
                          <a:pt x="354" y="623"/>
                        </a:lnTo>
                        <a:lnTo>
                          <a:pt x="354" y="625"/>
                        </a:lnTo>
                        <a:lnTo>
                          <a:pt x="354" y="626"/>
                        </a:lnTo>
                        <a:lnTo>
                          <a:pt x="354" y="628"/>
                        </a:lnTo>
                        <a:lnTo>
                          <a:pt x="352" y="628"/>
                        </a:lnTo>
                        <a:lnTo>
                          <a:pt x="352" y="630"/>
                        </a:lnTo>
                        <a:lnTo>
                          <a:pt x="350" y="630"/>
                        </a:lnTo>
                        <a:lnTo>
                          <a:pt x="350" y="632"/>
                        </a:lnTo>
                        <a:lnTo>
                          <a:pt x="348" y="632"/>
                        </a:lnTo>
                        <a:lnTo>
                          <a:pt x="348" y="634"/>
                        </a:lnTo>
                        <a:lnTo>
                          <a:pt x="346" y="634"/>
                        </a:lnTo>
                        <a:lnTo>
                          <a:pt x="346" y="636"/>
                        </a:lnTo>
                        <a:lnTo>
                          <a:pt x="344" y="636"/>
                        </a:lnTo>
                        <a:lnTo>
                          <a:pt x="344" y="638"/>
                        </a:lnTo>
                        <a:lnTo>
                          <a:pt x="342" y="638"/>
                        </a:lnTo>
                        <a:lnTo>
                          <a:pt x="342" y="640"/>
                        </a:lnTo>
                        <a:lnTo>
                          <a:pt x="340" y="640"/>
                        </a:lnTo>
                        <a:lnTo>
                          <a:pt x="338" y="640"/>
                        </a:lnTo>
                        <a:lnTo>
                          <a:pt x="336" y="640"/>
                        </a:lnTo>
                        <a:lnTo>
                          <a:pt x="336" y="642"/>
                        </a:lnTo>
                        <a:lnTo>
                          <a:pt x="334" y="642"/>
                        </a:lnTo>
                        <a:lnTo>
                          <a:pt x="334" y="644"/>
                        </a:lnTo>
                        <a:lnTo>
                          <a:pt x="333" y="644"/>
                        </a:lnTo>
                        <a:lnTo>
                          <a:pt x="334" y="644"/>
                        </a:lnTo>
                        <a:lnTo>
                          <a:pt x="333" y="644"/>
                        </a:lnTo>
                        <a:lnTo>
                          <a:pt x="333" y="646"/>
                        </a:lnTo>
                        <a:lnTo>
                          <a:pt x="331" y="646"/>
                        </a:lnTo>
                        <a:lnTo>
                          <a:pt x="329" y="646"/>
                        </a:lnTo>
                        <a:lnTo>
                          <a:pt x="329" y="644"/>
                        </a:lnTo>
                        <a:lnTo>
                          <a:pt x="329" y="646"/>
                        </a:lnTo>
                        <a:lnTo>
                          <a:pt x="327" y="644"/>
                        </a:lnTo>
                        <a:lnTo>
                          <a:pt x="325" y="644"/>
                        </a:lnTo>
                        <a:lnTo>
                          <a:pt x="323" y="642"/>
                        </a:lnTo>
                        <a:lnTo>
                          <a:pt x="321" y="642"/>
                        </a:lnTo>
                        <a:lnTo>
                          <a:pt x="319" y="642"/>
                        </a:lnTo>
                        <a:lnTo>
                          <a:pt x="319" y="640"/>
                        </a:lnTo>
                        <a:lnTo>
                          <a:pt x="317" y="640"/>
                        </a:lnTo>
                        <a:lnTo>
                          <a:pt x="315" y="640"/>
                        </a:lnTo>
                        <a:lnTo>
                          <a:pt x="315" y="638"/>
                        </a:lnTo>
                        <a:lnTo>
                          <a:pt x="313" y="638"/>
                        </a:lnTo>
                        <a:lnTo>
                          <a:pt x="311" y="638"/>
                        </a:lnTo>
                        <a:lnTo>
                          <a:pt x="311" y="636"/>
                        </a:lnTo>
                        <a:lnTo>
                          <a:pt x="309" y="634"/>
                        </a:lnTo>
                        <a:lnTo>
                          <a:pt x="308" y="634"/>
                        </a:lnTo>
                        <a:lnTo>
                          <a:pt x="308" y="632"/>
                        </a:lnTo>
                        <a:lnTo>
                          <a:pt x="306" y="632"/>
                        </a:lnTo>
                        <a:lnTo>
                          <a:pt x="306" y="630"/>
                        </a:lnTo>
                        <a:lnTo>
                          <a:pt x="306" y="632"/>
                        </a:lnTo>
                        <a:lnTo>
                          <a:pt x="304" y="632"/>
                        </a:lnTo>
                        <a:lnTo>
                          <a:pt x="304" y="634"/>
                        </a:lnTo>
                        <a:lnTo>
                          <a:pt x="304" y="636"/>
                        </a:lnTo>
                        <a:lnTo>
                          <a:pt x="302" y="636"/>
                        </a:lnTo>
                        <a:lnTo>
                          <a:pt x="300" y="636"/>
                        </a:lnTo>
                        <a:lnTo>
                          <a:pt x="300" y="638"/>
                        </a:lnTo>
                        <a:lnTo>
                          <a:pt x="300" y="640"/>
                        </a:lnTo>
                        <a:lnTo>
                          <a:pt x="300" y="642"/>
                        </a:lnTo>
                        <a:lnTo>
                          <a:pt x="300" y="640"/>
                        </a:lnTo>
                        <a:lnTo>
                          <a:pt x="298" y="640"/>
                        </a:lnTo>
                        <a:lnTo>
                          <a:pt x="296" y="640"/>
                        </a:lnTo>
                        <a:lnTo>
                          <a:pt x="296" y="642"/>
                        </a:lnTo>
                        <a:lnTo>
                          <a:pt x="294" y="642"/>
                        </a:lnTo>
                        <a:lnTo>
                          <a:pt x="294" y="640"/>
                        </a:lnTo>
                        <a:lnTo>
                          <a:pt x="292" y="640"/>
                        </a:lnTo>
                        <a:lnTo>
                          <a:pt x="292" y="642"/>
                        </a:lnTo>
                        <a:lnTo>
                          <a:pt x="290" y="642"/>
                        </a:lnTo>
                        <a:lnTo>
                          <a:pt x="290" y="640"/>
                        </a:lnTo>
                        <a:lnTo>
                          <a:pt x="290" y="638"/>
                        </a:lnTo>
                        <a:lnTo>
                          <a:pt x="290" y="636"/>
                        </a:lnTo>
                        <a:lnTo>
                          <a:pt x="288" y="636"/>
                        </a:lnTo>
                        <a:lnTo>
                          <a:pt x="288" y="634"/>
                        </a:lnTo>
                        <a:lnTo>
                          <a:pt x="288" y="632"/>
                        </a:lnTo>
                        <a:lnTo>
                          <a:pt x="290" y="630"/>
                        </a:lnTo>
                        <a:lnTo>
                          <a:pt x="290" y="628"/>
                        </a:lnTo>
                        <a:lnTo>
                          <a:pt x="292" y="628"/>
                        </a:lnTo>
                        <a:lnTo>
                          <a:pt x="292" y="626"/>
                        </a:lnTo>
                        <a:lnTo>
                          <a:pt x="292" y="625"/>
                        </a:lnTo>
                        <a:lnTo>
                          <a:pt x="290" y="625"/>
                        </a:lnTo>
                        <a:lnTo>
                          <a:pt x="290" y="623"/>
                        </a:lnTo>
                        <a:lnTo>
                          <a:pt x="290" y="621"/>
                        </a:lnTo>
                        <a:lnTo>
                          <a:pt x="288" y="621"/>
                        </a:lnTo>
                        <a:lnTo>
                          <a:pt x="288" y="619"/>
                        </a:lnTo>
                        <a:lnTo>
                          <a:pt x="288" y="617"/>
                        </a:lnTo>
                        <a:lnTo>
                          <a:pt x="288" y="615"/>
                        </a:lnTo>
                        <a:lnTo>
                          <a:pt x="288" y="613"/>
                        </a:lnTo>
                        <a:lnTo>
                          <a:pt x="286" y="613"/>
                        </a:lnTo>
                        <a:lnTo>
                          <a:pt x="286" y="611"/>
                        </a:lnTo>
                        <a:lnTo>
                          <a:pt x="285" y="611"/>
                        </a:lnTo>
                        <a:lnTo>
                          <a:pt x="283" y="611"/>
                        </a:lnTo>
                        <a:lnTo>
                          <a:pt x="281" y="611"/>
                        </a:lnTo>
                        <a:lnTo>
                          <a:pt x="279" y="611"/>
                        </a:lnTo>
                        <a:lnTo>
                          <a:pt x="279" y="613"/>
                        </a:lnTo>
                        <a:lnTo>
                          <a:pt x="277" y="613"/>
                        </a:lnTo>
                        <a:lnTo>
                          <a:pt x="277" y="615"/>
                        </a:lnTo>
                        <a:lnTo>
                          <a:pt x="275" y="613"/>
                        </a:lnTo>
                        <a:lnTo>
                          <a:pt x="273" y="613"/>
                        </a:lnTo>
                        <a:lnTo>
                          <a:pt x="271" y="613"/>
                        </a:lnTo>
                        <a:lnTo>
                          <a:pt x="271" y="615"/>
                        </a:lnTo>
                        <a:lnTo>
                          <a:pt x="269" y="615"/>
                        </a:lnTo>
                        <a:lnTo>
                          <a:pt x="267" y="615"/>
                        </a:lnTo>
                        <a:lnTo>
                          <a:pt x="265" y="615"/>
                        </a:lnTo>
                        <a:lnTo>
                          <a:pt x="265" y="613"/>
                        </a:lnTo>
                        <a:lnTo>
                          <a:pt x="263" y="613"/>
                        </a:lnTo>
                        <a:lnTo>
                          <a:pt x="263" y="611"/>
                        </a:lnTo>
                        <a:lnTo>
                          <a:pt x="263" y="613"/>
                        </a:lnTo>
                        <a:lnTo>
                          <a:pt x="261" y="613"/>
                        </a:lnTo>
                        <a:lnTo>
                          <a:pt x="261" y="615"/>
                        </a:lnTo>
                        <a:lnTo>
                          <a:pt x="260" y="617"/>
                        </a:lnTo>
                        <a:lnTo>
                          <a:pt x="260" y="619"/>
                        </a:lnTo>
                        <a:lnTo>
                          <a:pt x="258" y="619"/>
                        </a:lnTo>
                        <a:lnTo>
                          <a:pt x="258" y="621"/>
                        </a:lnTo>
                        <a:lnTo>
                          <a:pt x="258" y="619"/>
                        </a:lnTo>
                        <a:lnTo>
                          <a:pt x="258" y="617"/>
                        </a:lnTo>
                        <a:lnTo>
                          <a:pt x="258" y="615"/>
                        </a:lnTo>
                        <a:lnTo>
                          <a:pt x="256" y="615"/>
                        </a:lnTo>
                        <a:lnTo>
                          <a:pt x="256" y="613"/>
                        </a:lnTo>
                        <a:lnTo>
                          <a:pt x="256" y="611"/>
                        </a:lnTo>
                        <a:lnTo>
                          <a:pt x="256" y="609"/>
                        </a:lnTo>
                        <a:lnTo>
                          <a:pt x="254" y="609"/>
                        </a:lnTo>
                        <a:lnTo>
                          <a:pt x="252" y="609"/>
                        </a:lnTo>
                        <a:lnTo>
                          <a:pt x="250" y="609"/>
                        </a:lnTo>
                        <a:lnTo>
                          <a:pt x="250" y="611"/>
                        </a:lnTo>
                        <a:lnTo>
                          <a:pt x="248" y="611"/>
                        </a:lnTo>
                        <a:lnTo>
                          <a:pt x="246" y="609"/>
                        </a:lnTo>
                        <a:lnTo>
                          <a:pt x="246" y="611"/>
                        </a:lnTo>
                        <a:lnTo>
                          <a:pt x="246" y="609"/>
                        </a:lnTo>
                        <a:lnTo>
                          <a:pt x="244" y="609"/>
                        </a:lnTo>
                        <a:lnTo>
                          <a:pt x="242" y="609"/>
                        </a:lnTo>
                        <a:lnTo>
                          <a:pt x="242" y="611"/>
                        </a:lnTo>
                        <a:lnTo>
                          <a:pt x="242" y="613"/>
                        </a:lnTo>
                        <a:lnTo>
                          <a:pt x="240" y="613"/>
                        </a:lnTo>
                        <a:lnTo>
                          <a:pt x="238" y="613"/>
                        </a:lnTo>
                        <a:lnTo>
                          <a:pt x="238" y="615"/>
                        </a:lnTo>
                        <a:lnTo>
                          <a:pt x="237" y="615"/>
                        </a:lnTo>
                        <a:lnTo>
                          <a:pt x="237" y="613"/>
                        </a:lnTo>
                        <a:lnTo>
                          <a:pt x="237" y="611"/>
                        </a:lnTo>
                        <a:lnTo>
                          <a:pt x="235" y="611"/>
                        </a:lnTo>
                        <a:lnTo>
                          <a:pt x="235" y="609"/>
                        </a:lnTo>
                        <a:lnTo>
                          <a:pt x="233" y="609"/>
                        </a:lnTo>
                        <a:lnTo>
                          <a:pt x="233" y="607"/>
                        </a:lnTo>
                        <a:lnTo>
                          <a:pt x="231" y="607"/>
                        </a:lnTo>
                        <a:lnTo>
                          <a:pt x="229" y="605"/>
                        </a:lnTo>
                        <a:lnTo>
                          <a:pt x="227" y="605"/>
                        </a:lnTo>
                        <a:lnTo>
                          <a:pt x="227" y="603"/>
                        </a:lnTo>
                        <a:lnTo>
                          <a:pt x="225" y="603"/>
                        </a:lnTo>
                        <a:lnTo>
                          <a:pt x="225" y="602"/>
                        </a:lnTo>
                        <a:lnTo>
                          <a:pt x="223" y="602"/>
                        </a:lnTo>
                        <a:lnTo>
                          <a:pt x="221" y="602"/>
                        </a:lnTo>
                        <a:lnTo>
                          <a:pt x="219" y="602"/>
                        </a:lnTo>
                        <a:lnTo>
                          <a:pt x="217" y="602"/>
                        </a:lnTo>
                        <a:lnTo>
                          <a:pt x="217" y="600"/>
                        </a:lnTo>
                        <a:lnTo>
                          <a:pt x="215" y="600"/>
                        </a:lnTo>
                        <a:lnTo>
                          <a:pt x="213" y="600"/>
                        </a:lnTo>
                        <a:lnTo>
                          <a:pt x="213" y="598"/>
                        </a:lnTo>
                        <a:lnTo>
                          <a:pt x="212" y="598"/>
                        </a:lnTo>
                        <a:lnTo>
                          <a:pt x="212" y="600"/>
                        </a:lnTo>
                        <a:lnTo>
                          <a:pt x="210" y="600"/>
                        </a:lnTo>
                        <a:lnTo>
                          <a:pt x="210" y="598"/>
                        </a:lnTo>
                        <a:lnTo>
                          <a:pt x="208" y="598"/>
                        </a:lnTo>
                        <a:lnTo>
                          <a:pt x="208" y="596"/>
                        </a:lnTo>
                        <a:lnTo>
                          <a:pt x="206" y="596"/>
                        </a:lnTo>
                        <a:lnTo>
                          <a:pt x="206" y="598"/>
                        </a:lnTo>
                        <a:lnTo>
                          <a:pt x="204" y="598"/>
                        </a:lnTo>
                        <a:lnTo>
                          <a:pt x="202" y="598"/>
                        </a:lnTo>
                        <a:lnTo>
                          <a:pt x="200" y="598"/>
                        </a:lnTo>
                        <a:lnTo>
                          <a:pt x="200" y="596"/>
                        </a:lnTo>
                        <a:lnTo>
                          <a:pt x="202" y="596"/>
                        </a:lnTo>
                        <a:lnTo>
                          <a:pt x="200" y="596"/>
                        </a:lnTo>
                        <a:lnTo>
                          <a:pt x="200" y="594"/>
                        </a:lnTo>
                        <a:lnTo>
                          <a:pt x="200" y="592"/>
                        </a:lnTo>
                        <a:lnTo>
                          <a:pt x="200" y="590"/>
                        </a:lnTo>
                        <a:lnTo>
                          <a:pt x="200" y="588"/>
                        </a:lnTo>
                        <a:lnTo>
                          <a:pt x="202" y="588"/>
                        </a:lnTo>
                        <a:lnTo>
                          <a:pt x="202" y="586"/>
                        </a:lnTo>
                        <a:lnTo>
                          <a:pt x="202" y="584"/>
                        </a:lnTo>
                        <a:lnTo>
                          <a:pt x="204" y="584"/>
                        </a:lnTo>
                        <a:lnTo>
                          <a:pt x="204" y="582"/>
                        </a:lnTo>
                        <a:lnTo>
                          <a:pt x="206" y="582"/>
                        </a:lnTo>
                        <a:lnTo>
                          <a:pt x="206" y="580"/>
                        </a:lnTo>
                        <a:lnTo>
                          <a:pt x="208" y="580"/>
                        </a:lnTo>
                        <a:lnTo>
                          <a:pt x="208" y="578"/>
                        </a:lnTo>
                        <a:lnTo>
                          <a:pt x="210" y="578"/>
                        </a:lnTo>
                        <a:lnTo>
                          <a:pt x="210" y="577"/>
                        </a:lnTo>
                        <a:lnTo>
                          <a:pt x="210" y="575"/>
                        </a:lnTo>
                        <a:lnTo>
                          <a:pt x="212" y="575"/>
                        </a:lnTo>
                        <a:lnTo>
                          <a:pt x="212" y="573"/>
                        </a:lnTo>
                        <a:lnTo>
                          <a:pt x="212" y="571"/>
                        </a:lnTo>
                        <a:lnTo>
                          <a:pt x="213" y="571"/>
                        </a:lnTo>
                        <a:lnTo>
                          <a:pt x="213" y="569"/>
                        </a:lnTo>
                        <a:lnTo>
                          <a:pt x="215" y="569"/>
                        </a:lnTo>
                        <a:lnTo>
                          <a:pt x="215" y="567"/>
                        </a:lnTo>
                        <a:lnTo>
                          <a:pt x="213" y="567"/>
                        </a:lnTo>
                        <a:lnTo>
                          <a:pt x="213" y="565"/>
                        </a:lnTo>
                        <a:lnTo>
                          <a:pt x="212" y="563"/>
                        </a:lnTo>
                        <a:lnTo>
                          <a:pt x="212" y="561"/>
                        </a:lnTo>
                        <a:lnTo>
                          <a:pt x="212" y="559"/>
                        </a:lnTo>
                        <a:lnTo>
                          <a:pt x="213" y="559"/>
                        </a:lnTo>
                        <a:lnTo>
                          <a:pt x="213" y="557"/>
                        </a:lnTo>
                        <a:lnTo>
                          <a:pt x="213" y="555"/>
                        </a:lnTo>
                        <a:lnTo>
                          <a:pt x="212" y="555"/>
                        </a:lnTo>
                        <a:lnTo>
                          <a:pt x="212" y="557"/>
                        </a:lnTo>
                        <a:lnTo>
                          <a:pt x="212" y="555"/>
                        </a:lnTo>
                        <a:lnTo>
                          <a:pt x="210" y="555"/>
                        </a:lnTo>
                        <a:lnTo>
                          <a:pt x="208" y="554"/>
                        </a:lnTo>
                        <a:lnTo>
                          <a:pt x="206" y="554"/>
                        </a:lnTo>
                        <a:lnTo>
                          <a:pt x="206" y="552"/>
                        </a:lnTo>
                        <a:lnTo>
                          <a:pt x="208" y="552"/>
                        </a:lnTo>
                        <a:lnTo>
                          <a:pt x="206" y="552"/>
                        </a:lnTo>
                        <a:lnTo>
                          <a:pt x="206" y="550"/>
                        </a:lnTo>
                        <a:lnTo>
                          <a:pt x="204" y="550"/>
                        </a:lnTo>
                        <a:lnTo>
                          <a:pt x="204" y="548"/>
                        </a:lnTo>
                        <a:lnTo>
                          <a:pt x="204" y="546"/>
                        </a:lnTo>
                        <a:lnTo>
                          <a:pt x="206" y="546"/>
                        </a:lnTo>
                        <a:lnTo>
                          <a:pt x="204" y="546"/>
                        </a:lnTo>
                        <a:lnTo>
                          <a:pt x="204" y="544"/>
                        </a:lnTo>
                        <a:lnTo>
                          <a:pt x="202" y="544"/>
                        </a:lnTo>
                        <a:lnTo>
                          <a:pt x="202" y="542"/>
                        </a:lnTo>
                        <a:lnTo>
                          <a:pt x="202" y="540"/>
                        </a:lnTo>
                        <a:lnTo>
                          <a:pt x="202" y="538"/>
                        </a:lnTo>
                        <a:lnTo>
                          <a:pt x="204" y="538"/>
                        </a:lnTo>
                        <a:lnTo>
                          <a:pt x="202" y="538"/>
                        </a:lnTo>
                        <a:lnTo>
                          <a:pt x="204" y="538"/>
                        </a:lnTo>
                        <a:lnTo>
                          <a:pt x="204" y="536"/>
                        </a:lnTo>
                        <a:lnTo>
                          <a:pt x="206" y="536"/>
                        </a:lnTo>
                        <a:lnTo>
                          <a:pt x="208" y="536"/>
                        </a:lnTo>
                        <a:lnTo>
                          <a:pt x="208" y="534"/>
                        </a:lnTo>
                        <a:lnTo>
                          <a:pt x="210" y="534"/>
                        </a:lnTo>
                        <a:lnTo>
                          <a:pt x="210" y="532"/>
                        </a:lnTo>
                        <a:lnTo>
                          <a:pt x="212" y="532"/>
                        </a:lnTo>
                        <a:lnTo>
                          <a:pt x="212" y="530"/>
                        </a:lnTo>
                        <a:lnTo>
                          <a:pt x="213" y="530"/>
                        </a:lnTo>
                        <a:lnTo>
                          <a:pt x="212" y="530"/>
                        </a:lnTo>
                        <a:lnTo>
                          <a:pt x="212" y="529"/>
                        </a:lnTo>
                        <a:lnTo>
                          <a:pt x="210" y="527"/>
                        </a:lnTo>
                        <a:lnTo>
                          <a:pt x="212" y="527"/>
                        </a:lnTo>
                        <a:lnTo>
                          <a:pt x="212" y="525"/>
                        </a:lnTo>
                        <a:lnTo>
                          <a:pt x="212" y="523"/>
                        </a:lnTo>
                        <a:lnTo>
                          <a:pt x="212" y="521"/>
                        </a:lnTo>
                        <a:lnTo>
                          <a:pt x="212" y="519"/>
                        </a:lnTo>
                        <a:lnTo>
                          <a:pt x="212" y="517"/>
                        </a:lnTo>
                        <a:lnTo>
                          <a:pt x="212" y="515"/>
                        </a:lnTo>
                        <a:lnTo>
                          <a:pt x="210" y="515"/>
                        </a:lnTo>
                        <a:lnTo>
                          <a:pt x="210" y="513"/>
                        </a:lnTo>
                        <a:lnTo>
                          <a:pt x="208" y="513"/>
                        </a:lnTo>
                        <a:lnTo>
                          <a:pt x="208" y="511"/>
                        </a:lnTo>
                        <a:lnTo>
                          <a:pt x="206" y="509"/>
                        </a:lnTo>
                        <a:lnTo>
                          <a:pt x="204" y="509"/>
                        </a:lnTo>
                        <a:lnTo>
                          <a:pt x="204" y="507"/>
                        </a:lnTo>
                        <a:lnTo>
                          <a:pt x="202" y="507"/>
                        </a:lnTo>
                        <a:lnTo>
                          <a:pt x="202" y="505"/>
                        </a:lnTo>
                        <a:lnTo>
                          <a:pt x="200" y="505"/>
                        </a:lnTo>
                        <a:lnTo>
                          <a:pt x="200" y="504"/>
                        </a:lnTo>
                        <a:lnTo>
                          <a:pt x="202" y="504"/>
                        </a:lnTo>
                        <a:lnTo>
                          <a:pt x="200" y="504"/>
                        </a:lnTo>
                        <a:lnTo>
                          <a:pt x="200" y="502"/>
                        </a:lnTo>
                        <a:lnTo>
                          <a:pt x="198" y="502"/>
                        </a:lnTo>
                        <a:lnTo>
                          <a:pt x="198" y="500"/>
                        </a:lnTo>
                        <a:lnTo>
                          <a:pt x="196" y="500"/>
                        </a:lnTo>
                        <a:lnTo>
                          <a:pt x="196" y="498"/>
                        </a:lnTo>
                        <a:lnTo>
                          <a:pt x="196" y="496"/>
                        </a:lnTo>
                        <a:lnTo>
                          <a:pt x="194" y="496"/>
                        </a:lnTo>
                        <a:lnTo>
                          <a:pt x="194" y="494"/>
                        </a:lnTo>
                        <a:lnTo>
                          <a:pt x="194" y="492"/>
                        </a:lnTo>
                        <a:lnTo>
                          <a:pt x="194" y="490"/>
                        </a:lnTo>
                        <a:lnTo>
                          <a:pt x="196" y="490"/>
                        </a:lnTo>
                        <a:lnTo>
                          <a:pt x="196" y="488"/>
                        </a:lnTo>
                        <a:lnTo>
                          <a:pt x="196" y="486"/>
                        </a:lnTo>
                        <a:lnTo>
                          <a:pt x="196" y="484"/>
                        </a:lnTo>
                        <a:lnTo>
                          <a:pt x="196" y="482"/>
                        </a:lnTo>
                        <a:lnTo>
                          <a:pt x="194" y="484"/>
                        </a:lnTo>
                        <a:lnTo>
                          <a:pt x="194" y="482"/>
                        </a:lnTo>
                        <a:lnTo>
                          <a:pt x="192" y="482"/>
                        </a:lnTo>
                        <a:lnTo>
                          <a:pt x="192" y="481"/>
                        </a:lnTo>
                        <a:lnTo>
                          <a:pt x="190" y="481"/>
                        </a:lnTo>
                        <a:lnTo>
                          <a:pt x="189" y="481"/>
                        </a:lnTo>
                        <a:lnTo>
                          <a:pt x="187" y="479"/>
                        </a:lnTo>
                        <a:lnTo>
                          <a:pt x="187" y="477"/>
                        </a:lnTo>
                        <a:lnTo>
                          <a:pt x="185" y="477"/>
                        </a:lnTo>
                        <a:lnTo>
                          <a:pt x="185" y="475"/>
                        </a:lnTo>
                        <a:lnTo>
                          <a:pt x="183" y="475"/>
                        </a:lnTo>
                        <a:lnTo>
                          <a:pt x="181" y="473"/>
                        </a:lnTo>
                        <a:lnTo>
                          <a:pt x="179" y="473"/>
                        </a:lnTo>
                        <a:lnTo>
                          <a:pt x="177" y="473"/>
                        </a:lnTo>
                        <a:lnTo>
                          <a:pt x="177" y="471"/>
                        </a:lnTo>
                        <a:lnTo>
                          <a:pt x="175" y="471"/>
                        </a:lnTo>
                        <a:lnTo>
                          <a:pt x="175" y="469"/>
                        </a:lnTo>
                        <a:lnTo>
                          <a:pt x="175" y="467"/>
                        </a:lnTo>
                        <a:lnTo>
                          <a:pt x="175" y="465"/>
                        </a:lnTo>
                        <a:lnTo>
                          <a:pt x="173" y="465"/>
                        </a:lnTo>
                        <a:lnTo>
                          <a:pt x="173" y="463"/>
                        </a:lnTo>
                        <a:lnTo>
                          <a:pt x="173" y="461"/>
                        </a:lnTo>
                        <a:lnTo>
                          <a:pt x="173" y="459"/>
                        </a:lnTo>
                        <a:lnTo>
                          <a:pt x="173" y="457"/>
                        </a:lnTo>
                        <a:lnTo>
                          <a:pt x="173" y="456"/>
                        </a:lnTo>
                        <a:lnTo>
                          <a:pt x="171" y="456"/>
                        </a:lnTo>
                        <a:lnTo>
                          <a:pt x="171" y="454"/>
                        </a:lnTo>
                        <a:lnTo>
                          <a:pt x="171" y="452"/>
                        </a:lnTo>
                        <a:lnTo>
                          <a:pt x="173" y="452"/>
                        </a:lnTo>
                        <a:lnTo>
                          <a:pt x="173" y="450"/>
                        </a:lnTo>
                        <a:lnTo>
                          <a:pt x="175" y="450"/>
                        </a:lnTo>
                        <a:lnTo>
                          <a:pt x="175" y="448"/>
                        </a:lnTo>
                        <a:lnTo>
                          <a:pt x="173" y="448"/>
                        </a:lnTo>
                        <a:lnTo>
                          <a:pt x="173" y="446"/>
                        </a:lnTo>
                        <a:lnTo>
                          <a:pt x="171" y="446"/>
                        </a:lnTo>
                        <a:lnTo>
                          <a:pt x="169" y="446"/>
                        </a:lnTo>
                        <a:lnTo>
                          <a:pt x="169" y="448"/>
                        </a:lnTo>
                        <a:lnTo>
                          <a:pt x="169" y="446"/>
                        </a:lnTo>
                        <a:lnTo>
                          <a:pt x="167" y="446"/>
                        </a:lnTo>
                        <a:lnTo>
                          <a:pt x="165" y="446"/>
                        </a:lnTo>
                        <a:lnTo>
                          <a:pt x="164" y="446"/>
                        </a:lnTo>
                        <a:lnTo>
                          <a:pt x="162" y="446"/>
                        </a:lnTo>
                        <a:lnTo>
                          <a:pt x="160" y="446"/>
                        </a:lnTo>
                        <a:lnTo>
                          <a:pt x="158" y="446"/>
                        </a:lnTo>
                        <a:lnTo>
                          <a:pt x="158" y="448"/>
                        </a:lnTo>
                        <a:lnTo>
                          <a:pt x="158" y="450"/>
                        </a:lnTo>
                        <a:lnTo>
                          <a:pt x="156" y="450"/>
                        </a:lnTo>
                        <a:lnTo>
                          <a:pt x="154" y="450"/>
                        </a:lnTo>
                        <a:lnTo>
                          <a:pt x="152" y="450"/>
                        </a:lnTo>
                        <a:lnTo>
                          <a:pt x="150" y="450"/>
                        </a:lnTo>
                        <a:lnTo>
                          <a:pt x="148" y="450"/>
                        </a:lnTo>
                        <a:lnTo>
                          <a:pt x="146" y="450"/>
                        </a:lnTo>
                        <a:lnTo>
                          <a:pt x="144" y="450"/>
                        </a:lnTo>
                        <a:lnTo>
                          <a:pt x="144" y="448"/>
                        </a:lnTo>
                        <a:lnTo>
                          <a:pt x="142" y="448"/>
                        </a:lnTo>
                        <a:lnTo>
                          <a:pt x="142" y="446"/>
                        </a:lnTo>
                        <a:lnTo>
                          <a:pt x="142" y="448"/>
                        </a:lnTo>
                        <a:lnTo>
                          <a:pt x="141" y="448"/>
                        </a:lnTo>
                        <a:lnTo>
                          <a:pt x="139" y="448"/>
                        </a:lnTo>
                        <a:lnTo>
                          <a:pt x="139" y="450"/>
                        </a:lnTo>
                        <a:lnTo>
                          <a:pt x="137" y="450"/>
                        </a:lnTo>
                        <a:lnTo>
                          <a:pt x="135" y="450"/>
                        </a:lnTo>
                        <a:lnTo>
                          <a:pt x="135" y="448"/>
                        </a:lnTo>
                        <a:lnTo>
                          <a:pt x="133" y="448"/>
                        </a:lnTo>
                        <a:lnTo>
                          <a:pt x="131" y="448"/>
                        </a:lnTo>
                        <a:lnTo>
                          <a:pt x="129" y="448"/>
                        </a:lnTo>
                        <a:lnTo>
                          <a:pt x="129" y="446"/>
                        </a:lnTo>
                        <a:lnTo>
                          <a:pt x="127" y="446"/>
                        </a:lnTo>
                        <a:lnTo>
                          <a:pt x="125" y="446"/>
                        </a:lnTo>
                        <a:lnTo>
                          <a:pt x="125" y="444"/>
                        </a:lnTo>
                        <a:lnTo>
                          <a:pt x="125" y="446"/>
                        </a:lnTo>
                        <a:lnTo>
                          <a:pt x="123" y="446"/>
                        </a:lnTo>
                        <a:lnTo>
                          <a:pt x="121" y="446"/>
                        </a:lnTo>
                        <a:lnTo>
                          <a:pt x="119" y="446"/>
                        </a:lnTo>
                        <a:lnTo>
                          <a:pt x="117" y="446"/>
                        </a:lnTo>
                        <a:lnTo>
                          <a:pt x="117" y="444"/>
                        </a:lnTo>
                        <a:lnTo>
                          <a:pt x="116" y="444"/>
                        </a:lnTo>
                        <a:lnTo>
                          <a:pt x="114" y="444"/>
                        </a:lnTo>
                        <a:lnTo>
                          <a:pt x="114" y="446"/>
                        </a:lnTo>
                        <a:lnTo>
                          <a:pt x="112" y="444"/>
                        </a:lnTo>
                        <a:lnTo>
                          <a:pt x="110" y="444"/>
                        </a:lnTo>
                        <a:lnTo>
                          <a:pt x="110" y="442"/>
                        </a:lnTo>
                        <a:lnTo>
                          <a:pt x="110" y="444"/>
                        </a:lnTo>
                        <a:lnTo>
                          <a:pt x="108" y="444"/>
                        </a:lnTo>
                        <a:lnTo>
                          <a:pt x="108" y="446"/>
                        </a:lnTo>
                        <a:lnTo>
                          <a:pt x="106" y="446"/>
                        </a:lnTo>
                        <a:lnTo>
                          <a:pt x="106" y="448"/>
                        </a:lnTo>
                        <a:lnTo>
                          <a:pt x="104" y="448"/>
                        </a:lnTo>
                        <a:lnTo>
                          <a:pt x="106" y="448"/>
                        </a:lnTo>
                        <a:lnTo>
                          <a:pt x="104" y="448"/>
                        </a:lnTo>
                        <a:lnTo>
                          <a:pt x="104" y="450"/>
                        </a:lnTo>
                        <a:lnTo>
                          <a:pt x="104" y="452"/>
                        </a:lnTo>
                        <a:lnTo>
                          <a:pt x="102" y="452"/>
                        </a:lnTo>
                        <a:lnTo>
                          <a:pt x="102" y="454"/>
                        </a:lnTo>
                        <a:lnTo>
                          <a:pt x="100" y="454"/>
                        </a:lnTo>
                        <a:lnTo>
                          <a:pt x="100" y="456"/>
                        </a:lnTo>
                        <a:lnTo>
                          <a:pt x="100" y="457"/>
                        </a:lnTo>
                        <a:lnTo>
                          <a:pt x="100" y="459"/>
                        </a:lnTo>
                        <a:lnTo>
                          <a:pt x="102" y="459"/>
                        </a:lnTo>
                        <a:lnTo>
                          <a:pt x="102" y="461"/>
                        </a:lnTo>
                        <a:lnTo>
                          <a:pt x="102" y="463"/>
                        </a:lnTo>
                        <a:lnTo>
                          <a:pt x="102" y="465"/>
                        </a:lnTo>
                        <a:lnTo>
                          <a:pt x="102" y="467"/>
                        </a:lnTo>
                        <a:lnTo>
                          <a:pt x="102" y="469"/>
                        </a:lnTo>
                        <a:lnTo>
                          <a:pt x="100" y="469"/>
                        </a:lnTo>
                        <a:lnTo>
                          <a:pt x="100" y="471"/>
                        </a:lnTo>
                        <a:lnTo>
                          <a:pt x="98" y="471"/>
                        </a:lnTo>
                        <a:lnTo>
                          <a:pt x="98" y="469"/>
                        </a:lnTo>
                        <a:lnTo>
                          <a:pt x="96" y="469"/>
                        </a:lnTo>
                        <a:lnTo>
                          <a:pt x="96" y="467"/>
                        </a:lnTo>
                        <a:lnTo>
                          <a:pt x="94" y="469"/>
                        </a:lnTo>
                        <a:lnTo>
                          <a:pt x="94" y="467"/>
                        </a:lnTo>
                        <a:lnTo>
                          <a:pt x="94" y="465"/>
                        </a:lnTo>
                        <a:lnTo>
                          <a:pt x="93" y="465"/>
                        </a:lnTo>
                        <a:lnTo>
                          <a:pt x="91" y="465"/>
                        </a:lnTo>
                        <a:lnTo>
                          <a:pt x="91" y="467"/>
                        </a:lnTo>
                        <a:lnTo>
                          <a:pt x="91" y="465"/>
                        </a:lnTo>
                        <a:lnTo>
                          <a:pt x="89" y="465"/>
                        </a:lnTo>
                        <a:lnTo>
                          <a:pt x="87" y="465"/>
                        </a:lnTo>
                        <a:lnTo>
                          <a:pt x="87" y="467"/>
                        </a:lnTo>
                        <a:lnTo>
                          <a:pt x="85" y="467"/>
                        </a:lnTo>
                        <a:lnTo>
                          <a:pt x="85" y="465"/>
                        </a:lnTo>
                        <a:lnTo>
                          <a:pt x="83" y="465"/>
                        </a:lnTo>
                        <a:lnTo>
                          <a:pt x="81" y="465"/>
                        </a:lnTo>
                        <a:lnTo>
                          <a:pt x="81" y="467"/>
                        </a:lnTo>
                        <a:lnTo>
                          <a:pt x="79" y="467"/>
                        </a:lnTo>
                        <a:lnTo>
                          <a:pt x="77" y="467"/>
                        </a:lnTo>
                        <a:lnTo>
                          <a:pt x="75" y="467"/>
                        </a:lnTo>
                        <a:lnTo>
                          <a:pt x="73" y="467"/>
                        </a:lnTo>
                        <a:lnTo>
                          <a:pt x="71" y="467"/>
                        </a:lnTo>
                        <a:lnTo>
                          <a:pt x="71" y="465"/>
                        </a:lnTo>
                        <a:lnTo>
                          <a:pt x="69" y="465"/>
                        </a:lnTo>
                        <a:lnTo>
                          <a:pt x="71" y="465"/>
                        </a:lnTo>
                        <a:lnTo>
                          <a:pt x="71" y="463"/>
                        </a:lnTo>
                        <a:lnTo>
                          <a:pt x="69" y="463"/>
                        </a:lnTo>
                        <a:lnTo>
                          <a:pt x="69" y="461"/>
                        </a:lnTo>
                        <a:lnTo>
                          <a:pt x="68" y="461"/>
                        </a:lnTo>
                        <a:lnTo>
                          <a:pt x="68" y="459"/>
                        </a:lnTo>
                        <a:lnTo>
                          <a:pt x="66" y="457"/>
                        </a:lnTo>
                        <a:lnTo>
                          <a:pt x="64" y="457"/>
                        </a:lnTo>
                        <a:lnTo>
                          <a:pt x="62" y="457"/>
                        </a:lnTo>
                        <a:lnTo>
                          <a:pt x="62" y="459"/>
                        </a:lnTo>
                        <a:lnTo>
                          <a:pt x="64" y="459"/>
                        </a:lnTo>
                        <a:lnTo>
                          <a:pt x="64" y="461"/>
                        </a:lnTo>
                        <a:lnTo>
                          <a:pt x="62" y="461"/>
                        </a:lnTo>
                        <a:lnTo>
                          <a:pt x="60" y="461"/>
                        </a:lnTo>
                        <a:lnTo>
                          <a:pt x="58" y="461"/>
                        </a:lnTo>
                        <a:lnTo>
                          <a:pt x="58" y="459"/>
                        </a:lnTo>
                        <a:lnTo>
                          <a:pt x="56" y="459"/>
                        </a:lnTo>
                        <a:lnTo>
                          <a:pt x="56" y="461"/>
                        </a:lnTo>
                        <a:lnTo>
                          <a:pt x="56" y="459"/>
                        </a:lnTo>
                        <a:lnTo>
                          <a:pt x="54" y="461"/>
                        </a:lnTo>
                        <a:lnTo>
                          <a:pt x="54" y="459"/>
                        </a:lnTo>
                        <a:lnTo>
                          <a:pt x="52" y="459"/>
                        </a:lnTo>
                        <a:lnTo>
                          <a:pt x="52" y="457"/>
                        </a:lnTo>
                        <a:lnTo>
                          <a:pt x="52" y="459"/>
                        </a:lnTo>
                        <a:lnTo>
                          <a:pt x="50" y="459"/>
                        </a:lnTo>
                        <a:lnTo>
                          <a:pt x="48" y="459"/>
                        </a:lnTo>
                        <a:lnTo>
                          <a:pt x="46" y="459"/>
                        </a:lnTo>
                        <a:lnTo>
                          <a:pt x="46" y="457"/>
                        </a:lnTo>
                        <a:lnTo>
                          <a:pt x="46" y="459"/>
                        </a:lnTo>
                        <a:lnTo>
                          <a:pt x="45" y="459"/>
                        </a:lnTo>
                        <a:lnTo>
                          <a:pt x="45" y="457"/>
                        </a:lnTo>
                        <a:lnTo>
                          <a:pt x="43" y="457"/>
                        </a:lnTo>
                        <a:lnTo>
                          <a:pt x="43" y="456"/>
                        </a:lnTo>
                        <a:lnTo>
                          <a:pt x="41" y="456"/>
                        </a:lnTo>
                        <a:lnTo>
                          <a:pt x="39" y="456"/>
                        </a:lnTo>
                        <a:lnTo>
                          <a:pt x="39" y="454"/>
                        </a:lnTo>
                        <a:lnTo>
                          <a:pt x="37" y="454"/>
                        </a:lnTo>
                        <a:lnTo>
                          <a:pt x="35" y="454"/>
                        </a:lnTo>
                        <a:lnTo>
                          <a:pt x="35" y="452"/>
                        </a:lnTo>
                        <a:lnTo>
                          <a:pt x="35" y="454"/>
                        </a:lnTo>
                        <a:lnTo>
                          <a:pt x="33" y="454"/>
                        </a:lnTo>
                        <a:lnTo>
                          <a:pt x="33" y="452"/>
                        </a:lnTo>
                        <a:lnTo>
                          <a:pt x="33" y="450"/>
                        </a:lnTo>
                        <a:lnTo>
                          <a:pt x="33" y="448"/>
                        </a:lnTo>
                        <a:lnTo>
                          <a:pt x="31" y="448"/>
                        </a:lnTo>
                        <a:lnTo>
                          <a:pt x="31" y="446"/>
                        </a:lnTo>
                        <a:lnTo>
                          <a:pt x="31" y="448"/>
                        </a:lnTo>
                        <a:lnTo>
                          <a:pt x="29" y="448"/>
                        </a:lnTo>
                        <a:lnTo>
                          <a:pt x="29" y="446"/>
                        </a:lnTo>
                        <a:lnTo>
                          <a:pt x="31" y="446"/>
                        </a:lnTo>
                        <a:lnTo>
                          <a:pt x="31" y="444"/>
                        </a:lnTo>
                        <a:lnTo>
                          <a:pt x="31" y="442"/>
                        </a:lnTo>
                        <a:lnTo>
                          <a:pt x="31" y="440"/>
                        </a:lnTo>
                        <a:lnTo>
                          <a:pt x="31" y="442"/>
                        </a:lnTo>
                        <a:lnTo>
                          <a:pt x="29" y="442"/>
                        </a:lnTo>
                        <a:lnTo>
                          <a:pt x="29" y="440"/>
                        </a:lnTo>
                        <a:lnTo>
                          <a:pt x="27" y="440"/>
                        </a:lnTo>
                        <a:lnTo>
                          <a:pt x="29" y="440"/>
                        </a:lnTo>
                        <a:lnTo>
                          <a:pt x="27" y="440"/>
                        </a:lnTo>
                        <a:lnTo>
                          <a:pt x="27" y="438"/>
                        </a:lnTo>
                        <a:lnTo>
                          <a:pt x="25" y="438"/>
                        </a:lnTo>
                        <a:lnTo>
                          <a:pt x="25" y="436"/>
                        </a:lnTo>
                        <a:lnTo>
                          <a:pt x="27" y="436"/>
                        </a:lnTo>
                        <a:lnTo>
                          <a:pt x="25" y="436"/>
                        </a:lnTo>
                        <a:lnTo>
                          <a:pt x="25" y="434"/>
                        </a:lnTo>
                        <a:lnTo>
                          <a:pt x="25" y="436"/>
                        </a:lnTo>
                        <a:lnTo>
                          <a:pt x="23" y="436"/>
                        </a:lnTo>
                        <a:lnTo>
                          <a:pt x="23" y="434"/>
                        </a:lnTo>
                        <a:lnTo>
                          <a:pt x="21" y="434"/>
                        </a:lnTo>
                        <a:lnTo>
                          <a:pt x="21" y="433"/>
                        </a:lnTo>
                        <a:lnTo>
                          <a:pt x="20" y="433"/>
                        </a:lnTo>
                        <a:lnTo>
                          <a:pt x="21" y="433"/>
                        </a:lnTo>
                        <a:lnTo>
                          <a:pt x="21" y="431"/>
                        </a:lnTo>
                        <a:lnTo>
                          <a:pt x="23" y="431"/>
                        </a:lnTo>
                        <a:lnTo>
                          <a:pt x="23" y="429"/>
                        </a:lnTo>
                        <a:lnTo>
                          <a:pt x="21" y="429"/>
                        </a:lnTo>
                        <a:lnTo>
                          <a:pt x="21" y="427"/>
                        </a:lnTo>
                        <a:lnTo>
                          <a:pt x="21" y="425"/>
                        </a:lnTo>
                        <a:lnTo>
                          <a:pt x="20" y="425"/>
                        </a:lnTo>
                        <a:lnTo>
                          <a:pt x="20" y="423"/>
                        </a:lnTo>
                        <a:lnTo>
                          <a:pt x="18" y="423"/>
                        </a:lnTo>
                        <a:lnTo>
                          <a:pt x="18" y="421"/>
                        </a:lnTo>
                        <a:lnTo>
                          <a:pt x="16" y="419"/>
                        </a:lnTo>
                        <a:lnTo>
                          <a:pt x="14" y="419"/>
                        </a:lnTo>
                        <a:lnTo>
                          <a:pt x="12" y="419"/>
                        </a:lnTo>
                        <a:lnTo>
                          <a:pt x="10" y="419"/>
                        </a:lnTo>
                        <a:lnTo>
                          <a:pt x="8" y="419"/>
                        </a:lnTo>
                        <a:lnTo>
                          <a:pt x="8" y="417"/>
                        </a:lnTo>
                        <a:lnTo>
                          <a:pt x="6" y="417"/>
                        </a:lnTo>
                        <a:lnTo>
                          <a:pt x="4" y="417"/>
                        </a:lnTo>
                        <a:lnTo>
                          <a:pt x="4" y="415"/>
                        </a:lnTo>
                        <a:lnTo>
                          <a:pt x="2" y="415"/>
                        </a:lnTo>
                        <a:lnTo>
                          <a:pt x="0" y="415"/>
                        </a:lnTo>
                        <a:lnTo>
                          <a:pt x="0" y="413"/>
                        </a:lnTo>
                        <a:close/>
                      </a:path>
                    </a:pathLst>
                  </a:custGeom>
                  <a:solidFill>
                    <a:srgbClr val="3480E4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31" name="Freeform 4858">
                    <a:extLst>
                      <a:ext uri="{FF2B5EF4-FFF2-40B4-BE49-F238E27FC236}">
                        <a16:creationId xmlns:a16="http://schemas.microsoft.com/office/drawing/2014/main" id="{4B5A9E99-EA0B-5219-228C-DEA7DF3DE9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1181"/>
                    <a:ext cx="868" cy="924"/>
                  </a:xfrm>
                  <a:custGeom>
                    <a:avLst/>
                    <a:gdLst>
                      <a:gd name="T0" fmla="*/ 85 w 868"/>
                      <a:gd name="T1" fmla="*/ 513 h 924"/>
                      <a:gd name="T2" fmla="*/ 148 w 868"/>
                      <a:gd name="T3" fmla="*/ 507 h 924"/>
                      <a:gd name="T4" fmla="*/ 173 w 868"/>
                      <a:gd name="T5" fmla="*/ 467 h 924"/>
                      <a:gd name="T6" fmla="*/ 140 w 868"/>
                      <a:gd name="T7" fmla="*/ 419 h 924"/>
                      <a:gd name="T8" fmla="*/ 102 w 868"/>
                      <a:gd name="T9" fmla="*/ 376 h 924"/>
                      <a:gd name="T10" fmla="*/ 31 w 868"/>
                      <a:gd name="T11" fmla="*/ 319 h 924"/>
                      <a:gd name="T12" fmla="*/ 18 w 868"/>
                      <a:gd name="T13" fmla="*/ 275 h 924"/>
                      <a:gd name="T14" fmla="*/ 48 w 868"/>
                      <a:gd name="T15" fmla="*/ 196 h 924"/>
                      <a:gd name="T16" fmla="*/ 62 w 868"/>
                      <a:gd name="T17" fmla="*/ 186 h 924"/>
                      <a:gd name="T18" fmla="*/ 60 w 868"/>
                      <a:gd name="T19" fmla="*/ 207 h 924"/>
                      <a:gd name="T20" fmla="*/ 75 w 868"/>
                      <a:gd name="T21" fmla="*/ 215 h 924"/>
                      <a:gd name="T22" fmla="*/ 60 w 868"/>
                      <a:gd name="T23" fmla="*/ 223 h 924"/>
                      <a:gd name="T24" fmla="*/ 102 w 868"/>
                      <a:gd name="T25" fmla="*/ 255 h 924"/>
                      <a:gd name="T26" fmla="*/ 104 w 868"/>
                      <a:gd name="T27" fmla="*/ 202 h 924"/>
                      <a:gd name="T28" fmla="*/ 92 w 868"/>
                      <a:gd name="T29" fmla="*/ 123 h 924"/>
                      <a:gd name="T30" fmla="*/ 60 w 868"/>
                      <a:gd name="T31" fmla="*/ 94 h 924"/>
                      <a:gd name="T32" fmla="*/ 119 w 868"/>
                      <a:gd name="T33" fmla="*/ 59 h 924"/>
                      <a:gd name="T34" fmla="*/ 173 w 868"/>
                      <a:gd name="T35" fmla="*/ 17 h 924"/>
                      <a:gd name="T36" fmla="*/ 198 w 868"/>
                      <a:gd name="T37" fmla="*/ 38 h 924"/>
                      <a:gd name="T38" fmla="*/ 238 w 868"/>
                      <a:gd name="T39" fmla="*/ 75 h 924"/>
                      <a:gd name="T40" fmla="*/ 252 w 868"/>
                      <a:gd name="T41" fmla="*/ 131 h 924"/>
                      <a:gd name="T42" fmla="*/ 213 w 868"/>
                      <a:gd name="T43" fmla="*/ 180 h 924"/>
                      <a:gd name="T44" fmla="*/ 192 w 868"/>
                      <a:gd name="T45" fmla="*/ 255 h 924"/>
                      <a:gd name="T46" fmla="*/ 169 w 868"/>
                      <a:gd name="T47" fmla="*/ 330 h 924"/>
                      <a:gd name="T48" fmla="*/ 188 w 868"/>
                      <a:gd name="T49" fmla="*/ 403 h 924"/>
                      <a:gd name="T50" fmla="*/ 361 w 868"/>
                      <a:gd name="T51" fmla="*/ 365 h 924"/>
                      <a:gd name="T52" fmla="*/ 426 w 868"/>
                      <a:gd name="T53" fmla="*/ 317 h 924"/>
                      <a:gd name="T54" fmla="*/ 474 w 868"/>
                      <a:gd name="T55" fmla="*/ 271 h 924"/>
                      <a:gd name="T56" fmla="*/ 513 w 868"/>
                      <a:gd name="T57" fmla="*/ 217 h 924"/>
                      <a:gd name="T58" fmla="*/ 576 w 868"/>
                      <a:gd name="T59" fmla="*/ 215 h 924"/>
                      <a:gd name="T60" fmla="*/ 620 w 868"/>
                      <a:gd name="T61" fmla="*/ 192 h 924"/>
                      <a:gd name="T62" fmla="*/ 659 w 868"/>
                      <a:gd name="T63" fmla="*/ 223 h 924"/>
                      <a:gd name="T64" fmla="*/ 693 w 868"/>
                      <a:gd name="T65" fmla="*/ 288 h 924"/>
                      <a:gd name="T66" fmla="*/ 678 w 868"/>
                      <a:gd name="T67" fmla="*/ 386 h 924"/>
                      <a:gd name="T68" fmla="*/ 722 w 868"/>
                      <a:gd name="T69" fmla="*/ 386 h 924"/>
                      <a:gd name="T70" fmla="*/ 726 w 868"/>
                      <a:gd name="T71" fmla="*/ 413 h 924"/>
                      <a:gd name="T72" fmla="*/ 730 w 868"/>
                      <a:gd name="T73" fmla="*/ 459 h 924"/>
                      <a:gd name="T74" fmla="*/ 757 w 868"/>
                      <a:gd name="T75" fmla="*/ 501 h 924"/>
                      <a:gd name="T76" fmla="*/ 807 w 868"/>
                      <a:gd name="T77" fmla="*/ 467 h 924"/>
                      <a:gd name="T78" fmla="*/ 862 w 868"/>
                      <a:gd name="T79" fmla="*/ 482 h 924"/>
                      <a:gd name="T80" fmla="*/ 812 w 868"/>
                      <a:gd name="T81" fmla="*/ 545 h 924"/>
                      <a:gd name="T82" fmla="*/ 762 w 868"/>
                      <a:gd name="T83" fmla="*/ 593 h 924"/>
                      <a:gd name="T84" fmla="*/ 728 w 868"/>
                      <a:gd name="T85" fmla="*/ 637 h 924"/>
                      <a:gd name="T86" fmla="*/ 691 w 868"/>
                      <a:gd name="T87" fmla="*/ 699 h 924"/>
                      <a:gd name="T88" fmla="*/ 682 w 868"/>
                      <a:gd name="T89" fmla="*/ 758 h 924"/>
                      <a:gd name="T90" fmla="*/ 661 w 868"/>
                      <a:gd name="T91" fmla="*/ 824 h 924"/>
                      <a:gd name="T92" fmla="*/ 617 w 868"/>
                      <a:gd name="T93" fmla="*/ 847 h 924"/>
                      <a:gd name="T94" fmla="*/ 557 w 868"/>
                      <a:gd name="T95" fmla="*/ 858 h 924"/>
                      <a:gd name="T96" fmla="*/ 513 w 868"/>
                      <a:gd name="T97" fmla="*/ 901 h 924"/>
                      <a:gd name="T98" fmla="*/ 478 w 868"/>
                      <a:gd name="T99" fmla="*/ 889 h 924"/>
                      <a:gd name="T100" fmla="*/ 440 w 868"/>
                      <a:gd name="T101" fmla="*/ 858 h 924"/>
                      <a:gd name="T102" fmla="*/ 411 w 868"/>
                      <a:gd name="T103" fmla="*/ 862 h 924"/>
                      <a:gd name="T104" fmla="*/ 384 w 868"/>
                      <a:gd name="T105" fmla="*/ 897 h 924"/>
                      <a:gd name="T106" fmla="*/ 323 w 868"/>
                      <a:gd name="T107" fmla="*/ 906 h 924"/>
                      <a:gd name="T108" fmla="*/ 275 w 868"/>
                      <a:gd name="T109" fmla="*/ 847 h 924"/>
                      <a:gd name="T110" fmla="*/ 286 w 868"/>
                      <a:gd name="T111" fmla="*/ 783 h 924"/>
                      <a:gd name="T112" fmla="*/ 248 w 868"/>
                      <a:gd name="T113" fmla="*/ 735 h 924"/>
                      <a:gd name="T114" fmla="*/ 140 w 868"/>
                      <a:gd name="T115" fmla="*/ 720 h 924"/>
                      <a:gd name="T116" fmla="*/ 102 w 868"/>
                      <a:gd name="T117" fmla="*/ 703 h 924"/>
                      <a:gd name="T118" fmla="*/ 92 w 868"/>
                      <a:gd name="T119" fmla="*/ 655 h 924"/>
                      <a:gd name="T120" fmla="*/ 79 w 868"/>
                      <a:gd name="T121" fmla="*/ 630 h 924"/>
                      <a:gd name="T122" fmla="*/ 56 w 868"/>
                      <a:gd name="T123" fmla="*/ 593 h 924"/>
                      <a:gd name="T124" fmla="*/ 50 w 868"/>
                      <a:gd name="T125" fmla="*/ 551 h 92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68" h="924">
                        <a:moveTo>
                          <a:pt x="62" y="547"/>
                        </a:moveTo>
                        <a:lnTo>
                          <a:pt x="62" y="545"/>
                        </a:lnTo>
                        <a:lnTo>
                          <a:pt x="64" y="545"/>
                        </a:lnTo>
                        <a:lnTo>
                          <a:pt x="66" y="545"/>
                        </a:lnTo>
                        <a:lnTo>
                          <a:pt x="66" y="543"/>
                        </a:lnTo>
                        <a:lnTo>
                          <a:pt x="67" y="543"/>
                        </a:lnTo>
                        <a:lnTo>
                          <a:pt x="67" y="541"/>
                        </a:lnTo>
                        <a:lnTo>
                          <a:pt x="69" y="541"/>
                        </a:lnTo>
                        <a:lnTo>
                          <a:pt x="69" y="543"/>
                        </a:lnTo>
                        <a:lnTo>
                          <a:pt x="71" y="543"/>
                        </a:lnTo>
                        <a:lnTo>
                          <a:pt x="73" y="543"/>
                        </a:lnTo>
                        <a:lnTo>
                          <a:pt x="73" y="545"/>
                        </a:lnTo>
                        <a:lnTo>
                          <a:pt x="75" y="545"/>
                        </a:lnTo>
                        <a:lnTo>
                          <a:pt x="75" y="547"/>
                        </a:lnTo>
                        <a:lnTo>
                          <a:pt x="77" y="547"/>
                        </a:lnTo>
                        <a:lnTo>
                          <a:pt x="79" y="547"/>
                        </a:lnTo>
                        <a:lnTo>
                          <a:pt x="79" y="545"/>
                        </a:lnTo>
                        <a:lnTo>
                          <a:pt x="81" y="545"/>
                        </a:lnTo>
                        <a:lnTo>
                          <a:pt x="83" y="545"/>
                        </a:lnTo>
                        <a:lnTo>
                          <a:pt x="83" y="543"/>
                        </a:lnTo>
                        <a:lnTo>
                          <a:pt x="81" y="541"/>
                        </a:lnTo>
                        <a:lnTo>
                          <a:pt x="79" y="541"/>
                        </a:lnTo>
                        <a:lnTo>
                          <a:pt x="79" y="540"/>
                        </a:lnTo>
                        <a:lnTo>
                          <a:pt x="81" y="540"/>
                        </a:lnTo>
                        <a:lnTo>
                          <a:pt x="83" y="540"/>
                        </a:lnTo>
                        <a:lnTo>
                          <a:pt x="85" y="540"/>
                        </a:lnTo>
                        <a:lnTo>
                          <a:pt x="87" y="540"/>
                        </a:lnTo>
                        <a:lnTo>
                          <a:pt x="89" y="540"/>
                        </a:lnTo>
                        <a:lnTo>
                          <a:pt x="89" y="538"/>
                        </a:lnTo>
                        <a:lnTo>
                          <a:pt x="90" y="538"/>
                        </a:lnTo>
                        <a:lnTo>
                          <a:pt x="90" y="536"/>
                        </a:lnTo>
                        <a:lnTo>
                          <a:pt x="89" y="536"/>
                        </a:lnTo>
                        <a:lnTo>
                          <a:pt x="90" y="536"/>
                        </a:lnTo>
                        <a:lnTo>
                          <a:pt x="90" y="534"/>
                        </a:lnTo>
                        <a:lnTo>
                          <a:pt x="90" y="532"/>
                        </a:lnTo>
                        <a:lnTo>
                          <a:pt x="90" y="530"/>
                        </a:lnTo>
                        <a:lnTo>
                          <a:pt x="90" y="528"/>
                        </a:lnTo>
                        <a:lnTo>
                          <a:pt x="89" y="528"/>
                        </a:lnTo>
                        <a:lnTo>
                          <a:pt x="89" y="526"/>
                        </a:lnTo>
                        <a:lnTo>
                          <a:pt x="89" y="524"/>
                        </a:lnTo>
                        <a:lnTo>
                          <a:pt x="89" y="522"/>
                        </a:lnTo>
                        <a:lnTo>
                          <a:pt x="89" y="520"/>
                        </a:lnTo>
                        <a:lnTo>
                          <a:pt x="89" y="518"/>
                        </a:lnTo>
                        <a:lnTo>
                          <a:pt x="89" y="516"/>
                        </a:lnTo>
                        <a:lnTo>
                          <a:pt x="89" y="515"/>
                        </a:lnTo>
                        <a:lnTo>
                          <a:pt x="87" y="515"/>
                        </a:lnTo>
                        <a:lnTo>
                          <a:pt x="87" y="516"/>
                        </a:lnTo>
                        <a:lnTo>
                          <a:pt x="87" y="515"/>
                        </a:lnTo>
                        <a:lnTo>
                          <a:pt x="85" y="515"/>
                        </a:lnTo>
                        <a:lnTo>
                          <a:pt x="85" y="513"/>
                        </a:lnTo>
                        <a:lnTo>
                          <a:pt x="85" y="511"/>
                        </a:lnTo>
                        <a:lnTo>
                          <a:pt x="83" y="511"/>
                        </a:lnTo>
                        <a:lnTo>
                          <a:pt x="83" y="513"/>
                        </a:lnTo>
                        <a:lnTo>
                          <a:pt x="83" y="515"/>
                        </a:lnTo>
                        <a:lnTo>
                          <a:pt x="81" y="515"/>
                        </a:lnTo>
                        <a:lnTo>
                          <a:pt x="81" y="513"/>
                        </a:lnTo>
                        <a:lnTo>
                          <a:pt x="81" y="511"/>
                        </a:lnTo>
                        <a:lnTo>
                          <a:pt x="83" y="511"/>
                        </a:lnTo>
                        <a:lnTo>
                          <a:pt x="83" y="509"/>
                        </a:lnTo>
                        <a:lnTo>
                          <a:pt x="81" y="509"/>
                        </a:lnTo>
                        <a:lnTo>
                          <a:pt x="79" y="509"/>
                        </a:lnTo>
                        <a:lnTo>
                          <a:pt x="81" y="509"/>
                        </a:lnTo>
                        <a:lnTo>
                          <a:pt x="81" y="507"/>
                        </a:lnTo>
                        <a:lnTo>
                          <a:pt x="79" y="505"/>
                        </a:lnTo>
                        <a:lnTo>
                          <a:pt x="81" y="505"/>
                        </a:lnTo>
                        <a:lnTo>
                          <a:pt x="83" y="505"/>
                        </a:lnTo>
                        <a:lnTo>
                          <a:pt x="85" y="505"/>
                        </a:lnTo>
                        <a:lnTo>
                          <a:pt x="87" y="505"/>
                        </a:lnTo>
                        <a:lnTo>
                          <a:pt x="87" y="503"/>
                        </a:lnTo>
                        <a:lnTo>
                          <a:pt x="89" y="503"/>
                        </a:lnTo>
                        <a:lnTo>
                          <a:pt x="114" y="495"/>
                        </a:lnTo>
                        <a:lnTo>
                          <a:pt x="117" y="497"/>
                        </a:lnTo>
                        <a:lnTo>
                          <a:pt x="119" y="497"/>
                        </a:lnTo>
                        <a:lnTo>
                          <a:pt x="121" y="497"/>
                        </a:lnTo>
                        <a:lnTo>
                          <a:pt x="121" y="495"/>
                        </a:lnTo>
                        <a:lnTo>
                          <a:pt x="123" y="495"/>
                        </a:lnTo>
                        <a:lnTo>
                          <a:pt x="123" y="497"/>
                        </a:lnTo>
                        <a:lnTo>
                          <a:pt x="125" y="497"/>
                        </a:lnTo>
                        <a:lnTo>
                          <a:pt x="127" y="497"/>
                        </a:lnTo>
                        <a:lnTo>
                          <a:pt x="127" y="499"/>
                        </a:lnTo>
                        <a:lnTo>
                          <a:pt x="129" y="499"/>
                        </a:lnTo>
                        <a:lnTo>
                          <a:pt x="129" y="501"/>
                        </a:lnTo>
                        <a:lnTo>
                          <a:pt x="131" y="501"/>
                        </a:lnTo>
                        <a:lnTo>
                          <a:pt x="131" y="499"/>
                        </a:lnTo>
                        <a:lnTo>
                          <a:pt x="133" y="499"/>
                        </a:lnTo>
                        <a:lnTo>
                          <a:pt x="135" y="499"/>
                        </a:lnTo>
                        <a:lnTo>
                          <a:pt x="137" y="499"/>
                        </a:lnTo>
                        <a:lnTo>
                          <a:pt x="138" y="499"/>
                        </a:lnTo>
                        <a:lnTo>
                          <a:pt x="140" y="499"/>
                        </a:lnTo>
                        <a:lnTo>
                          <a:pt x="140" y="501"/>
                        </a:lnTo>
                        <a:lnTo>
                          <a:pt x="142" y="501"/>
                        </a:lnTo>
                        <a:lnTo>
                          <a:pt x="142" y="503"/>
                        </a:lnTo>
                        <a:lnTo>
                          <a:pt x="142" y="501"/>
                        </a:lnTo>
                        <a:lnTo>
                          <a:pt x="144" y="499"/>
                        </a:lnTo>
                        <a:lnTo>
                          <a:pt x="144" y="501"/>
                        </a:lnTo>
                        <a:lnTo>
                          <a:pt x="146" y="501"/>
                        </a:lnTo>
                        <a:lnTo>
                          <a:pt x="146" y="503"/>
                        </a:lnTo>
                        <a:lnTo>
                          <a:pt x="146" y="505"/>
                        </a:lnTo>
                        <a:lnTo>
                          <a:pt x="146" y="507"/>
                        </a:lnTo>
                        <a:lnTo>
                          <a:pt x="148" y="507"/>
                        </a:lnTo>
                        <a:lnTo>
                          <a:pt x="150" y="507"/>
                        </a:lnTo>
                        <a:lnTo>
                          <a:pt x="150" y="509"/>
                        </a:lnTo>
                        <a:lnTo>
                          <a:pt x="150" y="507"/>
                        </a:lnTo>
                        <a:lnTo>
                          <a:pt x="152" y="507"/>
                        </a:lnTo>
                        <a:lnTo>
                          <a:pt x="152" y="505"/>
                        </a:lnTo>
                        <a:lnTo>
                          <a:pt x="154" y="505"/>
                        </a:lnTo>
                        <a:lnTo>
                          <a:pt x="156" y="505"/>
                        </a:lnTo>
                        <a:lnTo>
                          <a:pt x="156" y="503"/>
                        </a:lnTo>
                        <a:lnTo>
                          <a:pt x="156" y="501"/>
                        </a:lnTo>
                        <a:lnTo>
                          <a:pt x="158" y="501"/>
                        </a:lnTo>
                        <a:lnTo>
                          <a:pt x="158" y="499"/>
                        </a:lnTo>
                        <a:lnTo>
                          <a:pt x="160" y="499"/>
                        </a:lnTo>
                        <a:lnTo>
                          <a:pt x="160" y="501"/>
                        </a:lnTo>
                        <a:lnTo>
                          <a:pt x="158" y="501"/>
                        </a:lnTo>
                        <a:lnTo>
                          <a:pt x="160" y="501"/>
                        </a:lnTo>
                        <a:lnTo>
                          <a:pt x="162" y="501"/>
                        </a:lnTo>
                        <a:lnTo>
                          <a:pt x="162" y="499"/>
                        </a:lnTo>
                        <a:lnTo>
                          <a:pt x="162" y="497"/>
                        </a:lnTo>
                        <a:lnTo>
                          <a:pt x="162" y="499"/>
                        </a:lnTo>
                        <a:lnTo>
                          <a:pt x="162" y="497"/>
                        </a:lnTo>
                        <a:lnTo>
                          <a:pt x="162" y="495"/>
                        </a:lnTo>
                        <a:lnTo>
                          <a:pt x="162" y="493"/>
                        </a:lnTo>
                        <a:lnTo>
                          <a:pt x="160" y="493"/>
                        </a:lnTo>
                        <a:lnTo>
                          <a:pt x="160" y="492"/>
                        </a:lnTo>
                        <a:lnTo>
                          <a:pt x="160" y="490"/>
                        </a:lnTo>
                        <a:lnTo>
                          <a:pt x="162" y="488"/>
                        </a:lnTo>
                        <a:lnTo>
                          <a:pt x="162" y="486"/>
                        </a:lnTo>
                        <a:lnTo>
                          <a:pt x="160" y="486"/>
                        </a:lnTo>
                        <a:lnTo>
                          <a:pt x="160" y="484"/>
                        </a:lnTo>
                        <a:lnTo>
                          <a:pt x="160" y="482"/>
                        </a:lnTo>
                        <a:lnTo>
                          <a:pt x="162" y="482"/>
                        </a:lnTo>
                        <a:lnTo>
                          <a:pt x="162" y="480"/>
                        </a:lnTo>
                        <a:lnTo>
                          <a:pt x="162" y="478"/>
                        </a:lnTo>
                        <a:lnTo>
                          <a:pt x="162" y="476"/>
                        </a:lnTo>
                        <a:lnTo>
                          <a:pt x="163" y="476"/>
                        </a:lnTo>
                        <a:lnTo>
                          <a:pt x="163" y="474"/>
                        </a:lnTo>
                        <a:lnTo>
                          <a:pt x="165" y="474"/>
                        </a:lnTo>
                        <a:lnTo>
                          <a:pt x="165" y="472"/>
                        </a:lnTo>
                        <a:lnTo>
                          <a:pt x="167" y="472"/>
                        </a:lnTo>
                        <a:lnTo>
                          <a:pt x="167" y="470"/>
                        </a:lnTo>
                        <a:lnTo>
                          <a:pt x="167" y="468"/>
                        </a:lnTo>
                        <a:lnTo>
                          <a:pt x="167" y="467"/>
                        </a:lnTo>
                        <a:lnTo>
                          <a:pt x="167" y="465"/>
                        </a:lnTo>
                        <a:lnTo>
                          <a:pt x="167" y="467"/>
                        </a:lnTo>
                        <a:lnTo>
                          <a:pt x="169" y="467"/>
                        </a:lnTo>
                        <a:lnTo>
                          <a:pt x="171" y="467"/>
                        </a:lnTo>
                        <a:lnTo>
                          <a:pt x="171" y="468"/>
                        </a:lnTo>
                        <a:lnTo>
                          <a:pt x="173" y="467"/>
                        </a:lnTo>
                        <a:lnTo>
                          <a:pt x="173" y="468"/>
                        </a:lnTo>
                        <a:lnTo>
                          <a:pt x="173" y="467"/>
                        </a:lnTo>
                        <a:lnTo>
                          <a:pt x="175" y="467"/>
                        </a:lnTo>
                        <a:lnTo>
                          <a:pt x="173" y="467"/>
                        </a:lnTo>
                        <a:lnTo>
                          <a:pt x="173" y="465"/>
                        </a:lnTo>
                        <a:lnTo>
                          <a:pt x="173" y="463"/>
                        </a:lnTo>
                        <a:lnTo>
                          <a:pt x="171" y="463"/>
                        </a:lnTo>
                        <a:lnTo>
                          <a:pt x="171" y="461"/>
                        </a:lnTo>
                        <a:lnTo>
                          <a:pt x="169" y="461"/>
                        </a:lnTo>
                        <a:lnTo>
                          <a:pt x="169" y="459"/>
                        </a:lnTo>
                        <a:lnTo>
                          <a:pt x="169" y="457"/>
                        </a:lnTo>
                        <a:lnTo>
                          <a:pt x="167" y="457"/>
                        </a:lnTo>
                        <a:lnTo>
                          <a:pt x="167" y="455"/>
                        </a:lnTo>
                        <a:lnTo>
                          <a:pt x="169" y="455"/>
                        </a:lnTo>
                        <a:lnTo>
                          <a:pt x="167" y="455"/>
                        </a:lnTo>
                        <a:lnTo>
                          <a:pt x="167" y="453"/>
                        </a:lnTo>
                        <a:lnTo>
                          <a:pt x="167" y="451"/>
                        </a:lnTo>
                        <a:lnTo>
                          <a:pt x="169" y="451"/>
                        </a:lnTo>
                        <a:lnTo>
                          <a:pt x="167" y="451"/>
                        </a:lnTo>
                        <a:lnTo>
                          <a:pt x="167" y="449"/>
                        </a:lnTo>
                        <a:lnTo>
                          <a:pt x="165" y="449"/>
                        </a:lnTo>
                        <a:lnTo>
                          <a:pt x="165" y="447"/>
                        </a:lnTo>
                        <a:lnTo>
                          <a:pt x="165" y="445"/>
                        </a:lnTo>
                        <a:lnTo>
                          <a:pt x="165" y="444"/>
                        </a:lnTo>
                        <a:lnTo>
                          <a:pt x="163" y="442"/>
                        </a:lnTo>
                        <a:lnTo>
                          <a:pt x="163" y="440"/>
                        </a:lnTo>
                        <a:lnTo>
                          <a:pt x="162" y="440"/>
                        </a:lnTo>
                        <a:lnTo>
                          <a:pt x="162" y="438"/>
                        </a:lnTo>
                        <a:lnTo>
                          <a:pt x="162" y="436"/>
                        </a:lnTo>
                        <a:lnTo>
                          <a:pt x="160" y="436"/>
                        </a:lnTo>
                        <a:lnTo>
                          <a:pt x="160" y="434"/>
                        </a:lnTo>
                        <a:lnTo>
                          <a:pt x="158" y="434"/>
                        </a:lnTo>
                        <a:lnTo>
                          <a:pt x="158" y="432"/>
                        </a:lnTo>
                        <a:lnTo>
                          <a:pt x="156" y="432"/>
                        </a:lnTo>
                        <a:lnTo>
                          <a:pt x="154" y="432"/>
                        </a:lnTo>
                        <a:lnTo>
                          <a:pt x="154" y="430"/>
                        </a:lnTo>
                        <a:lnTo>
                          <a:pt x="152" y="430"/>
                        </a:lnTo>
                        <a:lnTo>
                          <a:pt x="152" y="428"/>
                        </a:lnTo>
                        <a:lnTo>
                          <a:pt x="150" y="428"/>
                        </a:lnTo>
                        <a:lnTo>
                          <a:pt x="150" y="426"/>
                        </a:lnTo>
                        <a:lnTo>
                          <a:pt x="150" y="424"/>
                        </a:lnTo>
                        <a:lnTo>
                          <a:pt x="148" y="422"/>
                        </a:lnTo>
                        <a:lnTo>
                          <a:pt x="148" y="420"/>
                        </a:lnTo>
                        <a:lnTo>
                          <a:pt x="146" y="420"/>
                        </a:lnTo>
                        <a:lnTo>
                          <a:pt x="146" y="422"/>
                        </a:lnTo>
                        <a:lnTo>
                          <a:pt x="144" y="422"/>
                        </a:lnTo>
                        <a:lnTo>
                          <a:pt x="144" y="420"/>
                        </a:lnTo>
                        <a:lnTo>
                          <a:pt x="144" y="422"/>
                        </a:lnTo>
                        <a:lnTo>
                          <a:pt x="144" y="420"/>
                        </a:lnTo>
                        <a:lnTo>
                          <a:pt x="142" y="420"/>
                        </a:lnTo>
                        <a:lnTo>
                          <a:pt x="140" y="420"/>
                        </a:lnTo>
                        <a:lnTo>
                          <a:pt x="140" y="419"/>
                        </a:lnTo>
                        <a:lnTo>
                          <a:pt x="138" y="419"/>
                        </a:lnTo>
                        <a:lnTo>
                          <a:pt x="137" y="419"/>
                        </a:lnTo>
                        <a:lnTo>
                          <a:pt x="135" y="419"/>
                        </a:lnTo>
                        <a:lnTo>
                          <a:pt x="135" y="417"/>
                        </a:lnTo>
                        <a:lnTo>
                          <a:pt x="133" y="417"/>
                        </a:lnTo>
                        <a:lnTo>
                          <a:pt x="133" y="419"/>
                        </a:lnTo>
                        <a:lnTo>
                          <a:pt x="131" y="419"/>
                        </a:lnTo>
                        <a:lnTo>
                          <a:pt x="131" y="417"/>
                        </a:lnTo>
                        <a:lnTo>
                          <a:pt x="129" y="417"/>
                        </a:lnTo>
                        <a:lnTo>
                          <a:pt x="127" y="417"/>
                        </a:lnTo>
                        <a:lnTo>
                          <a:pt x="125" y="417"/>
                        </a:lnTo>
                        <a:lnTo>
                          <a:pt x="125" y="419"/>
                        </a:lnTo>
                        <a:lnTo>
                          <a:pt x="123" y="419"/>
                        </a:lnTo>
                        <a:lnTo>
                          <a:pt x="123" y="420"/>
                        </a:lnTo>
                        <a:lnTo>
                          <a:pt x="121" y="420"/>
                        </a:lnTo>
                        <a:lnTo>
                          <a:pt x="121" y="419"/>
                        </a:lnTo>
                        <a:lnTo>
                          <a:pt x="121" y="417"/>
                        </a:lnTo>
                        <a:lnTo>
                          <a:pt x="119" y="417"/>
                        </a:lnTo>
                        <a:lnTo>
                          <a:pt x="117" y="417"/>
                        </a:lnTo>
                        <a:lnTo>
                          <a:pt x="117" y="415"/>
                        </a:lnTo>
                        <a:lnTo>
                          <a:pt x="115" y="415"/>
                        </a:lnTo>
                        <a:lnTo>
                          <a:pt x="115" y="417"/>
                        </a:lnTo>
                        <a:lnTo>
                          <a:pt x="114" y="417"/>
                        </a:lnTo>
                        <a:lnTo>
                          <a:pt x="114" y="419"/>
                        </a:lnTo>
                        <a:lnTo>
                          <a:pt x="112" y="419"/>
                        </a:lnTo>
                        <a:lnTo>
                          <a:pt x="112" y="417"/>
                        </a:lnTo>
                        <a:lnTo>
                          <a:pt x="112" y="415"/>
                        </a:lnTo>
                        <a:lnTo>
                          <a:pt x="110" y="415"/>
                        </a:lnTo>
                        <a:lnTo>
                          <a:pt x="110" y="413"/>
                        </a:lnTo>
                        <a:lnTo>
                          <a:pt x="108" y="413"/>
                        </a:lnTo>
                        <a:lnTo>
                          <a:pt x="108" y="415"/>
                        </a:lnTo>
                        <a:lnTo>
                          <a:pt x="106" y="415"/>
                        </a:lnTo>
                        <a:lnTo>
                          <a:pt x="106" y="413"/>
                        </a:lnTo>
                        <a:lnTo>
                          <a:pt x="108" y="413"/>
                        </a:lnTo>
                        <a:lnTo>
                          <a:pt x="108" y="411"/>
                        </a:lnTo>
                        <a:lnTo>
                          <a:pt x="108" y="409"/>
                        </a:lnTo>
                        <a:lnTo>
                          <a:pt x="106" y="409"/>
                        </a:lnTo>
                        <a:lnTo>
                          <a:pt x="104" y="409"/>
                        </a:lnTo>
                        <a:lnTo>
                          <a:pt x="104" y="407"/>
                        </a:lnTo>
                        <a:lnTo>
                          <a:pt x="104" y="405"/>
                        </a:lnTo>
                        <a:lnTo>
                          <a:pt x="102" y="401"/>
                        </a:lnTo>
                        <a:lnTo>
                          <a:pt x="102" y="395"/>
                        </a:lnTo>
                        <a:lnTo>
                          <a:pt x="102" y="394"/>
                        </a:lnTo>
                        <a:lnTo>
                          <a:pt x="102" y="392"/>
                        </a:lnTo>
                        <a:lnTo>
                          <a:pt x="102" y="386"/>
                        </a:lnTo>
                        <a:lnTo>
                          <a:pt x="102" y="384"/>
                        </a:lnTo>
                        <a:lnTo>
                          <a:pt x="100" y="382"/>
                        </a:lnTo>
                        <a:lnTo>
                          <a:pt x="100" y="380"/>
                        </a:lnTo>
                        <a:lnTo>
                          <a:pt x="102" y="378"/>
                        </a:lnTo>
                        <a:lnTo>
                          <a:pt x="102" y="376"/>
                        </a:lnTo>
                        <a:lnTo>
                          <a:pt x="100" y="372"/>
                        </a:lnTo>
                        <a:lnTo>
                          <a:pt x="100" y="371"/>
                        </a:lnTo>
                        <a:lnTo>
                          <a:pt x="100" y="369"/>
                        </a:lnTo>
                        <a:lnTo>
                          <a:pt x="98" y="367"/>
                        </a:lnTo>
                        <a:lnTo>
                          <a:pt x="92" y="355"/>
                        </a:lnTo>
                        <a:lnTo>
                          <a:pt x="92" y="353"/>
                        </a:lnTo>
                        <a:lnTo>
                          <a:pt x="90" y="351"/>
                        </a:lnTo>
                        <a:lnTo>
                          <a:pt x="89" y="349"/>
                        </a:lnTo>
                        <a:lnTo>
                          <a:pt x="89" y="347"/>
                        </a:lnTo>
                        <a:lnTo>
                          <a:pt x="87" y="347"/>
                        </a:lnTo>
                        <a:lnTo>
                          <a:pt x="85" y="347"/>
                        </a:lnTo>
                        <a:lnTo>
                          <a:pt x="85" y="346"/>
                        </a:lnTo>
                        <a:lnTo>
                          <a:pt x="83" y="346"/>
                        </a:lnTo>
                        <a:lnTo>
                          <a:pt x="81" y="346"/>
                        </a:lnTo>
                        <a:lnTo>
                          <a:pt x="79" y="346"/>
                        </a:lnTo>
                        <a:lnTo>
                          <a:pt x="75" y="346"/>
                        </a:lnTo>
                        <a:lnTo>
                          <a:pt x="73" y="346"/>
                        </a:lnTo>
                        <a:lnTo>
                          <a:pt x="71" y="346"/>
                        </a:lnTo>
                        <a:lnTo>
                          <a:pt x="69" y="346"/>
                        </a:lnTo>
                        <a:lnTo>
                          <a:pt x="67" y="346"/>
                        </a:lnTo>
                        <a:lnTo>
                          <a:pt x="64" y="346"/>
                        </a:lnTo>
                        <a:lnTo>
                          <a:pt x="62" y="346"/>
                        </a:lnTo>
                        <a:lnTo>
                          <a:pt x="60" y="346"/>
                        </a:lnTo>
                        <a:lnTo>
                          <a:pt x="58" y="346"/>
                        </a:lnTo>
                        <a:lnTo>
                          <a:pt x="56" y="344"/>
                        </a:lnTo>
                        <a:lnTo>
                          <a:pt x="56" y="342"/>
                        </a:lnTo>
                        <a:lnTo>
                          <a:pt x="52" y="340"/>
                        </a:lnTo>
                        <a:lnTo>
                          <a:pt x="52" y="338"/>
                        </a:lnTo>
                        <a:lnTo>
                          <a:pt x="50" y="338"/>
                        </a:lnTo>
                        <a:lnTo>
                          <a:pt x="48" y="338"/>
                        </a:lnTo>
                        <a:lnTo>
                          <a:pt x="44" y="340"/>
                        </a:lnTo>
                        <a:lnTo>
                          <a:pt x="42" y="340"/>
                        </a:lnTo>
                        <a:lnTo>
                          <a:pt x="41" y="342"/>
                        </a:lnTo>
                        <a:lnTo>
                          <a:pt x="39" y="342"/>
                        </a:lnTo>
                        <a:lnTo>
                          <a:pt x="37" y="340"/>
                        </a:lnTo>
                        <a:lnTo>
                          <a:pt x="35" y="338"/>
                        </a:lnTo>
                        <a:lnTo>
                          <a:pt x="35" y="336"/>
                        </a:lnTo>
                        <a:lnTo>
                          <a:pt x="35" y="334"/>
                        </a:lnTo>
                        <a:lnTo>
                          <a:pt x="35" y="332"/>
                        </a:lnTo>
                        <a:lnTo>
                          <a:pt x="37" y="332"/>
                        </a:lnTo>
                        <a:lnTo>
                          <a:pt x="37" y="330"/>
                        </a:lnTo>
                        <a:lnTo>
                          <a:pt x="37" y="328"/>
                        </a:lnTo>
                        <a:lnTo>
                          <a:pt x="37" y="326"/>
                        </a:lnTo>
                        <a:lnTo>
                          <a:pt x="35" y="326"/>
                        </a:lnTo>
                        <a:lnTo>
                          <a:pt x="35" y="324"/>
                        </a:lnTo>
                        <a:lnTo>
                          <a:pt x="35" y="323"/>
                        </a:lnTo>
                        <a:lnTo>
                          <a:pt x="33" y="323"/>
                        </a:lnTo>
                        <a:lnTo>
                          <a:pt x="33" y="321"/>
                        </a:lnTo>
                        <a:lnTo>
                          <a:pt x="31" y="321"/>
                        </a:lnTo>
                        <a:lnTo>
                          <a:pt x="31" y="319"/>
                        </a:lnTo>
                        <a:lnTo>
                          <a:pt x="29" y="319"/>
                        </a:lnTo>
                        <a:lnTo>
                          <a:pt x="27" y="317"/>
                        </a:lnTo>
                        <a:lnTo>
                          <a:pt x="25" y="317"/>
                        </a:lnTo>
                        <a:lnTo>
                          <a:pt x="25" y="315"/>
                        </a:lnTo>
                        <a:lnTo>
                          <a:pt x="23" y="315"/>
                        </a:lnTo>
                        <a:lnTo>
                          <a:pt x="23" y="313"/>
                        </a:lnTo>
                        <a:lnTo>
                          <a:pt x="21" y="313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19" y="307"/>
                        </a:lnTo>
                        <a:lnTo>
                          <a:pt x="19" y="305"/>
                        </a:lnTo>
                        <a:lnTo>
                          <a:pt x="19" y="303"/>
                        </a:lnTo>
                        <a:lnTo>
                          <a:pt x="18" y="303"/>
                        </a:lnTo>
                        <a:lnTo>
                          <a:pt x="16" y="303"/>
                        </a:lnTo>
                        <a:lnTo>
                          <a:pt x="14" y="303"/>
                        </a:lnTo>
                        <a:lnTo>
                          <a:pt x="12" y="303"/>
                        </a:lnTo>
                        <a:lnTo>
                          <a:pt x="12" y="301"/>
                        </a:lnTo>
                        <a:lnTo>
                          <a:pt x="10" y="301"/>
                        </a:lnTo>
                        <a:lnTo>
                          <a:pt x="8" y="301"/>
                        </a:lnTo>
                        <a:lnTo>
                          <a:pt x="6" y="301"/>
                        </a:lnTo>
                        <a:lnTo>
                          <a:pt x="4" y="301"/>
                        </a:lnTo>
                        <a:lnTo>
                          <a:pt x="2" y="299"/>
                        </a:lnTo>
                        <a:lnTo>
                          <a:pt x="0" y="299"/>
                        </a:lnTo>
                        <a:lnTo>
                          <a:pt x="0" y="298"/>
                        </a:lnTo>
                        <a:lnTo>
                          <a:pt x="0" y="296"/>
                        </a:lnTo>
                        <a:lnTo>
                          <a:pt x="0" y="294"/>
                        </a:lnTo>
                        <a:lnTo>
                          <a:pt x="2" y="294"/>
                        </a:lnTo>
                        <a:lnTo>
                          <a:pt x="4" y="294"/>
                        </a:lnTo>
                        <a:lnTo>
                          <a:pt x="6" y="294"/>
                        </a:lnTo>
                        <a:lnTo>
                          <a:pt x="6" y="292"/>
                        </a:lnTo>
                        <a:lnTo>
                          <a:pt x="4" y="292"/>
                        </a:lnTo>
                        <a:lnTo>
                          <a:pt x="4" y="290"/>
                        </a:lnTo>
                        <a:lnTo>
                          <a:pt x="2" y="290"/>
                        </a:lnTo>
                        <a:lnTo>
                          <a:pt x="2" y="288"/>
                        </a:lnTo>
                        <a:lnTo>
                          <a:pt x="2" y="286"/>
                        </a:lnTo>
                        <a:lnTo>
                          <a:pt x="2" y="284"/>
                        </a:lnTo>
                        <a:lnTo>
                          <a:pt x="2" y="282"/>
                        </a:lnTo>
                        <a:lnTo>
                          <a:pt x="2" y="280"/>
                        </a:lnTo>
                        <a:lnTo>
                          <a:pt x="4" y="278"/>
                        </a:lnTo>
                        <a:lnTo>
                          <a:pt x="4" y="280"/>
                        </a:lnTo>
                        <a:lnTo>
                          <a:pt x="6" y="280"/>
                        </a:lnTo>
                        <a:lnTo>
                          <a:pt x="8" y="280"/>
                        </a:lnTo>
                        <a:lnTo>
                          <a:pt x="8" y="282"/>
                        </a:lnTo>
                        <a:lnTo>
                          <a:pt x="10" y="282"/>
                        </a:lnTo>
                        <a:lnTo>
                          <a:pt x="12" y="280"/>
                        </a:lnTo>
                        <a:lnTo>
                          <a:pt x="14" y="278"/>
                        </a:lnTo>
                        <a:lnTo>
                          <a:pt x="14" y="276"/>
                        </a:lnTo>
                        <a:lnTo>
                          <a:pt x="16" y="276"/>
                        </a:lnTo>
                        <a:lnTo>
                          <a:pt x="16" y="275"/>
                        </a:lnTo>
                        <a:lnTo>
                          <a:pt x="18" y="275"/>
                        </a:lnTo>
                        <a:lnTo>
                          <a:pt x="19" y="275"/>
                        </a:lnTo>
                        <a:lnTo>
                          <a:pt x="21" y="273"/>
                        </a:lnTo>
                        <a:lnTo>
                          <a:pt x="23" y="271"/>
                        </a:lnTo>
                        <a:lnTo>
                          <a:pt x="25" y="269"/>
                        </a:lnTo>
                        <a:lnTo>
                          <a:pt x="27" y="269"/>
                        </a:lnTo>
                        <a:lnTo>
                          <a:pt x="27" y="267"/>
                        </a:lnTo>
                        <a:lnTo>
                          <a:pt x="29" y="265"/>
                        </a:lnTo>
                        <a:lnTo>
                          <a:pt x="29" y="263"/>
                        </a:lnTo>
                        <a:lnTo>
                          <a:pt x="29" y="261"/>
                        </a:lnTo>
                        <a:lnTo>
                          <a:pt x="29" y="259"/>
                        </a:lnTo>
                        <a:lnTo>
                          <a:pt x="31" y="257"/>
                        </a:lnTo>
                        <a:lnTo>
                          <a:pt x="33" y="253"/>
                        </a:lnTo>
                        <a:lnTo>
                          <a:pt x="33" y="251"/>
                        </a:lnTo>
                        <a:lnTo>
                          <a:pt x="31" y="250"/>
                        </a:lnTo>
                        <a:lnTo>
                          <a:pt x="31" y="248"/>
                        </a:lnTo>
                        <a:lnTo>
                          <a:pt x="33" y="248"/>
                        </a:lnTo>
                        <a:lnTo>
                          <a:pt x="35" y="248"/>
                        </a:lnTo>
                        <a:lnTo>
                          <a:pt x="37" y="246"/>
                        </a:lnTo>
                        <a:lnTo>
                          <a:pt x="35" y="244"/>
                        </a:lnTo>
                        <a:lnTo>
                          <a:pt x="35" y="242"/>
                        </a:lnTo>
                        <a:lnTo>
                          <a:pt x="35" y="240"/>
                        </a:lnTo>
                        <a:lnTo>
                          <a:pt x="35" y="238"/>
                        </a:lnTo>
                        <a:lnTo>
                          <a:pt x="35" y="236"/>
                        </a:lnTo>
                        <a:lnTo>
                          <a:pt x="35" y="234"/>
                        </a:lnTo>
                        <a:lnTo>
                          <a:pt x="37" y="234"/>
                        </a:lnTo>
                        <a:lnTo>
                          <a:pt x="37" y="232"/>
                        </a:lnTo>
                        <a:lnTo>
                          <a:pt x="37" y="230"/>
                        </a:lnTo>
                        <a:lnTo>
                          <a:pt x="39" y="228"/>
                        </a:lnTo>
                        <a:lnTo>
                          <a:pt x="39" y="227"/>
                        </a:lnTo>
                        <a:lnTo>
                          <a:pt x="41" y="227"/>
                        </a:lnTo>
                        <a:lnTo>
                          <a:pt x="42" y="227"/>
                        </a:lnTo>
                        <a:lnTo>
                          <a:pt x="44" y="227"/>
                        </a:lnTo>
                        <a:lnTo>
                          <a:pt x="46" y="225"/>
                        </a:lnTo>
                        <a:lnTo>
                          <a:pt x="48" y="225"/>
                        </a:lnTo>
                        <a:lnTo>
                          <a:pt x="50" y="223"/>
                        </a:lnTo>
                        <a:lnTo>
                          <a:pt x="50" y="221"/>
                        </a:lnTo>
                        <a:lnTo>
                          <a:pt x="52" y="219"/>
                        </a:lnTo>
                        <a:lnTo>
                          <a:pt x="52" y="217"/>
                        </a:lnTo>
                        <a:lnTo>
                          <a:pt x="52" y="215"/>
                        </a:lnTo>
                        <a:lnTo>
                          <a:pt x="52" y="213"/>
                        </a:lnTo>
                        <a:lnTo>
                          <a:pt x="52" y="211"/>
                        </a:lnTo>
                        <a:lnTo>
                          <a:pt x="50" y="209"/>
                        </a:lnTo>
                        <a:lnTo>
                          <a:pt x="50" y="207"/>
                        </a:lnTo>
                        <a:lnTo>
                          <a:pt x="48" y="207"/>
                        </a:lnTo>
                        <a:lnTo>
                          <a:pt x="48" y="205"/>
                        </a:lnTo>
                        <a:lnTo>
                          <a:pt x="48" y="203"/>
                        </a:lnTo>
                        <a:lnTo>
                          <a:pt x="48" y="202"/>
                        </a:lnTo>
                        <a:lnTo>
                          <a:pt x="48" y="200"/>
                        </a:lnTo>
                        <a:lnTo>
                          <a:pt x="48" y="198"/>
                        </a:lnTo>
                        <a:lnTo>
                          <a:pt x="48" y="196"/>
                        </a:lnTo>
                        <a:lnTo>
                          <a:pt x="48" y="194"/>
                        </a:lnTo>
                        <a:lnTo>
                          <a:pt x="48" y="192"/>
                        </a:lnTo>
                        <a:lnTo>
                          <a:pt x="50" y="190"/>
                        </a:lnTo>
                        <a:lnTo>
                          <a:pt x="48" y="188"/>
                        </a:lnTo>
                        <a:lnTo>
                          <a:pt x="48" y="186"/>
                        </a:lnTo>
                        <a:lnTo>
                          <a:pt x="46" y="184"/>
                        </a:lnTo>
                        <a:lnTo>
                          <a:pt x="44" y="184"/>
                        </a:lnTo>
                        <a:lnTo>
                          <a:pt x="44" y="182"/>
                        </a:lnTo>
                        <a:lnTo>
                          <a:pt x="44" y="180"/>
                        </a:lnTo>
                        <a:lnTo>
                          <a:pt x="44" y="179"/>
                        </a:lnTo>
                        <a:lnTo>
                          <a:pt x="42" y="177"/>
                        </a:lnTo>
                        <a:lnTo>
                          <a:pt x="42" y="175"/>
                        </a:lnTo>
                        <a:lnTo>
                          <a:pt x="42" y="173"/>
                        </a:lnTo>
                        <a:lnTo>
                          <a:pt x="42" y="171"/>
                        </a:lnTo>
                        <a:lnTo>
                          <a:pt x="42" y="169"/>
                        </a:lnTo>
                        <a:lnTo>
                          <a:pt x="42" y="167"/>
                        </a:lnTo>
                        <a:lnTo>
                          <a:pt x="41" y="165"/>
                        </a:lnTo>
                        <a:lnTo>
                          <a:pt x="42" y="165"/>
                        </a:lnTo>
                        <a:lnTo>
                          <a:pt x="44" y="165"/>
                        </a:lnTo>
                        <a:lnTo>
                          <a:pt x="46" y="165"/>
                        </a:lnTo>
                        <a:lnTo>
                          <a:pt x="48" y="165"/>
                        </a:lnTo>
                        <a:lnTo>
                          <a:pt x="50" y="165"/>
                        </a:lnTo>
                        <a:lnTo>
                          <a:pt x="50" y="167"/>
                        </a:lnTo>
                        <a:lnTo>
                          <a:pt x="50" y="169"/>
                        </a:lnTo>
                        <a:lnTo>
                          <a:pt x="48" y="169"/>
                        </a:lnTo>
                        <a:lnTo>
                          <a:pt x="48" y="171"/>
                        </a:lnTo>
                        <a:lnTo>
                          <a:pt x="48" y="173"/>
                        </a:lnTo>
                        <a:lnTo>
                          <a:pt x="48" y="171"/>
                        </a:lnTo>
                        <a:lnTo>
                          <a:pt x="46" y="171"/>
                        </a:lnTo>
                        <a:lnTo>
                          <a:pt x="46" y="173"/>
                        </a:lnTo>
                        <a:lnTo>
                          <a:pt x="46" y="175"/>
                        </a:lnTo>
                        <a:lnTo>
                          <a:pt x="46" y="177"/>
                        </a:lnTo>
                        <a:lnTo>
                          <a:pt x="48" y="177"/>
                        </a:lnTo>
                        <a:lnTo>
                          <a:pt x="48" y="179"/>
                        </a:lnTo>
                        <a:lnTo>
                          <a:pt x="50" y="179"/>
                        </a:lnTo>
                        <a:lnTo>
                          <a:pt x="52" y="179"/>
                        </a:lnTo>
                        <a:lnTo>
                          <a:pt x="54" y="180"/>
                        </a:lnTo>
                        <a:lnTo>
                          <a:pt x="56" y="180"/>
                        </a:lnTo>
                        <a:lnTo>
                          <a:pt x="56" y="182"/>
                        </a:lnTo>
                        <a:lnTo>
                          <a:pt x="54" y="184"/>
                        </a:lnTo>
                        <a:lnTo>
                          <a:pt x="54" y="186"/>
                        </a:lnTo>
                        <a:lnTo>
                          <a:pt x="52" y="188"/>
                        </a:lnTo>
                        <a:lnTo>
                          <a:pt x="54" y="188"/>
                        </a:lnTo>
                        <a:lnTo>
                          <a:pt x="54" y="186"/>
                        </a:lnTo>
                        <a:lnTo>
                          <a:pt x="56" y="184"/>
                        </a:lnTo>
                        <a:lnTo>
                          <a:pt x="56" y="182"/>
                        </a:lnTo>
                        <a:lnTo>
                          <a:pt x="58" y="182"/>
                        </a:lnTo>
                        <a:lnTo>
                          <a:pt x="60" y="182"/>
                        </a:lnTo>
                        <a:lnTo>
                          <a:pt x="60" y="184"/>
                        </a:lnTo>
                        <a:lnTo>
                          <a:pt x="62" y="186"/>
                        </a:lnTo>
                        <a:lnTo>
                          <a:pt x="60" y="188"/>
                        </a:lnTo>
                        <a:lnTo>
                          <a:pt x="58" y="190"/>
                        </a:lnTo>
                        <a:lnTo>
                          <a:pt x="56" y="190"/>
                        </a:lnTo>
                        <a:lnTo>
                          <a:pt x="56" y="188"/>
                        </a:lnTo>
                        <a:lnTo>
                          <a:pt x="54" y="188"/>
                        </a:lnTo>
                        <a:lnTo>
                          <a:pt x="54" y="190"/>
                        </a:lnTo>
                        <a:lnTo>
                          <a:pt x="56" y="190"/>
                        </a:lnTo>
                        <a:lnTo>
                          <a:pt x="56" y="192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2" y="190"/>
                        </a:lnTo>
                        <a:lnTo>
                          <a:pt x="52" y="192"/>
                        </a:lnTo>
                        <a:lnTo>
                          <a:pt x="52" y="190"/>
                        </a:lnTo>
                        <a:lnTo>
                          <a:pt x="52" y="192"/>
                        </a:lnTo>
                        <a:lnTo>
                          <a:pt x="50" y="192"/>
                        </a:lnTo>
                        <a:lnTo>
                          <a:pt x="52" y="192"/>
                        </a:lnTo>
                        <a:lnTo>
                          <a:pt x="50" y="192"/>
                        </a:lnTo>
                        <a:lnTo>
                          <a:pt x="50" y="190"/>
                        </a:lnTo>
                        <a:lnTo>
                          <a:pt x="50" y="192"/>
                        </a:lnTo>
                        <a:lnTo>
                          <a:pt x="50" y="194"/>
                        </a:lnTo>
                        <a:lnTo>
                          <a:pt x="52" y="194"/>
                        </a:lnTo>
                        <a:lnTo>
                          <a:pt x="50" y="194"/>
                        </a:lnTo>
                        <a:lnTo>
                          <a:pt x="50" y="196"/>
                        </a:lnTo>
                        <a:lnTo>
                          <a:pt x="50" y="198"/>
                        </a:lnTo>
                        <a:lnTo>
                          <a:pt x="50" y="200"/>
                        </a:lnTo>
                        <a:lnTo>
                          <a:pt x="48" y="200"/>
                        </a:lnTo>
                        <a:lnTo>
                          <a:pt x="48" y="202"/>
                        </a:lnTo>
                        <a:lnTo>
                          <a:pt x="50" y="202"/>
                        </a:lnTo>
                        <a:lnTo>
                          <a:pt x="50" y="203"/>
                        </a:lnTo>
                        <a:lnTo>
                          <a:pt x="52" y="203"/>
                        </a:lnTo>
                        <a:lnTo>
                          <a:pt x="52" y="205"/>
                        </a:lnTo>
                        <a:lnTo>
                          <a:pt x="54" y="205"/>
                        </a:lnTo>
                        <a:lnTo>
                          <a:pt x="52" y="205"/>
                        </a:lnTo>
                        <a:lnTo>
                          <a:pt x="52" y="207"/>
                        </a:lnTo>
                        <a:lnTo>
                          <a:pt x="54" y="207"/>
                        </a:lnTo>
                        <a:lnTo>
                          <a:pt x="52" y="207"/>
                        </a:lnTo>
                        <a:lnTo>
                          <a:pt x="52" y="209"/>
                        </a:lnTo>
                        <a:lnTo>
                          <a:pt x="52" y="207"/>
                        </a:lnTo>
                        <a:lnTo>
                          <a:pt x="54" y="207"/>
                        </a:lnTo>
                        <a:lnTo>
                          <a:pt x="54" y="209"/>
                        </a:lnTo>
                        <a:lnTo>
                          <a:pt x="52" y="209"/>
                        </a:lnTo>
                        <a:lnTo>
                          <a:pt x="54" y="209"/>
                        </a:lnTo>
                        <a:lnTo>
                          <a:pt x="54" y="211"/>
                        </a:lnTo>
                        <a:lnTo>
                          <a:pt x="56" y="211"/>
                        </a:lnTo>
                        <a:lnTo>
                          <a:pt x="58" y="211"/>
                        </a:lnTo>
                        <a:lnTo>
                          <a:pt x="58" y="209"/>
                        </a:lnTo>
                        <a:lnTo>
                          <a:pt x="60" y="209"/>
                        </a:lnTo>
                        <a:lnTo>
                          <a:pt x="60" y="207"/>
                        </a:lnTo>
                        <a:lnTo>
                          <a:pt x="62" y="207"/>
                        </a:lnTo>
                        <a:lnTo>
                          <a:pt x="64" y="207"/>
                        </a:lnTo>
                        <a:lnTo>
                          <a:pt x="64" y="205"/>
                        </a:lnTo>
                        <a:lnTo>
                          <a:pt x="66" y="205"/>
                        </a:lnTo>
                        <a:lnTo>
                          <a:pt x="66" y="203"/>
                        </a:lnTo>
                        <a:lnTo>
                          <a:pt x="66" y="202"/>
                        </a:lnTo>
                        <a:lnTo>
                          <a:pt x="66" y="200"/>
                        </a:lnTo>
                        <a:lnTo>
                          <a:pt x="64" y="200"/>
                        </a:lnTo>
                        <a:lnTo>
                          <a:pt x="62" y="200"/>
                        </a:lnTo>
                        <a:lnTo>
                          <a:pt x="64" y="200"/>
                        </a:lnTo>
                        <a:lnTo>
                          <a:pt x="66" y="200"/>
                        </a:lnTo>
                        <a:lnTo>
                          <a:pt x="67" y="200"/>
                        </a:lnTo>
                        <a:lnTo>
                          <a:pt x="69" y="200"/>
                        </a:lnTo>
                        <a:lnTo>
                          <a:pt x="71" y="200"/>
                        </a:lnTo>
                        <a:lnTo>
                          <a:pt x="73" y="200"/>
                        </a:lnTo>
                        <a:lnTo>
                          <a:pt x="75" y="200"/>
                        </a:lnTo>
                        <a:lnTo>
                          <a:pt x="75" y="198"/>
                        </a:lnTo>
                        <a:lnTo>
                          <a:pt x="75" y="200"/>
                        </a:lnTo>
                        <a:lnTo>
                          <a:pt x="77" y="200"/>
                        </a:lnTo>
                        <a:lnTo>
                          <a:pt x="79" y="200"/>
                        </a:lnTo>
                        <a:lnTo>
                          <a:pt x="81" y="200"/>
                        </a:lnTo>
                        <a:lnTo>
                          <a:pt x="79" y="200"/>
                        </a:lnTo>
                        <a:lnTo>
                          <a:pt x="79" y="202"/>
                        </a:lnTo>
                        <a:lnTo>
                          <a:pt x="77" y="202"/>
                        </a:lnTo>
                        <a:lnTo>
                          <a:pt x="77" y="203"/>
                        </a:lnTo>
                        <a:lnTo>
                          <a:pt x="75" y="203"/>
                        </a:lnTo>
                        <a:lnTo>
                          <a:pt x="75" y="205"/>
                        </a:lnTo>
                        <a:lnTo>
                          <a:pt x="75" y="207"/>
                        </a:lnTo>
                        <a:lnTo>
                          <a:pt x="73" y="207"/>
                        </a:lnTo>
                        <a:lnTo>
                          <a:pt x="75" y="207"/>
                        </a:lnTo>
                        <a:lnTo>
                          <a:pt x="75" y="209"/>
                        </a:lnTo>
                        <a:lnTo>
                          <a:pt x="75" y="211"/>
                        </a:lnTo>
                        <a:lnTo>
                          <a:pt x="75" y="209"/>
                        </a:lnTo>
                        <a:lnTo>
                          <a:pt x="75" y="211"/>
                        </a:lnTo>
                        <a:lnTo>
                          <a:pt x="77" y="211"/>
                        </a:lnTo>
                        <a:lnTo>
                          <a:pt x="79" y="211"/>
                        </a:lnTo>
                        <a:lnTo>
                          <a:pt x="77" y="211"/>
                        </a:lnTo>
                        <a:lnTo>
                          <a:pt x="79" y="211"/>
                        </a:lnTo>
                        <a:lnTo>
                          <a:pt x="79" y="209"/>
                        </a:lnTo>
                        <a:lnTo>
                          <a:pt x="81" y="209"/>
                        </a:lnTo>
                        <a:lnTo>
                          <a:pt x="81" y="211"/>
                        </a:lnTo>
                        <a:lnTo>
                          <a:pt x="81" y="213"/>
                        </a:lnTo>
                        <a:lnTo>
                          <a:pt x="79" y="213"/>
                        </a:lnTo>
                        <a:lnTo>
                          <a:pt x="77" y="213"/>
                        </a:lnTo>
                        <a:lnTo>
                          <a:pt x="77" y="215"/>
                        </a:lnTo>
                        <a:lnTo>
                          <a:pt x="77" y="213"/>
                        </a:lnTo>
                        <a:lnTo>
                          <a:pt x="75" y="213"/>
                        </a:lnTo>
                        <a:lnTo>
                          <a:pt x="77" y="213"/>
                        </a:lnTo>
                        <a:lnTo>
                          <a:pt x="77" y="215"/>
                        </a:lnTo>
                        <a:lnTo>
                          <a:pt x="75" y="215"/>
                        </a:lnTo>
                        <a:lnTo>
                          <a:pt x="73" y="215"/>
                        </a:lnTo>
                        <a:lnTo>
                          <a:pt x="73" y="217"/>
                        </a:lnTo>
                        <a:lnTo>
                          <a:pt x="73" y="215"/>
                        </a:lnTo>
                        <a:lnTo>
                          <a:pt x="71" y="215"/>
                        </a:lnTo>
                        <a:lnTo>
                          <a:pt x="71" y="217"/>
                        </a:lnTo>
                        <a:lnTo>
                          <a:pt x="69" y="217"/>
                        </a:lnTo>
                        <a:lnTo>
                          <a:pt x="71" y="217"/>
                        </a:lnTo>
                        <a:lnTo>
                          <a:pt x="71" y="219"/>
                        </a:lnTo>
                        <a:lnTo>
                          <a:pt x="73" y="219"/>
                        </a:lnTo>
                        <a:lnTo>
                          <a:pt x="75" y="219"/>
                        </a:lnTo>
                        <a:lnTo>
                          <a:pt x="77" y="219"/>
                        </a:lnTo>
                        <a:lnTo>
                          <a:pt x="77" y="221"/>
                        </a:lnTo>
                        <a:lnTo>
                          <a:pt x="79" y="221"/>
                        </a:lnTo>
                        <a:lnTo>
                          <a:pt x="81" y="221"/>
                        </a:lnTo>
                        <a:lnTo>
                          <a:pt x="81" y="223"/>
                        </a:lnTo>
                        <a:lnTo>
                          <a:pt x="83" y="223"/>
                        </a:lnTo>
                        <a:lnTo>
                          <a:pt x="81" y="223"/>
                        </a:lnTo>
                        <a:lnTo>
                          <a:pt x="81" y="225"/>
                        </a:lnTo>
                        <a:lnTo>
                          <a:pt x="79" y="225"/>
                        </a:lnTo>
                        <a:lnTo>
                          <a:pt x="79" y="223"/>
                        </a:lnTo>
                        <a:lnTo>
                          <a:pt x="77" y="223"/>
                        </a:lnTo>
                        <a:lnTo>
                          <a:pt x="77" y="221"/>
                        </a:lnTo>
                        <a:lnTo>
                          <a:pt x="75" y="221"/>
                        </a:lnTo>
                        <a:lnTo>
                          <a:pt x="73" y="221"/>
                        </a:lnTo>
                        <a:lnTo>
                          <a:pt x="73" y="223"/>
                        </a:lnTo>
                        <a:lnTo>
                          <a:pt x="73" y="225"/>
                        </a:lnTo>
                        <a:lnTo>
                          <a:pt x="75" y="225"/>
                        </a:lnTo>
                        <a:lnTo>
                          <a:pt x="75" y="227"/>
                        </a:lnTo>
                        <a:lnTo>
                          <a:pt x="73" y="225"/>
                        </a:lnTo>
                        <a:lnTo>
                          <a:pt x="73" y="227"/>
                        </a:lnTo>
                        <a:lnTo>
                          <a:pt x="75" y="227"/>
                        </a:lnTo>
                        <a:lnTo>
                          <a:pt x="77" y="227"/>
                        </a:lnTo>
                        <a:lnTo>
                          <a:pt x="77" y="228"/>
                        </a:lnTo>
                        <a:lnTo>
                          <a:pt x="79" y="228"/>
                        </a:lnTo>
                        <a:lnTo>
                          <a:pt x="79" y="230"/>
                        </a:lnTo>
                        <a:lnTo>
                          <a:pt x="77" y="230"/>
                        </a:lnTo>
                        <a:lnTo>
                          <a:pt x="75" y="230"/>
                        </a:lnTo>
                        <a:lnTo>
                          <a:pt x="75" y="228"/>
                        </a:lnTo>
                        <a:lnTo>
                          <a:pt x="73" y="228"/>
                        </a:lnTo>
                        <a:lnTo>
                          <a:pt x="73" y="230"/>
                        </a:lnTo>
                        <a:lnTo>
                          <a:pt x="73" y="228"/>
                        </a:lnTo>
                        <a:lnTo>
                          <a:pt x="71" y="228"/>
                        </a:lnTo>
                        <a:lnTo>
                          <a:pt x="69" y="228"/>
                        </a:lnTo>
                        <a:lnTo>
                          <a:pt x="69" y="227"/>
                        </a:lnTo>
                        <a:lnTo>
                          <a:pt x="67" y="225"/>
                        </a:lnTo>
                        <a:lnTo>
                          <a:pt x="67" y="223"/>
                        </a:lnTo>
                        <a:lnTo>
                          <a:pt x="66" y="223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0" y="223"/>
                        </a:lnTo>
                        <a:lnTo>
                          <a:pt x="60" y="225"/>
                        </a:lnTo>
                        <a:lnTo>
                          <a:pt x="58" y="225"/>
                        </a:lnTo>
                        <a:lnTo>
                          <a:pt x="58" y="227"/>
                        </a:lnTo>
                        <a:lnTo>
                          <a:pt x="58" y="228"/>
                        </a:lnTo>
                        <a:lnTo>
                          <a:pt x="58" y="227"/>
                        </a:lnTo>
                        <a:lnTo>
                          <a:pt x="56" y="228"/>
                        </a:lnTo>
                        <a:lnTo>
                          <a:pt x="58" y="230"/>
                        </a:lnTo>
                        <a:lnTo>
                          <a:pt x="56" y="230"/>
                        </a:lnTo>
                        <a:lnTo>
                          <a:pt x="56" y="232"/>
                        </a:lnTo>
                        <a:lnTo>
                          <a:pt x="56" y="234"/>
                        </a:lnTo>
                        <a:lnTo>
                          <a:pt x="58" y="236"/>
                        </a:lnTo>
                        <a:lnTo>
                          <a:pt x="56" y="236"/>
                        </a:lnTo>
                        <a:lnTo>
                          <a:pt x="56" y="238"/>
                        </a:lnTo>
                        <a:lnTo>
                          <a:pt x="56" y="240"/>
                        </a:lnTo>
                        <a:lnTo>
                          <a:pt x="54" y="240"/>
                        </a:lnTo>
                        <a:lnTo>
                          <a:pt x="56" y="240"/>
                        </a:lnTo>
                        <a:lnTo>
                          <a:pt x="56" y="242"/>
                        </a:lnTo>
                        <a:lnTo>
                          <a:pt x="56" y="244"/>
                        </a:lnTo>
                        <a:lnTo>
                          <a:pt x="54" y="244"/>
                        </a:lnTo>
                        <a:lnTo>
                          <a:pt x="54" y="246"/>
                        </a:lnTo>
                        <a:lnTo>
                          <a:pt x="54" y="248"/>
                        </a:lnTo>
                        <a:lnTo>
                          <a:pt x="54" y="250"/>
                        </a:lnTo>
                        <a:lnTo>
                          <a:pt x="54" y="251"/>
                        </a:lnTo>
                        <a:lnTo>
                          <a:pt x="54" y="253"/>
                        </a:lnTo>
                        <a:lnTo>
                          <a:pt x="56" y="255"/>
                        </a:lnTo>
                        <a:lnTo>
                          <a:pt x="56" y="257"/>
                        </a:lnTo>
                        <a:lnTo>
                          <a:pt x="58" y="257"/>
                        </a:lnTo>
                        <a:lnTo>
                          <a:pt x="60" y="257"/>
                        </a:lnTo>
                        <a:lnTo>
                          <a:pt x="60" y="259"/>
                        </a:lnTo>
                        <a:lnTo>
                          <a:pt x="62" y="259"/>
                        </a:lnTo>
                        <a:lnTo>
                          <a:pt x="64" y="259"/>
                        </a:lnTo>
                        <a:lnTo>
                          <a:pt x="66" y="259"/>
                        </a:lnTo>
                        <a:lnTo>
                          <a:pt x="67" y="261"/>
                        </a:lnTo>
                        <a:lnTo>
                          <a:pt x="69" y="261"/>
                        </a:lnTo>
                        <a:lnTo>
                          <a:pt x="71" y="261"/>
                        </a:lnTo>
                        <a:lnTo>
                          <a:pt x="73" y="261"/>
                        </a:lnTo>
                        <a:lnTo>
                          <a:pt x="75" y="261"/>
                        </a:lnTo>
                        <a:lnTo>
                          <a:pt x="77" y="261"/>
                        </a:lnTo>
                        <a:lnTo>
                          <a:pt x="79" y="261"/>
                        </a:lnTo>
                        <a:lnTo>
                          <a:pt x="81" y="261"/>
                        </a:lnTo>
                        <a:lnTo>
                          <a:pt x="83" y="261"/>
                        </a:lnTo>
                        <a:lnTo>
                          <a:pt x="87" y="261"/>
                        </a:lnTo>
                        <a:lnTo>
                          <a:pt x="89" y="261"/>
                        </a:lnTo>
                        <a:lnTo>
                          <a:pt x="92" y="261"/>
                        </a:lnTo>
                        <a:lnTo>
                          <a:pt x="94" y="259"/>
                        </a:lnTo>
                        <a:lnTo>
                          <a:pt x="98" y="259"/>
                        </a:lnTo>
                        <a:lnTo>
                          <a:pt x="100" y="259"/>
                        </a:lnTo>
                        <a:lnTo>
                          <a:pt x="100" y="257"/>
                        </a:lnTo>
                        <a:lnTo>
                          <a:pt x="102" y="257"/>
                        </a:lnTo>
                        <a:lnTo>
                          <a:pt x="102" y="255"/>
                        </a:lnTo>
                        <a:lnTo>
                          <a:pt x="104" y="255"/>
                        </a:lnTo>
                        <a:lnTo>
                          <a:pt x="104" y="253"/>
                        </a:lnTo>
                        <a:lnTo>
                          <a:pt x="102" y="253"/>
                        </a:lnTo>
                        <a:lnTo>
                          <a:pt x="102" y="251"/>
                        </a:lnTo>
                        <a:lnTo>
                          <a:pt x="104" y="251"/>
                        </a:lnTo>
                        <a:lnTo>
                          <a:pt x="106" y="250"/>
                        </a:lnTo>
                        <a:lnTo>
                          <a:pt x="104" y="250"/>
                        </a:lnTo>
                        <a:lnTo>
                          <a:pt x="104" y="248"/>
                        </a:lnTo>
                        <a:lnTo>
                          <a:pt x="104" y="246"/>
                        </a:lnTo>
                        <a:lnTo>
                          <a:pt x="104" y="244"/>
                        </a:lnTo>
                        <a:lnTo>
                          <a:pt x="106" y="244"/>
                        </a:lnTo>
                        <a:lnTo>
                          <a:pt x="108" y="242"/>
                        </a:lnTo>
                        <a:lnTo>
                          <a:pt x="108" y="240"/>
                        </a:lnTo>
                        <a:lnTo>
                          <a:pt x="110" y="240"/>
                        </a:lnTo>
                        <a:lnTo>
                          <a:pt x="108" y="240"/>
                        </a:lnTo>
                        <a:lnTo>
                          <a:pt x="108" y="238"/>
                        </a:lnTo>
                        <a:lnTo>
                          <a:pt x="108" y="236"/>
                        </a:lnTo>
                        <a:lnTo>
                          <a:pt x="106" y="236"/>
                        </a:lnTo>
                        <a:lnTo>
                          <a:pt x="106" y="234"/>
                        </a:lnTo>
                        <a:lnTo>
                          <a:pt x="106" y="232"/>
                        </a:lnTo>
                        <a:lnTo>
                          <a:pt x="106" y="230"/>
                        </a:lnTo>
                        <a:lnTo>
                          <a:pt x="104" y="230"/>
                        </a:lnTo>
                        <a:lnTo>
                          <a:pt x="106" y="230"/>
                        </a:lnTo>
                        <a:lnTo>
                          <a:pt x="106" y="228"/>
                        </a:lnTo>
                        <a:lnTo>
                          <a:pt x="106" y="230"/>
                        </a:lnTo>
                        <a:lnTo>
                          <a:pt x="108" y="228"/>
                        </a:lnTo>
                        <a:lnTo>
                          <a:pt x="108" y="227"/>
                        </a:lnTo>
                        <a:lnTo>
                          <a:pt x="106" y="227"/>
                        </a:lnTo>
                        <a:lnTo>
                          <a:pt x="106" y="225"/>
                        </a:lnTo>
                        <a:lnTo>
                          <a:pt x="108" y="225"/>
                        </a:lnTo>
                        <a:lnTo>
                          <a:pt x="108" y="227"/>
                        </a:lnTo>
                        <a:lnTo>
                          <a:pt x="110" y="225"/>
                        </a:lnTo>
                        <a:lnTo>
                          <a:pt x="110" y="223"/>
                        </a:lnTo>
                        <a:lnTo>
                          <a:pt x="112" y="223"/>
                        </a:lnTo>
                        <a:lnTo>
                          <a:pt x="112" y="221"/>
                        </a:lnTo>
                        <a:lnTo>
                          <a:pt x="112" y="219"/>
                        </a:lnTo>
                        <a:lnTo>
                          <a:pt x="112" y="217"/>
                        </a:lnTo>
                        <a:lnTo>
                          <a:pt x="110" y="217"/>
                        </a:lnTo>
                        <a:lnTo>
                          <a:pt x="108" y="217"/>
                        </a:lnTo>
                        <a:lnTo>
                          <a:pt x="106" y="217"/>
                        </a:lnTo>
                        <a:lnTo>
                          <a:pt x="104" y="217"/>
                        </a:lnTo>
                        <a:lnTo>
                          <a:pt x="104" y="215"/>
                        </a:lnTo>
                        <a:lnTo>
                          <a:pt x="106" y="213"/>
                        </a:lnTo>
                        <a:lnTo>
                          <a:pt x="104" y="213"/>
                        </a:lnTo>
                        <a:lnTo>
                          <a:pt x="104" y="211"/>
                        </a:lnTo>
                        <a:lnTo>
                          <a:pt x="106" y="209"/>
                        </a:lnTo>
                        <a:lnTo>
                          <a:pt x="106" y="207"/>
                        </a:lnTo>
                        <a:lnTo>
                          <a:pt x="106" y="205"/>
                        </a:lnTo>
                        <a:lnTo>
                          <a:pt x="106" y="203"/>
                        </a:lnTo>
                        <a:lnTo>
                          <a:pt x="104" y="202"/>
                        </a:lnTo>
                        <a:lnTo>
                          <a:pt x="104" y="198"/>
                        </a:lnTo>
                        <a:lnTo>
                          <a:pt x="106" y="196"/>
                        </a:lnTo>
                        <a:lnTo>
                          <a:pt x="106" y="194"/>
                        </a:lnTo>
                        <a:lnTo>
                          <a:pt x="106" y="192"/>
                        </a:lnTo>
                        <a:lnTo>
                          <a:pt x="106" y="190"/>
                        </a:lnTo>
                        <a:lnTo>
                          <a:pt x="106" y="188"/>
                        </a:lnTo>
                        <a:lnTo>
                          <a:pt x="104" y="188"/>
                        </a:lnTo>
                        <a:lnTo>
                          <a:pt x="104" y="186"/>
                        </a:lnTo>
                        <a:lnTo>
                          <a:pt x="104" y="184"/>
                        </a:lnTo>
                        <a:lnTo>
                          <a:pt x="104" y="182"/>
                        </a:lnTo>
                        <a:lnTo>
                          <a:pt x="104" y="180"/>
                        </a:lnTo>
                        <a:lnTo>
                          <a:pt x="104" y="179"/>
                        </a:lnTo>
                        <a:lnTo>
                          <a:pt x="102" y="179"/>
                        </a:lnTo>
                        <a:lnTo>
                          <a:pt x="102" y="177"/>
                        </a:lnTo>
                        <a:lnTo>
                          <a:pt x="102" y="175"/>
                        </a:lnTo>
                        <a:lnTo>
                          <a:pt x="100" y="175"/>
                        </a:lnTo>
                        <a:lnTo>
                          <a:pt x="100" y="173"/>
                        </a:lnTo>
                        <a:lnTo>
                          <a:pt x="100" y="171"/>
                        </a:lnTo>
                        <a:lnTo>
                          <a:pt x="98" y="171"/>
                        </a:lnTo>
                        <a:lnTo>
                          <a:pt x="98" y="169"/>
                        </a:lnTo>
                        <a:lnTo>
                          <a:pt x="98" y="167"/>
                        </a:lnTo>
                        <a:lnTo>
                          <a:pt x="96" y="165"/>
                        </a:lnTo>
                        <a:lnTo>
                          <a:pt x="96" y="163"/>
                        </a:lnTo>
                        <a:lnTo>
                          <a:pt x="98" y="161"/>
                        </a:lnTo>
                        <a:lnTo>
                          <a:pt x="98" y="159"/>
                        </a:lnTo>
                        <a:lnTo>
                          <a:pt x="98" y="157"/>
                        </a:lnTo>
                        <a:lnTo>
                          <a:pt x="100" y="157"/>
                        </a:lnTo>
                        <a:lnTo>
                          <a:pt x="100" y="155"/>
                        </a:lnTo>
                        <a:lnTo>
                          <a:pt x="100" y="154"/>
                        </a:lnTo>
                        <a:lnTo>
                          <a:pt x="100" y="152"/>
                        </a:lnTo>
                        <a:lnTo>
                          <a:pt x="102" y="152"/>
                        </a:lnTo>
                        <a:lnTo>
                          <a:pt x="102" y="150"/>
                        </a:lnTo>
                        <a:lnTo>
                          <a:pt x="102" y="148"/>
                        </a:lnTo>
                        <a:lnTo>
                          <a:pt x="102" y="146"/>
                        </a:lnTo>
                        <a:lnTo>
                          <a:pt x="102" y="144"/>
                        </a:lnTo>
                        <a:lnTo>
                          <a:pt x="102" y="142"/>
                        </a:lnTo>
                        <a:lnTo>
                          <a:pt x="100" y="142"/>
                        </a:lnTo>
                        <a:lnTo>
                          <a:pt x="100" y="140"/>
                        </a:lnTo>
                        <a:lnTo>
                          <a:pt x="100" y="138"/>
                        </a:lnTo>
                        <a:lnTo>
                          <a:pt x="100" y="136"/>
                        </a:lnTo>
                        <a:lnTo>
                          <a:pt x="100" y="134"/>
                        </a:lnTo>
                        <a:lnTo>
                          <a:pt x="100" y="132"/>
                        </a:lnTo>
                        <a:lnTo>
                          <a:pt x="100" y="131"/>
                        </a:lnTo>
                        <a:lnTo>
                          <a:pt x="100" y="129"/>
                        </a:lnTo>
                        <a:lnTo>
                          <a:pt x="100" y="127"/>
                        </a:lnTo>
                        <a:lnTo>
                          <a:pt x="98" y="127"/>
                        </a:lnTo>
                        <a:lnTo>
                          <a:pt x="98" y="125"/>
                        </a:lnTo>
                        <a:lnTo>
                          <a:pt x="96" y="123"/>
                        </a:lnTo>
                        <a:lnTo>
                          <a:pt x="94" y="123"/>
                        </a:lnTo>
                        <a:lnTo>
                          <a:pt x="92" y="123"/>
                        </a:lnTo>
                        <a:lnTo>
                          <a:pt x="92" y="121"/>
                        </a:lnTo>
                        <a:lnTo>
                          <a:pt x="92" y="119"/>
                        </a:lnTo>
                        <a:lnTo>
                          <a:pt x="90" y="119"/>
                        </a:lnTo>
                        <a:lnTo>
                          <a:pt x="90" y="117"/>
                        </a:lnTo>
                        <a:lnTo>
                          <a:pt x="90" y="115"/>
                        </a:lnTo>
                        <a:lnTo>
                          <a:pt x="90" y="113"/>
                        </a:lnTo>
                        <a:lnTo>
                          <a:pt x="89" y="111"/>
                        </a:lnTo>
                        <a:lnTo>
                          <a:pt x="89" y="109"/>
                        </a:lnTo>
                        <a:lnTo>
                          <a:pt x="89" y="107"/>
                        </a:lnTo>
                        <a:lnTo>
                          <a:pt x="87" y="107"/>
                        </a:lnTo>
                        <a:lnTo>
                          <a:pt x="87" y="106"/>
                        </a:lnTo>
                        <a:lnTo>
                          <a:pt x="85" y="106"/>
                        </a:lnTo>
                        <a:lnTo>
                          <a:pt x="85" y="104"/>
                        </a:lnTo>
                        <a:lnTo>
                          <a:pt x="83" y="104"/>
                        </a:lnTo>
                        <a:lnTo>
                          <a:pt x="83" y="102"/>
                        </a:lnTo>
                        <a:lnTo>
                          <a:pt x="81" y="102"/>
                        </a:lnTo>
                        <a:lnTo>
                          <a:pt x="81" y="100"/>
                        </a:lnTo>
                        <a:lnTo>
                          <a:pt x="79" y="100"/>
                        </a:lnTo>
                        <a:lnTo>
                          <a:pt x="77" y="100"/>
                        </a:lnTo>
                        <a:lnTo>
                          <a:pt x="77" y="98"/>
                        </a:lnTo>
                        <a:lnTo>
                          <a:pt x="75" y="98"/>
                        </a:lnTo>
                        <a:lnTo>
                          <a:pt x="73" y="98"/>
                        </a:lnTo>
                        <a:lnTo>
                          <a:pt x="71" y="98"/>
                        </a:lnTo>
                        <a:lnTo>
                          <a:pt x="71" y="96"/>
                        </a:lnTo>
                        <a:lnTo>
                          <a:pt x="69" y="96"/>
                        </a:lnTo>
                        <a:lnTo>
                          <a:pt x="67" y="96"/>
                        </a:lnTo>
                        <a:lnTo>
                          <a:pt x="66" y="96"/>
                        </a:lnTo>
                        <a:lnTo>
                          <a:pt x="66" y="94"/>
                        </a:lnTo>
                        <a:lnTo>
                          <a:pt x="64" y="94"/>
                        </a:lnTo>
                        <a:lnTo>
                          <a:pt x="62" y="94"/>
                        </a:lnTo>
                        <a:lnTo>
                          <a:pt x="62" y="92"/>
                        </a:lnTo>
                        <a:lnTo>
                          <a:pt x="60" y="92"/>
                        </a:lnTo>
                        <a:lnTo>
                          <a:pt x="58" y="92"/>
                        </a:lnTo>
                        <a:lnTo>
                          <a:pt x="60" y="90"/>
                        </a:lnTo>
                        <a:lnTo>
                          <a:pt x="58" y="90"/>
                        </a:lnTo>
                        <a:lnTo>
                          <a:pt x="56" y="90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90"/>
                        </a:lnTo>
                        <a:lnTo>
                          <a:pt x="54" y="92"/>
                        </a:lnTo>
                        <a:lnTo>
                          <a:pt x="56" y="92"/>
                        </a:lnTo>
                        <a:lnTo>
                          <a:pt x="56" y="94"/>
                        </a:lnTo>
                        <a:lnTo>
                          <a:pt x="58" y="94"/>
                        </a:lnTo>
                        <a:lnTo>
                          <a:pt x="56" y="94"/>
                        </a:lnTo>
                        <a:lnTo>
                          <a:pt x="58" y="94"/>
                        </a:lnTo>
                        <a:lnTo>
                          <a:pt x="60" y="94"/>
                        </a:lnTo>
                        <a:lnTo>
                          <a:pt x="60" y="92"/>
                        </a:lnTo>
                        <a:lnTo>
                          <a:pt x="62" y="92"/>
                        </a:lnTo>
                        <a:lnTo>
                          <a:pt x="62" y="94"/>
                        </a:lnTo>
                        <a:lnTo>
                          <a:pt x="60" y="94"/>
                        </a:lnTo>
                        <a:lnTo>
                          <a:pt x="58" y="94"/>
                        </a:lnTo>
                        <a:lnTo>
                          <a:pt x="56" y="94"/>
                        </a:lnTo>
                        <a:lnTo>
                          <a:pt x="54" y="92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86"/>
                        </a:lnTo>
                        <a:lnTo>
                          <a:pt x="56" y="86"/>
                        </a:lnTo>
                        <a:lnTo>
                          <a:pt x="56" y="84"/>
                        </a:lnTo>
                        <a:lnTo>
                          <a:pt x="58" y="84"/>
                        </a:lnTo>
                        <a:lnTo>
                          <a:pt x="58" y="83"/>
                        </a:lnTo>
                        <a:lnTo>
                          <a:pt x="60" y="83"/>
                        </a:lnTo>
                        <a:lnTo>
                          <a:pt x="62" y="81"/>
                        </a:lnTo>
                        <a:lnTo>
                          <a:pt x="64" y="81"/>
                        </a:lnTo>
                        <a:lnTo>
                          <a:pt x="64" y="79"/>
                        </a:lnTo>
                        <a:lnTo>
                          <a:pt x="66" y="79"/>
                        </a:lnTo>
                        <a:lnTo>
                          <a:pt x="66" y="77"/>
                        </a:lnTo>
                        <a:lnTo>
                          <a:pt x="67" y="77"/>
                        </a:lnTo>
                        <a:lnTo>
                          <a:pt x="67" y="75"/>
                        </a:lnTo>
                        <a:lnTo>
                          <a:pt x="67" y="73"/>
                        </a:lnTo>
                        <a:lnTo>
                          <a:pt x="67" y="71"/>
                        </a:lnTo>
                        <a:lnTo>
                          <a:pt x="67" y="69"/>
                        </a:lnTo>
                        <a:lnTo>
                          <a:pt x="69" y="69"/>
                        </a:lnTo>
                        <a:lnTo>
                          <a:pt x="71" y="69"/>
                        </a:lnTo>
                        <a:lnTo>
                          <a:pt x="73" y="69"/>
                        </a:lnTo>
                        <a:lnTo>
                          <a:pt x="75" y="69"/>
                        </a:lnTo>
                        <a:lnTo>
                          <a:pt x="77" y="69"/>
                        </a:lnTo>
                        <a:lnTo>
                          <a:pt x="79" y="69"/>
                        </a:lnTo>
                        <a:lnTo>
                          <a:pt x="81" y="67"/>
                        </a:lnTo>
                        <a:lnTo>
                          <a:pt x="83" y="67"/>
                        </a:lnTo>
                        <a:lnTo>
                          <a:pt x="85" y="67"/>
                        </a:lnTo>
                        <a:lnTo>
                          <a:pt x="87" y="67"/>
                        </a:lnTo>
                        <a:lnTo>
                          <a:pt x="89" y="67"/>
                        </a:lnTo>
                        <a:lnTo>
                          <a:pt x="90" y="67"/>
                        </a:lnTo>
                        <a:lnTo>
                          <a:pt x="92" y="67"/>
                        </a:lnTo>
                        <a:lnTo>
                          <a:pt x="94" y="65"/>
                        </a:lnTo>
                        <a:lnTo>
                          <a:pt x="96" y="65"/>
                        </a:lnTo>
                        <a:lnTo>
                          <a:pt x="98" y="65"/>
                        </a:lnTo>
                        <a:lnTo>
                          <a:pt x="100" y="65"/>
                        </a:lnTo>
                        <a:lnTo>
                          <a:pt x="102" y="65"/>
                        </a:lnTo>
                        <a:lnTo>
                          <a:pt x="102" y="63"/>
                        </a:lnTo>
                        <a:lnTo>
                          <a:pt x="104" y="63"/>
                        </a:lnTo>
                        <a:lnTo>
                          <a:pt x="106" y="63"/>
                        </a:lnTo>
                        <a:lnTo>
                          <a:pt x="108" y="63"/>
                        </a:lnTo>
                        <a:lnTo>
                          <a:pt x="110" y="63"/>
                        </a:lnTo>
                        <a:lnTo>
                          <a:pt x="110" y="61"/>
                        </a:lnTo>
                        <a:lnTo>
                          <a:pt x="112" y="61"/>
                        </a:lnTo>
                        <a:lnTo>
                          <a:pt x="114" y="61"/>
                        </a:lnTo>
                        <a:lnTo>
                          <a:pt x="115" y="61"/>
                        </a:lnTo>
                        <a:lnTo>
                          <a:pt x="117" y="61"/>
                        </a:lnTo>
                        <a:lnTo>
                          <a:pt x="119" y="59"/>
                        </a:lnTo>
                        <a:lnTo>
                          <a:pt x="121" y="59"/>
                        </a:lnTo>
                        <a:lnTo>
                          <a:pt x="123" y="59"/>
                        </a:lnTo>
                        <a:lnTo>
                          <a:pt x="125" y="58"/>
                        </a:lnTo>
                        <a:lnTo>
                          <a:pt x="127" y="58"/>
                        </a:lnTo>
                        <a:lnTo>
                          <a:pt x="129" y="58"/>
                        </a:lnTo>
                        <a:lnTo>
                          <a:pt x="129" y="56"/>
                        </a:lnTo>
                        <a:lnTo>
                          <a:pt x="131" y="56"/>
                        </a:lnTo>
                        <a:lnTo>
                          <a:pt x="131" y="54"/>
                        </a:lnTo>
                        <a:lnTo>
                          <a:pt x="133" y="54"/>
                        </a:lnTo>
                        <a:lnTo>
                          <a:pt x="133" y="52"/>
                        </a:lnTo>
                        <a:lnTo>
                          <a:pt x="135" y="52"/>
                        </a:lnTo>
                        <a:lnTo>
                          <a:pt x="135" y="50"/>
                        </a:lnTo>
                        <a:lnTo>
                          <a:pt x="135" y="48"/>
                        </a:lnTo>
                        <a:lnTo>
                          <a:pt x="133" y="48"/>
                        </a:lnTo>
                        <a:lnTo>
                          <a:pt x="133" y="46"/>
                        </a:lnTo>
                        <a:lnTo>
                          <a:pt x="135" y="44"/>
                        </a:lnTo>
                        <a:lnTo>
                          <a:pt x="135" y="42"/>
                        </a:lnTo>
                        <a:lnTo>
                          <a:pt x="137" y="42"/>
                        </a:lnTo>
                        <a:lnTo>
                          <a:pt x="137" y="40"/>
                        </a:lnTo>
                        <a:lnTo>
                          <a:pt x="135" y="40"/>
                        </a:lnTo>
                        <a:lnTo>
                          <a:pt x="137" y="40"/>
                        </a:lnTo>
                        <a:lnTo>
                          <a:pt x="138" y="40"/>
                        </a:lnTo>
                        <a:lnTo>
                          <a:pt x="138" y="38"/>
                        </a:lnTo>
                        <a:lnTo>
                          <a:pt x="140" y="38"/>
                        </a:lnTo>
                        <a:lnTo>
                          <a:pt x="142" y="38"/>
                        </a:lnTo>
                        <a:lnTo>
                          <a:pt x="142" y="36"/>
                        </a:lnTo>
                        <a:lnTo>
                          <a:pt x="144" y="36"/>
                        </a:lnTo>
                        <a:lnTo>
                          <a:pt x="146" y="36"/>
                        </a:lnTo>
                        <a:lnTo>
                          <a:pt x="148" y="36"/>
                        </a:lnTo>
                        <a:lnTo>
                          <a:pt x="150" y="36"/>
                        </a:lnTo>
                        <a:lnTo>
                          <a:pt x="150" y="34"/>
                        </a:lnTo>
                        <a:lnTo>
                          <a:pt x="152" y="34"/>
                        </a:lnTo>
                        <a:lnTo>
                          <a:pt x="154" y="34"/>
                        </a:lnTo>
                        <a:lnTo>
                          <a:pt x="156" y="33"/>
                        </a:lnTo>
                        <a:lnTo>
                          <a:pt x="158" y="33"/>
                        </a:lnTo>
                        <a:lnTo>
                          <a:pt x="160" y="33"/>
                        </a:lnTo>
                        <a:lnTo>
                          <a:pt x="160" y="31"/>
                        </a:lnTo>
                        <a:lnTo>
                          <a:pt x="162" y="31"/>
                        </a:lnTo>
                        <a:lnTo>
                          <a:pt x="163" y="29"/>
                        </a:lnTo>
                        <a:lnTo>
                          <a:pt x="165" y="29"/>
                        </a:lnTo>
                        <a:lnTo>
                          <a:pt x="165" y="27"/>
                        </a:lnTo>
                        <a:lnTo>
                          <a:pt x="165" y="25"/>
                        </a:lnTo>
                        <a:lnTo>
                          <a:pt x="167" y="23"/>
                        </a:lnTo>
                        <a:lnTo>
                          <a:pt x="165" y="23"/>
                        </a:lnTo>
                        <a:lnTo>
                          <a:pt x="167" y="23"/>
                        </a:lnTo>
                        <a:lnTo>
                          <a:pt x="167" y="21"/>
                        </a:lnTo>
                        <a:lnTo>
                          <a:pt x="169" y="21"/>
                        </a:lnTo>
                        <a:lnTo>
                          <a:pt x="169" y="19"/>
                        </a:lnTo>
                        <a:lnTo>
                          <a:pt x="171" y="19"/>
                        </a:lnTo>
                        <a:lnTo>
                          <a:pt x="173" y="17"/>
                        </a:lnTo>
                        <a:lnTo>
                          <a:pt x="175" y="17"/>
                        </a:lnTo>
                        <a:lnTo>
                          <a:pt x="175" y="15"/>
                        </a:lnTo>
                        <a:lnTo>
                          <a:pt x="177" y="15"/>
                        </a:lnTo>
                        <a:lnTo>
                          <a:pt x="177" y="13"/>
                        </a:lnTo>
                        <a:lnTo>
                          <a:pt x="179" y="13"/>
                        </a:lnTo>
                        <a:lnTo>
                          <a:pt x="181" y="13"/>
                        </a:lnTo>
                        <a:lnTo>
                          <a:pt x="181" y="11"/>
                        </a:lnTo>
                        <a:lnTo>
                          <a:pt x="183" y="11"/>
                        </a:lnTo>
                        <a:lnTo>
                          <a:pt x="185" y="11"/>
                        </a:lnTo>
                        <a:lnTo>
                          <a:pt x="185" y="10"/>
                        </a:lnTo>
                        <a:lnTo>
                          <a:pt x="186" y="10"/>
                        </a:lnTo>
                        <a:lnTo>
                          <a:pt x="188" y="10"/>
                        </a:lnTo>
                        <a:lnTo>
                          <a:pt x="188" y="8"/>
                        </a:lnTo>
                        <a:lnTo>
                          <a:pt x="190" y="8"/>
                        </a:lnTo>
                        <a:lnTo>
                          <a:pt x="190" y="6"/>
                        </a:lnTo>
                        <a:lnTo>
                          <a:pt x="192" y="6"/>
                        </a:lnTo>
                        <a:lnTo>
                          <a:pt x="192" y="4"/>
                        </a:lnTo>
                        <a:lnTo>
                          <a:pt x="192" y="2"/>
                        </a:lnTo>
                        <a:lnTo>
                          <a:pt x="192" y="0"/>
                        </a:lnTo>
                        <a:lnTo>
                          <a:pt x="192" y="2"/>
                        </a:lnTo>
                        <a:lnTo>
                          <a:pt x="194" y="2"/>
                        </a:lnTo>
                        <a:lnTo>
                          <a:pt x="194" y="4"/>
                        </a:lnTo>
                        <a:lnTo>
                          <a:pt x="194" y="6"/>
                        </a:lnTo>
                        <a:lnTo>
                          <a:pt x="194" y="8"/>
                        </a:lnTo>
                        <a:lnTo>
                          <a:pt x="196" y="8"/>
                        </a:lnTo>
                        <a:lnTo>
                          <a:pt x="196" y="10"/>
                        </a:lnTo>
                        <a:lnTo>
                          <a:pt x="196" y="11"/>
                        </a:lnTo>
                        <a:lnTo>
                          <a:pt x="196" y="13"/>
                        </a:lnTo>
                        <a:lnTo>
                          <a:pt x="198" y="13"/>
                        </a:lnTo>
                        <a:lnTo>
                          <a:pt x="198" y="17"/>
                        </a:lnTo>
                        <a:lnTo>
                          <a:pt x="200" y="19"/>
                        </a:lnTo>
                        <a:lnTo>
                          <a:pt x="200" y="21"/>
                        </a:lnTo>
                        <a:lnTo>
                          <a:pt x="200" y="23"/>
                        </a:lnTo>
                        <a:lnTo>
                          <a:pt x="202" y="25"/>
                        </a:lnTo>
                        <a:lnTo>
                          <a:pt x="200" y="25"/>
                        </a:lnTo>
                        <a:lnTo>
                          <a:pt x="200" y="27"/>
                        </a:lnTo>
                        <a:lnTo>
                          <a:pt x="198" y="27"/>
                        </a:lnTo>
                        <a:lnTo>
                          <a:pt x="198" y="29"/>
                        </a:lnTo>
                        <a:lnTo>
                          <a:pt x="196" y="29"/>
                        </a:lnTo>
                        <a:lnTo>
                          <a:pt x="196" y="27"/>
                        </a:lnTo>
                        <a:lnTo>
                          <a:pt x="196" y="29"/>
                        </a:lnTo>
                        <a:lnTo>
                          <a:pt x="194" y="29"/>
                        </a:lnTo>
                        <a:lnTo>
                          <a:pt x="194" y="31"/>
                        </a:lnTo>
                        <a:lnTo>
                          <a:pt x="192" y="33"/>
                        </a:lnTo>
                        <a:lnTo>
                          <a:pt x="192" y="34"/>
                        </a:lnTo>
                        <a:lnTo>
                          <a:pt x="192" y="36"/>
                        </a:lnTo>
                        <a:lnTo>
                          <a:pt x="194" y="36"/>
                        </a:lnTo>
                        <a:lnTo>
                          <a:pt x="196" y="36"/>
                        </a:lnTo>
                        <a:lnTo>
                          <a:pt x="198" y="36"/>
                        </a:lnTo>
                        <a:lnTo>
                          <a:pt x="198" y="38"/>
                        </a:lnTo>
                        <a:lnTo>
                          <a:pt x="198" y="40"/>
                        </a:lnTo>
                        <a:lnTo>
                          <a:pt x="200" y="40"/>
                        </a:lnTo>
                        <a:lnTo>
                          <a:pt x="200" y="42"/>
                        </a:lnTo>
                        <a:lnTo>
                          <a:pt x="202" y="42"/>
                        </a:lnTo>
                        <a:lnTo>
                          <a:pt x="202" y="44"/>
                        </a:lnTo>
                        <a:lnTo>
                          <a:pt x="204" y="44"/>
                        </a:lnTo>
                        <a:lnTo>
                          <a:pt x="204" y="46"/>
                        </a:lnTo>
                        <a:lnTo>
                          <a:pt x="202" y="46"/>
                        </a:lnTo>
                        <a:lnTo>
                          <a:pt x="202" y="48"/>
                        </a:lnTo>
                        <a:lnTo>
                          <a:pt x="202" y="50"/>
                        </a:lnTo>
                        <a:lnTo>
                          <a:pt x="204" y="50"/>
                        </a:lnTo>
                        <a:lnTo>
                          <a:pt x="204" y="52"/>
                        </a:lnTo>
                        <a:lnTo>
                          <a:pt x="206" y="52"/>
                        </a:lnTo>
                        <a:lnTo>
                          <a:pt x="206" y="54"/>
                        </a:lnTo>
                        <a:lnTo>
                          <a:pt x="206" y="56"/>
                        </a:lnTo>
                        <a:lnTo>
                          <a:pt x="208" y="56"/>
                        </a:lnTo>
                        <a:lnTo>
                          <a:pt x="208" y="58"/>
                        </a:lnTo>
                        <a:lnTo>
                          <a:pt x="208" y="59"/>
                        </a:lnTo>
                        <a:lnTo>
                          <a:pt x="210" y="59"/>
                        </a:lnTo>
                        <a:lnTo>
                          <a:pt x="210" y="61"/>
                        </a:lnTo>
                        <a:lnTo>
                          <a:pt x="210" y="63"/>
                        </a:lnTo>
                        <a:lnTo>
                          <a:pt x="211" y="63"/>
                        </a:lnTo>
                        <a:lnTo>
                          <a:pt x="211" y="65"/>
                        </a:lnTo>
                        <a:lnTo>
                          <a:pt x="210" y="65"/>
                        </a:lnTo>
                        <a:lnTo>
                          <a:pt x="211" y="65"/>
                        </a:lnTo>
                        <a:lnTo>
                          <a:pt x="213" y="65"/>
                        </a:lnTo>
                        <a:lnTo>
                          <a:pt x="213" y="63"/>
                        </a:lnTo>
                        <a:lnTo>
                          <a:pt x="215" y="63"/>
                        </a:lnTo>
                        <a:lnTo>
                          <a:pt x="215" y="61"/>
                        </a:lnTo>
                        <a:lnTo>
                          <a:pt x="215" y="63"/>
                        </a:lnTo>
                        <a:lnTo>
                          <a:pt x="217" y="63"/>
                        </a:lnTo>
                        <a:lnTo>
                          <a:pt x="219" y="63"/>
                        </a:lnTo>
                        <a:lnTo>
                          <a:pt x="219" y="61"/>
                        </a:lnTo>
                        <a:lnTo>
                          <a:pt x="221" y="61"/>
                        </a:lnTo>
                        <a:lnTo>
                          <a:pt x="223" y="61"/>
                        </a:lnTo>
                        <a:lnTo>
                          <a:pt x="225" y="61"/>
                        </a:lnTo>
                        <a:lnTo>
                          <a:pt x="227" y="63"/>
                        </a:lnTo>
                        <a:lnTo>
                          <a:pt x="229" y="65"/>
                        </a:lnTo>
                        <a:lnTo>
                          <a:pt x="231" y="65"/>
                        </a:lnTo>
                        <a:lnTo>
                          <a:pt x="233" y="65"/>
                        </a:lnTo>
                        <a:lnTo>
                          <a:pt x="231" y="65"/>
                        </a:lnTo>
                        <a:lnTo>
                          <a:pt x="231" y="67"/>
                        </a:lnTo>
                        <a:lnTo>
                          <a:pt x="231" y="69"/>
                        </a:lnTo>
                        <a:lnTo>
                          <a:pt x="231" y="71"/>
                        </a:lnTo>
                        <a:lnTo>
                          <a:pt x="233" y="71"/>
                        </a:lnTo>
                        <a:lnTo>
                          <a:pt x="234" y="71"/>
                        </a:lnTo>
                        <a:lnTo>
                          <a:pt x="234" y="73"/>
                        </a:lnTo>
                        <a:lnTo>
                          <a:pt x="236" y="73"/>
                        </a:lnTo>
                        <a:lnTo>
                          <a:pt x="236" y="75"/>
                        </a:lnTo>
                        <a:lnTo>
                          <a:pt x="238" y="75"/>
                        </a:lnTo>
                        <a:lnTo>
                          <a:pt x="238" y="77"/>
                        </a:lnTo>
                        <a:lnTo>
                          <a:pt x="238" y="79"/>
                        </a:lnTo>
                        <a:lnTo>
                          <a:pt x="238" y="81"/>
                        </a:lnTo>
                        <a:lnTo>
                          <a:pt x="240" y="81"/>
                        </a:lnTo>
                        <a:lnTo>
                          <a:pt x="240" y="83"/>
                        </a:lnTo>
                        <a:lnTo>
                          <a:pt x="242" y="83"/>
                        </a:lnTo>
                        <a:lnTo>
                          <a:pt x="242" y="84"/>
                        </a:lnTo>
                        <a:lnTo>
                          <a:pt x="242" y="86"/>
                        </a:lnTo>
                        <a:lnTo>
                          <a:pt x="240" y="86"/>
                        </a:lnTo>
                        <a:lnTo>
                          <a:pt x="240" y="88"/>
                        </a:lnTo>
                        <a:lnTo>
                          <a:pt x="240" y="90"/>
                        </a:lnTo>
                        <a:lnTo>
                          <a:pt x="240" y="92"/>
                        </a:lnTo>
                        <a:lnTo>
                          <a:pt x="238" y="92"/>
                        </a:lnTo>
                        <a:lnTo>
                          <a:pt x="238" y="94"/>
                        </a:lnTo>
                        <a:lnTo>
                          <a:pt x="236" y="94"/>
                        </a:lnTo>
                        <a:lnTo>
                          <a:pt x="234" y="94"/>
                        </a:lnTo>
                        <a:lnTo>
                          <a:pt x="234" y="96"/>
                        </a:lnTo>
                        <a:lnTo>
                          <a:pt x="234" y="98"/>
                        </a:lnTo>
                        <a:lnTo>
                          <a:pt x="234" y="100"/>
                        </a:lnTo>
                        <a:lnTo>
                          <a:pt x="236" y="100"/>
                        </a:lnTo>
                        <a:lnTo>
                          <a:pt x="236" y="102"/>
                        </a:lnTo>
                        <a:lnTo>
                          <a:pt x="238" y="102"/>
                        </a:lnTo>
                        <a:lnTo>
                          <a:pt x="238" y="104"/>
                        </a:lnTo>
                        <a:lnTo>
                          <a:pt x="240" y="104"/>
                        </a:lnTo>
                        <a:lnTo>
                          <a:pt x="242" y="104"/>
                        </a:lnTo>
                        <a:lnTo>
                          <a:pt x="244" y="104"/>
                        </a:lnTo>
                        <a:lnTo>
                          <a:pt x="244" y="106"/>
                        </a:lnTo>
                        <a:lnTo>
                          <a:pt x="246" y="106"/>
                        </a:lnTo>
                        <a:lnTo>
                          <a:pt x="246" y="107"/>
                        </a:lnTo>
                        <a:lnTo>
                          <a:pt x="246" y="109"/>
                        </a:lnTo>
                        <a:lnTo>
                          <a:pt x="246" y="111"/>
                        </a:lnTo>
                        <a:lnTo>
                          <a:pt x="246" y="113"/>
                        </a:lnTo>
                        <a:lnTo>
                          <a:pt x="246" y="115"/>
                        </a:lnTo>
                        <a:lnTo>
                          <a:pt x="246" y="117"/>
                        </a:lnTo>
                        <a:lnTo>
                          <a:pt x="246" y="119"/>
                        </a:lnTo>
                        <a:lnTo>
                          <a:pt x="246" y="121"/>
                        </a:lnTo>
                        <a:lnTo>
                          <a:pt x="246" y="123"/>
                        </a:lnTo>
                        <a:lnTo>
                          <a:pt x="248" y="125"/>
                        </a:lnTo>
                        <a:lnTo>
                          <a:pt x="250" y="127"/>
                        </a:lnTo>
                        <a:lnTo>
                          <a:pt x="252" y="127"/>
                        </a:lnTo>
                        <a:lnTo>
                          <a:pt x="254" y="127"/>
                        </a:lnTo>
                        <a:lnTo>
                          <a:pt x="254" y="125"/>
                        </a:lnTo>
                        <a:lnTo>
                          <a:pt x="254" y="127"/>
                        </a:lnTo>
                        <a:lnTo>
                          <a:pt x="252" y="127"/>
                        </a:lnTo>
                        <a:lnTo>
                          <a:pt x="252" y="129"/>
                        </a:lnTo>
                        <a:lnTo>
                          <a:pt x="254" y="129"/>
                        </a:lnTo>
                        <a:lnTo>
                          <a:pt x="252" y="129"/>
                        </a:lnTo>
                        <a:lnTo>
                          <a:pt x="252" y="131"/>
                        </a:lnTo>
                        <a:lnTo>
                          <a:pt x="254" y="131"/>
                        </a:lnTo>
                        <a:lnTo>
                          <a:pt x="252" y="131"/>
                        </a:lnTo>
                        <a:lnTo>
                          <a:pt x="250" y="131"/>
                        </a:lnTo>
                        <a:lnTo>
                          <a:pt x="250" y="132"/>
                        </a:lnTo>
                        <a:lnTo>
                          <a:pt x="248" y="132"/>
                        </a:lnTo>
                        <a:lnTo>
                          <a:pt x="246" y="132"/>
                        </a:lnTo>
                        <a:lnTo>
                          <a:pt x="246" y="134"/>
                        </a:lnTo>
                        <a:lnTo>
                          <a:pt x="244" y="134"/>
                        </a:lnTo>
                        <a:lnTo>
                          <a:pt x="244" y="136"/>
                        </a:lnTo>
                        <a:lnTo>
                          <a:pt x="242" y="136"/>
                        </a:lnTo>
                        <a:lnTo>
                          <a:pt x="240" y="136"/>
                        </a:lnTo>
                        <a:lnTo>
                          <a:pt x="240" y="138"/>
                        </a:lnTo>
                        <a:lnTo>
                          <a:pt x="238" y="138"/>
                        </a:lnTo>
                        <a:lnTo>
                          <a:pt x="236" y="138"/>
                        </a:lnTo>
                        <a:lnTo>
                          <a:pt x="236" y="140"/>
                        </a:lnTo>
                        <a:lnTo>
                          <a:pt x="234" y="140"/>
                        </a:lnTo>
                        <a:lnTo>
                          <a:pt x="233" y="140"/>
                        </a:lnTo>
                        <a:lnTo>
                          <a:pt x="233" y="142"/>
                        </a:lnTo>
                        <a:lnTo>
                          <a:pt x="231" y="142"/>
                        </a:lnTo>
                        <a:lnTo>
                          <a:pt x="231" y="144"/>
                        </a:lnTo>
                        <a:lnTo>
                          <a:pt x="229" y="144"/>
                        </a:lnTo>
                        <a:lnTo>
                          <a:pt x="229" y="146"/>
                        </a:lnTo>
                        <a:lnTo>
                          <a:pt x="227" y="146"/>
                        </a:lnTo>
                        <a:lnTo>
                          <a:pt x="227" y="148"/>
                        </a:lnTo>
                        <a:lnTo>
                          <a:pt x="225" y="148"/>
                        </a:lnTo>
                        <a:lnTo>
                          <a:pt x="225" y="150"/>
                        </a:lnTo>
                        <a:lnTo>
                          <a:pt x="225" y="152"/>
                        </a:lnTo>
                        <a:lnTo>
                          <a:pt x="223" y="152"/>
                        </a:lnTo>
                        <a:lnTo>
                          <a:pt x="221" y="152"/>
                        </a:lnTo>
                        <a:lnTo>
                          <a:pt x="221" y="154"/>
                        </a:lnTo>
                        <a:lnTo>
                          <a:pt x="221" y="155"/>
                        </a:lnTo>
                        <a:lnTo>
                          <a:pt x="223" y="155"/>
                        </a:lnTo>
                        <a:lnTo>
                          <a:pt x="223" y="157"/>
                        </a:lnTo>
                        <a:lnTo>
                          <a:pt x="223" y="159"/>
                        </a:lnTo>
                        <a:lnTo>
                          <a:pt x="223" y="161"/>
                        </a:lnTo>
                        <a:lnTo>
                          <a:pt x="221" y="161"/>
                        </a:lnTo>
                        <a:lnTo>
                          <a:pt x="221" y="159"/>
                        </a:lnTo>
                        <a:lnTo>
                          <a:pt x="219" y="159"/>
                        </a:lnTo>
                        <a:lnTo>
                          <a:pt x="219" y="161"/>
                        </a:lnTo>
                        <a:lnTo>
                          <a:pt x="219" y="163"/>
                        </a:lnTo>
                        <a:lnTo>
                          <a:pt x="217" y="163"/>
                        </a:lnTo>
                        <a:lnTo>
                          <a:pt x="217" y="165"/>
                        </a:lnTo>
                        <a:lnTo>
                          <a:pt x="217" y="167"/>
                        </a:lnTo>
                        <a:lnTo>
                          <a:pt x="217" y="169"/>
                        </a:lnTo>
                        <a:lnTo>
                          <a:pt x="217" y="171"/>
                        </a:lnTo>
                        <a:lnTo>
                          <a:pt x="215" y="171"/>
                        </a:lnTo>
                        <a:lnTo>
                          <a:pt x="215" y="173"/>
                        </a:lnTo>
                        <a:lnTo>
                          <a:pt x="215" y="175"/>
                        </a:lnTo>
                        <a:lnTo>
                          <a:pt x="215" y="177"/>
                        </a:lnTo>
                        <a:lnTo>
                          <a:pt x="215" y="179"/>
                        </a:lnTo>
                        <a:lnTo>
                          <a:pt x="213" y="179"/>
                        </a:lnTo>
                        <a:lnTo>
                          <a:pt x="213" y="180"/>
                        </a:lnTo>
                        <a:lnTo>
                          <a:pt x="213" y="182"/>
                        </a:lnTo>
                        <a:lnTo>
                          <a:pt x="211" y="182"/>
                        </a:lnTo>
                        <a:lnTo>
                          <a:pt x="211" y="184"/>
                        </a:lnTo>
                        <a:lnTo>
                          <a:pt x="211" y="186"/>
                        </a:lnTo>
                        <a:lnTo>
                          <a:pt x="210" y="188"/>
                        </a:lnTo>
                        <a:lnTo>
                          <a:pt x="208" y="188"/>
                        </a:lnTo>
                        <a:lnTo>
                          <a:pt x="206" y="188"/>
                        </a:lnTo>
                        <a:lnTo>
                          <a:pt x="206" y="190"/>
                        </a:lnTo>
                        <a:lnTo>
                          <a:pt x="206" y="192"/>
                        </a:lnTo>
                        <a:lnTo>
                          <a:pt x="204" y="192"/>
                        </a:lnTo>
                        <a:lnTo>
                          <a:pt x="204" y="194"/>
                        </a:lnTo>
                        <a:lnTo>
                          <a:pt x="204" y="196"/>
                        </a:lnTo>
                        <a:lnTo>
                          <a:pt x="202" y="196"/>
                        </a:lnTo>
                        <a:lnTo>
                          <a:pt x="202" y="198"/>
                        </a:lnTo>
                        <a:lnTo>
                          <a:pt x="202" y="200"/>
                        </a:lnTo>
                        <a:lnTo>
                          <a:pt x="202" y="202"/>
                        </a:lnTo>
                        <a:lnTo>
                          <a:pt x="202" y="203"/>
                        </a:lnTo>
                        <a:lnTo>
                          <a:pt x="200" y="205"/>
                        </a:lnTo>
                        <a:lnTo>
                          <a:pt x="200" y="207"/>
                        </a:lnTo>
                        <a:lnTo>
                          <a:pt x="198" y="207"/>
                        </a:lnTo>
                        <a:lnTo>
                          <a:pt x="198" y="209"/>
                        </a:lnTo>
                        <a:lnTo>
                          <a:pt x="196" y="209"/>
                        </a:lnTo>
                        <a:lnTo>
                          <a:pt x="194" y="209"/>
                        </a:lnTo>
                        <a:lnTo>
                          <a:pt x="192" y="211"/>
                        </a:lnTo>
                        <a:lnTo>
                          <a:pt x="192" y="213"/>
                        </a:lnTo>
                        <a:lnTo>
                          <a:pt x="190" y="213"/>
                        </a:lnTo>
                        <a:lnTo>
                          <a:pt x="190" y="215"/>
                        </a:lnTo>
                        <a:lnTo>
                          <a:pt x="190" y="217"/>
                        </a:lnTo>
                        <a:lnTo>
                          <a:pt x="190" y="219"/>
                        </a:lnTo>
                        <a:lnTo>
                          <a:pt x="190" y="221"/>
                        </a:lnTo>
                        <a:lnTo>
                          <a:pt x="190" y="223"/>
                        </a:lnTo>
                        <a:lnTo>
                          <a:pt x="190" y="225"/>
                        </a:lnTo>
                        <a:lnTo>
                          <a:pt x="188" y="225"/>
                        </a:lnTo>
                        <a:lnTo>
                          <a:pt x="188" y="227"/>
                        </a:lnTo>
                        <a:lnTo>
                          <a:pt x="188" y="228"/>
                        </a:lnTo>
                        <a:lnTo>
                          <a:pt x="190" y="228"/>
                        </a:lnTo>
                        <a:lnTo>
                          <a:pt x="190" y="230"/>
                        </a:lnTo>
                        <a:lnTo>
                          <a:pt x="190" y="232"/>
                        </a:lnTo>
                        <a:lnTo>
                          <a:pt x="190" y="234"/>
                        </a:lnTo>
                        <a:lnTo>
                          <a:pt x="192" y="236"/>
                        </a:lnTo>
                        <a:lnTo>
                          <a:pt x="192" y="238"/>
                        </a:lnTo>
                        <a:lnTo>
                          <a:pt x="192" y="240"/>
                        </a:lnTo>
                        <a:lnTo>
                          <a:pt x="192" y="242"/>
                        </a:lnTo>
                        <a:lnTo>
                          <a:pt x="192" y="244"/>
                        </a:lnTo>
                        <a:lnTo>
                          <a:pt x="192" y="246"/>
                        </a:lnTo>
                        <a:lnTo>
                          <a:pt x="192" y="248"/>
                        </a:lnTo>
                        <a:lnTo>
                          <a:pt x="192" y="250"/>
                        </a:lnTo>
                        <a:lnTo>
                          <a:pt x="192" y="251"/>
                        </a:lnTo>
                        <a:lnTo>
                          <a:pt x="192" y="253"/>
                        </a:lnTo>
                        <a:lnTo>
                          <a:pt x="192" y="255"/>
                        </a:lnTo>
                        <a:lnTo>
                          <a:pt x="192" y="257"/>
                        </a:lnTo>
                        <a:lnTo>
                          <a:pt x="190" y="257"/>
                        </a:lnTo>
                        <a:lnTo>
                          <a:pt x="190" y="259"/>
                        </a:lnTo>
                        <a:lnTo>
                          <a:pt x="188" y="259"/>
                        </a:lnTo>
                        <a:lnTo>
                          <a:pt x="188" y="261"/>
                        </a:lnTo>
                        <a:lnTo>
                          <a:pt x="186" y="261"/>
                        </a:lnTo>
                        <a:lnTo>
                          <a:pt x="186" y="263"/>
                        </a:lnTo>
                        <a:lnTo>
                          <a:pt x="185" y="263"/>
                        </a:lnTo>
                        <a:lnTo>
                          <a:pt x="185" y="265"/>
                        </a:lnTo>
                        <a:lnTo>
                          <a:pt x="185" y="267"/>
                        </a:lnTo>
                        <a:lnTo>
                          <a:pt x="183" y="267"/>
                        </a:lnTo>
                        <a:lnTo>
                          <a:pt x="185" y="267"/>
                        </a:lnTo>
                        <a:lnTo>
                          <a:pt x="185" y="269"/>
                        </a:lnTo>
                        <a:lnTo>
                          <a:pt x="183" y="269"/>
                        </a:lnTo>
                        <a:lnTo>
                          <a:pt x="181" y="269"/>
                        </a:lnTo>
                        <a:lnTo>
                          <a:pt x="179" y="269"/>
                        </a:lnTo>
                        <a:lnTo>
                          <a:pt x="179" y="271"/>
                        </a:lnTo>
                        <a:lnTo>
                          <a:pt x="179" y="273"/>
                        </a:lnTo>
                        <a:lnTo>
                          <a:pt x="179" y="275"/>
                        </a:lnTo>
                        <a:lnTo>
                          <a:pt x="179" y="276"/>
                        </a:lnTo>
                        <a:lnTo>
                          <a:pt x="179" y="278"/>
                        </a:lnTo>
                        <a:lnTo>
                          <a:pt x="177" y="278"/>
                        </a:lnTo>
                        <a:lnTo>
                          <a:pt x="177" y="280"/>
                        </a:lnTo>
                        <a:lnTo>
                          <a:pt x="175" y="282"/>
                        </a:lnTo>
                        <a:lnTo>
                          <a:pt x="175" y="284"/>
                        </a:lnTo>
                        <a:lnTo>
                          <a:pt x="175" y="286"/>
                        </a:lnTo>
                        <a:lnTo>
                          <a:pt x="175" y="288"/>
                        </a:lnTo>
                        <a:lnTo>
                          <a:pt x="175" y="290"/>
                        </a:lnTo>
                        <a:lnTo>
                          <a:pt x="175" y="292"/>
                        </a:lnTo>
                        <a:lnTo>
                          <a:pt x="175" y="294"/>
                        </a:lnTo>
                        <a:lnTo>
                          <a:pt x="175" y="296"/>
                        </a:lnTo>
                        <a:lnTo>
                          <a:pt x="175" y="298"/>
                        </a:lnTo>
                        <a:lnTo>
                          <a:pt x="175" y="299"/>
                        </a:lnTo>
                        <a:lnTo>
                          <a:pt x="173" y="299"/>
                        </a:lnTo>
                        <a:lnTo>
                          <a:pt x="173" y="301"/>
                        </a:lnTo>
                        <a:lnTo>
                          <a:pt x="171" y="301"/>
                        </a:lnTo>
                        <a:lnTo>
                          <a:pt x="171" y="303"/>
                        </a:lnTo>
                        <a:lnTo>
                          <a:pt x="169" y="303"/>
                        </a:lnTo>
                        <a:lnTo>
                          <a:pt x="169" y="305"/>
                        </a:lnTo>
                        <a:lnTo>
                          <a:pt x="169" y="307"/>
                        </a:lnTo>
                        <a:lnTo>
                          <a:pt x="169" y="309"/>
                        </a:lnTo>
                        <a:lnTo>
                          <a:pt x="169" y="311"/>
                        </a:lnTo>
                        <a:lnTo>
                          <a:pt x="167" y="313"/>
                        </a:lnTo>
                        <a:lnTo>
                          <a:pt x="167" y="317"/>
                        </a:lnTo>
                        <a:lnTo>
                          <a:pt x="167" y="319"/>
                        </a:lnTo>
                        <a:lnTo>
                          <a:pt x="169" y="321"/>
                        </a:lnTo>
                        <a:lnTo>
                          <a:pt x="169" y="324"/>
                        </a:lnTo>
                        <a:lnTo>
                          <a:pt x="169" y="326"/>
                        </a:lnTo>
                        <a:lnTo>
                          <a:pt x="169" y="328"/>
                        </a:lnTo>
                        <a:lnTo>
                          <a:pt x="169" y="330"/>
                        </a:lnTo>
                        <a:lnTo>
                          <a:pt x="167" y="330"/>
                        </a:lnTo>
                        <a:lnTo>
                          <a:pt x="167" y="332"/>
                        </a:lnTo>
                        <a:lnTo>
                          <a:pt x="167" y="334"/>
                        </a:lnTo>
                        <a:lnTo>
                          <a:pt x="167" y="336"/>
                        </a:lnTo>
                        <a:lnTo>
                          <a:pt x="167" y="338"/>
                        </a:lnTo>
                        <a:lnTo>
                          <a:pt x="167" y="340"/>
                        </a:lnTo>
                        <a:lnTo>
                          <a:pt x="167" y="342"/>
                        </a:lnTo>
                        <a:lnTo>
                          <a:pt x="167" y="344"/>
                        </a:lnTo>
                        <a:lnTo>
                          <a:pt x="165" y="344"/>
                        </a:lnTo>
                        <a:lnTo>
                          <a:pt x="165" y="346"/>
                        </a:lnTo>
                        <a:lnTo>
                          <a:pt x="165" y="347"/>
                        </a:lnTo>
                        <a:lnTo>
                          <a:pt x="165" y="349"/>
                        </a:lnTo>
                        <a:lnTo>
                          <a:pt x="167" y="349"/>
                        </a:lnTo>
                        <a:lnTo>
                          <a:pt x="167" y="351"/>
                        </a:lnTo>
                        <a:lnTo>
                          <a:pt x="167" y="353"/>
                        </a:lnTo>
                        <a:lnTo>
                          <a:pt x="169" y="353"/>
                        </a:lnTo>
                        <a:lnTo>
                          <a:pt x="169" y="355"/>
                        </a:lnTo>
                        <a:lnTo>
                          <a:pt x="167" y="355"/>
                        </a:lnTo>
                        <a:lnTo>
                          <a:pt x="167" y="357"/>
                        </a:lnTo>
                        <a:lnTo>
                          <a:pt x="167" y="359"/>
                        </a:lnTo>
                        <a:lnTo>
                          <a:pt x="169" y="361"/>
                        </a:lnTo>
                        <a:lnTo>
                          <a:pt x="169" y="363"/>
                        </a:lnTo>
                        <a:lnTo>
                          <a:pt x="169" y="365"/>
                        </a:lnTo>
                        <a:lnTo>
                          <a:pt x="171" y="365"/>
                        </a:lnTo>
                        <a:lnTo>
                          <a:pt x="173" y="365"/>
                        </a:lnTo>
                        <a:lnTo>
                          <a:pt x="173" y="367"/>
                        </a:lnTo>
                        <a:lnTo>
                          <a:pt x="173" y="369"/>
                        </a:lnTo>
                        <a:lnTo>
                          <a:pt x="175" y="369"/>
                        </a:lnTo>
                        <a:lnTo>
                          <a:pt x="177" y="369"/>
                        </a:lnTo>
                        <a:lnTo>
                          <a:pt x="177" y="371"/>
                        </a:lnTo>
                        <a:lnTo>
                          <a:pt x="177" y="372"/>
                        </a:lnTo>
                        <a:lnTo>
                          <a:pt x="179" y="372"/>
                        </a:lnTo>
                        <a:lnTo>
                          <a:pt x="179" y="374"/>
                        </a:lnTo>
                        <a:lnTo>
                          <a:pt x="179" y="376"/>
                        </a:lnTo>
                        <a:lnTo>
                          <a:pt x="179" y="378"/>
                        </a:lnTo>
                        <a:lnTo>
                          <a:pt x="181" y="378"/>
                        </a:lnTo>
                        <a:lnTo>
                          <a:pt x="181" y="380"/>
                        </a:lnTo>
                        <a:lnTo>
                          <a:pt x="183" y="380"/>
                        </a:lnTo>
                        <a:lnTo>
                          <a:pt x="183" y="382"/>
                        </a:lnTo>
                        <a:lnTo>
                          <a:pt x="183" y="384"/>
                        </a:lnTo>
                        <a:lnTo>
                          <a:pt x="185" y="386"/>
                        </a:lnTo>
                        <a:lnTo>
                          <a:pt x="186" y="388"/>
                        </a:lnTo>
                        <a:lnTo>
                          <a:pt x="186" y="390"/>
                        </a:lnTo>
                        <a:lnTo>
                          <a:pt x="186" y="392"/>
                        </a:lnTo>
                        <a:lnTo>
                          <a:pt x="186" y="394"/>
                        </a:lnTo>
                        <a:lnTo>
                          <a:pt x="186" y="395"/>
                        </a:lnTo>
                        <a:lnTo>
                          <a:pt x="188" y="397"/>
                        </a:lnTo>
                        <a:lnTo>
                          <a:pt x="188" y="399"/>
                        </a:lnTo>
                        <a:lnTo>
                          <a:pt x="188" y="401"/>
                        </a:lnTo>
                        <a:lnTo>
                          <a:pt x="188" y="403"/>
                        </a:lnTo>
                        <a:lnTo>
                          <a:pt x="190" y="403"/>
                        </a:lnTo>
                        <a:lnTo>
                          <a:pt x="192" y="403"/>
                        </a:lnTo>
                        <a:lnTo>
                          <a:pt x="225" y="405"/>
                        </a:lnTo>
                        <a:lnTo>
                          <a:pt x="234" y="405"/>
                        </a:lnTo>
                        <a:lnTo>
                          <a:pt x="250" y="407"/>
                        </a:lnTo>
                        <a:lnTo>
                          <a:pt x="269" y="407"/>
                        </a:lnTo>
                        <a:lnTo>
                          <a:pt x="284" y="409"/>
                        </a:lnTo>
                        <a:lnTo>
                          <a:pt x="286" y="409"/>
                        </a:lnTo>
                        <a:lnTo>
                          <a:pt x="290" y="409"/>
                        </a:lnTo>
                        <a:lnTo>
                          <a:pt x="292" y="409"/>
                        </a:lnTo>
                        <a:lnTo>
                          <a:pt x="304" y="407"/>
                        </a:lnTo>
                        <a:lnTo>
                          <a:pt x="307" y="407"/>
                        </a:lnTo>
                        <a:lnTo>
                          <a:pt x="311" y="407"/>
                        </a:lnTo>
                        <a:lnTo>
                          <a:pt x="336" y="409"/>
                        </a:lnTo>
                        <a:lnTo>
                          <a:pt x="340" y="409"/>
                        </a:lnTo>
                        <a:lnTo>
                          <a:pt x="342" y="407"/>
                        </a:lnTo>
                        <a:lnTo>
                          <a:pt x="344" y="407"/>
                        </a:lnTo>
                        <a:lnTo>
                          <a:pt x="344" y="405"/>
                        </a:lnTo>
                        <a:lnTo>
                          <a:pt x="346" y="405"/>
                        </a:lnTo>
                        <a:lnTo>
                          <a:pt x="346" y="403"/>
                        </a:lnTo>
                        <a:lnTo>
                          <a:pt x="346" y="401"/>
                        </a:lnTo>
                        <a:lnTo>
                          <a:pt x="346" y="399"/>
                        </a:lnTo>
                        <a:lnTo>
                          <a:pt x="346" y="397"/>
                        </a:lnTo>
                        <a:lnTo>
                          <a:pt x="346" y="395"/>
                        </a:lnTo>
                        <a:lnTo>
                          <a:pt x="346" y="394"/>
                        </a:lnTo>
                        <a:lnTo>
                          <a:pt x="348" y="394"/>
                        </a:lnTo>
                        <a:lnTo>
                          <a:pt x="350" y="394"/>
                        </a:lnTo>
                        <a:lnTo>
                          <a:pt x="350" y="392"/>
                        </a:lnTo>
                        <a:lnTo>
                          <a:pt x="350" y="390"/>
                        </a:lnTo>
                        <a:lnTo>
                          <a:pt x="348" y="390"/>
                        </a:lnTo>
                        <a:lnTo>
                          <a:pt x="348" y="388"/>
                        </a:lnTo>
                        <a:lnTo>
                          <a:pt x="348" y="386"/>
                        </a:lnTo>
                        <a:lnTo>
                          <a:pt x="348" y="384"/>
                        </a:lnTo>
                        <a:lnTo>
                          <a:pt x="350" y="384"/>
                        </a:lnTo>
                        <a:lnTo>
                          <a:pt x="352" y="384"/>
                        </a:lnTo>
                        <a:lnTo>
                          <a:pt x="353" y="384"/>
                        </a:lnTo>
                        <a:lnTo>
                          <a:pt x="355" y="384"/>
                        </a:lnTo>
                        <a:lnTo>
                          <a:pt x="355" y="382"/>
                        </a:lnTo>
                        <a:lnTo>
                          <a:pt x="357" y="382"/>
                        </a:lnTo>
                        <a:lnTo>
                          <a:pt x="357" y="380"/>
                        </a:lnTo>
                        <a:lnTo>
                          <a:pt x="357" y="378"/>
                        </a:lnTo>
                        <a:lnTo>
                          <a:pt x="357" y="376"/>
                        </a:lnTo>
                        <a:lnTo>
                          <a:pt x="359" y="376"/>
                        </a:lnTo>
                        <a:lnTo>
                          <a:pt x="359" y="374"/>
                        </a:lnTo>
                        <a:lnTo>
                          <a:pt x="359" y="372"/>
                        </a:lnTo>
                        <a:lnTo>
                          <a:pt x="359" y="371"/>
                        </a:lnTo>
                        <a:lnTo>
                          <a:pt x="361" y="371"/>
                        </a:lnTo>
                        <a:lnTo>
                          <a:pt x="361" y="369"/>
                        </a:lnTo>
                        <a:lnTo>
                          <a:pt x="361" y="367"/>
                        </a:lnTo>
                        <a:lnTo>
                          <a:pt x="361" y="365"/>
                        </a:lnTo>
                        <a:lnTo>
                          <a:pt x="363" y="365"/>
                        </a:lnTo>
                        <a:lnTo>
                          <a:pt x="363" y="363"/>
                        </a:lnTo>
                        <a:lnTo>
                          <a:pt x="365" y="363"/>
                        </a:lnTo>
                        <a:lnTo>
                          <a:pt x="367" y="361"/>
                        </a:lnTo>
                        <a:lnTo>
                          <a:pt x="369" y="361"/>
                        </a:lnTo>
                        <a:lnTo>
                          <a:pt x="369" y="359"/>
                        </a:lnTo>
                        <a:lnTo>
                          <a:pt x="371" y="359"/>
                        </a:lnTo>
                        <a:lnTo>
                          <a:pt x="373" y="357"/>
                        </a:lnTo>
                        <a:lnTo>
                          <a:pt x="375" y="357"/>
                        </a:lnTo>
                        <a:lnTo>
                          <a:pt x="377" y="355"/>
                        </a:lnTo>
                        <a:lnTo>
                          <a:pt x="378" y="355"/>
                        </a:lnTo>
                        <a:lnTo>
                          <a:pt x="378" y="353"/>
                        </a:lnTo>
                        <a:lnTo>
                          <a:pt x="380" y="353"/>
                        </a:lnTo>
                        <a:lnTo>
                          <a:pt x="382" y="353"/>
                        </a:lnTo>
                        <a:lnTo>
                          <a:pt x="382" y="351"/>
                        </a:lnTo>
                        <a:lnTo>
                          <a:pt x="384" y="351"/>
                        </a:lnTo>
                        <a:lnTo>
                          <a:pt x="386" y="351"/>
                        </a:lnTo>
                        <a:lnTo>
                          <a:pt x="386" y="349"/>
                        </a:lnTo>
                        <a:lnTo>
                          <a:pt x="388" y="349"/>
                        </a:lnTo>
                        <a:lnTo>
                          <a:pt x="390" y="347"/>
                        </a:lnTo>
                        <a:lnTo>
                          <a:pt x="392" y="347"/>
                        </a:lnTo>
                        <a:lnTo>
                          <a:pt x="394" y="347"/>
                        </a:lnTo>
                        <a:lnTo>
                          <a:pt x="394" y="346"/>
                        </a:lnTo>
                        <a:lnTo>
                          <a:pt x="396" y="346"/>
                        </a:lnTo>
                        <a:lnTo>
                          <a:pt x="398" y="346"/>
                        </a:lnTo>
                        <a:lnTo>
                          <a:pt x="400" y="344"/>
                        </a:lnTo>
                        <a:lnTo>
                          <a:pt x="401" y="344"/>
                        </a:lnTo>
                        <a:lnTo>
                          <a:pt x="401" y="342"/>
                        </a:lnTo>
                        <a:lnTo>
                          <a:pt x="403" y="342"/>
                        </a:lnTo>
                        <a:lnTo>
                          <a:pt x="403" y="340"/>
                        </a:lnTo>
                        <a:lnTo>
                          <a:pt x="405" y="340"/>
                        </a:lnTo>
                        <a:lnTo>
                          <a:pt x="405" y="338"/>
                        </a:lnTo>
                        <a:lnTo>
                          <a:pt x="407" y="338"/>
                        </a:lnTo>
                        <a:lnTo>
                          <a:pt x="407" y="336"/>
                        </a:lnTo>
                        <a:lnTo>
                          <a:pt x="409" y="336"/>
                        </a:lnTo>
                        <a:lnTo>
                          <a:pt x="411" y="334"/>
                        </a:lnTo>
                        <a:lnTo>
                          <a:pt x="413" y="334"/>
                        </a:lnTo>
                        <a:lnTo>
                          <a:pt x="413" y="332"/>
                        </a:lnTo>
                        <a:lnTo>
                          <a:pt x="415" y="332"/>
                        </a:lnTo>
                        <a:lnTo>
                          <a:pt x="417" y="330"/>
                        </a:lnTo>
                        <a:lnTo>
                          <a:pt x="419" y="328"/>
                        </a:lnTo>
                        <a:lnTo>
                          <a:pt x="419" y="326"/>
                        </a:lnTo>
                        <a:lnTo>
                          <a:pt x="421" y="326"/>
                        </a:lnTo>
                        <a:lnTo>
                          <a:pt x="421" y="324"/>
                        </a:lnTo>
                        <a:lnTo>
                          <a:pt x="423" y="324"/>
                        </a:lnTo>
                        <a:lnTo>
                          <a:pt x="425" y="324"/>
                        </a:lnTo>
                        <a:lnTo>
                          <a:pt x="425" y="323"/>
                        </a:lnTo>
                        <a:lnTo>
                          <a:pt x="425" y="321"/>
                        </a:lnTo>
                        <a:lnTo>
                          <a:pt x="426" y="319"/>
                        </a:lnTo>
                        <a:lnTo>
                          <a:pt x="426" y="317"/>
                        </a:lnTo>
                        <a:lnTo>
                          <a:pt x="428" y="317"/>
                        </a:lnTo>
                        <a:lnTo>
                          <a:pt x="430" y="317"/>
                        </a:lnTo>
                        <a:lnTo>
                          <a:pt x="430" y="315"/>
                        </a:lnTo>
                        <a:lnTo>
                          <a:pt x="432" y="315"/>
                        </a:lnTo>
                        <a:lnTo>
                          <a:pt x="432" y="313"/>
                        </a:lnTo>
                        <a:lnTo>
                          <a:pt x="434" y="313"/>
                        </a:lnTo>
                        <a:lnTo>
                          <a:pt x="436" y="313"/>
                        </a:lnTo>
                        <a:lnTo>
                          <a:pt x="436" y="311"/>
                        </a:lnTo>
                        <a:lnTo>
                          <a:pt x="436" y="309"/>
                        </a:lnTo>
                        <a:lnTo>
                          <a:pt x="438" y="309"/>
                        </a:lnTo>
                        <a:lnTo>
                          <a:pt x="438" y="307"/>
                        </a:lnTo>
                        <a:lnTo>
                          <a:pt x="438" y="305"/>
                        </a:lnTo>
                        <a:lnTo>
                          <a:pt x="440" y="305"/>
                        </a:lnTo>
                        <a:lnTo>
                          <a:pt x="440" y="303"/>
                        </a:lnTo>
                        <a:lnTo>
                          <a:pt x="440" y="301"/>
                        </a:lnTo>
                        <a:lnTo>
                          <a:pt x="440" y="299"/>
                        </a:lnTo>
                        <a:lnTo>
                          <a:pt x="440" y="298"/>
                        </a:lnTo>
                        <a:lnTo>
                          <a:pt x="442" y="298"/>
                        </a:lnTo>
                        <a:lnTo>
                          <a:pt x="442" y="296"/>
                        </a:lnTo>
                        <a:lnTo>
                          <a:pt x="444" y="296"/>
                        </a:lnTo>
                        <a:lnTo>
                          <a:pt x="444" y="294"/>
                        </a:lnTo>
                        <a:lnTo>
                          <a:pt x="444" y="292"/>
                        </a:lnTo>
                        <a:lnTo>
                          <a:pt x="444" y="290"/>
                        </a:lnTo>
                        <a:lnTo>
                          <a:pt x="442" y="290"/>
                        </a:lnTo>
                        <a:lnTo>
                          <a:pt x="442" y="288"/>
                        </a:lnTo>
                        <a:lnTo>
                          <a:pt x="442" y="286"/>
                        </a:lnTo>
                        <a:lnTo>
                          <a:pt x="442" y="284"/>
                        </a:lnTo>
                        <a:lnTo>
                          <a:pt x="444" y="282"/>
                        </a:lnTo>
                        <a:lnTo>
                          <a:pt x="444" y="280"/>
                        </a:lnTo>
                        <a:lnTo>
                          <a:pt x="444" y="278"/>
                        </a:lnTo>
                        <a:lnTo>
                          <a:pt x="446" y="278"/>
                        </a:lnTo>
                        <a:lnTo>
                          <a:pt x="448" y="278"/>
                        </a:lnTo>
                        <a:lnTo>
                          <a:pt x="449" y="278"/>
                        </a:lnTo>
                        <a:lnTo>
                          <a:pt x="449" y="280"/>
                        </a:lnTo>
                        <a:lnTo>
                          <a:pt x="451" y="280"/>
                        </a:lnTo>
                        <a:lnTo>
                          <a:pt x="453" y="280"/>
                        </a:lnTo>
                        <a:lnTo>
                          <a:pt x="455" y="280"/>
                        </a:lnTo>
                        <a:lnTo>
                          <a:pt x="455" y="278"/>
                        </a:lnTo>
                        <a:lnTo>
                          <a:pt x="457" y="278"/>
                        </a:lnTo>
                        <a:lnTo>
                          <a:pt x="459" y="278"/>
                        </a:lnTo>
                        <a:lnTo>
                          <a:pt x="459" y="276"/>
                        </a:lnTo>
                        <a:lnTo>
                          <a:pt x="461" y="276"/>
                        </a:lnTo>
                        <a:lnTo>
                          <a:pt x="461" y="275"/>
                        </a:lnTo>
                        <a:lnTo>
                          <a:pt x="463" y="275"/>
                        </a:lnTo>
                        <a:lnTo>
                          <a:pt x="465" y="275"/>
                        </a:lnTo>
                        <a:lnTo>
                          <a:pt x="467" y="273"/>
                        </a:lnTo>
                        <a:lnTo>
                          <a:pt x="469" y="273"/>
                        </a:lnTo>
                        <a:lnTo>
                          <a:pt x="471" y="271"/>
                        </a:lnTo>
                        <a:lnTo>
                          <a:pt x="473" y="271"/>
                        </a:lnTo>
                        <a:lnTo>
                          <a:pt x="474" y="271"/>
                        </a:lnTo>
                        <a:lnTo>
                          <a:pt x="474" y="269"/>
                        </a:lnTo>
                        <a:lnTo>
                          <a:pt x="476" y="269"/>
                        </a:lnTo>
                        <a:lnTo>
                          <a:pt x="476" y="267"/>
                        </a:lnTo>
                        <a:lnTo>
                          <a:pt x="476" y="265"/>
                        </a:lnTo>
                        <a:lnTo>
                          <a:pt x="476" y="263"/>
                        </a:lnTo>
                        <a:lnTo>
                          <a:pt x="476" y="261"/>
                        </a:lnTo>
                        <a:lnTo>
                          <a:pt x="476" y="259"/>
                        </a:lnTo>
                        <a:lnTo>
                          <a:pt x="476" y="257"/>
                        </a:lnTo>
                        <a:lnTo>
                          <a:pt x="478" y="257"/>
                        </a:lnTo>
                        <a:lnTo>
                          <a:pt x="480" y="257"/>
                        </a:lnTo>
                        <a:lnTo>
                          <a:pt x="480" y="255"/>
                        </a:lnTo>
                        <a:lnTo>
                          <a:pt x="480" y="253"/>
                        </a:lnTo>
                        <a:lnTo>
                          <a:pt x="478" y="253"/>
                        </a:lnTo>
                        <a:lnTo>
                          <a:pt x="478" y="251"/>
                        </a:lnTo>
                        <a:lnTo>
                          <a:pt x="478" y="250"/>
                        </a:lnTo>
                        <a:lnTo>
                          <a:pt x="480" y="250"/>
                        </a:lnTo>
                        <a:lnTo>
                          <a:pt x="480" y="251"/>
                        </a:lnTo>
                        <a:lnTo>
                          <a:pt x="482" y="251"/>
                        </a:lnTo>
                        <a:lnTo>
                          <a:pt x="484" y="251"/>
                        </a:lnTo>
                        <a:lnTo>
                          <a:pt x="484" y="250"/>
                        </a:lnTo>
                        <a:lnTo>
                          <a:pt x="486" y="250"/>
                        </a:lnTo>
                        <a:lnTo>
                          <a:pt x="486" y="248"/>
                        </a:lnTo>
                        <a:lnTo>
                          <a:pt x="488" y="248"/>
                        </a:lnTo>
                        <a:lnTo>
                          <a:pt x="490" y="248"/>
                        </a:lnTo>
                        <a:lnTo>
                          <a:pt x="490" y="246"/>
                        </a:lnTo>
                        <a:lnTo>
                          <a:pt x="490" y="244"/>
                        </a:lnTo>
                        <a:lnTo>
                          <a:pt x="490" y="242"/>
                        </a:lnTo>
                        <a:lnTo>
                          <a:pt x="492" y="242"/>
                        </a:lnTo>
                        <a:lnTo>
                          <a:pt x="494" y="240"/>
                        </a:lnTo>
                        <a:lnTo>
                          <a:pt x="494" y="238"/>
                        </a:lnTo>
                        <a:lnTo>
                          <a:pt x="496" y="238"/>
                        </a:lnTo>
                        <a:lnTo>
                          <a:pt x="497" y="238"/>
                        </a:lnTo>
                        <a:lnTo>
                          <a:pt x="499" y="236"/>
                        </a:lnTo>
                        <a:lnTo>
                          <a:pt x="499" y="234"/>
                        </a:lnTo>
                        <a:lnTo>
                          <a:pt x="501" y="234"/>
                        </a:lnTo>
                        <a:lnTo>
                          <a:pt x="501" y="232"/>
                        </a:lnTo>
                        <a:lnTo>
                          <a:pt x="501" y="230"/>
                        </a:lnTo>
                        <a:lnTo>
                          <a:pt x="501" y="228"/>
                        </a:lnTo>
                        <a:lnTo>
                          <a:pt x="503" y="228"/>
                        </a:lnTo>
                        <a:lnTo>
                          <a:pt x="503" y="227"/>
                        </a:lnTo>
                        <a:lnTo>
                          <a:pt x="503" y="225"/>
                        </a:lnTo>
                        <a:lnTo>
                          <a:pt x="505" y="225"/>
                        </a:lnTo>
                        <a:lnTo>
                          <a:pt x="505" y="223"/>
                        </a:lnTo>
                        <a:lnTo>
                          <a:pt x="507" y="223"/>
                        </a:lnTo>
                        <a:lnTo>
                          <a:pt x="507" y="221"/>
                        </a:lnTo>
                        <a:lnTo>
                          <a:pt x="507" y="219"/>
                        </a:lnTo>
                        <a:lnTo>
                          <a:pt x="509" y="219"/>
                        </a:lnTo>
                        <a:lnTo>
                          <a:pt x="511" y="219"/>
                        </a:lnTo>
                        <a:lnTo>
                          <a:pt x="511" y="217"/>
                        </a:lnTo>
                        <a:lnTo>
                          <a:pt x="513" y="217"/>
                        </a:lnTo>
                        <a:lnTo>
                          <a:pt x="513" y="219"/>
                        </a:lnTo>
                        <a:lnTo>
                          <a:pt x="515" y="219"/>
                        </a:lnTo>
                        <a:lnTo>
                          <a:pt x="517" y="221"/>
                        </a:lnTo>
                        <a:lnTo>
                          <a:pt x="517" y="223"/>
                        </a:lnTo>
                        <a:lnTo>
                          <a:pt x="519" y="223"/>
                        </a:lnTo>
                        <a:lnTo>
                          <a:pt x="521" y="223"/>
                        </a:lnTo>
                        <a:lnTo>
                          <a:pt x="522" y="223"/>
                        </a:lnTo>
                        <a:lnTo>
                          <a:pt x="524" y="223"/>
                        </a:lnTo>
                        <a:lnTo>
                          <a:pt x="524" y="221"/>
                        </a:lnTo>
                        <a:lnTo>
                          <a:pt x="526" y="221"/>
                        </a:lnTo>
                        <a:lnTo>
                          <a:pt x="528" y="221"/>
                        </a:lnTo>
                        <a:lnTo>
                          <a:pt x="528" y="223"/>
                        </a:lnTo>
                        <a:lnTo>
                          <a:pt x="530" y="223"/>
                        </a:lnTo>
                        <a:lnTo>
                          <a:pt x="532" y="223"/>
                        </a:lnTo>
                        <a:lnTo>
                          <a:pt x="534" y="223"/>
                        </a:lnTo>
                        <a:lnTo>
                          <a:pt x="536" y="223"/>
                        </a:lnTo>
                        <a:lnTo>
                          <a:pt x="538" y="223"/>
                        </a:lnTo>
                        <a:lnTo>
                          <a:pt x="540" y="223"/>
                        </a:lnTo>
                        <a:lnTo>
                          <a:pt x="540" y="221"/>
                        </a:lnTo>
                        <a:lnTo>
                          <a:pt x="542" y="221"/>
                        </a:lnTo>
                        <a:lnTo>
                          <a:pt x="542" y="219"/>
                        </a:lnTo>
                        <a:lnTo>
                          <a:pt x="542" y="217"/>
                        </a:lnTo>
                        <a:lnTo>
                          <a:pt x="544" y="215"/>
                        </a:lnTo>
                        <a:lnTo>
                          <a:pt x="544" y="217"/>
                        </a:lnTo>
                        <a:lnTo>
                          <a:pt x="544" y="219"/>
                        </a:lnTo>
                        <a:lnTo>
                          <a:pt x="545" y="219"/>
                        </a:lnTo>
                        <a:lnTo>
                          <a:pt x="545" y="221"/>
                        </a:lnTo>
                        <a:lnTo>
                          <a:pt x="547" y="221"/>
                        </a:lnTo>
                        <a:lnTo>
                          <a:pt x="547" y="223"/>
                        </a:lnTo>
                        <a:lnTo>
                          <a:pt x="549" y="223"/>
                        </a:lnTo>
                        <a:lnTo>
                          <a:pt x="551" y="223"/>
                        </a:lnTo>
                        <a:lnTo>
                          <a:pt x="553" y="223"/>
                        </a:lnTo>
                        <a:lnTo>
                          <a:pt x="555" y="223"/>
                        </a:lnTo>
                        <a:lnTo>
                          <a:pt x="555" y="221"/>
                        </a:lnTo>
                        <a:lnTo>
                          <a:pt x="557" y="221"/>
                        </a:lnTo>
                        <a:lnTo>
                          <a:pt x="559" y="221"/>
                        </a:lnTo>
                        <a:lnTo>
                          <a:pt x="559" y="219"/>
                        </a:lnTo>
                        <a:lnTo>
                          <a:pt x="561" y="219"/>
                        </a:lnTo>
                        <a:lnTo>
                          <a:pt x="563" y="219"/>
                        </a:lnTo>
                        <a:lnTo>
                          <a:pt x="563" y="217"/>
                        </a:lnTo>
                        <a:lnTo>
                          <a:pt x="563" y="219"/>
                        </a:lnTo>
                        <a:lnTo>
                          <a:pt x="565" y="219"/>
                        </a:lnTo>
                        <a:lnTo>
                          <a:pt x="565" y="217"/>
                        </a:lnTo>
                        <a:lnTo>
                          <a:pt x="567" y="217"/>
                        </a:lnTo>
                        <a:lnTo>
                          <a:pt x="569" y="217"/>
                        </a:lnTo>
                        <a:lnTo>
                          <a:pt x="570" y="217"/>
                        </a:lnTo>
                        <a:lnTo>
                          <a:pt x="570" y="215"/>
                        </a:lnTo>
                        <a:lnTo>
                          <a:pt x="572" y="215"/>
                        </a:lnTo>
                        <a:lnTo>
                          <a:pt x="574" y="215"/>
                        </a:lnTo>
                        <a:lnTo>
                          <a:pt x="576" y="215"/>
                        </a:lnTo>
                        <a:lnTo>
                          <a:pt x="578" y="215"/>
                        </a:lnTo>
                        <a:lnTo>
                          <a:pt x="580" y="215"/>
                        </a:lnTo>
                        <a:lnTo>
                          <a:pt x="582" y="215"/>
                        </a:lnTo>
                        <a:lnTo>
                          <a:pt x="584" y="215"/>
                        </a:lnTo>
                        <a:lnTo>
                          <a:pt x="584" y="217"/>
                        </a:lnTo>
                        <a:lnTo>
                          <a:pt x="586" y="217"/>
                        </a:lnTo>
                        <a:lnTo>
                          <a:pt x="586" y="215"/>
                        </a:lnTo>
                        <a:lnTo>
                          <a:pt x="588" y="215"/>
                        </a:lnTo>
                        <a:lnTo>
                          <a:pt x="588" y="213"/>
                        </a:lnTo>
                        <a:lnTo>
                          <a:pt x="590" y="213"/>
                        </a:lnTo>
                        <a:lnTo>
                          <a:pt x="590" y="211"/>
                        </a:lnTo>
                        <a:lnTo>
                          <a:pt x="590" y="209"/>
                        </a:lnTo>
                        <a:lnTo>
                          <a:pt x="592" y="209"/>
                        </a:lnTo>
                        <a:lnTo>
                          <a:pt x="592" y="207"/>
                        </a:lnTo>
                        <a:lnTo>
                          <a:pt x="593" y="207"/>
                        </a:lnTo>
                        <a:lnTo>
                          <a:pt x="595" y="207"/>
                        </a:lnTo>
                        <a:lnTo>
                          <a:pt x="595" y="205"/>
                        </a:lnTo>
                        <a:lnTo>
                          <a:pt x="595" y="203"/>
                        </a:lnTo>
                        <a:lnTo>
                          <a:pt x="597" y="203"/>
                        </a:lnTo>
                        <a:lnTo>
                          <a:pt x="597" y="202"/>
                        </a:lnTo>
                        <a:lnTo>
                          <a:pt x="599" y="202"/>
                        </a:lnTo>
                        <a:lnTo>
                          <a:pt x="599" y="200"/>
                        </a:lnTo>
                        <a:lnTo>
                          <a:pt x="599" y="198"/>
                        </a:lnTo>
                        <a:lnTo>
                          <a:pt x="601" y="198"/>
                        </a:lnTo>
                        <a:lnTo>
                          <a:pt x="601" y="196"/>
                        </a:lnTo>
                        <a:lnTo>
                          <a:pt x="601" y="194"/>
                        </a:lnTo>
                        <a:lnTo>
                          <a:pt x="603" y="194"/>
                        </a:lnTo>
                        <a:lnTo>
                          <a:pt x="603" y="192"/>
                        </a:lnTo>
                        <a:lnTo>
                          <a:pt x="601" y="192"/>
                        </a:lnTo>
                        <a:lnTo>
                          <a:pt x="603" y="192"/>
                        </a:lnTo>
                        <a:lnTo>
                          <a:pt x="601" y="192"/>
                        </a:lnTo>
                        <a:lnTo>
                          <a:pt x="601" y="190"/>
                        </a:lnTo>
                        <a:lnTo>
                          <a:pt x="601" y="188"/>
                        </a:lnTo>
                        <a:lnTo>
                          <a:pt x="601" y="186"/>
                        </a:lnTo>
                        <a:lnTo>
                          <a:pt x="601" y="184"/>
                        </a:lnTo>
                        <a:lnTo>
                          <a:pt x="601" y="182"/>
                        </a:lnTo>
                        <a:lnTo>
                          <a:pt x="603" y="182"/>
                        </a:lnTo>
                        <a:lnTo>
                          <a:pt x="605" y="182"/>
                        </a:lnTo>
                        <a:lnTo>
                          <a:pt x="607" y="182"/>
                        </a:lnTo>
                        <a:lnTo>
                          <a:pt x="609" y="182"/>
                        </a:lnTo>
                        <a:lnTo>
                          <a:pt x="613" y="182"/>
                        </a:lnTo>
                        <a:lnTo>
                          <a:pt x="615" y="182"/>
                        </a:lnTo>
                        <a:lnTo>
                          <a:pt x="615" y="184"/>
                        </a:lnTo>
                        <a:lnTo>
                          <a:pt x="615" y="186"/>
                        </a:lnTo>
                        <a:lnTo>
                          <a:pt x="617" y="186"/>
                        </a:lnTo>
                        <a:lnTo>
                          <a:pt x="617" y="188"/>
                        </a:lnTo>
                        <a:lnTo>
                          <a:pt x="618" y="188"/>
                        </a:lnTo>
                        <a:lnTo>
                          <a:pt x="618" y="190"/>
                        </a:lnTo>
                        <a:lnTo>
                          <a:pt x="618" y="192"/>
                        </a:lnTo>
                        <a:lnTo>
                          <a:pt x="620" y="192"/>
                        </a:lnTo>
                        <a:lnTo>
                          <a:pt x="620" y="194"/>
                        </a:lnTo>
                        <a:lnTo>
                          <a:pt x="622" y="194"/>
                        </a:lnTo>
                        <a:lnTo>
                          <a:pt x="624" y="194"/>
                        </a:lnTo>
                        <a:lnTo>
                          <a:pt x="624" y="196"/>
                        </a:lnTo>
                        <a:lnTo>
                          <a:pt x="624" y="198"/>
                        </a:lnTo>
                        <a:lnTo>
                          <a:pt x="624" y="200"/>
                        </a:lnTo>
                        <a:lnTo>
                          <a:pt x="624" y="202"/>
                        </a:lnTo>
                        <a:lnTo>
                          <a:pt x="624" y="203"/>
                        </a:lnTo>
                        <a:lnTo>
                          <a:pt x="626" y="203"/>
                        </a:lnTo>
                        <a:lnTo>
                          <a:pt x="628" y="203"/>
                        </a:lnTo>
                        <a:lnTo>
                          <a:pt x="630" y="203"/>
                        </a:lnTo>
                        <a:lnTo>
                          <a:pt x="632" y="203"/>
                        </a:lnTo>
                        <a:lnTo>
                          <a:pt x="632" y="202"/>
                        </a:lnTo>
                        <a:lnTo>
                          <a:pt x="630" y="202"/>
                        </a:lnTo>
                        <a:lnTo>
                          <a:pt x="632" y="202"/>
                        </a:lnTo>
                        <a:lnTo>
                          <a:pt x="634" y="202"/>
                        </a:lnTo>
                        <a:lnTo>
                          <a:pt x="634" y="203"/>
                        </a:lnTo>
                        <a:lnTo>
                          <a:pt x="634" y="202"/>
                        </a:lnTo>
                        <a:lnTo>
                          <a:pt x="636" y="202"/>
                        </a:lnTo>
                        <a:lnTo>
                          <a:pt x="636" y="200"/>
                        </a:lnTo>
                        <a:lnTo>
                          <a:pt x="638" y="200"/>
                        </a:lnTo>
                        <a:lnTo>
                          <a:pt x="638" y="202"/>
                        </a:lnTo>
                        <a:lnTo>
                          <a:pt x="638" y="203"/>
                        </a:lnTo>
                        <a:lnTo>
                          <a:pt x="636" y="203"/>
                        </a:lnTo>
                        <a:lnTo>
                          <a:pt x="636" y="205"/>
                        </a:lnTo>
                        <a:lnTo>
                          <a:pt x="638" y="205"/>
                        </a:lnTo>
                        <a:lnTo>
                          <a:pt x="640" y="205"/>
                        </a:lnTo>
                        <a:lnTo>
                          <a:pt x="641" y="205"/>
                        </a:lnTo>
                        <a:lnTo>
                          <a:pt x="641" y="207"/>
                        </a:lnTo>
                        <a:lnTo>
                          <a:pt x="640" y="207"/>
                        </a:lnTo>
                        <a:lnTo>
                          <a:pt x="641" y="207"/>
                        </a:lnTo>
                        <a:lnTo>
                          <a:pt x="641" y="209"/>
                        </a:lnTo>
                        <a:lnTo>
                          <a:pt x="643" y="209"/>
                        </a:lnTo>
                        <a:lnTo>
                          <a:pt x="643" y="211"/>
                        </a:lnTo>
                        <a:lnTo>
                          <a:pt x="643" y="209"/>
                        </a:lnTo>
                        <a:lnTo>
                          <a:pt x="645" y="209"/>
                        </a:lnTo>
                        <a:lnTo>
                          <a:pt x="645" y="211"/>
                        </a:lnTo>
                        <a:lnTo>
                          <a:pt x="647" y="211"/>
                        </a:lnTo>
                        <a:lnTo>
                          <a:pt x="647" y="213"/>
                        </a:lnTo>
                        <a:lnTo>
                          <a:pt x="649" y="213"/>
                        </a:lnTo>
                        <a:lnTo>
                          <a:pt x="651" y="213"/>
                        </a:lnTo>
                        <a:lnTo>
                          <a:pt x="651" y="215"/>
                        </a:lnTo>
                        <a:lnTo>
                          <a:pt x="653" y="215"/>
                        </a:lnTo>
                        <a:lnTo>
                          <a:pt x="655" y="215"/>
                        </a:lnTo>
                        <a:lnTo>
                          <a:pt x="655" y="217"/>
                        </a:lnTo>
                        <a:lnTo>
                          <a:pt x="655" y="219"/>
                        </a:lnTo>
                        <a:lnTo>
                          <a:pt x="655" y="221"/>
                        </a:lnTo>
                        <a:lnTo>
                          <a:pt x="657" y="221"/>
                        </a:lnTo>
                        <a:lnTo>
                          <a:pt x="659" y="221"/>
                        </a:lnTo>
                        <a:lnTo>
                          <a:pt x="659" y="223"/>
                        </a:lnTo>
                        <a:lnTo>
                          <a:pt x="661" y="223"/>
                        </a:lnTo>
                        <a:lnTo>
                          <a:pt x="663" y="221"/>
                        </a:lnTo>
                        <a:lnTo>
                          <a:pt x="665" y="221"/>
                        </a:lnTo>
                        <a:lnTo>
                          <a:pt x="665" y="223"/>
                        </a:lnTo>
                        <a:lnTo>
                          <a:pt x="666" y="223"/>
                        </a:lnTo>
                        <a:lnTo>
                          <a:pt x="666" y="225"/>
                        </a:lnTo>
                        <a:lnTo>
                          <a:pt x="666" y="227"/>
                        </a:lnTo>
                        <a:lnTo>
                          <a:pt x="668" y="227"/>
                        </a:lnTo>
                        <a:lnTo>
                          <a:pt x="670" y="228"/>
                        </a:lnTo>
                        <a:lnTo>
                          <a:pt x="672" y="227"/>
                        </a:lnTo>
                        <a:lnTo>
                          <a:pt x="672" y="228"/>
                        </a:lnTo>
                        <a:lnTo>
                          <a:pt x="674" y="228"/>
                        </a:lnTo>
                        <a:lnTo>
                          <a:pt x="674" y="230"/>
                        </a:lnTo>
                        <a:lnTo>
                          <a:pt x="674" y="232"/>
                        </a:lnTo>
                        <a:lnTo>
                          <a:pt x="676" y="232"/>
                        </a:lnTo>
                        <a:lnTo>
                          <a:pt x="676" y="234"/>
                        </a:lnTo>
                        <a:lnTo>
                          <a:pt x="676" y="236"/>
                        </a:lnTo>
                        <a:lnTo>
                          <a:pt x="678" y="236"/>
                        </a:lnTo>
                        <a:lnTo>
                          <a:pt x="680" y="238"/>
                        </a:lnTo>
                        <a:lnTo>
                          <a:pt x="680" y="240"/>
                        </a:lnTo>
                        <a:lnTo>
                          <a:pt x="680" y="242"/>
                        </a:lnTo>
                        <a:lnTo>
                          <a:pt x="682" y="242"/>
                        </a:lnTo>
                        <a:lnTo>
                          <a:pt x="682" y="244"/>
                        </a:lnTo>
                        <a:lnTo>
                          <a:pt x="684" y="244"/>
                        </a:lnTo>
                        <a:lnTo>
                          <a:pt x="684" y="246"/>
                        </a:lnTo>
                        <a:lnTo>
                          <a:pt x="686" y="248"/>
                        </a:lnTo>
                        <a:lnTo>
                          <a:pt x="688" y="248"/>
                        </a:lnTo>
                        <a:lnTo>
                          <a:pt x="689" y="248"/>
                        </a:lnTo>
                        <a:lnTo>
                          <a:pt x="689" y="250"/>
                        </a:lnTo>
                        <a:lnTo>
                          <a:pt x="689" y="251"/>
                        </a:lnTo>
                        <a:lnTo>
                          <a:pt x="691" y="253"/>
                        </a:lnTo>
                        <a:lnTo>
                          <a:pt x="691" y="255"/>
                        </a:lnTo>
                        <a:lnTo>
                          <a:pt x="691" y="257"/>
                        </a:lnTo>
                        <a:lnTo>
                          <a:pt x="691" y="259"/>
                        </a:lnTo>
                        <a:lnTo>
                          <a:pt x="693" y="259"/>
                        </a:lnTo>
                        <a:lnTo>
                          <a:pt x="693" y="261"/>
                        </a:lnTo>
                        <a:lnTo>
                          <a:pt x="695" y="261"/>
                        </a:lnTo>
                        <a:lnTo>
                          <a:pt x="695" y="263"/>
                        </a:lnTo>
                        <a:lnTo>
                          <a:pt x="695" y="265"/>
                        </a:lnTo>
                        <a:lnTo>
                          <a:pt x="695" y="267"/>
                        </a:lnTo>
                        <a:lnTo>
                          <a:pt x="695" y="271"/>
                        </a:lnTo>
                        <a:lnTo>
                          <a:pt x="695" y="273"/>
                        </a:lnTo>
                        <a:lnTo>
                          <a:pt x="693" y="273"/>
                        </a:lnTo>
                        <a:lnTo>
                          <a:pt x="693" y="275"/>
                        </a:lnTo>
                        <a:lnTo>
                          <a:pt x="693" y="276"/>
                        </a:lnTo>
                        <a:lnTo>
                          <a:pt x="693" y="278"/>
                        </a:lnTo>
                        <a:lnTo>
                          <a:pt x="695" y="280"/>
                        </a:lnTo>
                        <a:lnTo>
                          <a:pt x="695" y="282"/>
                        </a:lnTo>
                        <a:lnTo>
                          <a:pt x="695" y="284"/>
                        </a:lnTo>
                        <a:lnTo>
                          <a:pt x="693" y="288"/>
                        </a:lnTo>
                        <a:lnTo>
                          <a:pt x="693" y="292"/>
                        </a:lnTo>
                        <a:lnTo>
                          <a:pt x="693" y="294"/>
                        </a:lnTo>
                        <a:lnTo>
                          <a:pt x="695" y="294"/>
                        </a:lnTo>
                        <a:lnTo>
                          <a:pt x="695" y="296"/>
                        </a:lnTo>
                        <a:lnTo>
                          <a:pt x="697" y="294"/>
                        </a:lnTo>
                        <a:lnTo>
                          <a:pt x="697" y="296"/>
                        </a:lnTo>
                        <a:lnTo>
                          <a:pt x="697" y="298"/>
                        </a:lnTo>
                        <a:lnTo>
                          <a:pt x="697" y="299"/>
                        </a:lnTo>
                        <a:lnTo>
                          <a:pt x="697" y="301"/>
                        </a:lnTo>
                        <a:lnTo>
                          <a:pt x="697" y="303"/>
                        </a:lnTo>
                        <a:lnTo>
                          <a:pt x="697" y="305"/>
                        </a:lnTo>
                        <a:lnTo>
                          <a:pt x="697" y="307"/>
                        </a:lnTo>
                        <a:lnTo>
                          <a:pt x="699" y="309"/>
                        </a:lnTo>
                        <a:lnTo>
                          <a:pt x="699" y="311"/>
                        </a:lnTo>
                        <a:lnTo>
                          <a:pt x="701" y="313"/>
                        </a:lnTo>
                        <a:lnTo>
                          <a:pt x="703" y="313"/>
                        </a:lnTo>
                        <a:lnTo>
                          <a:pt x="705" y="313"/>
                        </a:lnTo>
                        <a:lnTo>
                          <a:pt x="707" y="315"/>
                        </a:lnTo>
                        <a:lnTo>
                          <a:pt x="707" y="317"/>
                        </a:lnTo>
                        <a:lnTo>
                          <a:pt x="705" y="317"/>
                        </a:lnTo>
                        <a:lnTo>
                          <a:pt x="705" y="319"/>
                        </a:lnTo>
                        <a:lnTo>
                          <a:pt x="703" y="319"/>
                        </a:lnTo>
                        <a:lnTo>
                          <a:pt x="701" y="321"/>
                        </a:lnTo>
                        <a:lnTo>
                          <a:pt x="699" y="323"/>
                        </a:lnTo>
                        <a:lnTo>
                          <a:pt x="695" y="323"/>
                        </a:lnTo>
                        <a:lnTo>
                          <a:pt x="693" y="324"/>
                        </a:lnTo>
                        <a:lnTo>
                          <a:pt x="689" y="326"/>
                        </a:lnTo>
                        <a:lnTo>
                          <a:pt x="686" y="328"/>
                        </a:lnTo>
                        <a:lnTo>
                          <a:pt x="684" y="330"/>
                        </a:lnTo>
                        <a:lnTo>
                          <a:pt x="684" y="336"/>
                        </a:lnTo>
                        <a:lnTo>
                          <a:pt x="684" y="340"/>
                        </a:lnTo>
                        <a:lnTo>
                          <a:pt x="686" y="342"/>
                        </a:lnTo>
                        <a:lnTo>
                          <a:pt x="686" y="347"/>
                        </a:lnTo>
                        <a:lnTo>
                          <a:pt x="686" y="351"/>
                        </a:lnTo>
                        <a:lnTo>
                          <a:pt x="686" y="355"/>
                        </a:lnTo>
                        <a:lnTo>
                          <a:pt x="686" y="359"/>
                        </a:lnTo>
                        <a:lnTo>
                          <a:pt x="686" y="363"/>
                        </a:lnTo>
                        <a:lnTo>
                          <a:pt x="684" y="365"/>
                        </a:lnTo>
                        <a:lnTo>
                          <a:pt x="682" y="367"/>
                        </a:lnTo>
                        <a:lnTo>
                          <a:pt x="680" y="367"/>
                        </a:lnTo>
                        <a:lnTo>
                          <a:pt x="678" y="369"/>
                        </a:lnTo>
                        <a:lnTo>
                          <a:pt x="678" y="371"/>
                        </a:lnTo>
                        <a:lnTo>
                          <a:pt x="676" y="372"/>
                        </a:lnTo>
                        <a:lnTo>
                          <a:pt x="676" y="374"/>
                        </a:lnTo>
                        <a:lnTo>
                          <a:pt x="676" y="376"/>
                        </a:lnTo>
                        <a:lnTo>
                          <a:pt x="674" y="376"/>
                        </a:lnTo>
                        <a:lnTo>
                          <a:pt x="674" y="380"/>
                        </a:lnTo>
                        <a:lnTo>
                          <a:pt x="676" y="382"/>
                        </a:lnTo>
                        <a:lnTo>
                          <a:pt x="678" y="384"/>
                        </a:lnTo>
                        <a:lnTo>
                          <a:pt x="678" y="386"/>
                        </a:lnTo>
                        <a:lnTo>
                          <a:pt x="680" y="386"/>
                        </a:lnTo>
                        <a:lnTo>
                          <a:pt x="682" y="388"/>
                        </a:lnTo>
                        <a:lnTo>
                          <a:pt x="684" y="388"/>
                        </a:lnTo>
                        <a:lnTo>
                          <a:pt x="684" y="390"/>
                        </a:lnTo>
                        <a:lnTo>
                          <a:pt x="684" y="392"/>
                        </a:lnTo>
                        <a:lnTo>
                          <a:pt x="686" y="392"/>
                        </a:lnTo>
                        <a:lnTo>
                          <a:pt x="688" y="392"/>
                        </a:lnTo>
                        <a:lnTo>
                          <a:pt x="688" y="394"/>
                        </a:lnTo>
                        <a:lnTo>
                          <a:pt x="689" y="394"/>
                        </a:lnTo>
                        <a:lnTo>
                          <a:pt x="689" y="395"/>
                        </a:lnTo>
                        <a:lnTo>
                          <a:pt x="691" y="395"/>
                        </a:lnTo>
                        <a:lnTo>
                          <a:pt x="691" y="397"/>
                        </a:lnTo>
                        <a:lnTo>
                          <a:pt x="693" y="397"/>
                        </a:lnTo>
                        <a:lnTo>
                          <a:pt x="693" y="399"/>
                        </a:lnTo>
                        <a:lnTo>
                          <a:pt x="695" y="399"/>
                        </a:lnTo>
                        <a:lnTo>
                          <a:pt x="697" y="399"/>
                        </a:lnTo>
                        <a:lnTo>
                          <a:pt x="697" y="401"/>
                        </a:lnTo>
                        <a:lnTo>
                          <a:pt x="697" y="403"/>
                        </a:lnTo>
                        <a:lnTo>
                          <a:pt x="699" y="403"/>
                        </a:lnTo>
                        <a:lnTo>
                          <a:pt x="699" y="405"/>
                        </a:lnTo>
                        <a:lnTo>
                          <a:pt x="699" y="407"/>
                        </a:lnTo>
                        <a:lnTo>
                          <a:pt x="701" y="407"/>
                        </a:lnTo>
                        <a:lnTo>
                          <a:pt x="703" y="407"/>
                        </a:lnTo>
                        <a:lnTo>
                          <a:pt x="703" y="409"/>
                        </a:lnTo>
                        <a:lnTo>
                          <a:pt x="703" y="411"/>
                        </a:lnTo>
                        <a:lnTo>
                          <a:pt x="705" y="411"/>
                        </a:lnTo>
                        <a:lnTo>
                          <a:pt x="707" y="411"/>
                        </a:lnTo>
                        <a:lnTo>
                          <a:pt x="709" y="411"/>
                        </a:lnTo>
                        <a:lnTo>
                          <a:pt x="709" y="409"/>
                        </a:lnTo>
                        <a:lnTo>
                          <a:pt x="709" y="407"/>
                        </a:lnTo>
                        <a:lnTo>
                          <a:pt x="711" y="407"/>
                        </a:lnTo>
                        <a:lnTo>
                          <a:pt x="713" y="407"/>
                        </a:lnTo>
                        <a:lnTo>
                          <a:pt x="713" y="405"/>
                        </a:lnTo>
                        <a:lnTo>
                          <a:pt x="714" y="405"/>
                        </a:lnTo>
                        <a:lnTo>
                          <a:pt x="714" y="403"/>
                        </a:lnTo>
                        <a:lnTo>
                          <a:pt x="714" y="401"/>
                        </a:lnTo>
                        <a:lnTo>
                          <a:pt x="716" y="401"/>
                        </a:lnTo>
                        <a:lnTo>
                          <a:pt x="718" y="401"/>
                        </a:lnTo>
                        <a:lnTo>
                          <a:pt x="720" y="401"/>
                        </a:lnTo>
                        <a:lnTo>
                          <a:pt x="722" y="401"/>
                        </a:lnTo>
                        <a:lnTo>
                          <a:pt x="724" y="401"/>
                        </a:lnTo>
                        <a:lnTo>
                          <a:pt x="724" y="399"/>
                        </a:lnTo>
                        <a:lnTo>
                          <a:pt x="724" y="397"/>
                        </a:lnTo>
                        <a:lnTo>
                          <a:pt x="724" y="395"/>
                        </a:lnTo>
                        <a:lnTo>
                          <a:pt x="724" y="394"/>
                        </a:lnTo>
                        <a:lnTo>
                          <a:pt x="724" y="392"/>
                        </a:lnTo>
                        <a:lnTo>
                          <a:pt x="724" y="390"/>
                        </a:lnTo>
                        <a:lnTo>
                          <a:pt x="724" y="388"/>
                        </a:lnTo>
                        <a:lnTo>
                          <a:pt x="724" y="386"/>
                        </a:lnTo>
                        <a:lnTo>
                          <a:pt x="722" y="386"/>
                        </a:lnTo>
                        <a:lnTo>
                          <a:pt x="722" y="384"/>
                        </a:lnTo>
                        <a:lnTo>
                          <a:pt x="722" y="382"/>
                        </a:lnTo>
                        <a:lnTo>
                          <a:pt x="724" y="382"/>
                        </a:lnTo>
                        <a:lnTo>
                          <a:pt x="724" y="380"/>
                        </a:lnTo>
                        <a:lnTo>
                          <a:pt x="726" y="380"/>
                        </a:lnTo>
                        <a:lnTo>
                          <a:pt x="728" y="380"/>
                        </a:lnTo>
                        <a:lnTo>
                          <a:pt x="730" y="380"/>
                        </a:lnTo>
                        <a:lnTo>
                          <a:pt x="730" y="378"/>
                        </a:lnTo>
                        <a:lnTo>
                          <a:pt x="732" y="378"/>
                        </a:lnTo>
                        <a:lnTo>
                          <a:pt x="734" y="378"/>
                        </a:lnTo>
                        <a:lnTo>
                          <a:pt x="734" y="376"/>
                        </a:lnTo>
                        <a:lnTo>
                          <a:pt x="736" y="376"/>
                        </a:lnTo>
                        <a:lnTo>
                          <a:pt x="736" y="374"/>
                        </a:lnTo>
                        <a:lnTo>
                          <a:pt x="736" y="376"/>
                        </a:lnTo>
                        <a:lnTo>
                          <a:pt x="737" y="376"/>
                        </a:lnTo>
                        <a:lnTo>
                          <a:pt x="737" y="378"/>
                        </a:lnTo>
                        <a:lnTo>
                          <a:pt x="737" y="380"/>
                        </a:lnTo>
                        <a:lnTo>
                          <a:pt x="737" y="382"/>
                        </a:lnTo>
                        <a:lnTo>
                          <a:pt x="737" y="384"/>
                        </a:lnTo>
                        <a:lnTo>
                          <a:pt x="737" y="386"/>
                        </a:lnTo>
                        <a:lnTo>
                          <a:pt x="739" y="386"/>
                        </a:lnTo>
                        <a:lnTo>
                          <a:pt x="739" y="388"/>
                        </a:lnTo>
                        <a:lnTo>
                          <a:pt x="741" y="388"/>
                        </a:lnTo>
                        <a:lnTo>
                          <a:pt x="743" y="388"/>
                        </a:lnTo>
                        <a:lnTo>
                          <a:pt x="743" y="390"/>
                        </a:lnTo>
                        <a:lnTo>
                          <a:pt x="743" y="392"/>
                        </a:lnTo>
                        <a:lnTo>
                          <a:pt x="743" y="394"/>
                        </a:lnTo>
                        <a:lnTo>
                          <a:pt x="741" y="394"/>
                        </a:lnTo>
                        <a:lnTo>
                          <a:pt x="741" y="395"/>
                        </a:lnTo>
                        <a:lnTo>
                          <a:pt x="739" y="395"/>
                        </a:lnTo>
                        <a:lnTo>
                          <a:pt x="739" y="397"/>
                        </a:lnTo>
                        <a:lnTo>
                          <a:pt x="737" y="397"/>
                        </a:lnTo>
                        <a:lnTo>
                          <a:pt x="737" y="399"/>
                        </a:lnTo>
                        <a:lnTo>
                          <a:pt x="737" y="401"/>
                        </a:lnTo>
                        <a:lnTo>
                          <a:pt x="736" y="401"/>
                        </a:lnTo>
                        <a:lnTo>
                          <a:pt x="736" y="403"/>
                        </a:lnTo>
                        <a:lnTo>
                          <a:pt x="734" y="403"/>
                        </a:lnTo>
                        <a:lnTo>
                          <a:pt x="734" y="405"/>
                        </a:lnTo>
                        <a:lnTo>
                          <a:pt x="736" y="405"/>
                        </a:lnTo>
                        <a:lnTo>
                          <a:pt x="734" y="405"/>
                        </a:lnTo>
                        <a:lnTo>
                          <a:pt x="732" y="405"/>
                        </a:lnTo>
                        <a:lnTo>
                          <a:pt x="732" y="407"/>
                        </a:lnTo>
                        <a:lnTo>
                          <a:pt x="730" y="407"/>
                        </a:lnTo>
                        <a:lnTo>
                          <a:pt x="730" y="409"/>
                        </a:lnTo>
                        <a:lnTo>
                          <a:pt x="728" y="409"/>
                        </a:lnTo>
                        <a:lnTo>
                          <a:pt x="728" y="411"/>
                        </a:lnTo>
                        <a:lnTo>
                          <a:pt x="728" y="413"/>
                        </a:lnTo>
                        <a:lnTo>
                          <a:pt x="726" y="413"/>
                        </a:lnTo>
                        <a:lnTo>
                          <a:pt x="728" y="413"/>
                        </a:lnTo>
                        <a:lnTo>
                          <a:pt x="726" y="413"/>
                        </a:lnTo>
                        <a:lnTo>
                          <a:pt x="726" y="415"/>
                        </a:lnTo>
                        <a:lnTo>
                          <a:pt x="728" y="415"/>
                        </a:lnTo>
                        <a:lnTo>
                          <a:pt x="726" y="415"/>
                        </a:lnTo>
                        <a:lnTo>
                          <a:pt x="728" y="415"/>
                        </a:lnTo>
                        <a:lnTo>
                          <a:pt x="726" y="415"/>
                        </a:lnTo>
                        <a:lnTo>
                          <a:pt x="726" y="417"/>
                        </a:lnTo>
                        <a:lnTo>
                          <a:pt x="726" y="419"/>
                        </a:lnTo>
                        <a:lnTo>
                          <a:pt x="728" y="419"/>
                        </a:lnTo>
                        <a:lnTo>
                          <a:pt x="728" y="420"/>
                        </a:lnTo>
                        <a:lnTo>
                          <a:pt x="728" y="422"/>
                        </a:lnTo>
                        <a:lnTo>
                          <a:pt x="730" y="422"/>
                        </a:lnTo>
                        <a:lnTo>
                          <a:pt x="732" y="422"/>
                        </a:lnTo>
                        <a:lnTo>
                          <a:pt x="730" y="422"/>
                        </a:lnTo>
                        <a:lnTo>
                          <a:pt x="730" y="424"/>
                        </a:lnTo>
                        <a:lnTo>
                          <a:pt x="732" y="424"/>
                        </a:lnTo>
                        <a:lnTo>
                          <a:pt x="730" y="424"/>
                        </a:lnTo>
                        <a:lnTo>
                          <a:pt x="730" y="426"/>
                        </a:lnTo>
                        <a:lnTo>
                          <a:pt x="730" y="428"/>
                        </a:lnTo>
                        <a:lnTo>
                          <a:pt x="732" y="428"/>
                        </a:lnTo>
                        <a:lnTo>
                          <a:pt x="730" y="428"/>
                        </a:lnTo>
                        <a:lnTo>
                          <a:pt x="730" y="430"/>
                        </a:lnTo>
                        <a:lnTo>
                          <a:pt x="730" y="432"/>
                        </a:lnTo>
                        <a:lnTo>
                          <a:pt x="730" y="434"/>
                        </a:lnTo>
                        <a:lnTo>
                          <a:pt x="728" y="434"/>
                        </a:lnTo>
                        <a:lnTo>
                          <a:pt x="728" y="436"/>
                        </a:lnTo>
                        <a:lnTo>
                          <a:pt x="728" y="438"/>
                        </a:lnTo>
                        <a:lnTo>
                          <a:pt x="728" y="440"/>
                        </a:lnTo>
                        <a:lnTo>
                          <a:pt x="728" y="442"/>
                        </a:lnTo>
                        <a:lnTo>
                          <a:pt x="726" y="442"/>
                        </a:lnTo>
                        <a:lnTo>
                          <a:pt x="726" y="444"/>
                        </a:lnTo>
                        <a:lnTo>
                          <a:pt x="724" y="444"/>
                        </a:lnTo>
                        <a:lnTo>
                          <a:pt x="726" y="444"/>
                        </a:lnTo>
                        <a:lnTo>
                          <a:pt x="726" y="445"/>
                        </a:lnTo>
                        <a:lnTo>
                          <a:pt x="726" y="447"/>
                        </a:lnTo>
                        <a:lnTo>
                          <a:pt x="726" y="449"/>
                        </a:lnTo>
                        <a:lnTo>
                          <a:pt x="724" y="449"/>
                        </a:lnTo>
                        <a:lnTo>
                          <a:pt x="726" y="449"/>
                        </a:lnTo>
                        <a:lnTo>
                          <a:pt x="726" y="451"/>
                        </a:lnTo>
                        <a:lnTo>
                          <a:pt x="724" y="451"/>
                        </a:lnTo>
                        <a:lnTo>
                          <a:pt x="726" y="451"/>
                        </a:lnTo>
                        <a:lnTo>
                          <a:pt x="726" y="453"/>
                        </a:lnTo>
                        <a:lnTo>
                          <a:pt x="726" y="451"/>
                        </a:lnTo>
                        <a:lnTo>
                          <a:pt x="726" y="453"/>
                        </a:lnTo>
                        <a:lnTo>
                          <a:pt x="728" y="453"/>
                        </a:lnTo>
                        <a:lnTo>
                          <a:pt x="728" y="455"/>
                        </a:lnTo>
                        <a:lnTo>
                          <a:pt x="728" y="457"/>
                        </a:lnTo>
                        <a:lnTo>
                          <a:pt x="730" y="457"/>
                        </a:lnTo>
                        <a:lnTo>
                          <a:pt x="730" y="459"/>
                        </a:lnTo>
                        <a:lnTo>
                          <a:pt x="730" y="461"/>
                        </a:lnTo>
                        <a:lnTo>
                          <a:pt x="730" y="459"/>
                        </a:lnTo>
                        <a:lnTo>
                          <a:pt x="730" y="461"/>
                        </a:lnTo>
                        <a:lnTo>
                          <a:pt x="732" y="461"/>
                        </a:lnTo>
                        <a:lnTo>
                          <a:pt x="732" y="459"/>
                        </a:lnTo>
                        <a:lnTo>
                          <a:pt x="730" y="459"/>
                        </a:lnTo>
                        <a:lnTo>
                          <a:pt x="732" y="459"/>
                        </a:lnTo>
                        <a:lnTo>
                          <a:pt x="732" y="461"/>
                        </a:lnTo>
                        <a:lnTo>
                          <a:pt x="732" y="463"/>
                        </a:lnTo>
                        <a:lnTo>
                          <a:pt x="734" y="463"/>
                        </a:lnTo>
                        <a:lnTo>
                          <a:pt x="734" y="465"/>
                        </a:lnTo>
                        <a:lnTo>
                          <a:pt x="734" y="467"/>
                        </a:lnTo>
                        <a:lnTo>
                          <a:pt x="734" y="468"/>
                        </a:lnTo>
                        <a:lnTo>
                          <a:pt x="736" y="468"/>
                        </a:lnTo>
                        <a:lnTo>
                          <a:pt x="736" y="470"/>
                        </a:lnTo>
                        <a:lnTo>
                          <a:pt x="736" y="472"/>
                        </a:lnTo>
                        <a:lnTo>
                          <a:pt x="736" y="474"/>
                        </a:lnTo>
                        <a:lnTo>
                          <a:pt x="736" y="476"/>
                        </a:lnTo>
                        <a:lnTo>
                          <a:pt x="736" y="478"/>
                        </a:lnTo>
                        <a:lnTo>
                          <a:pt x="737" y="478"/>
                        </a:lnTo>
                        <a:lnTo>
                          <a:pt x="737" y="480"/>
                        </a:lnTo>
                        <a:lnTo>
                          <a:pt x="739" y="480"/>
                        </a:lnTo>
                        <a:lnTo>
                          <a:pt x="739" y="478"/>
                        </a:lnTo>
                        <a:lnTo>
                          <a:pt x="739" y="480"/>
                        </a:lnTo>
                        <a:lnTo>
                          <a:pt x="739" y="482"/>
                        </a:lnTo>
                        <a:lnTo>
                          <a:pt x="739" y="484"/>
                        </a:lnTo>
                        <a:lnTo>
                          <a:pt x="739" y="486"/>
                        </a:lnTo>
                        <a:lnTo>
                          <a:pt x="739" y="488"/>
                        </a:lnTo>
                        <a:lnTo>
                          <a:pt x="741" y="488"/>
                        </a:lnTo>
                        <a:lnTo>
                          <a:pt x="739" y="488"/>
                        </a:lnTo>
                        <a:lnTo>
                          <a:pt x="739" y="490"/>
                        </a:lnTo>
                        <a:lnTo>
                          <a:pt x="739" y="492"/>
                        </a:lnTo>
                        <a:lnTo>
                          <a:pt x="739" y="493"/>
                        </a:lnTo>
                        <a:lnTo>
                          <a:pt x="739" y="495"/>
                        </a:lnTo>
                        <a:lnTo>
                          <a:pt x="739" y="497"/>
                        </a:lnTo>
                        <a:lnTo>
                          <a:pt x="739" y="499"/>
                        </a:lnTo>
                        <a:lnTo>
                          <a:pt x="741" y="499"/>
                        </a:lnTo>
                        <a:lnTo>
                          <a:pt x="743" y="499"/>
                        </a:lnTo>
                        <a:lnTo>
                          <a:pt x="745" y="499"/>
                        </a:lnTo>
                        <a:lnTo>
                          <a:pt x="747" y="499"/>
                        </a:lnTo>
                        <a:lnTo>
                          <a:pt x="747" y="497"/>
                        </a:lnTo>
                        <a:lnTo>
                          <a:pt x="749" y="497"/>
                        </a:lnTo>
                        <a:lnTo>
                          <a:pt x="749" y="499"/>
                        </a:lnTo>
                        <a:lnTo>
                          <a:pt x="751" y="499"/>
                        </a:lnTo>
                        <a:lnTo>
                          <a:pt x="751" y="501"/>
                        </a:lnTo>
                        <a:lnTo>
                          <a:pt x="753" y="501"/>
                        </a:lnTo>
                        <a:lnTo>
                          <a:pt x="751" y="501"/>
                        </a:lnTo>
                        <a:lnTo>
                          <a:pt x="751" y="503"/>
                        </a:lnTo>
                        <a:lnTo>
                          <a:pt x="753" y="503"/>
                        </a:lnTo>
                        <a:lnTo>
                          <a:pt x="753" y="501"/>
                        </a:lnTo>
                        <a:lnTo>
                          <a:pt x="755" y="501"/>
                        </a:lnTo>
                        <a:lnTo>
                          <a:pt x="757" y="501"/>
                        </a:lnTo>
                        <a:lnTo>
                          <a:pt x="757" y="503"/>
                        </a:lnTo>
                        <a:lnTo>
                          <a:pt x="757" y="501"/>
                        </a:lnTo>
                        <a:lnTo>
                          <a:pt x="759" y="501"/>
                        </a:lnTo>
                        <a:lnTo>
                          <a:pt x="759" y="499"/>
                        </a:lnTo>
                        <a:lnTo>
                          <a:pt x="761" y="499"/>
                        </a:lnTo>
                        <a:lnTo>
                          <a:pt x="762" y="499"/>
                        </a:lnTo>
                        <a:lnTo>
                          <a:pt x="764" y="499"/>
                        </a:lnTo>
                        <a:lnTo>
                          <a:pt x="764" y="501"/>
                        </a:lnTo>
                        <a:lnTo>
                          <a:pt x="766" y="501"/>
                        </a:lnTo>
                        <a:lnTo>
                          <a:pt x="768" y="501"/>
                        </a:lnTo>
                        <a:lnTo>
                          <a:pt x="768" y="503"/>
                        </a:lnTo>
                        <a:lnTo>
                          <a:pt x="768" y="501"/>
                        </a:lnTo>
                        <a:lnTo>
                          <a:pt x="770" y="501"/>
                        </a:lnTo>
                        <a:lnTo>
                          <a:pt x="772" y="501"/>
                        </a:lnTo>
                        <a:lnTo>
                          <a:pt x="772" y="499"/>
                        </a:lnTo>
                        <a:lnTo>
                          <a:pt x="772" y="501"/>
                        </a:lnTo>
                        <a:lnTo>
                          <a:pt x="774" y="501"/>
                        </a:lnTo>
                        <a:lnTo>
                          <a:pt x="776" y="501"/>
                        </a:lnTo>
                        <a:lnTo>
                          <a:pt x="776" y="499"/>
                        </a:lnTo>
                        <a:lnTo>
                          <a:pt x="776" y="497"/>
                        </a:lnTo>
                        <a:lnTo>
                          <a:pt x="778" y="497"/>
                        </a:lnTo>
                        <a:lnTo>
                          <a:pt x="776" y="497"/>
                        </a:lnTo>
                        <a:lnTo>
                          <a:pt x="776" y="495"/>
                        </a:lnTo>
                        <a:lnTo>
                          <a:pt x="778" y="495"/>
                        </a:lnTo>
                        <a:lnTo>
                          <a:pt x="780" y="493"/>
                        </a:lnTo>
                        <a:lnTo>
                          <a:pt x="780" y="492"/>
                        </a:lnTo>
                        <a:lnTo>
                          <a:pt x="782" y="492"/>
                        </a:lnTo>
                        <a:lnTo>
                          <a:pt x="782" y="490"/>
                        </a:lnTo>
                        <a:lnTo>
                          <a:pt x="784" y="490"/>
                        </a:lnTo>
                        <a:lnTo>
                          <a:pt x="784" y="488"/>
                        </a:lnTo>
                        <a:lnTo>
                          <a:pt x="785" y="486"/>
                        </a:lnTo>
                        <a:lnTo>
                          <a:pt x="787" y="486"/>
                        </a:lnTo>
                        <a:lnTo>
                          <a:pt x="787" y="484"/>
                        </a:lnTo>
                        <a:lnTo>
                          <a:pt x="787" y="482"/>
                        </a:lnTo>
                        <a:lnTo>
                          <a:pt x="789" y="482"/>
                        </a:lnTo>
                        <a:lnTo>
                          <a:pt x="789" y="480"/>
                        </a:lnTo>
                        <a:lnTo>
                          <a:pt x="791" y="480"/>
                        </a:lnTo>
                        <a:lnTo>
                          <a:pt x="791" y="478"/>
                        </a:lnTo>
                        <a:lnTo>
                          <a:pt x="793" y="478"/>
                        </a:lnTo>
                        <a:lnTo>
                          <a:pt x="793" y="476"/>
                        </a:lnTo>
                        <a:lnTo>
                          <a:pt x="795" y="476"/>
                        </a:lnTo>
                        <a:lnTo>
                          <a:pt x="795" y="474"/>
                        </a:lnTo>
                        <a:lnTo>
                          <a:pt x="797" y="474"/>
                        </a:lnTo>
                        <a:lnTo>
                          <a:pt x="799" y="472"/>
                        </a:lnTo>
                        <a:lnTo>
                          <a:pt x="801" y="470"/>
                        </a:lnTo>
                        <a:lnTo>
                          <a:pt x="803" y="470"/>
                        </a:lnTo>
                        <a:lnTo>
                          <a:pt x="803" y="468"/>
                        </a:lnTo>
                        <a:lnTo>
                          <a:pt x="805" y="468"/>
                        </a:lnTo>
                        <a:lnTo>
                          <a:pt x="805" y="467"/>
                        </a:lnTo>
                        <a:lnTo>
                          <a:pt x="807" y="467"/>
                        </a:lnTo>
                        <a:lnTo>
                          <a:pt x="809" y="467"/>
                        </a:lnTo>
                        <a:lnTo>
                          <a:pt x="809" y="465"/>
                        </a:lnTo>
                        <a:lnTo>
                          <a:pt x="810" y="465"/>
                        </a:lnTo>
                        <a:lnTo>
                          <a:pt x="810" y="463"/>
                        </a:lnTo>
                        <a:lnTo>
                          <a:pt x="812" y="463"/>
                        </a:lnTo>
                        <a:lnTo>
                          <a:pt x="820" y="457"/>
                        </a:lnTo>
                        <a:lnTo>
                          <a:pt x="828" y="449"/>
                        </a:lnTo>
                        <a:lnTo>
                          <a:pt x="832" y="445"/>
                        </a:lnTo>
                        <a:lnTo>
                          <a:pt x="833" y="444"/>
                        </a:lnTo>
                        <a:lnTo>
                          <a:pt x="837" y="440"/>
                        </a:lnTo>
                        <a:lnTo>
                          <a:pt x="843" y="434"/>
                        </a:lnTo>
                        <a:lnTo>
                          <a:pt x="849" y="430"/>
                        </a:lnTo>
                        <a:lnTo>
                          <a:pt x="851" y="428"/>
                        </a:lnTo>
                        <a:lnTo>
                          <a:pt x="855" y="424"/>
                        </a:lnTo>
                        <a:lnTo>
                          <a:pt x="856" y="422"/>
                        </a:lnTo>
                        <a:lnTo>
                          <a:pt x="856" y="424"/>
                        </a:lnTo>
                        <a:lnTo>
                          <a:pt x="855" y="424"/>
                        </a:lnTo>
                        <a:lnTo>
                          <a:pt x="855" y="426"/>
                        </a:lnTo>
                        <a:lnTo>
                          <a:pt x="855" y="428"/>
                        </a:lnTo>
                        <a:lnTo>
                          <a:pt x="855" y="430"/>
                        </a:lnTo>
                        <a:lnTo>
                          <a:pt x="855" y="432"/>
                        </a:lnTo>
                        <a:lnTo>
                          <a:pt x="855" y="434"/>
                        </a:lnTo>
                        <a:lnTo>
                          <a:pt x="855" y="436"/>
                        </a:lnTo>
                        <a:lnTo>
                          <a:pt x="855" y="438"/>
                        </a:lnTo>
                        <a:lnTo>
                          <a:pt x="855" y="440"/>
                        </a:lnTo>
                        <a:lnTo>
                          <a:pt x="855" y="442"/>
                        </a:lnTo>
                        <a:lnTo>
                          <a:pt x="855" y="444"/>
                        </a:lnTo>
                        <a:lnTo>
                          <a:pt x="855" y="445"/>
                        </a:lnTo>
                        <a:lnTo>
                          <a:pt x="855" y="447"/>
                        </a:lnTo>
                        <a:lnTo>
                          <a:pt x="853" y="447"/>
                        </a:lnTo>
                        <a:lnTo>
                          <a:pt x="853" y="449"/>
                        </a:lnTo>
                        <a:lnTo>
                          <a:pt x="851" y="451"/>
                        </a:lnTo>
                        <a:lnTo>
                          <a:pt x="851" y="453"/>
                        </a:lnTo>
                        <a:lnTo>
                          <a:pt x="851" y="455"/>
                        </a:lnTo>
                        <a:lnTo>
                          <a:pt x="851" y="457"/>
                        </a:lnTo>
                        <a:lnTo>
                          <a:pt x="851" y="459"/>
                        </a:lnTo>
                        <a:lnTo>
                          <a:pt x="853" y="461"/>
                        </a:lnTo>
                        <a:lnTo>
                          <a:pt x="855" y="461"/>
                        </a:lnTo>
                        <a:lnTo>
                          <a:pt x="855" y="463"/>
                        </a:lnTo>
                        <a:lnTo>
                          <a:pt x="855" y="465"/>
                        </a:lnTo>
                        <a:lnTo>
                          <a:pt x="855" y="467"/>
                        </a:lnTo>
                        <a:lnTo>
                          <a:pt x="855" y="468"/>
                        </a:lnTo>
                        <a:lnTo>
                          <a:pt x="855" y="470"/>
                        </a:lnTo>
                        <a:lnTo>
                          <a:pt x="856" y="472"/>
                        </a:lnTo>
                        <a:lnTo>
                          <a:pt x="858" y="474"/>
                        </a:lnTo>
                        <a:lnTo>
                          <a:pt x="858" y="476"/>
                        </a:lnTo>
                        <a:lnTo>
                          <a:pt x="858" y="478"/>
                        </a:lnTo>
                        <a:lnTo>
                          <a:pt x="860" y="478"/>
                        </a:lnTo>
                        <a:lnTo>
                          <a:pt x="860" y="480"/>
                        </a:lnTo>
                        <a:lnTo>
                          <a:pt x="862" y="482"/>
                        </a:lnTo>
                        <a:lnTo>
                          <a:pt x="864" y="484"/>
                        </a:lnTo>
                        <a:lnTo>
                          <a:pt x="864" y="486"/>
                        </a:lnTo>
                        <a:lnTo>
                          <a:pt x="866" y="488"/>
                        </a:lnTo>
                        <a:lnTo>
                          <a:pt x="868" y="488"/>
                        </a:lnTo>
                        <a:lnTo>
                          <a:pt x="868" y="490"/>
                        </a:lnTo>
                        <a:lnTo>
                          <a:pt x="868" y="492"/>
                        </a:lnTo>
                        <a:lnTo>
                          <a:pt x="868" y="493"/>
                        </a:lnTo>
                        <a:lnTo>
                          <a:pt x="868" y="495"/>
                        </a:lnTo>
                        <a:lnTo>
                          <a:pt x="866" y="495"/>
                        </a:lnTo>
                        <a:lnTo>
                          <a:pt x="866" y="497"/>
                        </a:lnTo>
                        <a:lnTo>
                          <a:pt x="866" y="499"/>
                        </a:lnTo>
                        <a:lnTo>
                          <a:pt x="864" y="499"/>
                        </a:lnTo>
                        <a:lnTo>
                          <a:pt x="864" y="501"/>
                        </a:lnTo>
                        <a:lnTo>
                          <a:pt x="864" y="503"/>
                        </a:lnTo>
                        <a:lnTo>
                          <a:pt x="862" y="503"/>
                        </a:lnTo>
                        <a:lnTo>
                          <a:pt x="862" y="505"/>
                        </a:lnTo>
                        <a:lnTo>
                          <a:pt x="860" y="505"/>
                        </a:lnTo>
                        <a:lnTo>
                          <a:pt x="860" y="507"/>
                        </a:lnTo>
                        <a:lnTo>
                          <a:pt x="858" y="507"/>
                        </a:lnTo>
                        <a:lnTo>
                          <a:pt x="858" y="509"/>
                        </a:lnTo>
                        <a:lnTo>
                          <a:pt x="856" y="509"/>
                        </a:lnTo>
                        <a:lnTo>
                          <a:pt x="856" y="511"/>
                        </a:lnTo>
                        <a:lnTo>
                          <a:pt x="855" y="511"/>
                        </a:lnTo>
                        <a:lnTo>
                          <a:pt x="855" y="513"/>
                        </a:lnTo>
                        <a:lnTo>
                          <a:pt x="853" y="513"/>
                        </a:lnTo>
                        <a:lnTo>
                          <a:pt x="851" y="513"/>
                        </a:lnTo>
                        <a:lnTo>
                          <a:pt x="851" y="515"/>
                        </a:lnTo>
                        <a:lnTo>
                          <a:pt x="849" y="515"/>
                        </a:lnTo>
                        <a:lnTo>
                          <a:pt x="847" y="516"/>
                        </a:lnTo>
                        <a:lnTo>
                          <a:pt x="841" y="518"/>
                        </a:lnTo>
                        <a:lnTo>
                          <a:pt x="839" y="520"/>
                        </a:lnTo>
                        <a:lnTo>
                          <a:pt x="837" y="520"/>
                        </a:lnTo>
                        <a:lnTo>
                          <a:pt x="833" y="524"/>
                        </a:lnTo>
                        <a:lnTo>
                          <a:pt x="833" y="526"/>
                        </a:lnTo>
                        <a:lnTo>
                          <a:pt x="832" y="528"/>
                        </a:lnTo>
                        <a:lnTo>
                          <a:pt x="830" y="528"/>
                        </a:lnTo>
                        <a:lnTo>
                          <a:pt x="830" y="530"/>
                        </a:lnTo>
                        <a:lnTo>
                          <a:pt x="828" y="530"/>
                        </a:lnTo>
                        <a:lnTo>
                          <a:pt x="826" y="532"/>
                        </a:lnTo>
                        <a:lnTo>
                          <a:pt x="826" y="534"/>
                        </a:lnTo>
                        <a:lnTo>
                          <a:pt x="824" y="534"/>
                        </a:lnTo>
                        <a:lnTo>
                          <a:pt x="824" y="536"/>
                        </a:lnTo>
                        <a:lnTo>
                          <a:pt x="822" y="536"/>
                        </a:lnTo>
                        <a:lnTo>
                          <a:pt x="820" y="538"/>
                        </a:lnTo>
                        <a:lnTo>
                          <a:pt x="820" y="540"/>
                        </a:lnTo>
                        <a:lnTo>
                          <a:pt x="818" y="540"/>
                        </a:lnTo>
                        <a:lnTo>
                          <a:pt x="818" y="541"/>
                        </a:lnTo>
                        <a:lnTo>
                          <a:pt x="814" y="543"/>
                        </a:lnTo>
                        <a:lnTo>
                          <a:pt x="814" y="545"/>
                        </a:lnTo>
                        <a:lnTo>
                          <a:pt x="812" y="545"/>
                        </a:lnTo>
                        <a:lnTo>
                          <a:pt x="812" y="547"/>
                        </a:lnTo>
                        <a:lnTo>
                          <a:pt x="812" y="549"/>
                        </a:lnTo>
                        <a:lnTo>
                          <a:pt x="812" y="551"/>
                        </a:lnTo>
                        <a:lnTo>
                          <a:pt x="810" y="551"/>
                        </a:lnTo>
                        <a:lnTo>
                          <a:pt x="810" y="553"/>
                        </a:lnTo>
                        <a:lnTo>
                          <a:pt x="810" y="555"/>
                        </a:lnTo>
                        <a:lnTo>
                          <a:pt x="809" y="555"/>
                        </a:lnTo>
                        <a:lnTo>
                          <a:pt x="809" y="557"/>
                        </a:lnTo>
                        <a:lnTo>
                          <a:pt x="807" y="559"/>
                        </a:lnTo>
                        <a:lnTo>
                          <a:pt x="807" y="561"/>
                        </a:lnTo>
                        <a:lnTo>
                          <a:pt x="805" y="561"/>
                        </a:lnTo>
                        <a:lnTo>
                          <a:pt x="807" y="561"/>
                        </a:lnTo>
                        <a:lnTo>
                          <a:pt x="807" y="563"/>
                        </a:lnTo>
                        <a:lnTo>
                          <a:pt x="805" y="563"/>
                        </a:lnTo>
                        <a:lnTo>
                          <a:pt x="803" y="563"/>
                        </a:lnTo>
                        <a:lnTo>
                          <a:pt x="803" y="564"/>
                        </a:lnTo>
                        <a:lnTo>
                          <a:pt x="803" y="566"/>
                        </a:lnTo>
                        <a:lnTo>
                          <a:pt x="801" y="564"/>
                        </a:lnTo>
                        <a:lnTo>
                          <a:pt x="799" y="566"/>
                        </a:lnTo>
                        <a:lnTo>
                          <a:pt x="797" y="566"/>
                        </a:lnTo>
                        <a:lnTo>
                          <a:pt x="795" y="566"/>
                        </a:lnTo>
                        <a:lnTo>
                          <a:pt x="793" y="568"/>
                        </a:lnTo>
                        <a:lnTo>
                          <a:pt x="793" y="570"/>
                        </a:lnTo>
                        <a:lnTo>
                          <a:pt x="791" y="570"/>
                        </a:lnTo>
                        <a:lnTo>
                          <a:pt x="791" y="572"/>
                        </a:lnTo>
                        <a:lnTo>
                          <a:pt x="791" y="574"/>
                        </a:lnTo>
                        <a:lnTo>
                          <a:pt x="789" y="574"/>
                        </a:lnTo>
                        <a:lnTo>
                          <a:pt x="789" y="576"/>
                        </a:lnTo>
                        <a:lnTo>
                          <a:pt x="787" y="576"/>
                        </a:lnTo>
                        <a:lnTo>
                          <a:pt x="785" y="576"/>
                        </a:lnTo>
                        <a:lnTo>
                          <a:pt x="785" y="578"/>
                        </a:lnTo>
                        <a:lnTo>
                          <a:pt x="784" y="578"/>
                        </a:lnTo>
                        <a:lnTo>
                          <a:pt x="782" y="578"/>
                        </a:lnTo>
                        <a:lnTo>
                          <a:pt x="780" y="576"/>
                        </a:lnTo>
                        <a:lnTo>
                          <a:pt x="778" y="576"/>
                        </a:lnTo>
                        <a:lnTo>
                          <a:pt x="776" y="578"/>
                        </a:lnTo>
                        <a:lnTo>
                          <a:pt x="774" y="578"/>
                        </a:lnTo>
                        <a:lnTo>
                          <a:pt x="772" y="580"/>
                        </a:lnTo>
                        <a:lnTo>
                          <a:pt x="770" y="580"/>
                        </a:lnTo>
                        <a:lnTo>
                          <a:pt x="770" y="582"/>
                        </a:lnTo>
                        <a:lnTo>
                          <a:pt x="768" y="582"/>
                        </a:lnTo>
                        <a:lnTo>
                          <a:pt x="768" y="584"/>
                        </a:lnTo>
                        <a:lnTo>
                          <a:pt x="768" y="586"/>
                        </a:lnTo>
                        <a:lnTo>
                          <a:pt x="768" y="588"/>
                        </a:lnTo>
                        <a:lnTo>
                          <a:pt x="766" y="588"/>
                        </a:lnTo>
                        <a:lnTo>
                          <a:pt x="766" y="589"/>
                        </a:lnTo>
                        <a:lnTo>
                          <a:pt x="766" y="591"/>
                        </a:lnTo>
                        <a:lnTo>
                          <a:pt x="764" y="591"/>
                        </a:lnTo>
                        <a:lnTo>
                          <a:pt x="764" y="593"/>
                        </a:lnTo>
                        <a:lnTo>
                          <a:pt x="762" y="593"/>
                        </a:lnTo>
                        <a:lnTo>
                          <a:pt x="762" y="591"/>
                        </a:lnTo>
                        <a:lnTo>
                          <a:pt x="761" y="591"/>
                        </a:lnTo>
                        <a:lnTo>
                          <a:pt x="759" y="591"/>
                        </a:lnTo>
                        <a:lnTo>
                          <a:pt x="757" y="591"/>
                        </a:lnTo>
                        <a:lnTo>
                          <a:pt x="755" y="591"/>
                        </a:lnTo>
                        <a:lnTo>
                          <a:pt x="753" y="593"/>
                        </a:lnTo>
                        <a:lnTo>
                          <a:pt x="751" y="593"/>
                        </a:lnTo>
                        <a:lnTo>
                          <a:pt x="751" y="595"/>
                        </a:lnTo>
                        <a:lnTo>
                          <a:pt x="751" y="597"/>
                        </a:lnTo>
                        <a:lnTo>
                          <a:pt x="749" y="597"/>
                        </a:lnTo>
                        <a:lnTo>
                          <a:pt x="749" y="599"/>
                        </a:lnTo>
                        <a:lnTo>
                          <a:pt x="747" y="599"/>
                        </a:lnTo>
                        <a:lnTo>
                          <a:pt x="747" y="601"/>
                        </a:lnTo>
                        <a:lnTo>
                          <a:pt x="745" y="601"/>
                        </a:lnTo>
                        <a:lnTo>
                          <a:pt x="745" y="603"/>
                        </a:lnTo>
                        <a:lnTo>
                          <a:pt x="745" y="601"/>
                        </a:lnTo>
                        <a:lnTo>
                          <a:pt x="743" y="601"/>
                        </a:lnTo>
                        <a:lnTo>
                          <a:pt x="741" y="601"/>
                        </a:lnTo>
                        <a:lnTo>
                          <a:pt x="739" y="601"/>
                        </a:lnTo>
                        <a:lnTo>
                          <a:pt x="737" y="601"/>
                        </a:lnTo>
                        <a:lnTo>
                          <a:pt x="736" y="601"/>
                        </a:lnTo>
                        <a:lnTo>
                          <a:pt x="736" y="603"/>
                        </a:lnTo>
                        <a:lnTo>
                          <a:pt x="736" y="605"/>
                        </a:lnTo>
                        <a:lnTo>
                          <a:pt x="736" y="607"/>
                        </a:lnTo>
                        <a:lnTo>
                          <a:pt x="734" y="607"/>
                        </a:lnTo>
                        <a:lnTo>
                          <a:pt x="734" y="609"/>
                        </a:lnTo>
                        <a:lnTo>
                          <a:pt x="732" y="609"/>
                        </a:lnTo>
                        <a:lnTo>
                          <a:pt x="730" y="609"/>
                        </a:lnTo>
                        <a:lnTo>
                          <a:pt x="728" y="611"/>
                        </a:lnTo>
                        <a:lnTo>
                          <a:pt x="726" y="611"/>
                        </a:lnTo>
                        <a:lnTo>
                          <a:pt x="726" y="612"/>
                        </a:lnTo>
                        <a:lnTo>
                          <a:pt x="726" y="614"/>
                        </a:lnTo>
                        <a:lnTo>
                          <a:pt x="724" y="614"/>
                        </a:lnTo>
                        <a:lnTo>
                          <a:pt x="724" y="616"/>
                        </a:lnTo>
                        <a:lnTo>
                          <a:pt x="724" y="618"/>
                        </a:lnTo>
                        <a:lnTo>
                          <a:pt x="724" y="620"/>
                        </a:lnTo>
                        <a:lnTo>
                          <a:pt x="722" y="620"/>
                        </a:lnTo>
                        <a:lnTo>
                          <a:pt x="722" y="622"/>
                        </a:lnTo>
                        <a:lnTo>
                          <a:pt x="722" y="624"/>
                        </a:lnTo>
                        <a:lnTo>
                          <a:pt x="722" y="626"/>
                        </a:lnTo>
                        <a:lnTo>
                          <a:pt x="724" y="626"/>
                        </a:lnTo>
                        <a:lnTo>
                          <a:pt x="724" y="628"/>
                        </a:lnTo>
                        <a:lnTo>
                          <a:pt x="726" y="628"/>
                        </a:lnTo>
                        <a:lnTo>
                          <a:pt x="726" y="630"/>
                        </a:lnTo>
                        <a:lnTo>
                          <a:pt x="728" y="630"/>
                        </a:lnTo>
                        <a:lnTo>
                          <a:pt x="728" y="632"/>
                        </a:lnTo>
                        <a:lnTo>
                          <a:pt x="730" y="634"/>
                        </a:lnTo>
                        <a:lnTo>
                          <a:pt x="728" y="634"/>
                        </a:lnTo>
                        <a:lnTo>
                          <a:pt x="728" y="636"/>
                        </a:lnTo>
                        <a:lnTo>
                          <a:pt x="728" y="637"/>
                        </a:lnTo>
                        <a:lnTo>
                          <a:pt x="730" y="637"/>
                        </a:lnTo>
                        <a:lnTo>
                          <a:pt x="728" y="639"/>
                        </a:lnTo>
                        <a:lnTo>
                          <a:pt x="728" y="641"/>
                        </a:lnTo>
                        <a:lnTo>
                          <a:pt x="726" y="641"/>
                        </a:lnTo>
                        <a:lnTo>
                          <a:pt x="726" y="643"/>
                        </a:lnTo>
                        <a:lnTo>
                          <a:pt x="726" y="645"/>
                        </a:lnTo>
                        <a:lnTo>
                          <a:pt x="728" y="645"/>
                        </a:lnTo>
                        <a:lnTo>
                          <a:pt x="728" y="647"/>
                        </a:lnTo>
                        <a:lnTo>
                          <a:pt x="730" y="649"/>
                        </a:lnTo>
                        <a:lnTo>
                          <a:pt x="730" y="651"/>
                        </a:lnTo>
                        <a:lnTo>
                          <a:pt x="732" y="651"/>
                        </a:lnTo>
                        <a:lnTo>
                          <a:pt x="732" y="653"/>
                        </a:lnTo>
                        <a:lnTo>
                          <a:pt x="734" y="653"/>
                        </a:lnTo>
                        <a:lnTo>
                          <a:pt x="734" y="655"/>
                        </a:lnTo>
                        <a:lnTo>
                          <a:pt x="736" y="655"/>
                        </a:lnTo>
                        <a:lnTo>
                          <a:pt x="736" y="657"/>
                        </a:lnTo>
                        <a:lnTo>
                          <a:pt x="736" y="659"/>
                        </a:lnTo>
                        <a:lnTo>
                          <a:pt x="736" y="660"/>
                        </a:lnTo>
                        <a:lnTo>
                          <a:pt x="734" y="662"/>
                        </a:lnTo>
                        <a:lnTo>
                          <a:pt x="732" y="664"/>
                        </a:lnTo>
                        <a:lnTo>
                          <a:pt x="730" y="664"/>
                        </a:lnTo>
                        <a:lnTo>
                          <a:pt x="728" y="664"/>
                        </a:lnTo>
                        <a:lnTo>
                          <a:pt x="726" y="664"/>
                        </a:lnTo>
                        <a:lnTo>
                          <a:pt x="724" y="664"/>
                        </a:lnTo>
                        <a:lnTo>
                          <a:pt x="722" y="664"/>
                        </a:lnTo>
                        <a:lnTo>
                          <a:pt x="720" y="664"/>
                        </a:lnTo>
                        <a:lnTo>
                          <a:pt x="718" y="664"/>
                        </a:lnTo>
                        <a:lnTo>
                          <a:pt x="718" y="666"/>
                        </a:lnTo>
                        <a:lnTo>
                          <a:pt x="718" y="668"/>
                        </a:lnTo>
                        <a:lnTo>
                          <a:pt x="716" y="670"/>
                        </a:lnTo>
                        <a:lnTo>
                          <a:pt x="716" y="672"/>
                        </a:lnTo>
                        <a:lnTo>
                          <a:pt x="714" y="676"/>
                        </a:lnTo>
                        <a:lnTo>
                          <a:pt x="714" y="678"/>
                        </a:lnTo>
                        <a:lnTo>
                          <a:pt x="713" y="682"/>
                        </a:lnTo>
                        <a:lnTo>
                          <a:pt x="711" y="684"/>
                        </a:lnTo>
                        <a:lnTo>
                          <a:pt x="711" y="685"/>
                        </a:lnTo>
                        <a:lnTo>
                          <a:pt x="709" y="685"/>
                        </a:lnTo>
                        <a:lnTo>
                          <a:pt x="709" y="687"/>
                        </a:lnTo>
                        <a:lnTo>
                          <a:pt x="707" y="687"/>
                        </a:lnTo>
                        <a:lnTo>
                          <a:pt x="705" y="689"/>
                        </a:lnTo>
                        <a:lnTo>
                          <a:pt x="703" y="689"/>
                        </a:lnTo>
                        <a:lnTo>
                          <a:pt x="701" y="691"/>
                        </a:lnTo>
                        <a:lnTo>
                          <a:pt x="701" y="693"/>
                        </a:lnTo>
                        <a:lnTo>
                          <a:pt x="699" y="693"/>
                        </a:lnTo>
                        <a:lnTo>
                          <a:pt x="697" y="693"/>
                        </a:lnTo>
                        <a:lnTo>
                          <a:pt x="697" y="695"/>
                        </a:lnTo>
                        <a:lnTo>
                          <a:pt x="695" y="695"/>
                        </a:lnTo>
                        <a:lnTo>
                          <a:pt x="693" y="697"/>
                        </a:lnTo>
                        <a:lnTo>
                          <a:pt x="691" y="697"/>
                        </a:lnTo>
                        <a:lnTo>
                          <a:pt x="691" y="699"/>
                        </a:lnTo>
                        <a:lnTo>
                          <a:pt x="689" y="699"/>
                        </a:lnTo>
                        <a:lnTo>
                          <a:pt x="689" y="701"/>
                        </a:lnTo>
                        <a:lnTo>
                          <a:pt x="689" y="703"/>
                        </a:lnTo>
                        <a:lnTo>
                          <a:pt x="688" y="705"/>
                        </a:lnTo>
                        <a:lnTo>
                          <a:pt x="688" y="707"/>
                        </a:lnTo>
                        <a:lnTo>
                          <a:pt x="686" y="707"/>
                        </a:lnTo>
                        <a:lnTo>
                          <a:pt x="686" y="708"/>
                        </a:lnTo>
                        <a:lnTo>
                          <a:pt x="684" y="708"/>
                        </a:lnTo>
                        <a:lnTo>
                          <a:pt x="684" y="710"/>
                        </a:lnTo>
                        <a:lnTo>
                          <a:pt x="682" y="710"/>
                        </a:lnTo>
                        <a:lnTo>
                          <a:pt x="682" y="712"/>
                        </a:lnTo>
                        <a:lnTo>
                          <a:pt x="682" y="714"/>
                        </a:lnTo>
                        <a:lnTo>
                          <a:pt x="680" y="714"/>
                        </a:lnTo>
                        <a:lnTo>
                          <a:pt x="680" y="716"/>
                        </a:lnTo>
                        <a:lnTo>
                          <a:pt x="680" y="718"/>
                        </a:lnTo>
                        <a:lnTo>
                          <a:pt x="680" y="720"/>
                        </a:lnTo>
                        <a:lnTo>
                          <a:pt x="680" y="722"/>
                        </a:lnTo>
                        <a:lnTo>
                          <a:pt x="678" y="722"/>
                        </a:lnTo>
                        <a:lnTo>
                          <a:pt x="678" y="724"/>
                        </a:lnTo>
                        <a:lnTo>
                          <a:pt x="678" y="726"/>
                        </a:lnTo>
                        <a:lnTo>
                          <a:pt x="676" y="726"/>
                        </a:lnTo>
                        <a:lnTo>
                          <a:pt x="674" y="728"/>
                        </a:lnTo>
                        <a:lnTo>
                          <a:pt x="674" y="730"/>
                        </a:lnTo>
                        <a:lnTo>
                          <a:pt x="672" y="732"/>
                        </a:lnTo>
                        <a:lnTo>
                          <a:pt x="672" y="733"/>
                        </a:lnTo>
                        <a:lnTo>
                          <a:pt x="672" y="735"/>
                        </a:lnTo>
                        <a:lnTo>
                          <a:pt x="670" y="735"/>
                        </a:lnTo>
                        <a:lnTo>
                          <a:pt x="670" y="737"/>
                        </a:lnTo>
                        <a:lnTo>
                          <a:pt x="672" y="737"/>
                        </a:lnTo>
                        <a:lnTo>
                          <a:pt x="672" y="739"/>
                        </a:lnTo>
                        <a:lnTo>
                          <a:pt x="674" y="741"/>
                        </a:lnTo>
                        <a:lnTo>
                          <a:pt x="674" y="743"/>
                        </a:lnTo>
                        <a:lnTo>
                          <a:pt x="676" y="743"/>
                        </a:lnTo>
                        <a:lnTo>
                          <a:pt x="676" y="745"/>
                        </a:lnTo>
                        <a:lnTo>
                          <a:pt x="678" y="745"/>
                        </a:lnTo>
                        <a:lnTo>
                          <a:pt x="678" y="747"/>
                        </a:lnTo>
                        <a:lnTo>
                          <a:pt x="680" y="747"/>
                        </a:lnTo>
                        <a:lnTo>
                          <a:pt x="682" y="747"/>
                        </a:lnTo>
                        <a:lnTo>
                          <a:pt x="684" y="749"/>
                        </a:lnTo>
                        <a:lnTo>
                          <a:pt x="686" y="749"/>
                        </a:lnTo>
                        <a:lnTo>
                          <a:pt x="686" y="751"/>
                        </a:lnTo>
                        <a:lnTo>
                          <a:pt x="684" y="751"/>
                        </a:lnTo>
                        <a:lnTo>
                          <a:pt x="682" y="753"/>
                        </a:lnTo>
                        <a:lnTo>
                          <a:pt x="682" y="755"/>
                        </a:lnTo>
                        <a:lnTo>
                          <a:pt x="682" y="756"/>
                        </a:lnTo>
                        <a:lnTo>
                          <a:pt x="682" y="755"/>
                        </a:lnTo>
                        <a:lnTo>
                          <a:pt x="684" y="755"/>
                        </a:lnTo>
                        <a:lnTo>
                          <a:pt x="684" y="756"/>
                        </a:lnTo>
                        <a:lnTo>
                          <a:pt x="682" y="756"/>
                        </a:lnTo>
                        <a:lnTo>
                          <a:pt x="682" y="758"/>
                        </a:lnTo>
                        <a:lnTo>
                          <a:pt x="684" y="758"/>
                        </a:lnTo>
                        <a:lnTo>
                          <a:pt x="684" y="760"/>
                        </a:lnTo>
                        <a:lnTo>
                          <a:pt x="684" y="762"/>
                        </a:lnTo>
                        <a:lnTo>
                          <a:pt x="684" y="764"/>
                        </a:lnTo>
                        <a:lnTo>
                          <a:pt x="684" y="766"/>
                        </a:lnTo>
                        <a:lnTo>
                          <a:pt x="684" y="768"/>
                        </a:lnTo>
                        <a:lnTo>
                          <a:pt x="684" y="770"/>
                        </a:lnTo>
                        <a:lnTo>
                          <a:pt x="684" y="772"/>
                        </a:lnTo>
                        <a:lnTo>
                          <a:pt x="684" y="774"/>
                        </a:lnTo>
                        <a:lnTo>
                          <a:pt x="682" y="774"/>
                        </a:lnTo>
                        <a:lnTo>
                          <a:pt x="680" y="774"/>
                        </a:lnTo>
                        <a:lnTo>
                          <a:pt x="678" y="774"/>
                        </a:lnTo>
                        <a:lnTo>
                          <a:pt x="676" y="774"/>
                        </a:lnTo>
                        <a:lnTo>
                          <a:pt x="674" y="774"/>
                        </a:lnTo>
                        <a:lnTo>
                          <a:pt x="672" y="776"/>
                        </a:lnTo>
                        <a:lnTo>
                          <a:pt x="670" y="776"/>
                        </a:lnTo>
                        <a:lnTo>
                          <a:pt x="670" y="778"/>
                        </a:lnTo>
                        <a:lnTo>
                          <a:pt x="670" y="780"/>
                        </a:lnTo>
                        <a:lnTo>
                          <a:pt x="672" y="781"/>
                        </a:lnTo>
                        <a:lnTo>
                          <a:pt x="672" y="783"/>
                        </a:lnTo>
                        <a:lnTo>
                          <a:pt x="672" y="785"/>
                        </a:lnTo>
                        <a:lnTo>
                          <a:pt x="674" y="785"/>
                        </a:lnTo>
                        <a:lnTo>
                          <a:pt x="674" y="787"/>
                        </a:lnTo>
                        <a:lnTo>
                          <a:pt x="674" y="789"/>
                        </a:lnTo>
                        <a:lnTo>
                          <a:pt x="676" y="789"/>
                        </a:lnTo>
                        <a:lnTo>
                          <a:pt x="676" y="791"/>
                        </a:lnTo>
                        <a:lnTo>
                          <a:pt x="678" y="793"/>
                        </a:lnTo>
                        <a:lnTo>
                          <a:pt x="678" y="795"/>
                        </a:lnTo>
                        <a:lnTo>
                          <a:pt x="678" y="797"/>
                        </a:lnTo>
                        <a:lnTo>
                          <a:pt x="676" y="797"/>
                        </a:lnTo>
                        <a:lnTo>
                          <a:pt x="676" y="799"/>
                        </a:lnTo>
                        <a:lnTo>
                          <a:pt x="674" y="799"/>
                        </a:lnTo>
                        <a:lnTo>
                          <a:pt x="672" y="799"/>
                        </a:lnTo>
                        <a:lnTo>
                          <a:pt x="670" y="799"/>
                        </a:lnTo>
                        <a:lnTo>
                          <a:pt x="668" y="799"/>
                        </a:lnTo>
                        <a:lnTo>
                          <a:pt x="666" y="801"/>
                        </a:lnTo>
                        <a:lnTo>
                          <a:pt x="665" y="803"/>
                        </a:lnTo>
                        <a:lnTo>
                          <a:pt x="665" y="805"/>
                        </a:lnTo>
                        <a:lnTo>
                          <a:pt x="665" y="806"/>
                        </a:lnTo>
                        <a:lnTo>
                          <a:pt x="663" y="806"/>
                        </a:lnTo>
                        <a:lnTo>
                          <a:pt x="663" y="808"/>
                        </a:lnTo>
                        <a:lnTo>
                          <a:pt x="663" y="810"/>
                        </a:lnTo>
                        <a:lnTo>
                          <a:pt x="663" y="812"/>
                        </a:lnTo>
                        <a:lnTo>
                          <a:pt x="661" y="812"/>
                        </a:lnTo>
                        <a:lnTo>
                          <a:pt x="661" y="814"/>
                        </a:lnTo>
                        <a:lnTo>
                          <a:pt x="661" y="816"/>
                        </a:lnTo>
                        <a:lnTo>
                          <a:pt x="661" y="818"/>
                        </a:lnTo>
                        <a:lnTo>
                          <a:pt x="661" y="820"/>
                        </a:lnTo>
                        <a:lnTo>
                          <a:pt x="661" y="822"/>
                        </a:lnTo>
                        <a:lnTo>
                          <a:pt x="661" y="824"/>
                        </a:lnTo>
                        <a:lnTo>
                          <a:pt x="661" y="826"/>
                        </a:lnTo>
                        <a:lnTo>
                          <a:pt x="659" y="828"/>
                        </a:lnTo>
                        <a:lnTo>
                          <a:pt x="659" y="829"/>
                        </a:lnTo>
                        <a:lnTo>
                          <a:pt x="657" y="829"/>
                        </a:lnTo>
                        <a:lnTo>
                          <a:pt x="657" y="831"/>
                        </a:lnTo>
                        <a:lnTo>
                          <a:pt x="655" y="831"/>
                        </a:lnTo>
                        <a:lnTo>
                          <a:pt x="655" y="829"/>
                        </a:lnTo>
                        <a:lnTo>
                          <a:pt x="653" y="829"/>
                        </a:lnTo>
                        <a:lnTo>
                          <a:pt x="653" y="828"/>
                        </a:lnTo>
                        <a:lnTo>
                          <a:pt x="651" y="828"/>
                        </a:lnTo>
                        <a:lnTo>
                          <a:pt x="651" y="829"/>
                        </a:lnTo>
                        <a:lnTo>
                          <a:pt x="649" y="829"/>
                        </a:lnTo>
                        <a:lnTo>
                          <a:pt x="647" y="831"/>
                        </a:lnTo>
                        <a:lnTo>
                          <a:pt x="645" y="831"/>
                        </a:lnTo>
                        <a:lnTo>
                          <a:pt x="645" y="829"/>
                        </a:lnTo>
                        <a:lnTo>
                          <a:pt x="643" y="829"/>
                        </a:lnTo>
                        <a:lnTo>
                          <a:pt x="643" y="831"/>
                        </a:lnTo>
                        <a:lnTo>
                          <a:pt x="643" y="833"/>
                        </a:lnTo>
                        <a:lnTo>
                          <a:pt x="645" y="833"/>
                        </a:lnTo>
                        <a:lnTo>
                          <a:pt x="643" y="835"/>
                        </a:lnTo>
                        <a:lnTo>
                          <a:pt x="641" y="835"/>
                        </a:lnTo>
                        <a:lnTo>
                          <a:pt x="641" y="837"/>
                        </a:lnTo>
                        <a:lnTo>
                          <a:pt x="640" y="837"/>
                        </a:lnTo>
                        <a:lnTo>
                          <a:pt x="640" y="839"/>
                        </a:lnTo>
                        <a:lnTo>
                          <a:pt x="641" y="839"/>
                        </a:lnTo>
                        <a:lnTo>
                          <a:pt x="641" y="841"/>
                        </a:lnTo>
                        <a:lnTo>
                          <a:pt x="641" y="843"/>
                        </a:lnTo>
                        <a:lnTo>
                          <a:pt x="640" y="843"/>
                        </a:lnTo>
                        <a:lnTo>
                          <a:pt x="640" y="845"/>
                        </a:lnTo>
                        <a:lnTo>
                          <a:pt x="640" y="847"/>
                        </a:lnTo>
                        <a:lnTo>
                          <a:pt x="638" y="847"/>
                        </a:lnTo>
                        <a:lnTo>
                          <a:pt x="638" y="849"/>
                        </a:lnTo>
                        <a:lnTo>
                          <a:pt x="638" y="851"/>
                        </a:lnTo>
                        <a:lnTo>
                          <a:pt x="636" y="851"/>
                        </a:lnTo>
                        <a:lnTo>
                          <a:pt x="634" y="851"/>
                        </a:lnTo>
                        <a:lnTo>
                          <a:pt x="632" y="851"/>
                        </a:lnTo>
                        <a:lnTo>
                          <a:pt x="630" y="851"/>
                        </a:lnTo>
                        <a:lnTo>
                          <a:pt x="630" y="853"/>
                        </a:lnTo>
                        <a:lnTo>
                          <a:pt x="628" y="853"/>
                        </a:lnTo>
                        <a:lnTo>
                          <a:pt x="626" y="853"/>
                        </a:lnTo>
                        <a:lnTo>
                          <a:pt x="626" y="851"/>
                        </a:lnTo>
                        <a:lnTo>
                          <a:pt x="624" y="851"/>
                        </a:lnTo>
                        <a:lnTo>
                          <a:pt x="622" y="851"/>
                        </a:lnTo>
                        <a:lnTo>
                          <a:pt x="622" y="849"/>
                        </a:lnTo>
                        <a:lnTo>
                          <a:pt x="620" y="849"/>
                        </a:lnTo>
                        <a:lnTo>
                          <a:pt x="620" y="851"/>
                        </a:lnTo>
                        <a:lnTo>
                          <a:pt x="618" y="851"/>
                        </a:lnTo>
                        <a:lnTo>
                          <a:pt x="618" y="849"/>
                        </a:lnTo>
                        <a:lnTo>
                          <a:pt x="618" y="847"/>
                        </a:lnTo>
                        <a:lnTo>
                          <a:pt x="617" y="847"/>
                        </a:lnTo>
                        <a:lnTo>
                          <a:pt x="615" y="847"/>
                        </a:lnTo>
                        <a:lnTo>
                          <a:pt x="613" y="847"/>
                        </a:lnTo>
                        <a:lnTo>
                          <a:pt x="613" y="845"/>
                        </a:lnTo>
                        <a:lnTo>
                          <a:pt x="613" y="843"/>
                        </a:lnTo>
                        <a:lnTo>
                          <a:pt x="611" y="843"/>
                        </a:lnTo>
                        <a:lnTo>
                          <a:pt x="611" y="841"/>
                        </a:lnTo>
                        <a:lnTo>
                          <a:pt x="611" y="839"/>
                        </a:lnTo>
                        <a:lnTo>
                          <a:pt x="609" y="839"/>
                        </a:lnTo>
                        <a:lnTo>
                          <a:pt x="607" y="839"/>
                        </a:lnTo>
                        <a:lnTo>
                          <a:pt x="607" y="837"/>
                        </a:lnTo>
                        <a:lnTo>
                          <a:pt x="605" y="837"/>
                        </a:lnTo>
                        <a:lnTo>
                          <a:pt x="603" y="837"/>
                        </a:lnTo>
                        <a:lnTo>
                          <a:pt x="601" y="837"/>
                        </a:lnTo>
                        <a:lnTo>
                          <a:pt x="599" y="837"/>
                        </a:lnTo>
                        <a:lnTo>
                          <a:pt x="599" y="839"/>
                        </a:lnTo>
                        <a:lnTo>
                          <a:pt x="597" y="839"/>
                        </a:lnTo>
                        <a:lnTo>
                          <a:pt x="595" y="839"/>
                        </a:lnTo>
                        <a:lnTo>
                          <a:pt x="593" y="839"/>
                        </a:lnTo>
                        <a:lnTo>
                          <a:pt x="592" y="839"/>
                        </a:lnTo>
                        <a:lnTo>
                          <a:pt x="592" y="841"/>
                        </a:lnTo>
                        <a:lnTo>
                          <a:pt x="592" y="839"/>
                        </a:lnTo>
                        <a:lnTo>
                          <a:pt x="590" y="839"/>
                        </a:lnTo>
                        <a:lnTo>
                          <a:pt x="590" y="841"/>
                        </a:lnTo>
                        <a:lnTo>
                          <a:pt x="588" y="841"/>
                        </a:lnTo>
                        <a:lnTo>
                          <a:pt x="586" y="841"/>
                        </a:lnTo>
                        <a:lnTo>
                          <a:pt x="584" y="841"/>
                        </a:lnTo>
                        <a:lnTo>
                          <a:pt x="584" y="843"/>
                        </a:lnTo>
                        <a:lnTo>
                          <a:pt x="582" y="843"/>
                        </a:lnTo>
                        <a:lnTo>
                          <a:pt x="580" y="843"/>
                        </a:lnTo>
                        <a:lnTo>
                          <a:pt x="580" y="845"/>
                        </a:lnTo>
                        <a:lnTo>
                          <a:pt x="578" y="845"/>
                        </a:lnTo>
                        <a:lnTo>
                          <a:pt x="576" y="845"/>
                        </a:lnTo>
                        <a:lnTo>
                          <a:pt x="574" y="845"/>
                        </a:lnTo>
                        <a:lnTo>
                          <a:pt x="572" y="845"/>
                        </a:lnTo>
                        <a:lnTo>
                          <a:pt x="570" y="845"/>
                        </a:lnTo>
                        <a:lnTo>
                          <a:pt x="569" y="845"/>
                        </a:lnTo>
                        <a:lnTo>
                          <a:pt x="569" y="847"/>
                        </a:lnTo>
                        <a:lnTo>
                          <a:pt x="570" y="847"/>
                        </a:lnTo>
                        <a:lnTo>
                          <a:pt x="570" y="849"/>
                        </a:lnTo>
                        <a:lnTo>
                          <a:pt x="569" y="849"/>
                        </a:lnTo>
                        <a:lnTo>
                          <a:pt x="567" y="851"/>
                        </a:lnTo>
                        <a:lnTo>
                          <a:pt x="567" y="853"/>
                        </a:lnTo>
                        <a:lnTo>
                          <a:pt x="567" y="854"/>
                        </a:lnTo>
                        <a:lnTo>
                          <a:pt x="565" y="854"/>
                        </a:lnTo>
                        <a:lnTo>
                          <a:pt x="563" y="854"/>
                        </a:lnTo>
                        <a:lnTo>
                          <a:pt x="563" y="856"/>
                        </a:lnTo>
                        <a:lnTo>
                          <a:pt x="561" y="856"/>
                        </a:lnTo>
                        <a:lnTo>
                          <a:pt x="559" y="856"/>
                        </a:lnTo>
                        <a:lnTo>
                          <a:pt x="559" y="858"/>
                        </a:lnTo>
                        <a:lnTo>
                          <a:pt x="557" y="858"/>
                        </a:lnTo>
                        <a:lnTo>
                          <a:pt x="555" y="860"/>
                        </a:lnTo>
                        <a:lnTo>
                          <a:pt x="553" y="860"/>
                        </a:lnTo>
                        <a:lnTo>
                          <a:pt x="553" y="858"/>
                        </a:lnTo>
                        <a:lnTo>
                          <a:pt x="551" y="858"/>
                        </a:lnTo>
                        <a:lnTo>
                          <a:pt x="549" y="858"/>
                        </a:lnTo>
                        <a:lnTo>
                          <a:pt x="549" y="860"/>
                        </a:lnTo>
                        <a:lnTo>
                          <a:pt x="547" y="860"/>
                        </a:lnTo>
                        <a:lnTo>
                          <a:pt x="545" y="860"/>
                        </a:lnTo>
                        <a:lnTo>
                          <a:pt x="544" y="860"/>
                        </a:lnTo>
                        <a:lnTo>
                          <a:pt x="544" y="862"/>
                        </a:lnTo>
                        <a:lnTo>
                          <a:pt x="542" y="862"/>
                        </a:lnTo>
                        <a:lnTo>
                          <a:pt x="542" y="864"/>
                        </a:lnTo>
                        <a:lnTo>
                          <a:pt x="542" y="866"/>
                        </a:lnTo>
                        <a:lnTo>
                          <a:pt x="542" y="868"/>
                        </a:lnTo>
                        <a:lnTo>
                          <a:pt x="544" y="868"/>
                        </a:lnTo>
                        <a:lnTo>
                          <a:pt x="544" y="870"/>
                        </a:lnTo>
                        <a:lnTo>
                          <a:pt x="544" y="872"/>
                        </a:lnTo>
                        <a:lnTo>
                          <a:pt x="544" y="874"/>
                        </a:lnTo>
                        <a:lnTo>
                          <a:pt x="542" y="874"/>
                        </a:lnTo>
                        <a:lnTo>
                          <a:pt x="542" y="876"/>
                        </a:lnTo>
                        <a:lnTo>
                          <a:pt x="544" y="876"/>
                        </a:lnTo>
                        <a:lnTo>
                          <a:pt x="545" y="877"/>
                        </a:lnTo>
                        <a:lnTo>
                          <a:pt x="544" y="877"/>
                        </a:lnTo>
                        <a:lnTo>
                          <a:pt x="544" y="879"/>
                        </a:lnTo>
                        <a:lnTo>
                          <a:pt x="544" y="881"/>
                        </a:lnTo>
                        <a:lnTo>
                          <a:pt x="542" y="881"/>
                        </a:lnTo>
                        <a:lnTo>
                          <a:pt x="542" y="883"/>
                        </a:lnTo>
                        <a:lnTo>
                          <a:pt x="540" y="883"/>
                        </a:lnTo>
                        <a:lnTo>
                          <a:pt x="538" y="883"/>
                        </a:lnTo>
                        <a:lnTo>
                          <a:pt x="538" y="885"/>
                        </a:lnTo>
                        <a:lnTo>
                          <a:pt x="536" y="885"/>
                        </a:lnTo>
                        <a:lnTo>
                          <a:pt x="536" y="887"/>
                        </a:lnTo>
                        <a:lnTo>
                          <a:pt x="534" y="887"/>
                        </a:lnTo>
                        <a:lnTo>
                          <a:pt x="534" y="889"/>
                        </a:lnTo>
                        <a:lnTo>
                          <a:pt x="532" y="889"/>
                        </a:lnTo>
                        <a:lnTo>
                          <a:pt x="532" y="891"/>
                        </a:lnTo>
                        <a:lnTo>
                          <a:pt x="532" y="893"/>
                        </a:lnTo>
                        <a:lnTo>
                          <a:pt x="532" y="895"/>
                        </a:lnTo>
                        <a:lnTo>
                          <a:pt x="530" y="895"/>
                        </a:lnTo>
                        <a:lnTo>
                          <a:pt x="528" y="895"/>
                        </a:lnTo>
                        <a:lnTo>
                          <a:pt x="526" y="895"/>
                        </a:lnTo>
                        <a:lnTo>
                          <a:pt x="524" y="895"/>
                        </a:lnTo>
                        <a:lnTo>
                          <a:pt x="522" y="895"/>
                        </a:lnTo>
                        <a:lnTo>
                          <a:pt x="522" y="897"/>
                        </a:lnTo>
                        <a:lnTo>
                          <a:pt x="521" y="897"/>
                        </a:lnTo>
                        <a:lnTo>
                          <a:pt x="519" y="897"/>
                        </a:lnTo>
                        <a:lnTo>
                          <a:pt x="517" y="899"/>
                        </a:lnTo>
                        <a:lnTo>
                          <a:pt x="515" y="899"/>
                        </a:lnTo>
                        <a:lnTo>
                          <a:pt x="513" y="899"/>
                        </a:lnTo>
                        <a:lnTo>
                          <a:pt x="513" y="901"/>
                        </a:lnTo>
                        <a:lnTo>
                          <a:pt x="511" y="901"/>
                        </a:lnTo>
                        <a:lnTo>
                          <a:pt x="511" y="902"/>
                        </a:lnTo>
                        <a:lnTo>
                          <a:pt x="509" y="902"/>
                        </a:lnTo>
                        <a:lnTo>
                          <a:pt x="507" y="902"/>
                        </a:lnTo>
                        <a:lnTo>
                          <a:pt x="507" y="904"/>
                        </a:lnTo>
                        <a:lnTo>
                          <a:pt x="507" y="906"/>
                        </a:lnTo>
                        <a:lnTo>
                          <a:pt x="505" y="906"/>
                        </a:lnTo>
                        <a:lnTo>
                          <a:pt x="505" y="908"/>
                        </a:lnTo>
                        <a:lnTo>
                          <a:pt x="505" y="910"/>
                        </a:lnTo>
                        <a:lnTo>
                          <a:pt x="503" y="910"/>
                        </a:lnTo>
                        <a:lnTo>
                          <a:pt x="503" y="912"/>
                        </a:lnTo>
                        <a:lnTo>
                          <a:pt x="501" y="912"/>
                        </a:lnTo>
                        <a:lnTo>
                          <a:pt x="501" y="914"/>
                        </a:lnTo>
                        <a:lnTo>
                          <a:pt x="499" y="916"/>
                        </a:lnTo>
                        <a:lnTo>
                          <a:pt x="499" y="918"/>
                        </a:lnTo>
                        <a:lnTo>
                          <a:pt x="497" y="918"/>
                        </a:lnTo>
                        <a:lnTo>
                          <a:pt x="497" y="920"/>
                        </a:lnTo>
                        <a:lnTo>
                          <a:pt x="497" y="922"/>
                        </a:lnTo>
                        <a:lnTo>
                          <a:pt x="496" y="922"/>
                        </a:lnTo>
                        <a:lnTo>
                          <a:pt x="496" y="924"/>
                        </a:lnTo>
                        <a:lnTo>
                          <a:pt x="494" y="924"/>
                        </a:lnTo>
                        <a:lnTo>
                          <a:pt x="492" y="922"/>
                        </a:lnTo>
                        <a:lnTo>
                          <a:pt x="494" y="920"/>
                        </a:lnTo>
                        <a:lnTo>
                          <a:pt x="492" y="918"/>
                        </a:lnTo>
                        <a:lnTo>
                          <a:pt x="492" y="916"/>
                        </a:lnTo>
                        <a:lnTo>
                          <a:pt x="492" y="914"/>
                        </a:lnTo>
                        <a:lnTo>
                          <a:pt x="492" y="912"/>
                        </a:lnTo>
                        <a:lnTo>
                          <a:pt x="492" y="910"/>
                        </a:lnTo>
                        <a:lnTo>
                          <a:pt x="490" y="910"/>
                        </a:lnTo>
                        <a:lnTo>
                          <a:pt x="488" y="910"/>
                        </a:lnTo>
                        <a:lnTo>
                          <a:pt x="486" y="910"/>
                        </a:lnTo>
                        <a:lnTo>
                          <a:pt x="486" y="908"/>
                        </a:lnTo>
                        <a:lnTo>
                          <a:pt x="486" y="910"/>
                        </a:lnTo>
                        <a:lnTo>
                          <a:pt x="486" y="908"/>
                        </a:lnTo>
                        <a:lnTo>
                          <a:pt x="484" y="908"/>
                        </a:lnTo>
                        <a:lnTo>
                          <a:pt x="484" y="906"/>
                        </a:lnTo>
                        <a:lnTo>
                          <a:pt x="482" y="906"/>
                        </a:lnTo>
                        <a:lnTo>
                          <a:pt x="484" y="906"/>
                        </a:lnTo>
                        <a:lnTo>
                          <a:pt x="484" y="904"/>
                        </a:lnTo>
                        <a:lnTo>
                          <a:pt x="484" y="902"/>
                        </a:lnTo>
                        <a:lnTo>
                          <a:pt x="484" y="901"/>
                        </a:lnTo>
                        <a:lnTo>
                          <a:pt x="484" y="899"/>
                        </a:lnTo>
                        <a:lnTo>
                          <a:pt x="482" y="899"/>
                        </a:lnTo>
                        <a:lnTo>
                          <a:pt x="482" y="897"/>
                        </a:lnTo>
                        <a:lnTo>
                          <a:pt x="480" y="897"/>
                        </a:lnTo>
                        <a:lnTo>
                          <a:pt x="480" y="895"/>
                        </a:lnTo>
                        <a:lnTo>
                          <a:pt x="480" y="893"/>
                        </a:lnTo>
                        <a:lnTo>
                          <a:pt x="480" y="891"/>
                        </a:lnTo>
                        <a:lnTo>
                          <a:pt x="478" y="891"/>
                        </a:lnTo>
                        <a:lnTo>
                          <a:pt x="478" y="889"/>
                        </a:lnTo>
                        <a:lnTo>
                          <a:pt x="480" y="889"/>
                        </a:lnTo>
                        <a:lnTo>
                          <a:pt x="480" y="887"/>
                        </a:lnTo>
                        <a:lnTo>
                          <a:pt x="480" y="885"/>
                        </a:lnTo>
                        <a:lnTo>
                          <a:pt x="478" y="885"/>
                        </a:lnTo>
                        <a:lnTo>
                          <a:pt x="478" y="883"/>
                        </a:lnTo>
                        <a:lnTo>
                          <a:pt x="476" y="883"/>
                        </a:lnTo>
                        <a:lnTo>
                          <a:pt x="476" y="881"/>
                        </a:lnTo>
                        <a:lnTo>
                          <a:pt x="476" y="879"/>
                        </a:lnTo>
                        <a:lnTo>
                          <a:pt x="476" y="877"/>
                        </a:lnTo>
                        <a:lnTo>
                          <a:pt x="476" y="876"/>
                        </a:lnTo>
                        <a:lnTo>
                          <a:pt x="474" y="876"/>
                        </a:lnTo>
                        <a:lnTo>
                          <a:pt x="473" y="876"/>
                        </a:lnTo>
                        <a:lnTo>
                          <a:pt x="471" y="876"/>
                        </a:lnTo>
                        <a:lnTo>
                          <a:pt x="469" y="876"/>
                        </a:lnTo>
                        <a:lnTo>
                          <a:pt x="469" y="874"/>
                        </a:lnTo>
                        <a:lnTo>
                          <a:pt x="467" y="874"/>
                        </a:lnTo>
                        <a:lnTo>
                          <a:pt x="467" y="872"/>
                        </a:lnTo>
                        <a:lnTo>
                          <a:pt x="465" y="872"/>
                        </a:lnTo>
                        <a:lnTo>
                          <a:pt x="465" y="870"/>
                        </a:lnTo>
                        <a:lnTo>
                          <a:pt x="465" y="868"/>
                        </a:lnTo>
                        <a:lnTo>
                          <a:pt x="467" y="868"/>
                        </a:lnTo>
                        <a:lnTo>
                          <a:pt x="469" y="868"/>
                        </a:lnTo>
                        <a:lnTo>
                          <a:pt x="469" y="866"/>
                        </a:lnTo>
                        <a:lnTo>
                          <a:pt x="469" y="864"/>
                        </a:lnTo>
                        <a:lnTo>
                          <a:pt x="469" y="862"/>
                        </a:lnTo>
                        <a:lnTo>
                          <a:pt x="469" y="860"/>
                        </a:lnTo>
                        <a:lnTo>
                          <a:pt x="469" y="858"/>
                        </a:lnTo>
                        <a:lnTo>
                          <a:pt x="467" y="858"/>
                        </a:lnTo>
                        <a:lnTo>
                          <a:pt x="467" y="856"/>
                        </a:lnTo>
                        <a:lnTo>
                          <a:pt x="465" y="856"/>
                        </a:lnTo>
                        <a:lnTo>
                          <a:pt x="463" y="856"/>
                        </a:lnTo>
                        <a:lnTo>
                          <a:pt x="463" y="854"/>
                        </a:lnTo>
                        <a:lnTo>
                          <a:pt x="461" y="854"/>
                        </a:lnTo>
                        <a:lnTo>
                          <a:pt x="459" y="854"/>
                        </a:lnTo>
                        <a:lnTo>
                          <a:pt x="459" y="853"/>
                        </a:lnTo>
                        <a:lnTo>
                          <a:pt x="457" y="853"/>
                        </a:lnTo>
                        <a:lnTo>
                          <a:pt x="457" y="851"/>
                        </a:lnTo>
                        <a:lnTo>
                          <a:pt x="455" y="851"/>
                        </a:lnTo>
                        <a:lnTo>
                          <a:pt x="453" y="851"/>
                        </a:lnTo>
                        <a:lnTo>
                          <a:pt x="451" y="851"/>
                        </a:lnTo>
                        <a:lnTo>
                          <a:pt x="451" y="853"/>
                        </a:lnTo>
                        <a:lnTo>
                          <a:pt x="449" y="853"/>
                        </a:lnTo>
                        <a:lnTo>
                          <a:pt x="449" y="854"/>
                        </a:lnTo>
                        <a:lnTo>
                          <a:pt x="448" y="854"/>
                        </a:lnTo>
                        <a:lnTo>
                          <a:pt x="446" y="854"/>
                        </a:lnTo>
                        <a:lnTo>
                          <a:pt x="446" y="856"/>
                        </a:lnTo>
                        <a:lnTo>
                          <a:pt x="444" y="856"/>
                        </a:lnTo>
                        <a:lnTo>
                          <a:pt x="444" y="858"/>
                        </a:lnTo>
                        <a:lnTo>
                          <a:pt x="442" y="858"/>
                        </a:lnTo>
                        <a:lnTo>
                          <a:pt x="440" y="858"/>
                        </a:lnTo>
                        <a:lnTo>
                          <a:pt x="438" y="858"/>
                        </a:lnTo>
                        <a:lnTo>
                          <a:pt x="438" y="856"/>
                        </a:lnTo>
                        <a:lnTo>
                          <a:pt x="436" y="854"/>
                        </a:lnTo>
                        <a:lnTo>
                          <a:pt x="434" y="854"/>
                        </a:lnTo>
                        <a:lnTo>
                          <a:pt x="434" y="853"/>
                        </a:lnTo>
                        <a:lnTo>
                          <a:pt x="432" y="853"/>
                        </a:lnTo>
                        <a:lnTo>
                          <a:pt x="432" y="854"/>
                        </a:lnTo>
                        <a:lnTo>
                          <a:pt x="430" y="854"/>
                        </a:lnTo>
                        <a:lnTo>
                          <a:pt x="430" y="853"/>
                        </a:lnTo>
                        <a:lnTo>
                          <a:pt x="428" y="853"/>
                        </a:lnTo>
                        <a:lnTo>
                          <a:pt x="428" y="851"/>
                        </a:lnTo>
                        <a:lnTo>
                          <a:pt x="426" y="851"/>
                        </a:lnTo>
                        <a:lnTo>
                          <a:pt x="426" y="853"/>
                        </a:lnTo>
                        <a:lnTo>
                          <a:pt x="425" y="853"/>
                        </a:lnTo>
                        <a:lnTo>
                          <a:pt x="425" y="851"/>
                        </a:lnTo>
                        <a:lnTo>
                          <a:pt x="425" y="849"/>
                        </a:lnTo>
                        <a:lnTo>
                          <a:pt x="423" y="849"/>
                        </a:lnTo>
                        <a:lnTo>
                          <a:pt x="423" y="847"/>
                        </a:lnTo>
                        <a:lnTo>
                          <a:pt x="423" y="845"/>
                        </a:lnTo>
                        <a:lnTo>
                          <a:pt x="421" y="845"/>
                        </a:lnTo>
                        <a:lnTo>
                          <a:pt x="421" y="843"/>
                        </a:lnTo>
                        <a:lnTo>
                          <a:pt x="419" y="843"/>
                        </a:lnTo>
                        <a:lnTo>
                          <a:pt x="417" y="843"/>
                        </a:lnTo>
                        <a:lnTo>
                          <a:pt x="415" y="843"/>
                        </a:lnTo>
                        <a:lnTo>
                          <a:pt x="413" y="843"/>
                        </a:lnTo>
                        <a:lnTo>
                          <a:pt x="413" y="841"/>
                        </a:lnTo>
                        <a:lnTo>
                          <a:pt x="411" y="841"/>
                        </a:lnTo>
                        <a:lnTo>
                          <a:pt x="411" y="839"/>
                        </a:lnTo>
                        <a:lnTo>
                          <a:pt x="409" y="839"/>
                        </a:lnTo>
                        <a:lnTo>
                          <a:pt x="407" y="839"/>
                        </a:lnTo>
                        <a:lnTo>
                          <a:pt x="407" y="841"/>
                        </a:lnTo>
                        <a:lnTo>
                          <a:pt x="407" y="843"/>
                        </a:lnTo>
                        <a:lnTo>
                          <a:pt x="407" y="845"/>
                        </a:lnTo>
                        <a:lnTo>
                          <a:pt x="409" y="845"/>
                        </a:lnTo>
                        <a:lnTo>
                          <a:pt x="409" y="847"/>
                        </a:lnTo>
                        <a:lnTo>
                          <a:pt x="407" y="847"/>
                        </a:lnTo>
                        <a:lnTo>
                          <a:pt x="407" y="849"/>
                        </a:lnTo>
                        <a:lnTo>
                          <a:pt x="407" y="851"/>
                        </a:lnTo>
                        <a:lnTo>
                          <a:pt x="407" y="853"/>
                        </a:lnTo>
                        <a:lnTo>
                          <a:pt x="407" y="854"/>
                        </a:lnTo>
                        <a:lnTo>
                          <a:pt x="409" y="854"/>
                        </a:lnTo>
                        <a:lnTo>
                          <a:pt x="409" y="856"/>
                        </a:lnTo>
                        <a:lnTo>
                          <a:pt x="411" y="856"/>
                        </a:lnTo>
                        <a:lnTo>
                          <a:pt x="413" y="856"/>
                        </a:lnTo>
                        <a:lnTo>
                          <a:pt x="415" y="856"/>
                        </a:lnTo>
                        <a:lnTo>
                          <a:pt x="415" y="858"/>
                        </a:lnTo>
                        <a:lnTo>
                          <a:pt x="415" y="860"/>
                        </a:lnTo>
                        <a:lnTo>
                          <a:pt x="413" y="860"/>
                        </a:lnTo>
                        <a:lnTo>
                          <a:pt x="411" y="860"/>
                        </a:lnTo>
                        <a:lnTo>
                          <a:pt x="411" y="862"/>
                        </a:lnTo>
                        <a:lnTo>
                          <a:pt x="411" y="864"/>
                        </a:lnTo>
                        <a:lnTo>
                          <a:pt x="411" y="866"/>
                        </a:lnTo>
                        <a:lnTo>
                          <a:pt x="411" y="868"/>
                        </a:lnTo>
                        <a:lnTo>
                          <a:pt x="413" y="870"/>
                        </a:lnTo>
                        <a:lnTo>
                          <a:pt x="411" y="870"/>
                        </a:lnTo>
                        <a:lnTo>
                          <a:pt x="411" y="872"/>
                        </a:lnTo>
                        <a:lnTo>
                          <a:pt x="413" y="872"/>
                        </a:lnTo>
                        <a:lnTo>
                          <a:pt x="413" y="874"/>
                        </a:lnTo>
                        <a:lnTo>
                          <a:pt x="413" y="876"/>
                        </a:lnTo>
                        <a:lnTo>
                          <a:pt x="413" y="877"/>
                        </a:lnTo>
                        <a:lnTo>
                          <a:pt x="413" y="879"/>
                        </a:lnTo>
                        <a:lnTo>
                          <a:pt x="413" y="881"/>
                        </a:lnTo>
                        <a:lnTo>
                          <a:pt x="413" y="883"/>
                        </a:lnTo>
                        <a:lnTo>
                          <a:pt x="415" y="883"/>
                        </a:lnTo>
                        <a:lnTo>
                          <a:pt x="413" y="883"/>
                        </a:lnTo>
                        <a:lnTo>
                          <a:pt x="413" y="885"/>
                        </a:lnTo>
                        <a:lnTo>
                          <a:pt x="413" y="887"/>
                        </a:lnTo>
                        <a:lnTo>
                          <a:pt x="413" y="889"/>
                        </a:lnTo>
                        <a:lnTo>
                          <a:pt x="415" y="891"/>
                        </a:lnTo>
                        <a:lnTo>
                          <a:pt x="415" y="893"/>
                        </a:lnTo>
                        <a:lnTo>
                          <a:pt x="415" y="895"/>
                        </a:lnTo>
                        <a:lnTo>
                          <a:pt x="415" y="897"/>
                        </a:lnTo>
                        <a:lnTo>
                          <a:pt x="415" y="899"/>
                        </a:lnTo>
                        <a:lnTo>
                          <a:pt x="413" y="899"/>
                        </a:lnTo>
                        <a:lnTo>
                          <a:pt x="411" y="899"/>
                        </a:lnTo>
                        <a:lnTo>
                          <a:pt x="409" y="899"/>
                        </a:lnTo>
                        <a:lnTo>
                          <a:pt x="409" y="897"/>
                        </a:lnTo>
                        <a:lnTo>
                          <a:pt x="409" y="899"/>
                        </a:lnTo>
                        <a:lnTo>
                          <a:pt x="409" y="897"/>
                        </a:lnTo>
                        <a:lnTo>
                          <a:pt x="407" y="897"/>
                        </a:lnTo>
                        <a:lnTo>
                          <a:pt x="405" y="897"/>
                        </a:lnTo>
                        <a:lnTo>
                          <a:pt x="405" y="895"/>
                        </a:lnTo>
                        <a:lnTo>
                          <a:pt x="403" y="895"/>
                        </a:lnTo>
                        <a:lnTo>
                          <a:pt x="401" y="895"/>
                        </a:lnTo>
                        <a:lnTo>
                          <a:pt x="401" y="897"/>
                        </a:lnTo>
                        <a:lnTo>
                          <a:pt x="400" y="897"/>
                        </a:lnTo>
                        <a:lnTo>
                          <a:pt x="400" y="895"/>
                        </a:lnTo>
                        <a:lnTo>
                          <a:pt x="400" y="897"/>
                        </a:lnTo>
                        <a:lnTo>
                          <a:pt x="398" y="897"/>
                        </a:lnTo>
                        <a:lnTo>
                          <a:pt x="398" y="895"/>
                        </a:lnTo>
                        <a:lnTo>
                          <a:pt x="396" y="895"/>
                        </a:lnTo>
                        <a:lnTo>
                          <a:pt x="394" y="895"/>
                        </a:lnTo>
                        <a:lnTo>
                          <a:pt x="392" y="895"/>
                        </a:lnTo>
                        <a:lnTo>
                          <a:pt x="392" y="897"/>
                        </a:lnTo>
                        <a:lnTo>
                          <a:pt x="392" y="895"/>
                        </a:lnTo>
                        <a:lnTo>
                          <a:pt x="390" y="895"/>
                        </a:lnTo>
                        <a:lnTo>
                          <a:pt x="388" y="895"/>
                        </a:lnTo>
                        <a:lnTo>
                          <a:pt x="386" y="895"/>
                        </a:lnTo>
                        <a:lnTo>
                          <a:pt x="386" y="897"/>
                        </a:lnTo>
                        <a:lnTo>
                          <a:pt x="384" y="897"/>
                        </a:lnTo>
                        <a:lnTo>
                          <a:pt x="382" y="897"/>
                        </a:lnTo>
                        <a:lnTo>
                          <a:pt x="380" y="897"/>
                        </a:lnTo>
                        <a:lnTo>
                          <a:pt x="380" y="895"/>
                        </a:lnTo>
                        <a:lnTo>
                          <a:pt x="378" y="893"/>
                        </a:lnTo>
                        <a:lnTo>
                          <a:pt x="378" y="891"/>
                        </a:lnTo>
                        <a:lnTo>
                          <a:pt x="377" y="891"/>
                        </a:lnTo>
                        <a:lnTo>
                          <a:pt x="377" y="889"/>
                        </a:lnTo>
                        <a:lnTo>
                          <a:pt x="375" y="889"/>
                        </a:lnTo>
                        <a:lnTo>
                          <a:pt x="373" y="887"/>
                        </a:lnTo>
                        <a:lnTo>
                          <a:pt x="373" y="885"/>
                        </a:lnTo>
                        <a:lnTo>
                          <a:pt x="371" y="887"/>
                        </a:lnTo>
                        <a:lnTo>
                          <a:pt x="369" y="887"/>
                        </a:lnTo>
                        <a:lnTo>
                          <a:pt x="369" y="889"/>
                        </a:lnTo>
                        <a:lnTo>
                          <a:pt x="367" y="889"/>
                        </a:lnTo>
                        <a:lnTo>
                          <a:pt x="365" y="889"/>
                        </a:lnTo>
                        <a:lnTo>
                          <a:pt x="363" y="889"/>
                        </a:lnTo>
                        <a:lnTo>
                          <a:pt x="363" y="891"/>
                        </a:lnTo>
                        <a:lnTo>
                          <a:pt x="361" y="891"/>
                        </a:lnTo>
                        <a:lnTo>
                          <a:pt x="361" y="893"/>
                        </a:lnTo>
                        <a:lnTo>
                          <a:pt x="359" y="893"/>
                        </a:lnTo>
                        <a:lnTo>
                          <a:pt x="359" y="891"/>
                        </a:lnTo>
                        <a:lnTo>
                          <a:pt x="357" y="893"/>
                        </a:lnTo>
                        <a:lnTo>
                          <a:pt x="355" y="895"/>
                        </a:lnTo>
                        <a:lnTo>
                          <a:pt x="353" y="895"/>
                        </a:lnTo>
                        <a:lnTo>
                          <a:pt x="353" y="897"/>
                        </a:lnTo>
                        <a:lnTo>
                          <a:pt x="352" y="897"/>
                        </a:lnTo>
                        <a:lnTo>
                          <a:pt x="352" y="899"/>
                        </a:lnTo>
                        <a:lnTo>
                          <a:pt x="350" y="899"/>
                        </a:lnTo>
                        <a:lnTo>
                          <a:pt x="350" y="901"/>
                        </a:lnTo>
                        <a:lnTo>
                          <a:pt x="348" y="901"/>
                        </a:lnTo>
                        <a:lnTo>
                          <a:pt x="346" y="902"/>
                        </a:lnTo>
                        <a:lnTo>
                          <a:pt x="346" y="904"/>
                        </a:lnTo>
                        <a:lnTo>
                          <a:pt x="344" y="906"/>
                        </a:lnTo>
                        <a:lnTo>
                          <a:pt x="342" y="906"/>
                        </a:lnTo>
                        <a:lnTo>
                          <a:pt x="340" y="904"/>
                        </a:lnTo>
                        <a:lnTo>
                          <a:pt x="340" y="902"/>
                        </a:lnTo>
                        <a:lnTo>
                          <a:pt x="338" y="902"/>
                        </a:lnTo>
                        <a:lnTo>
                          <a:pt x="338" y="901"/>
                        </a:lnTo>
                        <a:lnTo>
                          <a:pt x="336" y="901"/>
                        </a:lnTo>
                        <a:lnTo>
                          <a:pt x="336" y="902"/>
                        </a:lnTo>
                        <a:lnTo>
                          <a:pt x="336" y="904"/>
                        </a:lnTo>
                        <a:lnTo>
                          <a:pt x="336" y="906"/>
                        </a:lnTo>
                        <a:lnTo>
                          <a:pt x="334" y="904"/>
                        </a:lnTo>
                        <a:lnTo>
                          <a:pt x="332" y="906"/>
                        </a:lnTo>
                        <a:lnTo>
                          <a:pt x="330" y="906"/>
                        </a:lnTo>
                        <a:lnTo>
                          <a:pt x="329" y="906"/>
                        </a:lnTo>
                        <a:lnTo>
                          <a:pt x="327" y="906"/>
                        </a:lnTo>
                        <a:lnTo>
                          <a:pt x="327" y="908"/>
                        </a:lnTo>
                        <a:lnTo>
                          <a:pt x="325" y="906"/>
                        </a:lnTo>
                        <a:lnTo>
                          <a:pt x="323" y="906"/>
                        </a:lnTo>
                        <a:lnTo>
                          <a:pt x="323" y="904"/>
                        </a:lnTo>
                        <a:lnTo>
                          <a:pt x="321" y="904"/>
                        </a:lnTo>
                        <a:lnTo>
                          <a:pt x="321" y="902"/>
                        </a:lnTo>
                        <a:lnTo>
                          <a:pt x="321" y="901"/>
                        </a:lnTo>
                        <a:lnTo>
                          <a:pt x="319" y="901"/>
                        </a:lnTo>
                        <a:lnTo>
                          <a:pt x="317" y="901"/>
                        </a:lnTo>
                        <a:lnTo>
                          <a:pt x="315" y="901"/>
                        </a:lnTo>
                        <a:lnTo>
                          <a:pt x="313" y="901"/>
                        </a:lnTo>
                        <a:lnTo>
                          <a:pt x="311" y="901"/>
                        </a:lnTo>
                        <a:lnTo>
                          <a:pt x="309" y="899"/>
                        </a:lnTo>
                        <a:lnTo>
                          <a:pt x="307" y="899"/>
                        </a:lnTo>
                        <a:lnTo>
                          <a:pt x="305" y="897"/>
                        </a:lnTo>
                        <a:lnTo>
                          <a:pt x="305" y="899"/>
                        </a:lnTo>
                        <a:lnTo>
                          <a:pt x="305" y="897"/>
                        </a:lnTo>
                        <a:lnTo>
                          <a:pt x="304" y="895"/>
                        </a:lnTo>
                        <a:lnTo>
                          <a:pt x="302" y="895"/>
                        </a:lnTo>
                        <a:lnTo>
                          <a:pt x="296" y="899"/>
                        </a:lnTo>
                        <a:lnTo>
                          <a:pt x="296" y="897"/>
                        </a:lnTo>
                        <a:lnTo>
                          <a:pt x="294" y="897"/>
                        </a:lnTo>
                        <a:lnTo>
                          <a:pt x="294" y="895"/>
                        </a:lnTo>
                        <a:lnTo>
                          <a:pt x="294" y="893"/>
                        </a:lnTo>
                        <a:lnTo>
                          <a:pt x="294" y="891"/>
                        </a:lnTo>
                        <a:lnTo>
                          <a:pt x="292" y="891"/>
                        </a:lnTo>
                        <a:lnTo>
                          <a:pt x="292" y="889"/>
                        </a:lnTo>
                        <a:lnTo>
                          <a:pt x="292" y="887"/>
                        </a:lnTo>
                        <a:lnTo>
                          <a:pt x="292" y="885"/>
                        </a:lnTo>
                        <a:lnTo>
                          <a:pt x="292" y="883"/>
                        </a:lnTo>
                        <a:lnTo>
                          <a:pt x="292" y="881"/>
                        </a:lnTo>
                        <a:lnTo>
                          <a:pt x="292" y="879"/>
                        </a:lnTo>
                        <a:lnTo>
                          <a:pt x="292" y="877"/>
                        </a:lnTo>
                        <a:lnTo>
                          <a:pt x="292" y="876"/>
                        </a:lnTo>
                        <a:lnTo>
                          <a:pt x="290" y="874"/>
                        </a:lnTo>
                        <a:lnTo>
                          <a:pt x="290" y="872"/>
                        </a:lnTo>
                        <a:lnTo>
                          <a:pt x="288" y="870"/>
                        </a:lnTo>
                        <a:lnTo>
                          <a:pt x="286" y="868"/>
                        </a:lnTo>
                        <a:lnTo>
                          <a:pt x="284" y="866"/>
                        </a:lnTo>
                        <a:lnTo>
                          <a:pt x="282" y="866"/>
                        </a:lnTo>
                        <a:lnTo>
                          <a:pt x="281" y="864"/>
                        </a:lnTo>
                        <a:lnTo>
                          <a:pt x="279" y="864"/>
                        </a:lnTo>
                        <a:lnTo>
                          <a:pt x="279" y="862"/>
                        </a:lnTo>
                        <a:lnTo>
                          <a:pt x="277" y="862"/>
                        </a:lnTo>
                        <a:lnTo>
                          <a:pt x="275" y="860"/>
                        </a:lnTo>
                        <a:lnTo>
                          <a:pt x="275" y="858"/>
                        </a:lnTo>
                        <a:lnTo>
                          <a:pt x="275" y="856"/>
                        </a:lnTo>
                        <a:lnTo>
                          <a:pt x="273" y="854"/>
                        </a:lnTo>
                        <a:lnTo>
                          <a:pt x="273" y="853"/>
                        </a:lnTo>
                        <a:lnTo>
                          <a:pt x="273" y="851"/>
                        </a:lnTo>
                        <a:lnTo>
                          <a:pt x="275" y="851"/>
                        </a:lnTo>
                        <a:lnTo>
                          <a:pt x="275" y="849"/>
                        </a:lnTo>
                        <a:lnTo>
                          <a:pt x="275" y="847"/>
                        </a:lnTo>
                        <a:lnTo>
                          <a:pt x="275" y="845"/>
                        </a:lnTo>
                        <a:lnTo>
                          <a:pt x="275" y="843"/>
                        </a:lnTo>
                        <a:lnTo>
                          <a:pt x="275" y="841"/>
                        </a:lnTo>
                        <a:lnTo>
                          <a:pt x="275" y="839"/>
                        </a:lnTo>
                        <a:lnTo>
                          <a:pt x="275" y="837"/>
                        </a:lnTo>
                        <a:lnTo>
                          <a:pt x="273" y="837"/>
                        </a:lnTo>
                        <a:lnTo>
                          <a:pt x="275" y="837"/>
                        </a:lnTo>
                        <a:lnTo>
                          <a:pt x="275" y="835"/>
                        </a:lnTo>
                        <a:lnTo>
                          <a:pt x="275" y="833"/>
                        </a:lnTo>
                        <a:lnTo>
                          <a:pt x="273" y="833"/>
                        </a:lnTo>
                        <a:lnTo>
                          <a:pt x="273" y="831"/>
                        </a:lnTo>
                        <a:lnTo>
                          <a:pt x="273" y="829"/>
                        </a:lnTo>
                        <a:lnTo>
                          <a:pt x="273" y="828"/>
                        </a:lnTo>
                        <a:lnTo>
                          <a:pt x="271" y="828"/>
                        </a:lnTo>
                        <a:lnTo>
                          <a:pt x="271" y="826"/>
                        </a:lnTo>
                        <a:lnTo>
                          <a:pt x="271" y="824"/>
                        </a:lnTo>
                        <a:lnTo>
                          <a:pt x="271" y="822"/>
                        </a:lnTo>
                        <a:lnTo>
                          <a:pt x="269" y="822"/>
                        </a:lnTo>
                        <a:lnTo>
                          <a:pt x="269" y="820"/>
                        </a:lnTo>
                        <a:lnTo>
                          <a:pt x="271" y="820"/>
                        </a:lnTo>
                        <a:lnTo>
                          <a:pt x="271" y="818"/>
                        </a:lnTo>
                        <a:lnTo>
                          <a:pt x="271" y="816"/>
                        </a:lnTo>
                        <a:lnTo>
                          <a:pt x="271" y="814"/>
                        </a:lnTo>
                        <a:lnTo>
                          <a:pt x="273" y="814"/>
                        </a:lnTo>
                        <a:lnTo>
                          <a:pt x="273" y="812"/>
                        </a:lnTo>
                        <a:lnTo>
                          <a:pt x="273" y="810"/>
                        </a:lnTo>
                        <a:lnTo>
                          <a:pt x="271" y="810"/>
                        </a:lnTo>
                        <a:lnTo>
                          <a:pt x="271" y="808"/>
                        </a:lnTo>
                        <a:lnTo>
                          <a:pt x="269" y="808"/>
                        </a:lnTo>
                        <a:lnTo>
                          <a:pt x="269" y="806"/>
                        </a:lnTo>
                        <a:lnTo>
                          <a:pt x="269" y="805"/>
                        </a:lnTo>
                        <a:lnTo>
                          <a:pt x="269" y="803"/>
                        </a:lnTo>
                        <a:lnTo>
                          <a:pt x="271" y="803"/>
                        </a:lnTo>
                        <a:lnTo>
                          <a:pt x="271" y="801"/>
                        </a:lnTo>
                        <a:lnTo>
                          <a:pt x="271" y="799"/>
                        </a:lnTo>
                        <a:lnTo>
                          <a:pt x="271" y="797"/>
                        </a:lnTo>
                        <a:lnTo>
                          <a:pt x="273" y="795"/>
                        </a:lnTo>
                        <a:lnTo>
                          <a:pt x="273" y="793"/>
                        </a:lnTo>
                        <a:lnTo>
                          <a:pt x="275" y="793"/>
                        </a:lnTo>
                        <a:lnTo>
                          <a:pt x="275" y="791"/>
                        </a:lnTo>
                        <a:lnTo>
                          <a:pt x="277" y="791"/>
                        </a:lnTo>
                        <a:lnTo>
                          <a:pt x="279" y="791"/>
                        </a:lnTo>
                        <a:lnTo>
                          <a:pt x="279" y="789"/>
                        </a:lnTo>
                        <a:lnTo>
                          <a:pt x="281" y="789"/>
                        </a:lnTo>
                        <a:lnTo>
                          <a:pt x="282" y="789"/>
                        </a:lnTo>
                        <a:lnTo>
                          <a:pt x="284" y="789"/>
                        </a:lnTo>
                        <a:lnTo>
                          <a:pt x="286" y="789"/>
                        </a:lnTo>
                        <a:lnTo>
                          <a:pt x="286" y="787"/>
                        </a:lnTo>
                        <a:lnTo>
                          <a:pt x="286" y="785"/>
                        </a:lnTo>
                        <a:lnTo>
                          <a:pt x="286" y="783"/>
                        </a:lnTo>
                        <a:lnTo>
                          <a:pt x="286" y="781"/>
                        </a:lnTo>
                        <a:lnTo>
                          <a:pt x="286" y="780"/>
                        </a:lnTo>
                        <a:lnTo>
                          <a:pt x="286" y="778"/>
                        </a:lnTo>
                        <a:lnTo>
                          <a:pt x="286" y="776"/>
                        </a:lnTo>
                        <a:lnTo>
                          <a:pt x="284" y="776"/>
                        </a:lnTo>
                        <a:lnTo>
                          <a:pt x="284" y="774"/>
                        </a:lnTo>
                        <a:lnTo>
                          <a:pt x="282" y="774"/>
                        </a:lnTo>
                        <a:lnTo>
                          <a:pt x="282" y="772"/>
                        </a:lnTo>
                        <a:lnTo>
                          <a:pt x="281" y="772"/>
                        </a:lnTo>
                        <a:lnTo>
                          <a:pt x="281" y="770"/>
                        </a:lnTo>
                        <a:lnTo>
                          <a:pt x="279" y="770"/>
                        </a:lnTo>
                        <a:lnTo>
                          <a:pt x="277" y="770"/>
                        </a:lnTo>
                        <a:lnTo>
                          <a:pt x="277" y="768"/>
                        </a:lnTo>
                        <a:lnTo>
                          <a:pt x="275" y="768"/>
                        </a:lnTo>
                        <a:lnTo>
                          <a:pt x="275" y="766"/>
                        </a:lnTo>
                        <a:lnTo>
                          <a:pt x="273" y="766"/>
                        </a:lnTo>
                        <a:lnTo>
                          <a:pt x="273" y="764"/>
                        </a:lnTo>
                        <a:lnTo>
                          <a:pt x="271" y="764"/>
                        </a:lnTo>
                        <a:lnTo>
                          <a:pt x="269" y="764"/>
                        </a:lnTo>
                        <a:lnTo>
                          <a:pt x="267" y="764"/>
                        </a:lnTo>
                        <a:lnTo>
                          <a:pt x="267" y="766"/>
                        </a:lnTo>
                        <a:lnTo>
                          <a:pt x="267" y="768"/>
                        </a:lnTo>
                        <a:lnTo>
                          <a:pt x="265" y="768"/>
                        </a:lnTo>
                        <a:lnTo>
                          <a:pt x="265" y="770"/>
                        </a:lnTo>
                        <a:lnTo>
                          <a:pt x="263" y="770"/>
                        </a:lnTo>
                        <a:lnTo>
                          <a:pt x="261" y="770"/>
                        </a:lnTo>
                        <a:lnTo>
                          <a:pt x="261" y="768"/>
                        </a:lnTo>
                        <a:lnTo>
                          <a:pt x="259" y="768"/>
                        </a:lnTo>
                        <a:lnTo>
                          <a:pt x="259" y="766"/>
                        </a:lnTo>
                        <a:lnTo>
                          <a:pt x="259" y="764"/>
                        </a:lnTo>
                        <a:lnTo>
                          <a:pt x="259" y="762"/>
                        </a:lnTo>
                        <a:lnTo>
                          <a:pt x="259" y="760"/>
                        </a:lnTo>
                        <a:lnTo>
                          <a:pt x="259" y="758"/>
                        </a:lnTo>
                        <a:lnTo>
                          <a:pt x="257" y="756"/>
                        </a:lnTo>
                        <a:lnTo>
                          <a:pt x="257" y="758"/>
                        </a:lnTo>
                        <a:lnTo>
                          <a:pt x="256" y="758"/>
                        </a:lnTo>
                        <a:lnTo>
                          <a:pt x="254" y="758"/>
                        </a:lnTo>
                        <a:lnTo>
                          <a:pt x="254" y="756"/>
                        </a:lnTo>
                        <a:lnTo>
                          <a:pt x="252" y="756"/>
                        </a:lnTo>
                        <a:lnTo>
                          <a:pt x="250" y="755"/>
                        </a:lnTo>
                        <a:lnTo>
                          <a:pt x="250" y="753"/>
                        </a:lnTo>
                        <a:lnTo>
                          <a:pt x="250" y="751"/>
                        </a:lnTo>
                        <a:lnTo>
                          <a:pt x="248" y="749"/>
                        </a:lnTo>
                        <a:lnTo>
                          <a:pt x="248" y="747"/>
                        </a:lnTo>
                        <a:lnTo>
                          <a:pt x="248" y="745"/>
                        </a:lnTo>
                        <a:lnTo>
                          <a:pt x="248" y="743"/>
                        </a:lnTo>
                        <a:lnTo>
                          <a:pt x="248" y="741"/>
                        </a:lnTo>
                        <a:lnTo>
                          <a:pt x="248" y="739"/>
                        </a:lnTo>
                        <a:lnTo>
                          <a:pt x="248" y="737"/>
                        </a:lnTo>
                        <a:lnTo>
                          <a:pt x="248" y="735"/>
                        </a:lnTo>
                        <a:lnTo>
                          <a:pt x="250" y="735"/>
                        </a:lnTo>
                        <a:lnTo>
                          <a:pt x="250" y="733"/>
                        </a:lnTo>
                        <a:lnTo>
                          <a:pt x="252" y="733"/>
                        </a:lnTo>
                        <a:lnTo>
                          <a:pt x="252" y="732"/>
                        </a:lnTo>
                        <a:lnTo>
                          <a:pt x="250" y="732"/>
                        </a:lnTo>
                        <a:lnTo>
                          <a:pt x="248" y="732"/>
                        </a:lnTo>
                        <a:lnTo>
                          <a:pt x="246" y="732"/>
                        </a:lnTo>
                        <a:lnTo>
                          <a:pt x="246" y="730"/>
                        </a:lnTo>
                        <a:lnTo>
                          <a:pt x="246" y="728"/>
                        </a:lnTo>
                        <a:lnTo>
                          <a:pt x="248" y="728"/>
                        </a:lnTo>
                        <a:lnTo>
                          <a:pt x="248" y="726"/>
                        </a:lnTo>
                        <a:lnTo>
                          <a:pt x="246" y="726"/>
                        </a:lnTo>
                        <a:lnTo>
                          <a:pt x="244" y="726"/>
                        </a:lnTo>
                        <a:lnTo>
                          <a:pt x="244" y="724"/>
                        </a:lnTo>
                        <a:lnTo>
                          <a:pt x="244" y="722"/>
                        </a:lnTo>
                        <a:lnTo>
                          <a:pt x="244" y="720"/>
                        </a:lnTo>
                        <a:lnTo>
                          <a:pt x="244" y="718"/>
                        </a:lnTo>
                        <a:lnTo>
                          <a:pt x="242" y="718"/>
                        </a:lnTo>
                        <a:lnTo>
                          <a:pt x="240" y="718"/>
                        </a:lnTo>
                        <a:lnTo>
                          <a:pt x="240" y="716"/>
                        </a:lnTo>
                        <a:lnTo>
                          <a:pt x="238" y="716"/>
                        </a:lnTo>
                        <a:lnTo>
                          <a:pt x="238" y="714"/>
                        </a:lnTo>
                        <a:lnTo>
                          <a:pt x="236" y="714"/>
                        </a:lnTo>
                        <a:lnTo>
                          <a:pt x="234" y="714"/>
                        </a:lnTo>
                        <a:lnTo>
                          <a:pt x="233" y="714"/>
                        </a:lnTo>
                        <a:lnTo>
                          <a:pt x="231" y="714"/>
                        </a:lnTo>
                        <a:lnTo>
                          <a:pt x="213" y="718"/>
                        </a:lnTo>
                        <a:lnTo>
                          <a:pt x="206" y="718"/>
                        </a:lnTo>
                        <a:lnTo>
                          <a:pt x="194" y="720"/>
                        </a:lnTo>
                        <a:lnTo>
                          <a:pt x="179" y="722"/>
                        </a:lnTo>
                        <a:lnTo>
                          <a:pt x="177" y="722"/>
                        </a:lnTo>
                        <a:lnTo>
                          <a:pt x="175" y="724"/>
                        </a:lnTo>
                        <a:lnTo>
                          <a:pt x="171" y="724"/>
                        </a:lnTo>
                        <a:lnTo>
                          <a:pt x="167" y="724"/>
                        </a:lnTo>
                        <a:lnTo>
                          <a:pt x="165" y="724"/>
                        </a:lnTo>
                        <a:lnTo>
                          <a:pt x="163" y="724"/>
                        </a:lnTo>
                        <a:lnTo>
                          <a:pt x="160" y="724"/>
                        </a:lnTo>
                        <a:lnTo>
                          <a:pt x="158" y="722"/>
                        </a:lnTo>
                        <a:lnTo>
                          <a:pt x="156" y="722"/>
                        </a:lnTo>
                        <a:lnTo>
                          <a:pt x="156" y="720"/>
                        </a:lnTo>
                        <a:lnTo>
                          <a:pt x="154" y="720"/>
                        </a:lnTo>
                        <a:lnTo>
                          <a:pt x="152" y="720"/>
                        </a:lnTo>
                        <a:lnTo>
                          <a:pt x="150" y="720"/>
                        </a:lnTo>
                        <a:lnTo>
                          <a:pt x="148" y="720"/>
                        </a:lnTo>
                        <a:lnTo>
                          <a:pt x="146" y="720"/>
                        </a:lnTo>
                        <a:lnTo>
                          <a:pt x="144" y="720"/>
                        </a:lnTo>
                        <a:lnTo>
                          <a:pt x="144" y="718"/>
                        </a:lnTo>
                        <a:lnTo>
                          <a:pt x="142" y="718"/>
                        </a:lnTo>
                        <a:lnTo>
                          <a:pt x="142" y="720"/>
                        </a:lnTo>
                        <a:lnTo>
                          <a:pt x="140" y="720"/>
                        </a:lnTo>
                        <a:lnTo>
                          <a:pt x="138" y="720"/>
                        </a:lnTo>
                        <a:lnTo>
                          <a:pt x="137" y="720"/>
                        </a:lnTo>
                        <a:lnTo>
                          <a:pt x="137" y="722"/>
                        </a:lnTo>
                        <a:lnTo>
                          <a:pt x="135" y="722"/>
                        </a:lnTo>
                        <a:lnTo>
                          <a:pt x="133" y="722"/>
                        </a:lnTo>
                        <a:lnTo>
                          <a:pt x="131" y="722"/>
                        </a:lnTo>
                        <a:lnTo>
                          <a:pt x="129" y="722"/>
                        </a:lnTo>
                        <a:lnTo>
                          <a:pt x="129" y="724"/>
                        </a:lnTo>
                        <a:lnTo>
                          <a:pt x="127" y="724"/>
                        </a:lnTo>
                        <a:lnTo>
                          <a:pt x="127" y="722"/>
                        </a:lnTo>
                        <a:lnTo>
                          <a:pt x="125" y="722"/>
                        </a:lnTo>
                        <a:lnTo>
                          <a:pt x="125" y="724"/>
                        </a:lnTo>
                        <a:lnTo>
                          <a:pt x="123" y="724"/>
                        </a:lnTo>
                        <a:lnTo>
                          <a:pt x="121" y="724"/>
                        </a:lnTo>
                        <a:lnTo>
                          <a:pt x="121" y="722"/>
                        </a:lnTo>
                        <a:lnTo>
                          <a:pt x="121" y="724"/>
                        </a:lnTo>
                        <a:lnTo>
                          <a:pt x="121" y="722"/>
                        </a:lnTo>
                        <a:lnTo>
                          <a:pt x="119" y="722"/>
                        </a:lnTo>
                        <a:lnTo>
                          <a:pt x="119" y="724"/>
                        </a:lnTo>
                        <a:lnTo>
                          <a:pt x="117" y="724"/>
                        </a:lnTo>
                        <a:lnTo>
                          <a:pt x="119" y="724"/>
                        </a:lnTo>
                        <a:lnTo>
                          <a:pt x="117" y="724"/>
                        </a:lnTo>
                        <a:lnTo>
                          <a:pt x="117" y="726"/>
                        </a:lnTo>
                        <a:lnTo>
                          <a:pt x="117" y="724"/>
                        </a:lnTo>
                        <a:lnTo>
                          <a:pt x="115" y="724"/>
                        </a:lnTo>
                        <a:lnTo>
                          <a:pt x="115" y="726"/>
                        </a:lnTo>
                        <a:lnTo>
                          <a:pt x="115" y="724"/>
                        </a:lnTo>
                        <a:lnTo>
                          <a:pt x="114" y="724"/>
                        </a:lnTo>
                        <a:lnTo>
                          <a:pt x="112" y="724"/>
                        </a:lnTo>
                        <a:lnTo>
                          <a:pt x="110" y="724"/>
                        </a:lnTo>
                        <a:lnTo>
                          <a:pt x="110" y="722"/>
                        </a:lnTo>
                        <a:lnTo>
                          <a:pt x="108" y="722"/>
                        </a:lnTo>
                        <a:lnTo>
                          <a:pt x="108" y="720"/>
                        </a:lnTo>
                        <a:lnTo>
                          <a:pt x="110" y="720"/>
                        </a:lnTo>
                        <a:lnTo>
                          <a:pt x="110" y="718"/>
                        </a:lnTo>
                        <a:lnTo>
                          <a:pt x="110" y="716"/>
                        </a:lnTo>
                        <a:lnTo>
                          <a:pt x="108" y="716"/>
                        </a:lnTo>
                        <a:lnTo>
                          <a:pt x="108" y="714"/>
                        </a:lnTo>
                        <a:lnTo>
                          <a:pt x="108" y="712"/>
                        </a:lnTo>
                        <a:lnTo>
                          <a:pt x="110" y="712"/>
                        </a:lnTo>
                        <a:lnTo>
                          <a:pt x="110" y="710"/>
                        </a:lnTo>
                        <a:lnTo>
                          <a:pt x="108" y="710"/>
                        </a:lnTo>
                        <a:lnTo>
                          <a:pt x="108" y="708"/>
                        </a:lnTo>
                        <a:lnTo>
                          <a:pt x="106" y="708"/>
                        </a:lnTo>
                        <a:lnTo>
                          <a:pt x="108" y="708"/>
                        </a:lnTo>
                        <a:lnTo>
                          <a:pt x="108" y="707"/>
                        </a:lnTo>
                        <a:lnTo>
                          <a:pt x="108" y="705"/>
                        </a:lnTo>
                        <a:lnTo>
                          <a:pt x="106" y="705"/>
                        </a:lnTo>
                        <a:lnTo>
                          <a:pt x="104" y="705"/>
                        </a:lnTo>
                        <a:lnTo>
                          <a:pt x="102" y="703"/>
                        </a:lnTo>
                        <a:lnTo>
                          <a:pt x="100" y="703"/>
                        </a:lnTo>
                        <a:lnTo>
                          <a:pt x="100" y="701"/>
                        </a:lnTo>
                        <a:lnTo>
                          <a:pt x="98" y="701"/>
                        </a:lnTo>
                        <a:lnTo>
                          <a:pt x="98" y="699"/>
                        </a:lnTo>
                        <a:lnTo>
                          <a:pt x="98" y="697"/>
                        </a:lnTo>
                        <a:lnTo>
                          <a:pt x="100" y="697"/>
                        </a:lnTo>
                        <a:lnTo>
                          <a:pt x="100" y="695"/>
                        </a:lnTo>
                        <a:lnTo>
                          <a:pt x="102" y="695"/>
                        </a:lnTo>
                        <a:lnTo>
                          <a:pt x="100" y="695"/>
                        </a:lnTo>
                        <a:lnTo>
                          <a:pt x="100" y="693"/>
                        </a:lnTo>
                        <a:lnTo>
                          <a:pt x="98" y="693"/>
                        </a:lnTo>
                        <a:lnTo>
                          <a:pt x="96" y="693"/>
                        </a:lnTo>
                        <a:lnTo>
                          <a:pt x="94" y="693"/>
                        </a:lnTo>
                        <a:lnTo>
                          <a:pt x="92" y="693"/>
                        </a:lnTo>
                        <a:lnTo>
                          <a:pt x="92" y="691"/>
                        </a:lnTo>
                        <a:lnTo>
                          <a:pt x="92" y="689"/>
                        </a:lnTo>
                        <a:lnTo>
                          <a:pt x="90" y="689"/>
                        </a:lnTo>
                        <a:lnTo>
                          <a:pt x="92" y="689"/>
                        </a:lnTo>
                        <a:lnTo>
                          <a:pt x="92" y="687"/>
                        </a:lnTo>
                        <a:lnTo>
                          <a:pt x="92" y="685"/>
                        </a:lnTo>
                        <a:lnTo>
                          <a:pt x="90" y="685"/>
                        </a:lnTo>
                        <a:lnTo>
                          <a:pt x="90" y="684"/>
                        </a:lnTo>
                        <a:lnTo>
                          <a:pt x="90" y="682"/>
                        </a:lnTo>
                        <a:lnTo>
                          <a:pt x="92" y="682"/>
                        </a:lnTo>
                        <a:lnTo>
                          <a:pt x="94" y="682"/>
                        </a:lnTo>
                        <a:lnTo>
                          <a:pt x="92" y="680"/>
                        </a:lnTo>
                        <a:lnTo>
                          <a:pt x="90" y="680"/>
                        </a:lnTo>
                        <a:lnTo>
                          <a:pt x="90" y="678"/>
                        </a:lnTo>
                        <a:lnTo>
                          <a:pt x="90" y="676"/>
                        </a:lnTo>
                        <a:lnTo>
                          <a:pt x="90" y="674"/>
                        </a:lnTo>
                        <a:lnTo>
                          <a:pt x="92" y="674"/>
                        </a:lnTo>
                        <a:lnTo>
                          <a:pt x="94" y="674"/>
                        </a:lnTo>
                        <a:lnTo>
                          <a:pt x="94" y="672"/>
                        </a:lnTo>
                        <a:lnTo>
                          <a:pt x="94" y="670"/>
                        </a:lnTo>
                        <a:lnTo>
                          <a:pt x="92" y="670"/>
                        </a:lnTo>
                        <a:lnTo>
                          <a:pt x="90" y="668"/>
                        </a:lnTo>
                        <a:lnTo>
                          <a:pt x="92" y="666"/>
                        </a:lnTo>
                        <a:lnTo>
                          <a:pt x="94" y="666"/>
                        </a:lnTo>
                        <a:lnTo>
                          <a:pt x="94" y="668"/>
                        </a:lnTo>
                        <a:lnTo>
                          <a:pt x="96" y="668"/>
                        </a:lnTo>
                        <a:lnTo>
                          <a:pt x="96" y="666"/>
                        </a:lnTo>
                        <a:lnTo>
                          <a:pt x="96" y="664"/>
                        </a:lnTo>
                        <a:lnTo>
                          <a:pt x="96" y="662"/>
                        </a:lnTo>
                        <a:lnTo>
                          <a:pt x="94" y="662"/>
                        </a:lnTo>
                        <a:lnTo>
                          <a:pt x="92" y="660"/>
                        </a:lnTo>
                        <a:lnTo>
                          <a:pt x="90" y="660"/>
                        </a:lnTo>
                        <a:lnTo>
                          <a:pt x="89" y="659"/>
                        </a:lnTo>
                        <a:lnTo>
                          <a:pt x="89" y="657"/>
                        </a:lnTo>
                        <a:lnTo>
                          <a:pt x="90" y="655"/>
                        </a:lnTo>
                        <a:lnTo>
                          <a:pt x="92" y="655"/>
                        </a:lnTo>
                        <a:lnTo>
                          <a:pt x="92" y="657"/>
                        </a:lnTo>
                        <a:lnTo>
                          <a:pt x="94" y="657"/>
                        </a:lnTo>
                        <a:lnTo>
                          <a:pt x="96" y="657"/>
                        </a:lnTo>
                        <a:lnTo>
                          <a:pt x="96" y="655"/>
                        </a:lnTo>
                        <a:lnTo>
                          <a:pt x="98" y="655"/>
                        </a:lnTo>
                        <a:lnTo>
                          <a:pt x="98" y="653"/>
                        </a:lnTo>
                        <a:lnTo>
                          <a:pt x="96" y="653"/>
                        </a:lnTo>
                        <a:lnTo>
                          <a:pt x="96" y="651"/>
                        </a:lnTo>
                        <a:lnTo>
                          <a:pt x="94" y="651"/>
                        </a:lnTo>
                        <a:lnTo>
                          <a:pt x="94" y="653"/>
                        </a:lnTo>
                        <a:lnTo>
                          <a:pt x="92" y="653"/>
                        </a:lnTo>
                        <a:lnTo>
                          <a:pt x="90" y="653"/>
                        </a:lnTo>
                        <a:lnTo>
                          <a:pt x="89" y="653"/>
                        </a:lnTo>
                        <a:lnTo>
                          <a:pt x="89" y="651"/>
                        </a:lnTo>
                        <a:lnTo>
                          <a:pt x="89" y="649"/>
                        </a:lnTo>
                        <a:lnTo>
                          <a:pt x="89" y="647"/>
                        </a:lnTo>
                        <a:lnTo>
                          <a:pt x="90" y="647"/>
                        </a:lnTo>
                        <a:lnTo>
                          <a:pt x="92" y="647"/>
                        </a:lnTo>
                        <a:lnTo>
                          <a:pt x="92" y="645"/>
                        </a:lnTo>
                        <a:lnTo>
                          <a:pt x="92" y="643"/>
                        </a:lnTo>
                        <a:lnTo>
                          <a:pt x="92" y="641"/>
                        </a:lnTo>
                        <a:lnTo>
                          <a:pt x="94" y="641"/>
                        </a:lnTo>
                        <a:lnTo>
                          <a:pt x="94" y="643"/>
                        </a:lnTo>
                        <a:lnTo>
                          <a:pt x="94" y="645"/>
                        </a:lnTo>
                        <a:lnTo>
                          <a:pt x="96" y="645"/>
                        </a:lnTo>
                        <a:lnTo>
                          <a:pt x="96" y="643"/>
                        </a:lnTo>
                        <a:lnTo>
                          <a:pt x="96" y="641"/>
                        </a:lnTo>
                        <a:lnTo>
                          <a:pt x="96" y="639"/>
                        </a:lnTo>
                        <a:lnTo>
                          <a:pt x="94" y="639"/>
                        </a:lnTo>
                        <a:lnTo>
                          <a:pt x="94" y="637"/>
                        </a:lnTo>
                        <a:lnTo>
                          <a:pt x="92" y="637"/>
                        </a:lnTo>
                        <a:lnTo>
                          <a:pt x="90" y="637"/>
                        </a:lnTo>
                        <a:lnTo>
                          <a:pt x="90" y="636"/>
                        </a:lnTo>
                        <a:lnTo>
                          <a:pt x="89" y="636"/>
                        </a:lnTo>
                        <a:lnTo>
                          <a:pt x="89" y="634"/>
                        </a:lnTo>
                        <a:lnTo>
                          <a:pt x="87" y="634"/>
                        </a:lnTo>
                        <a:lnTo>
                          <a:pt x="85" y="636"/>
                        </a:lnTo>
                        <a:lnTo>
                          <a:pt x="85" y="637"/>
                        </a:lnTo>
                        <a:lnTo>
                          <a:pt x="83" y="639"/>
                        </a:lnTo>
                        <a:lnTo>
                          <a:pt x="81" y="639"/>
                        </a:lnTo>
                        <a:lnTo>
                          <a:pt x="81" y="637"/>
                        </a:lnTo>
                        <a:lnTo>
                          <a:pt x="83" y="637"/>
                        </a:lnTo>
                        <a:lnTo>
                          <a:pt x="81" y="636"/>
                        </a:lnTo>
                        <a:lnTo>
                          <a:pt x="81" y="634"/>
                        </a:lnTo>
                        <a:lnTo>
                          <a:pt x="81" y="632"/>
                        </a:lnTo>
                        <a:lnTo>
                          <a:pt x="83" y="630"/>
                        </a:lnTo>
                        <a:lnTo>
                          <a:pt x="83" y="628"/>
                        </a:lnTo>
                        <a:lnTo>
                          <a:pt x="81" y="628"/>
                        </a:lnTo>
                        <a:lnTo>
                          <a:pt x="79" y="628"/>
                        </a:lnTo>
                        <a:lnTo>
                          <a:pt x="79" y="630"/>
                        </a:lnTo>
                        <a:lnTo>
                          <a:pt x="77" y="630"/>
                        </a:lnTo>
                        <a:lnTo>
                          <a:pt x="77" y="628"/>
                        </a:lnTo>
                        <a:lnTo>
                          <a:pt x="75" y="628"/>
                        </a:lnTo>
                        <a:lnTo>
                          <a:pt x="75" y="626"/>
                        </a:lnTo>
                        <a:lnTo>
                          <a:pt x="75" y="624"/>
                        </a:lnTo>
                        <a:lnTo>
                          <a:pt x="75" y="622"/>
                        </a:lnTo>
                        <a:lnTo>
                          <a:pt x="75" y="620"/>
                        </a:lnTo>
                        <a:lnTo>
                          <a:pt x="73" y="618"/>
                        </a:lnTo>
                        <a:lnTo>
                          <a:pt x="71" y="616"/>
                        </a:lnTo>
                        <a:lnTo>
                          <a:pt x="69" y="616"/>
                        </a:lnTo>
                        <a:lnTo>
                          <a:pt x="67" y="616"/>
                        </a:lnTo>
                        <a:lnTo>
                          <a:pt x="67" y="618"/>
                        </a:lnTo>
                        <a:lnTo>
                          <a:pt x="66" y="618"/>
                        </a:lnTo>
                        <a:lnTo>
                          <a:pt x="66" y="620"/>
                        </a:lnTo>
                        <a:lnTo>
                          <a:pt x="66" y="618"/>
                        </a:lnTo>
                        <a:lnTo>
                          <a:pt x="64" y="618"/>
                        </a:lnTo>
                        <a:lnTo>
                          <a:pt x="64" y="616"/>
                        </a:lnTo>
                        <a:lnTo>
                          <a:pt x="62" y="616"/>
                        </a:lnTo>
                        <a:lnTo>
                          <a:pt x="62" y="614"/>
                        </a:lnTo>
                        <a:lnTo>
                          <a:pt x="62" y="612"/>
                        </a:lnTo>
                        <a:lnTo>
                          <a:pt x="62" y="611"/>
                        </a:lnTo>
                        <a:lnTo>
                          <a:pt x="62" y="609"/>
                        </a:lnTo>
                        <a:lnTo>
                          <a:pt x="64" y="609"/>
                        </a:lnTo>
                        <a:lnTo>
                          <a:pt x="64" y="607"/>
                        </a:lnTo>
                        <a:lnTo>
                          <a:pt x="66" y="607"/>
                        </a:lnTo>
                        <a:lnTo>
                          <a:pt x="67" y="607"/>
                        </a:lnTo>
                        <a:lnTo>
                          <a:pt x="69" y="607"/>
                        </a:lnTo>
                        <a:lnTo>
                          <a:pt x="71" y="607"/>
                        </a:lnTo>
                        <a:lnTo>
                          <a:pt x="71" y="605"/>
                        </a:lnTo>
                        <a:lnTo>
                          <a:pt x="71" y="603"/>
                        </a:lnTo>
                        <a:lnTo>
                          <a:pt x="71" y="601"/>
                        </a:lnTo>
                        <a:lnTo>
                          <a:pt x="69" y="601"/>
                        </a:lnTo>
                        <a:lnTo>
                          <a:pt x="67" y="601"/>
                        </a:lnTo>
                        <a:lnTo>
                          <a:pt x="66" y="601"/>
                        </a:lnTo>
                        <a:lnTo>
                          <a:pt x="64" y="601"/>
                        </a:lnTo>
                        <a:lnTo>
                          <a:pt x="62" y="601"/>
                        </a:lnTo>
                        <a:lnTo>
                          <a:pt x="60" y="601"/>
                        </a:lnTo>
                        <a:lnTo>
                          <a:pt x="58" y="601"/>
                        </a:lnTo>
                        <a:lnTo>
                          <a:pt x="58" y="599"/>
                        </a:lnTo>
                        <a:lnTo>
                          <a:pt x="58" y="597"/>
                        </a:lnTo>
                        <a:lnTo>
                          <a:pt x="60" y="595"/>
                        </a:lnTo>
                        <a:lnTo>
                          <a:pt x="62" y="595"/>
                        </a:lnTo>
                        <a:lnTo>
                          <a:pt x="62" y="593"/>
                        </a:lnTo>
                        <a:lnTo>
                          <a:pt x="62" y="591"/>
                        </a:lnTo>
                        <a:lnTo>
                          <a:pt x="62" y="589"/>
                        </a:lnTo>
                        <a:lnTo>
                          <a:pt x="60" y="589"/>
                        </a:lnTo>
                        <a:lnTo>
                          <a:pt x="58" y="589"/>
                        </a:lnTo>
                        <a:lnTo>
                          <a:pt x="58" y="591"/>
                        </a:lnTo>
                        <a:lnTo>
                          <a:pt x="56" y="591"/>
                        </a:lnTo>
                        <a:lnTo>
                          <a:pt x="56" y="593"/>
                        </a:lnTo>
                        <a:lnTo>
                          <a:pt x="56" y="595"/>
                        </a:lnTo>
                        <a:lnTo>
                          <a:pt x="54" y="595"/>
                        </a:lnTo>
                        <a:lnTo>
                          <a:pt x="52" y="595"/>
                        </a:lnTo>
                        <a:lnTo>
                          <a:pt x="52" y="593"/>
                        </a:lnTo>
                        <a:lnTo>
                          <a:pt x="50" y="593"/>
                        </a:lnTo>
                        <a:lnTo>
                          <a:pt x="50" y="591"/>
                        </a:lnTo>
                        <a:lnTo>
                          <a:pt x="50" y="589"/>
                        </a:lnTo>
                        <a:lnTo>
                          <a:pt x="50" y="588"/>
                        </a:lnTo>
                        <a:lnTo>
                          <a:pt x="50" y="586"/>
                        </a:lnTo>
                        <a:lnTo>
                          <a:pt x="50" y="588"/>
                        </a:lnTo>
                        <a:lnTo>
                          <a:pt x="48" y="588"/>
                        </a:lnTo>
                        <a:lnTo>
                          <a:pt x="48" y="589"/>
                        </a:lnTo>
                        <a:lnTo>
                          <a:pt x="46" y="589"/>
                        </a:lnTo>
                        <a:lnTo>
                          <a:pt x="46" y="588"/>
                        </a:lnTo>
                        <a:lnTo>
                          <a:pt x="44" y="588"/>
                        </a:lnTo>
                        <a:lnTo>
                          <a:pt x="44" y="586"/>
                        </a:lnTo>
                        <a:lnTo>
                          <a:pt x="44" y="584"/>
                        </a:lnTo>
                        <a:lnTo>
                          <a:pt x="46" y="584"/>
                        </a:lnTo>
                        <a:lnTo>
                          <a:pt x="48" y="584"/>
                        </a:lnTo>
                        <a:lnTo>
                          <a:pt x="48" y="582"/>
                        </a:lnTo>
                        <a:lnTo>
                          <a:pt x="50" y="582"/>
                        </a:lnTo>
                        <a:lnTo>
                          <a:pt x="50" y="580"/>
                        </a:lnTo>
                        <a:lnTo>
                          <a:pt x="52" y="580"/>
                        </a:lnTo>
                        <a:lnTo>
                          <a:pt x="52" y="578"/>
                        </a:lnTo>
                        <a:lnTo>
                          <a:pt x="52" y="576"/>
                        </a:lnTo>
                        <a:lnTo>
                          <a:pt x="50" y="576"/>
                        </a:lnTo>
                        <a:lnTo>
                          <a:pt x="48" y="576"/>
                        </a:lnTo>
                        <a:lnTo>
                          <a:pt x="46" y="576"/>
                        </a:lnTo>
                        <a:lnTo>
                          <a:pt x="46" y="574"/>
                        </a:lnTo>
                        <a:lnTo>
                          <a:pt x="44" y="574"/>
                        </a:lnTo>
                        <a:lnTo>
                          <a:pt x="44" y="572"/>
                        </a:lnTo>
                        <a:lnTo>
                          <a:pt x="44" y="570"/>
                        </a:lnTo>
                        <a:lnTo>
                          <a:pt x="42" y="570"/>
                        </a:lnTo>
                        <a:lnTo>
                          <a:pt x="42" y="568"/>
                        </a:lnTo>
                        <a:lnTo>
                          <a:pt x="44" y="568"/>
                        </a:lnTo>
                        <a:lnTo>
                          <a:pt x="44" y="566"/>
                        </a:lnTo>
                        <a:lnTo>
                          <a:pt x="44" y="564"/>
                        </a:lnTo>
                        <a:lnTo>
                          <a:pt x="44" y="563"/>
                        </a:lnTo>
                        <a:lnTo>
                          <a:pt x="44" y="561"/>
                        </a:lnTo>
                        <a:lnTo>
                          <a:pt x="44" y="559"/>
                        </a:lnTo>
                        <a:lnTo>
                          <a:pt x="46" y="557"/>
                        </a:lnTo>
                        <a:lnTo>
                          <a:pt x="44" y="557"/>
                        </a:lnTo>
                        <a:lnTo>
                          <a:pt x="42" y="557"/>
                        </a:lnTo>
                        <a:lnTo>
                          <a:pt x="42" y="555"/>
                        </a:lnTo>
                        <a:lnTo>
                          <a:pt x="42" y="553"/>
                        </a:lnTo>
                        <a:lnTo>
                          <a:pt x="42" y="551"/>
                        </a:lnTo>
                        <a:lnTo>
                          <a:pt x="44" y="551"/>
                        </a:lnTo>
                        <a:lnTo>
                          <a:pt x="46" y="551"/>
                        </a:lnTo>
                        <a:lnTo>
                          <a:pt x="48" y="551"/>
                        </a:lnTo>
                        <a:lnTo>
                          <a:pt x="50" y="551"/>
                        </a:lnTo>
                        <a:lnTo>
                          <a:pt x="52" y="551"/>
                        </a:lnTo>
                        <a:lnTo>
                          <a:pt x="54" y="551"/>
                        </a:lnTo>
                        <a:lnTo>
                          <a:pt x="54" y="549"/>
                        </a:lnTo>
                        <a:lnTo>
                          <a:pt x="54" y="547"/>
                        </a:lnTo>
                        <a:lnTo>
                          <a:pt x="56" y="547"/>
                        </a:lnTo>
                        <a:lnTo>
                          <a:pt x="56" y="545"/>
                        </a:lnTo>
                        <a:lnTo>
                          <a:pt x="56" y="543"/>
                        </a:lnTo>
                        <a:lnTo>
                          <a:pt x="58" y="543"/>
                        </a:lnTo>
                        <a:lnTo>
                          <a:pt x="58" y="545"/>
                        </a:lnTo>
                        <a:lnTo>
                          <a:pt x="58" y="543"/>
                        </a:lnTo>
                        <a:lnTo>
                          <a:pt x="58" y="545"/>
                        </a:lnTo>
                        <a:lnTo>
                          <a:pt x="60" y="545"/>
                        </a:lnTo>
                        <a:lnTo>
                          <a:pt x="62" y="545"/>
                        </a:lnTo>
                        <a:lnTo>
                          <a:pt x="62" y="547"/>
                        </a:lnTo>
                        <a:close/>
                      </a:path>
                    </a:pathLst>
                  </a:custGeom>
                  <a:solidFill>
                    <a:srgbClr val="3480E4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 dirty="0">
                      <a:latin typeface="Arial" charset="0"/>
                    </a:endParaRPr>
                  </a:p>
                </p:txBody>
              </p:sp>
              <p:sp>
                <p:nvSpPr>
                  <p:cNvPr id="32" name="Freeform 4861">
                    <a:extLst>
                      <a:ext uri="{FF2B5EF4-FFF2-40B4-BE49-F238E27FC236}">
                        <a16:creationId xmlns:a16="http://schemas.microsoft.com/office/drawing/2014/main" id="{08B7D600-FB2E-8625-D279-A815C9F3DE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2" y="1865"/>
                    <a:ext cx="868" cy="543"/>
                  </a:xfrm>
                  <a:custGeom>
                    <a:avLst/>
                    <a:gdLst>
                      <a:gd name="T0" fmla="*/ 42 w 868"/>
                      <a:gd name="T1" fmla="*/ 337 h 543"/>
                      <a:gd name="T2" fmla="*/ 33 w 868"/>
                      <a:gd name="T3" fmla="*/ 305 h 543"/>
                      <a:gd name="T4" fmla="*/ 50 w 868"/>
                      <a:gd name="T5" fmla="*/ 274 h 543"/>
                      <a:gd name="T6" fmla="*/ 81 w 868"/>
                      <a:gd name="T7" fmla="*/ 253 h 543"/>
                      <a:gd name="T8" fmla="*/ 108 w 868"/>
                      <a:gd name="T9" fmla="*/ 272 h 543"/>
                      <a:gd name="T10" fmla="*/ 136 w 868"/>
                      <a:gd name="T11" fmla="*/ 247 h 543"/>
                      <a:gd name="T12" fmla="*/ 167 w 868"/>
                      <a:gd name="T13" fmla="*/ 213 h 543"/>
                      <a:gd name="T14" fmla="*/ 200 w 868"/>
                      <a:gd name="T15" fmla="*/ 217 h 543"/>
                      <a:gd name="T16" fmla="*/ 211 w 868"/>
                      <a:gd name="T17" fmla="*/ 182 h 543"/>
                      <a:gd name="T18" fmla="*/ 215 w 868"/>
                      <a:gd name="T19" fmla="*/ 155 h 543"/>
                      <a:gd name="T20" fmla="*/ 192 w 868"/>
                      <a:gd name="T21" fmla="*/ 134 h 543"/>
                      <a:gd name="T22" fmla="*/ 175 w 868"/>
                      <a:gd name="T23" fmla="*/ 111 h 543"/>
                      <a:gd name="T24" fmla="*/ 192 w 868"/>
                      <a:gd name="T25" fmla="*/ 88 h 543"/>
                      <a:gd name="T26" fmla="*/ 194 w 868"/>
                      <a:gd name="T27" fmla="*/ 57 h 543"/>
                      <a:gd name="T28" fmla="*/ 179 w 868"/>
                      <a:gd name="T29" fmla="*/ 30 h 543"/>
                      <a:gd name="T30" fmla="*/ 194 w 868"/>
                      <a:gd name="T31" fmla="*/ 19 h 543"/>
                      <a:gd name="T32" fmla="*/ 211 w 868"/>
                      <a:gd name="T33" fmla="*/ 42 h 543"/>
                      <a:gd name="T34" fmla="*/ 254 w 868"/>
                      <a:gd name="T35" fmla="*/ 65 h 543"/>
                      <a:gd name="T36" fmla="*/ 290 w 868"/>
                      <a:gd name="T37" fmla="*/ 44 h 543"/>
                      <a:gd name="T38" fmla="*/ 330 w 868"/>
                      <a:gd name="T39" fmla="*/ 36 h 543"/>
                      <a:gd name="T40" fmla="*/ 369 w 868"/>
                      <a:gd name="T41" fmla="*/ 26 h 543"/>
                      <a:gd name="T42" fmla="*/ 403 w 868"/>
                      <a:gd name="T43" fmla="*/ 32 h 543"/>
                      <a:gd name="T44" fmla="*/ 422 w 868"/>
                      <a:gd name="T45" fmla="*/ 28 h 543"/>
                      <a:gd name="T46" fmla="*/ 446 w 868"/>
                      <a:gd name="T47" fmla="*/ 17 h 543"/>
                      <a:gd name="T48" fmla="*/ 474 w 868"/>
                      <a:gd name="T49" fmla="*/ 9 h 543"/>
                      <a:gd name="T50" fmla="*/ 503 w 868"/>
                      <a:gd name="T51" fmla="*/ 7 h 543"/>
                      <a:gd name="T52" fmla="*/ 543 w 868"/>
                      <a:gd name="T53" fmla="*/ 13 h 543"/>
                      <a:gd name="T54" fmla="*/ 584 w 868"/>
                      <a:gd name="T55" fmla="*/ 19 h 543"/>
                      <a:gd name="T56" fmla="*/ 614 w 868"/>
                      <a:gd name="T57" fmla="*/ 17 h 543"/>
                      <a:gd name="T58" fmla="*/ 653 w 868"/>
                      <a:gd name="T59" fmla="*/ 19 h 543"/>
                      <a:gd name="T60" fmla="*/ 689 w 868"/>
                      <a:gd name="T61" fmla="*/ 15 h 543"/>
                      <a:gd name="T62" fmla="*/ 730 w 868"/>
                      <a:gd name="T63" fmla="*/ 1 h 543"/>
                      <a:gd name="T64" fmla="*/ 764 w 868"/>
                      <a:gd name="T65" fmla="*/ 3 h 543"/>
                      <a:gd name="T66" fmla="*/ 791 w 868"/>
                      <a:gd name="T67" fmla="*/ 13 h 543"/>
                      <a:gd name="T68" fmla="*/ 814 w 868"/>
                      <a:gd name="T69" fmla="*/ 38 h 543"/>
                      <a:gd name="T70" fmla="*/ 849 w 868"/>
                      <a:gd name="T71" fmla="*/ 55 h 543"/>
                      <a:gd name="T72" fmla="*/ 856 w 868"/>
                      <a:gd name="T73" fmla="*/ 78 h 543"/>
                      <a:gd name="T74" fmla="*/ 830 w 868"/>
                      <a:gd name="T75" fmla="*/ 128 h 543"/>
                      <a:gd name="T76" fmla="*/ 803 w 868"/>
                      <a:gd name="T77" fmla="*/ 163 h 543"/>
                      <a:gd name="T78" fmla="*/ 764 w 868"/>
                      <a:gd name="T79" fmla="*/ 193 h 543"/>
                      <a:gd name="T80" fmla="*/ 716 w 868"/>
                      <a:gd name="T81" fmla="*/ 205 h 543"/>
                      <a:gd name="T82" fmla="*/ 668 w 868"/>
                      <a:gd name="T83" fmla="*/ 228 h 543"/>
                      <a:gd name="T84" fmla="*/ 641 w 868"/>
                      <a:gd name="T85" fmla="*/ 257 h 543"/>
                      <a:gd name="T86" fmla="*/ 605 w 868"/>
                      <a:gd name="T87" fmla="*/ 299 h 543"/>
                      <a:gd name="T88" fmla="*/ 565 w 868"/>
                      <a:gd name="T89" fmla="*/ 334 h 543"/>
                      <a:gd name="T90" fmla="*/ 534 w 868"/>
                      <a:gd name="T91" fmla="*/ 368 h 543"/>
                      <a:gd name="T92" fmla="*/ 505 w 868"/>
                      <a:gd name="T93" fmla="*/ 395 h 543"/>
                      <a:gd name="T94" fmla="*/ 459 w 868"/>
                      <a:gd name="T95" fmla="*/ 414 h 543"/>
                      <a:gd name="T96" fmla="*/ 421 w 868"/>
                      <a:gd name="T97" fmla="*/ 432 h 543"/>
                      <a:gd name="T98" fmla="*/ 388 w 868"/>
                      <a:gd name="T99" fmla="*/ 449 h 543"/>
                      <a:gd name="T100" fmla="*/ 346 w 868"/>
                      <a:gd name="T101" fmla="*/ 460 h 543"/>
                      <a:gd name="T102" fmla="*/ 311 w 868"/>
                      <a:gd name="T103" fmla="*/ 495 h 543"/>
                      <a:gd name="T104" fmla="*/ 271 w 868"/>
                      <a:gd name="T105" fmla="*/ 512 h 543"/>
                      <a:gd name="T106" fmla="*/ 231 w 868"/>
                      <a:gd name="T107" fmla="*/ 501 h 543"/>
                      <a:gd name="T108" fmla="*/ 196 w 868"/>
                      <a:gd name="T109" fmla="*/ 526 h 543"/>
                      <a:gd name="T110" fmla="*/ 159 w 868"/>
                      <a:gd name="T111" fmla="*/ 530 h 543"/>
                      <a:gd name="T112" fmla="*/ 121 w 868"/>
                      <a:gd name="T113" fmla="*/ 537 h 543"/>
                      <a:gd name="T114" fmla="*/ 83 w 868"/>
                      <a:gd name="T115" fmla="*/ 526 h 543"/>
                      <a:gd name="T116" fmla="*/ 69 w 868"/>
                      <a:gd name="T117" fmla="*/ 505 h 543"/>
                      <a:gd name="T118" fmla="*/ 42 w 868"/>
                      <a:gd name="T119" fmla="*/ 480 h 543"/>
                      <a:gd name="T120" fmla="*/ 17 w 868"/>
                      <a:gd name="T121" fmla="*/ 441 h 543"/>
                      <a:gd name="T122" fmla="*/ 0 w 868"/>
                      <a:gd name="T123" fmla="*/ 403 h 543"/>
                      <a:gd name="T124" fmla="*/ 14 w 868"/>
                      <a:gd name="T125" fmla="*/ 361 h 543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68" h="543">
                        <a:moveTo>
                          <a:pt x="17" y="351"/>
                        </a:moveTo>
                        <a:lnTo>
                          <a:pt x="19" y="351"/>
                        </a:lnTo>
                        <a:lnTo>
                          <a:pt x="19" y="353"/>
                        </a:lnTo>
                        <a:lnTo>
                          <a:pt x="19" y="351"/>
                        </a:lnTo>
                        <a:lnTo>
                          <a:pt x="19" y="353"/>
                        </a:lnTo>
                        <a:lnTo>
                          <a:pt x="21" y="353"/>
                        </a:lnTo>
                        <a:lnTo>
                          <a:pt x="23" y="353"/>
                        </a:lnTo>
                        <a:lnTo>
                          <a:pt x="23" y="355"/>
                        </a:lnTo>
                        <a:lnTo>
                          <a:pt x="25" y="355"/>
                        </a:lnTo>
                        <a:lnTo>
                          <a:pt x="25" y="357"/>
                        </a:lnTo>
                        <a:lnTo>
                          <a:pt x="27" y="357"/>
                        </a:lnTo>
                        <a:lnTo>
                          <a:pt x="27" y="359"/>
                        </a:lnTo>
                        <a:lnTo>
                          <a:pt x="29" y="359"/>
                        </a:lnTo>
                        <a:lnTo>
                          <a:pt x="29" y="357"/>
                        </a:lnTo>
                        <a:lnTo>
                          <a:pt x="29" y="355"/>
                        </a:lnTo>
                        <a:lnTo>
                          <a:pt x="31" y="355"/>
                        </a:lnTo>
                        <a:lnTo>
                          <a:pt x="31" y="353"/>
                        </a:lnTo>
                        <a:lnTo>
                          <a:pt x="33" y="353"/>
                        </a:lnTo>
                        <a:lnTo>
                          <a:pt x="33" y="351"/>
                        </a:lnTo>
                        <a:lnTo>
                          <a:pt x="33" y="349"/>
                        </a:lnTo>
                        <a:lnTo>
                          <a:pt x="35" y="349"/>
                        </a:lnTo>
                        <a:lnTo>
                          <a:pt x="35" y="347"/>
                        </a:lnTo>
                        <a:lnTo>
                          <a:pt x="37" y="347"/>
                        </a:lnTo>
                        <a:lnTo>
                          <a:pt x="37" y="345"/>
                        </a:lnTo>
                        <a:lnTo>
                          <a:pt x="39" y="345"/>
                        </a:lnTo>
                        <a:lnTo>
                          <a:pt x="39" y="343"/>
                        </a:lnTo>
                        <a:lnTo>
                          <a:pt x="40" y="343"/>
                        </a:lnTo>
                        <a:lnTo>
                          <a:pt x="40" y="341"/>
                        </a:lnTo>
                        <a:lnTo>
                          <a:pt x="40" y="339"/>
                        </a:lnTo>
                        <a:lnTo>
                          <a:pt x="40" y="337"/>
                        </a:lnTo>
                        <a:lnTo>
                          <a:pt x="42" y="337"/>
                        </a:lnTo>
                        <a:lnTo>
                          <a:pt x="42" y="336"/>
                        </a:lnTo>
                        <a:lnTo>
                          <a:pt x="44" y="336"/>
                        </a:lnTo>
                        <a:lnTo>
                          <a:pt x="44" y="334"/>
                        </a:lnTo>
                        <a:lnTo>
                          <a:pt x="46" y="334"/>
                        </a:lnTo>
                        <a:lnTo>
                          <a:pt x="46" y="332"/>
                        </a:lnTo>
                        <a:lnTo>
                          <a:pt x="46" y="330"/>
                        </a:lnTo>
                        <a:lnTo>
                          <a:pt x="46" y="328"/>
                        </a:lnTo>
                        <a:lnTo>
                          <a:pt x="46" y="326"/>
                        </a:lnTo>
                        <a:lnTo>
                          <a:pt x="46" y="324"/>
                        </a:lnTo>
                        <a:lnTo>
                          <a:pt x="44" y="324"/>
                        </a:lnTo>
                        <a:lnTo>
                          <a:pt x="42" y="324"/>
                        </a:lnTo>
                        <a:lnTo>
                          <a:pt x="40" y="326"/>
                        </a:lnTo>
                        <a:lnTo>
                          <a:pt x="40" y="324"/>
                        </a:lnTo>
                        <a:lnTo>
                          <a:pt x="39" y="324"/>
                        </a:lnTo>
                        <a:lnTo>
                          <a:pt x="39" y="322"/>
                        </a:lnTo>
                        <a:lnTo>
                          <a:pt x="39" y="320"/>
                        </a:lnTo>
                        <a:lnTo>
                          <a:pt x="37" y="320"/>
                        </a:lnTo>
                        <a:lnTo>
                          <a:pt x="37" y="318"/>
                        </a:lnTo>
                        <a:lnTo>
                          <a:pt x="35" y="318"/>
                        </a:lnTo>
                        <a:lnTo>
                          <a:pt x="33" y="318"/>
                        </a:lnTo>
                        <a:lnTo>
                          <a:pt x="33" y="316"/>
                        </a:lnTo>
                        <a:lnTo>
                          <a:pt x="31" y="316"/>
                        </a:lnTo>
                        <a:lnTo>
                          <a:pt x="31" y="314"/>
                        </a:lnTo>
                        <a:lnTo>
                          <a:pt x="29" y="314"/>
                        </a:lnTo>
                        <a:lnTo>
                          <a:pt x="29" y="313"/>
                        </a:lnTo>
                        <a:lnTo>
                          <a:pt x="29" y="311"/>
                        </a:lnTo>
                        <a:lnTo>
                          <a:pt x="31" y="311"/>
                        </a:lnTo>
                        <a:lnTo>
                          <a:pt x="31" y="309"/>
                        </a:lnTo>
                        <a:lnTo>
                          <a:pt x="31" y="307"/>
                        </a:lnTo>
                        <a:lnTo>
                          <a:pt x="33" y="307"/>
                        </a:lnTo>
                        <a:lnTo>
                          <a:pt x="33" y="305"/>
                        </a:lnTo>
                        <a:lnTo>
                          <a:pt x="35" y="305"/>
                        </a:lnTo>
                        <a:lnTo>
                          <a:pt x="35" y="303"/>
                        </a:lnTo>
                        <a:lnTo>
                          <a:pt x="35" y="301"/>
                        </a:lnTo>
                        <a:lnTo>
                          <a:pt x="35" y="299"/>
                        </a:lnTo>
                        <a:lnTo>
                          <a:pt x="37" y="299"/>
                        </a:lnTo>
                        <a:lnTo>
                          <a:pt x="37" y="297"/>
                        </a:lnTo>
                        <a:lnTo>
                          <a:pt x="39" y="297"/>
                        </a:lnTo>
                        <a:lnTo>
                          <a:pt x="39" y="295"/>
                        </a:lnTo>
                        <a:lnTo>
                          <a:pt x="39" y="293"/>
                        </a:lnTo>
                        <a:lnTo>
                          <a:pt x="37" y="293"/>
                        </a:lnTo>
                        <a:lnTo>
                          <a:pt x="37" y="291"/>
                        </a:lnTo>
                        <a:lnTo>
                          <a:pt x="35" y="291"/>
                        </a:lnTo>
                        <a:lnTo>
                          <a:pt x="35" y="289"/>
                        </a:lnTo>
                        <a:lnTo>
                          <a:pt x="35" y="288"/>
                        </a:lnTo>
                        <a:lnTo>
                          <a:pt x="33" y="288"/>
                        </a:lnTo>
                        <a:lnTo>
                          <a:pt x="35" y="288"/>
                        </a:lnTo>
                        <a:lnTo>
                          <a:pt x="35" y="286"/>
                        </a:lnTo>
                        <a:lnTo>
                          <a:pt x="37" y="286"/>
                        </a:lnTo>
                        <a:lnTo>
                          <a:pt x="39" y="286"/>
                        </a:lnTo>
                        <a:lnTo>
                          <a:pt x="39" y="284"/>
                        </a:lnTo>
                        <a:lnTo>
                          <a:pt x="39" y="282"/>
                        </a:lnTo>
                        <a:lnTo>
                          <a:pt x="40" y="282"/>
                        </a:lnTo>
                        <a:lnTo>
                          <a:pt x="42" y="282"/>
                        </a:lnTo>
                        <a:lnTo>
                          <a:pt x="44" y="282"/>
                        </a:lnTo>
                        <a:lnTo>
                          <a:pt x="46" y="282"/>
                        </a:lnTo>
                        <a:lnTo>
                          <a:pt x="46" y="280"/>
                        </a:lnTo>
                        <a:lnTo>
                          <a:pt x="46" y="278"/>
                        </a:lnTo>
                        <a:lnTo>
                          <a:pt x="48" y="278"/>
                        </a:lnTo>
                        <a:lnTo>
                          <a:pt x="48" y="276"/>
                        </a:lnTo>
                        <a:lnTo>
                          <a:pt x="48" y="274"/>
                        </a:lnTo>
                        <a:lnTo>
                          <a:pt x="50" y="274"/>
                        </a:lnTo>
                        <a:lnTo>
                          <a:pt x="48" y="274"/>
                        </a:lnTo>
                        <a:lnTo>
                          <a:pt x="48" y="272"/>
                        </a:lnTo>
                        <a:lnTo>
                          <a:pt x="48" y="270"/>
                        </a:lnTo>
                        <a:lnTo>
                          <a:pt x="48" y="268"/>
                        </a:lnTo>
                        <a:lnTo>
                          <a:pt x="50" y="268"/>
                        </a:lnTo>
                        <a:lnTo>
                          <a:pt x="52" y="268"/>
                        </a:lnTo>
                        <a:lnTo>
                          <a:pt x="52" y="266"/>
                        </a:lnTo>
                        <a:lnTo>
                          <a:pt x="54" y="266"/>
                        </a:lnTo>
                        <a:lnTo>
                          <a:pt x="56" y="265"/>
                        </a:lnTo>
                        <a:lnTo>
                          <a:pt x="56" y="263"/>
                        </a:lnTo>
                        <a:lnTo>
                          <a:pt x="58" y="263"/>
                        </a:lnTo>
                        <a:lnTo>
                          <a:pt x="58" y="261"/>
                        </a:lnTo>
                        <a:lnTo>
                          <a:pt x="60" y="261"/>
                        </a:lnTo>
                        <a:lnTo>
                          <a:pt x="60" y="259"/>
                        </a:lnTo>
                        <a:lnTo>
                          <a:pt x="62" y="259"/>
                        </a:lnTo>
                        <a:lnTo>
                          <a:pt x="62" y="257"/>
                        </a:lnTo>
                        <a:lnTo>
                          <a:pt x="63" y="257"/>
                        </a:lnTo>
                        <a:lnTo>
                          <a:pt x="63" y="255"/>
                        </a:lnTo>
                        <a:lnTo>
                          <a:pt x="65" y="255"/>
                        </a:lnTo>
                        <a:lnTo>
                          <a:pt x="65" y="253"/>
                        </a:lnTo>
                        <a:lnTo>
                          <a:pt x="67" y="253"/>
                        </a:lnTo>
                        <a:lnTo>
                          <a:pt x="69" y="253"/>
                        </a:lnTo>
                        <a:lnTo>
                          <a:pt x="69" y="251"/>
                        </a:lnTo>
                        <a:lnTo>
                          <a:pt x="71" y="249"/>
                        </a:lnTo>
                        <a:lnTo>
                          <a:pt x="73" y="249"/>
                        </a:lnTo>
                        <a:lnTo>
                          <a:pt x="75" y="249"/>
                        </a:lnTo>
                        <a:lnTo>
                          <a:pt x="75" y="251"/>
                        </a:lnTo>
                        <a:lnTo>
                          <a:pt x="77" y="251"/>
                        </a:lnTo>
                        <a:lnTo>
                          <a:pt x="79" y="251"/>
                        </a:lnTo>
                        <a:lnTo>
                          <a:pt x="79" y="253"/>
                        </a:lnTo>
                        <a:lnTo>
                          <a:pt x="81" y="253"/>
                        </a:lnTo>
                        <a:lnTo>
                          <a:pt x="81" y="255"/>
                        </a:lnTo>
                        <a:lnTo>
                          <a:pt x="81" y="257"/>
                        </a:lnTo>
                        <a:lnTo>
                          <a:pt x="83" y="257"/>
                        </a:lnTo>
                        <a:lnTo>
                          <a:pt x="83" y="259"/>
                        </a:lnTo>
                        <a:lnTo>
                          <a:pt x="85" y="259"/>
                        </a:lnTo>
                        <a:lnTo>
                          <a:pt x="85" y="261"/>
                        </a:lnTo>
                        <a:lnTo>
                          <a:pt x="85" y="263"/>
                        </a:lnTo>
                        <a:lnTo>
                          <a:pt x="87" y="263"/>
                        </a:lnTo>
                        <a:lnTo>
                          <a:pt x="88" y="263"/>
                        </a:lnTo>
                        <a:lnTo>
                          <a:pt x="88" y="265"/>
                        </a:lnTo>
                        <a:lnTo>
                          <a:pt x="90" y="265"/>
                        </a:lnTo>
                        <a:lnTo>
                          <a:pt x="90" y="266"/>
                        </a:lnTo>
                        <a:lnTo>
                          <a:pt x="92" y="266"/>
                        </a:lnTo>
                        <a:lnTo>
                          <a:pt x="94" y="266"/>
                        </a:lnTo>
                        <a:lnTo>
                          <a:pt x="96" y="268"/>
                        </a:lnTo>
                        <a:lnTo>
                          <a:pt x="96" y="270"/>
                        </a:lnTo>
                        <a:lnTo>
                          <a:pt x="96" y="272"/>
                        </a:lnTo>
                        <a:lnTo>
                          <a:pt x="96" y="274"/>
                        </a:lnTo>
                        <a:lnTo>
                          <a:pt x="96" y="276"/>
                        </a:lnTo>
                        <a:lnTo>
                          <a:pt x="98" y="276"/>
                        </a:lnTo>
                        <a:lnTo>
                          <a:pt x="100" y="276"/>
                        </a:lnTo>
                        <a:lnTo>
                          <a:pt x="98" y="276"/>
                        </a:lnTo>
                        <a:lnTo>
                          <a:pt x="100" y="276"/>
                        </a:lnTo>
                        <a:lnTo>
                          <a:pt x="100" y="278"/>
                        </a:lnTo>
                        <a:lnTo>
                          <a:pt x="102" y="278"/>
                        </a:lnTo>
                        <a:lnTo>
                          <a:pt x="102" y="276"/>
                        </a:lnTo>
                        <a:lnTo>
                          <a:pt x="104" y="276"/>
                        </a:lnTo>
                        <a:lnTo>
                          <a:pt x="106" y="276"/>
                        </a:lnTo>
                        <a:lnTo>
                          <a:pt x="106" y="274"/>
                        </a:lnTo>
                        <a:lnTo>
                          <a:pt x="108" y="274"/>
                        </a:lnTo>
                        <a:lnTo>
                          <a:pt x="108" y="272"/>
                        </a:lnTo>
                        <a:lnTo>
                          <a:pt x="110" y="272"/>
                        </a:lnTo>
                        <a:lnTo>
                          <a:pt x="110" y="270"/>
                        </a:lnTo>
                        <a:lnTo>
                          <a:pt x="111" y="270"/>
                        </a:lnTo>
                        <a:lnTo>
                          <a:pt x="113" y="270"/>
                        </a:lnTo>
                        <a:lnTo>
                          <a:pt x="113" y="268"/>
                        </a:lnTo>
                        <a:lnTo>
                          <a:pt x="115" y="266"/>
                        </a:lnTo>
                        <a:lnTo>
                          <a:pt x="115" y="265"/>
                        </a:lnTo>
                        <a:lnTo>
                          <a:pt x="115" y="263"/>
                        </a:lnTo>
                        <a:lnTo>
                          <a:pt x="117" y="263"/>
                        </a:lnTo>
                        <a:lnTo>
                          <a:pt x="117" y="261"/>
                        </a:lnTo>
                        <a:lnTo>
                          <a:pt x="119" y="261"/>
                        </a:lnTo>
                        <a:lnTo>
                          <a:pt x="119" y="259"/>
                        </a:lnTo>
                        <a:lnTo>
                          <a:pt x="121" y="259"/>
                        </a:lnTo>
                        <a:lnTo>
                          <a:pt x="123" y="257"/>
                        </a:lnTo>
                        <a:lnTo>
                          <a:pt x="125" y="257"/>
                        </a:lnTo>
                        <a:lnTo>
                          <a:pt x="127" y="257"/>
                        </a:lnTo>
                        <a:lnTo>
                          <a:pt x="129" y="257"/>
                        </a:lnTo>
                        <a:lnTo>
                          <a:pt x="129" y="255"/>
                        </a:lnTo>
                        <a:lnTo>
                          <a:pt x="131" y="255"/>
                        </a:lnTo>
                        <a:lnTo>
                          <a:pt x="131" y="257"/>
                        </a:lnTo>
                        <a:lnTo>
                          <a:pt x="133" y="257"/>
                        </a:lnTo>
                        <a:lnTo>
                          <a:pt x="135" y="257"/>
                        </a:lnTo>
                        <a:lnTo>
                          <a:pt x="135" y="255"/>
                        </a:lnTo>
                        <a:lnTo>
                          <a:pt x="136" y="253"/>
                        </a:lnTo>
                        <a:lnTo>
                          <a:pt x="136" y="251"/>
                        </a:lnTo>
                        <a:lnTo>
                          <a:pt x="135" y="251"/>
                        </a:lnTo>
                        <a:lnTo>
                          <a:pt x="135" y="249"/>
                        </a:lnTo>
                        <a:lnTo>
                          <a:pt x="133" y="249"/>
                        </a:lnTo>
                        <a:lnTo>
                          <a:pt x="133" y="247"/>
                        </a:lnTo>
                        <a:lnTo>
                          <a:pt x="135" y="247"/>
                        </a:lnTo>
                        <a:lnTo>
                          <a:pt x="136" y="247"/>
                        </a:lnTo>
                        <a:lnTo>
                          <a:pt x="136" y="245"/>
                        </a:lnTo>
                        <a:lnTo>
                          <a:pt x="138" y="245"/>
                        </a:lnTo>
                        <a:lnTo>
                          <a:pt x="140" y="245"/>
                        </a:lnTo>
                        <a:lnTo>
                          <a:pt x="140" y="243"/>
                        </a:lnTo>
                        <a:lnTo>
                          <a:pt x="142" y="243"/>
                        </a:lnTo>
                        <a:lnTo>
                          <a:pt x="142" y="241"/>
                        </a:lnTo>
                        <a:lnTo>
                          <a:pt x="144" y="241"/>
                        </a:lnTo>
                        <a:lnTo>
                          <a:pt x="144" y="240"/>
                        </a:lnTo>
                        <a:lnTo>
                          <a:pt x="146" y="240"/>
                        </a:lnTo>
                        <a:lnTo>
                          <a:pt x="146" y="238"/>
                        </a:lnTo>
                        <a:lnTo>
                          <a:pt x="148" y="236"/>
                        </a:lnTo>
                        <a:lnTo>
                          <a:pt x="150" y="236"/>
                        </a:lnTo>
                        <a:lnTo>
                          <a:pt x="150" y="234"/>
                        </a:lnTo>
                        <a:lnTo>
                          <a:pt x="152" y="234"/>
                        </a:lnTo>
                        <a:lnTo>
                          <a:pt x="154" y="234"/>
                        </a:lnTo>
                        <a:lnTo>
                          <a:pt x="154" y="232"/>
                        </a:lnTo>
                        <a:lnTo>
                          <a:pt x="156" y="230"/>
                        </a:lnTo>
                        <a:lnTo>
                          <a:pt x="156" y="228"/>
                        </a:lnTo>
                        <a:lnTo>
                          <a:pt x="156" y="226"/>
                        </a:lnTo>
                        <a:lnTo>
                          <a:pt x="158" y="224"/>
                        </a:lnTo>
                        <a:lnTo>
                          <a:pt x="158" y="222"/>
                        </a:lnTo>
                        <a:lnTo>
                          <a:pt x="158" y="220"/>
                        </a:lnTo>
                        <a:lnTo>
                          <a:pt x="159" y="220"/>
                        </a:lnTo>
                        <a:lnTo>
                          <a:pt x="161" y="220"/>
                        </a:lnTo>
                        <a:lnTo>
                          <a:pt x="161" y="218"/>
                        </a:lnTo>
                        <a:lnTo>
                          <a:pt x="163" y="218"/>
                        </a:lnTo>
                        <a:lnTo>
                          <a:pt x="163" y="217"/>
                        </a:lnTo>
                        <a:lnTo>
                          <a:pt x="165" y="217"/>
                        </a:lnTo>
                        <a:lnTo>
                          <a:pt x="165" y="215"/>
                        </a:lnTo>
                        <a:lnTo>
                          <a:pt x="167" y="215"/>
                        </a:lnTo>
                        <a:lnTo>
                          <a:pt x="167" y="213"/>
                        </a:lnTo>
                        <a:lnTo>
                          <a:pt x="169" y="213"/>
                        </a:lnTo>
                        <a:lnTo>
                          <a:pt x="169" y="211"/>
                        </a:lnTo>
                        <a:lnTo>
                          <a:pt x="171" y="211"/>
                        </a:lnTo>
                        <a:lnTo>
                          <a:pt x="171" y="209"/>
                        </a:lnTo>
                        <a:lnTo>
                          <a:pt x="171" y="207"/>
                        </a:lnTo>
                        <a:lnTo>
                          <a:pt x="173" y="207"/>
                        </a:lnTo>
                        <a:lnTo>
                          <a:pt x="173" y="205"/>
                        </a:lnTo>
                        <a:lnTo>
                          <a:pt x="175" y="205"/>
                        </a:lnTo>
                        <a:lnTo>
                          <a:pt x="175" y="203"/>
                        </a:lnTo>
                        <a:lnTo>
                          <a:pt x="175" y="201"/>
                        </a:lnTo>
                        <a:lnTo>
                          <a:pt x="177" y="201"/>
                        </a:lnTo>
                        <a:lnTo>
                          <a:pt x="177" y="199"/>
                        </a:lnTo>
                        <a:lnTo>
                          <a:pt x="179" y="199"/>
                        </a:lnTo>
                        <a:lnTo>
                          <a:pt x="181" y="199"/>
                        </a:lnTo>
                        <a:lnTo>
                          <a:pt x="183" y="199"/>
                        </a:lnTo>
                        <a:lnTo>
                          <a:pt x="184" y="199"/>
                        </a:lnTo>
                        <a:lnTo>
                          <a:pt x="184" y="201"/>
                        </a:lnTo>
                        <a:lnTo>
                          <a:pt x="186" y="201"/>
                        </a:lnTo>
                        <a:lnTo>
                          <a:pt x="186" y="203"/>
                        </a:lnTo>
                        <a:lnTo>
                          <a:pt x="186" y="205"/>
                        </a:lnTo>
                        <a:lnTo>
                          <a:pt x="188" y="205"/>
                        </a:lnTo>
                        <a:lnTo>
                          <a:pt x="188" y="207"/>
                        </a:lnTo>
                        <a:lnTo>
                          <a:pt x="190" y="209"/>
                        </a:lnTo>
                        <a:lnTo>
                          <a:pt x="192" y="209"/>
                        </a:lnTo>
                        <a:lnTo>
                          <a:pt x="192" y="211"/>
                        </a:lnTo>
                        <a:lnTo>
                          <a:pt x="192" y="213"/>
                        </a:lnTo>
                        <a:lnTo>
                          <a:pt x="194" y="213"/>
                        </a:lnTo>
                        <a:lnTo>
                          <a:pt x="196" y="215"/>
                        </a:lnTo>
                        <a:lnTo>
                          <a:pt x="196" y="217"/>
                        </a:lnTo>
                        <a:lnTo>
                          <a:pt x="198" y="217"/>
                        </a:lnTo>
                        <a:lnTo>
                          <a:pt x="200" y="217"/>
                        </a:lnTo>
                        <a:lnTo>
                          <a:pt x="200" y="218"/>
                        </a:lnTo>
                        <a:lnTo>
                          <a:pt x="202" y="218"/>
                        </a:lnTo>
                        <a:lnTo>
                          <a:pt x="204" y="218"/>
                        </a:lnTo>
                        <a:lnTo>
                          <a:pt x="204" y="217"/>
                        </a:lnTo>
                        <a:lnTo>
                          <a:pt x="206" y="217"/>
                        </a:lnTo>
                        <a:lnTo>
                          <a:pt x="206" y="215"/>
                        </a:lnTo>
                        <a:lnTo>
                          <a:pt x="206" y="213"/>
                        </a:lnTo>
                        <a:lnTo>
                          <a:pt x="206" y="211"/>
                        </a:lnTo>
                        <a:lnTo>
                          <a:pt x="207" y="211"/>
                        </a:lnTo>
                        <a:lnTo>
                          <a:pt x="207" y="209"/>
                        </a:lnTo>
                        <a:lnTo>
                          <a:pt x="206" y="207"/>
                        </a:lnTo>
                        <a:lnTo>
                          <a:pt x="206" y="205"/>
                        </a:lnTo>
                        <a:lnTo>
                          <a:pt x="207" y="203"/>
                        </a:lnTo>
                        <a:lnTo>
                          <a:pt x="206" y="203"/>
                        </a:lnTo>
                        <a:lnTo>
                          <a:pt x="206" y="201"/>
                        </a:lnTo>
                        <a:lnTo>
                          <a:pt x="207" y="201"/>
                        </a:lnTo>
                        <a:lnTo>
                          <a:pt x="207" y="199"/>
                        </a:lnTo>
                        <a:lnTo>
                          <a:pt x="207" y="197"/>
                        </a:lnTo>
                        <a:lnTo>
                          <a:pt x="207" y="195"/>
                        </a:lnTo>
                        <a:lnTo>
                          <a:pt x="207" y="193"/>
                        </a:lnTo>
                        <a:lnTo>
                          <a:pt x="207" y="192"/>
                        </a:lnTo>
                        <a:lnTo>
                          <a:pt x="206" y="190"/>
                        </a:lnTo>
                        <a:lnTo>
                          <a:pt x="207" y="190"/>
                        </a:lnTo>
                        <a:lnTo>
                          <a:pt x="207" y="188"/>
                        </a:lnTo>
                        <a:lnTo>
                          <a:pt x="209" y="188"/>
                        </a:lnTo>
                        <a:lnTo>
                          <a:pt x="211" y="188"/>
                        </a:lnTo>
                        <a:lnTo>
                          <a:pt x="211" y="186"/>
                        </a:lnTo>
                        <a:lnTo>
                          <a:pt x="213" y="186"/>
                        </a:lnTo>
                        <a:lnTo>
                          <a:pt x="213" y="184"/>
                        </a:lnTo>
                        <a:lnTo>
                          <a:pt x="211" y="184"/>
                        </a:lnTo>
                        <a:lnTo>
                          <a:pt x="211" y="182"/>
                        </a:lnTo>
                        <a:lnTo>
                          <a:pt x="211" y="180"/>
                        </a:lnTo>
                        <a:lnTo>
                          <a:pt x="213" y="180"/>
                        </a:lnTo>
                        <a:lnTo>
                          <a:pt x="213" y="178"/>
                        </a:lnTo>
                        <a:lnTo>
                          <a:pt x="213" y="176"/>
                        </a:lnTo>
                        <a:lnTo>
                          <a:pt x="211" y="176"/>
                        </a:lnTo>
                        <a:lnTo>
                          <a:pt x="211" y="174"/>
                        </a:lnTo>
                        <a:lnTo>
                          <a:pt x="211" y="172"/>
                        </a:lnTo>
                        <a:lnTo>
                          <a:pt x="211" y="170"/>
                        </a:lnTo>
                        <a:lnTo>
                          <a:pt x="213" y="170"/>
                        </a:lnTo>
                        <a:lnTo>
                          <a:pt x="215" y="170"/>
                        </a:lnTo>
                        <a:lnTo>
                          <a:pt x="215" y="172"/>
                        </a:lnTo>
                        <a:lnTo>
                          <a:pt x="217" y="172"/>
                        </a:lnTo>
                        <a:lnTo>
                          <a:pt x="219" y="170"/>
                        </a:lnTo>
                        <a:lnTo>
                          <a:pt x="219" y="169"/>
                        </a:lnTo>
                        <a:lnTo>
                          <a:pt x="219" y="167"/>
                        </a:lnTo>
                        <a:lnTo>
                          <a:pt x="221" y="167"/>
                        </a:lnTo>
                        <a:lnTo>
                          <a:pt x="221" y="165"/>
                        </a:lnTo>
                        <a:lnTo>
                          <a:pt x="221" y="163"/>
                        </a:lnTo>
                        <a:lnTo>
                          <a:pt x="219" y="163"/>
                        </a:lnTo>
                        <a:lnTo>
                          <a:pt x="219" y="161"/>
                        </a:lnTo>
                        <a:lnTo>
                          <a:pt x="217" y="161"/>
                        </a:lnTo>
                        <a:lnTo>
                          <a:pt x="217" y="159"/>
                        </a:lnTo>
                        <a:lnTo>
                          <a:pt x="217" y="157"/>
                        </a:lnTo>
                        <a:lnTo>
                          <a:pt x="215" y="157"/>
                        </a:lnTo>
                        <a:lnTo>
                          <a:pt x="217" y="157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3" y="155"/>
                        </a:lnTo>
                        <a:lnTo>
                          <a:pt x="215" y="155"/>
                        </a:lnTo>
                        <a:lnTo>
                          <a:pt x="215" y="153"/>
                        </a:lnTo>
                        <a:lnTo>
                          <a:pt x="213" y="153"/>
                        </a:lnTo>
                        <a:lnTo>
                          <a:pt x="213" y="151"/>
                        </a:lnTo>
                        <a:lnTo>
                          <a:pt x="211" y="151"/>
                        </a:lnTo>
                        <a:lnTo>
                          <a:pt x="211" y="149"/>
                        </a:lnTo>
                        <a:lnTo>
                          <a:pt x="211" y="151"/>
                        </a:lnTo>
                        <a:lnTo>
                          <a:pt x="211" y="149"/>
                        </a:lnTo>
                        <a:lnTo>
                          <a:pt x="211" y="151"/>
                        </a:lnTo>
                        <a:lnTo>
                          <a:pt x="209" y="151"/>
                        </a:lnTo>
                        <a:lnTo>
                          <a:pt x="209" y="149"/>
                        </a:lnTo>
                        <a:lnTo>
                          <a:pt x="207" y="149"/>
                        </a:lnTo>
                        <a:lnTo>
                          <a:pt x="207" y="147"/>
                        </a:lnTo>
                        <a:lnTo>
                          <a:pt x="207" y="145"/>
                        </a:lnTo>
                        <a:lnTo>
                          <a:pt x="209" y="145"/>
                        </a:lnTo>
                        <a:lnTo>
                          <a:pt x="207" y="145"/>
                        </a:lnTo>
                        <a:lnTo>
                          <a:pt x="207" y="144"/>
                        </a:lnTo>
                        <a:lnTo>
                          <a:pt x="206" y="144"/>
                        </a:lnTo>
                        <a:lnTo>
                          <a:pt x="206" y="142"/>
                        </a:lnTo>
                        <a:lnTo>
                          <a:pt x="204" y="142"/>
                        </a:lnTo>
                        <a:lnTo>
                          <a:pt x="204" y="140"/>
                        </a:lnTo>
                        <a:lnTo>
                          <a:pt x="202" y="140"/>
                        </a:lnTo>
                        <a:lnTo>
                          <a:pt x="202" y="138"/>
                        </a:lnTo>
                        <a:lnTo>
                          <a:pt x="200" y="138"/>
                        </a:lnTo>
                        <a:lnTo>
                          <a:pt x="200" y="136"/>
                        </a:lnTo>
                        <a:lnTo>
                          <a:pt x="198" y="136"/>
                        </a:lnTo>
                        <a:lnTo>
                          <a:pt x="196" y="136"/>
                        </a:lnTo>
                        <a:lnTo>
                          <a:pt x="194" y="136"/>
                        </a:lnTo>
                        <a:lnTo>
                          <a:pt x="194" y="134"/>
                        </a:lnTo>
                        <a:lnTo>
                          <a:pt x="192" y="134"/>
                        </a:lnTo>
                        <a:lnTo>
                          <a:pt x="190" y="134"/>
                        </a:lnTo>
                        <a:lnTo>
                          <a:pt x="188" y="134"/>
                        </a:lnTo>
                        <a:lnTo>
                          <a:pt x="186" y="134"/>
                        </a:lnTo>
                        <a:lnTo>
                          <a:pt x="186" y="132"/>
                        </a:lnTo>
                        <a:lnTo>
                          <a:pt x="184" y="132"/>
                        </a:lnTo>
                        <a:lnTo>
                          <a:pt x="183" y="132"/>
                        </a:lnTo>
                        <a:lnTo>
                          <a:pt x="183" y="130"/>
                        </a:lnTo>
                        <a:lnTo>
                          <a:pt x="181" y="130"/>
                        </a:lnTo>
                        <a:lnTo>
                          <a:pt x="181" y="128"/>
                        </a:lnTo>
                        <a:lnTo>
                          <a:pt x="179" y="128"/>
                        </a:lnTo>
                        <a:lnTo>
                          <a:pt x="179" y="126"/>
                        </a:lnTo>
                        <a:lnTo>
                          <a:pt x="177" y="126"/>
                        </a:lnTo>
                        <a:lnTo>
                          <a:pt x="175" y="126"/>
                        </a:lnTo>
                        <a:lnTo>
                          <a:pt x="173" y="126"/>
                        </a:lnTo>
                        <a:lnTo>
                          <a:pt x="173" y="124"/>
                        </a:lnTo>
                        <a:lnTo>
                          <a:pt x="171" y="124"/>
                        </a:lnTo>
                        <a:lnTo>
                          <a:pt x="169" y="124"/>
                        </a:lnTo>
                        <a:lnTo>
                          <a:pt x="167" y="124"/>
                        </a:lnTo>
                        <a:lnTo>
                          <a:pt x="165" y="124"/>
                        </a:lnTo>
                        <a:lnTo>
                          <a:pt x="165" y="122"/>
                        </a:lnTo>
                        <a:lnTo>
                          <a:pt x="165" y="121"/>
                        </a:lnTo>
                        <a:lnTo>
                          <a:pt x="165" y="119"/>
                        </a:lnTo>
                        <a:lnTo>
                          <a:pt x="167" y="119"/>
                        </a:lnTo>
                        <a:lnTo>
                          <a:pt x="167" y="117"/>
                        </a:lnTo>
                        <a:lnTo>
                          <a:pt x="167" y="115"/>
                        </a:lnTo>
                        <a:lnTo>
                          <a:pt x="169" y="115"/>
                        </a:lnTo>
                        <a:lnTo>
                          <a:pt x="171" y="115"/>
                        </a:lnTo>
                        <a:lnTo>
                          <a:pt x="171" y="113"/>
                        </a:lnTo>
                        <a:lnTo>
                          <a:pt x="173" y="113"/>
                        </a:lnTo>
                        <a:lnTo>
                          <a:pt x="173" y="111"/>
                        </a:lnTo>
                        <a:lnTo>
                          <a:pt x="175" y="111"/>
                        </a:lnTo>
                        <a:lnTo>
                          <a:pt x="177" y="111"/>
                        </a:lnTo>
                        <a:lnTo>
                          <a:pt x="177" y="109"/>
                        </a:lnTo>
                        <a:lnTo>
                          <a:pt x="177" y="111"/>
                        </a:lnTo>
                        <a:lnTo>
                          <a:pt x="179" y="111"/>
                        </a:lnTo>
                        <a:lnTo>
                          <a:pt x="181" y="111"/>
                        </a:lnTo>
                        <a:lnTo>
                          <a:pt x="183" y="111"/>
                        </a:lnTo>
                        <a:lnTo>
                          <a:pt x="183" y="109"/>
                        </a:lnTo>
                        <a:lnTo>
                          <a:pt x="183" y="111"/>
                        </a:lnTo>
                        <a:lnTo>
                          <a:pt x="183" y="109"/>
                        </a:lnTo>
                        <a:lnTo>
                          <a:pt x="183" y="111"/>
                        </a:lnTo>
                        <a:lnTo>
                          <a:pt x="184" y="111"/>
                        </a:lnTo>
                        <a:lnTo>
                          <a:pt x="186" y="111"/>
                        </a:lnTo>
                        <a:lnTo>
                          <a:pt x="186" y="109"/>
                        </a:lnTo>
                        <a:lnTo>
                          <a:pt x="184" y="109"/>
                        </a:lnTo>
                        <a:lnTo>
                          <a:pt x="184" y="107"/>
                        </a:lnTo>
                        <a:lnTo>
                          <a:pt x="184" y="105"/>
                        </a:lnTo>
                        <a:lnTo>
                          <a:pt x="184" y="103"/>
                        </a:lnTo>
                        <a:lnTo>
                          <a:pt x="184" y="101"/>
                        </a:lnTo>
                        <a:lnTo>
                          <a:pt x="186" y="101"/>
                        </a:lnTo>
                        <a:lnTo>
                          <a:pt x="184" y="101"/>
                        </a:lnTo>
                        <a:lnTo>
                          <a:pt x="184" y="99"/>
                        </a:lnTo>
                        <a:lnTo>
                          <a:pt x="186" y="99"/>
                        </a:lnTo>
                        <a:lnTo>
                          <a:pt x="186" y="97"/>
                        </a:lnTo>
                        <a:lnTo>
                          <a:pt x="188" y="97"/>
                        </a:lnTo>
                        <a:lnTo>
                          <a:pt x="188" y="96"/>
                        </a:lnTo>
                        <a:lnTo>
                          <a:pt x="188" y="94"/>
                        </a:lnTo>
                        <a:lnTo>
                          <a:pt x="188" y="92"/>
                        </a:lnTo>
                        <a:lnTo>
                          <a:pt x="190" y="92"/>
                        </a:lnTo>
                        <a:lnTo>
                          <a:pt x="190" y="90"/>
                        </a:lnTo>
                        <a:lnTo>
                          <a:pt x="190" y="88"/>
                        </a:lnTo>
                        <a:lnTo>
                          <a:pt x="192" y="88"/>
                        </a:lnTo>
                        <a:lnTo>
                          <a:pt x="190" y="88"/>
                        </a:lnTo>
                        <a:lnTo>
                          <a:pt x="192" y="88"/>
                        </a:lnTo>
                        <a:lnTo>
                          <a:pt x="192" y="86"/>
                        </a:lnTo>
                        <a:lnTo>
                          <a:pt x="192" y="84"/>
                        </a:lnTo>
                        <a:lnTo>
                          <a:pt x="192" y="82"/>
                        </a:lnTo>
                        <a:lnTo>
                          <a:pt x="192" y="80"/>
                        </a:lnTo>
                        <a:lnTo>
                          <a:pt x="192" y="78"/>
                        </a:lnTo>
                        <a:lnTo>
                          <a:pt x="190" y="78"/>
                        </a:lnTo>
                        <a:lnTo>
                          <a:pt x="192" y="78"/>
                        </a:lnTo>
                        <a:lnTo>
                          <a:pt x="190" y="76"/>
                        </a:lnTo>
                        <a:lnTo>
                          <a:pt x="190" y="74"/>
                        </a:lnTo>
                        <a:lnTo>
                          <a:pt x="190" y="72"/>
                        </a:lnTo>
                        <a:lnTo>
                          <a:pt x="192" y="71"/>
                        </a:lnTo>
                        <a:lnTo>
                          <a:pt x="192" y="72"/>
                        </a:lnTo>
                        <a:lnTo>
                          <a:pt x="192" y="71"/>
                        </a:lnTo>
                        <a:lnTo>
                          <a:pt x="194" y="71"/>
                        </a:lnTo>
                        <a:lnTo>
                          <a:pt x="194" y="69"/>
                        </a:lnTo>
                        <a:lnTo>
                          <a:pt x="196" y="69"/>
                        </a:lnTo>
                        <a:lnTo>
                          <a:pt x="198" y="69"/>
                        </a:lnTo>
                        <a:lnTo>
                          <a:pt x="198" y="67"/>
                        </a:lnTo>
                        <a:lnTo>
                          <a:pt x="200" y="67"/>
                        </a:lnTo>
                        <a:lnTo>
                          <a:pt x="202" y="67"/>
                        </a:lnTo>
                        <a:lnTo>
                          <a:pt x="202" y="65"/>
                        </a:lnTo>
                        <a:lnTo>
                          <a:pt x="202" y="63"/>
                        </a:lnTo>
                        <a:lnTo>
                          <a:pt x="202" y="61"/>
                        </a:lnTo>
                        <a:lnTo>
                          <a:pt x="200" y="61"/>
                        </a:lnTo>
                        <a:lnTo>
                          <a:pt x="200" y="59"/>
                        </a:lnTo>
                        <a:lnTo>
                          <a:pt x="198" y="59"/>
                        </a:lnTo>
                        <a:lnTo>
                          <a:pt x="196" y="59"/>
                        </a:lnTo>
                        <a:lnTo>
                          <a:pt x="196" y="57"/>
                        </a:lnTo>
                        <a:lnTo>
                          <a:pt x="194" y="57"/>
                        </a:lnTo>
                        <a:lnTo>
                          <a:pt x="192" y="57"/>
                        </a:lnTo>
                        <a:lnTo>
                          <a:pt x="190" y="57"/>
                        </a:lnTo>
                        <a:lnTo>
                          <a:pt x="188" y="57"/>
                        </a:lnTo>
                        <a:lnTo>
                          <a:pt x="188" y="55"/>
                        </a:lnTo>
                        <a:lnTo>
                          <a:pt x="186" y="55"/>
                        </a:lnTo>
                        <a:lnTo>
                          <a:pt x="186" y="53"/>
                        </a:lnTo>
                        <a:lnTo>
                          <a:pt x="184" y="53"/>
                        </a:lnTo>
                        <a:lnTo>
                          <a:pt x="184" y="51"/>
                        </a:lnTo>
                        <a:lnTo>
                          <a:pt x="183" y="51"/>
                        </a:lnTo>
                        <a:lnTo>
                          <a:pt x="183" y="49"/>
                        </a:lnTo>
                        <a:lnTo>
                          <a:pt x="184" y="49"/>
                        </a:lnTo>
                        <a:lnTo>
                          <a:pt x="184" y="48"/>
                        </a:lnTo>
                        <a:lnTo>
                          <a:pt x="186" y="48"/>
                        </a:lnTo>
                        <a:lnTo>
                          <a:pt x="186" y="46"/>
                        </a:lnTo>
                        <a:lnTo>
                          <a:pt x="188" y="46"/>
                        </a:lnTo>
                        <a:lnTo>
                          <a:pt x="188" y="44"/>
                        </a:lnTo>
                        <a:lnTo>
                          <a:pt x="186" y="44"/>
                        </a:lnTo>
                        <a:lnTo>
                          <a:pt x="186" y="42"/>
                        </a:lnTo>
                        <a:lnTo>
                          <a:pt x="184" y="42"/>
                        </a:lnTo>
                        <a:lnTo>
                          <a:pt x="184" y="40"/>
                        </a:lnTo>
                        <a:lnTo>
                          <a:pt x="183" y="40"/>
                        </a:lnTo>
                        <a:lnTo>
                          <a:pt x="183" y="38"/>
                        </a:lnTo>
                        <a:lnTo>
                          <a:pt x="183" y="36"/>
                        </a:lnTo>
                        <a:lnTo>
                          <a:pt x="183" y="34"/>
                        </a:lnTo>
                        <a:lnTo>
                          <a:pt x="181" y="34"/>
                        </a:lnTo>
                        <a:lnTo>
                          <a:pt x="181" y="32"/>
                        </a:lnTo>
                        <a:lnTo>
                          <a:pt x="179" y="32"/>
                        </a:lnTo>
                        <a:lnTo>
                          <a:pt x="179" y="34"/>
                        </a:lnTo>
                        <a:lnTo>
                          <a:pt x="177" y="34"/>
                        </a:lnTo>
                        <a:lnTo>
                          <a:pt x="177" y="32"/>
                        </a:lnTo>
                        <a:lnTo>
                          <a:pt x="179" y="30"/>
                        </a:lnTo>
                        <a:lnTo>
                          <a:pt x="179" y="28"/>
                        </a:lnTo>
                        <a:lnTo>
                          <a:pt x="181" y="28"/>
                        </a:lnTo>
                        <a:lnTo>
                          <a:pt x="181" y="26"/>
                        </a:lnTo>
                        <a:lnTo>
                          <a:pt x="181" y="24"/>
                        </a:lnTo>
                        <a:lnTo>
                          <a:pt x="181" y="23"/>
                        </a:lnTo>
                        <a:lnTo>
                          <a:pt x="181" y="21"/>
                        </a:lnTo>
                        <a:lnTo>
                          <a:pt x="181" y="19"/>
                        </a:lnTo>
                        <a:lnTo>
                          <a:pt x="183" y="19"/>
                        </a:lnTo>
                        <a:lnTo>
                          <a:pt x="183" y="17"/>
                        </a:lnTo>
                        <a:lnTo>
                          <a:pt x="183" y="15"/>
                        </a:lnTo>
                        <a:lnTo>
                          <a:pt x="183" y="13"/>
                        </a:lnTo>
                        <a:lnTo>
                          <a:pt x="183" y="11"/>
                        </a:lnTo>
                        <a:lnTo>
                          <a:pt x="181" y="11"/>
                        </a:lnTo>
                        <a:lnTo>
                          <a:pt x="183" y="9"/>
                        </a:lnTo>
                        <a:lnTo>
                          <a:pt x="183" y="7"/>
                        </a:lnTo>
                        <a:lnTo>
                          <a:pt x="184" y="7"/>
                        </a:lnTo>
                        <a:lnTo>
                          <a:pt x="184" y="5"/>
                        </a:lnTo>
                        <a:lnTo>
                          <a:pt x="186" y="5"/>
                        </a:lnTo>
                        <a:lnTo>
                          <a:pt x="186" y="3"/>
                        </a:lnTo>
                        <a:lnTo>
                          <a:pt x="188" y="3"/>
                        </a:lnTo>
                        <a:lnTo>
                          <a:pt x="190" y="3"/>
                        </a:lnTo>
                        <a:lnTo>
                          <a:pt x="190" y="5"/>
                        </a:lnTo>
                        <a:lnTo>
                          <a:pt x="190" y="7"/>
                        </a:lnTo>
                        <a:lnTo>
                          <a:pt x="190" y="9"/>
                        </a:lnTo>
                        <a:lnTo>
                          <a:pt x="190" y="11"/>
                        </a:lnTo>
                        <a:lnTo>
                          <a:pt x="190" y="13"/>
                        </a:lnTo>
                        <a:lnTo>
                          <a:pt x="190" y="15"/>
                        </a:lnTo>
                        <a:lnTo>
                          <a:pt x="192" y="15"/>
                        </a:lnTo>
                        <a:lnTo>
                          <a:pt x="192" y="17"/>
                        </a:lnTo>
                        <a:lnTo>
                          <a:pt x="194" y="17"/>
                        </a:lnTo>
                        <a:lnTo>
                          <a:pt x="194" y="19"/>
                        </a:lnTo>
                        <a:lnTo>
                          <a:pt x="194" y="21"/>
                        </a:lnTo>
                        <a:lnTo>
                          <a:pt x="194" y="23"/>
                        </a:lnTo>
                        <a:lnTo>
                          <a:pt x="196" y="23"/>
                        </a:lnTo>
                        <a:lnTo>
                          <a:pt x="196" y="24"/>
                        </a:lnTo>
                        <a:lnTo>
                          <a:pt x="198" y="24"/>
                        </a:lnTo>
                        <a:lnTo>
                          <a:pt x="200" y="24"/>
                        </a:lnTo>
                        <a:lnTo>
                          <a:pt x="200" y="26"/>
                        </a:lnTo>
                        <a:lnTo>
                          <a:pt x="200" y="28"/>
                        </a:lnTo>
                        <a:lnTo>
                          <a:pt x="202" y="28"/>
                        </a:lnTo>
                        <a:lnTo>
                          <a:pt x="204" y="28"/>
                        </a:lnTo>
                        <a:lnTo>
                          <a:pt x="206" y="28"/>
                        </a:lnTo>
                        <a:lnTo>
                          <a:pt x="207" y="28"/>
                        </a:lnTo>
                        <a:lnTo>
                          <a:pt x="209" y="28"/>
                        </a:lnTo>
                        <a:lnTo>
                          <a:pt x="209" y="30"/>
                        </a:lnTo>
                        <a:lnTo>
                          <a:pt x="211" y="30"/>
                        </a:lnTo>
                        <a:lnTo>
                          <a:pt x="211" y="32"/>
                        </a:lnTo>
                        <a:lnTo>
                          <a:pt x="209" y="32"/>
                        </a:lnTo>
                        <a:lnTo>
                          <a:pt x="211" y="32"/>
                        </a:lnTo>
                        <a:lnTo>
                          <a:pt x="209" y="32"/>
                        </a:lnTo>
                        <a:lnTo>
                          <a:pt x="209" y="34"/>
                        </a:lnTo>
                        <a:lnTo>
                          <a:pt x="211" y="34"/>
                        </a:lnTo>
                        <a:lnTo>
                          <a:pt x="209" y="34"/>
                        </a:lnTo>
                        <a:lnTo>
                          <a:pt x="211" y="34"/>
                        </a:lnTo>
                        <a:lnTo>
                          <a:pt x="211" y="36"/>
                        </a:lnTo>
                        <a:lnTo>
                          <a:pt x="211" y="38"/>
                        </a:lnTo>
                        <a:lnTo>
                          <a:pt x="209" y="38"/>
                        </a:lnTo>
                        <a:lnTo>
                          <a:pt x="209" y="40"/>
                        </a:lnTo>
                        <a:lnTo>
                          <a:pt x="211" y="40"/>
                        </a:lnTo>
                        <a:lnTo>
                          <a:pt x="211" y="42"/>
                        </a:lnTo>
                        <a:lnTo>
                          <a:pt x="213" y="42"/>
                        </a:lnTo>
                        <a:lnTo>
                          <a:pt x="211" y="42"/>
                        </a:lnTo>
                        <a:lnTo>
                          <a:pt x="213" y="42"/>
                        </a:lnTo>
                        <a:lnTo>
                          <a:pt x="213" y="44"/>
                        </a:lnTo>
                        <a:lnTo>
                          <a:pt x="213" y="46"/>
                        </a:lnTo>
                        <a:lnTo>
                          <a:pt x="213" y="48"/>
                        </a:lnTo>
                        <a:lnTo>
                          <a:pt x="215" y="49"/>
                        </a:lnTo>
                        <a:lnTo>
                          <a:pt x="217" y="49"/>
                        </a:lnTo>
                        <a:lnTo>
                          <a:pt x="217" y="51"/>
                        </a:lnTo>
                        <a:lnTo>
                          <a:pt x="219" y="51"/>
                        </a:lnTo>
                        <a:lnTo>
                          <a:pt x="221" y="51"/>
                        </a:lnTo>
                        <a:lnTo>
                          <a:pt x="221" y="53"/>
                        </a:lnTo>
                        <a:lnTo>
                          <a:pt x="223" y="53"/>
                        </a:lnTo>
                        <a:lnTo>
                          <a:pt x="225" y="53"/>
                        </a:lnTo>
                        <a:lnTo>
                          <a:pt x="225" y="55"/>
                        </a:lnTo>
                        <a:lnTo>
                          <a:pt x="227" y="55"/>
                        </a:lnTo>
                        <a:lnTo>
                          <a:pt x="229" y="55"/>
                        </a:lnTo>
                        <a:lnTo>
                          <a:pt x="231" y="55"/>
                        </a:lnTo>
                        <a:lnTo>
                          <a:pt x="232" y="57"/>
                        </a:lnTo>
                        <a:lnTo>
                          <a:pt x="234" y="57"/>
                        </a:lnTo>
                        <a:lnTo>
                          <a:pt x="236" y="57"/>
                        </a:lnTo>
                        <a:lnTo>
                          <a:pt x="236" y="59"/>
                        </a:lnTo>
                        <a:lnTo>
                          <a:pt x="238" y="59"/>
                        </a:lnTo>
                        <a:lnTo>
                          <a:pt x="238" y="61"/>
                        </a:lnTo>
                        <a:lnTo>
                          <a:pt x="240" y="61"/>
                        </a:lnTo>
                        <a:lnTo>
                          <a:pt x="242" y="61"/>
                        </a:lnTo>
                        <a:lnTo>
                          <a:pt x="242" y="63"/>
                        </a:lnTo>
                        <a:lnTo>
                          <a:pt x="244" y="63"/>
                        </a:lnTo>
                        <a:lnTo>
                          <a:pt x="246" y="65"/>
                        </a:lnTo>
                        <a:lnTo>
                          <a:pt x="248" y="65"/>
                        </a:lnTo>
                        <a:lnTo>
                          <a:pt x="250" y="65"/>
                        </a:lnTo>
                        <a:lnTo>
                          <a:pt x="252" y="65"/>
                        </a:lnTo>
                        <a:lnTo>
                          <a:pt x="254" y="65"/>
                        </a:lnTo>
                        <a:lnTo>
                          <a:pt x="255" y="65"/>
                        </a:lnTo>
                        <a:lnTo>
                          <a:pt x="255" y="63"/>
                        </a:lnTo>
                        <a:lnTo>
                          <a:pt x="257" y="63"/>
                        </a:lnTo>
                        <a:lnTo>
                          <a:pt x="257" y="61"/>
                        </a:lnTo>
                        <a:lnTo>
                          <a:pt x="259" y="61"/>
                        </a:lnTo>
                        <a:lnTo>
                          <a:pt x="259" y="59"/>
                        </a:lnTo>
                        <a:lnTo>
                          <a:pt x="261" y="59"/>
                        </a:lnTo>
                        <a:lnTo>
                          <a:pt x="261" y="57"/>
                        </a:lnTo>
                        <a:lnTo>
                          <a:pt x="263" y="57"/>
                        </a:lnTo>
                        <a:lnTo>
                          <a:pt x="263" y="55"/>
                        </a:lnTo>
                        <a:lnTo>
                          <a:pt x="265" y="55"/>
                        </a:lnTo>
                        <a:lnTo>
                          <a:pt x="265" y="53"/>
                        </a:lnTo>
                        <a:lnTo>
                          <a:pt x="267" y="53"/>
                        </a:lnTo>
                        <a:lnTo>
                          <a:pt x="269" y="53"/>
                        </a:lnTo>
                        <a:lnTo>
                          <a:pt x="269" y="51"/>
                        </a:lnTo>
                        <a:lnTo>
                          <a:pt x="271" y="51"/>
                        </a:lnTo>
                        <a:lnTo>
                          <a:pt x="273" y="51"/>
                        </a:lnTo>
                        <a:lnTo>
                          <a:pt x="273" y="49"/>
                        </a:lnTo>
                        <a:lnTo>
                          <a:pt x="275" y="49"/>
                        </a:lnTo>
                        <a:lnTo>
                          <a:pt x="277" y="49"/>
                        </a:lnTo>
                        <a:lnTo>
                          <a:pt x="277" y="51"/>
                        </a:lnTo>
                        <a:lnTo>
                          <a:pt x="279" y="51"/>
                        </a:lnTo>
                        <a:lnTo>
                          <a:pt x="280" y="49"/>
                        </a:lnTo>
                        <a:lnTo>
                          <a:pt x="282" y="49"/>
                        </a:lnTo>
                        <a:lnTo>
                          <a:pt x="284" y="49"/>
                        </a:lnTo>
                        <a:lnTo>
                          <a:pt x="284" y="48"/>
                        </a:lnTo>
                        <a:lnTo>
                          <a:pt x="286" y="48"/>
                        </a:lnTo>
                        <a:lnTo>
                          <a:pt x="286" y="46"/>
                        </a:lnTo>
                        <a:lnTo>
                          <a:pt x="288" y="46"/>
                        </a:lnTo>
                        <a:lnTo>
                          <a:pt x="290" y="46"/>
                        </a:lnTo>
                        <a:lnTo>
                          <a:pt x="290" y="44"/>
                        </a:lnTo>
                        <a:lnTo>
                          <a:pt x="292" y="44"/>
                        </a:lnTo>
                        <a:lnTo>
                          <a:pt x="292" y="42"/>
                        </a:lnTo>
                        <a:lnTo>
                          <a:pt x="294" y="42"/>
                        </a:lnTo>
                        <a:lnTo>
                          <a:pt x="294" y="40"/>
                        </a:lnTo>
                        <a:lnTo>
                          <a:pt x="296" y="40"/>
                        </a:lnTo>
                        <a:lnTo>
                          <a:pt x="298" y="40"/>
                        </a:lnTo>
                        <a:lnTo>
                          <a:pt x="298" y="38"/>
                        </a:lnTo>
                        <a:lnTo>
                          <a:pt x="300" y="38"/>
                        </a:lnTo>
                        <a:lnTo>
                          <a:pt x="302" y="38"/>
                        </a:lnTo>
                        <a:lnTo>
                          <a:pt x="303" y="38"/>
                        </a:lnTo>
                        <a:lnTo>
                          <a:pt x="305" y="38"/>
                        </a:lnTo>
                        <a:lnTo>
                          <a:pt x="307" y="38"/>
                        </a:lnTo>
                        <a:lnTo>
                          <a:pt x="309" y="38"/>
                        </a:lnTo>
                        <a:lnTo>
                          <a:pt x="309" y="40"/>
                        </a:lnTo>
                        <a:lnTo>
                          <a:pt x="309" y="38"/>
                        </a:lnTo>
                        <a:lnTo>
                          <a:pt x="311" y="38"/>
                        </a:lnTo>
                        <a:lnTo>
                          <a:pt x="311" y="40"/>
                        </a:lnTo>
                        <a:lnTo>
                          <a:pt x="311" y="38"/>
                        </a:lnTo>
                        <a:lnTo>
                          <a:pt x="313" y="38"/>
                        </a:lnTo>
                        <a:lnTo>
                          <a:pt x="313" y="40"/>
                        </a:lnTo>
                        <a:lnTo>
                          <a:pt x="315" y="40"/>
                        </a:lnTo>
                        <a:lnTo>
                          <a:pt x="317" y="40"/>
                        </a:lnTo>
                        <a:lnTo>
                          <a:pt x="319" y="40"/>
                        </a:lnTo>
                        <a:lnTo>
                          <a:pt x="321" y="40"/>
                        </a:lnTo>
                        <a:lnTo>
                          <a:pt x="323" y="40"/>
                        </a:lnTo>
                        <a:lnTo>
                          <a:pt x="325" y="40"/>
                        </a:lnTo>
                        <a:lnTo>
                          <a:pt x="327" y="40"/>
                        </a:lnTo>
                        <a:lnTo>
                          <a:pt x="327" y="38"/>
                        </a:lnTo>
                        <a:lnTo>
                          <a:pt x="328" y="38"/>
                        </a:lnTo>
                        <a:lnTo>
                          <a:pt x="328" y="36"/>
                        </a:lnTo>
                        <a:lnTo>
                          <a:pt x="330" y="36"/>
                        </a:lnTo>
                        <a:lnTo>
                          <a:pt x="330" y="34"/>
                        </a:lnTo>
                        <a:lnTo>
                          <a:pt x="332" y="34"/>
                        </a:lnTo>
                        <a:lnTo>
                          <a:pt x="334" y="34"/>
                        </a:lnTo>
                        <a:lnTo>
                          <a:pt x="334" y="32"/>
                        </a:lnTo>
                        <a:lnTo>
                          <a:pt x="336" y="32"/>
                        </a:lnTo>
                        <a:lnTo>
                          <a:pt x="338" y="32"/>
                        </a:lnTo>
                        <a:lnTo>
                          <a:pt x="340" y="32"/>
                        </a:lnTo>
                        <a:lnTo>
                          <a:pt x="342" y="32"/>
                        </a:lnTo>
                        <a:lnTo>
                          <a:pt x="344" y="32"/>
                        </a:lnTo>
                        <a:lnTo>
                          <a:pt x="346" y="32"/>
                        </a:lnTo>
                        <a:lnTo>
                          <a:pt x="346" y="30"/>
                        </a:lnTo>
                        <a:lnTo>
                          <a:pt x="348" y="30"/>
                        </a:lnTo>
                        <a:lnTo>
                          <a:pt x="350" y="30"/>
                        </a:lnTo>
                        <a:lnTo>
                          <a:pt x="350" y="28"/>
                        </a:lnTo>
                        <a:lnTo>
                          <a:pt x="351" y="28"/>
                        </a:lnTo>
                        <a:lnTo>
                          <a:pt x="353" y="28"/>
                        </a:lnTo>
                        <a:lnTo>
                          <a:pt x="353" y="26"/>
                        </a:lnTo>
                        <a:lnTo>
                          <a:pt x="355" y="26"/>
                        </a:lnTo>
                        <a:lnTo>
                          <a:pt x="355" y="28"/>
                        </a:lnTo>
                        <a:lnTo>
                          <a:pt x="355" y="26"/>
                        </a:lnTo>
                        <a:lnTo>
                          <a:pt x="357" y="28"/>
                        </a:lnTo>
                        <a:lnTo>
                          <a:pt x="357" y="26"/>
                        </a:lnTo>
                        <a:lnTo>
                          <a:pt x="359" y="26"/>
                        </a:lnTo>
                        <a:lnTo>
                          <a:pt x="361" y="26"/>
                        </a:lnTo>
                        <a:lnTo>
                          <a:pt x="361" y="28"/>
                        </a:lnTo>
                        <a:lnTo>
                          <a:pt x="363" y="28"/>
                        </a:lnTo>
                        <a:lnTo>
                          <a:pt x="363" y="26"/>
                        </a:lnTo>
                        <a:lnTo>
                          <a:pt x="365" y="28"/>
                        </a:lnTo>
                        <a:lnTo>
                          <a:pt x="367" y="28"/>
                        </a:lnTo>
                        <a:lnTo>
                          <a:pt x="369" y="28"/>
                        </a:lnTo>
                        <a:lnTo>
                          <a:pt x="369" y="26"/>
                        </a:lnTo>
                        <a:lnTo>
                          <a:pt x="371" y="26"/>
                        </a:lnTo>
                        <a:lnTo>
                          <a:pt x="373" y="26"/>
                        </a:lnTo>
                        <a:lnTo>
                          <a:pt x="374" y="26"/>
                        </a:lnTo>
                        <a:lnTo>
                          <a:pt x="376" y="26"/>
                        </a:lnTo>
                        <a:lnTo>
                          <a:pt x="378" y="26"/>
                        </a:lnTo>
                        <a:lnTo>
                          <a:pt x="380" y="26"/>
                        </a:lnTo>
                        <a:lnTo>
                          <a:pt x="380" y="28"/>
                        </a:lnTo>
                        <a:lnTo>
                          <a:pt x="382" y="28"/>
                        </a:lnTo>
                        <a:lnTo>
                          <a:pt x="382" y="26"/>
                        </a:lnTo>
                        <a:lnTo>
                          <a:pt x="382" y="24"/>
                        </a:lnTo>
                        <a:lnTo>
                          <a:pt x="384" y="24"/>
                        </a:lnTo>
                        <a:lnTo>
                          <a:pt x="384" y="23"/>
                        </a:lnTo>
                        <a:lnTo>
                          <a:pt x="386" y="23"/>
                        </a:lnTo>
                        <a:lnTo>
                          <a:pt x="388" y="23"/>
                        </a:lnTo>
                        <a:lnTo>
                          <a:pt x="388" y="21"/>
                        </a:lnTo>
                        <a:lnTo>
                          <a:pt x="388" y="23"/>
                        </a:lnTo>
                        <a:lnTo>
                          <a:pt x="390" y="23"/>
                        </a:lnTo>
                        <a:lnTo>
                          <a:pt x="392" y="23"/>
                        </a:lnTo>
                        <a:lnTo>
                          <a:pt x="392" y="24"/>
                        </a:lnTo>
                        <a:lnTo>
                          <a:pt x="392" y="26"/>
                        </a:lnTo>
                        <a:lnTo>
                          <a:pt x="390" y="26"/>
                        </a:lnTo>
                        <a:lnTo>
                          <a:pt x="392" y="26"/>
                        </a:lnTo>
                        <a:lnTo>
                          <a:pt x="394" y="26"/>
                        </a:lnTo>
                        <a:lnTo>
                          <a:pt x="396" y="26"/>
                        </a:lnTo>
                        <a:lnTo>
                          <a:pt x="398" y="26"/>
                        </a:lnTo>
                        <a:lnTo>
                          <a:pt x="398" y="28"/>
                        </a:lnTo>
                        <a:lnTo>
                          <a:pt x="398" y="30"/>
                        </a:lnTo>
                        <a:lnTo>
                          <a:pt x="399" y="30"/>
                        </a:lnTo>
                        <a:lnTo>
                          <a:pt x="399" y="32"/>
                        </a:lnTo>
                        <a:lnTo>
                          <a:pt x="401" y="32"/>
                        </a:lnTo>
                        <a:lnTo>
                          <a:pt x="403" y="32"/>
                        </a:lnTo>
                        <a:lnTo>
                          <a:pt x="403" y="30"/>
                        </a:lnTo>
                        <a:lnTo>
                          <a:pt x="401" y="30"/>
                        </a:lnTo>
                        <a:lnTo>
                          <a:pt x="401" y="28"/>
                        </a:lnTo>
                        <a:lnTo>
                          <a:pt x="401" y="26"/>
                        </a:lnTo>
                        <a:lnTo>
                          <a:pt x="403" y="26"/>
                        </a:lnTo>
                        <a:lnTo>
                          <a:pt x="405" y="28"/>
                        </a:lnTo>
                        <a:lnTo>
                          <a:pt x="405" y="30"/>
                        </a:lnTo>
                        <a:lnTo>
                          <a:pt x="407" y="30"/>
                        </a:lnTo>
                        <a:lnTo>
                          <a:pt x="407" y="28"/>
                        </a:lnTo>
                        <a:lnTo>
                          <a:pt x="407" y="26"/>
                        </a:lnTo>
                        <a:lnTo>
                          <a:pt x="409" y="26"/>
                        </a:lnTo>
                        <a:lnTo>
                          <a:pt x="411" y="26"/>
                        </a:lnTo>
                        <a:lnTo>
                          <a:pt x="413" y="26"/>
                        </a:lnTo>
                        <a:lnTo>
                          <a:pt x="413" y="24"/>
                        </a:lnTo>
                        <a:lnTo>
                          <a:pt x="411" y="24"/>
                        </a:lnTo>
                        <a:lnTo>
                          <a:pt x="411" y="23"/>
                        </a:lnTo>
                        <a:lnTo>
                          <a:pt x="413" y="23"/>
                        </a:lnTo>
                        <a:lnTo>
                          <a:pt x="413" y="24"/>
                        </a:lnTo>
                        <a:lnTo>
                          <a:pt x="413" y="26"/>
                        </a:lnTo>
                        <a:lnTo>
                          <a:pt x="415" y="26"/>
                        </a:lnTo>
                        <a:lnTo>
                          <a:pt x="417" y="26"/>
                        </a:lnTo>
                        <a:lnTo>
                          <a:pt x="417" y="28"/>
                        </a:lnTo>
                        <a:lnTo>
                          <a:pt x="419" y="28"/>
                        </a:lnTo>
                        <a:lnTo>
                          <a:pt x="419" y="30"/>
                        </a:lnTo>
                        <a:lnTo>
                          <a:pt x="419" y="28"/>
                        </a:lnTo>
                        <a:lnTo>
                          <a:pt x="421" y="28"/>
                        </a:lnTo>
                        <a:lnTo>
                          <a:pt x="421" y="26"/>
                        </a:lnTo>
                        <a:lnTo>
                          <a:pt x="421" y="24"/>
                        </a:lnTo>
                        <a:lnTo>
                          <a:pt x="422" y="24"/>
                        </a:lnTo>
                        <a:lnTo>
                          <a:pt x="422" y="26"/>
                        </a:lnTo>
                        <a:lnTo>
                          <a:pt x="422" y="28"/>
                        </a:lnTo>
                        <a:lnTo>
                          <a:pt x="424" y="28"/>
                        </a:lnTo>
                        <a:lnTo>
                          <a:pt x="426" y="28"/>
                        </a:lnTo>
                        <a:lnTo>
                          <a:pt x="426" y="26"/>
                        </a:lnTo>
                        <a:lnTo>
                          <a:pt x="428" y="26"/>
                        </a:lnTo>
                        <a:lnTo>
                          <a:pt x="430" y="26"/>
                        </a:lnTo>
                        <a:lnTo>
                          <a:pt x="432" y="26"/>
                        </a:lnTo>
                        <a:lnTo>
                          <a:pt x="432" y="24"/>
                        </a:lnTo>
                        <a:lnTo>
                          <a:pt x="432" y="23"/>
                        </a:lnTo>
                        <a:lnTo>
                          <a:pt x="434" y="23"/>
                        </a:lnTo>
                        <a:lnTo>
                          <a:pt x="434" y="24"/>
                        </a:lnTo>
                        <a:lnTo>
                          <a:pt x="436" y="24"/>
                        </a:lnTo>
                        <a:lnTo>
                          <a:pt x="438" y="24"/>
                        </a:lnTo>
                        <a:lnTo>
                          <a:pt x="438" y="23"/>
                        </a:lnTo>
                        <a:lnTo>
                          <a:pt x="438" y="21"/>
                        </a:lnTo>
                        <a:lnTo>
                          <a:pt x="436" y="21"/>
                        </a:lnTo>
                        <a:lnTo>
                          <a:pt x="436" y="19"/>
                        </a:lnTo>
                        <a:lnTo>
                          <a:pt x="434" y="19"/>
                        </a:lnTo>
                        <a:lnTo>
                          <a:pt x="434" y="17"/>
                        </a:lnTo>
                        <a:lnTo>
                          <a:pt x="436" y="17"/>
                        </a:lnTo>
                        <a:lnTo>
                          <a:pt x="438" y="19"/>
                        </a:lnTo>
                        <a:lnTo>
                          <a:pt x="440" y="19"/>
                        </a:lnTo>
                        <a:lnTo>
                          <a:pt x="440" y="21"/>
                        </a:lnTo>
                        <a:lnTo>
                          <a:pt x="442" y="21"/>
                        </a:lnTo>
                        <a:lnTo>
                          <a:pt x="442" y="23"/>
                        </a:lnTo>
                        <a:lnTo>
                          <a:pt x="444" y="23"/>
                        </a:lnTo>
                        <a:lnTo>
                          <a:pt x="444" y="21"/>
                        </a:lnTo>
                        <a:lnTo>
                          <a:pt x="442" y="21"/>
                        </a:lnTo>
                        <a:lnTo>
                          <a:pt x="442" y="19"/>
                        </a:lnTo>
                        <a:lnTo>
                          <a:pt x="444" y="19"/>
                        </a:lnTo>
                        <a:lnTo>
                          <a:pt x="444" y="17"/>
                        </a:lnTo>
                        <a:lnTo>
                          <a:pt x="446" y="17"/>
                        </a:lnTo>
                        <a:lnTo>
                          <a:pt x="447" y="17"/>
                        </a:lnTo>
                        <a:lnTo>
                          <a:pt x="447" y="19"/>
                        </a:lnTo>
                        <a:lnTo>
                          <a:pt x="449" y="19"/>
                        </a:lnTo>
                        <a:lnTo>
                          <a:pt x="451" y="19"/>
                        </a:lnTo>
                        <a:lnTo>
                          <a:pt x="451" y="17"/>
                        </a:lnTo>
                        <a:lnTo>
                          <a:pt x="453" y="17"/>
                        </a:lnTo>
                        <a:lnTo>
                          <a:pt x="453" y="19"/>
                        </a:lnTo>
                        <a:lnTo>
                          <a:pt x="453" y="21"/>
                        </a:lnTo>
                        <a:lnTo>
                          <a:pt x="453" y="23"/>
                        </a:lnTo>
                        <a:lnTo>
                          <a:pt x="453" y="21"/>
                        </a:lnTo>
                        <a:lnTo>
                          <a:pt x="455" y="21"/>
                        </a:lnTo>
                        <a:lnTo>
                          <a:pt x="455" y="19"/>
                        </a:lnTo>
                        <a:lnTo>
                          <a:pt x="455" y="21"/>
                        </a:lnTo>
                        <a:lnTo>
                          <a:pt x="457" y="21"/>
                        </a:lnTo>
                        <a:lnTo>
                          <a:pt x="459" y="21"/>
                        </a:lnTo>
                        <a:lnTo>
                          <a:pt x="461" y="21"/>
                        </a:lnTo>
                        <a:lnTo>
                          <a:pt x="463" y="21"/>
                        </a:lnTo>
                        <a:lnTo>
                          <a:pt x="463" y="19"/>
                        </a:lnTo>
                        <a:lnTo>
                          <a:pt x="463" y="17"/>
                        </a:lnTo>
                        <a:lnTo>
                          <a:pt x="465" y="17"/>
                        </a:lnTo>
                        <a:lnTo>
                          <a:pt x="465" y="15"/>
                        </a:lnTo>
                        <a:lnTo>
                          <a:pt x="465" y="13"/>
                        </a:lnTo>
                        <a:lnTo>
                          <a:pt x="467" y="13"/>
                        </a:lnTo>
                        <a:lnTo>
                          <a:pt x="469" y="13"/>
                        </a:lnTo>
                        <a:lnTo>
                          <a:pt x="469" y="15"/>
                        </a:lnTo>
                        <a:lnTo>
                          <a:pt x="470" y="15"/>
                        </a:lnTo>
                        <a:lnTo>
                          <a:pt x="470" y="13"/>
                        </a:lnTo>
                        <a:lnTo>
                          <a:pt x="472" y="13"/>
                        </a:lnTo>
                        <a:lnTo>
                          <a:pt x="472" y="11"/>
                        </a:lnTo>
                        <a:lnTo>
                          <a:pt x="474" y="11"/>
                        </a:lnTo>
                        <a:lnTo>
                          <a:pt x="474" y="9"/>
                        </a:lnTo>
                        <a:lnTo>
                          <a:pt x="476" y="9"/>
                        </a:lnTo>
                        <a:lnTo>
                          <a:pt x="478" y="9"/>
                        </a:lnTo>
                        <a:lnTo>
                          <a:pt x="480" y="9"/>
                        </a:lnTo>
                        <a:lnTo>
                          <a:pt x="480" y="11"/>
                        </a:lnTo>
                        <a:lnTo>
                          <a:pt x="480" y="13"/>
                        </a:lnTo>
                        <a:lnTo>
                          <a:pt x="482" y="13"/>
                        </a:lnTo>
                        <a:lnTo>
                          <a:pt x="482" y="11"/>
                        </a:lnTo>
                        <a:lnTo>
                          <a:pt x="482" y="9"/>
                        </a:lnTo>
                        <a:lnTo>
                          <a:pt x="482" y="7"/>
                        </a:lnTo>
                        <a:lnTo>
                          <a:pt x="482" y="5"/>
                        </a:lnTo>
                        <a:lnTo>
                          <a:pt x="484" y="5"/>
                        </a:lnTo>
                        <a:lnTo>
                          <a:pt x="484" y="7"/>
                        </a:lnTo>
                        <a:lnTo>
                          <a:pt x="486" y="7"/>
                        </a:lnTo>
                        <a:lnTo>
                          <a:pt x="486" y="9"/>
                        </a:lnTo>
                        <a:lnTo>
                          <a:pt x="488" y="9"/>
                        </a:lnTo>
                        <a:lnTo>
                          <a:pt x="490" y="11"/>
                        </a:lnTo>
                        <a:lnTo>
                          <a:pt x="492" y="11"/>
                        </a:lnTo>
                        <a:lnTo>
                          <a:pt x="492" y="9"/>
                        </a:lnTo>
                        <a:lnTo>
                          <a:pt x="492" y="7"/>
                        </a:lnTo>
                        <a:lnTo>
                          <a:pt x="494" y="7"/>
                        </a:lnTo>
                        <a:lnTo>
                          <a:pt x="495" y="5"/>
                        </a:lnTo>
                        <a:lnTo>
                          <a:pt x="495" y="3"/>
                        </a:lnTo>
                        <a:lnTo>
                          <a:pt x="494" y="3"/>
                        </a:lnTo>
                        <a:lnTo>
                          <a:pt x="495" y="3"/>
                        </a:lnTo>
                        <a:lnTo>
                          <a:pt x="495" y="1"/>
                        </a:lnTo>
                        <a:lnTo>
                          <a:pt x="495" y="3"/>
                        </a:lnTo>
                        <a:lnTo>
                          <a:pt x="497" y="3"/>
                        </a:lnTo>
                        <a:lnTo>
                          <a:pt x="497" y="5"/>
                        </a:lnTo>
                        <a:lnTo>
                          <a:pt x="499" y="5"/>
                        </a:lnTo>
                        <a:lnTo>
                          <a:pt x="501" y="5"/>
                        </a:lnTo>
                        <a:lnTo>
                          <a:pt x="503" y="7"/>
                        </a:lnTo>
                        <a:lnTo>
                          <a:pt x="505" y="7"/>
                        </a:lnTo>
                        <a:lnTo>
                          <a:pt x="507" y="7"/>
                        </a:lnTo>
                        <a:lnTo>
                          <a:pt x="509" y="9"/>
                        </a:lnTo>
                        <a:lnTo>
                          <a:pt x="511" y="9"/>
                        </a:lnTo>
                        <a:lnTo>
                          <a:pt x="513" y="9"/>
                        </a:lnTo>
                        <a:lnTo>
                          <a:pt x="513" y="11"/>
                        </a:lnTo>
                        <a:lnTo>
                          <a:pt x="515" y="11"/>
                        </a:lnTo>
                        <a:lnTo>
                          <a:pt x="517" y="11"/>
                        </a:lnTo>
                        <a:lnTo>
                          <a:pt x="518" y="11"/>
                        </a:lnTo>
                        <a:lnTo>
                          <a:pt x="518" y="13"/>
                        </a:lnTo>
                        <a:lnTo>
                          <a:pt x="520" y="13"/>
                        </a:lnTo>
                        <a:lnTo>
                          <a:pt x="520" y="11"/>
                        </a:lnTo>
                        <a:lnTo>
                          <a:pt x="520" y="9"/>
                        </a:lnTo>
                        <a:lnTo>
                          <a:pt x="522" y="9"/>
                        </a:lnTo>
                        <a:lnTo>
                          <a:pt x="522" y="11"/>
                        </a:lnTo>
                        <a:lnTo>
                          <a:pt x="524" y="11"/>
                        </a:lnTo>
                        <a:lnTo>
                          <a:pt x="526" y="11"/>
                        </a:lnTo>
                        <a:lnTo>
                          <a:pt x="526" y="9"/>
                        </a:lnTo>
                        <a:lnTo>
                          <a:pt x="528" y="9"/>
                        </a:lnTo>
                        <a:lnTo>
                          <a:pt x="528" y="7"/>
                        </a:lnTo>
                        <a:lnTo>
                          <a:pt x="530" y="7"/>
                        </a:lnTo>
                        <a:lnTo>
                          <a:pt x="530" y="9"/>
                        </a:lnTo>
                        <a:lnTo>
                          <a:pt x="532" y="9"/>
                        </a:lnTo>
                        <a:lnTo>
                          <a:pt x="532" y="11"/>
                        </a:lnTo>
                        <a:lnTo>
                          <a:pt x="534" y="11"/>
                        </a:lnTo>
                        <a:lnTo>
                          <a:pt x="536" y="11"/>
                        </a:lnTo>
                        <a:lnTo>
                          <a:pt x="536" y="13"/>
                        </a:lnTo>
                        <a:lnTo>
                          <a:pt x="538" y="13"/>
                        </a:lnTo>
                        <a:lnTo>
                          <a:pt x="540" y="13"/>
                        </a:lnTo>
                        <a:lnTo>
                          <a:pt x="542" y="13"/>
                        </a:lnTo>
                        <a:lnTo>
                          <a:pt x="543" y="13"/>
                        </a:lnTo>
                        <a:lnTo>
                          <a:pt x="543" y="15"/>
                        </a:lnTo>
                        <a:lnTo>
                          <a:pt x="545" y="13"/>
                        </a:lnTo>
                        <a:lnTo>
                          <a:pt x="545" y="11"/>
                        </a:lnTo>
                        <a:lnTo>
                          <a:pt x="543" y="11"/>
                        </a:lnTo>
                        <a:lnTo>
                          <a:pt x="545" y="11"/>
                        </a:lnTo>
                        <a:lnTo>
                          <a:pt x="547" y="11"/>
                        </a:lnTo>
                        <a:lnTo>
                          <a:pt x="547" y="13"/>
                        </a:lnTo>
                        <a:lnTo>
                          <a:pt x="549" y="13"/>
                        </a:lnTo>
                        <a:lnTo>
                          <a:pt x="551" y="13"/>
                        </a:lnTo>
                        <a:lnTo>
                          <a:pt x="551" y="15"/>
                        </a:lnTo>
                        <a:lnTo>
                          <a:pt x="553" y="15"/>
                        </a:lnTo>
                        <a:lnTo>
                          <a:pt x="553" y="17"/>
                        </a:lnTo>
                        <a:lnTo>
                          <a:pt x="555" y="17"/>
                        </a:lnTo>
                        <a:lnTo>
                          <a:pt x="557" y="17"/>
                        </a:lnTo>
                        <a:lnTo>
                          <a:pt x="557" y="19"/>
                        </a:lnTo>
                        <a:lnTo>
                          <a:pt x="559" y="21"/>
                        </a:lnTo>
                        <a:lnTo>
                          <a:pt x="561" y="19"/>
                        </a:lnTo>
                        <a:lnTo>
                          <a:pt x="563" y="19"/>
                        </a:lnTo>
                        <a:lnTo>
                          <a:pt x="565" y="19"/>
                        </a:lnTo>
                        <a:lnTo>
                          <a:pt x="566" y="19"/>
                        </a:lnTo>
                        <a:lnTo>
                          <a:pt x="568" y="19"/>
                        </a:lnTo>
                        <a:lnTo>
                          <a:pt x="568" y="21"/>
                        </a:lnTo>
                        <a:lnTo>
                          <a:pt x="570" y="21"/>
                        </a:lnTo>
                        <a:lnTo>
                          <a:pt x="572" y="21"/>
                        </a:lnTo>
                        <a:lnTo>
                          <a:pt x="572" y="19"/>
                        </a:lnTo>
                        <a:lnTo>
                          <a:pt x="574" y="19"/>
                        </a:lnTo>
                        <a:lnTo>
                          <a:pt x="576" y="19"/>
                        </a:lnTo>
                        <a:lnTo>
                          <a:pt x="578" y="19"/>
                        </a:lnTo>
                        <a:lnTo>
                          <a:pt x="580" y="19"/>
                        </a:lnTo>
                        <a:lnTo>
                          <a:pt x="582" y="19"/>
                        </a:lnTo>
                        <a:lnTo>
                          <a:pt x="584" y="19"/>
                        </a:lnTo>
                        <a:lnTo>
                          <a:pt x="584" y="21"/>
                        </a:lnTo>
                        <a:lnTo>
                          <a:pt x="586" y="21"/>
                        </a:lnTo>
                        <a:lnTo>
                          <a:pt x="586" y="19"/>
                        </a:lnTo>
                        <a:lnTo>
                          <a:pt x="588" y="19"/>
                        </a:lnTo>
                        <a:lnTo>
                          <a:pt x="588" y="21"/>
                        </a:lnTo>
                        <a:lnTo>
                          <a:pt x="588" y="23"/>
                        </a:lnTo>
                        <a:lnTo>
                          <a:pt x="590" y="23"/>
                        </a:lnTo>
                        <a:lnTo>
                          <a:pt x="590" y="21"/>
                        </a:lnTo>
                        <a:lnTo>
                          <a:pt x="591" y="21"/>
                        </a:lnTo>
                        <a:lnTo>
                          <a:pt x="591" y="19"/>
                        </a:lnTo>
                        <a:lnTo>
                          <a:pt x="591" y="17"/>
                        </a:lnTo>
                        <a:lnTo>
                          <a:pt x="593" y="17"/>
                        </a:lnTo>
                        <a:lnTo>
                          <a:pt x="593" y="19"/>
                        </a:lnTo>
                        <a:lnTo>
                          <a:pt x="595" y="19"/>
                        </a:lnTo>
                        <a:lnTo>
                          <a:pt x="595" y="17"/>
                        </a:lnTo>
                        <a:lnTo>
                          <a:pt x="597" y="17"/>
                        </a:lnTo>
                        <a:lnTo>
                          <a:pt x="599" y="17"/>
                        </a:lnTo>
                        <a:lnTo>
                          <a:pt x="601" y="15"/>
                        </a:lnTo>
                        <a:lnTo>
                          <a:pt x="601" y="13"/>
                        </a:lnTo>
                        <a:lnTo>
                          <a:pt x="603" y="13"/>
                        </a:lnTo>
                        <a:lnTo>
                          <a:pt x="605" y="13"/>
                        </a:lnTo>
                        <a:lnTo>
                          <a:pt x="605" y="15"/>
                        </a:lnTo>
                        <a:lnTo>
                          <a:pt x="607" y="15"/>
                        </a:lnTo>
                        <a:lnTo>
                          <a:pt x="607" y="13"/>
                        </a:lnTo>
                        <a:lnTo>
                          <a:pt x="609" y="13"/>
                        </a:lnTo>
                        <a:lnTo>
                          <a:pt x="611" y="15"/>
                        </a:lnTo>
                        <a:lnTo>
                          <a:pt x="613" y="15"/>
                        </a:lnTo>
                        <a:lnTo>
                          <a:pt x="613" y="17"/>
                        </a:lnTo>
                        <a:lnTo>
                          <a:pt x="614" y="17"/>
                        </a:lnTo>
                        <a:lnTo>
                          <a:pt x="614" y="15"/>
                        </a:lnTo>
                        <a:lnTo>
                          <a:pt x="614" y="17"/>
                        </a:lnTo>
                        <a:lnTo>
                          <a:pt x="616" y="17"/>
                        </a:lnTo>
                        <a:lnTo>
                          <a:pt x="614" y="17"/>
                        </a:lnTo>
                        <a:lnTo>
                          <a:pt x="614" y="19"/>
                        </a:lnTo>
                        <a:lnTo>
                          <a:pt x="616" y="21"/>
                        </a:lnTo>
                        <a:lnTo>
                          <a:pt x="618" y="19"/>
                        </a:lnTo>
                        <a:lnTo>
                          <a:pt x="620" y="19"/>
                        </a:lnTo>
                        <a:lnTo>
                          <a:pt x="620" y="21"/>
                        </a:lnTo>
                        <a:lnTo>
                          <a:pt x="622" y="21"/>
                        </a:lnTo>
                        <a:lnTo>
                          <a:pt x="624" y="21"/>
                        </a:lnTo>
                        <a:lnTo>
                          <a:pt x="626" y="21"/>
                        </a:lnTo>
                        <a:lnTo>
                          <a:pt x="626" y="23"/>
                        </a:lnTo>
                        <a:lnTo>
                          <a:pt x="628" y="23"/>
                        </a:lnTo>
                        <a:lnTo>
                          <a:pt x="630" y="23"/>
                        </a:lnTo>
                        <a:lnTo>
                          <a:pt x="630" y="21"/>
                        </a:lnTo>
                        <a:lnTo>
                          <a:pt x="632" y="21"/>
                        </a:lnTo>
                        <a:lnTo>
                          <a:pt x="634" y="21"/>
                        </a:lnTo>
                        <a:lnTo>
                          <a:pt x="634" y="23"/>
                        </a:lnTo>
                        <a:lnTo>
                          <a:pt x="634" y="21"/>
                        </a:lnTo>
                        <a:lnTo>
                          <a:pt x="636" y="21"/>
                        </a:lnTo>
                        <a:lnTo>
                          <a:pt x="638" y="21"/>
                        </a:lnTo>
                        <a:lnTo>
                          <a:pt x="639" y="21"/>
                        </a:lnTo>
                        <a:lnTo>
                          <a:pt x="639" y="23"/>
                        </a:lnTo>
                        <a:lnTo>
                          <a:pt x="641" y="23"/>
                        </a:lnTo>
                        <a:lnTo>
                          <a:pt x="641" y="21"/>
                        </a:lnTo>
                        <a:lnTo>
                          <a:pt x="643" y="21"/>
                        </a:lnTo>
                        <a:lnTo>
                          <a:pt x="645" y="21"/>
                        </a:lnTo>
                        <a:lnTo>
                          <a:pt x="645" y="19"/>
                        </a:lnTo>
                        <a:lnTo>
                          <a:pt x="647" y="19"/>
                        </a:lnTo>
                        <a:lnTo>
                          <a:pt x="649" y="19"/>
                        </a:lnTo>
                        <a:lnTo>
                          <a:pt x="651" y="19"/>
                        </a:lnTo>
                        <a:lnTo>
                          <a:pt x="653" y="19"/>
                        </a:lnTo>
                        <a:lnTo>
                          <a:pt x="653" y="21"/>
                        </a:lnTo>
                        <a:lnTo>
                          <a:pt x="653" y="19"/>
                        </a:lnTo>
                        <a:lnTo>
                          <a:pt x="655" y="19"/>
                        </a:lnTo>
                        <a:lnTo>
                          <a:pt x="657" y="19"/>
                        </a:lnTo>
                        <a:lnTo>
                          <a:pt x="657" y="17"/>
                        </a:lnTo>
                        <a:lnTo>
                          <a:pt x="659" y="17"/>
                        </a:lnTo>
                        <a:lnTo>
                          <a:pt x="661" y="17"/>
                        </a:lnTo>
                        <a:lnTo>
                          <a:pt x="662" y="17"/>
                        </a:lnTo>
                        <a:lnTo>
                          <a:pt x="664" y="17"/>
                        </a:lnTo>
                        <a:lnTo>
                          <a:pt x="666" y="17"/>
                        </a:lnTo>
                        <a:lnTo>
                          <a:pt x="666" y="15"/>
                        </a:lnTo>
                        <a:lnTo>
                          <a:pt x="666" y="13"/>
                        </a:lnTo>
                        <a:lnTo>
                          <a:pt x="668" y="15"/>
                        </a:lnTo>
                        <a:lnTo>
                          <a:pt x="668" y="17"/>
                        </a:lnTo>
                        <a:lnTo>
                          <a:pt x="670" y="17"/>
                        </a:lnTo>
                        <a:lnTo>
                          <a:pt x="670" y="15"/>
                        </a:lnTo>
                        <a:lnTo>
                          <a:pt x="672" y="15"/>
                        </a:lnTo>
                        <a:lnTo>
                          <a:pt x="674" y="15"/>
                        </a:lnTo>
                        <a:lnTo>
                          <a:pt x="674" y="17"/>
                        </a:lnTo>
                        <a:lnTo>
                          <a:pt x="676" y="15"/>
                        </a:lnTo>
                        <a:lnTo>
                          <a:pt x="678" y="15"/>
                        </a:lnTo>
                        <a:lnTo>
                          <a:pt x="678" y="17"/>
                        </a:lnTo>
                        <a:lnTo>
                          <a:pt x="680" y="17"/>
                        </a:lnTo>
                        <a:lnTo>
                          <a:pt x="680" y="19"/>
                        </a:lnTo>
                        <a:lnTo>
                          <a:pt x="682" y="19"/>
                        </a:lnTo>
                        <a:lnTo>
                          <a:pt x="684" y="19"/>
                        </a:lnTo>
                        <a:lnTo>
                          <a:pt x="684" y="17"/>
                        </a:lnTo>
                        <a:lnTo>
                          <a:pt x="686" y="17"/>
                        </a:lnTo>
                        <a:lnTo>
                          <a:pt x="686" y="15"/>
                        </a:lnTo>
                        <a:lnTo>
                          <a:pt x="687" y="15"/>
                        </a:lnTo>
                        <a:lnTo>
                          <a:pt x="689" y="15"/>
                        </a:lnTo>
                        <a:lnTo>
                          <a:pt x="689" y="13"/>
                        </a:lnTo>
                        <a:lnTo>
                          <a:pt x="691" y="13"/>
                        </a:lnTo>
                        <a:lnTo>
                          <a:pt x="693" y="13"/>
                        </a:lnTo>
                        <a:lnTo>
                          <a:pt x="693" y="11"/>
                        </a:lnTo>
                        <a:lnTo>
                          <a:pt x="693" y="9"/>
                        </a:lnTo>
                        <a:lnTo>
                          <a:pt x="695" y="9"/>
                        </a:lnTo>
                        <a:lnTo>
                          <a:pt x="697" y="9"/>
                        </a:lnTo>
                        <a:lnTo>
                          <a:pt x="697" y="11"/>
                        </a:lnTo>
                        <a:lnTo>
                          <a:pt x="699" y="9"/>
                        </a:lnTo>
                        <a:lnTo>
                          <a:pt x="701" y="9"/>
                        </a:lnTo>
                        <a:lnTo>
                          <a:pt x="701" y="7"/>
                        </a:lnTo>
                        <a:lnTo>
                          <a:pt x="703" y="7"/>
                        </a:lnTo>
                        <a:lnTo>
                          <a:pt x="705" y="7"/>
                        </a:lnTo>
                        <a:lnTo>
                          <a:pt x="705" y="5"/>
                        </a:lnTo>
                        <a:lnTo>
                          <a:pt x="707" y="5"/>
                        </a:lnTo>
                        <a:lnTo>
                          <a:pt x="707" y="3"/>
                        </a:lnTo>
                        <a:lnTo>
                          <a:pt x="707" y="1"/>
                        </a:lnTo>
                        <a:lnTo>
                          <a:pt x="709" y="1"/>
                        </a:lnTo>
                        <a:lnTo>
                          <a:pt x="710" y="1"/>
                        </a:lnTo>
                        <a:lnTo>
                          <a:pt x="712" y="1"/>
                        </a:lnTo>
                        <a:lnTo>
                          <a:pt x="714" y="1"/>
                        </a:lnTo>
                        <a:lnTo>
                          <a:pt x="716" y="1"/>
                        </a:lnTo>
                        <a:lnTo>
                          <a:pt x="718" y="1"/>
                        </a:lnTo>
                        <a:lnTo>
                          <a:pt x="718" y="0"/>
                        </a:lnTo>
                        <a:lnTo>
                          <a:pt x="720" y="0"/>
                        </a:lnTo>
                        <a:lnTo>
                          <a:pt x="722" y="0"/>
                        </a:lnTo>
                        <a:lnTo>
                          <a:pt x="724" y="0"/>
                        </a:lnTo>
                        <a:lnTo>
                          <a:pt x="726" y="0"/>
                        </a:lnTo>
                        <a:lnTo>
                          <a:pt x="726" y="1"/>
                        </a:lnTo>
                        <a:lnTo>
                          <a:pt x="728" y="1"/>
                        </a:lnTo>
                        <a:lnTo>
                          <a:pt x="730" y="1"/>
                        </a:lnTo>
                        <a:lnTo>
                          <a:pt x="732" y="1"/>
                        </a:lnTo>
                        <a:lnTo>
                          <a:pt x="734" y="1"/>
                        </a:lnTo>
                        <a:lnTo>
                          <a:pt x="735" y="1"/>
                        </a:lnTo>
                        <a:lnTo>
                          <a:pt x="735" y="3"/>
                        </a:lnTo>
                        <a:lnTo>
                          <a:pt x="735" y="5"/>
                        </a:lnTo>
                        <a:lnTo>
                          <a:pt x="737" y="5"/>
                        </a:lnTo>
                        <a:lnTo>
                          <a:pt x="739" y="5"/>
                        </a:lnTo>
                        <a:lnTo>
                          <a:pt x="739" y="3"/>
                        </a:lnTo>
                        <a:lnTo>
                          <a:pt x="737" y="3"/>
                        </a:lnTo>
                        <a:lnTo>
                          <a:pt x="739" y="3"/>
                        </a:lnTo>
                        <a:lnTo>
                          <a:pt x="741" y="5"/>
                        </a:lnTo>
                        <a:lnTo>
                          <a:pt x="743" y="5"/>
                        </a:lnTo>
                        <a:lnTo>
                          <a:pt x="743" y="3"/>
                        </a:lnTo>
                        <a:lnTo>
                          <a:pt x="745" y="3"/>
                        </a:lnTo>
                        <a:lnTo>
                          <a:pt x="745" y="5"/>
                        </a:lnTo>
                        <a:lnTo>
                          <a:pt x="747" y="5"/>
                        </a:lnTo>
                        <a:lnTo>
                          <a:pt x="749" y="5"/>
                        </a:lnTo>
                        <a:lnTo>
                          <a:pt x="749" y="7"/>
                        </a:lnTo>
                        <a:lnTo>
                          <a:pt x="751" y="5"/>
                        </a:lnTo>
                        <a:lnTo>
                          <a:pt x="751" y="3"/>
                        </a:lnTo>
                        <a:lnTo>
                          <a:pt x="753" y="3"/>
                        </a:lnTo>
                        <a:lnTo>
                          <a:pt x="755" y="3"/>
                        </a:lnTo>
                        <a:lnTo>
                          <a:pt x="757" y="3"/>
                        </a:lnTo>
                        <a:lnTo>
                          <a:pt x="758" y="3"/>
                        </a:lnTo>
                        <a:lnTo>
                          <a:pt x="758" y="1"/>
                        </a:lnTo>
                        <a:lnTo>
                          <a:pt x="760" y="1"/>
                        </a:lnTo>
                        <a:lnTo>
                          <a:pt x="760" y="3"/>
                        </a:lnTo>
                        <a:lnTo>
                          <a:pt x="760" y="1"/>
                        </a:lnTo>
                        <a:lnTo>
                          <a:pt x="762" y="1"/>
                        </a:lnTo>
                        <a:lnTo>
                          <a:pt x="764" y="1"/>
                        </a:lnTo>
                        <a:lnTo>
                          <a:pt x="764" y="3"/>
                        </a:lnTo>
                        <a:lnTo>
                          <a:pt x="766" y="3"/>
                        </a:lnTo>
                        <a:lnTo>
                          <a:pt x="768" y="3"/>
                        </a:lnTo>
                        <a:lnTo>
                          <a:pt x="768" y="1"/>
                        </a:lnTo>
                        <a:lnTo>
                          <a:pt x="770" y="1"/>
                        </a:lnTo>
                        <a:lnTo>
                          <a:pt x="770" y="3"/>
                        </a:lnTo>
                        <a:lnTo>
                          <a:pt x="772" y="3"/>
                        </a:lnTo>
                        <a:lnTo>
                          <a:pt x="772" y="5"/>
                        </a:lnTo>
                        <a:lnTo>
                          <a:pt x="774" y="5"/>
                        </a:lnTo>
                        <a:lnTo>
                          <a:pt x="776" y="5"/>
                        </a:lnTo>
                        <a:lnTo>
                          <a:pt x="776" y="3"/>
                        </a:lnTo>
                        <a:lnTo>
                          <a:pt x="778" y="3"/>
                        </a:lnTo>
                        <a:lnTo>
                          <a:pt x="778" y="1"/>
                        </a:lnTo>
                        <a:lnTo>
                          <a:pt x="778" y="0"/>
                        </a:lnTo>
                        <a:lnTo>
                          <a:pt x="780" y="0"/>
                        </a:lnTo>
                        <a:lnTo>
                          <a:pt x="782" y="1"/>
                        </a:lnTo>
                        <a:lnTo>
                          <a:pt x="780" y="1"/>
                        </a:lnTo>
                        <a:lnTo>
                          <a:pt x="780" y="3"/>
                        </a:lnTo>
                        <a:lnTo>
                          <a:pt x="778" y="3"/>
                        </a:lnTo>
                        <a:lnTo>
                          <a:pt x="778" y="5"/>
                        </a:lnTo>
                        <a:lnTo>
                          <a:pt x="780" y="5"/>
                        </a:lnTo>
                        <a:lnTo>
                          <a:pt x="782" y="7"/>
                        </a:lnTo>
                        <a:lnTo>
                          <a:pt x="782" y="9"/>
                        </a:lnTo>
                        <a:lnTo>
                          <a:pt x="783" y="9"/>
                        </a:lnTo>
                        <a:lnTo>
                          <a:pt x="783" y="7"/>
                        </a:lnTo>
                        <a:lnTo>
                          <a:pt x="785" y="7"/>
                        </a:lnTo>
                        <a:lnTo>
                          <a:pt x="787" y="7"/>
                        </a:lnTo>
                        <a:lnTo>
                          <a:pt x="787" y="9"/>
                        </a:lnTo>
                        <a:lnTo>
                          <a:pt x="789" y="9"/>
                        </a:lnTo>
                        <a:lnTo>
                          <a:pt x="789" y="11"/>
                        </a:lnTo>
                        <a:lnTo>
                          <a:pt x="789" y="13"/>
                        </a:lnTo>
                        <a:lnTo>
                          <a:pt x="791" y="13"/>
                        </a:lnTo>
                        <a:lnTo>
                          <a:pt x="791" y="15"/>
                        </a:lnTo>
                        <a:lnTo>
                          <a:pt x="789" y="15"/>
                        </a:lnTo>
                        <a:lnTo>
                          <a:pt x="791" y="15"/>
                        </a:lnTo>
                        <a:lnTo>
                          <a:pt x="791" y="17"/>
                        </a:lnTo>
                        <a:lnTo>
                          <a:pt x="793" y="17"/>
                        </a:lnTo>
                        <a:lnTo>
                          <a:pt x="795" y="17"/>
                        </a:lnTo>
                        <a:lnTo>
                          <a:pt x="797" y="17"/>
                        </a:lnTo>
                        <a:lnTo>
                          <a:pt x="797" y="19"/>
                        </a:lnTo>
                        <a:lnTo>
                          <a:pt x="799" y="19"/>
                        </a:lnTo>
                        <a:lnTo>
                          <a:pt x="799" y="21"/>
                        </a:lnTo>
                        <a:lnTo>
                          <a:pt x="801" y="21"/>
                        </a:lnTo>
                        <a:lnTo>
                          <a:pt x="803" y="23"/>
                        </a:lnTo>
                        <a:lnTo>
                          <a:pt x="805" y="23"/>
                        </a:lnTo>
                        <a:lnTo>
                          <a:pt x="805" y="24"/>
                        </a:lnTo>
                        <a:lnTo>
                          <a:pt x="805" y="26"/>
                        </a:lnTo>
                        <a:lnTo>
                          <a:pt x="805" y="28"/>
                        </a:lnTo>
                        <a:lnTo>
                          <a:pt x="806" y="28"/>
                        </a:lnTo>
                        <a:lnTo>
                          <a:pt x="808" y="30"/>
                        </a:lnTo>
                        <a:lnTo>
                          <a:pt x="808" y="28"/>
                        </a:lnTo>
                        <a:lnTo>
                          <a:pt x="810" y="28"/>
                        </a:lnTo>
                        <a:lnTo>
                          <a:pt x="812" y="28"/>
                        </a:lnTo>
                        <a:lnTo>
                          <a:pt x="812" y="30"/>
                        </a:lnTo>
                        <a:lnTo>
                          <a:pt x="810" y="32"/>
                        </a:lnTo>
                        <a:lnTo>
                          <a:pt x="808" y="32"/>
                        </a:lnTo>
                        <a:lnTo>
                          <a:pt x="808" y="34"/>
                        </a:lnTo>
                        <a:lnTo>
                          <a:pt x="806" y="34"/>
                        </a:lnTo>
                        <a:lnTo>
                          <a:pt x="806" y="36"/>
                        </a:lnTo>
                        <a:lnTo>
                          <a:pt x="808" y="38"/>
                        </a:lnTo>
                        <a:lnTo>
                          <a:pt x="810" y="38"/>
                        </a:lnTo>
                        <a:lnTo>
                          <a:pt x="812" y="38"/>
                        </a:lnTo>
                        <a:lnTo>
                          <a:pt x="814" y="38"/>
                        </a:lnTo>
                        <a:lnTo>
                          <a:pt x="816" y="38"/>
                        </a:lnTo>
                        <a:lnTo>
                          <a:pt x="818" y="38"/>
                        </a:lnTo>
                        <a:lnTo>
                          <a:pt x="820" y="38"/>
                        </a:lnTo>
                        <a:lnTo>
                          <a:pt x="820" y="40"/>
                        </a:lnTo>
                        <a:lnTo>
                          <a:pt x="822" y="40"/>
                        </a:lnTo>
                        <a:lnTo>
                          <a:pt x="822" y="38"/>
                        </a:lnTo>
                        <a:lnTo>
                          <a:pt x="824" y="38"/>
                        </a:lnTo>
                        <a:lnTo>
                          <a:pt x="824" y="36"/>
                        </a:lnTo>
                        <a:lnTo>
                          <a:pt x="826" y="38"/>
                        </a:lnTo>
                        <a:lnTo>
                          <a:pt x="826" y="40"/>
                        </a:lnTo>
                        <a:lnTo>
                          <a:pt x="826" y="42"/>
                        </a:lnTo>
                        <a:lnTo>
                          <a:pt x="828" y="42"/>
                        </a:lnTo>
                        <a:lnTo>
                          <a:pt x="828" y="44"/>
                        </a:lnTo>
                        <a:lnTo>
                          <a:pt x="830" y="44"/>
                        </a:lnTo>
                        <a:lnTo>
                          <a:pt x="831" y="42"/>
                        </a:lnTo>
                        <a:lnTo>
                          <a:pt x="833" y="42"/>
                        </a:lnTo>
                        <a:lnTo>
                          <a:pt x="835" y="42"/>
                        </a:lnTo>
                        <a:lnTo>
                          <a:pt x="837" y="42"/>
                        </a:lnTo>
                        <a:lnTo>
                          <a:pt x="839" y="42"/>
                        </a:lnTo>
                        <a:lnTo>
                          <a:pt x="839" y="44"/>
                        </a:lnTo>
                        <a:lnTo>
                          <a:pt x="839" y="46"/>
                        </a:lnTo>
                        <a:lnTo>
                          <a:pt x="839" y="48"/>
                        </a:lnTo>
                        <a:lnTo>
                          <a:pt x="841" y="48"/>
                        </a:lnTo>
                        <a:lnTo>
                          <a:pt x="841" y="49"/>
                        </a:lnTo>
                        <a:lnTo>
                          <a:pt x="843" y="49"/>
                        </a:lnTo>
                        <a:lnTo>
                          <a:pt x="845" y="49"/>
                        </a:lnTo>
                        <a:lnTo>
                          <a:pt x="845" y="51"/>
                        </a:lnTo>
                        <a:lnTo>
                          <a:pt x="847" y="51"/>
                        </a:lnTo>
                        <a:lnTo>
                          <a:pt x="849" y="51"/>
                        </a:lnTo>
                        <a:lnTo>
                          <a:pt x="849" y="53"/>
                        </a:lnTo>
                        <a:lnTo>
                          <a:pt x="849" y="55"/>
                        </a:lnTo>
                        <a:lnTo>
                          <a:pt x="847" y="55"/>
                        </a:lnTo>
                        <a:lnTo>
                          <a:pt x="849" y="55"/>
                        </a:lnTo>
                        <a:lnTo>
                          <a:pt x="849" y="57"/>
                        </a:lnTo>
                        <a:lnTo>
                          <a:pt x="849" y="59"/>
                        </a:lnTo>
                        <a:lnTo>
                          <a:pt x="849" y="61"/>
                        </a:lnTo>
                        <a:lnTo>
                          <a:pt x="849" y="63"/>
                        </a:lnTo>
                        <a:lnTo>
                          <a:pt x="851" y="63"/>
                        </a:lnTo>
                        <a:lnTo>
                          <a:pt x="853" y="65"/>
                        </a:lnTo>
                        <a:lnTo>
                          <a:pt x="854" y="65"/>
                        </a:lnTo>
                        <a:lnTo>
                          <a:pt x="854" y="67"/>
                        </a:lnTo>
                        <a:lnTo>
                          <a:pt x="856" y="67"/>
                        </a:lnTo>
                        <a:lnTo>
                          <a:pt x="858" y="67"/>
                        </a:lnTo>
                        <a:lnTo>
                          <a:pt x="860" y="67"/>
                        </a:lnTo>
                        <a:lnTo>
                          <a:pt x="860" y="69"/>
                        </a:lnTo>
                        <a:lnTo>
                          <a:pt x="862" y="69"/>
                        </a:lnTo>
                        <a:lnTo>
                          <a:pt x="864" y="69"/>
                        </a:lnTo>
                        <a:lnTo>
                          <a:pt x="864" y="71"/>
                        </a:lnTo>
                        <a:lnTo>
                          <a:pt x="866" y="71"/>
                        </a:lnTo>
                        <a:lnTo>
                          <a:pt x="866" y="69"/>
                        </a:lnTo>
                        <a:lnTo>
                          <a:pt x="866" y="71"/>
                        </a:lnTo>
                        <a:lnTo>
                          <a:pt x="868" y="71"/>
                        </a:lnTo>
                        <a:lnTo>
                          <a:pt x="868" y="72"/>
                        </a:lnTo>
                        <a:lnTo>
                          <a:pt x="866" y="72"/>
                        </a:lnTo>
                        <a:lnTo>
                          <a:pt x="866" y="74"/>
                        </a:lnTo>
                        <a:lnTo>
                          <a:pt x="864" y="74"/>
                        </a:lnTo>
                        <a:lnTo>
                          <a:pt x="862" y="74"/>
                        </a:lnTo>
                        <a:lnTo>
                          <a:pt x="862" y="76"/>
                        </a:lnTo>
                        <a:lnTo>
                          <a:pt x="860" y="76"/>
                        </a:lnTo>
                        <a:lnTo>
                          <a:pt x="858" y="76"/>
                        </a:lnTo>
                        <a:lnTo>
                          <a:pt x="858" y="78"/>
                        </a:lnTo>
                        <a:lnTo>
                          <a:pt x="856" y="78"/>
                        </a:lnTo>
                        <a:lnTo>
                          <a:pt x="856" y="80"/>
                        </a:lnTo>
                        <a:lnTo>
                          <a:pt x="856" y="82"/>
                        </a:lnTo>
                        <a:lnTo>
                          <a:pt x="856" y="84"/>
                        </a:lnTo>
                        <a:lnTo>
                          <a:pt x="856" y="86"/>
                        </a:lnTo>
                        <a:lnTo>
                          <a:pt x="854" y="86"/>
                        </a:lnTo>
                        <a:lnTo>
                          <a:pt x="854" y="88"/>
                        </a:lnTo>
                        <a:lnTo>
                          <a:pt x="853" y="90"/>
                        </a:lnTo>
                        <a:lnTo>
                          <a:pt x="853" y="92"/>
                        </a:lnTo>
                        <a:lnTo>
                          <a:pt x="851" y="92"/>
                        </a:lnTo>
                        <a:lnTo>
                          <a:pt x="851" y="94"/>
                        </a:lnTo>
                        <a:lnTo>
                          <a:pt x="849" y="96"/>
                        </a:lnTo>
                        <a:lnTo>
                          <a:pt x="849" y="97"/>
                        </a:lnTo>
                        <a:lnTo>
                          <a:pt x="847" y="97"/>
                        </a:lnTo>
                        <a:lnTo>
                          <a:pt x="845" y="99"/>
                        </a:lnTo>
                        <a:lnTo>
                          <a:pt x="845" y="101"/>
                        </a:lnTo>
                        <a:lnTo>
                          <a:pt x="843" y="103"/>
                        </a:lnTo>
                        <a:lnTo>
                          <a:pt x="841" y="105"/>
                        </a:lnTo>
                        <a:lnTo>
                          <a:pt x="839" y="107"/>
                        </a:lnTo>
                        <a:lnTo>
                          <a:pt x="839" y="109"/>
                        </a:lnTo>
                        <a:lnTo>
                          <a:pt x="837" y="109"/>
                        </a:lnTo>
                        <a:lnTo>
                          <a:pt x="837" y="111"/>
                        </a:lnTo>
                        <a:lnTo>
                          <a:pt x="835" y="113"/>
                        </a:lnTo>
                        <a:lnTo>
                          <a:pt x="833" y="113"/>
                        </a:lnTo>
                        <a:lnTo>
                          <a:pt x="831" y="115"/>
                        </a:lnTo>
                        <a:lnTo>
                          <a:pt x="831" y="117"/>
                        </a:lnTo>
                        <a:lnTo>
                          <a:pt x="831" y="119"/>
                        </a:lnTo>
                        <a:lnTo>
                          <a:pt x="831" y="121"/>
                        </a:lnTo>
                        <a:lnTo>
                          <a:pt x="831" y="122"/>
                        </a:lnTo>
                        <a:lnTo>
                          <a:pt x="831" y="124"/>
                        </a:lnTo>
                        <a:lnTo>
                          <a:pt x="830" y="126"/>
                        </a:lnTo>
                        <a:lnTo>
                          <a:pt x="830" y="128"/>
                        </a:lnTo>
                        <a:lnTo>
                          <a:pt x="830" y="130"/>
                        </a:lnTo>
                        <a:lnTo>
                          <a:pt x="828" y="130"/>
                        </a:lnTo>
                        <a:lnTo>
                          <a:pt x="828" y="132"/>
                        </a:lnTo>
                        <a:lnTo>
                          <a:pt x="826" y="132"/>
                        </a:lnTo>
                        <a:lnTo>
                          <a:pt x="826" y="134"/>
                        </a:lnTo>
                        <a:lnTo>
                          <a:pt x="826" y="136"/>
                        </a:lnTo>
                        <a:lnTo>
                          <a:pt x="824" y="136"/>
                        </a:lnTo>
                        <a:lnTo>
                          <a:pt x="824" y="138"/>
                        </a:lnTo>
                        <a:lnTo>
                          <a:pt x="822" y="138"/>
                        </a:lnTo>
                        <a:lnTo>
                          <a:pt x="822" y="140"/>
                        </a:lnTo>
                        <a:lnTo>
                          <a:pt x="820" y="140"/>
                        </a:lnTo>
                        <a:lnTo>
                          <a:pt x="820" y="142"/>
                        </a:lnTo>
                        <a:lnTo>
                          <a:pt x="818" y="142"/>
                        </a:lnTo>
                        <a:lnTo>
                          <a:pt x="818" y="144"/>
                        </a:lnTo>
                        <a:lnTo>
                          <a:pt x="816" y="144"/>
                        </a:lnTo>
                        <a:lnTo>
                          <a:pt x="816" y="145"/>
                        </a:lnTo>
                        <a:lnTo>
                          <a:pt x="816" y="147"/>
                        </a:lnTo>
                        <a:lnTo>
                          <a:pt x="814" y="147"/>
                        </a:lnTo>
                        <a:lnTo>
                          <a:pt x="814" y="149"/>
                        </a:lnTo>
                        <a:lnTo>
                          <a:pt x="812" y="151"/>
                        </a:lnTo>
                        <a:lnTo>
                          <a:pt x="812" y="153"/>
                        </a:lnTo>
                        <a:lnTo>
                          <a:pt x="810" y="153"/>
                        </a:lnTo>
                        <a:lnTo>
                          <a:pt x="810" y="155"/>
                        </a:lnTo>
                        <a:lnTo>
                          <a:pt x="810" y="157"/>
                        </a:lnTo>
                        <a:lnTo>
                          <a:pt x="808" y="157"/>
                        </a:lnTo>
                        <a:lnTo>
                          <a:pt x="808" y="159"/>
                        </a:lnTo>
                        <a:lnTo>
                          <a:pt x="806" y="159"/>
                        </a:lnTo>
                        <a:lnTo>
                          <a:pt x="806" y="161"/>
                        </a:lnTo>
                        <a:lnTo>
                          <a:pt x="805" y="161"/>
                        </a:lnTo>
                        <a:lnTo>
                          <a:pt x="805" y="163"/>
                        </a:lnTo>
                        <a:lnTo>
                          <a:pt x="803" y="163"/>
                        </a:lnTo>
                        <a:lnTo>
                          <a:pt x="803" y="165"/>
                        </a:lnTo>
                        <a:lnTo>
                          <a:pt x="801" y="165"/>
                        </a:lnTo>
                        <a:lnTo>
                          <a:pt x="801" y="167"/>
                        </a:lnTo>
                        <a:lnTo>
                          <a:pt x="799" y="167"/>
                        </a:lnTo>
                        <a:lnTo>
                          <a:pt x="799" y="169"/>
                        </a:lnTo>
                        <a:lnTo>
                          <a:pt x="797" y="170"/>
                        </a:lnTo>
                        <a:lnTo>
                          <a:pt x="797" y="172"/>
                        </a:lnTo>
                        <a:lnTo>
                          <a:pt x="795" y="172"/>
                        </a:lnTo>
                        <a:lnTo>
                          <a:pt x="793" y="172"/>
                        </a:lnTo>
                        <a:lnTo>
                          <a:pt x="793" y="174"/>
                        </a:lnTo>
                        <a:lnTo>
                          <a:pt x="791" y="174"/>
                        </a:lnTo>
                        <a:lnTo>
                          <a:pt x="791" y="176"/>
                        </a:lnTo>
                        <a:lnTo>
                          <a:pt x="789" y="178"/>
                        </a:lnTo>
                        <a:lnTo>
                          <a:pt x="789" y="180"/>
                        </a:lnTo>
                        <a:lnTo>
                          <a:pt x="789" y="182"/>
                        </a:lnTo>
                        <a:lnTo>
                          <a:pt x="787" y="182"/>
                        </a:lnTo>
                        <a:lnTo>
                          <a:pt x="785" y="184"/>
                        </a:lnTo>
                        <a:lnTo>
                          <a:pt x="783" y="184"/>
                        </a:lnTo>
                        <a:lnTo>
                          <a:pt x="782" y="184"/>
                        </a:lnTo>
                        <a:lnTo>
                          <a:pt x="780" y="186"/>
                        </a:lnTo>
                        <a:lnTo>
                          <a:pt x="778" y="186"/>
                        </a:lnTo>
                        <a:lnTo>
                          <a:pt x="776" y="186"/>
                        </a:lnTo>
                        <a:lnTo>
                          <a:pt x="774" y="186"/>
                        </a:lnTo>
                        <a:lnTo>
                          <a:pt x="774" y="188"/>
                        </a:lnTo>
                        <a:lnTo>
                          <a:pt x="772" y="188"/>
                        </a:lnTo>
                        <a:lnTo>
                          <a:pt x="770" y="188"/>
                        </a:lnTo>
                        <a:lnTo>
                          <a:pt x="768" y="190"/>
                        </a:lnTo>
                        <a:lnTo>
                          <a:pt x="766" y="190"/>
                        </a:lnTo>
                        <a:lnTo>
                          <a:pt x="766" y="192"/>
                        </a:lnTo>
                        <a:lnTo>
                          <a:pt x="766" y="193"/>
                        </a:lnTo>
                        <a:lnTo>
                          <a:pt x="764" y="193"/>
                        </a:lnTo>
                        <a:lnTo>
                          <a:pt x="762" y="195"/>
                        </a:lnTo>
                        <a:lnTo>
                          <a:pt x="760" y="195"/>
                        </a:lnTo>
                        <a:lnTo>
                          <a:pt x="758" y="195"/>
                        </a:lnTo>
                        <a:lnTo>
                          <a:pt x="755" y="197"/>
                        </a:lnTo>
                        <a:lnTo>
                          <a:pt x="751" y="197"/>
                        </a:lnTo>
                        <a:lnTo>
                          <a:pt x="749" y="197"/>
                        </a:lnTo>
                        <a:lnTo>
                          <a:pt x="747" y="197"/>
                        </a:lnTo>
                        <a:lnTo>
                          <a:pt x="745" y="197"/>
                        </a:lnTo>
                        <a:lnTo>
                          <a:pt x="743" y="197"/>
                        </a:lnTo>
                        <a:lnTo>
                          <a:pt x="741" y="195"/>
                        </a:lnTo>
                        <a:lnTo>
                          <a:pt x="739" y="195"/>
                        </a:lnTo>
                        <a:lnTo>
                          <a:pt x="737" y="195"/>
                        </a:lnTo>
                        <a:lnTo>
                          <a:pt x="735" y="193"/>
                        </a:lnTo>
                        <a:lnTo>
                          <a:pt x="734" y="192"/>
                        </a:lnTo>
                        <a:lnTo>
                          <a:pt x="732" y="192"/>
                        </a:lnTo>
                        <a:lnTo>
                          <a:pt x="730" y="190"/>
                        </a:lnTo>
                        <a:lnTo>
                          <a:pt x="728" y="190"/>
                        </a:lnTo>
                        <a:lnTo>
                          <a:pt x="726" y="192"/>
                        </a:lnTo>
                        <a:lnTo>
                          <a:pt x="726" y="193"/>
                        </a:lnTo>
                        <a:lnTo>
                          <a:pt x="726" y="195"/>
                        </a:lnTo>
                        <a:lnTo>
                          <a:pt x="724" y="195"/>
                        </a:lnTo>
                        <a:lnTo>
                          <a:pt x="724" y="197"/>
                        </a:lnTo>
                        <a:lnTo>
                          <a:pt x="724" y="199"/>
                        </a:lnTo>
                        <a:lnTo>
                          <a:pt x="722" y="199"/>
                        </a:lnTo>
                        <a:lnTo>
                          <a:pt x="722" y="201"/>
                        </a:lnTo>
                        <a:lnTo>
                          <a:pt x="720" y="201"/>
                        </a:lnTo>
                        <a:lnTo>
                          <a:pt x="720" y="199"/>
                        </a:lnTo>
                        <a:lnTo>
                          <a:pt x="718" y="199"/>
                        </a:lnTo>
                        <a:lnTo>
                          <a:pt x="716" y="201"/>
                        </a:lnTo>
                        <a:lnTo>
                          <a:pt x="716" y="203"/>
                        </a:lnTo>
                        <a:lnTo>
                          <a:pt x="716" y="205"/>
                        </a:lnTo>
                        <a:lnTo>
                          <a:pt x="714" y="205"/>
                        </a:lnTo>
                        <a:lnTo>
                          <a:pt x="712" y="205"/>
                        </a:lnTo>
                        <a:lnTo>
                          <a:pt x="710" y="205"/>
                        </a:lnTo>
                        <a:lnTo>
                          <a:pt x="709" y="205"/>
                        </a:lnTo>
                        <a:lnTo>
                          <a:pt x="707" y="205"/>
                        </a:lnTo>
                        <a:lnTo>
                          <a:pt x="707" y="207"/>
                        </a:lnTo>
                        <a:lnTo>
                          <a:pt x="705" y="207"/>
                        </a:lnTo>
                        <a:lnTo>
                          <a:pt x="703" y="207"/>
                        </a:lnTo>
                        <a:lnTo>
                          <a:pt x="703" y="209"/>
                        </a:lnTo>
                        <a:lnTo>
                          <a:pt x="701" y="209"/>
                        </a:lnTo>
                        <a:lnTo>
                          <a:pt x="699" y="209"/>
                        </a:lnTo>
                        <a:lnTo>
                          <a:pt x="699" y="211"/>
                        </a:lnTo>
                        <a:lnTo>
                          <a:pt x="697" y="211"/>
                        </a:lnTo>
                        <a:lnTo>
                          <a:pt x="695" y="211"/>
                        </a:lnTo>
                        <a:lnTo>
                          <a:pt x="693" y="213"/>
                        </a:lnTo>
                        <a:lnTo>
                          <a:pt x="691" y="215"/>
                        </a:lnTo>
                        <a:lnTo>
                          <a:pt x="689" y="215"/>
                        </a:lnTo>
                        <a:lnTo>
                          <a:pt x="687" y="217"/>
                        </a:lnTo>
                        <a:lnTo>
                          <a:pt x="687" y="218"/>
                        </a:lnTo>
                        <a:lnTo>
                          <a:pt x="686" y="218"/>
                        </a:lnTo>
                        <a:lnTo>
                          <a:pt x="686" y="220"/>
                        </a:lnTo>
                        <a:lnTo>
                          <a:pt x="684" y="220"/>
                        </a:lnTo>
                        <a:lnTo>
                          <a:pt x="682" y="222"/>
                        </a:lnTo>
                        <a:lnTo>
                          <a:pt x="680" y="222"/>
                        </a:lnTo>
                        <a:lnTo>
                          <a:pt x="680" y="224"/>
                        </a:lnTo>
                        <a:lnTo>
                          <a:pt x="678" y="224"/>
                        </a:lnTo>
                        <a:lnTo>
                          <a:pt x="676" y="226"/>
                        </a:lnTo>
                        <a:lnTo>
                          <a:pt x="674" y="226"/>
                        </a:lnTo>
                        <a:lnTo>
                          <a:pt x="672" y="228"/>
                        </a:lnTo>
                        <a:lnTo>
                          <a:pt x="670" y="228"/>
                        </a:lnTo>
                        <a:lnTo>
                          <a:pt x="668" y="228"/>
                        </a:lnTo>
                        <a:lnTo>
                          <a:pt x="668" y="230"/>
                        </a:lnTo>
                        <a:lnTo>
                          <a:pt x="666" y="230"/>
                        </a:lnTo>
                        <a:lnTo>
                          <a:pt x="666" y="232"/>
                        </a:lnTo>
                        <a:lnTo>
                          <a:pt x="666" y="234"/>
                        </a:lnTo>
                        <a:lnTo>
                          <a:pt x="666" y="236"/>
                        </a:lnTo>
                        <a:lnTo>
                          <a:pt x="664" y="236"/>
                        </a:lnTo>
                        <a:lnTo>
                          <a:pt x="664" y="238"/>
                        </a:lnTo>
                        <a:lnTo>
                          <a:pt x="662" y="238"/>
                        </a:lnTo>
                        <a:lnTo>
                          <a:pt x="661" y="238"/>
                        </a:lnTo>
                        <a:lnTo>
                          <a:pt x="661" y="240"/>
                        </a:lnTo>
                        <a:lnTo>
                          <a:pt x="659" y="240"/>
                        </a:lnTo>
                        <a:lnTo>
                          <a:pt x="657" y="240"/>
                        </a:lnTo>
                        <a:lnTo>
                          <a:pt x="657" y="241"/>
                        </a:lnTo>
                        <a:lnTo>
                          <a:pt x="655" y="241"/>
                        </a:lnTo>
                        <a:lnTo>
                          <a:pt x="653" y="241"/>
                        </a:lnTo>
                        <a:lnTo>
                          <a:pt x="651" y="241"/>
                        </a:lnTo>
                        <a:lnTo>
                          <a:pt x="651" y="243"/>
                        </a:lnTo>
                        <a:lnTo>
                          <a:pt x="649" y="243"/>
                        </a:lnTo>
                        <a:lnTo>
                          <a:pt x="649" y="245"/>
                        </a:lnTo>
                        <a:lnTo>
                          <a:pt x="647" y="245"/>
                        </a:lnTo>
                        <a:lnTo>
                          <a:pt x="645" y="245"/>
                        </a:lnTo>
                        <a:lnTo>
                          <a:pt x="643" y="245"/>
                        </a:lnTo>
                        <a:lnTo>
                          <a:pt x="641" y="245"/>
                        </a:lnTo>
                        <a:lnTo>
                          <a:pt x="639" y="245"/>
                        </a:lnTo>
                        <a:lnTo>
                          <a:pt x="639" y="247"/>
                        </a:lnTo>
                        <a:lnTo>
                          <a:pt x="639" y="249"/>
                        </a:lnTo>
                        <a:lnTo>
                          <a:pt x="639" y="251"/>
                        </a:lnTo>
                        <a:lnTo>
                          <a:pt x="639" y="253"/>
                        </a:lnTo>
                        <a:lnTo>
                          <a:pt x="641" y="253"/>
                        </a:lnTo>
                        <a:lnTo>
                          <a:pt x="641" y="255"/>
                        </a:lnTo>
                        <a:lnTo>
                          <a:pt x="641" y="257"/>
                        </a:lnTo>
                        <a:lnTo>
                          <a:pt x="643" y="257"/>
                        </a:lnTo>
                        <a:lnTo>
                          <a:pt x="643" y="259"/>
                        </a:lnTo>
                        <a:lnTo>
                          <a:pt x="643" y="261"/>
                        </a:lnTo>
                        <a:lnTo>
                          <a:pt x="643" y="263"/>
                        </a:lnTo>
                        <a:lnTo>
                          <a:pt x="641" y="263"/>
                        </a:lnTo>
                        <a:lnTo>
                          <a:pt x="641" y="265"/>
                        </a:lnTo>
                        <a:lnTo>
                          <a:pt x="641" y="266"/>
                        </a:lnTo>
                        <a:lnTo>
                          <a:pt x="639" y="268"/>
                        </a:lnTo>
                        <a:lnTo>
                          <a:pt x="639" y="270"/>
                        </a:lnTo>
                        <a:lnTo>
                          <a:pt x="638" y="270"/>
                        </a:lnTo>
                        <a:lnTo>
                          <a:pt x="638" y="272"/>
                        </a:lnTo>
                        <a:lnTo>
                          <a:pt x="638" y="274"/>
                        </a:lnTo>
                        <a:lnTo>
                          <a:pt x="636" y="274"/>
                        </a:lnTo>
                        <a:lnTo>
                          <a:pt x="636" y="276"/>
                        </a:lnTo>
                        <a:lnTo>
                          <a:pt x="634" y="276"/>
                        </a:lnTo>
                        <a:lnTo>
                          <a:pt x="632" y="278"/>
                        </a:lnTo>
                        <a:lnTo>
                          <a:pt x="630" y="278"/>
                        </a:lnTo>
                        <a:lnTo>
                          <a:pt x="630" y="280"/>
                        </a:lnTo>
                        <a:lnTo>
                          <a:pt x="628" y="280"/>
                        </a:lnTo>
                        <a:lnTo>
                          <a:pt x="628" y="282"/>
                        </a:lnTo>
                        <a:lnTo>
                          <a:pt x="626" y="282"/>
                        </a:lnTo>
                        <a:lnTo>
                          <a:pt x="624" y="284"/>
                        </a:lnTo>
                        <a:lnTo>
                          <a:pt x="622" y="286"/>
                        </a:lnTo>
                        <a:lnTo>
                          <a:pt x="620" y="288"/>
                        </a:lnTo>
                        <a:lnTo>
                          <a:pt x="618" y="289"/>
                        </a:lnTo>
                        <a:lnTo>
                          <a:pt x="616" y="291"/>
                        </a:lnTo>
                        <a:lnTo>
                          <a:pt x="613" y="293"/>
                        </a:lnTo>
                        <a:lnTo>
                          <a:pt x="611" y="295"/>
                        </a:lnTo>
                        <a:lnTo>
                          <a:pt x="609" y="295"/>
                        </a:lnTo>
                        <a:lnTo>
                          <a:pt x="607" y="297"/>
                        </a:lnTo>
                        <a:lnTo>
                          <a:pt x="605" y="299"/>
                        </a:lnTo>
                        <a:lnTo>
                          <a:pt x="603" y="301"/>
                        </a:lnTo>
                        <a:lnTo>
                          <a:pt x="601" y="303"/>
                        </a:lnTo>
                        <a:lnTo>
                          <a:pt x="601" y="305"/>
                        </a:lnTo>
                        <a:lnTo>
                          <a:pt x="599" y="305"/>
                        </a:lnTo>
                        <a:lnTo>
                          <a:pt x="597" y="305"/>
                        </a:lnTo>
                        <a:lnTo>
                          <a:pt x="597" y="307"/>
                        </a:lnTo>
                        <a:lnTo>
                          <a:pt x="595" y="307"/>
                        </a:lnTo>
                        <a:lnTo>
                          <a:pt x="593" y="309"/>
                        </a:lnTo>
                        <a:lnTo>
                          <a:pt x="590" y="309"/>
                        </a:lnTo>
                        <a:lnTo>
                          <a:pt x="586" y="309"/>
                        </a:lnTo>
                        <a:lnTo>
                          <a:pt x="582" y="311"/>
                        </a:lnTo>
                        <a:lnTo>
                          <a:pt x="580" y="311"/>
                        </a:lnTo>
                        <a:lnTo>
                          <a:pt x="578" y="311"/>
                        </a:lnTo>
                        <a:lnTo>
                          <a:pt x="578" y="313"/>
                        </a:lnTo>
                        <a:lnTo>
                          <a:pt x="576" y="314"/>
                        </a:lnTo>
                        <a:lnTo>
                          <a:pt x="574" y="316"/>
                        </a:lnTo>
                        <a:lnTo>
                          <a:pt x="572" y="316"/>
                        </a:lnTo>
                        <a:lnTo>
                          <a:pt x="572" y="318"/>
                        </a:lnTo>
                        <a:lnTo>
                          <a:pt x="570" y="318"/>
                        </a:lnTo>
                        <a:lnTo>
                          <a:pt x="570" y="320"/>
                        </a:lnTo>
                        <a:lnTo>
                          <a:pt x="568" y="322"/>
                        </a:lnTo>
                        <a:lnTo>
                          <a:pt x="568" y="324"/>
                        </a:lnTo>
                        <a:lnTo>
                          <a:pt x="566" y="324"/>
                        </a:lnTo>
                        <a:lnTo>
                          <a:pt x="566" y="326"/>
                        </a:lnTo>
                        <a:lnTo>
                          <a:pt x="565" y="326"/>
                        </a:lnTo>
                        <a:lnTo>
                          <a:pt x="565" y="328"/>
                        </a:lnTo>
                        <a:lnTo>
                          <a:pt x="563" y="328"/>
                        </a:lnTo>
                        <a:lnTo>
                          <a:pt x="563" y="330"/>
                        </a:lnTo>
                        <a:lnTo>
                          <a:pt x="565" y="330"/>
                        </a:lnTo>
                        <a:lnTo>
                          <a:pt x="565" y="332"/>
                        </a:lnTo>
                        <a:lnTo>
                          <a:pt x="565" y="334"/>
                        </a:lnTo>
                        <a:lnTo>
                          <a:pt x="563" y="334"/>
                        </a:lnTo>
                        <a:lnTo>
                          <a:pt x="563" y="336"/>
                        </a:lnTo>
                        <a:lnTo>
                          <a:pt x="561" y="336"/>
                        </a:lnTo>
                        <a:lnTo>
                          <a:pt x="561" y="337"/>
                        </a:lnTo>
                        <a:lnTo>
                          <a:pt x="561" y="339"/>
                        </a:lnTo>
                        <a:lnTo>
                          <a:pt x="559" y="339"/>
                        </a:lnTo>
                        <a:lnTo>
                          <a:pt x="559" y="341"/>
                        </a:lnTo>
                        <a:lnTo>
                          <a:pt x="561" y="341"/>
                        </a:lnTo>
                        <a:lnTo>
                          <a:pt x="561" y="343"/>
                        </a:lnTo>
                        <a:lnTo>
                          <a:pt x="559" y="343"/>
                        </a:lnTo>
                        <a:lnTo>
                          <a:pt x="559" y="345"/>
                        </a:lnTo>
                        <a:lnTo>
                          <a:pt x="559" y="347"/>
                        </a:lnTo>
                        <a:lnTo>
                          <a:pt x="557" y="349"/>
                        </a:lnTo>
                        <a:lnTo>
                          <a:pt x="557" y="351"/>
                        </a:lnTo>
                        <a:lnTo>
                          <a:pt x="555" y="355"/>
                        </a:lnTo>
                        <a:lnTo>
                          <a:pt x="555" y="357"/>
                        </a:lnTo>
                        <a:lnTo>
                          <a:pt x="553" y="359"/>
                        </a:lnTo>
                        <a:lnTo>
                          <a:pt x="551" y="361"/>
                        </a:lnTo>
                        <a:lnTo>
                          <a:pt x="549" y="362"/>
                        </a:lnTo>
                        <a:lnTo>
                          <a:pt x="547" y="364"/>
                        </a:lnTo>
                        <a:lnTo>
                          <a:pt x="545" y="364"/>
                        </a:lnTo>
                        <a:lnTo>
                          <a:pt x="543" y="366"/>
                        </a:lnTo>
                        <a:lnTo>
                          <a:pt x="542" y="366"/>
                        </a:lnTo>
                        <a:lnTo>
                          <a:pt x="540" y="368"/>
                        </a:lnTo>
                        <a:lnTo>
                          <a:pt x="542" y="368"/>
                        </a:lnTo>
                        <a:lnTo>
                          <a:pt x="542" y="370"/>
                        </a:lnTo>
                        <a:lnTo>
                          <a:pt x="540" y="370"/>
                        </a:lnTo>
                        <a:lnTo>
                          <a:pt x="538" y="370"/>
                        </a:lnTo>
                        <a:lnTo>
                          <a:pt x="538" y="368"/>
                        </a:lnTo>
                        <a:lnTo>
                          <a:pt x="536" y="368"/>
                        </a:lnTo>
                        <a:lnTo>
                          <a:pt x="534" y="368"/>
                        </a:lnTo>
                        <a:lnTo>
                          <a:pt x="534" y="370"/>
                        </a:lnTo>
                        <a:lnTo>
                          <a:pt x="534" y="372"/>
                        </a:lnTo>
                        <a:lnTo>
                          <a:pt x="536" y="372"/>
                        </a:lnTo>
                        <a:lnTo>
                          <a:pt x="534" y="372"/>
                        </a:lnTo>
                        <a:lnTo>
                          <a:pt x="532" y="372"/>
                        </a:lnTo>
                        <a:lnTo>
                          <a:pt x="532" y="374"/>
                        </a:lnTo>
                        <a:lnTo>
                          <a:pt x="530" y="374"/>
                        </a:lnTo>
                        <a:lnTo>
                          <a:pt x="530" y="376"/>
                        </a:lnTo>
                        <a:lnTo>
                          <a:pt x="528" y="376"/>
                        </a:lnTo>
                        <a:lnTo>
                          <a:pt x="528" y="378"/>
                        </a:lnTo>
                        <a:lnTo>
                          <a:pt x="528" y="380"/>
                        </a:lnTo>
                        <a:lnTo>
                          <a:pt x="526" y="380"/>
                        </a:lnTo>
                        <a:lnTo>
                          <a:pt x="524" y="380"/>
                        </a:lnTo>
                        <a:lnTo>
                          <a:pt x="522" y="380"/>
                        </a:lnTo>
                        <a:lnTo>
                          <a:pt x="522" y="382"/>
                        </a:lnTo>
                        <a:lnTo>
                          <a:pt x="520" y="382"/>
                        </a:lnTo>
                        <a:lnTo>
                          <a:pt x="520" y="384"/>
                        </a:lnTo>
                        <a:lnTo>
                          <a:pt x="518" y="384"/>
                        </a:lnTo>
                        <a:lnTo>
                          <a:pt x="518" y="385"/>
                        </a:lnTo>
                        <a:lnTo>
                          <a:pt x="517" y="385"/>
                        </a:lnTo>
                        <a:lnTo>
                          <a:pt x="517" y="387"/>
                        </a:lnTo>
                        <a:lnTo>
                          <a:pt x="515" y="387"/>
                        </a:lnTo>
                        <a:lnTo>
                          <a:pt x="515" y="389"/>
                        </a:lnTo>
                        <a:lnTo>
                          <a:pt x="513" y="389"/>
                        </a:lnTo>
                        <a:lnTo>
                          <a:pt x="513" y="391"/>
                        </a:lnTo>
                        <a:lnTo>
                          <a:pt x="511" y="391"/>
                        </a:lnTo>
                        <a:lnTo>
                          <a:pt x="509" y="391"/>
                        </a:lnTo>
                        <a:lnTo>
                          <a:pt x="509" y="393"/>
                        </a:lnTo>
                        <a:lnTo>
                          <a:pt x="507" y="393"/>
                        </a:lnTo>
                        <a:lnTo>
                          <a:pt x="507" y="395"/>
                        </a:lnTo>
                        <a:lnTo>
                          <a:pt x="505" y="395"/>
                        </a:lnTo>
                        <a:lnTo>
                          <a:pt x="503" y="395"/>
                        </a:lnTo>
                        <a:lnTo>
                          <a:pt x="503" y="397"/>
                        </a:lnTo>
                        <a:lnTo>
                          <a:pt x="501" y="397"/>
                        </a:lnTo>
                        <a:lnTo>
                          <a:pt x="499" y="397"/>
                        </a:lnTo>
                        <a:lnTo>
                          <a:pt x="499" y="399"/>
                        </a:lnTo>
                        <a:lnTo>
                          <a:pt x="497" y="399"/>
                        </a:lnTo>
                        <a:lnTo>
                          <a:pt x="495" y="399"/>
                        </a:lnTo>
                        <a:lnTo>
                          <a:pt x="494" y="399"/>
                        </a:lnTo>
                        <a:lnTo>
                          <a:pt x="492" y="399"/>
                        </a:lnTo>
                        <a:lnTo>
                          <a:pt x="490" y="399"/>
                        </a:lnTo>
                        <a:lnTo>
                          <a:pt x="490" y="401"/>
                        </a:lnTo>
                        <a:lnTo>
                          <a:pt x="488" y="401"/>
                        </a:lnTo>
                        <a:lnTo>
                          <a:pt x="486" y="401"/>
                        </a:lnTo>
                        <a:lnTo>
                          <a:pt x="484" y="401"/>
                        </a:lnTo>
                        <a:lnTo>
                          <a:pt x="482" y="401"/>
                        </a:lnTo>
                        <a:lnTo>
                          <a:pt x="480" y="401"/>
                        </a:lnTo>
                        <a:lnTo>
                          <a:pt x="478" y="401"/>
                        </a:lnTo>
                        <a:lnTo>
                          <a:pt x="478" y="403"/>
                        </a:lnTo>
                        <a:lnTo>
                          <a:pt x="476" y="403"/>
                        </a:lnTo>
                        <a:lnTo>
                          <a:pt x="476" y="405"/>
                        </a:lnTo>
                        <a:lnTo>
                          <a:pt x="474" y="405"/>
                        </a:lnTo>
                        <a:lnTo>
                          <a:pt x="472" y="407"/>
                        </a:lnTo>
                        <a:lnTo>
                          <a:pt x="472" y="409"/>
                        </a:lnTo>
                        <a:lnTo>
                          <a:pt x="470" y="410"/>
                        </a:lnTo>
                        <a:lnTo>
                          <a:pt x="469" y="410"/>
                        </a:lnTo>
                        <a:lnTo>
                          <a:pt x="469" y="412"/>
                        </a:lnTo>
                        <a:lnTo>
                          <a:pt x="465" y="412"/>
                        </a:lnTo>
                        <a:lnTo>
                          <a:pt x="465" y="414"/>
                        </a:lnTo>
                        <a:lnTo>
                          <a:pt x="463" y="414"/>
                        </a:lnTo>
                        <a:lnTo>
                          <a:pt x="461" y="414"/>
                        </a:lnTo>
                        <a:lnTo>
                          <a:pt x="459" y="414"/>
                        </a:lnTo>
                        <a:lnTo>
                          <a:pt x="457" y="414"/>
                        </a:lnTo>
                        <a:lnTo>
                          <a:pt x="457" y="416"/>
                        </a:lnTo>
                        <a:lnTo>
                          <a:pt x="455" y="416"/>
                        </a:lnTo>
                        <a:lnTo>
                          <a:pt x="455" y="414"/>
                        </a:lnTo>
                        <a:lnTo>
                          <a:pt x="453" y="414"/>
                        </a:lnTo>
                        <a:lnTo>
                          <a:pt x="451" y="414"/>
                        </a:lnTo>
                        <a:lnTo>
                          <a:pt x="451" y="416"/>
                        </a:lnTo>
                        <a:lnTo>
                          <a:pt x="449" y="416"/>
                        </a:lnTo>
                        <a:lnTo>
                          <a:pt x="449" y="418"/>
                        </a:lnTo>
                        <a:lnTo>
                          <a:pt x="447" y="418"/>
                        </a:lnTo>
                        <a:lnTo>
                          <a:pt x="447" y="420"/>
                        </a:lnTo>
                        <a:lnTo>
                          <a:pt x="446" y="420"/>
                        </a:lnTo>
                        <a:lnTo>
                          <a:pt x="446" y="422"/>
                        </a:lnTo>
                        <a:lnTo>
                          <a:pt x="444" y="422"/>
                        </a:lnTo>
                        <a:lnTo>
                          <a:pt x="442" y="422"/>
                        </a:lnTo>
                        <a:lnTo>
                          <a:pt x="442" y="424"/>
                        </a:lnTo>
                        <a:lnTo>
                          <a:pt x="440" y="424"/>
                        </a:lnTo>
                        <a:lnTo>
                          <a:pt x="440" y="426"/>
                        </a:lnTo>
                        <a:lnTo>
                          <a:pt x="438" y="426"/>
                        </a:lnTo>
                        <a:lnTo>
                          <a:pt x="436" y="426"/>
                        </a:lnTo>
                        <a:lnTo>
                          <a:pt x="434" y="426"/>
                        </a:lnTo>
                        <a:lnTo>
                          <a:pt x="432" y="426"/>
                        </a:lnTo>
                        <a:lnTo>
                          <a:pt x="432" y="428"/>
                        </a:lnTo>
                        <a:lnTo>
                          <a:pt x="430" y="428"/>
                        </a:lnTo>
                        <a:lnTo>
                          <a:pt x="428" y="428"/>
                        </a:lnTo>
                        <a:lnTo>
                          <a:pt x="426" y="428"/>
                        </a:lnTo>
                        <a:lnTo>
                          <a:pt x="426" y="430"/>
                        </a:lnTo>
                        <a:lnTo>
                          <a:pt x="424" y="430"/>
                        </a:lnTo>
                        <a:lnTo>
                          <a:pt x="422" y="430"/>
                        </a:lnTo>
                        <a:lnTo>
                          <a:pt x="421" y="430"/>
                        </a:lnTo>
                        <a:lnTo>
                          <a:pt x="421" y="432"/>
                        </a:lnTo>
                        <a:lnTo>
                          <a:pt x="419" y="432"/>
                        </a:lnTo>
                        <a:lnTo>
                          <a:pt x="419" y="434"/>
                        </a:lnTo>
                        <a:lnTo>
                          <a:pt x="417" y="434"/>
                        </a:lnTo>
                        <a:lnTo>
                          <a:pt x="417" y="435"/>
                        </a:lnTo>
                        <a:lnTo>
                          <a:pt x="415" y="435"/>
                        </a:lnTo>
                        <a:lnTo>
                          <a:pt x="413" y="435"/>
                        </a:lnTo>
                        <a:lnTo>
                          <a:pt x="411" y="435"/>
                        </a:lnTo>
                        <a:lnTo>
                          <a:pt x="409" y="435"/>
                        </a:lnTo>
                        <a:lnTo>
                          <a:pt x="407" y="435"/>
                        </a:lnTo>
                        <a:lnTo>
                          <a:pt x="405" y="435"/>
                        </a:lnTo>
                        <a:lnTo>
                          <a:pt x="403" y="435"/>
                        </a:lnTo>
                        <a:lnTo>
                          <a:pt x="403" y="437"/>
                        </a:lnTo>
                        <a:lnTo>
                          <a:pt x="401" y="437"/>
                        </a:lnTo>
                        <a:lnTo>
                          <a:pt x="401" y="439"/>
                        </a:lnTo>
                        <a:lnTo>
                          <a:pt x="399" y="439"/>
                        </a:lnTo>
                        <a:lnTo>
                          <a:pt x="399" y="441"/>
                        </a:lnTo>
                        <a:lnTo>
                          <a:pt x="398" y="441"/>
                        </a:lnTo>
                        <a:lnTo>
                          <a:pt x="398" y="443"/>
                        </a:lnTo>
                        <a:lnTo>
                          <a:pt x="398" y="445"/>
                        </a:lnTo>
                        <a:lnTo>
                          <a:pt x="396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2" y="445"/>
                        </a:lnTo>
                        <a:lnTo>
                          <a:pt x="392" y="447"/>
                        </a:lnTo>
                        <a:lnTo>
                          <a:pt x="390" y="447"/>
                        </a:lnTo>
                        <a:lnTo>
                          <a:pt x="390" y="449"/>
                        </a:lnTo>
                        <a:lnTo>
                          <a:pt x="388" y="449"/>
                        </a:lnTo>
                        <a:lnTo>
                          <a:pt x="388" y="451"/>
                        </a:lnTo>
                        <a:lnTo>
                          <a:pt x="386" y="451"/>
                        </a:lnTo>
                        <a:lnTo>
                          <a:pt x="386" y="453"/>
                        </a:lnTo>
                        <a:lnTo>
                          <a:pt x="384" y="453"/>
                        </a:lnTo>
                        <a:lnTo>
                          <a:pt x="382" y="453"/>
                        </a:lnTo>
                        <a:lnTo>
                          <a:pt x="380" y="453"/>
                        </a:lnTo>
                        <a:lnTo>
                          <a:pt x="380" y="455"/>
                        </a:lnTo>
                        <a:lnTo>
                          <a:pt x="378" y="455"/>
                        </a:lnTo>
                        <a:lnTo>
                          <a:pt x="376" y="455"/>
                        </a:lnTo>
                        <a:lnTo>
                          <a:pt x="374" y="457"/>
                        </a:lnTo>
                        <a:lnTo>
                          <a:pt x="373" y="457"/>
                        </a:lnTo>
                        <a:lnTo>
                          <a:pt x="371" y="457"/>
                        </a:lnTo>
                        <a:lnTo>
                          <a:pt x="371" y="458"/>
                        </a:lnTo>
                        <a:lnTo>
                          <a:pt x="369" y="458"/>
                        </a:lnTo>
                        <a:lnTo>
                          <a:pt x="367" y="458"/>
                        </a:lnTo>
                        <a:lnTo>
                          <a:pt x="367" y="460"/>
                        </a:lnTo>
                        <a:lnTo>
                          <a:pt x="365" y="460"/>
                        </a:lnTo>
                        <a:lnTo>
                          <a:pt x="363" y="460"/>
                        </a:lnTo>
                        <a:lnTo>
                          <a:pt x="363" y="462"/>
                        </a:lnTo>
                        <a:lnTo>
                          <a:pt x="361" y="462"/>
                        </a:lnTo>
                        <a:lnTo>
                          <a:pt x="361" y="464"/>
                        </a:lnTo>
                        <a:lnTo>
                          <a:pt x="359" y="464"/>
                        </a:lnTo>
                        <a:lnTo>
                          <a:pt x="357" y="464"/>
                        </a:lnTo>
                        <a:lnTo>
                          <a:pt x="357" y="462"/>
                        </a:lnTo>
                        <a:lnTo>
                          <a:pt x="355" y="462"/>
                        </a:lnTo>
                        <a:lnTo>
                          <a:pt x="353" y="462"/>
                        </a:lnTo>
                        <a:lnTo>
                          <a:pt x="351" y="462"/>
                        </a:lnTo>
                        <a:lnTo>
                          <a:pt x="350" y="462"/>
                        </a:lnTo>
                        <a:lnTo>
                          <a:pt x="348" y="462"/>
                        </a:lnTo>
                        <a:lnTo>
                          <a:pt x="348" y="460"/>
                        </a:lnTo>
                        <a:lnTo>
                          <a:pt x="346" y="460"/>
                        </a:lnTo>
                        <a:lnTo>
                          <a:pt x="344" y="460"/>
                        </a:lnTo>
                        <a:lnTo>
                          <a:pt x="342" y="460"/>
                        </a:lnTo>
                        <a:lnTo>
                          <a:pt x="340" y="462"/>
                        </a:lnTo>
                        <a:lnTo>
                          <a:pt x="340" y="464"/>
                        </a:lnTo>
                        <a:lnTo>
                          <a:pt x="338" y="466"/>
                        </a:lnTo>
                        <a:lnTo>
                          <a:pt x="338" y="468"/>
                        </a:lnTo>
                        <a:lnTo>
                          <a:pt x="338" y="470"/>
                        </a:lnTo>
                        <a:lnTo>
                          <a:pt x="336" y="470"/>
                        </a:lnTo>
                        <a:lnTo>
                          <a:pt x="334" y="472"/>
                        </a:lnTo>
                        <a:lnTo>
                          <a:pt x="332" y="472"/>
                        </a:lnTo>
                        <a:lnTo>
                          <a:pt x="330" y="474"/>
                        </a:lnTo>
                        <a:lnTo>
                          <a:pt x="330" y="476"/>
                        </a:lnTo>
                        <a:lnTo>
                          <a:pt x="328" y="476"/>
                        </a:lnTo>
                        <a:lnTo>
                          <a:pt x="328" y="478"/>
                        </a:lnTo>
                        <a:lnTo>
                          <a:pt x="327" y="478"/>
                        </a:lnTo>
                        <a:lnTo>
                          <a:pt x="327" y="480"/>
                        </a:lnTo>
                        <a:lnTo>
                          <a:pt x="327" y="482"/>
                        </a:lnTo>
                        <a:lnTo>
                          <a:pt x="325" y="482"/>
                        </a:lnTo>
                        <a:lnTo>
                          <a:pt x="325" y="483"/>
                        </a:lnTo>
                        <a:lnTo>
                          <a:pt x="323" y="483"/>
                        </a:lnTo>
                        <a:lnTo>
                          <a:pt x="321" y="485"/>
                        </a:lnTo>
                        <a:lnTo>
                          <a:pt x="319" y="485"/>
                        </a:lnTo>
                        <a:lnTo>
                          <a:pt x="317" y="485"/>
                        </a:lnTo>
                        <a:lnTo>
                          <a:pt x="317" y="487"/>
                        </a:lnTo>
                        <a:lnTo>
                          <a:pt x="315" y="487"/>
                        </a:lnTo>
                        <a:lnTo>
                          <a:pt x="315" y="489"/>
                        </a:lnTo>
                        <a:lnTo>
                          <a:pt x="315" y="491"/>
                        </a:lnTo>
                        <a:lnTo>
                          <a:pt x="315" y="493"/>
                        </a:lnTo>
                        <a:lnTo>
                          <a:pt x="313" y="493"/>
                        </a:lnTo>
                        <a:lnTo>
                          <a:pt x="313" y="495"/>
                        </a:lnTo>
                        <a:lnTo>
                          <a:pt x="311" y="495"/>
                        </a:lnTo>
                        <a:lnTo>
                          <a:pt x="311" y="497"/>
                        </a:lnTo>
                        <a:lnTo>
                          <a:pt x="309" y="497"/>
                        </a:lnTo>
                        <a:lnTo>
                          <a:pt x="307" y="497"/>
                        </a:lnTo>
                        <a:lnTo>
                          <a:pt x="307" y="499"/>
                        </a:lnTo>
                        <a:lnTo>
                          <a:pt x="307" y="501"/>
                        </a:lnTo>
                        <a:lnTo>
                          <a:pt x="305" y="501"/>
                        </a:lnTo>
                        <a:lnTo>
                          <a:pt x="305" y="503"/>
                        </a:lnTo>
                        <a:lnTo>
                          <a:pt x="303" y="503"/>
                        </a:lnTo>
                        <a:lnTo>
                          <a:pt x="303" y="505"/>
                        </a:lnTo>
                        <a:lnTo>
                          <a:pt x="302" y="505"/>
                        </a:lnTo>
                        <a:lnTo>
                          <a:pt x="302" y="506"/>
                        </a:lnTo>
                        <a:lnTo>
                          <a:pt x="302" y="508"/>
                        </a:lnTo>
                        <a:lnTo>
                          <a:pt x="300" y="508"/>
                        </a:lnTo>
                        <a:lnTo>
                          <a:pt x="298" y="508"/>
                        </a:lnTo>
                        <a:lnTo>
                          <a:pt x="298" y="510"/>
                        </a:lnTo>
                        <a:lnTo>
                          <a:pt x="296" y="512"/>
                        </a:lnTo>
                        <a:lnTo>
                          <a:pt x="294" y="514"/>
                        </a:lnTo>
                        <a:lnTo>
                          <a:pt x="292" y="514"/>
                        </a:lnTo>
                        <a:lnTo>
                          <a:pt x="290" y="514"/>
                        </a:lnTo>
                        <a:lnTo>
                          <a:pt x="288" y="514"/>
                        </a:lnTo>
                        <a:lnTo>
                          <a:pt x="286" y="514"/>
                        </a:lnTo>
                        <a:lnTo>
                          <a:pt x="284" y="514"/>
                        </a:lnTo>
                        <a:lnTo>
                          <a:pt x="282" y="514"/>
                        </a:lnTo>
                        <a:lnTo>
                          <a:pt x="280" y="514"/>
                        </a:lnTo>
                        <a:lnTo>
                          <a:pt x="279" y="514"/>
                        </a:lnTo>
                        <a:lnTo>
                          <a:pt x="279" y="516"/>
                        </a:lnTo>
                        <a:lnTo>
                          <a:pt x="277" y="516"/>
                        </a:lnTo>
                        <a:lnTo>
                          <a:pt x="275" y="516"/>
                        </a:lnTo>
                        <a:lnTo>
                          <a:pt x="273" y="516"/>
                        </a:lnTo>
                        <a:lnTo>
                          <a:pt x="271" y="514"/>
                        </a:lnTo>
                        <a:lnTo>
                          <a:pt x="271" y="512"/>
                        </a:lnTo>
                        <a:lnTo>
                          <a:pt x="271" y="510"/>
                        </a:lnTo>
                        <a:lnTo>
                          <a:pt x="271" y="508"/>
                        </a:lnTo>
                        <a:lnTo>
                          <a:pt x="269" y="508"/>
                        </a:lnTo>
                        <a:lnTo>
                          <a:pt x="269" y="506"/>
                        </a:lnTo>
                        <a:lnTo>
                          <a:pt x="267" y="506"/>
                        </a:lnTo>
                        <a:lnTo>
                          <a:pt x="267" y="505"/>
                        </a:lnTo>
                        <a:lnTo>
                          <a:pt x="265" y="505"/>
                        </a:lnTo>
                        <a:lnTo>
                          <a:pt x="263" y="505"/>
                        </a:lnTo>
                        <a:lnTo>
                          <a:pt x="261" y="505"/>
                        </a:lnTo>
                        <a:lnTo>
                          <a:pt x="261" y="503"/>
                        </a:lnTo>
                        <a:lnTo>
                          <a:pt x="259" y="503"/>
                        </a:lnTo>
                        <a:lnTo>
                          <a:pt x="257" y="503"/>
                        </a:lnTo>
                        <a:lnTo>
                          <a:pt x="255" y="503"/>
                        </a:lnTo>
                        <a:lnTo>
                          <a:pt x="255" y="501"/>
                        </a:lnTo>
                        <a:lnTo>
                          <a:pt x="254" y="501"/>
                        </a:lnTo>
                        <a:lnTo>
                          <a:pt x="252" y="501"/>
                        </a:lnTo>
                        <a:lnTo>
                          <a:pt x="250" y="501"/>
                        </a:lnTo>
                        <a:lnTo>
                          <a:pt x="250" y="499"/>
                        </a:lnTo>
                        <a:lnTo>
                          <a:pt x="248" y="499"/>
                        </a:lnTo>
                        <a:lnTo>
                          <a:pt x="246" y="499"/>
                        </a:lnTo>
                        <a:lnTo>
                          <a:pt x="246" y="501"/>
                        </a:lnTo>
                        <a:lnTo>
                          <a:pt x="244" y="501"/>
                        </a:lnTo>
                        <a:lnTo>
                          <a:pt x="242" y="501"/>
                        </a:lnTo>
                        <a:lnTo>
                          <a:pt x="240" y="501"/>
                        </a:lnTo>
                        <a:lnTo>
                          <a:pt x="238" y="501"/>
                        </a:lnTo>
                        <a:lnTo>
                          <a:pt x="238" y="503"/>
                        </a:lnTo>
                        <a:lnTo>
                          <a:pt x="236" y="503"/>
                        </a:lnTo>
                        <a:lnTo>
                          <a:pt x="234" y="503"/>
                        </a:lnTo>
                        <a:lnTo>
                          <a:pt x="232" y="503"/>
                        </a:lnTo>
                        <a:lnTo>
                          <a:pt x="231" y="503"/>
                        </a:lnTo>
                        <a:lnTo>
                          <a:pt x="231" y="501"/>
                        </a:lnTo>
                        <a:lnTo>
                          <a:pt x="229" y="503"/>
                        </a:lnTo>
                        <a:lnTo>
                          <a:pt x="229" y="501"/>
                        </a:lnTo>
                        <a:lnTo>
                          <a:pt x="227" y="501"/>
                        </a:lnTo>
                        <a:lnTo>
                          <a:pt x="225" y="501"/>
                        </a:lnTo>
                        <a:lnTo>
                          <a:pt x="223" y="501"/>
                        </a:lnTo>
                        <a:lnTo>
                          <a:pt x="223" y="503"/>
                        </a:lnTo>
                        <a:lnTo>
                          <a:pt x="223" y="505"/>
                        </a:lnTo>
                        <a:lnTo>
                          <a:pt x="221" y="505"/>
                        </a:lnTo>
                        <a:lnTo>
                          <a:pt x="221" y="506"/>
                        </a:lnTo>
                        <a:lnTo>
                          <a:pt x="219" y="506"/>
                        </a:lnTo>
                        <a:lnTo>
                          <a:pt x="217" y="506"/>
                        </a:lnTo>
                        <a:lnTo>
                          <a:pt x="215" y="506"/>
                        </a:lnTo>
                        <a:lnTo>
                          <a:pt x="215" y="508"/>
                        </a:lnTo>
                        <a:lnTo>
                          <a:pt x="213" y="508"/>
                        </a:lnTo>
                        <a:lnTo>
                          <a:pt x="213" y="510"/>
                        </a:lnTo>
                        <a:lnTo>
                          <a:pt x="211" y="510"/>
                        </a:lnTo>
                        <a:lnTo>
                          <a:pt x="209" y="510"/>
                        </a:lnTo>
                        <a:lnTo>
                          <a:pt x="209" y="512"/>
                        </a:lnTo>
                        <a:lnTo>
                          <a:pt x="207" y="512"/>
                        </a:lnTo>
                        <a:lnTo>
                          <a:pt x="207" y="514"/>
                        </a:lnTo>
                        <a:lnTo>
                          <a:pt x="206" y="516"/>
                        </a:lnTo>
                        <a:lnTo>
                          <a:pt x="206" y="518"/>
                        </a:lnTo>
                        <a:lnTo>
                          <a:pt x="204" y="518"/>
                        </a:lnTo>
                        <a:lnTo>
                          <a:pt x="202" y="518"/>
                        </a:lnTo>
                        <a:lnTo>
                          <a:pt x="200" y="518"/>
                        </a:lnTo>
                        <a:lnTo>
                          <a:pt x="198" y="518"/>
                        </a:lnTo>
                        <a:lnTo>
                          <a:pt x="198" y="520"/>
                        </a:lnTo>
                        <a:lnTo>
                          <a:pt x="198" y="522"/>
                        </a:lnTo>
                        <a:lnTo>
                          <a:pt x="198" y="524"/>
                        </a:lnTo>
                        <a:lnTo>
                          <a:pt x="196" y="524"/>
                        </a:lnTo>
                        <a:lnTo>
                          <a:pt x="196" y="526"/>
                        </a:lnTo>
                        <a:lnTo>
                          <a:pt x="194" y="526"/>
                        </a:lnTo>
                        <a:lnTo>
                          <a:pt x="194" y="528"/>
                        </a:lnTo>
                        <a:lnTo>
                          <a:pt x="192" y="528"/>
                        </a:lnTo>
                        <a:lnTo>
                          <a:pt x="190" y="528"/>
                        </a:lnTo>
                        <a:lnTo>
                          <a:pt x="188" y="528"/>
                        </a:lnTo>
                        <a:lnTo>
                          <a:pt x="186" y="528"/>
                        </a:lnTo>
                        <a:lnTo>
                          <a:pt x="184" y="530"/>
                        </a:lnTo>
                        <a:lnTo>
                          <a:pt x="183" y="531"/>
                        </a:lnTo>
                        <a:lnTo>
                          <a:pt x="181" y="533"/>
                        </a:lnTo>
                        <a:lnTo>
                          <a:pt x="179" y="533"/>
                        </a:lnTo>
                        <a:lnTo>
                          <a:pt x="179" y="531"/>
                        </a:lnTo>
                        <a:lnTo>
                          <a:pt x="177" y="531"/>
                        </a:lnTo>
                        <a:lnTo>
                          <a:pt x="179" y="530"/>
                        </a:lnTo>
                        <a:lnTo>
                          <a:pt x="179" y="528"/>
                        </a:lnTo>
                        <a:lnTo>
                          <a:pt x="179" y="526"/>
                        </a:lnTo>
                        <a:lnTo>
                          <a:pt x="177" y="524"/>
                        </a:lnTo>
                        <a:lnTo>
                          <a:pt x="175" y="524"/>
                        </a:lnTo>
                        <a:lnTo>
                          <a:pt x="173" y="524"/>
                        </a:lnTo>
                        <a:lnTo>
                          <a:pt x="173" y="526"/>
                        </a:lnTo>
                        <a:lnTo>
                          <a:pt x="171" y="526"/>
                        </a:lnTo>
                        <a:lnTo>
                          <a:pt x="171" y="528"/>
                        </a:lnTo>
                        <a:lnTo>
                          <a:pt x="169" y="528"/>
                        </a:lnTo>
                        <a:lnTo>
                          <a:pt x="167" y="530"/>
                        </a:lnTo>
                        <a:lnTo>
                          <a:pt x="167" y="531"/>
                        </a:lnTo>
                        <a:lnTo>
                          <a:pt x="165" y="531"/>
                        </a:lnTo>
                        <a:lnTo>
                          <a:pt x="165" y="533"/>
                        </a:lnTo>
                        <a:lnTo>
                          <a:pt x="163" y="533"/>
                        </a:lnTo>
                        <a:lnTo>
                          <a:pt x="163" y="531"/>
                        </a:lnTo>
                        <a:lnTo>
                          <a:pt x="161" y="531"/>
                        </a:lnTo>
                        <a:lnTo>
                          <a:pt x="161" y="530"/>
                        </a:lnTo>
                        <a:lnTo>
                          <a:pt x="159" y="530"/>
                        </a:lnTo>
                        <a:lnTo>
                          <a:pt x="158" y="530"/>
                        </a:lnTo>
                        <a:lnTo>
                          <a:pt x="156" y="530"/>
                        </a:lnTo>
                        <a:lnTo>
                          <a:pt x="156" y="528"/>
                        </a:lnTo>
                        <a:lnTo>
                          <a:pt x="154" y="528"/>
                        </a:lnTo>
                        <a:lnTo>
                          <a:pt x="152" y="528"/>
                        </a:lnTo>
                        <a:lnTo>
                          <a:pt x="150" y="528"/>
                        </a:lnTo>
                        <a:lnTo>
                          <a:pt x="148" y="528"/>
                        </a:lnTo>
                        <a:lnTo>
                          <a:pt x="146" y="528"/>
                        </a:lnTo>
                        <a:lnTo>
                          <a:pt x="146" y="526"/>
                        </a:lnTo>
                        <a:lnTo>
                          <a:pt x="146" y="524"/>
                        </a:lnTo>
                        <a:lnTo>
                          <a:pt x="144" y="524"/>
                        </a:lnTo>
                        <a:lnTo>
                          <a:pt x="142" y="524"/>
                        </a:lnTo>
                        <a:lnTo>
                          <a:pt x="142" y="526"/>
                        </a:lnTo>
                        <a:lnTo>
                          <a:pt x="142" y="528"/>
                        </a:lnTo>
                        <a:lnTo>
                          <a:pt x="140" y="528"/>
                        </a:lnTo>
                        <a:lnTo>
                          <a:pt x="138" y="530"/>
                        </a:lnTo>
                        <a:lnTo>
                          <a:pt x="136" y="530"/>
                        </a:lnTo>
                        <a:lnTo>
                          <a:pt x="136" y="531"/>
                        </a:lnTo>
                        <a:lnTo>
                          <a:pt x="136" y="533"/>
                        </a:lnTo>
                        <a:lnTo>
                          <a:pt x="136" y="535"/>
                        </a:lnTo>
                        <a:lnTo>
                          <a:pt x="136" y="537"/>
                        </a:lnTo>
                        <a:lnTo>
                          <a:pt x="135" y="537"/>
                        </a:lnTo>
                        <a:lnTo>
                          <a:pt x="133" y="537"/>
                        </a:lnTo>
                        <a:lnTo>
                          <a:pt x="131" y="535"/>
                        </a:lnTo>
                        <a:lnTo>
                          <a:pt x="129" y="533"/>
                        </a:lnTo>
                        <a:lnTo>
                          <a:pt x="127" y="535"/>
                        </a:lnTo>
                        <a:lnTo>
                          <a:pt x="125" y="537"/>
                        </a:lnTo>
                        <a:lnTo>
                          <a:pt x="123" y="537"/>
                        </a:lnTo>
                        <a:lnTo>
                          <a:pt x="123" y="539"/>
                        </a:lnTo>
                        <a:lnTo>
                          <a:pt x="121" y="539"/>
                        </a:lnTo>
                        <a:lnTo>
                          <a:pt x="121" y="537"/>
                        </a:lnTo>
                        <a:lnTo>
                          <a:pt x="119" y="537"/>
                        </a:lnTo>
                        <a:lnTo>
                          <a:pt x="117" y="537"/>
                        </a:lnTo>
                        <a:lnTo>
                          <a:pt x="115" y="535"/>
                        </a:lnTo>
                        <a:lnTo>
                          <a:pt x="113" y="535"/>
                        </a:lnTo>
                        <a:lnTo>
                          <a:pt x="111" y="535"/>
                        </a:lnTo>
                        <a:lnTo>
                          <a:pt x="110" y="533"/>
                        </a:lnTo>
                        <a:lnTo>
                          <a:pt x="108" y="533"/>
                        </a:lnTo>
                        <a:lnTo>
                          <a:pt x="108" y="535"/>
                        </a:lnTo>
                        <a:lnTo>
                          <a:pt x="106" y="535"/>
                        </a:lnTo>
                        <a:lnTo>
                          <a:pt x="104" y="537"/>
                        </a:lnTo>
                        <a:lnTo>
                          <a:pt x="102" y="539"/>
                        </a:lnTo>
                        <a:lnTo>
                          <a:pt x="102" y="541"/>
                        </a:lnTo>
                        <a:lnTo>
                          <a:pt x="100" y="543"/>
                        </a:lnTo>
                        <a:lnTo>
                          <a:pt x="98" y="543"/>
                        </a:lnTo>
                        <a:lnTo>
                          <a:pt x="98" y="541"/>
                        </a:lnTo>
                        <a:lnTo>
                          <a:pt x="96" y="539"/>
                        </a:lnTo>
                        <a:lnTo>
                          <a:pt x="96" y="537"/>
                        </a:lnTo>
                        <a:lnTo>
                          <a:pt x="94" y="537"/>
                        </a:lnTo>
                        <a:lnTo>
                          <a:pt x="94" y="535"/>
                        </a:lnTo>
                        <a:lnTo>
                          <a:pt x="92" y="535"/>
                        </a:lnTo>
                        <a:lnTo>
                          <a:pt x="90" y="535"/>
                        </a:lnTo>
                        <a:lnTo>
                          <a:pt x="90" y="537"/>
                        </a:lnTo>
                        <a:lnTo>
                          <a:pt x="88" y="537"/>
                        </a:lnTo>
                        <a:lnTo>
                          <a:pt x="88" y="535"/>
                        </a:lnTo>
                        <a:lnTo>
                          <a:pt x="90" y="533"/>
                        </a:lnTo>
                        <a:lnTo>
                          <a:pt x="90" y="531"/>
                        </a:lnTo>
                        <a:lnTo>
                          <a:pt x="88" y="530"/>
                        </a:lnTo>
                        <a:lnTo>
                          <a:pt x="87" y="530"/>
                        </a:lnTo>
                        <a:lnTo>
                          <a:pt x="85" y="528"/>
                        </a:lnTo>
                        <a:lnTo>
                          <a:pt x="85" y="526"/>
                        </a:lnTo>
                        <a:lnTo>
                          <a:pt x="83" y="526"/>
                        </a:lnTo>
                        <a:lnTo>
                          <a:pt x="81" y="526"/>
                        </a:lnTo>
                        <a:lnTo>
                          <a:pt x="79" y="526"/>
                        </a:lnTo>
                        <a:lnTo>
                          <a:pt x="79" y="524"/>
                        </a:lnTo>
                        <a:lnTo>
                          <a:pt x="77" y="524"/>
                        </a:lnTo>
                        <a:lnTo>
                          <a:pt x="77" y="522"/>
                        </a:lnTo>
                        <a:lnTo>
                          <a:pt x="75" y="522"/>
                        </a:lnTo>
                        <a:lnTo>
                          <a:pt x="77" y="522"/>
                        </a:lnTo>
                        <a:lnTo>
                          <a:pt x="77" y="520"/>
                        </a:lnTo>
                        <a:lnTo>
                          <a:pt x="79" y="520"/>
                        </a:lnTo>
                        <a:lnTo>
                          <a:pt x="81" y="520"/>
                        </a:lnTo>
                        <a:lnTo>
                          <a:pt x="83" y="520"/>
                        </a:lnTo>
                        <a:lnTo>
                          <a:pt x="83" y="518"/>
                        </a:lnTo>
                        <a:lnTo>
                          <a:pt x="81" y="520"/>
                        </a:lnTo>
                        <a:lnTo>
                          <a:pt x="81" y="518"/>
                        </a:lnTo>
                        <a:lnTo>
                          <a:pt x="79" y="518"/>
                        </a:lnTo>
                        <a:lnTo>
                          <a:pt x="77" y="518"/>
                        </a:lnTo>
                        <a:lnTo>
                          <a:pt x="75" y="518"/>
                        </a:lnTo>
                        <a:lnTo>
                          <a:pt x="75" y="516"/>
                        </a:lnTo>
                        <a:lnTo>
                          <a:pt x="77" y="516"/>
                        </a:lnTo>
                        <a:lnTo>
                          <a:pt x="77" y="514"/>
                        </a:lnTo>
                        <a:lnTo>
                          <a:pt x="79" y="514"/>
                        </a:lnTo>
                        <a:lnTo>
                          <a:pt x="79" y="512"/>
                        </a:lnTo>
                        <a:lnTo>
                          <a:pt x="77" y="512"/>
                        </a:lnTo>
                        <a:lnTo>
                          <a:pt x="75" y="512"/>
                        </a:lnTo>
                        <a:lnTo>
                          <a:pt x="73" y="512"/>
                        </a:lnTo>
                        <a:lnTo>
                          <a:pt x="73" y="510"/>
                        </a:lnTo>
                        <a:lnTo>
                          <a:pt x="73" y="508"/>
                        </a:lnTo>
                        <a:lnTo>
                          <a:pt x="71" y="508"/>
                        </a:lnTo>
                        <a:lnTo>
                          <a:pt x="69" y="508"/>
                        </a:lnTo>
                        <a:lnTo>
                          <a:pt x="69" y="506"/>
                        </a:lnTo>
                        <a:lnTo>
                          <a:pt x="69" y="505"/>
                        </a:lnTo>
                        <a:lnTo>
                          <a:pt x="71" y="505"/>
                        </a:lnTo>
                        <a:lnTo>
                          <a:pt x="71" y="506"/>
                        </a:lnTo>
                        <a:lnTo>
                          <a:pt x="71" y="505"/>
                        </a:lnTo>
                        <a:lnTo>
                          <a:pt x="71" y="503"/>
                        </a:lnTo>
                        <a:lnTo>
                          <a:pt x="69" y="503"/>
                        </a:lnTo>
                        <a:lnTo>
                          <a:pt x="67" y="503"/>
                        </a:lnTo>
                        <a:lnTo>
                          <a:pt x="65" y="503"/>
                        </a:lnTo>
                        <a:lnTo>
                          <a:pt x="63" y="503"/>
                        </a:lnTo>
                        <a:lnTo>
                          <a:pt x="63" y="501"/>
                        </a:lnTo>
                        <a:lnTo>
                          <a:pt x="63" y="499"/>
                        </a:lnTo>
                        <a:lnTo>
                          <a:pt x="63" y="497"/>
                        </a:lnTo>
                        <a:lnTo>
                          <a:pt x="62" y="497"/>
                        </a:lnTo>
                        <a:lnTo>
                          <a:pt x="60" y="497"/>
                        </a:lnTo>
                        <a:lnTo>
                          <a:pt x="58" y="497"/>
                        </a:lnTo>
                        <a:lnTo>
                          <a:pt x="56" y="497"/>
                        </a:lnTo>
                        <a:lnTo>
                          <a:pt x="56" y="495"/>
                        </a:lnTo>
                        <a:lnTo>
                          <a:pt x="54" y="495"/>
                        </a:lnTo>
                        <a:lnTo>
                          <a:pt x="54" y="493"/>
                        </a:lnTo>
                        <a:lnTo>
                          <a:pt x="52" y="493"/>
                        </a:lnTo>
                        <a:lnTo>
                          <a:pt x="54" y="493"/>
                        </a:lnTo>
                        <a:lnTo>
                          <a:pt x="54" y="491"/>
                        </a:lnTo>
                        <a:lnTo>
                          <a:pt x="52" y="491"/>
                        </a:lnTo>
                        <a:lnTo>
                          <a:pt x="52" y="489"/>
                        </a:lnTo>
                        <a:lnTo>
                          <a:pt x="50" y="489"/>
                        </a:lnTo>
                        <a:lnTo>
                          <a:pt x="50" y="487"/>
                        </a:lnTo>
                        <a:lnTo>
                          <a:pt x="48" y="487"/>
                        </a:lnTo>
                        <a:lnTo>
                          <a:pt x="48" y="485"/>
                        </a:lnTo>
                        <a:lnTo>
                          <a:pt x="46" y="485"/>
                        </a:lnTo>
                        <a:lnTo>
                          <a:pt x="46" y="483"/>
                        </a:lnTo>
                        <a:lnTo>
                          <a:pt x="44" y="482"/>
                        </a:lnTo>
                        <a:lnTo>
                          <a:pt x="42" y="480"/>
                        </a:lnTo>
                        <a:lnTo>
                          <a:pt x="40" y="480"/>
                        </a:lnTo>
                        <a:lnTo>
                          <a:pt x="39" y="480"/>
                        </a:lnTo>
                        <a:lnTo>
                          <a:pt x="39" y="478"/>
                        </a:lnTo>
                        <a:lnTo>
                          <a:pt x="39" y="476"/>
                        </a:lnTo>
                        <a:lnTo>
                          <a:pt x="37" y="476"/>
                        </a:lnTo>
                        <a:lnTo>
                          <a:pt x="37" y="474"/>
                        </a:lnTo>
                        <a:lnTo>
                          <a:pt x="37" y="472"/>
                        </a:lnTo>
                        <a:lnTo>
                          <a:pt x="35" y="472"/>
                        </a:lnTo>
                        <a:lnTo>
                          <a:pt x="35" y="470"/>
                        </a:lnTo>
                        <a:lnTo>
                          <a:pt x="35" y="468"/>
                        </a:lnTo>
                        <a:lnTo>
                          <a:pt x="33" y="466"/>
                        </a:lnTo>
                        <a:lnTo>
                          <a:pt x="31" y="466"/>
                        </a:lnTo>
                        <a:lnTo>
                          <a:pt x="31" y="464"/>
                        </a:lnTo>
                        <a:lnTo>
                          <a:pt x="31" y="462"/>
                        </a:lnTo>
                        <a:lnTo>
                          <a:pt x="31" y="460"/>
                        </a:lnTo>
                        <a:lnTo>
                          <a:pt x="31" y="458"/>
                        </a:lnTo>
                        <a:lnTo>
                          <a:pt x="31" y="457"/>
                        </a:lnTo>
                        <a:lnTo>
                          <a:pt x="29" y="457"/>
                        </a:lnTo>
                        <a:lnTo>
                          <a:pt x="29" y="455"/>
                        </a:lnTo>
                        <a:lnTo>
                          <a:pt x="29" y="453"/>
                        </a:lnTo>
                        <a:lnTo>
                          <a:pt x="27" y="453"/>
                        </a:lnTo>
                        <a:lnTo>
                          <a:pt x="27" y="451"/>
                        </a:lnTo>
                        <a:lnTo>
                          <a:pt x="25" y="451"/>
                        </a:lnTo>
                        <a:lnTo>
                          <a:pt x="25" y="449"/>
                        </a:lnTo>
                        <a:lnTo>
                          <a:pt x="25" y="447"/>
                        </a:lnTo>
                        <a:lnTo>
                          <a:pt x="23" y="447"/>
                        </a:lnTo>
                        <a:lnTo>
                          <a:pt x="23" y="445"/>
                        </a:lnTo>
                        <a:lnTo>
                          <a:pt x="21" y="443"/>
                        </a:lnTo>
                        <a:lnTo>
                          <a:pt x="21" y="441"/>
                        </a:lnTo>
                        <a:lnTo>
                          <a:pt x="19" y="441"/>
                        </a:lnTo>
                        <a:lnTo>
                          <a:pt x="17" y="441"/>
                        </a:lnTo>
                        <a:lnTo>
                          <a:pt x="15" y="441"/>
                        </a:lnTo>
                        <a:lnTo>
                          <a:pt x="14" y="441"/>
                        </a:lnTo>
                        <a:lnTo>
                          <a:pt x="14" y="439"/>
                        </a:lnTo>
                        <a:lnTo>
                          <a:pt x="12" y="437"/>
                        </a:lnTo>
                        <a:lnTo>
                          <a:pt x="10" y="437"/>
                        </a:lnTo>
                        <a:lnTo>
                          <a:pt x="10" y="435"/>
                        </a:lnTo>
                        <a:lnTo>
                          <a:pt x="10" y="434"/>
                        </a:lnTo>
                        <a:lnTo>
                          <a:pt x="8" y="434"/>
                        </a:lnTo>
                        <a:lnTo>
                          <a:pt x="8" y="432"/>
                        </a:lnTo>
                        <a:lnTo>
                          <a:pt x="8" y="430"/>
                        </a:lnTo>
                        <a:lnTo>
                          <a:pt x="8" y="428"/>
                        </a:lnTo>
                        <a:lnTo>
                          <a:pt x="8" y="426"/>
                        </a:lnTo>
                        <a:lnTo>
                          <a:pt x="8" y="424"/>
                        </a:lnTo>
                        <a:lnTo>
                          <a:pt x="8" y="422"/>
                        </a:lnTo>
                        <a:lnTo>
                          <a:pt x="8" y="420"/>
                        </a:lnTo>
                        <a:lnTo>
                          <a:pt x="10" y="420"/>
                        </a:lnTo>
                        <a:lnTo>
                          <a:pt x="10" y="418"/>
                        </a:lnTo>
                        <a:lnTo>
                          <a:pt x="8" y="418"/>
                        </a:lnTo>
                        <a:lnTo>
                          <a:pt x="10" y="418"/>
                        </a:lnTo>
                        <a:lnTo>
                          <a:pt x="10" y="416"/>
                        </a:lnTo>
                        <a:lnTo>
                          <a:pt x="8" y="414"/>
                        </a:lnTo>
                        <a:lnTo>
                          <a:pt x="8" y="412"/>
                        </a:lnTo>
                        <a:lnTo>
                          <a:pt x="6" y="412"/>
                        </a:lnTo>
                        <a:lnTo>
                          <a:pt x="6" y="410"/>
                        </a:lnTo>
                        <a:lnTo>
                          <a:pt x="6" y="409"/>
                        </a:lnTo>
                        <a:lnTo>
                          <a:pt x="4" y="409"/>
                        </a:lnTo>
                        <a:lnTo>
                          <a:pt x="4" y="407"/>
                        </a:lnTo>
                        <a:lnTo>
                          <a:pt x="2" y="407"/>
                        </a:lnTo>
                        <a:lnTo>
                          <a:pt x="2" y="405"/>
                        </a:lnTo>
                        <a:lnTo>
                          <a:pt x="2" y="403"/>
                        </a:lnTo>
                        <a:lnTo>
                          <a:pt x="0" y="403"/>
                        </a:lnTo>
                        <a:lnTo>
                          <a:pt x="0" y="401"/>
                        </a:lnTo>
                        <a:lnTo>
                          <a:pt x="2" y="401"/>
                        </a:lnTo>
                        <a:lnTo>
                          <a:pt x="2" y="399"/>
                        </a:lnTo>
                        <a:lnTo>
                          <a:pt x="2" y="397"/>
                        </a:lnTo>
                        <a:lnTo>
                          <a:pt x="4" y="397"/>
                        </a:lnTo>
                        <a:lnTo>
                          <a:pt x="4" y="395"/>
                        </a:lnTo>
                        <a:lnTo>
                          <a:pt x="4" y="393"/>
                        </a:lnTo>
                        <a:lnTo>
                          <a:pt x="6" y="393"/>
                        </a:lnTo>
                        <a:lnTo>
                          <a:pt x="6" y="391"/>
                        </a:lnTo>
                        <a:lnTo>
                          <a:pt x="6" y="389"/>
                        </a:lnTo>
                        <a:lnTo>
                          <a:pt x="8" y="389"/>
                        </a:lnTo>
                        <a:lnTo>
                          <a:pt x="8" y="387"/>
                        </a:lnTo>
                        <a:lnTo>
                          <a:pt x="8" y="385"/>
                        </a:lnTo>
                        <a:lnTo>
                          <a:pt x="10" y="385"/>
                        </a:lnTo>
                        <a:lnTo>
                          <a:pt x="10" y="384"/>
                        </a:lnTo>
                        <a:lnTo>
                          <a:pt x="10" y="382"/>
                        </a:lnTo>
                        <a:lnTo>
                          <a:pt x="10" y="380"/>
                        </a:lnTo>
                        <a:lnTo>
                          <a:pt x="10" y="378"/>
                        </a:lnTo>
                        <a:lnTo>
                          <a:pt x="8" y="378"/>
                        </a:lnTo>
                        <a:lnTo>
                          <a:pt x="8" y="376"/>
                        </a:lnTo>
                        <a:lnTo>
                          <a:pt x="8" y="374"/>
                        </a:lnTo>
                        <a:lnTo>
                          <a:pt x="8" y="372"/>
                        </a:lnTo>
                        <a:lnTo>
                          <a:pt x="8" y="370"/>
                        </a:lnTo>
                        <a:lnTo>
                          <a:pt x="10" y="370"/>
                        </a:lnTo>
                        <a:lnTo>
                          <a:pt x="10" y="368"/>
                        </a:lnTo>
                        <a:lnTo>
                          <a:pt x="10" y="366"/>
                        </a:lnTo>
                        <a:lnTo>
                          <a:pt x="12" y="366"/>
                        </a:lnTo>
                        <a:lnTo>
                          <a:pt x="12" y="364"/>
                        </a:lnTo>
                        <a:lnTo>
                          <a:pt x="12" y="362"/>
                        </a:lnTo>
                        <a:lnTo>
                          <a:pt x="12" y="361"/>
                        </a:lnTo>
                        <a:lnTo>
                          <a:pt x="14" y="361"/>
                        </a:lnTo>
                        <a:lnTo>
                          <a:pt x="14" y="359"/>
                        </a:lnTo>
                        <a:lnTo>
                          <a:pt x="14" y="357"/>
                        </a:lnTo>
                        <a:lnTo>
                          <a:pt x="14" y="355"/>
                        </a:lnTo>
                        <a:lnTo>
                          <a:pt x="15" y="355"/>
                        </a:lnTo>
                        <a:lnTo>
                          <a:pt x="15" y="353"/>
                        </a:lnTo>
                        <a:lnTo>
                          <a:pt x="17" y="351"/>
                        </a:lnTo>
                        <a:lnTo>
                          <a:pt x="15" y="351"/>
                        </a:lnTo>
                        <a:lnTo>
                          <a:pt x="17" y="351"/>
                        </a:lnTo>
                        <a:close/>
                      </a:path>
                    </a:pathLst>
                  </a:custGeom>
                  <a:solidFill>
                    <a:srgbClr val="3480E4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33" name="Freeform 4870">
                    <a:extLst>
                      <a:ext uri="{FF2B5EF4-FFF2-40B4-BE49-F238E27FC236}">
                        <a16:creationId xmlns:a16="http://schemas.microsoft.com/office/drawing/2014/main" id="{6269851B-EF0C-06D3-B021-DAAC479D41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2" y="1651"/>
                    <a:ext cx="785" cy="285"/>
                  </a:xfrm>
                  <a:custGeom>
                    <a:avLst/>
                    <a:gdLst>
                      <a:gd name="T0" fmla="*/ 65 w 785"/>
                      <a:gd name="T1" fmla="*/ 121 h 285"/>
                      <a:gd name="T2" fmla="*/ 77 w 785"/>
                      <a:gd name="T3" fmla="*/ 94 h 285"/>
                      <a:gd name="T4" fmla="*/ 90 w 785"/>
                      <a:gd name="T5" fmla="*/ 68 h 285"/>
                      <a:gd name="T6" fmla="*/ 102 w 785"/>
                      <a:gd name="T7" fmla="*/ 37 h 285"/>
                      <a:gd name="T8" fmla="*/ 125 w 785"/>
                      <a:gd name="T9" fmla="*/ 27 h 285"/>
                      <a:gd name="T10" fmla="*/ 152 w 785"/>
                      <a:gd name="T11" fmla="*/ 12 h 285"/>
                      <a:gd name="T12" fmla="*/ 179 w 785"/>
                      <a:gd name="T13" fmla="*/ 20 h 285"/>
                      <a:gd name="T14" fmla="*/ 206 w 785"/>
                      <a:gd name="T15" fmla="*/ 22 h 285"/>
                      <a:gd name="T16" fmla="*/ 229 w 785"/>
                      <a:gd name="T17" fmla="*/ 20 h 285"/>
                      <a:gd name="T18" fmla="*/ 242 w 785"/>
                      <a:gd name="T19" fmla="*/ 23 h 285"/>
                      <a:gd name="T20" fmla="*/ 269 w 785"/>
                      <a:gd name="T21" fmla="*/ 23 h 285"/>
                      <a:gd name="T22" fmla="*/ 300 w 785"/>
                      <a:gd name="T23" fmla="*/ 25 h 285"/>
                      <a:gd name="T24" fmla="*/ 328 w 785"/>
                      <a:gd name="T25" fmla="*/ 22 h 285"/>
                      <a:gd name="T26" fmla="*/ 353 w 785"/>
                      <a:gd name="T27" fmla="*/ 33 h 285"/>
                      <a:gd name="T28" fmla="*/ 378 w 785"/>
                      <a:gd name="T29" fmla="*/ 25 h 285"/>
                      <a:gd name="T30" fmla="*/ 394 w 785"/>
                      <a:gd name="T31" fmla="*/ 10 h 285"/>
                      <a:gd name="T32" fmla="*/ 409 w 785"/>
                      <a:gd name="T33" fmla="*/ 8 h 285"/>
                      <a:gd name="T34" fmla="*/ 434 w 785"/>
                      <a:gd name="T35" fmla="*/ 4 h 285"/>
                      <a:gd name="T36" fmla="*/ 463 w 785"/>
                      <a:gd name="T37" fmla="*/ 10 h 285"/>
                      <a:gd name="T38" fmla="*/ 488 w 785"/>
                      <a:gd name="T39" fmla="*/ 14 h 285"/>
                      <a:gd name="T40" fmla="*/ 505 w 785"/>
                      <a:gd name="T41" fmla="*/ 25 h 285"/>
                      <a:gd name="T42" fmla="*/ 526 w 785"/>
                      <a:gd name="T43" fmla="*/ 31 h 285"/>
                      <a:gd name="T44" fmla="*/ 551 w 785"/>
                      <a:gd name="T45" fmla="*/ 45 h 285"/>
                      <a:gd name="T46" fmla="*/ 578 w 785"/>
                      <a:gd name="T47" fmla="*/ 31 h 285"/>
                      <a:gd name="T48" fmla="*/ 616 w 785"/>
                      <a:gd name="T49" fmla="*/ 54 h 285"/>
                      <a:gd name="T50" fmla="*/ 785 w 785"/>
                      <a:gd name="T51" fmla="*/ 265 h 285"/>
                      <a:gd name="T52" fmla="*/ 745 w 785"/>
                      <a:gd name="T53" fmla="*/ 281 h 285"/>
                      <a:gd name="T54" fmla="*/ 705 w 785"/>
                      <a:gd name="T55" fmla="*/ 281 h 285"/>
                      <a:gd name="T56" fmla="*/ 674 w 785"/>
                      <a:gd name="T57" fmla="*/ 285 h 285"/>
                      <a:gd name="T58" fmla="*/ 655 w 785"/>
                      <a:gd name="T59" fmla="*/ 265 h 285"/>
                      <a:gd name="T60" fmla="*/ 632 w 785"/>
                      <a:gd name="T61" fmla="*/ 252 h 285"/>
                      <a:gd name="T62" fmla="*/ 615 w 785"/>
                      <a:gd name="T63" fmla="*/ 242 h 285"/>
                      <a:gd name="T64" fmla="*/ 597 w 785"/>
                      <a:gd name="T65" fmla="*/ 221 h 285"/>
                      <a:gd name="T66" fmla="*/ 580 w 785"/>
                      <a:gd name="T67" fmla="*/ 217 h 285"/>
                      <a:gd name="T68" fmla="*/ 555 w 785"/>
                      <a:gd name="T69" fmla="*/ 219 h 285"/>
                      <a:gd name="T70" fmla="*/ 530 w 785"/>
                      <a:gd name="T71" fmla="*/ 214 h 285"/>
                      <a:gd name="T72" fmla="*/ 503 w 785"/>
                      <a:gd name="T73" fmla="*/ 225 h 285"/>
                      <a:gd name="T74" fmla="*/ 478 w 785"/>
                      <a:gd name="T75" fmla="*/ 231 h 285"/>
                      <a:gd name="T76" fmla="*/ 451 w 785"/>
                      <a:gd name="T77" fmla="*/ 235 h 285"/>
                      <a:gd name="T78" fmla="*/ 424 w 785"/>
                      <a:gd name="T79" fmla="*/ 233 h 285"/>
                      <a:gd name="T80" fmla="*/ 403 w 785"/>
                      <a:gd name="T81" fmla="*/ 233 h 285"/>
                      <a:gd name="T82" fmla="*/ 380 w 785"/>
                      <a:gd name="T83" fmla="*/ 235 h 285"/>
                      <a:gd name="T84" fmla="*/ 355 w 785"/>
                      <a:gd name="T85" fmla="*/ 227 h 285"/>
                      <a:gd name="T86" fmla="*/ 330 w 785"/>
                      <a:gd name="T87" fmla="*/ 225 h 285"/>
                      <a:gd name="T88" fmla="*/ 305 w 785"/>
                      <a:gd name="T89" fmla="*/ 217 h 285"/>
                      <a:gd name="T90" fmla="*/ 286 w 785"/>
                      <a:gd name="T91" fmla="*/ 223 h 285"/>
                      <a:gd name="T92" fmla="*/ 265 w 785"/>
                      <a:gd name="T93" fmla="*/ 235 h 285"/>
                      <a:gd name="T94" fmla="*/ 250 w 785"/>
                      <a:gd name="T95" fmla="*/ 233 h 285"/>
                      <a:gd name="T96" fmla="*/ 232 w 785"/>
                      <a:gd name="T97" fmla="*/ 242 h 285"/>
                      <a:gd name="T98" fmla="*/ 217 w 785"/>
                      <a:gd name="T99" fmla="*/ 240 h 285"/>
                      <a:gd name="T100" fmla="*/ 202 w 785"/>
                      <a:gd name="T101" fmla="*/ 240 h 285"/>
                      <a:gd name="T102" fmla="*/ 179 w 785"/>
                      <a:gd name="T103" fmla="*/ 242 h 285"/>
                      <a:gd name="T104" fmla="*/ 154 w 785"/>
                      <a:gd name="T105" fmla="*/ 246 h 285"/>
                      <a:gd name="T106" fmla="*/ 123 w 785"/>
                      <a:gd name="T107" fmla="*/ 252 h 285"/>
                      <a:gd name="T108" fmla="*/ 98 w 785"/>
                      <a:gd name="T109" fmla="*/ 260 h 285"/>
                      <a:gd name="T110" fmla="*/ 71 w 785"/>
                      <a:gd name="T111" fmla="*/ 271 h 285"/>
                      <a:gd name="T112" fmla="*/ 44 w 785"/>
                      <a:gd name="T113" fmla="*/ 271 h 285"/>
                      <a:gd name="T114" fmla="*/ 21 w 785"/>
                      <a:gd name="T115" fmla="*/ 254 h 285"/>
                      <a:gd name="T116" fmla="*/ 10 w 785"/>
                      <a:gd name="T117" fmla="*/ 240 h 285"/>
                      <a:gd name="T118" fmla="*/ 4 w 785"/>
                      <a:gd name="T119" fmla="*/ 214 h 285"/>
                      <a:gd name="T120" fmla="*/ 19 w 785"/>
                      <a:gd name="T121" fmla="*/ 190 h 285"/>
                      <a:gd name="T122" fmla="*/ 39 w 785"/>
                      <a:gd name="T123" fmla="*/ 173 h 285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785" h="285">
                        <a:moveTo>
                          <a:pt x="60" y="160"/>
                        </a:moveTo>
                        <a:lnTo>
                          <a:pt x="62" y="158"/>
                        </a:lnTo>
                        <a:lnTo>
                          <a:pt x="62" y="156"/>
                        </a:lnTo>
                        <a:lnTo>
                          <a:pt x="64" y="156"/>
                        </a:lnTo>
                        <a:lnTo>
                          <a:pt x="64" y="154"/>
                        </a:lnTo>
                        <a:lnTo>
                          <a:pt x="64" y="152"/>
                        </a:lnTo>
                        <a:lnTo>
                          <a:pt x="64" y="150"/>
                        </a:lnTo>
                        <a:lnTo>
                          <a:pt x="64" y="148"/>
                        </a:lnTo>
                        <a:lnTo>
                          <a:pt x="64" y="146"/>
                        </a:lnTo>
                        <a:lnTo>
                          <a:pt x="64" y="144"/>
                        </a:lnTo>
                        <a:lnTo>
                          <a:pt x="64" y="142"/>
                        </a:lnTo>
                        <a:lnTo>
                          <a:pt x="65" y="139"/>
                        </a:lnTo>
                        <a:lnTo>
                          <a:pt x="65" y="137"/>
                        </a:lnTo>
                        <a:lnTo>
                          <a:pt x="65" y="135"/>
                        </a:lnTo>
                        <a:lnTo>
                          <a:pt x="64" y="133"/>
                        </a:lnTo>
                        <a:lnTo>
                          <a:pt x="64" y="131"/>
                        </a:lnTo>
                        <a:lnTo>
                          <a:pt x="64" y="129"/>
                        </a:lnTo>
                        <a:lnTo>
                          <a:pt x="64" y="127"/>
                        </a:lnTo>
                        <a:lnTo>
                          <a:pt x="64" y="125"/>
                        </a:lnTo>
                        <a:lnTo>
                          <a:pt x="65" y="123"/>
                        </a:lnTo>
                        <a:lnTo>
                          <a:pt x="65" y="121"/>
                        </a:lnTo>
                        <a:lnTo>
                          <a:pt x="65" y="119"/>
                        </a:lnTo>
                        <a:lnTo>
                          <a:pt x="65" y="118"/>
                        </a:lnTo>
                        <a:lnTo>
                          <a:pt x="65" y="116"/>
                        </a:lnTo>
                        <a:lnTo>
                          <a:pt x="67" y="114"/>
                        </a:lnTo>
                        <a:lnTo>
                          <a:pt x="67" y="112"/>
                        </a:lnTo>
                        <a:lnTo>
                          <a:pt x="67" y="110"/>
                        </a:lnTo>
                        <a:lnTo>
                          <a:pt x="67" y="108"/>
                        </a:lnTo>
                        <a:lnTo>
                          <a:pt x="67" y="106"/>
                        </a:lnTo>
                        <a:lnTo>
                          <a:pt x="69" y="106"/>
                        </a:lnTo>
                        <a:lnTo>
                          <a:pt x="69" y="104"/>
                        </a:lnTo>
                        <a:lnTo>
                          <a:pt x="71" y="104"/>
                        </a:lnTo>
                        <a:lnTo>
                          <a:pt x="71" y="102"/>
                        </a:lnTo>
                        <a:lnTo>
                          <a:pt x="71" y="100"/>
                        </a:lnTo>
                        <a:lnTo>
                          <a:pt x="69" y="100"/>
                        </a:lnTo>
                        <a:lnTo>
                          <a:pt x="69" y="98"/>
                        </a:lnTo>
                        <a:lnTo>
                          <a:pt x="71" y="98"/>
                        </a:lnTo>
                        <a:lnTo>
                          <a:pt x="71" y="96"/>
                        </a:lnTo>
                        <a:lnTo>
                          <a:pt x="73" y="96"/>
                        </a:lnTo>
                        <a:lnTo>
                          <a:pt x="75" y="96"/>
                        </a:lnTo>
                        <a:lnTo>
                          <a:pt x="77" y="96"/>
                        </a:lnTo>
                        <a:lnTo>
                          <a:pt x="77" y="94"/>
                        </a:lnTo>
                        <a:lnTo>
                          <a:pt x="79" y="94"/>
                        </a:lnTo>
                        <a:lnTo>
                          <a:pt x="79" y="93"/>
                        </a:lnTo>
                        <a:lnTo>
                          <a:pt x="81" y="93"/>
                        </a:lnTo>
                        <a:lnTo>
                          <a:pt x="83" y="93"/>
                        </a:lnTo>
                        <a:lnTo>
                          <a:pt x="83" y="91"/>
                        </a:lnTo>
                        <a:lnTo>
                          <a:pt x="83" y="89"/>
                        </a:lnTo>
                        <a:lnTo>
                          <a:pt x="85" y="89"/>
                        </a:lnTo>
                        <a:lnTo>
                          <a:pt x="85" y="87"/>
                        </a:lnTo>
                        <a:lnTo>
                          <a:pt x="85" y="85"/>
                        </a:lnTo>
                        <a:lnTo>
                          <a:pt x="87" y="85"/>
                        </a:lnTo>
                        <a:lnTo>
                          <a:pt x="87" y="83"/>
                        </a:lnTo>
                        <a:lnTo>
                          <a:pt x="87" y="81"/>
                        </a:lnTo>
                        <a:lnTo>
                          <a:pt x="87" y="79"/>
                        </a:lnTo>
                        <a:lnTo>
                          <a:pt x="87" y="77"/>
                        </a:lnTo>
                        <a:lnTo>
                          <a:pt x="87" y="75"/>
                        </a:lnTo>
                        <a:lnTo>
                          <a:pt x="89" y="75"/>
                        </a:lnTo>
                        <a:lnTo>
                          <a:pt x="89" y="73"/>
                        </a:lnTo>
                        <a:lnTo>
                          <a:pt x="89" y="71"/>
                        </a:lnTo>
                        <a:lnTo>
                          <a:pt x="90" y="71"/>
                        </a:lnTo>
                        <a:lnTo>
                          <a:pt x="90" y="70"/>
                        </a:lnTo>
                        <a:lnTo>
                          <a:pt x="90" y="68"/>
                        </a:lnTo>
                        <a:lnTo>
                          <a:pt x="90" y="66"/>
                        </a:lnTo>
                        <a:lnTo>
                          <a:pt x="92" y="66"/>
                        </a:lnTo>
                        <a:lnTo>
                          <a:pt x="92" y="64"/>
                        </a:lnTo>
                        <a:lnTo>
                          <a:pt x="92" y="62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6" y="58"/>
                        </a:lnTo>
                        <a:lnTo>
                          <a:pt x="96" y="56"/>
                        </a:lnTo>
                        <a:lnTo>
                          <a:pt x="96" y="54"/>
                        </a:lnTo>
                        <a:lnTo>
                          <a:pt x="96" y="52"/>
                        </a:lnTo>
                        <a:lnTo>
                          <a:pt x="98" y="52"/>
                        </a:lnTo>
                        <a:lnTo>
                          <a:pt x="98" y="50"/>
                        </a:lnTo>
                        <a:lnTo>
                          <a:pt x="98" y="48"/>
                        </a:lnTo>
                        <a:lnTo>
                          <a:pt x="100" y="46"/>
                        </a:lnTo>
                        <a:lnTo>
                          <a:pt x="100" y="45"/>
                        </a:lnTo>
                        <a:lnTo>
                          <a:pt x="100" y="43"/>
                        </a:lnTo>
                        <a:lnTo>
                          <a:pt x="102" y="43"/>
                        </a:lnTo>
                        <a:lnTo>
                          <a:pt x="102" y="41"/>
                        </a:lnTo>
                        <a:lnTo>
                          <a:pt x="102" y="39"/>
                        </a:lnTo>
                        <a:lnTo>
                          <a:pt x="102" y="37"/>
                        </a:lnTo>
                        <a:lnTo>
                          <a:pt x="104" y="37"/>
                        </a:lnTo>
                        <a:lnTo>
                          <a:pt x="104" y="35"/>
                        </a:lnTo>
                        <a:lnTo>
                          <a:pt x="106" y="35"/>
                        </a:lnTo>
                        <a:lnTo>
                          <a:pt x="106" y="33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8" y="29"/>
                        </a:lnTo>
                        <a:lnTo>
                          <a:pt x="108" y="27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3" y="27"/>
                        </a:lnTo>
                        <a:lnTo>
                          <a:pt x="115" y="27"/>
                        </a:lnTo>
                        <a:lnTo>
                          <a:pt x="117" y="27"/>
                        </a:lnTo>
                        <a:lnTo>
                          <a:pt x="119" y="27"/>
                        </a:lnTo>
                        <a:lnTo>
                          <a:pt x="121" y="27"/>
                        </a:lnTo>
                        <a:lnTo>
                          <a:pt x="123" y="27"/>
                        </a:lnTo>
                        <a:lnTo>
                          <a:pt x="123" y="25"/>
                        </a:lnTo>
                        <a:lnTo>
                          <a:pt x="125" y="25"/>
                        </a:lnTo>
                        <a:lnTo>
                          <a:pt x="125" y="27"/>
                        </a:lnTo>
                        <a:lnTo>
                          <a:pt x="127" y="27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5"/>
                        </a:lnTo>
                        <a:lnTo>
                          <a:pt x="133" y="25"/>
                        </a:lnTo>
                        <a:lnTo>
                          <a:pt x="135" y="25"/>
                        </a:lnTo>
                        <a:lnTo>
                          <a:pt x="137" y="25"/>
                        </a:lnTo>
                        <a:lnTo>
                          <a:pt x="138" y="25"/>
                        </a:lnTo>
                        <a:lnTo>
                          <a:pt x="138" y="23"/>
                        </a:lnTo>
                        <a:lnTo>
                          <a:pt x="140" y="23"/>
                        </a:lnTo>
                        <a:lnTo>
                          <a:pt x="142" y="23"/>
                        </a:lnTo>
                        <a:lnTo>
                          <a:pt x="142" y="22"/>
                        </a:lnTo>
                        <a:lnTo>
                          <a:pt x="142" y="20"/>
                        </a:lnTo>
                        <a:lnTo>
                          <a:pt x="142" y="18"/>
                        </a:lnTo>
                        <a:lnTo>
                          <a:pt x="142" y="16"/>
                        </a:lnTo>
                        <a:lnTo>
                          <a:pt x="142" y="14"/>
                        </a:lnTo>
                        <a:lnTo>
                          <a:pt x="144" y="14"/>
                        </a:lnTo>
                        <a:lnTo>
                          <a:pt x="146" y="16"/>
                        </a:lnTo>
                        <a:lnTo>
                          <a:pt x="148" y="14"/>
                        </a:lnTo>
                        <a:lnTo>
                          <a:pt x="150" y="14"/>
                        </a:lnTo>
                        <a:lnTo>
                          <a:pt x="152" y="12"/>
                        </a:lnTo>
                        <a:lnTo>
                          <a:pt x="154" y="12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60" y="12"/>
                        </a:lnTo>
                        <a:lnTo>
                          <a:pt x="161" y="12"/>
                        </a:lnTo>
                        <a:lnTo>
                          <a:pt x="161" y="10"/>
                        </a:lnTo>
                        <a:lnTo>
                          <a:pt x="163" y="8"/>
                        </a:lnTo>
                        <a:lnTo>
                          <a:pt x="165" y="8"/>
                        </a:lnTo>
                        <a:lnTo>
                          <a:pt x="165" y="10"/>
                        </a:lnTo>
                        <a:lnTo>
                          <a:pt x="165" y="12"/>
                        </a:lnTo>
                        <a:lnTo>
                          <a:pt x="165" y="14"/>
                        </a:lnTo>
                        <a:lnTo>
                          <a:pt x="167" y="14"/>
                        </a:lnTo>
                        <a:lnTo>
                          <a:pt x="169" y="14"/>
                        </a:lnTo>
                        <a:lnTo>
                          <a:pt x="171" y="16"/>
                        </a:lnTo>
                        <a:lnTo>
                          <a:pt x="171" y="18"/>
                        </a:lnTo>
                        <a:lnTo>
                          <a:pt x="171" y="20"/>
                        </a:lnTo>
                        <a:lnTo>
                          <a:pt x="173" y="22"/>
                        </a:lnTo>
                        <a:lnTo>
                          <a:pt x="175" y="22"/>
                        </a:lnTo>
                        <a:lnTo>
                          <a:pt x="177" y="22"/>
                        </a:lnTo>
                        <a:lnTo>
                          <a:pt x="177" y="20"/>
                        </a:lnTo>
                        <a:lnTo>
                          <a:pt x="179" y="20"/>
                        </a:lnTo>
                        <a:lnTo>
                          <a:pt x="181" y="20"/>
                        </a:lnTo>
                        <a:lnTo>
                          <a:pt x="183" y="20"/>
                        </a:lnTo>
                        <a:lnTo>
                          <a:pt x="183" y="22"/>
                        </a:lnTo>
                        <a:lnTo>
                          <a:pt x="184" y="22"/>
                        </a:lnTo>
                        <a:lnTo>
                          <a:pt x="186" y="22"/>
                        </a:lnTo>
                        <a:lnTo>
                          <a:pt x="186" y="20"/>
                        </a:lnTo>
                        <a:lnTo>
                          <a:pt x="188" y="20"/>
                        </a:lnTo>
                        <a:lnTo>
                          <a:pt x="188" y="18"/>
                        </a:lnTo>
                        <a:lnTo>
                          <a:pt x="190" y="16"/>
                        </a:lnTo>
                        <a:lnTo>
                          <a:pt x="192" y="16"/>
                        </a:lnTo>
                        <a:lnTo>
                          <a:pt x="194" y="16"/>
                        </a:lnTo>
                        <a:lnTo>
                          <a:pt x="196" y="16"/>
                        </a:lnTo>
                        <a:lnTo>
                          <a:pt x="196" y="18"/>
                        </a:lnTo>
                        <a:lnTo>
                          <a:pt x="198" y="18"/>
                        </a:lnTo>
                        <a:lnTo>
                          <a:pt x="200" y="18"/>
                        </a:lnTo>
                        <a:lnTo>
                          <a:pt x="202" y="18"/>
                        </a:lnTo>
                        <a:lnTo>
                          <a:pt x="204" y="16"/>
                        </a:lnTo>
                        <a:lnTo>
                          <a:pt x="206" y="16"/>
                        </a:lnTo>
                        <a:lnTo>
                          <a:pt x="206" y="18"/>
                        </a:lnTo>
                        <a:lnTo>
                          <a:pt x="206" y="20"/>
                        </a:lnTo>
                        <a:lnTo>
                          <a:pt x="206" y="22"/>
                        </a:lnTo>
                        <a:lnTo>
                          <a:pt x="204" y="22"/>
                        </a:lnTo>
                        <a:lnTo>
                          <a:pt x="204" y="23"/>
                        </a:lnTo>
                        <a:lnTo>
                          <a:pt x="206" y="23"/>
                        </a:lnTo>
                        <a:lnTo>
                          <a:pt x="206" y="25"/>
                        </a:lnTo>
                        <a:lnTo>
                          <a:pt x="208" y="25"/>
                        </a:lnTo>
                        <a:lnTo>
                          <a:pt x="208" y="23"/>
                        </a:lnTo>
                        <a:lnTo>
                          <a:pt x="209" y="23"/>
                        </a:lnTo>
                        <a:lnTo>
                          <a:pt x="211" y="23"/>
                        </a:lnTo>
                        <a:lnTo>
                          <a:pt x="211" y="22"/>
                        </a:lnTo>
                        <a:lnTo>
                          <a:pt x="213" y="22"/>
                        </a:lnTo>
                        <a:lnTo>
                          <a:pt x="215" y="22"/>
                        </a:lnTo>
                        <a:lnTo>
                          <a:pt x="217" y="22"/>
                        </a:lnTo>
                        <a:lnTo>
                          <a:pt x="219" y="22"/>
                        </a:lnTo>
                        <a:lnTo>
                          <a:pt x="219" y="20"/>
                        </a:lnTo>
                        <a:lnTo>
                          <a:pt x="221" y="20"/>
                        </a:lnTo>
                        <a:lnTo>
                          <a:pt x="223" y="22"/>
                        </a:lnTo>
                        <a:lnTo>
                          <a:pt x="225" y="23"/>
                        </a:lnTo>
                        <a:lnTo>
                          <a:pt x="227" y="23"/>
                        </a:lnTo>
                        <a:lnTo>
                          <a:pt x="227" y="22"/>
                        </a:lnTo>
                        <a:lnTo>
                          <a:pt x="229" y="22"/>
                        </a:lnTo>
                        <a:lnTo>
                          <a:pt x="229" y="20"/>
                        </a:lnTo>
                        <a:lnTo>
                          <a:pt x="231" y="20"/>
                        </a:lnTo>
                        <a:lnTo>
                          <a:pt x="231" y="22"/>
                        </a:lnTo>
                        <a:lnTo>
                          <a:pt x="231" y="23"/>
                        </a:lnTo>
                        <a:lnTo>
                          <a:pt x="232" y="23"/>
                        </a:lnTo>
                        <a:lnTo>
                          <a:pt x="232" y="25"/>
                        </a:lnTo>
                        <a:lnTo>
                          <a:pt x="234" y="25"/>
                        </a:lnTo>
                        <a:lnTo>
                          <a:pt x="236" y="25"/>
                        </a:lnTo>
                        <a:lnTo>
                          <a:pt x="236" y="23"/>
                        </a:lnTo>
                        <a:lnTo>
                          <a:pt x="238" y="22"/>
                        </a:lnTo>
                        <a:lnTo>
                          <a:pt x="236" y="22"/>
                        </a:lnTo>
                        <a:lnTo>
                          <a:pt x="236" y="20"/>
                        </a:lnTo>
                        <a:lnTo>
                          <a:pt x="238" y="18"/>
                        </a:lnTo>
                        <a:lnTo>
                          <a:pt x="240" y="18"/>
                        </a:lnTo>
                        <a:lnTo>
                          <a:pt x="240" y="20"/>
                        </a:lnTo>
                        <a:lnTo>
                          <a:pt x="240" y="22"/>
                        </a:lnTo>
                        <a:lnTo>
                          <a:pt x="240" y="23"/>
                        </a:lnTo>
                        <a:lnTo>
                          <a:pt x="240" y="25"/>
                        </a:lnTo>
                        <a:lnTo>
                          <a:pt x="240" y="27"/>
                        </a:lnTo>
                        <a:lnTo>
                          <a:pt x="242" y="27"/>
                        </a:lnTo>
                        <a:lnTo>
                          <a:pt x="242" y="25"/>
                        </a:lnTo>
                        <a:lnTo>
                          <a:pt x="242" y="23"/>
                        </a:lnTo>
                        <a:lnTo>
                          <a:pt x="242" y="22"/>
                        </a:lnTo>
                        <a:lnTo>
                          <a:pt x="244" y="22"/>
                        </a:lnTo>
                        <a:lnTo>
                          <a:pt x="246" y="23"/>
                        </a:lnTo>
                        <a:lnTo>
                          <a:pt x="246" y="22"/>
                        </a:lnTo>
                        <a:lnTo>
                          <a:pt x="248" y="22"/>
                        </a:lnTo>
                        <a:lnTo>
                          <a:pt x="248" y="20"/>
                        </a:lnTo>
                        <a:lnTo>
                          <a:pt x="250" y="20"/>
                        </a:lnTo>
                        <a:lnTo>
                          <a:pt x="252" y="20"/>
                        </a:lnTo>
                        <a:lnTo>
                          <a:pt x="254" y="20"/>
                        </a:lnTo>
                        <a:lnTo>
                          <a:pt x="256" y="20"/>
                        </a:lnTo>
                        <a:lnTo>
                          <a:pt x="257" y="20"/>
                        </a:lnTo>
                        <a:lnTo>
                          <a:pt x="259" y="20"/>
                        </a:lnTo>
                        <a:lnTo>
                          <a:pt x="259" y="22"/>
                        </a:lnTo>
                        <a:lnTo>
                          <a:pt x="259" y="23"/>
                        </a:lnTo>
                        <a:lnTo>
                          <a:pt x="261" y="23"/>
                        </a:lnTo>
                        <a:lnTo>
                          <a:pt x="261" y="25"/>
                        </a:lnTo>
                        <a:lnTo>
                          <a:pt x="263" y="25"/>
                        </a:lnTo>
                        <a:lnTo>
                          <a:pt x="265" y="25"/>
                        </a:lnTo>
                        <a:lnTo>
                          <a:pt x="265" y="23"/>
                        </a:lnTo>
                        <a:lnTo>
                          <a:pt x="267" y="23"/>
                        </a:lnTo>
                        <a:lnTo>
                          <a:pt x="269" y="23"/>
                        </a:lnTo>
                        <a:lnTo>
                          <a:pt x="271" y="23"/>
                        </a:lnTo>
                        <a:lnTo>
                          <a:pt x="271" y="25"/>
                        </a:lnTo>
                        <a:lnTo>
                          <a:pt x="273" y="25"/>
                        </a:lnTo>
                        <a:lnTo>
                          <a:pt x="275" y="23"/>
                        </a:lnTo>
                        <a:lnTo>
                          <a:pt x="277" y="23"/>
                        </a:lnTo>
                        <a:lnTo>
                          <a:pt x="279" y="23"/>
                        </a:lnTo>
                        <a:lnTo>
                          <a:pt x="280" y="23"/>
                        </a:lnTo>
                        <a:lnTo>
                          <a:pt x="280" y="22"/>
                        </a:lnTo>
                        <a:lnTo>
                          <a:pt x="282" y="22"/>
                        </a:lnTo>
                        <a:lnTo>
                          <a:pt x="284" y="22"/>
                        </a:lnTo>
                        <a:lnTo>
                          <a:pt x="286" y="22"/>
                        </a:lnTo>
                        <a:lnTo>
                          <a:pt x="288" y="22"/>
                        </a:lnTo>
                        <a:lnTo>
                          <a:pt x="290" y="22"/>
                        </a:lnTo>
                        <a:lnTo>
                          <a:pt x="290" y="20"/>
                        </a:lnTo>
                        <a:lnTo>
                          <a:pt x="292" y="20"/>
                        </a:lnTo>
                        <a:lnTo>
                          <a:pt x="292" y="22"/>
                        </a:lnTo>
                        <a:lnTo>
                          <a:pt x="294" y="23"/>
                        </a:lnTo>
                        <a:lnTo>
                          <a:pt x="296" y="23"/>
                        </a:lnTo>
                        <a:lnTo>
                          <a:pt x="296" y="25"/>
                        </a:lnTo>
                        <a:lnTo>
                          <a:pt x="298" y="25"/>
                        </a:lnTo>
                        <a:lnTo>
                          <a:pt x="300" y="25"/>
                        </a:lnTo>
                        <a:lnTo>
                          <a:pt x="300" y="23"/>
                        </a:lnTo>
                        <a:lnTo>
                          <a:pt x="300" y="22"/>
                        </a:lnTo>
                        <a:lnTo>
                          <a:pt x="302" y="22"/>
                        </a:lnTo>
                        <a:lnTo>
                          <a:pt x="304" y="22"/>
                        </a:lnTo>
                        <a:lnTo>
                          <a:pt x="304" y="23"/>
                        </a:lnTo>
                        <a:lnTo>
                          <a:pt x="305" y="23"/>
                        </a:lnTo>
                        <a:lnTo>
                          <a:pt x="307" y="23"/>
                        </a:lnTo>
                        <a:lnTo>
                          <a:pt x="307" y="22"/>
                        </a:lnTo>
                        <a:lnTo>
                          <a:pt x="309" y="22"/>
                        </a:lnTo>
                        <a:lnTo>
                          <a:pt x="311" y="23"/>
                        </a:lnTo>
                        <a:lnTo>
                          <a:pt x="313" y="23"/>
                        </a:lnTo>
                        <a:lnTo>
                          <a:pt x="315" y="23"/>
                        </a:lnTo>
                        <a:lnTo>
                          <a:pt x="315" y="22"/>
                        </a:lnTo>
                        <a:lnTo>
                          <a:pt x="317" y="22"/>
                        </a:lnTo>
                        <a:lnTo>
                          <a:pt x="319" y="22"/>
                        </a:lnTo>
                        <a:lnTo>
                          <a:pt x="321" y="22"/>
                        </a:lnTo>
                        <a:lnTo>
                          <a:pt x="323" y="22"/>
                        </a:lnTo>
                        <a:lnTo>
                          <a:pt x="325" y="20"/>
                        </a:lnTo>
                        <a:lnTo>
                          <a:pt x="327" y="20"/>
                        </a:lnTo>
                        <a:lnTo>
                          <a:pt x="328" y="20"/>
                        </a:lnTo>
                        <a:lnTo>
                          <a:pt x="328" y="22"/>
                        </a:lnTo>
                        <a:lnTo>
                          <a:pt x="330" y="22"/>
                        </a:lnTo>
                        <a:lnTo>
                          <a:pt x="330" y="23"/>
                        </a:lnTo>
                        <a:lnTo>
                          <a:pt x="330" y="25"/>
                        </a:lnTo>
                        <a:lnTo>
                          <a:pt x="332" y="25"/>
                        </a:lnTo>
                        <a:lnTo>
                          <a:pt x="334" y="25"/>
                        </a:lnTo>
                        <a:lnTo>
                          <a:pt x="334" y="27"/>
                        </a:lnTo>
                        <a:lnTo>
                          <a:pt x="332" y="27"/>
                        </a:lnTo>
                        <a:lnTo>
                          <a:pt x="332" y="29"/>
                        </a:lnTo>
                        <a:lnTo>
                          <a:pt x="332" y="31"/>
                        </a:lnTo>
                        <a:lnTo>
                          <a:pt x="334" y="31"/>
                        </a:lnTo>
                        <a:lnTo>
                          <a:pt x="336" y="31"/>
                        </a:lnTo>
                        <a:lnTo>
                          <a:pt x="338" y="31"/>
                        </a:lnTo>
                        <a:lnTo>
                          <a:pt x="338" y="33"/>
                        </a:lnTo>
                        <a:lnTo>
                          <a:pt x="340" y="33"/>
                        </a:lnTo>
                        <a:lnTo>
                          <a:pt x="342" y="33"/>
                        </a:lnTo>
                        <a:lnTo>
                          <a:pt x="344" y="33"/>
                        </a:lnTo>
                        <a:lnTo>
                          <a:pt x="346" y="33"/>
                        </a:lnTo>
                        <a:lnTo>
                          <a:pt x="348" y="33"/>
                        </a:lnTo>
                        <a:lnTo>
                          <a:pt x="350" y="33"/>
                        </a:lnTo>
                        <a:lnTo>
                          <a:pt x="352" y="33"/>
                        </a:lnTo>
                        <a:lnTo>
                          <a:pt x="353" y="33"/>
                        </a:lnTo>
                        <a:lnTo>
                          <a:pt x="353" y="35"/>
                        </a:lnTo>
                        <a:lnTo>
                          <a:pt x="355" y="35"/>
                        </a:lnTo>
                        <a:lnTo>
                          <a:pt x="357" y="35"/>
                        </a:lnTo>
                        <a:lnTo>
                          <a:pt x="359" y="35"/>
                        </a:lnTo>
                        <a:lnTo>
                          <a:pt x="361" y="33"/>
                        </a:lnTo>
                        <a:lnTo>
                          <a:pt x="363" y="33"/>
                        </a:lnTo>
                        <a:lnTo>
                          <a:pt x="365" y="33"/>
                        </a:lnTo>
                        <a:lnTo>
                          <a:pt x="365" y="31"/>
                        </a:lnTo>
                        <a:lnTo>
                          <a:pt x="365" y="29"/>
                        </a:lnTo>
                        <a:lnTo>
                          <a:pt x="367" y="29"/>
                        </a:lnTo>
                        <a:lnTo>
                          <a:pt x="367" y="27"/>
                        </a:lnTo>
                        <a:lnTo>
                          <a:pt x="367" y="29"/>
                        </a:lnTo>
                        <a:lnTo>
                          <a:pt x="369" y="29"/>
                        </a:lnTo>
                        <a:lnTo>
                          <a:pt x="369" y="27"/>
                        </a:lnTo>
                        <a:lnTo>
                          <a:pt x="369" y="25"/>
                        </a:lnTo>
                        <a:lnTo>
                          <a:pt x="371" y="23"/>
                        </a:lnTo>
                        <a:lnTo>
                          <a:pt x="373" y="23"/>
                        </a:lnTo>
                        <a:lnTo>
                          <a:pt x="375" y="23"/>
                        </a:lnTo>
                        <a:lnTo>
                          <a:pt x="376" y="23"/>
                        </a:lnTo>
                        <a:lnTo>
                          <a:pt x="378" y="23"/>
                        </a:lnTo>
                        <a:lnTo>
                          <a:pt x="378" y="25"/>
                        </a:lnTo>
                        <a:lnTo>
                          <a:pt x="378" y="23"/>
                        </a:lnTo>
                        <a:lnTo>
                          <a:pt x="380" y="23"/>
                        </a:lnTo>
                        <a:lnTo>
                          <a:pt x="380" y="22"/>
                        </a:lnTo>
                        <a:lnTo>
                          <a:pt x="382" y="22"/>
                        </a:lnTo>
                        <a:lnTo>
                          <a:pt x="384" y="22"/>
                        </a:lnTo>
                        <a:lnTo>
                          <a:pt x="384" y="20"/>
                        </a:lnTo>
                        <a:lnTo>
                          <a:pt x="382" y="20"/>
                        </a:lnTo>
                        <a:lnTo>
                          <a:pt x="382" y="18"/>
                        </a:lnTo>
                        <a:lnTo>
                          <a:pt x="382" y="16"/>
                        </a:lnTo>
                        <a:lnTo>
                          <a:pt x="384" y="14"/>
                        </a:lnTo>
                        <a:lnTo>
                          <a:pt x="386" y="14"/>
                        </a:lnTo>
                        <a:lnTo>
                          <a:pt x="386" y="16"/>
                        </a:lnTo>
                        <a:lnTo>
                          <a:pt x="386" y="18"/>
                        </a:lnTo>
                        <a:lnTo>
                          <a:pt x="388" y="18"/>
                        </a:lnTo>
                        <a:lnTo>
                          <a:pt x="388" y="16"/>
                        </a:lnTo>
                        <a:lnTo>
                          <a:pt x="390" y="16"/>
                        </a:lnTo>
                        <a:lnTo>
                          <a:pt x="390" y="14"/>
                        </a:lnTo>
                        <a:lnTo>
                          <a:pt x="390" y="12"/>
                        </a:lnTo>
                        <a:lnTo>
                          <a:pt x="392" y="12"/>
                        </a:lnTo>
                        <a:lnTo>
                          <a:pt x="392" y="10"/>
                        </a:lnTo>
                        <a:lnTo>
                          <a:pt x="394" y="10"/>
                        </a:lnTo>
                        <a:lnTo>
                          <a:pt x="396" y="10"/>
                        </a:lnTo>
                        <a:lnTo>
                          <a:pt x="396" y="12"/>
                        </a:lnTo>
                        <a:lnTo>
                          <a:pt x="398" y="12"/>
                        </a:lnTo>
                        <a:lnTo>
                          <a:pt x="398" y="14"/>
                        </a:lnTo>
                        <a:lnTo>
                          <a:pt x="400" y="14"/>
                        </a:lnTo>
                        <a:lnTo>
                          <a:pt x="401" y="14"/>
                        </a:lnTo>
                        <a:lnTo>
                          <a:pt x="401" y="12"/>
                        </a:lnTo>
                        <a:lnTo>
                          <a:pt x="403" y="12"/>
                        </a:lnTo>
                        <a:lnTo>
                          <a:pt x="401" y="12"/>
                        </a:lnTo>
                        <a:lnTo>
                          <a:pt x="401" y="10"/>
                        </a:lnTo>
                        <a:lnTo>
                          <a:pt x="403" y="10"/>
                        </a:lnTo>
                        <a:lnTo>
                          <a:pt x="403" y="8"/>
                        </a:lnTo>
                        <a:lnTo>
                          <a:pt x="403" y="10"/>
                        </a:lnTo>
                        <a:lnTo>
                          <a:pt x="401" y="10"/>
                        </a:lnTo>
                        <a:lnTo>
                          <a:pt x="401" y="8"/>
                        </a:lnTo>
                        <a:lnTo>
                          <a:pt x="403" y="8"/>
                        </a:lnTo>
                        <a:lnTo>
                          <a:pt x="405" y="8"/>
                        </a:lnTo>
                        <a:lnTo>
                          <a:pt x="405" y="6"/>
                        </a:lnTo>
                        <a:lnTo>
                          <a:pt x="407" y="6"/>
                        </a:lnTo>
                        <a:lnTo>
                          <a:pt x="407" y="8"/>
                        </a:lnTo>
                        <a:lnTo>
                          <a:pt x="409" y="8"/>
                        </a:lnTo>
                        <a:lnTo>
                          <a:pt x="409" y="10"/>
                        </a:lnTo>
                        <a:lnTo>
                          <a:pt x="411" y="10"/>
                        </a:lnTo>
                        <a:lnTo>
                          <a:pt x="411" y="8"/>
                        </a:lnTo>
                        <a:lnTo>
                          <a:pt x="411" y="6"/>
                        </a:lnTo>
                        <a:lnTo>
                          <a:pt x="413" y="6"/>
                        </a:lnTo>
                        <a:lnTo>
                          <a:pt x="415" y="6"/>
                        </a:lnTo>
                        <a:lnTo>
                          <a:pt x="417" y="6"/>
                        </a:lnTo>
                        <a:lnTo>
                          <a:pt x="419" y="6"/>
                        </a:lnTo>
                        <a:lnTo>
                          <a:pt x="421" y="6"/>
                        </a:lnTo>
                        <a:lnTo>
                          <a:pt x="421" y="8"/>
                        </a:lnTo>
                        <a:lnTo>
                          <a:pt x="423" y="8"/>
                        </a:lnTo>
                        <a:lnTo>
                          <a:pt x="423" y="6"/>
                        </a:lnTo>
                        <a:lnTo>
                          <a:pt x="423" y="4"/>
                        </a:lnTo>
                        <a:lnTo>
                          <a:pt x="424" y="4"/>
                        </a:lnTo>
                        <a:lnTo>
                          <a:pt x="424" y="2"/>
                        </a:lnTo>
                        <a:lnTo>
                          <a:pt x="426" y="2"/>
                        </a:lnTo>
                        <a:lnTo>
                          <a:pt x="428" y="2"/>
                        </a:lnTo>
                        <a:lnTo>
                          <a:pt x="430" y="2"/>
                        </a:lnTo>
                        <a:lnTo>
                          <a:pt x="430" y="4"/>
                        </a:lnTo>
                        <a:lnTo>
                          <a:pt x="432" y="4"/>
                        </a:lnTo>
                        <a:lnTo>
                          <a:pt x="434" y="4"/>
                        </a:lnTo>
                        <a:lnTo>
                          <a:pt x="436" y="4"/>
                        </a:lnTo>
                        <a:lnTo>
                          <a:pt x="436" y="2"/>
                        </a:lnTo>
                        <a:lnTo>
                          <a:pt x="438" y="2"/>
                        </a:lnTo>
                        <a:lnTo>
                          <a:pt x="440" y="2"/>
                        </a:lnTo>
                        <a:lnTo>
                          <a:pt x="442" y="2"/>
                        </a:lnTo>
                        <a:lnTo>
                          <a:pt x="444" y="2"/>
                        </a:lnTo>
                        <a:lnTo>
                          <a:pt x="444" y="0"/>
                        </a:lnTo>
                        <a:lnTo>
                          <a:pt x="446" y="0"/>
                        </a:lnTo>
                        <a:lnTo>
                          <a:pt x="448" y="0"/>
                        </a:lnTo>
                        <a:lnTo>
                          <a:pt x="448" y="2"/>
                        </a:lnTo>
                        <a:lnTo>
                          <a:pt x="449" y="4"/>
                        </a:lnTo>
                        <a:lnTo>
                          <a:pt x="451" y="4"/>
                        </a:lnTo>
                        <a:lnTo>
                          <a:pt x="453" y="4"/>
                        </a:lnTo>
                        <a:lnTo>
                          <a:pt x="453" y="6"/>
                        </a:lnTo>
                        <a:lnTo>
                          <a:pt x="455" y="6"/>
                        </a:lnTo>
                        <a:lnTo>
                          <a:pt x="457" y="6"/>
                        </a:lnTo>
                        <a:lnTo>
                          <a:pt x="457" y="8"/>
                        </a:lnTo>
                        <a:lnTo>
                          <a:pt x="459" y="8"/>
                        </a:lnTo>
                        <a:lnTo>
                          <a:pt x="461" y="8"/>
                        </a:lnTo>
                        <a:lnTo>
                          <a:pt x="463" y="8"/>
                        </a:lnTo>
                        <a:lnTo>
                          <a:pt x="463" y="10"/>
                        </a:lnTo>
                        <a:lnTo>
                          <a:pt x="465" y="10"/>
                        </a:lnTo>
                        <a:lnTo>
                          <a:pt x="467" y="10"/>
                        </a:lnTo>
                        <a:lnTo>
                          <a:pt x="469" y="10"/>
                        </a:lnTo>
                        <a:lnTo>
                          <a:pt x="471" y="10"/>
                        </a:lnTo>
                        <a:lnTo>
                          <a:pt x="472" y="10"/>
                        </a:lnTo>
                        <a:lnTo>
                          <a:pt x="472" y="8"/>
                        </a:lnTo>
                        <a:lnTo>
                          <a:pt x="472" y="6"/>
                        </a:lnTo>
                        <a:lnTo>
                          <a:pt x="474" y="6"/>
                        </a:lnTo>
                        <a:lnTo>
                          <a:pt x="476" y="6"/>
                        </a:lnTo>
                        <a:lnTo>
                          <a:pt x="478" y="6"/>
                        </a:lnTo>
                        <a:lnTo>
                          <a:pt x="480" y="6"/>
                        </a:lnTo>
                        <a:lnTo>
                          <a:pt x="482" y="6"/>
                        </a:lnTo>
                        <a:lnTo>
                          <a:pt x="482" y="8"/>
                        </a:lnTo>
                        <a:lnTo>
                          <a:pt x="484" y="8"/>
                        </a:lnTo>
                        <a:lnTo>
                          <a:pt x="484" y="10"/>
                        </a:lnTo>
                        <a:lnTo>
                          <a:pt x="486" y="10"/>
                        </a:lnTo>
                        <a:lnTo>
                          <a:pt x="486" y="12"/>
                        </a:lnTo>
                        <a:lnTo>
                          <a:pt x="486" y="14"/>
                        </a:lnTo>
                        <a:lnTo>
                          <a:pt x="486" y="16"/>
                        </a:lnTo>
                        <a:lnTo>
                          <a:pt x="486" y="14"/>
                        </a:lnTo>
                        <a:lnTo>
                          <a:pt x="488" y="14"/>
                        </a:lnTo>
                        <a:lnTo>
                          <a:pt x="488" y="16"/>
                        </a:lnTo>
                        <a:lnTo>
                          <a:pt x="486" y="16"/>
                        </a:lnTo>
                        <a:lnTo>
                          <a:pt x="488" y="16"/>
                        </a:lnTo>
                        <a:lnTo>
                          <a:pt x="490" y="16"/>
                        </a:lnTo>
                        <a:lnTo>
                          <a:pt x="490" y="18"/>
                        </a:lnTo>
                        <a:lnTo>
                          <a:pt x="492" y="18"/>
                        </a:lnTo>
                        <a:lnTo>
                          <a:pt x="492" y="20"/>
                        </a:lnTo>
                        <a:lnTo>
                          <a:pt x="494" y="20"/>
                        </a:lnTo>
                        <a:lnTo>
                          <a:pt x="494" y="22"/>
                        </a:lnTo>
                        <a:lnTo>
                          <a:pt x="492" y="22"/>
                        </a:lnTo>
                        <a:lnTo>
                          <a:pt x="494" y="22"/>
                        </a:lnTo>
                        <a:lnTo>
                          <a:pt x="494" y="23"/>
                        </a:lnTo>
                        <a:lnTo>
                          <a:pt x="496" y="23"/>
                        </a:lnTo>
                        <a:lnTo>
                          <a:pt x="496" y="25"/>
                        </a:lnTo>
                        <a:lnTo>
                          <a:pt x="497" y="25"/>
                        </a:lnTo>
                        <a:lnTo>
                          <a:pt x="499" y="25"/>
                        </a:lnTo>
                        <a:lnTo>
                          <a:pt x="501" y="25"/>
                        </a:lnTo>
                        <a:lnTo>
                          <a:pt x="503" y="25"/>
                        </a:lnTo>
                        <a:lnTo>
                          <a:pt x="503" y="27"/>
                        </a:lnTo>
                        <a:lnTo>
                          <a:pt x="505" y="27"/>
                        </a:lnTo>
                        <a:lnTo>
                          <a:pt x="505" y="25"/>
                        </a:lnTo>
                        <a:lnTo>
                          <a:pt x="507" y="25"/>
                        </a:lnTo>
                        <a:lnTo>
                          <a:pt x="507" y="23"/>
                        </a:lnTo>
                        <a:lnTo>
                          <a:pt x="509" y="23"/>
                        </a:lnTo>
                        <a:lnTo>
                          <a:pt x="509" y="25"/>
                        </a:lnTo>
                        <a:lnTo>
                          <a:pt x="511" y="25"/>
                        </a:lnTo>
                        <a:lnTo>
                          <a:pt x="513" y="25"/>
                        </a:lnTo>
                        <a:lnTo>
                          <a:pt x="513" y="27"/>
                        </a:lnTo>
                        <a:lnTo>
                          <a:pt x="513" y="25"/>
                        </a:lnTo>
                        <a:lnTo>
                          <a:pt x="515" y="25"/>
                        </a:lnTo>
                        <a:lnTo>
                          <a:pt x="515" y="27"/>
                        </a:lnTo>
                        <a:lnTo>
                          <a:pt x="517" y="27"/>
                        </a:lnTo>
                        <a:lnTo>
                          <a:pt x="515" y="27"/>
                        </a:lnTo>
                        <a:lnTo>
                          <a:pt x="517" y="29"/>
                        </a:lnTo>
                        <a:lnTo>
                          <a:pt x="517" y="31"/>
                        </a:lnTo>
                        <a:lnTo>
                          <a:pt x="519" y="31"/>
                        </a:lnTo>
                        <a:lnTo>
                          <a:pt x="520" y="31"/>
                        </a:lnTo>
                        <a:lnTo>
                          <a:pt x="522" y="31"/>
                        </a:lnTo>
                        <a:lnTo>
                          <a:pt x="522" y="29"/>
                        </a:lnTo>
                        <a:lnTo>
                          <a:pt x="522" y="31"/>
                        </a:lnTo>
                        <a:lnTo>
                          <a:pt x="524" y="31"/>
                        </a:lnTo>
                        <a:lnTo>
                          <a:pt x="526" y="31"/>
                        </a:lnTo>
                        <a:lnTo>
                          <a:pt x="528" y="31"/>
                        </a:lnTo>
                        <a:lnTo>
                          <a:pt x="530" y="31"/>
                        </a:lnTo>
                        <a:lnTo>
                          <a:pt x="530" y="33"/>
                        </a:lnTo>
                        <a:lnTo>
                          <a:pt x="530" y="35"/>
                        </a:lnTo>
                        <a:lnTo>
                          <a:pt x="532" y="35"/>
                        </a:lnTo>
                        <a:lnTo>
                          <a:pt x="534" y="35"/>
                        </a:lnTo>
                        <a:lnTo>
                          <a:pt x="534" y="37"/>
                        </a:lnTo>
                        <a:lnTo>
                          <a:pt x="534" y="39"/>
                        </a:lnTo>
                        <a:lnTo>
                          <a:pt x="536" y="39"/>
                        </a:lnTo>
                        <a:lnTo>
                          <a:pt x="538" y="39"/>
                        </a:lnTo>
                        <a:lnTo>
                          <a:pt x="538" y="41"/>
                        </a:lnTo>
                        <a:lnTo>
                          <a:pt x="540" y="41"/>
                        </a:lnTo>
                        <a:lnTo>
                          <a:pt x="540" y="43"/>
                        </a:lnTo>
                        <a:lnTo>
                          <a:pt x="542" y="43"/>
                        </a:lnTo>
                        <a:lnTo>
                          <a:pt x="544" y="43"/>
                        </a:lnTo>
                        <a:lnTo>
                          <a:pt x="544" y="45"/>
                        </a:lnTo>
                        <a:lnTo>
                          <a:pt x="545" y="45"/>
                        </a:lnTo>
                        <a:lnTo>
                          <a:pt x="547" y="45"/>
                        </a:lnTo>
                        <a:lnTo>
                          <a:pt x="547" y="43"/>
                        </a:lnTo>
                        <a:lnTo>
                          <a:pt x="549" y="43"/>
                        </a:lnTo>
                        <a:lnTo>
                          <a:pt x="551" y="45"/>
                        </a:lnTo>
                        <a:lnTo>
                          <a:pt x="553" y="43"/>
                        </a:lnTo>
                        <a:lnTo>
                          <a:pt x="555" y="43"/>
                        </a:lnTo>
                        <a:lnTo>
                          <a:pt x="557" y="43"/>
                        </a:lnTo>
                        <a:lnTo>
                          <a:pt x="559" y="43"/>
                        </a:lnTo>
                        <a:lnTo>
                          <a:pt x="559" y="41"/>
                        </a:lnTo>
                        <a:lnTo>
                          <a:pt x="561" y="41"/>
                        </a:lnTo>
                        <a:lnTo>
                          <a:pt x="563" y="41"/>
                        </a:lnTo>
                        <a:lnTo>
                          <a:pt x="563" y="39"/>
                        </a:lnTo>
                        <a:lnTo>
                          <a:pt x="563" y="37"/>
                        </a:lnTo>
                        <a:lnTo>
                          <a:pt x="565" y="37"/>
                        </a:lnTo>
                        <a:lnTo>
                          <a:pt x="567" y="37"/>
                        </a:lnTo>
                        <a:lnTo>
                          <a:pt x="568" y="35"/>
                        </a:lnTo>
                        <a:lnTo>
                          <a:pt x="568" y="33"/>
                        </a:lnTo>
                        <a:lnTo>
                          <a:pt x="570" y="33"/>
                        </a:lnTo>
                        <a:lnTo>
                          <a:pt x="572" y="33"/>
                        </a:lnTo>
                        <a:lnTo>
                          <a:pt x="574" y="33"/>
                        </a:lnTo>
                        <a:lnTo>
                          <a:pt x="574" y="31"/>
                        </a:lnTo>
                        <a:lnTo>
                          <a:pt x="574" y="33"/>
                        </a:lnTo>
                        <a:lnTo>
                          <a:pt x="576" y="33"/>
                        </a:lnTo>
                        <a:lnTo>
                          <a:pt x="576" y="31"/>
                        </a:lnTo>
                        <a:lnTo>
                          <a:pt x="578" y="31"/>
                        </a:lnTo>
                        <a:lnTo>
                          <a:pt x="578" y="33"/>
                        </a:lnTo>
                        <a:lnTo>
                          <a:pt x="580" y="31"/>
                        </a:lnTo>
                        <a:lnTo>
                          <a:pt x="580" y="33"/>
                        </a:lnTo>
                        <a:lnTo>
                          <a:pt x="582" y="33"/>
                        </a:lnTo>
                        <a:lnTo>
                          <a:pt x="582" y="31"/>
                        </a:lnTo>
                        <a:lnTo>
                          <a:pt x="584" y="33"/>
                        </a:lnTo>
                        <a:lnTo>
                          <a:pt x="584" y="31"/>
                        </a:lnTo>
                        <a:lnTo>
                          <a:pt x="586" y="31"/>
                        </a:lnTo>
                        <a:lnTo>
                          <a:pt x="588" y="31"/>
                        </a:lnTo>
                        <a:lnTo>
                          <a:pt x="590" y="31"/>
                        </a:lnTo>
                        <a:lnTo>
                          <a:pt x="592" y="31"/>
                        </a:lnTo>
                        <a:lnTo>
                          <a:pt x="592" y="33"/>
                        </a:lnTo>
                        <a:lnTo>
                          <a:pt x="593" y="33"/>
                        </a:lnTo>
                        <a:lnTo>
                          <a:pt x="595" y="33"/>
                        </a:lnTo>
                        <a:lnTo>
                          <a:pt x="595" y="31"/>
                        </a:lnTo>
                        <a:lnTo>
                          <a:pt x="597" y="31"/>
                        </a:lnTo>
                        <a:lnTo>
                          <a:pt x="601" y="37"/>
                        </a:lnTo>
                        <a:lnTo>
                          <a:pt x="603" y="39"/>
                        </a:lnTo>
                        <a:lnTo>
                          <a:pt x="607" y="43"/>
                        </a:lnTo>
                        <a:lnTo>
                          <a:pt x="611" y="48"/>
                        </a:lnTo>
                        <a:lnTo>
                          <a:pt x="616" y="54"/>
                        </a:lnTo>
                        <a:lnTo>
                          <a:pt x="620" y="58"/>
                        </a:lnTo>
                        <a:lnTo>
                          <a:pt x="624" y="64"/>
                        </a:lnTo>
                        <a:lnTo>
                          <a:pt x="626" y="66"/>
                        </a:lnTo>
                        <a:lnTo>
                          <a:pt x="628" y="68"/>
                        </a:lnTo>
                        <a:lnTo>
                          <a:pt x="630" y="71"/>
                        </a:lnTo>
                        <a:lnTo>
                          <a:pt x="632" y="73"/>
                        </a:lnTo>
                        <a:lnTo>
                          <a:pt x="640" y="83"/>
                        </a:lnTo>
                        <a:lnTo>
                          <a:pt x="643" y="89"/>
                        </a:lnTo>
                        <a:lnTo>
                          <a:pt x="649" y="94"/>
                        </a:lnTo>
                        <a:lnTo>
                          <a:pt x="663" y="110"/>
                        </a:lnTo>
                        <a:lnTo>
                          <a:pt x="674" y="127"/>
                        </a:lnTo>
                        <a:lnTo>
                          <a:pt x="680" y="133"/>
                        </a:lnTo>
                        <a:lnTo>
                          <a:pt x="688" y="142"/>
                        </a:lnTo>
                        <a:lnTo>
                          <a:pt x="691" y="148"/>
                        </a:lnTo>
                        <a:lnTo>
                          <a:pt x="695" y="150"/>
                        </a:lnTo>
                        <a:lnTo>
                          <a:pt x="701" y="158"/>
                        </a:lnTo>
                        <a:lnTo>
                          <a:pt x="707" y="166"/>
                        </a:lnTo>
                        <a:lnTo>
                          <a:pt x="722" y="185"/>
                        </a:lnTo>
                        <a:lnTo>
                          <a:pt x="749" y="219"/>
                        </a:lnTo>
                        <a:lnTo>
                          <a:pt x="757" y="227"/>
                        </a:lnTo>
                        <a:lnTo>
                          <a:pt x="785" y="265"/>
                        </a:lnTo>
                        <a:lnTo>
                          <a:pt x="783" y="265"/>
                        </a:lnTo>
                        <a:lnTo>
                          <a:pt x="782" y="267"/>
                        </a:lnTo>
                        <a:lnTo>
                          <a:pt x="780" y="267"/>
                        </a:lnTo>
                        <a:lnTo>
                          <a:pt x="780" y="269"/>
                        </a:lnTo>
                        <a:lnTo>
                          <a:pt x="778" y="269"/>
                        </a:lnTo>
                        <a:lnTo>
                          <a:pt x="776" y="269"/>
                        </a:lnTo>
                        <a:lnTo>
                          <a:pt x="774" y="271"/>
                        </a:lnTo>
                        <a:lnTo>
                          <a:pt x="772" y="271"/>
                        </a:lnTo>
                        <a:lnTo>
                          <a:pt x="770" y="273"/>
                        </a:lnTo>
                        <a:lnTo>
                          <a:pt x="768" y="275"/>
                        </a:lnTo>
                        <a:lnTo>
                          <a:pt x="766" y="277"/>
                        </a:lnTo>
                        <a:lnTo>
                          <a:pt x="762" y="277"/>
                        </a:lnTo>
                        <a:lnTo>
                          <a:pt x="760" y="279"/>
                        </a:lnTo>
                        <a:lnTo>
                          <a:pt x="759" y="279"/>
                        </a:lnTo>
                        <a:lnTo>
                          <a:pt x="757" y="279"/>
                        </a:lnTo>
                        <a:lnTo>
                          <a:pt x="755" y="279"/>
                        </a:lnTo>
                        <a:lnTo>
                          <a:pt x="753" y="279"/>
                        </a:lnTo>
                        <a:lnTo>
                          <a:pt x="751" y="281"/>
                        </a:lnTo>
                        <a:lnTo>
                          <a:pt x="749" y="281"/>
                        </a:lnTo>
                        <a:lnTo>
                          <a:pt x="747" y="281"/>
                        </a:lnTo>
                        <a:lnTo>
                          <a:pt x="745" y="281"/>
                        </a:lnTo>
                        <a:lnTo>
                          <a:pt x="743" y="281"/>
                        </a:lnTo>
                        <a:lnTo>
                          <a:pt x="741" y="281"/>
                        </a:lnTo>
                        <a:lnTo>
                          <a:pt x="739" y="281"/>
                        </a:lnTo>
                        <a:lnTo>
                          <a:pt x="737" y="281"/>
                        </a:lnTo>
                        <a:lnTo>
                          <a:pt x="736" y="281"/>
                        </a:lnTo>
                        <a:lnTo>
                          <a:pt x="734" y="281"/>
                        </a:lnTo>
                        <a:lnTo>
                          <a:pt x="732" y="281"/>
                        </a:lnTo>
                        <a:lnTo>
                          <a:pt x="730" y="281"/>
                        </a:lnTo>
                        <a:lnTo>
                          <a:pt x="728" y="281"/>
                        </a:lnTo>
                        <a:lnTo>
                          <a:pt x="726" y="281"/>
                        </a:lnTo>
                        <a:lnTo>
                          <a:pt x="724" y="281"/>
                        </a:lnTo>
                        <a:lnTo>
                          <a:pt x="722" y="281"/>
                        </a:lnTo>
                        <a:lnTo>
                          <a:pt x="720" y="281"/>
                        </a:lnTo>
                        <a:lnTo>
                          <a:pt x="718" y="281"/>
                        </a:lnTo>
                        <a:lnTo>
                          <a:pt x="716" y="281"/>
                        </a:lnTo>
                        <a:lnTo>
                          <a:pt x="714" y="281"/>
                        </a:lnTo>
                        <a:lnTo>
                          <a:pt x="712" y="281"/>
                        </a:lnTo>
                        <a:lnTo>
                          <a:pt x="711" y="281"/>
                        </a:lnTo>
                        <a:lnTo>
                          <a:pt x="709" y="281"/>
                        </a:lnTo>
                        <a:lnTo>
                          <a:pt x="707" y="281"/>
                        </a:lnTo>
                        <a:lnTo>
                          <a:pt x="705" y="281"/>
                        </a:lnTo>
                        <a:lnTo>
                          <a:pt x="703" y="281"/>
                        </a:lnTo>
                        <a:lnTo>
                          <a:pt x="701" y="281"/>
                        </a:lnTo>
                        <a:lnTo>
                          <a:pt x="699" y="281"/>
                        </a:lnTo>
                        <a:lnTo>
                          <a:pt x="697" y="281"/>
                        </a:lnTo>
                        <a:lnTo>
                          <a:pt x="695" y="281"/>
                        </a:lnTo>
                        <a:lnTo>
                          <a:pt x="695" y="279"/>
                        </a:lnTo>
                        <a:lnTo>
                          <a:pt x="693" y="279"/>
                        </a:lnTo>
                        <a:lnTo>
                          <a:pt x="691" y="279"/>
                        </a:lnTo>
                        <a:lnTo>
                          <a:pt x="691" y="277"/>
                        </a:lnTo>
                        <a:lnTo>
                          <a:pt x="689" y="277"/>
                        </a:lnTo>
                        <a:lnTo>
                          <a:pt x="688" y="277"/>
                        </a:lnTo>
                        <a:lnTo>
                          <a:pt x="686" y="279"/>
                        </a:lnTo>
                        <a:lnTo>
                          <a:pt x="684" y="279"/>
                        </a:lnTo>
                        <a:lnTo>
                          <a:pt x="684" y="281"/>
                        </a:lnTo>
                        <a:lnTo>
                          <a:pt x="682" y="281"/>
                        </a:lnTo>
                        <a:lnTo>
                          <a:pt x="680" y="281"/>
                        </a:lnTo>
                        <a:lnTo>
                          <a:pt x="678" y="281"/>
                        </a:lnTo>
                        <a:lnTo>
                          <a:pt x="678" y="283"/>
                        </a:lnTo>
                        <a:lnTo>
                          <a:pt x="676" y="283"/>
                        </a:lnTo>
                        <a:lnTo>
                          <a:pt x="676" y="285"/>
                        </a:lnTo>
                        <a:lnTo>
                          <a:pt x="674" y="285"/>
                        </a:lnTo>
                        <a:lnTo>
                          <a:pt x="674" y="283"/>
                        </a:lnTo>
                        <a:lnTo>
                          <a:pt x="672" y="283"/>
                        </a:lnTo>
                        <a:lnTo>
                          <a:pt x="670" y="283"/>
                        </a:lnTo>
                        <a:lnTo>
                          <a:pt x="670" y="281"/>
                        </a:lnTo>
                        <a:lnTo>
                          <a:pt x="668" y="281"/>
                        </a:lnTo>
                        <a:lnTo>
                          <a:pt x="666" y="281"/>
                        </a:lnTo>
                        <a:lnTo>
                          <a:pt x="664" y="281"/>
                        </a:lnTo>
                        <a:lnTo>
                          <a:pt x="664" y="279"/>
                        </a:lnTo>
                        <a:lnTo>
                          <a:pt x="663" y="279"/>
                        </a:lnTo>
                        <a:lnTo>
                          <a:pt x="661" y="277"/>
                        </a:lnTo>
                        <a:lnTo>
                          <a:pt x="659" y="277"/>
                        </a:lnTo>
                        <a:lnTo>
                          <a:pt x="659" y="275"/>
                        </a:lnTo>
                        <a:lnTo>
                          <a:pt x="659" y="273"/>
                        </a:lnTo>
                        <a:lnTo>
                          <a:pt x="659" y="271"/>
                        </a:lnTo>
                        <a:lnTo>
                          <a:pt x="659" y="269"/>
                        </a:lnTo>
                        <a:lnTo>
                          <a:pt x="657" y="269"/>
                        </a:lnTo>
                        <a:lnTo>
                          <a:pt x="659" y="269"/>
                        </a:lnTo>
                        <a:lnTo>
                          <a:pt x="659" y="267"/>
                        </a:lnTo>
                        <a:lnTo>
                          <a:pt x="659" y="265"/>
                        </a:lnTo>
                        <a:lnTo>
                          <a:pt x="657" y="265"/>
                        </a:lnTo>
                        <a:lnTo>
                          <a:pt x="655" y="265"/>
                        </a:lnTo>
                        <a:lnTo>
                          <a:pt x="655" y="263"/>
                        </a:lnTo>
                        <a:lnTo>
                          <a:pt x="653" y="263"/>
                        </a:lnTo>
                        <a:lnTo>
                          <a:pt x="651" y="263"/>
                        </a:lnTo>
                        <a:lnTo>
                          <a:pt x="651" y="262"/>
                        </a:lnTo>
                        <a:lnTo>
                          <a:pt x="649" y="262"/>
                        </a:lnTo>
                        <a:lnTo>
                          <a:pt x="649" y="260"/>
                        </a:lnTo>
                        <a:lnTo>
                          <a:pt x="649" y="258"/>
                        </a:lnTo>
                        <a:lnTo>
                          <a:pt x="649" y="256"/>
                        </a:lnTo>
                        <a:lnTo>
                          <a:pt x="647" y="256"/>
                        </a:lnTo>
                        <a:lnTo>
                          <a:pt x="645" y="256"/>
                        </a:lnTo>
                        <a:lnTo>
                          <a:pt x="643" y="256"/>
                        </a:lnTo>
                        <a:lnTo>
                          <a:pt x="641" y="256"/>
                        </a:lnTo>
                        <a:lnTo>
                          <a:pt x="640" y="258"/>
                        </a:lnTo>
                        <a:lnTo>
                          <a:pt x="638" y="258"/>
                        </a:lnTo>
                        <a:lnTo>
                          <a:pt x="638" y="256"/>
                        </a:lnTo>
                        <a:lnTo>
                          <a:pt x="636" y="256"/>
                        </a:lnTo>
                        <a:lnTo>
                          <a:pt x="636" y="254"/>
                        </a:lnTo>
                        <a:lnTo>
                          <a:pt x="636" y="252"/>
                        </a:lnTo>
                        <a:lnTo>
                          <a:pt x="634" y="250"/>
                        </a:lnTo>
                        <a:lnTo>
                          <a:pt x="634" y="252"/>
                        </a:lnTo>
                        <a:lnTo>
                          <a:pt x="632" y="252"/>
                        </a:lnTo>
                        <a:lnTo>
                          <a:pt x="632" y="254"/>
                        </a:lnTo>
                        <a:lnTo>
                          <a:pt x="630" y="254"/>
                        </a:lnTo>
                        <a:lnTo>
                          <a:pt x="630" y="252"/>
                        </a:lnTo>
                        <a:lnTo>
                          <a:pt x="628" y="252"/>
                        </a:lnTo>
                        <a:lnTo>
                          <a:pt x="626" y="252"/>
                        </a:lnTo>
                        <a:lnTo>
                          <a:pt x="624" y="252"/>
                        </a:lnTo>
                        <a:lnTo>
                          <a:pt x="622" y="252"/>
                        </a:lnTo>
                        <a:lnTo>
                          <a:pt x="620" y="252"/>
                        </a:lnTo>
                        <a:lnTo>
                          <a:pt x="618" y="252"/>
                        </a:lnTo>
                        <a:lnTo>
                          <a:pt x="616" y="250"/>
                        </a:lnTo>
                        <a:lnTo>
                          <a:pt x="616" y="248"/>
                        </a:lnTo>
                        <a:lnTo>
                          <a:pt x="618" y="248"/>
                        </a:lnTo>
                        <a:lnTo>
                          <a:pt x="618" y="246"/>
                        </a:lnTo>
                        <a:lnTo>
                          <a:pt x="620" y="246"/>
                        </a:lnTo>
                        <a:lnTo>
                          <a:pt x="622" y="244"/>
                        </a:lnTo>
                        <a:lnTo>
                          <a:pt x="622" y="242"/>
                        </a:lnTo>
                        <a:lnTo>
                          <a:pt x="620" y="242"/>
                        </a:lnTo>
                        <a:lnTo>
                          <a:pt x="618" y="242"/>
                        </a:lnTo>
                        <a:lnTo>
                          <a:pt x="618" y="244"/>
                        </a:lnTo>
                        <a:lnTo>
                          <a:pt x="616" y="242"/>
                        </a:lnTo>
                        <a:lnTo>
                          <a:pt x="615" y="242"/>
                        </a:lnTo>
                        <a:lnTo>
                          <a:pt x="615" y="240"/>
                        </a:lnTo>
                        <a:lnTo>
                          <a:pt x="615" y="238"/>
                        </a:lnTo>
                        <a:lnTo>
                          <a:pt x="615" y="237"/>
                        </a:lnTo>
                        <a:lnTo>
                          <a:pt x="613" y="237"/>
                        </a:lnTo>
                        <a:lnTo>
                          <a:pt x="611" y="235"/>
                        </a:lnTo>
                        <a:lnTo>
                          <a:pt x="609" y="235"/>
                        </a:lnTo>
                        <a:lnTo>
                          <a:pt x="609" y="233"/>
                        </a:lnTo>
                        <a:lnTo>
                          <a:pt x="607" y="233"/>
                        </a:lnTo>
                        <a:lnTo>
                          <a:pt x="607" y="231"/>
                        </a:lnTo>
                        <a:lnTo>
                          <a:pt x="605" y="231"/>
                        </a:lnTo>
                        <a:lnTo>
                          <a:pt x="603" y="231"/>
                        </a:lnTo>
                        <a:lnTo>
                          <a:pt x="601" y="231"/>
                        </a:lnTo>
                        <a:lnTo>
                          <a:pt x="601" y="229"/>
                        </a:lnTo>
                        <a:lnTo>
                          <a:pt x="599" y="229"/>
                        </a:lnTo>
                        <a:lnTo>
                          <a:pt x="601" y="229"/>
                        </a:lnTo>
                        <a:lnTo>
                          <a:pt x="601" y="227"/>
                        </a:lnTo>
                        <a:lnTo>
                          <a:pt x="599" y="227"/>
                        </a:lnTo>
                        <a:lnTo>
                          <a:pt x="599" y="225"/>
                        </a:lnTo>
                        <a:lnTo>
                          <a:pt x="599" y="223"/>
                        </a:lnTo>
                        <a:lnTo>
                          <a:pt x="597" y="223"/>
                        </a:lnTo>
                        <a:lnTo>
                          <a:pt x="597" y="221"/>
                        </a:lnTo>
                        <a:lnTo>
                          <a:pt x="595" y="221"/>
                        </a:lnTo>
                        <a:lnTo>
                          <a:pt x="593" y="221"/>
                        </a:lnTo>
                        <a:lnTo>
                          <a:pt x="593" y="223"/>
                        </a:lnTo>
                        <a:lnTo>
                          <a:pt x="592" y="223"/>
                        </a:lnTo>
                        <a:lnTo>
                          <a:pt x="592" y="221"/>
                        </a:lnTo>
                        <a:lnTo>
                          <a:pt x="590" y="219"/>
                        </a:lnTo>
                        <a:lnTo>
                          <a:pt x="588" y="219"/>
                        </a:lnTo>
                        <a:lnTo>
                          <a:pt x="588" y="217"/>
                        </a:lnTo>
                        <a:lnTo>
                          <a:pt x="590" y="217"/>
                        </a:lnTo>
                        <a:lnTo>
                          <a:pt x="590" y="215"/>
                        </a:lnTo>
                        <a:lnTo>
                          <a:pt x="592" y="215"/>
                        </a:lnTo>
                        <a:lnTo>
                          <a:pt x="590" y="214"/>
                        </a:lnTo>
                        <a:lnTo>
                          <a:pt x="588" y="214"/>
                        </a:lnTo>
                        <a:lnTo>
                          <a:pt x="588" y="215"/>
                        </a:lnTo>
                        <a:lnTo>
                          <a:pt x="588" y="217"/>
                        </a:lnTo>
                        <a:lnTo>
                          <a:pt x="586" y="217"/>
                        </a:lnTo>
                        <a:lnTo>
                          <a:pt x="586" y="219"/>
                        </a:lnTo>
                        <a:lnTo>
                          <a:pt x="584" y="219"/>
                        </a:lnTo>
                        <a:lnTo>
                          <a:pt x="582" y="219"/>
                        </a:lnTo>
                        <a:lnTo>
                          <a:pt x="582" y="217"/>
                        </a:lnTo>
                        <a:lnTo>
                          <a:pt x="580" y="217"/>
                        </a:lnTo>
                        <a:lnTo>
                          <a:pt x="580" y="215"/>
                        </a:lnTo>
                        <a:lnTo>
                          <a:pt x="578" y="215"/>
                        </a:lnTo>
                        <a:lnTo>
                          <a:pt x="578" y="217"/>
                        </a:lnTo>
                        <a:lnTo>
                          <a:pt x="576" y="217"/>
                        </a:lnTo>
                        <a:lnTo>
                          <a:pt x="574" y="217"/>
                        </a:lnTo>
                        <a:lnTo>
                          <a:pt x="574" y="215"/>
                        </a:lnTo>
                        <a:lnTo>
                          <a:pt x="572" y="215"/>
                        </a:lnTo>
                        <a:lnTo>
                          <a:pt x="570" y="215"/>
                        </a:lnTo>
                        <a:lnTo>
                          <a:pt x="570" y="217"/>
                        </a:lnTo>
                        <a:lnTo>
                          <a:pt x="570" y="215"/>
                        </a:lnTo>
                        <a:lnTo>
                          <a:pt x="568" y="215"/>
                        </a:lnTo>
                        <a:lnTo>
                          <a:pt x="568" y="217"/>
                        </a:lnTo>
                        <a:lnTo>
                          <a:pt x="567" y="217"/>
                        </a:lnTo>
                        <a:lnTo>
                          <a:pt x="565" y="217"/>
                        </a:lnTo>
                        <a:lnTo>
                          <a:pt x="563" y="217"/>
                        </a:lnTo>
                        <a:lnTo>
                          <a:pt x="561" y="217"/>
                        </a:lnTo>
                        <a:lnTo>
                          <a:pt x="561" y="219"/>
                        </a:lnTo>
                        <a:lnTo>
                          <a:pt x="559" y="221"/>
                        </a:lnTo>
                        <a:lnTo>
                          <a:pt x="559" y="219"/>
                        </a:lnTo>
                        <a:lnTo>
                          <a:pt x="557" y="219"/>
                        </a:lnTo>
                        <a:lnTo>
                          <a:pt x="555" y="219"/>
                        </a:lnTo>
                        <a:lnTo>
                          <a:pt x="555" y="217"/>
                        </a:lnTo>
                        <a:lnTo>
                          <a:pt x="553" y="217"/>
                        </a:lnTo>
                        <a:lnTo>
                          <a:pt x="553" y="219"/>
                        </a:lnTo>
                        <a:lnTo>
                          <a:pt x="551" y="219"/>
                        </a:lnTo>
                        <a:lnTo>
                          <a:pt x="549" y="217"/>
                        </a:lnTo>
                        <a:lnTo>
                          <a:pt x="547" y="217"/>
                        </a:lnTo>
                        <a:lnTo>
                          <a:pt x="549" y="217"/>
                        </a:lnTo>
                        <a:lnTo>
                          <a:pt x="549" y="219"/>
                        </a:lnTo>
                        <a:lnTo>
                          <a:pt x="547" y="219"/>
                        </a:lnTo>
                        <a:lnTo>
                          <a:pt x="545" y="219"/>
                        </a:lnTo>
                        <a:lnTo>
                          <a:pt x="545" y="217"/>
                        </a:lnTo>
                        <a:lnTo>
                          <a:pt x="545" y="215"/>
                        </a:lnTo>
                        <a:lnTo>
                          <a:pt x="544" y="215"/>
                        </a:lnTo>
                        <a:lnTo>
                          <a:pt x="542" y="215"/>
                        </a:lnTo>
                        <a:lnTo>
                          <a:pt x="540" y="215"/>
                        </a:lnTo>
                        <a:lnTo>
                          <a:pt x="538" y="215"/>
                        </a:lnTo>
                        <a:lnTo>
                          <a:pt x="536" y="215"/>
                        </a:lnTo>
                        <a:lnTo>
                          <a:pt x="536" y="214"/>
                        </a:lnTo>
                        <a:lnTo>
                          <a:pt x="534" y="214"/>
                        </a:lnTo>
                        <a:lnTo>
                          <a:pt x="532" y="214"/>
                        </a:lnTo>
                        <a:lnTo>
                          <a:pt x="530" y="214"/>
                        </a:lnTo>
                        <a:lnTo>
                          <a:pt x="528" y="214"/>
                        </a:lnTo>
                        <a:lnTo>
                          <a:pt x="528" y="215"/>
                        </a:lnTo>
                        <a:lnTo>
                          <a:pt x="526" y="215"/>
                        </a:lnTo>
                        <a:lnTo>
                          <a:pt x="524" y="215"/>
                        </a:lnTo>
                        <a:lnTo>
                          <a:pt x="522" y="215"/>
                        </a:lnTo>
                        <a:lnTo>
                          <a:pt x="520" y="215"/>
                        </a:lnTo>
                        <a:lnTo>
                          <a:pt x="519" y="215"/>
                        </a:lnTo>
                        <a:lnTo>
                          <a:pt x="517" y="215"/>
                        </a:lnTo>
                        <a:lnTo>
                          <a:pt x="517" y="217"/>
                        </a:lnTo>
                        <a:lnTo>
                          <a:pt x="517" y="219"/>
                        </a:lnTo>
                        <a:lnTo>
                          <a:pt x="515" y="219"/>
                        </a:lnTo>
                        <a:lnTo>
                          <a:pt x="515" y="221"/>
                        </a:lnTo>
                        <a:lnTo>
                          <a:pt x="513" y="221"/>
                        </a:lnTo>
                        <a:lnTo>
                          <a:pt x="511" y="221"/>
                        </a:lnTo>
                        <a:lnTo>
                          <a:pt x="511" y="223"/>
                        </a:lnTo>
                        <a:lnTo>
                          <a:pt x="509" y="223"/>
                        </a:lnTo>
                        <a:lnTo>
                          <a:pt x="507" y="225"/>
                        </a:lnTo>
                        <a:lnTo>
                          <a:pt x="507" y="223"/>
                        </a:lnTo>
                        <a:lnTo>
                          <a:pt x="505" y="223"/>
                        </a:lnTo>
                        <a:lnTo>
                          <a:pt x="503" y="223"/>
                        </a:lnTo>
                        <a:lnTo>
                          <a:pt x="503" y="225"/>
                        </a:lnTo>
                        <a:lnTo>
                          <a:pt x="503" y="227"/>
                        </a:lnTo>
                        <a:lnTo>
                          <a:pt x="501" y="227"/>
                        </a:lnTo>
                        <a:lnTo>
                          <a:pt x="499" y="227"/>
                        </a:lnTo>
                        <a:lnTo>
                          <a:pt x="499" y="229"/>
                        </a:lnTo>
                        <a:lnTo>
                          <a:pt x="497" y="229"/>
                        </a:lnTo>
                        <a:lnTo>
                          <a:pt x="496" y="229"/>
                        </a:lnTo>
                        <a:lnTo>
                          <a:pt x="496" y="231"/>
                        </a:lnTo>
                        <a:lnTo>
                          <a:pt x="494" y="231"/>
                        </a:lnTo>
                        <a:lnTo>
                          <a:pt x="494" y="233"/>
                        </a:lnTo>
                        <a:lnTo>
                          <a:pt x="492" y="233"/>
                        </a:lnTo>
                        <a:lnTo>
                          <a:pt x="490" y="233"/>
                        </a:lnTo>
                        <a:lnTo>
                          <a:pt x="490" y="231"/>
                        </a:lnTo>
                        <a:lnTo>
                          <a:pt x="488" y="231"/>
                        </a:lnTo>
                        <a:lnTo>
                          <a:pt x="488" y="229"/>
                        </a:lnTo>
                        <a:lnTo>
                          <a:pt x="486" y="229"/>
                        </a:lnTo>
                        <a:lnTo>
                          <a:pt x="484" y="231"/>
                        </a:lnTo>
                        <a:lnTo>
                          <a:pt x="484" y="229"/>
                        </a:lnTo>
                        <a:lnTo>
                          <a:pt x="482" y="229"/>
                        </a:lnTo>
                        <a:lnTo>
                          <a:pt x="480" y="229"/>
                        </a:lnTo>
                        <a:lnTo>
                          <a:pt x="480" y="231"/>
                        </a:lnTo>
                        <a:lnTo>
                          <a:pt x="478" y="231"/>
                        </a:lnTo>
                        <a:lnTo>
                          <a:pt x="478" y="229"/>
                        </a:lnTo>
                        <a:lnTo>
                          <a:pt x="476" y="227"/>
                        </a:lnTo>
                        <a:lnTo>
                          <a:pt x="476" y="229"/>
                        </a:lnTo>
                        <a:lnTo>
                          <a:pt x="476" y="231"/>
                        </a:lnTo>
                        <a:lnTo>
                          <a:pt x="474" y="231"/>
                        </a:lnTo>
                        <a:lnTo>
                          <a:pt x="472" y="231"/>
                        </a:lnTo>
                        <a:lnTo>
                          <a:pt x="471" y="231"/>
                        </a:lnTo>
                        <a:lnTo>
                          <a:pt x="469" y="231"/>
                        </a:lnTo>
                        <a:lnTo>
                          <a:pt x="467" y="231"/>
                        </a:lnTo>
                        <a:lnTo>
                          <a:pt x="467" y="233"/>
                        </a:lnTo>
                        <a:lnTo>
                          <a:pt x="465" y="233"/>
                        </a:lnTo>
                        <a:lnTo>
                          <a:pt x="463" y="233"/>
                        </a:lnTo>
                        <a:lnTo>
                          <a:pt x="463" y="235"/>
                        </a:lnTo>
                        <a:lnTo>
                          <a:pt x="463" y="233"/>
                        </a:lnTo>
                        <a:lnTo>
                          <a:pt x="461" y="233"/>
                        </a:lnTo>
                        <a:lnTo>
                          <a:pt x="459" y="233"/>
                        </a:lnTo>
                        <a:lnTo>
                          <a:pt x="457" y="233"/>
                        </a:lnTo>
                        <a:lnTo>
                          <a:pt x="455" y="233"/>
                        </a:lnTo>
                        <a:lnTo>
                          <a:pt x="455" y="235"/>
                        </a:lnTo>
                        <a:lnTo>
                          <a:pt x="453" y="235"/>
                        </a:lnTo>
                        <a:lnTo>
                          <a:pt x="451" y="235"/>
                        </a:lnTo>
                        <a:lnTo>
                          <a:pt x="451" y="237"/>
                        </a:lnTo>
                        <a:lnTo>
                          <a:pt x="449" y="237"/>
                        </a:lnTo>
                        <a:lnTo>
                          <a:pt x="449" y="235"/>
                        </a:lnTo>
                        <a:lnTo>
                          <a:pt x="448" y="235"/>
                        </a:lnTo>
                        <a:lnTo>
                          <a:pt x="446" y="235"/>
                        </a:lnTo>
                        <a:lnTo>
                          <a:pt x="444" y="235"/>
                        </a:lnTo>
                        <a:lnTo>
                          <a:pt x="444" y="237"/>
                        </a:lnTo>
                        <a:lnTo>
                          <a:pt x="444" y="235"/>
                        </a:lnTo>
                        <a:lnTo>
                          <a:pt x="442" y="235"/>
                        </a:lnTo>
                        <a:lnTo>
                          <a:pt x="440" y="235"/>
                        </a:lnTo>
                        <a:lnTo>
                          <a:pt x="440" y="237"/>
                        </a:lnTo>
                        <a:lnTo>
                          <a:pt x="438" y="237"/>
                        </a:lnTo>
                        <a:lnTo>
                          <a:pt x="436" y="237"/>
                        </a:lnTo>
                        <a:lnTo>
                          <a:pt x="436" y="235"/>
                        </a:lnTo>
                        <a:lnTo>
                          <a:pt x="434" y="235"/>
                        </a:lnTo>
                        <a:lnTo>
                          <a:pt x="432" y="235"/>
                        </a:lnTo>
                        <a:lnTo>
                          <a:pt x="430" y="235"/>
                        </a:lnTo>
                        <a:lnTo>
                          <a:pt x="430" y="233"/>
                        </a:lnTo>
                        <a:lnTo>
                          <a:pt x="428" y="233"/>
                        </a:lnTo>
                        <a:lnTo>
                          <a:pt x="426" y="235"/>
                        </a:lnTo>
                        <a:lnTo>
                          <a:pt x="424" y="233"/>
                        </a:lnTo>
                        <a:lnTo>
                          <a:pt x="424" y="231"/>
                        </a:lnTo>
                        <a:lnTo>
                          <a:pt x="426" y="231"/>
                        </a:lnTo>
                        <a:lnTo>
                          <a:pt x="424" y="231"/>
                        </a:lnTo>
                        <a:lnTo>
                          <a:pt x="424" y="229"/>
                        </a:lnTo>
                        <a:lnTo>
                          <a:pt x="424" y="231"/>
                        </a:lnTo>
                        <a:lnTo>
                          <a:pt x="423" y="231"/>
                        </a:lnTo>
                        <a:lnTo>
                          <a:pt x="423" y="229"/>
                        </a:lnTo>
                        <a:lnTo>
                          <a:pt x="421" y="229"/>
                        </a:lnTo>
                        <a:lnTo>
                          <a:pt x="419" y="227"/>
                        </a:lnTo>
                        <a:lnTo>
                          <a:pt x="417" y="227"/>
                        </a:lnTo>
                        <a:lnTo>
                          <a:pt x="417" y="229"/>
                        </a:lnTo>
                        <a:lnTo>
                          <a:pt x="415" y="229"/>
                        </a:lnTo>
                        <a:lnTo>
                          <a:pt x="415" y="227"/>
                        </a:lnTo>
                        <a:lnTo>
                          <a:pt x="413" y="227"/>
                        </a:lnTo>
                        <a:lnTo>
                          <a:pt x="411" y="227"/>
                        </a:lnTo>
                        <a:lnTo>
                          <a:pt x="411" y="229"/>
                        </a:lnTo>
                        <a:lnTo>
                          <a:pt x="409" y="231"/>
                        </a:lnTo>
                        <a:lnTo>
                          <a:pt x="407" y="231"/>
                        </a:lnTo>
                        <a:lnTo>
                          <a:pt x="405" y="231"/>
                        </a:lnTo>
                        <a:lnTo>
                          <a:pt x="405" y="233"/>
                        </a:lnTo>
                        <a:lnTo>
                          <a:pt x="403" y="233"/>
                        </a:lnTo>
                        <a:lnTo>
                          <a:pt x="403" y="231"/>
                        </a:lnTo>
                        <a:lnTo>
                          <a:pt x="401" y="231"/>
                        </a:lnTo>
                        <a:lnTo>
                          <a:pt x="401" y="233"/>
                        </a:lnTo>
                        <a:lnTo>
                          <a:pt x="401" y="235"/>
                        </a:lnTo>
                        <a:lnTo>
                          <a:pt x="400" y="235"/>
                        </a:lnTo>
                        <a:lnTo>
                          <a:pt x="400" y="237"/>
                        </a:lnTo>
                        <a:lnTo>
                          <a:pt x="398" y="237"/>
                        </a:lnTo>
                        <a:lnTo>
                          <a:pt x="398" y="235"/>
                        </a:lnTo>
                        <a:lnTo>
                          <a:pt x="398" y="233"/>
                        </a:lnTo>
                        <a:lnTo>
                          <a:pt x="396" y="233"/>
                        </a:lnTo>
                        <a:lnTo>
                          <a:pt x="396" y="235"/>
                        </a:lnTo>
                        <a:lnTo>
                          <a:pt x="394" y="235"/>
                        </a:lnTo>
                        <a:lnTo>
                          <a:pt x="394" y="233"/>
                        </a:lnTo>
                        <a:lnTo>
                          <a:pt x="392" y="233"/>
                        </a:lnTo>
                        <a:lnTo>
                          <a:pt x="390" y="233"/>
                        </a:lnTo>
                        <a:lnTo>
                          <a:pt x="388" y="233"/>
                        </a:lnTo>
                        <a:lnTo>
                          <a:pt x="386" y="233"/>
                        </a:lnTo>
                        <a:lnTo>
                          <a:pt x="384" y="233"/>
                        </a:lnTo>
                        <a:lnTo>
                          <a:pt x="382" y="233"/>
                        </a:lnTo>
                        <a:lnTo>
                          <a:pt x="382" y="235"/>
                        </a:lnTo>
                        <a:lnTo>
                          <a:pt x="380" y="235"/>
                        </a:lnTo>
                        <a:lnTo>
                          <a:pt x="378" y="235"/>
                        </a:lnTo>
                        <a:lnTo>
                          <a:pt x="378" y="233"/>
                        </a:lnTo>
                        <a:lnTo>
                          <a:pt x="376" y="233"/>
                        </a:lnTo>
                        <a:lnTo>
                          <a:pt x="375" y="233"/>
                        </a:lnTo>
                        <a:lnTo>
                          <a:pt x="373" y="233"/>
                        </a:lnTo>
                        <a:lnTo>
                          <a:pt x="371" y="233"/>
                        </a:lnTo>
                        <a:lnTo>
                          <a:pt x="369" y="235"/>
                        </a:lnTo>
                        <a:lnTo>
                          <a:pt x="367" y="233"/>
                        </a:lnTo>
                        <a:lnTo>
                          <a:pt x="367" y="231"/>
                        </a:lnTo>
                        <a:lnTo>
                          <a:pt x="365" y="231"/>
                        </a:lnTo>
                        <a:lnTo>
                          <a:pt x="363" y="231"/>
                        </a:lnTo>
                        <a:lnTo>
                          <a:pt x="363" y="229"/>
                        </a:lnTo>
                        <a:lnTo>
                          <a:pt x="361" y="229"/>
                        </a:lnTo>
                        <a:lnTo>
                          <a:pt x="361" y="227"/>
                        </a:lnTo>
                        <a:lnTo>
                          <a:pt x="359" y="227"/>
                        </a:lnTo>
                        <a:lnTo>
                          <a:pt x="357" y="227"/>
                        </a:lnTo>
                        <a:lnTo>
                          <a:pt x="357" y="225"/>
                        </a:lnTo>
                        <a:lnTo>
                          <a:pt x="355" y="225"/>
                        </a:lnTo>
                        <a:lnTo>
                          <a:pt x="353" y="225"/>
                        </a:lnTo>
                        <a:lnTo>
                          <a:pt x="355" y="225"/>
                        </a:lnTo>
                        <a:lnTo>
                          <a:pt x="355" y="227"/>
                        </a:lnTo>
                        <a:lnTo>
                          <a:pt x="353" y="229"/>
                        </a:lnTo>
                        <a:lnTo>
                          <a:pt x="353" y="227"/>
                        </a:lnTo>
                        <a:lnTo>
                          <a:pt x="352" y="227"/>
                        </a:lnTo>
                        <a:lnTo>
                          <a:pt x="350" y="227"/>
                        </a:lnTo>
                        <a:lnTo>
                          <a:pt x="348" y="227"/>
                        </a:lnTo>
                        <a:lnTo>
                          <a:pt x="346" y="227"/>
                        </a:lnTo>
                        <a:lnTo>
                          <a:pt x="346" y="225"/>
                        </a:lnTo>
                        <a:lnTo>
                          <a:pt x="344" y="225"/>
                        </a:lnTo>
                        <a:lnTo>
                          <a:pt x="342" y="225"/>
                        </a:lnTo>
                        <a:lnTo>
                          <a:pt x="342" y="223"/>
                        </a:lnTo>
                        <a:lnTo>
                          <a:pt x="340" y="223"/>
                        </a:lnTo>
                        <a:lnTo>
                          <a:pt x="340" y="221"/>
                        </a:lnTo>
                        <a:lnTo>
                          <a:pt x="338" y="221"/>
                        </a:lnTo>
                        <a:lnTo>
                          <a:pt x="338" y="223"/>
                        </a:lnTo>
                        <a:lnTo>
                          <a:pt x="336" y="223"/>
                        </a:lnTo>
                        <a:lnTo>
                          <a:pt x="336" y="225"/>
                        </a:lnTo>
                        <a:lnTo>
                          <a:pt x="334" y="225"/>
                        </a:lnTo>
                        <a:lnTo>
                          <a:pt x="332" y="225"/>
                        </a:lnTo>
                        <a:lnTo>
                          <a:pt x="332" y="223"/>
                        </a:lnTo>
                        <a:lnTo>
                          <a:pt x="330" y="223"/>
                        </a:lnTo>
                        <a:lnTo>
                          <a:pt x="330" y="225"/>
                        </a:lnTo>
                        <a:lnTo>
                          <a:pt x="330" y="227"/>
                        </a:lnTo>
                        <a:lnTo>
                          <a:pt x="328" y="227"/>
                        </a:lnTo>
                        <a:lnTo>
                          <a:pt x="328" y="225"/>
                        </a:lnTo>
                        <a:lnTo>
                          <a:pt x="327" y="225"/>
                        </a:lnTo>
                        <a:lnTo>
                          <a:pt x="325" y="225"/>
                        </a:lnTo>
                        <a:lnTo>
                          <a:pt x="323" y="225"/>
                        </a:lnTo>
                        <a:lnTo>
                          <a:pt x="323" y="223"/>
                        </a:lnTo>
                        <a:lnTo>
                          <a:pt x="321" y="223"/>
                        </a:lnTo>
                        <a:lnTo>
                          <a:pt x="319" y="223"/>
                        </a:lnTo>
                        <a:lnTo>
                          <a:pt x="317" y="221"/>
                        </a:lnTo>
                        <a:lnTo>
                          <a:pt x="315" y="221"/>
                        </a:lnTo>
                        <a:lnTo>
                          <a:pt x="313" y="221"/>
                        </a:lnTo>
                        <a:lnTo>
                          <a:pt x="311" y="219"/>
                        </a:lnTo>
                        <a:lnTo>
                          <a:pt x="309" y="219"/>
                        </a:lnTo>
                        <a:lnTo>
                          <a:pt x="307" y="219"/>
                        </a:lnTo>
                        <a:lnTo>
                          <a:pt x="307" y="217"/>
                        </a:lnTo>
                        <a:lnTo>
                          <a:pt x="305" y="217"/>
                        </a:lnTo>
                        <a:lnTo>
                          <a:pt x="305" y="215"/>
                        </a:lnTo>
                        <a:lnTo>
                          <a:pt x="305" y="217"/>
                        </a:lnTo>
                        <a:lnTo>
                          <a:pt x="304" y="217"/>
                        </a:lnTo>
                        <a:lnTo>
                          <a:pt x="305" y="217"/>
                        </a:lnTo>
                        <a:lnTo>
                          <a:pt x="305" y="219"/>
                        </a:lnTo>
                        <a:lnTo>
                          <a:pt x="304" y="221"/>
                        </a:lnTo>
                        <a:lnTo>
                          <a:pt x="302" y="221"/>
                        </a:lnTo>
                        <a:lnTo>
                          <a:pt x="302" y="223"/>
                        </a:lnTo>
                        <a:lnTo>
                          <a:pt x="302" y="225"/>
                        </a:lnTo>
                        <a:lnTo>
                          <a:pt x="300" y="225"/>
                        </a:lnTo>
                        <a:lnTo>
                          <a:pt x="298" y="223"/>
                        </a:lnTo>
                        <a:lnTo>
                          <a:pt x="296" y="223"/>
                        </a:lnTo>
                        <a:lnTo>
                          <a:pt x="296" y="221"/>
                        </a:lnTo>
                        <a:lnTo>
                          <a:pt x="294" y="221"/>
                        </a:lnTo>
                        <a:lnTo>
                          <a:pt x="294" y="219"/>
                        </a:lnTo>
                        <a:lnTo>
                          <a:pt x="292" y="219"/>
                        </a:lnTo>
                        <a:lnTo>
                          <a:pt x="292" y="221"/>
                        </a:lnTo>
                        <a:lnTo>
                          <a:pt x="292" y="223"/>
                        </a:lnTo>
                        <a:lnTo>
                          <a:pt x="292" y="225"/>
                        </a:lnTo>
                        <a:lnTo>
                          <a:pt x="292" y="227"/>
                        </a:lnTo>
                        <a:lnTo>
                          <a:pt x="290" y="227"/>
                        </a:lnTo>
                        <a:lnTo>
                          <a:pt x="290" y="225"/>
                        </a:lnTo>
                        <a:lnTo>
                          <a:pt x="290" y="223"/>
                        </a:lnTo>
                        <a:lnTo>
                          <a:pt x="288" y="223"/>
                        </a:lnTo>
                        <a:lnTo>
                          <a:pt x="286" y="223"/>
                        </a:lnTo>
                        <a:lnTo>
                          <a:pt x="284" y="223"/>
                        </a:lnTo>
                        <a:lnTo>
                          <a:pt x="284" y="225"/>
                        </a:lnTo>
                        <a:lnTo>
                          <a:pt x="282" y="225"/>
                        </a:lnTo>
                        <a:lnTo>
                          <a:pt x="282" y="227"/>
                        </a:lnTo>
                        <a:lnTo>
                          <a:pt x="280" y="227"/>
                        </a:lnTo>
                        <a:lnTo>
                          <a:pt x="280" y="229"/>
                        </a:lnTo>
                        <a:lnTo>
                          <a:pt x="279" y="229"/>
                        </a:lnTo>
                        <a:lnTo>
                          <a:pt x="279" y="227"/>
                        </a:lnTo>
                        <a:lnTo>
                          <a:pt x="277" y="227"/>
                        </a:lnTo>
                        <a:lnTo>
                          <a:pt x="275" y="227"/>
                        </a:lnTo>
                        <a:lnTo>
                          <a:pt x="275" y="229"/>
                        </a:lnTo>
                        <a:lnTo>
                          <a:pt x="275" y="231"/>
                        </a:lnTo>
                        <a:lnTo>
                          <a:pt x="273" y="231"/>
                        </a:lnTo>
                        <a:lnTo>
                          <a:pt x="273" y="233"/>
                        </a:lnTo>
                        <a:lnTo>
                          <a:pt x="273" y="235"/>
                        </a:lnTo>
                        <a:lnTo>
                          <a:pt x="271" y="235"/>
                        </a:lnTo>
                        <a:lnTo>
                          <a:pt x="269" y="235"/>
                        </a:lnTo>
                        <a:lnTo>
                          <a:pt x="267" y="235"/>
                        </a:lnTo>
                        <a:lnTo>
                          <a:pt x="265" y="235"/>
                        </a:lnTo>
                        <a:lnTo>
                          <a:pt x="265" y="233"/>
                        </a:lnTo>
                        <a:lnTo>
                          <a:pt x="265" y="235"/>
                        </a:lnTo>
                        <a:lnTo>
                          <a:pt x="263" y="235"/>
                        </a:lnTo>
                        <a:lnTo>
                          <a:pt x="263" y="237"/>
                        </a:lnTo>
                        <a:lnTo>
                          <a:pt x="263" y="235"/>
                        </a:lnTo>
                        <a:lnTo>
                          <a:pt x="263" y="233"/>
                        </a:lnTo>
                        <a:lnTo>
                          <a:pt x="263" y="231"/>
                        </a:lnTo>
                        <a:lnTo>
                          <a:pt x="261" y="231"/>
                        </a:lnTo>
                        <a:lnTo>
                          <a:pt x="261" y="233"/>
                        </a:lnTo>
                        <a:lnTo>
                          <a:pt x="259" y="233"/>
                        </a:lnTo>
                        <a:lnTo>
                          <a:pt x="257" y="233"/>
                        </a:lnTo>
                        <a:lnTo>
                          <a:pt x="257" y="231"/>
                        </a:lnTo>
                        <a:lnTo>
                          <a:pt x="256" y="231"/>
                        </a:lnTo>
                        <a:lnTo>
                          <a:pt x="254" y="231"/>
                        </a:lnTo>
                        <a:lnTo>
                          <a:pt x="254" y="233"/>
                        </a:lnTo>
                        <a:lnTo>
                          <a:pt x="252" y="233"/>
                        </a:lnTo>
                        <a:lnTo>
                          <a:pt x="252" y="235"/>
                        </a:lnTo>
                        <a:lnTo>
                          <a:pt x="254" y="235"/>
                        </a:lnTo>
                        <a:lnTo>
                          <a:pt x="254" y="237"/>
                        </a:lnTo>
                        <a:lnTo>
                          <a:pt x="252" y="237"/>
                        </a:lnTo>
                        <a:lnTo>
                          <a:pt x="252" y="235"/>
                        </a:lnTo>
                        <a:lnTo>
                          <a:pt x="250" y="235"/>
                        </a:lnTo>
                        <a:lnTo>
                          <a:pt x="250" y="233"/>
                        </a:lnTo>
                        <a:lnTo>
                          <a:pt x="248" y="233"/>
                        </a:lnTo>
                        <a:lnTo>
                          <a:pt x="246" y="231"/>
                        </a:lnTo>
                        <a:lnTo>
                          <a:pt x="244" y="231"/>
                        </a:lnTo>
                        <a:lnTo>
                          <a:pt x="244" y="233"/>
                        </a:lnTo>
                        <a:lnTo>
                          <a:pt x="246" y="233"/>
                        </a:lnTo>
                        <a:lnTo>
                          <a:pt x="246" y="235"/>
                        </a:lnTo>
                        <a:lnTo>
                          <a:pt x="248" y="235"/>
                        </a:lnTo>
                        <a:lnTo>
                          <a:pt x="248" y="237"/>
                        </a:lnTo>
                        <a:lnTo>
                          <a:pt x="248" y="238"/>
                        </a:lnTo>
                        <a:lnTo>
                          <a:pt x="246" y="238"/>
                        </a:lnTo>
                        <a:lnTo>
                          <a:pt x="244" y="238"/>
                        </a:lnTo>
                        <a:lnTo>
                          <a:pt x="244" y="237"/>
                        </a:lnTo>
                        <a:lnTo>
                          <a:pt x="242" y="237"/>
                        </a:lnTo>
                        <a:lnTo>
                          <a:pt x="242" y="238"/>
                        </a:lnTo>
                        <a:lnTo>
                          <a:pt x="242" y="240"/>
                        </a:lnTo>
                        <a:lnTo>
                          <a:pt x="240" y="240"/>
                        </a:lnTo>
                        <a:lnTo>
                          <a:pt x="238" y="240"/>
                        </a:lnTo>
                        <a:lnTo>
                          <a:pt x="236" y="240"/>
                        </a:lnTo>
                        <a:lnTo>
                          <a:pt x="236" y="242"/>
                        </a:lnTo>
                        <a:lnTo>
                          <a:pt x="234" y="242"/>
                        </a:lnTo>
                        <a:lnTo>
                          <a:pt x="232" y="242"/>
                        </a:lnTo>
                        <a:lnTo>
                          <a:pt x="232" y="240"/>
                        </a:lnTo>
                        <a:lnTo>
                          <a:pt x="232" y="238"/>
                        </a:lnTo>
                        <a:lnTo>
                          <a:pt x="231" y="238"/>
                        </a:lnTo>
                        <a:lnTo>
                          <a:pt x="231" y="240"/>
                        </a:lnTo>
                        <a:lnTo>
                          <a:pt x="231" y="242"/>
                        </a:lnTo>
                        <a:lnTo>
                          <a:pt x="229" y="242"/>
                        </a:lnTo>
                        <a:lnTo>
                          <a:pt x="229" y="244"/>
                        </a:lnTo>
                        <a:lnTo>
                          <a:pt x="229" y="242"/>
                        </a:lnTo>
                        <a:lnTo>
                          <a:pt x="227" y="242"/>
                        </a:lnTo>
                        <a:lnTo>
                          <a:pt x="227" y="240"/>
                        </a:lnTo>
                        <a:lnTo>
                          <a:pt x="225" y="240"/>
                        </a:lnTo>
                        <a:lnTo>
                          <a:pt x="223" y="240"/>
                        </a:lnTo>
                        <a:lnTo>
                          <a:pt x="223" y="238"/>
                        </a:lnTo>
                        <a:lnTo>
                          <a:pt x="223" y="237"/>
                        </a:lnTo>
                        <a:lnTo>
                          <a:pt x="221" y="237"/>
                        </a:lnTo>
                        <a:lnTo>
                          <a:pt x="221" y="238"/>
                        </a:lnTo>
                        <a:lnTo>
                          <a:pt x="223" y="238"/>
                        </a:lnTo>
                        <a:lnTo>
                          <a:pt x="223" y="240"/>
                        </a:lnTo>
                        <a:lnTo>
                          <a:pt x="221" y="240"/>
                        </a:lnTo>
                        <a:lnTo>
                          <a:pt x="219" y="240"/>
                        </a:lnTo>
                        <a:lnTo>
                          <a:pt x="217" y="240"/>
                        </a:lnTo>
                        <a:lnTo>
                          <a:pt x="217" y="242"/>
                        </a:lnTo>
                        <a:lnTo>
                          <a:pt x="217" y="244"/>
                        </a:lnTo>
                        <a:lnTo>
                          <a:pt x="215" y="244"/>
                        </a:lnTo>
                        <a:lnTo>
                          <a:pt x="215" y="242"/>
                        </a:lnTo>
                        <a:lnTo>
                          <a:pt x="213" y="240"/>
                        </a:lnTo>
                        <a:lnTo>
                          <a:pt x="211" y="240"/>
                        </a:lnTo>
                        <a:lnTo>
                          <a:pt x="211" y="242"/>
                        </a:lnTo>
                        <a:lnTo>
                          <a:pt x="211" y="244"/>
                        </a:lnTo>
                        <a:lnTo>
                          <a:pt x="213" y="244"/>
                        </a:lnTo>
                        <a:lnTo>
                          <a:pt x="213" y="246"/>
                        </a:lnTo>
                        <a:lnTo>
                          <a:pt x="211" y="246"/>
                        </a:lnTo>
                        <a:lnTo>
                          <a:pt x="209" y="246"/>
                        </a:lnTo>
                        <a:lnTo>
                          <a:pt x="209" y="244"/>
                        </a:lnTo>
                        <a:lnTo>
                          <a:pt x="208" y="244"/>
                        </a:lnTo>
                        <a:lnTo>
                          <a:pt x="208" y="242"/>
                        </a:lnTo>
                        <a:lnTo>
                          <a:pt x="208" y="240"/>
                        </a:lnTo>
                        <a:lnTo>
                          <a:pt x="206" y="240"/>
                        </a:lnTo>
                        <a:lnTo>
                          <a:pt x="204" y="240"/>
                        </a:lnTo>
                        <a:lnTo>
                          <a:pt x="202" y="240"/>
                        </a:lnTo>
                        <a:lnTo>
                          <a:pt x="200" y="240"/>
                        </a:lnTo>
                        <a:lnTo>
                          <a:pt x="202" y="240"/>
                        </a:lnTo>
                        <a:lnTo>
                          <a:pt x="202" y="238"/>
                        </a:lnTo>
                        <a:lnTo>
                          <a:pt x="202" y="237"/>
                        </a:lnTo>
                        <a:lnTo>
                          <a:pt x="200" y="237"/>
                        </a:lnTo>
                        <a:lnTo>
                          <a:pt x="198" y="237"/>
                        </a:lnTo>
                        <a:lnTo>
                          <a:pt x="198" y="235"/>
                        </a:lnTo>
                        <a:lnTo>
                          <a:pt x="198" y="237"/>
                        </a:lnTo>
                        <a:lnTo>
                          <a:pt x="196" y="237"/>
                        </a:lnTo>
                        <a:lnTo>
                          <a:pt x="194" y="237"/>
                        </a:lnTo>
                        <a:lnTo>
                          <a:pt x="194" y="238"/>
                        </a:lnTo>
                        <a:lnTo>
                          <a:pt x="192" y="238"/>
                        </a:lnTo>
                        <a:lnTo>
                          <a:pt x="192" y="240"/>
                        </a:lnTo>
                        <a:lnTo>
                          <a:pt x="192" y="242"/>
                        </a:lnTo>
                        <a:lnTo>
                          <a:pt x="190" y="242"/>
                        </a:lnTo>
                        <a:lnTo>
                          <a:pt x="190" y="240"/>
                        </a:lnTo>
                        <a:lnTo>
                          <a:pt x="188" y="240"/>
                        </a:lnTo>
                        <a:lnTo>
                          <a:pt x="186" y="240"/>
                        </a:lnTo>
                        <a:lnTo>
                          <a:pt x="184" y="240"/>
                        </a:lnTo>
                        <a:lnTo>
                          <a:pt x="183" y="240"/>
                        </a:lnTo>
                        <a:lnTo>
                          <a:pt x="181" y="240"/>
                        </a:lnTo>
                        <a:lnTo>
                          <a:pt x="179" y="240"/>
                        </a:lnTo>
                        <a:lnTo>
                          <a:pt x="179" y="242"/>
                        </a:lnTo>
                        <a:lnTo>
                          <a:pt x="177" y="242"/>
                        </a:lnTo>
                        <a:lnTo>
                          <a:pt x="175" y="242"/>
                        </a:lnTo>
                        <a:lnTo>
                          <a:pt x="173" y="240"/>
                        </a:lnTo>
                        <a:lnTo>
                          <a:pt x="173" y="242"/>
                        </a:lnTo>
                        <a:lnTo>
                          <a:pt x="171" y="242"/>
                        </a:lnTo>
                        <a:lnTo>
                          <a:pt x="171" y="240"/>
                        </a:lnTo>
                        <a:lnTo>
                          <a:pt x="169" y="240"/>
                        </a:lnTo>
                        <a:lnTo>
                          <a:pt x="167" y="240"/>
                        </a:lnTo>
                        <a:lnTo>
                          <a:pt x="167" y="242"/>
                        </a:lnTo>
                        <a:lnTo>
                          <a:pt x="165" y="240"/>
                        </a:lnTo>
                        <a:lnTo>
                          <a:pt x="165" y="242"/>
                        </a:lnTo>
                        <a:lnTo>
                          <a:pt x="165" y="240"/>
                        </a:lnTo>
                        <a:lnTo>
                          <a:pt x="163" y="240"/>
                        </a:lnTo>
                        <a:lnTo>
                          <a:pt x="163" y="242"/>
                        </a:lnTo>
                        <a:lnTo>
                          <a:pt x="161" y="242"/>
                        </a:lnTo>
                        <a:lnTo>
                          <a:pt x="160" y="242"/>
                        </a:lnTo>
                        <a:lnTo>
                          <a:pt x="160" y="244"/>
                        </a:lnTo>
                        <a:lnTo>
                          <a:pt x="158" y="244"/>
                        </a:lnTo>
                        <a:lnTo>
                          <a:pt x="156" y="244"/>
                        </a:lnTo>
                        <a:lnTo>
                          <a:pt x="156" y="246"/>
                        </a:lnTo>
                        <a:lnTo>
                          <a:pt x="154" y="246"/>
                        </a:lnTo>
                        <a:lnTo>
                          <a:pt x="152" y="246"/>
                        </a:lnTo>
                        <a:lnTo>
                          <a:pt x="150" y="246"/>
                        </a:lnTo>
                        <a:lnTo>
                          <a:pt x="148" y="246"/>
                        </a:lnTo>
                        <a:lnTo>
                          <a:pt x="146" y="246"/>
                        </a:lnTo>
                        <a:lnTo>
                          <a:pt x="144" y="246"/>
                        </a:lnTo>
                        <a:lnTo>
                          <a:pt x="144" y="248"/>
                        </a:lnTo>
                        <a:lnTo>
                          <a:pt x="142" y="248"/>
                        </a:lnTo>
                        <a:lnTo>
                          <a:pt x="140" y="248"/>
                        </a:lnTo>
                        <a:lnTo>
                          <a:pt x="140" y="250"/>
                        </a:lnTo>
                        <a:lnTo>
                          <a:pt x="138" y="250"/>
                        </a:lnTo>
                        <a:lnTo>
                          <a:pt x="138" y="252"/>
                        </a:lnTo>
                        <a:lnTo>
                          <a:pt x="137" y="252"/>
                        </a:lnTo>
                        <a:lnTo>
                          <a:pt x="137" y="254"/>
                        </a:lnTo>
                        <a:lnTo>
                          <a:pt x="135" y="254"/>
                        </a:lnTo>
                        <a:lnTo>
                          <a:pt x="133" y="254"/>
                        </a:lnTo>
                        <a:lnTo>
                          <a:pt x="131" y="254"/>
                        </a:lnTo>
                        <a:lnTo>
                          <a:pt x="129" y="254"/>
                        </a:lnTo>
                        <a:lnTo>
                          <a:pt x="127" y="254"/>
                        </a:lnTo>
                        <a:lnTo>
                          <a:pt x="125" y="254"/>
                        </a:lnTo>
                        <a:lnTo>
                          <a:pt x="123" y="254"/>
                        </a:lnTo>
                        <a:lnTo>
                          <a:pt x="123" y="252"/>
                        </a:lnTo>
                        <a:lnTo>
                          <a:pt x="121" y="252"/>
                        </a:lnTo>
                        <a:lnTo>
                          <a:pt x="121" y="254"/>
                        </a:lnTo>
                        <a:lnTo>
                          <a:pt x="121" y="252"/>
                        </a:lnTo>
                        <a:lnTo>
                          <a:pt x="119" y="252"/>
                        </a:lnTo>
                        <a:lnTo>
                          <a:pt x="119" y="254"/>
                        </a:lnTo>
                        <a:lnTo>
                          <a:pt x="119" y="252"/>
                        </a:lnTo>
                        <a:lnTo>
                          <a:pt x="117" y="252"/>
                        </a:lnTo>
                        <a:lnTo>
                          <a:pt x="115" y="252"/>
                        </a:lnTo>
                        <a:lnTo>
                          <a:pt x="113" y="252"/>
                        </a:lnTo>
                        <a:lnTo>
                          <a:pt x="112" y="252"/>
                        </a:lnTo>
                        <a:lnTo>
                          <a:pt x="110" y="252"/>
                        </a:lnTo>
                        <a:lnTo>
                          <a:pt x="108" y="252"/>
                        </a:lnTo>
                        <a:lnTo>
                          <a:pt x="108" y="254"/>
                        </a:lnTo>
                        <a:lnTo>
                          <a:pt x="106" y="254"/>
                        </a:lnTo>
                        <a:lnTo>
                          <a:pt x="104" y="254"/>
                        </a:lnTo>
                        <a:lnTo>
                          <a:pt x="104" y="256"/>
                        </a:lnTo>
                        <a:lnTo>
                          <a:pt x="102" y="256"/>
                        </a:lnTo>
                        <a:lnTo>
                          <a:pt x="102" y="258"/>
                        </a:lnTo>
                        <a:lnTo>
                          <a:pt x="100" y="258"/>
                        </a:lnTo>
                        <a:lnTo>
                          <a:pt x="100" y="260"/>
                        </a:lnTo>
                        <a:lnTo>
                          <a:pt x="98" y="260"/>
                        </a:lnTo>
                        <a:lnTo>
                          <a:pt x="96" y="260"/>
                        </a:lnTo>
                        <a:lnTo>
                          <a:pt x="96" y="262"/>
                        </a:lnTo>
                        <a:lnTo>
                          <a:pt x="94" y="262"/>
                        </a:lnTo>
                        <a:lnTo>
                          <a:pt x="94" y="263"/>
                        </a:lnTo>
                        <a:lnTo>
                          <a:pt x="92" y="263"/>
                        </a:lnTo>
                        <a:lnTo>
                          <a:pt x="90" y="263"/>
                        </a:lnTo>
                        <a:lnTo>
                          <a:pt x="89" y="265"/>
                        </a:lnTo>
                        <a:lnTo>
                          <a:pt x="87" y="265"/>
                        </a:lnTo>
                        <a:lnTo>
                          <a:pt x="87" y="263"/>
                        </a:lnTo>
                        <a:lnTo>
                          <a:pt x="85" y="263"/>
                        </a:lnTo>
                        <a:lnTo>
                          <a:pt x="83" y="263"/>
                        </a:lnTo>
                        <a:lnTo>
                          <a:pt x="83" y="265"/>
                        </a:lnTo>
                        <a:lnTo>
                          <a:pt x="81" y="265"/>
                        </a:lnTo>
                        <a:lnTo>
                          <a:pt x="79" y="265"/>
                        </a:lnTo>
                        <a:lnTo>
                          <a:pt x="79" y="267"/>
                        </a:lnTo>
                        <a:lnTo>
                          <a:pt x="77" y="267"/>
                        </a:lnTo>
                        <a:lnTo>
                          <a:pt x="75" y="267"/>
                        </a:lnTo>
                        <a:lnTo>
                          <a:pt x="75" y="269"/>
                        </a:lnTo>
                        <a:lnTo>
                          <a:pt x="73" y="269"/>
                        </a:lnTo>
                        <a:lnTo>
                          <a:pt x="73" y="271"/>
                        </a:lnTo>
                        <a:lnTo>
                          <a:pt x="71" y="271"/>
                        </a:lnTo>
                        <a:lnTo>
                          <a:pt x="71" y="273"/>
                        </a:lnTo>
                        <a:lnTo>
                          <a:pt x="69" y="273"/>
                        </a:lnTo>
                        <a:lnTo>
                          <a:pt x="69" y="275"/>
                        </a:lnTo>
                        <a:lnTo>
                          <a:pt x="67" y="275"/>
                        </a:lnTo>
                        <a:lnTo>
                          <a:pt x="67" y="277"/>
                        </a:lnTo>
                        <a:lnTo>
                          <a:pt x="65" y="277"/>
                        </a:lnTo>
                        <a:lnTo>
                          <a:pt x="65" y="279"/>
                        </a:lnTo>
                        <a:lnTo>
                          <a:pt x="64" y="279"/>
                        </a:lnTo>
                        <a:lnTo>
                          <a:pt x="62" y="279"/>
                        </a:lnTo>
                        <a:lnTo>
                          <a:pt x="60" y="279"/>
                        </a:lnTo>
                        <a:lnTo>
                          <a:pt x="58" y="279"/>
                        </a:lnTo>
                        <a:lnTo>
                          <a:pt x="56" y="279"/>
                        </a:lnTo>
                        <a:lnTo>
                          <a:pt x="54" y="277"/>
                        </a:lnTo>
                        <a:lnTo>
                          <a:pt x="52" y="277"/>
                        </a:lnTo>
                        <a:lnTo>
                          <a:pt x="52" y="275"/>
                        </a:lnTo>
                        <a:lnTo>
                          <a:pt x="50" y="275"/>
                        </a:lnTo>
                        <a:lnTo>
                          <a:pt x="48" y="275"/>
                        </a:lnTo>
                        <a:lnTo>
                          <a:pt x="48" y="273"/>
                        </a:lnTo>
                        <a:lnTo>
                          <a:pt x="46" y="273"/>
                        </a:lnTo>
                        <a:lnTo>
                          <a:pt x="46" y="271"/>
                        </a:lnTo>
                        <a:lnTo>
                          <a:pt x="44" y="271"/>
                        </a:lnTo>
                        <a:lnTo>
                          <a:pt x="42" y="271"/>
                        </a:lnTo>
                        <a:lnTo>
                          <a:pt x="41" y="269"/>
                        </a:lnTo>
                        <a:lnTo>
                          <a:pt x="39" y="269"/>
                        </a:lnTo>
                        <a:lnTo>
                          <a:pt x="37" y="269"/>
                        </a:lnTo>
                        <a:lnTo>
                          <a:pt x="35" y="269"/>
                        </a:lnTo>
                        <a:lnTo>
                          <a:pt x="35" y="267"/>
                        </a:lnTo>
                        <a:lnTo>
                          <a:pt x="33" y="267"/>
                        </a:lnTo>
                        <a:lnTo>
                          <a:pt x="31" y="267"/>
                        </a:lnTo>
                        <a:lnTo>
                          <a:pt x="31" y="265"/>
                        </a:lnTo>
                        <a:lnTo>
                          <a:pt x="29" y="265"/>
                        </a:lnTo>
                        <a:lnTo>
                          <a:pt x="27" y="265"/>
                        </a:lnTo>
                        <a:lnTo>
                          <a:pt x="27" y="263"/>
                        </a:lnTo>
                        <a:lnTo>
                          <a:pt x="25" y="263"/>
                        </a:lnTo>
                        <a:lnTo>
                          <a:pt x="23" y="262"/>
                        </a:lnTo>
                        <a:lnTo>
                          <a:pt x="23" y="260"/>
                        </a:lnTo>
                        <a:lnTo>
                          <a:pt x="23" y="258"/>
                        </a:lnTo>
                        <a:lnTo>
                          <a:pt x="23" y="256"/>
                        </a:lnTo>
                        <a:lnTo>
                          <a:pt x="21" y="256"/>
                        </a:lnTo>
                        <a:lnTo>
                          <a:pt x="23" y="256"/>
                        </a:lnTo>
                        <a:lnTo>
                          <a:pt x="21" y="256"/>
                        </a:lnTo>
                        <a:lnTo>
                          <a:pt x="21" y="254"/>
                        </a:lnTo>
                        <a:lnTo>
                          <a:pt x="19" y="254"/>
                        </a:lnTo>
                        <a:lnTo>
                          <a:pt x="19" y="252"/>
                        </a:lnTo>
                        <a:lnTo>
                          <a:pt x="21" y="252"/>
                        </a:lnTo>
                        <a:lnTo>
                          <a:pt x="21" y="250"/>
                        </a:lnTo>
                        <a:lnTo>
                          <a:pt x="21" y="248"/>
                        </a:lnTo>
                        <a:lnTo>
                          <a:pt x="19" y="248"/>
                        </a:lnTo>
                        <a:lnTo>
                          <a:pt x="21" y="248"/>
                        </a:lnTo>
                        <a:lnTo>
                          <a:pt x="19" y="248"/>
                        </a:lnTo>
                        <a:lnTo>
                          <a:pt x="19" y="246"/>
                        </a:lnTo>
                        <a:lnTo>
                          <a:pt x="21" y="246"/>
                        </a:lnTo>
                        <a:lnTo>
                          <a:pt x="19" y="246"/>
                        </a:lnTo>
                        <a:lnTo>
                          <a:pt x="21" y="246"/>
                        </a:lnTo>
                        <a:lnTo>
                          <a:pt x="21" y="244"/>
                        </a:lnTo>
                        <a:lnTo>
                          <a:pt x="19" y="244"/>
                        </a:lnTo>
                        <a:lnTo>
                          <a:pt x="19" y="242"/>
                        </a:lnTo>
                        <a:lnTo>
                          <a:pt x="17" y="242"/>
                        </a:lnTo>
                        <a:lnTo>
                          <a:pt x="16" y="242"/>
                        </a:lnTo>
                        <a:lnTo>
                          <a:pt x="14" y="242"/>
                        </a:lnTo>
                        <a:lnTo>
                          <a:pt x="12" y="242"/>
                        </a:lnTo>
                        <a:lnTo>
                          <a:pt x="10" y="242"/>
                        </a:lnTo>
                        <a:lnTo>
                          <a:pt x="10" y="240"/>
                        </a:lnTo>
                        <a:lnTo>
                          <a:pt x="10" y="238"/>
                        </a:lnTo>
                        <a:lnTo>
                          <a:pt x="8" y="238"/>
                        </a:lnTo>
                        <a:lnTo>
                          <a:pt x="6" y="238"/>
                        </a:lnTo>
                        <a:lnTo>
                          <a:pt x="6" y="237"/>
                        </a:lnTo>
                        <a:lnTo>
                          <a:pt x="4" y="237"/>
                        </a:lnTo>
                        <a:lnTo>
                          <a:pt x="4" y="235"/>
                        </a:lnTo>
                        <a:lnTo>
                          <a:pt x="4" y="233"/>
                        </a:lnTo>
                        <a:lnTo>
                          <a:pt x="4" y="231"/>
                        </a:lnTo>
                        <a:lnTo>
                          <a:pt x="2" y="231"/>
                        </a:lnTo>
                        <a:lnTo>
                          <a:pt x="2" y="229"/>
                        </a:lnTo>
                        <a:lnTo>
                          <a:pt x="0" y="229"/>
                        </a:lnTo>
                        <a:lnTo>
                          <a:pt x="0" y="227"/>
                        </a:lnTo>
                        <a:lnTo>
                          <a:pt x="0" y="225"/>
                        </a:lnTo>
                        <a:lnTo>
                          <a:pt x="0" y="223"/>
                        </a:lnTo>
                        <a:lnTo>
                          <a:pt x="0" y="221"/>
                        </a:lnTo>
                        <a:lnTo>
                          <a:pt x="0" y="219"/>
                        </a:lnTo>
                        <a:lnTo>
                          <a:pt x="0" y="217"/>
                        </a:lnTo>
                        <a:lnTo>
                          <a:pt x="0" y="215"/>
                        </a:lnTo>
                        <a:lnTo>
                          <a:pt x="2" y="215"/>
                        </a:lnTo>
                        <a:lnTo>
                          <a:pt x="4" y="215"/>
                        </a:lnTo>
                        <a:lnTo>
                          <a:pt x="4" y="214"/>
                        </a:lnTo>
                        <a:lnTo>
                          <a:pt x="6" y="214"/>
                        </a:lnTo>
                        <a:lnTo>
                          <a:pt x="8" y="214"/>
                        </a:lnTo>
                        <a:lnTo>
                          <a:pt x="8" y="212"/>
                        </a:lnTo>
                        <a:lnTo>
                          <a:pt x="10" y="212"/>
                        </a:lnTo>
                        <a:lnTo>
                          <a:pt x="10" y="210"/>
                        </a:lnTo>
                        <a:lnTo>
                          <a:pt x="12" y="210"/>
                        </a:lnTo>
                        <a:lnTo>
                          <a:pt x="12" y="208"/>
                        </a:lnTo>
                        <a:lnTo>
                          <a:pt x="12" y="206"/>
                        </a:lnTo>
                        <a:lnTo>
                          <a:pt x="12" y="204"/>
                        </a:lnTo>
                        <a:lnTo>
                          <a:pt x="12" y="202"/>
                        </a:lnTo>
                        <a:lnTo>
                          <a:pt x="14" y="202"/>
                        </a:lnTo>
                        <a:lnTo>
                          <a:pt x="16" y="202"/>
                        </a:lnTo>
                        <a:lnTo>
                          <a:pt x="16" y="200"/>
                        </a:lnTo>
                        <a:lnTo>
                          <a:pt x="17" y="200"/>
                        </a:lnTo>
                        <a:lnTo>
                          <a:pt x="17" y="198"/>
                        </a:lnTo>
                        <a:lnTo>
                          <a:pt x="19" y="198"/>
                        </a:lnTo>
                        <a:lnTo>
                          <a:pt x="19" y="196"/>
                        </a:lnTo>
                        <a:lnTo>
                          <a:pt x="21" y="196"/>
                        </a:lnTo>
                        <a:lnTo>
                          <a:pt x="21" y="194"/>
                        </a:lnTo>
                        <a:lnTo>
                          <a:pt x="21" y="192"/>
                        </a:lnTo>
                        <a:lnTo>
                          <a:pt x="19" y="190"/>
                        </a:lnTo>
                        <a:lnTo>
                          <a:pt x="21" y="190"/>
                        </a:lnTo>
                        <a:lnTo>
                          <a:pt x="21" y="189"/>
                        </a:lnTo>
                        <a:lnTo>
                          <a:pt x="21" y="187"/>
                        </a:lnTo>
                        <a:lnTo>
                          <a:pt x="21" y="185"/>
                        </a:lnTo>
                        <a:lnTo>
                          <a:pt x="23" y="185"/>
                        </a:lnTo>
                        <a:lnTo>
                          <a:pt x="25" y="185"/>
                        </a:lnTo>
                        <a:lnTo>
                          <a:pt x="25" y="183"/>
                        </a:lnTo>
                        <a:lnTo>
                          <a:pt x="27" y="183"/>
                        </a:lnTo>
                        <a:lnTo>
                          <a:pt x="27" y="181"/>
                        </a:lnTo>
                        <a:lnTo>
                          <a:pt x="29" y="181"/>
                        </a:lnTo>
                        <a:lnTo>
                          <a:pt x="29" y="183"/>
                        </a:lnTo>
                        <a:lnTo>
                          <a:pt x="31" y="183"/>
                        </a:lnTo>
                        <a:lnTo>
                          <a:pt x="31" y="185"/>
                        </a:lnTo>
                        <a:lnTo>
                          <a:pt x="33" y="185"/>
                        </a:lnTo>
                        <a:lnTo>
                          <a:pt x="35" y="185"/>
                        </a:lnTo>
                        <a:lnTo>
                          <a:pt x="37" y="183"/>
                        </a:lnTo>
                        <a:lnTo>
                          <a:pt x="39" y="181"/>
                        </a:lnTo>
                        <a:lnTo>
                          <a:pt x="39" y="179"/>
                        </a:lnTo>
                        <a:lnTo>
                          <a:pt x="39" y="177"/>
                        </a:lnTo>
                        <a:lnTo>
                          <a:pt x="39" y="175"/>
                        </a:lnTo>
                        <a:lnTo>
                          <a:pt x="39" y="173"/>
                        </a:lnTo>
                        <a:lnTo>
                          <a:pt x="41" y="173"/>
                        </a:lnTo>
                        <a:lnTo>
                          <a:pt x="42" y="173"/>
                        </a:lnTo>
                        <a:lnTo>
                          <a:pt x="44" y="173"/>
                        </a:lnTo>
                        <a:lnTo>
                          <a:pt x="46" y="173"/>
                        </a:lnTo>
                        <a:lnTo>
                          <a:pt x="48" y="175"/>
                        </a:lnTo>
                        <a:lnTo>
                          <a:pt x="50" y="173"/>
                        </a:lnTo>
                        <a:lnTo>
                          <a:pt x="50" y="171"/>
                        </a:lnTo>
                        <a:lnTo>
                          <a:pt x="50" y="169"/>
                        </a:lnTo>
                        <a:lnTo>
                          <a:pt x="50" y="167"/>
                        </a:lnTo>
                        <a:lnTo>
                          <a:pt x="50" y="166"/>
                        </a:lnTo>
                        <a:lnTo>
                          <a:pt x="50" y="164"/>
                        </a:lnTo>
                        <a:lnTo>
                          <a:pt x="52" y="164"/>
                        </a:lnTo>
                        <a:lnTo>
                          <a:pt x="54" y="164"/>
                        </a:lnTo>
                        <a:lnTo>
                          <a:pt x="54" y="162"/>
                        </a:lnTo>
                        <a:lnTo>
                          <a:pt x="54" y="164"/>
                        </a:lnTo>
                        <a:lnTo>
                          <a:pt x="56" y="164"/>
                        </a:lnTo>
                        <a:lnTo>
                          <a:pt x="58" y="162"/>
                        </a:lnTo>
                        <a:lnTo>
                          <a:pt x="60" y="162"/>
                        </a:lnTo>
                        <a:lnTo>
                          <a:pt x="60" y="16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34" name="Freeform 4871">
                    <a:extLst>
                      <a:ext uri="{FF2B5EF4-FFF2-40B4-BE49-F238E27FC236}">
                        <a16:creationId xmlns:a16="http://schemas.microsoft.com/office/drawing/2014/main" id="{5859FB23-4E6F-9103-7961-C8149D425E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8" y="1667"/>
                    <a:ext cx="724" cy="641"/>
                  </a:xfrm>
                  <a:custGeom>
                    <a:avLst/>
                    <a:gdLst>
                      <a:gd name="T0" fmla="*/ 100 w 724"/>
                      <a:gd name="T1" fmla="*/ 351 h 641"/>
                      <a:gd name="T2" fmla="*/ 88 w 724"/>
                      <a:gd name="T3" fmla="*/ 330 h 641"/>
                      <a:gd name="T4" fmla="*/ 48 w 724"/>
                      <a:gd name="T5" fmla="*/ 343 h 641"/>
                      <a:gd name="T6" fmla="*/ 21 w 724"/>
                      <a:gd name="T7" fmla="*/ 347 h 641"/>
                      <a:gd name="T8" fmla="*/ 8 w 724"/>
                      <a:gd name="T9" fmla="*/ 319 h 641"/>
                      <a:gd name="T10" fmla="*/ 27 w 724"/>
                      <a:gd name="T11" fmla="*/ 269 h 641"/>
                      <a:gd name="T12" fmla="*/ 29 w 724"/>
                      <a:gd name="T13" fmla="*/ 221 h 641"/>
                      <a:gd name="T14" fmla="*/ 52 w 724"/>
                      <a:gd name="T15" fmla="*/ 234 h 641"/>
                      <a:gd name="T16" fmla="*/ 75 w 724"/>
                      <a:gd name="T17" fmla="*/ 272 h 641"/>
                      <a:gd name="T18" fmla="*/ 107 w 724"/>
                      <a:gd name="T19" fmla="*/ 269 h 641"/>
                      <a:gd name="T20" fmla="*/ 109 w 724"/>
                      <a:gd name="T21" fmla="*/ 313 h 641"/>
                      <a:gd name="T22" fmla="*/ 127 w 724"/>
                      <a:gd name="T23" fmla="*/ 311 h 641"/>
                      <a:gd name="T24" fmla="*/ 165 w 724"/>
                      <a:gd name="T25" fmla="*/ 332 h 641"/>
                      <a:gd name="T26" fmla="*/ 213 w 724"/>
                      <a:gd name="T27" fmla="*/ 353 h 641"/>
                      <a:gd name="T28" fmla="*/ 247 w 724"/>
                      <a:gd name="T29" fmla="*/ 343 h 641"/>
                      <a:gd name="T30" fmla="*/ 278 w 724"/>
                      <a:gd name="T31" fmla="*/ 336 h 641"/>
                      <a:gd name="T32" fmla="*/ 290 w 724"/>
                      <a:gd name="T33" fmla="*/ 280 h 641"/>
                      <a:gd name="T34" fmla="*/ 326 w 724"/>
                      <a:gd name="T35" fmla="*/ 263 h 641"/>
                      <a:gd name="T36" fmla="*/ 342 w 724"/>
                      <a:gd name="T37" fmla="*/ 295 h 641"/>
                      <a:gd name="T38" fmla="*/ 320 w 724"/>
                      <a:gd name="T39" fmla="*/ 324 h 641"/>
                      <a:gd name="T40" fmla="*/ 351 w 724"/>
                      <a:gd name="T41" fmla="*/ 326 h 641"/>
                      <a:gd name="T42" fmla="*/ 390 w 724"/>
                      <a:gd name="T43" fmla="*/ 284 h 641"/>
                      <a:gd name="T44" fmla="*/ 443 w 724"/>
                      <a:gd name="T45" fmla="*/ 290 h 641"/>
                      <a:gd name="T46" fmla="*/ 480 w 724"/>
                      <a:gd name="T47" fmla="*/ 244 h 641"/>
                      <a:gd name="T48" fmla="*/ 514 w 724"/>
                      <a:gd name="T49" fmla="*/ 203 h 641"/>
                      <a:gd name="T50" fmla="*/ 514 w 724"/>
                      <a:gd name="T51" fmla="*/ 157 h 641"/>
                      <a:gd name="T52" fmla="*/ 512 w 724"/>
                      <a:gd name="T53" fmla="*/ 132 h 641"/>
                      <a:gd name="T54" fmla="*/ 549 w 724"/>
                      <a:gd name="T55" fmla="*/ 161 h 641"/>
                      <a:gd name="T56" fmla="*/ 570 w 724"/>
                      <a:gd name="T57" fmla="*/ 123 h 641"/>
                      <a:gd name="T58" fmla="*/ 582 w 724"/>
                      <a:gd name="T59" fmla="*/ 65 h 641"/>
                      <a:gd name="T60" fmla="*/ 603 w 724"/>
                      <a:gd name="T61" fmla="*/ 48 h 641"/>
                      <a:gd name="T62" fmla="*/ 637 w 724"/>
                      <a:gd name="T63" fmla="*/ 11 h 641"/>
                      <a:gd name="T64" fmla="*/ 672 w 724"/>
                      <a:gd name="T65" fmla="*/ 6 h 641"/>
                      <a:gd name="T66" fmla="*/ 718 w 724"/>
                      <a:gd name="T67" fmla="*/ 19 h 641"/>
                      <a:gd name="T68" fmla="*/ 695 w 724"/>
                      <a:gd name="T69" fmla="*/ 77 h 641"/>
                      <a:gd name="T70" fmla="*/ 678 w 724"/>
                      <a:gd name="T71" fmla="*/ 140 h 641"/>
                      <a:gd name="T72" fmla="*/ 635 w 724"/>
                      <a:gd name="T73" fmla="*/ 173 h 641"/>
                      <a:gd name="T74" fmla="*/ 605 w 724"/>
                      <a:gd name="T75" fmla="*/ 217 h 641"/>
                      <a:gd name="T76" fmla="*/ 622 w 724"/>
                      <a:gd name="T77" fmla="*/ 257 h 641"/>
                      <a:gd name="T78" fmla="*/ 608 w 724"/>
                      <a:gd name="T79" fmla="*/ 299 h 641"/>
                      <a:gd name="T80" fmla="*/ 605 w 724"/>
                      <a:gd name="T81" fmla="*/ 328 h 641"/>
                      <a:gd name="T82" fmla="*/ 639 w 724"/>
                      <a:gd name="T83" fmla="*/ 353 h 641"/>
                      <a:gd name="T84" fmla="*/ 631 w 724"/>
                      <a:gd name="T85" fmla="*/ 393 h 641"/>
                      <a:gd name="T86" fmla="*/ 599 w 724"/>
                      <a:gd name="T87" fmla="*/ 401 h 641"/>
                      <a:gd name="T88" fmla="*/ 559 w 724"/>
                      <a:gd name="T89" fmla="*/ 445 h 641"/>
                      <a:gd name="T90" fmla="*/ 522 w 724"/>
                      <a:gd name="T91" fmla="*/ 474 h 641"/>
                      <a:gd name="T92" fmla="*/ 480 w 724"/>
                      <a:gd name="T93" fmla="*/ 461 h 641"/>
                      <a:gd name="T94" fmla="*/ 457 w 724"/>
                      <a:gd name="T95" fmla="*/ 503 h 641"/>
                      <a:gd name="T96" fmla="*/ 459 w 724"/>
                      <a:gd name="T97" fmla="*/ 547 h 641"/>
                      <a:gd name="T98" fmla="*/ 434 w 724"/>
                      <a:gd name="T99" fmla="*/ 576 h 641"/>
                      <a:gd name="T100" fmla="*/ 426 w 724"/>
                      <a:gd name="T101" fmla="*/ 622 h 641"/>
                      <a:gd name="T102" fmla="*/ 384 w 724"/>
                      <a:gd name="T103" fmla="*/ 632 h 641"/>
                      <a:gd name="T104" fmla="*/ 355 w 724"/>
                      <a:gd name="T105" fmla="*/ 607 h 641"/>
                      <a:gd name="T106" fmla="*/ 319 w 724"/>
                      <a:gd name="T107" fmla="*/ 578 h 641"/>
                      <a:gd name="T108" fmla="*/ 307 w 724"/>
                      <a:gd name="T109" fmla="*/ 545 h 641"/>
                      <a:gd name="T110" fmla="*/ 307 w 724"/>
                      <a:gd name="T111" fmla="*/ 499 h 641"/>
                      <a:gd name="T112" fmla="*/ 286 w 724"/>
                      <a:gd name="T113" fmla="*/ 455 h 641"/>
                      <a:gd name="T114" fmla="*/ 261 w 724"/>
                      <a:gd name="T115" fmla="*/ 432 h 641"/>
                      <a:gd name="T116" fmla="*/ 223 w 724"/>
                      <a:gd name="T117" fmla="*/ 403 h 641"/>
                      <a:gd name="T118" fmla="*/ 188 w 724"/>
                      <a:gd name="T119" fmla="*/ 438 h 641"/>
                      <a:gd name="T120" fmla="*/ 152 w 724"/>
                      <a:gd name="T121" fmla="*/ 434 h 641"/>
                      <a:gd name="T122" fmla="*/ 109 w 724"/>
                      <a:gd name="T123" fmla="*/ 418 h 64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724" h="641">
                        <a:moveTo>
                          <a:pt x="96" y="380"/>
                        </a:moveTo>
                        <a:lnTo>
                          <a:pt x="96" y="378"/>
                        </a:lnTo>
                        <a:lnTo>
                          <a:pt x="96" y="376"/>
                        </a:lnTo>
                        <a:lnTo>
                          <a:pt x="98" y="376"/>
                        </a:lnTo>
                        <a:lnTo>
                          <a:pt x="98" y="374"/>
                        </a:lnTo>
                        <a:lnTo>
                          <a:pt x="98" y="376"/>
                        </a:lnTo>
                        <a:lnTo>
                          <a:pt x="98" y="374"/>
                        </a:lnTo>
                        <a:lnTo>
                          <a:pt x="100" y="374"/>
                        </a:lnTo>
                        <a:lnTo>
                          <a:pt x="100" y="372"/>
                        </a:lnTo>
                        <a:lnTo>
                          <a:pt x="100" y="374"/>
                        </a:lnTo>
                        <a:lnTo>
                          <a:pt x="100" y="372"/>
                        </a:lnTo>
                        <a:lnTo>
                          <a:pt x="100" y="374"/>
                        </a:lnTo>
                        <a:lnTo>
                          <a:pt x="102" y="374"/>
                        </a:lnTo>
                        <a:lnTo>
                          <a:pt x="102" y="372"/>
                        </a:lnTo>
                        <a:lnTo>
                          <a:pt x="102" y="370"/>
                        </a:lnTo>
                        <a:lnTo>
                          <a:pt x="102" y="372"/>
                        </a:lnTo>
                        <a:lnTo>
                          <a:pt x="102" y="370"/>
                        </a:lnTo>
                        <a:lnTo>
                          <a:pt x="102" y="368"/>
                        </a:lnTo>
                        <a:lnTo>
                          <a:pt x="104" y="368"/>
                        </a:lnTo>
                        <a:lnTo>
                          <a:pt x="104" y="367"/>
                        </a:lnTo>
                        <a:lnTo>
                          <a:pt x="102" y="367"/>
                        </a:lnTo>
                        <a:lnTo>
                          <a:pt x="104" y="367"/>
                        </a:lnTo>
                        <a:lnTo>
                          <a:pt x="104" y="365"/>
                        </a:lnTo>
                        <a:lnTo>
                          <a:pt x="102" y="365"/>
                        </a:lnTo>
                        <a:lnTo>
                          <a:pt x="102" y="363"/>
                        </a:lnTo>
                        <a:lnTo>
                          <a:pt x="100" y="363"/>
                        </a:lnTo>
                        <a:lnTo>
                          <a:pt x="98" y="363"/>
                        </a:lnTo>
                        <a:lnTo>
                          <a:pt x="100" y="363"/>
                        </a:lnTo>
                        <a:lnTo>
                          <a:pt x="98" y="363"/>
                        </a:lnTo>
                        <a:lnTo>
                          <a:pt x="98" y="361"/>
                        </a:lnTo>
                        <a:lnTo>
                          <a:pt x="98" y="363"/>
                        </a:lnTo>
                        <a:lnTo>
                          <a:pt x="98" y="361"/>
                        </a:lnTo>
                        <a:lnTo>
                          <a:pt x="96" y="361"/>
                        </a:lnTo>
                        <a:lnTo>
                          <a:pt x="98" y="359"/>
                        </a:lnTo>
                        <a:lnTo>
                          <a:pt x="98" y="357"/>
                        </a:lnTo>
                        <a:lnTo>
                          <a:pt x="98" y="355"/>
                        </a:lnTo>
                        <a:lnTo>
                          <a:pt x="100" y="355"/>
                        </a:lnTo>
                        <a:lnTo>
                          <a:pt x="100" y="353"/>
                        </a:lnTo>
                        <a:lnTo>
                          <a:pt x="100" y="351"/>
                        </a:lnTo>
                        <a:lnTo>
                          <a:pt x="102" y="351"/>
                        </a:lnTo>
                        <a:lnTo>
                          <a:pt x="100" y="351"/>
                        </a:lnTo>
                        <a:lnTo>
                          <a:pt x="100" y="349"/>
                        </a:lnTo>
                        <a:lnTo>
                          <a:pt x="98" y="349"/>
                        </a:lnTo>
                        <a:lnTo>
                          <a:pt x="98" y="347"/>
                        </a:lnTo>
                        <a:lnTo>
                          <a:pt x="100" y="347"/>
                        </a:lnTo>
                        <a:lnTo>
                          <a:pt x="98" y="347"/>
                        </a:lnTo>
                        <a:lnTo>
                          <a:pt x="98" y="345"/>
                        </a:lnTo>
                        <a:lnTo>
                          <a:pt x="96" y="345"/>
                        </a:lnTo>
                        <a:lnTo>
                          <a:pt x="96" y="343"/>
                        </a:lnTo>
                        <a:lnTo>
                          <a:pt x="96" y="345"/>
                        </a:lnTo>
                        <a:lnTo>
                          <a:pt x="96" y="343"/>
                        </a:lnTo>
                        <a:lnTo>
                          <a:pt x="96" y="342"/>
                        </a:lnTo>
                        <a:lnTo>
                          <a:pt x="94" y="342"/>
                        </a:lnTo>
                        <a:lnTo>
                          <a:pt x="94" y="340"/>
                        </a:lnTo>
                        <a:lnTo>
                          <a:pt x="96" y="340"/>
                        </a:lnTo>
                        <a:lnTo>
                          <a:pt x="96" y="338"/>
                        </a:lnTo>
                        <a:lnTo>
                          <a:pt x="96" y="340"/>
                        </a:lnTo>
                        <a:lnTo>
                          <a:pt x="98" y="340"/>
                        </a:lnTo>
                        <a:lnTo>
                          <a:pt x="98" y="338"/>
                        </a:lnTo>
                        <a:lnTo>
                          <a:pt x="96" y="338"/>
                        </a:lnTo>
                        <a:lnTo>
                          <a:pt x="98" y="338"/>
                        </a:lnTo>
                        <a:lnTo>
                          <a:pt x="96" y="338"/>
                        </a:lnTo>
                        <a:lnTo>
                          <a:pt x="96" y="336"/>
                        </a:lnTo>
                        <a:lnTo>
                          <a:pt x="96" y="338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4" y="338"/>
                        </a:lnTo>
                        <a:lnTo>
                          <a:pt x="92" y="338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2" y="336"/>
                        </a:lnTo>
                        <a:lnTo>
                          <a:pt x="94" y="336"/>
                        </a:lnTo>
                        <a:lnTo>
                          <a:pt x="94" y="334"/>
                        </a:lnTo>
                        <a:lnTo>
                          <a:pt x="92" y="334"/>
                        </a:lnTo>
                        <a:lnTo>
                          <a:pt x="92" y="332"/>
                        </a:lnTo>
                        <a:lnTo>
                          <a:pt x="94" y="332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0" y="330"/>
                        </a:lnTo>
                        <a:lnTo>
                          <a:pt x="88" y="330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8"/>
                        </a:lnTo>
                        <a:lnTo>
                          <a:pt x="86" y="328"/>
                        </a:lnTo>
                        <a:lnTo>
                          <a:pt x="84" y="328"/>
                        </a:lnTo>
                        <a:lnTo>
                          <a:pt x="84" y="330"/>
                        </a:lnTo>
                        <a:lnTo>
                          <a:pt x="84" y="332"/>
                        </a:lnTo>
                        <a:lnTo>
                          <a:pt x="82" y="332"/>
                        </a:lnTo>
                        <a:lnTo>
                          <a:pt x="82" y="334"/>
                        </a:lnTo>
                        <a:lnTo>
                          <a:pt x="80" y="334"/>
                        </a:lnTo>
                        <a:lnTo>
                          <a:pt x="80" y="336"/>
                        </a:lnTo>
                        <a:lnTo>
                          <a:pt x="79" y="336"/>
                        </a:lnTo>
                        <a:lnTo>
                          <a:pt x="79" y="338"/>
                        </a:lnTo>
                        <a:lnTo>
                          <a:pt x="77" y="338"/>
                        </a:lnTo>
                        <a:lnTo>
                          <a:pt x="77" y="340"/>
                        </a:lnTo>
                        <a:lnTo>
                          <a:pt x="75" y="340"/>
                        </a:lnTo>
                        <a:lnTo>
                          <a:pt x="75" y="342"/>
                        </a:lnTo>
                        <a:lnTo>
                          <a:pt x="73" y="342"/>
                        </a:lnTo>
                        <a:lnTo>
                          <a:pt x="71" y="342"/>
                        </a:lnTo>
                        <a:lnTo>
                          <a:pt x="69" y="343"/>
                        </a:lnTo>
                        <a:lnTo>
                          <a:pt x="67" y="343"/>
                        </a:lnTo>
                        <a:lnTo>
                          <a:pt x="67" y="345"/>
                        </a:lnTo>
                        <a:lnTo>
                          <a:pt x="65" y="345"/>
                        </a:lnTo>
                        <a:lnTo>
                          <a:pt x="63" y="345"/>
                        </a:lnTo>
                        <a:lnTo>
                          <a:pt x="63" y="347"/>
                        </a:lnTo>
                        <a:lnTo>
                          <a:pt x="61" y="347"/>
                        </a:lnTo>
                        <a:lnTo>
                          <a:pt x="59" y="347"/>
                        </a:lnTo>
                        <a:lnTo>
                          <a:pt x="59" y="345"/>
                        </a:lnTo>
                        <a:lnTo>
                          <a:pt x="61" y="345"/>
                        </a:lnTo>
                        <a:lnTo>
                          <a:pt x="59" y="345"/>
                        </a:lnTo>
                        <a:lnTo>
                          <a:pt x="59" y="347"/>
                        </a:lnTo>
                        <a:lnTo>
                          <a:pt x="59" y="345"/>
                        </a:lnTo>
                        <a:lnTo>
                          <a:pt x="57" y="345"/>
                        </a:lnTo>
                        <a:lnTo>
                          <a:pt x="57" y="347"/>
                        </a:lnTo>
                        <a:lnTo>
                          <a:pt x="57" y="345"/>
                        </a:lnTo>
                        <a:lnTo>
                          <a:pt x="56" y="345"/>
                        </a:lnTo>
                        <a:lnTo>
                          <a:pt x="54" y="345"/>
                        </a:lnTo>
                        <a:lnTo>
                          <a:pt x="54" y="343"/>
                        </a:lnTo>
                        <a:lnTo>
                          <a:pt x="52" y="343"/>
                        </a:lnTo>
                        <a:lnTo>
                          <a:pt x="50" y="343"/>
                        </a:lnTo>
                        <a:lnTo>
                          <a:pt x="48" y="343"/>
                        </a:lnTo>
                        <a:lnTo>
                          <a:pt x="48" y="345"/>
                        </a:lnTo>
                        <a:lnTo>
                          <a:pt x="48" y="343"/>
                        </a:lnTo>
                        <a:lnTo>
                          <a:pt x="46" y="343"/>
                        </a:lnTo>
                        <a:lnTo>
                          <a:pt x="46" y="342"/>
                        </a:lnTo>
                        <a:lnTo>
                          <a:pt x="48" y="342"/>
                        </a:lnTo>
                        <a:lnTo>
                          <a:pt x="46" y="342"/>
                        </a:lnTo>
                        <a:lnTo>
                          <a:pt x="46" y="343"/>
                        </a:lnTo>
                        <a:lnTo>
                          <a:pt x="44" y="343"/>
                        </a:lnTo>
                        <a:lnTo>
                          <a:pt x="44" y="342"/>
                        </a:lnTo>
                        <a:lnTo>
                          <a:pt x="42" y="342"/>
                        </a:lnTo>
                        <a:lnTo>
                          <a:pt x="42" y="340"/>
                        </a:lnTo>
                        <a:lnTo>
                          <a:pt x="44" y="340"/>
                        </a:lnTo>
                        <a:lnTo>
                          <a:pt x="42" y="340"/>
                        </a:lnTo>
                        <a:lnTo>
                          <a:pt x="42" y="338"/>
                        </a:lnTo>
                        <a:lnTo>
                          <a:pt x="42" y="340"/>
                        </a:lnTo>
                        <a:lnTo>
                          <a:pt x="40" y="340"/>
                        </a:lnTo>
                        <a:lnTo>
                          <a:pt x="40" y="342"/>
                        </a:lnTo>
                        <a:lnTo>
                          <a:pt x="40" y="343"/>
                        </a:lnTo>
                        <a:lnTo>
                          <a:pt x="40" y="342"/>
                        </a:lnTo>
                        <a:lnTo>
                          <a:pt x="38" y="342"/>
                        </a:lnTo>
                        <a:lnTo>
                          <a:pt x="38" y="343"/>
                        </a:lnTo>
                        <a:lnTo>
                          <a:pt x="36" y="343"/>
                        </a:lnTo>
                        <a:lnTo>
                          <a:pt x="36" y="342"/>
                        </a:lnTo>
                        <a:lnTo>
                          <a:pt x="36" y="340"/>
                        </a:lnTo>
                        <a:lnTo>
                          <a:pt x="34" y="340"/>
                        </a:lnTo>
                        <a:lnTo>
                          <a:pt x="34" y="342"/>
                        </a:lnTo>
                        <a:lnTo>
                          <a:pt x="34" y="343"/>
                        </a:lnTo>
                        <a:lnTo>
                          <a:pt x="36" y="343"/>
                        </a:lnTo>
                        <a:lnTo>
                          <a:pt x="34" y="343"/>
                        </a:lnTo>
                        <a:lnTo>
                          <a:pt x="32" y="343"/>
                        </a:lnTo>
                        <a:lnTo>
                          <a:pt x="32" y="342"/>
                        </a:lnTo>
                        <a:lnTo>
                          <a:pt x="32" y="343"/>
                        </a:lnTo>
                        <a:lnTo>
                          <a:pt x="31" y="343"/>
                        </a:lnTo>
                        <a:lnTo>
                          <a:pt x="31" y="345"/>
                        </a:lnTo>
                        <a:lnTo>
                          <a:pt x="29" y="347"/>
                        </a:lnTo>
                        <a:lnTo>
                          <a:pt x="27" y="347"/>
                        </a:lnTo>
                        <a:lnTo>
                          <a:pt x="25" y="347"/>
                        </a:lnTo>
                        <a:lnTo>
                          <a:pt x="25" y="345"/>
                        </a:lnTo>
                        <a:lnTo>
                          <a:pt x="23" y="347"/>
                        </a:lnTo>
                        <a:lnTo>
                          <a:pt x="23" y="349"/>
                        </a:lnTo>
                        <a:lnTo>
                          <a:pt x="21" y="347"/>
                        </a:lnTo>
                        <a:lnTo>
                          <a:pt x="19" y="347"/>
                        </a:lnTo>
                        <a:lnTo>
                          <a:pt x="19" y="349"/>
                        </a:lnTo>
                        <a:lnTo>
                          <a:pt x="19" y="351"/>
                        </a:lnTo>
                        <a:lnTo>
                          <a:pt x="17" y="351"/>
                        </a:lnTo>
                        <a:lnTo>
                          <a:pt x="15" y="351"/>
                        </a:lnTo>
                        <a:lnTo>
                          <a:pt x="15" y="349"/>
                        </a:lnTo>
                        <a:lnTo>
                          <a:pt x="13" y="349"/>
                        </a:lnTo>
                        <a:lnTo>
                          <a:pt x="13" y="347"/>
                        </a:lnTo>
                        <a:lnTo>
                          <a:pt x="11" y="347"/>
                        </a:lnTo>
                        <a:lnTo>
                          <a:pt x="11" y="349"/>
                        </a:lnTo>
                        <a:lnTo>
                          <a:pt x="11" y="347"/>
                        </a:lnTo>
                        <a:lnTo>
                          <a:pt x="9" y="347"/>
                        </a:lnTo>
                        <a:lnTo>
                          <a:pt x="8" y="347"/>
                        </a:lnTo>
                        <a:lnTo>
                          <a:pt x="8" y="349"/>
                        </a:lnTo>
                        <a:lnTo>
                          <a:pt x="8" y="351"/>
                        </a:lnTo>
                        <a:lnTo>
                          <a:pt x="8" y="353"/>
                        </a:lnTo>
                        <a:lnTo>
                          <a:pt x="6" y="353"/>
                        </a:lnTo>
                        <a:lnTo>
                          <a:pt x="4" y="353"/>
                        </a:lnTo>
                        <a:lnTo>
                          <a:pt x="4" y="351"/>
                        </a:lnTo>
                        <a:lnTo>
                          <a:pt x="4" y="349"/>
                        </a:lnTo>
                        <a:lnTo>
                          <a:pt x="2" y="349"/>
                        </a:lnTo>
                        <a:lnTo>
                          <a:pt x="2" y="347"/>
                        </a:lnTo>
                        <a:lnTo>
                          <a:pt x="0" y="347"/>
                        </a:lnTo>
                        <a:lnTo>
                          <a:pt x="0" y="345"/>
                        </a:lnTo>
                        <a:lnTo>
                          <a:pt x="0" y="343"/>
                        </a:lnTo>
                        <a:lnTo>
                          <a:pt x="2" y="343"/>
                        </a:lnTo>
                        <a:lnTo>
                          <a:pt x="2" y="342"/>
                        </a:lnTo>
                        <a:lnTo>
                          <a:pt x="4" y="340"/>
                        </a:lnTo>
                        <a:lnTo>
                          <a:pt x="4" y="338"/>
                        </a:lnTo>
                        <a:lnTo>
                          <a:pt x="4" y="336"/>
                        </a:lnTo>
                        <a:lnTo>
                          <a:pt x="4" y="334"/>
                        </a:lnTo>
                        <a:lnTo>
                          <a:pt x="4" y="332"/>
                        </a:lnTo>
                        <a:lnTo>
                          <a:pt x="4" y="330"/>
                        </a:lnTo>
                        <a:lnTo>
                          <a:pt x="4" y="328"/>
                        </a:lnTo>
                        <a:lnTo>
                          <a:pt x="4" y="326"/>
                        </a:lnTo>
                        <a:lnTo>
                          <a:pt x="6" y="326"/>
                        </a:lnTo>
                        <a:lnTo>
                          <a:pt x="6" y="324"/>
                        </a:lnTo>
                        <a:lnTo>
                          <a:pt x="6" y="322"/>
                        </a:lnTo>
                        <a:lnTo>
                          <a:pt x="6" y="320"/>
                        </a:lnTo>
                        <a:lnTo>
                          <a:pt x="8" y="320"/>
                        </a:lnTo>
                        <a:lnTo>
                          <a:pt x="8" y="319"/>
                        </a:lnTo>
                        <a:lnTo>
                          <a:pt x="8" y="317"/>
                        </a:lnTo>
                        <a:lnTo>
                          <a:pt x="9" y="315"/>
                        </a:lnTo>
                        <a:lnTo>
                          <a:pt x="11" y="313"/>
                        </a:lnTo>
                        <a:lnTo>
                          <a:pt x="13" y="313"/>
                        </a:lnTo>
                        <a:lnTo>
                          <a:pt x="15" y="313"/>
                        </a:lnTo>
                        <a:lnTo>
                          <a:pt x="17" y="313"/>
                        </a:lnTo>
                        <a:lnTo>
                          <a:pt x="19" y="313"/>
                        </a:lnTo>
                        <a:lnTo>
                          <a:pt x="19" y="311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21" y="307"/>
                        </a:lnTo>
                        <a:lnTo>
                          <a:pt x="19" y="305"/>
                        </a:lnTo>
                        <a:lnTo>
                          <a:pt x="19" y="303"/>
                        </a:lnTo>
                        <a:lnTo>
                          <a:pt x="17" y="303"/>
                        </a:lnTo>
                        <a:lnTo>
                          <a:pt x="17" y="301"/>
                        </a:lnTo>
                        <a:lnTo>
                          <a:pt x="17" y="299"/>
                        </a:lnTo>
                        <a:lnTo>
                          <a:pt x="15" y="299"/>
                        </a:lnTo>
                        <a:lnTo>
                          <a:pt x="15" y="297"/>
                        </a:lnTo>
                        <a:lnTo>
                          <a:pt x="15" y="295"/>
                        </a:lnTo>
                        <a:lnTo>
                          <a:pt x="13" y="294"/>
                        </a:lnTo>
                        <a:lnTo>
                          <a:pt x="13" y="292"/>
                        </a:lnTo>
                        <a:lnTo>
                          <a:pt x="13" y="290"/>
                        </a:lnTo>
                        <a:lnTo>
                          <a:pt x="15" y="290"/>
                        </a:lnTo>
                        <a:lnTo>
                          <a:pt x="17" y="288"/>
                        </a:lnTo>
                        <a:lnTo>
                          <a:pt x="19" y="288"/>
                        </a:lnTo>
                        <a:lnTo>
                          <a:pt x="21" y="288"/>
                        </a:lnTo>
                        <a:lnTo>
                          <a:pt x="23" y="288"/>
                        </a:lnTo>
                        <a:lnTo>
                          <a:pt x="25" y="288"/>
                        </a:lnTo>
                        <a:lnTo>
                          <a:pt x="27" y="288"/>
                        </a:lnTo>
                        <a:lnTo>
                          <a:pt x="27" y="286"/>
                        </a:lnTo>
                        <a:lnTo>
                          <a:pt x="27" y="284"/>
                        </a:lnTo>
                        <a:lnTo>
                          <a:pt x="27" y="282"/>
                        </a:lnTo>
                        <a:lnTo>
                          <a:pt x="27" y="280"/>
                        </a:lnTo>
                        <a:lnTo>
                          <a:pt x="27" y="278"/>
                        </a:lnTo>
                        <a:lnTo>
                          <a:pt x="27" y="276"/>
                        </a:lnTo>
                        <a:lnTo>
                          <a:pt x="27" y="274"/>
                        </a:lnTo>
                        <a:lnTo>
                          <a:pt x="27" y="272"/>
                        </a:lnTo>
                        <a:lnTo>
                          <a:pt x="25" y="272"/>
                        </a:lnTo>
                        <a:lnTo>
                          <a:pt x="25" y="270"/>
                        </a:lnTo>
                        <a:lnTo>
                          <a:pt x="27" y="270"/>
                        </a:lnTo>
                        <a:lnTo>
                          <a:pt x="27" y="269"/>
                        </a:lnTo>
                        <a:lnTo>
                          <a:pt x="25" y="269"/>
                        </a:lnTo>
                        <a:lnTo>
                          <a:pt x="25" y="270"/>
                        </a:lnTo>
                        <a:lnTo>
                          <a:pt x="25" y="269"/>
                        </a:lnTo>
                        <a:lnTo>
                          <a:pt x="25" y="267"/>
                        </a:lnTo>
                        <a:lnTo>
                          <a:pt x="27" y="265"/>
                        </a:lnTo>
                        <a:lnTo>
                          <a:pt x="29" y="265"/>
                        </a:lnTo>
                        <a:lnTo>
                          <a:pt x="29" y="263"/>
                        </a:lnTo>
                        <a:lnTo>
                          <a:pt x="27" y="263"/>
                        </a:lnTo>
                        <a:lnTo>
                          <a:pt x="25" y="261"/>
                        </a:lnTo>
                        <a:lnTo>
                          <a:pt x="23" y="261"/>
                        </a:lnTo>
                        <a:lnTo>
                          <a:pt x="21" y="261"/>
                        </a:lnTo>
                        <a:lnTo>
                          <a:pt x="21" y="259"/>
                        </a:lnTo>
                        <a:lnTo>
                          <a:pt x="19" y="259"/>
                        </a:lnTo>
                        <a:lnTo>
                          <a:pt x="19" y="257"/>
                        </a:lnTo>
                        <a:lnTo>
                          <a:pt x="17" y="257"/>
                        </a:lnTo>
                        <a:lnTo>
                          <a:pt x="17" y="255"/>
                        </a:lnTo>
                        <a:lnTo>
                          <a:pt x="15" y="253"/>
                        </a:lnTo>
                        <a:lnTo>
                          <a:pt x="15" y="251"/>
                        </a:lnTo>
                        <a:lnTo>
                          <a:pt x="13" y="251"/>
                        </a:lnTo>
                        <a:lnTo>
                          <a:pt x="13" y="249"/>
                        </a:lnTo>
                        <a:lnTo>
                          <a:pt x="15" y="249"/>
                        </a:lnTo>
                        <a:lnTo>
                          <a:pt x="15" y="247"/>
                        </a:lnTo>
                        <a:lnTo>
                          <a:pt x="15" y="246"/>
                        </a:lnTo>
                        <a:lnTo>
                          <a:pt x="17" y="244"/>
                        </a:lnTo>
                        <a:lnTo>
                          <a:pt x="17" y="242"/>
                        </a:lnTo>
                        <a:lnTo>
                          <a:pt x="19" y="240"/>
                        </a:lnTo>
                        <a:lnTo>
                          <a:pt x="21" y="240"/>
                        </a:lnTo>
                        <a:lnTo>
                          <a:pt x="21" y="238"/>
                        </a:lnTo>
                        <a:lnTo>
                          <a:pt x="21" y="236"/>
                        </a:lnTo>
                        <a:lnTo>
                          <a:pt x="23" y="236"/>
                        </a:lnTo>
                        <a:lnTo>
                          <a:pt x="23" y="234"/>
                        </a:lnTo>
                        <a:lnTo>
                          <a:pt x="23" y="232"/>
                        </a:lnTo>
                        <a:lnTo>
                          <a:pt x="23" y="230"/>
                        </a:lnTo>
                        <a:lnTo>
                          <a:pt x="23" y="228"/>
                        </a:lnTo>
                        <a:lnTo>
                          <a:pt x="25" y="228"/>
                        </a:lnTo>
                        <a:lnTo>
                          <a:pt x="25" y="226"/>
                        </a:lnTo>
                        <a:lnTo>
                          <a:pt x="25" y="224"/>
                        </a:lnTo>
                        <a:lnTo>
                          <a:pt x="27" y="224"/>
                        </a:lnTo>
                        <a:lnTo>
                          <a:pt x="27" y="222"/>
                        </a:lnTo>
                        <a:lnTo>
                          <a:pt x="29" y="222"/>
                        </a:lnTo>
                        <a:lnTo>
                          <a:pt x="29" y="221"/>
                        </a:lnTo>
                        <a:lnTo>
                          <a:pt x="31" y="221"/>
                        </a:lnTo>
                        <a:lnTo>
                          <a:pt x="31" y="219"/>
                        </a:lnTo>
                        <a:lnTo>
                          <a:pt x="32" y="217"/>
                        </a:lnTo>
                        <a:lnTo>
                          <a:pt x="32" y="215"/>
                        </a:lnTo>
                        <a:lnTo>
                          <a:pt x="32" y="213"/>
                        </a:lnTo>
                        <a:lnTo>
                          <a:pt x="34" y="213"/>
                        </a:lnTo>
                        <a:lnTo>
                          <a:pt x="34" y="211"/>
                        </a:lnTo>
                        <a:lnTo>
                          <a:pt x="36" y="211"/>
                        </a:lnTo>
                        <a:lnTo>
                          <a:pt x="36" y="213"/>
                        </a:lnTo>
                        <a:lnTo>
                          <a:pt x="36" y="215"/>
                        </a:lnTo>
                        <a:lnTo>
                          <a:pt x="38" y="215"/>
                        </a:lnTo>
                        <a:lnTo>
                          <a:pt x="38" y="217"/>
                        </a:lnTo>
                        <a:lnTo>
                          <a:pt x="38" y="219"/>
                        </a:lnTo>
                        <a:lnTo>
                          <a:pt x="38" y="221"/>
                        </a:lnTo>
                        <a:lnTo>
                          <a:pt x="40" y="221"/>
                        </a:lnTo>
                        <a:lnTo>
                          <a:pt x="40" y="222"/>
                        </a:lnTo>
                        <a:lnTo>
                          <a:pt x="42" y="222"/>
                        </a:lnTo>
                        <a:lnTo>
                          <a:pt x="40" y="222"/>
                        </a:lnTo>
                        <a:lnTo>
                          <a:pt x="40" y="224"/>
                        </a:lnTo>
                        <a:lnTo>
                          <a:pt x="42" y="224"/>
                        </a:lnTo>
                        <a:lnTo>
                          <a:pt x="40" y="224"/>
                        </a:lnTo>
                        <a:lnTo>
                          <a:pt x="42" y="224"/>
                        </a:lnTo>
                        <a:lnTo>
                          <a:pt x="42" y="226"/>
                        </a:lnTo>
                        <a:lnTo>
                          <a:pt x="44" y="226"/>
                        </a:lnTo>
                        <a:lnTo>
                          <a:pt x="46" y="226"/>
                        </a:lnTo>
                        <a:lnTo>
                          <a:pt x="44" y="226"/>
                        </a:lnTo>
                        <a:lnTo>
                          <a:pt x="46" y="226"/>
                        </a:lnTo>
                        <a:lnTo>
                          <a:pt x="46" y="228"/>
                        </a:lnTo>
                        <a:lnTo>
                          <a:pt x="48" y="228"/>
                        </a:lnTo>
                        <a:lnTo>
                          <a:pt x="48" y="230"/>
                        </a:lnTo>
                        <a:lnTo>
                          <a:pt x="50" y="230"/>
                        </a:lnTo>
                        <a:lnTo>
                          <a:pt x="50" y="228"/>
                        </a:lnTo>
                        <a:lnTo>
                          <a:pt x="52" y="228"/>
                        </a:lnTo>
                        <a:lnTo>
                          <a:pt x="52" y="230"/>
                        </a:lnTo>
                        <a:lnTo>
                          <a:pt x="52" y="232"/>
                        </a:lnTo>
                        <a:lnTo>
                          <a:pt x="50" y="232"/>
                        </a:lnTo>
                        <a:lnTo>
                          <a:pt x="52" y="232"/>
                        </a:lnTo>
                        <a:lnTo>
                          <a:pt x="50" y="232"/>
                        </a:lnTo>
                        <a:lnTo>
                          <a:pt x="52" y="234"/>
                        </a:lnTo>
                        <a:lnTo>
                          <a:pt x="50" y="234"/>
                        </a:lnTo>
                        <a:lnTo>
                          <a:pt x="52" y="234"/>
                        </a:lnTo>
                        <a:lnTo>
                          <a:pt x="52" y="236"/>
                        </a:lnTo>
                        <a:lnTo>
                          <a:pt x="52" y="238"/>
                        </a:lnTo>
                        <a:lnTo>
                          <a:pt x="50" y="238"/>
                        </a:lnTo>
                        <a:lnTo>
                          <a:pt x="50" y="240"/>
                        </a:lnTo>
                        <a:lnTo>
                          <a:pt x="50" y="242"/>
                        </a:lnTo>
                        <a:lnTo>
                          <a:pt x="52" y="242"/>
                        </a:lnTo>
                        <a:lnTo>
                          <a:pt x="52" y="244"/>
                        </a:lnTo>
                        <a:lnTo>
                          <a:pt x="54" y="244"/>
                        </a:lnTo>
                        <a:lnTo>
                          <a:pt x="54" y="246"/>
                        </a:lnTo>
                        <a:lnTo>
                          <a:pt x="56" y="246"/>
                        </a:lnTo>
                        <a:lnTo>
                          <a:pt x="56" y="247"/>
                        </a:lnTo>
                        <a:lnTo>
                          <a:pt x="57" y="247"/>
                        </a:lnTo>
                        <a:lnTo>
                          <a:pt x="56" y="247"/>
                        </a:lnTo>
                        <a:lnTo>
                          <a:pt x="56" y="249"/>
                        </a:lnTo>
                        <a:lnTo>
                          <a:pt x="56" y="251"/>
                        </a:lnTo>
                        <a:lnTo>
                          <a:pt x="56" y="253"/>
                        </a:lnTo>
                        <a:lnTo>
                          <a:pt x="57" y="253"/>
                        </a:lnTo>
                        <a:lnTo>
                          <a:pt x="57" y="255"/>
                        </a:lnTo>
                        <a:lnTo>
                          <a:pt x="57" y="257"/>
                        </a:lnTo>
                        <a:lnTo>
                          <a:pt x="59" y="257"/>
                        </a:lnTo>
                        <a:lnTo>
                          <a:pt x="59" y="259"/>
                        </a:lnTo>
                        <a:lnTo>
                          <a:pt x="61" y="259"/>
                        </a:lnTo>
                        <a:lnTo>
                          <a:pt x="63" y="259"/>
                        </a:lnTo>
                        <a:lnTo>
                          <a:pt x="63" y="261"/>
                        </a:lnTo>
                        <a:lnTo>
                          <a:pt x="63" y="259"/>
                        </a:lnTo>
                        <a:lnTo>
                          <a:pt x="63" y="261"/>
                        </a:lnTo>
                        <a:lnTo>
                          <a:pt x="65" y="261"/>
                        </a:lnTo>
                        <a:lnTo>
                          <a:pt x="67" y="261"/>
                        </a:lnTo>
                        <a:lnTo>
                          <a:pt x="67" y="259"/>
                        </a:lnTo>
                        <a:lnTo>
                          <a:pt x="67" y="261"/>
                        </a:lnTo>
                        <a:lnTo>
                          <a:pt x="69" y="261"/>
                        </a:lnTo>
                        <a:lnTo>
                          <a:pt x="71" y="263"/>
                        </a:lnTo>
                        <a:lnTo>
                          <a:pt x="71" y="265"/>
                        </a:lnTo>
                        <a:lnTo>
                          <a:pt x="71" y="267"/>
                        </a:lnTo>
                        <a:lnTo>
                          <a:pt x="73" y="267"/>
                        </a:lnTo>
                        <a:lnTo>
                          <a:pt x="73" y="269"/>
                        </a:lnTo>
                        <a:lnTo>
                          <a:pt x="75" y="269"/>
                        </a:lnTo>
                        <a:lnTo>
                          <a:pt x="75" y="270"/>
                        </a:lnTo>
                        <a:lnTo>
                          <a:pt x="77" y="270"/>
                        </a:lnTo>
                        <a:lnTo>
                          <a:pt x="75" y="270"/>
                        </a:lnTo>
                        <a:lnTo>
                          <a:pt x="75" y="272"/>
                        </a:lnTo>
                        <a:lnTo>
                          <a:pt x="77" y="272"/>
                        </a:lnTo>
                        <a:lnTo>
                          <a:pt x="79" y="272"/>
                        </a:lnTo>
                        <a:lnTo>
                          <a:pt x="79" y="270"/>
                        </a:lnTo>
                        <a:lnTo>
                          <a:pt x="79" y="272"/>
                        </a:lnTo>
                        <a:lnTo>
                          <a:pt x="79" y="270"/>
                        </a:lnTo>
                        <a:lnTo>
                          <a:pt x="80" y="270"/>
                        </a:lnTo>
                        <a:lnTo>
                          <a:pt x="80" y="272"/>
                        </a:lnTo>
                        <a:lnTo>
                          <a:pt x="82" y="272"/>
                        </a:lnTo>
                        <a:lnTo>
                          <a:pt x="84" y="272"/>
                        </a:lnTo>
                        <a:lnTo>
                          <a:pt x="86" y="272"/>
                        </a:lnTo>
                        <a:lnTo>
                          <a:pt x="86" y="270"/>
                        </a:lnTo>
                        <a:lnTo>
                          <a:pt x="86" y="269"/>
                        </a:lnTo>
                        <a:lnTo>
                          <a:pt x="86" y="267"/>
                        </a:lnTo>
                        <a:lnTo>
                          <a:pt x="88" y="267"/>
                        </a:lnTo>
                        <a:lnTo>
                          <a:pt x="90" y="267"/>
                        </a:lnTo>
                        <a:lnTo>
                          <a:pt x="90" y="265"/>
                        </a:lnTo>
                        <a:lnTo>
                          <a:pt x="92" y="265"/>
                        </a:lnTo>
                        <a:lnTo>
                          <a:pt x="94" y="265"/>
                        </a:lnTo>
                        <a:lnTo>
                          <a:pt x="94" y="263"/>
                        </a:lnTo>
                        <a:lnTo>
                          <a:pt x="96" y="263"/>
                        </a:lnTo>
                        <a:lnTo>
                          <a:pt x="96" y="265"/>
                        </a:lnTo>
                        <a:lnTo>
                          <a:pt x="96" y="263"/>
                        </a:lnTo>
                        <a:lnTo>
                          <a:pt x="96" y="261"/>
                        </a:lnTo>
                        <a:lnTo>
                          <a:pt x="98" y="261"/>
                        </a:lnTo>
                        <a:lnTo>
                          <a:pt x="100" y="261"/>
                        </a:lnTo>
                        <a:lnTo>
                          <a:pt x="100" y="263"/>
                        </a:lnTo>
                        <a:lnTo>
                          <a:pt x="102" y="263"/>
                        </a:lnTo>
                        <a:lnTo>
                          <a:pt x="102" y="261"/>
                        </a:lnTo>
                        <a:lnTo>
                          <a:pt x="102" y="263"/>
                        </a:lnTo>
                        <a:lnTo>
                          <a:pt x="104" y="263"/>
                        </a:lnTo>
                        <a:lnTo>
                          <a:pt x="104" y="261"/>
                        </a:lnTo>
                        <a:lnTo>
                          <a:pt x="104" y="263"/>
                        </a:lnTo>
                        <a:lnTo>
                          <a:pt x="104" y="265"/>
                        </a:lnTo>
                        <a:lnTo>
                          <a:pt x="104" y="263"/>
                        </a:lnTo>
                        <a:lnTo>
                          <a:pt x="105" y="263"/>
                        </a:lnTo>
                        <a:lnTo>
                          <a:pt x="105" y="265"/>
                        </a:lnTo>
                        <a:lnTo>
                          <a:pt x="107" y="265"/>
                        </a:lnTo>
                        <a:lnTo>
                          <a:pt x="109" y="267"/>
                        </a:lnTo>
                        <a:lnTo>
                          <a:pt x="107" y="269"/>
                        </a:lnTo>
                        <a:lnTo>
                          <a:pt x="107" y="270"/>
                        </a:lnTo>
                        <a:lnTo>
                          <a:pt x="107" y="269"/>
                        </a:lnTo>
                        <a:lnTo>
                          <a:pt x="107" y="270"/>
                        </a:lnTo>
                        <a:lnTo>
                          <a:pt x="107" y="272"/>
                        </a:lnTo>
                        <a:lnTo>
                          <a:pt x="107" y="274"/>
                        </a:lnTo>
                        <a:lnTo>
                          <a:pt x="107" y="276"/>
                        </a:lnTo>
                        <a:lnTo>
                          <a:pt x="109" y="276"/>
                        </a:lnTo>
                        <a:lnTo>
                          <a:pt x="109" y="278"/>
                        </a:lnTo>
                        <a:lnTo>
                          <a:pt x="107" y="278"/>
                        </a:lnTo>
                        <a:lnTo>
                          <a:pt x="107" y="280"/>
                        </a:lnTo>
                        <a:lnTo>
                          <a:pt x="109" y="280"/>
                        </a:lnTo>
                        <a:lnTo>
                          <a:pt x="109" y="282"/>
                        </a:lnTo>
                        <a:lnTo>
                          <a:pt x="111" y="282"/>
                        </a:lnTo>
                        <a:lnTo>
                          <a:pt x="111" y="284"/>
                        </a:lnTo>
                        <a:lnTo>
                          <a:pt x="111" y="286"/>
                        </a:lnTo>
                        <a:lnTo>
                          <a:pt x="113" y="286"/>
                        </a:lnTo>
                        <a:lnTo>
                          <a:pt x="113" y="288"/>
                        </a:lnTo>
                        <a:lnTo>
                          <a:pt x="115" y="288"/>
                        </a:lnTo>
                        <a:lnTo>
                          <a:pt x="115" y="290"/>
                        </a:lnTo>
                        <a:lnTo>
                          <a:pt x="117" y="290"/>
                        </a:lnTo>
                        <a:lnTo>
                          <a:pt x="117" y="292"/>
                        </a:lnTo>
                        <a:lnTo>
                          <a:pt x="119" y="292"/>
                        </a:lnTo>
                        <a:lnTo>
                          <a:pt x="117" y="292"/>
                        </a:lnTo>
                        <a:lnTo>
                          <a:pt x="117" y="294"/>
                        </a:lnTo>
                        <a:lnTo>
                          <a:pt x="117" y="295"/>
                        </a:lnTo>
                        <a:lnTo>
                          <a:pt x="115" y="295"/>
                        </a:lnTo>
                        <a:lnTo>
                          <a:pt x="115" y="297"/>
                        </a:lnTo>
                        <a:lnTo>
                          <a:pt x="113" y="297"/>
                        </a:lnTo>
                        <a:lnTo>
                          <a:pt x="113" y="299"/>
                        </a:lnTo>
                        <a:lnTo>
                          <a:pt x="113" y="301"/>
                        </a:lnTo>
                        <a:lnTo>
                          <a:pt x="115" y="301"/>
                        </a:lnTo>
                        <a:lnTo>
                          <a:pt x="117" y="301"/>
                        </a:lnTo>
                        <a:lnTo>
                          <a:pt x="117" y="303"/>
                        </a:lnTo>
                        <a:lnTo>
                          <a:pt x="117" y="305"/>
                        </a:lnTo>
                        <a:lnTo>
                          <a:pt x="117" y="307"/>
                        </a:lnTo>
                        <a:lnTo>
                          <a:pt x="115" y="307"/>
                        </a:lnTo>
                        <a:lnTo>
                          <a:pt x="117" y="307"/>
                        </a:lnTo>
                        <a:lnTo>
                          <a:pt x="115" y="307"/>
                        </a:lnTo>
                        <a:lnTo>
                          <a:pt x="115" y="309"/>
                        </a:lnTo>
                        <a:lnTo>
                          <a:pt x="113" y="311"/>
                        </a:lnTo>
                        <a:lnTo>
                          <a:pt x="111" y="311"/>
                        </a:lnTo>
                        <a:lnTo>
                          <a:pt x="111" y="313"/>
                        </a:lnTo>
                        <a:lnTo>
                          <a:pt x="109" y="313"/>
                        </a:lnTo>
                        <a:lnTo>
                          <a:pt x="109" y="315"/>
                        </a:lnTo>
                        <a:lnTo>
                          <a:pt x="107" y="315"/>
                        </a:lnTo>
                        <a:lnTo>
                          <a:pt x="107" y="317"/>
                        </a:lnTo>
                        <a:lnTo>
                          <a:pt x="105" y="317"/>
                        </a:lnTo>
                        <a:lnTo>
                          <a:pt x="105" y="319"/>
                        </a:lnTo>
                        <a:lnTo>
                          <a:pt x="104" y="319"/>
                        </a:lnTo>
                        <a:lnTo>
                          <a:pt x="104" y="320"/>
                        </a:lnTo>
                        <a:lnTo>
                          <a:pt x="104" y="322"/>
                        </a:lnTo>
                        <a:lnTo>
                          <a:pt x="104" y="324"/>
                        </a:lnTo>
                        <a:lnTo>
                          <a:pt x="105" y="324"/>
                        </a:lnTo>
                        <a:lnTo>
                          <a:pt x="105" y="326"/>
                        </a:lnTo>
                        <a:lnTo>
                          <a:pt x="105" y="328"/>
                        </a:lnTo>
                        <a:lnTo>
                          <a:pt x="107" y="328"/>
                        </a:lnTo>
                        <a:lnTo>
                          <a:pt x="109" y="328"/>
                        </a:lnTo>
                        <a:lnTo>
                          <a:pt x="111" y="328"/>
                        </a:lnTo>
                        <a:lnTo>
                          <a:pt x="113" y="328"/>
                        </a:lnTo>
                        <a:lnTo>
                          <a:pt x="115" y="328"/>
                        </a:lnTo>
                        <a:lnTo>
                          <a:pt x="117" y="328"/>
                        </a:lnTo>
                        <a:lnTo>
                          <a:pt x="117" y="326"/>
                        </a:lnTo>
                        <a:lnTo>
                          <a:pt x="117" y="324"/>
                        </a:lnTo>
                        <a:lnTo>
                          <a:pt x="119" y="324"/>
                        </a:lnTo>
                        <a:lnTo>
                          <a:pt x="119" y="322"/>
                        </a:lnTo>
                        <a:lnTo>
                          <a:pt x="119" y="324"/>
                        </a:lnTo>
                        <a:lnTo>
                          <a:pt x="121" y="324"/>
                        </a:lnTo>
                        <a:lnTo>
                          <a:pt x="121" y="322"/>
                        </a:lnTo>
                        <a:lnTo>
                          <a:pt x="119" y="322"/>
                        </a:lnTo>
                        <a:lnTo>
                          <a:pt x="121" y="322"/>
                        </a:lnTo>
                        <a:lnTo>
                          <a:pt x="123" y="322"/>
                        </a:lnTo>
                        <a:lnTo>
                          <a:pt x="125" y="322"/>
                        </a:lnTo>
                        <a:lnTo>
                          <a:pt x="125" y="320"/>
                        </a:lnTo>
                        <a:lnTo>
                          <a:pt x="127" y="320"/>
                        </a:lnTo>
                        <a:lnTo>
                          <a:pt x="125" y="320"/>
                        </a:lnTo>
                        <a:lnTo>
                          <a:pt x="127" y="320"/>
                        </a:lnTo>
                        <a:lnTo>
                          <a:pt x="127" y="319"/>
                        </a:lnTo>
                        <a:lnTo>
                          <a:pt x="125" y="319"/>
                        </a:lnTo>
                        <a:lnTo>
                          <a:pt x="125" y="317"/>
                        </a:lnTo>
                        <a:lnTo>
                          <a:pt x="127" y="315"/>
                        </a:lnTo>
                        <a:lnTo>
                          <a:pt x="127" y="313"/>
                        </a:lnTo>
                        <a:lnTo>
                          <a:pt x="127" y="311"/>
                        </a:lnTo>
                        <a:lnTo>
                          <a:pt x="128" y="311"/>
                        </a:lnTo>
                        <a:lnTo>
                          <a:pt x="127" y="311"/>
                        </a:lnTo>
                        <a:lnTo>
                          <a:pt x="128" y="311"/>
                        </a:lnTo>
                        <a:lnTo>
                          <a:pt x="128" y="309"/>
                        </a:lnTo>
                        <a:lnTo>
                          <a:pt x="128" y="307"/>
                        </a:lnTo>
                        <a:lnTo>
                          <a:pt x="130" y="307"/>
                        </a:lnTo>
                        <a:lnTo>
                          <a:pt x="130" y="309"/>
                        </a:lnTo>
                        <a:lnTo>
                          <a:pt x="132" y="309"/>
                        </a:lnTo>
                        <a:lnTo>
                          <a:pt x="132" y="311"/>
                        </a:lnTo>
                        <a:lnTo>
                          <a:pt x="134" y="311"/>
                        </a:lnTo>
                        <a:lnTo>
                          <a:pt x="136" y="313"/>
                        </a:lnTo>
                        <a:lnTo>
                          <a:pt x="138" y="313"/>
                        </a:lnTo>
                        <a:lnTo>
                          <a:pt x="140" y="313"/>
                        </a:lnTo>
                        <a:lnTo>
                          <a:pt x="140" y="315"/>
                        </a:lnTo>
                        <a:lnTo>
                          <a:pt x="140" y="317"/>
                        </a:lnTo>
                        <a:lnTo>
                          <a:pt x="142" y="317"/>
                        </a:lnTo>
                        <a:lnTo>
                          <a:pt x="144" y="317"/>
                        </a:lnTo>
                        <a:lnTo>
                          <a:pt x="146" y="317"/>
                        </a:lnTo>
                        <a:lnTo>
                          <a:pt x="148" y="317"/>
                        </a:lnTo>
                        <a:lnTo>
                          <a:pt x="150" y="317"/>
                        </a:lnTo>
                        <a:lnTo>
                          <a:pt x="150" y="315"/>
                        </a:lnTo>
                        <a:lnTo>
                          <a:pt x="150" y="317"/>
                        </a:lnTo>
                        <a:lnTo>
                          <a:pt x="152" y="317"/>
                        </a:lnTo>
                        <a:lnTo>
                          <a:pt x="152" y="319"/>
                        </a:lnTo>
                        <a:lnTo>
                          <a:pt x="150" y="319"/>
                        </a:lnTo>
                        <a:lnTo>
                          <a:pt x="152" y="319"/>
                        </a:lnTo>
                        <a:lnTo>
                          <a:pt x="152" y="320"/>
                        </a:lnTo>
                        <a:lnTo>
                          <a:pt x="153" y="320"/>
                        </a:lnTo>
                        <a:lnTo>
                          <a:pt x="153" y="322"/>
                        </a:lnTo>
                        <a:lnTo>
                          <a:pt x="153" y="324"/>
                        </a:lnTo>
                        <a:lnTo>
                          <a:pt x="153" y="326"/>
                        </a:lnTo>
                        <a:lnTo>
                          <a:pt x="155" y="324"/>
                        </a:lnTo>
                        <a:lnTo>
                          <a:pt x="155" y="326"/>
                        </a:lnTo>
                        <a:lnTo>
                          <a:pt x="155" y="328"/>
                        </a:lnTo>
                        <a:lnTo>
                          <a:pt x="157" y="328"/>
                        </a:lnTo>
                        <a:lnTo>
                          <a:pt x="155" y="328"/>
                        </a:lnTo>
                        <a:lnTo>
                          <a:pt x="155" y="330"/>
                        </a:lnTo>
                        <a:lnTo>
                          <a:pt x="155" y="332"/>
                        </a:lnTo>
                        <a:lnTo>
                          <a:pt x="157" y="332"/>
                        </a:lnTo>
                        <a:lnTo>
                          <a:pt x="159" y="332"/>
                        </a:lnTo>
                        <a:lnTo>
                          <a:pt x="161" y="332"/>
                        </a:lnTo>
                        <a:lnTo>
                          <a:pt x="163" y="332"/>
                        </a:lnTo>
                        <a:lnTo>
                          <a:pt x="165" y="332"/>
                        </a:lnTo>
                        <a:lnTo>
                          <a:pt x="167" y="332"/>
                        </a:lnTo>
                        <a:lnTo>
                          <a:pt x="167" y="334"/>
                        </a:lnTo>
                        <a:lnTo>
                          <a:pt x="169" y="334"/>
                        </a:lnTo>
                        <a:lnTo>
                          <a:pt x="171" y="334"/>
                        </a:lnTo>
                        <a:lnTo>
                          <a:pt x="171" y="336"/>
                        </a:lnTo>
                        <a:lnTo>
                          <a:pt x="171" y="338"/>
                        </a:lnTo>
                        <a:lnTo>
                          <a:pt x="171" y="340"/>
                        </a:lnTo>
                        <a:lnTo>
                          <a:pt x="173" y="340"/>
                        </a:lnTo>
                        <a:lnTo>
                          <a:pt x="173" y="342"/>
                        </a:lnTo>
                        <a:lnTo>
                          <a:pt x="173" y="343"/>
                        </a:lnTo>
                        <a:lnTo>
                          <a:pt x="175" y="343"/>
                        </a:lnTo>
                        <a:lnTo>
                          <a:pt x="175" y="345"/>
                        </a:lnTo>
                        <a:lnTo>
                          <a:pt x="175" y="347"/>
                        </a:lnTo>
                        <a:lnTo>
                          <a:pt x="175" y="349"/>
                        </a:lnTo>
                        <a:lnTo>
                          <a:pt x="176" y="349"/>
                        </a:lnTo>
                        <a:lnTo>
                          <a:pt x="176" y="351"/>
                        </a:lnTo>
                        <a:lnTo>
                          <a:pt x="178" y="351"/>
                        </a:lnTo>
                        <a:lnTo>
                          <a:pt x="178" y="353"/>
                        </a:lnTo>
                        <a:lnTo>
                          <a:pt x="178" y="355"/>
                        </a:lnTo>
                        <a:lnTo>
                          <a:pt x="180" y="355"/>
                        </a:lnTo>
                        <a:lnTo>
                          <a:pt x="180" y="357"/>
                        </a:lnTo>
                        <a:lnTo>
                          <a:pt x="182" y="357"/>
                        </a:lnTo>
                        <a:lnTo>
                          <a:pt x="184" y="357"/>
                        </a:lnTo>
                        <a:lnTo>
                          <a:pt x="184" y="355"/>
                        </a:lnTo>
                        <a:lnTo>
                          <a:pt x="186" y="355"/>
                        </a:lnTo>
                        <a:lnTo>
                          <a:pt x="186" y="353"/>
                        </a:lnTo>
                        <a:lnTo>
                          <a:pt x="188" y="353"/>
                        </a:lnTo>
                        <a:lnTo>
                          <a:pt x="190" y="353"/>
                        </a:lnTo>
                        <a:lnTo>
                          <a:pt x="192" y="353"/>
                        </a:lnTo>
                        <a:lnTo>
                          <a:pt x="194" y="353"/>
                        </a:lnTo>
                        <a:lnTo>
                          <a:pt x="196" y="353"/>
                        </a:lnTo>
                        <a:lnTo>
                          <a:pt x="198" y="351"/>
                        </a:lnTo>
                        <a:lnTo>
                          <a:pt x="198" y="353"/>
                        </a:lnTo>
                        <a:lnTo>
                          <a:pt x="199" y="353"/>
                        </a:lnTo>
                        <a:lnTo>
                          <a:pt x="201" y="353"/>
                        </a:lnTo>
                        <a:lnTo>
                          <a:pt x="203" y="353"/>
                        </a:lnTo>
                        <a:lnTo>
                          <a:pt x="205" y="353"/>
                        </a:lnTo>
                        <a:lnTo>
                          <a:pt x="207" y="353"/>
                        </a:lnTo>
                        <a:lnTo>
                          <a:pt x="209" y="353"/>
                        </a:lnTo>
                        <a:lnTo>
                          <a:pt x="211" y="353"/>
                        </a:lnTo>
                        <a:lnTo>
                          <a:pt x="213" y="353"/>
                        </a:lnTo>
                        <a:lnTo>
                          <a:pt x="213" y="355"/>
                        </a:lnTo>
                        <a:lnTo>
                          <a:pt x="211" y="355"/>
                        </a:lnTo>
                        <a:lnTo>
                          <a:pt x="211" y="357"/>
                        </a:lnTo>
                        <a:lnTo>
                          <a:pt x="211" y="359"/>
                        </a:lnTo>
                        <a:lnTo>
                          <a:pt x="213" y="359"/>
                        </a:lnTo>
                        <a:lnTo>
                          <a:pt x="215" y="359"/>
                        </a:lnTo>
                        <a:lnTo>
                          <a:pt x="215" y="357"/>
                        </a:lnTo>
                        <a:lnTo>
                          <a:pt x="217" y="357"/>
                        </a:lnTo>
                        <a:lnTo>
                          <a:pt x="217" y="355"/>
                        </a:lnTo>
                        <a:lnTo>
                          <a:pt x="219" y="355"/>
                        </a:lnTo>
                        <a:lnTo>
                          <a:pt x="219" y="353"/>
                        </a:lnTo>
                        <a:lnTo>
                          <a:pt x="221" y="353"/>
                        </a:lnTo>
                        <a:lnTo>
                          <a:pt x="223" y="353"/>
                        </a:lnTo>
                        <a:lnTo>
                          <a:pt x="224" y="353"/>
                        </a:lnTo>
                        <a:lnTo>
                          <a:pt x="226" y="353"/>
                        </a:lnTo>
                        <a:lnTo>
                          <a:pt x="226" y="355"/>
                        </a:lnTo>
                        <a:lnTo>
                          <a:pt x="226" y="357"/>
                        </a:lnTo>
                        <a:lnTo>
                          <a:pt x="226" y="359"/>
                        </a:lnTo>
                        <a:lnTo>
                          <a:pt x="228" y="359"/>
                        </a:lnTo>
                        <a:lnTo>
                          <a:pt x="228" y="357"/>
                        </a:lnTo>
                        <a:lnTo>
                          <a:pt x="230" y="357"/>
                        </a:lnTo>
                        <a:lnTo>
                          <a:pt x="230" y="355"/>
                        </a:lnTo>
                        <a:lnTo>
                          <a:pt x="232" y="355"/>
                        </a:lnTo>
                        <a:lnTo>
                          <a:pt x="234" y="355"/>
                        </a:lnTo>
                        <a:lnTo>
                          <a:pt x="234" y="353"/>
                        </a:lnTo>
                        <a:lnTo>
                          <a:pt x="234" y="351"/>
                        </a:lnTo>
                        <a:lnTo>
                          <a:pt x="236" y="351"/>
                        </a:lnTo>
                        <a:lnTo>
                          <a:pt x="236" y="349"/>
                        </a:lnTo>
                        <a:lnTo>
                          <a:pt x="238" y="349"/>
                        </a:lnTo>
                        <a:lnTo>
                          <a:pt x="238" y="347"/>
                        </a:lnTo>
                        <a:lnTo>
                          <a:pt x="238" y="345"/>
                        </a:lnTo>
                        <a:lnTo>
                          <a:pt x="240" y="345"/>
                        </a:lnTo>
                        <a:lnTo>
                          <a:pt x="240" y="343"/>
                        </a:lnTo>
                        <a:lnTo>
                          <a:pt x="242" y="343"/>
                        </a:lnTo>
                        <a:lnTo>
                          <a:pt x="244" y="343"/>
                        </a:lnTo>
                        <a:lnTo>
                          <a:pt x="244" y="345"/>
                        </a:lnTo>
                        <a:lnTo>
                          <a:pt x="246" y="345"/>
                        </a:lnTo>
                        <a:lnTo>
                          <a:pt x="246" y="343"/>
                        </a:lnTo>
                        <a:lnTo>
                          <a:pt x="246" y="345"/>
                        </a:lnTo>
                        <a:lnTo>
                          <a:pt x="246" y="343"/>
                        </a:lnTo>
                        <a:lnTo>
                          <a:pt x="247" y="343"/>
                        </a:lnTo>
                        <a:lnTo>
                          <a:pt x="249" y="343"/>
                        </a:lnTo>
                        <a:lnTo>
                          <a:pt x="249" y="345"/>
                        </a:lnTo>
                        <a:lnTo>
                          <a:pt x="249" y="343"/>
                        </a:lnTo>
                        <a:lnTo>
                          <a:pt x="251" y="343"/>
                        </a:lnTo>
                        <a:lnTo>
                          <a:pt x="253" y="343"/>
                        </a:lnTo>
                        <a:lnTo>
                          <a:pt x="253" y="342"/>
                        </a:lnTo>
                        <a:lnTo>
                          <a:pt x="255" y="342"/>
                        </a:lnTo>
                        <a:lnTo>
                          <a:pt x="255" y="343"/>
                        </a:lnTo>
                        <a:lnTo>
                          <a:pt x="257" y="343"/>
                        </a:lnTo>
                        <a:lnTo>
                          <a:pt x="257" y="345"/>
                        </a:lnTo>
                        <a:lnTo>
                          <a:pt x="259" y="345"/>
                        </a:lnTo>
                        <a:lnTo>
                          <a:pt x="259" y="347"/>
                        </a:lnTo>
                        <a:lnTo>
                          <a:pt x="261" y="347"/>
                        </a:lnTo>
                        <a:lnTo>
                          <a:pt x="261" y="349"/>
                        </a:lnTo>
                        <a:lnTo>
                          <a:pt x="263" y="349"/>
                        </a:lnTo>
                        <a:lnTo>
                          <a:pt x="265" y="349"/>
                        </a:lnTo>
                        <a:lnTo>
                          <a:pt x="265" y="351"/>
                        </a:lnTo>
                        <a:lnTo>
                          <a:pt x="267" y="351"/>
                        </a:lnTo>
                        <a:lnTo>
                          <a:pt x="267" y="353"/>
                        </a:lnTo>
                        <a:lnTo>
                          <a:pt x="267" y="355"/>
                        </a:lnTo>
                        <a:lnTo>
                          <a:pt x="267" y="357"/>
                        </a:lnTo>
                        <a:lnTo>
                          <a:pt x="269" y="357"/>
                        </a:lnTo>
                        <a:lnTo>
                          <a:pt x="269" y="359"/>
                        </a:lnTo>
                        <a:lnTo>
                          <a:pt x="271" y="359"/>
                        </a:lnTo>
                        <a:lnTo>
                          <a:pt x="272" y="359"/>
                        </a:lnTo>
                        <a:lnTo>
                          <a:pt x="272" y="357"/>
                        </a:lnTo>
                        <a:lnTo>
                          <a:pt x="274" y="357"/>
                        </a:lnTo>
                        <a:lnTo>
                          <a:pt x="274" y="355"/>
                        </a:lnTo>
                        <a:lnTo>
                          <a:pt x="274" y="353"/>
                        </a:lnTo>
                        <a:lnTo>
                          <a:pt x="276" y="353"/>
                        </a:lnTo>
                        <a:lnTo>
                          <a:pt x="276" y="351"/>
                        </a:lnTo>
                        <a:lnTo>
                          <a:pt x="276" y="349"/>
                        </a:lnTo>
                        <a:lnTo>
                          <a:pt x="276" y="347"/>
                        </a:lnTo>
                        <a:lnTo>
                          <a:pt x="276" y="345"/>
                        </a:lnTo>
                        <a:lnTo>
                          <a:pt x="278" y="345"/>
                        </a:lnTo>
                        <a:lnTo>
                          <a:pt x="278" y="343"/>
                        </a:lnTo>
                        <a:lnTo>
                          <a:pt x="278" y="342"/>
                        </a:lnTo>
                        <a:lnTo>
                          <a:pt x="276" y="342"/>
                        </a:lnTo>
                        <a:lnTo>
                          <a:pt x="276" y="340"/>
                        </a:lnTo>
                        <a:lnTo>
                          <a:pt x="276" y="338"/>
                        </a:lnTo>
                        <a:lnTo>
                          <a:pt x="278" y="336"/>
                        </a:lnTo>
                        <a:lnTo>
                          <a:pt x="278" y="334"/>
                        </a:lnTo>
                        <a:lnTo>
                          <a:pt x="278" y="332"/>
                        </a:lnTo>
                        <a:lnTo>
                          <a:pt x="278" y="330"/>
                        </a:lnTo>
                        <a:lnTo>
                          <a:pt x="280" y="330"/>
                        </a:lnTo>
                        <a:lnTo>
                          <a:pt x="280" y="328"/>
                        </a:lnTo>
                        <a:lnTo>
                          <a:pt x="280" y="326"/>
                        </a:lnTo>
                        <a:lnTo>
                          <a:pt x="282" y="326"/>
                        </a:lnTo>
                        <a:lnTo>
                          <a:pt x="282" y="324"/>
                        </a:lnTo>
                        <a:lnTo>
                          <a:pt x="282" y="322"/>
                        </a:lnTo>
                        <a:lnTo>
                          <a:pt x="284" y="320"/>
                        </a:lnTo>
                        <a:lnTo>
                          <a:pt x="284" y="319"/>
                        </a:lnTo>
                        <a:lnTo>
                          <a:pt x="284" y="317"/>
                        </a:lnTo>
                        <a:lnTo>
                          <a:pt x="282" y="315"/>
                        </a:lnTo>
                        <a:lnTo>
                          <a:pt x="280" y="313"/>
                        </a:lnTo>
                        <a:lnTo>
                          <a:pt x="278" y="313"/>
                        </a:lnTo>
                        <a:lnTo>
                          <a:pt x="276" y="311"/>
                        </a:lnTo>
                        <a:lnTo>
                          <a:pt x="276" y="309"/>
                        </a:lnTo>
                        <a:lnTo>
                          <a:pt x="276" y="307"/>
                        </a:lnTo>
                        <a:lnTo>
                          <a:pt x="274" y="307"/>
                        </a:lnTo>
                        <a:lnTo>
                          <a:pt x="276" y="307"/>
                        </a:lnTo>
                        <a:lnTo>
                          <a:pt x="276" y="305"/>
                        </a:lnTo>
                        <a:lnTo>
                          <a:pt x="278" y="305"/>
                        </a:lnTo>
                        <a:lnTo>
                          <a:pt x="278" y="303"/>
                        </a:lnTo>
                        <a:lnTo>
                          <a:pt x="280" y="303"/>
                        </a:lnTo>
                        <a:lnTo>
                          <a:pt x="280" y="301"/>
                        </a:lnTo>
                        <a:lnTo>
                          <a:pt x="282" y="301"/>
                        </a:lnTo>
                        <a:lnTo>
                          <a:pt x="282" y="299"/>
                        </a:lnTo>
                        <a:lnTo>
                          <a:pt x="284" y="299"/>
                        </a:lnTo>
                        <a:lnTo>
                          <a:pt x="284" y="297"/>
                        </a:lnTo>
                        <a:lnTo>
                          <a:pt x="284" y="295"/>
                        </a:lnTo>
                        <a:lnTo>
                          <a:pt x="286" y="295"/>
                        </a:lnTo>
                        <a:lnTo>
                          <a:pt x="286" y="294"/>
                        </a:lnTo>
                        <a:lnTo>
                          <a:pt x="286" y="292"/>
                        </a:lnTo>
                        <a:lnTo>
                          <a:pt x="286" y="290"/>
                        </a:lnTo>
                        <a:lnTo>
                          <a:pt x="286" y="288"/>
                        </a:lnTo>
                        <a:lnTo>
                          <a:pt x="286" y="286"/>
                        </a:lnTo>
                        <a:lnTo>
                          <a:pt x="288" y="286"/>
                        </a:lnTo>
                        <a:lnTo>
                          <a:pt x="288" y="284"/>
                        </a:lnTo>
                        <a:lnTo>
                          <a:pt x="288" y="282"/>
                        </a:lnTo>
                        <a:lnTo>
                          <a:pt x="288" y="280"/>
                        </a:lnTo>
                        <a:lnTo>
                          <a:pt x="290" y="280"/>
                        </a:lnTo>
                        <a:lnTo>
                          <a:pt x="290" y="278"/>
                        </a:lnTo>
                        <a:lnTo>
                          <a:pt x="292" y="278"/>
                        </a:lnTo>
                        <a:lnTo>
                          <a:pt x="294" y="278"/>
                        </a:lnTo>
                        <a:lnTo>
                          <a:pt x="294" y="276"/>
                        </a:lnTo>
                        <a:lnTo>
                          <a:pt x="295" y="276"/>
                        </a:lnTo>
                        <a:lnTo>
                          <a:pt x="295" y="274"/>
                        </a:lnTo>
                        <a:lnTo>
                          <a:pt x="297" y="274"/>
                        </a:lnTo>
                        <a:lnTo>
                          <a:pt x="299" y="274"/>
                        </a:lnTo>
                        <a:lnTo>
                          <a:pt x="299" y="272"/>
                        </a:lnTo>
                        <a:lnTo>
                          <a:pt x="301" y="272"/>
                        </a:lnTo>
                        <a:lnTo>
                          <a:pt x="301" y="270"/>
                        </a:lnTo>
                        <a:lnTo>
                          <a:pt x="301" y="269"/>
                        </a:lnTo>
                        <a:lnTo>
                          <a:pt x="303" y="270"/>
                        </a:lnTo>
                        <a:lnTo>
                          <a:pt x="303" y="269"/>
                        </a:lnTo>
                        <a:lnTo>
                          <a:pt x="303" y="267"/>
                        </a:lnTo>
                        <a:lnTo>
                          <a:pt x="305" y="267"/>
                        </a:lnTo>
                        <a:lnTo>
                          <a:pt x="303" y="267"/>
                        </a:lnTo>
                        <a:lnTo>
                          <a:pt x="303" y="265"/>
                        </a:lnTo>
                        <a:lnTo>
                          <a:pt x="303" y="263"/>
                        </a:lnTo>
                        <a:lnTo>
                          <a:pt x="305" y="263"/>
                        </a:lnTo>
                        <a:lnTo>
                          <a:pt x="305" y="261"/>
                        </a:lnTo>
                        <a:lnTo>
                          <a:pt x="305" y="259"/>
                        </a:lnTo>
                        <a:lnTo>
                          <a:pt x="307" y="259"/>
                        </a:lnTo>
                        <a:lnTo>
                          <a:pt x="307" y="257"/>
                        </a:lnTo>
                        <a:lnTo>
                          <a:pt x="307" y="255"/>
                        </a:lnTo>
                        <a:lnTo>
                          <a:pt x="309" y="255"/>
                        </a:lnTo>
                        <a:lnTo>
                          <a:pt x="311" y="255"/>
                        </a:lnTo>
                        <a:lnTo>
                          <a:pt x="311" y="253"/>
                        </a:lnTo>
                        <a:lnTo>
                          <a:pt x="311" y="255"/>
                        </a:lnTo>
                        <a:lnTo>
                          <a:pt x="313" y="255"/>
                        </a:lnTo>
                        <a:lnTo>
                          <a:pt x="315" y="255"/>
                        </a:lnTo>
                        <a:lnTo>
                          <a:pt x="315" y="257"/>
                        </a:lnTo>
                        <a:lnTo>
                          <a:pt x="317" y="257"/>
                        </a:lnTo>
                        <a:lnTo>
                          <a:pt x="319" y="257"/>
                        </a:lnTo>
                        <a:lnTo>
                          <a:pt x="319" y="259"/>
                        </a:lnTo>
                        <a:lnTo>
                          <a:pt x="320" y="259"/>
                        </a:lnTo>
                        <a:lnTo>
                          <a:pt x="322" y="259"/>
                        </a:lnTo>
                        <a:lnTo>
                          <a:pt x="322" y="261"/>
                        </a:lnTo>
                        <a:lnTo>
                          <a:pt x="324" y="261"/>
                        </a:lnTo>
                        <a:lnTo>
                          <a:pt x="324" y="263"/>
                        </a:lnTo>
                        <a:lnTo>
                          <a:pt x="326" y="263"/>
                        </a:lnTo>
                        <a:lnTo>
                          <a:pt x="328" y="263"/>
                        </a:lnTo>
                        <a:lnTo>
                          <a:pt x="328" y="265"/>
                        </a:lnTo>
                        <a:lnTo>
                          <a:pt x="330" y="265"/>
                        </a:lnTo>
                        <a:lnTo>
                          <a:pt x="332" y="263"/>
                        </a:lnTo>
                        <a:lnTo>
                          <a:pt x="334" y="263"/>
                        </a:lnTo>
                        <a:lnTo>
                          <a:pt x="334" y="265"/>
                        </a:lnTo>
                        <a:lnTo>
                          <a:pt x="332" y="265"/>
                        </a:lnTo>
                        <a:lnTo>
                          <a:pt x="334" y="265"/>
                        </a:lnTo>
                        <a:lnTo>
                          <a:pt x="334" y="267"/>
                        </a:lnTo>
                        <a:lnTo>
                          <a:pt x="336" y="267"/>
                        </a:lnTo>
                        <a:lnTo>
                          <a:pt x="336" y="269"/>
                        </a:lnTo>
                        <a:lnTo>
                          <a:pt x="338" y="270"/>
                        </a:lnTo>
                        <a:lnTo>
                          <a:pt x="338" y="272"/>
                        </a:lnTo>
                        <a:lnTo>
                          <a:pt x="340" y="272"/>
                        </a:lnTo>
                        <a:lnTo>
                          <a:pt x="340" y="274"/>
                        </a:lnTo>
                        <a:lnTo>
                          <a:pt x="342" y="274"/>
                        </a:lnTo>
                        <a:lnTo>
                          <a:pt x="342" y="276"/>
                        </a:lnTo>
                        <a:lnTo>
                          <a:pt x="342" y="278"/>
                        </a:lnTo>
                        <a:lnTo>
                          <a:pt x="343" y="278"/>
                        </a:lnTo>
                        <a:lnTo>
                          <a:pt x="343" y="280"/>
                        </a:lnTo>
                        <a:lnTo>
                          <a:pt x="345" y="280"/>
                        </a:lnTo>
                        <a:lnTo>
                          <a:pt x="343" y="280"/>
                        </a:lnTo>
                        <a:lnTo>
                          <a:pt x="345" y="280"/>
                        </a:lnTo>
                        <a:lnTo>
                          <a:pt x="345" y="282"/>
                        </a:lnTo>
                        <a:lnTo>
                          <a:pt x="345" y="280"/>
                        </a:lnTo>
                        <a:lnTo>
                          <a:pt x="345" y="282"/>
                        </a:lnTo>
                        <a:lnTo>
                          <a:pt x="345" y="284"/>
                        </a:lnTo>
                        <a:lnTo>
                          <a:pt x="345" y="286"/>
                        </a:lnTo>
                        <a:lnTo>
                          <a:pt x="345" y="288"/>
                        </a:lnTo>
                        <a:lnTo>
                          <a:pt x="343" y="288"/>
                        </a:lnTo>
                        <a:lnTo>
                          <a:pt x="345" y="288"/>
                        </a:lnTo>
                        <a:lnTo>
                          <a:pt x="343" y="288"/>
                        </a:lnTo>
                        <a:lnTo>
                          <a:pt x="343" y="290"/>
                        </a:lnTo>
                        <a:lnTo>
                          <a:pt x="345" y="290"/>
                        </a:lnTo>
                        <a:lnTo>
                          <a:pt x="343" y="290"/>
                        </a:lnTo>
                        <a:lnTo>
                          <a:pt x="343" y="292"/>
                        </a:lnTo>
                        <a:lnTo>
                          <a:pt x="345" y="292"/>
                        </a:lnTo>
                        <a:lnTo>
                          <a:pt x="343" y="292"/>
                        </a:lnTo>
                        <a:lnTo>
                          <a:pt x="343" y="294"/>
                        </a:lnTo>
                        <a:lnTo>
                          <a:pt x="343" y="295"/>
                        </a:lnTo>
                        <a:lnTo>
                          <a:pt x="342" y="295"/>
                        </a:lnTo>
                        <a:lnTo>
                          <a:pt x="342" y="297"/>
                        </a:lnTo>
                        <a:lnTo>
                          <a:pt x="342" y="299"/>
                        </a:lnTo>
                        <a:lnTo>
                          <a:pt x="342" y="301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38" y="303"/>
                        </a:lnTo>
                        <a:lnTo>
                          <a:pt x="338" y="305"/>
                        </a:lnTo>
                        <a:lnTo>
                          <a:pt x="340" y="305"/>
                        </a:lnTo>
                        <a:lnTo>
                          <a:pt x="338" y="305"/>
                        </a:lnTo>
                        <a:lnTo>
                          <a:pt x="338" y="307"/>
                        </a:lnTo>
                        <a:lnTo>
                          <a:pt x="338" y="309"/>
                        </a:lnTo>
                        <a:lnTo>
                          <a:pt x="336" y="309"/>
                        </a:lnTo>
                        <a:lnTo>
                          <a:pt x="336" y="311"/>
                        </a:lnTo>
                        <a:lnTo>
                          <a:pt x="336" y="313"/>
                        </a:lnTo>
                        <a:lnTo>
                          <a:pt x="334" y="313"/>
                        </a:lnTo>
                        <a:lnTo>
                          <a:pt x="332" y="313"/>
                        </a:lnTo>
                        <a:lnTo>
                          <a:pt x="332" y="311"/>
                        </a:lnTo>
                        <a:lnTo>
                          <a:pt x="330" y="311"/>
                        </a:lnTo>
                        <a:lnTo>
                          <a:pt x="328" y="309"/>
                        </a:lnTo>
                        <a:lnTo>
                          <a:pt x="328" y="307"/>
                        </a:lnTo>
                        <a:lnTo>
                          <a:pt x="328" y="309"/>
                        </a:lnTo>
                        <a:lnTo>
                          <a:pt x="326" y="309"/>
                        </a:lnTo>
                        <a:lnTo>
                          <a:pt x="326" y="311"/>
                        </a:lnTo>
                        <a:lnTo>
                          <a:pt x="326" y="313"/>
                        </a:lnTo>
                        <a:lnTo>
                          <a:pt x="324" y="313"/>
                        </a:lnTo>
                        <a:lnTo>
                          <a:pt x="324" y="315"/>
                        </a:lnTo>
                        <a:lnTo>
                          <a:pt x="324" y="313"/>
                        </a:lnTo>
                        <a:lnTo>
                          <a:pt x="322" y="313"/>
                        </a:lnTo>
                        <a:lnTo>
                          <a:pt x="322" y="315"/>
                        </a:lnTo>
                        <a:lnTo>
                          <a:pt x="324" y="315"/>
                        </a:lnTo>
                        <a:lnTo>
                          <a:pt x="324" y="317"/>
                        </a:lnTo>
                        <a:lnTo>
                          <a:pt x="324" y="319"/>
                        </a:lnTo>
                        <a:lnTo>
                          <a:pt x="324" y="320"/>
                        </a:lnTo>
                        <a:lnTo>
                          <a:pt x="322" y="320"/>
                        </a:lnTo>
                        <a:lnTo>
                          <a:pt x="322" y="322"/>
                        </a:lnTo>
                        <a:lnTo>
                          <a:pt x="322" y="324"/>
                        </a:lnTo>
                        <a:lnTo>
                          <a:pt x="320" y="324"/>
                        </a:lnTo>
                        <a:lnTo>
                          <a:pt x="320" y="326"/>
                        </a:lnTo>
                        <a:lnTo>
                          <a:pt x="320" y="328"/>
                        </a:lnTo>
                        <a:lnTo>
                          <a:pt x="319" y="328"/>
                        </a:lnTo>
                        <a:lnTo>
                          <a:pt x="319" y="330"/>
                        </a:lnTo>
                        <a:lnTo>
                          <a:pt x="319" y="332"/>
                        </a:lnTo>
                        <a:lnTo>
                          <a:pt x="320" y="332"/>
                        </a:lnTo>
                        <a:lnTo>
                          <a:pt x="320" y="334"/>
                        </a:lnTo>
                        <a:lnTo>
                          <a:pt x="322" y="334"/>
                        </a:lnTo>
                        <a:lnTo>
                          <a:pt x="324" y="334"/>
                        </a:lnTo>
                        <a:lnTo>
                          <a:pt x="324" y="336"/>
                        </a:lnTo>
                        <a:lnTo>
                          <a:pt x="326" y="336"/>
                        </a:lnTo>
                        <a:lnTo>
                          <a:pt x="326" y="338"/>
                        </a:lnTo>
                        <a:lnTo>
                          <a:pt x="328" y="338"/>
                        </a:lnTo>
                        <a:lnTo>
                          <a:pt x="330" y="338"/>
                        </a:lnTo>
                        <a:lnTo>
                          <a:pt x="330" y="340"/>
                        </a:lnTo>
                        <a:lnTo>
                          <a:pt x="330" y="342"/>
                        </a:lnTo>
                        <a:lnTo>
                          <a:pt x="330" y="343"/>
                        </a:lnTo>
                        <a:lnTo>
                          <a:pt x="330" y="345"/>
                        </a:lnTo>
                        <a:lnTo>
                          <a:pt x="332" y="345"/>
                        </a:lnTo>
                        <a:lnTo>
                          <a:pt x="334" y="345"/>
                        </a:lnTo>
                        <a:lnTo>
                          <a:pt x="336" y="347"/>
                        </a:lnTo>
                        <a:lnTo>
                          <a:pt x="338" y="347"/>
                        </a:lnTo>
                        <a:lnTo>
                          <a:pt x="340" y="347"/>
                        </a:lnTo>
                        <a:lnTo>
                          <a:pt x="340" y="349"/>
                        </a:lnTo>
                        <a:lnTo>
                          <a:pt x="342" y="349"/>
                        </a:lnTo>
                        <a:lnTo>
                          <a:pt x="342" y="347"/>
                        </a:lnTo>
                        <a:lnTo>
                          <a:pt x="343" y="347"/>
                        </a:lnTo>
                        <a:lnTo>
                          <a:pt x="343" y="345"/>
                        </a:lnTo>
                        <a:lnTo>
                          <a:pt x="343" y="343"/>
                        </a:lnTo>
                        <a:lnTo>
                          <a:pt x="345" y="342"/>
                        </a:lnTo>
                        <a:lnTo>
                          <a:pt x="345" y="340"/>
                        </a:lnTo>
                        <a:lnTo>
                          <a:pt x="347" y="340"/>
                        </a:lnTo>
                        <a:lnTo>
                          <a:pt x="347" y="338"/>
                        </a:lnTo>
                        <a:lnTo>
                          <a:pt x="349" y="338"/>
                        </a:lnTo>
                        <a:lnTo>
                          <a:pt x="349" y="336"/>
                        </a:lnTo>
                        <a:lnTo>
                          <a:pt x="349" y="334"/>
                        </a:lnTo>
                        <a:lnTo>
                          <a:pt x="349" y="332"/>
                        </a:lnTo>
                        <a:lnTo>
                          <a:pt x="351" y="332"/>
                        </a:lnTo>
                        <a:lnTo>
                          <a:pt x="351" y="330"/>
                        </a:lnTo>
                        <a:lnTo>
                          <a:pt x="351" y="328"/>
                        </a:lnTo>
                        <a:lnTo>
                          <a:pt x="351" y="326"/>
                        </a:lnTo>
                        <a:lnTo>
                          <a:pt x="353" y="324"/>
                        </a:lnTo>
                        <a:lnTo>
                          <a:pt x="355" y="324"/>
                        </a:lnTo>
                        <a:lnTo>
                          <a:pt x="357" y="324"/>
                        </a:lnTo>
                        <a:lnTo>
                          <a:pt x="359" y="324"/>
                        </a:lnTo>
                        <a:lnTo>
                          <a:pt x="361" y="324"/>
                        </a:lnTo>
                        <a:lnTo>
                          <a:pt x="363" y="324"/>
                        </a:lnTo>
                        <a:lnTo>
                          <a:pt x="365" y="324"/>
                        </a:lnTo>
                        <a:lnTo>
                          <a:pt x="367" y="322"/>
                        </a:lnTo>
                        <a:lnTo>
                          <a:pt x="368" y="322"/>
                        </a:lnTo>
                        <a:lnTo>
                          <a:pt x="370" y="322"/>
                        </a:lnTo>
                        <a:lnTo>
                          <a:pt x="370" y="320"/>
                        </a:lnTo>
                        <a:lnTo>
                          <a:pt x="370" y="319"/>
                        </a:lnTo>
                        <a:lnTo>
                          <a:pt x="370" y="317"/>
                        </a:lnTo>
                        <a:lnTo>
                          <a:pt x="370" y="315"/>
                        </a:lnTo>
                        <a:lnTo>
                          <a:pt x="372" y="315"/>
                        </a:lnTo>
                        <a:lnTo>
                          <a:pt x="372" y="313"/>
                        </a:lnTo>
                        <a:lnTo>
                          <a:pt x="374" y="313"/>
                        </a:lnTo>
                        <a:lnTo>
                          <a:pt x="374" y="311"/>
                        </a:lnTo>
                        <a:lnTo>
                          <a:pt x="374" y="309"/>
                        </a:lnTo>
                        <a:lnTo>
                          <a:pt x="376" y="309"/>
                        </a:lnTo>
                        <a:lnTo>
                          <a:pt x="376" y="307"/>
                        </a:lnTo>
                        <a:lnTo>
                          <a:pt x="376" y="305"/>
                        </a:lnTo>
                        <a:lnTo>
                          <a:pt x="378" y="305"/>
                        </a:lnTo>
                        <a:lnTo>
                          <a:pt x="378" y="303"/>
                        </a:lnTo>
                        <a:lnTo>
                          <a:pt x="380" y="303"/>
                        </a:lnTo>
                        <a:lnTo>
                          <a:pt x="382" y="303"/>
                        </a:lnTo>
                        <a:lnTo>
                          <a:pt x="382" y="301"/>
                        </a:lnTo>
                        <a:lnTo>
                          <a:pt x="382" y="299"/>
                        </a:lnTo>
                        <a:lnTo>
                          <a:pt x="384" y="299"/>
                        </a:lnTo>
                        <a:lnTo>
                          <a:pt x="384" y="297"/>
                        </a:lnTo>
                        <a:lnTo>
                          <a:pt x="386" y="297"/>
                        </a:lnTo>
                        <a:lnTo>
                          <a:pt x="386" y="295"/>
                        </a:lnTo>
                        <a:lnTo>
                          <a:pt x="386" y="294"/>
                        </a:lnTo>
                        <a:lnTo>
                          <a:pt x="388" y="294"/>
                        </a:lnTo>
                        <a:lnTo>
                          <a:pt x="386" y="292"/>
                        </a:lnTo>
                        <a:lnTo>
                          <a:pt x="386" y="290"/>
                        </a:lnTo>
                        <a:lnTo>
                          <a:pt x="386" y="288"/>
                        </a:lnTo>
                        <a:lnTo>
                          <a:pt x="388" y="288"/>
                        </a:lnTo>
                        <a:lnTo>
                          <a:pt x="388" y="286"/>
                        </a:lnTo>
                        <a:lnTo>
                          <a:pt x="390" y="286"/>
                        </a:lnTo>
                        <a:lnTo>
                          <a:pt x="390" y="284"/>
                        </a:lnTo>
                        <a:lnTo>
                          <a:pt x="391" y="282"/>
                        </a:lnTo>
                        <a:lnTo>
                          <a:pt x="393" y="282"/>
                        </a:lnTo>
                        <a:lnTo>
                          <a:pt x="395" y="284"/>
                        </a:lnTo>
                        <a:lnTo>
                          <a:pt x="397" y="284"/>
                        </a:lnTo>
                        <a:lnTo>
                          <a:pt x="399" y="284"/>
                        </a:lnTo>
                        <a:lnTo>
                          <a:pt x="399" y="286"/>
                        </a:lnTo>
                        <a:lnTo>
                          <a:pt x="401" y="286"/>
                        </a:lnTo>
                        <a:lnTo>
                          <a:pt x="401" y="288"/>
                        </a:lnTo>
                        <a:lnTo>
                          <a:pt x="403" y="288"/>
                        </a:lnTo>
                        <a:lnTo>
                          <a:pt x="403" y="290"/>
                        </a:lnTo>
                        <a:lnTo>
                          <a:pt x="403" y="292"/>
                        </a:lnTo>
                        <a:lnTo>
                          <a:pt x="405" y="292"/>
                        </a:lnTo>
                        <a:lnTo>
                          <a:pt x="405" y="294"/>
                        </a:lnTo>
                        <a:lnTo>
                          <a:pt x="407" y="294"/>
                        </a:lnTo>
                        <a:lnTo>
                          <a:pt x="409" y="294"/>
                        </a:lnTo>
                        <a:lnTo>
                          <a:pt x="411" y="294"/>
                        </a:lnTo>
                        <a:lnTo>
                          <a:pt x="413" y="294"/>
                        </a:lnTo>
                        <a:lnTo>
                          <a:pt x="415" y="294"/>
                        </a:lnTo>
                        <a:lnTo>
                          <a:pt x="416" y="294"/>
                        </a:lnTo>
                        <a:lnTo>
                          <a:pt x="418" y="292"/>
                        </a:lnTo>
                        <a:lnTo>
                          <a:pt x="420" y="292"/>
                        </a:lnTo>
                        <a:lnTo>
                          <a:pt x="422" y="292"/>
                        </a:lnTo>
                        <a:lnTo>
                          <a:pt x="422" y="294"/>
                        </a:lnTo>
                        <a:lnTo>
                          <a:pt x="424" y="294"/>
                        </a:lnTo>
                        <a:lnTo>
                          <a:pt x="424" y="295"/>
                        </a:lnTo>
                        <a:lnTo>
                          <a:pt x="426" y="294"/>
                        </a:lnTo>
                        <a:lnTo>
                          <a:pt x="426" y="292"/>
                        </a:lnTo>
                        <a:lnTo>
                          <a:pt x="428" y="292"/>
                        </a:lnTo>
                        <a:lnTo>
                          <a:pt x="428" y="290"/>
                        </a:lnTo>
                        <a:lnTo>
                          <a:pt x="430" y="290"/>
                        </a:lnTo>
                        <a:lnTo>
                          <a:pt x="430" y="288"/>
                        </a:lnTo>
                        <a:lnTo>
                          <a:pt x="432" y="288"/>
                        </a:lnTo>
                        <a:lnTo>
                          <a:pt x="434" y="288"/>
                        </a:lnTo>
                        <a:lnTo>
                          <a:pt x="434" y="290"/>
                        </a:lnTo>
                        <a:lnTo>
                          <a:pt x="436" y="290"/>
                        </a:lnTo>
                        <a:lnTo>
                          <a:pt x="438" y="290"/>
                        </a:lnTo>
                        <a:lnTo>
                          <a:pt x="439" y="290"/>
                        </a:lnTo>
                        <a:lnTo>
                          <a:pt x="439" y="292"/>
                        </a:lnTo>
                        <a:lnTo>
                          <a:pt x="441" y="292"/>
                        </a:lnTo>
                        <a:lnTo>
                          <a:pt x="443" y="292"/>
                        </a:lnTo>
                        <a:lnTo>
                          <a:pt x="443" y="290"/>
                        </a:lnTo>
                        <a:lnTo>
                          <a:pt x="443" y="288"/>
                        </a:lnTo>
                        <a:lnTo>
                          <a:pt x="445" y="288"/>
                        </a:lnTo>
                        <a:lnTo>
                          <a:pt x="445" y="286"/>
                        </a:lnTo>
                        <a:lnTo>
                          <a:pt x="447" y="286"/>
                        </a:lnTo>
                        <a:lnTo>
                          <a:pt x="447" y="282"/>
                        </a:lnTo>
                        <a:lnTo>
                          <a:pt x="449" y="282"/>
                        </a:lnTo>
                        <a:lnTo>
                          <a:pt x="449" y="280"/>
                        </a:lnTo>
                        <a:lnTo>
                          <a:pt x="451" y="278"/>
                        </a:lnTo>
                        <a:lnTo>
                          <a:pt x="453" y="278"/>
                        </a:lnTo>
                        <a:lnTo>
                          <a:pt x="453" y="276"/>
                        </a:lnTo>
                        <a:lnTo>
                          <a:pt x="455" y="276"/>
                        </a:lnTo>
                        <a:lnTo>
                          <a:pt x="455" y="274"/>
                        </a:lnTo>
                        <a:lnTo>
                          <a:pt x="455" y="272"/>
                        </a:lnTo>
                        <a:lnTo>
                          <a:pt x="455" y="270"/>
                        </a:lnTo>
                        <a:lnTo>
                          <a:pt x="457" y="270"/>
                        </a:lnTo>
                        <a:lnTo>
                          <a:pt x="457" y="269"/>
                        </a:lnTo>
                        <a:lnTo>
                          <a:pt x="457" y="267"/>
                        </a:lnTo>
                        <a:lnTo>
                          <a:pt x="457" y="265"/>
                        </a:lnTo>
                        <a:lnTo>
                          <a:pt x="459" y="265"/>
                        </a:lnTo>
                        <a:lnTo>
                          <a:pt x="459" y="263"/>
                        </a:lnTo>
                        <a:lnTo>
                          <a:pt x="461" y="261"/>
                        </a:lnTo>
                        <a:lnTo>
                          <a:pt x="463" y="259"/>
                        </a:lnTo>
                        <a:lnTo>
                          <a:pt x="464" y="259"/>
                        </a:lnTo>
                        <a:lnTo>
                          <a:pt x="464" y="257"/>
                        </a:lnTo>
                        <a:lnTo>
                          <a:pt x="464" y="255"/>
                        </a:lnTo>
                        <a:lnTo>
                          <a:pt x="466" y="255"/>
                        </a:lnTo>
                        <a:lnTo>
                          <a:pt x="466" y="253"/>
                        </a:lnTo>
                        <a:lnTo>
                          <a:pt x="468" y="253"/>
                        </a:lnTo>
                        <a:lnTo>
                          <a:pt x="470" y="253"/>
                        </a:lnTo>
                        <a:lnTo>
                          <a:pt x="470" y="251"/>
                        </a:lnTo>
                        <a:lnTo>
                          <a:pt x="472" y="251"/>
                        </a:lnTo>
                        <a:lnTo>
                          <a:pt x="472" y="249"/>
                        </a:lnTo>
                        <a:lnTo>
                          <a:pt x="474" y="249"/>
                        </a:lnTo>
                        <a:lnTo>
                          <a:pt x="476" y="249"/>
                        </a:lnTo>
                        <a:lnTo>
                          <a:pt x="478" y="249"/>
                        </a:lnTo>
                        <a:lnTo>
                          <a:pt x="478" y="247"/>
                        </a:lnTo>
                        <a:lnTo>
                          <a:pt x="480" y="247"/>
                        </a:lnTo>
                        <a:lnTo>
                          <a:pt x="480" y="246"/>
                        </a:lnTo>
                        <a:lnTo>
                          <a:pt x="478" y="246"/>
                        </a:lnTo>
                        <a:lnTo>
                          <a:pt x="478" y="244"/>
                        </a:lnTo>
                        <a:lnTo>
                          <a:pt x="480" y="244"/>
                        </a:lnTo>
                        <a:lnTo>
                          <a:pt x="482" y="244"/>
                        </a:lnTo>
                        <a:lnTo>
                          <a:pt x="484" y="244"/>
                        </a:lnTo>
                        <a:lnTo>
                          <a:pt x="486" y="244"/>
                        </a:lnTo>
                        <a:lnTo>
                          <a:pt x="487" y="244"/>
                        </a:lnTo>
                        <a:lnTo>
                          <a:pt x="489" y="244"/>
                        </a:lnTo>
                        <a:lnTo>
                          <a:pt x="489" y="242"/>
                        </a:lnTo>
                        <a:lnTo>
                          <a:pt x="491" y="242"/>
                        </a:lnTo>
                        <a:lnTo>
                          <a:pt x="491" y="240"/>
                        </a:lnTo>
                        <a:lnTo>
                          <a:pt x="491" y="238"/>
                        </a:lnTo>
                        <a:lnTo>
                          <a:pt x="491" y="236"/>
                        </a:lnTo>
                        <a:lnTo>
                          <a:pt x="491" y="234"/>
                        </a:lnTo>
                        <a:lnTo>
                          <a:pt x="493" y="234"/>
                        </a:lnTo>
                        <a:lnTo>
                          <a:pt x="493" y="232"/>
                        </a:lnTo>
                        <a:lnTo>
                          <a:pt x="495" y="230"/>
                        </a:lnTo>
                        <a:lnTo>
                          <a:pt x="495" y="228"/>
                        </a:lnTo>
                        <a:lnTo>
                          <a:pt x="495" y="226"/>
                        </a:lnTo>
                        <a:lnTo>
                          <a:pt x="497" y="226"/>
                        </a:lnTo>
                        <a:lnTo>
                          <a:pt x="497" y="224"/>
                        </a:lnTo>
                        <a:lnTo>
                          <a:pt x="499" y="224"/>
                        </a:lnTo>
                        <a:lnTo>
                          <a:pt x="501" y="224"/>
                        </a:lnTo>
                        <a:lnTo>
                          <a:pt x="503" y="224"/>
                        </a:lnTo>
                        <a:lnTo>
                          <a:pt x="503" y="226"/>
                        </a:lnTo>
                        <a:lnTo>
                          <a:pt x="505" y="226"/>
                        </a:lnTo>
                        <a:lnTo>
                          <a:pt x="505" y="224"/>
                        </a:lnTo>
                        <a:lnTo>
                          <a:pt x="507" y="224"/>
                        </a:lnTo>
                        <a:lnTo>
                          <a:pt x="507" y="222"/>
                        </a:lnTo>
                        <a:lnTo>
                          <a:pt x="509" y="221"/>
                        </a:lnTo>
                        <a:lnTo>
                          <a:pt x="511" y="221"/>
                        </a:lnTo>
                        <a:lnTo>
                          <a:pt x="512" y="221"/>
                        </a:lnTo>
                        <a:lnTo>
                          <a:pt x="512" y="219"/>
                        </a:lnTo>
                        <a:lnTo>
                          <a:pt x="511" y="219"/>
                        </a:lnTo>
                        <a:lnTo>
                          <a:pt x="511" y="217"/>
                        </a:lnTo>
                        <a:lnTo>
                          <a:pt x="511" y="215"/>
                        </a:lnTo>
                        <a:lnTo>
                          <a:pt x="512" y="215"/>
                        </a:lnTo>
                        <a:lnTo>
                          <a:pt x="512" y="213"/>
                        </a:lnTo>
                        <a:lnTo>
                          <a:pt x="512" y="211"/>
                        </a:lnTo>
                        <a:lnTo>
                          <a:pt x="512" y="209"/>
                        </a:lnTo>
                        <a:lnTo>
                          <a:pt x="512" y="207"/>
                        </a:lnTo>
                        <a:lnTo>
                          <a:pt x="512" y="205"/>
                        </a:lnTo>
                        <a:lnTo>
                          <a:pt x="514" y="205"/>
                        </a:lnTo>
                        <a:lnTo>
                          <a:pt x="514" y="203"/>
                        </a:lnTo>
                        <a:lnTo>
                          <a:pt x="516" y="203"/>
                        </a:lnTo>
                        <a:lnTo>
                          <a:pt x="518" y="203"/>
                        </a:lnTo>
                        <a:lnTo>
                          <a:pt x="518" y="201"/>
                        </a:lnTo>
                        <a:lnTo>
                          <a:pt x="516" y="201"/>
                        </a:lnTo>
                        <a:lnTo>
                          <a:pt x="516" y="199"/>
                        </a:lnTo>
                        <a:lnTo>
                          <a:pt x="516" y="198"/>
                        </a:lnTo>
                        <a:lnTo>
                          <a:pt x="514" y="198"/>
                        </a:lnTo>
                        <a:lnTo>
                          <a:pt x="512" y="198"/>
                        </a:lnTo>
                        <a:lnTo>
                          <a:pt x="512" y="196"/>
                        </a:lnTo>
                        <a:lnTo>
                          <a:pt x="511" y="196"/>
                        </a:lnTo>
                        <a:lnTo>
                          <a:pt x="511" y="194"/>
                        </a:lnTo>
                        <a:lnTo>
                          <a:pt x="511" y="192"/>
                        </a:lnTo>
                        <a:lnTo>
                          <a:pt x="511" y="190"/>
                        </a:lnTo>
                        <a:lnTo>
                          <a:pt x="512" y="190"/>
                        </a:lnTo>
                        <a:lnTo>
                          <a:pt x="512" y="188"/>
                        </a:lnTo>
                        <a:lnTo>
                          <a:pt x="514" y="188"/>
                        </a:lnTo>
                        <a:lnTo>
                          <a:pt x="516" y="188"/>
                        </a:lnTo>
                        <a:lnTo>
                          <a:pt x="516" y="186"/>
                        </a:lnTo>
                        <a:lnTo>
                          <a:pt x="516" y="184"/>
                        </a:lnTo>
                        <a:lnTo>
                          <a:pt x="516" y="182"/>
                        </a:lnTo>
                        <a:lnTo>
                          <a:pt x="518" y="182"/>
                        </a:lnTo>
                        <a:lnTo>
                          <a:pt x="516" y="182"/>
                        </a:lnTo>
                        <a:lnTo>
                          <a:pt x="518" y="182"/>
                        </a:lnTo>
                        <a:lnTo>
                          <a:pt x="516" y="182"/>
                        </a:lnTo>
                        <a:lnTo>
                          <a:pt x="516" y="180"/>
                        </a:lnTo>
                        <a:lnTo>
                          <a:pt x="514" y="180"/>
                        </a:lnTo>
                        <a:lnTo>
                          <a:pt x="514" y="178"/>
                        </a:lnTo>
                        <a:lnTo>
                          <a:pt x="514" y="176"/>
                        </a:lnTo>
                        <a:lnTo>
                          <a:pt x="514" y="174"/>
                        </a:lnTo>
                        <a:lnTo>
                          <a:pt x="514" y="173"/>
                        </a:lnTo>
                        <a:lnTo>
                          <a:pt x="514" y="171"/>
                        </a:lnTo>
                        <a:lnTo>
                          <a:pt x="514" y="169"/>
                        </a:lnTo>
                        <a:lnTo>
                          <a:pt x="514" y="167"/>
                        </a:lnTo>
                        <a:lnTo>
                          <a:pt x="514" y="165"/>
                        </a:lnTo>
                        <a:lnTo>
                          <a:pt x="514" y="163"/>
                        </a:lnTo>
                        <a:lnTo>
                          <a:pt x="516" y="163"/>
                        </a:lnTo>
                        <a:lnTo>
                          <a:pt x="516" y="161"/>
                        </a:lnTo>
                        <a:lnTo>
                          <a:pt x="518" y="161"/>
                        </a:lnTo>
                        <a:lnTo>
                          <a:pt x="516" y="159"/>
                        </a:lnTo>
                        <a:lnTo>
                          <a:pt x="516" y="157"/>
                        </a:lnTo>
                        <a:lnTo>
                          <a:pt x="514" y="157"/>
                        </a:lnTo>
                        <a:lnTo>
                          <a:pt x="514" y="155"/>
                        </a:lnTo>
                        <a:lnTo>
                          <a:pt x="514" y="153"/>
                        </a:lnTo>
                        <a:lnTo>
                          <a:pt x="514" y="151"/>
                        </a:lnTo>
                        <a:lnTo>
                          <a:pt x="514" y="150"/>
                        </a:lnTo>
                        <a:lnTo>
                          <a:pt x="514" y="151"/>
                        </a:lnTo>
                        <a:lnTo>
                          <a:pt x="512" y="151"/>
                        </a:lnTo>
                        <a:lnTo>
                          <a:pt x="512" y="150"/>
                        </a:lnTo>
                        <a:lnTo>
                          <a:pt x="511" y="150"/>
                        </a:lnTo>
                        <a:lnTo>
                          <a:pt x="509" y="150"/>
                        </a:lnTo>
                        <a:lnTo>
                          <a:pt x="507" y="150"/>
                        </a:lnTo>
                        <a:lnTo>
                          <a:pt x="507" y="148"/>
                        </a:lnTo>
                        <a:lnTo>
                          <a:pt x="505" y="148"/>
                        </a:lnTo>
                        <a:lnTo>
                          <a:pt x="505" y="146"/>
                        </a:lnTo>
                        <a:lnTo>
                          <a:pt x="505" y="144"/>
                        </a:lnTo>
                        <a:lnTo>
                          <a:pt x="505" y="142"/>
                        </a:lnTo>
                        <a:lnTo>
                          <a:pt x="503" y="142"/>
                        </a:lnTo>
                        <a:lnTo>
                          <a:pt x="503" y="140"/>
                        </a:lnTo>
                        <a:lnTo>
                          <a:pt x="501" y="140"/>
                        </a:lnTo>
                        <a:lnTo>
                          <a:pt x="499" y="140"/>
                        </a:lnTo>
                        <a:lnTo>
                          <a:pt x="497" y="140"/>
                        </a:lnTo>
                        <a:lnTo>
                          <a:pt x="495" y="140"/>
                        </a:lnTo>
                        <a:lnTo>
                          <a:pt x="495" y="138"/>
                        </a:lnTo>
                        <a:lnTo>
                          <a:pt x="495" y="136"/>
                        </a:lnTo>
                        <a:lnTo>
                          <a:pt x="495" y="134"/>
                        </a:lnTo>
                        <a:lnTo>
                          <a:pt x="495" y="132"/>
                        </a:lnTo>
                        <a:lnTo>
                          <a:pt x="497" y="132"/>
                        </a:lnTo>
                        <a:lnTo>
                          <a:pt x="497" y="130"/>
                        </a:lnTo>
                        <a:lnTo>
                          <a:pt x="499" y="130"/>
                        </a:lnTo>
                        <a:lnTo>
                          <a:pt x="501" y="130"/>
                        </a:lnTo>
                        <a:lnTo>
                          <a:pt x="501" y="128"/>
                        </a:lnTo>
                        <a:lnTo>
                          <a:pt x="503" y="126"/>
                        </a:lnTo>
                        <a:lnTo>
                          <a:pt x="503" y="128"/>
                        </a:lnTo>
                        <a:lnTo>
                          <a:pt x="505" y="128"/>
                        </a:lnTo>
                        <a:lnTo>
                          <a:pt x="505" y="126"/>
                        </a:lnTo>
                        <a:lnTo>
                          <a:pt x="507" y="126"/>
                        </a:lnTo>
                        <a:lnTo>
                          <a:pt x="509" y="126"/>
                        </a:lnTo>
                        <a:lnTo>
                          <a:pt x="509" y="128"/>
                        </a:lnTo>
                        <a:lnTo>
                          <a:pt x="509" y="130"/>
                        </a:lnTo>
                        <a:lnTo>
                          <a:pt x="511" y="130"/>
                        </a:lnTo>
                        <a:lnTo>
                          <a:pt x="512" y="130"/>
                        </a:lnTo>
                        <a:lnTo>
                          <a:pt x="512" y="132"/>
                        </a:lnTo>
                        <a:lnTo>
                          <a:pt x="512" y="134"/>
                        </a:lnTo>
                        <a:lnTo>
                          <a:pt x="512" y="132"/>
                        </a:lnTo>
                        <a:lnTo>
                          <a:pt x="512" y="134"/>
                        </a:lnTo>
                        <a:lnTo>
                          <a:pt x="514" y="134"/>
                        </a:lnTo>
                        <a:lnTo>
                          <a:pt x="516" y="134"/>
                        </a:lnTo>
                        <a:lnTo>
                          <a:pt x="518" y="134"/>
                        </a:lnTo>
                        <a:lnTo>
                          <a:pt x="518" y="136"/>
                        </a:lnTo>
                        <a:lnTo>
                          <a:pt x="520" y="136"/>
                        </a:lnTo>
                        <a:lnTo>
                          <a:pt x="520" y="138"/>
                        </a:lnTo>
                        <a:lnTo>
                          <a:pt x="522" y="138"/>
                        </a:lnTo>
                        <a:lnTo>
                          <a:pt x="522" y="140"/>
                        </a:lnTo>
                        <a:lnTo>
                          <a:pt x="524" y="140"/>
                        </a:lnTo>
                        <a:lnTo>
                          <a:pt x="522" y="140"/>
                        </a:lnTo>
                        <a:lnTo>
                          <a:pt x="524" y="142"/>
                        </a:lnTo>
                        <a:lnTo>
                          <a:pt x="526" y="142"/>
                        </a:lnTo>
                        <a:lnTo>
                          <a:pt x="524" y="142"/>
                        </a:lnTo>
                        <a:lnTo>
                          <a:pt x="524" y="144"/>
                        </a:lnTo>
                        <a:lnTo>
                          <a:pt x="526" y="144"/>
                        </a:lnTo>
                        <a:lnTo>
                          <a:pt x="526" y="146"/>
                        </a:lnTo>
                        <a:lnTo>
                          <a:pt x="526" y="148"/>
                        </a:lnTo>
                        <a:lnTo>
                          <a:pt x="528" y="148"/>
                        </a:lnTo>
                        <a:lnTo>
                          <a:pt x="528" y="150"/>
                        </a:lnTo>
                        <a:lnTo>
                          <a:pt x="530" y="151"/>
                        </a:lnTo>
                        <a:lnTo>
                          <a:pt x="530" y="153"/>
                        </a:lnTo>
                        <a:lnTo>
                          <a:pt x="530" y="155"/>
                        </a:lnTo>
                        <a:lnTo>
                          <a:pt x="530" y="157"/>
                        </a:lnTo>
                        <a:lnTo>
                          <a:pt x="532" y="157"/>
                        </a:lnTo>
                        <a:lnTo>
                          <a:pt x="532" y="159"/>
                        </a:lnTo>
                        <a:lnTo>
                          <a:pt x="534" y="161"/>
                        </a:lnTo>
                        <a:lnTo>
                          <a:pt x="534" y="163"/>
                        </a:lnTo>
                        <a:lnTo>
                          <a:pt x="535" y="163"/>
                        </a:lnTo>
                        <a:lnTo>
                          <a:pt x="535" y="165"/>
                        </a:lnTo>
                        <a:lnTo>
                          <a:pt x="537" y="165"/>
                        </a:lnTo>
                        <a:lnTo>
                          <a:pt x="539" y="165"/>
                        </a:lnTo>
                        <a:lnTo>
                          <a:pt x="541" y="165"/>
                        </a:lnTo>
                        <a:lnTo>
                          <a:pt x="543" y="165"/>
                        </a:lnTo>
                        <a:lnTo>
                          <a:pt x="545" y="165"/>
                        </a:lnTo>
                        <a:lnTo>
                          <a:pt x="545" y="163"/>
                        </a:lnTo>
                        <a:lnTo>
                          <a:pt x="547" y="163"/>
                        </a:lnTo>
                        <a:lnTo>
                          <a:pt x="549" y="163"/>
                        </a:lnTo>
                        <a:lnTo>
                          <a:pt x="549" y="161"/>
                        </a:lnTo>
                        <a:lnTo>
                          <a:pt x="549" y="163"/>
                        </a:lnTo>
                        <a:lnTo>
                          <a:pt x="549" y="161"/>
                        </a:lnTo>
                        <a:lnTo>
                          <a:pt x="551" y="161"/>
                        </a:lnTo>
                        <a:lnTo>
                          <a:pt x="551" y="159"/>
                        </a:lnTo>
                        <a:lnTo>
                          <a:pt x="553" y="159"/>
                        </a:lnTo>
                        <a:lnTo>
                          <a:pt x="553" y="157"/>
                        </a:lnTo>
                        <a:lnTo>
                          <a:pt x="553" y="155"/>
                        </a:lnTo>
                        <a:lnTo>
                          <a:pt x="555" y="155"/>
                        </a:lnTo>
                        <a:lnTo>
                          <a:pt x="557" y="155"/>
                        </a:lnTo>
                        <a:lnTo>
                          <a:pt x="557" y="153"/>
                        </a:lnTo>
                        <a:lnTo>
                          <a:pt x="559" y="153"/>
                        </a:lnTo>
                        <a:lnTo>
                          <a:pt x="560" y="153"/>
                        </a:lnTo>
                        <a:lnTo>
                          <a:pt x="560" y="151"/>
                        </a:lnTo>
                        <a:lnTo>
                          <a:pt x="562" y="151"/>
                        </a:lnTo>
                        <a:lnTo>
                          <a:pt x="564" y="151"/>
                        </a:lnTo>
                        <a:lnTo>
                          <a:pt x="566" y="151"/>
                        </a:lnTo>
                        <a:lnTo>
                          <a:pt x="568" y="151"/>
                        </a:lnTo>
                        <a:lnTo>
                          <a:pt x="566" y="151"/>
                        </a:lnTo>
                        <a:lnTo>
                          <a:pt x="568" y="151"/>
                        </a:lnTo>
                        <a:lnTo>
                          <a:pt x="568" y="150"/>
                        </a:lnTo>
                        <a:lnTo>
                          <a:pt x="566" y="150"/>
                        </a:lnTo>
                        <a:lnTo>
                          <a:pt x="566" y="148"/>
                        </a:lnTo>
                        <a:lnTo>
                          <a:pt x="564" y="146"/>
                        </a:lnTo>
                        <a:lnTo>
                          <a:pt x="566" y="146"/>
                        </a:lnTo>
                        <a:lnTo>
                          <a:pt x="566" y="144"/>
                        </a:lnTo>
                        <a:lnTo>
                          <a:pt x="564" y="144"/>
                        </a:lnTo>
                        <a:lnTo>
                          <a:pt x="564" y="142"/>
                        </a:lnTo>
                        <a:lnTo>
                          <a:pt x="566" y="140"/>
                        </a:lnTo>
                        <a:lnTo>
                          <a:pt x="566" y="138"/>
                        </a:lnTo>
                        <a:lnTo>
                          <a:pt x="568" y="138"/>
                        </a:lnTo>
                        <a:lnTo>
                          <a:pt x="568" y="136"/>
                        </a:lnTo>
                        <a:lnTo>
                          <a:pt x="568" y="134"/>
                        </a:lnTo>
                        <a:lnTo>
                          <a:pt x="566" y="134"/>
                        </a:lnTo>
                        <a:lnTo>
                          <a:pt x="566" y="132"/>
                        </a:lnTo>
                        <a:lnTo>
                          <a:pt x="566" y="130"/>
                        </a:lnTo>
                        <a:lnTo>
                          <a:pt x="566" y="128"/>
                        </a:lnTo>
                        <a:lnTo>
                          <a:pt x="566" y="126"/>
                        </a:lnTo>
                        <a:lnTo>
                          <a:pt x="566" y="125"/>
                        </a:lnTo>
                        <a:lnTo>
                          <a:pt x="568" y="125"/>
                        </a:lnTo>
                        <a:lnTo>
                          <a:pt x="570" y="125"/>
                        </a:lnTo>
                        <a:lnTo>
                          <a:pt x="570" y="123"/>
                        </a:lnTo>
                        <a:lnTo>
                          <a:pt x="572" y="123"/>
                        </a:lnTo>
                        <a:lnTo>
                          <a:pt x="572" y="121"/>
                        </a:lnTo>
                        <a:lnTo>
                          <a:pt x="572" y="119"/>
                        </a:lnTo>
                        <a:lnTo>
                          <a:pt x="572" y="117"/>
                        </a:lnTo>
                        <a:lnTo>
                          <a:pt x="574" y="115"/>
                        </a:lnTo>
                        <a:lnTo>
                          <a:pt x="576" y="113"/>
                        </a:lnTo>
                        <a:lnTo>
                          <a:pt x="578" y="113"/>
                        </a:lnTo>
                        <a:lnTo>
                          <a:pt x="578" y="111"/>
                        </a:lnTo>
                        <a:lnTo>
                          <a:pt x="580" y="109"/>
                        </a:lnTo>
                        <a:lnTo>
                          <a:pt x="580" y="107"/>
                        </a:lnTo>
                        <a:lnTo>
                          <a:pt x="582" y="107"/>
                        </a:lnTo>
                        <a:lnTo>
                          <a:pt x="582" y="105"/>
                        </a:lnTo>
                        <a:lnTo>
                          <a:pt x="582" y="103"/>
                        </a:lnTo>
                        <a:lnTo>
                          <a:pt x="582" y="102"/>
                        </a:lnTo>
                        <a:lnTo>
                          <a:pt x="580" y="102"/>
                        </a:lnTo>
                        <a:lnTo>
                          <a:pt x="580" y="100"/>
                        </a:lnTo>
                        <a:lnTo>
                          <a:pt x="580" y="98"/>
                        </a:lnTo>
                        <a:lnTo>
                          <a:pt x="582" y="98"/>
                        </a:lnTo>
                        <a:lnTo>
                          <a:pt x="582" y="96"/>
                        </a:lnTo>
                        <a:lnTo>
                          <a:pt x="582" y="94"/>
                        </a:lnTo>
                        <a:lnTo>
                          <a:pt x="582" y="92"/>
                        </a:lnTo>
                        <a:lnTo>
                          <a:pt x="580" y="92"/>
                        </a:lnTo>
                        <a:lnTo>
                          <a:pt x="580" y="90"/>
                        </a:lnTo>
                        <a:lnTo>
                          <a:pt x="578" y="88"/>
                        </a:lnTo>
                        <a:lnTo>
                          <a:pt x="578" y="86"/>
                        </a:lnTo>
                        <a:lnTo>
                          <a:pt x="580" y="84"/>
                        </a:lnTo>
                        <a:lnTo>
                          <a:pt x="580" y="82"/>
                        </a:lnTo>
                        <a:lnTo>
                          <a:pt x="580" y="80"/>
                        </a:lnTo>
                        <a:lnTo>
                          <a:pt x="580" y="78"/>
                        </a:lnTo>
                        <a:lnTo>
                          <a:pt x="580" y="77"/>
                        </a:lnTo>
                        <a:lnTo>
                          <a:pt x="578" y="77"/>
                        </a:lnTo>
                        <a:lnTo>
                          <a:pt x="578" y="78"/>
                        </a:lnTo>
                        <a:lnTo>
                          <a:pt x="578" y="77"/>
                        </a:lnTo>
                        <a:lnTo>
                          <a:pt x="578" y="75"/>
                        </a:lnTo>
                        <a:lnTo>
                          <a:pt x="578" y="73"/>
                        </a:lnTo>
                        <a:lnTo>
                          <a:pt x="578" y="71"/>
                        </a:lnTo>
                        <a:lnTo>
                          <a:pt x="578" y="69"/>
                        </a:lnTo>
                        <a:lnTo>
                          <a:pt x="580" y="69"/>
                        </a:lnTo>
                        <a:lnTo>
                          <a:pt x="580" y="67"/>
                        </a:lnTo>
                        <a:lnTo>
                          <a:pt x="582" y="67"/>
                        </a:lnTo>
                        <a:lnTo>
                          <a:pt x="582" y="65"/>
                        </a:lnTo>
                        <a:lnTo>
                          <a:pt x="582" y="63"/>
                        </a:lnTo>
                        <a:lnTo>
                          <a:pt x="582" y="61"/>
                        </a:lnTo>
                        <a:lnTo>
                          <a:pt x="583" y="59"/>
                        </a:lnTo>
                        <a:lnTo>
                          <a:pt x="583" y="57"/>
                        </a:lnTo>
                        <a:lnTo>
                          <a:pt x="582" y="57"/>
                        </a:lnTo>
                        <a:lnTo>
                          <a:pt x="582" y="55"/>
                        </a:lnTo>
                        <a:lnTo>
                          <a:pt x="580" y="54"/>
                        </a:lnTo>
                        <a:lnTo>
                          <a:pt x="580" y="52"/>
                        </a:lnTo>
                        <a:lnTo>
                          <a:pt x="580" y="50"/>
                        </a:lnTo>
                        <a:lnTo>
                          <a:pt x="578" y="50"/>
                        </a:lnTo>
                        <a:lnTo>
                          <a:pt x="576" y="50"/>
                        </a:lnTo>
                        <a:lnTo>
                          <a:pt x="576" y="48"/>
                        </a:lnTo>
                        <a:lnTo>
                          <a:pt x="576" y="46"/>
                        </a:lnTo>
                        <a:lnTo>
                          <a:pt x="578" y="46"/>
                        </a:lnTo>
                        <a:lnTo>
                          <a:pt x="578" y="44"/>
                        </a:lnTo>
                        <a:lnTo>
                          <a:pt x="578" y="42"/>
                        </a:lnTo>
                        <a:lnTo>
                          <a:pt x="578" y="40"/>
                        </a:lnTo>
                        <a:lnTo>
                          <a:pt x="576" y="40"/>
                        </a:lnTo>
                        <a:lnTo>
                          <a:pt x="578" y="40"/>
                        </a:lnTo>
                        <a:lnTo>
                          <a:pt x="578" y="38"/>
                        </a:lnTo>
                        <a:lnTo>
                          <a:pt x="578" y="36"/>
                        </a:lnTo>
                        <a:lnTo>
                          <a:pt x="580" y="36"/>
                        </a:lnTo>
                        <a:lnTo>
                          <a:pt x="580" y="34"/>
                        </a:lnTo>
                        <a:lnTo>
                          <a:pt x="580" y="36"/>
                        </a:lnTo>
                        <a:lnTo>
                          <a:pt x="582" y="36"/>
                        </a:lnTo>
                        <a:lnTo>
                          <a:pt x="582" y="38"/>
                        </a:lnTo>
                        <a:lnTo>
                          <a:pt x="583" y="38"/>
                        </a:lnTo>
                        <a:lnTo>
                          <a:pt x="585" y="40"/>
                        </a:lnTo>
                        <a:lnTo>
                          <a:pt x="585" y="42"/>
                        </a:lnTo>
                        <a:lnTo>
                          <a:pt x="587" y="42"/>
                        </a:lnTo>
                        <a:lnTo>
                          <a:pt x="589" y="42"/>
                        </a:lnTo>
                        <a:lnTo>
                          <a:pt x="589" y="44"/>
                        </a:lnTo>
                        <a:lnTo>
                          <a:pt x="591" y="44"/>
                        </a:lnTo>
                        <a:lnTo>
                          <a:pt x="593" y="44"/>
                        </a:lnTo>
                        <a:lnTo>
                          <a:pt x="593" y="46"/>
                        </a:lnTo>
                        <a:lnTo>
                          <a:pt x="595" y="46"/>
                        </a:lnTo>
                        <a:lnTo>
                          <a:pt x="597" y="46"/>
                        </a:lnTo>
                        <a:lnTo>
                          <a:pt x="599" y="48"/>
                        </a:lnTo>
                        <a:lnTo>
                          <a:pt x="601" y="48"/>
                        </a:lnTo>
                        <a:lnTo>
                          <a:pt x="603" y="50"/>
                        </a:lnTo>
                        <a:lnTo>
                          <a:pt x="603" y="48"/>
                        </a:lnTo>
                        <a:lnTo>
                          <a:pt x="603" y="50"/>
                        </a:lnTo>
                        <a:lnTo>
                          <a:pt x="605" y="50"/>
                        </a:lnTo>
                        <a:lnTo>
                          <a:pt x="607" y="50"/>
                        </a:lnTo>
                        <a:lnTo>
                          <a:pt x="607" y="48"/>
                        </a:lnTo>
                        <a:lnTo>
                          <a:pt x="608" y="48"/>
                        </a:lnTo>
                        <a:lnTo>
                          <a:pt x="607" y="48"/>
                        </a:lnTo>
                        <a:lnTo>
                          <a:pt x="608" y="48"/>
                        </a:lnTo>
                        <a:lnTo>
                          <a:pt x="608" y="46"/>
                        </a:lnTo>
                        <a:lnTo>
                          <a:pt x="610" y="46"/>
                        </a:lnTo>
                        <a:lnTo>
                          <a:pt x="610" y="44"/>
                        </a:lnTo>
                        <a:lnTo>
                          <a:pt x="612" y="44"/>
                        </a:lnTo>
                        <a:lnTo>
                          <a:pt x="614" y="44"/>
                        </a:lnTo>
                        <a:lnTo>
                          <a:pt x="616" y="44"/>
                        </a:lnTo>
                        <a:lnTo>
                          <a:pt x="616" y="42"/>
                        </a:lnTo>
                        <a:lnTo>
                          <a:pt x="618" y="42"/>
                        </a:lnTo>
                        <a:lnTo>
                          <a:pt x="618" y="40"/>
                        </a:lnTo>
                        <a:lnTo>
                          <a:pt x="620" y="40"/>
                        </a:lnTo>
                        <a:lnTo>
                          <a:pt x="620" y="38"/>
                        </a:lnTo>
                        <a:lnTo>
                          <a:pt x="622" y="38"/>
                        </a:lnTo>
                        <a:lnTo>
                          <a:pt x="622" y="36"/>
                        </a:lnTo>
                        <a:lnTo>
                          <a:pt x="624" y="36"/>
                        </a:lnTo>
                        <a:lnTo>
                          <a:pt x="624" y="34"/>
                        </a:lnTo>
                        <a:lnTo>
                          <a:pt x="626" y="34"/>
                        </a:lnTo>
                        <a:lnTo>
                          <a:pt x="626" y="32"/>
                        </a:lnTo>
                        <a:lnTo>
                          <a:pt x="628" y="32"/>
                        </a:lnTo>
                        <a:lnTo>
                          <a:pt x="628" y="30"/>
                        </a:lnTo>
                        <a:lnTo>
                          <a:pt x="628" y="29"/>
                        </a:lnTo>
                        <a:lnTo>
                          <a:pt x="628" y="27"/>
                        </a:lnTo>
                        <a:lnTo>
                          <a:pt x="630" y="27"/>
                        </a:lnTo>
                        <a:lnTo>
                          <a:pt x="630" y="25"/>
                        </a:lnTo>
                        <a:lnTo>
                          <a:pt x="630" y="23"/>
                        </a:lnTo>
                        <a:lnTo>
                          <a:pt x="630" y="21"/>
                        </a:lnTo>
                        <a:lnTo>
                          <a:pt x="631" y="21"/>
                        </a:lnTo>
                        <a:lnTo>
                          <a:pt x="631" y="19"/>
                        </a:lnTo>
                        <a:lnTo>
                          <a:pt x="631" y="17"/>
                        </a:lnTo>
                        <a:lnTo>
                          <a:pt x="631" y="15"/>
                        </a:lnTo>
                        <a:lnTo>
                          <a:pt x="633" y="15"/>
                        </a:lnTo>
                        <a:lnTo>
                          <a:pt x="633" y="13"/>
                        </a:lnTo>
                        <a:lnTo>
                          <a:pt x="635" y="13"/>
                        </a:lnTo>
                        <a:lnTo>
                          <a:pt x="635" y="11"/>
                        </a:lnTo>
                        <a:lnTo>
                          <a:pt x="637" y="11"/>
                        </a:lnTo>
                        <a:lnTo>
                          <a:pt x="639" y="11"/>
                        </a:lnTo>
                        <a:lnTo>
                          <a:pt x="641" y="11"/>
                        </a:lnTo>
                        <a:lnTo>
                          <a:pt x="641" y="13"/>
                        </a:lnTo>
                        <a:lnTo>
                          <a:pt x="643" y="13"/>
                        </a:lnTo>
                        <a:lnTo>
                          <a:pt x="643" y="15"/>
                        </a:lnTo>
                        <a:lnTo>
                          <a:pt x="643" y="17"/>
                        </a:lnTo>
                        <a:lnTo>
                          <a:pt x="641" y="17"/>
                        </a:lnTo>
                        <a:lnTo>
                          <a:pt x="641" y="19"/>
                        </a:lnTo>
                        <a:lnTo>
                          <a:pt x="643" y="19"/>
                        </a:lnTo>
                        <a:lnTo>
                          <a:pt x="643" y="21"/>
                        </a:lnTo>
                        <a:lnTo>
                          <a:pt x="645" y="21"/>
                        </a:lnTo>
                        <a:lnTo>
                          <a:pt x="647" y="21"/>
                        </a:lnTo>
                        <a:lnTo>
                          <a:pt x="647" y="19"/>
                        </a:lnTo>
                        <a:lnTo>
                          <a:pt x="649" y="19"/>
                        </a:lnTo>
                        <a:lnTo>
                          <a:pt x="651" y="19"/>
                        </a:lnTo>
                        <a:lnTo>
                          <a:pt x="651" y="17"/>
                        </a:lnTo>
                        <a:lnTo>
                          <a:pt x="653" y="17"/>
                        </a:lnTo>
                        <a:lnTo>
                          <a:pt x="653" y="15"/>
                        </a:lnTo>
                        <a:lnTo>
                          <a:pt x="653" y="13"/>
                        </a:lnTo>
                        <a:lnTo>
                          <a:pt x="655" y="13"/>
                        </a:lnTo>
                        <a:lnTo>
                          <a:pt x="656" y="13"/>
                        </a:lnTo>
                        <a:lnTo>
                          <a:pt x="656" y="11"/>
                        </a:lnTo>
                        <a:lnTo>
                          <a:pt x="655" y="11"/>
                        </a:lnTo>
                        <a:lnTo>
                          <a:pt x="655" y="9"/>
                        </a:lnTo>
                        <a:lnTo>
                          <a:pt x="655" y="7"/>
                        </a:lnTo>
                        <a:lnTo>
                          <a:pt x="656" y="7"/>
                        </a:lnTo>
                        <a:lnTo>
                          <a:pt x="656" y="6"/>
                        </a:lnTo>
                        <a:lnTo>
                          <a:pt x="656" y="4"/>
                        </a:lnTo>
                        <a:lnTo>
                          <a:pt x="658" y="4"/>
                        </a:lnTo>
                        <a:lnTo>
                          <a:pt x="658" y="2"/>
                        </a:lnTo>
                        <a:lnTo>
                          <a:pt x="660" y="2"/>
                        </a:lnTo>
                        <a:lnTo>
                          <a:pt x="660" y="0"/>
                        </a:lnTo>
                        <a:lnTo>
                          <a:pt x="662" y="0"/>
                        </a:lnTo>
                        <a:lnTo>
                          <a:pt x="664" y="0"/>
                        </a:lnTo>
                        <a:lnTo>
                          <a:pt x="664" y="2"/>
                        </a:lnTo>
                        <a:lnTo>
                          <a:pt x="666" y="2"/>
                        </a:lnTo>
                        <a:lnTo>
                          <a:pt x="668" y="2"/>
                        </a:lnTo>
                        <a:lnTo>
                          <a:pt x="668" y="4"/>
                        </a:lnTo>
                        <a:lnTo>
                          <a:pt x="668" y="6"/>
                        </a:lnTo>
                        <a:lnTo>
                          <a:pt x="670" y="6"/>
                        </a:lnTo>
                        <a:lnTo>
                          <a:pt x="672" y="6"/>
                        </a:lnTo>
                        <a:lnTo>
                          <a:pt x="674" y="6"/>
                        </a:lnTo>
                        <a:lnTo>
                          <a:pt x="676" y="6"/>
                        </a:lnTo>
                        <a:lnTo>
                          <a:pt x="678" y="6"/>
                        </a:lnTo>
                        <a:lnTo>
                          <a:pt x="679" y="6"/>
                        </a:lnTo>
                        <a:lnTo>
                          <a:pt x="681" y="6"/>
                        </a:lnTo>
                        <a:lnTo>
                          <a:pt x="683" y="6"/>
                        </a:lnTo>
                        <a:lnTo>
                          <a:pt x="683" y="4"/>
                        </a:lnTo>
                        <a:lnTo>
                          <a:pt x="685" y="4"/>
                        </a:lnTo>
                        <a:lnTo>
                          <a:pt x="687" y="4"/>
                        </a:lnTo>
                        <a:lnTo>
                          <a:pt x="687" y="2"/>
                        </a:lnTo>
                        <a:lnTo>
                          <a:pt x="689" y="2"/>
                        </a:lnTo>
                        <a:lnTo>
                          <a:pt x="691" y="4"/>
                        </a:lnTo>
                        <a:lnTo>
                          <a:pt x="693" y="4"/>
                        </a:lnTo>
                        <a:lnTo>
                          <a:pt x="695" y="4"/>
                        </a:lnTo>
                        <a:lnTo>
                          <a:pt x="697" y="4"/>
                        </a:lnTo>
                        <a:lnTo>
                          <a:pt x="697" y="6"/>
                        </a:lnTo>
                        <a:lnTo>
                          <a:pt x="699" y="6"/>
                        </a:lnTo>
                        <a:lnTo>
                          <a:pt x="699" y="7"/>
                        </a:lnTo>
                        <a:lnTo>
                          <a:pt x="701" y="7"/>
                        </a:lnTo>
                        <a:lnTo>
                          <a:pt x="703" y="9"/>
                        </a:lnTo>
                        <a:lnTo>
                          <a:pt x="704" y="9"/>
                        </a:lnTo>
                        <a:lnTo>
                          <a:pt x="704" y="11"/>
                        </a:lnTo>
                        <a:lnTo>
                          <a:pt x="706" y="11"/>
                        </a:lnTo>
                        <a:lnTo>
                          <a:pt x="708" y="11"/>
                        </a:lnTo>
                        <a:lnTo>
                          <a:pt x="710" y="11"/>
                        </a:lnTo>
                        <a:lnTo>
                          <a:pt x="712" y="11"/>
                        </a:lnTo>
                        <a:lnTo>
                          <a:pt x="714" y="11"/>
                        </a:lnTo>
                        <a:lnTo>
                          <a:pt x="716" y="11"/>
                        </a:lnTo>
                        <a:lnTo>
                          <a:pt x="718" y="11"/>
                        </a:lnTo>
                        <a:lnTo>
                          <a:pt x="720" y="11"/>
                        </a:lnTo>
                        <a:lnTo>
                          <a:pt x="722" y="11"/>
                        </a:lnTo>
                        <a:lnTo>
                          <a:pt x="724" y="11"/>
                        </a:lnTo>
                        <a:lnTo>
                          <a:pt x="722" y="11"/>
                        </a:lnTo>
                        <a:lnTo>
                          <a:pt x="722" y="13"/>
                        </a:lnTo>
                        <a:lnTo>
                          <a:pt x="722" y="15"/>
                        </a:lnTo>
                        <a:lnTo>
                          <a:pt x="720" y="15"/>
                        </a:lnTo>
                        <a:lnTo>
                          <a:pt x="722" y="15"/>
                        </a:lnTo>
                        <a:lnTo>
                          <a:pt x="720" y="15"/>
                        </a:lnTo>
                        <a:lnTo>
                          <a:pt x="720" y="17"/>
                        </a:lnTo>
                        <a:lnTo>
                          <a:pt x="720" y="19"/>
                        </a:lnTo>
                        <a:lnTo>
                          <a:pt x="718" y="19"/>
                        </a:lnTo>
                        <a:lnTo>
                          <a:pt x="718" y="21"/>
                        </a:lnTo>
                        <a:lnTo>
                          <a:pt x="716" y="21"/>
                        </a:lnTo>
                        <a:lnTo>
                          <a:pt x="716" y="23"/>
                        </a:lnTo>
                        <a:lnTo>
                          <a:pt x="716" y="25"/>
                        </a:lnTo>
                        <a:lnTo>
                          <a:pt x="716" y="27"/>
                        </a:lnTo>
                        <a:lnTo>
                          <a:pt x="714" y="27"/>
                        </a:lnTo>
                        <a:lnTo>
                          <a:pt x="714" y="29"/>
                        </a:lnTo>
                        <a:lnTo>
                          <a:pt x="714" y="30"/>
                        </a:lnTo>
                        <a:lnTo>
                          <a:pt x="712" y="32"/>
                        </a:lnTo>
                        <a:lnTo>
                          <a:pt x="712" y="34"/>
                        </a:lnTo>
                        <a:lnTo>
                          <a:pt x="712" y="36"/>
                        </a:lnTo>
                        <a:lnTo>
                          <a:pt x="710" y="36"/>
                        </a:lnTo>
                        <a:lnTo>
                          <a:pt x="710" y="38"/>
                        </a:lnTo>
                        <a:lnTo>
                          <a:pt x="710" y="40"/>
                        </a:lnTo>
                        <a:lnTo>
                          <a:pt x="710" y="42"/>
                        </a:lnTo>
                        <a:lnTo>
                          <a:pt x="708" y="42"/>
                        </a:lnTo>
                        <a:lnTo>
                          <a:pt x="708" y="44"/>
                        </a:lnTo>
                        <a:lnTo>
                          <a:pt x="708" y="46"/>
                        </a:lnTo>
                        <a:lnTo>
                          <a:pt x="706" y="46"/>
                        </a:lnTo>
                        <a:lnTo>
                          <a:pt x="706" y="48"/>
                        </a:lnTo>
                        <a:lnTo>
                          <a:pt x="706" y="50"/>
                        </a:lnTo>
                        <a:lnTo>
                          <a:pt x="704" y="50"/>
                        </a:lnTo>
                        <a:lnTo>
                          <a:pt x="704" y="52"/>
                        </a:lnTo>
                        <a:lnTo>
                          <a:pt x="704" y="54"/>
                        </a:lnTo>
                        <a:lnTo>
                          <a:pt x="704" y="55"/>
                        </a:lnTo>
                        <a:lnTo>
                          <a:pt x="703" y="55"/>
                        </a:lnTo>
                        <a:lnTo>
                          <a:pt x="703" y="57"/>
                        </a:lnTo>
                        <a:lnTo>
                          <a:pt x="703" y="59"/>
                        </a:lnTo>
                        <a:lnTo>
                          <a:pt x="701" y="59"/>
                        </a:lnTo>
                        <a:lnTo>
                          <a:pt x="701" y="61"/>
                        </a:lnTo>
                        <a:lnTo>
                          <a:pt x="701" y="63"/>
                        </a:lnTo>
                        <a:lnTo>
                          <a:pt x="701" y="65"/>
                        </a:lnTo>
                        <a:lnTo>
                          <a:pt x="701" y="67"/>
                        </a:lnTo>
                        <a:lnTo>
                          <a:pt x="701" y="69"/>
                        </a:lnTo>
                        <a:lnTo>
                          <a:pt x="699" y="69"/>
                        </a:lnTo>
                        <a:lnTo>
                          <a:pt x="699" y="71"/>
                        </a:lnTo>
                        <a:lnTo>
                          <a:pt x="699" y="73"/>
                        </a:lnTo>
                        <a:lnTo>
                          <a:pt x="697" y="73"/>
                        </a:lnTo>
                        <a:lnTo>
                          <a:pt x="697" y="75"/>
                        </a:lnTo>
                        <a:lnTo>
                          <a:pt x="697" y="77"/>
                        </a:lnTo>
                        <a:lnTo>
                          <a:pt x="695" y="77"/>
                        </a:lnTo>
                        <a:lnTo>
                          <a:pt x="693" y="77"/>
                        </a:lnTo>
                        <a:lnTo>
                          <a:pt x="693" y="78"/>
                        </a:lnTo>
                        <a:lnTo>
                          <a:pt x="691" y="78"/>
                        </a:lnTo>
                        <a:lnTo>
                          <a:pt x="691" y="80"/>
                        </a:lnTo>
                        <a:lnTo>
                          <a:pt x="689" y="80"/>
                        </a:lnTo>
                        <a:lnTo>
                          <a:pt x="687" y="80"/>
                        </a:lnTo>
                        <a:lnTo>
                          <a:pt x="685" y="80"/>
                        </a:lnTo>
                        <a:lnTo>
                          <a:pt x="685" y="82"/>
                        </a:lnTo>
                        <a:lnTo>
                          <a:pt x="683" y="82"/>
                        </a:lnTo>
                        <a:lnTo>
                          <a:pt x="683" y="84"/>
                        </a:lnTo>
                        <a:lnTo>
                          <a:pt x="685" y="84"/>
                        </a:lnTo>
                        <a:lnTo>
                          <a:pt x="685" y="86"/>
                        </a:lnTo>
                        <a:lnTo>
                          <a:pt x="685" y="88"/>
                        </a:lnTo>
                        <a:lnTo>
                          <a:pt x="683" y="88"/>
                        </a:lnTo>
                        <a:lnTo>
                          <a:pt x="683" y="90"/>
                        </a:lnTo>
                        <a:lnTo>
                          <a:pt x="681" y="90"/>
                        </a:lnTo>
                        <a:lnTo>
                          <a:pt x="681" y="92"/>
                        </a:lnTo>
                        <a:lnTo>
                          <a:pt x="681" y="94"/>
                        </a:lnTo>
                        <a:lnTo>
                          <a:pt x="681" y="96"/>
                        </a:lnTo>
                        <a:lnTo>
                          <a:pt x="681" y="98"/>
                        </a:lnTo>
                        <a:lnTo>
                          <a:pt x="679" y="100"/>
                        </a:lnTo>
                        <a:lnTo>
                          <a:pt x="679" y="102"/>
                        </a:lnTo>
                        <a:lnTo>
                          <a:pt x="679" y="103"/>
                        </a:lnTo>
                        <a:lnTo>
                          <a:pt x="679" y="105"/>
                        </a:lnTo>
                        <a:lnTo>
                          <a:pt x="679" y="107"/>
                        </a:lnTo>
                        <a:lnTo>
                          <a:pt x="678" y="109"/>
                        </a:lnTo>
                        <a:lnTo>
                          <a:pt x="678" y="111"/>
                        </a:lnTo>
                        <a:lnTo>
                          <a:pt x="678" y="113"/>
                        </a:lnTo>
                        <a:lnTo>
                          <a:pt x="678" y="115"/>
                        </a:lnTo>
                        <a:lnTo>
                          <a:pt x="678" y="117"/>
                        </a:lnTo>
                        <a:lnTo>
                          <a:pt x="679" y="119"/>
                        </a:lnTo>
                        <a:lnTo>
                          <a:pt x="679" y="121"/>
                        </a:lnTo>
                        <a:lnTo>
                          <a:pt x="679" y="123"/>
                        </a:lnTo>
                        <a:lnTo>
                          <a:pt x="678" y="126"/>
                        </a:lnTo>
                        <a:lnTo>
                          <a:pt x="678" y="128"/>
                        </a:lnTo>
                        <a:lnTo>
                          <a:pt x="678" y="130"/>
                        </a:lnTo>
                        <a:lnTo>
                          <a:pt x="678" y="132"/>
                        </a:lnTo>
                        <a:lnTo>
                          <a:pt x="678" y="134"/>
                        </a:lnTo>
                        <a:lnTo>
                          <a:pt x="678" y="136"/>
                        </a:lnTo>
                        <a:lnTo>
                          <a:pt x="678" y="138"/>
                        </a:lnTo>
                        <a:lnTo>
                          <a:pt x="678" y="140"/>
                        </a:lnTo>
                        <a:lnTo>
                          <a:pt x="676" y="140"/>
                        </a:lnTo>
                        <a:lnTo>
                          <a:pt x="676" y="142"/>
                        </a:lnTo>
                        <a:lnTo>
                          <a:pt x="674" y="144"/>
                        </a:lnTo>
                        <a:lnTo>
                          <a:pt x="674" y="146"/>
                        </a:lnTo>
                        <a:lnTo>
                          <a:pt x="672" y="146"/>
                        </a:lnTo>
                        <a:lnTo>
                          <a:pt x="670" y="148"/>
                        </a:lnTo>
                        <a:lnTo>
                          <a:pt x="668" y="148"/>
                        </a:lnTo>
                        <a:lnTo>
                          <a:pt x="668" y="146"/>
                        </a:lnTo>
                        <a:lnTo>
                          <a:pt x="668" y="148"/>
                        </a:lnTo>
                        <a:lnTo>
                          <a:pt x="666" y="148"/>
                        </a:lnTo>
                        <a:lnTo>
                          <a:pt x="664" y="148"/>
                        </a:lnTo>
                        <a:lnTo>
                          <a:pt x="664" y="150"/>
                        </a:lnTo>
                        <a:lnTo>
                          <a:pt x="664" y="151"/>
                        </a:lnTo>
                        <a:lnTo>
                          <a:pt x="664" y="153"/>
                        </a:lnTo>
                        <a:lnTo>
                          <a:pt x="664" y="155"/>
                        </a:lnTo>
                        <a:lnTo>
                          <a:pt x="664" y="157"/>
                        </a:lnTo>
                        <a:lnTo>
                          <a:pt x="662" y="159"/>
                        </a:lnTo>
                        <a:lnTo>
                          <a:pt x="660" y="157"/>
                        </a:lnTo>
                        <a:lnTo>
                          <a:pt x="658" y="157"/>
                        </a:lnTo>
                        <a:lnTo>
                          <a:pt x="656" y="157"/>
                        </a:lnTo>
                        <a:lnTo>
                          <a:pt x="655" y="157"/>
                        </a:lnTo>
                        <a:lnTo>
                          <a:pt x="653" y="157"/>
                        </a:lnTo>
                        <a:lnTo>
                          <a:pt x="653" y="159"/>
                        </a:lnTo>
                        <a:lnTo>
                          <a:pt x="653" y="161"/>
                        </a:lnTo>
                        <a:lnTo>
                          <a:pt x="653" y="163"/>
                        </a:lnTo>
                        <a:lnTo>
                          <a:pt x="653" y="165"/>
                        </a:lnTo>
                        <a:lnTo>
                          <a:pt x="651" y="167"/>
                        </a:lnTo>
                        <a:lnTo>
                          <a:pt x="649" y="169"/>
                        </a:lnTo>
                        <a:lnTo>
                          <a:pt x="647" y="169"/>
                        </a:lnTo>
                        <a:lnTo>
                          <a:pt x="645" y="169"/>
                        </a:lnTo>
                        <a:lnTo>
                          <a:pt x="645" y="167"/>
                        </a:lnTo>
                        <a:lnTo>
                          <a:pt x="643" y="167"/>
                        </a:lnTo>
                        <a:lnTo>
                          <a:pt x="643" y="165"/>
                        </a:lnTo>
                        <a:lnTo>
                          <a:pt x="641" y="165"/>
                        </a:lnTo>
                        <a:lnTo>
                          <a:pt x="641" y="167"/>
                        </a:lnTo>
                        <a:lnTo>
                          <a:pt x="639" y="167"/>
                        </a:lnTo>
                        <a:lnTo>
                          <a:pt x="639" y="169"/>
                        </a:lnTo>
                        <a:lnTo>
                          <a:pt x="637" y="169"/>
                        </a:lnTo>
                        <a:lnTo>
                          <a:pt x="635" y="169"/>
                        </a:lnTo>
                        <a:lnTo>
                          <a:pt x="635" y="171"/>
                        </a:lnTo>
                        <a:lnTo>
                          <a:pt x="635" y="173"/>
                        </a:lnTo>
                        <a:lnTo>
                          <a:pt x="635" y="174"/>
                        </a:lnTo>
                        <a:lnTo>
                          <a:pt x="633" y="174"/>
                        </a:lnTo>
                        <a:lnTo>
                          <a:pt x="635" y="176"/>
                        </a:lnTo>
                        <a:lnTo>
                          <a:pt x="635" y="178"/>
                        </a:lnTo>
                        <a:lnTo>
                          <a:pt x="635" y="180"/>
                        </a:lnTo>
                        <a:lnTo>
                          <a:pt x="633" y="180"/>
                        </a:lnTo>
                        <a:lnTo>
                          <a:pt x="633" y="182"/>
                        </a:lnTo>
                        <a:lnTo>
                          <a:pt x="631" y="182"/>
                        </a:lnTo>
                        <a:lnTo>
                          <a:pt x="631" y="184"/>
                        </a:lnTo>
                        <a:lnTo>
                          <a:pt x="630" y="184"/>
                        </a:lnTo>
                        <a:lnTo>
                          <a:pt x="630" y="186"/>
                        </a:lnTo>
                        <a:lnTo>
                          <a:pt x="628" y="186"/>
                        </a:lnTo>
                        <a:lnTo>
                          <a:pt x="626" y="186"/>
                        </a:lnTo>
                        <a:lnTo>
                          <a:pt x="626" y="188"/>
                        </a:lnTo>
                        <a:lnTo>
                          <a:pt x="626" y="190"/>
                        </a:lnTo>
                        <a:lnTo>
                          <a:pt x="626" y="192"/>
                        </a:lnTo>
                        <a:lnTo>
                          <a:pt x="626" y="194"/>
                        </a:lnTo>
                        <a:lnTo>
                          <a:pt x="624" y="194"/>
                        </a:lnTo>
                        <a:lnTo>
                          <a:pt x="624" y="196"/>
                        </a:lnTo>
                        <a:lnTo>
                          <a:pt x="622" y="196"/>
                        </a:lnTo>
                        <a:lnTo>
                          <a:pt x="622" y="198"/>
                        </a:lnTo>
                        <a:lnTo>
                          <a:pt x="620" y="198"/>
                        </a:lnTo>
                        <a:lnTo>
                          <a:pt x="618" y="198"/>
                        </a:lnTo>
                        <a:lnTo>
                          <a:pt x="618" y="199"/>
                        </a:lnTo>
                        <a:lnTo>
                          <a:pt x="616" y="199"/>
                        </a:lnTo>
                        <a:lnTo>
                          <a:pt x="614" y="199"/>
                        </a:lnTo>
                        <a:lnTo>
                          <a:pt x="614" y="201"/>
                        </a:lnTo>
                        <a:lnTo>
                          <a:pt x="612" y="201"/>
                        </a:lnTo>
                        <a:lnTo>
                          <a:pt x="610" y="201"/>
                        </a:lnTo>
                        <a:lnTo>
                          <a:pt x="610" y="203"/>
                        </a:lnTo>
                        <a:lnTo>
                          <a:pt x="608" y="203"/>
                        </a:lnTo>
                        <a:lnTo>
                          <a:pt x="608" y="205"/>
                        </a:lnTo>
                        <a:lnTo>
                          <a:pt x="607" y="205"/>
                        </a:lnTo>
                        <a:lnTo>
                          <a:pt x="607" y="207"/>
                        </a:lnTo>
                        <a:lnTo>
                          <a:pt x="605" y="209"/>
                        </a:lnTo>
                        <a:lnTo>
                          <a:pt x="607" y="209"/>
                        </a:lnTo>
                        <a:lnTo>
                          <a:pt x="607" y="211"/>
                        </a:lnTo>
                        <a:lnTo>
                          <a:pt x="607" y="213"/>
                        </a:lnTo>
                        <a:lnTo>
                          <a:pt x="607" y="215"/>
                        </a:lnTo>
                        <a:lnTo>
                          <a:pt x="607" y="217"/>
                        </a:lnTo>
                        <a:lnTo>
                          <a:pt x="605" y="217"/>
                        </a:lnTo>
                        <a:lnTo>
                          <a:pt x="605" y="219"/>
                        </a:lnTo>
                        <a:lnTo>
                          <a:pt x="605" y="221"/>
                        </a:lnTo>
                        <a:lnTo>
                          <a:pt x="605" y="222"/>
                        </a:lnTo>
                        <a:lnTo>
                          <a:pt x="605" y="224"/>
                        </a:lnTo>
                        <a:lnTo>
                          <a:pt x="605" y="226"/>
                        </a:lnTo>
                        <a:lnTo>
                          <a:pt x="603" y="226"/>
                        </a:lnTo>
                        <a:lnTo>
                          <a:pt x="603" y="228"/>
                        </a:lnTo>
                        <a:lnTo>
                          <a:pt x="601" y="230"/>
                        </a:lnTo>
                        <a:lnTo>
                          <a:pt x="601" y="232"/>
                        </a:lnTo>
                        <a:lnTo>
                          <a:pt x="603" y="232"/>
                        </a:lnTo>
                        <a:lnTo>
                          <a:pt x="603" y="230"/>
                        </a:lnTo>
                        <a:lnTo>
                          <a:pt x="605" y="230"/>
                        </a:lnTo>
                        <a:lnTo>
                          <a:pt x="605" y="232"/>
                        </a:lnTo>
                        <a:lnTo>
                          <a:pt x="607" y="232"/>
                        </a:lnTo>
                        <a:lnTo>
                          <a:pt x="607" y="234"/>
                        </a:lnTo>
                        <a:lnTo>
                          <a:pt x="607" y="236"/>
                        </a:lnTo>
                        <a:lnTo>
                          <a:pt x="607" y="238"/>
                        </a:lnTo>
                        <a:lnTo>
                          <a:pt x="608" y="238"/>
                        </a:lnTo>
                        <a:lnTo>
                          <a:pt x="608" y="240"/>
                        </a:lnTo>
                        <a:lnTo>
                          <a:pt x="610" y="240"/>
                        </a:lnTo>
                        <a:lnTo>
                          <a:pt x="610" y="242"/>
                        </a:lnTo>
                        <a:lnTo>
                          <a:pt x="612" y="242"/>
                        </a:lnTo>
                        <a:lnTo>
                          <a:pt x="612" y="244"/>
                        </a:lnTo>
                        <a:lnTo>
                          <a:pt x="610" y="244"/>
                        </a:lnTo>
                        <a:lnTo>
                          <a:pt x="610" y="246"/>
                        </a:lnTo>
                        <a:lnTo>
                          <a:pt x="608" y="246"/>
                        </a:lnTo>
                        <a:lnTo>
                          <a:pt x="608" y="247"/>
                        </a:lnTo>
                        <a:lnTo>
                          <a:pt x="607" y="247"/>
                        </a:lnTo>
                        <a:lnTo>
                          <a:pt x="607" y="249"/>
                        </a:lnTo>
                        <a:lnTo>
                          <a:pt x="608" y="249"/>
                        </a:lnTo>
                        <a:lnTo>
                          <a:pt x="608" y="251"/>
                        </a:lnTo>
                        <a:lnTo>
                          <a:pt x="610" y="251"/>
                        </a:lnTo>
                        <a:lnTo>
                          <a:pt x="610" y="253"/>
                        </a:lnTo>
                        <a:lnTo>
                          <a:pt x="612" y="253"/>
                        </a:lnTo>
                        <a:lnTo>
                          <a:pt x="612" y="255"/>
                        </a:lnTo>
                        <a:lnTo>
                          <a:pt x="614" y="255"/>
                        </a:lnTo>
                        <a:lnTo>
                          <a:pt x="616" y="255"/>
                        </a:lnTo>
                        <a:lnTo>
                          <a:pt x="618" y="255"/>
                        </a:lnTo>
                        <a:lnTo>
                          <a:pt x="620" y="255"/>
                        </a:lnTo>
                        <a:lnTo>
                          <a:pt x="620" y="257"/>
                        </a:lnTo>
                        <a:lnTo>
                          <a:pt x="622" y="257"/>
                        </a:lnTo>
                        <a:lnTo>
                          <a:pt x="624" y="257"/>
                        </a:lnTo>
                        <a:lnTo>
                          <a:pt x="624" y="259"/>
                        </a:lnTo>
                        <a:lnTo>
                          <a:pt x="626" y="259"/>
                        </a:lnTo>
                        <a:lnTo>
                          <a:pt x="626" y="261"/>
                        </a:lnTo>
                        <a:lnTo>
                          <a:pt x="626" y="263"/>
                        </a:lnTo>
                        <a:lnTo>
                          <a:pt x="626" y="265"/>
                        </a:lnTo>
                        <a:lnTo>
                          <a:pt x="624" y="265"/>
                        </a:lnTo>
                        <a:lnTo>
                          <a:pt x="622" y="265"/>
                        </a:lnTo>
                        <a:lnTo>
                          <a:pt x="622" y="267"/>
                        </a:lnTo>
                        <a:lnTo>
                          <a:pt x="620" y="267"/>
                        </a:lnTo>
                        <a:lnTo>
                          <a:pt x="618" y="267"/>
                        </a:lnTo>
                        <a:lnTo>
                          <a:pt x="618" y="269"/>
                        </a:lnTo>
                        <a:lnTo>
                          <a:pt x="616" y="269"/>
                        </a:lnTo>
                        <a:lnTo>
                          <a:pt x="616" y="270"/>
                        </a:lnTo>
                        <a:lnTo>
                          <a:pt x="616" y="269"/>
                        </a:lnTo>
                        <a:lnTo>
                          <a:pt x="614" y="270"/>
                        </a:lnTo>
                        <a:lnTo>
                          <a:pt x="614" y="272"/>
                        </a:lnTo>
                        <a:lnTo>
                          <a:pt x="614" y="274"/>
                        </a:lnTo>
                        <a:lnTo>
                          <a:pt x="616" y="276"/>
                        </a:lnTo>
                        <a:lnTo>
                          <a:pt x="614" y="276"/>
                        </a:lnTo>
                        <a:lnTo>
                          <a:pt x="616" y="276"/>
                        </a:lnTo>
                        <a:lnTo>
                          <a:pt x="616" y="278"/>
                        </a:lnTo>
                        <a:lnTo>
                          <a:pt x="616" y="280"/>
                        </a:lnTo>
                        <a:lnTo>
                          <a:pt x="616" y="282"/>
                        </a:lnTo>
                        <a:lnTo>
                          <a:pt x="616" y="284"/>
                        </a:lnTo>
                        <a:lnTo>
                          <a:pt x="616" y="286"/>
                        </a:lnTo>
                        <a:lnTo>
                          <a:pt x="614" y="286"/>
                        </a:lnTo>
                        <a:lnTo>
                          <a:pt x="616" y="286"/>
                        </a:lnTo>
                        <a:lnTo>
                          <a:pt x="614" y="286"/>
                        </a:lnTo>
                        <a:lnTo>
                          <a:pt x="614" y="288"/>
                        </a:lnTo>
                        <a:lnTo>
                          <a:pt x="614" y="290"/>
                        </a:lnTo>
                        <a:lnTo>
                          <a:pt x="612" y="290"/>
                        </a:lnTo>
                        <a:lnTo>
                          <a:pt x="612" y="292"/>
                        </a:lnTo>
                        <a:lnTo>
                          <a:pt x="612" y="294"/>
                        </a:lnTo>
                        <a:lnTo>
                          <a:pt x="612" y="295"/>
                        </a:lnTo>
                        <a:lnTo>
                          <a:pt x="610" y="295"/>
                        </a:lnTo>
                        <a:lnTo>
                          <a:pt x="610" y="297"/>
                        </a:lnTo>
                        <a:lnTo>
                          <a:pt x="608" y="297"/>
                        </a:lnTo>
                        <a:lnTo>
                          <a:pt x="608" y="299"/>
                        </a:lnTo>
                        <a:lnTo>
                          <a:pt x="610" y="299"/>
                        </a:lnTo>
                        <a:lnTo>
                          <a:pt x="608" y="299"/>
                        </a:lnTo>
                        <a:lnTo>
                          <a:pt x="608" y="301"/>
                        </a:lnTo>
                        <a:lnTo>
                          <a:pt x="608" y="303"/>
                        </a:lnTo>
                        <a:lnTo>
                          <a:pt x="608" y="305"/>
                        </a:lnTo>
                        <a:lnTo>
                          <a:pt x="608" y="307"/>
                        </a:lnTo>
                        <a:lnTo>
                          <a:pt x="610" y="307"/>
                        </a:lnTo>
                        <a:lnTo>
                          <a:pt x="610" y="309"/>
                        </a:lnTo>
                        <a:lnTo>
                          <a:pt x="608" y="309"/>
                        </a:lnTo>
                        <a:lnTo>
                          <a:pt x="607" y="309"/>
                        </a:lnTo>
                        <a:lnTo>
                          <a:pt x="607" y="307"/>
                        </a:lnTo>
                        <a:lnTo>
                          <a:pt x="607" y="309"/>
                        </a:lnTo>
                        <a:lnTo>
                          <a:pt x="607" y="307"/>
                        </a:lnTo>
                        <a:lnTo>
                          <a:pt x="607" y="309"/>
                        </a:lnTo>
                        <a:lnTo>
                          <a:pt x="605" y="309"/>
                        </a:lnTo>
                        <a:lnTo>
                          <a:pt x="603" y="309"/>
                        </a:lnTo>
                        <a:lnTo>
                          <a:pt x="601" y="309"/>
                        </a:lnTo>
                        <a:lnTo>
                          <a:pt x="601" y="307"/>
                        </a:lnTo>
                        <a:lnTo>
                          <a:pt x="601" y="309"/>
                        </a:lnTo>
                        <a:lnTo>
                          <a:pt x="599" y="309"/>
                        </a:lnTo>
                        <a:lnTo>
                          <a:pt x="597" y="309"/>
                        </a:lnTo>
                        <a:lnTo>
                          <a:pt x="597" y="311"/>
                        </a:lnTo>
                        <a:lnTo>
                          <a:pt x="595" y="311"/>
                        </a:lnTo>
                        <a:lnTo>
                          <a:pt x="595" y="313"/>
                        </a:lnTo>
                        <a:lnTo>
                          <a:pt x="593" y="313"/>
                        </a:lnTo>
                        <a:lnTo>
                          <a:pt x="591" y="313"/>
                        </a:lnTo>
                        <a:lnTo>
                          <a:pt x="591" y="315"/>
                        </a:lnTo>
                        <a:lnTo>
                          <a:pt x="591" y="317"/>
                        </a:lnTo>
                        <a:lnTo>
                          <a:pt x="589" y="317"/>
                        </a:lnTo>
                        <a:lnTo>
                          <a:pt x="589" y="319"/>
                        </a:lnTo>
                        <a:lnTo>
                          <a:pt x="589" y="320"/>
                        </a:lnTo>
                        <a:lnTo>
                          <a:pt x="589" y="322"/>
                        </a:lnTo>
                        <a:lnTo>
                          <a:pt x="591" y="322"/>
                        </a:lnTo>
                        <a:lnTo>
                          <a:pt x="593" y="322"/>
                        </a:lnTo>
                        <a:lnTo>
                          <a:pt x="595" y="322"/>
                        </a:lnTo>
                        <a:lnTo>
                          <a:pt x="597" y="322"/>
                        </a:lnTo>
                        <a:lnTo>
                          <a:pt x="597" y="324"/>
                        </a:lnTo>
                        <a:lnTo>
                          <a:pt x="599" y="324"/>
                        </a:lnTo>
                        <a:lnTo>
                          <a:pt x="601" y="324"/>
                        </a:lnTo>
                        <a:lnTo>
                          <a:pt x="603" y="324"/>
                        </a:lnTo>
                        <a:lnTo>
                          <a:pt x="603" y="326"/>
                        </a:lnTo>
                        <a:lnTo>
                          <a:pt x="605" y="326"/>
                        </a:lnTo>
                        <a:lnTo>
                          <a:pt x="605" y="328"/>
                        </a:lnTo>
                        <a:lnTo>
                          <a:pt x="607" y="328"/>
                        </a:lnTo>
                        <a:lnTo>
                          <a:pt x="607" y="330"/>
                        </a:lnTo>
                        <a:lnTo>
                          <a:pt x="608" y="330"/>
                        </a:lnTo>
                        <a:lnTo>
                          <a:pt x="610" y="330"/>
                        </a:lnTo>
                        <a:lnTo>
                          <a:pt x="610" y="332"/>
                        </a:lnTo>
                        <a:lnTo>
                          <a:pt x="612" y="332"/>
                        </a:lnTo>
                        <a:lnTo>
                          <a:pt x="614" y="332"/>
                        </a:lnTo>
                        <a:lnTo>
                          <a:pt x="616" y="332"/>
                        </a:lnTo>
                        <a:lnTo>
                          <a:pt x="618" y="332"/>
                        </a:lnTo>
                        <a:lnTo>
                          <a:pt x="618" y="334"/>
                        </a:lnTo>
                        <a:lnTo>
                          <a:pt x="620" y="334"/>
                        </a:lnTo>
                        <a:lnTo>
                          <a:pt x="622" y="334"/>
                        </a:lnTo>
                        <a:lnTo>
                          <a:pt x="624" y="334"/>
                        </a:lnTo>
                        <a:lnTo>
                          <a:pt x="624" y="336"/>
                        </a:lnTo>
                        <a:lnTo>
                          <a:pt x="626" y="336"/>
                        </a:lnTo>
                        <a:lnTo>
                          <a:pt x="626" y="338"/>
                        </a:lnTo>
                        <a:lnTo>
                          <a:pt x="628" y="338"/>
                        </a:lnTo>
                        <a:lnTo>
                          <a:pt x="628" y="340"/>
                        </a:lnTo>
                        <a:lnTo>
                          <a:pt x="630" y="340"/>
                        </a:lnTo>
                        <a:lnTo>
                          <a:pt x="630" y="342"/>
                        </a:lnTo>
                        <a:lnTo>
                          <a:pt x="631" y="342"/>
                        </a:lnTo>
                        <a:lnTo>
                          <a:pt x="631" y="343"/>
                        </a:lnTo>
                        <a:lnTo>
                          <a:pt x="633" y="343"/>
                        </a:lnTo>
                        <a:lnTo>
                          <a:pt x="631" y="343"/>
                        </a:lnTo>
                        <a:lnTo>
                          <a:pt x="631" y="345"/>
                        </a:lnTo>
                        <a:lnTo>
                          <a:pt x="631" y="347"/>
                        </a:lnTo>
                        <a:lnTo>
                          <a:pt x="633" y="347"/>
                        </a:lnTo>
                        <a:lnTo>
                          <a:pt x="633" y="349"/>
                        </a:lnTo>
                        <a:lnTo>
                          <a:pt x="635" y="349"/>
                        </a:lnTo>
                        <a:lnTo>
                          <a:pt x="635" y="347"/>
                        </a:lnTo>
                        <a:lnTo>
                          <a:pt x="635" y="349"/>
                        </a:lnTo>
                        <a:lnTo>
                          <a:pt x="635" y="347"/>
                        </a:lnTo>
                        <a:lnTo>
                          <a:pt x="635" y="349"/>
                        </a:lnTo>
                        <a:lnTo>
                          <a:pt x="637" y="349"/>
                        </a:lnTo>
                        <a:lnTo>
                          <a:pt x="637" y="351"/>
                        </a:lnTo>
                        <a:lnTo>
                          <a:pt x="639" y="351"/>
                        </a:lnTo>
                        <a:lnTo>
                          <a:pt x="639" y="353"/>
                        </a:lnTo>
                        <a:lnTo>
                          <a:pt x="637" y="353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41" y="355"/>
                        </a:lnTo>
                        <a:lnTo>
                          <a:pt x="639" y="355"/>
                        </a:lnTo>
                        <a:lnTo>
                          <a:pt x="641" y="355"/>
                        </a:lnTo>
                        <a:lnTo>
                          <a:pt x="641" y="357"/>
                        </a:lnTo>
                        <a:lnTo>
                          <a:pt x="641" y="359"/>
                        </a:lnTo>
                        <a:lnTo>
                          <a:pt x="643" y="359"/>
                        </a:lnTo>
                        <a:lnTo>
                          <a:pt x="643" y="361"/>
                        </a:lnTo>
                        <a:lnTo>
                          <a:pt x="645" y="361"/>
                        </a:lnTo>
                        <a:lnTo>
                          <a:pt x="645" y="363"/>
                        </a:lnTo>
                        <a:lnTo>
                          <a:pt x="645" y="365"/>
                        </a:lnTo>
                        <a:lnTo>
                          <a:pt x="643" y="365"/>
                        </a:lnTo>
                        <a:lnTo>
                          <a:pt x="643" y="367"/>
                        </a:lnTo>
                        <a:lnTo>
                          <a:pt x="643" y="368"/>
                        </a:lnTo>
                        <a:lnTo>
                          <a:pt x="641" y="370"/>
                        </a:lnTo>
                        <a:lnTo>
                          <a:pt x="639" y="370"/>
                        </a:lnTo>
                        <a:lnTo>
                          <a:pt x="639" y="368"/>
                        </a:lnTo>
                        <a:lnTo>
                          <a:pt x="637" y="368"/>
                        </a:lnTo>
                        <a:lnTo>
                          <a:pt x="635" y="368"/>
                        </a:lnTo>
                        <a:lnTo>
                          <a:pt x="635" y="370"/>
                        </a:lnTo>
                        <a:lnTo>
                          <a:pt x="635" y="372"/>
                        </a:lnTo>
                        <a:lnTo>
                          <a:pt x="635" y="374"/>
                        </a:lnTo>
                        <a:lnTo>
                          <a:pt x="637" y="374"/>
                        </a:lnTo>
                        <a:lnTo>
                          <a:pt x="637" y="376"/>
                        </a:lnTo>
                        <a:lnTo>
                          <a:pt x="637" y="378"/>
                        </a:lnTo>
                        <a:lnTo>
                          <a:pt x="635" y="378"/>
                        </a:lnTo>
                        <a:lnTo>
                          <a:pt x="635" y="380"/>
                        </a:lnTo>
                        <a:lnTo>
                          <a:pt x="635" y="382"/>
                        </a:lnTo>
                        <a:lnTo>
                          <a:pt x="637" y="382"/>
                        </a:lnTo>
                        <a:lnTo>
                          <a:pt x="637" y="384"/>
                        </a:lnTo>
                        <a:lnTo>
                          <a:pt x="635" y="384"/>
                        </a:lnTo>
                        <a:lnTo>
                          <a:pt x="635" y="386"/>
                        </a:lnTo>
                        <a:lnTo>
                          <a:pt x="633" y="386"/>
                        </a:lnTo>
                        <a:lnTo>
                          <a:pt x="631" y="386"/>
                        </a:lnTo>
                        <a:lnTo>
                          <a:pt x="631" y="388"/>
                        </a:lnTo>
                        <a:lnTo>
                          <a:pt x="630" y="388"/>
                        </a:lnTo>
                        <a:lnTo>
                          <a:pt x="631" y="390"/>
                        </a:lnTo>
                        <a:lnTo>
                          <a:pt x="631" y="391"/>
                        </a:lnTo>
                        <a:lnTo>
                          <a:pt x="631" y="393"/>
                        </a:lnTo>
                        <a:lnTo>
                          <a:pt x="631" y="395"/>
                        </a:lnTo>
                        <a:lnTo>
                          <a:pt x="631" y="397"/>
                        </a:lnTo>
                        <a:lnTo>
                          <a:pt x="631" y="399"/>
                        </a:lnTo>
                        <a:lnTo>
                          <a:pt x="630" y="399"/>
                        </a:lnTo>
                        <a:lnTo>
                          <a:pt x="630" y="401"/>
                        </a:lnTo>
                        <a:lnTo>
                          <a:pt x="631" y="401"/>
                        </a:lnTo>
                        <a:lnTo>
                          <a:pt x="630" y="403"/>
                        </a:lnTo>
                        <a:lnTo>
                          <a:pt x="630" y="405"/>
                        </a:lnTo>
                        <a:lnTo>
                          <a:pt x="631" y="407"/>
                        </a:lnTo>
                        <a:lnTo>
                          <a:pt x="631" y="409"/>
                        </a:lnTo>
                        <a:lnTo>
                          <a:pt x="630" y="409"/>
                        </a:lnTo>
                        <a:lnTo>
                          <a:pt x="630" y="411"/>
                        </a:lnTo>
                        <a:lnTo>
                          <a:pt x="630" y="413"/>
                        </a:lnTo>
                        <a:lnTo>
                          <a:pt x="630" y="415"/>
                        </a:lnTo>
                        <a:lnTo>
                          <a:pt x="628" y="415"/>
                        </a:lnTo>
                        <a:lnTo>
                          <a:pt x="628" y="416"/>
                        </a:lnTo>
                        <a:lnTo>
                          <a:pt x="626" y="416"/>
                        </a:lnTo>
                        <a:lnTo>
                          <a:pt x="624" y="416"/>
                        </a:lnTo>
                        <a:lnTo>
                          <a:pt x="624" y="415"/>
                        </a:lnTo>
                        <a:lnTo>
                          <a:pt x="622" y="415"/>
                        </a:lnTo>
                        <a:lnTo>
                          <a:pt x="620" y="415"/>
                        </a:lnTo>
                        <a:lnTo>
                          <a:pt x="620" y="413"/>
                        </a:lnTo>
                        <a:lnTo>
                          <a:pt x="618" y="411"/>
                        </a:lnTo>
                        <a:lnTo>
                          <a:pt x="616" y="411"/>
                        </a:lnTo>
                        <a:lnTo>
                          <a:pt x="616" y="409"/>
                        </a:lnTo>
                        <a:lnTo>
                          <a:pt x="616" y="407"/>
                        </a:lnTo>
                        <a:lnTo>
                          <a:pt x="614" y="407"/>
                        </a:lnTo>
                        <a:lnTo>
                          <a:pt x="612" y="405"/>
                        </a:lnTo>
                        <a:lnTo>
                          <a:pt x="612" y="403"/>
                        </a:lnTo>
                        <a:lnTo>
                          <a:pt x="610" y="403"/>
                        </a:lnTo>
                        <a:lnTo>
                          <a:pt x="610" y="401"/>
                        </a:lnTo>
                        <a:lnTo>
                          <a:pt x="610" y="399"/>
                        </a:lnTo>
                        <a:lnTo>
                          <a:pt x="608" y="399"/>
                        </a:lnTo>
                        <a:lnTo>
                          <a:pt x="608" y="397"/>
                        </a:lnTo>
                        <a:lnTo>
                          <a:pt x="607" y="397"/>
                        </a:lnTo>
                        <a:lnTo>
                          <a:pt x="605" y="397"/>
                        </a:lnTo>
                        <a:lnTo>
                          <a:pt x="603" y="397"/>
                        </a:lnTo>
                        <a:lnTo>
                          <a:pt x="601" y="397"/>
                        </a:lnTo>
                        <a:lnTo>
                          <a:pt x="601" y="399"/>
                        </a:lnTo>
                        <a:lnTo>
                          <a:pt x="599" y="399"/>
                        </a:lnTo>
                        <a:lnTo>
                          <a:pt x="599" y="401"/>
                        </a:lnTo>
                        <a:lnTo>
                          <a:pt x="599" y="403"/>
                        </a:lnTo>
                        <a:lnTo>
                          <a:pt x="597" y="403"/>
                        </a:lnTo>
                        <a:lnTo>
                          <a:pt x="597" y="405"/>
                        </a:lnTo>
                        <a:lnTo>
                          <a:pt x="595" y="405"/>
                        </a:lnTo>
                        <a:lnTo>
                          <a:pt x="595" y="407"/>
                        </a:lnTo>
                        <a:lnTo>
                          <a:pt x="595" y="409"/>
                        </a:lnTo>
                        <a:lnTo>
                          <a:pt x="593" y="409"/>
                        </a:lnTo>
                        <a:lnTo>
                          <a:pt x="593" y="411"/>
                        </a:lnTo>
                        <a:lnTo>
                          <a:pt x="591" y="411"/>
                        </a:lnTo>
                        <a:lnTo>
                          <a:pt x="591" y="413"/>
                        </a:lnTo>
                        <a:lnTo>
                          <a:pt x="589" y="413"/>
                        </a:lnTo>
                        <a:lnTo>
                          <a:pt x="589" y="415"/>
                        </a:lnTo>
                        <a:lnTo>
                          <a:pt x="587" y="415"/>
                        </a:lnTo>
                        <a:lnTo>
                          <a:pt x="587" y="416"/>
                        </a:lnTo>
                        <a:lnTo>
                          <a:pt x="585" y="416"/>
                        </a:lnTo>
                        <a:lnTo>
                          <a:pt x="585" y="418"/>
                        </a:lnTo>
                        <a:lnTo>
                          <a:pt x="583" y="418"/>
                        </a:lnTo>
                        <a:lnTo>
                          <a:pt x="582" y="418"/>
                        </a:lnTo>
                        <a:lnTo>
                          <a:pt x="582" y="420"/>
                        </a:lnTo>
                        <a:lnTo>
                          <a:pt x="582" y="422"/>
                        </a:lnTo>
                        <a:lnTo>
                          <a:pt x="580" y="424"/>
                        </a:lnTo>
                        <a:lnTo>
                          <a:pt x="580" y="426"/>
                        </a:lnTo>
                        <a:lnTo>
                          <a:pt x="580" y="428"/>
                        </a:lnTo>
                        <a:lnTo>
                          <a:pt x="578" y="430"/>
                        </a:lnTo>
                        <a:lnTo>
                          <a:pt x="578" y="432"/>
                        </a:lnTo>
                        <a:lnTo>
                          <a:pt x="576" y="432"/>
                        </a:lnTo>
                        <a:lnTo>
                          <a:pt x="574" y="432"/>
                        </a:lnTo>
                        <a:lnTo>
                          <a:pt x="574" y="434"/>
                        </a:lnTo>
                        <a:lnTo>
                          <a:pt x="572" y="434"/>
                        </a:lnTo>
                        <a:lnTo>
                          <a:pt x="570" y="436"/>
                        </a:lnTo>
                        <a:lnTo>
                          <a:pt x="570" y="438"/>
                        </a:lnTo>
                        <a:lnTo>
                          <a:pt x="568" y="438"/>
                        </a:lnTo>
                        <a:lnTo>
                          <a:pt x="568" y="439"/>
                        </a:lnTo>
                        <a:lnTo>
                          <a:pt x="566" y="439"/>
                        </a:lnTo>
                        <a:lnTo>
                          <a:pt x="566" y="441"/>
                        </a:lnTo>
                        <a:lnTo>
                          <a:pt x="564" y="441"/>
                        </a:lnTo>
                        <a:lnTo>
                          <a:pt x="564" y="443"/>
                        </a:lnTo>
                        <a:lnTo>
                          <a:pt x="562" y="443"/>
                        </a:lnTo>
                        <a:lnTo>
                          <a:pt x="560" y="443"/>
                        </a:lnTo>
                        <a:lnTo>
                          <a:pt x="560" y="445"/>
                        </a:lnTo>
                        <a:lnTo>
                          <a:pt x="559" y="445"/>
                        </a:lnTo>
                        <a:lnTo>
                          <a:pt x="557" y="445"/>
                        </a:lnTo>
                        <a:lnTo>
                          <a:pt x="557" y="447"/>
                        </a:lnTo>
                        <a:lnTo>
                          <a:pt x="559" y="447"/>
                        </a:lnTo>
                        <a:lnTo>
                          <a:pt x="559" y="449"/>
                        </a:lnTo>
                        <a:lnTo>
                          <a:pt x="560" y="449"/>
                        </a:lnTo>
                        <a:lnTo>
                          <a:pt x="560" y="451"/>
                        </a:lnTo>
                        <a:lnTo>
                          <a:pt x="559" y="453"/>
                        </a:lnTo>
                        <a:lnTo>
                          <a:pt x="559" y="455"/>
                        </a:lnTo>
                        <a:lnTo>
                          <a:pt x="557" y="455"/>
                        </a:lnTo>
                        <a:lnTo>
                          <a:pt x="555" y="455"/>
                        </a:lnTo>
                        <a:lnTo>
                          <a:pt x="555" y="453"/>
                        </a:lnTo>
                        <a:lnTo>
                          <a:pt x="553" y="453"/>
                        </a:lnTo>
                        <a:lnTo>
                          <a:pt x="553" y="455"/>
                        </a:lnTo>
                        <a:lnTo>
                          <a:pt x="551" y="455"/>
                        </a:lnTo>
                        <a:lnTo>
                          <a:pt x="549" y="455"/>
                        </a:lnTo>
                        <a:lnTo>
                          <a:pt x="547" y="455"/>
                        </a:lnTo>
                        <a:lnTo>
                          <a:pt x="545" y="457"/>
                        </a:lnTo>
                        <a:lnTo>
                          <a:pt x="543" y="457"/>
                        </a:lnTo>
                        <a:lnTo>
                          <a:pt x="543" y="459"/>
                        </a:lnTo>
                        <a:lnTo>
                          <a:pt x="541" y="459"/>
                        </a:lnTo>
                        <a:lnTo>
                          <a:pt x="541" y="461"/>
                        </a:lnTo>
                        <a:lnTo>
                          <a:pt x="539" y="461"/>
                        </a:lnTo>
                        <a:lnTo>
                          <a:pt x="539" y="463"/>
                        </a:lnTo>
                        <a:lnTo>
                          <a:pt x="539" y="464"/>
                        </a:lnTo>
                        <a:lnTo>
                          <a:pt x="537" y="466"/>
                        </a:lnTo>
                        <a:lnTo>
                          <a:pt x="537" y="468"/>
                        </a:lnTo>
                        <a:lnTo>
                          <a:pt x="535" y="468"/>
                        </a:lnTo>
                        <a:lnTo>
                          <a:pt x="534" y="468"/>
                        </a:lnTo>
                        <a:lnTo>
                          <a:pt x="534" y="470"/>
                        </a:lnTo>
                        <a:lnTo>
                          <a:pt x="532" y="470"/>
                        </a:lnTo>
                        <a:lnTo>
                          <a:pt x="532" y="472"/>
                        </a:lnTo>
                        <a:lnTo>
                          <a:pt x="530" y="472"/>
                        </a:lnTo>
                        <a:lnTo>
                          <a:pt x="530" y="474"/>
                        </a:lnTo>
                        <a:lnTo>
                          <a:pt x="528" y="474"/>
                        </a:lnTo>
                        <a:lnTo>
                          <a:pt x="526" y="474"/>
                        </a:lnTo>
                        <a:lnTo>
                          <a:pt x="526" y="476"/>
                        </a:lnTo>
                        <a:lnTo>
                          <a:pt x="524" y="476"/>
                        </a:lnTo>
                        <a:lnTo>
                          <a:pt x="524" y="474"/>
                        </a:lnTo>
                        <a:lnTo>
                          <a:pt x="522" y="474"/>
                        </a:lnTo>
                        <a:lnTo>
                          <a:pt x="524" y="474"/>
                        </a:lnTo>
                        <a:lnTo>
                          <a:pt x="522" y="474"/>
                        </a:lnTo>
                        <a:lnTo>
                          <a:pt x="520" y="474"/>
                        </a:lnTo>
                        <a:lnTo>
                          <a:pt x="520" y="472"/>
                        </a:lnTo>
                        <a:lnTo>
                          <a:pt x="520" y="470"/>
                        </a:lnTo>
                        <a:lnTo>
                          <a:pt x="520" y="468"/>
                        </a:lnTo>
                        <a:lnTo>
                          <a:pt x="520" y="466"/>
                        </a:lnTo>
                        <a:lnTo>
                          <a:pt x="518" y="464"/>
                        </a:lnTo>
                        <a:lnTo>
                          <a:pt x="516" y="464"/>
                        </a:lnTo>
                        <a:lnTo>
                          <a:pt x="514" y="464"/>
                        </a:lnTo>
                        <a:lnTo>
                          <a:pt x="514" y="463"/>
                        </a:lnTo>
                        <a:lnTo>
                          <a:pt x="512" y="463"/>
                        </a:lnTo>
                        <a:lnTo>
                          <a:pt x="512" y="461"/>
                        </a:lnTo>
                        <a:lnTo>
                          <a:pt x="511" y="461"/>
                        </a:lnTo>
                        <a:lnTo>
                          <a:pt x="509" y="461"/>
                        </a:lnTo>
                        <a:lnTo>
                          <a:pt x="509" y="459"/>
                        </a:lnTo>
                        <a:lnTo>
                          <a:pt x="509" y="457"/>
                        </a:lnTo>
                        <a:lnTo>
                          <a:pt x="507" y="457"/>
                        </a:lnTo>
                        <a:lnTo>
                          <a:pt x="507" y="455"/>
                        </a:lnTo>
                        <a:lnTo>
                          <a:pt x="505" y="455"/>
                        </a:lnTo>
                        <a:lnTo>
                          <a:pt x="505" y="453"/>
                        </a:lnTo>
                        <a:lnTo>
                          <a:pt x="505" y="451"/>
                        </a:lnTo>
                        <a:lnTo>
                          <a:pt x="503" y="451"/>
                        </a:lnTo>
                        <a:lnTo>
                          <a:pt x="503" y="449"/>
                        </a:lnTo>
                        <a:lnTo>
                          <a:pt x="501" y="449"/>
                        </a:lnTo>
                        <a:lnTo>
                          <a:pt x="499" y="449"/>
                        </a:lnTo>
                        <a:lnTo>
                          <a:pt x="499" y="447"/>
                        </a:lnTo>
                        <a:lnTo>
                          <a:pt x="497" y="447"/>
                        </a:lnTo>
                        <a:lnTo>
                          <a:pt x="495" y="447"/>
                        </a:lnTo>
                        <a:lnTo>
                          <a:pt x="493" y="449"/>
                        </a:lnTo>
                        <a:lnTo>
                          <a:pt x="493" y="451"/>
                        </a:lnTo>
                        <a:lnTo>
                          <a:pt x="491" y="451"/>
                        </a:lnTo>
                        <a:lnTo>
                          <a:pt x="489" y="451"/>
                        </a:lnTo>
                        <a:lnTo>
                          <a:pt x="489" y="453"/>
                        </a:lnTo>
                        <a:lnTo>
                          <a:pt x="487" y="453"/>
                        </a:lnTo>
                        <a:lnTo>
                          <a:pt x="487" y="455"/>
                        </a:lnTo>
                        <a:lnTo>
                          <a:pt x="486" y="455"/>
                        </a:lnTo>
                        <a:lnTo>
                          <a:pt x="486" y="457"/>
                        </a:lnTo>
                        <a:lnTo>
                          <a:pt x="484" y="457"/>
                        </a:lnTo>
                        <a:lnTo>
                          <a:pt x="484" y="459"/>
                        </a:lnTo>
                        <a:lnTo>
                          <a:pt x="482" y="459"/>
                        </a:lnTo>
                        <a:lnTo>
                          <a:pt x="482" y="461"/>
                        </a:lnTo>
                        <a:lnTo>
                          <a:pt x="480" y="461"/>
                        </a:lnTo>
                        <a:lnTo>
                          <a:pt x="480" y="463"/>
                        </a:lnTo>
                        <a:lnTo>
                          <a:pt x="478" y="464"/>
                        </a:lnTo>
                        <a:lnTo>
                          <a:pt x="476" y="464"/>
                        </a:lnTo>
                        <a:lnTo>
                          <a:pt x="476" y="466"/>
                        </a:lnTo>
                        <a:lnTo>
                          <a:pt x="474" y="466"/>
                        </a:lnTo>
                        <a:lnTo>
                          <a:pt x="472" y="466"/>
                        </a:lnTo>
                        <a:lnTo>
                          <a:pt x="472" y="468"/>
                        </a:lnTo>
                        <a:lnTo>
                          <a:pt x="472" y="470"/>
                        </a:lnTo>
                        <a:lnTo>
                          <a:pt x="472" y="472"/>
                        </a:lnTo>
                        <a:lnTo>
                          <a:pt x="474" y="472"/>
                        </a:lnTo>
                        <a:lnTo>
                          <a:pt x="472" y="472"/>
                        </a:lnTo>
                        <a:lnTo>
                          <a:pt x="472" y="474"/>
                        </a:lnTo>
                        <a:lnTo>
                          <a:pt x="472" y="476"/>
                        </a:lnTo>
                        <a:lnTo>
                          <a:pt x="470" y="476"/>
                        </a:lnTo>
                        <a:lnTo>
                          <a:pt x="470" y="478"/>
                        </a:lnTo>
                        <a:lnTo>
                          <a:pt x="470" y="480"/>
                        </a:lnTo>
                        <a:lnTo>
                          <a:pt x="468" y="480"/>
                        </a:lnTo>
                        <a:lnTo>
                          <a:pt x="466" y="480"/>
                        </a:lnTo>
                        <a:lnTo>
                          <a:pt x="464" y="480"/>
                        </a:lnTo>
                        <a:lnTo>
                          <a:pt x="463" y="480"/>
                        </a:lnTo>
                        <a:lnTo>
                          <a:pt x="463" y="482"/>
                        </a:lnTo>
                        <a:lnTo>
                          <a:pt x="463" y="484"/>
                        </a:lnTo>
                        <a:lnTo>
                          <a:pt x="461" y="484"/>
                        </a:lnTo>
                        <a:lnTo>
                          <a:pt x="459" y="484"/>
                        </a:lnTo>
                        <a:lnTo>
                          <a:pt x="459" y="486"/>
                        </a:lnTo>
                        <a:lnTo>
                          <a:pt x="457" y="486"/>
                        </a:lnTo>
                        <a:lnTo>
                          <a:pt x="459" y="486"/>
                        </a:lnTo>
                        <a:lnTo>
                          <a:pt x="459" y="487"/>
                        </a:lnTo>
                        <a:lnTo>
                          <a:pt x="459" y="489"/>
                        </a:lnTo>
                        <a:lnTo>
                          <a:pt x="461" y="489"/>
                        </a:lnTo>
                        <a:lnTo>
                          <a:pt x="461" y="491"/>
                        </a:lnTo>
                        <a:lnTo>
                          <a:pt x="463" y="491"/>
                        </a:lnTo>
                        <a:lnTo>
                          <a:pt x="463" y="493"/>
                        </a:lnTo>
                        <a:lnTo>
                          <a:pt x="463" y="495"/>
                        </a:lnTo>
                        <a:lnTo>
                          <a:pt x="461" y="495"/>
                        </a:lnTo>
                        <a:lnTo>
                          <a:pt x="461" y="497"/>
                        </a:lnTo>
                        <a:lnTo>
                          <a:pt x="459" y="497"/>
                        </a:lnTo>
                        <a:lnTo>
                          <a:pt x="459" y="499"/>
                        </a:lnTo>
                        <a:lnTo>
                          <a:pt x="459" y="501"/>
                        </a:lnTo>
                        <a:lnTo>
                          <a:pt x="459" y="503"/>
                        </a:lnTo>
                        <a:lnTo>
                          <a:pt x="457" y="503"/>
                        </a:lnTo>
                        <a:lnTo>
                          <a:pt x="457" y="505"/>
                        </a:lnTo>
                        <a:lnTo>
                          <a:pt x="455" y="505"/>
                        </a:lnTo>
                        <a:lnTo>
                          <a:pt x="455" y="507"/>
                        </a:lnTo>
                        <a:lnTo>
                          <a:pt x="455" y="509"/>
                        </a:lnTo>
                        <a:lnTo>
                          <a:pt x="453" y="509"/>
                        </a:lnTo>
                        <a:lnTo>
                          <a:pt x="453" y="511"/>
                        </a:lnTo>
                        <a:lnTo>
                          <a:pt x="453" y="512"/>
                        </a:lnTo>
                        <a:lnTo>
                          <a:pt x="455" y="512"/>
                        </a:lnTo>
                        <a:lnTo>
                          <a:pt x="455" y="514"/>
                        </a:lnTo>
                        <a:lnTo>
                          <a:pt x="457" y="514"/>
                        </a:lnTo>
                        <a:lnTo>
                          <a:pt x="457" y="516"/>
                        </a:lnTo>
                        <a:lnTo>
                          <a:pt x="459" y="516"/>
                        </a:lnTo>
                        <a:lnTo>
                          <a:pt x="461" y="516"/>
                        </a:lnTo>
                        <a:lnTo>
                          <a:pt x="461" y="518"/>
                        </a:lnTo>
                        <a:lnTo>
                          <a:pt x="463" y="518"/>
                        </a:lnTo>
                        <a:lnTo>
                          <a:pt x="463" y="520"/>
                        </a:lnTo>
                        <a:lnTo>
                          <a:pt x="463" y="522"/>
                        </a:lnTo>
                        <a:lnTo>
                          <a:pt x="464" y="522"/>
                        </a:lnTo>
                        <a:lnTo>
                          <a:pt x="464" y="524"/>
                        </a:lnTo>
                        <a:lnTo>
                          <a:pt x="466" y="522"/>
                        </a:lnTo>
                        <a:lnTo>
                          <a:pt x="468" y="522"/>
                        </a:lnTo>
                        <a:lnTo>
                          <a:pt x="470" y="522"/>
                        </a:lnTo>
                        <a:lnTo>
                          <a:pt x="470" y="524"/>
                        </a:lnTo>
                        <a:lnTo>
                          <a:pt x="470" y="526"/>
                        </a:lnTo>
                        <a:lnTo>
                          <a:pt x="470" y="528"/>
                        </a:lnTo>
                        <a:lnTo>
                          <a:pt x="470" y="530"/>
                        </a:lnTo>
                        <a:lnTo>
                          <a:pt x="470" y="532"/>
                        </a:lnTo>
                        <a:lnTo>
                          <a:pt x="468" y="532"/>
                        </a:lnTo>
                        <a:lnTo>
                          <a:pt x="468" y="534"/>
                        </a:lnTo>
                        <a:lnTo>
                          <a:pt x="466" y="534"/>
                        </a:lnTo>
                        <a:lnTo>
                          <a:pt x="466" y="535"/>
                        </a:lnTo>
                        <a:lnTo>
                          <a:pt x="464" y="535"/>
                        </a:lnTo>
                        <a:lnTo>
                          <a:pt x="464" y="537"/>
                        </a:lnTo>
                        <a:lnTo>
                          <a:pt x="464" y="539"/>
                        </a:lnTo>
                        <a:lnTo>
                          <a:pt x="464" y="541"/>
                        </a:lnTo>
                        <a:lnTo>
                          <a:pt x="463" y="541"/>
                        </a:lnTo>
                        <a:lnTo>
                          <a:pt x="463" y="543"/>
                        </a:lnTo>
                        <a:lnTo>
                          <a:pt x="461" y="543"/>
                        </a:lnTo>
                        <a:lnTo>
                          <a:pt x="461" y="545"/>
                        </a:lnTo>
                        <a:lnTo>
                          <a:pt x="459" y="545"/>
                        </a:lnTo>
                        <a:lnTo>
                          <a:pt x="459" y="547"/>
                        </a:lnTo>
                        <a:lnTo>
                          <a:pt x="457" y="547"/>
                        </a:lnTo>
                        <a:lnTo>
                          <a:pt x="457" y="549"/>
                        </a:lnTo>
                        <a:lnTo>
                          <a:pt x="457" y="551"/>
                        </a:lnTo>
                        <a:lnTo>
                          <a:pt x="455" y="551"/>
                        </a:lnTo>
                        <a:lnTo>
                          <a:pt x="455" y="553"/>
                        </a:lnTo>
                        <a:lnTo>
                          <a:pt x="453" y="553"/>
                        </a:lnTo>
                        <a:lnTo>
                          <a:pt x="453" y="555"/>
                        </a:lnTo>
                        <a:lnTo>
                          <a:pt x="453" y="557"/>
                        </a:lnTo>
                        <a:lnTo>
                          <a:pt x="451" y="557"/>
                        </a:lnTo>
                        <a:lnTo>
                          <a:pt x="451" y="555"/>
                        </a:lnTo>
                        <a:lnTo>
                          <a:pt x="449" y="555"/>
                        </a:lnTo>
                        <a:lnTo>
                          <a:pt x="449" y="553"/>
                        </a:lnTo>
                        <a:lnTo>
                          <a:pt x="447" y="553"/>
                        </a:lnTo>
                        <a:lnTo>
                          <a:pt x="447" y="551"/>
                        </a:lnTo>
                        <a:lnTo>
                          <a:pt x="445" y="551"/>
                        </a:lnTo>
                        <a:lnTo>
                          <a:pt x="443" y="551"/>
                        </a:lnTo>
                        <a:lnTo>
                          <a:pt x="443" y="549"/>
                        </a:lnTo>
                        <a:lnTo>
                          <a:pt x="443" y="551"/>
                        </a:lnTo>
                        <a:lnTo>
                          <a:pt x="443" y="549"/>
                        </a:lnTo>
                        <a:lnTo>
                          <a:pt x="441" y="549"/>
                        </a:lnTo>
                        <a:lnTo>
                          <a:pt x="439" y="549"/>
                        </a:lnTo>
                        <a:lnTo>
                          <a:pt x="441" y="549"/>
                        </a:lnTo>
                        <a:lnTo>
                          <a:pt x="439" y="551"/>
                        </a:lnTo>
                        <a:lnTo>
                          <a:pt x="439" y="553"/>
                        </a:lnTo>
                        <a:lnTo>
                          <a:pt x="438" y="553"/>
                        </a:lnTo>
                        <a:lnTo>
                          <a:pt x="438" y="555"/>
                        </a:lnTo>
                        <a:lnTo>
                          <a:pt x="438" y="557"/>
                        </a:lnTo>
                        <a:lnTo>
                          <a:pt x="438" y="559"/>
                        </a:lnTo>
                        <a:lnTo>
                          <a:pt x="436" y="559"/>
                        </a:lnTo>
                        <a:lnTo>
                          <a:pt x="436" y="560"/>
                        </a:lnTo>
                        <a:lnTo>
                          <a:pt x="436" y="562"/>
                        </a:lnTo>
                        <a:lnTo>
                          <a:pt x="436" y="564"/>
                        </a:lnTo>
                        <a:lnTo>
                          <a:pt x="434" y="564"/>
                        </a:lnTo>
                        <a:lnTo>
                          <a:pt x="434" y="566"/>
                        </a:lnTo>
                        <a:lnTo>
                          <a:pt x="434" y="568"/>
                        </a:lnTo>
                        <a:lnTo>
                          <a:pt x="432" y="568"/>
                        </a:lnTo>
                        <a:lnTo>
                          <a:pt x="432" y="570"/>
                        </a:lnTo>
                        <a:lnTo>
                          <a:pt x="432" y="572"/>
                        </a:lnTo>
                        <a:lnTo>
                          <a:pt x="432" y="574"/>
                        </a:lnTo>
                        <a:lnTo>
                          <a:pt x="432" y="576"/>
                        </a:lnTo>
                        <a:lnTo>
                          <a:pt x="434" y="576"/>
                        </a:lnTo>
                        <a:lnTo>
                          <a:pt x="434" y="578"/>
                        </a:lnTo>
                        <a:lnTo>
                          <a:pt x="434" y="580"/>
                        </a:lnTo>
                        <a:lnTo>
                          <a:pt x="434" y="582"/>
                        </a:lnTo>
                        <a:lnTo>
                          <a:pt x="434" y="583"/>
                        </a:lnTo>
                        <a:lnTo>
                          <a:pt x="432" y="583"/>
                        </a:lnTo>
                        <a:lnTo>
                          <a:pt x="432" y="585"/>
                        </a:lnTo>
                        <a:lnTo>
                          <a:pt x="432" y="587"/>
                        </a:lnTo>
                        <a:lnTo>
                          <a:pt x="430" y="587"/>
                        </a:lnTo>
                        <a:lnTo>
                          <a:pt x="430" y="589"/>
                        </a:lnTo>
                        <a:lnTo>
                          <a:pt x="430" y="591"/>
                        </a:lnTo>
                        <a:lnTo>
                          <a:pt x="428" y="591"/>
                        </a:lnTo>
                        <a:lnTo>
                          <a:pt x="428" y="593"/>
                        </a:lnTo>
                        <a:lnTo>
                          <a:pt x="428" y="595"/>
                        </a:lnTo>
                        <a:lnTo>
                          <a:pt x="426" y="595"/>
                        </a:lnTo>
                        <a:lnTo>
                          <a:pt x="426" y="597"/>
                        </a:lnTo>
                        <a:lnTo>
                          <a:pt x="426" y="599"/>
                        </a:lnTo>
                        <a:lnTo>
                          <a:pt x="424" y="599"/>
                        </a:lnTo>
                        <a:lnTo>
                          <a:pt x="424" y="601"/>
                        </a:lnTo>
                        <a:lnTo>
                          <a:pt x="426" y="601"/>
                        </a:lnTo>
                        <a:lnTo>
                          <a:pt x="426" y="603"/>
                        </a:lnTo>
                        <a:lnTo>
                          <a:pt x="426" y="605"/>
                        </a:lnTo>
                        <a:lnTo>
                          <a:pt x="428" y="605"/>
                        </a:lnTo>
                        <a:lnTo>
                          <a:pt x="428" y="607"/>
                        </a:lnTo>
                        <a:lnTo>
                          <a:pt x="430" y="607"/>
                        </a:lnTo>
                        <a:lnTo>
                          <a:pt x="430" y="608"/>
                        </a:lnTo>
                        <a:lnTo>
                          <a:pt x="430" y="610"/>
                        </a:lnTo>
                        <a:lnTo>
                          <a:pt x="432" y="610"/>
                        </a:lnTo>
                        <a:lnTo>
                          <a:pt x="432" y="612"/>
                        </a:lnTo>
                        <a:lnTo>
                          <a:pt x="434" y="614"/>
                        </a:lnTo>
                        <a:lnTo>
                          <a:pt x="434" y="616"/>
                        </a:lnTo>
                        <a:lnTo>
                          <a:pt x="432" y="616"/>
                        </a:lnTo>
                        <a:lnTo>
                          <a:pt x="434" y="616"/>
                        </a:lnTo>
                        <a:lnTo>
                          <a:pt x="434" y="618"/>
                        </a:lnTo>
                        <a:lnTo>
                          <a:pt x="432" y="618"/>
                        </a:lnTo>
                        <a:lnTo>
                          <a:pt x="432" y="620"/>
                        </a:lnTo>
                        <a:lnTo>
                          <a:pt x="430" y="620"/>
                        </a:lnTo>
                        <a:lnTo>
                          <a:pt x="428" y="620"/>
                        </a:lnTo>
                        <a:lnTo>
                          <a:pt x="428" y="618"/>
                        </a:lnTo>
                        <a:lnTo>
                          <a:pt x="426" y="618"/>
                        </a:lnTo>
                        <a:lnTo>
                          <a:pt x="426" y="620"/>
                        </a:lnTo>
                        <a:lnTo>
                          <a:pt x="426" y="622"/>
                        </a:lnTo>
                        <a:lnTo>
                          <a:pt x="424" y="622"/>
                        </a:lnTo>
                        <a:lnTo>
                          <a:pt x="424" y="624"/>
                        </a:lnTo>
                        <a:lnTo>
                          <a:pt x="426" y="624"/>
                        </a:lnTo>
                        <a:lnTo>
                          <a:pt x="426" y="626"/>
                        </a:lnTo>
                        <a:lnTo>
                          <a:pt x="424" y="626"/>
                        </a:lnTo>
                        <a:lnTo>
                          <a:pt x="424" y="628"/>
                        </a:lnTo>
                        <a:lnTo>
                          <a:pt x="424" y="630"/>
                        </a:lnTo>
                        <a:lnTo>
                          <a:pt x="422" y="632"/>
                        </a:lnTo>
                        <a:lnTo>
                          <a:pt x="422" y="633"/>
                        </a:lnTo>
                        <a:lnTo>
                          <a:pt x="422" y="635"/>
                        </a:lnTo>
                        <a:lnTo>
                          <a:pt x="420" y="635"/>
                        </a:lnTo>
                        <a:lnTo>
                          <a:pt x="420" y="637"/>
                        </a:lnTo>
                        <a:lnTo>
                          <a:pt x="418" y="637"/>
                        </a:lnTo>
                        <a:lnTo>
                          <a:pt x="418" y="639"/>
                        </a:lnTo>
                        <a:lnTo>
                          <a:pt x="418" y="641"/>
                        </a:lnTo>
                        <a:lnTo>
                          <a:pt x="416" y="641"/>
                        </a:lnTo>
                        <a:lnTo>
                          <a:pt x="416" y="639"/>
                        </a:lnTo>
                        <a:lnTo>
                          <a:pt x="415" y="639"/>
                        </a:lnTo>
                        <a:lnTo>
                          <a:pt x="415" y="637"/>
                        </a:lnTo>
                        <a:lnTo>
                          <a:pt x="413" y="637"/>
                        </a:lnTo>
                        <a:lnTo>
                          <a:pt x="413" y="639"/>
                        </a:lnTo>
                        <a:lnTo>
                          <a:pt x="411" y="639"/>
                        </a:lnTo>
                        <a:lnTo>
                          <a:pt x="409" y="639"/>
                        </a:lnTo>
                        <a:lnTo>
                          <a:pt x="409" y="641"/>
                        </a:lnTo>
                        <a:lnTo>
                          <a:pt x="407" y="641"/>
                        </a:lnTo>
                        <a:lnTo>
                          <a:pt x="405" y="641"/>
                        </a:lnTo>
                        <a:lnTo>
                          <a:pt x="403" y="641"/>
                        </a:lnTo>
                        <a:lnTo>
                          <a:pt x="403" y="639"/>
                        </a:lnTo>
                        <a:lnTo>
                          <a:pt x="401" y="639"/>
                        </a:lnTo>
                        <a:lnTo>
                          <a:pt x="399" y="639"/>
                        </a:lnTo>
                        <a:lnTo>
                          <a:pt x="397" y="639"/>
                        </a:lnTo>
                        <a:lnTo>
                          <a:pt x="397" y="637"/>
                        </a:lnTo>
                        <a:lnTo>
                          <a:pt x="395" y="637"/>
                        </a:lnTo>
                        <a:lnTo>
                          <a:pt x="393" y="637"/>
                        </a:lnTo>
                        <a:lnTo>
                          <a:pt x="391" y="635"/>
                        </a:lnTo>
                        <a:lnTo>
                          <a:pt x="390" y="635"/>
                        </a:lnTo>
                        <a:lnTo>
                          <a:pt x="388" y="635"/>
                        </a:lnTo>
                        <a:lnTo>
                          <a:pt x="386" y="635"/>
                        </a:lnTo>
                        <a:lnTo>
                          <a:pt x="386" y="633"/>
                        </a:lnTo>
                        <a:lnTo>
                          <a:pt x="384" y="633"/>
                        </a:lnTo>
                        <a:lnTo>
                          <a:pt x="384" y="632"/>
                        </a:lnTo>
                        <a:lnTo>
                          <a:pt x="382" y="632"/>
                        </a:lnTo>
                        <a:lnTo>
                          <a:pt x="382" y="630"/>
                        </a:lnTo>
                        <a:lnTo>
                          <a:pt x="384" y="630"/>
                        </a:lnTo>
                        <a:lnTo>
                          <a:pt x="384" y="628"/>
                        </a:lnTo>
                        <a:lnTo>
                          <a:pt x="384" y="626"/>
                        </a:lnTo>
                        <a:lnTo>
                          <a:pt x="386" y="626"/>
                        </a:lnTo>
                        <a:lnTo>
                          <a:pt x="386" y="624"/>
                        </a:lnTo>
                        <a:lnTo>
                          <a:pt x="388" y="622"/>
                        </a:lnTo>
                        <a:lnTo>
                          <a:pt x="386" y="622"/>
                        </a:lnTo>
                        <a:lnTo>
                          <a:pt x="386" y="620"/>
                        </a:lnTo>
                        <a:lnTo>
                          <a:pt x="384" y="620"/>
                        </a:lnTo>
                        <a:lnTo>
                          <a:pt x="382" y="620"/>
                        </a:lnTo>
                        <a:lnTo>
                          <a:pt x="380" y="620"/>
                        </a:lnTo>
                        <a:lnTo>
                          <a:pt x="378" y="620"/>
                        </a:lnTo>
                        <a:lnTo>
                          <a:pt x="376" y="620"/>
                        </a:lnTo>
                        <a:lnTo>
                          <a:pt x="378" y="620"/>
                        </a:lnTo>
                        <a:lnTo>
                          <a:pt x="376" y="620"/>
                        </a:lnTo>
                        <a:lnTo>
                          <a:pt x="374" y="620"/>
                        </a:lnTo>
                        <a:lnTo>
                          <a:pt x="374" y="618"/>
                        </a:lnTo>
                        <a:lnTo>
                          <a:pt x="372" y="620"/>
                        </a:lnTo>
                        <a:lnTo>
                          <a:pt x="370" y="622"/>
                        </a:lnTo>
                        <a:lnTo>
                          <a:pt x="370" y="624"/>
                        </a:lnTo>
                        <a:lnTo>
                          <a:pt x="368" y="624"/>
                        </a:lnTo>
                        <a:lnTo>
                          <a:pt x="367" y="624"/>
                        </a:lnTo>
                        <a:lnTo>
                          <a:pt x="367" y="622"/>
                        </a:lnTo>
                        <a:lnTo>
                          <a:pt x="365" y="622"/>
                        </a:lnTo>
                        <a:lnTo>
                          <a:pt x="363" y="622"/>
                        </a:lnTo>
                        <a:lnTo>
                          <a:pt x="363" y="620"/>
                        </a:lnTo>
                        <a:lnTo>
                          <a:pt x="363" y="618"/>
                        </a:lnTo>
                        <a:lnTo>
                          <a:pt x="363" y="616"/>
                        </a:lnTo>
                        <a:lnTo>
                          <a:pt x="363" y="614"/>
                        </a:lnTo>
                        <a:lnTo>
                          <a:pt x="363" y="612"/>
                        </a:lnTo>
                        <a:lnTo>
                          <a:pt x="361" y="612"/>
                        </a:lnTo>
                        <a:lnTo>
                          <a:pt x="363" y="612"/>
                        </a:lnTo>
                        <a:lnTo>
                          <a:pt x="363" y="610"/>
                        </a:lnTo>
                        <a:lnTo>
                          <a:pt x="361" y="610"/>
                        </a:lnTo>
                        <a:lnTo>
                          <a:pt x="359" y="610"/>
                        </a:lnTo>
                        <a:lnTo>
                          <a:pt x="359" y="608"/>
                        </a:lnTo>
                        <a:lnTo>
                          <a:pt x="359" y="607"/>
                        </a:lnTo>
                        <a:lnTo>
                          <a:pt x="357" y="607"/>
                        </a:lnTo>
                        <a:lnTo>
                          <a:pt x="355" y="607"/>
                        </a:lnTo>
                        <a:lnTo>
                          <a:pt x="355" y="605"/>
                        </a:lnTo>
                        <a:lnTo>
                          <a:pt x="353" y="605"/>
                        </a:lnTo>
                        <a:lnTo>
                          <a:pt x="351" y="605"/>
                        </a:lnTo>
                        <a:lnTo>
                          <a:pt x="349" y="605"/>
                        </a:lnTo>
                        <a:lnTo>
                          <a:pt x="347" y="605"/>
                        </a:lnTo>
                        <a:lnTo>
                          <a:pt x="347" y="603"/>
                        </a:lnTo>
                        <a:lnTo>
                          <a:pt x="345" y="603"/>
                        </a:lnTo>
                        <a:lnTo>
                          <a:pt x="345" y="601"/>
                        </a:lnTo>
                        <a:lnTo>
                          <a:pt x="345" y="599"/>
                        </a:lnTo>
                        <a:lnTo>
                          <a:pt x="347" y="599"/>
                        </a:lnTo>
                        <a:lnTo>
                          <a:pt x="347" y="597"/>
                        </a:lnTo>
                        <a:lnTo>
                          <a:pt x="347" y="595"/>
                        </a:lnTo>
                        <a:lnTo>
                          <a:pt x="345" y="595"/>
                        </a:lnTo>
                        <a:lnTo>
                          <a:pt x="345" y="593"/>
                        </a:lnTo>
                        <a:lnTo>
                          <a:pt x="345" y="591"/>
                        </a:lnTo>
                        <a:lnTo>
                          <a:pt x="343" y="591"/>
                        </a:lnTo>
                        <a:lnTo>
                          <a:pt x="343" y="589"/>
                        </a:lnTo>
                        <a:lnTo>
                          <a:pt x="342" y="589"/>
                        </a:lnTo>
                        <a:lnTo>
                          <a:pt x="340" y="589"/>
                        </a:lnTo>
                        <a:lnTo>
                          <a:pt x="342" y="589"/>
                        </a:lnTo>
                        <a:lnTo>
                          <a:pt x="340" y="589"/>
                        </a:lnTo>
                        <a:lnTo>
                          <a:pt x="340" y="587"/>
                        </a:lnTo>
                        <a:lnTo>
                          <a:pt x="340" y="589"/>
                        </a:lnTo>
                        <a:lnTo>
                          <a:pt x="340" y="587"/>
                        </a:lnTo>
                        <a:lnTo>
                          <a:pt x="340" y="585"/>
                        </a:lnTo>
                        <a:lnTo>
                          <a:pt x="340" y="583"/>
                        </a:lnTo>
                        <a:lnTo>
                          <a:pt x="338" y="583"/>
                        </a:lnTo>
                        <a:lnTo>
                          <a:pt x="338" y="582"/>
                        </a:lnTo>
                        <a:lnTo>
                          <a:pt x="336" y="582"/>
                        </a:lnTo>
                        <a:lnTo>
                          <a:pt x="334" y="582"/>
                        </a:lnTo>
                        <a:lnTo>
                          <a:pt x="332" y="582"/>
                        </a:lnTo>
                        <a:lnTo>
                          <a:pt x="330" y="582"/>
                        </a:lnTo>
                        <a:lnTo>
                          <a:pt x="328" y="582"/>
                        </a:lnTo>
                        <a:lnTo>
                          <a:pt x="328" y="580"/>
                        </a:lnTo>
                        <a:lnTo>
                          <a:pt x="326" y="580"/>
                        </a:lnTo>
                        <a:lnTo>
                          <a:pt x="324" y="580"/>
                        </a:lnTo>
                        <a:lnTo>
                          <a:pt x="324" y="582"/>
                        </a:lnTo>
                        <a:lnTo>
                          <a:pt x="322" y="580"/>
                        </a:lnTo>
                        <a:lnTo>
                          <a:pt x="320" y="580"/>
                        </a:lnTo>
                        <a:lnTo>
                          <a:pt x="320" y="578"/>
                        </a:lnTo>
                        <a:lnTo>
                          <a:pt x="319" y="578"/>
                        </a:lnTo>
                        <a:lnTo>
                          <a:pt x="319" y="580"/>
                        </a:lnTo>
                        <a:lnTo>
                          <a:pt x="317" y="578"/>
                        </a:lnTo>
                        <a:lnTo>
                          <a:pt x="315" y="578"/>
                        </a:lnTo>
                        <a:lnTo>
                          <a:pt x="315" y="580"/>
                        </a:lnTo>
                        <a:lnTo>
                          <a:pt x="313" y="580"/>
                        </a:lnTo>
                        <a:lnTo>
                          <a:pt x="313" y="582"/>
                        </a:lnTo>
                        <a:lnTo>
                          <a:pt x="313" y="580"/>
                        </a:lnTo>
                        <a:lnTo>
                          <a:pt x="311" y="580"/>
                        </a:lnTo>
                        <a:lnTo>
                          <a:pt x="311" y="582"/>
                        </a:lnTo>
                        <a:lnTo>
                          <a:pt x="309" y="582"/>
                        </a:lnTo>
                        <a:lnTo>
                          <a:pt x="307" y="582"/>
                        </a:lnTo>
                        <a:lnTo>
                          <a:pt x="305" y="580"/>
                        </a:lnTo>
                        <a:lnTo>
                          <a:pt x="303" y="580"/>
                        </a:lnTo>
                        <a:lnTo>
                          <a:pt x="303" y="578"/>
                        </a:lnTo>
                        <a:lnTo>
                          <a:pt x="301" y="578"/>
                        </a:lnTo>
                        <a:lnTo>
                          <a:pt x="301" y="576"/>
                        </a:lnTo>
                        <a:lnTo>
                          <a:pt x="301" y="574"/>
                        </a:lnTo>
                        <a:lnTo>
                          <a:pt x="301" y="572"/>
                        </a:lnTo>
                        <a:lnTo>
                          <a:pt x="299" y="572"/>
                        </a:lnTo>
                        <a:lnTo>
                          <a:pt x="299" y="570"/>
                        </a:lnTo>
                        <a:lnTo>
                          <a:pt x="299" y="568"/>
                        </a:lnTo>
                        <a:lnTo>
                          <a:pt x="299" y="566"/>
                        </a:lnTo>
                        <a:lnTo>
                          <a:pt x="299" y="564"/>
                        </a:lnTo>
                        <a:lnTo>
                          <a:pt x="301" y="564"/>
                        </a:lnTo>
                        <a:lnTo>
                          <a:pt x="301" y="562"/>
                        </a:lnTo>
                        <a:lnTo>
                          <a:pt x="303" y="562"/>
                        </a:lnTo>
                        <a:lnTo>
                          <a:pt x="303" y="560"/>
                        </a:lnTo>
                        <a:lnTo>
                          <a:pt x="303" y="559"/>
                        </a:lnTo>
                        <a:lnTo>
                          <a:pt x="305" y="559"/>
                        </a:lnTo>
                        <a:lnTo>
                          <a:pt x="305" y="557"/>
                        </a:lnTo>
                        <a:lnTo>
                          <a:pt x="307" y="557"/>
                        </a:lnTo>
                        <a:lnTo>
                          <a:pt x="307" y="555"/>
                        </a:lnTo>
                        <a:lnTo>
                          <a:pt x="307" y="553"/>
                        </a:lnTo>
                        <a:lnTo>
                          <a:pt x="309" y="553"/>
                        </a:lnTo>
                        <a:lnTo>
                          <a:pt x="309" y="551"/>
                        </a:lnTo>
                        <a:lnTo>
                          <a:pt x="309" y="549"/>
                        </a:lnTo>
                        <a:lnTo>
                          <a:pt x="307" y="549"/>
                        </a:lnTo>
                        <a:lnTo>
                          <a:pt x="307" y="547"/>
                        </a:lnTo>
                        <a:lnTo>
                          <a:pt x="307" y="545"/>
                        </a:lnTo>
                        <a:lnTo>
                          <a:pt x="307" y="547"/>
                        </a:lnTo>
                        <a:lnTo>
                          <a:pt x="307" y="545"/>
                        </a:lnTo>
                        <a:lnTo>
                          <a:pt x="305" y="545"/>
                        </a:lnTo>
                        <a:lnTo>
                          <a:pt x="305" y="543"/>
                        </a:lnTo>
                        <a:lnTo>
                          <a:pt x="305" y="541"/>
                        </a:lnTo>
                        <a:lnTo>
                          <a:pt x="307" y="541"/>
                        </a:lnTo>
                        <a:lnTo>
                          <a:pt x="307" y="539"/>
                        </a:lnTo>
                        <a:lnTo>
                          <a:pt x="309" y="539"/>
                        </a:lnTo>
                        <a:lnTo>
                          <a:pt x="311" y="539"/>
                        </a:lnTo>
                        <a:lnTo>
                          <a:pt x="313" y="537"/>
                        </a:lnTo>
                        <a:lnTo>
                          <a:pt x="315" y="537"/>
                        </a:lnTo>
                        <a:lnTo>
                          <a:pt x="315" y="535"/>
                        </a:lnTo>
                        <a:lnTo>
                          <a:pt x="317" y="535"/>
                        </a:lnTo>
                        <a:lnTo>
                          <a:pt x="315" y="535"/>
                        </a:lnTo>
                        <a:lnTo>
                          <a:pt x="315" y="534"/>
                        </a:lnTo>
                        <a:lnTo>
                          <a:pt x="317" y="534"/>
                        </a:lnTo>
                        <a:lnTo>
                          <a:pt x="317" y="532"/>
                        </a:lnTo>
                        <a:lnTo>
                          <a:pt x="317" y="530"/>
                        </a:lnTo>
                        <a:lnTo>
                          <a:pt x="317" y="528"/>
                        </a:lnTo>
                        <a:lnTo>
                          <a:pt x="317" y="526"/>
                        </a:lnTo>
                        <a:lnTo>
                          <a:pt x="315" y="526"/>
                        </a:lnTo>
                        <a:lnTo>
                          <a:pt x="315" y="524"/>
                        </a:lnTo>
                        <a:lnTo>
                          <a:pt x="315" y="522"/>
                        </a:lnTo>
                        <a:lnTo>
                          <a:pt x="313" y="522"/>
                        </a:lnTo>
                        <a:lnTo>
                          <a:pt x="313" y="520"/>
                        </a:lnTo>
                        <a:lnTo>
                          <a:pt x="315" y="520"/>
                        </a:lnTo>
                        <a:lnTo>
                          <a:pt x="315" y="518"/>
                        </a:lnTo>
                        <a:lnTo>
                          <a:pt x="315" y="516"/>
                        </a:lnTo>
                        <a:lnTo>
                          <a:pt x="313" y="516"/>
                        </a:lnTo>
                        <a:lnTo>
                          <a:pt x="315" y="514"/>
                        </a:lnTo>
                        <a:lnTo>
                          <a:pt x="315" y="512"/>
                        </a:lnTo>
                        <a:lnTo>
                          <a:pt x="317" y="511"/>
                        </a:lnTo>
                        <a:lnTo>
                          <a:pt x="317" y="509"/>
                        </a:lnTo>
                        <a:lnTo>
                          <a:pt x="315" y="509"/>
                        </a:lnTo>
                        <a:lnTo>
                          <a:pt x="313" y="509"/>
                        </a:lnTo>
                        <a:lnTo>
                          <a:pt x="313" y="507"/>
                        </a:lnTo>
                        <a:lnTo>
                          <a:pt x="311" y="507"/>
                        </a:lnTo>
                        <a:lnTo>
                          <a:pt x="309" y="507"/>
                        </a:lnTo>
                        <a:lnTo>
                          <a:pt x="309" y="505"/>
                        </a:lnTo>
                        <a:lnTo>
                          <a:pt x="309" y="503"/>
                        </a:lnTo>
                        <a:lnTo>
                          <a:pt x="309" y="501"/>
                        </a:lnTo>
                        <a:lnTo>
                          <a:pt x="309" y="499"/>
                        </a:lnTo>
                        <a:lnTo>
                          <a:pt x="307" y="499"/>
                        </a:lnTo>
                        <a:lnTo>
                          <a:pt x="305" y="497"/>
                        </a:lnTo>
                        <a:lnTo>
                          <a:pt x="305" y="495"/>
                        </a:lnTo>
                        <a:lnTo>
                          <a:pt x="305" y="493"/>
                        </a:lnTo>
                        <a:lnTo>
                          <a:pt x="305" y="491"/>
                        </a:lnTo>
                        <a:lnTo>
                          <a:pt x="305" y="489"/>
                        </a:lnTo>
                        <a:lnTo>
                          <a:pt x="307" y="489"/>
                        </a:lnTo>
                        <a:lnTo>
                          <a:pt x="307" y="487"/>
                        </a:lnTo>
                        <a:lnTo>
                          <a:pt x="305" y="487"/>
                        </a:lnTo>
                        <a:lnTo>
                          <a:pt x="305" y="486"/>
                        </a:lnTo>
                        <a:lnTo>
                          <a:pt x="303" y="486"/>
                        </a:lnTo>
                        <a:lnTo>
                          <a:pt x="303" y="484"/>
                        </a:lnTo>
                        <a:lnTo>
                          <a:pt x="303" y="482"/>
                        </a:lnTo>
                        <a:lnTo>
                          <a:pt x="305" y="482"/>
                        </a:lnTo>
                        <a:lnTo>
                          <a:pt x="305" y="480"/>
                        </a:lnTo>
                        <a:lnTo>
                          <a:pt x="303" y="480"/>
                        </a:lnTo>
                        <a:lnTo>
                          <a:pt x="303" y="478"/>
                        </a:lnTo>
                        <a:lnTo>
                          <a:pt x="303" y="476"/>
                        </a:lnTo>
                        <a:lnTo>
                          <a:pt x="303" y="474"/>
                        </a:lnTo>
                        <a:lnTo>
                          <a:pt x="301" y="474"/>
                        </a:lnTo>
                        <a:lnTo>
                          <a:pt x="301" y="472"/>
                        </a:lnTo>
                        <a:lnTo>
                          <a:pt x="299" y="472"/>
                        </a:lnTo>
                        <a:lnTo>
                          <a:pt x="299" y="470"/>
                        </a:lnTo>
                        <a:lnTo>
                          <a:pt x="297" y="470"/>
                        </a:lnTo>
                        <a:lnTo>
                          <a:pt x="295" y="470"/>
                        </a:lnTo>
                        <a:lnTo>
                          <a:pt x="297" y="470"/>
                        </a:lnTo>
                        <a:lnTo>
                          <a:pt x="295" y="470"/>
                        </a:lnTo>
                        <a:lnTo>
                          <a:pt x="295" y="468"/>
                        </a:lnTo>
                        <a:lnTo>
                          <a:pt x="294" y="468"/>
                        </a:lnTo>
                        <a:lnTo>
                          <a:pt x="292" y="468"/>
                        </a:lnTo>
                        <a:lnTo>
                          <a:pt x="292" y="470"/>
                        </a:lnTo>
                        <a:lnTo>
                          <a:pt x="290" y="470"/>
                        </a:lnTo>
                        <a:lnTo>
                          <a:pt x="290" y="468"/>
                        </a:lnTo>
                        <a:lnTo>
                          <a:pt x="288" y="468"/>
                        </a:lnTo>
                        <a:lnTo>
                          <a:pt x="288" y="466"/>
                        </a:lnTo>
                        <a:lnTo>
                          <a:pt x="286" y="466"/>
                        </a:lnTo>
                        <a:lnTo>
                          <a:pt x="286" y="464"/>
                        </a:lnTo>
                        <a:lnTo>
                          <a:pt x="286" y="463"/>
                        </a:lnTo>
                        <a:lnTo>
                          <a:pt x="286" y="461"/>
                        </a:lnTo>
                        <a:lnTo>
                          <a:pt x="286" y="459"/>
                        </a:lnTo>
                        <a:lnTo>
                          <a:pt x="286" y="457"/>
                        </a:lnTo>
                        <a:lnTo>
                          <a:pt x="286" y="455"/>
                        </a:lnTo>
                        <a:lnTo>
                          <a:pt x="286" y="453"/>
                        </a:lnTo>
                        <a:lnTo>
                          <a:pt x="286" y="451"/>
                        </a:lnTo>
                        <a:lnTo>
                          <a:pt x="284" y="451"/>
                        </a:lnTo>
                        <a:lnTo>
                          <a:pt x="286" y="451"/>
                        </a:lnTo>
                        <a:lnTo>
                          <a:pt x="286" y="449"/>
                        </a:lnTo>
                        <a:lnTo>
                          <a:pt x="286" y="447"/>
                        </a:lnTo>
                        <a:lnTo>
                          <a:pt x="288" y="447"/>
                        </a:lnTo>
                        <a:lnTo>
                          <a:pt x="288" y="445"/>
                        </a:lnTo>
                        <a:lnTo>
                          <a:pt x="286" y="445"/>
                        </a:lnTo>
                        <a:lnTo>
                          <a:pt x="286" y="443"/>
                        </a:lnTo>
                        <a:lnTo>
                          <a:pt x="284" y="443"/>
                        </a:lnTo>
                        <a:lnTo>
                          <a:pt x="284" y="441"/>
                        </a:lnTo>
                        <a:lnTo>
                          <a:pt x="282" y="441"/>
                        </a:lnTo>
                        <a:lnTo>
                          <a:pt x="280" y="441"/>
                        </a:lnTo>
                        <a:lnTo>
                          <a:pt x="278" y="441"/>
                        </a:lnTo>
                        <a:lnTo>
                          <a:pt x="278" y="439"/>
                        </a:lnTo>
                        <a:lnTo>
                          <a:pt x="276" y="439"/>
                        </a:lnTo>
                        <a:lnTo>
                          <a:pt x="274" y="439"/>
                        </a:lnTo>
                        <a:lnTo>
                          <a:pt x="274" y="438"/>
                        </a:lnTo>
                        <a:lnTo>
                          <a:pt x="274" y="439"/>
                        </a:lnTo>
                        <a:lnTo>
                          <a:pt x="272" y="439"/>
                        </a:lnTo>
                        <a:lnTo>
                          <a:pt x="271" y="439"/>
                        </a:lnTo>
                        <a:lnTo>
                          <a:pt x="271" y="438"/>
                        </a:lnTo>
                        <a:lnTo>
                          <a:pt x="271" y="436"/>
                        </a:lnTo>
                        <a:lnTo>
                          <a:pt x="269" y="436"/>
                        </a:lnTo>
                        <a:lnTo>
                          <a:pt x="267" y="436"/>
                        </a:lnTo>
                        <a:lnTo>
                          <a:pt x="267" y="434"/>
                        </a:lnTo>
                        <a:lnTo>
                          <a:pt x="265" y="434"/>
                        </a:lnTo>
                        <a:lnTo>
                          <a:pt x="263" y="434"/>
                        </a:lnTo>
                        <a:lnTo>
                          <a:pt x="265" y="434"/>
                        </a:lnTo>
                        <a:lnTo>
                          <a:pt x="263" y="434"/>
                        </a:lnTo>
                        <a:lnTo>
                          <a:pt x="265" y="434"/>
                        </a:lnTo>
                        <a:lnTo>
                          <a:pt x="265" y="432"/>
                        </a:lnTo>
                        <a:lnTo>
                          <a:pt x="265" y="430"/>
                        </a:lnTo>
                        <a:lnTo>
                          <a:pt x="263" y="430"/>
                        </a:lnTo>
                        <a:lnTo>
                          <a:pt x="263" y="428"/>
                        </a:lnTo>
                        <a:lnTo>
                          <a:pt x="265" y="428"/>
                        </a:lnTo>
                        <a:lnTo>
                          <a:pt x="263" y="428"/>
                        </a:lnTo>
                        <a:lnTo>
                          <a:pt x="263" y="430"/>
                        </a:lnTo>
                        <a:lnTo>
                          <a:pt x="261" y="430"/>
                        </a:lnTo>
                        <a:lnTo>
                          <a:pt x="261" y="432"/>
                        </a:lnTo>
                        <a:lnTo>
                          <a:pt x="259" y="432"/>
                        </a:lnTo>
                        <a:lnTo>
                          <a:pt x="259" y="430"/>
                        </a:lnTo>
                        <a:lnTo>
                          <a:pt x="257" y="428"/>
                        </a:lnTo>
                        <a:lnTo>
                          <a:pt x="255" y="428"/>
                        </a:lnTo>
                        <a:lnTo>
                          <a:pt x="253" y="428"/>
                        </a:lnTo>
                        <a:lnTo>
                          <a:pt x="253" y="426"/>
                        </a:lnTo>
                        <a:lnTo>
                          <a:pt x="253" y="424"/>
                        </a:lnTo>
                        <a:lnTo>
                          <a:pt x="253" y="422"/>
                        </a:lnTo>
                        <a:lnTo>
                          <a:pt x="251" y="422"/>
                        </a:lnTo>
                        <a:lnTo>
                          <a:pt x="249" y="422"/>
                        </a:lnTo>
                        <a:lnTo>
                          <a:pt x="249" y="424"/>
                        </a:lnTo>
                        <a:lnTo>
                          <a:pt x="247" y="424"/>
                        </a:lnTo>
                        <a:lnTo>
                          <a:pt x="246" y="424"/>
                        </a:lnTo>
                        <a:lnTo>
                          <a:pt x="246" y="422"/>
                        </a:lnTo>
                        <a:lnTo>
                          <a:pt x="246" y="420"/>
                        </a:lnTo>
                        <a:lnTo>
                          <a:pt x="246" y="418"/>
                        </a:lnTo>
                        <a:lnTo>
                          <a:pt x="246" y="420"/>
                        </a:lnTo>
                        <a:lnTo>
                          <a:pt x="244" y="420"/>
                        </a:lnTo>
                        <a:lnTo>
                          <a:pt x="242" y="420"/>
                        </a:lnTo>
                        <a:lnTo>
                          <a:pt x="240" y="420"/>
                        </a:lnTo>
                        <a:lnTo>
                          <a:pt x="238" y="418"/>
                        </a:lnTo>
                        <a:lnTo>
                          <a:pt x="236" y="416"/>
                        </a:lnTo>
                        <a:lnTo>
                          <a:pt x="236" y="415"/>
                        </a:lnTo>
                        <a:lnTo>
                          <a:pt x="234" y="415"/>
                        </a:lnTo>
                        <a:lnTo>
                          <a:pt x="234" y="413"/>
                        </a:lnTo>
                        <a:lnTo>
                          <a:pt x="234" y="411"/>
                        </a:lnTo>
                        <a:lnTo>
                          <a:pt x="234" y="409"/>
                        </a:lnTo>
                        <a:lnTo>
                          <a:pt x="234" y="407"/>
                        </a:lnTo>
                        <a:lnTo>
                          <a:pt x="234" y="405"/>
                        </a:lnTo>
                        <a:lnTo>
                          <a:pt x="234" y="403"/>
                        </a:lnTo>
                        <a:lnTo>
                          <a:pt x="232" y="401"/>
                        </a:lnTo>
                        <a:lnTo>
                          <a:pt x="232" y="399"/>
                        </a:lnTo>
                        <a:lnTo>
                          <a:pt x="230" y="399"/>
                        </a:lnTo>
                        <a:lnTo>
                          <a:pt x="230" y="397"/>
                        </a:lnTo>
                        <a:lnTo>
                          <a:pt x="230" y="399"/>
                        </a:lnTo>
                        <a:lnTo>
                          <a:pt x="228" y="399"/>
                        </a:lnTo>
                        <a:lnTo>
                          <a:pt x="228" y="401"/>
                        </a:lnTo>
                        <a:lnTo>
                          <a:pt x="226" y="401"/>
                        </a:lnTo>
                        <a:lnTo>
                          <a:pt x="226" y="403"/>
                        </a:lnTo>
                        <a:lnTo>
                          <a:pt x="224" y="403"/>
                        </a:lnTo>
                        <a:lnTo>
                          <a:pt x="223" y="403"/>
                        </a:lnTo>
                        <a:lnTo>
                          <a:pt x="221" y="403"/>
                        </a:lnTo>
                        <a:lnTo>
                          <a:pt x="221" y="405"/>
                        </a:lnTo>
                        <a:lnTo>
                          <a:pt x="219" y="405"/>
                        </a:lnTo>
                        <a:lnTo>
                          <a:pt x="217" y="405"/>
                        </a:lnTo>
                        <a:lnTo>
                          <a:pt x="217" y="407"/>
                        </a:lnTo>
                        <a:lnTo>
                          <a:pt x="217" y="409"/>
                        </a:lnTo>
                        <a:lnTo>
                          <a:pt x="215" y="409"/>
                        </a:lnTo>
                        <a:lnTo>
                          <a:pt x="213" y="409"/>
                        </a:lnTo>
                        <a:lnTo>
                          <a:pt x="213" y="407"/>
                        </a:lnTo>
                        <a:lnTo>
                          <a:pt x="211" y="407"/>
                        </a:lnTo>
                        <a:lnTo>
                          <a:pt x="213" y="407"/>
                        </a:lnTo>
                        <a:lnTo>
                          <a:pt x="213" y="409"/>
                        </a:lnTo>
                        <a:lnTo>
                          <a:pt x="211" y="409"/>
                        </a:lnTo>
                        <a:lnTo>
                          <a:pt x="211" y="411"/>
                        </a:lnTo>
                        <a:lnTo>
                          <a:pt x="209" y="411"/>
                        </a:lnTo>
                        <a:lnTo>
                          <a:pt x="209" y="413"/>
                        </a:lnTo>
                        <a:lnTo>
                          <a:pt x="207" y="415"/>
                        </a:lnTo>
                        <a:lnTo>
                          <a:pt x="207" y="416"/>
                        </a:lnTo>
                        <a:lnTo>
                          <a:pt x="205" y="416"/>
                        </a:lnTo>
                        <a:lnTo>
                          <a:pt x="205" y="418"/>
                        </a:lnTo>
                        <a:lnTo>
                          <a:pt x="203" y="418"/>
                        </a:lnTo>
                        <a:lnTo>
                          <a:pt x="203" y="420"/>
                        </a:lnTo>
                        <a:lnTo>
                          <a:pt x="203" y="422"/>
                        </a:lnTo>
                        <a:lnTo>
                          <a:pt x="203" y="424"/>
                        </a:lnTo>
                        <a:lnTo>
                          <a:pt x="203" y="426"/>
                        </a:lnTo>
                        <a:lnTo>
                          <a:pt x="203" y="428"/>
                        </a:lnTo>
                        <a:lnTo>
                          <a:pt x="203" y="430"/>
                        </a:lnTo>
                        <a:lnTo>
                          <a:pt x="203" y="432"/>
                        </a:lnTo>
                        <a:lnTo>
                          <a:pt x="201" y="432"/>
                        </a:lnTo>
                        <a:lnTo>
                          <a:pt x="201" y="434"/>
                        </a:lnTo>
                        <a:lnTo>
                          <a:pt x="201" y="436"/>
                        </a:lnTo>
                        <a:lnTo>
                          <a:pt x="199" y="436"/>
                        </a:lnTo>
                        <a:lnTo>
                          <a:pt x="199" y="438"/>
                        </a:lnTo>
                        <a:lnTo>
                          <a:pt x="199" y="439"/>
                        </a:lnTo>
                        <a:lnTo>
                          <a:pt x="198" y="439"/>
                        </a:lnTo>
                        <a:lnTo>
                          <a:pt x="196" y="439"/>
                        </a:lnTo>
                        <a:lnTo>
                          <a:pt x="194" y="439"/>
                        </a:lnTo>
                        <a:lnTo>
                          <a:pt x="194" y="438"/>
                        </a:lnTo>
                        <a:lnTo>
                          <a:pt x="192" y="438"/>
                        </a:lnTo>
                        <a:lnTo>
                          <a:pt x="190" y="438"/>
                        </a:lnTo>
                        <a:lnTo>
                          <a:pt x="188" y="438"/>
                        </a:lnTo>
                        <a:lnTo>
                          <a:pt x="186" y="438"/>
                        </a:lnTo>
                        <a:lnTo>
                          <a:pt x="184" y="438"/>
                        </a:lnTo>
                        <a:lnTo>
                          <a:pt x="184" y="439"/>
                        </a:lnTo>
                        <a:lnTo>
                          <a:pt x="184" y="441"/>
                        </a:lnTo>
                        <a:lnTo>
                          <a:pt x="182" y="441"/>
                        </a:lnTo>
                        <a:lnTo>
                          <a:pt x="182" y="443"/>
                        </a:lnTo>
                        <a:lnTo>
                          <a:pt x="182" y="445"/>
                        </a:lnTo>
                        <a:lnTo>
                          <a:pt x="182" y="447"/>
                        </a:lnTo>
                        <a:lnTo>
                          <a:pt x="180" y="447"/>
                        </a:lnTo>
                        <a:lnTo>
                          <a:pt x="180" y="449"/>
                        </a:lnTo>
                        <a:lnTo>
                          <a:pt x="180" y="451"/>
                        </a:lnTo>
                        <a:lnTo>
                          <a:pt x="178" y="451"/>
                        </a:lnTo>
                        <a:lnTo>
                          <a:pt x="178" y="453"/>
                        </a:lnTo>
                        <a:lnTo>
                          <a:pt x="176" y="453"/>
                        </a:lnTo>
                        <a:lnTo>
                          <a:pt x="176" y="451"/>
                        </a:lnTo>
                        <a:lnTo>
                          <a:pt x="175" y="451"/>
                        </a:lnTo>
                        <a:lnTo>
                          <a:pt x="175" y="453"/>
                        </a:lnTo>
                        <a:lnTo>
                          <a:pt x="173" y="453"/>
                        </a:lnTo>
                        <a:lnTo>
                          <a:pt x="171" y="453"/>
                        </a:lnTo>
                        <a:lnTo>
                          <a:pt x="171" y="455"/>
                        </a:lnTo>
                        <a:lnTo>
                          <a:pt x="171" y="453"/>
                        </a:lnTo>
                        <a:lnTo>
                          <a:pt x="169" y="453"/>
                        </a:lnTo>
                        <a:lnTo>
                          <a:pt x="167" y="453"/>
                        </a:lnTo>
                        <a:lnTo>
                          <a:pt x="167" y="451"/>
                        </a:lnTo>
                        <a:lnTo>
                          <a:pt x="165" y="451"/>
                        </a:lnTo>
                        <a:lnTo>
                          <a:pt x="163" y="451"/>
                        </a:lnTo>
                        <a:lnTo>
                          <a:pt x="161" y="451"/>
                        </a:lnTo>
                        <a:lnTo>
                          <a:pt x="161" y="449"/>
                        </a:lnTo>
                        <a:lnTo>
                          <a:pt x="161" y="447"/>
                        </a:lnTo>
                        <a:lnTo>
                          <a:pt x="161" y="445"/>
                        </a:lnTo>
                        <a:lnTo>
                          <a:pt x="161" y="443"/>
                        </a:lnTo>
                        <a:lnTo>
                          <a:pt x="159" y="443"/>
                        </a:lnTo>
                        <a:lnTo>
                          <a:pt x="159" y="441"/>
                        </a:lnTo>
                        <a:lnTo>
                          <a:pt x="157" y="441"/>
                        </a:lnTo>
                        <a:lnTo>
                          <a:pt x="157" y="439"/>
                        </a:lnTo>
                        <a:lnTo>
                          <a:pt x="155" y="439"/>
                        </a:lnTo>
                        <a:lnTo>
                          <a:pt x="155" y="438"/>
                        </a:lnTo>
                        <a:lnTo>
                          <a:pt x="155" y="436"/>
                        </a:lnTo>
                        <a:lnTo>
                          <a:pt x="153" y="436"/>
                        </a:lnTo>
                        <a:lnTo>
                          <a:pt x="153" y="434"/>
                        </a:lnTo>
                        <a:lnTo>
                          <a:pt x="152" y="434"/>
                        </a:lnTo>
                        <a:lnTo>
                          <a:pt x="152" y="432"/>
                        </a:lnTo>
                        <a:lnTo>
                          <a:pt x="152" y="430"/>
                        </a:lnTo>
                        <a:lnTo>
                          <a:pt x="153" y="430"/>
                        </a:lnTo>
                        <a:lnTo>
                          <a:pt x="152" y="430"/>
                        </a:lnTo>
                        <a:lnTo>
                          <a:pt x="150" y="430"/>
                        </a:lnTo>
                        <a:lnTo>
                          <a:pt x="150" y="428"/>
                        </a:lnTo>
                        <a:lnTo>
                          <a:pt x="148" y="428"/>
                        </a:lnTo>
                        <a:lnTo>
                          <a:pt x="146" y="428"/>
                        </a:lnTo>
                        <a:lnTo>
                          <a:pt x="144" y="428"/>
                        </a:lnTo>
                        <a:lnTo>
                          <a:pt x="144" y="430"/>
                        </a:lnTo>
                        <a:lnTo>
                          <a:pt x="142" y="430"/>
                        </a:lnTo>
                        <a:lnTo>
                          <a:pt x="140" y="430"/>
                        </a:lnTo>
                        <a:lnTo>
                          <a:pt x="138" y="430"/>
                        </a:lnTo>
                        <a:lnTo>
                          <a:pt x="138" y="432"/>
                        </a:lnTo>
                        <a:lnTo>
                          <a:pt x="136" y="432"/>
                        </a:lnTo>
                        <a:lnTo>
                          <a:pt x="136" y="430"/>
                        </a:lnTo>
                        <a:lnTo>
                          <a:pt x="134" y="430"/>
                        </a:lnTo>
                        <a:lnTo>
                          <a:pt x="134" y="428"/>
                        </a:lnTo>
                        <a:lnTo>
                          <a:pt x="132" y="428"/>
                        </a:lnTo>
                        <a:lnTo>
                          <a:pt x="130" y="428"/>
                        </a:lnTo>
                        <a:lnTo>
                          <a:pt x="130" y="426"/>
                        </a:lnTo>
                        <a:lnTo>
                          <a:pt x="130" y="428"/>
                        </a:lnTo>
                        <a:lnTo>
                          <a:pt x="130" y="426"/>
                        </a:lnTo>
                        <a:lnTo>
                          <a:pt x="128" y="426"/>
                        </a:lnTo>
                        <a:lnTo>
                          <a:pt x="128" y="424"/>
                        </a:lnTo>
                        <a:lnTo>
                          <a:pt x="127" y="424"/>
                        </a:lnTo>
                        <a:lnTo>
                          <a:pt x="127" y="422"/>
                        </a:lnTo>
                        <a:lnTo>
                          <a:pt x="127" y="420"/>
                        </a:lnTo>
                        <a:lnTo>
                          <a:pt x="125" y="420"/>
                        </a:lnTo>
                        <a:lnTo>
                          <a:pt x="125" y="418"/>
                        </a:lnTo>
                        <a:lnTo>
                          <a:pt x="123" y="418"/>
                        </a:lnTo>
                        <a:lnTo>
                          <a:pt x="123" y="416"/>
                        </a:lnTo>
                        <a:lnTo>
                          <a:pt x="121" y="416"/>
                        </a:lnTo>
                        <a:lnTo>
                          <a:pt x="119" y="418"/>
                        </a:lnTo>
                        <a:lnTo>
                          <a:pt x="117" y="420"/>
                        </a:lnTo>
                        <a:lnTo>
                          <a:pt x="115" y="422"/>
                        </a:lnTo>
                        <a:lnTo>
                          <a:pt x="113" y="422"/>
                        </a:lnTo>
                        <a:lnTo>
                          <a:pt x="111" y="422"/>
                        </a:lnTo>
                        <a:lnTo>
                          <a:pt x="111" y="420"/>
                        </a:lnTo>
                        <a:lnTo>
                          <a:pt x="109" y="420"/>
                        </a:lnTo>
                        <a:lnTo>
                          <a:pt x="109" y="418"/>
                        </a:lnTo>
                        <a:lnTo>
                          <a:pt x="111" y="418"/>
                        </a:lnTo>
                        <a:lnTo>
                          <a:pt x="109" y="418"/>
                        </a:lnTo>
                        <a:lnTo>
                          <a:pt x="109" y="416"/>
                        </a:lnTo>
                        <a:lnTo>
                          <a:pt x="111" y="416"/>
                        </a:lnTo>
                        <a:lnTo>
                          <a:pt x="111" y="415"/>
                        </a:lnTo>
                        <a:lnTo>
                          <a:pt x="111" y="413"/>
                        </a:lnTo>
                        <a:lnTo>
                          <a:pt x="111" y="411"/>
                        </a:lnTo>
                        <a:lnTo>
                          <a:pt x="111" y="409"/>
                        </a:lnTo>
                        <a:lnTo>
                          <a:pt x="113" y="409"/>
                        </a:lnTo>
                        <a:lnTo>
                          <a:pt x="113" y="407"/>
                        </a:lnTo>
                        <a:lnTo>
                          <a:pt x="113" y="405"/>
                        </a:lnTo>
                        <a:lnTo>
                          <a:pt x="111" y="405"/>
                        </a:lnTo>
                        <a:lnTo>
                          <a:pt x="111" y="403"/>
                        </a:lnTo>
                        <a:lnTo>
                          <a:pt x="109" y="403"/>
                        </a:lnTo>
                        <a:lnTo>
                          <a:pt x="109" y="401"/>
                        </a:lnTo>
                        <a:lnTo>
                          <a:pt x="107" y="401"/>
                        </a:lnTo>
                        <a:lnTo>
                          <a:pt x="105" y="401"/>
                        </a:lnTo>
                        <a:lnTo>
                          <a:pt x="104" y="401"/>
                        </a:lnTo>
                        <a:lnTo>
                          <a:pt x="104" y="399"/>
                        </a:lnTo>
                        <a:lnTo>
                          <a:pt x="102" y="399"/>
                        </a:lnTo>
                        <a:lnTo>
                          <a:pt x="100" y="399"/>
                        </a:lnTo>
                        <a:lnTo>
                          <a:pt x="100" y="397"/>
                        </a:lnTo>
                        <a:lnTo>
                          <a:pt x="98" y="397"/>
                        </a:lnTo>
                        <a:lnTo>
                          <a:pt x="98" y="395"/>
                        </a:lnTo>
                        <a:lnTo>
                          <a:pt x="98" y="393"/>
                        </a:lnTo>
                        <a:lnTo>
                          <a:pt x="96" y="391"/>
                        </a:lnTo>
                        <a:lnTo>
                          <a:pt x="96" y="390"/>
                        </a:lnTo>
                        <a:lnTo>
                          <a:pt x="96" y="388"/>
                        </a:lnTo>
                        <a:lnTo>
                          <a:pt x="96" y="386"/>
                        </a:lnTo>
                        <a:lnTo>
                          <a:pt x="94" y="386"/>
                        </a:lnTo>
                        <a:lnTo>
                          <a:pt x="94" y="384"/>
                        </a:lnTo>
                        <a:lnTo>
                          <a:pt x="94" y="386"/>
                        </a:lnTo>
                        <a:lnTo>
                          <a:pt x="94" y="384"/>
                        </a:lnTo>
                        <a:lnTo>
                          <a:pt x="94" y="382"/>
                        </a:lnTo>
                        <a:lnTo>
                          <a:pt x="96" y="382"/>
                        </a:lnTo>
                        <a:lnTo>
                          <a:pt x="96" y="380"/>
                        </a:lnTo>
                        <a:close/>
                      </a:path>
                    </a:pathLst>
                  </a:custGeom>
                  <a:solidFill>
                    <a:srgbClr val="3480E4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35" name="Freeform 4872">
                    <a:extLst>
                      <a:ext uri="{FF2B5EF4-FFF2-40B4-BE49-F238E27FC236}">
                        <a16:creationId xmlns:a16="http://schemas.microsoft.com/office/drawing/2014/main" id="{83BF0308-4479-0D7E-2C4B-14EDA7256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8" y="1993"/>
                    <a:ext cx="492" cy="563"/>
                  </a:xfrm>
                  <a:custGeom>
                    <a:avLst/>
                    <a:gdLst>
                      <a:gd name="T0" fmla="*/ 23 w 492"/>
                      <a:gd name="T1" fmla="*/ 344 h 563"/>
                      <a:gd name="T2" fmla="*/ 23 w 492"/>
                      <a:gd name="T3" fmla="*/ 306 h 563"/>
                      <a:gd name="T4" fmla="*/ 37 w 492"/>
                      <a:gd name="T5" fmla="*/ 269 h 563"/>
                      <a:gd name="T6" fmla="*/ 46 w 492"/>
                      <a:gd name="T7" fmla="*/ 231 h 563"/>
                      <a:gd name="T8" fmla="*/ 43 w 492"/>
                      <a:gd name="T9" fmla="*/ 188 h 563"/>
                      <a:gd name="T10" fmla="*/ 44 w 492"/>
                      <a:gd name="T11" fmla="*/ 140 h 563"/>
                      <a:gd name="T12" fmla="*/ 58 w 492"/>
                      <a:gd name="T13" fmla="*/ 106 h 563"/>
                      <a:gd name="T14" fmla="*/ 66 w 492"/>
                      <a:gd name="T15" fmla="*/ 60 h 563"/>
                      <a:gd name="T16" fmla="*/ 71 w 492"/>
                      <a:gd name="T17" fmla="*/ 23 h 563"/>
                      <a:gd name="T18" fmla="*/ 100 w 492"/>
                      <a:gd name="T19" fmla="*/ 14 h 563"/>
                      <a:gd name="T20" fmla="*/ 127 w 492"/>
                      <a:gd name="T21" fmla="*/ 19 h 563"/>
                      <a:gd name="T22" fmla="*/ 154 w 492"/>
                      <a:gd name="T23" fmla="*/ 12 h 563"/>
                      <a:gd name="T24" fmla="*/ 158 w 492"/>
                      <a:gd name="T25" fmla="*/ 33 h 563"/>
                      <a:gd name="T26" fmla="*/ 154 w 492"/>
                      <a:gd name="T27" fmla="*/ 56 h 563"/>
                      <a:gd name="T28" fmla="*/ 169 w 492"/>
                      <a:gd name="T29" fmla="*/ 94 h 563"/>
                      <a:gd name="T30" fmla="*/ 210 w 492"/>
                      <a:gd name="T31" fmla="*/ 104 h 563"/>
                      <a:gd name="T32" fmla="*/ 240 w 492"/>
                      <a:gd name="T33" fmla="*/ 125 h 563"/>
                      <a:gd name="T34" fmla="*/ 267 w 492"/>
                      <a:gd name="T35" fmla="*/ 89 h 563"/>
                      <a:gd name="T36" fmla="*/ 296 w 492"/>
                      <a:gd name="T37" fmla="*/ 89 h 563"/>
                      <a:gd name="T38" fmla="*/ 323 w 492"/>
                      <a:gd name="T39" fmla="*/ 108 h 563"/>
                      <a:gd name="T40" fmla="*/ 346 w 492"/>
                      <a:gd name="T41" fmla="*/ 140 h 563"/>
                      <a:gd name="T42" fmla="*/ 367 w 492"/>
                      <a:gd name="T43" fmla="*/ 173 h 563"/>
                      <a:gd name="T44" fmla="*/ 369 w 492"/>
                      <a:gd name="T45" fmla="*/ 213 h 563"/>
                      <a:gd name="T46" fmla="*/ 365 w 492"/>
                      <a:gd name="T47" fmla="*/ 254 h 563"/>
                      <a:gd name="T48" fmla="*/ 402 w 492"/>
                      <a:gd name="T49" fmla="*/ 263 h 563"/>
                      <a:gd name="T50" fmla="*/ 427 w 492"/>
                      <a:gd name="T51" fmla="*/ 298 h 563"/>
                      <a:gd name="T52" fmla="*/ 459 w 492"/>
                      <a:gd name="T53" fmla="*/ 313 h 563"/>
                      <a:gd name="T54" fmla="*/ 490 w 492"/>
                      <a:gd name="T55" fmla="*/ 294 h 563"/>
                      <a:gd name="T56" fmla="*/ 476 w 492"/>
                      <a:gd name="T57" fmla="*/ 382 h 563"/>
                      <a:gd name="T58" fmla="*/ 463 w 492"/>
                      <a:gd name="T59" fmla="*/ 428 h 563"/>
                      <a:gd name="T60" fmla="*/ 430 w 492"/>
                      <a:gd name="T61" fmla="*/ 409 h 563"/>
                      <a:gd name="T62" fmla="*/ 388 w 492"/>
                      <a:gd name="T63" fmla="*/ 411 h 563"/>
                      <a:gd name="T64" fmla="*/ 355 w 492"/>
                      <a:gd name="T65" fmla="*/ 392 h 563"/>
                      <a:gd name="T66" fmla="*/ 354 w 492"/>
                      <a:gd name="T67" fmla="*/ 355 h 563"/>
                      <a:gd name="T68" fmla="*/ 332 w 492"/>
                      <a:gd name="T69" fmla="*/ 359 h 563"/>
                      <a:gd name="T70" fmla="*/ 296 w 492"/>
                      <a:gd name="T71" fmla="*/ 371 h 563"/>
                      <a:gd name="T72" fmla="*/ 302 w 492"/>
                      <a:gd name="T73" fmla="*/ 419 h 563"/>
                      <a:gd name="T74" fmla="*/ 284 w 492"/>
                      <a:gd name="T75" fmla="*/ 446 h 563"/>
                      <a:gd name="T76" fmla="*/ 246 w 492"/>
                      <a:gd name="T77" fmla="*/ 467 h 563"/>
                      <a:gd name="T78" fmla="*/ 215 w 492"/>
                      <a:gd name="T79" fmla="*/ 480 h 563"/>
                      <a:gd name="T80" fmla="*/ 204 w 492"/>
                      <a:gd name="T81" fmla="*/ 467 h 563"/>
                      <a:gd name="T82" fmla="*/ 202 w 492"/>
                      <a:gd name="T83" fmla="*/ 436 h 563"/>
                      <a:gd name="T84" fmla="*/ 213 w 492"/>
                      <a:gd name="T85" fmla="*/ 390 h 563"/>
                      <a:gd name="T86" fmla="*/ 227 w 492"/>
                      <a:gd name="T87" fmla="*/ 352 h 563"/>
                      <a:gd name="T88" fmla="*/ 235 w 492"/>
                      <a:gd name="T89" fmla="*/ 321 h 563"/>
                      <a:gd name="T90" fmla="*/ 233 w 492"/>
                      <a:gd name="T91" fmla="*/ 286 h 563"/>
                      <a:gd name="T92" fmla="*/ 215 w 492"/>
                      <a:gd name="T93" fmla="*/ 267 h 563"/>
                      <a:gd name="T94" fmla="*/ 206 w 492"/>
                      <a:gd name="T95" fmla="*/ 286 h 563"/>
                      <a:gd name="T96" fmla="*/ 192 w 492"/>
                      <a:gd name="T97" fmla="*/ 311 h 563"/>
                      <a:gd name="T98" fmla="*/ 188 w 492"/>
                      <a:gd name="T99" fmla="*/ 332 h 563"/>
                      <a:gd name="T100" fmla="*/ 187 w 492"/>
                      <a:gd name="T101" fmla="*/ 375 h 563"/>
                      <a:gd name="T102" fmla="*/ 183 w 492"/>
                      <a:gd name="T103" fmla="*/ 421 h 563"/>
                      <a:gd name="T104" fmla="*/ 164 w 492"/>
                      <a:gd name="T105" fmla="*/ 463 h 563"/>
                      <a:gd name="T106" fmla="*/ 140 w 492"/>
                      <a:gd name="T107" fmla="*/ 488 h 563"/>
                      <a:gd name="T108" fmla="*/ 133 w 492"/>
                      <a:gd name="T109" fmla="*/ 532 h 563"/>
                      <a:gd name="T110" fmla="*/ 116 w 492"/>
                      <a:gd name="T111" fmla="*/ 551 h 563"/>
                      <a:gd name="T112" fmla="*/ 96 w 492"/>
                      <a:gd name="T113" fmla="*/ 526 h 563"/>
                      <a:gd name="T114" fmla="*/ 100 w 492"/>
                      <a:gd name="T115" fmla="*/ 476 h 563"/>
                      <a:gd name="T116" fmla="*/ 104 w 492"/>
                      <a:gd name="T117" fmla="*/ 440 h 563"/>
                      <a:gd name="T118" fmla="*/ 71 w 492"/>
                      <a:gd name="T119" fmla="*/ 423 h 563"/>
                      <a:gd name="T120" fmla="*/ 50 w 492"/>
                      <a:gd name="T121" fmla="*/ 430 h 563"/>
                      <a:gd name="T122" fmla="*/ 27 w 492"/>
                      <a:gd name="T123" fmla="*/ 413 h 563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492" h="563">
                        <a:moveTo>
                          <a:pt x="8" y="402"/>
                        </a:moveTo>
                        <a:lnTo>
                          <a:pt x="10" y="402"/>
                        </a:lnTo>
                        <a:lnTo>
                          <a:pt x="10" y="400"/>
                        </a:lnTo>
                        <a:lnTo>
                          <a:pt x="10" y="396"/>
                        </a:lnTo>
                        <a:lnTo>
                          <a:pt x="10" y="394"/>
                        </a:lnTo>
                        <a:lnTo>
                          <a:pt x="10" y="392"/>
                        </a:lnTo>
                        <a:lnTo>
                          <a:pt x="12" y="390"/>
                        </a:lnTo>
                        <a:lnTo>
                          <a:pt x="14" y="390"/>
                        </a:lnTo>
                        <a:lnTo>
                          <a:pt x="14" y="388"/>
                        </a:lnTo>
                        <a:lnTo>
                          <a:pt x="14" y="386"/>
                        </a:lnTo>
                        <a:lnTo>
                          <a:pt x="14" y="384"/>
                        </a:lnTo>
                        <a:lnTo>
                          <a:pt x="16" y="382"/>
                        </a:lnTo>
                        <a:lnTo>
                          <a:pt x="14" y="380"/>
                        </a:lnTo>
                        <a:lnTo>
                          <a:pt x="16" y="380"/>
                        </a:lnTo>
                        <a:lnTo>
                          <a:pt x="16" y="378"/>
                        </a:lnTo>
                        <a:lnTo>
                          <a:pt x="16" y="377"/>
                        </a:lnTo>
                        <a:lnTo>
                          <a:pt x="16" y="375"/>
                        </a:lnTo>
                        <a:lnTo>
                          <a:pt x="16" y="373"/>
                        </a:lnTo>
                        <a:lnTo>
                          <a:pt x="16" y="371"/>
                        </a:lnTo>
                        <a:lnTo>
                          <a:pt x="20" y="373"/>
                        </a:lnTo>
                        <a:lnTo>
                          <a:pt x="21" y="371"/>
                        </a:lnTo>
                        <a:lnTo>
                          <a:pt x="23" y="367"/>
                        </a:lnTo>
                        <a:lnTo>
                          <a:pt x="23" y="363"/>
                        </a:lnTo>
                        <a:lnTo>
                          <a:pt x="23" y="361"/>
                        </a:lnTo>
                        <a:lnTo>
                          <a:pt x="25" y="359"/>
                        </a:lnTo>
                        <a:lnTo>
                          <a:pt x="25" y="357"/>
                        </a:lnTo>
                        <a:lnTo>
                          <a:pt x="27" y="357"/>
                        </a:lnTo>
                        <a:lnTo>
                          <a:pt x="27" y="355"/>
                        </a:lnTo>
                        <a:lnTo>
                          <a:pt x="27" y="354"/>
                        </a:lnTo>
                        <a:lnTo>
                          <a:pt x="25" y="352"/>
                        </a:lnTo>
                        <a:lnTo>
                          <a:pt x="25" y="350"/>
                        </a:lnTo>
                        <a:lnTo>
                          <a:pt x="23" y="350"/>
                        </a:lnTo>
                        <a:lnTo>
                          <a:pt x="23" y="348"/>
                        </a:lnTo>
                        <a:lnTo>
                          <a:pt x="23" y="346"/>
                        </a:lnTo>
                        <a:lnTo>
                          <a:pt x="23" y="344"/>
                        </a:lnTo>
                        <a:lnTo>
                          <a:pt x="21" y="344"/>
                        </a:lnTo>
                        <a:lnTo>
                          <a:pt x="21" y="342"/>
                        </a:lnTo>
                        <a:lnTo>
                          <a:pt x="23" y="340"/>
                        </a:lnTo>
                        <a:lnTo>
                          <a:pt x="23" y="338"/>
                        </a:lnTo>
                        <a:lnTo>
                          <a:pt x="21" y="338"/>
                        </a:lnTo>
                        <a:lnTo>
                          <a:pt x="21" y="336"/>
                        </a:lnTo>
                        <a:lnTo>
                          <a:pt x="20" y="336"/>
                        </a:lnTo>
                        <a:lnTo>
                          <a:pt x="20" y="334"/>
                        </a:lnTo>
                        <a:lnTo>
                          <a:pt x="21" y="334"/>
                        </a:lnTo>
                        <a:lnTo>
                          <a:pt x="23" y="332"/>
                        </a:lnTo>
                        <a:lnTo>
                          <a:pt x="23" y="334"/>
                        </a:lnTo>
                        <a:lnTo>
                          <a:pt x="25" y="334"/>
                        </a:lnTo>
                        <a:lnTo>
                          <a:pt x="25" y="332"/>
                        </a:lnTo>
                        <a:lnTo>
                          <a:pt x="25" y="330"/>
                        </a:lnTo>
                        <a:lnTo>
                          <a:pt x="23" y="330"/>
                        </a:lnTo>
                        <a:lnTo>
                          <a:pt x="21" y="330"/>
                        </a:lnTo>
                        <a:lnTo>
                          <a:pt x="21" y="329"/>
                        </a:lnTo>
                        <a:lnTo>
                          <a:pt x="20" y="329"/>
                        </a:lnTo>
                        <a:lnTo>
                          <a:pt x="20" y="327"/>
                        </a:lnTo>
                        <a:lnTo>
                          <a:pt x="21" y="327"/>
                        </a:lnTo>
                        <a:lnTo>
                          <a:pt x="21" y="325"/>
                        </a:lnTo>
                        <a:lnTo>
                          <a:pt x="23" y="325"/>
                        </a:lnTo>
                        <a:lnTo>
                          <a:pt x="23" y="323"/>
                        </a:lnTo>
                        <a:lnTo>
                          <a:pt x="23" y="321"/>
                        </a:lnTo>
                        <a:lnTo>
                          <a:pt x="25" y="321"/>
                        </a:lnTo>
                        <a:lnTo>
                          <a:pt x="25" y="319"/>
                        </a:lnTo>
                        <a:lnTo>
                          <a:pt x="27" y="319"/>
                        </a:lnTo>
                        <a:lnTo>
                          <a:pt x="27" y="317"/>
                        </a:lnTo>
                        <a:lnTo>
                          <a:pt x="27" y="315"/>
                        </a:lnTo>
                        <a:lnTo>
                          <a:pt x="25" y="313"/>
                        </a:lnTo>
                        <a:lnTo>
                          <a:pt x="23" y="313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23" y="307"/>
                        </a:lnTo>
                        <a:lnTo>
                          <a:pt x="23" y="306"/>
                        </a:lnTo>
                        <a:lnTo>
                          <a:pt x="23" y="304"/>
                        </a:lnTo>
                        <a:lnTo>
                          <a:pt x="21" y="304"/>
                        </a:lnTo>
                        <a:lnTo>
                          <a:pt x="21" y="302"/>
                        </a:lnTo>
                        <a:lnTo>
                          <a:pt x="20" y="302"/>
                        </a:lnTo>
                        <a:lnTo>
                          <a:pt x="20" y="300"/>
                        </a:lnTo>
                        <a:lnTo>
                          <a:pt x="20" y="298"/>
                        </a:lnTo>
                        <a:lnTo>
                          <a:pt x="18" y="298"/>
                        </a:lnTo>
                        <a:lnTo>
                          <a:pt x="20" y="298"/>
                        </a:lnTo>
                        <a:lnTo>
                          <a:pt x="20" y="296"/>
                        </a:lnTo>
                        <a:lnTo>
                          <a:pt x="21" y="296"/>
                        </a:lnTo>
                        <a:lnTo>
                          <a:pt x="21" y="294"/>
                        </a:lnTo>
                        <a:lnTo>
                          <a:pt x="23" y="294"/>
                        </a:lnTo>
                        <a:lnTo>
                          <a:pt x="23" y="292"/>
                        </a:lnTo>
                        <a:lnTo>
                          <a:pt x="25" y="292"/>
                        </a:lnTo>
                        <a:lnTo>
                          <a:pt x="27" y="292"/>
                        </a:lnTo>
                        <a:lnTo>
                          <a:pt x="29" y="292"/>
                        </a:lnTo>
                        <a:lnTo>
                          <a:pt x="31" y="292"/>
                        </a:lnTo>
                        <a:lnTo>
                          <a:pt x="31" y="290"/>
                        </a:lnTo>
                        <a:lnTo>
                          <a:pt x="31" y="288"/>
                        </a:lnTo>
                        <a:lnTo>
                          <a:pt x="29" y="288"/>
                        </a:lnTo>
                        <a:lnTo>
                          <a:pt x="31" y="288"/>
                        </a:lnTo>
                        <a:lnTo>
                          <a:pt x="31" y="286"/>
                        </a:lnTo>
                        <a:lnTo>
                          <a:pt x="31" y="284"/>
                        </a:lnTo>
                        <a:lnTo>
                          <a:pt x="33" y="284"/>
                        </a:lnTo>
                        <a:lnTo>
                          <a:pt x="33" y="282"/>
                        </a:lnTo>
                        <a:lnTo>
                          <a:pt x="35" y="282"/>
                        </a:lnTo>
                        <a:lnTo>
                          <a:pt x="37" y="282"/>
                        </a:lnTo>
                        <a:lnTo>
                          <a:pt x="39" y="281"/>
                        </a:lnTo>
                        <a:lnTo>
                          <a:pt x="39" y="279"/>
                        </a:lnTo>
                        <a:lnTo>
                          <a:pt x="39" y="277"/>
                        </a:lnTo>
                        <a:lnTo>
                          <a:pt x="39" y="275"/>
                        </a:lnTo>
                        <a:lnTo>
                          <a:pt x="39" y="273"/>
                        </a:lnTo>
                        <a:lnTo>
                          <a:pt x="39" y="271"/>
                        </a:lnTo>
                        <a:lnTo>
                          <a:pt x="39" y="269"/>
                        </a:lnTo>
                        <a:lnTo>
                          <a:pt x="37" y="269"/>
                        </a:lnTo>
                        <a:lnTo>
                          <a:pt x="35" y="269"/>
                        </a:lnTo>
                        <a:lnTo>
                          <a:pt x="33" y="267"/>
                        </a:lnTo>
                        <a:lnTo>
                          <a:pt x="33" y="265"/>
                        </a:lnTo>
                        <a:lnTo>
                          <a:pt x="33" y="263"/>
                        </a:lnTo>
                        <a:lnTo>
                          <a:pt x="35" y="263"/>
                        </a:lnTo>
                        <a:lnTo>
                          <a:pt x="37" y="261"/>
                        </a:lnTo>
                        <a:lnTo>
                          <a:pt x="37" y="259"/>
                        </a:lnTo>
                        <a:lnTo>
                          <a:pt x="37" y="257"/>
                        </a:lnTo>
                        <a:lnTo>
                          <a:pt x="35" y="257"/>
                        </a:lnTo>
                        <a:lnTo>
                          <a:pt x="35" y="256"/>
                        </a:lnTo>
                        <a:lnTo>
                          <a:pt x="37" y="256"/>
                        </a:lnTo>
                        <a:lnTo>
                          <a:pt x="37" y="254"/>
                        </a:lnTo>
                        <a:lnTo>
                          <a:pt x="39" y="254"/>
                        </a:lnTo>
                        <a:lnTo>
                          <a:pt x="41" y="256"/>
                        </a:lnTo>
                        <a:lnTo>
                          <a:pt x="41" y="254"/>
                        </a:lnTo>
                        <a:lnTo>
                          <a:pt x="43" y="254"/>
                        </a:lnTo>
                        <a:lnTo>
                          <a:pt x="43" y="252"/>
                        </a:lnTo>
                        <a:lnTo>
                          <a:pt x="43" y="250"/>
                        </a:lnTo>
                        <a:lnTo>
                          <a:pt x="41" y="250"/>
                        </a:lnTo>
                        <a:lnTo>
                          <a:pt x="41" y="248"/>
                        </a:lnTo>
                        <a:lnTo>
                          <a:pt x="41" y="246"/>
                        </a:lnTo>
                        <a:lnTo>
                          <a:pt x="43" y="244"/>
                        </a:lnTo>
                        <a:lnTo>
                          <a:pt x="43" y="242"/>
                        </a:lnTo>
                        <a:lnTo>
                          <a:pt x="43" y="240"/>
                        </a:lnTo>
                        <a:lnTo>
                          <a:pt x="41" y="240"/>
                        </a:lnTo>
                        <a:lnTo>
                          <a:pt x="39" y="238"/>
                        </a:lnTo>
                        <a:lnTo>
                          <a:pt x="39" y="236"/>
                        </a:lnTo>
                        <a:lnTo>
                          <a:pt x="37" y="236"/>
                        </a:lnTo>
                        <a:lnTo>
                          <a:pt x="39" y="234"/>
                        </a:lnTo>
                        <a:lnTo>
                          <a:pt x="39" y="233"/>
                        </a:lnTo>
                        <a:lnTo>
                          <a:pt x="41" y="233"/>
                        </a:lnTo>
                        <a:lnTo>
                          <a:pt x="41" y="231"/>
                        </a:lnTo>
                        <a:lnTo>
                          <a:pt x="43" y="231"/>
                        </a:lnTo>
                        <a:lnTo>
                          <a:pt x="44" y="231"/>
                        </a:lnTo>
                        <a:lnTo>
                          <a:pt x="46" y="231"/>
                        </a:lnTo>
                        <a:lnTo>
                          <a:pt x="48" y="231"/>
                        </a:lnTo>
                        <a:lnTo>
                          <a:pt x="48" y="229"/>
                        </a:lnTo>
                        <a:lnTo>
                          <a:pt x="50" y="229"/>
                        </a:lnTo>
                        <a:lnTo>
                          <a:pt x="48" y="229"/>
                        </a:lnTo>
                        <a:lnTo>
                          <a:pt x="48" y="227"/>
                        </a:lnTo>
                        <a:lnTo>
                          <a:pt x="46" y="227"/>
                        </a:lnTo>
                        <a:lnTo>
                          <a:pt x="44" y="225"/>
                        </a:lnTo>
                        <a:lnTo>
                          <a:pt x="43" y="225"/>
                        </a:lnTo>
                        <a:lnTo>
                          <a:pt x="41" y="225"/>
                        </a:lnTo>
                        <a:lnTo>
                          <a:pt x="41" y="223"/>
                        </a:lnTo>
                        <a:lnTo>
                          <a:pt x="39" y="223"/>
                        </a:lnTo>
                        <a:lnTo>
                          <a:pt x="39" y="221"/>
                        </a:lnTo>
                        <a:lnTo>
                          <a:pt x="41" y="221"/>
                        </a:lnTo>
                        <a:lnTo>
                          <a:pt x="41" y="219"/>
                        </a:lnTo>
                        <a:lnTo>
                          <a:pt x="41" y="217"/>
                        </a:lnTo>
                        <a:lnTo>
                          <a:pt x="41" y="215"/>
                        </a:lnTo>
                        <a:lnTo>
                          <a:pt x="41" y="213"/>
                        </a:lnTo>
                        <a:lnTo>
                          <a:pt x="43" y="211"/>
                        </a:lnTo>
                        <a:lnTo>
                          <a:pt x="43" y="209"/>
                        </a:lnTo>
                        <a:lnTo>
                          <a:pt x="44" y="209"/>
                        </a:lnTo>
                        <a:lnTo>
                          <a:pt x="44" y="208"/>
                        </a:lnTo>
                        <a:lnTo>
                          <a:pt x="43" y="208"/>
                        </a:lnTo>
                        <a:lnTo>
                          <a:pt x="43" y="206"/>
                        </a:lnTo>
                        <a:lnTo>
                          <a:pt x="43" y="204"/>
                        </a:lnTo>
                        <a:lnTo>
                          <a:pt x="44" y="202"/>
                        </a:lnTo>
                        <a:lnTo>
                          <a:pt x="44" y="200"/>
                        </a:lnTo>
                        <a:lnTo>
                          <a:pt x="46" y="200"/>
                        </a:lnTo>
                        <a:lnTo>
                          <a:pt x="46" y="198"/>
                        </a:lnTo>
                        <a:lnTo>
                          <a:pt x="46" y="196"/>
                        </a:lnTo>
                        <a:lnTo>
                          <a:pt x="46" y="194"/>
                        </a:lnTo>
                        <a:lnTo>
                          <a:pt x="46" y="192"/>
                        </a:lnTo>
                        <a:lnTo>
                          <a:pt x="44" y="192"/>
                        </a:lnTo>
                        <a:lnTo>
                          <a:pt x="44" y="190"/>
                        </a:lnTo>
                        <a:lnTo>
                          <a:pt x="44" y="188"/>
                        </a:lnTo>
                        <a:lnTo>
                          <a:pt x="43" y="188"/>
                        </a:lnTo>
                        <a:lnTo>
                          <a:pt x="43" y="186"/>
                        </a:lnTo>
                        <a:lnTo>
                          <a:pt x="43" y="185"/>
                        </a:lnTo>
                        <a:lnTo>
                          <a:pt x="43" y="183"/>
                        </a:lnTo>
                        <a:lnTo>
                          <a:pt x="44" y="183"/>
                        </a:lnTo>
                        <a:lnTo>
                          <a:pt x="44" y="181"/>
                        </a:lnTo>
                        <a:lnTo>
                          <a:pt x="46" y="181"/>
                        </a:lnTo>
                        <a:lnTo>
                          <a:pt x="46" y="179"/>
                        </a:lnTo>
                        <a:lnTo>
                          <a:pt x="46" y="177"/>
                        </a:lnTo>
                        <a:lnTo>
                          <a:pt x="46" y="175"/>
                        </a:lnTo>
                        <a:lnTo>
                          <a:pt x="46" y="173"/>
                        </a:lnTo>
                        <a:lnTo>
                          <a:pt x="46" y="171"/>
                        </a:lnTo>
                        <a:lnTo>
                          <a:pt x="44" y="171"/>
                        </a:lnTo>
                        <a:lnTo>
                          <a:pt x="43" y="171"/>
                        </a:lnTo>
                        <a:lnTo>
                          <a:pt x="43" y="169"/>
                        </a:lnTo>
                        <a:lnTo>
                          <a:pt x="43" y="167"/>
                        </a:lnTo>
                        <a:lnTo>
                          <a:pt x="43" y="165"/>
                        </a:lnTo>
                        <a:lnTo>
                          <a:pt x="43" y="163"/>
                        </a:lnTo>
                        <a:lnTo>
                          <a:pt x="43" y="161"/>
                        </a:lnTo>
                        <a:lnTo>
                          <a:pt x="44" y="161"/>
                        </a:lnTo>
                        <a:lnTo>
                          <a:pt x="44" y="160"/>
                        </a:lnTo>
                        <a:lnTo>
                          <a:pt x="44" y="158"/>
                        </a:lnTo>
                        <a:lnTo>
                          <a:pt x="43" y="156"/>
                        </a:lnTo>
                        <a:lnTo>
                          <a:pt x="43" y="154"/>
                        </a:lnTo>
                        <a:lnTo>
                          <a:pt x="44" y="154"/>
                        </a:lnTo>
                        <a:lnTo>
                          <a:pt x="44" y="152"/>
                        </a:lnTo>
                        <a:lnTo>
                          <a:pt x="43" y="152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1" y="148"/>
                        </a:lnTo>
                        <a:lnTo>
                          <a:pt x="41" y="146"/>
                        </a:lnTo>
                        <a:lnTo>
                          <a:pt x="43" y="146"/>
                        </a:lnTo>
                        <a:lnTo>
                          <a:pt x="43" y="144"/>
                        </a:lnTo>
                        <a:lnTo>
                          <a:pt x="43" y="142"/>
                        </a:lnTo>
                        <a:lnTo>
                          <a:pt x="44" y="142"/>
                        </a:lnTo>
                        <a:lnTo>
                          <a:pt x="44" y="140"/>
                        </a:lnTo>
                        <a:lnTo>
                          <a:pt x="46" y="140"/>
                        </a:lnTo>
                        <a:lnTo>
                          <a:pt x="48" y="140"/>
                        </a:lnTo>
                        <a:lnTo>
                          <a:pt x="48" y="138"/>
                        </a:lnTo>
                        <a:lnTo>
                          <a:pt x="48" y="137"/>
                        </a:lnTo>
                        <a:lnTo>
                          <a:pt x="48" y="135"/>
                        </a:lnTo>
                        <a:lnTo>
                          <a:pt x="48" y="133"/>
                        </a:lnTo>
                        <a:lnTo>
                          <a:pt x="48" y="131"/>
                        </a:lnTo>
                        <a:lnTo>
                          <a:pt x="50" y="131"/>
                        </a:lnTo>
                        <a:lnTo>
                          <a:pt x="50" y="129"/>
                        </a:lnTo>
                        <a:lnTo>
                          <a:pt x="50" y="127"/>
                        </a:lnTo>
                        <a:lnTo>
                          <a:pt x="48" y="127"/>
                        </a:lnTo>
                        <a:lnTo>
                          <a:pt x="48" y="125"/>
                        </a:lnTo>
                        <a:lnTo>
                          <a:pt x="50" y="125"/>
                        </a:lnTo>
                        <a:lnTo>
                          <a:pt x="50" y="127"/>
                        </a:lnTo>
                        <a:lnTo>
                          <a:pt x="52" y="127"/>
                        </a:lnTo>
                        <a:lnTo>
                          <a:pt x="54" y="127"/>
                        </a:lnTo>
                        <a:lnTo>
                          <a:pt x="54" y="125"/>
                        </a:lnTo>
                        <a:lnTo>
                          <a:pt x="56" y="125"/>
                        </a:lnTo>
                        <a:lnTo>
                          <a:pt x="56" y="123"/>
                        </a:lnTo>
                        <a:lnTo>
                          <a:pt x="56" y="121"/>
                        </a:lnTo>
                        <a:lnTo>
                          <a:pt x="56" y="119"/>
                        </a:lnTo>
                        <a:lnTo>
                          <a:pt x="54" y="119"/>
                        </a:lnTo>
                        <a:lnTo>
                          <a:pt x="54" y="117"/>
                        </a:lnTo>
                        <a:lnTo>
                          <a:pt x="56" y="117"/>
                        </a:lnTo>
                        <a:lnTo>
                          <a:pt x="58" y="117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0" y="113"/>
                        </a:lnTo>
                        <a:lnTo>
                          <a:pt x="60" y="112"/>
                        </a:lnTo>
                        <a:lnTo>
                          <a:pt x="58" y="112"/>
                        </a:lnTo>
                        <a:lnTo>
                          <a:pt x="58" y="110"/>
                        </a:lnTo>
                        <a:lnTo>
                          <a:pt x="56" y="110"/>
                        </a:lnTo>
                        <a:lnTo>
                          <a:pt x="56" y="108"/>
                        </a:lnTo>
                        <a:lnTo>
                          <a:pt x="58" y="108"/>
                        </a:lnTo>
                        <a:lnTo>
                          <a:pt x="58" y="106"/>
                        </a:lnTo>
                        <a:lnTo>
                          <a:pt x="60" y="106"/>
                        </a:lnTo>
                        <a:lnTo>
                          <a:pt x="62" y="106"/>
                        </a:lnTo>
                        <a:lnTo>
                          <a:pt x="64" y="106"/>
                        </a:lnTo>
                        <a:lnTo>
                          <a:pt x="62" y="104"/>
                        </a:lnTo>
                        <a:lnTo>
                          <a:pt x="62" y="102"/>
                        </a:lnTo>
                        <a:lnTo>
                          <a:pt x="60" y="102"/>
                        </a:lnTo>
                        <a:lnTo>
                          <a:pt x="60" y="100"/>
                        </a:lnTo>
                        <a:lnTo>
                          <a:pt x="60" y="98"/>
                        </a:lnTo>
                        <a:lnTo>
                          <a:pt x="60" y="96"/>
                        </a:lnTo>
                        <a:lnTo>
                          <a:pt x="60" y="94"/>
                        </a:lnTo>
                        <a:lnTo>
                          <a:pt x="60" y="92"/>
                        </a:lnTo>
                        <a:lnTo>
                          <a:pt x="58" y="90"/>
                        </a:lnTo>
                        <a:lnTo>
                          <a:pt x="58" y="89"/>
                        </a:lnTo>
                        <a:lnTo>
                          <a:pt x="58" y="87"/>
                        </a:lnTo>
                        <a:lnTo>
                          <a:pt x="60" y="87"/>
                        </a:lnTo>
                        <a:lnTo>
                          <a:pt x="60" y="85"/>
                        </a:lnTo>
                        <a:lnTo>
                          <a:pt x="62" y="85"/>
                        </a:lnTo>
                        <a:lnTo>
                          <a:pt x="64" y="85"/>
                        </a:lnTo>
                        <a:lnTo>
                          <a:pt x="64" y="83"/>
                        </a:lnTo>
                        <a:lnTo>
                          <a:pt x="66" y="83"/>
                        </a:lnTo>
                        <a:lnTo>
                          <a:pt x="66" y="81"/>
                        </a:lnTo>
                        <a:lnTo>
                          <a:pt x="68" y="79"/>
                        </a:lnTo>
                        <a:lnTo>
                          <a:pt x="68" y="77"/>
                        </a:lnTo>
                        <a:lnTo>
                          <a:pt x="68" y="75"/>
                        </a:lnTo>
                        <a:lnTo>
                          <a:pt x="68" y="73"/>
                        </a:lnTo>
                        <a:lnTo>
                          <a:pt x="66" y="73"/>
                        </a:lnTo>
                        <a:lnTo>
                          <a:pt x="64" y="73"/>
                        </a:lnTo>
                        <a:lnTo>
                          <a:pt x="64" y="71"/>
                        </a:lnTo>
                        <a:lnTo>
                          <a:pt x="64" y="69"/>
                        </a:lnTo>
                        <a:lnTo>
                          <a:pt x="64" y="67"/>
                        </a:lnTo>
                        <a:lnTo>
                          <a:pt x="66" y="67"/>
                        </a:lnTo>
                        <a:lnTo>
                          <a:pt x="66" y="65"/>
                        </a:lnTo>
                        <a:lnTo>
                          <a:pt x="66" y="64"/>
                        </a:lnTo>
                        <a:lnTo>
                          <a:pt x="66" y="62"/>
                        </a:lnTo>
                        <a:lnTo>
                          <a:pt x="66" y="60"/>
                        </a:lnTo>
                        <a:lnTo>
                          <a:pt x="66" y="58"/>
                        </a:lnTo>
                        <a:lnTo>
                          <a:pt x="68" y="58"/>
                        </a:lnTo>
                        <a:lnTo>
                          <a:pt x="68" y="56"/>
                        </a:lnTo>
                        <a:lnTo>
                          <a:pt x="69" y="54"/>
                        </a:lnTo>
                        <a:lnTo>
                          <a:pt x="69" y="52"/>
                        </a:lnTo>
                        <a:lnTo>
                          <a:pt x="69" y="50"/>
                        </a:lnTo>
                        <a:lnTo>
                          <a:pt x="68" y="50"/>
                        </a:lnTo>
                        <a:lnTo>
                          <a:pt x="68" y="48"/>
                        </a:lnTo>
                        <a:lnTo>
                          <a:pt x="68" y="46"/>
                        </a:lnTo>
                        <a:lnTo>
                          <a:pt x="69" y="44"/>
                        </a:lnTo>
                        <a:lnTo>
                          <a:pt x="69" y="42"/>
                        </a:lnTo>
                        <a:lnTo>
                          <a:pt x="71" y="41"/>
                        </a:lnTo>
                        <a:lnTo>
                          <a:pt x="71" y="39"/>
                        </a:lnTo>
                        <a:lnTo>
                          <a:pt x="69" y="37"/>
                        </a:lnTo>
                        <a:lnTo>
                          <a:pt x="68" y="37"/>
                        </a:lnTo>
                        <a:lnTo>
                          <a:pt x="68" y="35"/>
                        </a:lnTo>
                        <a:lnTo>
                          <a:pt x="66" y="33"/>
                        </a:lnTo>
                        <a:lnTo>
                          <a:pt x="64" y="33"/>
                        </a:lnTo>
                        <a:lnTo>
                          <a:pt x="64" y="31"/>
                        </a:lnTo>
                        <a:lnTo>
                          <a:pt x="62" y="31"/>
                        </a:lnTo>
                        <a:lnTo>
                          <a:pt x="62" y="29"/>
                        </a:lnTo>
                        <a:lnTo>
                          <a:pt x="62" y="27"/>
                        </a:lnTo>
                        <a:lnTo>
                          <a:pt x="62" y="25"/>
                        </a:lnTo>
                        <a:lnTo>
                          <a:pt x="62" y="23"/>
                        </a:lnTo>
                        <a:lnTo>
                          <a:pt x="64" y="23"/>
                        </a:lnTo>
                        <a:lnTo>
                          <a:pt x="64" y="25"/>
                        </a:lnTo>
                        <a:lnTo>
                          <a:pt x="64" y="27"/>
                        </a:lnTo>
                        <a:lnTo>
                          <a:pt x="66" y="27"/>
                        </a:lnTo>
                        <a:lnTo>
                          <a:pt x="68" y="27"/>
                        </a:lnTo>
                        <a:lnTo>
                          <a:pt x="68" y="25"/>
                        </a:lnTo>
                        <a:lnTo>
                          <a:pt x="68" y="23"/>
                        </a:lnTo>
                        <a:lnTo>
                          <a:pt x="68" y="21"/>
                        </a:lnTo>
                        <a:lnTo>
                          <a:pt x="69" y="21"/>
                        </a:lnTo>
                        <a:lnTo>
                          <a:pt x="71" y="21"/>
                        </a:lnTo>
                        <a:lnTo>
                          <a:pt x="71" y="23"/>
                        </a:lnTo>
                        <a:lnTo>
                          <a:pt x="71" y="21"/>
                        </a:lnTo>
                        <a:lnTo>
                          <a:pt x="73" y="21"/>
                        </a:lnTo>
                        <a:lnTo>
                          <a:pt x="73" y="23"/>
                        </a:lnTo>
                        <a:lnTo>
                          <a:pt x="75" y="23"/>
                        </a:lnTo>
                        <a:lnTo>
                          <a:pt x="75" y="25"/>
                        </a:lnTo>
                        <a:lnTo>
                          <a:pt x="77" y="25"/>
                        </a:lnTo>
                        <a:lnTo>
                          <a:pt x="79" y="25"/>
                        </a:lnTo>
                        <a:lnTo>
                          <a:pt x="79" y="23"/>
                        </a:lnTo>
                        <a:lnTo>
                          <a:pt x="79" y="21"/>
                        </a:lnTo>
                        <a:lnTo>
                          <a:pt x="81" y="21"/>
                        </a:lnTo>
                        <a:lnTo>
                          <a:pt x="83" y="23"/>
                        </a:lnTo>
                        <a:lnTo>
                          <a:pt x="83" y="21"/>
                        </a:lnTo>
                        <a:lnTo>
                          <a:pt x="85" y="19"/>
                        </a:lnTo>
                        <a:lnTo>
                          <a:pt x="85" y="21"/>
                        </a:lnTo>
                        <a:lnTo>
                          <a:pt x="87" y="21"/>
                        </a:lnTo>
                        <a:lnTo>
                          <a:pt x="89" y="21"/>
                        </a:lnTo>
                        <a:lnTo>
                          <a:pt x="91" y="19"/>
                        </a:lnTo>
                        <a:lnTo>
                          <a:pt x="91" y="17"/>
                        </a:lnTo>
                        <a:lnTo>
                          <a:pt x="92" y="17"/>
                        </a:lnTo>
                        <a:lnTo>
                          <a:pt x="92" y="16"/>
                        </a:lnTo>
                        <a:lnTo>
                          <a:pt x="92" y="17"/>
                        </a:lnTo>
                        <a:lnTo>
                          <a:pt x="94" y="17"/>
                        </a:lnTo>
                        <a:lnTo>
                          <a:pt x="96" y="17"/>
                        </a:lnTo>
                        <a:lnTo>
                          <a:pt x="94" y="17"/>
                        </a:lnTo>
                        <a:lnTo>
                          <a:pt x="94" y="16"/>
                        </a:lnTo>
                        <a:lnTo>
                          <a:pt x="94" y="14"/>
                        </a:lnTo>
                        <a:lnTo>
                          <a:pt x="96" y="14"/>
                        </a:lnTo>
                        <a:lnTo>
                          <a:pt x="96" y="16"/>
                        </a:lnTo>
                        <a:lnTo>
                          <a:pt x="96" y="17"/>
                        </a:lnTo>
                        <a:lnTo>
                          <a:pt x="98" y="17"/>
                        </a:lnTo>
                        <a:lnTo>
                          <a:pt x="98" y="16"/>
                        </a:lnTo>
                        <a:lnTo>
                          <a:pt x="100" y="16"/>
                        </a:lnTo>
                        <a:lnTo>
                          <a:pt x="100" y="17"/>
                        </a:lnTo>
                        <a:lnTo>
                          <a:pt x="100" y="16"/>
                        </a:lnTo>
                        <a:lnTo>
                          <a:pt x="100" y="14"/>
                        </a:lnTo>
                        <a:lnTo>
                          <a:pt x="102" y="14"/>
                        </a:lnTo>
                        <a:lnTo>
                          <a:pt x="102" y="12"/>
                        </a:lnTo>
                        <a:lnTo>
                          <a:pt x="102" y="14"/>
                        </a:lnTo>
                        <a:lnTo>
                          <a:pt x="104" y="14"/>
                        </a:lnTo>
                        <a:lnTo>
                          <a:pt x="102" y="14"/>
                        </a:lnTo>
                        <a:lnTo>
                          <a:pt x="102" y="16"/>
                        </a:lnTo>
                        <a:lnTo>
                          <a:pt x="104" y="16"/>
                        </a:lnTo>
                        <a:lnTo>
                          <a:pt x="104" y="17"/>
                        </a:lnTo>
                        <a:lnTo>
                          <a:pt x="106" y="17"/>
                        </a:lnTo>
                        <a:lnTo>
                          <a:pt x="106" y="16"/>
                        </a:lnTo>
                        <a:lnTo>
                          <a:pt x="108" y="16"/>
                        </a:lnTo>
                        <a:lnTo>
                          <a:pt x="106" y="16"/>
                        </a:lnTo>
                        <a:lnTo>
                          <a:pt x="106" y="17"/>
                        </a:lnTo>
                        <a:lnTo>
                          <a:pt x="108" y="17"/>
                        </a:lnTo>
                        <a:lnTo>
                          <a:pt x="108" y="19"/>
                        </a:lnTo>
                        <a:lnTo>
                          <a:pt x="108" y="17"/>
                        </a:lnTo>
                        <a:lnTo>
                          <a:pt x="110" y="17"/>
                        </a:lnTo>
                        <a:lnTo>
                          <a:pt x="112" y="17"/>
                        </a:lnTo>
                        <a:lnTo>
                          <a:pt x="114" y="17"/>
                        </a:lnTo>
                        <a:lnTo>
                          <a:pt x="114" y="19"/>
                        </a:lnTo>
                        <a:lnTo>
                          <a:pt x="116" y="19"/>
                        </a:lnTo>
                        <a:lnTo>
                          <a:pt x="117" y="19"/>
                        </a:lnTo>
                        <a:lnTo>
                          <a:pt x="117" y="21"/>
                        </a:lnTo>
                        <a:lnTo>
                          <a:pt x="117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19" y="19"/>
                        </a:lnTo>
                        <a:lnTo>
                          <a:pt x="121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21" y="21"/>
                        </a:lnTo>
                        <a:lnTo>
                          <a:pt x="123" y="21"/>
                        </a:lnTo>
                        <a:lnTo>
                          <a:pt x="123" y="19"/>
                        </a:lnTo>
                        <a:lnTo>
                          <a:pt x="125" y="19"/>
                        </a:lnTo>
                        <a:lnTo>
                          <a:pt x="127" y="19"/>
                        </a:lnTo>
                        <a:lnTo>
                          <a:pt x="127" y="17"/>
                        </a:lnTo>
                        <a:lnTo>
                          <a:pt x="129" y="17"/>
                        </a:lnTo>
                        <a:lnTo>
                          <a:pt x="131" y="16"/>
                        </a:lnTo>
                        <a:lnTo>
                          <a:pt x="133" y="16"/>
                        </a:lnTo>
                        <a:lnTo>
                          <a:pt x="135" y="16"/>
                        </a:lnTo>
                        <a:lnTo>
                          <a:pt x="135" y="14"/>
                        </a:lnTo>
                        <a:lnTo>
                          <a:pt x="137" y="14"/>
                        </a:lnTo>
                        <a:lnTo>
                          <a:pt x="137" y="12"/>
                        </a:lnTo>
                        <a:lnTo>
                          <a:pt x="139" y="12"/>
                        </a:lnTo>
                        <a:lnTo>
                          <a:pt x="139" y="10"/>
                        </a:lnTo>
                        <a:lnTo>
                          <a:pt x="140" y="10"/>
                        </a:lnTo>
                        <a:lnTo>
                          <a:pt x="140" y="8"/>
                        </a:lnTo>
                        <a:lnTo>
                          <a:pt x="142" y="8"/>
                        </a:lnTo>
                        <a:lnTo>
                          <a:pt x="142" y="6"/>
                        </a:lnTo>
                        <a:lnTo>
                          <a:pt x="144" y="6"/>
                        </a:lnTo>
                        <a:lnTo>
                          <a:pt x="144" y="4"/>
                        </a:lnTo>
                        <a:lnTo>
                          <a:pt x="144" y="2"/>
                        </a:lnTo>
                        <a:lnTo>
                          <a:pt x="146" y="2"/>
                        </a:lnTo>
                        <a:lnTo>
                          <a:pt x="148" y="2"/>
                        </a:lnTo>
                        <a:lnTo>
                          <a:pt x="148" y="0"/>
                        </a:lnTo>
                        <a:lnTo>
                          <a:pt x="148" y="2"/>
                        </a:lnTo>
                        <a:lnTo>
                          <a:pt x="148" y="4"/>
                        </a:lnTo>
                        <a:lnTo>
                          <a:pt x="150" y="4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4" y="6"/>
                        </a:lnTo>
                        <a:lnTo>
                          <a:pt x="152" y="6"/>
                        </a:lnTo>
                        <a:lnTo>
                          <a:pt x="152" y="8"/>
                        </a:lnTo>
                        <a:lnTo>
                          <a:pt x="154" y="8"/>
                        </a:lnTo>
                        <a:lnTo>
                          <a:pt x="154" y="10"/>
                        </a:lnTo>
                        <a:lnTo>
                          <a:pt x="152" y="10"/>
                        </a:lnTo>
                        <a:lnTo>
                          <a:pt x="154" y="10"/>
                        </a:lnTo>
                        <a:lnTo>
                          <a:pt x="154" y="12"/>
                        </a:lnTo>
                        <a:lnTo>
                          <a:pt x="152" y="12"/>
                        </a:lnTo>
                        <a:lnTo>
                          <a:pt x="154" y="12"/>
                        </a:lnTo>
                        <a:lnTo>
                          <a:pt x="154" y="10"/>
                        </a:lnTo>
                        <a:lnTo>
                          <a:pt x="154" y="12"/>
                        </a:lnTo>
                        <a:lnTo>
                          <a:pt x="156" y="12"/>
                        </a:lnTo>
                        <a:lnTo>
                          <a:pt x="156" y="10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58" y="14"/>
                        </a:lnTo>
                        <a:lnTo>
                          <a:pt x="156" y="14"/>
                        </a:lnTo>
                        <a:lnTo>
                          <a:pt x="156" y="12"/>
                        </a:lnTo>
                        <a:lnTo>
                          <a:pt x="156" y="14"/>
                        </a:lnTo>
                        <a:lnTo>
                          <a:pt x="154" y="14"/>
                        </a:lnTo>
                        <a:lnTo>
                          <a:pt x="154" y="16"/>
                        </a:lnTo>
                        <a:lnTo>
                          <a:pt x="156" y="16"/>
                        </a:lnTo>
                        <a:lnTo>
                          <a:pt x="156" y="17"/>
                        </a:lnTo>
                        <a:lnTo>
                          <a:pt x="156" y="19"/>
                        </a:lnTo>
                        <a:lnTo>
                          <a:pt x="156" y="17"/>
                        </a:lnTo>
                        <a:lnTo>
                          <a:pt x="156" y="19"/>
                        </a:lnTo>
                        <a:lnTo>
                          <a:pt x="158" y="19"/>
                        </a:lnTo>
                        <a:lnTo>
                          <a:pt x="158" y="21"/>
                        </a:lnTo>
                        <a:lnTo>
                          <a:pt x="160" y="21"/>
                        </a:lnTo>
                        <a:lnTo>
                          <a:pt x="158" y="21"/>
                        </a:lnTo>
                        <a:lnTo>
                          <a:pt x="158" y="23"/>
                        </a:lnTo>
                        <a:lnTo>
                          <a:pt x="160" y="23"/>
                        </a:lnTo>
                        <a:lnTo>
                          <a:pt x="160" y="25"/>
                        </a:lnTo>
                        <a:lnTo>
                          <a:pt x="162" y="25"/>
                        </a:lnTo>
                        <a:lnTo>
                          <a:pt x="160" y="25"/>
                        </a:lnTo>
                        <a:lnTo>
                          <a:pt x="160" y="27"/>
                        </a:lnTo>
                        <a:lnTo>
                          <a:pt x="160" y="29"/>
                        </a:lnTo>
                        <a:lnTo>
                          <a:pt x="158" y="29"/>
                        </a:lnTo>
                        <a:lnTo>
                          <a:pt x="158" y="31"/>
                        </a:lnTo>
                        <a:lnTo>
                          <a:pt x="158" y="33"/>
                        </a:lnTo>
                        <a:lnTo>
                          <a:pt x="156" y="35"/>
                        </a:lnTo>
                        <a:lnTo>
                          <a:pt x="158" y="35"/>
                        </a:lnTo>
                        <a:lnTo>
                          <a:pt x="158" y="37"/>
                        </a:lnTo>
                        <a:lnTo>
                          <a:pt x="158" y="35"/>
                        </a:lnTo>
                        <a:lnTo>
                          <a:pt x="158" y="37"/>
                        </a:lnTo>
                        <a:lnTo>
                          <a:pt x="160" y="37"/>
                        </a:lnTo>
                        <a:lnTo>
                          <a:pt x="158" y="37"/>
                        </a:lnTo>
                        <a:lnTo>
                          <a:pt x="160" y="37"/>
                        </a:lnTo>
                        <a:lnTo>
                          <a:pt x="162" y="37"/>
                        </a:lnTo>
                        <a:lnTo>
                          <a:pt x="162" y="39"/>
                        </a:lnTo>
                        <a:lnTo>
                          <a:pt x="164" y="39"/>
                        </a:lnTo>
                        <a:lnTo>
                          <a:pt x="164" y="41"/>
                        </a:lnTo>
                        <a:lnTo>
                          <a:pt x="162" y="41"/>
                        </a:lnTo>
                        <a:lnTo>
                          <a:pt x="164" y="41"/>
                        </a:lnTo>
                        <a:lnTo>
                          <a:pt x="164" y="42"/>
                        </a:lnTo>
                        <a:lnTo>
                          <a:pt x="162" y="42"/>
                        </a:lnTo>
                        <a:lnTo>
                          <a:pt x="162" y="44"/>
                        </a:lnTo>
                        <a:lnTo>
                          <a:pt x="162" y="46"/>
                        </a:lnTo>
                        <a:lnTo>
                          <a:pt x="162" y="44"/>
                        </a:lnTo>
                        <a:lnTo>
                          <a:pt x="162" y="46"/>
                        </a:lnTo>
                        <a:lnTo>
                          <a:pt x="162" y="48"/>
                        </a:lnTo>
                        <a:lnTo>
                          <a:pt x="160" y="48"/>
                        </a:lnTo>
                        <a:lnTo>
                          <a:pt x="160" y="46"/>
                        </a:lnTo>
                        <a:lnTo>
                          <a:pt x="160" y="48"/>
                        </a:lnTo>
                        <a:lnTo>
                          <a:pt x="160" y="46"/>
                        </a:lnTo>
                        <a:lnTo>
                          <a:pt x="160" y="48"/>
                        </a:lnTo>
                        <a:lnTo>
                          <a:pt x="158" y="48"/>
                        </a:lnTo>
                        <a:lnTo>
                          <a:pt x="158" y="50"/>
                        </a:lnTo>
                        <a:lnTo>
                          <a:pt x="158" y="48"/>
                        </a:lnTo>
                        <a:lnTo>
                          <a:pt x="158" y="50"/>
                        </a:lnTo>
                        <a:lnTo>
                          <a:pt x="156" y="50"/>
                        </a:lnTo>
                        <a:lnTo>
                          <a:pt x="156" y="52"/>
                        </a:lnTo>
                        <a:lnTo>
                          <a:pt x="156" y="54"/>
                        </a:lnTo>
                        <a:lnTo>
                          <a:pt x="156" y="56"/>
                        </a:lnTo>
                        <a:lnTo>
                          <a:pt x="154" y="56"/>
                        </a:lnTo>
                        <a:lnTo>
                          <a:pt x="154" y="58"/>
                        </a:lnTo>
                        <a:lnTo>
                          <a:pt x="154" y="60"/>
                        </a:lnTo>
                        <a:lnTo>
                          <a:pt x="154" y="58"/>
                        </a:lnTo>
                        <a:lnTo>
                          <a:pt x="154" y="60"/>
                        </a:lnTo>
                        <a:lnTo>
                          <a:pt x="156" y="60"/>
                        </a:lnTo>
                        <a:lnTo>
                          <a:pt x="156" y="62"/>
                        </a:lnTo>
                        <a:lnTo>
                          <a:pt x="156" y="64"/>
                        </a:lnTo>
                        <a:lnTo>
                          <a:pt x="156" y="65"/>
                        </a:lnTo>
                        <a:lnTo>
                          <a:pt x="158" y="67"/>
                        </a:lnTo>
                        <a:lnTo>
                          <a:pt x="158" y="69"/>
                        </a:lnTo>
                        <a:lnTo>
                          <a:pt x="158" y="71"/>
                        </a:lnTo>
                        <a:lnTo>
                          <a:pt x="160" y="71"/>
                        </a:lnTo>
                        <a:lnTo>
                          <a:pt x="160" y="73"/>
                        </a:lnTo>
                        <a:lnTo>
                          <a:pt x="162" y="73"/>
                        </a:lnTo>
                        <a:lnTo>
                          <a:pt x="164" y="73"/>
                        </a:lnTo>
                        <a:lnTo>
                          <a:pt x="164" y="75"/>
                        </a:lnTo>
                        <a:lnTo>
                          <a:pt x="165" y="75"/>
                        </a:lnTo>
                        <a:lnTo>
                          <a:pt x="167" y="75"/>
                        </a:lnTo>
                        <a:lnTo>
                          <a:pt x="169" y="75"/>
                        </a:lnTo>
                        <a:lnTo>
                          <a:pt x="169" y="77"/>
                        </a:lnTo>
                        <a:lnTo>
                          <a:pt x="171" y="77"/>
                        </a:lnTo>
                        <a:lnTo>
                          <a:pt x="171" y="79"/>
                        </a:lnTo>
                        <a:lnTo>
                          <a:pt x="173" y="79"/>
                        </a:lnTo>
                        <a:lnTo>
                          <a:pt x="173" y="81"/>
                        </a:lnTo>
                        <a:lnTo>
                          <a:pt x="173" y="83"/>
                        </a:lnTo>
                        <a:lnTo>
                          <a:pt x="171" y="83"/>
                        </a:lnTo>
                        <a:lnTo>
                          <a:pt x="171" y="85"/>
                        </a:lnTo>
                        <a:lnTo>
                          <a:pt x="171" y="87"/>
                        </a:lnTo>
                        <a:lnTo>
                          <a:pt x="171" y="89"/>
                        </a:lnTo>
                        <a:lnTo>
                          <a:pt x="171" y="90"/>
                        </a:lnTo>
                        <a:lnTo>
                          <a:pt x="169" y="90"/>
                        </a:lnTo>
                        <a:lnTo>
                          <a:pt x="169" y="92"/>
                        </a:lnTo>
                        <a:lnTo>
                          <a:pt x="171" y="92"/>
                        </a:lnTo>
                        <a:lnTo>
                          <a:pt x="169" y="92"/>
                        </a:lnTo>
                        <a:lnTo>
                          <a:pt x="169" y="94"/>
                        </a:lnTo>
                        <a:lnTo>
                          <a:pt x="171" y="94"/>
                        </a:lnTo>
                        <a:lnTo>
                          <a:pt x="171" y="96"/>
                        </a:lnTo>
                        <a:lnTo>
                          <a:pt x="173" y="96"/>
                        </a:lnTo>
                        <a:lnTo>
                          <a:pt x="175" y="96"/>
                        </a:lnTo>
                        <a:lnTo>
                          <a:pt x="177" y="94"/>
                        </a:lnTo>
                        <a:lnTo>
                          <a:pt x="179" y="92"/>
                        </a:lnTo>
                        <a:lnTo>
                          <a:pt x="181" y="90"/>
                        </a:lnTo>
                        <a:lnTo>
                          <a:pt x="183" y="90"/>
                        </a:lnTo>
                        <a:lnTo>
                          <a:pt x="183" y="92"/>
                        </a:lnTo>
                        <a:lnTo>
                          <a:pt x="185" y="92"/>
                        </a:lnTo>
                        <a:lnTo>
                          <a:pt x="185" y="94"/>
                        </a:lnTo>
                        <a:lnTo>
                          <a:pt x="187" y="94"/>
                        </a:lnTo>
                        <a:lnTo>
                          <a:pt x="187" y="96"/>
                        </a:lnTo>
                        <a:lnTo>
                          <a:pt x="187" y="98"/>
                        </a:lnTo>
                        <a:lnTo>
                          <a:pt x="188" y="98"/>
                        </a:lnTo>
                        <a:lnTo>
                          <a:pt x="188" y="100"/>
                        </a:lnTo>
                        <a:lnTo>
                          <a:pt x="190" y="100"/>
                        </a:lnTo>
                        <a:lnTo>
                          <a:pt x="190" y="102"/>
                        </a:lnTo>
                        <a:lnTo>
                          <a:pt x="190" y="100"/>
                        </a:lnTo>
                        <a:lnTo>
                          <a:pt x="190" y="102"/>
                        </a:lnTo>
                        <a:lnTo>
                          <a:pt x="192" y="102"/>
                        </a:lnTo>
                        <a:lnTo>
                          <a:pt x="194" y="102"/>
                        </a:lnTo>
                        <a:lnTo>
                          <a:pt x="194" y="104"/>
                        </a:lnTo>
                        <a:lnTo>
                          <a:pt x="196" y="104"/>
                        </a:lnTo>
                        <a:lnTo>
                          <a:pt x="196" y="106"/>
                        </a:lnTo>
                        <a:lnTo>
                          <a:pt x="198" y="106"/>
                        </a:lnTo>
                        <a:lnTo>
                          <a:pt x="198" y="104"/>
                        </a:lnTo>
                        <a:lnTo>
                          <a:pt x="200" y="104"/>
                        </a:lnTo>
                        <a:lnTo>
                          <a:pt x="202" y="104"/>
                        </a:lnTo>
                        <a:lnTo>
                          <a:pt x="204" y="104"/>
                        </a:lnTo>
                        <a:lnTo>
                          <a:pt x="204" y="102"/>
                        </a:lnTo>
                        <a:lnTo>
                          <a:pt x="206" y="102"/>
                        </a:lnTo>
                        <a:lnTo>
                          <a:pt x="208" y="102"/>
                        </a:lnTo>
                        <a:lnTo>
                          <a:pt x="210" y="102"/>
                        </a:lnTo>
                        <a:lnTo>
                          <a:pt x="210" y="104"/>
                        </a:lnTo>
                        <a:lnTo>
                          <a:pt x="212" y="104"/>
                        </a:lnTo>
                        <a:lnTo>
                          <a:pt x="213" y="104"/>
                        </a:lnTo>
                        <a:lnTo>
                          <a:pt x="212" y="104"/>
                        </a:lnTo>
                        <a:lnTo>
                          <a:pt x="212" y="106"/>
                        </a:lnTo>
                        <a:lnTo>
                          <a:pt x="212" y="108"/>
                        </a:lnTo>
                        <a:lnTo>
                          <a:pt x="213" y="108"/>
                        </a:lnTo>
                        <a:lnTo>
                          <a:pt x="213" y="110"/>
                        </a:lnTo>
                        <a:lnTo>
                          <a:pt x="215" y="110"/>
                        </a:lnTo>
                        <a:lnTo>
                          <a:pt x="215" y="112"/>
                        </a:lnTo>
                        <a:lnTo>
                          <a:pt x="215" y="113"/>
                        </a:lnTo>
                        <a:lnTo>
                          <a:pt x="217" y="113"/>
                        </a:lnTo>
                        <a:lnTo>
                          <a:pt x="217" y="115"/>
                        </a:lnTo>
                        <a:lnTo>
                          <a:pt x="219" y="115"/>
                        </a:lnTo>
                        <a:lnTo>
                          <a:pt x="219" y="117"/>
                        </a:lnTo>
                        <a:lnTo>
                          <a:pt x="221" y="117"/>
                        </a:lnTo>
                        <a:lnTo>
                          <a:pt x="221" y="119"/>
                        </a:lnTo>
                        <a:lnTo>
                          <a:pt x="221" y="121"/>
                        </a:lnTo>
                        <a:lnTo>
                          <a:pt x="221" y="123"/>
                        </a:lnTo>
                        <a:lnTo>
                          <a:pt x="221" y="125"/>
                        </a:lnTo>
                        <a:lnTo>
                          <a:pt x="223" y="125"/>
                        </a:lnTo>
                        <a:lnTo>
                          <a:pt x="225" y="125"/>
                        </a:lnTo>
                        <a:lnTo>
                          <a:pt x="227" y="125"/>
                        </a:lnTo>
                        <a:lnTo>
                          <a:pt x="227" y="127"/>
                        </a:lnTo>
                        <a:lnTo>
                          <a:pt x="229" y="127"/>
                        </a:lnTo>
                        <a:lnTo>
                          <a:pt x="231" y="127"/>
                        </a:lnTo>
                        <a:lnTo>
                          <a:pt x="231" y="129"/>
                        </a:lnTo>
                        <a:lnTo>
                          <a:pt x="231" y="127"/>
                        </a:lnTo>
                        <a:lnTo>
                          <a:pt x="233" y="127"/>
                        </a:lnTo>
                        <a:lnTo>
                          <a:pt x="235" y="127"/>
                        </a:lnTo>
                        <a:lnTo>
                          <a:pt x="235" y="125"/>
                        </a:lnTo>
                        <a:lnTo>
                          <a:pt x="236" y="125"/>
                        </a:lnTo>
                        <a:lnTo>
                          <a:pt x="236" y="127"/>
                        </a:lnTo>
                        <a:lnTo>
                          <a:pt x="238" y="127"/>
                        </a:lnTo>
                        <a:lnTo>
                          <a:pt x="238" y="125"/>
                        </a:lnTo>
                        <a:lnTo>
                          <a:pt x="240" y="125"/>
                        </a:lnTo>
                        <a:lnTo>
                          <a:pt x="240" y="123"/>
                        </a:lnTo>
                        <a:lnTo>
                          <a:pt x="240" y="121"/>
                        </a:lnTo>
                        <a:lnTo>
                          <a:pt x="242" y="121"/>
                        </a:lnTo>
                        <a:lnTo>
                          <a:pt x="242" y="119"/>
                        </a:lnTo>
                        <a:lnTo>
                          <a:pt x="242" y="117"/>
                        </a:lnTo>
                        <a:lnTo>
                          <a:pt x="242" y="115"/>
                        </a:lnTo>
                        <a:lnTo>
                          <a:pt x="244" y="115"/>
                        </a:lnTo>
                        <a:lnTo>
                          <a:pt x="244" y="113"/>
                        </a:lnTo>
                        <a:lnTo>
                          <a:pt x="244" y="112"/>
                        </a:lnTo>
                        <a:lnTo>
                          <a:pt x="246" y="112"/>
                        </a:lnTo>
                        <a:lnTo>
                          <a:pt x="248" y="112"/>
                        </a:lnTo>
                        <a:lnTo>
                          <a:pt x="250" y="112"/>
                        </a:lnTo>
                        <a:lnTo>
                          <a:pt x="252" y="112"/>
                        </a:lnTo>
                        <a:lnTo>
                          <a:pt x="254" y="112"/>
                        </a:lnTo>
                        <a:lnTo>
                          <a:pt x="254" y="113"/>
                        </a:lnTo>
                        <a:lnTo>
                          <a:pt x="256" y="113"/>
                        </a:lnTo>
                        <a:lnTo>
                          <a:pt x="258" y="113"/>
                        </a:lnTo>
                        <a:lnTo>
                          <a:pt x="259" y="113"/>
                        </a:lnTo>
                        <a:lnTo>
                          <a:pt x="259" y="112"/>
                        </a:lnTo>
                        <a:lnTo>
                          <a:pt x="259" y="110"/>
                        </a:lnTo>
                        <a:lnTo>
                          <a:pt x="261" y="110"/>
                        </a:lnTo>
                        <a:lnTo>
                          <a:pt x="261" y="108"/>
                        </a:lnTo>
                        <a:lnTo>
                          <a:pt x="261" y="106"/>
                        </a:lnTo>
                        <a:lnTo>
                          <a:pt x="263" y="106"/>
                        </a:lnTo>
                        <a:lnTo>
                          <a:pt x="263" y="104"/>
                        </a:lnTo>
                        <a:lnTo>
                          <a:pt x="263" y="102"/>
                        </a:lnTo>
                        <a:lnTo>
                          <a:pt x="263" y="100"/>
                        </a:lnTo>
                        <a:lnTo>
                          <a:pt x="263" y="98"/>
                        </a:lnTo>
                        <a:lnTo>
                          <a:pt x="263" y="96"/>
                        </a:lnTo>
                        <a:lnTo>
                          <a:pt x="263" y="94"/>
                        </a:lnTo>
                        <a:lnTo>
                          <a:pt x="263" y="92"/>
                        </a:lnTo>
                        <a:lnTo>
                          <a:pt x="265" y="92"/>
                        </a:lnTo>
                        <a:lnTo>
                          <a:pt x="265" y="90"/>
                        </a:lnTo>
                        <a:lnTo>
                          <a:pt x="267" y="90"/>
                        </a:lnTo>
                        <a:lnTo>
                          <a:pt x="267" y="89"/>
                        </a:lnTo>
                        <a:lnTo>
                          <a:pt x="269" y="87"/>
                        </a:lnTo>
                        <a:lnTo>
                          <a:pt x="269" y="85"/>
                        </a:lnTo>
                        <a:lnTo>
                          <a:pt x="271" y="85"/>
                        </a:lnTo>
                        <a:lnTo>
                          <a:pt x="271" y="83"/>
                        </a:lnTo>
                        <a:lnTo>
                          <a:pt x="273" y="83"/>
                        </a:lnTo>
                        <a:lnTo>
                          <a:pt x="273" y="81"/>
                        </a:lnTo>
                        <a:lnTo>
                          <a:pt x="271" y="81"/>
                        </a:lnTo>
                        <a:lnTo>
                          <a:pt x="273" y="81"/>
                        </a:lnTo>
                        <a:lnTo>
                          <a:pt x="273" y="83"/>
                        </a:lnTo>
                        <a:lnTo>
                          <a:pt x="275" y="83"/>
                        </a:lnTo>
                        <a:lnTo>
                          <a:pt x="277" y="83"/>
                        </a:lnTo>
                        <a:lnTo>
                          <a:pt x="277" y="81"/>
                        </a:lnTo>
                        <a:lnTo>
                          <a:pt x="277" y="79"/>
                        </a:lnTo>
                        <a:lnTo>
                          <a:pt x="279" y="79"/>
                        </a:lnTo>
                        <a:lnTo>
                          <a:pt x="281" y="79"/>
                        </a:lnTo>
                        <a:lnTo>
                          <a:pt x="281" y="77"/>
                        </a:lnTo>
                        <a:lnTo>
                          <a:pt x="283" y="77"/>
                        </a:lnTo>
                        <a:lnTo>
                          <a:pt x="284" y="77"/>
                        </a:lnTo>
                        <a:lnTo>
                          <a:pt x="286" y="77"/>
                        </a:lnTo>
                        <a:lnTo>
                          <a:pt x="286" y="75"/>
                        </a:lnTo>
                        <a:lnTo>
                          <a:pt x="288" y="75"/>
                        </a:lnTo>
                        <a:lnTo>
                          <a:pt x="288" y="73"/>
                        </a:lnTo>
                        <a:lnTo>
                          <a:pt x="290" y="73"/>
                        </a:lnTo>
                        <a:lnTo>
                          <a:pt x="290" y="71"/>
                        </a:lnTo>
                        <a:lnTo>
                          <a:pt x="290" y="73"/>
                        </a:lnTo>
                        <a:lnTo>
                          <a:pt x="292" y="73"/>
                        </a:lnTo>
                        <a:lnTo>
                          <a:pt x="292" y="75"/>
                        </a:lnTo>
                        <a:lnTo>
                          <a:pt x="294" y="77"/>
                        </a:lnTo>
                        <a:lnTo>
                          <a:pt x="294" y="79"/>
                        </a:lnTo>
                        <a:lnTo>
                          <a:pt x="294" y="81"/>
                        </a:lnTo>
                        <a:lnTo>
                          <a:pt x="294" y="83"/>
                        </a:lnTo>
                        <a:lnTo>
                          <a:pt x="294" y="85"/>
                        </a:lnTo>
                        <a:lnTo>
                          <a:pt x="294" y="87"/>
                        </a:lnTo>
                        <a:lnTo>
                          <a:pt x="294" y="89"/>
                        </a:lnTo>
                        <a:lnTo>
                          <a:pt x="296" y="89"/>
                        </a:lnTo>
                        <a:lnTo>
                          <a:pt x="296" y="90"/>
                        </a:lnTo>
                        <a:lnTo>
                          <a:pt x="298" y="92"/>
                        </a:lnTo>
                        <a:lnTo>
                          <a:pt x="300" y="94"/>
                        </a:lnTo>
                        <a:lnTo>
                          <a:pt x="302" y="94"/>
                        </a:lnTo>
                        <a:lnTo>
                          <a:pt x="304" y="94"/>
                        </a:lnTo>
                        <a:lnTo>
                          <a:pt x="306" y="94"/>
                        </a:lnTo>
                        <a:lnTo>
                          <a:pt x="306" y="92"/>
                        </a:lnTo>
                        <a:lnTo>
                          <a:pt x="306" y="94"/>
                        </a:lnTo>
                        <a:lnTo>
                          <a:pt x="306" y="96"/>
                        </a:lnTo>
                        <a:lnTo>
                          <a:pt x="306" y="98"/>
                        </a:lnTo>
                        <a:lnTo>
                          <a:pt x="307" y="98"/>
                        </a:lnTo>
                        <a:lnTo>
                          <a:pt x="309" y="98"/>
                        </a:lnTo>
                        <a:lnTo>
                          <a:pt x="309" y="96"/>
                        </a:lnTo>
                        <a:lnTo>
                          <a:pt x="311" y="96"/>
                        </a:lnTo>
                        <a:lnTo>
                          <a:pt x="313" y="96"/>
                        </a:lnTo>
                        <a:lnTo>
                          <a:pt x="313" y="98"/>
                        </a:lnTo>
                        <a:lnTo>
                          <a:pt x="313" y="100"/>
                        </a:lnTo>
                        <a:lnTo>
                          <a:pt x="313" y="102"/>
                        </a:lnTo>
                        <a:lnTo>
                          <a:pt x="315" y="102"/>
                        </a:lnTo>
                        <a:lnTo>
                          <a:pt x="317" y="102"/>
                        </a:lnTo>
                        <a:lnTo>
                          <a:pt x="319" y="104"/>
                        </a:lnTo>
                        <a:lnTo>
                          <a:pt x="319" y="106"/>
                        </a:lnTo>
                        <a:lnTo>
                          <a:pt x="321" y="106"/>
                        </a:lnTo>
                        <a:lnTo>
                          <a:pt x="321" y="104"/>
                        </a:lnTo>
                        <a:lnTo>
                          <a:pt x="323" y="104"/>
                        </a:lnTo>
                        <a:lnTo>
                          <a:pt x="323" y="102"/>
                        </a:lnTo>
                        <a:lnTo>
                          <a:pt x="325" y="102"/>
                        </a:lnTo>
                        <a:lnTo>
                          <a:pt x="323" y="102"/>
                        </a:lnTo>
                        <a:lnTo>
                          <a:pt x="323" y="104"/>
                        </a:lnTo>
                        <a:lnTo>
                          <a:pt x="325" y="104"/>
                        </a:lnTo>
                        <a:lnTo>
                          <a:pt x="325" y="106"/>
                        </a:lnTo>
                        <a:lnTo>
                          <a:pt x="325" y="108"/>
                        </a:lnTo>
                        <a:lnTo>
                          <a:pt x="323" y="108"/>
                        </a:lnTo>
                        <a:lnTo>
                          <a:pt x="325" y="108"/>
                        </a:lnTo>
                        <a:lnTo>
                          <a:pt x="323" y="108"/>
                        </a:lnTo>
                        <a:lnTo>
                          <a:pt x="325" y="108"/>
                        </a:lnTo>
                        <a:lnTo>
                          <a:pt x="327" y="108"/>
                        </a:lnTo>
                        <a:lnTo>
                          <a:pt x="327" y="110"/>
                        </a:lnTo>
                        <a:lnTo>
                          <a:pt x="329" y="110"/>
                        </a:lnTo>
                        <a:lnTo>
                          <a:pt x="331" y="110"/>
                        </a:lnTo>
                        <a:lnTo>
                          <a:pt x="331" y="112"/>
                        </a:lnTo>
                        <a:lnTo>
                          <a:pt x="331" y="113"/>
                        </a:lnTo>
                        <a:lnTo>
                          <a:pt x="332" y="113"/>
                        </a:lnTo>
                        <a:lnTo>
                          <a:pt x="334" y="113"/>
                        </a:lnTo>
                        <a:lnTo>
                          <a:pt x="334" y="112"/>
                        </a:lnTo>
                        <a:lnTo>
                          <a:pt x="334" y="113"/>
                        </a:lnTo>
                        <a:lnTo>
                          <a:pt x="336" y="113"/>
                        </a:lnTo>
                        <a:lnTo>
                          <a:pt x="338" y="113"/>
                        </a:lnTo>
                        <a:lnTo>
                          <a:pt x="338" y="115"/>
                        </a:lnTo>
                        <a:lnTo>
                          <a:pt x="340" y="115"/>
                        </a:lnTo>
                        <a:lnTo>
                          <a:pt x="342" y="115"/>
                        </a:lnTo>
                        <a:lnTo>
                          <a:pt x="344" y="115"/>
                        </a:lnTo>
                        <a:lnTo>
                          <a:pt x="344" y="117"/>
                        </a:lnTo>
                        <a:lnTo>
                          <a:pt x="346" y="117"/>
                        </a:lnTo>
                        <a:lnTo>
                          <a:pt x="346" y="119"/>
                        </a:lnTo>
                        <a:lnTo>
                          <a:pt x="348" y="119"/>
                        </a:lnTo>
                        <a:lnTo>
                          <a:pt x="348" y="121"/>
                        </a:lnTo>
                        <a:lnTo>
                          <a:pt x="346" y="121"/>
                        </a:lnTo>
                        <a:lnTo>
                          <a:pt x="346" y="123"/>
                        </a:lnTo>
                        <a:lnTo>
                          <a:pt x="346" y="125"/>
                        </a:lnTo>
                        <a:lnTo>
                          <a:pt x="344" y="125"/>
                        </a:lnTo>
                        <a:lnTo>
                          <a:pt x="346" y="125"/>
                        </a:lnTo>
                        <a:lnTo>
                          <a:pt x="346" y="127"/>
                        </a:lnTo>
                        <a:lnTo>
                          <a:pt x="346" y="129"/>
                        </a:lnTo>
                        <a:lnTo>
                          <a:pt x="346" y="131"/>
                        </a:lnTo>
                        <a:lnTo>
                          <a:pt x="346" y="133"/>
                        </a:lnTo>
                        <a:lnTo>
                          <a:pt x="346" y="135"/>
                        </a:lnTo>
                        <a:lnTo>
                          <a:pt x="346" y="137"/>
                        </a:lnTo>
                        <a:lnTo>
                          <a:pt x="346" y="138"/>
                        </a:lnTo>
                        <a:lnTo>
                          <a:pt x="346" y="140"/>
                        </a:lnTo>
                        <a:lnTo>
                          <a:pt x="348" y="140"/>
                        </a:lnTo>
                        <a:lnTo>
                          <a:pt x="348" y="142"/>
                        </a:lnTo>
                        <a:lnTo>
                          <a:pt x="350" y="142"/>
                        </a:lnTo>
                        <a:lnTo>
                          <a:pt x="350" y="144"/>
                        </a:lnTo>
                        <a:lnTo>
                          <a:pt x="352" y="144"/>
                        </a:lnTo>
                        <a:lnTo>
                          <a:pt x="352" y="142"/>
                        </a:lnTo>
                        <a:lnTo>
                          <a:pt x="354" y="142"/>
                        </a:lnTo>
                        <a:lnTo>
                          <a:pt x="355" y="142"/>
                        </a:lnTo>
                        <a:lnTo>
                          <a:pt x="355" y="144"/>
                        </a:lnTo>
                        <a:lnTo>
                          <a:pt x="357" y="144"/>
                        </a:lnTo>
                        <a:lnTo>
                          <a:pt x="355" y="144"/>
                        </a:lnTo>
                        <a:lnTo>
                          <a:pt x="357" y="144"/>
                        </a:lnTo>
                        <a:lnTo>
                          <a:pt x="359" y="144"/>
                        </a:lnTo>
                        <a:lnTo>
                          <a:pt x="359" y="146"/>
                        </a:lnTo>
                        <a:lnTo>
                          <a:pt x="361" y="146"/>
                        </a:lnTo>
                        <a:lnTo>
                          <a:pt x="361" y="148"/>
                        </a:lnTo>
                        <a:lnTo>
                          <a:pt x="363" y="148"/>
                        </a:lnTo>
                        <a:lnTo>
                          <a:pt x="363" y="150"/>
                        </a:lnTo>
                        <a:lnTo>
                          <a:pt x="363" y="152"/>
                        </a:lnTo>
                        <a:lnTo>
                          <a:pt x="363" y="154"/>
                        </a:lnTo>
                        <a:lnTo>
                          <a:pt x="365" y="154"/>
                        </a:lnTo>
                        <a:lnTo>
                          <a:pt x="365" y="156"/>
                        </a:lnTo>
                        <a:lnTo>
                          <a:pt x="363" y="156"/>
                        </a:lnTo>
                        <a:lnTo>
                          <a:pt x="363" y="158"/>
                        </a:lnTo>
                        <a:lnTo>
                          <a:pt x="363" y="160"/>
                        </a:lnTo>
                        <a:lnTo>
                          <a:pt x="365" y="160"/>
                        </a:lnTo>
                        <a:lnTo>
                          <a:pt x="365" y="161"/>
                        </a:lnTo>
                        <a:lnTo>
                          <a:pt x="367" y="161"/>
                        </a:lnTo>
                        <a:lnTo>
                          <a:pt x="367" y="163"/>
                        </a:lnTo>
                        <a:lnTo>
                          <a:pt x="365" y="163"/>
                        </a:lnTo>
                        <a:lnTo>
                          <a:pt x="365" y="165"/>
                        </a:lnTo>
                        <a:lnTo>
                          <a:pt x="365" y="167"/>
                        </a:lnTo>
                        <a:lnTo>
                          <a:pt x="365" y="169"/>
                        </a:lnTo>
                        <a:lnTo>
                          <a:pt x="365" y="171"/>
                        </a:lnTo>
                        <a:lnTo>
                          <a:pt x="367" y="173"/>
                        </a:lnTo>
                        <a:lnTo>
                          <a:pt x="369" y="173"/>
                        </a:lnTo>
                        <a:lnTo>
                          <a:pt x="369" y="175"/>
                        </a:lnTo>
                        <a:lnTo>
                          <a:pt x="369" y="177"/>
                        </a:lnTo>
                        <a:lnTo>
                          <a:pt x="369" y="179"/>
                        </a:lnTo>
                        <a:lnTo>
                          <a:pt x="369" y="181"/>
                        </a:lnTo>
                        <a:lnTo>
                          <a:pt x="371" y="181"/>
                        </a:lnTo>
                        <a:lnTo>
                          <a:pt x="373" y="181"/>
                        </a:lnTo>
                        <a:lnTo>
                          <a:pt x="373" y="183"/>
                        </a:lnTo>
                        <a:lnTo>
                          <a:pt x="375" y="183"/>
                        </a:lnTo>
                        <a:lnTo>
                          <a:pt x="377" y="183"/>
                        </a:lnTo>
                        <a:lnTo>
                          <a:pt x="377" y="185"/>
                        </a:lnTo>
                        <a:lnTo>
                          <a:pt x="375" y="186"/>
                        </a:lnTo>
                        <a:lnTo>
                          <a:pt x="375" y="188"/>
                        </a:lnTo>
                        <a:lnTo>
                          <a:pt x="373" y="190"/>
                        </a:lnTo>
                        <a:lnTo>
                          <a:pt x="375" y="190"/>
                        </a:lnTo>
                        <a:lnTo>
                          <a:pt x="375" y="192"/>
                        </a:lnTo>
                        <a:lnTo>
                          <a:pt x="375" y="194"/>
                        </a:lnTo>
                        <a:lnTo>
                          <a:pt x="373" y="194"/>
                        </a:lnTo>
                        <a:lnTo>
                          <a:pt x="373" y="196"/>
                        </a:lnTo>
                        <a:lnTo>
                          <a:pt x="375" y="196"/>
                        </a:lnTo>
                        <a:lnTo>
                          <a:pt x="375" y="198"/>
                        </a:lnTo>
                        <a:lnTo>
                          <a:pt x="375" y="200"/>
                        </a:lnTo>
                        <a:lnTo>
                          <a:pt x="377" y="200"/>
                        </a:lnTo>
                        <a:lnTo>
                          <a:pt x="377" y="202"/>
                        </a:lnTo>
                        <a:lnTo>
                          <a:pt x="377" y="204"/>
                        </a:lnTo>
                        <a:lnTo>
                          <a:pt x="377" y="206"/>
                        </a:lnTo>
                        <a:lnTo>
                          <a:pt x="377" y="208"/>
                        </a:lnTo>
                        <a:lnTo>
                          <a:pt x="375" y="208"/>
                        </a:lnTo>
                        <a:lnTo>
                          <a:pt x="375" y="209"/>
                        </a:lnTo>
                        <a:lnTo>
                          <a:pt x="377" y="209"/>
                        </a:lnTo>
                        <a:lnTo>
                          <a:pt x="375" y="209"/>
                        </a:lnTo>
                        <a:lnTo>
                          <a:pt x="375" y="211"/>
                        </a:lnTo>
                        <a:lnTo>
                          <a:pt x="373" y="211"/>
                        </a:lnTo>
                        <a:lnTo>
                          <a:pt x="371" y="213"/>
                        </a:lnTo>
                        <a:lnTo>
                          <a:pt x="369" y="213"/>
                        </a:lnTo>
                        <a:lnTo>
                          <a:pt x="367" y="213"/>
                        </a:lnTo>
                        <a:lnTo>
                          <a:pt x="367" y="215"/>
                        </a:lnTo>
                        <a:lnTo>
                          <a:pt x="365" y="215"/>
                        </a:lnTo>
                        <a:lnTo>
                          <a:pt x="365" y="217"/>
                        </a:lnTo>
                        <a:lnTo>
                          <a:pt x="365" y="219"/>
                        </a:lnTo>
                        <a:lnTo>
                          <a:pt x="367" y="219"/>
                        </a:lnTo>
                        <a:lnTo>
                          <a:pt x="367" y="221"/>
                        </a:lnTo>
                        <a:lnTo>
                          <a:pt x="367" y="219"/>
                        </a:lnTo>
                        <a:lnTo>
                          <a:pt x="367" y="221"/>
                        </a:lnTo>
                        <a:lnTo>
                          <a:pt x="367" y="223"/>
                        </a:lnTo>
                        <a:lnTo>
                          <a:pt x="369" y="223"/>
                        </a:lnTo>
                        <a:lnTo>
                          <a:pt x="369" y="225"/>
                        </a:lnTo>
                        <a:lnTo>
                          <a:pt x="369" y="227"/>
                        </a:lnTo>
                        <a:lnTo>
                          <a:pt x="367" y="227"/>
                        </a:lnTo>
                        <a:lnTo>
                          <a:pt x="367" y="229"/>
                        </a:lnTo>
                        <a:lnTo>
                          <a:pt x="367" y="231"/>
                        </a:lnTo>
                        <a:lnTo>
                          <a:pt x="365" y="231"/>
                        </a:lnTo>
                        <a:lnTo>
                          <a:pt x="365" y="233"/>
                        </a:lnTo>
                        <a:lnTo>
                          <a:pt x="363" y="233"/>
                        </a:lnTo>
                        <a:lnTo>
                          <a:pt x="363" y="234"/>
                        </a:lnTo>
                        <a:lnTo>
                          <a:pt x="363" y="236"/>
                        </a:lnTo>
                        <a:lnTo>
                          <a:pt x="361" y="236"/>
                        </a:lnTo>
                        <a:lnTo>
                          <a:pt x="361" y="238"/>
                        </a:lnTo>
                        <a:lnTo>
                          <a:pt x="359" y="238"/>
                        </a:lnTo>
                        <a:lnTo>
                          <a:pt x="359" y="240"/>
                        </a:lnTo>
                        <a:lnTo>
                          <a:pt x="359" y="242"/>
                        </a:lnTo>
                        <a:lnTo>
                          <a:pt x="359" y="244"/>
                        </a:lnTo>
                        <a:lnTo>
                          <a:pt x="359" y="246"/>
                        </a:lnTo>
                        <a:lnTo>
                          <a:pt x="361" y="246"/>
                        </a:lnTo>
                        <a:lnTo>
                          <a:pt x="361" y="248"/>
                        </a:lnTo>
                        <a:lnTo>
                          <a:pt x="361" y="250"/>
                        </a:lnTo>
                        <a:lnTo>
                          <a:pt x="361" y="252"/>
                        </a:lnTo>
                        <a:lnTo>
                          <a:pt x="363" y="252"/>
                        </a:lnTo>
                        <a:lnTo>
                          <a:pt x="363" y="254"/>
                        </a:lnTo>
                        <a:lnTo>
                          <a:pt x="365" y="254"/>
                        </a:lnTo>
                        <a:lnTo>
                          <a:pt x="367" y="256"/>
                        </a:lnTo>
                        <a:lnTo>
                          <a:pt x="369" y="256"/>
                        </a:lnTo>
                        <a:lnTo>
                          <a:pt x="371" y="256"/>
                        </a:lnTo>
                        <a:lnTo>
                          <a:pt x="371" y="254"/>
                        </a:lnTo>
                        <a:lnTo>
                          <a:pt x="373" y="254"/>
                        </a:lnTo>
                        <a:lnTo>
                          <a:pt x="373" y="256"/>
                        </a:lnTo>
                        <a:lnTo>
                          <a:pt x="373" y="254"/>
                        </a:lnTo>
                        <a:lnTo>
                          <a:pt x="375" y="254"/>
                        </a:lnTo>
                        <a:lnTo>
                          <a:pt x="375" y="252"/>
                        </a:lnTo>
                        <a:lnTo>
                          <a:pt x="377" y="252"/>
                        </a:lnTo>
                        <a:lnTo>
                          <a:pt x="379" y="254"/>
                        </a:lnTo>
                        <a:lnTo>
                          <a:pt x="379" y="252"/>
                        </a:lnTo>
                        <a:lnTo>
                          <a:pt x="380" y="252"/>
                        </a:lnTo>
                        <a:lnTo>
                          <a:pt x="380" y="254"/>
                        </a:lnTo>
                        <a:lnTo>
                          <a:pt x="382" y="254"/>
                        </a:lnTo>
                        <a:lnTo>
                          <a:pt x="384" y="256"/>
                        </a:lnTo>
                        <a:lnTo>
                          <a:pt x="384" y="254"/>
                        </a:lnTo>
                        <a:lnTo>
                          <a:pt x="386" y="254"/>
                        </a:lnTo>
                        <a:lnTo>
                          <a:pt x="388" y="254"/>
                        </a:lnTo>
                        <a:lnTo>
                          <a:pt x="388" y="256"/>
                        </a:lnTo>
                        <a:lnTo>
                          <a:pt x="390" y="256"/>
                        </a:lnTo>
                        <a:lnTo>
                          <a:pt x="392" y="256"/>
                        </a:lnTo>
                        <a:lnTo>
                          <a:pt x="394" y="256"/>
                        </a:lnTo>
                        <a:lnTo>
                          <a:pt x="396" y="256"/>
                        </a:lnTo>
                        <a:lnTo>
                          <a:pt x="398" y="256"/>
                        </a:lnTo>
                        <a:lnTo>
                          <a:pt x="398" y="257"/>
                        </a:lnTo>
                        <a:lnTo>
                          <a:pt x="400" y="257"/>
                        </a:lnTo>
                        <a:lnTo>
                          <a:pt x="400" y="259"/>
                        </a:lnTo>
                        <a:lnTo>
                          <a:pt x="400" y="261"/>
                        </a:lnTo>
                        <a:lnTo>
                          <a:pt x="400" y="263"/>
                        </a:lnTo>
                        <a:lnTo>
                          <a:pt x="400" y="261"/>
                        </a:lnTo>
                        <a:lnTo>
                          <a:pt x="400" y="263"/>
                        </a:lnTo>
                        <a:lnTo>
                          <a:pt x="402" y="263"/>
                        </a:lnTo>
                        <a:lnTo>
                          <a:pt x="400" y="263"/>
                        </a:lnTo>
                        <a:lnTo>
                          <a:pt x="402" y="263"/>
                        </a:lnTo>
                        <a:lnTo>
                          <a:pt x="403" y="263"/>
                        </a:lnTo>
                        <a:lnTo>
                          <a:pt x="403" y="265"/>
                        </a:lnTo>
                        <a:lnTo>
                          <a:pt x="405" y="265"/>
                        </a:lnTo>
                        <a:lnTo>
                          <a:pt x="405" y="267"/>
                        </a:lnTo>
                        <a:lnTo>
                          <a:pt x="405" y="269"/>
                        </a:lnTo>
                        <a:lnTo>
                          <a:pt x="407" y="269"/>
                        </a:lnTo>
                        <a:lnTo>
                          <a:pt x="407" y="271"/>
                        </a:lnTo>
                        <a:lnTo>
                          <a:pt x="407" y="273"/>
                        </a:lnTo>
                        <a:lnTo>
                          <a:pt x="405" y="273"/>
                        </a:lnTo>
                        <a:lnTo>
                          <a:pt x="405" y="275"/>
                        </a:lnTo>
                        <a:lnTo>
                          <a:pt x="405" y="277"/>
                        </a:lnTo>
                        <a:lnTo>
                          <a:pt x="407" y="277"/>
                        </a:lnTo>
                        <a:lnTo>
                          <a:pt x="407" y="279"/>
                        </a:lnTo>
                        <a:lnTo>
                          <a:pt x="409" y="279"/>
                        </a:lnTo>
                        <a:lnTo>
                          <a:pt x="411" y="279"/>
                        </a:lnTo>
                        <a:lnTo>
                          <a:pt x="413" y="279"/>
                        </a:lnTo>
                        <a:lnTo>
                          <a:pt x="415" y="279"/>
                        </a:lnTo>
                        <a:lnTo>
                          <a:pt x="415" y="281"/>
                        </a:lnTo>
                        <a:lnTo>
                          <a:pt x="417" y="281"/>
                        </a:lnTo>
                        <a:lnTo>
                          <a:pt x="419" y="281"/>
                        </a:lnTo>
                        <a:lnTo>
                          <a:pt x="419" y="282"/>
                        </a:lnTo>
                        <a:lnTo>
                          <a:pt x="419" y="284"/>
                        </a:lnTo>
                        <a:lnTo>
                          <a:pt x="421" y="284"/>
                        </a:lnTo>
                        <a:lnTo>
                          <a:pt x="423" y="284"/>
                        </a:lnTo>
                        <a:lnTo>
                          <a:pt x="423" y="286"/>
                        </a:lnTo>
                        <a:lnTo>
                          <a:pt x="421" y="286"/>
                        </a:lnTo>
                        <a:lnTo>
                          <a:pt x="423" y="286"/>
                        </a:lnTo>
                        <a:lnTo>
                          <a:pt x="423" y="288"/>
                        </a:lnTo>
                        <a:lnTo>
                          <a:pt x="423" y="290"/>
                        </a:lnTo>
                        <a:lnTo>
                          <a:pt x="423" y="292"/>
                        </a:lnTo>
                        <a:lnTo>
                          <a:pt x="423" y="294"/>
                        </a:lnTo>
                        <a:lnTo>
                          <a:pt x="423" y="296"/>
                        </a:lnTo>
                        <a:lnTo>
                          <a:pt x="425" y="296"/>
                        </a:lnTo>
                        <a:lnTo>
                          <a:pt x="427" y="296"/>
                        </a:lnTo>
                        <a:lnTo>
                          <a:pt x="427" y="298"/>
                        </a:lnTo>
                        <a:lnTo>
                          <a:pt x="428" y="298"/>
                        </a:lnTo>
                        <a:lnTo>
                          <a:pt x="430" y="298"/>
                        </a:lnTo>
                        <a:lnTo>
                          <a:pt x="430" y="296"/>
                        </a:lnTo>
                        <a:lnTo>
                          <a:pt x="432" y="294"/>
                        </a:lnTo>
                        <a:lnTo>
                          <a:pt x="434" y="292"/>
                        </a:lnTo>
                        <a:lnTo>
                          <a:pt x="434" y="294"/>
                        </a:lnTo>
                        <a:lnTo>
                          <a:pt x="436" y="294"/>
                        </a:lnTo>
                        <a:lnTo>
                          <a:pt x="438" y="294"/>
                        </a:lnTo>
                        <a:lnTo>
                          <a:pt x="436" y="294"/>
                        </a:lnTo>
                        <a:lnTo>
                          <a:pt x="438" y="294"/>
                        </a:lnTo>
                        <a:lnTo>
                          <a:pt x="440" y="294"/>
                        </a:lnTo>
                        <a:lnTo>
                          <a:pt x="442" y="294"/>
                        </a:lnTo>
                        <a:lnTo>
                          <a:pt x="444" y="294"/>
                        </a:lnTo>
                        <a:lnTo>
                          <a:pt x="446" y="294"/>
                        </a:lnTo>
                        <a:lnTo>
                          <a:pt x="446" y="296"/>
                        </a:lnTo>
                        <a:lnTo>
                          <a:pt x="448" y="296"/>
                        </a:lnTo>
                        <a:lnTo>
                          <a:pt x="446" y="298"/>
                        </a:lnTo>
                        <a:lnTo>
                          <a:pt x="446" y="300"/>
                        </a:lnTo>
                        <a:lnTo>
                          <a:pt x="444" y="300"/>
                        </a:lnTo>
                        <a:lnTo>
                          <a:pt x="444" y="302"/>
                        </a:lnTo>
                        <a:lnTo>
                          <a:pt x="444" y="304"/>
                        </a:lnTo>
                        <a:lnTo>
                          <a:pt x="442" y="304"/>
                        </a:lnTo>
                        <a:lnTo>
                          <a:pt x="442" y="306"/>
                        </a:lnTo>
                        <a:lnTo>
                          <a:pt x="444" y="306"/>
                        </a:lnTo>
                        <a:lnTo>
                          <a:pt x="444" y="307"/>
                        </a:lnTo>
                        <a:lnTo>
                          <a:pt x="446" y="307"/>
                        </a:lnTo>
                        <a:lnTo>
                          <a:pt x="446" y="309"/>
                        </a:lnTo>
                        <a:lnTo>
                          <a:pt x="448" y="309"/>
                        </a:lnTo>
                        <a:lnTo>
                          <a:pt x="450" y="309"/>
                        </a:lnTo>
                        <a:lnTo>
                          <a:pt x="451" y="309"/>
                        </a:lnTo>
                        <a:lnTo>
                          <a:pt x="453" y="311"/>
                        </a:lnTo>
                        <a:lnTo>
                          <a:pt x="455" y="311"/>
                        </a:lnTo>
                        <a:lnTo>
                          <a:pt x="457" y="311"/>
                        </a:lnTo>
                        <a:lnTo>
                          <a:pt x="457" y="313"/>
                        </a:lnTo>
                        <a:lnTo>
                          <a:pt x="459" y="313"/>
                        </a:lnTo>
                        <a:lnTo>
                          <a:pt x="461" y="313"/>
                        </a:lnTo>
                        <a:lnTo>
                          <a:pt x="463" y="313"/>
                        </a:lnTo>
                        <a:lnTo>
                          <a:pt x="463" y="315"/>
                        </a:lnTo>
                        <a:lnTo>
                          <a:pt x="465" y="315"/>
                        </a:lnTo>
                        <a:lnTo>
                          <a:pt x="467" y="315"/>
                        </a:lnTo>
                        <a:lnTo>
                          <a:pt x="469" y="315"/>
                        </a:lnTo>
                        <a:lnTo>
                          <a:pt x="469" y="313"/>
                        </a:lnTo>
                        <a:lnTo>
                          <a:pt x="471" y="313"/>
                        </a:lnTo>
                        <a:lnTo>
                          <a:pt x="473" y="313"/>
                        </a:lnTo>
                        <a:lnTo>
                          <a:pt x="473" y="311"/>
                        </a:lnTo>
                        <a:lnTo>
                          <a:pt x="475" y="311"/>
                        </a:lnTo>
                        <a:lnTo>
                          <a:pt x="475" y="313"/>
                        </a:lnTo>
                        <a:lnTo>
                          <a:pt x="476" y="313"/>
                        </a:lnTo>
                        <a:lnTo>
                          <a:pt x="476" y="315"/>
                        </a:lnTo>
                        <a:lnTo>
                          <a:pt x="478" y="315"/>
                        </a:lnTo>
                        <a:lnTo>
                          <a:pt x="478" y="313"/>
                        </a:lnTo>
                        <a:lnTo>
                          <a:pt x="478" y="311"/>
                        </a:lnTo>
                        <a:lnTo>
                          <a:pt x="480" y="311"/>
                        </a:lnTo>
                        <a:lnTo>
                          <a:pt x="480" y="309"/>
                        </a:lnTo>
                        <a:lnTo>
                          <a:pt x="482" y="309"/>
                        </a:lnTo>
                        <a:lnTo>
                          <a:pt x="482" y="307"/>
                        </a:lnTo>
                        <a:lnTo>
                          <a:pt x="482" y="306"/>
                        </a:lnTo>
                        <a:lnTo>
                          <a:pt x="484" y="304"/>
                        </a:lnTo>
                        <a:lnTo>
                          <a:pt x="484" y="302"/>
                        </a:lnTo>
                        <a:lnTo>
                          <a:pt x="484" y="300"/>
                        </a:lnTo>
                        <a:lnTo>
                          <a:pt x="486" y="300"/>
                        </a:lnTo>
                        <a:lnTo>
                          <a:pt x="486" y="298"/>
                        </a:lnTo>
                        <a:lnTo>
                          <a:pt x="484" y="298"/>
                        </a:lnTo>
                        <a:lnTo>
                          <a:pt x="484" y="296"/>
                        </a:lnTo>
                        <a:lnTo>
                          <a:pt x="486" y="296"/>
                        </a:lnTo>
                        <a:lnTo>
                          <a:pt x="486" y="294"/>
                        </a:lnTo>
                        <a:lnTo>
                          <a:pt x="486" y="292"/>
                        </a:lnTo>
                        <a:lnTo>
                          <a:pt x="488" y="292"/>
                        </a:lnTo>
                        <a:lnTo>
                          <a:pt x="488" y="294"/>
                        </a:lnTo>
                        <a:lnTo>
                          <a:pt x="490" y="294"/>
                        </a:lnTo>
                        <a:lnTo>
                          <a:pt x="492" y="294"/>
                        </a:lnTo>
                        <a:lnTo>
                          <a:pt x="490" y="309"/>
                        </a:lnTo>
                        <a:lnTo>
                          <a:pt x="486" y="330"/>
                        </a:lnTo>
                        <a:lnTo>
                          <a:pt x="486" y="332"/>
                        </a:lnTo>
                        <a:lnTo>
                          <a:pt x="486" y="334"/>
                        </a:lnTo>
                        <a:lnTo>
                          <a:pt x="486" y="336"/>
                        </a:lnTo>
                        <a:lnTo>
                          <a:pt x="484" y="336"/>
                        </a:lnTo>
                        <a:lnTo>
                          <a:pt x="484" y="338"/>
                        </a:lnTo>
                        <a:lnTo>
                          <a:pt x="484" y="340"/>
                        </a:lnTo>
                        <a:lnTo>
                          <a:pt x="484" y="342"/>
                        </a:lnTo>
                        <a:lnTo>
                          <a:pt x="484" y="344"/>
                        </a:lnTo>
                        <a:lnTo>
                          <a:pt x="484" y="346"/>
                        </a:lnTo>
                        <a:lnTo>
                          <a:pt x="484" y="348"/>
                        </a:lnTo>
                        <a:lnTo>
                          <a:pt x="482" y="348"/>
                        </a:lnTo>
                        <a:lnTo>
                          <a:pt x="482" y="350"/>
                        </a:lnTo>
                        <a:lnTo>
                          <a:pt x="482" y="352"/>
                        </a:lnTo>
                        <a:lnTo>
                          <a:pt x="482" y="354"/>
                        </a:lnTo>
                        <a:lnTo>
                          <a:pt x="482" y="355"/>
                        </a:lnTo>
                        <a:lnTo>
                          <a:pt x="482" y="357"/>
                        </a:lnTo>
                        <a:lnTo>
                          <a:pt x="482" y="359"/>
                        </a:lnTo>
                        <a:lnTo>
                          <a:pt x="482" y="361"/>
                        </a:lnTo>
                        <a:lnTo>
                          <a:pt x="482" y="363"/>
                        </a:lnTo>
                        <a:lnTo>
                          <a:pt x="480" y="363"/>
                        </a:lnTo>
                        <a:lnTo>
                          <a:pt x="480" y="365"/>
                        </a:lnTo>
                        <a:lnTo>
                          <a:pt x="480" y="367"/>
                        </a:lnTo>
                        <a:lnTo>
                          <a:pt x="480" y="369"/>
                        </a:lnTo>
                        <a:lnTo>
                          <a:pt x="480" y="371"/>
                        </a:lnTo>
                        <a:lnTo>
                          <a:pt x="478" y="371"/>
                        </a:lnTo>
                        <a:lnTo>
                          <a:pt x="478" y="373"/>
                        </a:lnTo>
                        <a:lnTo>
                          <a:pt x="478" y="375"/>
                        </a:lnTo>
                        <a:lnTo>
                          <a:pt x="478" y="377"/>
                        </a:lnTo>
                        <a:lnTo>
                          <a:pt x="478" y="378"/>
                        </a:lnTo>
                        <a:lnTo>
                          <a:pt x="478" y="380"/>
                        </a:lnTo>
                        <a:lnTo>
                          <a:pt x="476" y="380"/>
                        </a:lnTo>
                        <a:lnTo>
                          <a:pt x="476" y="382"/>
                        </a:lnTo>
                        <a:lnTo>
                          <a:pt x="476" y="384"/>
                        </a:lnTo>
                        <a:lnTo>
                          <a:pt x="476" y="386"/>
                        </a:lnTo>
                        <a:lnTo>
                          <a:pt x="476" y="388"/>
                        </a:lnTo>
                        <a:lnTo>
                          <a:pt x="476" y="390"/>
                        </a:lnTo>
                        <a:lnTo>
                          <a:pt x="476" y="392"/>
                        </a:lnTo>
                        <a:lnTo>
                          <a:pt x="476" y="394"/>
                        </a:lnTo>
                        <a:lnTo>
                          <a:pt x="476" y="396"/>
                        </a:lnTo>
                        <a:lnTo>
                          <a:pt x="476" y="398"/>
                        </a:lnTo>
                        <a:lnTo>
                          <a:pt x="475" y="400"/>
                        </a:lnTo>
                        <a:lnTo>
                          <a:pt x="475" y="402"/>
                        </a:lnTo>
                        <a:lnTo>
                          <a:pt x="475" y="403"/>
                        </a:lnTo>
                        <a:lnTo>
                          <a:pt x="475" y="405"/>
                        </a:lnTo>
                        <a:lnTo>
                          <a:pt x="475" y="407"/>
                        </a:lnTo>
                        <a:lnTo>
                          <a:pt x="475" y="409"/>
                        </a:lnTo>
                        <a:lnTo>
                          <a:pt x="475" y="411"/>
                        </a:lnTo>
                        <a:lnTo>
                          <a:pt x="473" y="411"/>
                        </a:lnTo>
                        <a:lnTo>
                          <a:pt x="473" y="413"/>
                        </a:lnTo>
                        <a:lnTo>
                          <a:pt x="473" y="415"/>
                        </a:lnTo>
                        <a:lnTo>
                          <a:pt x="473" y="417"/>
                        </a:lnTo>
                        <a:lnTo>
                          <a:pt x="473" y="419"/>
                        </a:lnTo>
                        <a:lnTo>
                          <a:pt x="473" y="421"/>
                        </a:lnTo>
                        <a:lnTo>
                          <a:pt x="473" y="423"/>
                        </a:lnTo>
                        <a:lnTo>
                          <a:pt x="471" y="423"/>
                        </a:lnTo>
                        <a:lnTo>
                          <a:pt x="471" y="425"/>
                        </a:lnTo>
                        <a:lnTo>
                          <a:pt x="471" y="426"/>
                        </a:lnTo>
                        <a:lnTo>
                          <a:pt x="471" y="428"/>
                        </a:lnTo>
                        <a:lnTo>
                          <a:pt x="471" y="432"/>
                        </a:lnTo>
                        <a:lnTo>
                          <a:pt x="469" y="432"/>
                        </a:lnTo>
                        <a:lnTo>
                          <a:pt x="469" y="430"/>
                        </a:lnTo>
                        <a:lnTo>
                          <a:pt x="467" y="430"/>
                        </a:lnTo>
                        <a:lnTo>
                          <a:pt x="467" y="428"/>
                        </a:lnTo>
                        <a:lnTo>
                          <a:pt x="465" y="428"/>
                        </a:lnTo>
                        <a:lnTo>
                          <a:pt x="465" y="430"/>
                        </a:lnTo>
                        <a:lnTo>
                          <a:pt x="465" y="428"/>
                        </a:lnTo>
                        <a:lnTo>
                          <a:pt x="463" y="428"/>
                        </a:lnTo>
                        <a:lnTo>
                          <a:pt x="463" y="426"/>
                        </a:lnTo>
                        <a:lnTo>
                          <a:pt x="461" y="426"/>
                        </a:lnTo>
                        <a:lnTo>
                          <a:pt x="459" y="426"/>
                        </a:lnTo>
                        <a:lnTo>
                          <a:pt x="459" y="425"/>
                        </a:lnTo>
                        <a:lnTo>
                          <a:pt x="457" y="425"/>
                        </a:lnTo>
                        <a:lnTo>
                          <a:pt x="455" y="425"/>
                        </a:lnTo>
                        <a:lnTo>
                          <a:pt x="455" y="423"/>
                        </a:lnTo>
                        <a:lnTo>
                          <a:pt x="453" y="423"/>
                        </a:lnTo>
                        <a:lnTo>
                          <a:pt x="451" y="423"/>
                        </a:lnTo>
                        <a:lnTo>
                          <a:pt x="451" y="421"/>
                        </a:lnTo>
                        <a:lnTo>
                          <a:pt x="453" y="421"/>
                        </a:lnTo>
                        <a:lnTo>
                          <a:pt x="451" y="421"/>
                        </a:lnTo>
                        <a:lnTo>
                          <a:pt x="451" y="419"/>
                        </a:lnTo>
                        <a:lnTo>
                          <a:pt x="453" y="419"/>
                        </a:lnTo>
                        <a:lnTo>
                          <a:pt x="451" y="419"/>
                        </a:lnTo>
                        <a:lnTo>
                          <a:pt x="451" y="417"/>
                        </a:lnTo>
                        <a:lnTo>
                          <a:pt x="450" y="417"/>
                        </a:lnTo>
                        <a:lnTo>
                          <a:pt x="450" y="415"/>
                        </a:lnTo>
                        <a:lnTo>
                          <a:pt x="448" y="415"/>
                        </a:lnTo>
                        <a:lnTo>
                          <a:pt x="446" y="415"/>
                        </a:lnTo>
                        <a:lnTo>
                          <a:pt x="444" y="413"/>
                        </a:lnTo>
                        <a:lnTo>
                          <a:pt x="444" y="415"/>
                        </a:lnTo>
                        <a:lnTo>
                          <a:pt x="444" y="413"/>
                        </a:lnTo>
                        <a:lnTo>
                          <a:pt x="444" y="415"/>
                        </a:lnTo>
                        <a:lnTo>
                          <a:pt x="442" y="415"/>
                        </a:lnTo>
                        <a:lnTo>
                          <a:pt x="442" y="413"/>
                        </a:lnTo>
                        <a:lnTo>
                          <a:pt x="440" y="413"/>
                        </a:lnTo>
                        <a:lnTo>
                          <a:pt x="438" y="413"/>
                        </a:lnTo>
                        <a:lnTo>
                          <a:pt x="438" y="411"/>
                        </a:lnTo>
                        <a:lnTo>
                          <a:pt x="436" y="411"/>
                        </a:lnTo>
                        <a:lnTo>
                          <a:pt x="436" y="413"/>
                        </a:lnTo>
                        <a:lnTo>
                          <a:pt x="434" y="413"/>
                        </a:lnTo>
                        <a:lnTo>
                          <a:pt x="432" y="413"/>
                        </a:lnTo>
                        <a:lnTo>
                          <a:pt x="432" y="411"/>
                        </a:lnTo>
                        <a:lnTo>
                          <a:pt x="430" y="409"/>
                        </a:lnTo>
                        <a:lnTo>
                          <a:pt x="430" y="411"/>
                        </a:lnTo>
                        <a:lnTo>
                          <a:pt x="430" y="409"/>
                        </a:lnTo>
                        <a:lnTo>
                          <a:pt x="430" y="411"/>
                        </a:lnTo>
                        <a:lnTo>
                          <a:pt x="430" y="409"/>
                        </a:lnTo>
                        <a:lnTo>
                          <a:pt x="428" y="409"/>
                        </a:lnTo>
                        <a:lnTo>
                          <a:pt x="428" y="411"/>
                        </a:lnTo>
                        <a:lnTo>
                          <a:pt x="428" y="409"/>
                        </a:lnTo>
                        <a:lnTo>
                          <a:pt x="427" y="409"/>
                        </a:lnTo>
                        <a:lnTo>
                          <a:pt x="425" y="409"/>
                        </a:lnTo>
                        <a:lnTo>
                          <a:pt x="423" y="409"/>
                        </a:lnTo>
                        <a:lnTo>
                          <a:pt x="421" y="409"/>
                        </a:lnTo>
                        <a:lnTo>
                          <a:pt x="419" y="409"/>
                        </a:lnTo>
                        <a:lnTo>
                          <a:pt x="419" y="407"/>
                        </a:lnTo>
                        <a:lnTo>
                          <a:pt x="417" y="407"/>
                        </a:lnTo>
                        <a:lnTo>
                          <a:pt x="415" y="407"/>
                        </a:lnTo>
                        <a:lnTo>
                          <a:pt x="415" y="405"/>
                        </a:lnTo>
                        <a:lnTo>
                          <a:pt x="413" y="405"/>
                        </a:lnTo>
                        <a:lnTo>
                          <a:pt x="411" y="405"/>
                        </a:lnTo>
                        <a:lnTo>
                          <a:pt x="409" y="405"/>
                        </a:lnTo>
                        <a:lnTo>
                          <a:pt x="407" y="405"/>
                        </a:lnTo>
                        <a:lnTo>
                          <a:pt x="405" y="405"/>
                        </a:lnTo>
                        <a:lnTo>
                          <a:pt x="403" y="405"/>
                        </a:lnTo>
                        <a:lnTo>
                          <a:pt x="402" y="405"/>
                        </a:lnTo>
                        <a:lnTo>
                          <a:pt x="400" y="405"/>
                        </a:lnTo>
                        <a:lnTo>
                          <a:pt x="400" y="407"/>
                        </a:lnTo>
                        <a:lnTo>
                          <a:pt x="400" y="405"/>
                        </a:lnTo>
                        <a:lnTo>
                          <a:pt x="398" y="405"/>
                        </a:lnTo>
                        <a:lnTo>
                          <a:pt x="398" y="407"/>
                        </a:lnTo>
                        <a:lnTo>
                          <a:pt x="396" y="407"/>
                        </a:lnTo>
                        <a:lnTo>
                          <a:pt x="394" y="407"/>
                        </a:lnTo>
                        <a:lnTo>
                          <a:pt x="394" y="409"/>
                        </a:lnTo>
                        <a:lnTo>
                          <a:pt x="392" y="409"/>
                        </a:lnTo>
                        <a:lnTo>
                          <a:pt x="390" y="409"/>
                        </a:lnTo>
                        <a:lnTo>
                          <a:pt x="390" y="411"/>
                        </a:lnTo>
                        <a:lnTo>
                          <a:pt x="388" y="411"/>
                        </a:lnTo>
                        <a:lnTo>
                          <a:pt x="388" y="413"/>
                        </a:lnTo>
                        <a:lnTo>
                          <a:pt x="386" y="413"/>
                        </a:lnTo>
                        <a:lnTo>
                          <a:pt x="384" y="413"/>
                        </a:lnTo>
                        <a:lnTo>
                          <a:pt x="384" y="415"/>
                        </a:lnTo>
                        <a:lnTo>
                          <a:pt x="382" y="415"/>
                        </a:lnTo>
                        <a:lnTo>
                          <a:pt x="380" y="415"/>
                        </a:lnTo>
                        <a:lnTo>
                          <a:pt x="380" y="417"/>
                        </a:lnTo>
                        <a:lnTo>
                          <a:pt x="379" y="417"/>
                        </a:lnTo>
                        <a:lnTo>
                          <a:pt x="377" y="417"/>
                        </a:lnTo>
                        <a:lnTo>
                          <a:pt x="375" y="417"/>
                        </a:lnTo>
                        <a:lnTo>
                          <a:pt x="375" y="415"/>
                        </a:lnTo>
                        <a:lnTo>
                          <a:pt x="373" y="415"/>
                        </a:lnTo>
                        <a:lnTo>
                          <a:pt x="371" y="415"/>
                        </a:lnTo>
                        <a:lnTo>
                          <a:pt x="371" y="413"/>
                        </a:lnTo>
                        <a:lnTo>
                          <a:pt x="369" y="413"/>
                        </a:lnTo>
                        <a:lnTo>
                          <a:pt x="367" y="413"/>
                        </a:lnTo>
                        <a:lnTo>
                          <a:pt x="365" y="413"/>
                        </a:lnTo>
                        <a:lnTo>
                          <a:pt x="365" y="411"/>
                        </a:lnTo>
                        <a:lnTo>
                          <a:pt x="363" y="411"/>
                        </a:lnTo>
                        <a:lnTo>
                          <a:pt x="361" y="411"/>
                        </a:lnTo>
                        <a:lnTo>
                          <a:pt x="361" y="409"/>
                        </a:lnTo>
                        <a:lnTo>
                          <a:pt x="359" y="409"/>
                        </a:lnTo>
                        <a:lnTo>
                          <a:pt x="359" y="407"/>
                        </a:lnTo>
                        <a:lnTo>
                          <a:pt x="357" y="407"/>
                        </a:lnTo>
                        <a:lnTo>
                          <a:pt x="357" y="405"/>
                        </a:lnTo>
                        <a:lnTo>
                          <a:pt x="357" y="403"/>
                        </a:lnTo>
                        <a:lnTo>
                          <a:pt x="359" y="403"/>
                        </a:lnTo>
                        <a:lnTo>
                          <a:pt x="359" y="402"/>
                        </a:lnTo>
                        <a:lnTo>
                          <a:pt x="357" y="402"/>
                        </a:lnTo>
                        <a:lnTo>
                          <a:pt x="357" y="400"/>
                        </a:lnTo>
                        <a:lnTo>
                          <a:pt x="357" y="398"/>
                        </a:lnTo>
                        <a:lnTo>
                          <a:pt x="357" y="396"/>
                        </a:lnTo>
                        <a:lnTo>
                          <a:pt x="355" y="396"/>
                        </a:lnTo>
                        <a:lnTo>
                          <a:pt x="355" y="394"/>
                        </a:lnTo>
                        <a:lnTo>
                          <a:pt x="355" y="392"/>
                        </a:lnTo>
                        <a:lnTo>
                          <a:pt x="354" y="392"/>
                        </a:lnTo>
                        <a:lnTo>
                          <a:pt x="354" y="390"/>
                        </a:lnTo>
                        <a:lnTo>
                          <a:pt x="352" y="390"/>
                        </a:lnTo>
                        <a:lnTo>
                          <a:pt x="352" y="388"/>
                        </a:lnTo>
                        <a:lnTo>
                          <a:pt x="354" y="388"/>
                        </a:lnTo>
                        <a:lnTo>
                          <a:pt x="352" y="388"/>
                        </a:lnTo>
                        <a:lnTo>
                          <a:pt x="352" y="386"/>
                        </a:lnTo>
                        <a:lnTo>
                          <a:pt x="354" y="386"/>
                        </a:lnTo>
                        <a:lnTo>
                          <a:pt x="352" y="386"/>
                        </a:lnTo>
                        <a:lnTo>
                          <a:pt x="352" y="384"/>
                        </a:lnTo>
                        <a:lnTo>
                          <a:pt x="352" y="382"/>
                        </a:lnTo>
                        <a:lnTo>
                          <a:pt x="352" y="380"/>
                        </a:lnTo>
                        <a:lnTo>
                          <a:pt x="352" y="378"/>
                        </a:lnTo>
                        <a:lnTo>
                          <a:pt x="352" y="377"/>
                        </a:lnTo>
                        <a:lnTo>
                          <a:pt x="350" y="377"/>
                        </a:lnTo>
                        <a:lnTo>
                          <a:pt x="350" y="375"/>
                        </a:lnTo>
                        <a:lnTo>
                          <a:pt x="348" y="375"/>
                        </a:lnTo>
                        <a:lnTo>
                          <a:pt x="348" y="373"/>
                        </a:lnTo>
                        <a:lnTo>
                          <a:pt x="348" y="371"/>
                        </a:lnTo>
                        <a:lnTo>
                          <a:pt x="346" y="371"/>
                        </a:lnTo>
                        <a:lnTo>
                          <a:pt x="346" y="369"/>
                        </a:lnTo>
                        <a:lnTo>
                          <a:pt x="344" y="369"/>
                        </a:lnTo>
                        <a:lnTo>
                          <a:pt x="344" y="367"/>
                        </a:lnTo>
                        <a:lnTo>
                          <a:pt x="346" y="367"/>
                        </a:lnTo>
                        <a:lnTo>
                          <a:pt x="346" y="365"/>
                        </a:lnTo>
                        <a:lnTo>
                          <a:pt x="344" y="365"/>
                        </a:lnTo>
                        <a:lnTo>
                          <a:pt x="346" y="365"/>
                        </a:lnTo>
                        <a:lnTo>
                          <a:pt x="346" y="363"/>
                        </a:lnTo>
                        <a:lnTo>
                          <a:pt x="346" y="361"/>
                        </a:lnTo>
                        <a:lnTo>
                          <a:pt x="346" y="359"/>
                        </a:lnTo>
                        <a:lnTo>
                          <a:pt x="348" y="359"/>
                        </a:lnTo>
                        <a:lnTo>
                          <a:pt x="350" y="357"/>
                        </a:lnTo>
                        <a:lnTo>
                          <a:pt x="352" y="357"/>
                        </a:lnTo>
                        <a:lnTo>
                          <a:pt x="354" y="357"/>
                        </a:lnTo>
                        <a:lnTo>
                          <a:pt x="354" y="355"/>
                        </a:lnTo>
                        <a:lnTo>
                          <a:pt x="354" y="354"/>
                        </a:lnTo>
                        <a:lnTo>
                          <a:pt x="354" y="352"/>
                        </a:lnTo>
                        <a:lnTo>
                          <a:pt x="354" y="350"/>
                        </a:lnTo>
                        <a:lnTo>
                          <a:pt x="352" y="348"/>
                        </a:lnTo>
                        <a:lnTo>
                          <a:pt x="352" y="346"/>
                        </a:lnTo>
                        <a:lnTo>
                          <a:pt x="352" y="344"/>
                        </a:lnTo>
                        <a:lnTo>
                          <a:pt x="350" y="344"/>
                        </a:lnTo>
                        <a:lnTo>
                          <a:pt x="348" y="346"/>
                        </a:lnTo>
                        <a:lnTo>
                          <a:pt x="346" y="346"/>
                        </a:lnTo>
                        <a:lnTo>
                          <a:pt x="346" y="344"/>
                        </a:lnTo>
                        <a:lnTo>
                          <a:pt x="344" y="344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40" y="340"/>
                        </a:lnTo>
                        <a:lnTo>
                          <a:pt x="338" y="340"/>
                        </a:lnTo>
                        <a:lnTo>
                          <a:pt x="338" y="342"/>
                        </a:lnTo>
                        <a:lnTo>
                          <a:pt x="336" y="342"/>
                        </a:lnTo>
                        <a:lnTo>
                          <a:pt x="334" y="344"/>
                        </a:lnTo>
                        <a:lnTo>
                          <a:pt x="332" y="344"/>
                        </a:lnTo>
                        <a:lnTo>
                          <a:pt x="334" y="344"/>
                        </a:lnTo>
                        <a:lnTo>
                          <a:pt x="334" y="346"/>
                        </a:lnTo>
                        <a:lnTo>
                          <a:pt x="336" y="346"/>
                        </a:lnTo>
                        <a:lnTo>
                          <a:pt x="336" y="348"/>
                        </a:lnTo>
                        <a:lnTo>
                          <a:pt x="334" y="348"/>
                        </a:lnTo>
                        <a:lnTo>
                          <a:pt x="334" y="350"/>
                        </a:lnTo>
                        <a:lnTo>
                          <a:pt x="334" y="352"/>
                        </a:lnTo>
                        <a:lnTo>
                          <a:pt x="332" y="352"/>
                        </a:lnTo>
                        <a:lnTo>
                          <a:pt x="332" y="354"/>
                        </a:lnTo>
                        <a:lnTo>
                          <a:pt x="334" y="354"/>
                        </a:lnTo>
                        <a:lnTo>
                          <a:pt x="334" y="355"/>
                        </a:lnTo>
                        <a:lnTo>
                          <a:pt x="332" y="355"/>
                        </a:lnTo>
                        <a:lnTo>
                          <a:pt x="334" y="355"/>
                        </a:lnTo>
                        <a:lnTo>
                          <a:pt x="334" y="357"/>
                        </a:lnTo>
                        <a:lnTo>
                          <a:pt x="332" y="357"/>
                        </a:lnTo>
                        <a:lnTo>
                          <a:pt x="332" y="359"/>
                        </a:lnTo>
                        <a:lnTo>
                          <a:pt x="332" y="361"/>
                        </a:lnTo>
                        <a:lnTo>
                          <a:pt x="331" y="361"/>
                        </a:lnTo>
                        <a:lnTo>
                          <a:pt x="329" y="361"/>
                        </a:lnTo>
                        <a:lnTo>
                          <a:pt x="329" y="359"/>
                        </a:lnTo>
                        <a:lnTo>
                          <a:pt x="329" y="357"/>
                        </a:lnTo>
                        <a:lnTo>
                          <a:pt x="329" y="355"/>
                        </a:lnTo>
                        <a:lnTo>
                          <a:pt x="327" y="355"/>
                        </a:lnTo>
                        <a:lnTo>
                          <a:pt x="327" y="354"/>
                        </a:lnTo>
                        <a:lnTo>
                          <a:pt x="325" y="354"/>
                        </a:lnTo>
                        <a:lnTo>
                          <a:pt x="323" y="354"/>
                        </a:lnTo>
                        <a:lnTo>
                          <a:pt x="323" y="352"/>
                        </a:lnTo>
                        <a:lnTo>
                          <a:pt x="321" y="352"/>
                        </a:lnTo>
                        <a:lnTo>
                          <a:pt x="319" y="354"/>
                        </a:lnTo>
                        <a:lnTo>
                          <a:pt x="317" y="354"/>
                        </a:lnTo>
                        <a:lnTo>
                          <a:pt x="315" y="354"/>
                        </a:lnTo>
                        <a:lnTo>
                          <a:pt x="313" y="354"/>
                        </a:lnTo>
                        <a:lnTo>
                          <a:pt x="313" y="355"/>
                        </a:lnTo>
                        <a:lnTo>
                          <a:pt x="311" y="355"/>
                        </a:lnTo>
                        <a:lnTo>
                          <a:pt x="311" y="357"/>
                        </a:lnTo>
                        <a:lnTo>
                          <a:pt x="309" y="359"/>
                        </a:lnTo>
                        <a:lnTo>
                          <a:pt x="309" y="361"/>
                        </a:lnTo>
                        <a:lnTo>
                          <a:pt x="307" y="361"/>
                        </a:lnTo>
                        <a:lnTo>
                          <a:pt x="309" y="361"/>
                        </a:lnTo>
                        <a:lnTo>
                          <a:pt x="309" y="363"/>
                        </a:lnTo>
                        <a:lnTo>
                          <a:pt x="309" y="365"/>
                        </a:lnTo>
                        <a:lnTo>
                          <a:pt x="309" y="367"/>
                        </a:lnTo>
                        <a:lnTo>
                          <a:pt x="307" y="367"/>
                        </a:lnTo>
                        <a:lnTo>
                          <a:pt x="307" y="369"/>
                        </a:lnTo>
                        <a:lnTo>
                          <a:pt x="306" y="369"/>
                        </a:lnTo>
                        <a:lnTo>
                          <a:pt x="304" y="369"/>
                        </a:lnTo>
                        <a:lnTo>
                          <a:pt x="302" y="369"/>
                        </a:lnTo>
                        <a:lnTo>
                          <a:pt x="302" y="371"/>
                        </a:lnTo>
                        <a:lnTo>
                          <a:pt x="300" y="371"/>
                        </a:lnTo>
                        <a:lnTo>
                          <a:pt x="298" y="371"/>
                        </a:lnTo>
                        <a:lnTo>
                          <a:pt x="296" y="371"/>
                        </a:lnTo>
                        <a:lnTo>
                          <a:pt x="296" y="373"/>
                        </a:lnTo>
                        <a:lnTo>
                          <a:pt x="294" y="373"/>
                        </a:lnTo>
                        <a:lnTo>
                          <a:pt x="294" y="375"/>
                        </a:lnTo>
                        <a:lnTo>
                          <a:pt x="292" y="375"/>
                        </a:lnTo>
                        <a:lnTo>
                          <a:pt x="292" y="377"/>
                        </a:lnTo>
                        <a:lnTo>
                          <a:pt x="290" y="377"/>
                        </a:lnTo>
                        <a:lnTo>
                          <a:pt x="290" y="378"/>
                        </a:lnTo>
                        <a:lnTo>
                          <a:pt x="288" y="380"/>
                        </a:lnTo>
                        <a:lnTo>
                          <a:pt x="288" y="382"/>
                        </a:lnTo>
                        <a:lnTo>
                          <a:pt x="288" y="384"/>
                        </a:lnTo>
                        <a:lnTo>
                          <a:pt x="290" y="384"/>
                        </a:lnTo>
                        <a:lnTo>
                          <a:pt x="290" y="386"/>
                        </a:lnTo>
                        <a:lnTo>
                          <a:pt x="290" y="388"/>
                        </a:lnTo>
                        <a:lnTo>
                          <a:pt x="292" y="388"/>
                        </a:lnTo>
                        <a:lnTo>
                          <a:pt x="294" y="388"/>
                        </a:lnTo>
                        <a:lnTo>
                          <a:pt x="294" y="390"/>
                        </a:lnTo>
                        <a:lnTo>
                          <a:pt x="292" y="392"/>
                        </a:lnTo>
                        <a:lnTo>
                          <a:pt x="292" y="394"/>
                        </a:lnTo>
                        <a:lnTo>
                          <a:pt x="292" y="396"/>
                        </a:lnTo>
                        <a:lnTo>
                          <a:pt x="294" y="396"/>
                        </a:lnTo>
                        <a:lnTo>
                          <a:pt x="294" y="398"/>
                        </a:lnTo>
                        <a:lnTo>
                          <a:pt x="294" y="400"/>
                        </a:lnTo>
                        <a:lnTo>
                          <a:pt x="296" y="400"/>
                        </a:lnTo>
                        <a:lnTo>
                          <a:pt x="296" y="402"/>
                        </a:lnTo>
                        <a:lnTo>
                          <a:pt x="296" y="403"/>
                        </a:lnTo>
                        <a:lnTo>
                          <a:pt x="296" y="405"/>
                        </a:lnTo>
                        <a:lnTo>
                          <a:pt x="296" y="407"/>
                        </a:lnTo>
                        <a:lnTo>
                          <a:pt x="296" y="409"/>
                        </a:lnTo>
                        <a:lnTo>
                          <a:pt x="296" y="411"/>
                        </a:lnTo>
                        <a:lnTo>
                          <a:pt x="296" y="413"/>
                        </a:lnTo>
                        <a:lnTo>
                          <a:pt x="296" y="415"/>
                        </a:lnTo>
                        <a:lnTo>
                          <a:pt x="298" y="415"/>
                        </a:lnTo>
                        <a:lnTo>
                          <a:pt x="300" y="417"/>
                        </a:lnTo>
                        <a:lnTo>
                          <a:pt x="302" y="417"/>
                        </a:lnTo>
                        <a:lnTo>
                          <a:pt x="302" y="419"/>
                        </a:lnTo>
                        <a:lnTo>
                          <a:pt x="304" y="419"/>
                        </a:lnTo>
                        <a:lnTo>
                          <a:pt x="304" y="421"/>
                        </a:lnTo>
                        <a:lnTo>
                          <a:pt x="304" y="423"/>
                        </a:lnTo>
                        <a:lnTo>
                          <a:pt x="304" y="425"/>
                        </a:lnTo>
                        <a:lnTo>
                          <a:pt x="304" y="426"/>
                        </a:lnTo>
                        <a:lnTo>
                          <a:pt x="302" y="426"/>
                        </a:lnTo>
                        <a:lnTo>
                          <a:pt x="302" y="428"/>
                        </a:lnTo>
                        <a:lnTo>
                          <a:pt x="304" y="428"/>
                        </a:lnTo>
                        <a:lnTo>
                          <a:pt x="304" y="430"/>
                        </a:lnTo>
                        <a:lnTo>
                          <a:pt x="304" y="432"/>
                        </a:lnTo>
                        <a:lnTo>
                          <a:pt x="304" y="434"/>
                        </a:lnTo>
                        <a:lnTo>
                          <a:pt x="306" y="434"/>
                        </a:lnTo>
                        <a:lnTo>
                          <a:pt x="306" y="436"/>
                        </a:lnTo>
                        <a:lnTo>
                          <a:pt x="307" y="436"/>
                        </a:lnTo>
                        <a:lnTo>
                          <a:pt x="307" y="438"/>
                        </a:lnTo>
                        <a:lnTo>
                          <a:pt x="306" y="438"/>
                        </a:lnTo>
                        <a:lnTo>
                          <a:pt x="304" y="438"/>
                        </a:lnTo>
                        <a:lnTo>
                          <a:pt x="302" y="438"/>
                        </a:lnTo>
                        <a:lnTo>
                          <a:pt x="300" y="438"/>
                        </a:lnTo>
                        <a:lnTo>
                          <a:pt x="298" y="438"/>
                        </a:lnTo>
                        <a:lnTo>
                          <a:pt x="296" y="438"/>
                        </a:lnTo>
                        <a:lnTo>
                          <a:pt x="296" y="436"/>
                        </a:lnTo>
                        <a:lnTo>
                          <a:pt x="294" y="436"/>
                        </a:lnTo>
                        <a:lnTo>
                          <a:pt x="292" y="436"/>
                        </a:lnTo>
                        <a:lnTo>
                          <a:pt x="292" y="438"/>
                        </a:lnTo>
                        <a:lnTo>
                          <a:pt x="290" y="438"/>
                        </a:lnTo>
                        <a:lnTo>
                          <a:pt x="290" y="436"/>
                        </a:lnTo>
                        <a:lnTo>
                          <a:pt x="288" y="436"/>
                        </a:lnTo>
                        <a:lnTo>
                          <a:pt x="288" y="438"/>
                        </a:lnTo>
                        <a:lnTo>
                          <a:pt x="288" y="440"/>
                        </a:lnTo>
                        <a:lnTo>
                          <a:pt x="286" y="440"/>
                        </a:lnTo>
                        <a:lnTo>
                          <a:pt x="286" y="442"/>
                        </a:lnTo>
                        <a:lnTo>
                          <a:pt x="286" y="444"/>
                        </a:lnTo>
                        <a:lnTo>
                          <a:pt x="284" y="444"/>
                        </a:lnTo>
                        <a:lnTo>
                          <a:pt x="284" y="446"/>
                        </a:lnTo>
                        <a:lnTo>
                          <a:pt x="283" y="446"/>
                        </a:lnTo>
                        <a:lnTo>
                          <a:pt x="283" y="444"/>
                        </a:lnTo>
                        <a:lnTo>
                          <a:pt x="281" y="444"/>
                        </a:lnTo>
                        <a:lnTo>
                          <a:pt x="279" y="444"/>
                        </a:lnTo>
                        <a:lnTo>
                          <a:pt x="277" y="444"/>
                        </a:lnTo>
                        <a:lnTo>
                          <a:pt x="277" y="446"/>
                        </a:lnTo>
                        <a:lnTo>
                          <a:pt x="275" y="444"/>
                        </a:lnTo>
                        <a:lnTo>
                          <a:pt x="275" y="446"/>
                        </a:lnTo>
                        <a:lnTo>
                          <a:pt x="273" y="446"/>
                        </a:lnTo>
                        <a:lnTo>
                          <a:pt x="271" y="448"/>
                        </a:lnTo>
                        <a:lnTo>
                          <a:pt x="271" y="450"/>
                        </a:lnTo>
                        <a:lnTo>
                          <a:pt x="269" y="450"/>
                        </a:lnTo>
                        <a:lnTo>
                          <a:pt x="267" y="450"/>
                        </a:lnTo>
                        <a:lnTo>
                          <a:pt x="267" y="451"/>
                        </a:lnTo>
                        <a:lnTo>
                          <a:pt x="265" y="451"/>
                        </a:lnTo>
                        <a:lnTo>
                          <a:pt x="263" y="451"/>
                        </a:lnTo>
                        <a:lnTo>
                          <a:pt x="261" y="451"/>
                        </a:lnTo>
                        <a:lnTo>
                          <a:pt x="259" y="451"/>
                        </a:lnTo>
                        <a:lnTo>
                          <a:pt x="258" y="451"/>
                        </a:lnTo>
                        <a:lnTo>
                          <a:pt x="256" y="451"/>
                        </a:lnTo>
                        <a:lnTo>
                          <a:pt x="256" y="453"/>
                        </a:lnTo>
                        <a:lnTo>
                          <a:pt x="256" y="455"/>
                        </a:lnTo>
                        <a:lnTo>
                          <a:pt x="254" y="455"/>
                        </a:lnTo>
                        <a:lnTo>
                          <a:pt x="254" y="457"/>
                        </a:lnTo>
                        <a:lnTo>
                          <a:pt x="252" y="457"/>
                        </a:lnTo>
                        <a:lnTo>
                          <a:pt x="252" y="459"/>
                        </a:lnTo>
                        <a:lnTo>
                          <a:pt x="254" y="459"/>
                        </a:lnTo>
                        <a:lnTo>
                          <a:pt x="252" y="459"/>
                        </a:lnTo>
                        <a:lnTo>
                          <a:pt x="252" y="461"/>
                        </a:lnTo>
                        <a:lnTo>
                          <a:pt x="250" y="461"/>
                        </a:lnTo>
                        <a:lnTo>
                          <a:pt x="250" y="463"/>
                        </a:lnTo>
                        <a:lnTo>
                          <a:pt x="250" y="465"/>
                        </a:lnTo>
                        <a:lnTo>
                          <a:pt x="248" y="465"/>
                        </a:lnTo>
                        <a:lnTo>
                          <a:pt x="248" y="467"/>
                        </a:lnTo>
                        <a:lnTo>
                          <a:pt x="246" y="467"/>
                        </a:lnTo>
                        <a:lnTo>
                          <a:pt x="246" y="465"/>
                        </a:lnTo>
                        <a:lnTo>
                          <a:pt x="244" y="465"/>
                        </a:lnTo>
                        <a:lnTo>
                          <a:pt x="244" y="463"/>
                        </a:lnTo>
                        <a:lnTo>
                          <a:pt x="244" y="461"/>
                        </a:lnTo>
                        <a:lnTo>
                          <a:pt x="242" y="461"/>
                        </a:lnTo>
                        <a:lnTo>
                          <a:pt x="242" y="463"/>
                        </a:lnTo>
                        <a:lnTo>
                          <a:pt x="240" y="463"/>
                        </a:lnTo>
                        <a:lnTo>
                          <a:pt x="238" y="463"/>
                        </a:lnTo>
                        <a:lnTo>
                          <a:pt x="236" y="463"/>
                        </a:lnTo>
                        <a:lnTo>
                          <a:pt x="236" y="461"/>
                        </a:lnTo>
                        <a:lnTo>
                          <a:pt x="236" y="463"/>
                        </a:lnTo>
                        <a:lnTo>
                          <a:pt x="235" y="463"/>
                        </a:lnTo>
                        <a:lnTo>
                          <a:pt x="235" y="465"/>
                        </a:lnTo>
                        <a:lnTo>
                          <a:pt x="233" y="465"/>
                        </a:lnTo>
                        <a:lnTo>
                          <a:pt x="231" y="465"/>
                        </a:lnTo>
                        <a:lnTo>
                          <a:pt x="231" y="467"/>
                        </a:lnTo>
                        <a:lnTo>
                          <a:pt x="231" y="469"/>
                        </a:lnTo>
                        <a:lnTo>
                          <a:pt x="229" y="469"/>
                        </a:lnTo>
                        <a:lnTo>
                          <a:pt x="229" y="471"/>
                        </a:lnTo>
                        <a:lnTo>
                          <a:pt x="229" y="473"/>
                        </a:lnTo>
                        <a:lnTo>
                          <a:pt x="229" y="474"/>
                        </a:lnTo>
                        <a:lnTo>
                          <a:pt x="227" y="474"/>
                        </a:lnTo>
                        <a:lnTo>
                          <a:pt x="225" y="474"/>
                        </a:lnTo>
                        <a:lnTo>
                          <a:pt x="225" y="473"/>
                        </a:lnTo>
                        <a:lnTo>
                          <a:pt x="225" y="474"/>
                        </a:lnTo>
                        <a:lnTo>
                          <a:pt x="223" y="474"/>
                        </a:lnTo>
                        <a:lnTo>
                          <a:pt x="223" y="476"/>
                        </a:lnTo>
                        <a:lnTo>
                          <a:pt x="221" y="476"/>
                        </a:lnTo>
                        <a:lnTo>
                          <a:pt x="221" y="474"/>
                        </a:lnTo>
                        <a:lnTo>
                          <a:pt x="219" y="474"/>
                        </a:lnTo>
                        <a:lnTo>
                          <a:pt x="219" y="476"/>
                        </a:lnTo>
                        <a:lnTo>
                          <a:pt x="217" y="476"/>
                        </a:lnTo>
                        <a:lnTo>
                          <a:pt x="217" y="478"/>
                        </a:lnTo>
                        <a:lnTo>
                          <a:pt x="217" y="480"/>
                        </a:lnTo>
                        <a:lnTo>
                          <a:pt x="215" y="480"/>
                        </a:lnTo>
                        <a:lnTo>
                          <a:pt x="215" y="482"/>
                        </a:lnTo>
                        <a:lnTo>
                          <a:pt x="213" y="482"/>
                        </a:lnTo>
                        <a:lnTo>
                          <a:pt x="213" y="484"/>
                        </a:lnTo>
                        <a:lnTo>
                          <a:pt x="212" y="486"/>
                        </a:lnTo>
                        <a:lnTo>
                          <a:pt x="212" y="488"/>
                        </a:lnTo>
                        <a:lnTo>
                          <a:pt x="210" y="488"/>
                        </a:lnTo>
                        <a:lnTo>
                          <a:pt x="208" y="488"/>
                        </a:lnTo>
                        <a:lnTo>
                          <a:pt x="206" y="488"/>
                        </a:lnTo>
                        <a:lnTo>
                          <a:pt x="204" y="488"/>
                        </a:lnTo>
                        <a:lnTo>
                          <a:pt x="206" y="490"/>
                        </a:lnTo>
                        <a:lnTo>
                          <a:pt x="204" y="490"/>
                        </a:lnTo>
                        <a:lnTo>
                          <a:pt x="202" y="490"/>
                        </a:lnTo>
                        <a:lnTo>
                          <a:pt x="200" y="490"/>
                        </a:lnTo>
                        <a:lnTo>
                          <a:pt x="198" y="490"/>
                        </a:lnTo>
                        <a:lnTo>
                          <a:pt x="198" y="488"/>
                        </a:lnTo>
                        <a:lnTo>
                          <a:pt x="198" y="486"/>
                        </a:lnTo>
                        <a:lnTo>
                          <a:pt x="200" y="486"/>
                        </a:lnTo>
                        <a:lnTo>
                          <a:pt x="200" y="484"/>
                        </a:lnTo>
                        <a:lnTo>
                          <a:pt x="200" y="486"/>
                        </a:lnTo>
                        <a:lnTo>
                          <a:pt x="200" y="484"/>
                        </a:lnTo>
                        <a:lnTo>
                          <a:pt x="202" y="484"/>
                        </a:lnTo>
                        <a:lnTo>
                          <a:pt x="202" y="482"/>
                        </a:lnTo>
                        <a:lnTo>
                          <a:pt x="202" y="480"/>
                        </a:lnTo>
                        <a:lnTo>
                          <a:pt x="204" y="480"/>
                        </a:lnTo>
                        <a:lnTo>
                          <a:pt x="204" y="478"/>
                        </a:lnTo>
                        <a:lnTo>
                          <a:pt x="204" y="476"/>
                        </a:lnTo>
                        <a:lnTo>
                          <a:pt x="204" y="474"/>
                        </a:lnTo>
                        <a:lnTo>
                          <a:pt x="206" y="474"/>
                        </a:lnTo>
                        <a:lnTo>
                          <a:pt x="204" y="474"/>
                        </a:lnTo>
                        <a:lnTo>
                          <a:pt x="204" y="473"/>
                        </a:lnTo>
                        <a:lnTo>
                          <a:pt x="204" y="471"/>
                        </a:lnTo>
                        <a:lnTo>
                          <a:pt x="204" y="469"/>
                        </a:lnTo>
                        <a:lnTo>
                          <a:pt x="202" y="469"/>
                        </a:lnTo>
                        <a:lnTo>
                          <a:pt x="204" y="469"/>
                        </a:lnTo>
                        <a:lnTo>
                          <a:pt x="204" y="467"/>
                        </a:lnTo>
                        <a:lnTo>
                          <a:pt x="204" y="465"/>
                        </a:lnTo>
                        <a:lnTo>
                          <a:pt x="206" y="465"/>
                        </a:lnTo>
                        <a:lnTo>
                          <a:pt x="206" y="463"/>
                        </a:lnTo>
                        <a:lnTo>
                          <a:pt x="208" y="463"/>
                        </a:lnTo>
                        <a:lnTo>
                          <a:pt x="210" y="463"/>
                        </a:lnTo>
                        <a:lnTo>
                          <a:pt x="212" y="463"/>
                        </a:lnTo>
                        <a:lnTo>
                          <a:pt x="212" y="461"/>
                        </a:lnTo>
                        <a:lnTo>
                          <a:pt x="212" y="459"/>
                        </a:lnTo>
                        <a:lnTo>
                          <a:pt x="213" y="459"/>
                        </a:lnTo>
                        <a:lnTo>
                          <a:pt x="213" y="457"/>
                        </a:lnTo>
                        <a:lnTo>
                          <a:pt x="212" y="457"/>
                        </a:lnTo>
                        <a:lnTo>
                          <a:pt x="210" y="457"/>
                        </a:lnTo>
                        <a:lnTo>
                          <a:pt x="210" y="455"/>
                        </a:lnTo>
                        <a:lnTo>
                          <a:pt x="208" y="455"/>
                        </a:lnTo>
                        <a:lnTo>
                          <a:pt x="206" y="455"/>
                        </a:lnTo>
                        <a:lnTo>
                          <a:pt x="206" y="453"/>
                        </a:lnTo>
                        <a:lnTo>
                          <a:pt x="208" y="453"/>
                        </a:lnTo>
                        <a:lnTo>
                          <a:pt x="208" y="451"/>
                        </a:lnTo>
                        <a:lnTo>
                          <a:pt x="208" y="450"/>
                        </a:lnTo>
                        <a:lnTo>
                          <a:pt x="208" y="448"/>
                        </a:lnTo>
                        <a:lnTo>
                          <a:pt x="208" y="446"/>
                        </a:lnTo>
                        <a:lnTo>
                          <a:pt x="210" y="446"/>
                        </a:lnTo>
                        <a:lnTo>
                          <a:pt x="210" y="444"/>
                        </a:lnTo>
                        <a:lnTo>
                          <a:pt x="208" y="444"/>
                        </a:lnTo>
                        <a:lnTo>
                          <a:pt x="208" y="442"/>
                        </a:lnTo>
                        <a:lnTo>
                          <a:pt x="210" y="442"/>
                        </a:lnTo>
                        <a:lnTo>
                          <a:pt x="208" y="442"/>
                        </a:lnTo>
                        <a:lnTo>
                          <a:pt x="206" y="442"/>
                        </a:lnTo>
                        <a:lnTo>
                          <a:pt x="206" y="440"/>
                        </a:lnTo>
                        <a:lnTo>
                          <a:pt x="204" y="440"/>
                        </a:lnTo>
                        <a:lnTo>
                          <a:pt x="204" y="438"/>
                        </a:lnTo>
                        <a:lnTo>
                          <a:pt x="206" y="438"/>
                        </a:lnTo>
                        <a:lnTo>
                          <a:pt x="204" y="438"/>
                        </a:lnTo>
                        <a:lnTo>
                          <a:pt x="202" y="438"/>
                        </a:lnTo>
                        <a:lnTo>
                          <a:pt x="202" y="436"/>
                        </a:lnTo>
                        <a:lnTo>
                          <a:pt x="202" y="434"/>
                        </a:lnTo>
                        <a:lnTo>
                          <a:pt x="202" y="432"/>
                        </a:lnTo>
                        <a:lnTo>
                          <a:pt x="202" y="430"/>
                        </a:lnTo>
                        <a:lnTo>
                          <a:pt x="202" y="428"/>
                        </a:lnTo>
                        <a:lnTo>
                          <a:pt x="200" y="428"/>
                        </a:lnTo>
                        <a:lnTo>
                          <a:pt x="200" y="426"/>
                        </a:lnTo>
                        <a:lnTo>
                          <a:pt x="200" y="425"/>
                        </a:lnTo>
                        <a:lnTo>
                          <a:pt x="198" y="425"/>
                        </a:lnTo>
                        <a:lnTo>
                          <a:pt x="198" y="423"/>
                        </a:lnTo>
                        <a:lnTo>
                          <a:pt x="198" y="421"/>
                        </a:lnTo>
                        <a:lnTo>
                          <a:pt x="198" y="419"/>
                        </a:lnTo>
                        <a:lnTo>
                          <a:pt x="200" y="419"/>
                        </a:lnTo>
                        <a:lnTo>
                          <a:pt x="200" y="417"/>
                        </a:lnTo>
                        <a:lnTo>
                          <a:pt x="200" y="415"/>
                        </a:lnTo>
                        <a:lnTo>
                          <a:pt x="202" y="415"/>
                        </a:lnTo>
                        <a:lnTo>
                          <a:pt x="202" y="413"/>
                        </a:lnTo>
                        <a:lnTo>
                          <a:pt x="204" y="413"/>
                        </a:lnTo>
                        <a:lnTo>
                          <a:pt x="204" y="411"/>
                        </a:lnTo>
                        <a:lnTo>
                          <a:pt x="204" y="409"/>
                        </a:lnTo>
                        <a:lnTo>
                          <a:pt x="206" y="409"/>
                        </a:lnTo>
                        <a:lnTo>
                          <a:pt x="206" y="407"/>
                        </a:lnTo>
                        <a:lnTo>
                          <a:pt x="208" y="407"/>
                        </a:lnTo>
                        <a:lnTo>
                          <a:pt x="208" y="405"/>
                        </a:lnTo>
                        <a:lnTo>
                          <a:pt x="210" y="403"/>
                        </a:lnTo>
                        <a:lnTo>
                          <a:pt x="210" y="402"/>
                        </a:lnTo>
                        <a:lnTo>
                          <a:pt x="210" y="400"/>
                        </a:lnTo>
                        <a:lnTo>
                          <a:pt x="212" y="400"/>
                        </a:lnTo>
                        <a:lnTo>
                          <a:pt x="212" y="398"/>
                        </a:lnTo>
                        <a:lnTo>
                          <a:pt x="212" y="396"/>
                        </a:lnTo>
                        <a:lnTo>
                          <a:pt x="212" y="394"/>
                        </a:lnTo>
                        <a:lnTo>
                          <a:pt x="213" y="394"/>
                        </a:lnTo>
                        <a:lnTo>
                          <a:pt x="213" y="392"/>
                        </a:lnTo>
                        <a:lnTo>
                          <a:pt x="212" y="392"/>
                        </a:lnTo>
                        <a:lnTo>
                          <a:pt x="212" y="390"/>
                        </a:lnTo>
                        <a:lnTo>
                          <a:pt x="213" y="390"/>
                        </a:lnTo>
                        <a:lnTo>
                          <a:pt x="213" y="388"/>
                        </a:lnTo>
                        <a:lnTo>
                          <a:pt x="213" y="390"/>
                        </a:lnTo>
                        <a:lnTo>
                          <a:pt x="212" y="390"/>
                        </a:lnTo>
                        <a:lnTo>
                          <a:pt x="210" y="390"/>
                        </a:lnTo>
                        <a:lnTo>
                          <a:pt x="210" y="388"/>
                        </a:lnTo>
                        <a:lnTo>
                          <a:pt x="208" y="388"/>
                        </a:lnTo>
                        <a:lnTo>
                          <a:pt x="208" y="386"/>
                        </a:lnTo>
                        <a:lnTo>
                          <a:pt x="208" y="384"/>
                        </a:lnTo>
                        <a:lnTo>
                          <a:pt x="208" y="382"/>
                        </a:lnTo>
                        <a:lnTo>
                          <a:pt x="208" y="380"/>
                        </a:lnTo>
                        <a:lnTo>
                          <a:pt x="208" y="378"/>
                        </a:lnTo>
                        <a:lnTo>
                          <a:pt x="208" y="377"/>
                        </a:lnTo>
                        <a:lnTo>
                          <a:pt x="208" y="375"/>
                        </a:lnTo>
                        <a:lnTo>
                          <a:pt x="208" y="373"/>
                        </a:lnTo>
                        <a:lnTo>
                          <a:pt x="210" y="373"/>
                        </a:lnTo>
                        <a:lnTo>
                          <a:pt x="210" y="371"/>
                        </a:lnTo>
                        <a:lnTo>
                          <a:pt x="212" y="371"/>
                        </a:lnTo>
                        <a:lnTo>
                          <a:pt x="212" y="369"/>
                        </a:lnTo>
                        <a:lnTo>
                          <a:pt x="213" y="369"/>
                        </a:lnTo>
                        <a:lnTo>
                          <a:pt x="215" y="369"/>
                        </a:lnTo>
                        <a:lnTo>
                          <a:pt x="217" y="369"/>
                        </a:lnTo>
                        <a:lnTo>
                          <a:pt x="217" y="367"/>
                        </a:lnTo>
                        <a:lnTo>
                          <a:pt x="217" y="365"/>
                        </a:lnTo>
                        <a:lnTo>
                          <a:pt x="217" y="363"/>
                        </a:lnTo>
                        <a:lnTo>
                          <a:pt x="217" y="361"/>
                        </a:lnTo>
                        <a:lnTo>
                          <a:pt x="219" y="361"/>
                        </a:lnTo>
                        <a:lnTo>
                          <a:pt x="221" y="361"/>
                        </a:lnTo>
                        <a:lnTo>
                          <a:pt x="221" y="359"/>
                        </a:lnTo>
                        <a:lnTo>
                          <a:pt x="221" y="357"/>
                        </a:lnTo>
                        <a:lnTo>
                          <a:pt x="223" y="357"/>
                        </a:lnTo>
                        <a:lnTo>
                          <a:pt x="223" y="355"/>
                        </a:lnTo>
                        <a:lnTo>
                          <a:pt x="223" y="354"/>
                        </a:lnTo>
                        <a:lnTo>
                          <a:pt x="225" y="354"/>
                        </a:lnTo>
                        <a:lnTo>
                          <a:pt x="227" y="354"/>
                        </a:lnTo>
                        <a:lnTo>
                          <a:pt x="227" y="352"/>
                        </a:lnTo>
                        <a:lnTo>
                          <a:pt x="229" y="352"/>
                        </a:lnTo>
                        <a:lnTo>
                          <a:pt x="229" y="350"/>
                        </a:lnTo>
                        <a:lnTo>
                          <a:pt x="229" y="348"/>
                        </a:lnTo>
                        <a:lnTo>
                          <a:pt x="229" y="346"/>
                        </a:lnTo>
                        <a:lnTo>
                          <a:pt x="231" y="346"/>
                        </a:lnTo>
                        <a:lnTo>
                          <a:pt x="231" y="344"/>
                        </a:lnTo>
                        <a:lnTo>
                          <a:pt x="231" y="342"/>
                        </a:lnTo>
                        <a:lnTo>
                          <a:pt x="233" y="342"/>
                        </a:lnTo>
                        <a:lnTo>
                          <a:pt x="233" y="340"/>
                        </a:lnTo>
                        <a:lnTo>
                          <a:pt x="235" y="340"/>
                        </a:lnTo>
                        <a:lnTo>
                          <a:pt x="236" y="340"/>
                        </a:lnTo>
                        <a:lnTo>
                          <a:pt x="236" y="342"/>
                        </a:lnTo>
                        <a:lnTo>
                          <a:pt x="236" y="340"/>
                        </a:lnTo>
                        <a:lnTo>
                          <a:pt x="236" y="338"/>
                        </a:lnTo>
                        <a:lnTo>
                          <a:pt x="236" y="336"/>
                        </a:lnTo>
                        <a:lnTo>
                          <a:pt x="236" y="334"/>
                        </a:lnTo>
                        <a:lnTo>
                          <a:pt x="238" y="334"/>
                        </a:lnTo>
                        <a:lnTo>
                          <a:pt x="238" y="332"/>
                        </a:lnTo>
                        <a:lnTo>
                          <a:pt x="240" y="332"/>
                        </a:lnTo>
                        <a:lnTo>
                          <a:pt x="240" y="330"/>
                        </a:lnTo>
                        <a:lnTo>
                          <a:pt x="238" y="329"/>
                        </a:lnTo>
                        <a:lnTo>
                          <a:pt x="240" y="329"/>
                        </a:lnTo>
                        <a:lnTo>
                          <a:pt x="240" y="327"/>
                        </a:lnTo>
                        <a:lnTo>
                          <a:pt x="240" y="325"/>
                        </a:lnTo>
                        <a:lnTo>
                          <a:pt x="238" y="325"/>
                        </a:lnTo>
                        <a:lnTo>
                          <a:pt x="238" y="327"/>
                        </a:lnTo>
                        <a:lnTo>
                          <a:pt x="238" y="325"/>
                        </a:lnTo>
                        <a:lnTo>
                          <a:pt x="236" y="325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5" y="321"/>
                        </a:lnTo>
                        <a:lnTo>
                          <a:pt x="233" y="321"/>
                        </a:lnTo>
                        <a:lnTo>
                          <a:pt x="231" y="321"/>
                        </a:lnTo>
                        <a:lnTo>
                          <a:pt x="229" y="321"/>
                        </a:lnTo>
                        <a:lnTo>
                          <a:pt x="229" y="319"/>
                        </a:lnTo>
                        <a:lnTo>
                          <a:pt x="231" y="319"/>
                        </a:lnTo>
                        <a:lnTo>
                          <a:pt x="231" y="317"/>
                        </a:lnTo>
                        <a:lnTo>
                          <a:pt x="231" y="315"/>
                        </a:lnTo>
                        <a:lnTo>
                          <a:pt x="233" y="315"/>
                        </a:lnTo>
                        <a:lnTo>
                          <a:pt x="233" y="313"/>
                        </a:lnTo>
                        <a:lnTo>
                          <a:pt x="235" y="313"/>
                        </a:lnTo>
                        <a:lnTo>
                          <a:pt x="236" y="313"/>
                        </a:lnTo>
                        <a:lnTo>
                          <a:pt x="236" y="311"/>
                        </a:lnTo>
                        <a:lnTo>
                          <a:pt x="236" y="309"/>
                        </a:lnTo>
                        <a:lnTo>
                          <a:pt x="238" y="309"/>
                        </a:lnTo>
                        <a:lnTo>
                          <a:pt x="236" y="309"/>
                        </a:lnTo>
                        <a:lnTo>
                          <a:pt x="236" y="307"/>
                        </a:lnTo>
                        <a:lnTo>
                          <a:pt x="235" y="307"/>
                        </a:lnTo>
                        <a:lnTo>
                          <a:pt x="235" y="306"/>
                        </a:lnTo>
                        <a:lnTo>
                          <a:pt x="235" y="304"/>
                        </a:lnTo>
                        <a:lnTo>
                          <a:pt x="235" y="302"/>
                        </a:lnTo>
                        <a:lnTo>
                          <a:pt x="235" y="300"/>
                        </a:lnTo>
                        <a:lnTo>
                          <a:pt x="236" y="300"/>
                        </a:lnTo>
                        <a:lnTo>
                          <a:pt x="236" y="298"/>
                        </a:lnTo>
                        <a:lnTo>
                          <a:pt x="236" y="296"/>
                        </a:lnTo>
                        <a:lnTo>
                          <a:pt x="236" y="294"/>
                        </a:lnTo>
                        <a:lnTo>
                          <a:pt x="236" y="292"/>
                        </a:lnTo>
                        <a:lnTo>
                          <a:pt x="235" y="292"/>
                        </a:lnTo>
                        <a:lnTo>
                          <a:pt x="236" y="292"/>
                        </a:lnTo>
                        <a:lnTo>
                          <a:pt x="235" y="292"/>
                        </a:lnTo>
                        <a:lnTo>
                          <a:pt x="235" y="290"/>
                        </a:lnTo>
                        <a:lnTo>
                          <a:pt x="236" y="290"/>
                        </a:lnTo>
                        <a:lnTo>
                          <a:pt x="236" y="288"/>
                        </a:lnTo>
                        <a:lnTo>
                          <a:pt x="235" y="288"/>
                        </a:lnTo>
                        <a:lnTo>
                          <a:pt x="233" y="288"/>
                        </a:lnTo>
                        <a:lnTo>
                          <a:pt x="233" y="286"/>
                        </a:lnTo>
                        <a:lnTo>
                          <a:pt x="233" y="284"/>
                        </a:lnTo>
                        <a:lnTo>
                          <a:pt x="235" y="284"/>
                        </a:lnTo>
                        <a:lnTo>
                          <a:pt x="233" y="284"/>
                        </a:lnTo>
                        <a:lnTo>
                          <a:pt x="235" y="284"/>
                        </a:lnTo>
                        <a:lnTo>
                          <a:pt x="235" y="282"/>
                        </a:lnTo>
                        <a:lnTo>
                          <a:pt x="235" y="281"/>
                        </a:lnTo>
                        <a:lnTo>
                          <a:pt x="235" y="279"/>
                        </a:lnTo>
                        <a:lnTo>
                          <a:pt x="235" y="277"/>
                        </a:lnTo>
                        <a:lnTo>
                          <a:pt x="235" y="279"/>
                        </a:lnTo>
                        <a:lnTo>
                          <a:pt x="236" y="279"/>
                        </a:lnTo>
                        <a:lnTo>
                          <a:pt x="236" y="277"/>
                        </a:lnTo>
                        <a:lnTo>
                          <a:pt x="238" y="277"/>
                        </a:lnTo>
                        <a:lnTo>
                          <a:pt x="238" y="275"/>
                        </a:lnTo>
                        <a:lnTo>
                          <a:pt x="236" y="275"/>
                        </a:lnTo>
                        <a:lnTo>
                          <a:pt x="236" y="273"/>
                        </a:lnTo>
                        <a:lnTo>
                          <a:pt x="236" y="271"/>
                        </a:lnTo>
                        <a:lnTo>
                          <a:pt x="235" y="271"/>
                        </a:lnTo>
                        <a:lnTo>
                          <a:pt x="233" y="271"/>
                        </a:lnTo>
                        <a:lnTo>
                          <a:pt x="231" y="271"/>
                        </a:lnTo>
                        <a:lnTo>
                          <a:pt x="229" y="271"/>
                        </a:lnTo>
                        <a:lnTo>
                          <a:pt x="227" y="271"/>
                        </a:lnTo>
                        <a:lnTo>
                          <a:pt x="227" y="269"/>
                        </a:lnTo>
                        <a:lnTo>
                          <a:pt x="225" y="269"/>
                        </a:lnTo>
                        <a:lnTo>
                          <a:pt x="225" y="267"/>
                        </a:lnTo>
                        <a:lnTo>
                          <a:pt x="225" y="269"/>
                        </a:lnTo>
                        <a:lnTo>
                          <a:pt x="223" y="269"/>
                        </a:lnTo>
                        <a:lnTo>
                          <a:pt x="221" y="269"/>
                        </a:lnTo>
                        <a:lnTo>
                          <a:pt x="221" y="267"/>
                        </a:lnTo>
                        <a:lnTo>
                          <a:pt x="221" y="269"/>
                        </a:lnTo>
                        <a:lnTo>
                          <a:pt x="221" y="267"/>
                        </a:lnTo>
                        <a:lnTo>
                          <a:pt x="219" y="267"/>
                        </a:lnTo>
                        <a:lnTo>
                          <a:pt x="219" y="269"/>
                        </a:lnTo>
                        <a:lnTo>
                          <a:pt x="219" y="267"/>
                        </a:lnTo>
                        <a:lnTo>
                          <a:pt x="217" y="267"/>
                        </a:lnTo>
                        <a:lnTo>
                          <a:pt x="215" y="267"/>
                        </a:lnTo>
                        <a:lnTo>
                          <a:pt x="215" y="269"/>
                        </a:lnTo>
                        <a:lnTo>
                          <a:pt x="215" y="271"/>
                        </a:lnTo>
                        <a:lnTo>
                          <a:pt x="217" y="271"/>
                        </a:lnTo>
                        <a:lnTo>
                          <a:pt x="217" y="273"/>
                        </a:lnTo>
                        <a:lnTo>
                          <a:pt x="215" y="273"/>
                        </a:lnTo>
                        <a:lnTo>
                          <a:pt x="215" y="271"/>
                        </a:lnTo>
                        <a:lnTo>
                          <a:pt x="215" y="273"/>
                        </a:lnTo>
                        <a:lnTo>
                          <a:pt x="215" y="275"/>
                        </a:lnTo>
                        <a:lnTo>
                          <a:pt x="217" y="275"/>
                        </a:lnTo>
                        <a:lnTo>
                          <a:pt x="215" y="275"/>
                        </a:lnTo>
                        <a:lnTo>
                          <a:pt x="215" y="277"/>
                        </a:lnTo>
                        <a:lnTo>
                          <a:pt x="213" y="277"/>
                        </a:lnTo>
                        <a:lnTo>
                          <a:pt x="215" y="277"/>
                        </a:lnTo>
                        <a:lnTo>
                          <a:pt x="213" y="277"/>
                        </a:lnTo>
                        <a:lnTo>
                          <a:pt x="213" y="279"/>
                        </a:lnTo>
                        <a:lnTo>
                          <a:pt x="215" y="279"/>
                        </a:lnTo>
                        <a:lnTo>
                          <a:pt x="213" y="279"/>
                        </a:lnTo>
                        <a:lnTo>
                          <a:pt x="213" y="281"/>
                        </a:lnTo>
                        <a:lnTo>
                          <a:pt x="213" y="279"/>
                        </a:lnTo>
                        <a:lnTo>
                          <a:pt x="212" y="279"/>
                        </a:lnTo>
                        <a:lnTo>
                          <a:pt x="212" y="277"/>
                        </a:lnTo>
                        <a:lnTo>
                          <a:pt x="212" y="279"/>
                        </a:lnTo>
                        <a:lnTo>
                          <a:pt x="210" y="279"/>
                        </a:lnTo>
                        <a:lnTo>
                          <a:pt x="212" y="279"/>
                        </a:lnTo>
                        <a:lnTo>
                          <a:pt x="210" y="279"/>
                        </a:lnTo>
                        <a:lnTo>
                          <a:pt x="210" y="281"/>
                        </a:lnTo>
                        <a:lnTo>
                          <a:pt x="208" y="281"/>
                        </a:lnTo>
                        <a:lnTo>
                          <a:pt x="208" y="282"/>
                        </a:lnTo>
                        <a:lnTo>
                          <a:pt x="206" y="282"/>
                        </a:lnTo>
                        <a:lnTo>
                          <a:pt x="208" y="282"/>
                        </a:lnTo>
                        <a:lnTo>
                          <a:pt x="206" y="282"/>
                        </a:lnTo>
                        <a:lnTo>
                          <a:pt x="208" y="282"/>
                        </a:lnTo>
                        <a:lnTo>
                          <a:pt x="208" y="284"/>
                        </a:lnTo>
                        <a:lnTo>
                          <a:pt x="208" y="286"/>
                        </a:lnTo>
                        <a:lnTo>
                          <a:pt x="206" y="286"/>
                        </a:lnTo>
                        <a:lnTo>
                          <a:pt x="208" y="286"/>
                        </a:lnTo>
                        <a:lnTo>
                          <a:pt x="208" y="288"/>
                        </a:lnTo>
                        <a:lnTo>
                          <a:pt x="206" y="288"/>
                        </a:lnTo>
                        <a:lnTo>
                          <a:pt x="206" y="290"/>
                        </a:lnTo>
                        <a:lnTo>
                          <a:pt x="204" y="290"/>
                        </a:lnTo>
                        <a:lnTo>
                          <a:pt x="206" y="290"/>
                        </a:lnTo>
                        <a:lnTo>
                          <a:pt x="206" y="292"/>
                        </a:lnTo>
                        <a:lnTo>
                          <a:pt x="206" y="290"/>
                        </a:lnTo>
                        <a:lnTo>
                          <a:pt x="204" y="290"/>
                        </a:lnTo>
                        <a:lnTo>
                          <a:pt x="204" y="292"/>
                        </a:lnTo>
                        <a:lnTo>
                          <a:pt x="202" y="292"/>
                        </a:lnTo>
                        <a:lnTo>
                          <a:pt x="202" y="294"/>
                        </a:lnTo>
                        <a:lnTo>
                          <a:pt x="204" y="294"/>
                        </a:lnTo>
                        <a:lnTo>
                          <a:pt x="204" y="296"/>
                        </a:lnTo>
                        <a:lnTo>
                          <a:pt x="202" y="296"/>
                        </a:lnTo>
                        <a:lnTo>
                          <a:pt x="200" y="296"/>
                        </a:lnTo>
                        <a:lnTo>
                          <a:pt x="198" y="296"/>
                        </a:lnTo>
                        <a:lnTo>
                          <a:pt x="198" y="298"/>
                        </a:lnTo>
                        <a:lnTo>
                          <a:pt x="196" y="298"/>
                        </a:lnTo>
                        <a:lnTo>
                          <a:pt x="194" y="298"/>
                        </a:lnTo>
                        <a:lnTo>
                          <a:pt x="196" y="298"/>
                        </a:lnTo>
                        <a:lnTo>
                          <a:pt x="196" y="300"/>
                        </a:lnTo>
                        <a:lnTo>
                          <a:pt x="196" y="302"/>
                        </a:lnTo>
                        <a:lnTo>
                          <a:pt x="194" y="302"/>
                        </a:lnTo>
                        <a:lnTo>
                          <a:pt x="192" y="304"/>
                        </a:lnTo>
                        <a:lnTo>
                          <a:pt x="192" y="302"/>
                        </a:lnTo>
                        <a:lnTo>
                          <a:pt x="192" y="304"/>
                        </a:lnTo>
                        <a:lnTo>
                          <a:pt x="190" y="304"/>
                        </a:lnTo>
                        <a:lnTo>
                          <a:pt x="192" y="304"/>
                        </a:lnTo>
                        <a:lnTo>
                          <a:pt x="192" y="306"/>
                        </a:lnTo>
                        <a:lnTo>
                          <a:pt x="192" y="307"/>
                        </a:lnTo>
                        <a:lnTo>
                          <a:pt x="192" y="309"/>
                        </a:lnTo>
                        <a:lnTo>
                          <a:pt x="190" y="309"/>
                        </a:lnTo>
                        <a:lnTo>
                          <a:pt x="192" y="309"/>
                        </a:lnTo>
                        <a:lnTo>
                          <a:pt x="192" y="311"/>
                        </a:lnTo>
                        <a:lnTo>
                          <a:pt x="192" y="313"/>
                        </a:lnTo>
                        <a:lnTo>
                          <a:pt x="194" y="313"/>
                        </a:lnTo>
                        <a:lnTo>
                          <a:pt x="196" y="313"/>
                        </a:lnTo>
                        <a:lnTo>
                          <a:pt x="194" y="313"/>
                        </a:lnTo>
                        <a:lnTo>
                          <a:pt x="194" y="315"/>
                        </a:lnTo>
                        <a:lnTo>
                          <a:pt x="192" y="315"/>
                        </a:lnTo>
                        <a:lnTo>
                          <a:pt x="190" y="315"/>
                        </a:lnTo>
                        <a:lnTo>
                          <a:pt x="190" y="317"/>
                        </a:lnTo>
                        <a:lnTo>
                          <a:pt x="188" y="317"/>
                        </a:lnTo>
                        <a:lnTo>
                          <a:pt x="188" y="319"/>
                        </a:lnTo>
                        <a:lnTo>
                          <a:pt x="188" y="317"/>
                        </a:lnTo>
                        <a:lnTo>
                          <a:pt x="187" y="317"/>
                        </a:lnTo>
                        <a:lnTo>
                          <a:pt x="187" y="315"/>
                        </a:lnTo>
                        <a:lnTo>
                          <a:pt x="187" y="317"/>
                        </a:lnTo>
                        <a:lnTo>
                          <a:pt x="185" y="317"/>
                        </a:lnTo>
                        <a:lnTo>
                          <a:pt x="185" y="319"/>
                        </a:lnTo>
                        <a:lnTo>
                          <a:pt x="183" y="319"/>
                        </a:lnTo>
                        <a:lnTo>
                          <a:pt x="181" y="319"/>
                        </a:lnTo>
                        <a:lnTo>
                          <a:pt x="179" y="319"/>
                        </a:lnTo>
                        <a:lnTo>
                          <a:pt x="181" y="319"/>
                        </a:lnTo>
                        <a:lnTo>
                          <a:pt x="181" y="321"/>
                        </a:lnTo>
                        <a:lnTo>
                          <a:pt x="179" y="321"/>
                        </a:lnTo>
                        <a:lnTo>
                          <a:pt x="181" y="321"/>
                        </a:lnTo>
                        <a:lnTo>
                          <a:pt x="181" y="323"/>
                        </a:lnTo>
                        <a:lnTo>
                          <a:pt x="179" y="323"/>
                        </a:lnTo>
                        <a:lnTo>
                          <a:pt x="179" y="325"/>
                        </a:lnTo>
                        <a:lnTo>
                          <a:pt x="179" y="327"/>
                        </a:lnTo>
                        <a:lnTo>
                          <a:pt x="181" y="327"/>
                        </a:lnTo>
                        <a:lnTo>
                          <a:pt x="183" y="327"/>
                        </a:lnTo>
                        <a:lnTo>
                          <a:pt x="183" y="329"/>
                        </a:lnTo>
                        <a:lnTo>
                          <a:pt x="183" y="330"/>
                        </a:lnTo>
                        <a:lnTo>
                          <a:pt x="185" y="330"/>
                        </a:lnTo>
                        <a:lnTo>
                          <a:pt x="187" y="330"/>
                        </a:lnTo>
                        <a:lnTo>
                          <a:pt x="188" y="330"/>
                        </a:lnTo>
                        <a:lnTo>
                          <a:pt x="188" y="332"/>
                        </a:lnTo>
                        <a:lnTo>
                          <a:pt x="190" y="332"/>
                        </a:lnTo>
                        <a:lnTo>
                          <a:pt x="190" y="334"/>
                        </a:lnTo>
                        <a:lnTo>
                          <a:pt x="190" y="336"/>
                        </a:lnTo>
                        <a:lnTo>
                          <a:pt x="192" y="336"/>
                        </a:lnTo>
                        <a:lnTo>
                          <a:pt x="192" y="338"/>
                        </a:lnTo>
                        <a:lnTo>
                          <a:pt x="190" y="338"/>
                        </a:lnTo>
                        <a:lnTo>
                          <a:pt x="190" y="340"/>
                        </a:lnTo>
                        <a:lnTo>
                          <a:pt x="190" y="342"/>
                        </a:lnTo>
                        <a:lnTo>
                          <a:pt x="190" y="344"/>
                        </a:lnTo>
                        <a:lnTo>
                          <a:pt x="192" y="344"/>
                        </a:lnTo>
                        <a:lnTo>
                          <a:pt x="190" y="344"/>
                        </a:lnTo>
                        <a:lnTo>
                          <a:pt x="190" y="346"/>
                        </a:lnTo>
                        <a:lnTo>
                          <a:pt x="192" y="346"/>
                        </a:lnTo>
                        <a:lnTo>
                          <a:pt x="192" y="348"/>
                        </a:lnTo>
                        <a:lnTo>
                          <a:pt x="190" y="348"/>
                        </a:lnTo>
                        <a:lnTo>
                          <a:pt x="188" y="348"/>
                        </a:lnTo>
                        <a:lnTo>
                          <a:pt x="188" y="350"/>
                        </a:lnTo>
                        <a:lnTo>
                          <a:pt x="188" y="352"/>
                        </a:lnTo>
                        <a:lnTo>
                          <a:pt x="190" y="352"/>
                        </a:lnTo>
                        <a:lnTo>
                          <a:pt x="190" y="354"/>
                        </a:lnTo>
                        <a:lnTo>
                          <a:pt x="190" y="355"/>
                        </a:lnTo>
                        <a:lnTo>
                          <a:pt x="192" y="355"/>
                        </a:lnTo>
                        <a:lnTo>
                          <a:pt x="190" y="355"/>
                        </a:lnTo>
                        <a:lnTo>
                          <a:pt x="190" y="357"/>
                        </a:lnTo>
                        <a:lnTo>
                          <a:pt x="190" y="359"/>
                        </a:lnTo>
                        <a:lnTo>
                          <a:pt x="190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5"/>
                        </a:lnTo>
                        <a:lnTo>
                          <a:pt x="188" y="367"/>
                        </a:lnTo>
                        <a:lnTo>
                          <a:pt x="188" y="369"/>
                        </a:lnTo>
                        <a:lnTo>
                          <a:pt x="188" y="371"/>
                        </a:lnTo>
                        <a:lnTo>
                          <a:pt x="187" y="371"/>
                        </a:lnTo>
                        <a:lnTo>
                          <a:pt x="187" y="373"/>
                        </a:lnTo>
                        <a:lnTo>
                          <a:pt x="187" y="375"/>
                        </a:lnTo>
                        <a:lnTo>
                          <a:pt x="187" y="377"/>
                        </a:lnTo>
                        <a:lnTo>
                          <a:pt x="185" y="377"/>
                        </a:lnTo>
                        <a:lnTo>
                          <a:pt x="187" y="377"/>
                        </a:lnTo>
                        <a:lnTo>
                          <a:pt x="185" y="377"/>
                        </a:lnTo>
                        <a:lnTo>
                          <a:pt x="185" y="378"/>
                        </a:lnTo>
                        <a:lnTo>
                          <a:pt x="183" y="378"/>
                        </a:lnTo>
                        <a:lnTo>
                          <a:pt x="183" y="380"/>
                        </a:lnTo>
                        <a:lnTo>
                          <a:pt x="185" y="380"/>
                        </a:lnTo>
                        <a:lnTo>
                          <a:pt x="183" y="380"/>
                        </a:lnTo>
                        <a:lnTo>
                          <a:pt x="183" y="382"/>
                        </a:lnTo>
                        <a:lnTo>
                          <a:pt x="183" y="384"/>
                        </a:lnTo>
                        <a:lnTo>
                          <a:pt x="181" y="384"/>
                        </a:lnTo>
                        <a:lnTo>
                          <a:pt x="181" y="386"/>
                        </a:lnTo>
                        <a:lnTo>
                          <a:pt x="183" y="388"/>
                        </a:lnTo>
                        <a:lnTo>
                          <a:pt x="181" y="388"/>
                        </a:lnTo>
                        <a:lnTo>
                          <a:pt x="181" y="390"/>
                        </a:lnTo>
                        <a:lnTo>
                          <a:pt x="181" y="392"/>
                        </a:lnTo>
                        <a:lnTo>
                          <a:pt x="179" y="394"/>
                        </a:lnTo>
                        <a:lnTo>
                          <a:pt x="179" y="396"/>
                        </a:lnTo>
                        <a:lnTo>
                          <a:pt x="179" y="398"/>
                        </a:lnTo>
                        <a:lnTo>
                          <a:pt x="179" y="400"/>
                        </a:lnTo>
                        <a:lnTo>
                          <a:pt x="179" y="402"/>
                        </a:lnTo>
                        <a:lnTo>
                          <a:pt x="179" y="403"/>
                        </a:lnTo>
                        <a:lnTo>
                          <a:pt x="181" y="403"/>
                        </a:lnTo>
                        <a:lnTo>
                          <a:pt x="181" y="405"/>
                        </a:lnTo>
                        <a:lnTo>
                          <a:pt x="181" y="407"/>
                        </a:lnTo>
                        <a:lnTo>
                          <a:pt x="181" y="409"/>
                        </a:lnTo>
                        <a:lnTo>
                          <a:pt x="181" y="411"/>
                        </a:lnTo>
                        <a:lnTo>
                          <a:pt x="181" y="413"/>
                        </a:lnTo>
                        <a:lnTo>
                          <a:pt x="181" y="415"/>
                        </a:lnTo>
                        <a:lnTo>
                          <a:pt x="179" y="415"/>
                        </a:lnTo>
                        <a:lnTo>
                          <a:pt x="179" y="417"/>
                        </a:lnTo>
                        <a:lnTo>
                          <a:pt x="181" y="417"/>
                        </a:lnTo>
                        <a:lnTo>
                          <a:pt x="183" y="419"/>
                        </a:lnTo>
                        <a:lnTo>
                          <a:pt x="183" y="421"/>
                        </a:lnTo>
                        <a:lnTo>
                          <a:pt x="183" y="423"/>
                        </a:lnTo>
                        <a:lnTo>
                          <a:pt x="183" y="425"/>
                        </a:lnTo>
                        <a:lnTo>
                          <a:pt x="183" y="426"/>
                        </a:lnTo>
                        <a:lnTo>
                          <a:pt x="181" y="426"/>
                        </a:lnTo>
                        <a:lnTo>
                          <a:pt x="181" y="428"/>
                        </a:lnTo>
                        <a:lnTo>
                          <a:pt x="179" y="428"/>
                        </a:lnTo>
                        <a:lnTo>
                          <a:pt x="179" y="430"/>
                        </a:lnTo>
                        <a:lnTo>
                          <a:pt x="179" y="432"/>
                        </a:lnTo>
                        <a:lnTo>
                          <a:pt x="177" y="432"/>
                        </a:lnTo>
                        <a:lnTo>
                          <a:pt x="177" y="430"/>
                        </a:lnTo>
                        <a:lnTo>
                          <a:pt x="177" y="432"/>
                        </a:lnTo>
                        <a:lnTo>
                          <a:pt x="177" y="434"/>
                        </a:lnTo>
                        <a:lnTo>
                          <a:pt x="175" y="434"/>
                        </a:lnTo>
                        <a:lnTo>
                          <a:pt x="175" y="436"/>
                        </a:lnTo>
                        <a:lnTo>
                          <a:pt x="175" y="438"/>
                        </a:lnTo>
                        <a:lnTo>
                          <a:pt x="173" y="438"/>
                        </a:lnTo>
                        <a:lnTo>
                          <a:pt x="173" y="440"/>
                        </a:lnTo>
                        <a:lnTo>
                          <a:pt x="173" y="442"/>
                        </a:lnTo>
                        <a:lnTo>
                          <a:pt x="173" y="444"/>
                        </a:lnTo>
                        <a:lnTo>
                          <a:pt x="173" y="446"/>
                        </a:lnTo>
                        <a:lnTo>
                          <a:pt x="173" y="448"/>
                        </a:lnTo>
                        <a:lnTo>
                          <a:pt x="173" y="450"/>
                        </a:lnTo>
                        <a:lnTo>
                          <a:pt x="173" y="451"/>
                        </a:lnTo>
                        <a:lnTo>
                          <a:pt x="173" y="453"/>
                        </a:lnTo>
                        <a:lnTo>
                          <a:pt x="173" y="455"/>
                        </a:lnTo>
                        <a:lnTo>
                          <a:pt x="173" y="457"/>
                        </a:lnTo>
                        <a:lnTo>
                          <a:pt x="171" y="457"/>
                        </a:lnTo>
                        <a:lnTo>
                          <a:pt x="171" y="459"/>
                        </a:lnTo>
                        <a:lnTo>
                          <a:pt x="171" y="461"/>
                        </a:lnTo>
                        <a:lnTo>
                          <a:pt x="171" y="463"/>
                        </a:lnTo>
                        <a:lnTo>
                          <a:pt x="169" y="465"/>
                        </a:lnTo>
                        <a:lnTo>
                          <a:pt x="167" y="465"/>
                        </a:lnTo>
                        <a:lnTo>
                          <a:pt x="165" y="465"/>
                        </a:lnTo>
                        <a:lnTo>
                          <a:pt x="165" y="463"/>
                        </a:lnTo>
                        <a:lnTo>
                          <a:pt x="164" y="463"/>
                        </a:lnTo>
                        <a:lnTo>
                          <a:pt x="162" y="463"/>
                        </a:lnTo>
                        <a:lnTo>
                          <a:pt x="160" y="463"/>
                        </a:lnTo>
                        <a:lnTo>
                          <a:pt x="158" y="463"/>
                        </a:lnTo>
                        <a:lnTo>
                          <a:pt x="158" y="461"/>
                        </a:lnTo>
                        <a:lnTo>
                          <a:pt x="156" y="461"/>
                        </a:lnTo>
                        <a:lnTo>
                          <a:pt x="156" y="459"/>
                        </a:lnTo>
                        <a:lnTo>
                          <a:pt x="154" y="459"/>
                        </a:lnTo>
                        <a:lnTo>
                          <a:pt x="154" y="457"/>
                        </a:lnTo>
                        <a:lnTo>
                          <a:pt x="152" y="457"/>
                        </a:lnTo>
                        <a:lnTo>
                          <a:pt x="150" y="457"/>
                        </a:lnTo>
                        <a:lnTo>
                          <a:pt x="150" y="455"/>
                        </a:lnTo>
                        <a:lnTo>
                          <a:pt x="150" y="457"/>
                        </a:lnTo>
                        <a:lnTo>
                          <a:pt x="150" y="459"/>
                        </a:lnTo>
                        <a:lnTo>
                          <a:pt x="148" y="459"/>
                        </a:lnTo>
                        <a:lnTo>
                          <a:pt x="148" y="461"/>
                        </a:lnTo>
                        <a:lnTo>
                          <a:pt x="148" y="463"/>
                        </a:lnTo>
                        <a:lnTo>
                          <a:pt x="146" y="463"/>
                        </a:lnTo>
                        <a:lnTo>
                          <a:pt x="146" y="465"/>
                        </a:lnTo>
                        <a:lnTo>
                          <a:pt x="146" y="467"/>
                        </a:lnTo>
                        <a:lnTo>
                          <a:pt x="146" y="469"/>
                        </a:lnTo>
                        <a:lnTo>
                          <a:pt x="144" y="469"/>
                        </a:lnTo>
                        <a:lnTo>
                          <a:pt x="146" y="469"/>
                        </a:lnTo>
                        <a:lnTo>
                          <a:pt x="144" y="469"/>
                        </a:lnTo>
                        <a:lnTo>
                          <a:pt x="144" y="471"/>
                        </a:lnTo>
                        <a:lnTo>
                          <a:pt x="144" y="473"/>
                        </a:lnTo>
                        <a:lnTo>
                          <a:pt x="144" y="474"/>
                        </a:lnTo>
                        <a:lnTo>
                          <a:pt x="144" y="476"/>
                        </a:lnTo>
                        <a:lnTo>
                          <a:pt x="142" y="476"/>
                        </a:lnTo>
                        <a:lnTo>
                          <a:pt x="142" y="478"/>
                        </a:lnTo>
                        <a:lnTo>
                          <a:pt x="140" y="478"/>
                        </a:lnTo>
                        <a:lnTo>
                          <a:pt x="140" y="480"/>
                        </a:lnTo>
                        <a:lnTo>
                          <a:pt x="140" y="482"/>
                        </a:lnTo>
                        <a:lnTo>
                          <a:pt x="140" y="484"/>
                        </a:lnTo>
                        <a:lnTo>
                          <a:pt x="140" y="486"/>
                        </a:lnTo>
                        <a:lnTo>
                          <a:pt x="140" y="488"/>
                        </a:lnTo>
                        <a:lnTo>
                          <a:pt x="140" y="490"/>
                        </a:lnTo>
                        <a:lnTo>
                          <a:pt x="140" y="492"/>
                        </a:lnTo>
                        <a:lnTo>
                          <a:pt x="139" y="492"/>
                        </a:lnTo>
                        <a:lnTo>
                          <a:pt x="139" y="494"/>
                        </a:lnTo>
                        <a:lnTo>
                          <a:pt x="139" y="496"/>
                        </a:lnTo>
                        <a:lnTo>
                          <a:pt x="140" y="496"/>
                        </a:lnTo>
                        <a:lnTo>
                          <a:pt x="140" y="498"/>
                        </a:lnTo>
                        <a:lnTo>
                          <a:pt x="142" y="498"/>
                        </a:lnTo>
                        <a:lnTo>
                          <a:pt x="142" y="499"/>
                        </a:lnTo>
                        <a:lnTo>
                          <a:pt x="142" y="501"/>
                        </a:lnTo>
                        <a:lnTo>
                          <a:pt x="142" y="503"/>
                        </a:lnTo>
                        <a:lnTo>
                          <a:pt x="142" y="505"/>
                        </a:lnTo>
                        <a:lnTo>
                          <a:pt x="142" y="507"/>
                        </a:lnTo>
                        <a:lnTo>
                          <a:pt x="142" y="509"/>
                        </a:lnTo>
                        <a:lnTo>
                          <a:pt x="142" y="511"/>
                        </a:lnTo>
                        <a:lnTo>
                          <a:pt x="142" y="513"/>
                        </a:lnTo>
                        <a:lnTo>
                          <a:pt x="142" y="515"/>
                        </a:lnTo>
                        <a:lnTo>
                          <a:pt x="140" y="515"/>
                        </a:lnTo>
                        <a:lnTo>
                          <a:pt x="140" y="517"/>
                        </a:lnTo>
                        <a:lnTo>
                          <a:pt x="140" y="519"/>
                        </a:lnTo>
                        <a:lnTo>
                          <a:pt x="139" y="519"/>
                        </a:lnTo>
                        <a:lnTo>
                          <a:pt x="139" y="521"/>
                        </a:lnTo>
                        <a:lnTo>
                          <a:pt x="139" y="522"/>
                        </a:lnTo>
                        <a:lnTo>
                          <a:pt x="139" y="524"/>
                        </a:lnTo>
                        <a:lnTo>
                          <a:pt x="137" y="524"/>
                        </a:lnTo>
                        <a:lnTo>
                          <a:pt x="137" y="522"/>
                        </a:lnTo>
                        <a:lnTo>
                          <a:pt x="137" y="524"/>
                        </a:lnTo>
                        <a:lnTo>
                          <a:pt x="137" y="526"/>
                        </a:lnTo>
                        <a:lnTo>
                          <a:pt x="135" y="526"/>
                        </a:lnTo>
                        <a:lnTo>
                          <a:pt x="135" y="528"/>
                        </a:lnTo>
                        <a:lnTo>
                          <a:pt x="135" y="530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3" y="534"/>
                        </a:lnTo>
                        <a:lnTo>
                          <a:pt x="133" y="536"/>
                        </a:lnTo>
                        <a:lnTo>
                          <a:pt x="133" y="538"/>
                        </a:lnTo>
                        <a:lnTo>
                          <a:pt x="131" y="538"/>
                        </a:lnTo>
                        <a:lnTo>
                          <a:pt x="131" y="540"/>
                        </a:lnTo>
                        <a:lnTo>
                          <a:pt x="129" y="540"/>
                        </a:lnTo>
                        <a:lnTo>
                          <a:pt x="129" y="542"/>
                        </a:lnTo>
                        <a:lnTo>
                          <a:pt x="129" y="544"/>
                        </a:lnTo>
                        <a:lnTo>
                          <a:pt x="127" y="544"/>
                        </a:lnTo>
                        <a:lnTo>
                          <a:pt x="127" y="546"/>
                        </a:lnTo>
                        <a:lnTo>
                          <a:pt x="127" y="547"/>
                        </a:lnTo>
                        <a:lnTo>
                          <a:pt x="125" y="547"/>
                        </a:lnTo>
                        <a:lnTo>
                          <a:pt x="123" y="547"/>
                        </a:lnTo>
                        <a:lnTo>
                          <a:pt x="123" y="549"/>
                        </a:lnTo>
                        <a:lnTo>
                          <a:pt x="121" y="549"/>
                        </a:lnTo>
                        <a:lnTo>
                          <a:pt x="121" y="551"/>
                        </a:lnTo>
                        <a:lnTo>
                          <a:pt x="121" y="553"/>
                        </a:lnTo>
                        <a:lnTo>
                          <a:pt x="123" y="553"/>
                        </a:lnTo>
                        <a:lnTo>
                          <a:pt x="123" y="555"/>
                        </a:lnTo>
                        <a:lnTo>
                          <a:pt x="121" y="555"/>
                        </a:lnTo>
                        <a:lnTo>
                          <a:pt x="121" y="557"/>
                        </a:lnTo>
                        <a:lnTo>
                          <a:pt x="119" y="557"/>
                        </a:lnTo>
                        <a:lnTo>
                          <a:pt x="119" y="559"/>
                        </a:lnTo>
                        <a:lnTo>
                          <a:pt x="117" y="559"/>
                        </a:lnTo>
                        <a:lnTo>
                          <a:pt x="117" y="561"/>
                        </a:lnTo>
                        <a:lnTo>
                          <a:pt x="117" y="563"/>
                        </a:lnTo>
                        <a:lnTo>
                          <a:pt x="116" y="563"/>
                        </a:lnTo>
                        <a:lnTo>
                          <a:pt x="116" y="561"/>
                        </a:lnTo>
                        <a:lnTo>
                          <a:pt x="116" y="559"/>
                        </a:lnTo>
                        <a:lnTo>
                          <a:pt x="116" y="557"/>
                        </a:lnTo>
                        <a:lnTo>
                          <a:pt x="116" y="555"/>
                        </a:lnTo>
                        <a:lnTo>
                          <a:pt x="116" y="553"/>
                        </a:lnTo>
                        <a:lnTo>
                          <a:pt x="116" y="551"/>
                        </a:lnTo>
                        <a:lnTo>
                          <a:pt x="116" y="549"/>
                        </a:lnTo>
                        <a:lnTo>
                          <a:pt x="116" y="547"/>
                        </a:lnTo>
                        <a:lnTo>
                          <a:pt x="117" y="547"/>
                        </a:lnTo>
                        <a:lnTo>
                          <a:pt x="117" y="546"/>
                        </a:lnTo>
                        <a:lnTo>
                          <a:pt x="116" y="546"/>
                        </a:lnTo>
                        <a:lnTo>
                          <a:pt x="114" y="546"/>
                        </a:lnTo>
                        <a:lnTo>
                          <a:pt x="112" y="546"/>
                        </a:lnTo>
                        <a:lnTo>
                          <a:pt x="112" y="547"/>
                        </a:lnTo>
                        <a:lnTo>
                          <a:pt x="110" y="547"/>
                        </a:lnTo>
                        <a:lnTo>
                          <a:pt x="108" y="547"/>
                        </a:lnTo>
                        <a:lnTo>
                          <a:pt x="106" y="547"/>
                        </a:lnTo>
                        <a:lnTo>
                          <a:pt x="106" y="546"/>
                        </a:lnTo>
                        <a:lnTo>
                          <a:pt x="104" y="546"/>
                        </a:lnTo>
                        <a:lnTo>
                          <a:pt x="106" y="546"/>
                        </a:lnTo>
                        <a:lnTo>
                          <a:pt x="104" y="544"/>
                        </a:lnTo>
                        <a:lnTo>
                          <a:pt x="106" y="544"/>
                        </a:lnTo>
                        <a:lnTo>
                          <a:pt x="106" y="542"/>
                        </a:lnTo>
                        <a:lnTo>
                          <a:pt x="108" y="542"/>
                        </a:lnTo>
                        <a:lnTo>
                          <a:pt x="108" y="540"/>
                        </a:lnTo>
                        <a:lnTo>
                          <a:pt x="106" y="540"/>
                        </a:lnTo>
                        <a:lnTo>
                          <a:pt x="106" y="538"/>
                        </a:lnTo>
                        <a:lnTo>
                          <a:pt x="104" y="538"/>
                        </a:lnTo>
                        <a:lnTo>
                          <a:pt x="102" y="538"/>
                        </a:lnTo>
                        <a:lnTo>
                          <a:pt x="102" y="536"/>
                        </a:lnTo>
                        <a:lnTo>
                          <a:pt x="100" y="536"/>
                        </a:lnTo>
                        <a:lnTo>
                          <a:pt x="98" y="536"/>
                        </a:lnTo>
                        <a:lnTo>
                          <a:pt x="96" y="536"/>
                        </a:lnTo>
                        <a:lnTo>
                          <a:pt x="94" y="536"/>
                        </a:lnTo>
                        <a:lnTo>
                          <a:pt x="92" y="536"/>
                        </a:lnTo>
                        <a:lnTo>
                          <a:pt x="92" y="534"/>
                        </a:lnTo>
                        <a:lnTo>
                          <a:pt x="94" y="534"/>
                        </a:lnTo>
                        <a:lnTo>
                          <a:pt x="94" y="532"/>
                        </a:lnTo>
                        <a:lnTo>
                          <a:pt x="94" y="530"/>
                        </a:lnTo>
                        <a:lnTo>
                          <a:pt x="94" y="528"/>
                        </a:lnTo>
                        <a:lnTo>
                          <a:pt x="96" y="526"/>
                        </a:lnTo>
                        <a:lnTo>
                          <a:pt x="96" y="524"/>
                        </a:lnTo>
                        <a:lnTo>
                          <a:pt x="96" y="522"/>
                        </a:lnTo>
                        <a:lnTo>
                          <a:pt x="98" y="522"/>
                        </a:lnTo>
                        <a:lnTo>
                          <a:pt x="98" y="521"/>
                        </a:lnTo>
                        <a:lnTo>
                          <a:pt x="98" y="519"/>
                        </a:lnTo>
                        <a:lnTo>
                          <a:pt x="98" y="517"/>
                        </a:lnTo>
                        <a:lnTo>
                          <a:pt x="98" y="515"/>
                        </a:lnTo>
                        <a:lnTo>
                          <a:pt x="98" y="513"/>
                        </a:lnTo>
                        <a:lnTo>
                          <a:pt x="100" y="513"/>
                        </a:lnTo>
                        <a:lnTo>
                          <a:pt x="100" y="511"/>
                        </a:lnTo>
                        <a:lnTo>
                          <a:pt x="100" y="509"/>
                        </a:lnTo>
                        <a:lnTo>
                          <a:pt x="100" y="507"/>
                        </a:lnTo>
                        <a:lnTo>
                          <a:pt x="100" y="505"/>
                        </a:lnTo>
                        <a:lnTo>
                          <a:pt x="102" y="503"/>
                        </a:lnTo>
                        <a:lnTo>
                          <a:pt x="100" y="503"/>
                        </a:lnTo>
                        <a:lnTo>
                          <a:pt x="100" y="501"/>
                        </a:lnTo>
                        <a:lnTo>
                          <a:pt x="98" y="501"/>
                        </a:lnTo>
                        <a:lnTo>
                          <a:pt x="96" y="501"/>
                        </a:lnTo>
                        <a:lnTo>
                          <a:pt x="96" y="499"/>
                        </a:lnTo>
                        <a:lnTo>
                          <a:pt x="96" y="498"/>
                        </a:lnTo>
                        <a:lnTo>
                          <a:pt x="96" y="496"/>
                        </a:lnTo>
                        <a:lnTo>
                          <a:pt x="96" y="494"/>
                        </a:lnTo>
                        <a:lnTo>
                          <a:pt x="96" y="492"/>
                        </a:lnTo>
                        <a:lnTo>
                          <a:pt x="96" y="490"/>
                        </a:lnTo>
                        <a:lnTo>
                          <a:pt x="96" y="488"/>
                        </a:lnTo>
                        <a:lnTo>
                          <a:pt x="98" y="488"/>
                        </a:lnTo>
                        <a:lnTo>
                          <a:pt x="98" y="486"/>
                        </a:lnTo>
                        <a:lnTo>
                          <a:pt x="98" y="484"/>
                        </a:lnTo>
                        <a:lnTo>
                          <a:pt x="96" y="484"/>
                        </a:lnTo>
                        <a:lnTo>
                          <a:pt x="96" y="482"/>
                        </a:lnTo>
                        <a:lnTo>
                          <a:pt x="96" y="480"/>
                        </a:lnTo>
                        <a:lnTo>
                          <a:pt x="96" y="478"/>
                        </a:lnTo>
                        <a:lnTo>
                          <a:pt x="98" y="478"/>
                        </a:lnTo>
                        <a:lnTo>
                          <a:pt x="98" y="476"/>
                        </a:lnTo>
                        <a:lnTo>
                          <a:pt x="100" y="476"/>
                        </a:lnTo>
                        <a:lnTo>
                          <a:pt x="100" y="474"/>
                        </a:lnTo>
                        <a:lnTo>
                          <a:pt x="100" y="473"/>
                        </a:lnTo>
                        <a:lnTo>
                          <a:pt x="100" y="471"/>
                        </a:lnTo>
                        <a:lnTo>
                          <a:pt x="102" y="471"/>
                        </a:lnTo>
                        <a:lnTo>
                          <a:pt x="102" y="469"/>
                        </a:lnTo>
                        <a:lnTo>
                          <a:pt x="104" y="469"/>
                        </a:lnTo>
                        <a:lnTo>
                          <a:pt x="104" y="467"/>
                        </a:lnTo>
                        <a:lnTo>
                          <a:pt x="106" y="467"/>
                        </a:lnTo>
                        <a:lnTo>
                          <a:pt x="108" y="465"/>
                        </a:lnTo>
                        <a:lnTo>
                          <a:pt x="108" y="463"/>
                        </a:lnTo>
                        <a:lnTo>
                          <a:pt x="110" y="463"/>
                        </a:lnTo>
                        <a:lnTo>
                          <a:pt x="110" y="461"/>
                        </a:lnTo>
                        <a:lnTo>
                          <a:pt x="112" y="461"/>
                        </a:lnTo>
                        <a:lnTo>
                          <a:pt x="110" y="459"/>
                        </a:lnTo>
                        <a:lnTo>
                          <a:pt x="112" y="459"/>
                        </a:lnTo>
                        <a:lnTo>
                          <a:pt x="112" y="457"/>
                        </a:lnTo>
                        <a:lnTo>
                          <a:pt x="112" y="455"/>
                        </a:lnTo>
                        <a:lnTo>
                          <a:pt x="110" y="455"/>
                        </a:lnTo>
                        <a:lnTo>
                          <a:pt x="110" y="453"/>
                        </a:lnTo>
                        <a:lnTo>
                          <a:pt x="110" y="451"/>
                        </a:lnTo>
                        <a:lnTo>
                          <a:pt x="108" y="451"/>
                        </a:lnTo>
                        <a:lnTo>
                          <a:pt x="110" y="451"/>
                        </a:lnTo>
                        <a:lnTo>
                          <a:pt x="110" y="450"/>
                        </a:lnTo>
                        <a:lnTo>
                          <a:pt x="108" y="450"/>
                        </a:lnTo>
                        <a:lnTo>
                          <a:pt x="108" y="448"/>
                        </a:lnTo>
                        <a:lnTo>
                          <a:pt x="110" y="448"/>
                        </a:lnTo>
                        <a:lnTo>
                          <a:pt x="108" y="448"/>
                        </a:lnTo>
                        <a:lnTo>
                          <a:pt x="108" y="446"/>
                        </a:lnTo>
                        <a:lnTo>
                          <a:pt x="110" y="446"/>
                        </a:lnTo>
                        <a:lnTo>
                          <a:pt x="110" y="444"/>
                        </a:lnTo>
                        <a:lnTo>
                          <a:pt x="108" y="444"/>
                        </a:lnTo>
                        <a:lnTo>
                          <a:pt x="108" y="442"/>
                        </a:lnTo>
                        <a:lnTo>
                          <a:pt x="106" y="442"/>
                        </a:lnTo>
                        <a:lnTo>
                          <a:pt x="104" y="442"/>
                        </a:lnTo>
                        <a:lnTo>
                          <a:pt x="104" y="440"/>
                        </a:lnTo>
                        <a:lnTo>
                          <a:pt x="104" y="438"/>
                        </a:lnTo>
                        <a:lnTo>
                          <a:pt x="102" y="438"/>
                        </a:lnTo>
                        <a:lnTo>
                          <a:pt x="102" y="436"/>
                        </a:lnTo>
                        <a:lnTo>
                          <a:pt x="102" y="434"/>
                        </a:lnTo>
                        <a:lnTo>
                          <a:pt x="100" y="434"/>
                        </a:lnTo>
                        <a:lnTo>
                          <a:pt x="102" y="434"/>
                        </a:lnTo>
                        <a:lnTo>
                          <a:pt x="100" y="434"/>
                        </a:lnTo>
                        <a:lnTo>
                          <a:pt x="100" y="432"/>
                        </a:lnTo>
                        <a:lnTo>
                          <a:pt x="102" y="432"/>
                        </a:lnTo>
                        <a:lnTo>
                          <a:pt x="100" y="432"/>
                        </a:lnTo>
                        <a:lnTo>
                          <a:pt x="100" y="430"/>
                        </a:lnTo>
                        <a:lnTo>
                          <a:pt x="100" y="428"/>
                        </a:lnTo>
                        <a:lnTo>
                          <a:pt x="100" y="426"/>
                        </a:lnTo>
                        <a:lnTo>
                          <a:pt x="98" y="426"/>
                        </a:lnTo>
                        <a:lnTo>
                          <a:pt x="96" y="425"/>
                        </a:lnTo>
                        <a:lnTo>
                          <a:pt x="94" y="425"/>
                        </a:lnTo>
                        <a:lnTo>
                          <a:pt x="94" y="423"/>
                        </a:lnTo>
                        <a:lnTo>
                          <a:pt x="92" y="423"/>
                        </a:lnTo>
                        <a:lnTo>
                          <a:pt x="92" y="421"/>
                        </a:lnTo>
                        <a:lnTo>
                          <a:pt x="91" y="421"/>
                        </a:lnTo>
                        <a:lnTo>
                          <a:pt x="91" y="419"/>
                        </a:lnTo>
                        <a:lnTo>
                          <a:pt x="89" y="419"/>
                        </a:lnTo>
                        <a:lnTo>
                          <a:pt x="87" y="419"/>
                        </a:lnTo>
                        <a:lnTo>
                          <a:pt x="85" y="419"/>
                        </a:lnTo>
                        <a:lnTo>
                          <a:pt x="83" y="419"/>
                        </a:lnTo>
                        <a:lnTo>
                          <a:pt x="81" y="419"/>
                        </a:lnTo>
                        <a:lnTo>
                          <a:pt x="79" y="419"/>
                        </a:lnTo>
                        <a:lnTo>
                          <a:pt x="79" y="421"/>
                        </a:lnTo>
                        <a:lnTo>
                          <a:pt x="79" y="423"/>
                        </a:lnTo>
                        <a:lnTo>
                          <a:pt x="79" y="421"/>
                        </a:lnTo>
                        <a:lnTo>
                          <a:pt x="77" y="421"/>
                        </a:lnTo>
                        <a:lnTo>
                          <a:pt x="77" y="423"/>
                        </a:lnTo>
                        <a:lnTo>
                          <a:pt x="75" y="423"/>
                        </a:lnTo>
                        <a:lnTo>
                          <a:pt x="73" y="423"/>
                        </a:lnTo>
                        <a:lnTo>
                          <a:pt x="71" y="423"/>
                        </a:lnTo>
                        <a:lnTo>
                          <a:pt x="71" y="425"/>
                        </a:lnTo>
                        <a:lnTo>
                          <a:pt x="73" y="425"/>
                        </a:lnTo>
                        <a:lnTo>
                          <a:pt x="71" y="425"/>
                        </a:lnTo>
                        <a:lnTo>
                          <a:pt x="71" y="426"/>
                        </a:lnTo>
                        <a:lnTo>
                          <a:pt x="73" y="426"/>
                        </a:lnTo>
                        <a:lnTo>
                          <a:pt x="71" y="426"/>
                        </a:lnTo>
                        <a:lnTo>
                          <a:pt x="71" y="428"/>
                        </a:lnTo>
                        <a:lnTo>
                          <a:pt x="71" y="430"/>
                        </a:lnTo>
                        <a:lnTo>
                          <a:pt x="71" y="432"/>
                        </a:lnTo>
                        <a:lnTo>
                          <a:pt x="69" y="432"/>
                        </a:lnTo>
                        <a:lnTo>
                          <a:pt x="69" y="430"/>
                        </a:lnTo>
                        <a:lnTo>
                          <a:pt x="69" y="432"/>
                        </a:lnTo>
                        <a:lnTo>
                          <a:pt x="68" y="432"/>
                        </a:lnTo>
                        <a:lnTo>
                          <a:pt x="68" y="434"/>
                        </a:lnTo>
                        <a:lnTo>
                          <a:pt x="66" y="434"/>
                        </a:lnTo>
                        <a:lnTo>
                          <a:pt x="66" y="436"/>
                        </a:lnTo>
                        <a:lnTo>
                          <a:pt x="64" y="436"/>
                        </a:lnTo>
                        <a:lnTo>
                          <a:pt x="64" y="438"/>
                        </a:lnTo>
                        <a:lnTo>
                          <a:pt x="62" y="438"/>
                        </a:lnTo>
                        <a:lnTo>
                          <a:pt x="62" y="436"/>
                        </a:lnTo>
                        <a:lnTo>
                          <a:pt x="64" y="436"/>
                        </a:lnTo>
                        <a:lnTo>
                          <a:pt x="64" y="434"/>
                        </a:lnTo>
                        <a:lnTo>
                          <a:pt x="62" y="434"/>
                        </a:lnTo>
                        <a:lnTo>
                          <a:pt x="62" y="432"/>
                        </a:lnTo>
                        <a:lnTo>
                          <a:pt x="62" y="434"/>
                        </a:lnTo>
                        <a:lnTo>
                          <a:pt x="60" y="434"/>
                        </a:lnTo>
                        <a:lnTo>
                          <a:pt x="58" y="434"/>
                        </a:lnTo>
                        <a:lnTo>
                          <a:pt x="56" y="434"/>
                        </a:lnTo>
                        <a:lnTo>
                          <a:pt x="54" y="434"/>
                        </a:lnTo>
                        <a:lnTo>
                          <a:pt x="52" y="434"/>
                        </a:lnTo>
                        <a:lnTo>
                          <a:pt x="50" y="434"/>
                        </a:lnTo>
                        <a:lnTo>
                          <a:pt x="50" y="432"/>
                        </a:lnTo>
                        <a:lnTo>
                          <a:pt x="50" y="430"/>
                        </a:lnTo>
                        <a:lnTo>
                          <a:pt x="48" y="430"/>
                        </a:lnTo>
                        <a:lnTo>
                          <a:pt x="50" y="430"/>
                        </a:lnTo>
                        <a:lnTo>
                          <a:pt x="48" y="430"/>
                        </a:lnTo>
                        <a:lnTo>
                          <a:pt x="48" y="428"/>
                        </a:lnTo>
                        <a:lnTo>
                          <a:pt x="46" y="428"/>
                        </a:lnTo>
                        <a:lnTo>
                          <a:pt x="44" y="428"/>
                        </a:lnTo>
                        <a:lnTo>
                          <a:pt x="44" y="426"/>
                        </a:lnTo>
                        <a:lnTo>
                          <a:pt x="43" y="426"/>
                        </a:lnTo>
                        <a:lnTo>
                          <a:pt x="43" y="425"/>
                        </a:lnTo>
                        <a:lnTo>
                          <a:pt x="41" y="425"/>
                        </a:lnTo>
                        <a:lnTo>
                          <a:pt x="41" y="426"/>
                        </a:lnTo>
                        <a:lnTo>
                          <a:pt x="39" y="426"/>
                        </a:lnTo>
                        <a:lnTo>
                          <a:pt x="39" y="428"/>
                        </a:lnTo>
                        <a:lnTo>
                          <a:pt x="39" y="426"/>
                        </a:lnTo>
                        <a:lnTo>
                          <a:pt x="39" y="425"/>
                        </a:lnTo>
                        <a:lnTo>
                          <a:pt x="39" y="423"/>
                        </a:lnTo>
                        <a:lnTo>
                          <a:pt x="37" y="423"/>
                        </a:lnTo>
                        <a:lnTo>
                          <a:pt x="39" y="423"/>
                        </a:lnTo>
                        <a:lnTo>
                          <a:pt x="37" y="423"/>
                        </a:lnTo>
                        <a:lnTo>
                          <a:pt x="37" y="421"/>
                        </a:lnTo>
                        <a:lnTo>
                          <a:pt x="37" y="423"/>
                        </a:lnTo>
                        <a:lnTo>
                          <a:pt x="35" y="423"/>
                        </a:lnTo>
                        <a:lnTo>
                          <a:pt x="33" y="423"/>
                        </a:lnTo>
                        <a:lnTo>
                          <a:pt x="33" y="421"/>
                        </a:lnTo>
                        <a:lnTo>
                          <a:pt x="31" y="421"/>
                        </a:lnTo>
                        <a:lnTo>
                          <a:pt x="33" y="421"/>
                        </a:lnTo>
                        <a:lnTo>
                          <a:pt x="33" y="419"/>
                        </a:lnTo>
                        <a:lnTo>
                          <a:pt x="31" y="419"/>
                        </a:lnTo>
                        <a:lnTo>
                          <a:pt x="31" y="421"/>
                        </a:lnTo>
                        <a:lnTo>
                          <a:pt x="29" y="421"/>
                        </a:lnTo>
                        <a:lnTo>
                          <a:pt x="29" y="419"/>
                        </a:lnTo>
                        <a:lnTo>
                          <a:pt x="29" y="417"/>
                        </a:lnTo>
                        <a:lnTo>
                          <a:pt x="31" y="417"/>
                        </a:lnTo>
                        <a:lnTo>
                          <a:pt x="31" y="415"/>
                        </a:lnTo>
                        <a:lnTo>
                          <a:pt x="29" y="415"/>
                        </a:lnTo>
                        <a:lnTo>
                          <a:pt x="27" y="415"/>
                        </a:lnTo>
                        <a:lnTo>
                          <a:pt x="27" y="413"/>
                        </a:lnTo>
                        <a:lnTo>
                          <a:pt x="25" y="413"/>
                        </a:lnTo>
                        <a:lnTo>
                          <a:pt x="23" y="413"/>
                        </a:lnTo>
                        <a:lnTo>
                          <a:pt x="23" y="415"/>
                        </a:lnTo>
                        <a:lnTo>
                          <a:pt x="21" y="415"/>
                        </a:lnTo>
                        <a:lnTo>
                          <a:pt x="21" y="413"/>
                        </a:lnTo>
                        <a:lnTo>
                          <a:pt x="20" y="413"/>
                        </a:lnTo>
                        <a:lnTo>
                          <a:pt x="18" y="413"/>
                        </a:lnTo>
                        <a:lnTo>
                          <a:pt x="18" y="415"/>
                        </a:lnTo>
                        <a:lnTo>
                          <a:pt x="16" y="415"/>
                        </a:lnTo>
                        <a:lnTo>
                          <a:pt x="16" y="417"/>
                        </a:lnTo>
                        <a:lnTo>
                          <a:pt x="14" y="417"/>
                        </a:lnTo>
                        <a:lnTo>
                          <a:pt x="12" y="419"/>
                        </a:lnTo>
                        <a:lnTo>
                          <a:pt x="10" y="419"/>
                        </a:lnTo>
                        <a:lnTo>
                          <a:pt x="8" y="419"/>
                        </a:lnTo>
                        <a:lnTo>
                          <a:pt x="6" y="419"/>
                        </a:lnTo>
                        <a:lnTo>
                          <a:pt x="4" y="419"/>
                        </a:lnTo>
                        <a:lnTo>
                          <a:pt x="4" y="421"/>
                        </a:lnTo>
                        <a:lnTo>
                          <a:pt x="2" y="419"/>
                        </a:lnTo>
                        <a:lnTo>
                          <a:pt x="2" y="417"/>
                        </a:lnTo>
                        <a:lnTo>
                          <a:pt x="0" y="415"/>
                        </a:lnTo>
                        <a:lnTo>
                          <a:pt x="0" y="413"/>
                        </a:lnTo>
                        <a:lnTo>
                          <a:pt x="0" y="411"/>
                        </a:lnTo>
                        <a:lnTo>
                          <a:pt x="2" y="411"/>
                        </a:lnTo>
                        <a:lnTo>
                          <a:pt x="2" y="409"/>
                        </a:lnTo>
                        <a:lnTo>
                          <a:pt x="4" y="409"/>
                        </a:lnTo>
                        <a:lnTo>
                          <a:pt x="4" y="407"/>
                        </a:lnTo>
                        <a:lnTo>
                          <a:pt x="2" y="409"/>
                        </a:lnTo>
                        <a:lnTo>
                          <a:pt x="2" y="407"/>
                        </a:lnTo>
                        <a:lnTo>
                          <a:pt x="2" y="405"/>
                        </a:lnTo>
                        <a:lnTo>
                          <a:pt x="4" y="405"/>
                        </a:lnTo>
                        <a:lnTo>
                          <a:pt x="4" y="403"/>
                        </a:lnTo>
                        <a:lnTo>
                          <a:pt x="6" y="403"/>
                        </a:lnTo>
                        <a:lnTo>
                          <a:pt x="6" y="402"/>
                        </a:lnTo>
                        <a:lnTo>
                          <a:pt x="8" y="402"/>
                        </a:lnTo>
                        <a:close/>
                      </a:path>
                    </a:pathLst>
                  </a:custGeom>
                  <a:solidFill>
                    <a:srgbClr val="3480E4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36" name="Freeform 4878">
                    <a:extLst>
                      <a:ext uri="{FF2B5EF4-FFF2-40B4-BE49-F238E27FC236}">
                        <a16:creationId xmlns:a16="http://schemas.microsoft.com/office/drawing/2014/main" id="{C177B4BE-872F-617E-7FB5-08D5E0B55C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4" y="2529"/>
                    <a:ext cx="593" cy="618"/>
                  </a:xfrm>
                  <a:custGeom>
                    <a:avLst/>
                    <a:gdLst>
                      <a:gd name="T0" fmla="*/ 82 w 593"/>
                      <a:gd name="T1" fmla="*/ 415 h 618"/>
                      <a:gd name="T2" fmla="*/ 121 w 593"/>
                      <a:gd name="T3" fmla="*/ 436 h 618"/>
                      <a:gd name="T4" fmla="*/ 128 w 593"/>
                      <a:gd name="T5" fmla="*/ 417 h 618"/>
                      <a:gd name="T6" fmla="*/ 153 w 593"/>
                      <a:gd name="T7" fmla="*/ 380 h 618"/>
                      <a:gd name="T8" fmla="*/ 174 w 593"/>
                      <a:gd name="T9" fmla="*/ 353 h 618"/>
                      <a:gd name="T10" fmla="*/ 194 w 593"/>
                      <a:gd name="T11" fmla="*/ 371 h 618"/>
                      <a:gd name="T12" fmla="*/ 207 w 593"/>
                      <a:gd name="T13" fmla="*/ 367 h 618"/>
                      <a:gd name="T14" fmla="*/ 211 w 593"/>
                      <a:gd name="T15" fmla="*/ 344 h 618"/>
                      <a:gd name="T16" fmla="*/ 220 w 593"/>
                      <a:gd name="T17" fmla="*/ 321 h 618"/>
                      <a:gd name="T18" fmla="*/ 234 w 593"/>
                      <a:gd name="T19" fmla="*/ 292 h 618"/>
                      <a:gd name="T20" fmla="*/ 213 w 593"/>
                      <a:gd name="T21" fmla="*/ 280 h 618"/>
                      <a:gd name="T22" fmla="*/ 182 w 593"/>
                      <a:gd name="T23" fmla="*/ 261 h 618"/>
                      <a:gd name="T24" fmla="*/ 163 w 593"/>
                      <a:gd name="T25" fmla="*/ 227 h 618"/>
                      <a:gd name="T26" fmla="*/ 186 w 593"/>
                      <a:gd name="T27" fmla="*/ 244 h 618"/>
                      <a:gd name="T28" fmla="*/ 211 w 593"/>
                      <a:gd name="T29" fmla="*/ 255 h 618"/>
                      <a:gd name="T30" fmla="*/ 230 w 593"/>
                      <a:gd name="T31" fmla="*/ 223 h 618"/>
                      <a:gd name="T32" fmla="*/ 267 w 593"/>
                      <a:gd name="T33" fmla="*/ 198 h 618"/>
                      <a:gd name="T34" fmla="*/ 282 w 593"/>
                      <a:gd name="T35" fmla="*/ 169 h 618"/>
                      <a:gd name="T36" fmla="*/ 293 w 593"/>
                      <a:gd name="T37" fmla="*/ 144 h 618"/>
                      <a:gd name="T38" fmla="*/ 309 w 593"/>
                      <a:gd name="T39" fmla="*/ 127 h 618"/>
                      <a:gd name="T40" fmla="*/ 336 w 593"/>
                      <a:gd name="T41" fmla="*/ 113 h 618"/>
                      <a:gd name="T42" fmla="*/ 355 w 593"/>
                      <a:gd name="T43" fmla="*/ 113 h 618"/>
                      <a:gd name="T44" fmla="*/ 370 w 593"/>
                      <a:gd name="T45" fmla="*/ 113 h 618"/>
                      <a:gd name="T46" fmla="*/ 386 w 593"/>
                      <a:gd name="T47" fmla="*/ 121 h 618"/>
                      <a:gd name="T48" fmla="*/ 418 w 593"/>
                      <a:gd name="T49" fmla="*/ 106 h 618"/>
                      <a:gd name="T50" fmla="*/ 418 w 593"/>
                      <a:gd name="T51" fmla="*/ 125 h 618"/>
                      <a:gd name="T52" fmla="*/ 432 w 593"/>
                      <a:gd name="T53" fmla="*/ 144 h 618"/>
                      <a:gd name="T54" fmla="*/ 464 w 593"/>
                      <a:gd name="T55" fmla="*/ 138 h 618"/>
                      <a:gd name="T56" fmla="*/ 487 w 593"/>
                      <a:gd name="T57" fmla="*/ 111 h 618"/>
                      <a:gd name="T58" fmla="*/ 495 w 593"/>
                      <a:gd name="T59" fmla="*/ 82 h 618"/>
                      <a:gd name="T60" fmla="*/ 507 w 593"/>
                      <a:gd name="T61" fmla="*/ 61 h 618"/>
                      <a:gd name="T62" fmla="*/ 522 w 593"/>
                      <a:gd name="T63" fmla="*/ 42 h 618"/>
                      <a:gd name="T64" fmla="*/ 547 w 593"/>
                      <a:gd name="T65" fmla="*/ 23 h 618"/>
                      <a:gd name="T66" fmla="*/ 566 w 593"/>
                      <a:gd name="T67" fmla="*/ 2 h 618"/>
                      <a:gd name="T68" fmla="*/ 580 w 593"/>
                      <a:gd name="T69" fmla="*/ 19 h 618"/>
                      <a:gd name="T70" fmla="*/ 583 w 593"/>
                      <a:gd name="T71" fmla="*/ 36 h 618"/>
                      <a:gd name="T72" fmla="*/ 530 w 593"/>
                      <a:gd name="T73" fmla="*/ 152 h 618"/>
                      <a:gd name="T74" fmla="*/ 510 w 593"/>
                      <a:gd name="T75" fmla="*/ 184 h 618"/>
                      <a:gd name="T76" fmla="*/ 478 w 593"/>
                      <a:gd name="T77" fmla="*/ 205 h 618"/>
                      <a:gd name="T78" fmla="*/ 449 w 593"/>
                      <a:gd name="T79" fmla="*/ 234 h 618"/>
                      <a:gd name="T80" fmla="*/ 430 w 593"/>
                      <a:gd name="T81" fmla="*/ 259 h 618"/>
                      <a:gd name="T82" fmla="*/ 420 w 593"/>
                      <a:gd name="T83" fmla="*/ 303 h 618"/>
                      <a:gd name="T84" fmla="*/ 388 w 593"/>
                      <a:gd name="T85" fmla="*/ 338 h 618"/>
                      <a:gd name="T86" fmla="*/ 363 w 593"/>
                      <a:gd name="T87" fmla="*/ 371 h 618"/>
                      <a:gd name="T88" fmla="*/ 343 w 593"/>
                      <a:gd name="T89" fmla="*/ 401 h 618"/>
                      <a:gd name="T90" fmla="*/ 322 w 593"/>
                      <a:gd name="T91" fmla="*/ 426 h 618"/>
                      <a:gd name="T92" fmla="*/ 303 w 593"/>
                      <a:gd name="T93" fmla="*/ 455 h 618"/>
                      <a:gd name="T94" fmla="*/ 280 w 593"/>
                      <a:gd name="T95" fmla="*/ 482 h 618"/>
                      <a:gd name="T96" fmla="*/ 259 w 593"/>
                      <a:gd name="T97" fmla="*/ 509 h 618"/>
                      <a:gd name="T98" fmla="*/ 234 w 593"/>
                      <a:gd name="T99" fmla="*/ 541 h 618"/>
                      <a:gd name="T100" fmla="*/ 199 w 593"/>
                      <a:gd name="T101" fmla="*/ 561 h 618"/>
                      <a:gd name="T102" fmla="*/ 174 w 593"/>
                      <a:gd name="T103" fmla="*/ 586 h 618"/>
                      <a:gd name="T104" fmla="*/ 148 w 593"/>
                      <a:gd name="T105" fmla="*/ 611 h 618"/>
                      <a:gd name="T106" fmla="*/ 126 w 593"/>
                      <a:gd name="T107" fmla="*/ 609 h 618"/>
                      <a:gd name="T108" fmla="*/ 82 w 593"/>
                      <a:gd name="T109" fmla="*/ 601 h 618"/>
                      <a:gd name="T110" fmla="*/ 50 w 593"/>
                      <a:gd name="T111" fmla="*/ 570 h 618"/>
                      <a:gd name="T112" fmla="*/ 48 w 593"/>
                      <a:gd name="T113" fmla="*/ 526 h 618"/>
                      <a:gd name="T114" fmla="*/ 19 w 593"/>
                      <a:gd name="T115" fmla="*/ 522 h 618"/>
                      <a:gd name="T116" fmla="*/ 2 w 593"/>
                      <a:gd name="T117" fmla="*/ 503 h 618"/>
                      <a:gd name="T118" fmla="*/ 9 w 593"/>
                      <a:gd name="T119" fmla="*/ 480 h 618"/>
                      <a:gd name="T120" fmla="*/ 21 w 593"/>
                      <a:gd name="T121" fmla="*/ 451 h 618"/>
                      <a:gd name="T122" fmla="*/ 50 w 593"/>
                      <a:gd name="T123" fmla="*/ 447 h 618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593" h="618">
                        <a:moveTo>
                          <a:pt x="52" y="438"/>
                        </a:moveTo>
                        <a:lnTo>
                          <a:pt x="53" y="438"/>
                        </a:lnTo>
                        <a:lnTo>
                          <a:pt x="55" y="436"/>
                        </a:lnTo>
                        <a:lnTo>
                          <a:pt x="57" y="434"/>
                        </a:lnTo>
                        <a:lnTo>
                          <a:pt x="57" y="432"/>
                        </a:lnTo>
                        <a:lnTo>
                          <a:pt x="59" y="432"/>
                        </a:lnTo>
                        <a:lnTo>
                          <a:pt x="59" y="430"/>
                        </a:lnTo>
                        <a:lnTo>
                          <a:pt x="59" y="428"/>
                        </a:lnTo>
                        <a:lnTo>
                          <a:pt x="59" y="426"/>
                        </a:lnTo>
                        <a:lnTo>
                          <a:pt x="61" y="426"/>
                        </a:lnTo>
                        <a:lnTo>
                          <a:pt x="61" y="424"/>
                        </a:lnTo>
                        <a:lnTo>
                          <a:pt x="61" y="422"/>
                        </a:lnTo>
                        <a:lnTo>
                          <a:pt x="61" y="420"/>
                        </a:lnTo>
                        <a:lnTo>
                          <a:pt x="63" y="420"/>
                        </a:lnTo>
                        <a:lnTo>
                          <a:pt x="63" y="419"/>
                        </a:lnTo>
                        <a:lnTo>
                          <a:pt x="63" y="417"/>
                        </a:lnTo>
                        <a:lnTo>
                          <a:pt x="65" y="415"/>
                        </a:lnTo>
                        <a:lnTo>
                          <a:pt x="67" y="413"/>
                        </a:lnTo>
                        <a:lnTo>
                          <a:pt x="71" y="415"/>
                        </a:lnTo>
                        <a:lnTo>
                          <a:pt x="73" y="415"/>
                        </a:lnTo>
                        <a:lnTo>
                          <a:pt x="75" y="415"/>
                        </a:lnTo>
                        <a:lnTo>
                          <a:pt x="77" y="415"/>
                        </a:lnTo>
                        <a:lnTo>
                          <a:pt x="78" y="415"/>
                        </a:lnTo>
                        <a:lnTo>
                          <a:pt x="80" y="415"/>
                        </a:lnTo>
                        <a:lnTo>
                          <a:pt x="82" y="415"/>
                        </a:lnTo>
                        <a:lnTo>
                          <a:pt x="82" y="417"/>
                        </a:lnTo>
                        <a:lnTo>
                          <a:pt x="84" y="417"/>
                        </a:lnTo>
                        <a:lnTo>
                          <a:pt x="84" y="419"/>
                        </a:lnTo>
                        <a:lnTo>
                          <a:pt x="86" y="419"/>
                        </a:lnTo>
                        <a:lnTo>
                          <a:pt x="88" y="419"/>
                        </a:lnTo>
                        <a:lnTo>
                          <a:pt x="88" y="420"/>
                        </a:lnTo>
                        <a:lnTo>
                          <a:pt x="90" y="420"/>
                        </a:lnTo>
                        <a:lnTo>
                          <a:pt x="92" y="420"/>
                        </a:lnTo>
                        <a:lnTo>
                          <a:pt x="92" y="422"/>
                        </a:lnTo>
                        <a:lnTo>
                          <a:pt x="94" y="422"/>
                        </a:lnTo>
                        <a:lnTo>
                          <a:pt x="96" y="422"/>
                        </a:lnTo>
                        <a:lnTo>
                          <a:pt x="98" y="424"/>
                        </a:lnTo>
                        <a:lnTo>
                          <a:pt x="100" y="424"/>
                        </a:lnTo>
                        <a:lnTo>
                          <a:pt x="101" y="424"/>
                        </a:lnTo>
                        <a:lnTo>
                          <a:pt x="103" y="426"/>
                        </a:lnTo>
                        <a:lnTo>
                          <a:pt x="105" y="426"/>
                        </a:lnTo>
                        <a:lnTo>
                          <a:pt x="107" y="428"/>
                        </a:lnTo>
                        <a:lnTo>
                          <a:pt x="109" y="430"/>
                        </a:lnTo>
                        <a:lnTo>
                          <a:pt x="111" y="430"/>
                        </a:lnTo>
                        <a:lnTo>
                          <a:pt x="111" y="432"/>
                        </a:lnTo>
                        <a:lnTo>
                          <a:pt x="113" y="432"/>
                        </a:lnTo>
                        <a:lnTo>
                          <a:pt x="115" y="432"/>
                        </a:lnTo>
                        <a:lnTo>
                          <a:pt x="117" y="434"/>
                        </a:lnTo>
                        <a:lnTo>
                          <a:pt x="119" y="434"/>
                        </a:lnTo>
                        <a:lnTo>
                          <a:pt x="121" y="436"/>
                        </a:lnTo>
                        <a:lnTo>
                          <a:pt x="123" y="436"/>
                        </a:lnTo>
                        <a:lnTo>
                          <a:pt x="124" y="434"/>
                        </a:lnTo>
                        <a:lnTo>
                          <a:pt x="126" y="434"/>
                        </a:lnTo>
                        <a:lnTo>
                          <a:pt x="128" y="434"/>
                        </a:lnTo>
                        <a:lnTo>
                          <a:pt x="128" y="432"/>
                        </a:lnTo>
                        <a:lnTo>
                          <a:pt x="128" y="430"/>
                        </a:lnTo>
                        <a:lnTo>
                          <a:pt x="130" y="430"/>
                        </a:lnTo>
                        <a:lnTo>
                          <a:pt x="130" y="428"/>
                        </a:lnTo>
                        <a:lnTo>
                          <a:pt x="132" y="428"/>
                        </a:lnTo>
                        <a:lnTo>
                          <a:pt x="134" y="428"/>
                        </a:lnTo>
                        <a:lnTo>
                          <a:pt x="134" y="426"/>
                        </a:lnTo>
                        <a:lnTo>
                          <a:pt x="136" y="426"/>
                        </a:lnTo>
                        <a:lnTo>
                          <a:pt x="138" y="426"/>
                        </a:lnTo>
                        <a:lnTo>
                          <a:pt x="138" y="424"/>
                        </a:lnTo>
                        <a:lnTo>
                          <a:pt x="140" y="424"/>
                        </a:lnTo>
                        <a:lnTo>
                          <a:pt x="138" y="424"/>
                        </a:lnTo>
                        <a:lnTo>
                          <a:pt x="138" y="422"/>
                        </a:lnTo>
                        <a:lnTo>
                          <a:pt x="136" y="422"/>
                        </a:lnTo>
                        <a:lnTo>
                          <a:pt x="134" y="422"/>
                        </a:lnTo>
                        <a:lnTo>
                          <a:pt x="134" y="420"/>
                        </a:lnTo>
                        <a:lnTo>
                          <a:pt x="132" y="420"/>
                        </a:lnTo>
                        <a:lnTo>
                          <a:pt x="130" y="420"/>
                        </a:lnTo>
                        <a:lnTo>
                          <a:pt x="130" y="419"/>
                        </a:lnTo>
                        <a:lnTo>
                          <a:pt x="128" y="419"/>
                        </a:lnTo>
                        <a:lnTo>
                          <a:pt x="128" y="417"/>
                        </a:lnTo>
                        <a:lnTo>
                          <a:pt x="126" y="417"/>
                        </a:lnTo>
                        <a:lnTo>
                          <a:pt x="126" y="413"/>
                        </a:lnTo>
                        <a:lnTo>
                          <a:pt x="124" y="411"/>
                        </a:lnTo>
                        <a:lnTo>
                          <a:pt x="124" y="407"/>
                        </a:lnTo>
                        <a:lnTo>
                          <a:pt x="124" y="403"/>
                        </a:lnTo>
                        <a:lnTo>
                          <a:pt x="126" y="403"/>
                        </a:lnTo>
                        <a:lnTo>
                          <a:pt x="126" y="401"/>
                        </a:lnTo>
                        <a:lnTo>
                          <a:pt x="128" y="399"/>
                        </a:lnTo>
                        <a:lnTo>
                          <a:pt x="136" y="382"/>
                        </a:lnTo>
                        <a:lnTo>
                          <a:pt x="138" y="382"/>
                        </a:lnTo>
                        <a:lnTo>
                          <a:pt x="138" y="384"/>
                        </a:lnTo>
                        <a:lnTo>
                          <a:pt x="140" y="384"/>
                        </a:lnTo>
                        <a:lnTo>
                          <a:pt x="140" y="382"/>
                        </a:lnTo>
                        <a:lnTo>
                          <a:pt x="142" y="382"/>
                        </a:lnTo>
                        <a:lnTo>
                          <a:pt x="142" y="384"/>
                        </a:lnTo>
                        <a:lnTo>
                          <a:pt x="144" y="384"/>
                        </a:lnTo>
                        <a:lnTo>
                          <a:pt x="146" y="384"/>
                        </a:lnTo>
                        <a:lnTo>
                          <a:pt x="146" y="382"/>
                        </a:lnTo>
                        <a:lnTo>
                          <a:pt x="148" y="382"/>
                        </a:lnTo>
                        <a:lnTo>
                          <a:pt x="149" y="382"/>
                        </a:lnTo>
                        <a:lnTo>
                          <a:pt x="151" y="382"/>
                        </a:lnTo>
                        <a:lnTo>
                          <a:pt x="151" y="384"/>
                        </a:lnTo>
                        <a:lnTo>
                          <a:pt x="153" y="384"/>
                        </a:lnTo>
                        <a:lnTo>
                          <a:pt x="153" y="382"/>
                        </a:lnTo>
                        <a:lnTo>
                          <a:pt x="153" y="380"/>
                        </a:lnTo>
                        <a:lnTo>
                          <a:pt x="155" y="380"/>
                        </a:lnTo>
                        <a:lnTo>
                          <a:pt x="157" y="380"/>
                        </a:lnTo>
                        <a:lnTo>
                          <a:pt x="157" y="378"/>
                        </a:lnTo>
                        <a:lnTo>
                          <a:pt x="159" y="378"/>
                        </a:lnTo>
                        <a:lnTo>
                          <a:pt x="159" y="376"/>
                        </a:lnTo>
                        <a:lnTo>
                          <a:pt x="159" y="374"/>
                        </a:lnTo>
                        <a:lnTo>
                          <a:pt x="161" y="374"/>
                        </a:lnTo>
                        <a:lnTo>
                          <a:pt x="161" y="372"/>
                        </a:lnTo>
                        <a:lnTo>
                          <a:pt x="161" y="371"/>
                        </a:lnTo>
                        <a:lnTo>
                          <a:pt x="161" y="369"/>
                        </a:lnTo>
                        <a:lnTo>
                          <a:pt x="163" y="367"/>
                        </a:lnTo>
                        <a:lnTo>
                          <a:pt x="165" y="367"/>
                        </a:lnTo>
                        <a:lnTo>
                          <a:pt x="165" y="365"/>
                        </a:lnTo>
                        <a:lnTo>
                          <a:pt x="165" y="363"/>
                        </a:lnTo>
                        <a:lnTo>
                          <a:pt x="167" y="363"/>
                        </a:lnTo>
                        <a:lnTo>
                          <a:pt x="167" y="361"/>
                        </a:lnTo>
                        <a:lnTo>
                          <a:pt x="169" y="361"/>
                        </a:lnTo>
                        <a:lnTo>
                          <a:pt x="169" y="359"/>
                        </a:lnTo>
                        <a:lnTo>
                          <a:pt x="171" y="359"/>
                        </a:lnTo>
                        <a:lnTo>
                          <a:pt x="169" y="359"/>
                        </a:lnTo>
                        <a:lnTo>
                          <a:pt x="171" y="359"/>
                        </a:lnTo>
                        <a:lnTo>
                          <a:pt x="171" y="357"/>
                        </a:lnTo>
                        <a:lnTo>
                          <a:pt x="171" y="355"/>
                        </a:lnTo>
                        <a:lnTo>
                          <a:pt x="172" y="353"/>
                        </a:lnTo>
                        <a:lnTo>
                          <a:pt x="174" y="353"/>
                        </a:lnTo>
                        <a:lnTo>
                          <a:pt x="174" y="355"/>
                        </a:lnTo>
                        <a:lnTo>
                          <a:pt x="176" y="355"/>
                        </a:lnTo>
                        <a:lnTo>
                          <a:pt x="178" y="357"/>
                        </a:lnTo>
                        <a:lnTo>
                          <a:pt x="180" y="357"/>
                        </a:lnTo>
                        <a:lnTo>
                          <a:pt x="180" y="359"/>
                        </a:lnTo>
                        <a:lnTo>
                          <a:pt x="180" y="357"/>
                        </a:lnTo>
                        <a:lnTo>
                          <a:pt x="182" y="357"/>
                        </a:lnTo>
                        <a:lnTo>
                          <a:pt x="184" y="357"/>
                        </a:lnTo>
                        <a:lnTo>
                          <a:pt x="184" y="359"/>
                        </a:lnTo>
                        <a:lnTo>
                          <a:pt x="182" y="359"/>
                        </a:lnTo>
                        <a:lnTo>
                          <a:pt x="184" y="359"/>
                        </a:lnTo>
                        <a:lnTo>
                          <a:pt x="184" y="361"/>
                        </a:lnTo>
                        <a:lnTo>
                          <a:pt x="186" y="359"/>
                        </a:lnTo>
                        <a:lnTo>
                          <a:pt x="186" y="361"/>
                        </a:lnTo>
                        <a:lnTo>
                          <a:pt x="188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5"/>
                        </a:lnTo>
                        <a:lnTo>
                          <a:pt x="188" y="367"/>
                        </a:lnTo>
                        <a:lnTo>
                          <a:pt x="190" y="367"/>
                        </a:lnTo>
                        <a:lnTo>
                          <a:pt x="190" y="369"/>
                        </a:lnTo>
                        <a:lnTo>
                          <a:pt x="192" y="369"/>
                        </a:lnTo>
                        <a:lnTo>
                          <a:pt x="192" y="371"/>
                        </a:lnTo>
                        <a:lnTo>
                          <a:pt x="192" y="369"/>
                        </a:lnTo>
                        <a:lnTo>
                          <a:pt x="194" y="371"/>
                        </a:lnTo>
                        <a:lnTo>
                          <a:pt x="196" y="371"/>
                        </a:lnTo>
                        <a:lnTo>
                          <a:pt x="196" y="372"/>
                        </a:lnTo>
                        <a:lnTo>
                          <a:pt x="194" y="372"/>
                        </a:lnTo>
                        <a:lnTo>
                          <a:pt x="196" y="372"/>
                        </a:lnTo>
                        <a:lnTo>
                          <a:pt x="197" y="372"/>
                        </a:lnTo>
                        <a:lnTo>
                          <a:pt x="196" y="372"/>
                        </a:lnTo>
                        <a:lnTo>
                          <a:pt x="196" y="374"/>
                        </a:lnTo>
                        <a:lnTo>
                          <a:pt x="197" y="374"/>
                        </a:lnTo>
                        <a:lnTo>
                          <a:pt x="197" y="372"/>
                        </a:lnTo>
                        <a:lnTo>
                          <a:pt x="197" y="374"/>
                        </a:lnTo>
                        <a:lnTo>
                          <a:pt x="197" y="372"/>
                        </a:lnTo>
                        <a:lnTo>
                          <a:pt x="199" y="372"/>
                        </a:lnTo>
                        <a:lnTo>
                          <a:pt x="201" y="372"/>
                        </a:lnTo>
                        <a:lnTo>
                          <a:pt x="199" y="372"/>
                        </a:lnTo>
                        <a:lnTo>
                          <a:pt x="199" y="374"/>
                        </a:lnTo>
                        <a:lnTo>
                          <a:pt x="201" y="374"/>
                        </a:lnTo>
                        <a:lnTo>
                          <a:pt x="203" y="374"/>
                        </a:lnTo>
                        <a:lnTo>
                          <a:pt x="203" y="372"/>
                        </a:lnTo>
                        <a:lnTo>
                          <a:pt x="205" y="372"/>
                        </a:lnTo>
                        <a:lnTo>
                          <a:pt x="205" y="371"/>
                        </a:lnTo>
                        <a:lnTo>
                          <a:pt x="203" y="371"/>
                        </a:lnTo>
                        <a:lnTo>
                          <a:pt x="205" y="369"/>
                        </a:lnTo>
                        <a:lnTo>
                          <a:pt x="207" y="369"/>
                        </a:lnTo>
                        <a:lnTo>
                          <a:pt x="205" y="367"/>
                        </a:lnTo>
                        <a:lnTo>
                          <a:pt x="207" y="367"/>
                        </a:lnTo>
                        <a:lnTo>
                          <a:pt x="207" y="369"/>
                        </a:lnTo>
                        <a:lnTo>
                          <a:pt x="207" y="367"/>
                        </a:lnTo>
                        <a:lnTo>
                          <a:pt x="207" y="365"/>
                        </a:lnTo>
                        <a:lnTo>
                          <a:pt x="209" y="365"/>
                        </a:lnTo>
                        <a:lnTo>
                          <a:pt x="211" y="365"/>
                        </a:lnTo>
                        <a:lnTo>
                          <a:pt x="209" y="365"/>
                        </a:lnTo>
                        <a:lnTo>
                          <a:pt x="209" y="363"/>
                        </a:lnTo>
                        <a:lnTo>
                          <a:pt x="211" y="363"/>
                        </a:lnTo>
                        <a:lnTo>
                          <a:pt x="211" y="361"/>
                        </a:lnTo>
                        <a:lnTo>
                          <a:pt x="213" y="361"/>
                        </a:lnTo>
                        <a:lnTo>
                          <a:pt x="213" y="359"/>
                        </a:lnTo>
                        <a:lnTo>
                          <a:pt x="213" y="361"/>
                        </a:lnTo>
                        <a:lnTo>
                          <a:pt x="213" y="359"/>
                        </a:lnTo>
                        <a:lnTo>
                          <a:pt x="215" y="359"/>
                        </a:lnTo>
                        <a:lnTo>
                          <a:pt x="217" y="359"/>
                        </a:lnTo>
                        <a:lnTo>
                          <a:pt x="215" y="357"/>
                        </a:lnTo>
                        <a:lnTo>
                          <a:pt x="215" y="355"/>
                        </a:lnTo>
                        <a:lnTo>
                          <a:pt x="215" y="353"/>
                        </a:lnTo>
                        <a:lnTo>
                          <a:pt x="215" y="351"/>
                        </a:lnTo>
                        <a:lnTo>
                          <a:pt x="215" y="349"/>
                        </a:lnTo>
                        <a:lnTo>
                          <a:pt x="213" y="349"/>
                        </a:lnTo>
                        <a:lnTo>
                          <a:pt x="213" y="347"/>
                        </a:lnTo>
                        <a:lnTo>
                          <a:pt x="213" y="346"/>
                        </a:lnTo>
                        <a:lnTo>
                          <a:pt x="211" y="346"/>
                        </a:lnTo>
                        <a:lnTo>
                          <a:pt x="211" y="344"/>
                        </a:lnTo>
                        <a:lnTo>
                          <a:pt x="209" y="344"/>
                        </a:lnTo>
                        <a:lnTo>
                          <a:pt x="211" y="344"/>
                        </a:lnTo>
                        <a:lnTo>
                          <a:pt x="211" y="342"/>
                        </a:lnTo>
                        <a:lnTo>
                          <a:pt x="211" y="340"/>
                        </a:lnTo>
                        <a:lnTo>
                          <a:pt x="209" y="340"/>
                        </a:lnTo>
                        <a:lnTo>
                          <a:pt x="209" y="338"/>
                        </a:lnTo>
                        <a:lnTo>
                          <a:pt x="209" y="336"/>
                        </a:lnTo>
                        <a:lnTo>
                          <a:pt x="211" y="336"/>
                        </a:lnTo>
                        <a:lnTo>
                          <a:pt x="213" y="336"/>
                        </a:lnTo>
                        <a:lnTo>
                          <a:pt x="213" y="334"/>
                        </a:lnTo>
                        <a:lnTo>
                          <a:pt x="213" y="332"/>
                        </a:lnTo>
                        <a:lnTo>
                          <a:pt x="213" y="330"/>
                        </a:lnTo>
                        <a:lnTo>
                          <a:pt x="215" y="330"/>
                        </a:lnTo>
                        <a:lnTo>
                          <a:pt x="215" y="328"/>
                        </a:lnTo>
                        <a:lnTo>
                          <a:pt x="217" y="328"/>
                        </a:lnTo>
                        <a:lnTo>
                          <a:pt x="217" y="326"/>
                        </a:lnTo>
                        <a:lnTo>
                          <a:pt x="219" y="326"/>
                        </a:lnTo>
                        <a:lnTo>
                          <a:pt x="219" y="324"/>
                        </a:lnTo>
                        <a:lnTo>
                          <a:pt x="219" y="323"/>
                        </a:lnTo>
                        <a:lnTo>
                          <a:pt x="220" y="323"/>
                        </a:lnTo>
                        <a:lnTo>
                          <a:pt x="220" y="321"/>
                        </a:lnTo>
                        <a:lnTo>
                          <a:pt x="220" y="323"/>
                        </a:lnTo>
                        <a:lnTo>
                          <a:pt x="220" y="321"/>
                        </a:lnTo>
                        <a:lnTo>
                          <a:pt x="222" y="321"/>
                        </a:lnTo>
                        <a:lnTo>
                          <a:pt x="220" y="321"/>
                        </a:lnTo>
                        <a:lnTo>
                          <a:pt x="222" y="321"/>
                        </a:lnTo>
                        <a:lnTo>
                          <a:pt x="222" y="319"/>
                        </a:lnTo>
                        <a:lnTo>
                          <a:pt x="222" y="317"/>
                        </a:lnTo>
                        <a:lnTo>
                          <a:pt x="222" y="315"/>
                        </a:lnTo>
                        <a:lnTo>
                          <a:pt x="222" y="313"/>
                        </a:lnTo>
                        <a:lnTo>
                          <a:pt x="224" y="313"/>
                        </a:lnTo>
                        <a:lnTo>
                          <a:pt x="224" y="311"/>
                        </a:lnTo>
                        <a:lnTo>
                          <a:pt x="224" y="313"/>
                        </a:lnTo>
                        <a:lnTo>
                          <a:pt x="226" y="311"/>
                        </a:lnTo>
                        <a:lnTo>
                          <a:pt x="226" y="309"/>
                        </a:lnTo>
                        <a:lnTo>
                          <a:pt x="228" y="309"/>
                        </a:lnTo>
                        <a:lnTo>
                          <a:pt x="228" y="307"/>
                        </a:lnTo>
                        <a:lnTo>
                          <a:pt x="228" y="305"/>
                        </a:lnTo>
                        <a:lnTo>
                          <a:pt x="230" y="305"/>
                        </a:lnTo>
                        <a:lnTo>
                          <a:pt x="232" y="305"/>
                        </a:lnTo>
                        <a:lnTo>
                          <a:pt x="232" y="303"/>
                        </a:lnTo>
                        <a:lnTo>
                          <a:pt x="232" y="301"/>
                        </a:lnTo>
                        <a:lnTo>
                          <a:pt x="232" y="299"/>
                        </a:lnTo>
                        <a:lnTo>
                          <a:pt x="232" y="298"/>
                        </a:lnTo>
                        <a:lnTo>
                          <a:pt x="234" y="298"/>
                        </a:lnTo>
                        <a:lnTo>
                          <a:pt x="234" y="296"/>
                        </a:lnTo>
                        <a:lnTo>
                          <a:pt x="234" y="294"/>
                        </a:lnTo>
                        <a:lnTo>
                          <a:pt x="232" y="294"/>
                        </a:lnTo>
                        <a:lnTo>
                          <a:pt x="232" y="292"/>
                        </a:lnTo>
                        <a:lnTo>
                          <a:pt x="234" y="292"/>
                        </a:lnTo>
                        <a:lnTo>
                          <a:pt x="234" y="290"/>
                        </a:lnTo>
                        <a:lnTo>
                          <a:pt x="232" y="290"/>
                        </a:lnTo>
                        <a:lnTo>
                          <a:pt x="232" y="288"/>
                        </a:lnTo>
                        <a:lnTo>
                          <a:pt x="230" y="288"/>
                        </a:lnTo>
                        <a:lnTo>
                          <a:pt x="228" y="288"/>
                        </a:lnTo>
                        <a:lnTo>
                          <a:pt x="228" y="286"/>
                        </a:lnTo>
                        <a:lnTo>
                          <a:pt x="226" y="286"/>
                        </a:lnTo>
                        <a:lnTo>
                          <a:pt x="226" y="284"/>
                        </a:lnTo>
                        <a:lnTo>
                          <a:pt x="224" y="284"/>
                        </a:lnTo>
                        <a:lnTo>
                          <a:pt x="224" y="286"/>
                        </a:lnTo>
                        <a:lnTo>
                          <a:pt x="222" y="286"/>
                        </a:lnTo>
                        <a:lnTo>
                          <a:pt x="222" y="284"/>
                        </a:lnTo>
                        <a:lnTo>
                          <a:pt x="220" y="284"/>
                        </a:lnTo>
                        <a:lnTo>
                          <a:pt x="220" y="282"/>
                        </a:lnTo>
                        <a:lnTo>
                          <a:pt x="219" y="282"/>
                        </a:lnTo>
                        <a:lnTo>
                          <a:pt x="219" y="284"/>
                        </a:lnTo>
                        <a:lnTo>
                          <a:pt x="219" y="282"/>
                        </a:lnTo>
                        <a:lnTo>
                          <a:pt x="219" y="284"/>
                        </a:lnTo>
                        <a:lnTo>
                          <a:pt x="217" y="284"/>
                        </a:lnTo>
                        <a:lnTo>
                          <a:pt x="217" y="282"/>
                        </a:lnTo>
                        <a:lnTo>
                          <a:pt x="215" y="282"/>
                        </a:lnTo>
                        <a:lnTo>
                          <a:pt x="215" y="280"/>
                        </a:lnTo>
                        <a:lnTo>
                          <a:pt x="217" y="280"/>
                        </a:lnTo>
                        <a:lnTo>
                          <a:pt x="215" y="280"/>
                        </a:lnTo>
                        <a:lnTo>
                          <a:pt x="213" y="280"/>
                        </a:lnTo>
                        <a:lnTo>
                          <a:pt x="213" y="278"/>
                        </a:lnTo>
                        <a:lnTo>
                          <a:pt x="211" y="278"/>
                        </a:lnTo>
                        <a:lnTo>
                          <a:pt x="209" y="278"/>
                        </a:lnTo>
                        <a:lnTo>
                          <a:pt x="207" y="278"/>
                        </a:lnTo>
                        <a:lnTo>
                          <a:pt x="205" y="278"/>
                        </a:lnTo>
                        <a:lnTo>
                          <a:pt x="203" y="278"/>
                        </a:lnTo>
                        <a:lnTo>
                          <a:pt x="203" y="276"/>
                        </a:lnTo>
                        <a:lnTo>
                          <a:pt x="203" y="278"/>
                        </a:lnTo>
                        <a:lnTo>
                          <a:pt x="201" y="278"/>
                        </a:lnTo>
                        <a:lnTo>
                          <a:pt x="201" y="276"/>
                        </a:lnTo>
                        <a:lnTo>
                          <a:pt x="199" y="276"/>
                        </a:lnTo>
                        <a:lnTo>
                          <a:pt x="199" y="275"/>
                        </a:lnTo>
                        <a:lnTo>
                          <a:pt x="197" y="275"/>
                        </a:lnTo>
                        <a:lnTo>
                          <a:pt x="197" y="273"/>
                        </a:lnTo>
                        <a:lnTo>
                          <a:pt x="196" y="273"/>
                        </a:lnTo>
                        <a:lnTo>
                          <a:pt x="194" y="271"/>
                        </a:lnTo>
                        <a:lnTo>
                          <a:pt x="192" y="269"/>
                        </a:lnTo>
                        <a:lnTo>
                          <a:pt x="190" y="267"/>
                        </a:lnTo>
                        <a:lnTo>
                          <a:pt x="188" y="267"/>
                        </a:lnTo>
                        <a:lnTo>
                          <a:pt x="188" y="265"/>
                        </a:lnTo>
                        <a:lnTo>
                          <a:pt x="186" y="265"/>
                        </a:lnTo>
                        <a:lnTo>
                          <a:pt x="186" y="263"/>
                        </a:lnTo>
                        <a:lnTo>
                          <a:pt x="184" y="263"/>
                        </a:lnTo>
                        <a:lnTo>
                          <a:pt x="184" y="261"/>
                        </a:lnTo>
                        <a:lnTo>
                          <a:pt x="182" y="261"/>
                        </a:lnTo>
                        <a:lnTo>
                          <a:pt x="182" y="259"/>
                        </a:lnTo>
                        <a:lnTo>
                          <a:pt x="180" y="259"/>
                        </a:lnTo>
                        <a:lnTo>
                          <a:pt x="178" y="257"/>
                        </a:lnTo>
                        <a:lnTo>
                          <a:pt x="176" y="255"/>
                        </a:lnTo>
                        <a:lnTo>
                          <a:pt x="174" y="255"/>
                        </a:lnTo>
                        <a:lnTo>
                          <a:pt x="174" y="253"/>
                        </a:lnTo>
                        <a:lnTo>
                          <a:pt x="174" y="251"/>
                        </a:lnTo>
                        <a:lnTo>
                          <a:pt x="172" y="251"/>
                        </a:lnTo>
                        <a:lnTo>
                          <a:pt x="172" y="250"/>
                        </a:lnTo>
                        <a:lnTo>
                          <a:pt x="171" y="250"/>
                        </a:lnTo>
                        <a:lnTo>
                          <a:pt x="171" y="248"/>
                        </a:lnTo>
                        <a:lnTo>
                          <a:pt x="169" y="248"/>
                        </a:lnTo>
                        <a:lnTo>
                          <a:pt x="169" y="246"/>
                        </a:lnTo>
                        <a:lnTo>
                          <a:pt x="167" y="246"/>
                        </a:lnTo>
                        <a:lnTo>
                          <a:pt x="165" y="244"/>
                        </a:lnTo>
                        <a:lnTo>
                          <a:pt x="163" y="244"/>
                        </a:lnTo>
                        <a:lnTo>
                          <a:pt x="163" y="242"/>
                        </a:lnTo>
                        <a:lnTo>
                          <a:pt x="157" y="236"/>
                        </a:lnTo>
                        <a:lnTo>
                          <a:pt x="157" y="234"/>
                        </a:lnTo>
                        <a:lnTo>
                          <a:pt x="159" y="232"/>
                        </a:lnTo>
                        <a:lnTo>
                          <a:pt x="159" y="230"/>
                        </a:lnTo>
                        <a:lnTo>
                          <a:pt x="159" y="228"/>
                        </a:lnTo>
                        <a:lnTo>
                          <a:pt x="161" y="228"/>
                        </a:lnTo>
                        <a:lnTo>
                          <a:pt x="163" y="228"/>
                        </a:lnTo>
                        <a:lnTo>
                          <a:pt x="163" y="227"/>
                        </a:lnTo>
                        <a:lnTo>
                          <a:pt x="165" y="227"/>
                        </a:lnTo>
                        <a:lnTo>
                          <a:pt x="167" y="227"/>
                        </a:lnTo>
                        <a:lnTo>
                          <a:pt x="169" y="227"/>
                        </a:lnTo>
                        <a:lnTo>
                          <a:pt x="171" y="227"/>
                        </a:lnTo>
                        <a:lnTo>
                          <a:pt x="171" y="228"/>
                        </a:lnTo>
                        <a:lnTo>
                          <a:pt x="171" y="230"/>
                        </a:lnTo>
                        <a:lnTo>
                          <a:pt x="172" y="230"/>
                        </a:lnTo>
                        <a:lnTo>
                          <a:pt x="171" y="230"/>
                        </a:lnTo>
                        <a:lnTo>
                          <a:pt x="171" y="232"/>
                        </a:lnTo>
                        <a:lnTo>
                          <a:pt x="172" y="232"/>
                        </a:lnTo>
                        <a:lnTo>
                          <a:pt x="172" y="234"/>
                        </a:lnTo>
                        <a:lnTo>
                          <a:pt x="172" y="236"/>
                        </a:lnTo>
                        <a:lnTo>
                          <a:pt x="174" y="236"/>
                        </a:lnTo>
                        <a:lnTo>
                          <a:pt x="176" y="236"/>
                        </a:lnTo>
                        <a:lnTo>
                          <a:pt x="176" y="238"/>
                        </a:lnTo>
                        <a:lnTo>
                          <a:pt x="178" y="238"/>
                        </a:lnTo>
                        <a:lnTo>
                          <a:pt x="178" y="240"/>
                        </a:lnTo>
                        <a:lnTo>
                          <a:pt x="178" y="242"/>
                        </a:lnTo>
                        <a:lnTo>
                          <a:pt x="178" y="244"/>
                        </a:lnTo>
                        <a:lnTo>
                          <a:pt x="180" y="244"/>
                        </a:lnTo>
                        <a:lnTo>
                          <a:pt x="180" y="242"/>
                        </a:lnTo>
                        <a:lnTo>
                          <a:pt x="182" y="242"/>
                        </a:lnTo>
                        <a:lnTo>
                          <a:pt x="184" y="242"/>
                        </a:lnTo>
                        <a:lnTo>
                          <a:pt x="186" y="242"/>
                        </a:lnTo>
                        <a:lnTo>
                          <a:pt x="186" y="244"/>
                        </a:lnTo>
                        <a:lnTo>
                          <a:pt x="188" y="244"/>
                        </a:lnTo>
                        <a:lnTo>
                          <a:pt x="190" y="244"/>
                        </a:lnTo>
                        <a:lnTo>
                          <a:pt x="190" y="246"/>
                        </a:lnTo>
                        <a:lnTo>
                          <a:pt x="190" y="244"/>
                        </a:lnTo>
                        <a:lnTo>
                          <a:pt x="190" y="246"/>
                        </a:lnTo>
                        <a:lnTo>
                          <a:pt x="192" y="246"/>
                        </a:lnTo>
                        <a:lnTo>
                          <a:pt x="192" y="248"/>
                        </a:lnTo>
                        <a:lnTo>
                          <a:pt x="194" y="248"/>
                        </a:lnTo>
                        <a:lnTo>
                          <a:pt x="194" y="250"/>
                        </a:lnTo>
                        <a:lnTo>
                          <a:pt x="196" y="250"/>
                        </a:lnTo>
                        <a:lnTo>
                          <a:pt x="196" y="248"/>
                        </a:lnTo>
                        <a:lnTo>
                          <a:pt x="197" y="248"/>
                        </a:lnTo>
                        <a:lnTo>
                          <a:pt x="197" y="250"/>
                        </a:lnTo>
                        <a:lnTo>
                          <a:pt x="197" y="248"/>
                        </a:lnTo>
                        <a:lnTo>
                          <a:pt x="197" y="250"/>
                        </a:lnTo>
                        <a:lnTo>
                          <a:pt x="197" y="251"/>
                        </a:lnTo>
                        <a:lnTo>
                          <a:pt x="199" y="251"/>
                        </a:lnTo>
                        <a:lnTo>
                          <a:pt x="201" y="251"/>
                        </a:lnTo>
                        <a:lnTo>
                          <a:pt x="201" y="253"/>
                        </a:lnTo>
                        <a:lnTo>
                          <a:pt x="203" y="253"/>
                        </a:lnTo>
                        <a:lnTo>
                          <a:pt x="203" y="255"/>
                        </a:lnTo>
                        <a:lnTo>
                          <a:pt x="205" y="255"/>
                        </a:lnTo>
                        <a:lnTo>
                          <a:pt x="207" y="255"/>
                        </a:lnTo>
                        <a:lnTo>
                          <a:pt x="209" y="255"/>
                        </a:lnTo>
                        <a:lnTo>
                          <a:pt x="211" y="255"/>
                        </a:lnTo>
                        <a:lnTo>
                          <a:pt x="213" y="255"/>
                        </a:lnTo>
                        <a:lnTo>
                          <a:pt x="213" y="253"/>
                        </a:lnTo>
                        <a:lnTo>
                          <a:pt x="215" y="253"/>
                        </a:lnTo>
                        <a:lnTo>
                          <a:pt x="215" y="251"/>
                        </a:lnTo>
                        <a:lnTo>
                          <a:pt x="217" y="251"/>
                        </a:lnTo>
                        <a:lnTo>
                          <a:pt x="217" y="250"/>
                        </a:lnTo>
                        <a:lnTo>
                          <a:pt x="219" y="250"/>
                        </a:lnTo>
                        <a:lnTo>
                          <a:pt x="219" y="248"/>
                        </a:lnTo>
                        <a:lnTo>
                          <a:pt x="219" y="246"/>
                        </a:lnTo>
                        <a:lnTo>
                          <a:pt x="219" y="244"/>
                        </a:lnTo>
                        <a:lnTo>
                          <a:pt x="219" y="242"/>
                        </a:lnTo>
                        <a:lnTo>
                          <a:pt x="220" y="242"/>
                        </a:lnTo>
                        <a:lnTo>
                          <a:pt x="220" y="240"/>
                        </a:lnTo>
                        <a:lnTo>
                          <a:pt x="220" y="238"/>
                        </a:lnTo>
                        <a:lnTo>
                          <a:pt x="220" y="236"/>
                        </a:lnTo>
                        <a:lnTo>
                          <a:pt x="220" y="234"/>
                        </a:lnTo>
                        <a:lnTo>
                          <a:pt x="220" y="232"/>
                        </a:lnTo>
                        <a:lnTo>
                          <a:pt x="222" y="230"/>
                        </a:lnTo>
                        <a:lnTo>
                          <a:pt x="220" y="230"/>
                        </a:lnTo>
                        <a:lnTo>
                          <a:pt x="222" y="228"/>
                        </a:lnTo>
                        <a:lnTo>
                          <a:pt x="224" y="228"/>
                        </a:lnTo>
                        <a:lnTo>
                          <a:pt x="226" y="227"/>
                        </a:lnTo>
                        <a:lnTo>
                          <a:pt x="228" y="227"/>
                        </a:lnTo>
                        <a:lnTo>
                          <a:pt x="228" y="225"/>
                        </a:lnTo>
                        <a:lnTo>
                          <a:pt x="230" y="223"/>
                        </a:lnTo>
                        <a:lnTo>
                          <a:pt x="232" y="223"/>
                        </a:lnTo>
                        <a:lnTo>
                          <a:pt x="234" y="221"/>
                        </a:lnTo>
                        <a:lnTo>
                          <a:pt x="236" y="221"/>
                        </a:lnTo>
                        <a:lnTo>
                          <a:pt x="236" y="219"/>
                        </a:lnTo>
                        <a:lnTo>
                          <a:pt x="238" y="219"/>
                        </a:lnTo>
                        <a:lnTo>
                          <a:pt x="238" y="217"/>
                        </a:lnTo>
                        <a:lnTo>
                          <a:pt x="240" y="217"/>
                        </a:lnTo>
                        <a:lnTo>
                          <a:pt x="242" y="217"/>
                        </a:lnTo>
                        <a:lnTo>
                          <a:pt x="244" y="215"/>
                        </a:lnTo>
                        <a:lnTo>
                          <a:pt x="245" y="215"/>
                        </a:lnTo>
                        <a:lnTo>
                          <a:pt x="247" y="213"/>
                        </a:lnTo>
                        <a:lnTo>
                          <a:pt x="249" y="211"/>
                        </a:lnTo>
                        <a:lnTo>
                          <a:pt x="251" y="209"/>
                        </a:lnTo>
                        <a:lnTo>
                          <a:pt x="253" y="207"/>
                        </a:lnTo>
                        <a:lnTo>
                          <a:pt x="255" y="205"/>
                        </a:lnTo>
                        <a:lnTo>
                          <a:pt x="257" y="205"/>
                        </a:lnTo>
                        <a:lnTo>
                          <a:pt x="257" y="203"/>
                        </a:lnTo>
                        <a:lnTo>
                          <a:pt x="259" y="203"/>
                        </a:lnTo>
                        <a:lnTo>
                          <a:pt x="261" y="203"/>
                        </a:lnTo>
                        <a:lnTo>
                          <a:pt x="261" y="202"/>
                        </a:lnTo>
                        <a:lnTo>
                          <a:pt x="263" y="202"/>
                        </a:lnTo>
                        <a:lnTo>
                          <a:pt x="265" y="202"/>
                        </a:lnTo>
                        <a:lnTo>
                          <a:pt x="265" y="200"/>
                        </a:lnTo>
                        <a:lnTo>
                          <a:pt x="267" y="200"/>
                        </a:lnTo>
                        <a:lnTo>
                          <a:pt x="267" y="198"/>
                        </a:lnTo>
                        <a:lnTo>
                          <a:pt x="268" y="198"/>
                        </a:lnTo>
                        <a:lnTo>
                          <a:pt x="268" y="196"/>
                        </a:lnTo>
                        <a:lnTo>
                          <a:pt x="270" y="196"/>
                        </a:lnTo>
                        <a:lnTo>
                          <a:pt x="270" y="194"/>
                        </a:lnTo>
                        <a:lnTo>
                          <a:pt x="272" y="194"/>
                        </a:lnTo>
                        <a:lnTo>
                          <a:pt x="272" y="192"/>
                        </a:lnTo>
                        <a:lnTo>
                          <a:pt x="274" y="192"/>
                        </a:lnTo>
                        <a:lnTo>
                          <a:pt x="274" y="190"/>
                        </a:lnTo>
                        <a:lnTo>
                          <a:pt x="276" y="190"/>
                        </a:lnTo>
                        <a:lnTo>
                          <a:pt x="278" y="190"/>
                        </a:lnTo>
                        <a:lnTo>
                          <a:pt x="278" y="188"/>
                        </a:lnTo>
                        <a:lnTo>
                          <a:pt x="278" y="186"/>
                        </a:lnTo>
                        <a:lnTo>
                          <a:pt x="278" y="184"/>
                        </a:lnTo>
                        <a:lnTo>
                          <a:pt x="280" y="184"/>
                        </a:lnTo>
                        <a:lnTo>
                          <a:pt x="280" y="182"/>
                        </a:lnTo>
                        <a:lnTo>
                          <a:pt x="278" y="182"/>
                        </a:lnTo>
                        <a:lnTo>
                          <a:pt x="278" y="180"/>
                        </a:lnTo>
                        <a:lnTo>
                          <a:pt x="278" y="179"/>
                        </a:lnTo>
                        <a:lnTo>
                          <a:pt x="278" y="177"/>
                        </a:lnTo>
                        <a:lnTo>
                          <a:pt x="278" y="175"/>
                        </a:lnTo>
                        <a:lnTo>
                          <a:pt x="278" y="173"/>
                        </a:lnTo>
                        <a:lnTo>
                          <a:pt x="280" y="173"/>
                        </a:lnTo>
                        <a:lnTo>
                          <a:pt x="280" y="171"/>
                        </a:lnTo>
                        <a:lnTo>
                          <a:pt x="280" y="169"/>
                        </a:lnTo>
                        <a:lnTo>
                          <a:pt x="282" y="169"/>
                        </a:lnTo>
                        <a:lnTo>
                          <a:pt x="282" y="167"/>
                        </a:lnTo>
                        <a:lnTo>
                          <a:pt x="280" y="167"/>
                        </a:lnTo>
                        <a:lnTo>
                          <a:pt x="280" y="165"/>
                        </a:lnTo>
                        <a:lnTo>
                          <a:pt x="282" y="165"/>
                        </a:lnTo>
                        <a:lnTo>
                          <a:pt x="282" y="163"/>
                        </a:lnTo>
                        <a:lnTo>
                          <a:pt x="280" y="163"/>
                        </a:lnTo>
                        <a:lnTo>
                          <a:pt x="280" y="161"/>
                        </a:lnTo>
                        <a:lnTo>
                          <a:pt x="280" y="159"/>
                        </a:lnTo>
                        <a:lnTo>
                          <a:pt x="282" y="159"/>
                        </a:lnTo>
                        <a:lnTo>
                          <a:pt x="282" y="157"/>
                        </a:lnTo>
                        <a:lnTo>
                          <a:pt x="282" y="155"/>
                        </a:lnTo>
                        <a:lnTo>
                          <a:pt x="284" y="155"/>
                        </a:lnTo>
                        <a:lnTo>
                          <a:pt x="284" y="154"/>
                        </a:lnTo>
                        <a:lnTo>
                          <a:pt x="286" y="154"/>
                        </a:lnTo>
                        <a:lnTo>
                          <a:pt x="288" y="154"/>
                        </a:lnTo>
                        <a:lnTo>
                          <a:pt x="288" y="152"/>
                        </a:lnTo>
                        <a:lnTo>
                          <a:pt x="288" y="150"/>
                        </a:lnTo>
                        <a:lnTo>
                          <a:pt x="290" y="150"/>
                        </a:lnTo>
                        <a:lnTo>
                          <a:pt x="290" y="148"/>
                        </a:lnTo>
                        <a:lnTo>
                          <a:pt x="290" y="146"/>
                        </a:lnTo>
                        <a:lnTo>
                          <a:pt x="292" y="146"/>
                        </a:lnTo>
                        <a:lnTo>
                          <a:pt x="293" y="146"/>
                        </a:lnTo>
                        <a:lnTo>
                          <a:pt x="293" y="144"/>
                        </a:lnTo>
                        <a:lnTo>
                          <a:pt x="292" y="144"/>
                        </a:lnTo>
                        <a:lnTo>
                          <a:pt x="293" y="144"/>
                        </a:lnTo>
                        <a:lnTo>
                          <a:pt x="293" y="142"/>
                        </a:lnTo>
                        <a:lnTo>
                          <a:pt x="295" y="142"/>
                        </a:lnTo>
                        <a:lnTo>
                          <a:pt x="295" y="140"/>
                        </a:lnTo>
                        <a:lnTo>
                          <a:pt x="295" y="138"/>
                        </a:lnTo>
                        <a:lnTo>
                          <a:pt x="293" y="138"/>
                        </a:lnTo>
                        <a:lnTo>
                          <a:pt x="293" y="136"/>
                        </a:lnTo>
                        <a:lnTo>
                          <a:pt x="295" y="134"/>
                        </a:lnTo>
                        <a:lnTo>
                          <a:pt x="297" y="134"/>
                        </a:lnTo>
                        <a:lnTo>
                          <a:pt x="299" y="134"/>
                        </a:lnTo>
                        <a:lnTo>
                          <a:pt x="301" y="134"/>
                        </a:lnTo>
                        <a:lnTo>
                          <a:pt x="301" y="136"/>
                        </a:lnTo>
                        <a:lnTo>
                          <a:pt x="301" y="134"/>
                        </a:lnTo>
                        <a:lnTo>
                          <a:pt x="301" y="136"/>
                        </a:lnTo>
                        <a:lnTo>
                          <a:pt x="301" y="134"/>
                        </a:lnTo>
                        <a:lnTo>
                          <a:pt x="303" y="134"/>
                        </a:lnTo>
                        <a:lnTo>
                          <a:pt x="305" y="132"/>
                        </a:lnTo>
                        <a:lnTo>
                          <a:pt x="305" y="131"/>
                        </a:lnTo>
                        <a:lnTo>
                          <a:pt x="305" y="129"/>
                        </a:lnTo>
                        <a:lnTo>
                          <a:pt x="305" y="127"/>
                        </a:lnTo>
                        <a:lnTo>
                          <a:pt x="305" y="125"/>
                        </a:lnTo>
                        <a:lnTo>
                          <a:pt x="307" y="125"/>
                        </a:lnTo>
                        <a:lnTo>
                          <a:pt x="307" y="127"/>
                        </a:lnTo>
                        <a:lnTo>
                          <a:pt x="309" y="127"/>
                        </a:lnTo>
                        <a:lnTo>
                          <a:pt x="309" y="125"/>
                        </a:lnTo>
                        <a:lnTo>
                          <a:pt x="309" y="127"/>
                        </a:lnTo>
                        <a:lnTo>
                          <a:pt x="311" y="127"/>
                        </a:lnTo>
                        <a:lnTo>
                          <a:pt x="313" y="127"/>
                        </a:lnTo>
                        <a:lnTo>
                          <a:pt x="315" y="127"/>
                        </a:lnTo>
                        <a:lnTo>
                          <a:pt x="316" y="127"/>
                        </a:lnTo>
                        <a:lnTo>
                          <a:pt x="316" y="129"/>
                        </a:lnTo>
                        <a:lnTo>
                          <a:pt x="318" y="129"/>
                        </a:lnTo>
                        <a:lnTo>
                          <a:pt x="318" y="127"/>
                        </a:lnTo>
                        <a:lnTo>
                          <a:pt x="320" y="127"/>
                        </a:lnTo>
                        <a:lnTo>
                          <a:pt x="320" y="125"/>
                        </a:lnTo>
                        <a:lnTo>
                          <a:pt x="322" y="125"/>
                        </a:lnTo>
                        <a:lnTo>
                          <a:pt x="322" y="123"/>
                        </a:lnTo>
                        <a:lnTo>
                          <a:pt x="324" y="123"/>
                        </a:lnTo>
                        <a:lnTo>
                          <a:pt x="322" y="123"/>
                        </a:lnTo>
                        <a:lnTo>
                          <a:pt x="324" y="123"/>
                        </a:lnTo>
                        <a:lnTo>
                          <a:pt x="326" y="123"/>
                        </a:lnTo>
                        <a:lnTo>
                          <a:pt x="328" y="121"/>
                        </a:lnTo>
                        <a:lnTo>
                          <a:pt x="330" y="121"/>
                        </a:lnTo>
                        <a:lnTo>
                          <a:pt x="332" y="121"/>
                        </a:lnTo>
                        <a:lnTo>
                          <a:pt x="334" y="121"/>
                        </a:lnTo>
                        <a:lnTo>
                          <a:pt x="334" y="119"/>
                        </a:lnTo>
                        <a:lnTo>
                          <a:pt x="336" y="117"/>
                        </a:lnTo>
                        <a:lnTo>
                          <a:pt x="334" y="117"/>
                        </a:lnTo>
                        <a:lnTo>
                          <a:pt x="334" y="115"/>
                        </a:lnTo>
                        <a:lnTo>
                          <a:pt x="336" y="115"/>
                        </a:lnTo>
                        <a:lnTo>
                          <a:pt x="336" y="113"/>
                        </a:lnTo>
                        <a:lnTo>
                          <a:pt x="338" y="113"/>
                        </a:lnTo>
                        <a:lnTo>
                          <a:pt x="338" y="111"/>
                        </a:lnTo>
                        <a:lnTo>
                          <a:pt x="338" y="113"/>
                        </a:lnTo>
                        <a:lnTo>
                          <a:pt x="338" y="111"/>
                        </a:lnTo>
                        <a:lnTo>
                          <a:pt x="340" y="113"/>
                        </a:lnTo>
                        <a:lnTo>
                          <a:pt x="338" y="113"/>
                        </a:lnTo>
                        <a:lnTo>
                          <a:pt x="340" y="113"/>
                        </a:lnTo>
                        <a:lnTo>
                          <a:pt x="341" y="113"/>
                        </a:lnTo>
                        <a:lnTo>
                          <a:pt x="343" y="113"/>
                        </a:lnTo>
                        <a:lnTo>
                          <a:pt x="343" y="115"/>
                        </a:lnTo>
                        <a:lnTo>
                          <a:pt x="345" y="115"/>
                        </a:lnTo>
                        <a:lnTo>
                          <a:pt x="345" y="113"/>
                        </a:lnTo>
                        <a:lnTo>
                          <a:pt x="347" y="113"/>
                        </a:lnTo>
                        <a:lnTo>
                          <a:pt x="349" y="113"/>
                        </a:lnTo>
                        <a:lnTo>
                          <a:pt x="349" y="111"/>
                        </a:lnTo>
                        <a:lnTo>
                          <a:pt x="347" y="111"/>
                        </a:lnTo>
                        <a:lnTo>
                          <a:pt x="347" y="109"/>
                        </a:lnTo>
                        <a:lnTo>
                          <a:pt x="349" y="109"/>
                        </a:lnTo>
                        <a:lnTo>
                          <a:pt x="349" y="111"/>
                        </a:lnTo>
                        <a:lnTo>
                          <a:pt x="351" y="111"/>
                        </a:lnTo>
                        <a:lnTo>
                          <a:pt x="351" y="113"/>
                        </a:lnTo>
                        <a:lnTo>
                          <a:pt x="353" y="113"/>
                        </a:lnTo>
                        <a:lnTo>
                          <a:pt x="351" y="113"/>
                        </a:lnTo>
                        <a:lnTo>
                          <a:pt x="353" y="113"/>
                        </a:lnTo>
                        <a:lnTo>
                          <a:pt x="355" y="113"/>
                        </a:lnTo>
                        <a:lnTo>
                          <a:pt x="353" y="113"/>
                        </a:lnTo>
                        <a:lnTo>
                          <a:pt x="353" y="115"/>
                        </a:lnTo>
                        <a:lnTo>
                          <a:pt x="355" y="115"/>
                        </a:lnTo>
                        <a:lnTo>
                          <a:pt x="357" y="117"/>
                        </a:lnTo>
                        <a:lnTo>
                          <a:pt x="359" y="117"/>
                        </a:lnTo>
                        <a:lnTo>
                          <a:pt x="359" y="119"/>
                        </a:lnTo>
                        <a:lnTo>
                          <a:pt x="361" y="119"/>
                        </a:lnTo>
                        <a:lnTo>
                          <a:pt x="363" y="119"/>
                        </a:lnTo>
                        <a:lnTo>
                          <a:pt x="363" y="121"/>
                        </a:lnTo>
                        <a:lnTo>
                          <a:pt x="364" y="121"/>
                        </a:lnTo>
                        <a:lnTo>
                          <a:pt x="366" y="121"/>
                        </a:lnTo>
                        <a:lnTo>
                          <a:pt x="364" y="121"/>
                        </a:lnTo>
                        <a:lnTo>
                          <a:pt x="364" y="123"/>
                        </a:lnTo>
                        <a:lnTo>
                          <a:pt x="366" y="123"/>
                        </a:lnTo>
                        <a:lnTo>
                          <a:pt x="368" y="123"/>
                        </a:lnTo>
                        <a:lnTo>
                          <a:pt x="366" y="123"/>
                        </a:lnTo>
                        <a:lnTo>
                          <a:pt x="368" y="123"/>
                        </a:lnTo>
                        <a:lnTo>
                          <a:pt x="368" y="121"/>
                        </a:lnTo>
                        <a:lnTo>
                          <a:pt x="366" y="121"/>
                        </a:lnTo>
                        <a:lnTo>
                          <a:pt x="368" y="121"/>
                        </a:lnTo>
                        <a:lnTo>
                          <a:pt x="368" y="119"/>
                        </a:lnTo>
                        <a:lnTo>
                          <a:pt x="368" y="117"/>
                        </a:lnTo>
                        <a:lnTo>
                          <a:pt x="368" y="115"/>
                        </a:lnTo>
                        <a:lnTo>
                          <a:pt x="370" y="115"/>
                        </a:lnTo>
                        <a:lnTo>
                          <a:pt x="370" y="113"/>
                        </a:lnTo>
                        <a:lnTo>
                          <a:pt x="372" y="113"/>
                        </a:lnTo>
                        <a:lnTo>
                          <a:pt x="372" y="111"/>
                        </a:lnTo>
                        <a:lnTo>
                          <a:pt x="374" y="111"/>
                        </a:lnTo>
                        <a:lnTo>
                          <a:pt x="376" y="111"/>
                        </a:lnTo>
                        <a:lnTo>
                          <a:pt x="378" y="111"/>
                        </a:lnTo>
                        <a:lnTo>
                          <a:pt x="378" y="113"/>
                        </a:lnTo>
                        <a:lnTo>
                          <a:pt x="378" y="111"/>
                        </a:lnTo>
                        <a:lnTo>
                          <a:pt x="380" y="111"/>
                        </a:lnTo>
                        <a:lnTo>
                          <a:pt x="380" y="113"/>
                        </a:lnTo>
                        <a:lnTo>
                          <a:pt x="380" y="111"/>
                        </a:lnTo>
                        <a:lnTo>
                          <a:pt x="382" y="111"/>
                        </a:lnTo>
                        <a:lnTo>
                          <a:pt x="382" y="113"/>
                        </a:lnTo>
                        <a:lnTo>
                          <a:pt x="380" y="113"/>
                        </a:lnTo>
                        <a:lnTo>
                          <a:pt x="380" y="115"/>
                        </a:lnTo>
                        <a:lnTo>
                          <a:pt x="380" y="117"/>
                        </a:lnTo>
                        <a:lnTo>
                          <a:pt x="382" y="117"/>
                        </a:lnTo>
                        <a:lnTo>
                          <a:pt x="380" y="117"/>
                        </a:lnTo>
                        <a:lnTo>
                          <a:pt x="382" y="119"/>
                        </a:lnTo>
                        <a:lnTo>
                          <a:pt x="384" y="119"/>
                        </a:lnTo>
                        <a:lnTo>
                          <a:pt x="384" y="121"/>
                        </a:lnTo>
                        <a:lnTo>
                          <a:pt x="384" y="119"/>
                        </a:lnTo>
                        <a:lnTo>
                          <a:pt x="386" y="119"/>
                        </a:lnTo>
                        <a:lnTo>
                          <a:pt x="386" y="121"/>
                        </a:lnTo>
                        <a:lnTo>
                          <a:pt x="388" y="121"/>
                        </a:lnTo>
                        <a:lnTo>
                          <a:pt x="386" y="121"/>
                        </a:lnTo>
                        <a:lnTo>
                          <a:pt x="386" y="119"/>
                        </a:lnTo>
                        <a:lnTo>
                          <a:pt x="388" y="119"/>
                        </a:lnTo>
                        <a:lnTo>
                          <a:pt x="388" y="121"/>
                        </a:lnTo>
                        <a:lnTo>
                          <a:pt x="388" y="119"/>
                        </a:lnTo>
                        <a:lnTo>
                          <a:pt x="388" y="117"/>
                        </a:lnTo>
                        <a:lnTo>
                          <a:pt x="388" y="115"/>
                        </a:lnTo>
                        <a:lnTo>
                          <a:pt x="388" y="113"/>
                        </a:lnTo>
                        <a:lnTo>
                          <a:pt x="388" y="111"/>
                        </a:lnTo>
                        <a:lnTo>
                          <a:pt x="389" y="111"/>
                        </a:lnTo>
                        <a:lnTo>
                          <a:pt x="391" y="111"/>
                        </a:lnTo>
                        <a:lnTo>
                          <a:pt x="393" y="111"/>
                        </a:lnTo>
                        <a:lnTo>
                          <a:pt x="393" y="109"/>
                        </a:lnTo>
                        <a:lnTo>
                          <a:pt x="395" y="109"/>
                        </a:lnTo>
                        <a:lnTo>
                          <a:pt x="393" y="109"/>
                        </a:lnTo>
                        <a:lnTo>
                          <a:pt x="393" y="107"/>
                        </a:lnTo>
                        <a:lnTo>
                          <a:pt x="393" y="106"/>
                        </a:lnTo>
                        <a:lnTo>
                          <a:pt x="395" y="106"/>
                        </a:lnTo>
                        <a:lnTo>
                          <a:pt x="397" y="106"/>
                        </a:lnTo>
                        <a:lnTo>
                          <a:pt x="399" y="106"/>
                        </a:lnTo>
                        <a:lnTo>
                          <a:pt x="399" y="107"/>
                        </a:lnTo>
                        <a:lnTo>
                          <a:pt x="401" y="106"/>
                        </a:lnTo>
                        <a:lnTo>
                          <a:pt x="403" y="106"/>
                        </a:lnTo>
                        <a:lnTo>
                          <a:pt x="411" y="106"/>
                        </a:lnTo>
                        <a:lnTo>
                          <a:pt x="414" y="106"/>
                        </a:lnTo>
                        <a:lnTo>
                          <a:pt x="418" y="106"/>
                        </a:lnTo>
                        <a:lnTo>
                          <a:pt x="420" y="106"/>
                        </a:lnTo>
                        <a:lnTo>
                          <a:pt x="422" y="106"/>
                        </a:lnTo>
                        <a:lnTo>
                          <a:pt x="422" y="107"/>
                        </a:lnTo>
                        <a:lnTo>
                          <a:pt x="424" y="107"/>
                        </a:lnTo>
                        <a:lnTo>
                          <a:pt x="424" y="106"/>
                        </a:lnTo>
                        <a:lnTo>
                          <a:pt x="426" y="107"/>
                        </a:lnTo>
                        <a:lnTo>
                          <a:pt x="424" y="107"/>
                        </a:lnTo>
                        <a:lnTo>
                          <a:pt x="424" y="109"/>
                        </a:lnTo>
                        <a:lnTo>
                          <a:pt x="424" y="111"/>
                        </a:lnTo>
                        <a:lnTo>
                          <a:pt x="424" y="113"/>
                        </a:lnTo>
                        <a:lnTo>
                          <a:pt x="426" y="113"/>
                        </a:lnTo>
                        <a:lnTo>
                          <a:pt x="426" y="115"/>
                        </a:lnTo>
                        <a:lnTo>
                          <a:pt x="428" y="115"/>
                        </a:lnTo>
                        <a:lnTo>
                          <a:pt x="428" y="117"/>
                        </a:lnTo>
                        <a:lnTo>
                          <a:pt x="426" y="117"/>
                        </a:lnTo>
                        <a:lnTo>
                          <a:pt x="426" y="119"/>
                        </a:lnTo>
                        <a:lnTo>
                          <a:pt x="424" y="119"/>
                        </a:lnTo>
                        <a:lnTo>
                          <a:pt x="422" y="119"/>
                        </a:lnTo>
                        <a:lnTo>
                          <a:pt x="420" y="119"/>
                        </a:lnTo>
                        <a:lnTo>
                          <a:pt x="420" y="121"/>
                        </a:lnTo>
                        <a:lnTo>
                          <a:pt x="418" y="121"/>
                        </a:lnTo>
                        <a:lnTo>
                          <a:pt x="420" y="121"/>
                        </a:lnTo>
                        <a:lnTo>
                          <a:pt x="420" y="123"/>
                        </a:lnTo>
                        <a:lnTo>
                          <a:pt x="418" y="123"/>
                        </a:lnTo>
                        <a:lnTo>
                          <a:pt x="418" y="125"/>
                        </a:lnTo>
                        <a:lnTo>
                          <a:pt x="420" y="125"/>
                        </a:lnTo>
                        <a:lnTo>
                          <a:pt x="420" y="127"/>
                        </a:lnTo>
                        <a:lnTo>
                          <a:pt x="418" y="127"/>
                        </a:lnTo>
                        <a:lnTo>
                          <a:pt x="418" y="129"/>
                        </a:lnTo>
                        <a:lnTo>
                          <a:pt x="420" y="129"/>
                        </a:lnTo>
                        <a:lnTo>
                          <a:pt x="420" y="131"/>
                        </a:lnTo>
                        <a:lnTo>
                          <a:pt x="420" y="132"/>
                        </a:lnTo>
                        <a:lnTo>
                          <a:pt x="420" y="134"/>
                        </a:lnTo>
                        <a:lnTo>
                          <a:pt x="418" y="134"/>
                        </a:lnTo>
                        <a:lnTo>
                          <a:pt x="418" y="136"/>
                        </a:lnTo>
                        <a:lnTo>
                          <a:pt x="418" y="138"/>
                        </a:lnTo>
                        <a:lnTo>
                          <a:pt x="416" y="138"/>
                        </a:lnTo>
                        <a:lnTo>
                          <a:pt x="416" y="140"/>
                        </a:lnTo>
                        <a:lnTo>
                          <a:pt x="416" y="142"/>
                        </a:lnTo>
                        <a:lnTo>
                          <a:pt x="414" y="142"/>
                        </a:lnTo>
                        <a:lnTo>
                          <a:pt x="416" y="142"/>
                        </a:lnTo>
                        <a:lnTo>
                          <a:pt x="416" y="144"/>
                        </a:lnTo>
                        <a:lnTo>
                          <a:pt x="418" y="144"/>
                        </a:lnTo>
                        <a:lnTo>
                          <a:pt x="420" y="144"/>
                        </a:lnTo>
                        <a:lnTo>
                          <a:pt x="422" y="144"/>
                        </a:lnTo>
                        <a:lnTo>
                          <a:pt x="424" y="144"/>
                        </a:lnTo>
                        <a:lnTo>
                          <a:pt x="426" y="144"/>
                        </a:lnTo>
                        <a:lnTo>
                          <a:pt x="428" y="144"/>
                        </a:lnTo>
                        <a:lnTo>
                          <a:pt x="430" y="144"/>
                        </a:lnTo>
                        <a:lnTo>
                          <a:pt x="432" y="144"/>
                        </a:lnTo>
                        <a:lnTo>
                          <a:pt x="432" y="146"/>
                        </a:lnTo>
                        <a:lnTo>
                          <a:pt x="434" y="146"/>
                        </a:lnTo>
                        <a:lnTo>
                          <a:pt x="434" y="148"/>
                        </a:lnTo>
                        <a:lnTo>
                          <a:pt x="436" y="148"/>
                        </a:lnTo>
                        <a:lnTo>
                          <a:pt x="437" y="146"/>
                        </a:lnTo>
                        <a:lnTo>
                          <a:pt x="439" y="146"/>
                        </a:lnTo>
                        <a:lnTo>
                          <a:pt x="441" y="146"/>
                        </a:lnTo>
                        <a:lnTo>
                          <a:pt x="443" y="146"/>
                        </a:lnTo>
                        <a:lnTo>
                          <a:pt x="445" y="146"/>
                        </a:lnTo>
                        <a:lnTo>
                          <a:pt x="445" y="148"/>
                        </a:lnTo>
                        <a:lnTo>
                          <a:pt x="445" y="146"/>
                        </a:lnTo>
                        <a:lnTo>
                          <a:pt x="447" y="146"/>
                        </a:lnTo>
                        <a:lnTo>
                          <a:pt x="449" y="146"/>
                        </a:lnTo>
                        <a:lnTo>
                          <a:pt x="451" y="146"/>
                        </a:lnTo>
                        <a:lnTo>
                          <a:pt x="453" y="146"/>
                        </a:lnTo>
                        <a:lnTo>
                          <a:pt x="455" y="146"/>
                        </a:lnTo>
                        <a:lnTo>
                          <a:pt x="455" y="144"/>
                        </a:lnTo>
                        <a:lnTo>
                          <a:pt x="457" y="144"/>
                        </a:lnTo>
                        <a:lnTo>
                          <a:pt x="459" y="144"/>
                        </a:lnTo>
                        <a:lnTo>
                          <a:pt x="460" y="144"/>
                        </a:lnTo>
                        <a:lnTo>
                          <a:pt x="460" y="142"/>
                        </a:lnTo>
                        <a:lnTo>
                          <a:pt x="462" y="142"/>
                        </a:lnTo>
                        <a:lnTo>
                          <a:pt x="462" y="140"/>
                        </a:lnTo>
                        <a:lnTo>
                          <a:pt x="464" y="140"/>
                        </a:lnTo>
                        <a:lnTo>
                          <a:pt x="464" y="138"/>
                        </a:lnTo>
                        <a:lnTo>
                          <a:pt x="466" y="138"/>
                        </a:lnTo>
                        <a:lnTo>
                          <a:pt x="466" y="136"/>
                        </a:lnTo>
                        <a:lnTo>
                          <a:pt x="468" y="136"/>
                        </a:lnTo>
                        <a:lnTo>
                          <a:pt x="468" y="134"/>
                        </a:lnTo>
                        <a:lnTo>
                          <a:pt x="470" y="134"/>
                        </a:lnTo>
                        <a:lnTo>
                          <a:pt x="470" y="132"/>
                        </a:lnTo>
                        <a:lnTo>
                          <a:pt x="472" y="132"/>
                        </a:lnTo>
                        <a:lnTo>
                          <a:pt x="474" y="131"/>
                        </a:lnTo>
                        <a:lnTo>
                          <a:pt x="476" y="131"/>
                        </a:lnTo>
                        <a:lnTo>
                          <a:pt x="476" y="129"/>
                        </a:lnTo>
                        <a:lnTo>
                          <a:pt x="474" y="129"/>
                        </a:lnTo>
                        <a:lnTo>
                          <a:pt x="476" y="127"/>
                        </a:lnTo>
                        <a:lnTo>
                          <a:pt x="478" y="125"/>
                        </a:lnTo>
                        <a:lnTo>
                          <a:pt x="478" y="123"/>
                        </a:lnTo>
                        <a:lnTo>
                          <a:pt x="480" y="123"/>
                        </a:lnTo>
                        <a:lnTo>
                          <a:pt x="480" y="121"/>
                        </a:lnTo>
                        <a:lnTo>
                          <a:pt x="482" y="121"/>
                        </a:lnTo>
                        <a:lnTo>
                          <a:pt x="482" y="119"/>
                        </a:lnTo>
                        <a:lnTo>
                          <a:pt x="482" y="117"/>
                        </a:lnTo>
                        <a:lnTo>
                          <a:pt x="484" y="117"/>
                        </a:lnTo>
                        <a:lnTo>
                          <a:pt x="484" y="115"/>
                        </a:lnTo>
                        <a:lnTo>
                          <a:pt x="484" y="113"/>
                        </a:lnTo>
                        <a:lnTo>
                          <a:pt x="485" y="113"/>
                        </a:lnTo>
                        <a:lnTo>
                          <a:pt x="485" y="111"/>
                        </a:lnTo>
                        <a:lnTo>
                          <a:pt x="487" y="111"/>
                        </a:lnTo>
                        <a:lnTo>
                          <a:pt x="487" y="109"/>
                        </a:lnTo>
                        <a:lnTo>
                          <a:pt x="489" y="109"/>
                        </a:lnTo>
                        <a:lnTo>
                          <a:pt x="491" y="109"/>
                        </a:lnTo>
                        <a:lnTo>
                          <a:pt x="491" y="107"/>
                        </a:lnTo>
                        <a:lnTo>
                          <a:pt x="493" y="107"/>
                        </a:lnTo>
                        <a:lnTo>
                          <a:pt x="493" y="106"/>
                        </a:lnTo>
                        <a:lnTo>
                          <a:pt x="495" y="106"/>
                        </a:lnTo>
                        <a:lnTo>
                          <a:pt x="495" y="104"/>
                        </a:lnTo>
                        <a:lnTo>
                          <a:pt x="497" y="104"/>
                        </a:lnTo>
                        <a:lnTo>
                          <a:pt x="497" y="102"/>
                        </a:lnTo>
                        <a:lnTo>
                          <a:pt x="499" y="102"/>
                        </a:lnTo>
                        <a:lnTo>
                          <a:pt x="499" y="100"/>
                        </a:lnTo>
                        <a:lnTo>
                          <a:pt x="497" y="100"/>
                        </a:lnTo>
                        <a:lnTo>
                          <a:pt x="497" y="98"/>
                        </a:lnTo>
                        <a:lnTo>
                          <a:pt x="495" y="98"/>
                        </a:lnTo>
                        <a:lnTo>
                          <a:pt x="495" y="96"/>
                        </a:lnTo>
                        <a:lnTo>
                          <a:pt x="495" y="94"/>
                        </a:lnTo>
                        <a:lnTo>
                          <a:pt x="493" y="94"/>
                        </a:lnTo>
                        <a:lnTo>
                          <a:pt x="493" y="92"/>
                        </a:lnTo>
                        <a:lnTo>
                          <a:pt x="493" y="90"/>
                        </a:lnTo>
                        <a:lnTo>
                          <a:pt x="493" y="88"/>
                        </a:lnTo>
                        <a:lnTo>
                          <a:pt x="493" y="86"/>
                        </a:lnTo>
                        <a:lnTo>
                          <a:pt x="493" y="84"/>
                        </a:lnTo>
                        <a:lnTo>
                          <a:pt x="495" y="84"/>
                        </a:lnTo>
                        <a:lnTo>
                          <a:pt x="495" y="82"/>
                        </a:lnTo>
                        <a:lnTo>
                          <a:pt x="495" y="81"/>
                        </a:lnTo>
                        <a:lnTo>
                          <a:pt x="497" y="81"/>
                        </a:lnTo>
                        <a:lnTo>
                          <a:pt x="499" y="81"/>
                        </a:lnTo>
                        <a:lnTo>
                          <a:pt x="499" y="79"/>
                        </a:lnTo>
                        <a:lnTo>
                          <a:pt x="499" y="81"/>
                        </a:lnTo>
                        <a:lnTo>
                          <a:pt x="499" y="79"/>
                        </a:lnTo>
                        <a:lnTo>
                          <a:pt x="501" y="79"/>
                        </a:lnTo>
                        <a:lnTo>
                          <a:pt x="501" y="81"/>
                        </a:lnTo>
                        <a:lnTo>
                          <a:pt x="503" y="81"/>
                        </a:lnTo>
                        <a:lnTo>
                          <a:pt x="503" y="79"/>
                        </a:lnTo>
                        <a:lnTo>
                          <a:pt x="505" y="79"/>
                        </a:lnTo>
                        <a:lnTo>
                          <a:pt x="505" y="77"/>
                        </a:lnTo>
                        <a:lnTo>
                          <a:pt x="507" y="77"/>
                        </a:lnTo>
                        <a:lnTo>
                          <a:pt x="507" y="75"/>
                        </a:lnTo>
                        <a:lnTo>
                          <a:pt x="507" y="73"/>
                        </a:lnTo>
                        <a:lnTo>
                          <a:pt x="508" y="73"/>
                        </a:lnTo>
                        <a:lnTo>
                          <a:pt x="508" y="71"/>
                        </a:lnTo>
                        <a:lnTo>
                          <a:pt x="507" y="71"/>
                        </a:lnTo>
                        <a:lnTo>
                          <a:pt x="507" y="69"/>
                        </a:lnTo>
                        <a:lnTo>
                          <a:pt x="507" y="67"/>
                        </a:lnTo>
                        <a:lnTo>
                          <a:pt x="505" y="67"/>
                        </a:lnTo>
                        <a:lnTo>
                          <a:pt x="505" y="65"/>
                        </a:lnTo>
                        <a:lnTo>
                          <a:pt x="505" y="63"/>
                        </a:lnTo>
                        <a:lnTo>
                          <a:pt x="507" y="63"/>
                        </a:lnTo>
                        <a:lnTo>
                          <a:pt x="507" y="61"/>
                        </a:lnTo>
                        <a:lnTo>
                          <a:pt x="508" y="61"/>
                        </a:lnTo>
                        <a:lnTo>
                          <a:pt x="508" y="59"/>
                        </a:lnTo>
                        <a:lnTo>
                          <a:pt x="508" y="58"/>
                        </a:lnTo>
                        <a:lnTo>
                          <a:pt x="510" y="58"/>
                        </a:lnTo>
                        <a:lnTo>
                          <a:pt x="512" y="59"/>
                        </a:lnTo>
                        <a:lnTo>
                          <a:pt x="512" y="58"/>
                        </a:lnTo>
                        <a:lnTo>
                          <a:pt x="514" y="58"/>
                        </a:lnTo>
                        <a:lnTo>
                          <a:pt x="514" y="56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6" y="52"/>
                        </a:lnTo>
                        <a:lnTo>
                          <a:pt x="514" y="52"/>
                        </a:lnTo>
                        <a:lnTo>
                          <a:pt x="516" y="52"/>
                        </a:lnTo>
                        <a:lnTo>
                          <a:pt x="516" y="50"/>
                        </a:lnTo>
                        <a:lnTo>
                          <a:pt x="518" y="50"/>
                        </a:lnTo>
                        <a:lnTo>
                          <a:pt x="518" y="48"/>
                        </a:lnTo>
                        <a:lnTo>
                          <a:pt x="518" y="46"/>
                        </a:lnTo>
                        <a:lnTo>
                          <a:pt x="520" y="46"/>
                        </a:lnTo>
                        <a:lnTo>
                          <a:pt x="520" y="44"/>
                        </a:lnTo>
                        <a:lnTo>
                          <a:pt x="522" y="44"/>
                        </a:lnTo>
                        <a:lnTo>
                          <a:pt x="522" y="42"/>
                        </a:lnTo>
                        <a:lnTo>
                          <a:pt x="524" y="42"/>
                        </a:lnTo>
                        <a:lnTo>
                          <a:pt x="526" y="42"/>
                        </a:lnTo>
                        <a:lnTo>
                          <a:pt x="526" y="40"/>
                        </a:lnTo>
                        <a:lnTo>
                          <a:pt x="528" y="40"/>
                        </a:lnTo>
                        <a:lnTo>
                          <a:pt x="528" y="38"/>
                        </a:lnTo>
                        <a:lnTo>
                          <a:pt x="530" y="38"/>
                        </a:lnTo>
                        <a:lnTo>
                          <a:pt x="532" y="38"/>
                        </a:lnTo>
                        <a:lnTo>
                          <a:pt x="532" y="36"/>
                        </a:lnTo>
                        <a:lnTo>
                          <a:pt x="533" y="36"/>
                        </a:lnTo>
                        <a:lnTo>
                          <a:pt x="533" y="34"/>
                        </a:lnTo>
                        <a:lnTo>
                          <a:pt x="535" y="34"/>
                        </a:lnTo>
                        <a:lnTo>
                          <a:pt x="535" y="33"/>
                        </a:lnTo>
                        <a:lnTo>
                          <a:pt x="537" y="33"/>
                        </a:lnTo>
                        <a:lnTo>
                          <a:pt x="537" y="31"/>
                        </a:lnTo>
                        <a:lnTo>
                          <a:pt x="539" y="31"/>
                        </a:lnTo>
                        <a:lnTo>
                          <a:pt x="539" y="29"/>
                        </a:lnTo>
                        <a:lnTo>
                          <a:pt x="541" y="29"/>
                        </a:lnTo>
                        <a:lnTo>
                          <a:pt x="543" y="29"/>
                        </a:lnTo>
                        <a:lnTo>
                          <a:pt x="541" y="29"/>
                        </a:lnTo>
                        <a:lnTo>
                          <a:pt x="543" y="29"/>
                        </a:lnTo>
                        <a:lnTo>
                          <a:pt x="543" y="27"/>
                        </a:lnTo>
                        <a:lnTo>
                          <a:pt x="545" y="27"/>
                        </a:lnTo>
                        <a:lnTo>
                          <a:pt x="545" y="25"/>
                        </a:lnTo>
                        <a:lnTo>
                          <a:pt x="547" y="25"/>
                        </a:lnTo>
                        <a:lnTo>
                          <a:pt x="547" y="23"/>
                        </a:lnTo>
                        <a:lnTo>
                          <a:pt x="549" y="23"/>
                        </a:lnTo>
                        <a:lnTo>
                          <a:pt x="551" y="23"/>
                        </a:lnTo>
                        <a:lnTo>
                          <a:pt x="551" y="21"/>
                        </a:lnTo>
                        <a:lnTo>
                          <a:pt x="553" y="21"/>
                        </a:lnTo>
                        <a:lnTo>
                          <a:pt x="553" y="19"/>
                        </a:lnTo>
                        <a:lnTo>
                          <a:pt x="553" y="17"/>
                        </a:lnTo>
                        <a:lnTo>
                          <a:pt x="553" y="15"/>
                        </a:lnTo>
                        <a:lnTo>
                          <a:pt x="555" y="15"/>
                        </a:lnTo>
                        <a:lnTo>
                          <a:pt x="553" y="15"/>
                        </a:lnTo>
                        <a:lnTo>
                          <a:pt x="555" y="15"/>
                        </a:lnTo>
                        <a:lnTo>
                          <a:pt x="555" y="13"/>
                        </a:lnTo>
                        <a:lnTo>
                          <a:pt x="555" y="11"/>
                        </a:lnTo>
                        <a:lnTo>
                          <a:pt x="555" y="10"/>
                        </a:lnTo>
                        <a:lnTo>
                          <a:pt x="556" y="10"/>
                        </a:lnTo>
                        <a:lnTo>
                          <a:pt x="556" y="8"/>
                        </a:lnTo>
                        <a:lnTo>
                          <a:pt x="558" y="8"/>
                        </a:lnTo>
                        <a:lnTo>
                          <a:pt x="558" y="6"/>
                        </a:lnTo>
                        <a:lnTo>
                          <a:pt x="558" y="4"/>
                        </a:lnTo>
                        <a:lnTo>
                          <a:pt x="558" y="2"/>
                        </a:lnTo>
                        <a:lnTo>
                          <a:pt x="558" y="0"/>
                        </a:lnTo>
                        <a:lnTo>
                          <a:pt x="560" y="0"/>
                        </a:lnTo>
                        <a:lnTo>
                          <a:pt x="562" y="0"/>
                        </a:lnTo>
                        <a:lnTo>
                          <a:pt x="564" y="0"/>
                        </a:lnTo>
                        <a:lnTo>
                          <a:pt x="566" y="0"/>
                        </a:lnTo>
                        <a:lnTo>
                          <a:pt x="566" y="2"/>
                        </a:lnTo>
                        <a:lnTo>
                          <a:pt x="568" y="2"/>
                        </a:lnTo>
                        <a:lnTo>
                          <a:pt x="570" y="2"/>
                        </a:lnTo>
                        <a:lnTo>
                          <a:pt x="570" y="4"/>
                        </a:lnTo>
                        <a:lnTo>
                          <a:pt x="572" y="4"/>
                        </a:lnTo>
                        <a:lnTo>
                          <a:pt x="572" y="6"/>
                        </a:lnTo>
                        <a:lnTo>
                          <a:pt x="570" y="6"/>
                        </a:lnTo>
                        <a:lnTo>
                          <a:pt x="570" y="8"/>
                        </a:lnTo>
                        <a:lnTo>
                          <a:pt x="568" y="8"/>
                        </a:lnTo>
                        <a:lnTo>
                          <a:pt x="570" y="10"/>
                        </a:lnTo>
                        <a:lnTo>
                          <a:pt x="568" y="10"/>
                        </a:lnTo>
                        <a:lnTo>
                          <a:pt x="570" y="10"/>
                        </a:lnTo>
                        <a:lnTo>
                          <a:pt x="570" y="11"/>
                        </a:lnTo>
                        <a:lnTo>
                          <a:pt x="572" y="11"/>
                        </a:lnTo>
                        <a:lnTo>
                          <a:pt x="574" y="11"/>
                        </a:lnTo>
                        <a:lnTo>
                          <a:pt x="576" y="11"/>
                        </a:lnTo>
                        <a:lnTo>
                          <a:pt x="576" y="10"/>
                        </a:lnTo>
                        <a:lnTo>
                          <a:pt x="578" y="10"/>
                        </a:lnTo>
                        <a:lnTo>
                          <a:pt x="580" y="10"/>
                        </a:lnTo>
                        <a:lnTo>
                          <a:pt x="581" y="10"/>
                        </a:lnTo>
                        <a:lnTo>
                          <a:pt x="581" y="11"/>
                        </a:lnTo>
                        <a:lnTo>
                          <a:pt x="580" y="11"/>
                        </a:lnTo>
                        <a:lnTo>
                          <a:pt x="580" y="13"/>
                        </a:lnTo>
                        <a:lnTo>
                          <a:pt x="580" y="15"/>
                        </a:lnTo>
                        <a:lnTo>
                          <a:pt x="580" y="17"/>
                        </a:lnTo>
                        <a:lnTo>
                          <a:pt x="580" y="19"/>
                        </a:lnTo>
                        <a:lnTo>
                          <a:pt x="580" y="21"/>
                        </a:lnTo>
                        <a:lnTo>
                          <a:pt x="580" y="23"/>
                        </a:lnTo>
                        <a:lnTo>
                          <a:pt x="580" y="25"/>
                        </a:lnTo>
                        <a:lnTo>
                          <a:pt x="580" y="27"/>
                        </a:lnTo>
                        <a:lnTo>
                          <a:pt x="581" y="27"/>
                        </a:lnTo>
                        <a:lnTo>
                          <a:pt x="583" y="27"/>
                        </a:lnTo>
                        <a:lnTo>
                          <a:pt x="585" y="27"/>
                        </a:lnTo>
                        <a:lnTo>
                          <a:pt x="585" y="25"/>
                        </a:lnTo>
                        <a:lnTo>
                          <a:pt x="587" y="25"/>
                        </a:lnTo>
                        <a:lnTo>
                          <a:pt x="587" y="23"/>
                        </a:lnTo>
                        <a:lnTo>
                          <a:pt x="589" y="23"/>
                        </a:lnTo>
                        <a:lnTo>
                          <a:pt x="591" y="23"/>
                        </a:lnTo>
                        <a:lnTo>
                          <a:pt x="593" y="23"/>
                        </a:lnTo>
                        <a:lnTo>
                          <a:pt x="593" y="25"/>
                        </a:lnTo>
                        <a:lnTo>
                          <a:pt x="593" y="27"/>
                        </a:lnTo>
                        <a:lnTo>
                          <a:pt x="593" y="29"/>
                        </a:lnTo>
                        <a:lnTo>
                          <a:pt x="593" y="31"/>
                        </a:lnTo>
                        <a:lnTo>
                          <a:pt x="593" y="33"/>
                        </a:lnTo>
                        <a:lnTo>
                          <a:pt x="593" y="34"/>
                        </a:lnTo>
                        <a:lnTo>
                          <a:pt x="591" y="34"/>
                        </a:lnTo>
                        <a:lnTo>
                          <a:pt x="589" y="34"/>
                        </a:lnTo>
                        <a:lnTo>
                          <a:pt x="587" y="34"/>
                        </a:lnTo>
                        <a:lnTo>
                          <a:pt x="585" y="34"/>
                        </a:lnTo>
                        <a:lnTo>
                          <a:pt x="583" y="34"/>
                        </a:lnTo>
                        <a:lnTo>
                          <a:pt x="583" y="36"/>
                        </a:lnTo>
                        <a:lnTo>
                          <a:pt x="581" y="36"/>
                        </a:lnTo>
                        <a:lnTo>
                          <a:pt x="581" y="38"/>
                        </a:lnTo>
                        <a:lnTo>
                          <a:pt x="580" y="38"/>
                        </a:lnTo>
                        <a:lnTo>
                          <a:pt x="578" y="40"/>
                        </a:lnTo>
                        <a:lnTo>
                          <a:pt x="570" y="46"/>
                        </a:lnTo>
                        <a:lnTo>
                          <a:pt x="568" y="48"/>
                        </a:lnTo>
                        <a:lnTo>
                          <a:pt x="564" y="52"/>
                        </a:lnTo>
                        <a:lnTo>
                          <a:pt x="562" y="56"/>
                        </a:lnTo>
                        <a:lnTo>
                          <a:pt x="556" y="63"/>
                        </a:lnTo>
                        <a:lnTo>
                          <a:pt x="553" y="65"/>
                        </a:lnTo>
                        <a:lnTo>
                          <a:pt x="547" y="75"/>
                        </a:lnTo>
                        <a:lnTo>
                          <a:pt x="545" y="77"/>
                        </a:lnTo>
                        <a:lnTo>
                          <a:pt x="545" y="79"/>
                        </a:lnTo>
                        <a:lnTo>
                          <a:pt x="545" y="81"/>
                        </a:lnTo>
                        <a:lnTo>
                          <a:pt x="543" y="102"/>
                        </a:lnTo>
                        <a:lnTo>
                          <a:pt x="543" y="107"/>
                        </a:lnTo>
                        <a:lnTo>
                          <a:pt x="543" y="127"/>
                        </a:lnTo>
                        <a:lnTo>
                          <a:pt x="541" y="129"/>
                        </a:lnTo>
                        <a:lnTo>
                          <a:pt x="539" y="136"/>
                        </a:lnTo>
                        <a:lnTo>
                          <a:pt x="533" y="144"/>
                        </a:lnTo>
                        <a:lnTo>
                          <a:pt x="533" y="146"/>
                        </a:lnTo>
                        <a:lnTo>
                          <a:pt x="532" y="148"/>
                        </a:lnTo>
                        <a:lnTo>
                          <a:pt x="532" y="150"/>
                        </a:lnTo>
                        <a:lnTo>
                          <a:pt x="530" y="150"/>
                        </a:lnTo>
                        <a:lnTo>
                          <a:pt x="530" y="152"/>
                        </a:lnTo>
                        <a:lnTo>
                          <a:pt x="528" y="152"/>
                        </a:lnTo>
                        <a:lnTo>
                          <a:pt x="528" y="155"/>
                        </a:lnTo>
                        <a:lnTo>
                          <a:pt x="526" y="155"/>
                        </a:lnTo>
                        <a:lnTo>
                          <a:pt x="526" y="157"/>
                        </a:lnTo>
                        <a:lnTo>
                          <a:pt x="524" y="159"/>
                        </a:lnTo>
                        <a:lnTo>
                          <a:pt x="524" y="161"/>
                        </a:lnTo>
                        <a:lnTo>
                          <a:pt x="524" y="163"/>
                        </a:lnTo>
                        <a:lnTo>
                          <a:pt x="524" y="165"/>
                        </a:lnTo>
                        <a:lnTo>
                          <a:pt x="524" y="167"/>
                        </a:lnTo>
                        <a:lnTo>
                          <a:pt x="522" y="167"/>
                        </a:lnTo>
                        <a:lnTo>
                          <a:pt x="522" y="169"/>
                        </a:lnTo>
                        <a:lnTo>
                          <a:pt x="522" y="171"/>
                        </a:lnTo>
                        <a:lnTo>
                          <a:pt x="520" y="171"/>
                        </a:lnTo>
                        <a:lnTo>
                          <a:pt x="520" y="173"/>
                        </a:lnTo>
                        <a:lnTo>
                          <a:pt x="518" y="173"/>
                        </a:lnTo>
                        <a:lnTo>
                          <a:pt x="518" y="175"/>
                        </a:lnTo>
                        <a:lnTo>
                          <a:pt x="516" y="175"/>
                        </a:lnTo>
                        <a:lnTo>
                          <a:pt x="516" y="177"/>
                        </a:lnTo>
                        <a:lnTo>
                          <a:pt x="514" y="177"/>
                        </a:lnTo>
                        <a:lnTo>
                          <a:pt x="514" y="179"/>
                        </a:lnTo>
                        <a:lnTo>
                          <a:pt x="512" y="179"/>
                        </a:lnTo>
                        <a:lnTo>
                          <a:pt x="512" y="180"/>
                        </a:lnTo>
                        <a:lnTo>
                          <a:pt x="512" y="182"/>
                        </a:lnTo>
                        <a:lnTo>
                          <a:pt x="512" y="184"/>
                        </a:lnTo>
                        <a:lnTo>
                          <a:pt x="510" y="184"/>
                        </a:lnTo>
                        <a:lnTo>
                          <a:pt x="510" y="186"/>
                        </a:lnTo>
                        <a:lnTo>
                          <a:pt x="510" y="188"/>
                        </a:lnTo>
                        <a:lnTo>
                          <a:pt x="510" y="190"/>
                        </a:lnTo>
                        <a:lnTo>
                          <a:pt x="510" y="192"/>
                        </a:lnTo>
                        <a:lnTo>
                          <a:pt x="508" y="192"/>
                        </a:lnTo>
                        <a:lnTo>
                          <a:pt x="508" y="194"/>
                        </a:lnTo>
                        <a:lnTo>
                          <a:pt x="507" y="196"/>
                        </a:lnTo>
                        <a:lnTo>
                          <a:pt x="505" y="196"/>
                        </a:lnTo>
                        <a:lnTo>
                          <a:pt x="505" y="198"/>
                        </a:lnTo>
                        <a:lnTo>
                          <a:pt x="503" y="200"/>
                        </a:lnTo>
                        <a:lnTo>
                          <a:pt x="501" y="200"/>
                        </a:lnTo>
                        <a:lnTo>
                          <a:pt x="499" y="200"/>
                        </a:lnTo>
                        <a:lnTo>
                          <a:pt x="497" y="200"/>
                        </a:lnTo>
                        <a:lnTo>
                          <a:pt x="495" y="200"/>
                        </a:lnTo>
                        <a:lnTo>
                          <a:pt x="493" y="198"/>
                        </a:lnTo>
                        <a:lnTo>
                          <a:pt x="491" y="198"/>
                        </a:lnTo>
                        <a:lnTo>
                          <a:pt x="489" y="198"/>
                        </a:lnTo>
                        <a:lnTo>
                          <a:pt x="487" y="200"/>
                        </a:lnTo>
                        <a:lnTo>
                          <a:pt x="485" y="200"/>
                        </a:lnTo>
                        <a:lnTo>
                          <a:pt x="485" y="202"/>
                        </a:lnTo>
                        <a:lnTo>
                          <a:pt x="484" y="202"/>
                        </a:lnTo>
                        <a:lnTo>
                          <a:pt x="482" y="203"/>
                        </a:lnTo>
                        <a:lnTo>
                          <a:pt x="482" y="205"/>
                        </a:lnTo>
                        <a:lnTo>
                          <a:pt x="480" y="205"/>
                        </a:lnTo>
                        <a:lnTo>
                          <a:pt x="478" y="205"/>
                        </a:lnTo>
                        <a:lnTo>
                          <a:pt x="478" y="207"/>
                        </a:lnTo>
                        <a:lnTo>
                          <a:pt x="476" y="209"/>
                        </a:lnTo>
                        <a:lnTo>
                          <a:pt x="474" y="209"/>
                        </a:lnTo>
                        <a:lnTo>
                          <a:pt x="472" y="211"/>
                        </a:lnTo>
                        <a:lnTo>
                          <a:pt x="472" y="213"/>
                        </a:lnTo>
                        <a:lnTo>
                          <a:pt x="470" y="213"/>
                        </a:lnTo>
                        <a:lnTo>
                          <a:pt x="470" y="215"/>
                        </a:lnTo>
                        <a:lnTo>
                          <a:pt x="468" y="217"/>
                        </a:lnTo>
                        <a:lnTo>
                          <a:pt x="466" y="219"/>
                        </a:lnTo>
                        <a:lnTo>
                          <a:pt x="466" y="221"/>
                        </a:lnTo>
                        <a:lnTo>
                          <a:pt x="464" y="221"/>
                        </a:lnTo>
                        <a:lnTo>
                          <a:pt x="464" y="223"/>
                        </a:lnTo>
                        <a:lnTo>
                          <a:pt x="464" y="225"/>
                        </a:lnTo>
                        <a:lnTo>
                          <a:pt x="462" y="225"/>
                        </a:lnTo>
                        <a:lnTo>
                          <a:pt x="462" y="227"/>
                        </a:lnTo>
                        <a:lnTo>
                          <a:pt x="462" y="228"/>
                        </a:lnTo>
                        <a:lnTo>
                          <a:pt x="460" y="228"/>
                        </a:lnTo>
                        <a:lnTo>
                          <a:pt x="459" y="230"/>
                        </a:lnTo>
                        <a:lnTo>
                          <a:pt x="457" y="230"/>
                        </a:lnTo>
                        <a:lnTo>
                          <a:pt x="457" y="232"/>
                        </a:lnTo>
                        <a:lnTo>
                          <a:pt x="455" y="232"/>
                        </a:lnTo>
                        <a:lnTo>
                          <a:pt x="453" y="232"/>
                        </a:lnTo>
                        <a:lnTo>
                          <a:pt x="451" y="232"/>
                        </a:lnTo>
                        <a:lnTo>
                          <a:pt x="451" y="234"/>
                        </a:lnTo>
                        <a:lnTo>
                          <a:pt x="449" y="234"/>
                        </a:lnTo>
                        <a:lnTo>
                          <a:pt x="451" y="234"/>
                        </a:lnTo>
                        <a:lnTo>
                          <a:pt x="449" y="234"/>
                        </a:lnTo>
                        <a:lnTo>
                          <a:pt x="449" y="236"/>
                        </a:lnTo>
                        <a:lnTo>
                          <a:pt x="447" y="236"/>
                        </a:lnTo>
                        <a:lnTo>
                          <a:pt x="445" y="236"/>
                        </a:lnTo>
                        <a:lnTo>
                          <a:pt x="445" y="238"/>
                        </a:lnTo>
                        <a:lnTo>
                          <a:pt x="445" y="240"/>
                        </a:lnTo>
                        <a:lnTo>
                          <a:pt x="443" y="240"/>
                        </a:lnTo>
                        <a:lnTo>
                          <a:pt x="443" y="242"/>
                        </a:lnTo>
                        <a:lnTo>
                          <a:pt x="443" y="244"/>
                        </a:lnTo>
                        <a:lnTo>
                          <a:pt x="443" y="242"/>
                        </a:lnTo>
                        <a:lnTo>
                          <a:pt x="443" y="244"/>
                        </a:lnTo>
                        <a:lnTo>
                          <a:pt x="441" y="246"/>
                        </a:lnTo>
                        <a:lnTo>
                          <a:pt x="441" y="248"/>
                        </a:lnTo>
                        <a:lnTo>
                          <a:pt x="439" y="248"/>
                        </a:lnTo>
                        <a:lnTo>
                          <a:pt x="439" y="250"/>
                        </a:lnTo>
                        <a:lnTo>
                          <a:pt x="437" y="250"/>
                        </a:lnTo>
                        <a:lnTo>
                          <a:pt x="437" y="251"/>
                        </a:lnTo>
                        <a:lnTo>
                          <a:pt x="436" y="251"/>
                        </a:lnTo>
                        <a:lnTo>
                          <a:pt x="436" y="253"/>
                        </a:lnTo>
                        <a:lnTo>
                          <a:pt x="434" y="253"/>
                        </a:lnTo>
                        <a:lnTo>
                          <a:pt x="434" y="255"/>
                        </a:lnTo>
                        <a:lnTo>
                          <a:pt x="434" y="257"/>
                        </a:lnTo>
                        <a:lnTo>
                          <a:pt x="432" y="257"/>
                        </a:lnTo>
                        <a:lnTo>
                          <a:pt x="430" y="259"/>
                        </a:lnTo>
                        <a:lnTo>
                          <a:pt x="428" y="261"/>
                        </a:lnTo>
                        <a:lnTo>
                          <a:pt x="428" y="263"/>
                        </a:lnTo>
                        <a:lnTo>
                          <a:pt x="426" y="265"/>
                        </a:lnTo>
                        <a:lnTo>
                          <a:pt x="426" y="267"/>
                        </a:lnTo>
                        <a:lnTo>
                          <a:pt x="424" y="269"/>
                        </a:lnTo>
                        <a:lnTo>
                          <a:pt x="422" y="271"/>
                        </a:lnTo>
                        <a:lnTo>
                          <a:pt x="422" y="273"/>
                        </a:lnTo>
                        <a:lnTo>
                          <a:pt x="420" y="273"/>
                        </a:lnTo>
                        <a:lnTo>
                          <a:pt x="420" y="275"/>
                        </a:lnTo>
                        <a:lnTo>
                          <a:pt x="420" y="276"/>
                        </a:lnTo>
                        <a:lnTo>
                          <a:pt x="420" y="278"/>
                        </a:lnTo>
                        <a:lnTo>
                          <a:pt x="420" y="280"/>
                        </a:lnTo>
                        <a:lnTo>
                          <a:pt x="420" y="282"/>
                        </a:lnTo>
                        <a:lnTo>
                          <a:pt x="420" y="284"/>
                        </a:lnTo>
                        <a:lnTo>
                          <a:pt x="420" y="286"/>
                        </a:lnTo>
                        <a:lnTo>
                          <a:pt x="420" y="288"/>
                        </a:lnTo>
                        <a:lnTo>
                          <a:pt x="420" y="290"/>
                        </a:lnTo>
                        <a:lnTo>
                          <a:pt x="420" y="292"/>
                        </a:lnTo>
                        <a:lnTo>
                          <a:pt x="420" y="294"/>
                        </a:lnTo>
                        <a:lnTo>
                          <a:pt x="420" y="296"/>
                        </a:lnTo>
                        <a:lnTo>
                          <a:pt x="422" y="296"/>
                        </a:lnTo>
                        <a:lnTo>
                          <a:pt x="422" y="298"/>
                        </a:lnTo>
                        <a:lnTo>
                          <a:pt x="422" y="299"/>
                        </a:lnTo>
                        <a:lnTo>
                          <a:pt x="420" y="301"/>
                        </a:lnTo>
                        <a:lnTo>
                          <a:pt x="420" y="303"/>
                        </a:lnTo>
                        <a:lnTo>
                          <a:pt x="420" y="305"/>
                        </a:lnTo>
                        <a:lnTo>
                          <a:pt x="420" y="307"/>
                        </a:lnTo>
                        <a:lnTo>
                          <a:pt x="418" y="307"/>
                        </a:lnTo>
                        <a:lnTo>
                          <a:pt x="418" y="309"/>
                        </a:lnTo>
                        <a:lnTo>
                          <a:pt x="416" y="311"/>
                        </a:lnTo>
                        <a:lnTo>
                          <a:pt x="414" y="313"/>
                        </a:lnTo>
                        <a:lnTo>
                          <a:pt x="412" y="315"/>
                        </a:lnTo>
                        <a:lnTo>
                          <a:pt x="412" y="317"/>
                        </a:lnTo>
                        <a:lnTo>
                          <a:pt x="411" y="319"/>
                        </a:lnTo>
                        <a:lnTo>
                          <a:pt x="411" y="321"/>
                        </a:lnTo>
                        <a:lnTo>
                          <a:pt x="409" y="323"/>
                        </a:lnTo>
                        <a:lnTo>
                          <a:pt x="409" y="324"/>
                        </a:lnTo>
                        <a:lnTo>
                          <a:pt x="407" y="324"/>
                        </a:lnTo>
                        <a:lnTo>
                          <a:pt x="405" y="326"/>
                        </a:lnTo>
                        <a:lnTo>
                          <a:pt x="403" y="326"/>
                        </a:lnTo>
                        <a:lnTo>
                          <a:pt x="401" y="326"/>
                        </a:lnTo>
                        <a:lnTo>
                          <a:pt x="399" y="328"/>
                        </a:lnTo>
                        <a:lnTo>
                          <a:pt x="397" y="328"/>
                        </a:lnTo>
                        <a:lnTo>
                          <a:pt x="395" y="330"/>
                        </a:lnTo>
                        <a:lnTo>
                          <a:pt x="393" y="332"/>
                        </a:lnTo>
                        <a:lnTo>
                          <a:pt x="393" y="334"/>
                        </a:lnTo>
                        <a:lnTo>
                          <a:pt x="391" y="334"/>
                        </a:lnTo>
                        <a:lnTo>
                          <a:pt x="389" y="334"/>
                        </a:lnTo>
                        <a:lnTo>
                          <a:pt x="389" y="336"/>
                        </a:lnTo>
                        <a:lnTo>
                          <a:pt x="388" y="338"/>
                        </a:lnTo>
                        <a:lnTo>
                          <a:pt x="388" y="340"/>
                        </a:lnTo>
                        <a:lnTo>
                          <a:pt x="386" y="340"/>
                        </a:lnTo>
                        <a:lnTo>
                          <a:pt x="386" y="342"/>
                        </a:lnTo>
                        <a:lnTo>
                          <a:pt x="386" y="344"/>
                        </a:lnTo>
                        <a:lnTo>
                          <a:pt x="384" y="344"/>
                        </a:lnTo>
                        <a:lnTo>
                          <a:pt x="384" y="346"/>
                        </a:lnTo>
                        <a:lnTo>
                          <a:pt x="384" y="347"/>
                        </a:lnTo>
                        <a:lnTo>
                          <a:pt x="382" y="347"/>
                        </a:lnTo>
                        <a:lnTo>
                          <a:pt x="382" y="349"/>
                        </a:lnTo>
                        <a:lnTo>
                          <a:pt x="382" y="351"/>
                        </a:lnTo>
                        <a:lnTo>
                          <a:pt x="380" y="351"/>
                        </a:lnTo>
                        <a:lnTo>
                          <a:pt x="380" y="353"/>
                        </a:lnTo>
                        <a:lnTo>
                          <a:pt x="380" y="355"/>
                        </a:lnTo>
                        <a:lnTo>
                          <a:pt x="378" y="357"/>
                        </a:lnTo>
                        <a:lnTo>
                          <a:pt x="376" y="359"/>
                        </a:lnTo>
                        <a:lnTo>
                          <a:pt x="374" y="361"/>
                        </a:lnTo>
                        <a:lnTo>
                          <a:pt x="372" y="361"/>
                        </a:lnTo>
                        <a:lnTo>
                          <a:pt x="372" y="363"/>
                        </a:lnTo>
                        <a:lnTo>
                          <a:pt x="370" y="363"/>
                        </a:lnTo>
                        <a:lnTo>
                          <a:pt x="370" y="365"/>
                        </a:lnTo>
                        <a:lnTo>
                          <a:pt x="368" y="365"/>
                        </a:lnTo>
                        <a:lnTo>
                          <a:pt x="366" y="367"/>
                        </a:lnTo>
                        <a:lnTo>
                          <a:pt x="364" y="367"/>
                        </a:lnTo>
                        <a:lnTo>
                          <a:pt x="364" y="369"/>
                        </a:lnTo>
                        <a:lnTo>
                          <a:pt x="363" y="371"/>
                        </a:lnTo>
                        <a:lnTo>
                          <a:pt x="361" y="371"/>
                        </a:lnTo>
                        <a:lnTo>
                          <a:pt x="361" y="372"/>
                        </a:lnTo>
                        <a:lnTo>
                          <a:pt x="359" y="372"/>
                        </a:lnTo>
                        <a:lnTo>
                          <a:pt x="359" y="374"/>
                        </a:lnTo>
                        <a:lnTo>
                          <a:pt x="359" y="376"/>
                        </a:lnTo>
                        <a:lnTo>
                          <a:pt x="357" y="376"/>
                        </a:lnTo>
                        <a:lnTo>
                          <a:pt x="357" y="378"/>
                        </a:lnTo>
                        <a:lnTo>
                          <a:pt x="355" y="378"/>
                        </a:lnTo>
                        <a:lnTo>
                          <a:pt x="355" y="380"/>
                        </a:lnTo>
                        <a:lnTo>
                          <a:pt x="355" y="382"/>
                        </a:lnTo>
                        <a:lnTo>
                          <a:pt x="353" y="382"/>
                        </a:lnTo>
                        <a:lnTo>
                          <a:pt x="353" y="384"/>
                        </a:lnTo>
                        <a:lnTo>
                          <a:pt x="353" y="386"/>
                        </a:lnTo>
                        <a:lnTo>
                          <a:pt x="351" y="386"/>
                        </a:lnTo>
                        <a:lnTo>
                          <a:pt x="351" y="388"/>
                        </a:lnTo>
                        <a:lnTo>
                          <a:pt x="351" y="390"/>
                        </a:lnTo>
                        <a:lnTo>
                          <a:pt x="349" y="390"/>
                        </a:lnTo>
                        <a:lnTo>
                          <a:pt x="347" y="392"/>
                        </a:lnTo>
                        <a:lnTo>
                          <a:pt x="347" y="394"/>
                        </a:lnTo>
                        <a:lnTo>
                          <a:pt x="347" y="395"/>
                        </a:lnTo>
                        <a:lnTo>
                          <a:pt x="345" y="395"/>
                        </a:lnTo>
                        <a:lnTo>
                          <a:pt x="345" y="397"/>
                        </a:lnTo>
                        <a:lnTo>
                          <a:pt x="345" y="399"/>
                        </a:lnTo>
                        <a:lnTo>
                          <a:pt x="343" y="399"/>
                        </a:lnTo>
                        <a:lnTo>
                          <a:pt x="343" y="401"/>
                        </a:lnTo>
                        <a:lnTo>
                          <a:pt x="343" y="403"/>
                        </a:lnTo>
                        <a:lnTo>
                          <a:pt x="343" y="405"/>
                        </a:lnTo>
                        <a:lnTo>
                          <a:pt x="341" y="405"/>
                        </a:lnTo>
                        <a:lnTo>
                          <a:pt x="340" y="405"/>
                        </a:lnTo>
                        <a:lnTo>
                          <a:pt x="340" y="407"/>
                        </a:lnTo>
                        <a:lnTo>
                          <a:pt x="338" y="407"/>
                        </a:lnTo>
                        <a:lnTo>
                          <a:pt x="338" y="405"/>
                        </a:lnTo>
                        <a:lnTo>
                          <a:pt x="336" y="405"/>
                        </a:lnTo>
                        <a:lnTo>
                          <a:pt x="334" y="405"/>
                        </a:lnTo>
                        <a:lnTo>
                          <a:pt x="334" y="407"/>
                        </a:lnTo>
                        <a:lnTo>
                          <a:pt x="332" y="407"/>
                        </a:lnTo>
                        <a:lnTo>
                          <a:pt x="332" y="409"/>
                        </a:lnTo>
                        <a:lnTo>
                          <a:pt x="330" y="409"/>
                        </a:lnTo>
                        <a:lnTo>
                          <a:pt x="328" y="409"/>
                        </a:lnTo>
                        <a:lnTo>
                          <a:pt x="328" y="411"/>
                        </a:lnTo>
                        <a:lnTo>
                          <a:pt x="326" y="411"/>
                        </a:lnTo>
                        <a:lnTo>
                          <a:pt x="324" y="413"/>
                        </a:lnTo>
                        <a:lnTo>
                          <a:pt x="324" y="415"/>
                        </a:lnTo>
                        <a:lnTo>
                          <a:pt x="324" y="417"/>
                        </a:lnTo>
                        <a:lnTo>
                          <a:pt x="324" y="419"/>
                        </a:lnTo>
                        <a:lnTo>
                          <a:pt x="322" y="419"/>
                        </a:lnTo>
                        <a:lnTo>
                          <a:pt x="322" y="420"/>
                        </a:lnTo>
                        <a:lnTo>
                          <a:pt x="322" y="422"/>
                        </a:lnTo>
                        <a:lnTo>
                          <a:pt x="322" y="424"/>
                        </a:lnTo>
                        <a:lnTo>
                          <a:pt x="322" y="426"/>
                        </a:lnTo>
                        <a:lnTo>
                          <a:pt x="322" y="428"/>
                        </a:lnTo>
                        <a:lnTo>
                          <a:pt x="322" y="430"/>
                        </a:lnTo>
                        <a:lnTo>
                          <a:pt x="322" y="432"/>
                        </a:lnTo>
                        <a:lnTo>
                          <a:pt x="322" y="434"/>
                        </a:lnTo>
                        <a:lnTo>
                          <a:pt x="322" y="436"/>
                        </a:lnTo>
                        <a:lnTo>
                          <a:pt x="322" y="438"/>
                        </a:lnTo>
                        <a:lnTo>
                          <a:pt x="322" y="440"/>
                        </a:lnTo>
                        <a:lnTo>
                          <a:pt x="322" y="442"/>
                        </a:lnTo>
                        <a:lnTo>
                          <a:pt x="322" y="443"/>
                        </a:lnTo>
                        <a:lnTo>
                          <a:pt x="322" y="445"/>
                        </a:lnTo>
                        <a:lnTo>
                          <a:pt x="322" y="447"/>
                        </a:lnTo>
                        <a:lnTo>
                          <a:pt x="320" y="447"/>
                        </a:lnTo>
                        <a:lnTo>
                          <a:pt x="320" y="449"/>
                        </a:lnTo>
                        <a:lnTo>
                          <a:pt x="320" y="451"/>
                        </a:lnTo>
                        <a:lnTo>
                          <a:pt x="318" y="451"/>
                        </a:lnTo>
                        <a:lnTo>
                          <a:pt x="318" y="453"/>
                        </a:lnTo>
                        <a:lnTo>
                          <a:pt x="316" y="453"/>
                        </a:lnTo>
                        <a:lnTo>
                          <a:pt x="315" y="453"/>
                        </a:lnTo>
                        <a:lnTo>
                          <a:pt x="313" y="453"/>
                        </a:lnTo>
                        <a:lnTo>
                          <a:pt x="311" y="453"/>
                        </a:lnTo>
                        <a:lnTo>
                          <a:pt x="309" y="453"/>
                        </a:lnTo>
                        <a:lnTo>
                          <a:pt x="307" y="453"/>
                        </a:lnTo>
                        <a:lnTo>
                          <a:pt x="307" y="455"/>
                        </a:lnTo>
                        <a:lnTo>
                          <a:pt x="305" y="455"/>
                        </a:lnTo>
                        <a:lnTo>
                          <a:pt x="303" y="455"/>
                        </a:lnTo>
                        <a:lnTo>
                          <a:pt x="303" y="457"/>
                        </a:lnTo>
                        <a:lnTo>
                          <a:pt x="301" y="457"/>
                        </a:lnTo>
                        <a:lnTo>
                          <a:pt x="299" y="457"/>
                        </a:lnTo>
                        <a:lnTo>
                          <a:pt x="299" y="459"/>
                        </a:lnTo>
                        <a:lnTo>
                          <a:pt x="297" y="459"/>
                        </a:lnTo>
                        <a:lnTo>
                          <a:pt x="295" y="459"/>
                        </a:lnTo>
                        <a:lnTo>
                          <a:pt x="293" y="459"/>
                        </a:lnTo>
                        <a:lnTo>
                          <a:pt x="293" y="461"/>
                        </a:lnTo>
                        <a:lnTo>
                          <a:pt x="292" y="461"/>
                        </a:lnTo>
                        <a:lnTo>
                          <a:pt x="290" y="461"/>
                        </a:lnTo>
                        <a:lnTo>
                          <a:pt x="290" y="463"/>
                        </a:lnTo>
                        <a:lnTo>
                          <a:pt x="288" y="463"/>
                        </a:lnTo>
                        <a:lnTo>
                          <a:pt x="288" y="465"/>
                        </a:lnTo>
                        <a:lnTo>
                          <a:pt x="286" y="467"/>
                        </a:lnTo>
                        <a:lnTo>
                          <a:pt x="286" y="468"/>
                        </a:lnTo>
                        <a:lnTo>
                          <a:pt x="284" y="468"/>
                        </a:lnTo>
                        <a:lnTo>
                          <a:pt x="284" y="470"/>
                        </a:lnTo>
                        <a:lnTo>
                          <a:pt x="284" y="472"/>
                        </a:lnTo>
                        <a:lnTo>
                          <a:pt x="282" y="472"/>
                        </a:lnTo>
                        <a:lnTo>
                          <a:pt x="282" y="474"/>
                        </a:lnTo>
                        <a:lnTo>
                          <a:pt x="282" y="476"/>
                        </a:lnTo>
                        <a:lnTo>
                          <a:pt x="280" y="476"/>
                        </a:lnTo>
                        <a:lnTo>
                          <a:pt x="280" y="478"/>
                        </a:lnTo>
                        <a:lnTo>
                          <a:pt x="280" y="480"/>
                        </a:lnTo>
                        <a:lnTo>
                          <a:pt x="280" y="482"/>
                        </a:lnTo>
                        <a:lnTo>
                          <a:pt x="280" y="484"/>
                        </a:lnTo>
                        <a:lnTo>
                          <a:pt x="280" y="486"/>
                        </a:lnTo>
                        <a:lnTo>
                          <a:pt x="280" y="488"/>
                        </a:lnTo>
                        <a:lnTo>
                          <a:pt x="280" y="490"/>
                        </a:lnTo>
                        <a:lnTo>
                          <a:pt x="278" y="490"/>
                        </a:lnTo>
                        <a:lnTo>
                          <a:pt x="276" y="490"/>
                        </a:lnTo>
                        <a:lnTo>
                          <a:pt x="276" y="492"/>
                        </a:lnTo>
                        <a:lnTo>
                          <a:pt x="274" y="492"/>
                        </a:lnTo>
                        <a:lnTo>
                          <a:pt x="274" y="493"/>
                        </a:lnTo>
                        <a:lnTo>
                          <a:pt x="272" y="493"/>
                        </a:lnTo>
                        <a:lnTo>
                          <a:pt x="272" y="495"/>
                        </a:lnTo>
                        <a:lnTo>
                          <a:pt x="270" y="495"/>
                        </a:lnTo>
                        <a:lnTo>
                          <a:pt x="270" y="497"/>
                        </a:lnTo>
                        <a:lnTo>
                          <a:pt x="268" y="497"/>
                        </a:lnTo>
                        <a:lnTo>
                          <a:pt x="268" y="499"/>
                        </a:lnTo>
                        <a:lnTo>
                          <a:pt x="267" y="499"/>
                        </a:lnTo>
                        <a:lnTo>
                          <a:pt x="267" y="501"/>
                        </a:lnTo>
                        <a:lnTo>
                          <a:pt x="265" y="501"/>
                        </a:lnTo>
                        <a:lnTo>
                          <a:pt x="265" y="503"/>
                        </a:lnTo>
                        <a:lnTo>
                          <a:pt x="263" y="503"/>
                        </a:lnTo>
                        <a:lnTo>
                          <a:pt x="263" y="505"/>
                        </a:lnTo>
                        <a:lnTo>
                          <a:pt x="261" y="505"/>
                        </a:lnTo>
                        <a:lnTo>
                          <a:pt x="261" y="507"/>
                        </a:lnTo>
                        <a:lnTo>
                          <a:pt x="259" y="507"/>
                        </a:lnTo>
                        <a:lnTo>
                          <a:pt x="259" y="509"/>
                        </a:lnTo>
                        <a:lnTo>
                          <a:pt x="257" y="509"/>
                        </a:lnTo>
                        <a:lnTo>
                          <a:pt x="257" y="511"/>
                        </a:lnTo>
                        <a:lnTo>
                          <a:pt x="257" y="513"/>
                        </a:lnTo>
                        <a:lnTo>
                          <a:pt x="255" y="513"/>
                        </a:lnTo>
                        <a:lnTo>
                          <a:pt x="255" y="515"/>
                        </a:lnTo>
                        <a:lnTo>
                          <a:pt x="253" y="516"/>
                        </a:lnTo>
                        <a:lnTo>
                          <a:pt x="251" y="518"/>
                        </a:lnTo>
                        <a:lnTo>
                          <a:pt x="249" y="520"/>
                        </a:lnTo>
                        <a:lnTo>
                          <a:pt x="247" y="522"/>
                        </a:lnTo>
                        <a:lnTo>
                          <a:pt x="247" y="524"/>
                        </a:lnTo>
                        <a:lnTo>
                          <a:pt x="245" y="524"/>
                        </a:lnTo>
                        <a:lnTo>
                          <a:pt x="245" y="526"/>
                        </a:lnTo>
                        <a:lnTo>
                          <a:pt x="244" y="526"/>
                        </a:lnTo>
                        <a:lnTo>
                          <a:pt x="244" y="528"/>
                        </a:lnTo>
                        <a:lnTo>
                          <a:pt x="242" y="530"/>
                        </a:lnTo>
                        <a:lnTo>
                          <a:pt x="242" y="532"/>
                        </a:lnTo>
                        <a:lnTo>
                          <a:pt x="242" y="534"/>
                        </a:lnTo>
                        <a:lnTo>
                          <a:pt x="242" y="536"/>
                        </a:lnTo>
                        <a:lnTo>
                          <a:pt x="240" y="536"/>
                        </a:lnTo>
                        <a:lnTo>
                          <a:pt x="240" y="538"/>
                        </a:lnTo>
                        <a:lnTo>
                          <a:pt x="238" y="538"/>
                        </a:lnTo>
                        <a:lnTo>
                          <a:pt x="238" y="540"/>
                        </a:lnTo>
                        <a:lnTo>
                          <a:pt x="236" y="540"/>
                        </a:lnTo>
                        <a:lnTo>
                          <a:pt x="234" y="540"/>
                        </a:lnTo>
                        <a:lnTo>
                          <a:pt x="234" y="541"/>
                        </a:lnTo>
                        <a:lnTo>
                          <a:pt x="232" y="541"/>
                        </a:lnTo>
                        <a:lnTo>
                          <a:pt x="230" y="541"/>
                        </a:lnTo>
                        <a:lnTo>
                          <a:pt x="230" y="543"/>
                        </a:lnTo>
                        <a:lnTo>
                          <a:pt x="228" y="543"/>
                        </a:lnTo>
                        <a:lnTo>
                          <a:pt x="226" y="545"/>
                        </a:lnTo>
                        <a:lnTo>
                          <a:pt x="224" y="545"/>
                        </a:lnTo>
                        <a:lnTo>
                          <a:pt x="224" y="547"/>
                        </a:lnTo>
                        <a:lnTo>
                          <a:pt x="222" y="547"/>
                        </a:lnTo>
                        <a:lnTo>
                          <a:pt x="222" y="549"/>
                        </a:lnTo>
                        <a:lnTo>
                          <a:pt x="220" y="549"/>
                        </a:lnTo>
                        <a:lnTo>
                          <a:pt x="219" y="551"/>
                        </a:lnTo>
                        <a:lnTo>
                          <a:pt x="217" y="551"/>
                        </a:lnTo>
                        <a:lnTo>
                          <a:pt x="215" y="553"/>
                        </a:lnTo>
                        <a:lnTo>
                          <a:pt x="213" y="553"/>
                        </a:lnTo>
                        <a:lnTo>
                          <a:pt x="213" y="555"/>
                        </a:lnTo>
                        <a:lnTo>
                          <a:pt x="211" y="555"/>
                        </a:lnTo>
                        <a:lnTo>
                          <a:pt x="211" y="557"/>
                        </a:lnTo>
                        <a:lnTo>
                          <a:pt x="209" y="557"/>
                        </a:lnTo>
                        <a:lnTo>
                          <a:pt x="209" y="559"/>
                        </a:lnTo>
                        <a:lnTo>
                          <a:pt x="209" y="561"/>
                        </a:lnTo>
                        <a:lnTo>
                          <a:pt x="207" y="561"/>
                        </a:lnTo>
                        <a:lnTo>
                          <a:pt x="205" y="561"/>
                        </a:lnTo>
                        <a:lnTo>
                          <a:pt x="203" y="563"/>
                        </a:lnTo>
                        <a:lnTo>
                          <a:pt x="201" y="563"/>
                        </a:lnTo>
                        <a:lnTo>
                          <a:pt x="199" y="561"/>
                        </a:lnTo>
                        <a:lnTo>
                          <a:pt x="197" y="561"/>
                        </a:lnTo>
                        <a:lnTo>
                          <a:pt x="196" y="561"/>
                        </a:lnTo>
                        <a:lnTo>
                          <a:pt x="194" y="559"/>
                        </a:lnTo>
                        <a:lnTo>
                          <a:pt x="192" y="559"/>
                        </a:lnTo>
                        <a:lnTo>
                          <a:pt x="192" y="561"/>
                        </a:lnTo>
                        <a:lnTo>
                          <a:pt x="190" y="561"/>
                        </a:lnTo>
                        <a:lnTo>
                          <a:pt x="190" y="563"/>
                        </a:lnTo>
                        <a:lnTo>
                          <a:pt x="188" y="563"/>
                        </a:lnTo>
                        <a:lnTo>
                          <a:pt x="188" y="564"/>
                        </a:lnTo>
                        <a:lnTo>
                          <a:pt x="188" y="566"/>
                        </a:lnTo>
                        <a:lnTo>
                          <a:pt x="188" y="568"/>
                        </a:lnTo>
                        <a:lnTo>
                          <a:pt x="186" y="570"/>
                        </a:lnTo>
                        <a:lnTo>
                          <a:pt x="186" y="572"/>
                        </a:lnTo>
                        <a:lnTo>
                          <a:pt x="186" y="574"/>
                        </a:lnTo>
                        <a:lnTo>
                          <a:pt x="184" y="574"/>
                        </a:lnTo>
                        <a:lnTo>
                          <a:pt x="184" y="576"/>
                        </a:lnTo>
                        <a:lnTo>
                          <a:pt x="184" y="578"/>
                        </a:lnTo>
                        <a:lnTo>
                          <a:pt x="182" y="578"/>
                        </a:lnTo>
                        <a:lnTo>
                          <a:pt x="182" y="580"/>
                        </a:lnTo>
                        <a:lnTo>
                          <a:pt x="180" y="580"/>
                        </a:lnTo>
                        <a:lnTo>
                          <a:pt x="178" y="582"/>
                        </a:lnTo>
                        <a:lnTo>
                          <a:pt x="176" y="582"/>
                        </a:lnTo>
                        <a:lnTo>
                          <a:pt x="176" y="584"/>
                        </a:lnTo>
                        <a:lnTo>
                          <a:pt x="176" y="586"/>
                        </a:lnTo>
                        <a:lnTo>
                          <a:pt x="174" y="586"/>
                        </a:lnTo>
                        <a:lnTo>
                          <a:pt x="174" y="588"/>
                        </a:lnTo>
                        <a:lnTo>
                          <a:pt x="174" y="589"/>
                        </a:lnTo>
                        <a:lnTo>
                          <a:pt x="172" y="589"/>
                        </a:lnTo>
                        <a:lnTo>
                          <a:pt x="172" y="591"/>
                        </a:lnTo>
                        <a:lnTo>
                          <a:pt x="171" y="593"/>
                        </a:lnTo>
                        <a:lnTo>
                          <a:pt x="171" y="595"/>
                        </a:lnTo>
                        <a:lnTo>
                          <a:pt x="171" y="597"/>
                        </a:lnTo>
                        <a:lnTo>
                          <a:pt x="169" y="597"/>
                        </a:lnTo>
                        <a:lnTo>
                          <a:pt x="169" y="599"/>
                        </a:lnTo>
                        <a:lnTo>
                          <a:pt x="169" y="601"/>
                        </a:lnTo>
                        <a:lnTo>
                          <a:pt x="167" y="601"/>
                        </a:lnTo>
                        <a:lnTo>
                          <a:pt x="167" y="603"/>
                        </a:lnTo>
                        <a:lnTo>
                          <a:pt x="165" y="603"/>
                        </a:lnTo>
                        <a:lnTo>
                          <a:pt x="163" y="603"/>
                        </a:lnTo>
                        <a:lnTo>
                          <a:pt x="163" y="605"/>
                        </a:lnTo>
                        <a:lnTo>
                          <a:pt x="163" y="603"/>
                        </a:lnTo>
                        <a:lnTo>
                          <a:pt x="163" y="605"/>
                        </a:lnTo>
                        <a:lnTo>
                          <a:pt x="161" y="605"/>
                        </a:lnTo>
                        <a:lnTo>
                          <a:pt x="159" y="605"/>
                        </a:lnTo>
                        <a:lnTo>
                          <a:pt x="157" y="607"/>
                        </a:lnTo>
                        <a:lnTo>
                          <a:pt x="155" y="607"/>
                        </a:lnTo>
                        <a:lnTo>
                          <a:pt x="153" y="609"/>
                        </a:lnTo>
                        <a:lnTo>
                          <a:pt x="151" y="609"/>
                        </a:lnTo>
                        <a:lnTo>
                          <a:pt x="149" y="609"/>
                        </a:lnTo>
                        <a:lnTo>
                          <a:pt x="148" y="611"/>
                        </a:lnTo>
                        <a:lnTo>
                          <a:pt x="148" y="612"/>
                        </a:lnTo>
                        <a:lnTo>
                          <a:pt x="148" y="614"/>
                        </a:lnTo>
                        <a:lnTo>
                          <a:pt x="146" y="614"/>
                        </a:lnTo>
                        <a:lnTo>
                          <a:pt x="146" y="616"/>
                        </a:lnTo>
                        <a:lnTo>
                          <a:pt x="144" y="618"/>
                        </a:lnTo>
                        <a:lnTo>
                          <a:pt x="142" y="616"/>
                        </a:lnTo>
                        <a:lnTo>
                          <a:pt x="140" y="616"/>
                        </a:lnTo>
                        <a:lnTo>
                          <a:pt x="140" y="614"/>
                        </a:lnTo>
                        <a:lnTo>
                          <a:pt x="142" y="612"/>
                        </a:lnTo>
                        <a:lnTo>
                          <a:pt x="142" y="611"/>
                        </a:lnTo>
                        <a:lnTo>
                          <a:pt x="142" y="609"/>
                        </a:lnTo>
                        <a:lnTo>
                          <a:pt x="142" y="607"/>
                        </a:lnTo>
                        <a:lnTo>
                          <a:pt x="142" y="605"/>
                        </a:lnTo>
                        <a:lnTo>
                          <a:pt x="144" y="605"/>
                        </a:lnTo>
                        <a:lnTo>
                          <a:pt x="144" y="603"/>
                        </a:lnTo>
                        <a:lnTo>
                          <a:pt x="142" y="603"/>
                        </a:lnTo>
                        <a:lnTo>
                          <a:pt x="140" y="603"/>
                        </a:lnTo>
                        <a:lnTo>
                          <a:pt x="138" y="605"/>
                        </a:lnTo>
                        <a:lnTo>
                          <a:pt x="136" y="605"/>
                        </a:lnTo>
                        <a:lnTo>
                          <a:pt x="134" y="605"/>
                        </a:lnTo>
                        <a:lnTo>
                          <a:pt x="134" y="607"/>
                        </a:lnTo>
                        <a:lnTo>
                          <a:pt x="132" y="607"/>
                        </a:lnTo>
                        <a:lnTo>
                          <a:pt x="130" y="607"/>
                        </a:lnTo>
                        <a:lnTo>
                          <a:pt x="128" y="609"/>
                        </a:lnTo>
                        <a:lnTo>
                          <a:pt x="126" y="609"/>
                        </a:lnTo>
                        <a:lnTo>
                          <a:pt x="124" y="609"/>
                        </a:lnTo>
                        <a:lnTo>
                          <a:pt x="124" y="607"/>
                        </a:lnTo>
                        <a:lnTo>
                          <a:pt x="123" y="607"/>
                        </a:lnTo>
                        <a:lnTo>
                          <a:pt x="121" y="607"/>
                        </a:lnTo>
                        <a:lnTo>
                          <a:pt x="119" y="607"/>
                        </a:lnTo>
                        <a:lnTo>
                          <a:pt x="117" y="605"/>
                        </a:lnTo>
                        <a:lnTo>
                          <a:pt x="115" y="605"/>
                        </a:lnTo>
                        <a:lnTo>
                          <a:pt x="113" y="605"/>
                        </a:lnTo>
                        <a:lnTo>
                          <a:pt x="111" y="605"/>
                        </a:lnTo>
                        <a:lnTo>
                          <a:pt x="109" y="605"/>
                        </a:lnTo>
                        <a:lnTo>
                          <a:pt x="109" y="603"/>
                        </a:lnTo>
                        <a:lnTo>
                          <a:pt x="107" y="603"/>
                        </a:lnTo>
                        <a:lnTo>
                          <a:pt x="105" y="603"/>
                        </a:lnTo>
                        <a:lnTo>
                          <a:pt x="103" y="603"/>
                        </a:lnTo>
                        <a:lnTo>
                          <a:pt x="101" y="605"/>
                        </a:lnTo>
                        <a:lnTo>
                          <a:pt x="100" y="605"/>
                        </a:lnTo>
                        <a:lnTo>
                          <a:pt x="96" y="605"/>
                        </a:lnTo>
                        <a:lnTo>
                          <a:pt x="94" y="603"/>
                        </a:lnTo>
                        <a:lnTo>
                          <a:pt x="92" y="603"/>
                        </a:lnTo>
                        <a:lnTo>
                          <a:pt x="90" y="603"/>
                        </a:lnTo>
                        <a:lnTo>
                          <a:pt x="88" y="603"/>
                        </a:lnTo>
                        <a:lnTo>
                          <a:pt x="88" y="601"/>
                        </a:lnTo>
                        <a:lnTo>
                          <a:pt x="86" y="601"/>
                        </a:lnTo>
                        <a:lnTo>
                          <a:pt x="84" y="601"/>
                        </a:lnTo>
                        <a:lnTo>
                          <a:pt x="82" y="601"/>
                        </a:lnTo>
                        <a:lnTo>
                          <a:pt x="80" y="599"/>
                        </a:lnTo>
                        <a:lnTo>
                          <a:pt x="78" y="599"/>
                        </a:lnTo>
                        <a:lnTo>
                          <a:pt x="77" y="597"/>
                        </a:lnTo>
                        <a:lnTo>
                          <a:pt x="75" y="597"/>
                        </a:lnTo>
                        <a:lnTo>
                          <a:pt x="73" y="595"/>
                        </a:lnTo>
                        <a:lnTo>
                          <a:pt x="71" y="593"/>
                        </a:lnTo>
                        <a:lnTo>
                          <a:pt x="69" y="593"/>
                        </a:lnTo>
                        <a:lnTo>
                          <a:pt x="67" y="593"/>
                        </a:lnTo>
                        <a:lnTo>
                          <a:pt x="65" y="591"/>
                        </a:lnTo>
                        <a:lnTo>
                          <a:pt x="63" y="591"/>
                        </a:lnTo>
                        <a:lnTo>
                          <a:pt x="61" y="589"/>
                        </a:lnTo>
                        <a:lnTo>
                          <a:pt x="59" y="589"/>
                        </a:lnTo>
                        <a:lnTo>
                          <a:pt x="57" y="588"/>
                        </a:lnTo>
                        <a:lnTo>
                          <a:pt x="55" y="588"/>
                        </a:lnTo>
                        <a:lnTo>
                          <a:pt x="53" y="588"/>
                        </a:lnTo>
                        <a:lnTo>
                          <a:pt x="52" y="586"/>
                        </a:lnTo>
                        <a:lnTo>
                          <a:pt x="52" y="584"/>
                        </a:lnTo>
                        <a:lnTo>
                          <a:pt x="50" y="584"/>
                        </a:lnTo>
                        <a:lnTo>
                          <a:pt x="50" y="582"/>
                        </a:lnTo>
                        <a:lnTo>
                          <a:pt x="50" y="580"/>
                        </a:lnTo>
                        <a:lnTo>
                          <a:pt x="50" y="578"/>
                        </a:lnTo>
                        <a:lnTo>
                          <a:pt x="48" y="576"/>
                        </a:lnTo>
                        <a:lnTo>
                          <a:pt x="50" y="574"/>
                        </a:lnTo>
                        <a:lnTo>
                          <a:pt x="50" y="572"/>
                        </a:lnTo>
                        <a:lnTo>
                          <a:pt x="50" y="570"/>
                        </a:lnTo>
                        <a:lnTo>
                          <a:pt x="50" y="568"/>
                        </a:lnTo>
                        <a:lnTo>
                          <a:pt x="50" y="566"/>
                        </a:lnTo>
                        <a:lnTo>
                          <a:pt x="50" y="564"/>
                        </a:lnTo>
                        <a:lnTo>
                          <a:pt x="52" y="563"/>
                        </a:lnTo>
                        <a:lnTo>
                          <a:pt x="52" y="561"/>
                        </a:lnTo>
                        <a:lnTo>
                          <a:pt x="52" y="559"/>
                        </a:lnTo>
                        <a:lnTo>
                          <a:pt x="53" y="559"/>
                        </a:lnTo>
                        <a:lnTo>
                          <a:pt x="53" y="557"/>
                        </a:lnTo>
                        <a:lnTo>
                          <a:pt x="52" y="555"/>
                        </a:lnTo>
                        <a:lnTo>
                          <a:pt x="52" y="553"/>
                        </a:lnTo>
                        <a:lnTo>
                          <a:pt x="52" y="551"/>
                        </a:lnTo>
                        <a:lnTo>
                          <a:pt x="50" y="549"/>
                        </a:lnTo>
                        <a:lnTo>
                          <a:pt x="50" y="547"/>
                        </a:lnTo>
                        <a:lnTo>
                          <a:pt x="48" y="545"/>
                        </a:lnTo>
                        <a:lnTo>
                          <a:pt x="48" y="543"/>
                        </a:lnTo>
                        <a:lnTo>
                          <a:pt x="48" y="541"/>
                        </a:lnTo>
                        <a:lnTo>
                          <a:pt x="48" y="540"/>
                        </a:lnTo>
                        <a:lnTo>
                          <a:pt x="46" y="538"/>
                        </a:lnTo>
                        <a:lnTo>
                          <a:pt x="46" y="536"/>
                        </a:lnTo>
                        <a:lnTo>
                          <a:pt x="46" y="534"/>
                        </a:lnTo>
                        <a:lnTo>
                          <a:pt x="46" y="532"/>
                        </a:lnTo>
                        <a:lnTo>
                          <a:pt x="46" y="530"/>
                        </a:lnTo>
                        <a:lnTo>
                          <a:pt x="48" y="530"/>
                        </a:lnTo>
                        <a:lnTo>
                          <a:pt x="48" y="528"/>
                        </a:lnTo>
                        <a:lnTo>
                          <a:pt x="48" y="526"/>
                        </a:lnTo>
                        <a:lnTo>
                          <a:pt x="48" y="524"/>
                        </a:lnTo>
                        <a:lnTo>
                          <a:pt x="46" y="522"/>
                        </a:lnTo>
                        <a:lnTo>
                          <a:pt x="44" y="520"/>
                        </a:lnTo>
                        <a:lnTo>
                          <a:pt x="42" y="520"/>
                        </a:lnTo>
                        <a:lnTo>
                          <a:pt x="42" y="518"/>
                        </a:lnTo>
                        <a:lnTo>
                          <a:pt x="40" y="518"/>
                        </a:lnTo>
                        <a:lnTo>
                          <a:pt x="40" y="516"/>
                        </a:lnTo>
                        <a:lnTo>
                          <a:pt x="40" y="515"/>
                        </a:lnTo>
                        <a:lnTo>
                          <a:pt x="38" y="515"/>
                        </a:lnTo>
                        <a:lnTo>
                          <a:pt x="38" y="516"/>
                        </a:lnTo>
                        <a:lnTo>
                          <a:pt x="36" y="516"/>
                        </a:lnTo>
                        <a:lnTo>
                          <a:pt x="34" y="515"/>
                        </a:lnTo>
                        <a:lnTo>
                          <a:pt x="34" y="516"/>
                        </a:lnTo>
                        <a:lnTo>
                          <a:pt x="32" y="516"/>
                        </a:lnTo>
                        <a:lnTo>
                          <a:pt x="30" y="518"/>
                        </a:lnTo>
                        <a:lnTo>
                          <a:pt x="29" y="520"/>
                        </a:lnTo>
                        <a:lnTo>
                          <a:pt x="27" y="522"/>
                        </a:lnTo>
                        <a:lnTo>
                          <a:pt x="25" y="522"/>
                        </a:lnTo>
                        <a:lnTo>
                          <a:pt x="25" y="524"/>
                        </a:lnTo>
                        <a:lnTo>
                          <a:pt x="23" y="524"/>
                        </a:lnTo>
                        <a:lnTo>
                          <a:pt x="23" y="526"/>
                        </a:lnTo>
                        <a:lnTo>
                          <a:pt x="21" y="526"/>
                        </a:lnTo>
                        <a:lnTo>
                          <a:pt x="21" y="524"/>
                        </a:lnTo>
                        <a:lnTo>
                          <a:pt x="19" y="524"/>
                        </a:lnTo>
                        <a:lnTo>
                          <a:pt x="19" y="522"/>
                        </a:lnTo>
                        <a:lnTo>
                          <a:pt x="17" y="522"/>
                        </a:lnTo>
                        <a:lnTo>
                          <a:pt x="15" y="522"/>
                        </a:lnTo>
                        <a:lnTo>
                          <a:pt x="13" y="522"/>
                        </a:lnTo>
                        <a:lnTo>
                          <a:pt x="11" y="522"/>
                        </a:lnTo>
                        <a:lnTo>
                          <a:pt x="9" y="522"/>
                        </a:lnTo>
                        <a:lnTo>
                          <a:pt x="7" y="522"/>
                        </a:lnTo>
                        <a:lnTo>
                          <a:pt x="7" y="520"/>
                        </a:lnTo>
                        <a:lnTo>
                          <a:pt x="7" y="518"/>
                        </a:lnTo>
                        <a:lnTo>
                          <a:pt x="9" y="518"/>
                        </a:lnTo>
                        <a:lnTo>
                          <a:pt x="9" y="516"/>
                        </a:lnTo>
                        <a:lnTo>
                          <a:pt x="9" y="515"/>
                        </a:lnTo>
                        <a:lnTo>
                          <a:pt x="9" y="513"/>
                        </a:lnTo>
                        <a:lnTo>
                          <a:pt x="9" y="511"/>
                        </a:lnTo>
                        <a:lnTo>
                          <a:pt x="7" y="511"/>
                        </a:lnTo>
                        <a:lnTo>
                          <a:pt x="7" y="513"/>
                        </a:lnTo>
                        <a:lnTo>
                          <a:pt x="5" y="513"/>
                        </a:lnTo>
                        <a:lnTo>
                          <a:pt x="5" y="511"/>
                        </a:lnTo>
                        <a:lnTo>
                          <a:pt x="5" y="509"/>
                        </a:lnTo>
                        <a:lnTo>
                          <a:pt x="4" y="509"/>
                        </a:lnTo>
                        <a:lnTo>
                          <a:pt x="4" y="507"/>
                        </a:lnTo>
                        <a:lnTo>
                          <a:pt x="2" y="507"/>
                        </a:lnTo>
                        <a:lnTo>
                          <a:pt x="0" y="507"/>
                        </a:lnTo>
                        <a:lnTo>
                          <a:pt x="0" y="505"/>
                        </a:lnTo>
                        <a:lnTo>
                          <a:pt x="2" y="505"/>
                        </a:lnTo>
                        <a:lnTo>
                          <a:pt x="2" y="503"/>
                        </a:lnTo>
                        <a:lnTo>
                          <a:pt x="2" y="501"/>
                        </a:lnTo>
                        <a:lnTo>
                          <a:pt x="2" y="499"/>
                        </a:lnTo>
                        <a:lnTo>
                          <a:pt x="0" y="499"/>
                        </a:lnTo>
                        <a:lnTo>
                          <a:pt x="0" y="497"/>
                        </a:lnTo>
                        <a:lnTo>
                          <a:pt x="0" y="495"/>
                        </a:lnTo>
                        <a:lnTo>
                          <a:pt x="0" y="493"/>
                        </a:lnTo>
                        <a:lnTo>
                          <a:pt x="0" y="492"/>
                        </a:lnTo>
                        <a:lnTo>
                          <a:pt x="2" y="492"/>
                        </a:lnTo>
                        <a:lnTo>
                          <a:pt x="2" y="490"/>
                        </a:lnTo>
                        <a:lnTo>
                          <a:pt x="4" y="490"/>
                        </a:lnTo>
                        <a:lnTo>
                          <a:pt x="4" y="488"/>
                        </a:lnTo>
                        <a:lnTo>
                          <a:pt x="4" y="490"/>
                        </a:lnTo>
                        <a:lnTo>
                          <a:pt x="5" y="490"/>
                        </a:lnTo>
                        <a:lnTo>
                          <a:pt x="5" y="488"/>
                        </a:lnTo>
                        <a:lnTo>
                          <a:pt x="7" y="486"/>
                        </a:lnTo>
                        <a:lnTo>
                          <a:pt x="7" y="488"/>
                        </a:lnTo>
                        <a:lnTo>
                          <a:pt x="7" y="490"/>
                        </a:lnTo>
                        <a:lnTo>
                          <a:pt x="9" y="490"/>
                        </a:lnTo>
                        <a:lnTo>
                          <a:pt x="9" y="488"/>
                        </a:lnTo>
                        <a:lnTo>
                          <a:pt x="11" y="488"/>
                        </a:lnTo>
                        <a:lnTo>
                          <a:pt x="11" y="486"/>
                        </a:lnTo>
                        <a:lnTo>
                          <a:pt x="11" y="484"/>
                        </a:lnTo>
                        <a:lnTo>
                          <a:pt x="11" y="482"/>
                        </a:lnTo>
                        <a:lnTo>
                          <a:pt x="11" y="480"/>
                        </a:lnTo>
                        <a:lnTo>
                          <a:pt x="9" y="480"/>
                        </a:lnTo>
                        <a:lnTo>
                          <a:pt x="9" y="478"/>
                        </a:lnTo>
                        <a:lnTo>
                          <a:pt x="9" y="476"/>
                        </a:lnTo>
                        <a:lnTo>
                          <a:pt x="9" y="474"/>
                        </a:lnTo>
                        <a:lnTo>
                          <a:pt x="11" y="474"/>
                        </a:lnTo>
                        <a:lnTo>
                          <a:pt x="11" y="472"/>
                        </a:lnTo>
                        <a:lnTo>
                          <a:pt x="11" y="470"/>
                        </a:lnTo>
                        <a:lnTo>
                          <a:pt x="11" y="468"/>
                        </a:lnTo>
                        <a:lnTo>
                          <a:pt x="9" y="468"/>
                        </a:lnTo>
                        <a:lnTo>
                          <a:pt x="9" y="467"/>
                        </a:lnTo>
                        <a:lnTo>
                          <a:pt x="9" y="465"/>
                        </a:lnTo>
                        <a:lnTo>
                          <a:pt x="9" y="463"/>
                        </a:lnTo>
                        <a:lnTo>
                          <a:pt x="7" y="463"/>
                        </a:lnTo>
                        <a:lnTo>
                          <a:pt x="7" y="461"/>
                        </a:lnTo>
                        <a:lnTo>
                          <a:pt x="9" y="461"/>
                        </a:lnTo>
                        <a:lnTo>
                          <a:pt x="7" y="459"/>
                        </a:lnTo>
                        <a:lnTo>
                          <a:pt x="9" y="459"/>
                        </a:lnTo>
                        <a:lnTo>
                          <a:pt x="9" y="457"/>
                        </a:lnTo>
                        <a:lnTo>
                          <a:pt x="11" y="457"/>
                        </a:lnTo>
                        <a:lnTo>
                          <a:pt x="13" y="457"/>
                        </a:lnTo>
                        <a:lnTo>
                          <a:pt x="13" y="455"/>
                        </a:lnTo>
                        <a:lnTo>
                          <a:pt x="13" y="453"/>
                        </a:lnTo>
                        <a:lnTo>
                          <a:pt x="15" y="453"/>
                        </a:lnTo>
                        <a:lnTo>
                          <a:pt x="17" y="451"/>
                        </a:lnTo>
                        <a:lnTo>
                          <a:pt x="19" y="451"/>
                        </a:lnTo>
                        <a:lnTo>
                          <a:pt x="21" y="451"/>
                        </a:lnTo>
                        <a:lnTo>
                          <a:pt x="23" y="451"/>
                        </a:lnTo>
                        <a:lnTo>
                          <a:pt x="25" y="451"/>
                        </a:lnTo>
                        <a:lnTo>
                          <a:pt x="27" y="451"/>
                        </a:lnTo>
                        <a:lnTo>
                          <a:pt x="29" y="451"/>
                        </a:lnTo>
                        <a:lnTo>
                          <a:pt x="30" y="451"/>
                        </a:lnTo>
                        <a:lnTo>
                          <a:pt x="30" y="453"/>
                        </a:lnTo>
                        <a:lnTo>
                          <a:pt x="32" y="453"/>
                        </a:lnTo>
                        <a:lnTo>
                          <a:pt x="34" y="453"/>
                        </a:lnTo>
                        <a:lnTo>
                          <a:pt x="36" y="453"/>
                        </a:lnTo>
                        <a:lnTo>
                          <a:pt x="36" y="455"/>
                        </a:lnTo>
                        <a:lnTo>
                          <a:pt x="38" y="455"/>
                        </a:lnTo>
                        <a:lnTo>
                          <a:pt x="40" y="455"/>
                        </a:lnTo>
                        <a:lnTo>
                          <a:pt x="42" y="455"/>
                        </a:lnTo>
                        <a:lnTo>
                          <a:pt x="44" y="455"/>
                        </a:lnTo>
                        <a:lnTo>
                          <a:pt x="46" y="455"/>
                        </a:lnTo>
                        <a:lnTo>
                          <a:pt x="48" y="455"/>
                        </a:lnTo>
                        <a:lnTo>
                          <a:pt x="50" y="455"/>
                        </a:lnTo>
                        <a:lnTo>
                          <a:pt x="52" y="455"/>
                        </a:lnTo>
                        <a:lnTo>
                          <a:pt x="52" y="453"/>
                        </a:lnTo>
                        <a:lnTo>
                          <a:pt x="53" y="453"/>
                        </a:lnTo>
                        <a:lnTo>
                          <a:pt x="52" y="453"/>
                        </a:lnTo>
                        <a:lnTo>
                          <a:pt x="52" y="451"/>
                        </a:lnTo>
                        <a:lnTo>
                          <a:pt x="52" y="449"/>
                        </a:lnTo>
                        <a:lnTo>
                          <a:pt x="50" y="449"/>
                        </a:lnTo>
                        <a:lnTo>
                          <a:pt x="50" y="447"/>
                        </a:lnTo>
                        <a:lnTo>
                          <a:pt x="50" y="445"/>
                        </a:lnTo>
                        <a:lnTo>
                          <a:pt x="50" y="443"/>
                        </a:lnTo>
                        <a:lnTo>
                          <a:pt x="50" y="442"/>
                        </a:lnTo>
                        <a:lnTo>
                          <a:pt x="50" y="440"/>
                        </a:lnTo>
                        <a:lnTo>
                          <a:pt x="52" y="440"/>
                        </a:lnTo>
                        <a:lnTo>
                          <a:pt x="52" y="43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 dirty="0">
                      <a:latin typeface="Arial" charset="0"/>
                    </a:endParaRPr>
                  </a:p>
                </p:txBody>
              </p:sp>
              <p:grpSp>
                <p:nvGrpSpPr>
                  <p:cNvPr id="37" name="Group 4882">
                    <a:extLst>
                      <a:ext uri="{FF2B5EF4-FFF2-40B4-BE49-F238E27FC236}">
                        <a16:creationId xmlns:a16="http://schemas.microsoft.com/office/drawing/2014/main" id="{83C85213-A18F-8200-2AE2-2C6887A4707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62" y="229"/>
                    <a:ext cx="3274" cy="4452"/>
                    <a:chOff x="562" y="229"/>
                    <a:chExt cx="3274" cy="4452"/>
                  </a:xfrm>
                  <a:grpFill/>
                </p:grpSpPr>
                <p:sp>
                  <p:nvSpPr>
                    <p:cNvPr id="38" name="Freeform 4850">
                      <a:extLst>
                        <a:ext uri="{FF2B5EF4-FFF2-40B4-BE49-F238E27FC236}">
                          <a16:creationId xmlns:a16="http://schemas.microsoft.com/office/drawing/2014/main" id="{C51141D3-FA22-A2EC-D72D-F643E698DA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80" y="229"/>
                      <a:ext cx="668" cy="553"/>
                    </a:xfrm>
                    <a:custGeom>
                      <a:avLst/>
                      <a:gdLst>
                        <a:gd name="T0" fmla="*/ 144 w 668"/>
                        <a:gd name="T1" fmla="*/ 549 h 553"/>
                        <a:gd name="T2" fmla="*/ 128 w 668"/>
                        <a:gd name="T3" fmla="*/ 534 h 553"/>
                        <a:gd name="T4" fmla="*/ 138 w 668"/>
                        <a:gd name="T5" fmla="*/ 518 h 553"/>
                        <a:gd name="T6" fmla="*/ 153 w 668"/>
                        <a:gd name="T7" fmla="*/ 501 h 553"/>
                        <a:gd name="T8" fmla="*/ 146 w 668"/>
                        <a:gd name="T9" fmla="*/ 480 h 553"/>
                        <a:gd name="T10" fmla="*/ 113 w 668"/>
                        <a:gd name="T11" fmla="*/ 464 h 553"/>
                        <a:gd name="T12" fmla="*/ 109 w 668"/>
                        <a:gd name="T13" fmla="*/ 447 h 553"/>
                        <a:gd name="T14" fmla="*/ 92 w 668"/>
                        <a:gd name="T15" fmla="*/ 432 h 553"/>
                        <a:gd name="T16" fmla="*/ 65 w 668"/>
                        <a:gd name="T17" fmla="*/ 430 h 553"/>
                        <a:gd name="T18" fmla="*/ 34 w 668"/>
                        <a:gd name="T19" fmla="*/ 434 h 553"/>
                        <a:gd name="T20" fmla="*/ 11 w 668"/>
                        <a:gd name="T21" fmla="*/ 424 h 553"/>
                        <a:gd name="T22" fmla="*/ 4 w 668"/>
                        <a:gd name="T23" fmla="*/ 388 h 553"/>
                        <a:gd name="T24" fmla="*/ 6 w 668"/>
                        <a:gd name="T25" fmla="*/ 365 h 553"/>
                        <a:gd name="T26" fmla="*/ 19 w 668"/>
                        <a:gd name="T27" fmla="*/ 342 h 553"/>
                        <a:gd name="T28" fmla="*/ 36 w 668"/>
                        <a:gd name="T29" fmla="*/ 326 h 553"/>
                        <a:gd name="T30" fmla="*/ 71 w 668"/>
                        <a:gd name="T31" fmla="*/ 322 h 553"/>
                        <a:gd name="T32" fmla="*/ 107 w 668"/>
                        <a:gd name="T33" fmla="*/ 311 h 553"/>
                        <a:gd name="T34" fmla="*/ 134 w 668"/>
                        <a:gd name="T35" fmla="*/ 288 h 553"/>
                        <a:gd name="T36" fmla="*/ 161 w 668"/>
                        <a:gd name="T37" fmla="*/ 267 h 553"/>
                        <a:gd name="T38" fmla="*/ 192 w 668"/>
                        <a:gd name="T39" fmla="*/ 247 h 553"/>
                        <a:gd name="T40" fmla="*/ 221 w 668"/>
                        <a:gd name="T41" fmla="*/ 222 h 553"/>
                        <a:gd name="T42" fmla="*/ 253 w 668"/>
                        <a:gd name="T43" fmla="*/ 203 h 553"/>
                        <a:gd name="T44" fmla="*/ 286 w 668"/>
                        <a:gd name="T45" fmla="*/ 194 h 553"/>
                        <a:gd name="T46" fmla="*/ 322 w 668"/>
                        <a:gd name="T47" fmla="*/ 180 h 553"/>
                        <a:gd name="T48" fmla="*/ 351 w 668"/>
                        <a:gd name="T49" fmla="*/ 165 h 553"/>
                        <a:gd name="T50" fmla="*/ 378 w 668"/>
                        <a:gd name="T51" fmla="*/ 144 h 553"/>
                        <a:gd name="T52" fmla="*/ 393 w 668"/>
                        <a:gd name="T53" fmla="*/ 109 h 553"/>
                        <a:gd name="T54" fmla="*/ 395 w 668"/>
                        <a:gd name="T55" fmla="*/ 69 h 553"/>
                        <a:gd name="T56" fmla="*/ 405 w 668"/>
                        <a:gd name="T57" fmla="*/ 61 h 553"/>
                        <a:gd name="T58" fmla="*/ 445 w 668"/>
                        <a:gd name="T59" fmla="*/ 59 h 553"/>
                        <a:gd name="T60" fmla="*/ 440 w 668"/>
                        <a:gd name="T61" fmla="*/ 80 h 553"/>
                        <a:gd name="T62" fmla="*/ 451 w 668"/>
                        <a:gd name="T63" fmla="*/ 82 h 553"/>
                        <a:gd name="T64" fmla="*/ 472 w 668"/>
                        <a:gd name="T65" fmla="*/ 69 h 553"/>
                        <a:gd name="T66" fmla="*/ 468 w 668"/>
                        <a:gd name="T67" fmla="*/ 59 h 553"/>
                        <a:gd name="T68" fmla="*/ 457 w 668"/>
                        <a:gd name="T69" fmla="*/ 50 h 553"/>
                        <a:gd name="T70" fmla="*/ 463 w 668"/>
                        <a:gd name="T71" fmla="*/ 38 h 553"/>
                        <a:gd name="T72" fmla="*/ 486 w 668"/>
                        <a:gd name="T73" fmla="*/ 25 h 553"/>
                        <a:gd name="T74" fmla="*/ 489 w 668"/>
                        <a:gd name="T75" fmla="*/ 34 h 553"/>
                        <a:gd name="T76" fmla="*/ 505 w 668"/>
                        <a:gd name="T77" fmla="*/ 17 h 553"/>
                        <a:gd name="T78" fmla="*/ 524 w 668"/>
                        <a:gd name="T79" fmla="*/ 0 h 553"/>
                        <a:gd name="T80" fmla="*/ 553 w 668"/>
                        <a:gd name="T81" fmla="*/ 6 h 553"/>
                        <a:gd name="T82" fmla="*/ 580 w 668"/>
                        <a:gd name="T83" fmla="*/ 19 h 553"/>
                        <a:gd name="T84" fmla="*/ 614 w 668"/>
                        <a:gd name="T85" fmla="*/ 29 h 553"/>
                        <a:gd name="T86" fmla="*/ 637 w 668"/>
                        <a:gd name="T87" fmla="*/ 42 h 553"/>
                        <a:gd name="T88" fmla="*/ 653 w 668"/>
                        <a:gd name="T89" fmla="*/ 71 h 553"/>
                        <a:gd name="T90" fmla="*/ 668 w 668"/>
                        <a:gd name="T91" fmla="*/ 103 h 553"/>
                        <a:gd name="T92" fmla="*/ 647 w 668"/>
                        <a:gd name="T93" fmla="*/ 126 h 553"/>
                        <a:gd name="T94" fmla="*/ 622 w 668"/>
                        <a:gd name="T95" fmla="*/ 146 h 553"/>
                        <a:gd name="T96" fmla="*/ 616 w 668"/>
                        <a:gd name="T97" fmla="*/ 146 h 553"/>
                        <a:gd name="T98" fmla="*/ 612 w 668"/>
                        <a:gd name="T99" fmla="*/ 163 h 553"/>
                        <a:gd name="T100" fmla="*/ 603 w 668"/>
                        <a:gd name="T101" fmla="*/ 167 h 553"/>
                        <a:gd name="T102" fmla="*/ 501 w 668"/>
                        <a:gd name="T103" fmla="*/ 203 h 553"/>
                        <a:gd name="T104" fmla="*/ 418 w 668"/>
                        <a:gd name="T105" fmla="*/ 267 h 553"/>
                        <a:gd name="T106" fmla="*/ 365 w 668"/>
                        <a:gd name="T107" fmla="*/ 353 h 553"/>
                        <a:gd name="T108" fmla="*/ 330 w 668"/>
                        <a:gd name="T109" fmla="*/ 359 h 553"/>
                        <a:gd name="T110" fmla="*/ 309 w 668"/>
                        <a:gd name="T111" fmla="*/ 372 h 553"/>
                        <a:gd name="T112" fmla="*/ 297 w 668"/>
                        <a:gd name="T113" fmla="*/ 399 h 553"/>
                        <a:gd name="T114" fmla="*/ 274 w 668"/>
                        <a:gd name="T115" fmla="*/ 422 h 553"/>
                        <a:gd name="T116" fmla="*/ 259 w 668"/>
                        <a:gd name="T117" fmla="*/ 451 h 553"/>
                        <a:gd name="T118" fmla="*/ 244 w 668"/>
                        <a:gd name="T119" fmla="*/ 484 h 553"/>
                        <a:gd name="T120" fmla="*/ 221 w 668"/>
                        <a:gd name="T121" fmla="*/ 512 h 553"/>
                        <a:gd name="T122" fmla="*/ 203 w 668"/>
                        <a:gd name="T123" fmla="*/ 541 h 553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668" h="553">
                          <a:moveTo>
                            <a:pt x="203" y="547"/>
                          </a:moveTo>
                          <a:lnTo>
                            <a:pt x="200" y="547"/>
                          </a:lnTo>
                          <a:lnTo>
                            <a:pt x="196" y="547"/>
                          </a:lnTo>
                          <a:lnTo>
                            <a:pt x="194" y="549"/>
                          </a:lnTo>
                          <a:lnTo>
                            <a:pt x="192" y="549"/>
                          </a:lnTo>
                          <a:lnTo>
                            <a:pt x="188" y="549"/>
                          </a:lnTo>
                          <a:lnTo>
                            <a:pt x="186" y="549"/>
                          </a:lnTo>
                          <a:lnTo>
                            <a:pt x="184" y="549"/>
                          </a:lnTo>
                          <a:lnTo>
                            <a:pt x="182" y="549"/>
                          </a:lnTo>
                          <a:lnTo>
                            <a:pt x="180" y="551"/>
                          </a:lnTo>
                          <a:lnTo>
                            <a:pt x="173" y="551"/>
                          </a:lnTo>
                          <a:lnTo>
                            <a:pt x="171" y="549"/>
                          </a:lnTo>
                          <a:lnTo>
                            <a:pt x="169" y="549"/>
                          </a:lnTo>
                          <a:lnTo>
                            <a:pt x="167" y="549"/>
                          </a:lnTo>
                          <a:lnTo>
                            <a:pt x="165" y="551"/>
                          </a:lnTo>
                          <a:lnTo>
                            <a:pt x="163" y="551"/>
                          </a:lnTo>
                          <a:lnTo>
                            <a:pt x="161" y="549"/>
                          </a:lnTo>
                          <a:lnTo>
                            <a:pt x="159" y="547"/>
                          </a:lnTo>
                          <a:lnTo>
                            <a:pt x="157" y="547"/>
                          </a:lnTo>
                          <a:lnTo>
                            <a:pt x="155" y="547"/>
                          </a:lnTo>
                          <a:lnTo>
                            <a:pt x="152" y="545"/>
                          </a:lnTo>
                          <a:lnTo>
                            <a:pt x="150" y="547"/>
                          </a:lnTo>
                          <a:lnTo>
                            <a:pt x="148" y="547"/>
                          </a:lnTo>
                          <a:lnTo>
                            <a:pt x="146" y="549"/>
                          </a:lnTo>
                          <a:lnTo>
                            <a:pt x="144" y="549"/>
                          </a:lnTo>
                          <a:lnTo>
                            <a:pt x="142" y="551"/>
                          </a:lnTo>
                          <a:lnTo>
                            <a:pt x="138" y="553"/>
                          </a:lnTo>
                          <a:lnTo>
                            <a:pt x="136" y="553"/>
                          </a:lnTo>
                          <a:lnTo>
                            <a:pt x="136" y="551"/>
                          </a:lnTo>
                          <a:lnTo>
                            <a:pt x="138" y="551"/>
                          </a:lnTo>
                          <a:lnTo>
                            <a:pt x="138" y="549"/>
                          </a:lnTo>
                          <a:lnTo>
                            <a:pt x="138" y="547"/>
                          </a:lnTo>
                          <a:lnTo>
                            <a:pt x="136" y="547"/>
                          </a:lnTo>
                          <a:lnTo>
                            <a:pt x="138" y="547"/>
                          </a:lnTo>
                          <a:lnTo>
                            <a:pt x="138" y="545"/>
                          </a:lnTo>
                          <a:lnTo>
                            <a:pt x="138" y="543"/>
                          </a:lnTo>
                          <a:lnTo>
                            <a:pt x="136" y="543"/>
                          </a:lnTo>
                          <a:lnTo>
                            <a:pt x="136" y="541"/>
                          </a:lnTo>
                          <a:lnTo>
                            <a:pt x="136" y="543"/>
                          </a:lnTo>
                          <a:lnTo>
                            <a:pt x="136" y="541"/>
                          </a:lnTo>
                          <a:lnTo>
                            <a:pt x="134" y="541"/>
                          </a:lnTo>
                          <a:lnTo>
                            <a:pt x="134" y="539"/>
                          </a:lnTo>
                          <a:lnTo>
                            <a:pt x="132" y="539"/>
                          </a:lnTo>
                          <a:lnTo>
                            <a:pt x="132" y="537"/>
                          </a:lnTo>
                          <a:lnTo>
                            <a:pt x="130" y="537"/>
                          </a:lnTo>
                          <a:lnTo>
                            <a:pt x="128" y="537"/>
                          </a:lnTo>
                          <a:lnTo>
                            <a:pt x="128" y="535"/>
                          </a:lnTo>
                          <a:lnTo>
                            <a:pt x="127" y="535"/>
                          </a:lnTo>
                          <a:lnTo>
                            <a:pt x="128" y="535"/>
                          </a:lnTo>
                          <a:lnTo>
                            <a:pt x="128" y="534"/>
                          </a:lnTo>
                          <a:lnTo>
                            <a:pt x="130" y="534"/>
                          </a:lnTo>
                          <a:lnTo>
                            <a:pt x="128" y="534"/>
                          </a:lnTo>
                          <a:lnTo>
                            <a:pt x="128" y="532"/>
                          </a:lnTo>
                          <a:lnTo>
                            <a:pt x="130" y="532"/>
                          </a:lnTo>
                          <a:lnTo>
                            <a:pt x="130" y="530"/>
                          </a:lnTo>
                          <a:lnTo>
                            <a:pt x="132" y="530"/>
                          </a:lnTo>
                          <a:lnTo>
                            <a:pt x="130" y="530"/>
                          </a:lnTo>
                          <a:lnTo>
                            <a:pt x="130" y="528"/>
                          </a:lnTo>
                          <a:lnTo>
                            <a:pt x="132" y="528"/>
                          </a:lnTo>
                          <a:lnTo>
                            <a:pt x="132" y="530"/>
                          </a:lnTo>
                          <a:lnTo>
                            <a:pt x="132" y="528"/>
                          </a:lnTo>
                          <a:lnTo>
                            <a:pt x="134" y="528"/>
                          </a:lnTo>
                          <a:lnTo>
                            <a:pt x="134" y="526"/>
                          </a:lnTo>
                          <a:lnTo>
                            <a:pt x="134" y="528"/>
                          </a:lnTo>
                          <a:lnTo>
                            <a:pt x="136" y="526"/>
                          </a:lnTo>
                          <a:lnTo>
                            <a:pt x="138" y="526"/>
                          </a:lnTo>
                          <a:lnTo>
                            <a:pt x="138" y="524"/>
                          </a:lnTo>
                          <a:lnTo>
                            <a:pt x="136" y="524"/>
                          </a:lnTo>
                          <a:lnTo>
                            <a:pt x="136" y="526"/>
                          </a:lnTo>
                          <a:lnTo>
                            <a:pt x="136" y="524"/>
                          </a:lnTo>
                          <a:lnTo>
                            <a:pt x="138" y="524"/>
                          </a:lnTo>
                          <a:lnTo>
                            <a:pt x="138" y="522"/>
                          </a:lnTo>
                          <a:lnTo>
                            <a:pt x="138" y="520"/>
                          </a:lnTo>
                          <a:lnTo>
                            <a:pt x="140" y="518"/>
                          </a:lnTo>
                          <a:lnTo>
                            <a:pt x="138" y="518"/>
                          </a:lnTo>
                          <a:lnTo>
                            <a:pt x="140" y="518"/>
                          </a:lnTo>
                          <a:lnTo>
                            <a:pt x="142" y="518"/>
                          </a:lnTo>
                          <a:lnTo>
                            <a:pt x="142" y="520"/>
                          </a:lnTo>
                          <a:lnTo>
                            <a:pt x="142" y="518"/>
                          </a:lnTo>
                          <a:lnTo>
                            <a:pt x="144" y="518"/>
                          </a:lnTo>
                          <a:lnTo>
                            <a:pt x="144" y="516"/>
                          </a:lnTo>
                          <a:lnTo>
                            <a:pt x="144" y="518"/>
                          </a:lnTo>
                          <a:lnTo>
                            <a:pt x="144" y="516"/>
                          </a:lnTo>
                          <a:lnTo>
                            <a:pt x="146" y="516"/>
                          </a:lnTo>
                          <a:lnTo>
                            <a:pt x="144" y="516"/>
                          </a:lnTo>
                          <a:lnTo>
                            <a:pt x="146" y="516"/>
                          </a:lnTo>
                          <a:lnTo>
                            <a:pt x="148" y="516"/>
                          </a:lnTo>
                          <a:lnTo>
                            <a:pt x="148" y="514"/>
                          </a:lnTo>
                          <a:lnTo>
                            <a:pt x="148" y="512"/>
                          </a:lnTo>
                          <a:lnTo>
                            <a:pt x="150" y="512"/>
                          </a:lnTo>
                          <a:lnTo>
                            <a:pt x="150" y="511"/>
                          </a:lnTo>
                          <a:lnTo>
                            <a:pt x="150" y="509"/>
                          </a:lnTo>
                          <a:lnTo>
                            <a:pt x="148" y="509"/>
                          </a:lnTo>
                          <a:lnTo>
                            <a:pt x="148" y="507"/>
                          </a:lnTo>
                          <a:lnTo>
                            <a:pt x="150" y="507"/>
                          </a:lnTo>
                          <a:lnTo>
                            <a:pt x="150" y="505"/>
                          </a:lnTo>
                          <a:lnTo>
                            <a:pt x="152" y="505"/>
                          </a:lnTo>
                          <a:lnTo>
                            <a:pt x="152" y="503"/>
                          </a:lnTo>
                          <a:lnTo>
                            <a:pt x="152" y="501"/>
                          </a:lnTo>
                          <a:lnTo>
                            <a:pt x="153" y="501"/>
                          </a:lnTo>
                          <a:lnTo>
                            <a:pt x="152" y="501"/>
                          </a:lnTo>
                          <a:lnTo>
                            <a:pt x="153" y="501"/>
                          </a:lnTo>
                          <a:lnTo>
                            <a:pt x="153" y="499"/>
                          </a:lnTo>
                          <a:lnTo>
                            <a:pt x="152" y="499"/>
                          </a:lnTo>
                          <a:lnTo>
                            <a:pt x="153" y="499"/>
                          </a:lnTo>
                          <a:lnTo>
                            <a:pt x="152" y="499"/>
                          </a:lnTo>
                          <a:lnTo>
                            <a:pt x="152" y="497"/>
                          </a:lnTo>
                          <a:lnTo>
                            <a:pt x="152" y="495"/>
                          </a:lnTo>
                          <a:lnTo>
                            <a:pt x="152" y="493"/>
                          </a:lnTo>
                          <a:lnTo>
                            <a:pt x="153" y="493"/>
                          </a:lnTo>
                          <a:lnTo>
                            <a:pt x="152" y="493"/>
                          </a:lnTo>
                          <a:lnTo>
                            <a:pt x="153" y="493"/>
                          </a:lnTo>
                          <a:lnTo>
                            <a:pt x="153" y="491"/>
                          </a:lnTo>
                          <a:lnTo>
                            <a:pt x="153" y="489"/>
                          </a:lnTo>
                          <a:lnTo>
                            <a:pt x="155" y="489"/>
                          </a:lnTo>
                          <a:lnTo>
                            <a:pt x="153" y="489"/>
                          </a:lnTo>
                          <a:lnTo>
                            <a:pt x="153" y="487"/>
                          </a:lnTo>
                          <a:lnTo>
                            <a:pt x="153" y="486"/>
                          </a:lnTo>
                          <a:lnTo>
                            <a:pt x="152" y="486"/>
                          </a:lnTo>
                          <a:lnTo>
                            <a:pt x="152" y="484"/>
                          </a:lnTo>
                          <a:lnTo>
                            <a:pt x="150" y="484"/>
                          </a:lnTo>
                          <a:lnTo>
                            <a:pt x="148" y="484"/>
                          </a:lnTo>
                          <a:lnTo>
                            <a:pt x="148" y="482"/>
                          </a:lnTo>
                          <a:lnTo>
                            <a:pt x="146" y="482"/>
                          </a:lnTo>
                          <a:lnTo>
                            <a:pt x="146" y="480"/>
                          </a:lnTo>
                          <a:lnTo>
                            <a:pt x="144" y="480"/>
                          </a:lnTo>
                          <a:lnTo>
                            <a:pt x="144" y="478"/>
                          </a:lnTo>
                          <a:lnTo>
                            <a:pt x="142" y="478"/>
                          </a:lnTo>
                          <a:lnTo>
                            <a:pt x="140" y="478"/>
                          </a:lnTo>
                          <a:lnTo>
                            <a:pt x="140" y="476"/>
                          </a:lnTo>
                          <a:lnTo>
                            <a:pt x="138" y="476"/>
                          </a:lnTo>
                          <a:lnTo>
                            <a:pt x="138" y="474"/>
                          </a:lnTo>
                          <a:lnTo>
                            <a:pt x="136" y="474"/>
                          </a:lnTo>
                          <a:lnTo>
                            <a:pt x="134" y="474"/>
                          </a:lnTo>
                          <a:lnTo>
                            <a:pt x="132" y="474"/>
                          </a:lnTo>
                          <a:lnTo>
                            <a:pt x="130" y="474"/>
                          </a:lnTo>
                          <a:lnTo>
                            <a:pt x="128" y="474"/>
                          </a:lnTo>
                          <a:lnTo>
                            <a:pt x="127" y="474"/>
                          </a:lnTo>
                          <a:lnTo>
                            <a:pt x="127" y="472"/>
                          </a:lnTo>
                          <a:lnTo>
                            <a:pt x="125" y="472"/>
                          </a:lnTo>
                          <a:lnTo>
                            <a:pt x="123" y="472"/>
                          </a:lnTo>
                          <a:lnTo>
                            <a:pt x="121" y="472"/>
                          </a:lnTo>
                          <a:lnTo>
                            <a:pt x="121" y="470"/>
                          </a:lnTo>
                          <a:lnTo>
                            <a:pt x="119" y="470"/>
                          </a:lnTo>
                          <a:lnTo>
                            <a:pt x="119" y="468"/>
                          </a:lnTo>
                          <a:lnTo>
                            <a:pt x="119" y="466"/>
                          </a:lnTo>
                          <a:lnTo>
                            <a:pt x="119" y="464"/>
                          </a:lnTo>
                          <a:lnTo>
                            <a:pt x="117" y="464"/>
                          </a:lnTo>
                          <a:lnTo>
                            <a:pt x="115" y="464"/>
                          </a:lnTo>
                          <a:lnTo>
                            <a:pt x="113" y="464"/>
                          </a:lnTo>
                          <a:lnTo>
                            <a:pt x="113" y="463"/>
                          </a:lnTo>
                          <a:lnTo>
                            <a:pt x="111" y="463"/>
                          </a:lnTo>
                          <a:lnTo>
                            <a:pt x="111" y="464"/>
                          </a:lnTo>
                          <a:lnTo>
                            <a:pt x="109" y="464"/>
                          </a:lnTo>
                          <a:lnTo>
                            <a:pt x="107" y="464"/>
                          </a:lnTo>
                          <a:lnTo>
                            <a:pt x="105" y="464"/>
                          </a:lnTo>
                          <a:lnTo>
                            <a:pt x="104" y="464"/>
                          </a:lnTo>
                          <a:lnTo>
                            <a:pt x="104" y="466"/>
                          </a:lnTo>
                          <a:lnTo>
                            <a:pt x="102" y="466"/>
                          </a:lnTo>
                          <a:lnTo>
                            <a:pt x="102" y="464"/>
                          </a:lnTo>
                          <a:lnTo>
                            <a:pt x="104" y="464"/>
                          </a:lnTo>
                          <a:lnTo>
                            <a:pt x="104" y="463"/>
                          </a:lnTo>
                          <a:lnTo>
                            <a:pt x="104" y="461"/>
                          </a:lnTo>
                          <a:lnTo>
                            <a:pt x="105" y="461"/>
                          </a:lnTo>
                          <a:lnTo>
                            <a:pt x="105" y="459"/>
                          </a:lnTo>
                          <a:lnTo>
                            <a:pt x="107" y="459"/>
                          </a:lnTo>
                          <a:lnTo>
                            <a:pt x="107" y="457"/>
                          </a:lnTo>
                          <a:lnTo>
                            <a:pt x="107" y="455"/>
                          </a:lnTo>
                          <a:lnTo>
                            <a:pt x="109" y="455"/>
                          </a:lnTo>
                          <a:lnTo>
                            <a:pt x="109" y="453"/>
                          </a:lnTo>
                          <a:lnTo>
                            <a:pt x="107" y="453"/>
                          </a:lnTo>
                          <a:lnTo>
                            <a:pt x="107" y="451"/>
                          </a:lnTo>
                          <a:lnTo>
                            <a:pt x="107" y="449"/>
                          </a:lnTo>
                          <a:lnTo>
                            <a:pt x="107" y="447"/>
                          </a:lnTo>
                          <a:lnTo>
                            <a:pt x="109" y="447"/>
                          </a:lnTo>
                          <a:lnTo>
                            <a:pt x="109" y="445"/>
                          </a:lnTo>
                          <a:lnTo>
                            <a:pt x="107" y="445"/>
                          </a:lnTo>
                          <a:lnTo>
                            <a:pt x="107" y="443"/>
                          </a:lnTo>
                          <a:lnTo>
                            <a:pt x="109" y="443"/>
                          </a:lnTo>
                          <a:lnTo>
                            <a:pt x="109" y="441"/>
                          </a:lnTo>
                          <a:lnTo>
                            <a:pt x="107" y="441"/>
                          </a:lnTo>
                          <a:lnTo>
                            <a:pt x="107" y="439"/>
                          </a:lnTo>
                          <a:lnTo>
                            <a:pt x="105" y="439"/>
                          </a:lnTo>
                          <a:lnTo>
                            <a:pt x="105" y="438"/>
                          </a:lnTo>
                          <a:lnTo>
                            <a:pt x="105" y="436"/>
                          </a:lnTo>
                          <a:lnTo>
                            <a:pt x="105" y="434"/>
                          </a:lnTo>
                          <a:lnTo>
                            <a:pt x="105" y="436"/>
                          </a:lnTo>
                          <a:lnTo>
                            <a:pt x="105" y="434"/>
                          </a:lnTo>
                          <a:lnTo>
                            <a:pt x="104" y="434"/>
                          </a:lnTo>
                          <a:lnTo>
                            <a:pt x="102" y="434"/>
                          </a:lnTo>
                          <a:lnTo>
                            <a:pt x="102" y="432"/>
                          </a:lnTo>
                          <a:lnTo>
                            <a:pt x="100" y="432"/>
                          </a:lnTo>
                          <a:lnTo>
                            <a:pt x="100" y="430"/>
                          </a:lnTo>
                          <a:lnTo>
                            <a:pt x="98" y="430"/>
                          </a:lnTo>
                          <a:lnTo>
                            <a:pt x="98" y="432"/>
                          </a:lnTo>
                          <a:lnTo>
                            <a:pt x="96" y="432"/>
                          </a:lnTo>
                          <a:lnTo>
                            <a:pt x="96" y="434"/>
                          </a:lnTo>
                          <a:lnTo>
                            <a:pt x="94" y="434"/>
                          </a:lnTo>
                          <a:lnTo>
                            <a:pt x="92" y="434"/>
                          </a:lnTo>
                          <a:lnTo>
                            <a:pt x="92" y="432"/>
                          </a:lnTo>
                          <a:lnTo>
                            <a:pt x="90" y="432"/>
                          </a:lnTo>
                          <a:lnTo>
                            <a:pt x="88" y="432"/>
                          </a:lnTo>
                          <a:lnTo>
                            <a:pt x="88" y="430"/>
                          </a:lnTo>
                          <a:lnTo>
                            <a:pt x="86" y="430"/>
                          </a:lnTo>
                          <a:lnTo>
                            <a:pt x="84" y="430"/>
                          </a:lnTo>
                          <a:lnTo>
                            <a:pt x="82" y="430"/>
                          </a:lnTo>
                          <a:lnTo>
                            <a:pt x="80" y="430"/>
                          </a:lnTo>
                          <a:lnTo>
                            <a:pt x="80" y="432"/>
                          </a:lnTo>
                          <a:lnTo>
                            <a:pt x="79" y="432"/>
                          </a:lnTo>
                          <a:lnTo>
                            <a:pt x="79" y="430"/>
                          </a:lnTo>
                          <a:lnTo>
                            <a:pt x="79" y="432"/>
                          </a:lnTo>
                          <a:lnTo>
                            <a:pt x="77" y="432"/>
                          </a:lnTo>
                          <a:lnTo>
                            <a:pt x="77" y="430"/>
                          </a:lnTo>
                          <a:lnTo>
                            <a:pt x="75" y="430"/>
                          </a:lnTo>
                          <a:lnTo>
                            <a:pt x="73" y="430"/>
                          </a:lnTo>
                          <a:lnTo>
                            <a:pt x="71" y="428"/>
                          </a:lnTo>
                          <a:lnTo>
                            <a:pt x="71" y="430"/>
                          </a:lnTo>
                          <a:lnTo>
                            <a:pt x="71" y="428"/>
                          </a:lnTo>
                          <a:lnTo>
                            <a:pt x="71" y="430"/>
                          </a:lnTo>
                          <a:lnTo>
                            <a:pt x="69" y="430"/>
                          </a:lnTo>
                          <a:lnTo>
                            <a:pt x="69" y="428"/>
                          </a:lnTo>
                          <a:lnTo>
                            <a:pt x="67" y="428"/>
                          </a:lnTo>
                          <a:lnTo>
                            <a:pt x="67" y="430"/>
                          </a:lnTo>
                          <a:lnTo>
                            <a:pt x="65" y="428"/>
                          </a:lnTo>
                          <a:lnTo>
                            <a:pt x="65" y="430"/>
                          </a:lnTo>
                          <a:lnTo>
                            <a:pt x="63" y="430"/>
                          </a:lnTo>
                          <a:lnTo>
                            <a:pt x="63" y="428"/>
                          </a:lnTo>
                          <a:lnTo>
                            <a:pt x="61" y="428"/>
                          </a:lnTo>
                          <a:lnTo>
                            <a:pt x="59" y="430"/>
                          </a:lnTo>
                          <a:lnTo>
                            <a:pt x="57" y="430"/>
                          </a:lnTo>
                          <a:lnTo>
                            <a:pt x="57" y="428"/>
                          </a:lnTo>
                          <a:lnTo>
                            <a:pt x="56" y="428"/>
                          </a:lnTo>
                          <a:lnTo>
                            <a:pt x="56" y="430"/>
                          </a:lnTo>
                          <a:lnTo>
                            <a:pt x="56" y="428"/>
                          </a:lnTo>
                          <a:lnTo>
                            <a:pt x="54" y="428"/>
                          </a:lnTo>
                          <a:lnTo>
                            <a:pt x="52" y="428"/>
                          </a:lnTo>
                          <a:lnTo>
                            <a:pt x="50" y="428"/>
                          </a:lnTo>
                          <a:lnTo>
                            <a:pt x="48" y="428"/>
                          </a:lnTo>
                          <a:lnTo>
                            <a:pt x="48" y="430"/>
                          </a:lnTo>
                          <a:lnTo>
                            <a:pt x="46" y="430"/>
                          </a:lnTo>
                          <a:lnTo>
                            <a:pt x="46" y="432"/>
                          </a:lnTo>
                          <a:lnTo>
                            <a:pt x="44" y="432"/>
                          </a:lnTo>
                          <a:lnTo>
                            <a:pt x="42" y="432"/>
                          </a:lnTo>
                          <a:lnTo>
                            <a:pt x="42" y="430"/>
                          </a:lnTo>
                          <a:lnTo>
                            <a:pt x="42" y="432"/>
                          </a:lnTo>
                          <a:lnTo>
                            <a:pt x="40" y="432"/>
                          </a:lnTo>
                          <a:lnTo>
                            <a:pt x="40" y="434"/>
                          </a:lnTo>
                          <a:lnTo>
                            <a:pt x="38" y="434"/>
                          </a:lnTo>
                          <a:lnTo>
                            <a:pt x="36" y="434"/>
                          </a:lnTo>
                          <a:lnTo>
                            <a:pt x="34" y="434"/>
                          </a:lnTo>
                          <a:lnTo>
                            <a:pt x="32" y="434"/>
                          </a:lnTo>
                          <a:lnTo>
                            <a:pt x="32" y="436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6"/>
                          </a:lnTo>
                          <a:lnTo>
                            <a:pt x="29" y="436"/>
                          </a:lnTo>
                          <a:lnTo>
                            <a:pt x="29" y="434"/>
                          </a:lnTo>
                          <a:lnTo>
                            <a:pt x="27" y="434"/>
                          </a:lnTo>
                          <a:lnTo>
                            <a:pt x="25" y="434"/>
                          </a:lnTo>
                          <a:lnTo>
                            <a:pt x="25" y="436"/>
                          </a:lnTo>
                          <a:lnTo>
                            <a:pt x="23" y="436"/>
                          </a:lnTo>
                          <a:lnTo>
                            <a:pt x="21" y="436"/>
                          </a:lnTo>
                          <a:lnTo>
                            <a:pt x="19" y="436"/>
                          </a:lnTo>
                          <a:lnTo>
                            <a:pt x="17" y="436"/>
                          </a:lnTo>
                          <a:lnTo>
                            <a:pt x="17" y="434"/>
                          </a:lnTo>
                          <a:lnTo>
                            <a:pt x="15" y="434"/>
                          </a:lnTo>
                          <a:lnTo>
                            <a:pt x="15" y="432"/>
                          </a:lnTo>
                          <a:lnTo>
                            <a:pt x="13" y="432"/>
                          </a:lnTo>
                          <a:lnTo>
                            <a:pt x="13" y="430"/>
                          </a:lnTo>
                          <a:lnTo>
                            <a:pt x="13" y="428"/>
                          </a:lnTo>
                          <a:lnTo>
                            <a:pt x="13" y="426"/>
                          </a:lnTo>
                          <a:lnTo>
                            <a:pt x="13" y="424"/>
                          </a:lnTo>
                          <a:lnTo>
                            <a:pt x="11" y="424"/>
                          </a:lnTo>
                          <a:lnTo>
                            <a:pt x="9" y="422"/>
                          </a:lnTo>
                          <a:lnTo>
                            <a:pt x="9" y="420"/>
                          </a:lnTo>
                          <a:lnTo>
                            <a:pt x="8" y="420"/>
                          </a:lnTo>
                          <a:lnTo>
                            <a:pt x="8" y="418"/>
                          </a:lnTo>
                          <a:lnTo>
                            <a:pt x="8" y="416"/>
                          </a:lnTo>
                          <a:lnTo>
                            <a:pt x="8" y="415"/>
                          </a:lnTo>
                          <a:lnTo>
                            <a:pt x="6" y="413"/>
                          </a:lnTo>
                          <a:lnTo>
                            <a:pt x="6" y="411"/>
                          </a:lnTo>
                          <a:lnTo>
                            <a:pt x="8" y="411"/>
                          </a:lnTo>
                          <a:lnTo>
                            <a:pt x="8" y="409"/>
                          </a:lnTo>
                          <a:lnTo>
                            <a:pt x="8" y="407"/>
                          </a:lnTo>
                          <a:lnTo>
                            <a:pt x="6" y="407"/>
                          </a:lnTo>
                          <a:lnTo>
                            <a:pt x="6" y="405"/>
                          </a:lnTo>
                          <a:lnTo>
                            <a:pt x="6" y="403"/>
                          </a:lnTo>
                          <a:lnTo>
                            <a:pt x="6" y="401"/>
                          </a:lnTo>
                          <a:lnTo>
                            <a:pt x="4" y="401"/>
                          </a:lnTo>
                          <a:lnTo>
                            <a:pt x="2" y="399"/>
                          </a:lnTo>
                          <a:lnTo>
                            <a:pt x="0" y="399"/>
                          </a:lnTo>
                          <a:lnTo>
                            <a:pt x="0" y="397"/>
                          </a:lnTo>
                          <a:lnTo>
                            <a:pt x="0" y="395"/>
                          </a:lnTo>
                          <a:lnTo>
                            <a:pt x="0" y="393"/>
                          </a:lnTo>
                          <a:lnTo>
                            <a:pt x="2" y="391"/>
                          </a:lnTo>
                          <a:lnTo>
                            <a:pt x="4" y="391"/>
                          </a:lnTo>
                          <a:lnTo>
                            <a:pt x="4" y="390"/>
                          </a:lnTo>
                          <a:lnTo>
                            <a:pt x="4" y="388"/>
                          </a:lnTo>
                          <a:lnTo>
                            <a:pt x="2" y="388"/>
                          </a:lnTo>
                          <a:lnTo>
                            <a:pt x="2" y="386"/>
                          </a:lnTo>
                          <a:lnTo>
                            <a:pt x="4" y="386"/>
                          </a:lnTo>
                          <a:lnTo>
                            <a:pt x="4" y="384"/>
                          </a:lnTo>
                          <a:lnTo>
                            <a:pt x="6" y="384"/>
                          </a:lnTo>
                          <a:lnTo>
                            <a:pt x="6" y="382"/>
                          </a:lnTo>
                          <a:lnTo>
                            <a:pt x="8" y="382"/>
                          </a:lnTo>
                          <a:lnTo>
                            <a:pt x="6" y="382"/>
                          </a:lnTo>
                          <a:lnTo>
                            <a:pt x="6" y="380"/>
                          </a:lnTo>
                          <a:lnTo>
                            <a:pt x="6" y="378"/>
                          </a:lnTo>
                          <a:lnTo>
                            <a:pt x="6" y="380"/>
                          </a:lnTo>
                          <a:lnTo>
                            <a:pt x="4" y="380"/>
                          </a:lnTo>
                          <a:lnTo>
                            <a:pt x="4" y="378"/>
                          </a:lnTo>
                          <a:lnTo>
                            <a:pt x="4" y="376"/>
                          </a:lnTo>
                          <a:lnTo>
                            <a:pt x="6" y="376"/>
                          </a:lnTo>
                          <a:lnTo>
                            <a:pt x="6" y="374"/>
                          </a:lnTo>
                          <a:lnTo>
                            <a:pt x="4" y="374"/>
                          </a:lnTo>
                          <a:lnTo>
                            <a:pt x="6" y="374"/>
                          </a:lnTo>
                          <a:lnTo>
                            <a:pt x="6" y="372"/>
                          </a:lnTo>
                          <a:lnTo>
                            <a:pt x="4" y="372"/>
                          </a:lnTo>
                          <a:lnTo>
                            <a:pt x="4" y="370"/>
                          </a:lnTo>
                          <a:lnTo>
                            <a:pt x="4" y="368"/>
                          </a:lnTo>
                          <a:lnTo>
                            <a:pt x="4" y="367"/>
                          </a:lnTo>
                          <a:lnTo>
                            <a:pt x="6" y="367"/>
                          </a:lnTo>
                          <a:lnTo>
                            <a:pt x="6" y="365"/>
                          </a:lnTo>
                          <a:lnTo>
                            <a:pt x="6" y="363"/>
                          </a:lnTo>
                          <a:lnTo>
                            <a:pt x="6" y="361"/>
                          </a:lnTo>
                          <a:lnTo>
                            <a:pt x="4" y="361"/>
                          </a:lnTo>
                          <a:lnTo>
                            <a:pt x="4" y="359"/>
                          </a:lnTo>
                          <a:lnTo>
                            <a:pt x="2" y="359"/>
                          </a:lnTo>
                          <a:lnTo>
                            <a:pt x="4" y="359"/>
                          </a:lnTo>
                          <a:lnTo>
                            <a:pt x="2" y="359"/>
                          </a:lnTo>
                          <a:lnTo>
                            <a:pt x="2" y="357"/>
                          </a:lnTo>
                          <a:lnTo>
                            <a:pt x="4" y="357"/>
                          </a:lnTo>
                          <a:lnTo>
                            <a:pt x="4" y="355"/>
                          </a:lnTo>
                          <a:lnTo>
                            <a:pt x="6" y="355"/>
                          </a:lnTo>
                          <a:lnTo>
                            <a:pt x="8" y="355"/>
                          </a:lnTo>
                          <a:lnTo>
                            <a:pt x="9" y="355"/>
                          </a:lnTo>
                          <a:lnTo>
                            <a:pt x="9" y="353"/>
                          </a:lnTo>
                          <a:lnTo>
                            <a:pt x="11" y="353"/>
                          </a:lnTo>
                          <a:lnTo>
                            <a:pt x="11" y="351"/>
                          </a:lnTo>
                          <a:lnTo>
                            <a:pt x="13" y="351"/>
                          </a:lnTo>
                          <a:lnTo>
                            <a:pt x="13" y="349"/>
                          </a:lnTo>
                          <a:lnTo>
                            <a:pt x="13" y="347"/>
                          </a:lnTo>
                          <a:lnTo>
                            <a:pt x="15" y="347"/>
                          </a:lnTo>
                          <a:lnTo>
                            <a:pt x="15" y="345"/>
                          </a:lnTo>
                          <a:lnTo>
                            <a:pt x="17" y="345"/>
                          </a:lnTo>
                          <a:lnTo>
                            <a:pt x="19" y="345"/>
                          </a:lnTo>
                          <a:lnTo>
                            <a:pt x="19" y="343"/>
                          </a:lnTo>
                          <a:lnTo>
                            <a:pt x="19" y="342"/>
                          </a:lnTo>
                          <a:lnTo>
                            <a:pt x="19" y="343"/>
                          </a:lnTo>
                          <a:lnTo>
                            <a:pt x="21" y="343"/>
                          </a:lnTo>
                          <a:lnTo>
                            <a:pt x="21" y="342"/>
                          </a:lnTo>
                          <a:lnTo>
                            <a:pt x="21" y="340"/>
                          </a:lnTo>
                          <a:lnTo>
                            <a:pt x="21" y="338"/>
                          </a:lnTo>
                          <a:lnTo>
                            <a:pt x="21" y="336"/>
                          </a:lnTo>
                          <a:lnTo>
                            <a:pt x="23" y="336"/>
                          </a:lnTo>
                          <a:lnTo>
                            <a:pt x="23" y="334"/>
                          </a:lnTo>
                          <a:lnTo>
                            <a:pt x="21" y="334"/>
                          </a:lnTo>
                          <a:lnTo>
                            <a:pt x="23" y="334"/>
                          </a:lnTo>
                          <a:lnTo>
                            <a:pt x="23" y="332"/>
                          </a:lnTo>
                          <a:lnTo>
                            <a:pt x="25" y="332"/>
                          </a:lnTo>
                          <a:lnTo>
                            <a:pt x="25" y="330"/>
                          </a:lnTo>
                          <a:lnTo>
                            <a:pt x="25" y="328"/>
                          </a:lnTo>
                          <a:lnTo>
                            <a:pt x="25" y="326"/>
                          </a:lnTo>
                          <a:lnTo>
                            <a:pt x="25" y="324"/>
                          </a:lnTo>
                          <a:lnTo>
                            <a:pt x="27" y="324"/>
                          </a:lnTo>
                          <a:lnTo>
                            <a:pt x="25" y="324"/>
                          </a:lnTo>
                          <a:lnTo>
                            <a:pt x="27" y="324"/>
                          </a:lnTo>
                          <a:lnTo>
                            <a:pt x="29" y="324"/>
                          </a:lnTo>
                          <a:lnTo>
                            <a:pt x="29" y="326"/>
                          </a:lnTo>
                          <a:lnTo>
                            <a:pt x="31" y="326"/>
                          </a:lnTo>
                          <a:lnTo>
                            <a:pt x="32" y="326"/>
                          </a:lnTo>
                          <a:lnTo>
                            <a:pt x="34" y="326"/>
                          </a:lnTo>
                          <a:lnTo>
                            <a:pt x="36" y="326"/>
                          </a:lnTo>
                          <a:lnTo>
                            <a:pt x="38" y="326"/>
                          </a:lnTo>
                          <a:lnTo>
                            <a:pt x="38" y="324"/>
                          </a:lnTo>
                          <a:lnTo>
                            <a:pt x="40" y="324"/>
                          </a:lnTo>
                          <a:lnTo>
                            <a:pt x="42" y="324"/>
                          </a:lnTo>
                          <a:lnTo>
                            <a:pt x="44" y="324"/>
                          </a:lnTo>
                          <a:lnTo>
                            <a:pt x="46" y="324"/>
                          </a:lnTo>
                          <a:lnTo>
                            <a:pt x="46" y="322"/>
                          </a:lnTo>
                          <a:lnTo>
                            <a:pt x="48" y="322"/>
                          </a:lnTo>
                          <a:lnTo>
                            <a:pt x="48" y="324"/>
                          </a:lnTo>
                          <a:lnTo>
                            <a:pt x="50" y="324"/>
                          </a:lnTo>
                          <a:lnTo>
                            <a:pt x="52" y="324"/>
                          </a:lnTo>
                          <a:lnTo>
                            <a:pt x="54" y="324"/>
                          </a:lnTo>
                          <a:lnTo>
                            <a:pt x="56" y="324"/>
                          </a:lnTo>
                          <a:lnTo>
                            <a:pt x="57" y="324"/>
                          </a:lnTo>
                          <a:lnTo>
                            <a:pt x="59" y="324"/>
                          </a:lnTo>
                          <a:lnTo>
                            <a:pt x="61" y="324"/>
                          </a:lnTo>
                          <a:lnTo>
                            <a:pt x="63" y="324"/>
                          </a:lnTo>
                          <a:lnTo>
                            <a:pt x="63" y="322"/>
                          </a:lnTo>
                          <a:lnTo>
                            <a:pt x="65" y="322"/>
                          </a:lnTo>
                          <a:lnTo>
                            <a:pt x="67" y="324"/>
                          </a:lnTo>
                          <a:lnTo>
                            <a:pt x="67" y="322"/>
                          </a:lnTo>
                          <a:lnTo>
                            <a:pt x="69" y="322"/>
                          </a:lnTo>
                          <a:lnTo>
                            <a:pt x="71" y="322"/>
                          </a:lnTo>
                          <a:lnTo>
                            <a:pt x="71" y="324"/>
                          </a:lnTo>
                          <a:lnTo>
                            <a:pt x="71" y="322"/>
                          </a:lnTo>
                          <a:lnTo>
                            <a:pt x="73" y="322"/>
                          </a:lnTo>
                          <a:lnTo>
                            <a:pt x="75" y="322"/>
                          </a:lnTo>
                          <a:lnTo>
                            <a:pt x="77" y="322"/>
                          </a:lnTo>
                          <a:lnTo>
                            <a:pt x="79" y="322"/>
                          </a:lnTo>
                          <a:lnTo>
                            <a:pt x="80" y="322"/>
                          </a:lnTo>
                          <a:lnTo>
                            <a:pt x="82" y="322"/>
                          </a:lnTo>
                          <a:lnTo>
                            <a:pt x="84" y="322"/>
                          </a:lnTo>
                          <a:lnTo>
                            <a:pt x="84" y="320"/>
                          </a:lnTo>
                          <a:lnTo>
                            <a:pt x="86" y="320"/>
                          </a:lnTo>
                          <a:lnTo>
                            <a:pt x="88" y="320"/>
                          </a:lnTo>
                          <a:lnTo>
                            <a:pt x="90" y="320"/>
                          </a:lnTo>
                          <a:lnTo>
                            <a:pt x="92" y="320"/>
                          </a:lnTo>
                          <a:lnTo>
                            <a:pt x="94" y="320"/>
                          </a:lnTo>
                          <a:lnTo>
                            <a:pt x="94" y="319"/>
                          </a:lnTo>
                          <a:lnTo>
                            <a:pt x="96" y="319"/>
                          </a:lnTo>
                          <a:lnTo>
                            <a:pt x="98" y="319"/>
                          </a:lnTo>
                          <a:lnTo>
                            <a:pt x="100" y="319"/>
                          </a:lnTo>
                          <a:lnTo>
                            <a:pt x="100" y="317"/>
                          </a:lnTo>
                          <a:lnTo>
                            <a:pt x="102" y="317"/>
                          </a:lnTo>
                          <a:lnTo>
                            <a:pt x="104" y="317"/>
                          </a:lnTo>
                          <a:lnTo>
                            <a:pt x="104" y="315"/>
                          </a:lnTo>
                          <a:lnTo>
                            <a:pt x="105" y="315"/>
                          </a:lnTo>
                          <a:lnTo>
                            <a:pt x="105" y="313"/>
                          </a:lnTo>
                          <a:lnTo>
                            <a:pt x="107" y="313"/>
                          </a:lnTo>
                          <a:lnTo>
                            <a:pt x="107" y="311"/>
                          </a:lnTo>
                          <a:lnTo>
                            <a:pt x="109" y="311"/>
                          </a:lnTo>
                          <a:lnTo>
                            <a:pt x="109" y="309"/>
                          </a:lnTo>
                          <a:lnTo>
                            <a:pt x="111" y="309"/>
                          </a:lnTo>
                          <a:lnTo>
                            <a:pt x="113" y="309"/>
                          </a:lnTo>
                          <a:lnTo>
                            <a:pt x="113" y="307"/>
                          </a:lnTo>
                          <a:lnTo>
                            <a:pt x="115" y="307"/>
                          </a:lnTo>
                          <a:lnTo>
                            <a:pt x="117" y="307"/>
                          </a:lnTo>
                          <a:lnTo>
                            <a:pt x="117" y="305"/>
                          </a:lnTo>
                          <a:lnTo>
                            <a:pt x="119" y="305"/>
                          </a:lnTo>
                          <a:lnTo>
                            <a:pt x="119" y="303"/>
                          </a:lnTo>
                          <a:lnTo>
                            <a:pt x="121" y="303"/>
                          </a:lnTo>
                          <a:lnTo>
                            <a:pt x="121" y="301"/>
                          </a:lnTo>
                          <a:lnTo>
                            <a:pt x="123" y="301"/>
                          </a:lnTo>
                          <a:lnTo>
                            <a:pt x="123" y="299"/>
                          </a:lnTo>
                          <a:lnTo>
                            <a:pt x="125" y="299"/>
                          </a:lnTo>
                          <a:lnTo>
                            <a:pt x="125" y="297"/>
                          </a:lnTo>
                          <a:lnTo>
                            <a:pt x="125" y="295"/>
                          </a:lnTo>
                          <a:lnTo>
                            <a:pt x="125" y="294"/>
                          </a:lnTo>
                          <a:lnTo>
                            <a:pt x="127" y="294"/>
                          </a:lnTo>
                          <a:lnTo>
                            <a:pt x="128" y="294"/>
                          </a:lnTo>
                          <a:lnTo>
                            <a:pt x="128" y="292"/>
                          </a:lnTo>
                          <a:lnTo>
                            <a:pt x="130" y="292"/>
                          </a:lnTo>
                          <a:lnTo>
                            <a:pt x="130" y="290"/>
                          </a:lnTo>
                          <a:lnTo>
                            <a:pt x="132" y="290"/>
                          </a:lnTo>
                          <a:lnTo>
                            <a:pt x="134" y="288"/>
                          </a:lnTo>
                          <a:lnTo>
                            <a:pt x="134" y="286"/>
                          </a:lnTo>
                          <a:lnTo>
                            <a:pt x="136" y="286"/>
                          </a:lnTo>
                          <a:lnTo>
                            <a:pt x="136" y="284"/>
                          </a:lnTo>
                          <a:lnTo>
                            <a:pt x="138" y="284"/>
                          </a:lnTo>
                          <a:lnTo>
                            <a:pt x="140" y="284"/>
                          </a:lnTo>
                          <a:lnTo>
                            <a:pt x="140" y="282"/>
                          </a:lnTo>
                          <a:lnTo>
                            <a:pt x="142" y="282"/>
                          </a:lnTo>
                          <a:lnTo>
                            <a:pt x="144" y="282"/>
                          </a:lnTo>
                          <a:lnTo>
                            <a:pt x="146" y="282"/>
                          </a:lnTo>
                          <a:lnTo>
                            <a:pt x="146" y="280"/>
                          </a:lnTo>
                          <a:lnTo>
                            <a:pt x="148" y="280"/>
                          </a:lnTo>
                          <a:lnTo>
                            <a:pt x="150" y="280"/>
                          </a:lnTo>
                          <a:lnTo>
                            <a:pt x="150" y="278"/>
                          </a:lnTo>
                          <a:lnTo>
                            <a:pt x="152" y="278"/>
                          </a:lnTo>
                          <a:lnTo>
                            <a:pt x="152" y="276"/>
                          </a:lnTo>
                          <a:lnTo>
                            <a:pt x="153" y="276"/>
                          </a:lnTo>
                          <a:lnTo>
                            <a:pt x="153" y="274"/>
                          </a:lnTo>
                          <a:lnTo>
                            <a:pt x="155" y="274"/>
                          </a:lnTo>
                          <a:lnTo>
                            <a:pt x="155" y="272"/>
                          </a:lnTo>
                          <a:lnTo>
                            <a:pt x="157" y="272"/>
                          </a:lnTo>
                          <a:lnTo>
                            <a:pt x="157" y="270"/>
                          </a:lnTo>
                          <a:lnTo>
                            <a:pt x="159" y="270"/>
                          </a:lnTo>
                          <a:lnTo>
                            <a:pt x="159" y="269"/>
                          </a:lnTo>
                          <a:lnTo>
                            <a:pt x="159" y="267"/>
                          </a:lnTo>
                          <a:lnTo>
                            <a:pt x="161" y="267"/>
                          </a:lnTo>
                          <a:lnTo>
                            <a:pt x="161" y="265"/>
                          </a:lnTo>
                          <a:lnTo>
                            <a:pt x="163" y="265"/>
                          </a:lnTo>
                          <a:lnTo>
                            <a:pt x="163" y="263"/>
                          </a:lnTo>
                          <a:lnTo>
                            <a:pt x="165" y="263"/>
                          </a:lnTo>
                          <a:lnTo>
                            <a:pt x="165" y="261"/>
                          </a:lnTo>
                          <a:lnTo>
                            <a:pt x="167" y="261"/>
                          </a:lnTo>
                          <a:lnTo>
                            <a:pt x="169" y="261"/>
                          </a:lnTo>
                          <a:lnTo>
                            <a:pt x="169" y="259"/>
                          </a:lnTo>
                          <a:lnTo>
                            <a:pt x="171" y="259"/>
                          </a:lnTo>
                          <a:lnTo>
                            <a:pt x="173" y="259"/>
                          </a:lnTo>
                          <a:lnTo>
                            <a:pt x="173" y="257"/>
                          </a:lnTo>
                          <a:lnTo>
                            <a:pt x="175" y="257"/>
                          </a:lnTo>
                          <a:lnTo>
                            <a:pt x="175" y="255"/>
                          </a:lnTo>
                          <a:lnTo>
                            <a:pt x="176" y="255"/>
                          </a:lnTo>
                          <a:lnTo>
                            <a:pt x="178" y="255"/>
                          </a:lnTo>
                          <a:lnTo>
                            <a:pt x="180" y="255"/>
                          </a:lnTo>
                          <a:lnTo>
                            <a:pt x="180" y="253"/>
                          </a:lnTo>
                          <a:lnTo>
                            <a:pt x="182" y="253"/>
                          </a:lnTo>
                          <a:lnTo>
                            <a:pt x="184" y="253"/>
                          </a:lnTo>
                          <a:lnTo>
                            <a:pt x="184" y="251"/>
                          </a:lnTo>
                          <a:lnTo>
                            <a:pt x="186" y="251"/>
                          </a:lnTo>
                          <a:lnTo>
                            <a:pt x="188" y="249"/>
                          </a:lnTo>
                          <a:lnTo>
                            <a:pt x="190" y="249"/>
                          </a:lnTo>
                          <a:lnTo>
                            <a:pt x="190" y="247"/>
                          </a:lnTo>
                          <a:lnTo>
                            <a:pt x="192" y="247"/>
                          </a:lnTo>
                          <a:lnTo>
                            <a:pt x="194" y="247"/>
                          </a:lnTo>
                          <a:lnTo>
                            <a:pt x="194" y="246"/>
                          </a:lnTo>
                          <a:lnTo>
                            <a:pt x="196" y="246"/>
                          </a:lnTo>
                          <a:lnTo>
                            <a:pt x="198" y="246"/>
                          </a:lnTo>
                          <a:lnTo>
                            <a:pt x="200" y="244"/>
                          </a:lnTo>
                          <a:lnTo>
                            <a:pt x="201" y="244"/>
                          </a:lnTo>
                          <a:lnTo>
                            <a:pt x="203" y="242"/>
                          </a:lnTo>
                          <a:lnTo>
                            <a:pt x="205" y="242"/>
                          </a:lnTo>
                          <a:lnTo>
                            <a:pt x="205" y="240"/>
                          </a:lnTo>
                          <a:lnTo>
                            <a:pt x="207" y="238"/>
                          </a:lnTo>
                          <a:lnTo>
                            <a:pt x="207" y="236"/>
                          </a:lnTo>
                          <a:lnTo>
                            <a:pt x="209" y="236"/>
                          </a:lnTo>
                          <a:lnTo>
                            <a:pt x="209" y="234"/>
                          </a:lnTo>
                          <a:lnTo>
                            <a:pt x="211" y="234"/>
                          </a:lnTo>
                          <a:lnTo>
                            <a:pt x="211" y="232"/>
                          </a:lnTo>
                          <a:lnTo>
                            <a:pt x="213" y="232"/>
                          </a:lnTo>
                          <a:lnTo>
                            <a:pt x="213" y="230"/>
                          </a:lnTo>
                          <a:lnTo>
                            <a:pt x="215" y="230"/>
                          </a:lnTo>
                          <a:lnTo>
                            <a:pt x="215" y="228"/>
                          </a:lnTo>
                          <a:lnTo>
                            <a:pt x="215" y="226"/>
                          </a:lnTo>
                          <a:lnTo>
                            <a:pt x="217" y="226"/>
                          </a:lnTo>
                          <a:lnTo>
                            <a:pt x="217" y="224"/>
                          </a:lnTo>
                          <a:lnTo>
                            <a:pt x="219" y="224"/>
                          </a:lnTo>
                          <a:lnTo>
                            <a:pt x="219" y="222"/>
                          </a:lnTo>
                          <a:lnTo>
                            <a:pt x="221" y="222"/>
                          </a:lnTo>
                          <a:lnTo>
                            <a:pt x="223" y="221"/>
                          </a:lnTo>
                          <a:lnTo>
                            <a:pt x="224" y="221"/>
                          </a:lnTo>
                          <a:lnTo>
                            <a:pt x="224" y="219"/>
                          </a:lnTo>
                          <a:lnTo>
                            <a:pt x="226" y="219"/>
                          </a:lnTo>
                          <a:lnTo>
                            <a:pt x="226" y="217"/>
                          </a:lnTo>
                          <a:lnTo>
                            <a:pt x="228" y="217"/>
                          </a:lnTo>
                          <a:lnTo>
                            <a:pt x="230" y="215"/>
                          </a:lnTo>
                          <a:lnTo>
                            <a:pt x="230" y="213"/>
                          </a:lnTo>
                          <a:lnTo>
                            <a:pt x="232" y="213"/>
                          </a:lnTo>
                          <a:lnTo>
                            <a:pt x="232" y="211"/>
                          </a:lnTo>
                          <a:lnTo>
                            <a:pt x="234" y="211"/>
                          </a:lnTo>
                          <a:lnTo>
                            <a:pt x="236" y="211"/>
                          </a:lnTo>
                          <a:lnTo>
                            <a:pt x="236" y="209"/>
                          </a:lnTo>
                          <a:lnTo>
                            <a:pt x="238" y="209"/>
                          </a:lnTo>
                          <a:lnTo>
                            <a:pt x="240" y="209"/>
                          </a:lnTo>
                          <a:lnTo>
                            <a:pt x="242" y="209"/>
                          </a:lnTo>
                          <a:lnTo>
                            <a:pt x="242" y="207"/>
                          </a:lnTo>
                          <a:lnTo>
                            <a:pt x="244" y="207"/>
                          </a:lnTo>
                          <a:lnTo>
                            <a:pt x="246" y="207"/>
                          </a:lnTo>
                          <a:lnTo>
                            <a:pt x="246" y="205"/>
                          </a:lnTo>
                          <a:lnTo>
                            <a:pt x="248" y="205"/>
                          </a:lnTo>
                          <a:lnTo>
                            <a:pt x="249" y="205"/>
                          </a:lnTo>
                          <a:lnTo>
                            <a:pt x="251" y="205"/>
                          </a:lnTo>
                          <a:lnTo>
                            <a:pt x="251" y="203"/>
                          </a:lnTo>
                          <a:lnTo>
                            <a:pt x="253" y="203"/>
                          </a:lnTo>
                          <a:lnTo>
                            <a:pt x="255" y="203"/>
                          </a:lnTo>
                          <a:lnTo>
                            <a:pt x="257" y="203"/>
                          </a:lnTo>
                          <a:lnTo>
                            <a:pt x="259" y="203"/>
                          </a:lnTo>
                          <a:lnTo>
                            <a:pt x="259" y="201"/>
                          </a:lnTo>
                          <a:lnTo>
                            <a:pt x="261" y="201"/>
                          </a:lnTo>
                          <a:lnTo>
                            <a:pt x="263" y="201"/>
                          </a:lnTo>
                          <a:lnTo>
                            <a:pt x="263" y="199"/>
                          </a:lnTo>
                          <a:lnTo>
                            <a:pt x="265" y="199"/>
                          </a:lnTo>
                          <a:lnTo>
                            <a:pt x="267" y="199"/>
                          </a:lnTo>
                          <a:lnTo>
                            <a:pt x="269" y="201"/>
                          </a:lnTo>
                          <a:lnTo>
                            <a:pt x="269" y="199"/>
                          </a:lnTo>
                          <a:lnTo>
                            <a:pt x="271" y="199"/>
                          </a:lnTo>
                          <a:lnTo>
                            <a:pt x="272" y="199"/>
                          </a:lnTo>
                          <a:lnTo>
                            <a:pt x="274" y="199"/>
                          </a:lnTo>
                          <a:lnTo>
                            <a:pt x="274" y="198"/>
                          </a:lnTo>
                          <a:lnTo>
                            <a:pt x="276" y="198"/>
                          </a:lnTo>
                          <a:lnTo>
                            <a:pt x="276" y="196"/>
                          </a:lnTo>
                          <a:lnTo>
                            <a:pt x="276" y="194"/>
                          </a:lnTo>
                          <a:lnTo>
                            <a:pt x="278" y="194"/>
                          </a:lnTo>
                          <a:lnTo>
                            <a:pt x="280" y="194"/>
                          </a:lnTo>
                          <a:lnTo>
                            <a:pt x="280" y="192"/>
                          </a:lnTo>
                          <a:lnTo>
                            <a:pt x="282" y="192"/>
                          </a:lnTo>
                          <a:lnTo>
                            <a:pt x="284" y="192"/>
                          </a:lnTo>
                          <a:lnTo>
                            <a:pt x="284" y="194"/>
                          </a:lnTo>
                          <a:lnTo>
                            <a:pt x="286" y="194"/>
                          </a:lnTo>
                          <a:lnTo>
                            <a:pt x="288" y="194"/>
                          </a:lnTo>
                          <a:lnTo>
                            <a:pt x="288" y="192"/>
                          </a:lnTo>
                          <a:lnTo>
                            <a:pt x="290" y="192"/>
                          </a:lnTo>
                          <a:lnTo>
                            <a:pt x="292" y="192"/>
                          </a:lnTo>
                          <a:lnTo>
                            <a:pt x="294" y="192"/>
                          </a:lnTo>
                          <a:lnTo>
                            <a:pt x="294" y="190"/>
                          </a:lnTo>
                          <a:lnTo>
                            <a:pt x="294" y="188"/>
                          </a:lnTo>
                          <a:lnTo>
                            <a:pt x="296" y="188"/>
                          </a:lnTo>
                          <a:lnTo>
                            <a:pt x="296" y="186"/>
                          </a:lnTo>
                          <a:lnTo>
                            <a:pt x="297" y="186"/>
                          </a:lnTo>
                          <a:lnTo>
                            <a:pt x="299" y="186"/>
                          </a:lnTo>
                          <a:lnTo>
                            <a:pt x="299" y="184"/>
                          </a:lnTo>
                          <a:lnTo>
                            <a:pt x="301" y="184"/>
                          </a:lnTo>
                          <a:lnTo>
                            <a:pt x="303" y="184"/>
                          </a:lnTo>
                          <a:lnTo>
                            <a:pt x="305" y="184"/>
                          </a:lnTo>
                          <a:lnTo>
                            <a:pt x="307" y="184"/>
                          </a:lnTo>
                          <a:lnTo>
                            <a:pt x="309" y="184"/>
                          </a:lnTo>
                          <a:lnTo>
                            <a:pt x="311" y="184"/>
                          </a:lnTo>
                          <a:lnTo>
                            <a:pt x="313" y="184"/>
                          </a:lnTo>
                          <a:lnTo>
                            <a:pt x="315" y="184"/>
                          </a:lnTo>
                          <a:lnTo>
                            <a:pt x="317" y="184"/>
                          </a:lnTo>
                          <a:lnTo>
                            <a:pt x="319" y="184"/>
                          </a:lnTo>
                          <a:lnTo>
                            <a:pt x="320" y="182"/>
                          </a:lnTo>
                          <a:lnTo>
                            <a:pt x="322" y="182"/>
                          </a:lnTo>
                          <a:lnTo>
                            <a:pt x="322" y="180"/>
                          </a:lnTo>
                          <a:lnTo>
                            <a:pt x="324" y="180"/>
                          </a:lnTo>
                          <a:lnTo>
                            <a:pt x="326" y="180"/>
                          </a:lnTo>
                          <a:lnTo>
                            <a:pt x="328" y="180"/>
                          </a:lnTo>
                          <a:lnTo>
                            <a:pt x="328" y="178"/>
                          </a:lnTo>
                          <a:lnTo>
                            <a:pt x="330" y="178"/>
                          </a:lnTo>
                          <a:lnTo>
                            <a:pt x="330" y="176"/>
                          </a:lnTo>
                          <a:lnTo>
                            <a:pt x="332" y="176"/>
                          </a:lnTo>
                          <a:lnTo>
                            <a:pt x="334" y="176"/>
                          </a:lnTo>
                          <a:lnTo>
                            <a:pt x="334" y="174"/>
                          </a:lnTo>
                          <a:lnTo>
                            <a:pt x="336" y="174"/>
                          </a:lnTo>
                          <a:lnTo>
                            <a:pt x="336" y="173"/>
                          </a:lnTo>
                          <a:lnTo>
                            <a:pt x="338" y="173"/>
                          </a:lnTo>
                          <a:lnTo>
                            <a:pt x="340" y="173"/>
                          </a:lnTo>
                          <a:lnTo>
                            <a:pt x="340" y="171"/>
                          </a:lnTo>
                          <a:lnTo>
                            <a:pt x="342" y="171"/>
                          </a:lnTo>
                          <a:lnTo>
                            <a:pt x="344" y="171"/>
                          </a:lnTo>
                          <a:lnTo>
                            <a:pt x="344" y="169"/>
                          </a:lnTo>
                          <a:lnTo>
                            <a:pt x="344" y="171"/>
                          </a:lnTo>
                          <a:lnTo>
                            <a:pt x="345" y="171"/>
                          </a:lnTo>
                          <a:lnTo>
                            <a:pt x="345" y="169"/>
                          </a:lnTo>
                          <a:lnTo>
                            <a:pt x="347" y="169"/>
                          </a:lnTo>
                          <a:lnTo>
                            <a:pt x="347" y="167"/>
                          </a:lnTo>
                          <a:lnTo>
                            <a:pt x="349" y="167"/>
                          </a:lnTo>
                          <a:lnTo>
                            <a:pt x="351" y="167"/>
                          </a:lnTo>
                          <a:lnTo>
                            <a:pt x="351" y="165"/>
                          </a:lnTo>
                          <a:lnTo>
                            <a:pt x="353" y="165"/>
                          </a:lnTo>
                          <a:lnTo>
                            <a:pt x="353" y="163"/>
                          </a:lnTo>
                          <a:lnTo>
                            <a:pt x="355" y="163"/>
                          </a:lnTo>
                          <a:lnTo>
                            <a:pt x="357" y="163"/>
                          </a:lnTo>
                          <a:lnTo>
                            <a:pt x="359" y="163"/>
                          </a:lnTo>
                          <a:lnTo>
                            <a:pt x="359" y="161"/>
                          </a:lnTo>
                          <a:lnTo>
                            <a:pt x="361" y="161"/>
                          </a:lnTo>
                          <a:lnTo>
                            <a:pt x="361" y="159"/>
                          </a:lnTo>
                          <a:lnTo>
                            <a:pt x="363" y="159"/>
                          </a:lnTo>
                          <a:lnTo>
                            <a:pt x="363" y="157"/>
                          </a:lnTo>
                          <a:lnTo>
                            <a:pt x="365" y="157"/>
                          </a:lnTo>
                          <a:lnTo>
                            <a:pt x="365" y="155"/>
                          </a:lnTo>
                          <a:lnTo>
                            <a:pt x="367" y="155"/>
                          </a:lnTo>
                          <a:lnTo>
                            <a:pt x="368" y="155"/>
                          </a:lnTo>
                          <a:lnTo>
                            <a:pt x="368" y="153"/>
                          </a:lnTo>
                          <a:lnTo>
                            <a:pt x="370" y="153"/>
                          </a:lnTo>
                          <a:lnTo>
                            <a:pt x="370" y="151"/>
                          </a:lnTo>
                          <a:lnTo>
                            <a:pt x="372" y="151"/>
                          </a:lnTo>
                          <a:lnTo>
                            <a:pt x="372" y="150"/>
                          </a:lnTo>
                          <a:lnTo>
                            <a:pt x="374" y="150"/>
                          </a:lnTo>
                          <a:lnTo>
                            <a:pt x="374" y="148"/>
                          </a:lnTo>
                          <a:lnTo>
                            <a:pt x="376" y="148"/>
                          </a:lnTo>
                          <a:lnTo>
                            <a:pt x="376" y="146"/>
                          </a:lnTo>
                          <a:lnTo>
                            <a:pt x="376" y="144"/>
                          </a:lnTo>
                          <a:lnTo>
                            <a:pt x="378" y="144"/>
                          </a:lnTo>
                          <a:lnTo>
                            <a:pt x="378" y="142"/>
                          </a:lnTo>
                          <a:lnTo>
                            <a:pt x="378" y="140"/>
                          </a:lnTo>
                          <a:lnTo>
                            <a:pt x="380" y="140"/>
                          </a:lnTo>
                          <a:lnTo>
                            <a:pt x="380" y="138"/>
                          </a:lnTo>
                          <a:lnTo>
                            <a:pt x="380" y="136"/>
                          </a:lnTo>
                          <a:lnTo>
                            <a:pt x="382" y="134"/>
                          </a:lnTo>
                          <a:lnTo>
                            <a:pt x="382" y="132"/>
                          </a:lnTo>
                          <a:lnTo>
                            <a:pt x="382" y="130"/>
                          </a:lnTo>
                          <a:lnTo>
                            <a:pt x="384" y="130"/>
                          </a:lnTo>
                          <a:lnTo>
                            <a:pt x="384" y="128"/>
                          </a:lnTo>
                          <a:lnTo>
                            <a:pt x="384" y="126"/>
                          </a:lnTo>
                          <a:lnTo>
                            <a:pt x="386" y="126"/>
                          </a:lnTo>
                          <a:lnTo>
                            <a:pt x="386" y="125"/>
                          </a:lnTo>
                          <a:lnTo>
                            <a:pt x="388" y="125"/>
                          </a:lnTo>
                          <a:lnTo>
                            <a:pt x="388" y="123"/>
                          </a:lnTo>
                          <a:lnTo>
                            <a:pt x="388" y="121"/>
                          </a:lnTo>
                          <a:lnTo>
                            <a:pt x="388" y="119"/>
                          </a:lnTo>
                          <a:lnTo>
                            <a:pt x="390" y="119"/>
                          </a:lnTo>
                          <a:lnTo>
                            <a:pt x="390" y="117"/>
                          </a:lnTo>
                          <a:lnTo>
                            <a:pt x="390" y="115"/>
                          </a:lnTo>
                          <a:lnTo>
                            <a:pt x="392" y="115"/>
                          </a:lnTo>
                          <a:lnTo>
                            <a:pt x="392" y="113"/>
                          </a:lnTo>
                          <a:lnTo>
                            <a:pt x="392" y="111"/>
                          </a:lnTo>
                          <a:lnTo>
                            <a:pt x="393" y="111"/>
                          </a:lnTo>
                          <a:lnTo>
                            <a:pt x="393" y="109"/>
                          </a:lnTo>
                          <a:lnTo>
                            <a:pt x="393" y="107"/>
                          </a:lnTo>
                          <a:lnTo>
                            <a:pt x="395" y="107"/>
                          </a:lnTo>
                          <a:lnTo>
                            <a:pt x="395" y="105"/>
                          </a:lnTo>
                          <a:lnTo>
                            <a:pt x="395" y="103"/>
                          </a:lnTo>
                          <a:lnTo>
                            <a:pt x="395" y="102"/>
                          </a:lnTo>
                          <a:lnTo>
                            <a:pt x="397" y="102"/>
                          </a:lnTo>
                          <a:lnTo>
                            <a:pt x="397" y="100"/>
                          </a:lnTo>
                          <a:lnTo>
                            <a:pt x="397" y="98"/>
                          </a:lnTo>
                          <a:lnTo>
                            <a:pt x="399" y="98"/>
                          </a:lnTo>
                          <a:lnTo>
                            <a:pt x="399" y="96"/>
                          </a:lnTo>
                          <a:lnTo>
                            <a:pt x="399" y="94"/>
                          </a:lnTo>
                          <a:lnTo>
                            <a:pt x="397" y="94"/>
                          </a:lnTo>
                          <a:lnTo>
                            <a:pt x="397" y="92"/>
                          </a:lnTo>
                          <a:lnTo>
                            <a:pt x="397" y="90"/>
                          </a:lnTo>
                          <a:lnTo>
                            <a:pt x="397" y="88"/>
                          </a:lnTo>
                          <a:lnTo>
                            <a:pt x="397" y="86"/>
                          </a:lnTo>
                          <a:lnTo>
                            <a:pt x="397" y="84"/>
                          </a:lnTo>
                          <a:lnTo>
                            <a:pt x="397" y="82"/>
                          </a:lnTo>
                          <a:lnTo>
                            <a:pt x="397" y="80"/>
                          </a:lnTo>
                          <a:lnTo>
                            <a:pt x="397" y="78"/>
                          </a:lnTo>
                          <a:lnTo>
                            <a:pt x="397" y="77"/>
                          </a:lnTo>
                          <a:lnTo>
                            <a:pt x="397" y="75"/>
                          </a:lnTo>
                          <a:lnTo>
                            <a:pt x="397" y="73"/>
                          </a:lnTo>
                          <a:lnTo>
                            <a:pt x="397" y="71"/>
                          </a:lnTo>
                          <a:lnTo>
                            <a:pt x="395" y="69"/>
                          </a:lnTo>
                          <a:lnTo>
                            <a:pt x="395" y="71"/>
                          </a:lnTo>
                          <a:lnTo>
                            <a:pt x="395" y="69"/>
                          </a:lnTo>
                          <a:lnTo>
                            <a:pt x="393" y="69"/>
                          </a:lnTo>
                          <a:lnTo>
                            <a:pt x="392" y="69"/>
                          </a:lnTo>
                          <a:lnTo>
                            <a:pt x="390" y="69"/>
                          </a:lnTo>
                          <a:lnTo>
                            <a:pt x="388" y="69"/>
                          </a:lnTo>
                          <a:lnTo>
                            <a:pt x="388" y="67"/>
                          </a:lnTo>
                          <a:lnTo>
                            <a:pt x="388" y="65"/>
                          </a:lnTo>
                          <a:lnTo>
                            <a:pt x="390" y="65"/>
                          </a:lnTo>
                          <a:lnTo>
                            <a:pt x="392" y="65"/>
                          </a:lnTo>
                          <a:lnTo>
                            <a:pt x="392" y="63"/>
                          </a:lnTo>
                          <a:lnTo>
                            <a:pt x="393" y="63"/>
                          </a:lnTo>
                          <a:lnTo>
                            <a:pt x="393" y="61"/>
                          </a:lnTo>
                          <a:lnTo>
                            <a:pt x="393" y="63"/>
                          </a:lnTo>
                          <a:lnTo>
                            <a:pt x="393" y="61"/>
                          </a:lnTo>
                          <a:lnTo>
                            <a:pt x="395" y="61"/>
                          </a:lnTo>
                          <a:lnTo>
                            <a:pt x="397" y="61"/>
                          </a:lnTo>
                          <a:lnTo>
                            <a:pt x="397" y="59"/>
                          </a:lnTo>
                          <a:lnTo>
                            <a:pt x="399" y="59"/>
                          </a:lnTo>
                          <a:lnTo>
                            <a:pt x="399" y="61"/>
                          </a:lnTo>
                          <a:lnTo>
                            <a:pt x="401" y="61"/>
                          </a:lnTo>
                          <a:lnTo>
                            <a:pt x="401" y="59"/>
                          </a:lnTo>
                          <a:lnTo>
                            <a:pt x="401" y="61"/>
                          </a:lnTo>
                          <a:lnTo>
                            <a:pt x="403" y="61"/>
                          </a:lnTo>
                          <a:lnTo>
                            <a:pt x="405" y="61"/>
                          </a:lnTo>
                          <a:lnTo>
                            <a:pt x="407" y="61"/>
                          </a:lnTo>
                          <a:lnTo>
                            <a:pt x="409" y="61"/>
                          </a:lnTo>
                          <a:lnTo>
                            <a:pt x="411" y="61"/>
                          </a:lnTo>
                          <a:lnTo>
                            <a:pt x="413" y="61"/>
                          </a:lnTo>
                          <a:lnTo>
                            <a:pt x="415" y="61"/>
                          </a:lnTo>
                          <a:lnTo>
                            <a:pt x="416" y="61"/>
                          </a:lnTo>
                          <a:lnTo>
                            <a:pt x="418" y="61"/>
                          </a:lnTo>
                          <a:lnTo>
                            <a:pt x="420" y="61"/>
                          </a:lnTo>
                          <a:lnTo>
                            <a:pt x="420" y="59"/>
                          </a:lnTo>
                          <a:lnTo>
                            <a:pt x="422" y="59"/>
                          </a:lnTo>
                          <a:lnTo>
                            <a:pt x="424" y="59"/>
                          </a:lnTo>
                          <a:lnTo>
                            <a:pt x="426" y="59"/>
                          </a:lnTo>
                          <a:lnTo>
                            <a:pt x="428" y="59"/>
                          </a:lnTo>
                          <a:lnTo>
                            <a:pt x="430" y="59"/>
                          </a:lnTo>
                          <a:lnTo>
                            <a:pt x="432" y="59"/>
                          </a:lnTo>
                          <a:lnTo>
                            <a:pt x="434" y="57"/>
                          </a:lnTo>
                          <a:lnTo>
                            <a:pt x="436" y="57"/>
                          </a:lnTo>
                          <a:lnTo>
                            <a:pt x="438" y="57"/>
                          </a:lnTo>
                          <a:lnTo>
                            <a:pt x="440" y="57"/>
                          </a:lnTo>
                          <a:lnTo>
                            <a:pt x="440" y="55"/>
                          </a:lnTo>
                          <a:lnTo>
                            <a:pt x="441" y="55"/>
                          </a:lnTo>
                          <a:lnTo>
                            <a:pt x="443" y="55"/>
                          </a:lnTo>
                          <a:lnTo>
                            <a:pt x="445" y="55"/>
                          </a:lnTo>
                          <a:lnTo>
                            <a:pt x="445" y="57"/>
                          </a:lnTo>
                          <a:lnTo>
                            <a:pt x="445" y="59"/>
                          </a:lnTo>
                          <a:lnTo>
                            <a:pt x="445" y="61"/>
                          </a:lnTo>
                          <a:lnTo>
                            <a:pt x="443" y="61"/>
                          </a:lnTo>
                          <a:lnTo>
                            <a:pt x="443" y="63"/>
                          </a:lnTo>
                          <a:lnTo>
                            <a:pt x="443" y="65"/>
                          </a:lnTo>
                          <a:lnTo>
                            <a:pt x="441" y="65"/>
                          </a:lnTo>
                          <a:lnTo>
                            <a:pt x="440" y="65"/>
                          </a:lnTo>
                          <a:lnTo>
                            <a:pt x="440" y="67"/>
                          </a:lnTo>
                          <a:lnTo>
                            <a:pt x="438" y="67"/>
                          </a:lnTo>
                          <a:lnTo>
                            <a:pt x="438" y="69"/>
                          </a:lnTo>
                          <a:lnTo>
                            <a:pt x="438" y="71"/>
                          </a:lnTo>
                          <a:lnTo>
                            <a:pt x="436" y="69"/>
                          </a:lnTo>
                          <a:lnTo>
                            <a:pt x="436" y="71"/>
                          </a:lnTo>
                          <a:lnTo>
                            <a:pt x="436" y="73"/>
                          </a:lnTo>
                          <a:lnTo>
                            <a:pt x="434" y="73"/>
                          </a:lnTo>
                          <a:lnTo>
                            <a:pt x="436" y="75"/>
                          </a:lnTo>
                          <a:lnTo>
                            <a:pt x="436" y="73"/>
                          </a:lnTo>
                          <a:lnTo>
                            <a:pt x="436" y="75"/>
                          </a:lnTo>
                          <a:lnTo>
                            <a:pt x="436" y="73"/>
                          </a:lnTo>
                          <a:lnTo>
                            <a:pt x="436" y="75"/>
                          </a:lnTo>
                          <a:lnTo>
                            <a:pt x="438" y="75"/>
                          </a:lnTo>
                          <a:lnTo>
                            <a:pt x="440" y="75"/>
                          </a:lnTo>
                          <a:lnTo>
                            <a:pt x="440" y="77"/>
                          </a:lnTo>
                          <a:lnTo>
                            <a:pt x="441" y="78"/>
                          </a:lnTo>
                          <a:lnTo>
                            <a:pt x="440" y="78"/>
                          </a:lnTo>
                          <a:lnTo>
                            <a:pt x="440" y="80"/>
                          </a:lnTo>
                          <a:lnTo>
                            <a:pt x="440" y="82"/>
                          </a:lnTo>
                          <a:lnTo>
                            <a:pt x="440" y="84"/>
                          </a:lnTo>
                          <a:lnTo>
                            <a:pt x="440" y="82"/>
                          </a:lnTo>
                          <a:lnTo>
                            <a:pt x="440" y="84"/>
                          </a:lnTo>
                          <a:lnTo>
                            <a:pt x="441" y="84"/>
                          </a:lnTo>
                          <a:lnTo>
                            <a:pt x="441" y="82"/>
                          </a:lnTo>
                          <a:lnTo>
                            <a:pt x="443" y="82"/>
                          </a:lnTo>
                          <a:lnTo>
                            <a:pt x="443" y="84"/>
                          </a:lnTo>
                          <a:lnTo>
                            <a:pt x="443" y="82"/>
                          </a:lnTo>
                          <a:lnTo>
                            <a:pt x="443" y="80"/>
                          </a:lnTo>
                          <a:lnTo>
                            <a:pt x="443" y="78"/>
                          </a:lnTo>
                          <a:lnTo>
                            <a:pt x="443" y="80"/>
                          </a:lnTo>
                          <a:lnTo>
                            <a:pt x="443" y="78"/>
                          </a:lnTo>
                          <a:lnTo>
                            <a:pt x="445" y="78"/>
                          </a:lnTo>
                          <a:lnTo>
                            <a:pt x="445" y="80"/>
                          </a:lnTo>
                          <a:lnTo>
                            <a:pt x="445" y="82"/>
                          </a:lnTo>
                          <a:lnTo>
                            <a:pt x="443" y="82"/>
                          </a:lnTo>
                          <a:lnTo>
                            <a:pt x="445" y="82"/>
                          </a:lnTo>
                          <a:lnTo>
                            <a:pt x="445" y="84"/>
                          </a:lnTo>
                          <a:lnTo>
                            <a:pt x="445" y="82"/>
                          </a:lnTo>
                          <a:lnTo>
                            <a:pt x="445" y="84"/>
                          </a:lnTo>
                          <a:lnTo>
                            <a:pt x="447" y="84"/>
                          </a:lnTo>
                          <a:lnTo>
                            <a:pt x="449" y="84"/>
                          </a:lnTo>
                          <a:lnTo>
                            <a:pt x="449" y="82"/>
                          </a:lnTo>
                          <a:lnTo>
                            <a:pt x="451" y="82"/>
                          </a:lnTo>
                          <a:lnTo>
                            <a:pt x="453" y="82"/>
                          </a:lnTo>
                          <a:lnTo>
                            <a:pt x="455" y="82"/>
                          </a:lnTo>
                          <a:lnTo>
                            <a:pt x="455" y="80"/>
                          </a:lnTo>
                          <a:lnTo>
                            <a:pt x="457" y="80"/>
                          </a:lnTo>
                          <a:lnTo>
                            <a:pt x="459" y="80"/>
                          </a:lnTo>
                          <a:lnTo>
                            <a:pt x="459" y="78"/>
                          </a:lnTo>
                          <a:lnTo>
                            <a:pt x="457" y="78"/>
                          </a:lnTo>
                          <a:lnTo>
                            <a:pt x="455" y="77"/>
                          </a:lnTo>
                          <a:lnTo>
                            <a:pt x="455" y="75"/>
                          </a:lnTo>
                          <a:lnTo>
                            <a:pt x="457" y="75"/>
                          </a:lnTo>
                          <a:lnTo>
                            <a:pt x="459" y="75"/>
                          </a:lnTo>
                          <a:lnTo>
                            <a:pt x="459" y="73"/>
                          </a:lnTo>
                          <a:lnTo>
                            <a:pt x="461" y="73"/>
                          </a:lnTo>
                          <a:lnTo>
                            <a:pt x="461" y="71"/>
                          </a:lnTo>
                          <a:lnTo>
                            <a:pt x="463" y="71"/>
                          </a:lnTo>
                          <a:lnTo>
                            <a:pt x="464" y="71"/>
                          </a:lnTo>
                          <a:lnTo>
                            <a:pt x="464" y="73"/>
                          </a:lnTo>
                          <a:lnTo>
                            <a:pt x="466" y="73"/>
                          </a:lnTo>
                          <a:lnTo>
                            <a:pt x="468" y="73"/>
                          </a:lnTo>
                          <a:lnTo>
                            <a:pt x="470" y="73"/>
                          </a:lnTo>
                          <a:lnTo>
                            <a:pt x="468" y="73"/>
                          </a:lnTo>
                          <a:lnTo>
                            <a:pt x="470" y="73"/>
                          </a:lnTo>
                          <a:lnTo>
                            <a:pt x="472" y="73"/>
                          </a:lnTo>
                          <a:lnTo>
                            <a:pt x="472" y="71"/>
                          </a:lnTo>
                          <a:lnTo>
                            <a:pt x="472" y="69"/>
                          </a:lnTo>
                          <a:lnTo>
                            <a:pt x="470" y="69"/>
                          </a:lnTo>
                          <a:lnTo>
                            <a:pt x="472" y="69"/>
                          </a:lnTo>
                          <a:lnTo>
                            <a:pt x="472" y="67"/>
                          </a:lnTo>
                          <a:lnTo>
                            <a:pt x="472" y="65"/>
                          </a:lnTo>
                          <a:lnTo>
                            <a:pt x="474" y="65"/>
                          </a:lnTo>
                          <a:lnTo>
                            <a:pt x="474" y="63"/>
                          </a:lnTo>
                          <a:lnTo>
                            <a:pt x="472" y="63"/>
                          </a:lnTo>
                          <a:lnTo>
                            <a:pt x="472" y="61"/>
                          </a:lnTo>
                          <a:lnTo>
                            <a:pt x="472" y="63"/>
                          </a:lnTo>
                          <a:lnTo>
                            <a:pt x="470" y="63"/>
                          </a:lnTo>
                          <a:lnTo>
                            <a:pt x="470" y="61"/>
                          </a:lnTo>
                          <a:lnTo>
                            <a:pt x="470" y="63"/>
                          </a:lnTo>
                          <a:lnTo>
                            <a:pt x="470" y="61"/>
                          </a:lnTo>
                          <a:lnTo>
                            <a:pt x="470" y="59"/>
                          </a:lnTo>
                          <a:lnTo>
                            <a:pt x="468" y="59"/>
                          </a:lnTo>
                          <a:lnTo>
                            <a:pt x="470" y="59"/>
                          </a:lnTo>
                          <a:lnTo>
                            <a:pt x="470" y="57"/>
                          </a:lnTo>
                          <a:lnTo>
                            <a:pt x="468" y="57"/>
                          </a:lnTo>
                          <a:lnTo>
                            <a:pt x="470" y="57"/>
                          </a:lnTo>
                          <a:lnTo>
                            <a:pt x="468" y="57"/>
                          </a:lnTo>
                          <a:lnTo>
                            <a:pt x="468" y="55"/>
                          </a:lnTo>
                          <a:lnTo>
                            <a:pt x="466" y="55"/>
                          </a:lnTo>
                          <a:lnTo>
                            <a:pt x="468" y="55"/>
                          </a:lnTo>
                          <a:lnTo>
                            <a:pt x="468" y="57"/>
                          </a:lnTo>
                          <a:lnTo>
                            <a:pt x="468" y="59"/>
                          </a:lnTo>
                          <a:lnTo>
                            <a:pt x="468" y="57"/>
                          </a:lnTo>
                          <a:lnTo>
                            <a:pt x="468" y="59"/>
                          </a:lnTo>
                          <a:lnTo>
                            <a:pt x="468" y="57"/>
                          </a:lnTo>
                          <a:lnTo>
                            <a:pt x="466" y="57"/>
                          </a:lnTo>
                          <a:lnTo>
                            <a:pt x="466" y="59"/>
                          </a:lnTo>
                          <a:lnTo>
                            <a:pt x="468" y="59"/>
                          </a:lnTo>
                          <a:lnTo>
                            <a:pt x="466" y="59"/>
                          </a:lnTo>
                          <a:lnTo>
                            <a:pt x="464" y="59"/>
                          </a:lnTo>
                          <a:lnTo>
                            <a:pt x="464" y="57"/>
                          </a:lnTo>
                          <a:lnTo>
                            <a:pt x="464" y="55"/>
                          </a:lnTo>
                          <a:lnTo>
                            <a:pt x="463" y="55"/>
                          </a:lnTo>
                          <a:lnTo>
                            <a:pt x="464" y="55"/>
                          </a:lnTo>
                          <a:lnTo>
                            <a:pt x="464" y="54"/>
                          </a:lnTo>
                          <a:lnTo>
                            <a:pt x="463" y="54"/>
                          </a:lnTo>
                          <a:lnTo>
                            <a:pt x="464" y="54"/>
                          </a:lnTo>
                          <a:lnTo>
                            <a:pt x="464" y="52"/>
                          </a:lnTo>
                          <a:lnTo>
                            <a:pt x="464" y="50"/>
                          </a:lnTo>
                          <a:lnTo>
                            <a:pt x="464" y="52"/>
                          </a:lnTo>
                          <a:lnTo>
                            <a:pt x="464" y="50"/>
                          </a:lnTo>
                          <a:lnTo>
                            <a:pt x="463" y="50"/>
                          </a:lnTo>
                          <a:lnTo>
                            <a:pt x="464" y="50"/>
                          </a:lnTo>
                          <a:lnTo>
                            <a:pt x="463" y="50"/>
                          </a:lnTo>
                          <a:lnTo>
                            <a:pt x="461" y="50"/>
                          </a:lnTo>
                          <a:lnTo>
                            <a:pt x="459" y="50"/>
                          </a:lnTo>
                          <a:lnTo>
                            <a:pt x="457" y="50"/>
                          </a:lnTo>
                          <a:lnTo>
                            <a:pt x="455" y="50"/>
                          </a:lnTo>
                          <a:lnTo>
                            <a:pt x="453" y="50"/>
                          </a:lnTo>
                          <a:lnTo>
                            <a:pt x="451" y="50"/>
                          </a:lnTo>
                          <a:lnTo>
                            <a:pt x="449" y="50"/>
                          </a:lnTo>
                          <a:lnTo>
                            <a:pt x="449" y="52"/>
                          </a:lnTo>
                          <a:lnTo>
                            <a:pt x="449" y="54"/>
                          </a:lnTo>
                          <a:lnTo>
                            <a:pt x="449" y="52"/>
                          </a:lnTo>
                          <a:lnTo>
                            <a:pt x="447" y="52"/>
                          </a:lnTo>
                          <a:lnTo>
                            <a:pt x="445" y="52"/>
                          </a:lnTo>
                          <a:lnTo>
                            <a:pt x="445" y="50"/>
                          </a:lnTo>
                          <a:lnTo>
                            <a:pt x="447" y="50"/>
                          </a:lnTo>
                          <a:lnTo>
                            <a:pt x="449" y="50"/>
                          </a:lnTo>
                          <a:lnTo>
                            <a:pt x="449" y="48"/>
                          </a:lnTo>
                          <a:lnTo>
                            <a:pt x="451" y="48"/>
                          </a:lnTo>
                          <a:lnTo>
                            <a:pt x="451" y="46"/>
                          </a:lnTo>
                          <a:lnTo>
                            <a:pt x="453" y="46"/>
                          </a:lnTo>
                          <a:lnTo>
                            <a:pt x="453" y="44"/>
                          </a:lnTo>
                          <a:lnTo>
                            <a:pt x="455" y="44"/>
                          </a:lnTo>
                          <a:lnTo>
                            <a:pt x="455" y="42"/>
                          </a:lnTo>
                          <a:lnTo>
                            <a:pt x="457" y="42"/>
                          </a:lnTo>
                          <a:lnTo>
                            <a:pt x="459" y="42"/>
                          </a:lnTo>
                          <a:lnTo>
                            <a:pt x="459" y="40"/>
                          </a:lnTo>
                          <a:lnTo>
                            <a:pt x="461" y="40"/>
                          </a:lnTo>
                          <a:lnTo>
                            <a:pt x="461" y="38"/>
                          </a:lnTo>
                          <a:lnTo>
                            <a:pt x="463" y="38"/>
                          </a:lnTo>
                          <a:lnTo>
                            <a:pt x="463" y="36"/>
                          </a:lnTo>
                          <a:lnTo>
                            <a:pt x="464" y="36"/>
                          </a:lnTo>
                          <a:lnTo>
                            <a:pt x="464" y="34"/>
                          </a:lnTo>
                          <a:lnTo>
                            <a:pt x="466" y="34"/>
                          </a:lnTo>
                          <a:lnTo>
                            <a:pt x="466" y="32"/>
                          </a:lnTo>
                          <a:lnTo>
                            <a:pt x="468" y="32"/>
                          </a:lnTo>
                          <a:lnTo>
                            <a:pt x="468" y="30"/>
                          </a:lnTo>
                          <a:lnTo>
                            <a:pt x="470" y="30"/>
                          </a:lnTo>
                          <a:lnTo>
                            <a:pt x="470" y="29"/>
                          </a:lnTo>
                          <a:lnTo>
                            <a:pt x="472" y="29"/>
                          </a:lnTo>
                          <a:lnTo>
                            <a:pt x="472" y="27"/>
                          </a:lnTo>
                          <a:lnTo>
                            <a:pt x="472" y="29"/>
                          </a:lnTo>
                          <a:lnTo>
                            <a:pt x="474" y="29"/>
                          </a:lnTo>
                          <a:lnTo>
                            <a:pt x="476" y="29"/>
                          </a:lnTo>
                          <a:lnTo>
                            <a:pt x="478" y="29"/>
                          </a:lnTo>
                          <a:lnTo>
                            <a:pt x="478" y="27"/>
                          </a:lnTo>
                          <a:lnTo>
                            <a:pt x="480" y="27"/>
                          </a:lnTo>
                          <a:lnTo>
                            <a:pt x="480" y="25"/>
                          </a:lnTo>
                          <a:lnTo>
                            <a:pt x="480" y="23"/>
                          </a:lnTo>
                          <a:lnTo>
                            <a:pt x="482" y="23"/>
                          </a:lnTo>
                          <a:lnTo>
                            <a:pt x="484" y="23"/>
                          </a:lnTo>
                          <a:lnTo>
                            <a:pt x="484" y="25"/>
                          </a:lnTo>
                          <a:lnTo>
                            <a:pt x="484" y="23"/>
                          </a:lnTo>
                          <a:lnTo>
                            <a:pt x="484" y="25"/>
                          </a:lnTo>
                          <a:lnTo>
                            <a:pt x="486" y="25"/>
                          </a:lnTo>
                          <a:lnTo>
                            <a:pt x="484" y="25"/>
                          </a:lnTo>
                          <a:lnTo>
                            <a:pt x="484" y="27"/>
                          </a:lnTo>
                          <a:lnTo>
                            <a:pt x="482" y="27"/>
                          </a:lnTo>
                          <a:lnTo>
                            <a:pt x="482" y="29"/>
                          </a:lnTo>
                          <a:lnTo>
                            <a:pt x="480" y="29"/>
                          </a:lnTo>
                          <a:lnTo>
                            <a:pt x="478" y="29"/>
                          </a:lnTo>
                          <a:lnTo>
                            <a:pt x="478" y="30"/>
                          </a:lnTo>
                          <a:lnTo>
                            <a:pt x="476" y="30"/>
                          </a:lnTo>
                          <a:lnTo>
                            <a:pt x="476" y="32"/>
                          </a:lnTo>
                          <a:lnTo>
                            <a:pt x="476" y="34"/>
                          </a:lnTo>
                          <a:lnTo>
                            <a:pt x="478" y="34"/>
                          </a:lnTo>
                          <a:lnTo>
                            <a:pt x="478" y="36"/>
                          </a:lnTo>
                          <a:lnTo>
                            <a:pt x="480" y="36"/>
                          </a:lnTo>
                          <a:lnTo>
                            <a:pt x="480" y="38"/>
                          </a:lnTo>
                          <a:lnTo>
                            <a:pt x="480" y="40"/>
                          </a:lnTo>
                          <a:lnTo>
                            <a:pt x="482" y="40"/>
                          </a:lnTo>
                          <a:lnTo>
                            <a:pt x="484" y="40"/>
                          </a:lnTo>
                          <a:lnTo>
                            <a:pt x="484" y="42"/>
                          </a:lnTo>
                          <a:lnTo>
                            <a:pt x="486" y="42"/>
                          </a:lnTo>
                          <a:lnTo>
                            <a:pt x="488" y="42"/>
                          </a:lnTo>
                          <a:lnTo>
                            <a:pt x="488" y="40"/>
                          </a:lnTo>
                          <a:lnTo>
                            <a:pt x="488" y="38"/>
                          </a:lnTo>
                          <a:lnTo>
                            <a:pt x="488" y="36"/>
                          </a:lnTo>
                          <a:lnTo>
                            <a:pt x="489" y="36"/>
                          </a:lnTo>
                          <a:lnTo>
                            <a:pt x="489" y="34"/>
                          </a:lnTo>
                          <a:lnTo>
                            <a:pt x="491" y="34"/>
                          </a:lnTo>
                          <a:lnTo>
                            <a:pt x="493" y="34"/>
                          </a:lnTo>
                          <a:lnTo>
                            <a:pt x="495" y="34"/>
                          </a:lnTo>
                          <a:lnTo>
                            <a:pt x="497" y="34"/>
                          </a:lnTo>
                          <a:lnTo>
                            <a:pt x="499" y="34"/>
                          </a:lnTo>
                          <a:lnTo>
                            <a:pt x="499" y="32"/>
                          </a:lnTo>
                          <a:lnTo>
                            <a:pt x="501" y="32"/>
                          </a:lnTo>
                          <a:lnTo>
                            <a:pt x="501" y="30"/>
                          </a:lnTo>
                          <a:lnTo>
                            <a:pt x="503" y="30"/>
                          </a:lnTo>
                          <a:lnTo>
                            <a:pt x="503" y="29"/>
                          </a:lnTo>
                          <a:lnTo>
                            <a:pt x="503" y="27"/>
                          </a:lnTo>
                          <a:lnTo>
                            <a:pt x="503" y="25"/>
                          </a:lnTo>
                          <a:lnTo>
                            <a:pt x="503" y="23"/>
                          </a:lnTo>
                          <a:lnTo>
                            <a:pt x="501" y="23"/>
                          </a:lnTo>
                          <a:lnTo>
                            <a:pt x="501" y="21"/>
                          </a:lnTo>
                          <a:lnTo>
                            <a:pt x="499" y="21"/>
                          </a:lnTo>
                          <a:lnTo>
                            <a:pt x="499" y="23"/>
                          </a:lnTo>
                          <a:lnTo>
                            <a:pt x="499" y="21"/>
                          </a:lnTo>
                          <a:lnTo>
                            <a:pt x="497" y="21"/>
                          </a:lnTo>
                          <a:lnTo>
                            <a:pt x="499" y="21"/>
                          </a:lnTo>
                          <a:lnTo>
                            <a:pt x="499" y="19"/>
                          </a:lnTo>
                          <a:lnTo>
                            <a:pt x="501" y="19"/>
                          </a:lnTo>
                          <a:lnTo>
                            <a:pt x="503" y="19"/>
                          </a:lnTo>
                          <a:lnTo>
                            <a:pt x="503" y="17"/>
                          </a:lnTo>
                          <a:lnTo>
                            <a:pt x="505" y="17"/>
                          </a:lnTo>
                          <a:lnTo>
                            <a:pt x="505" y="15"/>
                          </a:lnTo>
                          <a:lnTo>
                            <a:pt x="505" y="13"/>
                          </a:lnTo>
                          <a:lnTo>
                            <a:pt x="503" y="13"/>
                          </a:lnTo>
                          <a:lnTo>
                            <a:pt x="505" y="13"/>
                          </a:lnTo>
                          <a:lnTo>
                            <a:pt x="503" y="13"/>
                          </a:lnTo>
                          <a:lnTo>
                            <a:pt x="503" y="11"/>
                          </a:lnTo>
                          <a:lnTo>
                            <a:pt x="505" y="11"/>
                          </a:lnTo>
                          <a:lnTo>
                            <a:pt x="505" y="9"/>
                          </a:lnTo>
                          <a:lnTo>
                            <a:pt x="505" y="7"/>
                          </a:lnTo>
                          <a:lnTo>
                            <a:pt x="507" y="7"/>
                          </a:lnTo>
                          <a:lnTo>
                            <a:pt x="507" y="6"/>
                          </a:lnTo>
                          <a:lnTo>
                            <a:pt x="509" y="6"/>
                          </a:lnTo>
                          <a:lnTo>
                            <a:pt x="511" y="6"/>
                          </a:lnTo>
                          <a:lnTo>
                            <a:pt x="512" y="6"/>
                          </a:lnTo>
                          <a:lnTo>
                            <a:pt x="512" y="4"/>
                          </a:lnTo>
                          <a:lnTo>
                            <a:pt x="512" y="6"/>
                          </a:lnTo>
                          <a:lnTo>
                            <a:pt x="512" y="4"/>
                          </a:lnTo>
                          <a:lnTo>
                            <a:pt x="514" y="4"/>
                          </a:lnTo>
                          <a:lnTo>
                            <a:pt x="516" y="4"/>
                          </a:lnTo>
                          <a:lnTo>
                            <a:pt x="516" y="2"/>
                          </a:lnTo>
                          <a:lnTo>
                            <a:pt x="518" y="2"/>
                          </a:lnTo>
                          <a:lnTo>
                            <a:pt x="520" y="2"/>
                          </a:lnTo>
                          <a:lnTo>
                            <a:pt x="520" y="0"/>
                          </a:lnTo>
                          <a:lnTo>
                            <a:pt x="522" y="0"/>
                          </a:lnTo>
                          <a:lnTo>
                            <a:pt x="524" y="0"/>
                          </a:lnTo>
                          <a:lnTo>
                            <a:pt x="526" y="0"/>
                          </a:lnTo>
                          <a:lnTo>
                            <a:pt x="526" y="2"/>
                          </a:lnTo>
                          <a:lnTo>
                            <a:pt x="528" y="2"/>
                          </a:lnTo>
                          <a:lnTo>
                            <a:pt x="530" y="2"/>
                          </a:lnTo>
                          <a:lnTo>
                            <a:pt x="530" y="4"/>
                          </a:lnTo>
                          <a:lnTo>
                            <a:pt x="532" y="4"/>
                          </a:lnTo>
                          <a:lnTo>
                            <a:pt x="534" y="6"/>
                          </a:lnTo>
                          <a:lnTo>
                            <a:pt x="534" y="4"/>
                          </a:lnTo>
                          <a:lnTo>
                            <a:pt x="534" y="6"/>
                          </a:lnTo>
                          <a:lnTo>
                            <a:pt x="535" y="6"/>
                          </a:lnTo>
                          <a:lnTo>
                            <a:pt x="537" y="6"/>
                          </a:lnTo>
                          <a:lnTo>
                            <a:pt x="539" y="6"/>
                          </a:lnTo>
                          <a:lnTo>
                            <a:pt x="541" y="6"/>
                          </a:lnTo>
                          <a:lnTo>
                            <a:pt x="543" y="6"/>
                          </a:lnTo>
                          <a:lnTo>
                            <a:pt x="545" y="6"/>
                          </a:lnTo>
                          <a:lnTo>
                            <a:pt x="547" y="6"/>
                          </a:lnTo>
                          <a:lnTo>
                            <a:pt x="545" y="6"/>
                          </a:lnTo>
                          <a:lnTo>
                            <a:pt x="547" y="6"/>
                          </a:lnTo>
                          <a:lnTo>
                            <a:pt x="547" y="4"/>
                          </a:lnTo>
                          <a:lnTo>
                            <a:pt x="545" y="4"/>
                          </a:lnTo>
                          <a:lnTo>
                            <a:pt x="547" y="4"/>
                          </a:lnTo>
                          <a:lnTo>
                            <a:pt x="547" y="6"/>
                          </a:lnTo>
                          <a:lnTo>
                            <a:pt x="549" y="6"/>
                          </a:lnTo>
                          <a:lnTo>
                            <a:pt x="551" y="6"/>
                          </a:lnTo>
                          <a:lnTo>
                            <a:pt x="553" y="6"/>
                          </a:lnTo>
                          <a:lnTo>
                            <a:pt x="551" y="6"/>
                          </a:lnTo>
                          <a:lnTo>
                            <a:pt x="553" y="6"/>
                          </a:lnTo>
                          <a:lnTo>
                            <a:pt x="555" y="6"/>
                          </a:lnTo>
                          <a:lnTo>
                            <a:pt x="555" y="4"/>
                          </a:lnTo>
                          <a:lnTo>
                            <a:pt x="555" y="6"/>
                          </a:lnTo>
                          <a:lnTo>
                            <a:pt x="557" y="6"/>
                          </a:lnTo>
                          <a:lnTo>
                            <a:pt x="559" y="6"/>
                          </a:lnTo>
                          <a:lnTo>
                            <a:pt x="560" y="6"/>
                          </a:lnTo>
                          <a:lnTo>
                            <a:pt x="560" y="7"/>
                          </a:lnTo>
                          <a:lnTo>
                            <a:pt x="562" y="7"/>
                          </a:lnTo>
                          <a:lnTo>
                            <a:pt x="564" y="7"/>
                          </a:lnTo>
                          <a:lnTo>
                            <a:pt x="566" y="7"/>
                          </a:lnTo>
                          <a:lnTo>
                            <a:pt x="566" y="9"/>
                          </a:lnTo>
                          <a:lnTo>
                            <a:pt x="568" y="9"/>
                          </a:lnTo>
                          <a:lnTo>
                            <a:pt x="570" y="9"/>
                          </a:lnTo>
                          <a:lnTo>
                            <a:pt x="572" y="9"/>
                          </a:lnTo>
                          <a:lnTo>
                            <a:pt x="572" y="11"/>
                          </a:lnTo>
                          <a:lnTo>
                            <a:pt x="574" y="11"/>
                          </a:lnTo>
                          <a:lnTo>
                            <a:pt x="574" y="13"/>
                          </a:lnTo>
                          <a:lnTo>
                            <a:pt x="576" y="13"/>
                          </a:lnTo>
                          <a:lnTo>
                            <a:pt x="578" y="13"/>
                          </a:lnTo>
                          <a:lnTo>
                            <a:pt x="578" y="15"/>
                          </a:lnTo>
                          <a:lnTo>
                            <a:pt x="578" y="17"/>
                          </a:lnTo>
                          <a:lnTo>
                            <a:pt x="580" y="17"/>
                          </a:lnTo>
                          <a:lnTo>
                            <a:pt x="580" y="19"/>
                          </a:lnTo>
                          <a:lnTo>
                            <a:pt x="582" y="19"/>
                          </a:lnTo>
                          <a:lnTo>
                            <a:pt x="582" y="21"/>
                          </a:lnTo>
                          <a:lnTo>
                            <a:pt x="583" y="21"/>
                          </a:lnTo>
                          <a:lnTo>
                            <a:pt x="583" y="19"/>
                          </a:lnTo>
                          <a:lnTo>
                            <a:pt x="585" y="19"/>
                          </a:lnTo>
                          <a:lnTo>
                            <a:pt x="587" y="19"/>
                          </a:lnTo>
                          <a:lnTo>
                            <a:pt x="589" y="19"/>
                          </a:lnTo>
                          <a:lnTo>
                            <a:pt x="591" y="19"/>
                          </a:lnTo>
                          <a:lnTo>
                            <a:pt x="593" y="19"/>
                          </a:lnTo>
                          <a:lnTo>
                            <a:pt x="593" y="21"/>
                          </a:lnTo>
                          <a:lnTo>
                            <a:pt x="595" y="21"/>
                          </a:lnTo>
                          <a:lnTo>
                            <a:pt x="597" y="21"/>
                          </a:lnTo>
                          <a:lnTo>
                            <a:pt x="599" y="21"/>
                          </a:lnTo>
                          <a:lnTo>
                            <a:pt x="601" y="21"/>
                          </a:lnTo>
                          <a:lnTo>
                            <a:pt x="601" y="23"/>
                          </a:lnTo>
                          <a:lnTo>
                            <a:pt x="603" y="23"/>
                          </a:lnTo>
                          <a:lnTo>
                            <a:pt x="605" y="23"/>
                          </a:lnTo>
                          <a:lnTo>
                            <a:pt x="605" y="25"/>
                          </a:lnTo>
                          <a:lnTo>
                            <a:pt x="607" y="25"/>
                          </a:lnTo>
                          <a:lnTo>
                            <a:pt x="608" y="25"/>
                          </a:lnTo>
                          <a:lnTo>
                            <a:pt x="608" y="27"/>
                          </a:lnTo>
                          <a:lnTo>
                            <a:pt x="610" y="27"/>
                          </a:lnTo>
                          <a:lnTo>
                            <a:pt x="610" y="29"/>
                          </a:lnTo>
                          <a:lnTo>
                            <a:pt x="612" y="29"/>
                          </a:lnTo>
                          <a:lnTo>
                            <a:pt x="614" y="29"/>
                          </a:lnTo>
                          <a:lnTo>
                            <a:pt x="616" y="29"/>
                          </a:lnTo>
                          <a:lnTo>
                            <a:pt x="614" y="29"/>
                          </a:lnTo>
                          <a:lnTo>
                            <a:pt x="616" y="29"/>
                          </a:lnTo>
                          <a:lnTo>
                            <a:pt x="616" y="27"/>
                          </a:lnTo>
                          <a:lnTo>
                            <a:pt x="614" y="27"/>
                          </a:lnTo>
                          <a:lnTo>
                            <a:pt x="616" y="27"/>
                          </a:lnTo>
                          <a:lnTo>
                            <a:pt x="618" y="27"/>
                          </a:lnTo>
                          <a:lnTo>
                            <a:pt x="620" y="27"/>
                          </a:lnTo>
                          <a:lnTo>
                            <a:pt x="620" y="29"/>
                          </a:lnTo>
                          <a:lnTo>
                            <a:pt x="622" y="29"/>
                          </a:lnTo>
                          <a:lnTo>
                            <a:pt x="624" y="29"/>
                          </a:lnTo>
                          <a:lnTo>
                            <a:pt x="624" y="30"/>
                          </a:lnTo>
                          <a:lnTo>
                            <a:pt x="626" y="30"/>
                          </a:lnTo>
                          <a:lnTo>
                            <a:pt x="626" y="32"/>
                          </a:lnTo>
                          <a:lnTo>
                            <a:pt x="628" y="32"/>
                          </a:lnTo>
                          <a:lnTo>
                            <a:pt x="628" y="34"/>
                          </a:lnTo>
                          <a:lnTo>
                            <a:pt x="630" y="34"/>
                          </a:lnTo>
                          <a:lnTo>
                            <a:pt x="630" y="36"/>
                          </a:lnTo>
                          <a:lnTo>
                            <a:pt x="631" y="36"/>
                          </a:lnTo>
                          <a:lnTo>
                            <a:pt x="633" y="36"/>
                          </a:lnTo>
                          <a:lnTo>
                            <a:pt x="633" y="38"/>
                          </a:lnTo>
                          <a:lnTo>
                            <a:pt x="635" y="38"/>
                          </a:lnTo>
                          <a:lnTo>
                            <a:pt x="635" y="40"/>
                          </a:lnTo>
                          <a:lnTo>
                            <a:pt x="637" y="40"/>
                          </a:lnTo>
                          <a:lnTo>
                            <a:pt x="637" y="42"/>
                          </a:lnTo>
                          <a:lnTo>
                            <a:pt x="639" y="42"/>
                          </a:lnTo>
                          <a:lnTo>
                            <a:pt x="639" y="44"/>
                          </a:lnTo>
                          <a:lnTo>
                            <a:pt x="637" y="44"/>
                          </a:lnTo>
                          <a:lnTo>
                            <a:pt x="639" y="46"/>
                          </a:lnTo>
                          <a:lnTo>
                            <a:pt x="639" y="48"/>
                          </a:lnTo>
                          <a:lnTo>
                            <a:pt x="637" y="48"/>
                          </a:lnTo>
                          <a:lnTo>
                            <a:pt x="639" y="48"/>
                          </a:lnTo>
                          <a:lnTo>
                            <a:pt x="639" y="50"/>
                          </a:lnTo>
                          <a:lnTo>
                            <a:pt x="639" y="52"/>
                          </a:lnTo>
                          <a:lnTo>
                            <a:pt x="641" y="52"/>
                          </a:lnTo>
                          <a:lnTo>
                            <a:pt x="641" y="54"/>
                          </a:lnTo>
                          <a:lnTo>
                            <a:pt x="641" y="55"/>
                          </a:lnTo>
                          <a:lnTo>
                            <a:pt x="643" y="55"/>
                          </a:lnTo>
                          <a:lnTo>
                            <a:pt x="643" y="57"/>
                          </a:lnTo>
                          <a:lnTo>
                            <a:pt x="645" y="57"/>
                          </a:lnTo>
                          <a:lnTo>
                            <a:pt x="645" y="59"/>
                          </a:lnTo>
                          <a:lnTo>
                            <a:pt x="645" y="61"/>
                          </a:lnTo>
                          <a:lnTo>
                            <a:pt x="647" y="61"/>
                          </a:lnTo>
                          <a:lnTo>
                            <a:pt x="647" y="63"/>
                          </a:lnTo>
                          <a:lnTo>
                            <a:pt x="647" y="65"/>
                          </a:lnTo>
                          <a:lnTo>
                            <a:pt x="649" y="65"/>
                          </a:lnTo>
                          <a:lnTo>
                            <a:pt x="649" y="67"/>
                          </a:lnTo>
                          <a:lnTo>
                            <a:pt x="651" y="69"/>
                          </a:lnTo>
                          <a:lnTo>
                            <a:pt x="651" y="71"/>
                          </a:lnTo>
                          <a:lnTo>
                            <a:pt x="653" y="71"/>
                          </a:lnTo>
                          <a:lnTo>
                            <a:pt x="653" y="73"/>
                          </a:lnTo>
                          <a:lnTo>
                            <a:pt x="655" y="73"/>
                          </a:lnTo>
                          <a:lnTo>
                            <a:pt x="655" y="75"/>
                          </a:lnTo>
                          <a:lnTo>
                            <a:pt x="655" y="77"/>
                          </a:lnTo>
                          <a:lnTo>
                            <a:pt x="655" y="78"/>
                          </a:lnTo>
                          <a:lnTo>
                            <a:pt x="656" y="78"/>
                          </a:lnTo>
                          <a:lnTo>
                            <a:pt x="656" y="80"/>
                          </a:lnTo>
                          <a:lnTo>
                            <a:pt x="658" y="80"/>
                          </a:lnTo>
                          <a:lnTo>
                            <a:pt x="658" y="82"/>
                          </a:lnTo>
                          <a:lnTo>
                            <a:pt x="658" y="84"/>
                          </a:lnTo>
                          <a:lnTo>
                            <a:pt x="660" y="84"/>
                          </a:lnTo>
                          <a:lnTo>
                            <a:pt x="660" y="86"/>
                          </a:lnTo>
                          <a:lnTo>
                            <a:pt x="662" y="86"/>
                          </a:lnTo>
                          <a:lnTo>
                            <a:pt x="662" y="88"/>
                          </a:lnTo>
                          <a:lnTo>
                            <a:pt x="662" y="90"/>
                          </a:lnTo>
                          <a:lnTo>
                            <a:pt x="664" y="90"/>
                          </a:lnTo>
                          <a:lnTo>
                            <a:pt x="664" y="92"/>
                          </a:lnTo>
                          <a:lnTo>
                            <a:pt x="666" y="92"/>
                          </a:lnTo>
                          <a:lnTo>
                            <a:pt x="666" y="94"/>
                          </a:lnTo>
                          <a:lnTo>
                            <a:pt x="666" y="96"/>
                          </a:lnTo>
                          <a:lnTo>
                            <a:pt x="668" y="96"/>
                          </a:lnTo>
                          <a:lnTo>
                            <a:pt x="668" y="98"/>
                          </a:lnTo>
                          <a:lnTo>
                            <a:pt x="668" y="100"/>
                          </a:lnTo>
                          <a:lnTo>
                            <a:pt x="668" y="102"/>
                          </a:lnTo>
                          <a:lnTo>
                            <a:pt x="668" y="103"/>
                          </a:lnTo>
                          <a:lnTo>
                            <a:pt x="668" y="105"/>
                          </a:lnTo>
                          <a:lnTo>
                            <a:pt x="668" y="107"/>
                          </a:lnTo>
                          <a:lnTo>
                            <a:pt x="668" y="109"/>
                          </a:lnTo>
                          <a:lnTo>
                            <a:pt x="668" y="111"/>
                          </a:lnTo>
                          <a:lnTo>
                            <a:pt x="666" y="111"/>
                          </a:lnTo>
                          <a:lnTo>
                            <a:pt x="666" y="113"/>
                          </a:lnTo>
                          <a:lnTo>
                            <a:pt x="666" y="115"/>
                          </a:lnTo>
                          <a:lnTo>
                            <a:pt x="664" y="115"/>
                          </a:lnTo>
                          <a:lnTo>
                            <a:pt x="664" y="117"/>
                          </a:lnTo>
                          <a:lnTo>
                            <a:pt x="664" y="119"/>
                          </a:lnTo>
                          <a:lnTo>
                            <a:pt x="662" y="119"/>
                          </a:lnTo>
                          <a:lnTo>
                            <a:pt x="662" y="121"/>
                          </a:lnTo>
                          <a:lnTo>
                            <a:pt x="660" y="121"/>
                          </a:lnTo>
                          <a:lnTo>
                            <a:pt x="658" y="121"/>
                          </a:lnTo>
                          <a:lnTo>
                            <a:pt x="658" y="123"/>
                          </a:lnTo>
                          <a:lnTo>
                            <a:pt x="656" y="123"/>
                          </a:lnTo>
                          <a:lnTo>
                            <a:pt x="655" y="123"/>
                          </a:lnTo>
                          <a:lnTo>
                            <a:pt x="655" y="125"/>
                          </a:lnTo>
                          <a:lnTo>
                            <a:pt x="653" y="125"/>
                          </a:lnTo>
                          <a:lnTo>
                            <a:pt x="653" y="123"/>
                          </a:lnTo>
                          <a:lnTo>
                            <a:pt x="653" y="125"/>
                          </a:lnTo>
                          <a:lnTo>
                            <a:pt x="651" y="125"/>
                          </a:lnTo>
                          <a:lnTo>
                            <a:pt x="651" y="126"/>
                          </a:lnTo>
                          <a:lnTo>
                            <a:pt x="649" y="126"/>
                          </a:lnTo>
                          <a:lnTo>
                            <a:pt x="647" y="126"/>
                          </a:lnTo>
                          <a:lnTo>
                            <a:pt x="645" y="126"/>
                          </a:lnTo>
                          <a:lnTo>
                            <a:pt x="645" y="128"/>
                          </a:lnTo>
                          <a:lnTo>
                            <a:pt x="643" y="128"/>
                          </a:lnTo>
                          <a:lnTo>
                            <a:pt x="643" y="130"/>
                          </a:lnTo>
                          <a:lnTo>
                            <a:pt x="641" y="130"/>
                          </a:lnTo>
                          <a:lnTo>
                            <a:pt x="639" y="130"/>
                          </a:lnTo>
                          <a:lnTo>
                            <a:pt x="639" y="132"/>
                          </a:lnTo>
                          <a:lnTo>
                            <a:pt x="637" y="132"/>
                          </a:lnTo>
                          <a:lnTo>
                            <a:pt x="637" y="134"/>
                          </a:lnTo>
                          <a:lnTo>
                            <a:pt x="635" y="134"/>
                          </a:lnTo>
                          <a:lnTo>
                            <a:pt x="635" y="136"/>
                          </a:lnTo>
                          <a:lnTo>
                            <a:pt x="633" y="136"/>
                          </a:lnTo>
                          <a:lnTo>
                            <a:pt x="633" y="138"/>
                          </a:lnTo>
                          <a:lnTo>
                            <a:pt x="631" y="138"/>
                          </a:lnTo>
                          <a:lnTo>
                            <a:pt x="631" y="140"/>
                          </a:lnTo>
                          <a:lnTo>
                            <a:pt x="630" y="140"/>
                          </a:lnTo>
                          <a:lnTo>
                            <a:pt x="630" y="142"/>
                          </a:lnTo>
                          <a:lnTo>
                            <a:pt x="628" y="142"/>
                          </a:lnTo>
                          <a:lnTo>
                            <a:pt x="628" y="144"/>
                          </a:lnTo>
                          <a:lnTo>
                            <a:pt x="626" y="144"/>
                          </a:lnTo>
                          <a:lnTo>
                            <a:pt x="626" y="146"/>
                          </a:lnTo>
                          <a:lnTo>
                            <a:pt x="626" y="144"/>
                          </a:lnTo>
                          <a:lnTo>
                            <a:pt x="624" y="144"/>
                          </a:lnTo>
                          <a:lnTo>
                            <a:pt x="624" y="146"/>
                          </a:lnTo>
                          <a:lnTo>
                            <a:pt x="622" y="146"/>
                          </a:lnTo>
                          <a:lnTo>
                            <a:pt x="624" y="144"/>
                          </a:lnTo>
                          <a:lnTo>
                            <a:pt x="622" y="144"/>
                          </a:lnTo>
                          <a:lnTo>
                            <a:pt x="620" y="144"/>
                          </a:lnTo>
                          <a:lnTo>
                            <a:pt x="620" y="142"/>
                          </a:lnTo>
                          <a:lnTo>
                            <a:pt x="618" y="142"/>
                          </a:lnTo>
                          <a:lnTo>
                            <a:pt x="618" y="140"/>
                          </a:lnTo>
                          <a:lnTo>
                            <a:pt x="616" y="140"/>
                          </a:lnTo>
                          <a:lnTo>
                            <a:pt x="616" y="142"/>
                          </a:lnTo>
                          <a:lnTo>
                            <a:pt x="618" y="142"/>
                          </a:lnTo>
                          <a:lnTo>
                            <a:pt x="618" y="144"/>
                          </a:lnTo>
                          <a:lnTo>
                            <a:pt x="616" y="142"/>
                          </a:lnTo>
                          <a:lnTo>
                            <a:pt x="616" y="144"/>
                          </a:lnTo>
                          <a:lnTo>
                            <a:pt x="614" y="144"/>
                          </a:lnTo>
                          <a:lnTo>
                            <a:pt x="614" y="142"/>
                          </a:lnTo>
                          <a:lnTo>
                            <a:pt x="612" y="142"/>
                          </a:lnTo>
                          <a:lnTo>
                            <a:pt x="612" y="144"/>
                          </a:lnTo>
                          <a:lnTo>
                            <a:pt x="612" y="146"/>
                          </a:lnTo>
                          <a:lnTo>
                            <a:pt x="612" y="144"/>
                          </a:lnTo>
                          <a:lnTo>
                            <a:pt x="612" y="146"/>
                          </a:lnTo>
                          <a:lnTo>
                            <a:pt x="610" y="146"/>
                          </a:lnTo>
                          <a:lnTo>
                            <a:pt x="610" y="148"/>
                          </a:lnTo>
                          <a:lnTo>
                            <a:pt x="612" y="148"/>
                          </a:lnTo>
                          <a:lnTo>
                            <a:pt x="614" y="148"/>
                          </a:lnTo>
                          <a:lnTo>
                            <a:pt x="616" y="148"/>
                          </a:lnTo>
                          <a:lnTo>
                            <a:pt x="616" y="146"/>
                          </a:lnTo>
                          <a:lnTo>
                            <a:pt x="618" y="146"/>
                          </a:lnTo>
                          <a:lnTo>
                            <a:pt x="618" y="144"/>
                          </a:lnTo>
                          <a:lnTo>
                            <a:pt x="620" y="144"/>
                          </a:lnTo>
                          <a:lnTo>
                            <a:pt x="622" y="144"/>
                          </a:lnTo>
                          <a:lnTo>
                            <a:pt x="622" y="146"/>
                          </a:lnTo>
                          <a:lnTo>
                            <a:pt x="620" y="146"/>
                          </a:lnTo>
                          <a:lnTo>
                            <a:pt x="620" y="148"/>
                          </a:lnTo>
                          <a:lnTo>
                            <a:pt x="620" y="150"/>
                          </a:lnTo>
                          <a:lnTo>
                            <a:pt x="620" y="151"/>
                          </a:lnTo>
                          <a:lnTo>
                            <a:pt x="618" y="151"/>
                          </a:lnTo>
                          <a:lnTo>
                            <a:pt x="618" y="153"/>
                          </a:lnTo>
                          <a:lnTo>
                            <a:pt x="616" y="153"/>
                          </a:lnTo>
                          <a:lnTo>
                            <a:pt x="616" y="155"/>
                          </a:lnTo>
                          <a:lnTo>
                            <a:pt x="616" y="157"/>
                          </a:lnTo>
                          <a:lnTo>
                            <a:pt x="614" y="157"/>
                          </a:lnTo>
                          <a:lnTo>
                            <a:pt x="614" y="159"/>
                          </a:lnTo>
                          <a:lnTo>
                            <a:pt x="614" y="161"/>
                          </a:lnTo>
                          <a:lnTo>
                            <a:pt x="614" y="163"/>
                          </a:lnTo>
                          <a:lnTo>
                            <a:pt x="614" y="165"/>
                          </a:lnTo>
                          <a:lnTo>
                            <a:pt x="614" y="167"/>
                          </a:lnTo>
                          <a:lnTo>
                            <a:pt x="614" y="165"/>
                          </a:lnTo>
                          <a:lnTo>
                            <a:pt x="612" y="165"/>
                          </a:lnTo>
                          <a:lnTo>
                            <a:pt x="612" y="163"/>
                          </a:lnTo>
                          <a:lnTo>
                            <a:pt x="610" y="163"/>
                          </a:lnTo>
                          <a:lnTo>
                            <a:pt x="612" y="163"/>
                          </a:lnTo>
                          <a:lnTo>
                            <a:pt x="612" y="161"/>
                          </a:lnTo>
                          <a:lnTo>
                            <a:pt x="610" y="161"/>
                          </a:lnTo>
                          <a:lnTo>
                            <a:pt x="608" y="161"/>
                          </a:lnTo>
                          <a:lnTo>
                            <a:pt x="608" y="163"/>
                          </a:lnTo>
                          <a:lnTo>
                            <a:pt x="610" y="163"/>
                          </a:lnTo>
                          <a:lnTo>
                            <a:pt x="610" y="165"/>
                          </a:lnTo>
                          <a:lnTo>
                            <a:pt x="608" y="165"/>
                          </a:lnTo>
                          <a:lnTo>
                            <a:pt x="608" y="167"/>
                          </a:lnTo>
                          <a:lnTo>
                            <a:pt x="607" y="167"/>
                          </a:lnTo>
                          <a:lnTo>
                            <a:pt x="607" y="165"/>
                          </a:lnTo>
                          <a:lnTo>
                            <a:pt x="605" y="165"/>
                          </a:lnTo>
                          <a:lnTo>
                            <a:pt x="605" y="163"/>
                          </a:lnTo>
                          <a:lnTo>
                            <a:pt x="603" y="163"/>
                          </a:lnTo>
                          <a:lnTo>
                            <a:pt x="605" y="163"/>
                          </a:lnTo>
                          <a:lnTo>
                            <a:pt x="603" y="163"/>
                          </a:lnTo>
                          <a:lnTo>
                            <a:pt x="603" y="165"/>
                          </a:lnTo>
                          <a:lnTo>
                            <a:pt x="605" y="165"/>
                          </a:lnTo>
                          <a:lnTo>
                            <a:pt x="603" y="165"/>
                          </a:lnTo>
                          <a:lnTo>
                            <a:pt x="603" y="167"/>
                          </a:lnTo>
                          <a:lnTo>
                            <a:pt x="605" y="167"/>
                          </a:lnTo>
                          <a:lnTo>
                            <a:pt x="605" y="169"/>
                          </a:lnTo>
                          <a:lnTo>
                            <a:pt x="605" y="167"/>
                          </a:lnTo>
                          <a:lnTo>
                            <a:pt x="603" y="167"/>
                          </a:lnTo>
                          <a:lnTo>
                            <a:pt x="601" y="167"/>
                          </a:lnTo>
                          <a:lnTo>
                            <a:pt x="603" y="167"/>
                          </a:lnTo>
                          <a:lnTo>
                            <a:pt x="601" y="167"/>
                          </a:lnTo>
                          <a:lnTo>
                            <a:pt x="599" y="167"/>
                          </a:lnTo>
                          <a:lnTo>
                            <a:pt x="597" y="167"/>
                          </a:lnTo>
                          <a:lnTo>
                            <a:pt x="597" y="169"/>
                          </a:lnTo>
                          <a:lnTo>
                            <a:pt x="597" y="171"/>
                          </a:lnTo>
                          <a:lnTo>
                            <a:pt x="599" y="171"/>
                          </a:lnTo>
                          <a:lnTo>
                            <a:pt x="570" y="182"/>
                          </a:lnTo>
                          <a:lnTo>
                            <a:pt x="564" y="184"/>
                          </a:lnTo>
                          <a:lnTo>
                            <a:pt x="547" y="188"/>
                          </a:lnTo>
                          <a:lnTo>
                            <a:pt x="537" y="192"/>
                          </a:lnTo>
                          <a:lnTo>
                            <a:pt x="534" y="194"/>
                          </a:lnTo>
                          <a:lnTo>
                            <a:pt x="532" y="194"/>
                          </a:lnTo>
                          <a:lnTo>
                            <a:pt x="530" y="196"/>
                          </a:lnTo>
                          <a:lnTo>
                            <a:pt x="528" y="196"/>
                          </a:lnTo>
                          <a:lnTo>
                            <a:pt x="524" y="196"/>
                          </a:lnTo>
                          <a:lnTo>
                            <a:pt x="522" y="198"/>
                          </a:lnTo>
                          <a:lnTo>
                            <a:pt x="520" y="198"/>
                          </a:lnTo>
                          <a:lnTo>
                            <a:pt x="518" y="199"/>
                          </a:lnTo>
                          <a:lnTo>
                            <a:pt x="514" y="199"/>
                          </a:lnTo>
                          <a:lnTo>
                            <a:pt x="512" y="199"/>
                          </a:lnTo>
                          <a:lnTo>
                            <a:pt x="511" y="201"/>
                          </a:lnTo>
                          <a:lnTo>
                            <a:pt x="507" y="201"/>
                          </a:lnTo>
                          <a:lnTo>
                            <a:pt x="505" y="203"/>
                          </a:lnTo>
                          <a:lnTo>
                            <a:pt x="503" y="203"/>
                          </a:lnTo>
                          <a:lnTo>
                            <a:pt x="501" y="203"/>
                          </a:lnTo>
                          <a:lnTo>
                            <a:pt x="499" y="205"/>
                          </a:lnTo>
                          <a:lnTo>
                            <a:pt x="497" y="205"/>
                          </a:lnTo>
                          <a:lnTo>
                            <a:pt x="495" y="205"/>
                          </a:lnTo>
                          <a:lnTo>
                            <a:pt x="493" y="207"/>
                          </a:lnTo>
                          <a:lnTo>
                            <a:pt x="491" y="207"/>
                          </a:lnTo>
                          <a:lnTo>
                            <a:pt x="489" y="207"/>
                          </a:lnTo>
                          <a:lnTo>
                            <a:pt x="488" y="207"/>
                          </a:lnTo>
                          <a:lnTo>
                            <a:pt x="486" y="209"/>
                          </a:lnTo>
                          <a:lnTo>
                            <a:pt x="484" y="209"/>
                          </a:lnTo>
                          <a:lnTo>
                            <a:pt x="482" y="209"/>
                          </a:lnTo>
                          <a:lnTo>
                            <a:pt x="480" y="211"/>
                          </a:lnTo>
                          <a:lnTo>
                            <a:pt x="476" y="211"/>
                          </a:lnTo>
                          <a:lnTo>
                            <a:pt x="474" y="211"/>
                          </a:lnTo>
                          <a:lnTo>
                            <a:pt x="472" y="211"/>
                          </a:lnTo>
                          <a:lnTo>
                            <a:pt x="468" y="213"/>
                          </a:lnTo>
                          <a:lnTo>
                            <a:pt x="466" y="213"/>
                          </a:lnTo>
                          <a:lnTo>
                            <a:pt x="464" y="213"/>
                          </a:lnTo>
                          <a:lnTo>
                            <a:pt x="463" y="215"/>
                          </a:lnTo>
                          <a:lnTo>
                            <a:pt x="447" y="217"/>
                          </a:lnTo>
                          <a:lnTo>
                            <a:pt x="443" y="219"/>
                          </a:lnTo>
                          <a:lnTo>
                            <a:pt x="441" y="222"/>
                          </a:lnTo>
                          <a:lnTo>
                            <a:pt x="432" y="242"/>
                          </a:lnTo>
                          <a:lnTo>
                            <a:pt x="430" y="246"/>
                          </a:lnTo>
                          <a:lnTo>
                            <a:pt x="426" y="251"/>
                          </a:lnTo>
                          <a:lnTo>
                            <a:pt x="418" y="267"/>
                          </a:lnTo>
                          <a:lnTo>
                            <a:pt x="416" y="269"/>
                          </a:lnTo>
                          <a:lnTo>
                            <a:pt x="415" y="274"/>
                          </a:lnTo>
                          <a:lnTo>
                            <a:pt x="409" y="284"/>
                          </a:lnTo>
                          <a:lnTo>
                            <a:pt x="405" y="290"/>
                          </a:lnTo>
                          <a:lnTo>
                            <a:pt x="405" y="294"/>
                          </a:lnTo>
                          <a:lnTo>
                            <a:pt x="403" y="294"/>
                          </a:lnTo>
                          <a:lnTo>
                            <a:pt x="403" y="295"/>
                          </a:lnTo>
                          <a:lnTo>
                            <a:pt x="392" y="319"/>
                          </a:lnTo>
                          <a:lnTo>
                            <a:pt x="390" y="322"/>
                          </a:lnTo>
                          <a:lnTo>
                            <a:pt x="386" y="328"/>
                          </a:lnTo>
                          <a:lnTo>
                            <a:pt x="384" y="332"/>
                          </a:lnTo>
                          <a:lnTo>
                            <a:pt x="382" y="336"/>
                          </a:lnTo>
                          <a:lnTo>
                            <a:pt x="380" y="340"/>
                          </a:lnTo>
                          <a:lnTo>
                            <a:pt x="380" y="342"/>
                          </a:lnTo>
                          <a:lnTo>
                            <a:pt x="378" y="342"/>
                          </a:lnTo>
                          <a:lnTo>
                            <a:pt x="376" y="345"/>
                          </a:lnTo>
                          <a:lnTo>
                            <a:pt x="376" y="347"/>
                          </a:lnTo>
                          <a:lnTo>
                            <a:pt x="374" y="351"/>
                          </a:lnTo>
                          <a:lnTo>
                            <a:pt x="372" y="353"/>
                          </a:lnTo>
                          <a:lnTo>
                            <a:pt x="370" y="353"/>
                          </a:lnTo>
                          <a:lnTo>
                            <a:pt x="370" y="355"/>
                          </a:lnTo>
                          <a:lnTo>
                            <a:pt x="368" y="355"/>
                          </a:lnTo>
                          <a:lnTo>
                            <a:pt x="367" y="355"/>
                          </a:lnTo>
                          <a:lnTo>
                            <a:pt x="365" y="355"/>
                          </a:lnTo>
                          <a:lnTo>
                            <a:pt x="365" y="353"/>
                          </a:lnTo>
                          <a:lnTo>
                            <a:pt x="363" y="353"/>
                          </a:lnTo>
                          <a:lnTo>
                            <a:pt x="361" y="353"/>
                          </a:lnTo>
                          <a:lnTo>
                            <a:pt x="359" y="353"/>
                          </a:lnTo>
                          <a:lnTo>
                            <a:pt x="357" y="353"/>
                          </a:lnTo>
                          <a:lnTo>
                            <a:pt x="355" y="353"/>
                          </a:lnTo>
                          <a:lnTo>
                            <a:pt x="353" y="353"/>
                          </a:lnTo>
                          <a:lnTo>
                            <a:pt x="353" y="351"/>
                          </a:lnTo>
                          <a:lnTo>
                            <a:pt x="353" y="353"/>
                          </a:lnTo>
                          <a:lnTo>
                            <a:pt x="351" y="353"/>
                          </a:lnTo>
                          <a:lnTo>
                            <a:pt x="349" y="353"/>
                          </a:lnTo>
                          <a:lnTo>
                            <a:pt x="349" y="351"/>
                          </a:lnTo>
                          <a:lnTo>
                            <a:pt x="347" y="351"/>
                          </a:lnTo>
                          <a:lnTo>
                            <a:pt x="345" y="351"/>
                          </a:lnTo>
                          <a:lnTo>
                            <a:pt x="344" y="351"/>
                          </a:lnTo>
                          <a:lnTo>
                            <a:pt x="344" y="353"/>
                          </a:lnTo>
                          <a:lnTo>
                            <a:pt x="342" y="353"/>
                          </a:lnTo>
                          <a:lnTo>
                            <a:pt x="342" y="355"/>
                          </a:lnTo>
                          <a:lnTo>
                            <a:pt x="340" y="355"/>
                          </a:lnTo>
                          <a:lnTo>
                            <a:pt x="338" y="355"/>
                          </a:lnTo>
                          <a:lnTo>
                            <a:pt x="336" y="355"/>
                          </a:lnTo>
                          <a:lnTo>
                            <a:pt x="336" y="357"/>
                          </a:lnTo>
                          <a:lnTo>
                            <a:pt x="334" y="357"/>
                          </a:lnTo>
                          <a:lnTo>
                            <a:pt x="332" y="357"/>
                          </a:lnTo>
                          <a:lnTo>
                            <a:pt x="330" y="357"/>
                          </a:lnTo>
                          <a:lnTo>
                            <a:pt x="330" y="359"/>
                          </a:lnTo>
                          <a:lnTo>
                            <a:pt x="328" y="359"/>
                          </a:lnTo>
                          <a:lnTo>
                            <a:pt x="328" y="357"/>
                          </a:lnTo>
                          <a:lnTo>
                            <a:pt x="328" y="359"/>
                          </a:lnTo>
                          <a:lnTo>
                            <a:pt x="326" y="359"/>
                          </a:lnTo>
                          <a:lnTo>
                            <a:pt x="324" y="359"/>
                          </a:lnTo>
                          <a:lnTo>
                            <a:pt x="322" y="361"/>
                          </a:lnTo>
                          <a:lnTo>
                            <a:pt x="322" y="359"/>
                          </a:lnTo>
                          <a:lnTo>
                            <a:pt x="320" y="359"/>
                          </a:lnTo>
                          <a:lnTo>
                            <a:pt x="320" y="357"/>
                          </a:lnTo>
                          <a:lnTo>
                            <a:pt x="320" y="359"/>
                          </a:lnTo>
                          <a:lnTo>
                            <a:pt x="319" y="359"/>
                          </a:lnTo>
                          <a:lnTo>
                            <a:pt x="317" y="359"/>
                          </a:lnTo>
                          <a:lnTo>
                            <a:pt x="317" y="361"/>
                          </a:lnTo>
                          <a:lnTo>
                            <a:pt x="315" y="361"/>
                          </a:lnTo>
                          <a:lnTo>
                            <a:pt x="315" y="363"/>
                          </a:lnTo>
                          <a:lnTo>
                            <a:pt x="313" y="363"/>
                          </a:lnTo>
                          <a:lnTo>
                            <a:pt x="313" y="365"/>
                          </a:lnTo>
                          <a:lnTo>
                            <a:pt x="311" y="365"/>
                          </a:lnTo>
                          <a:lnTo>
                            <a:pt x="309" y="365"/>
                          </a:lnTo>
                          <a:lnTo>
                            <a:pt x="309" y="367"/>
                          </a:lnTo>
                          <a:lnTo>
                            <a:pt x="309" y="368"/>
                          </a:lnTo>
                          <a:lnTo>
                            <a:pt x="307" y="368"/>
                          </a:lnTo>
                          <a:lnTo>
                            <a:pt x="307" y="370"/>
                          </a:lnTo>
                          <a:lnTo>
                            <a:pt x="309" y="370"/>
                          </a:lnTo>
                          <a:lnTo>
                            <a:pt x="309" y="372"/>
                          </a:lnTo>
                          <a:lnTo>
                            <a:pt x="309" y="374"/>
                          </a:lnTo>
                          <a:lnTo>
                            <a:pt x="311" y="374"/>
                          </a:lnTo>
                          <a:lnTo>
                            <a:pt x="311" y="376"/>
                          </a:lnTo>
                          <a:lnTo>
                            <a:pt x="309" y="376"/>
                          </a:lnTo>
                          <a:lnTo>
                            <a:pt x="309" y="378"/>
                          </a:lnTo>
                          <a:lnTo>
                            <a:pt x="307" y="380"/>
                          </a:lnTo>
                          <a:lnTo>
                            <a:pt x="307" y="382"/>
                          </a:lnTo>
                          <a:lnTo>
                            <a:pt x="305" y="382"/>
                          </a:lnTo>
                          <a:lnTo>
                            <a:pt x="305" y="384"/>
                          </a:lnTo>
                          <a:lnTo>
                            <a:pt x="305" y="386"/>
                          </a:lnTo>
                          <a:lnTo>
                            <a:pt x="303" y="386"/>
                          </a:lnTo>
                          <a:lnTo>
                            <a:pt x="301" y="386"/>
                          </a:lnTo>
                          <a:lnTo>
                            <a:pt x="301" y="388"/>
                          </a:lnTo>
                          <a:lnTo>
                            <a:pt x="299" y="388"/>
                          </a:lnTo>
                          <a:lnTo>
                            <a:pt x="299" y="390"/>
                          </a:lnTo>
                          <a:lnTo>
                            <a:pt x="301" y="390"/>
                          </a:lnTo>
                          <a:lnTo>
                            <a:pt x="301" y="391"/>
                          </a:lnTo>
                          <a:lnTo>
                            <a:pt x="301" y="393"/>
                          </a:lnTo>
                          <a:lnTo>
                            <a:pt x="299" y="393"/>
                          </a:lnTo>
                          <a:lnTo>
                            <a:pt x="297" y="393"/>
                          </a:lnTo>
                          <a:lnTo>
                            <a:pt x="297" y="395"/>
                          </a:lnTo>
                          <a:lnTo>
                            <a:pt x="297" y="397"/>
                          </a:lnTo>
                          <a:lnTo>
                            <a:pt x="296" y="397"/>
                          </a:lnTo>
                          <a:lnTo>
                            <a:pt x="297" y="397"/>
                          </a:lnTo>
                          <a:lnTo>
                            <a:pt x="297" y="399"/>
                          </a:lnTo>
                          <a:lnTo>
                            <a:pt x="296" y="399"/>
                          </a:lnTo>
                          <a:lnTo>
                            <a:pt x="296" y="401"/>
                          </a:lnTo>
                          <a:lnTo>
                            <a:pt x="294" y="403"/>
                          </a:lnTo>
                          <a:lnTo>
                            <a:pt x="294" y="405"/>
                          </a:lnTo>
                          <a:lnTo>
                            <a:pt x="294" y="407"/>
                          </a:lnTo>
                          <a:lnTo>
                            <a:pt x="292" y="407"/>
                          </a:lnTo>
                          <a:lnTo>
                            <a:pt x="292" y="409"/>
                          </a:lnTo>
                          <a:lnTo>
                            <a:pt x="290" y="409"/>
                          </a:lnTo>
                          <a:lnTo>
                            <a:pt x="290" y="411"/>
                          </a:lnTo>
                          <a:lnTo>
                            <a:pt x="290" y="413"/>
                          </a:lnTo>
                          <a:lnTo>
                            <a:pt x="288" y="413"/>
                          </a:lnTo>
                          <a:lnTo>
                            <a:pt x="288" y="415"/>
                          </a:lnTo>
                          <a:lnTo>
                            <a:pt x="286" y="415"/>
                          </a:lnTo>
                          <a:lnTo>
                            <a:pt x="286" y="416"/>
                          </a:lnTo>
                          <a:lnTo>
                            <a:pt x="284" y="416"/>
                          </a:lnTo>
                          <a:lnTo>
                            <a:pt x="282" y="416"/>
                          </a:lnTo>
                          <a:lnTo>
                            <a:pt x="282" y="418"/>
                          </a:lnTo>
                          <a:lnTo>
                            <a:pt x="280" y="418"/>
                          </a:lnTo>
                          <a:lnTo>
                            <a:pt x="278" y="418"/>
                          </a:lnTo>
                          <a:lnTo>
                            <a:pt x="278" y="420"/>
                          </a:lnTo>
                          <a:lnTo>
                            <a:pt x="278" y="422"/>
                          </a:lnTo>
                          <a:lnTo>
                            <a:pt x="276" y="422"/>
                          </a:lnTo>
                          <a:lnTo>
                            <a:pt x="276" y="424"/>
                          </a:lnTo>
                          <a:lnTo>
                            <a:pt x="276" y="422"/>
                          </a:lnTo>
                          <a:lnTo>
                            <a:pt x="274" y="422"/>
                          </a:lnTo>
                          <a:lnTo>
                            <a:pt x="272" y="422"/>
                          </a:lnTo>
                          <a:lnTo>
                            <a:pt x="271" y="422"/>
                          </a:lnTo>
                          <a:lnTo>
                            <a:pt x="269" y="422"/>
                          </a:lnTo>
                          <a:lnTo>
                            <a:pt x="269" y="424"/>
                          </a:lnTo>
                          <a:lnTo>
                            <a:pt x="267" y="424"/>
                          </a:lnTo>
                          <a:lnTo>
                            <a:pt x="267" y="426"/>
                          </a:lnTo>
                          <a:lnTo>
                            <a:pt x="267" y="428"/>
                          </a:lnTo>
                          <a:lnTo>
                            <a:pt x="267" y="430"/>
                          </a:lnTo>
                          <a:lnTo>
                            <a:pt x="265" y="430"/>
                          </a:lnTo>
                          <a:lnTo>
                            <a:pt x="265" y="432"/>
                          </a:lnTo>
                          <a:lnTo>
                            <a:pt x="265" y="434"/>
                          </a:lnTo>
                          <a:lnTo>
                            <a:pt x="265" y="436"/>
                          </a:lnTo>
                          <a:lnTo>
                            <a:pt x="263" y="436"/>
                          </a:lnTo>
                          <a:lnTo>
                            <a:pt x="265" y="436"/>
                          </a:lnTo>
                          <a:lnTo>
                            <a:pt x="265" y="438"/>
                          </a:lnTo>
                          <a:lnTo>
                            <a:pt x="263" y="438"/>
                          </a:lnTo>
                          <a:lnTo>
                            <a:pt x="263" y="439"/>
                          </a:lnTo>
                          <a:lnTo>
                            <a:pt x="261" y="439"/>
                          </a:lnTo>
                          <a:lnTo>
                            <a:pt x="261" y="441"/>
                          </a:lnTo>
                          <a:lnTo>
                            <a:pt x="261" y="443"/>
                          </a:lnTo>
                          <a:lnTo>
                            <a:pt x="261" y="445"/>
                          </a:lnTo>
                          <a:lnTo>
                            <a:pt x="259" y="445"/>
                          </a:lnTo>
                          <a:lnTo>
                            <a:pt x="259" y="447"/>
                          </a:lnTo>
                          <a:lnTo>
                            <a:pt x="259" y="449"/>
                          </a:lnTo>
                          <a:lnTo>
                            <a:pt x="259" y="451"/>
                          </a:lnTo>
                          <a:lnTo>
                            <a:pt x="259" y="453"/>
                          </a:lnTo>
                          <a:lnTo>
                            <a:pt x="259" y="455"/>
                          </a:lnTo>
                          <a:lnTo>
                            <a:pt x="259" y="457"/>
                          </a:lnTo>
                          <a:lnTo>
                            <a:pt x="257" y="457"/>
                          </a:lnTo>
                          <a:lnTo>
                            <a:pt x="255" y="457"/>
                          </a:lnTo>
                          <a:lnTo>
                            <a:pt x="253" y="457"/>
                          </a:lnTo>
                          <a:lnTo>
                            <a:pt x="251" y="457"/>
                          </a:lnTo>
                          <a:lnTo>
                            <a:pt x="251" y="459"/>
                          </a:lnTo>
                          <a:lnTo>
                            <a:pt x="251" y="461"/>
                          </a:lnTo>
                          <a:lnTo>
                            <a:pt x="249" y="461"/>
                          </a:lnTo>
                          <a:lnTo>
                            <a:pt x="249" y="463"/>
                          </a:lnTo>
                          <a:lnTo>
                            <a:pt x="249" y="464"/>
                          </a:lnTo>
                          <a:lnTo>
                            <a:pt x="249" y="466"/>
                          </a:lnTo>
                          <a:lnTo>
                            <a:pt x="249" y="468"/>
                          </a:lnTo>
                          <a:lnTo>
                            <a:pt x="249" y="470"/>
                          </a:lnTo>
                          <a:lnTo>
                            <a:pt x="251" y="470"/>
                          </a:lnTo>
                          <a:lnTo>
                            <a:pt x="249" y="472"/>
                          </a:lnTo>
                          <a:lnTo>
                            <a:pt x="248" y="472"/>
                          </a:lnTo>
                          <a:lnTo>
                            <a:pt x="246" y="474"/>
                          </a:lnTo>
                          <a:lnTo>
                            <a:pt x="246" y="476"/>
                          </a:lnTo>
                          <a:lnTo>
                            <a:pt x="246" y="478"/>
                          </a:lnTo>
                          <a:lnTo>
                            <a:pt x="246" y="480"/>
                          </a:lnTo>
                          <a:lnTo>
                            <a:pt x="244" y="480"/>
                          </a:lnTo>
                          <a:lnTo>
                            <a:pt x="244" y="482"/>
                          </a:lnTo>
                          <a:lnTo>
                            <a:pt x="244" y="484"/>
                          </a:lnTo>
                          <a:lnTo>
                            <a:pt x="244" y="486"/>
                          </a:lnTo>
                          <a:lnTo>
                            <a:pt x="242" y="486"/>
                          </a:lnTo>
                          <a:lnTo>
                            <a:pt x="242" y="487"/>
                          </a:lnTo>
                          <a:lnTo>
                            <a:pt x="242" y="489"/>
                          </a:lnTo>
                          <a:lnTo>
                            <a:pt x="240" y="489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8" y="493"/>
                          </a:lnTo>
                          <a:lnTo>
                            <a:pt x="236" y="493"/>
                          </a:lnTo>
                          <a:lnTo>
                            <a:pt x="234" y="495"/>
                          </a:lnTo>
                          <a:lnTo>
                            <a:pt x="232" y="495"/>
                          </a:lnTo>
                          <a:lnTo>
                            <a:pt x="232" y="497"/>
                          </a:lnTo>
                          <a:lnTo>
                            <a:pt x="232" y="499"/>
                          </a:lnTo>
                          <a:lnTo>
                            <a:pt x="230" y="499"/>
                          </a:lnTo>
                          <a:lnTo>
                            <a:pt x="230" y="501"/>
                          </a:lnTo>
                          <a:lnTo>
                            <a:pt x="230" y="503"/>
                          </a:lnTo>
                          <a:lnTo>
                            <a:pt x="228" y="505"/>
                          </a:lnTo>
                          <a:lnTo>
                            <a:pt x="226" y="505"/>
                          </a:lnTo>
                          <a:lnTo>
                            <a:pt x="224" y="505"/>
                          </a:lnTo>
                          <a:lnTo>
                            <a:pt x="224" y="507"/>
                          </a:lnTo>
                          <a:lnTo>
                            <a:pt x="223" y="507"/>
                          </a:lnTo>
                          <a:lnTo>
                            <a:pt x="223" y="509"/>
                          </a:lnTo>
                          <a:lnTo>
                            <a:pt x="221" y="509"/>
                          </a:lnTo>
                          <a:lnTo>
                            <a:pt x="221" y="511"/>
                          </a:lnTo>
                          <a:lnTo>
                            <a:pt x="221" y="512"/>
                          </a:lnTo>
                          <a:lnTo>
                            <a:pt x="221" y="514"/>
                          </a:lnTo>
                          <a:lnTo>
                            <a:pt x="219" y="514"/>
                          </a:lnTo>
                          <a:lnTo>
                            <a:pt x="219" y="516"/>
                          </a:lnTo>
                          <a:lnTo>
                            <a:pt x="217" y="516"/>
                          </a:lnTo>
                          <a:lnTo>
                            <a:pt x="219" y="516"/>
                          </a:lnTo>
                          <a:lnTo>
                            <a:pt x="219" y="518"/>
                          </a:lnTo>
                          <a:lnTo>
                            <a:pt x="219" y="520"/>
                          </a:lnTo>
                          <a:lnTo>
                            <a:pt x="219" y="522"/>
                          </a:lnTo>
                          <a:lnTo>
                            <a:pt x="219" y="524"/>
                          </a:lnTo>
                          <a:lnTo>
                            <a:pt x="217" y="524"/>
                          </a:lnTo>
                          <a:lnTo>
                            <a:pt x="217" y="526"/>
                          </a:lnTo>
                          <a:lnTo>
                            <a:pt x="217" y="528"/>
                          </a:lnTo>
                          <a:lnTo>
                            <a:pt x="217" y="530"/>
                          </a:lnTo>
                          <a:lnTo>
                            <a:pt x="215" y="530"/>
                          </a:lnTo>
                          <a:lnTo>
                            <a:pt x="215" y="532"/>
                          </a:lnTo>
                          <a:lnTo>
                            <a:pt x="213" y="532"/>
                          </a:lnTo>
                          <a:lnTo>
                            <a:pt x="213" y="534"/>
                          </a:lnTo>
                          <a:lnTo>
                            <a:pt x="213" y="535"/>
                          </a:lnTo>
                          <a:lnTo>
                            <a:pt x="211" y="535"/>
                          </a:lnTo>
                          <a:lnTo>
                            <a:pt x="209" y="537"/>
                          </a:lnTo>
                          <a:lnTo>
                            <a:pt x="207" y="537"/>
                          </a:lnTo>
                          <a:lnTo>
                            <a:pt x="205" y="537"/>
                          </a:lnTo>
                          <a:lnTo>
                            <a:pt x="205" y="539"/>
                          </a:lnTo>
                          <a:lnTo>
                            <a:pt x="203" y="539"/>
                          </a:lnTo>
                          <a:lnTo>
                            <a:pt x="203" y="541"/>
                          </a:lnTo>
                          <a:lnTo>
                            <a:pt x="203" y="543"/>
                          </a:lnTo>
                          <a:lnTo>
                            <a:pt x="201" y="543"/>
                          </a:lnTo>
                          <a:lnTo>
                            <a:pt x="203" y="545"/>
                          </a:lnTo>
                          <a:lnTo>
                            <a:pt x="203" y="547"/>
                          </a:lnTo>
                          <a:close/>
                        </a:path>
                      </a:pathLst>
                    </a:custGeom>
                    <a:solidFill>
                      <a:srgbClr val="3480E4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 dirty="0">
                        <a:solidFill>
                          <a:schemeClr val="bg1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39" name="Freeform 4851">
                      <a:extLst>
                        <a:ext uri="{FF2B5EF4-FFF2-40B4-BE49-F238E27FC236}">
                          <a16:creationId xmlns:a16="http://schemas.microsoft.com/office/drawing/2014/main" id="{EF881B20-FE14-B593-C786-FFE02C53F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53" y="524"/>
                      <a:ext cx="370" cy="649"/>
                    </a:xfrm>
                    <a:custGeom>
                      <a:avLst/>
                      <a:gdLst>
                        <a:gd name="T0" fmla="*/ 27 w 370"/>
                        <a:gd name="T1" fmla="*/ 256 h 649"/>
                        <a:gd name="T2" fmla="*/ 52 w 370"/>
                        <a:gd name="T3" fmla="*/ 215 h 649"/>
                        <a:gd name="T4" fmla="*/ 59 w 370"/>
                        <a:gd name="T5" fmla="*/ 177 h 649"/>
                        <a:gd name="T6" fmla="*/ 59 w 370"/>
                        <a:gd name="T7" fmla="*/ 123 h 649"/>
                        <a:gd name="T8" fmla="*/ 33 w 370"/>
                        <a:gd name="T9" fmla="*/ 81 h 649"/>
                        <a:gd name="T10" fmla="*/ 54 w 370"/>
                        <a:gd name="T11" fmla="*/ 75 h 649"/>
                        <a:gd name="T12" fmla="*/ 92 w 370"/>
                        <a:gd name="T13" fmla="*/ 90 h 649"/>
                        <a:gd name="T14" fmla="*/ 157 w 370"/>
                        <a:gd name="T15" fmla="*/ 98 h 649"/>
                        <a:gd name="T16" fmla="*/ 186 w 370"/>
                        <a:gd name="T17" fmla="*/ 89 h 649"/>
                        <a:gd name="T18" fmla="*/ 188 w 370"/>
                        <a:gd name="T19" fmla="*/ 48 h 649"/>
                        <a:gd name="T20" fmla="*/ 196 w 370"/>
                        <a:gd name="T21" fmla="*/ 23 h 649"/>
                        <a:gd name="T22" fmla="*/ 207 w 370"/>
                        <a:gd name="T23" fmla="*/ 8 h 649"/>
                        <a:gd name="T24" fmla="*/ 223 w 370"/>
                        <a:gd name="T25" fmla="*/ 2 h 649"/>
                        <a:gd name="T26" fmla="*/ 240 w 370"/>
                        <a:gd name="T27" fmla="*/ 0 h 649"/>
                        <a:gd name="T28" fmla="*/ 271 w 370"/>
                        <a:gd name="T29" fmla="*/ 12 h 649"/>
                        <a:gd name="T30" fmla="*/ 311 w 370"/>
                        <a:gd name="T31" fmla="*/ 23 h 649"/>
                        <a:gd name="T32" fmla="*/ 355 w 370"/>
                        <a:gd name="T33" fmla="*/ 23 h 649"/>
                        <a:gd name="T34" fmla="*/ 351 w 370"/>
                        <a:gd name="T35" fmla="*/ 46 h 649"/>
                        <a:gd name="T36" fmla="*/ 344 w 370"/>
                        <a:gd name="T37" fmla="*/ 73 h 649"/>
                        <a:gd name="T38" fmla="*/ 344 w 370"/>
                        <a:gd name="T39" fmla="*/ 104 h 649"/>
                        <a:gd name="T40" fmla="*/ 355 w 370"/>
                        <a:gd name="T41" fmla="*/ 138 h 649"/>
                        <a:gd name="T42" fmla="*/ 359 w 370"/>
                        <a:gd name="T43" fmla="*/ 152 h 649"/>
                        <a:gd name="T44" fmla="*/ 359 w 370"/>
                        <a:gd name="T45" fmla="*/ 169 h 649"/>
                        <a:gd name="T46" fmla="*/ 355 w 370"/>
                        <a:gd name="T47" fmla="*/ 202 h 649"/>
                        <a:gd name="T48" fmla="*/ 363 w 370"/>
                        <a:gd name="T49" fmla="*/ 219 h 649"/>
                        <a:gd name="T50" fmla="*/ 344 w 370"/>
                        <a:gd name="T51" fmla="*/ 227 h 649"/>
                        <a:gd name="T52" fmla="*/ 328 w 370"/>
                        <a:gd name="T53" fmla="*/ 242 h 649"/>
                        <a:gd name="T54" fmla="*/ 303 w 370"/>
                        <a:gd name="T55" fmla="*/ 254 h 649"/>
                        <a:gd name="T56" fmla="*/ 280 w 370"/>
                        <a:gd name="T57" fmla="*/ 256 h 649"/>
                        <a:gd name="T58" fmla="*/ 259 w 370"/>
                        <a:gd name="T59" fmla="*/ 271 h 649"/>
                        <a:gd name="T60" fmla="*/ 246 w 370"/>
                        <a:gd name="T61" fmla="*/ 296 h 649"/>
                        <a:gd name="T62" fmla="*/ 232 w 370"/>
                        <a:gd name="T63" fmla="*/ 315 h 649"/>
                        <a:gd name="T64" fmla="*/ 228 w 370"/>
                        <a:gd name="T65" fmla="*/ 342 h 649"/>
                        <a:gd name="T66" fmla="*/ 248 w 370"/>
                        <a:gd name="T67" fmla="*/ 369 h 649"/>
                        <a:gd name="T68" fmla="*/ 271 w 370"/>
                        <a:gd name="T69" fmla="*/ 388 h 649"/>
                        <a:gd name="T70" fmla="*/ 288 w 370"/>
                        <a:gd name="T71" fmla="*/ 409 h 649"/>
                        <a:gd name="T72" fmla="*/ 296 w 370"/>
                        <a:gd name="T73" fmla="*/ 436 h 649"/>
                        <a:gd name="T74" fmla="*/ 301 w 370"/>
                        <a:gd name="T75" fmla="*/ 453 h 649"/>
                        <a:gd name="T76" fmla="*/ 303 w 370"/>
                        <a:gd name="T77" fmla="*/ 469 h 649"/>
                        <a:gd name="T78" fmla="*/ 263 w 370"/>
                        <a:gd name="T79" fmla="*/ 469 h 649"/>
                        <a:gd name="T80" fmla="*/ 228 w 370"/>
                        <a:gd name="T81" fmla="*/ 480 h 649"/>
                        <a:gd name="T82" fmla="*/ 227 w 370"/>
                        <a:gd name="T83" fmla="*/ 503 h 649"/>
                        <a:gd name="T84" fmla="*/ 251 w 370"/>
                        <a:gd name="T85" fmla="*/ 521 h 649"/>
                        <a:gd name="T86" fmla="*/ 265 w 370"/>
                        <a:gd name="T87" fmla="*/ 557 h 649"/>
                        <a:gd name="T88" fmla="*/ 280 w 370"/>
                        <a:gd name="T89" fmla="*/ 580 h 649"/>
                        <a:gd name="T90" fmla="*/ 303 w 370"/>
                        <a:gd name="T91" fmla="*/ 607 h 649"/>
                        <a:gd name="T92" fmla="*/ 296 w 370"/>
                        <a:gd name="T93" fmla="*/ 628 h 649"/>
                        <a:gd name="T94" fmla="*/ 282 w 370"/>
                        <a:gd name="T95" fmla="*/ 636 h 649"/>
                        <a:gd name="T96" fmla="*/ 250 w 370"/>
                        <a:gd name="T97" fmla="*/ 624 h 649"/>
                        <a:gd name="T98" fmla="*/ 223 w 370"/>
                        <a:gd name="T99" fmla="*/ 619 h 649"/>
                        <a:gd name="T100" fmla="*/ 203 w 370"/>
                        <a:gd name="T101" fmla="*/ 603 h 649"/>
                        <a:gd name="T102" fmla="*/ 173 w 370"/>
                        <a:gd name="T103" fmla="*/ 584 h 649"/>
                        <a:gd name="T104" fmla="*/ 142 w 370"/>
                        <a:gd name="T105" fmla="*/ 567 h 649"/>
                        <a:gd name="T106" fmla="*/ 109 w 370"/>
                        <a:gd name="T107" fmla="*/ 561 h 649"/>
                        <a:gd name="T108" fmla="*/ 83 w 370"/>
                        <a:gd name="T109" fmla="*/ 526 h 649"/>
                        <a:gd name="T110" fmla="*/ 52 w 370"/>
                        <a:gd name="T111" fmla="*/ 505 h 649"/>
                        <a:gd name="T112" fmla="*/ 36 w 370"/>
                        <a:gd name="T113" fmla="*/ 478 h 649"/>
                        <a:gd name="T114" fmla="*/ 31 w 370"/>
                        <a:gd name="T115" fmla="*/ 440 h 649"/>
                        <a:gd name="T116" fmla="*/ 23 w 370"/>
                        <a:gd name="T117" fmla="*/ 407 h 649"/>
                        <a:gd name="T118" fmla="*/ 31 w 370"/>
                        <a:gd name="T119" fmla="*/ 369 h 649"/>
                        <a:gd name="T120" fmla="*/ 25 w 370"/>
                        <a:gd name="T121" fmla="*/ 336 h 649"/>
                        <a:gd name="T122" fmla="*/ 6 w 370"/>
                        <a:gd name="T123" fmla="*/ 309 h 64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370" h="649">
                          <a:moveTo>
                            <a:pt x="8" y="296"/>
                          </a:moveTo>
                          <a:lnTo>
                            <a:pt x="10" y="294"/>
                          </a:lnTo>
                          <a:lnTo>
                            <a:pt x="10" y="292"/>
                          </a:lnTo>
                          <a:lnTo>
                            <a:pt x="10" y="290"/>
                          </a:lnTo>
                          <a:lnTo>
                            <a:pt x="10" y="288"/>
                          </a:lnTo>
                          <a:lnTo>
                            <a:pt x="11" y="288"/>
                          </a:lnTo>
                          <a:lnTo>
                            <a:pt x="11" y="286"/>
                          </a:lnTo>
                          <a:lnTo>
                            <a:pt x="11" y="284"/>
                          </a:lnTo>
                          <a:lnTo>
                            <a:pt x="13" y="284"/>
                          </a:lnTo>
                          <a:lnTo>
                            <a:pt x="13" y="282"/>
                          </a:lnTo>
                          <a:lnTo>
                            <a:pt x="13" y="281"/>
                          </a:lnTo>
                          <a:lnTo>
                            <a:pt x="15" y="279"/>
                          </a:lnTo>
                          <a:lnTo>
                            <a:pt x="17" y="277"/>
                          </a:lnTo>
                          <a:lnTo>
                            <a:pt x="17" y="275"/>
                          </a:lnTo>
                          <a:lnTo>
                            <a:pt x="19" y="275"/>
                          </a:lnTo>
                          <a:lnTo>
                            <a:pt x="19" y="273"/>
                          </a:lnTo>
                          <a:lnTo>
                            <a:pt x="19" y="271"/>
                          </a:lnTo>
                          <a:lnTo>
                            <a:pt x="19" y="269"/>
                          </a:lnTo>
                          <a:lnTo>
                            <a:pt x="19" y="267"/>
                          </a:lnTo>
                          <a:lnTo>
                            <a:pt x="21" y="267"/>
                          </a:lnTo>
                          <a:lnTo>
                            <a:pt x="21" y="265"/>
                          </a:lnTo>
                          <a:lnTo>
                            <a:pt x="21" y="263"/>
                          </a:lnTo>
                          <a:lnTo>
                            <a:pt x="21" y="261"/>
                          </a:lnTo>
                          <a:lnTo>
                            <a:pt x="21" y="259"/>
                          </a:lnTo>
                          <a:lnTo>
                            <a:pt x="23" y="259"/>
                          </a:lnTo>
                          <a:lnTo>
                            <a:pt x="23" y="258"/>
                          </a:lnTo>
                          <a:lnTo>
                            <a:pt x="25" y="256"/>
                          </a:lnTo>
                          <a:lnTo>
                            <a:pt x="27" y="256"/>
                          </a:lnTo>
                          <a:lnTo>
                            <a:pt x="29" y="256"/>
                          </a:lnTo>
                          <a:lnTo>
                            <a:pt x="31" y="254"/>
                          </a:lnTo>
                          <a:lnTo>
                            <a:pt x="31" y="252"/>
                          </a:lnTo>
                          <a:lnTo>
                            <a:pt x="31" y="250"/>
                          </a:lnTo>
                          <a:lnTo>
                            <a:pt x="33" y="248"/>
                          </a:lnTo>
                          <a:lnTo>
                            <a:pt x="33" y="246"/>
                          </a:lnTo>
                          <a:lnTo>
                            <a:pt x="33" y="244"/>
                          </a:lnTo>
                          <a:lnTo>
                            <a:pt x="33" y="242"/>
                          </a:lnTo>
                          <a:lnTo>
                            <a:pt x="33" y="240"/>
                          </a:lnTo>
                          <a:lnTo>
                            <a:pt x="33" y="238"/>
                          </a:lnTo>
                          <a:lnTo>
                            <a:pt x="33" y="236"/>
                          </a:lnTo>
                          <a:lnTo>
                            <a:pt x="35" y="234"/>
                          </a:lnTo>
                          <a:lnTo>
                            <a:pt x="36" y="234"/>
                          </a:lnTo>
                          <a:lnTo>
                            <a:pt x="36" y="233"/>
                          </a:lnTo>
                          <a:lnTo>
                            <a:pt x="36" y="231"/>
                          </a:lnTo>
                          <a:lnTo>
                            <a:pt x="38" y="229"/>
                          </a:lnTo>
                          <a:lnTo>
                            <a:pt x="38" y="227"/>
                          </a:lnTo>
                          <a:lnTo>
                            <a:pt x="40" y="227"/>
                          </a:lnTo>
                          <a:lnTo>
                            <a:pt x="40" y="225"/>
                          </a:lnTo>
                          <a:lnTo>
                            <a:pt x="42" y="225"/>
                          </a:lnTo>
                          <a:lnTo>
                            <a:pt x="42" y="223"/>
                          </a:lnTo>
                          <a:lnTo>
                            <a:pt x="42" y="221"/>
                          </a:lnTo>
                          <a:lnTo>
                            <a:pt x="44" y="221"/>
                          </a:lnTo>
                          <a:lnTo>
                            <a:pt x="46" y="219"/>
                          </a:lnTo>
                          <a:lnTo>
                            <a:pt x="48" y="217"/>
                          </a:lnTo>
                          <a:lnTo>
                            <a:pt x="50" y="217"/>
                          </a:lnTo>
                          <a:lnTo>
                            <a:pt x="50" y="215"/>
                          </a:lnTo>
                          <a:lnTo>
                            <a:pt x="52" y="215"/>
                          </a:lnTo>
                          <a:lnTo>
                            <a:pt x="54" y="213"/>
                          </a:lnTo>
                          <a:lnTo>
                            <a:pt x="54" y="211"/>
                          </a:lnTo>
                          <a:lnTo>
                            <a:pt x="56" y="211"/>
                          </a:lnTo>
                          <a:lnTo>
                            <a:pt x="58" y="210"/>
                          </a:lnTo>
                          <a:lnTo>
                            <a:pt x="58" y="208"/>
                          </a:lnTo>
                          <a:lnTo>
                            <a:pt x="59" y="208"/>
                          </a:lnTo>
                          <a:lnTo>
                            <a:pt x="59" y="206"/>
                          </a:lnTo>
                          <a:lnTo>
                            <a:pt x="59" y="204"/>
                          </a:lnTo>
                          <a:lnTo>
                            <a:pt x="59" y="202"/>
                          </a:lnTo>
                          <a:lnTo>
                            <a:pt x="59" y="200"/>
                          </a:lnTo>
                          <a:lnTo>
                            <a:pt x="58" y="200"/>
                          </a:lnTo>
                          <a:lnTo>
                            <a:pt x="58" y="198"/>
                          </a:lnTo>
                          <a:lnTo>
                            <a:pt x="58" y="196"/>
                          </a:lnTo>
                          <a:lnTo>
                            <a:pt x="58" y="194"/>
                          </a:lnTo>
                          <a:lnTo>
                            <a:pt x="56" y="194"/>
                          </a:lnTo>
                          <a:lnTo>
                            <a:pt x="56" y="192"/>
                          </a:lnTo>
                          <a:lnTo>
                            <a:pt x="56" y="190"/>
                          </a:lnTo>
                          <a:lnTo>
                            <a:pt x="54" y="190"/>
                          </a:lnTo>
                          <a:lnTo>
                            <a:pt x="54" y="188"/>
                          </a:lnTo>
                          <a:lnTo>
                            <a:pt x="54" y="186"/>
                          </a:lnTo>
                          <a:lnTo>
                            <a:pt x="54" y="185"/>
                          </a:lnTo>
                          <a:lnTo>
                            <a:pt x="56" y="185"/>
                          </a:lnTo>
                          <a:lnTo>
                            <a:pt x="56" y="183"/>
                          </a:lnTo>
                          <a:lnTo>
                            <a:pt x="58" y="183"/>
                          </a:lnTo>
                          <a:lnTo>
                            <a:pt x="58" y="181"/>
                          </a:lnTo>
                          <a:lnTo>
                            <a:pt x="59" y="181"/>
                          </a:lnTo>
                          <a:lnTo>
                            <a:pt x="59" y="179"/>
                          </a:lnTo>
                          <a:lnTo>
                            <a:pt x="59" y="177"/>
                          </a:lnTo>
                          <a:lnTo>
                            <a:pt x="59" y="175"/>
                          </a:lnTo>
                          <a:lnTo>
                            <a:pt x="59" y="173"/>
                          </a:lnTo>
                          <a:lnTo>
                            <a:pt x="59" y="171"/>
                          </a:lnTo>
                          <a:lnTo>
                            <a:pt x="59" y="169"/>
                          </a:lnTo>
                          <a:lnTo>
                            <a:pt x="58" y="169"/>
                          </a:lnTo>
                          <a:lnTo>
                            <a:pt x="58" y="167"/>
                          </a:lnTo>
                          <a:lnTo>
                            <a:pt x="58" y="165"/>
                          </a:lnTo>
                          <a:lnTo>
                            <a:pt x="58" y="163"/>
                          </a:lnTo>
                          <a:lnTo>
                            <a:pt x="58" y="162"/>
                          </a:lnTo>
                          <a:lnTo>
                            <a:pt x="58" y="160"/>
                          </a:lnTo>
                          <a:lnTo>
                            <a:pt x="58" y="158"/>
                          </a:lnTo>
                          <a:lnTo>
                            <a:pt x="58" y="156"/>
                          </a:lnTo>
                          <a:lnTo>
                            <a:pt x="58" y="154"/>
                          </a:lnTo>
                          <a:lnTo>
                            <a:pt x="58" y="152"/>
                          </a:lnTo>
                          <a:lnTo>
                            <a:pt x="56" y="148"/>
                          </a:lnTo>
                          <a:lnTo>
                            <a:pt x="56" y="144"/>
                          </a:lnTo>
                          <a:lnTo>
                            <a:pt x="54" y="144"/>
                          </a:lnTo>
                          <a:lnTo>
                            <a:pt x="54" y="140"/>
                          </a:lnTo>
                          <a:lnTo>
                            <a:pt x="54" y="138"/>
                          </a:lnTo>
                          <a:lnTo>
                            <a:pt x="54" y="137"/>
                          </a:lnTo>
                          <a:lnTo>
                            <a:pt x="54" y="135"/>
                          </a:lnTo>
                          <a:lnTo>
                            <a:pt x="54" y="133"/>
                          </a:lnTo>
                          <a:lnTo>
                            <a:pt x="54" y="131"/>
                          </a:lnTo>
                          <a:lnTo>
                            <a:pt x="56" y="129"/>
                          </a:lnTo>
                          <a:lnTo>
                            <a:pt x="56" y="127"/>
                          </a:lnTo>
                          <a:lnTo>
                            <a:pt x="58" y="125"/>
                          </a:lnTo>
                          <a:lnTo>
                            <a:pt x="58" y="123"/>
                          </a:lnTo>
                          <a:lnTo>
                            <a:pt x="59" y="123"/>
                          </a:lnTo>
                          <a:lnTo>
                            <a:pt x="59" y="121"/>
                          </a:lnTo>
                          <a:lnTo>
                            <a:pt x="59" y="119"/>
                          </a:lnTo>
                          <a:lnTo>
                            <a:pt x="59" y="117"/>
                          </a:lnTo>
                          <a:lnTo>
                            <a:pt x="58" y="115"/>
                          </a:lnTo>
                          <a:lnTo>
                            <a:pt x="56" y="115"/>
                          </a:lnTo>
                          <a:lnTo>
                            <a:pt x="54" y="114"/>
                          </a:lnTo>
                          <a:lnTo>
                            <a:pt x="52" y="112"/>
                          </a:lnTo>
                          <a:lnTo>
                            <a:pt x="50" y="112"/>
                          </a:lnTo>
                          <a:lnTo>
                            <a:pt x="50" y="110"/>
                          </a:lnTo>
                          <a:lnTo>
                            <a:pt x="50" y="108"/>
                          </a:lnTo>
                          <a:lnTo>
                            <a:pt x="50" y="106"/>
                          </a:lnTo>
                          <a:lnTo>
                            <a:pt x="50" y="104"/>
                          </a:lnTo>
                          <a:lnTo>
                            <a:pt x="50" y="102"/>
                          </a:lnTo>
                          <a:lnTo>
                            <a:pt x="50" y="100"/>
                          </a:lnTo>
                          <a:lnTo>
                            <a:pt x="50" y="98"/>
                          </a:lnTo>
                          <a:lnTo>
                            <a:pt x="48" y="98"/>
                          </a:lnTo>
                          <a:lnTo>
                            <a:pt x="48" y="96"/>
                          </a:lnTo>
                          <a:lnTo>
                            <a:pt x="46" y="92"/>
                          </a:lnTo>
                          <a:lnTo>
                            <a:pt x="46" y="90"/>
                          </a:lnTo>
                          <a:lnTo>
                            <a:pt x="44" y="90"/>
                          </a:lnTo>
                          <a:lnTo>
                            <a:pt x="42" y="89"/>
                          </a:lnTo>
                          <a:lnTo>
                            <a:pt x="42" y="87"/>
                          </a:lnTo>
                          <a:lnTo>
                            <a:pt x="40" y="87"/>
                          </a:lnTo>
                          <a:lnTo>
                            <a:pt x="38" y="85"/>
                          </a:lnTo>
                          <a:lnTo>
                            <a:pt x="36" y="85"/>
                          </a:lnTo>
                          <a:lnTo>
                            <a:pt x="36" y="83"/>
                          </a:lnTo>
                          <a:lnTo>
                            <a:pt x="33" y="83"/>
                          </a:lnTo>
                          <a:lnTo>
                            <a:pt x="33" y="81"/>
                          </a:lnTo>
                          <a:lnTo>
                            <a:pt x="31" y="81"/>
                          </a:lnTo>
                          <a:lnTo>
                            <a:pt x="31" y="79"/>
                          </a:lnTo>
                          <a:lnTo>
                            <a:pt x="27" y="75"/>
                          </a:lnTo>
                          <a:lnTo>
                            <a:pt x="25" y="71"/>
                          </a:lnTo>
                          <a:lnTo>
                            <a:pt x="25" y="69"/>
                          </a:lnTo>
                          <a:lnTo>
                            <a:pt x="25" y="67"/>
                          </a:lnTo>
                          <a:lnTo>
                            <a:pt x="25" y="66"/>
                          </a:lnTo>
                          <a:lnTo>
                            <a:pt x="25" y="64"/>
                          </a:lnTo>
                          <a:lnTo>
                            <a:pt x="25" y="66"/>
                          </a:lnTo>
                          <a:lnTo>
                            <a:pt x="27" y="66"/>
                          </a:lnTo>
                          <a:lnTo>
                            <a:pt x="29" y="66"/>
                          </a:lnTo>
                          <a:lnTo>
                            <a:pt x="29" y="67"/>
                          </a:lnTo>
                          <a:lnTo>
                            <a:pt x="31" y="67"/>
                          </a:lnTo>
                          <a:lnTo>
                            <a:pt x="33" y="69"/>
                          </a:lnTo>
                          <a:lnTo>
                            <a:pt x="35" y="69"/>
                          </a:lnTo>
                          <a:lnTo>
                            <a:pt x="35" y="71"/>
                          </a:lnTo>
                          <a:lnTo>
                            <a:pt x="36" y="71"/>
                          </a:lnTo>
                          <a:lnTo>
                            <a:pt x="38" y="71"/>
                          </a:lnTo>
                          <a:lnTo>
                            <a:pt x="40" y="71"/>
                          </a:lnTo>
                          <a:lnTo>
                            <a:pt x="42" y="71"/>
                          </a:lnTo>
                          <a:lnTo>
                            <a:pt x="42" y="73"/>
                          </a:lnTo>
                          <a:lnTo>
                            <a:pt x="44" y="73"/>
                          </a:lnTo>
                          <a:lnTo>
                            <a:pt x="46" y="73"/>
                          </a:lnTo>
                          <a:lnTo>
                            <a:pt x="48" y="73"/>
                          </a:lnTo>
                          <a:lnTo>
                            <a:pt x="50" y="73"/>
                          </a:lnTo>
                          <a:lnTo>
                            <a:pt x="50" y="75"/>
                          </a:lnTo>
                          <a:lnTo>
                            <a:pt x="52" y="75"/>
                          </a:lnTo>
                          <a:lnTo>
                            <a:pt x="54" y="75"/>
                          </a:lnTo>
                          <a:lnTo>
                            <a:pt x="56" y="75"/>
                          </a:lnTo>
                          <a:lnTo>
                            <a:pt x="56" y="77"/>
                          </a:lnTo>
                          <a:lnTo>
                            <a:pt x="58" y="77"/>
                          </a:lnTo>
                          <a:lnTo>
                            <a:pt x="59" y="77"/>
                          </a:lnTo>
                          <a:lnTo>
                            <a:pt x="59" y="79"/>
                          </a:lnTo>
                          <a:lnTo>
                            <a:pt x="61" y="79"/>
                          </a:lnTo>
                          <a:lnTo>
                            <a:pt x="63" y="79"/>
                          </a:lnTo>
                          <a:lnTo>
                            <a:pt x="63" y="81"/>
                          </a:lnTo>
                          <a:lnTo>
                            <a:pt x="65" y="81"/>
                          </a:lnTo>
                          <a:lnTo>
                            <a:pt x="67" y="81"/>
                          </a:lnTo>
                          <a:lnTo>
                            <a:pt x="69" y="81"/>
                          </a:lnTo>
                          <a:lnTo>
                            <a:pt x="69" y="83"/>
                          </a:lnTo>
                          <a:lnTo>
                            <a:pt x="71" y="83"/>
                          </a:lnTo>
                          <a:lnTo>
                            <a:pt x="73" y="83"/>
                          </a:lnTo>
                          <a:lnTo>
                            <a:pt x="75" y="83"/>
                          </a:lnTo>
                          <a:lnTo>
                            <a:pt x="75" y="85"/>
                          </a:lnTo>
                          <a:lnTo>
                            <a:pt x="77" y="85"/>
                          </a:lnTo>
                          <a:lnTo>
                            <a:pt x="79" y="85"/>
                          </a:lnTo>
                          <a:lnTo>
                            <a:pt x="81" y="85"/>
                          </a:lnTo>
                          <a:lnTo>
                            <a:pt x="81" y="87"/>
                          </a:lnTo>
                          <a:lnTo>
                            <a:pt x="83" y="87"/>
                          </a:lnTo>
                          <a:lnTo>
                            <a:pt x="84" y="87"/>
                          </a:lnTo>
                          <a:lnTo>
                            <a:pt x="84" y="89"/>
                          </a:lnTo>
                          <a:lnTo>
                            <a:pt x="86" y="89"/>
                          </a:lnTo>
                          <a:lnTo>
                            <a:pt x="88" y="89"/>
                          </a:lnTo>
                          <a:lnTo>
                            <a:pt x="88" y="90"/>
                          </a:lnTo>
                          <a:lnTo>
                            <a:pt x="90" y="90"/>
                          </a:lnTo>
                          <a:lnTo>
                            <a:pt x="92" y="90"/>
                          </a:lnTo>
                          <a:lnTo>
                            <a:pt x="94" y="90"/>
                          </a:lnTo>
                          <a:lnTo>
                            <a:pt x="96" y="90"/>
                          </a:lnTo>
                          <a:lnTo>
                            <a:pt x="96" y="92"/>
                          </a:lnTo>
                          <a:lnTo>
                            <a:pt x="98" y="92"/>
                          </a:lnTo>
                          <a:lnTo>
                            <a:pt x="100" y="92"/>
                          </a:lnTo>
                          <a:lnTo>
                            <a:pt x="102" y="92"/>
                          </a:lnTo>
                          <a:lnTo>
                            <a:pt x="102" y="94"/>
                          </a:lnTo>
                          <a:lnTo>
                            <a:pt x="104" y="94"/>
                          </a:lnTo>
                          <a:lnTo>
                            <a:pt x="106" y="94"/>
                          </a:lnTo>
                          <a:lnTo>
                            <a:pt x="107" y="94"/>
                          </a:lnTo>
                          <a:lnTo>
                            <a:pt x="109" y="94"/>
                          </a:lnTo>
                          <a:lnTo>
                            <a:pt x="109" y="96"/>
                          </a:lnTo>
                          <a:lnTo>
                            <a:pt x="111" y="96"/>
                          </a:lnTo>
                          <a:lnTo>
                            <a:pt x="113" y="96"/>
                          </a:lnTo>
                          <a:lnTo>
                            <a:pt x="115" y="96"/>
                          </a:lnTo>
                          <a:lnTo>
                            <a:pt x="117" y="96"/>
                          </a:lnTo>
                          <a:lnTo>
                            <a:pt x="117" y="98"/>
                          </a:lnTo>
                          <a:lnTo>
                            <a:pt x="119" y="98"/>
                          </a:lnTo>
                          <a:lnTo>
                            <a:pt x="121" y="98"/>
                          </a:lnTo>
                          <a:lnTo>
                            <a:pt x="123" y="98"/>
                          </a:lnTo>
                          <a:lnTo>
                            <a:pt x="125" y="98"/>
                          </a:lnTo>
                          <a:lnTo>
                            <a:pt x="129" y="98"/>
                          </a:lnTo>
                          <a:lnTo>
                            <a:pt x="136" y="100"/>
                          </a:lnTo>
                          <a:lnTo>
                            <a:pt x="140" y="100"/>
                          </a:lnTo>
                          <a:lnTo>
                            <a:pt x="144" y="100"/>
                          </a:lnTo>
                          <a:lnTo>
                            <a:pt x="150" y="100"/>
                          </a:lnTo>
                          <a:lnTo>
                            <a:pt x="155" y="98"/>
                          </a:lnTo>
                          <a:lnTo>
                            <a:pt x="157" y="98"/>
                          </a:lnTo>
                          <a:lnTo>
                            <a:pt x="159" y="98"/>
                          </a:lnTo>
                          <a:lnTo>
                            <a:pt x="163" y="98"/>
                          </a:lnTo>
                          <a:lnTo>
                            <a:pt x="167" y="96"/>
                          </a:lnTo>
                          <a:lnTo>
                            <a:pt x="169" y="96"/>
                          </a:lnTo>
                          <a:lnTo>
                            <a:pt x="171" y="96"/>
                          </a:lnTo>
                          <a:lnTo>
                            <a:pt x="173" y="96"/>
                          </a:lnTo>
                          <a:lnTo>
                            <a:pt x="173" y="94"/>
                          </a:lnTo>
                          <a:lnTo>
                            <a:pt x="173" y="96"/>
                          </a:lnTo>
                          <a:lnTo>
                            <a:pt x="175" y="96"/>
                          </a:lnTo>
                          <a:lnTo>
                            <a:pt x="175" y="94"/>
                          </a:lnTo>
                          <a:lnTo>
                            <a:pt x="175" y="96"/>
                          </a:lnTo>
                          <a:lnTo>
                            <a:pt x="175" y="94"/>
                          </a:lnTo>
                          <a:lnTo>
                            <a:pt x="177" y="94"/>
                          </a:lnTo>
                          <a:lnTo>
                            <a:pt x="175" y="94"/>
                          </a:lnTo>
                          <a:lnTo>
                            <a:pt x="177" y="94"/>
                          </a:lnTo>
                          <a:lnTo>
                            <a:pt x="177" y="92"/>
                          </a:lnTo>
                          <a:lnTo>
                            <a:pt x="179" y="92"/>
                          </a:lnTo>
                          <a:lnTo>
                            <a:pt x="180" y="92"/>
                          </a:lnTo>
                          <a:lnTo>
                            <a:pt x="182" y="92"/>
                          </a:lnTo>
                          <a:lnTo>
                            <a:pt x="182" y="94"/>
                          </a:lnTo>
                          <a:lnTo>
                            <a:pt x="184" y="94"/>
                          </a:lnTo>
                          <a:lnTo>
                            <a:pt x="186" y="94"/>
                          </a:lnTo>
                          <a:lnTo>
                            <a:pt x="186" y="92"/>
                          </a:lnTo>
                          <a:lnTo>
                            <a:pt x="188" y="92"/>
                          </a:lnTo>
                          <a:lnTo>
                            <a:pt x="190" y="92"/>
                          </a:lnTo>
                          <a:lnTo>
                            <a:pt x="188" y="92"/>
                          </a:lnTo>
                          <a:lnTo>
                            <a:pt x="186" y="90"/>
                          </a:lnTo>
                          <a:lnTo>
                            <a:pt x="186" y="89"/>
                          </a:lnTo>
                          <a:lnTo>
                            <a:pt x="184" y="89"/>
                          </a:lnTo>
                          <a:lnTo>
                            <a:pt x="184" y="87"/>
                          </a:lnTo>
                          <a:lnTo>
                            <a:pt x="184" y="85"/>
                          </a:lnTo>
                          <a:lnTo>
                            <a:pt x="184" y="83"/>
                          </a:lnTo>
                          <a:lnTo>
                            <a:pt x="186" y="83"/>
                          </a:lnTo>
                          <a:lnTo>
                            <a:pt x="188" y="81"/>
                          </a:lnTo>
                          <a:lnTo>
                            <a:pt x="188" y="79"/>
                          </a:lnTo>
                          <a:lnTo>
                            <a:pt x="190" y="79"/>
                          </a:lnTo>
                          <a:lnTo>
                            <a:pt x="190" y="77"/>
                          </a:lnTo>
                          <a:lnTo>
                            <a:pt x="192" y="77"/>
                          </a:lnTo>
                          <a:lnTo>
                            <a:pt x="192" y="75"/>
                          </a:lnTo>
                          <a:lnTo>
                            <a:pt x="192" y="73"/>
                          </a:lnTo>
                          <a:lnTo>
                            <a:pt x="192" y="71"/>
                          </a:lnTo>
                          <a:lnTo>
                            <a:pt x="192" y="69"/>
                          </a:lnTo>
                          <a:lnTo>
                            <a:pt x="192" y="67"/>
                          </a:lnTo>
                          <a:lnTo>
                            <a:pt x="190" y="67"/>
                          </a:lnTo>
                          <a:lnTo>
                            <a:pt x="190" y="66"/>
                          </a:lnTo>
                          <a:lnTo>
                            <a:pt x="190" y="64"/>
                          </a:lnTo>
                          <a:lnTo>
                            <a:pt x="188" y="64"/>
                          </a:lnTo>
                          <a:lnTo>
                            <a:pt x="188" y="62"/>
                          </a:lnTo>
                          <a:lnTo>
                            <a:pt x="188" y="60"/>
                          </a:lnTo>
                          <a:lnTo>
                            <a:pt x="188" y="58"/>
                          </a:lnTo>
                          <a:lnTo>
                            <a:pt x="188" y="56"/>
                          </a:lnTo>
                          <a:lnTo>
                            <a:pt x="190" y="56"/>
                          </a:lnTo>
                          <a:lnTo>
                            <a:pt x="190" y="54"/>
                          </a:lnTo>
                          <a:lnTo>
                            <a:pt x="188" y="52"/>
                          </a:lnTo>
                          <a:lnTo>
                            <a:pt x="188" y="50"/>
                          </a:lnTo>
                          <a:lnTo>
                            <a:pt x="188" y="48"/>
                          </a:lnTo>
                          <a:lnTo>
                            <a:pt x="186" y="48"/>
                          </a:lnTo>
                          <a:lnTo>
                            <a:pt x="186" y="46"/>
                          </a:lnTo>
                          <a:lnTo>
                            <a:pt x="186" y="44"/>
                          </a:lnTo>
                          <a:lnTo>
                            <a:pt x="186" y="42"/>
                          </a:lnTo>
                          <a:lnTo>
                            <a:pt x="188" y="42"/>
                          </a:lnTo>
                          <a:lnTo>
                            <a:pt x="188" y="41"/>
                          </a:lnTo>
                          <a:lnTo>
                            <a:pt x="188" y="39"/>
                          </a:lnTo>
                          <a:lnTo>
                            <a:pt x="188" y="37"/>
                          </a:lnTo>
                          <a:lnTo>
                            <a:pt x="186" y="37"/>
                          </a:lnTo>
                          <a:lnTo>
                            <a:pt x="188" y="37"/>
                          </a:lnTo>
                          <a:lnTo>
                            <a:pt x="188" y="35"/>
                          </a:lnTo>
                          <a:lnTo>
                            <a:pt x="186" y="35"/>
                          </a:lnTo>
                          <a:lnTo>
                            <a:pt x="184" y="35"/>
                          </a:lnTo>
                          <a:lnTo>
                            <a:pt x="186" y="35"/>
                          </a:lnTo>
                          <a:lnTo>
                            <a:pt x="186" y="33"/>
                          </a:lnTo>
                          <a:lnTo>
                            <a:pt x="188" y="33"/>
                          </a:lnTo>
                          <a:lnTo>
                            <a:pt x="190" y="31"/>
                          </a:lnTo>
                          <a:lnTo>
                            <a:pt x="190" y="29"/>
                          </a:lnTo>
                          <a:lnTo>
                            <a:pt x="192" y="29"/>
                          </a:lnTo>
                          <a:lnTo>
                            <a:pt x="192" y="27"/>
                          </a:lnTo>
                          <a:lnTo>
                            <a:pt x="192" y="25"/>
                          </a:lnTo>
                          <a:lnTo>
                            <a:pt x="192" y="27"/>
                          </a:lnTo>
                          <a:lnTo>
                            <a:pt x="190" y="27"/>
                          </a:lnTo>
                          <a:lnTo>
                            <a:pt x="190" y="25"/>
                          </a:lnTo>
                          <a:lnTo>
                            <a:pt x="192" y="25"/>
                          </a:lnTo>
                          <a:lnTo>
                            <a:pt x="194" y="25"/>
                          </a:lnTo>
                          <a:lnTo>
                            <a:pt x="194" y="23"/>
                          </a:lnTo>
                          <a:lnTo>
                            <a:pt x="196" y="23"/>
                          </a:lnTo>
                          <a:lnTo>
                            <a:pt x="198" y="23"/>
                          </a:lnTo>
                          <a:lnTo>
                            <a:pt x="198" y="21"/>
                          </a:lnTo>
                          <a:lnTo>
                            <a:pt x="196" y="21"/>
                          </a:lnTo>
                          <a:lnTo>
                            <a:pt x="198" y="21"/>
                          </a:lnTo>
                          <a:lnTo>
                            <a:pt x="196" y="21"/>
                          </a:lnTo>
                          <a:lnTo>
                            <a:pt x="194" y="21"/>
                          </a:lnTo>
                          <a:lnTo>
                            <a:pt x="194" y="19"/>
                          </a:lnTo>
                          <a:lnTo>
                            <a:pt x="196" y="19"/>
                          </a:lnTo>
                          <a:lnTo>
                            <a:pt x="196" y="18"/>
                          </a:lnTo>
                          <a:lnTo>
                            <a:pt x="198" y="18"/>
                          </a:lnTo>
                          <a:lnTo>
                            <a:pt x="198" y="16"/>
                          </a:lnTo>
                          <a:lnTo>
                            <a:pt x="198" y="14"/>
                          </a:lnTo>
                          <a:lnTo>
                            <a:pt x="198" y="12"/>
                          </a:lnTo>
                          <a:lnTo>
                            <a:pt x="200" y="12"/>
                          </a:lnTo>
                          <a:lnTo>
                            <a:pt x="200" y="14"/>
                          </a:lnTo>
                          <a:lnTo>
                            <a:pt x="200" y="12"/>
                          </a:lnTo>
                          <a:lnTo>
                            <a:pt x="202" y="12"/>
                          </a:lnTo>
                          <a:lnTo>
                            <a:pt x="203" y="12"/>
                          </a:lnTo>
                          <a:lnTo>
                            <a:pt x="205" y="12"/>
                          </a:lnTo>
                          <a:lnTo>
                            <a:pt x="203" y="12"/>
                          </a:lnTo>
                          <a:lnTo>
                            <a:pt x="203" y="14"/>
                          </a:lnTo>
                          <a:lnTo>
                            <a:pt x="205" y="14"/>
                          </a:lnTo>
                          <a:lnTo>
                            <a:pt x="207" y="14"/>
                          </a:lnTo>
                          <a:lnTo>
                            <a:pt x="209" y="14"/>
                          </a:lnTo>
                          <a:lnTo>
                            <a:pt x="209" y="12"/>
                          </a:lnTo>
                          <a:lnTo>
                            <a:pt x="207" y="12"/>
                          </a:lnTo>
                          <a:lnTo>
                            <a:pt x="207" y="10"/>
                          </a:lnTo>
                          <a:lnTo>
                            <a:pt x="207" y="8"/>
                          </a:lnTo>
                          <a:lnTo>
                            <a:pt x="205" y="8"/>
                          </a:lnTo>
                          <a:lnTo>
                            <a:pt x="205" y="6"/>
                          </a:lnTo>
                          <a:lnTo>
                            <a:pt x="207" y="6"/>
                          </a:lnTo>
                          <a:lnTo>
                            <a:pt x="209" y="6"/>
                          </a:lnTo>
                          <a:lnTo>
                            <a:pt x="209" y="4"/>
                          </a:lnTo>
                          <a:lnTo>
                            <a:pt x="209" y="2"/>
                          </a:lnTo>
                          <a:lnTo>
                            <a:pt x="211" y="4"/>
                          </a:lnTo>
                          <a:lnTo>
                            <a:pt x="211" y="6"/>
                          </a:lnTo>
                          <a:lnTo>
                            <a:pt x="213" y="6"/>
                          </a:lnTo>
                          <a:lnTo>
                            <a:pt x="213" y="8"/>
                          </a:lnTo>
                          <a:lnTo>
                            <a:pt x="215" y="8"/>
                          </a:lnTo>
                          <a:lnTo>
                            <a:pt x="215" y="6"/>
                          </a:lnTo>
                          <a:lnTo>
                            <a:pt x="215" y="4"/>
                          </a:lnTo>
                          <a:lnTo>
                            <a:pt x="217" y="4"/>
                          </a:lnTo>
                          <a:lnTo>
                            <a:pt x="217" y="6"/>
                          </a:lnTo>
                          <a:lnTo>
                            <a:pt x="219" y="6"/>
                          </a:lnTo>
                          <a:lnTo>
                            <a:pt x="217" y="6"/>
                          </a:lnTo>
                          <a:lnTo>
                            <a:pt x="219" y="6"/>
                          </a:lnTo>
                          <a:lnTo>
                            <a:pt x="219" y="8"/>
                          </a:lnTo>
                          <a:lnTo>
                            <a:pt x="221" y="8"/>
                          </a:lnTo>
                          <a:lnTo>
                            <a:pt x="221" y="6"/>
                          </a:lnTo>
                          <a:lnTo>
                            <a:pt x="221" y="4"/>
                          </a:lnTo>
                          <a:lnTo>
                            <a:pt x="219" y="4"/>
                          </a:lnTo>
                          <a:lnTo>
                            <a:pt x="219" y="2"/>
                          </a:lnTo>
                          <a:lnTo>
                            <a:pt x="219" y="0"/>
                          </a:lnTo>
                          <a:lnTo>
                            <a:pt x="221" y="0"/>
                          </a:lnTo>
                          <a:lnTo>
                            <a:pt x="221" y="2"/>
                          </a:lnTo>
                          <a:lnTo>
                            <a:pt x="223" y="2"/>
                          </a:lnTo>
                          <a:lnTo>
                            <a:pt x="223" y="4"/>
                          </a:lnTo>
                          <a:lnTo>
                            <a:pt x="223" y="6"/>
                          </a:lnTo>
                          <a:lnTo>
                            <a:pt x="223" y="8"/>
                          </a:lnTo>
                          <a:lnTo>
                            <a:pt x="225" y="8"/>
                          </a:lnTo>
                          <a:lnTo>
                            <a:pt x="227" y="8"/>
                          </a:lnTo>
                          <a:lnTo>
                            <a:pt x="228" y="8"/>
                          </a:lnTo>
                          <a:lnTo>
                            <a:pt x="228" y="6"/>
                          </a:lnTo>
                          <a:lnTo>
                            <a:pt x="227" y="4"/>
                          </a:lnTo>
                          <a:lnTo>
                            <a:pt x="228" y="4"/>
                          </a:lnTo>
                          <a:lnTo>
                            <a:pt x="228" y="2"/>
                          </a:lnTo>
                          <a:lnTo>
                            <a:pt x="230" y="2"/>
                          </a:lnTo>
                          <a:lnTo>
                            <a:pt x="230" y="0"/>
                          </a:lnTo>
                          <a:lnTo>
                            <a:pt x="232" y="2"/>
                          </a:lnTo>
                          <a:lnTo>
                            <a:pt x="230" y="2"/>
                          </a:lnTo>
                          <a:lnTo>
                            <a:pt x="232" y="2"/>
                          </a:lnTo>
                          <a:lnTo>
                            <a:pt x="232" y="4"/>
                          </a:lnTo>
                          <a:lnTo>
                            <a:pt x="232" y="6"/>
                          </a:lnTo>
                          <a:lnTo>
                            <a:pt x="234" y="6"/>
                          </a:lnTo>
                          <a:lnTo>
                            <a:pt x="234" y="4"/>
                          </a:lnTo>
                          <a:lnTo>
                            <a:pt x="236" y="4"/>
                          </a:lnTo>
                          <a:lnTo>
                            <a:pt x="234" y="4"/>
                          </a:lnTo>
                          <a:lnTo>
                            <a:pt x="234" y="2"/>
                          </a:lnTo>
                          <a:lnTo>
                            <a:pt x="234" y="0"/>
                          </a:lnTo>
                          <a:lnTo>
                            <a:pt x="236" y="0"/>
                          </a:lnTo>
                          <a:lnTo>
                            <a:pt x="238" y="0"/>
                          </a:lnTo>
                          <a:lnTo>
                            <a:pt x="238" y="2"/>
                          </a:lnTo>
                          <a:lnTo>
                            <a:pt x="240" y="2"/>
                          </a:lnTo>
                          <a:lnTo>
                            <a:pt x="240" y="0"/>
                          </a:lnTo>
                          <a:lnTo>
                            <a:pt x="242" y="0"/>
                          </a:lnTo>
                          <a:lnTo>
                            <a:pt x="242" y="2"/>
                          </a:lnTo>
                          <a:lnTo>
                            <a:pt x="244" y="2"/>
                          </a:lnTo>
                          <a:lnTo>
                            <a:pt x="244" y="0"/>
                          </a:lnTo>
                          <a:lnTo>
                            <a:pt x="246" y="0"/>
                          </a:lnTo>
                          <a:lnTo>
                            <a:pt x="246" y="2"/>
                          </a:lnTo>
                          <a:lnTo>
                            <a:pt x="248" y="2"/>
                          </a:lnTo>
                          <a:lnTo>
                            <a:pt x="250" y="2"/>
                          </a:lnTo>
                          <a:lnTo>
                            <a:pt x="251" y="2"/>
                          </a:lnTo>
                          <a:lnTo>
                            <a:pt x="253" y="2"/>
                          </a:lnTo>
                          <a:lnTo>
                            <a:pt x="255" y="2"/>
                          </a:lnTo>
                          <a:lnTo>
                            <a:pt x="255" y="4"/>
                          </a:lnTo>
                          <a:lnTo>
                            <a:pt x="257" y="4"/>
                          </a:lnTo>
                          <a:lnTo>
                            <a:pt x="257" y="6"/>
                          </a:lnTo>
                          <a:lnTo>
                            <a:pt x="257" y="4"/>
                          </a:lnTo>
                          <a:lnTo>
                            <a:pt x="257" y="6"/>
                          </a:lnTo>
                          <a:lnTo>
                            <a:pt x="259" y="6"/>
                          </a:lnTo>
                          <a:lnTo>
                            <a:pt x="259" y="4"/>
                          </a:lnTo>
                          <a:lnTo>
                            <a:pt x="259" y="6"/>
                          </a:lnTo>
                          <a:lnTo>
                            <a:pt x="261" y="6"/>
                          </a:lnTo>
                          <a:lnTo>
                            <a:pt x="261" y="8"/>
                          </a:lnTo>
                          <a:lnTo>
                            <a:pt x="261" y="10"/>
                          </a:lnTo>
                          <a:lnTo>
                            <a:pt x="263" y="10"/>
                          </a:lnTo>
                          <a:lnTo>
                            <a:pt x="265" y="10"/>
                          </a:lnTo>
                          <a:lnTo>
                            <a:pt x="267" y="10"/>
                          </a:lnTo>
                          <a:lnTo>
                            <a:pt x="269" y="10"/>
                          </a:lnTo>
                          <a:lnTo>
                            <a:pt x="271" y="10"/>
                          </a:lnTo>
                          <a:lnTo>
                            <a:pt x="271" y="12"/>
                          </a:lnTo>
                          <a:lnTo>
                            <a:pt x="273" y="12"/>
                          </a:lnTo>
                          <a:lnTo>
                            <a:pt x="274" y="12"/>
                          </a:lnTo>
                          <a:lnTo>
                            <a:pt x="276" y="14"/>
                          </a:lnTo>
                          <a:lnTo>
                            <a:pt x="278" y="14"/>
                          </a:lnTo>
                          <a:lnTo>
                            <a:pt x="278" y="16"/>
                          </a:lnTo>
                          <a:lnTo>
                            <a:pt x="280" y="16"/>
                          </a:lnTo>
                          <a:lnTo>
                            <a:pt x="280" y="18"/>
                          </a:lnTo>
                          <a:lnTo>
                            <a:pt x="282" y="18"/>
                          </a:lnTo>
                          <a:lnTo>
                            <a:pt x="284" y="18"/>
                          </a:lnTo>
                          <a:lnTo>
                            <a:pt x="284" y="19"/>
                          </a:lnTo>
                          <a:lnTo>
                            <a:pt x="286" y="19"/>
                          </a:lnTo>
                          <a:lnTo>
                            <a:pt x="288" y="19"/>
                          </a:lnTo>
                          <a:lnTo>
                            <a:pt x="290" y="19"/>
                          </a:lnTo>
                          <a:lnTo>
                            <a:pt x="290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6" y="21"/>
                          </a:lnTo>
                          <a:lnTo>
                            <a:pt x="296" y="23"/>
                          </a:lnTo>
                          <a:lnTo>
                            <a:pt x="298" y="23"/>
                          </a:lnTo>
                          <a:lnTo>
                            <a:pt x="299" y="23"/>
                          </a:lnTo>
                          <a:lnTo>
                            <a:pt x="301" y="23"/>
                          </a:lnTo>
                          <a:lnTo>
                            <a:pt x="303" y="23"/>
                          </a:lnTo>
                          <a:lnTo>
                            <a:pt x="303" y="25"/>
                          </a:lnTo>
                          <a:lnTo>
                            <a:pt x="305" y="25"/>
                          </a:lnTo>
                          <a:lnTo>
                            <a:pt x="307" y="25"/>
                          </a:lnTo>
                          <a:lnTo>
                            <a:pt x="309" y="25"/>
                          </a:lnTo>
                          <a:lnTo>
                            <a:pt x="309" y="23"/>
                          </a:lnTo>
                          <a:lnTo>
                            <a:pt x="311" y="23"/>
                          </a:lnTo>
                          <a:lnTo>
                            <a:pt x="311" y="21"/>
                          </a:lnTo>
                          <a:lnTo>
                            <a:pt x="313" y="21"/>
                          </a:lnTo>
                          <a:lnTo>
                            <a:pt x="313" y="23"/>
                          </a:lnTo>
                          <a:lnTo>
                            <a:pt x="315" y="23"/>
                          </a:lnTo>
                          <a:lnTo>
                            <a:pt x="317" y="23"/>
                          </a:lnTo>
                          <a:lnTo>
                            <a:pt x="319" y="23"/>
                          </a:lnTo>
                          <a:lnTo>
                            <a:pt x="321" y="25"/>
                          </a:lnTo>
                          <a:lnTo>
                            <a:pt x="322" y="25"/>
                          </a:lnTo>
                          <a:lnTo>
                            <a:pt x="324" y="25"/>
                          </a:lnTo>
                          <a:lnTo>
                            <a:pt x="326" y="25"/>
                          </a:lnTo>
                          <a:lnTo>
                            <a:pt x="326" y="23"/>
                          </a:lnTo>
                          <a:lnTo>
                            <a:pt x="328" y="23"/>
                          </a:lnTo>
                          <a:lnTo>
                            <a:pt x="330" y="23"/>
                          </a:lnTo>
                          <a:lnTo>
                            <a:pt x="332" y="23"/>
                          </a:lnTo>
                          <a:lnTo>
                            <a:pt x="332" y="25"/>
                          </a:lnTo>
                          <a:lnTo>
                            <a:pt x="334" y="25"/>
                          </a:lnTo>
                          <a:lnTo>
                            <a:pt x="336" y="25"/>
                          </a:lnTo>
                          <a:lnTo>
                            <a:pt x="338" y="25"/>
                          </a:lnTo>
                          <a:lnTo>
                            <a:pt x="340" y="25"/>
                          </a:lnTo>
                          <a:lnTo>
                            <a:pt x="342" y="25"/>
                          </a:lnTo>
                          <a:lnTo>
                            <a:pt x="344" y="25"/>
                          </a:lnTo>
                          <a:lnTo>
                            <a:pt x="346" y="25"/>
                          </a:lnTo>
                          <a:lnTo>
                            <a:pt x="346" y="23"/>
                          </a:lnTo>
                          <a:lnTo>
                            <a:pt x="347" y="23"/>
                          </a:lnTo>
                          <a:lnTo>
                            <a:pt x="349" y="23"/>
                          </a:lnTo>
                          <a:lnTo>
                            <a:pt x="351" y="23"/>
                          </a:lnTo>
                          <a:lnTo>
                            <a:pt x="353" y="23"/>
                          </a:lnTo>
                          <a:lnTo>
                            <a:pt x="355" y="23"/>
                          </a:lnTo>
                          <a:lnTo>
                            <a:pt x="357" y="23"/>
                          </a:lnTo>
                          <a:lnTo>
                            <a:pt x="357" y="21"/>
                          </a:lnTo>
                          <a:lnTo>
                            <a:pt x="357" y="23"/>
                          </a:lnTo>
                          <a:lnTo>
                            <a:pt x="359" y="23"/>
                          </a:lnTo>
                          <a:lnTo>
                            <a:pt x="361" y="23"/>
                          </a:lnTo>
                          <a:lnTo>
                            <a:pt x="363" y="23"/>
                          </a:lnTo>
                          <a:lnTo>
                            <a:pt x="363" y="25"/>
                          </a:lnTo>
                          <a:lnTo>
                            <a:pt x="363" y="27"/>
                          </a:lnTo>
                          <a:lnTo>
                            <a:pt x="363" y="29"/>
                          </a:lnTo>
                          <a:lnTo>
                            <a:pt x="363" y="31"/>
                          </a:lnTo>
                          <a:lnTo>
                            <a:pt x="361" y="31"/>
                          </a:lnTo>
                          <a:lnTo>
                            <a:pt x="361" y="33"/>
                          </a:lnTo>
                          <a:lnTo>
                            <a:pt x="359" y="33"/>
                          </a:lnTo>
                          <a:lnTo>
                            <a:pt x="361" y="33"/>
                          </a:lnTo>
                          <a:lnTo>
                            <a:pt x="361" y="35"/>
                          </a:lnTo>
                          <a:lnTo>
                            <a:pt x="359" y="35"/>
                          </a:lnTo>
                          <a:lnTo>
                            <a:pt x="359" y="37"/>
                          </a:lnTo>
                          <a:lnTo>
                            <a:pt x="359" y="39"/>
                          </a:lnTo>
                          <a:lnTo>
                            <a:pt x="359" y="41"/>
                          </a:lnTo>
                          <a:lnTo>
                            <a:pt x="359" y="42"/>
                          </a:lnTo>
                          <a:lnTo>
                            <a:pt x="357" y="42"/>
                          </a:lnTo>
                          <a:lnTo>
                            <a:pt x="357" y="41"/>
                          </a:lnTo>
                          <a:lnTo>
                            <a:pt x="357" y="42"/>
                          </a:lnTo>
                          <a:lnTo>
                            <a:pt x="357" y="44"/>
                          </a:lnTo>
                          <a:lnTo>
                            <a:pt x="355" y="44"/>
                          </a:lnTo>
                          <a:lnTo>
                            <a:pt x="353" y="44"/>
                          </a:lnTo>
                          <a:lnTo>
                            <a:pt x="353" y="46"/>
                          </a:lnTo>
                          <a:lnTo>
                            <a:pt x="351" y="46"/>
                          </a:lnTo>
                          <a:lnTo>
                            <a:pt x="351" y="48"/>
                          </a:lnTo>
                          <a:lnTo>
                            <a:pt x="351" y="50"/>
                          </a:lnTo>
                          <a:lnTo>
                            <a:pt x="349" y="50"/>
                          </a:lnTo>
                          <a:lnTo>
                            <a:pt x="349" y="52"/>
                          </a:lnTo>
                          <a:lnTo>
                            <a:pt x="347" y="52"/>
                          </a:lnTo>
                          <a:lnTo>
                            <a:pt x="347" y="54"/>
                          </a:lnTo>
                          <a:lnTo>
                            <a:pt x="346" y="54"/>
                          </a:lnTo>
                          <a:lnTo>
                            <a:pt x="344" y="54"/>
                          </a:lnTo>
                          <a:lnTo>
                            <a:pt x="342" y="54"/>
                          </a:lnTo>
                          <a:lnTo>
                            <a:pt x="342" y="56"/>
                          </a:lnTo>
                          <a:lnTo>
                            <a:pt x="340" y="56"/>
                          </a:lnTo>
                          <a:lnTo>
                            <a:pt x="340" y="58"/>
                          </a:lnTo>
                          <a:lnTo>
                            <a:pt x="342" y="58"/>
                          </a:lnTo>
                          <a:lnTo>
                            <a:pt x="340" y="58"/>
                          </a:lnTo>
                          <a:lnTo>
                            <a:pt x="342" y="58"/>
                          </a:lnTo>
                          <a:lnTo>
                            <a:pt x="342" y="60"/>
                          </a:lnTo>
                          <a:lnTo>
                            <a:pt x="344" y="60"/>
                          </a:lnTo>
                          <a:lnTo>
                            <a:pt x="344" y="62"/>
                          </a:lnTo>
                          <a:lnTo>
                            <a:pt x="344" y="64"/>
                          </a:lnTo>
                          <a:lnTo>
                            <a:pt x="344" y="66"/>
                          </a:lnTo>
                          <a:lnTo>
                            <a:pt x="342" y="66"/>
                          </a:lnTo>
                          <a:lnTo>
                            <a:pt x="342" y="67"/>
                          </a:lnTo>
                          <a:lnTo>
                            <a:pt x="342" y="69"/>
                          </a:lnTo>
                          <a:lnTo>
                            <a:pt x="342" y="71"/>
                          </a:lnTo>
                          <a:lnTo>
                            <a:pt x="344" y="71"/>
                          </a:lnTo>
                          <a:lnTo>
                            <a:pt x="344" y="73"/>
                          </a:lnTo>
                          <a:lnTo>
                            <a:pt x="342" y="73"/>
                          </a:lnTo>
                          <a:lnTo>
                            <a:pt x="344" y="73"/>
                          </a:lnTo>
                          <a:lnTo>
                            <a:pt x="344" y="75"/>
                          </a:lnTo>
                          <a:lnTo>
                            <a:pt x="342" y="75"/>
                          </a:lnTo>
                          <a:lnTo>
                            <a:pt x="342" y="77"/>
                          </a:lnTo>
                          <a:lnTo>
                            <a:pt x="342" y="79"/>
                          </a:lnTo>
                          <a:lnTo>
                            <a:pt x="344" y="79"/>
                          </a:lnTo>
                          <a:lnTo>
                            <a:pt x="344" y="77"/>
                          </a:lnTo>
                          <a:lnTo>
                            <a:pt x="344" y="79"/>
                          </a:lnTo>
                          <a:lnTo>
                            <a:pt x="344" y="81"/>
                          </a:lnTo>
                          <a:lnTo>
                            <a:pt x="346" y="81"/>
                          </a:lnTo>
                          <a:lnTo>
                            <a:pt x="344" y="81"/>
                          </a:lnTo>
                          <a:lnTo>
                            <a:pt x="344" y="83"/>
                          </a:lnTo>
                          <a:lnTo>
                            <a:pt x="342" y="83"/>
                          </a:lnTo>
                          <a:lnTo>
                            <a:pt x="342" y="85"/>
                          </a:lnTo>
                          <a:lnTo>
                            <a:pt x="340" y="85"/>
                          </a:lnTo>
                          <a:lnTo>
                            <a:pt x="340" y="87"/>
                          </a:lnTo>
                          <a:lnTo>
                            <a:pt x="342" y="87"/>
                          </a:lnTo>
                          <a:lnTo>
                            <a:pt x="342" y="89"/>
                          </a:lnTo>
                          <a:lnTo>
                            <a:pt x="342" y="90"/>
                          </a:lnTo>
                          <a:lnTo>
                            <a:pt x="340" y="90"/>
                          </a:lnTo>
                          <a:lnTo>
                            <a:pt x="338" y="92"/>
                          </a:lnTo>
                          <a:lnTo>
                            <a:pt x="338" y="94"/>
                          </a:lnTo>
                          <a:lnTo>
                            <a:pt x="338" y="96"/>
                          </a:lnTo>
                          <a:lnTo>
                            <a:pt x="338" y="98"/>
                          </a:lnTo>
                          <a:lnTo>
                            <a:pt x="340" y="98"/>
                          </a:lnTo>
                          <a:lnTo>
                            <a:pt x="342" y="100"/>
                          </a:lnTo>
                          <a:lnTo>
                            <a:pt x="344" y="100"/>
                          </a:lnTo>
                          <a:lnTo>
                            <a:pt x="344" y="102"/>
                          </a:lnTo>
                          <a:lnTo>
                            <a:pt x="344" y="104"/>
                          </a:lnTo>
                          <a:lnTo>
                            <a:pt x="344" y="106"/>
                          </a:lnTo>
                          <a:lnTo>
                            <a:pt x="346" y="106"/>
                          </a:lnTo>
                          <a:lnTo>
                            <a:pt x="346" y="108"/>
                          </a:lnTo>
                          <a:lnTo>
                            <a:pt x="346" y="110"/>
                          </a:lnTo>
                          <a:lnTo>
                            <a:pt x="344" y="110"/>
                          </a:lnTo>
                          <a:lnTo>
                            <a:pt x="344" y="112"/>
                          </a:lnTo>
                          <a:lnTo>
                            <a:pt x="346" y="114"/>
                          </a:lnTo>
                          <a:lnTo>
                            <a:pt x="346" y="115"/>
                          </a:lnTo>
                          <a:lnTo>
                            <a:pt x="346" y="117"/>
                          </a:lnTo>
                          <a:lnTo>
                            <a:pt x="346" y="119"/>
                          </a:lnTo>
                          <a:lnTo>
                            <a:pt x="347" y="119"/>
                          </a:lnTo>
                          <a:lnTo>
                            <a:pt x="347" y="121"/>
                          </a:lnTo>
                          <a:lnTo>
                            <a:pt x="349" y="123"/>
                          </a:lnTo>
                          <a:lnTo>
                            <a:pt x="351" y="123"/>
                          </a:lnTo>
                          <a:lnTo>
                            <a:pt x="351" y="125"/>
                          </a:lnTo>
                          <a:lnTo>
                            <a:pt x="351" y="127"/>
                          </a:lnTo>
                          <a:lnTo>
                            <a:pt x="351" y="129"/>
                          </a:lnTo>
                          <a:lnTo>
                            <a:pt x="351" y="131"/>
                          </a:lnTo>
                          <a:lnTo>
                            <a:pt x="353" y="131"/>
                          </a:lnTo>
                          <a:lnTo>
                            <a:pt x="353" y="133"/>
                          </a:lnTo>
                          <a:lnTo>
                            <a:pt x="355" y="133"/>
                          </a:lnTo>
                          <a:lnTo>
                            <a:pt x="355" y="135"/>
                          </a:lnTo>
                          <a:lnTo>
                            <a:pt x="357" y="135"/>
                          </a:lnTo>
                          <a:lnTo>
                            <a:pt x="359" y="135"/>
                          </a:lnTo>
                          <a:lnTo>
                            <a:pt x="357" y="135"/>
                          </a:lnTo>
                          <a:lnTo>
                            <a:pt x="357" y="137"/>
                          </a:lnTo>
                          <a:lnTo>
                            <a:pt x="357" y="138"/>
                          </a:lnTo>
                          <a:lnTo>
                            <a:pt x="355" y="138"/>
                          </a:lnTo>
                          <a:lnTo>
                            <a:pt x="353" y="138"/>
                          </a:lnTo>
                          <a:lnTo>
                            <a:pt x="353" y="140"/>
                          </a:lnTo>
                          <a:lnTo>
                            <a:pt x="351" y="140"/>
                          </a:lnTo>
                          <a:lnTo>
                            <a:pt x="351" y="142"/>
                          </a:lnTo>
                          <a:lnTo>
                            <a:pt x="349" y="142"/>
                          </a:lnTo>
                          <a:lnTo>
                            <a:pt x="349" y="140"/>
                          </a:lnTo>
                          <a:lnTo>
                            <a:pt x="347" y="140"/>
                          </a:lnTo>
                          <a:lnTo>
                            <a:pt x="347" y="142"/>
                          </a:lnTo>
                          <a:lnTo>
                            <a:pt x="346" y="142"/>
                          </a:lnTo>
                          <a:lnTo>
                            <a:pt x="346" y="144"/>
                          </a:lnTo>
                          <a:lnTo>
                            <a:pt x="346" y="146"/>
                          </a:lnTo>
                          <a:lnTo>
                            <a:pt x="344" y="146"/>
                          </a:lnTo>
                          <a:lnTo>
                            <a:pt x="346" y="146"/>
                          </a:lnTo>
                          <a:lnTo>
                            <a:pt x="346" y="148"/>
                          </a:lnTo>
                          <a:lnTo>
                            <a:pt x="344" y="148"/>
                          </a:lnTo>
                          <a:lnTo>
                            <a:pt x="344" y="150"/>
                          </a:lnTo>
                          <a:lnTo>
                            <a:pt x="346" y="150"/>
                          </a:lnTo>
                          <a:lnTo>
                            <a:pt x="346" y="148"/>
                          </a:lnTo>
                          <a:lnTo>
                            <a:pt x="346" y="150"/>
                          </a:lnTo>
                          <a:lnTo>
                            <a:pt x="347" y="150"/>
                          </a:lnTo>
                          <a:lnTo>
                            <a:pt x="347" y="148"/>
                          </a:lnTo>
                          <a:lnTo>
                            <a:pt x="347" y="150"/>
                          </a:lnTo>
                          <a:lnTo>
                            <a:pt x="349" y="150"/>
                          </a:lnTo>
                          <a:lnTo>
                            <a:pt x="351" y="150"/>
                          </a:lnTo>
                          <a:lnTo>
                            <a:pt x="353" y="150"/>
                          </a:lnTo>
                          <a:lnTo>
                            <a:pt x="355" y="150"/>
                          </a:lnTo>
                          <a:lnTo>
                            <a:pt x="357" y="150"/>
                          </a:lnTo>
                          <a:lnTo>
                            <a:pt x="359" y="152"/>
                          </a:lnTo>
                          <a:lnTo>
                            <a:pt x="359" y="154"/>
                          </a:lnTo>
                          <a:lnTo>
                            <a:pt x="361" y="154"/>
                          </a:lnTo>
                          <a:lnTo>
                            <a:pt x="361" y="156"/>
                          </a:lnTo>
                          <a:lnTo>
                            <a:pt x="361" y="154"/>
                          </a:lnTo>
                          <a:lnTo>
                            <a:pt x="363" y="154"/>
                          </a:lnTo>
                          <a:lnTo>
                            <a:pt x="363" y="156"/>
                          </a:lnTo>
                          <a:lnTo>
                            <a:pt x="365" y="156"/>
                          </a:lnTo>
                          <a:lnTo>
                            <a:pt x="367" y="156"/>
                          </a:lnTo>
                          <a:lnTo>
                            <a:pt x="369" y="156"/>
                          </a:lnTo>
                          <a:lnTo>
                            <a:pt x="369" y="158"/>
                          </a:lnTo>
                          <a:lnTo>
                            <a:pt x="370" y="158"/>
                          </a:lnTo>
                          <a:lnTo>
                            <a:pt x="370" y="160"/>
                          </a:lnTo>
                          <a:lnTo>
                            <a:pt x="369" y="160"/>
                          </a:lnTo>
                          <a:lnTo>
                            <a:pt x="367" y="160"/>
                          </a:lnTo>
                          <a:lnTo>
                            <a:pt x="367" y="162"/>
                          </a:lnTo>
                          <a:lnTo>
                            <a:pt x="365" y="162"/>
                          </a:lnTo>
                          <a:lnTo>
                            <a:pt x="365" y="163"/>
                          </a:lnTo>
                          <a:lnTo>
                            <a:pt x="367" y="163"/>
                          </a:lnTo>
                          <a:lnTo>
                            <a:pt x="365" y="165"/>
                          </a:lnTo>
                          <a:lnTo>
                            <a:pt x="363" y="165"/>
                          </a:lnTo>
                          <a:lnTo>
                            <a:pt x="363" y="167"/>
                          </a:lnTo>
                          <a:lnTo>
                            <a:pt x="365" y="167"/>
                          </a:lnTo>
                          <a:lnTo>
                            <a:pt x="365" y="169"/>
                          </a:lnTo>
                          <a:lnTo>
                            <a:pt x="363" y="169"/>
                          </a:lnTo>
                          <a:lnTo>
                            <a:pt x="361" y="169"/>
                          </a:lnTo>
                          <a:lnTo>
                            <a:pt x="359" y="169"/>
                          </a:lnTo>
                          <a:lnTo>
                            <a:pt x="359" y="167"/>
                          </a:lnTo>
                          <a:lnTo>
                            <a:pt x="359" y="169"/>
                          </a:lnTo>
                          <a:lnTo>
                            <a:pt x="359" y="171"/>
                          </a:lnTo>
                          <a:lnTo>
                            <a:pt x="357" y="171"/>
                          </a:lnTo>
                          <a:lnTo>
                            <a:pt x="357" y="173"/>
                          </a:lnTo>
                          <a:lnTo>
                            <a:pt x="357" y="175"/>
                          </a:lnTo>
                          <a:lnTo>
                            <a:pt x="355" y="175"/>
                          </a:lnTo>
                          <a:lnTo>
                            <a:pt x="355" y="177"/>
                          </a:lnTo>
                          <a:lnTo>
                            <a:pt x="355" y="179"/>
                          </a:lnTo>
                          <a:lnTo>
                            <a:pt x="353" y="179"/>
                          </a:lnTo>
                          <a:lnTo>
                            <a:pt x="353" y="181"/>
                          </a:lnTo>
                          <a:lnTo>
                            <a:pt x="353" y="183"/>
                          </a:lnTo>
                          <a:lnTo>
                            <a:pt x="353" y="185"/>
                          </a:lnTo>
                          <a:lnTo>
                            <a:pt x="351" y="186"/>
                          </a:lnTo>
                          <a:lnTo>
                            <a:pt x="351" y="188"/>
                          </a:lnTo>
                          <a:lnTo>
                            <a:pt x="353" y="188"/>
                          </a:lnTo>
                          <a:lnTo>
                            <a:pt x="355" y="188"/>
                          </a:lnTo>
                          <a:lnTo>
                            <a:pt x="355" y="190"/>
                          </a:lnTo>
                          <a:lnTo>
                            <a:pt x="357" y="190"/>
                          </a:lnTo>
                          <a:lnTo>
                            <a:pt x="355" y="190"/>
                          </a:lnTo>
                          <a:lnTo>
                            <a:pt x="355" y="192"/>
                          </a:lnTo>
                          <a:lnTo>
                            <a:pt x="355" y="194"/>
                          </a:lnTo>
                          <a:lnTo>
                            <a:pt x="355" y="196"/>
                          </a:lnTo>
                          <a:lnTo>
                            <a:pt x="355" y="198"/>
                          </a:lnTo>
                          <a:lnTo>
                            <a:pt x="357" y="198"/>
                          </a:lnTo>
                          <a:lnTo>
                            <a:pt x="357" y="200"/>
                          </a:lnTo>
                          <a:lnTo>
                            <a:pt x="355" y="200"/>
                          </a:lnTo>
                          <a:lnTo>
                            <a:pt x="357" y="200"/>
                          </a:lnTo>
                          <a:lnTo>
                            <a:pt x="357" y="202"/>
                          </a:lnTo>
                          <a:lnTo>
                            <a:pt x="355" y="202"/>
                          </a:lnTo>
                          <a:lnTo>
                            <a:pt x="357" y="202"/>
                          </a:lnTo>
                          <a:lnTo>
                            <a:pt x="357" y="204"/>
                          </a:lnTo>
                          <a:lnTo>
                            <a:pt x="355" y="204"/>
                          </a:lnTo>
                          <a:lnTo>
                            <a:pt x="355" y="206"/>
                          </a:lnTo>
                          <a:lnTo>
                            <a:pt x="353" y="206"/>
                          </a:lnTo>
                          <a:lnTo>
                            <a:pt x="353" y="208"/>
                          </a:lnTo>
                          <a:lnTo>
                            <a:pt x="351" y="208"/>
                          </a:lnTo>
                          <a:lnTo>
                            <a:pt x="353" y="208"/>
                          </a:lnTo>
                          <a:lnTo>
                            <a:pt x="351" y="208"/>
                          </a:lnTo>
                          <a:lnTo>
                            <a:pt x="351" y="210"/>
                          </a:lnTo>
                          <a:lnTo>
                            <a:pt x="353" y="210"/>
                          </a:lnTo>
                          <a:lnTo>
                            <a:pt x="355" y="210"/>
                          </a:lnTo>
                          <a:lnTo>
                            <a:pt x="357" y="210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7" y="213"/>
                          </a:lnTo>
                          <a:lnTo>
                            <a:pt x="359" y="213"/>
                          </a:lnTo>
                          <a:lnTo>
                            <a:pt x="361" y="213"/>
                          </a:lnTo>
                          <a:lnTo>
                            <a:pt x="363" y="215"/>
                          </a:lnTo>
                          <a:lnTo>
                            <a:pt x="363" y="217"/>
                          </a:lnTo>
                          <a:lnTo>
                            <a:pt x="365" y="217"/>
                          </a:lnTo>
                          <a:lnTo>
                            <a:pt x="365" y="219"/>
                          </a:lnTo>
                          <a:lnTo>
                            <a:pt x="363" y="219"/>
                          </a:lnTo>
                          <a:lnTo>
                            <a:pt x="365" y="219"/>
                          </a:lnTo>
                          <a:lnTo>
                            <a:pt x="363" y="219"/>
                          </a:lnTo>
                          <a:lnTo>
                            <a:pt x="363" y="221"/>
                          </a:lnTo>
                          <a:lnTo>
                            <a:pt x="365" y="221"/>
                          </a:lnTo>
                          <a:lnTo>
                            <a:pt x="363" y="221"/>
                          </a:lnTo>
                          <a:lnTo>
                            <a:pt x="365" y="221"/>
                          </a:lnTo>
                          <a:lnTo>
                            <a:pt x="365" y="223"/>
                          </a:lnTo>
                          <a:lnTo>
                            <a:pt x="365" y="225"/>
                          </a:lnTo>
                          <a:lnTo>
                            <a:pt x="365" y="227"/>
                          </a:lnTo>
                          <a:lnTo>
                            <a:pt x="363" y="227"/>
                          </a:lnTo>
                          <a:lnTo>
                            <a:pt x="361" y="227"/>
                          </a:lnTo>
                          <a:lnTo>
                            <a:pt x="359" y="227"/>
                          </a:lnTo>
                          <a:lnTo>
                            <a:pt x="357" y="227"/>
                          </a:lnTo>
                          <a:lnTo>
                            <a:pt x="355" y="227"/>
                          </a:lnTo>
                          <a:lnTo>
                            <a:pt x="355" y="225"/>
                          </a:lnTo>
                          <a:lnTo>
                            <a:pt x="355" y="227"/>
                          </a:lnTo>
                          <a:lnTo>
                            <a:pt x="353" y="227"/>
                          </a:lnTo>
                          <a:lnTo>
                            <a:pt x="353" y="225"/>
                          </a:lnTo>
                          <a:lnTo>
                            <a:pt x="353" y="227"/>
                          </a:lnTo>
                          <a:lnTo>
                            <a:pt x="351" y="227"/>
                          </a:lnTo>
                          <a:lnTo>
                            <a:pt x="351" y="225"/>
                          </a:lnTo>
                          <a:lnTo>
                            <a:pt x="351" y="227"/>
                          </a:lnTo>
                          <a:lnTo>
                            <a:pt x="349" y="227"/>
                          </a:lnTo>
                          <a:lnTo>
                            <a:pt x="347" y="227"/>
                          </a:lnTo>
                          <a:lnTo>
                            <a:pt x="346" y="227"/>
                          </a:lnTo>
                          <a:lnTo>
                            <a:pt x="346" y="225"/>
                          </a:lnTo>
                          <a:lnTo>
                            <a:pt x="344" y="225"/>
                          </a:lnTo>
                          <a:lnTo>
                            <a:pt x="344" y="227"/>
                          </a:lnTo>
                          <a:lnTo>
                            <a:pt x="344" y="229"/>
                          </a:lnTo>
                          <a:lnTo>
                            <a:pt x="342" y="229"/>
                          </a:lnTo>
                          <a:lnTo>
                            <a:pt x="344" y="229"/>
                          </a:lnTo>
                          <a:lnTo>
                            <a:pt x="342" y="229"/>
                          </a:lnTo>
                          <a:lnTo>
                            <a:pt x="344" y="229"/>
                          </a:lnTo>
                          <a:lnTo>
                            <a:pt x="344" y="231"/>
                          </a:lnTo>
                          <a:lnTo>
                            <a:pt x="342" y="231"/>
                          </a:lnTo>
                          <a:lnTo>
                            <a:pt x="342" y="233"/>
                          </a:lnTo>
                          <a:lnTo>
                            <a:pt x="342" y="234"/>
                          </a:lnTo>
                          <a:lnTo>
                            <a:pt x="344" y="234"/>
                          </a:lnTo>
                          <a:lnTo>
                            <a:pt x="342" y="234"/>
                          </a:lnTo>
                          <a:lnTo>
                            <a:pt x="342" y="236"/>
                          </a:lnTo>
                          <a:lnTo>
                            <a:pt x="340" y="236"/>
                          </a:lnTo>
                          <a:lnTo>
                            <a:pt x="340" y="238"/>
                          </a:lnTo>
                          <a:lnTo>
                            <a:pt x="338" y="238"/>
                          </a:lnTo>
                          <a:lnTo>
                            <a:pt x="338" y="236"/>
                          </a:lnTo>
                          <a:lnTo>
                            <a:pt x="336" y="236"/>
                          </a:lnTo>
                          <a:lnTo>
                            <a:pt x="334" y="236"/>
                          </a:lnTo>
                          <a:lnTo>
                            <a:pt x="332" y="236"/>
                          </a:lnTo>
                          <a:lnTo>
                            <a:pt x="332" y="234"/>
                          </a:lnTo>
                          <a:lnTo>
                            <a:pt x="332" y="236"/>
                          </a:lnTo>
                          <a:lnTo>
                            <a:pt x="332" y="234"/>
                          </a:lnTo>
                          <a:lnTo>
                            <a:pt x="330" y="234"/>
                          </a:lnTo>
                          <a:lnTo>
                            <a:pt x="330" y="236"/>
                          </a:lnTo>
                          <a:lnTo>
                            <a:pt x="328" y="236"/>
                          </a:lnTo>
                          <a:lnTo>
                            <a:pt x="328" y="238"/>
                          </a:lnTo>
                          <a:lnTo>
                            <a:pt x="328" y="240"/>
                          </a:lnTo>
                          <a:lnTo>
                            <a:pt x="328" y="242"/>
                          </a:lnTo>
                          <a:lnTo>
                            <a:pt x="328" y="244"/>
                          </a:lnTo>
                          <a:lnTo>
                            <a:pt x="326" y="244"/>
                          </a:lnTo>
                          <a:lnTo>
                            <a:pt x="324" y="244"/>
                          </a:lnTo>
                          <a:lnTo>
                            <a:pt x="322" y="244"/>
                          </a:lnTo>
                          <a:lnTo>
                            <a:pt x="322" y="242"/>
                          </a:lnTo>
                          <a:lnTo>
                            <a:pt x="322" y="244"/>
                          </a:lnTo>
                          <a:lnTo>
                            <a:pt x="321" y="244"/>
                          </a:lnTo>
                          <a:lnTo>
                            <a:pt x="321" y="242"/>
                          </a:lnTo>
                          <a:lnTo>
                            <a:pt x="321" y="244"/>
                          </a:lnTo>
                          <a:lnTo>
                            <a:pt x="319" y="244"/>
                          </a:lnTo>
                          <a:lnTo>
                            <a:pt x="317" y="244"/>
                          </a:lnTo>
                          <a:lnTo>
                            <a:pt x="319" y="244"/>
                          </a:lnTo>
                          <a:lnTo>
                            <a:pt x="317" y="244"/>
                          </a:lnTo>
                          <a:lnTo>
                            <a:pt x="317" y="246"/>
                          </a:lnTo>
                          <a:lnTo>
                            <a:pt x="315" y="246"/>
                          </a:lnTo>
                          <a:lnTo>
                            <a:pt x="315" y="248"/>
                          </a:lnTo>
                          <a:lnTo>
                            <a:pt x="313" y="248"/>
                          </a:lnTo>
                          <a:lnTo>
                            <a:pt x="313" y="250"/>
                          </a:lnTo>
                          <a:lnTo>
                            <a:pt x="311" y="250"/>
                          </a:lnTo>
                          <a:lnTo>
                            <a:pt x="311" y="252"/>
                          </a:lnTo>
                          <a:lnTo>
                            <a:pt x="309" y="252"/>
                          </a:lnTo>
                          <a:lnTo>
                            <a:pt x="307" y="252"/>
                          </a:lnTo>
                          <a:lnTo>
                            <a:pt x="307" y="254"/>
                          </a:lnTo>
                          <a:lnTo>
                            <a:pt x="305" y="254"/>
                          </a:lnTo>
                          <a:lnTo>
                            <a:pt x="305" y="256"/>
                          </a:lnTo>
                          <a:lnTo>
                            <a:pt x="303" y="254"/>
                          </a:lnTo>
                          <a:lnTo>
                            <a:pt x="303" y="256"/>
                          </a:lnTo>
                          <a:lnTo>
                            <a:pt x="303" y="254"/>
                          </a:lnTo>
                          <a:lnTo>
                            <a:pt x="303" y="256"/>
                          </a:lnTo>
                          <a:lnTo>
                            <a:pt x="301" y="254"/>
                          </a:lnTo>
                          <a:lnTo>
                            <a:pt x="299" y="254"/>
                          </a:lnTo>
                          <a:lnTo>
                            <a:pt x="299" y="256"/>
                          </a:lnTo>
                          <a:lnTo>
                            <a:pt x="298" y="256"/>
                          </a:lnTo>
                          <a:lnTo>
                            <a:pt x="298" y="258"/>
                          </a:lnTo>
                          <a:lnTo>
                            <a:pt x="298" y="256"/>
                          </a:lnTo>
                          <a:lnTo>
                            <a:pt x="296" y="256"/>
                          </a:lnTo>
                          <a:lnTo>
                            <a:pt x="296" y="254"/>
                          </a:lnTo>
                          <a:lnTo>
                            <a:pt x="294" y="254"/>
                          </a:lnTo>
                          <a:lnTo>
                            <a:pt x="294" y="252"/>
                          </a:lnTo>
                          <a:lnTo>
                            <a:pt x="294" y="254"/>
                          </a:lnTo>
                          <a:lnTo>
                            <a:pt x="292" y="254"/>
                          </a:lnTo>
                          <a:lnTo>
                            <a:pt x="292" y="252"/>
                          </a:lnTo>
                          <a:lnTo>
                            <a:pt x="292" y="254"/>
                          </a:lnTo>
                          <a:lnTo>
                            <a:pt x="292" y="252"/>
                          </a:lnTo>
                          <a:lnTo>
                            <a:pt x="292" y="254"/>
                          </a:lnTo>
                          <a:lnTo>
                            <a:pt x="290" y="254"/>
                          </a:lnTo>
                          <a:lnTo>
                            <a:pt x="290" y="256"/>
                          </a:lnTo>
                          <a:lnTo>
                            <a:pt x="288" y="256"/>
                          </a:lnTo>
                          <a:lnTo>
                            <a:pt x="286" y="256"/>
                          </a:lnTo>
                          <a:lnTo>
                            <a:pt x="284" y="256"/>
                          </a:lnTo>
                          <a:lnTo>
                            <a:pt x="284" y="254"/>
                          </a:lnTo>
                          <a:lnTo>
                            <a:pt x="284" y="256"/>
                          </a:lnTo>
                          <a:lnTo>
                            <a:pt x="282" y="256"/>
                          </a:lnTo>
                          <a:lnTo>
                            <a:pt x="280" y="256"/>
                          </a:lnTo>
                          <a:lnTo>
                            <a:pt x="280" y="254"/>
                          </a:lnTo>
                          <a:lnTo>
                            <a:pt x="280" y="256"/>
                          </a:lnTo>
                          <a:lnTo>
                            <a:pt x="278" y="256"/>
                          </a:lnTo>
                          <a:lnTo>
                            <a:pt x="276" y="256"/>
                          </a:lnTo>
                          <a:lnTo>
                            <a:pt x="278" y="256"/>
                          </a:lnTo>
                          <a:lnTo>
                            <a:pt x="278" y="258"/>
                          </a:lnTo>
                          <a:lnTo>
                            <a:pt x="276" y="258"/>
                          </a:lnTo>
                          <a:lnTo>
                            <a:pt x="276" y="256"/>
                          </a:lnTo>
                          <a:lnTo>
                            <a:pt x="276" y="258"/>
                          </a:lnTo>
                          <a:lnTo>
                            <a:pt x="274" y="258"/>
                          </a:lnTo>
                          <a:lnTo>
                            <a:pt x="273" y="258"/>
                          </a:lnTo>
                          <a:lnTo>
                            <a:pt x="273" y="259"/>
                          </a:lnTo>
                          <a:lnTo>
                            <a:pt x="271" y="259"/>
                          </a:lnTo>
                          <a:lnTo>
                            <a:pt x="271" y="261"/>
                          </a:lnTo>
                          <a:lnTo>
                            <a:pt x="269" y="261"/>
                          </a:lnTo>
                          <a:lnTo>
                            <a:pt x="267" y="261"/>
                          </a:lnTo>
                          <a:lnTo>
                            <a:pt x="267" y="263"/>
                          </a:lnTo>
                          <a:lnTo>
                            <a:pt x="269" y="263"/>
                          </a:lnTo>
                          <a:lnTo>
                            <a:pt x="267" y="263"/>
                          </a:lnTo>
                          <a:lnTo>
                            <a:pt x="267" y="265"/>
                          </a:lnTo>
                          <a:lnTo>
                            <a:pt x="265" y="265"/>
                          </a:lnTo>
                          <a:lnTo>
                            <a:pt x="263" y="267"/>
                          </a:lnTo>
                          <a:lnTo>
                            <a:pt x="261" y="267"/>
                          </a:lnTo>
                          <a:lnTo>
                            <a:pt x="261" y="269"/>
                          </a:lnTo>
                          <a:lnTo>
                            <a:pt x="263" y="269"/>
                          </a:lnTo>
                          <a:lnTo>
                            <a:pt x="261" y="269"/>
                          </a:lnTo>
                          <a:lnTo>
                            <a:pt x="259" y="269"/>
                          </a:lnTo>
                          <a:lnTo>
                            <a:pt x="259" y="271"/>
                          </a:lnTo>
                          <a:lnTo>
                            <a:pt x="261" y="271"/>
                          </a:lnTo>
                          <a:lnTo>
                            <a:pt x="259" y="271"/>
                          </a:lnTo>
                          <a:lnTo>
                            <a:pt x="261" y="271"/>
                          </a:lnTo>
                          <a:lnTo>
                            <a:pt x="261" y="273"/>
                          </a:lnTo>
                          <a:lnTo>
                            <a:pt x="259" y="273"/>
                          </a:lnTo>
                          <a:lnTo>
                            <a:pt x="259" y="275"/>
                          </a:lnTo>
                          <a:lnTo>
                            <a:pt x="261" y="275"/>
                          </a:lnTo>
                          <a:lnTo>
                            <a:pt x="259" y="275"/>
                          </a:lnTo>
                          <a:lnTo>
                            <a:pt x="259" y="277"/>
                          </a:lnTo>
                          <a:lnTo>
                            <a:pt x="261" y="277"/>
                          </a:lnTo>
                          <a:lnTo>
                            <a:pt x="259" y="277"/>
                          </a:lnTo>
                          <a:lnTo>
                            <a:pt x="259" y="279"/>
                          </a:lnTo>
                          <a:lnTo>
                            <a:pt x="259" y="281"/>
                          </a:lnTo>
                          <a:lnTo>
                            <a:pt x="259" y="282"/>
                          </a:lnTo>
                          <a:lnTo>
                            <a:pt x="257" y="282"/>
                          </a:lnTo>
                          <a:lnTo>
                            <a:pt x="257" y="284"/>
                          </a:lnTo>
                          <a:lnTo>
                            <a:pt x="255" y="284"/>
                          </a:lnTo>
                          <a:lnTo>
                            <a:pt x="255" y="286"/>
                          </a:lnTo>
                          <a:lnTo>
                            <a:pt x="253" y="286"/>
                          </a:lnTo>
                          <a:lnTo>
                            <a:pt x="253" y="288"/>
                          </a:lnTo>
                          <a:lnTo>
                            <a:pt x="251" y="288"/>
                          </a:lnTo>
                          <a:lnTo>
                            <a:pt x="251" y="290"/>
                          </a:lnTo>
                          <a:lnTo>
                            <a:pt x="250" y="290"/>
                          </a:lnTo>
                          <a:lnTo>
                            <a:pt x="248" y="290"/>
                          </a:lnTo>
                          <a:lnTo>
                            <a:pt x="248" y="292"/>
                          </a:lnTo>
                          <a:lnTo>
                            <a:pt x="246" y="292"/>
                          </a:lnTo>
                          <a:lnTo>
                            <a:pt x="248" y="292"/>
                          </a:lnTo>
                          <a:lnTo>
                            <a:pt x="248" y="294"/>
                          </a:lnTo>
                          <a:lnTo>
                            <a:pt x="248" y="296"/>
                          </a:lnTo>
                          <a:lnTo>
                            <a:pt x="246" y="296"/>
                          </a:lnTo>
                          <a:lnTo>
                            <a:pt x="246" y="298"/>
                          </a:lnTo>
                          <a:lnTo>
                            <a:pt x="244" y="298"/>
                          </a:lnTo>
                          <a:lnTo>
                            <a:pt x="244" y="300"/>
                          </a:lnTo>
                          <a:lnTo>
                            <a:pt x="244" y="298"/>
                          </a:lnTo>
                          <a:lnTo>
                            <a:pt x="242" y="298"/>
                          </a:lnTo>
                          <a:lnTo>
                            <a:pt x="242" y="300"/>
                          </a:lnTo>
                          <a:lnTo>
                            <a:pt x="240" y="298"/>
                          </a:lnTo>
                          <a:lnTo>
                            <a:pt x="240" y="300"/>
                          </a:lnTo>
                          <a:lnTo>
                            <a:pt x="240" y="302"/>
                          </a:lnTo>
                          <a:lnTo>
                            <a:pt x="238" y="302"/>
                          </a:lnTo>
                          <a:lnTo>
                            <a:pt x="240" y="302"/>
                          </a:lnTo>
                          <a:lnTo>
                            <a:pt x="240" y="304"/>
                          </a:lnTo>
                          <a:lnTo>
                            <a:pt x="240" y="306"/>
                          </a:lnTo>
                          <a:lnTo>
                            <a:pt x="238" y="306"/>
                          </a:lnTo>
                          <a:lnTo>
                            <a:pt x="240" y="306"/>
                          </a:lnTo>
                          <a:lnTo>
                            <a:pt x="240" y="307"/>
                          </a:lnTo>
                          <a:lnTo>
                            <a:pt x="238" y="307"/>
                          </a:lnTo>
                          <a:lnTo>
                            <a:pt x="236" y="307"/>
                          </a:lnTo>
                          <a:lnTo>
                            <a:pt x="236" y="309"/>
                          </a:lnTo>
                          <a:lnTo>
                            <a:pt x="238" y="309"/>
                          </a:lnTo>
                          <a:lnTo>
                            <a:pt x="236" y="309"/>
                          </a:lnTo>
                          <a:lnTo>
                            <a:pt x="238" y="309"/>
                          </a:lnTo>
                          <a:lnTo>
                            <a:pt x="236" y="309"/>
                          </a:lnTo>
                          <a:lnTo>
                            <a:pt x="236" y="311"/>
                          </a:lnTo>
                          <a:lnTo>
                            <a:pt x="234" y="311"/>
                          </a:lnTo>
                          <a:lnTo>
                            <a:pt x="234" y="313"/>
                          </a:lnTo>
                          <a:lnTo>
                            <a:pt x="234" y="315"/>
                          </a:lnTo>
                          <a:lnTo>
                            <a:pt x="232" y="315"/>
                          </a:lnTo>
                          <a:lnTo>
                            <a:pt x="232" y="317"/>
                          </a:lnTo>
                          <a:lnTo>
                            <a:pt x="234" y="317"/>
                          </a:lnTo>
                          <a:lnTo>
                            <a:pt x="232" y="317"/>
                          </a:lnTo>
                          <a:lnTo>
                            <a:pt x="232" y="319"/>
                          </a:lnTo>
                          <a:lnTo>
                            <a:pt x="234" y="319"/>
                          </a:lnTo>
                          <a:lnTo>
                            <a:pt x="232" y="319"/>
                          </a:lnTo>
                          <a:lnTo>
                            <a:pt x="234" y="319"/>
                          </a:lnTo>
                          <a:lnTo>
                            <a:pt x="234" y="321"/>
                          </a:lnTo>
                          <a:lnTo>
                            <a:pt x="232" y="321"/>
                          </a:lnTo>
                          <a:lnTo>
                            <a:pt x="234" y="321"/>
                          </a:lnTo>
                          <a:lnTo>
                            <a:pt x="234" y="323"/>
                          </a:lnTo>
                          <a:lnTo>
                            <a:pt x="232" y="323"/>
                          </a:lnTo>
                          <a:lnTo>
                            <a:pt x="232" y="325"/>
                          </a:lnTo>
                          <a:lnTo>
                            <a:pt x="232" y="327"/>
                          </a:lnTo>
                          <a:lnTo>
                            <a:pt x="230" y="327"/>
                          </a:lnTo>
                          <a:lnTo>
                            <a:pt x="230" y="329"/>
                          </a:lnTo>
                          <a:lnTo>
                            <a:pt x="232" y="329"/>
                          </a:lnTo>
                          <a:lnTo>
                            <a:pt x="232" y="330"/>
                          </a:lnTo>
                          <a:lnTo>
                            <a:pt x="232" y="332"/>
                          </a:lnTo>
                          <a:lnTo>
                            <a:pt x="232" y="334"/>
                          </a:lnTo>
                          <a:lnTo>
                            <a:pt x="230" y="334"/>
                          </a:lnTo>
                          <a:lnTo>
                            <a:pt x="230" y="336"/>
                          </a:lnTo>
                          <a:lnTo>
                            <a:pt x="228" y="336"/>
                          </a:lnTo>
                          <a:lnTo>
                            <a:pt x="228" y="338"/>
                          </a:lnTo>
                          <a:lnTo>
                            <a:pt x="228" y="340"/>
                          </a:lnTo>
                          <a:lnTo>
                            <a:pt x="227" y="340"/>
                          </a:lnTo>
                          <a:lnTo>
                            <a:pt x="228" y="340"/>
                          </a:lnTo>
                          <a:lnTo>
                            <a:pt x="228" y="342"/>
                          </a:lnTo>
                          <a:lnTo>
                            <a:pt x="230" y="342"/>
                          </a:lnTo>
                          <a:lnTo>
                            <a:pt x="230" y="344"/>
                          </a:lnTo>
                          <a:lnTo>
                            <a:pt x="228" y="344"/>
                          </a:lnTo>
                          <a:lnTo>
                            <a:pt x="230" y="344"/>
                          </a:lnTo>
                          <a:lnTo>
                            <a:pt x="230" y="346"/>
                          </a:lnTo>
                          <a:lnTo>
                            <a:pt x="232" y="346"/>
                          </a:lnTo>
                          <a:lnTo>
                            <a:pt x="232" y="348"/>
                          </a:lnTo>
                          <a:lnTo>
                            <a:pt x="234" y="348"/>
                          </a:lnTo>
                          <a:lnTo>
                            <a:pt x="234" y="350"/>
                          </a:lnTo>
                          <a:lnTo>
                            <a:pt x="234" y="352"/>
                          </a:lnTo>
                          <a:lnTo>
                            <a:pt x="234" y="354"/>
                          </a:lnTo>
                          <a:lnTo>
                            <a:pt x="236" y="354"/>
                          </a:lnTo>
                          <a:lnTo>
                            <a:pt x="236" y="355"/>
                          </a:lnTo>
                          <a:lnTo>
                            <a:pt x="236" y="357"/>
                          </a:lnTo>
                          <a:lnTo>
                            <a:pt x="238" y="357"/>
                          </a:lnTo>
                          <a:lnTo>
                            <a:pt x="240" y="357"/>
                          </a:lnTo>
                          <a:lnTo>
                            <a:pt x="240" y="359"/>
                          </a:lnTo>
                          <a:lnTo>
                            <a:pt x="240" y="361"/>
                          </a:lnTo>
                          <a:lnTo>
                            <a:pt x="242" y="361"/>
                          </a:lnTo>
                          <a:lnTo>
                            <a:pt x="242" y="363"/>
                          </a:lnTo>
                          <a:lnTo>
                            <a:pt x="242" y="361"/>
                          </a:lnTo>
                          <a:lnTo>
                            <a:pt x="242" y="363"/>
                          </a:lnTo>
                          <a:lnTo>
                            <a:pt x="244" y="363"/>
                          </a:lnTo>
                          <a:lnTo>
                            <a:pt x="244" y="365"/>
                          </a:lnTo>
                          <a:lnTo>
                            <a:pt x="246" y="365"/>
                          </a:lnTo>
                          <a:lnTo>
                            <a:pt x="248" y="365"/>
                          </a:lnTo>
                          <a:lnTo>
                            <a:pt x="248" y="367"/>
                          </a:lnTo>
                          <a:lnTo>
                            <a:pt x="248" y="369"/>
                          </a:lnTo>
                          <a:lnTo>
                            <a:pt x="248" y="371"/>
                          </a:lnTo>
                          <a:lnTo>
                            <a:pt x="250" y="371"/>
                          </a:lnTo>
                          <a:lnTo>
                            <a:pt x="250" y="373"/>
                          </a:lnTo>
                          <a:lnTo>
                            <a:pt x="248" y="373"/>
                          </a:lnTo>
                          <a:lnTo>
                            <a:pt x="250" y="373"/>
                          </a:lnTo>
                          <a:lnTo>
                            <a:pt x="250" y="375"/>
                          </a:lnTo>
                          <a:lnTo>
                            <a:pt x="250" y="373"/>
                          </a:lnTo>
                          <a:lnTo>
                            <a:pt x="250" y="375"/>
                          </a:lnTo>
                          <a:lnTo>
                            <a:pt x="250" y="377"/>
                          </a:lnTo>
                          <a:lnTo>
                            <a:pt x="251" y="377"/>
                          </a:lnTo>
                          <a:lnTo>
                            <a:pt x="253" y="377"/>
                          </a:lnTo>
                          <a:lnTo>
                            <a:pt x="255" y="377"/>
                          </a:lnTo>
                          <a:lnTo>
                            <a:pt x="253" y="377"/>
                          </a:lnTo>
                          <a:lnTo>
                            <a:pt x="255" y="377"/>
                          </a:lnTo>
                          <a:lnTo>
                            <a:pt x="257" y="377"/>
                          </a:lnTo>
                          <a:lnTo>
                            <a:pt x="259" y="377"/>
                          </a:lnTo>
                          <a:lnTo>
                            <a:pt x="259" y="379"/>
                          </a:lnTo>
                          <a:lnTo>
                            <a:pt x="261" y="379"/>
                          </a:lnTo>
                          <a:lnTo>
                            <a:pt x="263" y="379"/>
                          </a:lnTo>
                          <a:lnTo>
                            <a:pt x="263" y="380"/>
                          </a:lnTo>
                          <a:lnTo>
                            <a:pt x="263" y="382"/>
                          </a:lnTo>
                          <a:lnTo>
                            <a:pt x="265" y="382"/>
                          </a:lnTo>
                          <a:lnTo>
                            <a:pt x="265" y="384"/>
                          </a:lnTo>
                          <a:lnTo>
                            <a:pt x="267" y="384"/>
                          </a:lnTo>
                          <a:lnTo>
                            <a:pt x="267" y="386"/>
                          </a:lnTo>
                          <a:lnTo>
                            <a:pt x="269" y="386"/>
                          </a:lnTo>
                          <a:lnTo>
                            <a:pt x="269" y="388"/>
                          </a:lnTo>
                          <a:lnTo>
                            <a:pt x="271" y="388"/>
                          </a:lnTo>
                          <a:lnTo>
                            <a:pt x="271" y="390"/>
                          </a:lnTo>
                          <a:lnTo>
                            <a:pt x="271" y="392"/>
                          </a:lnTo>
                          <a:lnTo>
                            <a:pt x="273" y="392"/>
                          </a:lnTo>
                          <a:lnTo>
                            <a:pt x="273" y="394"/>
                          </a:lnTo>
                          <a:lnTo>
                            <a:pt x="273" y="396"/>
                          </a:lnTo>
                          <a:lnTo>
                            <a:pt x="274" y="396"/>
                          </a:lnTo>
                          <a:lnTo>
                            <a:pt x="274" y="398"/>
                          </a:lnTo>
                          <a:lnTo>
                            <a:pt x="276" y="398"/>
                          </a:lnTo>
                          <a:lnTo>
                            <a:pt x="274" y="398"/>
                          </a:lnTo>
                          <a:lnTo>
                            <a:pt x="274" y="400"/>
                          </a:lnTo>
                          <a:lnTo>
                            <a:pt x="276" y="400"/>
                          </a:lnTo>
                          <a:lnTo>
                            <a:pt x="276" y="402"/>
                          </a:lnTo>
                          <a:lnTo>
                            <a:pt x="276" y="403"/>
                          </a:lnTo>
                          <a:lnTo>
                            <a:pt x="278" y="403"/>
                          </a:lnTo>
                          <a:lnTo>
                            <a:pt x="278" y="405"/>
                          </a:lnTo>
                          <a:lnTo>
                            <a:pt x="278" y="403"/>
                          </a:lnTo>
                          <a:lnTo>
                            <a:pt x="278" y="405"/>
                          </a:lnTo>
                          <a:lnTo>
                            <a:pt x="278" y="403"/>
                          </a:lnTo>
                          <a:lnTo>
                            <a:pt x="280" y="403"/>
                          </a:lnTo>
                          <a:lnTo>
                            <a:pt x="280" y="405"/>
                          </a:lnTo>
                          <a:lnTo>
                            <a:pt x="282" y="405"/>
                          </a:lnTo>
                          <a:lnTo>
                            <a:pt x="282" y="407"/>
                          </a:lnTo>
                          <a:lnTo>
                            <a:pt x="282" y="409"/>
                          </a:lnTo>
                          <a:lnTo>
                            <a:pt x="284" y="409"/>
                          </a:lnTo>
                          <a:lnTo>
                            <a:pt x="286" y="409"/>
                          </a:lnTo>
                          <a:lnTo>
                            <a:pt x="286" y="411"/>
                          </a:lnTo>
                          <a:lnTo>
                            <a:pt x="288" y="411"/>
                          </a:lnTo>
                          <a:lnTo>
                            <a:pt x="288" y="409"/>
                          </a:lnTo>
                          <a:lnTo>
                            <a:pt x="288" y="411"/>
                          </a:lnTo>
                          <a:lnTo>
                            <a:pt x="290" y="411"/>
                          </a:lnTo>
                          <a:lnTo>
                            <a:pt x="288" y="411"/>
                          </a:lnTo>
                          <a:lnTo>
                            <a:pt x="290" y="411"/>
                          </a:lnTo>
                          <a:lnTo>
                            <a:pt x="288" y="411"/>
                          </a:lnTo>
                          <a:lnTo>
                            <a:pt x="288" y="413"/>
                          </a:lnTo>
                          <a:lnTo>
                            <a:pt x="290" y="413"/>
                          </a:lnTo>
                          <a:lnTo>
                            <a:pt x="292" y="413"/>
                          </a:lnTo>
                          <a:lnTo>
                            <a:pt x="292" y="415"/>
                          </a:lnTo>
                          <a:lnTo>
                            <a:pt x="292" y="417"/>
                          </a:lnTo>
                          <a:lnTo>
                            <a:pt x="294" y="417"/>
                          </a:lnTo>
                          <a:lnTo>
                            <a:pt x="294" y="419"/>
                          </a:lnTo>
                          <a:lnTo>
                            <a:pt x="294" y="421"/>
                          </a:lnTo>
                          <a:lnTo>
                            <a:pt x="294" y="423"/>
                          </a:lnTo>
                          <a:lnTo>
                            <a:pt x="296" y="423"/>
                          </a:lnTo>
                          <a:lnTo>
                            <a:pt x="296" y="425"/>
                          </a:lnTo>
                          <a:lnTo>
                            <a:pt x="296" y="427"/>
                          </a:lnTo>
                          <a:lnTo>
                            <a:pt x="294" y="427"/>
                          </a:lnTo>
                          <a:lnTo>
                            <a:pt x="294" y="428"/>
                          </a:lnTo>
                          <a:lnTo>
                            <a:pt x="294" y="430"/>
                          </a:lnTo>
                          <a:lnTo>
                            <a:pt x="292" y="430"/>
                          </a:lnTo>
                          <a:lnTo>
                            <a:pt x="294" y="430"/>
                          </a:lnTo>
                          <a:lnTo>
                            <a:pt x="292" y="430"/>
                          </a:lnTo>
                          <a:lnTo>
                            <a:pt x="294" y="432"/>
                          </a:lnTo>
                          <a:lnTo>
                            <a:pt x="294" y="434"/>
                          </a:lnTo>
                          <a:lnTo>
                            <a:pt x="296" y="432"/>
                          </a:lnTo>
                          <a:lnTo>
                            <a:pt x="296" y="434"/>
                          </a:lnTo>
                          <a:lnTo>
                            <a:pt x="296" y="436"/>
                          </a:lnTo>
                          <a:lnTo>
                            <a:pt x="296" y="434"/>
                          </a:lnTo>
                          <a:lnTo>
                            <a:pt x="298" y="434"/>
                          </a:lnTo>
                          <a:lnTo>
                            <a:pt x="298" y="436"/>
                          </a:lnTo>
                          <a:lnTo>
                            <a:pt x="296" y="436"/>
                          </a:lnTo>
                          <a:lnTo>
                            <a:pt x="298" y="436"/>
                          </a:lnTo>
                          <a:lnTo>
                            <a:pt x="296" y="436"/>
                          </a:lnTo>
                          <a:lnTo>
                            <a:pt x="298" y="436"/>
                          </a:lnTo>
                          <a:lnTo>
                            <a:pt x="298" y="438"/>
                          </a:lnTo>
                          <a:lnTo>
                            <a:pt x="299" y="438"/>
                          </a:lnTo>
                          <a:lnTo>
                            <a:pt x="298" y="438"/>
                          </a:lnTo>
                          <a:lnTo>
                            <a:pt x="299" y="438"/>
                          </a:lnTo>
                          <a:lnTo>
                            <a:pt x="299" y="440"/>
                          </a:lnTo>
                          <a:lnTo>
                            <a:pt x="299" y="442"/>
                          </a:lnTo>
                          <a:lnTo>
                            <a:pt x="301" y="442"/>
                          </a:lnTo>
                          <a:lnTo>
                            <a:pt x="299" y="442"/>
                          </a:lnTo>
                          <a:lnTo>
                            <a:pt x="299" y="444"/>
                          </a:lnTo>
                          <a:lnTo>
                            <a:pt x="299" y="442"/>
                          </a:lnTo>
                          <a:lnTo>
                            <a:pt x="299" y="444"/>
                          </a:lnTo>
                          <a:lnTo>
                            <a:pt x="299" y="446"/>
                          </a:lnTo>
                          <a:lnTo>
                            <a:pt x="301" y="446"/>
                          </a:lnTo>
                          <a:lnTo>
                            <a:pt x="299" y="446"/>
                          </a:lnTo>
                          <a:lnTo>
                            <a:pt x="299" y="448"/>
                          </a:lnTo>
                          <a:lnTo>
                            <a:pt x="301" y="448"/>
                          </a:lnTo>
                          <a:lnTo>
                            <a:pt x="301" y="450"/>
                          </a:lnTo>
                          <a:lnTo>
                            <a:pt x="299" y="450"/>
                          </a:lnTo>
                          <a:lnTo>
                            <a:pt x="301" y="450"/>
                          </a:lnTo>
                          <a:lnTo>
                            <a:pt x="301" y="451"/>
                          </a:lnTo>
                          <a:lnTo>
                            <a:pt x="301" y="453"/>
                          </a:lnTo>
                          <a:lnTo>
                            <a:pt x="301" y="451"/>
                          </a:lnTo>
                          <a:lnTo>
                            <a:pt x="301" y="453"/>
                          </a:lnTo>
                          <a:lnTo>
                            <a:pt x="301" y="455"/>
                          </a:lnTo>
                          <a:lnTo>
                            <a:pt x="301" y="453"/>
                          </a:lnTo>
                          <a:lnTo>
                            <a:pt x="301" y="455"/>
                          </a:lnTo>
                          <a:lnTo>
                            <a:pt x="301" y="457"/>
                          </a:lnTo>
                          <a:lnTo>
                            <a:pt x="303" y="457"/>
                          </a:lnTo>
                          <a:lnTo>
                            <a:pt x="303" y="459"/>
                          </a:lnTo>
                          <a:lnTo>
                            <a:pt x="305" y="459"/>
                          </a:lnTo>
                          <a:lnTo>
                            <a:pt x="305" y="461"/>
                          </a:lnTo>
                          <a:lnTo>
                            <a:pt x="307" y="461"/>
                          </a:lnTo>
                          <a:lnTo>
                            <a:pt x="307" y="463"/>
                          </a:lnTo>
                          <a:lnTo>
                            <a:pt x="307" y="465"/>
                          </a:lnTo>
                          <a:lnTo>
                            <a:pt x="307" y="467"/>
                          </a:lnTo>
                          <a:lnTo>
                            <a:pt x="307" y="465"/>
                          </a:lnTo>
                          <a:lnTo>
                            <a:pt x="309" y="465"/>
                          </a:lnTo>
                          <a:lnTo>
                            <a:pt x="309" y="467"/>
                          </a:lnTo>
                          <a:lnTo>
                            <a:pt x="307" y="467"/>
                          </a:lnTo>
                          <a:lnTo>
                            <a:pt x="309" y="467"/>
                          </a:lnTo>
                          <a:lnTo>
                            <a:pt x="309" y="469"/>
                          </a:lnTo>
                          <a:lnTo>
                            <a:pt x="307" y="469"/>
                          </a:lnTo>
                          <a:lnTo>
                            <a:pt x="307" y="471"/>
                          </a:lnTo>
                          <a:lnTo>
                            <a:pt x="305" y="471"/>
                          </a:lnTo>
                          <a:lnTo>
                            <a:pt x="305" y="473"/>
                          </a:lnTo>
                          <a:lnTo>
                            <a:pt x="303" y="473"/>
                          </a:lnTo>
                          <a:lnTo>
                            <a:pt x="301" y="471"/>
                          </a:lnTo>
                          <a:lnTo>
                            <a:pt x="301" y="469"/>
                          </a:lnTo>
                          <a:lnTo>
                            <a:pt x="303" y="469"/>
                          </a:lnTo>
                          <a:lnTo>
                            <a:pt x="303" y="467"/>
                          </a:lnTo>
                          <a:lnTo>
                            <a:pt x="301" y="467"/>
                          </a:lnTo>
                          <a:lnTo>
                            <a:pt x="301" y="469"/>
                          </a:lnTo>
                          <a:lnTo>
                            <a:pt x="299" y="469"/>
                          </a:lnTo>
                          <a:lnTo>
                            <a:pt x="298" y="469"/>
                          </a:lnTo>
                          <a:lnTo>
                            <a:pt x="296" y="469"/>
                          </a:lnTo>
                          <a:lnTo>
                            <a:pt x="294" y="471"/>
                          </a:lnTo>
                          <a:lnTo>
                            <a:pt x="292" y="471"/>
                          </a:lnTo>
                          <a:lnTo>
                            <a:pt x="290" y="473"/>
                          </a:lnTo>
                          <a:lnTo>
                            <a:pt x="288" y="473"/>
                          </a:lnTo>
                          <a:lnTo>
                            <a:pt x="286" y="473"/>
                          </a:lnTo>
                          <a:lnTo>
                            <a:pt x="284" y="473"/>
                          </a:lnTo>
                          <a:lnTo>
                            <a:pt x="282" y="473"/>
                          </a:lnTo>
                          <a:lnTo>
                            <a:pt x="280" y="473"/>
                          </a:lnTo>
                          <a:lnTo>
                            <a:pt x="278" y="473"/>
                          </a:lnTo>
                          <a:lnTo>
                            <a:pt x="276" y="473"/>
                          </a:lnTo>
                          <a:lnTo>
                            <a:pt x="276" y="475"/>
                          </a:lnTo>
                          <a:lnTo>
                            <a:pt x="274" y="475"/>
                          </a:lnTo>
                          <a:lnTo>
                            <a:pt x="273" y="475"/>
                          </a:lnTo>
                          <a:lnTo>
                            <a:pt x="273" y="473"/>
                          </a:lnTo>
                          <a:lnTo>
                            <a:pt x="271" y="473"/>
                          </a:lnTo>
                          <a:lnTo>
                            <a:pt x="269" y="473"/>
                          </a:lnTo>
                          <a:lnTo>
                            <a:pt x="267" y="473"/>
                          </a:lnTo>
                          <a:lnTo>
                            <a:pt x="265" y="473"/>
                          </a:lnTo>
                          <a:lnTo>
                            <a:pt x="265" y="471"/>
                          </a:lnTo>
                          <a:lnTo>
                            <a:pt x="263" y="471"/>
                          </a:lnTo>
                          <a:lnTo>
                            <a:pt x="265" y="469"/>
                          </a:lnTo>
                          <a:lnTo>
                            <a:pt x="263" y="469"/>
                          </a:lnTo>
                          <a:lnTo>
                            <a:pt x="263" y="471"/>
                          </a:lnTo>
                          <a:lnTo>
                            <a:pt x="261" y="471"/>
                          </a:lnTo>
                          <a:lnTo>
                            <a:pt x="261" y="473"/>
                          </a:lnTo>
                          <a:lnTo>
                            <a:pt x="259" y="473"/>
                          </a:lnTo>
                          <a:lnTo>
                            <a:pt x="257" y="473"/>
                          </a:lnTo>
                          <a:lnTo>
                            <a:pt x="255" y="473"/>
                          </a:lnTo>
                          <a:lnTo>
                            <a:pt x="255" y="471"/>
                          </a:lnTo>
                          <a:lnTo>
                            <a:pt x="253" y="471"/>
                          </a:lnTo>
                          <a:lnTo>
                            <a:pt x="253" y="469"/>
                          </a:lnTo>
                          <a:lnTo>
                            <a:pt x="251" y="469"/>
                          </a:lnTo>
                          <a:lnTo>
                            <a:pt x="250" y="469"/>
                          </a:lnTo>
                          <a:lnTo>
                            <a:pt x="248" y="469"/>
                          </a:lnTo>
                          <a:lnTo>
                            <a:pt x="246" y="469"/>
                          </a:lnTo>
                          <a:lnTo>
                            <a:pt x="244" y="469"/>
                          </a:lnTo>
                          <a:lnTo>
                            <a:pt x="242" y="469"/>
                          </a:lnTo>
                          <a:lnTo>
                            <a:pt x="240" y="469"/>
                          </a:lnTo>
                          <a:lnTo>
                            <a:pt x="240" y="471"/>
                          </a:lnTo>
                          <a:lnTo>
                            <a:pt x="238" y="471"/>
                          </a:lnTo>
                          <a:lnTo>
                            <a:pt x="238" y="473"/>
                          </a:lnTo>
                          <a:lnTo>
                            <a:pt x="236" y="473"/>
                          </a:lnTo>
                          <a:lnTo>
                            <a:pt x="236" y="475"/>
                          </a:lnTo>
                          <a:lnTo>
                            <a:pt x="234" y="475"/>
                          </a:lnTo>
                          <a:lnTo>
                            <a:pt x="234" y="476"/>
                          </a:lnTo>
                          <a:lnTo>
                            <a:pt x="232" y="476"/>
                          </a:lnTo>
                          <a:lnTo>
                            <a:pt x="230" y="476"/>
                          </a:lnTo>
                          <a:lnTo>
                            <a:pt x="230" y="478"/>
                          </a:lnTo>
                          <a:lnTo>
                            <a:pt x="228" y="478"/>
                          </a:lnTo>
                          <a:lnTo>
                            <a:pt x="228" y="480"/>
                          </a:lnTo>
                          <a:lnTo>
                            <a:pt x="228" y="482"/>
                          </a:lnTo>
                          <a:lnTo>
                            <a:pt x="227" y="482"/>
                          </a:lnTo>
                          <a:lnTo>
                            <a:pt x="225" y="482"/>
                          </a:lnTo>
                          <a:lnTo>
                            <a:pt x="225" y="484"/>
                          </a:lnTo>
                          <a:lnTo>
                            <a:pt x="225" y="486"/>
                          </a:lnTo>
                          <a:lnTo>
                            <a:pt x="223" y="488"/>
                          </a:lnTo>
                          <a:lnTo>
                            <a:pt x="221" y="488"/>
                          </a:lnTo>
                          <a:lnTo>
                            <a:pt x="221" y="490"/>
                          </a:lnTo>
                          <a:lnTo>
                            <a:pt x="219" y="490"/>
                          </a:lnTo>
                          <a:lnTo>
                            <a:pt x="219" y="492"/>
                          </a:lnTo>
                          <a:lnTo>
                            <a:pt x="217" y="492"/>
                          </a:lnTo>
                          <a:lnTo>
                            <a:pt x="217" y="494"/>
                          </a:lnTo>
                          <a:lnTo>
                            <a:pt x="215" y="494"/>
                          </a:lnTo>
                          <a:lnTo>
                            <a:pt x="213" y="494"/>
                          </a:lnTo>
                          <a:lnTo>
                            <a:pt x="213" y="496"/>
                          </a:lnTo>
                          <a:lnTo>
                            <a:pt x="215" y="496"/>
                          </a:lnTo>
                          <a:lnTo>
                            <a:pt x="217" y="496"/>
                          </a:lnTo>
                          <a:lnTo>
                            <a:pt x="217" y="498"/>
                          </a:lnTo>
                          <a:lnTo>
                            <a:pt x="219" y="498"/>
                          </a:lnTo>
                          <a:lnTo>
                            <a:pt x="219" y="499"/>
                          </a:lnTo>
                          <a:lnTo>
                            <a:pt x="219" y="498"/>
                          </a:lnTo>
                          <a:lnTo>
                            <a:pt x="221" y="498"/>
                          </a:lnTo>
                          <a:lnTo>
                            <a:pt x="221" y="499"/>
                          </a:lnTo>
                          <a:lnTo>
                            <a:pt x="223" y="499"/>
                          </a:lnTo>
                          <a:lnTo>
                            <a:pt x="225" y="499"/>
                          </a:lnTo>
                          <a:lnTo>
                            <a:pt x="225" y="501"/>
                          </a:lnTo>
                          <a:lnTo>
                            <a:pt x="227" y="501"/>
                          </a:lnTo>
                          <a:lnTo>
                            <a:pt x="227" y="503"/>
                          </a:lnTo>
                          <a:lnTo>
                            <a:pt x="228" y="503"/>
                          </a:lnTo>
                          <a:lnTo>
                            <a:pt x="228" y="505"/>
                          </a:lnTo>
                          <a:lnTo>
                            <a:pt x="230" y="505"/>
                          </a:lnTo>
                          <a:lnTo>
                            <a:pt x="232" y="505"/>
                          </a:lnTo>
                          <a:lnTo>
                            <a:pt x="232" y="507"/>
                          </a:lnTo>
                          <a:lnTo>
                            <a:pt x="232" y="509"/>
                          </a:lnTo>
                          <a:lnTo>
                            <a:pt x="234" y="509"/>
                          </a:lnTo>
                          <a:lnTo>
                            <a:pt x="234" y="511"/>
                          </a:lnTo>
                          <a:lnTo>
                            <a:pt x="236" y="511"/>
                          </a:lnTo>
                          <a:lnTo>
                            <a:pt x="236" y="513"/>
                          </a:lnTo>
                          <a:lnTo>
                            <a:pt x="238" y="513"/>
                          </a:lnTo>
                          <a:lnTo>
                            <a:pt x="240" y="513"/>
                          </a:lnTo>
                          <a:lnTo>
                            <a:pt x="242" y="513"/>
                          </a:lnTo>
                          <a:lnTo>
                            <a:pt x="242" y="515"/>
                          </a:lnTo>
                          <a:lnTo>
                            <a:pt x="244" y="515"/>
                          </a:lnTo>
                          <a:lnTo>
                            <a:pt x="244" y="517"/>
                          </a:lnTo>
                          <a:lnTo>
                            <a:pt x="246" y="517"/>
                          </a:lnTo>
                          <a:lnTo>
                            <a:pt x="248" y="517"/>
                          </a:lnTo>
                          <a:lnTo>
                            <a:pt x="248" y="519"/>
                          </a:lnTo>
                          <a:lnTo>
                            <a:pt x="248" y="521"/>
                          </a:lnTo>
                          <a:lnTo>
                            <a:pt x="248" y="519"/>
                          </a:lnTo>
                          <a:lnTo>
                            <a:pt x="250" y="519"/>
                          </a:lnTo>
                          <a:lnTo>
                            <a:pt x="250" y="521"/>
                          </a:lnTo>
                          <a:lnTo>
                            <a:pt x="251" y="521"/>
                          </a:lnTo>
                          <a:lnTo>
                            <a:pt x="253" y="521"/>
                          </a:lnTo>
                          <a:lnTo>
                            <a:pt x="251" y="521"/>
                          </a:lnTo>
                          <a:lnTo>
                            <a:pt x="251" y="523"/>
                          </a:lnTo>
                          <a:lnTo>
                            <a:pt x="251" y="521"/>
                          </a:lnTo>
                          <a:lnTo>
                            <a:pt x="251" y="523"/>
                          </a:lnTo>
                          <a:lnTo>
                            <a:pt x="250" y="523"/>
                          </a:lnTo>
                          <a:lnTo>
                            <a:pt x="251" y="523"/>
                          </a:lnTo>
                          <a:lnTo>
                            <a:pt x="251" y="524"/>
                          </a:lnTo>
                          <a:lnTo>
                            <a:pt x="251" y="526"/>
                          </a:lnTo>
                          <a:lnTo>
                            <a:pt x="251" y="528"/>
                          </a:lnTo>
                          <a:lnTo>
                            <a:pt x="251" y="530"/>
                          </a:lnTo>
                          <a:lnTo>
                            <a:pt x="251" y="532"/>
                          </a:lnTo>
                          <a:lnTo>
                            <a:pt x="251" y="534"/>
                          </a:lnTo>
                          <a:lnTo>
                            <a:pt x="251" y="536"/>
                          </a:lnTo>
                          <a:lnTo>
                            <a:pt x="251" y="538"/>
                          </a:lnTo>
                          <a:lnTo>
                            <a:pt x="253" y="538"/>
                          </a:lnTo>
                          <a:lnTo>
                            <a:pt x="253" y="540"/>
                          </a:lnTo>
                          <a:lnTo>
                            <a:pt x="253" y="542"/>
                          </a:lnTo>
                          <a:lnTo>
                            <a:pt x="253" y="544"/>
                          </a:lnTo>
                          <a:lnTo>
                            <a:pt x="255" y="544"/>
                          </a:lnTo>
                          <a:lnTo>
                            <a:pt x="255" y="546"/>
                          </a:lnTo>
                          <a:lnTo>
                            <a:pt x="257" y="546"/>
                          </a:lnTo>
                          <a:lnTo>
                            <a:pt x="259" y="546"/>
                          </a:lnTo>
                          <a:lnTo>
                            <a:pt x="261" y="546"/>
                          </a:lnTo>
                          <a:lnTo>
                            <a:pt x="263" y="546"/>
                          </a:lnTo>
                          <a:lnTo>
                            <a:pt x="263" y="547"/>
                          </a:lnTo>
                          <a:lnTo>
                            <a:pt x="265" y="547"/>
                          </a:lnTo>
                          <a:lnTo>
                            <a:pt x="265" y="549"/>
                          </a:lnTo>
                          <a:lnTo>
                            <a:pt x="265" y="551"/>
                          </a:lnTo>
                          <a:lnTo>
                            <a:pt x="265" y="553"/>
                          </a:lnTo>
                          <a:lnTo>
                            <a:pt x="265" y="555"/>
                          </a:lnTo>
                          <a:lnTo>
                            <a:pt x="265" y="557"/>
                          </a:lnTo>
                          <a:lnTo>
                            <a:pt x="263" y="557"/>
                          </a:lnTo>
                          <a:lnTo>
                            <a:pt x="263" y="559"/>
                          </a:lnTo>
                          <a:lnTo>
                            <a:pt x="263" y="561"/>
                          </a:lnTo>
                          <a:lnTo>
                            <a:pt x="263" y="563"/>
                          </a:lnTo>
                          <a:lnTo>
                            <a:pt x="263" y="565"/>
                          </a:lnTo>
                          <a:lnTo>
                            <a:pt x="261" y="565"/>
                          </a:lnTo>
                          <a:lnTo>
                            <a:pt x="261" y="567"/>
                          </a:lnTo>
                          <a:lnTo>
                            <a:pt x="259" y="567"/>
                          </a:lnTo>
                          <a:lnTo>
                            <a:pt x="259" y="569"/>
                          </a:lnTo>
                          <a:lnTo>
                            <a:pt x="259" y="571"/>
                          </a:lnTo>
                          <a:lnTo>
                            <a:pt x="261" y="571"/>
                          </a:lnTo>
                          <a:lnTo>
                            <a:pt x="263" y="571"/>
                          </a:lnTo>
                          <a:lnTo>
                            <a:pt x="263" y="572"/>
                          </a:lnTo>
                          <a:lnTo>
                            <a:pt x="263" y="574"/>
                          </a:lnTo>
                          <a:lnTo>
                            <a:pt x="261" y="574"/>
                          </a:lnTo>
                          <a:lnTo>
                            <a:pt x="261" y="576"/>
                          </a:lnTo>
                          <a:lnTo>
                            <a:pt x="263" y="576"/>
                          </a:lnTo>
                          <a:lnTo>
                            <a:pt x="265" y="576"/>
                          </a:lnTo>
                          <a:lnTo>
                            <a:pt x="267" y="576"/>
                          </a:lnTo>
                          <a:lnTo>
                            <a:pt x="267" y="578"/>
                          </a:lnTo>
                          <a:lnTo>
                            <a:pt x="269" y="578"/>
                          </a:lnTo>
                          <a:lnTo>
                            <a:pt x="271" y="578"/>
                          </a:lnTo>
                          <a:lnTo>
                            <a:pt x="273" y="578"/>
                          </a:lnTo>
                          <a:lnTo>
                            <a:pt x="274" y="578"/>
                          </a:lnTo>
                          <a:lnTo>
                            <a:pt x="276" y="578"/>
                          </a:lnTo>
                          <a:lnTo>
                            <a:pt x="278" y="578"/>
                          </a:lnTo>
                          <a:lnTo>
                            <a:pt x="278" y="580"/>
                          </a:lnTo>
                          <a:lnTo>
                            <a:pt x="280" y="580"/>
                          </a:lnTo>
                          <a:lnTo>
                            <a:pt x="280" y="578"/>
                          </a:lnTo>
                          <a:lnTo>
                            <a:pt x="280" y="576"/>
                          </a:lnTo>
                          <a:lnTo>
                            <a:pt x="282" y="576"/>
                          </a:lnTo>
                          <a:lnTo>
                            <a:pt x="284" y="576"/>
                          </a:lnTo>
                          <a:lnTo>
                            <a:pt x="284" y="578"/>
                          </a:lnTo>
                          <a:lnTo>
                            <a:pt x="286" y="578"/>
                          </a:lnTo>
                          <a:lnTo>
                            <a:pt x="286" y="580"/>
                          </a:lnTo>
                          <a:lnTo>
                            <a:pt x="286" y="582"/>
                          </a:lnTo>
                          <a:lnTo>
                            <a:pt x="286" y="584"/>
                          </a:lnTo>
                          <a:lnTo>
                            <a:pt x="286" y="586"/>
                          </a:lnTo>
                          <a:lnTo>
                            <a:pt x="286" y="588"/>
                          </a:lnTo>
                          <a:lnTo>
                            <a:pt x="284" y="588"/>
                          </a:lnTo>
                          <a:lnTo>
                            <a:pt x="284" y="590"/>
                          </a:lnTo>
                          <a:lnTo>
                            <a:pt x="284" y="592"/>
                          </a:lnTo>
                          <a:lnTo>
                            <a:pt x="286" y="592"/>
                          </a:lnTo>
                          <a:lnTo>
                            <a:pt x="286" y="594"/>
                          </a:lnTo>
                          <a:lnTo>
                            <a:pt x="286" y="595"/>
                          </a:lnTo>
                          <a:lnTo>
                            <a:pt x="288" y="597"/>
                          </a:lnTo>
                          <a:lnTo>
                            <a:pt x="290" y="599"/>
                          </a:lnTo>
                          <a:lnTo>
                            <a:pt x="292" y="599"/>
                          </a:lnTo>
                          <a:lnTo>
                            <a:pt x="294" y="601"/>
                          </a:lnTo>
                          <a:lnTo>
                            <a:pt x="296" y="603"/>
                          </a:lnTo>
                          <a:lnTo>
                            <a:pt x="298" y="603"/>
                          </a:lnTo>
                          <a:lnTo>
                            <a:pt x="298" y="605"/>
                          </a:lnTo>
                          <a:lnTo>
                            <a:pt x="299" y="605"/>
                          </a:lnTo>
                          <a:lnTo>
                            <a:pt x="299" y="607"/>
                          </a:lnTo>
                          <a:lnTo>
                            <a:pt x="301" y="607"/>
                          </a:lnTo>
                          <a:lnTo>
                            <a:pt x="303" y="607"/>
                          </a:lnTo>
                          <a:lnTo>
                            <a:pt x="303" y="609"/>
                          </a:lnTo>
                          <a:lnTo>
                            <a:pt x="303" y="611"/>
                          </a:lnTo>
                          <a:lnTo>
                            <a:pt x="303" y="613"/>
                          </a:lnTo>
                          <a:lnTo>
                            <a:pt x="305" y="613"/>
                          </a:lnTo>
                          <a:lnTo>
                            <a:pt x="305" y="615"/>
                          </a:lnTo>
                          <a:lnTo>
                            <a:pt x="303" y="615"/>
                          </a:lnTo>
                          <a:lnTo>
                            <a:pt x="303" y="613"/>
                          </a:lnTo>
                          <a:lnTo>
                            <a:pt x="301" y="613"/>
                          </a:lnTo>
                          <a:lnTo>
                            <a:pt x="301" y="615"/>
                          </a:lnTo>
                          <a:lnTo>
                            <a:pt x="303" y="615"/>
                          </a:lnTo>
                          <a:lnTo>
                            <a:pt x="303" y="617"/>
                          </a:lnTo>
                          <a:lnTo>
                            <a:pt x="301" y="617"/>
                          </a:lnTo>
                          <a:lnTo>
                            <a:pt x="299" y="617"/>
                          </a:lnTo>
                          <a:lnTo>
                            <a:pt x="301" y="617"/>
                          </a:lnTo>
                          <a:lnTo>
                            <a:pt x="301" y="619"/>
                          </a:lnTo>
                          <a:lnTo>
                            <a:pt x="299" y="619"/>
                          </a:lnTo>
                          <a:lnTo>
                            <a:pt x="298" y="619"/>
                          </a:lnTo>
                          <a:lnTo>
                            <a:pt x="298" y="620"/>
                          </a:lnTo>
                          <a:lnTo>
                            <a:pt x="296" y="620"/>
                          </a:lnTo>
                          <a:lnTo>
                            <a:pt x="298" y="620"/>
                          </a:lnTo>
                          <a:lnTo>
                            <a:pt x="296" y="620"/>
                          </a:lnTo>
                          <a:lnTo>
                            <a:pt x="298" y="622"/>
                          </a:lnTo>
                          <a:lnTo>
                            <a:pt x="298" y="624"/>
                          </a:lnTo>
                          <a:lnTo>
                            <a:pt x="296" y="624"/>
                          </a:lnTo>
                          <a:lnTo>
                            <a:pt x="296" y="626"/>
                          </a:lnTo>
                          <a:lnTo>
                            <a:pt x="298" y="626"/>
                          </a:lnTo>
                          <a:lnTo>
                            <a:pt x="296" y="626"/>
                          </a:lnTo>
                          <a:lnTo>
                            <a:pt x="296" y="628"/>
                          </a:lnTo>
                          <a:lnTo>
                            <a:pt x="296" y="630"/>
                          </a:lnTo>
                          <a:lnTo>
                            <a:pt x="294" y="630"/>
                          </a:lnTo>
                          <a:lnTo>
                            <a:pt x="296" y="630"/>
                          </a:lnTo>
                          <a:lnTo>
                            <a:pt x="296" y="632"/>
                          </a:lnTo>
                          <a:lnTo>
                            <a:pt x="294" y="632"/>
                          </a:lnTo>
                          <a:lnTo>
                            <a:pt x="294" y="634"/>
                          </a:lnTo>
                          <a:lnTo>
                            <a:pt x="294" y="636"/>
                          </a:lnTo>
                          <a:lnTo>
                            <a:pt x="292" y="636"/>
                          </a:lnTo>
                          <a:lnTo>
                            <a:pt x="290" y="636"/>
                          </a:lnTo>
                          <a:lnTo>
                            <a:pt x="290" y="638"/>
                          </a:lnTo>
                          <a:lnTo>
                            <a:pt x="292" y="638"/>
                          </a:lnTo>
                          <a:lnTo>
                            <a:pt x="290" y="638"/>
                          </a:lnTo>
                          <a:lnTo>
                            <a:pt x="290" y="640"/>
                          </a:lnTo>
                          <a:lnTo>
                            <a:pt x="290" y="642"/>
                          </a:lnTo>
                          <a:lnTo>
                            <a:pt x="290" y="643"/>
                          </a:lnTo>
                          <a:lnTo>
                            <a:pt x="288" y="643"/>
                          </a:lnTo>
                          <a:lnTo>
                            <a:pt x="288" y="645"/>
                          </a:lnTo>
                          <a:lnTo>
                            <a:pt x="288" y="647"/>
                          </a:lnTo>
                          <a:lnTo>
                            <a:pt x="286" y="647"/>
                          </a:lnTo>
                          <a:lnTo>
                            <a:pt x="286" y="649"/>
                          </a:lnTo>
                          <a:lnTo>
                            <a:pt x="284" y="649"/>
                          </a:lnTo>
                          <a:lnTo>
                            <a:pt x="284" y="647"/>
                          </a:lnTo>
                          <a:lnTo>
                            <a:pt x="286" y="645"/>
                          </a:lnTo>
                          <a:lnTo>
                            <a:pt x="286" y="643"/>
                          </a:lnTo>
                          <a:lnTo>
                            <a:pt x="286" y="642"/>
                          </a:lnTo>
                          <a:lnTo>
                            <a:pt x="284" y="640"/>
                          </a:lnTo>
                          <a:lnTo>
                            <a:pt x="284" y="638"/>
                          </a:lnTo>
                          <a:lnTo>
                            <a:pt x="282" y="636"/>
                          </a:lnTo>
                          <a:lnTo>
                            <a:pt x="282" y="634"/>
                          </a:lnTo>
                          <a:lnTo>
                            <a:pt x="282" y="632"/>
                          </a:lnTo>
                          <a:lnTo>
                            <a:pt x="280" y="632"/>
                          </a:lnTo>
                          <a:lnTo>
                            <a:pt x="278" y="632"/>
                          </a:lnTo>
                          <a:lnTo>
                            <a:pt x="278" y="630"/>
                          </a:lnTo>
                          <a:lnTo>
                            <a:pt x="276" y="630"/>
                          </a:lnTo>
                          <a:lnTo>
                            <a:pt x="276" y="632"/>
                          </a:lnTo>
                          <a:lnTo>
                            <a:pt x="274" y="632"/>
                          </a:lnTo>
                          <a:lnTo>
                            <a:pt x="273" y="632"/>
                          </a:lnTo>
                          <a:lnTo>
                            <a:pt x="271" y="632"/>
                          </a:lnTo>
                          <a:lnTo>
                            <a:pt x="269" y="632"/>
                          </a:lnTo>
                          <a:lnTo>
                            <a:pt x="269" y="630"/>
                          </a:lnTo>
                          <a:lnTo>
                            <a:pt x="267" y="630"/>
                          </a:lnTo>
                          <a:lnTo>
                            <a:pt x="265" y="628"/>
                          </a:lnTo>
                          <a:lnTo>
                            <a:pt x="263" y="628"/>
                          </a:lnTo>
                          <a:lnTo>
                            <a:pt x="261" y="628"/>
                          </a:lnTo>
                          <a:lnTo>
                            <a:pt x="259" y="628"/>
                          </a:lnTo>
                          <a:lnTo>
                            <a:pt x="259" y="630"/>
                          </a:lnTo>
                          <a:lnTo>
                            <a:pt x="257" y="630"/>
                          </a:lnTo>
                          <a:lnTo>
                            <a:pt x="255" y="630"/>
                          </a:lnTo>
                          <a:lnTo>
                            <a:pt x="255" y="628"/>
                          </a:lnTo>
                          <a:lnTo>
                            <a:pt x="253" y="628"/>
                          </a:lnTo>
                          <a:lnTo>
                            <a:pt x="253" y="626"/>
                          </a:lnTo>
                          <a:lnTo>
                            <a:pt x="251" y="626"/>
                          </a:lnTo>
                          <a:lnTo>
                            <a:pt x="251" y="628"/>
                          </a:lnTo>
                          <a:lnTo>
                            <a:pt x="250" y="628"/>
                          </a:lnTo>
                          <a:lnTo>
                            <a:pt x="250" y="626"/>
                          </a:lnTo>
                          <a:lnTo>
                            <a:pt x="250" y="624"/>
                          </a:lnTo>
                          <a:lnTo>
                            <a:pt x="251" y="622"/>
                          </a:lnTo>
                          <a:lnTo>
                            <a:pt x="253" y="624"/>
                          </a:lnTo>
                          <a:lnTo>
                            <a:pt x="255" y="624"/>
                          </a:lnTo>
                          <a:lnTo>
                            <a:pt x="255" y="622"/>
                          </a:lnTo>
                          <a:lnTo>
                            <a:pt x="253" y="622"/>
                          </a:lnTo>
                          <a:lnTo>
                            <a:pt x="251" y="622"/>
                          </a:lnTo>
                          <a:lnTo>
                            <a:pt x="251" y="620"/>
                          </a:lnTo>
                          <a:lnTo>
                            <a:pt x="250" y="620"/>
                          </a:lnTo>
                          <a:lnTo>
                            <a:pt x="250" y="619"/>
                          </a:lnTo>
                          <a:lnTo>
                            <a:pt x="248" y="619"/>
                          </a:lnTo>
                          <a:lnTo>
                            <a:pt x="246" y="619"/>
                          </a:lnTo>
                          <a:lnTo>
                            <a:pt x="244" y="619"/>
                          </a:lnTo>
                          <a:lnTo>
                            <a:pt x="242" y="619"/>
                          </a:lnTo>
                          <a:lnTo>
                            <a:pt x="242" y="617"/>
                          </a:lnTo>
                          <a:lnTo>
                            <a:pt x="242" y="615"/>
                          </a:lnTo>
                          <a:lnTo>
                            <a:pt x="240" y="615"/>
                          </a:lnTo>
                          <a:lnTo>
                            <a:pt x="238" y="617"/>
                          </a:lnTo>
                          <a:lnTo>
                            <a:pt x="238" y="619"/>
                          </a:lnTo>
                          <a:lnTo>
                            <a:pt x="236" y="620"/>
                          </a:lnTo>
                          <a:lnTo>
                            <a:pt x="234" y="620"/>
                          </a:lnTo>
                          <a:lnTo>
                            <a:pt x="232" y="620"/>
                          </a:lnTo>
                          <a:lnTo>
                            <a:pt x="230" y="619"/>
                          </a:lnTo>
                          <a:lnTo>
                            <a:pt x="228" y="620"/>
                          </a:lnTo>
                          <a:lnTo>
                            <a:pt x="227" y="622"/>
                          </a:lnTo>
                          <a:lnTo>
                            <a:pt x="225" y="622"/>
                          </a:lnTo>
                          <a:lnTo>
                            <a:pt x="225" y="620"/>
                          </a:lnTo>
                          <a:lnTo>
                            <a:pt x="223" y="620"/>
                          </a:lnTo>
                          <a:lnTo>
                            <a:pt x="223" y="619"/>
                          </a:lnTo>
                          <a:lnTo>
                            <a:pt x="221" y="617"/>
                          </a:lnTo>
                          <a:lnTo>
                            <a:pt x="221" y="615"/>
                          </a:lnTo>
                          <a:lnTo>
                            <a:pt x="219" y="615"/>
                          </a:lnTo>
                          <a:lnTo>
                            <a:pt x="219" y="617"/>
                          </a:lnTo>
                          <a:lnTo>
                            <a:pt x="217" y="619"/>
                          </a:lnTo>
                          <a:lnTo>
                            <a:pt x="215" y="619"/>
                          </a:lnTo>
                          <a:lnTo>
                            <a:pt x="213" y="619"/>
                          </a:lnTo>
                          <a:lnTo>
                            <a:pt x="213" y="617"/>
                          </a:lnTo>
                          <a:lnTo>
                            <a:pt x="213" y="615"/>
                          </a:lnTo>
                          <a:lnTo>
                            <a:pt x="215" y="615"/>
                          </a:lnTo>
                          <a:lnTo>
                            <a:pt x="217" y="615"/>
                          </a:lnTo>
                          <a:lnTo>
                            <a:pt x="219" y="615"/>
                          </a:lnTo>
                          <a:lnTo>
                            <a:pt x="219" y="613"/>
                          </a:lnTo>
                          <a:lnTo>
                            <a:pt x="217" y="613"/>
                          </a:lnTo>
                          <a:lnTo>
                            <a:pt x="217" y="611"/>
                          </a:lnTo>
                          <a:lnTo>
                            <a:pt x="215" y="611"/>
                          </a:lnTo>
                          <a:lnTo>
                            <a:pt x="215" y="609"/>
                          </a:lnTo>
                          <a:lnTo>
                            <a:pt x="213" y="609"/>
                          </a:lnTo>
                          <a:lnTo>
                            <a:pt x="213" y="611"/>
                          </a:lnTo>
                          <a:lnTo>
                            <a:pt x="211" y="611"/>
                          </a:lnTo>
                          <a:lnTo>
                            <a:pt x="209" y="611"/>
                          </a:lnTo>
                          <a:lnTo>
                            <a:pt x="209" y="609"/>
                          </a:lnTo>
                          <a:lnTo>
                            <a:pt x="209" y="607"/>
                          </a:lnTo>
                          <a:lnTo>
                            <a:pt x="207" y="607"/>
                          </a:lnTo>
                          <a:lnTo>
                            <a:pt x="205" y="607"/>
                          </a:lnTo>
                          <a:lnTo>
                            <a:pt x="203" y="607"/>
                          </a:lnTo>
                          <a:lnTo>
                            <a:pt x="203" y="605"/>
                          </a:lnTo>
                          <a:lnTo>
                            <a:pt x="203" y="603"/>
                          </a:lnTo>
                          <a:lnTo>
                            <a:pt x="203" y="601"/>
                          </a:lnTo>
                          <a:lnTo>
                            <a:pt x="202" y="601"/>
                          </a:lnTo>
                          <a:lnTo>
                            <a:pt x="200" y="601"/>
                          </a:lnTo>
                          <a:lnTo>
                            <a:pt x="198" y="601"/>
                          </a:lnTo>
                          <a:lnTo>
                            <a:pt x="198" y="599"/>
                          </a:lnTo>
                          <a:lnTo>
                            <a:pt x="196" y="599"/>
                          </a:lnTo>
                          <a:lnTo>
                            <a:pt x="196" y="597"/>
                          </a:lnTo>
                          <a:lnTo>
                            <a:pt x="196" y="595"/>
                          </a:lnTo>
                          <a:lnTo>
                            <a:pt x="194" y="595"/>
                          </a:lnTo>
                          <a:lnTo>
                            <a:pt x="192" y="595"/>
                          </a:lnTo>
                          <a:lnTo>
                            <a:pt x="192" y="594"/>
                          </a:lnTo>
                          <a:lnTo>
                            <a:pt x="190" y="594"/>
                          </a:lnTo>
                          <a:lnTo>
                            <a:pt x="190" y="592"/>
                          </a:lnTo>
                          <a:lnTo>
                            <a:pt x="192" y="592"/>
                          </a:lnTo>
                          <a:lnTo>
                            <a:pt x="192" y="590"/>
                          </a:lnTo>
                          <a:lnTo>
                            <a:pt x="190" y="590"/>
                          </a:lnTo>
                          <a:lnTo>
                            <a:pt x="190" y="588"/>
                          </a:lnTo>
                          <a:lnTo>
                            <a:pt x="188" y="588"/>
                          </a:lnTo>
                          <a:lnTo>
                            <a:pt x="186" y="586"/>
                          </a:lnTo>
                          <a:lnTo>
                            <a:pt x="186" y="584"/>
                          </a:lnTo>
                          <a:lnTo>
                            <a:pt x="184" y="582"/>
                          </a:lnTo>
                          <a:lnTo>
                            <a:pt x="182" y="582"/>
                          </a:lnTo>
                          <a:lnTo>
                            <a:pt x="180" y="582"/>
                          </a:lnTo>
                          <a:lnTo>
                            <a:pt x="179" y="582"/>
                          </a:lnTo>
                          <a:lnTo>
                            <a:pt x="177" y="582"/>
                          </a:lnTo>
                          <a:lnTo>
                            <a:pt x="177" y="584"/>
                          </a:lnTo>
                          <a:lnTo>
                            <a:pt x="175" y="584"/>
                          </a:lnTo>
                          <a:lnTo>
                            <a:pt x="173" y="584"/>
                          </a:lnTo>
                          <a:lnTo>
                            <a:pt x="171" y="584"/>
                          </a:lnTo>
                          <a:lnTo>
                            <a:pt x="171" y="582"/>
                          </a:lnTo>
                          <a:lnTo>
                            <a:pt x="171" y="580"/>
                          </a:lnTo>
                          <a:lnTo>
                            <a:pt x="171" y="578"/>
                          </a:lnTo>
                          <a:lnTo>
                            <a:pt x="173" y="578"/>
                          </a:lnTo>
                          <a:lnTo>
                            <a:pt x="173" y="576"/>
                          </a:lnTo>
                          <a:lnTo>
                            <a:pt x="173" y="574"/>
                          </a:lnTo>
                          <a:lnTo>
                            <a:pt x="173" y="572"/>
                          </a:lnTo>
                          <a:lnTo>
                            <a:pt x="171" y="572"/>
                          </a:lnTo>
                          <a:lnTo>
                            <a:pt x="169" y="571"/>
                          </a:lnTo>
                          <a:lnTo>
                            <a:pt x="167" y="571"/>
                          </a:lnTo>
                          <a:lnTo>
                            <a:pt x="165" y="569"/>
                          </a:lnTo>
                          <a:lnTo>
                            <a:pt x="163" y="569"/>
                          </a:lnTo>
                          <a:lnTo>
                            <a:pt x="161" y="567"/>
                          </a:lnTo>
                          <a:lnTo>
                            <a:pt x="161" y="565"/>
                          </a:lnTo>
                          <a:lnTo>
                            <a:pt x="159" y="565"/>
                          </a:lnTo>
                          <a:lnTo>
                            <a:pt x="157" y="565"/>
                          </a:lnTo>
                          <a:lnTo>
                            <a:pt x="155" y="565"/>
                          </a:lnTo>
                          <a:lnTo>
                            <a:pt x="154" y="565"/>
                          </a:lnTo>
                          <a:lnTo>
                            <a:pt x="154" y="567"/>
                          </a:lnTo>
                          <a:lnTo>
                            <a:pt x="152" y="567"/>
                          </a:lnTo>
                          <a:lnTo>
                            <a:pt x="150" y="567"/>
                          </a:lnTo>
                          <a:lnTo>
                            <a:pt x="150" y="569"/>
                          </a:lnTo>
                          <a:lnTo>
                            <a:pt x="148" y="569"/>
                          </a:lnTo>
                          <a:lnTo>
                            <a:pt x="146" y="569"/>
                          </a:lnTo>
                          <a:lnTo>
                            <a:pt x="144" y="569"/>
                          </a:lnTo>
                          <a:lnTo>
                            <a:pt x="142" y="569"/>
                          </a:lnTo>
                          <a:lnTo>
                            <a:pt x="142" y="567"/>
                          </a:lnTo>
                          <a:lnTo>
                            <a:pt x="140" y="565"/>
                          </a:lnTo>
                          <a:lnTo>
                            <a:pt x="140" y="563"/>
                          </a:lnTo>
                          <a:lnTo>
                            <a:pt x="138" y="563"/>
                          </a:lnTo>
                          <a:lnTo>
                            <a:pt x="138" y="561"/>
                          </a:lnTo>
                          <a:lnTo>
                            <a:pt x="138" y="559"/>
                          </a:lnTo>
                          <a:lnTo>
                            <a:pt x="136" y="557"/>
                          </a:lnTo>
                          <a:lnTo>
                            <a:pt x="136" y="555"/>
                          </a:lnTo>
                          <a:lnTo>
                            <a:pt x="136" y="553"/>
                          </a:lnTo>
                          <a:lnTo>
                            <a:pt x="134" y="553"/>
                          </a:lnTo>
                          <a:lnTo>
                            <a:pt x="132" y="555"/>
                          </a:lnTo>
                          <a:lnTo>
                            <a:pt x="131" y="555"/>
                          </a:lnTo>
                          <a:lnTo>
                            <a:pt x="129" y="555"/>
                          </a:lnTo>
                          <a:lnTo>
                            <a:pt x="127" y="555"/>
                          </a:lnTo>
                          <a:lnTo>
                            <a:pt x="125" y="555"/>
                          </a:lnTo>
                          <a:lnTo>
                            <a:pt x="125" y="557"/>
                          </a:lnTo>
                          <a:lnTo>
                            <a:pt x="123" y="557"/>
                          </a:lnTo>
                          <a:lnTo>
                            <a:pt x="123" y="559"/>
                          </a:lnTo>
                          <a:lnTo>
                            <a:pt x="121" y="561"/>
                          </a:lnTo>
                          <a:lnTo>
                            <a:pt x="119" y="561"/>
                          </a:lnTo>
                          <a:lnTo>
                            <a:pt x="119" y="563"/>
                          </a:lnTo>
                          <a:lnTo>
                            <a:pt x="117" y="563"/>
                          </a:lnTo>
                          <a:lnTo>
                            <a:pt x="115" y="563"/>
                          </a:lnTo>
                          <a:lnTo>
                            <a:pt x="115" y="565"/>
                          </a:lnTo>
                          <a:lnTo>
                            <a:pt x="113" y="565"/>
                          </a:lnTo>
                          <a:lnTo>
                            <a:pt x="113" y="563"/>
                          </a:lnTo>
                          <a:lnTo>
                            <a:pt x="111" y="563"/>
                          </a:lnTo>
                          <a:lnTo>
                            <a:pt x="109" y="563"/>
                          </a:lnTo>
                          <a:lnTo>
                            <a:pt x="109" y="561"/>
                          </a:lnTo>
                          <a:lnTo>
                            <a:pt x="109" y="559"/>
                          </a:lnTo>
                          <a:lnTo>
                            <a:pt x="109" y="557"/>
                          </a:lnTo>
                          <a:lnTo>
                            <a:pt x="107" y="555"/>
                          </a:lnTo>
                          <a:lnTo>
                            <a:pt x="106" y="555"/>
                          </a:lnTo>
                          <a:lnTo>
                            <a:pt x="106" y="553"/>
                          </a:lnTo>
                          <a:lnTo>
                            <a:pt x="104" y="551"/>
                          </a:lnTo>
                          <a:lnTo>
                            <a:pt x="104" y="549"/>
                          </a:lnTo>
                          <a:lnTo>
                            <a:pt x="102" y="549"/>
                          </a:lnTo>
                          <a:lnTo>
                            <a:pt x="102" y="547"/>
                          </a:lnTo>
                          <a:lnTo>
                            <a:pt x="102" y="546"/>
                          </a:lnTo>
                          <a:lnTo>
                            <a:pt x="100" y="544"/>
                          </a:lnTo>
                          <a:lnTo>
                            <a:pt x="100" y="542"/>
                          </a:lnTo>
                          <a:lnTo>
                            <a:pt x="98" y="542"/>
                          </a:lnTo>
                          <a:lnTo>
                            <a:pt x="96" y="542"/>
                          </a:lnTo>
                          <a:lnTo>
                            <a:pt x="96" y="540"/>
                          </a:lnTo>
                          <a:lnTo>
                            <a:pt x="94" y="540"/>
                          </a:lnTo>
                          <a:lnTo>
                            <a:pt x="92" y="540"/>
                          </a:lnTo>
                          <a:lnTo>
                            <a:pt x="92" y="538"/>
                          </a:lnTo>
                          <a:lnTo>
                            <a:pt x="90" y="538"/>
                          </a:lnTo>
                          <a:lnTo>
                            <a:pt x="88" y="538"/>
                          </a:lnTo>
                          <a:lnTo>
                            <a:pt x="88" y="536"/>
                          </a:lnTo>
                          <a:lnTo>
                            <a:pt x="88" y="534"/>
                          </a:lnTo>
                          <a:lnTo>
                            <a:pt x="88" y="532"/>
                          </a:lnTo>
                          <a:lnTo>
                            <a:pt x="88" y="530"/>
                          </a:lnTo>
                          <a:lnTo>
                            <a:pt x="86" y="528"/>
                          </a:lnTo>
                          <a:lnTo>
                            <a:pt x="86" y="526"/>
                          </a:lnTo>
                          <a:lnTo>
                            <a:pt x="84" y="526"/>
                          </a:lnTo>
                          <a:lnTo>
                            <a:pt x="83" y="526"/>
                          </a:lnTo>
                          <a:lnTo>
                            <a:pt x="83" y="524"/>
                          </a:lnTo>
                          <a:lnTo>
                            <a:pt x="81" y="524"/>
                          </a:lnTo>
                          <a:lnTo>
                            <a:pt x="79" y="524"/>
                          </a:lnTo>
                          <a:lnTo>
                            <a:pt x="77" y="524"/>
                          </a:lnTo>
                          <a:lnTo>
                            <a:pt x="75" y="524"/>
                          </a:lnTo>
                          <a:lnTo>
                            <a:pt x="75" y="523"/>
                          </a:lnTo>
                          <a:lnTo>
                            <a:pt x="75" y="521"/>
                          </a:lnTo>
                          <a:lnTo>
                            <a:pt x="73" y="521"/>
                          </a:lnTo>
                          <a:lnTo>
                            <a:pt x="73" y="519"/>
                          </a:lnTo>
                          <a:lnTo>
                            <a:pt x="73" y="517"/>
                          </a:lnTo>
                          <a:lnTo>
                            <a:pt x="71" y="517"/>
                          </a:lnTo>
                          <a:lnTo>
                            <a:pt x="71" y="515"/>
                          </a:lnTo>
                          <a:lnTo>
                            <a:pt x="69" y="515"/>
                          </a:lnTo>
                          <a:lnTo>
                            <a:pt x="67" y="515"/>
                          </a:lnTo>
                          <a:lnTo>
                            <a:pt x="67" y="513"/>
                          </a:lnTo>
                          <a:lnTo>
                            <a:pt x="65" y="513"/>
                          </a:lnTo>
                          <a:lnTo>
                            <a:pt x="63" y="513"/>
                          </a:lnTo>
                          <a:lnTo>
                            <a:pt x="63" y="515"/>
                          </a:lnTo>
                          <a:lnTo>
                            <a:pt x="61" y="515"/>
                          </a:lnTo>
                          <a:lnTo>
                            <a:pt x="59" y="515"/>
                          </a:lnTo>
                          <a:lnTo>
                            <a:pt x="58" y="515"/>
                          </a:lnTo>
                          <a:lnTo>
                            <a:pt x="56" y="515"/>
                          </a:lnTo>
                          <a:lnTo>
                            <a:pt x="56" y="513"/>
                          </a:lnTo>
                          <a:lnTo>
                            <a:pt x="56" y="511"/>
                          </a:lnTo>
                          <a:lnTo>
                            <a:pt x="56" y="509"/>
                          </a:lnTo>
                          <a:lnTo>
                            <a:pt x="54" y="509"/>
                          </a:lnTo>
                          <a:lnTo>
                            <a:pt x="54" y="507"/>
                          </a:lnTo>
                          <a:lnTo>
                            <a:pt x="52" y="505"/>
                          </a:lnTo>
                          <a:lnTo>
                            <a:pt x="50" y="503"/>
                          </a:lnTo>
                          <a:lnTo>
                            <a:pt x="48" y="503"/>
                          </a:lnTo>
                          <a:lnTo>
                            <a:pt x="46" y="503"/>
                          </a:lnTo>
                          <a:lnTo>
                            <a:pt x="44" y="503"/>
                          </a:lnTo>
                          <a:lnTo>
                            <a:pt x="44" y="505"/>
                          </a:lnTo>
                          <a:lnTo>
                            <a:pt x="42" y="505"/>
                          </a:lnTo>
                          <a:lnTo>
                            <a:pt x="42" y="507"/>
                          </a:lnTo>
                          <a:lnTo>
                            <a:pt x="40" y="507"/>
                          </a:lnTo>
                          <a:lnTo>
                            <a:pt x="40" y="509"/>
                          </a:lnTo>
                          <a:lnTo>
                            <a:pt x="38" y="509"/>
                          </a:lnTo>
                          <a:lnTo>
                            <a:pt x="36" y="507"/>
                          </a:lnTo>
                          <a:lnTo>
                            <a:pt x="36" y="505"/>
                          </a:lnTo>
                          <a:lnTo>
                            <a:pt x="36" y="503"/>
                          </a:lnTo>
                          <a:lnTo>
                            <a:pt x="36" y="501"/>
                          </a:lnTo>
                          <a:lnTo>
                            <a:pt x="38" y="501"/>
                          </a:lnTo>
                          <a:lnTo>
                            <a:pt x="40" y="499"/>
                          </a:lnTo>
                          <a:lnTo>
                            <a:pt x="42" y="498"/>
                          </a:lnTo>
                          <a:lnTo>
                            <a:pt x="44" y="496"/>
                          </a:lnTo>
                          <a:lnTo>
                            <a:pt x="44" y="494"/>
                          </a:lnTo>
                          <a:lnTo>
                            <a:pt x="44" y="492"/>
                          </a:lnTo>
                          <a:lnTo>
                            <a:pt x="44" y="490"/>
                          </a:lnTo>
                          <a:lnTo>
                            <a:pt x="42" y="488"/>
                          </a:lnTo>
                          <a:lnTo>
                            <a:pt x="42" y="486"/>
                          </a:lnTo>
                          <a:lnTo>
                            <a:pt x="40" y="484"/>
                          </a:lnTo>
                          <a:lnTo>
                            <a:pt x="38" y="482"/>
                          </a:lnTo>
                          <a:lnTo>
                            <a:pt x="36" y="482"/>
                          </a:lnTo>
                          <a:lnTo>
                            <a:pt x="36" y="480"/>
                          </a:lnTo>
                          <a:lnTo>
                            <a:pt x="36" y="478"/>
                          </a:lnTo>
                          <a:lnTo>
                            <a:pt x="38" y="478"/>
                          </a:lnTo>
                          <a:lnTo>
                            <a:pt x="40" y="476"/>
                          </a:lnTo>
                          <a:lnTo>
                            <a:pt x="42" y="475"/>
                          </a:lnTo>
                          <a:lnTo>
                            <a:pt x="44" y="473"/>
                          </a:lnTo>
                          <a:lnTo>
                            <a:pt x="46" y="471"/>
                          </a:lnTo>
                          <a:lnTo>
                            <a:pt x="46" y="469"/>
                          </a:lnTo>
                          <a:lnTo>
                            <a:pt x="46" y="467"/>
                          </a:lnTo>
                          <a:lnTo>
                            <a:pt x="46" y="465"/>
                          </a:lnTo>
                          <a:lnTo>
                            <a:pt x="46" y="463"/>
                          </a:lnTo>
                          <a:lnTo>
                            <a:pt x="46" y="461"/>
                          </a:lnTo>
                          <a:lnTo>
                            <a:pt x="44" y="459"/>
                          </a:lnTo>
                          <a:lnTo>
                            <a:pt x="44" y="457"/>
                          </a:lnTo>
                          <a:lnTo>
                            <a:pt x="44" y="455"/>
                          </a:lnTo>
                          <a:lnTo>
                            <a:pt x="42" y="455"/>
                          </a:lnTo>
                          <a:lnTo>
                            <a:pt x="42" y="453"/>
                          </a:lnTo>
                          <a:lnTo>
                            <a:pt x="40" y="453"/>
                          </a:lnTo>
                          <a:lnTo>
                            <a:pt x="40" y="451"/>
                          </a:lnTo>
                          <a:lnTo>
                            <a:pt x="38" y="451"/>
                          </a:lnTo>
                          <a:lnTo>
                            <a:pt x="38" y="450"/>
                          </a:lnTo>
                          <a:lnTo>
                            <a:pt x="38" y="448"/>
                          </a:lnTo>
                          <a:lnTo>
                            <a:pt x="38" y="446"/>
                          </a:lnTo>
                          <a:lnTo>
                            <a:pt x="36" y="446"/>
                          </a:lnTo>
                          <a:lnTo>
                            <a:pt x="36" y="444"/>
                          </a:lnTo>
                          <a:lnTo>
                            <a:pt x="35" y="444"/>
                          </a:lnTo>
                          <a:lnTo>
                            <a:pt x="33" y="444"/>
                          </a:lnTo>
                          <a:lnTo>
                            <a:pt x="33" y="442"/>
                          </a:lnTo>
                          <a:lnTo>
                            <a:pt x="31" y="442"/>
                          </a:lnTo>
                          <a:lnTo>
                            <a:pt x="31" y="440"/>
                          </a:lnTo>
                          <a:lnTo>
                            <a:pt x="31" y="438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2"/>
                          </a:lnTo>
                          <a:lnTo>
                            <a:pt x="33" y="432"/>
                          </a:lnTo>
                          <a:lnTo>
                            <a:pt x="35" y="432"/>
                          </a:lnTo>
                          <a:lnTo>
                            <a:pt x="35" y="430"/>
                          </a:lnTo>
                          <a:lnTo>
                            <a:pt x="35" y="428"/>
                          </a:lnTo>
                          <a:lnTo>
                            <a:pt x="36" y="428"/>
                          </a:lnTo>
                          <a:lnTo>
                            <a:pt x="36" y="427"/>
                          </a:lnTo>
                          <a:lnTo>
                            <a:pt x="36" y="425"/>
                          </a:lnTo>
                          <a:lnTo>
                            <a:pt x="38" y="423"/>
                          </a:lnTo>
                          <a:lnTo>
                            <a:pt x="38" y="421"/>
                          </a:lnTo>
                          <a:lnTo>
                            <a:pt x="38" y="419"/>
                          </a:lnTo>
                          <a:lnTo>
                            <a:pt x="38" y="417"/>
                          </a:lnTo>
                          <a:lnTo>
                            <a:pt x="36" y="417"/>
                          </a:lnTo>
                          <a:lnTo>
                            <a:pt x="35" y="417"/>
                          </a:lnTo>
                          <a:lnTo>
                            <a:pt x="35" y="415"/>
                          </a:lnTo>
                          <a:lnTo>
                            <a:pt x="33" y="415"/>
                          </a:lnTo>
                          <a:lnTo>
                            <a:pt x="33" y="413"/>
                          </a:lnTo>
                          <a:lnTo>
                            <a:pt x="31" y="413"/>
                          </a:lnTo>
                          <a:lnTo>
                            <a:pt x="31" y="411"/>
                          </a:lnTo>
                          <a:lnTo>
                            <a:pt x="29" y="411"/>
                          </a:lnTo>
                          <a:lnTo>
                            <a:pt x="29" y="409"/>
                          </a:lnTo>
                          <a:lnTo>
                            <a:pt x="27" y="409"/>
                          </a:lnTo>
                          <a:lnTo>
                            <a:pt x="25" y="409"/>
                          </a:lnTo>
                          <a:lnTo>
                            <a:pt x="25" y="407"/>
                          </a:lnTo>
                          <a:lnTo>
                            <a:pt x="23" y="407"/>
                          </a:lnTo>
                          <a:lnTo>
                            <a:pt x="23" y="405"/>
                          </a:lnTo>
                          <a:lnTo>
                            <a:pt x="21" y="405"/>
                          </a:lnTo>
                          <a:lnTo>
                            <a:pt x="21" y="403"/>
                          </a:lnTo>
                          <a:lnTo>
                            <a:pt x="19" y="403"/>
                          </a:lnTo>
                          <a:lnTo>
                            <a:pt x="19" y="402"/>
                          </a:lnTo>
                          <a:lnTo>
                            <a:pt x="17" y="400"/>
                          </a:lnTo>
                          <a:lnTo>
                            <a:pt x="17" y="398"/>
                          </a:lnTo>
                          <a:lnTo>
                            <a:pt x="17" y="396"/>
                          </a:lnTo>
                          <a:lnTo>
                            <a:pt x="17" y="392"/>
                          </a:lnTo>
                          <a:lnTo>
                            <a:pt x="17" y="390"/>
                          </a:lnTo>
                          <a:lnTo>
                            <a:pt x="17" y="388"/>
                          </a:lnTo>
                          <a:lnTo>
                            <a:pt x="19" y="388"/>
                          </a:lnTo>
                          <a:lnTo>
                            <a:pt x="19" y="386"/>
                          </a:lnTo>
                          <a:lnTo>
                            <a:pt x="21" y="386"/>
                          </a:lnTo>
                          <a:lnTo>
                            <a:pt x="21" y="384"/>
                          </a:lnTo>
                          <a:lnTo>
                            <a:pt x="21" y="382"/>
                          </a:lnTo>
                          <a:lnTo>
                            <a:pt x="21" y="380"/>
                          </a:lnTo>
                          <a:lnTo>
                            <a:pt x="21" y="379"/>
                          </a:lnTo>
                          <a:lnTo>
                            <a:pt x="21" y="377"/>
                          </a:lnTo>
                          <a:lnTo>
                            <a:pt x="21" y="375"/>
                          </a:lnTo>
                          <a:lnTo>
                            <a:pt x="23" y="375"/>
                          </a:lnTo>
                          <a:lnTo>
                            <a:pt x="23" y="373"/>
                          </a:lnTo>
                          <a:lnTo>
                            <a:pt x="25" y="373"/>
                          </a:lnTo>
                          <a:lnTo>
                            <a:pt x="25" y="371"/>
                          </a:lnTo>
                          <a:lnTo>
                            <a:pt x="27" y="371"/>
                          </a:lnTo>
                          <a:lnTo>
                            <a:pt x="29" y="371"/>
                          </a:lnTo>
                          <a:lnTo>
                            <a:pt x="31" y="371"/>
                          </a:lnTo>
                          <a:lnTo>
                            <a:pt x="31" y="369"/>
                          </a:lnTo>
                          <a:lnTo>
                            <a:pt x="33" y="369"/>
                          </a:lnTo>
                          <a:lnTo>
                            <a:pt x="33" y="367"/>
                          </a:lnTo>
                          <a:lnTo>
                            <a:pt x="35" y="367"/>
                          </a:lnTo>
                          <a:lnTo>
                            <a:pt x="35" y="365"/>
                          </a:lnTo>
                          <a:lnTo>
                            <a:pt x="36" y="365"/>
                          </a:lnTo>
                          <a:lnTo>
                            <a:pt x="36" y="363"/>
                          </a:lnTo>
                          <a:lnTo>
                            <a:pt x="38" y="363"/>
                          </a:lnTo>
                          <a:lnTo>
                            <a:pt x="40" y="363"/>
                          </a:lnTo>
                          <a:lnTo>
                            <a:pt x="40" y="361"/>
                          </a:lnTo>
                          <a:lnTo>
                            <a:pt x="40" y="359"/>
                          </a:lnTo>
                          <a:lnTo>
                            <a:pt x="40" y="357"/>
                          </a:lnTo>
                          <a:lnTo>
                            <a:pt x="40" y="355"/>
                          </a:lnTo>
                          <a:lnTo>
                            <a:pt x="40" y="354"/>
                          </a:lnTo>
                          <a:lnTo>
                            <a:pt x="38" y="354"/>
                          </a:lnTo>
                          <a:lnTo>
                            <a:pt x="36" y="352"/>
                          </a:lnTo>
                          <a:lnTo>
                            <a:pt x="36" y="350"/>
                          </a:lnTo>
                          <a:lnTo>
                            <a:pt x="35" y="350"/>
                          </a:lnTo>
                          <a:lnTo>
                            <a:pt x="35" y="348"/>
                          </a:lnTo>
                          <a:lnTo>
                            <a:pt x="33" y="348"/>
                          </a:lnTo>
                          <a:lnTo>
                            <a:pt x="33" y="346"/>
                          </a:lnTo>
                          <a:lnTo>
                            <a:pt x="33" y="344"/>
                          </a:lnTo>
                          <a:lnTo>
                            <a:pt x="31" y="344"/>
                          </a:lnTo>
                          <a:lnTo>
                            <a:pt x="31" y="342"/>
                          </a:lnTo>
                          <a:lnTo>
                            <a:pt x="29" y="342"/>
                          </a:lnTo>
                          <a:lnTo>
                            <a:pt x="29" y="340"/>
                          </a:lnTo>
                          <a:lnTo>
                            <a:pt x="27" y="338"/>
                          </a:lnTo>
                          <a:lnTo>
                            <a:pt x="25" y="338"/>
                          </a:lnTo>
                          <a:lnTo>
                            <a:pt x="25" y="336"/>
                          </a:lnTo>
                          <a:lnTo>
                            <a:pt x="23" y="336"/>
                          </a:lnTo>
                          <a:lnTo>
                            <a:pt x="23" y="334"/>
                          </a:lnTo>
                          <a:lnTo>
                            <a:pt x="21" y="334"/>
                          </a:lnTo>
                          <a:lnTo>
                            <a:pt x="19" y="334"/>
                          </a:lnTo>
                          <a:lnTo>
                            <a:pt x="19" y="332"/>
                          </a:lnTo>
                          <a:lnTo>
                            <a:pt x="17" y="332"/>
                          </a:lnTo>
                          <a:lnTo>
                            <a:pt x="17" y="330"/>
                          </a:lnTo>
                          <a:lnTo>
                            <a:pt x="15" y="330"/>
                          </a:lnTo>
                          <a:lnTo>
                            <a:pt x="13" y="330"/>
                          </a:lnTo>
                          <a:lnTo>
                            <a:pt x="13" y="332"/>
                          </a:lnTo>
                          <a:lnTo>
                            <a:pt x="11" y="332"/>
                          </a:lnTo>
                          <a:lnTo>
                            <a:pt x="10" y="332"/>
                          </a:lnTo>
                          <a:lnTo>
                            <a:pt x="8" y="332"/>
                          </a:lnTo>
                          <a:lnTo>
                            <a:pt x="6" y="332"/>
                          </a:lnTo>
                          <a:lnTo>
                            <a:pt x="4" y="332"/>
                          </a:lnTo>
                          <a:lnTo>
                            <a:pt x="4" y="330"/>
                          </a:lnTo>
                          <a:lnTo>
                            <a:pt x="2" y="330"/>
                          </a:lnTo>
                          <a:lnTo>
                            <a:pt x="2" y="329"/>
                          </a:lnTo>
                          <a:lnTo>
                            <a:pt x="2" y="327"/>
                          </a:lnTo>
                          <a:lnTo>
                            <a:pt x="0" y="325"/>
                          </a:lnTo>
                          <a:lnTo>
                            <a:pt x="0" y="323"/>
                          </a:lnTo>
                          <a:lnTo>
                            <a:pt x="0" y="321"/>
                          </a:lnTo>
                          <a:lnTo>
                            <a:pt x="2" y="317"/>
                          </a:lnTo>
                          <a:lnTo>
                            <a:pt x="2" y="315"/>
                          </a:lnTo>
                          <a:lnTo>
                            <a:pt x="4" y="315"/>
                          </a:lnTo>
                          <a:lnTo>
                            <a:pt x="4" y="311"/>
                          </a:lnTo>
                          <a:lnTo>
                            <a:pt x="4" y="309"/>
                          </a:lnTo>
                          <a:lnTo>
                            <a:pt x="6" y="309"/>
                          </a:lnTo>
                          <a:lnTo>
                            <a:pt x="6" y="307"/>
                          </a:lnTo>
                          <a:lnTo>
                            <a:pt x="6" y="306"/>
                          </a:lnTo>
                          <a:lnTo>
                            <a:pt x="6" y="304"/>
                          </a:lnTo>
                          <a:lnTo>
                            <a:pt x="8" y="304"/>
                          </a:lnTo>
                          <a:lnTo>
                            <a:pt x="8" y="302"/>
                          </a:lnTo>
                          <a:lnTo>
                            <a:pt x="8" y="300"/>
                          </a:lnTo>
                          <a:lnTo>
                            <a:pt x="8" y="298"/>
                          </a:lnTo>
                          <a:lnTo>
                            <a:pt x="8" y="296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0" name="Freeform 4855">
                      <a:extLst>
                        <a:ext uri="{FF2B5EF4-FFF2-40B4-BE49-F238E27FC236}">
                          <a16:creationId xmlns:a16="http://schemas.microsoft.com/office/drawing/2014/main" id="{A077DFE1-6E47-F668-2296-F73356B87A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51" y="845"/>
                      <a:ext cx="311" cy="497"/>
                    </a:xfrm>
                    <a:custGeom>
                      <a:avLst/>
                      <a:gdLst>
                        <a:gd name="T0" fmla="*/ 4 w 311"/>
                        <a:gd name="T1" fmla="*/ 202 h 497"/>
                        <a:gd name="T2" fmla="*/ 23 w 311"/>
                        <a:gd name="T3" fmla="*/ 186 h 497"/>
                        <a:gd name="T4" fmla="*/ 37 w 311"/>
                        <a:gd name="T5" fmla="*/ 150 h 497"/>
                        <a:gd name="T6" fmla="*/ 23 w 311"/>
                        <a:gd name="T7" fmla="*/ 119 h 497"/>
                        <a:gd name="T8" fmla="*/ 23 w 311"/>
                        <a:gd name="T9" fmla="*/ 88 h 497"/>
                        <a:gd name="T10" fmla="*/ 31 w 311"/>
                        <a:gd name="T11" fmla="*/ 58 h 497"/>
                        <a:gd name="T12" fmla="*/ 37 w 311"/>
                        <a:gd name="T13" fmla="*/ 25 h 497"/>
                        <a:gd name="T14" fmla="*/ 60 w 311"/>
                        <a:gd name="T15" fmla="*/ 29 h 497"/>
                        <a:gd name="T16" fmla="*/ 62 w 311"/>
                        <a:gd name="T17" fmla="*/ 58 h 497"/>
                        <a:gd name="T18" fmla="*/ 81 w 311"/>
                        <a:gd name="T19" fmla="*/ 71 h 497"/>
                        <a:gd name="T20" fmla="*/ 98 w 311"/>
                        <a:gd name="T21" fmla="*/ 71 h 497"/>
                        <a:gd name="T22" fmla="*/ 94 w 311"/>
                        <a:gd name="T23" fmla="*/ 90 h 497"/>
                        <a:gd name="T24" fmla="*/ 96 w 311"/>
                        <a:gd name="T25" fmla="*/ 104 h 497"/>
                        <a:gd name="T26" fmla="*/ 91 w 311"/>
                        <a:gd name="T27" fmla="*/ 123 h 497"/>
                        <a:gd name="T28" fmla="*/ 93 w 311"/>
                        <a:gd name="T29" fmla="*/ 134 h 497"/>
                        <a:gd name="T30" fmla="*/ 102 w 311"/>
                        <a:gd name="T31" fmla="*/ 132 h 497"/>
                        <a:gd name="T32" fmla="*/ 117 w 311"/>
                        <a:gd name="T33" fmla="*/ 129 h 497"/>
                        <a:gd name="T34" fmla="*/ 142 w 311"/>
                        <a:gd name="T35" fmla="*/ 134 h 497"/>
                        <a:gd name="T36" fmla="*/ 152 w 311"/>
                        <a:gd name="T37" fmla="*/ 152 h 497"/>
                        <a:gd name="T38" fmla="*/ 179 w 311"/>
                        <a:gd name="T39" fmla="*/ 163 h 497"/>
                        <a:gd name="T40" fmla="*/ 179 w 311"/>
                        <a:gd name="T41" fmla="*/ 182 h 497"/>
                        <a:gd name="T42" fmla="*/ 202 w 311"/>
                        <a:gd name="T43" fmla="*/ 182 h 497"/>
                        <a:gd name="T44" fmla="*/ 213 w 311"/>
                        <a:gd name="T45" fmla="*/ 194 h 497"/>
                        <a:gd name="T46" fmla="*/ 206 w 311"/>
                        <a:gd name="T47" fmla="*/ 219 h 497"/>
                        <a:gd name="T48" fmla="*/ 212 w 311"/>
                        <a:gd name="T49" fmla="*/ 250 h 497"/>
                        <a:gd name="T50" fmla="*/ 227 w 311"/>
                        <a:gd name="T51" fmla="*/ 269 h 497"/>
                        <a:gd name="T52" fmla="*/ 244 w 311"/>
                        <a:gd name="T53" fmla="*/ 294 h 497"/>
                        <a:gd name="T54" fmla="*/ 273 w 311"/>
                        <a:gd name="T55" fmla="*/ 303 h 497"/>
                        <a:gd name="T56" fmla="*/ 292 w 311"/>
                        <a:gd name="T57" fmla="*/ 324 h 497"/>
                        <a:gd name="T58" fmla="*/ 300 w 311"/>
                        <a:gd name="T59" fmla="*/ 347 h 497"/>
                        <a:gd name="T60" fmla="*/ 300 w 311"/>
                        <a:gd name="T61" fmla="*/ 365 h 497"/>
                        <a:gd name="T62" fmla="*/ 294 w 311"/>
                        <a:gd name="T63" fmla="*/ 392 h 497"/>
                        <a:gd name="T64" fmla="*/ 302 w 311"/>
                        <a:gd name="T65" fmla="*/ 420 h 497"/>
                        <a:gd name="T66" fmla="*/ 309 w 311"/>
                        <a:gd name="T67" fmla="*/ 442 h 497"/>
                        <a:gd name="T68" fmla="*/ 298 w 311"/>
                        <a:gd name="T69" fmla="*/ 470 h 497"/>
                        <a:gd name="T70" fmla="*/ 286 w 311"/>
                        <a:gd name="T71" fmla="*/ 486 h 497"/>
                        <a:gd name="T72" fmla="*/ 261 w 311"/>
                        <a:gd name="T73" fmla="*/ 495 h 497"/>
                        <a:gd name="T74" fmla="*/ 240 w 311"/>
                        <a:gd name="T75" fmla="*/ 490 h 497"/>
                        <a:gd name="T76" fmla="*/ 227 w 311"/>
                        <a:gd name="T77" fmla="*/ 467 h 497"/>
                        <a:gd name="T78" fmla="*/ 210 w 311"/>
                        <a:gd name="T79" fmla="*/ 447 h 497"/>
                        <a:gd name="T80" fmla="*/ 192 w 311"/>
                        <a:gd name="T81" fmla="*/ 445 h 497"/>
                        <a:gd name="T82" fmla="*/ 179 w 311"/>
                        <a:gd name="T83" fmla="*/ 449 h 497"/>
                        <a:gd name="T84" fmla="*/ 162 w 311"/>
                        <a:gd name="T85" fmla="*/ 459 h 497"/>
                        <a:gd name="T86" fmla="*/ 141 w 311"/>
                        <a:gd name="T87" fmla="*/ 467 h 497"/>
                        <a:gd name="T88" fmla="*/ 135 w 311"/>
                        <a:gd name="T89" fmla="*/ 449 h 497"/>
                        <a:gd name="T90" fmla="*/ 112 w 311"/>
                        <a:gd name="T91" fmla="*/ 440 h 497"/>
                        <a:gd name="T92" fmla="*/ 102 w 311"/>
                        <a:gd name="T93" fmla="*/ 419 h 497"/>
                        <a:gd name="T94" fmla="*/ 96 w 311"/>
                        <a:gd name="T95" fmla="*/ 392 h 497"/>
                        <a:gd name="T96" fmla="*/ 98 w 311"/>
                        <a:gd name="T97" fmla="*/ 370 h 497"/>
                        <a:gd name="T98" fmla="*/ 83 w 311"/>
                        <a:gd name="T99" fmla="*/ 351 h 497"/>
                        <a:gd name="T100" fmla="*/ 98 w 311"/>
                        <a:gd name="T101" fmla="*/ 346 h 497"/>
                        <a:gd name="T102" fmla="*/ 117 w 311"/>
                        <a:gd name="T103" fmla="*/ 334 h 497"/>
                        <a:gd name="T104" fmla="*/ 133 w 311"/>
                        <a:gd name="T105" fmla="*/ 319 h 497"/>
                        <a:gd name="T106" fmla="*/ 131 w 311"/>
                        <a:gd name="T107" fmla="*/ 299 h 497"/>
                        <a:gd name="T108" fmla="*/ 121 w 311"/>
                        <a:gd name="T109" fmla="*/ 286 h 497"/>
                        <a:gd name="T110" fmla="*/ 102 w 311"/>
                        <a:gd name="T111" fmla="*/ 274 h 497"/>
                        <a:gd name="T112" fmla="*/ 75 w 311"/>
                        <a:gd name="T113" fmla="*/ 269 h 497"/>
                        <a:gd name="T114" fmla="*/ 64 w 311"/>
                        <a:gd name="T115" fmla="*/ 246 h 497"/>
                        <a:gd name="T116" fmla="*/ 60 w 311"/>
                        <a:gd name="T117" fmla="*/ 238 h 497"/>
                        <a:gd name="T118" fmla="*/ 37 w 311"/>
                        <a:gd name="T119" fmla="*/ 232 h 497"/>
                        <a:gd name="T120" fmla="*/ 21 w 311"/>
                        <a:gd name="T121" fmla="*/ 213 h 497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0" t="0" r="r" b="b"/>
                      <a:pathLst>
                        <a:path w="311" h="497">
                          <a:moveTo>
                            <a:pt x="10" y="217"/>
                          </a:moveTo>
                          <a:lnTo>
                            <a:pt x="10" y="215"/>
                          </a:lnTo>
                          <a:lnTo>
                            <a:pt x="10" y="217"/>
                          </a:lnTo>
                          <a:lnTo>
                            <a:pt x="10" y="215"/>
                          </a:lnTo>
                          <a:lnTo>
                            <a:pt x="8" y="215"/>
                          </a:lnTo>
                          <a:lnTo>
                            <a:pt x="8" y="213"/>
                          </a:lnTo>
                          <a:lnTo>
                            <a:pt x="6" y="213"/>
                          </a:lnTo>
                          <a:lnTo>
                            <a:pt x="6" y="211"/>
                          </a:lnTo>
                          <a:lnTo>
                            <a:pt x="6" y="209"/>
                          </a:lnTo>
                          <a:lnTo>
                            <a:pt x="6" y="211"/>
                          </a:lnTo>
                          <a:lnTo>
                            <a:pt x="4" y="211"/>
                          </a:lnTo>
                          <a:lnTo>
                            <a:pt x="2" y="211"/>
                          </a:lnTo>
                          <a:lnTo>
                            <a:pt x="0" y="211"/>
                          </a:lnTo>
                          <a:lnTo>
                            <a:pt x="0" y="209"/>
                          </a:lnTo>
                          <a:lnTo>
                            <a:pt x="0" y="207"/>
                          </a:lnTo>
                          <a:lnTo>
                            <a:pt x="0" y="205"/>
                          </a:lnTo>
                          <a:lnTo>
                            <a:pt x="2" y="205"/>
                          </a:lnTo>
                          <a:lnTo>
                            <a:pt x="2" y="203"/>
                          </a:lnTo>
                          <a:lnTo>
                            <a:pt x="4" y="203"/>
                          </a:lnTo>
                          <a:lnTo>
                            <a:pt x="4" y="202"/>
                          </a:lnTo>
                          <a:lnTo>
                            <a:pt x="6" y="202"/>
                          </a:lnTo>
                          <a:lnTo>
                            <a:pt x="4" y="202"/>
                          </a:lnTo>
                          <a:lnTo>
                            <a:pt x="4" y="200"/>
                          </a:lnTo>
                          <a:lnTo>
                            <a:pt x="2" y="200"/>
                          </a:lnTo>
                          <a:lnTo>
                            <a:pt x="2" y="198"/>
                          </a:lnTo>
                          <a:lnTo>
                            <a:pt x="2" y="196"/>
                          </a:lnTo>
                          <a:lnTo>
                            <a:pt x="4" y="196"/>
                          </a:lnTo>
                          <a:lnTo>
                            <a:pt x="6" y="196"/>
                          </a:lnTo>
                          <a:lnTo>
                            <a:pt x="6" y="198"/>
                          </a:lnTo>
                          <a:lnTo>
                            <a:pt x="8" y="198"/>
                          </a:lnTo>
                          <a:lnTo>
                            <a:pt x="10" y="198"/>
                          </a:lnTo>
                          <a:lnTo>
                            <a:pt x="10" y="196"/>
                          </a:lnTo>
                          <a:lnTo>
                            <a:pt x="12" y="196"/>
                          </a:lnTo>
                          <a:lnTo>
                            <a:pt x="14" y="196"/>
                          </a:lnTo>
                          <a:lnTo>
                            <a:pt x="14" y="194"/>
                          </a:lnTo>
                          <a:lnTo>
                            <a:pt x="16" y="194"/>
                          </a:lnTo>
                          <a:lnTo>
                            <a:pt x="18" y="194"/>
                          </a:lnTo>
                          <a:lnTo>
                            <a:pt x="18" y="192"/>
                          </a:lnTo>
                          <a:lnTo>
                            <a:pt x="20" y="192"/>
                          </a:lnTo>
                          <a:lnTo>
                            <a:pt x="20" y="190"/>
                          </a:lnTo>
                          <a:lnTo>
                            <a:pt x="21" y="190"/>
                          </a:lnTo>
                          <a:lnTo>
                            <a:pt x="21" y="188"/>
                          </a:lnTo>
                          <a:lnTo>
                            <a:pt x="23" y="188"/>
                          </a:lnTo>
                          <a:lnTo>
                            <a:pt x="23" y="186"/>
                          </a:lnTo>
                          <a:lnTo>
                            <a:pt x="23" y="184"/>
                          </a:lnTo>
                          <a:lnTo>
                            <a:pt x="25" y="184"/>
                          </a:lnTo>
                          <a:lnTo>
                            <a:pt x="25" y="182"/>
                          </a:lnTo>
                          <a:lnTo>
                            <a:pt x="25" y="180"/>
                          </a:lnTo>
                          <a:lnTo>
                            <a:pt x="27" y="180"/>
                          </a:lnTo>
                          <a:lnTo>
                            <a:pt x="27" y="178"/>
                          </a:lnTo>
                          <a:lnTo>
                            <a:pt x="29" y="177"/>
                          </a:lnTo>
                          <a:lnTo>
                            <a:pt x="29" y="175"/>
                          </a:lnTo>
                          <a:lnTo>
                            <a:pt x="29" y="173"/>
                          </a:lnTo>
                          <a:lnTo>
                            <a:pt x="31" y="173"/>
                          </a:lnTo>
                          <a:lnTo>
                            <a:pt x="31" y="171"/>
                          </a:lnTo>
                          <a:lnTo>
                            <a:pt x="31" y="169"/>
                          </a:lnTo>
                          <a:lnTo>
                            <a:pt x="31" y="167"/>
                          </a:lnTo>
                          <a:lnTo>
                            <a:pt x="33" y="165"/>
                          </a:lnTo>
                          <a:lnTo>
                            <a:pt x="35" y="161"/>
                          </a:lnTo>
                          <a:lnTo>
                            <a:pt x="35" y="159"/>
                          </a:lnTo>
                          <a:lnTo>
                            <a:pt x="35" y="157"/>
                          </a:lnTo>
                          <a:lnTo>
                            <a:pt x="35" y="155"/>
                          </a:lnTo>
                          <a:lnTo>
                            <a:pt x="35" y="154"/>
                          </a:lnTo>
                          <a:lnTo>
                            <a:pt x="37" y="154"/>
                          </a:lnTo>
                          <a:lnTo>
                            <a:pt x="37" y="152"/>
                          </a:lnTo>
                          <a:lnTo>
                            <a:pt x="37" y="150"/>
                          </a:lnTo>
                          <a:lnTo>
                            <a:pt x="37" y="148"/>
                          </a:lnTo>
                          <a:lnTo>
                            <a:pt x="37" y="146"/>
                          </a:lnTo>
                          <a:lnTo>
                            <a:pt x="37" y="144"/>
                          </a:lnTo>
                          <a:lnTo>
                            <a:pt x="37" y="142"/>
                          </a:lnTo>
                          <a:lnTo>
                            <a:pt x="35" y="142"/>
                          </a:lnTo>
                          <a:lnTo>
                            <a:pt x="35" y="140"/>
                          </a:lnTo>
                          <a:lnTo>
                            <a:pt x="35" y="138"/>
                          </a:lnTo>
                          <a:lnTo>
                            <a:pt x="35" y="136"/>
                          </a:lnTo>
                          <a:lnTo>
                            <a:pt x="35" y="134"/>
                          </a:lnTo>
                          <a:lnTo>
                            <a:pt x="33" y="134"/>
                          </a:lnTo>
                          <a:lnTo>
                            <a:pt x="33" y="132"/>
                          </a:lnTo>
                          <a:lnTo>
                            <a:pt x="31" y="132"/>
                          </a:lnTo>
                          <a:lnTo>
                            <a:pt x="31" y="130"/>
                          </a:lnTo>
                          <a:lnTo>
                            <a:pt x="29" y="130"/>
                          </a:lnTo>
                          <a:lnTo>
                            <a:pt x="29" y="129"/>
                          </a:lnTo>
                          <a:lnTo>
                            <a:pt x="29" y="127"/>
                          </a:lnTo>
                          <a:lnTo>
                            <a:pt x="29" y="125"/>
                          </a:lnTo>
                          <a:lnTo>
                            <a:pt x="27" y="125"/>
                          </a:lnTo>
                          <a:lnTo>
                            <a:pt x="27" y="123"/>
                          </a:lnTo>
                          <a:lnTo>
                            <a:pt x="27" y="121"/>
                          </a:lnTo>
                          <a:lnTo>
                            <a:pt x="25" y="121"/>
                          </a:lnTo>
                          <a:lnTo>
                            <a:pt x="23" y="119"/>
                          </a:lnTo>
                          <a:lnTo>
                            <a:pt x="23" y="121"/>
                          </a:lnTo>
                          <a:lnTo>
                            <a:pt x="21" y="121"/>
                          </a:lnTo>
                          <a:lnTo>
                            <a:pt x="20" y="121"/>
                          </a:lnTo>
                          <a:lnTo>
                            <a:pt x="20" y="119"/>
                          </a:lnTo>
                          <a:lnTo>
                            <a:pt x="18" y="119"/>
                          </a:lnTo>
                          <a:lnTo>
                            <a:pt x="18" y="117"/>
                          </a:lnTo>
                          <a:lnTo>
                            <a:pt x="16" y="117"/>
                          </a:lnTo>
                          <a:lnTo>
                            <a:pt x="14" y="117"/>
                          </a:lnTo>
                          <a:lnTo>
                            <a:pt x="16" y="106"/>
                          </a:lnTo>
                          <a:lnTo>
                            <a:pt x="16" y="104"/>
                          </a:lnTo>
                          <a:lnTo>
                            <a:pt x="18" y="104"/>
                          </a:lnTo>
                          <a:lnTo>
                            <a:pt x="18" y="102"/>
                          </a:lnTo>
                          <a:lnTo>
                            <a:pt x="18" y="100"/>
                          </a:lnTo>
                          <a:lnTo>
                            <a:pt x="18" y="98"/>
                          </a:lnTo>
                          <a:lnTo>
                            <a:pt x="20" y="98"/>
                          </a:lnTo>
                          <a:lnTo>
                            <a:pt x="20" y="96"/>
                          </a:lnTo>
                          <a:lnTo>
                            <a:pt x="21" y="96"/>
                          </a:lnTo>
                          <a:lnTo>
                            <a:pt x="21" y="94"/>
                          </a:lnTo>
                          <a:lnTo>
                            <a:pt x="21" y="92"/>
                          </a:lnTo>
                          <a:lnTo>
                            <a:pt x="23" y="92"/>
                          </a:lnTo>
                          <a:lnTo>
                            <a:pt x="23" y="90"/>
                          </a:lnTo>
                          <a:lnTo>
                            <a:pt x="23" y="88"/>
                          </a:lnTo>
                          <a:lnTo>
                            <a:pt x="23" y="86"/>
                          </a:lnTo>
                          <a:lnTo>
                            <a:pt x="23" y="84"/>
                          </a:lnTo>
                          <a:lnTo>
                            <a:pt x="23" y="82"/>
                          </a:lnTo>
                          <a:lnTo>
                            <a:pt x="23" y="81"/>
                          </a:lnTo>
                          <a:lnTo>
                            <a:pt x="25" y="81"/>
                          </a:lnTo>
                          <a:lnTo>
                            <a:pt x="25" y="79"/>
                          </a:lnTo>
                          <a:lnTo>
                            <a:pt x="25" y="77"/>
                          </a:lnTo>
                          <a:lnTo>
                            <a:pt x="23" y="77"/>
                          </a:lnTo>
                          <a:lnTo>
                            <a:pt x="23" y="75"/>
                          </a:lnTo>
                          <a:lnTo>
                            <a:pt x="23" y="73"/>
                          </a:lnTo>
                          <a:lnTo>
                            <a:pt x="23" y="71"/>
                          </a:lnTo>
                          <a:lnTo>
                            <a:pt x="25" y="71"/>
                          </a:lnTo>
                          <a:lnTo>
                            <a:pt x="25" y="69"/>
                          </a:lnTo>
                          <a:lnTo>
                            <a:pt x="27" y="69"/>
                          </a:lnTo>
                          <a:lnTo>
                            <a:pt x="27" y="67"/>
                          </a:lnTo>
                          <a:lnTo>
                            <a:pt x="27" y="65"/>
                          </a:lnTo>
                          <a:lnTo>
                            <a:pt x="29" y="65"/>
                          </a:lnTo>
                          <a:lnTo>
                            <a:pt x="29" y="63"/>
                          </a:lnTo>
                          <a:lnTo>
                            <a:pt x="29" y="61"/>
                          </a:lnTo>
                          <a:lnTo>
                            <a:pt x="31" y="61"/>
                          </a:lnTo>
                          <a:lnTo>
                            <a:pt x="31" y="59"/>
                          </a:lnTo>
                          <a:lnTo>
                            <a:pt x="31" y="58"/>
                          </a:lnTo>
                          <a:lnTo>
                            <a:pt x="31" y="56"/>
                          </a:lnTo>
                          <a:lnTo>
                            <a:pt x="29" y="56"/>
                          </a:lnTo>
                          <a:lnTo>
                            <a:pt x="31" y="56"/>
                          </a:lnTo>
                          <a:lnTo>
                            <a:pt x="31" y="54"/>
                          </a:lnTo>
                          <a:lnTo>
                            <a:pt x="33" y="54"/>
                          </a:lnTo>
                          <a:lnTo>
                            <a:pt x="33" y="52"/>
                          </a:lnTo>
                          <a:lnTo>
                            <a:pt x="35" y="52"/>
                          </a:lnTo>
                          <a:lnTo>
                            <a:pt x="35" y="50"/>
                          </a:lnTo>
                          <a:lnTo>
                            <a:pt x="35" y="48"/>
                          </a:lnTo>
                          <a:lnTo>
                            <a:pt x="35" y="46"/>
                          </a:lnTo>
                          <a:lnTo>
                            <a:pt x="35" y="44"/>
                          </a:lnTo>
                          <a:lnTo>
                            <a:pt x="35" y="42"/>
                          </a:lnTo>
                          <a:lnTo>
                            <a:pt x="35" y="40"/>
                          </a:lnTo>
                          <a:lnTo>
                            <a:pt x="35" y="38"/>
                          </a:lnTo>
                          <a:lnTo>
                            <a:pt x="35" y="36"/>
                          </a:lnTo>
                          <a:lnTo>
                            <a:pt x="35" y="34"/>
                          </a:lnTo>
                          <a:lnTo>
                            <a:pt x="37" y="34"/>
                          </a:lnTo>
                          <a:lnTo>
                            <a:pt x="37" y="33"/>
                          </a:lnTo>
                          <a:lnTo>
                            <a:pt x="37" y="31"/>
                          </a:lnTo>
                          <a:lnTo>
                            <a:pt x="37" y="29"/>
                          </a:lnTo>
                          <a:lnTo>
                            <a:pt x="37" y="27"/>
                          </a:lnTo>
                          <a:lnTo>
                            <a:pt x="37" y="25"/>
                          </a:lnTo>
                          <a:lnTo>
                            <a:pt x="37" y="23"/>
                          </a:lnTo>
                          <a:lnTo>
                            <a:pt x="37" y="21"/>
                          </a:lnTo>
                          <a:lnTo>
                            <a:pt x="37" y="19"/>
                          </a:lnTo>
                          <a:lnTo>
                            <a:pt x="37" y="17"/>
                          </a:lnTo>
                          <a:lnTo>
                            <a:pt x="37" y="15"/>
                          </a:lnTo>
                          <a:lnTo>
                            <a:pt x="45" y="9"/>
                          </a:lnTo>
                          <a:lnTo>
                            <a:pt x="56" y="0"/>
                          </a:lnTo>
                          <a:lnTo>
                            <a:pt x="50" y="9"/>
                          </a:lnTo>
                          <a:lnTo>
                            <a:pt x="45" y="27"/>
                          </a:lnTo>
                          <a:lnTo>
                            <a:pt x="45" y="29"/>
                          </a:lnTo>
                          <a:lnTo>
                            <a:pt x="46" y="29"/>
                          </a:lnTo>
                          <a:lnTo>
                            <a:pt x="46" y="31"/>
                          </a:lnTo>
                          <a:lnTo>
                            <a:pt x="48" y="31"/>
                          </a:lnTo>
                          <a:lnTo>
                            <a:pt x="50" y="31"/>
                          </a:lnTo>
                          <a:lnTo>
                            <a:pt x="50" y="33"/>
                          </a:lnTo>
                          <a:lnTo>
                            <a:pt x="52" y="33"/>
                          </a:lnTo>
                          <a:lnTo>
                            <a:pt x="54" y="33"/>
                          </a:lnTo>
                          <a:lnTo>
                            <a:pt x="54" y="31"/>
                          </a:lnTo>
                          <a:lnTo>
                            <a:pt x="54" y="29"/>
                          </a:lnTo>
                          <a:lnTo>
                            <a:pt x="56" y="29"/>
                          </a:lnTo>
                          <a:lnTo>
                            <a:pt x="58" y="29"/>
                          </a:lnTo>
                          <a:lnTo>
                            <a:pt x="60" y="29"/>
                          </a:lnTo>
                          <a:lnTo>
                            <a:pt x="62" y="29"/>
                          </a:lnTo>
                          <a:lnTo>
                            <a:pt x="62" y="31"/>
                          </a:lnTo>
                          <a:lnTo>
                            <a:pt x="62" y="33"/>
                          </a:lnTo>
                          <a:lnTo>
                            <a:pt x="62" y="34"/>
                          </a:lnTo>
                          <a:lnTo>
                            <a:pt x="60" y="34"/>
                          </a:lnTo>
                          <a:lnTo>
                            <a:pt x="60" y="36"/>
                          </a:lnTo>
                          <a:lnTo>
                            <a:pt x="62" y="36"/>
                          </a:lnTo>
                          <a:lnTo>
                            <a:pt x="62" y="38"/>
                          </a:lnTo>
                          <a:lnTo>
                            <a:pt x="62" y="40"/>
                          </a:lnTo>
                          <a:lnTo>
                            <a:pt x="62" y="42"/>
                          </a:lnTo>
                          <a:lnTo>
                            <a:pt x="62" y="44"/>
                          </a:lnTo>
                          <a:lnTo>
                            <a:pt x="64" y="44"/>
                          </a:lnTo>
                          <a:lnTo>
                            <a:pt x="64" y="46"/>
                          </a:lnTo>
                          <a:lnTo>
                            <a:pt x="64" y="48"/>
                          </a:lnTo>
                          <a:lnTo>
                            <a:pt x="66" y="48"/>
                          </a:lnTo>
                          <a:lnTo>
                            <a:pt x="66" y="50"/>
                          </a:lnTo>
                          <a:lnTo>
                            <a:pt x="66" y="52"/>
                          </a:lnTo>
                          <a:lnTo>
                            <a:pt x="64" y="52"/>
                          </a:lnTo>
                          <a:lnTo>
                            <a:pt x="64" y="54"/>
                          </a:lnTo>
                          <a:lnTo>
                            <a:pt x="62" y="54"/>
                          </a:lnTo>
                          <a:lnTo>
                            <a:pt x="62" y="56"/>
                          </a:lnTo>
                          <a:lnTo>
                            <a:pt x="62" y="58"/>
                          </a:lnTo>
                          <a:lnTo>
                            <a:pt x="60" y="58"/>
                          </a:lnTo>
                          <a:lnTo>
                            <a:pt x="60" y="59"/>
                          </a:lnTo>
                          <a:lnTo>
                            <a:pt x="62" y="59"/>
                          </a:lnTo>
                          <a:lnTo>
                            <a:pt x="62" y="61"/>
                          </a:lnTo>
                          <a:lnTo>
                            <a:pt x="60" y="61"/>
                          </a:lnTo>
                          <a:lnTo>
                            <a:pt x="60" y="63"/>
                          </a:lnTo>
                          <a:lnTo>
                            <a:pt x="62" y="63"/>
                          </a:lnTo>
                          <a:lnTo>
                            <a:pt x="64" y="63"/>
                          </a:lnTo>
                          <a:lnTo>
                            <a:pt x="64" y="61"/>
                          </a:lnTo>
                          <a:lnTo>
                            <a:pt x="66" y="61"/>
                          </a:lnTo>
                          <a:lnTo>
                            <a:pt x="66" y="63"/>
                          </a:lnTo>
                          <a:lnTo>
                            <a:pt x="66" y="65"/>
                          </a:lnTo>
                          <a:lnTo>
                            <a:pt x="68" y="65"/>
                          </a:lnTo>
                          <a:lnTo>
                            <a:pt x="68" y="67"/>
                          </a:lnTo>
                          <a:lnTo>
                            <a:pt x="69" y="67"/>
                          </a:lnTo>
                          <a:lnTo>
                            <a:pt x="71" y="67"/>
                          </a:lnTo>
                          <a:lnTo>
                            <a:pt x="73" y="69"/>
                          </a:lnTo>
                          <a:lnTo>
                            <a:pt x="75" y="69"/>
                          </a:lnTo>
                          <a:lnTo>
                            <a:pt x="77" y="69"/>
                          </a:lnTo>
                          <a:lnTo>
                            <a:pt x="79" y="69"/>
                          </a:lnTo>
                          <a:lnTo>
                            <a:pt x="81" y="69"/>
                          </a:lnTo>
                          <a:lnTo>
                            <a:pt x="81" y="71"/>
                          </a:lnTo>
                          <a:lnTo>
                            <a:pt x="83" y="71"/>
                          </a:lnTo>
                          <a:lnTo>
                            <a:pt x="85" y="71"/>
                          </a:lnTo>
                          <a:lnTo>
                            <a:pt x="87" y="71"/>
                          </a:lnTo>
                          <a:lnTo>
                            <a:pt x="87" y="73"/>
                          </a:lnTo>
                          <a:lnTo>
                            <a:pt x="89" y="73"/>
                          </a:lnTo>
                          <a:lnTo>
                            <a:pt x="91" y="73"/>
                          </a:lnTo>
                          <a:lnTo>
                            <a:pt x="93" y="73"/>
                          </a:lnTo>
                          <a:lnTo>
                            <a:pt x="93" y="71"/>
                          </a:lnTo>
                          <a:lnTo>
                            <a:pt x="94" y="71"/>
                          </a:lnTo>
                          <a:lnTo>
                            <a:pt x="93" y="71"/>
                          </a:lnTo>
                          <a:lnTo>
                            <a:pt x="93" y="69"/>
                          </a:lnTo>
                          <a:lnTo>
                            <a:pt x="93" y="71"/>
                          </a:lnTo>
                          <a:lnTo>
                            <a:pt x="93" y="69"/>
                          </a:lnTo>
                          <a:lnTo>
                            <a:pt x="93" y="67"/>
                          </a:lnTo>
                          <a:lnTo>
                            <a:pt x="94" y="67"/>
                          </a:lnTo>
                          <a:lnTo>
                            <a:pt x="94" y="69"/>
                          </a:lnTo>
                          <a:lnTo>
                            <a:pt x="94" y="71"/>
                          </a:lnTo>
                          <a:lnTo>
                            <a:pt x="96" y="71"/>
                          </a:lnTo>
                          <a:lnTo>
                            <a:pt x="98" y="73"/>
                          </a:lnTo>
                          <a:lnTo>
                            <a:pt x="98" y="71"/>
                          </a:lnTo>
                          <a:lnTo>
                            <a:pt x="98" y="73"/>
                          </a:lnTo>
                          <a:lnTo>
                            <a:pt x="98" y="71"/>
                          </a:lnTo>
                          <a:lnTo>
                            <a:pt x="100" y="71"/>
                          </a:lnTo>
                          <a:lnTo>
                            <a:pt x="100" y="73"/>
                          </a:lnTo>
                          <a:lnTo>
                            <a:pt x="102" y="73"/>
                          </a:lnTo>
                          <a:lnTo>
                            <a:pt x="102" y="75"/>
                          </a:lnTo>
                          <a:lnTo>
                            <a:pt x="100" y="75"/>
                          </a:lnTo>
                          <a:lnTo>
                            <a:pt x="100" y="77"/>
                          </a:lnTo>
                          <a:lnTo>
                            <a:pt x="100" y="79"/>
                          </a:lnTo>
                          <a:lnTo>
                            <a:pt x="98" y="79"/>
                          </a:lnTo>
                          <a:lnTo>
                            <a:pt x="98" y="81"/>
                          </a:lnTo>
                          <a:lnTo>
                            <a:pt x="100" y="81"/>
                          </a:lnTo>
                          <a:lnTo>
                            <a:pt x="100" y="82"/>
                          </a:lnTo>
                          <a:lnTo>
                            <a:pt x="100" y="81"/>
                          </a:lnTo>
                          <a:lnTo>
                            <a:pt x="100" y="82"/>
                          </a:lnTo>
                          <a:lnTo>
                            <a:pt x="98" y="82"/>
                          </a:lnTo>
                          <a:lnTo>
                            <a:pt x="98" y="84"/>
                          </a:lnTo>
                          <a:lnTo>
                            <a:pt x="98" y="86"/>
                          </a:lnTo>
                          <a:lnTo>
                            <a:pt x="96" y="86"/>
                          </a:lnTo>
                          <a:lnTo>
                            <a:pt x="96" y="88"/>
                          </a:lnTo>
                          <a:lnTo>
                            <a:pt x="94" y="88"/>
                          </a:lnTo>
                          <a:lnTo>
                            <a:pt x="96" y="88"/>
                          </a:lnTo>
                          <a:lnTo>
                            <a:pt x="94" y="88"/>
                          </a:lnTo>
                          <a:lnTo>
                            <a:pt x="94" y="90"/>
                          </a:lnTo>
                          <a:lnTo>
                            <a:pt x="94" y="92"/>
                          </a:lnTo>
                          <a:lnTo>
                            <a:pt x="96" y="92"/>
                          </a:lnTo>
                          <a:lnTo>
                            <a:pt x="96" y="90"/>
                          </a:lnTo>
                          <a:lnTo>
                            <a:pt x="96" y="92"/>
                          </a:lnTo>
                          <a:lnTo>
                            <a:pt x="98" y="92"/>
                          </a:lnTo>
                          <a:lnTo>
                            <a:pt x="100" y="92"/>
                          </a:lnTo>
                          <a:lnTo>
                            <a:pt x="100" y="94"/>
                          </a:lnTo>
                          <a:lnTo>
                            <a:pt x="98" y="94"/>
                          </a:lnTo>
                          <a:lnTo>
                            <a:pt x="98" y="96"/>
                          </a:lnTo>
                          <a:lnTo>
                            <a:pt x="98" y="98"/>
                          </a:lnTo>
                          <a:lnTo>
                            <a:pt x="96" y="98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6" y="102"/>
                          </a:lnTo>
                          <a:lnTo>
                            <a:pt x="96" y="104"/>
                          </a:lnTo>
                          <a:lnTo>
                            <a:pt x="96" y="102"/>
                          </a:lnTo>
                          <a:lnTo>
                            <a:pt x="96" y="104"/>
                          </a:lnTo>
                          <a:lnTo>
                            <a:pt x="96" y="106"/>
                          </a:lnTo>
                          <a:lnTo>
                            <a:pt x="94" y="106"/>
                          </a:lnTo>
                          <a:lnTo>
                            <a:pt x="96" y="106"/>
                          </a:lnTo>
                          <a:lnTo>
                            <a:pt x="96" y="107"/>
                          </a:lnTo>
                          <a:lnTo>
                            <a:pt x="94" y="107"/>
                          </a:lnTo>
                          <a:lnTo>
                            <a:pt x="94" y="109"/>
                          </a:lnTo>
                          <a:lnTo>
                            <a:pt x="94" y="107"/>
                          </a:lnTo>
                          <a:lnTo>
                            <a:pt x="94" y="109"/>
                          </a:lnTo>
                          <a:lnTo>
                            <a:pt x="93" y="109"/>
                          </a:lnTo>
                          <a:lnTo>
                            <a:pt x="93" y="111"/>
                          </a:lnTo>
                          <a:lnTo>
                            <a:pt x="91" y="111"/>
                          </a:lnTo>
                          <a:lnTo>
                            <a:pt x="93" y="113"/>
                          </a:lnTo>
                          <a:lnTo>
                            <a:pt x="91" y="113"/>
                          </a:lnTo>
                          <a:lnTo>
                            <a:pt x="93" y="113"/>
                          </a:lnTo>
                          <a:lnTo>
                            <a:pt x="93" y="115"/>
                          </a:lnTo>
                          <a:lnTo>
                            <a:pt x="93" y="117"/>
                          </a:lnTo>
                          <a:lnTo>
                            <a:pt x="93" y="119"/>
                          </a:lnTo>
                          <a:lnTo>
                            <a:pt x="93" y="121"/>
                          </a:lnTo>
                          <a:lnTo>
                            <a:pt x="93" y="123"/>
                          </a:lnTo>
                          <a:lnTo>
                            <a:pt x="91" y="123"/>
                          </a:lnTo>
                          <a:lnTo>
                            <a:pt x="89" y="123"/>
                          </a:lnTo>
                          <a:lnTo>
                            <a:pt x="89" y="125"/>
                          </a:lnTo>
                          <a:lnTo>
                            <a:pt x="89" y="127"/>
                          </a:lnTo>
                          <a:lnTo>
                            <a:pt x="89" y="129"/>
                          </a:lnTo>
                          <a:lnTo>
                            <a:pt x="89" y="130"/>
                          </a:lnTo>
                          <a:lnTo>
                            <a:pt x="89" y="132"/>
                          </a:lnTo>
                          <a:lnTo>
                            <a:pt x="91" y="132"/>
                          </a:lnTo>
                          <a:lnTo>
                            <a:pt x="91" y="130"/>
                          </a:lnTo>
                          <a:lnTo>
                            <a:pt x="91" y="132"/>
                          </a:lnTo>
                          <a:lnTo>
                            <a:pt x="91" y="134"/>
                          </a:lnTo>
                          <a:lnTo>
                            <a:pt x="89" y="136"/>
                          </a:lnTo>
                          <a:lnTo>
                            <a:pt x="89" y="138"/>
                          </a:lnTo>
                          <a:lnTo>
                            <a:pt x="91" y="138"/>
                          </a:lnTo>
                          <a:lnTo>
                            <a:pt x="91" y="136"/>
                          </a:lnTo>
                          <a:lnTo>
                            <a:pt x="91" y="138"/>
                          </a:lnTo>
                          <a:lnTo>
                            <a:pt x="91" y="136"/>
                          </a:lnTo>
                          <a:lnTo>
                            <a:pt x="93" y="136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1" y="132"/>
                          </a:lnTo>
                          <a:lnTo>
                            <a:pt x="93" y="132"/>
                          </a:lnTo>
                          <a:lnTo>
                            <a:pt x="93" y="134"/>
                          </a:lnTo>
                          <a:lnTo>
                            <a:pt x="93" y="132"/>
                          </a:lnTo>
                          <a:lnTo>
                            <a:pt x="94" y="132"/>
                          </a:lnTo>
                          <a:lnTo>
                            <a:pt x="94" y="134"/>
                          </a:lnTo>
                          <a:lnTo>
                            <a:pt x="96" y="134"/>
                          </a:lnTo>
                          <a:lnTo>
                            <a:pt x="96" y="136"/>
                          </a:lnTo>
                          <a:lnTo>
                            <a:pt x="98" y="136"/>
                          </a:lnTo>
                          <a:lnTo>
                            <a:pt x="98" y="138"/>
                          </a:lnTo>
                          <a:lnTo>
                            <a:pt x="100" y="138"/>
                          </a:lnTo>
                          <a:lnTo>
                            <a:pt x="98" y="138"/>
                          </a:lnTo>
                          <a:lnTo>
                            <a:pt x="98" y="140"/>
                          </a:lnTo>
                          <a:lnTo>
                            <a:pt x="98" y="142"/>
                          </a:lnTo>
                          <a:lnTo>
                            <a:pt x="100" y="142"/>
                          </a:lnTo>
                          <a:lnTo>
                            <a:pt x="100" y="140"/>
                          </a:lnTo>
                          <a:lnTo>
                            <a:pt x="102" y="140"/>
                          </a:lnTo>
                          <a:lnTo>
                            <a:pt x="102" y="138"/>
                          </a:lnTo>
                          <a:lnTo>
                            <a:pt x="102" y="136"/>
                          </a:lnTo>
                          <a:lnTo>
                            <a:pt x="102" y="134"/>
                          </a:lnTo>
                          <a:lnTo>
                            <a:pt x="102" y="132"/>
                          </a:lnTo>
                          <a:lnTo>
                            <a:pt x="104" y="132"/>
                          </a:lnTo>
                          <a:lnTo>
                            <a:pt x="102" y="132"/>
                          </a:lnTo>
                          <a:lnTo>
                            <a:pt x="102" y="130"/>
                          </a:lnTo>
                          <a:lnTo>
                            <a:pt x="104" y="130"/>
                          </a:lnTo>
                          <a:lnTo>
                            <a:pt x="104" y="132"/>
                          </a:lnTo>
                          <a:lnTo>
                            <a:pt x="104" y="130"/>
                          </a:lnTo>
                          <a:lnTo>
                            <a:pt x="106" y="130"/>
                          </a:lnTo>
                          <a:lnTo>
                            <a:pt x="108" y="130"/>
                          </a:lnTo>
                          <a:lnTo>
                            <a:pt x="108" y="129"/>
                          </a:lnTo>
                          <a:lnTo>
                            <a:pt x="108" y="127"/>
                          </a:lnTo>
                          <a:lnTo>
                            <a:pt x="110" y="127"/>
                          </a:lnTo>
                          <a:lnTo>
                            <a:pt x="110" y="125"/>
                          </a:lnTo>
                          <a:lnTo>
                            <a:pt x="112" y="125"/>
                          </a:lnTo>
                          <a:lnTo>
                            <a:pt x="114" y="125"/>
                          </a:lnTo>
                          <a:lnTo>
                            <a:pt x="114" y="123"/>
                          </a:lnTo>
                          <a:lnTo>
                            <a:pt x="116" y="123"/>
                          </a:lnTo>
                          <a:lnTo>
                            <a:pt x="117" y="123"/>
                          </a:lnTo>
                          <a:lnTo>
                            <a:pt x="117" y="125"/>
                          </a:lnTo>
                          <a:lnTo>
                            <a:pt x="116" y="125"/>
                          </a:lnTo>
                          <a:lnTo>
                            <a:pt x="116" y="127"/>
                          </a:lnTo>
                          <a:lnTo>
                            <a:pt x="117" y="127"/>
                          </a:lnTo>
                          <a:lnTo>
                            <a:pt x="117" y="129"/>
                          </a:lnTo>
                          <a:lnTo>
                            <a:pt x="119" y="129"/>
                          </a:lnTo>
                          <a:lnTo>
                            <a:pt x="119" y="130"/>
                          </a:lnTo>
                          <a:lnTo>
                            <a:pt x="121" y="130"/>
                          </a:lnTo>
                          <a:lnTo>
                            <a:pt x="121" y="129"/>
                          </a:lnTo>
                          <a:lnTo>
                            <a:pt x="121" y="130"/>
                          </a:lnTo>
                          <a:lnTo>
                            <a:pt x="123" y="130"/>
                          </a:lnTo>
                          <a:lnTo>
                            <a:pt x="125" y="130"/>
                          </a:lnTo>
                          <a:lnTo>
                            <a:pt x="125" y="132"/>
                          </a:lnTo>
                          <a:lnTo>
                            <a:pt x="127" y="132"/>
                          </a:lnTo>
                          <a:lnTo>
                            <a:pt x="129" y="132"/>
                          </a:lnTo>
                          <a:lnTo>
                            <a:pt x="131" y="132"/>
                          </a:lnTo>
                          <a:lnTo>
                            <a:pt x="133" y="132"/>
                          </a:lnTo>
                          <a:lnTo>
                            <a:pt x="135" y="132"/>
                          </a:lnTo>
                          <a:lnTo>
                            <a:pt x="135" y="134"/>
                          </a:lnTo>
                          <a:lnTo>
                            <a:pt x="137" y="134"/>
                          </a:lnTo>
                          <a:lnTo>
                            <a:pt x="139" y="134"/>
                          </a:lnTo>
                          <a:lnTo>
                            <a:pt x="141" y="134"/>
                          </a:lnTo>
                          <a:lnTo>
                            <a:pt x="142" y="134"/>
                          </a:lnTo>
                          <a:lnTo>
                            <a:pt x="144" y="134"/>
                          </a:lnTo>
                          <a:lnTo>
                            <a:pt x="144" y="132"/>
                          </a:lnTo>
                          <a:lnTo>
                            <a:pt x="144" y="134"/>
                          </a:lnTo>
                          <a:lnTo>
                            <a:pt x="142" y="134"/>
                          </a:lnTo>
                          <a:lnTo>
                            <a:pt x="142" y="136"/>
                          </a:lnTo>
                          <a:lnTo>
                            <a:pt x="141" y="136"/>
                          </a:lnTo>
                          <a:lnTo>
                            <a:pt x="141" y="138"/>
                          </a:lnTo>
                          <a:lnTo>
                            <a:pt x="139" y="138"/>
                          </a:lnTo>
                          <a:lnTo>
                            <a:pt x="139" y="140"/>
                          </a:lnTo>
                          <a:lnTo>
                            <a:pt x="139" y="142"/>
                          </a:lnTo>
                          <a:lnTo>
                            <a:pt x="139" y="144"/>
                          </a:lnTo>
                          <a:lnTo>
                            <a:pt x="139" y="146"/>
                          </a:lnTo>
                          <a:lnTo>
                            <a:pt x="141" y="146"/>
                          </a:lnTo>
                          <a:lnTo>
                            <a:pt x="141" y="144"/>
                          </a:lnTo>
                          <a:lnTo>
                            <a:pt x="142" y="144"/>
                          </a:lnTo>
                          <a:lnTo>
                            <a:pt x="142" y="142"/>
                          </a:lnTo>
                          <a:lnTo>
                            <a:pt x="144" y="142"/>
                          </a:lnTo>
                          <a:lnTo>
                            <a:pt x="144" y="144"/>
                          </a:lnTo>
                          <a:lnTo>
                            <a:pt x="146" y="144"/>
                          </a:lnTo>
                          <a:lnTo>
                            <a:pt x="146" y="146"/>
                          </a:lnTo>
                          <a:lnTo>
                            <a:pt x="148" y="146"/>
                          </a:lnTo>
                          <a:lnTo>
                            <a:pt x="150" y="146"/>
                          </a:lnTo>
                          <a:lnTo>
                            <a:pt x="152" y="146"/>
                          </a:lnTo>
                          <a:lnTo>
                            <a:pt x="152" y="148"/>
                          </a:lnTo>
                          <a:lnTo>
                            <a:pt x="152" y="150"/>
                          </a:lnTo>
                          <a:lnTo>
                            <a:pt x="152" y="152"/>
                          </a:lnTo>
                          <a:lnTo>
                            <a:pt x="154" y="152"/>
                          </a:lnTo>
                          <a:lnTo>
                            <a:pt x="156" y="152"/>
                          </a:lnTo>
                          <a:lnTo>
                            <a:pt x="156" y="154"/>
                          </a:lnTo>
                          <a:lnTo>
                            <a:pt x="158" y="154"/>
                          </a:lnTo>
                          <a:lnTo>
                            <a:pt x="158" y="155"/>
                          </a:lnTo>
                          <a:lnTo>
                            <a:pt x="160" y="155"/>
                          </a:lnTo>
                          <a:lnTo>
                            <a:pt x="160" y="154"/>
                          </a:lnTo>
                          <a:lnTo>
                            <a:pt x="160" y="155"/>
                          </a:lnTo>
                          <a:lnTo>
                            <a:pt x="162" y="155"/>
                          </a:lnTo>
                          <a:lnTo>
                            <a:pt x="162" y="157"/>
                          </a:lnTo>
                          <a:lnTo>
                            <a:pt x="164" y="157"/>
                          </a:lnTo>
                          <a:lnTo>
                            <a:pt x="164" y="159"/>
                          </a:lnTo>
                          <a:lnTo>
                            <a:pt x="165" y="159"/>
                          </a:lnTo>
                          <a:lnTo>
                            <a:pt x="165" y="161"/>
                          </a:lnTo>
                          <a:lnTo>
                            <a:pt x="165" y="163"/>
                          </a:lnTo>
                          <a:lnTo>
                            <a:pt x="167" y="163"/>
                          </a:lnTo>
                          <a:lnTo>
                            <a:pt x="169" y="163"/>
                          </a:lnTo>
                          <a:lnTo>
                            <a:pt x="171" y="163"/>
                          </a:lnTo>
                          <a:lnTo>
                            <a:pt x="173" y="163"/>
                          </a:lnTo>
                          <a:lnTo>
                            <a:pt x="175" y="161"/>
                          </a:lnTo>
                          <a:lnTo>
                            <a:pt x="177" y="161"/>
                          </a:lnTo>
                          <a:lnTo>
                            <a:pt x="179" y="163"/>
                          </a:lnTo>
                          <a:lnTo>
                            <a:pt x="181" y="163"/>
                          </a:lnTo>
                          <a:lnTo>
                            <a:pt x="181" y="165"/>
                          </a:lnTo>
                          <a:lnTo>
                            <a:pt x="183" y="165"/>
                          </a:lnTo>
                          <a:lnTo>
                            <a:pt x="185" y="165"/>
                          </a:lnTo>
                          <a:lnTo>
                            <a:pt x="183" y="165"/>
                          </a:lnTo>
                          <a:lnTo>
                            <a:pt x="183" y="167"/>
                          </a:lnTo>
                          <a:lnTo>
                            <a:pt x="181" y="167"/>
                          </a:lnTo>
                          <a:lnTo>
                            <a:pt x="183" y="167"/>
                          </a:lnTo>
                          <a:lnTo>
                            <a:pt x="181" y="167"/>
                          </a:lnTo>
                          <a:lnTo>
                            <a:pt x="181" y="169"/>
                          </a:lnTo>
                          <a:lnTo>
                            <a:pt x="181" y="171"/>
                          </a:lnTo>
                          <a:lnTo>
                            <a:pt x="179" y="171"/>
                          </a:lnTo>
                          <a:lnTo>
                            <a:pt x="181" y="171"/>
                          </a:lnTo>
                          <a:lnTo>
                            <a:pt x="181" y="173"/>
                          </a:lnTo>
                          <a:lnTo>
                            <a:pt x="181" y="175"/>
                          </a:lnTo>
                          <a:lnTo>
                            <a:pt x="179" y="175"/>
                          </a:lnTo>
                          <a:lnTo>
                            <a:pt x="179" y="177"/>
                          </a:lnTo>
                          <a:lnTo>
                            <a:pt x="179" y="178"/>
                          </a:lnTo>
                          <a:lnTo>
                            <a:pt x="177" y="178"/>
                          </a:lnTo>
                          <a:lnTo>
                            <a:pt x="179" y="178"/>
                          </a:lnTo>
                          <a:lnTo>
                            <a:pt x="179" y="180"/>
                          </a:lnTo>
                          <a:lnTo>
                            <a:pt x="179" y="182"/>
                          </a:lnTo>
                          <a:lnTo>
                            <a:pt x="181" y="182"/>
                          </a:lnTo>
                          <a:lnTo>
                            <a:pt x="183" y="182"/>
                          </a:lnTo>
                          <a:lnTo>
                            <a:pt x="185" y="184"/>
                          </a:lnTo>
                          <a:lnTo>
                            <a:pt x="187" y="186"/>
                          </a:lnTo>
                          <a:lnTo>
                            <a:pt x="189" y="186"/>
                          </a:lnTo>
                          <a:lnTo>
                            <a:pt x="190" y="186"/>
                          </a:lnTo>
                          <a:lnTo>
                            <a:pt x="190" y="188"/>
                          </a:lnTo>
                          <a:lnTo>
                            <a:pt x="192" y="188"/>
                          </a:lnTo>
                          <a:lnTo>
                            <a:pt x="192" y="186"/>
                          </a:lnTo>
                          <a:lnTo>
                            <a:pt x="192" y="188"/>
                          </a:lnTo>
                          <a:lnTo>
                            <a:pt x="194" y="188"/>
                          </a:lnTo>
                          <a:lnTo>
                            <a:pt x="194" y="186"/>
                          </a:lnTo>
                          <a:lnTo>
                            <a:pt x="196" y="186"/>
                          </a:lnTo>
                          <a:lnTo>
                            <a:pt x="196" y="184"/>
                          </a:lnTo>
                          <a:lnTo>
                            <a:pt x="198" y="184"/>
                          </a:lnTo>
                          <a:lnTo>
                            <a:pt x="198" y="182"/>
                          </a:lnTo>
                          <a:lnTo>
                            <a:pt x="200" y="182"/>
                          </a:lnTo>
                          <a:lnTo>
                            <a:pt x="200" y="180"/>
                          </a:lnTo>
                          <a:lnTo>
                            <a:pt x="202" y="180"/>
                          </a:lnTo>
                          <a:lnTo>
                            <a:pt x="204" y="180"/>
                          </a:lnTo>
                          <a:lnTo>
                            <a:pt x="204" y="182"/>
                          </a:lnTo>
                          <a:lnTo>
                            <a:pt x="202" y="182"/>
                          </a:lnTo>
                          <a:lnTo>
                            <a:pt x="202" y="184"/>
                          </a:lnTo>
                          <a:lnTo>
                            <a:pt x="200" y="184"/>
                          </a:lnTo>
                          <a:lnTo>
                            <a:pt x="200" y="186"/>
                          </a:lnTo>
                          <a:lnTo>
                            <a:pt x="200" y="184"/>
                          </a:lnTo>
                          <a:lnTo>
                            <a:pt x="202" y="184"/>
                          </a:lnTo>
                          <a:lnTo>
                            <a:pt x="204" y="184"/>
                          </a:lnTo>
                          <a:lnTo>
                            <a:pt x="204" y="186"/>
                          </a:lnTo>
                          <a:lnTo>
                            <a:pt x="206" y="186"/>
                          </a:lnTo>
                          <a:lnTo>
                            <a:pt x="208" y="186"/>
                          </a:lnTo>
                          <a:lnTo>
                            <a:pt x="208" y="188"/>
                          </a:lnTo>
                          <a:lnTo>
                            <a:pt x="210" y="188"/>
                          </a:lnTo>
                          <a:lnTo>
                            <a:pt x="212" y="188"/>
                          </a:lnTo>
                          <a:lnTo>
                            <a:pt x="212" y="190"/>
                          </a:lnTo>
                          <a:lnTo>
                            <a:pt x="213" y="190"/>
                          </a:lnTo>
                          <a:lnTo>
                            <a:pt x="215" y="190"/>
                          </a:lnTo>
                          <a:lnTo>
                            <a:pt x="215" y="192"/>
                          </a:lnTo>
                          <a:lnTo>
                            <a:pt x="215" y="190"/>
                          </a:lnTo>
                          <a:lnTo>
                            <a:pt x="217" y="190"/>
                          </a:lnTo>
                          <a:lnTo>
                            <a:pt x="217" y="192"/>
                          </a:lnTo>
                          <a:lnTo>
                            <a:pt x="217" y="194"/>
                          </a:lnTo>
                          <a:lnTo>
                            <a:pt x="215" y="194"/>
                          </a:lnTo>
                          <a:lnTo>
                            <a:pt x="213" y="194"/>
                          </a:lnTo>
                          <a:lnTo>
                            <a:pt x="212" y="194"/>
                          </a:lnTo>
                          <a:lnTo>
                            <a:pt x="212" y="196"/>
                          </a:lnTo>
                          <a:lnTo>
                            <a:pt x="210" y="196"/>
                          </a:lnTo>
                          <a:lnTo>
                            <a:pt x="210" y="198"/>
                          </a:lnTo>
                          <a:lnTo>
                            <a:pt x="208" y="198"/>
                          </a:lnTo>
                          <a:lnTo>
                            <a:pt x="208" y="200"/>
                          </a:lnTo>
                          <a:lnTo>
                            <a:pt x="208" y="202"/>
                          </a:lnTo>
                          <a:lnTo>
                            <a:pt x="208" y="203"/>
                          </a:lnTo>
                          <a:lnTo>
                            <a:pt x="206" y="203"/>
                          </a:lnTo>
                          <a:lnTo>
                            <a:pt x="206" y="205"/>
                          </a:lnTo>
                          <a:lnTo>
                            <a:pt x="206" y="207"/>
                          </a:lnTo>
                          <a:lnTo>
                            <a:pt x="206" y="209"/>
                          </a:lnTo>
                          <a:lnTo>
                            <a:pt x="204" y="209"/>
                          </a:lnTo>
                          <a:lnTo>
                            <a:pt x="204" y="211"/>
                          </a:lnTo>
                          <a:lnTo>
                            <a:pt x="202" y="211"/>
                          </a:lnTo>
                          <a:lnTo>
                            <a:pt x="202" y="213"/>
                          </a:lnTo>
                          <a:lnTo>
                            <a:pt x="200" y="213"/>
                          </a:lnTo>
                          <a:lnTo>
                            <a:pt x="200" y="215"/>
                          </a:lnTo>
                          <a:lnTo>
                            <a:pt x="202" y="215"/>
                          </a:lnTo>
                          <a:lnTo>
                            <a:pt x="202" y="217"/>
                          </a:lnTo>
                          <a:lnTo>
                            <a:pt x="204" y="217"/>
                          </a:lnTo>
                          <a:lnTo>
                            <a:pt x="206" y="219"/>
                          </a:lnTo>
                          <a:lnTo>
                            <a:pt x="206" y="221"/>
                          </a:lnTo>
                          <a:lnTo>
                            <a:pt x="204" y="221"/>
                          </a:lnTo>
                          <a:lnTo>
                            <a:pt x="204" y="223"/>
                          </a:lnTo>
                          <a:lnTo>
                            <a:pt x="204" y="225"/>
                          </a:lnTo>
                          <a:lnTo>
                            <a:pt x="204" y="226"/>
                          </a:lnTo>
                          <a:lnTo>
                            <a:pt x="206" y="226"/>
                          </a:lnTo>
                          <a:lnTo>
                            <a:pt x="206" y="228"/>
                          </a:lnTo>
                          <a:lnTo>
                            <a:pt x="206" y="230"/>
                          </a:lnTo>
                          <a:lnTo>
                            <a:pt x="206" y="232"/>
                          </a:lnTo>
                          <a:lnTo>
                            <a:pt x="206" y="234"/>
                          </a:lnTo>
                          <a:lnTo>
                            <a:pt x="206" y="236"/>
                          </a:lnTo>
                          <a:lnTo>
                            <a:pt x="206" y="238"/>
                          </a:lnTo>
                          <a:lnTo>
                            <a:pt x="208" y="238"/>
                          </a:lnTo>
                          <a:lnTo>
                            <a:pt x="210" y="238"/>
                          </a:lnTo>
                          <a:lnTo>
                            <a:pt x="212" y="240"/>
                          </a:lnTo>
                          <a:lnTo>
                            <a:pt x="212" y="242"/>
                          </a:lnTo>
                          <a:lnTo>
                            <a:pt x="212" y="244"/>
                          </a:lnTo>
                          <a:lnTo>
                            <a:pt x="213" y="244"/>
                          </a:lnTo>
                          <a:lnTo>
                            <a:pt x="213" y="246"/>
                          </a:lnTo>
                          <a:lnTo>
                            <a:pt x="212" y="246"/>
                          </a:lnTo>
                          <a:lnTo>
                            <a:pt x="212" y="248"/>
                          </a:lnTo>
                          <a:lnTo>
                            <a:pt x="212" y="250"/>
                          </a:lnTo>
                          <a:lnTo>
                            <a:pt x="213" y="250"/>
                          </a:lnTo>
                          <a:lnTo>
                            <a:pt x="213" y="251"/>
                          </a:lnTo>
                          <a:lnTo>
                            <a:pt x="212" y="251"/>
                          </a:lnTo>
                          <a:lnTo>
                            <a:pt x="212" y="253"/>
                          </a:lnTo>
                          <a:lnTo>
                            <a:pt x="213" y="253"/>
                          </a:lnTo>
                          <a:lnTo>
                            <a:pt x="213" y="255"/>
                          </a:lnTo>
                          <a:lnTo>
                            <a:pt x="213" y="257"/>
                          </a:lnTo>
                          <a:lnTo>
                            <a:pt x="212" y="257"/>
                          </a:lnTo>
                          <a:lnTo>
                            <a:pt x="212" y="259"/>
                          </a:lnTo>
                          <a:lnTo>
                            <a:pt x="213" y="259"/>
                          </a:lnTo>
                          <a:lnTo>
                            <a:pt x="213" y="261"/>
                          </a:lnTo>
                          <a:lnTo>
                            <a:pt x="213" y="263"/>
                          </a:lnTo>
                          <a:lnTo>
                            <a:pt x="215" y="263"/>
                          </a:lnTo>
                          <a:lnTo>
                            <a:pt x="217" y="263"/>
                          </a:lnTo>
                          <a:lnTo>
                            <a:pt x="219" y="263"/>
                          </a:lnTo>
                          <a:lnTo>
                            <a:pt x="221" y="263"/>
                          </a:lnTo>
                          <a:lnTo>
                            <a:pt x="221" y="265"/>
                          </a:lnTo>
                          <a:lnTo>
                            <a:pt x="223" y="265"/>
                          </a:lnTo>
                          <a:lnTo>
                            <a:pt x="223" y="267"/>
                          </a:lnTo>
                          <a:lnTo>
                            <a:pt x="225" y="267"/>
                          </a:lnTo>
                          <a:lnTo>
                            <a:pt x="227" y="267"/>
                          </a:lnTo>
                          <a:lnTo>
                            <a:pt x="227" y="269"/>
                          </a:lnTo>
                          <a:lnTo>
                            <a:pt x="227" y="271"/>
                          </a:lnTo>
                          <a:lnTo>
                            <a:pt x="227" y="273"/>
                          </a:lnTo>
                          <a:lnTo>
                            <a:pt x="229" y="273"/>
                          </a:lnTo>
                          <a:lnTo>
                            <a:pt x="229" y="274"/>
                          </a:lnTo>
                          <a:lnTo>
                            <a:pt x="229" y="276"/>
                          </a:lnTo>
                          <a:lnTo>
                            <a:pt x="229" y="278"/>
                          </a:lnTo>
                          <a:lnTo>
                            <a:pt x="231" y="278"/>
                          </a:lnTo>
                          <a:lnTo>
                            <a:pt x="231" y="280"/>
                          </a:lnTo>
                          <a:lnTo>
                            <a:pt x="231" y="282"/>
                          </a:lnTo>
                          <a:lnTo>
                            <a:pt x="233" y="282"/>
                          </a:lnTo>
                          <a:lnTo>
                            <a:pt x="233" y="284"/>
                          </a:lnTo>
                          <a:lnTo>
                            <a:pt x="233" y="286"/>
                          </a:lnTo>
                          <a:lnTo>
                            <a:pt x="233" y="288"/>
                          </a:lnTo>
                          <a:lnTo>
                            <a:pt x="233" y="290"/>
                          </a:lnTo>
                          <a:lnTo>
                            <a:pt x="235" y="290"/>
                          </a:lnTo>
                          <a:lnTo>
                            <a:pt x="237" y="290"/>
                          </a:lnTo>
                          <a:lnTo>
                            <a:pt x="237" y="292"/>
                          </a:lnTo>
                          <a:lnTo>
                            <a:pt x="238" y="292"/>
                          </a:lnTo>
                          <a:lnTo>
                            <a:pt x="240" y="292"/>
                          </a:lnTo>
                          <a:lnTo>
                            <a:pt x="242" y="292"/>
                          </a:lnTo>
                          <a:lnTo>
                            <a:pt x="242" y="294"/>
                          </a:lnTo>
                          <a:lnTo>
                            <a:pt x="244" y="294"/>
                          </a:lnTo>
                          <a:lnTo>
                            <a:pt x="244" y="296"/>
                          </a:lnTo>
                          <a:lnTo>
                            <a:pt x="246" y="296"/>
                          </a:lnTo>
                          <a:lnTo>
                            <a:pt x="248" y="296"/>
                          </a:lnTo>
                          <a:lnTo>
                            <a:pt x="250" y="296"/>
                          </a:lnTo>
                          <a:lnTo>
                            <a:pt x="250" y="294"/>
                          </a:lnTo>
                          <a:lnTo>
                            <a:pt x="252" y="294"/>
                          </a:lnTo>
                          <a:lnTo>
                            <a:pt x="254" y="294"/>
                          </a:lnTo>
                          <a:lnTo>
                            <a:pt x="254" y="296"/>
                          </a:lnTo>
                          <a:lnTo>
                            <a:pt x="254" y="298"/>
                          </a:lnTo>
                          <a:lnTo>
                            <a:pt x="256" y="298"/>
                          </a:lnTo>
                          <a:lnTo>
                            <a:pt x="256" y="299"/>
                          </a:lnTo>
                          <a:lnTo>
                            <a:pt x="258" y="299"/>
                          </a:lnTo>
                          <a:lnTo>
                            <a:pt x="258" y="301"/>
                          </a:lnTo>
                          <a:lnTo>
                            <a:pt x="260" y="301"/>
                          </a:lnTo>
                          <a:lnTo>
                            <a:pt x="261" y="301"/>
                          </a:lnTo>
                          <a:lnTo>
                            <a:pt x="261" y="303"/>
                          </a:lnTo>
                          <a:lnTo>
                            <a:pt x="263" y="303"/>
                          </a:lnTo>
                          <a:lnTo>
                            <a:pt x="265" y="303"/>
                          </a:lnTo>
                          <a:lnTo>
                            <a:pt x="267" y="303"/>
                          </a:lnTo>
                          <a:lnTo>
                            <a:pt x="269" y="303"/>
                          </a:lnTo>
                          <a:lnTo>
                            <a:pt x="271" y="303"/>
                          </a:lnTo>
                          <a:lnTo>
                            <a:pt x="273" y="303"/>
                          </a:lnTo>
                          <a:lnTo>
                            <a:pt x="275" y="303"/>
                          </a:lnTo>
                          <a:lnTo>
                            <a:pt x="275" y="305"/>
                          </a:lnTo>
                          <a:lnTo>
                            <a:pt x="275" y="307"/>
                          </a:lnTo>
                          <a:lnTo>
                            <a:pt x="277" y="307"/>
                          </a:lnTo>
                          <a:lnTo>
                            <a:pt x="279" y="309"/>
                          </a:lnTo>
                          <a:lnTo>
                            <a:pt x="281" y="309"/>
                          </a:lnTo>
                          <a:lnTo>
                            <a:pt x="281" y="311"/>
                          </a:lnTo>
                          <a:lnTo>
                            <a:pt x="283" y="311"/>
                          </a:lnTo>
                          <a:lnTo>
                            <a:pt x="283" y="313"/>
                          </a:lnTo>
                          <a:lnTo>
                            <a:pt x="285" y="313"/>
                          </a:lnTo>
                          <a:lnTo>
                            <a:pt x="285" y="315"/>
                          </a:lnTo>
                          <a:lnTo>
                            <a:pt x="285" y="317"/>
                          </a:lnTo>
                          <a:lnTo>
                            <a:pt x="285" y="319"/>
                          </a:lnTo>
                          <a:lnTo>
                            <a:pt x="286" y="319"/>
                          </a:lnTo>
                          <a:lnTo>
                            <a:pt x="286" y="321"/>
                          </a:lnTo>
                          <a:lnTo>
                            <a:pt x="286" y="322"/>
                          </a:lnTo>
                          <a:lnTo>
                            <a:pt x="288" y="322"/>
                          </a:lnTo>
                          <a:lnTo>
                            <a:pt x="286" y="322"/>
                          </a:lnTo>
                          <a:lnTo>
                            <a:pt x="286" y="324"/>
                          </a:lnTo>
                          <a:lnTo>
                            <a:pt x="288" y="324"/>
                          </a:lnTo>
                          <a:lnTo>
                            <a:pt x="290" y="324"/>
                          </a:lnTo>
                          <a:lnTo>
                            <a:pt x="292" y="324"/>
                          </a:lnTo>
                          <a:lnTo>
                            <a:pt x="292" y="326"/>
                          </a:lnTo>
                          <a:lnTo>
                            <a:pt x="290" y="326"/>
                          </a:lnTo>
                          <a:lnTo>
                            <a:pt x="292" y="328"/>
                          </a:lnTo>
                          <a:lnTo>
                            <a:pt x="292" y="330"/>
                          </a:lnTo>
                          <a:lnTo>
                            <a:pt x="294" y="330"/>
                          </a:lnTo>
                          <a:lnTo>
                            <a:pt x="294" y="332"/>
                          </a:lnTo>
                          <a:lnTo>
                            <a:pt x="294" y="334"/>
                          </a:lnTo>
                          <a:lnTo>
                            <a:pt x="294" y="336"/>
                          </a:lnTo>
                          <a:lnTo>
                            <a:pt x="296" y="336"/>
                          </a:lnTo>
                          <a:lnTo>
                            <a:pt x="294" y="336"/>
                          </a:lnTo>
                          <a:lnTo>
                            <a:pt x="294" y="338"/>
                          </a:lnTo>
                          <a:lnTo>
                            <a:pt x="296" y="338"/>
                          </a:lnTo>
                          <a:lnTo>
                            <a:pt x="298" y="340"/>
                          </a:lnTo>
                          <a:lnTo>
                            <a:pt x="298" y="338"/>
                          </a:lnTo>
                          <a:lnTo>
                            <a:pt x="300" y="338"/>
                          </a:lnTo>
                          <a:lnTo>
                            <a:pt x="300" y="340"/>
                          </a:lnTo>
                          <a:lnTo>
                            <a:pt x="300" y="342"/>
                          </a:lnTo>
                          <a:lnTo>
                            <a:pt x="298" y="342"/>
                          </a:lnTo>
                          <a:lnTo>
                            <a:pt x="298" y="344"/>
                          </a:lnTo>
                          <a:lnTo>
                            <a:pt x="298" y="346"/>
                          </a:lnTo>
                          <a:lnTo>
                            <a:pt x="298" y="347"/>
                          </a:lnTo>
                          <a:lnTo>
                            <a:pt x="300" y="347"/>
                          </a:lnTo>
                          <a:lnTo>
                            <a:pt x="300" y="349"/>
                          </a:lnTo>
                          <a:lnTo>
                            <a:pt x="302" y="349"/>
                          </a:lnTo>
                          <a:lnTo>
                            <a:pt x="304" y="349"/>
                          </a:lnTo>
                          <a:lnTo>
                            <a:pt x="304" y="351"/>
                          </a:lnTo>
                          <a:lnTo>
                            <a:pt x="306" y="351"/>
                          </a:lnTo>
                          <a:lnTo>
                            <a:pt x="306" y="353"/>
                          </a:lnTo>
                          <a:lnTo>
                            <a:pt x="308" y="353"/>
                          </a:lnTo>
                          <a:lnTo>
                            <a:pt x="308" y="355"/>
                          </a:lnTo>
                          <a:lnTo>
                            <a:pt x="309" y="357"/>
                          </a:lnTo>
                          <a:lnTo>
                            <a:pt x="309" y="359"/>
                          </a:lnTo>
                          <a:lnTo>
                            <a:pt x="308" y="359"/>
                          </a:lnTo>
                          <a:lnTo>
                            <a:pt x="306" y="359"/>
                          </a:lnTo>
                          <a:lnTo>
                            <a:pt x="304" y="359"/>
                          </a:lnTo>
                          <a:lnTo>
                            <a:pt x="304" y="361"/>
                          </a:lnTo>
                          <a:lnTo>
                            <a:pt x="302" y="361"/>
                          </a:lnTo>
                          <a:lnTo>
                            <a:pt x="302" y="363"/>
                          </a:lnTo>
                          <a:lnTo>
                            <a:pt x="300" y="363"/>
                          </a:lnTo>
                          <a:lnTo>
                            <a:pt x="300" y="365"/>
                          </a:lnTo>
                          <a:lnTo>
                            <a:pt x="302" y="365"/>
                          </a:lnTo>
                          <a:lnTo>
                            <a:pt x="302" y="367"/>
                          </a:lnTo>
                          <a:lnTo>
                            <a:pt x="300" y="367"/>
                          </a:lnTo>
                          <a:lnTo>
                            <a:pt x="300" y="365"/>
                          </a:lnTo>
                          <a:lnTo>
                            <a:pt x="300" y="367"/>
                          </a:lnTo>
                          <a:lnTo>
                            <a:pt x="298" y="367"/>
                          </a:lnTo>
                          <a:lnTo>
                            <a:pt x="296" y="369"/>
                          </a:lnTo>
                          <a:lnTo>
                            <a:pt x="294" y="369"/>
                          </a:lnTo>
                          <a:lnTo>
                            <a:pt x="292" y="369"/>
                          </a:lnTo>
                          <a:lnTo>
                            <a:pt x="290" y="370"/>
                          </a:lnTo>
                          <a:lnTo>
                            <a:pt x="292" y="370"/>
                          </a:lnTo>
                          <a:lnTo>
                            <a:pt x="292" y="372"/>
                          </a:lnTo>
                          <a:lnTo>
                            <a:pt x="294" y="372"/>
                          </a:lnTo>
                          <a:lnTo>
                            <a:pt x="294" y="374"/>
                          </a:lnTo>
                          <a:lnTo>
                            <a:pt x="294" y="376"/>
                          </a:lnTo>
                          <a:lnTo>
                            <a:pt x="292" y="376"/>
                          </a:lnTo>
                          <a:lnTo>
                            <a:pt x="292" y="378"/>
                          </a:lnTo>
                          <a:lnTo>
                            <a:pt x="292" y="380"/>
                          </a:lnTo>
                          <a:lnTo>
                            <a:pt x="292" y="382"/>
                          </a:lnTo>
                          <a:lnTo>
                            <a:pt x="294" y="382"/>
                          </a:lnTo>
                          <a:lnTo>
                            <a:pt x="294" y="384"/>
                          </a:lnTo>
                          <a:lnTo>
                            <a:pt x="294" y="386"/>
                          </a:lnTo>
                          <a:lnTo>
                            <a:pt x="296" y="388"/>
                          </a:lnTo>
                          <a:lnTo>
                            <a:pt x="296" y="390"/>
                          </a:lnTo>
                          <a:lnTo>
                            <a:pt x="294" y="390"/>
                          </a:lnTo>
                          <a:lnTo>
                            <a:pt x="294" y="392"/>
                          </a:lnTo>
                          <a:lnTo>
                            <a:pt x="296" y="392"/>
                          </a:lnTo>
                          <a:lnTo>
                            <a:pt x="296" y="394"/>
                          </a:lnTo>
                          <a:lnTo>
                            <a:pt x="296" y="395"/>
                          </a:lnTo>
                          <a:lnTo>
                            <a:pt x="294" y="395"/>
                          </a:lnTo>
                          <a:lnTo>
                            <a:pt x="294" y="397"/>
                          </a:lnTo>
                          <a:lnTo>
                            <a:pt x="294" y="399"/>
                          </a:lnTo>
                          <a:lnTo>
                            <a:pt x="296" y="399"/>
                          </a:lnTo>
                          <a:lnTo>
                            <a:pt x="296" y="401"/>
                          </a:lnTo>
                          <a:lnTo>
                            <a:pt x="296" y="403"/>
                          </a:lnTo>
                          <a:lnTo>
                            <a:pt x="296" y="405"/>
                          </a:lnTo>
                          <a:lnTo>
                            <a:pt x="296" y="407"/>
                          </a:lnTo>
                          <a:lnTo>
                            <a:pt x="296" y="409"/>
                          </a:lnTo>
                          <a:lnTo>
                            <a:pt x="296" y="411"/>
                          </a:lnTo>
                          <a:lnTo>
                            <a:pt x="294" y="413"/>
                          </a:lnTo>
                          <a:lnTo>
                            <a:pt x="294" y="415"/>
                          </a:lnTo>
                          <a:lnTo>
                            <a:pt x="296" y="415"/>
                          </a:lnTo>
                          <a:lnTo>
                            <a:pt x="298" y="415"/>
                          </a:lnTo>
                          <a:lnTo>
                            <a:pt x="298" y="417"/>
                          </a:lnTo>
                          <a:lnTo>
                            <a:pt x="300" y="417"/>
                          </a:lnTo>
                          <a:lnTo>
                            <a:pt x="302" y="417"/>
                          </a:lnTo>
                          <a:lnTo>
                            <a:pt x="302" y="419"/>
                          </a:lnTo>
                          <a:lnTo>
                            <a:pt x="302" y="420"/>
                          </a:lnTo>
                          <a:lnTo>
                            <a:pt x="302" y="422"/>
                          </a:lnTo>
                          <a:lnTo>
                            <a:pt x="300" y="422"/>
                          </a:lnTo>
                          <a:lnTo>
                            <a:pt x="300" y="424"/>
                          </a:lnTo>
                          <a:lnTo>
                            <a:pt x="302" y="424"/>
                          </a:lnTo>
                          <a:lnTo>
                            <a:pt x="302" y="426"/>
                          </a:lnTo>
                          <a:lnTo>
                            <a:pt x="304" y="426"/>
                          </a:lnTo>
                          <a:lnTo>
                            <a:pt x="302" y="426"/>
                          </a:lnTo>
                          <a:lnTo>
                            <a:pt x="304" y="426"/>
                          </a:lnTo>
                          <a:lnTo>
                            <a:pt x="304" y="428"/>
                          </a:lnTo>
                          <a:lnTo>
                            <a:pt x="302" y="428"/>
                          </a:lnTo>
                          <a:lnTo>
                            <a:pt x="302" y="430"/>
                          </a:lnTo>
                          <a:lnTo>
                            <a:pt x="302" y="432"/>
                          </a:lnTo>
                          <a:lnTo>
                            <a:pt x="304" y="432"/>
                          </a:lnTo>
                          <a:lnTo>
                            <a:pt x="304" y="434"/>
                          </a:lnTo>
                          <a:lnTo>
                            <a:pt x="302" y="436"/>
                          </a:lnTo>
                          <a:lnTo>
                            <a:pt x="302" y="438"/>
                          </a:lnTo>
                          <a:lnTo>
                            <a:pt x="304" y="438"/>
                          </a:lnTo>
                          <a:lnTo>
                            <a:pt x="304" y="436"/>
                          </a:lnTo>
                          <a:lnTo>
                            <a:pt x="306" y="436"/>
                          </a:lnTo>
                          <a:lnTo>
                            <a:pt x="306" y="438"/>
                          </a:lnTo>
                          <a:lnTo>
                            <a:pt x="308" y="440"/>
                          </a:lnTo>
                          <a:lnTo>
                            <a:pt x="309" y="442"/>
                          </a:lnTo>
                          <a:lnTo>
                            <a:pt x="309" y="443"/>
                          </a:lnTo>
                          <a:lnTo>
                            <a:pt x="311" y="443"/>
                          </a:lnTo>
                          <a:lnTo>
                            <a:pt x="311" y="445"/>
                          </a:lnTo>
                          <a:lnTo>
                            <a:pt x="311" y="447"/>
                          </a:lnTo>
                          <a:lnTo>
                            <a:pt x="311" y="449"/>
                          </a:lnTo>
                          <a:lnTo>
                            <a:pt x="311" y="451"/>
                          </a:lnTo>
                          <a:lnTo>
                            <a:pt x="309" y="453"/>
                          </a:lnTo>
                          <a:lnTo>
                            <a:pt x="309" y="455"/>
                          </a:lnTo>
                          <a:lnTo>
                            <a:pt x="309" y="457"/>
                          </a:lnTo>
                          <a:lnTo>
                            <a:pt x="309" y="459"/>
                          </a:lnTo>
                          <a:lnTo>
                            <a:pt x="308" y="459"/>
                          </a:lnTo>
                          <a:lnTo>
                            <a:pt x="308" y="461"/>
                          </a:lnTo>
                          <a:lnTo>
                            <a:pt x="306" y="461"/>
                          </a:lnTo>
                          <a:lnTo>
                            <a:pt x="306" y="463"/>
                          </a:lnTo>
                          <a:lnTo>
                            <a:pt x="304" y="465"/>
                          </a:lnTo>
                          <a:lnTo>
                            <a:pt x="304" y="467"/>
                          </a:lnTo>
                          <a:lnTo>
                            <a:pt x="304" y="468"/>
                          </a:lnTo>
                          <a:lnTo>
                            <a:pt x="302" y="468"/>
                          </a:lnTo>
                          <a:lnTo>
                            <a:pt x="302" y="470"/>
                          </a:lnTo>
                          <a:lnTo>
                            <a:pt x="300" y="468"/>
                          </a:lnTo>
                          <a:lnTo>
                            <a:pt x="298" y="468"/>
                          </a:lnTo>
                          <a:lnTo>
                            <a:pt x="298" y="470"/>
                          </a:lnTo>
                          <a:lnTo>
                            <a:pt x="298" y="468"/>
                          </a:lnTo>
                          <a:lnTo>
                            <a:pt x="296" y="468"/>
                          </a:lnTo>
                          <a:lnTo>
                            <a:pt x="296" y="467"/>
                          </a:lnTo>
                          <a:lnTo>
                            <a:pt x="294" y="467"/>
                          </a:lnTo>
                          <a:lnTo>
                            <a:pt x="292" y="467"/>
                          </a:lnTo>
                          <a:lnTo>
                            <a:pt x="292" y="465"/>
                          </a:lnTo>
                          <a:lnTo>
                            <a:pt x="290" y="465"/>
                          </a:lnTo>
                          <a:lnTo>
                            <a:pt x="290" y="467"/>
                          </a:lnTo>
                          <a:lnTo>
                            <a:pt x="290" y="468"/>
                          </a:lnTo>
                          <a:lnTo>
                            <a:pt x="290" y="470"/>
                          </a:lnTo>
                          <a:lnTo>
                            <a:pt x="290" y="472"/>
                          </a:lnTo>
                          <a:lnTo>
                            <a:pt x="290" y="474"/>
                          </a:lnTo>
                          <a:lnTo>
                            <a:pt x="290" y="476"/>
                          </a:lnTo>
                          <a:lnTo>
                            <a:pt x="288" y="476"/>
                          </a:lnTo>
                          <a:lnTo>
                            <a:pt x="288" y="478"/>
                          </a:lnTo>
                          <a:lnTo>
                            <a:pt x="290" y="478"/>
                          </a:lnTo>
                          <a:lnTo>
                            <a:pt x="290" y="480"/>
                          </a:lnTo>
                          <a:lnTo>
                            <a:pt x="288" y="480"/>
                          </a:lnTo>
                          <a:lnTo>
                            <a:pt x="288" y="482"/>
                          </a:lnTo>
                          <a:lnTo>
                            <a:pt x="286" y="482"/>
                          </a:lnTo>
                          <a:lnTo>
                            <a:pt x="286" y="484"/>
                          </a:lnTo>
                          <a:lnTo>
                            <a:pt x="286" y="486"/>
                          </a:lnTo>
                          <a:lnTo>
                            <a:pt x="285" y="486"/>
                          </a:lnTo>
                          <a:lnTo>
                            <a:pt x="283" y="486"/>
                          </a:lnTo>
                          <a:lnTo>
                            <a:pt x="283" y="488"/>
                          </a:lnTo>
                          <a:lnTo>
                            <a:pt x="281" y="488"/>
                          </a:lnTo>
                          <a:lnTo>
                            <a:pt x="281" y="490"/>
                          </a:lnTo>
                          <a:lnTo>
                            <a:pt x="281" y="491"/>
                          </a:lnTo>
                          <a:lnTo>
                            <a:pt x="281" y="493"/>
                          </a:lnTo>
                          <a:lnTo>
                            <a:pt x="281" y="495"/>
                          </a:lnTo>
                          <a:lnTo>
                            <a:pt x="281" y="497"/>
                          </a:lnTo>
                          <a:lnTo>
                            <a:pt x="279" y="497"/>
                          </a:lnTo>
                          <a:lnTo>
                            <a:pt x="277" y="497"/>
                          </a:lnTo>
                          <a:lnTo>
                            <a:pt x="277" y="495"/>
                          </a:lnTo>
                          <a:lnTo>
                            <a:pt x="277" y="493"/>
                          </a:lnTo>
                          <a:lnTo>
                            <a:pt x="275" y="493"/>
                          </a:lnTo>
                          <a:lnTo>
                            <a:pt x="273" y="493"/>
                          </a:lnTo>
                          <a:lnTo>
                            <a:pt x="271" y="493"/>
                          </a:lnTo>
                          <a:lnTo>
                            <a:pt x="269" y="493"/>
                          </a:lnTo>
                          <a:lnTo>
                            <a:pt x="267" y="493"/>
                          </a:lnTo>
                          <a:lnTo>
                            <a:pt x="265" y="493"/>
                          </a:lnTo>
                          <a:lnTo>
                            <a:pt x="263" y="493"/>
                          </a:lnTo>
                          <a:lnTo>
                            <a:pt x="261" y="493"/>
                          </a:lnTo>
                          <a:lnTo>
                            <a:pt x="261" y="495"/>
                          </a:lnTo>
                          <a:lnTo>
                            <a:pt x="261" y="497"/>
                          </a:lnTo>
                          <a:lnTo>
                            <a:pt x="260" y="497"/>
                          </a:lnTo>
                          <a:lnTo>
                            <a:pt x="258" y="495"/>
                          </a:lnTo>
                          <a:lnTo>
                            <a:pt x="258" y="493"/>
                          </a:lnTo>
                          <a:lnTo>
                            <a:pt x="256" y="495"/>
                          </a:lnTo>
                          <a:lnTo>
                            <a:pt x="254" y="493"/>
                          </a:lnTo>
                          <a:lnTo>
                            <a:pt x="252" y="493"/>
                          </a:lnTo>
                          <a:lnTo>
                            <a:pt x="252" y="495"/>
                          </a:lnTo>
                          <a:lnTo>
                            <a:pt x="250" y="495"/>
                          </a:lnTo>
                          <a:lnTo>
                            <a:pt x="250" y="493"/>
                          </a:lnTo>
                          <a:lnTo>
                            <a:pt x="250" y="495"/>
                          </a:lnTo>
                          <a:lnTo>
                            <a:pt x="248" y="495"/>
                          </a:lnTo>
                          <a:lnTo>
                            <a:pt x="248" y="497"/>
                          </a:lnTo>
                          <a:lnTo>
                            <a:pt x="246" y="497"/>
                          </a:lnTo>
                          <a:lnTo>
                            <a:pt x="242" y="497"/>
                          </a:lnTo>
                          <a:lnTo>
                            <a:pt x="240" y="497"/>
                          </a:lnTo>
                          <a:lnTo>
                            <a:pt x="240" y="495"/>
                          </a:lnTo>
                          <a:lnTo>
                            <a:pt x="240" y="493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8" y="490"/>
                          </a:lnTo>
                          <a:lnTo>
                            <a:pt x="240" y="490"/>
                          </a:lnTo>
                          <a:lnTo>
                            <a:pt x="240" y="488"/>
                          </a:lnTo>
                          <a:lnTo>
                            <a:pt x="238" y="488"/>
                          </a:lnTo>
                          <a:lnTo>
                            <a:pt x="238" y="486"/>
                          </a:lnTo>
                          <a:lnTo>
                            <a:pt x="240" y="486"/>
                          </a:lnTo>
                          <a:lnTo>
                            <a:pt x="240" y="484"/>
                          </a:lnTo>
                          <a:lnTo>
                            <a:pt x="240" y="482"/>
                          </a:lnTo>
                          <a:lnTo>
                            <a:pt x="240" y="480"/>
                          </a:lnTo>
                          <a:lnTo>
                            <a:pt x="240" y="476"/>
                          </a:lnTo>
                          <a:lnTo>
                            <a:pt x="238" y="476"/>
                          </a:lnTo>
                          <a:lnTo>
                            <a:pt x="238" y="474"/>
                          </a:lnTo>
                          <a:lnTo>
                            <a:pt x="240" y="474"/>
                          </a:lnTo>
                          <a:lnTo>
                            <a:pt x="240" y="472"/>
                          </a:lnTo>
                          <a:lnTo>
                            <a:pt x="238" y="472"/>
                          </a:lnTo>
                          <a:lnTo>
                            <a:pt x="238" y="470"/>
                          </a:lnTo>
                          <a:lnTo>
                            <a:pt x="237" y="470"/>
                          </a:lnTo>
                          <a:lnTo>
                            <a:pt x="235" y="470"/>
                          </a:lnTo>
                          <a:lnTo>
                            <a:pt x="233" y="470"/>
                          </a:lnTo>
                          <a:lnTo>
                            <a:pt x="233" y="468"/>
                          </a:lnTo>
                          <a:lnTo>
                            <a:pt x="233" y="467"/>
                          </a:lnTo>
                          <a:lnTo>
                            <a:pt x="231" y="467"/>
                          </a:lnTo>
                          <a:lnTo>
                            <a:pt x="229" y="467"/>
                          </a:lnTo>
                          <a:lnTo>
                            <a:pt x="227" y="467"/>
                          </a:lnTo>
                          <a:lnTo>
                            <a:pt x="225" y="467"/>
                          </a:lnTo>
                          <a:lnTo>
                            <a:pt x="223" y="467"/>
                          </a:lnTo>
                          <a:lnTo>
                            <a:pt x="223" y="465"/>
                          </a:lnTo>
                          <a:lnTo>
                            <a:pt x="221" y="465"/>
                          </a:lnTo>
                          <a:lnTo>
                            <a:pt x="221" y="463"/>
                          </a:lnTo>
                          <a:lnTo>
                            <a:pt x="221" y="461"/>
                          </a:lnTo>
                          <a:lnTo>
                            <a:pt x="219" y="459"/>
                          </a:lnTo>
                          <a:lnTo>
                            <a:pt x="219" y="457"/>
                          </a:lnTo>
                          <a:lnTo>
                            <a:pt x="219" y="455"/>
                          </a:lnTo>
                          <a:lnTo>
                            <a:pt x="217" y="455"/>
                          </a:lnTo>
                          <a:lnTo>
                            <a:pt x="219" y="455"/>
                          </a:lnTo>
                          <a:lnTo>
                            <a:pt x="217" y="455"/>
                          </a:lnTo>
                          <a:lnTo>
                            <a:pt x="217" y="453"/>
                          </a:lnTo>
                          <a:lnTo>
                            <a:pt x="215" y="453"/>
                          </a:lnTo>
                          <a:lnTo>
                            <a:pt x="215" y="451"/>
                          </a:lnTo>
                          <a:lnTo>
                            <a:pt x="213" y="451"/>
                          </a:lnTo>
                          <a:lnTo>
                            <a:pt x="215" y="451"/>
                          </a:lnTo>
                          <a:lnTo>
                            <a:pt x="213" y="451"/>
                          </a:lnTo>
                          <a:lnTo>
                            <a:pt x="213" y="449"/>
                          </a:lnTo>
                          <a:lnTo>
                            <a:pt x="212" y="449"/>
                          </a:lnTo>
                          <a:lnTo>
                            <a:pt x="210" y="449"/>
                          </a:lnTo>
                          <a:lnTo>
                            <a:pt x="210" y="447"/>
                          </a:lnTo>
                          <a:lnTo>
                            <a:pt x="210" y="445"/>
                          </a:lnTo>
                          <a:lnTo>
                            <a:pt x="208" y="445"/>
                          </a:lnTo>
                          <a:lnTo>
                            <a:pt x="208" y="447"/>
                          </a:lnTo>
                          <a:lnTo>
                            <a:pt x="208" y="445"/>
                          </a:lnTo>
                          <a:lnTo>
                            <a:pt x="206" y="445"/>
                          </a:lnTo>
                          <a:lnTo>
                            <a:pt x="206" y="443"/>
                          </a:lnTo>
                          <a:lnTo>
                            <a:pt x="204" y="443"/>
                          </a:lnTo>
                          <a:lnTo>
                            <a:pt x="202" y="443"/>
                          </a:lnTo>
                          <a:lnTo>
                            <a:pt x="202" y="442"/>
                          </a:lnTo>
                          <a:lnTo>
                            <a:pt x="200" y="442"/>
                          </a:lnTo>
                          <a:lnTo>
                            <a:pt x="198" y="442"/>
                          </a:lnTo>
                          <a:lnTo>
                            <a:pt x="196" y="442"/>
                          </a:lnTo>
                          <a:lnTo>
                            <a:pt x="198" y="442"/>
                          </a:lnTo>
                          <a:lnTo>
                            <a:pt x="198" y="443"/>
                          </a:lnTo>
                          <a:lnTo>
                            <a:pt x="196" y="443"/>
                          </a:lnTo>
                          <a:lnTo>
                            <a:pt x="196" y="445"/>
                          </a:lnTo>
                          <a:lnTo>
                            <a:pt x="196" y="447"/>
                          </a:lnTo>
                          <a:lnTo>
                            <a:pt x="196" y="449"/>
                          </a:lnTo>
                          <a:lnTo>
                            <a:pt x="194" y="449"/>
                          </a:lnTo>
                          <a:lnTo>
                            <a:pt x="194" y="447"/>
                          </a:lnTo>
                          <a:lnTo>
                            <a:pt x="192" y="447"/>
                          </a:lnTo>
                          <a:lnTo>
                            <a:pt x="192" y="445"/>
                          </a:lnTo>
                          <a:lnTo>
                            <a:pt x="190" y="445"/>
                          </a:lnTo>
                          <a:lnTo>
                            <a:pt x="189" y="443"/>
                          </a:lnTo>
                          <a:lnTo>
                            <a:pt x="189" y="445"/>
                          </a:lnTo>
                          <a:lnTo>
                            <a:pt x="187" y="443"/>
                          </a:lnTo>
                          <a:lnTo>
                            <a:pt x="185" y="443"/>
                          </a:lnTo>
                          <a:lnTo>
                            <a:pt x="185" y="442"/>
                          </a:lnTo>
                          <a:lnTo>
                            <a:pt x="183" y="442"/>
                          </a:lnTo>
                          <a:lnTo>
                            <a:pt x="183" y="440"/>
                          </a:lnTo>
                          <a:lnTo>
                            <a:pt x="181" y="438"/>
                          </a:lnTo>
                          <a:lnTo>
                            <a:pt x="181" y="440"/>
                          </a:lnTo>
                          <a:lnTo>
                            <a:pt x="181" y="442"/>
                          </a:lnTo>
                          <a:lnTo>
                            <a:pt x="179" y="442"/>
                          </a:lnTo>
                          <a:lnTo>
                            <a:pt x="181" y="442"/>
                          </a:lnTo>
                          <a:lnTo>
                            <a:pt x="181" y="443"/>
                          </a:lnTo>
                          <a:lnTo>
                            <a:pt x="179" y="443"/>
                          </a:lnTo>
                          <a:lnTo>
                            <a:pt x="179" y="445"/>
                          </a:lnTo>
                          <a:lnTo>
                            <a:pt x="181" y="445"/>
                          </a:lnTo>
                          <a:lnTo>
                            <a:pt x="181" y="447"/>
                          </a:lnTo>
                          <a:lnTo>
                            <a:pt x="179" y="447"/>
                          </a:lnTo>
                          <a:lnTo>
                            <a:pt x="181" y="447"/>
                          </a:lnTo>
                          <a:lnTo>
                            <a:pt x="179" y="447"/>
                          </a:lnTo>
                          <a:lnTo>
                            <a:pt x="179" y="449"/>
                          </a:lnTo>
                          <a:lnTo>
                            <a:pt x="177" y="449"/>
                          </a:lnTo>
                          <a:lnTo>
                            <a:pt x="175" y="449"/>
                          </a:lnTo>
                          <a:lnTo>
                            <a:pt x="175" y="447"/>
                          </a:lnTo>
                          <a:lnTo>
                            <a:pt x="175" y="449"/>
                          </a:lnTo>
                          <a:lnTo>
                            <a:pt x="173" y="449"/>
                          </a:lnTo>
                          <a:lnTo>
                            <a:pt x="173" y="447"/>
                          </a:lnTo>
                          <a:lnTo>
                            <a:pt x="173" y="449"/>
                          </a:lnTo>
                          <a:lnTo>
                            <a:pt x="173" y="451"/>
                          </a:lnTo>
                          <a:lnTo>
                            <a:pt x="171" y="451"/>
                          </a:lnTo>
                          <a:lnTo>
                            <a:pt x="169" y="451"/>
                          </a:lnTo>
                          <a:lnTo>
                            <a:pt x="169" y="453"/>
                          </a:lnTo>
                          <a:lnTo>
                            <a:pt x="169" y="455"/>
                          </a:lnTo>
                          <a:lnTo>
                            <a:pt x="167" y="455"/>
                          </a:lnTo>
                          <a:lnTo>
                            <a:pt x="167" y="453"/>
                          </a:lnTo>
                          <a:lnTo>
                            <a:pt x="165" y="453"/>
                          </a:lnTo>
                          <a:lnTo>
                            <a:pt x="165" y="455"/>
                          </a:lnTo>
                          <a:lnTo>
                            <a:pt x="164" y="455"/>
                          </a:lnTo>
                          <a:lnTo>
                            <a:pt x="165" y="455"/>
                          </a:lnTo>
                          <a:lnTo>
                            <a:pt x="165" y="457"/>
                          </a:lnTo>
                          <a:lnTo>
                            <a:pt x="164" y="457"/>
                          </a:lnTo>
                          <a:lnTo>
                            <a:pt x="164" y="459"/>
                          </a:lnTo>
                          <a:lnTo>
                            <a:pt x="162" y="459"/>
                          </a:lnTo>
                          <a:lnTo>
                            <a:pt x="162" y="457"/>
                          </a:lnTo>
                          <a:lnTo>
                            <a:pt x="160" y="459"/>
                          </a:lnTo>
                          <a:lnTo>
                            <a:pt x="162" y="459"/>
                          </a:lnTo>
                          <a:lnTo>
                            <a:pt x="162" y="461"/>
                          </a:lnTo>
                          <a:lnTo>
                            <a:pt x="160" y="461"/>
                          </a:lnTo>
                          <a:lnTo>
                            <a:pt x="158" y="461"/>
                          </a:lnTo>
                          <a:lnTo>
                            <a:pt x="158" y="463"/>
                          </a:lnTo>
                          <a:lnTo>
                            <a:pt x="158" y="465"/>
                          </a:lnTo>
                          <a:lnTo>
                            <a:pt x="156" y="463"/>
                          </a:lnTo>
                          <a:lnTo>
                            <a:pt x="156" y="465"/>
                          </a:lnTo>
                          <a:lnTo>
                            <a:pt x="154" y="463"/>
                          </a:lnTo>
                          <a:lnTo>
                            <a:pt x="152" y="465"/>
                          </a:lnTo>
                          <a:lnTo>
                            <a:pt x="150" y="465"/>
                          </a:lnTo>
                          <a:lnTo>
                            <a:pt x="148" y="465"/>
                          </a:lnTo>
                          <a:lnTo>
                            <a:pt x="148" y="467"/>
                          </a:lnTo>
                          <a:lnTo>
                            <a:pt x="146" y="468"/>
                          </a:lnTo>
                          <a:lnTo>
                            <a:pt x="144" y="468"/>
                          </a:lnTo>
                          <a:lnTo>
                            <a:pt x="144" y="467"/>
                          </a:lnTo>
                          <a:lnTo>
                            <a:pt x="146" y="467"/>
                          </a:lnTo>
                          <a:lnTo>
                            <a:pt x="144" y="467"/>
                          </a:lnTo>
                          <a:lnTo>
                            <a:pt x="142" y="467"/>
                          </a:lnTo>
                          <a:lnTo>
                            <a:pt x="141" y="467"/>
                          </a:lnTo>
                          <a:lnTo>
                            <a:pt x="139" y="467"/>
                          </a:lnTo>
                          <a:lnTo>
                            <a:pt x="139" y="465"/>
                          </a:lnTo>
                          <a:lnTo>
                            <a:pt x="137" y="465"/>
                          </a:lnTo>
                          <a:lnTo>
                            <a:pt x="135" y="463"/>
                          </a:lnTo>
                          <a:lnTo>
                            <a:pt x="135" y="461"/>
                          </a:lnTo>
                          <a:lnTo>
                            <a:pt x="135" y="459"/>
                          </a:lnTo>
                          <a:lnTo>
                            <a:pt x="133" y="459"/>
                          </a:lnTo>
                          <a:lnTo>
                            <a:pt x="133" y="461"/>
                          </a:lnTo>
                          <a:lnTo>
                            <a:pt x="133" y="463"/>
                          </a:lnTo>
                          <a:lnTo>
                            <a:pt x="131" y="463"/>
                          </a:lnTo>
                          <a:lnTo>
                            <a:pt x="131" y="461"/>
                          </a:lnTo>
                          <a:lnTo>
                            <a:pt x="129" y="461"/>
                          </a:lnTo>
                          <a:lnTo>
                            <a:pt x="131" y="461"/>
                          </a:lnTo>
                          <a:lnTo>
                            <a:pt x="129" y="461"/>
                          </a:lnTo>
                          <a:lnTo>
                            <a:pt x="129" y="459"/>
                          </a:lnTo>
                          <a:lnTo>
                            <a:pt x="129" y="457"/>
                          </a:lnTo>
                          <a:lnTo>
                            <a:pt x="129" y="455"/>
                          </a:lnTo>
                          <a:lnTo>
                            <a:pt x="131" y="453"/>
                          </a:lnTo>
                          <a:lnTo>
                            <a:pt x="133" y="453"/>
                          </a:lnTo>
                          <a:lnTo>
                            <a:pt x="133" y="451"/>
                          </a:lnTo>
                          <a:lnTo>
                            <a:pt x="135" y="451"/>
                          </a:lnTo>
                          <a:lnTo>
                            <a:pt x="135" y="449"/>
                          </a:lnTo>
                          <a:lnTo>
                            <a:pt x="135" y="447"/>
                          </a:lnTo>
                          <a:lnTo>
                            <a:pt x="135" y="449"/>
                          </a:lnTo>
                          <a:lnTo>
                            <a:pt x="133" y="449"/>
                          </a:lnTo>
                          <a:lnTo>
                            <a:pt x="133" y="447"/>
                          </a:lnTo>
                          <a:lnTo>
                            <a:pt x="131" y="447"/>
                          </a:lnTo>
                          <a:lnTo>
                            <a:pt x="131" y="445"/>
                          </a:lnTo>
                          <a:lnTo>
                            <a:pt x="129" y="445"/>
                          </a:lnTo>
                          <a:lnTo>
                            <a:pt x="129" y="447"/>
                          </a:lnTo>
                          <a:lnTo>
                            <a:pt x="129" y="445"/>
                          </a:lnTo>
                          <a:lnTo>
                            <a:pt x="129" y="443"/>
                          </a:lnTo>
                          <a:lnTo>
                            <a:pt x="127" y="445"/>
                          </a:lnTo>
                          <a:lnTo>
                            <a:pt x="125" y="445"/>
                          </a:lnTo>
                          <a:lnTo>
                            <a:pt x="125" y="443"/>
                          </a:lnTo>
                          <a:lnTo>
                            <a:pt x="123" y="443"/>
                          </a:lnTo>
                          <a:lnTo>
                            <a:pt x="123" y="442"/>
                          </a:lnTo>
                          <a:lnTo>
                            <a:pt x="121" y="442"/>
                          </a:lnTo>
                          <a:lnTo>
                            <a:pt x="119" y="442"/>
                          </a:lnTo>
                          <a:lnTo>
                            <a:pt x="117" y="442"/>
                          </a:lnTo>
                          <a:lnTo>
                            <a:pt x="116" y="442"/>
                          </a:lnTo>
                          <a:lnTo>
                            <a:pt x="114" y="442"/>
                          </a:lnTo>
                          <a:lnTo>
                            <a:pt x="114" y="440"/>
                          </a:lnTo>
                          <a:lnTo>
                            <a:pt x="112" y="440"/>
                          </a:lnTo>
                          <a:lnTo>
                            <a:pt x="110" y="440"/>
                          </a:lnTo>
                          <a:lnTo>
                            <a:pt x="108" y="440"/>
                          </a:lnTo>
                          <a:lnTo>
                            <a:pt x="106" y="440"/>
                          </a:lnTo>
                          <a:lnTo>
                            <a:pt x="106" y="438"/>
                          </a:lnTo>
                          <a:lnTo>
                            <a:pt x="108" y="438"/>
                          </a:lnTo>
                          <a:lnTo>
                            <a:pt x="106" y="438"/>
                          </a:lnTo>
                          <a:lnTo>
                            <a:pt x="106" y="436"/>
                          </a:lnTo>
                          <a:lnTo>
                            <a:pt x="104" y="434"/>
                          </a:lnTo>
                          <a:lnTo>
                            <a:pt x="106" y="432"/>
                          </a:lnTo>
                          <a:lnTo>
                            <a:pt x="106" y="430"/>
                          </a:lnTo>
                          <a:lnTo>
                            <a:pt x="104" y="430"/>
                          </a:lnTo>
                          <a:lnTo>
                            <a:pt x="106" y="430"/>
                          </a:lnTo>
                          <a:lnTo>
                            <a:pt x="106" y="428"/>
                          </a:lnTo>
                          <a:lnTo>
                            <a:pt x="104" y="428"/>
                          </a:lnTo>
                          <a:lnTo>
                            <a:pt x="104" y="426"/>
                          </a:lnTo>
                          <a:lnTo>
                            <a:pt x="102" y="426"/>
                          </a:lnTo>
                          <a:lnTo>
                            <a:pt x="102" y="424"/>
                          </a:lnTo>
                          <a:lnTo>
                            <a:pt x="100" y="424"/>
                          </a:lnTo>
                          <a:lnTo>
                            <a:pt x="100" y="422"/>
                          </a:lnTo>
                          <a:lnTo>
                            <a:pt x="102" y="422"/>
                          </a:lnTo>
                          <a:lnTo>
                            <a:pt x="102" y="420"/>
                          </a:lnTo>
                          <a:lnTo>
                            <a:pt x="102" y="419"/>
                          </a:lnTo>
                          <a:lnTo>
                            <a:pt x="104" y="419"/>
                          </a:lnTo>
                          <a:lnTo>
                            <a:pt x="104" y="417"/>
                          </a:lnTo>
                          <a:lnTo>
                            <a:pt x="104" y="415"/>
                          </a:lnTo>
                          <a:lnTo>
                            <a:pt x="102" y="415"/>
                          </a:lnTo>
                          <a:lnTo>
                            <a:pt x="102" y="413"/>
                          </a:lnTo>
                          <a:lnTo>
                            <a:pt x="102" y="411"/>
                          </a:lnTo>
                          <a:lnTo>
                            <a:pt x="100" y="411"/>
                          </a:lnTo>
                          <a:lnTo>
                            <a:pt x="100" y="409"/>
                          </a:lnTo>
                          <a:lnTo>
                            <a:pt x="100" y="407"/>
                          </a:lnTo>
                          <a:lnTo>
                            <a:pt x="98" y="407"/>
                          </a:lnTo>
                          <a:lnTo>
                            <a:pt x="98" y="405"/>
                          </a:lnTo>
                          <a:lnTo>
                            <a:pt x="100" y="403"/>
                          </a:lnTo>
                          <a:lnTo>
                            <a:pt x="100" y="401"/>
                          </a:lnTo>
                          <a:lnTo>
                            <a:pt x="98" y="401"/>
                          </a:lnTo>
                          <a:lnTo>
                            <a:pt x="100" y="401"/>
                          </a:lnTo>
                          <a:lnTo>
                            <a:pt x="100" y="399"/>
                          </a:lnTo>
                          <a:lnTo>
                            <a:pt x="100" y="397"/>
                          </a:lnTo>
                          <a:lnTo>
                            <a:pt x="98" y="397"/>
                          </a:lnTo>
                          <a:lnTo>
                            <a:pt x="96" y="397"/>
                          </a:lnTo>
                          <a:lnTo>
                            <a:pt x="96" y="395"/>
                          </a:lnTo>
                          <a:lnTo>
                            <a:pt x="96" y="394"/>
                          </a:lnTo>
                          <a:lnTo>
                            <a:pt x="96" y="392"/>
                          </a:lnTo>
                          <a:lnTo>
                            <a:pt x="96" y="390"/>
                          </a:lnTo>
                          <a:lnTo>
                            <a:pt x="98" y="390"/>
                          </a:lnTo>
                          <a:lnTo>
                            <a:pt x="98" y="388"/>
                          </a:lnTo>
                          <a:lnTo>
                            <a:pt x="98" y="386"/>
                          </a:lnTo>
                          <a:lnTo>
                            <a:pt x="96" y="386"/>
                          </a:lnTo>
                          <a:lnTo>
                            <a:pt x="96" y="384"/>
                          </a:lnTo>
                          <a:lnTo>
                            <a:pt x="96" y="382"/>
                          </a:lnTo>
                          <a:lnTo>
                            <a:pt x="96" y="380"/>
                          </a:lnTo>
                          <a:lnTo>
                            <a:pt x="98" y="380"/>
                          </a:lnTo>
                          <a:lnTo>
                            <a:pt x="98" y="378"/>
                          </a:lnTo>
                          <a:lnTo>
                            <a:pt x="100" y="378"/>
                          </a:lnTo>
                          <a:lnTo>
                            <a:pt x="100" y="376"/>
                          </a:lnTo>
                          <a:lnTo>
                            <a:pt x="98" y="376"/>
                          </a:lnTo>
                          <a:lnTo>
                            <a:pt x="98" y="374"/>
                          </a:lnTo>
                          <a:lnTo>
                            <a:pt x="98" y="372"/>
                          </a:lnTo>
                          <a:lnTo>
                            <a:pt x="100" y="372"/>
                          </a:lnTo>
                          <a:lnTo>
                            <a:pt x="102" y="372"/>
                          </a:lnTo>
                          <a:lnTo>
                            <a:pt x="104" y="372"/>
                          </a:lnTo>
                          <a:lnTo>
                            <a:pt x="102" y="372"/>
                          </a:lnTo>
                          <a:lnTo>
                            <a:pt x="102" y="370"/>
                          </a:lnTo>
                          <a:lnTo>
                            <a:pt x="100" y="370"/>
                          </a:lnTo>
                          <a:lnTo>
                            <a:pt x="98" y="370"/>
                          </a:lnTo>
                          <a:lnTo>
                            <a:pt x="98" y="369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4" y="367"/>
                          </a:lnTo>
                          <a:lnTo>
                            <a:pt x="94" y="365"/>
                          </a:lnTo>
                          <a:lnTo>
                            <a:pt x="93" y="365"/>
                          </a:lnTo>
                          <a:lnTo>
                            <a:pt x="91" y="365"/>
                          </a:lnTo>
                          <a:lnTo>
                            <a:pt x="91" y="363"/>
                          </a:lnTo>
                          <a:lnTo>
                            <a:pt x="91" y="361"/>
                          </a:lnTo>
                          <a:lnTo>
                            <a:pt x="89" y="361"/>
                          </a:lnTo>
                          <a:lnTo>
                            <a:pt x="89" y="359"/>
                          </a:lnTo>
                          <a:lnTo>
                            <a:pt x="89" y="357"/>
                          </a:lnTo>
                          <a:lnTo>
                            <a:pt x="89" y="355"/>
                          </a:lnTo>
                          <a:lnTo>
                            <a:pt x="89" y="353"/>
                          </a:lnTo>
                          <a:lnTo>
                            <a:pt x="87" y="353"/>
                          </a:lnTo>
                          <a:lnTo>
                            <a:pt x="85" y="353"/>
                          </a:lnTo>
                          <a:lnTo>
                            <a:pt x="85" y="351"/>
                          </a:lnTo>
                          <a:lnTo>
                            <a:pt x="83" y="351"/>
                          </a:lnTo>
                          <a:lnTo>
                            <a:pt x="81" y="349"/>
                          </a:lnTo>
                          <a:lnTo>
                            <a:pt x="81" y="347"/>
                          </a:lnTo>
                          <a:lnTo>
                            <a:pt x="83" y="347"/>
                          </a:lnTo>
                          <a:lnTo>
                            <a:pt x="85" y="347"/>
                          </a:lnTo>
                          <a:lnTo>
                            <a:pt x="85" y="346"/>
                          </a:lnTo>
                          <a:lnTo>
                            <a:pt x="85" y="347"/>
                          </a:lnTo>
                          <a:lnTo>
                            <a:pt x="87" y="347"/>
                          </a:lnTo>
                          <a:lnTo>
                            <a:pt x="87" y="346"/>
                          </a:lnTo>
                          <a:lnTo>
                            <a:pt x="89" y="346"/>
                          </a:lnTo>
                          <a:lnTo>
                            <a:pt x="91" y="346"/>
                          </a:lnTo>
                          <a:lnTo>
                            <a:pt x="93" y="346"/>
                          </a:lnTo>
                          <a:lnTo>
                            <a:pt x="93" y="347"/>
                          </a:lnTo>
                          <a:lnTo>
                            <a:pt x="93" y="346"/>
                          </a:lnTo>
                          <a:lnTo>
                            <a:pt x="94" y="346"/>
                          </a:lnTo>
                          <a:lnTo>
                            <a:pt x="94" y="347"/>
                          </a:lnTo>
                          <a:lnTo>
                            <a:pt x="94" y="346"/>
                          </a:lnTo>
                          <a:lnTo>
                            <a:pt x="96" y="346"/>
                          </a:lnTo>
                          <a:lnTo>
                            <a:pt x="96" y="347"/>
                          </a:lnTo>
                          <a:lnTo>
                            <a:pt x="98" y="347"/>
                          </a:lnTo>
                          <a:lnTo>
                            <a:pt x="98" y="346"/>
                          </a:lnTo>
                          <a:lnTo>
                            <a:pt x="98" y="347"/>
                          </a:lnTo>
                          <a:lnTo>
                            <a:pt x="98" y="346"/>
                          </a:lnTo>
                          <a:lnTo>
                            <a:pt x="100" y="346"/>
                          </a:lnTo>
                          <a:lnTo>
                            <a:pt x="100" y="347"/>
                          </a:lnTo>
                          <a:lnTo>
                            <a:pt x="102" y="347"/>
                          </a:lnTo>
                          <a:lnTo>
                            <a:pt x="104" y="347"/>
                          </a:lnTo>
                          <a:lnTo>
                            <a:pt x="106" y="347"/>
                          </a:lnTo>
                          <a:lnTo>
                            <a:pt x="106" y="346"/>
                          </a:lnTo>
                          <a:lnTo>
                            <a:pt x="106" y="344"/>
                          </a:lnTo>
                          <a:lnTo>
                            <a:pt x="106" y="342"/>
                          </a:lnTo>
                          <a:lnTo>
                            <a:pt x="106" y="340"/>
                          </a:lnTo>
                          <a:lnTo>
                            <a:pt x="106" y="342"/>
                          </a:lnTo>
                          <a:lnTo>
                            <a:pt x="108" y="342"/>
                          </a:lnTo>
                          <a:lnTo>
                            <a:pt x="110" y="342"/>
                          </a:lnTo>
                          <a:lnTo>
                            <a:pt x="110" y="340"/>
                          </a:lnTo>
                          <a:lnTo>
                            <a:pt x="112" y="340"/>
                          </a:lnTo>
                          <a:lnTo>
                            <a:pt x="112" y="338"/>
                          </a:lnTo>
                          <a:lnTo>
                            <a:pt x="114" y="338"/>
                          </a:lnTo>
                          <a:lnTo>
                            <a:pt x="116" y="338"/>
                          </a:lnTo>
                          <a:lnTo>
                            <a:pt x="116" y="336"/>
                          </a:lnTo>
                          <a:lnTo>
                            <a:pt x="116" y="334"/>
                          </a:lnTo>
                          <a:lnTo>
                            <a:pt x="117" y="334"/>
                          </a:lnTo>
                          <a:lnTo>
                            <a:pt x="117" y="332"/>
                          </a:lnTo>
                          <a:lnTo>
                            <a:pt x="117" y="334"/>
                          </a:lnTo>
                          <a:lnTo>
                            <a:pt x="119" y="334"/>
                          </a:lnTo>
                          <a:lnTo>
                            <a:pt x="119" y="332"/>
                          </a:lnTo>
                          <a:lnTo>
                            <a:pt x="119" y="334"/>
                          </a:lnTo>
                          <a:lnTo>
                            <a:pt x="121" y="334"/>
                          </a:lnTo>
                          <a:lnTo>
                            <a:pt x="119" y="334"/>
                          </a:lnTo>
                          <a:lnTo>
                            <a:pt x="119" y="336"/>
                          </a:lnTo>
                          <a:lnTo>
                            <a:pt x="121" y="336"/>
                          </a:lnTo>
                          <a:lnTo>
                            <a:pt x="123" y="336"/>
                          </a:lnTo>
                          <a:lnTo>
                            <a:pt x="123" y="334"/>
                          </a:lnTo>
                          <a:lnTo>
                            <a:pt x="125" y="334"/>
                          </a:lnTo>
                          <a:lnTo>
                            <a:pt x="125" y="332"/>
                          </a:lnTo>
                          <a:lnTo>
                            <a:pt x="127" y="332"/>
                          </a:lnTo>
                          <a:lnTo>
                            <a:pt x="127" y="330"/>
                          </a:lnTo>
                          <a:lnTo>
                            <a:pt x="129" y="330"/>
                          </a:lnTo>
                          <a:lnTo>
                            <a:pt x="129" y="328"/>
                          </a:lnTo>
                          <a:lnTo>
                            <a:pt x="131" y="328"/>
                          </a:lnTo>
                          <a:lnTo>
                            <a:pt x="133" y="328"/>
                          </a:lnTo>
                          <a:lnTo>
                            <a:pt x="133" y="326"/>
                          </a:lnTo>
                          <a:lnTo>
                            <a:pt x="133" y="324"/>
                          </a:lnTo>
                          <a:lnTo>
                            <a:pt x="133" y="322"/>
                          </a:lnTo>
                          <a:lnTo>
                            <a:pt x="133" y="321"/>
                          </a:lnTo>
                          <a:lnTo>
                            <a:pt x="133" y="319"/>
                          </a:lnTo>
                          <a:lnTo>
                            <a:pt x="133" y="317"/>
                          </a:lnTo>
                          <a:lnTo>
                            <a:pt x="133" y="315"/>
                          </a:lnTo>
                          <a:lnTo>
                            <a:pt x="135" y="315"/>
                          </a:lnTo>
                          <a:lnTo>
                            <a:pt x="137" y="315"/>
                          </a:lnTo>
                          <a:lnTo>
                            <a:pt x="139" y="315"/>
                          </a:lnTo>
                          <a:lnTo>
                            <a:pt x="141" y="315"/>
                          </a:lnTo>
                          <a:lnTo>
                            <a:pt x="141" y="313"/>
                          </a:lnTo>
                          <a:lnTo>
                            <a:pt x="139" y="313"/>
                          </a:lnTo>
                          <a:lnTo>
                            <a:pt x="139" y="311"/>
                          </a:lnTo>
                          <a:lnTo>
                            <a:pt x="139" y="309"/>
                          </a:lnTo>
                          <a:lnTo>
                            <a:pt x="137" y="309"/>
                          </a:lnTo>
                          <a:lnTo>
                            <a:pt x="137" y="307"/>
                          </a:lnTo>
                          <a:lnTo>
                            <a:pt x="135" y="307"/>
                          </a:lnTo>
                          <a:lnTo>
                            <a:pt x="133" y="305"/>
                          </a:lnTo>
                          <a:lnTo>
                            <a:pt x="131" y="305"/>
                          </a:lnTo>
                          <a:lnTo>
                            <a:pt x="131" y="303"/>
                          </a:lnTo>
                          <a:lnTo>
                            <a:pt x="129" y="303"/>
                          </a:lnTo>
                          <a:lnTo>
                            <a:pt x="129" y="301"/>
                          </a:lnTo>
                          <a:lnTo>
                            <a:pt x="127" y="301"/>
                          </a:lnTo>
                          <a:lnTo>
                            <a:pt x="127" y="299"/>
                          </a:lnTo>
                          <a:lnTo>
                            <a:pt x="129" y="299"/>
                          </a:lnTo>
                          <a:lnTo>
                            <a:pt x="131" y="299"/>
                          </a:lnTo>
                          <a:lnTo>
                            <a:pt x="131" y="298"/>
                          </a:lnTo>
                          <a:lnTo>
                            <a:pt x="131" y="296"/>
                          </a:lnTo>
                          <a:lnTo>
                            <a:pt x="131" y="294"/>
                          </a:lnTo>
                          <a:lnTo>
                            <a:pt x="133" y="294"/>
                          </a:lnTo>
                          <a:lnTo>
                            <a:pt x="133" y="296"/>
                          </a:lnTo>
                          <a:lnTo>
                            <a:pt x="133" y="294"/>
                          </a:lnTo>
                          <a:lnTo>
                            <a:pt x="133" y="292"/>
                          </a:lnTo>
                          <a:lnTo>
                            <a:pt x="133" y="294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29" y="292"/>
                          </a:lnTo>
                          <a:lnTo>
                            <a:pt x="127" y="292"/>
                          </a:lnTo>
                          <a:lnTo>
                            <a:pt x="127" y="290"/>
                          </a:lnTo>
                          <a:lnTo>
                            <a:pt x="125" y="290"/>
                          </a:lnTo>
                          <a:lnTo>
                            <a:pt x="125" y="288"/>
                          </a:lnTo>
                          <a:lnTo>
                            <a:pt x="123" y="288"/>
                          </a:lnTo>
                          <a:lnTo>
                            <a:pt x="123" y="286"/>
                          </a:lnTo>
                          <a:lnTo>
                            <a:pt x="121" y="286"/>
                          </a:lnTo>
                          <a:lnTo>
                            <a:pt x="119" y="286"/>
                          </a:lnTo>
                          <a:lnTo>
                            <a:pt x="117" y="286"/>
                          </a:lnTo>
                          <a:lnTo>
                            <a:pt x="116" y="286"/>
                          </a:lnTo>
                          <a:lnTo>
                            <a:pt x="114" y="286"/>
                          </a:lnTo>
                          <a:lnTo>
                            <a:pt x="112" y="286"/>
                          </a:lnTo>
                          <a:lnTo>
                            <a:pt x="112" y="288"/>
                          </a:lnTo>
                          <a:lnTo>
                            <a:pt x="110" y="288"/>
                          </a:lnTo>
                          <a:lnTo>
                            <a:pt x="110" y="286"/>
                          </a:lnTo>
                          <a:lnTo>
                            <a:pt x="112" y="286"/>
                          </a:lnTo>
                          <a:lnTo>
                            <a:pt x="112" y="284"/>
                          </a:lnTo>
                          <a:lnTo>
                            <a:pt x="112" y="282"/>
                          </a:lnTo>
                          <a:lnTo>
                            <a:pt x="112" y="280"/>
                          </a:lnTo>
                          <a:lnTo>
                            <a:pt x="110" y="280"/>
                          </a:lnTo>
                          <a:lnTo>
                            <a:pt x="108" y="280"/>
                          </a:lnTo>
                          <a:lnTo>
                            <a:pt x="108" y="278"/>
                          </a:lnTo>
                          <a:lnTo>
                            <a:pt x="106" y="278"/>
                          </a:lnTo>
                          <a:lnTo>
                            <a:pt x="106" y="276"/>
                          </a:lnTo>
                          <a:lnTo>
                            <a:pt x="104" y="276"/>
                          </a:lnTo>
                          <a:lnTo>
                            <a:pt x="104" y="274"/>
                          </a:lnTo>
                          <a:lnTo>
                            <a:pt x="102" y="274"/>
                          </a:lnTo>
                          <a:lnTo>
                            <a:pt x="102" y="273"/>
                          </a:lnTo>
                          <a:lnTo>
                            <a:pt x="102" y="274"/>
                          </a:lnTo>
                          <a:lnTo>
                            <a:pt x="100" y="274"/>
                          </a:lnTo>
                          <a:lnTo>
                            <a:pt x="100" y="273"/>
                          </a:lnTo>
                          <a:lnTo>
                            <a:pt x="98" y="273"/>
                          </a:lnTo>
                          <a:lnTo>
                            <a:pt x="98" y="271"/>
                          </a:lnTo>
                          <a:lnTo>
                            <a:pt x="96" y="271"/>
                          </a:lnTo>
                          <a:lnTo>
                            <a:pt x="94" y="271"/>
                          </a:lnTo>
                          <a:lnTo>
                            <a:pt x="93" y="271"/>
                          </a:lnTo>
                          <a:lnTo>
                            <a:pt x="93" y="273"/>
                          </a:lnTo>
                          <a:lnTo>
                            <a:pt x="91" y="273"/>
                          </a:lnTo>
                          <a:lnTo>
                            <a:pt x="91" y="271"/>
                          </a:lnTo>
                          <a:lnTo>
                            <a:pt x="91" y="269"/>
                          </a:lnTo>
                          <a:lnTo>
                            <a:pt x="89" y="269"/>
                          </a:lnTo>
                          <a:lnTo>
                            <a:pt x="89" y="267"/>
                          </a:lnTo>
                          <a:lnTo>
                            <a:pt x="89" y="265"/>
                          </a:lnTo>
                          <a:lnTo>
                            <a:pt x="87" y="267"/>
                          </a:lnTo>
                          <a:lnTo>
                            <a:pt x="85" y="267"/>
                          </a:lnTo>
                          <a:lnTo>
                            <a:pt x="83" y="267"/>
                          </a:lnTo>
                          <a:lnTo>
                            <a:pt x="83" y="269"/>
                          </a:lnTo>
                          <a:lnTo>
                            <a:pt x="81" y="269"/>
                          </a:lnTo>
                          <a:lnTo>
                            <a:pt x="79" y="269"/>
                          </a:lnTo>
                          <a:lnTo>
                            <a:pt x="77" y="269"/>
                          </a:lnTo>
                          <a:lnTo>
                            <a:pt x="75" y="269"/>
                          </a:lnTo>
                          <a:lnTo>
                            <a:pt x="75" y="267"/>
                          </a:lnTo>
                          <a:lnTo>
                            <a:pt x="73" y="267"/>
                          </a:lnTo>
                          <a:lnTo>
                            <a:pt x="75" y="267"/>
                          </a:lnTo>
                          <a:lnTo>
                            <a:pt x="75" y="265"/>
                          </a:lnTo>
                          <a:lnTo>
                            <a:pt x="73" y="265"/>
                          </a:lnTo>
                          <a:lnTo>
                            <a:pt x="75" y="265"/>
                          </a:lnTo>
                          <a:lnTo>
                            <a:pt x="75" y="263"/>
                          </a:lnTo>
                          <a:lnTo>
                            <a:pt x="75" y="261"/>
                          </a:lnTo>
                          <a:lnTo>
                            <a:pt x="73" y="261"/>
                          </a:lnTo>
                          <a:lnTo>
                            <a:pt x="71" y="261"/>
                          </a:lnTo>
                          <a:lnTo>
                            <a:pt x="71" y="259"/>
                          </a:lnTo>
                          <a:lnTo>
                            <a:pt x="69" y="259"/>
                          </a:lnTo>
                          <a:lnTo>
                            <a:pt x="69" y="257"/>
                          </a:lnTo>
                          <a:lnTo>
                            <a:pt x="68" y="257"/>
                          </a:lnTo>
                          <a:lnTo>
                            <a:pt x="68" y="255"/>
                          </a:lnTo>
                          <a:lnTo>
                            <a:pt x="66" y="255"/>
                          </a:lnTo>
                          <a:lnTo>
                            <a:pt x="64" y="255"/>
                          </a:lnTo>
                          <a:lnTo>
                            <a:pt x="64" y="253"/>
                          </a:lnTo>
                          <a:lnTo>
                            <a:pt x="64" y="251"/>
                          </a:lnTo>
                          <a:lnTo>
                            <a:pt x="64" y="250"/>
                          </a:lnTo>
                          <a:lnTo>
                            <a:pt x="64" y="248"/>
                          </a:lnTo>
                          <a:lnTo>
                            <a:pt x="64" y="246"/>
                          </a:lnTo>
                          <a:lnTo>
                            <a:pt x="66" y="246"/>
                          </a:lnTo>
                          <a:lnTo>
                            <a:pt x="66" y="244"/>
                          </a:lnTo>
                          <a:lnTo>
                            <a:pt x="64" y="244"/>
                          </a:lnTo>
                          <a:lnTo>
                            <a:pt x="66" y="244"/>
                          </a:lnTo>
                          <a:lnTo>
                            <a:pt x="64" y="244"/>
                          </a:lnTo>
                          <a:lnTo>
                            <a:pt x="64" y="242"/>
                          </a:lnTo>
                          <a:lnTo>
                            <a:pt x="66" y="242"/>
                          </a:lnTo>
                          <a:lnTo>
                            <a:pt x="64" y="242"/>
                          </a:lnTo>
                          <a:lnTo>
                            <a:pt x="66" y="242"/>
                          </a:lnTo>
                          <a:lnTo>
                            <a:pt x="66" y="240"/>
                          </a:lnTo>
                          <a:lnTo>
                            <a:pt x="66" y="238"/>
                          </a:lnTo>
                          <a:lnTo>
                            <a:pt x="66" y="236"/>
                          </a:lnTo>
                          <a:lnTo>
                            <a:pt x="64" y="236"/>
                          </a:lnTo>
                          <a:lnTo>
                            <a:pt x="64" y="238"/>
                          </a:lnTo>
                          <a:lnTo>
                            <a:pt x="64" y="236"/>
                          </a:lnTo>
                          <a:lnTo>
                            <a:pt x="64" y="238"/>
                          </a:lnTo>
                          <a:lnTo>
                            <a:pt x="62" y="238"/>
                          </a:lnTo>
                          <a:lnTo>
                            <a:pt x="62" y="236"/>
                          </a:lnTo>
                          <a:lnTo>
                            <a:pt x="62" y="238"/>
                          </a:lnTo>
                          <a:lnTo>
                            <a:pt x="60" y="238"/>
                          </a:lnTo>
                          <a:lnTo>
                            <a:pt x="60" y="240"/>
                          </a:lnTo>
                          <a:lnTo>
                            <a:pt x="60" y="238"/>
                          </a:lnTo>
                          <a:lnTo>
                            <a:pt x="58" y="238"/>
                          </a:lnTo>
                          <a:lnTo>
                            <a:pt x="58" y="240"/>
                          </a:lnTo>
                          <a:lnTo>
                            <a:pt x="56" y="240"/>
                          </a:lnTo>
                          <a:lnTo>
                            <a:pt x="56" y="238"/>
                          </a:lnTo>
                          <a:lnTo>
                            <a:pt x="56" y="236"/>
                          </a:lnTo>
                          <a:lnTo>
                            <a:pt x="54" y="234"/>
                          </a:lnTo>
                          <a:lnTo>
                            <a:pt x="54" y="232"/>
                          </a:lnTo>
                          <a:lnTo>
                            <a:pt x="56" y="232"/>
                          </a:lnTo>
                          <a:lnTo>
                            <a:pt x="54" y="232"/>
                          </a:lnTo>
                          <a:lnTo>
                            <a:pt x="52" y="232"/>
                          </a:lnTo>
                          <a:lnTo>
                            <a:pt x="52" y="234"/>
                          </a:lnTo>
                          <a:lnTo>
                            <a:pt x="52" y="236"/>
                          </a:lnTo>
                          <a:lnTo>
                            <a:pt x="50" y="236"/>
                          </a:lnTo>
                          <a:lnTo>
                            <a:pt x="48" y="236"/>
                          </a:lnTo>
                          <a:lnTo>
                            <a:pt x="46" y="236"/>
                          </a:lnTo>
                          <a:lnTo>
                            <a:pt x="45" y="236"/>
                          </a:lnTo>
                          <a:lnTo>
                            <a:pt x="43" y="236"/>
                          </a:lnTo>
                          <a:lnTo>
                            <a:pt x="41" y="236"/>
                          </a:lnTo>
                          <a:lnTo>
                            <a:pt x="41" y="234"/>
                          </a:lnTo>
                          <a:lnTo>
                            <a:pt x="39" y="234"/>
                          </a:lnTo>
                          <a:lnTo>
                            <a:pt x="39" y="232"/>
                          </a:lnTo>
                          <a:lnTo>
                            <a:pt x="37" y="232"/>
                          </a:lnTo>
                          <a:lnTo>
                            <a:pt x="37" y="230"/>
                          </a:lnTo>
                          <a:lnTo>
                            <a:pt x="35" y="230"/>
                          </a:lnTo>
                          <a:lnTo>
                            <a:pt x="35" y="228"/>
                          </a:lnTo>
                          <a:lnTo>
                            <a:pt x="35" y="226"/>
                          </a:lnTo>
                          <a:lnTo>
                            <a:pt x="35" y="225"/>
                          </a:lnTo>
                          <a:lnTo>
                            <a:pt x="35" y="223"/>
                          </a:lnTo>
                          <a:lnTo>
                            <a:pt x="33" y="223"/>
                          </a:lnTo>
                          <a:lnTo>
                            <a:pt x="33" y="225"/>
                          </a:lnTo>
                          <a:lnTo>
                            <a:pt x="33" y="223"/>
                          </a:lnTo>
                          <a:lnTo>
                            <a:pt x="31" y="223"/>
                          </a:lnTo>
                          <a:lnTo>
                            <a:pt x="29" y="223"/>
                          </a:lnTo>
                          <a:lnTo>
                            <a:pt x="29" y="221"/>
                          </a:lnTo>
                          <a:lnTo>
                            <a:pt x="27" y="221"/>
                          </a:lnTo>
                          <a:lnTo>
                            <a:pt x="27" y="219"/>
                          </a:lnTo>
                          <a:lnTo>
                            <a:pt x="25" y="219"/>
                          </a:lnTo>
                          <a:lnTo>
                            <a:pt x="25" y="217"/>
                          </a:lnTo>
                          <a:lnTo>
                            <a:pt x="25" y="215"/>
                          </a:lnTo>
                          <a:lnTo>
                            <a:pt x="23" y="215"/>
                          </a:lnTo>
                          <a:lnTo>
                            <a:pt x="23" y="213"/>
                          </a:lnTo>
                          <a:lnTo>
                            <a:pt x="21" y="213"/>
                          </a:lnTo>
                          <a:lnTo>
                            <a:pt x="21" y="211"/>
                          </a:lnTo>
                          <a:lnTo>
                            <a:pt x="21" y="213"/>
                          </a:lnTo>
                          <a:lnTo>
                            <a:pt x="20" y="213"/>
                          </a:lnTo>
                          <a:lnTo>
                            <a:pt x="18" y="213"/>
                          </a:lnTo>
                          <a:lnTo>
                            <a:pt x="18" y="215"/>
                          </a:lnTo>
                          <a:lnTo>
                            <a:pt x="18" y="217"/>
                          </a:lnTo>
                          <a:lnTo>
                            <a:pt x="16" y="217"/>
                          </a:lnTo>
                          <a:lnTo>
                            <a:pt x="14" y="217"/>
                          </a:lnTo>
                          <a:lnTo>
                            <a:pt x="12" y="217"/>
                          </a:lnTo>
                          <a:lnTo>
                            <a:pt x="10" y="217"/>
                          </a:lnTo>
                          <a:close/>
                        </a:path>
                      </a:pathLst>
                    </a:custGeom>
                    <a:solidFill>
                      <a:srgbClr val="3480E4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1" name="Freeform 4856">
                      <a:extLst>
                        <a:ext uri="{FF2B5EF4-FFF2-40B4-BE49-F238E27FC236}">
                          <a16:creationId xmlns:a16="http://schemas.microsoft.com/office/drawing/2014/main" id="{9D19BCB4-0455-1A1E-CB9A-D77CC3FA6E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36" y="1033"/>
                      <a:ext cx="461" cy="557"/>
                    </a:xfrm>
                    <a:custGeom>
                      <a:avLst/>
                      <a:gdLst>
                        <a:gd name="T0" fmla="*/ 37 w 461"/>
                        <a:gd name="T1" fmla="*/ 348 h 557"/>
                        <a:gd name="T2" fmla="*/ 52 w 461"/>
                        <a:gd name="T3" fmla="*/ 317 h 557"/>
                        <a:gd name="T4" fmla="*/ 64 w 461"/>
                        <a:gd name="T5" fmla="*/ 292 h 557"/>
                        <a:gd name="T6" fmla="*/ 89 w 461"/>
                        <a:gd name="T7" fmla="*/ 277 h 557"/>
                        <a:gd name="T8" fmla="*/ 73 w 461"/>
                        <a:gd name="T9" fmla="*/ 252 h 557"/>
                        <a:gd name="T10" fmla="*/ 73 w 461"/>
                        <a:gd name="T11" fmla="*/ 223 h 557"/>
                        <a:gd name="T12" fmla="*/ 48 w 461"/>
                        <a:gd name="T13" fmla="*/ 211 h 557"/>
                        <a:gd name="T14" fmla="*/ 37 w 461"/>
                        <a:gd name="T15" fmla="*/ 190 h 557"/>
                        <a:gd name="T16" fmla="*/ 35 w 461"/>
                        <a:gd name="T17" fmla="*/ 167 h 557"/>
                        <a:gd name="T18" fmla="*/ 45 w 461"/>
                        <a:gd name="T19" fmla="*/ 140 h 557"/>
                        <a:gd name="T20" fmla="*/ 68 w 461"/>
                        <a:gd name="T21" fmla="*/ 111 h 557"/>
                        <a:gd name="T22" fmla="*/ 87 w 461"/>
                        <a:gd name="T23" fmla="*/ 88 h 557"/>
                        <a:gd name="T24" fmla="*/ 96 w 461"/>
                        <a:gd name="T25" fmla="*/ 54 h 557"/>
                        <a:gd name="T26" fmla="*/ 114 w 461"/>
                        <a:gd name="T27" fmla="*/ 31 h 557"/>
                        <a:gd name="T28" fmla="*/ 146 w 461"/>
                        <a:gd name="T29" fmla="*/ 14 h 557"/>
                        <a:gd name="T30" fmla="*/ 175 w 461"/>
                        <a:gd name="T31" fmla="*/ 4 h 557"/>
                        <a:gd name="T32" fmla="*/ 183 w 461"/>
                        <a:gd name="T33" fmla="*/ 6 h 557"/>
                        <a:gd name="T34" fmla="*/ 190 w 461"/>
                        <a:gd name="T35" fmla="*/ 12 h 557"/>
                        <a:gd name="T36" fmla="*/ 219 w 461"/>
                        <a:gd name="T37" fmla="*/ 8 h 557"/>
                        <a:gd name="T38" fmla="*/ 225 w 461"/>
                        <a:gd name="T39" fmla="*/ 27 h 557"/>
                        <a:gd name="T40" fmla="*/ 246 w 461"/>
                        <a:gd name="T41" fmla="*/ 35 h 557"/>
                        <a:gd name="T42" fmla="*/ 269 w 461"/>
                        <a:gd name="T43" fmla="*/ 44 h 557"/>
                        <a:gd name="T44" fmla="*/ 279 w 461"/>
                        <a:gd name="T45" fmla="*/ 54 h 557"/>
                        <a:gd name="T46" fmla="*/ 290 w 461"/>
                        <a:gd name="T47" fmla="*/ 75 h 557"/>
                        <a:gd name="T48" fmla="*/ 309 w 461"/>
                        <a:gd name="T49" fmla="*/ 83 h 557"/>
                        <a:gd name="T50" fmla="*/ 327 w 461"/>
                        <a:gd name="T51" fmla="*/ 98 h 557"/>
                        <a:gd name="T52" fmla="*/ 348 w 461"/>
                        <a:gd name="T53" fmla="*/ 106 h 557"/>
                        <a:gd name="T54" fmla="*/ 350 w 461"/>
                        <a:gd name="T55" fmla="*/ 127 h 557"/>
                        <a:gd name="T56" fmla="*/ 334 w 461"/>
                        <a:gd name="T57" fmla="*/ 144 h 557"/>
                        <a:gd name="T58" fmla="*/ 315 w 461"/>
                        <a:gd name="T59" fmla="*/ 158 h 557"/>
                        <a:gd name="T60" fmla="*/ 298 w 461"/>
                        <a:gd name="T61" fmla="*/ 163 h 557"/>
                        <a:gd name="T62" fmla="*/ 315 w 461"/>
                        <a:gd name="T63" fmla="*/ 182 h 557"/>
                        <a:gd name="T64" fmla="*/ 311 w 461"/>
                        <a:gd name="T65" fmla="*/ 207 h 557"/>
                        <a:gd name="T66" fmla="*/ 315 w 461"/>
                        <a:gd name="T67" fmla="*/ 234 h 557"/>
                        <a:gd name="T68" fmla="*/ 332 w 461"/>
                        <a:gd name="T69" fmla="*/ 254 h 557"/>
                        <a:gd name="T70" fmla="*/ 344 w 461"/>
                        <a:gd name="T71" fmla="*/ 267 h 557"/>
                        <a:gd name="T72" fmla="*/ 361 w 461"/>
                        <a:gd name="T73" fmla="*/ 280 h 557"/>
                        <a:gd name="T74" fmla="*/ 380 w 461"/>
                        <a:gd name="T75" fmla="*/ 265 h 557"/>
                        <a:gd name="T76" fmla="*/ 396 w 461"/>
                        <a:gd name="T77" fmla="*/ 255 h 557"/>
                        <a:gd name="T78" fmla="*/ 413 w 461"/>
                        <a:gd name="T79" fmla="*/ 254 h 557"/>
                        <a:gd name="T80" fmla="*/ 432 w 461"/>
                        <a:gd name="T81" fmla="*/ 267 h 557"/>
                        <a:gd name="T82" fmla="*/ 455 w 461"/>
                        <a:gd name="T83" fmla="*/ 286 h 557"/>
                        <a:gd name="T84" fmla="*/ 457 w 461"/>
                        <a:gd name="T85" fmla="*/ 313 h 557"/>
                        <a:gd name="T86" fmla="*/ 448 w 461"/>
                        <a:gd name="T87" fmla="*/ 328 h 557"/>
                        <a:gd name="T88" fmla="*/ 432 w 461"/>
                        <a:gd name="T89" fmla="*/ 351 h 557"/>
                        <a:gd name="T90" fmla="*/ 405 w 461"/>
                        <a:gd name="T91" fmla="*/ 365 h 557"/>
                        <a:gd name="T92" fmla="*/ 379 w 461"/>
                        <a:gd name="T93" fmla="*/ 363 h 557"/>
                        <a:gd name="T94" fmla="*/ 348 w 461"/>
                        <a:gd name="T95" fmla="*/ 365 h 557"/>
                        <a:gd name="T96" fmla="*/ 325 w 461"/>
                        <a:gd name="T97" fmla="*/ 390 h 557"/>
                        <a:gd name="T98" fmla="*/ 311 w 461"/>
                        <a:gd name="T99" fmla="*/ 413 h 557"/>
                        <a:gd name="T100" fmla="*/ 281 w 461"/>
                        <a:gd name="T101" fmla="*/ 426 h 557"/>
                        <a:gd name="T102" fmla="*/ 271 w 461"/>
                        <a:gd name="T103" fmla="*/ 459 h 557"/>
                        <a:gd name="T104" fmla="*/ 244 w 461"/>
                        <a:gd name="T105" fmla="*/ 484 h 557"/>
                        <a:gd name="T106" fmla="*/ 213 w 461"/>
                        <a:gd name="T107" fmla="*/ 501 h 557"/>
                        <a:gd name="T108" fmla="*/ 192 w 461"/>
                        <a:gd name="T109" fmla="*/ 530 h 557"/>
                        <a:gd name="T110" fmla="*/ 177 w 461"/>
                        <a:gd name="T111" fmla="*/ 555 h 557"/>
                        <a:gd name="T112" fmla="*/ 21 w 461"/>
                        <a:gd name="T113" fmla="*/ 538 h 557"/>
                        <a:gd name="T114" fmla="*/ 2 w 461"/>
                        <a:gd name="T115" fmla="*/ 507 h 557"/>
                        <a:gd name="T116" fmla="*/ 4 w 461"/>
                        <a:gd name="T117" fmla="*/ 472 h 557"/>
                        <a:gd name="T118" fmla="*/ 10 w 461"/>
                        <a:gd name="T119" fmla="*/ 430 h 557"/>
                        <a:gd name="T120" fmla="*/ 27 w 461"/>
                        <a:gd name="T121" fmla="*/ 405 h 557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0" t="0" r="r" b="b"/>
                      <a:pathLst>
                        <a:path w="461" h="557">
                          <a:moveTo>
                            <a:pt x="25" y="378"/>
                          </a:moveTo>
                          <a:lnTo>
                            <a:pt x="25" y="376"/>
                          </a:lnTo>
                          <a:lnTo>
                            <a:pt x="23" y="376"/>
                          </a:lnTo>
                          <a:lnTo>
                            <a:pt x="23" y="375"/>
                          </a:lnTo>
                          <a:lnTo>
                            <a:pt x="23" y="373"/>
                          </a:lnTo>
                          <a:lnTo>
                            <a:pt x="25" y="373"/>
                          </a:lnTo>
                          <a:lnTo>
                            <a:pt x="25" y="371"/>
                          </a:lnTo>
                          <a:lnTo>
                            <a:pt x="25" y="369"/>
                          </a:lnTo>
                          <a:lnTo>
                            <a:pt x="25" y="367"/>
                          </a:lnTo>
                          <a:lnTo>
                            <a:pt x="25" y="365"/>
                          </a:lnTo>
                          <a:lnTo>
                            <a:pt x="25" y="363"/>
                          </a:lnTo>
                          <a:lnTo>
                            <a:pt x="25" y="361"/>
                          </a:lnTo>
                          <a:lnTo>
                            <a:pt x="27" y="361"/>
                          </a:lnTo>
                          <a:lnTo>
                            <a:pt x="27" y="359"/>
                          </a:lnTo>
                          <a:lnTo>
                            <a:pt x="29" y="357"/>
                          </a:lnTo>
                          <a:lnTo>
                            <a:pt x="31" y="357"/>
                          </a:lnTo>
                          <a:lnTo>
                            <a:pt x="33" y="357"/>
                          </a:lnTo>
                          <a:lnTo>
                            <a:pt x="33" y="355"/>
                          </a:lnTo>
                          <a:lnTo>
                            <a:pt x="35" y="355"/>
                          </a:lnTo>
                          <a:lnTo>
                            <a:pt x="35" y="353"/>
                          </a:lnTo>
                          <a:lnTo>
                            <a:pt x="37" y="351"/>
                          </a:lnTo>
                          <a:lnTo>
                            <a:pt x="37" y="350"/>
                          </a:lnTo>
                          <a:lnTo>
                            <a:pt x="37" y="348"/>
                          </a:lnTo>
                          <a:lnTo>
                            <a:pt x="37" y="346"/>
                          </a:lnTo>
                          <a:lnTo>
                            <a:pt x="37" y="344"/>
                          </a:lnTo>
                          <a:lnTo>
                            <a:pt x="39" y="344"/>
                          </a:lnTo>
                          <a:lnTo>
                            <a:pt x="39" y="342"/>
                          </a:lnTo>
                          <a:lnTo>
                            <a:pt x="39" y="340"/>
                          </a:lnTo>
                          <a:lnTo>
                            <a:pt x="41" y="340"/>
                          </a:lnTo>
                          <a:lnTo>
                            <a:pt x="41" y="338"/>
                          </a:lnTo>
                          <a:lnTo>
                            <a:pt x="41" y="336"/>
                          </a:lnTo>
                          <a:lnTo>
                            <a:pt x="43" y="336"/>
                          </a:lnTo>
                          <a:lnTo>
                            <a:pt x="45" y="336"/>
                          </a:lnTo>
                          <a:lnTo>
                            <a:pt x="46" y="334"/>
                          </a:lnTo>
                          <a:lnTo>
                            <a:pt x="46" y="332"/>
                          </a:lnTo>
                          <a:lnTo>
                            <a:pt x="46" y="330"/>
                          </a:lnTo>
                          <a:lnTo>
                            <a:pt x="48" y="330"/>
                          </a:lnTo>
                          <a:lnTo>
                            <a:pt x="48" y="328"/>
                          </a:lnTo>
                          <a:lnTo>
                            <a:pt x="48" y="327"/>
                          </a:lnTo>
                          <a:lnTo>
                            <a:pt x="50" y="327"/>
                          </a:lnTo>
                          <a:lnTo>
                            <a:pt x="50" y="325"/>
                          </a:lnTo>
                          <a:lnTo>
                            <a:pt x="50" y="323"/>
                          </a:lnTo>
                          <a:lnTo>
                            <a:pt x="50" y="321"/>
                          </a:lnTo>
                          <a:lnTo>
                            <a:pt x="50" y="319"/>
                          </a:lnTo>
                          <a:lnTo>
                            <a:pt x="52" y="319"/>
                          </a:lnTo>
                          <a:lnTo>
                            <a:pt x="52" y="317"/>
                          </a:lnTo>
                          <a:lnTo>
                            <a:pt x="52" y="315"/>
                          </a:lnTo>
                          <a:lnTo>
                            <a:pt x="52" y="313"/>
                          </a:lnTo>
                          <a:lnTo>
                            <a:pt x="52" y="311"/>
                          </a:lnTo>
                          <a:lnTo>
                            <a:pt x="54" y="311"/>
                          </a:lnTo>
                          <a:lnTo>
                            <a:pt x="54" y="309"/>
                          </a:lnTo>
                          <a:lnTo>
                            <a:pt x="54" y="307"/>
                          </a:lnTo>
                          <a:lnTo>
                            <a:pt x="56" y="307"/>
                          </a:lnTo>
                          <a:lnTo>
                            <a:pt x="56" y="309"/>
                          </a:lnTo>
                          <a:lnTo>
                            <a:pt x="58" y="309"/>
                          </a:lnTo>
                          <a:lnTo>
                            <a:pt x="58" y="307"/>
                          </a:lnTo>
                          <a:lnTo>
                            <a:pt x="58" y="305"/>
                          </a:lnTo>
                          <a:lnTo>
                            <a:pt x="58" y="303"/>
                          </a:lnTo>
                          <a:lnTo>
                            <a:pt x="56" y="303"/>
                          </a:lnTo>
                          <a:lnTo>
                            <a:pt x="56" y="302"/>
                          </a:lnTo>
                          <a:lnTo>
                            <a:pt x="56" y="300"/>
                          </a:lnTo>
                          <a:lnTo>
                            <a:pt x="58" y="300"/>
                          </a:lnTo>
                          <a:lnTo>
                            <a:pt x="60" y="300"/>
                          </a:lnTo>
                          <a:lnTo>
                            <a:pt x="60" y="298"/>
                          </a:lnTo>
                          <a:lnTo>
                            <a:pt x="60" y="296"/>
                          </a:lnTo>
                          <a:lnTo>
                            <a:pt x="62" y="296"/>
                          </a:lnTo>
                          <a:lnTo>
                            <a:pt x="62" y="294"/>
                          </a:lnTo>
                          <a:lnTo>
                            <a:pt x="64" y="294"/>
                          </a:lnTo>
                          <a:lnTo>
                            <a:pt x="64" y="292"/>
                          </a:lnTo>
                          <a:lnTo>
                            <a:pt x="66" y="292"/>
                          </a:lnTo>
                          <a:lnTo>
                            <a:pt x="66" y="290"/>
                          </a:lnTo>
                          <a:lnTo>
                            <a:pt x="68" y="290"/>
                          </a:lnTo>
                          <a:lnTo>
                            <a:pt x="68" y="288"/>
                          </a:lnTo>
                          <a:lnTo>
                            <a:pt x="69" y="288"/>
                          </a:lnTo>
                          <a:lnTo>
                            <a:pt x="71" y="288"/>
                          </a:lnTo>
                          <a:lnTo>
                            <a:pt x="71" y="286"/>
                          </a:lnTo>
                          <a:lnTo>
                            <a:pt x="73" y="286"/>
                          </a:lnTo>
                          <a:lnTo>
                            <a:pt x="75" y="286"/>
                          </a:lnTo>
                          <a:lnTo>
                            <a:pt x="75" y="284"/>
                          </a:lnTo>
                          <a:lnTo>
                            <a:pt x="77" y="284"/>
                          </a:lnTo>
                          <a:lnTo>
                            <a:pt x="79" y="284"/>
                          </a:lnTo>
                          <a:lnTo>
                            <a:pt x="79" y="282"/>
                          </a:lnTo>
                          <a:lnTo>
                            <a:pt x="81" y="282"/>
                          </a:lnTo>
                          <a:lnTo>
                            <a:pt x="81" y="280"/>
                          </a:lnTo>
                          <a:lnTo>
                            <a:pt x="83" y="280"/>
                          </a:lnTo>
                          <a:lnTo>
                            <a:pt x="85" y="280"/>
                          </a:lnTo>
                          <a:lnTo>
                            <a:pt x="85" y="279"/>
                          </a:lnTo>
                          <a:lnTo>
                            <a:pt x="87" y="279"/>
                          </a:lnTo>
                          <a:lnTo>
                            <a:pt x="89" y="279"/>
                          </a:lnTo>
                          <a:lnTo>
                            <a:pt x="87" y="279"/>
                          </a:lnTo>
                          <a:lnTo>
                            <a:pt x="87" y="277"/>
                          </a:lnTo>
                          <a:lnTo>
                            <a:pt x="89" y="277"/>
                          </a:lnTo>
                          <a:lnTo>
                            <a:pt x="87" y="277"/>
                          </a:lnTo>
                          <a:lnTo>
                            <a:pt x="87" y="275"/>
                          </a:lnTo>
                          <a:lnTo>
                            <a:pt x="89" y="275"/>
                          </a:lnTo>
                          <a:lnTo>
                            <a:pt x="89" y="273"/>
                          </a:lnTo>
                          <a:lnTo>
                            <a:pt x="89" y="275"/>
                          </a:lnTo>
                          <a:lnTo>
                            <a:pt x="87" y="275"/>
                          </a:lnTo>
                          <a:lnTo>
                            <a:pt x="85" y="275"/>
                          </a:lnTo>
                          <a:lnTo>
                            <a:pt x="83" y="273"/>
                          </a:lnTo>
                          <a:lnTo>
                            <a:pt x="81" y="271"/>
                          </a:lnTo>
                          <a:lnTo>
                            <a:pt x="81" y="269"/>
                          </a:lnTo>
                          <a:lnTo>
                            <a:pt x="81" y="267"/>
                          </a:lnTo>
                          <a:lnTo>
                            <a:pt x="81" y="265"/>
                          </a:lnTo>
                          <a:lnTo>
                            <a:pt x="81" y="263"/>
                          </a:lnTo>
                          <a:lnTo>
                            <a:pt x="81" y="261"/>
                          </a:lnTo>
                          <a:lnTo>
                            <a:pt x="81" y="259"/>
                          </a:lnTo>
                          <a:lnTo>
                            <a:pt x="81" y="257"/>
                          </a:lnTo>
                          <a:lnTo>
                            <a:pt x="81" y="255"/>
                          </a:lnTo>
                          <a:lnTo>
                            <a:pt x="81" y="254"/>
                          </a:lnTo>
                          <a:lnTo>
                            <a:pt x="79" y="254"/>
                          </a:lnTo>
                          <a:lnTo>
                            <a:pt x="79" y="252"/>
                          </a:lnTo>
                          <a:lnTo>
                            <a:pt x="77" y="252"/>
                          </a:lnTo>
                          <a:lnTo>
                            <a:pt x="75" y="252"/>
                          </a:lnTo>
                          <a:lnTo>
                            <a:pt x="73" y="252"/>
                          </a:lnTo>
                          <a:lnTo>
                            <a:pt x="73" y="250"/>
                          </a:lnTo>
                          <a:lnTo>
                            <a:pt x="71" y="250"/>
                          </a:lnTo>
                          <a:lnTo>
                            <a:pt x="71" y="248"/>
                          </a:lnTo>
                          <a:lnTo>
                            <a:pt x="69" y="248"/>
                          </a:lnTo>
                          <a:lnTo>
                            <a:pt x="69" y="246"/>
                          </a:lnTo>
                          <a:lnTo>
                            <a:pt x="69" y="244"/>
                          </a:lnTo>
                          <a:lnTo>
                            <a:pt x="69" y="242"/>
                          </a:lnTo>
                          <a:lnTo>
                            <a:pt x="71" y="242"/>
                          </a:lnTo>
                          <a:lnTo>
                            <a:pt x="73" y="242"/>
                          </a:lnTo>
                          <a:lnTo>
                            <a:pt x="73" y="240"/>
                          </a:lnTo>
                          <a:lnTo>
                            <a:pt x="75" y="240"/>
                          </a:lnTo>
                          <a:lnTo>
                            <a:pt x="75" y="238"/>
                          </a:lnTo>
                          <a:lnTo>
                            <a:pt x="75" y="236"/>
                          </a:lnTo>
                          <a:lnTo>
                            <a:pt x="75" y="234"/>
                          </a:lnTo>
                          <a:lnTo>
                            <a:pt x="77" y="234"/>
                          </a:lnTo>
                          <a:lnTo>
                            <a:pt x="77" y="232"/>
                          </a:lnTo>
                          <a:lnTo>
                            <a:pt x="77" y="231"/>
                          </a:lnTo>
                          <a:lnTo>
                            <a:pt x="75" y="231"/>
                          </a:lnTo>
                          <a:lnTo>
                            <a:pt x="75" y="229"/>
                          </a:lnTo>
                          <a:lnTo>
                            <a:pt x="73" y="229"/>
                          </a:lnTo>
                          <a:lnTo>
                            <a:pt x="73" y="227"/>
                          </a:lnTo>
                          <a:lnTo>
                            <a:pt x="73" y="225"/>
                          </a:lnTo>
                          <a:lnTo>
                            <a:pt x="73" y="223"/>
                          </a:lnTo>
                          <a:lnTo>
                            <a:pt x="71" y="223"/>
                          </a:lnTo>
                          <a:lnTo>
                            <a:pt x="71" y="221"/>
                          </a:lnTo>
                          <a:lnTo>
                            <a:pt x="69" y="221"/>
                          </a:lnTo>
                          <a:lnTo>
                            <a:pt x="69" y="219"/>
                          </a:lnTo>
                          <a:lnTo>
                            <a:pt x="68" y="219"/>
                          </a:lnTo>
                          <a:lnTo>
                            <a:pt x="66" y="219"/>
                          </a:lnTo>
                          <a:lnTo>
                            <a:pt x="66" y="217"/>
                          </a:lnTo>
                          <a:lnTo>
                            <a:pt x="66" y="215"/>
                          </a:lnTo>
                          <a:lnTo>
                            <a:pt x="66" y="213"/>
                          </a:lnTo>
                          <a:lnTo>
                            <a:pt x="68" y="213"/>
                          </a:lnTo>
                          <a:lnTo>
                            <a:pt x="66" y="213"/>
                          </a:lnTo>
                          <a:lnTo>
                            <a:pt x="64" y="213"/>
                          </a:lnTo>
                          <a:lnTo>
                            <a:pt x="62" y="211"/>
                          </a:lnTo>
                          <a:lnTo>
                            <a:pt x="60" y="209"/>
                          </a:lnTo>
                          <a:lnTo>
                            <a:pt x="58" y="209"/>
                          </a:lnTo>
                          <a:lnTo>
                            <a:pt x="56" y="209"/>
                          </a:lnTo>
                          <a:lnTo>
                            <a:pt x="54" y="209"/>
                          </a:lnTo>
                          <a:lnTo>
                            <a:pt x="54" y="211"/>
                          </a:lnTo>
                          <a:lnTo>
                            <a:pt x="52" y="211"/>
                          </a:lnTo>
                          <a:lnTo>
                            <a:pt x="50" y="211"/>
                          </a:lnTo>
                          <a:lnTo>
                            <a:pt x="50" y="209"/>
                          </a:lnTo>
                          <a:lnTo>
                            <a:pt x="50" y="211"/>
                          </a:lnTo>
                          <a:lnTo>
                            <a:pt x="48" y="211"/>
                          </a:lnTo>
                          <a:lnTo>
                            <a:pt x="48" y="213"/>
                          </a:lnTo>
                          <a:lnTo>
                            <a:pt x="46" y="213"/>
                          </a:lnTo>
                          <a:lnTo>
                            <a:pt x="45" y="213"/>
                          </a:lnTo>
                          <a:lnTo>
                            <a:pt x="46" y="213"/>
                          </a:lnTo>
                          <a:lnTo>
                            <a:pt x="46" y="211"/>
                          </a:lnTo>
                          <a:lnTo>
                            <a:pt x="45" y="211"/>
                          </a:lnTo>
                          <a:lnTo>
                            <a:pt x="45" y="209"/>
                          </a:lnTo>
                          <a:lnTo>
                            <a:pt x="45" y="207"/>
                          </a:lnTo>
                          <a:lnTo>
                            <a:pt x="43" y="207"/>
                          </a:lnTo>
                          <a:lnTo>
                            <a:pt x="43" y="206"/>
                          </a:lnTo>
                          <a:lnTo>
                            <a:pt x="43" y="204"/>
                          </a:lnTo>
                          <a:lnTo>
                            <a:pt x="41" y="204"/>
                          </a:lnTo>
                          <a:lnTo>
                            <a:pt x="41" y="202"/>
                          </a:lnTo>
                          <a:lnTo>
                            <a:pt x="41" y="200"/>
                          </a:lnTo>
                          <a:lnTo>
                            <a:pt x="39" y="200"/>
                          </a:lnTo>
                          <a:lnTo>
                            <a:pt x="39" y="198"/>
                          </a:lnTo>
                          <a:lnTo>
                            <a:pt x="37" y="198"/>
                          </a:lnTo>
                          <a:lnTo>
                            <a:pt x="37" y="196"/>
                          </a:lnTo>
                          <a:lnTo>
                            <a:pt x="37" y="194"/>
                          </a:lnTo>
                          <a:lnTo>
                            <a:pt x="39" y="194"/>
                          </a:lnTo>
                          <a:lnTo>
                            <a:pt x="39" y="192"/>
                          </a:lnTo>
                          <a:lnTo>
                            <a:pt x="37" y="192"/>
                          </a:lnTo>
                          <a:lnTo>
                            <a:pt x="37" y="190"/>
                          </a:lnTo>
                          <a:lnTo>
                            <a:pt x="35" y="190"/>
                          </a:lnTo>
                          <a:lnTo>
                            <a:pt x="35" y="188"/>
                          </a:lnTo>
                          <a:lnTo>
                            <a:pt x="33" y="188"/>
                          </a:lnTo>
                          <a:lnTo>
                            <a:pt x="33" y="186"/>
                          </a:lnTo>
                          <a:lnTo>
                            <a:pt x="33" y="184"/>
                          </a:lnTo>
                          <a:lnTo>
                            <a:pt x="31" y="184"/>
                          </a:lnTo>
                          <a:lnTo>
                            <a:pt x="29" y="184"/>
                          </a:lnTo>
                          <a:lnTo>
                            <a:pt x="27" y="184"/>
                          </a:lnTo>
                          <a:lnTo>
                            <a:pt x="27" y="182"/>
                          </a:lnTo>
                          <a:lnTo>
                            <a:pt x="27" y="181"/>
                          </a:lnTo>
                          <a:lnTo>
                            <a:pt x="29" y="179"/>
                          </a:lnTo>
                          <a:lnTo>
                            <a:pt x="29" y="177"/>
                          </a:lnTo>
                          <a:lnTo>
                            <a:pt x="31" y="177"/>
                          </a:lnTo>
                          <a:lnTo>
                            <a:pt x="31" y="175"/>
                          </a:lnTo>
                          <a:lnTo>
                            <a:pt x="31" y="177"/>
                          </a:lnTo>
                          <a:lnTo>
                            <a:pt x="33" y="177"/>
                          </a:lnTo>
                          <a:lnTo>
                            <a:pt x="33" y="175"/>
                          </a:lnTo>
                          <a:lnTo>
                            <a:pt x="35" y="175"/>
                          </a:lnTo>
                          <a:lnTo>
                            <a:pt x="35" y="173"/>
                          </a:lnTo>
                          <a:lnTo>
                            <a:pt x="37" y="173"/>
                          </a:lnTo>
                          <a:lnTo>
                            <a:pt x="35" y="171"/>
                          </a:lnTo>
                          <a:lnTo>
                            <a:pt x="35" y="169"/>
                          </a:lnTo>
                          <a:lnTo>
                            <a:pt x="35" y="167"/>
                          </a:lnTo>
                          <a:lnTo>
                            <a:pt x="33" y="165"/>
                          </a:lnTo>
                          <a:lnTo>
                            <a:pt x="33" y="161"/>
                          </a:lnTo>
                          <a:lnTo>
                            <a:pt x="31" y="161"/>
                          </a:lnTo>
                          <a:lnTo>
                            <a:pt x="31" y="159"/>
                          </a:lnTo>
                          <a:lnTo>
                            <a:pt x="31" y="158"/>
                          </a:lnTo>
                          <a:lnTo>
                            <a:pt x="31" y="156"/>
                          </a:lnTo>
                          <a:lnTo>
                            <a:pt x="29" y="156"/>
                          </a:lnTo>
                          <a:lnTo>
                            <a:pt x="29" y="154"/>
                          </a:lnTo>
                          <a:lnTo>
                            <a:pt x="29" y="152"/>
                          </a:lnTo>
                          <a:lnTo>
                            <a:pt x="29" y="150"/>
                          </a:lnTo>
                          <a:lnTo>
                            <a:pt x="27" y="150"/>
                          </a:lnTo>
                          <a:lnTo>
                            <a:pt x="27" y="148"/>
                          </a:lnTo>
                          <a:lnTo>
                            <a:pt x="27" y="146"/>
                          </a:lnTo>
                          <a:lnTo>
                            <a:pt x="29" y="146"/>
                          </a:lnTo>
                          <a:lnTo>
                            <a:pt x="31" y="144"/>
                          </a:lnTo>
                          <a:lnTo>
                            <a:pt x="33" y="144"/>
                          </a:lnTo>
                          <a:lnTo>
                            <a:pt x="35" y="144"/>
                          </a:lnTo>
                          <a:lnTo>
                            <a:pt x="35" y="142"/>
                          </a:lnTo>
                          <a:lnTo>
                            <a:pt x="37" y="142"/>
                          </a:lnTo>
                          <a:lnTo>
                            <a:pt x="39" y="142"/>
                          </a:lnTo>
                          <a:lnTo>
                            <a:pt x="41" y="142"/>
                          </a:lnTo>
                          <a:lnTo>
                            <a:pt x="43" y="140"/>
                          </a:lnTo>
                          <a:lnTo>
                            <a:pt x="45" y="140"/>
                          </a:lnTo>
                          <a:lnTo>
                            <a:pt x="46" y="140"/>
                          </a:lnTo>
                          <a:lnTo>
                            <a:pt x="46" y="138"/>
                          </a:lnTo>
                          <a:lnTo>
                            <a:pt x="48" y="138"/>
                          </a:lnTo>
                          <a:lnTo>
                            <a:pt x="50" y="136"/>
                          </a:lnTo>
                          <a:lnTo>
                            <a:pt x="50" y="134"/>
                          </a:lnTo>
                          <a:lnTo>
                            <a:pt x="52" y="134"/>
                          </a:lnTo>
                          <a:lnTo>
                            <a:pt x="52" y="133"/>
                          </a:lnTo>
                          <a:lnTo>
                            <a:pt x="52" y="131"/>
                          </a:lnTo>
                          <a:lnTo>
                            <a:pt x="52" y="129"/>
                          </a:lnTo>
                          <a:lnTo>
                            <a:pt x="54" y="127"/>
                          </a:lnTo>
                          <a:lnTo>
                            <a:pt x="56" y="127"/>
                          </a:lnTo>
                          <a:lnTo>
                            <a:pt x="58" y="125"/>
                          </a:lnTo>
                          <a:lnTo>
                            <a:pt x="60" y="125"/>
                          </a:lnTo>
                          <a:lnTo>
                            <a:pt x="60" y="123"/>
                          </a:lnTo>
                          <a:lnTo>
                            <a:pt x="62" y="123"/>
                          </a:lnTo>
                          <a:lnTo>
                            <a:pt x="62" y="121"/>
                          </a:lnTo>
                          <a:lnTo>
                            <a:pt x="64" y="121"/>
                          </a:lnTo>
                          <a:lnTo>
                            <a:pt x="64" y="119"/>
                          </a:lnTo>
                          <a:lnTo>
                            <a:pt x="66" y="119"/>
                          </a:lnTo>
                          <a:lnTo>
                            <a:pt x="68" y="117"/>
                          </a:lnTo>
                          <a:lnTo>
                            <a:pt x="68" y="115"/>
                          </a:lnTo>
                          <a:lnTo>
                            <a:pt x="68" y="113"/>
                          </a:lnTo>
                          <a:lnTo>
                            <a:pt x="68" y="111"/>
                          </a:lnTo>
                          <a:lnTo>
                            <a:pt x="68" y="110"/>
                          </a:lnTo>
                          <a:lnTo>
                            <a:pt x="68" y="108"/>
                          </a:lnTo>
                          <a:lnTo>
                            <a:pt x="69" y="108"/>
                          </a:lnTo>
                          <a:lnTo>
                            <a:pt x="69" y="106"/>
                          </a:lnTo>
                          <a:lnTo>
                            <a:pt x="69" y="104"/>
                          </a:lnTo>
                          <a:lnTo>
                            <a:pt x="69" y="102"/>
                          </a:lnTo>
                          <a:lnTo>
                            <a:pt x="71" y="102"/>
                          </a:lnTo>
                          <a:lnTo>
                            <a:pt x="71" y="100"/>
                          </a:lnTo>
                          <a:lnTo>
                            <a:pt x="73" y="100"/>
                          </a:lnTo>
                          <a:lnTo>
                            <a:pt x="75" y="98"/>
                          </a:lnTo>
                          <a:lnTo>
                            <a:pt x="77" y="98"/>
                          </a:lnTo>
                          <a:lnTo>
                            <a:pt x="77" y="96"/>
                          </a:lnTo>
                          <a:lnTo>
                            <a:pt x="79" y="96"/>
                          </a:lnTo>
                          <a:lnTo>
                            <a:pt x="79" y="94"/>
                          </a:lnTo>
                          <a:lnTo>
                            <a:pt x="81" y="94"/>
                          </a:lnTo>
                          <a:lnTo>
                            <a:pt x="81" y="92"/>
                          </a:lnTo>
                          <a:lnTo>
                            <a:pt x="83" y="92"/>
                          </a:lnTo>
                          <a:lnTo>
                            <a:pt x="83" y="90"/>
                          </a:lnTo>
                          <a:lnTo>
                            <a:pt x="85" y="90"/>
                          </a:lnTo>
                          <a:lnTo>
                            <a:pt x="85" y="88"/>
                          </a:lnTo>
                          <a:lnTo>
                            <a:pt x="87" y="88"/>
                          </a:lnTo>
                          <a:lnTo>
                            <a:pt x="87" y="86"/>
                          </a:lnTo>
                          <a:lnTo>
                            <a:pt x="87" y="88"/>
                          </a:lnTo>
                          <a:lnTo>
                            <a:pt x="87" y="86"/>
                          </a:lnTo>
                          <a:lnTo>
                            <a:pt x="89" y="86"/>
                          </a:lnTo>
                          <a:lnTo>
                            <a:pt x="89" y="85"/>
                          </a:lnTo>
                          <a:lnTo>
                            <a:pt x="89" y="83"/>
                          </a:lnTo>
                          <a:lnTo>
                            <a:pt x="89" y="81"/>
                          </a:lnTo>
                          <a:lnTo>
                            <a:pt x="89" y="79"/>
                          </a:lnTo>
                          <a:lnTo>
                            <a:pt x="91" y="79"/>
                          </a:lnTo>
                          <a:lnTo>
                            <a:pt x="91" y="77"/>
                          </a:lnTo>
                          <a:lnTo>
                            <a:pt x="91" y="75"/>
                          </a:lnTo>
                          <a:lnTo>
                            <a:pt x="91" y="73"/>
                          </a:lnTo>
                          <a:lnTo>
                            <a:pt x="91" y="71"/>
                          </a:lnTo>
                          <a:lnTo>
                            <a:pt x="91" y="69"/>
                          </a:lnTo>
                          <a:lnTo>
                            <a:pt x="91" y="67"/>
                          </a:lnTo>
                          <a:lnTo>
                            <a:pt x="91" y="65"/>
                          </a:lnTo>
                          <a:lnTo>
                            <a:pt x="91" y="63"/>
                          </a:lnTo>
                          <a:lnTo>
                            <a:pt x="91" y="62"/>
                          </a:lnTo>
                          <a:lnTo>
                            <a:pt x="92" y="62"/>
                          </a:lnTo>
                          <a:lnTo>
                            <a:pt x="92" y="60"/>
                          </a:lnTo>
                          <a:lnTo>
                            <a:pt x="92" y="58"/>
                          </a:lnTo>
                          <a:lnTo>
                            <a:pt x="92" y="56"/>
                          </a:lnTo>
                          <a:lnTo>
                            <a:pt x="94" y="56"/>
                          </a:lnTo>
                          <a:lnTo>
                            <a:pt x="94" y="54"/>
                          </a:lnTo>
                          <a:lnTo>
                            <a:pt x="96" y="54"/>
                          </a:lnTo>
                          <a:lnTo>
                            <a:pt x="98" y="54"/>
                          </a:lnTo>
                          <a:lnTo>
                            <a:pt x="100" y="52"/>
                          </a:lnTo>
                          <a:lnTo>
                            <a:pt x="102" y="52"/>
                          </a:lnTo>
                          <a:lnTo>
                            <a:pt x="104" y="52"/>
                          </a:lnTo>
                          <a:lnTo>
                            <a:pt x="104" y="50"/>
                          </a:lnTo>
                          <a:lnTo>
                            <a:pt x="106" y="50"/>
                          </a:lnTo>
                          <a:lnTo>
                            <a:pt x="106" y="48"/>
                          </a:lnTo>
                          <a:lnTo>
                            <a:pt x="108" y="48"/>
                          </a:lnTo>
                          <a:lnTo>
                            <a:pt x="108" y="46"/>
                          </a:lnTo>
                          <a:lnTo>
                            <a:pt x="110" y="46"/>
                          </a:lnTo>
                          <a:lnTo>
                            <a:pt x="110" y="44"/>
                          </a:lnTo>
                          <a:lnTo>
                            <a:pt x="112" y="44"/>
                          </a:lnTo>
                          <a:lnTo>
                            <a:pt x="112" y="42"/>
                          </a:lnTo>
                          <a:lnTo>
                            <a:pt x="112" y="40"/>
                          </a:lnTo>
                          <a:lnTo>
                            <a:pt x="110" y="40"/>
                          </a:lnTo>
                          <a:lnTo>
                            <a:pt x="110" y="38"/>
                          </a:lnTo>
                          <a:lnTo>
                            <a:pt x="108" y="38"/>
                          </a:lnTo>
                          <a:lnTo>
                            <a:pt x="108" y="37"/>
                          </a:lnTo>
                          <a:lnTo>
                            <a:pt x="108" y="35"/>
                          </a:lnTo>
                          <a:lnTo>
                            <a:pt x="110" y="35"/>
                          </a:lnTo>
                          <a:lnTo>
                            <a:pt x="112" y="35"/>
                          </a:lnTo>
                          <a:lnTo>
                            <a:pt x="112" y="33"/>
                          </a:lnTo>
                          <a:lnTo>
                            <a:pt x="114" y="31"/>
                          </a:lnTo>
                          <a:lnTo>
                            <a:pt x="116" y="29"/>
                          </a:lnTo>
                          <a:lnTo>
                            <a:pt x="116" y="27"/>
                          </a:lnTo>
                          <a:lnTo>
                            <a:pt x="117" y="27"/>
                          </a:lnTo>
                          <a:lnTo>
                            <a:pt x="119" y="27"/>
                          </a:lnTo>
                          <a:lnTo>
                            <a:pt x="121" y="27"/>
                          </a:lnTo>
                          <a:lnTo>
                            <a:pt x="121" y="25"/>
                          </a:lnTo>
                          <a:lnTo>
                            <a:pt x="123" y="25"/>
                          </a:lnTo>
                          <a:lnTo>
                            <a:pt x="125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29" y="23"/>
                          </a:lnTo>
                          <a:lnTo>
                            <a:pt x="131" y="23"/>
                          </a:lnTo>
                          <a:lnTo>
                            <a:pt x="133" y="23"/>
                          </a:lnTo>
                          <a:lnTo>
                            <a:pt x="135" y="23"/>
                          </a:lnTo>
                          <a:lnTo>
                            <a:pt x="135" y="21"/>
                          </a:lnTo>
                          <a:lnTo>
                            <a:pt x="137" y="21"/>
                          </a:lnTo>
                          <a:lnTo>
                            <a:pt x="139" y="19"/>
                          </a:lnTo>
                          <a:lnTo>
                            <a:pt x="140" y="19"/>
                          </a:lnTo>
                          <a:lnTo>
                            <a:pt x="142" y="17"/>
                          </a:lnTo>
                          <a:lnTo>
                            <a:pt x="144" y="17"/>
                          </a:lnTo>
                          <a:lnTo>
                            <a:pt x="144" y="15"/>
                          </a:lnTo>
                          <a:lnTo>
                            <a:pt x="146" y="15"/>
                          </a:lnTo>
                          <a:lnTo>
                            <a:pt x="146" y="14"/>
                          </a:lnTo>
                          <a:lnTo>
                            <a:pt x="148" y="14"/>
                          </a:lnTo>
                          <a:lnTo>
                            <a:pt x="148" y="12"/>
                          </a:lnTo>
                          <a:lnTo>
                            <a:pt x="150" y="10"/>
                          </a:lnTo>
                          <a:lnTo>
                            <a:pt x="150" y="8"/>
                          </a:lnTo>
                          <a:lnTo>
                            <a:pt x="150" y="6"/>
                          </a:lnTo>
                          <a:lnTo>
                            <a:pt x="150" y="4"/>
                          </a:lnTo>
                          <a:lnTo>
                            <a:pt x="152" y="4"/>
                          </a:lnTo>
                          <a:lnTo>
                            <a:pt x="152" y="2"/>
                          </a:lnTo>
                          <a:lnTo>
                            <a:pt x="154" y="2"/>
                          </a:lnTo>
                          <a:lnTo>
                            <a:pt x="156" y="2"/>
                          </a:lnTo>
                          <a:lnTo>
                            <a:pt x="156" y="0"/>
                          </a:lnTo>
                          <a:lnTo>
                            <a:pt x="158" y="0"/>
                          </a:lnTo>
                          <a:lnTo>
                            <a:pt x="160" y="0"/>
                          </a:lnTo>
                          <a:lnTo>
                            <a:pt x="160" y="2"/>
                          </a:lnTo>
                          <a:lnTo>
                            <a:pt x="160" y="4"/>
                          </a:lnTo>
                          <a:lnTo>
                            <a:pt x="162" y="4"/>
                          </a:lnTo>
                          <a:lnTo>
                            <a:pt x="164" y="4"/>
                          </a:lnTo>
                          <a:lnTo>
                            <a:pt x="165" y="4"/>
                          </a:lnTo>
                          <a:lnTo>
                            <a:pt x="167" y="4"/>
                          </a:lnTo>
                          <a:lnTo>
                            <a:pt x="169" y="4"/>
                          </a:lnTo>
                          <a:lnTo>
                            <a:pt x="171" y="4"/>
                          </a:lnTo>
                          <a:lnTo>
                            <a:pt x="173" y="4"/>
                          </a:lnTo>
                          <a:lnTo>
                            <a:pt x="175" y="4"/>
                          </a:lnTo>
                          <a:lnTo>
                            <a:pt x="177" y="4"/>
                          </a:lnTo>
                          <a:lnTo>
                            <a:pt x="177" y="2"/>
                          </a:lnTo>
                          <a:lnTo>
                            <a:pt x="179" y="2"/>
                          </a:lnTo>
                          <a:lnTo>
                            <a:pt x="181" y="2"/>
                          </a:lnTo>
                          <a:lnTo>
                            <a:pt x="183" y="2"/>
                          </a:lnTo>
                          <a:lnTo>
                            <a:pt x="185" y="2"/>
                          </a:lnTo>
                          <a:lnTo>
                            <a:pt x="187" y="2"/>
                          </a:lnTo>
                          <a:lnTo>
                            <a:pt x="188" y="2"/>
                          </a:lnTo>
                          <a:lnTo>
                            <a:pt x="190" y="2"/>
                          </a:lnTo>
                          <a:lnTo>
                            <a:pt x="192" y="2"/>
                          </a:lnTo>
                          <a:lnTo>
                            <a:pt x="192" y="4"/>
                          </a:lnTo>
                          <a:lnTo>
                            <a:pt x="192" y="6"/>
                          </a:lnTo>
                          <a:lnTo>
                            <a:pt x="192" y="8"/>
                          </a:lnTo>
                          <a:lnTo>
                            <a:pt x="192" y="6"/>
                          </a:lnTo>
                          <a:lnTo>
                            <a:pt x="192" y="8"/>
                          </a:lnTo>
                          <a:lnTo>
                            <a:pt x="190" y="8"/>
                          </a:lnTo>
                          <a:lnTo>
                            <a:pt x="190" y="6"/>
                          </a:lnTo>
                          <a:lnTo>
                            <a:pt x="190" y="8"/>
                          </a:lnTo>
                          <a:lnTo>
                            <a:pt x="188" y="8"/>
                          </a:lnTo>
                          <a:lnTo>
                            <a:pt x="188" y="6"/>
                          </a:lnTo>
                          <a:lnTo>
                            <a:pt x="187" y="6"/>
                          </a:lnTo>
                          <a:lnTo>
                            <a:pt x="185" y="6"/>
                          </a:lnTo>
                          <a:lnTo>
                            <a:pt x="183" y="6"/>
                          </a:lnTo>
                          <a:lnTo>
                            <a:pt x="183" y="8"/>
                          </a:lnTo>
                          <a:lnTo>
                            <a:pt x="181" y="8"/>
                          </a:lnTo>
                          <a:lnTo>
                            <a:pt x="181" y="10"/>
                          </a:lnTo>
                          <a:lnTo>
                            <a:pt x="183" y="10"/>
                          </a:lnTo>
                          <a:lnTo>
                            <a:pt x="183" y="8"/>
                          </a:lnTo>
                          <a:lnTo>
                            <a:pt x="183" y="10"/>
                          </a:lnTo>
                          <a:lnTo>
                            <a:pt x="181" y="10"/>
                          </a:lnTo>
                          <a:lnTo>
                            <a:pt x="183" y="10"/>
                          </a:lnTo>
                          <a:lnTo>
                            <a:pt x="181" y="10"/>
                          </a:lnTo>
                          <a:lnTo>
                            <a:pt x="181" y="12"/>
                          </a:lnTo>
                          <a:lnTo>
                            <a:pt x="183" y="12"/>
                          </a:lnTo>
                          <a:lnTo>
                            <a:pt x="181" y="12"/>
                          </a:lnTo>
                          <a:lnTo>
                            <a:pt x="181" y="14"/>
                          </a:lnTo>
                          <a:lnTo>
                            <a:pt x="181" y="12"/>
                          </a:lnTo>
                          <a:lnTo>
                            <a:pt x="183" y="12"/>
                          </a:lnTo>
                          <a:lnTo>
                            <a:pt x="185" y="12"/>
                          </a:lnTo>
                          <a:lnTo>
                            <a:pt x="187" y="12"/>
                          </a:lnTo>
                          <a:lnTo>
                            <a:pt x="188" y="12"/>
                          </a:lnTo>
                          <a:lnTo>
                            <a:pt x="188" y="10"/>
                          </a:lnTo>
                          <a:lnTo>
                            <a:pt x="190" y="10"/>
                          </a:lnTo>
                          <a:lnTo>
                            <a:pt x="188" y="10"/>
                          </a:lnTo>
                          <a:lnTo>
                            <a:pt x="188" y="12"/>
                          </a:lnTo>
                          <a:lnTo>
                            <a:pt x="190" y="12"/>
                          </a:lnTo>
                          <a:lnTo>
                            <a:pt x="192" y="12"/>
                          </a:lnTo>
                          <a:lnTo>
                            <a:pt x="194" y="12"/>
                          </a:lnTo>
                          <a:lnTo>
                            <a:pt x="194" y="14"/>
                          </a:lnTo>
                          <a:lnTo>
                            <a:pt x="194" y="12"/>
                          </a:lnTo>
                          <a:lnTo>
                            <a:pt x="196" y="12"/>
                          </a:lnTo>
                          <a:lnTo>
                            <a:pt x="196" y="10"/>
                          </a:lnTo>
                          <a:lnTo>
                            <a:pt x="198" y="10"/>
                          </a:lnTo>
                          <a:lnTo>
                            <a:pt x="196" y="10"/>
                          </a:lnTo>
                          <a:lnTo>
                            <a:pt x="198" y="10"/>
                          </a:lnTo>
                          <a:lnTo>
                            <a:pt x="200" y="10"/>
                          </a:lnTo>
                          <a:lnTo>
                            <a:pt x="202" y="10"/>
                          </a:lnTo>
                          <a:lnTo>
                            <a:pt x="202" y="8"/>
                          </a:lnTo>
                          <a:lnTo>
                            <a:pt x="204" y="8"/>
                          </a:lnTo>
                          <a:lnTo>
                            <a:pt x="204" y="6"/>
                          </a:lnTo>
                          <a:lnTo>
                            <a:pt x="206" y="6"/>
                          </a:lnTo>
                          <a:lnTo>
                            <a:pt x="208" y="6"/>
                          </a:lnTo>
                          <a:lnTo>
                            <a:pt x="210" y="6"/>
                          </a:lnTo>
                          <a:lnTo>
                            <a:pt x="212" y="6"/>
                          </a:lnTo>
                          <a:lnTo>
                            <a:pt x="212" y="8"/>
                          </a:lnTo>
                          <a:lnTo>
                            <a:pt x="213" y="8"/>
                          </a:lnTo>
                          <a:lnTo>
                            <a:pt x="215" y="8"/>
                          </a:lnTo>
                          <a:lnTo>
                            <a:pt x="217" y="8"/>
                          </a:lnTo>
                          <a:lnTo>
                            <a:pt x="219" y="8"/>
                          </a:lnTo>
                          <a:lnTo>
                            <a:pt x="217" y="8"/>
                          </a:lnTo>
                          <a:lnTo>
                            <a:pt x="217" y="10"/>
                          </a:lnTo>
                          <a:lnTo>
                            <a:pt x="217" y="12"/>
                          </a:lnTo>
                          <a:lnTo>
                            <a:pt x="219" y="12"/>
                          </a:lnTo>
                          <a:lnTo>
                            <a:pt x="219" y="14"/>
                          </a:lnTo>
                          <a:lnTo>
                            <a:pt x="221" y="14"/>
                          </a:lnTo>
                          <a:lnTo>
                            <a:pt x="219" y="14"/>
                          </a:lnTo>
                          <a:lnTo>
                            <a:pt x="219" y="15"/>
                          </a:lnTo>
                          <a:lnTo>
                            <a:pt x="217" y="15"/>
                          </a:lnTo>
                          <a:lnTo>
                            <a:pt x="217" y="17"/>
                          </a:lnTo>
                          <a:lnTo>
                            <a:pt x="215" y="17"/>
                          </a:lnTo>
                          <a:lnTo>
                            <a:pt x="215" y="19"/>
                          </a:lnTo>
                          <a:lnTo>
                            <a:pt x="215" y="21"/>
                          </a:lnTo>
                          <a:lnTo>
                            <a:pt x="215" y="23"/>
                          </a:lnTo>
                          <a:lnTo>
                            <a:pt x="217" y="23"/>
                          </a:lnTo>
                          <a:lnTo>
                            <a:pt x="219" y="23"/>
                          </a:lnTo>
                          <a:lnTo>
                            <a:pt x="221" y="23"/>
                          </a:lnTo>
                          <a:lnTo>
                            <a:pt x="221" y="21"/>
                          </a:lnTo>
                          <a:lnTo>
                            <a:pt x="221" y="23"/>
                          </a:lnTo>
                          <a:lnTo>
                            <a:pt x="221" y="25"/>
                          </a:lnTo>
                          <a:lnTo>
                            <a:pt x="223" y="25"/>
                          </a:lnTo>
                          <a:lnTo>
                            <a:pt x="223" y="27"/>
                          </a:lnTo>
                          <a:lnTo>
                            <a:pt x="225" y="27"/>
                          </a:lnTo>
                          <a:lnTo>
                            <a:pt x="225" y="29"/>
                          </a:lnTo>
                          <a:lnTo>
                            <a:pt x="225" y="27"/>
                          </a:lnTo>
                          <a:lnTo>
                            <a:pt x="225" y="29"/>
                          </a:lnTo>
                          <a:lnTo>
                            <a:pt x="227" y="29"/>
                          </a:lnTo>
                          <a:lnTo>
                            <a:pt x="229" y="29"/>
                          </a:lnTo>
                          <a:lnTo>
                            <a:pt x="231" y="29"/>
                          </a:lnTo>
                          <a:lnTo>
                            <a:pt x="233" y="29"/>
                          </a:lnTo>
                          <a:lnTo>
                            <a:pt x="233" y="27"/>
                          </a:lnTo>
                          <a:lnTo>
                            <a:pt x="233" y="25"/>
                          </a:lnTo>
                          <a:lnTo>
                            <a:pt x="235" y="25"/>
                          </a:lnTo>
                          <a:lnTo>
                            <a:pt x="236" y="25"/>
                          </a:lnTo>
                          <a:lnTo>
                            <a:pt x="236" y="23"/>
                          </a:lnTo>
                          <a:lnTo>
                            <a:pt x="236" y="25"/>
                          </a:lnTo>
                          <a:lnTo>
                            <a:pt x="238" y="25"/>
                          </a:lnTo>
                          <a:lnTo>
                            <a:pt x="238" y="27"/>
                          </a:lnTo>
                          <a:lnTo>
                            <a:pt x="240" y="27"/>
                          </a:lnTo>
                          <a:lnTo>
                            <a:pt x="240" y="29"/>
                          </a:lnTo>
                          <a:lnTo>
                            <a:pt x="240" y="31"/>
                          </a:lnTo>
                          <a:lnTo>
                            <a:pt x="242" y="31"/>
                          </a:lnTo>
                          <a:lnTo>
                            <a:pt x="242" y="33"/>
                          </a:lnTo>
                          <a:lnTo>
                            <a:pt x="244" y="33"/>
                          </a:lnTo>
                          <a:lnTo>
                            <a:pt x="244" y="35"/>
                          </a:lnTo>
                          <a:lnTo>
                            <a:pt x="246" y="35"/>
                          </a:lnTo>
                          <a:lnTo>
                            <a:pt x="248" y="35"/>
                          </a:lnTo>
                          <a:lnTo>
                            <a:pt x="248" y="37"/>
                          </a:lnTo>
                          <a:lnTo>
                            <a:pt x="248" y="35"/>
                          </a:lnTo>
                          <a:lnTo>
                            <a:pt x="250" y="35"/>
                          </a:lnTo>
                          <a:lnTo>
                            <a:pt x="250" y="37"/>
                          </a:lnTo>
                          <a:lnTo>
                            <a:pt x="250" y="38"/>
                          </a:lnTo>
                          <a:lnTo>
                            <a:pt x="250" y="40"/>
                          </a:lnTo>
                          <a:lnTo>
                            <a:pt x="250" y="42"/>
                          </a:lnTo>
                          <a:lnTo>
                            <a:pt x="252" y="42"/>
                          </a:lnTo>
                          <a:lnTo>
                            <a:pt x="252" y="44"/>
                          </a:lnTo>
                          <a:lnTo>
                            <a:pt x="254" y="44"/>
                          </a:lnTo>
                          <a:lnTo>
                            <a:pt x="254" y="46"/>
                          </a:lnTo>
                          <a:lnTo>
                            <a:pt x="256" y="46"/>
                          </a:lnTo>
                          <a:lnTo>
                            <a:pt x="256" y="48"/>
                          </a:lnTo>
                          <a:lnTo>
                            <a:pt x="258" y="48"/>
                          </a:lnTo>
                          <a:lnTo>
                            <a:pt x="260" y="48"/>
                          </a:lnTo>
                          <a:lnTo>
                            <a:pt x="261" y="48"/>
                          </a:lnTo>
                          <a:lnTo>
                            <a:pt x="263" y="48"/>
                          </a:lnTo>
                          <a:lnTo>
                            <a:pt x="265" y="48"/>
                          </a:lnTo>
                          <a:lnTo>
                            <a:pt x="267" y="48"/>
                          </a:lnTo>
                          <a:lnTo>
                            <a:pt x="267" y="46"/>
                          </a:lnTo>
                          <a:lnTo>
                            <a:pt x="267" y="44"/>
                          </a:lnTo>
                          <a:lnTo>
                            <a:pt x="269" y="44"/>
                          </a:lnTo>
                          <a:lnTo>
                            <a:pt x="271" y="44"/>
                          </a:lnTo>
                          <a:lnTo>
                            <a:pt x="269" y="44"/>
                          </a:lnTo>
                          <a:lnTo>
                            <a:pt x="269" y="46"/>
                          </a:lnTo>
                          <a:lnTo>
                            <a:pt x="271" y="48"/>
                          </a:lnTo>
                          <a:lnTo>
                            <a:pt x="271" y="50"/>
                          </a:lnTo>
                          <a:lnTo>
                            <a:pt x="271" y="52"/>
                          </a:lnTo>
                          <a:lnTo>
                            <a:pt x="273" y="52"/>
                          </a:lnTo>
                          <a:lnTo>
                            <a:pt x="273" y="50"/>
                          </a:lnTo>
                          <a:lnTo>
                            <a:pt x="275" y="50"/>
                          </a:lnTo>
                          <a:lnTo>
                            <a:pt x="275" y="52"/>
                          </a:lnTo>
                          <a:lnTo>
                            <a:pt x="275" y="50"/>
                          </a:lnTo>
                          <a:lnTo>
                            <a:pt x="277" y="50"/>
                          </a:lnTo>
                          <a:lnTo>
                            <a:pt x="277" y="48"/>
                          </a:lnTo>
                          <a:lnTo>
                            <a:pt x="277" y="50"/>
                          </a:lnTo>
                          <a:lnTo>
                            <a:pt x="279" y="50"/>
                          </a:lnTo>
                          <a:lnTo>
                            <a:pt x="279" y="48"/>
                          </a:lnTo>
                          <a:lnTo>
                            <a:pt x="279" y="50"/>
                          </a:lnTo>
                          <a:lnTo>
                            <a:pt x="279" y="48"/>
                          </a:lnTo>
                          <a:lnTo>
                            <a:pt x="281" y="48"/>
                          </a:lnTo>
                          <a:lnTo>
                            <a:pt x="281" y="50"/>
                          </a:lnTo>
                          <a:lnTo>
                            <a:pt x="281" y="52"/>
                          </a:lnTo>
                          <a:lnTo>
                            <a:pt x="281" y="54"/>
                          </a:lnTo>
                          <a:lnTo>
                            <a:pt x="279" y="54"/>
                          </a:lnTo>
                          <a:lnTo>
                            <a:pt x="281" y="54"/>
                          </a:lnTo>
                          <a:lnTo>
                            <a:pt x="279" y="54"/>
                          </a:lnTo>
                          <a:lnTo>
                            <a:pt x="279" y="56"/>
                          </a:lnTo>
                          <a:lnTo>
                            <a:pt x="281" y="56"/>
                          </a:lnTo>
                          <a:lnTo>
                            <a:pt x="279" y="56"/>
                          </a:lnTo>
                          <a:lnTo>
                            <a:pt x="281" y="56"/>
                          </a:lnTo>
                          <a:lnTo>
                            <a:pt x="281" y="58"/>
                          </a:lnTo>
                          <a:lnTo>
                            <a:pt x="279" y="58"/>
                          </a:lnTo>
                          <a:lnTo>
                            <a:pt x="279" y="60"/>
                          </a:lnTo>
                          <a:lnTo>
                            <a:pt x="279" y="62"/>
                          </a:lnTo>
                          <a:lnTo>
                            <a:pt x="279" y="63"/>
                          </a:lnTo>
                          <a:lnTo>
                            <a:pt x="279" y="65"/>
                          </a:lnTo>
                          <a:lnTo>
                            <a:pt x="279" y="67"/>
                          </a:lnTo>
                          <a:lnTo>
                            <a:pt x="281" y="67"/>
                          </a:lnTo>
                          <a:lnTo>
                            <a:pt x="283" y="67"/>
                          </a:lnTo>
                          <a:lnTo>
                            <a:pt x="283" y="69"/>
                          </a:lnTo>
                          <a:lnTo>
                            <a:pt x="284" y="69"/>
                          </a:lnTo>
                          <a:lnTo>
                            <a:pt x="284" y="71"/>
                          </a:lnTo>
                          <a:lnTo>
                            <a:pt x="286" y="71"/>
                          </a:lnTo>
                          <a:lnTo>
                            <a:pt x="286" y="73"/>
                          </a:lnTo>
                          <a:lnTo>
                            <a:pt x="288" y="73"/>
                          </a:lnTo>
                          <a:lnTo>
                            <a:pt x="290" y="73"/>
                          </a:lnTo>
                          <a:lnTo>
                            <a:pt x="290" y="75"/>
                          </a:lnTo>
                          <a:lnTo>
                            <a:pt x="290" y="77"/>
                          </a:lnTo>
                          <a:lnTo>
                            <a:pt x="288" y="77"/>
                          </a:lnTo>
                          <a:lnTo>
                            <a:pt x="290" y="77"/>
                          </a:lnTo>
                          <a:lnTo>
                            <a:pt x="290" y="79"/>
                          </a:lnTo>
                          <a:lnTo>
                            <a:pt x="288" y="79"/>
                          </a:lnTo>
                          <a:lnTo>
                            <a:pt x="290" y="79"/>
                          </a:lnTo>
                          <a:lnTo>
                            <a:pt x="290" y="81"/>
                          </a:lnTo>
                          <a:lnTo>
                            <a:pt x="292" y="81"/>
                          </a:lnTo>
                          <a:lnTo>
                            <a:pt x="294" y="81"/>
                          </a:lnTo>
                          <a:lnTo>
                            <a:pt x="296" y="81"/>
                          </a:lnTo>
                          <a:lnTo>
                            <a:pt x="298" y="81"/>
                          </a:lnTo>
                          <a:lnTo>
                            <a:pt x="298" y="79"/>
                          </a:lnTo>
                          <a:lnTo>
                            <a:pt x="300" y="79"/>
                          </a:lnTo>
                          <a:lnTo>
                            <a:pt x="302" y="79"/>
                          </a:lnTo>
                          <a:lnTo>
                            <a:pt x="304" y="77"/>
                          </a:lnTo>
                          <a:lnTo>
                            <a:pt x="304" y="79"/>
                          </a:lnTo>
                          <a:lnTo>
                            <a:pt x="304" y="81"/>
                          </a:lnTo>
                          <a:lnTo>
                            <a:pt x="306" y="81"/>
                          </a:lnTo>
                          <a:lnTo>
                            <a:pt x="306" y="83"/>
                          </a:lnTo>
                          <a:lnTo>
                            <a:pt x="306" y="85"/>
                          </a:lnTo>
                          <a:lnTo>
                            <a:pt x="308" y="85"/>
                          </a:lnTo>
                          <a:lnTo>
                            <a:pt x="308" y="83"/>
                          </a:lnTo>
                          <a:lnTo>
                            <a:pt x="309" y="83"/>
                          </a:lnTo>
                          <a:lnTo>
                            <a:pt x="311" y="83"/>
                          </a:lnTo>
                          <a:lnTo>
                            <a:pt x="313" y="83"/>
                          </a:lnTo>
                          <a:lnTo>
                            <a:pt x="313" y="85"/>
                          </a:lnTo>
                          <a:lnTo>
                            <a:pt x="315" y="85"/>
                          </a:lnTo>
                          <a:lnTo>
                            <a:pt x="315" y="86"/>
                          </a:lnTo>
                          <a:lnTo>
                            <a:pt x="317" y="86"/>
                          </a:lnTo>
                          <a:lnTo>
                            <a:pt x="317" y="85"/>
                          </a:lnTo>
                          <a:lnTo>
                            <a:pt x="317" y="86"/>
                          </a:lnTo>
                          <a:lnTo>
                            <a:pt x="319" y="86"/>
                          </a:lnTo>
                          <a:lnTo>
                            <a:pt x="319" y="88"/>
                          </a:lnTo>
                          <a:lnTo>
                            <a:pt x="321" y="88"/>
                          </a:lnTo>
                          <a:lnTo>
                            <a:pt x="321" y="90"/>
                          </a:lnTo>
                          <a:lnTo>
                            <a:pt x="323" y="90"/>
                          </a:lnTo>
                          <a:lnTo>
                            <a:pt x="323" y="92"/>
                          </a:lnTo>
                          <a:lnTo>
                            <a:pt x="325" y="92"/>
                          </a:lnTo>
                          <a:lnTo>
                            <a:pt x="327" y="92"/>
                          </a:lnTo>
                          <a:lnTo>
                            <a:pt x="327" y="94"/>
                          </a:lnTo>
                          <a:lnTo>
                            <a:pt x="327" y="96"/>
                          </a:lnTo>
                          <a:lnTo>
                            <a:pt x="327" y="98"/>
                          </a:lnTo>
                          <a:lnTo>
                            <a:pt x="325" y="98"/>
                          </a:lnTo>
                          <a:lnTo>
                            <a:pt x="325" y="100"/>
                          </a:lnTo>
                          <a:lnTo>
                            <a:pt x="327" y="100"/>
                          </a:lnTo>
                          <a:lnTo>
                            <a:pt x="327" y="98"/>
                          </a:lnTo>
                          <a:lnTo>
                            <a:pt x="329" y="98"/>
                          </a:lnTo>
                          <a:lnTo>
                            <a:pt x="331" y="98"/>
                          </a:lnTo>
                          <a:lnTo>
                            <a:pt x="332" y="98"/>
                          </a:lnTo>
                          <a:lnTo>
                            <a:pt x="334" y="98"/>
                          </a:lnTo>
                          <a:lnTo>
                            <a:pt x="336" y="98"/>
                          </a:lnTo>
                          <a:lnTo>
                            <a:pt x="338" y="98"/>
                          </a:lnTo>
                          <a:lnTo>
                            <a:pt x="338" y="100"/>
                          </a:lnTo>
                          <a:lnTo>
                            <a:pt x="340" y="100"/>
                          </a:lnTo>
                          <a:lnTo>
                            <a:pt x="340" y="102"/>
                          </a:lnTo>
                          <a:lnTo>
                            <a:pt x="342" y="102"/>
                          </a:lnTo>
                          <a:lnTo>
                            <a:pt x="342" y="104"/>
                          </a:lnTo>
                          <a:lnTo>
                            <a:pt x="344" y="104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8" y="106"/>
                          </a:lnTo>
                          <a:lnTo>
                            <a:pt x="348" y="104"/>
                          </a:lnTo>
                          <a:lnTo>
                            <a:pt x="348" y="106"/>
                          </a:lnTo>
                          <a:lnTo>
                            <a:pt x="348" y="108"/>
                          </a:lnTo>
                          <a:lnTo>
                            <a:pt x="348" y="106"/>
                          </a:lnTo>
                          <a:lnTo>
                            <a:pt x="346" y="106"/>
                          </a:lnTo>
                          <a:lnTo>
                            <a:pt x="346" y="108"/>
                          </a:lnTo>
                          <a:lnTo>
                            <a:pt x="346" y="110"/>
                          </a:lnTo>
                          <a:lnTo>
                            <a:pt x="346" y="111"/>
                          </a:lnTo>
                          <a:lnTo>
                            <a:pt x="344" y="111"/>
                          </a:lnTo>
                          <a:lnTo>
                            <a:pt x="342" y="111"/>
                          </a:lnTo>
                          <a:lnTo>
                            <a:pt x="342" y="113"/>
                          </a:lnTo>
                          <a:lnTo>
                            <a:pt x="344" y="113"/>
                          </a:lnTo>
                          <a:lnTo>
                            <a:pt x="344" y="115"/>
                          </a:lnTo>
                          <a:lnTo>
                            <a:pt x="346" y="115"/>
                          </a:lnTo>
                          <a:lnTo>
                            <a:pt x="346" y="117"/>
                          </a:lnTo>
                          <a:lnTo>
                            <a:pt x="348" y="117"/>
                          </a:lnTo>
                          <a:lnTo>
                            <a:pt x="350" y="119"/>
                          </a:lnTo>
                          <a:lnTo>
                            <a:pt x="352" y="119"/>
                          </a:lnTo>
                          <a:lnTo>
                            <a:pt x="352" y="121"/>
                          </a:lnTo>
                          <a:lnTo>
                            <a:pt x="354" y="121"/>
                          </a:lnTo>
                          <a:lnTo>
                            <a:pt x="354" y="123"/>
                          </a:lnTo>
                          <a:lnTo>
                            <a:pt x="354" y="125"/>
                          </a:lnTo>
                          <a:lnTo>
                            <a:pt x="356" y="125"/>
                          </a:lnTo>
                          <a:lnTo>
                            <a:pt x="356" y="127"/>
                          </a:lnTo>
                          <a:lnTo>
                            <a:pt x="354" y="127"/>
                          </a:lnTo>
                          <a:lnTo>
                            <a:pt x="352" y="127"/>
                          </a:lnTo>
                          <a:lnTo>
                            <a:pt x="350" y="127"/>
                          </a:lnTo>
                          <a:lnTo>
                            <a:pt x="348" y="127"/>
                          </a:lnTo>
                          <a:lnTo>
                            <a:pt x="348" y="129"/>
                          </a:lnTo>
                          <a:lnTo>
                            <a:pt x="348" y="131"/>
                          </a:lnTo>
                          <a:lnTo>
                            <a:pt x="348" y="133"/>
                          </a:lnTo>
                          <a:lnTo>
                            <a:pt x="348" y="134"/>
                          </a:lnTo>
                          <a:lnTo>
                            <a:pt x="348" y="136"/>
                          </a:lnTo>
                          <a:lnTo>
                            <a:pt x="348" y="138"/>
                          </a:lnTo>
                          <a:lnTo>
                            <a:pt x="348" y="140"/>
                          </a:lnTo>
                          <a:lnTo>
                            <a:pt x="346" y="140"/>
                          </a:lnTo>
                          <a:lnTo>
                            <a:pt x="344" y="140"/>
                          </a:lnTo>
                          <a:lnTo>
                            <a:pt x="344" y="142"/>
                          </a:lnTo>
                          <a:lnTo>
                            <a:pt x="342" y="142"/>
                          </a:lnTo>
                          <a:lnTo>
                            <a:pt x="342" y="144"/>
                          </a:lnTo>
                          <a:lnTo>
                            <a:pt x="340" y="144"/>
                          </a:lnTo>
                          <a:lnTo>
                            <a:pt x="340" y="146"/>
                          </a:lnTo>
                          <a:lnTo>
                            <a:pt x="338" y="146"/>
                          </a:lnTo>
                          <a:lnTo>
                            <a:pt x="338" y="148"/>
                          </a:lnTo>
                          <a:lnTo>
                            <a:pt x="336" y="148"/>
                          </a:lnTo>
                          <a:lnTo>
                            <a:pt x="334" y="148"/>
                          </a:lnTo>
                          <a:lnTo>
                            <a:pt x="334" y="146"/>
                          </a:lnTo>
                          <a:lnTo>
                            <a:pt x="336" y="146"/>
                          </a:lnTo>
                          <a:lnTo>
                            <a:pt x="334" y="146"/>
                          </a:lnTo>
                          <a:lnTo>
                            <a:pt x="334" y="144"/>
                          </a:lnTo>
                          <a:lnTo>
                            <a:pt x="334" y="146"/>
                          </a:lnTo>
                          <a:lnTo>
                            <a:pt x="332" y="146"/>
                          </a:lnTo>
                          <a:lnTo>
                            <a:pt x="332" y="144"/>
                          </a:lnTo>
                          <a:lnTo>
                            <a:pt x="332" y="146"/>
                          </a:lnTo>
                          <a:lnTo>
                            <a:pt x="331" y="146"/>
                          </a:lnTo>
                          <a:lnTo>
                            <a:pt x="331" y="148"/>
                          </a:lnTo>
                          <a:lnTo>
                            <a:pt x="331" y="150"/>
                          </a:lnTo>
                          <a:lnTo>
                            <a:pt x="329" y="150"/>
                          </a:lnTo>
                          <a:lnTo>
                            <a:pt x="327" y="150"/>
                          </a:lnTo>
                          <a:lnTo>
                            <a:pt x="327" y="152"/>
                          </a:lnTo>
                          <a:lnTo>
                            <a:pt x="325" y="152"/>
                          </a:lnTo>
                          <a:lnTo>
                            <a:pt x="325" y="154"/>
                          </a:lnTo>
                          <a:lnTo>
                            <a:pt x="323" y="154"/>
                          </a:lnTo>
                          <a:lnTo>
                            <a:pt x="321" y="154"/>
                          </a:lnTo>
                          <a:lnTo>
                            <a:pt x="321" y="152"/>
                          </a:lnTo>
                          <a:lnTo>
                            <a:pt x="321" y="154"/>
                          </a:lnTo>
                          <a:lnTo>
                            <a:pt x="321" y="156"/>
                          </a:lnTo>
                          <a:lnTo>
                            <a:pt x="321" y="158"/>
                          </a:lnTo>
                          <a:lnTo>
                            <a:pt x="321" y="159"/>
                          </a:lnTo>
                          <a:lnTo>
                            <a:pt x="319" y="159"/>
                          </a:lnTo>
                          <a:lnTo>
                            <a:pt x="317" y="159"/>
                          </a:lnTo>
                          <a:lnTo>
                            <a:pt x="315" y="159"/>
                          </a:lnTo>
                          <a:lnTo>
                            <a:pt x="315" y="158"/>
                          </a:lnTo>
                          <a:lnTo>
                            <a:pt x="313" y="158"/>
                          </a:lnTo>
                          <a:lnTo>
                            <a:pt x="313" y="159"/>
                          </a:lnTo>
                          <a:lnTo>
                            <a:pt x="313" y="158"/>
                          </a:lnTo>
                          <a:lnTo>
                            <a:pt x="313" y="159"/>
                          </a:lnTo>
                          <a:lnTo>
                            <a:pt x="311" y="159"/>
                          </a:lnTo>
                          <a:lnTo>
                            <a:pt x="311" y="158"/>
                          </a:lnTo>
                          <a:lnTo>
                            <a:pt x="309" y="158"/>
                          </a:lnTo>
                          <a:lnTo>
                            <a:pt x="309" y="159"/>
                          </a:lnTo>
                          <a:lnTo>
                            <a:pt x="309" y="158"/>
                          </a:lnTo>
                          <a:lnTo>
                            <a:pt x="308" y="158"/>
                          </a:lnTo>
                          <a:lnTo>
                            <a:pt x="308" y="159"/>
                          </a:lnTo>
                          <a:lnTo>
                            <a:pt x="308" y="158"/>
                          </a:lnTo>
                          <a:lnTo>
                            <a:pt x="306" y="158"/>
                          </a:lnTo>
                          <a:lnTo>
                            <a:pt x="304" y="158"/>
                          </a:lnTo>
                          <a:lnTo>
                            <a:pt x="302" y="158"/>
                          </a:lnTo>
                          <a:lnTo>
                            <a:pt x="302" y="159"/>
                          </a:lnTo>
                          <a:lnTo>
                            <a:pt x="300" y="159"/>
                          </a:lnTo>
                          <a:lnTo>
                            <a:pt x="300" y="158"/>
                          </a:lnTo>
                          <a:lnTo>
                            <a:pt x="300" y="159"/>
                          </a:lnTo>
                          <a:lnTo>
                            <a:pt x="298" y="159"/>
                          </a:lnTo>
                          <a:lnTo>
                            <a:pt x="296" y="159"/>
                          </a:lnTo>
                          <a:lnTo>
                            <a:pt x="296" y="161"/>
                          </a:lnTo>
                          <a:lnTo>
                            <a:pt x="298" y="163"/>
                          </a:lnTo>
                          <a:lnTo>
                            <a:pt x="300" y="163"/>
                          </a:lnTo>
                          <a:lnTo>
                            <a:pt x="300" y="165"/>
                          </a:lnTo>
                          <a:lnTo>
                            <a:pt x="302" y="165"/>
                          </a:lnTo>
                          <a:lnTo>
                            <a:pt x="304" y="165"/>
                          </a:lnTo>
                          <a:lnTo>
                            <a:pt x="304" y="167"/>
                          </a:lnTo>
                          <a:lnTo>
                            <a:pt x="304" y="169"/>
                          </a:lnTo>
                          <a:lnTo>
                            <a:pt x="304" y="171"/>
                          </a:lnTo>
                          <a:lnTo>
                            <a:pt x="304" y="173"/>
                          </a:lnTo>
                          <a:lnTo>
                            <a:pt x="306" y="173"/>
                          </a:lnTo>
                          <a:lnTo>
                            <a:pt x="306" y="175"/>
                          </a:lnTo>
                          <a:lnTo>
                            <a:pt x="306" y="177"/>
                          </a:lnTo>
                          <a:lnTo>
                            <a:pt x="308" y="177"/>
                          </a:lnTo>
                          <a:lnTo>
                            <a:pt x="309" y="177"/>
                          </a:lnTo>
                          <a:lnTo>
                            <a:pt x="309" y="179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3" y="181"/>
                          </a:lnTo>
                          <a:lnTo>
                            <a:pt x="313" y="182"/>
                          </a:lnTo>
                          <a:lnTo>
                            <a:pt x="315" y="182"/>
                          </a:lnTo>
                          <a:lnTo>
                            <a:pt x="317" y="182"/>
                          </a:lnTo>
                          <a:lnTo>
                            <a:pt x="317" y="184"/>
                          </a:lnTo>
                          <a:lnTo>
                            <a:pt x="319" y="184"/>
                          </a:lnTo>
                          <a:lnTo>
                            <a:pt x="317" y="184"/>
                          </a:lnTo>
                          <a:lnTo>
                            <a:pt x="315" y="184"/>
                          </a:lnTo>
                          <a:lnTo>
                            <a:pt x="313" y="184"/>
                          </a:lnTo>
                          <a:lnTo>
                            <a:pt x="313" y="186"/>
                          </a:lnTo>
                          <a:lnTo>
                            <a:pt x="313" y="188"/>
                          </a:lnTo>
                          <a:lnTo>
                            <a:pt x="315" y="188"/>
                          </a:lnTo>
                          <a:lnTo>
                            <a:pt x="315" y="190"/>
                          </a:lnTo>
                          <a:lnTo>
                            <a:pt x="313" y="190"/>
                          </a:lnTo>
                          <a:lnTo>
                            <a:pt x="313" y="192"/>
                          </a:lnTo>
                          <a:lnTo>
                            <a:pt x="311" y="192"/>
                          </a:lnTo>
                          <a:lnTo>
                            <a:pt x="311" y="194"/>
                          </a:lnTo>
                          <a:lnTo>
                            <a:pt x="311" y="196"/>
                          </a:lnTo>
                          <a:lnTo>
                            <a:pt x="311" y="198"/>
                          </a:lnTo>
                          <a:lnTo>
                            <a:pt x="313" y="198"/>
                          </a:lnTo>
                          <a:lnTo>
                            <a:pt x="313" y="200"/>
                          </a:lnTo>
                          <a:lnTo>
                            <a:pt x="313" y="202"/>
                          </a:lnTo>
                          <a:lnTo>
                            <a:pt x="311" y="202"/>
                          </a:lnTo>
                          <a:lnTo>
                            <a:pt x="311" y="204"/>
                          </a:lnTo>
                          <a:lnTo>
                            <a:pt x="311" y="206"/>
                          </a:lnTo>
                          <a:lnTo>
                            <a:pt x="311" y="207"/>
                          </a:lnTo>
                          <a:lnTo>
                            <a:pt x="311" y="209"/>
                          </a:lnTo>
                          <a:lnTo>
                            <a:pt x="313" y="209"/>
                          </a:lnTo>
                          <a:lnTo>
                            <a:pt x="315" y="209"/>
                          </a:lnTo>
                          <a:lnTo>
                            <a:pt x="315" y="211"/>
                          </a:lnTo>
                          <a:lnTo>
                            <a:pt x="315" y="213"/>
                          </a:lnTo>
                          <a:lnTo>
                            <a:pt x="313" y="213"/>
                          </a:lnTo>
                          <a:lnTo>
                            <a:pt x="315" y="213"/>
                          </a:lnTo>
                          <a:lnTo>
                            <a:pt x="315" y="215"/>
                          </a:lnTo>
                          <a:lnTo>
                            <a:pt x="313" y="217"/>
                          </a:lnTo>
                          <a:lnTo>
                            <a:pt x="313" y="219"/>
                          </a:lnTo>
                          <a:lnTo>
                            <a:pt x="315" y="219"/>
                          </a:lnTo>
                          <a:lnTo>
                            <a:pt x="315" y="221"/>
                          </a:lnTo>
                          <a:lnTo>
                            <a:pt x="315" y="223"/>
                          </a:lnTo>
                          <a:lnTo>
                            <a:pt x="317" y="223"/>
                          </a:lnTo>
                          <a:lnTo>
                            <a:pt x="317" y="225"/>
                          </a:lnTo>
                          <a:lnTo>
                            <a:pt x="317" y="227"/>
                          </a:lnTo>
                          <a:lnTo>
                            <a:pt x="319" y="227"/>
                          </a:lnTo>
                          <a:lnTo>
                            <a:pt x="319" y="229"/>
                          </a:lnTo>
                          <a:lnTo>
                            <a:pt x="319" y="231"/>
                          </a:lnTo>
                          <a:lnTo>
                            <a:pt x="317" y="231"/>
                          </a:lnTo>
                          <a:lnTo>
                            <a:pt x="317" y="232"/>
                          </a:lnTo>
                          <a:lnTo>
                            <a:pt x="317" y="234"/>
                          </a:lnTo>
                          <a:lnTo>
                            <a:pt x="315" y="234"/>
                          </a:lnTo>
                          <a:lnTo>
                            <a:pt x="315" y="236"/>
                          </a:lnTo>
                          <a:lnTo>
                            <a:pt x="317" y="236"/>
                          </a:lnTo>
                          <a:lnTo>
                            <a:pt x="317" y="238"/>
                          </a:lnTo>
                          <a:lnTo>
                            <a:pt x="319" y="238"/>
                          </a:lnTo>
                          <a:lnTo>
                            <a:pt x="319" y="240"/>
                          </a:lnTo>
                          <a:lnTo>
                            <a:pt x="321" y="240"/>
                          </a:lnTo>
                          <a:lnTo>
                            <a:pt x="321" y="242"/>
                          </a:lnTo>
                          <a:lnTo>
                            <a:pt x="319" y="242"/>
                          </a:lnTo>
                          <a:lnTo>
                            <a:pt x="321" y="242"/>
                          </a:lnTo>
                          <a:lnTo>
                            <a:pt x="321" y="244"/>
                          </a:lnTo>
                          <a:lnTo>
                            <a:pt x="319" y="246"/>
                          </a:lnTo>
                          <a:lnTo>
                            <a:pt x="321" y="248"/>
                          </a:lnTo>
                          <a:lnTo>
                            <a:pt x="321" y="250"/>
                          </a:lnTo>
                          <a:lnTo>
                            <a:pt x="323" y="250"/>
                          </a:lnTo>
                          <a:lnTo>
                            <a:pt x="321" y="250"/>
                          </a:lnTo>
                          <a:lnTo>
                            <a:pt x="321" y="252"/>
                          </a:lnTo>
                          <a:lnTo>
                            <a:pt x="323" y="252"/>
                          </a:lnTo>
                          <a:lnTo>
                            <a:pt x="325" y="252"/>
                          </a:lnTo>
                          <a:lnTo>
                            <a:pt x="327" y="252"/>
                          </a:lnTo>
                          <a:lnTo>
                            <a:pt x="329" y="252"/>
                          </a:lnTo>
                          <a:lnTo>
                            <a:pt x="329" y="254"/>
                          </a:lnTo>
                          <a:lnTo>
                            <a:pt x="331" y="254"/>
                          </a:lnTo>
                          <a:lnTo>
                            <a:pt x="332" y="254"/>
                          </a:lnTo>
                          <a:lnTo>
                            <a:pt x="334" y="254"/>
                          </a:lnTo>
                          <a:lnTo>
                            <a:pt x="336" y="254"/>
                          </a:lnTo>
                          <a:lnTo>
                            <a:pt x="338" y="254"/>
                          </a:lnTo>
                          <a:lnTo>
                            <a:pt x="338" y="255"/>
                          </a:lnTo>
                          <a:lnTo>
                            <a:pt x="340" y="255"/>
                          </a:lnTo>
                          <a:lnTo>
                            <a:pt x="340" y="257"/>
                          </a:lnTo>
                          <a:lnTo>
                            <a:pt x="342" y="257"/>
                          </a:lnTo>
                          <a:lnTo>
                            <a:pt x="344" y="255"/>
                          </a:lnTo>
                          <a:lnTo>
                            <a:pt x="344" y="257"/>
                          </a:lnTo>
                          <a:lnTo>
                            <a:pt x="344" y="259"/>
                          </a:lnTo>
                          <a:lnTo>
                            <a:pt x="344" y="257"/>
                          </a:lnTo>
                          <a:lnTo>
                            <a:pt x="346" y="257"/>
                          </a:lnTo>
                          <a:lnTo>
                            <a:pt x="346" y="259"/>
                          </a:lnTo>
                          <a:lnTo>
                            <a:pt x="348" y="259"/>
                          </a:lnTo>
                          <a:lnTo>
                            <a:pt x="348" y="261"/>
                          </a:lnTo>
                          <a:lnTo>
                            <a:pt x="350" y="261"/>
                          </a:lnTo>
                          <a:lnTo>
                            <a:pt x="350" y="259"/>
                          </a:lnTo>
                          <a:lnTo>
                            <a:pt x="350" y="261"/>
                          </a:lnTo>
                          <a:lnTo>
                            <a:pt x="350" y="263"/>
                          </a:lnTo>
                          <a:lnTo>
                            <a:pt x="348" y="263"/>
                          </a:lnTo>
                          <a:lnTo>
                            <a:pt x="348" y="265"/>
                          </a:lnTo>
                          <a:lnTo>
                            <a:pt x="346" y="265"/>
                          </a:lnTo>
                          <a:lnTo>
                            <a:pt x="344" y="267"/>
                          </a:lnTo>
                          <a:lnTo>
                            <a:pt x="344" y="269"/>
                          </a:lnTo>
                          <a:lnTo>
                            <a:pt x="344" y="271"/>
                          </a:lnTo>
                          <a:lnTo>
                            <a:pt x="344" y="273"/>
                          </a:lnTo>
                          <a:lnTo>
                            <a:pt x="346" y="273"/>
                          </a:lnTo>
                          <a:lnTo>
                            <a:pt x="344" y="273"/>
                          </a:lnTo>
                          <a:lnTo>
                            <a:pt x="346" y="273"/>
                          </a:lnTo>
                          <a:lnTo>
                            <a:pt x="346" y="275"/>
                          </a:lnTo>
                          <a:lnTo>
                            <a:pt x="348" y="275"/>
                          </a:lnTo>
                          <a:lnTo>
                            <a:pt x="348" y="273"/>
                          </a:lnTo>
                          <a:lnTo>
                            <a:pt x="348" y="271"/>
                          </a:lnTo>
                          <a:lnTo>
                            <a:pt x="350" y="271"/>
                          </a:lnTo>
                          <a:lnTo>
                            <a:pt x="350" y="273"/>
                          </a:lnTo>
                          <a:lnTo>
                            <a:pt x="350" y="275"/>
                          </a:lnTo>
                          <a:lnTo>
                            <a:pt x="352" y="277"/>
                          </a:lnTo>
                          <a:lnTo>
                            <a:pt x="354" y="277"/>
                          </a:lnTo>
                          <a:lnTo>
                            <a:pt x="354" y="279"/>
                          </a:lnTo>
                          <a:lnTo>
                            <a:pt x="356" y="279"/>
                          </a:lnTo>
                          <a:lnTo>
                            <a:pt x="357" y="279"/>
                          </a:lnTo>
                          <a:lnTo>
                            <a:pt x="359" y="279"/>
                          </a:lnTo>
                          <a:lnTo>
                            <a:pt x="361" y="279"/>
                          </a:lnTo>
                          <a:lnTo>
                            <a:pt x="359" y="279"/>
                          </a:lnTo>
                          <a:lnTo>
                            <a:pt x="359" y="280"/>
                          </a:lnTo>
                          <a:lnTo>
                            <a:pt x="361" y="280"/>
                          </a:lnTo>
                          <a:lnTo>
                            <a:pt x="363" y="279"/>
                          </a:lnTo>
                          <a:lnTo>
                            <a:pt x="363" y="277"/>
                          </a:lnTo>
                          <a:lnTo>
                            <a:pt x="365" y="277"/>
                          </a:lnTo>
                          <a:lnTo>
                            <a:pt x="367" y="277"/>
                          </a:lnTo>
                          <a:lnTo>
                            <a:pt x="369" y="275"/>
                          </a:lnTo>
                          <a:lnTo>
                            <a:pt x="371" y="277"/>
                          </a:lnTo>
                          <a:lnTo>
                            <a:pt x="371" y="275"/>
                          </a:lnTo>
                          <a:lnTo>
                            <a:pt x="373" y="277"/>
                          </a:lnTo>
                          <a:lnTo>
                            <a:pt x="373" y="275"/>
                          </a:lnTo>
                          <a:lnTo>
                            <a:pt x="373" y="273"/>
                          </a:lnTo>
                          <a:lnTo>
                            <a:pt x="375" y="273"/>
                          </a:lnTo>
                          <a:lnTo>
                            <a:pt x="377" y="273"/>
                          </a:lnTo>
                          <a:lnTo>
                            <a:pt x="377" y="271"/>
                          </a:lnTo>
                          <a:lnTo>
                            <a:pt x="375" y="271"/>
                          </a:lnTo>
                          <a:lnTo>
                            <a:pt x="377" y="269"/>
                          </a:lnTo>
                          <a:lnTo>
                            <a:pt x="377" y="271"/>
                          </a:lnTo>
                          <a:lnTo>
                            <a:pt x="379" y="271"/>
                          </a:lnTo>
                          <a:lnTo>
                            <a:pt x="379" y="269"/>
                          </a:lnTo>
                          <a:lnTo>
                            <a:pt x="380" y="269"/>
                          </a:lnTo>
                          <a:lnTo>
                            <a:pt x="380" y="267"/>
                          </a:lnTo>
                          <a:lnTo>
                            <a:pt x="379" y="267"/>
                          </a:lnTo>
                          <a:lnTo>
                            <a:pt x="380" y="267"/>
                          </a:lnTo>
                          <a:lnTo>
                            <a:pt x="380" y="265"/>
                          </a:lnTo>
                          <a:lnTo>
                            <a:pt x="382" y="265"/>
                          </a:lnTo>
                          <a:lnTo>
                            <a:pt x="382" y="267"/>
                          </a:lnTo>
                          <a:lnTo>
                            <a:pt x="384" y="267"/>
                          </a:lnTo>
                          <a:lnTo>
                            <a:pt x="384" y="265"/>
                          </a:lnTo>
                          <a:lnTo>
                            <a:pt x="384" y="263"/>
                          </a:lnTo>
                          <a:lnTo>
                            <a:pt x="386" y="263"/>
                          </a:lnTo>
                          <a:lnTo>
                            <a:pt x="388" y="263"/>
                          </a:lnTo>
                          <a:lnTo>
                            <a:pt x="388" y="261"/>
                          </a:lnTo>
                          <a:lnTo>
                            <a:pt x="388" y="259"/>
                          </a:lnTo>
                          <a:lnTo>
                            <a:pt x="388" y="261"/>
                          </a:lnTo>
                          <a:lnTo>
                            <a:pt x="390" y="261"/>
                          </a:lnTo>
                          <a:lnTo>
                            <a:pt x="390" y="259"/>
                          </a:lnTo>
                          <a:lnTo>
                            <a:pt x="390" y="261"/>
                          </a:lnTo>
                          <a:lnTo>
                            <a:pt x="392" y="261"/>
                          </a:lnTo>
                          <a:lnTo>
                            <a:pt x="394" y="261"/>
                          </a:lnTo>
                          <a:lnTo>
                            <a:pt x="394" y="259"/>
                          </a:lnTo>
                          <a:lnTo>
                            <a:pt x="396" y="259"/>
                          </a:lnTo>
                          <a:lnTo>
                            <a:pt x="394" y="259"/>
                          </a:lnTo>
                          <a:lnTo>
                            <a:pt x="396" y="259"/>
                          </a:lnTo>
                          <a:lnTo>
                            <a:pt x="396" y="257"/>
                          </a:lnTo>
                          <a:lnTo>
                            <a:pt x="394" y="257"/>
                          </a:lnTo>
                          <a:lnTo>
                            <a:pt x="394" y="255"/>
                          </a:lnTo>
                          <a:lnTo>
                            <a:pt x="396" y="255"/>
                          </a:lnTo>
                          <a:lnTo>
                            <a:pt x="396" y="254"/>
                          </a:lnTo>
                          <a:lnTo>
                            <a:pt x="394" y="254"/>
                          </a:lnTo>
                          <a:lnTo>
                            <a:pt x="396" y="254"/>
                          </a:lnTo>
                          <a:lnTo>
                            <a:pt x="396" y="252"/>
                          </a:lnTo>
                          <a:lnTo>
                            <a:pt x="396" y="250"/>
                          </a:lnTo>
                          <a:lnTo>
                            <a:pt x="398" y="252"/>
                          </a:lnTo>
                          <a:lnTo>
                            <a:pt x="398" y="254"/>
                          </a:lnTo>
                          <a:lnTo>
                            <a:pt x="400" y="254"/>
                          </a:lnTo>
                          <a:lnTo>
                            <a:pt x="400" y="255"/>
                          </a:lnTo>
                          <a:lnTo>
                            <a:pt x="402" y="255"/>
                          </a:lnTo>
                          <a:lnTo>
                            <a:pt x="404" y="257"/>
                          </a:lnTo>
                          <a:lnTo>
                            <a:pt x="404" y="255"/>
                          </a:lnTo>
                          <a:lnTo>
                            <a:pt x="405" y="257"/>
                          </a:lnTo>
                          <a:lnTo>
                            <a:pt x="407" y="257"/>
                          </a:lnTo>
                          <a:lnTo>
                            <a:pt x="407" y="259"/>
                          </a:lnTo>
                          <a:lnTo>
                            <a:pt x="409" y="259"/>
                          </a:lnTo>
                          <a:lnTo>
                            <a:pt x="409" y="261"/>
                          </a:lnTo>
                          <a:lnTo>
                            <a:pt x="411" y="261"/>
                          </a:lnTo>
                          <a:lnTo>
                            <a:pt x="411" y="259"/>
                          </a:lnTo>
                          <a:lnTo>
                            <a:pt x="411" y="257"/>
                          </a:lnTo>
                          <a:lnTo>
                            <a:pt x="411" y="255"/>
                          </a:lnTo>
                          <a:lnTo>
                            <a:pt x="413" y="255"/>
                          </a:lnTo>
                          <a:lnTo>
                            <a:pt x="413" y="254"/>
                          </a:lnTo>
                          <a:lnTo>
                            <a:pt x="411" y="254"/>
                          </a:lnTo>
                          <a:lnTo>
                            <a:pt x="413" y="254"/>
                          </a:lnTo>
                          <a:lnTo>
                            <a:pt x="415" y="254"/>
                          </a:lnTo>
                          <a:lnTo>
                            <a:pt x="417" y="254"/>
                          </a:lnTo>
                          <a:lnTo>
                            <a:pt x="417" y="255"/>
                          </a:lnTo>
                          <a:lnTo>
                            <a:pt x="419" y="255"/>
                          </a:lnTo>
                          <a:lnTo>
                            <a:pt x="421" y="255"/>
                          </a:lnTo>
                          <a:lnTo>
                            <a:pt x="421" y="257"/>
                          </a:lnTo>
                          <a:lnTo>
                            <a:pt x="423" y="257"/>
                          </a:lnTo>
                          <a:lnTo>
                            <a:pt x="423" y="259"/>
                          </a:lnTo>
                          <a:lnTo>
                            <a:pt x="423" y="257"/>
                          </a:lnTo>
                          <a:lnTo>
                            <a:pt x="425" y="257"/>
                          </a:lnTo>
                          <a:lnTo>
                            <a:pt x="425" y="259"/>
                          </a:lnTo>
                          <a:lnTo>
                            <a:pt x="425" y="261"/>
                          </a:lnTo>
                          <a:lnTo>
                            <a:pt x="427" y="261"/>
                          </a:lnTo>
                          <a:lnTo>
                            <a:pt x="428" y="261"/>
                          </a:lnTo>
                          <a:lnTo>
                            <a:pt x="428" y="263"/>
                          </a:lnTo>
                          <a:lnTo>
                            <a:pt x="430" y="263"/>
                          </a:lnTo>
                          <a:lnTo>
                            <a:pt x="428" y="263"/>
                          </a:lnTo>
                          <a:lnTo>
                            <a:pt x="430" y="263"/>
                          </a:lnTo>
                          <a:lnTo>
                            <a:pt x="430" y="265"/>
                          </a:lnTo>
                          <a:lnTo>
                            <a:pt x="432" y="265"/>
                          </a:lnTo>
                          <a:lnTo>
                            <a:pt x="432" y="267"/>
                          </a:lnTo>
                          <a:lnTo>
                            <a:pt x="434" y="267"/>
                          </a:lnTo>
                          <a:lnTo>
                            <a:pt x="432" y="267"/>
                          </a:lnTo>
                          <a:lnTo>
                            <a:pt x="434" y="267"/>
                          </a:lnTo>
                          <a:lnTo>
                            <a:pt x="434" y="269"/>
                          </a:lnTo>
                          <a:lnTo>
                            <a:pt x="434" y="271"/>
                          </a:lnTo>
                          <a:lnTo>
                            <a:pt x="436" y="273"/>
                          </a:lnTo>
                          <a:lnTo>
                            <a:pt x="436" y="275"/>
                          </a:lnTo>
                          <a:lnTo>
                            <a:pt x="436" y="277"/>
                          </a:lnTo>
                          <a:lnTo>
                            <a:pt x="438" y="277"/>
                          </a:lnTo>
                          <a:lnTo>
                            <a:pt x="438" y="279"/>
                          </a:lnTo>
                          <a:lnTo>
                            <a:pt x="440" y="279"/>
                          </a:lnTo>
                          <a:lnTo>
                            <a:pt x="442" y="279"/>
                          </a:lnTo>
                          <a:lnTo>
                            <a:pt x="444" y="279"/>
                          </a:lnTo>
                          <a:lnTo>
                            <a:pt x="446" y="279"/>
                          </a:lnTo>
                          <a:lnTo>
                            <a:pt x="448" y="279"/>
                          </a:lnTo>
                          <a:lnTo>
                            <a:pt x="448" y="280"/>
                          </a:lnTo>
                          <a:lnTo>
                            <a:pt x="448" y="282"/>
                          </a:lnTo>
                          <a:lnTo>
                            <a:pt x="450" y="282"/>
                          </a:lnTo>
                          <a:lnTo>
                            <a:pt x="452" y="282"/>
                          </a:lnTo>
                          <a:lnTo>
                            <a:pt x="453" y="282"/>
                          </a:lnTo>
                          <a:lnTo>
                            <a:pt x="453" y="284"/>
                          </a:lnTo>
                          <a:lnTo>
                            <a:pt x="455" y="284"/>
                          </a:lnTo>
                          <a:lnTo>
                            <a:pt x="455" y="286"/>
                          </a:lnTo>
                          <a:lnTo>
                            <a:pt x="453" y="286"/>
                          </a:lnTo>
                          <a:lnTo>
                            <a:pt x="453" y="288"/>
                          </a:lnTo>
                          <a:lnTo>
                            <a:pt x="455" y="288"/>
                          </a:lnTo>
                          <a:lnTo>
                            <a:pt x="455" y="292"/>
                          </a:lnTo>
                          <a:lnTo>
                            <a:pt x="455" y="294"/>
                          </a:lnTo>
                          <a:lnTo>
                            <a:pt x="455" y="296"/>
                          </a:lnTo>
                          <a:lnTo>
                            <a:pt x="455" y="298"/>
                          </a:lnTo>
                          <a:lnTo>
                            <a:pt x="453" y="298"/>
                          </a:lnTo>
                          <a:lnTo>
                            <a:pt x="453" y="300"/>
                          </a:lnTo>
                          <a:lnTo>
                            <a:pt x="455" y="300"/>
                          </a:lnTo>
                          <a:lnTo>
                            <a:pt x="455" y="302"/>
                          </a:lnTo>
                          <a:lnTo>
                            <a:pt x="453" y="302"/>
                          </a:lnTo>
                          <a:lnTo>
                            <a:pt x="453" y="303"/>
                          </a:lnTo>
                          <a:lnTo>
                            <a:pt x="455" y="303"/>
                          </a:lnTo>
                          <a:lnTo>
                            <a:pt x="455" y="305"/>
                          </a:lnTo>
                          <a:lnTo>
                            <a:pt x="455" y="307"/>
                          </a:lnTo>
                          <a:lnTo>
                            <a:pt x="455" y="309"/>
                          </a:lnTo>
                          <a:lnTo>
                            <a:pt x="457" y="309"/>
                          </a:lnTo>
                          <a:lnTo>
                            <a:pt x="461" y="309"/>
                          </a:lnTo>
                          <a:lnTo>
                            <a:pt x="461" y="311"/>
                          </a:lnTo>
                          <a:lnTo>
                            <a:pt x="459" y="311"/>
                          </a:lnTo>
                          <a:lnTo>
                            <a:pt x="457" y="311"/>
                          </a:lnTo>
                          <a:lnTo>
                            <a:pt x="457" y="313"/>
                          </a:lnTo>
                          <a:lnTo>
                            <a:pt x="455" y="313"/>
                          </a:lnTo>
                          <a:lnTo>
                            <a:pt x="455" y="311"/>
                          </a:lnTo>
                          <a:lnTo>
                            <a:pt x="453" y="311"/>
                          </a:lnTo>
                          <a:lnTo>
                            <a:pt x="453" y="313"/>
                          </a:lnTo>
                          <a:lnTo>
                            <a:pt x="453" y="315"/>
                          </a:lnTo>
                          <a:lnTo>
                            <a:pt x="455" y="315"/>
                          </a:lnTo>
                          <a:lnTo>
                            <a:pt x="455" y="317"/>
                          </a:lnTo>
                          <a:lnTo>
                            <a:pt x="457" y="317"/>
                          </a:lnTo>
                          <a:lnTo>
                            <a:pt x="457" y="319"/>
                          </a:lnTo>
                          <a:lnTo>
                            <a:pt x="455" y="319"/>
                          </a:lnTo>
                          <a:lnTo>
                            <a:pt x="453" y="321"/>
                          </a:lnTo>
                          <a:lnTo>
                            <a:pt x="453" y="323"/>
                          </a:lnTo>
                          <a:lnTo>
                            <a:pt x="452" y="323"/>
                          </a:lnTo>
                          <a:lnTo>
                            <a:pt x="452" y="325"/>
                          </a:lnTo>
                          <a:lnTo>
                            <a:pt x="452" y="323"/>
                          </a:lnTo>
                          <a:lnTo>
                            <a:pt x="450" y="323"/>
                          </a:lnTo>
                          <a:lnTo>
                            <a:pt x="450" y="325"/>
                          </a:lnTo>
                          <a:lnTo>
                            <a:pt x="448" y="325"/>
                          </a:lnTo>
                          <a:lnTo>
                            <a:pt x="446" y="325"/>
                          </a:lnTo>
                          <a:lnTo>
                            <a:pt x="448" y="327"/>
                          </a:lnTo>
                          <a:lnTo>
                            <a:pt x="446" y="327"/>
                          </a:lnTo>
                          <a:lnTo>
                            <a:pt x="446" y="328"/>
                          </a:lnTo>
                          <a:lnTo>
                            <a:pt x="448" y="328"/>
                          </a:lnTo>
                          <a:lnTo>
                            <a:pt x="448" y="330"/>
                          </a:lnTo>
                          <a:lnTo>
                            <a:pt x="444" y="330"/>
                          </a:lnTo>
                          <a:lnTo>
                            <a:pt x="442" y="330"/>
                          </a:lnTo>
                          <a:lnTo>
                            <a:pt x="440" y="330"/>
                          </a:lnTo>
                          <a:lnTo>
                            <a:pt x="438" y="330"/>
                          </a:lnTo>
                          <a:lnTo>
                            <a:pt x="436" y="330"/>
                          </a:lnTo>
                          <a:lnTo>
                            <a:pt x="436" y="332"/>
                          </a:lnTo>
                          <a:lnTo>
                            <a:pt x="436" y="334"/>
                          </a:lnTo>
                          <a:lnTo>
                            <a:pt x="436" y="336"/>
                          </a:lnTo>
                          <a:lnTo>
                            <a:pt x="436" y="338"/>
                          </a:lnTo>
                          <a:lnTo>
                            <a:pt x="436" y="340"/>
                          </a:lnTo>
                          <a:lnTo>
                            <a:pt x="438" y="340"/>
                          </a:lnTo>
                          <a:lnTo>
                            <a:pt x="436" y="340"/>
                          </a:lnTo>
                          <a:lnTo>
                            <a:pt x="438" y="340"/>
                          </a:lnTo>
                          <a:lnTo>
                            <a:pt x="438" y="342"/>
                          </a:lnTo>
                          <a:lnTo>
                            <a:pt x="436" y="342"/>
                          </a:lnTo>
                          <a:lnTo>
                            <a:pt x="436" y="344"/>
                          </a:lnTo>
                          <a:lnTo>
                            <a:pt x="436" y="346"/>
                          </a:lnTo>
                          <a:lnTo>
                            <a:pt x="434" y="346"/>
                          </a:lnTo>
                          <a:lnTo>
                            <a:pt x="434" y="348"/>
                          </a:lnTo>
                          <a:lnTo>
                            <a:pt x="434" y="350"/>
                          </a:lnTo>
                          <a:lnTo>
                            <a:pt x="432" y="350"/>
                          </a:lnTo>
                          <a:lnTo>
                            <a:pt x="432" y="351"/>
                          </a:lnTo>
                          <a:lnTo>
                            <a:pt x="430" y="351"/>
                          </a:lnTo>
                          <a:lnTo>
                            <a:pt x="430" y="353"/>
                          </a:lnTo>
                          <a:lnTo>
                            <a:pt x="430" y="355"/>
                          </a:lnTo>
                          <a:lnTo>
                            <a:pt x="428" y="355"/>
                          </a:lnTo>
                          <a:lnTo>
                            <a:pt x="427" y="355"/>
                          </a:lnTo>
                          <a:lnTo>
                            <a:pt x="427" y="357"/>
                          </a:lnTo>
                          <a:lnTo>
                            <a:pt x="425" y="357"/>
                          </a:lnTo>
                          <a:lnTo>
                            <a:pt x="425" y="359"/>
                          </a:lnTo>
                          <a:lnTo>
                            <a:pt x="425" y="361"/>
                          </a:lnTo>
                          <a:lnTo>
                            <a:pt x="423" y="361"/>
                          </a:lnTo>
                          <a:lnTo>
                            <a:pt x="423" y="363"/>
                          </a:lnTo>
                          <a:lnTo>
                            <a:pt x="421" y="363"/>
                          </a:lnTo>
                          <a:lnTo>
                            <a:pt x="421" y="365"/>
                          </a:lnTo>
                          <a:lnTo>
                            <a:pt x="419" y="365"/>
                          </a:lnTo>
                          <a:lnTo>
                            <a:pt x="419" y="363"/>
                          </a:lnTo>
                          <a:lnTo>
                            <a:pt x="417" y="363"/>
                          </a:lnTo>
                          <a:lnTo>
                            <a:pt x="415" y="363"/>
                          </a:lnTo>
                          <a:lnTo>
                            <a:pt x="413" y="363"/>
                          </a:lnTo>
                          <a:lnTo>
                            <a:pt x="411" y="363"/>
                          </a:lnTo>
                          <a:lnTo>
                            <a:pt x="409" y="363"/>
                          </a:lnTo>
                          <a:lnTo>
                            <a:pt x="407" y="363"/>
                          </a:lnTo>
                          <a:lnTo>
                            <a:pt x="405" y="363"/>
                          </a:lnTo>
                          <a:lnTo>
                            <a:pt x="405" y="365"/>
                          </a:lnTo>
                          <a:lnTo>
                            <a:pt x="404" y="365"/>
                          </a:lnTo>
                          <a:lnTo>
                            <a:pt x="402" y="365"/>
                          </a:lnTo>
                          <a:lnTo>
                            <a:pt x="400" y="365"/>
                          </a:lnTo>
                          <a:lnTo>
                            <a:pt x="400" y="367"/>
                          </a:lnTo>
                          <a:lnTo>
                            <a:pt x="398" y="367"/>
                          </a:lnTo>
                          <a:lnTo>
                            <a:pt x="398" y="365"/>
                          </a:lnTo>
                          <a:lnTo>
                            <a:pt x="398" y="367"/>
                          </a:lnTo>
                          <a:lnTo>
                            <a:pt x="396" y="367"/>
                          </a:lnTo>
                          <a:lnTo>
                            <a:pt x="394" y="367"/>
                          </a:lnTo>
                          <a:lnTo>
                            <a:pt x="394" y="369"/>
                          </a:lnTo>
                          <a:lnTo>
                            <a:pt x="392" y="369"/>
                          </a:lnTo>
                          <a:lnTo>
                            <a:pt x="390" y="369"/>
                          </a:lnTo>
                          <a:lnTo>
                            <a:pt x="390" y="371"/>
                          </a:lnTo>
                          <a:lnTo>
                            <a:pt x="388" y="371"/>
                          </a:lnTo>
                          <a:lnTo>
                            <a:pt x="386" y="371"/>
                          </a:lnTo>
                          <a:lnTo>
                            <a:pt x="384" y="371"/>
                          </a:lnTo>
                          <a:lnTo>
                            <a:pt x="382" y="371"/>
                          </a:lnTo>
                          <a:lnTo>
                            <a:pt x="382" y="369"/>
                          </a:lnTo>
                          <a:lnTo>
                            <a:pt x="380" y="369"/>
                          </a:lnTo>
                          <a:lnTo>
                            <a:pt x="380" y="367"/>
                          </a:lnTo>
                          <a:lnTo>
                            <a:pt x="379" y="367"/>
                          </a:lnTo>
                          <a:lnTo>
                            <a:pt x="379" y="365"/>
                          </a:lnTo>
                          <a:lnTo>
                            <a:pt x="379" y="363"/>
                          </a:lnTo>
                          <a:lnTo>
                            <a:pt x="377" y="365"/>
                          </a:lnTo>
                          <a:lnTo>
                            <a:pt x="377" y="367"/>
                          </a:lnTo>
                          <a:lnTo>
                            <a:pt x="377" y="369"/>
                          </a:lnTo>
                          <a:lnTo>
                            <a:pt x="375" y="369"/>
                          </a:lnTo>
                          <a:lnTo>
                            <a:pt x="375" y="371"/>
                          </a:lnTo>
                          <a:lnTo>
                            <a:pt x="373" y="371"/>
                          </a:lnTo>
                          <a:lnTo>
                            <a:pt x="371" y="371"/>
                          </a:lnTo>
                          <a:lnTo>
                            <a:pt x="369" y="371"/>
                          </a:lnTo>
                          <a:lnTo>
                            <a:pt x="367" y="371"/>
                          </a:lnTo>
                          <a:lnTo>
                            <a:pt x="365" y="371"/>
                          </a:lnTo>
                          <a:lnTo>
                            <a:pt x="363" y="371"/>
                          </a:lnTo>
                          <a:lnTo>
                            <a:pt x="363" y="369"/>
                          </a:lnTo>
                          <a:lnTo>
                            <a:pt x="361" y="369"/>
                          </a:lnTo>
                          <a:lnTo>
                            <a:pt x="359" y="369"/>
                          </a:lnTo>
                          <a:lnTo>
                            <a:pt x="359" y="371"/>
                          </a:lnTo>
                          <a:lnTo>
                            <a:pt x="357" y="371"/>
                          </a:lnTo>
                          <a:lnTo>
                            <a:pt x="356" y="371"/>
                          </a:lnTo>
                          <a:lnTo>
                            <a:pt x="354" y="371"/>
                          </a:lnTo>
                          <a:lnTo>
                            <a:pt x="352" y="371"/>
                          </a:lnTo>
                          <a:lnTo>
                            <a:pt x="352" y="369"/>
                          </a:lnTo>
                          <a:lnTo>
                            <a:pt x="350" y="367"/>
                          </a:lnTo>
                          <a:lnTo>
                            <a:pt x="348" y="367"/>
                          </a:lnTo>
                          <a:lnTo>
                            <a:pt x="348" y="365"/>
                          </a:lnTo>
                          <a:lnTo>
                            <a:pt x="346" y="365"/>
                          </a:lnTo>
                          <a:lnTo>
                            <a:pt x="346" y="367"/>
                          </a:lnTo>
                          <a:lnTo>
                            <a:pt x="344" y="367"/>
                          </a:lnTo>
                          <a:lnTo>
                            <a:pt x="342" y="367"/>
                          </a:lnTo>
                          <a:lnTo>
                            <a:pt x="342" y="369"/>
                          </a:lnTo>
                          <a:lnTo>
                            <a:pt x="342" y="371"/>
                          </a:lnTo>
                          <a:lnTo>
                            <a:pt x="340" y="371"/>
                          </a:lnTo>
                          <a:lnTo>
                            <a:pt x="340" y="373"/>
                          </a:lnTo>
                          <a:lnTo>
                            <a:pt x="338" y="373"/>
                          </a:lnTo>
                          <a:lnTo>
                            <a:pt x="338" y="375"/>
                          </a:lnTo>
                          <a:lnTo>
                            <a:pt x="338" y="376"/>
                          </a:lnTo>
                          <a:lnTo>
                            <a:pt x="336" y="376"/>
                          </a:lnTo>
                          <a:lnTo>
                            <a:pt x="336" y="378"/>
                          </a:lnTo>
                          <a:lnTo>
                            <a:pt x="336" y="380"/>
                          </a:lnTo>
                          <a:lnTo>
                            <a:pt x="336" y="382"/>
                          </a:lnTo>
                          <a:lnTo>
                            <a:pt x="334" y="382"/>
                          </a:lnTo>
                          <a:lnTo>
                            <a:pt x="334" y="384"/>
                          </a:lnTo>
                          <a:lnTo>
                            <a:pt x="332" y="386"/>
                          </a:lnTo>
                          <a:lnTo>
                            <a:pt x="331" y="386"/>
                          </a:lnTo>
                          <a:lnTo>
                            <a:pt x="329" y="386"/>
                          </a:lnTo>
                          <a:lnTo>
                            <a:pt x="329" y="388"/>
                          </a:lnTo>
                          <a:lnTo>
                            <a:pt x="327" y="390"/>
                          </a:lnTo>
                          <a:lnTo>
                            <a:pt x="325" y="390"/>
                          </a:lnTo>
                          <a:lnTo>
                            <a:pt x="325" y="392"/>
                          </a:lnTo>
                          <a:lnTo>
                            <a:pt x="325" y="394"/>
                          </a:lnTo>
                          <a:lnTo>
                            <a:pt x="325" y="396"/>
                          </a:lnTo>
                          <a:lnTo>
                            <a:pt x="323" y="396"/>
                          </a:lnTo>
                          <a:lnTo>
                            <a:pt x="321" y="396"/>
                          </a:lnTo>
                          <a:lnTo>
                            <a:pt x="321" y="398"/>
                          </a:lnTo>
                          <a:lnTo>
                            <a:pt x="319" y="398"/>
                          </a:lnTo>
                          <a:lnTo>
                            <a:pt x="319" y="399"/>
                          </a:lnTo>
                          <a:lnTo>
                            <a:pt x="317" y="399"/>
                          </a:lnTo>
                          <a:lnTo>
                            <a:pt x="315" y="399"/>
                          </a:lnTo>
                          <a:lnTo>
                            <a:pt x="315" y="398"/>
                          </a:lnTo>
                          <a:lnTo>
                            <a:pt x="313" y="398"/>
                          </a:lnTo>
                          <a:lnTo>
                            <a:pt x="313" y="399"/>
                          </a:lnTo>
                          <a:lnTo>
                            <a:pt x="313" y="401"/>
                          </a:lnTo>
                          <a:lnTo>
                            <a:pt x="315" y="401"/>
                          </a:lnTo>
                          <a:lnTo>
                            <a:pt x="315" y="403"/>
                          </a:lnTo>
                          <a:lnTo>
                            <a:pt x="315" y="405"/>
                          </a:lnTo>
                          <a:lnTo>
                            <a:pt x="313" y="405"/>
                          </a:lnTo>
                          <a:lnTo>
                            <a:pt x="311" y="405"/>
                          </a:lnTo>
                          <a:lnTo>
                            <a:pt x="311" y="407"/>
                          </a:lnTo>
                          <a:lnTo>
                            <a:pt x="311" y="409"/>
                          </a:lnTo>
                          <a:lnTo>
                            <a:pt x="311" y="411"/>
                          </a:lnTo>
                          <a:lnTo>
                            <a:pt x="311" y="413"/>
                          </a:lnTo>
                          <a:lnTo>
                            <a:pt x="311" y="415"/>
                          </a:lnTo>
                          <a:lnTo>
                            <a:pt x="311" y="417"/>
                          </a:lnTo>
                          <a:lnTo>
                            <a:pt x="309" y="417"/>
                          </a:lnTo>
                          <a:lnTo>
                            <a:pt x="309" y="419"/>
                          </a:lnTo>
                          <a:lnTo>
                            <a:pt x="308" y="419"/>
                          </a:lnTo>
                          <a:lnTo>
                            <a:pt x="306" y="419"/>
                          </a:lnTo>
                          <a:lnTo>
                            <a:pt x="304" y="421"/>
                          </a:lnTo>
                          <a:lnTo>
                            <a:pt x="302" y="421"/>
                          </a:lnTo>
                          <a:lnTo>
                            <a:pt x="300" y="423"/>
                          </a:lnTo>
                          <a:lnTo>
                            <a:pt x="298" y="423"/>
                          </a:lnTo>
                          <a:lnTo>
                            <a:pt x="296" y="423"/>
                          </a:lnTo>
                          <a:lnTo>
                            <a:pt x="296" y="424"/>
                          </a:lnTo>
                          <a:lnTo>
                            <a:pt x="294" y="424"/>
                          </a:lnTo>
                          <a:lnTo>
                            <a:pt x="294" y="426"/>
                          </a:lnTo>
                          <a:lnTo>
                            <a:pt x="292" y="426"/>
                          </a:lnTo>
                          <a:lnTo>
                            <a:pt x="290" y="426"/>
                          </a:lnTo>
                          <a:lnTo>
                            <a:pt x="290" y="428"/>
                          </a:lnTo>
                          <a:lnTo>
                            <a:pt x="288" y="428"/>
                          </a:lnTo>
                          <a:lnTo>
                            <a:pt x="286" y="428"/>
                          </a:lnTo>
                          <a:lnTo>
                            <a:pt x="284" y="428"/>
                          </a:lnTo>
                          <a:lnTo>
                            <a:pt x="284" y="426"/>
                          </a:lnTo>
                          <a:lnTo>
                            <a:pt x="283" y="426"/>
                          </a:lnTo>
                          <a:lnTo>
                            <a:pt x="281" y="426"/>
                          </a:lnTo>
                          <a:lnTo>
                            <a:pt x="279" y="426"/>
                          </a:lnTo>
                          <a:lnTo>
                            <a:pt x="279" y="428"/>
                          </a:lnTo>
                          <a:lnTo>
                            <a:pt x="279" y="430"/>
                          </a:lnTo>
                          <a:lnTo>
                            <a:pt x="277" y="432"/>
                          </a:lnTo>
                          <a:lnTo>
                            <a:pt x="277" y="434"/>
                          </a:lnTo>
                          <a:lnTo>
                            <a:pt x="277" y="436"/>
                          </a:lnTo>
                          <a:lnTo>
                            <a:pt x="277" y="438"/>
                          </a:lnTo>
                          <a:lnTo>
                            <a:pt x="279" y="438"/>
                          </a:lnTo>
                          <a:lnTo>
                            <a:pt x="279" y="440"/>
                          </a:lnTo>
                          <a:lnTo>
                            <a:pt x="279" y="442"/>
                          </a:lnTo>
                          <a:lnTo>
                            <a:pt x="279" y="444"/>
                          </a:lnTo>
                          <a:lnTo>
                            <a:pt x="277" y="444"/>
                          </a:lnTo>
                          <a:lnTo>
                            <a:pt x="277" y="446"/>
                          </a:lnTo>
                          <a:lnTo>
                            <a:pt x="275" y="446"/>
                          </a:lnTo>
                          <a:lnTo>
                            <a:pt x="275" y="447"/>
                          </a:lnTo>
                          <a:lnTo>
                            <a:pt x="275" y="449"/>
                          </a:lnTo>
                          <a:lnTo>
                            <a:pt x="275" y="451"/>
                          </a:lnTo>
                          <a:lnTo>
                            <a:pt x="275" y="453"/>
                          </a:lnTo>
                          <a:lnTo>
                            <a:pt x="273" y="453"/>
                          </a:lnTo>
                          <a:lnTo>
                            <a:pt x="273" y="455"/>
                          </a:lnTo>
                          <a:lnTo>
                            <a:pt x="273" y="457"/>
                          </a:lnTo>
                          <a:lnTo>
                            <a:pt x="271" y="457"/>
                          </a:lnTo>
                          <a:lnTo>
                            <a:pt x="271" y="459"/>
                          </a:lnTo>
                          <a:lnTo>
                            <a:pt x="271" y="461"/>
                          </a:lnTo>
                          <a:lnTo>
                            <a:pt x="269" y="461"/>
                          </a:lnTo>
                          <a:lnTo>
                            <a:pt x="267" y="461"/>
                          </a:lnTo>
                          <a:lnTo>
                            <a:pt x="267" y="463"/>
                          </a:lnTo>
                          <a:lnTo>
                            <a:pt x="265" y="463"/>
                          </a:lnTo>
                          <a:lnTo>
                            <a:pt x="265" y="465"/>
                          </a:lnTo>
                          <a:lnTo>
                            <a:pt x="263" y="465"/>
                          </a:lnTo>
                          <a:lnTo>
                            <a:pt x="261" y="465"/>
                          </a:lnTo>
                          <a:lnTo>
                            <a:pt x="261" y="467"/>
                          </a:lnTo>
                          <a:lnTo>
                            <a:pt x="260" y="469"/>
                          </a:lnTo>
                          <a:lnTo>
                            <a:pt x="260" y="471"/>
                          </a:lnTo>
                          <a:lnTo>
                            <a:pt x="260" y="472"/>
                          </a:lnTo>
                          <a:lnTo>
                            <a:pt x="258" y="472"/>
                          </a:lnTo>
                          <a:lnTo>
                            <a:pt x="256" y="472"/>
                          </a:lnTo>
                          <a:lnTo>
                            <a:pt x="256" y="474"/>
                          </a:lnTo>
                          <a:lnTo>
                            <a:pt x="254" y="474"/>
                          </a:lnTo>
                          <a:lnTo>
                            <a:pt x="254" y="476"/>
                          </a:lnTo>
                          <a:lnTo>
                            <a:pt x="252" y="478"/>
                          </a:lnTo>
                          <a:lnTo>
                            <a:pt x="250" y="480"/>
                          </a:lnTo>
                          <a:lnTo>
                            <a:pt x="248" y="480"/>
                          </a:lnTo>
                          <a:lnTo>
                            <a:pt x="248" y="482"/>
                          </a:lnTo>
                          <a:lnTo>
                            <a:pt x="246" y="482"/>
                          </a:lnTo>
                          <a:lnTo>
                            <a:pt x="244" y="484"/>
                          </a:lnTo>
                          <a:lnTo>
                            <a:pt x="242" y="484"/>
                          </a:lnTo>
                          <a:lnTo>
                            <a:pt x="242" y="486"/>
                          </a:lnTo>
                          <a:lnTo>
                            <a:pt x="240" y="486"/>
                          </a:lnTo>
                          <a:lnTo>
                            <a:pt x="240" y="488"/>
                          </a:lnTo>
                          <a:lnTo>
                            <a:pt x="238" y="488"/>
                          </a:lnTo>
                          <a:lnTo>
                            <a:pt x="238" y="490"/>
                          </a:lnTo>
                          <a:lnTo>
                            <a:pt x="236" y="490"/>
                          </a:lnTo>
                          <a:lnTo>
                            <a:pt x="236" y="492"/>
                          </a:lnTo>
                          <a:lnTo>
                            <a:pt x="235" y="492"/>
                          </a:lnTo>
                          <a:lnTo>
                            <a:pt x="233" y="494"/>
                          </a:lnTo>
                          <a:lnTo>
                            <a:pt x="231" y="494"/>
                          </a:lnTo>
                          <a:lnTo>
                            <a:pt x="229" y="494"/>
                          </a:lnTo>
                          <a:lnTo>
                            <a:pt x="229" y="495"/>
                          </a:lnTo>
                          <a:lnTo>
                            <a:pt x="227" y="495"/>
                          </a:lnTo>
                          <a:lnTo>
                            <a:pt x="225" y="495"/>
                          </a:lnTo>
                          <a:lnTo>
                            <a:pt x="223" y="497"/>
                          </a:lnTo>
                          <a:lnTo>
                            <a:pt x="221" y="497"/>
                          </a:lnTo>
                          <a:lnTo>
                            <a:pt x="221" y="499"/>
                          </a:lnTo>
                          <a:lnTo>
                            <a:pt x="219" y="499"/>
                          </a:lnTo>
                          <a:lnTo>
                            <a:pt x="217" y="499"/>
                          </a:lnTo>
                          <a:lnTo>
                            <a:pt x="217" y="501"/>
                          </a:lnTo>
                          <a:lnTo>
                            <a:pt x="215" y="501"/>
                          </a:lnTo>
                          <a:lnTo>
                            <a:pt x="213" y="501"/>
                          </a:lnTo>
                          <a:lnTo>
                            <a:pt x="213" y="503"/>
                          </a:lnTo>
                          <a:lnTo>
                            <a:pt x="212" y="503"/>
                          </a:lnTo>
                          <a:lnTo>
                            <a:pt x="210" y="505"/>
                          </a:lnTo>
                          <a:lnTo>
                            <a:pt x="208" y="505"/>
                          </a:lnTo>
                          <a:lnTo>
                            <a:pt x="206" y="507"/>
                          </a:lnTo>
                          <a:lnTo>
                            <a:pt x="204" y="507"/>
                          </a:lnTo>
                          <a:lnTo>
                            <a:pt x="204" y="509"/>
                          </a:lnTo>
                          <a:lnTo>
                            <a:pt x="202" y="509"/>
                          </a:lnTo>
                          <a:lnTo>
                            <a:pt x="200" y="511"/>
                          </a:lnTo>
                          <a:lnTo>
                            <a:pt x="198" y="511"/>
                          </a:lnTo>
                          <a:lnTo>
                            <a:pt x="198" y="513"/>
                          </a:lnTo>
                          <a:lnTo>
                            <a:pt x="196" y="513"/>
                          </a:lnTo>
                          <a:lnTo>
                            <a:pt x="196" y="515"/>
                          </a:lnTo>
                          <a:lnTo>
                            <a:pt x="196" y="517"/>
                          </a:lnTo>
                          <a:lnTo>
                            <a:pt x="196" y="519"/>
                          </a:lnTo>
                          <a:lnTo>
                            <a:pt x="194" y="519"/>
                          </a:lnTo>
                          <a:lnTo>
                            <a:pt x="194" y="520"/>
                          </a:lnTo>
                          <a:lnTo>
                            <a:pt x="194" y="522"/>
                          </a:lnTo>
                          <a:lnTo>
                            <a:pt x="194" y="524"/>
                          </a:lnTo>
                          <a:lnTo>
                            <a:pt x="192" y="524"/>
                          </a:lnTo>
                          <a:lnTo>
                            <a:pt x="192" y="526"/>
                          </a:lnTo>
                          <a:lnTo>
                            <a:pt x="192" y="528"/>
                          </a:lnTo>
                          <a:lnTo>
                            <a:pt x="192" y="530"/>
                          </a:lnTo>
                          <a:lnTo>
                            <a:pt x="190" y="530"/>
                          </a:lnTo>
                          <a:lnTo>
                            <a:pt x="190" y="532"/>
                          </a:lnTo>
                          <a:lnTo>
                            <a:pt x="188" y="532"/>
                          </a:lnTo>
                          <a:lnTo>
                            <a:pt x="187" y="532"/>
                          </a:lnTo>
                          <a:lnTo>
                            <a:pt x="185" y="532"/>
                          </a:lnTo>
                          <a:lnTo>
                            <a:pt x="183" y="532"/>
                          </a:lnTo>
                          <a:lnTo>
                            <a:pt x="183" y="534"/>
                          </a:lnTo>
                          <a:lnTo>
                            <a:pt x="183" y="536"/>
                          </a:lnTo>
                          <a:lnTo>
                            <a:pt x="183" y="538"/>
                          </a:lnTo>
                          <a:lnTo>
                            <a:pt x="185" y="538"/>
                          </a:lnTo>
                          <a:lnTo>
                            <a:pt x="185" y="540"/>
                          </a:lnTo>
                          <a:lnTo>
                            <a:pt x="185" y="542"/>
                          </a:lnTo>
                          <a:lnTo>
                            <a:pt x="183" y="542"/>
                          </a:lnTo>
                          <a:lnTo>
                            <a:pt x="181" y="542"/>
                          </a:lnTo>
                          <a:lnTo>
                            <a:pt x="181" y="543"/>
                          </a:lnTo>
                          <a:lnTo>
                            <a:pt x="181" y="545"/>
                          </a:lnTo>
                          <a:lnTo>
                            <a:pt x="181" y="547"/>
                          </a:lnTo>
                          <a:lnTo>
                            <a:pt x="181" y="549"/>
                          </a:lnTo>
                          <a:lnTo>
                            <a:pt x="181" y="551"/>
                          </a:lnTo>
                          <a:lnTo>
                            <a:pt x="181" y="553"/>
                          </a:lnTo>
                          <a:lnTo>
                            <a:pt x="179" y="553"/>
                          </a:lnTo>
                          <a:lnTo>
                            <a:pt x="179" y="555"/>
                          </a:lnTo>
                          <a:lnTo>
                            <a:pt x="177" y="555"/>
                          </a:lnTo>
                          <a:lnTo>
                            <a:pt x="175" y="557"/>
                          </a:lnTo>
                          <a:lnTo>
                            <a:pt x="171" y="557"/>
                          </a:lnTo>
                          <a:lnTo>
                            <a:pt x="146" y="555"/>
                          </a:lnTo>
                          <a:lnTo>
                            <a:pt x="142" y="555"/>
                          </a:lnTo>
                          <a:lnTo>
                            <a:pt x="139" y="555"/>
                          </a:lnTo>
                          <a:lnTo>
                            <a:pt x="127" y="557"/>
                          </a:lnTo>
                          <a:lnTo>
                            <a:pt x="125" y="557"/>
                          </a:lnTo>
                          <a:lnTo>
                            <a:pt x="121" y="557"/>
                          </a:lnTo>
                          <a:lnTo>
                            <a:pt x="119" y="557"/>
                          </a:lnTo>
                          <a:lnTo>
                            <a:pt x="104" y="555"/>
                          </a:lnTo>
                          <a:lnTo>
                            <a:pt x="85" y="555"/>
                          </a:lnTo>
                          <a:lnTo>
                            <a:pt x="69" y="553"/>
                          </a:lnTo>
                          <a:lnTo>
                            <a:pt x="60" y="553"/>
                          </a:lnTo>
                          <a:lnTo>
                            <a:pt x="27" y="551"/>
                          </a:lnTo>
                          <a:lnTo>
                            <a:pt x="25" y="551"/>
                          </a:lnTo>
                          <a:lnTo>
                            <a:pt x="23" y="551"/>
                          </a:lnTo>
                          <a:lnTo>
                            <a:pt x="23" y="549"/>
                          </a:lnTo>
                          <a:lnTo>
                            <a:pt x="23" y="547"/>
                          </a:lnTo>
                          <a:lnTo>
                            <a:pt x="23" y="545"/>
                          </a:lnTo>
                          <a:lnTo>
                            <a:pt x="21" y="543"/>
                          </a:lnTo>
                          <a:lnTo>
                            <a:pt x="21" y="542"/>
                          </a:lnTo>
                          <a:lnTo>
                            <a:pt x="21" y="540"/>
                          </a:lnTo>
                          <a:lnTo>
                            <a:pt x="21" y="538"/>
                          </a:lnTo>
                          <a:lnTo>
                            <a:pt x="21" y="536"/>
                          </a:lnTo>
                          <a:lnTo>
                            <a:pt x="20" y="534"/>
                          </a:lnTo>
                          <a:lnTo>
                            <a:pt x="18" y="532"/>
                          </a:lnTo>
                          <a:lnTo>
                            <a:pt x="18" y="530"/>
                          </a:lnTo>
                          <a:lnTo>
                            <a:pt x="18" y="528"/>
                          </a:lnTo>
                          <a:lnTo>
                            <a:pt x="16" y="528"/>
                          </a:lnTo>
                          <a:lnTo>
                            <a:pt x="16" y="526"/>
                          </a:lnTo>
                          <a:lnTo>
                            <a:pt x="14" y="526"/>
                          </a:lnTo>
                          <a:lnTo>
                            <a:pt x="14" y="524"/>
                          </a:lnTo>
                          <a:lnTo>
                            <a:pt x="14" y="522"/>
                          </a:lnTo>
                          <a:lnTo>
                            <a:pt x="14" y="520"/>
                          </a:lnTo>
                          <a:lnTo>
                            <a:pt x="12" y="520"/>
                          </a:lnTo>
                          <a:lnTo>
                            <a:pt x="12" y="519"/>
                          </a:lnTo>
                          <a:lnTo>
                            <a:pt x="12" y="517"/>
                          </a:lnTo>
                          <a:lnTo>
                            <a:pt x="10" y="517"/>
                          </a:lnTo>
                          <a:lnTo>
                            <a:pt x="8" y="517"/>
                          </a:lnTo>
                          <a:lnTo>
                            <a:pt x="8" y="515"/>
                          </a:lnTo>
                          <a:lnTo>
                            <a:pt x="8" y="513"/>
                          </a:lnTo>
                          <a:lnTo>
                            <a:pt x="6" y="513"/>
                          </a:lnTo>
                          <a:lnTo>
                            <a:pt x="4" y="513"/>
                          </a:lnTo>
                          <a:lnTo>
                            <a:pt x="4" y="511"/>
                          </a:lnTo>
                          <a:lnTo>
                            <a:pt x="4" y="509"/>
                          </a:lnTo>
                          <a:lnTo>
                            <a:pt x="2" y="507"/>
                          </a:lnTo>
                          <a:lnTo>
                            <a:pt x="2" y="505"/>
                          </a:lnTo>
                          <a:lnTo>
                            <a:pt x="2" y="503"/>
                          </a:lnTo>
                          <a:lnTo>
                            <a:pt x="4" y="503"/>
                          </a:lnTo>
                          <a:lnTo>
                            <a:pt x="4" y="501"/>
                          </a:lnTo>
                          <a:lnTo>
                            <a:pt x="2" y="501"/>
                          </a:lnTo>
                          <a:lnTo>
                            <a:pt x="2" y="499"/>
                          </a:lnTo>
                          <a:lnTo>
                            <a:pt x="2" y="497"/>
                          </a:lnTo>
                          <a:lnTo>
                            <a:pt x="0" y="497"/>
                          </a:lnTo>
                          <a:lnTo>
                            <a:pt x="0" y="495"/>
                          </a:lnTo>
                          <a:lnTo>
                            <a:pt x="0" y="494"/>
                          </a:lnTo>
                          <a:lnTo>
                            <a:pt x="0" y="492"/>
                          </a:lnTo>
                          <a:lnTo>
                            <a:pt x="2" y="492"/>
                          </a:lnTo>
                          <a:lnTo>
                            <a:pt x="2" y="490"/>
                          </a:lnTo>
                          <a:lnTo>
                            <a:pt x="2" y="488"/>
                          </a:lnTo>
                          <a:lnTo>
                            <a:pt x="2" y="486"/>
                          </a:lnTo>
                          <a:lnTo>
                            <a:pt x="2" y="484"/>
                          </a:lnTo>
                          <a:lnTo>
                            <a:pt x="2" y="482"/>
                          </a:lnTo>
                          <a:lnTo>
                            <a:pt x="2" y="480"/>
                          </a:lnTo>
                          <a:lnTo>
                            <a:pt x="2" y="478"/>
                          </a:lnTo>
                          <a:lnTo>
                            <a:pt x="4" y="478"/>
                          </a:lnTo>
                          <a:lnTo>
                            <a:pt x="4" y="476"/>
                          </a:lnTo>
                          <a:lnTo>
                            <a:pt x="4" y="474"/>
                          </a:lnTo>
                          <a:lnTo>
                            <a:pt x="4" y="472"/>
                          </a:lnTo>
                          <a:lnTo>
                            <a:pt x="4" y="469"/>
                          </a:lnTo>
                          <a:lnTo>
                            <a:pt x="2" y="467"/>
                          </a:lnTo>
                          <a:lnTo>
                            <a:pt x="2" y="465"/>
                          </a:lnTo>
                          <a:lnTo>
                            <a:pt x="2" y="461"/>
                          </a:lnTo>
                          <a:lnTo>
                            <a:pt x="4" y="459"/>
                          </a:lnTo>
                          <a:lnTo>
                            <a:pt x="4" y="457"/>
                          </a:lnTo>
                          <a:lnTo>
                            <a:pt x="4" y="455"/>
                          </a:lnTo>
                          <a:lnTo>
                            <a:pt x="4" y="453"/>
                          </a:lnTo>
                          <a:lnTo>
                            <a:pt x="4" y="451"/>
                          </a:lnTo>
                          <a:lnTo>
                            <a:pt x="6" y="451"/>
                          </a:lnTo>
                          <a:lnTo>
                            <a:pt x="6" y="449"/>
                          </a:lnTo>
                          <a:lnTo>
                            <a:pt x="8" y="449"/>
                          </a:lnTo>
                          <a:lnTo>
                            <a:pt x="8" y="447"/>
                          </a:lnTo>
                          <a:lnTo>
                            <a:pt x="10" y="447"/>
                          </a:lnTo>
                          <a:lnTo>
                            <a:pt x="10" y="446"/>
                          </a:lnTo>
                          <a:lnTo>
                            <a:pt x="10" y="444"/>
                          </a:lnTo>
                          <a:lnTo>
                            <a:pt x="10" y="442"/>
                          </a:lnTo>
                          <a:lnTo>
                            <a:pt x="10" y="440"/>
                          </a:lnTo>
                          <a:lnTo>
                            <a:pt x="10" y="438"/>
                          </a:lnTo>
                          <a:lnTo>
                            <a:pt x="10" y="436"/>
                          </a:lnTo>
                          <a:lnTo>
                            <a:pt x="10" y="434"/>
                          </a:lnTo>
                          <a:lnTo>
                            <a:pt x="10" y="432"/>
                          </a:lnTo>
                          <a:lnTo>
                            <a:pt x="10" y="430"/>
                          </a:lnTo>
                          <a:lnTo>
                            <a:pt x="12" y="428"/>
                          </a:lnTo>
                          <a:lnTo>
                            <a:pt x="12" y="426"/>
                          </a:lnTo>
                          <a:lnTo>
                            <a:pt x="14" y="426"/>
                          </a:lnTo>
                          <a:lnTo>
                            <a:pt x="14" y="424"/>
                          </a:lnTo>
                          <a:lnTo>
                            <a:pt x="14" y="423"/>
                          </a:lnTo>
                          <a:lnTo>
                            <a:pt x="14" y="421"/>
                          </a:lnTo>
                          <a:lnTo>
                            <a:pt x="14" y="419"/>
                          </a:lnTo>
                          <a:lnTo>
                            <a:pt x="14" y="417"/>
                          </a:lnTo>
                          <a:lnTo>
                            <a:pt x="16" y="417"/>
                          </a:lnTo>
                          <a:lnTo>
                            <a:pt x="18" y="417"/>
                          </a:lnTo>
                          <a:lnTo>
                            <a:pt x="20" y="417"/>
                          </a:lnTo>
                          <a:lnTo>
                            <a:pt x="20" y="415"/>
                          </a:lnTo>
                          <a:lnTo>
                            <a:pt x="18" y="415"/>
                          </a:lnTo>
                          <a:lnTo>
                            <a:pt x="20" y="415"/>
                          </a:lnTo>
                          <a:lnTo>
                            <a:pt x="20" y="413"/>
                          </a:lnTo>
                          <a:lnTo>
                            <a:pt x="20" y="411"/>
                          </a:lnTo>
                          <a:lnTo>
                            <a:pt x="21" y="411"/>
                          </a:lnTo>
                          <a:lnTo>
                            <a:pt x="21" y="409"/>
                          </a:lnTo>
                          <a:lnTo>
                            <a:pt x="23" y="409"/>
                          </a:lnTo>
                          <a:lnTo>
                            <a:pt x="23" y="407"/>
                          </a:lnTo>
                          <a:lnTo>
                            <a:pt x="25" y="407"/>
                          </a:lnTo>
                          <a:lnTo>
                            <a:pt x="25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7" y="401"/>
                          </a:lnTo>
                          <a:lnTo>
                            <a:pt x="27" y="399"/>
                          </a:lnTo>
                          <a:lnTo>
                            <a:pt x="27" y="398"/>
                          </a:lnTo>
                          <a:lnTo>
                            <a:pt x="27" y="396"/>
                          </a:lnTo>
                          <a:lnTo>
                            <a:pt x="27" y="394"/>
                          </a:lnTo>
                          <a:lnTo>
                            <a:pt x="27" y="392"/>
                          </a:lnTo>
                          <a:lnTo>
                            <a:pt x="27" y="390"/>
                          </a:lnTo>
                          <a:lnTo>
                            <a:pt x="27" y="388"/>
                          </a:lnTo>
                          <a:lnTo>
                            <a:pt x="27" y="386"/>
                          </a:lnTo>
                          <a:lnTo>
                            <a:pt x="27" y="384"/>
                          </a:lnTo>
                          <a:lnTo>
                            <a:pt x="25" y="382"/>
                          </a:lnTo>
                          <a:lnTo>
                            <a:pt x="25" y="380"/>
                          </a:lnTo>
                          <a:lnTo>
                            <a:pt x="25" y="378"/>
                          </a:lnTo>
                          <a:close/>
                        </a:path>
                      </a:pathLst>
                    </a:custGeom>
                    <a:solidFill>
                      <a:srgbClr val="3480E4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2" name="Freeform 4859">
                      <a:extLst>
                        <a:ext uri="{FF2B5EF4-FFF2-40B4-BE49-F238E27FC236}">
                          <a16:creationId xmlns:a16="http://schemas.microsoft.com/office/drawing/2014/main" id="{083494BB-EA6E-06C8-ECDA-C30503BA41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2" y="1240"/>
                      <a:ext cx="501" cy="1245"/>
                    </a:xfrm>
                    <a:custGeom>
                      <a:avLst/>
                      <a:gdLst>
                        <a:gd name="T0" fmla="*/ 61 w 501"/>
                        <a:gd name="T1" fmla="*/ 269 h 1245"/>
                        <a:gd name="T2" fmla="*/ 97 w 501"/>
                        <a:gd name="T3" fmla="*/ 285 h 1245"/>
                        <a:gd name="T4" fmla="*/ 144 w 501"/>
                        <a:gd name="T5" fmla="*/ 235 h 1245"/>
                        <a:gd name="T6" fmla="*/ 195 w 501"/>
                        <a:gd name="T7" fmla="*/ 187 h 1245"/>
                        <a:gd name="T8" fmla="*/ 172 w 501"/>
                        <a:gd name="T9" fmla="*/ 144 h 1245"/>
                        <a:gd name="T10" fmla="*/ 147 w 501"/>
                        <a:gd name="T11" fmla="*/ 85 h 1245"/>
                        <a:gd name="T12" fmla="*/ 126 w 501"/>
                        <a:gd name="T13" fmla="*/ 24 h 1245"/>
                        <a:gd name="T14" fmla="*/ 161 w 501"/>
                        <a:gd name="T15" fmla="*/ 22 h 1245"/>
                        <a:gd name="T16" fmla="*/ 199 w 501"/>
                        <a:gd name="T17" fmla="*/ 66 h 1245"/>
                        <a:gd name="T18" fmla="*/ 234 w 501"/>
                        <a:gd name="T19" fmla="*/ 108 h 1245"/>
                        <a:gd name="T20" fmla="*/ 234 w 501"/>
                        <a:gd name="T21" fmla="*/ 177 h 1245"/>
                        <a:gd name="T22" fmla="*/ 199 w 501"/>
                        <a:gd name="T23" fmla="*/ 237 h 1245"/>
                        <a:gd name="T24" fmla="*/ 251 w 501"/>
                        <a:gd name="T25" fmla="*/ 281 h 1245"/>
                        <a:gd name="T26" fmla="*/ 309 w 501"/>
                        <a:gd name="T27" fmla="*/ 354 h 1245"/>
                        <a:gd name="T28" fmla="*/ 357 w 501"/>
                        <a:gd name="T29" fmla="*/ 373 h 1245"/>
                        <a:gd name="T30" fmla="*/ 361 w 501"/>
                        <a:gd name="T31" fmla="*/ 419 h 1245"/>
                        <a:gd name="T32" fmla="*/ 332 w 501"/>
                        <a:gd name="T33" fmla="*/ 440 h 1245"/>
                        <a:gd name="T34" fmla="*/ 289 w 501"/>
                        <a:gd name="T35" fmla="*/ 469 h 1245"/>
                        <a:gd name="T36" fmla="*/ 253 w 501"/>
                        <a:gd name="T37" fmla="*/ 492 h 1245"/>
                        <a:gd name="T38" fmla="*/ 251 w 501"/>
                        <a:gd name="T39" fmla="*/ 534 h 1245"/>
                        <a:gd name="T40" fmla="*/ 274 w 501"/>
                        <a:gd name="T41" fmla="*/ 563 h 1245"/>
                        <a:gd name="T42" fmla="*/ 295 w 501"/>
                        <a:gd name="T43" fmla="*/ 592 h 1245"/>
                        <a:gd name="T44" fmla="*/ 299 w 501"/>
                        <a:gd name="T45" fmla="*/ 634 h 1245"/>
                        <a:gd name="T46" fmla="*/ 324 w 501"/>
                        <a:gd name="T47" fmla="*/ 665 h 1245"/>
                        <a:gd name="T48" fmla="*/ 443 w 501"/>
                        <a:gd name="T49" fmla="*/ 665 h 1245"/>
                        <a:gd name="T50" fmla="*/ 472 w 501"/>
                        <a:gd name="T51" fmla="*/ 707 h 1245"/>
                        <a:gd name="T52" fmla="*/ 468 w 501"/>
                        <a:gd name="T53" fmla="*/ 763 h 1245"/>
                        <a:gd name="T54" fmla="*/ 493 w 501"/>
                        <a:gd name="T55" fmla="*/ 836 h 1245"/>
                        <a:gd name="T56" fmla="*/ 437 w 501"/>
                        <a:gd name="T57" fmla="*/ 897 h 1245"/>
                        <a:gd name="T58" fmla="*/ 480 w 501"/>
                        <a:gd name="T59" fmla="*/ 959 h 1245"/>
                        <a:gd name="T60" fmla="*/ 464 w 501"/>
                        <a:gd name="T61" fmla="*/ 1016 h 1245"/>
                        <a:gd name="T62" fmla="*/ 422 w 501"/>
                        <a:gd name="T63" fmla="*/ 1051 h 1245"/>
                        <a:gd name="T64" fmla="*/ 397 w 501"/>
                        <a:gd name="T65" fmla="*/ 1116 h 1245"/>
                        <a:gd name="T66" fmla="*/ 353 w 501"/>
                        <a:gd name="T67" fmla="*/ 1160 h 1245"/>
                        <a:gd name="T68" fmla="*/ 372 w 501"/>
                        <a:gd name="T69" fmla="*/ 1220 h 1245"/>
                        <a:gd name="T70" fmla="*/ 299 w 501"/>
                        <a:gd name="T71" fmla="*/ 1245 h 1245"/>
                        <a:gd name="T72" fmla="*/ 249 w 501"/>
                        <a:gd name="T73" fmla="*/ 1214 h 1245"/>
                        <a:gd name="T74" fmla="*/ 193 w 501"/>
                        <a:gd name="T75" fmla="*/ 1199 h 1245"/>
                        <a:gd name="T76" fmla="*/ 130 w 501"/>
                        <a:gd name="T77" fmla="*/ 1193 h 1245"/>
                        <a:gd name="T78" fmla="*/ 94 w 501"/>
                        <a:gd name="T79" fmla="*/ 1210 h 1245"/>
                        <a:gd name="T80" fmla="*/ 107 w 501"/>
                        <a:gd name="T81" fmla="*/ 1170 h 1245"/>
                        <a:gd name="T82" fmla="*/ 136 w 501"/>
                        <a:gd name="T83" fmla="*/ 1135 h 1245"/>
                        <a:gd name="T84" fmla="*/ 145 w 501"/>
                        <a:gd name="T85" fmla="*/ 1076 h 1245"/>
                        <a:gd name="T86" fmla="*/ 149 w 501"/>
                        <a:gd name="T87" fmla="*/ 1037 h 1245"/>
                        <a:gd name="T88" fmla="*/ 130 w 501"/>
                        <a:gd name="T89" fmla="*/ 989 h 1245"/>
                        <a:gd name="T90" fmla="*/ 126 w 501"/>
                        <a:gd name="T91" fmla="*/ 928 h 1245"/>
                        <a:gd name="T92" fmla="*/ 124 w 501"/>
                        <a:gd name="T93" fmla="*/ 863 h 1245"/>
                        <a:gd name="T94" fmla="*/ 101 w 501"/>
                        <a:gd name="T95" fmla="*/ 849 h 1245"/>
                        <a:gd name="T96" fmla="*/ 107 w 501"/>
                        <a:gd name="T97" fmla="*/ 817 h 1245"/>
                        <a:gd name="T98" fmla="*/ 147 w 501"/>
                        <a:gd name="T99" fmla="*/ 799 h 1245"/>
                        <a:gd name="T100" fmla="*/ 155 w 501"/>
                        <a:gd name="T101" fmla="*/ 747 h 1245"/>
                        <a:gd name="T102" fmla="*/ 140 w 501"/>
                        <a:gd name="T103" fmla="*/ 705 h 1245"/>
                        <a:gd name="T104" fmla="*/ 132 w 501"/>
                        <a:gd name="T105" fmla="*/ 696 h 1245"/>
                        <a:gd name="T106" fmla="*/ 107 w 501"/>
                        <a:gd name="T107" fmla="*/ 632 h 1245"/>
                        <a:gd name="T108" fmla="*/ 132 w 501"/>
                        <a:gd name="T109" fmla="*/ 619 h 1245"/>
                        <a:gd name="T110" fmla="*/ 136 w 501"/>
                        <a:gd name="T111" fmla="*/ 596 h 1245"/>
                        <a:gd name="T112" fmla="*/ 132 w 501"/>
                        <a:gd name="T113" fmla="*/ 548 h 1245"/>
                        <a:gd name="T114" fmla="*/ 97 w 501"/>
                        <a:gd name="T115" fmla="*/ 529 h 1245"/>
                        <a:gd name="T116" fmla="*/ 86 w 501"/>
                        <a:gd name="T117" fmla="*/ 511 h 1245"/>
                        <a:gd name="T118" fmla="*/ 49 w 501"/>
                        <a:gd name="T119" fmla="*/ 479 h 1245"/>
                        <a:gd name="T120" fmla="*/ 53 w 501"/>
                        <a:gd name="T121" fmla="*/ 438 h 1245"/>
                        <a:gd name="T122" fmla="*/ 9 w 501"/>
                        <a:gd name="T123" fmla="*/ 392 h 1245"/>
                        <a:gd name="T124" fmla="*/ 17 w 501"/>
                        <a:gd name="T125" fmla="*/ 331 h 1245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501" h="1245">
                          <a:moveTo>
                            <a:pt x="48" y="310"/>
                          </a:moveTo>
                          <a:lnTo>
                            <a:pt x="48" y="308"/>
                          </a:lnTo>
                          <a:lnTo>
                            <a:pt x="49" y="308"/>
                          </a:lnTo>
                          <a:lnTo>
                            <a:pt x="49" y="306"/>
                          </a:lnTo>
                          <a:lnTo>
                            <a:pt x="48" y="306"/>
                          </a:lnTo>
                          <a:lnTo>
                            <a:pt x="48" y="304"/>
                          </a:lnTo>
                          <a:lnTo>
                            <a:pt x="48" y="302"/>
                          </a:lnTo>
                          <a:lnTo>
                            <a:pt x="46" y="302"/>
                          </a:lnTo>
                          <a:lnTo>
                            <a:pt x="46" y="300"/>
                          </a:lnTo>
                          <a:lnTo>
                            <a:pt x="46" y="298"/>
                          </a:lnTo>
                          <a:lnTo>
                            <a:pt x="44" y="298"/>
                          </a:lnTo>
                          <a:lnTo>
                            <a:pt x="44" y="296"/>
                          </a:lnTo>
                          <a:lnTo>
                            <a:pt x="42" y="294"/>
                          </a:lnTo>
                          <a:lnTo>
                            <a:pt x="42" y="292"/>
                          </a:lnTo>
                          <a:lnTo>
                            <a:pt x="40" y="292"/>
                          </a:lnTo>
                          <a:lnTo>
                            <a:pt x="40" y="290"/>
                          </a:lnTo>
                          <a:lnTo>
                            <a:pt x="40" y="288"/>
                          </a:lnTo>
                          <a:lnTo>
                            <a:pt x="38" y="288"/>
                          </a:lnTo>
                          <a:lnTo>
                            <a:pt x="38" y="287"/>
                          </a:lnTo>
                          <a:lnTo>
                            <a:pt x="40" y="287"/>
                          </a:lnTo>
                          <a:lnTo>
                            <a:pt x="40" y="285"/>
                          </a:lnTo>
                          <a:lnTo>
                            <a:pt x="40" y="283"/>
                          </a:lnTo>
                          <a:lnTo>
                            <a:pt x="40" y="281"/>
                          </a:lnTo>
                          <a:lnTo>
                            <a:pt x="38" y="281"/>
                          </a:lnTo>
                          <a:lnTo>
                            <a:pt x="38" y="279"/>
                          </a:lnTo>
                          <a:lnTo>
                            <a:pt x="38" y="277"/>
                          </a:lnTo>
                          <a:lnTo>
                            <a:pt x="38" y="275"/>
                          </a:lnTo>
                          <a:lnTo>
                            <a:pt x="38" y="273"/>
                          </a:lnTo>
                          <a:lnTo>
                            <a:pt x="38" y="271"/>
                          </a:lnTo>
                          <a:lnTo>
                            <a:pt x="38" y="269"/>
                          </a:lnTo>
                          <a:lnTo>
                            <a:pt x="38" y="267"/>
                          </a:lnTo>
                          <a:lnTo>
                            <a:pt x="40" y="267"/>
                          </a:lnTo>
                          <a:lnTo>
                            <a:pt x="40" y="265"/>
                          </a:lnTo>
                          <a:lnTo>
                            <a:pt x="42" y="265"/>
                          </a:lnTo>
                          <a:lnTo>
                            <a:pt x="42" y="264"/>
                          </a:lnTo>
                          <a:lnTo>
                            <a:pt x="44" y="264"/>
                          </a:lnTo>
                          <a:lnTo>
                            <a:pt x="46" y="264"/>
                          </a:lnTo>
                          <a:lnTo>
                            <a:pt x="48" y="264"/>
                          </a:lnTo>
                          <a:lnTo>
                            <a:pt x="49" y="264"/>
                          </a:lnTo>
                          <a:lnTo>
                            <a:pt x="51" y="264"/>
                          </a:lnTo>
                          <a:lnTo>
                            <a:pt x="53" y="264"/>
                          </a:lnTo>
                          <a:lnTo>
                            <a:pt x="53" y="265"/>
                          </a:lnTo>
                          <a:lnTo>
                            <a:pt x="55" y="265"/>
                          </a:lnTo>
                          <a:lnTo>
                            <a:pt x="57" y="265"/>
                          </a:lnTo>
                          <a:lnTo>
                            <a:pt x="57" y="267"/>
                          </a:lnTo>
                          <a:lnTo>
                            <a:pt x="57" y="269"/>
                          </a:lnTo>
                          <a:lnTo>
                            <a:pt x="59" y="269"/>
                          </a:lnTo>
                          <a:lnTo>
                            <a:pt x="61" y="269"/>
                          </a:lnTo>
                          <a:lnTo>
                            <a:pt x="63" y="269"/>
                          </a:lnTo>
                          <a:lnTo>
                            <a:pt x="63" y="271"/>
                          </a:lnTo>
                          <a:lnTo>
                            <a:pt x="65" y="271"/>
                          </a:lnTo>
                          <a:lnTo>
                            <a:pt x="65" y="273"/>
                          </a:lnTo>
                          <a:lnTo>
                            <a:pt x="65" y="275"/>
                          </a:lnTo>
                          <a:lnTo>
                            <a:pt x="65" y="277"/>
                          </a:lnTo>
                          <a:lnTo>
                            <a:pt x="67" y="277"/>
                          </a:lnTo>
                          <a:lnTo>
                            <a:pt x="67" y="279"/>
                          </a:lnTo>
                          <a:lnTo>
                            <a:pt x="67" y="281"/>
                          </a:lnTo>
                          <a:lnTo>
                            <a:pt x="67" y="283"/>
                          </a:lnTo>
                          <a:lnTo>
                            <a:pt x="69" y="283"/>
                          </a:lnTo>
                          <a:lnTo>
                            <a:pt x="69" y="285"/>
                          </a:lnTo>
                          <a:lnTo>
                            <a:pt x="69" y="287"/>
                          </a:lnTo>
                          <a:lnTo>
                            <a:pt x="69" y="288"/>
                          </a:lnTo>
                          <a:lnTo>
                            <a:pt x="71" y="288"/>
                          </a:lnTo>
                          <a:lnTo>
                            <a:pt x="71" y="290"/>
                          </a:lnTo>
                          <a:lnTo>
                            <a:pt x="73" y="290"/>
                          </a:lnTo>
                          <a:lnTo>
                            <a:pt x="73" y="292"/>
                          </a:lnTo>
                          <a:lnTo>
                            <a:pt x="74" y="294"/>
                          </a:lnTo>
                          <a:lnTo>
                            <a:pt x="74" y="296"/>
                          </a:lnTo>
                          <a:lnTo>
                            <a:pt x="74" y="298"/>
                          </a:lnTo>
                          <a:lnTo>
                            <a:pt x="76" y="298"/>
                          </a:lnTo>
                          <a:lnTo>
                            <a:pt x="76" y="300"/>
                          </a:lnTo>
                          <a:lnTo>
                            <a:pt x="78" y="300"/>
                          </a:lnTo>
                          <a:lnTo>
                            <a:pt x="78" y="302"/>
                          </a:lnTo>
                          <a:lnTo>
                            <a:pt x="78" y="304"/>
                          </a:lnTo>
                          <a:lnTo>
                            <a:pt x="80" y="306"/>
                          </a:lnTo>
                          <a:lnTo>
                            <a:pt x="82" y="306"/>
                          </a:lnTo>
                          <a:lnTo>
                            <a:pt x="84" y="306"/>
                          </a:lnTo>
                          <a:lnTo>
                            <a:pt x="86" y="306"/>
                          </a:lnTo>
                          <a:lnTo>
                            <a:pt x="88" y="304"/>
                          </a:lnTo>
                          <a:lnTo>
                            <a:pt x="90" y="304"/>
                          </a:lnTo>
                          <a:lnTo>
                            <a:pt x="90" y="302"/>
                          </a:lnTo>
                          <a:lnTo>
                            <a:pt x="90" y="300"/>
                          </a:lnTo>
                          <a:lnTo>
                            <a:pt x="92" y="300"/>
                          </a:lnTo>
                          <a:lnTo>
                            <a:pt x="92" y="298"/>
                          </a:lnTo>
                          <a:lnTo>
                            <a:pt x="94" y="298"/>
                          </a:lnTo>
                          <a:lnTo>
                            <a:pt x="94" y="296"/>
                          </a:lnTo>
                          <a:lnTo>
                            <a:pt x="96" y="296"/>
                          </a:lnTo>
                          <a:lnTo>
                            <a:pt x="96" y="294"/>
                          </a:lnTo>
                          <a:lnTo>
                            <a:pt x="96" y="292"/>
                          </a:lnTo>
                          <a:lnTo>
                            <a:pt x="94" y="292"/>
                          </a:lnTo>
                          <a:lnTo>
                            <a:pt x="94" y="290"/>
                          </a:lnTo>
                          <a:lnTo>
                            <a:pt x="96" y="290"/>
                          </a:lnTo>
                          <a:lnTo>
                            <a:pt x="96" y="288"/>
                          </a:lnTo>
                          <a:lnTo>
                            <a:pt x="96" y="287"/>
                          </a:lnTo>
                          <a:lnTo>
                            <a:pt x="97" y="287"/>
                          </a:lnTo>
                          <a:lnTo>
                            <a:pt x="97" y="285"/>
                          </a:lnTo>
                          <a:lnTo>
                            <a:pt x="99" y="285"/>
                          </a:lnTo>
                          <a:lnTo>
                            <a:pt x="99" y="283"/>
                          </a:lnTo>
                          <a:lnTo>
                            <a:pt x="101" y="283"/>
                          </a:lnTo>
                          <a:lnTo>
                            <a:pt x="103" y="283"/>
                          </a:lnTo>
                          <a:lnTo>
                            <a:pt x="103" y="281"/>
                          </a:lnTo>
                          <a:lnTo>
                            <a:pt x="105" y="281"/>
                          </a:lnTo>
                          <a:lnTo>
                            <a:pt x="105" y="279"/>
                          </a:lnTo>
                          <a:lnTo>
                            <a:pt x="107" y="279"/>
                          </a:lnTo>
                          <a:lnTo>
                            <a:pt x="109" y="277"/>
                          </a:lnTo>
                          <a:lnTo>
                            <a:pt x="109" y="275"/>
                          </a:lnTo>
                          <a:lnTo>
                            <a:pt x="111" y="275"/>
                          </a:lnTo>
                          <a:lnTo>
                            <a:pt x="111" y="273"/>
                          </a:lnTo>
                          <a:lnTo>
                            <a:pt x="113" y="273"/>
                          </a:lnTo>
                          <a:lnTo>
                            <a:pt x="113" y="271"/>
                          </a:lnTo>
                          <a:lnTo>
                            <a:pt x="115" y="271"/>
                          </a:lnTo>
                          <a:lnTo>
                            <a:pt x="115" y="269"/>
                          </a:lnTo>
                          <a:lnTo>
                            <a:pt x="117" y="269"/>
                          </a:lnTo>
                          <a:lnTo>
                            <a:pt x="117" y="267"/>
                          </a:lnTo>
                          <a:lnTo>
                            <a:pt x="119" y="267"/>
                          </a:lnTo>
                          <a:lnTo>
                            <a:pt x="119" y="265"/>
                          </a:lnTo>
                          <a:lnTo>
                            <a:pt x="121" y="265"/>
                          </a:lnTo>
                          <a:lnTo>
                            <a:pt x="121" y="264"/>
                          </a:lnTo>
                          <a:lnTo>
                            <a:pt x="122" y="264"/>
                          </a:lnTo>
                          <a:lnTo>
                            <a:pt x="122" y="262"/>
                          </a:lnTo>
                          <a:lnTo>
                            <a:pt x="124" y="262"/>
                          </a:lnTo>
                          <a:lnTo>
                            <a:pt x="124" y="260"/>
                          </a:lnTo>
                          <a:lnTo>
                            <a:pt x="126" y="260"/>
                          </a:lnTo>
                          <a:lnTo>
                            <a:pt x="126" y="258"/>
                          </a:lnTo>
                          <a:lnTo>
                            <a:pt x="128" y="258"/>
                          </a:lnTo>
                          <a:lnTo>
                            <a:pt x="128" y="256"/>
                          </a:lnTo>
                          <a:lnTo>
                            <a:pt x="130" y="254"/>
                          </a:lnTo>
                          <a:lnTo>
                            <a:pt x="132" y="254"/>
                          </a:lnTo>
                          <a:lnTo>
                            <a:pt x="132" y="252"/>
                          </a:lnTo>
                          <a:lnTo>
                            <a:pt x="134" y="252"/>
                          </a:lnTo>
                          <a:lnTo>
                            <a:pt x="136" y="252"/>
                          </a:lnTo>
                          <a:lnTo>
                            <a:pt x="136" y="250"/>
                          </a:lnTo>
                          <a:lnTo>
                            <a:pt x="136" y="248"/>
                          </a:lnTo>
                          <a:lnTo>
                            <a:pt x="138" y="248"/>
                          </a:lnTo>
                          <a:lnTo>
                            <a:pt x="138" y="246"/>
                          </a:lnTo>
                          <a:lnTo>
                            <a:pt x="140" y="246"/>
                          </a:lnTo>
                          <a:lnTo>
                            <a:pt x="140" y="244"/>
                          </a:lnTo>
                          <a:lnTo>
                            <a:pt x="140" y="242"/>
                          </a:lnTo>
                          <a:lnTo>
                            <a:pt x="142" y="242"/>
                          </a:lnTo>
                          <a:lnTo>
                            <a:pt x="142" y="240"/>
                          </a:lnTo>
                          <a:lnTo>
                            <a:pt x="144" y="240"/>
                          </a:lnTo>
                          <a:lnTo>
                            <a:pt x="144" y="239"/>
                          </a:lnTo>
                          <a:lnTo>
                            <a:pt x="144" y="237"/>
                          </a:lnTo>
                          <a:lnTo>
                            <a:pt x="144" y="235"/>
                          </a:lnTo>
                          <a:lnTo>
                            <a:pt x="145" y="235"/>
                          </a:lnTo>
                          <a:lnTo>
                            <a:pt x="145" y="233"/>
                          </a:lnTo>
                          <a:lnTo>
                            <a:pt x="145" y="231"/>
                          </a:lnTo>
                          <a:lnTo>
                            <a:pt x="145" y="229"/>
                          </a:lnTo>
                          <a:lnTo>
                            <a:pt x="147" y="229"/>
                          </a:lnTo>
                          <a:lnTo>
                            <a:pt x="147" y="227"/>
                          </a:lnTo>
                          <a:lnTo>
                            <a:pt x="147" y="225"/>
                          </a:lnTo>
                          <a:lnTo>
                            <a:pt x="147" y="223"/>
                          </a:lnTo>
                          <a:lnTo>
                            <a:pt x="149" y="221"/>
                          </a:lnTo>
                          <a:lnTo>
                            <a:pt x="149" y="219"/>
                          </a:lnTo>
                          <a:lnTo>
                            <a:pt x="149" y="217"/>
                          </a:lnTo>
                          <a:lnTo>
                            <a:pt x="149" y="216"/>
                          </a:lnTo>
                          <a:lnTo>
                            <a:pt x="149" y="214"/>
                          </a:lnTo>
                          <a:lnTo>
                            <a:pt x="149" y="212"/>
                          </a:lnTo>
                          <a:lnTo>
                            <a:pt x="151" y="212"/>
                          </a:lnTo>
                          <a:lnTo>
                            <a:pt x="151" y="210"/>
                          </a:lnTo>
                          <a:lnTo>
                            <a:pt x="153" y="210"/>
                          </a:lnTo>
                          <a:lnTo>
                            <a:pt x="155" y="208"/>
                          </a:lnTo>
                          <a:lnTo>
                            <a:pt x="157" y="208"/>
                          </a:lnTo>
                          <a:lnTo>
                            <a:pt x="159" y="206"/>
                          </a:lnTo>
                          <a:lnTo>
                            <a:pt x="161" y="204"/>
                          </a:lnTo>
                          <a:lnTo>
                            <a:pt x="163" y="204"/>
                          </a:lnTo>
                          <a:lnTo>
                            <a:pt x="163" y="202"/>
                          </a:lnTo>
                          <a:lnTo>
                            <a:pt x="163" y="200"/>
                          </a:lnTo>
                          <a:lnTo>
                            <a:pt x="165" y="200"/>
                          </a:lnTo>
                          <a:lnTo>
                            <a:pt x="167" y="198"/>
                          </a:lnTo>
                          <a:lnTo>
                            <a:pt x="169" y="198"/>
                          </a:lnTo>
                          <a:lnTo>
                            <a:pt x="170" y="198"/>
                          </a:lnTo>
                          <a:lnTo>
                            <a:pt x="172" y="198"/>
                          </a:lnTo>
                          <a:lnTo>
                            <a:pt x="174" y="198"/>
                          </a:lnTo>
                          <a:lnTo>
                            <a:pt x="176" y="198"/>
                          </a:lnTo>
                          <a:lnTo>
                            <a:pt x="178" y="198"/>
                          </a:lnTo>
                          <a:lnTo>
                            <a:pt x="180" y="198"/>
                          </a:lnTo>
                          <a:lnTo>
                            <a:pt x="180" y="196"/>
                          </a:lnTo>
                          <a:lnTo>
                            <a:pt x="180" y="194"/>
                          </a:lnTo>
                          <a:lnTo>
                            <a:pt x="182" y="194"/>
                          </a:lnTo>
                          <a:lnTo>
                            <a:pt x="184" y="194"/>
                          </a:lnTo>
                          <a:lnTo>
                            <a:pt x="184" y="192"/>
                          </a:lnTo>
                          <a:lnTo>
                            <a:pt x="186" y="192"/>
                          </a:lnTo>
                          <a:lnTo>
                            <a:pt x="186" y="194"/>
                          </a:lnTo>
                          <a:lnTo>
                            <a:pt x="188" y="194"/>
                          </a:lnTo>
                          <a:lnTo>
                            <a:pt x="190" y="192"/>
                          </a:lnTo>
                          <a:lnTo>
                            <a:pt x="192" y="192"/>
                          </a:lnTo>
                          <a:lnTo>
                            <a:pt x="192" y="191"/>
                          </a:lnTo>
                          <a:lnTo>
                            <a:pt x="192" y="189"/>
                          </a:lnTo>
                          <a:lnTo>
                            <a:pt x="193" y="189"/>
                          </a:lnTo>
                          <a:lnTo>
                            <a:pt x="193" y="187"/>
                          </a:lnTo>
                          <a:lnTo>
                            <a:pt x="195" y="187"/>
                          </a:lnTo>
                          <a:lnTo>
                            <a:pt x="195" y="185"/>
                          </a:lnTo>
                          <a:lnTo>
                            <a:pt x="197" y="185"/>
                          </a:lnTo>
                          <a:lnTo>
                            <a:pt x="197" y="183"/>
                          </a:lnTo>
                          <a:lnTo>
                            <a:pt x="199" y="183"/>
                          </a:lnTo>
                          <a:lnTo>
                            <a:pt x="201" y="181"/>
                          </a:lnTo>
                          <a:lnTo>
                            <a:pt x="199" y="181"/>
                          </a:lnTo>
                          <a:lnTo>
                            <a:pt x="197" y="181"/>
                          </a:lnTo>
                          <a:lnTo>
                            <a:pt x="197" y="179"/>
                          </a:lnTo>
                          <a:lnTo>
                            <a:pt x="195" y="179"/>
                          </a:lnTo>
                          <a:lnTo>
                            <a:pt x="195" y="177"/>
                          </a:lnTo>
                          <a:lnTo>
                            <a:pt x="193" y="177"/>
                          </a:lnTo>
                          <a:lnTo>
                            <a:pt x="193" y="175"/>
                          </a:lnTo>
                          <a:lnTo>
                            <a:pt x="192" y="175"/>
                          </a:lnTo>
                          <a:lnTo>
                            <a:pt x="192" y="173"/>
                          </a:lnTo>
                          <a:lnTo>
                            <a:pt x="192" y="175"/>
                          </a:lnTo>
                          <a:lnTo>
                            <a:pt x="190" y="175"/>
                          </a:lnTo>
                          <a:lnTo>
                            <a:pt x="190" y="173"/>
                          </a:lnTo>
                          <a:lnTo>
                            <a:pt x="188" y="173"/>
                          </a:lnTo>
                          <a:lnTo>
                            <a:pt x="186" y="173"/>
                          </a:lnTo>
                          <a:lnTo>
                            <a:pt x="186" y="171"/>
                          </a:lnTo>
                          <a:lnTo>
                            <a:pt x="186" y="173"/>
                          </a:lnTo>
                          <a:lnTo>
                            <a:pt x="186" y="171"/>
                          </a:lnTo>
                          <a:lnTo>
                            <a:pt x="184" y="171"/>
                          </a:lnTo>
                          <a:lnTo>
                            <a:pt x="184" y="169"/>
                          </a:lnTo>
                          <a:lnTo>
                            <a:pt x="184" y="168"/>
                          </a:lnTo>
                          <a:lnTo>
                            <a:pt x="184" y="166"/>
                          </a:lnTo>
                          <a:lnTo>
                            <a:pt x="182" y="166"/>
                          </a:lnTo>
                          <a:lnTo>
                            <a:pt x="182" y="164"/>
                          </a:lnTo>
                          <a:lnTo>
                            <a:pt x="182" y="166"/>
                          </a:lnTo>
                          <a:lnTo>
                            <a:pt x="180" y="166"/>
                          </a:lnTo>
                          <a:lnTo>
                            <a:pt x="178" y="166"/>
                          </a:lnTo>
                          <a:lnTo>
                            <a:pt x="176" y="166"/>
                          </a:lnTo>
                          <a:lnTo>
                            <a:pt x="174" y="164"/>
                          </a:lnTo>
                          <a:lnTo>
                            <a:pt x="174" y="162"/>
                          </a:lnTo>
                          <a:lnTo>
                            <a:pt x="174" y="160"/>
                          </a:lnTo>
                          <a:lnTo>
                            <a:pt x="174" y="158"/>
                          </a:lnTo>
                          <a:lnTo>
                            <a:pt x="176" y="158"/>
                          </a:lnTo>
                          <a:lnTo>
                            <a:pt x="176" y="156"/>
                          </a:lnTo>
                          <a:lnTo>
                            <a:pt x="176" y="154"/>
                          </a:lnTo>
                          <a:lnTo>
                            <a:pt x="176" y="152"/>
                          </a:lnTo>
                          <a:lnTo>
                            <a:pt x="178" y="152"/>
                          </a:lnTo>
                          <a:lnTo>
                            <a:pt x="176" y="152"/>
                          </a:lnTo>
                          <a:lnTo>
                            <a:pt x="176" y="150"/>
                          </a:lnTo>
                          <a:lnTo>
                            <a:pt x="176" y="148"/>
                          </a:lnTo>
                          <a:lnTo>
                            <a:pt x="176" y="146"/>
                          </a:lnTo>
                          <a:lnTo>
                            <a:pt x="174" y="146"/>
                          </a:lnTo>
                          <a:lnTo>
                            <a:pt x="174" y="144"/>
                          </a:lnTo>
                          <a:lnTo>
                            <a:pt x="172" y="144"/>
                          </a:lnTo>
                          <a:lnTo>
                            <a:pt x="172" y="143"/>
                          </a:lnTo>
                          <a:lnTo>
                            <a:pt x="172" y="141"/>
                          </a:lnTo>
                          <a:lnTo>
                            <a:pt x="174" y="139"/>
                          </a:lnTo>
                          <a:lnTo>
                            <a:pt x="172" y="137"/>
                          </a:lnTo>
                          <a:lnTo>
                            <a:pt x="170" y="137"/>
                          </a:lnTo>
                          <a:lnTo>
                            <a:pt x="169" y="137"/>
                          </a:lnTo>
                          <a:lnTo>
                            <a:pt x="169" y="135"/>
                          </a:lnTo>
                          <a:lnTo>
                            <a:pt x="167" y="135"/>
                          </a:lnTo>
                          <a:lnTo>
                            <a:pt x="167" y="133"/>
                          </a:lnTo>
                          <a:lnTo>
                            <a:pt x="169" y="133"/>
                          </a:lnTo>
                          <a:lnTo>
                            <a:pt x="169" y="131"/>
                          </a:lnTo>
                          <a:lnTo>
                            <a:pt x="169" y="129"/>
                          </a:lnTo>
                          <a:lnTo>
                            <a:pt x="169" y="127"/>
                          </a:lnTo>
                          <a:lnTo>
                            <a:pt x="169" y="125"/>
                          </a:lnTo>
                          <a:lnTo>
                            <a:pt x="167" y="125"/>
                          </a:lnTo>
                          <a:lnTo>
                            <a:pt x="167" y="123"/>
                          </a:lnTo>
                          <a:lnTo>
                            <a:pt x="165" y="123"/>
                          </a:lnTo>
                          <a:lnTo>
                            <a:pt x="165" y="121"/>
                          </a:lnTo>
                          <a:lnTo>
                            <a:pt x="163" y="121"/>
                          </a:lnTo>
                          <a:lnTo>
                            <a:pt x="163" y="120"/>
                          </a:lnTo>
                          <a:lnTo>
                            <a:pt x="161" y="120"/>
                          </a:lnTo>
                          <a:lnTo>
                            <a:pt x="161" y="118"/>
                          </a:lnTo>
                          <a:lnTo>
                            <a:pt x="159" y="118"/>
                          </a:lnTo>
                          <a:lnTo>
                            <a:pt x="157" y="118"/>
                          </a:lnTo>
                          <a:lnTo>
                            <a:pt x="155" y="118"/>
                          </a:lnTo>
                          <a:lnTo>
                            <a:pt x="153" y="118"/>
                          </a:lnTo>
                          <a:lnTo>
                            <a:pt x="153" y="116"/>
                          </a:lnTo>
                          <a:lnTo>
                            <a:pt x="153" y="114"/>
                          </a:lnTo>
                          <a:lnTo>
                            <a:pt x="153" y="112"/>
                          </a:lnTo>
                          <a:lnTo>
                            <a:pt x="153" y="110"/>
                          </a:lnTo>
                          <a:lnTo>
                            <a:pt x="153" y="108"/>
                          </a:lnTo>
                          <a:lnTo>
                            <a:pt x="153" y="106"/>
                          </a:lnTo>
                          <a:lnTo>
                            <a:pt x="151" y="106"/>
                          </a:lnTo>
                          <a:lnTo>
                            <a:pt x="151" y="104"/>
                          </a:lnTo>
                          <a:lnTo>
                            <a:pt x="151" y="102"/>
                          </a:lnTo>
                          <a:lnTo>
                            <a:pt x="149" y="102"/>
                          </a:lnTo>
                          <a:lnTo>
                            <a:pt x="147" y="102"/>
                          </a:lnTo>
                          <a:lnTo>
                            <a:pt x="145" y="102"/>
                          </a:lnTo>
                          <a:lnTo>
                            <a:pt x="145" y="100"/>
                          </a:lnTo>
                          <a:lnTo>
                            <a:pt x="145" y="98"/>
                          </a:lnTo>
                          <a:lnTo>
                            <a:pt x="145" y="96"/>
                          </a:lnTo>
                          <a:lnTo>
                            <a:pt x="147" y="96"/>
                          </a:lnTo>
                          <a:lnTo>
                            <a:pt x="147" y="95"/>
                          </a:lnTo>
                          <a:lnTo>
                            <a:pt x="147" y="93"/>
                          </a:lnTo>
                          <a:lnTo>
                            <a:pt x="147" y="91"/>
                          </a:lnTo>
                          <a:lnTo>
                            <a:pt x="147" y="89"/>
                          </a:lnTo>
                          <a:lnTo>
                            <a:pt x="147" y="87"/>
                          </a:lnTo>
                          <a:lnTo>
                            <a:pt x="147" y="85"/>
                          </a:lnTo>
                          <a:lnTo>
                            <a:pt x="147" y="83"/>
                          </a:lnTo>
                          <a:lnTo>
                            <a:pt x="145" y="83"/>
                          </a:lnTo>
                          <a:lnTo>
                            <a:pt x="145" y="81"/>
                          </a:lnTo>
                          <a:lnTo>
                            <a:pt x="145" y="79"/>
                          </a:lnTo>
                          <a:lnTo>
                            <a:pt x="145" y="77"/>
                          </a:lnTo>
                          <a:lnTo>
                            <a:pt x="144" y="77"/>
                          </a:lnTo>
                          <a:lnTo>
                            <a:pt x="144" y="75"/>
                          </a:lnTo>
                          <a:lnTo>
                            <a:pt x="144" y="73"/>
                          </a:lnTo>
                          <a:lnTo>
                            <a:pt x="144" y="72"/>
                          </a:lnTo>
                          <a:lnTo>
                            <a:pt x="145" y="70"/>
                          </a:lnTo>
                          <a:lnTo>
                            <a:pt x="145" y="68"/>
                          </a:lnTo>
                          <a:lnTo>
                            <a:pt x="144" y="68"/>
                          </a:lnTo>
                          <a:lnTo>
                            <a:pt x="144" y="66"/>
                          </a:lnTo>
                          <a:lnTo>
                            <a:pt x="142" y="64"/>
                          </a:lnTo>
                          <a:lnTo>
                            <a:pt x="142" y="62"/>
                          </a:lnTo>
                          <a:lnTo>
                            <a:pt x="140" y="62"/>
                          </a:lnTo>
                          <a:lnTo>
                            <a:pt x="140" y="60"/>
                          </a:lnTo>
                          <a:lnTo>
                            <a:pt x="138" y="60"/>
                          </a:lnTo>
                          <a:lnTo>
                            <a:pt x="138" y="58"/>
                          </a:lnTo>
                          <a:lnTo>
                            <a:pt x="136" y="56"/>
                          </a:lnTo>
                          <a:lnTo>
                            <a:pt x="136" y="54"/>
                          </a:lnTo>
                          <a:lnTo>
                            <a:pt x="134" y="54"/>
                          </a:lnTo>
                          <a:lnTo>
                            <a:pt x="134" y="52"/>
                          </a:lnTo>
                          <a:lnTo>
                            <a:pt x="134" y="50"/>
                          </a:lnTo>
                          <a:lnTo>
                            <a:pt x="132" y="50"/>
                          </a:lnTo>
                          <a:lnTo>
                            <a:pt x="132" y="48"/>
                          </a:lnTo>
                          <a:lnTo>
                            <a:pt x="130" y="48"/>
                          </a:lnTo>
                          <a:lnTo>
                            <a:pt x="128" y="48"/>
                          </a:lnTo>
                          <a:lnTo>
                            <a:pt x="126" y="48"/>
                          </a:lnTo>
                          <a:lnTo>
                            <a:pt x="124" y="48"/>
                          </a:lnTo>
                          <a:lnTo>
                            <a:pt x="122" y="48"/>
                          </a:lnTo>
                          <a:lnTo>
                            <a:pt x="121" y="48"/>
                          </a:lnTo>
                          <a:lnTo>
                            <a:pt x="119" y="47"/>
                          </a:lnTo>
                          <a:lnTo>
                            <a:pt x="117" y="45"/>
                          </a:lnTo>
                          <a:lnTo>
                            <a:pt x="117" y="43"/>
                          </a:lnTo>
                          <a:lnTo>
                            <a:pt x="117" y="41"/>
                          </a:lnTo>
                          <a:lnTo>
                            <a:pt x="117" y="39"/>
                          </a:lnTo>
                          <a:lnTo>
                            <a:pt x="119" y="39"/>
                          </a:lnTo>
                          <a:lnTo>
                            <a:pt x="119" y="37"/>
                          </a:lnTo>
                          <a:lnTo>
                            <a:pt x="121" y="35"/>
                          </a:lnTo>
                          <a:lnTo>
                            <a:pt x="121" y="33"/>
                          </a:lnTo>
                          <a:lnTo>
                            <a:pt x="122" y="33"/>
                          </a:lnTo>
                          <a:lnTo>
                            <a:pt x="122" y="31"/>
                          </a:lnTo>
                          <a:lnTo>
                            <a:pt x="122" y="29"/>
                          </a:lnTo>
                          <a:lnTo>
                            <a:pt x="122" y="27"/>
                          </a:lnTo>
                          <a:lnTo>
                            <a:pt x="122" y="25"/>
                          </a:lnTo>
                          <a:lnTo>
                            <a:pt x="124" y="25"/>
                          </a:lnTo>
                          <a:lnTo>
                            <a:pt x="126" y="24"/>
                          </a:lnTo>
                          <a:lnTo>
                            <a:pt x="128" y="24"/>
                          </a:lnTo>
                          <a:lnTo>
                            <a:pt x="128" y="22"/>
                          </a:lnTo>
                          <a:lnTo>
                            <a:pt x="130" y="22"/>
                          </a:lnTo>
                          <a:lnTo>
                            <a:pt x="130" y="20"/>
                          </a:lnTo>
                          <a:lnTo>
                            <a:pt x="132" y="20"/>
                          </a:lnTo>
                          <a:lnTo>
                            <a:pt x="132" y="18"/>
                          </a:lnTo>
                          <a:lnTo>
                            <a:pt x="132" y="16"/>
                          </a:lnTo>
                          <a:lnTo>
                            <a:pt x="134" y="16"/>
                          </a:lnTo>
                          <a:lnTo>
                            <a:pt x="132" y="16"/>
                          </a:lnTo>
                          <a:lnTo>
                            <a:pt x="132" y="14"/>
                          </a:lnTo>
                          <a:lnTo>
                            <a:pt x="132" y="12"/>
                          </a:lnTo>
                          <a:lnTo>
                            <a:pt x="130" y="12"/>
                          </a:lnTo>
                          <a:lnTo>
                            <a:pt x="130" y="10"/>
                          </a:lnTo>
                          <a:lnTo>
                            <a:pt x="130" y="8"/>
                          </a:lnTo>
                          <a:lnTo>
                            <a:pt x="130" y="6"/>
                          </a:lnTo>
                          <a:lnTo>
                            <a:pt x="130" y="4"/>
                          </a:lnTo>
                          <a:lnTo>
                            <a:pt x="132" y="4"/>
                          </a:lnTo>
                          <a:lnTo>
                            <a:pt x="134" y="4"/>
                          </a:lnTo>
                          <a:lnTo>
                            <a:pt x="136" y="4"/>
                          </a:lnTo>
                          <a:lnTo>
                            <a:pt x="138" y="4"/>
                          </a:lnTo>
                          <a:lnTo>
                            <a:pt x="138" y="2"/>
                          </a:lnTo>
                          <a:lnTo>
                            <a:pt x="140" y="2"/>
                          </a:lnTo>
                          <a:lnTo>
                            <a:pt x="140" y="0"/>
                          </a:lnTo>
                          <a:lnTo>
                            <a:pt x="142" y="0"/>
                          </a:lnTo>
                          <a:lnTo>
                            <a:pt x="144" y="0"/>
                          </a:lnTo>
                          <a:lnTo>
                            <a:pt x="144" y="2"/>
                          </a:lnTo>
                          <a:lnTo>
                            <a:pt x="145" y="2"/>
                          </a:lnTo>
                          <a:lnTo>
                            <a:pt x="145" y="4"/>
                          </a:lnTo>
                          <a:lnTo>
                            <a:pt x="144" y="4"/>
                          </a:lnTo>
                          <a:lnTo>
                            <a:pt x="144" y="6"/>
                          </a:lnTo>
                          <a:lnTo>
                            <a:pt x="145" y="6"/>
                          </a:lnTo>
                          <a:lnTo>
                            <a:pt x="145" y="8"/>
                          </a:lnTo>
                          <a:lnTo>
                            <a:pt x="145" y="10"/>
                          </a:lnTo>
                          <a:lnTo>
                            <a:pt x="147" y="10"/>
                          </a:lnTo>
                          <a:lnTo>
                            <a:pt x="149" y="10"/>
                          </a:lnTo>
                          <a:lnTo>
                            <a:pt x="149" y="12"/>
                          </a:lnTo>
                          <a:lnTo>
                            <a:pt x="151" y="12"/>
                          </a:lnTo>
                          <a:lnTo>
                            <a:pt x="151" y="14"/>
                          </a:lnTo>
                          <a:lnTo>
                            <a:pt x="151" y="16"/>
                          </a:lnTo>
                          <a:lnTo>
                            <a:pt x="153" y="16"/>
                          </a:lnTo>
                          <a:lnTo>
                            <a:pt x="155" y="16"/>
                          </a:lnTo>
                          <a:lnTo>
                            <a:pt x="153" y="18"/>
                          </a:lnTo>
                          <a:lnTo>
                            <a:pt x="155" y="18"/>
                          </a:lnTo>
                          <a:lnTo>
                            <a:pt x="155" y="20"/>
                          </a:lnTo>
                          <a:lnTo>
                            <a:pt x="157" y="20"/>
                          </a:lnTo>
                          <a:lnTo>
                            <a:pt x="157" y="22"/>
                          </a:lnTo>
                          <a:lnTo>
                            <a:pt x="159" y="22"/>
                          </a:lnTo>
                          <a:lnTo>
                            <a:pt x="161" y="22"/>
                          </a:lnTo>
                          <a:lnTo>
                            <a:pt x="161" y="24"/>
                          </a:lnTo>
                          <a:lnTo>
                            <a:pt x="161" y="25"/>
                          </a:lnTo>
                          <a:lnTo>
                            <a:pt x="163" y="25"/>
                          </a:lnTo>
                          <a:lnTo>
                            <a:pt x="161" y="27"/>
                          </a:lnTo>
                          <a:lnTo>
                            <a:pt x="163" y="27"/>
                          </a:lnTo>
                          <a:lnTo>
                            <a:pt x="163" y="29"/>
                          </a:lnTo>
                          <a:lnTo>
                            <a:pt x="163" y="31"/>
                          </a:lnTo>
                          <a:lnTo>
                            <a:pt x="163" y="33"/>
                          </a:lnTo>
                          <a:lnTo>
                            <a:pt x="163" y="35"/>
                          </a:lnTo>
                          <a:lnTo>
                            <a:pt x="165" y="35"/>
                          </a:lnTo>
                          <a:lnTo>
                            <a:pt x="165" y="37"/>
                          </a:lnTo>
                          <a:lnTo>
                            <a:pt x="163" y="37"/>
                          </a:lnTo>
                          <a:lnTo>
                            <a:pt x="163" y="39"/>
                          </a:lnTo>
                          <a:lnTo>
                            <a:pt x="163" y="41"/>
                          </a:lnTo>
                          <a:lnTo>
                            <a:pt x="165" y="41"/>
                          </a:lnTo>
                          <a:lnTo>
                            <a:pt x="165" y="43"/>
                          </a:lnTo>
                          <a:lnTo>
                            <a:pt x="167" y="43"/>
                          </a:lnTo>
                          <a:lnTo>
                            <a:pt x="169" y="45"/>
                          </a:lnTo>
                          <a:lnTo>
                            <a:pt x="169" y="47"/>
                          </a:lnTo>
                          <a:lnTo>
                            <a:pt x="169" y="48"/>
                          </a:lnTo>
                          <a:lnTo>
                            <a:pt x="170" y="48"/>
                          </a:lnTo>
                          <a:lnTo>
                            <a:pt x="170" y="50"/>
                          </a:lnTo>
                          <a:lnTo>
                            <a:pt x="172" y="50"/>
                          </a:lnTo>
                          <a:lnTo>
                            <a:pt x="174" y="52"/>
                          </a:lnTo>
                          <a:lnTo>
                            <a:pt x="176" y="52"/>
                          </a:lnTo>
                          <a:lnTo>
                            <a:pt x="176" y="54"/>
                          </a:lnTo>
                          <a:lnTo>
                            <a:pt x="178" y="54"/>
                          </a:lnTo>
                          <a:lnTo>
                            <a:pt x="180" y="56"/>
                          </a:lnTo>
                          <a:lnTo>
                            <a:pt x="182" y="56"/>
                          </a:lnTo>
                          <a:lnTo>
                            <a:pt x="182" y="58"/>
                          </a:lnTo>
                          <a:lnTo>
                            <a:pt x="184" y="58"/>
                          </a:lnTo>
                          <a:lnTo>
                            <a:pt x="186" y="58"/>
                          </a:lnTo>
                          <a:lnTo>
                            <a:pt x="188" y="58"/>
                          </a:lnTo>
                          <a:lnTo>
                            <a:pt x="188" y="60"/>
                          </a:lnTo>
                          <a:lnTo>
                            <a:pt x="190" y="60"/>
                          </a:lnTo>
                          <a:lnTo>
                            <a:pt x="192" y="60"/>
                          </a:lnTo>
                          <a:lnTo>
                            <a:pt x="192" y="58"/>
                          </a:lnTo>
                          <a:lnTo>
                            <a:pt x="192" y="60"/>
                          </a:lnTo>
                          <a:lnTo>
                            <a:pt x="193" y="60"/>
                          </a:lnTo>
                          <a:lnTo>
                            <a:pt x="192" y="60"/>
                          </a:lnTo>
                          <a:lnTo>
                            <a:pt x="193" y="62"/>
                          </a:lnTo>
                          <a:lnTo>
                            <a:pt x="193" y="64"/>
                          </a:lnTo>
                          <a:lnTo>
                            <a:pt x="195" y="64"/>
                          </a:lnTo>
                          <a:lnTo>
                            <a:pt x="197" y="64"/>
                          </a:lnTo>
                          <a:lnTo>
                            <a:pt x="199" y="64"/>
                          </a:lnTo>
                          <a:lnTo>
                            <a:pt x="199" y="66"/>
                          </a:lnTo>
                          <a:lnTo>
                            <a:pt x="199" y="64"/>
                          </a:lnTo>
                          <a:lnTo>
                            <a:pt x="199" y="66"/>
                          </a:lnTo>
                          <a:lnTo>
                            <a:pt x="201" y="66"/>
                          </a:lnTo>
                          <a:lnTo>
                            <a:pt x="201" y="68"/>
                          </a:lnTo>
                          <a:lnTo>
                            <a:pt x="201" y="70"/>
                          </a:lnTo>
                          <a:lnTo>
                            <a:pt x="203" y="70"/>
                          </a:lnTo>
                          <a:lnTo>
                            <a:pt x="203" y="72"/>
                          </a:lnTo>
                          <a:lnTo>
                            <a:pt x="205" y="72"/>
                          </a:lnTo>
                          <a:lnTo>
                            <a:pt x="205" y="73"/>
                          </a:lnTo>
                          <a:lnTo>
                            <a:pt x="205" y="72"/>
                          </a:lnTo>
                          <a:lnTo>
                            <a:pt x="205" y="73"/>
                          </a:lnTo>
                          <a:lnTo>
                            <a:pt x="205" y="75"/>
                          </a:lnTo>
                          <a:lnTo>
                            <a:pt x="207" y="75"/>
                          </a:lnTo>
                          <a:lnTo>
                            <a:pt x="205" y="75"/>
                          </a:lnTo>
                          <a:lnTo>
                            <a:pt x="205" y="73"/>
                          </a:lnTo>
                          <a:lnTo>
                            <a:pt x="205" y="75"/>
                          </a:lnTo>
                          <a:lnTo>
                            <a:pt x="205" y="77"/>
                          </a:lnTo>
                          <a:lnTo>
                            <a:pt x="207" y="79"/>
                          </a:lnTo>
                          <a:lnTo>
                            <a:pt x="207" y="81"/>
                          </a:lnTo>
                          <a:lnTo>
                            <a:pt x="209" y="81"/>
                          </a:lnTo>
                          <a:lnTo>
                            <a:pt x="209" y="83"/>
                          </a:lnTo>
                          <a:lnTo>
                            <a:pt x="211" y="83"/>
                          </a:lnTo>
                          <a:lnTo>
                            <a:pt x="211" y="85"/>
                          </a:lnTo>
                          <a:lnTo>
                            <a:pt x="211" y="87"/>
                          </a:lnTo>
                          <a:lnTo>
                            <a:pt x="213" y="87"/>
                          </a:lnTo>
                          <a:lnTo>
                            <a:pt x="213" y="89"/>
                          </a:lnTo>
                          <a:lnTo>
                            <a:pt x="215" y="89"/>
                          </a:lnTo>
                          <a:lnTo>
                            <a:pt x="215" y="91"/>
                          </a:lnTo>
                          <a:lnTo>
                            <a:pt x="215" y="93"/>
                          </a:lnTo>
                          <a:lnTo>
                            <a:pt x="217" y="93"/>
                          </a:lnTo>
                          <a:lnTo>
                            <a:pt x="215" y="95"/>
                          </a:lnTo>
                          <a:lnTo>
                            <a:pt x="217" y="95"/>
                          </a:lnTo>
                          <a:lnTo>
                            <a:pt x="217" y="96"/>
                          </a:lnTo>
                          <a:lnTo>
                            <a:pt x="218" y="96"/>
                          </a:lnTo>
                          <a:lnTo>
                            <a:pt x="218" y="98"/>
                          </a:lnTo>
                          <a:lnTo>
                            <a:pt x="220" y="98"/>
                          </a:lnTo>
                          <a:lnTo>
                            <a:pt x="220" y="100"/>
                          </a:lnTo>
                          <a:lnTo>
                            <a:pt x="222" y="100"/>
                          </a:lnTo>
                          <a:lnTo>
                            <a:pt x="222" y="102"/>
                          </a:lnTo>
                          <a:lnTo>
                            <a:pt x="224" y="102"/>
                          </a:lnTo>
                          <a:lnTo>
                            <a:pt x="224" y="104"/>
                          </a:lnTo>
                          <a:lnTo>
                            <a:pt x="222" y="104"/>
                          </a:lnTo>
                          <a:lnTo>
                            <a:pt x="224" y="104"/>
                          </a:lnTo>
                          <a:lnTo>
                            <a:pt x="224" y="106"/>
                          </a:lnTo>
                          <a:lnTo>
                            <a:pt x="224" y="108"/>
                          </a:lnTo>
                          <a:lnTo>
                            <a:pt x="226" y="108"/>
                          </a:lnTo>
                          <a:lnTo>
                            <a:pt x="228" y="108"/>
                          </a:lnTo>
                          <a:lnTo>
                            <a:pt x="230" y="108"/>
                          </a:lnTo>
                          <a:lnTo>
                            <a:pt x="232" y="108"/>
                          </a:lnTo>
                          <a:lnTo>
                            <a:pt x="234" y="108"/>
                          </a:lnTo>
                          <a:lnTo>
                            <a:pt x="236" y="108"/>
                          </a:lnTo>
                          <a:lnTo>
                            <a:pt x="238" y="108"/>
                          </a:lnTo>
                          <a:lnTo>
                            <a:pt x="238" y="106"/>
                          </a:lnTo>
                          <a:lnTo>
                            <a:pt x="240" y="106"/>
                          </a:lnTo>
                          <a:lnTo>
                            <a:pt x="241" y="108"/>
                          </a:lnTo>
                          <a:lnTo>
                            <a:pt x="241" y="110"/>
                          </a:lnTo>
                          <a:lnTo>
                            <a:pt x="241" y="112"/>
                          </a:lnTo>
                          <a:lnTo>
                            <a:pt x="241" y="114"/>
                          </a:lnTo>
                          <a:lnTo>
                            <a:pt x="241" y="116"/>
                          </a:lnTo>
                          <a:lnTo>
                            <a:pt x="241" y="118"/>
                          </a:lnTo>
                          <a:lnTo>
                            <a:pt x="243" y="120"/>
                          </a:lnTo>
                          <a:lnTo>
                            <a:pt x="243" y="121"/>
                          </a:lnTo>
                          <a:lnTo>
                            <a:pt x="243" y="123"/>
                          </a:lnTo>
                          <a:lnTo>
                            <a:pt x="243" y="125"/>
                          </a:lnTo>
                          <a:lnTo>
                            <a:pt x="245" y="125"/>
                          </a:lnTo>
                          <a:lnTo>
                            <a:pt x="247" y="127"/>
                          </a:lnTo>
                          <a:lnTo>
                            <a:pt x="247" y="129"/>
                          </a:lnTo>
                          <a:lnTo>
                            <a:pt x="249" y="131"/>
                          </a:lnTo>
                          <a:lnTo>
                            <a:pt x="247" y="133"/>
                          </a:lnTo>
                          <a:lnTo>
                            <a:pt x="247" y="135"/>
                          </a:lnTo>
                          <a:lnTo>
                            <a:pt x="247" y="137"/>
                          </a:lnTo>
                          <a:lnTo>
                            <a:pt x="247" y="139"/>
                          </a:lnTo>
                          <a:lnTo>
                            <a:pt x="247" y="141"/>
                          </a:lnTo>
                          <a:lnTo>
                            <a:pt x="247" y="143"/>
                          </a:lnTo>
                          <a:lnTo>
                            <a:pt x="247" y="144"/>
                          </a:lnTo>
                          <a:lnTo>
                            <a:pt x="247" y="146"/>
                          </a:lnTo>
                          <a:lnTo>
                            <a:pt x="247" y="148"/>
                          </a:lnTo>
                          <a:lnTo>
                            <a:pt x="249" y="148"/>
                          </a:lnTo>
                          <a:lnTo>
                            <a:pt x="249" y="150"/>
                          </a:lnTo>
                          <a:lnTo>
                            <a:pt x="251" y="152"/>
                          </a:lnTo>
                          <a:lnTo>
                            <a:pt x="251" y="154"/>
                          </a:lnTo>
                          <a:lnTo>
                            <a:pt x="251" y="156"/>
                          </a:lnTo>
                          <a:lnTo>
                            <a:pt x="251" y="158"/>
                          </a:lnTo>
                          <a:lnTo>
                            <a:pt x="251" y="160"/>
                          </a:lnTo>
                          <a:lnTo>
                            <a:pt x="249" y="162"/>
                          </a:lnTo>
                          <a:lnTo>
                            <a:pt x="249" y="164"/>
                          </a:lnTo>
                          <a:lnTo>
                            <a:pt x="247" y="166"/>
                          </a:lnTo>
                          <a:lnTo>
                            <a:pt x="245" y="166"/>
                          </a:lnTo>
                          <a:lnTo>
                            <a:pt x="243" y="168"/>
                          </a:lnTo>
                          <a:lnTo>
                            <a:pt x="241" y="168"/>
                          </a:lnTo>
                          <a:lnTo>
                            <a:pt x="240" y="168"/>
                          </a:lnTo>
                          <a:lnTo>
                            <a:pt x="238" y="168"/>
                          </a:lnTo>
                          <a:lnTo>
                            <a:pt x="238" y="169"/>
                          </a:lnTo>
                          <a:lnTo>
                            <a:pt x="236" y="171"/>
                          </a:lnTo>
                          <a:lnTo>
                            <a:pt x="236" y="173"/>
                          </a:lnTo>
                          <a:lnTo>
                            <a:pt x="236" y="175"/>
                          </a:lnTo>
                          <a:lnTo>
                            <a:pt x="234" y="175"/>
                          </a:lnTo>
                          <a:lnTo>
                            <a:pt x="234" y="177"/>
                          </a:lnTo>
                          <a:lnTo>
                            <a:pt x="234" y="179"/>
                          </a:lnTo>
                          <a:lnTo>
                            <a:pt x="234" y="181"/>
                          </a:lnTo>
                          <a:lnTo>
                            <a:pt x="234" y="183"/>
                          </a:lnTo>
                          <a:lnTo>
                            <a:pt x="234" y="185"/>
                          </a:lnTo>
                          <a:lnTo>
                            <a:pt x="236" y="187"/>
                          </a:lnTo>
                          <a:lnTo>
                            <a:pt x="234" y="189"/>
                          </a:lnTo>
                          <a:lnTo>
                            <a:pt x="232" y="189"/>
                          </a:lnTo>
                          <a:lnTo>
                            <a:pt x="230" y="189"/>
                          </a:lnTo>
                          <a:lnTo>
                            <a:pt x="230" y="191"/>
                          </a:lnTo>
                          <a:lnTo>
                            <a:pt x="232" y="192"/>
                          </a:lnTo>
                          <a:lnTo>
                            <a:pt x="232" y="194"/>
                          </a:lnTo>
                          <a:lnTo>
                            <a:pt x="230" y="198"/>
                          </a:lnTo>
                          <a:lnTo>
                            <a:pt x="228" y="200"/>
                          </a:lnTo>
                          <a:lnTo>
                            <a:pt x="228" y="202"/>
                          </a:lnTo>
                          <a:lnTo>
                            <a:pt x="228" y="204"/>
                          </a:lnTo>
                          <a:lnTo>
                            <a:pt x="228" y="206"/>
                          </a:lnTo>
                          <a:lnTo>
                            <a:pt x="226" y="208"/>
                          </a:lnTo>
                          <a:lnTo>
                            <a:pt x="226" y="210"/>
                          </a:lnTo>
                          <a:lnTo>
                            <a:pt x="224" y="210"/>
                          </a:lnTo>
                          <a:lnTo>
                            <a:pt x="222" y="212"/>
                          </a:lnTo>
                          <a:lnTo>
                            <a:pt x="220" y="214"/>
                          </a:lnTo>
                          <a:lnTo>
                            <a:pt x="218" y="216"/>
                          </a:lnTo>
                          <a:lnTo>
                            <a:pt x="217" y="216"/>
                          </a:lnTo>
                          <a:lnTo>
                            <a:pt x="215" y="216"/>
                          </a:lnTo>
                          <a:lnTo>
                            <a:pt x="215" y="217"/>
                          </a:lnTo>
                          <a:lnTo>
                            <a:pt x="213" y="217"/>
                          </a:lnTo>
                          <a:lnTo>
                            <a:pt x="213" y="219"/>
                          </a:lnTo>
                          <a:lnTo>
                            <a:pt x="211" y="221"/>
                          </a:lnTo>
                          <a:lnTo>
                            <a:pt x="209" y="223"/>
                          </a:lnTo>
                          <a:lnTo>
                            <a:pt x="207" y="223"/>
                          </a:lnTo>
                          <a:lnTo>
                            <a:pt x="207" y="221"/>
                          </a:lnTo>
                          <a:lnTo>
                            <a:pt x="205" y="221"/>
                          </a:lnTo>
                          <a:lnTo>
                            <a:pt x="203" y="221"/>
                          </a:lnTo>
                          <a:lnTo>
                            <a:pt x="203" y="219"/>
                          </a:lnTo>
                          <a:lnTo>
                            <a:pt x="201" y="221"/>
                          </a:lnTo>
                          <a:lnTo>
                            <a:pt x="201" y="223"/>
                          </a:lnTo>
                          <a:lnTo>
                            <a:pt x="201" y="225"/>
                          </a:lnTo>
                          <a:lnTo>
                            <a:pt x="201" y="227"/>
                          </a:lnTo>
                          <a:lnTo>
                            <a:pt x="201" y="229"/>
                          </a:lnTo>
                          <a:lnTo>
                            <a:pt x="201" y="231"/>
                          </a:lnTo>
                          <a:lnTo>
                            <a:pt x="203" y="231"/>
                          </a:lnTo>
                          <a:lnTo>
                            <a:pt x="203" y="233"/>
                          </a:lnTo>
                          <a:lnTo>
                            <a:pt x="205" y="233"/>
                          </a:lnTo>
                          <a:lnTo>
                            <a:pt x="205" y="235"/>
                          </a:lnTo>
                          <a:lnTo>
                            <a:pt x="203" y="235"/>
                          </a:lnTo>
                          <a:lnTo>
                            <a:pt x="201" y="235"/>
                          </a:lnTo>
                          <a:lnTo>
                            <a:pt x="199" y="235"/>
                          </a:lnTo>
                          <a:lnTo>
                            <a:pt x="199" y="237"/>
                          </a:lnTo>
                          <a:lnTo>
                            <a:pt x="199" y="239"/>
                          </a:lnTo>
                          <a:lnTo>
                            <a:pt x="199" y="240"/>
                          </a:lnTo>
                          <a:lnTo>
                            <a:pt x="201" y="240"/>
                          </a:lnTo>
                          <a:lnTo>
                            <a:pt x="203" y="242"/>
                          </a:lnTo>
                          <a:lnTo>
                            <a:pt x="205" y="242"/>
                          </a:lnTo>
                          <a:lnTo>
                            <a:pt x="207" y="242"/>
                          </a:lnTo>
                          <a:lnTo>
                            <a:pt x="209" y="242"/>
                          </a:lnTo>
                          <a:lnTo>
                            <a:pt x="211" y="242"/>
                          </a:lnTo>
                          <a:lnTo>
                            <a:pt x="211" y="244"/>
                          </a:lnTo>
                          <a:lnTo>
                            <a:pt x="213" y="244"/>
                          </a:lnTo>
                          <a:lnTo>
                            <a:pt x="215" y="244"/>
                          </a:lnTo>
                          <a:lnTo>
                            <a:pt x="217" y="244"/>
                          </a:lnTo>
                          <a:lnTo>
                            <a:pt x="218" y="244"/>
                          </a:lnTo>
                          <a:lnTo>
                            <a:pt x="218" y="246"/>
                          </a:lnTo>
                          <a:lnTo>
                            <a:pt x="218" y="248"/>
                          </a:lnTo>
                          <a:lnTo>
                            <a:pt x="220" y="250"/>
                          </a:lnTo>
                          <a:lnTo>
                            <a:pt x="220" y="252"/>
                          </a:lnTo>
                          <a:lnTo>
                            <a:pt x="220" y="254"/>
                          </a:lnTo>
                          <a:lnTo>
                            <a:pt x="222" y="254"/>
                          </a:lnTo>
                          <a:lnTo>
                            <a:pt x="222" y="256"/>
                          </a:lnTo>
                          <a:lnTo>
                            <a:pt x="224" y="256"/>
                          </a:lnTo>
                          <a:lnTo>
                            <a:pt x="224" y="258"/>
                          </a:lnTo>
                          <a:lnTo>
                            <a:pt x="226" y="258"/>
                          </a:lnTo>
                          <a:lnTo>
                            <a:pt x="228" y="260"/>
                          </a:lnTo>
                          <a:lnTo>
                            <a:pt x="230" y="260"/>
                          </a:lnTo>
                          <a:lnTo>
                            <a:pt x="230" y="262"/>
                          </a:lnTo>
                          <a:lnTo>
                            <a:pt x="232" y="262"/>
                          </a:lnTo>
                          <a:lnTo>
                            <a:pt x="232" y="264"/>
                          </a:lnTo>
                          <a:lnTo>
                            <a:pt x="234" y="264"/>
                          </a:lnTo>
                          <a:lnTo>
                            <a:pt x="234" y="265"/>
                          </a:lnTo>
                          <a:lnTo>
                            <a:pt x="234" y="267"/>
                          </a:lnTo>
                          <a:lnTo>
                            <a:pt x="236" y="267"/>
                          </a:lnTo>
                          <a:lnTo>
                            <a:pt x="236" y="269"/>
                          </a:lnTo>
                          <a:lnTo>
                            <a:pt x="236" y="271"/>
                          </a:lnTo>
                          <a:lnTo>
                            <a:pt x="236" y="273"/>
                          </a:lnTo>
                          <a:lnTo>
                            <a:pt x="234" y="273"/>
                          </a:lnTo>
                          <a:lnTo>
                            <a:pt x="234" y="275"/>
                          </a:lnTo>
                          <a:lnTo>
                            <a:pt x="234" y="277"/>
                          </a:lnTo>
                          <a:lnTo>
                            <a:pt x="234" y="279"/>
                          </a:lnTo>
                          <a:lnTo>
                            <a:pt x="236" y="281"/>
                          </a:lnTo>
                          <a:lnTo>
                            <a:pt x="238" y="283"/>
                          </a:lnTo>
                          <a:lnTo>
                            <a:pt x="240" y="283"/>
                          </a:lnTo>
                          <a:lnTo>
                            <a:pt x="241" y="281"/>
                          </a:lnTo>
                          <a:lnTo>
                            <a:pt x="243" y="281"/>
                          </a:lnTo>
                          <a:lnTo>
                            <a:pt x="247" y="279"/>
                          </a:lnTo>
                          <a:lnTo>
                            <a:pt x="249" y="279"/>
                          </a:lnTo>
                          <a:lnTo>
                            <a:pt x="251" y="279"/>
                          </a:lnTo>
                          <a:lnTo>
                            <a:pt x="251" y="281"/>
                          </a:lnTo>
                          <a:lnTo>
                            <a:pt x="255" y="283"/>
                          </a:lnTo>
                          <a:lnTo>
                            <a:pt x="255" y="285"/>
                          </a:lnTo>
                          <a:lnTo>
                            <a:pt x="257" y="287"/>
                          </a:lnTo>
                          <a:lnTo>
                            <a:pt x="259" y="287"/>
                          </a:lnTo>
                          <a:lnTo>
                            <a:pt x="261" y="287"/>
                          </a:lnTo>
                          <a:lnTo>
                            <a:pt x="263" y="287"/>
                          </a:lnTo>
                          <a:lnTo>
                            <a:pt x="266" y="287"/>
                          </a:lnTo>
                          <a:lnTo>
                            <a:pt x="268" y="287"/>
                          </a:lnTo>
                          <a:lnTo>
                            <a:pt x="270" y="287"/>
                          </a:lnTo>
                          <a:lnTo>
                            <a:pt x="272" y="287"/>
                          </a:lnTo>
                          <a:lnTo>
                            <a:pt x="274" y="287"/>
                          </a:lnTo>
                          <a:lnTo>
                            <a:pt x="278" y="287"/>
                          </a:lnTo>
                          <a:lnTo>
                            <a:pt x="280" y="287"/>
                          </a:lnTo>
                          <a:lnTo>
                            <a:pt x="282" y="287"/>
                          </a:lnTo>
                          <a:lnTo>
                            <a:pt x="284" y="287"/>
                          </a:lnTo>
                          <a:lnTo>
                            <a:pt x="284" y="288"/>
                          </a:lnTo>
                          <a:lnTo>
                            <a:pt x="286" y="288"/>
                          </a:lnTo>
                          <a:lnTo>
                            <a:pt x="288" y="288"/>
                          </a:lnTo>
                          <a:lnTo>
                            <a:pt x="288" y="290"/>
                          </a:lnTo>
                          <a:lnTo>
                            <a:pt x="289" y="292"/>
                          </a:lnTo>
                          <a:lnTo>
                            <a:pt x="291" y="294"/>
                          </a:lnTo>
                          <a:lnTo>
                            <a:pt x="291" y="296"/>
                          </a:lnTo>
                          <a:lnTo>
                            <a:pt x="297" y="308"/>
                          </a:lnTo>
                          <a:lnTo>
                            <a:pt x="299" y="310"/>
                          </a:lnTo>
                          <a:lnTo>
                            <a:pt x="299" y="312"/>
                          </a:lnTo>
                          <a:lnTo>
                            <a:pt x="299" y="313"/>
                          </a:lnTo>
                          <a:lnTo>
                            <a:pt x="301" y="317"/>
                          </a:lnTo>
                          <a:lnTo>
                            <a:pt x="301" y="319"/>
                          </a:lnTo>
                          <a:lnTo>
                            <a:pt x="299" y="321"/>
                          </a:lnTo>
                          <a:lnTo>
                            <a:pt x="299" y="323"/>
                          </a:lnTo>
                          <a:lnTo>
                            <a:pt x="301" y="325"/>
                          </a:lnTo>
                          <a:lnTo>
                            <a:pt x="301" y="327"/>
                          </a:lnTo>
                          <a:lnTo>
                            <a:pt x="301" y="333"/>
                          </a:lnTo>
                          <a:lnTo>
                            <a:pt x="301" y="335"/>
                          </a:lnTo>
                          <a:lnTo>
                            <a:pt x="301" y="336"/>
                          </a:lnTo>
                          <a:lnTo>
                            <a:pt x="301" y="342"/>
                          </a:lnTo>
                          <a:lnTo>
                            <a:pt x="303" y="346"/>
                          </a:lnTo>
                          <a:lnTo>
                            <a:pt x="303" y="348"/>
                          </a:lnTo>
                          <a:lnTo>
                            <a:pt x="303" y="350"/>
                          </a:lnTo>
                          <a:lnTo>
                            <a:pt x="305" y="350"/>
                          </a:lnTo>
                          <a:lnTo>
                            <a:pt x="307" y="350"/>
                          </a:lnTo>
                          <a:lnTo>
                            <a:pt x="307" y="352"/>
                          </a:lnTo>
                          <a:lnTo>
                            <a:pt x="307" y="354"/>
                          </a:lnTo>
                          <a:lnTo>
                            <a:pt x="305" y="354"/>
                          </a:lnTo>
                          <a:lnTo>
                            <a:pt x="305" y="356"/>
                          </a:lnTo>
                          <a:lnTo>
                            <a:pt x="307" y="356"/>
                          </a:lnTo>
                          <a:lnTo>
                            <a:pt x="307" y="354"/>
                          </a:lnTo>
                          <a:lnTo>
                            <a:pt x="309" y="354"/>
                          </a:lnTo>
                          <a:lnTo>
                            <a:pt x="309" y="356"/>
                          </a:lnTo>
                          <a:lnTo>
                            <a:pt x="311" y="356"/>
                          </a:lnTo>
                          <a:lnTo>
                            <a:pt x="311" y="358"/>
                          </a:lnTo>
                          <a:lnTo>
                            <a:pt x="311" y="360"/>
                          </a:lnTo>
                          <a:lnTo>
                            <a:pt x="313" y="360"/>
                          </a:lnTo>
                          <a:lnTo>
                            <a:pt x="313" y="358"/>
                          </a:lnTo>
                          <a:lnTo>
                            <a:pt x="314" y="358"/>
                          </a:lnTo>
                          <a:lnTo>
                            <a:pt x="314" y="356"/>
                          </a:lnTo>
                          <a:lnTo>
                            <a:pt x="316" y="356"/>
                          </a:lnTo>
                          <a:lnTo>
                            <a:pt x="316" y="358"/>
                          </a:lnTo>
                          <a:lnTo>
                            <a:pt x="318" y="358"/>
                          </a:lnTo>
                          <a:lnTo>
                            <a:pt x="320" y="358"/>
                          </a:lnTo>
                          <a:lnTo>
                            <a:pt x="320" y="360"/>
                          </a:lnTo>
                          <a:lnTo>
                            <a:pt x="320" y="361"/>
                          </a:lnTo>
                          <a:lnTo>
                            <a:pt x="322" y="361"/>
                          </a:lnTo>
                          <a:lnTo>
                            <a:pt x="322" y="360"/>
                          </a:lnTo>
                          <a:lnTo>
                            <a:pt x="324" y="360"/>
                          </a:lnTo>
                          <a:lnTo>
                            <a:pt x="324" y="358"/>
                          </a:lnTo>
                          <a:lnTo>
                            <a:pt x="326" y="358"/>
                          </a:lnTo>
                          <a:lnTo>
                            <a:pt x="328" y="358"/>
                          </a:lnTo>
                          <a:lnTo>
                            <a:pt x="330" y="358"/>
                          </a:lnTo>
                          <a:lnTo>
                            <a:pt x="330" y="360"/>
                          </a:lnTo>
                          <a:lnTo>
                            <a:pt x="332" y="360"/>
                          </a:lnTo>
                          <a:lnTo>
                            <a:pt x="332" y="358"/>
                          </a:lnTo>
                          <a:lnTo>
                            <a:pt x="334" y="358"/>
                          </a:lnTo>
                          <a:lnTo>
                            <a:pt x="334" y="360"/>
                          </a:lnTo>
                          <a:lnTo>
                            <a:pt x="336" y="360"/>
                          </a:lnTo>
                          <a:lnTo>
                            <a:pt x="337" y="360"/>
                          </a:lnTo>
                          <a:lnTo>
                            <a:pt x="339" y="360"/>
                          </a:lnTo>
                          <a:lnTo>
                            <a:pt x="339" y="361"/>
                          </a:lnTo>
                          <a:lnTo>
                            <a:pt x="341" y="361"/>
                          </a:lnTo>
                          <a:lnTo>
                            <a:pt x="343" y="361"/>
                          </a:lnTo>
                          <a:lnTo>
                            <a:pt x="343" y="363"/>
                          </a:lnTo>
                          <a:lnTo>
                            <a:pt x="343" y="361"/>
                          </a:lnTo>
                          <a:lnTo>
                            <a:pt x="343" y="363"/>
                          </a:lnTo>
                          <a:lnTo>
                            <a:pt x="345" y="363"/>
                          </a:lnTo>
                          <a:lnTo>
                            <a:pt x="345" y="361"/>
                          </a:lnTo>
                          <a:lnTo>
                            <a:pt x="347" y="361"/>
                          </a:lnTo>
                          <a:lnTo>
                            <a:pt x="347" y="363"/>
                          </a:lnTo>
                          <a:lnTo>
                            <a:pt x="349" y="365"/>
                          </a:lnTo>
                          <a:lnTo>
                            <a:pt x="349" y="367"/>
                          </a:lnTo>
                          <a:lnTo>
                            <a:pt x="349" y="369"/>
                          </a:lnTo>
                          <a:lnTo>
                            <a:pt x="351" y="369"/>
                          </a:lnTo>
                          <a:lnTo>
                            <a:pt x="351" y="371"/>
                          </a:lnTo>
                          <a:lnTo>
                            <a:pt x="353" y="371"/>
                          </a:lnTo>
                          <a:lnTo>
                            <a:pt x="353" y="373"/>
                          </a:lnTo>
                          <a:lnTo>
                            <a:pt x="355" y="373"/>
                          </a:lnTo>
                          <a:lnTo>
                            <a:pt x="357" y="373"/>
                          </a:lnTo>
                          <a:lnTo>
                            <a:pt x="357" y="375"/>
                          </a:lnTo>
                          <a:lnTo>
                            <a:pt x="359" y="375"/>
                          </a:lnTo>
                          <a:lnTo>
                            <a:pt x="359" y="377"/>
                          </a:lnTo>
                          <a:lnTo>
                            <a:pt x="361" y="377"/>
                          </a:lnTo>
                          <a:lnTo>
                            <a:pt x="361" y="379"/>
                          </a:lnTo>
                          <a:lnTo>
                            <a:pt x="361" y="381"/>
                          </a:lnTo>
                          <a:lnTo>
                            <a:pt x="362" y="381"/>
                          </a:lnTo>
                          <a:lnTo>
                            <a:pt x="362" y="383"/>
                          </a:lnTo>
                          <a:lnTo>
                            <a:pt x="364" y="385"/>
                          </a:lnTo>
                          <a:lnTo>
                            <a:pt x="364" y="386"/>
                          </a:lnTo>
                          <a:lnTo>
                            <a:pt x="364" y="388"/>
                          </a:lnTo>
                          <a:lnTo>
                            <a:pt x="364" y="390"/>
                          </a:lnTo>
                          <a:lnTo>
                            <a:pt x="366" y="390"/>
                          </a:lnTo>
                          <a:lnTo>
                            <a:pt x="366" y="392"/>
                          </a:lnTo>
                          <a:lnTo>
                            <a:pt x="368" y="392"/>
                          </a:lnTo>
                          <a:lnTo>
                            <a:pt x="366" y="392"/>
                          </a:lnTo>
                          <a:lnTo>
                            <a:pt x="366" y="394"/>
                          </a:lnTo>
                          <a:lnTo>
                            <a:pt x="366" y="396"/>
                          </a:lnTo>
                          <a:lnTo>
                            <a:pt x="368" y="396"/>
                          </a:lnTo>
                          <a:lnTo>
                            <a:pt x="366" y="396"/>
                          </a:lnTo>
                          <a:lnTo>
                            <a:pt x="366" y="398"/>
                          </a:lnTo>
                          <a:lnTo>
                            <a:pt x="368" y="398"/>
                          </a:lnTo>
                          <a:lnTo>
                            <a:pt x="368" y="400"/>
                          </a:lnTo>
                          <a:lnTo>
                            <a:pt x="368" y="402"/>
                          </a:lnTo>
                          <a:lnTo>
                            <a:pt x="370" y="402"/>
                          </a:lnTo>
                          <a:lnTo>
                            <a:pt x="370" y="404"/>
                          </a:lnTo>
                          <a:lnTo>
                            <a:pt x="372" y="404"/>
                          </a:lnTo>
                          <a:lnTo>
                            <a:pt x="372" y="406"/>
                          </a:lnTo>
                          <a:lnTo>
                            <a:pt x="372" y="408"/>
                          </a:lnTo>
                          <a:lnTo>
                            <a:pt x="374" y="408"/>
                          </a:lnTo>
                          <a:lnTo>
                            <a:pt x="372" y="408"/>
                          </a:lnTo>
                          <a:lnTo>
                            <a:pt x="372" y="409"/>
                          </a:lnTo>
                          <a:lnTo>
                            <a:pt x="372" y="408"/>
                          </a:lnTo>
                          <a:lnTo>
                            <a:pt x="370" y="409"/>
                          </a:lnTo>
                          <a:lnTo>
                            <a:pt x="370" y="408"/>
                          </a:lnTo>
                          <a:lnTo>
                            <a:pt x="368" y="408"/>
                          </a:lnTo>
                          <a:lnTo>
                            <a:pt x="366" y="408"/>
                          </a:lnTo>
                          <a:lnTo>
                            <a:pt x="366" y="406"/>
                          </a:lnTo>
                          <a:lnTo>
                            <a:pt x="366" y="408"/>
                          </a:lnTo>
                          <a:lnTo>
                            <a:pt x="366" y="409"/>
                          </a:lnTo>
                          <a:lnTo>
                            <a:pt x="366" y="411"/>
                          </a:lnTo>
                          <a:lnTo>
                            <a:pt x="366" y="413"/>
                          </a:lnTo>
                          <a:lnTo>
                            <a:pt x="364" y="413"/>
                          </a:lnTo>
                          <a:lnTo>
                            <a:pt x="364" y="415"/>
                          </a:lnTo>
                          <a:lnTo>
                            <a:pt x="362" y="415"/>
                          </a:lnTo>
                          <a:lnTo>
                            <a:pt x="362" y="417"/>
                          </a:lnTo>
                          <a:lnTo>
                            <a:pt x="361" y="417"/>
                          </a:lnTo>
                          <a:lnTo>
                            <a:pt x="361" y="419"/>
                          </a:lnTo>
                          <a:lnTo>
                            <a:pt x="361" y="421"/>
                          </a:lnTo>
                          <a:lnTo>
                            <a:pt x="361" y="423"/>
                          </a:lnTo>
                          <a:lnTo>
                            <a:pt x="359" y="423"/>
                          </a:lnTo>
                          <a:lnTo>
                            <a:pt x="359" y="425"/>
                          </a:lnTo>
                          <a:lnTo>
                            <a:pt x="359" y="427"/>
                          </a:lnTo>
                          <a:lnTo>
                            <a:pt x="361" y="427"/>
                          </a:lnTo>
                          <a:lnTo>
                            <a:pt x="361" y="429"/>
                          </a:lnTo>
                          <a:lnTo>
                            <a:pt x="359" y="431"/>
                          </a:lnTo>
                          <a:lnTo>
                            <a:pt x="359" y="433"/>
                          </a:lnTo>
                          <a:lnTo>
                            <a:pt x="359" y="434"/>
                          </a:lnTo>
                          <a:lnTo>
                            <a:pt x="361" y="434"/>
                          </a:lnTo>
                          <a:lnTo>
                            <a:pt x="361" y="436"/>
                          </a:lnTo>
                          <a:lnTo>
                            <a:pt x="361" y="438"/>
                          </a:lnTo>
                          <a:lnTo>
                            <a:pt x="361" y="440"/>
                          </a:lnTo>
                          <a:lnTo>
                            <a:pt x="361" y="438"/>
                          </a:lnTo>
                          <a:lnTo>
                            <a:pt x="361" y="440"/>
                          </a:lnTo>
                          <a:lnTo>
                            <a:pt x="361" y="442"/>
                          </a:lnTo>
                          <a:lnTo>
                            <a:pt x="359" y="442"/>
                          </a:lnTo>
                          <a:lnTo>
                            <a:pt x="357" y="442"/>
                          </a:lnTo>
                          <a:lnTo>
                            <a:pt x="359" y="442"/>
                          </a:lnTo>
                          <a:lnTo>
                            <a:pt x="359" y="440"/>
                          </a:lnTo>
                          <a:lnTo>
                            <a:pt x="357" y="440"/>
                          </a:lnTo>
                          <a:lnTo>
                            <a:pt x="357" y="442"/>
                          </a:lnTo>
                          <a:lnTo>
                            <a:pt x="355" y="442"/>
                          </a:lnTo>
                          <a:lnTo>
                            <a:pt x="355" y="444"/>
                          </a:lnTo>
                          <a:lnTo>
                            <a:pt x="355" y="446"/>
                          </a:lnTo>
                          <a:lnTo>
                            <a:pt x="353" y="446"/>
                          </a:lnTo>
                          <a:lnTo>
                            <a:pt x="351" y="446"/>
                          </a:lnTo>
                          <a:lnTo>
                            <a:pt x="351" y="448"/>
                          </a:lnTo>
                          <a:lnTo>
                            <a:pt x="349" y="448"/>
                          </a:lnTo>
                          <a:lnTo>
                            <a:pt x="349" y="450"/>
                          </a:lnTo>
                          <a:lnTo>
                            <a:pt x="349" y="448"/>
                          </a:lnTo>
                          <a:lnTo>
                            <a:pt x="347" y="448"/>
                          </a:lnTo>
                          <a:lnTo>
                            <a:pt x="345" y="448"/>
                          </a:lnTo>
                          <a:lnTo>
                            <a:pt x="345" y="446"/>
                          </a:lnTo>
                          <a:lnTo>
                            <a:pt x="345" y="444"/>
                          </a:lnTo>
                          <a:lnTo>
                            <a:pt x="345" y="442"/>
                          </a:lnTo>
                          <a:lnTo>
                            <a:pt x="343" y="442"/>
                          </a:lnTo>
                          <a:lnTo>
                            <a:pt x="343" y="440"/>
                          </a:lnTo>
                          <a:lnTo>
                            <a:pt x="341" y="442"/>
                          </a:lnTo>
                          <a:lnTo>
                            <a:pt x="341" y="444"/>
                          </a:lnTo>
                          <a:lnTo>
                            <a:pt x="341" y="442"/>
                          </a:lnTo>
                          <a:lnTo>
                            <a:pt x="339" y="442"/>
                          </a:lnTo>
                          <a:lnTo>
                            <a:pt x="339" y="440"/>
                          </a:lnTo>
                          <a:lnTo>
                            <a:pt x="337" y="440"/>
                          </a:lnTo>
                          <a:lnTo>
                            <a:pt x="336" y="440"/>
                          </a:lnTo>
                          <a:lnTo>
                            <a:pt x="334" y="440"/>
                          </a:lnTo>
                          <a:lnTo>
                            <a:pt x="332" y="440"/>
                          </a:lnTo>
                          <a:lnTo>
                            <a:pt x="330" y="440"/>
                          </a:lnTo>
                          <a:lnTo>
                            <a:pt x="330" y="442"/>
                          </a:lnTo>
                          <a:lnTo>
                            <a:pt x="328" y="442"/>
                          </a:lnTo>
                          <a:lnTo>
                            <a:pt x="328" y="440"/>
                          </a:lnTo>
                          <a:lnTo>
                            <a:pt x="326" y="440"/>
                          </a:lnTo>
                          <a:lnTo>
                            <a:pt x="326" y="438"/>
                          </a:lnTo>
                          <a:lnTo>
                            <a:pt x="324" y="438"/>
                          </a:lnTo>
                          <a:lnTo>
                            <a:pt x="322" y="438"/>
                          </a:lnTo>
                          <a:lnTo>
                            <a:pt x="322" y="436"/>
                          </a:lnTo>
                          <a:lnTo>
                            <a:pt x="320" y="436"/>
                          </a:lnTo>
                          <a:lnTo>
                            <a:pt x="320" y="438"/>
                          </a:lnTo>
                          <a:lnTo>
                            <a:pt x="318" y="438"/>
                          </a:lnTo>
                          <a:lnTo>
                            <a:pt x="316" y="438"/>
                          </a:lnTo>
                          <a:lnTo>
                            <a:pt x="313" y="436"/>
                          </a:lnTo>
                          <a:lnTo>
                            <a:pt x="288" y="444"/>
                          </a:lnTo>
                          <a:lnTo>
                            <a:pt x="286" y="444"/>
                          </a:lnTo>
                          <a:lnTo>
                            <a:pt x="286" y="446"/>
                          </a:lnTo>
                          <a:lnTo>
                            <a:pt x="284" y="446"/>
                          </a:lnTo>
                          <a:lnTo>
                            <a:pt x="282" y="446"/>
                          </a:lnTo>
                          <a:lnTo>
                            <a:pt x="280" y="446"/>
                          </a:lnTo>
                          <a:lnTo>
                            <a:pt x="278" y="446"/>
                          </a:lnTo>
                          <a:lnTo>
                            <a:pt x="280" y="448"/>
                          </a:lnTo>
                          <a:lnTo>
                            <a:pt x="280" y="450"/>
                          </a:lnTo>
                          <a:lnTo>
                            <a:pt x="278" y="450"/>
                          </a:lnTo>
                          <a:lnTo>
                            <a:pt x="280" y="450"/>
                          </a:lnTo>
                          <a:lnTo>
                            <a:pt x="282" y="450"/>
                          </a:lnTo>
                          <a:lnTo>
                            <a:pt x="282" y="452"/>
                          </a:lnTo>
                          <a:lnTo>
                            <a:pt x="280" y="452"/>
                          </a:lnTo>
                          <a:lnTo>
                            <a:pt x="280" y="454"/>
                          </a:lnTo>
                          <a:lnTo>
                            <a:pt x="280" y="456"/>
                          </a:lnTo>
                          <a:lnTo>
                            <a:pt x="282" y="456"/>
                          </a:lnTo>
                          <a:lnTo>
                            <a:pt x="282" y="454"/>
                          </a:lnTo>
                          <a:lnTo>
                            <a:pt x="282" y="452"/>
                          </a:lnTo>
                          <a:lnTo>
                            <a:pt x="284" y="452"/>
                          </a:lnTo>
                          <a:lnTo>
                            <a:pt x="284" y="454"/>
                          </a:lnTo>
                          <a:lnTo>
                            <a:pt x="284" y="456"/>
                          </a:lnTo>
                          <a:lnTo>
                            <a:pt x="286" y="456"/>
                          </a:lnTo>
                          <a:lnTo>
                            <a:pt x="286" y="457"/>
                          </a:lnTo>
                          <a:lnTo>
                            <a:pt x="286" y="456"/>
                          </a:lnTo>
                          <a:lnTo>
                            <a:pt x="288" y="456"/>
                          </a:lnTo>
                          <a:lnTo>
                            <a:pt x="288" y="457"/>
                          </a:lnTo>
                          <a:lnTo>
                            <a:pt x="288" y="459"/>
                          </a:lnTo>
                          <a:lnTo>
                            <a:pt x="288" y="461"/>
                          </a:lnTo>
                          <a:lnTo>
                            <a:pt x="288" y="463"/>
                          </a:lnTo>
                          <a:lnTo>
                            <a:pt x="288" y="465"/>
                          </a:lnTo>
                          <a:lnTo>
                            <a:pt x="288" y="467"/>
                          </a:lnTo>
                          <a:lnTo>
                            <a:pt x="288" y="469"/>
                          </a:lnTo>
                          <a:lnTo>
                            <a:pt x="289" y="469"/>
                          </a:lnTo>
                          <a:lnTo>
                            <a:pt x="289" y="471"/>
                          </a:lnTo>
                          <a:lnTo>
                            <a:pt x="289" y="473"/>
                          </a:lnTo>
                          <a:lnTo>
                            <a:pt x="289" y="475"/>
                          </a:lnTo>
                          <a:lnTo>
                            <a:pt x="289" y="477"/>
                          </a:lnTo>
                          <a:lnTo>
                            <a:pt x="288" y="477"/>
                          </a:lnTo>
                          <a:lnTo>
                            <a:pt x="289" y="477"/>
                          </a:lnTo>
                          <a:lnTo>
                            <a:pt x="289" y="479"/>
                          </a:lnTo>
                          <a:lnTo>
                            <a:pt x="288" y="479"/>
                          </a:lnTo>
                          <a:lnTo>
                            <a:pt x="288" y="481"/>
                          </a:lnTo>
                          <a:lnTo>
                            <a:pt x="286" y="481"/>
                          </a:lnTo>
                          <a:lnTo>
                            <a:pt x="284" y="481"/>
                          </a:lnTo>
                          <a:lnTo>
                            <a:pt x="282" y="481"/>
                          </a:lnTo>
                          <a:lnTo>
                            <a:pt x="280" y="481"/>
                          </a:lnTo>
                          <a:lnTo>
                            <a:pt x="278" y="481"/>
                          </a:lnTo>
                          <a:lnTo>
                            <a:pt x="278" y="482"/>
                          </a:lnTo>
                          <a:lnTo>
                            <a:pt x="280" y="482"/>
                          </a:lnTo>
                          <a:lnTo>
                            <a:pt x="282" y="484"/>
                          </a:lnTo>
                          <a:lnTo>
                            <a:pt x="282" y="486"/>
                          </a:lnTo>
                          <a:lnTo>
                            <a:pt x="280" y="486"/>
                          </a:lnTo>
                          <a:lnTo>
                            <a:pt x="278" y="486"/>
                          </a:lnTo>
                          <a:lnTo>
                            <a:pt x="278" y="488"/>
                          </a:lnTo>
                          <a:lnTo>
                            <a:pt x="276" y="488"/>
                          </a:lnTo>
                          <a:lnTo>
                            <a:pt x="274" y="488"/>
                          </a:lnTo>
                          <a:lnTo>
                            <a:pt x="274" y="486"/>
                          </a:lnTo>
                          <a:lnTo>
                            <a:pt x="272" y="486"/>
                          </a:lnTo>
                          <a:lnTo>
                            <a:pt x="272" y="484"/>
                          </a:lnTo>
                          <a:lnTo>
                            <a:pt x="270" y="484"/>
                          </a:lnTo>
                          <a:lnTo>
                            <a:pt x="268" y="484"/>
                          </a:lnTo>
                          <a:lnTo>
                            <a:pt x="268" y="482"/>
                          </a:lnTo>
                          <a:lnTo>
                            <a:pt x="266" y="482"/>
                          </a:lnTo>
                          <a:lnTo>
                            <a:pt x="266" y="484"/>
                          </a:lnTo>
                          <a:lnTo>
                            <a:pt x="265" y="484"/>
                          </a:lnTo>
                          <a:lnTo>
                            <a:pt x="265" y="486"/>
                          </a:lnTo>
                          <a:lnTo>
                            <a:pt x="263" y="486"/>
                          </a:lnTo>
                          <a:lnTo>
                            <a:pt x="261" y="486"/>
                          </a:lnTo>
                          <a:lnTo>
                            <a:pt x="261" y="488"/>
                          </a:lnTo>
                          <a:lnTo>
                            <a:pt x="261" y="486"/>
                          </a:lnTo>
                          <a:lnTo>
                            <a:pt x="259" y="486"/>
                          </a:lnTo>
                          <a:lnTo>
                            <a:pt x="257" y="486"/>
                          </a:lnTo>
                          <a:lnTo>
                            <a:pt x="257" y="484"/>
                          </a:lnTo>
                          <a:lnTo>
                            <a:pt x="257" y="486"/>
                          </a:lnTo>
                          <a:lnTo>
                            <a:pt x="257" y="484"/>
                          </a:lnTo>
                          <a:lnTo>
                            <a:pt x="255" y="484"/>
                          </a:lnTo>
                          <a:lnTo>
                            <a:pt x="255" y="486"/>
                          </a:lnTo>
                          <a:lnTo>
                            <a:pt x="255" y="488"/>
                          </a:lnTo>
                          <a:lnTo>
                            <a:pt x="253" y="488"/>
                          </a:lnTo>
                          <a:lnTo>
                            <a:pt x="253" y="490"/>
                          </a:lnTo>
                          <a:lnTo>
                            <a:pt x="253" y="492"/>
                          </a:lnTo>
                          <a:lnTo>
                            <a:pt x="251" y="492"/>
                          </a:lnTo>
                          <a:lnTo>
                            <a:pt x="249" y="492"/>
                          </a:lnTo>
                          <a:lnTo>
                            <a:pt x="247" y="492"/>
                          </a:lnTo>
                          <a:lnTo>
                            <a:pt x="245" y="492"/>
                          </a:lnTo>
                          <a:lnTo>
                            <a:pt x="243" y="492"/>
                          </a:lnTo>
                          <a:lnTo>
                            <a:pt x="241" y="492"/>
                          </a:lnTo>
                          <a:lnTo>
                            <a:pt x="241" y="494"/>
                          </a:lnTo>
                          <a:lnTo>
                            <a:pt x="241" y="496"/>
                          </a:lnTo>
                          <a:lnTo>
                            <a:pt x="241" y="498"/>
                          </a:lnTo>
                          <a:lnTo>
                            <a:pt x="243" y="498"/>
                          </a:lnTo>
                          <a:lnTo>
                            <a:pt x="245" y="498"/>
                          </a:lnTo>
                          <a:lnTo>
                            <a:pt x="243" y="500"/>
                          </a:lnTo>
                          <a:lnTo>
                            <a:pt x="243" y="502"/>
                          </a:lnTo>
                          <a:lnTo>
                            <a:pt x="243" y="504"/>
                          </a:lnTo>
                          <a:lnTo>
                            <a:pt x="243" y="505"/>
                          </a:lnTo>
                          <a:lnTo>
                            <a:pt x="243" y="507"/>
                          </a:lnTo>
                          <a:lnTo>
                            <a:pt x="243" y="509"/>
                          </a:lnTo>
                          <a:lnTo>
                            <a:pt x="241" y="509"/>
                          </a:lnTo>
                          <a:lnTo>
                            <a:pt x="241" y="511"/>
                          </a:lnTo>
                          <a:lnTo>
                            <a:pt x="243" y="511"/>
                          </a:lnTo>
                          <a:lnTo>
                            <a:pt x="243" y="513"/>
                          </a:lnTo>
                          <a:lnTo>
                            <a:pt x="243" y="515"/>
                          </a:lnTo>
                          <a:lnTo>
                            <a:pt x="245" y="515"/>
                          </a:lnTo>
                          <a:lnTo>
                            <a:pt x="245" y="517"/>
                          </a:lnTo>
                          <a:lnTo>
                            <a:pt x="247" y="517"/>
                          </a:lnTo>
                          <a:lnTo>
                            <a:pt x="249" y="517"/>
                          </a:lnTo>
                          <a:lnTo>
                            <a:pt x="251" y="517"/>
                          </a:lnTo>
                          <a:lnTo>
                            <a:pt x="251" y="519"/>
                          </a:lnTo>
                          <a:lnTo>
                            <a:pt x="251" y="521"/>
                          </a:lnTo>
                          <a:lnTo>
                            <a:pt x="249" y="521"/>
                          </a:lnTo>
                          <a:lnTo>
                            <a:pt x="249" y="523"/>
                          </a:lnTo>
                          <a:lnTo>
                            <a:pt x="247" y="523"/>
                          </a:lnTo>
                          <a:lnTo>
                            <a:pt x="247" y="525"/>
                          </a:lnTo>
                          <a:lnTo>
                            <a:pt x="245" y="525"/>
                          </a:lnTo>
                          <a:lnTo>
                            <a:pt x="243" y="525"/>
                          </a:lnTo>
                          <a:lnTo>
                            <a:pt x="243" y="527"/>
                          </a:lnTo>
                          <a:lnTo>
                            <a:pt x="243" y="529"/>
                          </a:lnTo>
                          <a:lnTo>
                            <a:pt x="245" y="529"/>
                          </a:lnTo>
                          <a:lnTo>
                            <a:pt x="245" y="530"/>
                          </a:lnTo>
                          <a:lnTo>
                            <a:pt x="247" y="530"/>
                          </a:lnTo>
                          <a:lnTo>
                            <a:pt x="247" y="529"/>
                          </a:lnTo>
                          <a:lnTo>
                            <a:pt x="249" y="529"/>
                          </a:lnTo>
                          <a:lnTo>
                            <a:pt x="249" y="527"/>
                          </a:lnTo>
                          <a:lnTo>
                            <a:pt x="249" y="529"/>
                          </a:lnTo>
                          <a:lnTo>
                            <a:pt x="249" y="530"/>
                          </a:lnTo>
                          <a:lnTo>
                            <a:pt x="249" y="532"/>
                          </a:lnTo>
                          <a:lnTo>
                            <a:pt x="249" y="534"/>
                          </a:lnTo>
                          <a:lnTo>
                            <a:pt x="251" y="534"/>
                          </a:lnTo>
                          <a:lnTo>
                            <a:pt x="251" y="536"/>
                          </a:lnTo>
                          <a:lnTo>
                            <a:pt x="253" y="536"/>
                          </a:lnTo>
                          <a:lnTo>
                            <a:pt x="255" y="536"/>
                          </a:lnTo>
                          <a:lnTo>
                            <a:pt x="255" y="534"/>
                          </a:lnTo>
                          <a:lnTo>
                            <a:pt x="255" y="532"/>
                          </a:lnTo>
                          <a:lnTo>
                            <a:pt x="257" y="532"/>
                          </a:lnTo>
                          <a:lnTo>
                            <a:pt x="257" y="530"/>
                          </a:lnTo>
                          <a:lnTo>
                            <a:pt x="259" y="530"/>
                          </a:lnTo>
                          <a:lnTo>
                            <a:pt x="261" y="530"/>
                          </a:lnTo>
                          <a:lnTo>
                            <a:pt x="261" y="532"/>
                          </a:lnTo>
                          <a:lnTo>
                            <a:pt x="261" y="534"/>
                          </a:lnTo>
                          <a:lnTo>
                            <a:pt x="261" y="536"/>
                          </a:lnTo>
                          <a:lnTo>
                            <a:pt x="259" y="536"/>
                          </a:lnTo>
                          <a:lnTo>
                            <a:pt x="257" y="538"/>
                          </a:lnTo>
                          <a:lnTo>
                            <a:pt x="257" y="540"/>
                          </a:lnTo>
                          <a:lnTo>
                            <a:pt x="257" y="542"/>
                          </a:lnTo>
                          <a:lnTo>
                            <a:pt x="259" y="542"/>
                          </a:lnTo>
                          <a:lnTo>
                            <a:pt x="261" y="542"/>
                          </a:lnTo>
                          <a:lnTo>
                            <a:pt x="263" y="542"/>
                          </a:lnTo>
                          <a:lnTo>
                            <a:pt x="265" y="542"/>
                          </a:lnTo>
                          <a:lnTo>
                            <a:pt x="266" y="542"/>
                          </a:lnTo>
                          <a:lnTo>
                            <a:pt x="268" y="542"/>
                          </a:lnTo>
                          <a:lnTo>
                            <a:pt x="270" y="542"/>
                          </a:lnTo>
                          <a:lnTo>
                            <a:pt x="270" y="544"/>
                          </a:lnTo>
                          <a:lnTo>
                            <a:pt x="270" y="546"/>
                          </a:lnTo>
                          <a:lnTo>
                            <a:pt x="270" y="548"/>
                          </a:lnTo>
                          <a:lnTo>
                            <a:pt x="268" y="548"/>
                          </a:lnTo>
                          <a:lnTo>
                            <a:pt x="266" y="548"/>
                          </a:lnTo>
                          <a:lnTo>
                            <a:pt x="265" y="548"/>
                          </a:lnTo>
                          <a:lnTo>
                            <a:pt x="263" y="548"/>
                          </a:lnTo>
                          <a:lnTo>
                            <a:pt x="263" y="550"/>
                          </a:lnTo>
                          <a:lnTo>
                            <a:pt x="261" y="550"/>
                          </a:lnTo>
                          <a:lnTo>
                            <a:pt x="261" y="552"/>
                          </a:lnTo>
                          <a:lnTo>
                            <a:pt x="261" y="553"/>
                          </a:lnTo>
                          <a:lnTo>
                            <a:pt x="261" y="555"/>
                          </a:lnTo>
                          <a:lnTo>
                            <a:pt x="261" y="557"/>
                          </a:lnTo>
                          <a:lnTo>
                            <a:pt x="263" y="557"/>
                          </a:lnTo>
                          <a:lnTo>
                            <a:pt x="263" y="559"/>
                          </a:lnTo>
                          <a:lnTo>
                            <a:pt x="265" y="559"/>
                          </a:lnTo>
                          <a:lnTo>
                            <a:pt x="265" y="561"/>
                          </a:lnTo>
                          <a:lnTo>
                            <a:pt x="265" y="559"/>
                          </a:lnTo>
                          <a:lnTo>
                            <a:pt x="266" y="559"/>
                          </a:lnTo>
                          <a:lnTo>
                            <a:pt x="266" y="557"/>
                          </a:lnTo>
                          <a:lnTo>
                            <a:pt x="268" y="557"/>
                          </a:lnTo>
                          <a:lnTo>
                            <a:pt x="270" y="557"/>
                          </a:lnTo>
                          <a:lnTo>
                            <a:pt x="272" y="559"/>
                          </a:lnTo>
                          <a:lnTo>
                            <a:pt x="274" y="561"/>
                          </a:lnTo>
                          <a:lnTo>
                            <a:pt x="274" y="563"/>
                          </a:lnTo>
                          <a:lnTo>
                            <a:pt x="274" y="565"/>
                          </a:lnTo>
                          <a:lnTo>
                            <a:pt x="274" y="567"/>
                          </a:lnTo>
                          <a:lnTo>
                            <a:pt x="274" y="569"/>
                          </a:lnTo>
                          <a:lnTo>
                            <a:pt x="276" y="569"/>
                          </a:lnTo>
                          <a:lnTo>
                            <a:pt x="276" y="571"/>
                          </a:lnTo>
                          <a:lnTo>
                            <a:pt x="278" y="571"/>
                          </a:lnTo>
                          <a:lnTo>
                            <a:pt x="278" y="569"/>
                          </a:lnTo>
                          <a:lnTo>
                            <a:pt x="280" y="569"/>
                          </a:lnTo>
                          <a:lnTo>
                            <a:pt x="282" y="569"/>
                          </a:lnTo>
                          <a:lnTo>
                            <a:pt x="282" y="571"/>
                          </a:lnTo>
                          <a:lnTo>
                            <a:pt x="280" y="573"/>
                          </a:lnTo>
                          <a:lnTo>
                            <a:pt x="280" y="575"/>
                          </a:lnTo>
                          <a:lnTo>
                            <a:pt x="280" y="577"/>
                          </a:lnTo>
                          <a:lnTo>
                            <a:pt x="282" y="578"/>
                          </a:lnTo>
                          <a:lnTo>
                            <a:pt x="280" y="578"/>
                          </a:lnTo>
                          <a:lnTo>
                            <a:pt x="280" y="580"/>
                          </a:lnTo>
                          <a:lnTo>
                            <a:pt x="282" y="580"/>
                          </a:lnTo>
                          <a:lnTo>
                            <a:pt x="284" y="578"/>
                          </a:lnTo>
                          <a:lnTo>
                            <a:pt x="284" y="577"/>
                          </a:lnTo>
                          <a:lnTo>
                            <a:pt x="286" y="575"/>
                          </a:lnTo>
                          <a:lnTo>
                            <a:pt x="288" y="575"/>
                          </a:lnTo>
                          <a:lnTo>
                            <a:pt x="288" y="577"/>
                          </a:lnTo>
                          <a:lnTo>
                            <a:pt x="289" y="577"/>
                          </a:lnTo>
                          <a:lnTo>
                            <a:pt x="289" y="578"/>
                          </a:lnTo>
                          <a:lnTo>
                            <a:pt x="291" y="578"/>
                          </a:lnTo>
                          <a:lnTo>
                            <a:pt x="293" y="578"/>
                          </a:lnTo>
                          <a:lnTo>
                            <a:pt x="293" y="580"/>
                          </a:lnTo>
                          <a:lnTo>
                            <a:pt x="295" y="580"/>
                          </a:lnTo>
                          <a:lnTo>
                            <a:pt x="295" y="582"/>
                          </a:lnTo>
                          <a:lnTo>
                            <a:pt x="295" y="584"/>
                          </a:lnTo>
                          <a:lnTo>
                            <a:pt x="295" y="586"/>
                          </a:lnTo>
                          <a:lnTo>
                            <a:pt x="293" y="586"/>
                          </a:lnTo>
                          <a:lnTo>
                            <a:pt x="293" y="584"/>
                          </a:lnTo>
                          <a:lnTo>
                            <a:pt x="293" y="582"/>
                          </a:lnTo>
                          <a:lnTo>
                            <a:pt x="291" y="582"/>
                          </a:lnTo>
                          <a:lnTo>
                            <a:pt x="291" y="584"/>
                          </a:lnTo>
                          <a:lnTo>
                            <a:pt x="291" y="586"/>
                          </a:lnTo>
                          <a:lnTo>
                            <a:pt x="291" y="588"/>
                          </a:lnTo>
                          <a:lnTo>
                            <a:pt x="289" y="588"/>
                          </a:lnTo>
                          <a:lnTo>
                            <a:pt x="288" y="588"/>
                          </a:lnTo>
                          <a:lnTo>
                            <a:pt x="288" y="590"/>
                          </a:lnTo>
                          <a:lnTo>
                            <a:pt x="288" y="592"/>
                          </a:lnTo>
                          <a:lnTo>
                            <a:pt x="288" y="594"/>
                          </a:lnTo>
                          <a:lnTo>
                            <a:pt x="289" y="594"/>
                          </a:lnTo>
                          <a:lnTo>
                            <a:pt x="291" y="594"/>
                          </a:lnTo>
                          <a:lnTo>
                            <a:pt x="293" y="594"/>
                          </a:lnTo>
                          <a:lnTo>
                            <a:pt x="293" y="592"/>
                          </a:lnTo>
                          <a:lnTo>
                            <a:pt x="295" y="592"/>
                          </a:lnTo>
                          <a:lnTo>
                            <a:pt x="295" y="594"/>
                          </a:lnTo>
                          <a:lnTo>
                            <a:pt x="297" y="594"/>
                          </a:lnTo>
                          <a:lnTo>
                            <a:pt x="297" y="596"/>
                          </a:lnTo>
                          <a:lnTo>
                            <a:pt x="295" y="596"/>
                          </a:lnTo>
                          <a:lnTo>
                            <a:pt x="295" y="598"/>
                          </a:lnTo>
                          <a:lnTo>
                            <a:pt x="293" y="598"/>
                          </a:lnTo>
                          <a:lnTo>
                            <a:pt x="291" y="598"/>
                          </a:lnTo>
                          <a:lnTo>
                            <a:pt x="291" y="596"/>
                          </a:lnTo>
                          <a:lnTo>
                            <a:pt x="289" y="596"/>
                          </a:lnTo>
                          <a:lnTo>
                            <a:pt x="288" y="598"/>
                          </a:lnTo>
                          <a:lnTo>
                            <a:pt x="288" y="600"/>
                          </a:lnTo>
                          <a:lnTo>
                            <a:pt x="289" y="601"/>
                          </a:lnTo>
                          <a:lnTo>
                            <a:pt x="291" y="601"/>
                          </a:lnTo>
                          <a:lnTo>
                            <a:pt x="293" y="603"/>
                          </a:lnTo>
                          <a:lnTo>
                            <a:pt x="295" y="603"/>
                          </a:lnTo>
                          <a:lnTo>
                            <a:pt x="295" y="605"/>
                          </a:lnTo>
                          <a:lnTo>
                            <a:pt x="295" y="607"/>
                          </a:lnTo>
                          <a:lnTo>
                            <a:pt x="295" y="609"/>
                          </a:lnTo>
                          <a:lnTo>
                            <a:pt x="293" y="609"/>
                          </a:lnTo>
                          <a:lnTo>
                            <a:pt x="293" y="607"/>
                          </a:lnTo>
                          <a:lnTo>
                            <a:pt x="291" y="607"/>
                          </a:lnTo>
                          <a:lnTo>
                            <a:pt x="289" y="609"/>
                          </a:lnTo>
                          <a:lnTo>
                            <a:pt x="291" y="611"/>
                          </a:lnTo>
                          <a:lnTo>
                            <a:pt x="293" y="611"/>
                          </a:lnTo>
                          <a:lnTo>
                            <a:pt x="293" y="613"/>
                          </a:lnTo>
                          <a:lnTo>
                            <a:pt x="293" y="615"/>
                          </a:lnTo>
                          <a:lnTo>
                            <a:pt x="291" y="615"/>
                          </a:lnTo>
                          <a:lnTo>
                            <a:pt x="289" y="615"/>
                          </a:lnTo>
                          <a:lnTo>
                            <a:pt x="289" y="617"/>
                          </a:lnTo>
                          <a:lnTo>
                            <a:pt x="289" y="619"/>
                          </a:lnTo>
                          <a:lnTo>
                            <a:pt x="289" y="621"/>
                          </a:lnTo>
                          <a:lnTo>
                            <a:pt x="291" y="621"/>
                          </a:lnTo>
                          <a:lnTo>
                            <a:pt x="293" y="623"/>
                          </a:lnTo>
                          <a:lnTo>
                            <a:pt x="291" y="623"/>
                          </a:lnTo>
                          <a:lnTo>
                            <a:pt x="289" y="623"/>
                          </a:lnTo>
                          <a:lnTo>
                            <a:pt x="289" y="625"/>
                          </a:lnTo>
                          <a:lnTo>
                            <a:pt x="289" y="626"/>
                          </a:lnTo>
                          <a:lnTo>
                            <a:pt x="291" y="626"/>
                          </a:lnTo>
                          <a:lnTo>
                            <a:pt x="291" y="628"/>
                          </a:lnTo>
                          <a:lnTo>
                            <a:pt x="291" y="630"/>
                          </a:lnTo>
                          <a:lnTo>
                            <a:pt x="289" y="630"/>
                          </a:lnTo>
                          <a:lnTo>
                            <a:pt x="291" y="630"/>
                          </a:lnTo>
                          <a:lnTo>
                            <a:pt x="291" y="632"/>
                          </a:lnTo>
                          <a:lnTo>
                            <a:pt x="291" y="634"/>
                          </a:lnTo>
                          <a:lnTo>
                            <a:pt x="293" y="634"/>
                          </a:lnTo>
                          <a:lnTo>
                            <a:pt x="295" y="634"/>
                          </a:lnTo>
                          <a:lnTo>
                            <a:pt x="297" y="634"/>
                          </a:lnTo>
                          <a:lnTo>
                            <a:pt x="299" y="634"/>
                          </a:lnTo>
                          <a:lnTo>
                            <a:pt x="299" y="636"/>
                          </a:lnTo>
                          <a:lnTo>
                            <a:pt x="301" y="636"/>
                          </a:lnTo>
                          <a:lnTo>
                            <a:pt x="299" y="636"/>
                          </a:lnTo>
                          <a:lnTo>
                            <a:pt x="299" y="638"/>
                          </a:lnTo>
                          <a:lnTo>
                            <a:pt x="297" y="638"/>
                          </a:lnTo>
                          <a:lnTo>
                            <a:pt x="297" y="640"/>
                          </a:lnTo>
                          <a:lnTo>
                            <a:pt x="297" y="642"/>
                          </a:lnTo>
                          <a:lnTo>
                            <a:pt x="299" y="642"/>
                          </a:lnTo>
                          <a:lnTo>
                            <a:pt x="299" y="644"/>
                          </a:lnTo>
                          <a:lnTo>
                            <a:pt x="301" y="644"/>
                          </a:lnTo>
                          <a:lnTo>
                            <a:pt x="303" y="646"/>
                          </a:lnTo>
                          <a:lnTo>
                            <a:pt x="305" y="646"/>
                          </a:lnTo>
                          <a:lnTo>
                            <a:pt x="307" y="646"/>
                          </a:lnTo>
                          <a:lnTo>
                            <a:pt x="307" y="648"/>
                          </a:lnTo>
                          <a:lnTo>
                            <a:pt x="307" y="649"/>
                          </a:lnTo>
                          <a:lnTo>
                            <a:pt x="305" y="649"/>
                          </a:lnTo>
                          <a:lnTo>
                            <a:pt x="307" y="649"/>
                          </a:lnTo>
                          <a:lnTo>
                            <a:pt x="307" y="651"/>
                          </a:lnTo>
                          <a:lnTo>
                            <a:pt x="309" y="651"/>
                          </a:lnTo>
                          <a:lnTo>
                            <a:pt x="309" y="653"/>
                          </a:lnTo>
                          <a:lnTo>
                            <a:pt x="307" y="653"/>
                          </a:lnTo>
                          <a:lnTo>
                            <a:pt x="307" y="655"/>
                          </a:lnTo>
                          <a:lnTo>
                            <a:pt x="307" y="657"/>
                          </a:lnTo>
                          <a:lnTo>
                            <a:pt x="309" y="657"/>
                          </a:lnTo>
                          <a:lnTo>
                            <a:pt x="309" y="659"/>
                          </a:lnTo>
                          <a:lnTo>
                            <a:pt x="309" y="661"/>
                          </a:lnTo>
                          <a:lnTo>
                            <a:pt x="307" y="661"/>
                          </a:lnTo>
                          <a:lnTo>
                            <a:pt x="307" y="663"/>
                          </a:lnTo>
                          <a:lnTo>
                            <a:pt x="309" y="663"/>
                          </a:lnTo>
                          <a:lnTo>
                            <a:pt x="309" y="665"/>
                          </a:lnTo>
                          <a:lnTo>
                            <a:pt x="311" y="665"/>
                          </a:lnTo>
                          <a:lnTo>
                            <a:pt x="313" y="665"/>
                          </a:lnTo>
                          <a:lnTo>
                            <a:pt x="314" y="665"/>
                          </a:lnTo>
                          <a:lnTo>
                            <a:pt x="314" y="667"/>
                          </a:lnTo>
                          <a:lnTo>
                            <a:pt x="314" y="665"/>
                          </a:lnTo>
                          <a:lnTo>
                            <a:pt x="316" y="665"/>
                          </a:lnTo>
                          <a:lnTo>
                            <a:pt x="316" y="667"/>
                          </a:lnTo>
                          <a:lnTo>
                            <a:pt x="316" y="665"/>
                          </a:lnTo>
                          <a:lnTo>
                            <a:pt x="318" y="665"/>
                          </a:lnTo>
                          <a:lnTo>
                            <a:pt x="316" y="665"/>
                          </a:lnTo>
                          <a:lnTo>
                            <a:pt x="318" y="665"/>
                          </a:lnTo>
                          <a:lnTo>
                            <a:pt x="318" y="663"/>
                          </a:lnTo>
                          <a:lnTo>
                            <a:pt x="320" y="663"/>
                          </a:lnTo>
                          <a:lnTo>
                            <a:pt x="320" y="665"/>
                          </a:lnTo>
                          <a:lnTo>
                            <a:pt x="320" y="663"/>
                          </a:lnTo>
                          <a:lnTo>
                            <a:pt x="320" y="665"/>
                          </a:lnTo>
                          <a:lnTo>
                            <a:pt x="322" y="665"/>
                          </a:lnTo>
                          <a:lnTo>
                            <a:pt x="324" y="665"/>
                          </a:lnTo>
                          <a:lnTo>
                            <a:pt x="324" y="663"/>
                          </a:lnTo>
                          <a:lnTo>
                            <a:pt x="326" y="663"/>
                          </a:lnTo>
                          <a:lnTo>
                            <a:pt x="326" y="665"/>
                          </a:lnTo>
                          <a:lnTo>
                            <a:pt x="328" y="665"/>
                          </a:lnTo>
                          <a:lnTo>
                            <a:pt x="328" y="663"/>
                          </a:lnTo>
                          <a:lnTo>
                            <a:pt x="330" y="663"/>
                          </a:lnTo>
                          <a:lnTo>
                            <a:pt x="332" y="663"/>
                          </a:lnTo>
                          <a:lnTo>
                            <a:pt x="334" y="663"/>
                          </a:lnTo>
                          <a:lnTo>
                            <a:pt x="336" y="663"/>
                          </a:lnTo>
                          <a:lnTo>
                            <a:pt x="336" y="661"/>
                          </a:lnTo>
                          <a:lnTo>
                            <a:pt x="337" y="661"/>
                          </a:lnTo>
                          <a:lnTo>
                            <a:pt x="339" y="661"/>
                          </a:lnTo>
                          <a:lnTo>
                            <a:pt x="341" y="661"/>
                          </a:lnTo>
                          <a:lnTo>
                            <a:pt x="341" y="659"/>
                          </a:lnTo>
                          <a:lnTo>
                            <a:pt x="343" y="659"/>
                          </a:lnTo>
                          <a:lnTo>
                            <a:pt x="343" y="661"/>
                          </a:lnTo>
                          <a:lnTo>
                            <a:pt x="345" y="661"/>
                          </a:lnTo>
                          <a:lnTo>
                            <a:pt x="347" y="661"/>
                          </a:lnTo>
                          <a:lnTo>
                            <a:pt x="349" y="661"/>
                          </a:lnTo>
                          <a:lnTo>
                            <a:pt x="351" y="661"/>
                          </a:lnTo>
                          <a:lnTo>
                            <a:pt x="353" y="661"/>
                          </a:lnTo>
                          <a:lnTo>
                            <a:pt x="355" y="661"/>
                          </a:lnTo>
                          <a:lnTo>
                            <a:pt x="355" y="663"/>
                          </a:lnTo>
                          <a:lnTo>
                            <a:pt x="357" y="663"/>
                          </a:lnTo>
                          <a:lnTo>
                            <a:pt x="359" y="665"/>
                          </a:lnTo>
                          <a:lnTo>
                            <a:pt x="362" y="665"/>
                          </a:lnTo>
                          <a:lnTo>
                            <a:pt x="364" y="665"/>
                          </a:lnTo>
                          <a:lnTo>
                            <a:pt x="366" y="665"/>
                          </a:lnTo>
                          <a:lnTo>
                            <a:pt x="370" y="665"/>
                          </a:lnTo>
                          <a:lnTo>
                            <a:pt x="374" y="665"/>
                          </a:lnTo>
                          <a:lnTo>
                            <a:pt x="376" y="663"/>
                          </a:lnTo>
                          <a:lnTo>
                            <a:pt x="378" y="663"/>
                          </a:lnTo>
                          <a:lnTo>
                            <a:pt x="393" y="661"/>
                          </a:lnTo>
                          <a:lnTo>
                            <a:pt x="405" y="659"/>
                          </a:lnTo>
                          <a:lnTo>
                            <a:pt x="412" y="659"/>
                          </a:lnTo>
                          <a:lnTo>
                            <a:pt x="430" y="655"/>
                          </a:lnTo>
                          <a:lnTo>
                            <a:pt x="432" y="655"/>
                          </a:lnTo>
                          <a:lnTo>
                            <a:pt x="433" y="655"/>
                          </a:lnTo>
                          <a:lnTo>
                            <a:pt x="435" y="655"/>
                          </a:lnTo>
                          <a:lnTo>
                            <a:pt x="437" y="655"/>
                          </a:lnTo>
                          <a:lnTo>
                            <a:pt x="437" y="657"/>
                          </a:lnTo>
                          <a:lnTo>
                            <a:pt x="439" y="657"/>
                          </a:lnTo>
                          <a:lnTo>
                            <a:pt x="439" y="659"/>
                          </a:lnTo>
                          <a:lnTo>
                            <a:pt x="441" y="659"/>
                          </a:lnTo>
                          <a:lnTo>
                            <a:pt x="443" y="659"/>
                          </a:lnTo>
                          <a:lnTo>
                            <a:pt x="443" y="661"/>
                          </a:lnTo>
                          <a:lnTo>
                            <a:pt x="443" y="663"/>
                          </a:lnTo>
                          <a:lnTo>
                            <a:pt x="443" y="665"/>
                          </a:lnTo>
                          <a:lnTo>
                            <a:pt x="443" y="667"/>
                          </a:lnTo>
                          <a:lnTo>
                            <a:pt x="445" y="667"/>
                          </a:lnTo>
                          <a:lnTo>
                            <a:pt x="447" y="667"/>
                          </a:lnTo>
                          <a:lnTo>
                            <a:pt x="447" y="669"/>
                          </a:lnTo>
                          <a:lnTo>
                            <a:pt x="445" y="669"/>
                          </a:lnTo>
                          <a:lnTo>
                            <a:pt x="445" y="671"/>
                          </a:lnTo>
                          <a:lnTo>
                            <a:pt x="445" y="673"/>
                          </a:lnTo>
                          <a:lnTo>
                            <a:pt x="447" y="673"/>
                          </a:lnTo>
                          <a:lnTo>
                            <a:pt x="449" y="673"/>
                          </a:lnTo>
                          <a:lnTo>
                            <a:pt x="451" y="673"/>
                          </a:lnTo>
                          <a:lnTo>
                            <a:pt x="451" y="674"/>
                          </a:lnTo>
                          <a:lnTo>
                            <a:pt x="449" y="674"/>
                          </a:lnTo>
                          <a:lnTo>
                            <a:pt x="449" y="676"/>
                          </a:lnTo>
                          <a:lnTo>
                            <a:pt x="447" y="676"/>
                          </a:lnTo>
                          <a:lnTo>
                            <a:pt x="447" y="678"/>
                          </a:lnTo>
                          <a:lnTo>
                            <a:pt x="447" y="680"/>
                          </a:lnTo>
                          <a:lnTo>
                            <a:pt x="447" y="682"/>
                          </a:lnTo>
                          <a:lnTo>
                            <a:pt x="447" y="684"/>
                          </a:lnTo>
                          <a:lnTo>
                            <a:pt x="447" y="686"/>
                          </a:lnTo>
                          <a:lnTo>
                            <a:pt x="447" y="688"/>
                          </a:lnTo>
                          <a:lnTo>
                            <a:pt x="447" y="690"/>
                          </a:lnTo>
                          <a:lnTo>
                            <a:pt x="449" y="692"/>
                          </a:lnTo>
                          <a:lnTo>
                            <a:pt x="449" y="694"/>
                          </a:lnTo>
                          <a:lnTo>
                            <a:pt x="449" y="696"/>
                          </a:lnTo>
                          <a:lnTo>
                            <a:pt x="451" y="697"/>
                          </a:lnTo>
                          <a:lnTo>
                            <a:pt x="453" y="697"/>
                          </a:lnTo>
                          <a:lnTo>
                            <a:pt x="453" y="699"/>
                          </a:lnTo>
                          <a:lnTo>
                            <a:pt x="455" y="699"/>
                          </a:lnTo>
                          <a:lnTo>
                            <a:pt x="456" y="699"/>
                          </a:lnTo>
                          <a:lnTo>
                            <a:pt x="456" y="697"/>
                          </a:lnTo>
                          <a:lnTo>
                            <a:pt x="458" y="699"/>
                          </a:lnTo>
                          <a:lnTo>
                            <a:pt x="458" y="701"/>
                          </a:lnTo>
                          <a:lnTo>
                            <a:pt x="458" y="703"/>
                          </a:lnTo>
                          <a:lnTo>
                            <a:pt x="458" y="705"/>
                          </a:lnTo>
                          <a:lnTo>
                            <a:pt x="458" y="707"/>
                          </a:lnTo>
                          <a:lnTo>
                            <a:pt x="458" y="709"/>
                          </a:lnTo>
                          <a:lnTo>
                            <a:pt x="460" y="709"/>
                          </a:lnTo>
                          <a:lnTo>
                            <a:pt x="460" y="711"/>
                          </a:lnTo>
                          <a:lnTo>
                            <a:pt x="462" y="711"/>
                          </a:lnTo>
                          <a:lnTo>
                            <a:pt x="464" y="711"/>
                          </a:lnTo>
                          <a:lnTo>
                            <a:pt x="464" y="709"/>
                          </a:lnTo>
                          <a:lnTo>
                            <a:pt x="466" y="709"/>
                          </a:lnTo>
                          <a:lnTo>
                            <a:pt x="466" y="707"/>
                          </a:lnTo>
                          <a:lnTo>
                            <a:pt x="466" y="705"/>
                          </a:lnTo>
                          <a:lnTo>
                            <a:pt x="468" y="705"/>
                          </a:lnTo>
                          <a:lnTo>
                            <a:pt x="470" y="705"/>
                          </a:lnTo>
                          <a:lnTo>
                            <a:pt x="472" y="705"/>
                          </a:lnTo>
                          <a:lnTo>
                            <a:pt x="472" y="707"/>
                          </a:lnTo>
                          <a:lnTo>
                            <a:pt x="474" y="707"/>
                          </a:lnTo>
                          <a:lnTo>
                            <a:pt x="474" y="709"/>
                          </a:lnTo>
                          <a:lnTo>
                            <a:pt x="476" y="709"/>
                          </a:lnTo>
                          <a:lnTo>
                            <a:pt x="476" y="711"/>
                          </a:lnTo>
                          <a:lnTo>
                            <a:pt x="478" y="711"/>
                          </a:lnTo>
                          <a:lnTo>
                            <a:pt x="480" y="711"/>
                          </a:lnTo>
                          <a:lnTo>
                            <a:pt x="480" y="713"/>
                          </a:lnTo>
                          <a:lnTo>
                            <a:pt x="481" y="713"/>
                          </a:lnTo>
                          <a:lnTo>
                            <a:pt x="481" y="715"/>
                          </a:lnTo>
                          <a:lnTo>
                            <a:pt x="483" y="715"/>
                          </a:lnTo>
                          <a:lnTo>
                            <a:pt x="483" y="717"/>
                          </a:lnTo>
                          <a:lnTo>
                            <a:pt x="485" y="717"/>
                          </a:lnTo>
                          <a:lnTo>
                            <a:pt x="485" y="719"/>
                          </a:lnTo>
                          <a:lnTo>
                            <a:pt x="485" y="721"/>
                          </a:lnTo>
                          <a:lnTo>
                            <a:pt x="485" y="722"/>
                          </a:lnTo>
                          <a:lnTo>
                            <a:pt x="485" y="724"/>
                          </a:lnTo>
                          <a:lnTo>
                            <a:pt x="485" y="726"/>
                          </a:lnTo>
                          <a:lnTo>
                            <a:pt x="485" y="728"/>
                          </a:lnTo>
                          <a:lnTo>
                            <a:pt x="485" y="730"/>
                          </a:lnTo>
                          <a:lnTo>
                            <a:pt x="483" y="730"/>
                          </a:lnTo>
                          <a:lnTo>
                            <a:pt x="481" y="730"/>
                          </a:lnTo>
                          <a:lnTo>
                            <a:pt x="480" y="730"/>
                          </a:lnTo>
                          <a:lnTo>
                            <a:pt x="478" y="730"/>
                          </a:lnTo>
                          <a:lnTo>
                            <a:pt x="478" y="732"/>
                          </a:lnTo>
                          <a:lnTo>
                            <a:pt x="476" y="732"/>
                          </a:lnTo>
                          <a:lnTo>
                            <a:pt x="474" y="732"/>
                          </a:lnTo>
                          <a:lnTo>
                            <a:pt x="474" y="734"/>
                          </a:lnTo>
                          <a:lnTo>
                            <a:pt x="472" y="734"/>
                          </a:lnTo>
                          <a:lnTo>
                            <a:pt x="472" y="736"/>
                          </a:lnTo>
                          <a:lnTo>
                            <a:pt x="470" y="738"/>
                          </a:lnTo>
                          <a:lnTo>
                            <a:pt x="470" y="740"/>
                          </a:lnTo>
                          <a:lnTo>
                            <a:pt x="470" y="742"/>
                          </a:lnTo>
                          <a:lnTo>
                            <a:pt x="470" y="744"/>
                          </a:lnTo>
                          <a:lnTo>
                            <a:pt x="468" y="744"/>
                          </a:lnTo>
                          <a:lnTo>
                            <a:pt x="468" y="746"/>
                          </a:lnTo>
                          <a:lnTo>
                            <a:pt x="468" y="747"/>
                          </a:lnTo>
                          <a:lnTo>
                            <a:pt x="468" y="749"/>
                          </a:lnTo>
                          <a:lnTo>
                            <a:pt x="470" y="749"/>
                          </a:lnTo>
                          <a:lnTo>
                            <a:pt x="470" y="751"/>
                          </a:lnTo>
                          <a:lnTo>
                            <a:pt x="472" y="751"/>
                          </a:lnTo>
                          <a:lnTo>
                            <a:pt x="472" y="753"/>
                          </a:lnTo>
                          <a:lnTo>
                            <a:pt x="472" y="755"/>
                          </a:lnTo>
                          <a:lnTo>
                            <a:pt x="470" y="755"/>
                          </a:lnTo>
                          <a:lnTo>
                            <a:pt x="470" y="757"/>
                          </a:lnTo>
                          <a:lnTo>
                            <a:pt x="470" y="759"/>
                          </a:lnTo>
                          <a:lnTo>
                            <a:pt x="470" y="761"/>
                          </a:lnTo>
                          <a:lnTo>
                            <a:pt x="468" y="761"/>
                          </a:lnTo>
                          <a:lnTo>
                            <a:pt x="468" y="763"/>
                          </a:lnTo>
                          <a:lnTo>
                            <a:pt x="470" y="763"/>
                          </a:lnTo>
                          <a:lnTo>
                            <a:pt x="470" y="765"/>
                          </a:lnTo>
                          <a:lnTo>
                            <a:pt x="470" y="767"/>
                          </a:lnTo>
                          <a:lnTo>
                            <a:pt x="470" y="769"/>
                          </a:lnTo>
                          <a:lnTo>
                            <a:pt x="472" y="769"/>
                          </a:lnTo>
                          <a:lnTo>
                            <a:pt x="472" y="770"/>
                          </a:lnTo>
                          <a:lnTo>
                            <a:pt x="472" y="772"/>
                          </a:lnTo>
                          <a:lnTo>
                            <a:pt x="472" y="774"/>
                          </a:lnTo>
                          <a:lnTo>
                            <a:pt x="474" y="774"/>
                          </a:lnTo>
                          <a:lnTo>
                            <a:pt x="474" y="776"/>
                          </a:lnTo>
                          <a:lnTo>
                            <a:pt x="474" y="778"/>
                          </a:lnTo>
                          <a:lnTo>
                            <a:pt x="472" y="778"/>
                          </a:lnTo>
                          <a:lnTo>
                            <a:pt x="474" y="778"/>
                          </a:lnTo>
                          <a:lnTo>
                            <a:pt x="474" y="780"/>
                          </a:lnTo>
                          <a:lnTo>
                            <a:pt x="474" y="782"/>
                          </a:lnTo>
                          <a:lnTo>
                            <a:pt x="474" y="784"/>
                          </a:lnTo>
                          <a:lnTo>
                            <a:pt x="474" y="786"/>
                          </a:lnTo>
                          <a:lnTo>
                            <a:pt x="474" y="788"/>
                          </a:lnTo>
                          <a:lnTo>
                            <a:pt x="474" y="790"/>
                          </a:lnTo>
                          <a:lnTo>
                            <a:pt x="474" y="792"/>
                          </a:lnTo>
                          <a:lnTo>
                            <a:pt x="472" y="792"/>
                          </a:lnTo>
                          <a:lnTo>
                            <a:pt x="472" y="794"/>
                          </a:lnTo>
                          <a:lnTo>
                            <a:pt x="472" y="795"/>
                          </a:lnTo>
                          <a:lnTo>
                            <a:pt x="474" y="797"/>
                          </a:lnTo>
                          <a:lnTo>
                            <a:pt x="474" y="799"/>
                          </a:lnTo>
                          <a:lnTo>
                            <a:pt x="474" y="801"/>
                          </a:lnTo>
                          <a:lnTo>
                            <a:pt x="476" y="803"/>
                          </a:lnTo>
                          <a:lnTo>
                            <a:pt x="478" y="803"/>
                          </a:lnTo>
                          <a:lnTo>
                            <a:pt x="478" y="805"/>
                          </a:lnTo>
                          <a:lnTo>
                            <a:pt x="480" y="805"/>
                          </a:lnTo>
                          <a:lnTo>
                            <a:pt x="481" y="807"/>
                          </a:lnTo>
                          <a:lnTo>
                            <a:pt x="483" y="807"/>
                          </a:lnTo>
                          <a:lnTo>
                            <a:pt x="485" y="809"/>
                          </a:lnTo>
                          <a:lnTo>
                            <a:pt x="487" y="811"/>
                          </a:lnTo>
                          <a:lnTo>
                            <a:pt x="489" y="813"/>
                          </a:lnTo>
                          <a:lnTo>
                            <a:pt x="489" y="815"/>
                          </a:lnTo>
                          <a:lnTo>
                            <a:pt x="491" y="817"/>
                          </a:lnTo>
                          <a:lnTo>
                            <a:pt x="491" y="818"/>
                          </a:lnTo>
                          <a:lnTo>
                            <a:pt x="491" y="820"/>
                          </a:lnTo>
                          <a:lnTo>
                            <a:pt x="491" y="822"/>
                          </a:lnTo>
                          <a:lnTo>
                            <a:pt x="491" y="824"/>
                          </a:lnTo>
                          <a:lnTo>
                            <a:pt x="491" y="826"/>
                          </a:lnTo>
                          <a:lnTo>
                            <a:pt x="491" y="828"/>
                          </a:lnTo>
                          <a:lnTo>
                            <a:pt x="491" y="830"/>
                          </a:lnTo>
                          <a:lnTo>
                            <a:pt x="491" y="832"/>
                          </a:lnTo>
                          <a:lnTo>
                            <a:pt x="493" y="832"/>
                          </a:lnTo>
                          <a:lnTo>
                            <a:pt x="493" y="834"/>
                          </a:lnTo>
                          <a:lnTo>
                            <a:pt x="493" y="836"/>
                          </a:lnTo>
                          <a:lnTo>
                            <a:pt x="493" y="838"/>
                          </a:lnTo>
                          <a:lnTo>
                            <a:pt x="495" y="838"/>
                          </a:lnTo>
                          <a:lnTo>
                            <a:pt x="495" y="840"/>
                          </a:lnTo>
                          <a:lnTo>
                            <a:pt x="495" y="842"/>
                          </a:lnTo>
                          <a:lnTo>
                            <a:pt x="497" y="843"/>
                          </a:lnTo>
                          <a:lnTo>
                            <a:pt x="497" y="845"/>
                          </a:lnTo>
                          <a:lnTo>
                            <a:pt x="499" y="845"/>
                          </a:lnTo>
                          <a:lnTo>
                            <a:pt x="499" y="847"/>
                          </a:lnTo>
                          <a:lnTo>
                            <a:pt x="499" y="849"/>
                          </a:lnTo>
                          <a:lnTo>
                            <a:pt x="501" y="849"/>
                          </a:lnTo>
                          <a:lnTo>
                            <a:pt x="501" y="851"/>
                          </a:lnTo>
                          <a:lnTo>
                            <a:pt x="499" y="851"/>
                          </a:lnTo>
                          <a:lnTo>
                            <a:pt x="499" y="853"/>
                          </a:lnTo>
                          <a:lnTo>
                            <a:pt x="497" y="853"/>
                          </a:lnTo>
                          <a:lnTo>
                            <a:pt x="495" y="853"/>
                          </a:lnTo>
                          <a:lnTo>
                            <a:pt x="493" y="853"/>
                          </a:lnTo>
                          <a:lnTo>
                            <a:pt x="491" y="853"/>
                          </a:lnTo>
                          <a:lnTo>
                            <a:pt x="489" y="853"/>
                          </a:lnTo>
                          <a:lnTo>
                            <a:pt x="487" y="853"/>
                          </a:lnTo>
                          <a:lnTo>
                            <a:pt x="485" y="855"/>
                          </a:lnTo>
                          <a:lnTo>
                            <a:pt x="483" y="855"/>
                          </a:lnTo>
                          <a:lnTo>
                            <a:pt x="481" y="855"/>
                          </a:lnTo>
                          <a:lnTo>
                            <a:pt x="478" y="857"/>
                          </a:lnTo>
                          <a:lnTo>
                            <a:pt x="476" y="859"/>
                          </a:lnTo>
                          <a:lnTo>
                            <a:pt x="472" y="865"/>
                          </a:lnTo>
                          <a:lnTo>
                            <a:pt x="470" y="868"/>
                          </a:lnTo>
                          <a:lnTo>
                            <a:pt x="468" y="868"/>
                          </a:lnTo>
                          <a:lnTo>
                            <a:pt x="464" y="870"/>
                          </a:lnTo>
                          <a:lnTo>
                            <a:pt x="462" y="870"/>
                          </a:lnTo>
                          <a:lnTo>
                            <a:pt x="460" y="870"/>
                          </a:lnTo>
                          <a:lnTo>
                            <a:pt x="458" y="870"/>
                          </a:lnTo>
                          <a:lnTo>
                            <a:pt x="456" y="870"/>
                          </a:lnTo>
                          <a:lnTo>
                            <a:pt x="455" y="872"/>
                          </a:lnTo>
                          <a:lnTo>
                            <a:pt x="445" y="872"/>
                          </a:lnTo>
                          <a:lnTo>
                            <a:pt x="445" y="874"/>
                          </a:lnTo>
                          <a:lnTo>
                            <a:pt x="445" y="876"/>
                          </a:lnTo>
                          <a:lnTo>
                            <a:pt x="447" y="876"/>
                          </a:lnTo>
                          <a:lnTo>
                            <a:pt x="447" y="878"/>
                          </a:lnTo>
                          <a:lnTo>
                            <a:pt x="445" y="878"/>
                          </a:lnTo>
                          <a:lnTo>
                            <a:pt x="445" y="880"/>
                          </a:lnTo>
                          <a:lnTo>
                            <a:pt x="445" y="884"/>
                          </a:lnTo>
                          <a:lnTo>
                            <a:pt x="443" y="890"/>
                          </a:lnTo>
                          <a:lnTo>
                            <a:pt x="443" y="891"/>
                          </a:lnTo>
                          <a:lnTo>
                            <a:pt x="441" y="891"/>
                          </a:lnTo>
                          <a:lnTo>
                            <a:pt x="441" y="893"/>
                          </a:lnTo>
                          <a:lnTo>
                            <a:pt x="439" y="895"/>
                          </a:lnTo>
                          <a:lnTo>
                            <a:pt x="439" y="897"/>
                          </a:lnTo>
                          <a:lnTo>
                            <a:pt x="437" y="897"/>
                          </a:lnTo>
                          <a:lnTo>
                            <a:pt x="437" y="899"/>
                          </a:lnTo>
                          <a:lnTo>
                            <a:pt x="435" y="899"/>
                          </a:lnTo>
                          <a:lnTo>
                            <a:pt x="435" y="901"/>
                          </a:lnTo>
                          <a:lnTo>
                            <a:pt x="433" y="901"/>
                          </a:lnTo>
                          <a:lnTo>
                            <a:pt x="433" y="903"/>
                          </a:lnTo>
                          <a:lnTo>
                            <a:pt x="432" y="903"/>
                          </a:lnTo>
                          <a:lnTo>
                            <a:pt x="432" y="905"/>
                          </a:lnTo>
                          <a:lnTo>
                            <a:pt x="432" y="907"/>
                          </a:lnTo>
                          <a:lnTo>
                            <a:pt x="433" y="907"/>
                          </a:lnTo>
                          <a:lnTo>
                            <a:pt x="435" y="907"/>
                          </a:lnTo>
                          <a:lnTo>
                            <a:pt x="435" y="909"/>
                          </a:lnTo>
                          <a:lnTo>
                            <a:pt x="437" y="909"/>
                          </a:lnTo>
                          <a:lnTo>
                            <a:pt x="439" y="911"/>
                          </a:lnTo>
                          <a:lnTo>
                            <a:pt x="439" y="913"/>
                          </a:lnTo>
                          <a:lnTo>
                            <a:pt x="441" y="913"/>
                          </a:lnTo>
                          <a:lnTo>
                            <a:pt x="441" y="914"/>
                          </a:lnTo>
                          <a:lnTo>
                            <a:pt x="443" y="914"/>
                          </a:lnTo>
                          <a:lnTo>
                            <a:pt x="443" y="916"/>
                          </a:lnTo>
                          <a:lnTo>
                            <a:pt x="464" y="916"/>
                          </a:lnTo>
                          <a:lnTo>
                            <a:pt x="466" y="916"/>
                          </a:lnTo>
                          <a:lnTo>
                            <a:pt x="466" y="918"/>
                          </a:lnTo>
                          <a:lnTo>
                            <a:pt x="468" y="918"/>
                          </a:lnTo>
                          <a:lnTo>
                            <a:pt x="468" y="920"/>
                          </a:lnTo>
                          <a:lnTo>
                            <a:pt x="468" y="922"/>
                          </a:lnTo>
                          <a:lnTo>
                            <a:pt x="470" y="922"/>
                          </a:lnTo>
                          <a:lnTo>
                            <a:pt x="470" y="924"/>
                          </a:lnTo>
                          <a:lnTo>
                            <a:pt x="470" y="926"/>
                          </a:lnTo>
                          <a:lnTo>
                            <a:pt x="470" y="928"/>
                          </a:lnTo>
                          <a:lnTo>
                            <a:pt x="470" y="930"/>
                          </a:lnTo>
                          <a:lnTo>
                            <a:pt x="470" y="932"/>
                          </a:lnTo>
                          <a:lnTo>
                            <a:pt x="470" y="934"/>
                          </a:lnTo>
                          <a:lnTo>
                            <a:pt x="472" y="934"/>
                          </a:lnTo>
                          <a:lnTo>
                            <a:pt x="472" y="936"/>
                          </a:lnTo>
                          <a:lnTo>
                            <a:pt x="472" y="938"/>
                          </a:lnTo>
                          <a:lnTo>
                            <a:pt x="472" y="939"/>
                          </a:lnTo>
                          <a:lnTo>
                            <a:pt x="472" y="941"/>
                          </a:lnTo>
                          <a:lnTo>
                            <a:pt x="472" y="943"/>
                          </a:lnTo>
                          <a:lnTo>
                            <a:pt x="472" y="945"/>
                          </a:lnTo>
                          <a:lnTo>
                            <a:pt x="474" y="945"/>
                          </a:lnTo>
                          <a:lnTo>
                            <a:pt x="474" y="947"/>
                          </a:lnTo>
                          <a:lnTo>
                            <a:pt x="474" y="949"/>
                          </a:lnTo>
                          <a:lnTo>
                            <a:pt x="476" y="951"/>
                          </a:lnTo>
                          <a:lnTo>
                            <a:pt x="476" y="953"/>
                          </a:lnTo>
                          <a:lnTo>
                            <a:pt x="478" y="953"/>
                          </a:lnTo>
                          <a:lnTo>
                            <a:pt x="478" y="955"/>
                          </a:lnTo>
                          <a:lnTo>
                            <a:pt x="480" y="955"/>
                          </a:lnTo>
                          <a:lnTo>
                            <a:pt x="480" y="957"/>
                          </a:lnTo>
                          <a:lnTo>
                            <a:pt x="480" y="959"/>
                          </a:lnTo>
                          <a:lnTo>
                            <a:pt x="480" y="961"/>
                          </a:lnTo>
                          <a:lnTo>
                            <a:pt x="480" y="962"/>
                          </a:lnTo>
                          <a:lnTo>
                            <a:pt x="480" y="964"/>
                          </a:lnTo>
                          <a:lnTo>
                            <a:pt x="480" y="966"/>
                          </a:lnTo>
                          <a:lnTo>
                            <a:pt x="481" y="966"/>
                          </a:lnTo>
                          <a:lnTo>
                            <a:pt x="481" y="968"/>
                          </a:lnTo>
                          <a:lnTo>
                            <a:pt x="483" y="968"/>
                          </a:lnTo>
                          <a:lnTo>
                            <a:pt x="483" y="970"/>
                          </a:lnTo>
                          <a:lnTo>
                            <a:pt x="483" y="972"/>
                          </a:lnTo>
                          <a:lnTo>
                            <a:pt x="481" y="972"/>
                          </a:lnTo>
                          <a:lnTo>
                            <a:pt x="480" y="972"/>
                          </a:lnTo>
                          <a:lnTo>
                            <a:pt x="478" y="972"/>
                          </a:lnTo>
                          <a:lnTo>
                            <a:pt x="478" y="974"/>
                          </a:lnTo>
                          <a:lnTo>
                            <a:pt x="476" y="974"/>
                          </a:lnTo>
                          <a:lnTo>
                            <a:pt x="474" y="974"/>
                          </a:lnTo>
                          <a:lnTo>
                            <a:pt x="474" y="976"/>
                          </a:lnTo>
                          <a:lnTo>
                            <a:pt x="474" y="978"/>
                          </a:lnTo>
                          <a:lnTo>
                            <a:pt x="474" y="980"/>
                          </a:lnTo>
                          <a:lnTo>
                            <a:pt x="474" y="982"/>
                          </a:lnTo>
                          <a:lnTo>
                            <a:pt x="476" y="982"/>
                          </a:lnTo>
                          <a:lnTo>
                            <a:pt x="476" y="984"/>
                          </a:lnTo>
                          <a:lnTo>
                            <a:pt x="476" y="986"/>
                          </a:lnTo>
                          <a:lnTo>
                            <a:pt x="476" y="987"/>
                          </a:lnTo>
                          <a:lnTo>
                            <a:pt x="476" y="989"/>
                          </a:lnTo>
                          <a:lnTo>
                            <a:pt x="476" y="991"/>
                          </a:lnTo>
                          <a:lnTo>
                            <a:pt x="474" y="991"/>
                          </a:lnTo>
                          <a:lnTo>
                            <a:pt x="474" y="993"/>
                          </a:lnTo>
                          <a:lnTo>
                            <a:pt x="474" y="995"/>
                          </a:lnTo>
                          <a:lnTo>
                            <a:pt x="474" y="997"/>
                          </a:lnTo>
                          <a:lnTo>
                            <a:pt x="474" y="999"/>
                          </a:lnTo>
                          <a:lnTo>
                            <a:pt x="472" y="999"/>
                          </a:lnTo>
                          <a:lnTo>
                            <a:pt x="470" y="999"/>
                          </a:lnTo>
                          <a:lnTo>
                            <a:pt x="468" y="999"/>
                          </a:lnTo>
                          <a:lnTo>
                            <a:pt x="468" y="1001"/>
                          </a:lnTo>
                          <a:lnTo>
                            <a:pt x="466" y="1001"/>
                          </a:lnTo>
                          <a:lnTo>
                            <a:pt x="466" y="999"/>
                          </a:lnTo>
                          <a:lnTo>
                            <a:pt x="464" y="999"/>
                          </a:lnTo>
                          <a:lnTo>
                            <a:pt x="464" y="1001"/>
                          </a:lnTo>
                          <a:lnTo>
                            <a:pt x="464" y="1003"/>
                          </a:lnTo>
                          <a:lnTo>
                            <a:pt x="466" y="1003"/>
                          </a:lnTo>
                          <a:lnTo>
                            <a:pt x="468" y="1003"/>
                          </a:lnTo>
                          <a:lnTo>
                            <a:pt x="468" y="1005"/>
                          </a:lnTo>
                          <a:lnTo>
                            <a:pt x="468" y="1007"/>
                          </a:lnTo>
                          <a:lnTo>
                            <a:pt x="468" y="1009"/>
                          </a:lnTo>
                          <a:lnTo>
                            <a:pt x="466" y="1010"/>
                          </a:lnTo>
                          <a:lnTo>
                            <a:pt x="464" y="1012"/>
                          </a:lnTo>
                          <a:lnTo>
                            <a:pt x="464" y="1014"/>
                          </a:lnTo>
                          <a:lnTo>
                            <a:pt x="464" y="1016"/>
                          </a:lnTo>
                          <a:lnTo>
                            <a:pt x="462" y="1016"/>
                          </a:lnTo>
                          <a:lnTo>
                            <a:pt x="462" y="1018"/>
                          </a:lnTo>
                          <a:lnTo>
                            <a:pt x="462" y="1020"/>
                          </a:lnTo>
                          <a:lnTo>
                            <a:pt x="460" y="1020"/>
                          </a:lnTo>
                          <a:lnTo>
                            <a:pt x="458" y="1020"/>
                          </a:lnTo>
                          <a:lnTo>
                            <a:pt x="458" y="1022"/>
                          </a:lnTo>
                          <a:lnTo>
                            <a:pt x="456" y="1022"/>
                          </a:lnTo>
                          <a:lnTo>
                            <a:pt x="456" y="1020"/>
                          </a:lnTo>
                          <a:lnTo>
                            <a:pt x="455" y="1020"/>
                          </a:lnTo>
                          <a:lnTo>
                            <a:pt x="453" y="1020"/>
                          </a:lnTo>
                          <a:lnTo>
                            <a:pt x="451" y="1020"/>
                          </a:lnTo>
                          <a:lnTo>
                            <a:pt x="449" y="1020"/>
                          </a:lnTo>
                          <a:lnTo>
                            <a:pt x="447" y="1020"/>
                          </a:lnTo>
                          <a:lnTo>
                            <a:pt x="445" y="1020"/>
                          </a:lnTo>
                          <a:lnTo>
                            <a:pt x="443" y="1020"/>
                          </a:lnTo>
                          <a:lnTo>
                            <a:pt x="443" y="1018"/>
                          </a:lnTo>
                          <a:lnTo>
                            <a:pt x="443" y="1020"/>
                          </a:lnTo>
                          <a:lnTo>
                            <a:pt x="441" y="1020"/>
                          </a:lnTo>
                          <a:lnTo>
                            <a:pt x="439" y="1020"/>
                          </a:lnTo>
                          <a:lnTo>
                            <a:pt x="439" y="1022"/>
                          </a:lnTo>
                          <a:lnTo>
                            <a:pt x="437" y="1024"/>
                          </a:lnTo>
                          <a:lnTo>
                            <a:pt x="437" y="1026"/>
                          </a:lnTo>
                          <a:lnTo>
                            <a:pt x="437" y="1028"/>
                          </a:lnTo>
                          <a:lnTo>
                            <a:pt x="435" y="1028"/>
                          </a:lnTo>
                          <a:lnTo>
                            <a:pt x="435" y="1030"/>
                          </a:lnTo>
                          <a:lnTo>
                            <a:pt x="433" y="1030"/>
                          </a:lnTo>
                          <a:lnTo>
                            <a:pt x="433" y="1032"/>
                          </a:lnTo>
                          <a:lnTo>
                            <a:pt x="432" y="1032"/>
                          </a:lnTo>
                          <a:lnTo>
                            <a:pt x="430" y="1032"/>
                          </a:lnTo>
                          <a:lnTo>
                            <a:pt x="430" y="1034"/>
                          </a:lnTo>
                          <a:lnTo>
                            <a:pt x="428" y="1034"/>
                          </a:lnTo>
                          <a:lnTo>
                            <a:pt x="426" y="1035"/>
                          </a:lnTo>
                          <a:lnTo>
                            <a:pt x="426" y="1037"/>
                          </a:lnTo>
                          <a:lnTo>
                            <a:pt x="424" y="1037"/>
                          </a:lnTo>
                          <a:lnTo>
                            <a:pt x="424" y="1039"/>
                          </a:lnTo>
                          <a:lnTo>
                            <a:pt x="422" y="1039"/>
                          </a:lnTo>
                          <a:lnTo>
                            <a:pt x="422" y="1041"/>
                          </a:lnTo>
                          <a:lnTo>
                            <a:pt x="420" y="1041"/>
                          </a:lnTo>
                          <a:lnTo>
                            <a:pt x="418" y="1041"/>
                          </a:lnTo>
                          <a:lnTo>
                            <a:pt x="418" y="1043"/>
                          </a:lnTo>
                          <a:lnTo>
                            <a:pt x="416" y="1043"/>
                          </a:lnTo>
                          <a:lnTo>
                            <a:pt x="416" y="1045"/>
                          </a:lnTo>
                          <a:lnTo>
                            <a:pt x="418" y="1045"/>
                          </a:lnTo>
                          <a:lnTo>
                            <a:pt x="418" y="1047"/>
                          </a:lnTo>
                          <a:lnTo>
                            <a:pt x="420" y="1047"/>
                          </a:lnTo>
                          <a:lnTo>
                            <a:pt x="420" y="1049"/>
                          </a:lnTo>
                          <a:lnTo>
                            <a:pt x="422" y="1049"/>
                          </a:lnTo>
                          <a:lnTo>
                            <a:pt x="422" y="1051"/>
                          </a:lnTo>
                          <a:lnTo>
                            <a:pt x="422" y="1053"/>
                          </a:lnTo>
                          <a:lnTo>
                            <a:pt x="422" y="1055"/>
                          </a:lnTo>
                          <a:lnTo>
                            <a:pt x="422" y="1057"/>
                          </a:lnTo>
                          <a:lnTo>
                            <a:pt x="420" y="1057"/>
                          </a:lnTo>
                          <a:lnTo>
                            <a:pt x="420" y="1059"/>
                          </a:lnTo>
                          <a:lnTo>
                            <a:pt x="420" y="1060"/>
                          </a:lnTo>
                          <a:lnTo>
                            <a:pt x="420" y="1062"/>
                          </a:lnTo>
                          <a:lnTo>
                            <a:pt x="418" y="1062"/>
                          </a:lnTo>
                          <a:lnTo>
                            <a:pt x="418" y="1064"/>
                          </a:lnTo>
                          <a:lnTo>
                            <a:pt x="418" y="1066"/>
                          </a:lnTo>
                          <a:lnTo>
                            <a:pt x="418" y="1068"/>
                          </a:lnTo>
                          <a:lnTo>
                            <a:pt x="418" y="1070"/>
                          </a:lnTo>
                          <a:lnTo>
                            <a:pt x="418" y="1072"/>
                          </a:lnTo>
                          <a:lnTo>
                            <a:pt x="416" y="1072"/>
                          </a:lnTo>
                          <a:lnTo>
                            <a:pt x="416" y="1074"/>
                          </a:lnTo>
                          <a:lnTo>
                            <a:pt x="416" y="1076"/>
                          </a:lnTo>
                          <a:lnTo>
                            <a:pt x="414" y="1076"/>
                          </a:lnTo>
                          <a:lnTo>
                            <a:pt x="414" y="1078"/>
                          </a:lnTo>
                          <a:lnTo>
                            <a:pt x="414" y="1080"/>
                          </a:lnTo>
                          <a:lnTo>
                            <a:pt x="414" y="1082"/>
                          </a:lnTo>
                          <a:lnTo>
                            <a:pt x="412" y="1082"/>
                          </a:lnTo>
                          <a:lnTo>
                            <a:pt x="412" y="1083"/>
                          </a:lnTo>
                          <a:lnTo>
                            <a:pt x="410" y="1083"/>
                          </a:lnTo>
                          <a:lnTo>
                            <a:pt x="412" y="1083"/>
                          </a:lnTo>
                          <a:lnTo>
                            <a:pt x="410" y="1083"/>
                          </a:lnTo>
                          <a:lnTo>
                            <a:pt x="410" y="1085"/>
                          </a:lnTo>
                          <a:lnTo>
                            <a:pt x="410" y="1087"/>
                          </a:lnTo>
                          <a:lnTo>
                            <a:pt x="409" y="1087"/>
                          </a:lnTo>
                          <a:lnTo>
                            <a:pt x="407" y="1087"/>
                          </a:lnTo>
                          <a:lnTo>
                            <a:pt x="407" y="1089"/>
                          </a:lnTo>
                          <a:lnTo>
                            <a:pt x="407" y="1091"/>
                          </a:lnTo>
                          <a:lnTo>
                            <a:pt x="409" y="1091"/>
                          </a:lnTo>
                          <a:lnTo>
                            <a:pt x="409" y="1093"/>
                          </a:lnTo>
                          <a:lnTo>
                            <a:pt x="407" y="1093"/>
                          </a:lnTo>
                          <a:lnTo>
                            <a:pt x="405" y="1093"/>
                          </a:lnTo>
                          <a:lnTo>
                            <a:pt x="405" y="1095"/>
                          </a:lnTo>
                          <a:lnTo>
                            <a:pt x="403" y="1095"/>
                          </a:lnTo>
                          <a:lnTo>
                            <a:pt x="401" y="1095"/>
                          </a:lnTo>
                          <a:lnTo>
                            <a:pt x="401" y="1097"/>
                          </a:lnTo>
                          <a:lnTo>
                            <a:pt x="399" y="1099"/>
                          </a:lnTo>
                          <a:lnTo>
                            <a:pt x="399" y="1101"/>
                          </a:lnTo>
                          <a:lnTo>
                            <a:pt x="399" y="1107"/>
                          </a:lnTo>
                          <a:lnTo>
                            <a:pt x="399" y="1108"/>
                          </a:lnTo>
                          <a:lnTo>
                            <a:pt x="399" y="1110"/>
                          </a:lnTo>
                          <a:lnTo>
                            <a:pt x="399" y="1112"/>
                          </a:lnTo>
                          <a:lnTo>
                            <a:pt x="399" y="1114"/>
                          </a:lnTo>
                          <a:lnTo>
                            <a:pt x="397" y="1114"/>
                          </a:lnTo>
                          <a:lnTo>
                            <a:pt x="397" y="1116"/>
                          </a:lnTo>
                          <a:lnTo>
                            <a:pt x="397" y="1118"/>
                          </a:lnTo>
                          <a:lnTo>
                            <a:pt x="397" y="1120"/>
                          </a:lnTo>
                          <a:lnTo>
                            <a:pt x="395" y="1120"/>
                          </a:lnTo>
                          <a:lnTo>
                            <a:pt x="395" y="1118"/>
                          </a:lnTo>
                          <a:lnTo>
                            <a:pt x="393" y="1118"/>
                          </a:lnTo>
                          <a:lnTo>
                            <a:pt x="393" y="1120"/>
                          </a:lnTo>
                          <a:lnTo>
                            <a:pt x="391" y="1122"/>
                          </a:lnTo>
                          <a:lnTo>
                            <a:pt x="391" y="1124"/>
                          </a:lnTo>
                          <a:lnTo>
                            <a:pt x="389" y="1124"/>
                          </a:lnTo>
                          <a:lnTo>
                            <a:pt x="389" y="1126"/>
                          </a:lnTo>
                          <a:lnTo>
                            <a:pt x="387" y="1126"/>
                          </a:lnTo>
                          <a:lnTo>
                            <a:pt x="387" y="1128"/>
                          </a:lnTo>
                          <a:lnTo>
                            <a:pt x="385" y="1128"/>
                          </a:lnTo>
                          <a:lnTo>
                            <a:pt x="384" y="1128"/>
                          </a:lnTo>
                          <a:lnTo>
                            <a:pt x="384" y="1130"/>
                          </a:lnTo>
                          <a:lnTo>
                            <a:pt x="382" y="1130"/>
                          </a:lnTo>
                          <a:lnTo>
                            <a:pt x="380" y="1130"/>
                          </a:lnTo>
                          <a:lnTo>
                            <a:pt x="380" y="1131"/>
                          </a:lnTo>
                          <a:lnTo>
                            <a:pt x="378" y="1131"/>
                          </a:lnTo>
                          <a:lnTo>
                            <a:pt x="376" y="1131"/>
                          </a:lnTo>
                          <a:lnTo>
                            <a:pt x="374" y="1131"/>
                          </a:lnTo>
                          <a:lnTo>
                            <a:pt x="372" y="1131"/>
                          </a:lnTo>
                          <a:lnTo>
                            <a:pt x="372" y="1133"/>
                          </a:lnTo>
                          <a:lnTo>
                            <a:pt x="370" y="1133"/>
                          </a:lnTo>
                          <a:lnTo>
                            <a:pt x="368" y="1133"/>
                          </a:lnTo>
                          <a:lnTo>
                            <a:pt x="366" y="1133"/>
                          </a:lnTo>
                          <a:lnTo>
                            <a:pt x="366" y="1135"/>
                          </a:lnTo>
                          <a:lnTo>
                            <a:pt x="364" y="1135"/>
                          </a:lnTo>
                          <a:lnTo>
                            <a:pt x="362" y="1135"/>
                          </a:lnTo>
                          <a:lnTo>
                            <a:pt x="362" y="1137"/>
                          </a:lnTo>
                          <a:lnTo>
                            <a:pt x="362" y="1135"/>
                          </a:lnTo>
                          <a:lnTo>
                            <a:pt x="361" y="1135"/>
                          </a:lnTo>
                          <a:lnTo>
                            <a:pt x="359" y="1135"/>
                          </a:lnTo>
                          <a:lnTo>
                            <a:pt x="357" y="1135"/>
                          </a:lnTo>
                          <a:lnTo>
                            <a:pt x="357" y="1137"/>
                          </a:lnTo>
                          <a:lnTo>
                            <a:pt x="355" y="1137"/>
                          </a:lnTo>
                          <a:lnTo>
                            <a:pt x="355" y="1139"/>
                          </a:lnTo>
                          <a:lnTo>
                            <a:pt x="353" y="1141"/>
                          </a:lnTo>
                          <a:lnTo>
                            <a:pt x="353" y="1143"/>
                          </a:lnTo>
                          <a:lnTo>
                            <a:pt x="353" y="1145"/>
                          </a:lnTo>
                          <a:lnTo>
                            <a:pt x="353" y="1147"/>
                          </a:lnTo>
                          <a:lnTo>
                            <a:pt x="353" y="1149"/>
                          </a:lnTo>
                          <a:lnTo>
                            <a:pt x="353" y="1151"/>
                          </a:lnTo>
                          <a:lnTo>
                            <a:pt x="353" y="1153"/>
                          </a:lnTo>
                          <a:lnTo>
                            <a:pt x="353" y="1155"/>
                          </a:lnTo>
                          <a:lnTo>
                            <a:pt x="353" y="1156"/>
                          </a:lnTo>
                          <a:lnTo>
                            <a:pt x="353" y="1158"/>
                          </a:lnTo>
                          <a:lnTo>
                            <a:pt x="353" y="1160"/>
                          </a:lnTo>
                          <a:lnTo>
                            <a:pt x="353" y="1162"/>
                          </a:lnTo>
                          <a:lnTo>
                            <a:pt x="353" y="1164"/>
                          </a:lnTo>
                          <a:lnTo>
                            <a:pt x="355" y="1164"/>
                          </a:lnTo>
                          <a:lnTo>
                            <a:pt x="355" y="1166"/>
                          </a:lnTo>
                          <a:lnTo>
                            <a:pt x="355" y="1168"/>
                          </a:lnTo>
                          <a:lnTo>
                            <a:pt x="357" y="1170"/>
                          </a:lnTo>
                          <a:lnTo>
                            <a:pt x="357" y="1172"/>
                          </a:lnTo>
                          <a:lnTo>
                            <a:pt x="359" y="1172"/>
                          </a:lnTo>
                          <a:lnTo>
                            <a:pt x="359" y="1174"/>
                          </a:lnTo>
                          <a:lnTo>
                            <a:pt x="359" y="1176"/>
                          </a:lnTo>
                          <a:lnTo>
                            <a:pt x="361" y="1176"/>
                          </a:lnTo>
                          <a:lnTo>
                            <a:pt x="361" y="1178"/>
                          </a:lnTo>
                          <a:lnTo>
                            <a:pt x="362" y="1178"/>
                          </a:lnTo>
                          <a:lnTo>
                            <a:pt x="364" y="1178"/>
                          </a:lnTo>
                          <a:lnTo>
                            <a:pt x="364" y="1179"/>
                          </a:lnTo>
                          <a:lnTo>
                            <a:pt x="366" y="1179"/>
                          </a:lnTo>
                          <a:lnTo>
                            <a:pt x="368" y="1179"/>
                          </a:lnTo>
                          <a:lnTo>
                            <a:pt x="370" y="1179"/>
                          </a:lnTo>
                          <a:lnTo>
                            <a:pt x="372" y="1179"/>
                          </a:lnTo>
                          <a:lnTo>
                            <a:pt x="372" y="1178"/>
                          </a:lnTo>
                          <a:lnTo>
                            <a:pt x="372" y="1179"/>
                          </a:lnTo>
                          <a:lnTo>
                            <a:pt x="372" y="1181"/>
                          </a:lnTo>
                          <a:lnTo>
                            <a:pt x="372" y="1183"/>
                          </a:lnTo>
                          <a:lnTo>
                            <a:pt x="374" y="1183"/>
                          </a:lnTo>
                          <a:lnTo>
                            <a:pt x="374" y="1185"/>
                          </a:lnTo>
                          <a:lnTo>
                            <a:pt x="374" y="1187"/>
                          </a:lnTo>
                          <a:lnTo>
                            <a:pt x="376" y="1187"/>
                          </a:lnTo>
                          <a:lnTo>
                            <a:pt x="376" y="1189"/>
                          </a:lnTo>
                          <a:lnTo>
                            <a:pt x="376" y="1191"/>
                          </a:lnTo>
                          <a:lnTo>
                            <a:pt x="376" y="1193"/>
                          </a:lnTo>
                          <a:lnTo>
                            <a:pt x="376" y="1195"/>
                          </a:lnTo>
                          <a:lnTo>
                            <a:pt x="374" y="1195"/>
                          </a:lnTo>
                          <a:lnTo>
                            <a:pt x="374" y="1197"/>
                          </a:lnTo>
                          <a:lnTo>
                            <a:pt x="374" y="1199"/>
                          </a:lnTo>
                          <a:lnTo>
                            <a:pt x="374" y="1201"/>
                          </a:lnTo>
                          <a:lnTo>
                            <a:pt x="376" y="1201"/>
                          </a:lnTo>
                          <a:lnTo>
                            <a:pt x="376" y="1203"/>
                          </a:lnTo>
                          <a:lnTo>
                            <a:pt x="376" y="1204"/>
                          </a:lnTo>
                          <a:lnTo>
                            <a:pt x="376" y="1206"/>
                          </a:lnTo>
                          <a:lnTo>
                            <a:pt x="376" y="1208"/>
                          </a:lnTo>
                          <a:lnTo>
                            <a:pt x="376" y="1210"/>
                          </a:lnTo>
                          <a:lnTo>
                            <a:pt x="376" y="1212"/>
                          </a:lnTo>
                          <a:lnTo>
                            <a:pt x="376" y="1214"/>
                          </a:lnTo>
                          <a:lnTo>
                            <a:pt x="376" y="1216"/>
                          </a:lnTo>
                          <a:lnTo>
                            <a:pt x="374" y="1216"/>
                          </a:lnTo>
                          <a:lnTo>
                            <a:pt x="374" y="1218"/>
                          </a:lnTo>
                          <a:lnTo>
                            <a:pt x="374" y="1220"/>
                          </a:lnTo>
                          <a:lnTo>
                            <a:pt x="372" y="1220"/>
                          </a:lnTo>
                          <a:lnTo>
                            <a:pt x="372" y="1222"/>
                          </a:lnTo>
                          <a:lnTo>
                            <a:pt x="370" y="1224"/>
                          </a:lnTo>
                          <a:lnTo>
                            <a:pt x="370" y="1226"/>
                          </a:lnTo>
                          <a:lnTo>
                            <a:pt x="368" y="1226"/>
                          </a:lnTo>
                          <a:lnTo>
                            <a:pt x="368" y="1227"/>
                          </a:lnTo>
                          <a:lnTo>
                            <a:pt x="366" y="1227"/>
                          </a:lnTo>
                          <a:lnTo>
                            <a:pt x="366" y="1229"/>
                          </a:lnTo>
                          <a:lnTo>
                            <a:pt x="355" y="1239"/>
                          </a:lnTo>
                          <a:lnTo>
                            <a:pt x="353" y="1239"/>
                          </a:lnTo>
                          <a:lnTo>
                            <a:pt x="353" y="1241"/>
                          </a:lnTo>
                          <a:lnTo>
                            <a:pt x="353" y="1239"/>
                          </a:lnTo>
                          <a:lnTo>
                            <a:pt x="353" y="1241"/>
                          </a:lnTo>
                          <a:lnTo>
                            <a:pt x="351" y="1241"/>
                          </a:lnTo>
                          <a:lnTo>
                            <a:pt x="351" y="1239"/>
                          </a:lnTo>
                          <a:lnTo>
                            <a:pt x="349" y="1239"/>
                          </a:lnTo>
                          <a:lnTo>
                            <a:pt x="347" y="1239"/>
                          </a:lnTo>
                          <a:lnTo>
                            <a:pt x="345" y="1239"/>
                          </a:lnTo>
                          <a:lnTo>
                            <a:pt x="345" y="1237"/>
                          </a:lnTo>
                          <a:lnTo>
                            <a:pt x="343" y="1237"/>
                          </a:lnTo>
                          <a:lnTo>
                            <a:pt x="341" y="1237"/>
                          </a:lnTo>
                          <a:lnTo>
                            <a:pt x="341" y="1235"/>
                          </a:lnTo>
                          <a:lnTo>
                            <a:pt x="339" y="1235"/>
                          </a:lnTo>
                          <a:lnTo>
                            <a:pt x="337" y="1235"/>
                          </a:lnTo>
                          <a:lnTo>
                            <a:pt x="336" y="1235"/>
                          </a:lnTo>
                          <a:lnTo>
                            <a:pt x="334" y="1235"/>
                          </a:lnTo>
                          <a:lnTo>
                            <a:pt x="334" y="1237"/>
                          </a:lnTo>
                          <a:lnTo>
                            <a:pt x="332" y="1237"/>
                          </a:lnTo>
                          <a:lnTo>
                            <a:pt x="330" y="1237"/>
                          </a:lnTo>
                          <a:lnTo>
                            <a:pt x="328" y="1237"/>
                          </a:lnTo>
                          <a:lnTo>
                            <a:pt x="326" y="1237"/>
                          </a:lnTo>
                          <a:lnTo>
                            <a:pt x="326" y="1239"/>
                          </a:lnTo>
                          <a:lnTo>
                            <a:pt x="324" y="1239"/>
                          </a:lnTo>
                          <a:lnTo>
                            <a:pt x="322" y="1239"/>
                          </a:lnTo>
                          <a:lnTo>
                            <a:pt x="320" y="1239"/>
                          </a:lnTo>
                          <a:lnTo>
                            <a:pt x="318" y="1239"/>
                          </a:lnTo>
                          <a:lnTo>
                            <a:pt x="318" y="1241"/>
                          </a:lnTo>
                          <a:lnTo>
                            <a:pt x="316" y="1241"/>
                          </a:lnTo>
                          <a:lnTo>
                            <a:pt x="314" y="1241"/>
                          </a:lnTo>
                          <a:lnTo>
                            <a:pt x="314" y="1243"/>
                          </a:lnTo>
                          <a:lnTo>
                            <a:pt x="313" y="1243"/>
                          </a:lnTo>
                          <a:lnTo>
                            <a:pt x="311" y="1243"/>
                          </a:lnTo>
                          <a:lnTo>
                            <a:pt x="309" y="1243"/>
                          </a:lnTo>
                          <a:lnTo>
                            <a:pt x="309" y="1245"/>
                          </a:lnTo>
                          <a:lnTo>
                            <a:pt x="307" y="1245"/>
                          </a:lnTo>
                          <a:lnTo>
                            <a:pt x="305" y="1245"/>
                          </a:lnTo>
                          <a:lnTo>
                            <a:pt x="303" y="1245"/>
                          </a:lnTo>
                          <a:lnTo>
                            <a:pt x="301" y="1245"/>
                          </a:lnTo>
                          <a:lnTo>
                            <a:pt x="299" y="1245"/>
                          </a:lnTo>
                          <a:lnTo>
                            <a:pt x="297" y="1243"/>
                          </a:lnTo>
                          <a:lnTo>
                            <a:pt x="295" y="1243"/>
                          </a:lnTo>
                          <a:lnTo>
                            <a:pt x="293" y="1245"/>
                          </a:lnTo>
                          <a:lnTo>
                            <a:pt x="291" y="1245"/>
                          </a:lnTo>
                          <a:lnTo>
                            <a:pt x="291" y="1243"/>
                          </a:lnTo>
                          <a:lnTo>
                            <a:pt x="289" y="1243"/>
                          </a:lnTo>
                          <a:lnTo>
                            <a:pt x="288" y="1243"/>
                          </a:lnTo>
                          <a:lnTo>
                            <a:pt x="288" y="1241"/>
                          </a:lnTo>
                          <a:lnTo>
                            <a:pt x="286" y="1241"/>
                          </a:lnTo>
                          <a:lnTo>
                            <a:pt x="284" y="1241"/>
                          </a:lnTo>
                          <a:lnTo>
                            <a:pt x="282" y="1241"/>
                          </a:lnTo>
                          <a:lnTo>
                            <a:pt x="280" y="1241"/>
                          </a:lnTo>
                          <a:lnTo>
                            <a:pt x="280" y="1239"/>
                          </a:lnTo>
                          <a:lnTo>
                            <a:pt x="278" y="1239"/>
                          </a:lnTo>
                          <a:lnTo>
                            <a:pt x="278" y="1237"/>
                          </a:lnTo>
                          <a:lnTo>
                            <a:pt x="278" y="1235"/>
                          </a:lnTo>
                          <a:lnTo>
                            <a:pt x="278" y="1233"/>
                          </a:lnTo>
                          <a:lnTo>
                            <a:pt x="276" y="1233"/>
                          </a:lnTo>
                          <a:lnTo>
                            <a:pt x="274" y="1231"/>
                          </a:lnTo>
                          <a:lnTo>
                            <a:pt x="272" y="1233"/>
                          </a:lnTo>
                          <a:lnTo>
                            <a:pt x="270" y="1233"/>
                          </a:lnTo>
                          <a:lnTo>
                            <a:pt x="270" y="1235"/>
                          </a:lnTo>
                          <a:lnTo>
                            <a:pt x="268" y="1235"/>
                          </a:lnTo>
                          <a:lnTo>
                            <a:pt x="266" y="1235"/>
                          </a:lnTo>
                          <a:lnTo>
                            <a:pt x="265" y="1235"/>
                          </a:lnTo>
                          <a:lnTo>
                            <a:pt x="263" y="1235"/>
                          </a:lnTo>
                          <a:lnTo>
                            <a:pt x="263" y="1233"/>
                          </a:lnTo>
                          <a:lnTo>
                            <a:pt x="265" y="1233"/>
                          </a:lnTo>
                          <a:lnTo>
                            <a:pt x="266" y="1231"/>
                          </a:lnTo>
                          <a:lnTo>
                            <a:pt x="266" y="1229"/>
                          </a:lnTo>
                          <a:lnTo>
                            <a:pt x="265" y="1229"/>
                          </a:lnTo>
                          <a:lnTo>
                            <a:pt x="265" y="1227"/>
                          </a:lnTo>
                          <a:lnTo>
                            <a:pt x="265" y="1226"/>
                          </a:lnTo>
                          <a:lnTo>
                            <a:pt x="263" y="1226"/>
                          </a:lnTo>
                          <a:lnTo>
                            <a:pt x="261" y="1226"/>
                          </a:lnTo>
                          <a:lnTo>
                            <a:pt x="261" y="1224"/>
                          </a:lnTo>
                          <a:lnTo>
                            <a:pt x="261" y="1222"/>
                          </a:lnTo>
                          <a:lnTo>
                            <a:pt x="259" y="1222"/>
                          </a:lnTo>
                          <a:lnTo>
                            <a:pt x="259" y="1220"/>
                          </a:lnTo>
                          <a:lnTo>
                            <a:pt x="257" y="1220"/>
                          </a:lnTo>
                          <a:lnTo>
                            <a:pt x="257" y="1218"/>
                          </a:lnTo>
                          <a:lnTo>
                            <a:pt x="259" y="1218"/>
                          </a:lnTo>
                          <a:lnTo>
                            <a:pt x="257" y="1218"/>
                          </a:lnTo>
                          <a:lnTo>
                            <a:pt x="255" y="1218"/>
                          </a:lnTo>
                          <a:lnTo>
                            <a:pt x="253" y="1216"/>
                          </a:lnTo>
                          <a:lnTo>
                            <a:pt x="251" y="1216"/>
                          </a:lnTo>
                          <a:lnTo>
                            <a:pt x="249" y="1216"/>
                          </a:lnTo>
                          <a:lnTo>
                            <a:pt x="249" y="1214"/>
                          </a:lnTo>
                          <a:lnTo>
                            <a:pt x="247" y="1214"/>
                          </a:lnTo>
                          <a:lnTo>
                            <a:pt x="247" y="1212"/>
                          </a:lnTo>
                          <a:lnTo>
                            <a:pt x="245" y="1212"/>
                          </a:lnTo>
                          <a:lnTo>
                            <a:pt x="243" y="1212"/>
                          </a:lnTo>
                          <a:lnTo>
                            <a:pt x="241" y="1210"/>
                          </a:lnTo>
                          <a:lnTo>
                            <a:pt x="240" y="1210"/>
                          </a:lnTo>
                          <a:lnTo>
                            <a:pt x="238" y="1210"/>
                          </a:lnTo>
                          <a:lnTo>
                            <a:pt x="236" y="1210"/>
                          </a:lnTo>
                          <a:lnTo>
                            <a:pt x="234" y="1208"/>
                          </a:lnTo>
                          <a:lnTo>
                            <a:pt x="234" y="1210"/>
                          </a:lnTo>
                          <a:lnTo>
                            <a:pt x="234" y="1212"/>
                          </a:lnTo>
                          <a:lnTo>
                            <a:pt x="234" y="1214"/>
                          </a:lnTo>
                          <a:lnTo>
                            <a:pt x="232" y="1214"/>
                          </a:lnTo>
                          <a:lnTo>
                            <a:pt x="232" y="1216"/>
                          </a:lnTo>
                          <a:lnTo>
                            <a:pt x="230" y="1216"/>
                          </a:lnTo>
                          <a:lnTo>
                            <a:pt x="228" y="1216"/>
                          </a:lnTo>
                          <a:lnTo>
                            <a:pt x="226" y="1216"/>
                          </a:lnTo>
                          <a:lnTo>
                            <a:pt x="226" y="1218"/>
                          </a:lnTo>
                          <a:lnTo>
                            <a:pt x="226" y="1216"/>
                          </a:lnTo>
                          <a:lnTo>
                            <a:pt x="224" y="1216"/>
                          </a:lnTo>
                          <a:lnTo>
                            <a:pt x="224" y="1218"/>
                          </a:lnTo>
                          <a:lnTo>
                            <a:pt x="224" y="1216"/>
                          </a:lnTo>
                          <a:lnTo>
                            <a:pt x="222" y="1216"/>
                          </a:lnTo>
                          <a:lnTo>
                            <a:pt x="220" y="1216"/>
                          </a:lnTo>
                          <a:lnTo>
                            <a:pt x="218" y="1216"/>
                          </a:lnTo>
                          <a:lnTo>
                            <a:pt x="217" y="1216"/>
                          </a:lnTo>
                          <a:lnTo>
                            <a:pt x="215" y="1216"/>
                          </a:lnTo>
                          <a:lnTo>
                            <a:pt x="215" y="1218"/>
                          </a:lnTo>
                          <a:lnTo>
                            <a:pt x="213" y="1218"/>
                          </a:lnTo>
                          <a:lnTo>
                            <a:pt x="213" y="1216"/>
                          </a:lnTo>
                          <a:lnTo>
                            <a:pt x="211" y="1214"/>
                          </a:lnTo>
                          <a:lnTo>
                            <a:pt x="211" y="1212"/>
                          </a:lnTo>
                          <a:lnTo>
                            <a:pt x="209" y="1212"/>
                          </a:lnTo>
                          <a:lnTo>
                            <a:pt x="209" y="1210"/>
                          </a:lnTo>
                          <a:lnTo>
                            <a:pt x="207" y="1210"/>
                          </a:lnTo>
                          <a:lnTo>
                            <a:pt x="205" y="1212"/>
                          </a:lnTo>
                          <a:lnTo>
                            <a:pt x="203" y="1214"/>
                          </a:lnTo>
                          <a:lnTo>
                            <a:pt x="201" y="1212"/>
                          </a:lnTo>
                          <a:lnTo>
                            <a:pt x="199" y="1212"/>
                          </a:lnTo>
                          <a:lnTo>
                            <a:pt x="199" y="1210"/>
                          </a:lnTo>
                          <a:lnTo>
                            <a:pt x="199" y="1208"/>
                          </a:lnTo>
                          <a:lnTo>
                            <a:pt x="199" y="1206"/>
                          </a:lnTo>
                          <a:lnTo>
                            <a:pt x="197" y="1204"/>
                          </a:lnTo>
                          <a:lnTo>
                            <a:pt x="197" y="1203"/>
                          </a:lnTo>
                          <a:lnTo>
                            <a:pt x="195" y="1203"/>
                          </a:lnTo>
                          <a:lnTo>
                            <a:pt x="195" y="1201"/>
                          </a:lnTo>
                          <a:lnTo>
                            <a:pt x="193" y="1201"/>
                          </a:lnTo>
                          <a:lnTo>
                            <a:pt x="193" y="1199"/>
                          </a:lnTo>
                          <a:lnTo>
                            <a:pt x="192" y="1199"/>
                          </a:lnTo>
                          <a:lnTo>
                            <a:pt x="192" y="1197"/>
                          </a:lnTo>
                          <a:lnTo>
                            <a:pt x="190" y="1195"/>
                          </a:lnTo>
                          <a:lnTo>
                            <a:pt x="188" y="1195"/>
                          </a:lnTo>
                          <a:lnTo>
                            <a:pt x="188" y="1193"/>
                          </a:lnTo>
                          <a:lnTo>
                            <a:pt x="186" y="1195"/>
                          </a:lnTo>
                          <a:lnTo>
                            <a:pt x="182" y="1197"/>
                          </a:lnTo>
                          <a:lnTo>
                            <a:pt x="180" y="1197"/>
                          </a:lnTo>
                          <a:lnTo>
                            <a:pt x="178" y="1197"/>
                          </a:lnTo>
                          <a:lnTo>
                            <a:pt x="176" y="1197"/>
                          </a:lnTo>
                          <a:lnTo>
                            <a:pt x="176" y="1199"/>
                          </a:lnTo>
                          <a:lnTo>
                            <a:pt x="174" y="1201"/>
                          </a:lnTo>
                          <a:lnTo>
                            <a:pt x="172" y="1201"/>
                          </a:lnTo>
                          <a:lnTo>
                            <a:pt x="170" y="1201"/>
                          </a:lnTo>
                          <a:lnTo>
                            <a:pt x="170" y="1199"/>
                          </a:lnTo>
                          <a:lnTo>
                            <a:pt x="169" y="1199"/>
                          </a:lnTo>
                          <a:lnTo>
                            <a:pt x="167" y="1197"/>
                          </a:lnTo>
                          <a:lnTo>
                            <a:pt x="165" y="1195"/>
                          </a:lnTo>
                          <a:lnTo>
                            <a:pt x="165" y="1193"/>
                          </a:lnTo>
                          <a:lnTo>
                            <a:pt x="165" y="1191"/>
                          </a:lnTo>
                          <a:lnTo>
                            <a:pt x="165" y="1189"/>
                          </a:lnTo>
                          <a:lnTo>
                            <a:pt x="165" y="1185"/>
                          </a:lnTo>
                          <a:lnTo>
                            <a:pt x="165" y="1183"/>
                          </a:lnTo>
                          <a:lnTo>
                            <a:pt x="165" y="1181"/>
                          </a:lnTo>
                          <a:lnTo>
                            <a:pt x="163" y="1179"/>
                          </a:lnTo>
                          <a:lnTo>
                            <a:pt x="161" y="1179"/>
                          </a:lnTo>
                          <a:lnTo>
                            <a:pt x="161" y="1181"/>
                          </a:lnTo>
                          <a:lnTo>
                            <a:pt x="159" y="1181"/>
                          </a:lnTo>
                          <a:lnTo>
                            <a:pt x="157" y="1183"/>
                          </a:lnTo>
                          <a:lnTo>
                            <a:pt x="155" y="1187"/>
                          </a:lnTo>
                          <a:lnTo>
                            <a:pt x="155" y="1189"/>
                          </a:lnTo>
                          <a:lnTo>
                            <a:pt x="155" y="1191"/>
                          </a:lnTo>
                          <a:lnTo>
                            <a:pt x="155" y="1193"/>
                          </a:lnTo>
                          <a:lnTo>
                            <a:pt x="155" y="1195"/>
                          </a:lnTo>
                          <a:lnTo>
                            <a:pt x="153" y="1195"/>
                          </a:lnTo>
                          <a:lnTo>
                            <a:pt x="151" y="1197"/>
                          </a:lnTo>
                          <a:lnTo>
                            <a:pt x="149" y="1199"/>
                          </a:lnTo>
                          <a:lnTo>
                            <a:pt x="147" y="1199"/>
                          </a:lnTo>
                          <a:lnTo>
                            <a:pt x="145" y="1197"/>
                          </a:lnTo>
                          <a:lnTo>
                            <a:pt x="144" y="1195"/>
                          </a:lnTo>
                          <a:lnTo>
                            <a:pt x="144" y="1193"/>
                          </a:lnTo>
                          <a:lnTo>
                            <a:pt x="142" y="1191"/>
                          </a:lnTo>
                          <a:lnTo>
                            <a:pt x="140" y="1191"/>
                          </a:lnTo>
                          <a:lnTo>
                            <a:pt x="138" y="1189"/>
                          </a:lnTo>
                          <a:lnTo>
                            <a:pt x="136" y="1189"/>
                          </a:lnTo>
                          <a:lnTo>
                            <a:pt x="134" y="1191"/>
                          </a:lnTo>
                          <a:lnTo>
                            <a:pt x="132" y="1193"/>
                          </a:lnTo>
                          <a:lnTo>
                            <a:pt x="130" y="1193"/>
                          </a:lnTo>
                          <a:lnTo>
                            <a:pt x="130" y="1195"/>
                          </a:lnTo>
                          <a:lnTo>
                            <a:pt x="130" y="1197"/>
                          </a:lnTo>
                          <a:lnTo>
                            <a:pt x="130" y="1199"/>
                          </a:lnTo>
                          <a:lnTo>
                            <a:pt x="128" y="1199"/>
                          </a:lnTo>
                          <a:lnTo>
                            <a:pt x="126" y="1199"/>
                          </a:lnTo>
                          <a:lnTo>
                            <a:pt x="126" y="1201"/>
                          </a:lnTo>
                          <a:lnTo>
                            <a:pt x="126" y="1203"/>
                          </a:lnTo>
                          <a:lnTo>
                            <a:pt x="128" y="1203"/>
                          </a:lnTo>
                          <a:lnTo>
                            <a:pt x="126" y="1203"/>
                          </a:lnTo>
                          <a:lnTo>
                            <a:pt x="124" y="1204"/>
                          </a:lnTo>
                          <a:lnTo>
                            <a:pt x="122" y="1203"/>
                          </a:lnTo>
                          <a:lnTo>
                            <a:pt x="122" y="1204"/>
                          </a:lnTo>
                          <a:lnTo>
                            <a:pt x="121" y="1204"/>
                          </a:lnTo>
                          <a:lnTo>
                            <a:pt x="119" y="1204"/>
                          </a:lnTo>
                          <a:lnTo>
                            <a:pt x="117" y="1204"/>
                          </a:lnTo>
                          <a:lnTo>
                            <a:pt x="115" y="1204"/>
                          </a:lnTo>
                          <a:lnTo>
                            <a:pt x="113" y="1204"/>
                          </a:lnTo>
                          <a:lnTo>
                            <a:pt x="113" y="1206"/>
                          </a:lnTo>
                          <a:lnTo>
                            <a:pt x="113" y="1208"/>
                          </a:lnTo>
                          <a:lnTo>
                            <a:pt x="113" y="1210"/>
                          </a:lnTo>
                          <a:lnTo>
                            <a:pt x="115" y="1212"/>
                          </a:lnTo>
                          <a:lnTo>
                            <a:pt x="117" y="1214"/>
                          </a:lnTo>
                          <a:lnTo>
                            <a:pt x="117" y="1216"/>
                          </a:lnTo>
                          <a:lnTo>
                            <a:pt x="117" y="1218"/>
                          </a:lnTo>
                          <a:lnTo>
                            <a:pt x="115" y="1222"/>
                          </a:lnTo>
                          <a:lnTo>
                            <a:pt x="113" y="1224"/>
                          </a:lnTo>
                          <a:lnTo>
                            <a:pt x="113" y="1226"/>
                          </a:lnTo>
                          <a:lnTo>
                            <a:pt x="113" y="1227"/>
                          </a:lnTo>
                          <a:lnTo>
                            <a:pt x="111" y="1229"/>
                          </a:lnTo>
                          <a:lnTo>
                            <a:pt x="109" y="1229"/>
                          </a:lnTo>
                          <a:lnTo>
                            <a:pt x="109" y="1227"/>
                          </a:lnTo>
                          <a:lnTo>
                            <a:pt x="107" y="1227"/>
                          </a:lnTo>
                          <a:lnTo>
                            <a:pt x="107" y="1226"/>
                          </a:lnTo>
                          <a:lnTo>
                            <a:pt x="105" y="1226"/>
                          </a:lnTo>
                          <a:lnTo>
                            <a:pt x="105" y="1224"/>
                          </a:lnTo>
                          <a:lnTo>
                            <a:pt x="103" y="1224"/>
                          </a:lnTo>
                          <a:lnTo>
                            <a:pt x="103" y="1222"/>
                          </a:lnTo>
                          <a:lnTo>
                            <a:pt x="103" y="1220"/>
                          </a:lnTo>
                          <a:lnTo>
                            <a:pt x="101" y="1220"/>
                          </a:lnTo>
                          <a:lnTo>
                            <a:pt x="101" y="1218"/>
                          </a:lnTo>
                          <a:lnTo>
                            <a:pt x="99" y="1218"/>
                          </a:lnTo>
                          <a:lnTo>
                            <a:pt x="99" y="1216"/>
                          </a:lnTo>
                          <a:lnTo>
                            <a:pt x="97" y="1216"/>
                          </a:lnTo>
                          <a:lnTo>
                            <a:pt x="97" y="1214"/>
                          </a:lnTo>
                          <a:lnTo>
                            <a:pt x="96" y="1214"/>
                          </a:lnTo>
                          <a:lnTo>
                            <a:pt x="96" y="1212"/>
                          </a:lnTo>
                          <a:lnTo>
                            <a:pt x="94" y="1212"/>
                          </a:lnTo>
                          <a:lnTo>
                            <a:pt x="94" y="1210"/>
                          </a:lnTo>
                          <a:lnTo>
                            <a:pt x="94" y="1208"/>
                          </a:lnTo>
                          <a:lnTo>
                            <a:pt x="92" y="1208"/>
                          </a:lnTo>
                          <a:lnTo>
                            <a:pt x="92" y="1206"/>
                          </a:lnTo>
                          <a:lnTo>
                            <a:pt x="90" y="1206"/>
                          </a:lnTo>
                          <a:lnTo>
                            <a:pt x="92" y="1206"/>
                          </a:lnTo>
                          <a:lnTo>
                            <a:pt x="92" y="1204"/>
                          </a:lnTo>
                          <a:lnTo>
                            <a:pt x="92" y="1203"/>
                          </a:lnTo>
                          <a:lnTo>
                            <a:pt x="92" y="1201"/>
                          </a:lnTo>
                          <a:lnTo>
                            <a:pt x="92" y="1199"/>
                          </a:lnTo>
                          <a:lnTo>
                            <a:pt x="92" y="1197"/>
                          </a:lnTo>
                          <a:lnTo>
                            <a:pt x="92" y="1195"/>
                          </a:lnTo>
                          <a:lnTo>
                            <a:pt x="92" y="1193"/>
                          </a:lnTo>
                          <a:lnTo>
                            <a:pt x="92" y="1191"/>
                          </a:lnTo>
                          <a:lnTo>
                            <a:pt x="90" y="1189"/>
                          </a:lnTo>
                          <a:lnTo>
                            <a:pt x="90" y="1187"/>
                          </a:lnTo>
                          <a:lnTo>
                            <a:pt x="90" y="1185"/>
                          </a:lnTo>
                          <a:lnTo>
                            <a:pt x="90" y="1183"/>
                          </a:lnTo>
                          <a:lnTo>
                            <a:pt x="90" y="1181"/>
                          </a:lnTo>
                          <a:lnTo>
                            <a:pt x="90" y="1179"/>
                          </a:lnTo>
                          <a:lnTo>
                            <a:pt x="90" y="1178"/>
                          </a:lnTo>
                          <a:lnTo>
                            <a:pt x="90" y="1176"/>
                          </a:lnTo>
                          <a:lnTo>
                            <a:pt x="90" y="1174"/>
                          </a:lnTo>
                          <a:lnTo>
                            <a:pt x="92" y="1172"/>
                          </a:lnTo>
                          <a:lnTo>
                            <a:pt x="92" y="1170"/>
                          </a:lnTo>
                          <a:lnTo>
                            <a:pt x="94" y="1168"/>
                          </a:lnTo>
                          <a:lnTo>
                            <a:pt x="94" y="1166"/>
                          </a:lnTo>
                          <a:lnTo>
                            <a:pt x="96" y="1166"/>
                          </a:lnTo>
                          <a:lnTo>
                            <a:pt x="97" y="1164"/>
                          </a:lnTo>
                          <a:lnTo>
                            <a:pt x="99" y="1164"/>
                          </a:lnTo>
                          <a:lnTo>
                            <a:pt x="101" y="1164"/>
                          </a:lnTo>
                          <a:lnTo>
                            <a:pt x="103" y="1166"/>
                          </a:lnTo>
                          <a:lnTo>
                            <a:pt x="101" y="1166"/>
                          </a:lnTo>
                          <a:lnTo>
                            <a:pt x="101" y="1168"/>
                          </a:lnTo>
                          <a:lnTo>
                            <a:pt x="101" y="1170"/>
                          </a:lnTo>
                          <a:lnTo>
                            <a:pt x="99" y="1170"/>
                          </a:lnTo>
                          <a:lnTo>
                            <a:pt x="99" y="1172"/>
                          </a:lnTo>
                          <a:lnTo>
                            <a:pt x="97" y="1172"/>
                          </a:lnTo>
                          <a:lnTo>
                            <a:pt x="97" y="1174"/>
                          </a:lnTo>
                          <a:lnTo>
                            <a:pt x="97" y="1172"/>
                          </a:lnTo>
                          <a:lnTo>
                            <a:pt x="99" y="1172"/>
                          </a:lnTo>
                          <a:lnTo>
                            <a:pt x="99" y="1174"/>
                          </a:lnTo>
                          <a:lnTo>
                            <a:pt x="101" y="1174"/>
                          </a:lnTo>
                          <a:lnTo>
                            <a:pt x="101" y="1176"/>
                          </a:lnTo>
                          <a:lnTo>
                            <a:pt x="101" y="1174"/>
                          </a:lnTo>
                          <a:lnTo>
                            <a:pt x="101" y="1172"/>
                          </a:lnTo>
                          <a:lnTo>
                            <a:pt x="103" y="1172"/>
                          </a:lnTo>
                          <a:lnTo>
                            <a:pt x="105" y="1170"/>
                          </a:lnTo>
                          <a:lnTo>
                            <a:pt x="107" y="1170"/>
                          </a:lnTo>
                          <a:lnTo>
                            <a:pt x="107" y="1168"/>
                          </a:lnTo>
                          <a:lnTo>
                            <a:pt x="109" y="1168"/>
                          </a:lnTo>
                          <a:lnTo>
                            <a:pt x="111" y="1168"/>
                          </a:lnTo>
                          <a:lnTo>
                            <a:pt x="111" y="1166"/>
                          </a:lnTo>
                          <a:lnTo>
                            <a:pt x="113" y="1166"/>
                          </a:lnTo>
                          <a:lnTo>
                            <a:pt x="111" y="1166"/>
                          </a:lnTo>
                          <a:lnTo>
                            <a:pt x="111" y="1164"/>
                          </a:lnTo>
                          <a:lnTo>
                            <a:pt x="109" y="1164"/>
                          </a:lnTo>
                          <a:lnTo>
                            <a:pt x="109" y="1166"/>
                          </a:lnTo>
                          <a:lnTo>
                            <a:pt x="109" y="1164"/>
                          </a:lnTo>
                          <a:lnTo>
                            <a:pt x="109" y="1162"/>
                          </a:lnTo>
                          <a:lnTo>
                            <a:pt x="111" y="1162"/>
                          </a:lnTo>
                          <a:lnTo>
                            <a:pt x="113" y="1162"/>
                          </a:lnTo>
                          <a:lnTo>
                            <a:pt x="113" y="1160"/>
                          </a:lnTo>
                          <a:lnTo>
                            <a:pt x="115" y="1160"/>
                          </a:lnTo>
                          <a:lnTo>
                            <a:pt x="115" y="1162"/>
                          </a:lnTo>
                          <a:lnTo>
                            <a:pt x="117" y="1160"/>
                          </a:lnTo>
                          <a:lnTo>
                            <a:pt x="115" y="1160"/>
                          </a:lnTo>
                          <a:lnTo>
                            <a:pt x="113" y="1160"/>
                          </a:lnTo>
                          <a:lnTo>
                            <a:pt x="111" y="1160"/>
                          </a:lnTo>
                          <a:lnTo>
                            <a:pt x="111" y="1158"/>
                          </a:lnTo>
                          <a:lnTo>
                            <a:pt x="113" y="1158"/>
                          </a:lnTo>
                          <a:lnTo>
                            <a:pt x="115" y="1158"/>
                          </a:lnTo>
                          <a:lnTo>
                            <a:pt x="117" y="1158"/>
                          </a:lnTo>
                          <a:lnTo>
                            <a:pt x="117" y="1156"/>
                          </a:lnTo>
                          <a:lnTo>
                            <a:pt x="119" y="1156"/>
                          </a:lnTo>
                          <a:lnTo>
                            <a:pt x="119" y="1155"/>
                          </a:lnTo>
                          <a:lnTo>
                            <a:pt x="119" y="1153"/>
                          </a:lnTo>
                          <a:lnTo>
                            <a:pt x="121" y="1153"/>
                          </a:lnTo>
                          <a:lnTo>
                            <a:pt x="121" y="1151"/>
                          </a:lnTo>
                          <a:lnTo>
                            <a:pt x="121" y="1149"/>
                          </a:lnTo>
                          <a:lnTo>
                            <a:pt x="122" y="1149"/>
                          </a:lnTo>
                          <a:lnTo>
                            <a:pt x="122" y="1147"/>
                          </a:lnTo>
                          <a:lnTo>
                            <a:pt x="124" y="1147"/>
                          </a:lnTo>
                          <a:lnTo>
                            <a:pt x="124" y="1145"/>
                          </a:lnTo>
                          <a:lnTo>
                            <a:pt x="126" y="1145"/>
                          </a:lnTo>
                          <a:lnTo>
                            <a:pt x="126" y="1143"/>
                          </a:lnTo>
                          <a:lnTo>
                            <a:pt x="128" y="1143"/>
                          </a:lnTo>
                          <a:lnTo>
                            <a:pt x="128" y="1141"/>
                          </a:lnTo>
                          <a:lnTo>
                            <a:pt x="130" y="1141"/>
                          </a:lnTo>
                          <a:lnTo>
                            <a:pt x="130" y="1139"/>
                          </a:lnTo>
                          <a:lnTo>
                            <a:pt x="132" y="1139"/>
                          </a:lnTo>
                          <a:lnTo>
                            <a:pt x="132" y="1137"/>
                          </a:lnTo>
                          <a:lnTo>
                            <a:pt x="132" y="1135"/>
                          </a:lnTo>
                          <a:lnTo>
                            <a:pt x="134" y="1135"/>
                          </a:lnTo>
                          <a:lnTo>
                            <a:pt x="134" y="1133"/>
                          </a:lnTo>
                          <a:lnTo>
                            <a:pt x="134" y="1135"/>
                          </a:lnTo>
                          <a:lnTo>
                            <a:pt x="136" y="1135"/>
                          </a:lnTo>
                          <a:lnTo>
                            <a:pt x="136" y="1133"/>
                          </a:lnTo>
                          <a:lnTo>
                            <a:pt x="136" y="1131"/>
                          </a:lnTo>
                          <a:lnTo>
                            <a:pt x="138" y="1131"/>
                          </a:lnTo>
                          <a:lnTo>
                            <a:pt x="136" y="1131"/>
                          </a:lnTo>
                          <a:lnTo>
                            <a:pt x="138" y="1131"/>
                          </a:lnTo>
                          <a:lnTo>
                            <a:pt x="138" y="1130"/>
                          </a:lnTo>
                          <a:lnTo>
                            <a:pt x="138" y="1128"/>
                          </a:lnTo>
                          <a:lnTo>
                            <a:pt x="138" y="1130"/>
                          </a:lnTo>
                          <a:lnTo>
                            <a:pt x="138" y="1128"/>
                          </a:lnTo>
                          <a:lnTo>
                            <a:pt x="138" y="1126"/>
                          </a:lnTo>
                          <a:lnTo>
                            <a:pt x="138" y="1124"/>
                          </a:lnTo>
                          <a:lnTo>
                            <a:pt x="138" y="1122"/>
                          </a:lnTo>
                          <a:lnTo>
                            <a:pt x="140" y="1122"/>
                          </a:lnTo>
                          <a:lnTo>
                            <a:pt x="140" y="1120"/>
                          </a:lnTo>
                          <a:lnTo>
                            <a:pt x="140" y="1118"/>
                          </a:lnTo>
                          <a:lnTo>
                            <a:pt x="140" y="1116"/>
                          </a:lnTo>
                          <a:lnTo>
                            <a:pt x="140" y="1114"/>
                          </a:lnTo>
                          <a:lnTo>
                            <a:pt x="140" y="1112"/>
                          </a:lnTo>
                          <a:lnTo>
                            <a:pt x="140" y="1110"/>
                          </a:lnTo>
                          <a:lnTo>
                            <a:pt x="140" y="1108"/>
                          </a:lnTo>
                          <a:lnTo>
                            <a:pt x="140" y="1107"/>
                          </a:lnTo>
                          <a:lnTo>
                            <a:pt x="140" y="1105"/>
                          </a:lnTo>
                          <a:lnTo>
                            <a:pt x="142" y="1105"/>
                          </a:lnTo>
                          <a:lnTo>
                            <a:pt x="144" y="1105"/>
                          </a:lnTo>
                          <a:lnTo>
                            <a:pt x="144" y="1103"/>
                          </a:lnTo>
                          <a:lnTo>
                            <a:pt x="145" y="1103"/>
                          </a:lnTo>
                          <a:lnTo>
                            <a:pt x="145" y="1101"/>
                          </a:lnTo>
                          <a:lnTo>
                            <a:pt x="144" y="1101"/>
                          </a:lnTo>
                          <a:lnTo>
                            <a:pt x="144" y="1099"/>
                          </a:lnTo>
                          <a:lnTo>
                            <a:pt x="144" y="1101"/>
                          </a:lnTo>
                          <a:lnTo>
                            <a:pt x="142" y="1101"/>
                          </a:lnTo>
                          <a:lnTo>
                            <a:pt x="142" y="1099"/>
                          </a:lnTo>
                          <a:lnTo>
                            <a:pt x="142" y="1097"/>
                          </a:lnTo>
                          <a:lnTo>
                            <a:pt x="142" y="1095"/>
                          </a:lnTo>
                          <a:lnTo>
                            <a:pt x="142" y="1093"/>
                          </a:lnTo>
                          <a:lnTo>
                            <a:pt x="144" y="1093"/>
                          </a:lnTo>
                          <a:lnTo>
                            <a:pt x="144" y="1091"/>
                          </a:lnTo>
                          <a:lnTo>
                            <a:pt x="145" y="1091"/>
                          </a:lnTo>
                          <a:lnTo>
                            <a:pt x="145" y="1089"/>
                          </a:lnTo>
                          <a:lnTo>
                            <a:pt x="144" y="1089"/>
                          </a:lnTo>
                          <a:lnTo>
                            <a:pt x="144" y="1087"/>
                          </a:lnTo>
                          <a:lnTo>
                            <a:pt x="145" y="1087"/>
                          </a:lnTo>
                          <a:lnTo>
                            <a:pt x="145" y="1085"/>
                          </a:lnTo>
                          <a:lnTo>
                            <a:pt x="145" y="1083"/>
                          </a:lnTo>
                          <a:lnTo>
                            <a:pt x="145" y="1082"/>
                          </a:lnTo>
                          <a:lnTo>
                            <a:pt x="145" y="1080"/>
                          </a:lnTo>
                          <a:lnTo>
                            <a:pt x="145" y="1078"/>
                          </a:lnTo>
                          <a:lnTo>
                            <a:pt x="145" y="1076"/>
                          </a:lnTo>
                          <a:lnTo>
                            <a:pt x="145" y="1074"/>
                          </a:lnTo>
                          <a:lnTo>
                            <a:pt x="145" y="1072"/>
                          </a:lnTo>
                          <a:lnTo>
                            <a:pt x="144" y="1072"/>
                          </a:lnTo>
                          <a:lnTo>
                            <a:pt x="144" y="1070"/>
                          </a:lnTo>
                          <a:lnTo>
                            <a:pt x="144" y="1068"/>
                          </a:lnTo>
                          <a:lnTo>
                            <a:pt x="144" y="1066"/>
                          </a:lnTo>
                          <a:lnTo>
                            <a:pt x="144" y="1064"/>
                          </a:lnTo>
                          <a:lnTo>
                            <a:pt x="145" y="1064"/>
                          </a:lnTo>
                          <a:lnTo>
                            <a:pt x="145" y="1062"/>
                          </a:lnTo>
                          <a:lnTo>
                            <a:pt x="147" y="1064"/>
                          </a:lnTo>
                          <a:lnTo>
                            <a:pt x="145" y="1064"/>
                          </a:lnTo>
                          <a:lnTo>
                            <a:pt x="147" y="1064"/>
                          </a:lnTo>
                          <a:lnTo>
                            <a:pt x="149" y="1064"/>
                          </a:lnTo>
                          <a:lnTo>
                            <a:pt x="149" y="1062"/>
                          </a:lnTo>
                          <a:lnTo>
                            <a:pt x="149" y="1060"/>
                          </a:lnTo>
                          <a:lnTo>
                            <a:pt x="147" y="1060"/>
                          </a:lnTo>
                          <a:lnTo>
                            <a:pt x="145" y="1060"/>
                          </a:lnTo>
                          <a:lnTo>
                            <a:pt x="145" y="1059"/>
                          </a:lnTo>
                          <a:lnTo>
                            <a:pt x="145" y="1060"/>
                          </a:lnTo>
                          <a:lnTo>
                            <a:pt x="144" y="1060"/>
                          </a:lnTo>
                          <a:lnTo>
                            <a:pt x="144" y="1059"/>
                          </a:lnTo>
                          <a:lnTo>
                            <a:pt x="144" y="1057"/>
                          </a:lnTo>
                          <a:lnTo>
                            <a:pt x="144" y="1055"/>
                          </a:lnTo>
                          <a:lnTo>
                            <a:pt x="144" y="1053"/>
                          </a:lnTo>
                          <a:lnTo>
                            <a:pt x="144" y="1051"/>
                          </a:lnTo>
                          <a:lnTo>
                            <a:pt x="144" y="1049"/>
                          </a:lnTo>
                          <a:lnTo>
                            <a:pt x="144" y="1047"/>
                          </a:lnTo>
                          <a:lnTo>
                            <a:pt x="144" y="1045"/>
                          </a:lnTo>
                          <a:lnTo>
                            <a:pt x="144" y="1043"/>
                          </a:lnTo>
                          <a:lnTo>
                            <a:pt x="144" y="1041"/>
                          </a:lnTo>
                          <a:lnTo>
                            <a:pt x="145" y="1043"/>
                          </a:lnTo>
                          <a:lnTo>
                            <a:pt x="147" y="1043"/>
                          </a:lnTo>
                          <a:lnTo>
                            <a:pt x="147" y="1045"/>
                          </a:lnTo>
                          <a:lnTo>
                            <a:pt x="149" y="1045"/>
                          </a:lnTo>
                          <a:lnTo>
                            <a:pt x="151" y="1045"/>
                          </a:lnTo>
                          <a:lnTo>
                            <a:pt x="153" y="1045"/>
                          </a:lnTo>
                          <a:lnTo>
                            <a:pt x="153" y="1047"/>
                          </a:lnTo>
                          <a:lnTo>
                            <a:pt x="155" y="1047"/>
                          </a:lnTo>
                          <a:lnTo>
                            <a:pt x="157" y="1047"/>
                          </a:lnTo>
                          <a:lnTo>
                            <a:pt x="157" y="1045"/>
                          </a:lnTo>
                          <a:lnTo>
                            <a:pt x="155" y="1045"/>
                          </a:lnTo>
                          <a:lnTo>
                            <a:pt x="153" y="1045"/>
                          </a:lnTo>
                          <a:lnTo>
                            <a:pt x="153" y="1043"/>
                          </a:lnTo>
                          <a:lnTo>
                            <a:pt x="151" y="1043"/>
                          </a:lnTo>
                          <a:lnTo>
                            <a:pt x="149" y="1043"/>
                          </a:lnTo>
                          <a:lnTo>
                            <a:pt x="149" y="1041"/>
                          </a:lnTo>
                          <a:lnTo>
                            <a:pt x="149" y="1039"/>
                          </a:lnTo>
                          <a:lnTo>
                            <a:pt x="149" y="1037"/>
                          </a:lnTo>
                          <a:lnTo>
                            <a:pt x="147" y="1037"/>
                          </a:lnTo>
                          <a:lnTo>
                            <a:pt x="147" y="1035"/>
                          </a:lnTo>
                          <a:lnTo>
                            <a:pt x="145" y="1035"/>
                          </a:lnTo>
                          <a:lnTo>
                            <a:pt x="144" y="1035"/>
                          </a:lnTo>
                          <a:lnTo>
                            <a:pt x="144" y="1037"/>
                          </a:lnTo>
                          <a:lnTo>
                            <a:pt x="142" y="1037"/>
                          </a:lnTo>
                          <a:lnTo>
                            <a:pt x="140" y="1037"/>
                          </a:lnTo>
                          <a:lnTo>
                            <a:pt x="138" y="1037"/>
                          </a:lnTo>
                          <a:lnTo>
                            <a:pt x="136" y="1037"/>
                          </a:lnTo>
                          <a:lnTo>
                            <a:pt x="136" y="1035"/>
                          </a:lnTo>
                          <a:lnTo>
                            <a:pt x="136" y="1034"/>
                          </a:lnTo>
                          <a:lnTo>
                            <a:pt x="138" y="1034"/>
                          </a:lnTo>
                          <a:lnTo>
                            <a:pt x="138" y="1032"/>
                          </a:lnTo>
                          <a:lnTo>
                            <a:pt x="140" y="1032"/>
                          </a:lnTo>
                          <a:lnTo>
                            <a:pt x="140" y="1030"/>
                          </a:lnTo>
                          <a:lnTo>
                            <a:pt x="142" y="1030"/>
                          </a:lnTo>
                          <a:lnTo>
                            <a:pt x="144" y="1030"/>
                          </a:lnTo>
                          <a:lnTo>
                            <a:pt x="144" y="1028"/>
                          </a:lnTo>
                          <a:lnTo>
                            <a:pt x="142" y="1028"/>
                          </a:lnTo>
                          <a:lnTo>
                            <a:pt x="140" y="1028"/>
                          </a:lnTo>
                          <a:lnTo>
                            <a:pt x="140" y="1030"/>
                          </a:lnTo>
                          <a:lnTo>
                            <a:pt x="138" y="1028"/>
                          </a:lnTo>
                          <a:lnTo>
                            <a:pt x="138" y="1026"/>
                          </a:lnTo>
                          <a:lnTo>
                            <a:pt x="138" y="1024"/>
                          </a:lnTo>
                          <a:lnTo>
                            <a:pt x="136" y="1020"/>
                          </a:lnTo>
                          <a:lnTo>
                            <a:pt x="136" y="1018"/>
                          </a:lnTo>
                          <a:lnTo>
                            <a:pt x="136" y="1016"/>
                          </a:lnTo>
                          <a:lnTo>
                            <a:pt x="134" y="1014"/>
                          </a:lnTo>
                          <a:lnTo>
                            <a:pt x="134" y="1012"/>
                          </a:lnTo>
                          <a:lnTo>
                            <a:pt x="134" y="1010"/>
                          </a:lnTo>
                          <a:lnTo>
                            <a:pt x="134" y="1009"/>
                          </a:lnTo>
                          <a:lnTo>
                            <a:pt x="134" y="1007"/>
                          </a:lnTo>
                          <a:lnTo>
                            <a:pt x="136" y="1007"/>
                          </a:lnTo>
                          <a:lnTo>
                            <a:pt x="138" y="1007"/>
                          </a:lnTo>
                          <a:lnTo>
                            <a:pt x="136" y="1007"/>
                          </a:lnTo>
                          <a:lnTo>
                            <a:pt x="134" y="1007"/>
                          </a:lnTo>
                          <a:lnTo>
                            <a:pt x="134" y="1005"/>
                          </a:lnTo>
                          <a:lnTo>
                            <a:pt x="134" y="1003"/>
                          </a:lnTo>
                          <a:lnTo>
                            <a:pt x="136" y="1001"/>
                          </a:lnTo>
                          <a:lnTo>
                            <a:pt x="134" y="1001"/>
                          </a:lnTo>
                          <a:lnTo>
                            <a:pt x="134" y="999"/>
                          </a:lnTo>
                          <a:lnTo>
                            <a:pt x="134" y="997"/>
                          </a:lnTo>
                          <a:lnTo>
                            <a:pt x="134" y="995"/>
                          </a:lnTo>
                          <a:lnTo>
                            <a:pt x="132" y="995"/>
                          </a:lnTo>
                          <a:lnTo>
                            <a:pt x="132" y="993"/>
                          </a:lnTo>
                          <a:lnTo>
                            <a:pt x="132" y="991"/>
                          </a:lnTo>
                          <a:lnTo>
                            <a:pt x="132" y="989"/>
                          </a:lnTo>
                          <a:lnTo>
                            <a:pt x="130" y="989"/>
                          </a:lnTo>
                          <a:lnTo>
                            <a:pt x="132" y="989"/>
                          </a:lnTo>
                          <a:lnTo>
                            <a:pt x="134" y="989"/>
                          </a:lnTo>
                          <a:lnTo>
                            <a:pt x="134" y="991"/>
                          </a:lnTo>
                          <a:lnTo>
                            <a:pt x="136" y="989"/>
                          </a:lnTo>
                          <a:lnTo>
                            <a:pt x="134" y="989"/>
                          </a:lnTo>
                          <a:lnTo>
                            <a:pt x="132" y="989"/>
                          </a:lnTo>
                          <a:lnTo>
                            <a:pt x="132" y="987"/>
                          </a:lnTo>
                          <a:lnTo>
                            <a:pt x="130" y="986"/>
                          </a:lnTo>
                          <a:lnTo>
                            <a:pt x="130" y="984"/>
                          </a:lnTo>
                          <a:lnTo>
                            <a:pt x="132" y="984"/>
                          </a:lnTo>
                          <a:lnTo>
                            <a:pt x="132" y="982"/>
                          </a:lnTo>
                          <a:lnTo>
                            <a:pt x="132" y="980"/>
                          </a:lnTo>
                          <a:lnTo>
                            <a:pt x="132" y="978"/>
                          </a:lnTo>
                          <a:lnTo>
                            <a:pt x="132" y="976"/>
                          </a:lnTo>
                          <a:lnTo>
                            <a:pt x="132" y="974"/>
                          </a:lnTo>
                          <a:lnTo>
                            <a:pt x="132" y="972"/>
                          </a:lnTo>
                          <a:lnTo>
                            <a:pt x="132" y="970"/>
                          </a:lnTo>
                          <a:lnTo>
                            <a:pt x="132" y="968"/>
                          </a:lnTo>
                          <a:lnTo>
                            <a:pt x="130" y="966"/>
                          </a:lnTo>
                          <a:lnTo>
                            <a:pt x="130" y="962"/>
                          </a:lnTo>
                          <a:lnTo>
                            <a:pt x="130" y="961"/>
                          </a:lnTo>
                          <a:lnTo>
                            <a:pt x="130" y="959"/>
                          </a:lnTo>
                          <a:lnTo>
                            <a:pt x="130" y="955"/>
                          </a:lnTo>
                          <a:lnTo>
                            <a:pt x="130" y="953"/>
                          </a:lnTo>
                          <a:lnTo>
                            <a:pt x="132" y="951"/>
                          </a:lnTo>
                          <a:lnTo>
                            <a:pt x="132" y="953"/>
                          </a:lnTo>
                          <a:lnTo>
                            <a:pt x="132" y="955"/>
                          </a:lnTo>
                          <a:lnTo>
                            <a:pt x="134" y="955"/>
                          </a:lnTo>
                          <a:lnTo>
                            <a:pt x="134" y="953"/>
                          </a:lnTo>
                          <a:lnTo>
                            <a:pt x="134" y="951"/>
                          </a:lnTo>
                          <a:lnTo>
                            <a:pt x="134" y="949"/>
                          </a:lnTo>
                          <a:lnTo>
                            <a:pt x="132" y="949"/>
                          </a:lnTo>
                          <a:lnTo>
                            <a:pt x="132" y="947"/>
                          </a:lnTo>
                          <a:lnTo>
                            <a:pt x="130" y="947"/>
                          </a:lnTo>
                          <a:lnTo>
                            <a:pt x="128" y="947"/>
                          </a:lnTo>
                          <a:lnTo>
                            <a:pt x="128" y="945"/>
                          </a:lnTo>
                          <a:lnTo>
                            <a:pt x="128" y="943"/>
                          </a:lnTo>
                          <a:lnTo>
                            <a:pt x="128" y="941"/>
                          </a:lnTo>
                          <a:lnTo>
                            <a:pt x="128" y="939"/>
                          </a:lnTo>
                          <a:lnTo>
                            <a:pt x="128" y="938"/>
                          </a:lnTo>
                          <a:lnTo>
                            <a:pt x="128" y="936"/>
                          </a:lnTo>
                          <a:lnTo>
                            <a:pt x="128" y="934"/>
                          </a:lnTo>
                          <a:lnTo>
                            <a:pt x="126" y="934"/>
                          </a:lnTo>
                          <a:lnTo>
                            <a:pt x="126" y="932"/>
                          </a:lnTo>
                          <a:lnTo>
                            <a:pt x="124" y="932"/>
                          </a:lnTo>
                          <a:lnTo>
                            <a:pt x="124" y="930"/>
                          </a:lnTo>
                          <a:lnTo>
                            <a:pt x="126" y="930"/>
                          </a:lnTo>
                          <a:lnTo>
                            <a:pt x="126" y="928"/>
                          </a:lnTo>
                          <a:lnTo>
                            <a:pt x="126" y="926"/>
                          </a:lnTo>
                          <a:lnTo>
                            <a:pt x="126" y="924"/>
                          </a:lnTo>
                          <a:lnTo>
                            <a:pt x="126" y="922"/>
                          </a:lnTo>
                          <a:lnTo>
                            <a:pt x="126" y="920"/>
                          </a:lnTo>
                          <a:lnTo>
                            <a:pt x="126" y="918"/>
                          </a:lnTo>
                          <a:lnTo>
                            <a:pt x="128" y="918"/>
                          </a:lnTo>
                          <a:lnTo>
                            <a:pt x="128" y="916"/>
                          </a:lnTo>
                          <a:lnTo>
                            <a:pt x="128" y="914"/>
                          </a:lnTo>
                          <a:lnTo>
                            <a:pt x="128" y="913"/>
                          </a:lnTo>
                          <a:lnTo>
                            <a:pt x="128" y="911"/>
                          </a:lnTo>
                          <a:lnTo>
                            <a:pt x="128" y="909"/>
                          </a:lnTo>
                          <a:lnTo>
                            <a:pt x="126" y="907"/>
                          </a:lnTo>
                          <a:lnTo>
                            <a:pt x="126" y="905"/>
                          </a:lnTo>
                          <a:lnTo>
                            <a:pt x="126" y="903"/>
                          </a:lnTo>
                          <a:lnTo>
                            <a:pt x="126" y="901"/>
                          </a:lnTo>
                          <a:lnTo>
                            <a:pt x="126" y="899"/>
                          </a:lnTo>
                          <a:lnTo>
                            <a:pt x="124" y="897"/>
                          </a:lnTo>
                          <a:lnTo>
                            <a:pt x="126" y="897"/>
                          </a:lnTo>
                          <a:lnTo>
                            <a:pt x="124" y="897"/>
                          </a:lnTo>
                          <a:lnTo>
                            <a:pt x="124" y="895"/>
                          </a:lnTo>
                          <a:lnTo>
                            <a:pt x="124" y="893"/>
                          </a:lnTo>
                          <a:lnTo>
                            <a:pt x="126" y="893"/>
                          </a:lnTo>
                          <a:lnTo>
                            <a:pt x="126" y="891"/>
                          </a:lnTo>
                          <a:lnTo>
                            <a:pt x="124" y="891"/>
                          </a:lnTo>
                          <a:lnTo>
                            <a:pt x="124" y="890"/>
                          </a:lnTo>
                          <a:lnTo>
                            <a:pt x="124" y="888"/>
                          </a:lnTo>
                          <a:lnTo>
                            <a:pt x="124" y="886"/>
                          </a:lnTo>
                          <a:lnTo>
                            <a:pt x="126" y="886"/>
                          </a:lnTo>
                          <a:lnTo>
                            <a:pt x="126" y="884"/>
                          </a:lnTo>
                          <a:lnTo>
                            <a:pt x="128" y="884"/>
                          </a:lnTo>
                          <a:lnTo>
                            <a:pt x="126" y="884"/>
                          </a:lnTo>
                          <a:lnTo>
                            <a:pt x="124" y="884"/>
                          </a:lnTo>
                          <a:lnTo>
                            <a:pt x="124" y="882"/>
                          </a:lnTo>
                          <a:lnTo>
                            <a:pt x="124" y="880"/>
                          </a:lnTo>
                          <a:lnTo>
                            <a:pt x="122" y="880"/>
                          </a:lnTo>
                          <a:lnTo>
                            <a:pt x="122" y="878"/>
                          </a:lnTo>
                          <a:lnTo>
                            <a:pt x="122" y="876"/>
                          </a:lnTo>
                          <a:lnTo>
                            <a:pt x="122" y="874"/>
                          </a:lnTo>
                          <a:lnTo>
                            <a:pt x="122" y="872"/>
                          </a:lnTo>
                          <a:lnTo>
                            <a:pt x="122" y="870"/>
                          </a:lnTo>
                          <a:lnTo>
                            <a:pt x="121" y="868"/>
                          </a:lnTo>
                          <a:lnTo>
                            <a:pt x="121" y="866"/>
                          </a:lnTo>
                          <a:lnTo>
                            <a:pt x="119" y="866"/>
                          </a:lnTo>
                          <a:lnTo>
                            <a:pt x="119" y="865"/>
                          </a:lnTo>
                          <a:lnTo>
                            <a:pt x="119" y="863"/>
                          </a:lnTo>
                          <a:lnTo>
                            <a:pt x="121" y="863"/>
                          </a:lnTo>
                          <a:lnTo>
                            <a:pt x="122" y="863"/>
                          </a:lnTo>
                          <a:lnTo>
                            <a:pt x="124" y="863"/>
                          </a:lnTo>
                          <a:lnTo>
                            <a:pt x="126" y="863"/>
                          </a:lnTo>
                          <a:lnTo>
                            <a:pt x="128" y="863"/>
                          </a:lnTo>
                          <a:lnTo>
                            <a:pt x="128" y="865"/>
                          </a:lnTo>
                          <a:lnTo>
                            <a:pt x="130" y="865"/>
                          </a:lnTo>
                          <a:lnTo>
                            <a:pt x="130" y="863"/>
                          </a:lnTo>
                          <a:lnTo>
                            <a:pt x="128" y="863"/>
                          </a:lnTo>
                          <a:lnTo>
                            <a:pt x="126" y="863"/>
                          </a:lnTo>
                          <a:lnTo>
                            <a:pt x="128" y="863"/>
                          </a:lnTo>
                          <a:lnTo>
                            <a:pt x="128" y="861"/>
                          </a:lnTo>
                          <a:lnTo>
                            <a:pt x="128" y="859"/>
                          </a:lnTo>
                          <a:lnTo>
                            <a:pt x="128" y="857"/>
                          </a:lnTo>
                          <a:lnTo>
                            <a:pt x="126" y="857"/>
                          </a:lnTo>
                          <a:lnTo>
                            <a:pt x="126" y="859"/>
                          </a:lnTo>
                          <a:lnTo>
                            <a:pt x="126" y="857"/>
                          </a:lnTo>
                          <a:lnTo>
                            <a:pt x="126" y="859"/>
                          </a:lnTo>
                          <a:lnTo>
                            <a:pt x="124" y="859"/>
                          </a:lnTo>
                          <a:lnTo>
                            <a:pt x="124" y="857"/>
                          </a:lnTo>
                          <a:lnTo>
                            <a:pt x="124" y="855"/>
                          </a:lnTo>
                          <a:lnTo>
                            <a:pt x="122" y="855"/>
                          </a:lnTo>
                          <a:lnTo>
                            <a:pt x="121" y="857"/>
                          </a:lnTo>
                          <a:lnTo>
                            <a:pt x="121" y="859"/>
                          </a:lnTo>
                          <a:lnTo>
                            <a:pt x="121" y="861"/>
                          </a:lnTo>
                          <a:lnTo>
                            <a:pt x="119" y="861"/>
                          </a:lnTo>
                          <a:lnTo>
                            <a:pt x="117" y="861"/>
                          </a:lnTo>
                          <a:lnTo>
                            <a:pt x="117" y="859"/>
                          </a:lnTo>
                          <a:lnTo>
                            <a:pt x="117" y="857"/>
                          </a:lnTo>
                          <a:lnTo>
                            <a:pt x="117" y="855"/>
                          </a:lnTo>
                          <a:lnTo>
                            <a:pt x="117" y="853"/>
                          </a:lnTo>
                          <a:lnTo>
                            <a:pt x="117" y="851"/>
                          </a:lnTo>
                          <a:lnTo>
                            <a:pt x="117" y="849"/>
                          </a:lnTo>
                          <a:lnTo>
                            <a:pt x="115" y="849"/>
                          </a:lnTo>
                          <a:lnTo>
                            <a:pt x="115" y="847"/>
                          </a:lnTo>
                          <a:lnTo>
                            <a:pt x="115" y="849"/>
                          </a:lnTo>
                          <a:lnTo>
                            <a:pt x="113" y="849"/>
                          </a:lnTo>
                          <a:lnTo>
                            <a:pt x="113" y="847"/>
                          </a:lnTo>
                          <a:lnTo>
                            <a:pt x="113" y="845"/>
                          </a:lnTo>
                          <a:lnTo>
                            <a:pt x="111" y="845"/>
                          </a:lnTo>
                          <a:lnTo>
                            <a:pt x="109" y="845"/>
                          </a:lnTo>
                          <a:lnTo>
                            <a:pt x="107" y="845"/>
                          </a:lnTo>
                          <a:lnTo>
                            <a:pt x="109" y="845"/>
                          </a:lnTo>
                          <a:lnTo>
                            <a:pt x="107" y="845"/>
                          </a:lnTo>
                          <a:lnTo>
                            <a:pt x="105" y="845"/>
                          </a:lnTo>
                          <a:lnTo>
                            <a:pt x="105" y="847"/>
                          </a:lnTo>
                          <a:lnTo>
                            <a:pt x="105" y="845"/>
                          </a:lnTo>
                          <a:lnTo>
                            <a:pt x="105" y="847"/>
                          </a:lnTo>
                          <a:lnTo>
                            <a:pt x="103" y="847"/>
                          </a:lnTo>
                          <a:lnTo>
                            <a:pt x="101" y="847"/>
                          </a:lnTo>
                          <a:lnTo>
                            <a:pt x="101" y="849"/>
                          </a:lnTo>
                          <a:lnTo>
                            <a:pt x="101" y="851"/>
                          </a:lnTo>
                          <a:lnTo>
                            <a:pt x="99" y="851"/>
                          </a:lnTo>
                          <a:lnTo>
                            <a:pt x="99" y="849"/>
                          </a:lnTo>
                          <a:lnTo>
                            <a:pt x="99" y="847"/>
                          </a:lnTo>
                          <a:lnTo>
                            <a:pt x="97" y="847"/>
                          </a:lnTo>
                          <a:lnTo>
                            <a:pt x="96" y="847"/>
                          </a:lnTo>
                          <a:lnTo>
                            <a:pt x="94" y="847"/>
                          </a:lnTo>
                          <a:lnTo>
                            <a:pt x="92" y="847"/>
                          </a:lnTo>
                          <a:lnTo>
                            <a:pt x="90" y="847"/>
                          </a:lnTo>
                          <a:lnTo>
                            <a:pt x="88" y="847"/>
                          </a:lnTo>
                          <a:lnTo>
                            <a:pt x="88" y="845"/>
                          </a:lnTo>
                          <a:lnTo>
                            <a:pt x="90" y="845"/>
                          </a:lnTo>
                          <a:lnTo>
                            <a:pt x="88" y="845"/>
                          </a:lnTo>
                          <a:lnTo>
                            <a:pt x="90" y="845"/>
                          </a:lnTo>
                          <a:lnTo>
                            <a:pt x="90" y="843"/>
                          </a:lnTo>
                          <a:lnTo>
                            <a:pt x="92" y="843"/>
                          </a:lnTo>
                          <a:lnTo>
                            <a:pt x="92" y="842"/>
                          </a:lnTo>
                          <a:lnTo>
                            <a:pt x="92" y="840"/>
                          </a:lnTo>
                          <a:lnTo>
                            <a:pt x="94" y="840"/>
                          </a:lnTo>
                          <a:lnTo>
                            <a:pt x="94" y="838"/>
                          </a:lnTo>
                          <a:lnTo>
                            <a:pt x="96" y="838"/>
                          </a:lnTo>
                          <a:lnTo>
                            <a:pt x="96" y="836"/>
                          </a:lnTo>
                          <a:lnTo>
                            <a:pt x="97" y="836"/>
                          </a:lnTo>
                          <a:lnTo>
                            <a:pt x="97" y="834"/>
                          </a:lnTo>
                          <a:lnTo>
                            <a:pt x="96" y="834"/>
                          </a:lnTo>
                          <a:lnTo>
                            <a:pt x="96" y="832"/>
                          </a:lnTo>
                          <a:lnTo>
                            <a:pt x="96" y="830"/>
                          </a:lnTo>
                          <a:lnTo>
                            <a:pt x="97" y="830"/>
                          </a:lnTo>
                          <a:lnTo>
                            <a:pt x="97" y="828"/>
                          </a:lnTo>
                          <a:lnTo>
                            <a:pt x="97" y="826"/>
                          </a:lnTo>
                          <a:lnTo>
                            <a:pt x="97" y="824"/>
                          </a:lnTo>
                          <a:lnTo>
                            <a:pt x="96" y="824"/>
                          </a:lnTo>
                          <a:lnTo>
                            <a:pt x="97" y="824"/>
                          </a:lnTo>
                          <a:lnTo>
                            <a:pt x="96" y="824"/>
                          </a:lnTo>
                          <a:lnTo>
                            <a:pt x="97" y="824"/>
                          </a:lnTo>
                          <a:lnTo>
                            <a:pt x="97" y="822"/>
                          </a:lnTo>
                          <a:lnTo>
                            <a:pt x="97" y="820"/>
                          </a:lnTo>
                          <a:lnTo>
                            <a:pt x="97" y="818"/>
                          </a:lnTo>
                          <a:lnTo>
                            <a:pt x="99" y="818"/>
                          </a:lnTo>
                          <a:lnTo>
                            <a:pt x="99" y="817"/>
                          </a:lnTo>
                          <a:lnTo>
                            <a:pt x="99" y="815"/>
                          </a:lnTo>
                          <a:lnTo>
                            <a:pt x="101" y="815"/>
                          </a:lnTo>
                          <a:lnTo>
                            <a:pt x="101" y="813"/>
                          </a:lnTo>
                          <a:lnTo>
                            <a:pt x="101" y="815"/>
                          </a:lnTo>
                          <a:lnTo>
                            <a:pt x="103" y="815"/>
                          </a:lnTo>
                          <a:lnTo>
                            <a:pt x="103" y="817"/>
                          </a:lnTo>
                          <a:lnTo>
                            <a:pt x="105" y="817"/>
                          </a:lnTo>
                          <a:lnTo>
                            <a:pt x="107" y="817"/>
                          </a:lnTo>
                          <a:lnTo>
                            <a:pt x="109" y="817"/>
                          </a:lnTo>
                          <a:lnTo>
                            <a:pt x="111" y="817"/>
                          </a:lnTo>
                          <a:lnTo>
                            <a:pt x="113" y="815"/>
                          </a:lnTo>
                          <a:lnTo>
                            <a:pt x="115" y="815"/>
                          </a:lnTo>
                          <a:lnTo>
                            <a:pt x="115" y="813"/>
                          </a:lnTo>
                          <a:lnTo>
                            <a:pt x="117" y="813"/>
                          </a:lnTo>
                          <a:lnTo>
                            <a:pt x="117" y="811"/>
                          </a:lnTo>
                          <a:lnTo>
                            <a:pt x="119" y="811"/>
                          </a:lnTo>
                          <a:lnTo>
                            <a:pt x="119" y="809"/>
                          </a:lnTo>
                          <a:lnTo>
                            <a:pt x="119" y="811"/>
                          </a:lnTo>
                          <a:lnTo>
                            <a:pt x="119" y="809"/>
                          </a:lnTo>
                          <a:lnTo>
                            <a:pt x="121" y="809"/>
                          </a:lnTo>
                          <a:lnTo>
                            <a:pt x="122" y="809"/>
                          </a:lnTo>
                          <a:lnTo>
                            <a:pt x="121" y="809"/>
                          </a:lnTo>
                          <a:lnTo>
                            <a:pt x="121" y="807"/>
                          </a:lnTo>
                          <a:lnTo>
                            <a:pt x="122" y="807"/>
                          </a:lnTo>
                          <a:lnTo>
                            <a:pt x="122" y="809"/>
                          </a:lnTo>
                          <a:lnTo>
                            <a:pt x="122" y="807"/>
                          </a:lnTo>
                          <a:lnTo>
                            <a:pt x="124" y="807"/>
                          </a:lnTo>
                          <a:lnTo>
                            <a:pt x="124" y="809"/>
                          </a:lnTo>
                          <a:lnTo>
                            <a:pt x="126" y="809"/>
                          </a:lnTo>
                          <a:lnTo>
                            <a:pt x="128" y="809"/>
                          </a:lnTo>
                          <a:lnTo>
                            <a:pt x="130" y="809"/>
                          </a:lnTo>
                          <a:lnTo>
                            <a:pt x="130" y="811"/>
                          </a:lnTo>
                          <a:lnTo>
                            <a:pt x="130" y="813"/>
                          </a:lnTo>
                          <a:lnTo>
                            <a:pt x="132" y="813"/>
                          </a:lnTo>
                          <a:lnTo>
                            <a:pt x="134" y="813"/>
                          </a:lnTo>
                          <a:lnTo>
                            <a:pt x="136" y="813"/>
                          </a:lnTo>
                          <a:lnTo>
                            <a:pt x="138" y="813"/>
                          </a:lnTo>
                          <a:lnTo>
                            <a:pt x="140" y="813"/>
                          </a:lnTo>
                          <a:lnTo>
                            <a:pt x="140" y="811"/>
                          </a:lnTo>
                          <a:lnTo>
                            <a:pt x="142" y="811"/>
                          </a:lnTo>
                          <a:lnTo>
                            <a:pt x="142" y="809"/>
                          </a:lnTo>
                          <a:lnTo>
                            <a:pt x="144" y="809"/>
                          </a:lnTo>
                          <a:lnTo>
                            <a:pt x="144" y="807"/>
                          </a:lnTo>
                          <a:lnTo>
                            <a:pt x="144" y="805"/>
                          </a:lnTo>
                          <a:lnTo>
                            <a:pt x="145" y="805"/>
                          </a:lnTo>
                          <a:lnTo>
                            <a:pt x="145" y="803"/>
                          </a:lnTo>
                          <a:lnTo>
                            <a:pt x="145" y="805"/>
                          </a:lnTo>
                          <a:lnTo>
                            <a:pt x="144" y="805"/>
                          </a:lnTo>
                          <a:lnTo>
                            <a:pt x="144" y="803"/>
                          </a:lnTo>
                          <a:lnTo>
                            <a:pt x="145" y="803"/>
                          </a:lnTo>
                          <a:lnTo>
                            <a:pt x="145" y="801"/>
                          </a:lnTo>
                          <a:lnTo>
                            <a:pt x="145" y="803"/>
                          </a:lnTo>
                          <a:lnTo>
                            <a:pt x="145" y="801"/>
                          </a:lnTo>
                          <a:lnTo>
                            <a:pt x="147" y="803"/>
                          </a:lnTo>
                          <a:lnTo>
                            <a:pt x="147" y="801"/>
                          </a:lnTo>
                          <a:lnTo>
                            <a:pt x="147" y="799"/>
                          </a:lnTo>
                          <a:lnTo>
                            <a:pt x="147" y="797"/>
                          </a:lnTo>
                          <a:lnTo>
                            <a:pt x="149" y="797"/>
                          </a:lnTo>
                          <a:lnTo>
                            <a:pt x="149" y="799"/>
                          </a:lnTo>
                          <a:lnTo>
                            <a:pt x="149" y="797"/>
                          </a:lnTo>
                          <a:lnTo>
                            <a:pt x="151" y="797"/>
                          </a:lnTo>
                          <a:lnTo>
                            <a:pt x="153" y="797"/>
                          </a:lnTo>
                          <a:lnTo>
                            <a:pt x="153" y="795"/>
                          </a:lnTo>
                          <a:lnTo>
                            <a:pt x="155" y="794"/>
                          </a:lnTo>
                          <a:lnTo>
                            <a:pt x="157" y="792"/>
                          </a:lnTo>
                          <a:lnTo>
                            <a:pt x="157" y="790"/>
                          </a:lnTo>
                          <a:lnTo>
                            <a:pt x="157" y="788"/>
                          </a:lnTo>
                          <a:lnTo>
                            <a:pt x="159" y="788"/>
                          </a:lnTo>
                          <a:lnTo>
                            <a:pt x="159" y="786"/>
                          </a:lnTo>
                          <a:lnTo>
                            <a:pt x="161" y="786"/>
                          </a:lnTo>
                          <a:lnTo>
                            <a:pt x="163" y="784"/>
                          </a:lnTo>
                          <a:lnTo>
                            <a:pt x="163" y="782"/>
                          </a:lnTo>
                          <a:lnTo>
                            <a:pt x="163" y="780"/>
                          </a:lnTo>
                          <a:lnTo>
                            <a:pt x="163" y="778"/>
                          </a:lnTo>
                          <a:lnTo>
                            <a:pt x="165" y="776"/>
                          </a:lnTo>
                          <a:lnTo>
                            <a:pt x="165" y="774"/>
                          </a:lnTo>
                          <a:lnTo>
                            <a:pt x="163" y="772"/>
                          </a:lnTo>
                          <a:lnTo>
                            <a:pt x="163" y="770"/>
                          </a:lnTo>
                          <a:lnTo>
                            <a:pt x="163" y="769"/>
                          </a:lnTo>
                          <a:lnTo>
                            <a:pt x="163" y="767"/>
                          </a:lnTo>
                          <a:lnTo>
                            <a:pt x="165" y="767"/>
                          </a:lnTo>
                          <a:lnTo>
                            <a:pt x="167" y="767"/>
                          </a:lnTo>
                          <a:lnTo>
                            <a:pt x="167" y="765"/>
                          </a:lnTo>
                          <a:lnTo>
                            <a:pt x="165" y="765"/>
                          </a:lnTo>
                          <a:lnTo>
                            <a:pt x="165" y="767"/>
                          </a:lnTo>
                          <a:lnTo>
                            <a:pt x="163" y="767"/>
                          </a:lnTo>
                          <a:lnTo>
                            <a:pt x="163" y="765"/>
                          </a:lnTo>
                          <a:lnTo>
                            <a:pt x="163" y="763"/>
                          </a:lnTo>
                          <a:lnTo>
                            <a:pt x="163" y="761"/>
                          </a:lnTo>
                          <a:lnTo>
                            <a:pt x="163" y="759"/>
                          </a:lnTo>
                          <a:lnTo>
                            <a:pt x="161" y="759"/>
                          </a:lnTo>
                          <a:lnTo>
                            <a:pt x="161" y="757"/>
                          </a:lnTo>
                          <a:lnTo>
                            <a:pt x="159" y="757"/>
                          </a:lnTo>
                          <a:lnTo>
                            <a:pt x="161" y="757"/>
                          </a:lnTo>
                          <a:lnTo>
                            <a:pt x="159" y="757"/>
                          </a:lnTo>
                          <a:lnTo>
                            <a:pt x="159" y="755"/>
                          </a:lnTo>
                          <a:lnTo>
                            <a:pt x="159" y="753"/>
                          </a:lnTo>
                          <a:lnTo>
                            <a:pt x="159" y="751"/>
                          </a:lnTo>
                          <a:lnTo>
                            <a:pt x="157" y="751"/>
                          </a:lnTo>
                          <a:lnTo>
                            <a:pt x="157" y="749"/>
                          </a:lnTo>
                          <a:lnTo>
                            <a:pt x="157" y="751"/>
                          </a:lnTo>
                          <a:lnTo>
                            <a:pt x="155" y="751"/>
                          </a:lnTo>
                          <a:lnTo>
                            <a:pt x="155" y="749"/>
                          </a:lnTo>
                          <a:lnTo>
                            <a:pt x="155" y="747"/>
                          </a:lnTo>
                          <a:lnTo>
                            <a:pt x="153" y="747"/>
                          </a:lnTo>
                          <a:lnTo>
                            <a:pt x="153" y="746"/>
                          </a:lnTo>
                          <a:lnTo>
                            <a:pt x="155" y="746"/>
                          </a:lnTo>
                          <a:lnTo>
                            <a:pt x="153" y="746"/>
                          </a:lnTo>
                          <a:lnTo>
                            <a:pt x="153" y="744"/>
                          </a:lnTo>
                          <a:lnTo>
                            <a:pt x="155" y="744"/>
                          </a:lnTo>
                          <a:lnTo>
                            <a:pt x="153" y="744"/>
                          </a:lnTo>
                          <a:lnTo>
                            <a:pt x="155" y="744"/>
                          </a:lnTo>
                          <a:lnTo>
                            <a:pt x="155" y="742"/>
                          </a:lnTo>
                          <a:lnTo>
                            <a:pt x="153" y="742"/>
                          </a:lnTo>
                          <a:lnTo>
                            <a:pt x="151" y="742"/>
                          </a:lnTo>
                          <a:lnTo>
                            <a:pt x="151" y="744"/>
                          </a:lnTo>
                          <a:lnTo>
                            <a:pt x="151" y="742"/>
                          </a:lnTo>
                          <a:lnTo>
                            <a:pt x="151" y="740"/>
                          </a:lnTo>
                          <a:lnTo>
                            <a:pt x="151" y="738"/>
                          </a:lnTo>
                          <a:lnTo>
                            <a:pt x="151" y="736"/>
                          </a:lnTo>
                          <a:lnTo>
                            <a:pt x="149" y="736"/>
                          </a:lnTo>
                          <a:lnTo>
                            <a:pt x="151" y="736"/>
                          </a:lnTo>
                          <a:lnTo>
                            <a:pt x="149" y="736"/>
                          </a:lnTo>
                          <a:lnTo>
                            <a:pt x="149" y="734"/>
                          </a:lnTo>
                          <a:lnTo>
                            <a:pt x="149" y="732"/>
                          </a:lnTo>
                          <a:lnTo>
                            <a:pt x="151" y="732"/>
                          </a:lnTo>
                          <a:lnTo>
                            <a:pt x="151" y="730"/>
                          </a:lnTo>
                          <a:lnTo>
                            <a:pt x="149" y="730"/>
                          </a:lnTo>
                          <a:lnTo>
                            <a:pt x="149" y="728"/>
                          </a:lnTo>
                          <a:lnTo>
                            <a:pt x="149" y="726"/>
                          </a:lnTo>
                          <a:lnTo>
                            <a:pt x="147" y="726"/>
                          </a:lnTo>
                          <a:lnTo>
                            <a:pt x="147" y="724"/>
                          </a:lnTo>
                          <a:lnTo>
                            <a:pt x="147" y="726"/>
                          </a:lnTo>
                          <a:lnTo>
                            <a:pt x="147" y="724"/>
                          </a:lnTo>
                          <a:lnTo>
                            <a:pt x="145" y="724"/>
                          </a:lnTo>
                          <a:lnTo>
                            <a:pt x="147" y="724"/>
                          </a:lnTo>
                          <a:lnTo>
                            <a:pt x="147" y="722"/>
                          </a:lnTo>
                          <a:lnTo>
                            <a:pt x="145" y="722"/>
                          </a:lnTo>
                          <a:lnTo>
                            <a:pt x="145" y="721"/>
                          </a:lnTo>
                          <a:lnTo>
                            <a:pt x="145" y="719"/>
                          </a:lnTo>
                          <a:lnTo>
                            <a:pt x="145" y="717"/>
                          </a:lnTo>
                          <a:lnTo>
                            <a:pt x="145" y="715"/>
                          </a:lnTo>
                          <a:lnTo>
                            <a:pt x="144" y="715"/>
                          </a:lnTo>
                          <a:lnTo>
                            <a:pt x="145" y="715"/>
                          </a:lnTo>
                          <a:lnTo>
                            <a:pt x="144" y="715"/>
                          </a:lnTo>
                          <a:lnTo>
                            <a:pt x="144" y="713"/>
                          </a:lnTo>
                          <a:lnTo>
                            <a:pt x="144" y="711"/>
                          </a:lnTo>
                          <a:lnTo>
                            <a:pt x="144" y="709"/>
                          </a:lnTo>
                          <a:lnTo>
                            <a:pt x="142" y="709"/>
                          </a:lnTo>
                          <a:lnTo>
                            <a:pt x="142" y="707"/>
                          </a:lnTo>
                          <a:lnTo>
                            <a:pt x="142" y="705"/>
                          </a:lnTo>
                          <a:lnTo>
                            <a:pt x="140" y="705"/>
                          </a:lnTo>
                          <a:lnTo>
                            <a:pt x="140" y="703"/>
                          </a:lnTo>
                          <a:lnTo>
                            <a:pt x="140" y="701"/>
                          </a:lnTo>
                          <a:lnTo>
                            <a:pt x="140" y="699"/>
                          </a:lnTo>
                          <a:lnTo>
                            <a:pt x="140" y="697"/>
                          </a:lnTo>
                          <a:lnTo>
                            <a:pt x="138" y="697"/>
                          </a:lnTo>
                          <a:lnTo>
                            <a:pt x="138" y="696"/>
                          </a:lnTo>
                          <a:lnTo>
                            <a:pt x="136" y="696"/>
                          </a:lnTo>
                          <a:lnTo>
                            <a:pt x="136" y="694"/>
                          </a:lnTo>
                          <a:lnTo>
                            <a:pt x="138" y="694"/>
                          </a:lnTo>
                          <a:lnTo>
                            <a:pt x="136" y="694"/>
                          </a:lnTo>
                          <a:lnTo>
                            <a:pt x="138" y="694"/>
                          </a:lnTo>
                          <a:lnTo>
                            <a:pt x="136" y="694"/>
                          </a:lnTo>
                          <a:lnTo>
                            <a:pt x="136" y="696"/>
                          </a:lnTo>
                          <a:lnTo>
                            <a:pt x="136" y="697"/>
                          </a:lnTo>
                          <a:lnTo>
                            <a:pt x="138" y="697"/>
                          </a:lnTo>
                          <a:lnTo>
                            <a:pt x="138" y="699"/>
                          </a:lnTo>
                          <a:lnTo>
                            <a:pt x="138" y="701"/>
                          </a:lnTo>
                          <a:lnTo>
                            <a:pt x="138" y="703"/>
                          </a:lnTo>
                          <a:lnTo>
                            <a:pt x="138" y="705"/>
                          </a:lnTo>
                          <a:lnTo>
                            <a:pt x="138" y="707"/>
                          </a:lnTo>
                          <a:lnTo>
                            <a:pt x="138" y="709"/>
                          </a:lnTo>
                          <a:lnTo>
                            <a:pt x="140" y="709"/>
                          </a:lnTo>
                          <a:lnTo>
                            <a:pt x="140" y="711"/>
                          </a:lnTo>
                          <a:lnTo>
                            <a:pt x="138" y="709"/>
                          </a:lnTo>
                          <a:lnTo>
                            <a:pt x="138" y="711"/>
                          </a:lnTo>
                          <a:lnTo>
                            <a:pt x="138" y="709"/>
                          </a:lnTo>
                          <a:lnTo>
                            <a:pt x="136" y="709"/>
                          </a:lnTo>
                          <a:lnTo>
                            <a:pt x="136" y="707"/>
                          </a:lnTo>
                          <a:lnTo>
                            <a:pt x="136" y="709"/>
                          </a:lnTo>
                          <a:lnTo>
                            <a:pt x="136" y="707"/>
                          </a:lnTo>
                          <a:lnTo>
                            <a:pt x="136" y="705"/>
                          </a:lnTo>
                          <a:lnTo>
                            <a:pt x="136" y="707"/>
                          </a:lnTo>
                          <a:lnTo>
                            <a:pt x="136" y="705"/>
                          </a:lnTo>
                          <a:lnTo>
                            <a:pt x="134" y="705"/>
                          </a:lnTo>
                          <a:lnTo>
                            <a:pt x="134" y="703"/>
                          </a:lnTo>
                          <a:lnTo>
                            <a:pt x="134" y="705"/>
                          </a:lnTo>
                          <a:lnTo>
                            <a:pt x="136" y="705"/>
                          </a:lnTo>
                          <a:lnTo>
                            <a:pt x="136" y="703"/>
                          </a:lnTo>
                          <a:lnTo>
                            <a:pt x="134" y="703"/>
                          </a:lnTo>
                          <a:lnTo>
                            <a:pt x="136" y="703"/>
                          </a:lnTo>
                          <a:lnTo>
                            <a:pt x="134" y="703"/>
                          </a:lnTo>
                          <a:lnTo>
                            <a:pt x="134" y="701"/>
                          </a:lnTo>
                          <a:lnTo>
                            <a:pt x="134" y="699"/>
                          </a:lnTo>
                          <a:lnTo>
                            <a:pt x="132" y="699"/>
                          </a:lnTo>
                          <a:lnTo>
                            <a:pt x="132" y="697"/>
                          </a:lnTo>
                          <a:lnTo>
                            <a:pt x="134" y="697"/>
                          </a:lnTo>
                          <a:lnTo>
                            <a:pt x="132" y="697"/>
                          </a:lnTo>
                          <a:lnTo>
                            <a:pt x="132" y="696"/>
                          </a:lnTo>
                          <a:lnTo>
                            <a:pt x="130" y="694"/>
                          </a:lnTo>
                          <a:lnTo>
                            <a:pt x="128" y="692"/>
                          </a:lnTo>
                          <a:lnTo>
                            <a:pt x="126" y="690"/>
                          </a:lnTo>
                          <a:lnTo>
                            <a:pt x="124" y="690"/>
                          </a:lnTo>
                          <a:lnTo>
                            <a:pt x="124" y="688"/>
                          </a:lnTo>
                          <a:lnTo>
                            <a:pt x="122" y="688"/>
                          </a:lnTo>
                          <a:lnTo>
                            <a:pt x="122" y="686"/>
                          </a:lnTo>
                          <a:lnTo>
                            <a:pt x="121" y="686"/>
                          </a:lnTo>
                          <a:lnTo>
                            <a:pt x="119" y="684"/>
                          </a:lnTo>
                          <a:lnTo>
                            <a:pt x="119" y="682"/>
                          </a:lnTo>
                          <a:lnTo>
                            <a:pt x="117" y="682"/>
                          </a:lnTo>
                          <a:lnTo>
                            <a:pt x="117" y="680"/>
                          </a:lnTo>
                          <a:lnTo>
                            <a:pt x="117" y="678"/>
                          </a:lnTo>
                          <a:lnTo>
                            <a:pt x="115" y="678"/>
                          </a:lnTo>
                          <a:lnTo>
                            <a:pt x="115" y="676"/>
                          </a:lnTo>
                          <a:lnTo>
                            <a:pt x="113" y="676"/>
                          </a:lnTo>
                          <a:lnTo>
                            <a:pt x="113" y="674"/>
                          </a:lnTo>
                          <a:lnTo>
                            <a:pt x="111" y="674"/>
                          </a:lnTo>
                          <a:lnTo>
                            <a:pt x="111" y="673"/>
                          </a:lnTo>
                          <a:lnTo>
                            <a:pt x="111" y="671"/>
                          </a:lnTo>
                          <a:lnTo>
                            <a:pt x="109" y="671"/>
                          </a:lnTo>
                          <a:lnTo>
                            <a:pt x="109" y="669"/>
                          </a:lnTo>
                          <a:lnTo>
                            <a:pt x="109" y="667"/>
                          </a:lnTo>
                          <a:lnTo>
                            <a:pt x="107" y="667"/>
                          </a:lnTo>
                          <a:lnTo>
                            <a:pt x="107" y="665"/>
                          </a:lnTo>
                          <a:lnTo>
                            <a:pt x="107" y="663"/>
                          </a:lnTo>
                          <a:lnTo>
                            <a:pt x="105" y="663"/>
                          </a:lnTo>
                          <a:lnTo>
                            <a:pt x="105" y="661"/>
                          </a:lnTo>
                          <a:lnTo>
                            <a:pt x="105" y="659"/>
                          </a:lnTo>
                          <a:lnTo>
                            <a:pt x="103" y="659"/>
                          </a:lnTo>
                          <a:lnTo>
                            <a:pt x="103" y="657"/>
                          </a:lnTo>
                          <a:lnTo>
                            <a:pt x="105" y="657"/>
                          </a:lnTo>
                          <a:lnTo>
                            <a:pt x="105" y="655"/>
                          </a:lnTo>
                          <a:lnTo>
                            <a:pt x="103" y="655"/>
                          </a:lnTo>
                          <a:lnTo>
                            <a:pt x="105" y="655"/>
                          </a:lnTo>
                          <a:lnTo>
                            <a:pt x="105" y="653"/>
                          </a:lnTo>
                          <a:lnTo>
                            <a:pt x="105" y="651"/>
                          </a:lnTo>
                          <a:lnTo>
                            <a:pt x="107" y="649"/>
                          </a:lnTo>
                          <a:lnTo>
                            <a:pt x="107" y="648"/>
                          </a:lnTo>
                          <a:lnTo>
                            <a:pt x="107" y="646"/>
                          </a:lnTo>
                          <a:lnTo>
                            <a:pt x="107" y="644"/>
                          </a:lnTo>
                          <a:lnTo>
                            <a:pt x="107" y="642"/>
                          </a:lnTo>
                          <a:lnTo>
                            <a:pt x="107" y="640"/>
                          </a:lnTo>
                          <a:lnTo>
                            <a:pt x="107" y="638"/>
                          </a:lnTo>
                          <a:lnTo>
                            <a:pt x="107" y="636"/>
                          </a:lnTo>
                          <a:lnTo>
                            <a:pt x="109" y="636"/>
                          </a:lnTo>
                          <a:lnTo>
                            <a:pt x="107" y="634"/>
                          </a:lnTo>
                          <a:lnTo>
                            <a:pt x="107" y="632"/>
                          </a:lnTo>
                          <a:lnTo>
                            <a:pt x="107" y="630"/>
                          </a:lnTo>
                          <a:lnTo>
                            <a:pt x="107" y="628"/>
                          </a:lnTo>
                          <a:lnTo>
                            <a:pt x="107" y="630"/>
                          </a:lnTo>
                          <a:lnTo>
                            <a:pt x="109" y="630"/>
                          </a:lnTo>
                          <a:lnTo>
                            <a:pt x="107" y="630"/>
                          </a:lnTo>
                          <a:lnTo>
                            <a:pt x="107" y="632"/>
                          </a:lnTo>
                          <a:lnTo>
                            <a:pt x="109" y="632"/>
                          </a:lnTo>
                          <a:lnTo>
                            <a:pt x="109" y="634"/>
                          </a:lnTo>
                          <a:lnTo>
                            <a:pt x="111" y="634"/>
                          </a:lnTo>
                          <a:lnTo>
                            <a:pt x="111" y="636"/>
                          </a:lnTo>
                          <a:lnTo>
                            <a:pt x="113" y="636"/>
                          </a:lnTo>
                          <a:lnTo>
                            <a:pt x="115" y="636"/>
                          </a:lnTo>
                          <a:lnTo>
                            <a:pt x="115" y="638"/>
                          </a:lnTo>
                          <a:lnTo>
                            <a:pt x="115" y="636"/>
                          </a:lnTo>
                          <a:lnTo>
                            <a:pt x="117" y="636"/>
                          </a:lnTo>
                          <a:lnTo>
                            <a:pt x="117" y="638"/>
                          </a:lnTo>
                          <a:lnTo>
                            <a:pt x="119" y="638"/>
                          </a:lnTo>
                          <a:lnTo>
                            <a:pt x="119" y="640"/>
                          </a:lnTo>
                          <a:lnTo>
                            <a:pt x="119" y="642"/>
                          </a:lnTo>
                          <a:lnTo>
                            <a:pt x="121" y="642"/>
                          </a:lnTo>
                          <a:lnTo>
                            <a:pt x="121" y="644"/>
                          </a:lnTo>
                          <a:lnTo>
                            <a:pt x="121" y="646"/>
                          </a:lnTo>
                          <a:lnTo>
                            <a:pt x="122" y="646"/>
                          </a:lnTo>
                          <a:lnTo>
                            <a:pt x="122" y="648"/>
                          </a:lnTo>
                          <a:lnTo>
                            <a:pt x="124" y="648"/>
                          </a:lnTo>
                          <a:lnTo>
                            <a:pt x="126" y="648"/>
                          </a:lnTo>
                          <a:lnTo>
                            <a:pt x="126" y="646"/>
                          </a:lnTo>
                          <a:lnTo>
                            <a:pt x="128" y="646"/>
                          </a:lnTo>
                          <a:lnTo>
                            <a:pt x="128" y="644"/>
                          </a:lnTo>
                          <a:lnTo>
                            <a:pt x="128" y="642"/>
                          </a:lnTo>
                          <a:lnTo>
                            <a:pt x="126" y="642"/>
                          </a:lnTo>
                          <a:lnTo>
                            <a:pt x="126" y="640"/>
                          </a:lnTo>
                          <a:lnTo>
                            <a:pt x="128" y="640"/>
                          </a:lnTo>
                          <a:lnTo>
                            <a:pt x="128" y="638"/>
                          </a:lnTo>
                          <a:lnTo>
                            <a:pt x="130" y="638"/>
                          </a:lnTo>
                          <a:lnTo>
                            <a:pt x="130" y="636"/>
                          </a:lnTo>
                          <a:lnTo>
                            <a:pt x="130" y="634"/>
                          </a:lnTo>
                          <a:lnTo>
                            <a:pt x="132" y="634"/>
                          </a:lnTo>
                          <a:lnTo>
                            <a:pt x="130" y="634"/>
                          </a:lnTo>
                          <a:lnTo>
                            <a:pt x="130" y="632"/>
                          </a:lnTo>
                          <a:lnTo>
                            <a:pt x="130" y="630"/>
                          </a:lnTo>
                          <a:lnTo>
                            <a:pt x="130" y="628"/>
                          </a:lnTo>
                          <a:lnTo>
                            <a:pt x="132" y="628"/>
                          </a:lnTo>
                          <a:lnTo>
                            <a:pt x="132" y="626"/>
                          </a:lnTo>
                          <a:lnTo>
                            <a:pt x="132" y="625"/>
                          </a:lnTo>
                          <a:lnTo>
                            <a:pt x="132" y="623"/>
                          </a:lnTo>
                          <a:lnTo>
                            <a:pt x="132" y="621"/>
                          </a:lnTo>
                          <a:lnTo>
                            <a:pt x="132" y="619"/>
                          </a:lnTo>
                          <a:lnTo>
                            <a:pt x="134" y="619"/>
                          </a:lnTo>
                          <a:lnTo>
                            <a:pt x="134" y="617"/>
                          </a:lnTo>
                          <a:lnTo>
                            <a:pt x="134" y="615"/>
                          </a:lnTo>
                          <a:lnTo>
                            <a:pt x="134" y="613"/>
                          </a:lnTo>
                          <a:lnTo>
                            <a:pt x="132" y="613"/>
                          </a:lnTo>
                          <a:lnTo>
                            <a:pt x="132" y="611"/>
                          </a:lnTo>
                          <a:lnTo>
                            <a:pt x="130" y="611"/>
                          </a:lnTo>
                          <a:lnTo>
                            <a:pt x="128" y="611"/>
                          </a:lnTo>
                          <a:lnTo>
                            <a:pt x="130" y="611"/>
                          </a:lnTo>
                          <a:lnTo>
                            <a:pt x="130" y="613"/>
                          </a:lnTo>
                          <a:lnTo>
                            <a:pt x="128" y="613"/>
                          </a:lnTo>
                          <a:lnTo>
                            <a:pt x="128" y="611"/>
                          </a:lnTo>
                          <a:lnTo>
                            <a:pt x="128" y="609"/>
                          </a:lnTo>
                          <a:lnTo>
                            <a:pt x="126" y="609"/>
                          </a:lnTo>
                          <a:lnTo>
                            <a:pt x="126" y="607"/>
                          </a:lnTo>
                          <a:lnTo>
                            <a:pt x="124" y="607"/>
                          </a:lnTo>
                          <a:lnTo>
                            <a:pt x="124" y="609"/>
                          </a:lnTo>
                          <a:lnTo>
                            <a:pt x="124" y="607"/>
                          </a:lnTo>
                          <a:lnTo>
                            <a:pt x="122" y="607"/>
                          </a:lnTo>
                          <a:lnTo>
                            <a:pt x="124" y="605"/>
                          </a:lnTo>
                          <a:lnTo>
                            <a:pt x="122" y="605"/>
                          </a:lnTo>
                          <a:lnTo>
                            <a:pt x="124" y="605"/>
                          </a:lnTo>
                          <a:lnTo>
                            <a:pt x="124" y="603"/>
                          </a:lnTo>
                          <a:lnTo>
                            <a:pt x="126" y="603"/>
                          </a:lnTo>
                          <a:lnTo>
                            <a:pt x="126" y="605"/>
                          </a:lnTo>
                          <a:lnTo>
                            <a:pt x="128" y="605"/>
                          </a:lnTo>
                          <a:lnTo>
                            <a:pt x="130" y="605"/>
                          </a:lnTo>
                          <a:lnTo>
                            <a:pt x="132" y="603"/>
                          </a:lnTo>
                          <a:lnTo>
                            <a:pt x="132" y="605"/>
                          </a:lnTo>
                          <a:lnTo>
                            <a:pt x="132" y="603"/>
                          </a:lnTo>
                          <a:lnTo>
                            <a:pt x="132" y="605"/>
                          </a:lnTo>
                          <a:lnTo>
                            <a:pt x="134" y="605"/>
                          </a:lnTo>
                          <a:lnTo>
                            <a:pt x="136" y="605"/>
                          </a:lnTo>
                          <a:lnTo>
                            <a:pt x="136" y="603"/>
                          </a:lnTo>
                          <a:lnTo>
                            <a:pt x="138" y="603"/>
                          </a:lnTo>
                          <a:lnTo>
                            <a:pt x="138" y="601"/>
                          </a:lnTo>
                          <a:lnTo>
                            <a:pt x="138" y="600"/>
                          </a:lnTo>
                          <a:lnTo>
                            <a:pt x="136" y="600"/>
                          </a:lnTo>
                          <a:lnTo>
                            <a:pt x="136" y="598"/>
                          </a:lnTo>
                          <a:lnTo>
                            <a:pt x="136" y="596"/>
                          </a:lnTo>
                          <a:lnTo>
                            <a:pt x="134" y="596"/>
                          </a:lnTo>
                          <a:lnTo>
                            <a:pt x="134" y="598"/>
                          </a:lnTo>
                          <a:lnTo>
                            <a:pt x="134" y="596"/>
                          </a:lnTo>
                          <a:lnTo>
                            <a:pt x="132" y="596"/>
                          </a:lnTo>
                          <a:lnTo>
                            <a:pt x="134" y="596"/>
                          </a:lnTo>
                          <a:lnTo>
                            <a:pt x="134" y="594"/>
                          </a:lnTo>
                          <a:lnTo>
                            <a:pt x="136" y="594"/>
                          </a:lnTo>
                          <a:lnTo>
                            <a:pt x="136" y="596"/>
                          </a:lnTo>
                          <a:lnTo>
                            <a:pt x="136" y="594"/>
                          </a:lnTo>
                          <a:lnTo>
                            <a:pt x="136" y="592"/>
                          </a:lnTo>
                          <a:lnTo>
                            <a:pt x="136" y="590"/>
                          </a:lnTo>
                          <a:lnTo>
                            <a:pt x="136" y="588"/>
                          </a:lnTo>
                          <a:lnTo>
                            <a:pt x="138" y="588"/>
                          </a:lnTo>
                          <a:lnTo>
                            <a:pt x="138" y="586"/>
                          </a:lnTo>
                          <a:lnTo>
                            <a:pt x="138" y="588"/>
                          </a:lnTo>
                          <a:lnTo>
                            <a:pt x="138" y="586"/>
                          </a:lnTo>
                          <a:lnTo>
                            <a:pt x="140" y="586"/>
                          </a:lnTo>
                          <a:lnTo>
                            <a:pt x="140" y="584"/>
                          </a:lnTo>
                          <a:lnTo>
                            <a:pt x="140" y="582"/>
                          </a:lnTo>
                          <a:lnTo>
                            <a:pt x="138" y="582"/>
                          </a:lnTo>
                          <a:lnTo>
                            <a:pt x="136" y="582"/>
                          </a:lnTo>
                          <a:lnTo>
                            <a:pt x="136" y="580"/>
                          </a:lnTo>
                          <a:lnTo>
                            <a:pt x="138" y="580"/>
                          </a:lnTo>
                          <a:lnTo>
                            <a:pt x="138" y="578"/>
                          </a:lnTo>
                          <a:lnTo>
                            <a:pt x="140" y="578"/>
                          </a:lnTo>
                          <a:lnTo>
                            <a:pt x="140" y="577"/>
                          </a:lnTo>
                          <a:lnTo>
                            <a:pt x="142" y="577"/>
                          </a:lnTo>
                          <a:lnTo>
                            <a:pt x="142" y="575"/>
                          </a:lnTo>
                          <a:lnTo>
                            <a:pt x="144" y="575"/>
                          </a:lnTo>
                          <a:lnTo>
                            <a:pt x="144" y="573"/>
                          </a:lnTo>
                          <a:lnTo>
                            <a:pt x="144" y="571"/>
                          </a:lnTo>
                          <a:lnTo>
                            <a:pt x="144" y="569"/>
                          </a:lnTo>
                          <a:lnTo>
                            <a:pt x="144" y="567"/>
                          </a:lnTo>
                          <a:lnTo>
                            <a:pt x="144" y="565"/>
                          </a:lnTo>
                          <a:lnTo>
                            <a:pt x="145" y="565"/>
                          </a:lnTo>
                          <a:lnTo>
                            <a:pt x="145" y="563"/>
                          </a:lnTo>
                          <a:lnTo>
                            <a:pt x="145" y="561"/>
                          </a:lnTo>
                          <a:lnTo>
                            <a:pt x="145" y="559"/>
                          </a:lnTo>
                          <a:lnTo>
                            <a:pt x="144" y="559"/>
                          </a:lnTo>
                          <a:lnTo>
                            <a:pt x="144" y="557"/>
                          </a:lnTo>
                          <a:lnTo>
                            <a:pt x="142" y="555"/>
                          </a:lnTo>
                          <a:lnTo>
                            <a:pt x="142" y="553"/>
                          </a:lnTo>
                          <a:lnTo>
                            <a:pt x="140" y="553"/>
                          </a:lnTo>
                          <a:lnTo>
                            <a:pt x="138" y="553"/>
                          </a:lnTo>
                          <a:lnTo>
                            <a:pt x="138" y="555"/>
                          </a:lnTo>
                          <a:lnTo>
                            <a:pt x="138" y="553"/>
                          </a:lnTo>
                          <a:lnTo>
                            <a:pt x="136" y="553"/>
                          </a:lnTo>
                          <a:lnTo>
                            <a:pt x="134" y="553"/>
                          </a:lnTo>
                          <a:lnTo>
                            <a:pt x="134" y="552"/>
                          </a:lnTo>
                          <a:lnTo>
                            <a:pt x="132" y="552"/>
                          </a:lnTo>
                          <a:lnTo>
                            <a:pt x="134" y="552"/>
                          </a:lnTo>
                          <a:lnTo>
                            <a:pt x="134" y="550"/>
                          </a:lnTo>
                          <a:lnTo>
                            <a:pt x="134" y="548"/>
                          </a:lnTo>
                          <a:lnTo>
                            <a:pt x="134" y="550"/>
                          </a:lnTo>
                          <a:lnTo>
                            <a:pt x="134" y="548"/>
                          </a:lnTo>
                          <a:lnTo>
                            <a:pt x="132" y="548"/>
                          </a:lnTo>
                          <a:lnTo>
                            <a:pt x="132" y="546"/>
                          </a:lnTo>
                          <a:lnTo>
                            <a:pt x="130" y="546"/>
                          </a:lnTo>
                          <a:lnTo>
                            <a:pt x="128" y="546"/>
                          </a:lnTo>
                          <a:lnTo>
                            <a:pt x="128" y="544"/>
                          </a:lnTo>
                          <a:lnTo>
                            <a:pt x="126" y="544"/>
                          </a:lnTo>
                          <a:lnTo>
                            <a:pt x="126" y="542"/>
                          </a:lnTo>
                          <a:lnTo>
                            <a:pt x="126" y="540"/>
                          </a:lnTo>
                          <a:lnTo>
                            <a:pt x="128" y="540"/>
                          </a:lnTo>
                          <a:lnTo>
                            <a:pt x="126" y="540"/>
                          </a:lnTo>
                          <a:lnTo>
                            <a:pt x="126" y="538"/>
                          </a:lnTo>
                          <a:lnTo>
                            <a:pt x="124" y="538"/>
                          </a:lnTo>
                          <a:lnTo>
                            <a:pt x="124" y="536"/>
                          </a:lnTo>
                          <a:lnTo>
                            <a:pt x="126" y="536"/>
                          </a:lnTo>
                          <a:lnTo>
                            <a:pt x="126" y="534"/>
                          </a:lnTo>
                          <a:lnTo>
                            <a:pt x="126" y="536"/>
                          </a:lnTo>
                          <a:lnTo>
                            <a:pt x="128" y="536"/>
                          </a:lnTo>
                          <a:lnTo>
                            <a:pt x="128" y="534"/>
                          </a:lnTo>
                          <a:lnTo>
                            <a:pt x="128" y="532"/>
                          </a:lnTo>
                          <a:lnTo>
                            <a:pt x="126" y="532"/>
                          </a:lnTo>
                          <a:lnTo>
                            <a:pt x="124" y="532"/>
                          </a:lnTo>
                          <a:lnTo>
                            <a:pt x="124" y="530"/>
                          </a:lnTo>
                          <a:lnTo>
                            <a:pt x="126" y="530"/>
                          </a:lnTo>
                          <a:lnTo>
                            <a:pt x="126" y="529"/>
                          </a:lnTo>
                          <a:lnTo>
                            <a:pt x="126" y="527"/>
                          </a:lnTo>
                          <a:lnTo>
                            <a:pt x="124" y="527"/>
                          </a:lnTo>
                          <a:lnTo>
                            <a:pt x="124" y="525"/>
                          </a:lnTo>
                          <a:lnTo>
                            <a:pt x="122" y="525"/>
                          </a:lnTo>
                          <a:lnTo>
                            <a:pt x="121" y="525"/>
                          </a:lnTo>
                          <a:lnTo>
                            <a:pt x="121" y="527"/>
                          </a:lnTo>
                          <a:lnTo>
                            <a:pt x="119" y="527"/>
                          </a:lnTo>
                          <a:lnTo>
                            <a:pt x="119" y="525"/>
                          </a:lnTo>
                          <a:lnTo>
                            <a:pt x="119" y="523"/>
                          </a:lnTo>
                          <a:lnTo>
                            <a:pt x="117" y="523"/>
                          </a:lnTo>
                          <a:lnTo>
                            <a:pt x="117" y="521"/>
                          </a:lnTo>
                          <a:lnTo>
                            <a:pt x="115" y="521"/>
                          </a:lnTo>
                          <a:lnTo>
                            <a:pt x="113" y="521"/>
                          </a:lnTo>
                          <a:lnTo>
                            <a:pt x="111" y="521"/>
                          </a:lnTo>
                          <a:lnTo>
                            <a:pt x="109" y="521"/>
                          </a:lnTo>
                          <a:lnTo>
                            <a:pt x="107" y="521"/>
                          </a:lnTo>
                          <a:lnTo>
                            <a:pt x="105" y="523"/>
                          </a:lnTo>
                          <a:lnTo>
                            <a:pt x="103" y="523"/>
                          </a:lnTo>
                          <a:lnTo>
                            <a:pt x="101" y="525"/>
                          </a:lnTo>
                          <a:lnTo>
                            <a:pt x="99" y="525"/>
                          </a:lnTo>
                          <a:lnTo>
                            <a:pt x="99" y="527"/>
                          </a:lnTo>
                          <a:lnTo>
                            <a:pt x="97" y="527"/>
                          </a:lnTo>
                          <a:lnTo>
                            <a:pt x="99" y="527"/>
                          </a:lnTo>
                          <a:lnTo>
                            <a:pt x="97" y="527"/>
                          </a:lnTo>
                          <a:lnTo>
                            <a:pt x="97" y="529"/>
                          </a:lnTo>
                          <a:lnTo>
                            <a:pt x="99" y="529"/>
                          </a:lnTo>
                          <a:lnTo>
                            <a:pt x="97" y="529"/>
                          </a:lnTo>
                          <a:lnTo>
                            <a:pt x="97" y="530"/>
                          </a:lnTo>
                          <a:lnTo>
                            <a:pt x="97" y="532"/>
                          </a:lnTo>
                          <a:lnTo>
                            <a:pt x="97" y="534"/>
                          </a:lnTo>
                          <a:lnTo>
                            <a:pt x="99" y="534"/>
                          </a:lnTo>
                          <a:lnTo>
                            <a:pt x="99" y="536"/>
                          </a:lnTo>
                          <a:lnTo>
                            <a:pt x="99" y="534"/>
                          </a:lnTo>
                          <a:lnTo>
                            <a:pt x="97" y="534"/>
                          </a:lnTo>
                          <a:lnTo>
                            <a:pt x="96" y="534"/>
                          </a:lnTo>
                          <a:lnTo>
                            <a:pt x="97" y="534"/>
                          </a:lnTo>
                          <a:lnTo>
                            <a:pt x="96" y="534"/>
                          </a:lnTo>
                          <a:lnTo>
                            <a:pt x="96" y="532"/>
                          </a:lnTo>
                          <a:lnTo>
                            <a:pt x="94" y="532"/>
                          </a:lnTo>
                          <a:lnTo>
                            <a:pt x="94" y="534"/>
                          </a:lnTo>
                          <a:lnTo>
                            <a:pt x="94" y="536"/>
                          </a:lnTo>
                          <a:lnTo>
                            <a:pt x="92" y="536"/>
                          </a:lnTo>
                          <a:lnTo>
                            <a:pt x="94" y="536"/>
                          </a:lnTo>
                          <a:lnTo>
                            <a:pt x="92" y="534"/>
                          </a:lnTo>
                          <a:lnTo>
                            <a:pt x="92" y="536"/>
                          </a:lnTo>
                          <a:lnTo>
                            <a:pt x="92" y="534"/>
                          </a:lnTo>
                          <a:lnTo>
                            <a:pt x="92" y="532"/>
                          </a:lnTo>
                          <a:lnTo>
                            <a:pt x="92" y="534"/>
                          </a:lnTo>
                          <a:lnTo>
                            <a:pt x="92" y="532"/>
                          </a:lnTo>
                          <a:lnTo>
                            <a:pt x="90" y="534"/>
                          </a:lnTo>
                          <a:lnTo>
                            <a:pt x="90" y="532"/>
                          </a:lnTo>
                          <a:lnTo>
                            <a:pt x="92" y="532"/>
                          </a:lnTo>
                          <a:lnTo>
                            <a:pt x="90" y="532"/>
                          </a:lnTo>
                          <a:lnTo>
                            <a:pt x="90" y="530"/>
                          </a:lnTo>
                          <a:lnTo>
                            <a:pt x="92" y="530"/>
                          </a:lnTo>
                          <a:lnTo>
                            <a:pt x="90" y="530"/>
                          </a:lnTo>
                          <a:lnTo>
                            <a:pt x="92" y="530"/>
                          </a:lnTo>
                          <a:lnTo>
                            <a:pt x="92" y="529"/>
                          </a:lnTo>
                          <a:lnTo>
                            <a:pt x="90" y="529"/>
                          </a:lnTo>
                          <a:lnTo>
                            <a:pt x="90" y="527"/>
                          </a:lnTo>
                          <a:lnTo>
                            <a:pt x="90" y="525"/>
                          </a:lnTo>
                          <a:lnTo>
                            <a:pt x="90" y="523"/>
                          </a:lnTo>
                          <a:lnTo>
                            <a:pt x="92" y="523"/>
                          </a:lnTo>
                          <a:lnTo>
                            <a:pt x="90" y="523"/>
                          </a:lnTo>
                          <a:lnTo>
                            <a:pt x="92" y="523"/>
                          </a:lnTo>
                          <a:lnTo>
                            <a:pt x="90" y="521"/>
                          </a:lnTo>
                          <a:lnTo>
                            <a:pt x="90" y="519"/>
                          </a:lnTo>
                          <a:lnTo>
                            <a:pt x="90" y="517"/>
                          </a:lnTo>
                          <a:lnTo>
                            <a:pt x="88" y="517"/>
                          </a:lnTo>
                          <a:lnTo>
                            <a:pt x="88" y="515"/>
                          </a:lnTo>
                          <a:lnTo>
                            <a:pt x="88" y="513"/>
                          </a:lnTo>
                          <a:lnTo>
                            <a:pt x="88" y="511"/>
                          </a:lnTo>
                          <a:lnTo>
                            <a:pt x="86" y="511"/>
                          </a:lnTo>
                          <a:lnTo>
                            <a:pt x="88" y="511"/>
                          </a:lnTo>
                          <a:lnTo>
                            <a:pt x="86" y="511"/>
                          </a:lnTo>
                          <a:lnTo>
                            <a:pt x="88" y="509"/>
                          </a:lnTo>
                          <a:lnTo>
                            <a:pt x="86" y="509"/>
                          </a:lnTo>
                          <a:lnTo>
                            <a:pt x="86" y="507"/>
                          </a:lnTo>
                          <a:lnTo>
                            <a:pt x="84" y="507"/>
                          </a:lnTo>
                          <a:lnTo>
                            <a:pt x="84" y="505"/>
                          </a:lnTo>
                          <a:lnTo>
                            <a:pt x="82" y="505"/>
                          </a:lnTo>
                          <a:lnTo>
                            <a:pt x="84" y="505"/>
                          </a:lnTo>
                          <a:lnTo>
                            <a:pt x="84" y="504"/>
                          </a:lnTo>
                          <a:lnTo>
                            <a:pt x="84" y="502"/>
                          </a:lnTo>
                          <a:lnTo>
                            <a:pt x="82" y="502"/>
                          </a:lnTo>
                          <a:lnTo>
                            <a:pt x="82" y="500"/>
                          </a:lnTo>
                          <a:lnTo>
                            <a:pt x="82" y="498"/>
                          </a:lnTo>
                          <a:lnTo>
                            <a:pt x="82" y="496"/>
                          </a:lnTo>
                          <a:lnTo>
                            <a:pt x="80" y="496"/>
                          </a:lnTo>
                          <a:lnTo>
                            <a:pt x="80" y="494"/>
                          </a:lnTo>
                          <a:lnTo>
                            <a:pt x="78" y="494"/>
                          </a:lnTo>
                          <a:lnTo>
                            <a:pt x="78" y="492"/>
                          </a:lnTo>
                          <a:lnTo>
                            <a:pt x="76" y="492"/>
                          </a:lnTo>
                          <a:lnTo>
                            <a:pt x="76" y="490"/>
                          </a:lnTo>
                          <a:lnTo>
                            <a:pt x="74" y="490"/>
                          </a:lnTo>
                          <a:lnTo>
                            <a:pt x="74" y="488"/>
                          </a:lnTo>
                          <a:lnTo>
                            <a:pt x="74" y="490"/>
                          </a:lnTo>
                          <a:lnTo>
                            <a:pt x="74" y="488"/>
                          </a:lnTo>
                          <a:lnTo>
                            <a:pt x="73" y="488"/>
                          </a:lnTo>
                          <a:lnTo>
                            <a:pt x="73" y="486"/>
                          </a:lnTo>
                          <a:lnTo>
                            <a:pt x="71" y="486"/>
                          </a:lnTo>
                          <a:lnTo>
                            <a:pt x="71" y="484"/>
                          </a:lnTo>
                          <a:lnTo>
                            <a:pt x="69" y="484"/>
                          </a:lnTo>
                          <a:lnTo>
                            <a:pt x="67" y="482"/>
                          </a:lnTo>
                          <a:lnTo>
                            <a:pt x="65" y="482"/>
                          </a:lnTo>
                          <a:lnTo>
                            <a:pt x="65" y="481"/>
                          </a:lnTo>
                          <a:lnTo>
                            <a:pt x="63" y="481"/>
                          </a:lnTo>
                          <a:lnTo>
                            <a:pt x="61" y="481"/>
                          </a:lnTo>
                          <a:lnTo>
                            <a:pt x="59" y="481"/>
                          </a:lnTo>
                          <a:lnTo>
                            <a:pt x="57" y="481"/>
                          </a:lnTo>
                          <a:lnTo>
                            <a:pt x="57" y="479"/>
                          </a:lnTo>
                          <a:lnTo>
                            <a:pt x="59" y="479"/>
                          </a:lnTo>
                          <a:lnTo>
                            <a:pt x="57" y="479"/>
                          </a:lnTo>
                          <a:lnTo>
                            <a:pt x="57" y="477"/>
                          </a:lnTo>
                          <a:lnTo>
                            <a:pt x="57" y="475"/>
                          </a:lnTo>
                          <a:lnTo>
                            <a:pt x="55" y="475"/>
                          </a:lnTo>
                          <a:lnTo>
                            <a:pt x="53" y="475"/>
                          </a:lnTo>
                          <a:lnTo>
                            <a:pt x="51" y="475"/>
                          </a:lnTo>
                          <a:lnTo>
                            <a:pt x="51" y="477"/>
                          </a:lnTo>
                          <a:lnTo>
                            <a:pt x="51" y="479"/>
                          </a:lnTo>
                          <a:lnTo>
                            <a:pt x="49" y="479"/>
                          </a:lnTo>
                          <a:lnTo>
                            <a:pt x="51" y="481"/>
                          </a:lnTo>
                          <a:lnTo>
                            <a:pt x="49" y="481"/>
                          </a:lnTo>
                          <a:lnTo>
                            <a:pt x="51" y="481"/>
                          </a:lnTo>
                          <a:lnTo>
                            <a:pt x="49" y="481"/>
                          </a:lnTo>
                          <a:lnTo>
                            <a:pt x="49" y="482"/>
                          </a:lnTo>
                          <a:lnTo>
                            <a:pt x="49" y="484"/>
                          </a:lnTo>
                          <a:lnTo>
                            <a:pt x="49" y="486"/>
                          </a:lnTo>
                          <a:lnTo>
                            <a:pt x="48" y="486"/>
                          </a:lnTo>
                          <a:lnTo>
                            <a:pt x="48" y="484"/>
                          </a:lnTo>
                          <a:lnTo>
                            <a:pt x="46" y="484"/>
                          </a:lnTo>
                          <a:lnTo>
                            <a:pt x="46" y="482"/>
                          </a:lnTo>
                          <a:lnTo>
                            <a:pt x="46" y="481"/>
                          </a:lnTo>
                          <a:lnTo>
                            <a:pt x="46" y="479"/>
                          </a:lnTo>
                          <a:lnTo>
                            <a:pt x="46" y="477"/>
                          </a:lnTo>
                          <a:lnTo>
                            <a:pt x="46" y="475"/>
                          </a:lnTo>
                          <a:lnTo>
                            <a:pt x="44" y="475"/>
                          </a:lnTo>
                          <a:lnTo>
                            <a:pt x="44" y="473"/>
                          </a:lnTo>
                          <a:lnTo>
                            <a:pt x="44" y="471"/>
                          </a:lnTo>
                          <a:lnTo>
                            <a:pt x="44" y="469"/>
                          </a:lnTo>
                          <a:lnTo>
                            <a:pt x="46" y="469"/>
                          </a:lnTo>
                          <a:lnTo>
                            <a:pt x="44" y="469"/>
                          </a:lnTo>
                          <a:lnTo>
                            <a:pt x="46" y="469"/>
                          </a:lnTo>
                          <a:lnTo>
                            <a:pt x="46" y="467"/>
                          </a:lnTo>
                          <a:lnTo>
                            <a:pt x="46" y="465"/>
                          </a:lnTo>
                          <a:lnTo>
                            <a:pt x="48" y="465"/>
                          </a:lnTo>
                          <a:lnTo>
                            <a:pt x="48" y="463"/>
                          </a:lnTo>
                          <a:lnTo>
                            <a:pt x="48" y="461"/>
                          </a:lnTo>
                          <a:lnTo>
                            <a:pt x="48" y="459"/>
                          </a:lnTo>
                          <a:lnTo>
                            <a:pt x="48" y="457"/>
                          </a:lnTo>
                          <a:lnTo>
                            <a:pt x="49" y="457"/>
                          </a:lnTo>
                          <a:lnTo>
                            <a:pt x="51" y="457"/>
                          </a:lnTo>
                          <a:lnTo>
                            <a:pt x="51" y="456"/>
                          </a:lnTo>
                          <a:lnTo>
                            <a:pt x="51" y="454"/>
                          </a:lnTo>
                          <a:lnTo>
                            <a:pt x="53" y="454"/>
                          </a:lnTo>
                          <a:lnTo>
                            <a:pt x="53" y="456"/>
                          </a:lnTo>
                          <a:lnTo>
                            <a:pt x="55" y="456"/>
                          </a:lnTo>
                          <a:lnTo>
                            <a:pt x="57" y="454"/>
                          </a:lnTo>
                          <a:lnTo>
                            <a:pt x="57" y="452"/>
                          </a:lnTo>
                          <a:lnTo>
                            <a:pt x="59" y="452"/>
                          </a:lnTo>
                          <a:lnTo>
                            <a:pt x="59" y="450"/>
                          </a:lnTo>
                          <a:lnTo>
                            <a:pt x="59" y="448"/>
                          </a:lnTo>
                          <a:lnTo>
                            <a:pt x="59" y="446"/>
                          </a:lnTo>
                          <a:lnTo>
                            <a:pt x="57" y="446"/>
                          </a:lnTo>
                          <a:lnTo>
                            <a:pt x="57" y="444"/>
                          </a:lnTo>
                          <a:lnTo>
                            <a:pt x="57" y="442"/>
                          </a:lnTo>
                          <a:lnTo>
                            <a:pt x="55" y="440"/>
                          </a:lnTo>
                          <a:lnTo>
                            <a:pt x="55" y="438"/>
                          </a:lnTo>
                          <a:lnTo>
                            <a:pt x="53" y="438"/>
                          </a:lnTo>
                          <a:lnTo>
                            <a:pt x="53" y="436"/>
                          </a:lnTo>
                          <a:lnTo>
                            <a:pt x="53" y="434"/>
                          </a:lnTo>
                          <a:lnTo>
                            <a:pt x="51" y="434"/>
                          </a:lnTo>
                          <a:lnTo>
                            <a:pt x="51" y="433"/>
                          </a:lnTo>
                          <a:lnTo>
                            <a:pt x="49" y="433"/>
                          </a:lnTo>
                          <a:lnTo>
                            <a:pt x="46" y="429"/>
                          </a:lnTo>
                          <a:lnTo>
                            <a:pt x="44" y="427"/>
                          </a:lnTo>
                          <a:lnTo>
                            <a:pt x="42" y="425"/>
                          </a:lnTo>
                          <a:lnTo>
                            <a:pt x="38" y="421"/>
                          </a:lnTo>
                          <a:lnTo>
                            <a:pt x="36" y="419"/>
                          </a:lnTo>
                          <a:lnTo>
                            <a:pt x="34" y="419"/>
                          </a:lnTo>
                          <a:lnTo>
                            <a:pt x="34" y="417"/>
                          </a:lnTo>
                          <a:lnTo>
                            <a:pt x="32" y="417"/>
                          </a:lnTo>
                          <a:lnTo>
                            <a:pt x="32" y="415"/>
                          </a:lnTo>
                          <a:lnTo>
                            <a:pt x="30" y="415"/>
                          </a:lnTo>
                          <a:lnTo>
                            <a:pt x="30" y="413"/>
                          </a:lnTo>
                          <a:lnTo>
                            <a:pt x="28" y="413"/>
                          </a:lnTo>
                          <a:lnTo>
                            <a:pt x="28" y="411"/>
                          </a:lnTo>
                          <a:lnTo>
                            <a:pt x="26" y="411"/>
                          </a:lnTo>
                          <a:lnTo>
                            <a:pt x="28" y="409"/>
                          </a:lnTo>
                          <a:lnTo>
                            <a:pt x="26" y="409"/>
                          </a:lnTo>
                          <a:lnTo>
                            <a:pt x="26" y="408"/>
                          </a:lnTo>
                          <a:lnTo>
                            <a:pt x="26" y="406"/>
                          </a:lnTo>
                          <a:lnTo>
                            <a:pt x="25" y="406"/>
                          </a:lnTo>
                          <a:lnTo>
                            <a:pt x="25" y="404"/>
                          </a:lnTo>
                          <a:lnTo>
                            <a:pt x="23" y="404"/>
                          </a:lnTo>
                          <a:lnTo>
                            <a:pt x="21" y="404"/>
                          </a:lnTo>
                          <a:lnTo>
                            <a:pt x="21" y="402"/>
                          </a:lnTo>
                          <a:lnTo>
                            <a:pt x="19" y="402"/>
                          </a:lnTo>
                          <a:lnTo>
                            <a:pt x="19" y="404"/>
                          </a:lnTo>
                          <a:lnTo>
                            <a:pt x="19" y="402"/>
                          </a:lnTo>
                          <a:lnTo>
                            <a:pt x="17" y="402"/>
                          </a:lnTo>
                          <a:lnTo>
                            <a:pt x="17" y="404"/>
                          </a:lnTo>
                          <a:lnTo>
                            <a:pt x="17" y="402"/>
                          </a:lnTo>
                          <a:lnTo>
                            <a:pt x="15" y="402"/>
                          </a:lnTo>
                          <a:lnTo>
                            <a:pt x="15" y="400"/>
                          </a:lnTo>
                          <a:lnTo>
                            <a:pt x="15" y="402"/>
                          </a:lnTo>
                          <a:lnTo>
                            <a:pt x="15" y="400"/>
                          </a:lnTo>
                          <a:lnTo>
                            <a:pt x="13" y="400"/>
                          </a:lnTo>
                          <a:lnTo>
                            <a:pt x="13" y="398"/>
                          </a:lnTo>
                          <a:lnTo>
                            <a:pt x="13" y="400"/>
                          </a:lnTo>
                          <a:lnTo>
                            <a:pt x="13" y="398"/>
                          </a:lnTo>
                          <a:lnTo>
                            <a:pt x="11" y="398"/>
                          </a:lnTo>
                          <a:lnTo>
                            <a:pt x="11" y="396"/>
                          </a:lnTo>
                          <a:lnTo>
                            <a:pt x="11" y="394"/>
                          </a:lnTo>
                          <a:lnTo>
                            <a:pt x="9" y="392"/>
                          </a:lnTo>
                          <a:lnTo>
                            <a:pt x="11" y="392"/>
                          </a:lnTo>
                          <a:lnTo>
                            <a:pt x="9" y="392"/>
                          </a:lnTo>
                          <a:lnTo>
                            <a:pt x="7" y="392"/>
                          </a:lnTo>
                          <a:lnTo>
                            <a:pt x="7" y="390"/>
                          </a:lnTo>
                          <a:lnTo>
                            <a:pt x="5" y="390"/>
                          </a:lnTo>
                          <a:lnTo>
                            <a:pt x="5" y="388"/>
                          </a:lnTo>
                          <a:lnTo>
                            <a:pt x="5" y="390"/>
                          </a:lnTo>
                          <a:lnTo>
                            <a:pt x="3" y="390"/>
                          </a:lnTo>
                          <a:lnTo>
                            <a:pt x="3" y="388"/>
                          </a:lnTo>
                          <a:lnTo>
                            <a:pt x="3" y="386"/>
                          </a:lnTo>
                          <a:lnTo>
                            <a:pt x="1" y="386"/>
                          </a:lnTo>
                          <a:lnTo>
                            <a:pt x="1" y="385"/>
                          </a:lnTo>
                          <a:lnTo>
                            <a:pt x="0" y="385"/>
                          </a:lnTo>
                          <a:lnTo>
                            <a:pt x="0" y="383"/>
                          </a:lnTo>
                          <a:lnTo>
                            <a:pt x="0" y="381"/>
                          </a:lnTo>
                          <a:lnTo>
                            <a:pt x="1" y="381"/>
                          </a:lnTo>
                          <a:lnTo>
                            <a:pt x="1" y="379"/>
                          </a:lnTo>
                          <a:lnTo>
                            <a:pt x="3" y="379"/>
                          </a:lnTo>
                          <a:lnTo>
                            <a:pt x="3" y="377"/>
                          </a:lnTo>
                          <a:lnTo>
                            <a:pt x="3" y="375"/>
                          </a:lnTo>
                          <a:lnTo>
                            <a:pt x="3" y="373"/>
                          </a:lnTo>
                          <a:lnTo>
                            <a:pt x="3" y="371"/>
                          </a:lnTo>
                          <a:lnTo>
                            <a:pt x="5" y="371"/>
                          </a:lnTo>
                          <a:lnTo>
                            <a:pt x="5" y="369"/>
                          </a:lnTo>
                          <a:lnTo>
                            <a:pt x="5" y="367"/>
                          </a:lnTo>
                          <a:lnTo>
                            <a:pt x="5" y="365"/>
                          </a:lnTo>
                          <a:lnTo>
                            <a:pt x="5" y="363"/>
                          </a:lnTo>
                          <a:lnTo>
                            <a:pt x="7" y="363"/>
                          </a:lnTo>
                          <a:lnTo>
                            <a:pt x="7" y="361"/>
                          </a:lnTo>
                          <a:lnTo>
                            <a:pt x="7" y="360"/>
                          </a:lnTo>
                          <a:lnTo>
                            <a:pt x="9" y="360"/>
                          </a:lnTo>
                          <a:lnTo>
                            <a:pt x="9" y="358"/>
                          </a:lnTo>
                          <a:lnTo>
                            <a:pt x="9" y="356"/>
                          </a:lnTo>
                          <a:lnTo>
                            <a:pt x="9" y="354"/>
                          </a:lnTo>
                          <a:lnTo>
                            <a:pt x="9" y="352"/>
                          </a:lnTo>
                          <a:lnTo>
                            <a:pt x="9" y="350"/>
                          </a:lnTo>
                          <a:lnTo>
                            <a:pt x="11" y="350"/>
                          </a:lnTo>
                          <a:lnTo>
                            <a:pt x="11" y="348"/>
                          </a:lnTo>
                          <a:lnTo>
                            <a:pt x="13" y="348"/>
                          </a:lnTo>
                          <a:lnTo>
                            <a:pt x="13" y="346"/>
                          </a:lnTo>
                          <a:lnTo>
                            <a:pt x="13" y="344"/>
                          </a:lnTo>
                          <a:lnTo>
                            <a:pt x="13" y="342"/>
                          </a:lnTo>
                          <a:lnTo>
                            <a:pt x="15" y="342"/>
                          </a:lnTo>
                          <a:lnTo>
                            <a:pt x="15" y="340"/>
                          </a:lnTo>
                          <a:lnTo>
                            <a:pt x="15" y="338"/>
                          </a:lnTo>
                          <a:lnTo>
                            <a:pt x="15" y="336"/>
                          </a:lnTo>
                          <a:lnTo>
                            <a:pt x="17" y="336"/>
                          </a:lnTo>
                          <a:lnTo>
                            <a:pt x="17" y="335"/>
                          </a:lnTo>
                          <a:lnTo>
                            <a:pt x="17" y="333"/>
                          </a:lnTo>
                          <a:lnTo>
                            <a:pt x="17" y="331"/>
                          </a:lnTo>
                          <a:lnTo>
                            <a:pt x="19" y="331"/>
                          </a:lnTo>
                          <a:lnTo>
                            <a:pt x="19" y="329"/>
                          </a:lnTo>
                          <a:lnTo>
                            <a:pt x="19" y="327"/>
                          </a:lnTo>
                          <a:lnTo>
                            <a:pt x="19" y="325"/>
                          </a:lnTo>
                          <a:lnTo>
                            <a:pt x="21" y="325"/>
                          </a:lnTo>
                          <a:lnTo>
                            <a:pt x="21" y="323"/>
                          </a:lnTo>
                          <a:lnTo>
                            <a:pt x="21" y="321"/>
                          </a:lnTo>
                          <a:lnTo>
                            <a:pt x="21" y="319"/>
                          </a:lnTo>
                          <a:lnTo>
                            <a:pt x="23" y="319"/>
                          </a:lnTo>
                          <a:lnTo>
                            <a:pt x="23" y="317"/>
                          </a:lnTo>
                          <a:lnTo>
                            <a:pt x="25" y="315"/>
                          </a:lnTo>
                          <a:lnTo>
                            <a:pt x="25" y="317"/>
                          </a:lnTo>
                          <a:lnTo>
                            <a:pt x="26" y="317"/>
                          </a:lnTo>
                          <a:lnTo>
                            <a:pt x="26" y="319"/>
                          </a:lnTo>
                          <a:lnTo>
                            <a:pt x="28" y="319"/>
                          </a:lnTo>
                          <a:lnTo>
                            <a:pt x="28" y="317"/>
                          </a:lnTo>
                          <a:lnTo>
                            <a:pt x="30" y="317"/>
                          </a:lnTo>
                          <a:lnTo>
                            <a:pt x="32" y="317"/>
                          </a:lnTo>
                          <a:lnTo>
                            <a:pt x="34" y="317"/>
                          </a:lnTo>
                          <a:lnTo>
                            <a:pt x="36" y="317"/>
                          </a:lnTo>
                          <a:lnTo>
                            <a:pt x="38" y="317"/>
                          </a:lnTo>
                          <a:lnTo>
                            <a:pt x="40" y="317"/>
                          </a:lnTo>
                          <a:lnTo>
                            <a:pt x="40" y="315"/>
                          </a:lnTo>
                          <a:lnTo>
                            <a:pt x="42" y="315"/>
                          </a:lnTo>
                          <a:lnTo>
                            <a:pt x="42" y="313"/>
                          </a:lnTo>
                          <a:lnTo>
                            <a:pt x="44" y="313"/>
                          </a:lnTo>
                          <a:lnTo>
                            <a:pt x="44" y="312"/>
                          </a:lnTo>
                          <a:lnTo>
                            <a:pt x="44" y="310"/>
                          </a:lnTo>
                          <a:lnTo>
                            <a:pt x="46" y="310"/>
                          </a:lnTo>
                          <a:lnTo>
                            <a:pt x="48" y="31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3" name="Freeform 4864">
                      <a:extLst>
                        <a:ext uri="{FF2B5EF4-FFF2-40B4-BE49-F238E27FC236}">
                          <a16:creationId xmlns:a16="http://schemas.microsoft.com/office/drawing/2014/main" id="{57315A11-7CCF-5697-7938-6A88D0EAF4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6" y="2212"/>
                      <a:ext cx="493" cy="522"/>
                    </a:xfrm>
                    <a:custGeom>
                      <a:avLst/>
                      <a:gdLst>
                        <a:gd name="T0" fmla="*/ 221 w 493"/>
                        <a:gd name="T1" fmla="*/ 273 h 522"/>
                        <a:gd name="T2" fmla="*/ 261 w 493"/>
                        <a:gd name="T3" fmla="*/ 265 h 522"/>
                        <a:gd name="T4" fmla="*/ 292 w 493"/>
                        <a:gd name="T5" fmla="*/ 234 h 522"/>
                        <a:gd name="T6" fmla="*/ 277 w 493"/>
                        <a:gd name="T7" fmla="*/ 206 h 522"/>
                        <a:gd name="T8" fmla="*/ 275 w 493"/>
                        <a:gd name="T9" fmla="*/ 163 h 522"/>
                        <a:gd name="T10" fmla="*/ 309 w 493"/>
                        <a:gd name="T11" fmla="*/ 148 h 522"/>
                        <a:gd name="T12" fmla="*/ 326 w 493"/>
                        <a:gd name="T13" fmla="*/ 115 h 522"/>
                        <a:gd name="T14" fmla="*/ 338 w 493"/>
                        <a:gd name="T15" fmla="*/ 79 h 522"/>
                        <a:gd name="T16" fmla="*/ 353 w 493"/>
                        <a:gd name="T17" fmla="*/ 52 h 522"/>
                        <a:gd name="T18" fmla="*/ 384 w 493"/>
                        <a:gd name="T19" fmla="*/ 33 h 522"/>
                        <a:gd name="T20" fmla="*/ 390 w 493"/>
                        <a:gd name="T21" fmla="*/ 2 h 522"/>
                        <a:gd name="T22" fmla="*/ 409 w 493"/>
                        <a:gd name="T23" fmla="*/ 23 h 522"/>
                        <a:gd name="T24" fmla="*/ 434 w 493"/>
                        <a:gd name="T25" fmla="*/ 42 h 522"/>
                        <a:gd name="T26" fmla="*/ 434 w 493"/>
                        <a:gd name="T27" fmla="*/ 63 h 522"/>
                        <a:gd name="T28" fmla="*/ 457 w 493"/>
                        <a:gd name="T29" fmla="*/ 71 h 522"/>
                        <a:gd name="T30" fmla="*/ 472 w 493"/>
                        <a:gd name="T31" fmla="*/ 79 h 522"/>
                        <a:gd name="T32" fmla="*/ 486 w 493"/>
                        <a:gd name="T33" fmla="*/ 96 h 522"/>
                        <a:gd name="T34" fmla="*/ 461 w 493"/>
                        <a:gd name="T35" fmla="*/ 96 h 522"/>
                        <a:gd name="T36" fmla="*/ 447 w 493"/>
                        <a:gd name="T37" fmla="*/ 125 h 522"/>
                        <a:gd name="T38" fmla="*/ 445 w 493"/>
                        <a:gd name="T39" fmla="*/ 152 h 522"/>
                        <a:gd name="T40" fmla="*/ 468 w 493"/>
                        <a:gd name="T41" fmla="*/ 167 h 522"/>
                        <a:gd name="T42" fmla="*/ 470 w 493"/>
                        <a:gd name="T43" fmla="*/ 194 h 522"/>
                        <a:gd name="T44" fmla="*/ 457 w 493"/>
                        <a:gd name="T45" fmla="*/ 231 h 522"/>
                        <a:gd name="T46" fmla="*/ 482 w 493"/>
                        <a:gd name="T47" fmla="*/ 254 h 522"/>
                        <a:gd name="T48" fmla="*/ 468 w 493"/>
                        <a:gd name="T49" fmla="*/ 282 h 522"/>
                        <a:gd name="T50" fmla="*/ 451 w 493"/>
                        <a:gd name="T51" fmla="*/ 311 h 522"/>
                        <a:gd name="T52" fmla="*/ 432 w 493"/>
                        <a:gd name="T53" fmla="*/ 342 h 522"/>
                        <a:gd name="T54" fmla="*/ 419 w 493"/>
                        <a:gd name="T55" fmla="*/ 371 h 522"/>
                        <a:gd name="T56" fmla="*/ 409 w 493"/>
                        <a:gd name="T57" fmla="*/ 407 h 522"/>
                        <a:gd name="T58" fmla="*/ 403 w 493"/>
                        <a:gd name="T59" fmla="*/ 438 h 522"/>
                        <a:gd name="T60" fmla="*/ 401 w 493"/>
                        <a:gd name="T61" fmla="*/ 469 h 522"/>
                        <a:gd name="T62" fmla="*/ 376 w 493"/>
                        <a:gd name="T63" fmla="*/ 478 h 522"/>
                        <a:gd name="T64" fmla="*/ 351 w 493"/>
                        <a:gd name="T65" fmla="*/ 465 h 522"/>
                        <a:gd name="T66" fmla="*/ 315 w 493"/>
                        <a:gd name="T67" fmla="*/ 461 h 522"/>
                        <a:gd name="T68" fmla="*/ 288 w 493"/>
                        <a:gd name="T69" fmla="*/ 457 h 522"/>
                        <a:gd name="T70" fmla="*/ 292 w 493"/>
                        <a:gd name="T71" fmla="*/ 472 h 522"/>
                        <a:gd name="T72" fmla="*/ 280 w 493"/>
                        <a:gd name="T73" fmla="*/ 484 h 522"/>
                        <a:gd name="T74" fmla="*/ 275 w 493"/>
                        <a:gd name="T75" fmla="*/ 497 h 522"/>
                        <a:gd name="T76" fmla="*/ 269 w 493"/>
                        <a:gd name="T77" fmla="*/ 509 h 522"/>
                        <a:gd name="T78" fmla="*/ 253 w 493"/>
                        <a:gd name="T79" fmla="*/ 513 h 522"/>
                        <a:gd name="T80" fmla="*/ 229 w 493"/>
                        <a:gd name="T81" fmla="*/ 507 h 522"/>
                        <a:gd name="T82" fmla="*/ 202 w 493"/>
                        <a:gd name="T83" fmla="*/ 509 h 522"/>
                        <a:gd name="T84" fmla="*/ 171 w 493"/>
                        <a:gd name="T85" fmla="*/ 517 h 522"/>
                        <a:gd name="T86" fmla="*/ 150 w 493"/>
                        <a:gd name="T87" fmla="*/ 499 h 522"/>
                        <a:gd name="T88" fmla="*/ 119 w 493"/>
                        <a:gd name="T89" fmla="*/ 490 h 522"/>
                        <a:gd name="T90" fmla="*/ 92 w 493"/>
                        <a:gd name="T91" fmla="*/ 501 h 522"/>
                        <a:gd name="T92" fmla="*/ 71 w 493"/>
                        <a:gd name="T93" fmla="*/ 503 h 522"/>
                        <a:gd name="T94" fmla="*/ 48 w 493"/>
                        <a:gd name="T95" fmla="*/ 494 h 522"/>
                        <a:gd name="T96" fmla="*/ 21 w 493"/>
                        <a:gd name="T97" fmla="*/ 476 h 522"/>
                        <a:gd name="T98" fmla="*/ 4 w 493"/>
                        <a:gd name="T99" fmla="*/ 471 h 522"/>
                        <a:gd name="T100" fmla="*/ 31 w 493"/>
                        <a:gd name="T101" fmla="*/ 442 h 522"/>
                        <a:gd name="T102" fmla="*/ 48 w 493"/>
                        <a:gd name="T103" fmla="*/ 413 h 522"/>
                        <a:gd name="T104" fmla="*/ 73 w 493"/>
                        <a:gd name="T105" fmla="*/ 384 h 522"/>
                        <a:gd name="T106" fmla="*/ 96 w 493"/>
                        <a:gd name="T107" fmla="*/ 361 h 522"/>
                        <a:gd name="T108" fmla="*/ 88 w 493"/>
                        <a:gd name="T109" fmla="*/ 315 h 522"/>
                        <a:gd name="T110" fmla="*/ 50 w 493"/>
                        <a:gd name="T111" fmla="*/ 292 h 522"/>
                        <a:gd name="T112" fmla="*/ 31 w 493"/>
                        <a:gd name="T113" fmla="*/ 250 h 522"/>
                        <a:gd name="T114" fmla="*/ 50 w 493"/>
                        <a:gd name="T115" fmla="*/ 219 h 522"/>
                        <a:gd name="T116" fmla="*/ 81 w 493"/>
                        <a:gd name="T117" fmla="*/ 221 h 522"/>
                        <a:gd name="T118" fmla="*/ 115 w 493"/>
                        <a:gd name="T119" fmla="*/ 238 h 522"/>
                        <a:gd name="T120" fmla="*/ 148 w 493"/>
                        <a:gd name="T121" fmla="*/ 242 h 522"/>
                        <a:gd name="T122" fmla="*/ 179 w 493"/>
                        <a:gd name="T123" fmla="*/ 254 h 522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493" h="522">
                          <a:moveTo>
                            <a:pt x="184" y="263"/>
                          </a:moveTo>
                          <a:lnTo>
                            <a:pt x="186" y="263"/>
                          </a:lnTo>
                          <a:lnTo>
                            <a:pt x="186" y="261"/>
                          </a:lnTo>
                          <a:lnTo>
                            <a:pt x="188" y="261"/>
                          </a:lnTo>
                          <a:lnTo>
                            <a:pt x="190" y="259"/>
                          </a:lnTo>
                          <a:lnTo>
                            <a:pt x="192" y="261"/>
                          </a:lnTo>
                          <a:lnTo>
                            <a:pt x="194" y="261"/>
                          </a:lnTo>
                          <a:lnTo>
                            <a:pt x="194" y="263"/>
                          </a:lnTo>
                          <a:lnTo>
                            <a:pt x="194" y="265"/>
                          </a:lnTo>
                          <a:lnTo>
                            <a:pt x="194" y="267"/>
                          </a:lnTo>
                          <a:lnTo>
                            <a:pt x="196" y="267"/>
                          </a:lnTo>
                          <a:lnTo>
                            <a:pt x="196" y="269"/>
                          </a:lnTo>
                          <a:lnTo>
                            <a:pt x="198" y="269"/>
                          </a:lnTo>
                          <a:lnTo>
                            <a:pt x="200" y="269"/>
                          </a:lnTo>
                          <a:lnTo>
                            <a:pt x="202" y="269"/>
                          </a:lnTo>
                          <a:lnTo>
                            <a:pt x="204" y="269"/>
                          </a:lnTo>
                          <a:lnTo>
                            <a:pt x="204" y="271"/>
                          </a:lnTo>
                          <a:lnTo>
                            <a:pt x="205" y="271"/>
                          </a:lnTo>
                          <a:lnTo>
                            <a:pt x="207" y="271"/>
                          </a:lnTo>
                          <a:lnTo>
                            <a:pt x="207" y="273"/>
                          </a:lnTo>
                          <a:lnTo>
                            <a:pt x="209" y="273"/>
                          </a:lnTo>
                          <a:lnTo>
                            <a:pt x="211" y="271"/>
                          </a:lnTo>
                          <a:lnTo>
                            <a:pt x="213" y="271"/>
                          </a:lnTo>
                          <a:lnTo>
                            <a:pt x="215" y="273"/>
                          </a:lnTo>
                          <a:lnTo>
                            <a:pt x="217" y="273"/>
                          </a:lnTo>
                          <a:lnTo>
                            <a:pt x="219" y="273"/>
                          </a:lnTo>
                          <a:lnTo>
                            <a:pt x="221" y="273"/>
                          </a:lnTo>
                          <a:lnTo>
                            <a:pt x="223" y="273"/>
                          </a:lnTo>
                          <a:lnTo>
                            <a:pt x="225" y="273"/>
                          </a:lnTo>
                          <a:lnTo>
                            <a:pt x="225" y="271"/>
                          </a:lnTo>
                          <a:lnTo>
                            <a:pt x="227" y="271"/>
                          </a:lnTo>
                          <a:lnTo>
                            <a:pt x="229" y="271"/>
                          </a:lnTo>
                          <a:lnTo>
                            <a:pt x="230" y="271"/>
                          </a:lnTo>
                          <a:lnTo>
                            <a:pt x="230" y="269"/>
                          </a:lnTo>
                          <a:lnTo>
                            <a:pt x="232" y="269"/>
                          </a:lnTo>
                          <a:lnTo>
                            <a:pt x="234" y="269"/>
                          </a:lnTo>
                          <a:lnTo>
                            <a:pt x="234" y="267"/>
                          </a:lnTo>
                          <a:lnTo>
                            <a:pt x="236" y="267"/>
                          </a:lnTo>
                          <a:lnTo>
                            <a:pt x="238" y="267"/>
                          </a:lnTo>
                          <a:lnTo>
                            <a:pt x="240" y="267"/>
                          </a:lnTo>
                          <a:lnTo>
                            <a:pt x="242" y="267"/>
                          </a:lnTo>
                          <a:lnTo>
                            <a:pt x="242" y="265"/>
                          </a:lnTo>
                          <a:lnTo>
                            <a:pt x="244" y="265"/>
                          </a:lnTo>
                          <a:lnTo>
                            <a:pt x="246" y="265"/>
                          </a:lnTo>
                          <a:lnTo>
                            <a:pt x="248" y="265"/>
                          </a:lnTo>
                          <a:lnTo>
                            <a:pt x="250" y="265"/>
                          </a:lnTo>
                          <a:lnTo>
                            <a:pt x="250" y="263"/>
                          </a:lnTo>
                          <a:lnTo>
                            <a:pt x="252" y="263"/>
                          </a:lnTo>
                          <a:lnTo>
                            <a:pt x="253" y="263"/>
                          </a:lnTo>
                          <a:lnTo>
                            <a:pt x="255" y="263"/>
                          </a:lnTo>
                          <a:lnTo>
                            <a:pt x="257" y="263"/>
                          </a:lnTo>
                          <a:lnTo>
                            <a:pt x="257" y="265"/>
                          </a:lnTo>
                          <a:lnTo>
                            <a:pt x="259" y="265"/>
                          </a:lnTo>
                          <a:lnTo>
                            <a:pt x="261" y="265"/>
                          </a:lnTo>
                          <a:lnTo>
                            <a:pt x="261" y="267"/>
                          </a:lnTo>
                          <a:lnTo>
                            <a:pt x="263" y="267"/>
                          </a:lnTo>
                          <a:lnTo>
                            <a:pt x="265" y="267"/>
                          </a:lnTo>
                          <a:lnTo>
                            <a:pt x="267" y="267"/>
                          </a:lnTo>
                          <a:lnTo>
                            <a:pt x="267" y="269"/>
                          </a:lnTo>
                          <a:lnTo>
                            <a:pt x="269" y="269"/>
                          </a:lnTo>
                          <a:lnTo>
                            <a:pt x="269" y="267"/>
                          </a:lnTo>
                          <a:lnTo>
                            <a:pt x="269" y="269"/>
                          </a:lnTo>
                          <a:lnTo>
                            <a:pt x="269" y="267"/>
                          </a:lnTo>
                          <a:lnTo>
                            <a:pt x="271" y="267"/>
                          </a:lnTo>
                          <a:lnTo>
                            <a:pt x="282" y="257"/>
                          </a:lnTo>
                          <a:lnTo>
                            <a:pt x="282" y="255"/>
                          </a:lnTo>
                          <a:lnTo>
                            <a:pt x="284" y="255"/>
                          </a:lnTo>
                          <a:lnTo>
                            <a:pt x="284" y="254"/>
                          </a:lnTo>
                          <a:lnTo>
                            <a:pt x="286" y="254"/>
                          </a:lnTo>
                          <a:lnTo>
                            <a:pt x="286" y="252"/>
                          </a:lnTo>
                          <a:lnTo>
                            <a:pt x="288" y="250"/>
                          </a:lnTo>
                          <a:lnTo>
                            <a:pt x="288" y="248"/>
                          </a:lnTo>
                          <a:lnTo>
                            <a:pt x="290" y="248"/>
                          </a:lnTo>
                          <a:lnTo>
                            <a:pt x="290" y="246"/>
                          </a:lnTo>
                          <a:lnTo>
                            <a:pt x="290" y="244"/>
                          </a:lnTo>
                          <a:lnTo>
                            <a:pt x="292" y="244"/>
                          </a:lnTo>
                          <a:lnTo>
                            <a:pt x="292" y="242"/>
                          </a:lnTo>
                          <a:lnTo>
                            <a:pt x="292" y="240"/>
                          </a:lnTo>
                          <a:lnTo>
                            <a:pt x="292" y="238"/>
                          </a:lnTo>
                          <a:lnTo>
                            <a:pt x="292" y="236"/>
                          </a:lnTo>
                          <a:lnTo>
                            <a:pt x="292" y="234"/>
                          </a:lnTo>
                          <a:lnTo>
                            <a:pt x="292" y="232"/>
                          </a:lnTo>
                          <a:lnTo>
                            <a:pt x="292" y="231"/>
                          </a:lnTo>
                          <a:lnTo>
                            <a:pt x="292" y="229"/>
                          </a:lnTo>
                          <a:lnTo>
                            <a:pt x="290" y="229"/>
                          </a:lnTo>
                          <a:lnTo>
                            <a:pt x="290" y="227"/>
                          </a:lnTo>
                          <a:lnTo>
                            <a:pt x="290" y="225"/>
                          </a:lnTo>
                          <a:lnTo>
                            <a:pt x="290" y="223"/>
                          </a:lnTo>
                          <a:lnTo>
                            <a:pt x="292" y="223"/>
                          </a:lnTo>
                          <a:lnTo>
                            <a:pt x="292" y="221"/>
                          </a:lnTo>
                          <a:lnTo>
                            <a:pt x="292" y="219"/>
                          </a:lnTo>
                          <a:lnTo>
                            <a:pt x="292" y="217"/>
                          </a:lnTo>
                          <a:lnTo>
                            <a:pt x="292" y="215"/>
                          </a:lnTo>
                          <a:lnTo>
                            <a:pt x="290" y="215"/>
                          </a:lnTo>
                          <a:lnTo>
                            <a:pt x="290" y="213"/>
                          </a:lnTo>
                          <a:lnTo>
                            <a:pt x="290" y="211"/>
                          </a:lnTo>
                          <a:lnTo>
                            <a:pt x="288" y="211"/>
                          </a:lnTo>
                          <a:lnTo>
                            <a:pt x="288" y="209"/>
                          </a:lnTo>
                          <a:lnTo>
                            <a:pt x="288" y="207"/>
                          </a:lnTo>
                          <a:lnTo>
                            <a:pt x="288" y="206"/>
                          </a:lnTo>
                          <a:lnTo>
                            <a:pt x="288" y="207"/>
                          </a:lnTo>
                          <a:lnTo>
                            <a:pt x="286" y="207"/>
                          </a:lnTo>
                          <a:lnTo>
                            <a:pt x="284" y="207"/>
                          </a:lnTo>
                          <a:lnTo>
                            <a:pt x="282" y="207"/>
                          </a:lnTo>
                          <a:lnTo>
                            <a:pt x="280" y="207"/>
                          </a:lnTo>
                          <a:lnTo>
                            <a:pt x="280" y="206"/>
                          </a:lnTo>
                          <a:lnTo>
                            <a:pt x="278" y="206"/>
                          </a:lnTo>
                          <a:lnTo>
                            <a:pt x="277" y="206"/>
                          </a:lnTo>
                          <a:lnTo>
                            <a:pt x="277" y="204"/>
                          </a:lnTo>
                          <a:lnTo>
                            <a:pt x="275" y="204"/>
                          </a:lnTo>
                          <a:lnTo>
                            <a:pt x="275" y="202"/>
                          </a:lnTo>
                          <a:lnTo>
                            <a:pt x="275" y="200"/>
                          </a:lnTo>
                          <a:lnTo>
                            <a:pt x="273" y="200"/>
                          </a:lnTo>
                          <a:lnTo>
                            <a:pt x="273" y="198"/>
                          </a:lnTo>
                          <a:lnTo>
                            <a:pt x="271" y="196"/>
                          </a:lnTo>
                          <a:lnTo>
                            <a:pt x="271" y="194"/>
                          </a:lnTo>
                          <a:lnTo>
                            <a:pt x="271" y="192"/>
                          </a:lnTo>
                          <a:lnTo>
                            <a:pt x="269" y="192"/>
                          </a:lnTo>
                          <a:lnTo>
                            <a:pt x="269" y="190"/>
                          </a:lnTo>
                          <a:lnTo>
                            <a:pt x="269" y="188"/>
                          </a:lnTo>
                          <a:lnTo>
                            <a:pt x="269" y="186"/>
                          </a:lnTo>
                          <a:lnTo>
                            <a:pt x="269" y="184"/>
                          </a:lnTo>
                          <a:lnTo>
                            <a:pt x="269" y="183"/>
                          </a:lnTo>
                          <a:lnTo>
                            <a:pt x="269" y="181"/>
                          </a:lnTo>
                          <a:lnTo>
                            <a:pt x="269" y="179"/>
                          </a:lnTo>
                          <a:lnTo>
                            <a:pt x="269" y="177"/>
                          </a:lnTo>
                          <a:lnTo>
                            <a:pt x="269" y="175"/>
                          </a:lnTo>
                          <a:lnTo>
                            <a:pt x="269" y="173"/>
                          </a:lnTo>
                          <a:lnTo>
                            <a:pt x="269" y="171"/>
                          </a:lnTo>
                          <a:lnTo>
                            <a:pt x="269" y="169"/>
                          </a:lnTo>
                          <a:lnTo>
                            <a:pt x="271" y="167"/>
                          </a:lnTo>
                          <a:lnTo>
                            <a:pt x="271" y="165"/>
                          </a:lnTo>
                          <a:lnTo>
                            <a:pt x="273" y="165"/>
                          </a:lnTo>
                          <a:lnTo>
                            <a:pt x="273" y="163"/>
                          </a:lnTo>
                          <a:lnTo>
                            <a:pt x="275" y="163"/>
                          </a:lnTo>
                          <a:lnTo>
                            <a:pt x="277" y="163"/>
                          </a:lnTo>
                          <a:lnTo>
                            <a:pt x="278" y="163"/>
                          </a:lnTo>
                          <a:lnTo>
                            <a:pt x="278" y="165"/>
                          </a:lnTo>
                          <a:lnTo>
                            <a:pt x="278" y="163"/>
                          </a:lnTo>
                          <a:lnTo>
                            <a:pt x="280" y="163"/>
                          </a:lnTo>
                          <a:lnTo>
                            <a:pt x="282" y="163"/>
                          </a:lnTo>
                          <a:lnTo>
                            <a:pt x="282" y="161"/>
                          </a:lnTo>
                          <a:lnTo>
                            <a:pt x="284" y="161"/>
                          </a:lnTo>
                          <a:lnTo>
                            <a:pt x="286" y="161"/>
                          </a:lnTo>
                          <a:lnTo>
                            <a:pt x="288" y="161"/>
                          </a:lnTo>
                          <a:lnTo>
                            <a:pt x="288" y="159"/>
                          </a:lnTo>
                          <a:lnTo>
                            <a:pt x="290" y="159"/>
                          </a:lnTo>
                          <a:lnTo>
                            <a:pt x="292" y="159"/>
                          </a:lnTo>
                          <a:lnTo>
                            <a:pt x="294" y="159"/>
                          </a:lnTo>
                          <a:lnTo>
                            <a:pt x="296" y="159"/>
                          </a:lnTo>
                          <a:lnTo>
                            <a:pt x="296" y="158"/>
                          </a:lnTo>
                          <a:lnTo>
                            <a:pt x="298" y="158"/>
                          </a:lnTo>
                          <a:lnTo>
                            <a:pt x="300" y="158"/>
                          </a:lnTo>
                          <a:lnTo>
                            <a:pt x="300" y="156"/>
                          </a:lnTo>
                          <a:lnTo>
                            <a:pt x="301" y="156"/>
                          </a:lnTo>
                          <a:lnTo>
                            <a:pt x="303" y="156"/>
                          </a:lnTo>
                          <a:lnTo>
                            <a:pt x="303" y="154"/>
                          </a:lnTo>
                          <a:lnTo>
                            <a:pt x="305" y="154"/>
                          </a:lnTo>
                          <a:lnTo>
                            <a:pt x="305" y="152"/>
                          </a:lnTo>
                          <a:lnTo>
                            <a:pt x="307" y="152"/>
                          </a:lnTo>
                          <a:lnTo>
                            <a:pt x="307" y="150"/>
                          </a:lnTo>
                          <a:lnTo>
                            <a:pt x="309" y="148"/>
                          </a:lnTo>
                          <a:lnTo>
                            <a:pt x="309" y="146"/>
                          </a:lnTo>
                          <a:lnTo>
                            <a:pt x="311" y="146"/>
                          </a:lnTo>
                          <a:lnTo>
                            <a:pt x="311" y="148"/>
                          </a:lnTo>
                          <a:lnTo>
                            <a:pt x="313" y="148"/>
                          </a:lnTo>
                          <a:lnTo>
                            <a:pt x="313" y="146"/>
                          </a:lnTo>
                          <a:lnTo>
                            <a:pt x="313" y="144"/>
                          </a:lnTo>
                          <a:lnTo>
                            <a:pt x="313" y="142"/>
                          </a:lnTo>
                          <a:lnTo>
                            <a:pt x="315" y="142"/>
                          </a:lnTo>
                          <a:lnTo>
                            <a:pt x="315" y="140"/>
                          </a:lnTo>
                          <a:lnTo>
                            <a:pt x="315" y="138"/>
                          </a:lnTo>
                          <a:lnTo>
                            <a:pt x="315" y="136"/>
                          </a:lnTo>
                          <a:lnTo>
                            <a:pt x="315" y="135"/>
                          </a:lnTo>
                          <a:lnTo>
                            <a:pt x="315" y="129"/>
                          </a:lnTo>
                          <a:lnTo>
                            <a:pt x="315" y="127"/>
                          </a:lnTo>
                          <a:lnTo>
                            <a:pt x="317" y="125"/>
                          </a:lnTo>
                          <a:lnTo>
                            <a:pt x="317" y="123"/>
                          </a:lnTo>
                          <a:lnTo>
                            <a:pt x="319" y="123"/>
                          </a:lnTo>
                          <a:lnTo>
                            <a:pt x="321" y="123"/>
                          </a:lnTo>
                          <a:lnTo>
                            <a:pt x="321" y="121"/>
                          </a:lnTo>
                          <a:lnTo>
                            <a:pt x="323" y="121"/>
                          </a:lnTo>
                          <a:lnTo>
                            <a:pt x="325" y="121"/>
                          </a:lnTo>
                          <a:lnTo>
                            <a:pt x="325" y="119"/>
                          </a:lnTo>
                          <a:lnTo>
                            <a:pt x="323" y="119"/>
                          </a:lnTo>
                          <a:lnTo>
                            <a:pt x="323" y="117"/>
                          </a:lnTo>
                          <a:lnTo>
                            <a:pt x="323" y="115"/>
                          </a:lnTo>
                          <a:lnTo>
                            <a:pt x="325" y="115"/>
                          </a:lnTo>
                          <a:lnTo>
                            <a:pt x="326" y="115"/>
                          </a:lnTo>
                          <a:lnTo>
                            <a:pt x="326" y="113"/>
                          </a:lnTo>
                          <a:lnTo>
                            <a:pt x="326" y="111"/>
                          </a:lnTo>
                          <a:lnTo>
                            <a:pt x="328" y="111"/>
                          </a:lnTo>
                          <a:lnTo>
                            <a:pt x="326" y="111"/>
                          </a:lnTo>
                          <a:lnTo>
                            <a:pt x="328" y="111"/>
                          </a:lnTo>
                          <a:lnTo>
                            <a:pt x="328" y="110"/>
                          </a:lnTo>
                          <a:lnTo>
                            <a:pt x="330" y="110"/>
                          </a:lnTo>
                          <a:lnTo>
                            <a:pt x="330" y="108"/>
                          </a:lnTo>
                          <a:lnTo>
                            <a:pt x="330" y="106"/>
                          </a:lnTo>
                          <a:lnTo>
                            <a:pt x="330" y="104"/>
                          </a:lnTo>
                          <a:lnTo>
                            <a:pt x="332" y="104"/>
                          </a:lnTo>
                          <a:lnTo>
                            <a:pt x="332" y="102"/>
                          </a:lnTo>
                          <a:lnTo>
                            <a:pt x="332" y="100"/>
                          </a:lnTo>
                          <a:lnTo>
                            <a:pt x="334" y="100"/>
                          </a:lnTo>
                          <a:lnTo>
                            <a:pt x="334" y="98"/>
                          </a:lnTo>
                          <a:lnTo>
                            <a:pt x="334" y="96"/>
                          </a:lnTo>
                          <a:lnTo>
                            <a:pt x="334" y="94"/>
                          </a:lnTo>
                          <a:lnTo>
                            <a:pt x="334" y="92"/>
                          </a:lnTo>
                          <a:lnTo>
                            <a:pt x="334" y="90"/>
                          </a:lnTo>
                          <a:lnTo>
                            <a:pt x="336" y="90"/>
                          </a:lnTo>
                          <a:lnTo>
                            <a:pt x="336" y="88"/>
                          </a:lnTo>
                          <a:lnTo>
                            <a:pt x="336" y="87"/>
                          </a:lnTo>
                          <a:lnTo>
                            <a:pt x="336" y="85"/>
                          </a:lnTo>
                          <a:lnTo>
                            <a:pt x="338" y="85"/>
                          </a:lnTo>
                          <a:lnTo>
                            <a:pt x="338" y="83"/>
                          </a:lnTo>
                          <a:lnTo>
                            <a:pt x="338" y="81"/>
                          </a:lnTo>
                          <a:lnTo>
                            <a:pt x="338" y="79"/>
                          </a:lnTo>
                          <a:lnTo>
                            <a:pt x="338" y="77"/>
                          </a:lnTo>
                          <a:lnTo>
                            <a:pt x="336" y="77"/>
                          </a:lnTo>
                          <a:lnTo>
                            <a:pt x="336" y="75"/>
                          </a:lnTo>
                          <a:lnTo>
                            <a:pt x="334" y="75"/>
                          </a:lnTo>
                          <a:lnTo>
                            <a:pt x="334" y="73"/>
                          </a:lnTo>
                          <a:lnTo>
                            <a:pt x="332" y="73"/>
                          </a:lnTo>
                          <a:lnTo>
                            <a:pt x="332" y="71"/>
                          </a:lnTo>
                          <a:lnTo>
                            <a:pt x="334" y="71"/>
                          </a:lnTo>
                          <a:lnTo>
                            <a:pt x="334" y="69"/>
                          </a:lnTo>
                          <a:lnTo>
                            <a:pt x="336" y="69"/>
                          </a:lnTo>
                          <a:lnTo>
                            <a:pt x="338" y="69"/>
                          </a:lnTo>
                          <a:lnTo>
                            <a:pt x="338" y="67"/>
                          </a:lnTo>
                          <a:lnTo>
                            <a:pt x="340" y="67"/>
                          </a:lnTo>
                          <a:lnTo>
                            <a:pt x="340" y="65"/>
                          </a:lnTo>
                          <a:lnTo>
                            <a:pt x="342" y="65"/>
                          </a:lnTo>
                          <a:lnTo>
                            <a:pt x="342" y="63"/>
                          </a:lnTo>
                          <a:lnTo>
                            <a:pt x="344" y="62"/>
                          </a:lnTo>
                          <a:lnTo>
                            <a:pt x="346" y="62"/>
                          </a:lnTo>
                          <a:lnTo>
                            <a:pt x="346" y="60"/>
                          </a:lnTo>
                          <a:lnTo>
                            <a:pt x="348" y="60"/>
                          </a:lnTo>
                          <a:lnTo>
                            <a:pt x="349" y="60"/>
                          </a:lnTo>
                          <a:lnTo>
                            <a:pt x="349" y="58"/>
                          </a:lnTo>
                          <a:lnTo>
                            <a:pt x="351" y="58"/>
                          </a:lnTo>
                          <a:lnTo>
                            <a:pt x="351" y="56"/>
                          </a:lnTo>
                          <a:lnTo>
                            <a:pt x="353" y="56"/>
                          </a:lnTo>
                          <a:lnTo>
                            <a:pt x="353" y="54"/>
                          </a:lnTo>
                          <a:lnTo>
                            <a:pt x="353" y="52"/>
                          </a:lnTo>
                          <a:lnTo>
                            <a:pt x="355" y="50"/>
                          </a:lnTo>
                          <a:lnTo>
                            <a:pt x="355" y="48"/>
                          </a:lnTo>
                          <a:lnTo>
                            <a:pt x="357" y="48"/>
                          </a:lnTo>
                          <a:lnTo>
                            <a:pt x="359" y="48"/>
                          </a:lnTo>
                          <a:lnTo>
                            <a:pt x="359" y="46"/>
                          </a:lnTo>
                          <a:lnTo>
                            <a:pt x="359" y="48"/>
                          </a:lnTo>
                          <a:lnTo>
                            <a:pt x="361" y="48"/>
                          </a:lnTo>
                          <a:lnTo>
                            <a:pt x="363" y="48"/>
                          </a:lnTo>
                          <a:lnTo>
                            <a:pt x="365" y="48"/>
                          </a:lnTo>
                          <a:lnTo>
                            <a:pt x="367" y="48"/>
                          </a:lnTo>
                          <a:lnTo>
                            <a:pt x="369" y="48"/>
                          </a:lnTo>
                          <a:lnTo>
                            <a:pt x="371" y="48"/>
                          </a:lnTo>
                          <a:lnTo>
                            <a:pt x="372" y="48"/>
                          </a:lnTo>
                          <a:lnTo>
                            <a:pt x="372" y="50"/>
                          </a:lnTo>
                          <a:lnTo>
                            <a:pt x="374" y="50"/>
                          </a:lnTo>
                          <a:lnTo>
                            <a:pt x="374" y="48"/>
                          </a:lnTo>
                          <a:lnTo>
                            <a:pt x="376" y="48"/>
                          </a:lnTo>
                          <a:lnTo>
                            <a:pt x="378" y="48"/>
                          </a:lnTo>
                          <a:lnTo>
                            <a:pt x="378" y="46"/>
                          </a:lnTo>
                          <a:lnTo>
                            <a:pt x="378" y="44"/>
                          </a:lnTo>
                          <a:lnTo>
                            <a:pt x="380" y="44"/>
                          </a:lnTo>
                          <a:lnTo>
                            <a:pt x="380" y="42"/>
                          </a:lnTo>
                          <a:lnTo>
                            <a:pt x="380" y="40"/>
                          </a:lnTo>
                          <a:lnTo>
                            <a:pt x="382" y="38"/>
                          </a:lnTo>
                          <a:lnTo>
                            <a:pt x="384" y="37"/>
                          </a:lnTo>
                          <a:lnTo>
                            <a:pt x="384" y="35"/>
                          </a:lnTo>
                          <a:lnTo>
                            <a:pt x="384" y="33"/>
                          </a:lnTo>
                          <a:lnTo>
                            <a:pt x="384" y="31"/>
                          </a:lnTo>
                          <a:lnTo>
                            <a:pt x="382" y="31"/>
                          </a:lnTo>
                          <a:lnTo>
                            <a:pt x="380" y="31"/>
                          </a:lnTo>
                          <a:lnTo>
                            <a:pt x="380" y="29"/>
                          </a:lnTo>
                          <a:lnTo>
                            <a:pt x="380" y="27"/>
                          </a:lnTo>
                          <a:lnTo>
                            <a:pt x="382" y="27"/>
                          </a:lnTo>
                          <a:lnTo>
                            <a:pt x="382" y="29"/>
                          </a:lnTo>
                          <a:lnTo>
                            <a:pt x="384" y="29"/>
                          </a:lnTo>
                          <a:lnTo>
                            <a:pt x="384" y="27"/>
                          </a:lnTo>
                          <a:lnTo>
                            <a:pt x="386" y="27"/>
                          </a:lnTo>
                          <a:lnTo>
                            <a:pt x="388" y="27"/>
                          </a:lnTo>
                          <a:lnTo>
                            <a:pt x="390" y="27"/>
                          </a:lnTo>
                          <a:lnTo>
                            <a:pt x="390" y="25"/>
                          </a:lnTo>
                          <a:lnTo>
                            <a:pt x="390" y="23"/>
                          </a:lnTo>
                          <a:lnTo>
                            <a:pt x="390" y="21"/>
                          </a:lnTo>
                          <a:lnTo>
                            <a:pt x="390" y="19"/>
                          </a:lnTo>
                          <a:lnTo>
                            <a:pt x="392" y="19"/>
                          </a:lnTo>
                          <a:lnTo>
                            <a:pt x="392" y="17"/>
                          </a:lnTo>
                          <a:lnTo>
                            <a:pt x="392" y="15"/>
                          </a:lnTo>
                          <a:lnTo>
                            <a:pt x="392" y="14"/>
                          </a:lnTo>
                          <a:lnTo>
                            <a:pt x="392" y="12"/>
                          </a:lnTo>
                          <a:lnTo>
                            <a:pt x="392" y="10"/>
                          </a:lnTo>
                          <a:lnTo>
                            <a:pt x="390" y="10"/>
                          </a:lnTo>
                          <a:lnTo>
                            <a:pt x="390" y="8"/>
                          </a:lnTo>
                          <a:lnTo>
                            <a:pt x="390" y="6"/>
                          </a:lnTo>
                          <a:lnTo>
                            <a:pt x="390" y="4"/>
                          </a:lnTo>
                          <a:lnTo>
                            <a:pt x="390" y="2"/>
                          </a:lnTo>
                          <a:lnTo>
                            <a:pt x="392" y="2"/>
                          </a:lnTo>
                          <a:lnTo>
                            <a:pt x="394" y="2"/>
                          </a:lnTo>
                          <a:lnTo>
                            <a:pt x="394" y="0"/>
                          </a:lnTo>
                          <a:lnTo>
                            <a:pt x="396" y="0"/>
                          </a:lnTo>
                          <a:lnTo>
                            <a:pt x="397" y="0"/>
                          </a:lnTo>
                          <a:lnTo>
                            <a:pt x="399" y="0"/>
                          </a:lnTo>
                          <a:lnTo>
                            <a:pt x="399" y="2"/>
                          </a:lnTo>
                          <a:lnTo>
                            <a:pt x="401" y="2"/>
                          </a:lnTo>
                          <a:lnTo>
                            <a:pt x="401" y="4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3" y="8"/>
                          </a:lnTo>
                          <a:lnTo>
                            <a:pt x="403" y="10"/>
                          </a:lnTo>
                          <a:lnTo>
                            <a:pt x="405" y="10"/>
                          </a:lnTo>
                          <a:lnTo>
                            <a:pt x="405" y="12"/>
                          </a:lnTo>
                          <a:lnTo>
                            <a:pt x="405" y="14"/>
                          </a:lnTo>
                          <a:lnTo>
                            <a:pt x="407" y="14"/>
                          </a:lnTo>
                          <a:lnTo>
                            <a:pt x="405" y="14"/>
                          </a:lnTo>
                          <a:lnTo>
                            <a:pt x="407" y="14"/>
                          </a:lnTo>
                          <a:lnTo>
                            <a:pt x="407" y="15"/>
                          </a:lnTo>
                          <a:lnTo>
                            <a:pt x="405" y="15"/>
                          </a:lnTo>
                          <a:lnTo>
                            <a:pt x="407" y="15"/>
                          </a:lnTo>
                          <a:lnTo>
                            <a:pt x="407" y="17"/>
                          </a:lnTo>
                          <a:lnTo>
                            <a:pt x="407" y="19"/>
                          </a:lnTo>
                          <a:lnTo>
                            <a:pt x="407" y="21"/>
                          </a:lnTo>
                          <a:lnTo>
                            <a:pt x="409" y="21"/>
                          </a:lnTo>
                          <a:lnTo>
                            <a:pt x="409" y="23"/>
                          </a:lnTo>
                          <a:lnTo>
                            <a:pt x="411" y="23"/>
                          </a:lnTo>
                          <a:lnTo>
                            <a:pt x="413" y="23"/>
                          </a:lnTo>
                          <a:lnTo>
                            <a:pt x="411" y="23"/>
                          </a:lnTo>
                          <a:lnTo>
                            <a:pt x="413" y="23"/>
                          </a:lnTo>
                          <a:lnTo>
                            <a:pt x="413" y="25"/>
                          </a:lnTo>
                          <a:lnTo>
                            <a:pt x="415" y="25"/>
                          </a:lnTo>
                          <a:lnTo>
                            <a:pt x="415" y="27"/>
                          </a:lnTo>
                          <a:lnTo>
                            <a:pt x="417" y="27"/>
                          </a:lnTo>
                          <a:lnTo>
                            <a:pt x="417" y="29"/>
                          </a:lnTo>
                          <a:lnTo>
                            <a:pt x="419" y="27"/>
                          </a:lnTo>
                          <a:lnTo>
                            <a:pt x="419" y="29"/>
                          </a:lnTo>
                          <a:lnTo>
                            <a:pt x="419" y="31"/>
                          </a:lnTo>
                          <a:lnTo>
                            <a:pt x="419" y="33"/>
                          </a:lnTo>
                          <a:lnTo>
                            <a:pt x="419" y="35"/>
                          </a:lnTo>
                          <a:lnTo>
                            <a:pt x="419" y="37"/>
                          </a:lnTo>
                          <a:lnTo>
                            <a:pt x="419" y="38"/>
                          </a:lnTo>
                          <a:lnTo>
                            <a:pt x="420" y="38"/>
                          </a:lnTo>
                          <a:lnTo>
                            <a:pt x="420" y="40"/>
                          </a:lnTo>
                          <a:lnTo>
                            <a:pt x="420" y="42"/>
                          </a:lnTo>
                          <a:lnTo>
                            <a:pt x="422" y="42"/>
                          </a:lnTo>
                          <a:lnTo>
                            <a:pt x="424" y="42"/>
                          </a:lnTo>
                          <a:lnTo>
                            <a:pt x="426" y="42"/>
                          </a:lnTo>
                          <a:lnTo>
                            <a:pt x="428" y="40"/>
                          </a:lnTo>
                          <a:lnTo>
                            <a:pt x="428" y="42"/>
                          </a:lnTo>
                          <a:lnTo>
                            <a:pt x="430" y="42"/>
                          </a:lnTo>
                          <a:lnTo>
                            <a:pt x="432" y="42"/>
                          </a:lnTo>
                          <a:lnTo>
                            <a:pt x="434" y="42"/>
                          </a:lnTo>
                          <a:lnTo>
                            <a:pt x="436" y="40"/>
                          </a:lnTo>
                          <a:lnTo>
                            <a:pt x="436" y="38"/>
                          </a:lnTo>
                          <a:lnTo>
                            <a:pt x="436" y="40"/>
                          </a:lnTo>
                          <a:lnTo>
                            <a:pt x="438" y="40"/>
                          </a:lnTo>
                          <a:lnTo>
                            <a:pt x="438" y="38"/>
                          </a:lnTo>
                          <a:lnTo>
                            <a:pt x="438" y="40"/>
                          </a:lnTo>
                          <a:lnTo>
                            <a:pt x="440" y="42"/>
                          </a:lnTo>
                          <a:lnTo>
                            <a:pt x="442" y="44"/>
                          </a:lnTo>
                          <a:lnTo>
                            <a:pt x="440" y="46"/>
                          </a:lnTo>
                          <a:lnTo>
                            <a:pt x="442" y="48"/>
                          </a:lnTo>
                          <a:lnTo>
                            <a:pt x="440" y="50"/>
                          </a:lnTo>
                          <a:lnTo>
                            <a:pt x="440" y="52"/>
                          </a:lnTo>
                          <a:lnTo>
                            <a:pt x="440" y="54"/>
                          </a:lnTo>
                          <a:lnTo>
                            <a:pt x="438" y="54"/>
                          </a:lnTo>
                          <a:lnTo>
                            <a:pt x="436" y="54"/>
                          </a:lnTo>
                          <a:lnTo>
                            <a:pt x="434" y="56"/>
                          </a:lnTo>
                          <a:lnTo>
                            <a:pt x="432" y="56"/>
                          </a:lnTo>
                          <a:lnTo>
                            <a:pt x="434" y="56"/>
                          </a:lnTo>
                          <a:lnTo>
                            <a:pt x="434" y="58"/>
                          </a:lnTo>
                          <a:lnTo>
                            <a:pt x="436" y="58"/>
                          </a:lnTo>
                          <a:lnTo>
                            <a:pt x="436" y="60"/>
                          </a:lnTo>
                          <a:lnTo>
                            <a:pt x="438" y="60"/>
                          </a:lnTo>
                          <a:lnTo>
                            <a:pt x="436" y="62"/>
                          </a:lnTo>
                          <a:lnTo>
                            <a:pt x="434" y="62"/>
                          </a:lnTo>
                          <a:lnTo>
                            <a:pt x="434" y="63"/>
                          </a:lnTo>
                          <a:lnTo>
                            <a:pt x="436" y="63"/>
                          </a:lnTo>
                          <a:lnTo>
                            <a:pt x="434" y="63"/>
                          </a:lnTo>
                          <a:lnTo>
                            <a:pt x="434" y="65"/>
                          </a:lnTo>
                          <a:lnTo>
                            <a:pt x="434" y="67"/>
                          </a:lnTo>
                          <a:lnTo>
                            <a:pt x="436" y="67"/>
                          </a:lnTo>
                          <a:lnTo>
                            <a:pt x="436" y="69"/>
                          </a:lnTo>
                          <a:lnTo>
                            <a:pt x="438" y="69"/>
                          </a:lnTo>
                          <a:lnTo>
                            <a:pt x="438" y="67"/>
                          </a:lnTo>
                          <a:lnTo>
                            <a:pt x="438" y="69"/>
                          </a:lnTo>
                          <a:lnTo>
                            <a:pt x="438" y="71"/>
                          </a:lnTo>
                          <a:lnTo>
                            <a:pt x="440" y="71"/>
                          </a:lnTo>
                          <a:lnTo>
                            <a:pt x="442" y="71"/>
                          </a:lnTo>
                          <a:lnTo>
                            <a:pt x="442" y="69"/>
                          </a:lnTo>
                          <a:lnTo>
                            <a:pt x="444" y="69"/>
                          </a:lnTo>
                          <a:lnTo>
                            <a:pt x="445" y="71"/>
                          </a:lnTo>
                          <a:lnTo>
                            <a:pt x="445" y="69"/>
                          </a:lnTo>
                          <a:lnTo>
                            <a:pt x="447" y="69"/>
                          </a:lnTo>
                          <a:lnTo>
                            <a:pt x="447" y="67"/>
                          </a:lnTo>
                          <a:lnTo>
                            <a:pt x="449" y="67"/>
                          </a:lnTo>
                          <a:lnTo>
                            <a:pt x="449" y="65"/>
                          </a:lnTo>
                          <a:lnTo>
                            <a:pt x="451" y="65"/>
                          </a:lnTo>
                          <a:lnTo>
                            <a:pt x="453" y="65"/>
                          </a:lnTo>
                          <a:lnTo>
                            <a:pt x="453" y="63"/>
                          </a:lnTo>
                          <a:lnTo>
                            <a:pt x="455" y="63"/>
                          </a:lnTo>
                          <a:lnTo>
                            <a:pt x="455" y="65"/>
                          </a:lnTo>
                          <a:lnTo>
                            <a:pt x="457" y="65"/>
                          </a:lnTo>
                          <a:lnTo>
                            <a:pt x="457" y="67"/>
                          </a:lnTo>
                          <a:lnTo>
                            <a:pt x="457" y="69"/>
                          </a:lnTo>
                          <a:lnTo>
                            <a:pt x="457" y="71"/>
                          </a:lnTo>
                          <a:lnTo>
                            <a:pt x="455" y="71"/>
                          </a:lnTo>
                          <a:lnTo>
                            <a:pt x="457" y="71"/>
                          </a:lnTo>
                          <a:lnTo>
                            <a:pt x="455" y="73"/>
                          </a:lnTo>
                          <a:lnTo>
                            <a:pt x="455" y="75"/>
                          </a:lnTo>
                          <a:lnTo>
                            <a:pt x="453" y="77"/>
                          </a:lnTo>
                          <a:lnTo>
                            <a:pt x="455" y="77"/>
                          </a:lnTo>
                          <a:lnTo>
                            <a:pt x="455" y="75"/>
                          </a:lnTo>
                          <a:lnTo>
                            <a:pt x="455" y="77"/>
                          </a:lnTo>
                          <a:lnTo>
                            <a:pt x="457" y="77"/>
                          </a:lnTo>
                          <a:lnTo>
                            <a:pt x="459" y="77"/>
                          </a:lnTo>
                          <a:lnTo>
                            <a:pt x="459" y="75"/>
                          </a:lnTo>
                          <a:lnTo>
                            <a:pt x="461" y="75"/>
                          </a:lnTo>
                          <a:lnTo>
                            <a:pt x="463" y="75"/>
                          </a:lnTo>
                          <a:lnTo>
                            <a:pt x="463" y="77"/>
                          </a:lnTo>
                          <a:lnTo>
                            <a:pt x="463" y="75"/>
                          </a:lnTo>
                          <a:lnTo>
                            <a:pt x="463" y="77"/>
                          </a:lnTo>
                          <a:lnTo>
                            <a:pt x="465" y="77"/>
                          </a:lnTo>
                          <a:lnTo>
                            <a:pt x="467" y="77"/>
                          </a:lnTo>
                          <a:lnTo>
                            <a:pt x="468" y="77"/>
                          </a:lnTo>
                          <a:lnTo>
                            <a:pt x="468" y="79"/>
                          </a:lnTo>
                          <a:lnTo>
                            <a:pt x="470" y="79"/>
                          </a:lnTo>
                          <a:lnTo>
                            <a:pt x="468" y="79"/>
                          </a:lnTo>
                          <a:lnTo>
                            <a:pt x="470" y="81"/>
                          </a:lnTo>
                          <a:lnTo>
                            <a:pt x="470" y="79"/>
                          </a:lnTo>
                          <a:lnTo>
                            <a:pt x="470" y="81"/>
                          </a:lnTo>
                          <a:lnTo>
                            <a:pt x="472" y="81"/>
                          </a:lnTo>
                          <a:lnTo>
                            <a:pt x="472" y="79"/>
                          </a:lnTo>
                          <a:lnTo>
                            <a:pt x="474" y="79"/>
                          </a:lnTo>
                          <a:lnTo>
                            <a:pt x="476" y="79"/>
                          </a:lnTo>
                          <a:lnTo>
                            <a:pt x="476" y="81"/>
                          </a:lnTo>
                          <a:lnTo>
                            <a:pt x="476" y="79"/>
                          </a:lnTo>
                          <a:lnTo>
                            <a:pt x="476" y="81"/>
                          </a:lnTo>
                          <a:lnTo>
                            <a:pt x="478" y="81"/>
                          </a:lnTo>
                          <a:lnTo>
                            <a:pt x="478" y="83"/>
                          </a:lnTo>
                          <a:lnTo>
                            <a:pt x="480" y="83"/>
                          </a:lnTo>
                          <a:lnTo>
                            <a:pt x="482" y="83"/>
                          </a:lnTo>
                          <a:lnTo>
                            <a:pt x="482" y="81"/>
                          </a:lnTo>
                          <a:lnTo>
                            <a:pt x="482" y="83"/>
                          </a:lnTo>
                          <a:lnTo>
                            <a:pt x="482" y="81"/>
                          </a:lnTo>
                          <a:lnTo>
                            <a:pt x="482" y="83"/>
                          </a:lnTo>
                          <a:lnTo>
                            <a:pt x="484" y="83"/>
                          </a:lnTo>
                          <a:lnTo>
                            <a:pt x="486" y="83"/>
                          </a:lnTo>
                          <a:lnTo>
                            <a:pt x="488" y="83"/>
                          </a:lnTo>
                          <a:lnTo>
                            <a:pt x="490" y="83"/>
                          </a:lnTo>
                          <a:lnTo>
                            <a:pt x="490" y="81"/>
                          </a:lnTo>
                          <a:lnTo>
                            <a:pt x="492" y="81"/>
                          </a:lnTo>
                          <a:lnTo>
                            <a:pt x="493" y="88"/>
                          </a:lnTo>
                          <a:lnTo>
                            <a:pt x="493" y="90"/>
                          </a:lnTo>
                          <a:lnTo>
                            <a:pt x="493" y="96"/>
                          </a:lnTo>
                          <a:lnTo>
                            <a:pt x="492" y="98"/>
                          </a:lnTo>
                          <a:lnTo>
                            <a:pt x="490" y="98"/>
                          </a:lnTo>
                          <a:lnTo>
                            <a:pt x="488" y="98"/>
                          </a:lnTo>
                          <a:lnTo>
                            <a:pt x="486" y="98"/>
                          </a:lnTo>
                          <a:lnTo>
                            <a:pt x="486" y="96"/>
                          </a:lnTo>
                          <a:lnTo>
                            <a:pt x="484" y="96"/>
                          </a:lnTo>
                          <a:lnTo>
                            <a:pt x="484" y="98"/>
                          </a:lnTo>
                          <a:lnTo>
                            <a:pt x="482" y="98"/>
                          </a:lnTo>
                          <a:lnTo>
                            <a:pt x="480" y="98"/>
                          </a:lnTo>
                          <a:lnTo>
                            <a:pt x="478" y="98"/>
                          </a:lnTo>
                          <a:lnTo>
                            <a:pt x="476" y="98"/>
                          </a:lnTo>
                          <a:lnTo>
                            <a:pt x="476" y="96"/>
                          </a:lnTo>
                          <a:lnTo>
                            <a:pt x="476" y="98"/>
                          </a:lnTo>
                          <a:lnTo>
                            <a:pt x="474" y="98"/>
                          </a:lnTo>
                          <a:lnTo>
                            <a:pt x="474" y="96"/>
                          </a:lnTo>
                          <a:lnTo>
                            <a:pt x="474" y="98"/>
                          </a:lnTo>
                          <a:lnTo>
                            <a:pt x="472" y="98"/>
                          </a:lnTo>
                          <a:lnTo>
                            <a:pt x="474" y="98"/>
                          </a:lnTo>
                          <a:lnTo>
                            <a:pt x="472" y="98"/>
                          </a:lnTo>
                          <a:lnTo>
                            <a:pt x="472" y="96"/>
                          </a:lnTo>
                          <a:lnTo>
                            <a:pt x="474" y="96"/>
                          </a:lnTo>
                          <a:lnTo>
                            <a:pt x="472" y="96"/>
                          </a:lnTo>
                          <a:lnTo>
                            <a:pt x="470" y="96"/>
                          </a:lnTo>
                          <a:lnTo>
                            <a:pt x="468" y="96"/>
                          </a:lnTo>
                          <a:lnTo>
                            <a:pt x="467" y="96"/>
                          </a:lnTo>
                          <a:lnTo>
                            <a:pt x="465" y="96"/>
                          </a:lnTo>
                          <a:lnTo>
                            <a:pt x="465" y="94"/>
                          </a:lnTo>
                          <a:lnTo>
                            <a:pt x="463" y="94"/>
                          </a:lnTo>
                          <a:lnTo>
                            <a:pt x="463" y="96"/>
                          </a:lnTo>
                          <a:lnTo>
                            <a:pt x="463" y="94"/>
                          </a:lnTo>
                          <a:lnTo>
                            <a:pt x="461" y="94"/>
                          </a:lnTo>
                          <a:lnTo>
                            <a:pt x="461" y="96"/>
                          </a:lnTo>
                          <a:lnTo>
                            <a:pt x="461" y="98"/>
                          </a:lnTo>
                          <a:lnTo>
                            <a:pt x="459" y="98"/>
                          </a:lnTo>
                          <a:lnTo>
                            <a:pt x="459" y="100"/>
                          </a:lnTo>
                          <a:lnTo>
                            <a:pt x="457" y="100"/>
                          </a:lnTo>
                          <a:lnTo>
                            <a:pt x="455" y="102"/>
                          </a:lnTo>
                          <a:lnTo>
                            <a:pt x="455" y="104"/>
                          </a:lnTo>
                          <a:lnTo>
                            <a:pt x="455" y="106"/>
                          </a:lnTo>
                          <a:lnTo>
                            <a:pt x="453" y="106"/>
                          </a:lnTo>
                          <a:lnTo>
                            <a:pt x="453" y="108"/>
                          </a:lnTo>
                          <a:lnTo>
                            <a:pt x="451" y="108"/>
                          </a:lnTo>
                          <a:lnTo>
                            <a:pt x="451" y="110"/>
                          </a:lnTo>
                          <a:lnTo>
                            <a:pt x="451" y="111"/>
                          </a:lnTo>
                          <a:lnTo>
                            <a:pt x="453" y="111"/>
                          </a:lnTo>
                          <a:lnTo>
                            <a:pt x="451" y="111"/>
                          </a:lnTo>
                          <a:lnTo>
                            <a:pt x="453" y="111"/>
                          </a:lnTo>
                          <a:lnTo>
                            <a:pt x="453" y="113"/>
                          </a:lnTo>
                          <a:lnTo>
                            <a:pt x="449" y="115"/>
                          </a:lnTo>
                          <a:lnTo>
                            <a:pt x="449" y="117"/>
                          </a:lnTo>
                          <a:lnTo>
                            <a:pt x="449" y="119"/>
                          </a:lnTo>
                          <a:lnTo>
                            <a:pt x="451" y="119"/>
                          </a:lnTo>
                          <a:lnTo>
                            <a:pt x="451" y="117"/>
                          </a:lnTo>
                          <a:lnTo>
                            <a:pt x="451" y="119"/>
                          </a:lnTo>
                          <a:lnTo>
                            <a:pt x="451" y="121"/>
                          </a:lnTo>
                          <a:lnTo>
                            <a:pt x="449" y="121"/>
                          </a:lnTo>
                          <a:lnTo>
                            <a:pt x="449" y="123"/>
                          </a:lnTo>
                          <a:lnTo>
                            <a:pt x="447" y="123"/>
                          </a:lnTo>
                          <a:lnTo>
                            <a:pt x="447" y="125"/>
                          </a:lnTo>
                          <a:lnTo>
                            <a:pt x="449" y="125"/>
                          </a:lnTo>
                          <a:lnTo>
                            <a:pt x="449" y="127"/>
                          </a:lnTo>
                          <a:lnTo>
                            <a:pt x="447" y="127"/>
                          </a:lnTo>
                          <a:lnTo>
                            <a:pt x="447" y="129"/>
                          </a:lnTo>
                          <a:lnTo>
                            <a:pt x="447" y="131"/>
                          </a:lnTo>
                          <a:lnTo>
                            <a:pt x="449" y="131"/>
                          </a:lnTo>
                          <a:lnTo>
                            <a:pt x="449" y="133"/>
                          </a:lnTo>
                          <a:lnTo>
                            <a:pt x="449" y="135"/>
                          </a:lnTo>
                          <a:lnTo>
                            <a:pt x="449" y="136"/>
                          </a:lnTo>
                          <a:lnTo>
                            <a:pt x="449" y="138"/>
                          </a:lnTo>
                          <a:lnTo>
                            <a:pt x="449" y="140"/>
                          </a:lnTo>
                          <a:lnTo>
                            <a:pt x="447" y="140"/>
                          </a:lnTo>
                          <a:lnTo>
                            <a:pt x="447" y="142"/>
                          </a:lnTo>
                          <a:lnTo>
                            <a:pt x="449" y="142"/>
                          </a:lnTo>
                          <a:lnTo>
                            <a:pt x="449" y="144"/>
                          </a:lnTo>
                          <a:lnTo>
                            <a:pt x="449" y="142"/>
                          </a:lnTo>
                          <a:lnTo>
                            <a:pt x="449" y="144"/>
                          </a:lnTo>
                          <a:lnTo>
                            <a:pt x="449" y="146"/>
                          </a:lnTo>
                          <a:lnTo>
                            <a:pt x="447" y="146"/>
                          </a:lnTo>
                          <a:lnTo>
                            <a:pt x="447" y="148"/>
                          </a:lnTo>
                          <a:lnTo>
                            <a:pt x="447" y="150"/>
                          </a:lnTo>
                          <a:lnTo>
                            <a:pt x="449" y="150"/>
                          </a:lnTo>
                          <a:lnTo>
                            <a:pt x="451" y="150"/>
                          </a:lnTo>
                          <a:lnTo>
                            <a:pt x="449" y="150"/>
                          </a:lnTo>
                          <a:lnTo>
                            <a:pt x="449" y="152"/>
                          </a:lnTo>
                          <a:lnTo>
                            <a:pt x="447" y="152"/>
                          </a:lnTo>
                          <a:lnTo>
                            <a:pt x="445" y="152"/>
                          </a:lnTo>
                          <a:lnTo>
                            <a:pt x="445" y="154"/>
                          </a:lnTo>
                          <a:lnTo>
                            <a:pt x="445" y="156"/>
                          </a:lnTo>
                          <a:lnTo>
                            <a:pt x="445" y="158"/>
                          </a:lnTo>
                          <a:lnTo>
                            <a:pt x="444" y="158"/>
                          </a:lnTo>
                          <a:lnTo>
                            <a:pt x="444" y="159"/>
                          </a:lnTo>
                          <a:lnTo>
                            <a:pt x="444" y="161"/>
                          </a:lnTo>
                          <a:lnTo>
                            <a:pt x="444" y="159"/>
                          </a:lnTo>
                          <a:lnTo>
                            <a:pt x="444" y="161"/>
                          </a:lnTo>
                          <a:lnTo>
                            <a:pt x="445" y="161"/>
                          </a:lnTo>
                          <a:lnTo>
                            <a:pt x="447" y="161"/>
                          </a:lnTo>
                          <a:lnTo>
                            <a:pt x="449" y="161"/>
                          </a:lnTo>
                          <a:lnTo>
                            <a:pt x="451" y="161"/>
                          </a:lnTo>
                          <a:lnTo>
                            <a:pt x="453" y="161"/>
                          </a:lnTo>
                          <a:lnTo>
                            <a:pt x="455" y="161"/>
                          </a:lnTo>
                          <a:lnTo>
                            <a:pt x="455" y="163"/>
                          </a:lnTo>
                          <a:lnTo>
                            <a:pt x="457" y="163"/>
                          </a:lnTo>
                          <a:lnTo>
                            <a:pt x="457" y="165"/>
                          </a:lnTo>
                          <a:lnTo>
                            <a:pt x="459" y="165"/>
                          </a:lnTo>
                          <a:lnTo>
                            <a:pt x="461" y="165"/>
                          </a:lnTo>
                          <a:lnTo>
                            <a:pt x="461" y="163"/>
                          </a:lnTo>
                          <a:lnTo>
                            <a:pt x="463" y="163"/>
                          </a:lnTo>
                          <a:lnTo>
                            <a:pt x="463" y="165"/>
                          </a:lnTo>
                          <a:lnTo>
                            <a:pt x="465" y="165"/>
                          </a:lnTo>
                          <a:lnTo>
                            <a:pt x="465" y="163"/>
                          </a:lnTo>
                          <a:lnTo>
                            <a:pt x="467" y="165"/>
                          </a:lnTo>
                          <a:lnTo>
                            <a:pt x="468" y="165"/>
                          </a:lnTo>
                          <a:lnTo>
                            <a:pt x="468" y="167"/>
                          </a:lnTo>
                          <a:lnTo>
                            <a:pt x="468" y="169"/>
                          </a:lnTo>
                          <a:lnTo>
                            <a:pt x="467" y="169"/>
                          </a:lnTo>
                          <a:lnTo>
                            <a:pt x="467" y="171"/>
                          </a:lnTo>
                          <a:lnTo>
                            <a:pt x="468" y="171"/>
                          </a:lnTo>
                          <a:lnTo>
                            <a:pt x="467" y="171"/>
                          </a:lnTo>
                          <a:lnTo>
                            <a:pt x="467" y="173"/>
                          </a:lnTo>
                          <a:lnTo>
                            <a:pt x="468" y="173"/>
                          </a:lnTo>
                          <a:lnTo>
                            <a:pt x="468" y="175"/>
                          </a:lnTo>
                          <a:lnTo>
                            <a:pt x="470" y="175"/>
                          </a:lnTo>
                          <a:lnTo>
                            <a:pt x="470" y="177"/>
                          </a:lnTo>
                          <a:lnTo>
                            <a:pt x="470" y="179"/>
                          </a:lnTo>
                          <a:lnTo>
                            <a:pt x="470" y="181"/>
                          </a:lnTo>
                          <a:lnTo>
                            <a:pt x="470" y="183"/>
                          </a:lnTo>
                          <a:lnTo>
                            <a:pt x="470" y="184"/>
                          </a:lnTo>
                          <a:lnTo>
                            <a:pt x="468" y="184"/>
                          </a:lnTo>
                          <a:lnTo>
                            <a:pt x="468" y="186"/>
                          </a:lnTo>
                          <a:lnTo>
                            <a:pt x="470" y="186"/>
                          </a:lnTo>
                          <a:lnTo>
                            <a:pt x="468" y="186"/>
                          </a:lnTo>
                          <a:lnTo>
                            <a:pt x="468" y="188"/>
                          </a:lnTo>
                          <a:lnTo>
                            <a:pt x="470" y="188"/>
                          </a:lnTo>
                          <a:lnTo>
                            <a:pt x="470" y="190"/>
                          </a:lnTo>
                          <a:lnTo>
                            <a:pt x="470" y="192"/>
                          </a:lnTo>
                          <a:lnTo>
                            <a:pt x="472" y="192"/>
                          </a:lnTo>
                          <a:lnTo>
                            <a:pt x="470" y="192"/>
                          </a:lnTo>
                          <a:lnTo>
                            <a:pt x="472" y="192"/>
                          </a:lnTo>
                          <a:lnTo>
                            <a:pt x="472" y="194"/>
                          </a:lnTo>
                          <a:lnTo>
                            <a:pt x="470" y="194"/>
                          </a:lnTo>
                          <a:lnTo>
                            <a:pt x="470" y="196"/>
                          </a:lnTo>
                          <a:lnTo>
                            <a:pt x="470" y="198"/>
                          </a:lnTo>
                          <a:lnTo>
                            <a:pt x="468" y="198"/>
                          </a:lnTo>
                          <a:lnTo>
                            <a:pt x="468" y="200"/>
                          </a:lnTo>
                          <a:lnTo>
                            <a:pt x="468" y="202"/>
                          </a:lnTo>
                          <a:lnTo>
                            <a:pt x="467" y="202"/>
                          </a:lnTo>
                          <a:lnTo>
                            <a:pt x="467" y="204"/>
                          </a:lnTo>
                          <a:lnTo>
                            <a:pt x="467" y="206"/>
                          </a:lnTo>
                          <a:lnTo>
                            <a:pt x="465" y="206"/>
                          </a:lnTo>
                          <a:lnTo>
                            <a:pt x="465" y="207"/>
                          </a:lnTo>
                          <a:lnTo>
                            <a:pt x="465" y="209"/>
                          </a:lnTo>
                          <a:lnTo>
                            <a:pt x="463" y="209"/>
                          </a:lnTo>
                          <a:lnTo>
                            <a:pt x="465" y="209"/>
                          </a:lnTo>
                          <a:lnTo>
                            <a:pt x="465" y="211"/>
                          </a:lnTo>
                          <a:lnTo>
                            <a:pt x="465" y="213"/>
                          </a:lnTo>
                          <a:lnTo>
                            <a:pt x="465" y="215"/>
                          </a:lnTo>
                          <a:lnTo>
                            <a:pt x="463" y="217"/>
                          </a:lnTo>
                          <a:lnTo>
                            <a:pt x="463" y="219"/>
                          </a:lnTo>
                          <a:lnTo>
                            <a:pt x="463" y="221"/>
                          </a:lnTo>
                          <a:lnTo>
                            <a:pt x="461" y="221"/>
                          </a:lnTo>
                          <a:lnTo>
                            <a:pt x="461" y="223"/>
                          </a:lnTo>
                          <a:lnTo>
                            <a:pt x="461" y="225"/>
                          </a:lnTo>
                          <a:lnTo>
                            <a:pt x="459" y="225"/>
                          </a:lnTo>
                          <a:lnTo>
                            <a:pt x="459" y="227"/>
                          </a:lnTo>
                          <a:lnTo>
                            <a:pt x="459" y="229"/>
                          </a:lnTo>
                          <a:lnTo>
                            <a:pt x="457" y="229"/>
                          </a:lnTo>
                          <a:lnTo>
                            <a:pt x="457" y="231"/>
                          </a:lnTo>
                          <a:lnTo>
                            <a:pt x="457" y="232"/>
                          </a:lnTo>
                          <a:lnTo>
                            <a:pt x="457" y="234"/>
                          </a:lnTo>
                          <a:lnTo>
                            <a:pt x="457" y="236"/>
                          </a:lnTo>
                          <a:lnTo>
                            <a:pt x="457" y="238"/>
                          </a:lnTo>
                          <a:lnTo>
                            <a:pt x="457" y="240"/>
                          </a:lnTo>
                          <a:lnTo>
                            <a:pt x="459" y="240"/>
                          </a:lnTo>
                          <a:lnTo>
                            <a:pt x="459" y="242"/>
                          </a:lnTo>
                          <a:lnTo>
                            <a:pt x="459" y="244"/>
                          </a:lnTo>
                          <a:lnTo>
                            <a:pt x="457" y="244"/>
                          </a:lnTo>
                          <a:lnTo>
                            <a:pt x="459" y="244"/>
                          </a:lnTo>
                          <a:lnTo>
                            <a:pt x="457" y="244"/>
                          </a:lnTo>
                          <a:lnTo>
                            <a:pt x="457" y="246"/>
                          </a:lnTo>
                          <a:lnTo>
                            <a:pt x="459" y="246"/>
                          </a:lnTo>
                          <a:lnTo>
                            <a:pt x="461" y="246"/>
                          </a:lnTo>
                          <a:lnTo>
                            <a:pt x="463" y="246"/>
                          </a:lnTo>
                          <a:lnTo>
                            <a:pt x="465" y="246"/>
                          </a:lnTo>
                          <a:lnTo>
                            <a:pt x="467" y="246"/>
                          </a:lnTo>
                          <a:lnTo>
                            <a:pt x="468" y="248"/>
                          </a:lnTo>
                          <a:lnTo>
                            <a:pt x="470" y="248"/>
                          </a:lnTo>
                          <a:lnTo>
                            <a:pt x="472" y="248"/>
                          </a:lnTo>
                          <a:lnTo>
                            <a:pt x="474" y="250"/>
                          </a:lnTo>
                          <a:lnTo>
                            <a:pt x="474" y="252"/>
                          </a:lnTo>
                          <a:lnTo>
                            <a:pt x="476" y="252"/>
                          </a:lnTo>
                          <a:lnTo>
                            <a:pt x="478" y="252"/>
                          </a:lnTo>
                          <a:lnTo>
                            <a:pt x="480" y="252"/>
                          </a:lnTo>
                          <a:lnTo>
                            <a:pt x="482" y="252"/>
                          </a:lnTo>
                          <a:lnTo>
                            <a:pt x="482" y="254"/>
                          </a:lnTo>
                          <a:lnTo>
                            <a:pt x="482" y="255"/>
                          </a:lnTo>
                          <a:lnTo>
                            <a:pt x="484" y="255"/>
                          </a:lnTo>
                          <a:lnTo>
                            <a:pt x="486" y="255"/>
                          </a:lnTo>
                          <a:lnTo>
                            <a:pt x="486" y="257"/>
                          </a:lnTo>
                          <a:lnTo>
                            <a:pt x="484" y="257"/>
                          </a:lnTo>
                          <a:lnTo>
                            <a:pt x="484" y="259"/>
                          </a:lnTo>
                          <a:lnTo>
                            <a:pt x="482" y="259"/>
                          </a:lnTo>
                          <a:lnTo>
                            <a:pt x="482" y="261"/>
                          </a:lnTo>
                          <a:lnTo>
                            <a:pt x="482" y="263"/>
                          </a:lnTo>
                          <a:lnTo>
                            <a:pt x="480" y="263"/>
                          </a:lnTo>
                          <a:lnTo>
                            <a:pt x="478" y="265"/>
                          </a:lnTo>
                          <a:lnTo>
                            <a:pt x="476" y="265"/>
                          </a:lnTo>
                          <a:lnTo>
                            <a:pt x="476" y="267"/>
                          </a:lnTo>
                          <a:lnTo>
                            <a:pt x="476" y="269"/>
                          </a:lnTo>
                          <a:lnTo>
                            <a:pt x="474" y="269"/>
                          </a:lnTo>
                          <a:lnTo>
                            <a:pt x="474" y="271"/>
                          </a:lnTo>
                          <a:lnTo>
                            <a:pt x="474" y="269"/>
                          </a:lnTo>
                          <a:lnTo>
                            <a:pt x="472" y="269"/>
                          </a:lnTo>
                          <a:lnTo>
                            <a:pt x="470" y="269"/>
                          </a:lnTo>
                          <a:lnTo>
                            <a:pt x="470" y="271"/>
                          </a:lnTo>
                          <a:lnTo>
                            <a:pt x="470" y="273"/>
                          </a:lnTo>
                          <a:lnTo>
                            <a:pt x="468" y="275"/>
                          </a:lnTo>
                          <a:lnTo>
                            <a:pt x="470" y="275"/>
                          </a:lnTo>
                          <a:lnTo>
                            <a:pt x="470" y="277"/>
                          </a:lnTo>
                          <a:lnTo>
                            <a:pt x="470" y="279"/>
                          </a:lnTo>
                          <a:lnTo>
                            <a:pt x="470" y="280"/>
                          </a:lnTo>
                          <a:lnTo>
                            <a:pt x="468" y="282"/>
                          </a:lnTo>
                          <a:lnTo>
                            <a:pt x="467" y="284"/>
                          </a:lnTo>
                          <a:lnTo>
                            <a:pt x="467" y="286"/>
                          </a:lnTo>
                          <a:lnTo>
                            <a:pt x="467" y="288"/>
                          </a:lnTo>
                          <a:lnTo>
                            <a:pt x="467" y="290"/>
                          </a:lnTo>
                          <a:lnTo>
                            <a:pt x="467" y="292"/>
                          </a:lnTo>
                          <a:lnTo>
                            <a:pt x="465" y="292"/>
                          </a:lnTo>
                          <a:lnTo>
                            <a:pt x="465" y="294"/>
                          </a:lnTo>
                          <a:lnTo>
                            <a:pt x="463" y="294"/>
                          </a:lnTo>
                          <a:lnTo>
                            <a:pt x="463" y="296"/>
                          </a:lnTo>
                          <a:lnTo>
                            <a:pt x="463" y="298"/>
                          </a:lnTo>
                          <a:lnTo>
                            <a:pt x="461" y="298"/>
                          </a:lnTo>
                          <a:lnTo>
                            <a:pt x="461" y="296"/>
                          </a:lnTo>
                          <a:lnTo>
                            <a:pt x="459" y="296"/>
                          </a:lnTo>
                          <a:lnTo>
                            <a:pt x="457" y="298"/>
                          </a:lnTo>
                          <a:lnTo>
                            <a:pt x="457" y="300"/>
                          </a:lnTo>
                          <a:lnTo>
                            <a:pt x="455" y="300"/>
                          </a:lnTo>
                          <a:lnTo>
                            <a:pt x="455" y="302"/>
                          </a:lnTo>
                          <a:lnTo>
                            <a:pt x="453" y="302"/>
                          </a:lnTo>
                          <a:lnTo>
                            <a:pt x="453" y="303"/>
                          </a:lnTo>
                          <a:lnTo>
                            <a:pt x="451" y="305"/>
                          </a:lnTo>
                          <a:lnTo>
                            <a:pt x="451" y="307"/>
                          </a:lnTo>
                          <a:lnTo>
                            <a:pt x="451" y="309"/>
                          </a:lnTo>
                          <a:lnTo>
                            <a:pt x="453" y="309"/>
                          </a:lnTo>
                          <a:lnTo>
                            <a:pt x="453" y="311"/>
                          </a:lnTo>
                          <a:lnTo>
                            <a:pt x="455" y="311"/>
                          </a:lnTo>
                          <a:lnTo>
                            <a:pt x="453" y="311"/>
                          </a:lnTo>
                          <a:lnTo>
                            <a:pt x="451" y="311"/>
                          </a:lnTo>
                          <a:lnTo>
                            <a:pt x="451" y="313"/>
                          </a:lnTo>
                          <a:lnTo>
                            <a:pt x="451" y="315"/>
                          </a:lnTo>
                          <a:lnTo>
                            <a:pt x="451" y="317"/>
                          </a:lnTo>
                          <a:lnTo>
                            <a:pt x="449" y="317"/>
                          </a:lnTo>
                          <a:lnTo>
                            <a:pt x="449" y="319"/>
                          </a:lnTo>
                          <a:lnTo>
                            <a:pt x="447" y="319"/>
                          </a:lnTo>
                          <a:lnTo>
                            <a:pt x="447" y="321"/>
                          </a:lnTo>
                          <a:lnTo>
                            <a:pt x="445" y="321"/>
                          </a:lnTo>
                          <a:lnTo>
                            <a:pt x="444" y="321"/>
                          </a:lnTo>
                          <a:lnTo>
                            <a:pt x="444" y="323"/>
                          </a:lnTo>
                          <a:lnTo>
                            <a:pt x="444" y="325"/>
                          </a:lnTo>
                          <a:lnTo>
                            <a:pt x="442" y="325"/>
                          </a:lnTo>
                          <a:lnTo>
                            <a:pt x="442" y="327"/>
                          </a:lnTo>
                          <a:lnTo>
                            <a:pt x="442" y="328"/>
                          </a:lnTo>
                          <a:lnTo>
                            <a:pt x="440" y="328"/>
                          </a:lnTo>
                          <a:lnTo>
                            <a:pt x="440" y="330"/>
                          </a:lnTo>
                          <a:lnTo>
                            <a:pt x="440" y="332"/>
                          </a:lnTo>
                          <a:lnTo>
                            <a:pt x="438" y="332"/>
                          </a:lnTo>
                          <a:lnTo>
                            <a:pt x="438" y="334"/>
                          </a:lnTo>
                          <a:lnTo>
                            <a:pt x="438" y="336"/>
                          </a:lnTo>
                          <a:lnTo>
                            <a:pt x="438" y="338"/>
                          </a:lnTo>
                          <a:lnTo>
                            <a:pt x="436" y="340"/>
                          </a:lnTo>
                          <a:lnTo>
                            <a:pt x="436" y="342"/>
                          </a:lnTo>
                          <a:lnTo>
                            <a:pt x="436" y="340"/>
                          </a:lnTo>
                          <a:lnTo>
                            <a:pt x="434" y="340"/>
                          </a:lnTo>
                          <a:lnTo>
                            <a:pt x="434" y="342"/>
                          </a:lnTo>
                          <a:lnTo>
                            <a:pt x="432" y="342"/>
                          </a:lnTo>
                          <a:lnTo>
                            <a:pt x="432" y="344"/>
                          </a:lnTo>
                          <a:lnTo>
                            <a:pt x="430" y="344"/>
                          </a:lnTo>
                          <a:lnTo>
                            <a:pt x="430" y="346"/>
                          </a:lnTo>
                          <a:lnTo>
                            <a:pt x="430" y="348"/>
                          </a:lnTo>
                          <a:lnTo>
                            <a:pt x="428" y="348"/>
                          </a:lnTo>
                          <a:lnTo>
                            <a:pt x="426" y="348"/>
                          </a:lnTo>
                          <a:lnTo>
                            <a:pt x="426" y="350"/>
                          </a:lnTo>
                          <a:lnTo>
                            <a:pt x="426" y="351"/>
                          </a:lnTo>
                          <a:lnTo>
                            <a:pt x="426" y="353"/>
                          </a:lnTo>
                          <a:lnTo>
                            <a:pt x="426" y="355"/>
                          </a:lnTo>
                          <a:lnTo>
                            <a:pt x="428" y="355"/>
                          </a:lnTo>
                          <a:lnTo>
                            <a:pt x="428" y="357"/>
                          </a:lnTo>
                          <a:lnTo>
                            <a:pt x="426" y="359"/>
                          </a:lnTo>
                          <a:lnTo>
                            <a:pt x="428" y="359"/>
                          </a:lnTo>
                          <a:lnTo>
                            <a:pt x="426" y="359"/>
                          </a:lnTo>
                          <a:lnTo>
                            <a:pt x="426" y="361"/>
                          </a:lnTo>
                          <a:lnTo>
                            <a:pt x="424" y="361"/>
                          </a:lnTo>
                          <a:lnTo>
                            <a:pt x="422" y="361"/>
                          </a:lnTo>
                          <a:lnTo>
                            <a:pt x="422" y="363"/>
                          </a:lnTo>
                          <a:lnTo>
                            <a:pt x="420" y="363"/>
                          </a:lnTo>
                          <a:lnTo>
                            <a:pt x="420" y="365"/>
                          </a:lnTo>
                          <a:lnTo>
                            <a:pt x="420" y="367"/>
                          </a:lnTo>
                          <a:lnTo>
                            <a:pt x="419" y="367"/>
                          </a:lnTo>
                          <a:lnTo>
                            <a:pt x="417" y="367"/>
                          </a:lnTo>
                          <a:lnTo>
                            <a:pt x="417" y="369"/>
                          </a:lnTo>
                          <a:lnTo>
                            <a:pt x="417" y="371"/>
                          </a:lnTo>
                          <a:lnTo>
                            <a:pt x="419" y="371"/>
                          </a:lnTo>
                          <a:lnTo>
                            <a:pt x="419" y="373"/>
                          </a:lnTo>
                          <a:lnTo>
                            <a:pt x="419" y="375"/>
                          </a:lnTo>
                          <a:lnTo>
                            <a:pt x="417" y="375"/>
                          </a:lnTo>
                          <a:lnTo>
                            <a:pt x="417" y="376"/>
                          </a:lnTo>
                          <a:lnTo>
                            <a:pt x="417" y="378"/>
                          </a:lnTo>
                          <a:lnTo>
                            <a:pt x="419" y="378"/>
                          </a:lnTo>
                          <a:lnTo>
                            <a:pt x="419" y="380"/>
                          </a:lnTo>
                          <a:lnTo>
                            <a:pt x="419" y="382"/>
                          </a:lnTo>
                          <a:lnTo>
                            <a:pt x="419" y="384"/>
                          </a:lnTo>
                          <a:lnTo>
                            <a:pt x="419" y="386"/>
                          </a:lnTo>
                          <a:lnTo>
                            <a:pt x="419" y="388"/>
                          </a:lnTo>
                          <a:lnTo>
                            <a:pt x="419" y="390"/>
                          </a:lnTo>
                          <a:lnTo>
                            <a:pt x="417" y="390"/>
                          </a:lnTo>
                          <a:lnTo>
                            <a:pt x="417" y="392"/>
                          </a:lnTo>
                          <a:lnTo>
                            <a:pt x="417" y="394"/>
                          </a:lnTo>
                          <a:lnTo>
                            <a:pt x="415" y="394"/>
                          </a:lnTo>
                          <a:lnTo>
                            <a:pt x="417" y="394"/>
                          </a:lnTo>
                          <a:lnTo>
                            <a:pt x="415" y="394"/>
                          </a:lnTo>
                          <a:lnTo>
                            <a:pt x="415" y="396"/>
                          </a:lnTo>
                          <a:lnTo>
                            <a:pt x="415" y="398"/>
                          </a:lnTo>
                          <a:lnTo>
                            <a:pt x="415" y="399"/>
                          </a:lnTo>
                          <a:lnTo>
                            <a:pt x="413" y="399"/>
                          </a:lnTo>
                          <a:lnTo>
                            <a:pt x="413" y="401"/>
                          </a:lnTo>
                          <a:lnTo>
                            <a:pt x="411" y="401"/>
                          </a:lnTo>
                          <a:lnTo>
                            <a:pt x="411" y="403"/>
                          </a:lnTo>
                          <a:lnTo>
                            <a:pt x="409" y="405"/>
                          </a:lnTo>
                          <a:lnTo>
                            <a:pt x="409" y="407"/>
                          </a:lnTo>
                          <a:lnTo>
                            <a:pt x="407" y="407"/>
                          </a:lnTo>
                          <a:lnTo>
                            <a:pt x="407" y="409"/>
                          </a:lnTo>
                          <a:lnTo>
                            <a:pt x="409" y="409"/>
                          </a:lnTo>
                          <a:lnTo>
                            <a:pt x="409" y="411"/>
                          </a:lnTo>
                          <a:lnTo>
                            <a:pt x="409" y="413"/>
                          </a:lnTo>
                          <a:lnTo>
                            <a:pt x="407" y="413"/>
                          </a:lnTo>
                          <a:lnTo>
                            <a:pt x="407" y="415"/>
                          </a:lnTo>
                          <a:lnTo>
                            <a:pt x="407" y="417"/>
                          </a:lnTo>
                          <a:lnTo>
                            <a:pt x="405" y="417"/>
                          </a:lnTo>
                          <a:lnTo>
                            <a:pt x="405" y="419"/>
                          </a:lnTo>
                          <a:lnTo>
                            <a:pt x="405" y="421"/>
                          </a:lnTo>
                          <a:lnTo>
                            <a:pt x="403" y="421"/>
                          </a:lnTo>
                          <a:lnTo>
                            <a:pt x="403" y="423"/>
                          </a:lnTo>
                          <a:lnTo>
                            <a:pt x="403" y="424"/>
                          </a:lnTo>
                          <a:lnTo>
                            <a:pt x="405" y="426"/>
                          </a:lnTo>
                          <a:lnTo>
                            <a:pt x="403" y="426"/>
                          </a:lnTo>
                          <a:lnTo>
                            <a:pt x="403" y="428"/>
                          </a:lnTo>
                          <a:lnTo>
                            <a:pt x="403" y="430"/>
                          </a:lnTo>
                          <a:lnTo>
                            <a:pt x="403" y="432"/>
                          </a:lnTo>
                          <a:lnTo>
                            <a:pt x="405" y="432"/>
                          </a:lnTo>
                          <a:lnTo>
                            <a:pt x="405" y="434"/>
                          </a:lnTo>
                          <a:lnTo>
                            <a:pt x="407" y="432"/>
                          </a:lnTo>
                          <a:lnTo>
                            <a:pt x="407" y="434"/>
                          </a:lnTo>
                          <a:lnTo>
                            <a:pt x="407" y="436"/>
                          </a:lnTo>
                          <a:lnTo>
                            <a:pt x="405" y="436"/>
                          </a:lnTo>
                          <a:lnTo>
                            <a:pt x="403" y="436"/>
                          </a:lnTo>
                          <a:lnTo>
                            <a:pt x="403" y="438"/>
                          </a:lnTo>
                          <a:lnTo>
                            <a:pt x="401" y="438"/>
                          </a:lnTo>
                          <a:lnTo>
                            <a:pt x="401" y="440"/>
                          </a:lnTo>
                          <a:lnTo>
                            <a:pt x="401" y="442"/>
                          </a:lnTo>
                          <a:lnTo>
                            <a:pt x="399" y="442"/>
                          </a:lnTo>
                          <a:lnTo>
                            <a:pt x="399" y="444"/>
                          </a:lnTo>
                          <a:lnTo>
                            <a:pt x="397" y="444"/>
                          </a:lnTo>
                          <a:lnTo>
                            <a:pt x="399" y="444"/>
                          </a:lnTo>
                          <a:lnTo>
                            <a:pt x="399" y="446"/>
                          </a:lnTo>
                          <a:lnTo>
                            <a:pt x="399" y="448"/>
                          </a:lnTo>
                          <a:lnTo>
                            <a:pt x="401" y="448"/>
                          </a:lnTo>
                          <a:lnTo>
                            <a:pt x="401" y="449"/>
                          </a:lnTo>
                          <a:lnTo>
                            <a:pt x="399" y="449"/>
                          </a:lnTo>
                          <a:lnTo>
                            <a:pt x="399" y="451"/>
                          </a:lnTo>
                          <a:lnTo>
                            <a:pt x="401" y="451"/>
                          </a:lnTo>
                          <a:lnTo>
                            <a:pt x="401" y="453"/>
                          </a:lnTo>
                          <a:lnTo>
                            <a:pt x="403" y="453"/>
                          </a:lnTo>
                          <a:lnTo>
                            <a:pt x="403" y="455"/>
                          </a:lnTo>
                          <a:lnTo>
                            <a:pt x="403" y="457"/>
                          </a:lnTo>
                          <a:lnTo>
                            <a:pt x="405" y="457"/>
                          </a:lnTo>
                          <a:lnTo>
                            <a:pt x="405" y="459"/>
                          </a:lnTo>
                          <a:lnTo>
                            <a:pt x="403" y="459"/>
                          </a:lnTo>
                          <a:lnTo>
                            <a:pt x="403" y="461"/>
                          </a:lnTo>
                          <a:lnTo>
                            <a:pt x="401" y="461"/>
                          </a:lnTo>
                          <a:lnTo>
                            <a:pt x="401" y="463"/>
                          </a:lnTo>
                          <a:lnTo>
                            <a:pt x="401" y="465"/>
                          </a:lnTo>
                          <a:lnTo>
                            <a:pt x="401" y="467"/>
                          </a:lnTo>
                          <a:lnTo>
                            <a:pt x="401" y="469"/>
                          </a:lnTo>
                          <a:lnTo>
                            <a:pt x="403" y="469"/>
                          </a:lnTo>
                          <a:lnTo>
                            <a:pt x="403" y="471"/>
                          </a:lnTo>
                          <a:lnTo>
                            <a:pt x="405" y="471"/>
                          </a:lnTo>
                          <a:lnTo>
                            <a:pt x="403" y="472"/>
                          </a:lnTo>
                          <a:lnTo>
                            <a:pt x="401" y="472"/>
                          </a:lnTo>
                          <a:lnTo>
                            <a:pt x="401" y="474"/>
                          </a:lnTo>
                          <a:lnTo>
                            <a:pt x="399" y="474"/>
                          </a:lnTo>
                          <a:lnTo>
                            <a:pt x="399" y="476"/>
                          </a:lnTo>
                          <a:lnTo>
                            <a:pt x="399" y="478"/>
                          </a:lnTo>
                          <a:lnTo>
                            <a:pt x="399" y="480"/>
                          </a:lnTo>
                          <a:lnTo>
                            <a:pt x="397" y="480"/>
                          </a:lnTo>
                          <a:lnTo>
                            <a:pt x="397" y="482"/>
                          </a:lnTo>
                          <a:lnTo>
                            <a:pt x="396" y="482"/>
                          </a:lnTo>
                          <a:lnTo>
                            <a:pt x="396" y="480"/>
                          </a:lnTo>
                          <a:lnTo>
                            <a:pt x="394" y="480"/>
                          </a:lnTo>
                          <a:lnTo>
                            <a:pt x="392" y="480"/>
                          </a:lnTo>
                          <a:lnTo>
                            <a:pt x="392" y="478"/>
                          </a:lnTo>
                          <a:lnTo>
                            <a:pt x="390" y="478"/>
                          </a:lnTo>
                          <a:lnTo>
                            <a:pt x="388" y="478"/>
                          </a:lnTo>
                          <a:lnTo>
                            <a:pt x="386" y="478"/>
                          </a:lnTo>
                          <a:lnTo>
                            <a:pt x="386" y="476"/>
                          </a:lnTo>
                          <a:lnTo>
                            <a:pt x="384" y="476"/>
                          </a:lnTo>
                          <a:lnTo>
                            <a:pt x="384" y="478"/>
                          </a:lnTo>
                          <a:lnTo>
                            <a:pt x="382" y="478"/>
                          </a:lnTo>
                          <a:lnTo>
                            <a:pt x="380" y="478"/>
                          </a:lnTo>
                          <a:lnTo>
                            <a:pt x="378" y="478"/>
                          </a:lnTo>
                          <a:lnTo>
                            <a:pt x="376" y="478"/>
                          </a:lnTo>
                          <a:lnTo>
                            <a:pt x="374" y="478"/>
                          </a:lnTo>
                          <a:lnTo>
                            <a:pt x="374" y="476"/>
                          </a:lnTo>
                          <a:lnTo>
                            <a:pt x="374" y="474"/>
                          </a:lnTo>
                          <a:lnTo>
                            <a:pt x="374" y="476"/>
                          </a:lnTo>
                          <a:lnTo>
                            <a:pt x="374" y="474"/>
                          </a:lnTo>
                          <a:lnTo>
                            <a:pt x="372" y="474"/>
                          </a:lnTo>
                          <a:lnTo>
                            <a:pt x="372" y="476"/>
                          </a:lnTo>
                          <a:lnTo>
                            <a:pt x="371" y="476"/>
                          </a:lnTo>
                          <a:lnTo>
                            <a:pt x="371" y="474"/>
                          </a:lnTo>
                          <a:lnTo>
                            <a:pt x="371" y="476"/>
                          </a:lnTo>
                          <a:lnTo>
                            <a:pt x="369" y="476"/>
                          </a:lnTo>
                          <a:lnTo>
                            <a:pt x="367" y="476"/>
                          </a:lnTo>
                          <a:lnTo>
                            <a:pt x="365" y="476"/>
                          </a:lnTo>
                          <a:lnTo>
                            <a:pt x="367" y="476"/>
                          </a:lnTo>
                          <a:lnTo>
                            <a:pt x="365" y="476"/>
                          </a:lnTo>
                          <a:lnTo>
                            <a:pt x="363" y="476"/>
                          </a:lnTo>
                          <a:lnTo>
                            <a:pt x="363" y="474"/>
                          </a:lnTo>
                          <a:lnTo>
                            <a:pt x="361" y="474"/>
                          </a:lnTo>
                          <a:lnTo>
                            <a:pt x="361" y="472"/>
                          </a:lnTo>
                          <a:lnTo>
                            <a:pt x="359" y="471"/>
                          </a:lnTo>
                          <a:lnTo>
                            <a:pt x="359" y="469"/>
                          </a:lnTo>
                          <a:lnTo>
                            <a:pt x="357" y="469"/>
                          </a:lnTo>
                          <a:lnTo>
                            <a:pt x="357" y="467"/>
                          </a:lnTo>
                          <a:lnTo>
                            <a:pt x="355" y="467"/>
                          </a:lnTo>
                          <a:lnTo>
                            <a:pt x="355" y="465"/>
                          </a:lnTo>
                          <a:lnTo>
                            <a:pt x="353" y="465"/>
                          </a:lnTo>
                          <a:lnTo>
                            <a:pt x="351" y="465"/>
                          </a:lnTo>
                          <a:lnTo>
                            <a:pt x="349" y="465"/>
                          </a:lnTo>
                          <a:lnTo>
                            <a:pt x="348" y="465"/>
                          </a:lnTo>
                          <a:lnTo>
                            <a:pt x="348" y="463"/>
                          </a:lnTo>
                          <a:lnTo>
                            <a:pt x="346" y="465"/>
                          </a:lnTo>
                          <a:lnTo>
                            <a:pt x="346" y="463"/>
                          </a:lnTo>
                          <a:lnTo>
                            <a:pt x="344" y="463"/>
                          </a:lnTo>
                          <a:lnTo>
                            <a:pt x="344" y="465"/>
                          </a:lnTo>
                          <a:lnTo>
                            <a:pt x="342" y="465"/>
                          </a:lnTo>
                          <a:lnTo>
                            <a:pt x="340" y="463"/>
                          </a:lnTo>
                          <a:lnTo>
                            <a:pt x="338" y="463"/>
                          </a:lnTo>
                          <a:lnTo>
                            <a:pt x="336" y="461"/>
                          </a:lnTo>
                          <a:lnTo>
                            <a:pt x="334" y="461"/>
                          </a:lnTo>
                          <a:lnTo>
                            <a:pt x="334" y="463"/>
                          </a:lnTo>
                          <a:lnTo>
                            <a:pt x="334" y="461"/>
                          </a:lnTo>
                          <a:lnTo>
                            <a:pt x="332" y="461"/>
                          </a:lnTo>
                          <a:lnTo>
                            <a:pt x="332" y="463"/>
                          </a:lnTo>
                          <a:lnTo>
                            <a:pt x="330" y="463"/>
                          </a:lnTo>
                          <a:lnTo>
                            <a:pt x="328" y="463"/>
                          </a:lnTo>
                          <a:lnTo>
                            <a:pt x="326" y="463"/>
                          </a:lnTo>
                          <a:lnTo>
                            <a:pt x="325" y="463"/>
                          </a:lnTo>
                          <a:lnTo>
                            <a:pt x="325" y="461"/>
                          </a:lnTo>
                          <a:lnTo>
                            <a:pt x="325" y="463"/>
                          </a:lnTo>
                          <a:lnTo>
                            <a:pt x="323" y="463"/>
                          </a:lnTo>
                          <a:lnTo>
                            <a:pt x="321" y="461"/>
                          </a:lnTo>
                          <a:lnTo>
                            <a:pt x="319" y="461"/>
                          </a:lnTo>
                          <a:lnTo>
                            <a:pt x="317" y="461"/>
                          </a:lnTo>
                          <a:lnTo>
                            <a:pt x="315" y="461"/>
                          </a:lnTo>
                          <a:lnTo>
                            <a:pt x="313" y="461"/>
                          </a:lnTo>
                          <a:lnTo>
                            <a:pt x="311" y="461"/>
                          </a:lnTo>
                          <a:lnTo>
                            <a:pt x="311" y="459"/>
                          </a:lnTo>
                          <a:lnTo>
                            <a:pt x="309" y="459"/>
                          </a:lnTo>
                          <a:lnTo>
                            <a:pt x="307" y="459"/>
                          </a:lnTo>
                          <a:lnTo>
                            <a:pt x="305" y="459"/>
                          </a:lnTo>
                          <a:lnTo>
                            <a:pt x="305" y="457"/>
                          </a:lnTo>
                          <a:lnTo>
                            <a:pt x="303" y="457"/>
                          </a:lnTo>
                          <a:lnTo>
                            <a:pt x="303" y="455"/>
                          </a:lnTo>
                          <a:lnTo>
                            <a:pt x="301" y="455"/>
                          </a:lnTo>
                          <a:lnTo>
                            <a:pt x="300" y="455"/>
                          </a:lnTo>
                          <a:lnTo>
                            <a:pt x="298" y="455"/>
                          </a:lnTo>
                          <a:lnTo>
                            <a:pt x="298" y="453"/>
                          </a:lnTo>
                          <a:lnTo>
                            <a:pt x="296" y="453"/>
                          </a:lnTo>
                          <a:lnTo>
                            <a:pt x="294" y="453"/>
                          </a:lnTo>
                          <a:lnTo>
                            <a:pt x="294" y="451"/>
                          </a:lnTo>
                          <a:lnTo>
                            <a:pt x="292" y="451"/>
                          </a:lnTo>
                          <a:lnTo>
                            <a:pt x="292" y="449"/>
                          </a:lnTo>
                          <a:lnTo>
                            <a:pt x="292" y="451"/>
                          </a:lnTo>
                          <a:lnTo>
                            <a:pt x="292" y="453"/>
                          </a:lnTo>
                          <a:lnTo>
                            <a:pt x="290" y="453"/>
                          </a:lnTo>
                          <a:lnTo>
                            <a:pt x="290" y="455"/>
                          </a:lnTo>
                          <a:lnTo>
                            <a:pt x="288" y="455"/>
                          </a:lnTo>
                          <a:lnTo>
                            <a:pt x="288" y="453"/>
                          </a:lnTo>
                          <a:lnTo>
                            <a:pt x="286" y="453"/>
                          </a:lnTo>
                          <a:lnTo>
                            <a:pt x="288" y="455"/>
                          </a:lnTo>
                          <a:lnTo>
                            <a:pt x="288" y="457"/>
                          </a:lnTo>
                          <a:lnTo>
                            <a:pt x="286" y="457"/>
                          </a:lnTo>
                          <a:lnTo>
                            <a:pt x="286" y="459"/>
                          </a:lnTo>
                          <a:lnTo>
                            <a:pt x="284" y="459"/>
                          </a:lnTo>
                          <a:lnTo>
                            <a:pt x="284" y="457"/>
                          </a:lnTo>
                          <a:lnTo>
                            <a:pt x="284" y="459"/>
                          </a:lnTo>
                          <a:lnTo>
                            <a:pt x="282" y="459"/>
                          </a:lnTo>
                          <a:lnTo>
                            <a:pt x="282" y="461"/>
                          </a:lnTo>
                          <a:lnTo>
                            <a:pt x="284" y="461"/>
                          </a:lnTo>
                          <a:lnTo>
                            <a:pt x="286" y="461"/>
                          </a:lnTo>
                          <a:lnTo>
                            <a:pt x="288" y="461"/>
                          </a:lnTo>
                          <a:lnTo>
                            <a:pt x="288" y="463"/>
                          </a:lnTo>
                          <a:lnTo>
                            <a:pt x="288" y="461"/>
                          </a:lnTo>
                          <a:lnTo>
                            <a:pt x="286" y="461"/>
                          </a:lnTo>
                          <a:lnTo>
                            <a:pt x="284" y="461"/>
                          </a:lnTo>
                          <a:lnTo>
                            <a:pt x="284" y="463"/>
                          </a:lnTo>
                          <a:lnTo>
                            <a:pt x="284" y="465"/>
                          </a:lnTo>
                          <a:lnTo>
                            <a:pt x="286" y="463"/>
                          </a:lnTo>
                          <a:lnTo>
                            <a:pt x="288" y="463"/>
                          </a:lnTo>
                          <a:lnTo>
                            <a:pt x="288" y="465"/>
                          </a:lnTo>
                          <a:lnTo>
                            <a:pt x="288" y="467"/>
                          </a:lnTo>
                          <a:lnTo>
                            <a:pt x="290" y="467"/>
                          </a:lnTo>
                          <a:lnTo>
                            <a:pt x="290" y="469"/>
                          </a:lnTo>
                          <a:lnTo>
                            <a:pt x="292" y="469"/>
                          </a:lnTo>
                          <a:lnTo>
                            <a:pt x="292" y="471"/>
                          </a:lnTo>
                          <a:lnTo>
                            <a:pt x="290" y="471"/>
                          </a:lnTo>
                          <a:lnTo>
                            <a:pt x="290" y="472"/>
                          </a:lnTo>
                          <a:lnTo>
                            <a:pt x="292" y="472"/>
                          </a:lnTo>
                          <a:lnTo>
                            <a:pt x="290" y="472"/>
                          </a:lnTo>
                          <a:lnTo>
                            <a:pt x="290" y="471"/>
                          </a:lnTo>
                          <a:lnTo>
                            <a:pt x="288" y="471"/>
                          </a:lnTo>
                          <a:lnTo>
                            <a:pt x="288" y="472"/>
                          </a:lnTo>
                          <a:lnTo>
                            <a:pt x="290" y="472"/>
                          </a:lnTo>
                          <a:lnTo>
                            <a:pt x="290" y="474"/>
                          </a:lnTo>
                          <a:lnTo>
                            <a:pt x="288" y="474"/>
                          </a:lnTo>
                          <a:lnTo>
                            <a:pt x="288" y="472"/>
                          </a:lnTo>
                          <a:lnTo>
                            <a:pt x="286" y="472"/>
                          </a:lnTo>
                          <a:lnTo>
                            <a:pt x="288" y="472"/>
                          </a:lnTo>
                          <a:lnTo>
                            <a:pt x="288" y="474"/>
                          </a:lnTo>
                          <a:lnTo>
                            <a:pt x="286" y="474"/>
                          </a:lnTo>
                          <a:lnTo>
                            <a:pt x="286" y="476"/>
                          </a:lnTo>
                          <a:lnTo>
                            <a:pt x="288" y="476"/>
                          </a:lnTo>
                          <a:lnTo>
                            <a:pt x="290" y="476"/>
                          </a:lnTo>
                          <a:lnTo>
                            <a:pt x="288" y="476"/>
                          </a:lnTo>
                          <a:lnTo>
                            <a:pt x="288" y="478"/>
                          </a:lnTo>
                          <a:lnTo>
                            <a:pt x="288" y="480"/>
                          </a:lnTo>
                          <a:lnTo>
                            <a:pt x="286" y="478"/>
                          </a:lnTo>
                          <a:lnTo>
                            <a:pt x="286" y="480"/>
                          </a:lnTo>
                          <a:lnTo>
                            <a:pt x="284" y="480"/>
                          </a:lnTo>
                          <a:lnTo>
                            <a:pt x="284" y="482"/>
                          </a:lnTo>
                          <a:lnTo>
                            <a:pt x="284" y="480"/>
                          </a:lnTo>
                          <a:lnTo>
                            <a:pt x="282" y="480"/>
                          </a:lnTo>
                          <a:lnTo>
                            <a:pt x="282" y="482"/>
                          </a:lnTo>
                          <a:lnTo>
                            <a:pt x="282" y="484"/>
                          </a:lnTo>
                          <a:lnTo>
                            <a:pt x="280" y="484"/>
                          </a:lnTo>
                          <a:lnTo>
                            <a:pt x="280" y="486"/>
                          </a:lnTo>
                          <a:lnTo>
                            <a:pt x="282" y="486"/>
                          </a:lnTo>
                          <a:lnTo>
                            <a:pt x="282" y="484"/>
                          </a:lnTo>
                          <a:lnTo>
                            <a:pt x="282" y="486"/>
                          </a:lnTo>
                          <a:lnTo>
                            <a:pt x="284" y="488"/>
                          </a:lnTo>
                          <a:lnTo>
                            <a:pt x="282" y="488"/>
                          </a:lnTo>
                          <a:lnTo>
                            <a:pt x="282" y="490"/>
                          </a:lnTo>
                          <a:lnTo>
                            <a:pt x="284" y="490"/>
                          </a:lnTo>
                          <a:lnTo>
                            <a:pt x="284" y="492"/>
                          </a:lnTo>
                          <a:lnTo>
                            <a:pt x="284" y="494"/>
                          </a:lnTo>
                          <a:lnTo>
                            <a:pt x="284" y="492"/>
                          </a:lnTo>
                          <a:lnTo>
                            <a:pt x="282" y="492"/>
                          </a:lnTo>
                          <a:lnTo>
                            <a:pt x="280" y="492"/>
                          </a:lnTo>
                          <a:lnTo>
                            <a:pt x="282" y="492"/>
                          </a:lnTo>
                          <a:lnTo>
                            <a:pt x="282" y="494"/>
                          </a:lnTo>
                          <a:lnTo>
                            <a:pt x="280" y="494"/>
                          </a:lnTo>
                          <a:lnTo>
                            <a:pt x="280" y="496"/>
                          </a:lnTo>
                          <a:lnTo>
                            <a:pt x="278" y="496"/>
                          </a:lnTo>
                          <a:lnTo>
                            <a:pt x="278" y="497"/>
                          </a:lnTo>
                          <a:lnTo>
                            <a:pt x="280" y="497"/>
                          </a:lnTo>
                          <a:lnTo>
                            <a:pt x="280" y="499"/>
                          </a:lnTo>
                          <a:lnTo>
                            <a:pt x="278" y="499"/>
                          </a:lnTo>
                          <a:lnTo>
                            <a:pt x="278" y="497"/>
                          </a:lnTo>
                          <a:lnTo>
                            <a:pt x="277" y="497"/>
                          </a:lnTo>
                          <a:lnTo>
                            <a:pt x="277" y="499"/>
                          </a:lnTo>
                          <a:lnTo>
                            <a:pt x="277" y="497"/>
                          </a:lnTo>
                          <a:lnTo>
                            <a:pt x="275" y="497"/>
                          </a:lnTo>
                          <a:lnTo>
                            <a:pt x="275" y="499"/>
                          </a:lnTo>
                          <a:lnTo>
                            <a:pt x="277" y="499"/>
                          </a:lnTo>
                          <a:lnTo>
                            <a:pt x="275" y="499"/>
                          </a:lnTo>
                          <a:lnTo>
                            <a:pt x="275" y="501"/>
                          </a:lnTo>
                          <a:lnTo>
                            <a:pt x="277" y="501"/>
                          </a:lnTo>
                          <a:lnTo>
                            <a:pt x="277" y="503"/>
                          </a:lnTo>
                          <a:lnTo>
                            <a:pt x="275" y="503"/>
                          </a:lnTo>
                          <a:lnTo>
                            <a:pt x="275" y="501"/>
                          </a:lnTo>
                          <a:lnTo>
                            <a:pt x="273" y="501"/>
                          </a:lnTo>
                          <a:lnTo>
                            <a:pt x="273" y="503"/>
                          </a:lnTo>
                          <a:lnTo>
                            <a:pt x="273" y="501"/>
                          </a:lnTo>
                          <a:lnTo>
                            <a:pt x="273" y="503"/>
                          </a:lnTo>
                          <a:lnTo>
                            <a:pt x="275" y="503"/>
                          </a:lnTo>
                          <a:lnTo>
                            <a:pt x="275" y="505"/>
                          </a:lnTo>
                          <a:lnTo>
                            <a:pt x="277" y="505"/>
                          </a:lnTo>
                          <a:lnTo>
                            <a:pt x="277" y="507"/>
                          </a:lnTo>
                          <a:lnTo>
                            <a:pt x="277" y="505"/>
                          </a:lnTo>
                          <a:lnTo>
                            <a:pt x="275" y="505"/>
                          </a:lnTo>
                          <a:lnTo>
                            <a:pt x="275" y="507"/>
                          </a:lnTo>
                          <a:lnTo>
                            <a:pt x="273" y="507"/>
                          </a:lnTo>
                          <a:lnTo>
                            <a:pt x="273" y="505"/>
                          </a:lnTo>
                          <a:lnTo>
                            <a:pt x="271" y="505"/>
                          </a:lnTo>
                          <a:lnTo>
                            <a:pt x="271" y="507"/>
                          </a:lnTo>
                          <a:lnTo>
                            <a:pt x="271" y="509"/>
                          </a:lnTo>
                          <a:lnTo>
                            <a:pt x="269" y="509"/>
                          </a:lnTo>
                          <a:lnTo>
                            <a:pt x="269" y="511"/>
                          </a:lnTo>
                          <a:lnTo>
                            <a:pt x="269" y="509"/>
                          </a:lnTo>
                          <a:lnTo>
                            <a:pt x="267" y="509"/>
                          </a:lnTo>
                          <a:lnTo>
                            <a:pt x="265" y="509"/>
                          </a:lnTo>
                          <a:lnTo>
                            <a:pt x="263" y="509"/>
                          </a:lnTo>
                          <a:lnTo>
                            <a:pt x="263" y="507"/>
                          </a:lnTo>
                          <a:lnTo>
                            <a:pt x="261" y="507"/>
                          </a:lnTo>
                          <a:lnTo>
                            <a:pt x="261" y="505"/>
                          </a:lnTo>
                          <a:lnTo>
                            <a:pt x="263" y="505"/>
                          </a:lnTo>
                          <a:lnTo>
                            <a:pt x="261" y="505"/>
                          </a:lnTo>
                          <a:lnTo>
                            <a:pt x="261" y="503"/>
                          </a:lnTo>
                          <a:lnTo>
                            <a:pt x="259" y="503"/>
                          </a:lnTo>
                          <a:lnTo>
                            <a:pt x="259" y="505"/>
                          </a:lnTo>
                          <a:lnTo>
                            <a:pt x="261" y="505"/>
                          </a:lnTo>
                          <a:lnTo>
                            <a:pt x="261" y="507"/>
                          </a:lnTo>
                          <a:lnTo>
                            <a:pt x="259" y="507"/>
                          </a:lnTo>
                          <a:lnTo>
                            <a:pt x="259" y="505"/>
                          </a:lnTo>
                          <a:lnTo>
                            <a:pt x="259" y="507"/>
                          </a:lnTo>
                          <a:lnTo>
                            <a:pt x="257" y="507"/>
                          </a:lnTo>
                          <a:lnTo>
                            <a:pt x="255" y="507"/>
                          </a:lnTo>
                          <a:lnTo>
                            <a:pt x="257" y="509"/>
                          </a:lnTo>
                          <a:lnTo>
                            <a:pt x="257" y="511"/>
                          </a:lnTo>
                          <a:lnTo>
                            <a:pt x="255" y="511"/>
                          </a:lnTo>
                          <a:lnTo>
                            <a:pt x="255" y="509"/>
                          </a:lnTo>
                          <a:lnTo>
                            <a:pt x="253" y="509"/>
                          </a:lnTo>
                          <a:lnTo>
                            <a:pt x="253" y="511"/>
                          </a:lnTo>
                          <a:lnTo>
                            <a:pt x="255" y="511"/>
                          </a:lnTo>
                          <a:lnTo>
                            <a:pt x="255" y="513"/>
                          </a:lnTo>
                          <a:lnTo>
                            <a:pt x="253" y="513"/>
                          </a:lnTo>
                          <a:lnTo>
                            <a:pt x="252" y="513"/>
                          </a:lnTo>
                          <a:lnTo>
                            <a:pt x="250" y="513"/>
                          </a:lnTo>
                          <a:lnTo>
                            <a:pt x="248" y="511"/>
                          </a:lnTo>
                          <a:lnTo>
                            <a:pt x="248" y="509"/>
                          </a:lnTo>
                          <a:lnTo>
                            <a:pt x="248" y="507"/>
                          </a:lnTo>
                          <a:lnTo>
                            <a:pt x="248" y="505"/>
                          </a:lnTo>
                          <a:lnTo>
                            <a:pt x="246" y="505"/>
                          </a:lnTo>
                          <a:lnTo>
                            <a:pt x="246" y="503"/>
                          </a:lnTo>
                          <a:lnTo>
                            <a:pt x="244" y="503"/>
                          </a:lnTo>
                          <a:lnTo>
                            <a:pt x="244" y="505"/>
                          </a:lnTo>
                          <a:lnTo>
                            <a:pt x="244" y="507"/>
                          </a:lnTo>
                          <a:lnTo>
                            <a:pt x="242" y="507"/>
                          </a:lnTo>
                          <a:lnTo>
                            <a:pt x="244" y="507"/>
                          </a:lnTo>
                          <a:lnTo>
                            <a:pt x="242" y="509"/>
                          </a:lnTo>
                          <a:lnTo>
                            <a:pt x="240" y="511"/>
                          </a:lnTo>
                          <a:lnTo>
                            <a:pt x="238" y="511"/>
                          </a:lnTo>
                          <a:lnTo>
                            <a:pt x="240" y="511"/>
                          </a:lnTo>
                          <a:lnTo>
                            <a:pt x="238" y="511"/>
                          </a:lnTo>
                          <a:lnTo>
                            <a:pt x="236" y="511"/>
                          </a:lnTo>
                          <a:lnTo>
                            <a:pt x="234" y="511"/>
                          </a:lnTo>
                          <a:lnTo>
                            <a:pt x="232" y="511"/>
                          </a:lnTo>
                          <a:lnTo>
                            <a:pt x="232" y="509"/>
                          </a:lnTo>
                          <a:lnTo>
                            <a:pt x="230" y="509"/>
                          </a:lnTo>
                          <a:lnTo>
                            <a:pt x="230" y="507"/>
                          </a:lnTo>
                          <a:lnTo>
                            <a:pt x="230" y="509"/>
                          </a:lnTo>
                          <a:lnTo>
                            <a:pt x="229" y="509"/>
                          </a:lnTo>
                          <a:lnTo>
                            <a:pt x="229" y="507"/>
                          </a:lnTo>
                          <a:lnTo>
                            <a:pt x="227" y="507"/>
                          </a:lnTo>
                          <a:lnTo>
                            <a:pt x="227" y="505"/>
                          </a:lnTo>
                          <a:lnTo>
                            <a:pt x="225" y="507"/>
                          </a:lnTo>
                          <a:lnTo>
                            <a:pt x="225" y="505"/>
                          </a:lnTo>
                          <a:lnTo>
                            <a:pt x="225" y="507"/>
                          </a:lnTo>
                          <a:lnTo>
                            <a:pt x="223" y="505"/>
                          </a:lnTo>
                          <a:lnTo>
                            <a:pt x="223" y="507"/>
                          </a:lnTo>
                          <a:lnTo>
                            <a:pt x="221" y="507"/>
                          </a:lnTo>
                          <a:lnTo>
                            <a:pt x="221" y="505"/>
                          </a:lnTo>
                          <a:lnTo>
                            <a:pt x="219" y="505"/>
                          </a:lnTo>
                          <a:lnTo>
                            <a:pt x="217" y="505"/>
                          </a:lnTo>
                          <a:lnTo>
                            <a:pt x="217" y="503"/>
                          </a:lnTo>
                          <a:lnTo>
                            <a:pt x="215" y="503"/>
                          </a:lnTo>
                          <a:lnTo>
                            <a:pt x="215" y="501"/>
                          </a:lnTo>
                          <a:lnTo>
                            <a:pt x="215" y="499"/>
                          </a:lnTo>
                          <a:lnTo>
                            <a:pt x="213" y="499"/>
                          </a:lnTo>
                          <a:lnTo>
                            <a:pt x="213" y="501"/>
                          </a:lnTo>
                          <a:lnTo>
                            <a:pt x="211" y="501"/>
                          </a:lnTo>
                          <a:lnTo>
                            <a:pt x="211" y="503"/>
                          </a:lnTo>
                          <a:lnTo>
                            <a:pt x="211" y="505"/>
                          </a:lnTo>
                          <a:lnTo>
                            <a:pt x="209" y="505"/>
                          </a:lnTo>
                          <a:lnTo>
                            <a:pt x="209" y="507"/>
                          </a:lnTo>
                          <a:lnTo>
                            <a:pt x="207" y="507"/>
                          </a:lnTo>
                          <a:lnTo>
                            <a:pt x="205" y="507"/>
                          </a:lnTo>
                          <a:lnTo>
                            <a:pt x="205" y="509"/>
                          </a:lnTo>
                          <a:lnTo>
                            <a:pt x="204" y="509"/>
                          </a:lnTo>
                          <a:lnTo>
                            <a:pt x="202" y="509"/>
                          </a:lnTo>
                          <a:lnTo>
                            <a:pt x="200" y="509"/>
                          </a:lnTo>
                          <a:lnTo>
                            <a:pt x="198" y="511"/>
                          </a:lnTo>
                          <a:lnTo>
                            <a:pt x="198" y="513"/>
                          </a:lnTo>
                          <a:lnTo>
                            <a:pt x="198" y="515"/>
                          </a:lnTo>
                          <a:lnTo>
                            <a:pt x="196" y="515"/>
                          </a:lnTo>
                          <a:lnTo>
                            <a:pt x="196" y="517"/>
                          </a:lnTo>
                          <a:lnTo>
                            <a:pt x="194" y="517"/>
                          </a:lnTo>
                          <a:lnTo>
                            <a:pt x="192" y="517"/>
                          </a:lnTo>
                          <a:lnTo>
                            <a:pt x="192" y="519"/>
                          </a:lnTo>
                          <a:lnTo>
                            <a:pt x="190" y="519"/>
                          </a:lnTo>
                          <a:lnTo>
                            <a:pt x="188" y="519"/>
                          </a:lnTo>
                          <a:lnTo>
                            <a:pt x="188" y="520"/>
                          </a:lnTo>
                          <a:lnTo>
                            <a:pt x="186" y="520"/>
                          </a:lnTo>
                          <a:lnTo>
                            <a:pt x="186" y="522"/>
                          </a:lnTo>
                          <a:lnTo>
                            <a:pt x="184" y="522"/>
                          </a:lnTo>
                          <a:lnTo>
                            <a:pt x="184" y="520"/>
                          </a:lnTo>
                          <a:lnTo>
                            <a:pt x="182" y="520"/>
                          </a:lnTo>
                          <a:lnTo>
                            <a:pt x="181" y="520"/>
                          </a:lnTo>
                          <a:lnTo>
                            <a:pt x="179" y="520"/>
                          </a:lnTo>
                          <a:lnTo>
                            <a:pt x="177" y="520"/>
                          </a:lnTo>
                          <a:lnTo>
                            <a:pt x="177" y="519"/>
                          </a:lnTo>
                          <a:lnTo>
                            <a:pt x="175" y="519"/>
                          </a:lnTo>
                          <a:lnTo>
                            <a:pt x="177" y="519"/>
                          </a:lnTo>
                          <a:lnTo>
                            <a:pt x="177" y="517"/>
                          </a:lnTo>
                          <a:lnTo>
                            <a:pt x="175" y="517"/>
                          </a:lnTo>
                          <a:lnTo>
                            <a:pt x="173" y="517"/>
                          </a:lnTo>
                          <a:lnTo>
                            <a:pt x="171" y="517"/>
                          </a:lnTo>
                          <a:lnTo>
                            <a:pt x="171" y="515"/>
                          </a:lnTo>
                          <a:lnTo>
                            <a:pt x="171" y="513"/>
                          </a:lnTo>
                          <a:lnTo>
                            <a:pt x="169" y="513"/>
                          </a:lnTo>
                          <a:lnTo>
                            <a:pt x="169" y="515"/>
                          </a:lnTo>
                          <a:lnTo>
                            <a:pt x="167" y="515"/>
                          </a:lnTo>
                          <a:lnTo>
                            <a:pt x="169" y="515"/>
                          </a:lnTo>
                          <a:lnTo>
                            <a:pt x="167" y="513"/>
                          </a:lnTo>
                          <a:lnTo>
                            <a:pt x="165" y="513"/>
                          </a:lnTo>
                          <a:lnTo>
                            <a:pt x="165" y="511"/>
                          </a:lnTo>
                          <a:lnTo>
                            <a:pt x="163" y="511"/>
                          </a:lnTo>
                          <a:lnTo>
                            <a:pt x="163" y="509"/>
                          </a:lnTo>
                          <a:lnTo>
                            <a:pt x="161" y="509"/>
                          </a:lnTo>
                          <a:lnTo>
                            <a:pt x="159" y="509"/>
                          </a:lnTo>
                          <a:lnTo>
                            <a:pt x="159" y="507"/>
                          </a:lnTo>
                          <a:lnTo>
                            <a:pt x="157" y="507"/>
                          </a:lnTo>
                          <a:lnTo>
                            <a:pt x="156" y="507"/>
                          </a:lnTo>
                          <a:lnTo>
                            <a:pt x="156" y="505"/>
                          </a:lnTo>
                          <a:lnTo>
                            <a:pt x="156" y="507"/>
                          </a:lnTo>
                          <a:lnTo>
                            <a:pt x="154" y="507"/>
                          </a:lnTo>
                          <a:lnTo>
                            <a:pt x="154" y="505"/>
                          </a:lnTo>
                          <a:lnTo>
                            <a:pt x="152" y="505"/>
                          </a:lnTo>
                          <a:lnTo>
                            <a:pt x="152" y="503"/>
                          </a:lnTo>
                          <a:lnTo>
                            <a:pt x="154" y="503"/>
                          </a:lnTo>
                          <a:lnTo>
                            <a:pt x="154" y="501"/>
                          </a:lnTo>
                          <a:lnTo>
                            <a:pt x="152" y="501"/>
                          </a:lnTo>
                          <a:lnTo>
                            <a:pt x="150" y="501"/>
                          </a:lnTo>
                          <a:lnTo>
                            <a:pt x="150" y="499"/>
                          </a:lnTo>
                          <a:lnTo>
                            <a:pt x="150" y="497"/>
                          </a:lnTo>
                          <a:lnTo>
                            <a:pt x="148" y="497"/>
                          </a:lnTo>
                          <a:lnTo>
                            <a:pt x="148" y="496"/>
                          </a:lnTo>
                          <a:lnTo>
                            <a:pt x="146" y="497"/>
                          </a:lnTo>
                          <a:lnTo>
                            <a:pt x="144" y="497"/>
                          </a:lnTo>
                          <a:lnTo>
                            <a:pt x="142" y="497"/>
                          </a:lnTo>
                          <a:lnTo>
                            <a:pt x="142" y="496"/>
                          </a:lnTo>
                          <a:lnTo>
                            <a:pt x="140" y="496"/>
                          </a:lnTo>
                          <a:lnTo>
                            <a:pt x="140" y="494"/>
                          </a:lnTo>
                          <a:lnTo>
                            <a:pt x="138" y="494"/>
                          </a:lnTo>
                          <a:lnTo>
                            <a:pt x="136" y="494"/>
                          </a:lnTo>
                          <a:lnTo>
                            <a:pt x="134" y="494"/>
                          </a:lnTo>
                          <a:lnTo>
                            <a:pt x="133" y="494"/>
                          </a:lnTo>
                          <a:lnTo>
                            <a:pt x="133" y="492"/>
                          </a:lnTo>
                          <a:lnTo>
                            <a:pt x="131" y="492"/>
                          </a:lnTo>
                          <a:lnTo>
                            <a:pt x="131" y="494"/>
                          </a:lnTo>
                          <a:lnTo>
                            <a:pt x="131" y="492"/>
                          </a:lnTo>
                          <a:lnTo>
                            <a:pt x="129" y="492"/>
                          </a:lnTo>
                          <a:lnTo>
                            <a:pt x="127" y="492"/>
                          </a:lnTo>
                          <a:lnTo>
                            <a:pt x="127" y="490"/>
                          </a:lnTo>
                          <a:lnTo>
                            <a:pt x="125" y="490"/>
                          </a:lnTo>
                          <a:lnTo>
                            <a:pt x="123" y="490"/>
                          </a:lnTo>
                          <a:lnTo>
                            <a:pt x="123" y="488"/>
                          </a:lnTo>
                          <a:lnTo>
                            <a:pt x="123" y="490"/>
                          </a:lnTo>
                          <a:lnTo>
                            <a:pt x="121" y="488"/>
                          </a:lnTo>
                          <a:lnTo>
                            <a:pt x="119" y="488"/>
                          </a:lnTo>
                          <a:lnTo>
                            <a:pt x="119" y="490"/>
                          </a:lnTo>
                          <a:lnTo>
                            <a:pt x="117" y="490"/>
                          </a:lnTo>
                          <a:lnTo>
                            <a:pt x="117" y="492"/>
                          </a:lnTo>
                          <a:lnTo>
                            <a:pt x="115" y="492"/>
                          </a:lnTo>
                          <a:lnTo>
                            <a:pt x="115" y="494"/>
                          </a:lnTo>
                          <a:lnTo>
                            <a:pt x="113" y="494"/>
                          </a:lnTo>
                          <a:lnTo>
                            <a:pt x="111" y="496"/>
                          </a:lnTo>
                          <a:lnTo>
                            <a:pt x="111" y="494"/>
                          </a:lnTo>
                          <a:lnTo>
                            <a:pt x="109" y="494"/>
                          </a:lnTo>
                          <a:lnTo>
                            <a:pt x="109" y="492"/>
                          </a:lnTo>
                          <a:lnTo>
                            <a:pt x="108" y="492"/>
                          </a:lnTo>
                          <a:lnTo>
                            <a:pt x="108" y="494"/>
                          </a:lnTo>
                          <a:lnTo>
                            <a:pt x="108" y="492"/>
                          </a:lnTo>
                          <a:lnTo>
                            <a:pt x="106" y="492"/>
                          </a:lnTo>
                          <a:lnTo>
                            <a:pt x="104" y="492"/>
                          </a:lnTo>
                          <a:lnTo>
                            <a:pt x="104" y="494"/>
                          </a:lnTo>
                          <a:lnTo>
                            <a:pt x="102" y="494"/>
                          </a:lnTo>
                          <a:lnTo>
                            <a:pt x="100" y="494"/>
                          </a:lnTo>
                          <a:lnTo>
                            <a:pt x="100" y="496"/>
                          </a:lnTo>
                          <a:lnTo>
                            <a:pt x="98" y="496"/>
                          </a:lnTo>
                          <a:lnTo>
                            <a:pt x="98" y="497"/>
                          </a:lnTo>
                          <a:lnTo>
                            <a:pt x="96" y="497"/>
                          </a:lnTo>
                          <a:lnTo>
                            <a:pt x="96" y="499"/>
                          </a:lnTo>
                          <a:lnTo>
                            <a:pt x="94" y="499"/>
                          </a:lnTo>
                          <a:lnTo>
                            <a:pt x="94" y="501"/>
                          </a:lnTo>
                          <a:lnTo>
                            <a:pt x="94" y="499"/>
                          </a:lnTo>
                          <a:lnTo>
                            <a:pt x="92" y="499"/>
                          </a:lnTo>
                          <a:lnTo>
                            <a:pt x="92" y="501"/>
                          </a:lnTo>
                          <a:lnTo>
                            <a:pt x="90" y="501"/>
                          </a:lnTo>
                          <a:lnTo>
                            <a:pt x="88" y="501"/>
                          </a:lnTo>
                          <a:lnTo>
                            <a:pt x="88" y="503"/>
                          </a:lnTo>
                          <a:lnTo>
                            <a:pt x="88" y="505"/>
                          </a:lnTo>
                          <a:lnTo>
                            <a:pt x="86" y="507"/>
                          </a:lnTo>
                          <a:lnTo>
                            <a:pt x="85" y="507"/>
                          </a:lnTo>
                          <a:lnTo>
                            <a:pt x="83" y="507"/>
                          </a:lnTo>
                          <a:lnTo>
                            <a:pt x="85" y="507"/>
                          </a:lnTo>
                          <a:lnTo>
                            <a:pt x="85" y="509"/>
                          </a:lnTo>
                          <a:lnTo>
                            <a:pt x="83" y="509"/>
                          </a:lnTo>
                          <a:lnTo>
                            <a:pt x="83" y="507"/>
                          </a:lnTo>
                          <a:lnTo>
                            <a:pt x="81" y="507"/>
                          </a:lnTo>
                          <a:lnTo>
                            <a:pt x="81" y="505"/>
                          </a:lnTo>
                          <a:lnTo>
                            <a:pt x="81" y="503"/>
                          </a:lnTo>
                          <a:lnTo>
                            <a:pt x="81" y="505"/>
                          </a:lnTo>
                          <a:lnTo>
                            <a:pt x="81" y="507"/>
                          </a:lnTo>
                          <a:lnTo>
                            <a:pt x="79" y="507"/>
                          </a:lnTo>
                          <a:lnTo>
                            <a:pt x="79" y="505"/>
                          </a:lnTo>
                          <a:lnTo>
                            <a:pt x="79" y="503"/>
                          </a:lnTo>
                          <a:lnTo>
                            <a:pt x="77" y="503"/>
                          </a:lnTo>
                          <a:lnTo>
                            <a:pt x="77" y="501"/>
                          </a:lnTo>
                          <a:lnTo>
                            <a:pt x="75" y="501"/>
                          </a:lnTo>
                          <a:lnTo>
                            <a:pt x="75" y="499"/>
                          </a:lnTo>
                          <a:lnTo>
                            <a:pt x="73" y="499"/>
                          </a:lnTo>
                          <a:lnTo>
                            <a:pt x="73" y="501"/>
                          </a:lnTo>
                          <a:lnTo>
                            <a:pt x="73" y="503"/>
                          </a:lnTo>
                          <a:lnTo>
                            <a:pt x="71" y="503"/>
                          </a:lnTo>
                          <a:lnTo>
                            <a:pt x="71" y="501"/>
                          </a:lnTo>
                          <a:lnTo>
                            <a:pt x="69" y="501"/>
                          </a:lnTo>
                          <a:lnTo>
                            <a:pt x="69" y="499"/>
                          </a:lnTo>
                          <a:lnTo>
                            <a:pt x="69" y="497"/>
                          </a:lnTo>
                          <a:lnTo>
                            <a:pt x="71" y="497"/>
                          </a:lnTo>
                          <a:lnTo>
                            <a:pt x="73" y="497"/>
                          </a:lnTo>
                          <a:lnTo>
                            <a:pt x="71" y="497"/>
                          </a:lnTo>
                          <a:lnTo>
                            <a:pt x="71" y="496"/>
                          </a:lnTo>
                          <a:lnTo>
                            <a:pt x="69" y="496"/>
                          </a:lnTo>
                          <a:lnTo>
                            <a:pt x="67" y="496"/>
                          </a:lnTo>
                          <a:lnTo>
                            <a:pt x="65" y="494"/>
                          </a:lnTo>
                          <a:lnTo>
                            <a:pt x="63" y="492"/>
                          </a:lnTo>
                          <a:lnTo>
                            <a:pt x="61" y="492"/>
                          </a:lnTo>
                          <a:lnTo>
                            <a:pt x="60" y="492"/>
                          </a:lnTo>
                          <a:lnTo>
                            <a:pt x="61" y="494"/>
                          </a:lnTo>
                          <a:lnTo>
                            <a:pt x="60" y="494"/>
                          </a:lnTo>
                          <a:lnTo>
                            <a:pt x="58" y="494"/>
                          </a:lnTo>
                          <a:lnTo>
                            <a:pt x="58" y="496"/>
                          </a:lnTo>
                          <a:lnTo>
                            <a:pt x="58" y="497"/>
                          </a:lnTo>
                          <a:lnTo>
                            <a:pt x="56" y="497"/>
                          </a:lnTo>
                          <a:lnTo>
                            <a:pt x="54" y="499"/>
                          </a:lnTo>
                          <a:lnTo>
                            <a:pt x="52" y="499"/>
                          </a:lnTo>
                          <a:lnTo>
                            <a:pt x="50" y="499"/>
                          </a:lnTo>
                          <a:lnTo>
                            <a:pt x="48" y="499"/>
                          </a:lnTo>
                          <a:lnTo>
                            <a:pt x="48" y="497"/>
                          </a:lnTo>
                          <a:lnTo>
                            <a:pt x="48" y="496"/>
                          </a:lnTo>
                          <a:lnTo>
                            <a:pt x="48" y="494"/>
                          </a:lnTo>
                          <a:lnTo>
                            <a:pt x="48" y="492"/>
                          </a:lnTo>
                          <a:lnTo>
                            <a:pt x="46" y="492"/>
                          </a:lnTo>
                          <a:lnTo>
                            <a:pt x="44" y="492"/>
                          </a:lnTo>
                          <a:lnTo>
                            <a:pt x="44" y="490"/>
                          </a:lnTo>
                          <a:lnTo>
                            <a:pt x="44" y="488"/>
                          </a:lnTo>
                          <a:lnTo>
                            <a:pt x="44" y="486"/>
                          </a:lnTo>
                          <a:lnTo>
                            <a:pt x="44" y="484"/>
                          </a:lnTo>
                          <a:lnTo>
                            <a:pt x="44" y="482"/>
                          </a:lnTo>
                          <a:lnTo>
                            <a:pt x="42" y="482"/>
                          </a:lnTo>
                          <a:lnTo>
                            <a:pt x="42" y="480"/>
                          </a:lnTo>
                          <a:lnTo>
                            <a:pt x="40" y="480"/>
                          </a:lnTo>
                          <a:lnTo>
                            <a:pt x="38" y="480"/>
                          </a:lnTo>
                          <a:lnTo>
                            <a:pt x="38" y="478"/>
                          </a:lnTo>
                          <a:lnTo>
                            <a:pt x="37" y="478"/>
                          </a:lnTo>
                          <a:lnTo>
                            <a:pt x="37" y="476"/>
                          </a:lnTo>
                          <a:lnTo>
                            <a:pt x="35" y="474"/>
                          </a:lnTo>
                          <a:lnTo>
                            <a:pt x="35" y="472"/>
                          </a:lnTo>
                          <a:lnTo>
                            <a:pt x="33" y="472"/>
                          </a:lnTo>
                          <a:lnTo>
                            <a:pt x="33" y="471"/>
                          </a:lnTo>
                          <a:lnTo>
                            <a:pt x="31" y="471"/>
                          </a:lnTo>
                          <a:lnTo>
                            <a:pt x="29" y="471"/>
                          </a:lnTo>
                          <a:lnTo>
                            <a:pt x="27" y="472"/>
                          </a:lnTo>
                          <a:lnTo>
                            <a:pt x="25" y="472"/>
                          </a:lnTo>
                          <a:lnTo>
                            <a:pt x="25" y="474"/>
                          </a:lnTo>
                          <a:lnTo>
                            <a:pt x="23" y="474"/>
                          </a:lnTo>
                          <a:lnTo>
                            <a:pt x="21" y="474"/>
                          </a:lnTo>
                          <a:lnTo>
                            <a:pt x="21" y="476"/>
                          </a:lnTo>
                          <a:lnTo>
                            <a:pt x="23" y="476"/>
                          </a:lnTo>
                          <a:lnTo>
                            <a:pt x="23" y="478"/>
                          </a:lnTo>
                          <a:lnTo>
                            <a:pt x="21" y="478"/>
                          </a:lnTo>
                          <a:lnTo>
                            <a:pt x="21" y="476"/>
                          </a:lnTo>
                          <a:lnTo>
                            <a:pt x="21" y="478"/>
                          </a:lnTo>
                          <a:lnTo>
                            <a:pt x="21" y="480"/>
                          </a:lnTo>
                          <a:lnTo>
                            <a:pt x="19" y="480"/>
                          </a:lnTo>
                          <a:lnTo>
                            <a:pt x="17" y="482"/>
                          </a:lnTo>
                          <a:lnTo>
                            <a:pt x="17" y="480"/>
                          </a:lnTo>
                          <a:lnTo>
                            <a:pt x="15" y="480"/>
                          </a:lnTo>
                          <a:lnTo>
                            <a:pt x="13" y="480"/>
                          </a:lnTo>
                          <a:lnTo>
                            <a:pt x="12" y="480"/>
                          </a:lnTo>
                          <a:lnTo>
                            <a:pt x="10" y="480"/>
                          </a:lnTo>
                          <a:lnTo>
                            <a:pt x="8" y="480"/>
                          </a:lnTo>
                          <a:lnTo>
                            <a:pt x="6" y="480"/>
                          </a:lnTo>
                          <a:lnTo>
                            <a:pt x="4" y="480"/>
                          </a:lnTo>
                          <a:lnTo>
                            <a:pt x="2" y="480"/>
                          </a:lnTo>
                          <a:lnTo>
                            <a:pt x="2" y="482"/>
                          </a:lnTo>
                          <a:lnTo>
                            <a:pt x="0" y="482"/>
                          </a:lnTo>
                          <a:lnTo>
                            <a:pt x="0" y="480"/>
                          </a:lnTo>
                          <a:lnTo>
                            <a:pt x="0" y="478"/>
                          </a:lnTo>
                          <a:lnTo>
                            <a:pt x="0" y="476"/>
                          </a:lnTo>
                          <a:lnTo>
                            <a:pt x="0" y="474"/>
                          </a:lnTo>
                          <a:lnTo>
                            <a:pt x="2" y="474"/>
                          </a:lnTo>
                          <a:lnTo>
                            <a:pt x="2" y="472"/>
                          </a:lnTo>
                          <a:lnTo>
                            <a:pt x="2" y="471"/>
                          </a:lnTo>
                          <a:lnTo>
                            <a:pt x="4" y="471"/>
                          </a:lnTo>
                          <a:lnTo>
                            <a:pt x="4" y="469"/>
                          </a:lnTo>
                          <a:lnTo>
                            <a:pt x="6" y="469"/>
                          </a:lnTo>
                          <a:lnTo>
                            <a:pt x="6" y="467"/>
                          </a:lnTo>
                          <a:lnTo>
                            <a:pt x="8" y="467"/>
                          </a:lnTo>
                          <a:lnTo>
                            <a:pt x="8" y="465"/>
                          </a:lnTo>
                          <a:lnTo>
                            <a:pt x="10" y="463"/>
                          </a:lnTo>
                          <a:lnTo>
                            <a:pt x="10" y="461"/>
                          </a:lnTo>
                          <a:lnTo>
                            <a:pt x="12" y="461"/>
                          </a:lnTo>
                          <a:lnTo>
                            <a:pt x="12" y="459"/>
                          </a:lnTo>
                          <a:lnTo>
                            <a:pt x="13" y="459"/>
                          </a:lnTo>
                          <a:lnTo>
                            <a:pt x="13" y="457"/>
                          </a:lnTo>
                          <a:lnTo>
                            <a:pt x="13" y="455"/>
                          </a:lnTo>
                          <a:lnTo>
                            <a:pt x="15" y="455"/>
                          </a:lnTo>
                          <a:lnTo>
                            <a:pt x="17" y="455"/>
                          </a:lnTo>
                          <a:lnTo>
                            <a:pt x="17" y="453"/>
                          </a:lnTo>
                          <a:lnTo>
                            <a:pt x="17" y="451"/>
                          </a:lnTo>
                          <a:lnTo>
                            <a:pt x="19" y="451"/>
                          </a:lnTo>
                          <a:lnTo>
                            <a:pt x="21" y="449"/>
                          </a:lnTo>
                          <a:lnTo>
                            <a:pt x="23" y="449"/>
                          </a:lnTo>
                          <a:lnTo>
                            <a:pt x="23" y="448"/>
                          </a:lnTo>
                          <a:lnTo>
                            <a:pt x="25" y="448"/>
                          </a:lnTo>
                          <a:lnTo>
                            <a:pt x="25" y="446"/>
                          </a:lnTo>
                          <a:lnTo>
                            <a:pt x="27" y="446"/>
                          </a:lnTo>
                          <a:lnTo>
                            <a:pt x="27" y="444"/>
                          </a:lnTo>
                          <a:lnTo>
                            <a:pt x="29" y="444"/>
                          </a:lnTo>
                          <a:lnTo>
                            <a:pt x="31" y="444"/>
                          </a:lnTo>
                          <a:lnTo>
                            <a:pt x="31" y="442"/>
                          </a:lnTo>
                          <a:lnTo>
                            <a:pt x="33" y="442"/>
                          </a:lnTo>
                          <a:lnTo>
                            <a:pt x="33" y="440"/>
                          </a:lnTo>
                          <a:lnTo>
                            <a:pt x="35" y="440"/>
                          </a:lnTo>
                          <a:lnTo>
                            <a:pt x="35" y="442"/>
                          </a:lnTo>
                          <a:lnTo>
                            <a:pt x="37" y="442"/>
                          </a:lnTo>
                          <a:lnTo>
                            <a:pt x="37" y="440"/>
                          </a:lnTo>
                          <a:lnTo>
                            <a:pt x="38" y="438"/>
                          </a:lnTo>
                          <a:lnTo>
                            <a:pt x="38" y="436"/>
                          </a:lnTo>
                          <a:lnTo>
                            <a:pt x="37" y="436"/>
                          </a:lnTo>
                          <a:lnTo>
                            <a:pt x="38" y="436"/>
                          </a:lnTo>
                          <a:lnTo>
                            <a:pt x="38" y="434"/>
                          </a:lnTo>
                          <a:lnTo>
                            <a:pt x="40" y="434"/>
                          </a:lnTo>
                          <a:lnTo>
                            <a:pt x="40" y="432"/>
                          </a:lnTo>
                          <a:lnTo>
                            <a:pt x="42" y="432"/>
                          </a:lnTo>
                          <a:lnTo>
                            <a:pt x="42" y="430"/>
                          </a:lnTo>
                          <a:lnTo>
                            <a:pt x="42" y="428"/>
                          </a:lnTo>
                          <a:lnTo>
                            <a:pt x="44" y="428"/>
                          </a:lnTo>
                          <a:lnTo>
                            <a:pt x="44" y="426"/>
                          </a:lnTo>
                          <a:lnTo>
                            <a:pt x="46" y="424"/>
                          </a:lnTo>
                          <a:lnTo>
                            <a:pt x="46" y="423"/>
                          </a:lnTo>
                          <a:lnTo>
                            <a:pt x="46" y="421"/>
                          </a:lnTo>
                          <a:lnTo>
                            <a:pt x="48" y="421"/>
                          </a:lnTo>
                          <a:lnTo>
                            <a:pt x="48" y="419"/>
                          </a:lnTo>
                          <a:lnTo>
                            <a:pt x="48" y="417"/>
                          </a:lnTo>
                          <a:lnTo>
                            <a:pt x="50" y="417"/>
                          </a:lnTo>
                          <a:lnTo>
                            <a:pt x="48" y="415"/>
                          </a:lnTo>
                          <a:lnTo>
                            <a:pt x="48" y="413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50" y="409"/>
                          </a:lnTo>
                          <a:lnTo>
                            <a:pt x="50" y="407"/>
                          </a:lnTo>
                          <a:lnTo>
                            <a:pt x="52" y="407"/>
                          </a:lnTo>
                          <a:lnTo>
                            <a:pt x="52" y="405"/>
                          </a:lnTo>
                          <a:lnTo>
                            <a:pt x="54" y="405"/>
                          </a:lnTo>
                          <a:lnTo>
                            <a:pt x="54" y="403"/>
                          </a:lnTo>
                          <a:lnTo>
                            <a:pt x="56" y="403"/>
                          </a:lnTo>
                          <a:lnTo>
                            <a:pt x="56" y="401"/>
                          </a:lnTo>
                          <a:lnTo>
                            <a:pt x="58" y="401"/>
                          </a:lnTo>
                          <a:lnTo>
                            <a:pt x="58" y="399"/>
                          </a:lnTo>
                          <a:lnTo>
                            <a:pt x="58" y="398"/>
                          </a:lnTo>
                          <a:lnTo>
                            <a:pt x="58" y="396"/>
                          </a:lnTo>
                          <a:lnTo>
                            <a:pt x="60" y="396"/>
                          </a:lnTo>
                          <a:lnTo>
                            <a:pt x="60" y="394"/>
                          </a:lnTo>
                          <a:lnTo>
                            <a:pt x="61" y="392"/>
                          </a:lnTo>
                          <a:lnTo>
                            <a:pt x="63" y="390"/>
                          </a:lnTo>
                          <a:lnTo>
                            <a:pt x="63" y="388"/>
                          </a:lnTo>
                          <a:lnTo>
                            <a:pt x="65" y="388"/>
                          </a:lnTo>
                          <a:lnTo>
                            <a:pt x="67" y="386"/>
                          </a:lnTo>
                          <a:lnTo>
                            <a:pt x="67" y="388"/>
                          </a:lnTo>
                          <a:lnTo>
                            <a:pt x="69" y="388"/>
                          </a:lnTo>
                          <a:lnTo>
                            <a:pt x="69" y="386"/>
                          </a:lnTo>
                          <a:lnTo>
                            <a:pt x="71" y="386"/>
                          </a:lnTo>
                          <a:lnTo>
                            <a:pt x="71" y="384"/>
                          </a:lnTo>
                          <a:lnTo>
                            <a:pt x="73" y="384"/>
                          </a:lnTo>
                          <a:lnTo>
                            <a:pt x="75" y="384"/>
                          </a:lnTo>
                          <a:lnTo>
                            <a:pt x="77" y="384"/>
                          </a:lnTo>
                          <a:lnTo>
                            <a:pt x="79" y="384"/>
                          </a:lnTo>
                          <a:lnTo>
                            <a:pt x="79" y="382"/>
                          </a:lnTo>
                          <a:lnTo>
                            <a:pt x="81" y="382"/>
                          </a:lnTo>
                          <a:lnTo>
                            <a:pt x="83" y="382"/>
                          </a:lnTo>
                          <a:lnTo>
                            <a:pt x="83" y="384"/>
                          </a:lnTo>
                          <a:lnTo>
                            <a:pt x="85" y="384"/>
                          </a:lnTo>
                          <a:lnTo>
                            <a:pt x="85" y="382"/>
                          </a:lnTo>
                          <a:lnTo>
                            <a:pt x="86" y="382"/>
                          </a:lnTo>
                          <a:lnTo>
                            <a:pt x="86" y="380"/>
                          </a:lnTo>
                          <a:lnTo>
                            <a:pt x="88" y="380"/>
                          </a:lnTo>
                          <a:lnTo>
                            <a:pt x="88" y="378"/>
                          </a:lnTo>
                          <a:lnTo>
                            <a:pt x="90" y="378"/>
                          </a:lnTo>
                          <a:lnTo>
                            <a:pt x="90" y="376"/>
                          </a:lnTo>
                          <a:lnTo>
                            <a:pt x="92" y="376"/>
                          </a:lnTo>
                          <a:lnTo>
                            <a:pt x="92" y="375"/>
                          </a:lnTo>
                          <a:lnTo>
                            <a:pt x="92" y="376"/>
                          </a:lnTo>
                          <a:lnTo>
                            <a:pt x="94" y="376"/>
                          </a:lnTo>
                          <a:lnTo>
                            <a:pt x="94" y="375"/>
                          </a:lnTo>
                          <a:lnTo>
                            <a:pt x="94" y="373"/>
                          </a:lnTo>
                          <a:lnTo>
                            <a:pt x="94" y="371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5"/>
                          </a:lnTo>
                          <a:lnTo>
                            <a:pt x="96" y="363"/>
                          </a:lnTo>
                          <a:lnTo>
                            <a:pt x="96" y="361"/>
                          </a:lnTo>
                          <a:lnTo>
                            <a:pt x="96" y="357"/>
                          </a:lnTo>
                          <a:lnTo>
                            <a:pt x="96" y="355"/>
                          </a:lnTo>
                          <a:lnTo>
                            <a:pt x="96" y="353"/>
                          </a:lnTo>
                          <a:lnTo>
                            <a:pt x="96" y="351"/>
                          </a:lnTo>
                          <a:lnTo>
                            <a:pt x="96" y="350"/>
                          </a:lnTo>
                          <a:lnTo>
                            <a:pt x="96" y="348"/>
                          </a:lnTo>
                          <a:lnTo>
                            <a:pt x="94" y="346"/>
                          </a:lnTo>
                          <a:lnTo>
                            <a:pt x="94" y="344"/>
                          </a:lnTo>
                          <a:lnTo>
                            <a:pt x="94" y="342"/>
                          </a:lnTo>
                          <a:lnTo>
                            <a:pt x="94" y="340"/>
                          </a:lnTo>
                          <a:lnTo>
                            <a:pt x="94" y="338"/>
                          </a:lnTo>
                          <a:lnTo>
                            <a:pt x="96" y="336"/>
                          </a:lnTo>
                          <a:lnTo>
                            <a:pt x="98" y="336"/>
                          </a:lnTo>
                          <a:lnTo>
                            <a:pt x="100" y="334"/>
                          </a:lnTo>
                          <a:lnTo>
                            <a:pt x="100" y="332"/>
                          </a:lnTo>
                          <a:lnTo>
                            <a:pt x="100" y="330"/>
                          </a:lnTo>
                          <a:lnTo>
                            <a:pt x="100" y="328"/>
                          </a:lnTo>
                          <a:lnTo>
                            <a:pt x="100" y="327"/>
                          </a:lnTo>
                          <a:lnTo>
                            <a:pt x="100" y="325"/>
                          </a:lnTo>
                          <a:lnTo>
                            <a:pt x="98" y="323"/>
                          </a:lnTo>
                          <a:lnTo>
                            <a:pt x="98" y="321"/>
                          </a:lnTo>
                          <a:lnTo>
                            <a:pt x="96" y="319"/>
                          </a:lnTo>
                          <a:lnTo>
                            <a:pt x="96" y="317"/>
                          </a:lnTo>
                          <a:lnTo>
                            <a:pt x="92" y="317"/>
                          </a:lnTo>
                          <a:lnTo>
                            <a:pt x="90" y="317"/>
                          </a:lnTo>
                          <a:lnTo>
                            <a:pt x="90" y="315"/>
                          </a:lnTo>
                          <a:lnTo>
                            <a:pt x="88" y="315"/>
                          </a:lnTo>
                          <a:lnTo>
                            <a:pt x="86" y="317"/>
                          </a:lnTo>
                          <a:lnTo>
                            <a:pt x="86" y="315"/>
                          </a:lnTo>
                          <a:lnTo>
                            <a:pt x="85" y="315"/>
                          </a:lnTo>
                          <a:lnTo>
                            <a:pt x="83" y="315"/>
                          </a:lnTo>
                          <a:lnTo>
                            <a:pt x="81" y="315"/>
                          </a:lnTo>
                          <a:lnTo>
                            <a:pt x="81" y="317"/>
                          </a:lnTo>
                          <a:lnTo>
                            <a:pt x="79" y="315"/>
                          </a:lnTo>
                          <a:lnTo>
                            <a:pt x="77" y="315"/>
                          </a:lnTo>
                          <a:lnTo>
                            <a:pt x="75" y="315"/>
                          </a:lnTo>
                          <a:lnTo>
                            <a:pt x="75" y="313"/>
                          </a:lnTo>
                          <a:lnTo>
                            <a:pt x="73" y="313"/>
                          </a:lnTo>
                          <a:lnTo>
                            <a:pt x="71" y="313"/>
                          </a:lnTo>
                          <a:lnTo>
                            <a:pt x="71" y="311"/>
                          </a:lnTo>
                          <a:lnTo>
                            <a:pt x="69" y="311"/>
                          </a:lnTo>
                          <a:lnTo>
                            <a:pt x="69" y="309"/>
                          </a:lnTo>
                          <a:lnTo>
                            <a:pt x="67" y="309"/>
                          </a:lnTo>
                          <a:lnTo>
                            <a:pt x="67" y="307"/>
                          </a:lnTo>
                          <a:lnTo>
                            <a:pt x="65" y="307"/>
                          </a:lnTo>
                          <a:lnTo>
                            <a:pt x="65" y="305"/>
                          </a:lnTo>
                          <a:lnTo>
                            <a:pt x="63" y="305"/>
                          </a:lnTo>
                          <a:lnTo>
                            <a:pt x="63" y="303"/>
                          </a:lnTo>
                          <a:lnTo>
                            <a:pt x="54" y="300"/>
                          </a:lnTo>
                          <a:lnTo>
                            <a:pt x="52" y="298"/>
                          </a:lnTo>
                          <a:lnTo>
                            <a:pt x="50" y="298"/>
                          </a:lnTo>
                          <a:lnTo>
                            <a:pt x="50" y="296"/>
                          </a:lnTo>
                          <a:lnTo>
                            <a:pt x="50" y="294"/>
                          </a:lnTo>
                          <a:lnTo>
                            <a:pt x="50" y="292"/>
                          </a:lnTo>
                          <a:lnTo>
                            <a:pt x="48" y="290"/>
                          </a:lnTo>
                          <a:lnTo>
                            <a:pt x="50" y="288"/>
                          </a:lnTo>
                          <a:lnTo>
                            <a:pt x="48" y="288"/>
                          </a:lnTo>
                          <a:lnTo>
                            <a:pt x="48" y="286"/>
                          </a:lnTo>
                          <a:lnTo>
                            <a:pt x="48" y="284"/>
                          </a:lnTo>
                          <a:lnTo>
                            <a:pt x="46" y="282"/>
                          </a:lnTo>
                          <a:lnTo>
                            <a:pt x="46" y="280"/>
                          </a:lnTo>
                          <a:lnTo>
                            <a:pt x="44" y="280"/>
                          </a:lnTo>
                          <a:lnTo>
                            <a:pt x="44" y="279"/>
                          </a:lnTo>
                          <a:lnTo>
                            <a:pt x="42" y="279"/>
                          </a:lnTo>
                          <a:lnTo>
                            <a:pt x="40" y="277"/>
                          </a:lnTo>
                          <a:lnTo>
                            <a:pt x="38" y="275"/>
                          </a:lnTo>
                          <a:lnTo>
                            <a:pt x="37" y="273"/>
                          </a:lnTo>
                          <a:lnTo>
                            <a:pt x="35" y="271"/>
                          </a:lnTo>
                          <a:lnTo>
                            <a:pt x="33" y="269"/>
                          </a:lnTo>
                          <a:lnTo>
                            <a:pt x="31" y="269"/>
                          </a:lnTo>
                          <a:lnTo>
                            <a:pt x="31" y="267"/>
                          </a:lnTo>
                          <a:lnTo>
                            <a:pt x="29" y="265"/>
                          </a:lnTo>
                          <a:lnTo>
                            <a:pt x="29" y="261"/>
                          </a:lnTo>
                          <a:lnTo>
                            <a:pt x="29" y="259"/>
                          </a:lnTo>
                          <a:lnTo>
                            <a:pt x="27" y="257"/>
                          </a:lnTo>
                          <a:lnTo>
                            <a:pt x="25" y="257"/>
                          </a:lnTo>
                          <a:lnTo>
                            <a:pt x="27" y="257"/>
                          </a:lnTo>
                          <a:lnTo>
                            <a:pt x="29" y="255"/>
                          </a:lnTo>
                          <a:lnTo>
                            <a:pt x="29" y="254"/>
                          </a:lnTo>
                          <a:lnTo>
                            <a:pt x="29" y="252"/>
                          </a:lnTo>
                          <a:lnTo>
                            <a:pt x="31" y="250"/>
                          </a:lnTo>
                          <a:lnTo>
                            <a:pt x="33" y="246"/>
                          </a:lnTo>
                          <a:lnTo>
                            <a:pt x="33" y="244"/>
                          </a:lnTo>
                          <a:lnTo>
                            <a:pt x="33" y="242"/>
                          </a:lnTo>
                          <a:lnTo>
                            <a:pt x="31" y="240"/>
                          </a:lnTo>
                          <a:lnTo>
                            <a:pt x="29" y="238"/>
                          </a:lnTo>
                          <a:lnTo>
                            <a:pt x="29" y="236"/>
                          </a:lnTo>
                          <a:lnTo>
                            <a:pt x="29" y="234"/>
                          </a:lnTo>
                          <a:lnTo>
                            <a:pt x="29" y="232"/>
                          </a:lnTo>
                          <a:lnTo>
                            <a:pt x="31" y="232"/>
                          </a:lnTo>
                          <a:lnTo>
                            <a:pt x="33" y="232"/>
                          </a:lnTo>
                          <a:lnTo>
                            <a:pt x="35" y="232"/>
                          </a:lnTo>
                          <a:lnTo>
                            <a:pt x="37" y="232"/>
                          </a:lnTo>
                          <a:lnTo>
                            <a:pt x="38" y="232"/>
                          </a:lnTo>
                          <a:lnTo>
                            <a:pt x="38" y="231"/>
                          </a:lnTo>
                          <a:lnTo>
                            <a:pt x="40" y="232"/>
                          </a:lnTo>
                          <a:lnTo>
                            <a:pt x="42" y="231"/>
                          </a:lnTo>
                          <a:lnTo>
                            <a:pt x="44" y="231"/>
                          </a:lnTo>
                          <a:lnTo>
                            <a:pt x="42" y="231"/>
                          </a:lnTo>
                          <a:lnTo>
                            <a:pt x="42" y="229"/>
                          </a:lnTo>
                          <a:lnTo>
                            <a:pt x="42" y="227"/>
                          </a:lnTo>
                          <a:lnTo>
                            <a:pt x="44" y="227"/>
                          </a:lnTo>
                          <a:lnTo>
                            <a:pt x="46" y="227"/>
                          </a:lnTo>
                          <a:lnTo>
                            <a:pt x="46" y="225"/>
                          </a:lnTo>
                          <a:lnTo>
                            <a:pt x="46" y="223"/>
                          </a:lnTo>
                          <a:lnTo>
                            <a:pt x="46" y="221"/>
                          </a:lnTo>
                          <a:lnTo>
                            <a:pt x="48" y="221"/>
                          </a:lnTo>
                          <a:lnTo>
                            <a:pt x="50" y="219"/>
                          </a:lnTo>
                          <a:lnTo>
                            <a:pt x="52" y="217"/>
                          </a:lnTo>
                          <a:lnTo>
                            <a:pt x="54" y="217"/>
                          </a:lnTo>
                          <a:lnTo>
                            <a:pt x="56" y="219"/>
                          </a:lnTo>
                          <a:lnTo>
                            <a:pt x="58" y="219"/>
                          </a:lnTo>
                          <a:lnTo>
                            <a:pt x="60" y="221"/>
                          </a:lnTo>
                          <a:lnTo>
                            <a:pt x="60" y="223"/>
                          </a:lnTo>
                          <a:lnTo>
                            <a:pt x="61" y="225"/>
                          </a:lnTo>
                          <a:lnTo>
                            <a:pt x="63" y="227"/>
                          </a:lnTo>
                          <a:lnTo>
                            <a:pt x="65" y="227"/>
                          </a:lnTo>
                          <a:lnTo>
                            <a:pt x="67" y="225"/>
                          </a:lnTo>
                          <a:lnTo>
                            <a:pt x="69" y="223"/>
                          </a:lnTo>
                          <a:lnTo>
                            <a:pt x="71" y="223"/>
                          </a:lnTo>
                          <a:lnTo>
                            <a:pt x="71" y="221"/>
                          </a:lnTo>
                          <a:lnTo>
                            <a:pt x="71" y="219"/>
                          </a:lnTo>
                          <a:lnTo>
                            <a:pt x="71" y="217"/>
                          </a:lnTo>
                          <a:lnTo>
                            <a:pt x="71" y="215"/>
                          </a:lnTo>
                          <a:lnTo>
                            <a:pt x="73" y="211"/>
                          </a:lnTo>
                          <a:lnTo>
                            <a:pt x="75" y="209"/>
                          </a:lnTo>
                          <a:lnTo>
                            <a:pt x="77" y="209"/>
                          </a:lnTo>
                          <a:lnTo>
                            <a:pt x="77" y="207"/>
                          </a:lnTo>
                          <a:lnTo>
                            <a:pt x="79" y="207"/>
                          </a:lnTo>
                          <a:lnTo>
                            <a:pt x="81" y="209"/>
                          </a:lnTo>
                          <a:lnTo>
                            <a:pt x="81" y="211"/>
                          </a:lnTo>
                          <a:lnTo>
                            <a:pt x="81" y="213"/>
                          </a:lnTo>
                          <a:lnTo>
                            <a:pt x="81" y="217"/>
                          </a:lnTo>
                          <a:lnTo>
                            <a:pt x="81" y="219"/>
                          </a:lnTo>
                          <a:lnTo>
                            <a:pt x="81" y="221"/>
                          </a:lnTo>
                          <a:lnTo>
                            <a:pt x="81" y="223"/>
                          </a:lnTo>
                          <a:lnTo>
                            <a:pt x="83" y="225"/>
                          </a:lnTo>
                          <a:lnTo>
                            <a:pt x="85" y="227"/>
                          </a:lnTo>
                          <a:lnTo>
                            <a:pt x="86" y="227"/>
                          </a:lnTo>
                          <a:lnTo>
                            <a:pt x="86" y="229"/>
                          </a:lnTo>
                          <a:lnTo>
                            <a:pt x="88" y="229"/>
                          </a:lnTo>
                          <a:lnTo>
                            <a:pt x="90" y="229"/>
                          </a:lnTo>
                          <a:lnTo>
                            <a:pt x="92" y="227"/>
                          </a:lnTo>
                          <a:lnTo>
                            <a:pt x="92" y="225"/>
                          </a:lnTo>
                          <a:lnTo>
                            <a:pt x="94" y="225"/>
                          </a:lnTo>
                          <a:lnTo>
                            <a:pt x="96" y="225"/>
                          </a:lnTo>
                          <a:lnTo>
                            <a:pt x="98" y="225"/>
                          </a:lnTo>
                          <a:lnTo>
                            <a:pt x="102" y="223"/>
                          </a:lnTo>
                          <a:lnTo>
                            <a:pt x="104" y="221"/>
                          </a:lnTo>
                          <a:lnTo>
                            <a:pt x="104" y="223"/>
                          </a:lnTo>
                          <a:lnTo>
                            <a:pt x="106" y="223"/>
                          </a:lnTo>
                          <a:lnTo>
                            <a:pt x="108" y="225"/>
                          </a:lnTo>
                          <a:lnTo>
                            <a:pt x="108" y="227"/>
                          </a:lnTo>
                          <a:lnTo>
                            <a:pt x="109" y="227"/>
                          </a:lnTo>
                          <a:lnTo>
                            <a:pt x="109" y="229"/>
                          </a:lnTo>
                          <a:lnTo>
                            <a:pt x="111" y="229"/>
                          </a:lnTo>
                          <a:lnTo>
                            <a:pt x="111" y="231"/>
                          </a:lnTo>
                          <a:lnTo>
                            <a:pt x="113" y="231"/>
                          </a:lnTo>
                          <a:lnTo>
                            <a:pt x="113" y="232"/>
                          </a:lnTo>
                          <a:lnTo>
                            <a:pt x="115" y="234"/>
                          </a:lnTo>
                          <a:lnTo>
                            <a:pt x="115" y="236"/>
                          </a:lnTo>
                          <a:lnTo>
                            <a:pt x="115" y="238"/>
                          </a:lnTo>
                          <a:lnTo>
                            <a:pt x="115" y="240"/>
                          </a:lnTo>
                          <a:lnTo>
                            <a:pt x="117" y="240"/>
                          </a:lnTo>
                          <a:lnTo>
                            <a:pt x="119" y="242"/>
                          </a:lnTo>
                          <a:lnTo>
                            <a:pt x="121" y="240"/>
                          </a:lnTo>
                          <a:lnTo>
                            <a:pt x="123" y="238"/>
                          </a:lnTo>
                          <a:lnTo>
                            <a:pt x="125" y="238"/>
                          </a:lnTo>
                          <a:lnTo>
                            <a:pt x="125" y="240"/>
                          </a:lnTo>
                          <a:lnTo>
                            <a:pt x="127" y="240"/>
                          </a:lnTo>
                          <a:lnTo>
                            <a:pt x="127" y="242"/>
                          </a:lnTo>
                          <a:lnTo>
                            <a:pt x="129" y="244"/>
                          </a:lnTo>
                          <a:lnTo>
                            <a:pt x="129" y="246"/>
                          </a:lnTo>
                          <a:lnTo>
                            <a:pt x="131" y="246"/>
                          </a:lnTo>
                          <a:lnTo>
                            <a:pt x="131" y="244"/>
                          </a:lnTo>
                          <a:lnTo>
                            <a:pt x="133" y="244"/>
                          </a:lnTo>
                          <a:lnTo>
                            <a:pt x="134" y="244"/>
                          </a:lnTo>
                          <a:lnTo>
                            <a:pt x="136" y="244"/>
                          </a:lnTo>
                          <a:lnTo>
                            <a:pt x="138" y="244"/>
                          </a:lnTo>
                          <a:lnTo>
                            <a:pt x="140" y="244"/>
                          </a:lnTo>
                          <a:lnTo>
                            <a:pt x="140" y="246"/>
                          </a:lnTo>
                          <a:lnTo>
                            <a:pt x="140" y="244"/>
                          </a:lnTo>
                          <a:lnTo>
                            <a:pt x="142" y="244"/>
                          </a:lnTo>
                          <a:lnTo>
                            <a:pt x="142" y="246"/>
                          </a:lnTo>
                          <a:lnTo>
                            <a:pt x="142" y="244"/>
                          </a:lnTo>
                          <a:lnTo>
                            <a:pt x="144" y="244"/>
                          </a:lnTo>
                          <a:lnTo>
                            <a:pt x="146" y="244"/>
                          </a:lnTo>
                          <a:lnTo>
                            <a:pt x="148" y="244"/>
                          </a:lnTo>
                          <a:lnTo>
                            <a:pt x="148" y="242"/>
                          </a:lnTo>
                          <a:lnTo>
                            <a:pt x="150" y="242"/>
                          </a:lnTo>
                          <a:lnTo>
                            <a:pt x="150" y="240"/>
                          </a:lnTo>
                          <a:lnTo>
                            <a:pt x="150" y="238"/>
                          </a:lnTo>
                          <a:lnTo>
                            <a:pt x="150" y="236"/>
                          </a:lnTo>
                          <a:lnTo>
                            <a:pt x="152" y="238"/>
                          </a:lnTo>
                          <a:lnTo>
                            <a:pt x="154" y="238"/>
                          </a:lnTo>
                          <a:lnTo>
                            <a:pt x="156" y="238"/>
                          </a:lnTo>
                          <a:lnTo>
                            <a:pt x="157" y="238"/>
                          </a:lnTo>
                          <a:lnTo>
                            <a:pt x="159" y="240"/>
                          </a:lnTo>
                          <a:lnTo>
                            <a:pt x="161" y="240"/>
                          </a:lnTo>
                          <a:lnTo>
                            <a:pt x="163" y="240"/>
                          </a:lnTo>
                          <a:lnTo>
                            <a:pt x="163" y="242"/>
                          </a:lnTo>
                          <a:lnTo>
                            <a:pt x="165" y="242"/>
                          </a:lnTo>
                          <a:lnTo>
                            <a:pt x="165" y="244"/>
                          </a:lnTo>
                          <a:lnTo>
                            <a:pt x="167" y="244"/>
                          </a:lnTo>
                          <a:lnTo>
                            <a:pt x="169" y="244"/>
                          </a:lnTo>
                          <a:lnTo>
                            <a:pt x="171" y="246"/>
                          </a:lnTo>
                          <a:lnTo>
                            <a:pt x="173" y="246"/>
                          </a:lnTo>
                          <a:lnTo>
                            <a:pt x="175" y="246"/>
                          </a:lnTo>
                          <a:lnTo>
                            <a:pt x="173" y="246"/>
                          </a:lnTo>
                          <a:lnTo>
                            <a:pt x="173" y="248"/>
                          </a:lnTo>
                          <a:lnTo>
                            <a:pt x="175" y="248"/>
                          </a:lnTo>
                          <a:lnTo>
                            <a:pt x="175" y="250"/>
                          </a:lnTo>
                          <a:lnTo>
                            <a:pt x="177" y="250"/>
                          </a:lnTo>
                          <a:lnTo>
                            <a:pt x="177" y="252"/>
                          </a:lnTo>
                          <a:lnTo>
                            <a:pt x="177" y="254"/>
                          </a:lnTo>
                          <a:lnTo>
                            <a:pt x="179" y="254"/>
                          </a:lnTo>
                          <a:lnTo>
                            <a:pt x="181" y="254"/>
                          </a:lnTo>
                          <a:lnTo>
                            <a:pt x="181" y="255"/>
                          </a:lnTo>
                          <a:lnTo>
                            <a:pt x="181" y="257"/>
                          </a:lnTo>
                          <a:lnTo>
                            <a:pt x="182" y="257"/>
                          </a:lnTo>
                          <a:lnTo>
                            <a:pt x="182" y="259"/>
                          </a:lnTo>
                          <a:lnTo>
                            <a:pt x="181" y="261"/>
                          </a:lnTo>
                          <a:lnTo>
                            <a:pt x="179" y="261"/>
                          </a:lnTo>
                          <a:lnTo>
                            <a:pt x="179" y="263"/>
                          </a:lnTo>
                          <a:lnTo>
                            <a:pt x="181" y="263"/>
                          </a:lnTo>
                          <a:lnTo>
                            <a:pt x="182" y="263"/>
                          </a:lnTo>
                          <a:lnTo>
                            <a:pt x="184" y="263"/>
                          </a:lnTo>
                          <a:close/>
                        </a:path>
                      </a:pathLst>
                    </a:custGeom>
                    <a:solidFill>
                      <a:srgbClr val="3480E4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4" name="Freeform 4866">
                      <a:extLst>
                        <a:ext uri="{FF2B5EF4-FFF2-40B4-BE49-F238E27FC236}">
                          <a16:creationId xmlns:a16="http://schemas.microsoft.com/office/drawing/2014/main" id="{AD29FC9A-B467-59D8-2975-20049CA937B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" y="2834"/>
                      <a:ext cx="584" cy="619"/>
                    </a:xfrm>
                    <a:custGeom>
                      <a:avLst/>
                      <a:gdLst>
                        <a:gd name="T0" fmla="*/ 104 w 584"/>
                        <a:gd name="T1" fmla="*/ 83 h 619"/>
                        <a:gd name="T2" fmla="*/ 135 w 584"/>
                        <a:gd name="T3" fmla="*/ 42 h 619"/>
                        <a:gd name="T4" fmla="*/ 169 w 584"/>
                        <a:gd name="T5" fmla="*/ 16 h 619"/>
                        <a:gd name="T6" fmla="*/ 223 w 584"/>
                        <a:gd name="T7" fmla="*/ 2 h 619"/>
                        <a:gd name="T8" fmla="*/ 260 w 584"/>
                        <a:gd name="T9" fmla="*/ 14 h 619"/>
                        <a:gd name="T10" fmla="*/ 300 w 584"/>
                        <a:gd name="T11" fmla="*/ 19 h 619"/>
                        <a:gd name="T12" fmla="*/ 296 w 584"/>
                        <a:gd name="T13" fmla="*/ 60 h 619"/>
                        <a:gd name="T14" fmla="*/ 306 w 584"/>
                        <a:gd name="T15" fmla="*/ 98 h 619"/>
                        <a:gd name="T16" fmla="*/ 311 w 584"/>
                        <a:gd name="T17" fmla="*/ 129 h 619"/>
                        <a:gd name="T18" fmla="*/ 344 w 584"/>
                        <a:gd name="T19" fmla="*/ 148 h 619"/>
                        <a:gd name="T20" fmla="*/ 390 w 584"/>
                        <a:gd name="T21" fmla="*/ 137 h 619"/>
                        <a:gd name="T22" fmla="*/ 431 w 584"/>
                        <a:gd name="T23" fmla="*/ 121 h 619"/>
                        <a:gd name="T24" fmla="*/ 459 w 584"/>
                        <a:gd name="T25" fmla="*/ 144 h 619"/>
                        <a:gd name="T26" fmla="*/ 467 w 584"/>
                        <a:gd name="T27" fmla="*/ 179 h 619"/>
                        <a:gd name="T28" fmla="*/ 479 w 584"/>
                        <a:gd name="T29" fmla="*/ 204 h 619"/>
                        <a:gd name="T30" fmla="*/ 459 w 584"/>
                        <a:gd name="T31" fmla="*/ 236 h 619"/>
                        <a:gd name="T32" fmla="*/ 459 w 584"/>
                        <a:gd name="T33" fmla="*/ 271 h 619"/>
                        <a:gd name="T34" fmla="*/ 486 w 584"/>
                        <a:gd name="T35" fmla="*/ 269 h 619"/>
                        <a:gd name="T36" fmla="*/ 521 w 584"/>
                        <a:gd name="T37" fmla="*/ 269 h 619"/>
                        <a:gd name="T38" fmla="*/ 553 w 584"/>
                        <a:gd name="T39" fmla="*/ 256 h 619"/>
                        <a:gd name="T40" fmla="*/ 580 w 584"/>
                        <a:gd name="T41" fmla="*/ 283 h 619"/>
                        <a:gd name="T42" fmla="*/ 569 w 584"/>
                        <a:gd name="T43" fmla="*/ 311 h 619"/>
                        <a:gd name="T44" fmla="*/ 559 w 584"/>
                        <a:gd name="T45" fmla="*/ 346 h 619"/>
                        <a:gd name="T46" fmla="*/ 551 w 584"/>
                        <a:gd name="T47" fmla="*/ 377 h 619"/>
                        <a:gd name="T48" fmla="*/ 528 w 584"/>
                        <a:gd name="T49" fmla="*/ 394 h 619"/>
                        <a:gd name="T50" fmla="*/ 515 w 584"/>
                        <a:gd name="T51" fmla="*/ 430 h 619"/>
                        <a:gd name="T52" fmla="*/ 525 w 584"/>
                        <a:gd name="T53" fmla="*/ 463 h 619"/>
                        <a:gd name="T54" fmla="*/ 505 w 584"/>
                        <a:gd name="T55" fmla="*/ 511 h 619"/>
                        <a:gd name="T56" fmla="*/ 503 w 584"/>
                        <a:gd name="T57" fmla="*/ 557 h 619"/>
                        <a:gd name="T58" fmla="*/ 507 w 584"/>
                        <a:gd name="T59" fmla="*/ 584 h 619"/>
                        <a:gd name="T60" fmla="*/ 515 w 584"/>
                        <a:gd name="T61" fmla="*/ 613 h 619"/>
                        <a:gd name="T62" fmla="*/ 480 w 584"/>
                        <a:gd name="T63" fmla="*/ 619 h 619"/>
                        <a:gd name="T64" fmla="*/ 438 w 584"/>
                        <a:gd name="T65" fmla="*/ 611 h 619"/>
                        <a:gd name="T66" fmla="*/ 400 w 584"/>
                        <a:gd name="T67" fmla="*/ 613 h 619"/>
                        <a:gd name="T68" fmla="*/ 400 w 584"/>
                        <a:gd name="T69" fmla="*/ 576 h 619"/>
                        <a:gd name="T70" fmla="*/ 409 w 584"/>
                        <a:gd name="T71" fmla="*/ 540 h 619"/>
                        <a:gd name="T72" fmla="*/ 381 w 584"/>
                        <a:gd name="T73" fmla="*/ 536 h 619"/>
                        <a:gd name="T74" fmla="*/ 356 w 584"/>
                        <a:gd name="T75" fmla="*/ 511 h 619"/>
                        <a:gd name="T76" fmla="*/ 344 w 584"/>
                        <a:gd name="T77" fmla="*/ 490 h 619"/>
                        <a:gd name="T78" fmla="*/ 313 w 584"/>
                        <a:gd name="T79" fmla="*/ 503 h 619"/>
                        <a:gd name="T80" fmla="*/ 267 w 584"/>
                        <a:gd name="T81" fmla="*/ 492 h 619"/>
                        <a:gd name="T82" fmla="*/ 239 w 584"/>
                        <a:gd name="T83" fmla="*/ 461 h 619"/>
                        <a:gd name="T84" fmla="*/ 214 w 584"/>
                        <a:gd name="T85" fmla="*/ 448 h 619"/>
                        <a:gd name="T86" fmla="*/ 202 w 584"/>
                        <a:gd name="T87" fmla="*/ 425 h 619"/>
                        <a:gd name="T88" fmla="*/ 192 w 584"/>
                        <a:gd name="T89" fmla="*/ 407 h 619"/>
                        <a:gd name="T90" fmla="*/ 177 w 584"/>
                        <a:gd name="T91" fmla="*/ 400 h 619"/>
                        <a:gd name="T92" fmla="*/ 154 w 584"/>
                        <a:gd name="T93" fmla="*/ 407 h 619"/>
                        <a:gd name="T94" fmla="*/ 135 w 584"/>
                        <a:gd name="T95" fmla="*/ 398 h 619"/>
                        <a:gd name="T96" fmla="*/ 114 w 584"/>
                        <a:gd name="T97" fmla="*/ 386 h 619"/>
                        <a:gd name="T98" fmla="*/ 91 w 584"/>
                        <a:gd name="T99" fmla="*/ 363 h 619"/>
                        <a:gd name="T100" fmla="*/ 66 w 584"/>
                        <a:gd name="T101" fmla="*/ 344 h 619"/>
                        <a:gd name="T102" fmla="*/ 45 w 584"/>
                        <a:gd name="T103" fmla="*/ 321 h 619"/>
                        <a:gd name="T104" fmla="*/ 24 w 584"/>
                        <a:gd name="T105" fmla="*/ 296 h 619"/>
                        <a:gd name="T106" fmla="*/ 2 w 584"/>
                        <a:gd name="T107" fmla="*/ 271 h 619"/>
                        <a:gd name="T108" fmla="*/ 33 w 584"/>
                        <a:gd name="T109" fmla="*/ 242 h 619"/>
                        <a:gd name="T110" fmla="*/ 62 w 584"/>
                        <a:gd name="T111" fmla="*/ 229 h 619"/>
                        <a:gd name="T112" fmla="*/ 85 w 584"/>
                        <a:gd name="T113" fmla="*/ 242 h 619"/>
                        <a:gd name="T114" fmla="*/ 121 w 584"/>
                        <a:gd name="T115" fmla="*/ 240 h 619"/>
                        <a:gd name="T116" fmla="*/ 118 w 584"/>
                        <a:gd name="T117" fmla="*/ 210 h 619"/>
                        <a:gd name="T118" fmla="*/ 110 w 584"/>
                        <a:gd name="T119" fmla="*/ 185 h 619"/>
                        <a:gd name="T120" fmla="*/ 91 w 584"/>
                        <a:gd name="T121" fmla="*/ 173 h 619"/>
                        <a:gd name="T122" fmla="*/ 83 w 584"/>
                        <a:gd name="T123" fmla="*/ 129 h 61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584" h="619">
                          <a:moveTo>
                            <a:pt x="83" y="129"/>
                          </a:moveTo>
                          <a:lnTo>
                            <a:pt x="83" y="127"/>
                          </a:lnTo>
                          <a:lnTo>
                            <a:pt x="83" y="125"/>
                          </a:lnTo>
                          <a:lnTo>
                            <a:pt x="83" y="123"/>
                          </a:lnTo>
                          <a:lnTo>
                            <a:pt x="85" y="123"/>
                          </a:lnTo>
                          <a:lnTo>
                            <a:pt x="85" y="121"/>
                          </a:lnTo>
                          <a:lnTo>
                            <a:pt x="87" y="119"/>
                          </a:lnTo>
                          <a:lnTo>
                            <a:pt x="87" y="117"/>
                          </a:lnTo>
                          <a:lnTo>
                            <a:pt x="89" y="117"/>
                          </a:lnTo>
                          <a:lnTo>
                            <a:pt x="89" y="115"/>
                          </a:lnTo>
                          <a:lnTo>
                            <a:pt x="89" y="114"/>
                          </a:lnTo>
                          <a:lnTo>
                            <a:pt x="89" y="112"/>
                          </a:lnTo>
                          <a:lnTo>
                            <a:pt x="89" y="110"/>
                          </a:lnTo>
                          <a:lnTo>
                            <a:pt x="91" y="108"/>
                          </a:lnTo>
                          <a:lnTo>
                            <a:pt x="93" y="106"/>
                          </a:lnTo>
                          <a:lnTo>
                            <a:pt x="95" y="106"/>
                          </a:lnTo>
                          <a:lnTo>
                            <a:pt x="95" y="104"/>
                          </a:lnTo>
                          <a:lnTo>
                            <a:pt x="96" y="104"/>
                          </a:lnTo>
                          <a:lnTo>
                            <a:pt x="98" y="102"/>
                          </a:lnTo>
                          <a:lnTo>
                            <a:pt x="98" y="100"/>
                          </a:lnTo>
                          <a:lnTo>
                            <a:pt x="100" y="98"/>
                          </a:lnTo>
                          <a:lnTo>
                            <a:pt x="100" y="96"/>
                          </a:lnTo>
                          <a:lnTo>
                            <a:pt x="102" y="94"/>
                          </a:lnTo>
                          <a:lnTo>
                            <a:pt x="102" y="92"/>
                          </a:lnTo>
                          <a:lnTo>
                            <a:pt x="102" y="90"/>
                          </a:lnTo>
                          <a:lnTo>
                            <a:pt x="104" y="89"/>
                          </a:lnTo>
                          <a:lnTo>
                            <a:pt x="104" y="87"/>
                          </a:lnTo>
                          <a:lnTo>
                            <a:pt x="104" y="85"/>
                          </a:lnTo>
                          <a:lnTo>
                            <a:pt x="104" y="83"/>
                          </a:lnTo>
                          <a:lnTo>
                            <a:pt x="106" y="81"/>
                          </a:lnTo>
                          <a:lnTo>
                            <a:pt x="104" y="81"/>
                          </a:lnTo>
                          <a:lnTo>
                            <a:pt x="106" y="81"/>
                          </a:lnTo>
                          <a:lnTo>
                            <a:pt x="108" y="79"/>
                          </a:lnTo>
                          <a:lnTo>
                            <a:pt x="108" y="77"/>
                          </a:lnTo>
                          <a:lnTo>
                            <a:pt x="110" y="77"/>
                          </a:lnTo>
                          <a:lnTo>
                            <a:pt x="110" y="75"/>
                          </a:lnTo>
                          <a:lnTo>
                            <a:pt x="112" y="75"/>
                          </a:lnTo>
                          <a:lnTo>
                            <a:pt x="112" y="73"/>
                          </a:lnTo>
                          <a:lnTo>
                            <a:pt x="114" y="71"/>
                          </a:lnTo>
                          <a:lnTo>
                            <a:pt x="114" y="69"/>
                          </a:lnTo>
                          <a:lnTo>
                            <a:pt x="116" y="67"/>
                          </a:lnTo>
                          <a:lnTo>
                            <a:pt x="116" y="66"/>
                          </a:lnTo>
                          <a:lnTo>
                            <a:pt x="118" y="64"/>
                          </a:lnTo>
                          <a:lnTo>
                            <a:pt x="118" y="62"/>
                          </a:lnTo>
                          <a:lnTo>
                            <a:pt x="119" y="62"/>
                          </a:lnTo>
                          <a:lnTo>
                            <a:pt x="119" y="60"/>
                          </a:lnTo>
                          <a:lnTo>
                            <a:pt x="123" y="56"/>
                          </a:lnTo>
                          <a:lnTo>
                            <a:pt x="123" y="54"/>
                          </a:lnTo>
                          <a:lnTo>
                            <a:pt x="123" y="52"/>
                          </a:lnTo>
                          <a:lnTo>
                            <a:pt x="125" y="50"/>
                          </a:lnTo>
                          <a:lnTo>
                            <a:pt x="127" y="48"/>
                          </a:lnTo>
                          <a:lnTo>
                            <a:pt x="129" y="48"/>
                          </a:lnTo>
                          <a:lnTo>
                            <a:pt x="131" y="48"/>
                          </a:lnTo>
                          <a:lnTo>
                            <a:pt x="133" y="48"/>
                          </a:lnTo>
                          <a:lnTo>
                            <a:pt x="135" y="48"/>
                          </a:lnTo>
                          <a:lnTo>
                            <a:pt x="135" y="46"/>
                          </a:lnTo>
                          <a:lnTo>
                            <a:pt x="135" y="44"/>
                          </a:lnTo>
                          <a:lnTo>
                            <a:pt x="135" y="42"/>
                          </a:lnTo>
                          <a:lnTo>
                            <a:pt x="137" y="42"/>
                          </a:lnTo>
                          <a:lnTo>
                            <a:pt x="137" y="41"/>
                          </a:lnTo>
                          <a:lnTo>
                            <a:pt x="137" y="39"/>
                          </a:lnTo>
                          <a:lnTo>
                            <a:pt x="139" y="39"/>
                          </a:lnTo>
                          <a:lnTo>
                            <a:pt x="141" y="37"/>
                          </a:lnTo>
                          <a:lnTo>
                            <a:pt x="143" y="35"/>
                          </a:lnTo>
                          <a:lnTo>
                            <a:pt x="144" y="33"/>
                          </a:lnTo>
                          <a:lnTo>
                            <a:pt x="146" y="31"/>
                          </a:lnTo>
                          <a:lnTo>
                            <a:pt x="148" y="31"/>
                          </a:lnTo>
                          <a:lnTo>
                            <a:pt x="148" y="29"/>
                          </a:lnTo>
                          <a:lnTo>
                            <a:pt x="148" y="27"/>
                          </a:lnTo>
                          <a:lnTo>
                            <a:pt x="150" y="27"/>
                          </a:lnTo>
                          <a:lnTo>
                            <a:pt x="150" y="25"/>
                          </a:lnTo>
                          <a:lnTo>
                            <a:pt x="150" y="23"/>
                          </a:lnTo>
                          <a:lnTo>
                            <a:pt x="152" y="23"/>
                          </a:lnTo>
                          <a:lnTo>
                            <a:pt x="150" y="21"/>
                          </a:lnTo>
                          <a:lnTo>
                            <a:pt x="152" y="21"/>
                          </a:lnTo>
                          <a:lnTo>
                            <a:pt x="154" y="21"/>
                          </a:lnTo>
                          <a:lnTo>
                            <a:pt x="156" y="21"/>
                          </a:lnTo>
                          <a:lnTo>
                            <a:pt x="158" y="21"/>
                          </a:lnTo>
                          <a:lnTo>
                            <a:pt x="158" y="19"/>
                          </a:lnTo>
                          <a:lnTo>
                            <a:pt x="160" y="19"/>
                          </a:lnTo>
                          <a:lnTo>
                            <a:pt x="162" y="19"/>
                          </a:lnTo>
                          <a:lnTo>
                            <a:pt x="166" y="21"/>
                          </a:lnTo>
                          <a:lnTo>
                            <a:pt x="166" y="19"/>
                          </a:lnTo>
                          <a:lnTo>
                            <a:pt x="167" y="19"/>
                          </a:lnTo>
                          <a:lnTo>
                            <a:pt x="167" y="18"/>
                          </a:lnTo>
                          <a:lnTo>
                            <a:pt x="167" y="16"/>
                          </a:lnTo>
                          <a:lnTo>
                            <a:pt x="169" y="16"/>
                          </a:lnTo>
                          <a:lnTo>
                            <a:pt x="169" y="14"/>
                          </a:lnTo>
                          <a:lnTo>
                            <a:pt x="171" y="12"/>
                          </a:lnTo>
                          <a:lnTo>
                            <a:pt x="175" y="12"/>
                          </a:lnTo>
                          <a:lnTo>
                            <a:pt x="177" y="10"/>
                          </a:lnTo>
                          <a:lnTo>
                            <a:pt x="179" y="8"/>
                          </a:lnTo>
                          <a:lnTo>
                            <a:pt x="181" y="8"/>
                          </a:lnTo>
                          <a:lnTo>
                            <a:pt x="183" y="6"/>
                          </a:lnTo>
                          <a:lnTo>
                            <a:pt x="183" y="8"/>
                          </a:lnTo>
                          <a:lnTo>
                            <a:pt x="185" y="6"/>
                          </a:lnTo>
                          <a:lnTo>
                            <a:pt x="187" y="6"/>
                          </a:lnTo>
                          <a:lnTo>
                            <a:pt x="189" y="6"/>
                          </a:lnTo>
                          <a:lnTo>
                            <a:pt x="191" y="6"/>
                          </a:lnTo>
                          <a:lnTo>
                            <a:pt x="192" y="6"/>
                          </a:lnTo>
                          <a:lnTo>
                            <a:pt x="194" y="8"/>
                          </a:lnTo>
                          <a:lnTo>
                            <a:pt x="196" y="6"/>
                          </a:lnTo>
                          <a:lnTo>
                            <a:pt x="198" y="8"/>
                          </a:lnTo>
                          <a:lnTo>
                            <a:pt x="198" y="6"/>
                          </a:lnTo>
                          <a:lnTo>
                            <a:pt x="200" y="6"/>
                          </a:lnTo>
                          <a:lnTo>
                            <a:pt x="202" y="6"/>
                          </a:lnTo>
                          <a:lnTo>
                            <a:pt x="204" y="4"/>
                          </a:lnTo>
                          <a:lnTo>
                            <a:pt x="206" y="4"/>
                          </a:lnTo>
                          <a:lnTo>
                            <a:pt x="208" y="4"/>
                          </a:lnTo>
                          <a:lnTo>
                            <a:pt x="212" y="4"/>
                          </a:lnTo>
                          <a:lnTo>
                            <a:pt x="214" y="4"/>
                          </a:lnTo>
                          <a:lnTo>
                            <a:pt x="215" y="4"/>
                          </a:lnTo>
                          <a:lnTo>
                            <a:pt x="217" y="4"/>
                          </a:lnTo>
                          <a:lnTo>
                            <a:pt x="219" y="2"/>
                          </a:lnTo>
                          <a:lnTo>
                            <a:pt x="221" y="2"/>
                          </a:lnTo>
                          <a:lnTo>
                            <a:pt x="223" y="2"/>
                          </a:lnTo>
                          <a:lnTo>
                            <a:pt x="225" y="2"/>
                          </a:lnTo>
                          <a:lnTo>
                            <a:pt x="227" y="2"/>
                          </a:lnTo>
                          <a:lnTo>
                            <a:pt x="227" y="0"/>
                          </a:lnTo>
                          <a:lnTo>
                            <a:pt x="229" y="0"/>
                          </a:lnTo>
                          <a:lnTo>
                            <a:pt x="231" y="0"/>
                          </a:lnTo>
                          <a:lnTo>
                            <a:pt x="233" y="0"/>
                          </a:lnTo>
                          <a:lnTo>
                            <a:pt x="235" y="0"/>
                          </a:lnTo>
                          <a:lnTo>
                            <a:pt x="235" y="2"/>
                          </a:lnTo>
                          <a:lnTo>
                            <a:pt x="235" y="4"/>
                          </a:lnTo>
                          <a:lnTo>
                            <a:pt x="237" y="4"/>
                          </a:lnTo>
                          <a:lnTo>
                            <a:pt x="237" y="6"/>
                          </a:lnTo>
                          <a:lnTo>
                            <a:pt x="237" y="8"/>
                          </a:lnTo>
                          <a:lnTo>
                            <a:pt x="239" y="10"/>
                          </a:lnTo>
                          <a:lnTo>
                            <a:pt x="239" y="12"/>
                          </a:lnTo>
                          <a:lnTo>
                            <a:pt x="240" y="12"/>
                          </a:lnTo>
                          <a:lnTo>
                            <a:pt x="240" y="10"/>
                          </a:lnTo>
                          <a:lnTo>
                            <a:pt x="242" y="10"/>
                          </a:lnTo>
                          <a:lnTo>
                            <a:pt x="244" y="10"/>
                          </a:lnTo>
                          <a:lnTo>
                            <a:pt x="246" y="10"/>
                          </a:lnTo>
                          <a:lnTo>
                            <a:pt x="248" y="10"/>
                          </a:lnTo>
                          <a:lnTo>
                            <a:pt x="248" y="12"/>
                          </a:lnTo>
                          <a:lnTo>
                            <a:pt x="250" y="12"/>
                          </a:lnTo>
                          <a:lnTo>
                            <a:pt x="250" y="14"/>
                          </a:lnTo>
                          <a:lnTo>
                            <a:pt x="252" y="14"/>
                          </a:lnTo>
                          <a:lnTo>
                            <a:pt x="254" y="14"/>
                          </a:lnTo>
                          <a:lnTo>
                            <a:pt x="254" y="16"/>
                          </a:lnTo>
                          <a:lnTo>
                            <a:pt x="256" y="16"/>
                          </a:lnTo>
                          <a:lnTo>
                            <a:pt x="258" y="16"/>
                          </a:lnTo>
                          <a:lnTo>
                            <a:pt x="260" y="14"/>
                          </a:lnTo>
                          <a:lnTo>
                            <a:pt x="260" y="12"/>
                          </a:lnTo>
                          <a:lnTo>
                            <a:pt x="262" y="10"/>
                          </a:lnTo>
                          <a:lnTo>
                            <a:pt x="263" y="10"/>
                          </a:lnTo>
                          <a:lnTo>
                            <a:pt x="263" y="8"/>
                          </a:lnTo>
                          <a:lnTo>
                            <a:pt x="263" y="10"/>
                          </a:lnTo>
                          <a:lnTo>
                            <a:pt x="265" y="10"/>
                          </a:lnTo>
                          <a:lnTo>
                            <a:pt x="267" y="10"/>
                          </a:lnTo>
                          <a:lnTo>
                            <a:pt x="269" y="8"/>
                          </a:lnTo>
                          <a:lnTo>
                            <a:pt x="271" y="8"/>
                          </a:lnTo>
                          <a:lnTo>
                            <a:pt x="273" y="8"/>
                          </a:lnTo>
                          <a:lnTo>
                            <a:pt x="275" y="6"/>
                          </a:lnTo>
                          <a:lnTo>
                            <a:pt x="277" y="6"/>
                          </a:lnTo>
                          <a:lnTo>
                            <a:pt x="279" y="6"/>
                          </a:lnTo>
                          <a:lnTo>
                            <a:pt x="281" y="6"/>
                          </a:lnTo>
                          <a:lnTo>
                            <a:pt x="283" y="8"/>
                          </a:lnTo>
                          <a:lnTo>
                            <a:pt x="285" y="8"/>
                          </a:lnTo>
                          <a:lnTo>
                            <a:pt x="287" y="8"/>
                          </a:lnTo>
                          <a:lnTo>
                            <a:pt x="290" y="8"/>
                          </a:lnTo>
                          <a:lnTo>
                            <a:pt x="292" y="8"/>
                          </a:lnTo>
                          <a:lnTo>
                            <a:pt x="292" y="6"/>
                          </a:lnTo>
                          <a:lnTo>
                            <a:pt x="294" y="6"/>
                          </a:lnTo>
                          <a:lnTo>
                            <a:pt x="294" y="8"/>
                          </a:lnTo>
                          <a:lnTo>
                            <a:pt x="296" y="10"/>
                          </a:lnTo>
                          <a:lnTo>
                            <a:pt x="296" y="14"/>
                          </a:lnTo>
                          <a:lnTo>
                            <a:pt x="298" y="14"/>
                          </a:lnTo>
                          <a:lnTo>
                            <a:pt x="298" y="16"/>
                          </a:lnTo>
                          <a:lnTo>
                            <a:pt x="298" y="18"/>
                          </a:lnTo>
                          <a:lnTo>
                            <a:pt x="300" y="18"/>
                          </a:lnTo>
                          <a:lnTo>
                            <a:pt x="300" y="19"/>
                          </a:lnTo>
                          <a:lnTo>
                            <a:pt x="300" y="21"/>
                          </a:lnTo>
                          <a:lnTo>
                            <a:pt x="298" y="21"/>
                          </a:lnTo>
                          <a:lnTo>
                            <a:pt x="298" y="23"/>
                          </a:lnTo>
                          <a:lnTo>
                            <a:pt x="296" y="23"/>
                          </a:lnTo>
                          <a:lnTo>
                            <a:pt x="296" y="25"/>
                          </a:lnTo>
                          <a:lnTo>
                            <a:pt x="298" y="27"/>
                          </a:lnTo>
                          <a:lnTo>
                            <a:pt x="298" y="29"/>
                          </a:lnTo>
                          <a:lnTo>
                            <a:pt x="296" y="29"/>
                          </a:lnTo>
                          <a:lnTo>
                            <a:pt x="294" y="29"/>
                          </a:lnTo>
                          <a:lnTo>
                            <a:pt x="294" y="31"/>
                          </a:lnTo>
                          <a:lnTo>
                            <a:pt x="294" y="33"/>
                          </a:lnTo>
                          <a:lnTo>
                            <a:pt x="294" y="35"/>
                          </a:lnTo>
                          <a:lnTo>
                            <a:pt x="294" y="37"/>
                          </a:lnTo>
                          <a:lnTo>
                            <a:pt x="294" y="39"/>
                          </a:lnTo>
                          <a:lnTo>
                            <a:pt x="294" y="41"/>
                          </a:lnTo>
                          <a:lnTo>
                            <a:pt x="296" y="41"/>
                          </a:lnTo>
                          <a:lnTo>
                            <a:pt x="296" y="42"/>
                          </a:lnTo>
                          <a:lnTo>
                            <a:pt x="294" y="42"/>
                          </a:lnTo>
                          <a:lnTo>
                            <a:pt x="294" y="44"/>
                          </a:lnTo>
                          <a:lnTo>
                            <a:pt x="294" y="46"/>
                          </a:lnTo>
                          <a:lnTo>
                            <a:pt x="294" y="48"/>
                          </a:lnTo>
                          <a:lnTo>
                            <a:pt x="294" y="50"/>
                          </a:lnTo>
                          <a:lnTo>
                            <a:pt x="296" y="50"/>
                          </a:lnTo>
                          <a:lnTo>
                            <a:pt x="296" y="52"/>
                          </a:lnTo>
                          <a:lnTo>
                            <a:pt x="294" y="52"/>
                          </a:lnTo>
                          <a:lnTo>
                            <a:pt x="294" y="54"/>
                          </a:lnTo>
                          <a:lnTo>
                            <a:pt x="294" y="56"/>
                          </a:lnTo>
                          <a:lnTo>
                            <a:pt x="294" y="58"/>
                          </a:lnTo>
                          <a:lnTo>
                            <a:pt x="296" y="60"/>
                          </a:lnTo>
                          <a:lnTo>
                            <a:pt x="296" y="62"/>
                          </a:lnTo>
                          <a:lnTo>
                            <a:pt x="298" y="62"/>
                          </a:lnTo>
                          <a:lnTo>
                            <a:pt x="298" y="64"/>
                          </a:lnTo>
                          <a:lnTo>
                            <a:pt x="300" y="64"/>
                          </a:lnTo>
                          <a:lnTo>
                            <a:pt x="300" y="66"/>
                          </a:lnTo>
                          <a:lnTo>
                            <a:pt x="300" y="67"/>
                          </a:lnTo>
                          <a:lnTo>
                            <a:pt x="300" y="69"/>
                          </a:lnTo>
                          <a:lnTo>
                            <a:pt x="300" y="71"/>
                          </a:lnTo>
                          <a:lnTo>
                            <a:pt x="298" y="71"/>
                          </a:lnTo>
                          <a:lnTo>
                            <a:pt x="298" y="73"/>
                          </a:lnTo>
                          <a:lnTo>
                            <a:pt x="298" y="75"/>
                          </a:lnTo>
                          <a:lnTo>
                            <a:pt x="298" y="77"/>
                          </a:lnTo>
                          <a:lnTo>
                            <a:pt x="300" y="77"/>
                          </a:lnTo>
                          <a:lnTo>
                            <a:pt x="300" y="79"/>
                          </a:lnTo>
                          <a:lnTo>
                            <a:pt x="302" y="79"/>
                          </a:lnTo>
                          <a:lnTo>
                            <a:pt x="302" y="81"/>
                          </a:lnTo>
                          <a:lnTo>
                            <a:pt x="304" y="81"/>
                          </a:lnTo>
                          <a:lnTo>
                            <a:pt x="304" y="83"/>
                          </a:lnTo>
                          <a:lnTo>
                            <a:pt x="306" y="83"/>
                          </a:lnTo>
                          <a:lnTo>
                            <a:pt x="306" y="85"/>
                          </a:lnTo>
                          <a:lnTo>
                            <a:pt x="306" y="87"/>
                          </a:lnTo>
                          <a:lnTo>
                            <a:pt x="304" y="87"/>
                          </a:lnTo>
                          <a:lnTo>
                            <a:pt x="304" y="89"/>
                          </a:lnTo>
                          <a:lnTo>
                            <a:pt x="304" y="90"/>
                          </a:lnTo>
                          <a:lnTo>
                            <a:pt x="304" y="92"/>
                          </a:lnTo>
                          <a:lnTo>
                            <a:pt x="304" y="94"/>
                          </a:lnTo>
                          <a:lnTo>
                            <a:pt x="306" y="94"/>
                          </a:lnTo>
                          <a:lnTo>
                            <a:pt x="306" y="96"/>
                          </a:lnTo>
                          <a:lnTo>
                            <a:pt x="306" y="98"/>
                          </a:lnTo>
                          <a:lnTo>
                            <a:pt x="306" y="100"/>
                          </a:lnTo>
                          <a:lnTo>
                            <a:pt x="308" y="100"/>
                          </a:lnTo>
                          <a:lnTo>
                            <a:pt x="306" y="100"/>
                          </a:lnTo>
                          <a:lnTo>
                            <a:pt x="306" y="102"/>
                          </a:lnTo>
                          <a:lnTo>
                            <a:pt x="306" y="104"/>
                          </a:lnTo>
                          <a:lnTo>
                            <a:pt x="306" y="106"/>
                          </a:lnTo>
                          <a:lnTo>
                            <a:pt x="308" y="106"/>
                          </a:lnTo>
                          <a:lnTo>
                            <a:pt x="308" y="108"/>
                          </a:lnTo>
                          <a:lnTo>
                            <a:pt x="306" y="108"/>
                          </a:lnTo>
                          <a:lnTo>
                            <a:pt x="308" y="108"/>
                          </a:lnTo>
                          <a:lnTo>
                            <a:pt x="306" y="108"/>
                          </a:lnTo>
                          <a:lnTo>
                            <a:pt x="306" y="110"/>
                          </a:lnTo>
                          <a:lnTo>
                            <a:pt x="308" y="110"/>
                          </a:lnTo>
                          <a:lnTo>
                            <a:pt x="310" y="110"/>
                          </a:lnTo>
                          <a:lnTo>
                            <a:pt x="310" y="112"/>
                          </a:lnTo>
                          <a:lnTo>
                            <a:pt x="310" y="114"/>
                          </a:lnTo>
                          <a:lnTo>
                            <a:pt x="310" y="115"/>
                          </a:lnTo>
                          <a:lnTo>
                            <a:pt x="311" y="115"/>
                          </a:lnTo>
                          <a:lnTo>
                            <a:pt x="311" y="117"/>
                          </a:lnTo>
                          <a:lnTo>
                            <a:pt x="313" y="117"/>
                          </a:lnTo>
                          <a:lnTo>
                            <a:pt x="313" y="119"/>
                          </a:lnTo>
                          <a:lnTo>
                            <a:pt x="313" y="121"/>
                          </a:lnTo>
                          <a:lnTo>
                            <a:pt x="313" y="123"/>
                          </a:lnTo>
                          <a:lnTo>
                            <a:pt x="311" y="123"/>
                          </a:lnTo>
                          <a:lnTo>
                            <a:pt x="311" y="125"/>
                          </a:lnTo>
                          <a:lnTo>
                            <a:pt x="313" y="125"/>
                          </a:lnTo>
                          <a:lnTo>
                            <a:pt x="311" y="125"/>
                          </a:lnTo>
                          <a:lnTo>
                            <a:pt x="311" y="127"/>
                          </a:lnTo>
                          <a:lnTo>
                            <a:pt x="311" y="129"/>
                          </a:lnTo>
                          <a:lnTo>
                            <a:pt x="313" y="129"/>
                          </a:lnTo>
                          <a:lnTo>
                            <a:pt x="313" y="131"/>
                          </a:lnTo>
                          <a:lnTo>
                            <a:pt x="313" y="133"/>
                          </a:lnTo>
                          <a:lnTo>
                            <a:pt x="313" y="135"/>
                          </a:lnTo>
                          <a:lnTo>
                            <a:pt x="315" y="135"/>
                          </a:lnTo>
                          <a:lnTo>
                            <a:pt x="315" y="137"/>
                          </a:lnTo>
                          <a:lnTo>
                            <a:pt x="317" y="137"/>
                          </a:lnTo>
                          <a:lnTo>
                            <a:pt x="319" y="137"/>
                          </a:lnTo>
                          <a:lnTo>
                            <a:pt x="321" y="137"/>
                          </a:lnTo>
                          <a:lnTo>
                            <a:pt x="323" y="137"/>
                          </a:lnTo>
                          <a:lnTo>
                            <a:pt x="325" y="137"/>
                          </a:lnTo>
                          <a:lnTo>
                            <a:pt x="325" y="138"/>
                          </a:lnTo>
                          <a:lnTo>
                            <a:pt x="327" y="138"/>
                          </a:lnTo>
                          <a:lnTo>
                            <a:pt x="327" y="140"/>
                          </a:lnTo>
                          <a:lnTo>
                            <a:pt x="327" y="142"/>
                          </a:lnTo>
                          <a:lnTo>
                            <a:pt x="329" y="142"/>
                          </a:lnTo>
                          <a:lnTo>
                            <a:pt x="329" y="144"/>
                          </a:lnTo>
                          <a:lnTo>
                            <a:pt x="331" y="144"/>
                          </a:lnTo>
                          <a:lnTo>
                            <a:pt x="333" y="144"/>
                          </a:lnTo>
                          <a:lnTo>
                            <a:pt x="335" y="144"/>
                          </a:lnTo>
                          <a:lnTo>
                            <a:pt x="335" y="146"/>
                          </a:lnTo>
                          <a:lnTo>
                            <a:pt x="336" y="146"/>
                          </a:lnTo>
                          <a:lnTo>
                            <a:pt x="336" y="148"/>
                          </a:lnTo>
                          <a:lnTo>
                            <a:pt x="338" y="148"/>
                          </a:lnTo>
                          <a:lnTo>
                            <a:pt x="340" y="148"/>
                          </a:lnTo>
                          <a:lnTo>
                            <a:pt x="340" y="146"/>
                          </a:lnTo>
                          <a:lnTo>
                            <a:pt x="342" y="146"/>
                          </a:lnTo>
                          <a:lnTo>
                            <a:pt x="342" y="148"/>
                          </a:lnTo>
                          <a:lnTo>
                            <a:pt x="344" y="148"/>
                          </a:lnTo>
                          <a:lnTo>
                            <a:pt x="344" y="146"/>
                          </a:lnTo>
                          <a:lnTo>
                            <a:pt x="346" y="146"/>
                          </a:lnTo>
                          <a:lnTo>
                            <a:pt x="346" y="144"/>
                          </a:lnTo>
                          <a:lnTo>
                            <a:pt x="348" y="144"/>
                          </a:lnTo>
                          <a:lnTo>
                            <a:pt x="350" y="144"/>
                          </a:lnTo>
                          <a:lnTo>
                            <a:pt x="352" y="144"/>
                          </a:lnTo>
                          <a:lnTo>
                            <a:pt x="352" y="142"/>
                          </a:lnTo>
                          <a:lnTo>
                            <a:pt x="354" y="142"/>
                          </a:lnTo>
                          <a:lnTo>
                            <a:pt x="354" y="140"/>
                          </a:lnTo>
                          <a:lnTo>
                            <a:pt x="356" y="140"/>
                          </a:lnTo>
                          <a:lnTo>
                            <a:pt x="358" y="140"/>
                          </a:lnTo>
                          <a:lnTo>
                            <a:pt x="359" y="140"/>
                          </a:lnTo>
                          <a:lnTo>
                            <a:pt x="361" y="140"/>
                          </a:lnTo>
                          <a:lnTo>
                            <a:pt x="363" y="140"/>
                          </a:lnTo>
                          <a:lnTo>
                            <a:pt x="365" y="140"/>
                          </a:lnTo>
                          <a:lnTo>
                            <a:pt x="365" y="138"/>
                          </a:lnTo>
                          <a:lnTo>
                            <a:pt x="367" y="138"/>
                          </a:lnTo>
                          <a:lnTo>
                            <a:pt x="369" y="138"/>
                          </a:lnTo>
                          <a:lnTo>
                            <a:pt x="371" y="138"/>
                          </a:lnTo>
                          <a:lnTo>
                            <a:pt x="373" y="138"/>
                          </a:lnTo>
                          <a:lnTo>
                            <a:pt x="375" y="138"/>
                          </a:lnTo>
                          <a:lnTo>
                            <a:pt x="377" y="138"/>
                          </a:lnTo>
                          <a:lnTo>
                            <a:pt x="379" y="138"/>
                          </a:lnTo>
                          <a:lnTo>
                            <a:pt x="381" y="137"/>
                          </a:lnTo>
                          <a:lnTo>
                            <a:pt x="383" y="137"/>
                          </a:lnTo>
                          <a:lnTo>
                            <a:pt x="384" y="137"/>
                          </a:lnTo>
                          <a:lnTo>
                            <a:pt x="386" y="137"/>
                          </a:lnTo>
                          <a:lnTo>
                            <a:pt x="388" y="137"/>
                          </a:lnTo>
                          <a:lnTo>
                            <a:pt x="390" y="137"/>
                          </a:lnTo>
                          <a:lnTo>
                            <a:pt x="392" y="138"/>
                          </a:lnTo>
                          <a:lnTo>
                            <a:pt x="394" y="138"/>
                          </a:lnTo>
                          <a:lnTo>
                            <a:pt x="396" y="138"/>
                          </a:lnTo>
                          <a:lnTo>
                            <a:pt x="398" y="138"/>
                          </a:lnTo>
                          <a:lnTo>
                            <a:pt x="400" y="138"/>
                          </a:lnTo>
                          <a:lnTo>
                            <a:pt x="402" y="138"/>
                          </a:lnTo>
                          <a:lnTo>
                            <a:pt x="404" y="137"/>
                          </a:lnTo>
                          <a:lnTo>
                            <a:pt x="406" y="137"/>
                          </a:lnTo>
                          <a:lnTo>
                            <a:pt x="406" y="135"/>
                          </a:lnTo>
                          <a:lnTo>
                            <a:pt x="407" y="135"/>
                          </a:lnTo>
                          <a:lnTo>
                            <a:pt x="409" y="133"/>
                          </a:lnTo>
                          <a:lnTo>
                            <a:pt x="409" y="131"/>
                          </a:lnTo>
                          <a:lnTo>
                            <a:pt x="411" y="131"/>
                          </a:lnTo>
                          <a:lnTo>
                            <a:pt x="411" y="129"/>
                          </a:lnTo>
                          <a:lnTo>
                            <a:pt x="413" y="129"/>
                          </a:lnTo>
                          <a:lnTo>
                            <a:pt x="413" y="127"/>
                          </a:lnTo>
                          <a:lnTo>
                            <a:pt x="415" y="127"/>
                          </a:lnTo>
                          <a:lnTo>
                            <a:pt x="415" y="125"/>
                          </a:lnTo>
                          <a:lnTo>
                            <a:pt x="417" y="125"/>
                          </a:lnTo>
                          <a:lnTo>
                            <a:pt x="417" y="123"/>
                          </a:lnTo>
                          <a:lnTo>
                            <a:pt x="419" y="123"/>
                          </a:lnTo>
                          <a:lnTo>
                            <a:pt x="419" y="121"/>
                          </a:lnTo>
                          <a:lnTo>
                            <a:pt x="421" y="121"/>
                          </a:lnTo>
                          <a:lnTo>
                            <a:pt x="423" y="121"/>
                          </a:lnTo>
                          <a:lnTo>
                            <a:pt x="425" y="121"/>
                          </a:lnTo>
                          <a:lnTo>
                            <a:pt x="425" y="119"/>
                          </a:lnTo>
                          <a:lnTo>
                            <a:pt x="427" y="119"/>
                          </a:lnTo>
                          <a:lnTo>
                            <a:pt x="427" y="121"/>
                          </a:lnTo>
                          <a:lnTo>
                            <a:pt x="431" y="121"/>
                          </a:lnTo>
                          <a:lnTo>
                            <a:pt x="432" y="121"/>
                          </a:lnTo>
                          <a:lnTo>
                            <a:pt x="434" y="121"/>
                          </a:lnTo>
                          <a:lnTo>
                            <a:pt x="436" y="121"/>
                          </a:lnTo>
                          <a:lnTo>
                            <a:pt x="438" y="121"/>
                          </a:lnTo>
                          <a:lnTo>
                            <a:pt x="440" y="121"/>
                          </a:lnTo>
                          <a:lnTo>
                            <a:pt x="442" y="121"/>
                          </a:lnTo>
                          <a:lnTo>
                            <a:pt x="444" y="121"/>
                          </a:lnTo>
                          <a:lnTo>
                            <a:pt x="446" y="121"/>
                          </a:lnTo>
                          <a:lnTo>
                            <a:pt x="448" y="121"/>
                          </a:lnTo>
                          <a:lnTo>
                            <a:pt x="450" y="121"/>
                          </a:lnTo>
                          <a:lnTo>
                            <a:pt x="450" y="123"/>
                          </a:lnTo>
                          <a:lnTo>
                            <a:pt x="452" y="123"/>
                          </a:lnTo>
                          <a:lnTo>
                            <a:pt x="454" y="123"/>
                          </a:lnTo>
                          <a:lnTo>
                            <a:pt x="454" y="125"/>
                          </a:lnTo>
                          <a:lnTo>
                            <a:pt x="455" y="125"/>
                          </a:lnTo>
                          <a:lnTo>
                            <a:pt x="455" y="127"/>
                          </a:lnTo>
                          <a:lnTo>
                            <a:pt x="455" y="129"/>
                          </a:lnTo>
                          <a:lnTo>
                            <a:pt x="457" y="129"/>
                          </a:lnTo>
                          <a:lnTo>
                            <a:pt x="457" y="131"/>
                          </a:lnTo>
                          <a:lnTo>
                            <a:pt x="459" y="131"/>
                          </a:lnTo>
                          <a:lnTo>
                            <a:pt x="457" y="131"/>
                          </a:lnTo>
                          <a:lnTo>
                            <a:pt x="457" y="133"/>
                          </a:lnTo>
                          <a:lnTo>
                            <a:pt x="457" y="135"/>
                          </a:lnTo>
                          <a:lnTo>
                            <a:pt x="457" y="137"/>
                          </a:lnTo>
                          <a:lnTo>
                            <a:pt x="457" y="138"/>
                          </a:lnTo>
                          <a:lnTo>
                            <a:pt x="457" y="140"/>
                          </a:lnTo>
                          <a:lnTo>
                            <a:pt x="459" y="140"/>
                          </a:lnTo>
                          <a:lnTo>
                            <a:pt x="459" y="142"/>
                          </a:lnTo>
                          <a:lnTo>
                            <a:pt x="459" y="144"/>
                          </a:lnTo>
                          <a:lnTo>
                            <a:pt x="459" y="146"/>
                          </a:lnTo>
                          <a:lnTo>
                            <a:pt x="459" y="148"/>
                          </a:lnTo>
                          <a:lnTo>
                            <a:pt x="459" y="150"/>
                          </a:lnTo>
                          <a:lnTo>
                            <a:pt x="459" y="152"/>
                          </a:lnTo>
                          <a:lnTo>
                            <a:pt x="459" y="154"/>
                          </a:lnTo>
                          <a:lnTo>
                            <a:pt x="459" y="156"/>
                          </a:lnTo>
                          <a:lnTo>
                            <a:pt x="459" y="158"/>
                          </a:lnTo>
                          <a:lnTo>
                            <a:pt x="457" y="158"/>
                          </a:lnTo>
                          <a:lnTo>
                            <a:pt x="457" y="160"/>
                          </a:lnTo>
                          <a:lnTo>
                            <a:pt x="455" y="160"/>
                          </a:lnTo>
                          <a:lnTo>
                            <a:pt x="455" y="162"/>
                          </a:lnTo>
                          <a:lnTo>
                            <a:pt x="455" y="163"/>
                          </a:lnTo>
                          <a:lnTo>
                            <a:pt x="455" y="165"/>
                          </a:lnTo>
                          <a:lnTo>
                            <a:pt x="454" y="165"/>
                          </a:lnTo>
                          <a:lnTo>
                            <a:pt x="452" y="167"/>
                          </a:lnTo>
                          <a:lnTo>
                            <a:pt x="452" y="169"/>
                          </a:lnTo>
                          <a:lnTo>
                            <a:pt x="454" y="169"/>
                          </a:lnTo>
                          <a:lnTo>
                            <a:pt x="454" y="171"/>
                          </a:lnTo>
                          <a:lnTo>
                            <a:pt x="455" y="171"/>
                          </a:lnTo>
                          <a:lnTo>
                            <a:pt x="457" y="171"/>
                          </a:lnTo>
                          <a:lnTo>
                            <a:pt x="457" y="173"/>
                          </a:lnTo>
                          <a:lnTo>
                            <a:pt x="457" y="175"/>
                          </a:lnTo>
                          <a:lnTo>
                            <a:pt x="459" y="175"/>
                          </a:lnTo>
                          <a:lnTo>
                            <a:pt x="461" y="175"/>
                          </a:lnTo>
                          <a:lnTo>
                            <a:pt x="463" y="175"/>
                          </a:lnTo>
                          <a:lnTo>
                            <a:pt x="463" y="177"/>
                          </a:lnTo>
                          <a:lnTo>
                            <a:pt x="465" y="177"/>
                          </a:lnTo>
                          <a:lnTo>
                            <a:pt x="465" y="179"/>
                          </a:lnTo>
                          <a:lnTo>
                            <a:pt x="467" y="179"/>
                          </a:lnTo>
                          <a:lnTo>
                            <a:pt x="467" y="181"/>
                          </a:lnTo>
                          <a:lnTo>
                            <a:pt x="469" y="181"/>
                          </a:lnTo>
                          <a:lnTo>
                            <a:pt x="469" y="183"/>
                          </a:lnTo>
                          <a:lnTo>
                            <a:pt x="471" y="183"/>
                          </a:lnTo>
                          <a:lnTo>
                            <a:pt x="471" y="185"/>
                          </a:lnTo>
                          <a:lnTo>
                            <a:pt x="473" y="185"/>
                          </a:lnTo>
                          <a:lnTo>
                            <a:pt x="475" y="185"/>
                          </a:lnTo>
                          <a:lnTo>
                            <a:pt x="477" y="185"/>
                          </a:lnTo>
                          <a:lnTo>
                            <a:pt x="479" y="185"/>
                          </a:lnTo>
                          <a:lnTo>
                            <a:pt x="480" y="185"/>
                          </a:lnTo>
                          <a:lnTo>
                            <a:pt x="480" y="187"/>
                          </a:lnTo>
                          <a:lnTo>
                            <a:pt x="482" y="187"/>
                          </a:lnTo>
                          <a:lnTo>
                            <a:pt x="482" y="188"/>
                          </a:lnTo>
                          <a:lnTo>
                            <a:pt x="484" y="188"/>
                          </a:lnTo>
                          <a:lnTo>
                            <a:pt x="484" y="190"/>
                          </a:lnTo>
                          <a:lnTo>
                            <a:pt x="484" y="192"/>
                          </a:lnTo>
                          <a:lnTo>
                            <a:pt x="484" y="194"/>
                          </a:lnTo>
                          <a:lnTo>
                            <a:pt x="486" y="194"/>
                          </a:lnTo>
                          <a:lnTo>
                            <a:pt x="486" y="196"/>
                          </a:lnTo>
                          <a:lnTo>
                            <a:pt x="484" y="196"/>
                          </a:lnTo>
                          <a:lnTo>
                            <a:pt x="484" y="198"/>
                          </a:lnTo>
                          <a:lnTo>
                            <a:pt x="484" y="200"/>
                          </a:lnTo>
                          <a:lnTo>
                            <a:pt x="482" y="200"/>
                          </a:lnTo>
                          <a:lnTo>
                            <a:pt x="480" y="200"/>
                          </a:lnTo>
                          <a:lnTo>
                            <a:pt x="480" y="202"/>
                          </a:lnTo>
                          <a:lnTo>
                            <a:pt x="482" y="202"/>
                          </a:lnTo>
                          <a:lnTo>
                            <a:pt x="482" y="204"/>
                          </a:lnTo>
                          <a:lnTo>
                            <a:pt x="480" y="204"/>
                          </a:lnTo>
                          <a:lnTo>
                            <a:pt x="479" y="204"/>
                          </a:lnTo>
                          <a:lnTo>
                            <a:pt x="477" y="204"/>
                          </a:lnTo>
                          <a:lnTo>
                            <a:pt x="477" y="206"/>
                          </a:lnTo>
                          <a:lnTo>
                            <a:pt x="475" y="206"/>
                          </a:lnTo>
                          <a:lnTo>
                            <a:pt x="475" y="208"/>
                          </a:lnTo>
                          <a:lnTo>
                            <a:pt x="475" y="210"/>
                          </a:lnTo>
                          <a:lnTo>
                            <a:pt x="475" y="211"/>
                          </a:lnTo>
                          <a:lnTo>
                            <a:pt x="475" y="213"/>
                          </a:lnTo>
                          <a:lnTo>
                            <a:pt x="475" y="215"/>
                          </a:lnTo>
                          <a:lnTo>
                            <a:pt x="473" y="215"/>
                          </a:lnTo>
                          <a:lnTo>
                            <a:pt x="473" y="217"/>
                          </a:lnTo>
                          <a:lnTo>
                            <a:pt x="471" y="217"/>
                          </a:lnTo>
                          <a:lnTo>
                            <a:pt x="469" y="217"/>
                          </a:lnTo>
                          <a:lnTo>
                            <a:pt x="469" y="219"/>
                          </a:lnTo>
                          <a:lnTo>
                            <a:pt x="467" y="219"/>
                          </a:lnTo>
                          <a:lnTo>
                            <a:pt x="465" y="219"/>
                          </a:lnTo>
                          <a:lnTo>
                            <a:pt x="465" y="221"/>
                          </a:lnTo>
                          <a:lnTo>
                            <a:pt x="465" y="223"/>
                          </a:lnTo>
                          <a:lnTo>
                            <a:pt x="463" y="223"/>
                          </a:lnTo>
                          <a:lnTo>
                            <a:pt x="463" y="225"/>
                          </a:lnTo>
                          <a:lnTo>
                            <a:pt x="461" y="225"/>
                          </a:lnTo>
                          <a:lnTo>
                            <a:pt x="461" y="227"/>
                          </a:lnTo>
                          <a:lnTo>
                            <a:pt x="461" y="229"/>
                          </a:lnTo>
                          <a:lnTo>
                            <a:pt x="461" y="231"/>
                          </a:lnTo>
                          <a:lnTo>
                            <a:pt x="459" y="231"/>
                          </a:lnTo>
                          <a:lnTo>
                            <a:pt x="459" y="233"/>
                          </a:lnTo>
                          <a:lnTo>
                            <a:pt x="459" y="235"/>
                          </a:lnTo>
                          <a:lnTo>
                            <a:pt x="457" y="235"/>
                          </a:lnTo>
                          <a:lnTo>
                            <a:pt x="457" y="236"/>
                          </a:lnTo>
                          <a:lnTo>
                            <a:pt x="459" y="236"/>
                          </a:lnTo>
                          <a:lnTo>
                            <a:pt x="457" y="238"/>
                          </a:lnTo>
                          <a:lnTo>
                            <a:pt x="457" y="240"/>
                          </a:lnTo>
                          <a:lnTo>
                            <a:pt x="457" y="238"/>
                          </a:lnTo>
                          <a:lnTo>
                            <a:pt x="459" y="240"/>
                          </a:lnTo>
                          <a:lnTo>
                            <a:pt x="459" y="242"/>
                          </a:lnTo>
                          <a:lnTo>
                            <a:pt x="461" y="242"/>
                          </a:lnTo>
                          <a:lnTo>
                            <a:pt x="461" y="244"/>
                          </a:lnTo>
                          <a:lnTo>
                            <a:pt x="461" y="246"/>
                          </a:lnTo>
                          <a:lnTo>
                            <a:pt x="459" y="246"/>
                          </a:lnTo>
                          <a:lnTo>
                            <a:pt x="459" y="248"/>
                          </a:lnTo>
                          <a:lnTo>
                            <a:pt x="459" y="250"/>
                          </a:lnTo>
                          <a:lnTo>
                            <a:pt x="459" y="252"/>
                          </a:lnTo>
                          <a:lnTo>
                            <a:pt x="457" y="252"/>
                          </a:lnTo>
                          <a:lnTo>
                            <a:pt x="457" y="254"/>
                          </a:lnTo>
                          <a:lnTo>
                            <a:pt x="457" y="256"/>
                          </a:lnTo>
                          <a:lnTo>
                            <a:pt x="457" y="258"/>
                          </a:lnTo>
                          <a:lnTo>
                            <a:pt x="455" y="258"/>
                          </a:lnTo>
                          <a:lnTo>
                            <a:pt x="455" y="259"/>
                          </a:lnTo>
                          <a:lnTo>
                            <a:pt x="454" y="261"/>
                          </a:lnTo>
                          <a:lnTo>
                            <a:pt x="454" y="263"/>
                          </a:lnTo>
                          <a:lnTo>
                            <a:pt x="452" y="265"/>
                          </a:lnTo>
                          <a:lnTo>
                            <a:pt x="452" y="267"/>
                          </a:lnTo>
                          <a:lnTo>
                            <a:pt x="454" y="267"/>
                          </a:lnTo>
                          <a:lnTo>
                            <a:pt x="454" y="269"/>
                          </a:lnTo>
                          <a:lnTo>
                            <a:pt x="455" y="267"/>
                          </a:lnTo>
                          <a:lnTo>
                            <a:pt x="455" y="269"/>
                          </a:lnTo>
                          <a:lnTo>
                            <a:pt x="457" y="269"/>
                          </a:lnTo>
                          <a:lnTo>
                            <a:pt x="459" y="269"/>
                          </a:lnTo>
                          <a:lnTo>
                            <a:pt x="459" y="271"/>
                          </a:lnTo>
                          <a:lnTo>
                            <a:pt x="461" y="271"/>
                          </a:lnTo>
                          <a:lnTo>
                            <a:pt x="461" y="269"/>
                          </a:lnTo>
                          <a:lnTo>
                            <a:pt x="461" y="271"/>
                          </a:lnTo>
                          <a:lnTo>
                            <a:pt x="463" y="271"/>
                          </a:lnTo>
                          <a:lnTo>
                            <a:pt x="463" y="269"/>
                          </a:lnTo>
                          <a:lnTo>
                            <a:pt x="465" y="269"/>
                          </a:lnTo>
                          <a:lnTo>
                            <a:pt x="465" y="271"/>
                          </a:lnTo>
                          <a:lnTo>
                            <a:pt x="465" y="273"/>
                          </a:lnTo>
                          <a:lnTo>
                            <a:pt x="467" y="273"/>
                          </a:lnTo>
                          <a:lnTo>
                            <a:pt x="467" y="271"/>
                          </a:lnTo>
                          <a:lnTo>
                            <a:pt x="469" y="271"/>
                          </a:lnTo>
                          <a:lnTo>
                            <a:pt x="471" y="271"/>
                          </a:lnTo>
                          <a:lnTo>
                            <a:pt x="473" y="271"/>
                          </a:lnTo>
                          <a:lnTo>
                            <a:pt x="473" y="273"/>
                          </a:lnTo>
                          <a:lnTo>
                            <a:pt x="473" y="271"/>
                          </a:lnTo>
                          <a:lnTo>
                            <a:pt x="473" y="273"/>
                          </a:lnTo>
                          <a:lnTo>
                            <a:pt x="475" y="273"/>
                          </a:lnTo>
                          <a:lnTo>
                            <a:pt x="475" y="275"/>
                          </a:lnTo>
                          <a:lnTo>
                            <a:pt x="475" y="273"/>
                          </a:lnTo>
                          <a:lnTo>
                            <a:pt x="477" y="273"/>
                          </a:lnTo>
                          <a:lnTo>
                            <a:pt x="479" y="273"/>
                          </a:lnTo>
                          <a:lnTo>
                            <a:pt x="480" y="273"/>
                          </a:lnTo>
                          <a:lnTo>
                            <a:pt x="480" y="271"/>
                          </a:lnTo>
                          <a:lnTo>
                            <a:pt x="482" y="271"/>
                          </a:lnTo>
                          <a:lnTo>
                            <a:pt x="484" y="271"/>
                          </a:lnTo>
                          <a:lnTo>
                            <a:pt x="484" y="269"/>
                          </a:lnTo>
                          <a:lnTo>
                            <a:pt x="484" y="271"/>
                          </a:lnTo>
                          <a:lnTo>
                            <a:pt x="484" y="269"/>
                          </a:lnTo>
                          <a:lnTo>
                            <a:pt x="486" y="269"/>
                          </a:lnTo>
                          <a:lnTo>
                            <a:pt x="486" y="271"/>
                          </a:lnTo>
                          <a:lnTo>
                            <a:pt x="486" y="269"/>
                          </a:lnTo>
                          <a:lnTo>
                            <a:pt x="488" y="269"/>
                          </a:lnTo>
                          <a:lnTo>
                            <a:pt x="490" y="269"/>
                          </a:lnTo>
                          <a:lnTo>
                            <a:pt x="492" y="269"/>
                          </a:lnTo>
                          <a:lnTo>
                            <a:pt x="494" y="269"/>
                          </a:lnTo>
                          <a:lnTo>
                            <a:pt x="496" y="269"/>
                          </a:lnTo>
                          <a:lnTo>
                            <a:pt x="498" y="269"/>
                          </a:lnTo>
                          <a:lnTo>
                            <a:pt x="498" y="267"/>
                          </a:lnTo>
                          <a:lnTo>
                            <a:pt x="500" y="267"/>
                          </a:lnTo>
                          <a:lnTo>
                            <a:pt x="500" y="265"/>
                          </a:lnTo>
                          <a:lnTo>
                            <a:pt x="500" y="267"/>
                          </a:lnTo>
                          <a:lnTo>
                            <a:pt x="502" y="267"/>
                          </a:lnTo>
                          <a:lnTo>
                            <a:pt x="502" y="269"/>
                          </a:lnTo>
                          <a:lnTo>
                            <a:pt x="502" y="271"/>
                          </a:lnTo>
                          <a:lnTo>
                            <a:pt x="502" y="273"/>
                          </a:lnTo>
                          <a:lnTo>
                            <a:pt x="503" y="273"/>
                          </a:lnTo>
                          <a:lnTo>
                            <a:pt x="503" y="275"/>
                          </a:lnTo>
                          <a:lnTo>
                            <a:pt x="503" y="273"/>
                          </a:lnTo>
                          <a:lnTo>
                            <a:pt x="505" y="273"/>
                          </a:lnTo>
                          <a:lnTo>
                            <a:pt x="507" y="273"/>
                          </a:lnTo>
                          <a:lnTo>
                            <a:pt x="509" y="273"/>
                          </a:lnTo>
                          <a:lnTo>
                            <a:pt x="511" y="273"/>
                          </a:lnTo>
                          <a:lnTo>
                            <a:pt x="513" y="273"/>
                          </a:lnTo>
                          <a:lnTo>
                            <a:pt x="515" y="273"/>
                          </a:lnTo>
                          <a:lnTo>
                            <a:pt x="517" y="271"/>
                          </a:lnTo>
                          <a:lnTo>
                            <a:pt x="519" y="271"/>
                          </a:lnTo>
                          <a:lnTo>
                            <a:pt x="521" y="271"/>
                          </a:lnTo>
                          <a:lnTo>
                            <a:pt x="521" y="269"/>
                          </a:lnTo>
                          <a:lnTo>
                            <a:pt x="523" y="267"/>
                          </a:lnTo>
                          <a:lnTo>
                            <a:pt x="523" y="265"/>
                          </a:lnTo>
                          <a:lnTo>
                            <a:pt x="525" y="265"/>
                          </a:lnTo>
                          <a:lnTo>
                            <a:pt x="525" y="263"/>
                          </a:lnTo>
                          <a:lnTo>
                            <a:pt x="525" y="261"/>
                          </a:lnTo>
                          <a:lnTo>
                            <a:pt x="527" y="261"/>
                          </a:lnTo>
                          <a:lnTo>
                            <a:pt x="527" y="263"/>
                          </a:lnTo>
                          <a:lnTo>
                            <a:pt x="528" y="263"/>
                          </a:lnTo>
                          <a:lnTo>
                            <a:pt x="528" y="261"/>
                          </a:lnTo>
                          <a:lnTo>
                            <a:pt x="528" y="259"/>
                          </a:lnTo>
                          <a:lnTo>
                            <a:pt x="530" y="259"/>
                          </a:lnTo>
                          <a:lnTo>
                            <a:pt x="532" y="259"/>
                          </a:lnTo>
                          <a:lnTo>
                            <a:pt x="534" y="259"/>
                          </a:lnTo>
                          <a:lnTo>
                            <a:pt x="536" y="259"/>
                          </a:lnTo>
                          <a:lnTo>
                            <a:pt x="538" y="259"/>
                          </a:lnTo>
                          <a:lnTo>
                            <a:pt x="540" y="259"/>
                          </a:lnTo>
                          <a:lnTo>
                            <a:pt x="540" y="261"/>
                          </a:lnTo>
                          <a:lnTo>
                            <a:pt x="540" y="259"/>
                          </a:lnTo>
                          <a:lnTo>
                            <a:pt x="542" y="259"/>
                          </a:lnTo>
                          <a:lnTo>
                            <a:pt x="544" y="259"/>
                          </a:lnTo>
                          <a:lnTo>
                            <a:pt x="546" y="259"/>
                          </a:lnTo>
                          <a:lnTo>
                            <a:pt x="548" y="259"/>
                          </a:lnTo>
                          <a:lnTo>
                            <a:pt x="550" y="259"/>
                          </a:lnTo>
                          <a:lnTo>
                            <a:pt x="550" y="258"/>
                          </a:lnTo>
                          <a:lnTo>
                            <a:pt x="550" y="256"/>
                          </a:lnTo>
                          <a:lnTo>
                            <a:pt x="551" y="256"/>
                          </a:lnTo>
                          <a:lnTo>
                            <a:pt x="551" y="258"/>
                          </a:lnTo>
                          <a:lnTo>
                            <a:pt x="551" y="256"/>
                          </a:lnTo>
                          <a:lnTo>
                            <a:pt x="553" y="256"/>
                          </a:lnTo>
                          <a:lnTo>
                            <a:pt x="555" y="256"/>
                          </a:lnTo>
                          <a:lnTo>
                            <a:pt x="557" y="256"/>
                          </a:lnTo>
                          <a:lnTo>
                            <a:pt x="557" y="254"/>
                          </a:lnTo>
                          <a:lnTo>
                            <a:pt x="557" y="256"/>
                          </a:lnTo>
                          <a:lnTo>
                            <a:pt x="559" y="256"/>
                          </a:lnTo>
                          <a:lnTo>
                            <a:pt x="559" y="258"/>
                          </a:lnTo>
                          <a:lnTo>
                            <a:pt x="559" y="259"/>
                          </a:lnTo>
                          <a:lnTo>
                            <a:pt x="561" y="259"/>
                          </a:lnTo>
                          <a:lnTo>
                            <a:pt x="561" y="261"/>
                          </a:lnTo>
                          <a:lnTo>
                            <a:pt x="563" y="261"/>
                          </a:lnTo>
                          <a:lnTo>
                            <a:pt x="563" y="263"/>
                          </a:lnTo>
                          <a:lnTo>
                            <a:pt x="563" y="265"/>
                          </a:lnTo>
                          <a:lnTo>
                            <a:pt x="563" y="267"/>
                          </a:lnTo>
                          <a:lnTo>
                            <a:pt x="563" y="269"/>
                          </a:lnTo>
                          <a:lnTo>
                            <a:pt x="565" y="269"/>
                          </a:lnTo>
                          <a:lnTo>
                            <a:pt x="565" y="271"/>
                          </a:lnTo>
                          <a:lnTo>
                            <a:pt x="565" y="273"/>
                          </a:lnTo>
                          <a:lnTo>
                            <a:pt x="567" y="273"/>
                          </a:lnTo>
                          <a:lnTo>
                            <a:pt x="569" y="273"/>
                          </a:lnTo>
                          <a:lnTo>
                            <a:pt x="569" y="275"/>
                          </a:lnTo>
                          <a:lnTo>
                            <a:pt x="571" y="275"/>
                          </a:lnTo>
                          <a:lnTo>
                            <a:pt x="573" y="277"/>
                          </a:lnTo>
                          <a:lnTo>
                            <a:pt x="575" y="277"/>
                          </a:lnTo>
                          <a:lnTo>
                            <a:pt x="575" y="279"/>
                          </a:lnTo>
                          <a:lnTo>
                            <a:pt x="576" y="279"/>
                          </a:lnTo>
                          <a:lnTo>
                            <a:pt x="578" y="279"/>
                          </a:lnTo>
                          <a:lnTo>
                            <a:pt x="578" y="281"/>
                          </a:lnTo>
                          <a:lnTo>
                            <a:pt x="580" y="281"/>
                          </a:lnTo>
                          <a:lnTo>
                            <a:pt x="580" y="283"/>
                          </a:lnTo>
                          <a:lnTo>
                            <a:pt x="582" y="283"/>
                          </a:lnTo>
                          <a:lnTo>
                            <a:pt x="582" y="284"/>
                          </a:lnTo>
                          <a:lnTo>
                            <a:pt x="584" y="284"/>
                          </a:lnTo>
                          <a:lnTo>
                            <a:pt x="584" y="286"/>
                          </a:lnTo>
                          <a:lnTo>
                            <a:pt x="584" y="288"/>
                          </a:lnTo>
                          <a:lnTo>
                            <a:pt x="584" y="290"/>
                          </a:lnTo>
                          <a:lnTo>
                            <a:pt x="582" y="290"/>
                          </a:lnTo>
                          <a:lnTo>
                            <a:pt x="582" y="292"/>
                          </a:lnTo>
                          <a:lnTo>
                            <a:pt x="582" y="294"/>
                          </a:lnTo>
                          <a:lnTo>
                            <a:pt x="580" y="294"/>
                          </a:lnTo>
                          <a:lnTo>
                            <a:pt x="580" y="296"/>
                          </a:lnTo>
                          <a:lnTo>
                            <a:pt x="578" y="296"/>
                          </a:lnTo>
                          <a:lnTo>
                            <a:pt x="578" y="298"/>
                          </a:lnTo>
                          <a:lnTo>
                            <a:pt x="578" y="300"/>
                          </a:lnTo>
                          <a:lnTo>
                            <a:pt x="578" y="302"/>
                          </a:lnTo>
                          <a:lnTo>
                            <a:pt x="578" y="304"/>
                          </a:lnTo>
                          <a:lnTo>
                            <a:pt x="578" y="306"/>
                          </a:lnTo>
                          <a:lnTo>
                            <a:pt x="580" y="306"/>
                          </a:lnTo>
                          <a:lnTo>
                            <a:pt x="580" y="307"/>
                          </a:lnTo>
                          <a:lnTo>
                            <a:pt x="578" y="307"/>
                          </a:lnTo>
                          <a:lnTo>
                            <a:pt x="578" y="309"/>
                          </a:lnTo>
                          <a:lnTo>
                            <a:pt x="576" y="309"/>
                          </a:lnTo>
                          <a:lnTo>
                            <a:pt x="575" y="309"/>
                          </a:lnTo>
                          <a:lnTo>
                            <a:pt x="575" y="311"/>
                          </a:lnTo>
                          <a:lnTo>
                            <a:pt x="573" y="311"/>
                          </a:lnTo>
                          <a:lnTo>
                            <a:pt x="573" y="309"/>
                          </a:lnTo>
                          <a:lnTo>
                            <a:pt x="571" y="309"/>
                          </a:lnTo>
                          <a:lnTo>
                            <a:pt x="569" y="309"/>
                          </a:lnTo>
                          <a:lnTo>
                            <a:pt x="569" y="311"/>
                          </a:lnTo>
                          <a:lnTo>
                            <a:pt x="567" y="311"/>
                          </a:lnTo>
                          <a:lnTo>
                            <a:pt x="567" y="313"/>
                          </a:lnTo>
                          <a:lnTo>
                            <a:pt x="565" y="313"/>
                          </a:lnTo>
                          <a:lnTo>
                            <a:pt x="565" y="315"/>
                          </a:lnTo>
                          <a:lnTo>
                            <a:pt x="563" y="315"/>
                          </a:lnTo>
                          <a:lnTo>
                            <a:pt x="561" y="315"/>
                          </a:lnTo>
                          <a:lnTo>
                            <a:pt x="559" y="315"/>
                          </a:lnTo>
                          <a:lnTo>
                            <a:pt x="559" y="317"/>
                          </a:lnTo>
                          <a:lnTo>
                            <a:pt x="559" y="319"/>
                          </a:lnTo>
                          <a:lnTo>
                            <a:pt x="559" y="321"/>
                          </a:lnTo>
                          <a:lnTo>
                            <a:pt x="559" y="323"/>
                          </a:lnTo>
                          <a:lnTo>
                            <a:pt x="561" y="323"/>
                          </a:lnTo>
                          <a:lnTo>
                            <a:pt x="561" y="325"/>
                          </a:lnTo>
                          <a:lnTo>
                            <a:pt x="559" y="325"/>
                          </a:lnTo>
                          <a:lnTo>
                            <a:pt x="559" y="327"/>
                          </a:lnTo>
                          <a:lnTo>
                            <a:pt x="561" y="327"/>
                          </a:lnTo>
                          <a:lnTo>
                            <a:pt x="561" y="329"/>
                          </a:lnTo>
                          <a:lnTo>
                            <a:pt x="561" y="331"/>
                          </a:lnTo>
                          <a:lnTo>
                            <a:pt x="561" y="332"/>
                          </a:lnTo>
                          <a:lnTo>
                            <a:pt x="561" y="334"/>
                          </a:lnTo>
                          <a:lnTo>
                            <a:pt x="563" y="334"/>
                          </a:lnTo>
                          <a:lnTo>
                            <a:pt x="563" y="336"/>
                          </a:lnTo>
                          <a:lnTo>
                            <a:pt x="561" y="336"/>
                          </a:lnTo>
                          <a:lnTo>
                            <a:pt x="561" y="338"/>
                          </a:lnTo>
                          <a:lnTo>
                            <a:pt x="561" y="340"/>
                          </a:lnTo>
                          <a:lnTo>
                            <a:pt x="561" y="342"/>
                          </a:lnTo>
                          <a:lnTo>
                            <a:pt x="559" y="342"/>
                          </a:lnTo>
                          <a:lnTo>
                            <a:pt x="559" y="344"/>
                          </a:lnTo>
                          <a:lnTo>
                            <a:pt x="559" y="346"/>
                          </a:lnTo>
                          <a:lnTo>
                            <a:pt x="559" y="348"/>
                          </a:lnTo>
                          <a:lnTo>
                            <a:pt x="559" y="350"/>
                          </a:lnTo>
                          <a:lnTo>
                            <a:pt x="559" y="352"/>
                          </a:lnTo>
                          <a:lnTo>
                            <a:pt x="561" y="352"/>
                          </a:lnTo>
                          <a:lnTo>
                            <a:pt x="561" y="354"/>
                          </a:lnTo>
                          <a:lnTo>
                            <a:pt x="559" y="354"/>
                          </a:lnTo>
                          <a:lnTo>
                            <a:pt x="561" y="354"/>
                          </a:lnTo>
                          <a:lnTo>
                            <a:pt x="561" y="355"/>
                          </a:lnTo>
                          <a:lnTo>
                            <a:pt x="561" y="357"/>
                          </a:lnTo>
                          <a:lnTo>
                            <a:pt x="563" y="357"/>
                          </a:lnTo>
                          <a:lnTo>
                            <a:pt x="563" y="359"/>
                          </a:lnTo>
                          <a:lnTo>
                            <a:pt x="563" y="361"/>
                          </a:lnTo>
                          <a:lnTo>
                            <a:pt x="565" y="361"/>
                          </a:lnTo>
                          <a:lnTo>
                            <a:pt x="565" y="363"/>
                          </a:lnTo>
                          <a:lnTo>
                            <a:pt x="565" y="365"/>
                          </a:lnTo>
                          <a:lnTo>
                            <a:pt x="563" y="365"/>
                          </a:lnTo>
                          <a:lnTo>
                            <a:pt x="563" y="367"/>
                          </a:lnTo>
                          <a:lnTo>
                            <a:pt x="561" y="367"/>
                          </a:lnTo>
                          <a:lnTo>
                            <a:pt x="561" y="369"/>
                          </a:lnTo>
                          <a:lnTo>
                            <a:pt x="559" y="369"/>
                          </a:lnTo>
                          <a:lnTo>
                            <a:pt x="559" y="371"/>
                          </a:lnTo>
                          <a:lnTo>
                            <a:pt x="557" y="373"/>
                          </a:lnTo>
                          <a:lnTo>
                            <a:pt x="557" y="375"/>
                          </a:lnTo>
                          <a:lnTo>
                            <a:pt x="557" y="377"/>
                          </a:lnTo>
                          <a:lnTo>
                            <a:pt x="555" y="377"/>
                          </a:lnTo>
                          <a:lnTo>
                            <a:pt x="553" y="377"/>
                          </a:lnTo>
                          <a:lnTo>
                            <a:pt x="553" y="375"/>
                          </a:lnTo>
                          <a:lnTo>
                            <a:pt x="551" y="375"/>
                          </a:lnTo>
                          <a:lnTo>
                            <a:pt x="551" y="377"/>
                          </a:lnTo>
                          <a:lnTo>
                            <a:pt x="550" y="377"/>
                          </a:lnTo>
                          <a:lnTo>
                            <a:pt x="550" y="375"/>
                          </a:lnTo>
                          <a:lnTo>
                            <a:pt x="550" y="373"/>
                          </a:lnTo>
                          <a:lnTo>
                            <a:pt x="548" y="373"/>
                          </a:lnTo>
                          <a:lnTo>
                            <a:pt x="548" y="371"/>
                          </a:lnTo>
                          <a:lnTo>
                            <a:pt x="546" y="371"/>
                          </a:lnTo>
                          <a:lnTo>
                            <a:pt x="546" y="373"/>
                          </a:lnTo>
                          <a:lnTo>
                            <a:pt x="546" y="375"/>
                          </a:lnTo>
                          <a:lnTo>
                            <a:pt x="546" y="377"/>
                          </a:lnTo>
                          <a:lnTo>
                            <a:pt x="544" y="377"/>
                          </a:lnTo>
                          <a:lnTo>
                            <a:pt x="544" y="379"/>
                          </a:lnTo>
                          <a:lnTo>
                            <a:pt x="546" y="379"/>
                          </a:lnTo>
                          <a:lnTo>
                            <a:pt x="546" y="380"/>
                          </a:lnTo>
                          <a:lnTo>
                            <a:pt x="548" y="380"/>
                          </a:lnTo>
                          <a:lnTo>
                            <a:pt x="548" y="382"/>
                          </a:lnTo>
                          <a:lnTo>
                            <a:pt x="548" y="384"/>
                          </a:lnTo>
                          <a:lnTo>
                            <a:pt x="546" y="386"/>
                          </a:lnTo>
                          <a:lnTo>
                            <a:pt x="544" y="386"/>
                          </a:lnTo>
                          <a:lnTo>
                            <a:pt x="542" y="386"/>
                          </a:lnTo>
                          <a:lnTo>
                            <a:pt x="542" y="388"/>
                          </a:lnTo>
                          <a:lnTo>
                            <a:pt x="540" y="388"/>
                          </a:lnTo>
                          <a:lnTo>
                            <a:pt x="538" y="388"/>
                          </a:lnTo>
                          <a:lnTo>
                            <a:pt x="536" y="388"/>
                          </a:lnTo>
                          <a:lnTo>
                            <a:pt x="534" y="388"/>
                          </a:lnTo>
                          <a:lnTo>
                            <a:pt x="534" y="390"/>
                          </a:lnTo>
                          <a:lnTo>
                            <a:pt x="532" y="390"/>
                          </a:lnTo>
                          <a:lnTo>
                            <a:pt x="532" y="392"/>
                          </a:lnTo>
                          <a:lnTo>
                            <a:pt x="530" y="394"/>
                          </a:lnTo>
                          <a:lnTo>
                            <a:pt x="528" y="394"/>
                          </a:lnTo>
                          <a:lnTo>
                            <a:pt x="528" y="396"/>
                          </a:lnTo>
                          <a:lnTo>
                            <a:pt x="527" y="396"/>
                          </a:lnTo>
                          <a:lnTo>
                            <a:pt x="527" y="398"/>
                          </a:lnTo>
                          <a:lnTo>
                            <a:pt x="525" y="398"/>
                          </a:lnTo>
                          <a:lnTo>
                            <a:pt x="523" y="398"/>
                          </a:lnTo>
                          <a:lnTo>
                            <a:pt x="523" y="400"/>
                          </a:lnTo>
                          <a:lnTo>
                            <a:pt x="521" y="400"/>
                          </a:lnTo>
                          <a:lnTo>
                            <a:pt x="519" y="400"/>
                          </a:lnTo>
                          <a:lnTo>
                            <a:pt x="517" y="400"/>
                          </a:lnTo>
                          <a:lnTo>
                            <a:pt x="515" y="400"/>
                          </a:lnTo>
                          <a:lnTo>
                            <a:pt x="515" y="402"/>
                          </a:lnTo>
                          <a:lnTo>
                            <a:pt x="517" y="402"/>
                          </a:lnTo>
                          <a:lnTo>
                            <a:pt x="517" y="403"/>
                          </a:lnTo>
                          <a:lnTo>
                            <a:pt x="515" y="403"/>
                          </a:lnTo>
                          <a:lnTo>
                            <a:pt x="515" y="405"/>
                          </a:lnTo>
                          <a:lnTo>
                            <a:pt x="515" y="407"/>
                          </a:lnTo>
                          <a:lnTo>
                            <a:pt x="513" y="407"/>
                          </a:lnTo>
                          <a:lnTo>
                            <a:pt x="513" y="409"/>
                          </a:lnTo>
                          <a:lnTo>
                            <a:pt x="513" y="411"/>
                          </a:lnTo>
                          <a:lnTo>
                            <a:pt x="513" y="413"/>
                          </a:lnTo>
                          <a:lnTo>
                            <a:pt x="515" y="415"/>
                          </a:lnTo>
                          <a:lnTo>
                            <a:pt x="515" y="417"/>
                          </a:lnTo>
                          <a:lnTo>
                            <a:pt x="515" y="419"/>
                          </a:lnTo>
                          <a:lnTo>
                            <a:pt x="515" y="421"/>
                          </a:lnTo>
                          <a:lnTo>
                            <a:pt x="515" y="423"/>
                          </a:lnTo>
                          <a:lnTo>
                            <a:pt x="515" y="425"/>
                          </a:lnTo>
                          <a:lnTo>
                            <a:pt x="515" y="427"/>
                          </a:lnTo>
                          <a:lnTo>
                            <a:pt x="515" y="428"/>
                          </a:lnTo>
                          <a:lnTo>
                            <a:pt x="515" y="430"/>
                          </a:lnTo>
                          <a:lnTo>
                            <a:pt x="515" y="432"/>
                          </a:lnTo>
                          <a:lnTo>
                            <a:pt x="515" y="434"/>
                          </a:lnTo>
                          <a:lnTo>
                            <a:pt x="517" y="434"/>
                          </a:lnTo>
                          <a:lnTo>
                            <a:pt x="517" y="432"/>
                          </a:lnTo>
                          <a:lnTo>
                            <a:pt x="519" y="432"/>
                          </a:lnTo>
                          <a:lnTo>
                            <a:pt x="519" y="430"/>
                          </a:lnTo>
                          <a:lnTo>
                            <a:pt x="521" y="430"/>
                          </a:lnTo>
                          <a:lnTo>
                            <a:pt x="521" y="432"/>
                          </a:lnTo>
                          <a:lnTo>
                            <a:pt x="523" y="434"/>
                          </a:lnTo>
                          <a:lnTo>
                            <a:pt x="523" y="436"/>
                          </a:lnTo>
                          <a:lnTo>
                            <a:pt x="525" y="440"/>
                          </a:lnTo>
                          <a:lnTo>
                            <a:pt x="527" y="440"/>
                          </a:lnTo>
                          <a:lnTo>
                            <a:pt x="528" y="438"/>
                          </a:lnTo>
                          <a:lnTo>
                            <a:pt x="530" y="438"/>
                          </a:lnTo>
                          <a:lnTo>
                            <a:pt x="530" y="440"/>
                          </a:lnTo>
                          <a:lnTo>
                            <a:pt x="532" y="442"/>
                          </a:lnTo>
                          <a:lnTo>
                            <a:pt x="532" y="444"/>
                          </a:lnTo>
                          <a:lnTo>
                            <a:pt x="530" y="446"/>
                          </a:lnTo>
                          <a:lnTo>
                            <a:pt x="530" y="448"/>
                          </a:lnTo>
                          <a:lnTo>
                            <a:pt x="530" y="450"/>
                          </a:lnTo>
                          <a:lnTo>
                            <a:pt x="528" y="451"/>
                          </a:lnTo>
                          <a:lnTo>
                            <a:pt x="528" y="453"/>
                          </a:lnTo>
                          <a:lnTo>
                            <a:pt x="528" y="455"/>
                          </a:lnTo>
                          <a:lnTo>
                            <a:pt x="527" y="455"/>
                          </a:lnTo>
                          <a:lnTo>
                            <a:pt x="527" y="457"/>
                          </a:lnTo>
                          <a:lnTo>
                            <a:pt x="525" y="457"/>
                          </a:lnTo>
                          <a:lnTo>
                            <a:pt x="525" y="459"/>
                          </a:lnTo>
                          <a:lnTo>
                            <a:pt x="525" y="461"/>
                          </a:lnTo>
                          <a:lnTo>
                            <a:pt x="525" y="463"/>
                          </a:lnTo>
                          <a:lnTo>
                            <a:pt x="525" y="465"/>
                          </a:lnTo>
                          <a:lnTo>
                            <a:pt x="523" y="465"/>
                          </a:lnTo>
                          <a:lnTo>
                            <a:pt x="523" y="467"/>
                          </a:lnTo>
                          <a:lnTo>
                            <a:pt x="523" y="469"/>
                          </a:lnTo>
                          <a:lnTo>
                            <a:pt x="523" y="471"/>
                          </a:lnTo>
                          <a:lnTo>
                            <a:pt x="523" y="473"/>
                          </a:lnTo>
                          <a:lnTo>
                            <a:pt x="523" y="475"/>
                          </a:lnTo>
                          <a:lnTo>
                            <a:pt x="523" y="476"/>
                          </a:lnTo>
                          <a:lnTo>
                            <a:pt x="523" y="478"/>
                          </a:lnTo>
                          <a:lnTo>
                            <a:pt x="523" y="480"/>
                          </a:lnTo>
                          <a:lnTo>
                            <a:pt x="523" y="482"/>
                          </a:lnTo>
                          <a:lnTo>
                            <a:pt x="523" y="484"/>
                          </a:lnTo>
                          <a:lnTo>
                            <a:pt x="523" y="486"/>
                          </a:lnTo>
                          <a:lnTo>
                            <a:pt x="523" y="488"/>
                          </a:lnTo>
                          <a:lnTo>
                            <a:pt x="523" y="490"/>
                          </a:lnTo>
                          <a:lnTo>
                            <a:pt x="521" y="490"/>
                          </a:lnTo>
                          <a:lnTo>
                            <a:pt x="521" y="492"/>
                          </a:lnTo>
                          <a:lnTo>
                            <a:pt x="519" y="494"/>
                          </a:lnTo>
                          <a:lnTo>
                            <a:pt x="517" y="496"/>
                          </a:lnTo>
                          <a:lnTo>
                            <a:pt x="515" y="496"/>
                          </a:lnTo>
                          <a:lnTo>
                            <a:pt x="515" y="498"/>
                          </a:lnTo>
                          <a:lnTo>
                            <a:pt x="513" y="499"/>
                          </a:lnTo>
                          <a:lnTo>
                            <a:pt x="511" y="501"/>
                          </a:lnTo>
                          <a:lnTo>
                            <a:pt x="509" y="503"/>
                          </a:lnTo>
                          <a:lnTo>
                            <a:pt x="509" y="505"/>
                          </a:lnTo>
                          <a:lnTo>
                            <a:pt x="507" y="507"/>
                          </a:lnTo>
                          <a:lnTo>
                            <a:pt x="507" y="509"/>
                          </a:lnTo>
                          <a:lnTo>
                            <a:pt x="507" y="511"/>
                          </a:lnTo>
                          <a:lnTo>
                            <a:pt x="505" y="511"/>
                          </a:lnTo>
                          <a:lnTo>
                            <a:pt x="505" y="513"/>
                          </a:lnTo>
                          <a:lnTo>
                            <a:pt x="492" y="521"/>
                          </a:lnTo>
                          <a:lnTo>
                            <a:pt x="482" y="526"/>
                          </a:lnTo>
                          <a:lnTo>
                            <a:pt x="475" y="532"/>
                          </a:lnTo>
                          <a:lnTo>
                            <a:pt x="475" y="534"/>
                          </a:lnTo>
                          <a:lnTo>
                            <a:pt x="477" y="534"/>
                          </a:lnTo>
                          <a:lnTo>
                            <a:pt x="479" y="536"/>
                          </a:lnTo>
                          <a:lnTo>
                            <a:pt x="479" y="538"/>
                          </a:lnTo>
                          <a:lnTo>
                            <a:pt x="480" y="538"/>
                          </a:lnTo>
                          <a:lnTo>
                            <a:pt x="480" y="540"/>
                          </a:lnTo>
                          <a:lnTo>
                            <a:pt x="482" y="540"/>
                          </a:lnTo>
                          <a:lnTo>
                            <a:pt x="482" y="542"/>
                          </a:lnTo>
                          <a:lnTo>
                            <a:pt x="484" y="542"/>
                          </a:lnTo>
                          <a:lnTo>
                            <a:pt x="486" y="544"/>
                          </a:lnTo>
                          <a:lnTo>
                            <a:pt x="488" y="544"/>
                          </a:lnTo>
                          <a:lnTo>
                            <a:pt x="490" y="548"/>
                          </a:lnTo>
                          <a:lnTo>
                            <a:pt x="490" y="549"/>
                          </a:lnTo>
                          <a:lnTo>
                            <a:pt x="492" y="549"/>
                          </a:lnTo>
                          <a:lnTo>
                            <a:pt x="492" y="551"/>
                          </a:lnTo>
                          <a:lnTo>
                            <a:pt x="494" y="551"/>
                          </a:lnTo>
                          <a:lnTo>
                            <a:pt x="494" y="553"/>
                          </a:lnTo>
                          <a:lnTo>
                            <a:pt x="496" y="553"/>
                          </a:lnTo>
                          <a:lnTo>
                            <a:pt x="498" y="553"/>
                          </a:lnTo>
                          <a:lnTo>
                            <a:pt x="498" y="555"/>
                          </a:lnTo>
                          <a:lnTo>
                            <a:pt x="500" y="555"/>
                          </a:lnTo>
                          <a:lnTo>
                            <a:pt x="500" y="553"/>
                          </a:lnTo>
                          <a:lnTo>
                            <a:pt x="502" y="555"/>
                          </a:lnTo>
                          <a:lnTo>
                            <a:pt x="503" y="555"/>
                          </a:lnTo>
                          <a:lnTo>
                            <a:pt x="503" y="557"/>
                          </a:lnTo>
                          <a:lnTo>
                            <a:pt x="505" y="557"/>
                          </a:lnTo>
                          <a:lnTo>
                            <a:pt x="505" y="555"/>
                          </a:lnTo>
                          <a:lnTo>
                            <a:pt x="507" y="555"/>
                          </a:lnTo>
                          <a:lnTo>
                            <a:pt x="507" y="557"/>
                          </a:lnTo>
                          <a:lnTo>
                            <a:pt x="509" y="557"/>
                          </a:lnTo>
                          <a:lnTo>
                            <a:pt x="507" y="557"/>
                          </a:lnTo>
                          <a:lnTo>
                            <a:pt x="509" y="559"/>
                          </a:lnTo>
                          <a:lnTo>
                            <a:pt x="507" y="559"/>
                          </a:lnTo>
                          <a:lnTo>
                            <a:pt x="509" y="559"/>
                          </a:lnTo>
                          <a:lnTo>
                            <a:pt x="509" y="561"/>
                          </a:lnTo>
                          <a:lnTo>
                            <a:pt x="507" y="561"/>
                          </a:lnTo>
                          <a:lnTo>
                            <a:pt x="507" y="563"/>
                          </a:lnTo>
                          <a:lnTo>
                            <a:pt x="507" y="565"/>
                          </a:lnTo>
                          <a:lnTo>
                            <a:pt x="509" y="565"/>
                          </a:lnTo>
                          <a:lnTo>
                            <a:pt x="509" y="567"/>
                          </a:lnTo>
                          <a:lnTo>
                            <a:pt x="507" y="567"/>
                          </a:lnTo>
                          <a:lnTo>
                            <a:pt x="505" y="567"/>
                          </a:lnTo>
                          <a:lnTo>
                            <a:pt x="505" y="569"/>
                          </a:lnTo>
                          <a:lnTo>
                            <a:pt x="505" y="571"/>
                          </a:lnTo>
                          <a:lnTo>
                            <a:pt x="505" y="572"/>
                          </a:lnTo>
                          <a:lnTo>
                            <a:pt x="505" y="574"/>
                          </a:lnTo>
                          <a:lnTo>
                            <a:pt x="505" y="576"/>
                          </a:lnTo>
                          <a:lnTo>
                            <a:pt x="505" y="578"/>
                          </a:lnTo>
                          <a:lnTo>
                            <a:pt x="507" y="578"/>
                          </a:lnTo>
                          <a:lnTo>
                            <a:pt x="507" y="580"/>
                          </a:lnTo>
                          <a:lnTo>
                            <a:pt x="507" y="582"/>
                          </a:lnTo>
                          <a:lnTo>
                            <a:pt x="507" y="584"/>
                          </a:lnTo>
                          <a:lnTo>
                            <a:pt x="509" y="584"/>
                          </a:lnTo>
                          <a:lnTo>
                            <a:pt x="507" y="584"/>
                          </a:lnTo>
                          <a:lnTo>
                            <a:pt x="507" y="586"/>
                          </a:lnTo>
                          <a:lnTo>
                            <a:pt x="509" y="586"/>
                          </a:lnTo>
                          <a:lnTo>
                            <a:pt x="509" y="588"/>
                          </a:lnTo>
                          <a:lnTo>
                            <a:pt x="511" y="588"/>
                          </a:lnTo>
                          <a:lnTo>
                            <a:pt x="511" y="590"/>
                          </a:lnTo>
                          <a:lnTo>
                            <a:pt x="513" y="590"/>
                          </a:lnTo>
                          <a:lnTo>
                            <a:pt x="513" y="592"/>
                          </a:lnTo>
                          <a:lnTo>
                            <a:pt x="513" y="594"/>
                          </a:lnTo>
                          <a:lnTo>
                            <a:pt x="511" y="594"/>
                          </a:lnTo>
                          <a:lnTo>
                            <a:pt x="511" y="596"/>
                          </a:lnTo>
                          <a:lnTo>
                            <a:pt x="511" y="597"/>
                          </a:lnTo>
                          <a:lnTo>
                            <a:pt x="511" y="599"/>
                          </a:lnTo>
                          <a:lnTo>
                            <a:pt x="511" y="601"/>
                          </a:lnTo>
                          <a:lnTo>
                            <a:pt x="513" y="601"/>
                          </a:lnTo>
                          <a:lnTo>
                            <a:pt x="515" y="601"/>
                          </a:lnTo>
                          <a:lnTo>
                            <a:pt x="515" y="603"/>
                          </a:lnTo>
                          <a:lnTo>
                            <a:pt x="517" y="603"/>
                          </a:lnTo>
                          <a:lnTo>
                            <a:pt x="515" y="603"/>
                          </a:lnTo>
                          <a:lnTo>
                            <a:pt x="515" y="605"/>
                          </a:lnTo>
                          <a:lnTo>
                            <a:pt x="513" y="605"/>
                          </a:lnTo>
                          <a:lnTo>
                            <a:pt x="513" y="607"/>
                          </a:lnTo>
                          <a:lnTo>
                            <a:pt x="515" y="607"/>
                          </a:lnTo>
                          <a:lnTo>
                            <a:pt x="515" y="609"/>
                          </a:lnTo>
                          <a:lnTo>
                            <a:pt x="517" y="609"/>
                          </a:lnTo>
                          <a:lnTo>
                            <a:pt x="517" y="611"/>
                          </a:lnTo>
                          <a:lnTo>
                            <a:pt x="515" y="611"/>
                          </a:lnTo>
                          <a:lnTo>
                            <a:pt x="513" y="611"/>
                          </a:lnTo>
                          <a:lnTo>
                            <a:pt x="515" y="611"/>
                          </a:lnTo>
                          <a:lnTo>
                            <a:pt x="515" y="613"/>
                          </a:lnTo>
                          <a:lnTo>
                            <a:pt x="513" y="613"/>
                          </a:lnTo>
                          <a:lnTo>
                            <a:pt x="513" y="615"/>
                          </a:lnTo>
                          <a:lnTo>
                            <a:pt x="511" y="615"/>
                          </a:lnTo>
                          <a:lnTo>
                            <a:pt x="511" y="613"/>
                          </a:lnTo>
                          <a:lnTo>
                            <a:pt x="509" y="613"/>
                          </a:lnTo>
                          <a:lnTo>
                            <a:pt x="509" y="615"/>
                          </a:lnTo>
                          <a:lnTo>
                            <a:pt x="509" y="617"/>
                          </a:lnTo>
                          <a:lnTo>
                            <a:pt x="507" y="617"/>
                          </a:lnTo>
                          <a:lnTo>
                            <a:pt x="507" y="615"/>
                          </a:lnTo>
                          <a:lnTo>
                            <a:pt x="505" y="615"/>
                          </a:lnTo>
                          <a:lnTo>
                            <a:pt x="503" y="615"/>
                          </a:lnTo>
                          <a:lnTo>
                            <a:pt x="503" y="617"/>
                          </a:lnTo>
                          <a:lnTo>
                            <a:pt x="502" y="617"/>
                          </a:lnTo>
                          <a:lnTo>
                            <a:pt x="502" y="615"/>
                          </a:lnTo>
                          <a:lnTo>
                            <a:pt x="500" y="615"/>
                          </a:lnTo>
                          <a:lnTo>
                            <a:pt x="498" y="615"/>
                          </a:lnTo>
                          <a:lnTo>
                            <a:pt x="498" y="613"/>
                          </a:lnTo>
                          <a:lnTo>
                            <a:pt x="496" y="613"/>
                          </a:lnTo>
                          <a:lnTo>
                            <a:pt x="494" y="613"/>
                          </a:lnTo>
                          <a:lnTo>
                            <a:pt x="492" y="613"/>
                          </a:lnTo>
                          <a:lnTo>
                            <a:pt x="490" y="613"/>
                          </a:lnTo>
                          <a:lnTo>
                            <a:pt x="490" y="615"/>
                          </a:lnTo>
                          <a:lnTo>
                            <a:pt x="488" y="615"/>
                          </a:lnTo>
                          <a:lnTo>
                            <a:pt x="488" y="617"/>
                          </a:lnTo>
                          <a:lnTo>
                            <a:pt x="486" y="617"/>
                          </a:lnTo>
                          <a:lnTo>
                            <a:pt x="486" y="619"/>
                          </a:lnTo>
                          <a:lnTo>
                            <a:pt x="484" y="619"/>
                          </a:lnTo>
                          <a:lnTo>
                            <a:pt x="482" y="619"/>
                          </a:lnTo>
                          <a:lnTo>
                            <a:pt x="480" y="619"/>
                          </a:lnTo>
                          <a:lnTo>
                            <a:pt x="479" y="619"/>
                          </a:lnTo>
                          <a:lnTo>
                            <a:pt x="477" y="619"/>
                          </a:lnTo>
                          <a:lnTo>
                            <a:pt x="475" y="619"/>
                          </a:lnTo>
                          <a:lnTo>
                            <a:pt x="473" y="619"/>
                          </a:lnTo>
                          <a:lnTo>
                            <a:pt x="471" y="619"/>
                          </a:lnTo>
                          <a:lnTo>
                            <a:pt x="471" y="617"/>
                          </a:lnTo>
                          <a:lnTo>
                            <a:pt x="469" y="617"/>
                          </a:lnTo>
                          <a:lnTo>
                            <a:pt x="467" y="619"/>
                          </a:lnTo>
                          <a:lnTo>
                            <a:pt x="465" y="619"/>
                          </a:lnTo>
                          <a:lnTo>
                            <a:pt x="463" y="619"/>
                          </a:lnTo>
                          <a:lnTo>
                            <a:pt x="461" y="619"/>
                          </a:lnTo>
                          <a:lnTo>
                            <a:pt x="459" y="619"/>
                          </a:lnTo>
                          <a:lnTo>
                            <a:pt x="459" y="617"/>
                          </a:lnTo>
                          <a:lnTo>
                            <a:pt x="457" y="617"/>
                          </a:lnTo>
                          <a:lnTo>
                            <a:pt x="457" y="615"/>
                          </a:lnTo>
                          <a:lnTo>
                            <a:pt x="455" y="615"/>
                          </a:lnTo>
                          <a:lnTo>
                            <a:pt x="454" y="615"/>
                          </a:lnTo>
                          <a:lnTo>
                            <a:pt x="454" y="613"/>
                          </a:lnTo>
                          <a:lnTo>
                            <a:pt x="452" y="613"/>
                          </a:lnTo>
                          <a:lnTo>
                            <a:pt x="450" y="613"/>
                          </a:lnTo>
                          <a:lnTo>
                            <a:pt x="448" y="611"/>
                          </a:lnTo>
                          <a:lnTo>
                            <a:pt x="446" y="611"/>
                          </a:lnTo>
                          <a:lnTo>
                            <a:pt x="444" y="611"/>
                          </a:lnTo>
                          <a:lnTo>
                            <a:pt x="442" y="611"/>
                          </a:lnTo>
                          <a:lnTo>
                            <a:pt x="442" y="609"/>
                          </a:lnTo>
                          <a:lnTo>
                            <a:pt x="440" y="609"/>
                          </a:lnTo>
                          <a:lnTo>
                            <a:pt x="438" y="611"/>
                          </a:lnTo>
                          <a:lnTo>
                            <a:pt x="436" y="611"/>
                          </a:lnTo>
                          <a:lnTo>
                            <a:pt x="438" y="611"/>
                          </a:lnTo>
                          <a:lnTo>
                            <a:pt x="438" y="613"/>
                          </a:lnTo>
                          <a:lnTo>
                            <a:pt x="436" y="613"/>
                          </a:lnTo>
                          <a:lnTo>
                            <a:pt x="434" y="613"/>
                          </a:lnTo>
                          <a:lnTo>
                            <a:pt x="434" y="611"/>
                          </a:lnTo>
                          <a:lnTo>
                            <a:pt x="434" y="609"/>
                          </a:lnTo>
                          <a:lnTo>
                            <a:pt x="432" y="609"/>
                          </a:lnTo>
                          <a:lnTo>
                            <a:pt x="431" y="609"/>
                          </a:lnTo>
                          <a:lnTo>
                            <a:pt x="429" y="609"/>
                          </a:lnTo>
                          <a:lnTo>
                            <a:pt x="429" y="611"/>
                          </a:lnTo>
                          <a:lnTo>
                            <a:pt x="427" y="611"/>
                          </a:lnTo>
                          <a:lnTo>
                            <a:pt x="425" y="611"/>
                          </a:lnTo>
                          <a:lnTo>
                            <a:pt x="423" y="611"/>
                          </a:lnTo>
                          <a:lnTo>
                            <a:pt x="421" y="611"/>
                          </a:lnTo>
                          <a:lnTo>
                            <a:pt x="421" y="613"/>
                          </a:lnTo>
                          <a:lnTo>
                            <a:pt x="419" y="613"/>
                          </a:lnTo>
                          <a:lnTo>
                            <a:pt x="417" y="613"/>
                          </a:lnTo>
                          <a:lnTo>
                            <a:pt x="415" y="613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1" y="615"/>
                          </a:lnTo>
                          <a:lnTo>
                            <a:pt x="411" y="617"/>
                          </a:lnTo>
                          <a:lnTo>
                            <a:pt x="409" y="617"/>
                          </a:lnTo>
                          <a:lnTo>
                            <a:pt x="407" y="617"/>
                          </a:lnTo>
                          <a:lnTo>
                            <a:pt x="406" y="617"/>
                          </a:lnTo>
                          <a:lnTo>
                            <a:pt x="404" y="617"/>
                          </a:lnTo>
                          <a:lnTo>
                            <a:pt x="404" y="615"/>
                          </a:lnTo>
                          <a:lnTo>
                            <a:pt x="402" y="615"/>
                          </a:lnTo>
                          <a:lnTo>
                            <a:pt x="400" y="615"/>
                          </a:lnTo>
                          <a:lnTo>
                            <a:pt x="400" y="613"/>
                          </a:lnTo>
                          <a:lnTo>
                            <a:pt x="400" y="611"/>
                          </a:lnTo>
                          <a:lnTo>
                            <a:pt x="398" y="611"/>
                          </a:lnTo>
                          <a:lnTo>
                            <a:pt x="398" y="609"/>
                          </a:lnTo>
                          <a:lnTo>
                            <a:pt x="398" y="607"/>
                          </a:lnTo>
                          <a:lnTo>
                            <a:pt x="398" y="605"/>
                          </a:lnTo>
                          <a:lnTo>
                            <a:pt x="400" y="605"/>
                          </a:lnTo>
                          <a:lnTo>
                            <a:pt x="400" y="603"/>
                          </a:lnTo>
                          <a:lnTo>
                            <a:pt x="400" y="601"/>
                          </a:lnTo>
                          <a:lnTo>
                            <a:pt x="400" y="599"/>
                          </a:lnTo>
                          <a:lnTo>
                            <a:pt x="400" y="597"/>
                          </a:lnTo>
                          <a:lnTo>
                            <a:pt x="402" y="597"/>
                          </a:lnTo>
                          <a:lnTo>
                            <a:pt x="402" y="596"/>
                          </a:lnTo>
                          <a:lnTo>
                            <a:pt x="402" y="594"/>
                          </a:lnTo>
                          <a:lnTo>
                            <a:pt x="400" y="594"/>
                          </a:lnTo>
                          <a:lnTo>
                            <a:pt x="400" y="592"/>
                          </a:lnTo>
                          <a:lnTo>
                            <a:pt x="398" y="592"/>
                          </a:lnTo>
                          <a:lnTo>
                            <a:pt x="400" y="592"/>
                          </a:lnTo>
                          <a:lnTo>
                            <a:pt x="400" y="590"/>
                          </a:lnTo>
                          <a:lnTo>
                            <a:pt x="400" y="588"/>
                          </a:lnTo>
                          <a:lnTo>
                            <a:pt x="400" y="586"/>
                          </a:lnTo>
                          <a:lnTo>
                            <a:pt x="400" y="584"/>
                          </a:lnTo>
                          <a:lnTo>
                            <a:pt x="402" y="584"/>
                          </a:lnTo>
                          <a:lnTo>
                            <a:pt x="402" y="582"/>
                          </a:lnTo>
                          <a:lnTo>
                            <a:pt x="402" y="580"/>
                          </a:lnTo>
                          <a:lnTo>
                            <a:pt x="400" y="580"/>
                          </a:lnTo>
                          <a:lnTo>
                            <a:pt x="402" y="580"/>
                          </a:lnTo>
                          <a:lnTo>
                            <a:pt x="402" y="578"/>
                          </a:lnTo>
                          <a:lnTo>
                            <a:pt x="400" y="578"/>
                          </a:lnTo>
                          <a:lnTo>
                            <a:pt x="400" y="576"/>
                          </a:lnTo>
                          <a:lnTo>
                            <a:pt x="400" y="574"/>
                          </a:lnTo>
                          <a:lnTo>
                            <a:pt x="402" y="574"/>
                          </a:lnTo>
                          <a:lnTo>
                            <a:pt x="402" y="572"/>
                          </a:lnTo>
                          <a:lnTo>
                            <a:pt x="402" y="571"/>
                          </a:lnTo>
                          <a:lnTo>
                            <a:pt x="402" y="569"/>
                          </a:lnTo>
                          <a:lnTo>
                            <a:pt x="404" y="569"/>
                          </a:lnTo>
                          <a:lnTo>
                            <a:pt x="404" y="567"/>
                          </a:lnTo>
                          <a:lnTo>
                            <a:pt x="404" y="565"/>
                          </a:lnTo>
                          <a:lnTo>
                            <a:pt x="406" y="565"/>
                          </a:lnTo>
                          <a:lnTo>
                            <a:pt x="406" y="563"/>
                          </a:lnTo>
                          <a:lnTo>
                            <a:pt x="406" y="561"/>
                          </a:lnTo>
                          <a:lnTo>
                            <a:pt x="407" y="561"/>
                          </a:lnTo>
                          <a:lnTo>
                            <a:pt x="409" y="561"/>
                          </a:lnTo>
                          <a:lnTo>
                            <a:pt x="409" y="559"/>
                          </a:lnTo>
                          <a:lnTo>
                            <a:pt x="409" y="557"/>
                          </a:lnTo>
                          <a:lnTo>
                            <a:pt x="409" y="555"/>
                          </a:lnTo>
                          <a:lnTo>
                            <a:pt x="411" y="555"/>
                          </a:lnTo>
                          <a:lnTo>
                            <a:pt x="411" y="553"/>
                          </a:lnTo>
                          <a:lnTo>
                            <a:pt x="411" y="551"/>
                          </a:lnTo>
                          <a:lnTo>
                            <a:pt x="411" y="549"/>
                          </a:lnTo>
                          <a:lnTo>
                            <a:pt x="411" y="548"/>
                          </a:lnTo>
                          <a:lnTo>
                            <a:pt x="411" y="546"/>
                          </a:lnTo>
                          <a:lnTo>
                            <a:pt x="411" y="544"/>
                          </a:lnTo>
                          <a:lnTo>
                            <a:pt x="409" y="544"/>
                          </a:lnTo>
                          <a:lnTo>
                            <a:pt x="409" y="542"/>
                          </a:lnTo>
                          <a:lnTo>
                            <a:pt x="411" y="542"/>
                          </a:lnTo>
                          <a:lnTo>
                            <a:pt x="411" y="540"/>
                          </a:lnTo>
                          <a:lnTo>
                            <a:pt x="409" y="542"/>
                          </a:lnTo>
                          <a:lnTo>
                            <a:pt x="409" y="540"/>
                          </a:lnTo>
                          <a:lnTo>
                            <a:pt x="407" y="540"/>
                          </a:lnTo>
                          <a:lnTo>
                            <a:pt x="406" y="540"/>
                          </a:lnTo>
                          <a:lnTo>
                            <a:pt x="404" y="540"/>
                          </a:lnTo>
                          <a:lnTo>
                            <a:pt x="406" y="540"/>
                          </a:lnTo>
                          <a:lnTo>
                            <a:pt x="404" y="540"/>
                          </a:lnTo>
                          <a:lnTo>
                            <a:pt x="404" y="542"/>
                          </a:lnTo>
                          <a:lnTo>
                            <a:pt x="404" y="540"/>
                          </a:lnTo>
                          <a:lnTo>
                            <a:pt x="404" y="542"/>
                          </a:lnTo>
                          <a:lnTo>
                            <a:pt x="404" y="540"/>
                          </a:lnTo>
                          <a:lnTo>
                            <a:pt x="402" y="540"/>
                          </a:lnTo>
                          <a:lnTo>
                            <a:pt x="400" y="540"/>
                          </a:lnTo>
                          <a:lnTo>
                            <a:pt x="400" y="542"/>
                          </a:lnTo>
                          <a:lnTo>
                            <a:pt x="400" y="540"/>
                          </a:lnTo>
                          <a:lnTo>
                            <a:pt x="398" y="540"/>
                          </a:lnTo>
                          <a:lnTo>
                            <a:pt x="398" y="542"/>
                          </a:lnTo>
                          <a:lnTo>
                            <a:pt x="396" y="542"/>
                          </a:lnTo>
                          <a:lnTo>
                            <a:pt x="394" y="542"/>
                          </a:lnTo>
                          <a:lnTo>
                            <a:pt x="392" y="542"/>
                          </a:lnTo>
                          <a:lnTo>
                            <a:pt x="390" y="542"/>
                          </a:lnTo>
                          <a:lnTo>
                            <a:pt x="390" y="544"/>
                          </a:lnTo>
                          <a:lnTo>
                            <a:pt x="390" y="542"/>
                          </a:lnTo>
                          <a:lnTo>
                            <a:pt x="388" y="542"/>
                          </a:lnTo>
                          <a:lnTo>
                            <a:pt x="388" y="540"/>
                          </a:lnTo>
                          <a:lnTo>
                            <a:pt x="386" y="540"/>
                          </a:lnTo>
                          <a:lnTo>
                            <a:pt x="384" y="540"/>
                          </a:lnTo>
                          <a:lnTo>
                            <a:pt x="384" y="538"/>
                          </a:lnTo>
                          <a:lnTo>
                            <a:pt x="383" y="538"/>
                          </a:lnTo>
                          <a:lnTo>
                            <a:pt x="383" y="536"/>
                          </a:lnTo>
                          <a:lnTo>
                            <a:pt x="381" y="536"/>
                          </a:lnTo>
                          <a:lnTo>
                            <a:pt x="379" y="536"/>
                          </a:lnTo>
                          <a:lnTo>
                            <a:pt x="379" y="534"/>
                          </a:lnTo>
                          <a:lnTo>
                            <a:pt x="377" y="534"/>
                          </a:lnTo>
                          <a:lnTo>
                            <a:pt x="377" y="532"/>
                          </a:lnTo>
                          <a:lnTo>
                            <a:pt x="375" y="532"/>
                          </a:lnTo>
                          <a:lnTo>
                            <a:pt x="373" y="532"/>
                          </a:lnTo>
                          <a:lnTo>
                            <a:pt x="373" y="530"/>
                          </a:lnTo>
                          <a:lnTo>
                            <a:pt x="371" y="530"/>
                          </a:lnTo>
                          <a:lnTo>
                            <a:pt x="369" y="530"/>
                          </a:lnTo>
                          <a:lnTo>
                            <a:pt x="369" y="528"/>
                          </a:lnTo>
                          <a:lnTo>
                            <a:pt x="367" y="528"/>
                          </a:lnTo>
                          <a:lnTo>
                            <a:pt x="365" y="528"/>
                          </a:lnTo>
                          <a:lnTo>
                            <a:pt x="363" y="528"/>
                          </a:lnTo>
                          <a:lnTo>
                            <a:pt x="363" y="526"/>
                          </a:lnTo>
                          <a:lnTo>
                            <a:pt x="361" y="526"/>
                          </a:lnTo>
                          <a:lnTo>
                            <a:pt x="363" y="524"/>
                          </a:lnTo>
                          <a:lnTo>
                            <a:pt x="363" y="523"/>
                          </a:lnTo>
                          <a:lnTo>
                            <a:pt x="361" y="523"/>
                          </a:lnTo>
                          <a:lnTo>
                            <a:pt x="361" y="521"/>
                          </a:lnTo>
                          <a:lnTo>
                            <a:pt x="359" y="519"/>
                          </a:lnTo>
                          <a:lnTo>
                            <a:pt x="358" y="519"/>
                          </a:lnTo>
                          <a:lnTo>
                            <a:pt x="356" y="517"/>
                          </a:lnTo>
                          <a:lnTo>
                            <a:pt x="354" y="517"/>
                          </a:lnTo>
                          <a:lnTo>
                            <a:pt x="352" y="517"/>
                          </a:lnTo>
                          <a:lnTo>
                            <a:pt x="354" y="517"/>
                          </a:lnTo>
                          <a:lnTo>
                            <a:pt x="354" y="515"/>
                          </a:lnTo>
                          <a:lnTo>
                            <a:pt x="354" y="513"/>
                          </a:lnTo>
                          <a:lnTo>
                            <a:pt x="354" y="511"/>
                          </a:lnTo>
                          <a:lnTo>
                            <a:pt x="356" y="511"/>
                          </a:lnTo>
                          <a:lnTo>
                            <a:pt x="356" y="509"/>
                          </a:lnTo>
                          <a:lnTo>
                            <a:pt x="358" y="509"/>
                          </a:lnTo>
                          <a:lnTo>
                            <a:pt x="359" y="507"/>
                          </a:lnTo>
                          <a:lnTo>
                            <a:pt x="361" y="507"/>
                          </a:lnTo>
                          <a:lnTo>
                            <a:pt x="361" y="505"/>
                          </a:lnTo>
                          <a:lnTo>
                            <a:pt x="359" y="505"/>
                          </a:lnTo>
                          <a:lnTo>
                            <a:pt x="359" y="503"/>
                          </a:lnTo>
                          <a:lnTo>
                            <a:pt x="359" y="501"/>
                          </a:lnTo>
                          <a:lnTo>
                            <a:pt x="361" y="501"/>
                          </a:lnTo>
                          <a:lnTo>
                            <a:pt x="361" y="499"/>
                          </a:lnTo>
                          <a:lnTo>
                            <a:pt x="361" y="498"/>
                          </a:lnTo>
                          <a:lnTo>
                            <a:pt x="359" y="498"/>
                          </a:lnTo>
                          <a:lnTo>
                            <a:pt x="359" y="496"/>
                          </a:lnTo>
                          <a:lnTo>
                            <a:pt x="358" y="496"/>
                          </a:lnTo>
                          <a:lnTo>
                            <a:pt x="356" y="496"/>
                          </a:lnTo>
                          <a:lnTo>
                            <a:pt x="356" y="494"/>
                          </a:lnTo>
                          <a:lnTo>
                            <a:pt x="356" y="496"/>
                          </a:lnTo>
                          <a:lnTo>
                            <a:pt x="356" y="494"/>
                          </a:lnTo>
                          <a:lnTo>
                            <a:pt x="354" y="494"/>
                          </a:lnTo>
                          <a:lnTo>
                            <a:pt x="354" y="492"/>
                          </a:lnTo>
                          <a:lnTo>
                            <a:pt x="352" y="492"/>
                          </a:lnTo>
                          <a:lnTo>
                            <a:pt x="350" y="492"/>
                          </a:lnTo>
                          <a:lnTo>
                            <a:pt x="350" y="490"/>
                          </a:lnTo>
                          <a:lnTo>
                            <a:pt x="348" y="490"/>
                          </a:lnTo>
                          <a:lnTo>
                            <a:pt x="348" y="488"/>
                          </a:lnTo>
                          <a:lnTo>
                            <a:pt x="348" y="490"/>
                          </a:lnTo>
                          <a:lnTo>
                            <a:pt x="348" y="488"/>
                          </a:lnTo>
                          <a:lnTo>
                            <a:pt x="346" y="490"/>
                          </a:lnTo>
                          <a:lnTo>
                            <a:pt x="344" y="490"/>
                          </a:lnTo>
                          <a:lnTo>
                            <a:pt x="344" y="492"/>
                          </a:lnTo>
                          <a:lnTo>
                            <a:pt x="342" y="492"/>
                          </a:lnTo>
                          <a:lnTo>
                            <a:pt x="340" y="492"/>
                          </a:lnTo>
                          <a:lnTo>
                            <a:pt x="340" y="494"/>
                          </a:lnTo>
                          <a:lnTo>
                            <a:pt x="338" y="494"/>
                          </a:lnTo>
                          <a:lnTo>
                            <a:pt x="338" y="492"/>
                          </a:lnTo>
                          <a:lnTo>
                            <a:pt x="336" y="492"/>
                          </a:lnTo>
                          <a:lnTo>
                            <a:pt x="335" y="492"/>
                          </a:lnTo>
                          <a:lnTo>
                            <a:pt x="333" y="492"/>
                          </a:lnTo>
                          <a:lnTo>
                            <a:pt x="331" y="492"/>
                          </a:lnTo>
                          <a:lnTo>
                            <a:pt x="331" y="494"/>
                          </a:lnTo>
                          <a:lnTo>
                            <a:pt x="329" y="494"/>
                          </a:lnTo>
                          <a:lnTo>
                            <a:pt x="329" y="492"/>
                          </a:lnTo>
                          <a:lnTo>
                            <a:pt x="329" y="494"/>
                          </a:lnTo>
                          <a:lnTo>
                            <a:pt x="327" y="494"/>
                          </a:lnTo>
                          <a:lnTo>
                            <a:pt x="325" y="494"/>
                          </a:lnTo>
                          <a:lnTo>
                            <a:pt x="323" y="494"/>
                          </a:lnTo>
                          <a:lnTo>
                            <a:pt x="323" y="496"/>
                          </a:lnTo>
                          <a:lnTo>
                            <a:pt x="323" y="498"/>
                          </a:lnTo>
                          <a:lnTo>
                            <a:pt x="321" y="498"/>
                          </a:lnTo>
                          <a:lnTo>
                            <a:pt x="321" y="499"/>
                          </a:lnTo>
                          <a:lnTo>
                            <a:pt x="319" y="499"/>
                          </a:lnTo>
                          <a:lnTo>
                            <a:pt x="319" y="501"/>
                          </a:lnTo>
                          <a:lnTo>
                            <a:pt x="319" y="499"/>
                          </a:lnTo>
                          <a:lnTo>
                            <a:pt x="317" y="501"/>
                          </a:lnTo>
                          <a:lnTo>
                            <a:pt x="317" y="499"/>
                          </a:lnTo>
                          <a:lnTo>
                            <a:pt x="317" y="501"/>
                          </a:lnTo>
                          <a:lnTo>
                            <a:pt x="315" y="501"/>
                          </a:lnTo>
                          <a:lnTo>
                            <a:pt x="313" y="503"/>
                          </a:lnTo>
                          <a:lnTo>
                            <a:pt x="311" y="501"/>
                          </a:lnTo>
                          <a:lnTo>
                            <a:pt x="310" y="501"/>
                          </a:lnTo>
                          <a:lnTo>
                            <a:pt x="308" y="501"/>
                          </a:lnTo>
                          <a:lnTo>
                            <a:pt x="306" y="501"/>
                          </a:lnTo>
                          <a:lnTo>
                            <a:pt x="304" y="501"/>
                          </a:lnTo>
                          <a:lnTo>
                            <a:pt x="304" y="499"/>
                          </a:lnTo>
                          <a:lnTo>
                            <a:pt x="302" y="499"/>
                          </a:lnTo>
                          <a:lnTo>
                            <a:pt x="298" y="499"/>
                          </a:lnTo>
                          <a:lnTo>
                            <a:pt x="296" y="499"/>
                          </a:lnTo>
                          <a:lnTo>
                            <a:pt x="294" y="499"/>
                          </a:lnTo>
                          <a:lnTo>
                            <a:pt x="292" y="499"/>
                          </a:lnTo>
                          <a:lnTo>
                            <a:pt x="290" y="499"/>
                          </a:lnTo>
                          <a:lnTo>
                            <a:pt x="288" y="501"/>
                          </a:lnTo>
                          <a:lnTo>
                            <a:pt x="287" y="501"/>
                          </a:lnTo>
                          <a:lnTo>
                            <a:pt x="285" y="503"/>
                          </a:lnTo>
                          <a:lnTo>
                            <a:pt x="283" y="503"/>
                          </a:lnTo>
                          <a:lnTo>
                            <a:pt x="281" y="503"/>
                          </a:lnTo>
                          <a:lnTo>
                            <a:pt x="281" y="501"/>
                          </a:lnTo>
                          <a:lnTo>
                            <a:pt x="279" y="499"/>
                          </a:lnTo>
                          <a:lnTo>
                            <a:pt x="277" y="499"/>
                          </a:lnTo>
                          <a:lnTo>
                            <a:pt x="277" y="498"/>
                          </a:lnTo>
                          <a:lnTo>
                            <a:pt x="275" y="498"/>
                          </a:lnTo>
                          <a:lnTo>
                            <a:pt x="275" y="496"/>
                          </a:lnTo>
                          <a:lnTo>
                            <a:pt x="275" y="494"/>
                          </a:lnTo>
                          <a:lnTo>
                            <a:pt x="273" y="494"/>
                          </a:lnTo>
                          <a:lnTo>
                            <a:pt x="271" y="494"/>
                          </a:lnTo>
                          <a:lnTo>
                            <a:pt x="271" y="492"/>
                          </a:lnTo>
                          <a:lnTo>
                            <a:pt x="269" y="492"/>
                          </a:lnTo>
                          <a:lnTo>
                            <a:pt x="267" y="492"/>
                          </a:lnTo>
                          <a:lnTo>
                            <a:pt x="265" y="492"/>
                          </a:lnTo>
                          <a:lnTo>
                            <a:pt x="265" y="490"/>
                          </a:lnTo>
                          <a:lnTo>
                            <a:pt x="265" y="488"/>
                          </a:lnTo>
                          <a:lnTo>
                            <a:pt x="263" y="488"/>
                          </a:lnTo>
                          <a:lnTo>
                            <a:pt x="263" y="486"/>
                          </a:lnTo>
                          <a:lnTo>
                            <a:pt x="263" y="484"/>
                          </a:lnTo>
                          <a:lnTo>
                            <a:pt x="262" y="484"/>
                          </a:lnTo>
                          <a:lnTo>
                            <a:pt x="262" y="482"/>
                          </a:lnTo>
                          <a:lnTo>
                            <a:pt x="260" y="482"/>
                          </a:lnTo>
                          <a:lnTo>
                            <a:pt x="260" y="480"/>
                          </a:lnTo>
                          <a:lnTo>
                            <a:pt x="258" y="480"/>
                          </a:lnTo>
                          <a:lnTo>
                            <a:pt x="256" y="478"/>
                          </a:lnTo>
                          <a:lnTo>
                            <a:pt x="256" y="476"/>
                          </a:lnTo>
                          <a:lnTo>
                            <a:pt x="254" y="476"/>
                          </a:lnTo>
                          <a:lnTo>
                            <a:pt x="252" y="476"/>
                          </a:lnTo>
                          <a:lnTo>
                            <a:pt x="252" y="475"/>
                          </a:lnTo>
                          <a:lnTo>
                            <a:pt x="250" y="475"/>
                          </a:lnTo>
                          <a:lnTo>
                            <a:pt x="250" y="473"/>
                          </a:lnTo>
                          <a:lnTo>
                            <a:pt x="248" y="473"/>
                          </a:lnTo>
                          <a:lnTo>
                            <a:pt x="246" y="473"/>
                          </a:lnTo>
                          <a:lnTo>
                            <a:pt x="246" y="471"/>
                          </a:lnTo>
                          <a:lnTo>
                            <a:pt x="244" y="471"/>
                          </a:lnTo>
                          <a:lnTo>
                            <a:pt x="244" y="469"/>
                          </a:lnTo>
                          <a:lnTo>
                            <a:pt x="242" y="469"/>
                          </a:lnTo>
                          <a:lnTo>
                            <a:pt x="242" y="467"/>
                          </a:lnTo>
                          <a:lnTo>
                            <a:pt x="240" y="467"/>
                          </a:lnTo>
                          <a:lnTo>
                            <a:pt x="240" y="465"/>
                          </a:lnTo>
                          <a:lnTo>
                            <a:pt x="239" y="463"/>
                          </a:lnTo>
                          <a:lnTo>
                            <a:pt x="239" y="461"/>
                          </a:lnTo>
                          <a:lnTo>
                            <a:pt x="237" y="461"/>
                          </a:lnTo>
                          <a:lnTo>
                            <a:pt x="237" y="459"/>
                          </a:lnTo>
                          <a:lnTo>
                            <a:pt x="235" y="459"/>
                          </a:lnTo>
                          <a:lnTo>
                            <a:pt x="235" y="457"/>
                          </a:lnTo>
                          <a:lnTo>
                            <a:pt x="233" y="457"/>
                          </a:lnTo>
                          <a:lnTo>
                            <a:pt x="233" y="455"/>
                          </a:lnTo>
                          <a:lnTo>
                            <a:pt x="231" y="455"/>
                          </a:lnTo>
                          <a:lnTo>
                            <a:pt x="231" y="453"/>
                          </a:lnTo>
                          <a:lnTo>
                            <a:pt x="229" y="453"/>
                          </a:lnTo>
                          <a:lnTo>
                            <a:pt x="229" y="451"/>
                          </a:lnTo>
                          <a:lnTo>
                            <a:pt x="227" y="451"/>
                          </a:lnTo>
                          <a:lnTo>
                            <a:pt x="227" y="450"/>
                          </a:lnTo>
                          <a:lnTo>
                            <a:pt x="227" y="448"/>
                          </a:lnTo>
                          <a:lnTo>
                            <a:pt x="225" y="448"/>
                          </a:lnTo>
                          <a:lnTo>
                            <a:pt x="225" y="446"/>
                          </a:lnTo>
                          <a:lnTo>
                            <a:pt x="223" y="444"/>
                          </a:lnTo>
                          <a:lnTo>
                            <a:pt x="223" y="442"/>
                          </a:lnTo>
                          <a:lnTo>
                            <a:pt x="221" y="442"/>
                          </a:lnTo>
                          <a:lnTo>
                            <a:pt x="221" y="444"/>
                          </a:lnTo>
                          <a:lnTo>
                            <a:pt x="221" y="446"/>
                          </a:lnTo>
                          <a:lnTo>
                            <a:pt x="221" y="448"/>
                          </a:lnTo>
                          <a:lnTo>
                            <a:pt x="223" y="448"/>
                          </a:lnTo>
                          <a:lnTo>
                            <a:pt x="223" y="450"/>
                          </a:lnTo>
                          <a:lnTo>
                            <a:pt x="221" y="450"/>
                          </a:lnTo>
                          <a:lnTo>
                            <a:pt x="219" y="450"/>
                          </a:lnTo>
                          <a:lnTo>
                            <a:pt x="217" y="450"/>
                          </a:lnTo>
                          <a:lnTo>
                            <a:pt x="217" y="448"/>
                          </a:lnTo>
                          <a:lnTo>
                            <a:pt x="215" y="448"/>
                          </a:lnTo>
                          <a:lnTo>
                            <a:pt x="214" y="448"/>
                          </a:lnTo>
                          <a:lnTo>
                            <a:pt x="212" y="446"/>
                          </a:lnTo>
                          <a:lnTo>
                            <a:pt x="210" y="446"/>
                          </a:lnTo>
                          <a:lnTo>
                            <a:pt x="208" y="446"/>
                          </a:lnTo>
                          <a:lnTo>
                            <a:pt x="208" y="444"/>
                          </a:lnTo>
                          <a:lnTo>
                            <a:pt x="208" y="442"/>
                          </a:lnTo>
                          <a:lnTo>
                            <a:pt x="206" y="442"/>
                          </a:lnTo>
                          <a:lnTo>
                            <a:pt x="204" y="442"/>
                          </a:lnTo>
                          <a:lnTo>
                            <a:pt x="204" y="440"/>
                          </a:lnTo>
                          <a:lnTo>
                            <a:pt x="202" y="440"/>
                          </a:lnTo>
                          <a:lnTo>
                            <a:pt x="204" y="440"/>
                          </a:lnTo>
                          <a:lnTo>
                            <a:pt x="202" y="438"/>
                          </a:lnTo>
                          <a:lnTo>
                            <a:pt x="202" y="440"/>
                          </a:lnTo>
                          <a:lnTo>
                            <a:pt x="202" y="438"/>
                          </a:lnTo>
                          <a:lnTo>
                            <a:pt x="200" y="438"/>
                          </a:lnTo>
                          <a:lnTo>
                            <a:pt x="200" y="436"/>
                          </a:lnTo>
                          <a:lnTo>
                            <a:pt x="198" y="436"/>
                          </a:lnTo>
                          <a:lnTo>
                            <a:pt x="198" y="434"/>
                          </a:lnTo>
                          <a:lnTo>
                            <a:pt x="196" y="434"/>
                          </a:lnTo>
                          <a:lnTo>
                            <a:pt x="196" y="432"/>
                          </a:lnTo>
                          <a:lnTo>
                            <a:pt x="196" y="430"/>
                          </a:lnTo>
                          <a:lnTo>
                            <a:pt x="198" y="428"/>
                          </a:lnTo>
                          <a:lnTo>
                            <a:pt x="200" y="428"/>
                          </a:lnTo>
                          <a:lnTo>
                            <a:pt x="200" y="427"/>
                          </a:lnTo>
                          <a:lnTo>
                            <a:pt x="202" y="427"/>
                          </a:lnTo>
                          <a:lnTo>
                            <a:pt x="202" y="428"/>
                          </a:lnTo>
                          <a:lnTo>
                            <a:pt x="204" y="428"/>
                          </a:lnTo>
                          <a:lnTo>
                            <a:pt x="204" y="427"/>
                          </a:lnTo>
                          <a:lnTo>
                            <a:pt x="204" y="425"/>
                          </a:lnTo>
                          <a:lnTo>
                            <a:pt x="202" y="425"/>
                          </a:lnTo>
                          <a:lnTo>
                            <a:pt x="202" y="427"/>
                          </a:lnTo>
                          <a:lnTo>
                            <a:pt x="202" y="425"/>
                          </a:lnTo>
                          <a:lnTo>
                            <a:pt x="204" y="425"/>
                          </a:lnTo>
                          <a:lnTo>
                            <a:pt x="204" y="423"/>
                          </a:lnTo>
                          <a:lnTo>
                            <a:pt x="204" y="421"/>
                          </a:lnTo>
                          <a:lnTo>
                            <a:pt x="202" y="423"/>
                          </a:lnTo>
                          <a:lnTo>
                            <a:pt x="200" y="423"/>
                          </a:lnTo>
                          <a:lnTo>
                            <a:pt x="200" y="421"/>
                          </a:lnTo>
                          <a:lnTo>
                            <a:pt x="200" y="419"/>
                          </a:lnTo>
                          <a:lnTo>
                            <a:pt x="198" y="419"/>
                          </a:lnTo>
                          <a:lnTo>
                            <a:pt x="196" y="419"/>
                          </a:lnTo>
                          <a:lnTo>
                            <a:pt x="196" y="421"/>
                          </a:lnTo>
                          <a:lnTo>
                            <a:pt x="196" y="419"/>
                          </a:lnTo>
                          <a:lnTo>
                            <a:pt x="194" y="419"/>
                          </a:lnTo>
                          <a:lnTo>
                            <a:pt x="196" y="419"/>
                          </a:lnTo>
                          <a:lnTo>
                            <a:pt x="196" y="417"/>
                          </a:lnTo>
                          <a:lnTo>
                            <a:pt x="194" y="417"/>
                          </a:lnTo>
                          <a:lnTo>
                            <a:pt x="194" y="415"/>
                          </a:lnTo>
                          <a:lnTo>
                            <a:pt x="194" y="417"/>
                          </a:lnTo>
                          <a:lnTo>
                            <a:pt x="194" y="415"/>
                          </a:lnTo>
                          <a:lnTo>
                            <a:pt x="194" y="413"/>
                          </a:lnTo>
                          <a:lnTo>
                            <a:pt x="192" y="413"/>
                          </a:lnTo>
                          <a:lnTo>
                            <a:pt x="192" y="411"/>
                          </a:lnTo>
                          <a:lnTo>
                            <a:pt x="192" y="409"/>
                          </a:lnTo>
                          <a:lnTo>
                            <a:pt x="191" y="409"/>
                          </a:lnTo>
                          <a:lnTo>
                            <a:pt x="192" y="409"/>
                          </a:lnTo>
                          <a:lnTo>
                            <a:pt x="191" y="409"/>
                          </a:lnTo>
                          <a:lnTo>
                            <a:pt x="191" y="407"/>
                          </a:lnTo>
                          <a:lnTo>
                            <a:pt x="192" y="407"/>
                          </a:lnTo>
                          <a:lnTo>
                            <a:pt x="192" y="405"/>
                          </a:lnTo>
                          <a:lnTo>
                            <a:pt x="191" y="407"/>
                          </a:lnTo>
                          <a:lnTo>
                            <a:pt x="191" y="405"/>
                          </a:lnTo>
                          <a:lnTo>
                            <a:pt x="192" y="405"/>
                          </a:lnTo>
                          <a:lnTo>
                            <a:pt x="191" y="405"/>
                          </a:lnTo>
                          <a:lnTo>
                            <a:pt x="192" y="405"/>
                          </a:lnTo>
                          <a:lnTo>
                            <a:pt x="192" y="403"/>
                          </a:lnTo>
                          <a:lnTo>
                            <a:pt x="191" y="403"/>
                          </a:lnTo>
                          <a:lnTo>
                            <a:pt x="189" y="403"/>
                          </a:lnTo>
                          <a:lnTo>
                            <a:pt x="189" y="402"/>
                          </a:lnTo>
                          <a:lnTo>
                            <a:pt x="191" y="402"/>
                          </a:lnTo>
                          <a:lnTo>
                            <a:pt x="189" y="402"/>
                          </a:lnTo>
                          <a:lnTo>
                            <a:pt x="189" y="400"/>
                          </a:lnTo>
                          <a:lnTo>
                            <a:pt x="187" y="400"/>
                          </a:lnTo>
                          <a:lnTo>
                            <a:pt x="189" y="400"/>
                          </a:lnTo>
                          <a:lnTo>
                            <a:pt x="187" y="400"/>
                          </a:lnTo>
                          <a:lnTo>
                            <a:pt x="187" y="398"/>
                          </a:lnTo>
                          <a:lnTo>
                            <a:pt x="189" y="398"/>
                          </a:lnTo>
                          <a:lnTo>
                            <a:pt x="187" y="398"/>
                          </a:lnTo>
                          <a:lnTo>
                            <a:pt x="185" y="398"/>
                          </a:lnTo>
                          <a:lnTo>
                            <a:pt x="185" y="396"/>
                          </a:lnTo>
                          <a:lnTo>
                            <a:pt x="183" y="396"/>
                          </a:lnTo>
                          <a:lnTo>
                            <a:pt x="183" y="398"/>
                          </a:lnTo>
                          <a:lnTo>
                            <a:pt x="183" y="400"/>
                          </a:lnTo>
                          <a:lnTo>
                            <a:pt x="181" y="400"/>
                          </a:lnTo>
                          <a:lnTo>
                            <a:pt x="181" y="402"/>
                          </a:lnTo>
                          <a:lnTo>
                            <a:pt x="179" y="402"/>
                          </a:lnTo>
                          <a:lnTo>
                            <a:pt x="179" y="400"/>
                          </a:lnTo>
                          <a:lnTo>
                            <a:pt x="177" y="400"/>
                          </a:lnTo>
                          <a:lnTo>
                            <a:pt x="175" y="402"/>
                          </a:lnTo>
                          <a:lnTo>
                            <a:pt x="175" y="400"/>
                          </a:lnTo>
                          <a:lnTo>
                            <a:pt x="175" y="402"/>
                          </a:lnTo>
                          <a:lnTo>
                            <a:pt x="173" y="402"/>
                          </a:lnTo>
                          <a:lnTo>
                            <a:pt x="171" y="402"/>
                          </a:lnTo>
                          <a:lnTo>
                            <a:pt x="169" y="402"/>
                          </a:lnTo>
                          <a:lnTo>
                            <a:pt x="169" y="403"/>
                          </a:lnTo>
                          <a:lnTo>
                            <a:pt x="169" y="405"/>
                          </a:lnTo>
                          <a:lnTo>
                            <a:pt x="167" y="405"/>
                          </a:lnTo>
                          <a:lnTo>
                            <a:pt x="167" y="407"/>
                          </a:lnTo>
                          <a:lnTo>
                            <a:pt x="167" y="405"/>
                          </a:lnTo>
                          <a:lnTo>
                            <a:pt x="167" y="407"/>
                          </a:lnTo>
                          <a:lnTo>
                            <a:pt x="166" y="407"/>
                          </a:lnTo>
                          <a:lnTo>
                            <a:pt x="164" y="407"/>
                          </a:lnTo>
                          <a:lnTo>
                            <a:pt x="162" y="407"/>
                          </a:lnTo>
                          <a:lnTo>
                            <a:pt x="162" y="405"/>
                          </a:lnTo>
                          <a:lnTo>
                            <a:pt x="160" y="405"/>
                          </a:lnTo>
                          <a:lnTo>
                            <a:pt x="158" y="405"/>
                          </a:lnTo>
                          <a:lnTo>
                            <a:pt x="158" y="407"/>
                          </a:lnTo>
                          <a:lnTo>
                            <a:pt x="156" y="407"/>
                          </a:lnTo>
                          <a:lnTo>
                            <a:pt x="158" y="407"/>
                          </a:lnTo>
                          <a:lnTo>
                            <a:pt x="158" y="409"/>
                          </a:lnTo>
                          <a:lnTo>
                            <a:pt x="160" y="409"/>
                          </a:lnTo>
                          <a:lnTo>
                            <a:pt x="160" y="411"/>
                          </a:lnTo>
                          <a:lnTo>
                            <a:pt x="158" y="411"/>
                          </a:lnTo>
                          <a:lnTo>
                            <a:pt x="156" y="411"/>
                          </a:lnTo>
                          <a:lnTo>
                            <a:pt x="154" y="411"/>
                          </a:lnTo>
                          <a:lnTo>
                            <a:pt x="154" y="409"/>
                          </a:lnTo>
                          <a:lnTo>
                            <a:pt x="154" y="407"/>
                          </a:lnTo>
                          <a:lnTo>
                            <a:pt x="154" y="405"/>
                          </a:lnTo>
                          <a:lnTo>
                            <a:pt x="154" y="407"/>
                          </a:lnTo>
                          <a:lnTo>
                            <a:pt x="154" y="405"/>
                          </a:lnTo>
                          <a:lnTo>
                            <a:pt x="154" y="403"/>
                          </a:lnTo>
                          <a:lnTo>
                            <a:pt x="156" y="403"/>
                          </a:lnTo>
                          <a:lnTo>
                            <a:pt x="156" y="402"/>
                          </a:lnTo>
                          <a:lnTo>
                            <a:pt x="156" y="400"/>
                          </a:lnTo>
                          <a:lnTo>
                            <a:pt x="156" y="398"/>
                          </a:lnTo>
                          <a:lnTo>
                            <a:pt x="154" y="398"/>
                          </a:lnTo>
                          <a:lnTo>
                            <a:pt x="152" y="398"/>
                          </a:lnTo>
                          <a:lnTo>
                            <a:pt x="152" y="400"/>
                          </a:lnTo>
                          <a:lnTo>
                            <a:pt x="150" y="400"/>
                          </a:lnTo>
                          <a:lnTo>
                            <a:pt x="150" y="402"/>
                          </a:lnTo>
                          <a:lnTo>
                            <a:pt x="148" y="402"/>
                          </a:lnTo>
                          <a:lnTo>
                            <a:pt x="146" y="402"/>
                          </a:lnTo>
                          <a:lnTo>
                            <a:pt x="146" y="400"/>
                          </a:lnTo>
                          <a:lnTo>
                            <a:pt x="146" y="402"/>
                          </a:lnTo>
                          <a:lnTo>
                            <a:pt x="144" y="402"/>
                          </a:lnTo>
                          <a:lnTo>
                            <a:pt x="144" y="400"/>
                          </a:lnTo>
                          <a:lnTo>
                            <a:pt x="144" y="398"/>
                          </a:lnTo>
                          <a:lnTo>
                            <a:pt x="143" y="398"/>
                          </a:lnTo>
                          <a:lnTo>
                            <a:pt x="141" y="398"/>
                          </a:lnTo>
                          <a:lnTo>
                            <a:pt x="141" y="400"/>
                          </a:lnTo>
                          <a:lnTo>
                            <a:pt x="139" y="400"/>
                          </a:lnTo>
                          <a:lnTo>
                            <a:pt x="139" y="398"/>
                          </a:lnTo>
                          <a:lnTo>
                            <a:pt x="139" y="396"/>
                          </a:lnTo>
                          <a:lnTo>
                            <a:pt x="137" y="396"/>
                          </a:lnTo>
                          <a:lnTo>
                            <a:pt x="135" y="396"/>
                          </a:lnTo>
                          <a:lnTo>
                            <a:pt x="135" y="398"/>
                          </a:lnTo>
                          <a:lnTo>
                            <a:pt x="135" y="400"/>
                          </a:lnTo>
                          <a:lnTo>
                            <a:pt x="137" y="400"/>
                          </a:lnTo>
                          <a:lnTo>
                            <a:pt x="139" y="400"/>
                          </a:lnTo>
                          <a:lnTo>
                            <a:pt x="137" y="400"/>
                          </a:lnTo>
                          <a:lnTo>
                            <a:pt x="137" y="402"/>
                          </a:lnTo>
                          <a:lnTo>
                            <a:pt x="135" y="402"/>
                          </a:lnTo>
                          <a:lnTo>
                            <a:pt x="133" y="402"/>
                          </a:lnTo>
                          <a:lnTo>
                            <a:pt x="131" y="402"/>
                          </a:lnTo>
                          <a:lnTo>
                            <a:pt x="131" y="400"/>
                          </a:lnTo>
                          <a:lnTo>
                            <a:pt x="129" y="400"/>
                          </a:lnTo>
                          <a:lnTo>
                            <a:pt x="129" y="398"/>
                          </a:lnTo>
                          <a:lnTo>
                            <a:pt x="127" y="400"/>
                          </a:lnTo>
                          <a:lnTo>
                            <a:pt x="127" y="398"/>
                          </a:lnTo>
                          <a:lnTo>
                            <a:pt x="125" y="398"/>
                          </a:lnTo>
                          <a:lnTo>
                            <a:pt x="127" y="396"/>
                          </a:lnTo>
                          <a:lnTo>
                            <a:pt x="125" y="396"/>
                          </a:lnTo>
                          <a:lnTo>
                            <a:pt x="125" y="394"/>
                          </a:lnTo>
                          <a:lnTo>
                            <a:pt x="123" y="394"/>
                          </a:lnTo>
                          <a:lnTo>
                            <a:pt x="125" y="394"/>
                          </a:lnTo>
                          <a:lnTo>
                            <a:pt x="123" y="394"/>
                          </a:lnTo>
                          <a:lnTo>
                            <a:pt x="121" y="394"/>
                          </a:lnTo>
                          <a:lnTo>
                            <a:pt x="119" y="394"/>
                          </a:lnTo>
                          <a:lnTo>
                            <a:pt x="119" y="392"/>
                          </a:lnTo>
                          <a:lnTo>
                            <a:pt x="118" y="392"/>
                          </a:lnTo>
                          <a:lnTo>
                            <a:pt x="118" y="390"/>
                          </a:lnTo>
                          <a:lnTo>
                            <a:pt x="116" y="390"/>
                          </a:lnTo>
                          <a:lnTo>
                            <a:pt x="116" y="388"/>
                          </a:lnTo>
                          <a:lnTo>
                            <a:pt x="114" y="388"/>
                          </a:lnTo>
                          <a:lnTo>
                            <a:pt x="114" y="386"/>
                          </a:lnTo>
                          <a:lnTo>
                            <a:pt x="116" y="384"/>
                          </a:lnTo>
                          <a:lnTo>
                            <a:pt x="114" y="384"/>
                          </a:lnTo>
                          <a:lnTo>
                            <a:pt x="112" y="384"/>
                          </a:lnTo>
                          <a:lnTo>
                            <a:pt x="110" y="384"/>
                          </a:lnTo>
                          <a:lnTo>
                            <a:pt x="110" y="382"/>
                          </a:lnTo>
                          <a:lnTo>
                            <a:pt x="108" y="382"/>
                          </a:lnTo>
                          <a:lnTo>
                            <a:pt x="106" y="382"/>
                          </a:lnTo>
                          <a:lnTo>
                            <a:pt x="104" y="382"/>
                          </a:lnTo>
                          <a:lnTo>
                            <a:pt x="104" y="380"/>
                          </a:lnTo>
                          <a:lnTo>
                            <a:pt x="102" y="379"/>
                          </a:lnTo>
                          <a:lnTo>
                            <a:pt x="102" y="377"/>
                          </a:lnTo>
                          <a:lnTo>
                            <a:pt x="100" y="377"/>
                          </a:lnTo>
                          <a:lnTo>
                            <a:pt x="100" y="379"/>
                          </a:lnTo>
                          <a:lnTo>
                            <a:pt x="98" y="379"/>
                          </a:lnTo>
                          <a:lnTo>
                            <a:pt x="98" y="377"/>
                          </a:lnTo>
                          <a:lnTo>
                            <a:pt x="96" y="375"/>
                          </a:lnTo>
                          <a:lnTo>
                            <a:pt x="96" y="373"/>
                          </a:lnTo>
                          <a:lnTo>
                            <a:pt x="98" y="373"/>
                          </a:lnTo>
                          <a:lnTo>
                            <a:pt x="98" y="371"/>
                          </a:lnTo>
                          <a:lnTo>
                            <a:pt x="96" y="371"/>
                          </a:lnTo>
                          <a:lnTo>
                            <a:pt x="96" y="369"/>
                          </a:lnTo>
                          <a:lnTo>
                            <a:pt x="95" y="369"/>
                          </a:lnTo>
                          <a:lnTo>
                            <a:pt x="95" y="367"/>
                          </a:lnTo>
                          <a:lnTo>
                            <a:pt x="95" y="365"/>
                          </a:lnTo>
                          <a:lnTo>
                            <a:pt x="93" y="365"/>
                          </a:lnTo>
                          <a:lnTo>
                            <a:pt x="95" y="365"/>
                          </a:lnTo>
                          <a:lnTo>
                            <a:pt x="95" y="363"/>
                          </a:lnTo>
                          <a:lnTo>
                            <a:pt x="93" y="363"/>
                          </a:lnTo>
                          <a:lnTo>
                            <a:pt x="91" y="363"/>
                          </a:lnTo>
                          <a:lnTo>
                            <a:pt x="89" y="361"/>
                          </a:lnTo>
                          <a:lnTo>
                            <a:pt x="89" y="359"/>
                          </a:lnTo>
                          <a:lnTo>
                            <a:pt x="87" y="359"/>
                          </a:lnTo>
                          <a:lnTo>
                            <a:pt x="85" y="359"/>
                          </a:lnTo>
                          <a:lnTo>
                            <a:pt x="87" y="359"/>
                          </a:lnTo>
                          <a:lnTo>
                            <a:pt x="85" y="359"/>
                          </a:lnTo>
                          <a:lnTo>
                            <a:pt x="85" y="361"/>
                          </a:lnTo>
                          <a:lnTo>
                            <a:pt x="85" y="359"/>
                          </a:lnTo>
                          <a:lnTo>
                            <a:pt x="83" y="359"/>
                          </a:lnTo>
                          <a:lnTo>
                            <a:pt x="83" y="357"/>
                          </a:lnTo>
                          <a:lnTo>
                            <a:pt x="83" y="359"/>
                          </a:lnTo>
                          <a:lnTo>
                            <a:pt x="83" y="357"/>
                          </a:lnTo>
                          <a:lnTo>
                            <a:pt x="83" y="355"/>
                          </a:lnTo>
                          <a:lnTo>
                            <a:pt x="81" y="355"/>
                          </a:lnTo>
                          <a:lnTo>
                            <a:pt x="83" y="355"/>
                          </a:lnTo>
                          <a:lnTo>
                            <a:pt x="81" y="355"/>
                          </a:lnTo>
                          <a:lnTo>
                            <a:pt x="81" y="354"/>
                          </a:lnTo>
                          <a:lnTo>
                            <a:pt x="81" y="352"/>
                          </a:lnTo>
                          <a:lnTo>
                            <a:pt x="79" y="352"/>
                          </a:lnTo>
                          <a:lnTo>
                            <a:pt x="77" y="352"/>
                          </a:lnTo>
                          <a:lnTo>
                            <a:pt x="77" y="350"/>
                          </a:lnTo>
                          <a:lnTo>
                            <a:pt x="75" y="350"/>
                          </a:lnTo>
                          <a:lnTo>
                            <a:pt x="73" y="350"/>
                          </a:lnTo>
                          <a:lnTo>
                            <a:pt x="73" y="348"/>
                          </a:lnTo>
                          <a:lnTo>
                            <a:pt x="72" y="348"/>
                          </a:lnTo>
                          <a:lnTo>
                            <a:pt x="70" y="346"/>
                          </a:lnTo>
                          <a:lnTo>
                            <a:pt x="70" y="344"/>
                          </a:lnTo>
                          <a:lnTo>
                            <a:pt x="68" y="344"/>
                          </a:lnTo>
                          <a:lnTo>
                            <a:pt x="66" y="344"/>
                          </a:lnTo>
                          <a:lnTo>
                            <a:pt x="64" y="344"/>
                          </a:lnTo>
                          <a:lnTo>
                            <a:pt x="62" y="344"/>
                          </a:lnTo>
                          <a:lnTo>
                            <a:pt x="62" y="342"/>
                          </a:lnTo>
                          <a:lnTo>
                            <a:pt x="62" y="340"/>
                          </a:lnTo>
                          <a:lnTo>
                            <a:pt x="60" y="340"/>
                          </a:lnTo>
                          <a:lnTo>
                            <a:pt x="58" y="340"/>
                          </a:lnTo>
                          <a:lnTo>
                            <a:pt x="58" y="338"/>
                          </a:lnTo>
                          <a:lnTo>
                            <a:pt x="58" y="336"/>
                          </a:lnTo>
                          <a:lnTo>
                            <a:pt x="56" y="336"/>
                          </a:lnTo>
                          <a:lnTo>
                            <a:pt x="56" y="334"/>
                          </a:lnTo>
                          <a:lnTo>
                            <a:pt x="54" y="334"/>
                          </a:lnTo>
                          <a:lnTo>
                            <a:pt x="52" y="334"/>
                          </a:lnTo>
                          <a:lnTo>
                            <a:pt x="52" y="332"/>
                          </a:lnTo>
                          <a:lnTo>
                            <a:pt x="52" y="331"/>
                          </a:lnTo>
                          <a:lnTo>
                            <a:pt x="50" y="331"/>
                          </a:lnTo>
                          <a:lnTo>
                            <a:pt x="50" y="329"/>
                          </a:lnTo>
                          <a:lnTo>
                            <a:pt x="48" y="329"/>
                          </a:lnTo>
                          <a:lnTo>
                            <a:pt x="47" y="329"/>
                          </a:lnTo>
                          <a:lnTo>
                            <a:pt x="47" y="327"/>
                          </a:lnTo>
                          <a:lnTo>
                            <a:pt x="48" y="327"/>
                          </a:lnTo>
                          <a:lnTo>
                            <a:pt x="48" y="325"/>
                          </a:lnTo>
                          <a:lnTo>
                            <a:pt x="50" y="325"/>
                          </a:lnTo>
                          <a:lnTo>
                            <a:pt x="52" y="325"/>
                          </a:lnTo>
                          <a:lnTo>
                            <a:pt x="52" y="323"/>
                          </a:lnTo>
                          <a:lnTo>
                            <a:pt x="50" y="323"/>
                          </a:lnTo>
                          <a:lnTo>
                            <a:pt x="50" y="321"/>
                          </a:lnTo>
                          <a:lnTo>
                            <a:pt x="48" y="321"/>
                          </a:lnTo>
                          <a:lnTo>
                            <a:pt x="47" y="321"/>
                          </a:lnTo>
                          <a:lnTo>
                            <a:pt x="45" y="321"/>
                          </a:lnTo>
                          <a:lnTo>
                            <a:pt x="43" y="321"/>
                          </a:lnTo>
                          <a:lnTo>
                            <a:pt x="41" y="321"/>
                          </a:lnTo>
                          <a:lnTo>
                            <a:pt x="41" y="319"/>
                          </a:lnTo>
                          <a:lnTo>
                            <a:pt x="41" y="317"/>
                          </a:lnTo>
                          <a:lnTo>
                            <a:pt x="39" y="317"/>
                          </a:lnTo>
                          <a:lnTo>
                            <a:pt x="39" y="315"/>
                          </a:lnTo>
                          <a:lnTo>
                            <a:pt x="37" y="315"/>
                          </a:lnTo>
                          <a:lnTo>
                            <a:pt x="37" y="313"/>
                          </a:lnTo>
                          <a:lnTo>
                            <a:pt x="37" y="311"/>
                          </a:lnTo>
                          <a:lnTo>
                            <a:pt x="37" y="309"/>
                          </a:lnTo>
                          <a:lnTo>
                            <a:pt x="39" y="307"/>
                          </a:lnTo>
                          <a:lnTo>
                            <a:pt x="39" y="306"/>
                          </a:lnTo>
                          <a:lnTo>
                            <a:pt x="37" y="306"/>
                          </a:lnTo>
                          <a:lnTo>
                            <a:pt x="39" y="306"/>
                          </a:lnTo>
                          <a:lnTo>
                            <a:pt x="37" y="306"/>
                          </a:lnTo>
                          <a:lnTo>
                            <a:pt x="37" y="304"/>
                          </a:lnTo>
                          <a:lnTo>
                            <a:pt x="37" y="302"/>
                          </a:lnTo>
                          <a:lnTo>
                            <a:pt x="37" y="300"/>
                          </a:lnTo>
                          <a:lnTo>
                            <a:pt x="35" y="300"/>
                          </a:lnTo>
                          <a:lnTo>
                            <a:pt x="35" y="302"/>
                          </a:lnTo>
                          <a:lnTo>
                            <a:pt x="33" y="302"/>
                          </a:lnTo>
                          <a:lnTo>
                            <a:pt x="33" y="304"/>
                          </a:lnTo>
                          <a:lnTo>
                            <a:pt x="31" y="304"/>
                          </a:lnTo>
                          <a:lnTo>
                            <a:pt x="29" y="304"/>
                          </a:lnTo>
                          <a:lnTo>
                            <a:pt x="27" y="304"/>
                          </a:lnTo>
                          <a:lnTo>
                            <a:pt x="27" y="302"/>
                          </a:lnTo>
                          <a:lnTo>
                            <a:pt x="27" y="300"/>
                          </a:lnTo>
                          <a:lnTo>
                            <a:pt x="25" y="298"/>
                          </a:lnTo>
                          <a:lnTo>
                            <a:pt x="24" y="296"/>
                          </a:lnTo>
                          <a:lnTo>
                            <a:pt x="24" y="298"/>
                          </a:lnTo>
                          <a:lnTo>
                            <a:pt x="24" y="300"/>
                          </a:lnTo>
                          <a:lnTo>
                            <a:pt x="22" y="298"/>
                          </a:lnTo>
                          <a:lnTo>
                            <a:pt x="20" y="296"/>
                          </a:lnTo>
                          <a:lnTo>
                            <a:pt x="20" y="294"/>
                          </a:lnTo>
                          <a:lnTo>
                            <a:pt x="18" y="294"/>
                          </a:lnTo>
                          <a:lnTo>
                            <a:pt x="16" y="292"/>
                          </a:lnTo>
                          <a:lnTo>
                            <a:pt x="14" y="290"/>
                          </a:lnTo>
                          <a:lnTo>
                            <a:pt x="12" y="290"/>
                          </a:lnTo>
                          <a:lnTo>
                            <a:pt x="12" y="288"/>
                          </a:lnTo>
                          <a:lnTo>
                            <a:pt x="10" y="288"/>
                          </a:lnTo>
                          <a:lnTo>
                            <a:pt x="8" y="290"/>
                          </a:lnTo>
                          <a:lnTo>
                            <a:pt x="6" y="290"/>
                          </a:lnTo>
                          <a:lnTo>
                            <a:pt x="6" y="288"/>
                          </a:lnTo>
                          <a:lnTo>
                            <a:pt x="4" y="288"/>
                          </a:lnTo>
                          <a:lnTo>
                            <a:pt x="4" y="286"/>
                          </a:lnTo>
                          <a:lnTo>
                            <a:pt x="4" y="284"/>
                          </a:lnTo>
                          <a:lnTo>
                            <a:pt x="2" y="284"/>
                          </a:lnTo>
                          <a:lnTo>
                            <a:pt x="2" y="283"/>
                          </a:lnTo>
                          <a:lnTo>
                            <a:pt x="2" y="281"/>
                          </a:lnTo>
                          <a:lnTo>
                            <a:pt x="2" y="279"/>
                          </a:lnTo>
                          <a:lnTo>
                            <a:pt x="0" y="279"/>
                          </a:lnTo>
                          <a:lnTo>
                            <a:pt x="2" y="279"/>
                          </a:lnTo>
                          <a:lnTo>
                            <a:pt x="0" y="279"/>
                          </a:lnTo>
                          <a:lnTo>
                            <a:pt x="0" y="277"/>
                          </a:lnTo>
                          <a:lnTo>
                            <a:pt x="0" y="275"/>
                          </a:lnTo>
                          <a:lnTo>
                            <a:pt x="0" y="273"/>
                          </a:lnTo>
                          <a:lnTo>
                            <a:pt x="2" y="273"/>
                          </a:lnTo>
                          <a:lnTo>
                            <a:pt x="2" y="271"/>
                          </a:lnTo>
                          <a:lnTo>
                            <a:pt x="4" y="271"/>
                          </a:lnTo>
                          <a:lnTo>
                            <a:pt x="4" y="269"/>
                          </a:lnTo>
                          <a:lnTo>
                            <a:pt x="6" y="269"/>
                          </a:lnTo>
                          <a:lnTo>
                            <a:pt x="8" y="269"/>
                          </a:lnTo>
                          <a:lnTo>
                            <a:pt x="10" y="269"/>
                          </a:lnTo>
                          <a:lnTo>
                            <a:pt x="10" y="267"/>
                          </a:lnTo>
                          <a:lnTo>
                            <a:pt x="12" y="267"/>
                          </a:lnTo>
                          <a:lnTo>
                            <a:pt x="12" y="265"/>
                          </a:lnTo>
                          <a:lnTo>
                            <a:pt x="14" y="265"/>
                          </a:lnTo>
                          <a:lnTo>
                            <a:pt x="14" y="263"/>
                          </a:lnTo>
                          <a:lnTo>
                            <a:pt x="16" y="263"/>
                          </a:lnTo>
                          <a:lnTo>
                            <a:pt x="16" y="261"/>
                          </a:lnTo>
                          <a:lnTo>
                            <a:pt x="16" y="259"/>
                          </a:lnTo>
                          <a:lnTo>
                            <a:pt x="18" y="259"/>
                          </a:lnTo>
                          <a:lnTo>
                            <a:pt x="18" y="258"/>
                          </a:lnTo>
                          <a:lnTo>
                            <a:pt x="20" y="256"/>
                          </a:lnTo>
                          <a:lnTo>
                            <a:pt x="20" y="254"/>
                          </a:lnTo>
                          <a:lnTo>
                            <a:pt x="22" y="254"/>
                          </a:lnTo>
                          <a:lnTo>
                            <a:pt x="22" y="252"/>
                          </a:lnTo>
                          <a:lnTo>
                            <a:pt x="24" y="252"/>
                          </a:lnTo>
                          <a:lnTo>
                            <a:pt x="24" y="250"/>
                          </a:lnTo>
                          <a:lnTo>
                            <a:pt x="25" y="250"/>
                          </a:lnTo>
                          <a:lnTo>
                            <a:pt x="25" y="248"/>
                          </a:lnTo>
                          <a:lnTo>
                            <a:pt x="27" y="248"/>
                          </a:lnTo>
                          <a:lnTo>
                            <a:pt x="27" y="246"/>
                          </a:lnTo>
                          <a:lnTo>
                            <a:pt x="29" y="246"/>
                          </a:lnTo>
                          <a:lnTo>
                            <a:pt x="29" y="244"/>
                          </a:lnTo>
                          <a:lnTo>
                            <a:pt x="31" y="244"/>
                          </a:lnTo>
                          <a:lnTo>
                            <a:pt x="33" y="242"/>
                          </a:lnTo>
                          <a:lnTo>
                            <a:pt x="35" y="240"/>
                          </a:lnTo>
                          <a:lnTo>
                            <a:pt x="35" y="238"/>
                          </a:lnTo>
                          <a:lnTo>
                            <a:pt x="37" y="238"/>
                          </a:lnTo>
                          <a:lnTo>
                            <a:pt x="37" y="236"/>
                          </a:lnTo>
                          <a:lnTo>
                            <a:pt x="39" y="235"/>
                          </a:lnTo>
                          <a:lnTo>
                            <a:pt x="41" y="235"/>
                          </a:lnTo>
                          <a:lnTo>
                            <a:pt x="41" y="233"/>
                          </a:lnTo>
                          <a:lnTo>
                            <a:pt x="43" y="233"/>
                          </a:lnTo>
                          <a:lnTo>
                            <a:pt x="45" y="231"/>
                          </a:lnTo>
                          <a:lnTo>
                            <a:pt x="47" y="231"/>
                          </a:lnTo>
                          <a:lnTo>
                            <a:pt x="47" y="229"/>
                          </a:lnTo>
                          <a:lnTo>
                            <a:pt x="48" y="229"/>
                          </a:lnTo>
                          <a:lnTo>
                            <a:pt x="50" y="229"/>
                          </a:lnTo>
                          <a:lnTo>
                            <a:pt x="52" y="227"/>
                          </a:lnTo>
                          <a:lnTo>
                            <a:pt x="54" y="227"/>
                          </a:lnTo>
                          <a:lnTo>
                            <a:pt x="56" y="227"/>
                          </a:lnTo>
                          <a:lnTo>
                            <a:pt x="58" y="227"/>
                          </a:lnTo>
                          <a:lnTo>
                            <a:pt x="60" y="227"/>
                          </a:lnTo>
                          <a:lnTo>
                            <a:pt x="62" y="225"/>
                          </a:lnTo>
                          <a:lnTo>
                            <a:pt x="64" y="227"/>
                          </a:lnTo>
                          <a:lnTo>
                            <a:pt x="62" y="227"/>
                          </a:lnTo>
                          <a:lnTo>
                            <a:pt x="62" y="229"/>
                          </a:lnTo>
                          <a:lnTo>
                            <a:pt x="60" y="231"/>
                          </a:lnTo>
                          <a:lnTo>
                            <a:pt x="58" y="231"/>
                          </a:lnTo>
                          <a:lnTo>
                            <a:pt x="58" y="233"/>
                          </a:lnTo>
                          <a:lnTo>
                            <a:pt x="60" y="233"/>
                          </a:lnTo>
                          <a:lnTo>
                            <a:pt x="60" y="231"/>
                          </a:lnTo>
                          <a:lnTo>
                            <a:pt x="62" y="231"/>
                          </a:lnTo>
                          <a:lnTo>
                            <a:pt x="62" y="229"/>
                          </a:lnTo>
                          <a:lnTo>
                            <a:pt x="64" y="229"/>
                          </a:lnTo>
                          <a:lnTo>
                            <a:pt x="64" y="227"/>
                          </a:lnTo>
                          <a:lnTo>
                            <a:pt x="66" y="227"/>
                          </a:lnTo>
                          <a:lnTo>
                            <a:pt x="66" y="225"/>
                          </a:lnTo>
                          <a:lnTo>
                            <a:pt x="66" y="227"/>
                          </a:lnTo>
                          <a:lnTo>
                            <a:pt x="68" y="227"/>
                          </a:lnTo>
                          <a:lnTo>
                            <a:pt x="68" y="229"/>
                          </a:lnTo>
                          <a:lnTo>
                            <a:pt x="70" y="229"/>
                          </a:lnTo>
                          <a:lnTo>
                            <a:pt x="72" y="229"/>
                          </a:lnTo>
                          <a:lnTo>
                            <a:pt x="73" y="229"/>
                          </a:lnTo>
                          <a:lnTo>
                            <a:pt x="73" y="227"/>
                          </a:lnTo>
                          <a:lnTo>
                            <a:pt x="75" y="227"/>
                          </a:lnTo>
                          <a:lnTo>
                            <a:pt x="77" y="227"/>
                          </a:lnTo>
                          <a:lnTo>
                            <a:pt x="77" y="229"/>
                          </a:lnTo>
                          <a:lnTo>
                            <a:pt x="75" y="229"/>
                          </a:lnTo>
                          <a:lnTo>
                            <a:pt x="75" y="231"/>
                          </a:lnTo>
                          <a:lnTo>
                            <a:pt x="73" y="231"/>
                          </a:lnTo>
                          <a:lnTo>
                            <a:pt x="73" y="233"/>
                          </a:lnTo>
                          <a:lnTo>
                            <a:pt x="73" y="235"/>
                          </a:lnTo>
                          <a:lnTo>
                            <a:pt x="73" y="236"/>
                          </a:lnTo>
                          <a:lnTo>
                            <a:pt x="75" y="236"/>
                          </a:lnTo>
                          <a:lnTo>
                            <a:pt x="77" y="236"/>
                          </a:lnTo>
                          <a:lnTo>
                            <a:pt x="79" y="236"/>
                          </a:lnTo>
                          <a:lnTo>
                            <a:pt x="81" y="236"/>
                          </a:lnTo>
                          <a:lnTo>
                            <a:pt x="81" y="238"/>
                          </a:lnTo>
                          <a:lnTo>
                            <a:pt x="81" y="240"/>
                          </a:lnTo>
                          <a:lnTo>
                            <a:pt x="83" y="240"/>
                          </a:lnTo>
                          <a:lnTo>
                            <a:pt x="83" y="242"/>
                          </a:lnTo>
                          <a:lnTo>
                            <a:pt x="85" y="242"/>
                          </a:lnTo>
                          <a:lnTo>
                            <a:pt x="85" y="240"/>
                          </a:lnTo>
                          <a:lnTo>
                            <a:pt x="85" y="238"/>
                          </a:lnTo>
                          <a:lnTo>
                            <a:pt x="85" y="240"/>
                          </a:lnTo>
                          <a:lnTo>
                            <a:pt x="87" y="240"/>
                          </a:lnTo>
                          <a:lnTo>
                            <a:pt x="89" y="238"/>
                          </a:lnTo>
                          <a:lnTo>
                            <a:pt x="91" y="238"/>
                          </a:lnTo>
                          <a:lnTo>
                            <a:pt x="93" y="238"/>
                          </a:lnTo>
                          <a:lnTo>
                            <a:pt x="95" y="238"/>
                          </a:lnTo>
                          <a:lnTo>
                            <a:pt x="96" y="238"/>
                          </a:lnTo>
                          <a:lnTo>
                            <a:pt x="96" y="236"/>
                          </a:lnTo>
                          <a:lnTo>
                            <a:pt x="98" y="236"/>
                          </a:lnTo>
                          <a:lnTo>
                            <a:pt x="98" y="238"/>
                          </a:lnTo>
                          <a:lnTo>
                            <a:pt x="100" y="238"/>
                          </a:lnTo>
                          <a:lnTo>
                            <a:pt x="102" y="238"/>
                          </a:lnTo>
                          <a:lnTo>
                            <a:pt x="102" y="236"/>
                          </a:lnTo>
                          <a:lnTo>
                            <a:pt x="104" y="236"/>
                          </a:lnTo>
                          <a:lnTo>
                            <a:pt x="106" y="236"/>
                          </a:lnTo>
                          <a:lnTo>
                            <a:pt x="108" y="236"/>
                          </a:lnTo>
                          <a:lnTo>
                            <a:pt x="110" y="236"/>
                          </a:lnTo>
                          <a:lnTo>
                            <a:pt x="110" y="238"/>
                          </a:lnTo>
                          <a:lnTo>
                            <a:pt x="112" y="238"/>
                          </a:lnTo>
                          <a:lnTo>
                            <a:pt x="112" y="240"/>
                          </a:lnTo>
                          <a:lnTo>
                            <a:pt x="114" y="240"/>
                          </a:lnTo>
                          <a:lnTo>
                            <a:pt x="116" y="240"/>
                          </a:lnTo>
                          <a:lnTo>
                            <a:pt x="118" y="240"/>
                          </a:lnTo>
                          <a:lnTo>
                            <a:pt x="119" y="240"/>
                          </a:lnTo>
                          <a:lnTo>
                            <a:pt x="119" y="242"/>
                          </a:lnTo>
                          <a:lnTo>
                            <a:pt x="121" y="242"/>
                          </a:lnTo>
                          <a:lnTo>
                            <a:pt x="121" y="240"/>
                          </a:lnTo>
                          <a:lnTo>
                            <a:pt x="121" y="238"/>
                          </a:lnTo>
                          <a:lnTo>
                            <a:pt x="121" y="236"/>
                          </a:lnTo>
                          <a:lnTo>
                            <a:pt x="123" y="236"/>
                          </a:lnTo>
                          <a:lnTo>
                            <a:pt x="125" y="235"/>
                          </a:lnTo>
                          <a:lnTo>
                            <a:pt x="125" y="233"/>
                          </a:lnTo>
                          <a:lnTo>
                            <a:pt x="125" y="235"/>
                          </a:lnTo>
                          <a:lnTo>
                            <a:pt x="125" y="233"/>
                          </a:lnTo>
                          <a:lnTo>
                            <a:pt x="125" y="231"/>
                          </a:lnTo>
                          <a:lnTo>
                            <a:pt x="123" y="231"/>
                          </a:lnTo>
                          <a:lnTo>
                            <a:pt x="123" y="229"/>
                          </a:lnTo>
                          <a:lnTo>
                            <a:pt x="125" y="229"/>
                          </a:lnTo>
                          <a:lnTo>
                            <a:pt x="123" y="229"/>
                          </a:lnTo>
                          <a:lnTo>
                            <a:pt x="123" y="227"/>
                          </a:lnTo>
                          <a:lnTo>
                            <a:pt x="125" y="227"/>
                          </a:lnTo>
                          <a:lnTo>
                            <a:pt x="125" y="225"/>
                          </a:lnTo>
                          <a:lnTo>
                            <a:pt x="127" y="223"/>
                          </a:lnTo>
                          <a:lnTo>
                            <a:pt x="127" y="221"/>
                          </a:lnTo>
                          <a:lnTo>
                            <a:pt x="127" y="219"/>
                          </a:lnTo>
                          <a:lnTo>
                            <a:pt x="125" y="219"/>
                          </a:lnTo>
                          <a:lnTo>
                            <a:pt x="125" y="217"/>
                          </a:lnTo>
                          <a:lnTo>
                            <a:pt x="125" y="215"/>
                          </a:lnTo>
                          <a:lnTo>
                            <a:pt x="125" y="213"/>
                          </a:lnTo>
                          <a:lnTo>
                            <a:pt x="125" y="211"/>
                          </a:lnTo>
                          <a:lnTo>
                            <a:pt x="123" y="211"/>
                          </a:lnTo>
                          <a:lnTo>
                            <a:pt x="123" y="210"/>
                          </a:lnTo>
                          <a:lnTo>
                            <a:pt x="121" y="208"/>
                          </a:lnTo>
                          <a:lnTo>
                            <a:pt x="119" y="208"/>
                          </a:lnTo>
                          <a:lnTo>
                            <a:pt x="118" y="208"/>
                          </a:lnTo>
                          <a:lnTo>
                            <a:pt x="118" y="210"/>
                          </a:lnTo>
                          <a:lnTo>
                            <a:pt x="116" y="210"/>
                          </a:lnTo>
                          <a:lnTo>
                            <a:pt x="116" y="208"/>
                          </a:lnTo>
                          <a:lnTo>
                            <a:pt x="116" y="210"/>
                          </a:lnTo>
                          <a:lnTo>
                            <a:pt x="114" y="210"/>
                          </a:lnTo>
                          <a:lnTo>
                            <a:pt x="112" y="210"/>
                          </a:lnTo>
                          <a:lnTo>
                            <a:pt x="112" y="208"/>
                          </a:lnTo>
                          <a:lnTo>
                            <a:pt x="110" y="208"/>
                          </a:lnTo>
                          <a:lnTo>
                            <a:pt x="110" y="206"/>
                          </a:lnTo>
                          <a:lnTo>
                            <a:pt x="112" y="206"/>
                          </a:lnTo>
                          <a:lnTo>
                            <a:pt x="112" y="204"/>
                          </a:lnTo>
                          <a:lnTo>
                            <a:pt x="110" y="204"/>
                          </a:lnTo>
                          <a:lnTo>
                            <a:pt x="110" y="202"/>
                          </a:lnTo>
                          <a:lnTo>
                            <a:pt x="112" y="202"/>
                          </a:lnTo>
                          <a:lnTo>
                            <a:pt x="110" y="202"/>
                          </a:lnTo>
                          <a:lnTo>
                            <a:pt x="110" y="200"/>
                          </a:lnTo>
                          <a:lnTo>
                            <a:pt x="110" y="198"/>
                          </a:lnTo>
                          <a:lnTo>
                            <a:pt x="110" y="196"/>
                          </a:lnTo>
                          <a:lnTo>
                            <a:pt x="110" y="194"/>
                          </a:lnTo>
                          <a:lnTo>
                            <a:pt x="112" y="194"/>
                          </a:lnTo>
                          <a:lnTo>
                            <a:pt x="112" y="192"/>
                          </a:lnTo>
                          <a:lnTo>
                            <a:pt x="114" y="192"/>
                          </a:lnTo>
                          <a:lnTo>
                            <a:pt x="114" y="190"/>
                          </a:lnTo>
                          <a:lnTo>
                            <a:pt x="114" y="192"/>
                          </a:lnTo>
                          <a:lnTo>
                            <a:pt x="114" y="190"/>
                          </a:lnTo>
                          <a:lnTo>
                            <a:pt x="114" y="188"/>
                          </a:lnTo>
                          <a:lnTo>
                            <a:pt x="112" y="188"/>
                          </a:lnTo>
                          <a:lnTo>
                            <a:pt x="112" y="187"/>
                          </a:lnTo>
                          <a:lnTo>
                            <a:pt x="112" y="185"/>
                          </a:lnTo>
                          <a:lnTo>
                            <a:pt x="110" y="185"/>
                          </a:lnTo>
                          <a:lnTo>
                            <a:pt x="110" y="183"/>
                          </a:lnTo>
                          <a:lnTo>
                            <a:pt x="108" y="183"/>
                          </a:lnTo>
                          <a:lnTo>
                            <a:pt x="106" y="183"/>
                          </a:lnTo>
                          <a:lnTo>
                            <a:pt x="104" y="183"/>
                          </a:lnTo>
                          <a:lnTo>
                            <a:pt x="104" y="181"/>
                          </a:lnTo>
                          <a:lnTo>
                            <a:pt x="104" y="179"/>
                          </a:lnTo>
                          <a:lnTo>
                            <a:pt x="102" y="179"/>
                          </a:lnTo>
                          <a:lnTo>
                            <a:pt x="102" y="181"/>
                          </a:lnTo>
                          <a:lnTo>
                            <a:pt x="100" y="181"/>
                          </a:lnTo>
                          <a:lnTo>
                            <a:pt x="100" y="183"/>
                          </a:lnTo>
                          <a:lnTo>
                            <a:pt x="100" y="185"/>
                          </a:lnTo>
                          <a:lnTo>
                            <a:pt x="98" y="185"/>
                          </a:lnTo>
                          <a:lnTo>
                            <a:pt x="98" y="187"/>
                          </a:lnTo>
                          <a:lnTo>
                            <a:pt x="96" y="188"/>
                          </a:lnTo>
                          <a:lnTo>
                            <a:pt x="96" y="187"/>
                          </a:lnTo>
                          <a:lnTo>
                            <a:pt x="95" y="187"/>
                          </a:lnTo>
                          <a:lnTo>
                            <a:pt x="95" y="188"/>
                          </a:lnTo>
                          <a:lnTo>
                            <a:pt x="93" y="188"/>
                          </a:lnTo>
                          <a:lnTo>
                            <a:pt x="91" y="188"/>
                          </a:lnTo>
                          <a:lnTo>
                            <a:pt x="91" y="187"/>
                          </a:lnTo>
                          <a:lnTo>
                            <a:pt x="91" y="185"/>
                          </a:lnTo>
                          <a:lnTo>
                            <a:pt x="93" y="185"/>
                          </a:lnTo>
                          <a:lnTo>
                            <a:pt x="93" y="183"/>
                          </a:lnTo>
                          <a:lnTo>
                            <a:pt x="93" y="181"/>
                          </a:lnTo>
                          <a:lnTo>
                            <a:pt x="93" y="179"/>
                          </a:lnTo>
                          <a:lnTo>
                            <a:pt x="93" y="177"/>
                          </a:lnTo>
                          <a:lnTo>
                            <a:pt x="93" y="175"/>
                          </a:lnTo>
                          <a:lnTo>
                            <a:pt x="93" y="173"/>
                          </a:lnTo>
                          <a:lnTo>
                            <a:pt x="91" y="173"/>
                          </a:lnTo>
                          <a:lnTo>
                            <a:pt x="91" y="171"/>
                          </a:lnTo>
                          <a:lnTo>
                            <a:pt x="91" y="169"/>
                          </a:lnTo>
                          <a:lnTo>
                            <a:pt x="93" y="167"/>
                          </a:lnTo>
                          <a:lnTo>
                            <a:pt x="91" y="167"/>
                          </a:lnTo>
                          <a:lnTo>
                            <a:pt x="89" y="167"/>
                          </a:lnTo>
                          <a:lnTo>
                            <a:pt x="89" y="165"/>
                          </a:lnTo>
                          <a:lnTo>
                            <a:pt x="89" y="163"/>
                          </a:lnTo>
                          <a:lnTo>
                            <a:pt x="89" y="162"/>
                          </a:lnTo>
                          <a:lnTo>
                            <a:pt x="87" y="160"/>
                          </a:lnTo>
                          <a:lnTo>
                            <a:pt x="87" y="158"/>
                          </a:lnTo>
                          <a:lnTo>
                            <a:pt x="87" y="156"/>
                          </a:lnTo>
                          <a:lnTo>
                            <a:pt x="87" y="154"/>
                          </a:lnTo>
                          <a:lnTo>
                            <a:pt x="85" y="152"/>
                          </a:lnTo>
                          <a:lnTo>
                            <a:pt x="83" y="152"/>
                          </a:lnTo>
                          <a:lnTo>
                            <a:pt x="83" y="150"/>
                          </a:lnTo>
                          <a:lnTo>
                            <a:pt x="83" y="148"/>
                          </a:lnTo>
                          <a:lnTo>
                            <a:pt x="81" y="146"/>
                          </a:lnTo>
                          <a:lnTo>
                            <a:pt x="81" y="144"/>
                          </a:lnTo>
                          <a:lnTo>
                            <a:pt x="81" y="142"/>
                          </a:lnTo>
                          <a:lnTo>
                            <a:pt x="81" y="140"/>
                          </a:lnTo>
                          <a:lnTo>
                            <a:pt x="81" y="138"/>
                          </a:lnTo>
                          <a:lnTo>
                            <a:pt x="79" y="138"/>
                          </a:lnTo>
                          <a:lnTo>
                            <a:pt x="79" y="137"/>
                          </a:lnTo>
                          <a:lnTo>
                            <a:pt x="81" y="137"/>
                          </a:lnTo>
                          <a:lnTo>
                            <a:pt x="81" y="135"/>
                          </a:lnTo>
                          <a:lnTo>
                            <a:pt x="81" y="133"/>
                          </a:lnTo>
                          <a:lnTo>
                            <a:pt x="81" y="131"/>
                          </a:lnTo>
                          <a:lnTo>
                            <a:pt x="83" y="131"/>
                          </a:lnTo>
                          <a:lnTo>
                            <a:pt x="83" y="129"/>
                          </a:lnTo>
                          <a:close/>
                        </a:path>
                      </a:pathLst>
                    </a:custGeom>
                    <a:solidFill>
                      <a:srgbClr val="3480E4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5" name="Freeform 4867">
                      <a:extLst>
                        <a:ext uri="{FF2B5EF4-FFF2-40B4-BE49-F238E27FC236}">
                          <a16:creationId xmlns:a16="http://schemas.microsoft.com/office/drawing/2014/main" id="{71CA97B8-34BD-2935-C8DB-D2D89D60CD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4" y="2996"/>
                      <a:ext cx="787" cy="883"/>
                    </a:xfrm>
                    <a:custGeom>
                      <a:avLst/>
                      <a:gdLst>
                        <a:gd name="T0" fmla="*/ 106 w 787"/>
                        <a:gd name="T1" fmla="*/ 288 h 883"/>
                        <a:gd name="T2" fmla="*/ 125 w 787"/>
                        <a:gd name="T3" fmla="*/ 261 h 883"/>
                        <a:gd name="T4" fmla="*/ 135 w 787"/>
                        <a:gd name="T5" fmla="*/ 249 h 883"/>
                        <a:gd name="T6" fmla="*/ 131 w 787"/>
                        <a:gd name="T7" fmla="*/ 232 h 883"/>
                        <a:gd name="T8" fmla="*/ 139 w 787"/>
                        <a:gd name="T9" fmla="*/ 203 h 883"/>
                        <a:gd name="T10" fmla="*/ 154 w 787"/>
                        <a:gd name="T11" fmla="*/ 165 h 883"/>
                        <a:gd name="T12" fmla="*/ 175 w 787"/>
                        <a:gd name="T13" fmla="*/ 107 h 883"/>
                        <a:gd name="T14" fmla="*/ 210 w 787"/>
                        <a:gd name="T15" fmla="*/ 107 h 883"/>
                        <a:gd name="T16" fmla="*/ 248 w 787"/>
                        <a:gd name="T17" fmla="*/ 78 h 883"/>
                        <a:gd name="T18" fmla="*/ 281 w 787"/>
                        <a:gd name="T19" fmla="*/ 65 h 883"/>
                        <a:gd name="T20" fmla="*/ 308 w 787"/>
                        <a:gd name="T21" fmla="*/ 42 h 883"/>
                        <a:gd name="T22" fmla="*/ 338 w 787"/>
                        <a:gd name="T23" fmla="*/ 40 h 883"/>
                        <a:gd name="T24" fmla="*/ 367 w 787"/>
                        <a:gd name="T25" fmla="*/ 44 h 883"/>
                        <a:gd name="T26" fmla="*/ 402 w 787"/>
                        <a:gd name="T27" fmla="*/ 34 h 883"/>
                        <a:gd name="T28" fmla="*/ 427 w 787"/>
                        <a:gd name="T29" fmla="*/ 23 h 883"/>
                        <a:gd name="T30" fmla="*/ 461 w 787"/>
                        <a:gd name="T31" fmla="*/ 19 h 883"/>
                        <a:gd name="T32" fmla="*/ 498 w 787"/>
                        <a:gd name="T33" fmla="*/ 13 h 883"/>
                        <a:gd name="T34" fmla="*/ 505 w 787"/>
                        <a:gd name="T35" fmla="*/ 30 h 883"/>
                        <a:gd name="T36" fmla="*/ 524 w 787"/>
                        <a:gd name="T37" fmla="*/ 71 h 883"/>
                        <a:gd name="T38" fmla="*/ 563 w 787"/>
                        <a:gd name="T39" fmla="*/ 88 h 883"/>
                        <a:gd name="T40" fmla="*/ 590 w 787"/>
                        <a:gd name="T41" fmla="*/ 263 h 883"/>
                        <a:gd name="T42" fmla="*/ 638 w 787"/>
                        <a:gd name="T43" fmla="*/ 265 h 883"/>
                        <a:gd name="T44" fmla="*/ 707 w 787"/>
                        <a:gd name="T45" fmla="*/ 272 h 883"/>
                        <a:gd name="T46" fmla="*/ 761 w 787"/>
                        <a:gd name="T47" fmla="*/ 282 h 883"/>
                        <a:gd name="T48" fmla="*/ 778 w 787"/>
                        <a:gd name="T49" fmla="*/ 326 h 883"/>
                        <a:gd name="T50" fmla="*/ 787 w 787"/>
                        <a:gd name="T51" fmla="*/ 380 h 883"/>
                        <a:gd name="T52" fmla="*/ 739 w 787"/>
                        <a:gd name="T53" fmla="*/ 380 h 883"/>
                        <a:gd name="T54" fmla="*/ 686 w 787"/>
                        <a:gd name="T55" fmla="*/ 359 h 883"/>
                        <a:gd name="T56" fmla="*/ 645 w 787"/>
                        <a:gd name="T57" fmla="*/ 384 h 883"/>
                        <a:gd name="T58" fmla="*/ 601 w 787"/>
                        <a:gd name="T59" fmla="*/ 399 h 883"/>
                        <a:gd name="T60" fmla="*/ 555 w 787"/>
                        <a:gd name="T61" fmla="*/ 399 h 883"/>
                        <a:gd name="T62" fmla="*/ 544 w 787"/>
                        <a:gd name="T63" fmla="*/ 608 h 883"/>
                        <a:gd name="T64" fmla="*/ 592 w 787"/>
                        <a:gd name="T65" fmla="*/ 649 h 883"/>
                        <a:gd name="T66" fmla="*/ 636 w 787"/>
                        <a:gd name="T67" fmla="*/ 679 h 883"/>
                        <a:gd name="T68" fmla="*/ 667 w 787"/>
                        <a:gd name="T69" fmla="*/ 725 h 883"/>
                        <a:gd name="T70" fmla="*/ 655 w 787"/>
                        <a:gd name="T71" fmla="*/ 760 h 883"/>
                        <a:gd name="T72" fmla="*/ 676 w 787"/>
                        <a:gd name="T73" fmla="*/ 795 h 883"/>
                        <a:gd name="T74" fmla="*/ 705 w 787"/>
                        <a:gd name="T75" fmla="*/ 825 h 883"/>
                        <a:gd name="T76" fmla="*/ 690 w 787"/>
                        <a:gd name="T77" fmla="*/ 866 h 883"/>
                        <a:gd name="T78" fmla="*/ 647 w 787"/>
                        <a:gd name="T79" fmla="*/ 879 h 883"/>
                        <a:gd name="T80" fmla="*/ 619 w 787"/>
                        <a:gd name="T81" fmla="*/ 831 h 883"/>
                        <a:gd name="T82" fmla="*/ 578 w 787"/>
                        <a:gd name="T83" fmla="*/ 844 h 883"/>
                        <a:gd name="T84" fmla="*/ 559 w 787"/>
                        <a:gd name="T85" fmla="*/ 814 h 883"/>
                        <a:gd name="T86" fmla="*/ 519 w 787"/>
                        <a:gd name="T87" fmla="*/ 825 h 883"/>
                        <a:gd name="T88" fmla="*/ 496 w 787"/>
                        <a:gd name="T89" fmla="*/ 823 h 883"/>
                        <a:gd name="T90" fmla="*/ 482 w 787"/>
                        <a:gd name="T91" fmla="*/ 781 h 883"/>
                        <a:gd name="T92" fmla="*/ 480 w 787"/>
                        <a:gd name="T93" fmla="*/ 712 h 883"/>
                        <a:gd name="T94" fmla="*/ 492 w 787"/>
                        <a:gd name="T95" fmla="*/ 681 h 883"/>
                        <a:gd name="T96" fmla="*/ 465 w 787"/>
                        <a:gd name="T97" fmla="*/ 679 h 883"/>
                        <a:gd name="T98" fmla="*/ 415 w 787"/>
                        <a:gd name="T99" fmla="*/ 658 h 883"/>
                        <a:gd name="T100" fmla="*/ 373 w 787"/>
                        <a:gd name="T101" fmla="*/ 643 h 883"/>
                        <a:gd name="T102" fmla="*/ 327 w 787"/>
                        <a:gd name="T103" fmla="*/ 649 h 883"/>
                        <a:gd name="T104" fmla="*/ 290 w 787"/>
                        <a:gd name="T105" fmla="*/ 591 h 883"/>
                        <a:gd name="T106" fmla="*/ 271 w 787"/>
                        <a:gd name="T107" fmla="*/ 556 h 883"/>
                        <a:gd name="T108" fmla="*/ 240 w 787"/>
                        <a:gd name="T109" fmla="*/ 537 h 883"/>
                        <a:gd name="T110" fmla="*/ 190 w 787"/>
                        <a:gd name="T111" fmla="*/ 522 h 883"/>
                        <a:gd name="T112" fmla="*/ 156 w 787"/>
                        <a:gd name="T113" fmla="*/ 506 h 883"/>
                        <a:gd name="T114" fmla="*/ 123 w 787"/>
                        <a:gd name="T115" fmla="*/ 506 h 883"/>
                        <a:gd name="T116" fmla="*/ 85 w 787"/>
                        <a:gd name="T117" fmla="*/ 482 h 883"/>
                        <a:gd name="T118" fmla="*/ 69 w 787"/>
                        <a:gd name="T119" fmla="*/ 457 h 883"/>
                        <a:gd name="T120" fmla="*/ 46 w 787"/>
                        <a:gd name="T121" fmla="*/ 432 h 883"/>
                        <a:gd name="T122" fmla="*/ 21 w 787"/>
                        <a:gd name="T123" fmla="*/ 409 h 883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787" h="883">
                          <a:moveTo>
                            <a:pt x="60" y="314"/>
                          </a:moveTo>
                          <a:lnTo>
                            <a:pt x="62" y="314"/>
                          </a:lnTo>
                          <a:lnTo>
                            <a:pt x="64" y="314"/>
                          </a:lnTo>
                          <a:lnTo>
                            <a:pt x="66" y="314"/>
                          </a:lnTo>
                          <a:lnTo>
                            <a:pt x="68" y="314"/>
                          </a:lnTo>
                          <a:lnTo>
                            <a:pt x="69" y="313"/>
                          </a:lnTo>
                          <a:lnTo>
                            <a:pt x="69" y="311"/>
                          </a:lnTo>
                          <a:lnTo>
                            <a:pt x="71" y="311"/>
                          </a:lnTo>
                          <a:lnTo>
                            <a:pt x="71" y="309"/>
                          </a:lnTo>
                          <a:lnTo>
                            <a:pt x="71" y="307"/>
                          </a:lnTo>
                          <a:lnTo>
                            <a:pt x="71" y="305"/>
                          </a:lnTo>
                          <a:lnTo>
                            <a:pt x="71" y="303"/>
                          </a:lnTo>
                          <a:lnTo>
                            <a:pt x="71" y="299"/>
                          </a:lnTo>
                          <a:lnTo>
                            <a:pt x="73" y="297"/>
                          </a:lnTo>
                          <a:lnTo>
                            <a:pt x="75" y="295"/>
                          </a:lnTo>
                          <a:lnTo>
                            <a:pt x="77" y="295"/>
                          </a:lnTo>
                          <a:lnTo>
                            <a:pt x="77" y="293"/>
                          </a:lnTo>
                          <a:lnTo>
                            <a:pt x="79" y="291"/>
                          </a:lnTo>
                          <a:lnTo>
                            <a:pt x="79" y="289"/>
                          </a:lnTo>
                          <a:lnTo>
                            <a:pt x="79" y="291"/>
                          </a:lnTo>
                          <a:lnTo>
                            <a:pt x="81" y="291"/>
                          </a:lnTo>
                          <a:lnTo>
                            <a:pt x="83" y="291"/>
                          </a:lnTo>
                          <a:lnTo>
                            <a:pt x="85" y="289"/>
                          </a:lnTo>
                          <a:lnTo>
                            <a:pt x="87" y="289"/>
                          </a:lnTo>
                          <a:lnTo>
                            <a:pt x="89" y="289"/>
                          </a:lnTo>
                          <a:lnTo>
                            <a:pt x="89" y="291"/>
                          </a:lnTo>
                          <a:lnTo>
                            <a:pt x="91" y="289"/>
                          </a:lnTo>
                          <a:lnTo>
                            <a:pt x="91" y="291"/>
                          </a:lnTo>
                          <a:lnTo>
                            <a:pt x="92" y="291"/>
                          </a:lnTo>
                          <a:lnTo>
                            <a:pt x="92" y="293"/>
                          </a:lnTo>
                          <a:lnTo>
                            <a:pt x="94" y="293"/>
                          </a:lnTo>
                          <a:lnTo>
                            <a:pt x="94" y="295"/>
                          </a:lnTo>
                          <a:lnTo>
                            <a:pt x="96" y="295"/>
                          </a:lnTo>
                          <a:lnTo>
                            <a:pt x="96" y="293"/>
                          </a:lnTo>
                          <a:lnTo>
                            <a:pt x="98" y="293"/>
                          </a:lnTo>
                          <a:lnTo>
                            <a:pt x="100" y="293"/>
                          </a:lnTo>
                          <a:lnTo>
                            <a:pt x="102" y="293"/>
                          </a:lnTo>
                          <a:lnTo>
                            <a:pt x="102" y="291"/>
                          </a:lnTo>
                          <a:lnTo>
                            <a:pt x="104" y="291"/>
                          </a:lnTo>
                          <a:lnTo>
                            <a:pt x="102" y="291"/>
                          </a:lnTo>
                          <a:lnTo>
                            <a:pt x="104" y="289"/>
                          </a:lnTo>
                          <a:lnTo>
                            <a:pt x="104" y="291"/>
                          </a:lnTo>
                          <a:lnTo>
                            <a:pt x="104" y="289"/>
                          </a:lnTo>
                          <a:lnTo>
                            <a:pt x="106" y="289"/>
                          </a:lnTo>
                          <a:lnTo>
                            <a:pt x="106" y="288"/>
                          </a:lnTo>
                          <a:lnTo>
                            <a:pt x="108" y="288"/>
                          </a:lnTo>
                          <a:lnTo>
                            <a:pt x="106" y="288"/>
                          </a:lnTo>
                          <a:lnTo>
                            <a:pt x="108" y="288"/>
                          </a:lnTo>
                          <a:lnTo>
                            <a:pt x="108" y="286"/>
                          </a:lnTo>
                          <a:lnTo>
                            <a:pt x="108" y="284"/>
                          </a:lnTo>
                          <a:lnTo>
                            <a:pt x="110" y="284"/>
                          </a:lnTo>
                          <a:lnTo>
                            <a:pt x="110" y="282"/>
                          </a:lnTo>
                          <a:lnTo>
                            <a:pt x="108" y="284"/>
                          </a:lnTo>
                          <a:lnTo>
                            <a:pt x="108" y="282"/>
                          </a:lnTo>
                          <a:lnTo>
                            <a:pt x="110" y="282"/>
                          </a:lnTo>
                          <a:lnTo>
                            <a:pt x="110" y="280"/>
                          </a:lnTo>
                          <a:lnTo>
                            <a:pt x="112" y="280"/>
                          </a:lnTo>
                          <a:lnTo>
                            <a:pt x="112" y="278"/>
                          </a:lnTo>
                          <a:lnTo>
                            <a:pt x="114" y="278"/>
                          </a:lnTo>
                          <a:lnTo>
                            <a:pt x="114" y="276"/>
                          </a:lnTo>
                          <a:lnTo>
                            <a:pt x="114" y="278"/>
                          </a:lnTo>
                          <a:lnTo>
                            <a:pt x="114" y="276"/>
                          </a:lnTo>
                          <a:lnTo>
                            <a:pt x="116" y="276"/>
                          </a:lnTo>
                          <a:lnTo>
                            <a:pt x="117" y="276"/>
                          </a:lnTo>
                          <a:lnTo>
                            <a:pt x="117" y="274"/>
                          </a:lnTo>
                          <a:lnTo>
                            <a:pt x="116" y="274"/>
                          </a:lnTo>
                          <a:lnTo>
                            <a:pt x="117" y="274"/>
                          </a:lnTo>
                          <a:lnTo>
                            <a:pt x="119" y="274"/>
                          </a:lnTo>
                          <a:lnTo>
                            <a:pt x="119" y="272"/>
                          </a:lnTo>
                          <a:lnTo>
                            <a:pt x="119" y="270"/>
                          </a:lnTo>
                          <a:lnTo>
                            <a:pt x="121" y="270"/>
                          </a:lnTo>
                          <a:lnTo>
                            <a:pt x="123" y="270"/>
                          </a:lnTo>
                          <a:lnTo>
                            <a:pt x="121" y="270"/>
                          </a:lnTo>
                          <a:lnTo>
                            <a:pt x="121" y="268"/>
                          </a:lnTo>
                          <a:lnTo>
                            <a:pt x="119" y="268"/>
                          </a:lnTo>
                          <a:lnTo>
                            <a:pt x="121" y="268"/>
                          </a:lnTo>
                          <a:lnTo>
                            <a:pt x="121" y="266"/>
                          </a:lnTo>
                          <a:lnTo>
                            <a:pt x="123" y="266"/>
                          </a:lnTo>
                          <a:lnTo>
                            <a:pt x="123" y="268"/>
                          </a:lnTo>
                          <a:lnTo>
                            <a:pt x="123" y="266"/>
                          </a:lnTo>
                          <a:lnTo>
                            <a:pt x="123" y="265"/>
                          </a:lnTo>
                          <a:lnTo>
                            <a:pt x="123" y="266"/>
                          </a:lnTo>
                          <a:lnTo>
                            <a:pt x="123" y="265"/>
                          </a:lnTo>
                          <a:lnTo>
                            <a:pt x="123" y="263"/>
                          </a:lnTo>
                          <a:lnTo>
                            <a:pt x="123" y="265"/>
                          </a:lnTo>
                          <a:lnTo>
                            <a:pt x="125" y="265"/>
                          </a:lnTo>
                          <a:lnTo>
                            <a:pt x="125" y="263"/>
                          </a:lnTo>
                          <a:lnTo>
                            <a:pt x="123" y="263"/>
                          </a:lnTo>
                          <a:lnTo>
                            <a:pt x="125" y="263"/>
                          </a:lnTo>
                          <a:lnTo>
                            <a:pt x="125" y="261"/>
                          </a:lnTo>
                          <a:lnTo>
                            <a:pt x="123" y="261"/>
                          </a:lnTo>
                          <a:lnTo>
                            <a:pt x="123" y="263"/>
                          </a:lnTo>
                          <a:lnTo>
                            <a:pt x="121" y="263"/>
                          </a:lnTo>
                          <a:lnTo>
                            <a:pt x="121" y="261"/>
                          </a:lnTo>
                          <a:lnTo>
                            <a:pt x="123" y="261"/>
                          </a:lnTo>
                          <a:lnTo>
                            <a:pt x="121" y="261"/>
                          </a:lnTo>
                          <a:lnTo>
                            <a:pt x="121" y="259"/>
                          </a:lnTo>
                          <a:lnTo>
                            <a:pt x="123" y="259"/>
                          </a:lnTo>
                          <a:lnTo>
                            <a:pt x="121" y="259"/>
                          </a:lnTo>
                          <a:lnTo>
                            <a:pt x="121" y="257"/>
                          </a:lnTo>
                          <a:lnTo>
                            <a:pt x="123" y="257"/>
                          </a:lnTo>
                          <a:lnTo>
                            <a:pt x="123" y="259"/>
                          </a:lnTo>
                          <a:lnTo>
                            <a:pt x="123" y="257"/>
                          </a:lnTo>
                          <a:lnTo>
                            <a:pt x="125" y="257"/>
                          </a:lnTo>
                          <a:lnTo>
                            <a:pt x="125" y="255"/>
                          </a:lnTo>
                          <a:lnTo>
                            <a:pt x="123" y="255"/>
                          </a:lnTo>
                          <a:lnTo>
                            <a:pt x="121" y="255"/>
                          </a:lnTo>
                          <a:lnTo>
                            <a:pt x="123" y="255"/>
                          </a:lnTo>
                          <a:lnTo>
                            <a:pt x="125" y="255"/>
                          </a:lnTo>
                          <a:lnTo>
                            <a:pt x="125" y="253"/>
                          </a:lnTo>
                          <a:lnTo>
                            <a:pt x="123" y="253"/>
                          </a:lnTo>
                          <a:lnTo>
                            <a:pt x="121" y="253"/>
                          </a:lnTo>
                          <a:lnTo>
                            <a:pt x="123" y="253"/>
                          </a:lnTo>
                          <a:lnTo>
                            <a:pt x="125" y="253"/>
                          </a:lnTo>
                          <a:lnTo>
                            <a:pt x="127" y="253"/>
                          </a:lnTo>
                          <a:lnTo>
                            <a:pt x="127" y="251"/>
                          </a:lnTo>
                          <a:lnTo>
                            <a:pt x="127" y="253"/>
                          </a:lnTo>
                          <a:lnTo>
                            <a:pt x="129" y="255"/>
                          </a:lnTo>
                          <a:lnTo>
                            <a:pt x="129" y="257"/>
                          </a:lnTo>
                          <a:lnTo>
                            <a:pt x="131" y="257"/>
                          </a:lnTo>
                          <a:lnTo>
                            <a:pt x="133" y="257"/>
                          </a:lnTo>
                          <a:lnTo>
                            <a:pt x="133" y="255"/>
                          </a:lnTo>
                          <a:lnTo>
                            <a:pt x="133" y="253"/>
                          </a:lnTo>
                          <a:lnTo>
                            <a:pt x="131" y="253"/>
                          </a:lnTo>
                          <a:lnTo>
                            <a:pt x="131" y="251"/>
                          </a:lnTo>
                          <a:lnTo>
                            <a:pt x="129" y="249"/>
                          </a:lnTo>
                          <a:lnTo>
                            <a:pt x="129" y="247"/>
                          </a:lnTo>
                          <a:lnTo>
                            <a:pt x="129" y="245"/>
                          </a:lnTo>
                          <a:lnTo>
                            <a:pt x="131" y="243"/>
                          </a:lnTo>
                          <a:lnTo>
                            <a:pt x="133" y="243"/>
                          </a:lnTo>
                          <a:lnTo>
                            <a:pt x="135" y="243"/>
                          </a:lnTo>
                          <a:lnTo>
                            <a:pt x="137" y="243"/>
                          </a:lnTo>
                          <a:lnTo>
                            <a:pt x="137" y="245"/>
                          </a:lnTo>
                          <a:lnTo>
                            <a:pt x="137" y="247"/>
                          </a:lnTo>
                          <a:lnTo>
                            <a:pt x="135" y="249"/>
                          </a:lnTo>
                          <a:lnTo>
                            <a:pt x="135" y="251"/>
                          </a:lnTo>
                          <a:lnTo>
                            <a:pt x="135" y="253"/>
                          </a:lnTo>
                          <a:lnTo>
                            <a:pt x="137" y="255"/>
                          </a:lnTo>
                          <a:lnTo>
                            <a:pt x="137" y="257"/>
                          </a:lnTo>
                          <a:lnTo>
                            <a:pt x="139" y="257"/>
                          </a:lnTo>
                          <a:lnTo>
                            <a:pt x="140" y="259"/>
                          </a:lnTo>
                          <a:lnTo>
                            <a:pt x="142" y="259"/>
                          </a:lnTo>
                          <a:lnTo>
                            <a:pt x="144" y="259"/>
                          </a:lnTo>
                          <a:lnTo>
                            <a:pt x="146" y="259"/>
                          </a:lnTo>
                          <a:lnTo>
                            <a:pt x="148" y="257"/>
                          </a:lnTo>
                          <a:lnTo>
                            <a:pt x="148" y="255"/>
                          </a:lnTo>
                          <a:lnTo>
                            <a:pt x="146" y="255"/>
                          </a:lnTo>
                          <a:lnTo>
                            <a:pt x="146" y="253"/>
                          </a:lnTo>
                          <a:lnTo>
                            <a:pt x="146" y="251"/>
                          </a:lnTo>
                          <a:lnTo>
                            <a:pt x="144" y="251"/>
                          </a:lnTo>
                          <a:lnTo>
                            <a:pt x="142" y="251"/>
                          </a:lnTo>
                          <a:lnTo>
                            <a:pt x="142" y="249"/>
                          </a:lnTo>
                          <a:lnTo>
                            <a:pt x="142" y="247"/>
                          </a:lnTo>
                          <a:lnTo>
                            <a:pt x="144" y="247"/>
                          </a:lnTo>
                          <a:lnTo>
                            <a:pt x="142" y="247"/>
                          </a:lnTo>
                          <a:lnTo>
                            <a:pt x="140" y="247"/>
                          </a:lnTo>
                          <a:lnTo>
                            <a:pt x="142" y="247"/>
                          </a:lnTo>
                          <a:lnTo>
                            <a:pt x="142" y="245"/>
                          </a:lnTo>
                          <a:lnTo>
                            <a:pt x="140" y="245"/>
                          </a:lnTo>
                          <a:lnTo>
                            <a:pt x="140" y="243"/>
                          </a:lnTo>
                          <a:lnTo>
                            <a:pt x="139" y="243"/>
                          </a:lnTo>
                          <a:lnTo>
                            <a:pt x="139" y="241"/>
                          </a:lnTo>
                          <a:lnTo>
                            <a:pt x="140" y="241"/>
                          </a:lnTo>
                          <a:lnTo>
                            <a:pt x="139" y="241"/>
                          </a:lnTo>
                          <a:lnTo>
                            <a:pt x="139" y="240"/>
                          </a:lnTo>
                          <a:lnTo>
                            <a:pt x="137" y="240"/>
                          </a:lnTo>
                          <a:lnTo>
                            <a:pt x="135" y="240"/>
                          </a:lnTo>
                          <a:lnTo>
                            <a:pt x="137" y="238"/>
                          </a:lnTo>
                          <a:lnTo>
                            <a:pt x="137" y="236"/>
                          </a:lnTo>
                          <a:lnTo>
                            <a:pt x="135" y="236"/>
                          </a:lnTo>
                          <a:lnTo>
                            <a:pt x="135" y="234"/>
                          </a:lnTo>
                          <a:lnTo>
                            <a:pt x="137" y="234"/>
                          </a:lnTo>
                          <a:lnTo>
                            <a:pt x="135" y="234"/>
                          </a:lnTo>
                          <a:lnTo>
                            <a:pt x="135" y="232"/>
                          </a:lnTo>
                          <a:lnTo>
                            <a:pt x="133" y="232"/>
                          </a:lnTo>
                          <a:lnTo>
                            <a:pt x="135" y="232"/>
                          </a:lnTo>
                          <a:lnTo>
                            <a:pt x="133" y="232"/>
                          </a:lnTo>
                          <a:lnTo>
                            <a:pt x="133" y="234"/>
                          </a:lnTo>
                          <a:lnTo>
                            <a:pt x="133" y="232"/>
                          </a:lnTo>
                          <a:lnTo>
                            <a:pt x="131" y="232"/>
                          </a:lnTo>
                          <a:lnTo>
                            <a:pt x="129" y="232"/>
                          </a:lnTo>
                          <a:lnTo>
                            <a:pt x="131" y="230"/>
                          </a:lnTo>
                          <a:lnTo>
                            <a:pt x="129" y="230"/>
                          </a:lnTo>
                          <a:lnTo>
                            <a:pt x="131" y="230"/>
                          </a:lnTo>
                          <a:lnTo>
                            <a:pt x="131" y="228"/>
                          </a:lnTo>
                          <a:lnTo>
                            <a:pt x="133" y="228"/>
                          </a:lnTo>
                          <a:lnTo>
                            <a:pt x="133" y="226"/>
                          </a:lnTo>
                          <a:lnTo>
                            <a:pt x="133" y="224"/>
                          </a:lnTo>
                          <a:lnTo>
                            <a:pt x="133" y="226"/>
                          </a:lnTo>
                          <a:lnTo>
                            <a:pt x="133" y="224"/>
                          </a:lnTo>
                          <a:lnTo>
                            <a:pt x="133" y="222"/>
                          </a:lnTo>
                          <a:lnTo>
                            <a:pt x="133" y="220"/>
                          </a:lnTo>
                          <a:lnTo>
                            <a:pt x="131" y="220"/>
                          </a:lnTo>
                          <a:lnTo>
                            <a:pt x="131" y="218"/>
                          </a:lnTo>
                          <a:lnTo>
                            <a:pt x="133" y="218"/>
                          </a:lnTo>
                          <a:lnTo>
                            <a:pt x="133" y="217"/>
                          </a:lnTo>
                          <a:lnTo>
                            <a:pt x="131" y="218"/>
                          </a:lnTo>
                          <a:lnTo>
                            <a:pt x="131" y="217"/>
                          </a:lnTo>
                          <a:lnTo>
                            <a:pt x="131" y="215"/>
                          </a:lnTo>
                          <a:lnTo>
                            <a:pt x="129" y="213"/>
                          </a:lnTo>
                          <a:lnTo>
                            <a:pt x="131" y="213"/>
                          </a:lnTo>
                          <a:lnTo>
                            <a:pt x="133" y="213"/>
                          </a:lnTo>
                          <a:lnTo>
                            <a:pt x="135" y="213"/>
                          </a:lnTo>
                          <a:lnTo>
                            <a:pt x="137" y="213"/>
                          </a:lnTo>
                          <a:lnTo>
                            <a:pt x="137" y="211"/>
                          </a:lnTo>
                          <a:lnTo>
                            <a:pt x="135" y="211"/>
                          </a:lnTo>
                          <a:lnTo>
                            <a:pt x="135" y="209"/>
                          </a:lnTo>
                          <a:lnTo>
                            <a:pt x="137" y="209"/>
                          </a:lnTo>
                          <a:lnTo>
                            <a:pt x="135" y="207"/>
                          </a:lnTo>
                          <a:lnTo>
                            <a:pt x="137" y="207"/>
                          </a:lnTo>
                          <a:lnTo>
                            <a:pt x="137" y="209"/>
                          </a:lnTo>
                          <a:lnTo>
                            <a:pt x="139" y="209"/>
                          </a:lnTo>
                          <a:lnTo>
                            <a:pt x="139" y="207"/>
                          </a:lnTo>
                          <a:lnTo>
                            <a:pt x="137" y="207"/>
                          </a:lnTo>
                          <a:lnTo>
                            <a:pt x="137" y="209"/>
                          </a:lnTo>
                          <a:lnTo>
                            <a:pt x="137" y="207"/>
                          </a:lnTo>
                          <a:lnTo>
                            <a:pt x="137" y="205"/>
                          </a:lnTo>
                          <a:lnTo>
                            <a:pt x="137" y="207"/>
                          </a:lnTo>
                          <a:lnTo>
                            <a:pt x="139" y="207"/>
                          </a:lnTo>
                          <a:lnTo>
                            <a:pt x="139" y="205"/>
                          </a:lnTo>
                          <a:lnTo>
                            <a:pt x="139" y="203"/>
                          </a:lnTo>
                          <a:lnTo>
                            <a:pt x="139" y="205"/>
                          </a:lnTo>
                          <a:lnTo>
                            <a:pt x="139" y="203"/>
                          </a:lnTo>
                          <a:lnTo>
                            <a:pt x="139" y="201"/>
                          </a:lnTo>
                          <a:lnTo>
                            <a:pt x="139" y="203"/>
                          </a:lnTo>
                          <a:lnTo>
                            <a:pt x="140" y="203"/>
                          </a:lnTo>
                          <a:lnTo>
                            <a:pt x="140" y="201"/>
                          </a:lnTo>
                          <a:lnTo>
                            <a:pt x="139" y="201"/>
                          </a:lnTo>
                          <a:lnTo>
                            <a:pt x="140" y="199"/>
                          </a:lnTo>
                          <a:lnTo>
                            <a:pt x="140" y="197"/>
                          </a:lnTo>
                          <a:lnTo>
                            <a:pt x="142" y="197"/>
                          </a:lnTo>
                          <a:lnTo>
                            <a:pt x="140" y="195"/>
                          </a:lnTo>
                          <a:lnTo>
                            <a:pt x="142" y="195"/>
                          </a:lnTo>
                          <a:lnTo>
                            <a:pt x="142" y="193"/>
                          </a:lnTo>
                          <a:lnTo>
                            <a:pt x="142" y="192"/>
                          </a:lnTo>
                          <a:lnTo>
                            <a:pt x="142" y="190"/>
                          </a:lnTo>
                          <a:lnTo>
                            <a:pt x="144" y="190"/>
                          </a:lnTo>
                          <a:lnTo>
                            <a:pt x="146" y="190"/>
                          </a:lnTo>
                          <a:lnTo>
                            <a:pt x="146" y="188"/>
                          </a:lnTo>
                          <a:lnTo>
                            <a:pt x="144" y="188"/>
                          </a:lnTo>
                          <a:lnTo>
                            <a:pt x="146" y="188"/>
                          </a:lnTo>
                          <a:lnTo>
                            <a:pt x="146" y="186"/>
                          </a:lnTo>
                          <a:lnTo>
                            <a:pt x="146" y="184"/>
                          </a:lnTo>
                          <a:lnTo>
                            <a:pt x="148" y="184"/>
                          </a:lnTo>
                          <a:lnTo>
                            <a:pt x="146" y="184"/>
                          </a:lnTo>
                          <a:lnTo>
                            <a:pt x="148" y="184"/>
                          </a:lnTo>
                          <a:lnTo>
                            <a:pt x="148" y="182"/>
                          </a:lnTo>
                          <a:lnTo>
                            <a:pt x="148" y="180"/>
                          </a:lnTo>
                          <a:lnTo>
                            <a:pt x="150" y="180"/>
                          </a:lnTo>
                          <a:lnTo>
                            <a:pt x="148" y="180"/>
                          </a:lnTo>
                          <a:lnTo>
                            <a:pt x="150" y="180"/>
                          </a:lnTo>
                          <a:lnTo>
                            <a:pt x="150" y="178"/>
                          </a:lnTo>
                          <a:lnTo>
                            <a:pt x="150" y="176"/>
                          </a:lnTo>
                          <a:lnTo>
                            <a:pt x="150" y="178"/>
                          </a:lnTo>
                          <a:lnTo>
                            <a:pt x="150" y="176"/>
                          </a:lnTo>
                          <a:lnTo>
                            <a:pt x="150" y="174"/>
                          </a:lnTo>
                          <a:lnTo>
                            <a:pt x="148" y="172"/>
                          </a:lnTo>
                          <a:lnTo>
                            <a:pt x="150" y="172"/>
                          </a:lnTo>
                          <a:lnTo>
                            <a:pt x="148" y="172"/>
                          </a:lnTo>
                          <a:lnTo>
                            <a:pt x="148" y="170"/>
                          </a:lnTo>
                          <a:lnTo>
                            <a:pt x="150" y="170"/>
                          </a:lnTo>
                          <a:lnTo>
                            <a:pt x="148" y="170"/>
                          </a:lnTo>
                          <a:lnTo>
                            <a:pt x="148" y="169"/>
                          </a:lnTo>
                          <a:lnTo>
                            <a:pt x="146" y="169"/>
                          </a:lnTo>
                          <a:lnTo>
                            <a:pt x="148" y="169"/>
                          </a:lnTo>
                          <a:lnTo>
                            <a:pt x="148" y="167"/>
                          </a:lnTo>
                          <a:lnTo>
                            <a:pt x="150" y="167"/>
                          </a:lnTo>
                          <a:lnTo>
                            <a:pt x="152" y="167"/>
                          </a:lnTo>
                          <a:lnTo>
                            <a:pt x="152" y="165"/>
                          </a:lnTo>
                          <a:lnTo>
                            <a:pt x="154" y="165"/>
                          </a:lnTo>
                          <a:lnTo>
                            <a:pt x="154" y="163"/>
                          </a:lnTo>
                          <a:lnTo>
                            <a:pt x="156" y="163"/>
                          </a:lnTo>
                          <a:lnTo>
                            <a:pt x="156" y="161"/>
                          </a:lnTo>
                          <a:lnTo>
                            <a:pt x="156" y="159"/>
                          </a:lnTo>
                          <a:lnTo>
                            <a:pt x="156" y="157"/>
                          </a:lnTo>
                          <a:lnTo>
                            <a:pt x="156" y="155"/>
                          </a:lnTo>
                          <a:lnTo>
                            <a:pt x="158" y="155"/>
                          </a:lnTo>
                          <a:lnTo>
                            <a:pt x="158" y="153"/>
                          </a:lnTo>
                          <a:lnTo>
                            <a:pt x="158" y="151"/>
                          </a:lnTo>
                          <a:lnTo>
                            <a:pt x="158" y="149"/>
                          </a:lnTo>
                          <a:lnTo>
                            <a:pt x="160" y="149"/>
                          </a:lnTo>
                          <a:lnTo>
                            <a:pt x="160" y="147"/>
                          </a:lnTo>
                          <a:lnTo>
                            <a:pt x="160" y="145"/>
                          </a:lnTo>
                          <a:lnTo>
                            <a:pt x="160" y="144"/>
                          </a:lnTo>
                          <a:lnTo>
                            <a:pt x="160" y="142"/>
                          </a:lnTo>
                          <a:lnTo>
                            <a:pt x="160" y="140"/>
                          </a:lnTo>
                          <a:lnTo>
                            <a:pt x="160" y="138"/>
                          </a:lnTo>
                          <a:lnTo>
                            <a:pt x="160" y="136"/>
                          </a:lnTo>
                          <a:lnTo>
                            <a:pt x="162" y="136"/>
                          </a:lnTo>
                          <a:lnTo>
                            <a:pt x="160" y="134"/>
                          </a:lnTo>
                          <a:lnTo>
                            <a:pt x="162" y="134"/>
                          </a:lnTo>
                          <a:lnTo>
                            <a:pt x="162" y="136"/>
                          </a:lnTo>
                          <a:lnTo>
                            <a:pt x="164" y="136"/>
                          </a:lnTo>
                          <a:lnTo>
                            <a:pt x="164" y="138"/>
                          </a:lnTo>
                          <a:lnTo>
                            <a:pt x="165" y="136"/>
                          </a:lnTo>
                          <a:lnTo>
                            <a:pt x="167" y="136"/>
                          </a:lnTo>
                          <a:lnTo>
                            <a:pt x="167" y="134"/>
                          </a:lnTo>
                          <a:lnTo>
                            <a:pt x="169" y="134"/>
                          </a:lnTo>
                          <a:lnTo>
                            <a:pt x="169" y="132"/>
                          </a:lnTo>
                          <a:lnTo>
                            <a:pt x="171" y="132"/>
                          </a:lnTo>
                          <a:lnTo>
                            <a:pt x="171" y="130"/>
                          </a:lnTo>
                          <a:lnTo>
                            <a:pt x="173" y="130"/>
                          </a:lnTo>
                          <a:lnTo>
                            <a:pt x="173" y="128"/>
                          </a:lnTo>
                          <a:lnTo>
                            <a:pt x="173" y="126"/>
                          </a:lnTo>
                          <a:lnTo>
                            <a:pt x="171" y="126"/>
                          </a:lnTo>
                          <a:lnTo>
                            <a:pt x="171" y="124"/>
                          </a:lnTo>
                          <a:lnTo>
                            <a:pt x="173" y="122"/>
                          </a:lnTo>
                          <a:lnTo>
                            <a:pt x="173" y="121"/>
                          </a:lnTo>
                          <a:lnTo>
                            <a:pt x="173" y="119"/>
                          </a:lnTo>
                          <a:lnTo>
                            <a:pt x="173" y="117"/>
                          </a:lnTo>
                          <a:lnTo>
                            <a:pt x="173" y="115"/>
                          </a:lnTo>
                          <a:lnTo>
                            <a:pt x="173" y="113"/>
                          </a:lnTo>
                          <a:lnTo>
                            <a:pt x="175" y="111"/>
                          </a:lnTo>
                          <a:lnTo>
                            <a:pt x="175" y="109"/>
                          </a:lnTo>
                          <a:lnTo>
                            <a:pt x="175" y="107"/>
                          </a:lnTo>
                          <a:lnTo>
                            <a:pt x="173" y="107"/>
                          </a:lnTo>
                          <a:lnTo>
                            <a:pt x="173" y="105"/>
                          </a:lnTo>
                          <a:lnTo>
                            <a:pt x="173" y="103"/>
                          </a:lnTo>
                          <a:lnTo>
                            <a:pt x="173" y="101"/>
                          </a:lnTo>
                          <a:lnTo>
                            <a:pt x="173" y="99"/>
                          </a:lnTo>
                          <a:lnTo>
                            <a:pt x="173" y="97"/>
                          </a:lnTo>
                          <a:lnTo>
                            <a:pt x="173" y="96"/>
                          </a:lnTo>
                          <a:lnTo>
                            <a:pt x="175" y="94"/>
                          </a:lnTo>
                          <a:lnTo>
                            <a:pt x="175" y="92"/>
                          </a:lnTo>
                          <a:lnTo>
                            <a:pt x="177" y="90"/>
                          </a:lnTo>
                          <a:lnTo>
                            <a:pt x="175" y="90"/>
                          </a:lnTo>
                          <a:lnTo>
                            <a:pt x="175" y="88"/>
                          </a:lnTo>
                          <a:lnTo>
                            <a:pt x="177" y="88"/>
                          </a:lnTo>
                          <a:lnTo>
                            <a:pt x="179" y="88"/>
                          </a:lnTo>
                          <a:lnTo>
                            <a:pt x="181" y="88"/>
                          </a:lnTo>
                          <a:lnTo>
                            <a:pt x="181" y="90"/>
                          </a:lnTo>
                          <a:lnTo>
                            <a:pt x="181" y="92"/>
                          </a:lnTo>
                          <a:lnTo>
                            <a:pt x="183" y="92"/>
                          </a:lnTo>
                          <a:lnTo>
                            <a:pt x="185" y="92"/>
                          </a:lnTo>
                          <a:lnTo>
                            <a:pt x="185" y="94"/>
                          </a:lnTo>
                          <a:lnTo>
                            <a:pt x="187" y="96"/>
                          </a:lnTo>
                          <a:lnTo>
                            <a:pt x="187" y="97"/>
                          </a:lnTo>
                          <a:lnTo>
                            <a:pt x="188" y="97"/>
                          </a:lnTo>
                          <a:lnTo>
                            <a:pt x="190" y="97"/>
                          </a:lnTo>
                          <a:lnTo>
                            <a:pt x="190" y="96"/>
                          </a:lnTo>
                          <a:lnTo>
                            <a:pt x="192" y="96"/>
                          </a:lnTo>
                          <a:lnTo>
                            <a:pt x="194" y="97"/>
                          </a:lnTo>
                          <a:lnTo>
                            <a:pt x="194" y="96"/>
                          </a:lnTo>
                          <a:lnTo>
                            <a:pt x="196" y="96"/>
                          </a:lnTo>
                          <a:lnTo>
                            <a:pt x="196" y="97"/>
                          </a:lnTo>
                          <a:lnTo>
                            <a:pt x="196" y="99"/>
                          </a:lnTo>
                          <a:lnTo>
                            <a:pt x="198" y="99"/>
                          </a:lnTo>
                          <a:lnTo>
                            <a:pt x="198" y="101"/>
                          </a:lnTo>
                          <a:lnTo>
                            <a:pt x="200" y="101"/>
                          </a:lnTo>
                          <a:lnTo>
                            <a:pt x="200" y="103"/>
                          </a:lnTo>
                          <a:lnTo>
                            <a:pt x="202" y="103"/>
                          </a:lnTo>
                          <a:lnTo>
                            <a:pt x="202" y="105"/>
                          </a:lnTo>
                          <a:lnTo>
                            <a:pt x="204" y="103"/>
                          </a:lnTo>
                          <a:lnTo>
                            <a:pt x="204" y="105"/>
                          </a:lnTo>
                          <a:lnTo>
                            <a:pt x="206" y="105"/>
                          </a:lnTo>
                          <a:lnTo>
                            <a:pt x="208" y="105"/>
                          </a:lnTo>
                          <a:lnTo>
                            <a:pt x="208" y="107"/>
                          </a:lnTo>
                          <a:lnTo>
                            <a:pt x="208" y="109"/>
                          </a:lnTo>
                          <a:lnTo>
                            <a:pt x="210" y="109"/>
                          </a:lnTo>
                          <a:lnTo>
                            <a:pt x="210" y="107"/>
                          </a:lnTo>
                          <a:lnTo>
                            <a:pt x="212" y="107"/>
                          </a:lnTo>
                          <a:lnTo>
                            <a:pt x="213" y="107"/>
                          </a:lnTo>
                          <a:lnTo>
                            <a:pt x="213" y="105"/>
                          </a:lnTo>
                          <a:lnTo>
                            <a:pt x="213" y="103"/>
                          </a:lnTo>
                          <a:lnTo>
                            <a:pt x="215" y="103"/>
                          </a:lnTo>
                          <a:lnTo>
                            <a:pt x="217" y="103"/>
                          </a:lnTo>
                          <a:lnTo>
                            <a:pt x="217" y="101"/>
                          </a:lnTo>
                          <a:lnTo>
                            <a:pt x="217" y="99"/>
                          </a:lnTo>
                          <a:lnTo>
                            <a:pt x="219" y="99"/>
                          </a:lnTo>
                          <a:lnTo>
                            <a:pt x="221" y="99"/>
                          </a:lnTo>
                          <a:lnTo>
                            <a:pt x="221" y="97"/>
                          </a:lnTo>
                          <a:lnTo>
                            <a:pt x="223" y="97"/>
                          </a:lnTo>
                          <a:lnTo>
                            <a:pt x="223" y="96"/>
                          </a:lnTo>
                          <a:lnTo>
                            <a:pt x="225" y="96"/>
                          </a:lnTo>
                          <a:lnTo>
                            <a:pt x="225" y="94"/>
                          </a:lnTo>
                          <a:lnTo>
                            <a:pt x="225" y="92"/>
                          </a:lnTo>
                          <a:lnTo>
                            <a:pt x="227" y="92"/>
                          </a:lnTo>
                          <a:lnTo>
                            <a:pt x="227" y="90"/>
                          </a:lnTo>
                          <a:lnTo>
                            <a:pt x="229" y="90"/>
                          </a:lnTo>
                          <a:lnTo>
                            <a:pt x="229" y="88"/>
                          </a:lnTo>
                          <a:lnTo>
                            <a:pt x="231" y="88"/>
                          </a:lnTo>
                          <a:lnTo>
                            <a:pt x="231" y="86"/>
                          </a:lnTo>
                          <a:lnTo>
                            <a:pt x="233" y="86"/>
                          </a:lnTo>
                          <a:lnTo>
                            <a:pt x="235" y="84"/>
                          </a:lnTo>
                          <a:lnTo>
                            <a:pt x="235" y="86"/>
                          </a:lnTo>
                          <a:lnTo>
                            <a:pt x="235" y="84"/>
                          </a:lnTo>
                          <a:lnTo>
                            <a:pt x="236" y="84"/>
                          </a:lnTo>
                          <a:lnTo>
                            <a:pt x="238" y="82"/>
                          </a:lnTo>
                          <a:lnTo>
                            <a:pt x="238" y="84"/>
                          </a:lnTo>
                          <a:lnTo>
                            <a:pt x="238" y="82"/>
                          </a:lnTo>
                          <a:lnTo>
                            <a:pt x="240" y="82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4" y="80"/>
                          </a:lnTo>
                          <a:lnTo>
                            <a:pt x="244" y="78"/>
                          </a:lnTo>
                          <a:lnTo>
                            <a:pt x="246" y="78"/>
                          </a:lnTo>
                          <a:lnTo>
                            <a:pt x="248" y="78"/>
                          </a:lnTo>
                          <a:lnTo>
                            <a:pt x="248" y="76"/>
                          </a:lnTo>
                          <a:lnTo>
                            <a:pt x="248" y="78"/>
                          </a:lnTo>
                          <a:lnTo>
                            <a:pt x="248" y="76"/>
                          </a:lnTo>
                          <a:lnTo>
                            <a:pt x="248" y="78"/>
                          </a:lnTo>
                          <a:lnTo>
                            <a:pt x="250" y="78"/>
                          </a:lnTo>
                          <a:lnTo>
                            <a:pt x="252" y="78"/>
                          </a:lnTo>
                          <a:lnTo>
                            <a:pt x="254" y="78"/>
                          </a:lnTo>
                          <a:lnTo>
                            <a:pt x="252" y="78"/>
                          </a:lnTo>
                          <a:lnTo>
                            <a:pt x="254" y="78"/>
                          </a:lnTo>
                          <a:lnTo>
                            <a:pt x="254" y="76"/>
                          </a:lnTo>
                          <a:lnTo>
                            <a:pt x="252" y="76"/>
                          </a:lnTo>
                          <a:lnTo>
                            <a:pt x="254" y="76"/>
                          </a:lnTo>
                          <a:lnTo>
                            <a:pt x="254" y="74"/>
                          </a:lnTo>
                          <a:lnTo>
                            <a:pt x="254" y="73"/>
                          </a:lnTo>
                          <a:lnTo>
                            <a:pt x="252" y="73"/>
                          </a:lnTo>
                          <a:lnTo>
                            <a:pt x="254" y="73"/>
                          </a:lnTo>
                          <a:lnTo>
                            <a:pt x="256" y="73"/>
                          </a:lnTo>
                          <a:lnTo>
                            <a:pt x="256" y="74"/>
                          </a:lnTo>
                          <a:lnTo>
                            <a:pt x="258" y="73"/>
                          </a:lnTo>
                          <a:lnTo>
                            <a:pt x="260" y="73"/>
                          </a:lnTo>
                          <a:lnTo>
                            <a:pt x="260" y="71"/>
                          </a:lnTo>
                          <a:lnTo>
                            <a:pt x="260" y="73"/>
                          </a:lnTo>
                          <a:lnTo>
                            <a:pt x="261" y="73"/>
                          </a:lnTo>
                          <a:lnTo>
                            <a:pt x="261" y="71"/>
                          </a:lnTo>
                          <a:lnTo>
                            <a:pt x="263" y="71"/>
                          </a:lnTo>
                          <a:lnTo>
                            <a:pt x="263" y="73"/>
                          </a:lnTo>
                          <a:lnTo>
                            <a:pt x="263" y="71"/>
                          </a:lnTo>
                          <a:lnTo>
                            <a:pt x="263" y="73"/>
                          </a:lnTo>
                          <a:lnTo>
                            <a:pt x="265" y="73"/>
                          </a:lnTo>
                          <a:lnTo>
                            <a:pt x="265" y="71"/>
                          </a:lnTo>
                          <a:lnTo>
                            <a:pt x="267" y="71"/>
                          </a:lnTo>
                          <a:lnTo>
                            <a:pt x="267" y="69"/>
                          </a:lnTo>
                          <a:lnTo>
                            <a:pt x="267" y="71"/>
                          </a:lnTo>
                          <a:lnTo>
                            <a:pt x="269" y="71"/>
                          </a:lnTo>
                          <a:lnTo>
                            <a:pt x="271" y="71"/>
                          </a:lnTo>
                          <a:lnTo>
                            <a:pt x="273" y="71"/>
                          </a:lnTo>
                          <a:lnTo>
                            <a:pt x="273" y="69"/>
                          </a:lnTo>
                          <a:lnTo>
                            <a:pt x="273" y="67"/>
                          </a:lnTo>
                          <a:lnTo>
                            <a:pt x="273" y="69"/>
                          </a:lnTo>
                          <a:lnTo>
                            <a:pt x="275" y="69"/>
                          </a:lnTo>
                          <a:lnTo>
                            <a:pt x="275" y="67"/>
                          </a:lnTo>
                          <a:lnTo>
                            <a:pt x="277" y="67"/>
                          </a:lnTo>
                          <a:lnTo>
                            <a:pt x="277" y="69"/>
                          </a:lnTo>
                          <a:lnTo>
                            <a:pt x="279" y="69"/>
                          </a:lnTo>
                          <a:lnTo>
                            <a:pt x="279" y="67"/>
                          </a:lnTo>
                          <a:lnTo>
                            <a:pt x="281" y="67"/>
                          </a:lnTo>
                          <a:lnTo>
                            <a:pt x="283" y="67"/>
                          </a:lnTo>
                          <a:lnTo>
                            <a:pt x="283" y="65"/>
                          </a:lnTo>
                          <a:lnTo>
                            <a:pt x="281" y="65"/>
                          </a:lnTo>
                          <a:lnTo>
                            <a:pt x="281" y="63"/>
                          </a:lnTo>
                          <a:lnTo>
                            <a:pt x="281" y="65"/>
                          </a:lnTo>
                          <a:lnTo>
                            <a:pt x="283" y="65"/>
                          </a:lnTo>
                          <a:lnTo>
                            <a:pt x="283" y="63"/>
                          </a:lnTo>
                          <a:lnTo>
                            <a:pt x="284" y="63"/>
                          </a:lnTo>
                          <a:lnTo>
                            <a:pt x="286" y="63"/>
                          </a:lnTo>
                          <a:lnTo>
                            <a:pt x="284" y="63"/>
                          </a:lnTo>
                          <a:lnTo>
                            <a:pt x="284" y="61"/>
                          </a:lnTo>
                          <a:lnTo>
                            <a:pt x="286" y="61"/>
                          </a:lnTo>
                          <a:lnTo>
                            <a:pt x="286" y="63"/>
                          </a:lnTo>
                          <a:lnTo>
                            <a:pt x="286" y="61"/>
                          </a:lnTo>
                          <a:lnTo>
                            <a:pt x="286" y="63"/>
                          </a:lnTo>
                          <a:lnTo>
                            <a:pt x="288" y="63"/>
                          </a:lnTo>
                          <a:lnTo>
                            <a:pt x="288" y="61"/>
                          </a:lnTo>
                          <a:lnTo>
                            <a:pt x="290" y="61"/>
                          </a:lnTo>
                          <a:lnTo>
                            <a:pt x="290" y="59"/>
                          </a:lnTo>
                          <a:lnTo>
                            <a:pt x="292" y="59"/>
                          </a:lnTo>
                          <a:lnTo>
                            <a:pt x="292" y="57"/>
                          </a:lnTo>
                          <a:lnTo>
                            <a:pt x="294" y="57"/>
                          </a:lnTo>
                          <a:lnTo>
                            <a:pt x="292" y="55"/>
                          </a:lnTo>
                          <a:lnTo>
                            <a:pt x="294" y="55"/>
                          </a:lnTo>
                          <a:lnTo>
                            <a:pt x="296" y="55"/>
                          </a:lnTo>
                          <a:lnTo>
                            <a:pt x="296" y="53"/>
                          </a:lnTo>
                          <a:lnTo>
                            <a:pt x="298" y="53"/>
                          </a:lnTo>
                          <a:lnTo>
                            <a:pt x="298" y="51"/>
                          </a:lnTo>
                          <a:lnTo>
                            <a:pt x="300" y="51"/>
                          </a:lnTo>
                          <a:lnTo>
                            <a:pt x="300" y="49"/>
                          </a:lnTo>
                          <a:lnTo>
                            <a:pt x="302" y="49"/>
                          </a:lnTo>
                          <a:lnTo>
                            <a:pt x="302" y="51"/>
                          </a:lnTo>
                          <a:lnTo>
                            <a:pt x="302" y="49"/>
                          </a:lnTo>
                          <a:lnTo>
                            <a:pt x="304" y="49"/>
                          </a:lnTo>
                          <a:lnTo>
                            <a:pt x="304" y="48"/>
                          </a:lnTo>
                          <a:lnTo>
                            <a:pt x="302" y="48"/>
                          </a:lnTo>
                          <a:lnTo>
                            <a:pt x="304" y="48"/>
                          </a:lnTo>
                          <a:lnTo>
                            <a:pt x="304" y="46"/>
                          </a:lnTo>
                          <a:lnTo>
                            <a:pt x="304" y="48"/>
                          </a:lnTo>
                          <a:lnTo>
                            <a:pt x="304" y="46"/>
                          </a:lnTo>
                          <a:lnTo>
                            <a:pt x="306" y="46"/>
                          </a:lnTo>
                          <a:lnTo>
                            <a:pt x="306" y="44"/>
                          </a:lnTo>
                          <a:lnTo>
                            <a:pt x="306" y="42"/>
                          </a:lnTo>
                          <a:lnTo>
                            <a:pt x="306" y="44"/>
                          </a:lnTo>
                          <a:lnTo>
                            <a:pt x="306" y="42"/>
                          </a:lnTo>
                          <a:lnTo>
                            <a:pt x="308" y="42"/>
                          </a:lnTo>
                          <a:lnTo>
                            <a:pt x="306" y="42"/>
                          </a:lnTo>
                          <a:lnTo>
                            <a:pt x="308" y="42"/>
                          </a:lnTo>
                          <a:lnTo>
                            <a:pt x="308" y="40"/>
                          </a:lnTo>
                          <a:lnTo>
                            <a:pt x="306" y="40"/>
                          </a:lnTo>
                          <a:lnTo>
                            <a:pt x="306" y="38"/>
                          </a:lnTo>
                          <a:lnTo>
                            <a:pt x="308" y="38"/>
                          </a:lnTo>
                          <a:lnTo>
                            <a:pt x="308" y="40"/>
                          </a:lnTo>
                          <a:lnTo>
                            <a:pt x="309" y="40"/>
                          </a:lnTo>
                          <a:lnTo>
                            <a:pt x="309" y="38"/>
                          </a:lnTo>
                          <a:lnTo>
                            <a:pt x="311" y="38"/>
                          </a:lnTo>
                          <a:lnTo>
                            <a:pt x="311" y="40"/>
                          </a:lnTo>
                          <a:lnTo>
                            <a:pt x="313" y="40"/>
                          </a:lnTo>
                          <a:lnTo>
                            <a:pt x="313" y="42"/>
                          </a:lnTo>
                          <a:lnTo>
                            <a:pt x="313" y="44"/>
                          </a:lnTo>
                          <a:lnTo>
                            <a:pt x="315" y="44"/>
                          </a:lnTo>
                          <a:lnTo>
                            <a:pt x="315" y="42"/>
                          </a:lnTo>
                          <a:lnTo>
                            <a:pt x="317" y="44"/>
                          </a:lnTo>
                          <a:lnTo>
                            <a:pt x="317" y="42"/>
                          </a:lnTo>
                          <a:lnTo>
                            <a:pt x="319" y="42"/>
                          </a:lnTo>
                          <a:lnTo>
                            <a:pt x="319" y="40"/>
                          </a:lnTo>
                          <a:lnTo>
                            <a:pt x="319" y="42"/>
                          </a:lnTo>
                          <a:lnTo>
                            <a:pt x="321" y="42"/>
                          </a:lnTo>
                          <a:lnTo>
                            <a:pt x="323" y="42"/>
                          </a:lnTo>
                          <a:lnTo>
                            <a:pt x="323" y="44"/>
                          </a:lnTo>
                          <a:lnTo>
                            <a:pt x="323" y="42"/>
                          </a:lnTo>
                          <a:lnTo>
                            <a:pt x="325" y="42"/>
                          </a:lnTo>
                          <a:lnTo>
                            <a:pt x="325" y="44"/>
                          </a:lnTo>
                          <a:lnTo>
                            <a:pt x="327" y="44"/>
                          </a:lnTo>
                          <a:lnTo>
                            <a:pt x="329" y="44"/>
                          </a:lnTo>
                          <a:lnTo>
                            <a:pt x="329" y="42"/>
                          </a:lnTo>
                          <a:lnTo>
                            <a:pt x="329" y="44"/>
                          </a:lnTo>
                          <a:lnTo>
                            <a:pt x="331" y="44"/>
                          </a:lnTo>
                          <a:lnTo>
                            <a:pt x="331" y="46"/>
                          </a:lnTo>
                          <a:lnTo>
                            <a:pt x="332" y="46"/>
                          </a:lnTo>
                          <a:lnTo>
                            <a:pt x="332" y="44"/>
                          </a:lnTo>
                          <a:lnTo>
                            <a:pt x="332" y="42"/>
                          </a:lnTo>
                          <a:lnTo>
                            <a:pt x="334" y="42"/>
                          </a:lnTo>
                          <a:lnTo>
                            <a:pt x="336" y="42"/>
                          </a:lnTo>
                          <a:lnTo>
                            <a:pt x="336" y="44"/>
                          </a:lnTo>
                          <a:lnTo>
                            <a:pt x="338" y="42"/>
                          </a:lnTo>
                          <a:lnTo>
                            <a:pt x="338" y="40"/>
                          </a:lnTo>
                          <a:lnTo>
                            <a:pt x="336" y="40"/>
                          </a:lnTo>
                          <a:lnTo>
                            <a:pt x="338" y="40"/>
                          </a:lnTo>
                          <a:lnTo>
                            <a:pt x="338" y="42"/>
                          </a:lnTo>
                          <a:lnTo>
                            <a:pt x="338" y="40"/>
                          </a:lnTo>
                          <a:lnTo>
                            <a:pt x="340" y="40"/>
                          </a:lnTo>
                          <a:lnTo>
                            <a:pt x="338" y="40"/>
                          </a:lnTo>
                          <a:lnTo>
                            <a:pt x="340" y="38"/>
                          </a:lnTo>
                          <a:lnTo>
                            <a:pt x="340" y="40"/>
                          </a:lnTo>
                          <a:lnTo>
                            <a:pt x="342" y="40"/>
                          </a:lnTo>
                          <a:lnTo>
                            <a:pt x="342" y="42"/>
                          </a:lnTo>
                          <a:lnTo>
                            <a:pt x="342" y="44"/>
                          </a:lnTo>
                          <a:lnTo>
                            <a:pt x="344" y="44"/>
                          </a:lnTo>
                          <a:lnTo>
                            <a:pt x="344" y="42"/>
                          </a:lnTo>
                          <a:lnTo>
                            <a:pt x="344" y="44"/>
                          </a:lnTo>
                          <a:lnTo>
                            <a:pt x="346" y="44"/>
                          </a:lnTo>
                          <a:lnTo>
                            <a:pt x="346" y="42"/>
                          </a:lnTo>
                          <a:lnTo>
                            <a:pt x="346" y="44"/>
                          </a:lnTo>
                          <a:lnTo>
                            <a:pt x="348" y="44"/>
                          </a:lnTo>
                          <a:lnTo>
                            <a:pt x="348" y="42"/>
                          </a:lnTo>
                          <a:lnTo>
                            <a:pt x="346" y="42"/>
                          </a:lnTo>
                          <a:lnTo>
                            <a:pt x="346" y="40"/>
                          </a:lnTo>
                          <a:lnTo>
                            <a:pt x="348" y="40"/>
                          </a:lnTo>
                          <a:lnTo>
                            <a:pt x="350" y="40"/>
                          </a:lnTo>
                          <a:lnTo>
                            <a:pt x="352" y="40"/>
                          </a:lnTo>
                          <a:lnTo>
                            <a:pt x="354" y="42"/>
                          </a:lnTo>
                          <a:lnTo>
                            <a:pt x="352" y="42"/>
                          </a:lnTo>
                          <a:lnTo>
                            <a:pt x="354" y="42"/>
                          </a:lnTo>
                          <a:lnTo>
                            <a:pt x="354" y="44"/>
                          </a:lnTo>
                          <a:lnTo>
                            <a:pt x="354" y="42"/>
                          </a:lnTo>
                          <a:lnTo>
                            <a:pt x="356" y="42"/>
                          </a:lnTo>
                          <a:lnTo>
                            <a:pt x="357" y="42"/>
                          </a:lnTo>
                          <a:lnTo>
                            <a:pt x="359" y="42"/>
                          </a:lnTo>
                          <a:lnTo>
                            <a:pt x="359" y="44"/>
                          </a:lnTo>
                          <a:lnTo>
                            <a:pt x="357" y="44"/>
                          </a:lnTo>
                          <a:lnTo>
                            <a:pt x="359" y="44"/>
                          </a:lnTo>
                          <a:lnTo>
                            <a:pt x="359" y="46"/>
                          </a:lnTo>
                          <a:lnTo>
                            <a:pt x="359" y="44"/>
                          </a:lnTo>
                          <a:lnTo>
                            <a:pt x="361" y="44"/>
                          </a:lnTo>
                          <a:lnTo>
                            <a:pt x="361" y="46"/>
                          </a:lnTo>
                          <a:lnTo>
                            <a:pt x="359" y="46"/>
                          </a:lnTo>
                          <a:lnTo>
                            <a:pt x="361" y="46"/>
                          </a:lnTo>
                          <a:lnTo>
                            <a:pt x="361" y="48"/>
                          </a:lnTo>
                          <a:lnTo>
                            <a:pt x="361" y="46"/>
                          </a:lnTo>
                          <a:lnTo>
                            <a:pt x="363" y="46"/>
                          </a:lnTo>
                          <a:lnTo>
                            <a:pt x="363" y="44"/>
                          </a:lnTo>
                          <a:lnTo>
                            <a:pt x="363" y="46"/>
                          </a:lnTo>
                          <a:lnTo>
                            <a:pt x="365" y="46"/>
                          </a:lnTo>
                          <a:lnTo>
                            <a:pt x="365" y="44"/>
                          </a:lnTo>
                          <a:lnTo>
                            <a:pt x="367" y="44"/>
                          </a:lnTo>
                          <a:lnTo>
                            <a:pt x="367" y="46"/>
                          </a:lnTo>
                          <a:lnTo>
                            <a:pt x="367" y="44"/>
                          </a:lnTo>
                          <a:lnTo>
                            <a:pt x="369" y="44"/>
                          </a:lnTo>
                          <a:lnTo>
                            <a:pt x="369" y="42"/>
                          </a:lnTo>
                          <a:lnTo>
                            <a:pt x="369" y="44"/>
                          </a:lnTo>
                          <a:lnTo>
                            <a:pt x="371" y="44"/>
                          </a:lnTo>
                          <a:lnTo>
                            <a:pt x="373" y="44"/>
                          </a:lnTo>
                          <a:lnTo>
                            <a:pt x="373" y="46"/>
                          </a:lnTo>
                          <a:lnTo>
                            <a:pt x="373" y="44"/>
                          </a:lnTo>
                          <a:lnTo>
                            <a:pt x="375" y="44"/>
                          </a:lnTo>
                          <a:lnTo>
                            <a:pt x="375" y="46"/>
                          </a:lnTo>
                          <a:lnTo>
                            <a:pt x="377" y="46"/>
                          </a:lnTo>
                          <a:lnTo>
                            <a:pt x="377" y="44"/>
                          </a:lnTo>
                          <a:lnTo>
                            <a:pt x="375" y="44"/>
                          </a:lnTo>
                          <a:lnTo>
                            <a:pt x="377" y="44"/>
                          </a:lnTo>
                          <a:lnTo>
                            <a:pt x="377" y="42"/>
                          </a:lnTo>
                          <a:lnTo>
                            <a:pt x="377" y="40"/>
                          </a:lnTo>
                          <a:lnTo>
                            <a:pt x="379" y="40"/>
                          </a:lnTo>
                          <a:lnTo>
                            <a:pt x="379" y="42"/>
                          </a:lnTo>
                          <a:lnTo>
                            <a:pt x="379" y="40"/>
                          </a:lnTo>
                          <a:lnTo>
                            <a:pt x="380" y="40"/>
                          </a:lnTo>
                          <a:lnTo>
                            <a:pt x="380" y="38"/>
                          </a:lnTo>
                          <a:lnTo>
                            <a:pt x="382" y="38"/>
                          </a:lnTo>
                          <a:lnTo>
                            <a:pt x="382" y="40"/>
                          </a:lnTo>
                          <a:lnTo>
                            <a:pt x="384" y="40"/>
                          </a:lnTo>
                          <a:lnTo>
                            <a:pt x="382" y="38"/>
                          </a:lnTo>
                          <a:lnTo>
                            <a:pt x="384" y="38"/>
                          </a:lnTo>
                          <a:lnTo>
                            <a:pt x="384" y="40"/>
                          </a:lnTo>
                          <a:lnTo>
                            <a:pt x="384" y="38"/>
                          </a:lnTo>
                          <a:lnTo>
                            <a:pt x="386" y="36"/>
                          </a:lnTo>
                          <a:lnTo>
                            <a:pt x="386" y="38"/>
                          </a:lnTo>
                          <a:lnTo>
                            <a:pt x="386" y="36"/>
                          </a:lnTo>
                          <a:lnTo>
                            <a:pt x="388" y="36"/>
                          </a:lnTo>
                          <a:lnTo>
                            <a:pt x="390" y="36"/>
                          </a:lnTo>
                          <a:lnTo>
                            <a:pt x="390" y="38"/>
                          </a:lnTo>
                          <a:lnTo>
                            <a:pt x="392" y="38"/>
                          </a:lnTo>
                          <a:lnTo>
                            <a:pt x="392" y="36"/>
                          </a:lnTo>
                          <a:lnTo>
                            <a:pt x="394" y="36"/>
                          </a:lnTo>
                          <a:lnTo>
                            <a:pt x="394" y="38"/>
                          </a:lnTo>
                          <a:lnTo>
                            <a:pt x="396" y="36"/>
                          </a:lnTo>
                          <a:lnTo>
                            <a:pt x="396" y="34"/>
                          </a:lnTo>
                          <a:lnTo>
                            <a:pt x="396" y="36"/>
                          </a:lnTo>
                          <a:lnTo>
                            <a:pt x="398" y="34"/>
                          </a:lnTo>
                          <a:lnTo>
                            <a:pt x="398" y="36"/>
                          </a:lnTo>
                          <a:lnTo>
                            <a:pt x="400" y="36"/>
                          </a:lnTo>
                          <a:lnTo>
                            <a:pt x="400" y="34"/>
                          </a:lnTo>
                          <a:lnTo>
                            <a:pt x="402" y="34"/>
                          </a:lnTo>
                          <a:lnTo>
                            <a:pt x="402" y="32"/>
                          </a:lnTo>
                          <a:lnTo>
                            <a:pt x="404" y="32"/>
                          </a:lnTo>
                          <a:lnTo>
                            <a:pt x="404" y="30"/>
                          </a:lnTo>
                          <a:lnTo>
                            <a:pt x="405" y="30"/>
                          </a:lnTo>
                          <a:lnTo>
                            <a:pt x="405" y="32"/>
                          </a:lnTo>
                          <a:lnTo>
                            <a:pt x="405" y="34"/>
                          </a:lnTo>
                          <a:lnTo>
                            <a:pt x="407" y="32"/>
                          </a:lnTo>
                          <a:lnTo>
                            <a:pt x="405" y="32"/>
                          </a:lnTo>
                          <a:lnTo>
                            <a:pt x="407" y="30"/>
                          </a:lnTo>
                          <a:lnTo>
                            <a:pt x="407" y="32"/>
                          </a:lnTo>
                          <a:lnTo>
                            <a:pt x="407" y="30"/>
                          </a:lnTo>
                          <a:lnTo>
                            <a:pt x="409" y="30"/>
                          </a:lnTo>
                          <a:lnTo>
                            <a:pt x="409" y="32"/>
                          </a:lnTo>
                          <a:lnTo>
                            <a:pt x="409" y="34"/>
                          </a:lnTo>
                          <a:lnTo>
                            <a:pt x="409" y="36"/>
                          </a:lnTo>
                          <a:lnTo>
                            <a:pt x="409" y="34"/>
                          </a:lnTo>
                          <a:lnTo>
                            <a:pt x="411" y="34"/>
                          </a:lnTo>
                          <a:lnTo>
                            <a:pt x="411" y="32"/>
                          </a:lnTo>
                          <a:lnTo>
                            <a:pt x="413" y="32"/>
                          </a:lnTo>
                          <a:lnTo>
                            <a:pt x="415" y="32"/>
                          </a:lnTo>
                          <a:lnTo>
                            <a:pt x="415" y="34"/>
                          </a:lnTo>
                          <a:lnTo>
                            <a:pt x="417" y="34"/>
                          </a:lnTo>
                          <a:lnTo>
                            <a:pt x="417" y="32"/>
                          </a:lnTo>
                          <a:lnTo>
                            <a:pt x="415" y="32"/>
                          </a:lnTo>
                          <a:lnTo>
                            <a:pt x="417" y="32"/>
                          </a:lnTo>
                          <a:lnTo>
                            <a:pt x="417" y="30"/>
                          </a:lnTo>
                          <a:lnTo>
                            <a:pt x="419" y="30"/>
                          </a:lnTo>
                          <a:lnTo>
                            <a:pt x="417" y="28"/>
                          </a:lnTo>
                          <a:lnTo>
                            <a:pt x="417" y="30"/>
                          </a:lnTo>
                          <a:lnTo>
                            <a:pt x="417" y="28"/>
                          </a:lnTo>
                          <a:lnTo>
                            <a:pt x="419" y="28"/>
                          </a:lnTo>
                          <a:lnTo>
                            <a:pt x="421" y="28"/>
                          </a:lnTo>
                          <a:lnTo>
                            <a:pt x="423" y="28"/>
                          </a:lnTo>
                          <a:lnTo>
                            <a:pt x="421" y="28"/>
                          </a:lnTo>
                          <a:lnTo>
                            <a:pt x="421" y="26"/>
                          </a:lnTo>
                          <a:lnTo>
                            <a:pt x="423" y="26"/>
                          </a:lnTo>
                          <a:lnTo>
                            <a:pt x="423" y="28"/>
                          </a:lnTo>
                          <a:lnTo>
                            <a:pt x="425" y="26"/>
                          </a:lnTo>
                          <a:lnTo>
                            <a:pt x="423" y="26"/>
                          </a:lnTo>
                          <a:lnTo>
                            <a:pt x="423" y="25"/>
                          </a:lnTo>
                          <a:lnTo>
                            <a:pt x="421" y="25"/>
                          </a:lnTo>
                          <a:lnTo>
                            <a:pt x="423" y="25"/>
                          </a:lnTo>
                          <a:lnTo>
                            <a:pt x="423" y="23"/>
                          </a:lnTo>
                          <a:lnTo>
                            <a:pt x="425" y="23"/>
                          </a:lnTo>
                          <a:lnTo>
                            <a:pt x="427" y="23"/>
                          </a:lnTo>
                          <a:lnTo>
                            <a:pt x="428" y="23"/>
                          </a:lnTo>
                          <a:lnTo>
                            <a:pt x="428" y="21"/>
                          </a:lnTo>
                          <a:lnTo>
                            <a:pt x="430" y="19"/>
                          </a:lnTo>
                          <a:lnTo>
                            <a:pt x="430" y="21"/>
                          </a:lnTo>
                          <a:lnTo>
                            <a:pt x="432" y="23"/>
                          </a:lnTo>
                          <a:lnTo>
                            <a:pt x="432" y="21"/>
                          </a:lnTo>
                          <a:lnTo>
                            <a:pt x="432" y="23"/>
                          </a:lnTo>
                          <a:lnTo>
                            <a:pt x="434" y="23"/>
                          </a:lnTo>
                          <a:lnTo>
                            <a:pt x="436" y="23"/>
                          </a:lnTo>
                          <a:lnTo>
                            <a:pt x="436" y="21"/>
                          </a:lnTo>
                          <a:lnTo>
                            <a:pt x="438" y="21"/>
                          </a:lnTo>
                          <a:lnTo>
                            <a:pt x="438" y="23"/>
                          </a:lnTo>
                          <a:lnTo>
                            <a:pt x="438" y="21"/>
                          </a:lnTo>
                          <a:lnTo>
                            <a:pt x="440" y="19"/>
                          </a:lnTo>
                          <a:lnTo>
                            <a:pt x="440" y="21"/>
                          </a:lnTo>
                          <a:lnTo>
                            <a:pt x="442" y="21"/>
                          </a:lnTo>
                          <a:lnTo>
                            <a:pt x="442" y="23"/>
                          </a:lnTo>
                          <a:lnTo>
                            <a:pt x="444" y="23"/>
                          </a:lnTo>
                          <a:lnTo>
                            <a:pt x="446" y="23"/>
                          </a:lnTo>
                          <a:lnTo>
                            <a:pt x="446" y="21"/>
                          </a:lnTo>
                          <a:lnTo>
                            <a:pt x="444" y="21"/>
                          </a:lnTo>
                          <a:lnTo>
                            <a:pt x="444" y="19"/>
                          </a:lnTo>
                          <a:lnTo>
                            <a:pt x="446" y="19"/>
                          </a:lnTo>
                          <a:lnTo>
                            <a:pt x="448" y="19"/>
                          </a:lnTo>
                          <a:lnTo>
                            <a:pt x="450" y="21"/>
                          </a:lnTo>
                          <a:lnTo>
                            <a:pt x="450" y="23"/>
                          </a:lnTo>
                          <a:lnTo>
                            <a:pt x="452" y="23"/>
                          </a:lnTo>
                          <a:lnTo>
                            <a:pt x="453" y="25"/>
                          </a:lnTo>
                          <a:lnTo>
                            <a:pt x="453" y="23"/>
                          </a:lnTo>
                          <a:lnTo>
                            <a:pt x="453" y="21"/>
                          </a:lnTo>
                          <a:lnTo>
                            <a:pt x="453" y="23"/>
                          </a:lnTo>
                          <a:lnTo>
                            <a:pt x="455" y="23"/>
                          </a:lnTo>
                          <a:lnTo>
                            <a:pt x="455" y="21"/>
                          </a:lnTo>
                          <a:lnTo>
                            <a:pt x="455" y="19"/>
                          </a:lnTo>
                          <a:lnTo>
                            <a:pt x="455" y="21"/>
                          </a:lnTo>
                          <a:lnTo>
                            <a:pt x="457" y="21"/>
                          </a:lnTo>
                          <a:lnTo>
                            <a:pt x="459" y="21"/>
                          </a:lnTo>
                          <a:lnTo>
                            <a:pt x="457" y="21"/>
                          </a:lnTo>
                          <a:lnTo>
                            <a:pt x="457" y="19"/>
                          </a:lnTo>
                          <a:lnTo>
                            <a:pt x="459" y="19"/>
                          </a:lnTo>
                          <a:lnTo>
                            <a:pt x="461" y="19"/>
                          </a:lnTo>
                          <a:lnTo>
                            <a:pt x="459" y="19"/>
                          </a:lnTo>
                          <a:lnTo>
                            <a:pt x="461" y="19"/>
                          </a:lnTo>
                          <a:lnTo>
                            <a:pt x="461" y="17"/>
                          </a:lnTo>
                          <a:lnTo>
                            <a:pt x="461" y="19"/>
                          </a:lnTo>
                          <a:lnTo>
                            <a:pt x="461" y="17"/>
                          </a:lnTo>
                          <a:lnTo>
                            <a:pt x="461" y="15"/>
                          </a:lnTo>
                          <a:lnTo>
                            <a:pt x="463" y="15"/>
                          </a:lnTo>
                          <a:lnTo>
                            <a:pt x="463" y="17"/>
                          </a:lnTo>
                          <a:lnTo>
                            <a:pt x="465" y="17"/>
                          </a:lnTo>
                          <a:lnTo>
                            <a:pt x="465" y="15"/>
                          </a:lnTo>
                          <a:lnTo>
                            <a:pt x="467" y="15"/>
                          </a:lnTo>
                          <a:lnTo>
                            <a:pt x="469" y="15"/>
                          </a:lnTo>
                          <a:lnTo>
                            <a:pt x="471" y="15"/>
                          </a:lnTo>
                          <a:lnTo>
                            <a:pt x="473" y="15"/>
                          </a:lnTo>
                          <a:lnTo>
                            <a:pt x="473" y="13"/>
                          </a:lnTo>
                          <a:lnTo>
                            <a:pt x="473" y="15"/>
                          </a:lnTo>
                          <a:lnTo>
                            <a:pt x="475" y="13"/>
                          </a:lnTo>
                          <a:lnTo>
                            <a:pt x="476" y="13"/>
                          </a:lnTo>
                          <a:lnTo>
                            <a:pt x="476" y="15"/>
                          </a:lnTo>
                          <a:lnTo>
                            <a:pt x="478" y="15"/>
                          </a:lnTo>
                          <a:lnTo>
                            <a:pt x="478" y="13"/>
                          </a:lnTo>
                          <a:lnTo>
                            <a:pt x="478" y="11"/>
                          </a:lnTo>
                          <a:lnTo>
                            <a:pt x="480" y="11"/>
                          </a:lnTo>
                          <a:lnTo>
                            <a:pt x="480" y="13"/>
                          </a:lnTo>
                          <a:lnTo>
                            <a:pt x="482" y="13"/>
                          </a:lnTo>
                          <a:lnTo>
                            <a:pt x="482" y="11"/>
                          </a:lnTo>
                          <a:lnTo>
                            <a:pt x="484" y="11"/>
                          </a:lnTo>
                          <a:lnTo>
                            <a:pt x="484" y="9"/>
                          </a:lnTo>
                          <a:lnTo>
                            <a:pt x="486" y="9"/>
                          </a:lnTo>
                          <a:lnTo>
                            <a:pt x="486" y="11"/>
                          </a:lnTo>
                          <a:lnTo>
                            <a:pt x="488" y="11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90" y="11"/>
                          </a:lnTo>
                          <a:lnTo>
                            <a:pt x="490" y="13"/>
                          </a:lnTo>
                          <a:lnTo>
                            <a:pt x="492" y="13"/>
                          </a:lnTo>
                          <a:lnTo>
                            <a:pt x="490" y="13"/>
                          </a:lnTo>
                          <a:lnTo>
                            <a:pt x="492" y="13"/>
                          </a:lnTo>
                          <a:lnTo>
                            <a:pt x="492" y="11"/>
                          </a:lnTo>
                          <a:lnTo>
                            <a:pt x="494" y="11"/>
                          </a:lnTo>
                          <a:lnTo>
                            <a:pt x="494" y="13"/>
                          </a:lnTo>
                          <a:lnTo>
                            <a:pt x="496" y="13"/>
                          </a:lnTo>
                          <a:lnTo>
                            <a:pt x="496" y="11"/>
                          </a:lnTo>
                          <a:lnTo>
                            <a:pt x="496" y="13"/>
                          </a:lnTo>
                          <a:lnTo>
                            <a:pt x="498" y="13"/>
                          </a:lnTo>
                          <a:lnTo>
                            <a:pt x="498" y="11"/>
                          </a:lnTo>
                          <a:lnTo>
                            <a:pt x="498" y="13"/>
                          </a:lnTo>
                          <a:lnTo>
                            <a:pt x="500" y="11"/>
                          </a:lnTo>
                          <a:lnTo>
                            <a:pt x="498" y="11"/>
                          </a:lnTo>
                          <a:lnTo>
                            <a:pt x="500" y="11"/>
                          </a:lnTo>
                          <a:lnTo>
                            <a:pt x="500" y="9"/>
                          </a:lnTo>
                          <a:lnTo>
                            <a:pt x="500" y="7"/>
                          </a:lnTo>
                          <a:lnTo>
                            <a:pt x="501" y="7"/>
                          </a:lnTo>
                          <a:lnTo>
                            <a:pt x="501" y="9"/>
                          </a:lnTo>
                          <a:lnTo>
                            <a:pt x="501" y="7"/>
                          </a:lnTo>
                          <a:lnTo>
                            <a:pt x="503" y="7"/>
                          </a:lnTo>
                          <a:lnTo>
                            <a:pt x="503" y="5"/>
                          </a:lnTo>
                          <a:lnTo>
                            <a:pt x="503" y="3"/>
                          </a:lnTo>
                          <a:lnTo>
                            <a:pt x="503" y="1"/>
                          </a:lnTo>
                          <a:lnTo>
                            <a:pt x="505" y="1"/>
                          </a:lnTo>
                          <a:lnTo>
                            <a:pt x="505" y="0"/>
                          </a:lnTo>
                          <a:lnTo>
                            <a:pt x="507" y="0"/>
                          </a:lnTo>
                          <a:lnTo>
                            <a:pt x="507" y="1"/>
                          </a:lnTo>
                          <a:lnTo>
                            <a:pt x="509" y="1"/>
                          </a:lnTo>
                          <a:lnTo>
                            <a:pt x="511" y="1"/>
                          </a:lnTo>
                          <a:lnTo>
                            <a:pt x="511" y="0"/>
                          </a:lnTo>
                          <a:lnTo>
                            <a:pt x="513" y="0"/>
                          </a:lnTo>
                          <a:lnTo>
                            <a:pt x="515" y="0"/>
                          </a:lnTo>
                          <a:lnTo>
                            <a:pt x="517" y="5"/>
                          </a:lnTo>
                          <a:lnTo>
                            <a:pt x="515" y="5"/>
                          </a:lnTo>
                          <a:lnTo>
                            <a:pt x="515" y="7"/>
                          </a:lnTo>
                          <a:lnTo>
                            <a:pt x="515" y="9"/>
                          </a:lnTo>
                          <a:lnTo>
                            <a:pt x="515" y="7"/>
                          </a:lnTo>
                          <a:lnTo>
                            <a:pt x="515" y="9"/>
                          </a:lnTo>
                          <a:lnTo>
                            <a:pt x="513" y="9"/>
                          </a:lnTo>
                          <a:lnTo>
                            <a:pt x="515" y="9"/>
                          </a:lnTo>
                          <a:lnTo>
                            <a:pt x="515" y="11"/>
                          </a:lnTo>
                          <a:lnTo>
                            <a:pt x="515" y="13"/>
                          </a:lnTo>
                          <a:lnTo>
                            <a:pt x="513" y="13"/>
                          </a:lnTo>
                          <a:lnTo>
                            <a:pt x="513" y="15"/>
                          </a:lnTo>
                          <a:lnTo>
                            <a:pt x="513" y="17"/>
                          </a:lnTo>
                          <a:lnTo>
                            <a:pt x="513" y="19"/>
                          </a:lnTo>
                          <a:lnTo>
                            <a:pt x="511" y="19"/>
                          </a:lnTo>
                          <a:lnTo>
                            <a:pt x="511" y="21"/>
                          </a:lnTo>
                          <a:lnTo>
                            <a:pt x="511" y="23"/>
                          </a:lnTo>
                          <a:lnTo>
                            <a:pt x="509" y="23"/>
                          </a:lnTo>
                          <a:lnTo>
                            <a:pt x="509" y="25"/>
                          </a:lnTo>
                          <a:lnTo>
                            <a:pt x="509" y="26"/>
                          </a:lnTo>
                          <a:lnTo>
                            <a:pt x="509" y="28"/>
                          </a:lnTo>
                          <a:lnTo>
                            <a:pt x="507" y="28"/>
                          </a:lnTo>
                          <a:lnTo>
                            <a:pt x="507" y="30"/>
                          </a:lnTo>
                          <a:lnTo>
                            <a:pt x="505" y="30"/>
                          </a:lnTo>
                          <a:lnTo>
                            <a:pt x="505" y="32"/>
                          </a:lnTo>
                          <a:lnTo>
                            <a:pt x="505" y="34"/>
                          </a:lnTo>
                          <a:lnTo>
                            <a:pt x="503" y="36"/>
                          </a:lnTo>
                          <a:lnTo>
                            <a:pt x="503" y="38"/>
                          </a:lnTo>
                          <a:lnTo>
                            <a:pt x="505" y="40"/>
                          </a:lnTo>
                          <a:lnTo>
                            <a:pt x="503" y="40"/>
                          </a:lnTo>
                          <a:lnTo>
                            <a:pt x="503" y="42"/>
                          </a:lnTo>
                          <a:lnTo>
                            <a:pt x="503" y="44"/>
                          </a:lnTo>
                          <a:lnTo>
                            <a:pt x="501" y="44"/>
                          </a:lnTo>
                          <a:lnTo>
                            <a:pt x="501" y="46"/>
                          </a:lnTo>
                          <a:lnTo>
                            <a:pt x="501" y="48"/>
                          </a:lnTo>
                          <a:lnTo>
                            <a:pt x="500" y="48"/>
                          </a:lnTo>
                          <a:lnTo>
                            <a:pt x="500" y="49"/>
                          </a:lnTo>
                          <a:lnTo>
                            <a:pt x="500" y="51"/>
                          </a:lnTo>
                          <a:lnTo>
                            <a:pt x="500" y="53"/>
                          </a:lnTo>
                          <a:lnTo>
                            <a:pt x="500" y="55"/>
                          </a:lnTo>
                          <a:lnTo>
                            <a:pt x="500" y="53"/>
                          </a:lnTo>
                          <a:lnTo>
                            <a:pt x="501" y="53"/>
                          </a:lnTo>
                          <a:lnTo>
                            <a:pt x="501" y="55"/>
                          </a:lnTo>
                          <a:lnTo>
                            <a:pt x="501" y="53"/>
                          </a:lnTo>
                          <a:lnTo>
                            <a:pt x="503" y="53"/>
                          </a:lnTo>
                          <a:lnTo>
                            <a:pt x="505" y="53"/>
                          </a:lnTo>
                          <a:lnTo>
                            <a:pt x="507" y="53"/>
                          </a:lnTo>
                          <a:lnTo>
                            <a:pt x="507" y="55"/>
                          </a:lnTo>
                          <a:lnTo>
                            <a:pt x="509" y="55"/>
                          </a:lnTo>
                          <a:lnTo>
                            <a:pt x="507" y="55"/>
                          </a:lnTo>
                          <a:lnTo>
                            <a:pt x="509" y="55"/>
                          </a:lnTo>
                          <a:lnTo>
                            <a:pt x="509" y="57"/>
                          </a:lnTo>
                          <a:lnTo>
                            <a:pt x="511" y="57"/>
                          </a:lnTo>
                          <a:lnTo>
                            <a:pt x="511" y="59"/>
                          </a:lnTo>
                          <a:lnTo>
                            <a:pt x="513" y="59"/>
                          </a:lnTo>
                          <a:lnTo>
                            <a:pt x="513" y="61"/>
                          </a:lnTo>
                          <a:lnTo>
                            <a:pt x="513" y="63"/>
                          </a:lnTo>
                          <a:lnTo>
                            <a:pt x="515" y="63"/>
                          </a:lnTo>
                          <a:lnTo>
                            <a:pt x="517" y="63"/>
                          </a:lnTo>
                          <a:lnTo>
                            <a:pt x="517" y="65"/>
                          </a:lnTo>
                          <a:lnTo>
                            <a:pt x="519" y="65"/>
                          </a:lnTo>
                          <a:lnTo>
                            <a:pt x="519" y="67"/>
                          </a:lnTo>
                          <a:lnTo>
                            <a:pt x="521" y="67"/>
                          </a:lnTo>
                          <a:lnTo>
                            <a:pt x="521" y="69"/>
                          </a:lnTo>
                          <a:lnTo>
                            <a:pt x="523" y="69"/>
                          </a:lnTo>
                          <a:lnTo>
                            <a:pt x="523" y="71"/>
                          </a:lnTo>
                          <a:lnTo>
                            <a:pt x="523" y="69"/>
                          </a:lnTo>
                          <a:lnTo>
                            <a:pt x="523" y="71"/>
                          </a:lnTo>
                          <a:lnTo>
                            <a:pt x="524" y="71"/>
                          </a:lnTo>
                          <a:lnTo>
                            <a:pt x="524" y="73"/>
                          </a:lnTo>
                          <a:lnTo>
                            <a:pt x="526" y="73"/>
                          </a:lnTo>
                          <a:lnTo>
                            <a:pt x="528" y="73"/>
                          </a:lnTo>
                          <a:lnTo>
                            <a:pt x="530" y="73"/>
                          </a:lnTo>
                          <a:lnTo>
                            <a:pt x="530" y="74"/>
                          </a:lnTo>
                          <a:lnTo>
                            <a:pt x="530" y="76"/>
                          </a:lnTo>
                          <a:lnTo>
                            <a:pt x="532" y="76"/>
                          </a:lnTo>
                          <a:lnTo>
                            <a:pt x="532" y="78"/>
                          </a:lnTo>
                          <a:lnTo>
                            <a:pt x="532" y="76"/>
                          </a:lnTo>
                          <a:lnTo>
                            <a:pt x="532" y="78"/>
                          </a:lnTo>
                          <a:lnTo>
                            <a:pt x="534" y="78"/>
                          </a:lnTo>
                          <a:lnTo>
                            <a:pt x="532" y="78"/>
                          </a:lnTo>
                          <a:lnTo>
                            <a:pt x="534" y="78"/>
                          </a:lnTo>
                          <a:lnTo>
                            <a:pt x="534" y="80"/>
                          </a:lnTo>
                          <a:lnTo>
                            <a:pt x="536" y="80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40" y="82"/>
                          </a:lnTo>
                          <a:lnTo>
                            <a:pt x="540" y="80"/>
                          </a:lnTo>
                          <a:lnTo>
                            <a:pt x="540" y="82"/>
                          </a:lnTo>
                          <a:lnTo>
                            <a:pt x="542" y="82"/>
                          </a:lnTo>
                          <a:lnTo>
                            <a:pt x="542" y="84"/>
                          </a:lnTo>
                          <a:lnTo>
                            <a:pt x="542" y="82"/>
                          </a:lnTo>
                          <a:lnTo>
                            <a:pt x="542" y="84"/>
                          </a:lnTo>
                          <a:lnTo>
                            <a:pt x="544" y="84"/>
                          </a:lnTo>
                          <a:lnTo>
                            <a:pt x="546" y="84"/>
                          </a:lnTo>
                          <a:lnTo>
                            <a:pt x="548" y="84"/>
                          </a:lnTo>
                          <a:lnTo>
                            <a:pt x="548" y="82"/>
                          </a:lnTo>
                          <a:lnTo>
                            <a:pt x="548" y="84"/>
                          </a:lnTo>
                          <a:lnTo>
                            <a:pt x="549" y="84"/>
                          </a:lnTo>
                          <a:lnTo>
                            <a:pt x="548" y="84"/>
                          </a:lnTo>
                          <a:lnTo>
                            <a:pt x="549" y="84"/>
                          </a:lnTo>
                          <a:lnTo>
                            <a:pt x="549" y="86"/>
                          </a:lnTo>
                          <a:lnTo>
                            <a:pt x="551" y="86"/>
                          </a:lnTo>
                          <a:lnTo>
                            <a:pt x="553" y="86"/>
                          </a:lnTo>
                          <a:lnTo>
                            <a:pt x="553" y="88"/>
                          </a:lnTo>
                          <a:lnTo>
                            <a:pt x="555" y="88"/>
                          </a:lnTo>
                          <a:lnTo>
                            <a:pt x="557" y="88"/>
                          </a:lnTo>
                          <a:lnTo>
                            <a:pt x="559" y="88"/>
                          </a:lnTo>
                          <a:lnTo>
                            <a:pt x="561" y="88"/>
                          </a:lnTo>
                          <a:lnTo>
                            <a:pt x="563" y="88"/>
                          </a:lnTo>
                          <a:lnTo>
                            <a:pt x="565" y="88"/>
                          </a:lnTo>
                          <a:lnTo>
                            <a:pt x="567" y="88"/>
                          </a:lnTo>
                          <a:lnTo>
                            <a:pt x="569" y="88"/>
                          </a:lnTo>
                          <a:lnTo>
                            <a:pt x="569" y="86"/>
                          </a:lnTo>
                          <a:lnTo>
                            <a:pt x="569" y="88"/>
                          </a:lnTo>
                          <a:lnTo>
                            <a:pt x="569" y="86"/>
                          </a:lnTo>
                          <a:lnTo>
                            <a:pt x="571" y="86"/>
                          </a:lnTo>
                          <a:lnTo>
                            <a:pt x="571" y="88"/>
                          </a:lnTo>
                          <a:lnTo>
                            <a:pt x="569" y="88"/>
                          </a:lnTo>
                          <a:lnTo>
                            <a:pt x="571" y="88"/>
                          </a:lnTo>
                          <a:lnTo>
                            <a:pt x="571" y="86"/>
                          </a:lnTo>
                          <a:lnTo>
                            <a:pt x="571" y="88"/>
                          </a:lnTo>
                          <a:lnTo>
                            <a:pt x="572" y="88"/>
                          </a:lnTo>
                          <a:lnTo>
                            <a:pt x="574" y="88"/>
                          </a:lnTo>
                          <a:lnTo>
                            <a:pt x="574" y="90"/>
                          </a:lnTo>
                          <a:lnTo>
                            <a:pt x="574" y="88"/>
                          </a:lnTo>
                          <a:lnTo>
                            <a:pt x="574" y="90"/>
                          </a:lnTo>
                          <a:lnTo>
                            <a:pt x="576" y="90"/>
                          </a:lnTo>
                          <a:lnTo>
                            <a:pt x="578" y="90"/>
                          </a:lnTo>
                          <a:lnTo>
                            <a:pt x="576" y="90"/>
                          </a:lnTo>
                          <a:lnTo>
                            <a:pt x="576" y="92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80" y="92"/>
                          </a:lnTo>
                          <a:lnTo>
                            <a:pt x="580" y="94"/>
                          </a:lnTo>
                          <a:lnTo>
                            <a:pt x="580" y="92"/>
                          </a:lnTo>
                          <a:lnTo>
                            <a:pt x="582" y="92"/>
                          </a:lnTo>
                          <a:lnTo>
                            <a:pt x="582" y="94"/>
                          </a:lnTo>
                          <a:lnTo>
                            <a:pt x="584" y="94"/>
                          </a:lnTo>
                          <a:lnTo>
                            <a:pt x="582" y="94"/>
                          </a:lnTo>
                          <a:lnTo>
                            <a:pt x="582" y="96"/>
                          </a:lnTo>
                          <a:lnTo>
                            <a:pt x="584" y="96"/>
                          </a:lnTo>
                          <a:lnTo>
                            <a:pt x="584" y="94"/>
                          </a:lnTo>
                          <a:lnTo>
                            <a:pt x="588" y="94"/>
                          </a:lnTo>
                          <a:lnTo>
                            <a:pt x="588" y="96"/>
                          </a:lnTo>
                          <a:lnTo>
                            <a:pt x="588" y="97"/>
                          </a:lnTo>
                          <a:lnTo>
                            <a:pt x="588" y="149"/>
                          </a:lnTo>
                          <a:lnTo>
                            <a:pt x="588" y="203"/>
                          </a:lnTo>
                          <a:lnTo>
                            <a:pt x="590" y="261"/>
                          </a:lnTo>
                          <a:lnTo>
                            <a:pt x="590" y="263"/>
                          </a:lnTo>
                          <a:lnTo>
                            <a:pt x="588" y="263"/>
                          </a:lnTo>
                          <a:lnTo>
                            <a:pt x="588" y="265"/>
                          </a:lnTo>
                          <a:lnTo>
                            <a:pt x="588" y="266"/>
                          </a:lnTo>
                          <a:lnTo>
                            <a:pt x="590" y="266"/>
                          </a:lnTo>
                          <a:lnTo>
                            <a:pt x="590" y="265"/>
                          </a:lnTo>
                          <a:lnTo>
                            <a:pt x="592" y="265"/>
                          </a:lnTo>
                          <a:lnTo>
                            <a:pt x="592" y="266"/>
                          </a:lnTo>
                          <a:lnTo>
                            <a:pt x="594" y="266"/>
                          </a:lnTo>
                          <a:lnTo>
                            <a:pt x="594" y="268"/>
                          </a:lnTo>
                          <a:lnTo>
                            <a:pt x="596" y="268"/>
                          </a:lnTo>
                          <a:lnTo>
                            <a:pt x="597" y="268"/>
                          </a:lnTo>
                          <a:lnTo>
                            <a:pt x="599" y="268"/>
                          </a:lnTo>
                          <a:lnTo>
                            <a:pt x="601" y="268"/>
                          </a:lnTo>
                          <a:lnTo>
                            <a:pt x="601" y="266"/>
                          </a:lnTo>
                          <a:lnTo>
                            <a:pt x="603" y="266"/>
                          </a:lnTo>
                          <a:lnTo>
                            <a:pt x="603" y="265"/>
                          </a:lnTo>
                          <a:lnTo>
                            <a:pt x="603" y="263"/>
                          </a:lnTo>
                          <a:lnTo>
                            <a:pt x="605" y="263"/>
                          </a:lnTo>
                          <a:lnTo>
                            <a:pt x="605" y="261"/>
                          </a:lnTo>
                          <a:lnTo>
                            <a:pt x="607" y="261"/>
                          </a:lnTo>
                          <a:lnTo>
                            <a:pt x="607" y="259"/>
                          </a:lnTo>
                          <a:lnTo>
                            <a:pt x="609" y="259"/>
                          </a:lnTo>
                          <a:lnTo>
                            <a:pt x="611" y="257"/>
                          </a:lnTo>
                          <a:lnTo>
                            <a:pt x="613" y="257"/>
                          </a:lnTo>
                          <a:lnTo>
                            <a:pt x="615" y="255"/>
                          </a:lnTo>
                          <a:lnTo>
                            <a:pt x="619" y="255"/>
                          </a:lnTo>
                          <a:lnTo>
                            <a:pt x="619" y="257"/>
                          </a:lnTo>
                          <a:lnTo>
                            <a:pt x="620" y="257"/>
                          </a:lnTo>
                          <a:lnTo>
                            <a:pt x="622" y="257"/>
                          </a:lnTo>
                          <a:lnTo>
                            <a:pt x="624" y="255"/>
                          </a:lnTo>
                          <a:lnTo>
                            <a:pt x="626" y="255"/>
                          </a:lnTo>
                          <a:lnTo>
                            <a:pt x="628" y="255"/>
                          </a:lnTo>
                          <a:lnTo>
                            <a:pt x="628" y="257"/>
                          </a:lnTo>
                          <a:lnTo>
                            <a:pt x="626" y="257"/>
                          </a:lnTo>
                          <a:lnTo>
                            <a:pt x="626" y="259"/>
                          </a:lnTo>
                          <a:lnTo>
                            <a:pt x="626" y="261"/>
                          </a:lnTo>
                          <a:lnTo>
                            <a:pt x="626" y="263"/>
                          </a:lnTo>
                          <a:lnTo>
                            <a:pt x="626" y="265"/>
                          </a:lnTo>
                          <a:lnTo>
                            <a:pt x="628" y="266"/>
                          </a:lnTo>
                          <a:lnTo>
                            <a:pt x="630" y="266"/>
                          </a:lnTo>
                          <a:lnTo>
                            <a:pt x="632" y="266"/>
                          </a:lnTo>
                          <a:lnTo>
                            <a:pt x="634" y="268"/>
                          </a:lnTo>
                          <a:lnTo>
                            <a:pt x="636" y="266"/>
                          </a:lnTo>
                          <a:lnTo>
                            <a:pt x="636" y="265"/>
                          </a:lnTo>
                          <a:lnTo>
                            <a:pt x="638" y="265"/>
                          </a:lnTo>
                          <a:lnTo>
                            <a:pt x="640" y="265"/>
                          </a:lnTo>
                          <a:lnTo>
                            <a:pt x="642" y="263"/>
                          </a:lnTo>
                          <a:lnTo>
                            <a:pt x="644" y="263"/>
                          </a:lnTo>
                          <a:lnTo>
                            <a:pt x="645" y="263"/>
                          </a:lnTo>
                          <a:lnTo>
                            <a:pt x="647" y="263"/>
                          </a:lnTo>
                          <a:lnTo>
                            <a:pt x="647" y="261"/>
                          </a:lnTo>
                          <a:lnTo>
                            <a:pt x="649" y="261"/>
                          </a:lnTo>
                          <a:lnTo>
                            <a:pt x="651" y="259"/>
                          </a:lnTo>
                          <a:lnTo>
                            <a:pt x="653" y="261"/>
                          </a:lnTo>
                          <a:lnTo>
                            <a:pt x="655" y="261"/>
                          </a:lnTo>
                          <a:lnTo>
                            <a:pt x="657" y="263"/>
                          </a:lnTo>
                          <a:lnTo>
                            <a:pt x="659" y="265"/>
                          </a:lnTo>
                          <a:lnTo>
                            <a:pt x="661" y="266"/>
                          </a:lnTo>
                          <a:lnTo>
                            <a:pt x="663" y="266"/>
                          </a:lnTo>
                          <a:lnTo>
                            <a:pt x="665" y="266"/>
                          </a:lnTo>
                          <a:lnTo>
                            <a:pt x="667" y="266"/>
                          </a:lnTo>
                          <a:lnTo>
                            <a:pt x="668" y="266"/>
                          </a:lnTo>
                          <a:lnTo>
                            <a:pt x="670" y="266"/>
                          </a:lnTo>
                          <a:lnTo>
                            <a:pt x="672" y="266"/>
                          </a:lnTo>
                          <a:lnTo>
                            <a:pt x="674" y="266"/>
                          </a:lnTo>
                          <a:lnTo>
                            <a:pt x="676" y="266"/>
                          </a:lnTo>
                          <a:lnTo>
                            <a:pt x="678" y="266"/>
                          </a:lnTo>
                          <a:lnTo>
                            <a:pt x="680" y="266"/>
                          </a:lnTo>
                          <a:lnTo>
                            <a:pt x="682" y="266"/>
                          </a:lnTo>
                          <a:lnTo>
                            <a:pt x="684" y="265"/>
                          </a:lnTo>
                          <a:lnTo>
                            <a:pt x="686" y="265"/>
                          </a:lnTo>
                          <a:lnTo>
                            <a:pt x="688" y="265"/>
                          </a:lnTo>
                          <a:lnTo>
                            <a:pt x="688" y="266"/>
                          </a:lnTo>
                          <a:lnTo>
                            <a:pt x="690" y="266"/>
                          </a:lnTo>
                          <a:lnTo>
                            <a:pt x="691" y="266"/>
                          </a:lnTo>
                          <a:lnTo>
                            <a:pt x="693" y="266"/>
                          </a:lnTo>
                          <a:lnTo>
                            <a:pt x="695" y="266"/>
                          </a:lnTo>
                          <a:lnTo>
                            <a:pt x="697" y="266"/>
                          </a:lnTo>
                          <a:lnTo>
                            <a:pt x="699" y="266"/>
                          </a:lnTo>
                          <a:lnTo>
                            <a:pt x="699" y="268"/>
                          </a:lnTo>
                          <a:lnTo>
                            <a:pt x="701" y="268"/>
                          </a:lnTo>
                          <a:lnTo>
                            <a:pt x="699" y="268"/>
                          </a:lnTo>
                          <a:lnTo>
                            <a:pt x="699" y="270"/>
                          </a:lnTo>
                          <a:lnTo>
                            <a:pt x="701" y="272"/>
                          </a:lnTo>
                          <a:lnTo>
                            <a:pt x="701" y="274"/>
                          </a:lnTo>
                          <a:lnTo>
                            <a:pt x="703" y="274"/>
                          </a:lnTo>
                          <a:lnTo>
                            <a:pt x="705" y="274"/>
                          </a:lnTo>
                          <a:lnTo>
                            <a:pt x="705" y="276"/>
                          </a:lnTo>
                          <a:lnTo>
                            <a:pt x="707" y="274"/>
                          </a:lnTo>
                          <a:lnTo>
                            <a:pt x="707" y="272"/>
                          </a:lnTo>
                          <a:lnTo>
                            <a:pt x="709" y="272"/>
                          </a:lnTo>
                          <a:lnTo>
                            <a:pt x="709" y="270"/>
                          </a:lnTo>
                          <a:lnTo>
                            <a:pt x="711" y="270"/>
                          </a:lnTo>
                          <a:lnTo>
                            <a:pt x="711" y="268"/>
                          </a:lnTo>
                          <a:lnTo>
                            <a:pt x="713" y="268"/>
                          </a:lnTo>
                          <a:lnTo>
                            <a:pt x="715" y="266"/>
                          </a:lnTo>
                          <a:lnTo>
                            <a:pt x="715" y="265"/>
                          </a:lnTo>
                          <a:lnTo>
                            <a:pt x="716" y="265"/>
                          </a:lnTo>
                          <a:lnTo>
                            <a:pt x="716" y="263"/>
                          </a:lnTo>
                          <a:lnTo>
                            <a:pt x="716" y="265"/>
                          </a:lnTo>
                          <a:lnTo>
                            <a:pt x="718" y="265"/>
                          </a:lnTo>
                          <a:lnTo>
                            <a:pt x="720" y="265"/>
                          </a:lnTo>
                          <a:lnTo>
                            <a:pt x="722" y="265"/>
                          </a:lnTo>
                          <a:lnTo>
                            <a:pt x="724" y="265"/>
                          </a:lnTo>
                          <a:lnTo>
                            <a:pt x="726" y="265"/>
                          </a:lnTo>
                          <a:lnTo>
                            <a:pt x="728" y="265"/>
                          </a:lnTo>
                          <a:lnTo>
                            <a:pt x="728" y="263"/>
                          </a:lnTo>
                          <a:lnTo>
                            <a:pt x="730" y="263"/>
                          </a:lnTo>
                          <a:lnTo>
                            <a:pt x="732" y="263"/>
                          </a:lnTo>
                          <a:lnTo>
                            <a:pt x="732" y="265"/>
                          </a:lnTo>
                          <a:lnTo>
                            <a:pt x="734" y="265"/>
                          </a:lnTo>
                          <a:lnTo>
                            <a:pt x="734" y="266"/>
                          </a:lnTo>
                          <a:lnTo>
                            <a:pt x="736" y="266"/>
                          </a:lnTo>
                          <a:lnTo>
                            <a:pt x="736" y="268"/>
                          </a:lnTo>
                          <a:lnTo>
                            <a:pt x="734" y="268"/>
                          </a:lnTo>
                          <a:lnTo>
                            <a:pt x="736" y="268"/>
                          </a:lnTo>
                          <a:lnTo>
                            <a:pt x="736" y="270"/>
                          </a:lnTo>
                          <a:lnTo>
                            <a:pt x="738" y="270"/>
                          </a:lnTo>
                          <a:lnTo>
                            <a:pt x="739" y="270"/>
                          </a:lnTo>
                          <a:lnTo>
                            <a:pt x="739" y="272"/>
                          </a:lnTo>
                          <a:lnTo>
                            <a:pt x="741" y="272"/>
                          </a:lnTo>
                          <a:lnTo>
                            <a:pt x="743" y="272"/>
                          </a:lnTo>
                          <a:lnTo>
                            <a:pt x="745" y="272"/>
                          </a:lnTo>
                          <a:lnTo>
                            <a:pt x="747" y="272"/>
                          </a:lnTo>
                          <a:lnTo>
                            <a:pt x="749" y="270"/>
                          </a:lnTo>
                          <a:lnTo>
                            <a:pt x="751" y="270"/>
                          </a:lnTo>
                          <a:lnTo>
                            <a:pt x="751" y="272"/>
                          </a:lnTo>
                          <a:lnTo>
                            <a:pt x="751" y="274"/>
                          </a:lnTo>
                          <a:lnTo>
                            <a:pt x="753" y="276"/>
                          </a:lnTo>
                          <a:lnTo>
                            <a:pt x="755" y="276"/>
                          </a:lnTo>
                          <a:lnTo>
                            <a:pt x="755" y="278"/>
                          </a:lnTo>
                          <a:lnTo>
                            <a:pt x="757" y="278"/>
                          </a:lnTo>
                          <a:lnTo>
                            <a:pt x="757" y="280"/>
                          </a:lnTo>
                          <a:lnTo>
                            <a:pt x="759" y="280"/>
                          </a:lnTo>
                          <a:lnTo>
                            <a:pt x="761" y="282"/>
                          </a:lnTo>
                          <a:lnTo>
                            <a:pt x="763" y="282"/>
                          </a:lnTo>
                          <a:lnTo>
                            <a:pt x="763" y="284"/>
                          </a:lnTo>
                          <a:lnTo>
                            <a:pt x="763" y="286"/>
                          </a:lnTo>
                          <a:lnTo>
                            <a:pt x="763" y="288"/>
                          </a:lnTo>
                          <a:lnTo>
                            <a:pt x="761" y="289"/>
                          </a:lnTo>
                          <a:lnTo>
                            <a:pt x="759" y="289"/>
                          </a:lnTo>
                          <a:lnTo>
                            <a:pt x="759" y="291"/>
                          </a:lnTo>
                          <a:lnTo>
                            <a:pt x="759" y="293"/>
                          </a:lnTo>
                          <a:lnTo>
                            <a:pt x="761" y="293"/>
                          </a:lnTo>
                          <a:lnTo>
                            <a:pt x="763" y="293"/>
                          </a:lnTo>
                          <a:lnTo>
                            <a:pt x="763" y="295"/>
                          </a:lnTo>
                          <a:lnTo>
                            <a:pt x="764" y="295"/>
                          </a:lnTo>
                          <a:lnTo>
                            <a:pt x="766" y="297"/>
                          </a:lnTo>
                          <a:lnTo>
                            <a:pt x="770" y="297"/>
                          </a:lnTo>
                          <a:lnTo>
                            <a:pt x="770" y="299"/>
                          </a:lnTo>
                          <a:lnTo>
                            <a:pt x="772" y="299"/>
                          </a:lnTo>
                          <a:lnTo>
                            <a:pt x="772" y="301"/>
                          </a:lnTo>
                          <a:lnTo>
                            <a:pt x="774" y="301"/>
                          </a:lnTo>
                          <a:lnTo>
                            <a:pt x="774" y="303"/>
                          </a:lnTo>
                          <a:lnTo>
                            <a:pt x="772" y="303"/>
                          </a:lnTo>
                          <a:lnTo>
                            <a:pt x="770" y="303"/>
                          </a:lnTo>
                          <a:lnTo>
                            <a:pt x="768" y="303"/>
                          </a:lnTo>
                          <a:lnTo>
                            <a:pt x="768" y="305"/>
                          </a:lnTo>
                          <a:lnTo>
                            <a:pt x="768" y="307"/>
                          </a:lnTo>
                          <a:lnTo>
                            <a:pt x="768" y="309"/>
                          </a:lnTo>
                          <a:lnTo>
                            <a:pt x="768" y="311"/>
                          </a:lnTo>
                          <a:lnTo>
                            <a:pt x="770" y="311"/>
                          </a:lnTo>
                          <a:lnTo>
                            <a:pt x="770" y="313"/>
                          </a:lnTo>
                          <a:lnTo>
                            <a:pt x="772" y="313"/>
                          </a:lnTo>
                          <a:lnTo>
                            <a:pt x="774" y="313"/>
                          </a:lnTo>
                          <a:lnTo>
                            <a:pt x="774" y="314"/>
                          </a:lnTo>
                          <a:lnTo>
                            <a:pt x="776" y="314"/>
                          </a:lnTo>
                          <a:lnTo>
                            <a:pt x="776" y="316"/>
                          </a:lnTo>
                          <a:lnTo>
                            <a:pt x="778" y="316"/>
                          </a:lnTo>
                          <a:lnTo>
                            <a:pt x="778" y="318"/>
                          </a:lnTo>
                          <a:lnTo>
                            <a:pt x="780" y="318"/>
                          </a:lnTo>
                          <a:lnTo>
                            <a:pt x="780" y="316"/>
                          </a:lnTo>
                          <a:lnTo>
                            <a:pt x="782" y="316"/>
                          </a:lnTo>
                          <a:lnTo>
                            <a:pt x="782" y="318"/>
                          </a:lnTo>
                          <a:lnTo>
                            <a:pt x="782" y="320"/>
                          </a:lnTo>
                          <a:lnTo>
                            <a:pt x="782" y="322"/>
                          </a:lnTo>
                          <a:lnTo>
                            <a:pt x="782" y="324"/>
                          </a:lnTo>
                          <a:lnTo>
                            <a:pt x="782" y="326"/>
                          </a:lnTo>
                          <a:lnTo>
                            <a:pt x="780" y="326"/>
                          </a:lnTo>
                          <a:lnTo>
                            <a:pt x="778" y="326"/>
                          </a:lnTo>
                          <a:lnTo>
                            <a:pt x="776" y="326"/>
                          </a:lnTo>
                          <a:lnTo>
                            <a:pt x="774" y="326"/>
                          </a:lnTo>
                          <a:lnTo>
                            <a:pt x="774" y="328"/>
                          </a:lnTo>
                          <a:lnTo>
                            <a:pt x="774" y="330"/>
                          </a:lnTo>
                          <a:lnTo>
                            <a:pt x="774" y="334"/>
                          </a:lnTo>
                          <a:lnTo>
                            <a:pt x="774" y="336"/>
                          </a:lnTo>
                          <a:lnTo>
                            <a:pt x="776" y="336"/>
                          </a:lnTo>
                          <a:lnTo>
                            <a:pt x="778" y="337"/>
                          </a:lnTo>
                          <a:lnTo>
                            <a:pt x="778" y="339"/>
                          </a:lnTo>
                          <a:lnTo>
                            <a:pt x="778" y="341"/>
                          </a:lnTo>
                          <a:lnTo>
                            <a:pt x="778" y="343"/>
                          </a:lnTo>
                          <a:lnTo>
                            <a:pt x="780" y="343"/>
                          </a:lnTo>
                          <a:lnTo>
                            <a:pt x="780" y="345"/>
                          </a:lnTo>
                          <a:lnTo>
                            <a:pt x="780" y="347"/>
                          </a:lnTo>
                          <a:lnTo>
                            <a:pt x="778" y="347"/>
                          </a:lnTo>
                          <a:lnTo>
                            <a:pt x="778" y="349"/>
                          </a:lnTo>
                          <a:lnTo>
                            <a:pt x="776" y="349"/>
                          </a:lnTo>
                          <a:lnTo>
                            <a:pt x="776" y="351"/>
                          </a:lnTo>
                          <a:lnTo>
                            <a:pt x="774" y="351"/>
                          </a:lnTo>
                          <a:lnTo>
                            <a:pt x="774" y="349"/>
                          </a:lnTo>
                          <a:lnTo>
                            <a:pt x="772" y="349"/>
                          </a:lnTo>
                          <a:lnTo>
                            <a:pt x="772" y="351"/>
                          </a:lnTo>
                          <a:lnTo>
                            <a:pt x="770" y="351"/>
                          </a:lnTo>
                          <a:lnTo>
                            <a:pt x="770" y="353"/>
                          </a:lnTo>
                          <a:lnTo>
                            <a:pt x="768" y="353"/>
                          </a:lnTo>
                          <a:lnTo>
                            <a:pt x="768" y="355"/>
                          </a:lnTo>
                          <a:lnTo>
                            <a:pt x="768" y="357"/>
                          </a:lnTo>
                          <a:lnTo>
                            <a:pt x="768" y="359"/>
                          </a:lnTo>
                          <a:lnTo>
                            <a:pt x="770" y="359"/>
                          </a:lnTo>
                          <a:lnTo>
                            <a:pt x="770" y="361"/>
                          </a:lnTo>
                          <a:lnTo>
                            <a:pt x="772" y="362"/>
                          </a:lnTo>
                          <a:lnTo>
                            <a:pt x="774" y="362"/>
                          </a:lnTo>
                          <a:lnTo>
                            <a:pt x="776" y="362"/>
                          </a:lnTo>
                          <a:lnTo>
                            <a:pt x="778" y="362"/>
                          </a:lnTo>
                          <a:lnTo>
                            <a:pt x="780" y="364"/>
                          </a:lnTo>
                          <a:lnTo>
                            <a:pt x="782" y="366"/>
                          </a:lnTo>
                          <a:lnTo>
                            <a:pt x="782" y="368"/>
                          </a:lnTo>
                          <a:lnTo>
                            <a:pt x="784" y="368"/>
                          </a:lnTo>
                          <a:lnTo>
                            <a:pt x="784" y="370"/>
                          </a:lnTo>
                          <a:lnTo>
                            <a:pt x="786" y="372"/>
                          </a:lnTo>
                          <a:lnTo>
                            <a:pt x="786" y="374"/>
                          </a:lnTo>
                          <a:lnTo>
                            <a:pt x="786" y="376"/>
                          </a:lnTo>
                          <a:lnTo>
                            <a:pt x="787" y="376"/>
                          </a:lnTo>
                          <a:lnTo>
                            <a:pt x="787" y="378"/>
                          </a:lnTo>
                          <a:lnTo>
                            <a:pt x="787" y="380"/>
                          </a:lnTo>
                          <a:lnTo>
                            <a:pt x="787" y="382"/>
                          </a:lnTo>
                          <a:lnTo>
                            <a:pt x="786" y="382"/>
                          </a:lnTo>
                          <a:lnTo>
                            <a:pt x="784" y="382"/>
                          </a:lnTo>
                          <a:lnTo>
                            <a:pt x="784" y="380"/>
                          </a:lnTo>
                          <a:lnTo>
                            <a:pt x="782" y="380"/>
                          </a:lnTo>
                          <a:lnTo>
                            <a:pt x="780" y="380"/>
                          </a:lnTo>
                          <a:lnTo>
                            <a:pt x="778" y="380"/>
                          </a:lnTo>
                          <a:lnTo>
                            <a:pt x="776" y="380"/>
                          </a:lnTo>
                          <a:lnTo>
                            <a:pt x="776" y="378"/>
                          </a:lnTo>
                          <a:lnTo>
                            <a:pt x="774" y="378"/>
                          </a:lnTo>
                          <a:lnTo>
                            <a:pt x="772" y="378"/>
                          </a:lnTo>
                          <a:lnTo>
                            <a:pt x="770" y="378"/>
                          </a:lnTo>
                          <a:lnTo>
                            <a:pt x="768" y="378"/>
                          </a:lnTo>
                          <a:lnTo>
                            <a:pt x="768" y="380"/>
                          </a:lnTo>
                          <a:lnTo>
                            <a:pt x="766" y="380"/>
                          </a:lnTo>
                          <a:lnTo>
                            <a:pt x="766" y="382"/>
                          </a:lnTo>
                          <a:lnTo>
                            <a:pt x="766" y="384"/>
                          </a:lnTo>
                          <a:lnTo>
                            <a:pt x="764" y="384"/>
                          </a:lnTo>
                          <a:lnTo>
                            <a:pt x="764" y="386"/>
                          </a:lnTo>
                          <a:lnTo>
                            <a:pt x="764" y="387"/>
                          </a:lnTo>
                          <a:lnTo>
                            <a:pt x="764" y="389"/>
                          </a:lnTo>
                          <a:lnTo>
                            <a:pt x="763" y="391"/>
                          </a:lnTo>
                          <a:lnTo>
                            <a:pt x="761" y="391"/>
                          </a:lnTo>
                          <a:lnTo>
                            <a:pt x="759" y="391"/>
                          </a:lnTo>
                          <a:lnTo>
                            <a:pt x="757" y="391"/>
                          </a:lnTo>
                          <a:lnTo>
                            <a:pt x="755" y="391"/>
                          </a:lnTo>
                          <a:lnTo>
                            <a:pt x="755" y="393"/>
                          </a:lnTo>
                          <a:lnTo>
                            <a:pt x="753" y="393"/>
                          </a:lnTo>
                          <a:lnTo>
                            <a:pt x="753" y="391"/>
                          </a:lnTo>
                          <a:lnTo>
                            <a:pt x="751" y="391"/>
                          </a:lnTo>
                          <a:lnTo>
                            <a:pt x="749" y="391"/>
                          </a:lnTo>
                          <a:lnTo>
                            <a:pt x="747" y="391"/>
                          </a:lnTo>
                          <a:lnTo>
                            <a:pt x="745" y="391"/>
                          </a:lnTo>
                          <a:lnTo>
                            <a:pt x="743" y="393"/>
                          </a:lnTo>
                          <a:lnTo>
                            <a:pt x="741" y="393"/>
                          </a:lnTo>
                          <a:lnTo>
                            <a:pt x="741" y="391"/>
                          </a:lnTo>
                          <a:lnTo>
                            <a:pt x="739" y="391"/>
                          </a:lnTo>
                          <a:lnTo>
                            <a:pt x="738" y="391"/>
                          </a:lnTo>
                          <a:lnTo>
                            <a:pt x="738" y="389"/>
                          </a:lnTo>
                          <a:lnTo>
                            <a:pt x="739" y="389"/>
                          </a:lnTo>
                          <a:lnTo>
                            <a:pt x="739" y="387"/>
                          </a:lnTo>
                          <a:lnTo>
                            <a:pt x="739" y="386"/>
                          </a:lnTo>
                          <a:lnTo>
                            <a:pt x="739" y="384"/>
                          </a:lnTo>
                          <a:lnTo>
                            <a:pt x="739" y="382"/>
                          </a:lnTo>
                          <a:lnTo>
                            <a:pt x="739" y="380"/>
                          </a:lnTo>
                          <a:lnTo>
                            <a:pt x="738" y="380"/>
                          </a:lnTo>
                          <a:lnTo>
                            <a:pt x="736" y="382"/>
                          </a:lnTo>
                          <a:lnTo>
                            <a:pt x="734" y="384"/>
                          </a:lnTo>
                          <a:lnTo>
                            <a:pt x="732" y="384"/>
                          </a:lnTo>
                          <a:lnTo>
                            <a:pt x="732" y="386"/>
                          </a:lnTo>
                          <a:lnTo>
                            <a:pt x="730" y="386"/>
                          </a:lnTo>
                          <a:lnTo>
                            <a:pt x="730" y="384"/>
                          </a:lnTo>
                          <a:lnTo>
                            <a:pt x="730" y="382"/>
                          </a:lnTo>
                          <a:lnTo>
                            <a:pt x="730" y="384"/>
                          </a:lnTo>
                          <a:lnTo>
                            <a:pt x="728" y="382"/>
                          </a:lnTo>
                          <a:lnTo>
                            <a:pt x="726" y="382"/>
                          </a:lnTo>
                          <a:lnTo>
                            <a:pt x="726" y="384"/>
                          </a:lnTo>
                          <a:lnTo>
                            <a:pt x="726" y="386"/>
                          </a:lnTo>
                          <a:lnTo>
                            <a:pt x="724" y="386"/>
                          </a:lnTo>
                          <a:lnTo>
                            <a:pt x="724" y="387"/>
                          </a:lnTo>
                          <a:lnTo>
                            <a:pt x="722" y="389"/>
                          </a:lnTo>
                          <a:lnTo>
                            <a:pt x="720" y="389"/>
                          </a:lnTo>
                          <a:lnTo>
                            <a:pt x="720" y="387"/>
                          </a:lnTo>
                          <a:lnTo>
                            <a:pt x="718" y="386"/>
                          </a:lnTo>
                          <a:lnTo>
                            <a:pt x="716" y="384"/>
                          </a:lnTo>
                          <a:lnTo>
                            <a:pt x="715" y="382"/>
                          </a:lnTo>
                          <a:lnTo>
                            <a:pt x="713" y="380"/>
                          </a:lnTo>
                          <a:lnTo>
                            <a:pt x="711" y="378"/>
                          </a:lnTo>
                          <a:lnTo>
                            <a:pt x="709" y="376"/>
                          </a:lnTo>
                          <a:lnTo>
                            <a:pt x="709" y="374"/>
                          </a:lnTo>
                          <a:lnTo>
                            <a:pt x="707" y="374"/>
                          </a:lnTo>
                          <a:lnTo>
                            <a:pt x="707" y="372"/>
                          </a:lnTo>
                          <a:lnTo>
                            <a:pt x="707" y="370"/>
                          </a:lnTo>
                          <a:lnTo>
                            <a:pt x="705" y="370"/>
                          </a:lnTo>
                          <a:lnTo>
                            <a:pt x="703" y="368"/>
                          </a:lnTo>
                          <a:lnTo>
                            <a:pt x="701" y="368"/>
                          </a:lnTo>
                          <a:lnTo>
                            <a:pt x="699" y="366"/>
                          </a:lnTo>
                          <a:lnTo>
                            <a:pt x="699" y="364"/>
                          </a:lnTo>
                          <a:lnTo>
                            <a:pt x="701" y="364"/>
                          </a:lnTo>
                          <a:lnTo>
                            <a:pt x="701" y="362"/>
                          </a:lnTo>
                          <a:lnTo>
                            <a:pt x="699" y="362"/>
                          </a:lnTo>
                          <a:lnTo>
                            <a:pt x="697" y="362"/>
                          </a:lnTo>
                          <a:lnTo>
                            <a:pt x="695" y="362"/>
                          </a:lnTo>
                          <a:lnTo>
                            <a:pt x="693" y="361"/>
                          </a:lnTo>
                          <a:lnTo>
                            <a:pt x="693" y="359"/>
                          </a:lnTo>
                          <a:lnTo>
                            <a:pt x="693" y="357"/>
                          </a:lnTo>
                          <a:lnTo>
                            <a:pt x="691" y="357"/>
                          </a:lnTo>
                          <a:lnTo>
                            <a:pt x="690" y="357"/>
                          </a:lnTo>
                          <a:lnTo>
                            <a:pt x="688" y="357"/>
                          </a:lnTo>
                          <a:lnTo>
                            <a:pt x="686" y="359"/>
                          </a:lnTo>
                          <a:lnTo>
                            <a:pt x="684" y="359"/>
                          </a:lnTo>
                          <a:lnTo>
                            <a:pt x="682" y="361"/>
                          </a:lnTo>
                          <a:lnTo>
                            <a:pt x="682" y="362"/>
                          </a:lnTo>
                          <a:lnTo>
                            <a:pt x="680" y="362"/>
                          </a:lnTo>
                          <a:lnTo>
                            <a:pt x="678" y="362"/>
                          </a:lnTo>
                          <a:lnTo>
                            <a:pt x="676" y="364"/>
                          </a:lnTo>
                          <a:lnTo>
                            <a:pt x="674" y="366"/>
                          </a:lnTo>
                          <a:lnTo>
                            <a:pt x="674" y="368"/>
                          </a:lnTo>
                          <a:lnTo>
                            <a:pt x="674" y="370"/>
                          </a:lnTo>
                          <a:lnTo>
                            <a:pt x="672" y="372"/>
                          </a:lnTo>
                          <a:lnTo>
                            <a:pt x="670" y="372"/>
                          </a:lnTo>
                          <a:lnTo>
                            <a:pt x="668" y="372"/>
                          </a:lnTo>
                          <a:lnTo>
                            <a:pt x="667" y="372"/>
                          </a:lnTo>
                          <a:lnTo>
                            <a:pt x="667" y="370"/>
                          </a:lnTo>
                          <a:lnTo>
                            <a:pt x="665" y="370"/>
                          </a:lnTo>
                          <a:lnTo>
                            <a:pt x="665" y="372"/>
                          </a:lnTo>
                          <a:lnTo>
                            <a:pt x="665" y="374"/>
                          </a:lnTo>
                          <a:lnTo>
                            <a:pt x="663" y="374"/>
                          </a:lnTo>
                          <a:lnTo>
                            <a:pt x="663" y="376"/>
                          </a:lnTo>
                          <a:lnTo>
                            <a:pt x="661" y="376"/>
                          </a:lnTo>
                          <a:lnTo>
                            <a:pt x="659" y="376"/>
                          </a:lnTo>
                          <a:lnTo>
                            <a:pt x="659" y="378"/>
                          </a:lnTo>
                          <a:lnTo>
                            <a:pt x="659" y="380"/>
                          </a:lnTo>
                          <a:lnTo>
                            <a:pt x="657" y="380"/>
                          </a:lnTo>
                          <a:lnTo>
                            <a:pt x="659" y="380"/>
                          </a:lnTo>
                          <a:lnTo>
                            <a:pt x="657" y="382"/>
                          </a:lnTo>
                          <a:lnTo>
                            <a:pt x="659" y="382"/>
                          </a:lnTo>
                          <a:lnTo>
                            <a:pt x="659" y="384"/>
                          </a:lnTo>
                          <a:lnTo>
                            <a:pt x="657" y="384"/>
                          </a:lnTo>
                          <a:lnTo>
                            <a:pt x="655" y="384"/>
                          </a:lnTo>
                          <a:lnTo>
                            <a:pt x="653" y="384"/>
                          </a:lnTo>
                          <a:lnTo>
                            <a:pt x="653" y="386"/>
                          </a:lnTo>
                          <a:lnTo>
                            <a:pt x="653" y="387"/>
                          </a:lnTo>
                          <a:lnTo>
                            <a:pt x="653" y="389"/>
                          </a:lnTo>
                          <a:lnTo>
                            <a:pt x="655" y="389"/>
                          </a:lnTo>
                          <a:lnTo>
                            <a:pt x="653" y="389"/>
                          </a:lnTo>
                          <a:lnTo>
                            <a:pt x="653" y="387"/>
                          </a:lnTo>
                          <a:lnTo>
                            <a:pt x="651" y="387"/>
                          </a:lnTo>
                          <a:lnTo>
                            <a:pt x="651" y="386"/>
                          </a:lnTo>
                          <a:lnTo>
                            <a:pt x="651" y="384"/>
                          </a:lnTo>
                          <a:lnTo>
                            <a:pt x="649" y="384"/>
                          </a:lnTo>
                          <a:lnTo>
                            <a:pt x="647" y="384"/>
                          </a:lnTo>
                          <a:lnTo>
                            <a:pt x="647" y="386"/>
                          </a:lnTo>
                          <a:lnTo>
                            <a:pt x="647" y="384"/>
                          </a:lnTo>
                          <a:lnTo>
                            <a:pt x="645" y="384"/>
                          </a:lnTo>
                          <a:lnTo>
                            <a:pt x="645" y="382"/>
                          </a:lnTo>
                          <a:lnTo>
                            <a:pt x="645" y="380"/>
                          </a:lnTo>
                          <a:lnTo>
                            <a:pt x="644" y="380"/>
                          </a:lnTo>
                          <a:lnTo>
                            <a:pt x="644" y="378"/>
                          </a:lnTo>
                          <a:lnTo>
                            <a:pt x="642" y="378"/>
                          </a:lnTo>
                          <a:lnTo>
                            <a:pt x="642" y="376"/>
                          </a:lnTo>
                          <a:lnTo>
                            <a:pt x="640" y="376"/>
                          </a:lnTo>
                          <a:lnTo>
                            <a:pt x="638" y="376"/>
                          </a:lnTo>
                          <a:lnTo>
                            <a:pt x="636" y="376"/>
                          </a:lnTo>
                          <a:lnTo>
                            <a:pt x="634" y="376"/>
                          </a:lnTo>
                          <a:lnTo>
                            <a:pt x="632" y="376"/>
                          </a:lnTo>
                          <a:lnTo>
                            <a:pt x="632" y="378"/>
                          </a:lnTo>
                          <a:lnTo>
                            <a:pt x="632" y="380"/>
                          </a:lnTo>
                          <a:lnTo>
                            <a:pt x="630" y="380"/>
                          </a:lnTo>
                          <a:lnTo>
                            <a:pt x="630" y="378"/>
                          </a:lnTo>
                          <a:lnTo>
                            <a:pt x="630" y="380"/>
                          </a:lnTo>
                          <a:lnTo>
                            <a:pt x="628" y="380"/>
                          </a:lnTo>
                          <a:lnTo>
                            <a:pt x="626" y="380"/>
                          </a:lnTo>
                          <a:lnTo>
                            <a:pt x="626" y="382"/>
                          </a:lnTo>
                          <a:lnTo>
                            <a:pt x="624" y="384"/>
                          </a:lnTo>
                          <a:lnTo>
                            <a:pt x="624" y="382"/>
                          </a:lnTo>
                          <a:lnTo>
                            <a:pt x="624" y="384"/>
                          </a:lnTo>
                          <a:lnTo>
                            <a:pt x="624" y="386"/>
                          </a:lnTo>
                          <a:lnTo>
                            <a:pt x="622" y="387"/>
                          </a:lnTo>
                          <a:lnTo>
                            <a:pt x="622" y="389"/>
                          </a:lnTo>
                          <a:lnTo>
                            <a:pt x="620" y="389"/>
                          </a:lnTo>
                          <a:lnTo>
                            <a:pt x="619" y="389"/>
                          </a:lnTo>
                          <a:lnTo>
                            <a:pt x="619" y="391"/>
                          </a:lnTo>
                          <a:lnTo>
                            <a:pt x="617" y="391"/>
                          </a:lnTo>
                          <a:lnTo>
                            <a:pt x="617" y="389"/>
                          </a:lnTo>
                          <a:lnTo>
                            <a:pt x="617" y="387"/>
                          </a:lnTo>
                          <a:lnTo>
                            <a:pt x="615" y="387"/>
                          </a:lnTo>
                          <a:lnTo>
                            <a:pt x="615" y="389"/>
                          </a:lnTo>
                          <a:lnTo>
                            <a:pt x="613" y="389"/>
                          </a:lnTo>
                          <a:lnTo>
                            <a:pt x="613" y="391"/>
                          </a:lnTo>
                          <a:lnTo>
                            <a:pt x="611" y="391"/>
                          </a:lnTo>
                          <a:lnTo>
                            <a:pt x="611" y="393"/>
                          </a:lnTo>
                          <a:lnTo>
                            <a:pt x="609" y="393"/>
                          </a:lnTo>
                          <a:lnTo>
                            <a:pt x="607" y="393"/>
                          </a:lnTo>
                          <a:lnTo>
                            <a:pt x="607" y="395"/>
                          </a:lnTo>
                          <a:lnTo>
                            <a:pt x="605" y="395"/>
                          </a:lnTo>
                          <a:lnTo>
                            <a:pt x="605" y="397"/>
                          </a:lnTo>
                          <a:lnTo>
                            <a:pt x="603" y="397"/>
                          </a:lnTo>
                          <a:lnTo>
                            <a:pt x="603" y="399"/>
                          </a:lnTo>
                          <a:lnTo>
                            <a:pt x="601" y="399"/>
                          </a:lnTo>
                          <a:lnTo>
                            <a:pt x="601" y="401"/>
                          </a:lnTo>
                          <a:lnTo>
                            <a:pt x="599" y="401"/>
                          </a:lnTo>
                          <a:lnTo>
                            <a:pt x="599" y="399"/>
                          </a:lnTo>
                          <a:lnTo>
                            <a:pt x="597" y="397"/>
                          </a:lnTo>
                          <a:lnTo>
                            <a:pt x="596" y="397"/>
                          </a:lnTo>
                          <a:lnTo>
                            <a:pt x="596" y="395"/>
                          </a:lnTo>
                          <a:lnTo>
                            <a:pt x="594" y="395"/>
                          </a:lnTo>
                          <a:lnTo>
                            <a:pt x="592" y="395"/>
                          </a:lnTo>
                          <a:lnTo>
                            <a:pt x="592" y="397"/>
                          </a:lnTo>
                          <a:lnTo>
                            <a:pt x="590" y="397"/>
                          </a:lnTo>
                          <a:lnTo>
                            <a:pt x="588" y="397"/>
                          </a:lnTo>
                          <a:lnTo>
                            <a:pt x="586" y="397"/>
                          </a:lnTo>
                          <a:lnTo>
                            <a:pt x="586" y="399"/>
                          </a:lnTo>
                          <a:lnTo>
                            <a:pt x="584" y="399"/>
                          </a:lnTo>
                          <a:lnTo>
                            <a:pt x="584" y="397"/>
                          </a:lnTo>
                          <a:lnTo>
                            <a:pt x="582" y="397"/>
                          </a:lnTo>
                          <a:lnTo>
                            <a:pt x="582" y="399"/>
                          </a:lnTo>
                          <a:lnTo>
                            <a:pt x="580" y="399"/>
                          </a:lnTo>
                          <a:lnTo>
                            <a:pt x="578" y="399"/>
                          </a:lnTo>
                          <a:lnTo>
                            <a:pt x="576" y="399"/>
                          </a:lnTo>
                          <a:lnTo>
                            <a:pt x="576" y="397"/>
                          </a:lnTo>
                          <a:lnTo>
                            <a:pt x="574" y="397"/>
                          </a:lnTo>
                          <a:lnTo>
                            <a:pt x="574" y="399"/>
                          </a:lnTo>
                          <a:lnTo>
                            <a:pt x="572" y="399"/>
                          </a:lnTo>
                          <a:lnTo>
                            <a:pt x="572" y="397"/>
                          </a:lnTo>
                          <a:lnTo>
                            <a:pt x="571" y="397"/>
                          </a:lnTo>
                          <a:lnTo>
                            <a:pt x="571" y="395"/>
                          </a:lnTo>
                          <a:lnTo>
                            <a:pt x="571" y="397"/>
                          </a:lnTo>
                          <a:lnTo>
                            <a:pt x="571" y="399"/>
                          </a:lnTo>
                          <a:lnTo>
                            <a:pt x="571" y="401"/>
                          </a:lnTo>
                          <a:lnTo>
                            <a:pt x="569" y="401"/>
                          </a:lnTo>
                          <a:lnTo>
                            <a:pt x="569" y="403"/>
                          </a:lnTo>
                          <a:lnTo>
                            <a:pt x="567" y="403"/>
                          </a:lnTo>
                          <a:lnTo>
                            <a:pt x="567" y="405"/>
                          </a:lnTo>
                          <a:lnTo>
                            <a:pt x="565" y="405"/>
                          </a:lnTo>
                          <a:lnTo>
                            <a:pt x="565" y="407"/>
                          </a:lnTo>
                          <a:lnTo>
                            <a:pt x="565" y="405"/>
                          </a:lnTo>
                          <a:lnTo>
                            <a:pt x="563" y="405"/>
                          </a:lnTo>
                          <a:lnTo>
                            <a:pt x="561" y="405"/>
                          </a:lnTo>
                          <a:lnTo>
                            <a:pt x="559" y="405"/>
                          </a:lnTo>
                          <a:lnTo>
                            <a:pt x="559" y="403"/>
                          </a:lnTo>
                          <a:lnTo>
                            <a:pt x="557" y="403"/>
                          </a:lnTo>
                          <a:lnTo>
                            <a:pt x="557" y="401"/>
                          </a:lnTo>
                          <a:lnTo>
                            <a:pt x="555" y="401"/>
                          </a:lnTo>
                          <a:lnTo>
                            <a:pt x="555" y="399"/>
                          </a:lnTo>
                          <a:lnTo>
                            <a:pt x="553" y="399"/>
                          </a:lnTo>
                          <a:lnTo>
                            <a:pt x="551" y="401"/>
                          </a:lnTo>
                          <a:lnTo>
                            <a:pt x="551" y="399"/>
                          </a:lnTo>
                          <a:lnTo>
                            <a:pt x="551" y="401"/>
                          </a:lnTo>
                          <a:lnTo>
                            <a:pt x="551" y="403"/>
                          </a:lnTo>
                          <a:lnTo>
                            <a:pt x="551" y="401"/>
                          </a:lnTo>
                          <a:lnTo>
                            <a:pt x="549" y="401"/>
                          </a:lnTo>
                          <a:lnTo>
                            <a:pt x="548" y="401"/>
                          </a:lnTo>
                          <a:lnTo>
                            <a:pt x="549" y="401"/>
                          </a:lnTo>
                          <a:lnTo>
                            <a:pt x="549" y="403"/>
                          </a:lnTo>
                          <a:lnTo>
                            <a:pt x="549" y="405"/>
                          </a:lnTo>
                          <a:lnTo>
                            <a:pt x="549" y="407"/>
                          </a:lnTo>
                          <a:lnTo>
                            <a:pt x="548" y="409"/>
                          </a:lnTo>
                          <a:lnTo>
                            <a:pt x="546" y="409"/>
                          </a:lnTo>
                          <a:lnTo>
                            <a:pt x="546" y="407"/>
                          </a:lnTo>
                          <a:lnTo>
                            <a:pt x="544" y="409"/>
                          </a:lnTo>
                          <a:lnTo>
                            <a:pt x="542" y="409"/>
                          </a:lnTo>
                          <a:lnTo>
                            <a:pt x="542" y="407"/>
                          </a:lnTo>
                          <a:lnTo>
                            <a:pt x="542" y="405"/>
                          </a:lnTo>
                          <a:lnTo>
                            <a:pt x="540" y="403"/>
                          </a:lnTo>
                          <a:lnTo>
                            <a:pt x="538" y="403"/>
                          </a:lnTo>
                          <a:lnTo>
                            <a:pt x="536" y="403"/>
                          </a:lnTo>
                          <a:lnTo>
                            <a:pt x="536" y="483"/>
                          </a:lnTo>
                          <a:lnTo>
                            <a:pt x="536" y="482"/>
                          </a:lnTo>
                          <a:lnTo>
                            <a:pt x="534" y="482"/>
                          </a:lnTo>
                          <a:lnTo>
                            <a:pt x="534" y="483"/>
                          </a:lnTo>
                          <a:lnTo>
                            <a:pt x="536" y="485"/>
                          </a:lnTo>
                          <a:lnTo>
                            <a:pt x="538" y="581"/>
                          </a:lnTo>
                          <a:lnTo>
                            <a:pt x="538" y="583"/>
                          </a:lnTo>
                          <a:lnTo>
                            <a:pt x="538" y="585"/>
                          </a:lnTo>
                          <a:lnTo>
                            <a:pt x="538" y="587"/>
                          </a:lnTo>
                          <a:lnTo>
                            <a:pt x="538" y="589"/>
                          </a:lnTo>
                          <a:lnTo>
                            <a:pt x="540" y="589"/>
                          </a:lnTo>
                          <a:lnTo>
                            <a:pt x="540" y="591"/>
                          </a:lnTo>
                          <a:lnTo>
                            <a:pt x="540" y="593"/>
                          </a:lnTo>
                          <a:lnTo>
                            <a:pt x="542" y="593"/>
                          </a:lnTo>
                          <a:lnTo>
                            <a:pt x="544" y="595"/>
                          </a:lnTo>
                          <a:lnTo>
                            <a:pt x="546" y="597"/>
                          </a:lnTo>
                          <a:lnTo>
                            <a:pt x="546" y="599"/>
                          </a:lnTo>
                          <a:lnTo>
                            <a:pt x="546" y="601"/>
                          </a:lnTo>
                          <a:lnTo>
                            <a:pt x="546" y="602"/>
                          </a:lnTo>
                          <a:lnTo>
                            <a:pt x="544" y="604"/>
                          </a:lnTo>
                          <a:lnTo>
                            <a:pt x="544" y="606"/>
                          </a:lnTo>
                          <a:lnTo>
                            <a:pt x="542" y="608"/>
                          </a:lnTo>
                          <a:lnTo>
                            <a:pt x="544" y="608"/>
                          </a:lnTo>
                          <a:lnTo>
                            <a:pt x="544" y="610"/>
                          </a:lnTo>
                          <a:lnTo>
                            <a:pt x="546" y="612"/>
                          </a:lnTo>
                          <a:lnTo>
                            <a:pt x="546" y="614"/>
                          </a:lnTo>
                          <a:lnTo>
                            <a:pt x="548" y="614"/>
                          </a:lnTo>
                          <a:lnTo>
                            <a:pt x="548" y="616"/>
                          </a:lnTo>
                          <a:lnTo>
                            <a:pt x="548" y="618"/>
                          </a:lnTo>
                          <a:lnTo>
                            <a:pt x="549" y="618"/>
                          </a:lnTo>
                          <a:lnTo>
                            <a:pt x="549" y="620"/>
                          </a:lnTo>
                          <a:lnTo>
                            <a:pt x="551" y="620"/>
                          </a:lnTo>
                          <a:lnTo>
                            <a:pt x="551" y="622"/>
                          </a:lnTo>
                          <a:lnTo>
                            <a:pt x="551" y="624"/>
                          </a:lnTo>
                          <a:lnTo>
                            <a:pt x="553" y="624"/>
                          </a:lnTo>
                          <a:lnTo>
                            <a:pt x="553" y="626"/>
                          </a:lnTo>
                          <a:lnTo>
                            <a:pt x="555" y="626"/>
                          </a:lnTo>
                          <a:lnTo>
                            <a:pt x="555" y="627"/>
                          </a:lnTo>
                          <a:lnTo>
                            <a:pt x="557" y="627"/>
                          </a:lnTo>
                          <a:lnTo>
                            <a:pt x="559" y="629"/>
                          </a:lnTo>
                          <a:lnTo>
                            <a:pt x="561" y="629"/>
                          </a:lnTo>
                          <a:lnTo>
                            <a:pt x="561" y="631"/>
                          </a:lnTo>
                          <a:lnTo>
                            <a:pt x="561" y="633"/>
                          </a:lnTo>
                          <a:lnTo>
                            <a:pt x="563" y="633"/>
                          </a:lnTo>
                          <a:lnTo>
                            <a:pt x="565" y="633"/>
                          </a:lnTo>
                          <a:lnTo>
                            <a:pt x="565" y="635"/>
                          </a:lnTo>
                          <a:lnTo>
                            <a:pt x="565" y="637"/>
                          </a:lnTo>
                          <a:lnTo>
                            <a:pt x="567" y="637"/>
                          </a:lnTo>
                          <a:lnTo>
                            <a:pt x="567" y="639"/>
                          </a:lnTo>
                          <a:lnTo>
                            <a:pt x="569" y="639"/>
                          </a:lnTo>
                          <a:lnTo>
                            <a:pt x="569" y="641"/>
                          </a:lnTo>
                          <a:lnTo>
                            <a:pt x="571" y="641"/>
                          </a:lnTo>
                          <a:lnTo>
                            <a:pt x="571" y="643"/>
                          </a:lnTo>
                          <a:lnTo>
                            <a:pt x="572" y="643"/>
                          </a:lnTo>
                          <a:lnTo>
                            <a:pt x="572" y="645"/>
                          </a:lnTo>
                          <a:lnTo>
                            <a:pt x="574" y="645"/>
                          </a:lnTo>
                          <a:lnTo>
                            <a:pt x="576" y="645"/>
                          </a:lnTo>
                          <a:lnTo>
                            <a:pt x="578" y="645"/>
                          </a:lnTo>
                          <a:lnTo>
                            <a:pt x="578" y="643"/>
                          </a:lnTo>
                          <a:lnTo>
                            <a:pt x="580" y="643"/>
                          </a:lnTo>
                          <a:lnTo>
                            <a:pt x="580" y="645"/>
                          </a:lnTo>
                          <a:lnTo>
                            <a:pt x="582" y="645"/>
                          </a:lnTo>
                          <a:lnTo>
                            <a:pt x="584" y="645"/>
                          </a:lnTo>
                          <a:lnTo>
                            <a:pt x="586" y="645"/>
                          </a:lnTo>
                          <a:lnTo>
                            <a:pt x="588" y="645"/>
                          </a:lnTo>
                          <a:lnTo>
                            <a:pt x="590" y="645"/>
                          </a:lnTo>
                          <a:lnTo>
                            <a:pt x="592" y="647"/>
                          </a:lnTo>
                          <a:lnTo>
                            <a:pt x="592" y="649"/>
                          </a:lnTo>
                          <a:lnTo>
                            <a:pt x="594" y="649"/>
                          </a:lnTo>
                          <a:lnTo>
                            <a:pt x="594" y="650"/>
                          </a:lnTo>
                          <a:lnTo>
                            <a:pt x="594" y="652"/>
                          </a:lnTo>
                          <a:lnTo>
                            <a:pt x="594" y="654"/>
                          </a:lnTo>
                          <a:lnTo>
                            <a:pt x="596" y="654"/>
                          </a:lnTo>
                          <a:lnTo>
                            <a:pt x="597" y="654"/>
                          </a:lnTo>
                          <a:lnTo>
                            <a:pt x="599" y="654"/>
                          </a:lnTo>
                          <a:lnTo>
                            <a:pt x="601" y="654"/>
                          </a:lnTo>
                          <a:lnTo>
                            <a:pt x="601" y="656"/>
                          </a:lnTo>
                          <a:lnTo>
                            <a:pt x="603" y="656"/>
                          </a:lnTo>
                          <a:lnTo>
                            <a:pt x="605" y="656"/>
                          </a:lnTo>
                          <a:lnTo>
                            <a:pt x="605" y="658"/>
                          </a:lnTo>
                          <a:lnTo>
                            <a:pt x="607" y="660"/>
                          </a:lnTo>
                          <a:lnTo>
                            <a:pt x="607" y="658"/>
                          </a:lnTo>
                          <a:lnTo>
                            <a:pt x="607" y="660"/>
                          </a:lnTo>
                          <a:lnTo>
                            <a:pt x="609" y="660"/>
                          </a:lnTo>
                          <a:lnTo>
                            <a:pt x="609" y="658"/>
                          </a:lnTo>
                          <a:lnTo>
                            <a:pt x="609" y="660"/>
                          </a:lnTo>
                          <a:lnTo>
                            <a:pt x="611" y="660"/>
                          </a:lnTo>
                          <a:lnTo>
                            <a:pt x="613" y="660"/>
                          </a:lnTo>
                          <a:lnTo>
                            <a:pt x="613" y="662"/>
                          </a:lnTo>
                          <a:lnTo>
                            <a:pt x="615" y="662"/>
                          </a:lnTo>
                          <a:lnTo>
                            <a:pt x="617" y="664"/>
                          </a:lnTo>
                          <a:lnTo>
                            <a:pt x="615" y="664"/>
                          </a:lnTo>
                          <a:lnTo>
                            <a:pt x="617" y="666"/>
                          </a:lnTo>
                          <a:lnTo>
                            <a:pt x="617" y="664"/>
                          </a:lnTo>
                          <a:lnTo>
                            <a:pt x="617" y="666"/>
                          </a:lnTo>
                          <a:lnTo>
                            <a:pt x="619" y="666"/>
                          </a:lnTo>
                          <a:lnTo>
                            <a:pt x="619" y="668"/>
                          </a:lnTo>
                          <a:lnTo>
                            <a:pt x="619" y="670"/>
                          </a:lnTo>
                          <a:lnTo>
                            <a:pt x="620" y="670"/>
                          </a:lnTo>
                          <a:lnTo>
                            <a:pt x="620" y="672"/>
                          </a:lnTo>
                          <a:lnTo>
                            <a:pt x="622" y="672"/>
                          </a:lnTo>
                          <a:lnTo>
                            <a:pt x="622" y="674"/>
                          </a:lnTo>
                          <a:lnTo>
                            <a:pt x="624" y="674"/>
                          </a:lnTo>
                          <a:lnTo>
                            <a:pt x="626" y="674"/>
                          </a:lnTo>
                          <a:lnTo>
                            <a:pt x="626" y="675"/>
                          </a:lnTo>
                          <a:lnTo>
                            <a:pt x="626" y="674"/>
                          </a:lnTo>
                          <a:lnTo>
                            <a:pt x="628" y="675"/>
                          </a:lnTo>
                          <a:lnTo>
                            <a:pt x="630" y="675"/>
                          </a:lnTo>
                          <a:lnTo>
                            <a:pt x="632" y="675"/>
                          </a:lnTo>
                          <a:lnTo>
                            <a:pt x="632" y="677"/>
                          </a:lnTo>
                          <a:lnTo>
                            <a:pt x="634" y="677"/>
                          </a:lnTo>
                          <a:lnTo>
                            <a:pt x="636" y="677"/>
                          </a:lnTo>
                          <a:lnTo>
                            <a:pt x="636" y="679"/>
                          </a:lnTo>
                          <a:lnTo>
                            <a:pt x="638" y="679"/>
                          </a:lnTo>
                          <a:lnTo>
                            <a:pt x="640" y="679"/>
                          </a:lnTo>
                          <a:lnTo>
                            <a:pt x="642" y="679"/>
                          </a:lnTo>
                          <a:lnTo>
                            <a:pt x="642" y="681"/>
                          </a:lnTo>
                          <a:lnTo>
                            <a:pt x="644" y="681"/>
                          </a:lnTo>
                          <a:lnTo>
                            <a:pt x="645" y="683"/>
                          </a:lnTo>
                          <a:lnTo>
                            <a:pt x="645" y="685"/>
                          </a:lnTo>
                          <a:lnTo>
                            <a:pt x="645" y="687"/>
                          </a:lnTo>
                          <a:lnTo>
                            <a:pt x="647" y="687"/>
                          </a:lnTo>
                          <a:lnTo>
                            <a:pt x="649" y="687"/>
                          </a:lnTo>
                          <a:lnTo>
                            <a:pt x="651" y="689"/>
                          </a:lnTo>
                          <a:lnTo>
                            <a:pt x="651" y="687"/>
                          </a:lnTo>
                          <a:lnTo>
                            <a:pt x="653" y="689"/>
                          </a:lnTo>
                          <a:lnTo>
                            <a:pt x="655" y="689"/>
                          </a:lnTo>
                          <a:lnTo>
                            <a:pt x="655" y="691"/>
                          </a:lnTo>
                          <a:lnTo>
                            <a:pt x="655" y="693"/>
                          </a:lnTo>
                          <a:lnTo>
                            <a:pt x="653" y="693"/>
                          </a:lnTo>
                          <a:lnTo>
                            <a:pt x="653" y="695"/>
                          </a:lnTo>
                          <a:lnTo>
                            <a:pt x="653" y="698"/>
                          </a:lnTo>
                          <a:lnTo>
                            <a:pt x="655" y="698"/>
                          </a:lnTo>
                          <a:lnTo>
                            <a:pt x="655" y="700"/>
                          </a:lnTo>
                          <a:lnTo>
                            <a:pt x="657" y="700"/>
                          </a:lnTo>
                          <a:lnTo>
                            <a:pt x="657" y="702"/>
                          </a:lnTo>
                          <a:lnTo>
                            <a:pt x="659" y="702"/>
                          </a:lnTo>
                          <a:lnTo>
                            <a:pt x="659" y="704"/>
                          </a:lnTo>
                          <a:lnTo>
                            <a:pt x="659" y="706"/>
                          </a:lnTo>
                          <a:lnTo>
                            <a:pt x="659" y="708"/>
                          </a:lnTo>
                          <a:lnTo>
                            <a:pt x="657" y="710"/>
                          </a:lnTo>
                          <a:lnTo>
                            <a:pt x="659" y="710"/>
                          </a:lnTo>
                          <a:lnTo>
                            <a:pt x="657" y="712"/>
                          </a:lnTo>
                          <a:lnTo>
                            <a:pt x="655" y="712"/>
                          </a:lnTo>
                          <a:lnTo>
                            <a:pt x="655" y="714"/>
                          </a:lnTo>
                          <a:lnTo>
                            <a:pt x="657" y="714"/>
                          </a:lnTo>
                          <a:lnTo>
                            <a:pt x="657" y="716"/>
                          </a:lnTo>
                          <a:lnTo>
                            <a:pt x="659" y="716"/>
                          </a:lnTo>
                          <a:lnTo>
                            <a:pt x="659" y="718"/>
                          </a:lnTo>
                          <a:lnTo>
                            <a:pt x="661" y="718"/>
                          </a:lnTo>
                          <a:lnTo>
                            <a:pt x="661" y="720"/>
                          </a:lnTo>
                          <a:lnTo>
                            <a:pt x="661" y="722"/>
                          </a:lnTo>
                          <a:lnTo>
                            <a:pt x="663" y="720"/>
                          </a:lnTo>
                          <a:lnTo>
                            <a:pt x="665" y="722"/>
                          </a:lnTo>
                          <a:lnTo>
                            <a:pt x="665" y="723"/>
                          </a:lnTo>
                          <a:lnTo>
                            <a:pt x="663" y="723"/>
                          </a:lnTo>
                          <a:lnTo>
                            <a:pt x="665" y="723"/>
                          </a:lnTo>
                          <a:lnTo>
                            <a:pt x="667" y="725"/>
                          </a:lnTo>
                          <a:lnTo>
                            <a:pt x="667" y="727"/>
                          </a:lnTo>
                          <a:lnTo>
                            <a:pt x="665" y="727"/>
                          </a:lnTo>
                          <a:lnTo>
                            <a:pt x="665" y="729"/>
                          </a:lnTo>
                          <a:lnTo>
                            <a:pt x="663" y="729"/>
                          </a:lnTo>
                          <a:lnTo>
                            <a:pt x="663" y="731"/>
                          </a:lnTo>
                          <a:lnTo>
                            <a:pt x="663" y="733"/>
                          </a:lnTo>
                          <a:lnTo>
                            <a:pt x="661" y="731"/>
                          </a:lnTo>
                          <a:lnTo>
                            <a:pt x="661" y="733"/>
                          </a:lnTo>
                          <a:lnTo>
                            <a:pt x="663" y="733"/>
                          </a:lnTo>
                          <a:lnTo>
                            <a:pt x="663" y="735"/>
                          </a:lnTo>
                          <a:lnTo>
                            <a:pt x="661" y="735"/>
                          </a:lnTo>
                          <a:lnTo>
                            <a:pt x="661" y="737"/>
                          </a:lnTo>
                          <a:lnTo>
                            <a:pt x="659" y="737"/>
                          </a:lnTo>
                          <a:lnTo>
                            <a:pt x="659" y="739"/>
                          </a:lnTo>
                          <a:lnTo>
                            <a:pt x="657" y="739"/>
                          </a:lnTo>
                          <a:lnTo>
                            <a:pt x="659" y="739"/>
                          </a:lnTo>
                          <a:lnTo>
                            <a:pt x="659" y="741"/>
                          </a:lnTo>
                          <a:lnTo>
                            <a:pt x="657" y="741"/>
                          </a:lnTo>
                          <a:lnTo>
                            <a:pt x="657" y="739"/>
                          </a:lnTo>
                          <a:lnTo>
                            <a:pt x="657" y="741"/>
                          </a:lnTo>
                          <a:lnTo>
                            <a:pt x="655" y="741"/>
                          </a:lnTo>
                          <a:lnTo>
                            <a:pt x="657" y="741"/>
                          </a:lnTo>
                          <a:lnTo>
                            <a:pt x="657" y="743"/>
                          </a:lnTo>
                          <a:lnTo>
                            <a:pt x="655" y="743"/>
                          </a:lnTo>
                          <a:lnTo>
                            <a:pt x="657" y="743"/>
                          </a:lnTo>
                          <a:lnTo>
                            <a:pt x="655" y="745"/>
                          </a:lnTo>
                          <a:lnTo>
                            <a:pt x="655" y="747"/>
                          </a:lnTo>
                          <a:lnTo>
                            <a:pt x="655" y="748"/>
                          </a:lnTo>
                          <a:lnTo>
                            <a:pt x="653" y="747"/>
                          </a:lnTo>
                          <a:lnTo>
                            <a:pt x="651" y="747"/>
                          </a:lnTo>
                          <a:lnTo>
                            <a:pt x="653" y="748"/>
                          </a:lnTo>
                          <a:lnTo>
                            <a:pt x="653" y="750"/>
                          </a:lnTo>
                          <a:lnTo>
                            <a:pt x="651" y="750"/>
                          </a:lnTo>
                          <a:lnTo>
                            <a:pt x="651" y="752"/>
                          </a:lnTo>
                          <a:lnTo>
                            <a:pt x="651" y="754"/>
                          </a:lnTo>
                          <a:lnTo>
                            <a:pt x="649" y="754"/>
                          </a:lnTo>
                          <a:lnTo>
                            <a:pt x="651" y="756"/>
                          </a:lnTo>
                          <a:lnTo>
                            <a:pt x="651" y="754"/>
                          </a:lnTo>
                          <a:lnTo>
                            <a:pt x="653" y="754"/>
                          </a:lnTo>
                          <a:lnTo>
                            <a:pt x="653" y="756"/>
                          </a:lnTo>
                          <a:lnTo>
                            <a:pt x="651" y="758"/>
                          </a:lnTo>
                          <a:lnTo>
                            <a:pt x="653" y="758"/>
                          </a:lnTo>
                          <a:lnTo>
                            <a:pt x="655" y="758"/>
                          </a:lnTo>
                          <a:lnTo>
                            <a:pt x="653" y="760"/>
                          </a:lnTo>
                          <a:lnTo>
                            <a:pt x="655" y="760"/>
                          </a:lnTo>
                          <a:lnTo>
                            <a:pt x="655" y="762"/>
                          </a:lnTo>
                          <a:lnTo>
                            <a:pt x="657" y="762"/>
                          </a:lnTo>
                          <a:lnTo>
                            <a:pt x="655" y="762"/>
                          </a:lnTo>
                          <a:lnTo>
                            <a:pt x="655" y="764"/>
                          </a:lnTo>
                          <a:lnTo>
                            <a:pt x="657" y="764"/>
                          </a:lnTo>
                          <a:lnTo>
                            <a:pt x="657" y="766"/>
                          </a:lnTo>
                          <a:lnTo>
                            <a:pt x="659" y="766"/>
                          </a:lnTo>
                          <a:lnTo>
                            <a:pt x="659" y="764"/>
                          </a:lnTo>
                          <a:lnTo>
                            <a:pt x="661" y="764"/>
                          </a:lnTo>
                          <a:lnTo>
                            <a:pt x="661" y="766"/>
                          </a:lnTo>
                          <a:lnTo>
                            <a:pt x="659" y="766"/>
                          </a:lnTo>
                          <a:lnTo>
                            <a:pt x="659" y="768"/>
                          </a:lnTo>
                          <a:lnTo>
                            <a:pt x="661" y="768"/>
                          </a:lnTo>
                          <a:lnTo>
                            <a:pt x="661" y="770"/>
                          </a:lnTo>
                          <a:lnTo>
                            <a:pt x="663" y="770"/>
                          </a:lnTo>
                          <a:lnTo>
                            <a:pt x="663" y="771"/>
                          </a:lnTo>
                          <a:lnTo>
                            <a:pt x="665" y="773"/>
                          </a:lnTo>
                          <a:lnTo>
                            <a:pt x="665" y="771"/>
                          </a:lnTo>
                          <a:lnTo>
                            <a:pt x="667" y="771"/>
                          </a:lnTo>
                          <a:lnTo>
                            <a:pt x="667" y="773"/>
                          </a:lnTo>
                          <a:lnTo>
                            <a:pt x="667" y="775"/>
                          </a:lnTo>
                          <a:lnTo>
                            <a:pt x="667" y="777"/>
                          </a:lnTo>
                          <a:lnTo>
                            <a:pt x="665" y="779"/>
                          </a:lnTo>
                          <a:lnTo>
                            <a:pt x="665" y="781"/>
                          </a:lnTo>
                          <a:lnTo>
                            <a:pt x="667" y="781"/>
                          </a:lnTo>
                          <a:lnTo>
                            <a:pt x="667" y="783"/>
                          </a:lnTo>
                          <a:lnTo>
                            <a:pt x="667" y="781"/>
                          </a:lnTo>
                          <a:lnTo>
                            <a:pt x="668" y="781"/>
                          </a:lnTo>
                          <a:lnTo>
                            <a:pt x="668" y="783"/>
                          </a:lnTo>
                          <a:lnTo>
                            <a:pt x="670" y="783"/>
                          </a:lnTo>
                          <a:lnTo>
                            <a:pt x="670" y="785"/>
                          </a:lnTo>
                          <a:lnTo>
                            <a:pt x="672" y="785"/>
                          </a:lnTo>
                          <a:lnTo>
                            <a:pt x="672" y="787"/>
                          </a:lnTo>
                          <a:lnTo>
                            <a:pt x="674" y="787"/>
                          </a:lnTo>
                          <a:lnTo>
                            <a:pt x="674" y="785"/>
                          </a:lnTo>
                          <a:lnTo>
                            <a:pt x="674" y="787"/>
                          </a:lnTo>
                          <a:lnTo>
                            <a:pt x="676" y="787"/>
                          </a:lnTo>
                          <a:lnTo>
                            <a:pt x="676" y="789"/>
                          </a:lnTo>
                          <a:lnTo>
                            <a:pt x="674" y="789"/>
                          </a:lnTo>
                          <a:lnTo>
                            <a:pt x="676" y="789"/>
                          </a:lnTo>
                          <a:lnTo>
                            <a:pt x="676" y="791"/>
                          </a:lnTo>
                          <a:lnTo>
                            <a:pt x="676" y="793"/>
                          </a:lnTo>
                          <a:lnTo>
                            <a:pt x="676" y="795"/>
                          </a:lnTo>
                          <a:lnTo>
                            <a:pt x="674" y="795"/>
                          </a:lnTo>
                          <a:lnTo>
                            <a:pt x="676" y="795"/>
                          </a:lnTo>
                          <a:lnTo>
                            <a:pt x="676" y="796"/>
                          </a:lnTo>
                          <a:lnTo>
                            <a:pt x="678" y="796"/>
                          </a:lnTo>
                          <a:lnTo>
                            <a:pt x="676" y="796"/>
                          </a:lnTo>
                          <a:lnTo>
                            <a:pt x="674" y="796"/>
                          </a:lnTo>
                          <a:lnTo>
                            <a:pt x="674" y="798"/>
                          </a:lnTo>
                          <a:lnTo>
                            <a:pt x="676" y="798"/>
                          </a:lnTo>
                          <a:lnTo>
                            <a:pt x="676" y="800"/>
                          </a:lnTo>
                          <a:lnTo>
                            <a:pt x="676" y="802"/>
                          </a:lnTo>
                          <a:lnTo>
                            <a:pt x="676" y="804"/>
                          </a:lnTo>
                          <a:lnTo>
                            <a:pt x="678" y="804"/>
                          </a:lnTo>
                          <a:lnTo>
                            <a:pt x="680" y="804"/>
                          </a:lnTo>
                          <a:lnTo>
                            <a:pt x="680" y="806"/>
                          </a:lnTo>
                          <a:lnTo>
                            <a:pt x="682" y="806"/>
                          </a:lnTo>
                          <a:lnTo>
                            <a:pt x="682" y="808"/>
                          </a:lnTo>
                          <a:lnTo>
                            <a:pt x="684" y="808"/>
                          </a:lnTo>
                          <a:lnTo>
                            <a:pt x="684" y="810"/>
                          </a:lnTo>
                          <a:lnTo>
                            <a:pt x="686" y="808"/>
                          </a:lnTo>
                          <a:lnTo>
                            <a:pt x="686" y="810"/>
                          </a:lnTo>
                          <a:lnTo>
                            <a:pt x="688" y="810"/>
                          </a:lnTo>
                          <a:lnTo>
                            <a:pt x="690" y="810"/>
                          </a:lnTo>
                          <a:lnTo>
                            <a:pt x="690" y="812"/>
                          </a:lnTo>
                          <a:lnTo>
                            <a:pt x="691" y="812"/>
                          </a:lnTo>
                          <a:lnTo>
                            <a:pt x="691" y="814"/>
                          </a:lnTo>
                          <a:lnTo>
                            <a:pt x="693" y="814"/>
                          </a:lnTo>
                          <a:lnTo>
                            <a:pt x="693" y="816"/>
                          </a:lnTo>
                          <a:lnTo>
                            <a:pt x="693" y="818"/>
                          </a:lnTo>
                          <a:lnTo>
                            <a:pt x="693" y="819"/>
                          </a:lnTo>
                          <a:lnTo>
                            <a:pt x="695" y="819"/>
                          </a:lnTo>
                          <a:lnTo>
                            <a:pt x="695" y="821"/>
                          </a:lnTo>
                          <a:lnTo>
                            <a:pt x="697" y="821"/>
                          </a:lnTo>
                          <a:lnTo>
                            <a:pt x="699" y="821"/>
                          </a:lnTo>
                          <a:lnTo>
                            <a:pt x="701" y="821"/>
                          </a:lnTo>
                          <a:lnTo>
                            <a:pt x="701" y="823"/>
                          </a:lnTo>
                          <a:lnTo>
                            <a:pt x="703" y="823"/>
                          </a:lnTo>
                          <a:lnTo>
                            <a:pt x="705" y="823"/>
                          </a:lnTo>
                          <a:lnTo>
                            <a:pt x="705" y="821"/>
                          </a:lnTo>
                          <a:lnTo>
                            <a:pt x="705" y="823"/>
                          </a:lnTo>
                          <a:lnTo>
                            <a:pt x="705" y="825"/>
                          </a:lnTo>
                          <a:lnTo>
                            <a:pt x="703" y="825"/>
                          </a:lnTo>
                          <a:lnTo>
                            <a:pt x="703" y="823"/>
                          </a:lnTo>
                          <a:lnTo>
                            <a:pt x="703" y="825"/>
                          </a:lnTo>
                          <a:lnTo>
                            <a:pt x="701" y="825"/>
                          </a:lnTo>
                          <a:lnTo>
                            <a:pt x="703" y="825"/>
                          </a:lnTo>
                          <a:lnTo>
                            <a:pt x="703" y="827"/>
                          </a:lnTo>
                          <a:lnTo>
                            <a:pt x="705" y="825"/>
                          </a:lnTo>
                          <a:lnTo>
                            <a:pt x="705" y="827"/>
                          </a:lnTo>
                          <a:lnTo>
                            <a:pt x="703" y="827"/>
                          </a:lnTo>
                          <a:lnTo>
                            <a:pt x="701" y="827"/>
                          </a:lnTo>
                          <a:lnTo>
                            <a:pt x="701" y="829"/>
                          </a:lnTo>
                          <a:lnTo>
                            <a:pt x="701" y="831"/>
                          </a:lnTo>
                          <a:lnTo>
                            <a:pt x="699" y="831"/>
                          </a:lnTo>
                          <a:lnTo>
                            <a:pt x="699" y="829"/>
                          </a:lnTo>
                          <a:lnTo>
                            <a:pt x="699" y="831"/>
                          </a:lnTo>
                          <a:lnTo>
                            <a:pt x="699" y="833"/>
                          </a:lnTo>
                          <a:lnTo>
                            <a:pt x="701" y="833"/>
                          </a:lnTo>
                          <a:lnTo>
                            <a:pt x="703" y="833"/>
                          </a:lnTo>
                          <a:lnTo>
                            <a:pt x="703" y="835"/>
                          </a:lnTo>
                          <a:lnTo>
                            <a:pt x="705" y="835"/>
                          </a:lnTo>
                          <a:lnTo>
                            <a:pt x="705" y="837"/>
                          </a:lnTo>
                          <a:lnTo>
                            <a:pt x="703" y="839"/>
                          </a:lnTo>
                          <a:lnTo>
                            <a:pt x="703" y="841"/>
                          </a:lnTo>
                          <a:lnTo>
                            <a:pt x="705" y="841"/>
                          </a:lnTo>
                          <a:lnTo>
                            <a:pt x="705" y="843"/>
                          </a:lnTo>
                          <a:lnTo>
                            <a:pt x="703" y="843"/>
                          </a:lnTo>
                          <a:lnTo>
                            <a:pt x="703" y="841"/>
                          </a:lnTo>
                          <a:lnTo>
                            <a:pt x="701" y="841"/>
                          </a:lnTo>
                          <a:lnTo>
                            <a:pt x="701" y="843"/>
                          </a:lnTo>
                          <a:lnTo>
                            <a:pt x="699" y="843"/>
                          </a:lnTo>
                          <a:lnTo>
                            <a:pt x="697" y="843"/>
                          </a:lnTo>
                          <a:lnTo>
                            <a:pt x="695" y="843"/>
                          </a:lnTo>
                          <a:lnTo>
                            <a:pt x="693" y="843"/>
                          </a:lnTo>
                          <a:lnTo>
                            <a:pt x="693" y="844"/>
                          </a:lnTo>
                          <a:lnTo>
                            <a:pt x="693" y="846"/>
                          </a:lnTo>
                          <a:lnTo>
                            <a:pt x="691" y="846"/>
                          </a:lnTo>
                          <a:lnTo>
                            <a:pt x="691" y="848"/>
                          </a:lnTo>
                          <a:lnTo>
                            <a:pt x="691" y="850"/>
                          </a:lnTo>
                          <a:lnTo>
                            <a:pt x="693" y="852"/>
                          </a:lnTo>
                          <a:lnTo>
                            <a:pt x="693" y="854"/>
                          </a:lnTo>
                          <a:lnTo>
                            <a:pt x="693" y="856"/>
                          </a:lnTo>
                          <a:lnTo>
                            <a:pt x="695" y="858"/>
                          </a:lnTo>
                          <a:lnTo>
                            <a:pt x="695" y="860"/>
                          </a:lnTo>
                          <a:lnTo>
                            <a:pt x="693" y="860"/>
                          </a:lnTo>
                          <a:lnTo>
                            <a:pt x="693" y="862"/>
                          </a:lnTo>
                          <a:lnTo>
                            <a:pt x="691" y="862"/>
                          </a:lnTo>
                          <a:lnTo>
                            <a:pt x="690" y="862"/>
                          </a:lnTo>
                          <a:lnTo>
                            <a:pt x="688" y="862"/>
                          </a:lnTo>
                          <a:lnTo>
                            <a:pt x="686" y="864"/>
                          </a:lnTo>
                          <a:lnTo>
                            <a:pt x="688" y="864"/>
                          </a:lnTo>
                          <a:lnTo>
                            <a:pt x="688" y="866"/>
                          </a:lnTo>
                          <a:lnTo>
                            <a:pt x="690" y="866"/>
                          </a:lnTo>
                          <a:lnTo>
                            <a:pt x="691" y="866"/>
                          </a:lnTo>
                          <a:lnTo>
                            <a:pt x="691" y="867"/>
                          </a:lnTo>
                          <a:lnTo>
                            <a:pt x="693" y="869"/>
                          </a:lnTo>
                          <a:lnTo>
                            <a:pt x="693" y="871"/>
                          </a:lnTo>
                          <a:lnTo>
                            <a:pt x="693" y="873"/>
                          </a:lnTo>
                          <a:lnTo>
                            <a:pt x="693" y="875"/>
                          </a:lnTo>
                          <a:lnTo>
                            <a:pt x="691" y="875"/>
                          </a:lnTo>
                          <a:lnTo>
                            <a:pt x="691" y="877"/>
                          </a:lnTo>
                          <a:lnTo>
                            <a:pt x="691" y="879"/>
                          </a:lnTo>
                          <a:lnTo>
                            <a:pt x="690" y="879"/>
                          </a:lnTo>
                          <a:lnTo>
                            <a:pt x="688" y="881"/>
                          </a:lnTo>
                          <a:lnTo>
                            <a:pt x="686" y="881"/>
                          </a:lnTo>
                          <a:lnTo>
                            <a:pt x="684" y="881"/>
                          </a:lnTo>
                          <a:lnTo>
                            <a:pt x="682" y="881"/>
                          </a:lnTo>
                          <a:lnTo>
                            <a:pt x="680" y="881"/>
                          </a:lnTo>
                          <a:lnTo>
                            <a:pt x="680" y="879"/>
                          </a:lnTo>
                          <a:lnTo>
                            <a:pt x="678" y="879"/>
                          </a:lnTo>
                          <a:lnTo>
                            <a:pt x="678" y="877"/>
                          </a:lnTo>
                          <a:lnTo>
                            <a:pt x="676" y="877"/>
                          </a:lnTo>
                          <a:lnTo>
                            <a:pt x="676" y="875"/>
                          </a:lnTo>
                          <a:lnTo>
                            <a:pt x="674" y="875"/>
                          </a:lnTo>
                          <a:lnTo>
                            <a:pt x="674" y="873"/>
                          </a:lnTo>
                          <a:lnTo>
                            <a:pt x="672" y="873"/>
                          </a:lnTo>
                          <a:lnTo>
                            <a:pt x="670" y="873"/>
                          </a:lnTo>
                          <a:lnTo>
                            <a:pt x="668" y="873"/>
                          </a:lnTo>
                          <a:lnTo>
                            <a:pt x="667" y="873"/>
                          </a:lnTo>
                          <a:lnTo>
                            <a:pt x="667" y="871"/>
                          </a:lnTo>
                          <a:lnTo>
                            <a:pt x="665" y="869"/>
                          </a:lnTo>
                          <a:lnTo>
                            <a:pt x="665" y="867"/>
                          </a:lnTo>
                          <a:lnTo>
                            <a:pt x="663" y="866"/>
                          </a:lnTo>
                          <a:lnTo>
                            <a:pt x="663" y="864"/>
                          </a:lnTo>
                          <a:lnTo>
                            <a:pt x="661" y="862"/>
                          </a:lnTo>
                          <a:lnTo>
                            <a:pt x="659" y="862"/>
                          </a:lnTo>
                          <a:lnTo>
                            <a:pt x="657" y="862"/>
                          </a:lnTo>
                          <a:lnTo>
                            <a:pt x="655" y="864"/>
                          </a:lnTo>
                          <a:lnTo>
                            <a:pt x="655" y="866"/>
                          </a:lnTo>
                          <a:lnTo>
                            <a:pt x="653" y="866"/>
                          </a:lnTo>
                          <a:lnTo>
                            <a:pt x="651" y="867"/>
                          </a:lnTo>
                          <a:lnTo>
                            <a:pt x="649" y="867"/>
                          </a:lnTo>
                          <a:lnTo>
                            <a:pt x="647" y="869"/>
                          </a:lnTo>
                          <a:lnTo>
                            <a:pt x="647" y="871"/>
                          </a:lnTo>
                          <a:lnTo>
                            <a:pt x="647" y="873"/>
                          </a:lnTo>
                          <a:lnTo>
                            <a:pt x="647" y="875"/>
                          </a:lnTo>
                          <a:lnTo>
                            <a:pt x="647" y="877"/>
                          </a:lnTo>
                          <a:lnTo>
                            <a:pt x="647" y="879"/>
                          </a:lnTo>
                          <a:lnTo>
                            <a:pt x="647" y="881"/>
                          </a:lnTo>
                          <a:lnTo>
                            <a:pt x="645" y="881"/>
                          </a:lnTo>
                          <a:lnTo>
                            <a:pt x="645" y="883"/>
                          </a:lnTo>
                          <a:lnTo>
                            <a:pt x="644" y="883"/>
                          </a:lnTo>
                          <a:lnTo>
                            <a:pt x="642" y="883"/>
                          </a:lnTo>
                          <a:lnTo>
                            <a:pt x="640" y="883"/>
                          </a:lnTo>
                          <a:lnTo>
                            <a:pt x="638" y="881"/>
                          </a:lnTo>
                          <a:lnTo>
                            <a:pt x="636" y="879"/>
                          </a:lnTo>
                          <a:lnTo>
                            <a:pt x="636" y="877"/>
                          </a:lnTo>
                          <a:lnTo>
                            <a:pt x="636" y="875"/>
                          </a:lnTo>
                          <a:lnTo>
                            <a:pt x="636" y="871"/>
                          </a:lnTo>
                          <a:lnTo>
                            <a:pt x="636" y="869"/>
                          </a:lnTo>
                          <a:lnTo>
                            <a:pt x="636" y="867"/>
                          </a:lnTo>
                          <a:lnTo>
                            <a:pt x="636" y="864"/>
                          </a:lnTo>
                          <a:lnTo>
                            <a:pt x="636" y="862"/>
                          </a:lnTo>
                          <a:lnTo>
                            <a:pt x="636" y="858"/>
                          </a:lnTo>
                          <a:lnTo>
                            <a:pt x="636" y="856"/>
                          </a:lnTo>
                          <a:lnTo>
                            <a:pt x="636" y="854"/>
                          </a:lnTo>
                          <a:lnTo>
                            <a:pt x="638" y="854"/>
                          </a:lnTo>
                          <a:lnTo>
                            <a:pt x="640" y="854"/>
                          </a:lnTo>
                          <a:lnTo>
                            <a:pt x="642" y="854"/>
                          </a:lnTo>
                          <a:lnTo>
                            <a:pt x="642" y="856"/>
                          </a:lnTo>
                          <a:lnTo>
                            <a:pt x="642" y="858"/>
                          </a:lnTo>
                          <a:lnTo>
                            <a:pt x="644" y="858"/>
                          </a:lnTo>
                          <a:lnTo>
                            <a:pt x="645" y="858"/>
                          </a:lnTo>
                          <a:lnTo>
                            <a:pt x="645" y="856"/>
                          </a:lnTo>
                          <a:lnTo>
                            <a:pt x="644" y="854"/>
                          </a:lnTo>
                          <a:lnTo>
                            <a:pt x="644" y="852"/>
                          </a:lnTo>
                          <a:lnTo>
                            <a:pt x="642" y="850"/>
                          </a:lnTo>
                          <a:lnTo>
                            <a:pt x="640" y="848"/>
                          </a:lnTo>
                          <a:lnTo>
                            <a:pt x="638" y="846"/>
                          </a:lnTo>
                          <a:lnTo>
                            <a:pt x="636" y="846"/>
                          </a:lnTo>
                          <a:lnTo>
                            <a:pt x="636" y="844"/>
                          </a:lnTo>
                          <a:lnTo>
                            <a:pt x="634" y="843"/>
                          </a:lnTo>
                          <a:lnTo>
                            <a:pt x="634" y="841"/>
                          </a:lnTo>
                          <a:lnTo>
                            <a:pt x="632" y="839"/>
                          </a:lnTo>
                          <a:lnTo>
                            <a:pt x="630" y="837"/>
                          </a:lnTo>
                          <a:lnTo>
                            <a:pt x="630" y="835"/>
                          </a:lnTo>
                          <a:lnTo>
                            <a:pt x="628" y="835"/>
                          </a:lnTo>
                          <a:lnTo>
                            <a:pt x="626" y="833"/>
                          </a:lnTo>
                          <a:lnTo>
                            <a:pt x="624" y="833"/>
                          </a:lnTo>
                          <a:lnTo>
                            <a:pt x="622" y="833"/>
                          </a:lnTo>
                          <a:lnTo>
                            <a:pt x="620" y="833"/>
                          </a:lnTo>
                          <a:lnTo>
                            <a:pt x="619" y="833"/>
                          </a:lnTo>
                          <a:lnTo>
                            <a:pt x="619" y="831"/>
                          </a:lnTo>
                          <a:lnTo>
                            <a:pt x="619" y="829"/>
                          </a:lnTo>
                          <a:lnTo>
                            <a:pt x="617" y="829"/>
                          </a:lnTo>
                          <a:lnTo>
                            <a:pt x="617" y="831"/>
                          </a:lnTo>
                          <a:lnTo>
                            <a:pt x="615" y="831"/>
                          </a:lnTo>
                          <a:lnTo>
                            <a:pt x="613" y="831"/>
                          </a:lnTo>
                          <a:lnTo>
                            <a:pt x="611" y="833"/>
                          </a:lnTo>
                          <a:lnTo>
                            <a:pt x="611" y="835"/>
                          </a:lnTo>
                          <a:lnTo>
                            <a:pt x="613" y="835"/>
                          </a:lnTo>
                          <a:lnTo>
                            <a:pt x="613" y="837"/>
                          </a:lnTo>
                          <a:lnTo>
                            <a:pt x="613" y="839"/>
                          </a:lnTo>
                          <a:lnTo>
                            <a:pt x="613" y="841"/>
                          </a:lnTo>
                          <a:lnTo>
                            <a:pt x="615" y="843"/>
                          </a:lnTo>
                          <a:lnTo>
                            <a:pt x="617" y="843"/>
                          </a:lnTo>
                          <a:lnTo>
                            <a:pt x="619" y="843"/>
                          </a:lnTo>
                          <a:lnTo>
                            <a:pt x="620" y="843"/>
                          </a:lnTo>
                          <a:lnTo>
                            <a:pt x="620" y="844"/>
                          </a:lnTo>
                          <a:lnTo>
                            <a:pt x="622" y="844"/>
                          </a:lnTo>
                          <a:lnTo>
                            <a:pt x="620" y="846"/>
                          </a:lnTo>
                          <a:lnTo>
                            <a:pt x="620" y="848"/>
                          </a:lnTo>
                          <a:lnTo>
                            <a:pt x="619" y="848"/>
                          </a:lnTo>
                          <a:lnTo>
                            <a:pt x="617" y="848"/>
                          </a:lnTo>
                          <a:lnTo>
                            <a:pt x="615" y="848"/>
                          </a:lnTo>
                          <a:lnTo>
                            <a:pt x="613" y="848"/>
                          </a:lnTo>
                          <a:lnTo>
                            <a:pt x="611" y="848"/>
                          </a:lnTo>
                          <a:lnTo>
                            <a:pt x="609" y="846"/>
                          </a:lnTo>
                          <a:lnTo>
                            <a:pt x="607" y="844"/>
                          </a:lnTo>
                          <a:lnTo>
                            <a:pt x="605" y="841"/>
                          </a:lnTo>
                          <a:lnTo>
                            <a:pt x="603" y="839"/>
                          </a:lnTo>
                          <a:lnTo>
                            <a:pt x="603" y="837"/>
                          </a:lnTo>
                          <a:lnTo>
                            <a:pt x="601" y="835"/>
                          </a:lnTo>
                          <a:lnTo>
                            <a:pt x="601" y="833"/>
                          </a:lnTo>
                          <a:lnTo>
                            <a:pt x="599" y="831"/>
                          </a:lnTo>
                          <a:lnTo>
                            <a:pt x="597" y="829"/>
                          </a:lnTo>
                          <a:lnTo>
                            <a:pt x="596" y="829"/>
                          </a:lnTo>
                          <a:lnTo>
                            <a:pt x="594" y="831"/>
                          </a:lnTo>
                          <a:lnTo>
                            <a:pt x="592" y="831"/>
                          </a:lnTo>
                          <a:lnTo>
                            <a:pt x="590" y="831"/>
                          </a:lnTo>
                          <a:lnTo>
                            <a:pt x="590" y="833"/>
                          </a:lnTo>
                          <a:lnTo>
                            <a:pt x="588" y="835"/>
                          </a:lnTo>
                          <a:lnTo>
                            <a:pt x="588" y="837"/>
                          </a:lnTo>
                          <a:lnTo>
                            <a:pt x="586" y="841"/>
                          </a:lnTo>
                          <a:lnTo>
                            <a:pt x="584" y="843"/>
                          </a:lnTo>
                          <a:lnTo>
                            <a:pt x="582" y="844"/>
                          </a:lnTo>
                          <a:lnTo>
                            <a:pt x="580" y="844"/>
                          </a:lnTo>
                          <a:lnTo>
                            <a:pt x="578" y="844"/>
                          </a:lnTo>
                          <a:lnTo>
                            <a:pt x="576" y="844"/>
                          </a:lnTo>
                          <a:lnTo>
                            <a:pt x="574" y="844"/>
                          </a:lnTo>
                          <a:lnTo>
                            <a:pt x="572" y="844"/>
                          </a:lnTo>
                          <a:lnTo>
                            <a:pt x="571" y="846"/>
                          </a:lnTo>
                          <a:lnTo>
                            <a:pt x="569" y="846"/>
                          </a:lnTo>
                          <a:lnTo>
                            <a:pt x="567" y="848"/>
                          </a:lnTo>
                          <a:lnTo>
                            <a:pt x="565" y="848"/>
                          </a:lnTo>
                          <a:lnTo>
                            <a:pt x="563" y="848"/>
                          </a:lnTo>
                          <a:lnTo>
                            <a:pt x="561" y="848"/>
                          </a:lnTo>
                          <a:lnTo>
                            <a:pt x="559" y="846"/>
                          </a:lnTo>
                          <a:lnTo>
                            <a:pt x="557" y="844"/>
                          </a:lnTo>
                          <a:lnTo>
                            <a:pt x="557" y="843"/>
                          </a:lnTo>
                          <a:lnTo>
                            <a:pt x="557" y="841"/>
                          </a:lnTo>
                          <a:lnTo>
                            <a:pt x="559" y="839"/>
                          </a:lnTo>
                          <a:lnTo>
                            <a:pt x="561" y="837"/>
                          </a:lnTo>
                          <a:lnTo>
                            <a:pt x="561" y="835"/>
                          </a:lnTo>
                          <a:lnTo>
                            <a:pt x="563" y="835"/>
                          </a:lnTo>
                          <a:lnTo>
                            <a:pt x="565" y="833"/>
                          </a:lnTo>
                          <a:lnTo>
                            <a:pt x="567" y="831"/>
                          </a:lnTo>
                          <a:lnTo>
                            <a:pt x="567" y="829"/>
                          </a:lnTo>
                          <a:lnTo>
                            <a:pt x="565" y="829"/>
                          </a:lnTo>
                          <a:lnTo>
                            <a:pt x="565" y="827"/>
                          </a:lnTo>
                          <a:lnTo>
                            <a:pt x="563" y="825"/>
                          </a:lnTo>
                          <a:lnTo>
                            <a:pt x="563" y="823"/>
                          </a:lnTo>
                          <a:lnTo>
                            <a:pt x="563" y="821"/>
                          </a:lnTo>
                          <a:lnTo>
                            <a:pt x="563" y="819"/>
                          </a:lnTo>
                          <a:lnTo>
                            <a:pt x="565" y="819"/>
                          </a:lnTo>
                          <a:lnTo>
                            <a:pt x="567" y="819"/>
                          </a:lnTo>
                          <a:lnTo>
                            <a:pt x="569" y="818"/>
                          </a:lnTo>
                          <a:lnTo>
                            <a:pt x="571" y="816"/>
                          </a:lnTo>
                          <a:lnTo>
                            <a:pt x="572" y="816"/>
                          </a:lnTo>
                          <a:lnTo>
                            <a:pt x="574" y="816"/>
                          </a:lnTo>
                          <a:lnTo>
                            <a:pt x="576" y="816"/>
                          </a:lnTo>
                          <a:lnTo>
                            <a:pt x="576" y="814"/>
                          </a:lnTo>
                          <a:lnTo>
                            <a:pt x="574" y="812"/>
                          </a:lnTo>
                          <a:lnTo>
                            <a:pt x="572" y="810"/>
                          </a:lnTo>
                          <a:lnTo>
                            <a:pt x="571" y="810"/>
                          </a:lnTo>
                          <a:lnTo>
                            <a:pt x="569" y="808"/>
                          </a:lnTo>
                          <a:lnTo>
                            <a:pt x="567" y="808"/>
                          </a:lnTo>
                          <a:lnTo>
                            <a:pt x="565" y="808"/>
                          </a:lnTo>
                          <a:lnTo>
                            <a:pt x="565" y="810"/>
                          </a:lnTo>
                          <a:lnTo>
                            <a:pt x="563" y="810"/>
                          </a:lnTo>
                          <a:lnTo>
                            <a:pt x="563" y="812"/>
                          </a:lnTo>
                          <a:lnTo>
                            <a:pt x="561" y="814"/>
                          </a:lnTo>
                          <a:lnTo>
                            <a:pt x="559" y="814"/>
                          </a:lnTo>
                          <a:lnTo>
                            <a:pt x="555" y="816"/>
                          </a:lnTo>
                          <a:lnTo>
                            <a:pt x="553" y="816"/>
                          </a:lnTo>
                          <a:lnTo>
                            <a:pt x="551" y="816"/>
                          </a:lnTo>
                          <a:lnTo>
                            <a:pt x="549" y="816"/>
                          </a:lnTo>
                          <a:lnTo>
                            <a:pt x="548" y="814"/>
                          </a:lnTo>
                          <a:lnTo>
                            <a:pt x="548" y="812"/>
                          </a:lnTo>
                          <a:lnTo>
                            <a:pt x="549" y="810"/>
                          </a:lnTo>
                          <a:lnTo>
                            <a:pt x="549" y="808"/>
                          </a:lnTo>
                          <a:lnTo>
                            <a:pt x="549" y="806"/>
                          </a:lnTo>
                          <a:lnTo>
                            <a:pt x="548" y="806"/>
                          </a:lnTo>
                          <a:lnTo>
                            <a:pt x="546" y="804"/>
                          </a:lnTo>
                          <a:lnTo>
                            <a:pt x="544" y="806"/>
                          </a:lnTo>
                          <a:lnTo>
                            <a:pt x="544" y="808"/>
                          </a:lnTo>
                          <a:lnTo>
                            <a:pt x="544" y="810"/>
                          </a:lnTo>
                          <a:lnTo>
                            <a:pt x="544" y="812"/>
                          </a:lnTo>
                          <a:lnTo>
                            <a:pt x="544" y="814"/>
                          </a:lnTo>
                          <a:lnTo>
                            <a:pt x="544" y="816"/>
                          </a:lnTo>
                          <a:lnTo>
                            <a:pt x="542" y="816"/>
                          </a:lnTo>
                          <a:lnTo>
                            <a:pt x="542" y="818"/>
                          </a:lnTo>
                          <a:lnTo>
                            <a:pt x="540" y="818"/>
                          </a:lnTo>
                          <a:lnTo>
                            <a:pt x="538" y="818"/>
                          </a:lnTo>
                          <a:lnTo>
                            <a:pt x="536" y="816"/>
                          </a:lnTo>
                          <a:lnTo>
                            <a:pt x="536" y="814"/>
                          </a:lnTo>
                          <a:lnTo>
                            <a:pt x="534" y="812"/>
                          </a:lnTo>
                          <a:lnTo>
                            <a:pt x="532" y="810"/>
                          </a:lnTo>
                          <a:lnTo>
                            <a:pt x="532" y="808"/>
                          </a:lnTo>
                          <a:lnTo>
                            <a:pt x="530" y="808"/>
                          </a:lnTo>
                          <a:lnTo>
                            <a:pt x="528" y="808"/>
                          </a:lnTo>
                          <a:lnTo>
                            <a:pt x="526" y="808"/>
                          </a:lnTo>
                          <a:lnTo>
                            <a:pt x="524" y="808"/>
                          </a:lnTo>
                          <a:lnTo>
                            <a:pt x="523" y="810"/>
                          </a:lnTo>
                          <a:lnTo>
                            <a:pt x="521" y="812"/>
                          </a:lnTo>
                          <a:lnTo>
                            <a:pt x="519" y="814"/>
                          </a:lnTo>
                          <a:lnTo>
                            <a:pt x="517" y="816"/>
                          </a:lnTo>
                          <a:lnTo>
                            <a:pt x="515" y="818"/>
                          </a:lnTo>
                          <a:lnTo>
                            <a:pt x="513" y="818"/>
                          </a:lnTo>
                          <a:lnTo>
                            <a:pt x="513" y="819"/>
                          </a:lnTo>
                          <a:lnTo>
                            <a:pt x="513" y="821"/>
                          </a:lnTo>
                          <a:lnTo>
                            <a:pt x="513" y="823"/>
                          </a:lnTo>
                          <a:lnTo>
                            <a:pt x="513" y="825"/>
                          </a:lnTo>
                          <a:lnTo>
                            <a:pt x="513" y="827"/>
                          </a:lnTo>
                          <a:lnTo>
                            <a:pt x="515" y="827"/>
                          </a:lnTo>
                          <a:lnTo>
                            <a:pt x="517" y="827"/>
                          </a:lnTo>
                          <a:lnTo>
                            <a:pt x="519" y="827"/>
                          </a:lnTo>
                          <a:lnTo>
                            <a:pt x="519" y="825"/>
                          </a:lnTo>
                          <a:lnTo>
                            <a:pt x="521" y="825"/>
                          </a:lnTo>
                          <a:lnTo>
                            <a:pt x="523" y="825"/>
                          </a:lnTo>
                          <a:lnTo>
                            <a:pt x="524" y="825"/>
                          </a:lnTo>
                          <a:lnTo>
                            <a:pt x="526" y="825"/>
                          </a:lnTo>
                          <a:lnTo>
                            <a:pt x="528" y="827"/>
                          </a:lnTo>
                          <a:lnTo>
                            <a:pt x="528" y="829"/>
                          </a:lnTo>
                          <a:lnTo>
                            <a:pt x="528" y="831"/>
                          </a:lnTo>
                          <a:lnTo>
                            <a:pt x="528" y="833"/>
                          </a:lnTo>
                          <a:lnTo>
                            <a:pt x="526" y="835"/>
                          </a:lnTo>
                          <a:lnTo>
                            <a:pt x="526" y="837"/>
                          </a:lnTo>
                          <a:lnTo>
                            <a:pt x="524" y="837"/>
                          </a:lnTo>
                          <a:lnTo>
                            <a:pt x="523" y="839"/>
                          </a:lnTo>
                          <a:lnTo>
                            <a:pt x="523" y="841"/>
                          </a:lnTo>
                          <a:lnTo>
                            <a:pt x="521" y="841"/>
                          </a:lnTo>
                          <a:lnTo>
                            <a:pt x="519" y="843"/>
                          </a:lnTo>
                          <a:lnTo>
                            <a:pt x="519" y="844"/>
                          </a:lnTo>
                          <a:lnTo>
                            <a:pt x="517" y="844"/>
                          </a:lnTo>
                          <a:lnTo>
                            <a:pt x="517" y="846"/>
                          </a:lnTo>
                          <a:lnTo>
                            <a:pt x="517" y="848"/>
                          </a:lnTo>
                          <a:lnTo>
                            <a:pt x="517" y="850"/>
                          </a:lnTo>
                          <a:lnTo>
                            <a:pt x="515" y="852"/>
                          </a:lnTo>
                          <a:lnTo>
                            <a:pt x="513" y="852"/>
                          </a:lnTo>
                          <a:lnTo>
                            <a:pt x="511" y="852"/>
                          </a:lnTo>
                          <a:lnTo>
                            <a:pt x="509" y="854"/>
                          </a:lnTo>
                          <a:lnTo>
                            <a:pt x="507" y="854"/>
                          </a:lnTo>
                          <a:lnTo>
                            <a:pt x="505" y="852"/>
                          </a:lnTo>
                          <a:lnTo>
                            <a:pt x="503" y="850"/>
                          </a:lnTo>
                          <a:lnTo>
                            <a:pt x="503" y="848"/>
                          </a:lnTo>
                          <a:lnTo>
                            <a:pt x="503" y="846"/>
                          </a:lnTo>
                          <a:lnTo>
                            <a:pt x="503" y="844"/>
                          </a:lnTo>
                          <a:lnTo>
                            <a:pt x="503" y="843"/>
                          </a:lnTo>
                          <a:lnTo>
                            <a:pt x="501" y="841"/>
                          </a:lnTo>
                          <a:lnTo>
                            <a:pt x="498" y="841"/>
                          </a:lnTo>
                          <a:lnTo>
                            <a:pt x="494" y="841"/>
                          </a:lnTo>
                          <a:lnTo>
                            <a:pt x="492" y="839"/>
                          </a:lnTo>
                          <a:lnTo>
                            <a:pt x="490" y="837"/>
                          </a:lnTo>
                          <a:lnTo>
                            <a:pt x="490" y="835"/>
                          </a:lnTo>
                          <a:lnTo>
                            <a:pt x="488" y="835"/>
                          </a:lnTo>
                          <a:lnTo>
                            <a:pt x="488" y="833"/>
                          </a:lnTo>
                          <a:lnTo>
                            <a:pt x="490" y="831"/>
                          </a:lnTo>
                          <a:lnTo>
                            <a:pt x="490" y="829"/>
                          </a:lnTo>
                          <a:lnTo>
                            <a:pt x="492" y="827"/>
                          </a:lnTo>
                          <a:lnTo>
                            <a:pt x="494" y="827"/>
                          </a:lnTo>
                          <a:lnTo>
                            <a:pt x="496" y="825"/>
                          </a:lnTo>
                          <a:lnTo>
                            <a:pt x="496" y="823"/>
                          </a:lnTo>
                          <a:lnTo>
                            <a:pt x="498" y="819"/>
                          </a:lnTo>
                          <a:lnTo>
                            <a:pt x="498" y="818"/>
                          </a:lnTo>
                          <a:lnTo>
                            <a:pt x="496" y="818"/>
                          </a:lnTo>
                          <a:lnTo>
                            <a:pt x="494" y="818"/>
                          </a:lnTo>
                          <a:lnTo>
                            <a:pt x="492" y="818"/>
                          </a:lnTo>
                          <a:lnTo>
                            <a:pt x="490" y="818"/>
                          </a:lnTo>
                          <a:lnTo>
                            <a:pt x="490" y="819"/>
                          </a:lnTo>
                          <a:lnTo>
                            <a:pt x="488" y="821"/>
                          </a:lnTo>
                          <a:lnTo>
                            <a:pt x="488" y="823"/>
                          </a:lnTo>
                          <a:lnTo>
                            <a:pt x="488" y="825"/>
                          </a:lnTo>
                          <a:lnTo>
                            <a:pt x="486" y="827"/>
                          </a:lnTo>
                          <a:lnTo>
                            <a:pt x="482" y="827"/>
                          </a:lnTo>
                          <a:lnTo>
                            <a:pt x="480" y="827"/>
                          </a:lnTo>
                          <a:lnTo>
                            <a:pt x="478" y="825"/>
                          </a:lnTo>
                          <a:lnTo>
                            <a:pt x="476" y="825"/>
                          </a:lnTo>
                          <a:lnTo>
                            <a:pt x="476" y="823"/>
                          </a:lnTo>
                          <a:lnTo>
                            <a:pt x="475" y="821"/>
                          </a:lnTo>
                          <a:lnTo>
                            <a:pt x="473" y="819"/>
                          </a:lnTo>
                          <a:lnTo>
                            <a:pt x="469" y="818"/>
                          </a:lnTo>
                          <a:lnTo>
                            <a:pt x="469" y="816"/>
                          </a:lnTo>
                          <a:lnTo>
                            <a:pt x="467" y="814"/>
                          </a:lnTo>
                          <a:lnTo>
                            <a:pt x="467" y="812"/>
                          </a:lnTo>
                          <a:lnTo>
                            <a:pt x="467" y="810"/>
                          </a:lnTo>
                          <a:lnTo>
                            <a:pt x="469" y="808"/>
                          </a:lnTo>
                          <a:lnTo>
                            <a:pt x="469" y="806"/>
                          </a:lnTo>
                          <a:lnTo>
                            <a:pt x="471" y="806"/>
                          </a:lnTo>
                          <a:lnTo>
                            <a:pt x="471" y="804"/>
                          </a:lnTo>
                          <a:lnTo>
                            <a:pt x="473" y="804"/>
                          </a:lnTo>
                          <a:lnTo>
                            <a:pt x="475" y="804"/>
                          </a:lnTo>
                          <a:lnTo>
                            <a:pt x="476" y="806"/>
                          </a:lnTo>
                          <a:lnTo>
                            <a:pt x="478" y="806"/>
                          </a:lnTo>
                          <a:lnTo>
                            <a:pt x="480" y="804"/>
                          </a:lnTo>
                          <a:lnTo>
                            <a:pt x="482" y="802"/>
                          </a:lnTo>
                          <a:lnTo>
                            <a:pt x="482" y="800"/>
                          </a:lnTo>
                          <a:lnTo>
                            <a:pt x="482" y="798"/>
                          </a:lnTo>
                          <a:lnTo>
                            <a:pt x="484" y="796"/>
                          </a:lnTo>
                          <a:lnTo>
                            <a:pt x="486" y="795"/>
                          </a:lnTo>
                          <a:lnTo>
                            <a:pt x="488" y="795"/>
                          </a:lnTo>
                          <a:lnTo>
                            <a:pt x="490" y="793"/>
                          </a:lnTo>
                          <a:lnTo>
                            <a:pt x="490" y="791"/>
                          </a:lnTo>
                          <a:lnTo>
                            <a:pt x="490" y="789"/>
                          </a:lnTo>
                          <a:lnTo>
                            <a:pt x="488" y="789"/>
                          </a:lnTo>
                          <a:lnTo>
                            <a:pt x="486" y="785"/>
                          </a:lnTo>
                          <a:lnTo>
                            <a:pt x="484" y="783"/>
                          </a:lnTo>
                          <a:lnTo>
                            <a:pt x="482" y="781"/>
                          </a:lnTo>
                          <a:lnTo>
                            <a:pt x="482" y="779"/>
                          </a:lnTo>
                          <a:lnTo>
                            <a:pt x="480" y="777"/>
                          </a:lnTo>
                          <a:lnTo>
                            <a:pt x="478" y="775"/>
                          </a:lnTo>
                          <a:lnTo>
                            <a:pt x="476" y="775"/>
                          </a:lnTo>
                          <a:lnTo>
                            <a:pt x="475" y="773"/>
                          </a:lnTo>
                          <a:lnTo>
                            <a:pt x="473" y="773"/>
                          </a:lnTo>
                          <a:lnTo>
                            <a:pt x="473" y="771"/>
                          </a:lnTo>
                          <a:lnTo>
                            <a:pt x="471" y="771"/>
                          </a:lnTo>
                          <a:lnTo>
                            <a:pt x="471" y="770"/>
                          </a:lnTo>
                          <a:lnTo>
                            <a:pt x="469" y="768"/>
                          </a:lnTo>
                          <a:lnTo>
                            <a:pt x="469" y="766"/>
                          </a:lnTo>
                          <a:lnTo>
                            <a:pt x="469" y="764"/>
                          </a:lnTo>
                          <a:lnTo>
                            <a:pt x="469" y="762"/>
                          </a:lnTo>
                          <a:lnTo>
                            <a:pt x="469" y="760"/>
                          </a:lnTo>
                          <a:lnTo>
                            <a:pt x="471" y="758"/>
                          </a:lnTo>
                          <a:lnTo>
                            <a:pt x="471" y="756"/>
                          </a:lnTo>
                          <a:lnTo>
                            <a:pt x="471" y="754"/>
                          </a:lnTo>
                          <a:lnTo>
                            <a:pt x="473" y="754"/>
                          </a:lnTo>
                          <a:lnTo>
                            <a:pt x="475" y="754"/>
                          </a:lnTo>
                          <a:lnTo>
                            <a:pt x="476" y="754"/>
                          </a:lnTo>
                          <a:lnTo>
                            <a:pt x="478" y="754"/>
                          </a:lnTo>
                          <a:lnTo>
                            <a:pt x="480" y="754"/>
                          </a:lnTo>
                          <a:lnTo>
                            <a:pt x="482" y="752"/>
                          </a:lnTo>
                          <a:lnTo>
                            <a:pt x="482" y="750"/>
                          </a:lnTo>
                          <a:lnTo>
                            <a:pt x="480" y="748"/>
                          </a:lnTo>
                          <a:lnTo>
                            <a:pt x="480" y="747"/>
                          </a:lnTo>
                          <a:lnTo>
                            <a:pt x="478" y="745"/>
                          </a:lnTo>
                          <a:lnTo>
                            <a:pt x="478" y="743"/>
                          </a:lnTo>
                          <a:lnTo>
                            <a:pt x="478" y="741"/>
                          </a:lnTo>
                          <a:lnTo>
                            <a:pt x="478" y="739"/>
                          </a:lnTo>
                          <a:lnTo>
                            <a:pt x="480" y="737"/>
                          </a:lnTo>
                          <a:lnTo>
                            <a:pt x="480" y="735"/>
                          </a:lnTo>
                          <a:lnTo>
                            <a:pt x="482" y="735"/>
                          </a:lnTo>
                          <a:lnTo>
                            <a:pt x="482" y="733"/>
                          </a:lnTo>
                          <a:lnTo>
                            <a:pt x="480" y="731"/>
                          </a:lnTo>
                          <a:lnTo>
                            <a:pt x="480" y="729"/>
                          </a:lnTo>
                          <a:lnTo>
                            <a:pt x="480" y="727"/>
                          </a:lnTo>
                          <a:lnTo>
                            <a:pt x="480" y="725"/>
                          </a:lnTo>
                          <a:lnTo>
                            <a:pt x="480" y="722"/>
                          </a:lnTo>
                          <a:lnTo>
                            <a:pt x="482" y="722"/>
                          </a:lnTo>
                          <a:lnTo>
                            <a:pt x="480" y="720"/>
                          </a:lnTo>
                          <a:lnTo>
                            <a:pt x="480" y="718"/>
                          </a:lnTo>
                          <a:lnTo>
                            <a:pt x="480" y="716"/>
                          </a:lnTo>
                          <a:lnTo>
                            <a:pt x="480" y="714"/>
                          </a:lnTo>
                          <a:lnTo>
                            <a:pt x="480" y="712"/>
                          </a:lnTo>
                          <a:lnTo>
                            <a:pt x="478" y="710"/>
                          </a:lnTo>
                          <a:lnTo>
                            <a:pt x="478" y="708"/>
                          </a:lnTo>
                          <a:lnTo>
                            <a:pt x="478" y="706"/>
                          </a:lnTo>
                          <a:lnTo>
                            <a:pt x="476" y="706"/>
                          </a:lnTo>
                          <a:lnTo>
                            <a:pt x="476" y="704"/>
                          </a:lnTo>
                          <a:lnTo>
                            <a:pt x="475" y="704"/>
                          </a:lnTo>
                          <a:lnTo>
                            <a:pt x="475" y="702"/>
                          </a:lnTo>
                          <a:lnTo>
                            <a:pt x="473" y="702"/>
                          </a:lnTo>
                          <a:lnTo>
                            <a:pt x="471" y="702"/>
                          </a:lnTo>
                          <a:lnTo>
                            <a:pt x="471" y="704"/>
                          </a:lnTo>
                          <a:lnTo>
                            <a:pt x="469" y="704"/>
                          </a:lnTo>
                          <a:lnTo>
                            <a:pt x="469" y="706"/>
                          </a:lnTo>
                          <a:lnTo>
                            <a:pt x="469" y="708"/>
                          </a:lnTo>
                          <a:lnTo>
                            <a:pt x="469" y="710"/>
                          </a:lnTo>
                          <a:lnTo>
                            <a:pt x="469" y="712"/>
                          </a:lnTo>
                          <a:lnTo>
                            <a:pt x="467" y="712"/>
                          </a:lnTo>
                          <a:lnTo>
                            <a:pt x="465" y="712"/>
                          </a:lnTo>
                          <a:lnTo>
                            <a:pt x="465" y="710"/>
                          </a:lnTo>
                          <a:lnTo>
                            <a:pt x="463" y="710"/>
                          </a:lnTo>
                          <a:lnTo>
                            <a:pt x="463" y="708"/>
                          </a:lnTo>
                          <a:lnTo>
                            <a:pt x="463" y="706"/>
                          </a:lnTo>
                          <a:lnTo>
                            <a:pt x="463" y="704"/>
                          </a:lnTo>
                          <a:lnTo>
                            <a:pt x="463" y="702"/>
                          </a:lnTo>
                          <a:lnTo>
                            <a:pt x="465" y="702"/>
                          </a:lnTo>
                          <a:lnTo>
                            <a:pt x="465" y="700"/>
                          </a:lnTo>
                          <a:lnTo>
                            <a:pt x="467" y="698"/>
                          </a:lnTo>
                          <a:lnTo>
                            <a:pt x="469" y="697"/>
                          </a:lnTo>
                          <a:lnTo>
                            <a:pt x="469" y="695"/>
                          </a:lnTo>
                          <a:lnTo>
                            <a:pt x="471" y="695"/>
                          </a:lnTo>
                          <a:lnTo>
                            <a:pt x="471" y="693"/>
                          </a:lnTo>
                          <a:lnTo>
                            <a:pt x="473" y="691"/>
                          </a:lnTo>
                          <a:lnTo>
                            <a:pt x="475" y="689"/>
                          </a:lnTo>
                          <a:lnTo>
                            <a:pt x="476" y="689"/>
                          </a:lnTo>
                          <a:lnTo>
                            <a:pt x="478" y="687"/>
                          </a:lnTo>
                          <a:lnTo>
                            <a:pt x="480" y="687"/>
                          </a:lnTo>
                          <a:lnTo>
                            <a:pt x="480" y="685"/>
                          </a:lnTo>
                          <a:lnTo>
                            <a:pt x="482" y="685"/>
                          </a:lnTo>
                          <a:lnTo>
                            <a:pt x="482" y="683"/>
                          </a:lnTo>
                          <a:lnTo>
                            <a:pt x="484" y="683"/>
                          </a:lnTo>
                          <a:lnTo>
                            <a:pt x="484" y="681"/>
                          </a:lnTo>
                          <a:lnTo>
                            <a:pt x="484" y="679"/>
                          </a:lnTo>
                          <a:lnTo>
                            <a:pt x="486" y="679"/>
                          </a:lnTo>
                          <a:lnTo>
                            <a:pt x="488" y="679"/>
                          </a:lnTo>
                          <a:lnTo>
                            <a:pt x="490" y="679"/>
                          </a:lnTo>
                          <a:lnTo>
                            <a:pt x="492" y="681"/>
                          </a:lnTo>
                          <a:lnTo>
                            <a:pt x="494" y="681"/>
                          </a:lnTo>
                          <a:lnTo>
                            <a:pt x="496" y="681"/>
                          </a:lnTo>
                          <a:lnTo>
                            <a:pt x="498" y="681"/>
                          </a:lnTo>
                          <a:lnTo>
                            <a:pt x="498" y="679"/>
                          </a:lnTo>
                          <a:lnTo>
                            <a:pt x="498" y="677"/>
                          </a:lnTo>
                          <a:lnTo>
                            <a:pt x="496" y="675"/>
                          </a:lnTo>
                          <a:lnTo>
                            <a:pt x="496" y="672"/>
                          </a:lnTo>
                          <a:lnTo>
                            <a:pt x="494" y="672"/>
                          </a:lnTo>
                          <a:lnTo>
                            <a:pt x="492" y="670"/>
                          </a:lnTo>
                          <a:lnTo>
                            <a:pt x="490" y="672"/>
                          </a:lnTo>
                          <a:lnTo>
                            <a:pt x="488" y="672"/>
                          </a:lnTo>
                          <a:lnTo>
                            <a:pt x="486" y="674"/>
                          </a:lnTo>
                          <a:lnTo>
                            <a:pt x="484" y="672"/>
                          </a:lnTo>
                          <a:lnTo>
                            <a:pt x="482" y="670"/>
                          </a:lnTo>
                          <a:lnTo>
                            <a:pt x="480" y="668"/>
                          </a:lnTo>
                          <a:lnTo>
                            <a:pt x="480" y="666"/>
                          </a:lnTo>
                          <a:lnTo>
                            <a:pt x="478" y="666"/>
                          </a:lnTo>
                          <a:lnTo>
                            <a:pt x="476" y="664"/>
                          </a:lnTo>
                          <a:lnTo>
                            <a:pt x="475" y="664"/>
                          </a:lnTo>
                          <a:lnTo>
                            <a:pt x="473" y="664"/>
                          </a:lnTo>
                          <a:lnTo>
                            <a:pt x="473" y="666"/>
                          </a:lnTo>
                          <a:lnTo>
                            <a:pt x="471" y="666"/>
                          </a:lnTo>
                          <a:lnTo>
                            <a:pt x="471" y="668"/>
                          </a:lnTo>
                          <a:lnTo>
                            <a:pt x="469" y="670"/>
                          </a:lnTo>
                          <a:lnTo>
                            <a:pt x="469" y="672"/>
                          </a:lnTo>
                          <a:lnTo>
                            <a:pt x="467" y="672"/>
                          </a:lnTo>
                          <a:lnTo>
                            <a:pt x="465" y="672"/>
                          </a:lnTo>
                          <a:lnTo>
                            <a:pt x="463" y="672"/>
                          </a:lnTo>
                          <a:lnTo>
                            <a:pt x="461" y="672"/>
                          </a:lnTo>
                          <a:lnTo>
                            <a:pt x="459" y="672"/>
                          </a:lnTo>
                          <a:lnTo>
                            <a:pt x="459" y="674"/>
                          </a:lnTo>
                          <a:lnTo>
                            <a:pt x="457" y="674"/>
                          </a:lnTo>
                          <a:lnTo>
                            <a:pt x="455" y="674"/>
                          </a:lnTo>
                          <a:lnTo>
                            <a:pt x="453" y="674"/>
                          </a:lnTo>
                          <a:lnTo>
                            <a:pt x="453" y="675"/>
                          </a:lnTo>
                          <a:lnTo>
                            <a:pt x="452" y="675"/>
                          </a:lnTo>
                          <a:lnTo>
                            <a:pt x="452" y="677"/>
                          </a:lnTo>
                          <a:lnTo>
                            <a:pt x="453" y="677"/>
                          </a:lnTo>
                          <a:lnTo>
                            <a:pt x="453" y="679"/>
                          </a:lnTo>
                          <a:lnTo>
                            <a:pt x="455" y="679"/>
                          </a:lnTo>
                          <a:lnTo>
                            <a:pt x="459" y="681"/>
                          </a:lnTo>
                          <a:lnTo>
                            <a:pt x="459" y="679"/>
                          </a:lnTo>
                          <a:lnTo>
                            <a:pt x="461" y="679"/>
                          </a:lnTo>
                          <a:lnTo>
                            <a:pt x="463" y="679"/>
                          </a:lnTo>
                          <a:lnTo>
                            <a:pt x="465" y="679"/>
                          </a:lnTo>
                          <a:lnTo>
                            <a:pt x="465" y="681"/>
                          </a:lnTo>
                          <a:lnTo>
                            <a:pt x="465" y="683"/>
                          </a:lnTo>
                          <a:lnTo>
                            <a:pt x="465" y="685"/>
                          </a:lnTo>
                          <a:lnTo>
                            <a:pt x="463" y="685"/>
                          </a:lnTo>
                          <a:lnTo>
                            <a:pt x="461" y="687"/>
                          </a:lnTo>
                          <a:lnTo>
                            <a:pt x="457" y="687"/>
                          </a:lnTo>
                          <a:lnTo>
                            <a:pt x="453" y="687"/>
                          </a:lnTo>
                          <a:lnTo>
                            <a:pt x="452" y="687"/>
                          </a:lnTo>
                          <a:lnTo>
                            <a:pt x="450" y="687"/>
                          </a:lnTo>
                          <a:lnTo>
                            <a:pt x="448" y="687"/>
                          </a:lnTo>
                          <a:lnTo>
                            <a:pt x="448" y="685"/>
                          </a:lnTo>
                          <a:lnTo>
                            <a:pt x="448" y="681"/>
                          </a:lnTo>
                          <a:lnTo>
                            <a:pt x="446" y="679"/>
                          </a:lnTo>
                          <a:lnTo>
                            <a:pt x="446" y="677"/>
                          </a:lnTo>
                          <a:lnTo>
                            <a:pt x="444" y="677"/>
                          </a:lnTo>
                          <a:lnTo>
                            <a:pt x="442" y="677"/>
                          </a:lnTo>
                          <a:lnTo>
                            <a:pt x="440" y="677"/>
                          </a:lnTo>
                          <a:lnTo>
                            <a:pt x="438" y="679"/>
                          </a:lnTo>
                          <a:lnTo>
                            <a:pt x="436" y="679"/>
                          </a:lnTo>
                          <a:lnTo>
                            <a:pt x="434" y="679"/>
                          </a:lnTo>
                          <a:lnTo>
                            <a:pt x="434" y="681"/>
                          </a:lnTo>
                          <a:lnTo>
                            <a:pt x="432" y="681"/>
                          </a:lnTo>
                          <a:lnTo>
                            <a:pt x="430" y="681"/>
                          </a:lnTo>
                          <a:lnTo>
                            <a:pt x="430" y="683"/>
                          </a:lnTo>
                          <a:lnTo>
                            <a:pt x="428" y="685"/>
                          </a:lnTo>
                          <a:lnTo>
                            <a:pt x="428" y="687"/>
                          </a:lnTo>
                          <a:lnTo>
                            <a:pt x="427" y="687"/>
                          </a:lnTo>
                          <a:lnTo>
                            <a:pt x="425" y="685"/>
                          </a:lnTo>
                          <a:lnTo>
                            <a:pt x="425" y="683"/>
                          </a:lnTo>
                          <a:lnTo>
                            <a:pt x="425" y="681"/>
                          </a:lnTo>
                          <a:lnTo>
                            <a:pt x="425" y="679"/>
                          </a:lnTo>
                          <a:lnTo>
                            <a:pt x="427" y="679"/>
                          </a:lnTo>
                          <a:lnTo>
                            <a:pt x="428" y="677"/>
                          </a:lnTo>
                          <a:lnTo>
                            <a:pt x="428" y="675"/>
                          </a:lnTo>
                          <a:lnTo>
                            <a:pt x="428" y="674"/>
                          </a:lnTo>
                          <a:lnTo>
                            <a:pt x="427" y="672"/>
                          </a:lnTo>
                          <a:lnTo>
                            <a:pt x="427" y="670"/>
                          </a:lnTo>
                          <a:lnTo>
                            <a:pt x="425" y="668"/>
                          </a:lnTo>
                          <a:lnTo>
                            <a:pt x="423" y="666"/>
                          </a:lnTo>
                          <a:lnTo>
                            <a:pt x="423" y="664"/>
                          </a:lnTo>
                          <a:lnTo>
                            <a:pt x="421" y="662"/>
                          </a:lnTo>
                          <a:lnTo>
                            <a:pt x="421" y="660"/>
                          </a:lnTo>
                          <a:lnTo>
                            <a:pt x="419" y="660"/>
                          </a:lnTo>
                          <a:lnTo>
                            <a:pt x="417" y="658"/>
                          </a:lnTo>
                          <a:lnTo>
                            <a:pt x="415" y="658"/>
                          </a:lnTo>
                          <a:lnTo>
                            <a:pt x="415" y="656"/>
                          </a:lnTo>
                          <a:lnTo>
                            <a:pt x="413" y="656"/>
                          </a:lnTo>
                          <a:lnTo>
                            <a:pt x="411" y="654"/>
                          </a:lnTo>
                          <a:lnTo>
                            <a:pt x="411" y="652"/>
                          </a:lnTo>
                          <a:lnTo>
                            <a:pt x="411" y="650"/>
                          </a:lnTo>
                          <a:lnTo>
                            <a:pt x="409" y="650"/>
                          </a:lnTo>
                          <a:lnTo>
                            <a:pt x="409" y="649"/>
                          </a:lnTo>
                          <a:lnTo>
                            <a:pt x="407" y="649"/>
                          </a:lnTo>
                          <a:lnTo>
                            <a:pt x="407" y="650"/>
                          </a:lnTo>
                          <a:lnTo>
                            <a:pt x="405" y="650"/>
                          </a:lnTo>
                          <a:lnTo>
                            <a:pt x="405" y="652"/>
                          </a:lnTo>
                          <a:lnTo>
                            <a:pt x="407" y="654"/>
                          </a:lnTo>
                          <a:lnTo>
                            <a:pt x="405" y="654"/>
                          </a:lnTo>
                          <a:lnTo>
                            <a:pt x="404" y="652"/>
                          </a:lnTo>
                          <a:lnTo>
                            <a:pt x="402" y="650"/>
                          </a:lnTo>
                          <a:lnTo>
                            <a:pt x="400" y="650"/>
                          </a:lnTo>
                          <a:lnTo>
                            <a:pt x="400" y="652"/>
                          </a:lnTo>
                          <a:lnTo>
                            <a:pt x="398" y="652"/>
                          </a:lnTo>
                          <a:lnTo>
                            <a:pt x="398" y="654"/>
                          </a:lnTo>
                          <a:lnTo>
                            <a:pt x="396" y="654"/>
                          </a:lnTo>
                          <a:lnTo>
                            <a:pt x="396" y="656"/>
                          </a:lnTo>
                          <a:lnTo>
                            <a:pt x="396" y="658"/>
                          </a:lnTo>
                          <a:lnTo>
                            <a:pt x="394" y="660"/>
                          </a:lnTo>
                          <a:lnTo>
                            <a:pt x="394" y="658"/>
                          </a:lnTo>
                          <a:lnTo>
                            <a:pt x="392" y="658"/>
                          </a:lnTo>
                          <a:lnTo>
                            <a:pt x="390" y="658"/>
                          </a:lnTo>
                          <a:lnTo>
                            <a:pt x="390" y="656"/>
                          </a:lnTo>
                          <a:lnTo>
                            <a:pt x="390" y="654"/>
                          </a:lnTo>
                          <a:lnTo>
                            <a:pt x="388" y="654"/>
                          </a:lnTo>
                          <a:lnTo>
                            <a:pt x="388" y="652"/>
                          </a:lnTo>
                          <a:lnTo>
                            <a:pt x="386" y="650"/>
                          </a:lnTo>
                          <a:lnTo>
                            <a:pt x="386" y="649"/>
                          </a:lnTo>
                          <a:lnTo>
                            <a:pt x="386" y="647"/>
                          </a:lnTo>
                          <a:lnTo>
                            <a:pt x="384" y="647"/>
                          </a:lnTo>
                          <a:lnTo>
                            <a:pt x="384" y="645"/>
                          </a:lnTo>
                          <a:lnTo>
                            <a:pt x="382" y="645"/>
                          </a:lnTo>
                          <a:lnTo>
                            <a:pt x="382" y="643"/>
                          </a:lnTo>
                          <a:lnTo>
                            <a:pt x="380" y="641"/>
                          </a:lnTo>
                          <a:lnTo>
                            <a:pt x="380" y="639"/>
                          </a:lnTo>
                          <a:lnTo>
                            <a:pt x="379" y="639"/>
                          </a:lnTo>
                          <a:lnTo>
                            <a:pt x="377" y="639"/>
                          </a:lnTo>
                          <a:lnTo>
                            <a:pt x="375" y="639"/>
                          </a:lnTo>
                          <a:lnTo>
                            <a:pt x="375" y="641"/>
                          </a:lnTo>
                          <a:lnTo>
                            <a:pt x="373" y="641"/>
                          </a:lnTo>
                          <a:lnTo>
                            <a:pt x="373" y="643"/>
                          </a:lnTo>
                          <a:lnTo>
                            <a:pt x="371" y="643"/>
                          </a:lnTo>
                          <a:lnTo>
                            <a:pt x="371" y="647"/>
                          </a:lnTo>
                          <a:lnTo>
                            <a:pt x="369" y="647"/>
                          </a:lnTo>
                          <a:lnTo>
                            <a:pt x="367" y="649"/>
                          </a:lnTo>
                          <a:lnTo>
                            <a:pt x="365" y="647"/>
                          </a:lnTo>
                          <a:lnTo>
                            <a:pt x="365" y="645"/>
                          </a:lnTo>
                          <a:lnTo>
                            <a:pt x="363" y="645"/>
                          </a:lnTo>
                          <a:lnTo>
                            <a:pt x="363" y="643"/>
                          </a:lnTo>
                          <a:lnTo>
                            <a:pt x="361" y="641"/>
                          </a:lnTo>
                          <a:lnTo>
                            <a:pt x="359" y="639"/>
                          </a:lnTo>
                          <a:lnTo>
                            <a:pt x="357" y="639"/>
                          </a:lnTo>
                          <a:lnTo>
                            <a:pt x="357" y="637"/>
                          </a:lnTo>
                          <a:lnTo>
                            <a:pt x="356" y="637"/>
                          </a:lnTo>
                          <a:lnTo>
                            <a:pt x="356" y="635"/>
                          </a:lnTo>
                          <a:lnTo>
                            <a:pt x="354" y="635"/>
                          </a:lnTo>
                          <a:lnTo>
                            <a:pt x="354" y="633"/>
                          </a:lnTo>
                          <a:lnTo>
                            <a:pt x="352" y="633"/>
                          </a:lnTo>
                          <a:lnTo>
                            <a:pt x="352" y="631"/>
                          </a:lnTo>
                          <a:lnTo>
                            <a:pt x="350" y="629"/>
                          </a:lnTo>
                          <a:lnTo>
                            <a:pt x="348" y="629"/>
                          </a:lnTo>
                          <a:lnTo>
                            <a:pt x="346" y="629"/>
                          </a:lnTo>
                          <a:lnTo>
                            <a:pt x="346" y="631"/>
                          </a:lnTo>
                          <a:lnTo>
                            <a:pt x="344" y="631"/>
                          </a:lnTo>
                          <a:lnTo>
                            <a:pt x="342" y="631"/>
                          </a:lnTo>
                          <a:lnTo>
                            <a:pt x="340" y="631"/>
                          </a:lnTo>
                          <a:lnTo>
                            <a:pt x="338" y="633"/>
                          </a:lnTo>
                          <a:lnTo>
                            <a:pt x="336" y="633"/>
                          </a:lnTo>
                          <a:lnTo>
                            <a:pt x="336" y="635"/>
                          </a:lnTo>
                          <a:lnTo>
                            <a:pt x="336" y="637"/>
                          </a:lnTo>
                          <a:lnTo>
                            <a:pt x="338" y="637"/>
                          </a:lnTo>
                          <a:lnTo>
                            <a:pt x="340" y="637"/>
                          </a:lnTo>
                          <a:lnTo>
                            <a:pt x="342" y="637"/>
                          </a:lnTo>
                          <a:lnTo>
                            <a:pt x="342" y="639"/>
                          </a:lnTo>
                          <a:lnTo>
                            <a:pt x="342" y="641"/>
                          </a:lnTo>
                          <a:lnTo>
                            <a:pt x="340" y="641"/>
                          </a:lnTo>
                          <a:lnTo>
                            <a:pt x="338" y="643"/>
                          </a:lnTo>
                          <a:lnTo>
                            <a:pt x="336" y="643"/>
                          </a:lnTo>
                          <a:lnTo>
                            <a:pt x="334" y="643"/>
                          </a:lnTo>
                          <a:lnTo>
                            <a:pt x="332" y="643"/>
                          </a:lnTo>
                          <a:lnTo>
                            <a:pt x="332" y="645"/>
                          </a:lnTo>
                          <a:lnTo>
                            <a:pt x="331" y="645"/>
                          </a:lnTo>
                          <a:lnTo>
                            <a:pt x="329" y="645"/>
                          </a:lnTo>
                          <a:lnTo>
                            <a:pt x="327" y="645"/>
                          </a:lnTo>
                          <a:lnTo>
                            <a:pt x="327" y="647"/>
                          </a:lnTo>
                          <a:lnTo>
                            <a:pt x="327" y="649"/>
                          </a:lnTo>
                          <a:lnTo>
                            <a:pt x="327" y="650"/>
                          </a:lnTo>
                          <a:lnTo>
                            <a:pt x="325" y="650"/>
                          </a:lnTo>
                          <a:lnTo>
                            <a:pt x="323" y="650"/>
                          </a:lnTo>
                          <a:lnTo>
                            <a:pt x="321" y="650"/>
                          </a:lnTo>
                          <a:lnTo>
                            <a:pt x="321" y="649"/>
                          </a:lnTo>
                          <a:lnTo>
                            <a:pt x="321" y="647"/>
                          </a:lnTo>
                          <a:lnTo>
                            <a:pt x="321" y="645"/>
                          </a:lnTo>
                          <a:lnTo>
                            <a:pt x="319" y="645"/>
                          </a:lnTo>
                          <a:lnTo>
                            <a:pt x="317" y="643"/>
                          </a:lnTo>
                          <a:lnTo>
                            <a:pt x="317" y="641"/>
                          </a:lnTo>
                          <a:lnTo>
                            <a:pt x="317" y="639"/>
                          </a:lnTo>
                          <a:lnTo>
                            <a:pt x="315" y="637"/>
                          </a:lnTo>
                          <a:lnTo>
                            <a:pt x="313" y="637"/>
                          </a:lnTo>
                          <a:lnTo>
                            <a:pt x="311" y="635"/>
                          </a:lnTo>
                          <a:lnTo>
                            <a:pt x="311" y="633"/>
                          </a:lnTo>
                          <a:lnTo>
                            <a:pt x="311" y="631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08" y="627"/>
                          </a:lnTo>
                          <a:lnTo>
                            <a:pt x="308" y="626"/>
                          </a:lnTo>
                          <a:lnTo>
                            <a:pt x="309" y="624"/>
                          </a:lnTo>
                          <a:lnTo>
                            <a:pt x="309" y="622"/>
                          </a:lnTo>
                          <a:lnTo>
                            <a:pt x="309" y="620"/>
                          </a:lnTo>
                          <a:lnTo>
                            <a:pt x="309" y="618"/>
                          </a:lnTo>
                          <a:lnTo>
                            <a:pt x="308" y="616"/>
                          </a:lnTo>
                          <a:lnTo>
                            <a:pt x="308" y="614"/>
                          </a:lnTo>
                          <a:lnTo>
                            <a:pt x="306" y="614"/>
                          </a:lnTo>
                          <a:lnTo>
                            <a:pt x="306" y="612"/>
                          </a:lnTo>
                          <a:lnTo>
                            <a:pt x="306" y="610"/>
                          </a:lnTo>
                          <a:lnTo>
                            <a:pt x="306" y="608"/>
                          </a:lnTo>
                          <a:lnTo>
                            <a:pt x="304" y="608"/>
                          </a:lnTo>
                          <a:lnTo>
                            <a:pt x="302" y="608"/>
                          </a:lnTo>
                          <a:lnTo>
                            <a:pt x="300" y="608"/>
                          </a:lnTo>
                          <a:lnTo>
                            <a:pt x="298" y="608"/>
                          </a:lnTo>
                          <a:lnTo>
                            <a:pt x="298" y="606"/>
                          </a:lnTo>
                          <a:lnTo>
                            <a:pt x="296" y="604"/>
                          </a:lnTo>
                          <a:lnTo>
                            <a:pt x="298" y="602"/>
                          </a:lnTo>
                          <a:lnTo>
                            <a:pt x="296" y="601"/>
                          </a:lnTo>
                          <a:lnTo>
                            <a:pt x="294" y="601"/>
                          </a:lnTo>
                          <a:lnTo>
                            <a:pt x="292" y="599"/>
                          </a:lnTo>
                          <a:lnTo>
                            <a:pt x="290" y="597"/>
                          </a:lnTo>
                          <a:lnTo>
                            <a:pt x="290" y="595"/>
                          </a:lnTo>
                          <a:lnTo>
                            <a:pt x="288" y="595"/>
                          </a:lnTo>
                          <a:lnTo>
                            <a:pt x="288" y="593"/>
                          </a:lnTo>
                          <a:lnTo>
                            <a:pt x="290" y="591"/>
                          </a:lnTo>
                          <a:lnTo>
                            <a:pt x="292" y="589"/>
                          </a:lnTo>
                          <a:lnTo>
                            <a:pt x="294" y="587"/>
                          </a:lnTo>
                          <a:lnTo>
                            <a:pt x="296" y="587"/>
                          </a:lnTo>
                          <a:lnTo>
                            <a:pt x="296" y="585"/>
                          </a:lnTo>
                          <a:lnTo>
                            <a:pt x="298" y="585"/>
                          </a:lnTo>
                          <a:lnTo>
                            <a:pt x="298" y="587"/>
                          </a:lnTo>
                          <a:lnTo>
                            <a:pt x="300" y="587"/>
                          </a:lnTo>
                          <a:lnTo>
                            <a:pt x="300" y="589"/>
                          </a:lnTo>
                          <a:lnTo>
                            <a:pt x="302" y="589"/>
                          </a:lnTo>
                          <a:lnTo>
                            <a:pt x="302" y="587"/>
                          </a:lnTo>
                          <a:lnTo>
                            <a:pt x="302" y="585"/>
                          </a:lnTo>
                          <a:lnTo>
                            <a:pt x="304" y="585"/>
                          </a:lnTo>
                          <a:lnTo>
                            <a:pt x="304" y="583"/>
                          </a:lnTo>
                          <a:lnTo>
                            <a:pt x="304" y="581"/>
                          </a:lnTo>
                          <a:lnTo>
                            <a:pt x="302" y="581"/>
                          </a:lnTo>
                          <a:lnTo>
                            <a:pt x="302" y="579"/>
                          </a:lnTo>
                          <a:lnTo>
                            <a:pt x="300" y="579"/>
                          </a:lnTo>
                          <a:lnTo>
                            <a:pt x="298" y="579"/>
                          </a:lnTo>
                          <a:lnTo>
                            <a:pt x="296" y="579"/>
                          </a:lnTo>
                          <a:lnTo>
                            <a:pt x="294" y="578"/>
                          </a:lnTo>
                          <a:lnTo>
                            <a:pt x="294" y="576"/>
                          </a:lnTo>
                          <a:lnTo>
                            <a:pt x="294" y="574"/>
                          </a:lnTo>
                          <a:lnTo>
                            <a:pt x="294" y="572"/>
                          </a:lnTo>
                          <a:lnTo>
                            <a:pt x="294" y="570"/>
                          </a:lnTo>
                          <a:lnTo>
                            <a:pt x="294" y="568"/>
                          </a:lnTo>
                          <a:lnTo>
                            <a:pt x="294" y="566"/>
                          </a:lnTo>
                          <a:lnTo>
                            <a:pt x="294" y="568"/>
                          </a:lnTo>
                          <a:lnTo>
                            <a:pt x="292" y="568"/>
                          </a:lnTo>
                          <a:lnTo>
                            <a:pt x="292" y="566"/>
                          </a:lnTo>
                          <a:lnTo>
                            <a:pt x="290" y="566"/>
                          </a:lnTo>
                          <a:lnTo>
                            <a:pt x="290" y="564"/>
                          </a:lnTo>
                          <a:lnTo>
                            <a:pt x="288" y="564"/>
                          </a:lnTo>
                          <a:lnTo>
                            <a:pt x="286" y="564"/>
                          </a:lnTo>
                          <a:lnTo>
                            <a:pt x="284" y="562"/>
                          </a:lnTo>
                          <a:lnTo>
                            <a:pt x="283" y="562"/>
                          </a:lnTo>
                          <a:lnTo>
                            <a:pt x="283" y="560"/>
                          </a:lnTo>
                          <a:lnTo>
                            <a:pt x="283" y="558"/>
                          </a:lnTo>
                          <a:lnTo>
                            <a:pt x="283" y="556"/>
                          </a:lnTo>
                          <a:lnTo>
                            <a:pt x="283" y="554"/>
                          </a:lnTo>
                          <a:lnTo>
                            <a:pt x="281" y="554"/>
                          </a:lnTo>
                          <a:lnTo>
                            <a:pt x="279" y="554"/>
                          </a:lnTo>
                          <a:lnTo>
                            <a:pt x="277" y="554"/>
                          </a:lnTo>
                          <a:lnTo>
                            <a:pt x="275" y="554"/>
                          </a:lnTo>
                          <a:lnTo>
                            <a:pt x="273" y="556"/>
                          </a:lnTo>
                          <a:lnTo>
                            <a:pt x="271" y="556"/>
                          </a:lnTo>
                          <a:lnTo>
                            <a:pt x="271" y="558"/>
                          </a:lnTo>
                          <a:lnTo>
                            <a:pt x="269" y="558"/>
                          </a:lnTo>
                          <a:lnTo>
                            <a:pt x="271" y="560"/>
                          </a:lnTo>
                          <a:lnTo>
                            <a:pt x="271" y="562"/>
                          </a:lnTo>
                          <a:lnTo>
                            <a:pt x="271" y="564"/>
                          </a:lnTo>
                          <a:lnTo>
                            <a:pt x="271" y="566"/>
                          </a:lnTo>
                          <a:lnTo>
                            <a:pt x="269" y="566"/>
                          </a:lnTo>
                          <a:lnTo>
                            <a:pt x="267" y="566"/>
                          </a:lnTo>
                          <a:lnTo>
                            <a:pt x="265" y="566"/>
                          </a:lnTo>
                          <a:lnTo>
                            <a:pt x="265" y="564"/>
                          </a:lnTo>
                          <a:lnTo>
                            <a:pt x="263" y="564"/>
                          </a:lnTo>
                          <a:lnTo>
                            <a:pt x="261" y="562"/>
                          </a:lnTo>
                          <a:lnTo>
                            <a:pt x="261" y="560"/>
                          </a:lnTo>
                          <a:lnTo>
                            <a:pt x="263" y="560"/>
                          </a:lnTo>
                          <a:lnTo>
                            <a:pt x="265" y="558"/>
                          </a:lnTo>
                          <a:lnTo>
                            <a:pt x="265" y="556"/>
                          </a:lnTo>
                          <a:lnTo>
                            <a:pt x="265" y="554"/>
                          </a:lnTo>
                          <a:lnTo>
                            <a:pt x="263" y="554"/>
                          </a:lnTo>
                          <a:lnTo>
                            <a:pt x="261" y="554"/>
                          </a:lnTo>
                          <a:lnTo>
                            <a:pt x="261" y="556"/>
                          </a:lnTo>
                          <a:lnTo>
                            <a:pt x="260" y="556"/>
                          </a:lnTo>
                          <a:lnTo>
                            <a:pt x="258" y="556"/>
                          </a:lnTo>
                          <a:lnTo>
                            <a:pt x="258" y="554"/>
                          </a:lnTo>
                          <a:lnTo>
                            <a:pt x="256" y="554"/>
                          </a:lnTo>
                          <a:lnTo>
                            <a:pt x="256" y="553"/>
                          </a:lnTo>
                          <a:lnTo>
                            <a:pt x="254" y="553"/>
                          </a:lnTo>
                          <a:lnTo>
                            <a:pt x="254" y="551"/>
                          </a:lnTo>
                          <a:lnTo>
                            <a:pt x="254" y="549"/>
                          </a:lnTo>
                          <a:lnTo>
                            <a:pt x="252" y="549"/>
                          </a:lnTo>
                          <a:lnTo>
                            <a:pt x="252" y="547"/>
                          </a:lnTo>
                          <a:lnTo>
                            <a:pt x="250" y="547"/>
                          </a:lnTo>
                          <a:lnTo>
                            <a:pt x="248" y="547"/>
                          </a:lnTo>
                          <a:lnTo>
                            <a:pt x="248" y="549"/>
                          </a:lnTo>
                          <a:lnTo>
                            <a:pt x="248" y="551"/>
                          </a:lnTo>
                          <a:lnTo>
                            <a:pt x="246" y="553"/>
                          </a:lnTo>
                          <a:lnTo>
                            <a:pt x="244" y="553"/>
                          </a:lnTo>
                          <a:lnTo>
                            <a:pt x="242" y="553"/>
                          </a:lnTo>
                          <a:lnTo>
                            <a:pt x="242" y="551"/>
                          </a:lnTo>
                          <a:lnTo>
                            <a:pt x="240" y="549"/>
                          </a:lnTo>
                          <a:lnTo>
                            <a:pt x="240" y="547"/>
                          </a:lnTo>
                          <a:lnTo>
                            <a:pt x="238" y="545"/>
                          </a:lnTo>
                          <a:lnTo>
                            <a:pt x="238" y="543"/>
                          </a:lnTo>
                          <a:lnTo>
                            <a:pt x="238" y="541"/>
                          </a:lnTo>
                          <a:lnTo>
                            <a:pt x="240" y="539"/>
                          </a:lnTo>
                          <a:lnTo>
                            <a:pt x="240" y="537"/>
                          </a:lnTo>
                          <a:lnTo>
                            <a:pt x="238" y="535"/>
                          </a:lnTo>
                          <a:lnTo>
                            <a:pt x="236" y="535"/>
                          </a:lnTo>
                          <a:lnTo>
                            <a:pt x="236" y="533"/>
                          </a:lnTo>
                          <a:lnTo>
                            <a:pt x="235" y="533"/>
                          </a:lnTo>
                          <a:lnTo>
                            <a:pt x="235" y="531"/>
                          </a:lnTo>
                          <a:lnTo>
                            <a:pt x="233" y="530"/>
                          </a:lnTo>
                          <a:lnTo>
                            <a:pt x="231" y="528"/>
                          </a:lnTo>
                          <a:lnTo>
                            <a:pt x="229" y="528"/>
                          </a:lnTo>
                          <a:lnTo>
                            <a:pt x="227" y="528"/>
                          </a:lnTo>
                          <a:lnTo>
                            <a:pt x="227" y="530"/>
                          </a:lnTo>
                          <a:lnTo>
                            <a:pt x="229" y="530"/>
                          </a:lnTo>
                          <a:lnTo>
                            <a:pt x="229" y="531"/>
                          </a:lnTo>
                          <a:lnTo>
                            <a:pt x="227" y="533"/>
                          </a:lnTo>
                          <a:lnTo>
                            <a:pt x="225" y="533"/>
                          </a:lnTo>
                          <a:lnTo>
                            <a:pt x="223" y="535"/>
                          </a:lnTo>
                          <a:lnTo>
                            <a:pt x="221" y="535"/>
                          </a:lnTo>
                          <a:lnTo>
                            <a:pt x="219" y="537"/>
                          </a:lnTo>
                          <a:lnTo>
                            <a:pt x="219" y="539"/>
                          </a:lnTo>
                          <a:lnTo>
                            <a:pt x="217" y="539"/>
                          </a:lnTo>
                          <a:lnTo>
                            <a:pt x="217" y="537"/>
                          </a:lnTo>
                          <a:lnTo>
                            <a:pt x="215" y="535"/>
                          </a:lnTo>
                          <a:lnTo>
                            <a:pt x="213" y="535"/>
                          </a:lnTo>
                          <a:lnTo>
                            <a:pt x="213" y="537"/>
                          </a:lnTo>
                          <a:lnTo>
                            <a:pt x="212" y="537"/>
                          </a:lnTo>
                          <a:lnTo>
                            <a:pt x="212" y="539"/>
                          </a:lnTo>
                          <a:lnTo>
                            <a:pt x="212" y="537"/>
                          </a:lnTo>
                          <a:lnTo>
                            <a:pt x="210" y="537"/>
                          </a:lnTo>
                          <a:lnTo>
                            <a:pt x="210" y="535"/>
                          </a:lnTo>
                          <a:lnTo>
                            <a:pt x="208" y="535"/>
                          </a:lnTo>
                          <a:lnTo>
                            <a:pt x="206" y="535"/>
                          </a:lnTo>
                          <a:lnTo>
                            <a:pt x="204" y="535"/>
                          </a:lnTo>
                          <a:lnTo>
                            <a:pt x="202" y="535"/>
                          </a:lnTo>
                          <a:lnTo>
                            <a:pt x="200" y="535"/>
                          </a:lnTo>
                          <a:lnTo>
                            <a:pt x="198" y="535"/>
                          </a:lnTo>
                          <a:lnTo>
                            <a:pt x="200" y="533"/>
                          </a:lnTo>
                          <a:lnTo>
                            <a:pt x="200" y="531"/>
                          </a:lnTo>
                          <a:lnTo>
                            <a:pt x="200" y="530"/>
                          </a:lnTo>
                          <a:lnTo>
                            <a:pt x="200" y="528"/>
                          </a:lnTo>
                          <a:lnTo>
                            <a:pt x="198" y="526"/>
                          </a:lnTo>
                          <a:lnTo>
                            <a:pt x="196" y="526"/>
                          </a:lnTo>
                          <a:lnTo>
                            <a:pt x="194" y="526"/>
                          </a:lnTo>
                          <a:lnTo>
                            <a:pt x="194" y="524"/>
                          </a:lnTo>
                          <a:lnTo>
                            <a:pt x="192" y="524"/>
                          </a:lnTo>
                          <a:lnTo>
                            <a:pt x="190" y="524"/>
                          </a:lnTo>
                          <a:lnTo>
                            <a:pt x="190" y="522"/>
                          </a:lnTo>
                          <a:lnTo>
                            <a:pt x="192" y="520"/>
                          </a:lnTo>
                          <a:lnTo>
                            <a:pt x="192" y="518"/>
                          </a:lnTo>
                          <a:lnTo>
                            <a:pt x="192" y="516"/>
                          </a:lnTo>
                          <a:lnTo>
                            <a:pt x="190" y="516"/>
                          </a:lnTo>
                          <a:lnTo>
                            <a:pt x="190" y="514"/>
                          </a:lnTo>
                          <a:lnTo>
                            <a:pt x="188" y="514"/>
                          </a:lnTo>
                          <a:lnTo>
                            <a:pt x="188" y="512"/>
                          </a:lnTo>
                          <a:lnTo>
                            <a:pt x="187" y="512"/>
                          </a:lnTo>
                          <a:lnTo>
                            <a:pt x="187" y="514"/>
                          </a:lnTo>
                          <a:lnTo>
                            <a:pt x="188" y="516"/>
                          </a:lnTo>
                          <a:lnTo>
                            <a:pt x="187" y="516"/>
                          </a:lnTo>
                          <a:lnTo>
                            <a:pt x="185" y="516"/>
                          </a:lnTo>
                          <a:lnTo>
                            <a:pt x="183" y="516"/>
                          </a:lnTo>
                          <a:lnTo>
                            <a:pt x="181" y="516"/>
                          </a:lnTo>
                          <a:lnTo>
                            <a:pt x="181" y="514"/>
                          </a:lnTo>
                          <a:lnTo>
                            <a:pt x="179" y="514"/>
                          </a:lnTo>
                          <a:lnTo>
                            <a:pt x="179" y="512"/>
                          </a:lnTo>
                          <a:lnTo>
                            <a:pt x="179" y="510"/>
                          </a:lnTo>
                          <a:lnTo>
                            <a:pt x="179" y="508"/>
                          </a:lnTo>
                          <a:lnTo>
                            <a:pt x="179" y="506"/>
                          </a:lnTo>
                          <a:lnTo>
                            <a:pt x="177" y="506"/>
                          </a:lnTo>
                          <a:lnTo>
                            <a:pt x="175" y="506"/>
                          </a:lnTo>
                          <a:lnTo>
                            <a:pt x="173" y="506"/>
                          </a:lnTo>
                          <a:lnTo>
                            <a:pt x="173" y="505"/>
                          </a:lnTo>
                          <a:lnTo>
                            <a:pt x="171" y="505"/>
                          </a:lnTo>
                          <a:lnTo>
                            <a:pt x="171" y="506"/>
                          </a:lnTo>
                          <a:lnTo>
                            <a:pt x="171" y="508"/>
                          </a:lnTo>
                          <a:lnTo>
                            <a:pt x="171" y="510"/>
                          </a:lnTo>
                          <a:lnTo>
                            <a:pt x="171" y="512"/>
                          </a:lnTo>
                          <a:lnTo>
                            <a:pt x="169" y="512"/>
                          </a:lnTo>
                          <a:lnTo>
                            <a:pt x="169" y="514"/>
                          </a:lnTo>
                          <a:lnTo>
                            <a:pt x="167" y="514"/>
                          </a:lnTo>
                          <a:lnTo>
                            <a:pt x="165" y="516"/>
                          </a:lnTo>
                          <a:lnTo>
                            <a:pt x="164" y="516"/>
                          </a:lnTo>
                          <a:lnTo>
                            <a:pt x="162" y="516"/>
                          </a:lnTo>
                          <a:lnTo>
                            <a:pt x="160" y="516"/>
                          </a:lnTo>
                          <a:lnTo>
                            <a:pt x="158" y="516"/>
                          </a:lnTo>
                          <a:lnTo>
                            <a:pt x="156" y="516"/>
                          </a:lnTo>
                          <a:lnTo>
                            <a:pt x="156" y="514"/>
                          </a:lnTo>
                          <a:lnTo>
                            <a:pt x="154" y="514"/>
                          </a:lnTo>
                          <a:lnTo>
                            <a:pt x="152" y="512"/>
                          </a:lnTo>
                          <a:lnTo>
                            <a:pt x="154" y="510"/>
                          </a:lnTo>
                          <a:lnTo>
                            <a:pt x="156" y="510"/>
                          </a:lnTo>
                          <a:lnTo>
                            <a:pt x="156" y="508"/>
                          </a:lnTo>
                          <a:lnTo>
                            <a:pt x="156" y="506"/>
                          </a:lnTo>
                          <a:lnTo>
                            <a:pt x="154" y="506"/>
                          </a:lnTo>
                          <a:lnTo>
                            <a:pt x="154" y="505"/>
                          </a:lnTo>
                          <a:lnTo>
                            <a:pt x="152" y="505"/>
                          </a:lnTo>
                          <a:lnTo>
                            <a:pt x="150" y="505"/>
                          </a:lnTo>
                          <a:lnTo>
                            <a:pt x="150" y="506"/>
                          </a:lnTo>
                          <a:lnTo>
                            <a:pt x="150" y="508"/>
                          </a:lnTo>
                          <a:lnTo>
                            <a:pt x="148" y="510"/>
                          </a:lnTo>
                          <a:lnTo>
                            <a:pt x="150" y="512"/>
                          </a:lnTo>
                          <a:lnTo>
                            <a:pt x="148" y="512"/>
                          </a:lnTo>
                          <a:lnTo>
                            <a:pt x="150" y="514"/>
                          </a:lnTo>
                          <a:lnTo>
                            <a:pt x="148" y="514"/>
                          </a:lnTo>
                          <a:lnTo>
                            <a:pt x="146" y="514"/>
                          </a:lnTo>
                          <a:lnTo>
                            <a:pt x="146" y="516"/>
                          </a:lnTo>
                          <a:lnTo>
                            <a:pt x="146" y="518"/>
                          </a:lnTo>
                          <a:lnTo>
                            <a:pt x="144" y="518"/>
                          </a:lnTo>
                          <a:lnTo>
                            <a:pt x="144" y="520"/>
                          </a:lnTo>
                          <a:lnTo>
                            <a:pt x="142" y="518"/>
                          </a:lnTo>
                          <a:lnTo>
                            <a:pt x="140" y="518"/>
                          </a:lnTo>
                          <a:lnTo>
                            <a:pt x="139" y="520"/>
                          </a:lnTo>
                          <a:lnTo>
                            <a:pt x="139" y="522"/>
                          </a:lnTo>
                          <a:lnTo>
                            <a:pt x="137" y="522"/>
                          </a:lnTo>
                          <a:lnTo>
                            <a:pt x="135" y="522"/>
                          </a:lnTo>
                          <a:lnTo>
                            <a:pt x="135" y="520"/>
                          </a:lnTo>
                          <a:lnTo>
                            <a:pt x="133" y="520"/>
                          </a:lnTo>
                          <a:lnTo>
                            <a:pt x="133" y="518"/>
                          </a:lnTo>
                          <a:lnTo>
                            <a:pt x="135" y="516"/>
                          </a:lnTo>
                          <a:lnTo>
                            <a:pt x="137" y="516"/>
                          </a:lnTo>
                          <a:lnTo>
                            <a:pt x="137" y="514"/>
                          </a:lnTo>
                          <a:lnTo>
                            <a:pt x="137" y="512"/>
                          </a:lnTo>
                          <a:lnTo>
                            <a:pt x="139" y="512"/>
                          </a:lnTo>
                          <a:lnTo>
                            <a:pt x="137" y="512"/>
                          </a:lnTo>
                          <a:lnTo>
                            <a:pt x="137" y="510"/>
                          </a:lnTo>
                          <a:lnTo>
                            <a:pt x="135" y="508"/>
                          </a:lnTo>
                          <a:lnTo>
                            <a:pt x="133" y="508"/>
                          </a:lnTo>
                          <a:lnTo>
                            <a:pt x="133" y="506"/>
                          </a:lnTo>
                          <a:lnTo>
                            <a:pt x="131" y="506"/>
                          </a:lnTo>
                          <a:lnTo>
                            <a:pt x="131" y="508"/>
                          </a:lnTo>
                          <a:lnTo>
                            <a:pt x="129" y="508"/>
                          </a:lnTo>
                          <a:lnTo>
                            <a:pt x="127" y="508"/>
                          </a:lnTo>
                          <a:lnTo>
                            <a:pt x="125" y="508"/>
                          </a:lnTo>
                          <a:lnTo>
                            <a:pt x="125" y="510"/>
                          </a:lnTo>
                          <a:lnTo>
                            <a:pt x="123" y="510"/>
                          </a:lnTo>
                          <a:lnTo>
                            <a:pt x="121" y="510"/>
                          </a:lnTo>
                          <a:lnTo>
                            <a:pt x="121" y="508"/>
                          </a:lnTo>
                          <a:lnTo>
                            <a:pt x="123" y="506"/>
                          </a:lnTo>
                          <a:lnTo>
                            <a:pt x="123" y="505"/>
                          </a:lnTo>
                          <a:lnTo>
                            <a:pt x="123" y="503"/>
                          </a:lnTo>
                          <a:lnTo>
                            <a:pt x="123" y="501"/>
                          </a:lnTo>
                          <a:lnTo>
                            <a:pt x="125" y="501"/>
                          </a:lnTo>
                          <a:lnTo>
                            <a:pt x="125" y="499"/>
                          </a:lnTo>
                          <a:lnTo>
                            <a:pt x="127" y="499"/>
                          </a:lnTo>
                          <a:lnTo>
                            <a:pt x="129" y="499"/>
                          </a:lnTo>
                          <a:lnTo>
                            <a:pt x="129" y="497"/>
                          </a:lnTo>
                          <a:lnTo>
                            <a:pt x="127" y="495"/>
                          </a:lnTo>
                          <a:lnTo>
                            <a:pt x="125" y="497"/>
                          </a:lnTo>
                          <a:lnTo>
                            <a:pt x="123" y="499"/>
                          </a:lnTo>
                          <a:lnTo>
                            <a:pt x="121" y="501"/>
                          </a:lnTo>
                          <a:lnTo>
                            <a:pt x="119" y="501"/>
                          </a:lnTo>
                          <a:lnTo>
                            <a:pt x="117" y="503"/>
                          </a:lnTo>
                          <a:lnTo>
                            <a:pt x="117" y="505"/>
                          </a:lnTo>
                          <a:lnTo>
                            <a:pt x="116" y="505"/>
                          </a:lnTo>
                          <a:lnTo>
                            <a:pt x="114" y="505"/>
                          </a:lnTo>
                          <a:lnTo>
                            <a:pt x="112" y="505"/>
                          </a:lnTo>
                          <a:lnTo>
                            <a:pt x="110" y="505"/>
                          </a:lnTo>
                          <a:lnTo>
                            <a:pt x="108" y="505"/>
                          </a:lnTo>
                          <a:lnTo>
                            <a:pt x="108" y="503"/>
                          </a:lnTo>
                          <a:lnTo>
                            <a:pt x="110" y="503"/>
                          </a:lnTo>
                          <a:lnTo>
                            <a:pt x="112" y="503"/>
                          </a:lnTo>
                          <a:lnTo>
                            <a:pt x="114" y="503"/>
                          </a:lnTo>
                          <a:lnTo>
                            <a:pt x="114" y="501"/>
                          </a:lnTo>
                          <a:lnTo>
                            <a:pt x="112" y="501"/>
                          </a:lnTo>
                          <a:lnTo>
                            <a:pt x="110" y="499"/>
                          </a:lnTo>
                          <a:lnTo>
                            <a:pt x="112" y="497"/>
                          </a:lnTo>
                          <a:lnTo>
                            <a:pt x="110" y="497"/>
                          </a:lnTo>
                          <a:lnTo>
                            <a:pt x="108" y="497"/>
                          </a:lnTo>
                          <a:lnTo>
                            <a:pt x="108" y="499"/>
                          </a:lnTo>
                          <a:lnTo>
                            <a:pt x="106" y="499"/>
                          </a:lnTo>
                          <a:lnTo>
                            <a:pt x="104" y="497"/>
                          </a:lnTo>
                          <a:lnTo>
                            <a:pt x="102" y="495"/>
                          </a:lnTo>
                          <a:lnTo>
                            <a:pt x="100" y="495"/>
                          </a:lnTo>
                          <a:lnTo>
                            <a:pt x="98" y="495"/>
                          </a:lnTo>
                          <a:lnTo>
                            <a:pt x="96" y="493"/>
                          </a:lnTo>
                          <a:lnTo>
                            <a:pt x="94" y="491"/>
                          </a:lnTo>
                          <a:lnTo>
                            <a:pt x="92" y="491"/>
                          </a:lnTo>
                          <a:lnTo>
                            <a:pt x="91" y="491"/>
                          </a:lnTo>
                          <a:lnTo>
                            <a:pt x="91" y="489"/>
                          </a:lnTo>
                          <a:lnTo>
                            <a:pt x="89" y="487"/>
                          </a:lnTo>
                          <a:lnTo>
                            <a:pt x="87" y="485"/>
                          </a:lnTo>
                          <a:lnTo>
                            <a:pt x="87" y="483"/>
                          </a:lnTo>
                          <a:lnTo>
                            <a:pt x="85" y="482"/>
                          </a:lnTo>
                          <a:lnTo>
                            <a:pt x="85" y="480"/>
                          </a:lnTo>
                          <a:lnTo>
                            <a:pt x="83" y="480"/>
                          </a:lnTo>
                          <a:lnTo>
                            <a:pt x="83" y="478"/>
                          </a:lnTo>
                          <a:lnTo>
                            <a:pt x="85" y="478"/>
                          </a:lnTo>
                          <a:lnTo>
                            <a:pt x="85" y="476"/>
                          </a:lnTo>
                          <a:lnTo>
                            <a:pt x="87" y="476"/>
                          </a:lnTo>
                          <a:lnTo>
                            <a:pt x="89" y="476"/>
                          </a:lnTo>
                          <a:lnTo>
                            <a:pt x="91" y="476"/>
                          </a:lnTo>
                          <a:lnTo>
                            <a:pt x="91" y="474"/>
                          </a:lnTo>
                          <a:lnTo>
                            <a:pt x="91" y="472"/>
                          </a:lnTo>
                          <a:lnTo>
                            <a:pt x="91" y="470"/>
                          </a:lnTo>
                          <a:lnTo>
                            <a:pt x="89" y="468"/>
                          </a:lnTo>
                          <a:lnTo>
                            <a:pt x="89" y="470"/>
                          </a:lnTo>
                          <a:lnTo>
                            <a:pt x="87" y="470"/>
                          </a:lnTo>
                          <a:lnTo>
                            <a:pt x="85" y="470"/>
                          </a:lnTo>
                          <a:lnTo>
                            <a:pt x="83" y="472"/>
                          </a:lnTo>
                          <a:lnTo>
                            <a:pt x="83" y="474"/>
                          </a:lnTo>
                          <a:lnTo>
                            <a:pt x="81" y="474"/>
                          </a:lnTo>
                          <a:lnTo>
                            <a:pt x="81" y="476"/>
                          </a:lnTo>
                          <a:lnTo>
                            <a:pt x="81" y="478"/>
                          </a:lnTo>
                          <a:lnTo>
                            <a:pt x="79" y="478"/>
                          </a:lnTo>
                          <a:lnTo>
                            <a:pt x="77" y="476"/>
                          </a:lnTo>
                          <a:lnTo>
                            <a:pt x="77" y="474"/>
                          </a:lnTo>
                          <a:lnTo>
                            <a:pt x="77" y="472"/>
                          </a:lnTo>
                          <a:lnTo>
                            <a:pt x="77" y="470"/>
                          </a:lnTo>
                          <a:lnTo>
                            <a:pt x="75" y="470"/>
                          </a:lnTo>
                          <a:lnTo>
                            <a:pt x="75" y="468"/>
                          </a:lnTo>
                          <a:lnTo>
                            <a:pt x="77" y="466"/>
                          </a:lnTo>
                          <a:lnTo>
                            <a:pt x="75" y="464"/>
                          </a:lnTo>
                          <a:lnTo>
                            <a:pt x="75" y="466"/>
                          </a:lnTo>
                          <a:lnTo>
                            <a:pt x="73" y="466"/>
                          </a:lnTo>
                          <a:lnTo>
                            <a:pt x="71" y="466"/>
                          </a:lnTo>
                          <a:lnTo>
                            <a:pt x="69" y="466"/>
                          </a:lnTo>
                          <a:lnTo>
                            <a:pt x="68" y="466"/>
                          </a:lnTo>
                          <a:lnTo>
                            <a:pt x="68" y="464"/>
                          </a:lnTo>
                          <a:lnTo>
                            <a:pt x="68" y="462"/>
                          </a:lnTo>
                          <a:lnTo>
                            <a:pt x="69" y="462"/>
                          </a:lnTo>
                          <a:lnTo>
                            <a:pt x="71" y="460"/>
                          </a:lnTo>
                          <a:lnTo>
                            <a:pt x="71" y="458"/>
                          </a:lnTo>
                          <a:lnTo>
                            <a:pt x="71" y="457"/>
                          </a:lnTo>
                          <a:lnTo>
                            <a:pt x="73" y="457"/>
                          </a:lnTo>
                          <a:lnTo>
                            <a:pt x="73" y="455"/>
                          </a:lnTo>
                          <a:lnTo>
                            <a:pt x="71" y="455"/>
                          </a:lnTo>
                          <a:lnTo>
                            <a:pt x="71" y="457"/>
                          </a:lnTo>
                          <a:lnTo>
                            <a:pt x="69" y="457"/>
                          </a:lnTo>
                          <a:lnTo>
                            <a:pt x="68" y="457"/>
                          </a:lnTo>
                          <a:lnTo>
                            <a:pt x="66" y="457"/>
                          </a:lnTo>
                          <a:lnTo>
                            <a:pt x="64" y="457"/>
                          </a:lnTo>
                          <a:lnTo>
                            <a:pt x="62" y="455"/>
                          </a:lnTo>
                          <a:lnTo>
                            <a:pt x="60" y="455"/>
                          </a:lnTo>
                          <a:lnTo>
                            <a:pt x="60" y="457"/>
                          </a:lnTo>
                          <a:lnTo>
                            <a:pt x="62" y="457"/>
                          </a:lnTo>
                          <a:lnTo>
                            <a:pt x="64" y="457"/>
                          </a:lnTo>
                          <a:lnTo>
                            <a:pt x="64" y="458"/>
                          </a:lnTo>
                          <a:lnTo>
                            <a:pt x="64" y="460"/>
                          </a:lnTo>
                          <a:lnTo>
                            <a:pt x="62" y="460"/>
                          </a:lnTo>
                          <a:lnTo>
                            <a:pt x="62" y="462"/>
                          </a:lnTo>
                          <a:lnTo>
                            <a:pt x="60" y="462"/>
                          </a:lnTo>
                          <a:lnTo>
                            <a:pt x="58" y="462"/>
                          </a:lnTo>
                          <a:lnTo>
                            <a:pt x="56" y="464"/>
                          </a:lnTo>
                          <a:lnTo>
                            <a:pt x="54" y="464"/>
                          </a:lnTo>
                          <a:lnTo>
                            <a:pt x="54" y="462"/>
                          </a:lnTo>
                          <a:lnTo>
                            <a:pt x="52" y="462"/>
                          </a:lnTo>
                          <a:lnTo>
                            <a:pt x="50" y="460"/>
                          </a:lnTo>
                          <a:lnTo>
                            <a:pt x="48" y="460"/>
                          </a:lnTo>
                          <a:lnTo>
                            <a:pt x="48" y="458"/>
                          </a:lnTo>
                          <a:lnTo>
                            <a:pt x="50" y="458"/>
                          </a:lnTo>
                          <a:lnTo>
                            <a:pt x="52" y="458"/>
                          </a:lnTo>
                          <a:lnTo>
                            <a:pt x="54" y="457"/>
                          </a:lnTo>
                          <a:lnTo>
                            <a:pt x="54" y="455"/>
                          </a:lnTo>
                          <a:lnTo>
                            <a:pt x="54" y="453"/>
                          </a:lnTo>
                          <a:lnTo>
                            <a:pt x="54" y="451"/>
                          </a:lnTo>
                          <a:lnTo>
                            <a:pt x="54" y="449"/>
                          </a:lnTo>
                          <a:lnTo>
                            <a:pt x="54" y="447"/>
                          </a:lnTo>
                          <a:lnTo>
                            <a:pt x="56" y="447"/>
                          </a:lnTo>
                          <a:lnTo>
                            <a:pt x="58" y="447"/>
                          </a:lnTo>
                          <a:lnTo>
                            <a:pt x="58" y="445"/>
                          </a:lnTo>
                          <a:lnTo>
                            <a:pt x="56" y="445"/>
                          </a:lnTo>
                          <a:lnTo>
                            <a:pt x="54" y="445"/>
                          </a:lnTo>
                          <a:lnTo>
                            <a:pt x="52" y="445"/>
                          </a:lnTo>
                          <a:lnTo>
                            <a:pt x="52" y="443"/>
                          </a:lnTo>
                          <a:lnTo>
                            <a:pt x="50" y="443"/>
                          </a:lnTo>
                          <a:lnTo>
                            <a:pt x="50" y="441"/>
                          </a:lnTo>
                          <a:lnTo>
                            <a:pt x="52" y="441"/>
                          </a:lnTo>
                          <a:lnTo>
                            <a:pt x="52" y="439"/>
                          </a:lnTo>
                          <a:lnTo>
                            <a:pt x="50" y="437"/>
                          </a:lnTo>
                          <a:lnTo>
                            <a:pt x="50" y="435"/>
                          </a:lnTo>
                          <a:lnTo>
                            <a:pt x="48" y="434"/>
                          </a:lnTo>
                          <a:lnTo>
                            <a:pt x="48" y="432"/>
                          </a:lnTo>
                          <a:lnTo>
                            <a:pt x="46" y="432"/>
                          </a:lnTo>
                          <a:lnTo>
                            <a:pt x="45" y="432"/>
                          </a:lnTo>
                          <a:lnTo>
                            <a:pt x="43" y="430"/>
                          </a:lnTo>
                          <a:lnTo>
                            <a:pt x="41" y="430"/>
                          </a:lnTo>
                          <a:lnTo>
                            <a:pt x="41" y="428"/>
                          </a:lnTo>
                          <a:lnTo>
                            <a:pt x="41" y="430"/>
                          </a:lnTo>
                          <a:lnTo>
                            <a:pt x="41" y="432"/>
                          </a:lnTo>
                          <a:lnTo>
                            <a:pt x="41" y="434"/>
                          </a:lnTo>
                          <a:lnTo>
                            <a:pt x="39" y="435"/>
                          </a:lnTo>
                          <a:lnTo>
                            <a:pt x="37" y="435"/>
                          </a:lnTo>
                          <a:lnTo>
                            <a:pt x="35" y="435"/>
                          </a:lnTo>
                          <a:lnTo>
                            <a:pt x="33" y="435"/>
                          </a:lnTo>
                          <a:lnTo>
                            <a:pt x="31" y="434"/>
                          </a:lnTo>
                          <a:lnTo>
                            <a:pt x="31" y="432"/>
                          </a:lnTo>
                          <a:lnTo>
                            <a:pt x="33" y="430"/>
                          </a:lnTo>
                          <a:lnTo>
                            <a:pt x="35" y="430"/>
                          </a:lnTo>
                          <a:lnTo>
                            <a:pt x="37" y="428"/>
                          </a:lnTo>
                          <a:lnTo>
                            <a:pt x="35" y="428"/>
                          </a:lnTo>
                          <a:lnTo>
                            <a:pt x="35" y="426"/>
                          </a:lnTo>
                          <a:lnTo>
                            <a:pt x="33" y="426"/>
                          </a:lnTo>
                          <a:lnTo>
                            <a:pt x="31" y="426"/>
                          </a:lnTo>
                          <a:lnTo>
                            <a:pt x="29" y="426"/>
                          </a:lnTo>
                          <a:lnTo>
                            <a:pt x="29" y="424"/>
                          </a:lnTo>
                          <a:lnTo>
                            <a:pt x="29" y="422"/>
                          </a:lnTo>
                          <a:lnTo>
                            <a:pt x="29" y="420"/>
                          </a:lnTo>
                          <a:lnTo>
                            <a:pt x="31" y="420"/>
                          </a:lnTo>
                          <a:lnTo>
                            <a:pt x="31" y="418"/>
                          </a:lnTo>
                          <a:lnTo>
                            <a:pt x="33" y="418"/>
                          </a:lnTo>
                          <a:lnTo>
                            <a:pt x="33" y="416"/>
                          </a:lnTo>
                          <a:lnTo>
                            <a:pt x="33" y="414"/>
                          </a:lnTo>
                          <a:lnTo>
                            <a:pt x="31" y="412"/>
                          </a:lnTo>
                          <a:lnTo>
                            <a:pt x="29" y="410"/>
                          </a:lnTo>
                          <a:lnTo>
                            <a:pt x="29" y="409"/>
                          </a:lnTo>
                          <a:lnTo>
                            <a:pt x="29" y="407"/>
                          </a:lnTo>
                          <a:lnTo>
                            <a:pt x="29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7" y="401"/>
                          </a:lnTo>
                          <a:lnTo>
                            <a:pt x="25" y="401"/>
                          </a:lnTo>
                          <a:lnTo>
                            <a:pt x="25" y="403"/>
                          </a:lnTo>
                          <a:lnTo>
                            <a:pt x="25" y="405"/>
                          </a:lnTo>
                          <a:lnTo>
                            <a:pt x="25" y="407"/>
                          </a:lnTo>
                          <a:lnTo>
                            <a:pt x="23" y="409"/>
                          </a:lnTo>
                          <a:lnTo>
                            <a:pt x="23" y="410"/>
                          </a:lnTo>
                          <a:lnTo>
                            <a:pt x="21" y="410"/>
                          </a:lnTo>
                          <a:lnTo>
                            <a:pt x="21" y="409"/>
                          </a:lnTo>
                          <a:lnTo>
                            <a:pt x="21" y="407"/>
                          </a:lnTo>
                          <a:lnTo>
                            <a:pt x="20" y="405"/>
                          </a:lnTo>
                          <a:lnTo>
                            <a:pt x="18" y="405"/>
                          </a:lnTo>
                          <a:lnTo>
                            <a:pt x="16" y="405"/>
                          </a:lnTo>
                          <a:lnTo>
                            <a:pt x="14" y="405"/>
                          </a:lnTo>
                          <a:lnTo>
                            <a:pt x="12" y="403"/>
                          </a:lnTo>
                          <a:lnTo>
                            <a:pt x="12" y="401"/>
                          </a:lnTo>
                          <a:lnTo>
                            <a:pt x="12" y="399"/>
                          </a:lnTo>
                          <a:lnTo>
                            <a:pt x="14" y="397"/>
                          </a:lnTo>
                          <a:lnTo>
                            <a:pt x="12" y="397"/>
                          </a:lnTo>
                          <a:lnTo>
                            <a:pt x="10" y="395"/>
                          </a:lnTo>
                          <a:lnTo>
                            <a:pt x="8" y="395"/>
                          </a:lnTo>
                          <a:lnTo>
                            <a:pt x="6" y="395"/>
                          </a:lnTo>
                          <a:lnTo>
                            <a:pt x="8" y="393"/>
                          </a:lnTo>
                          <a:lnTo>
                            <a:pt x="10" y="393"/>
                          </a:lnTo>
                          <a:lnTo>
                            <a:pt x="12" y="391"/>
                          </a:lnTo>
                          <a:lnTo>
                            <a:pt x="12" y="389"/>
                          </a:lnTo>
                          <a:lnTo>
                            <a:pt x="14" y="387"/>
                          </a:lnTo>
                          <a:lnTo>
                            <a:pt x="16" y="386"/>
                          </a:lnTo>
                          <a:lnTo>
                            <a:pt x="14" y="386"/>
                          </a:lnTo>
                          <a:lnTo>
                            <a:pt x="12" y="386"/>
                          </a:lnTo>
                          <a:lnTo>
                            <a:pt x="12" y="384"/>
                          </a:lnTo>
                          <a:lnTo>
                            <a:pt x="12" y="382"/>
                          </a:lnTo>
                          <a:lnTo>
                            <a:pt x="10" y="380"/>
                          </a:lnTo>
                          <a:lnTo>
                            <a:pt x="10" y="378"/>
                          </a:lnTo>
                          <a:lnTo>
                            <a:pt x="8" y="378"/>
                          </a:lnTo>
                          <a:lnTo>
                            <a:pt x="8" y="380"/>
                          </a:lnTo>
                          <a:lnTo>
                            <a:pt x="6" y="380"/>
                          </a:lnTo>
                          <a:lnTo>
                            <a:pt x="4" y="380"/>
                          </a:lnTo>
                          <a:lnTo>
                            <a:pt x="4" y="378"/>
                          </a:lnTo>
                          <a:lnTo>
                            <a:pt x="4" y="376"/>
                          </a:lnTo>
                          <a:lnTo>
                            <a:pt x="2" y="376"/>
                          </a:lnTo>
                          <a:lnTo>
                            <a:pt x="0" y="376"/>
                          </a:lnTo>
                          <a:lnTo>
                            <a:pt x="2" y="376"/>
                          </a:lnTo>
                          <a:lnTo>
                            <a:pt x="60" y="316"/>
                          </a:lnTo>
                          <a:lnTo>
                            <a:pt x="60" y="314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6" name="Freeform 4868">
                      <a:extLst>
                        <a:ext uri="{FF2B5EF4-FFF2-40B4-BE49-F238E27FC236}">
                          <a16:creationId xmlns:a16="http://schemas.microsoft.com/office/drawing/2014/main" id="{3583118C-B342-3DB6-4727-A95C04F1EF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37" y="3145"/>
                      <a:ext cx="910" cy="551"/>
                    </a:xfrm>
                    <a:custGeom>
                      <a:avLst/>
                      <a:gdLst>
                        <a:gd name="T0" fmla="*/ 34 w 910"/>
                        <a:gd name="T1" fmla="*/ 248 h 551"/>
                        <a:gd name="T2" fmla="*/ 4 w 910"/>
                        <a:gd name="T3" fmla="*/ 225 h 551"/>
                        <a:gd name="T4" fmla="*/ 48 w 910"/>
                        <a:gd name="T5" fmla="*/ 164 h 551"/>
                        <a:gd name="T6" fmla="*/ 46 w 910"/>
                        <a:gd name="T7" fmla="*/ 119 h 551"/>
                        <a:gd name="T8" fmla="*/ 46 w 910"/>
                        <a:gd name="T9" fmla="*/ 89 h 551"/>
                        <a:gd name="T10" fmla="*/ 71 w 910"/>
                        <a:gd name="T11" fmla="*/ 62 h 551"/>
                        <a:gd name="T12" fmla="*/ 86 w 910"/>
                        <a:gd name="T13" fmla="*/ 43 h 551"/>
                        <a:gd name="T14" fmla="*/ 84 w 910"/>
                        <a:gd name="T15" fmla="*/ 4 h 551"/>
                        <a:gd name="T16" fmla="*/ 115 w 910"/>
                        <a:gd name="T17" fmla="*/ 20 h 551"/>
                        <a:gd name="T18" fmla="*/ 149 w 910"/>
                        <a:gd name="T19" fmla="*/ 18 h 551"/>
                        <a:gd name="T20" fmla="*/ 174 w 910"/>
                        <a:gd name="T21" fmla="*/ 35 h 551"/>
                        <a:gd name="T22" fmla="*/ 180 w 910"/>
                        <a:gd name="T23" fmla="*/ 69 h 551"/>
                        <a:gd name="T24" fmla="*/ 184 w 910"/>
                        <a:gd name="T25" fmla="*/ 110 h 551"/>
                        <a:gd name="T26" fmla="*/ 201 w 910"/>
                        <a:gd name="T27" fmla="*/ 131 h 551"/>
                        <a:gd name="T28" fmla="*/ 234 w 910"/>
                        <a:gd name="T29" fmla="*/ 142 h 551"/>
                        <a:gd name="T30" fmla="*/ 267 w 910"/>
                        <a:gd name="T31" fmla="*/ 146 h 551"/>
                        <a:gd name="T32" fmla="*/ 286 w 910"/>
                        <a:gd name="T33" fmla="*/ 137 h 551"/>
                        <a:gd name="T34" fmla="*/ 311 w 910"/>
                        <a:gd name="T35" fmla="*/ 125 h 551"/>
                        <a:gd name="T36" fmla="*/ 338 w 910"/>
                        <a:gd name="T37" fmla="*/ 125 h 551"/>
                        <a:gd name="T38" fmla="*/ 351 w 910"/>
                        <a:gd name="T39" fmla="*/ 142 h 551"/>
                        <a:gd name="T40" fmla="*/ 374 w 910"/>
                        <a:gd name="T41" fmla="*/ 171 h 551"/>
                        <a:gd name="T42" fmla="*/ 407 w 910"/>
                        <a:gd name="T43" fmla="*/ 175 h 551"/>
                        <a:gd name="T44" fmla="*/ 449 w 910"/>
                        <a:gd name="T45" fmla="*/ 183 h 551"/>
                        <a:gd name="T46" fmla="*/ 476 w 910"/>
                        <a:gd name="T47" fmla="*/ 200 h 551"/>
                        <a:gd name="T48" fmla="*/ 512 w 910"/>
                        <a:gd name="T49" fmla="*/ 202 h 551"/>
                        <a:gd name="T50" fmla="*/ 530 w 910"/>
                        <a:gd name="T51" fmla="*/ 229 h 551"/>
                        <a:gd name="T52" fmla="*/ 541 w 910"/>
                        <a:gd name="T53" fmla="*/ 260 h 551"/>
                        <a:gd name="T54" fmla="*/ 568 w 910"/>
                        <a:gd name="T55" fmla="*/ 269 h 551"/>
                        <a:gd name="T56" fmla="*/ 599 w 910"/>
                        <a:gd name="T57" fmla="*/ 286 h 551"/>
                        <a:gd name="T58" fmla="*/ 599 w 910"/>
                        <a:gd name="T59" fmla="*/ 327 h 551"/>
                        <a:gd name="T60" fmla="*/ 651 w 910"/>
                        <a:gd name="T61" fmla="*/ 348 h 551"/>
                        <a:gd name="T62" fmla="*/ 685 w 910"/>
                        <a:gd name="T63" fmla="*/ 381 h 551"/>
                        <a:gd name="T64" fmla="*/ 681 w 910"/>
                        <a:gd name="T65" fmla="*/ 396 h 551"/>
                        <a:gd name="T66" fmla="*/ 702 w 910"/>
                        <a:gd name="T67" fmla="*/ 417 h 551"/>
                        <a:gd name="T68" fmla="*/ 731 w 910"/>
                        <a:gd name="T69" fmla="*/ 429 h 551"/>
                        <a:gd name="T70" fmla="*/ 756 w 910"/>
                        <a:gd name="T71" fmla="*/ 434 h 551"/>
                        <a:gd name="T72" fmla="*/ 796 w 910"/>
                        <a:gd name="T73" fmla="*/ 442 h 551"/>
                        <a:gd name="T74" fmla="*/ 818 w 910"/>
                        <a:gd name="T75" fmla="*/ 463 h 551"/>
                        <a:gd name="T76" fmla="*/ 852 w 910"/>
                        <a:gd name="T77" fmla="*/ 480 h 551"/>
                        <a:gd name="T78" fmla="*/ 906 w 910"/>
                        <a:gd name="T79" fmla="*/ 505 h 551"/>
                        <a:gd name="T80" fmla="*/ 747 w 910"/>
                        <a:gd name="T81" fmla="*/ 536 h 551"/>
                        <a:gd name="T82" fmla="*/ 714 w 910"/>
                        <a:gd name="T83" fmla="*/ 507 h 551"/>
                        <a:gd name="T84" fmla="*/ 683 w 910"/>
                        <a:gd name="T85" fmla="*/ 494 h 551"/>
                        <a:gd name="T86" fmla="*/ 658 w 910"/>
                        <a:gd name="T87" fmla="*/ 455 h 551"/>
                        <a:gd name="T88" fmla="*/ 622 w 910"/>
                        <a:gd name="T89" fmla="*/ 465 h 551"/>
                        <a:gd name="T90" fmla="*/ 587 w 910"/>
                        <a:gd name="T91" fmla="*/ 434 h 551"/>
                        <a:gd name="T92" fmla="*/ 539 w 910"/>
                        <a:gd name="T93" fmla="*/ 429 h 551"/>
                        <a:gd name="T94" fmla="*/ 485 w 910"/>
                        <a:gd name="T95" fmla="*/ 427 h 551"/>
                        <a:gd name="T96" fmla="*/ 445 w 910"/>
                        <a:gd name="T97" fmla="*/ 405 h 551"/>
                        <a:gd name="T98" fmla="*/ 409 w 910"/>
                        <a:gd name="T99" fmla="*/ 394 h 551"/>
                        <a:gd name="T100" fmla="*/ 368 w 910"/>
                        <a:gd name="T101" fmla="*/ 369 h 551"/>
                        <a:gd name="T102" fmla="*/ 347 w 910"/>
                        <a:gd name="T103" fmla="*/ 348 h 551"/>
                        <a:gd name="T104" fmla="*/ 334 w 910"/>
                        <a:gd name="T105" fmla="*/ 327 h 551"/>
                        <a:gd name="T106" fmla="*/ 301 w 910"/>
                        <a:gd name="T107" fmla="*/ 311 h 551"/>
                        <a:gd name="T108" fmla="*/ 267 w 910"/>
                        <a:gd name="T109" fmla="*/ 298 h 551"/>
                        <a:gd name="T110" fmla="*/ 242 w 910"/>
                        <a:gd name="T111" fmla="*/ 302 h 551"/>
                        <a:gd name="T112" fmla="*/ 215 w 910"/>
                        <a:gd name="T113" fmla="*/ 340 h 551"/>
                        <a:gd name="T114" fmla="*/ 171 w 910"/>
                        <a:gd name="T115" fmla="*/ 344 h 551"/>
                        <a:gd name="T116" fmla="*/ 134 w 910"/>
                        <a:gd name="T117" fmla="*/ 331 h 551"/>
                        <a:gd name="T118" fmla="*/ 103 w 910"/>
                        <a:gd name="T119" fmla="*/ 340 h 551"/>
                        <a:gd name="T120" fmla="*/ 67 w 910"/>
                        <a:gd name="T121" fmla="*/ 333 h 551"/>
                        <a:gd name="T122" fmla="*/ 38 w 910"/>
                        <a:gd name="T123" fmla="*/ 315 h 551"/>
                        <a:gd name="T124" fmla="*/ 38 w 910"/>
                        <a:gd name="T125" fmla="*/ 290 h 551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910" h="551">
                          <a:moveTo>
                            <a:pt x="38" y="279"/>
                          </a:moveTo>
                          <a:lnTo>
                            <a:pt x="36" y="279"/>
                          </a:lnTo>
                          <a:lnTo>
                            <a:pt x="36" y="277"/>
                          </a:lnTo>
                          <a:lnTo>
                            <a:pt x="34" y="277"/>
                          </a:lnTo>
                          <a:lnTo>
                            <a:pt x="34" y="275"/>
                          </a:lnTo>
                          <a:lnTo>
                            <a:pt x="32" y="275"/>
                          </a:lnTo>
                          <a:lnTo>
                            <a:pt x="32" y="273"/>
                          </a:lnTo>
                          <a:lnTo>
                            <a:pt x="34" y="273"/>
                          </a:lnTo>
                          <a:lnTo>
                            <a:pt x="32" y="273"/>
                          </a:lnTo>
                          <a:lnTo>
                            <a:pt x="32" y="271"/>
                          </a:lnTo>
                          <a:lnTo>
                            <a:pt x="32" y="269"/>
                          </a:lnTo>
                          <a:lnTo>
                            <a:pt x="32" y="267"/>
                          </a:lnTo>
                          <a:lnTo>
                            <a:pt x="30" y="267"/>
                          </a:lnTo>
                          <a:lnTo>
                            <a:pt x="30" y="265"/>
                          </a:lnTo>
                          <a:lnTo>
                            <a:pt x="30" y="263"/>
                          </a:lnTo>
                          <a:lnTo>
                            <a:pt x="30" y="261"/>
                          </a:lnTo>
                          <a:lnTo>
                            <a:pt x="30" y="260"/>
                          </a:lnTo>
                          <a:lnTo>
                            <a:pt x="30" y="258"/>
                          </a:lnTo>
                          <a:lnTo>
                            <a:pt x="30" y="256"/>
                          </a:lnTo>
                          <a:lnTo>
                            <a:pt x="32" y="256"/>
                          </a:lnTo>
                          <a:lnTo>
                            <a:pt x="34" y="256"/>
                          </a:lnTo>
                          <a:lnTo>
                            <a:pt x="34" y="254"/>
                          </a:lnTo>
                          <a:lnTo>
                            <a:pt x="32" y="254"/>
                          </a:lnTo>
                          <a:lnTo>
                            <a:pt x="32" y="252"/>
                          </a:lnTo>
                          <a:lnTo>
                            <a:pt x="32" y="250"/>
                          </a:lnTo>
                          <a:lnTo>
                            <a:pt x="34" y="250"/>
                          </a:lnTo>
                          <a:lnTo>
                            <a:pt x="34" y="248"/>
                          </a:lnTo>
                          <a:lnTo>
                            <a:pt x="32" y="248"/>
                          </a:lnTo>
                          <a:lnTo>
                            <a:pt x="34" y="248"/>
                          </a:lnTo>
                          <a:lnTo>
                            <a:pt x="32" y="246"/>
                          </a:lnTo>
                          <a:lnTo>
                            <a:pt x="34" y="246"/>
                          </a:lnTo>
                          <a:lnTo>
                            <a:pt x="32" y="246"/>
                          </a:lnTo>
                          <a:lnTo>
                            <a:pt x="32" y="244"/>
                          </a:lnTo>
                          <a:lnTo>
                            <a:pt x="30" y="244"/>
                          </a:lnTo>
                          <a:lnTo>
                            <a:pt x="30" y="246"/>
                          </a:lnTo>
                          <a:lnTo>
                            <a:pt x="28" y="246"/>
                          </a:lnTo>
                          <a:lnTo>
                            <a:pt x="28" y="244"/>
                          </a:lnTo>
                          <a:lnTo>
                            <a:pt x="27" y="244"/>
                          </a:lnTo>
                          <a:lnTo>
                            <a:pt x="25" y="242"/>
                          </a:lnTo>
                          <a:lnTo>
                            <a:pt x="25" y="244"/>
                          </a:lnTo>
                          <a:lnTo>
                            <a:pt x="23" y="244"/>
                          </a:lnTo>
                          <a:lnTo>
                            <a:pt x="23" y="242"/>
                          </a:lnTo>
                          <a:lnTo>
                            <a:pt x="21" y="242"/>
                          </a:lnTo>
                          <a:lnTo>
                            <a:pt x="19" y="242"/>
                          </a:lnTo>
                          <a:lnTo>
                            <a:pt x="19" y="240"/>
                          </a:lnTo>
                          <a:lnTo>
                            <a:pt x="17" y="240"/>
                          </a:lnTo>
                          <a:lnTo>
                            <a:pt x="17" y="238"/>
                          </a:lnTo>
                          <a:lnTo>
                            <a:pt x="15" y="238"/>
                          </a:lnTo>
                          <a:lnTo>
                            <a:pt x="15" y="237"/>
                          </a:lnTo>
                          <a:lnTo>
                            <a:pt x="13" y="233"/>
                          </a:lnTo>
                          <a:lnTo>
                            <a:pt x="11" y="233"/>
                          </a:lnTo>
                          <a:lnTo>
                            <a:pt x="9" y="231"/>
                          </a:lnTo>
                          <a:lnTo>
                            <a:pt x="7" y="231"/>
                          </a:lnTo>
                          <a:lnTo>
                            <a:pt x="7" y="229"/>
                          </a:lnTo>
                          <a:lnTo>
                            <a:pt x="5" y="229"/>
                          </a:lnTo>
                          <a:lnTo>
                            <a:pt x="5" y="227"/>
                          </a:lnTo>
                          <a:lnTo>
                            <a:pt x="4" y="227"/>
                          </a:lnTo>
                          <a:lnTo>
                            <a:pt x="4" y="225"/>
                          </a:lnTo>
                          <a:lnTo>
                            <a:pt x="2" y="223"/>
                          </a:lnTo>
                          <a:lnTo>
                            <a:pt x="0" y="223"/>
                          </a:lnTo>
                          <a:lnTo>
                            <a:pt x="0" y="221"/>
                          </a:lnTo>
                          <a:lnTo>
                            <a:pt x="7" y="215"/>
                          </a:lnTo>
                          <a:lnTo>
                            <a:pt x="17" y="210"/>
                          </a:lnTo>
                          <a:lnTo>
                            <a:pt x="30" y="202"/>
                          </a:lnTo>
                          <a:lnTo>
                            <a:pt x="30" y="200"/>
                          </a:lnTo>
                          <a:lnTo>
                            <a:pt x="32" y="200"/>
                          </a:lnTo>
                          <a:lnTo>
                            <a:pt x="32" y="198"/>
                          </a:lnTo>
                          <a:lnTo>
                            <a:pt x="32" y="196"/>
                          </a:lnTo>
                          <a:lnTo>
                            <a:pt x="34" y="194"/>
                          </a:lnTo>
                          <a:lnTo>
                            <a:pt x="34" y="192"/>
                          </a:lnTo>
                          <a:lnTo>
                            <a:pt x="36" y="190"/>
                          </a:lnTo>
                          <a:lnTo>
                            <a:pt x="38" y="188"/>
                          </a:lnTo>
                          <a:lnTo>
                            <a:pt x="40" y="187"/>
                          </a:lnTo>
                          <a:lnTo>
                            <a:pt x="40" y="185"/>
                          </a:lnTo>
                          <a:lnTo>
                            <a:pt x="42" y="185"/>
                          </a:lnTo>
                          <a:lnTo>
                            <a:pt x="44" y="183"/>
                          </a:lnTo>
                          <a:lnTo>
                            <a:pt x="46" y="181"/>
                          </a:lnTo>
                          <a:lnTo>
                            <a:pt x="46" y="179"/>
                          </a:lnTo>
                          <a:lnTo>
                            <a:pt x="48" y="179"/>
                          </a:lnTo>
                          <a:lnTo>
                            <a:pt x="48" y="177"/>
                          </a:lnTo>
                          <a:lnTo>
                            <a:pt x="48" y="175"/>
                          </a:lnTo>
                          <a:lnTo>
                            <a:pt x="48" y="173"/>
                          </a:lnTo>
                          <a:lnTo>
                            <a:pt x="48" y="171"/>
                          </a:lnTo>
                          <a:lnTo>
                            <a:pt x="48" y="169"/>
                          </a:lnTo>
                          <a:lnTo>
                            <a:pt x="48" y="167"/>
                          </a:lnTo>
                          <a:lnTo>
                            <a:pt x="48" y="165"/>
                          </a:lnTo>
                          <a:lnTo>
                            <a:pt x="48" y="164"/>
                          </a:lnTo>
                          <a:lnTo>
                            <a:pt x="48" y="162"/>
                          </a:lnTo>
                          <a:lnTo>
                            <a:pt x="48" y="160"/>
                          </a:lnTo>
                          <a:lnTo>
                            <a:pt x="48" y="158"/>
                          </a:lnTo>
                          <a:lnTo>
                            <a:pt x="48" y="156"/>
                          </a:lnTo>
                          <a:lnTo>
                            <a:pt x="48" y="154"/>
                          </a:lnTo>
                          <a:lnTo>
                            <a:pt x="50" y="154"/>
                          </a:lnTo>
                          <a:lnTo>
                            <a:pt x="50" y="152"/>
                          </a:lnTo>
                          <a:lnTo>
                            <a:pt x="50" y="150"/>
                          </a:lnTo>
                          <a:lnTo>
                            <a:pt x="50" y="148"/>
                          </a:lnTo>
                          <a:lnTo>
                            <a:pt x="50" y="146"/>
                          </a:lnTo>
                          <a:lnTo>
                            <a:pt x="52" y="146"/>
                          </a:lnTo>
                          <a:lnTo>
                            <a:pt x="52" y="144"/>
                          </a:lnTo>
                          <a:lnTo>
                            <a:pt x="53" y="144"/>
                          </a:lnTo>
                          <a:lnTo>
                            <a:pt x="53" y="142"/>
                          </a:lnTo>
                          <a:lnTo>
                            <a:pt x="53" y="140"/>
                          </a:lnTo>
                          <a:lnTo>
                            <a:pt x="55" y="139"/>
                          </a:lnTo>
                          <a:lnTo>
                            <a:pt x="55" y="137"/>
                          </a:lnTo>
                          <a:lnTo>
                            <a:pt x="55" y="135"/>
                          </a:lnTo>
                          <a:lnTo>
                            <a:pt x="57" y="133"/>
                          </a:lnTo>
                          <a:lnTo>
                            <a:pt x="57" y="131"/>
                          </a:lnTo>
                          <a:lnTo>
                            <a:pt x="55" y="129"/>
                          </a:lnTo>
                          <a:lnTo>
                            <a:pt x="55" y="127"/>
                          </a:lnTo>
                          <a:lnTo>
                            <a:pt x="53" y="127"/>
                          </a:lnTo>
                          <a:lnTo>
                            <a:pt x="52" y="129"/>
                          </a:lnTo>
                          <a:lnTo>
                            <a:pt x="50" y="129"/>
                          </a:lnTo>
                          <a:lnTo>
                            <a:pt x="48" y="125"/>
                          </a:lnTo>
                          <a:lnTo>
                            <a:pt x="48" y="123"/>
                          </a:lnTo>
                          <a:lnTo>
                            <a:pt x="46" y="121"/>
                          </a:lnTo>
                          <a:lnTo>
                            <a:pt x="46" y="119"/>
                          </a:lnTo>
                          <a:lnTo>
                            <a:pt x="44" y="119"/>
                          </a:lnTo>
                          <a:lnTo>
                            <a:pt x="44" y="121"/>
                          </a:lnTo>
                          <a:lnTo>
                            <a:pt x="42" y="121"/>
                          </a:lnTo>
                          <a:lnTo>
                            <a:pt x="42" y="123"/>
                          </a:lnTo>
                          <a:lnTo>
                            <a:pt x="40" y="123"/>
                          </a:lnTo>
                          <a:lnTo>
                            <a:pt x="40" y="121"/>
                          </a:lnTo>
                          <a:lnTo>
                            <a:pt x="40" y="119"/>
                          </a:lnTo>
                          <a:lnTo>
                            <a:pt x="40" y="117"/>
                          </a:lnTo>
                          <a:lnTo>
                            <a:pt x="40" y="116"/>
                          </a:lnTo>
                          <a:lnTo>
                            <a:pt x="40" y="114"/>
                          </a:lnTo>
                          <a:lnTo>
                            <a:pt x="40" y="112"/>
                          </a:lnTo>
                          <a:lnTo>
                            <a:pt x="40" y="110"/>
                          </a:lnTo>
                          <a:lnTo>
                            <a:pt x="40" y="108"/>
                          </a:lnTo>
                          <a:lnTo>
                            <a:pt x="40" y="106"/>
                          </a:lnTo>
                          <a:lnTo>
                            <a:pt x="40" y="104"/>
                          </a:lnTo>
                          <a:lnTo>
                            <a:pt x="38" y="102"/>
                          </a:lnTo>
                          <a:lnTo>
                            <a:pt x="38" y="100"/>
                          </a:lnTo>
                          <a:lnTo>
                            <a:pt x="38" y="98"/>
                          </a:lnTo>
                          <a:lnTo>
                            <a:pt x="38" y="96"/>
                          </a:lnTo>
                          <a:lnTo>
                            <a:pt x="40" y="96"/>
                          </a:lnTo>
                          <a:lnTo>
                            <a:pt x="40" y="94"/>
                          </a:lnTo>
                          <a:lnTo>
                            <a:pt x="40" y="92"/>
                          </a:lnTo>
                          <a:lnTo>
                            <a:pt x="42" y="92"/>
                          </a:lnTo>
                          <a:lnTo>
                            <a:pt x="42" y="91"/>
                          </a:lnTo>
                          <a:lnTo>
                            <a:pt x="40" y="91"/>
                          </a:lnTo>
                          <a:lnTo>
                            <a:pt x="40" y="89"/>
                          </a:lnTo>
                          <a:lnTo>
                            <a:pt x="42" y="89"/>
                          </a:lnTo>
                          <a:lnTo>
                            <a:pt x="44" y="89"/>
                          </a:lnTo>
                          <a:lnTo>
                            <a:pt x="46" y="89"/>
                          </a:lnTo>
                          <a:lnTo>
                            <a:pt x="48" y="89"/>
                          </a:lnTo>
                          <a:lnTo>
                            <a:pt x="48" y="87"/>
                          </a:lnTo>
                          <a:lnTo>
                            <a:pt x="50" y="87"/>
                          </a:lnTo>
                          <a:lnTo>
                            <a:pt x="52" y="87"/>
                          </a:lnTo>
                          <a:lnTo>
                            <a:pt x="52" y="85"/>
                          </a:lnTo>
                          <a:lnTo>
                            <a:pt x="53" y="85"/>
                          </a:lnTo>
                          <a:lnTo>
                            <a:pt x="53" y="83"/>
                          </a:lnTo>
                          <a:lnTo>
                            <a:pt x="55" y="83"/>
                          </a:lnTo>
                          <a:lnTo>
                            <a:pt x="57" y="81"/>
                          </a:lnTo>
                          <a:lnTo>
                            <a:pt x="57" y="79"/>
                          </a:lnTo>
                          <a:lnTo>
                            <a:pt x="59" y="79"/>
                          </a:lnTo>
                          <a:lnTo>
                            <a:pt x="59" y="77"/>
                          </a:lnTo>
                          <a:lnTo>
                            <a:pt x="61" y="77"/>
                          </a:lnTo>
                          <a:lnTo>
                            <a:pt x="63" y="77"/>
                          </a:lnTo>
                          <a:lnTo>
                            <a:pt x="65" y="77"/>
                          </a:lnTo>
                          <a:lnTo>
                            <a:pt x="67" y="77"/>
                          </a:lnTo>
                          <a:lnTo>
                            <a:pt x="67" y="75"/>
                          </a:lnTo>
                          <a:lnTo>
                            <a:pt x="69" y="75"/>
                          </a:lnTo>
                          <a:lnTo>
                            <a:pt x="71" y="75"/>
                          </a:lnTo>
                          <a:lnTo>
                            <a:pt x="73" y="73"/>
                          </a:lnTo>
                          <a:lnTo>
                            <a:pt x="73" y="71"/>
                          </a:lnTo>
                          <a:lnTo>
                            <a:pt x="73" y="69"/>
                          </a:lnTo>
                          <a:lnTo>
                            <a:pt x="71" y="69"/>
                          </a:lnTo>
                          <a:lnTo>
                            <a:pt x="71" y="68"/>
                          </a:lnTo>
                          <a:lnTo>
                            <a:pt x="69" y="68"/>
                          </a:lnTo>
                          <a:lnTo>
                            <a:pt x="69" y="66"/>
                          </a:lnTo>
                          <a:lnTo>
                            <a:pt x="71" y="66"/>
                          </a:lnTo>
                          <a:lnTo>
                            <a:pt x="71" y="64"/>
                          </a:lnTo>
                          <a:lnTo>
                            <a:pt x="71" y="62"/>
                          </a:lnTo>
                          <a:lnTo>
                            <a:pt x="71" y="60"/>
                          </a:lnTo>
                          <a:lnTo>
                            <a:pt x="73" y="60"/>
                          </a:lnTo>
                          <a:lnTo>
                            <a:pt x="73" y="62"/>
                          </a:lnTo>
                          <a:lnTo>
                            <a:pt x="75" y="62"/>
                          </a:lnTo>
                          <a:lnTo>
                            <a:pt x="75" y="64"/>
                          </a:lnTo>
                          <a:lnTo>
                            <a:pt x="75" y="66"/>
                          </a:lnTo>
                          <a:lnTo>
                            <a:pt x="76" y="66"/>
                          </a:lnTo>
                          <a:lnTo>
                            <a:pt x="76" y="64"/>
                          </a:lnTo>
                          <a:lnTo>
                            <a:pt x="78" y="64"/>
                          </a:lnTo>
                          <a:lnTo>
                            <a:pt x="78" y="66"/>
                          </a:lnTo>
                          <a:lnTo>
                            <a:pt x="80" y="66"/>
                          </a:lnTo>
                          <a:lnTo>
                            <a:pt x="82" y="66"/>
                          </a:lnTo>
                          <a:lnTo>
                            <a:pt x="82" y="64"/>
                          </a:lnTo>
                          <a:lnTo>
                            <a:pt x="82" y="62"/>
                          </a:lnTo>
                          <a:lnTo>
                            <a:pt x="84" y="60"/>
                          </a:lnTo>
                          <a:lnTo>
                            <a:pt x="84" y="58"/>
                          </a:lnTo>
                          <a:lnTo>
                            <a:pt x="86" y="58"/>
                          </a:lnTo>
                          <a:lnTo>
                            <a:pt x="86" y="56"/>
                          </a:lnTo>
                          <a:lnTo>
                            <a:pt x="88" y="56"/>
                          </a:lnTo>
                          <a:lnTo>
                            <a:pt x="88" y="54"/>
                          </a:lnTo>
                          <a:lnTo>
                            <a:pt x="90" y="54"/>
                          </a:lnTo>
                          <a:lnTo>
                            <a:pt x="90" y="52"/>
                          </a:lnTo>
                          <a:lnTo>
                            <a:pt x="90" y="50"/>
                          </a:lnTo>
                          <a:lnTo>
                            <a:pt x="88" y="50"/>
                          </a:lnTo>
                          <a:lnTo>
                            <a:pt x="88" y="48"/>
                          </a:lnTo>
                          <a:lnTo>
                            <a:pt x="88" y="46"/>
                          </a:lnTo>
                          <a:lnTo>
                            <a:pt x="86" y="46"/>
                          </a:lnTo>
                          <a:lnTo>
                            <a:pt x="86" y="44"/>
                          </a:lnTo>
                          <a:lnTo>
                            <a:pt x="86" y="43"/>
                          </a:lnTo>
                          <a:lnTo>
                            <a:pt x="84" y="43"/>
                          </a:lnTo>
                          <a:lnTo>
                            <a:pt x="86" y="43"/>
                          </a:lnTo>
                          <a:lnTo>
                            <a:pt x="86" y="41"/>
                          </a:lnTo>
                          <a:lnTo>
                            <a:pt x="84" y="41"/>
                          </a:lnTo>
                          <a:lnTo>
                            <a:pt x="84" y="39"/>
                          </a:lnTo>
                          <a:lnTo>
                            <a:pt x="84" y="37"/>
                          </a:lnTo>
                          <a:lnTo>
                            <a:pt x="84" y="35"/>
                          </a:lnTo>
                          <a:lnTo>
                            <a:pt x="84" y="33"/>
                          </a:lnTo>
                          <a:lnTo>
                            <a:pt x="84" y="31"/>
                          </a:lnTo>
                          <a:lnTo>
                            <a:pt x="86" y="31"/>
                          </a:lnTo>
                          <a:lnTo>
                            <a:pt x="86" y="29"/>
                          </a:lnTo>
                          <a:lnTo>
                            <a:pt x="86" y="27"/>
                          </a:lnTo>
                          <a:lnTo>
                            <a:pt x="86" y="25"/>
                          </a:lnTo>
                          <a:lnTo>
                            <a:pt x="88" y="25"/>
                          </a:lnTo>
                          <a:lnTo>
                            <a:pt x="88" y="23"/>
                          </a:lnTo>
                          <a:lnTo>
                            <a:pt x="86" y="23"/>
                          </a:lnTo>
                          <a:lnTo>
                            <a:pt x="86" y="21"/>
                          </a:lnTo>
                          <a:lnTo>
                            <a:pt x="86" y="20"/>
                          </a:lnTo>
                          <a:lnTo>
                            <a:pt x="86" y="18"/>
                          </a:lnTo>
                          <a:lnTo>
                            <a:pt x="86" y="16"/>
                          </a:lnTo>
                          <a:lnTo>
                            <a:pt x="84" y="16"/>
                          </a:lnTo>
                          <a:lnTo>
                            <a:pt x="84" y="14"/>
                          </a:lnTo>
                          <a:lnTo>
                            <a:pt x="86" y="14"/>
                          </a:lnTo>
                          <a:lnTo>
                            <a:pt x="86" y="12"/>
                          </a:lnTo>
                          <a:lnTo>
                            <a:pt x="84" y="12"/>
                          </a:lnTo>
                          <a:lnTo>
                            <a:pt x="84" y="10"/>
                          </a:lnTo>
                          <a:lnTo>
                            <a:pt x="84" y="8"/>
                          </a:lnTo>
                          <a:lnTo>
                            <a:pt x="84" y="6"/>
                          </a:lnTo>
                          <a:lnTo>
                            <a:pt x="84" y="4"/>
                          </a:lnTo>
                          <a:lnTo>
                            <a:pt x="86" y="4"/>
                          </a:lnTo>
                          <a:lnTo>
                            <a:pt x="88" y="4"/>
                          </a:lnTo>
                          <a:lnTo>
                            <a:pt x="90" y="4"/>
                          </a:lnTo>
                          <a:lnTo>
                            <a:pt x="90" y="2"/>
                          </a:lnTo>
                          <a:lnTo>
                            <a:pt x="92" y="2"/>
                          </a:lnTo>
                          <a:lnTo>
                            <a:pt x="92" y="0"/>
                          </a:lnTo>
                          <a:lnTo>
                            <a:pt x="94" y="0"/>
                          </a:lnTo>
                          <a:lnTo>
                            <a:pt x="94" y="2"/>
                          </a:lnTo>
                          <a:lnTo>
                            <a:pt x="92" y="2"/>
                          </a:lnTo>
                          <a:lnTo>
                            <a:pt x="92" y="4"/>
                          </a:lnTo>
                          <a:lnTo>
                            <a:pt x="94" y="6"/>
                          </a:lnTo>
                          <a:lnTo>
                            <a:pt x="96" y="6"/>
                          </a:lnTo>
                          <a:lnTo>
                            <a:pt x="96" y="8"/>
                          </a:lnTo>
                          <a:lnTo>
                            <a:pt x="96" y="10"/>
                          </a:lnTo>
                          <a:lnTo>
                            <a:pt x="98" y="10"/>
                          </a:lnTo>
                          <a:lnTo>
                            <a:pt x="98" y="12"/>
                          </a:lnTo>
                          <a:lnTo>
                            <a:pt x="100" y="12"/>
                          </a:lnTo>
                          <a:lnTo>
                            <a:pt x="100" y="14"/>
                          </a:lnTo>
                          <a:lnTo>
                            <a:pt x="101" y="14"/>
                          </a:lnTo>
                          <a:lnTo>
                            <a:pt x="101" y="16"/>
                          </a:lnTo>
                          <a:lnTo>
                            <a:pt x="103" y="16"/>
                          </a:lnTo>
                          <a:lnTo>
                            <a:pt x="105" y="16"/>
                          </a:lnTo>
                          <a:lnTo>
                            <a:pt x="105" y="18"/>
                          </a:lnTo>
                          <a:lnTo>
                            <a:pt x="107" y="18"/>
                          </a:lnTo>
                          <a:lnTo>
                            <a:pt x="107" y="20"/>
                          </a:lnTo>
                          <a:lnTo>
                            <a:pt x="109" y="20"/>
                          </a:lnTo>
                          <a:lnTo>
                            <a:pt x="111" y="20"/>
                          </a:lnTo>
                          <a:lnTo>
                            <a:pt x="113" y="20"/>
                          </a:lnTo>
                          <a:lnTo>
                            <a:pt x="115" y="20"/>
                          </a:lnTo>
                          <a:lnTo>
                            <a:pt x="117" y="20"/>
                          </a:lnTo>
                          <a:lnTo>
                            <a:pt x="117" y="21"/>
                          </a:lnTo>
                          <a:lnTo>
                            <a:pt x="119" y="21"/>
                          </a:lnTo>
                          <a:lnTo>
                            <a:pt x="121" y="21"/>
                          </a:lnTo>
                          <a:lnTo>
                            <a:pt x="121" y="23"/>
                          </a:lnTo>
                          <a:lnTo>
                            <a:pt x="123" y="23"/>
                          </a:lnTo>
                          <a:lnTo>
                            <a:pt x="124" y="23"/>
                          </a:lnTo>
                          <a:lnTo>
                            <a:pt x="126" y="23"/>
                          </a:lnTo>
                          <a:lnTo>
                            <a:pt x="126" y="25"/>
                          </a:lnTo>
                          <a:lnTo>
                            <a:pt x="128" y="25"/>
                          </a:lnTo>
                          <a:lnTo>
                            <a:pt x="130" y="25"/>
                          </a:lnTo>
                          <a:lnTo>
                            <a:pt x="130" y="27"/>
                          </a:lnTo>
                          <a:lnTo>
                            <a:pt x="130" y="25"/>
                          </a:lnTo>
                          <a:lnTo>
                            <a:pt x="132" y="25"/>
                          </a:lnTo>
                          <a:lnTo>
                            <a:pt x="132" y="27"/>
                          </a:lnTo>
                          <a:lnTo>
                            <a:pt x="132" y="25"/>
                          </a:lnTo>
                          <a:lnTo>
                            <a:pt x="134" y="25"/>
                          </a:lnTo>
                          <a:lnTo>
                            <a:pt x="134" y="23"/>
                          </a:lnTo>
                          <a:lnTo>
                            <a:pt x="136" y="23"/>
                          </a:lnTo>
                          <a:lnTo>
                            <a:pt x="138" y="23"/>
                          </a:lnTo>
                          <a:lnTo>
                            <a:pt x="140" y="23"/>
                          </a:lnTo>
                          <a:lnTo>
                            <a:pt x="140" y="21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4" y="20"/>
                          </a:lnTo>
                          <a:lnTo>
                            <a:pt x="146" y="20"/>
                          </a:lnTo>
                          <a:lnTo>
                            <a:pt x="148" y="20"/>
                          </a:lnTo>
                          <a:lnTo>
                            <a:pt x="148" y="18"/>
                          </a:lnTo>
                          <a:lnTo>
                            <a:pt x="149" y="18"/>
                          </a:lnTo>
                          <a:lnTo>
                            <a:pt x="149" y="16"/>
                          </a:lnTo>
                          <a:lnTo>
                            <a:pt x="151" y="16"/>
                          </a:lnTo>
                          <a:lnTo>
                            <a:pt x="151" y="14"/>
                          </a:lnTo>
                          <a:lnTo>
                            <a:pt x="153" y="14"/>
                          </a:lnTo>
                          <a:lnTo>
                            <a:pt x="155" y="14"/>
                          </a:lnTo>
                          <a:lnTo>
                            <a:pt x="155" y="16"/>
                          </a:lnTo>
                          <a:lnTo>
                            <a:pt x="157" y="16"/>
                          </a:lnTo>
                          <a:lnTo>
                            <a:pt x="159" y="16"/>
                          </a:lnTo>
                          <a:lnTo>
                            <a:pt x="159" y="18"/>
                          </a:lnTo>
                          <a:lnTo>
                            <a:pt x="159" y="16"/>
                          </a:lnTo>
                          <a:lnTo>
                            <a:pt x="161" y="18"/>
                          </a:lnTo>
                          <a:lnTo>
                            <a:pt x="159" y="18"/>
                          </a:lnTo>
                          <a:lnTo>
                            <a:pt x="161" y="18"/>
                          </a:lnTo>
                          <a:lnTo>
                            <a:pt x="161" y="20"/>
                          </a:lnTo>
                          <a:lnTo>
                            <a:pt x="163" y="20"/>
                          </a:lnTo>
                          <a:lnTo>
                            <a:pt x="163" y="21"/>
                          </a:lnTo>
                          <a:lnTo>
                            <a:pt x="163" y="23"/>
                          </a:lnTo>
                          <a:lnTo>
                            <a:pt x="165" y="23"/>
                          </a:lnTo>
                          <a:lnTo>
                            <a:pt x="165" y="25"/>
                          </a:lnTo>
                          <a:lnTo>
                            <a:pt x="167" y="25"/>
                          </a:lnTo>
                          <a:lnTo>
                            <a:pt x="169" y="25"/>
                          </a:lnTo>
                          <a:lnTo>
                            <a:pt x="169" y="27"/>
                          </a:lnTo>
                          <a:lnTo>
                            <a:pt x="171" y="27"/>
                          </a:lnTo>
                          <a:lnTo>
                            <a:pt x="172" y="27"/>
                          </a:lnTo>
                          <a:lnTo>
                            <a:pt x="172" y="29"/>
                          </a:lnTo>
                          <a:lnTo>
                            <a:pt x="172" y="31"/>
                          </a:lnTo>
                          <a:lnTo>
                            <a:pt x="174" y="31"/>
                          </a:lnTo>
                          <a:lnTo>
                            <a:pt x="174" y="33"/>
                          </a:lnTo>
                          <a:lnTo>
                            <a:pt x="174" y="35"/>
                          </a:lnTo>
                          <a:lnTo>
                            <a:pt x="176" y="35"/>
                          </a:lnTo>
                          <a:lnTo>
                            <a:pt x="178" y="33"/>
                          </a:lnTo>
                          <a:lnTo>
                            <a:pt x="178" y="35"/>
                          </a:lnTo>
                          <a:lnTo>
                            <a:pt x="180" y="35"/>
                          </a:lnTo>
                          <a:lnTo>
                            <a:pt x="180" y="37"/>
                          </a:lnTo>
                          <a:lnTo>
                            <a:pt x="178" y="37"/>
                          </a:lnTo>
                          <a:lnTo>
                            <a:pt x="178" y="39"/>
                          </a:lnTo>
                          <a:lnTo>
                            <a:pt x="178" y="41"/>
                          </a:lnTo>
                          <a:lnTo>
                            <a:pt x="178" y="43"/>
                          </a:lnTo>
                          <a:lnTo>
                            <a:pt x="178" y="44"/>
                          </a:lnTo>
                          <a:lnTo>
                            <a:pt x="178" y="46"/>
                          </a:lnTo>
                          <a:lnTo>
                            <a:pt x="176" y="46"/>
                          </a:lnTo>
                          <a:lnTo>
                            <a:pt x="176" y="48"/>
                          </a:lnTo>
                          <a:lnTo>
                            <a:pt x="178" y="48"/>
                          </a:lnTo>
                          <a:lnTo>
                            <a:pt x="178" y="50"/>
                          </a:lnTo>
                          <a:lnTo>
                            <a:pt x="180" y="50"/>
                          </a:lnTo>
                          <a:lnTo>
                            <a:pt x="180" y="52"/>
                          </a:lnTo>
                          <a:lnTo>
                            <a:pt x="178" y="52"/>
                          </a:lnTo>
                          <a:lnTo>
                            <a:pt x="178" y="54"/>
                          </a:lnTo>
                          <a:lnTo>
                            <a:pt x="178" y="56"/>
                          </a:lnTo>
                          <a:lnTo>
                            <a:pt x="176" y="56"/>
                          </a:lnTo>
                          <a:lnTo>
                            <a:pt x="176" y="58"/>
                          </a:lnTo>
                          <a:lnTo>
                            <a:pt x="176" y="60"/>
                          </a:lnTo>
                          <a:lnTo>
                            <a:pt x="178" y="60"/>
                          </a:lnTo>
                          <a:lnTo>
                            <a:pt x="178" y="62"/>
                          </a:lnTo>
                          <a:lnTo>
                            <a:pt x="178" y="64"/>
                          </a:lnTo>
                          <a:lnTo>
                            <a:pt x="180" y="66"/>
                          </a:lnTo>
                          <a:lnTo>
                            <a:pt x="180" y="68"/>
                          </a:lnTo>
                          <a:lnTo>
                            <a:pt x="180" y="69"/>
                          </a:lnTo>
                          <a:lnTo>
                            <a:pt x="180" y="71"/>
                          </a:lnTo>
                          <a:lnTo>
                            <a:pt x="182" y="71"/>
                          </a:lnTo>
                          <a:lnTo>
                            <a:pt x="182" y="73"/>
                          </a:lnTo>
                          <a:lnTo>
                            <a:pt x="182" y="75"/>
                          </a:lnTo>
                          <a:lnTo>
                            <a:pt x="184" y="75"/>
                          </a:lnTo>
                          <a:lnTo>
                            <a:pt x="184" y="77"/>
                          </a:lnTo>
                          <a:lnTo>
                            <a:pt x="186" y="77"/>
                          </a:lnTo>
                          <a:lnTo>
                            <a:pt x="186" y="79"/>
                          </a:lnTo>
                          <a:lnTo>
                            <a:pt x="188" y="79"/>
                          </a:lnTo>
                          <a:lnTo>
                            <a:pt x="188" y="81"/>
                          </a:lnTo>
                          <a:lnTo>
                            <a:pt x="190" y="81"/>
                          </a:lnTo>
                          <a:lnTo>
                            <a:pt x="190" y="83"/>
                          </a:lnTo>
                          <a:lnTo>
                            <a:pt x="188" y="83"/>
                          </a:lnTo>
                          <a:lnTo>
                            <a:pt x="188" y="85"/>
                          </a:lnTo>
                          <a:lnTo>
                            <a:pt x="188" y="87"/>
                          </a:lnTo>
                          <a:lnTo>
                            <a:pt x="188" y="89"/>
                          </a:lnTo>
                          <a:lnTo>
                            <a:pt x="188" y="91"/>
                          </a:lnTo>
                          <a:lnTo>
                            <a:pt x="188" y="92"/>
                          </a:lnTo>
                          <a:lnTo>
                            <a:pt x="188" y="94"/>
                          </a:lnTo>
                          <a:lnTo>
                            <a:pt x="188" y="96"/>
                          </a:lnTo>
                          <a:lnTo>
                            <a:pt x="186" y="96"/>
                          </a:lnTo>
                          <a:lnTo>
                            <a:pt x="186" y="98"/>
                          </a:lnTo>
                          <a:lnTo>
                            <a:pt x="186" y="100"/>
                          </a:lnTo>
                          <a:lnTo>
                            <a:pt x="186" y="102"/>
                          </a:lnTo>
                          <a:lnTo>
                            <a:pt x="186" y="104"/>
                          </a:lnTo>
                          <a:lnTo>
                            <a:pt x="186" y="106"/>
                          </a:lnTo>
                          <a:lnTo>
                            <a:pt x="184" y="106"/>
                          </a:lnTo>
                          <a:lnTo>
                            <a:pt x="184" y="108"/>
                          </a:lnTo>
                          <a:lnTo>
                            <a:pt x="184" y="110"/>
                          </a:lnTo>
                          <a:lnTo>
                            <a:pt x="182" y="110"/>
                          </a:lnTo>
                          <a:lnTo>
                            <a:pt x="180" y="110"/>
                          </a:lnTo>
                          <a:lnTo>
                            <a:pt x="180" y="112"/>
                          </a:lnTo>
                          <a:lnTo>
                            <a:pt x="182" y="112"/>
                          </a:lnTo>
                          <a:lnTo>
                            <a:pt x="182" y="114"/>
                          </a:lnTo>
                          <a:lnTo>
                            <a:pt x="180" y="114"/>
                          </a:lnTo>
                          <a:lnTo>
                            <a:pt x="180" y="116"/>
                          </a:lnTo>
                          <a:lnTo>
                            <a:pt x="182" y="116"/>
                          </a:lnTo>
                          <a:lnTo>
                            <a:pt x="182" y="117"/>
                          </a:lnTo>
                          <a:lnTo>
                            <a:pt x="182" y="119"/>
                          </a:lnTo>
                          <a:lnTo>
                            <a:pt x="184" y="119"/>
                          </a:lnTo>
                          <a:lnTo>
                            <a:pt x="184" y="121"/>
                          </a:lnTo>
                          <a:lnTo>
                            <a:pt x="184" y="123"/>
                          </a:lnTo>
                          <a:lnTo>
                            <a:pt x="186" y="123"/>
                          </a:lnTo>
                          <a:lnTo>
                            <a:pt x="186" y="125"/>
                          </a:lnTo>
                          <a:lnTo>
                            <a:pt x="186" y="127"/>
                          </a:lnTo>
                          <a:lnTo>
                            <a:pt x="188" y="129"/>
                          </a:lnTo>
                          <a:lnTo>
                            <a:pt x="190" y="129"/>
                          </a:lnTo>
                          <a:lnTo>
                            <a:pt x="190" y="131"/>
                          </a:lnTo>
                          <a:lnTo>
                            <a:pt x="190" y="133"/>
                          </a:lnTo>
                          <a:lnTo>
                            <a:pt x="192" y="133"/>
                          </a:lnTo>
                          <a:lnTo>
                            <a:pt x="192" y="131"/>
                          </a:lnTo>
                          <a:lnTo>
                            <a:pt x="194" y="131"/>
                          </a:lnTo>
                          <a:lnTo>
                            <a:pt x="194" y="133"/>
                          </a:lnTo>
                          <a:lnTo>
                            <a:pt x="194" y="131"/>
                          </a:lnTo>
                          <a:lnTo>
                            <a:pt x="196" y="131"/>
                          </a:lnTo>
                          <a:lnTo>
                            <a:pt x="197" y="131"/>
                          </a:lnTo>
                          <a:lnTo>
                            <a:pt x="199" y="131"/>
                          </a:lnTo>
                          <a:lnTo>
                            <a:pt x="201" y="131"/>
                          </a:lnTo>
                          <a:lnTo>
                            <a:pt x="201" y="133"/>
                          </a:lnTo>
                          <a:lnTo>
                            <a:pt x="203" y="133"/>
                          </a:lnTo>
                          <a:lnTo>
                            <a:pt x="203" y="135"/>
                          </a:lnTo>
                          <a:lnTo>
                            <a:pt x="203" y="137"/>
                          </a:lnTo>
                          <a:lnTo>
                            <a:pt x="205" y="137"/>
                          </a:lnTo>
                          <a:lnTo>
                            <a:pt x="205" y="139"/>
                          </a:lnTo>
                          <a:lnTo>
                            <a:pt x="207" y="139"/>
                          </a:lnTo>
                          <a:lnTo>
                            <a:pt x="209" y="139"/>
                          </a:lnTo>
                          <a:lnTo>
                            <a:pt x="209" y="140"/>
                          </a:lnTo>
                          <a:lnTo>
                            <a:pt x="209" y="142"/>
                          </a:lnTo>
                          <a:lnTo>
                            <a:pt x="211" y="142"/>
                          </a:lnTo>
                          <a:lnTo>
                            <a:pt x="211" y="144"/>
                          </a:lnTo>
                          <a:lnTo>
                            <a:pt x="213" y="144"/>
                          </a:lnTo>
                          <a:lnTo>
                            <a:pt x="215" y="144"/>
                          </a:lnTo>
                          <a:lnTo>
                            <a:pt x="215" y="146"/>
                          </a:lnTo>
                          <a:lnTo>
                            <a:pt x="217" y="146"/>
                          </a:lnTo>
                          <a:lnTo>
                            <a:pt x="217" y="148"/>
                          </a:lnTo>
                          <a:lnTo>
                            <a:pt x="219" y="148"/>
                          </a:lnTo>
                          <a:lnTo>
                            <a:pt x="220" y="148"/>
                          </a:lnTo>
                          <a:lnTo>
                            <a:pt x="222" y="148"/>
                          </a:lnTo>
                          <a:lnTo>
                            <a:pt x="224" y="148"/>
                          </a:lnTo>
                          <a:lnTo>
                            <a:pt x="224" y="146"/>
                          </a:lnTo>
                          <a:lnTo>
                            <a:pt x="224" y="144"/>
                          </a:lnTo>
                          <a:lnTo>
                            <a:pt x="226" y="144"/>
                          </a:lnTo>
                          <a:lnTo>
                            <a:pt x="228" y="144"/>
                          </a:lnTo>
                          <a:lnTo>
                            <a:pt x="230" y="144"/>
                          </a:lnTo>
                          <a:lnTo>
                            <a:pt x="232" y="144"/>
                          </a:lnTo>
                          <a:lnTo>
                            <a:pt x="232" y="142"/>
                          </a:lnTo>
                          <a:lnTo>
                            <a:pt x="234" y="142"/>
                          </a:lnTo>
                          <a:lnTo>
                            <a:pt x="236" y="142"/>
                          </a:lnTo>
                          <a:lnTo>
                            <a:pt x="238" y="142"/>
                          </a:lnTo>
                          <a:lnTo>
                            <a:pt x="240" y="144"/>
                          </a:lnTo>
                          <a:lnTo>
                            <a:pt x="242" y="144"/>
                          </a:lnTo>
                          <a:lnTo>
                            <a:pt x="244" y="144"/>
                          </a:lnTo>
                          <a:lnTo>
                            <a:pt x="245" y="146"/>
                          </a:lnTo>
                          <a:lnTo>
                            <a:pt x="245" y="148"/>
                          </a:lnTo>
                          <a:lnTo>
                            <a:pt x="244" y="148"/>
                          </a:lnTo>
                          <a:lnTo>
                            <a:pt x="245" y="148"/>
                          </a:lnTo>
                          <a:lnTo>
                            <a:pt x="245" y="150"/>
                          </a:lnTo>
                          <a:lnTo>
                            <a:pt x="245" y="148"/>
                          </a:lnTo>
                          <a:lnTo>
                            <a:pt x="247" y="148"/>
                          </a:lnTo>
                          <a:lnTo>
                            <a:pt x="249" y="148"/>
                          </a:lnTo>
                          <a:lnTo>
                            <a:pt x="251" y="148"/>
                          </a:lnTo>
                          <a:lnTo>
                            <a:pt x="253" y="148"/>
                          </a:lnTo>
                          <a:lnTo>
                            <a:pt x="255" y="148"/>
                          </a:lnTo>
                          <a:lnTo>
                            <a:pt x="255" y="146"/>
                          </a:lnTo>
                          <a:lnTo>
                            <a:pt x="257" y="146"/>
                          </a:lnTo>
                          <a:lnTo>
                            <a:pt x="257" y="144"/>
                          </a:lnTo>
                          <a:lnTo>
                            <a:pt x="259" y="144"/>
                          </a:lnTo>
                          <a:lnTo>
                            <a:pt x="259" y="142"/>
                          </a:lnTo>
                          <a:lnTo>
                            <a:pt x="261" y="142"/>
                          </a:lnTo>
                          <a:lnTo>
                            <a:pt x="261" y="144"/>
                          </a:lnTo>
                          <a:lnTo>
                            <a:pt x="261" y="146"/>
                          </a:lnTo>
                          <a:lnTo>
                            <a:pt x="263" y="146"/>
                          </a:lnTo>
                          <a:lnTo>
                            <a:pt x="265" y="146"/>
                          </a:lnTo>
                          <a:lnTo>
                            <a:pt x="265" y="144"/>
                          </a:lnTo>
                          <a:lnTo>
                            <a:pt x="267" y="144"/>
                          </a:lnTo>
                          <a:lnTo>
                            <a:pt x="267" y="146"/>
                          </a:lnTo>
                          <a:lnTo>
                            <a:pt x="268" y="146"/>
                          </a:lnTo>
                          <a:lnTo>
                            <a:pt x="268" y="148"/>
                          </a:lnTo>
                          <a:lnTo>
                            <a:pt x="270" y="148"/>
                          </a:lnTo>
                          <a:lnTo>
                            <a:pt x="270" y="146"/>
                          </a:lnTo>
                          <a:lnTo>
                            <a:pt x="270" y="144"/>
                          </a:lnTo>
                          <a:lnTo>
                            <a:pt x="270" y="142"/>
                          </a:lnTo>
                          <a:lnTo>
                            <a:pt x="272" y="142"/>
                          </a:lnTo>
                          <a:lnTo>
                            <a:pt x="272" y="144"/>
                          </a:lnTo>
                          <a:lnTo>
                            <a:pt x="274" y="144"/>
                          </a:lnTo>
                          <a:lnTo>
                            <a:pt x="276" y="144"/>
                          </a:lnTo>
                          <a:lnTo>
                            <a:pt x="278" y="144"/>
                          </a:lnTo>
                          <a:lnTo>
                            <a:pt x="278" y="142"/>
                          </a:lnTo>
                          <a:lnTo>
                            <a:pt x="280" y="142"/>
                          </a:lnTo>
                          <a:lnTo>
                            <a:pt x="280" y="140"/>
                          </a:lnTo>
                          <a:lnTo>
                            <a:pt x="282" y="140"/>
                          </a:lnTo>
                          <a:lnTo>
                            <a:pt x="282" y="139"/>
                          </a:lnTo>
                          <a:lnTo>
                            <a:pt x="282" y="137"/>
                          </a:lnTo>
                          <a:lnTo>
                            <a:pt x="280" y="137"/>
                          </a:lnTo>
                          <a:lnTo>
                            <a:pt x="280" y="139"/>
                          </a:lnTo>
                          <a:lnTo>
                            <a:pt x="278" y="139"/>
                          </a:lnTo>
                          <a:lnTo>
                            <a:pt x="278" y="137"/>
                          </a:lnTo>
                          <a:lnTo>
                            <a:pt x="278" y="135"/>
                          </a:lnTo>
                          <a:lnTo>
                            <a:pt x="278" y="133"/>
                          </a:lnTo>
                          <a:lnTo>
                            <a:pt x="280" y="133"/>
                          </a:lnTo>
                          <a:lnTo>
                            <a:pt x="280" y="135"/>
                          </a:lnTo>
                          <a:lnTo>
                            <a:pt x="282" y="135"/>
                          </a:lnTo>
                          <a:lnTo>
                            <a:pt x="284" y="135"/>
                          </a:lnTo>
                          <a:lnTo>
                            <a:pt x="284" y="137"/>
                          </a:lnTo>
                          <a:lnTo>
                            <a:pt x="286" y="137"/>
                          </a:lnTo>
                          <a:lnTo>
                            <a:pt x="288" y="137"/>
                          </a:lnTo>
                          <a:lnTo>
                            <a:pt x="288" y="135"/>
                          </a:lnTo>
                          <a:lnTo>
                            <a:pt x="288" y="133"/>
                          </a:lnTo>
                          <a:lnTo>
                            <a:pt x="288" y="131"/>
                          </a:lnTo>
                          <a:lnTo>
                            <a:pt x="286" y="131"/>
                          </a:lnTo>
                          <a:lnTo>
                            <a:pt x="288" y="131"/>
                          </a:lnTo>
                          <a:lnTo>
                            <a:pt x="290" y="131"/>
                          </a:lnTo>
                          <a:lnTo>
                            <a:pt x="291" y="133"/>
                          </a:lnTo>
                          <a:lnTo>
                            <a:pt x="293" y="133"/>
                          </a:lnTo>
                          <a:lnTo>
                            <a:pt x="295" y="133"/>
                          </a:lnTo>
                          <a:lnTo>
                            <a:pt x="295" y="135"/>
                          </a:lnTo>
                          <a:lnTo>
                            <a:pt x="297" y="135"/>
                          </a:lnTo>
                          <a:lnTo>
                            <a:pt x="297" y="137"/>
                          </a:lnTo>
                          <a:lnTo>
                            <a:pt x="299" y="137"/>
                          </a:lnTo>
                          <a:lnTo>
                            <a:pt x="301" y="137"/>
                          </a:lnTo>
                          <a:lnTo>
                            <a:pt x="301" y="135"/>
                          </a:lnTo>
                          <a:lnTo>
                            <a:pt x="303" y="135"/>
                          </a:lnTo>
                          <a:lnTo>
                            <a:pt x="303" y="133"/>
                          </a:lnTo>
                          <a:lnTo>
                            <a:pt x="305" y="133"/>
                          </a:lnTo>
                          <a:lnTo>
                            <a:pt x="305" y="131"/>
                          </a:lnTo>
                          <a:lnTo>
                            <a:pt x="307" y="131"/>
                          </a:lnTo>
                          <a:lnTo>
                            <a:pt x="307" y="133"/>
                          </a:lnTo>
                          <a:lnTo>
                            <a:pt x="309" y="133"/>
                          </a:lnTo>
                          <a:lnTo>
                            <a:pt x="311" y="133"/>
                          </a:lnTo>
                          <a:lnTo>
                            <a:pt x="313" y="133"/>
                          </a:lnTo>
                          <a:lnTo>
                            <a:pt x="313" y="131"/>
                          </a:lnTo>
                          <a:lnTo>
                            <a:pt x="313" y="129"/>
                          </a:lnTo>
                          <a:lnTo>
                            <a:pt x="313" y="127"/>
                          </a:lnTo>
                          <a:lnTo>
                            <a:pt x="311" y="125"/>
                          </a:lnTo>
                          <a:lnTo>
                            <a:pt x="309" y="125"/>
                          </a:lnTo>
                          <a:lnTo>
                            <a:pt x="309" y="123"/>
                          </a:lnTo>
                          <a:lnTo>
                            <a:pt x="311" y="123"/>
                          </a:lnTo>
                          <a:lnTo>
                            <a:pt x="313" y="123"/>
                          </a:lnTo>
                          <a:lnTo>
                            <a:pt x="315" y="123"/>
                          </a:lnTo>
                          <a:lnTo>
                            <a:pt x="316" y="123"/>
                          </a:lnTo>
                          <a:lnTo>
                            <a:pt x="316" y="125"/>
                          </a:lnTo>
                          <a:lnTo>
                            <a:pt x="318" y="125"/>
                          </a:lnTo>
                          <a:lnTo>
                            <a:pt x="320" y="125"/>
                          </a:lnTo>
                          <a:lnTo>
                            <a:pt x="322" y="125"/>
                          </a:lnTo>
                          <a:lnTo>
                            <a:pt x="322" y="123"/>
                          </a:lnTo>
                          <a:lnTo>
                            <a:pt x="324" y="125"/>
                          </a:lnTo>
                          <a:lnTo>
                            <a:pt x="326" y="125"/>
                          </a:lnTo>
                          <a:lnTo>
                            <a:pt x="328" y="125"/>
                          </a:lnTo>
                          <a:lnTo>
                            <a:pt x="330" y="125"/>
                          </a:lnTo>
                          <a:lnTo>
                            <a:pt x="330" y="123"/>
                          </a:lnTo>
                          <a:lnTo>
                            <a:pt x="332" y="123"/>
                          </a:lnTo>
                          <a:lnTo>
                            <a:pt x="334" y="123"/>
                          </a:lnTo>
                          <a:lnTo>
                            <a:pt x="334" y="125"/>
                          </a:lnTo>
                          <a:lnTo>
                            <a:pt x="334" y="127"/>
                          </a:lnTo>
                          <a:lnTo>
                            <a:pt x="332" y="127"/>
                          </a:lnTo>
                          <a:lnTo>
                            <a:pt x="332" y="129"/>
                          </a:lnTo>
                          <a:lnTo>
                            <a:pt x="334" y="129"/>
                          </a:lnTo>
                          <a:lnTo>
                            <a:pt x="334" y="131"/>
                          </a:lnTo>
                          <a:lnTo>
                            <a:pt x="336" y="131"/>
                          </a:lnTo>
                          <a:lnTo>
                            <a:pt x="336" y="129"/>
                          </a:lnTo>
                          <a:lnTo>
                            <a:pt x="336" y="127"/>
                          </a:lnTo>
                          <a:lnTo>
                            <a:pt x="338" y="127"/>
                          </a:lnTo>
                          <a:lnTo>
                            <a:pt x="338" y="125"/>
                          </a:lnTo>
                          <a:lnTo>
                            <a:pt x="336" y="123"/>
                          </a:lnTo>
                          <a:lnTo>
                            <a:pt x="336" y="121"/>
                          </a:lnTo>
                          <a:lnTo>
                            <a:pt x="334" y="121"/>
                          </a:lnTo>
                          <a:lnTo>
                            <a:pt x="334" y="119"/>
                          </a:lnTo>
                          <a:lnTo>
                            <a:pt x="336" y="119"/>
                          </a:lnTo>
                          <a:lnTo>
                            <a:pt x="338" y="119"/>
                          </a:lnTo>
                          <a:lnTo>
                            <a:pt x="338" y="121"/>
                          </a:lnTo>
                          <a:lnTo>
                            <a:pt x="339" y="121"/>
                          </a:lnTo>
                          <a:lnTo>
                            <a:pt x="341" y="123"/>
                          </a:lnTo>
                          <a:lnTo>
                            <a:pt x="341" y="125"/>
                          </a:lnTo>
                          <a:lnTo>
                            <a:pt x="343" y="125"/>
                          </a:lnTo>
                          <a:lnTo>
                            <a:pt x="343" y="127"/>
                          </a:lnTo>
                          <a:lnTo>
                            <a:pt x="345" y="127"/>
                          </a:lnTo>
                          <a:lnTo>
                            <a:pt x="345" y="129"/>
                          </a:lnTo>
                          <a:lnTo>
                            <a:pt x="347" y="129"/>
                          </a:lnTo>
                          <a:lnTo>
                            <a:pt x="347" y="131"/>
                          </a:lnTo>
                          <a:lnTo>
                            <a:pt x="349" y="131"/>
                          </a:lnTo>
                          <a:lnTo>
                            <a:pt x="351" y="131"/>
                          </a:lnTo>
                          <a:lnTo>
                            <a:pt x="353" y="131"/>
                          </a:lnTo>
                          <a:lnTo>
                            <a:pt x="353" y="129"/>
                          </a:lnTo>
                          <a:lnTo>
                            <a:pt x="355" y="129"/>
                          </a:lnTo>
                          <a:lnTo>
                            <a:pt x="355" y="131"/>
                          </a:lnTo>
                          <a:lnTo>
                            <a:pt x="355" y="133"/>
                          </a:lnTo>
                          <a:lnTo>
                            <a:pt x="355" y="135"/>
                          </a:lnTo>
                          <a:lnTo>
                            <a:pt x="353" y="135"/>
                          </a:lnTo>
                          <a:lnTo>
                            <a:pt x="351" y="137"/>
                          </a:lnTo>
                          <a:lnTo>
                            <a:pt x="351" y="139"/>
                          </a:lnTo>
                          <a:lnTo>
                            <a:pt x="351" y="140"/>
                          </a:lnTo>
                          <a:lnTo>
                            <a:pt x="351" y="142"/>
                          </a:lnTo>
                          <a:lnTo>
                            <a:pt x="349" y="142"/>
                          </a:lnTo>
                          <a:lnTo>
                            <a:pt x="347" y="142"/>
                          </a:lnTo>
                          <a:lnTo>
                            <a:pt x="347" y="144"/>
                          </a:lnTo>
                          <a:lnTo>
                            <a:pt x="349" y="144"/>
                          </a:lnTo>
                          <a:lnTo>
                            <a:pt x="351" y="144"/>
                          </a:lnTo>
                          <a:lnTo>
                            <a:pt x="353" y="144"/>
                          </a:lnTo>
                          <a:lnTo>
                            <a:pt x="355" y="144"/>
                          </a:lnTo>
                          <a:lnTo>
                            <a:pt x="357" y="144"/>
                          </a:lnTo>
                          <a:lnTo>
                            <a:pt x="359" y="146"/>
                          </a:lnTo>
                          <a:lnTo>
                            <a:pt x="359" y="148"/>
                          </a:lnTo>
                          <a:lnTo>
                            <a:pt x="359" y="150"/>
                          </a:lnTo>
                          <a:lnTo>
                            <a:pt x="359" y="152"/>
                          </a:lnTo>
                          <a:lnTo>
                            <a:pt x="361" y="154"/>
                          </a:lnTo>
                          <a:lnTo>
                            <a:pt x="363" y="154"/>
                          </a:lnTo>
                          <a:lnTo>
                            <a:pt x="363" y="156"/>
                          </a:lnTo>
                          <a:lnTo>
                            <a:pt x="364" y="156"/>
                          </a:lnTo>
                          <a:lnTo>
                            <a:pt x="364" y="158"/>
                          </a:lnTo>
                          <a:lnTo>
                            <a:pt x="366" y="158"/>
                          </a:lnTo>
                          <a:lnTo>
                            <a:pt x="368" y="158"/>
                          </a:lnTo>
                          <a:lnTo>
                            <a:pt x="370" y="158"/>
                          </a:lnTo>
                          <a:lnTo>
                            <a:pt x="370" y="160"/>
                          </a:lnTo>
                          <a:lnTo>
                            <a:pt x="370" y="162"/>
                          </a:lnTo>
                          <a:lnTo>
                            <a:pt x="370" y="164"/>
                          </a:lnTo>
                          <a:lnTo>
                            <a:pt x="368" y="164"/>
                          </a:lnTo>
                          <a:lnTo>
                            <a:pt x="368" y="165"/>
                          </a:lnTo>
                          <a:lnTo>
                            <a:pt x="370" y="167"/>
                          </a:lnTo>
                          <a:lnTo>
                            <a:pt x="370" y="169"/>
                          </a:lnTo>
                          <a:lnTo>
                            <a:pt x="372" y="169"/>
                          </a:lnTo>
                          <a:lnTo>
                            <a:pt x="374" y="171"/>
                          </a:lnTo>
                          <a:lnTo>
                            <a:pt x="376" y="171"/>
                          </a:lnTo>
                          <a:lnTo>
                            <a:pt x="378" y="171"/>
                          </a:lnTo>
                          <a:lnTo>
                            <a:pt x="380" y="171"/>
                          </a:lnTo>
                          <a:lnTo>
                            <a:pt x="380" y="169"/>
                          </a:lnTo>
                          <a:lnTo>
                            <a:pt x="382" y="169"/>
                          </a:lnTo>
                          <a:lnTo>
                            <a:pt x="382" y="167"/>
                          </a:lnTo>
                          <a:lnTo>
                            <a:pt x="384" y="167"/>
                          </a:lnTo>
                          <a:lnTo>
                            <a:pt x="384" y="165"/>
                          </a:lnTo>
                          <a:lnTo>
                            <a:pt x="386" y="165"/>
                          </a:lnTo>
                          <a:lnTo>
                            <a:pt x="387" y="165"/>
                          </a:lnTo>
                          <a:lnTo>
                            <a:pt x="387" y="167"/>
                          </a:lnTo>
                          <a:lnTo>
                            <a:pt x="389" y="169"/>
                          </a:lnTo>
                          <a:lnTo>
                            <a:pt x="391" y="171"/>
                          </a:lnTo>
                          <a:lnTo>
                            <a:pt x="393" y="171"/>
                          </a:lnTo>
                          <a:lnTo>
                            <a:pt x="393" y="173"/>
                          </a:lnTo>
                          <a:lnTo>
                            <a:pt x="395" y="175"/>
                          </a:lnTo>
                          <a:lnTo>
                            <a:pt x="395" y="177"/>
                          </a:lnTo>
                          <a:lnTo>
                            <a:pt x="397" y="177"/>
                          </a:lnTo>
                          <a:lnTo>
                            <a:pt x="397" y="179"/>
                          </a:lnTo>
                          <a:lnTo>
                            <a:pt x="397" y="181"/>
                          </a:lnTo>
                          <a:lnTo>
                            <a:pt x="397" y="183"/>
                          </a:lnTo>
                          <a:lnTo>
                            <a:pt x="399" y="183"/>
                          </a:lnTo>
                          <a:lnTo>
                            <a:pt x="399" y="181"/>
                          </a:lnTo>
                          <a:lnTo>
                            <a:pt x="401" y="181"/>
                          </a:lnTo>
                          <a:lnTo>
                            <a:pt x="401" y="179"/>
                          </a:lnTo>
                          <a:lnTo>
                            <a:pt x="401" y="177"/>
                          </a:lnTo>
                          <a:lnTo>
                            <a:pt x="403" y="177"/>
                          </a:lnTo>
                          <a:lnTo>
                            <a:pt x="405" y="175"/>
                          </a:lnTo>
                          <a:lnTo>
                            <a:pt x="407" y="175"/>
                          </a:lnTo>
                          <a:lnTo>
                            <a:pt x="409" y="175"/>
                          </a:lnTo>
                          <a:lnTo>
                            <a:pt x="411" y="175"/>
                          </a:lnTo>
                          <a:lnTo>
                            <a:pt x="412" y="175"/>
                          </a:lnTo>
                          <a:lnTo>
                            <a:pt x="414" y="175"/>
                          </a:lnTo>
                          <a:lnTo>
                            <a:pt x="416" y="175"/>
                          </a:lnTo>
                          <a:lnTo>
                            <a:pt x="418" y="175"/>
                          </a:lnTo>
                          <a:lnTo>
                            <a:pt x="420" y="175"/>
                          </a:lnTo>
                          <a:lnTo>
                            <a:pt x="422" y="175"/>
                          </a:lnTo>
                          <a:lnTo>
                            <a:pt x="422" y="173"/>
                          </a:lnTo>
                          <a:lnTo>
                            <a:pt x="422" y="171"/>
                          </a:lnTo>
                          <a:lnTo>
                            <a:pt x="424" y="171"/>
                          </a:lnTo>
                          <a:lnTo>
                            <a:pt x="426" y="171"/>
                          </a:lnTo>
                          <a:lnTo>
                            <a:pt x="428" y="171"/>
                          </a:lnTo>
                          <a:lnTo>
                            <a:pt x="430" y="171"/>
                          </a:lnTo>
                          <a:lnTo>
                            <a:pt x="432" y="171"/>
                          </a:lnTo>
                          <a:lnTo>
                            <a:pt x="434" y="171"/>
                          </a:lnTo>
                          <a:lnTo>
                            <a:pt x="434" y="173"/>
                          </a:lnTo>
                          <a:lnTo>
                            <a:pt x="435" y="173"/>
                          </a:lnTo>
                          <a:lnTo>
                            <a:pt x="437" y="175"/>
                          </a:lnTo>
                          <a:lnTo>
                            <a:pt x="437" y="177"/>
                          </a:lnTo>
                          <a:lnTo>
                            <a:pt x="437" y="179"/>
                          </a:lnTo>
                          <a:lnTo>
                            <a:pt x="437" y="181"/>
                          </a:lnTo>
                          <a:lnTo>
                            <a:pt x="439" y="181"/>
                          </a:lnTo>
                          <a:lnTo>
                            <a:pt x="439" y="183"/>
                          </a:lnTo>
                          <a:lnTo>
                            <a:pt x="441" y="183"/>
                          </a:lnTo>
                          <a:lnTo>
                            <a:pt x="443" y="183"/>
                          </a:lnTo>
                          <a:lnTo>
                            <a:pt x="445" y="183"/>
                          </a:lnTo>
                          <a:lnTo>
                            <a:pt x="447" y="183"/>
                          </a:lnTo>
                          <a:lnTo>
                            <a:pt x="449" y="183"/>
                          </a:lnTo>
                          <a:lnTo>
                            <a:pt x="451" y="183"/>
                          </a:lnTo>
                          <a:lnTo>
                            <a:pt x="451" y="185"/>
                          </a:lnTo>
                          <a:lnTo>
                            <a:pt x="453" y="185"/>
                          </a:lnTo>
                          <a:lnTo>
                            <a:pt x="453" y="183"/>
                          </a:lnTo>
                          <a:lnTo>
                            <a:pt x="455" y="183"/>
                          </a:lnTo>
                          <a:lnTo>
                            <a:pt x="457" y="183"/>
                          </a:lnTo>
                          <a:lnTo>
                            <a:pt x="457" y="185"/>
                          </a:lnTo>
                          <a:lnTo>
                            <a:pt x="459" y="185"/>
                          </a:lnTo>
                          <a:lnTo>
                            <a:pt x="459" y="187"/>
                          </a:lnTo>
                          <a:lnTo>
                            <a:pt x="457" y="187"/>
                          </a:lnTo>
                          <a:lnTo>
                            <a:pt x="457" y="188"/>
                          </a:lnTo>
                          <a:lnTo>
                            <a:pt x="457" y="190"/>
                          </a:lnTo>
                          <a:lnTo>
                            <a:pt x="457" y="192"/>
                          </a:lnTo>
                          <a:lnTo>
                            <a:pt x="457" y="194"/>
                          </a:lnTo>
                          <a:lnTo>
                            <a:pt x="457" y="196"/>
                          </a:lnTo>
                          <a:lnTo>
                            <a:pt x="459" y="196"/>
                          </a:lnTo>
                          <a:lnTo>
                            <a:pt x="460" y="198"/>
                          </a:lnTo>
                          <a:lnTo>
                            <a:pt x="462" y="198"/>
                          </a:lnTo>
                          <a:lnTo>
                            <a:pt x="464" y="198"/>
                          </a:lnTo>
                          <a:lnTo>
                            <a:pt x="464" y="200"/>
                          </a:lnTo>
                          <a:lnTo>
                            <a:pt x="466" y="200"/>
                          </a:lnTo>
                          <a:lnTo>
                            <a:pt x="468" y="200"/>
                          </a:lnTo>
                          <a:lnTo>
                            <a:pt x="468" y="198"/>
                          </a:lnTo>
                          <a:lnTo>
                            <a:pt x="470" y="198"/>
                          </a:lnTo>
                          <a:lnTo>
                            <a:pt x="470" y="196"/>
                          </a:lnTo>
                          <a:lnTo>
                            <a:pt x="472" y="196"/>
                          </a:lnTo>
                          <a:lnTo>
                            <a:pt x="474" y="196"/>
                          </a:lnTo>
                          <a:lnTo>
                            <a:pt x="474" y="198"/>
                          </a:lnTo>
                          <a:lnTo>
                            <a:pt x="476" y="200"/>
                          </a:lnTo>
                          <a:lnTo>
                            <a:pt x="478" y="200"/>
                          </a:lnTo>
                          <a:lnTo>
                            <a:pt x="478" y="202"/>
                          </a:lnTo>
                          <a:lnTo>
                            <a:pt x="480" y="202"/>
                          </a:lnTo>
                          <a:lnTo>
                            <a:pt x="480" y="204"/>
                          </a:lnTo>
                          <a:lnTo>
                            <a:pt x="482" y="204"/>
                          </a:lnTo>
                          <a:lnTo>
                            <a:pt x="482" y="206"/>
                          </a:lnTo>
                          <a:lnTo>
                            <a:pt x="483" y="206"/>
                          </a:lnTo>
                          <a:lnTo>
                            <a:pt x="485" y="206"/>
                          </a:lnTo>
                          <a:lnTo>
                            <a:pt x="487" y="206"/>
                          </a:lnTo>
                          <a:lnTo>
                            <a:pt x="487" y="208"/>
                          </a:lnTo>
                          <a:lnTo>
                            <a:pt x="489" y="208"/>
                          </a:lnTo>
                          <a:lnTo>
                            <a:pt x="491" y="208"/>
                          </a:lnTo>
                          <a:lnTo>
                            <a:pt x="493" y="208"/>
                          </a:lnTo>
                          <a:lnTo>
                            <a:pt x="495" y="208"/>
                          </a:lnTo>
                          <a:lnTo>
                            <a:pt x="495" y="206"/>
                          </a:lnTo>
                          <a:lnTo>
                            <a:pt x="497" y="206"/>
                          </a:lnTo>
                          <a:lnTo>
                            <a:pt x="497" y="204"/>
                          </a:lnTo>
                          <a:lnTo>
                            <a:pt x="499" y="204"/>
                          </a:lnTo>
                          <a:lnTo>
                            <a:pt x="501" y="204"/>
                          </a:lnTo>
                          <a:lnTo>
                            <a:pt x="503" y="204"/>
                          </a:lnTo>
                          <a:lnTo>
                            <a:pt x="505" y="204"/>
                          </a:lnTo>
                          <a:lnTo>
                            <a:pt x="507" y="204"/>
                          </a:lnTo>
                          <a:lnTo>
                            <a:pt x="507" y="202"/>
                          </a:lnTo>
                          <a:lnTo>
                            <a:pt x="508" y="202"/>
                          </a:lnTo>
                          <a:lnTo>
                            <a:pt x="508" y="200"/>
                          </a:lnTo>
                          <a:lnTo>
                            <a:pt x="510" y="200"/>
                          </a:lnTo>
                          <a:lnTo>
                            <a:pt x="510" y="198"/>
                          </a:lnTo>
                          <a:lnTo>
                            <a:pt x="512" y="200"/>
                          </a:lnTo>
                          <a:lnTo>
                            <a:pt x="512" y="202"/>
                          </a:lnTo>
                          <a:lnTo>
                            <a:pt x="512" y="204"/>
                          </a:lnTo>
                          <a:lnTo>
                            <a:pt x="512" y="206"/>
                          </a:lnTo>
                          <a:lnTo>
                            <a:pt x="514" y="206"/>
                          </a:lnTo>
                          <a:lnTo>
                            <a:pt x="516" y="206"/>
                          </a:lnTo>
                          <a:lnTo>
                            <a:pt x="518" y="206"/>
                          </a:lnTo>
                          <a:lnTo>
                            <a:pt x="520" y="206"/>
                          </a:lnTo>
                          <a:lnTo>
                            <a:pt x="520" y="208"/>
                          </a:lnTo>
                          <a:lnTo>
                            <a:pt x="522" y="208"/>
                          </a:lnTo>
                          <a:lnTo>
                            <a:pt x="522" y="210"/>
                          </a:lnTo>
                          <a:lnTo>
                            <a:pt x="522" y="212"/>
                          </a:lnTo>
                          <a:lnTo>
                            <a:pt x="524" y="212"/>
                          </a:lnTo>
                          <a:lnTo>
                            <a:pt x="524" y="210"/>
                          </a:lnTo>
                          <a:lnTo>
                            <a:pt x="526" y="210"/>
                          </a:lnTo>
                          <a:lnTo>
                            <a:pt x="528" y="210"/>
                          </a:lnTo>
                          <a:lnTo>
                            <a:pt x="528" y="212"/>
                          </a:lnTo>
                          <a:lnTo>
                            <a:pt x="530" y="212"/>
                          </a:lnTo>
                          <a:lnTo>
                            <a:pt x="531" y="213"/>
                          </a:lnTo>
                          <a:lnTo>
                            <a:pt x="531" y="215"/>
                          </a:lnTo>
                          <a:lnTo>
                            <a:pt x="533" y="215"/>
                          </a:lnTo>
                          <a:lnTo>
                            <a:pt x="533" y="217"/>
                          </a:lnTo>
                          <a:lnTo>
                            <a:pt x="531" y="217"/>
                          </a:lnTo>
                          <a:lnTo>
                            <a:pt x="531" y="219"/>
                          </a:lnTo>
                          <a:lnTo>
                            <a:pt x="531" y="221"/>
                          </a:lnTo>
                          <a:lnTo>
                            <a:pt x="530" y="223"/>
                          </a:lnTo>
                          <a:lnTo>
                            <a:pt x="528" y="223"/>
                          </a:lnTo>
                          <a:lnTo>
                            <a:pt x="528" y="225"/>
                          </a:lnTo>
                          <a:lnTo>
                            <a:pt x="528" y="227"/>
                          </a:lnTo>
                          <a:lnTo>
                            <a:pt x="528" y="229"/>
                          </a:lnTo>
                          <a:lnTo>
                            <a:pt x="530" y="229"/>
                          </a:lnTo>
                          <a:lnTo>
                            <a:pt x="531" y="229"/>
                          </a:lnTo>
                          <a:lnTo>
                            <a:pt x="533" y="229"/>
                          </a:lnTo>
                          <a:lnTo>
                            <a:pt x="533" y="231"/>
                          </a:lnTo>
                          <a:lnTo>
                            <a:pt x="535" y="231"/>
                          </a:lnTo>
                          <a:lnTo>
                            <a:pt x="537" y="231"/>
                          </a:lnTo>
                          <a:lnTo>
                            <a:pt x="539" y="233"/>
                          </a:lnTo>
                          <a:lnTo>
                            <a:pt x="541" y="233"/>
                          </a:lnTo>
                          <a:lnTo>
                            <a:pt x="541" y="235"/>
                          </a:lnTo>
                          <a:lnTo>
                            <a:pt x="543" y="235"/>
                          </a:lnTo>
                          <a:lnTo>
                            <a:pt x="543" y="237"/>
                          </a:lnTo>
                          <a:lnTo>
                            <a:pt x="543" y="238"/>
                          </a:lnTo>
                          <a:lnTo>
                            <a:pt x="543" y="240"/>
                          </a:lnTo>
                          <a:lnTo>
                            <a:pt x="545" y="242"/>
                          </a:lnTo>
                          <a:lnTo>
                            <a:pt x="545" y="244"/>
                          </a:lnTo>
                          <a:lnTo>
                            <a:pt x="545" y="246"/>
                          </a:lnTo>
                          <a:lnTo>
                            <a:pt x="545" y="248"/>
                          </a:lnTo>
                          <a:lnTo>
                            <a:pt x="545" y="250"/>
                          </a:lnTo>
                          <a:lnTo>
                            <a:pt x="543" y="250"/>
                          </a:lnTo>
                          <a:lnTo>
                            <a:pt x="541" y="250"/>
                          </a:lnTo>
                          <a:lnTo>
                            <a:pt x="539" y="250"/>
                          </a:lnTo>
                          <a:lnTo>
                            <a:pt x="537" y="250"/>
                          </a:lnTo>
                          <a:lnTo>
                            <a:pt x="537" y="252"/>
                          </a:lnTo>
                          <a:lnTo>
                            <a:pt x="535" y="252"/>
                          </a:lnTo>
                          <a:lnTo>
                            <a:pt x="535" y="254"/>
                          </a:lnTo>
                          <a:lnTo>
                            <a:pt x="537" y="256"/>
                          </a:lnTo>
                          <a:lnTo>
                            <a:pt x="537" y="258"/>
                          </a:lnTo>
                          <a:lnTo>
                            <a:pt x="539" y="258"/>
                          </a:lnTo>
                          <a:lnTo>
                            <a:pt x="539" y="260"/>
                          </a:lnTo>
                          <a:lnTo>
                            <a:pt x="541" y="260"/>
                          </a:lnTo>
                          <a:lnTo>
                            <a:pt x="541" y="261"/>
                          </a:lnTo>
                          <a:lnTo>
                            <a:pt x="541" y="263"/>
                          </a:lnTo>
                          <a:lnTo>
                            <a:pt x="543" y="263"/>
                          </a:lnTo>
                          <a:lnTo>
                            <a:pt x="543" y="265"/>
                          </a:lnTo>
                          <a:lnTo>
                            <a:pt x="545" y="265"/>
                          </a:lnTo>
                          <a:lnTo>
                            <a:pt x="545" y="267"/>
                          </a:lnTo>
                          <a:lnTo>
                            <a:pt x="547" y="269"/>
                          </a:lnTo>
                          <a:lnTo>
                            <a:pt x="549" y="269"/>
                          </a:lnTo>
                          <a:lnTo>
                            <a:pt x="549" y="271"/>
                          </a:lnTo>
                          <a:lnTo>
                            <a:pt x="547" y="273"/>
                          </a:lnTo>
                          <a:lnTo>
                            <a:pt x="545" y="273"/>
                          </a:lnTo>
                          <a:lnTo>
                            <a:pt x="543" y="273"/>
                          </a:lnTo>
                          <a:lnTo>
                            <a:pt x="543" y="275"/>
                          </a:lnTo>
                          <a:lnTo>
                            <a:pt x="543" y="277"/>
                          </a:lnTo>
                          <a:lnTo>
                            <a:pt x="545" y="277"/>
                          </a:lnTo>
                          <a:lnTo>
                            <a:pt x="547" y="277"/>
                          </a:lnTo>
                          <a:lnTo>
                            <a:pt x="549" y="275"/>
                          </a:lnTo>
                          <a:lnTo>
                            <a:pt x="551" y="275"/>
                          </a:lnTo>
                          <a:lnTo>
                            <a:pt x="553" y="275"/>
                          </a:lnTo>
                          <a:lnTo>
                            <a:pt x="555" y="275"/>
                          </a:lnTo>
                          <a:lnTo>
                            <a:pt x="556" y="275"/>
                          </a:lnTo>
                          <a:lnTo>
                            <a:pt x="558" y="277"/>
                          </a:lnTo>
                          <a:lnTo>
                            <a:pt x="560" y="277"/>
                          </a:lnTo>
                          <a:lnTo>
                            <a:pt x="562" y="275"/>
                          </a:lnTo>
                          <a:lnTo>
                            <a:pt x="564" y="275"/>
                          </a:lnTo>
                          <a:lnTo>
                            <a:pt x="566" y="273"/>
                          </a:lnTo>
                          <a:lnTo>
                            <a:pt x="566" y="271"/>
                          </a:lnTo>
                          <a:lnTo>
                            <a:pt x="568" y="271"/>
                          </a:lnTo>
                          <a:lnTo>
                            <a:pt x="568" y="269"/>
                          </a:lnTo>
                          <a:lnTo>
                            <a:pt x="570" y="269"/>
                          </a:lnTo>
                          <a:lnTo>
                            <a:pt x="572" y="267"/>
                          </a:lnTo>
                          <a:lnTo>
                            <a:pt x="574" y="267"/>
                          </a:lnTo>
                          <a:lnTo>
                            <a:pt x="574" y="269"/>
                          </a:lnTo>
                          <a:lnTo>
                            <a:pt x="576" y="269"/>
                          </a:lnTo>
                          <a:lnTo>
                            <a:pt x="576" y="271"/>
                          </a:lnTo>
                          <a:lnTo>
                            <a:pt x="576" y="273"/>
                          </a:lnTo>
                          <a:lnTo>
                            <a:pt x="576" y="275"/>
                          </a:lnTo>
                          <a:lnTo>
                            <a:pt x="576" y="277"/>
                          </a:lnTo>
                          <a:lnTo>
                            <a:pt x="574" y="277"/>
                          </a:lnTo>
                          <a:lnTo>
                            <a:pt x="574" y="279"/>
                          </a:lnTo>
                          <a:lnTo>
                            <a:pt x="576" y="279"/>
                          </a:lnTo>
                          <a:lnTo>
                            <a:pt x="578" y="279"/>
                          </a:lnTo>
                          <a:lnTo>
                            <a:pt x="579" y="279"/>
                          </a:lnTo>
                          <a:lnTo>
                            <a:pt x="579" y="277"/>
                          </a:lnTo>
                          <a:lnTo>
                            <a:pt x="581" y="277"/>
                          </a:lnTo>
                          <a:lnTo>
                            <a:pt x="581" y="275"/>
                          </a:lnTo>
                          <a:lnTo>
                            <a:pt x="583" y="275"/>
                          </a:lnTo>
                          <a:lnTo>
                            <a:pt x="585" y="275"/>
                          </a:lnTo>
                          <a:lnTo>
                            <a:pt x="587" y="277"/>
                          </a:lnTo>
                          <a:lnTo>
                            <a:pt x="589" y="277"/>
                          </a:lnTo>
                          <a:lnTo>
                            <a:pt x="591" y="277"/>
                          </a:lnTo>
                          <a:lnTo>
                            <a:pt x="593" y="277"/>
                          </a:lnTo>
                          <a:lnTo>
                            <a:pt x="595" y="277"/>
                          </a:lnTo>
                          <a:lnTo>
                            <a:pt x="597" y="279"/>
                          </a:lnTo>
                          <a:lnTo>
                            <a:pt x="597" y="281"/>
                          </a:lnTo>
                          <a:lnTo>
                            <a:pt x="599" y="283"/>
                          </a:lnTo>
                          <a:lnTo>
                            <a:pt x="599" y="285"/>
                          </a:lnTo>
                          <a:lnTo>
                            <a:pt x="599" y="286"/>
                          </a:lnTo>
                          <a:lnTo>
                            <a:pt x="601" y="288"/>
                          </a:lnTo>
                          <a:lnTo>
                            <a:pt x="603" y="290"/>
                          </a:lnTo>
                          <a:lnTo>
                            <a:pt x="604" y="292"/>
                          </a:lnTo>
                          <a:lnTo>
                            <a:pt x="606" y="294"/>
                          </a:lnTo>
                          <a:lnTo>
                            <a:pt x="606" y="296"/>
                          </a:lnTo>
                          <a:lnTo>
                            <a:pt x="606" y="298"/>
                          </a:lnTo>
                          <a:lnTo>
                            <a:pt x="604" y="300"/>
                          </a:lnTo>
                          <a:lnTo>
                            <a:pt x="603" y="300"/>
                          </a:lnTo>
                          <a:lnTo>
                            <a:pt x="601" y="300"/>
                          </a:lnTo>
                          <a:lnTo>
                            <a:pt x="599" y="300"/>
                          </a:lnTo>
                          <a:lnTo>
                            <a:pt x="597" y="302"/>
                          </a:lnTo>
                          <a:lnTo>
                            <a:pt x="597" y="304"/>
                          </a:lnTo>
                          <a:lnTo>
                            <a:pt x="599" y="306"/>
                          </a:lnTo>
                          <a:lnTo>
                            <a:pt x="599" y="308"/>
                          </a:lnTo>
                          <a:lnTo>
                            <a:pt x="599" y="309"/>
                          </a:lnTo>
                          <a:lnTo>
                            <a:pt x="599" y="311"/>
                          </a:lnTo>
                          <a:lnTo>
                            <a:pt x="599" y="313"/>
                          </a:lnTo>
                          <a:lnTo>
                            <a:pt x="601" y="315"/>
                          </a:lnTo>
                          <a:lnTo>
                            <a:pt x="603" y="315"/>
                          </a:lnTo>
                          <a:lnTo>
                            <a:pt x="603" y="317"/>
                          </a:lnTo>
                          <a:lnTo>
                            <a:pt x="604" y="317"/>
                          </a:lnTo>
                          <a:lnTo>
                            <a:pt x="606" y="319"/>
                          </a:lnTo>
                          <a:lnTo>
                            <a:pt x="606" y="321"/>
                          </a:lnTo>
                          <a:lnTo>
                            <a:pt x="606" y="323"/>
                          </a:lnTo>
                          <a:lnTo>
                            <a:pt x="606" y="325"/>
                          </a:lnTo>
                          <a:lnTo>
                            <a:pt x="604" y="325"/>
                          </a:lnTo>
                          <a:lnTo>
                            <a:pt x="603" y="325"/>
                          </a:lnTo>
                          <a:lnTo>
                            <a:pt x="601" y="325"/>
                          </a:lnTo>
                          <a:lnTo>
                            <a:pt x="599" y="327"/>
                          </a:lnTo>
                          <a:lnTo>
                            <a:pt x="599" y="329"/>
                          </a:lnTo>
                          <a:lnTo>
                            <a:pt x="599" y="331"/>
                          </a:lnTo>
                          <a:lnTo>
                            <a:pt x="601" y="331"/>
                          </a:lnTo>
                          <a:lnTo>
                            <a:pt x="601" y="333"/>
                          </a:lnTo>
                          <a:lnTo>
                            <a:pt x="603" y="333"/>
                          </a:lnTo>
                          <a:lnTo>
                            <a:pt x="604" y="334"/>
                          </a:lnTo>
                          <a:lnTo>
                            <a:pt x="606" y="334"/>
                          </a:lnTo>
                          <a:lnTo>
                            <a:pt x="608" y="336"/>
                          </a:lnTo>
                          <a:lnTo>
                            <a:pt x="610" y="338"/>
                          </a:lnTo>
                          <a:lnTo>
                            <a:pt x="612" y="340"/>
                          </a:lnTo>
                          <a:lnTo>
                            <a:pt x="614" y="340"/>
                          </a:lnTo>
                          <a:lnTo>
                            <a:pt x="616" y="340"/>
                          </a:lnTo>
                          <a:lnTo>
                            <a:pt x="618" y="340"/>
                          </a:lnTo>
                          <a:lnTo>
                            <a:pt x="618" y="338"/>
                          </a:lnTo>
                          <a:lnTo>
                            <a:pt x="620" y="338"/>
                          </a:lnTo>
                          <a:lnTo>
                            <a:pt x="622" y="338"/>
                          </a:lnTo>
                          <a:lnTo>
                            <a:pt x="626" y="338"/>
                          </a:lnTo>
                          <a:lnTo>
                            <a:pt x="629" y="338"/>
                          </a:lnTo>
                          <a:lnTo>
                            <a:pt x="631" y="338"/>
                          </a:lnTo>
                          <a:lnTo>
                            <a:pt x="633" y="340"/>
                          </a:lnTo>
                          <a:lnTo>
                            <a:pt x="635" y="342"/>
                          </a:lnTo>
                          <a:lnTo>
                            <a:pt x="635" y="344"/>
                          </a:lnTo>
                          <a:lnTo>
                            <a:pt x="637" y="344"/>
                          </a:lnTo>
                          <a:lnTo>
                            <a:pt x="641" y="346"/>
                          </a:lnTo>
                          <a:lnTo>
                            <a:pt x="643" y="348"/>
                          </a:lnTo>
                          <a:lnTo>
                            <a:pt x="645" y="348"/>
                          </a:lnTo>
                          <a:lnTo>
                            <a:pt x="647" y="348"/>
                          </a:lnTo>
                          <a:lnTo>
                            <a:pt x="649" y="348"/>
                          </a:lnTo>
                          <a:lnTo>
                            <a:pt x="651" y="348"/>
                          </a:lnTo>
                          <a:lnTo>
                            <a:pt x="652" y="348"/>
                          </a:lnTo>
                          <a:lnTo>
                            <a:pt x="654" y="348"/>
                          </a:lnTo>
                          <a:lnTo>
                            <a:pt x="656" y="350"/>
                          </a:lnTo>
                          <a:lnTo>
                            <a:pt x="660" y="350"/>
                          </a:lnTo>
                          <a:lnTo>
                            <a:pt x="662" y="350"/>
                          </a:lnTo>
                          <a:lnTo>
                            <a:pt x="664" y="348"/>
                          </a:lnTo>
                          <a:lnTo>
                            <a:pt x="666" y="348"/>
                          </a:lnTo>
                          <a:lnTo>
                            <a:pt x="668" y="348"/>
                          </a:lnTo>
                          <a:lnTo>
                            <a:pt x="672" y="350"/>
                          </a:lnTo>
                          <a:lnTo>
                            <a:pt x="674" y="350"/>
                          </a:lnTo>
                          <a:lnTo>
                            <a:pt x="675" y="350"/>
                          </a:lnTo>
                          <a:lnTo>
                            <a:pt x="677" y="352"/>
                          </a:lnTo>
                          <a:lnTo>
                            <a:pt x="679" y="352"/>
                          </a:lnTo>
                          <a:lnTo>
                            <a:pt x="679" y="354"/>
                          </a:lnTo>
                          <a:lnTo>
                            <a:pt x="681" y="356"/>
                          </a:lnTo>
                          <a:lnTo>
                            <a:pt x="683" y="357"/>
                          </a:lnTo>
                          <a:lnTo>
                            <a:pt x="685" y="359"/>
                          </a:lnTo>
                          <a:lnTo>
                            <a:pt x="687" y="359"/>
                          </a:lnTo>
                          <a:lnTo>
                            <a:pt x="687" y="361"/>
                          </a:lnTo>
                          <a:lnTo>
                            <a:pt x="689" y="363"/>
                          </a:lnTo>
                          <a:lnTo>
                            <a:pt x="689" y="365"/>
                          </a:lnTo>
                          <a:lnTo>
                            <a:pt x="689" y="369"/>
                          </a:lnTo>
                          <a:lnTo>
                            <a:pt x="689" y="373"/>
                          </a:lnTo>
                          <a:lnTo>
                            <a:pt x="689" y="375"/>
                          </a:lnTo>
                          <a:lnTo>
                            <a:pt x="689" y="377"/>
                          </a:lnTo>
                          <a:lnTo>
                            <a:pt x="689" y="379"/>
                          </a:lnTo>
                          <a:lnTo>
                            <a:pt x="689" y="381"/>
                          </a:lnTo>
                          <a:lnTo>
                            <a:pt x="687" y="381"/>
                          </a:lnTo>
                          <a:lnTo>
                            <a:pt x="685" y="381"/>
                          </a:lnTo>
                          <a:lnTo>
                            <a:pt x="685" y="382"/>
                          </a:lnTo>
                          <a:lnTo>
                            <a:pt x="683" y="382"/>
                          </a:lnTo>
                          <a:lnTo>
                            <a:pt x="683" y="381"/>
                          </a:lnTo>
                          <a:lnTo>
                            <a:pt x="681" y="381"/>
                          </a:lnTo>
                          <a:lnTo>
                            <a:pt x="681" y="379"/>
                          </a:lnTo>
                          <a:lnTo>
                            <a:pt x="679" y="379"/>
                          </a:lnTo>
                          <a:lnTo>
                            <a:pt x="677" y="381"/>
                          </a:lnTo>
                          <a:lnTo>
                            <a:pt x="679" y="381"/>
                          </a:lnTo>
                          <a:lnTo>
                            <a:pt x="681" y="382"/>
                          </a:lnTo>
                          <a:lnTo>
                            <a:pt x="681" y="384"/>
                          </a:lnTo>
                          <a:lnTo>
                            <a:pt x="683" y="384"/>
                          </a:lnTo>
                          <a:lnTo>
                            <a:pt x="685" y="384"/>
                          </a:lnTo>
                          <a:lnTo>
                            <a:pt x="687" y="382"/>
                          </a:lnTo>
                          <a:lnTo>
                            <a:pt x="689" y="382"/>
                          </a:lnTo>
                          <a:lnTo>
                            <a:pt x="691" y="384"/>
                          </a:lnTo>
                          <a:lnTo>
                            <a:pt x="693" y="384"/>
                          </a:lnTo>
                          <a:lnTo>
                            <a:pt x="695" y="384"/>
                          </a:lnTo>
                          <a:lnTo>
                            <a:pt x="695" y="386"/>
                          </a:lnTo>
                          <a:lnTo>
                            <a:pt x="695" y="388"/>
                          </a:lnTo>
                          <a:lnTo>
                            <a:pt x="693" y="388"/>
                          </a:lnTo>
                          <a:lnTo>
                            <a:pt x="693" y="390"/>
                          </a:lnTo>
                          <a:lnTo>
                            <a:pt x="691" y="392"/>
                          </a:lnTo>
                          <a:lnTo>
                            <a:pt x="689" y="392"/>
                          </a:lnTo>
                          <a:lnTo>
                            <a:pt x="687" y="394"/>
                          </a:lnTo>
                          <a:lnTo>
                            <a:pt x="685" y="394"/>
                          </a:lnTo>
                          <a:lnTo>
                            <a:pt x="683" y="392"/>
                          </a:lnTo>
                          <a:lnTo>
                            <a:pt x="681" y="392"/>
                          </a:lnTo>
                          <a:lnTo>
                            <a:pt x="681" y="394"/>
                          </a:lnTo>
                          <a:lnTo>
                            <a:pt x="681" y="396"/>
                          </a:lnTo>
                          <a:lnTo>
                            <a:pt x="683" y="398"/>
                          </a:lnTo>
                          <a:lnTo>
                            <a:pt x="683" y="400"/>
                          </a:lnTo>
                          <a:lnTo>
                            <a:pt x="685" y="400"/>
                          </a:lnTo>
                          <a:lnTo>
                            <a:pt x="687" y="400"/>
                          </a:lnTo>
                          <a:lnTo>
                            <a:pt x="687" y="402"/>
                          </a:lnTo>
                          <a:lnTo>
                            <a:pt x="689" y="402"/>
                          </a:lnTo>
                          <a:lnTo>
                            <a:pt x="691" y="404"/>
                          </a:lnTo>
                          <a:lnTo>
                            <a:pt x="693" y="405"/>
                          </a:lnTo>
                          <a:lnTo>
                            <a:pt x="693" y="407"/>
                          </a:lnTo>
                          <a:lnTo>
                            <a:pt x="695" y="409"/>
                          </a:lnTo>
                          <a:lnTo>
                            <a:pt x="695" y="411"/>
                          </a:lnTo>
                          <a:lnTo>
                            <a:pt x="695" y="413"/>
                          </a:lnTo>
                          <a:lnTo>
                            <a:pt x="693" y="413"/>
                          </a:lnTo>
                          <a:lnTo>
                            <a:pt x="693" y="415"/>
                          </a:lnTo>
                          <a:lnTo>
                            <a:pt x="691" y="415"/>
                          </a:lnTo>
                          <a:lnTo>
                            <a:pt x="689" y="417"/>
                          </a:lnTo>
                          <a:lnTo>
                            <a:pt x="687" y="417"/>
                          </a:lnTo>
                          <a:lnTo>
                            <a:pt x="687" y="419"/>
                          </a:lnTo>
                          <a:lnTo>
                            <a:pt x="687" y="421"/>
                          </a:lnTo>
                          <a:lnTo>
                            <a:pt x="689" y="421"/>
                          </a:lnTo>
                          <a:lnTo>
                            <a:pt x="691" y="421"/>
                          </a:lnTo>
                          <a:lnTo>
                            <a:pt x="693" y="419"/>
                          </a:lnTo>
                          <a:lnTo>
                            <a:pt x="695" y="417"/>
                          </a:lnTo>
                          <a:lnTo>
                            <a:pt x="695" y="415"/>
                          </a:lnTo>
                          <a:lnTo>
                            <a:pt x="697" y="415"/>
                          </a:lnTo>
                          <a:lnTo>
                            <a:pt x="699" y="415"/>
                          </a:lnTo>
                          <a:lnTo>
                            <a:pt x="699" y="417"/>
                          </a:lnTo>
                          <a:lnTo>
                            <a:pt x="700" y="417"/>
                          </a:lnTo>
                          <a:lnTo>
                            <a:pt x="702" y="417"/>
                          </a:lnTo>
                          <a:lnTo>
                            <a:pt x="704" y="419"/>
                          </a:lnTo>
                          <a:lnTo>
                            <a:pt x="704" y="421"/>
                          </a:lnTo>
                          <a:lnTo>
                            <a:pt x="704" y="423"/>
                          </a:lnTo>
                          <a:lnTo>
                            <a:pt x="704" y="425"/>
                          </a:lnTo>
                          <a:lnTo>
                            <a:pt x="702" y="427"/>
                          </a:lnTo>
                          <a:lnTo>
                            <a:pt x="700" y="427"/>
                          </a:lnTo>
                          <a:lnTo>
                            <a:pt x="700" y="429"/>
                          </a:lnTo>
                          <a:lnTo>
                            <a:pt x="702" y="429"/>
                          </a:lnTo>
                          <a:lnTo>
                            <a:pt x="704" y="430"/>
                          </a:lnTo>
                          <a:lnTo>
                            <a:pt x="706" y="430"/>
                          </a:lnTo>
                          <a:lnTo>
                            <a:pt x="708" y="430"/>
                          </a:lnTo>
                          <a:lnTo>
                            <a:pt x="710" y="432"/>
                          </a:lnTo>
                          <a:lnTo>
                            <a:pt x="712" y="434"/>
                          </a:lnTo>
                          <a:lnTo>
                            <a:pt x="714" y="434"/>
                          </a:lnTo>
                          <a:lnTo>
                            <a:pt x="716" y="434"/>
                          </a:lnTo>
                          <a:lnTo>
                            <a:pt x="720" y="436"/>
                          </a:lnTo>
                          <a:lnTo>
                            <a:pt x="722" y="436"/>
                          </a:lnTo>
                          <a:lnTo>
                            <a:pt x="723" y="436"/>
                          </a:lnTo>
                          <a:lnTo>
                            <a:pt x="725" y="438"/>
                          </a:lnTo>
                          <a:lnTo>
                            <a:pt x="727" y="438"/>
                          </a:lnTo>
                          <a:lnTo>
                            <a:pt x="729" y="438"/>
                          </a:lnTo>
                          <a:lnTo>
                            <a:pt x="729" y="436"/>
                          </a:lnTo>
                          <a:lnTo>
                            <a:pt x="729" y="434"/>
                          </a:lnTo>
                          <a:lnTo>
                            <a:pt x="727" y="434"/>
                          </a:lnTo>
                          <a:lnTo>
                            <a:pt x="727" y="432"/>
                          </a:lnTo>
                          <a:lnTo>
                            <a:pt x="727" y="430"/>
                          </a:lnTo>
                          <a:lnTo>
                            <a:pt x="727" y="429"/>
                          </a:lnTo>
                          <a:lnTo>
                            <a:pt x="729" y="429"/>
                          </a:lnTo>
                          <a:lnTo>
                            <a:pt x="731" y="429"/>
                          </a:lnTo>
                          <a:lnTo>
                            <a:pt x="733" y="430"/>
                          </a:lnTo>
                          <a:lnTo>
                            <a:pt x="733" y="432"/>
                          </a:lnTo>
                          <a:lnTo>
                            <a:pt x="735" y="434"/>
                          </a:lnTo>
                          <a:lnTo>
                            <a:pt x="733" y="434"/>
                          </a:lnTo>
                          <a:lnTo>
                            <a:pt x="733" y="436"/>
                          </a:lnTo>
                          <a:lnTo>
                            <a:pt x="733" y="438"/>
                          </a:lnTo>
                          <a:lnTo>
                            <a:pt x="735" y="440"/>
                          </a:lnTo>
                          <a:lnTo>
                            <a:pt x="735" y="442"/>
                          </a:lnTo>
                          <a:lnTo>
                            <a:pt x="737" y="442"/>
                          </a:lnTo>
                          <a:lnTo>
                            <a:pt x="739" y="442"/>
                          </a:lnTo>
                          <a:lnTo>
                            <a:pt x="741" y="442"/>
                          </a:lnTo>
                          <a:lnTo>
                            <a:pt x="743" y="440"/>
                          </a:lnTo>
                          <a:lnTo>
                            <a:pt x="745" y="436"/>
                          </a:lnTo>
                          <a:lnTo>
                            <a:pt x="745" y="434"/>
                          </a:lnTo>
                          <a:lnTo>
                            <a:pt x="747" y="432"/>
                          </a:lnTo>
                          <a:lnTo>
                            <a:pt x="747" y="430"/>
                          </a:lnTo>
                          <a:lnTo>
                            <a:pt x="745" y="430"/>
                          </a:lnTo>
                          <a:lnTo>
                            <a:pt x="747" y="429"/>
                          </a:lnTo>
                          <a:lnTo>
                            <a:pt x="747" y="427"/>
                          </a:lnTo>
                          <a:lnTo>
                            <a:pt x="747" y="425"/>
                          </a:lnTo>
                          <a:lnTo>
                            <a:pt x="748" y="425"/>
                          </a:lnTo>
                          <a:lnTo>
                            <a:pt x="748" y="423"/>
                          </a:lnTo>
                          <a:lnTo>
                            <a:pt x="750" y="425"/>
                          </a:lnTo>
                          <a:lnTo>
                            <a:pt x="752" y="425"/>
                          </a:lnTo>
                          <a:lnTo>
                            <a:pt x="754" y="427"/>
                          </a:lnTo>
                          <a:lnTo>
                            <a:pt x="756" y="429"/>
                          </a:lnTo>
                          <a:lnTo>
                            <a:pt x="756" y="430"/>
                          </a:lnTo>
                          <a:lnTo>
                            <a:pt x="756" y="432"/>
                          </a:lnTo>
                          <a:lnTo>
                            <a:pt x="756" y="434"/>
                          </a:lnTo>
                          <a:lnTo>
                            <a:pt x="754" y="436"/>
                          </a:lnTo>
                          <a:lnTo>
                            <a:pt x="752" y="438"/>
                          </a:lnTo>
                          <a:lnTo>
                            <a:pt x="750" y="438"/>
                          </a:lnTo>
                          <a:lnTo>
                            <a:pt x="750" y="440"/>
                          </a:lnTo>
                          <a:lnTo>
                            <a:pt x="748" y="440"/>
                          </a:lnTo>
                          <a:lnTo>
                            <a:pt x="750" y="442"/>
                          </a:lnTo>
                          <a:lnTo>
                            <a:pt x="752" y="442"/>
                          </a:lnTo>
                          <a:lnTo>
                            <a:pt x="754" y="440"/>
                          </a:lnTo>
                          <a:lnTo>
                            <a:pt x="756" y="440"/>
                          </a:lnTo>
                          <a:lnTo>
                            <a:pt x="758" y="438"/>
                          </a:lnTo>
                          <a:lnTo>
                            <a:pt x="760" y="436"/>
                          </a:lnTo>
                          <a:lnTo>
                            <a:pt x="762" y="436"/>
                          </a:lnTo>
                          <a:lnTo>
                            <a:pt x="766" y="434"/>
                          </a:lnTo>
                          <a:lnTo>
                            <a:pt x="770" y="434"/>
                          </a:lnTo>
                          <a:lnTo>
                            <a:pt x="771" y="434"/>
                          </a:lnTo>
                          <a:lnTo>
                            <a:pt x="773" y="434"/>
                          </a:lnTo>
                          <a:lnTo>
                            <a:pt x="775" y="434"/>
                          </a:lnTo>
                          <a:lnTo>
                            <a:pt x="777" y="434"/>
                          </a:lnTo>
                          <a:lnTo>
                            <a:pt x="781" y="434"/>
                          </a:lnTo>
                          <a:lnTo>
                            <a:pt x="781" y="436"/>
                          </a:lnTo>
                          <a:lnTo>
                            <a:pt x="783" y="438"/>
                          </a:lnTo>
                          <a:lnTo>
                            <a:pt x="785" y="440"/>
                          </a:lnTo>
                          <a:lnTo>
                            <a:pt x="785" y="442"/>
                          </a:lnTo>
                          <a:lnTo>
                            <a:pt x="787" y="444"/>
                          </a:lnTo>
                          <a:lnTo>
                            <a:pt x="789" y="444"/>
                          </a:lnTo>
                          <a:lnTo>
                            <a:pt x="791" y="444"/>
                          </a:lnTo>
                          <a:lnTo>
                            <a:pt x="793" y="444"/>
                          </a:lnTo>
                          <a:lnTo>
                            <a:pt x="795" y="442"/>
                          </a:lnTo>
                          <a:lnTo>
                            <a:pt x="796" y="442"/>
                          </a:lnTo>
                          <a:lnTo>
                            <a:pt x="798" y="444"/>
                          </a:lnTo>
                          <a:lnTo>
                            <a:pt x="798" y="446"/>
                          </a:lnTo>
                          <a:lnTo>
                            <a:pt x="798" y="448"/>
                          </a:lnTo>
                          <a:lnTo>
                            <a:pt x="796" y="450"/>
                          </a:lnTo>
                          <a:lnTo>
                            <a:pt x="795" y="450"/>
                          </a:lnTo>
                          <a:lnTo>
                            <a:pt x="793" y="452"/>
                          </a:lnTo>
                          <a:lnTo>
                            <a:pt x="793" y="453"/>
                          </a:lnTo>
                          <a:lnTo>
                            <a:pt x="793" y="455"/>
                          </a:lnTo>
                          <a:lnTo>
                            <a:pt x="793" y="457"/>
                          </a:lnTo>
                          <a:lnTo>
                            <a:pt x="793" y="459"/>
                          </a:lnTo>
                          <a:lnTo>
                            <a:pt x="795" y="459"/>
                          </a:lnTo>
                          <a:lnTo>
                            <a:pt x="796" y="461"/>
                          </a:lnTo>
                          <a:lnTo>
                            <a:pt x="798" y="463"/>
                          </a:lnTo>
                          <a:lnTo>
                            <a:pt x="800" y="465"/>
                          </a:lnTo>
                          <a:lnTo>
                            <a:pt x="800" y="463"/>
                          </a:lnTo>
                          <a:lnTo>
                            <a:pt x="802" y="465"/>
                          </a:lnTo>
                          <a:lnTo>
                            <a:pt x="804" y="465"/>
                          </a:lnTo>
                          <a:lnTo>
                            <a:pt x="804" y="467"/>
                          </a:lnTo>
                          <a:lnTo>
                            <a:pt x="806" y="469"/>
                          </a:lnTo>
                          <a:lnTo>
                            <a:pt x="808" y="469"/>
                          </a:lnTo>
                          <a:lnTo>
                            <a:pt x="810" y="469"/>
                          </a:lnTo>
                          <a:lnTo>
                            <a:pt x="810" y="467"/>
                          </a:lnTo>
                          <a:lnTo>
                            <a:pt x="810" y="465"/>
                          </a:lnTo>
                          <a:lnTo>
                            <a:pt x="812" y="463"/>
                          </a:lnTo>
                          <a:lnTo>
                            <a:pt x="812" y="461"/>
                          </a:lnTo>
                          <a:lnTo>
                            <a:pt x="814" y="461"/>
                          </a:lnTo>
                          <a:lnTo>
                            <a:pt x="816" y="461"/>
                          </a:lnTo>
                          <a:lnTo>
                            <a:pt x="818" y="461"/>
                          </a:lnTo>
                          <a:lnTo>
                            <a:pt x="818" y="463"/>
                          </a:lnTo>
                          <a:lnTo>
                            <a:pt x="818" y="465"/>
                          </a:lnTo>
                          <a:lnTo>
                            <a:pt x="819" y="465"/>
                          </a:lnTo>
                          <a:lnTo>
                            <a:pt x="819" y="469"/>
                          </a:lnTo>
                          <a:lnTo>
                            <a:pt x="819" y="471"/>
                          </a:lnTo>
                          <a:lnTo>
                            <a:pt x="819" y="473"/>
                          </a:lnTo>
                          <a:lnTo>
                            <a:pt x="819" y="475"/>
                          </a:lnTo>
                          <a:lnTo>
                            <a:pt x="821" y="475"/>
                          </a:lnTo>
                          <a:lnTo>
                            <a:pt x="823" y="477"/>
                          </a:lnTo>
                          <a:lnTo>
                            <a:pt x="825" y="477"/>
                          </a:lnTo>
                          <a:lnTo>
                            <a:pt x="827" y="477"/>
                          </a:lnTo>
                          <a:lnTo>
                            <a:pt x="827" y="475"/>
                          </a:lnTo>
                          <a:lnTo>
                            <a:pt x="829" y="475"/>
                          </a:lnTo>
                          <a:lnTo>
                            <a:pt x="829" y="471"/>
                          </a:lnTo>
                          <a:lnTo>
                            <a:pt x="831" y="469"/>
                          </a:lnTo>
                          <a:lnTo>
                            <a:pt x="833" y="469"/>
                          </a:lnTo>
                          <a:lnTo>
                            <a:pt x="835" y="467"/>
                          </a:lnTo>
                          <a:lnTo>
                            <a:pt x="837" y="467"/>
                          </a:lnTo>
                          <a:lnTo>
                            <a:pt x="839" y="467"/>
                          </a:lnTo>
                          <a:lnTo>
                            <a:pt x="841" y="467"/>
                          </a:lnTo>
                          <a:lnTo>
                            <a:pt x="841" y="469"/>
                          </a:lnTo>
                          <a:lnTo>
                            <a:pt x="843" y="471"/>
                          </a:lnTo>
                          <a:lnTo>
                            <a:pt x="843" y="473"/>
                          </a:lnTo>
                          <a:lnTo>
                            <a:pt x="844" y="473"/>
                          </a:lnTo>
                          <a:lnTo>
                            <a:pt x="844" y="475"/>
                          </a:lnTo>
                          <a:lnTo>
                            <a:pt x="846" y="477"/>
                          </a:lnTo>
                          <a:lnTo>
                            <a:pt x="846" y="478"/>
                          </a:lnTo>
                          <a:lnTo>
                            <a:pt x="848" y="480"/>
                          </a:lnTo>
                          <a:lnTo>
                            <a:pt x="850" y="480"/>
                          </a:lnTo>
                          <a:lnTo>
                            <a:pt x="852" y="480"/>
                          </a:lnTo>
                          <a:lnTo>
                            <a:pt x="852" y="478"/>
                          </a:lnTo>
                          <a:lnTo>
                            <a:pt x="854" y="478"/>
                          </a:lnTo>
                          <a:lnTo>
                            <a:pt x="856" y="477"/>
                          </a:lnTo>
                          <a:lnTo>
                            <a:pt x="858" y="478"/>
                          </a:lnTo>
                          <a:lnTo>
                            <a:pt x="860" y="480"/>
                          </a:lnTo>
                          <a:lnTo>
                            <a:pt x="860" y="482"/>
                          </a:lnTo>
                          <a:lnTo>
                            <a:pt x="860" y="484"/>
                          </a:lnTo>
                          <a:lnTo>
                            <a:pt x="860" y="486"/>
                          </a:lnTo>
                          <a:lnTo>
                            <a:pt x="862" y="488"/>
                          </a:lnTo>
                          <a:lnTo>
                            <a:pt x="864" y="490"/>
                          </a:lnTo>
                          <a:lnTo>
                            <a:pt x="864" y="492"/>
                          </a:lnTo>
                          <a:lnTo>
                            <a:pt x="866" y="492"/>
                          </a:lnTo>
                          <a:lnTo>
                            <a:pt x="866" y="494"/>
                          </a:lnTo>
                          <a:lnTo>
                            <a:pt x="867" y="496"/>
                          </a:lnTo>
                          <a:lnTo>
                            <a:pt x="869" y="496"/>
                          </a:lnTo>
                          <a:lnTo>
                            <a:pt x="873" y="498"/>
                          </a:lnTo>
                          <a:lnTo>
                            <a:pt x="879" y="498"/>
                          </a:lnTo>
                          <a:lnTo>
                            <a:pt x="881" y="498"/>
                          </a:lnTo>
                          <a:lnTo>
                            <a:pt x="883" y="500"/>
                          </a:lnTo>
                          <a:lnTo>
                            <a:pt x="890" y="501"/>
                          </a:lnTo>
                          <a:lnTo>
                            <a:pt x="892" y="501"/>
                          </a:lnTo>
                          <a:lnTo>
                            <a:pt x="894" y="501"/>
                          </a:lnTo>
                          <a:lnTo>
                            <a:pt x="894" y="503"/>
                          </a:lnTo>
                          <a:lnTo>
                            <a:pt x="896" y="503"/>
                          </a:lnTo>
                          <a:lnTo>
                            <a:pt x="898" y="503"/>
                          </a:lnTo>
                          <a:lnTo>
                            <a:pt x="900" y="503"/>
                          </a:lnTo>
                          <a:lnTo>
                            <a:pt x="902" y="503"/>
                          </a:lnTo>
                          <a:lnTo>
                            <a:pt x="904" y="505"/>
                          </a:lnTo>
                          <a:lnTo>
                            <a:pt x="906" y="505"/>
                          </a:lnTo>
                          <a:lnTo>
                            <a:pt x="908" y="507"/>
                          </a:lnTo>
                          <a:lnTo>
                            <a:pt x="910" y="509"/>
                          </a:lnTo>
                          <a:lnTo>
                            <a:pt x="894" y="515"/>
                          </a:lnTo>
                          <a:lnTo>
                            <a:pt x="871" y="521"/>
                          </a:lnTo>
                          <a:lnTo>
                            <a:pt x="848" y="528"/>
                          </a:lnTo>
                          <a:lnTo>
                            <a:pt x="825" y="536"/>
                          </a:lnTo>
                          <a:lnTo>
                            <a:pt x="802" y="542"/>
                          </a:lnTo>
                          <a:lnTo>
                            <a:pt x="777" y="549"/>
                          </a:lnTo>
                          <a:lnTo>
                            <a:pt x="766" y="551"/>
                          </a:lnTo>
                          <a:lnTo>
                            <a:pt x="766" y="549"/>
                          </a:lnTo>
                          <a:lnTo>
                            <a:pt x="764" y="549"/>
                          </a:lnTo>
                          <a:lnTo>
                            <a:pt x="762" y="549"/>
                          </a:lnTo>
                          <a:lnTo>
                            <a:pt x="762" y="551"/>
                          </a:lnTo>
                          <a:lnTo>
                            <a:pt x="760" y="551"/>
                          </a:lnTo>
                          <a:lnTo>
                            <a:pt x="758" y="551"/>
                          </a:lnTo>
                          <a:lnTo>
                            <a:pt x="756" y="551"/>
                          </a:lnTo>
                          <a:lnTo>
                            <a:pt x="756" y="549"/>
                          </a:lnTo>
                          <a:lnTo>
                            <a:pt x="756" y="546"/>
                          </a:lnTo>
                          <a:lnTo>
                            <a:pt x="756" y="544"/>
                          </a:lnTo>
                          <a:lnTo>
                            <a:pt x="756" y="542"/>
                          </a:lnTo>
                          <a:lnTo>
                            <a:pt x="756" y="540"/>
                          </a:lnTo>
                          <a:lnTo>
                            <a:pt x="758" y="540"/>
                          </a:lnTo>
                          <a:lnTo>
                            <a:pt x="756" y="540"/>
                          </a:lnTo>
                          <a:lnTo>
                            <a:pt x="756" y="538"/>
                          </a:lnTo>
                          <a:lnTo>
                            <a:pt x="754" y="538"/>
                          </a:lnTo>
                          <a:lnTo>
                            <a:pt x="752" y="538"/>
                          </a:lnTo>
                          <a:lnTo>
                            <a:pt x="750" y="536"/>
                          </a:lnTo>
                          <a:lnTo>
                            <a:pt x="748" y="536"/>
                          </a:lnTo>
                          <a:lnTo>
                            <a:pt x="747" y="536"/>
                          </a:lnTo>
                          <a:lnTo>
                            <a:pt x="745" y="534"/>
                          </a:lnTo>
                          <a:lnTo>
                            <a:pt x="745" y="532"/>
                          </a:lnTo>
                          <a:lnTo>
                            <a:pt x="743" y="532"/>
                          </a:lnTo>
                          <a:lnTo>
                            <a:pt x="743" y="530"/>
                          </a:lnTo>
                          <a:lnTo>
                            <a:pt x="741" y="532"/>
                          </a:lnTo>
                          <a:lnTo>
                            <a:pt x="739" y="534"/>
                          </a:lnTo>
                          <a:lnTo>
                            <a:pt x="737" y="534"/>
                          </a:lnTo>
                          <a:lnTo>
                            <a:pt x="735" y="534"/>
                          </a:lnTo>
                          <a:lnTo>
                            <a:pt x="735" y="532"/>
                          </a:lnTo>
                          <a:lnTo>
                            <a:pt x="737" y="532"/>
                          </a:lnTo>
                          <a:lnTo>
                            <a:pt x="737" y="530"/>
                          </a:lnTo>
                          <a:lnTo>
                            <a:pt x="737" y="528"/>
                          </a:lnTo>
                          <a:lnTo>
                            <a:pt x="735" y="528"/>
                          </a:lnTo>
                          <a:lnTo>
                            <a:pt x="733" y="528"/>
                          </a:lnTo>
                          <a:lnTo>
                            <a:pt x="731" y="530"/>
                          </a:lnTo>
                          <a:lnTo>
                            <a:pt x="729" y="530"/>
                          </a:lnTo>
                          <a:lnTo>
                            <a:pt x="727" y="528"/>
                          </a:lnTo>
                          <a:lnTo>
                            <a:pt x="725" y="526"/>
                          </a:lnTo>
                          <a:lnTo>
                            <a:pt x="725" y="525"/>
                          </a:lnTo>
                          <a:lnTo>
                            <a:pt x="723" y="523"/>
                          </a:lnTo>
                          <a:lnTo>
                            <a:pt x="723" y="521"/>
                          </a:lnTo>
                          <a:lnTo>
                            <a:pt x="723" y="519"/>
                          </a:lnTo>
                          <a:lnTo>
                            <a:pt x="723" y="517"/>
                          </a:lnTo>
                          <a:lnTo>
                            <a:pt x="723" y="515"/>
                          </a:lnTo>
                          <a:lnTo>
                            <a:pt x="722" y="515"/>
                          </a:lnTo>
                          <a:lnTo>
                            <a:pt x="720" y="513"/>
                          </a:lnTo>
                          <a:lnTo>
                            <a:pt x="718" y="511"/>
                          </a:lnTo>
                          <a:lnTo>
                            <a:pt x="716" y="509"/>
                          </a:lnTo>
                          <a:lnTo>
                            <a:pt x="714" y="507"/>
                          </a:lnTo>
                          <a:lnTo>
                            <a:pt x="712" y="507"/>
                          </a:lnTo>
                          <a:lnTo>
                            <a:pt x="710" y="507"/>
                          </a:lnTo>
                          <a:lnTo>
                            <a:pt x="710" y="505"/>
                          </a:lnTo>
                          <a:lnTo>
                            <a:pt x="708" y="505"/>
                          </a:lnTo>
                          <a:lnTo>
                            <a:pt x="708" y="503"/>
                          </a:lnTo>
                          <a:lnTo>
                            <a:pt x="706" y="503"/>
                          </a:lnTo>
                          <a:lnTo>
                            <a:pt x="706" y="501"/>
                          </a:lnTo>
                          <a:lnTo>
                            <a:pt x="706" y="500"/>
                          </a:lnTo>
                          <a:lnTo>
                            <a:pt x="706" y="498"/>
                          </a:lnTo>
                          <a:lnTo>
                            <a:pt x="704" y="498"/>
                          </a:lnTo>
                          <a:lnTo>
                            <a:pt x="702" y="500"/>
                          </a:lnTo>
                          <a:lnTo>
                            <a:pt x="700" y="500"/>
                          </a:lnTo>
                          <a:lnTo>
                            <a:pt x="699" y="501"/>
                          </a:lnTo>
                          <a:lnTo>
                            <a:pt x="697" y="501"/>
                          </a:lnTo>
                          <a:lnTo>
                            <a:pt x="695" y="501"/>
                          </a:lnTo>
                          <a:lnTo>
                            <a:pt x="695" y="503"/>
                          </a:lnTo>
                          <a:lnTo>
                            <a:pt x="693" y="505"/>
                          </a:lnTo>
                          <a:lnTo>
                            <a:pt x="691" y="505"/>
                          </a:lnTo>
                          <a:lnTo>
                            <a:pt x="691" y="503"/>
                          </a:lnTo>
                          <a:lnTo>
                            <a:pt x="689" y="503"/>
                          </a:lnTo>
                          <a:lnTo>
                            <a:pt x="689" y="501"/>
                          </a:lnTo>
                          <a:lnTo>
                            <a:pt x="687" y="500"/>
                          </a:lnTo>
                          <a:lnTo>
                            <a:pt x="687" y="498"/>
                          </a:lnTo>
                          <a:lnTo>
                            <a:pt x="687" y="496"/>
                          </a:lnTo>
                          <a:lnTo>
                            <a:pt x="689" y="494"/>
                          </a:lnTo>
                          <a:lnTo>
                            <a:pt x="689" y="492"/>
                          </a:lnTo>
                          <a:lnTo>
                            <a:pt x="687" y="492"/>
                          </a:lnTo>
                          <a:lnTo>
                            <a:pt x="685" y="492"/>
                          </a:lnTo>
                          <a:lnTo>
                            <a:pt x="683" y="494"/>
                          </a:lnTo>
                          <a:lnTo>
                            <a:pt x="681" y="496"/>
                          </a:lnTo>
                          <a:lnTo>
                            <a:pt x="681" y="498"/>
                          </a:lnTo>
                          <a:lnTo>
                            <a:pt x="679" y="498"/>
                          </a:lnTo>
                          <a:lnTo>
                            <a:pt x="677" y="498"/>
                          </a:lnTo>
                          <a:lnTo>
                            <a:pt x="675" y="498"/>
                          </a:lnTo>
                          <a:lnTo>
                            <a:pt x="674" y="496"/>
                          </a:lnTo>
                          <a:lnTo>
                            <a:pt x="674" y="494"/>
                          </a:lnTo>
                          <a:lnTo>
                            <a:pt x="674" y="492"/>
                          </a:lnTo>
                          <a:lnTo>
                            <a:pt x="674" y="490"/>
                          </a:lnTo>
                          <a:lnTo>
                            <a:pt x="674" y="488"/>
                          </a:lnTo>
                          <a:lnTo>
                            <a:pt x="674" y="486"/>
                          </a:lnTo>
                          <a:lnTo>
                            <a:pt x="674" y="484"/>
                          </a:lnTo>
                          <a:lnTo>
                            <a:pt x="674" y="482"/>
                          </a:lnTo>
                          <a:lnTo>
                            <a:pt x="674" y="480"/>
                          </a:lnTo>
                          <a:lnTo>
                            <a:pt x="672" y="478"/>
                          </a:lnTo>
                          <a:lnTo>
                            <a:pt x="670" y="478"/>
                          </a:lnTo>
                          <a:lnTo>
                            <a:pt x="670" y="477"/>
                          </a:lnTo>
                          <a:lnTo>
                            <a:pt x="670" y="475"/>
                          </a:lnTo>
                          <a:lnTo>
                            <a:pt x="668" y="473"/>
                          </a:lnTo>
                          <a:lnTo>
                            <a:pt x="668" y="471"/>
                          </a:lnTo>
                          <a:lnTo>
                            <a:pt x="666" y="467"/>
                          </a:lnTo>
                          <a:lnTo>
                            <a:pt x="666" y="465"/>
                          </a:lnTo>
                          <a:lnTo>
                            <a:pt x="664" y="463"/>
                          </a:lnTo>
                          <a:lnTo>
                            <a:pt x="662" y="461"/>
                          </a:lnTo>
                          <a:lnTo>
                            <a:pt x="662" y="459"/>
                          </a:lnTo>
                          <a:lnTo>
                            <a:pt x="660" y="459"/>
                          </a:lnTo>
                          <a:lnTo>
                            <a:pt x="660" y="457"/>
                          </a:lnTo>
                          <a:lnTo>
                            <a:pt x="658" y="457"/>
                          </a:lnTo>
                          <a:lnTo>
                            <a:pt x="658" y="455"/>
                          </a:lnTo>
                          <a:lnTo>
                            <a:pt x="656" y="455"/>
                          </a:lnTo>
                          <a:lnTo>
                            <a:pt x="654" y="455"/>
                          </a:lnTo>
                          <a:lnTo>
                            <a:pt x="652" y="455"/>
                          </a:lnTo>
                          <a:lnTo>
                            <a:pt x="651" y="457"/>
                          </a:lnTo>
                          <a:lnTo>
                            <a:pt x="649" y="457"/>
                          </a:lnTo>
                          <a:lnTo>
                            <a:pt x="649" y="459"/>
                          </a:lnTo>
                          <a:lnTo>
                            <a:pt x="647" y="459"/>
                          </a:lnTo>
                          <a:lnTo>
                            <a:pt x="645" y="461"/>
                          </a:lnTo>
                          <a:lnTo>
                            <a:pt x="645" y="463"/>
                          </a:lnTo>
                          <a:lnTo>
                            <a:pt x="645" y="465"/>
                          </a:lnTo>
                          <a:lnTo>
                            <a:pt x="643" y="465"/>
                          </a:lnTo>
                          <a:lnTo>
                            <a:pt x="643" y="467"/>
                          </a:lnTo>
                          <a:lnTo>
                            <a:pt x="641" y="469"/>
                          </a:lnTo>
                          <a:lnTo>
                            <a:pt x="639" y="469"/>
                          </a:lnTo>
                          <a:lnTo>
                            <a:pt x="635" y="469"/>
                          </a:lnTo>
                          <a:lnTo>
                            <a:pt x="633" y="469"/>
                          </a:lnTo>
                          <a:lnTo>
                            <a:pt x="631" y="469"/>
                          </a:lnTo>
                          <a:lnTo>
                            <a:pt x="629" y="469"/>
                          </a:lnTo>
                          <a:lnTo>
                            <a:pt x="629" y="467"/>
                          </a:lnTo>
                          <a:lnTo>
                            <a:pt x="629" y="465"/>
                          </a:lnTo>
                          <a:lnTo>
                            <a:pt x="627" y="463"/>
                          </a:lnTo>
                          <a:lnTo>
                            <a:pt x="627" y="461"/>
                          </a:lnTo>
                          <a:lnTo>
                            <a:pt x="627" y="459"/>
                          </a:lnTo>
                          <a:lnTo>
                            <a:pt x="626" y="459"/>
                          </a:lnTo>
                          <a:lnTo>
                            <a:pt x="624" y="459"/>
                          </a:lnTo>
                          <a:lnTo>
                            <a:pt x="624" y="461"/>
                          </a:lnTo>
                          <a:lnTo>
                            <a:pt x="624" y="463"/>
                          </a:lnTo>
                          <a:lnTo>
                            <a:pt x="624" y="465"/>
                          </a:lnTo>
                          <a:lnTo>
                            <a:pt x="622" y="465"/>
                          </a:lnTo>
                          <a:lnTo>
                            <a:pt x="620" y="465"/>
                          </a:lnTo>
                          <a:lnTo>
                            <a:pt x="620" y="463"/>
                          </a:lnTo>
                          <a:lnTo>
                            <a:pt x="620" y="461"/>
                          </a:lnTo>
                          <a:lnTo>
                            <a:pt x="620" y="459"/>
                          </a:lnTo>
                          <a:lnTo>
                            <a:pt x="618" y="459"/>
                          </a:lnTo>
                          <a:lnTo>
                            <a:pt x="616" y="459"/>
                          </a:lnTo>
                          <a:lnTo>
                            <a:pt x="614" y="459"/>
                          </a:lnTo>
                          <a:lnTo>
                            <a:pt x="614" y="457"/>
                          </a:lnTo>
                          <a:lnTo>
                            <a:pt x="612" y="457"/>
                          </a:lnTo>
                          <a:lnTo>
                            <a:pt x="612" y="455"/>
                          </a:lnTo>
                          <a:lnTo>
                            <a:pt x="612" y="453"/>
                          </a:lnTo>
                          <a:lnTo>
                            <a:pt x="612" y="452"/>
                          </a:lnTo>
                          <a:lnTo>
                            <a:pt x="610" y="450"/>
                          </a:lnTo>
                          <a:lnTo>
                            <a:pt x="610" y="448"/>
                          </a:lnTo>
                          <a:lnTo>
                            <a:pt x="608" y="448"/>
                          </a:lnTo>
                          <a:lnTo>
                            <a:pt x="608" y="446"/>
                          </a:lnTo>
                          <a:lnTo>
                            <a:pt x="606" y="444"/>
                          </a:lnTo>
                          <a:lnTo>
                            <a:pt x="604" y="444"/>
                          </a:lnTo>
                          <a:lnTo>
                            <a:pt x="603" y="444"/>
                          </a:lnTo>
                          <a:lnTo>
                            <a:pt x="601" y="444"/>
                          </a:lnTo>
                          <a:lnTo>
                            <a:pt x="599" y="444"/>
                          </a:lnTo>
                          <a:lnTo>
                            <a:pt x="595" y="442"/>
                          </a:lnTo>
                          <a:lnTo>
                            <a:pt x="595" y="440"/>
                          </a:lnTo>
                          <a:lnTo>
                            <a:pt x="595" y="438"/>
                          </a:lnTo>
                          <a:lnTo>
                            <a:pt x="593" y="438"/>
                          </a:lnTo>
                          <a:lnTo>
                            <a:pt x="591" y="436"/>
                          </a:lnTo>
                          <a:lnTo>
                            <a:pt x="591" y="434"/>
                          </a:lnTo>
                          <a:lnTo>
                            <a:pt x="589" y="434"/>
                          </a:lnTo>
                          <a:lnTo>
                            <a:pt x="587" y="434"/>
                          </a:lnTo>
                          <a:lnTo>
                            <a:pt x="585" y="432"/>
                          </a:lnTo>
                          <a:lnTo>
                            <a:pt x="583" y="430"/>
                          </a:lnTo>
                          <a:lnTo>
                            <a:pt x="581" y="429"/>
                          </a:lnTo>
                          <a:lnTo>
                            <a:pt x="581" y="427"/>
                          </a:lnTo>
                          <a:lnTo>
                            <a:pt x="579" y="427"/>
                          </a:lnTo>
                          <a:lnTo>
                            <a:pt x="578" y="427"/>
                          </a:lnTo>
                          <a:lnTo>
                            <a:pt x="576" y="427"/>
                          </a:lnTo>
                          <a:lnTo>
                            <a:pt x="574" y="425"/>
                          </a:lnTo>
                          <a:lnTo>
                            <a:pt x="572" y="425"/>
                          </a:lnTo>
                          <a:lnTo>
                            <a:pt x="570" y="425"/>
                          </a:lnTo>
                          <a:lnTo>
                            <a:pt x="566" y="423"/>
                          </a:lnTo>
                          <a:lnTo>
                            <a:pt x="564" y="423"/>
                          </a:lnTo>
                          <a:lnTo>
                            <a:pt x="562" y="423"/>
                          </a:lnTo>
                          <a:lnTo>
                            <a:pt x="562" y="421"/>
                          </a:lnTo>
                          <a:lnTo>
                            <a:pt x="560" y="419"/>
                          </a:lnTo>
                          <a:lnTo>
                            <a:pt x="558" y="417"/>
                          </a:lnTo>
                          <a:lnTo>
                            <a:pt x="556" y="415"/>
                          </a:lnTo>
                          <a:lnTo>
                            <a:pt x="555" y="415"/>
                          </a:lnTo>
                          <a:lnTo>
                            <a:pt x="553" y="415"/>
                          </a:lnTo>
                          <a:lnTo>
                            <a:pt x="551" y="415"/>
                          </a:lnTo>
                          <a:lnTo>
                            <a:pt x="549" y="417"/>
                          </a:lnTo>
                          <a:lnTo>
                            <a:pt x="547" y="417"/>
                          </a:lnTo>
                          <a:lnTo>
                            <a:pt x="545" y="417"/>
                          </a:lnTo>
                          <a:lnTo>
                            <a:pt x="543" y="419"/>
                          </a:lnTo>
                          <a:lnTo>
                            <a:pt x="543" y="421"/>
                          </a:lnTo>
                          <a:lnTo>
                            <a:pt x="543" y="423"/>
                          </a:lnTo>
                          <a:lnTo>
                            <a:pt x="543" y="425"/>
                          </a:lnTo>
                          <a:lnTo>
                            <a:pt x="541" y="427"/>
                          </a:lnTo>
                          <a:lnTo>
                            <a:pt x="539" y="429"/>
                          </a:lnTo>
                          <a:lnTo>
                            <a:pt x="537" y="430"/>
                          </a:lnTo>
                          <a:lnTo>
                            <a:pt x="535" y="434"/>
                          </a:lnTo>
                          <a:lnTo>
                            <a:pt x="531" y="436"/>
                          </a:lnTo>
                          <a:lnTo>
                            <a:pt x="530" y="438"/>
                          </a:lnTo>
                          <a:lnTo>
                            <a:pt x="528" y="438"/>
                          </a:lnTo>
                          <a:lnTo>
                            <a:pt x="526" y="436"/>
                          </a:lnTo>
                          <a:lnTo>
                            <a:pt x="524" y="436"/>
                          </a:lnTo>
                          <a:lnTo>
                            <a:pt x="524" y="434"/>
                          </a:lnTo>
                          <a:lnTo>
                            <a:pt x="522" y="434"/>
                          </a:lnTo>
                          <a:lnTo>
                            <a:pt x="522" y="432"/>
                          </a:lnTo>
                          <a:lnTo>
                            <a:pt x="520" y="432"/>
                          </a:lnTo>
                          <a:lnTo>
                            <a:pt x="518" y="432"/>
                          </a:lnTo>
                          <a:lnTo>
                            <a:pt x="516" y="432"/>
                          </a:lnTo>
                          <a:lnTo>
                            <a:pt x="514" y="432"/>
                          </a:lnTo>
                          <a:lnTo>
                            <a:pt x="512" y="432"/>
                          </a:lnTo>
                          <a:lnTo>
                            <a:pt x="510" y="432"/>
                          </a:lnTo>
                          <a:lnTo>
                            <a:pt x="508" y="430"/>
                          </a:lnTo>
                          <a:lnTo>
                            <a:pt x="507" y="429"/>
                          </a:lnTo>
                          <a:lnTo>
                            <a:pt x="505" y="429"/>
                          </a:lnTo>
                          <a:lnTo>
                            <a:pt x="503" y="429"/>
                          </a:lnTo>
                          <a:lnTo>
                            <a:pt x="501" y="430"/>
                          </a:lnTo>
                          <a:lnTo>
                            <a:pt x="499" y="430"/>
                          </a:lnTo>
                          <a:lnTo>
                            <a:pt x="497" y="430"/>
                          </a:lnTo>
                          <a:lnTo>
                            <a:pt x="495" y="430"/>
                          </a:lnTo>
                          <a:lnTo>
                            <a:pt x="493" y="430"/>
                          </a:lnTo>
                          <a:lnTo>
                            <a:pt x="491" y="429"/>
                          </a:lnTo>
                          <a:lnTo>
                            <a:pt x="489" y="429"/>
                          </a:lnTo>
                          <a:lnTo>
                            <a:pt x="487" y="429"/>
                          </a:lnTo>
                          <a:lnTo>
                            <a:pt x="485" y="427"/>
                          </a:lnTo>
                          <a:lnTo>
                            <a:pt x="483" y="427"/>
                          </a:lnTo>
                          <a:lnTo>
                            <a:pt x="482" y="425"/>
                          </a:lnTo>
                          <a:lnTo>
                            <a:pt x="480" y="423"/>
                          </a:lnTo>
                          <a:lnTo>
                            <a:pt x="480" y="421"/>
                          </a:lnTo>
                          <a:lnTo>
                            <a:pt x="478" y="421"/>
                          </a:lnTo>
                          <a:lnTo>
                            <a:pt x="478" y="419"/>
                          </a:lnTo>
                          <a:lnTo>
                            <a:pt x="476" y="419"/>
                          </a:lnTo>
                          <a:lnTo>
                            <a:pt x="474" y="417"/>
                          </a:lnTo>
                          <a:lnTo>
                            <a:pt x="472" y="417"/>
                          </a:lnTo>
                          <a:lnTo>
                            <a:pt x="470" y="419"/>
                          </a:lnTo>
                          <a:lnTo>
                            <a:pt x="468" y="419"/>
                          </a:lnTo>
                          <a:lnTo>
                            <a:pt x="466" y="419"/>
                          </a:lnTo>
                          <a:lnTo>
                            <a:pt x="466" y="417"/>
                          </a:lnTo>
                          <a:lnTo>
                            <a:pt x="464" y="415"/>
                          </a:lnTo>
                          <a:lnTo>
                            <a:pt x="464" y="413"/>
                          </a:lnTo>
                          <a:lnTo>
                            <a:pt x="462" y="413"/>
                          </a:lnTo>
                          <a:lnTo>
                            <a:pt x="460" y="411"/>
                          </a:lnTo>
                          <a:lnTo>
                            <a:pt x="459" y="409"/>
                          </a:lnTo>
                          <a:lnTo>
                            <a:pt x="457" y="409"/>
                          </a:lnTo>
                          <a:lnTo>
                            <a:pt x="455" y="409"/>
                          </a:lnTo>
                          <a:lnTo>
                            <a:pt x="455" y="411"/>
                          </a:lnTo>
                          <a:lnTo>
                            <a:pt x="453" y="411"/>
                          </a:lnTo>
                          <a:lnTo>
                            <a:pt x="451" y="411"/>
                          </a:lnTo>
                          <a:lnTo>
                            <a:pt x="449" y="411"/>
                          </a:lnTo>
                          <a:lnTo>
                            <a:pt x="447" y="411"/>
                          </a:lnTo>
                          <a:lnTo>
                            <a:pt x="445" y="411"/>
                          </a:lnTo>
                          <a:lnTo>
                            <a:pt x="445" y="409"/>
                          </a:lnTo>
                          <a:lnTo>
                            <a:pt x="445" y="407"/>
                          </a:lnTo>
                          <a:lnTo>
                            <a:pt x="445" y="405"/>
                          </a:lnTo>
                          <a:lnTo>
                            <a:pt x="445" y="404"/>
                          </a:lnTo>
                          <a:lnTo>
                            <a:pt x="447" y="404"/>
                          </a:lnTo>
                          <a:lnTo>
                            <a:pt x="445" y="404"/>
                          </a:lnTo>
                          <a:lnTo>
                            <a:pt x="445" y="402"/>
                          </a:lnTo>
                          <a:lnTo>
                            <a:pt x="445" y="400"/>
                          </a:lnTo>
                          <a:lnTo>
                            <a:pt x="443" y="400"/>
                          </a:lnTo>
                          <a:lnTo>
                            <a:pt x="441" y="402"/>
                          </a:lnTo>
                          <a:lnTo>
                            <a:pt x="439" y="402"/>
                          </a:lnTo>
                          <a:lnTo>
                            <a:pt x="437" y="400"/>
                          </a:lnTo>
                          <a:lnTo>
                            <a:pt x="435" y="400"/>
                          </a:lnTo>
                          <a:lnTo>
                            <a:pt x="435" y="398"/>
                          </a:lnTo>
                          <a:lnTo>
                            <a:pt x="434" y="398"/>
                          </a:lnTo>
                          <a:lnTo>
                            <a:pt x="432" y="398"/>
                          </a:lnTo>
                          <a:lnTo>
                            <a:pt x="432" y="396"/>
                          </a:lnTo>
                          <a:lnTo>
                            <a:pt x="432" y="394"/>
                          </a:lnTo>
                          <a:lnTo>
                            <a:pt x="432" y="392"/>
                          </a:lnTo>
                          <a:lnTo>
                            <a:pt x="430" y="392"/>
                          </a:lnTo>
                          <a:lnTo>
                            <a:pt x="430" y="394"/>
                          </a:lnTo>
                          <a:lnTo>
                            <a:pt x="430" y="396"/>
                          </a:lnTo>
                          <a:lnTo>
                            <a:pt x="428" y="396"/>
                          </a:lnTo>
                          <a:lnTo>
                            <a:pt x="426" y="396"/>
                          </a:lnTo>
                          <a:lnTo>
                            <a:pt x="424" y="394"/>
                          </a:lnTo>
                          <a:lnTo>
                            <a:pt x="422" y="394"/>
                          </a:lnTo>
                          <a:lnTo>
                            <a:pt x="418" y="394"/>
                          </a:lnTo>
                          <a:lnTo>
                            <a:pt x="416" y="394"/>
                          </a:lnTo>
                          <a:lnTo>
                            <a:pt x="414" y="394"/>
                          </a:lnTo>
                          <a:lnTo>
                            <a:pt x="412" y="394"/>
                          </a:lnTo>
                          <a:lnTo>
                            <a:pt x="411" y="394"/>
                          </a:lnTo>
                          <a:lnTo>
                            <a:pt x="409" y="394"/>
                          </a:lnTo>
                          <a:lnTo>
                            <a:pt x="407" y="394"/>
                          </a:lnTo>
                          <a:lnTo>
                            <a:pt x="405" y="396"/>
                          </a:lnTo>
                          <a:lnTo>
                            <a:pt x="403" y="396"/>
                          </a:lnTo>
                          <a:lnTo>
                            <a:pt x="401" y="396"/>
                          </a:lnTo>
                          <a:lnTo>
                            <a:pt x="399" y="394"/>
                          </a:lnTo>
                          <a:lnTo>
                            <a:pt x="397" y="394"/>
                          </a:lnTo>
                          <a:lnTo>
                            <a:pt x="395" y="392"/>
                          </a:lnTo>
                          <a:lnTo>
                            <a:pt x="393" y="390"/>
                          </a:lnTo>
                          <a:lnTo>
                            <a:pt x="391" y="390"/>
                          </a:lnTo>
                          <a:lnTo>
                            <a:pt x="389" y="390"/>
                          </a:lnTo>
                          <a:lnTo>
                            <a:pt x="387" y="390"/>
                          </a:lnTo>
                          <a:lnTo>
                            <a:pt x="387" y="392"/>
                          </a:lnTo>
                          <a:lnTo>
                            <a:pt x="386" y="392"/>
                          </a:lnTo>
                          <a:lnTo>
                            <a:pt x="384" y="390"/>
                          </a:lnTo>
                          <a:lnTo>
                            <a:pt x="384" y="388"/>
                          </a:lnTo>
                          <a:lnTo>
                            <a:pt x="384" y="386"/>
                          </a:lnTo>
                          <a:lnTo>
                            <a:pt x="384" y="384"/>
                          </a:lnTo>
                          <a:lnTo>
                            <a:pt x="382" y="384"/>
                          </a:lnTo>
                          <a:lnTo>
                            <a:pt x="382" y="382"/>
                          </a:lnTo>
                          <a:lnTo>
                            <a:pt x="380" y="381"/>
                          </a:lnTo>
                          <a:lnTo>
                            <a:pt x="378" y="379"/>
                          </a:lnTo>
                          <a:lnTo>
                            <a:pt x="376" y="377"/>
                          </a:lnTo>
                          <a:lnTo>
                            <a:pt x="374" y="375"/>
                          </a:lnTo>
                          <a:lnTo>
                            <a:pt x="374" y="373"/>
                          </a:lnTo>
                          <a:lnTo>
                            <a:pt x="374" y="371"/>
                          </a:lnTo>
                          <a:lnTo>
                            <a:pt x="372" y="371"/>
                          </a:lnTo>
                          <a:lnTo>
                            <a:pt x="372" y="369"/>
                          </a:lnTo>
                          <a:lnTo>
                            <a:pt x="370" y="369"/>
                          </a:lnTo>
                          <a:lnTo>
                            <a:pt x="368" y="369"/>
                          </a:lnTo>
                          <a:lnTo>
                            <a:pt x="368" y="371"/>
                          </a:lnTo>
                          <a:lnTo>
                            <a:pt x="368" y="373"/>
                          </a:lnTo>
                          <a:lnTo>
                            <a:pt x="366" y="373"/>
                          </a:lnTo>
                          <a:lnTo>
                            <a:pt x="364" y="373"/>
                          </a:lnTo>
                          <a:lnTo>
                            <a:pt x="364" y="371"/>
                          </a:lnTo>
                          <a:lnTo>
                            <a:pt x="364" y="369"/>
                          </a:lnTo>
                          <a:lnTo>
                            <a:pt x="364" y="367"/>
                          </a:lnTo>
                          <a:lnTo>
                            <a:pt x="363" y="367"/>
                          </a:lnTo>
                          <a:lnTo>
                            <a:pt x="361" y="367"/>
                          </a:lnTo>
                          <a:lnTo>
                            <a:pt x="361" y="369"/>
                          </a:lnTo>
                          <a:lnTo>
                            <a:pt x="359" y="369"/>
                          </a:lnTo>
                          <a:lnTo>
                            <a:pt x="359" y="367"/>
                          </a:lnTo>
                          <a:lnTo>
                            <a:pt x="359" y="365"/>
                          </a:lnTo>
                          <a:lnTo>
                            <a:pt x="361" y="365"/>
                          </a:lnTo>
                          <a:lnTo>
                            <a:pt x="361" y="363"/>
                          </a:lnTo>
                          <a:lnTo>
                            <a:pt x="361" y="361"/>
                          </a:lnTo>
                          <a:lnTo>
                            <a:pt x="359" y="361"/>
                          </a:lnTo>
                          <a:lnTo>
                            <a:pt x="357" y="359"/>
                          </a:lnTo>
                          <a:lnTo>
                            <a:pt x="355" y="359"/>
                          </a:lnTo>
                          <a:lnTo>
                            <a:pt x="355" y="357"/>
                          </a:lnTo>
                          <a:lnTo>
                            <a:pt x="355" y="356"/>
                          </a:lnTo>
                          <a:lnTo>
                            <a:pt x="353" y="354"/>
                          </a:lnTo>
                          <a:lnTo>
                            <a:pt x="351" y="352"/>
                          </a:lnTo>
                          <a:lnTo>
                            <a:pt x="349" y="352"/>
                          </a:lnTo>
                          <a:lnTo>
                            <a:pt x="347" y="352"/>
                          </a:lnTo>
                          <a:lnTo>
                            <a:pt x="345" y="350"/>
                          </a:lnTo>
                          <a:lnTo>
                            <a:pt x="343" y="348"/>
                          </a:lnTo>
                          <a:lnTo>
                            <a:pt x="345" y="348"/>
                          </a:lnTo>
                          <a:lnTo>
                            <a:pt x="347" y="348"/>
                          </a:lnTo>
                          <a:lnTo>
                            <a:pt x="347" y="346"/>
                          </a:lnTo>
                          <a:lnTo>
                            <a:pt x="349" y="344"/>
                          </a:lnTo>
                          <a:lnTo>
                            <a:pt x="347" y="344"/>
                          </a:lnTo>
                          <a:lnTo>
                            <a:pt x="347" y="346"/>
                          </a:lnTo>
                          <a:lnTo>
                            <a:pt x="345" y="346"/>
                          </a:lnTo>
                          <a:lnTo>
                            <a:pt x="345" y="344"/>
                          </a:lnTo>
                          <a:lnTo>
                            <a:pt x="343" y="344"/>
                          </a:lnTo>
                          <a:lnTo>
                            <a:pt x="345" y="344"/>
                          </a:lnTo>
                          <a:lnTo>
                            <a:pt x="345" y="342"/>
                          </a:lnTo>
                          <a:lnTo>
                            <a:pt x="343" y="342"/>
                          </a:lnTo>
                          <a:lnTo>
                            <a:pt x="343" y="340"/>
                          </a:lnTo>
                          <a:lnTo>
                            <a:pt x="341" y="340"/>
                          </a:lnTo>
                          <a:lnTo>
                            <a:pt x="339" y="340"/>
                          </a:lnTo>
                          <a:lnTo>
                            <a:pt x="338" y="340"/>
                          </a:lnTo>
                          <a:lnTo>
                            <a:pt x="336" y="340"/>
                          </a:lnTo>
                          <a:lnTo>
                            <a:pt x="334" y="338"/>
                          </a:lnTo>
                          <a:lnTo>
                            <a:pt x="332" y="338"/>
                          </a:lnTo>
                          <a:lnTo>
                            <a:pt x="332" y="336"/>
                          </a:lnTo>
                          <a:lnTo>
                            <a:pt x="334" y="336"/>
                          </a:lnTo>
                          <a:lnTo>
                            <a:pt x="336" y="336"/>
                          </a:lnTo>
                          <a:lnTo>
                            <a:pt x="338" y="338"/>
                          </a:lnTo>
                          <a:lnTo>
                            <a:pt x="338" y="336"/>
                          </a:lnTo>
                          <a:lnTo>
                            <a:pt x="338" y="334"/>
                          </a:lnTo>
                          <a:lnTo>
                            <a:pt x="336" y="334"/>
                          </a:lnTo>
                          <a:lnTo>
                            <a:pt x="334" y="334"/>
                          </a:lnTo>
                          <a:lnTo>
                            <a:pt x="334" y="333"/>
                          </a:lnTo>
                          <a:lnTo>
                            <a:pt x="334" y="331"/>
                          </a:lnTo>
                          <a:lnTo>
                            <a:pt x="334" y="329"/>
                          </a:lnTo>
                          <a:lnTo>
                            <a:pt x="334" y="327"/>
                          </a:lnTo>
                          <a:lnTo>
                            <a:pt x="332" y="327"/>
                          </a:lnTo>
                          <a:lnTo>
                            <a:pt x="332" y="325"/>
                          </a:lnTo>
                          <a:lnTo>
                            <a:pt x="330" y="325"/>
                          </a:lnTo>
                          <a:lnTo>
                            <a:pt x="328" y="325"/>
                          </a:lnTo>
                          <a:lnTo>
                            <a:pt x="326" y="323"/>
                          </a:lnTo>
                          <a:lnTo>
                            <a:pt x="324" y="323"/>
                          </a:lnTo>
                          <a:lnTo>
                            <a:pt x="322" y="323"/>
                          </a:lnTo>
                          <a:lnTo>
                            <a:pt x="320" y="323"/>
                          </a:lnTo>
                          <a:lnTo>
                            <a:pt x="320" y="321"/>
                          </a:lnTo>
                          <a:lnTo>
                            <a:pt x="320" y="319"/>
                          </a:lnTo>
                          <a:lnTo>
                            <a:pt x="320" y="317"/>
                          </a:lnTo>
                          <a:lnTo>
                            <a:pt x="318" y="317"/>
                          </a:lnTo>
                          <a:lnTo>
                            <a:pt x="318" y="315"/>
                          </a:lnTo>
                          <a:lnTo>
                            <a:pt x="316" y="315"/>
                          </a:lnTo>
                          <a:lnTo>
                            <a:pt x="315" y="315"/>
                          </a:lnTo>
                          <a:lnTo>
                            <a:pt x="313" y="315"/>
                          </a:lnTo>
                          <a:lnTo>
                            <a:pt x="311" y="315"/>
                          </a:lnTo>
                          <a:lnTo>
                            <a:pt x="309" y="315"/>
                          </a:lnTo>
                          <a:lnTo>
                            <a:pt x="309" y="317"/>
                          </a:lnTo>
                          <a:lnTo>
                            <a:pt x="309" y="319"/>
                          </a:lnTo>
                          <a:lnTo>
                            <a:pt x="307" y="319"/>
                          </a:lnTo>
                          <a:lnTo>
                            <a:pt x="307" y="321"/>
                          </a:lnTo>
                          <a:lnTo>
                            <a:pt x="305" y="321"/>
                          </a:lnTo>
                          <a:lnTo>
                            <a:pt x="303" y="321"/>
                          </a:lnTo>
                          <a:lnTo>
                            <a:pt x="301" y="319"/>
                          </a:lnTo>
                          <a:lnTo>
                            <a:pt x="301" y="317"/>
                          </a:lnTo>
                          <a:lnTo>
                            <a:pt x="301" y="315"/>
                          </a:lnTo>
                          <a:lnTo>
                            <a:pt x="301" y="313"/>
                          </a:lnTo>
                          <a:lnTo>
                            <a:pt x="301" y="311"/>
                          </a:lnTo>
                          <a:lnTo>
                            <a:pt x="299" y="309"/>
                          </a:lnTo>
                          <a:lnTo>
                            <a:pt x="299" y="308"/>
                          </a:lnTo>
                          <a:lnTo>
                            <a:pt x="299" y="306"/>
                          </a:lnTo>
                          <a:lnTo>
                            <a:pt x="297" y="306"/>
                          </a:lnTo>
                          <a:lnTo>
                            <a:pt x="295" y="306"/>
                          </a:lnTo>
                          <a:lnTo>
                            <a:pt x="295" y="304"/>
                          </a:lnTo>
                          <a:lnTo>
                            <a:pt x="293" y="304"/>
                          </a:lnTo>
                          <a:lnTo>
                            <a:pt x="291" y="302"/>
                          </a:lnTo>
                          <a:lnTo>
                            <a:pt x="290" y="302"/>
                          </a:lnTo>
                          <a:lnTo>
                            <a:pt x="290" y="304"/>
                          </a:lnTo>
                          <a:lnTo>
                            <a:pt x="288" y="304"/>
                          </a:lnTo>
                          <a:lnTo>
                            <a:pt x="286" y="306"/>
                          </a:lnTo>
                          <a:lnTo>
                            <a:pt x="284" y="306"/>
                          </a:lnTo>
                          <a:lnTo>
                            <a:pt x="282" y="306"/>
                          </a:lnTo>
                          <a:lnTo>
                            <a:pt x="280" y="306"/>
                          </a:lnTo>
                          <a:lnTo>
                            <a:pt x="280" y="304"/>
                          </a:lnTo>
                          <a:lnTo>
                            <a:pt x="278" y="302"/>
                          </a:lnTo>
                          <a:lnTo>
                            <a:pt x="276" y="302"/>
                          </a:lnTo>
                          <a:lnTo>
                            <a:pt x="276" y="304"/>
                          </a:lnTo>
                          <a:lnTo>
                            <a:pt x="274" y="304"/>
                          </a:lnTo>
                          <a:lnTo>
                            <a:pt x="272" y="304"/>
                          </a:lnTo>
                          <a:lnTo>
                            <a:pt x="272" y="302"/>
                          </a:lnTo>
                          <a:lnTo>
                            <a:pt x="272" y="300"/>
                          </a:lnTo>
                          <a:lnTo>
                            <a:pt x="272" y="298"/>
                          </a:lnTo>
                          <a:lnTo>
                            <a:pt x="270" y="298"/>
                          </a:lnTo>
                          <a:lnTo>
                            <a:pt x="270" y="296"/>
                          </a:lnTo>
                          <a:lnTo>
                            <a:pt x="268" y="296"/>
                          </a:lnTo>
                          <a:lnTo>
                            <a:pt x="268" y="298"/>
                          </a:lnTo>
                          <a:lnTo>
                            <a:pt x="267" y="298"/>
                          </a:lnTo>
                          <a:lnTo>
                            <a:pt x="265" y="298"/>
                          </a:lnTo>
                          <a:lnTo>
                            <a:pt x="263" y="298"/>
                          </a:lnTo>
                          <a:lnTo>
                            <a:pt x="263" y="296"/>
                          </a:lnTo>
                          <a:lnTo>
                            <a:pt x="263" y="294"/>
                          </a:lnTo>
                          <a:lnTo>
                            <a:pt x="265" y="294"/>
                          </a:lnTo>
                          <a:lnTo>
                            <a:pt x="265" y="292"/>
                          </a:lnTo>
                          <a:lnTo>
                            <a:pt x="263" y="290"/>
                          </a:lnTo>
                          <a:lnTo>
                            <a:pt x="261" y="290"/>
                          </a:lnTo>
                          <a:lnTo>
                            <a:pt x="261" y="288"/>
                          </a:lnTo>
                          <a:lnTo>
                            <a:pt x="259" y="288"/>
                          </a:lnTo>
                          <a:lnTo>
                            <a:pt x="257" y="288"/>
                          </a:lnTo>
                          <a:lnTo>
                            <a:pt x="257" y="290"/>
                          </a:lnTo>
                          <a:lnTo>
                            <a:pt x="255" y="290"/>
                          </a:lnTo>
                          <a:lnTo>
                            <a:pt x="255" y="292"/>
                          </a:lnTo>
                          <a:lnTo>
                            <a:pt x="253" y="292"/>
                          </a:lnTo>
                          <a:lnTo>
                            <a:pt x="251" y="292"/>
                          </a:lnTo>
                          <a:lnTo>
                            <a:pt x="251" y="290"/>
                          </a:lnTo>
                          <a:lnTo>
                            <a:pt x="249" y="288"/>
                          </a:lnTo>
                          <a:lnTo>
                            <a:pt x="249" y="290"/>
                          </a:lnTo>
                          <a:lnTo>
                            <a:pt x="247" y="290"/>
                          </a:lnTo>
                          <a:lnTo>
                            <a:pt x="247" y="292"/>
                          </a:lnTo>
                          <a:lnTo>
                            <a:pt x="245" y="292"/>
                          </a:lnTo>
                          <a:lnTo>
                            <a:pt x="245" y="294"/>
                          </a:lnTo>
                          <a:lnTo>
                            <a:pt x="244" y="294"/>
                          </a:lnTo>
                          <a:lnTo>
                            <a:pt x="244" y="296"/>
                          </a:lnTo>
                          <a:lnTo>
                            <a:pt x="244" y="298"/>
                          </a:lnTo>
                          <a:lnTo>
                            <a:pt x="244" y="300"/>
                          </a:lnTo>
                          <a:lnTo>
                            <a:pt x="244" y="302"/>
                          </a:lnTo>
                          <a:lnTo>
                            <a:pt x="242" y="302"/>
                          </a:lnTo>
                          <a:lnTo>
                            <a:pt x="242" y="304"/>
                          </a:lnTo>
                          <a:lnTo>
                            <a:pt x="240" y="304"/>
                          </a:lnTo>
                          <a:lnTo>
                            <a:pt x="238" y="304"/>
                          </a:lnTo>
                          <a:lnTo>
                            <a:pt x="238" y="302"/>
                          </a:lnTo>
                          <a:lnTo>
                            <a:pt x="236" y="302"/>
                          </a:lnTo>
                          <a:lnTo>
                            <a:pt x="236" y="300"/>
                          </a:lnTo>
                          <a:lnTo>
                            <a:pt x="234" y="300"/>
                          </a:lnTo>
                          <a:lnTo>
                            <a:pt x="232" y="300"/>
                          </a:lnTo>
                          <a:lnTo>
                            <a:pt x="230" y="300"/>
                          </a:lnTo>
                          <a:lnTo>
                            <a:pt x="230" y="302"/>
                          </a:lnTo>
                          <a:lnTo>
                            <a:pt x="228" y="302"/>
                          </a:lnTo>
                          <a:lnTo>
                            <a:pt x="226" y="304"/>
                          </a:lnTo>
                          <a:lnTo>
                            <a:pt x="224" y="304"/>
                          </a:lnTo>
                          <a:lnTo>
                            <a:pt x="222" y="304"/>
                          </a:lnTo>
                          <a:lnTo>
                            <a:pt x="222" y="311"/>
                          </a:lnTo>
                          <a:lnTo>
                            <a:pt x="222" y="321"/>
                          </a:lnTo>
                          <a:lnTo>
                            <a:pt x="222" y="331"/>
                          </a:lnTo>
                          <a:lnTo>
                            <a:pt x="222" y="336"/>
                          </a:lnTo>
                          <a:lnTo>
                            <a:pt x="222" y="340"/>
                          </a:lnTo>
                          <a:lnTo>
                            <a:pt x="220" y="342"/>
                          </a:lnTo>
                          <a:lnTo>
                            <a:pt x="219" y="342"/>
                          </a:lnTo>
                          <a:lnTo>
                            <a:pt x="219" y="340"/>
                          </a:lnTo>
                          <a:lnTo>
                            <a:pt x="219" y="338"/>
                          </a:lnTo>
                          <a:lnTo>
                            <a:pt x="219" y="336"/>
                          </a:lnTo>
                          <a:lnTo>
                            <a:pt x="217" y="336"/>
                          </a:lnTo>
                          <a:lnTo>
                            <a:pt x="215" y="336"/>
                          </a:lnTo>
                          <a:lnTo>
                            <a:pt x="213" y="336"/>
                          </a:lnTo>
                          <a:lnTo>
                            <a:pt x="215" y="338"/>
                          </a:lnTo>
                          <a:lnTo>
                            <a:pt x="215" y="340"/>
                          </a:lnTo>
                          <a:lnTo>
                            <a:pt x="213" y="340"/>
                          </a:lnTo>
                          <a:lnTo>
                            <a:pt x="211" y="340"/>
                          </a:lnTo>
                          <a:lnTo>
                            <a:pt x="209" y="340"/>
                          </a:lnTo>
                          <a:lnTo>
                            <a:pt x="207" y="340"/>
                          </a:lnTo>
                          <a:lnTo>
                            <a:pt x="205" y="340"/>
                          </a:lnTo>
                          <a:lnTo>
                            <a:pt x="203" y="340"/>
                          </a:lnTo>
                          <a:lnTo>
                            <a:pt x="201" y="340"/>
                          </a:lnTo>
                          <a:lnTo>
                            <a:pt x="199" y="340"/>
                          </a:lnTo>
                          <a:lnTo>
                            <a:pt x="199" y="342"/>
                          </a:lnTo>
                          <a:lnTo>
                            <a:pt x="197" y="342"/>
                          </a:lnTo>
                          <a:lnTo>
                            <a:pt x="196" y="340"/>
                          </a:lnTo>
                          <a:lnTo>
                            <a:pt x="194" y="338"/>
                          </a:lnTo>
                          <a:lnTo>
                            <a:pt x="192" y="338"/>
                          </a:lnTo>
                          <a:lnTo>
                            <a:pt x="192" y="336"/>
                          </a:lnTo>
                          <a:lnTo>
                            <a:pt x="190" y="336"/>
                          </a:lnTo>
                          <a:lnTo>
                            <a:pt x="188" y="336"/>
                          </a:lnTo>
                          <a:lnTo>
                            <a:pt x="186" y="338"/>
                          </a:lnTo>
                          <a:lnTo>
                            <a:pt x="184" y="338"/>
                          </a:lnTo>
                          <a:lnTo>
                            <a:pt x="182" y="340"/>
                          </a:lnTo>
                          <a:lnTo>
                            <a:pt x="180" y="340"/>
                          </a:lnTo>
                          <a:lnTo>
                            <a:pt x="180" y="342"/>
                          </a:lnTo>
                          <a:lnTo>
                            <a:pt x="178" y="342"/>
                          </a:lnTo>
                          <a:lnTo>
                            <a:pt x="178" y="344"/>
                          </a:lnTo>
                          <a:lnTo>
                            <a:pt x="178" y="346"/>
                          </a:lnTo>
                          <a:lnTo>
                            <a:pt x="176" y="346"/>
                          </a:lnTo>
                          <a:lnTo>
                            <a:pt x="174" y="346"/>
                          </a:lnTo>
                          <a:lnTo>
                            <a:pt x="174" y="344"/>
                          </a:lnTo>
                          <a:lnTo>
                            <a:pt x="172" y="344"/>
                          </a:lnTo>
                          <a:lnTo>
                            <a:pt x="171" y="344"/>
                          </a:lnTo>
                          <a:lnTo>
                            <a:pt x="171" y="342"/>
                          </a:lnTo>
                          <a:lnTo>
                            <a:pt x="171" y="340"/>
                          </a:lnTo>
                          <a:lnTo>
                            <a:pt x="169" y="340"/>
                          </a:lnTo>
                          <a:lnTo>
                            <a:pt x="169" y="338"/>
                          </a:lnTo>
                          <a:lnTo>
                            <a:pt x="167" y="336"/>
                          </a:lnTo>
                          <a:lnTo>
                            <a:pt x="165" y="334"/>
                          </a:lnTo>
                          <a:lnTo>
                            <a:pt x="163" y="334"/>
                          </a:lnTo>
                          <a:lnTo>
                            <a:pt x="161" y="336"/>
                          </a:lnTo>
                          <a:lnTo>
                            <a:pt x="159" y="336"/>
                          </a:lnTo>
                          <a:lnTo>
                            <a:pt x="159" y="338"/>
                          </a:lnTo>
                          <a:lnTo>
                            <a:pt x="157" y="338"/>
                          </a:lnTo>
                          <a:lnTo>
                            <a:pt x="157" y="336"/>
                          </a:lnTo>
                          <a:lnTo>
                            <a:pt x="157" y="334"/>
                          </a:lnTo>
                          <a:lnTo>
                            <a:pt x="157" y="333"/>
                          </a:lnTo>
                          <a:lnTo>
                            <a:pt x="155" y="333"/>
                          </a:lnTo>
                          <a:lnTo>
                            <a:pt x="153" y="333"/>
                          </a:lnTo>
                          <a:lnTo>
                            <a:pt x="151" y="333"/>
                          </a:lnTo>
                          <a:lnTo>
                            <a:pt x="149" y="333"/>
                          </a:lnTo>
                          <a:lnTo>
                            <a:pt x="148" y="331"/>
                          </a:lnTo>
                          <a:lnTo>
                            <a:pt x="146" y="331"/>
                          </a:lnTo>
                          <a:lnTo>
                            <a:pt x="144" y="331"/>
                          </a:lnTo>
                          <a:lnTo>
                            <a:pt x="144" y="333"/>
                          </a:lnTo>
                          <a:lnTo>
                            <a:pt x="142" y="333"/>
                          </a:lnTo>
                          <a:lnTo>
                            <a:pt x="140" y="333"/>
                          </a:lnTo>
                          <a:lnTo>
                            <a:pt x="140" y="331"/>
                          </a:lnTo>
                          <a:lnTo>
                            <a:pt x="138" y="329"/>
                          </a:lnTo>
                          <a:lnTo>
                            <a:pt x="136" y="329"/>
                          </a:lnTo>
                          <a:lnTo>
                            <a:pt x="136" y="331"/>
                          </a:lnTo>
                          <a:lnTo>
                            <a:pt x="134" y="331"/>
                          </a:lnTo>
                          <a:lnTo>
                            <a:pt x="132" y="331"/>
                          </a:lnTo>
                          <a:lnTo>
                            <a:pt x="130" y="333"/>
                          </a:lnTo>
                          <a:lnTo>
                            <a:pt x="128" y="333"/>
                          </a:lnTo>
                          <a:lnTo>
                            <a:pt x="128" y="334"/>
                          </a:lnTo>
                          <a:lnTo>
                            <a:pt x="128" y="336"/>
                          </a:lnTo>
                          <a:lnTo>
                            <a:pt x="130" y="336"/>
                          </a:lnTo>
                          <a:lnTo>
                            <a:pt x="132" y="336"/>
                          </a:lnTo>
                          <a:lnTo>
                            <a:pt x="132" y="338"/>
                          </a:lnTo>
                          <a:lnTo>
                            <a:pt x="130" y="338"/>
                          </a:lnTo>
                          <a:lnTo>
                            <a:pt x="128" y="338"/>
                          </a:lnTo>
                          <a:lnTo>
                            <a:pt x="128" y="340"/>
                          </a:lnTo>
                          <a:lnTo>
                            <a:pt x="126" y="340"/>
                          </a:lnTo>
                          <a:lnTo>
                            <a:pt x="126" y="338"/>
                          </a:lnTo>
                          <a:lnTo>
                            <a:pt x="124" y="338"/>
                          </a:lnTo>
                          <a:lnTo>
                            <a:pt x="124" y="336"/>
                          </a:lnTo>
                          <a:lnTo>
                            <a:pt x="123" y="334"/>
                          </a:lnTo>
                          <a:lnTo>
                            <a:pt x="121" y="334"/>
                          </a:lnTo>
                          <a:lnTo>
                            <a:pt x="119" y="334"/>
                          </a:lnTo>
                          <a:lnTo>
                            <a:pt x="117" y="334"/>
                          </a:lnTo>
                          <a:lnTo>
                            <a:pt x="117" y="336"/>
                          </a:lnTo>
                          <a:lnTo>
                            <a:pt x="115" y="336"/>
                          </a:lnTo>
                          <a:lnTo>
                            <a:pt x="113" y="336"/>
                          </a:lnTo>
                          <a:lnTo>
                            <a:pt x="111" y="336"/>
                          </a:lnTo>
                          <a:lnTo>
                            <a:pt x="111" y="338"/>
                          </a:lnTo>
                          <a:lnTo>
                            <a:pt x="109" y="338"/>
                          </a:lnTo>
                          <a:lnTo>
                            <a:pt x="109" y="340"/>
                          </a:lnTo>
                          <a:lnTo>
                            <a:pt x="107" y="340"/>
                          </a:lnTo>
                          <a:lnTo>
                            <a:pt x="105" y="340"/>
                          </a:lnTo>
                          <a:lnTo>
                            <a:pt x="103" y="340"/>
                          </a:lnTo>
                          <a:lnTo>
                            <a:pt x="103" y="338"/>
                          </a:lnTo>
                          <a:lnTo>
                            <a:pt x="101" y="338"/>
                          </a:lnTo>
                          <a:lnTo>
                            <a:pt x="100" y="338"/>
                          </a:lnTo>
                          <a:lnTo>
                            <a:pt x="98" y="338"/>
                          </a:lnTo>
                          <a:lnTo>
                            <a:pt x="96" y="338"/>
                          </a:lnTo>
                          <a:lnTo>
                            <a:pt x="98" y="338"/>
                          </a:lnTo>
                          <a:lnTo>
                            <a:pt x="96" y="338"/>
                          </a:lnTo>
                          <a:lnTo>
                            <a:pt x="94" y="338"/>
                          </a:lnTo>
                          <a:lnTo>
                            <a:pt x="92" y="338"/>
                          </a:lnTo>
                          <a:lnTo>
                            <a:pt x="90" y="340"/>
                          </a:lnTo>
                          <a:lnTo>
                            <a:pt x="90" y="338"/>
                          </a:lnTo>
                          <a:lnTo>
                            <a:pt x="88" y="338"/>
                          </a:lnTo>
                          <a:lnTo>
                            <a:pt x="86" y="336"/>
                          </a:lnTo>
                          <a:lnTo>
                            <a:pt x="84" y="336"/>
                          </a:lnTo>
                          <a:lnTo>
                            <a:pt x="82" y="334"/>
                          </a:lnTo>
                          <a:lnTo>
                            <a:pt x="84" y="334"/>
                          </a:lnTo>
                          <a:lnTo>
                            <a:pt x="84" y="333"/>
                          </a:lnTo>
                          <a:lnTo>
                            <a:pt x="84" y="331"/>
                          </a:lnTo>
                          <a:lnTo>
                            <a:pt x="82" y="331"/>
                          </a:lnTo>
                          <a:lnTo>
                            <a:pt x="80" y="333"/>
                          </a:lnTo>
                          <a:lnTo>
                            <a:pt x="78" y="333"/>
                          </a:lnTo>
                          <a:lnTo>
                            <a:pt x="76" y="333"/>
                          </a:lnTo>
                          <a:lnTo>
                            <a:pt x="75" y="333"/>
                          </a:lnTo>
                          <a:lnTo>
                            <a:pt x="73" y="333"/>
                          </a:lnTo>
                          <a:lnTo>
                            <a:pt x="71" y="333"/>
                          </a:lnTo>
                          <a:lnTo>
                            <a:pt x="71" y="334"/>
                          </a:lnTo>
                          <a:lnTo>
                            <a:pt x="69" y="334"/>
                          </a:lnTo>
                          <a:lnTo>
                            <a:pt x="69" y="333"/>
                          </a:lnTo>
                          <a:lnTo>
                            <a:pt x="67" y="333"/>
                          </a:lnTo>
                          <a:lnTo>
                            <a:pt x="67" y="331"/>
                          </a:lnTo>
                          <a:lnTo>
                            <a:pt x="65" y="331"/>
                          </a:lnTo>
                          <a:lnTo>
                            <a:pt x="65" y="329"/>
                          </a:lnTo>
                          <a:lnTo>
                            <a:pt x="65" y="327"/>
                          </a:lnTo>
                          <a:lnTo>
                            <a:pt x="63" y="327"/>
                          </a:lnTo>
                          <a:lnTo>
                            <a:pt x="61" y="327"/>
                          </a:lnTo>
                          <a:lnTo>
                            <a:pt x="59" y="329"/>
                          </a:lnTo>
                          <a:lnTo>
                            <a:pt x="59" y="331"/>
                          </a:lnTo>
                          <a:lnTo>
                            <a:pt x="57" y="331"/>
                          </a:lnTo>
                          <a:lnTo>
                            <a:pt x="55" y="331"/>
                          </a:lnTo>
                          <a:lnTo>
                            <a:pt x="55" y="329"/>
                          </a:lnTo>
                          <a:lnTo>
                            <a:pt x="53" y="329"/>
                          </a:lnTo>
                          <a:lnTo>
                            <a:pt x="53" y="327"/>
                          </a:lnTo>
                          <a:lnTo>
                            <a:pt x="52" y="327"/>
                          </a:lnTo>
                          <a:lnTo>
                            <a:pt x="52" y="329"/>
                          </a:lnTo>
                          <a:lnTo>
                            <a:pt x="50" y="329"/>
                          </a:lnTo>
                          <a:lnTo>
                            <a:pt x="48" y="329"/>
                          </a:lnTo>
                          <a:lnTo>
                            <a:pt x="46" y="329"/>
                          </a:lnTo>
                          <a:lnTo>
                            <a:pt x="44" y="329"/>
                          </a:lnTo>
                          <a:lnTo>
                            <a:pt x="44" y="327"/>
                          </a:lnTo>
                          <a:lnTo>
                            <a:pt x="42" y="325"/>
                          </a:lnTo>
                          <a:lnTo>
                            <a:pt x="42" y="323"/>
                          </a:lnTo>
                          <a:lnTo>
                            <a:pt x="44" y="323"/>
                          </a:lnTo>
                          <a:lnTo>
                            <a:pt x="44" y="321"/>
                          </a:lnTo>
                          <a:lnTo>
                            <a:pt x="42" y="319"/>
                          </a:lnTo>
                          <a:lnTo>
                            <a:pt x="40" y="319"/>
                          </a:lnTo>
                          <a:lnTo>
                            <a:pt x="40" y="317"/>
                          </a:lnTo>
                          <a:lnTo>
                            <a:pt x="38" y="317"/>
                          </a:lnTo>
                          <a:lnTo>
                            <a:pt x="38" y="315"/>
                          </a:lnTo>
                          <a:lnTo>
                            <a:pt x="38" y="313"/>
                          </a:lnTo>
                          <a:lnTo>
                            <a:pt x="36" y="313"/>
                          </a:lnTo>
                          <a:lnTo>
                            <a:pt x="36" y="311"/>
                          </a:lnTo>
                          <a:lnTo>
                            <a:pt x="36" y="309"/>
                          </a:lnTo>
                          <a:lnTo>
                            <a:pt x="36" y="308"/>
                          </a:lnTo>
                          <a:lnTo>
                            <a:pt x="34" y="308"/>
                          </a:lnTo>
                          <a:lnTo>
                            <a:pt x="34" y="306"/>
                          </a:lnTo>
                          <a:lnTo>
                            <a:pt x="34" y="304"/>
                          </a:lnTo>
                          <a:lnTo>
                            <a:pt x="34" y="302"/>
                          </a:lnTo>
                          <a:lnTo>
                            <a:pt x="36" y="302"/>
                          </a:lnTo>
                          <a:lnTo>
                            <a:pt x="36" y="304"/>
                          </a:lnTo>
                          <a:lnTo>
                            <a:pt x="38" y="304"/>
                          </a:lnTo>
                          <a:lnTo>
                            <a:pt x="38" y="302"/>
                          </a:lnTo>
                          <a:lnTo>
                            <a:pt x="40" y="302"/>
                          </a:lnTo>
                          <a:lnTo>
                            <a:pt x="40" y="300"/>
                          </a:lnTo>
                          <a:lnTo>
                            <a:pt x="38" y="300"/>
                          </a:lnTo>
                          <a:lnTo>
                            <a:pt x="40" y="300"/>
                          </a:lnTo>
                          <a:lnTo>
                            <a:pt x="42" y="300"/>
                          </a:lnTo>
                          <a:lnTo>
                            <a:pt x="42" y="298"/>
                          </a:lnTo>
                          <a:lnTo>
                            <a:pt x="40" y="298"/>
                          </a:lnTo>
                          <a:lnTo>
                            <a:pt x="40" y="296"/>
                          </a:lnTo>
                          <a:lnTo>
                            <a:pt x="38" y="296"/>
                          </a:lnTo>
                          <a:lnTo>
                            <a:pt x="38" y="294"/>
                          </a:lnTo>
                          <a:lnTo>
                            <a:pt x="40" y="294"/>
                          </a:lnTo>
                          <a:lnTo>
                            <a:pt x="40" y="292"/>
                          </a:lnTo>
                          <a:lnTo>
                            <a:pt x="42" y="292"/>
                          </a:lnTo>
                          <a:lnTo>
                            <a:pt x="40" y="292"/>
                          </a:lnTo>
                          <a:lnTo>
                            <a:pt x="40" y="290"/>
                          </a:lnTo>
                          <a:lnTo>
                            <a:pt x="38" y="290"/>
                          </a:lnTo>
                          <a:lnTo>
                            <a:pt x="36" y="290"/>
                          </a:lnTo>
                          <a:lnTo>
                            <a:pt x="36" y="288"/>
                          </a:lnTo>
                          <a:lnTo>
                            <a:pt x="36" y="286"/>
                          </a:lnTo>
                          <a:lnTo>
                            <a:pt x="36" y="285"/>
                          </a:lnTo>
                          <a:lnTo>
                            <a:pt x="36" y="283"/>
                          </a:lnTo>
                          <a:lnTo>
                            <a:pt x="38" y="283"/>
                          </a:lnTo>
                          <a:lnTo>
                            <a:pt x="38" y="281"/>
                          </a:lnTo>
                          <a:lnTo>
                            <a:pt x="38" y="279"/>
                          </a:lnTo>
                          <a:close/>
                        </a:path>
                      </a:pathLst>
                    </a:custGeom>
                    <a:solidFill>
                      <a:srgbClr val="3480E4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7" name="Freeform 4869">
                      <a:extLst>
                        <a:ext uri="{FF2B5EF4-FFF2-40B4-BE49-F238E27FC236}">
                          <a16:creationId xmlns:a16="http://schemas.microsoft.com/office/drawing/2014/main" id="{12D3E2DD-B46A-A4EB-4B22-059CD83241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3" y="3520"/>
                      <a:ext cx="1344" cy="1161"/>
                    </a:xfrm>
                    <a:custGeom>
                      <a:avLst/>
                      <a:gdLst>
                        <a:gd name="T0" fmla="*/ 201 w 1344"/>
                        <a:gd name="T1" fmla="*/ 146 h 1161"/>
                        <a:gd name="T2" fmla="*/ 245 w 1344"/>
                        <a:gd name="T3" fmla="*/ 169 h 1161"/>
                        <a:gd name="T4" fmla="*/ 320 w 1344"/>
                        <a:gd name="T5" fmla="*/ 198 h 1161"/>
                        <a:gd name="T6" fmla="*/ 391 w 1344"/>
                        <a:gd name="T7" fmla="*/ 194 h 1161"/>
                        <a:gd name="T8" fmla="*/ 470 w 1344"/>
                        <a:gd name="T9" fmla="*/ 205 h 1161"/>
                        <a:gd name="T10" fmla="*/ 543 w 1344"/>
                        <a:gd name="T11" fmla="*/ 199 h 1161"/>
                        <a:gd name="T12" fmla="*/ 589 w 1344"/>
                        <a:gd name="T13" fmla="*/ 146 h 1161"/>
                        <a:gd name="T14" fmla="*/ 647 w 1344"/>
                        <a:gd name="T15" fmla="*/ 100 h 1161"/>
                        <a:gd name="T16" fmla="*/ 712 w 1344"/>
                        <a:gd name="T17" fmla="*/ 69 h 1161"/>
                        <a:gd name="T18" fmla="*/ 777 w 1344"/>
                        <a:gd name="T19" fmla="*/ 27 h 1161"/>
                        <a:gd name="T20" fmla="*/ 837 w 1344"/>
                        <a:gd name="T21" fmla="*/ 11 h 1161"/>
                        <a:gd name="T22" fmla="*/ 881 w 1344"/>
                        <a:gd name="T23" fmla="*/ 23 h 1161"/>
                        <a:gd name="T24" fmla="*/ 919 w 1344"/>
                        <a:gd name="T25" fmla="*/ 40 h 1161"/>
                        <a:gd name="T26" fmla="*/ 931 w 1344"/>
                        <a:gd name="T27" fmla="*/ 84 h 1161"/>
                        <a:gd name="T28" fmla="*/ 973 w 1344"/>
                        <a:gd name="T29" fmla="*/ 117 h 1161"/>
                        <a:gd name="T30" fmla="*/ 1015 w 1344"/>
                        <a:gd name="T31" fmla="*/ 121 h 1161"/>
                        <a:gd name="T32" fmla="*/ 1058 w 1344"/>
                        <a:gd name="T33" fmla="*/ 148 h 1161"/>
                        <a:gd name="T34" fmla="*/ 1083 w 1344"/>
                        <a:gd name="T35" fmla="*/ 153 h 1161"/>
                        <a:gd name="T36" fmla="*/ 1113 w 1344"/>
                        <a:gd name="T37" fmla="*/ 159 h 1161"/>
                        <a:gd name="T38" fmla="*/ 1111 w 1344"/>
                        <a:gd name="T39" fmla="*/ 198 h 1161"/>
                        <a:gd name="T40" fmla="*/ 1121 w 1344"/>
                        <a:gd name="T41" fmla="*/ 267 h 1161"/>
                        <a:gd name="T42" fmla="*/ 1121 w 1344"/>
                        <a:gd name="T43" fmla="*/ 305 h 1161"/>
                        <a:gd name="T44" fmla="*/ 1146 w 1344"/>
                        <a:gd name="T45" fmla="*/ 303 h 1161"/>
                        <a:gd name="T46" fmla="*/ 1194 w 1344"/>
                        <a:gd name="T47" fmla="*/ 288 h 1161"/>
                        <a:gd name="T48" fmla="*/ 1211 w 1344"/>
                        <a:gd name="T49" fmla="*/ 320 h 1161"/>
                        <a:gd name="T50" fmla="*/ 1250 w 1344"/>
                        <a:gd name="T51" fmla="*/ 307 h 1161"/>
                        <a:gd name="T52" fmla="*/ 1278 w 1344"/>
                        <a:gd name="T53" fmla="*/ 357 h 1161"/>
                        <a:gd name="T54" fmla="*/ 1322 w 1344"/>
                        <a:gd name="T55" fmla="*/ 343 h 1161"/>
                        <a:gd name="T56" fmla="*/ 1338 w 1344"/>
                        <a:gd name="T57" fmla="*/ 345 h 1161"/>
                        <a:gd name="T58" fmla="*/ 1332 w 1344"/>
                        <a:gd name="T59" fmla="*/ 418 h 1161"/>
                        <a:gd name="T60" fmla="*/ 1186 w 1344"/>
                        <a:gd name="T61" fmla="*/ 1158 h 1161"/>
                        <a:gd name="T62" fmla="*/ 1131 w 1344"/>
                        <a:gd name="T63" fmla="*/ 1104 h 1161"/>
                        <a:gd name="T64" fmla="*/ 1090 w 1344"/>
                        <a:gd name="T65" fmla="*/ 1050 h 1161"/>
                        <a:gd name="T66" fmla="*/ 1015 w 1344"/>
                        <a:gd name="T67" fmla="*/ 1056 h 1161"/>
                        <a:gd name="T68" fmla="*/ 1159 w 1344"/>
                        <a:gd name="T69" fmla="*/ 754 h 1161"/>
                        <a:gd name="T70" fmla="*/ 1123 w 1344"/>
                        <a:gd name="T71" fmla="*/ 741 h 1161"/>
                        <a:gd name="T72" fmla="*/ 1098 w 1344"/>
                        <a:gd name="T73" fmla="*/ 704 h 1161"/>
                        <a:gd name="T74" fmla="*/ 1038 w 1344"/>
                        <a:gd name="T75" fmla="*/ 687 h 1161"/>
                        <a:gd name="T76" fmla="*/ 1010 w 1344"/>
                        <a:gd name="T77" fmla="*/ 672 h 1161"/>
                        <a:gd name="T78" fmla="*/ 956 w 1344"/>
                        <a:gd name="T79" fmla="*/ 641 h 1161"/>
                        <a:gd name="T80" fmla="*/ 914 w 1344"/>
                        <a:gd name="T81" fmla="*/ 637 h 1161"/>
                        <a:gd name="T82" fmla="*/ 864 w 1344"/>
                        <a:gd name="T83" fmla="*/ 656 h 1161"/>
                        <a:gd name="T84" fmla="*/ 812 w 1344"/>
                        <a:gd name="T85" fmla="*/ 666 h 1161"/>
                        <a:gd name="T86" fmla="*/ 771 w 1344"/>
                        <a:gd name="T87" fmla="*/ 651 h 1161"/>
                        <a:gd name="T88" fmla="*/ 716 w 1344"/>
                        <a:gd name="T89" fmla="*/ 605 h 1161"/>
                        <a:gd name="T90" fmla="*/ 660 w 1344"/>
                        <a:gd name="T91" fmla="*/ 656 h 1161"/>
                        <a:gd name="T92" fmla="*/ 604 w 1344"/>
                        <a:gd name="T93" fmla="*/ 676 h 1161"/>
                        <a:gd name="T94" fmla="*/ 560 w 1344"/>
                        <a:gd name="T95" fmla="*/ 691 h 1161"/>
                        <a:gd name="T96" fmla="*/ 495 w 1344"/>
                        <a:gd name="T97" fmla="*/ 672 h 1161"/>
                        <a:gd name="T98" fmla="*/ 445 w 1344"/>
                        <a:gd name="T99" fmla="*/ 668 h 1161"/>
                        <a:gd name="T100" fmla="*/ 389 w 1344"/>
                        <a:gd name="T101" fmla="*/ 678 h 1161"/>
                        <a:gd name="T102" fmla="*/ 340 w 1344"/>
                        <a:gd name="T103" fmla="*/ 651 h 1161"/>
                        <a:gd name="T104" fmla="*/ 341 w 1344"/>
                        <a:gd name="T105" fmla="*/ 582 h 1161"/>
                        <a:gd name="T106" fmla="*/ 316 w 1344"/>
                        <a:gd name="T107" fmla="*/ 499 h 1161"/>
                        <a:gd name="T108" fmla="*/ 255 w 1344"/>
                        <a:gd name="T109" fmla="*/ 507 h 1161"/>
                        <a:gd name="T110" fmla="*/ 244 w 1344"/>
                        <a:gd name="T111" fmla="*/ 436 h 1161"/>
                        <a:gd name="T112" fmla="*/ 213 w 1344"/>
                        <a:gd name="T113" fmla="*/ 384 h 1161"/>
                        <a:gd name="T114" fmla="*/ 167 w 1344"/>
                        <a:gd name="T115" fmla="*/ 367 h 1161"/>
                        <a:gd name="T116" fmla="*/ 117 w 1344"/>
                        <a:gd name="T117" fmla="*/ 320 h 1161"/>
                        <a:gd name="T118" fmla="*/ 61 w 1344"/>
                        <a:gd name="T119" fmla="*/ 299 h 1161"/>
                        <a:gd name="T120" fmla="*/ 32 w 1344"/>
                        <a:gd name="T121" fmla="*/ 261 h 1161"/>
                        <a:gd name="T122" fmla="*/ 9 w 1344"/>
                        <a:gd name="T123" fmla="*/ 230 h 116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1344" h="1161">
                          <a:moveTo>
                            <a:pt x="0" y="182"/>
                          </a:moveTo>
                          <a:lnTo>
                            <a:pt x="0" y="180"/>
                          </a:lnTo>
                          <a:lnTo>
                            <a:pt x="0" y="178"/>
                          </a:lnTo>
                          <a:lnTo>
                            <a:pt x="0" y="176"/>
                          </a:lnTo>
                          <a:lnTo>
                            <a:pt x="11" y="174"/>
                          </a:lnTo>
                          <a:lnTo>
                            <a:pt x="36" y="167"/>
                          </a:lnTo>
                          <a:lnTo>
                            <a:pt x="59" y="161"/>
                          </a:lnTo>
                          <a:lnTo>
                            <a:pt x="82" y="153"/>
                          </a:lnTo>
                          <a:lnTo>
                            <a:pt x="105" y="146"/>
                          </a:lnTo>
                          <a:lnTo>
                            <a:pt x="128" y="140"/>
                          </a:lnTo>
                          <a:lnTo>
                            <a:pt x="144" y="134"/>
                          </a:lnTo>
                          <a:lnTo>
                            <a:pt x="148" y="136"/>
                          </a:lnTo>
                          <a:lnTo>
                            <a:pt x="149" y="138"/>
                          </a:lnTo>
                          <a:lnTo>
                            <a:pt x="151" y="140"/>
                          </a:lnTo>
                          <a:lnTo>
                            <a:pt x="153" y="140"/>
                          </a:lnTo>
                          <a:lnTo>
                            <a:pt x="155" y="140"/>
                          </a:lnTo>
                          <a:lnTo>
                            <a:pt x="157" y="140"/>
                          </a:lnTo>
                          <a:lnTo>
                            <a:pt x="159" y="140"/>
                          </a:lnTo>
                          <a:lnTo>
                            <a:pt x="161" y="138"/>
                          </a:lnTo>
                          <a:lnTo>
                            <a:pt x="163" y="138"/>
                          </a:lnTo>
                          <a:lnTo>
                            <a:pt x="165" y="138"/>
                          </a:lnTo>
                          <a:lnTo>
                            <a:pt x="165" y="140"/>
                          </a:lnTo>
                          <a:lnTo>
                            <a:pt x="167" y="140"/>
                          </a:lnTo>
                          <a:lnTo>
                            <a:pt x="169" y="138"/>
                          </a:lnTo>
                          <a:lnTo>
                            <a:pt x="171" y="138"/>
                          </a:lnTo>
                          <a:lnTo>
                            <a:pt x="171" y="136"/>
                          </a:lnTo>
                          <a:lnTo>
                            <a:pt x="172" y="134"/>
                          </a:lnTo>
                          <a:lnTo>
                            <a:pt x="174" y="132"/>
                          </a:lnTo>
                          <a:lnTo>
                            <a:pt x="176" y="132"/>
                          </a:lnTo>
                          <a:lnTo>
                            <a:pt x="178" y="130"/>
                          </a:lnTo>
                          <a:lnTo>
                            <a:pt x="180" y="132"/>
                          </a:lnTo>
                          <a:lnTo>
                            <a:pt x="182" y="132"/>
                          </a:lnTo>
                          <a:lnTo>
                            <a:pt x="184" y="134"/>
                          </a:lnTo>
                          <a:lnTo>
                            <a:pt x="184" y="136"/>
                          </a:lnTo>
                          <a:lnTo>
                            <a:pt x="186" y="138"/>
                          </a:lnTo>
                          <a:lnTo>
                            <a:pt x="188" y="140"/>
                          </a:lnTo>
                          <a:lnTo>
                            <a:pt x="190" y="142"/>
                          </a:lnTo>
                          <a:lnTo>
                            <a:pt x="192" y="142"/>
                          </a:lnTo>
                          <a:lnTo>
                            <a:pt x="194" y="142"/>
                          </a:lnTo>
                          <a:lnTo>
                            <a:pt x="197" y="142"/>
                          </a:lnTo>
                          <a:lnTo>
                            <a:pt x="199" y="140"/>
                          </a:lnTo>
                          <a:lnTo>
                            <a:pt x="201" y="142"/>
                          </a:lnTo>
                          <a:lnTo>
                            <a:pt x="201" y="144"/>
                          </a:lnTo>
                          <a:lnTo>
                            <a:pt x="201" y="146"/>
                          </a:lnTo>
                          <a:lnTo>
                            <a:pt x="199" y="148"/>
                          </a:lnTo>
                          <a:lnTo>
                            <a:pt x="197" y="150"/>
                          </a:lnTo>
                          <a:lnTo>
                            <a:pt x="197" y="151"/>
                          </a:lnTo>
                          <a:lnTo>
                            <a:pt x="199" y="151"/>
                          </a:lnTo>
                          <a:lnTo>
                            <a:pt x="201" y="150"/>
                          </a:lnTo>
                          <a:lnTo>
                            <a:pt x="203" y="150"/>
                          </a:lnTo>
                          <a:lnTo>
                            <a:pt x="205" y="148"/>
                          </a:lnTo>
                          <a:lnTo>
                            <a:pt x="207" y="148"/>
                          </a:lnTo>
                          <a:lnTo>
                            <a:pt x="209" y="148"/>
                          </a:lnTo>
                          <a:lnTo>
                            <a:pt x="211" y="148"/>
                          </a:lnTo>
                          <a:lnTo>
                            <a:pt x="213" y="148"/>
                          </a:lnTo>
                          <a:lnTo>
                            <a:pt x="215" y="150"/>
                          </a:lnTo>
                          <a:lnTo>
                            <a:pt x="217" y="150"/>
                          </a:lnTo>
                          <a:lnTo>
                            <a:pt x="217" y="151"/>
                          </a:lnTo>
                          <a:lnTo>
                            <a:pt x="217" y="153"/>
                          </a:lnTo>
                          <a:lnTo>
                            <a:pt x="217" y="157"/>
                          </a:lnTo>
                          <a:lnTo>
                            <a:pt x="217" y="159"/>
                          </a:lnTo>
                          <a:lnTo>
                            <a:pt x="215" y="159"/>
                          </a:lnTo>
                          <a:lnTo>
                            <a:pt x="215" y="161"/>
                          </a:lnTo>
                          <a:lnTo>
                            <a:pt x="215" y="163"/>
                          </a:lnTo>
                          <a:lnTo>
                            <a:pt x="215" y="165"/>
                          </a:lnTo>
                          <a:lnTo>
                            <a:pt x="217" y="165"/>
                          </a:lnTo>
                          <a:lnTo>
                            <a:pt x="219" y="167"/>
                          </a:lnTo>
                          <a:lnTo>
                            <a:pt x="220" y="169"/>
                          </a:lnTo>
                          <a:lnTo>
                            <a:pt x="222" y="169"/>
                          </a:lnTo>
                          <a:lnTo>
                            <a:pt x="224" y="167"/>
                          </a:lnTo>
                          <a:lnTo>
                            <a:pt x="226" y="165"/>
                          </a:lnTo>
                          <a:lnTo>
                            <a:pt x="228" y="163"/>
                          </a:lnTo>
                          <a:lnTo>
                            <a:pt x="228" y="161"/>
                          </a:lnTo>
                          <a:lnTo>
                            <a:pt x="228" y="159"/>
                          </a:lnTo>
                          <a:lnTo>
                            <a:pt x="230" y="159"/>
                          </a:lnTo>
                          <a:lnTo>
                            <a:pt x="230" y="161"/>
                          </a:lnTo>
                          <a:lnTo>
                            <a:pt x="230" y="163"/>
                          </a:lnTo>
                          <a:lnTo>
                            <a:pt x="230" y="165"/>
                          </a:lnTo>
                          <a:lnTo>
                            <a:pt x="232" y="165"/>
                          </a:lnTo>
                          <a:lnTo>
                            <a:pt x="232" y="167"/>
                          </a:lnTo>
                          <a:lnTo>
                            <a:pt x="232" y="169"/>
                          </a:lnTo>
                          <a:lnTo>
                            <a:pt x="234" y="169"/>
                          </a:lnTo>
                          <a:lnTo>
                            <a:pt x="236" y="169"/>
                          </a:lnTo>
                          <a:lnTo>
                            <a:pt x="238" y="171"/>
                          </a:lnTo>
                          <a:lnTo>
                            <a:pt x="240" y="171"/>
                          </a:lnTo>
                          <a:lnTo>
                            <a:pt x="242" y="171"/>
                          </a:lnTo>
                          <a:lnTo>
                            <a:pt x="244" y="171"/>
                          </a:lnTo>
                          <a:lnTo>
                            <a:pt x="245" y="169"/>
                          </a:lnTo>
                          <a:lnTo>
                            <a:pt x="247" y="169"/>
                          </a:lnTo>
                          <a:lnTo>
                            <a:pt x="249" y="169"/>
                          </a:lnTo>
                          <a:lnTo>
                            <a:pt x="251" y="167"/>
                          </a:lnTo>
                          <a:lnTo>
                            <a:pt x="253" y="167"/>
                          </a:lnTo>
                          <a:lnTo>
                            <a:pt x="255" y="167"/>
                          </a:lnTo>
                          <a:lnTo>
                            <a:pt x="257" y="167"/>
                          </a:lnTo>
                          <a:lnTo>
                            <a:pt x="259" y="167"/>
                          </a:lnTo>
                          <a:lnTo>
                            <a:pt x="261" y="167"/>
                          </a:lnTo>
                          <a:lnTo>
                            <a:pt x="263" y="169"/>
                          </a:lnTo>
                          <a:lnTo>
                            <a:pt x="265" y="171"/>
                          </a:lnTo>
                          <a:lnTo>
                            <a:pt x="267" y="171"/>
                          </a:lnTo>
                          <a:lnTo>
                            <a:pt x="267" y="173"/>
                          </a:lnTo>
                          <a:lnTo>
                            <a:pt x="268" y="173"/>
                          </a:lnTo>
                          <a:lnTo>
                            <a:pt x="270" y="173"/>
                          </a:lnTo>
                          <a:lnTo>
                            <a:pt x="272" y="173"/>
                          </a:lnTo>
                          <a:lnTo>
                            <a:pt x="272" y="171"/>
                          </a:lnTo>
                          <a:lnTo>
                            <a:pt x="274" y="169"/>
                          </a:lnTo>
                          <a:lnTo>
                            <a:pt x="278" y="165"/>
                          </a:lnTo>
                          <a:lnTo>
                            <a:pt x="280" y="165"/>
                          </a:lnTo>
                          <a:lnTo>
                            <a:pt x="282" y="165"/>
                          </a:lnTo>
                          <a:lnTo>
                            <a:pt x="284" y="165"/>
                          </a:lnTo>
                          <a:lnTo>
                            <a:pt x="284" y="167"/>
                          </a:lnTo>
                          <a:lnTo>
                            <a:pt x="286" y="169"/>
                          </a:lnTo>
                          <a:lnTo>
                            <a:pt x="286" y="171"/>
                          </a:lnTo>
                          <a:lnTo>
                            <a:pt x="288" y="171"/>
                          </a:lnTo>
                          <a:lnTo>
                            <a:pt x="293" y="174"/>
                          </a:lnTo>
                          <a:lnTo>
                            <a:pt x="297" y="174"/>
                          </a:lnTo>
                          <a:lnTo>
                            <a:pt x="299" y="176"/>
                          </a:lnTo>
                          <a:lnTo>
                            <a:pt x="301" y="178"/>
                          </a:lnTo>
                          <a:lnTo>
                            <a:pt x="303" y="180"/>
                          </a:lnTo>
                          <a:lnTo>
                            <a:pt x="303" y="182"/>
                          </a:lnTo>
                          <a:lnTo>
                            <a:pt x="303" y="184"/>
                          </a:lnTo>
                          <a:lnTo>
                            <a:pt x="305" y="184"/>
                          </a:lnTo>
                          <a:lnTo>
                            <a:pt x="307" y="186"/>
                          </a:lnTo>
                          <a:lnTo>
                            <a:pt x="309" y="186"/>
                          </a:lnTo>
                          <a:lnTo>
                            <a:pt x="309" y="188"/>
                          </a:lnTo>
                          <a:lnTo>
                            <a:pt x="311" y="192"/>
                          </a:lnTo>
                          <a:lnTo>
                            <a:pt x="313" y="192"/>
                          </a:lnTo>
                          <a:lnTo>
                            <a:pt x="315" y="194"/>
                          </a:lnTo>
                          <a:lnTo>
                            <a:pt x="315" y="196"/>
                          </a:lnTo>
                          <a:lnTo>
                            <a:pt x="316" y="196"/>
                          </a:lnTo>
                          <a:lnTo>
                            <a:pt x="316" y="198"/>
                          </a:lnTo>
                          <a:lnTo>
                            <a:pt x="318" y="198"/>
                          </a:lnTo>
                          <a:lnTo>
                            <a:pt x="320" y="198"/>
                          </a:lnTo>
                          <a:lnTo>
                            <a:pt x="322" y="196"/>
                          </a:lnTo>
                          <a:lnTo>
                            <a:pt x="324" y="196"/>
                          </a:lnTo>
                          <a:lnTo>
                            <a:pt x="328" y="196"/>
                          </a:lnTo>
                          <a:lnTo>
                            <a:pt x="330" y="194"/>
                          </a:lnTo>
                          <a:lnTo>
                            <a:pt x="332" y="194"/>
                          </a:lnTo>
                          <a:lnTo>
                            <a:pt x="334" y="194"/>
                          </a:lnTo>
                          <a:lnTo>
                            <a:pt x="338" y="192"/>
                          </a:lnTo>
                          <a:lnTo>
                            <a:pt x="340" y="192"/>
                          </a:lnTo>
                          <a:lnTo>
                            <a:pt x="341" y="192"/>
                          </a:lnTo>
                          <a:lnTo>
                            <a:pt x="343" y="192"/>
                          </a:lnTo>
                          <a:lnTo>
                            <a:pt x="345" y="194"/>
                          </a:lnTo>
                          <a:lnTo>
                            <a:pt x="347" y="194"/>
                          </a:lnTo>
                          <a:lnTo>
                            <a:pt x="347" y="196"/>
                          </a:lnTo>
                          <a:lnTo>
                            <a:pt x="349" y="196"/>
                          </a:lnTo>
                          <a:lnTo>
                            <a:pt x="351" y="196"/>
                          </a:lnTo>
                          <a:lnTo>
                            <a:pt x="353" y="196"/>
                          </a:lnTo>
                          <a:lnTo>
                            <a:pt x="353" y="194"/>
                          </a:lnTo>
                          <a:lnTo>
                            <a:pt x="353" y="192"/>
                          </a:lnTo>
                          <a:lnTo>
                            <a:pt x="353" y="190"/>
                          </a:lnTo>
                          <a:lnTo>
                            <a:pt x="353" y="188"/>
                          </a:lnTo>
                          <a:lnTo>
                            <a:pt x="353" y="186"/>
                          </a:lnTo>
                          <a:lnTo>
                            <a:pt x="353" y="184"/>
                          </a:lnTo>
                          <a:lnTo>
                            <a:pt x="353" y="182"/>
                          </a:lnTo>
                          <a:lnTo>
                            <a:pt x="355" y="180"/>
                          </a:lnTo>
                          <a:lnTo>
                            <a:pt x="357" y="178"/>
                          </a:lnTo>
                          <a:lnTo>
                            <a:pt x="357" y="176"/>
                          </a:lnTo>
                          <a:lnTo>
                            <a:pt x="359" y="174"/>
                          </a:lnTo>
                          <a:lnTo>
                            <a:pt x="361" y="173"/>
                          </a:lnTo>
                          <a:lnTo>
                            <a:pt x="363" y="173"/>
                          </a:lnTo>
                          <a:lnTo>
                            <a:pt x="364" y="171"/>
                          </a:lnTo>
                          <a:lnTo>
                            <a:pt x="366" y="171"/>
                          </a:lnTo>
                          <a:lnTo>
                            <a:pt x="368" y="171"/>
                          </a:lnTo>
                          <a:lnTo>
                            <a:pt x="372" y="173"/>
                          </a:lnTo>
                          <a:lnTo>
                            <a:pt x="374" y="173"/>
                          </a:lnTo>
                          <a:lnTo>
                            <a:pt x="376" y="173"/>
                          </a:lnTo>
                          <a:lnTo>
                            <a:pt x="380" y="176"/>
                          </a:lnTo>
                          <a:lnTo>
                            <a:pt x="384" y="178"/>
                          </a:lnTo>
                          <a:lnTo>
                            <a:pt x="384" y="180"/>
                          </a:lnTo>
                          <a:lnTo>
                            <a:pt x="386" y="184"/>
                          </a:lnTo>
                          <a:lnTo>
                            <a:pt x="388" y="186"/>
                          </a:lnTo>
                          <a:lnTo>
                            <a:pt x="388" y="188"/>
                          </a:lnTo>
                          <a:lnTo>
                            <a:pt x="388" y="190"/>
                          </a:lnTo>
                          <a:lnTo>
                            <a:pt x="389" y="192"/>
                          </a:lnTo>
                          <a:lnTo>
                            <a:pt x="391" y="194"/>
                          </a:lnTo>
                          <a:lnTo>
                            <a:pt x="393" y="194"/>
                          </a:lnTo>
                          <a:lnTo>
                            <a:pt x="397" y="194"/>
                          </a:lnTo>
                          <a:lnTo>
                            <a:pt x="405" y="194"/>
                          </a:lnTo>
                          <a:lnTo>
                            <a:pt x="409" y="194"/>
                          </a:lnTo>
                          <a:lnTo>
                            <a:pt x="412" y="192"/>
                          </a:lnTo>
                          <a:lnTo>
                            <a:pt x="416" y="190"/>
                          </a:lnTo>
                          <a:lnTo>
                            <a:pt x="418" y="190"/>
                          </a:lnTo>
                          <a:lnTo>
                            <a:pt x="420" y="190"/>
                          </a:lnTo>
                          <a:lnTo>
                            <a:pt x="422" y="190"/>
                          </a:lnTo>
                          <a:lnTo>
                            <a:pt x="424" y="190"/>
                          </a:lnTo>
                          <a:lnTo>
                            <a:pt x="424" y="188"/>
                          </a:lnTo>
                          <a:lnTo>
                            <a:pt x="424" y="186"/>
                          </a:lnTo>
                          <a:lnTo>
                            <a:pt x="426" y="184"/>
                          </a:lnTo>
                          <a:lnTo>
                            <a:pt x="428" y="184"/>
                          </a:lnTo>
                          <a:lnTo>
                            <a:pt x="430" y="184"/>
                          </a:lnTo>
                          <a:lnTo>
                            <a:pt x="432" y="184"/>
                          </a:lnTo>
                          <a:lnTo>
                            <a:pt x="434" y="184"/>
                          </a:lnTo>
                          <a:lnTo>
                            <a:pt x="434" y="182"/>
                          </a:lnTo>
                          <a:lnTo>
                            <a:pt x="436" y="180"/>
                          </a:lnTo>
                          <a:lnTo>
                            <a:pt x="437" y="178"/>
                          </a:lnTo>
                          <a:lnTo>
                            <a:pt x="439" y="178"/>
                          </a:lnTo>
                          <a:lnTo>
                            <a:pt x="441" y="180"/>
                          </a:lnTo>
                          <a:lnTo>
                            <a:pt x="441" y="182"/>
                          </a:lnTo>
                          <a:lnTo>
                            <a:pt x="441" y="184"/>
                          </a:lnTo>
                          <a:lnTo>
                            <a:pt x="443" y="186"/>
                          </a:lnTo>
                          <a:lnTo>
                            <a:pt x="445" y="186"/>
                          </a:lnTo>
                          <a:lnTo>
                            <a:pt x="447" y="186"/>
                          </a:lnTo>
                          <a:lnTo>
                            <a:pt x="447" y="188"/>
                          </a:lnTo>
                          <a:lnTo>
                            <a:pt x="449" y="188"/>
                          </a:lnTo>
                          <a:lnTo>
                            <a:pt x="451" y="190"/>
                          </a:lnTo>
                          <a:lnTo>
                            <a:pt x="453" y="192"/>
                          </a:lnTo>
                          <a:lnTo>
                            <a:pt x="455" y="194"/>
                          </a:lnTo>
                          <a:lnTo>
                            <a:pt x="457" y="194"/>
                          </a:lnTo>
                          <a:lnTo>
                            <a:pt x="459" y="194"/>
                          </a:lnTo>
                          <a:lnTo>
                            <a:pt x="459" y="196"/>
                          </a:lnTo>
                          <a:lnTo>
                            <a:pt x="459" y="198"/>
                          </a:lnTo>
                          <a:lnTo>
                            <a:pt x="459" y="199"/>
                          </a:lnTo>
                          <a:lnTo>
                            <a:pt x="460" y="199"/>
                          </a:lnTo>
                          <a:lnTo>
                            <a:pt x="462" y="201"/>
                          </a:lnTo>
                          <a:lnTo>
                            <a:pt x="464" y="201"/>
                          </a:lnTo>
                          <a:lnTo>
                            <a:pt x="464" y="203"/>
                          </a:lnTo>
                          <a:lnTo>
                            <a:pt x="466" y="203"/>
                          </a:lnTo>
                          <a:lnTo>
                            <a:pt x="468" y="205"/>
                          </a:lnTo>
                          <a:lnTo>
                            <a:pt x="470" y="205"/>
                          </a:lnTo>
                          <a:lnTo>
                            <a:pt x="472" y="207"/>
                          </a:lnTo>
                          <a:lnTo>
                            <a:pt x="474" y="209"/>
                          </a:lnTo>
                          <a:lnTo>
                            <a:pt x="476" y="211"/>
                          </a:lnTo>
                          <a:lnTo>
                            <a:pt x="478" y="211"/>
                          </a:lnTo>
                          <a:lnTo>
                            <a:pt x="478" y="213"/>
                          </a:lnTo>
                          <a:lnTo>
                            <a:pt x="480" y="213"/>
                          </a:lnTo>
                          <a:lnTo>
                            <a:pt x="487" y="217"/>
                          </a:lnTo>
                          <a:lnTo>
                            <a:pt x="489" y="217"/>
                          </a:lnTo>
                          <a:lnTo>
                            <a:pt x="489" y="219"/>
                          </a:lnTo>
                          <a:lnTo>
                            <a:pt x="491" y="219"/>
                          </a:lnTo>
                          <a:lnTo>
                            <a:pt x="493" y="217"/>
                          </a:lnTo>
                          <a:lnTo>
                            <a:pt x="493" y="215"/>
                          </a:lnTo>
                          <a:lnTo>
                            <a:pt x="495" y="213"/>
                          </a:lnTo>
                          <a:lnTo>
                            <a:pt x="497" y="211"/>
                          </a:lnTo>
                          <a:lnTo>
                            <a:pt x="499" y="209"/>
                          </a:lnTo>
                          <a:lnTo>
                            <a:pt x="499" y="207"/>
                          </a:lnTo>
                          <a:lnTo>
                            <a:pt x="501" y="207"/>
                          </a:lnTo>
                          <a:lnTo>
                            <a:pt x="503" y="205"/>
                          </a:lnTo>
                          <a:lnTo>
                            <a:pt x="505" y="201"/>
                          </a:lnTo>
                          <a:lnTo>
                            <a:pt x="508" y="198"/>
                          </a:lnTo>
                          <a:lnTo>
                            <a:pt x="510" y="196"/>
                          </a:lnTo>
                          <a:lnTo>
                            <a:pt x="514" y="192"/>
                          </a:lnTo>
                          <a:lnTo>
                            <a:pt x="514" y="190"/>
                          </a:lnTo>
                          <a:lnTo>
                            <a:pt x="516" y="188"/>
                          </a:lnTo>
                          <a:lnTo>
                            <a:pt x="522" y="184"/>
                          </a:lnTo>
                          <a:lnTo>
                            <a:pt x="524" y="182"/>
                          </a:lnTo>
                          <a:lnTo>
                            <a:pt x="524" y="180"/>
                          </a:lnTo>
                          <a:lnTo>
                            <a:pt x="526" y="180"/>
                          </a:lnTo>
                          <a:lnTo>
                            <a:pt x="528" y="180"/>
                          </a:lnTo>
                          <a:lnTo>
                            <a:pt x="530" y="180"/>
                          </a:lnTo>
                          <a:lnTo>
                            <a:pt x="532" y="180"/>
                          </a:lnTo>
                          <a:lnTo>
                            <a:pt x="532" y="182"/>
                          </a:lnTo>
                          <a:lnTo>
                            <a:pt x="532" y="184"/>
                          </a:lnTo>
                          <a:lnTo>
                            <a:pt x="532" y="186"/>
                          </a:lnTo>
                          <a:lnTo>
                            <a:pt x="532" y="188"/>
                          </a:lnTo>
                          <a:lnTo>
                            <a:pt x="532" y="190"/>
                          </a:lnTo>
                          <a:lnTo>
                            <a:pt x="532" y="192"/>
                          </a:lnTo>
                          <a:lnTo>
                            <a:pt x="533" y="192"/>
                          </a:lnTo>
                          <a:lnTo>
                            <a:pt x="535" y="194"/>
                          </a:lnTo>
                          <a:lnTo>
                            <a:pt x="537" y="196"/>
                          </a:lnTo>
                          <a:lnTo>
                            <a:pt x="539" y="196"/>
                          </a:lnTo>
                          <a:lnTo>
                            <a:pt x="541" y="196"/>
                          </a:lnTo>
                          <a:lnTo>
                            <a:pt x="543" y="198"/>
                          </a:lnTo>
                          <a:lnTo>
                            <a:pt x="543" y="199"/>
                          </a:lnTo>
                          <a:lnTo>
                            <a:pt x="545" y="199"/>
                          </a:lnTo>
                          <a:lnTo>
                            <a:pt x="547" y="199"/>
                          </a:lnTo>
                          <a:lnTo>
                            <a:pt x="547" y="201"/>
                          </a:lnTo>
                          <a:lnTo>
                            <a:pt x="551" y="201"/>
                          </a:lnTo>
                          <a:lnTo>
                            <a:pt x="553" y="203"/>
                          </a:lnTo>
                          <a:lnTo>
                            <a:pt x="553" y="201"/>
                          </a:lnTo>
                          <a:lnTo>
                            <a:pt x="555" y="201"/>
                          </a:lnTo>
                          <a:lnTo>
                            <a:pt x="556" y="201"/>
                          </a:lnTo>
                          <a:lnTo>
                            <a:pt x="558" y="199"/>
                          </a:lnTo>
                          <a:lnTo>
                            <a:pt x="562" y="199"/>
                          </a:lnTo>
                          <a:lnTo>
                            <a:pt x="564" y="198"/>
                          </a:lnTo>
                          <a:lnTo>
                            <a:pt x="566" y="198"/>
                          </a:lnTo>
                          <a:lnTo>
                            <a:pt x="568" y="196"/>
                          </a:lnTo>
                          <a:lnTo>
                            <a:pt x="570" y="196"/>
                          </a:lnTo>
                          <a:lnTo>
                            <a:pt x="572" y="196"/>
                          </a:lnTo>
                          <a:lnTo>
                            <a:pt x="572" y="194"/>
                          </a:lnTo>
                          <a:lnTo>
                            <a:pt x="574" y="194"/>
                          </a:lnTo>
                          <a:lnTo>
                            <a:pt x="576" y="194"/>
                          </a:lnTo>
                          <a:lnTo>
                            <a:pt x="576" y="192"/>
                          </a:lnTo>
                          <a:lnTo>
                            <a:pt x="578" y="190"/>
                          </a:lnTo>
                          <a:lnTo>
                            <a:pt x="578" y="188"/>
                          </a:lnTo>
                          <a:lnTo>
                            <a:pt x="580" y="186"/>
                          </a:lnTo>
                          <a:lnTo>
                            <a:pt x="578" y="186"/>
                          </a:lnTo>
                          <a:lnTo>
                            <a:pt x="578" y="184"/>
                          </a:lnTo>
                          <a:lnTo>
                            <a:pt x="578" y="182"/>
                          </a:lnTo>
                          <a:lnTo>
                            <a:pt x="576" y="182"/>
                          </a:lnTo>
                          <a:lnTo>
                            <a:pt x="576" y="180"/>
                          </a:lnTo>
                          <a:lnTo>
                            <a:pt x="576" y="176"/>
                          </a:lnTo>
                          <a:lnTo>
                            <a:pt x="574" y="174"/>
                          </a:lnTo>
                          <a:lnTo>
                            <a:pt x="574" y="173"/>
                          </a:lnTo>
                          <a:lnTo>
                            <a:pt x="574" y="171"/>
                          </a:lnTo>
                          <a:lnTo>
                            <a:pt x="574" y="169"/>
                          </a:lnTo>
                          <a:lnTo>
                            <a:pt x="574" y="167"/>
                          </a:lnTo>
                          <a:lnTo>
                            <a:pt x="576" y="163"/>
                          </a:lnTo>
                          <a:lnTo>
                            <a:pt x="576" y="161"/>
                          </a:lnTo>
                          <a:lnTo>
                            <a:pt x="576" y="159"/>
                          </a:lnTo>
                          <a:lnTo>
                            <a:pt x="576" y="157"/>
                          </a:lnTo>
                          <a:lnTo>
                            <a:pt x="576" y="155"/>
                          </a:lnTo>
                          <a:lnTo>
                            <a:pt x="578" y="155"/>
                          </a:lnTo>
                          <a:lnTo>
                            <a:pt x="580" y="153"/>
                          </a:lnTo>
                          <a:lnTo>
                            <a:pt x="583" y="150"/>
                          </a:lnTo>
                          <a:lnTo>
                            <a:pt x="587" y="148"/>
                          </a:lnTo>
                          <a:lnTo>
                            <a:pt x="587" y="146"/>
                          </a:lnTo>
                          <a:lnTo>
                            <a:pt x="589" y="146"/>
                          </a:lnTo>
                          <a:lnTo>
                            <a:pt x="589" y="144"/>
                          </a:lnTo>
                          <a:lnTo>
                            <a:pt x="591" y="142"/>
                          </a:lnTo>
                          <a:lnTo>
                            <a:pt x="593" y="140"/>
                          </a:lnTo>
                          <a:lnTo>
                            <a:pt x="593" y="138"/>
                          </a:lnTo>
                          <a:lnTo>
                            <a:pt x="595" y="134"/>
                          </a:lnTo>
                          <a:lnTo>
                            <a:pt x="595" y="132"/>
                          </a:lnTo>
                          <a:lnTo>
                            <a:pt x="597" y="130"/>
                          </a:lnTo>
                          <a:lnTo>
                            <a:pt x="597" y="128"/>
                          </a:lnTo>
                          <a:lnTo>
                            <a:pt x="599" y="126"/>
                          </a:lnTo>
                          <a:lnTo>
                            <a:pt x="599" y="125"/>
                          </a:lnTo>
                          <a:lnTo>
                            <a:pt x="601" y="125"/>
                          </a:lnTo>
                          <a:lnTo>
                            <a:pt x="601" y="123"/>
                          </a:lnTo>
                          <a:lnTo>
                            <a:pt x="603" y="121"/>
                          </a:lnTo>
                          <a:lnTo>
                            <a:pt x="604" y="121"/>
                          </a:lnTo>
                          <a:lnTo>
                            <a:pt x="604" y="119"/>
                          </a:lnTo>
                          <a:lnTo>
                            <a:pt x="606" y="119"/>
                          </a:lnTo>
                          <a:lnTo>
                            <a:pt x="608" y="117"/>
                          </a:lnTo>
                          <a:lnTo>
                            <a:pt x="610" y="117"/>
                          </a:lnTo>
                          <a:lnTo>
                            <a:pt x="612" y="117"/>
                          </a:lnTo>
                          <a:lnTo>
                            <a:pt x="614" y="117"/>
                          </a:lnTo>
                          <a:lnTo>
                            <a:pt x="616" y="117"/>
                          </a:lnTo>
                          <a:lnTo>
                            <a:pt x="618" y="117"/>
                          </a:lnTo>
                          <a:lnTo>
                            <a:pt x="620" y="117"/>
                          </a:lnTo>
                          <a:lnTo>
                            <a:pt x="620" y="115"/>
                          </a:lnTo>
                          <a:lnTo>
                            <a:pt x="622" y="115"/>
                          </a:lnTo>
                          <a:lnTo>
                            <a:pt x="622" y="113"/>
                          </a:lnTo>
                          <a:lnTo>
                            <a:pt x="624" y="113"/>
                          </a:lnTo>
                          <a:lnTo>
                            <a:pt x="624" y="111"/>
                          </a:lnTo>
                          <a:lnTo>
                            <a:pt x="626" y="109"/>
                          </a:lnTo>
                          <a:lnTo>
                            <a:pt x="626" y="107"/>
                          </a:lnTo>
                          <a:lnTo>
                            <a:pt x="628" y="105"/>
                          </a:lnTo>
                          <a:lnTo>
                            <a:pt x="628" y="103"/>
                          </a:lnTo>
                          <a:lnTo>
                            <a:pt x="628" y="102"/>
                          </a:lnTo>
                          <a:lnTo>
                            <a:pt x="629" y="102"/>
                          </a:lnTo>
                          <a:lnTo>
                            <a:pt x="629" y="100"/>
                          </a:lnTo>
                          <a:lnTo>
                            <a:pt x="631" y="98"/>
                          </a:lnTo>
                          <a:lnTo>
                            <a:pt x="633" y="98"/>
                          </a:lnTo>
                          <a:lnTo>
                            <a:pt x="635" y="98"/>
                          </a:lnTo>
                          <a:lnTo>
                            <a:pt x="637" y="100"/>
                          </a:lnTo>
                          <a:lnTo>
                            <a:pt x="639" y="100"/>
                          </a:lnTo>
                          <a:lnTo>
                            <a:pt x="641" y="100"/>
                          </a:lnTo>
                          <a:lnTo>
                            <a:pt x="643" y="100"/>
                          </a:lnTo>
                          <a:lnTo>
                            <a:pt x="645" y="100"/>
                          </a:lnTo>
                          <a:lnTo>
                            <a:pt x="647" y="100"/>
                          </a:lnTo>
                          <a:lnTo>
                            <a:pt x="649" y="100"/>
                          </a:lnTo>
                          <a:lnTo>
                            <a:pt x="651" y="100"/>
                          </a:lnTo>
                          <a:lnTo>
                            <a:pt x="652" y="98"/>
                          </a:lnTo>
                          <a:lnTo>
                            <a:pt x="654" y="98"/>
                          </a:lnTo>
                          <a:lnTo>
                            <a:pt x="656" y="98"/>
                          </a:lnTo>
                          <a:lnTo>
                            <a:pt x="658" y="98"/>
                          </a:lnTo>
                          <a:lnTo>
                            <a:pt x="660" y="98"/>
                          </a:lnTo>
                          <a:lnTo>
                            <a:pt x="662" y="100"/>
                          </a:lnTo>
                          <a:lnTo>
                            <a:pt x="664" y="100"/>
                          </a:lnTo>
                          <a:lnTo>
                            <a:pt x="666" y="100"/>
                          </a:lnTo>
                          <a:lnTo>
                            <a:pt x="668" y="100"/>
                          </a:lnTo>
                          <a:lnTo>
                            <a:pt x="670" y="100"/>
                          </a:lnTo>
                          <a:lnTo>
                            <a:pt x="672" y="100"/>
                          </a:lnTo>
                          <a:lnTo>
                            <a:pt x="674" y="100"/>
                          </a:lnTo>
                          <a:lnTo>
                            <a:pt x="676" y="100"/>
                          </a:lnTo>
                          <a:lnTo>
                            <a:pt x="677" y="102"/>
                          </a:lnTo>
                          <a:lnTo>
                            <a:pt x="679" y="102"/>
                          </a:lnTo>
                          <a:lnTo>
                            <a:pt x="681" y="102"/>
                          </a:lnTo>
                          <a:lnTo>
                            <a:pt x="683" y="102"/>
                          </a:lnTo>
                          <a:lnTo>
                            <a:pt x="685" y="102"/>
                          </a:lnTo>
                          <a:lnTo>
                            <a:pt x="687" y="102"/>
                          </a:lnTo>
                          <a:lnTo>
                            <a:pt x="687" y="100"/>
                          </a:lnTo>
                          <a:lnTo>
                            <a:pt x="689" y="100"/>
                          </a:lnTo>
                          <a:lnTo>
                            <a:pt x="691" y="100"/>
                          </a:lnTo>
                          <a:lnTo>
                            <a:pt x="691" y="98"/>
                          </a:lnTo>
                          <a:lnTo>
                            <a:pt x="693" y="96"/>
                          </a:lnTo>
                          <a:lnTo>
                            <a:pt x="695" y="96"/>
                          </a:lnTo>
                          <a:lnTo>
                            <a:pt x="697" y="94"/>
                          </a:lnTo>
                          <a:lnTo>
                            <a:pt x="699" y="94"/>
                          </a:lnTo>
                          <a:lnTo>
                            <a:pt x="700" y="94"/>
                          </a:lnTo>
                          <a:lnTo>
                            <a:pt x="702" y="94"/>
                          </a:lnTo>
                          <a:lnTo>
                            <a:pt x="704" y="94"/>
                          </a:lnTo>
                          <a:lnTo>
                            <a:pt x="706" y="92"/>
                          </a:lnTo>
                          <a:lnTo>
                            <a:pt x="708" y="92"/>
                          </a:lnTo>
                          <a:lnTo>
                            <a:pt x="708" y="90"/>
                          </a:lnTo>
                          <a:lnTo>
                            <a:pt x="710" y="88"/>
                          </a:lnTo>
                          <a:lnTo>
                            <a:pt x="710" y="86"/>
                          </a:lnTo>
                          <a:lnTo>
                            <a:pt x="710" y="84"/>
                          </a:lnTo>
                          <a:lnTo>
                            <a:pt x="712" y="80"/>
                          </a:lnTo>
                          <a:lnTo>
                            <a:pt x="712" y="78"/>
                          </a:lnTo>
                          <a:lnTo>
                            <a:pt x="712" y="75"/>
                          </a:lnTo>
                          <a:lnTo>
                            <a:pt x="712" y="73"/>
                          </a:lnTo>
                          <a:lnTo>
                            <a:pt x="712" y="71"/>
                          </a:lnTo>
                          <a:lnTo>
                            <a:pt x="712" y="69"/>
                          </a:lnTo>
                          <a:lnTo>
                            <a:pt x="712" y="67"/>
                          </a:lnTo>
                          <a:lnTo>
                            <a:pt x="712" y="65"/>
                          </a:lnTo>
                          <a:lnTo>
                            <a:pt x="712" y="63"/>
                          </a:lnTo>
                          <a:lnTo>
                            <a:pt x="714" y="61"/>
                          </a:lnTo>
                          <a:lnTo>
                            <a:pt x="714" y="59"/>
                          </a:lnTo>
                          <a:lnTo>
                            <a:pt x="716" y="59"/>
                          </a:lnTo>
                          <a:lnTo>
                            <a:pt x="718" y="57"/>
                          </a:lnTo>
                          <a:lnTo>
                            <a:pt x="718" y="55"/>
                          </a:lnTo>
                          <a:lnTo>
                            <a:pt x="720" y="55"/>
                          </a:lnTo>
                          <a:lnTo>
                            <a:pt x="722" y="54"/>
                          </a:lnTo>
                          <a:lnTo>
                            <a:pt x="723" y="52"/>
                          </a:lnTo>
                          <a:lnTo>
                            <a:pt x="725" y="52"/>
                          </a:lnTo>
                          <a:lnTo>
                            <a:pt x="727" y="50"/>
                          </a:lnTo>
                          <a:lnTo>
                            <a:pt x="729" y="50"/>
                          </a:lnTo>
                          <a:lnTo>
                            <a:pt x="731" y="48"/>
                          </a:lnTo>
                          <a:lnTo>
                            <a:pt x="733" y="46"/>
                          </a:lnTo>
                          <a:lnTo>
                            <a:pt x="735" y="46"/>
                          </a:lnTo>
                          <a:lnTo>
                            <a:pt x="737" y="44"/>
                          </a:lnTo>
                          <a:lnTo>
                            <a:pt x="739" y="42"/>
                          </a:lnTo>
                          <a:lnTo>
                            <a:pt x="741" y="40"/>
                          </a:lnTo>
                          <a:lnTo>
                            <a:pt x="743" y="38"/>
                          </a:lnTo>
                          <a:lnTo>
                            <a:pt x="743" y="36"/>
                          </a:lnTo>
                          <a:lnTo>
                            <a:pt x="745" y="34"/>
                          </a:lnTo>
                          <a:lnTo>
                            <a:pt x="747" y="34"/>
                          </a:lnTo>
                          <a:lnTo>
                            <a:pt x="747" y="32"/>
                          </a:lnTo>
                          <a:lnTo>
                            <a:pt x="748" y="32"/>
                          </a:lnTo>
                          <a:lnTo>
                            <a:pt x="750" y="32"/>
                          </a:lnTo>
                          <a:lnTo>
                            <a:pt x="752" y="32"/>
                          </a:lnTo>
                          <a:lnTo>
                            <a:pt x="752" y="30"/>
                          </a:lnTo>
                          <a:lnTo>
                            <a:pt x="754" y="30"/>
                          </a:lnTo>
                          <a:lnTo>
                            <a:pt x="756" y="30"/>
                          </a:lnTo>
                          <a:lnTo>
                            <a:pt x="758" y="30"/>
                          </a:lnTo>
                          <a:lnTo>
                            <a:pt x="760" y="30"/>
                          </a:lnTo>
                          <a:lnTo>
                            <a:pt x="762" y="30"/>
                          </a:lnTo>
                          <a:lnTo>
                            <a:pt x="764" y="30"/>
                          </a:lnTo>
                          <a:lnTo>
                            <a:pt x="766" y="30"/>
                          </a:lnTo>
                          <a:lnTo>
                            <a:pt x="768" y="30"/>
                          </a:lnTo>
                          <a:lnTo>
                            <a:pt x="770" y="30"/>
                          </a:lnTo>
                          <a:lnTo>
                            <a:pt x="770" y="29"/>
                          </a:lnTo>
                          <a:lnTo>
                            <a:pt x="771" y="29"/>
                          </a:lnTo>
                          <a:lnTo>
                            <a:pt x="773" y="29"/>
                          </a:lnTo>
                          <a:lnTo>
                            <a:pt x="775" y="29"/>
                          </a:lnTo>
                          <a:lnTo>
                            <a:pt x="775" y="27"/>
                          </a:lnTo>
                          <a:lnTo>
                            <a:pt x="777" y="27"/>
                          </a:lnTo>
                          <a:lnTo>
                            <a:pt x="779" y="27"/>
                          </a:lnTo>
                          <a:lnTo>
                            <a:pt x="781" y="25"/>
                          </a:lnTo>
                          <a:lnTo>
                            <a:pt x="783" y="25"/>
                          </a:lnTo>
                          <a:lnTo>
                            <a:pt x="785" y="25"/>
                          </a:lnTo>
                          <a:lnTo>
                            <a:pt x="787" y="25"/>
                          </a:lnTo>
                          <a:lnTo>
                            <a:pt x="789" y="25"/>
                          </a:lnTo>
                          <a:lnTo>
                            <a:pt x="791" y="25"/>
                          </a:lnTo>
                          <a:lnTo>
                            <a:pt x="793" y="25"/>
                          </a:lnTo>
                          <a:lnTo>
                            <a:pt x="795" y="25"/>
                          </a:lnTo>
                          <a:lnTo>
                            <a:pt x="796" y="25"/>
                          </a:lnTo>
                          <a:lnTo>
                            <a:pt x="798" y="25"/>
                          </a:lnTo>
                          <a:lnTo>
                            <a:pt x="798" y="23"/>
                          </a:lnTo>
                          <a:lnTo>
                            <a:pt x="800" y="23"/>
                          </a:lnTo>
                          <a:lnTo>
                            <a:pt x="802" y="23"/>
                          </a:lnTo>
                          <a:lnTo>
                            <a:pt x="804" y="23"/>
                          </a:lnTo>
                          <a:lnTo>
                            <a:pt x="804" y="21"/>
                          </a:lnTo>
                          <a:lnTo>
                            <a:pt x="806" y="21"/>
                          </a:lnTo>
                          <a:lnTo>
                            <a:pt x="808" y="19"/>
                          </a:lnTo>
                          <a:lnTo>
                            <a:pt x="810" y="19"/>
                          </a:lnTo>
                          <a:lnTo>
                            <a:pt x="812" y="17"/>
                          </a:lnTo>
                          <a:lnTo>
                            <a:pt x="814" y="15"/>
                          </a:lnTo>
                          <a:lnTo>
                            <a:pt x="816" y="15"/>
                          </a:lnTo>
                          <a:lnTo>
                            <a:pt x="816" y="13"/>
                          </a:lnTo>
                          <a:lnTo>
                            <a:pt x="818" y="11"/>
                          </a:lnTo>
                          <a:lnTo>
                            <a:pt x="819" y="9"/>
                          </a:lnTo>
                          <a:lnTo>
                            <a:pt x="819" y="7"/>
                          </a:lnTo>
                          <a:lnTo>
                            <a:pt x="821" y="7"/>
                          </a:lnTo>
                          <a:lnTo>
                            <a:pt x="821" y="6"/>
                          </a:lnTo>
                          <a:lnTo>
                            <a:pt x="821" y="4"/>
                          </a:lnTo>
                          <a:lnTo>
                            <a:pt x="823" y="4"/>
                          </a:lnTo>
                          <a:lnTo>
                            <a:pt x="823" y="2"/>
                          </a:lnTo>
                          <a:lnTo>
                            <a:pt x="825" y="0"/>
                          </a:lnTo>
                          <a:lnTo>
                            <a:pt x="825" y="2"/>
                          </a:lnTo>
                          <a:lnTo>
                            <a:pt x="827" y="2"/>
                          </a:lnTo>
                          <a:lnTo>
                            <a:pt x="829" y="2"/>
                          </a:lnTo>
                          <a:lnTo>
                            <a:pt x="831" y="4"/>
                          </a:lnTo>
                          <a:lnTo>
                            <a:pt x="831" y="6"/>
                          </a:lnTo>
                          <a:lnTo>
                            <a:pt x="831" y="7"/>
                          </a:lnTo>
                          <a:lnTo>
                            <a:pt x="831" y="9"/>
                          </a:lnTo>
                          <a:lnTo>
                            <a:pt x="829" y="11"/>
                          </a:lnTo>
                          <a:lnTo>
                            <a:pt x="831" y="11"/>
                          </a:lnTo>
                          <a:lnTo>
                            <a:pt x="833" y="11"/>
                          </a:lnTo>
                          <a:lnTo>
                            <a:pt x="835" y="11"/>
                          </a:lnTo>
                          <a:lnTo>
                            <a:pt x="837" y="11"/>
                          </a:lnTo>
                          <a:lnTo>
                            <a:pt x="839" y="11"/>
                          </a:lnTo>
                          <a:lnTo>
                            <a:pt x="841" y="11"/>
                          </a:lnTo>
                          <a:lnTo>
                            <a:pt x="841" y="13"/>
                          </a:lnTo>
                          <a:lnTo>
                            <a:pt x="843" y="13"/>
                          </a:lnTo>
                          <a:lnTo>
                            <a:pt x="843" y="15"/>
                          </a:lnTo>
                          <a:lnTo>
                            <a:pt x="843" y="13"/>
                          </a:lnTo>
                          <a:lnTo>
                            <a:pt x="844" y="13"/>
                          </a:lnTo>
                          <a:lnTo>
                            <a:pt x="844" y="11"/>
                          </a:lnTo>
                          <a:lnTo>
                            <a:pt x="846" y="11"/>
                          </a:lnTo>
                          <a:lnTo>
                            <a:pt x="848" y="13"/>
                          </a:lnTo>
                          <a:lnTo>
                            <a:pt x="848" y="15"/>
                          </a:lnTo>
                          <a:lnTo>
                            <a:pt x="850" y="15"/>
                          </a:lnTo>
                          <a:lnTo>
                            <a:pt x="850" y="13"/>
                          </a:lnTo>
                          <a:lnTo>
                            <a:pt x="852" y="11"/>
                          </a:lnTo>
                          <a:lnTo>
                            <a:pt x="854" y="11"/>
                          </a:lnTo>
                          <a:lnTo>
                            <a:pt x="856" y="9"/>
                          </a:lnTo>
                          <a:lnTo>
                            <a:pt x="858" y="9"/>
                          </a:lnTo>
                          <a:lnTo>
                            <a:pt x="860" y="7"/>
                          </a:lnTo>
                          <a:lnTo>
                            <a:pt x="860" y="6"/>
                          </a:lnTo>
                          <a:lnTo>
                            <a:pt x="858" y="6"/>
                          </a:lnTo>
                          <a:lnTo>
                            <a:pt x="858" y="4"/>
                          </a:lnTo>
                          <a:lnTo>
                            <a:pt x="860" y="4"/>
                          </a:lnTo>
                          <a:lnTo>
                            <a:pt x="862" y="4"/>
                          </a:lnTo>
                          <a:lnTo>
                            <a:pt x="864" y="6"/>
                          </a:lnTo>
                          <a:lnTo>
                            <a:pt x="866" y="7"/>
                          </a:lnTo>
                          <a:lnTo>
                            <a:pt x="866" y="9"/>
                          </a:lnTo>
                          <a:lnTo>
                            <a:pt x="867" y="9"/>
                          </a:lnTo>
                          <a:lnTo>
                            <a:pt x="867" y="11"/>
                          </a:lnTo>
                          <a:lnTo>
                            <a:pt x="869" y="11"/>
                          </a:lnTo>
                          <a:lnTo>
                            <a:pt x="871" y="13"/>
                          </a:lnTo>
                          <a:lnTo>
                            <a:pt x="871" y="15"/>
                          </a:lnTo>
                          <a:lnTo>
                            <a:pt x="869" y="17"/>
                          </a:lnTo>
                          <a:lnTo>
                            <a:pt x="869" y="19"/>
                          </a:lnTo>
                          <a:lnTo>
                            <a:pt x="869" y="21"/>
                          </a:lnTo>
                          <a:lnTo>
                            <a:pt x="871" y="23"/>
                          </a:lnTo>
                          <a:lnTo>
                            <a:pt x="871" y="25"/>
                          </a:lnTo>
                          <a:lnTo>
                            <a:pt x="873" y="27"/>
                          </a:lnTo>
                          <a:lnTo>
                            <a:pt x="873" y="29"/>
                          </a:lnTo>
                          <a:lnTo>
                            <a:pt x="875" y="29"/>
                          </a:lnTo>
                          <a:lnTo>
                            <a:pt x="877" y="29"/>
                          </a:lnTo>
                          <a:lnTo>
                            <a:pt x="879" y="27"/>
                          </a:lnTo>
                          <a:lnTo>
                            <a:pt x="879" y="25"/>
                          </a:lnTo>
                          <a:lnTo>
                            <a:pt x="879" y="23"/>
                          </a:lnTo>
                          <a:lnTo>
                            <a:pt x="881" y="23"/>
                          </a:lnTo>
                          <a:lnTo>
                            <a:pt x="883" y="23"/>
                          </a:lnTo>
                          <a:lnTo>
                            <a:pt x="883" y="25"/>
                          </a:lnTo>
                          <a:lnTo>
                            <a:pt x="885" y="25"/>
                          </a:lnTo>
                          <a:lnTo>
                            <a:pt x="885" y="27"/>
                          </a:lnTo>
                          <a:lnTo>
                            <a:pt x="885" y="29"/>
                          </a:lnTo>
                          <a:lnTo>
                            <a:pt x="887" y="29"/>
                          </a:lnTo>
                          <a:lnTo>
                            <a:pt x="887" y="30"/>
                          </a:lnTo>
                          <a:lnTo>
                            <a:pt x="889" y="30"/>
                          </a:lnTo>
                          <a:lnTo>
                            <a:pt x="889" y="32"/>
                          </a:lnTo>
                          <a:lnTo>
                            <a:pt x="891" y="32"/>
                          </a:lnTo>
                          <a:lnTo>
                            <a:pt x="892" y="32"/>
                          </a:lnTo>
                          <a:lnTo>
                            <a:pt x="892" y="30"/>
                          </a:lnTo>
                          <a:lnTo>
                            <a:pt x="894" y="30"/>
                          </a:lnTo>
                          <a:lnTo>
                            <a:pt x="896" y="30"/>
                          </a:lnTo>
                          <a:lnTo>
                            <a:pt x="896" y="32"/>
                          </a:lnTo>
                          <a:lnTo>
                            <a:pt x="896" y="34"/>
                          </a:lnTo>
                          <a:lnTo>
                            <a:pt x="894" y="36"/>
                          </a:lnTo>
                          <a:lnTo>
                            <a:pt x="892" y="36"/>
                          </a:lnTo>
                          <a:lnTo>
                            <a:pt x="892" y="38"/>
                          </a:lnTo>
                          <a:lnTo>
                            <a:pt x="894" y="40"/>
                          </a:lnTo>
                          <a:lnTo>
                            <a:pt x="896" y="40"/>
                          </a:lnTo>
                          <a:lnTo>
                            <a:pt x="896" y="42"/>
                          </a:lnTo>
                          <a:lnTo>
                            <a:pt x="898" y="42"/>
                          </a:lnTo>
                          <a:lnTo>
                            <a:pt x="900" y="42"/>
                          </a:lnTo>
                          <a:lnTo>
                            <a:pt x="902" y="42"/>
                          </a:lnTo>
                          <a:lnTo>
                            <a:pt x="902" y="40"/>
                          </a:lnTo>
                          <a:lnTo>
                            <a:pt x="902" y="38"/>
                          </a:lnTo>
                          <a:lnTo>
                            <a:pt x="902" y="36"/>
                          </a:lnTo>
                          <a:lnTo>
                            <a:pt x="900" y="34"/>
                          </a:lnTo>
                          <a:lnTo>
                            <a:pt x="902" y="34"/>
                          </a:lnTo>
                          <a:lnTo>
                            <a:pt x="902" y="32"/>
                          </a:lnTo>
                          <a:lnTo>
                            <a:pt x="904" y="32"/>
                          </a:lnTo>
                          <a:lnTo>
                            <a:pt x="906" y="30"/>
                          </a:lnTo>
                          <a:lnTo>
                            <a:pt x="908" y="30"/>
                          </a:lnTo>
                          <a:lnTo>
                            <a:pt x="910" y="30"/>
                          </a:lnTo>
                          <a:lnTo>
                            <a:pt x="912" y="30"/>
                          </a:lnTo>
                          <a:lnTo>
                            <a:pt x="914" y="30"/>
                          </a:lnTo>
                          <a:lnTo>
                            <a:pt x="914" y="32"/>
                          </a:lnTo>
                          <a:lnTo>
                            <a:pt x="914" y="34"/>
                          </a:lnTo>
                          <a:lnTo>
                            <a:pt x="914" y="36"/>
                          </a:lnTo>
                          <a:lnTo>
                            <a:pt x="914" y="38"/>
                          </a:lnTo>
                          <a:lnTo>
                            <a:pt x="915" y="38"/>
                          </a:lnTo>
                          <a:lnTo>
                            <a:pt x="917" y="40"/>
                          </a:lnTo>
                          <a:lnTo>
                            <a:pt x="919" y="40"/>
                          </a:lnTo>
                          <a:lnTo>
                            <a:pt x="921" y="40"/>
                          </a:lnTo>
                          <a:lnTo>
                            <a:pt x="921" y="42"/>
                          </a:lnTo>
                          <a:lnTo>
                            <a:pt x="923" y="42"/>
                          </a:lnTo>
                          <a:lnTo>
                            <a:pt x="923" y="44"/>
                          </a:lnTo>
                          <a:lnTo>
                            <a:pt x="925" y="44"/>
                          </a:lnTo>
                          <a:lnTo>
                            <a:pt x="925" y="42"/>
                          </a:lnTo>
                          <a:lnTo>
                            <a:pt x="925" y="44"/>
                          </a:lnTo>
                          <a:lnTo>
                            <a:pt x="925" y="46"/>
                          </a:lnTo>
                          <a:lnTo>
                            <a:pt x="925" y="48"/>
                          </a:lnTo>
                          <a:lnTo>
                            <a:pt x="925" y="50"/>
                          </a:lnTo>
                          <a:lnTo>
                            <a:pt x="925" y="52"/>
                          </a:lnTo>
                          <a:lnTo>
                            <a:pt x="925" y="54"/>
                          </a:lnTo>
                          <a:lnTo>
                            <a:pt x="927" y="55"/>
                          </a:lnTo>
                          <a:lnTo>
                            <a:pt x="929" y="55"/>
                          </a:lnTo>
                          <a:lnTo>
                            <a:pt x="931" y="55"/>
                          </a:lnTo>
                          <a:lnTo>
                            <a:pt x="933" y="55"/>
                          </a:lnTo>
                          <a:lnTo>
                            <a:pt x="933" y="57"/>
                          </a:lnTo>
                          <a:lnTo>
                            <a:pt x="935" y="57"/>
                          </a:lnTo>
                          <a:lnTo>
                            <a:pt x="935" y="59"/>
                          </a:lnTo>
                          <a:lnTo>
                            <a:pt x="935" y="61"/>
                          </a:lnTo>
                          <a:lnTo>
                            <a:pt x="933" y="61"/>
                          </a:lnTo>
                          <a:lnTo>
                            <a:pt x="933" y="63"/>
                          </a:lnTo>
                          <a:lnTo>
                            <a:pt x="933" y="65"/>
                          </a:lnTo>
                          <a:lnTo>
                            <a:pt x="931" y="65"/>
                          </a:lnTo>
                          <a:lnTo>
                            <a:pt x="931" y="63"/>
                          </a:lnTo>
                          <a:lnTo>
                            <a:pt x="929" y="63"/>
                          </a:lnTo>
                          <a:lnTo>
                            <a:pt x="929" y="61"/>
                          </a:lnTo>
                          <a:lnTo>
                            <a:pt x="927" y="61"/>
                          </a:lnTo>
                          <a:lnTo>
                            <a:pt x="927" y="63"/>
                          </a:lnTo>
                          <a:lnTo>
                            <a:pt x="925" y="63"/>
                          </a:lnTo>
                          <a:lnTo>
                            <a:pt x="923" y="65"/>
                          </a:lnTo>
                          <a:lnTo>
                            <a:pt x="921" y="67"/>
                          </a:lnTo>
                          <a:lnTo>
                            <a:pt x="919" y="69"/>
                          </a:lnTo>
                          <a:lnTo>
                            <a:pt x="919" y="71"/>
                          </a:lnTo>
                          <a:lnTo>
                            <a:pt x="921" y="71"/>
                          </a:lnTo>
                          <a:lnTo>
                            <a:pt x="921" y="73"/>
                          </a:lnTo>
                          <a:lnTo>
                            <a:pt x="923" y="75"/>
                          </a:lnTo>
                          <a:lnTo>
                            <a:pt x="925" y="77"/>
                          </a:lnTo>
                          <a:lnTo>
                            <a:pt x="927" y="77"/>
                          </a:lnTo>
                          <a:lnTo>
                            <a:pt x="929" y="78"/>
                          </a:lnTo>
                          <a:lnTo>
                            <a:pt x="927" y="80"/>
                          </a:lnTo>
                          <a:lnTo>
                            <a:pt x="929" y="82"/>
                          </a:lnTo>
                          <a:lnTo>
                            <a:pt x="929" y="84"/>
                          </a:lnTo>
                          <a:lnTo>
                            <a:pt x="931" y="84"/>
                          </a:lnTo>
                          <a:lnTo>
                            <a:pt x="933" y="84"/>
                          </a:lnTo>
                          <a:lnTo>
                            <a:pt x="935" y="84"/>
                          </a:lnTo>
                          <a:lnTo>
                            <a:pt x="937" y="84"/>
                          </a:lnTo>
                          <a:lnTo>
                            <a:pt x="937" y="86"/>
                          </a:lnTo>
                          <a:lnTo>
                            <a:pt x="937" y="88"/>
                          </a:lnTo>
                          <a:lnTo>
                            <a:pt x="937" y="90"/>
                          </a:lnTo>
                          <a:lnTo>
                            <a:pt x="939" y="90"/>
                          </a:lnTo>
                          <a:lnTo>
                            <a:pt x="939" y="92"/>
                          </a:lnTo>
                          <a:lnTo>
                            <a:pt x="940" y="94"/>
                          </a:lnTo>
                          <a:lnTo>
                            <a:pt x="940" y="96"/>
                          </a:lnTo>
                          <a:lnTo>
                            <a:pt x="940" y="98"/>
                          </a:lnTo>
                          <a:lnTo>
                            <a:pt x="940" y="100"/>
                          </a:lnTo>
                          <a:lnTo>
                            <a:pt x="939" y="102"/>
                          </a:lnTo>
                          <a:lnTo>
                            <a:pt x="939" y="103"/>
                          </a:lnTo>
                          <a:lnTo>
                            <a:pt x="940" y="105"/>
                          </a:lnTo>
                          <a:lnTo>
                            <a:pt x="942" y="105"/>
                          </a:lnTo>
                          <a:lnTo>
                            <a:pt x="942" y="107"/>
                          </a:lnTo>
                          <a:lnTo>
                            <a:pt x="942" y="109"/>
                          </a:lnTo>
                          <a:lnTo>
                            <a:pt x="942" y="111"/>
                          </a:lnTo>
                          <a:lnTo>
                            <a:pt x="944" y="113"/>
                          </a:lnTo>
                          <a:lnTo>
                            <a:pt x="946" y="113"/>
                          </a:lnTo>
                          <a:lnTo>
                            <a:pt x="948" y="115"/>
                          </a:lnTo>
                          <a:lnTo>
                            <a:pt x="948" y="117"/>
                          </a:lnTo>
                          <a:lnTo>
                            <a:pt x="948" y="119"/>
                          </a:lnTo>
                          <a:lnTo>
                            <a:pt x="950" y="121"/>
                          </a:lnTo>
                          <a:lnTo>
                            <a:pt x="952" y="121"/>
                          </a:lnTo>
                          <a:lnTo>
                            <a:pt x="952" y="123"/>
                          </a:lnTo>
                          <a:lnTo>
                            <a:pt x="952" y="125"/>
                          </a:lnTo>
                          <a:lnTo>
                            <a:pt x="952" y="126"/>
                          </a:lnTo>
                          <a:lnTo>
                            <a:pt x="954" y="126"/>
                          </a:lnTo>
                          <a:lnTo>
                            <a:pt x="956" y="126"/>
                          </a:lnTo>
                          <a:lnTo>
                            <a:pt x="958" y="126"/>
                          </a:lnTo>
                          <a:lnTo>
                            <a:pt x="958" y="125"/>
                          </a:lnTo>
                          <a:lnTo>
                            <a:pt x="958" y="123"/>
                          </a:lnTo>
                          <a:lnTo>
                            <a:pt x="958" y="121"/>
                          </a:lnTo>
                          <a:lnTo>
                            <a:pt x="960" y="121"/>
                          </a:lnTo>
                          <a:lnTo>
                            <a:pt x="962" y="121"/>
                          </a:lnTo>
                          <a:lnTo>
                            <a:pt x="963" y="121"/>
                          </a:lnTo>
                          <a:lnTo>
                            <a:pt x="963" y="119"/>
                          </a:lnTo>
                          <a:lnTo>
                            <a:pt x="965" y="119"/>
                          </a:lnTo>
                          <a:lnTo>
                            <a:pt x="967" y="119"/>
                          </a:lnTo>
                          <a:lnTo>
                            <a:pt x="969" y="119"/>
                          </a:lnTo>
                          <a:lnTo>
                            <a:pt x="971" y="117"/>
                          </a:lnTo>
                          <a:lnTo>
                            <a:pt x="973" y="117"/>
                          </a:lnTo>
                          <a:lnTo>
                            <a:pt x="973" y="115"/>
                          </a:lnTo>
                          <a:lnTo>
                            <a:pt x="973" y="113"/>
                          </a:lnTo>
                          <a:lnTo>
                            <a:pt x="971" y="113"/>
                          </a:lnTo>
                          <a:lnTo>
                            <a:pt x="969" y="113"/>
                          </a:lnTo>
                          <a:lnTo>
                            <a:pt x="967" y="113"/>
                          </a:lnTo>
                          <a:lnTo>
                            <a:pt x="967" y="111"/>
                          </a:lnTo>
                          <a:lnTo>
                            <a:pt x="967" y="109"/>
                          </a:lnTo>
                          <a:lnTo>
                            <a:pt x="969" y="109"/>
                          </a:lnTo>
                          <a:lnTo>
                            <a:pt x="971" y="107"/>
                          </a:lnTo>
                          <a:lnTo>
                            <a:pt x="973" y="107"/>
                          </a:lnTo>
                          <a:lnTo>
                            <a:pt x="975" y="107"/>
                          </a:lnTo>
                          <a:lnTo>
                            <a:pt x="977" y="107"/>
                          </a:lnTo>
                          <a:lnTo>
                            <a:pt x="977" y="105"/>
                          </a:lnTo>
                          <a:lnTo>
                            <a:pt x="979" y="105"/>
                          </a:lnTo>
                          <a:lnTo>
                            <a:pt x="981" y="105"/>
                          </a:lnTo>
                          <a:lnTo>
                            <a:pt x="983" y="107"/>
                          </a:lnTo>
                          <a:lnTo>
                            <a:pt x="983" y="109"/>
                          </a:lnTo>
                          <a:lnTo>
                            <a:pt x="985" y="109"/>
                          </a:lnTo>
                          <a:lnTo>
                            <a:pt x="985" y="111"/>
                          </a:lnTo>
                          <a:lnTo>
                            <a:pt x="987" y="111"/>
                          </a:lnTo>
                          <a:lnTo>
                            <a:pt x="987" y="113"/>
                          </a:lnTo>
                          <a:lnTo>
                            <a:pt x="988" y="113"/>
                          </a:lnTo>
                          <a:lnTo>
                            <a:pt x="988" y="115"/>
                          </a:lnTo>
                          <a:lnTo>
                            <a:pt x="990" y="115"/>
                          </a:lnTo>
                          <a:lnTo>
                            <a:pt x="992" y="117"/>
                          </a:lnTo>
                          <a:lnTo>
                            <a:pt x="994" y="119"/>
                          </a:lnTo>
                          <a:lnTo>
                            <a:pt x="994" y="121"/>
                          </a:lnTo>
                          <a:lnTo>
                            <a:pt x="996" y="121"/>
                          </a:lnTo>
                          <a:lnTo>
                            <a:pt x="996" y="123"/>
                          </a:lnTo>
                          <a:lnTo>
                            <a:pt x="998" y="125"/>
                          </a:lnTo>
                          <a:lnTo>
                            <a:pt x="1000" y="123"/>
                          </a:lnTo>
                          <a:lnTo>
                            <a:pt x="1002" y="123"/>
                          </a:lnTo>
                          <a:lnTo>
                            <a:pt x="1002" y="119"/>
                          </a:lnTo>
                          <a:lnTo>
                            <a:pt x="1004" y="119"/>
                          </a:lnTo>
                          <a:lnTo>
                            <a:pt x="1004" y="117"/>
                          </a:lnTo>
                          <a:lnTo>
                            <a:pt x="1006" y="117"/>
                          </a:lnTo>
                          <a:lnTo>
                            <a:pt x="1006" y="115"/>
                          </a:lnTo>
                          <a:lnTo>
                            <a:pt x="1008" y="115"/>
                          </a:lnTo>
                          <a:lnTo>
                            <a:pt x="1010" y="115"/>
                          </a:lnTo>
                          <a:lnTo>
                            <a:pt x="1011" y="115"/>
                          </a:lnTo>
                          <a:lnTo>
                            <a:pt x="1011" y="117"/>
                          </a:lnTo>
                          <a:lnTo>
                            <a:pt x="1013" y="119"/>
                          </a:lnTo>
                          <a:lnTo>
                            <a:pt x="1013" y="121"/>
                          </a:lnTo>
                          <a:lnTo>
                            <a:pt x="1015" y="121"/>
                          </a:lnTo>
                          <a:lnTo>
                            <a:pt x="1015" y="123"/>
                          </a:lnTo>
                          <a:lnTo>
                            <a:pt x="1017" y="123"/>
                          </a:lnTo>
                          <a:lnTo>
                            <a:pt x="1017" y="125"/>
                          </a:lnTo>
                          <a:lnTo>
                            <a:pt x="1017" y="126"/>
                          </a:lnTo>
                          <a:lnTo>
                            <a:pt x="1019" y="128"/>
                          </a:lnTo>
                          <a:lnTo>
                            <a:pt x="1019" y="130"/>
                          </a:lnTo>
                          <a:lnTo>
                            <a:pt x="1021" y="130"/>
                          </a:lnTo>
                          <a:lnTo>
                            <a:pt x="1021" y="132"/>
                          </a:lnTo>
                          <a:lnTo>
                            <a:pt x="1021" y="134"/>
                          </a:lnTo>
                          <a:lnTo>
                            <a:pt x="1023" y="134"/>
                          </a:lnTo>
                          <a:lnTo>
                            <a:pt x="1025" y="134"/>
                          </a:lnTo>
                          <a:lnTo>
                            <a:pt x="1025" y="136"/>
                          </a:lnTo>
                          <a:lnTo>
                            <a:pt x="1027" y="134"/>
                          </a:lnTo>
                          <a:lnTo>
                            <a:pt x="1027" y="132"/>
                          </a:lnTo>
                          <a:lnTo>
                            <a:pt x="1027" y="130"/>
                          </a:lnTo>
                          <a:lnTo>
                            <a:pt x="1029" y="130"/>
                          </a:lnTo>
                          <a:lnTo>
                            <a:pt x="1029" y="128"/>
                          </a:lnTo>
                          <a:lnTo>
                            <a:pt x="1031" y="128"/>
                          </a:lnTo>
                          <a:lnTo>
                            <a:pt x="1031" y="126"/>
                          </a:lnTo>
                          <a:lnTo>
                            <a:pt x="1033" y="126"/>
                          </a:lnTo>
                          <a:lnTo>
                            <a:pt x="1035" y="128"/>
                          </a:lnTo>
                          <a:lnTo>
                            <a:pt x="1036" y="130"/>
                          </a:lnTo>
                          <a:lnTo>
                            <a:pt x="1038" y="130"/>
                          </a:lnTo>
                          <a:lnTo>
                            <a:pt x="1036" y="128"/>
                          </a:lnTo>
                          <a:lnTo>
                            <a:pt x="1036" y="126"/>
                          </a:lnTo>
                          <a:lnTo>
                            <a:pt x="1038" y="126"/>
                          </a:lnTo>
                          <a:lnTo>
                            <a:pt x="1038" y="125"/>
                          </a:lnTo>
                          <a:lnTo>
                            <a:pt x="1040" y="125"/>
                          </a:lnTo>
                          <a:lnTo>
                            <a:pt x="1040" y="126"/>
                          </a:lnTo>
                          <a:lnTo>
                            <a:pt x="1042" y="126"/>
                          </a:lnTo>
                          <a:lnTo>
                            <a:pt x="1042" y="128"/>
                          </a:lnTo>
                          <a:lnTo>
                            <a:pt x="1042" y="130"/>
                          </a:lnTo>
                          <a:lnTo>
                            <a:pt x="1044" y="132"/>
                          </a:lnTo>
                          <a:lnTo>
                            <a:pt x="1046" y="132"/>
                          </a:lnTo>
                          <a:lnTo>
                            <a:pt x="1046" y="134"/>
                          </a:lnTo>
                          <a:lnTo>
                            <a:pt x="1048" y="134"/>
                          </a:lnTo>
                          <a:lnTo>
                            <a:pt x="1050" y="136"/>
                          </a:lnTo>
                          <a:lnTo>
                            <a:pt x="1052" y="136"/>
                          </a:lnTo>
                          <a:lnTo>
                            <a:pt x="1052" y="138"/>
                          </a:lnTo>
                          <a:lnTo>
                            <a:pt x="1054" y="140"/>
                          </a:lnTo>
                          <a:lnTo>
                            <a:pt x="1054" y="142"/>
                          </a:lnTo>
                          <a:lnTo>
                            <a:pt x="1056" y="144"/>
                          </a:lnTo>
                          <a:lnTo>
                            <a:pt x="1058" y="146"/>
                          </a:lnTo>
                          <a:lnTo>
                            <a:pt x="1058" y="148"/>
                          </a:lnTo>
                          <a:lnTo>
                            <a:pt x="1059" y="150"/>
                          </a:lnTo>
                          <a:lnTo>
                            <a:pt x="1059" y="151"/>
                          </a:lnTo>
                          <a:lnTo>
                            <a:pt x="1059" y="153"/>
                          </a:lnTo>
                          <a:lnTo>
                            <a:pt x="1058" y="155"/>
                          </a:lnTo>
                          <a:lnTo>
                            <a:pt x="1056" y="155"/>
                          </a:lnTo>
                          <a:lnTo>
                            <a:pt x="1056" y="157"/>
                          </a:lnTo>
                          <a:lnTo>
                            <a:pt x="1056" y="159"/>
                          </a:lnTo>
                          <a:lnTo>
                            <a:pt x="1056" y="161"/>
                          </a:lnTo>
                          <a:lnTo>
                            <a:pt x="1058" y="163"/>
                          </a:lnTo>
                          <a:lnTo>
                            <a:pt x="1059" y="163"/>
                          </a:lnTo>
                          <a:lnTo>
                            <a:pt x="1059" y="161"/>
                          </a:lnTo>
                          <a:lnTo>
                            <a:pt x="1061" y="159"/>
                          </a:lnTo>
                          <a:lnTo>
                            <a:pt x="1061" y="157"/>
                          </a:lnTo>
                          <a:lnTo>
                            <a:pt x="1063" y="157"/>
                          </a:lnTo>
                          <a:lnTo>
                            <a:pt x="1065" y="157"/>
                          </a:lnTo>
                          <a:lnTo>
                            <a:pt x="1065" y="155"/>
                          </a:lnTo>
                          <a:lnTo>
                            <a:pt x="1067" y="155"/>
                          </a:lnTo>
                          <a:lnTo>
                            <a:pt x="1069" y="155"/>
                          </a:lnTo>
                          <a:lnTo>
                            <a:pt x="1071" y="153"/>
                          </a:lnTo>
                          <a:lnTo>
                            <a:pt x="1073" y="153"/>
                          </a:lnTo>
                          <a:lnTo>
                            <a:pt x="1075" y="153"/>
                          </a:lnTo>
                          <a:lnTo>
                            <a:pt x="1077" y="153"/>
                          </a:lnTo>
                          <a:lnTo>
                            <a:pt x="1077" y="155"/>
                          </a:lnTo>
                          <a:lnTo>
                            <a:pt x="1079" y="157"/>
                          </a:lnTo>
                          <a:lnTo>
                            <a:pt x="1079" y="161"/>
                          </a:lnTo>
                          <a:lnTo>
                            <a:pt x="1079" y="163"/>
                          </a:lnTo>
                          <a:lnTo>
                            <a:pt x="1081" y="163"/>
                          </a:lnTo>
                          <a:lnTo>
                            <a:pt x="1083" y="163"/>
                          </a:lnTo>
                          <a:lnTo>
                            <a:pt x="1084" y="163"/>
                          </a:lnTo>
                          <a:lnTo>
                            <a:pt x="1088" y="163"/>
                          </a:lnTo>
                          <a:lnTo>
                            <a:pt x="1092" y="163"/>
                          </a:lnTo>
                          <a:lnTo>
                            <a:pt x="1094" y="161"/>
                          </a:lnTo>
                          <a:lnTo>
                            <a:pt x="1096" y="161"/>
                          </a:lnTo>
                          <a:lnTo>
                            <a:pt x="1096" y="159"/>
                          </a:lnTo>
                          <a:lnTo>
                            <a:pt x="1096" y="157"/>
                          </a:lnTo>
                          <a:lnTo>
                            <a:pt x="1096" y="155"/>
                          </a:lnTo>
                          <a:lnTo>
                            <a:pt x="1094" y="155"/>
                          </a:lnTo>
                          <a:lnTo>
                            <a:pt x="1092" y="155"/>
                          </a:lnTo>
                          <a:lnTo>
                            <a:pt x="1090" y="155"/>
                          </a:lnTo>
                          <a:lnTo>
                            <a:pt x="1090" y="157"/>
                          </a:lnTo>
                          <a:lnTo>
                            <a:pt x="1086" y="155"/>
                          </a:lnTo>
                          <a:lnTo>
                            <a:pt x="1084" y="155"/>
                          </a:lnTo>
                          <a:lnTo>
                            <a:pt x="1084" y="153"/>
                          </a:lnTo>
                          <a:lnTo>
                            <a:pt x="1083" y="153"/>
                          </a:lnTo>
                          <a:lnTo>
                            <a:pt x="1083" y="151"/>
                          </a:lnTo>
                          <a:lnTo>
                            <a:pt x="1084" y="151"/>
                          </a:lnTo>
                          <a:lnTo>
                            <a:pt x="1084" y="150"/>
                          </a:lnTo>
                          <a:lnTo>
                            <a:pt x="1086" y="150"/>
                          </a:lnTo>
                          <a:lnTo>
                            <a:pt x="1088" y="150"/>
                          </a:lnTo>
                          <a:lnTo>
                            <a:pt x="1090" y="150"/>
                          </a:lnTo>
                          <a:lnTo>
                            <a:pt x="1090" y="148"/>
                          </a:lnTo>
                          <a:lnTo>
                            <a:pt x="1092" y="148"/>
                          </a:lnTo>
                          <a:lnTo>
                            <a:pt x="1094" y="148"/>
                          </a:lnTo>
                          <a:lnTo>
                            <a:pt x="1096" y="148"/>
                          </a:lnTo>
                          <a:lnTo>
                            <a:pt x="1098" y="148"/>
                          </a:lnTo>
                          <a:lnTo>
                            <a:pt x="1100" y="148"/>
                          </a:lnTo>
                          <a:lnTo>
                            <a:pt x="1100" y="146"/>
                          </a:lnTo>
                          <a:lnTo>
                            <a:pt x="1102" y="144"/>
                          </a:lnTo>
                          <a:lnTo>
                            <a:pt x="1102" y="142"/>
                          </a:lnTo>
                          <a:lnTo>
                            <a:pt x="1104" y="142"/>
                          </a:lnTo>
                          <a:lnTo>
                            <a:pt x="1104" y="140"/>
                          </a:lnTo>
                          <a:lnTo>
                            <a:pt x="1106" y="140"/>
                          </a:lnTo>
                          <a:lnTo>
                            <a:pt x="1107" y="140"/>
                          </a:lnTo>
                          <a:lnTo>
                            <a:pt x="1109" y="142"/>
                          </a:lnTo>
                          <a:lnTo>
                            <a:pt x="1111" y="142"/>
                          </a:lnTo>
                          <a:lnTo>
                            <a:pt x="1111" y="144"/>
                          </a:lnTo>
                          <a:lnTo>
                            <a:pt x="1113" y="146"/>
                          </a:lnTo>
                          <a:lnTo>
                            <a:pt x="1115" y="148"/>
                          </a:lnTo>
                          <a:lnTo>
                            <a:pt x="1117" y="150"/>
                          </a:lnTo>
                          <a:lnTo>
                            <a:pt x="1119" y="148"/>
                          </a:lnTo>
                          <a:lnTo>
                            <a:pt x="1121" y="148"/>
                          </a:lnTo>
                          <a:lnTo>
                            <a:pt x="1123" y="146"/>
                          </a:lnTo>
                          <a:lnTo>
                            <a:pt x="1125" y="148"/>
                          </a:lnTo>
                          <a:lnTo>
                            <a:pt x="1127" y="148"/>
                          </a:lnTo>
                          <a:lnTo>
                            <a:pt x="1127" y="151"/>
                          </a:lnTo>
                          <a:lnTo>
                            <a:pt x="1129" y="153"/>
                          </a:lnTo>
                          <a:lnTo>
                            <a:pt x="1129" y="155"/>
                          </a:lnTo>
                          <a:lnTo>
                            <a:pt x="1129" y="157"/>
                          </a:lnTo>
                          <a:lnTo>
                            <a:pt x="1127" y="157"/>
                          </a:lnTo>
                          <a:lnTo>
                            <a:pt x="1125" y="157"/>
                          </a:lnTo>
                          <a:lnTo>
                            <a:pt x="1123" y="157"/>
                          </a:lnTo>
                          <a:lnTo>
                            <a:pt x="1121" y="155"/>
                          </a:lnTo>
                          <a:lnTo>
                            <a:pt x="1119" y="155"/>
                          </a:lnTo>
                          <a:lnTo>
                            <a:pt x="1117" y="155"/>
                          </a:lnTo>
                          <a:lnTo>
                            <a:pt x="1115" y="155"/>
                          </a:lnTo>
                          <a:lnTo>
                            <a:pt x="1115" y="157"/>
                          </a:lnTo>
                          <a:lnTo>
                            <a:pt x="1115" y="159"/>
                          </a:lnTo>
                          <a:lnTo>
                            <a:pt x="1113" y="159"/>
                          </a:lnTo>
                          <a:lnTo>
                            <a:pt x="1113" y="161"/>
                          </a:lnTo>
                          <a:lnTo>
                            <a:pt x="1111" y="161"/>
                          </a:lnTo>
                          <a:lnTo>
                            <a:pt x="1111" y="163"/>
                          </a:lnTo>
                          <a:lnTo>
                            <a:pt x="1109" y="163"/>
                          </a:lnTo>
                          <a:lnTo>
                            <a:pt x="1107" y="165"/>
                          </a:lnTo>
                          <a:lnTo>
                            <a:pt x="1106" y="165"/>
                          </a:lnTo>
                          <a:lnTo>
                            <a:pt x="1104" y="167"/>
                          </a:lnTo>
                          <a:lnTo>
                            <a:pt x="1102" y="169"/>
                          </a:lnTo>
                          <a:lnTo>
                            <a:pt x="1102" y="171"/>
                          </a:lnTo>
                          <a:lnTo>
                            <a:pt x="1100" y="171"/>
                          </a:lnTo>
                          <a:lnTo>
                            <a:pt x="1100" y="173"/>
                          </a:lnTo>
                          <a:lnTo>
                            <a:pt x="1098" y="174"/>
                          </a:lnTo>
                          <a:lnTo>
                            <a:pt x="1096" y="176"/>
                          </a:lnTo>
                          <a:lnTo>
                            <a:pt x="1096" y="178"/>
                          </a:lnTo>
                          <a:lnTo>
                            <a:pt x="1094" y="178"/>
                          </a:lnTo>
                          <a:lnTo>
                            <a:pt x="1094" y="180"/>
                          </a:lnTo>
                          <a:lnTo>
                            <a:pt x="1094" y="182"/>
                          </a:lnTo>
                          <a:lnTo>
                            <a:pt x="1094" y="184"/>
                          </a:lnTo>
                          <a:lnTo>
                            <a:pt x="1094" y="186"/>
                          </a:lnTo>
                          <a:lnTo>
                            <a:pt x="1096" y="186"/>
                          </a:lnTo>
                          <a:lnTo>
                            <a:pt x="1096" y="188"/>
                          </a:lnTo>
                          <a:lnTo>
                            <a:pt x="1098" y="188"/>
                          </a:lnTo>
                          <a:lnTo>
                            <a:pt x="1100" y="188"/>
                          </a:lnTo>
                          <a:lnTo>
                            <a:pt x="1100" y="186"/>
                          </a:lnTo>
                          <a:lnTo>
                            <a:pt x="1100" y="184"/>
                          </a:lnTo>
                          <a:lnTo>
                            <a:pt x="1100" y="182"/>
                          </a:lnTo>
                          <a:lnTo>
                            <a:pt x="1100" y="180"/>
                          </a:lnTo>
                          <a:lnTo>
                            <a:pt x="1102" y="180"/>
                          </a:lnTo>
                          <a:lnTo>
                            <a:pt x="1102" y="178"/>
                          </a:lnTo>
                          <a:lnTo>
                            <a:pt x="1104" y="178"/>
                          </a:lnTo>
                          <a:lnTo>
                            <a:pt x="1106" y="178"/>
                          </a:lnTo>
                          <a:lnTo>
                            <a:pt x="1106" y="180"/>
                          </a:lnTo>
                          <a:lnTo>
                            <a:pt x="1107" y="180"/>
                          </a:lnTo>
                          <a:lnTo>
                            <a:pt x="1107" y="182"/>
                          </a:lnTo>
                          <a:lnTo>
                            <a:pt x="1109" y="182"/>
                          </a:lnTo>
                          <a:lnTo>
                            <a:pt x="1109" y="184"/>
                          </a:lnTo>
                          <a:lnTo>
                            <a:pt x="1109" y="186"/>
                          </a:lnTo>
                          <a:lnTo>
                            <a:pt x="1111" y="188"/>
                          </a:lnTo>
                          <a:lnTo>
                            <a:pt x="1111" y="190"/>
                          </a:lnTo>
                          <a:lnTo>
                            <a:pt x="1111" y="192"/>
                          </a:lnTo>
                          <a:lnTo>
                            <a:pt x="1111" y="194"/>
                          </a:lnTo>
                          <a:lnTo>
                            <a:pt x="1111" y="196"/>
                          </a:lnTo>
                          <a:lnTo>
                            <a:pt x="1113" y="198"/>
                          </a:lnTo>
                          <a:lnTo>
                            <a:pt x="1111" y="198"/>
                          </a:lnTo>
                          <a:lnTo>
                            <a:pt x="1111" y="201"/>
                          </a:lnTo>
                          <a:lnTo>
                            <a:pt x="1111" y="203"/>
                          </a:lnTo>
                          <a:lnTo>
                            <a:pt x="1111" y="205"/>
                          </a:lnTo>
                          <a:lnTo>
                            <a:pt x="1111" y="207"/>
                          </a:lnTo>
                          <a:lnTo>
                            <a:pt x="1113" y="209"/>
                          </a:lnTo>
                          <a:lnTo>
                            <a:pt x="1113" y="211"/>
                          </a:lnTo>
                          <a:lnTo>
                            <a:pt x="1111" y="211"/>
                          </a:lnTo>
                          <a:lnTo>
                            <a:pt x="1111" y="213"/>
                          </a:lnTo>
                          <a:lnTo>
                            <a:pt x="1109" y="215"/>
                          </a:lnTo>
                          <a:lnTo>
                            <a:pt x="1109" y="217"/>
                          </a:lnTo>
                          <a:lnTo>
                            <a:pt x="1109" y="219"/>
                          </a:lnTo>
                          <a:lnTo>
                            <a:pt x="1109" y="221"/>
                          </a:lnTo>
                          <a:lnTo>
                            <a:pt x="1111" y="223"/>
                          </a:lnTo>
                          <a:lnTo>
                            <a:pt x="1111" y="224"/>
                          </a:lnTo>
                          <a:lnTo>
                            <a:pt x="1113" y="226"/>
                          </a:lnTo>
                          <a:lnTo>
                            <a:pt x="1113" y="228"/>
                          </a:lnTo>
                          <a:lnTo>
                            <a:pt x="1111" y="230"/>
                          </a:lnTo>
                          <a:lnTo>
                            <a:pt x="1109" y="230"/>
                          </a:lnTo>
                          <a:lnTo>
                            <a:pt x="1107" y="230"/>
                          </a:lnTo>
                          <a:lnTo>
                            <a:pt x="1106" y="230"/>
                          </a:lnTo>
                          <a:lnTo>
                            <a:pt x="1104" y="230"/>
                          </a:lnTo>
                          <a:lnTo>
                            <a:pt x="1102" y="230"/>
                          </a:lnTo>
                          <a:lnTo>
                            <a:pt x="1102" y="232"/>
                          </a:lnTo>
                          <a:lnTo>
                            <a:pt x="1102" y="234"/>
                          </a:lnTo>
                          <a:lnTo>
                            <a:pt x="1100" y="236"/>
                          </a:lnTo>
                          <a:lnTo>
                            <a:pt x="1100" y="238"/>
                          </a:lnTo>
                          <a:lnTo>
                            <a:pt x="1100" y="240"/>
                          </a:lnTo>
                          <a:lnTo>
                            <a:pt x="1100" y="242"/>
                          </a:lnTo>
                          <a:lnTo>
                            <a:pt x="1100" y="244"/>
                          </a:lnTo>
                          <a:lnTo>
                            <a:pt x="1102" y="246"/>
                          </a:lnTo>
                          <a:lnTo>
                            <a:pt x="1102" y="247"/>
                          </a:lnTo>
                          <a:lnTo>
                            <a:pt x="1104" y="247"/>
                          </a:lnTo>
                          <a:lnTo>
                            <a:pt x="1104" y="249"/>
                          </a:lnTo>
                          <a:lnTo>
                            <a:pt x="1106" y="249"/>
                          </a:lnTo>
                          <a:lnTo>
                            <a:pt x="1107" y="251"/>
                          </a:lnTo>
                          <a:lnTo>
                            <a:pt x="1109" y="251"/>
                          </a:lnTo>
                          <a:lnTo>
                            <a:pt x="1111" y="253"/>
                          </a:lnTo>
                          <a:lnTo>
                            <a:pt x="1113" y="255"/>
                          </a:lnTo>
                          <a:lnTo>
                            <a:pt x="1113" y="257"/>
                          </a:lnTo>
                          <a:lnTo>
                            <a:pt x="1115" y="259"/>
                          </a:lnTo>
                          <a:lnTo>
                            <a:pt x="1117" y="261"/>
                          </a:lnTo>
                          <a:lnTo>
                            <a:pt x="1119" y="265"/>
                          </a:lnTo>
                          <a:lnTo>
                            <a:pt x="1121" y="265"/>
                          </a:lnTo>
                          <a:lnTo>
                            <a:pt x="1121" y="267"/>
                          </a:lnTo>
                          <a:lnTo>
                            <a:pt x="1121" y="269"/>
                          </a:lnTo>
                          <a:lnTo>
                            <a:pt x="1119" y="271"/>
                          </a:lnTo>
                          <a:lnTo>
                            <a:pt x="1117" y="271"/>
                          </a:lnTo>
                          <a:lnTo>
                            <a:pt x="1115" y="272"/>
                          </a:lnTo>
                          <a:lnTo>
                            <a:pt x="1113" y="274"/>
                          </a:lnTo>
                          <a:lnTo>
                            <a:pt x="1113" y="276"/>
                          </a:lnTo>
                          <a:lnTo>
                            <a:pt x="1113" y="278"/>
                          </a:lnTo>
                          <a:lnTo>
                            <a:pt x="1111" y="280"/>
                          </a:lnTo>
                          <a:lnTo>
                            <a:pt x="1109" y="282"/>
                          </a:lnTo>
                          <a:lnTo>
                            <a:pt x="1107" y="282"/>
                          </a:lnTo>
                          <a:lnTo>
                            <a:pt x="1106" y="280"/>
                          </a:lnTo>
                          <a:lnTo>
                            <a:pt x="1104" y="280"/>
                          </a:lnTo>
                          <a:lnTo>
                            <a:pt x="1102" y="280"/>
                          </a:lnTo>
                          <a:lnTo>
                            <a:pt x="1102" y="282"/>
                          </a:lnTo>
                          <a:lnTo>
                            <a:pt x="1100" y="282"/>
                          </a:lnTo>
                          <a:lnTo>
                            <a:pt x="1100" y="284"/>
                          </a:lnTo>
                          <a:lnTo>
                            <a:pt x="1098" y="286"/>
                          </a:lnTo>
                          <a:lnTo>
                            <a:pt x="1098" y="288"/>
                          </a:lnTo>
                          <a:lnTo>
                            <a:pt x="1098" y="290"/>
                          </a:lnTo>
                          <a:lnTo>
                            <a:pt x="1100" y="292"/>
                          </a:lnTo>
                          <a:lnTo>
                            <a:pt x="1100" y="294"/>
                          </a:lnTo>
                          <a:lnTo>
                            <a:pt x="1104" y="295"/>
                          </a:lnTo>
                          <a:lnTo>
                            <a:pt x="1106" y="297"/>
                          </a:lnTo>
                          <a:lnTo>
                            <a:pt x="1107" y="299"/>
                          </a:lnTo>
                          <a:lnTo>
                            <a:pt x="1107" y="301"/>
                          </a:lnTo>
                          <a:lnTo>
                            <a:pt x="1109" y="301"/>
                          </a:lnTo>
                          <a:lnTo>
                            <a:pt x="1111" y="303"/>
                          </a:lnTo>
                          <a:lnTo>
                            <a:pt x="1113" y="303"/>
                          </a:lnTo>
                          <a:lnTo>
                            <a:pt x="1117" y="303"/>
                          </a:lnTo>
                          <a:lnTo>
                            <a:pt x="1119" y="301"/>
                          </a:lnTo>
                          <a:lnTo>
                            <a:pt x="1119" y="299"/>
                          </a:lnTo>
                          <a:lnTo>
                            <a:pt x="1119" y="297"/>
                          </a:lnTo>
                          <a:lnTo>
                            <a:pt x="1121" y="295"/>
                          </a:lnTo>
                          <a:lnTo>
                            <a:pt x="1121" y="294"/>
                          </a:lnTo>
                          <a:lnTo>
                            <a:pt x="1123" y="294"/>
                          </a:lnTo>
                          <a:lnTo>
                            <a:pt x="1125" y="294"/>
                          </a:lnTo>
                          <a:lnTo>
                            <a:pt x="1127" y="294"/>
                          </a:lnTo>
                          <a:lnTo>
                            <a:pt x="1129" y="294"/>
                          </a:lnTo>
                          <a:lnTo>
                            <a:pt x="1129" y="295"/>
                          </a:lnTo>
                          <a:lnTo>
                            <a:pt x="1127" y="299"/>
                          </a:lnTo>
                          <a:lnTo>
                            <a:pt x="1127" y="301"/>
                          </a:lnTo>
                          <a:lnTo>
                            <a:pt x="1125" y="303"/>
                          </a:lnTo>
                          <a:lnTo>
                            <a:pt x="1123" y="303"/>
                          </a:lnTo>
                          <a:lnTo>
                            <a:pt x="1121" y="305"/>
                          </a:lnTo>
                          <a:lnTo>
                            <a:pt x="1121" y="307"/>
                          </a:lnTo>
                          <a:lnTo>
                            <a:pt x="1119" y="309"/>
                          </a:lnTo>
                          <a:lnTo>
                            <a:pt x="1119" y="311"/>
                          </a:lnTo>
                          <a:lnTo>
                            <a:pt x="1121" y="311"/>
                          </a:lnTo>
                          <a:lnTo>
                            <a:pt x="1121" y="313"/>
                          </a:lnTo>
                          <a:lnTo>
                            <a:pt x="1123" y="315"/>
                          </a:lnTo>
                          <a:lnTo>
                            <a:pt x="1125" y="317"/>
                          </a:lnTo>
                          <a:lnTo>
                            <a:pt x="1129" y="317"/>
                          </a:lnTo>
                          <a:lnTo>
                            <a:pt x="1132" y="317"/>
                          </a:lnTo>
                          <a:lnTo>
                            <a:pt x="1134" y="319"/>
                          </a:lnTo>
                          <a:lnTo>
                            <a:pt x="1134" y="320"/>
                          </a:lnTo>
                          <a:lnTo>
                            <a:pt x="1134" y="322"/>
                          </a:lnTo>
                          <a:lnTo>
                            <a:pt x="1134" y="324"/>
                          </a:lnTo>
                          <a:lnTo>
                            <a:pt x="1134" y="326"/>
                          </a:lnTo>
                          <a:lnTo>
                            <a:pt x="1136" y="328"/>
                          </a:lnTo>
                          <a:lnTo>
                            <a:pt x="1138" y="330"/>
                          </a:lnTo>
                          <a:lnTo>
                            <a:pt x="1140" y="330"/>
                          </a:lnTo>
                          <a:lnTo>
                            <a:pt x="1142" y="328"/>
                          </a:lnTo>
                          <a:lnTo>
                            <a:pt x="1144" y="328"/>
                          </a:lnTo>
                          <a:lnTo>
                            <a:pt x="1146" y="328"/>
                          </a:lnTo>
                          <a:lnTo>
                            <a:pt x="1148" y="326"/>
                          </a:lnTo>
                          <a:lnTo>
                            <a:pt x="1148" y="324"/>
                          </a:lnTo>
                          <a:lnTo>
                            <a:pt x="1148" y="322"/>
                          </a:lnTo>
                          <a:lnTo>
                            <a:pt x="1148" y="320"/>
                          </a:lnTo>
                          <a:lnTo>
                            <a:pt x="1150" y="320"/>
                          </a:lnTo>
                          <a:lnTo>
                            <a:pt x="1150" y="319"/>
                          </a:lnTo>
                          <a:lnTo>
                            <a:pt x="1152" y="317"/>
                          </a:lnTo>
                          <a:lnTo>
                            <a:pt x="1154" y="317"/>
                          </a:lnTo>
                          <a:lnTo>
                            <a:pt x="1154" y="315"/>
                          </a:lnTo>
                          <a:lnTo>
                            <a:pt x="1155" y="313"/>
                          </a:lnTo>
                          <a:lnTo>
                            <a:pt x="1157" y="313"/>
                          </a:lnTo>
                          <a:lnTo>
                            <a:pt x="1157" y="311"/>
                          </a:lnTo>
                          <a:lnTo>
                            <a:pt x="1159" y="309"/>
                          </a:lnTo>
                          <a:lnTo>
                            <a:pt x="1159" y="307"/>
                          </a:lnTo>
                          <a:lnTo>
                            <a:pt x="1159" y="305"/>
                          </a:lnTo>
                          <a:lnTo>
                            <a:pt x="1159" y="303"/>
                          </a:lnTo>
                          <a:lnTo>
                            <a:pt x="1157" y="301"/>
                          </a:lnTo>
                          <a:lnTo>
                            <a:pt x="1155" y="301"/>
                          </a:lnTo>
                          <a:lnTo>
                            <a:pt x="1154" y="301"/>
                          </a:lnTo>
                          <a:lnTo>
                            <a:pt x="1152" y="301"/>
                          </a:lnTo>
                          <a:lnTo>
                            <a:pt x="1150" y="301"/>
                          </a:lnTo>
                          <a:lnTo>
                            <a:pt x="1150" y="303"/>
                          </a:lnTo>
                          <a:lnTo>
                            <a:pt x="1148" y="303"/>
                          </a:lnTo>
                          <a:lnTo>
                            <a:pt x="1146" y="303"/>
                          </a:lnTo>
                          <a:lnTo>
                            <a:pt x="1144" y="303"/>
                          </a:lnTo>
                          <a:lnTo>
                            <a:pt x="1144" y="301"/>
                          </a:lnTo>
                          <a:lnTo>
                            <a:pt x="1144" y="299"/>
                          </a:lnTo>
                          <a:lnTo>
                            <a:pt x="1144" y="297"/>
                          </a:lnTo>
                          <a:lnTo>
                            <a:pt x="1144" y="295"/>
                          </a:lnTo>
                          <a:lnTo>
                            <a:pt x="1144" y="294"/>
                          </a:lnTo>
                          <a:lnTo>
                            <a:pt x="1146" y="294"/>
                          </a:lnTo>
                          <a:lnTo>
                            <a:pt x="1148" y="292"/>
                          </a:lnTo>
                          <a:lnTo>
                            <a:pt x="1150" y="290"/>
                          </a:lnTo>
                          <a:lnTo>
                            <a:pt x="1152" y="288"/>
                          </a:lnTo>
                          <a:lnTo>
                            <a:pt x="1154" y="286"/>
                          </a:lnTo>
                          <a:lnTo>
                            <a:pt x="1155" y="284"/>
                          </a:lnTo>
                          <a:lnTo>
                            <a:pt x="1157" y="284"/>
                          </a:lnTo>
                          <a:lnTo>
                            <a:pt x="1159" y="284"/>
                          </a:lnTo>
                          <a:lnTo>
                            <a:pt x="1161" y="284"/>
                          </a:lnTo>
                          <a:lnTo>
                            <a:pt x="1163" y="284"/>
                          </a:lnTo>
                          <a:lnTo>
                            <a:pt x="1163" y="286"/>
                          </a:lnTo>
                          <a:lnTo>
                            <a:pt x="1165" y="288"/>
                          </a:lnTo>
                          <a:lnTo>
                            <a:pt x="1167" y="290"/>
                          </a:lnTo>
                          <a:lnTo>
                            <a:pt x="1167" y="292"/>
                          </a:lnTo>
                          <a:lnTo>
                            <a:pt x="1169" y="294"/>
                          </a:lnTo>
                          <a:lnTo>
                            <a:pt x="1171" y="294"/>
                          </a:lnTo>
                          <a:lnTo>
                            <a:pt x="1173" y="294"/>
                          </a:lnTo>
                          <a:lnTo>
                            <a:pt x="1173" y="292"/>
                          </a:lnTo>
                          <a:lnTo>
                            <a:pt x="1175" y="292"/>
                          </a:lnTo>
                          <a:lnTo>
                            <a:pt x="1175" y="290"/>
                          </a:lnTo>
                          <a:lnTo>
                            <a:pt x="1175" y="288"/>
                          </a:lnTo>
                          <a:lnTo>
                            <a:pt x="1175" y="286"/>
                          </a:lnTo>
                          <a:lnTo>
                            <a:pt x="1175" y="284"/>
                          </a:lnTo>
                          <a:lnTo>
                            <a:pt x="1175" y="282"/>
                          </a:lnTo>
                          <a:lnTo>
                            <a:pt x="1177" y="280"/>
                          </a:lnTo>
                          <a:lnTo>
                            <a:pt x="1179" y="282"/>
                          </a:lnTo>
                          <a:lnTo>
                            <a:pt x="1180" y="282"/>
                          </a:lnTo>
                          <a:lnTo>
                            <a:pt x="1180" y="284"/>
                          </a:lnTo>
                          <a:lnTo>
                            <a:pt x="1180" y="286"/>
                          </a:lnTo>
                          <a:lnTo>
                            <a:pt x="1179" y="288"/>
                          </a:lnTo>
                          <a:lnTo>
                            <a:pt x="1179" y="290"/>
                          </a:lnTo>
                          <a:lnTo>
                            <a:pt x="1180" y="292"/>
                          </a:lnTo>
                          <a:lnTo>
                            <a:pt x="1182" y="292"/>
                          </a:lnTo>
                          <a:lnTo>
                            <a:pt x="1184" y="292"/>
                          </a:lnTo>
                          <a:lnTo>
                            <a:pt x="1186" y="292"/>
                          </a:lnTo>
                          <a:lnTo>
                            <a:pt x="1190" y="290"/>
                          </a:lnTo>
                          <a:lnTo>
                            <a:pt x="1192" y="290"/>
                          </a:lnTo>
                          <a:lnTo>
                            <a:pt x="1194" y="288"/>
                          </a:lnTo>
                          <a:lnTo>
                            <a:pt x="1194" y="286"/>
                          </a:lnTo>
                          <a:lnTo>
                            <a:pt x="1196" y="286"/>
                          </a:lnTo>
                          <a:lnTo>
                            <a:pt x="1196" y="284"/>
                          </a:lnTo>
                          <a:lnTo>
                            <a:pt x="1198" y="284"/>
                          </a:lnTo>
                          <a:lnTo>
                            <a:pt x="1200" y="284"/>
                          </a:lnTo>
                          <a:lnTo>
                            <a:pt x="1202" y="286"/>
                          </a:lnTo>
                          <a:lnTo>
                            <a:pt x="1203" y="286"/>
                          </a:lnTo>
                          <a:lnTo>
                            <a:pt x="1205" y="288"/>
                          </a:lnTo>
                          <a:lnTo>
                            <a:pt x="1207" y="290"/>
                          </a:lnTo>
                          <a:lnTo>
                            <a:pt x="1207" y="292"/>
                          </a:lnTo>
                          <a:lnTo>
                            <a:pt x="1205" y="292"/>
                          </a:lnTo>
                          <a:lnTo>
                            <a:pt x="1203" y="292"/>
                          </a:lnTo>
                          <a:lnTo>
                            <a:pt x="1202" y="292"/>
                          </a:lnTo>
                          <a:lnTo>
                            <a:pt x="1200" y="294"/>
                          </a:lnTo>
                          <a:lnTo>
                            <a:pt x="1198" y="295"/>
                          </a:lnTo>
                          <a:lnTo>
                            <a:pt x="1196" y="295"/>
                          </a:lnTo>
                          <a:lnTo>
                            <a:pt x="1194" y="295"/>
                          </a:lnTo>
                          <a:lnTo>
                            <a:pt x="1194" y="297"/>
                          </a:lnTo>
                          <a:lnTo>
                            <a:pt x="1194" y="299"/>
                          </a:lnTo>
                          <a:lnTo>
                            <a:pt x="1194" y="301"/>
                          </a:lnTo>
                          <a:lnTo>
                            <a:pt x="1196" y="303"/>
                          </a:lnTo>
                          <a:lnTo>
                            <a:pt x="1196" y="305"/>
                          </a:lnTo>
                          <a:lnTo>
                            <a:pt x="1198" y="305"/>
                          </a:lnTo>
                          <a:lnTo>
                            <a:pt x="1198" y="307"/>
                          </a:lnTo>
                          <a:lnTo>
                            <a:pt x="1196" y="309"/>
                          </a:lnTo>
                          <a:lnTo>
                            <a:pt x="1194" y="311"/>
                          </a:lnTo>
                          <a:lnTo>
                            <a:pt x="1192" y="311"/>
                          </a:lnTo>
                          <a:lnTo>
                            <a:pt x="1192" y="313"/>
                          </a:lnTo>
                          <a:lnTo>
                            <a:pt x="1190" y="315"/>
                          </a:lnTo>
                          <a:lnTo>
                            <a:pt x="1188" y="317"/>
                          </a:lnTo>
                          <a:lnTo>
                            <a:pt x="1188" y="319"/>
                          </a:lnTo>
                          <a:lnTo>
                            <a:pt x="1188" y="320"/>
                          </a:lnTo>
                          <a:lnTo>
                            <a:pt x="1190" y="322"/>
                          </a:lnTo>
                          <a:lnTo>
                            <a:pt x="1192" y="324"/>
                          </a:lnTo>
                          <a:lnTo>
                            <a:pt x="1194" y="324"/>
                          </a:lnTo>
                          <a:lnTo>
                            <a:pt x="1196" y="324"/>
                          </a:lnTo>
                          <a:lnTo>
                            <a:pt x="1198" y="324"/>
                          </a:lnTo>
                          <a:lnTo>
                            <a:pt x="1200" y="322"/>
                          </a:lnTo>
                          <a:lnTo>
                            <a:pt x="1202" y="322"/>
                          </a:lnTo>
                          <a:lnTo>
                            <a:pt x="1203" y="320"/>
                          </a:lnTo>
                          <a:lnTo>
                            <a:pt x="1205" y="320"/>
                          </a:lnTo>
                          <a:lnTo>
                            <a:pt x="1207" y="320"/>
                          </a:lnTo>
                          <a:lnTo>
                            <a:pt x="1209" y="320"/>
                          </a:lnTo>
                          <a:lnTo>
                            <a:pt x="1211" y="320"/>
                          </a:lnTo>
                          <a:lnTo>
                            <a:pt x="1213" y="320"/>
                          </a:lnTo>
                          <a:lnTo>
                            <a:pt x="1215" y="319"/>
                          </a:lnTo>
                          <a:lnTo>
                            <a:pt x="1217" y="317"/>
                          </a:lnTo>
                          <a:lnTo>
                            <a:pt x="1219" y="313"/>
                          </a:lnTo>
                          <a:lnTo>
                            <a:pt x="1219" y="311"/>
                          </a:lnTo>
                          <a:lnTo>
                            <a:pt x="1221" y="309"/>
                          </a:lnTo>
                          <a:lnTo>
                            <a:pt x="1221" y="307"/>
                          </a:lnTo>
                          <a:lnTo>
                            <a:pt x="1223" y="307"/>
                          </a:lnTo>
                          <a:lnTo>
                            <a:pt x="1225" y="307"/>
                          </a:lnTo>
                          <a:lnTo>
                            <a:pt x="1227" y="305"/>
                          </a:lnTo>
                          <a:lnTo>
                            <a:pt x="1228" y="305"/>
                          </a:lnTo>
                          <a:lnTo>
                            <a:pt x="1230" y="307"/>
                          </a:lnTo>
                          <a:lnTo>
                            <a:pt x="1232" y="309"/>
                          </a:lnTo>
                          <a:lnTo>
                            <a:pt x="1232" y="311"/>
                          </a:lnTo>
                          <a:lnTo>
                            <a:pt x="1234" y="313"/>
                          </a:lnTo>
                          <a:lnTo>
                            <a:pt x="1234" y="315"/>
                          </a:lnTo>
                          <a:lnTo>
                            <a:pt x="1236" y="317"/>
                          </a:lnTo>
                          <a:lnTo>
                            <a:pt x="1238" y="320"/>
                          </a:lnTo>
                          <a:lnTo>
                            <a:pt x="1240" y="322"/>
                          </a:lnTo>
                          <a:lnTo>
                            <a:pt x="1242" y="324"/>
                          </a:lnTo>
                          <a:lnTo>
                            <a:pt x="1244" y="324"/>
                          </a:lnTo>
                          <a:lnTo>
                            <a:pt x="1246" y="324"/>
                          </a:lnTo>
                          <a:lnTo>
                            <a:pt x="1248" y="324"/>
                          </a:lnTo>
                          <a:lnTo>
                            <a:pt x="1250" y="324"/>
                          </a:lnTo>
                          <a:lnTo>
                            <a:pt x="1251" y="324"/>
                          </a:lnTo>
                          <a:lnTo>
                            <a:pt x="1251" y="322"/>
                          </a:lnTo>
                          <a:lnTo>
                            <a:pt x="1253" y="320"/>
                          </a:lnTo>
                          <a:lnTo>
                            <a:pt x="1251" y="320"/>
                          </a:lnTo>
                          <a:lnTo>
                            <a:pt x="1251" y="319"/>
                          </a:lnTo>
                          <a:lnTo>
                            <a:pt x="1250" y="319"/>
                          </a:lnTo>
                          <a:lnTo>
                            <a:pt x="1248" y="319"/>
                          </a:lnTo>
                          <a:lnTo>
                            <a:pt x="1246" y="319"/>
                          </a:lnTo>
                          <a:lnTo>
                            <a:pt x="1244" y="317"/>
                          </a:lnTo>
                          <a:lnTo>
                            <a:pt x="1244" y="315"/>
                          </a:lnTo>
                          <a:lnTo>
                            <a:pt x="1244" y="313"/>
                          </a:lnTo>
                          <a:lnTo>
                            <a:pt x="1244" y="311"/>
                          </a:lnTo>
                          <a:lnTo>
                            <a:pt x="1242" y="311"/>
                          </a:lnTo>
                          <a:lnTo>
                            <a:pt x="1242" y="309"/>
                          </a:lnTo>
                          <a:lnTo>
                            <a:pt x="1244" y="307"/>
                          </a:lnTo>
                          <a:lnTo>
                            <a:pt x="1246" y="307"/>
                          </a:lnTo>
                          <a:lnTo>
                            <a:pt x="1248" y="307"/>
                          </a:lnTo>
                          <a:lnTo>
                            <a:pt x="1248" y="305"/>
                          </a:lnTo>
                          <a:lnTo>
                            <a:pt x="1250" y="305"/>
                          </a:lnTo>
                          <a:lnTo>
                            <a:pt x="1250" y="307"/>
                          </a:lnTo>
                          <a:lnTo>
                            <a:pt x="1250" y="309"/>
                          </a:lnTo>
                          <a:lnTo>
                            <a:pt x="1251" y="309"/>
                          </a:lnTo>
                          <a:lnTo>
                            <a:pt x="1253" y="309"/>
                          </a:lnTo>
                          <a:lnTo>
                            <a:pt x="1255" y="309"/>
                          </a:lnTo>
                          <a:lnTo>
                            <a:pt x="1257" y="309"/>
                          </a:lnTo>
                          <a:lnTo>
                            <a:pt x="1259" y="311"/>
                          </a:lnTo>
                          <a:lnTo>
                            <a:pt x="1261" y="311"/>
                          </a:lnTo>
                          <a:lnTo>
                            <a:pt x="1261" y="313"/>
                          </a:lnTo>
                          <a:lnTo>
                            <a:pt x="1263" y="315"/>
                          </a:lnTo>
                          <a:lnTo>
                            <a:pt x="1265" y="317"/>
                          </a:lnTo>
                          <a:lnTo>
                            <a:pt x="1265" y="319"/>
                          </a:lnTo>
                          <a:lnTo>
                            <a:pt x="1267" y="320"/>
                          </a:lnTo>
                          <a:lnTo>
                            <a:pt x="1267" y="322"/>
                          </a:lnTo>
                          <a:lnTo>
                            <a:pt x="1269" y="322"/>
                          </a:lnTo>
                          <a:lnTo>
                            <a:pt x="1271" y="324"/>
                          </a:lnTo>
                          <a:lnTo>
                            <a:pt x="1273" y="326"/>
                          </a:lnTo>
                          <a:lnTo>
                            <a:pt x="1275" y="328"/>
                          </a:lnTo>
                          <a:lnTo>
                            <a:pt x="1275" y="330"/>
                          </a:lnTo>
                          <a:lnTo>
                            <a:pt x="1276" y="332"/>
                          </a:lnTo>
                          <a:lnTo>
                            <a:pt x="1276" y="334"/>
                          </a:lnTo>
                          <a:lnTo>
                            <a:pt x="1275" y="334"/>
                          </a:lnTo>
                          <a:lnTo>
                            <a:pt x="1273" y="334"/>
                          </a:lnTo>
                          <a:lnTo>
                            <a:pt x="1273" y="332"/>
                          </a:lnTo>
                          <a:lnTo>
                            <a:pt x="1273" y="330"/>
                          </a:lnTo>
                          <a:lnTo>
                            <a:pt x="1271" y="330"/>
                          </a:lnTo>
                          <a:lnTo>
                            <a:pt x="1269" y="330"/>
                          </a:lnTo>
                          <a:lnTo>
                            <a:pt x="1267" y="330"/>
                          </a:lnTo>
                          <a:lnTo>
                            <a:pt x="1267" y="332"/>
                          </a:lnTo>
                          <a:lnTo>
                            <a:pt x="1267" y="334"/>
                          </a:lnTo>
                          <a:lnTo>
                            <a:pt x="1267" y="338"/>
                          </a:lnTo>
                          <a:lnTo>
                            <a:pt x="1267" y="340"/>
                          </a:lnTo>
                          <a:lnTo>
                            <a:pt x="1267" y="343"/>
                          </a:lnTo>
                          <a:lnTo>
                            <a:pt x="1267" y="345"/>
                          </a:lnTo>
                          <a:lnTo>
                            <a:pt x="1267" y="347"/>
                          </a:lnTo>
                          <a:lnTo>
                            <a:pt x="1267" y="351"/>
                          </a:lnTo>
                          <a:lnTo>
                            <a:pt x="1267" y="353"/>
                          </a:lnTo>
                          <a:lnTo>
                            <a:pt x="1267" y="355"/>
                          </a:lnTo>
                          <a:lnTo>
                            <a:pt x="1269" y="357"/>
                          </a:lnTo>
                          <a:lnTo>
                            <a:pt x="1271" y="359"/>
                          </a:lnTo>
                          <a:lnTo>
                            <a:pt x="1273" y="359"/>
                          </a:lnTo>
                          <a:lnTo>
                            <a:pt x="1275" y="359"/>
                          </a:lnTo>
                          <a:lnTo>
                            <a:pt x="1276" y="359"/>
                          </a:lnTo>
                          <a:lnTo>
                            <a:pt x="1276" y="357"/>
                          </a:lnTo>
                          <a:lnTo>
                            <a:pt x="1278" y="357"/>
                          </a:lnTo>
                          <a:lnTo>
                            <a:pt x="1278" y="355"/>
                          </a:lnTo>
                          <a:lnTo>
                            <a:pt x="1278" y="353"/>
                          </a:lnTo>
                          <a:lnTo>
                            <a:pt x="1278" y="351"/>
                          </a:lnTo>
                          <a:lnTo>
                            <a:pt x="1278" y="349"/>
                          </a:lnTo>
                          <a:lnTo>
                            <a:pt x="1278" y="347"/>
                          </a:lnTo>
                          <a:lnTo>
                            <a:pt x="1278" y="345"/>
                          </a:lnTo>
                          <a:lnTo>
                            <a:pt x="1280" y="343"/>
                          </a:lnTo>
                          <a:lnTo>
                            <a:pt x="1282" y="343"/>
                          </a:lnTo>
                          <a:lnTo>
                            <a:pt x="1284" y="342"/>
                          </a:lnTo>
                          <a:lnTo>
                            <a:pt x="1286" y="342"/>
                          </a:lnTo>
                          <a:lnTo>
                            <a:pt x="1286" y="340"/>
                          </a:lnTo>
                          <a:lnTo>
                            <a:pt x="1288" y="338"/>
                          </a:lnTo>
                          <a:lnTo>
                            <a:pt x="1290" y="338"/>
                          </a:lnTo>
                          <a:lnTo>
                            <a:pt x="1292" y="338"/>
                          </a:lnTo>
                          <a:lnTo>
                            <a:pt x="1294" y="340"/>
                          </a:lnTo>
                          <a:lnTo>
                            <a:pt x="1294" y="342"/>
                          </a:lnTo>
                          <a:lnTo>
                            <a:pt x="1296" y="343"/>
                          </a:lnTo>
                          <a:lnTo>
                            <a:pt x="1296" y="345"/>
                          </a:lnTo>
                          <a:lnTo>
                            <a:pt x="1298" y="347"/>
                          </a:lnTo>
                          <a:lnTo>
                            <a:pt x="1298" y="349"/>
                          </a:lnTo>
                          <a:lnTo>
                            <a:pt x="1299" y="349"/>
                          </a:lnTo>
                          <a:lnTo>
                            <a:pt x="1301" y="349"/>
                          </a:lnTo>
                          <a:lnTo>
                            <a:pt x="1303" y="349"/>
                          </a:lnTo>
                          <a:lnTo>
                            <a:pt x="1305" y="349"/>
                          </a:lnTo>
                          <a:lnTo>
                            <a:pt x="1305" y="351"/>
                          </a:lnTo>
                          <a:lnTo>
                            <a:pt x="1307" y="351"/>
                          </a:lnTo>
                          <a:lnTo>
                            <a:pt x="1307" y="353"/>
                          </a:lnTo>
                          <a:lnTo>
                            <a:pt x="1309" y="353"/>
                          </a:lnTo>
                          <a:lnTo>
                            <a:pt x="1309" y="355"/>
                          </a:lnTo>
                          <a:lnTo>
                            <a:pt x="1311" y="355"/>
                          </a:lnTo>
                          <a:lnTo>
                            <a:pt x="1311" y="357"/>
                          </a:lnTo>
                          <a:lnTo>
                            <a:pt x="1313" y="357"/>
                          </a:lnTo>
                          <a:lnTo>
                            <a:pt x="1315" y="357"/>
                          </a:lnTo>
                          <a:lnTo>
                            <a:pt x="1317" y="357"/>
                          </a:lnTo>
                          <a:lnTo>
                            <a:pt x="1319" y="357"/>
                          </a:lnTo>
                          <a:lnTo>
                            <a:pt x="1321" y="355"/>
                          </a:lnTo>
                          <a:lnTo>
                            <a:pt x="1322" y="355"/>
                          </a:lnTo>
                          <a:lnTo>
                            <a:pt x="1322" y="353"/>
                          </a:lnTo>
                          <a:lnTo>
                            <a:pt x="1322" y="351"/>
                          </a:lnTo>
                          <a:lnTo>
                            <a:pt x="1324" y="351"/>
                          </a:lnTo>
                          <a:lnTo>
                            <a:pt x="1324" y="349"/>
                          </a:lnTo>
                          <a:lnTo>
                            <a:pt x="1324" y="347"/>
                          </a:lnTo>
                          <a:lnTo>
                            <a:pt x="1324" y="345"/>
                          </a:lnTo>
                          <a:lnTo>
                            <a:pt x="1322" y="343"/>
                          </a:lnTo>
                          <a:lnTo>
                            <a:pt x="1322" y="342"/>
                          </a:lnTo>
                          <a:lnTo>
                            <a:pt x="1321" y="342"/>
                          </a:lnTo>
                          <a:lnTo>
                            <a:pt x="1319" y="342"/>
                          </a:lnTo>
                          <a:lnTo>
                            <a:pt x="1319" y="340"/>
                          </a:lnTo>
                          <a:lnTo>
                            <a:pt x="1317" y="340"/>
                          </a:lnTo>
                          <a:lnTo>
                            <a:pt x="1319" y="338"/>
                          </a:lnTo>
                          <a:lnTo>
                            <a:pt x="1321" y="338"/>
                          </a:lnTo>
                          <a:lnTo>
                            <a:pt x="1322" y="338"/>
                          </a:lnTo>
                          <a:lnTo>
                            <a:pt x="1324" y="338"/>
                          </a:lnTo>
                          <a:lnTo>
                            <a:pt x="1324" y="336"/>
                          </a:lnTo>
                          <a:lnTo>
                            <a:pt x="1326" y="336"/>
                          </a:lnTo>
                          <a:lnTo>
                            <a:pt x="1326" y="334"/>
                          </a:lnTo>
                          <a:lnTo>
                            <a:pt x="1324" y="332"/>
                          </a:lnTo>
                          <a:lnTo>
                            <a:pt x="1324" y="330"/>
                          </a:lnTo>
                          <a:lnTo>
                            <a:pt x="1324" y="328"/>
                          </a:lnTo>
                          <a:lnTo>
                            <a:pt x="1322" y="326"/>
                          </a:lnTo>
                          <a:lnTo>
                            <a:pt x="1322" y="324"/>
                          </a:lnTo>
                          <a:lnTo>
                            <a:pt x="1322" y="322"/>
                          </a:lnTo>
                          <a:lnTo>
                            <a:pt x="1324" y="322"/>
                          </a:lnTo>
                          <a:lnTo>
                            <a:pt x="1324" y="320"/>
                          </a:lnTo>
                          <a:lnTo>
                            <a:pt x="1324" y="319"/>
                          </a:lnTo>
                          <a:lnTo>
                            <a:pt x="1326" y="319"/>
                          </a:lnTo>
                          <a:lnTo>
                            <a:pt x="1328" y="319"/>
                          </a:lnTo>
                          <a:lnTo>
                            <a:pt x="1330" y="319"/>
                          </a:lnTo>
                          <a:lnTo>
                            <a:pt x="1332" y="319"/>
                          </a:lnTo>
                          <a:lnTo>
                            <a:pt x="1334" y="319"/>
                          </a:lnTo>
                          <a:lnTo>
                            <a:pt x="1334" y="320"/>
                          </a:lnTo>
                          <a:lnTo>
                            <a:pt x="1336" y="320"/>
                          </a:lnTo>
                          <a:lnTo>
                            <a:pt x="1338" y="324"/>
                          </a:lnTo>
                          <a:lnTo>
                            <a:pt x="1340" y="326"/>
                          </a:lnTo>
                          <a:lnTo>
                            <a:pt x="1342" y="328"/>
                          </a:lnTo>
                          <a:lnTo>
                            <a:pt x="1342" y="330"/>
                          </a:lnTo>
                          <a:lnTo>
                            <a:pt x="1342" y="332"/>
                          </a:lnTo>
                          <a:lnTo>
                            <a:pt x="1344" y="332"/>
                          </a:lnTo>
                          <a:lnTo>
                            <a:pt x="1342" y="332"/>
                          </a:lnTo>
                          <a:lnTo>
                            <a:pt x="1344" y="334"/>
                          </a:lnTo>
                          <a:lnTo>
                            <a:pt x="1342" y="334"/>
                          </a:lnTo>
                          <a:lnTo>
                            <a:pt x="1342" y="336"/>
                          </a:lnTo>
                          <a:lnTo>
                            <a:pt x="1342" y="338"/>
                          </a:lnTo>
                          <a:lnTo>
                            <a:pt x="1340" y="338"/>
                          </a:lnTo>
                          <a:lnTo>
                            <a:pt x="1338" y="340"/>
                          </a:lnTo>
                          <a:lnTo>
                            <a:pt x="1338" y="342"/>
                          </a:lnTo>
                          <a:lnTo>
                            <a:pt x="1338" y="343"/>
                          </a:lnTo>
                          <a:lnTo>
                            <a:pt x="1338" y="345"/>
                          </a:lnTo>
                          <a:lnTo>
                            <a:pt x="1338" y="347"/>
                          </a:lnTo>
                          <a:lnTo>
                            <a:pt x="1338" y="349"/>
                          </a:lnTo>
                          <a:lnTo>
                            <a:pt x="1336" y="349"/>
                          </a:lnTo>
                          <a:lnTo>
                            <a:pt x="1336" y="351"/>
                          </a:lnTo>
                          <a:lnTo>
                            <a:pt x="1334" y="353"/>
                          </a:lnTo>
                          <a:lnTo>
                            <a:pt x="1334" y="355"/>
                          </a:lnTo>
                          <a:lnTo>
                            <a:pt x="1334" y="357"/>
                          </a:lnTo>
                          <a:lnTo>
                            <a:pt x="1332" y="359"/>
                          </a:lnTo>
                          <a:lnTo>
                            <a:pt x="1332" y="361"/>
                          </a:lnTo>
                          <a:lnTo>
                            <a:pt x="1332" y="363"/>
                          </a:lnTo>
                          <a:lnTo>
                            <a:pt x="1334" y="363"/>
                          </a:lnTo>
                          <a:lnTo>
                            <a:pt x="1334" y="365"/>
                          </a:lnTo>
                          <a:lnTo>
                            <a:pt x="1334" y="367"/>
                          </a:lnTo>
                          <a:lnTo>
                            <a:pt x="1336" y="368"/>
                          </a:lnTo>
                          <a:lnTo>
                            <a:pt x="1336" y="370"/>
                          </a:lnTo>
                          <a:lnTo>
                            <a:pt x="1338" y="372"/>
                          </a:lnTo>
                          <a:lnTo>
                            <a:pt x="1338" y="374"/>
                          </a:lnTo>
                          <a:lnTo>
                            <a:pt x="1338" y="376"/>
                          </a:lnTo>
                          <a:lnTo>
                            <a:pt x="1338" y="378"/>
                          </a:lnTo>
                          <a:lnTo>
                            <a:pt x="1338" y="380"/>
                          </a:lnTo>
                          <a:lnTo>
                            <a:pt x="1338" y="382"/>
                          </a:lnTo>
                          <a:lnTo>
                            <a:pt x="1338" y="384"/>
                          </a:lnTo>
                          <a:lnTo>
                            <a:pt x="1338" y="386"/>
                          </a:lnTo>
                          <a:lnTo>
                            <a:pt x="1338" y="388"/>
                          </a:lnTo>
                          <a:lnTo>
                            <a:pt x="1340" y="390"/>
                          </a:lnTo>
                          <a:lnTo>
                            <a:pt x="1340" y="391"/>
                          </a:lnTo>
                          <a:lnTo>
                            <a:pt x="1340" y="393"/>
                          </a:lnTo>
                          <a:lnTo>
                            <a:pt x="1340" y="395"/>
                          </a:lnTo>
                          <a:lnTo>
                            <a:pt x="1340" y="397"/>
                          </a:lnTo>
                          <a:lnTo>
                            <a:pt x="1338" y="397"/>
                          </a:lnTo>
                          <a:lnTo>
                            <a:pt x="1336" y="397"/>
                          </a:lnTo>
                          <a:lnTo>
                            <a:pt x="1336" y="399"/>
                          </a:lnTo>
                          <a:lnTo>
                            <a:pt x="1334" y="399"/>
                          </a:lnTo>
                          <a:lnTo>
                            <a:pt x="1332" y="401"/>
                          </a:lnTo>
                          <a:lnTo>
                            <a:pt x="1332" y="403"/>
                          </a:lnTo>
                          <a:lnTo>
                            <a:pt x="1332" y="405"/>
                          </a:lnTo>
                          <a:lnTo>
                            <a:pt x="1332" y="407"/>
                          </a:lnTo>
                          <a:lnTo>
                            <a:pt x="1330" y="407"/>
                          </a:lnTo>
                          <a:lnTo>
                            <a:pt x="1330" y="409"/>
                          </a:lnTo>
                          <a:lnTo>
                            <a:pt x="1332" y="411"/>
                          </a:lnTo>
                          <a:lnTo>
                            <a:pt x="1332" y="413"/>
                          </a:lnTo>
                          <a:lnTo>
                            <a:pt x="1332" y="415"/>
                          </a:lnTo>
                          <a:lnTo>
                            <a:pt x="1332" y="416"/>
                          </a:lnTo>
                          <a:lnTo>
                            <a:pt x="1332" y="418"/>
                          </a:lnTo>
                          <a:lnTo>
                            <a:pt x="1332" y="420"/>
                          </a:lnTo>
                          <a:lnTo>
                            <a:pt x="1332" y="422"/>
                          </a:lnTo>
                          <a:lnTo>
                            <a:pt x="1330" y="424"/>
                          </a:lnTo>
                          <a:lnTo>
                            <a:pt x="1328" y="426"/>
                          </a:lnTo>
                          <a:lnTo>
                            <a:pt x="1328" y="428"/>
                          </a:lnTo>
                          <a:lnTo>
                            <a:pt x="1326" y="428"/>
                          </a:lnTo>
                          <a:lnTo>
                            <a:pt x="1326" y="430"/>
                          </a:lnTo>
                          <a:lnTo>
                            <a:pt x="1326" y="432"/>
                          </a:lnTo>
                          <a:lnTo>
                            <a:pt x="1326" y="434"/>
                          </a:lnTo>
                          <a:lnTo>
                            <a:pt x="1326" y="436"/>
                          </a:lnTo>
                          <a:lnTo>
                            <a:pt x="1326" y="438"/>
                          </a:lnTo>
                          <a:lnTo>
                            <a:pt x="1326" y="439"/>
                          </a:lnTo>
                          <a:lnTo>
                            <a:pt x="1328" y="441"/>
                          </a:lnTo>
                          <a:lnTo>
                            <a:pt x="1326" y="445"/>
                          </a:lnTo>
                          <a:lnTo>
                            <a:pt x="1303" y="570"/>
                          </a:lnTo>
                          <a:lnTo>
                            <a:pt x="1296" y="610"/>
                          </a:lnTo>
                          <a:lnTo>
                            <a:pt x="1296" y="612"/>
                          </a:lnTo>
                          <a:lnTo>
                            <a:pt x="1296" y="614"/>
                          </a:lnTo>
                          <a:lnTo>
                            <a:pt x="1290" y="639"/>
                          </a:lnTo>
                          <a:lnTo>
                            <a:pt x="1286" y="662"/>
                          </a:lnTo>
                          <a:lnTo>
                            <a:pt x="1278" y="704"/>
                          </a:lnTo>
                          <a:lnTo>
                            <a:pt x="1273" y="729"/>
                          </a:lnTo>
                          <a:lnTo>
                            <a:pt x="1271" y="749"/>
                          </a:lnTo>
                          <a:lnTo>
                            <a:pt x="1265" y="777"/>
                          </a:lnTo>
                          <a:lnTo>
                            <a:pt x="1261" y="795"/>
                          </a:lnTo>
                          <a:lnTo>
                            <a:pt x="1255" y="833"/>
                          </a:lnTo>
                          <a:lnTo>
                            <a:pt x="1255" y="835"/>
                          </a:lnTo>
                          <a:lnTo>
                            <a:pt x="1232" y="962"/>
                          </a:lnTo>
                          <a:lnTo>
                            <a:pt x="1219" y="1027"/>
                          </a:lnTo>
                          <a:lnTo>
                            <a:pt x="1217" y="1039"/>
                          </a:lnTo>
                          <a:lnTo>
                            <a:pt x="1213" y="1062"/>
                          </a:lnTo>
                          <a:lnTo>
                            <a:pt x="1202" y="1117"/>
                          </a:lnTo>
                          <a:lnTo>
                            <a:pt x="1200" y="1131"/>
                          </a:lnTo>
                          <a:lnTo>
                            <a:pt x="1196" y="1152"/>
                          </a:lnTo>
                          <a:lnTo>
                            <a:pt x="1194" y="1160"/>
                          </a:lnTo>
                          <a:lnTo>
                            <a:pt x="1192" y="1160"/>
                          </a:lnTo>
                          <a:lnTo>
                            <a:pt x="1192" y="1161"/>
                          </a:lnTo>
                          <a:lnTo>
                            <a:pt x="1190" y="1161"/>
                          </a:lnTo>
                          <a:lnTo>
                            <a:pt x="1190" y="1160"/>
                          </a:lnTo>
                          <a:lnTo>
                            <a:pt x="1190" y="1161"/>
                          </a:lnTo>
                          <a:lnTo>
                            <a:pt x="1188" y="1161"/>
                          </a:lnTo>
                          <a:lnTo>
                            <a:pt x="1188" y="1160"/>
                          </a:lnTo>
                          <a:lnTo>
                            <a:pt x="1188" y="1158"/>
                          </a:lnTo>
                          <a:lnTo>
                            <a:pt x="1186" y="1158"/>
                          </a:lnTo>
                          <a:lnTo>
                            <a:pt x="1186" y="1156"/>
                          </a:lnTo>
                          <a:lnTo>
                            <a:pt x="1184" y="1154"/>
                          </a:lnTo>
                          <a:lnTo>
                            <a:pt x="1182" y="1152"/>
                          </a:lnTo>
                          <a:lnTo>
                            <a:pt x="1180" y="1152"/>
                          </a:lnTo>
                          <a:lnTo>
                            <a:pt x="1180" y="1150"/>
                          </a:lnTo>
                          <a:lnTo>
                            <a:pt x="1179" y="1150"/>
                          </a:lnTo>
                          <a:lnTo>
                            <a:pt x="1179" y="1148"/>
                          </a:lnTo>
                          <a:lnTo>
                            <a:pt x="1177" y="1148"/>
                          </a:lnTo>
                          <a:lnTo>
                            <a:pt x="1177" y="1146"/>
                          </a:lnTo>
                          <a:lnTo>
                            <a:pt x="1177" y="1144"/>
                          </a:lnTo>
                          <a:lnTo>
                            <a:pt x="1175" y="1144"/>
                          </a:lnTo>
                          <a:lnTo>
                            <a:pt x="1173" y="1144"/>
                          </a:lnTo>
                          <a:lnTo>
                            <a:pt x="1173" y="1142"/>
                          </a:lnTo>
                          <a:lnTo>
                            <a:pt x="1171" y="1142"/>
                          </a:lnTo>
                          <a:lnTo>
                            <a:pt x="1169" y="1140"/>
                          </a:lnTo>
                          <a:lnTo>
                            <a:pt x="1167" y="1138"/>
                          </a:lnTo>
                          <a:lnTo>
                            <a:pt x="1167" y="1137"/>
                          </a:lnTo>
                          <a:lnTo>
                            <a:pt x="1165" y="1137"/>
                          </a:lnTo>
                          <a:lnTo>
                            <a:pt x="1165" y="1135"/>
                          </a:lnTo>
                          <a:lnTo>
                            <a:pt x="1163" y="1133"/>
                          </a:lnTo>
                          <a:lnTo>
                            <a:pt x="1163" y="1131"/>
                          </a:lnTo>
                          <a:lnTo>
                            <a:pt x="1161" y="1129"/>
                          </a:lnTo>
                          <a:lnTo>
                            <a:pt x="1161" y="1127"/>
                          </a:lnTo>
                          <a:lnTo>
                            <a:pt x="1161" y="1125"/>
                          </a:lnTo>
                          <a:lnTo>
                            <a:pt x="1159" y="1123"/>
                          </a:lnTo>
                          <a:lnTo>
                            <a:pt x="1157" y="1121"/>
                          </a:lnTo>
                          <a:lnTo>
                            <a:pt x="1155" y="1119"/>
                          </a:lnTo>
                          <a:lnTo>
                            <a:pt x="1154" y="1119"/>
                          </a:lnTo>
                          <a:lnTo>
                            <a:pt x="1152" y="1119"/>
                          </a:lnTo>
                          <a:lnTo>
                            <a:pt x="1152" y="1117"/>
                          </a:lnTo>
                          <a:lnTo>
                            <a:pt x="1150" y="1117"/>
                          </a:lnTo>
                          <a:lnTo>
                            <a:pt x="1148" y="1117"/>
                          </a:lnTo>
                          <a:lnTo>
                            <a:pt x="1146" y="1117"/>
                          </a:lnTo>
                          <a:lnTo>
                            <a:pt x="1144" y="1117"/>
                          </a:lnTo>
                          <a:lnTo>
                            <a:pt x="1140" y="1115"/>
                          </a:lnTo>
                          <a:lnTo>
                            <a:pt x="1138" y="1115"/>
                          </a:lnTo>
                          <a:lnTo>
                            <a:pt x="1136" y="1113"/>
                          </a:lnTo>
                          <a:lnTo>
                            <a:pt x="1134" y="1113"/>
                          </a:lnTo>
                          <a:lnTo>
                            <a:pt x="1134" y="1112"/>
                          </a:lnTo>
                          <a:lnTo>
                            <a:pt x="1132" y="1112"/>
                          </a:lnTo>
                          <a:lnTo>
                            <a:pt x="1132" y="1110"/>
                          </a:lnTo>
                          <a:lnTo>
                            <a:pt x="1131" y="1108"/>
                          </a:lnTo>
                          <a:lnTo>
                            <a:pt x="1131" y="1106"/>
                          </a:lnTo>
                          <a:lnTo>
                            <a:pt x="1131" y="1104"/>
                          </a:lnTo>
                          <a:lnTo>
                            <a:pt x="1131" y="1102"/>
                          </a:lnTo>
                          <a:lnTo>
                            <a:pt x="1131" y="1100"/>
                          </a:lnTo>
                          <a:lnTo>
                            <a:pt x="1131" y="1098"/>
                          </a:lnTo>
                          <a:lnTo>
                            <a:pt x="1131" y="1096"/>
                          </a:lnTo>
                          <a:lnTo>
                            <a:pt x="1131" y="1094"/>
                          </a:lnTo>
                          <a:lnTo>
                            <a:pt x="1131" y="1092"/>
                          </a:lnTo>
                          <a:lnTo>
                            <a:pt x="1129" y="1090"/>
                          </a:lnTo>
                          <a:lnTo>
                            <a:pt x="1129" y="1089"/>
                          </a:lnTo>
                          <a:lnTo>
                            <a:pt x="1129" y="1087"/>
                          </a:lnTo>
                          <a:lnTo>
                            <a:pt x="1129" y="1085"/>
                          </a:lnTo>
                          <a:lnTo>
                            <a:pt x="1129" y="1083"/>
                          </a:lnTo>
                          <a:lnTo>
                            <a:pt x="1127" y="1083"/>
                          </a:lnTo>
                          <a:lnTo>
                            <a:pt x="1127" y="1081"/>
                          </a:lnTo>
                          <a:lnTo>
                            <a:pt x="1127" y="1079"/>
                          </a:lnTo>
                          <a:lnTo>
                            <a:pt x="1127" y="1077"/>
                          </a:lnTo>
                          <a:lnTo>
                            <a:pt x="1125" y="1077"/>
                          </a:lnTo>
                          <a:lnTo>
                            <a:pt x="1125" y="1075"/>
                          </a:lnTo>
                          <a:lnTo>
                            <a:pt x="1123" y="1075"/>
                          </a:lnTo>
                          <a:lnTo>
                            <a:pt x="1121" y="1075"/>
                          </a:lnTo>
                          <a:lnTo>
                            <a:pt x="1119" y="1075"/>
                          </a:lnTo>
                          <a:lnTo>
                            <a:pt x="1117" y="1075"/>
                          </a:lnTo>
                          <a:lnTo>
                            <a:pt x="1115" y="1075"/>
                          </a:lnTo>
                          <a:lnTo>
                            <a:pt x="1113" y="1073"/>
                          </a:lnTo>
                          <a:lnTo>
                            <a:pt x="1111" y="1073"/>
                          </a:lnTo>
                          <a:lnTo>
                            <a:pt x="1109" y="1073"/>
                          </a:lnTo>
                          <a:lnTo>
                            <a:pt x="1109" y="1071"/>
                          </a:lnTo>
                          <a:lnTo>
                            <a:pt x="1107" y="1071"/>
                          </a:lnTo>
                          <a:lnTo>
                            <a:pt x="1107" y="1069"/>
                          </a:lnTo>
                          <a:lnTo>
                            <a:pt x="1106" y="1069"/>
                          </a:lnTo>
                          <a:lnTo>
                            <a:pt x="1106" y="1067"/>
                          </a:lnTo>
                          <a:lnTo>
                            <a:pt x="1106" y="1065"/>
                          </a:lnTo>
                          <a:lnTo>
                            <a:pt x="1104" y="1065"/>
                          </a:lnTo>
                          <a:lnTo>
                            <a:pt x="1104" y="1064"/>
                          </a:lnTo>
                          <a:lnTo>
                            <a:pt x="1102" y="1062"/>
                          </a:lnTo>
                          <a:lnTo>
                            <a:pt x="1102" y="1060"/>
                          </a:lnTo>
                          <a:lnTo>
                            <a:pt x="1100" y="1058"/>
                          </a:lnTo>
                          <a:lnTo>
                            <a:pt x="1098" y="1056"/>
                          </a:lnTo>
                          <a:lnTo>
                            <a:pt x="1098" y="1054"/>
                          </a:lnTo>
                          <a:lnTo>
                            <a:pt x="1096" y="1054"/>
                          </a:lnTo>
                          <a:lnTo>
                            <a:pt x="1094" y="1054"/>
                          </a:lnTo>
                          <a:lnTo>
                            <a:pt x="1094" y="1052"/>
                          </a:lnTo>
                          <a:lnTo>
                            <a:pt x="1092" y="1052"/>
                          </a:lnTo>
                          <a:lnTo>
                            <a:pt x="1090" y="1052"/>
                          </a:lnTo>
                          <a:lnTo>
                            <a:pt x="1090" y="1050"/>
                          </a:lnTo>
                          <a:lnTo>
                            <a:pt x="1088" y="1050"/>
                          </a:lnTo>
                          <a:lnTo>
                            <a:pt x="1086" y="1050"/>
                          </a:lnTo>
                          <a:lnTo>
                            <a:pt x="1084" y="1048"/>
                          </a:lnTo>
                          <a:lnTo>
                            <a:pt x="1083" y="1048"/>
                          </a:lnTo>
                          <a:lnTo>
                            <a:pt x="1081" y="1050"/>
                          </a:lnTo>
                          <a:lnTo>
                            <a:pt x="1079" y="1050"/>
                          </a:lnTo>
                          <a:lnTo>
                            <a:pt x="1077" y="1052"/>
                          </a:lnTo>
                          <a:lnTo>
                            <a:pt x="1075" y="1052"/>
                          </a:lnTo>
                          <a:lnTo>
                            <a:pt x="1075" y="1054"/>
                          </a:lnTo>
                          <a:lnTo>
                            <a:pt x="1073" y="1054"/>
                          </a:lnTo>
                          <a:lnTo>
                            <a:pt x="1073" y="1056"/>
                          </a:lnTo>
                          <a:lnTo>
                            <a:pt x="1071" y="1056"/>
                          </a:lnTo>
                          <a:lnTo>
                            <a:pt x="1071" y="1058"/>
                          </a:lnTo>
                          <a:lnTo>
                            <a:pt x="1069" y="1060"/>
                          </a:lnTo>
                          <a:lnTo>
                            <a:pt x="1067" y="1062"/>
                          </a:lnTo>
                          <a:lnTo>
                            <a:pt x="1065" y="1064"/>
                          </a:lnTo>
                          <a:lnTo>
                            <a:pt x="1063" y="1064"/>
                          </a:lnTo>
                          <a:lnTo>
                            <a:pt x="1061" y="1065"/>
                          </a:lnTo>
                          <a:lnTo>
                            <a:pt x="1059" y="1065"/>
                          </a:lnTo>
                          <a:lnTo>
                            <a:pt x="1058" y="1065"/>
                          </a:lnTo>
                          <a:lnTo>
                            <a:pt x="1056" y="1067"/>
                          </a:lnTo>
                          <a:lnTo>
                            <a:pt x="1054" y="1067"/>
                          </a:lnTo>
                          <a:lnTo>
                            <a:pt x="1052" y="1067"/>
                          </a:lnTo>
                          <a:lnTo>
                            <a:pt x="1050" y="1067"/>
                          </a:lnTo>
                          <a:lnTo>
                            <a:pt x="1048" y="1069"/>
                          </a:lnTo>
                          <a:lnTo>
                            <a:pt x="1044" y="1069"/>
                          </a:lnTo>
                          <a:lnTo>
                            <a:pt x="1042" y="1069"/>
                          </a:lnTo>
                          <a:lnTo>
                            <a:pt x="1040" y="1069"/>
                          </a:lnTo>
                          <a:lnTo>
                            <a:pt x="1038" y="1067"/>
                          </a:lnTo>
                          <a:lnTo>
                            <a:pt x="1036" y="1067"/>
                          </a:lnTo>
                          <a:lnTo>
                            <a:pt x="1035" y="1067"/>
                          </a:lnTo>
                          <a:lnTo>
                            <a:pt x="1031" y="1065"/>
                          </a:lnTo>
                          <a:lnTo>
                            <a:pt x="1029" y="1065"/>
                          </a:lnTo>
                          <a:lnTo>
                            <a:pt x="1029" y="1064"/>
                          </a:lnTo>
                          <a:lnTo>
                            <a:pt x="1027" y="1064"/>
                          </a:lnTo>
                          <a:lnTo>
                            <a:pt x="1027" y="1062"/>
                          </a:lnTo>
                          <a:lnTo>
                            <a:pt x="1027" y="1060"/>
                          </a:lnTo>
                          <a:lnTo>
                            <a:pt x="1025" y="1060"/>
                          </a:lnTo>
                          <a:lnTo>
                            <a:pt x="1025" y="1058"/>
                          </a:lnTo>
                          <a:lnTo>
                            <a:pt x="1023" y="1058"/>
                          </a:lnTo>
                          <a:lnTo>
                            <a:pt x="1021" y="1056"/>
                          </a:lnTo>
                          <a:lnTo>
                            <a:pt x="1019" y="1056"/>
                          </a:lnTo>
                          <a:lnTo>
                            <a:pt x="1017" y="1056"/>
                          </a:lnTo>
                          <a:lnTo>
                            <a:pt x="1015" y="1056"/>
                          </a:lnTo>
                          <a:lnTo>
                            <a:pt x="1015" y="1058"/>
                          </a:lnTo>
                          <a:lnTo>
                            <a:pt x="1013" y="1058"/>
                          </a:lnTo>
                          <a:lnTo>
                            <a:pt x="1011" y="1058"/>
                          </a:lnTo>
                          <a:lnTo>
                            <a:pt x="1010" y="1058"/>
                          </a:lnTo>
                          <a:lnTo>
                            <a:pt x="1008" y="1058"/>
                          </a:lnTo>
                          <a:lnTo>
                            <a:pt x="1006" y="1058"/>
                          </a:lnTo>
                          <a:lnTo>
                            <a:pt x="1004" y="1058"/>
                          </a:lnTo>
                          <a:lnTo>
                            <a:pt x="1002" y="1058"/>
                          </a:lnTo>
                          <a:lnTo>
                            <a:pt x="1000" y="1056"/>
                          </a:lnTo>
                          <a:lnTo>
                            <a:pt x="998" y="1056"/>
                          </a:lnTo>
                          <a:lnTo>
                            <a:pt x="998" y="1054"/>
                          </a:lnTo>
                          <a:lnTo>
                            <a:pt x="998" y="1052"/>
                          </a:lnTo>
                          <a:lnTo>
                            <a:pt x="998" y="1050"/>
                          </a:lnTo>
                          <a:lnTo>
                            <a:pt x="996" y="1050"/>
                          </a:lnTo>
                          <a:lnTo>
                            <a:pt x="996" y="1048"/>
                          </a:lnTo>
                          <a:lnTo>
                            <a:pt x="996" y="1046"/>
                          </a:lnTo>
                          <a:lnTo>
                            <a:pt x="994" y="1046"/>
                          </a:lnTo>
                          <a:lnTo>
                            <a:pt x="994" y="1044"/>
                          </a:lnTo>
                          <a:lnTo>
                            <a:pt x="992" y="1044"/>
                          </a:lnTo>
                          <a:lnTo>
                            <a:pt x="990" y="1042"/>
                          </a:lnTo>
                          <a:lnTo>
                            <a:pt x="988" y="1044"/>
                          </a:lnTo>
                          <a:lnTo>
                            <a:pt x="987" y="1044"/>
                          </a:lnTo>
                          <a:lnTo>
                            <a:pt x="987" y="1042"/>
                          </a:lnTo>
                          <a:lnTo>
                            <a:pt x="988" y="1041"/>
                          </a:lnTo>
                          <a:lnTo>
                            <a:pt x="990" y="1037"/>
                          </a:lnTo>
                          <a:lnTo>
                            <a:pt x="992" y="1035"/>
                          </a:lnTo>
                          <a:lnTo>
                            <a:pt x="998" y="1025"/>
                          </a:lnTo>
                          <a:lnTo>
                            <a:pt x="1033" y="973"/>
                          </a:lnTo>
                          <a:lnTo>
                            <a:pt x="1088" y="887"/>
                          </a:lnTo>
                          <a:lnTo>
                            <a:pt x="1123" y="833"/>
                          </a:lnTo>
                          <a:lnTo>
                            <a:pt x="1140" y="806"/>
                          </a:lnTo>
                          <a:lnTo>
                            <a:pt x="1157" y="779"/>
                          </a:lnTo>
                          <a:lnTo>
                            <a:pt x="1157" y="777"/>
                          </a:lnTo>
                          <a:lnTo>
                            <a:pt x="1159" y="777"/>
                          </a:lnTo>
                          <a:lnTo>
                            <a:pt x="1159" y="776"/>
                          </a:lnTo>
                          <a:lnTo>
                            <a:pt x="1163" y="770"/>
                          </a:lnTo>
                          <a:lnTo>
                            <a:pt x="1163" y="768"/>
                          </a:lnTo>
                          <a:lnTo>
                            <a:pt x="1161" y="768"/>
                          </a:lnTo>
                          <a:lnTo>
                            <a:pt x="1161" y="766"/>
                          </a:lnTo>
                          <a:lnTo>
                            <a:pt x="1159" y="764"/>
                          </a:lnTo>
                          <a:lnTo>
                            <a:pt x="1159" y="762"/>
                          </a:lnTo>
                          <a:lnTo>
                            <a:pt x="1159" y="758"/>
                          </a:lnTo>
                          <a:lnTo>
                            <a:pt x="1159" y="756"/>
                          </a:lnTo>
                          <a:lnTo>
                            <a:pt x="1159" y="754"/>
                          </a:lnTo>
                          <a:lnTo>
                            <a:pt x="1161" y="754"/>
                          </a:lnTo>
                          <a:lnTo>
                            <a:pt x="1161" y="752"/>
                          </a:lnTo>
                          <a:lnTo>
                            <a:pt x="1161" y="751"/>
                          </a:lnTo>
                          <a:lnTo>
                            <a:pt x="1161" y="749"/>
                          </a:lnTo>
                          <a:lnTo>
                            <a:pt x="1161" y="747"/>
                          </a:lnTo>
                          <a:lnTo>
                            <a:pt x="1159" y="747"/>
                          </a:lnTo>
                          <a:lnTo>
                            <a:pt x="1159" y="745"/>
                          </a:lnTo>
                          <a:lnTo>
                            <a:pt x="1159" y="743"/>
                          </a:lnTo>
                          <a:lnTo>
                            <a:pt x="1157" y="743"/>
                          </a:lnTo>
                          <a:lnTo>
                            <a:pt x="1157" y="741"/>
                          </a:lnTo>
                          <a:lnTo>
                            <a:pt x="1155" y="739"/>
                          </a:lnTo>
                          <a:lnTo>
                            <a:pt x="1154" y="739"/>
                          </a:lnTo>
                          <a:lnTo>
                            <a:pt x="1152" y="739"/>
                          </a:lnTo>
                          <a:lnTo>
                            <a:pt x="1150" y="741"/>
                          </a:lnTo>
                          <a:lnTo>
                            <a:pt x="1150" y="743"/>
                          </a:lnTo>
                          <a:lnTo>
                            <a:pt x="1150" y="745"/>
                          </a:lnTo>
                          <a:lnTo>
                            <a:pt x="1148" y="747"/>
                          </a:lnTo>
                          <a:lnTo>
                            <a:pt x="1148" y="749"/>
                          </a:lnTo>
                          <a:lnTo>
                            <a:pt x="1148" y="751"/>
                          </a:lnTo>
                          <a:lnTo>
                            <a:pt x="1146" y="752"/>
                          </a:lnTo>
                          <a:lnTo>
                            <a:pt x="1144" y="752"/>
                          </a:lnTo>
                          <a:lnTo>
                            <a:pt x="1144" y="754"/>
                          </a:lnTo>
                          <a:lnTo>
                            <a:pt x="1142" y="752"/>
                          </a:lnTo>
                          <a:lnTo>
                            <a:pt x="1140" y="752"/>
                          </a:lnTo>
                          <a:lnTo>
                            <a:pt x="1138" y="751"/>
                          </a:lnTo>
                          <a:lnTo>
                            <a:pt x="1136" y="751"/>
                          </a:lnTo>
                          <a:lnTo>
                            <a:pt x="1134" y="751"/>
                          </a:lnTo>
                          <a:lnTo>
                            <a:pt x="1134" y="749"/>
                          </a:lnTo>
                          <a:lnTo>
                            <a:pt x="1134" y="747"/>
                          </a:lnTo>
                          <a:lnTo>
                            <a:pt x="1136" y="745"/>
                          </a:lnTo>
                          <a:lnTo>
                            <a:pt x="1136" y="743"/>
                          </a:lnTo>
                          <a:lnTo>
                            <a:pt x="1136" y="741"/>
                          </a:lnTo>
                          <a:lnTo>
                            <a:pt x="1136" y="739"/>
                          </a:lnTo>
                          <a:lnTo>
                            <a:pt x="1136" y="737"/>
                          </a:lnTo>
                          <a:lnTo>
                            <a:pt x="1134" y="737"/>
                          </a:lnTo>
                          <a:lnTo>
                            <a:pt x="1134" y="735"/>
                          </a:lnTo>
                          <a:lnTo>
                            <a:pt x="1132" y="735"/>
                          </a:lnTo>
                          <a:lnTo>
                            <a:pt x="1131" y="735"/>
                          </a:lnTo>
                          <a:lnTo>
                            <a:pt x="1129" y="735"/>
                          </a:lnTo>
                          <a:lnTo>
                            <a:pt x="1129" y="737"/>
                          </a:lnTo>
                          <a:lnTo>
                            <a:pt x="1129" y="739"/>
                          </a:lnTo>
                          <a:lnTo>
                            <a:pt x="1127" y="741"/>
                          </a:lnTo>
                          <a:lnTo>
                            <a:pt x="1125" y="743"/>
                          </a:lnTo>
                          <a:lnTo>
                            <a:pt x="1123" y="741"/>
                          </a:lnTo>
                          <a:lnTo>
                            <a:pt x="1121" y="741"/>
                          </a:lnTo>
                          <a:lnTo>
                            <a:pt x="1121" y="739"/>
                          </a:lnTo>
                          <a:lnTo>
                            <a:pt x="1119" y="739"/>
                          </a:lnTo>
                          <a:lnTo>
                            <a:pt x="1119" y="737"/>
                          </a:lnTo>
                          <a:lnTo>
                            <a:pt x="1119" y="735"/>
                          </a:lnTo>
                          <a:lnTo>
                            <a:pt x="1117" y="733"/>
                          </a:lnTo>
                          <a:lnTo>
                            <a:pt x="1117" y="731"/>
                          </a:lnTo>
                          <a:lnTo>
                            <a:pt x="1117" y="729"/>
                          </a:lnTo>
                          <a:lnTo>
                            <a:pt x="1117" y="726"/>
                          </a:lnTo>
                          <a:lnTo>
                            <a:pt x="1117" y="724"/>
                          </a:lnTo>
                          <a:lnTo>
                            <a:pt x="1117" y="720"/>
                          </a:lnTo>
                          <a:lnTo>
                            <a:pt x="1117" y="718"/>
                          </a:lnTo>
                          <a:lnTo>
                            <a:pt x="1117" y="716"/>
                          </a:lnTo>
                          <a:lnTo>
                            <a:pt x="1115" y="716"/>
                          </a:lnTo>
                          <a:lnTo>
                            <a:pt x="1115" y="714"/>
                          </a:lnTo>
                          <a:lnTo>
                            <a:pt x="1113" y="714"/>
                          </a:lnTo>
                          <a:lnTo>
                            <a:pt x="1111" y="712"/>
                          </a:lnTo>
                          <a:lnTo>
                            <a:pt x="1109" y="712"/>
                          </a:lnTo>
                          <a:lnTo>
                            <a:pt x="1107" y="710"/>
                          </a:lnTo>
                          <a:lnTo>
                            <a:pt x="1106" y="710"/>
                          </a:lnTo>
                          <a:lnTo>
                            <a:pt x="1106" y="712"/>
                          </a:lnTo>
                          <a:lnTo>
                            <a:pt x="1104" y="712"/>
                          </a:lnTo>
                          <a:lnTo>
                            <a:pt x="1104" y="714"/>
                          </a:lnTo>
                          <a:lnTo>
                            <a:pt x="1100" y="716"/>
                          </a:lnTo>
                          <a:lnTo>
                            <a:pt x="1098" y="718"/>
                          </a:lnTo>
                          <a:lnTo>
                            <a:pt x="1096" y="720"/>
                          </a:lnTo>
                          <a:lnTo>
                            <a:pt x="1092" y="720"/>
                          </a:lnTo>
                          <a:lnTo>
                            <a:pt x="1090" y="720"/>
                          </a:lnTo>
                          <a:lnTo>
                            <a:pt x="1088" y="720"/>
                          </a:lnTo>
                          <a:lnTo>
                            <a:pt x="1086" y="720"/>
                          </a:lnTo>
                          <a:lnTo>
                            <a:pt x="1084" y="718"/>
                          </a:lnTo>
                          <a:lnTo>
                            <a:pt x="1083" y="718"/>
                          </a:lnTo>
                          <a:lnTo>
                            <a:pt x="1083" y="716"/>
                          </a:lnTo>
                          <a:lnTo>
                            <a:pt x="1081" y="716"/>
                          </a:lnTo>
                          <a:lnTo>
                            <a:pt x="1081" y="714"/>
                          </a:lnTo>
                          <a:lnTo>
                            <a:pt x="1083" y="712"/>
                          </a:lnTo>
                          <a:lnTo>
                            <a:pt x="1084" y="710"/>
                          </a:lnTo>
                          <a:lnTo>
                            <a:pt x="1086" y="710"/>
                          </a:lnTo>
                          <a:lnTo>
                            <a:pt x="1088" y="710"/>
                          </a:lnTo>
                          <a:lnTo>
                            <a:pt x="1090" y="710"/>
                          </a:lnTo>
                          <a:lnTo>
                            <a:pt x="1094" y="708"/>
                          </a:lnTo>
                          <a:lnTo>
                            <a:pt x="1096" y="708"/>
                          </a:lnTo>
                          <a:lnTo>
                            <a:pt x="1098" y="706"/>
                          </a:lnTo>
                          <a:lnTo>
                            <a:pt x="1098" y="704"/>
                          </a:lnTo>
                          <a:lnTo>
                            <a:pt x="1098" y="703"/>
                          </a:lnTo>
                          <a:lnTo>
                            <a:pt x="1098" y="701"/>
                          </a:lnTo>
                          <a:lnTo>
                            <a:pt x="1096" y="701"/>
                          </a:lnTo>
                          <a:lnTo>
                            <a:pt x="1094" y="701"/>
                          </a:lnTo>
                          <a:lnTo>
                            <a:pt x="1092" y="701"/>
                          </a:lnTo>
                          <a:lnTo>
                            <a:pt x="1090" y="701"/>
                          </a:lnTo>
                          <a:lnTo>
                            <a:pt x="1088" y="699"/>
                          </a:lnTo>
                          <a:lnTo>
                            <a:pt x="1086" y="699"/>
                          </a:lnTo>
                          <a:lnTo>
                            <a:pt x="1084" y="697"/>
                          </a:lnTo>
                          <a:lnTo>
                            <a:pt x="1083" y="697"/>
                          </a:lnTo>
                          <a:lnTo>
                            <a:pt x="1081" y="697"/>
                          </a:lnTo>
                          <a:lnTo>
                            <a:pt x="1079" y="697"/>
                          </a:lnTo>
                          <a:lnTo>
                            <a:pt x="1077" y="699"/>
                          </a:lnTo>
                          <a:lnTo>
                            <a:pt x="1075" y="699"/>
                          </a:lnTo>
                          <a:lnTo>
                            <a:pt x="1073" y="701"/>
                          </a:lnTo>
                          <a:lnTo>
                            <a:pt x="1071" y="703"/>
                          </a:lnTo>
                          <a:lnTo>
                            <a:pt x="1071" y="704"/>
                          </a:lnTo>
                          <a:lnTo>
                            <a:pt x="1069" y="704"/>
                          </a:lnTo>
                          <a:lnTo>
                            <a:pt x="1069" y="706"/>
                          </a:lnTo>
                          <a:lnTo>
                            <a:pt x="1067" y="706"/>
                          </a:lnTo>
                          <a:lnTo>
                            <a:pt x="1065" y="706"/>
                          </a:lnTo>
                          <a:lnTo>
                            <a:pt x="1063" y="706"/>
                          </a:lnTo>
                          <a:lnTo>
                            <a:pt x="1061" y="704"/>
                          </a:lnTo>
                          <a:lnTo>
                            <a:pt x="1059" y="703"/>
                          </a:lnTo>
                          <a:lnTo>
                            <a:pt x="1059" y="701"/>
                          </a:lnTo>
                          <a:lnTo>
                            <a:pt x="1059" y="699"/>
                          </a:lnTo>
                          <a:lnTo>
                            <a:pt x="1059" y="697"/>
                          </a:lnTo>
                          <a:lnTo>
                            <a:pt x="1059" y="695"/>
                          </a:lnTo>
                          <a:lnTo>
                            <a:pt x="1058" y="695"/>
                          </a:lnTo>
                          <a:lnTo>
                            <a:pt x="1058" y="693"/>
                          </a:lnTo>
                          <a:lnTo>
                            <a:pt x="1056" y="691"/>
                          </a:lnTo>
                          <a:lnTo>
                            <a:pt x="1056" y="689"/>
                          </a:lnTo>
                          <a:lnTo>
                            <a:pt x="1054" y="687"/>
                          </a:lnTo>
                          <a:lnTo>
                            <a:pt x="1052" y="687"/>
                          </a:lnTo>
                          <a:lnTo>
                            <a:pt x="1052" y="689"/>
                          </a:lnTo>
                          <a:lnTo>
                            <a:pt x="1050" y="689"/>
                          </a:lnTo>
                          <a:lnTo>
                            <a:pt x="1048" y="691"/>
                          </a:lnTo>
                          <a:lnTo>
                            <a:pt x="1046" y="693"/>
                          </a:lnTo>
                          <a:lnTo>
                            <a:pt x="1044" y="693"/>
                          </a:lnTo>
                          <a:lnTo>
                            <a:pt x="1042" y="693"/>
                          </a:lnTo>
                          <a:lnTo>
                            <a:pt x="1042" y="691"/>
                          </a:lnTo>
                          <a:lnTo>
                            <a:pt x="1040" y="691"/>
                          </a:lnTo>
                          <a:lnTo>
                            <a:pt x="1038" y="689"/>
                          </a:lnTo>
                          <a:lnTo>
                            <a:pt x="1038" y="687"/>
                          </a:lnTo>
                          <a:lnTo>
                            <a:pt x="1036" y="685"/>
                          </a:lnTo>
                          <a:lnTo>
                            <a:pt x="1036" y="683"/>
                          </a:lnTo>
                          <a:lnTo>
                            <a:pt x="1035" y="681"/>
                          </a:lnTo>
                          <a:lnTo>
                            <a:pt x="1033" y="680"/>
                          </a:lnTo>
                          <a:lnTo>
                            <a:pt x="1031" y="678"/>
                          </a:lnTo>
                          <a:lnTo>
                            <a:pt x="1029" y="678"/>
                          </a:lnTo>
                          <a:lnTo>
                            <a:pt x="1027" y="678"/>
                          </a:lnTo>
                          <a:lnTo>
                            <a:pt x="1025" y="678"/>
                          </a:lnTo>
                          <a:lnTo>
                            <a:pt x="1023" y="678"/>
                          </a:lnTo>
                          <a:lnTo>
                            <a:pt x="1021" y="678"/>
                          </a:lnTo>
                          <a:lnTo>
                            <a:pt x="1021" y="680"/>
                          </a:lnTo>
                          <a:lnTo>
                            <a:pt x="1023" y="681"/>
                          </a:lnTo>
                          <a:lnTo>
                            <a:pt x="1025" y="681"/>
                          </a:lnTo>
                          <a:lnTo>
                            <a:pt x="1027" y="683"/>
                          </a:lnTo>
                          <a:lnTo>
                            <a:pt x="1029" y="683"/>
                          </a:lnTo>
                          <a:lnTo>
                            <a:pt x="1031" y="683"/>
                          </a:lnTo>
                          <a:lnTo>
                            <a:pt x="1031" y="685"/>
                          </a:lnTo>
                          <a:lnTo>
                            <a:pt x="1033" y="685"/>
                          </a:lnTo>
                          <a:lnTo>
                            <a:pt x="1033" y="687"/>
                          </a:lnTo>
                          <a:lnTo>
                            <a:pt x="1033" y="689"/>
                          </a:lnTo>
                          <a:lnTo>
                            <a:pt x="1031" y="691"/>
                          </a:lnTo>
                          <a:lnTo>
                            <a:pt x="1029" y="693"/>
                          </a:lnTo>
                          <a:lnTo>
                            <a:pt x="1027" y="693"/>
                          </a:lnTo>
                          <a:lnTo>
                            <a:pt x="1025" y="693"/>
                          </a:lnTo>
                          <a:lnTo>
                            <a:pt x="1023" y="695"/>
                          </a:lnTo>
                          <a:lnTo>
                            <a:pt x="1021" y="695"/>
                          </a:lnTo>
                          <a:lnTo>
                            <a:pt x="1019" y="695"/>
                          </a:lnTo>
                          <a:lnTo>
                            <a:pt x="1017" y="695"/>
                          </a:lnTo>
                          <a:lnTo>
                            <a:pt x="1015" y="693"/>
                          </a:lnTo>
                          <a:lnTo>
                            <a:pt x="1013" y="693"/>
                          </a:lnTo>
                          <a:lnTo>
                            <a:pt x="1011" y="693"/>
                          </a:lnTo>
                          <a:lnTo>
                            <a:pt x="1010" y="691"/>
                          </a:lnTo>
                          <a:lnTo>
                            <a:pt x="1010" y="689"/>
                          </a:lnTo>
                          <a:lnTo>
                            <a:pt x="1008" y="687"/>
                          </a:lnTo>
                          <a:lnTo>
                            <a:pt x="1008" y="685"/>
                          </a:lnTo>
                          <a:lnTo>
                            <a:pt x="1010" y="685"/>
                          </a:lnTo>
                          <a:lnTo>
                            <a:pt x="1010" y="683"/>
                          </a:lnTo>
                          <a:lnTo>
                            <a:pt x="1010" y="681"/>
                          </a:lnTo>
                          <a:lnTo>
                            <a:pt x="1011" y="680"/>
                          </a:lnTo>
                          <a:lnTo>
                            <a:pt x="1011" y="678"/>
                          </a:lnTo>
                          <a:lnTo>
                            <a:pt x="1011" y="676"/>
                          </a:lnTo>
                          <a:lnTo>
                            <a:pt x="1011" y="674"/>
                          </a:lnTo>
                          <a:lnTo>
                            <a:pt x="1011" y="672"/>
                          </a:lnTo>
                          <a:lnTo>
                            <a:pt x="1010" y="672"/>
                          </a:lnTo>
                          <a:lnTo>
                            <a:pt x="1008" y="674"/>
                          </a:lnTo>
                          <a:lnTo>
                            <a:pt x="1006" y="674"/>
                          </a:lnTo>
                          <a:lnTo>
                            <a:pt x="1002" y="674"/>
                          </a:lnTo>
                          <a:lnTo>
                            <a:pt x="1000" y="674"/>
                          </a:lnTo>
                          <a:lnTo>
                            <a:pt x="998" y="674"/>
                          </a:lnTo>
                          <a:lnTo>
                            <a:pt x="998" y="672"/>
                          </a:lnTo>
                          <a:lnTo>
                            <a:pt x="998" y="670"/>
                          </a:lnTo>
                          <a:lnTo>
                            <a:pt x="998" y="668"/>
                          </a:lnTo>
                          <a:lnTo>
                            <a:pt x="1000" y="668"/>
                          </a:lnTo>
                          <a:lnTo>
                            <a:pt x="1000" y="666"/>
                          </a:lnTo>
                          <a:lnTo>
                            <a:pt x="1002" y="664"/>
                          </a:lnTo>
                          <a:lnTo>
                            <a:pt x="1002" y="662"/>
                          </a:lnTo>
                          <a:lnTo>
                            <a:pt x="1004" y="662"/>
                          </a:lnTo>
                          <a:lnTo>
                            <a:pt x="1004" y="660"/>
                          </a:lnTo>
                          <a:lnTo>
                            <a:pt x="1002" y="660"/>
                          </a:lnTo>
                          <a:lnTo>
                            <a:pt x="1002" y="658"/>
                          </a:lnTo>
                          <a:lnTo>
                            <a:pt x="1000" y="658"/>
                          </a:lnTo>
                          <a:lnTo>
                            <a:pt x="998" y="656"/>
                          </a:lnTo>
                          <a:lnTo>
                            <a:pt x="996" y="656"/>
                          </a:lnTo>
                          <a:lnTo>
                            <a:pt x="994" y="656"/>
                          </a:lnTo>
                          <a:lnTo>
                            <a:pt x="992" y="655"/>
                          </a:lnTo>
                          <a:lnTo>
                            <a:pt x="990" y="655"/>
                          </a:lnTo>
                          <a:lnTo>
                            <a:pt x="988" y="655"/>
                          </a:lnTo>
                          <a:lnTo>
                            <a:pt x="987" y="655"/>
                          </a:lnTo>
                          <a:lnTo>
                            <a:pt x="985" y="655"/>
                          </a:lnTo>
                          <a:lnTo>
                            <a:pt x="983" y="653"/>
                          </a:lnTo>
                          <a:lnTo>
                            <a:pt x="981" y="653"/>
                          </a:lnTo>
                          <a:lnTo>
                            <a:pt x="979" y="653"/>
                          </a:lnTo>
                          <a:lnTo>
                            <a:pt x="979" y="651"/>
                          </a:lnTo>
                          <a:lnTo>
                            <a:pt x="977" y="651"/>
                          </a:lnTo>
                          <a:lnTo>
                            <a:pt x="977" y="649"/>
                          </a:lnTo>
                          <a:lnTo>
                            <a:pt x="977" y="647"/>
                          </a:lnTo>
                          <a:lnTo>
                            <a:pt x="975" y="647"/>
                          </a:lnTo>
                          <a:lnTo>
                            <a:pt x="975" y="645"/>
                          </a:lnTo>
                          <a:lnTo>
                            <a:pt x="973" y="643"/>
                          </a:lnTo>
                          <a:lnTo>
                            <a:pt x="971" y="643"/>
                          </a:lnTo>
                          <a:lnTo>
                            <a:pt x="969" y="643"/>
                          </a:lnTo>
                          <a:lnTo>
                            <a:pt x="967" y="643"/>
                          </a:lnTo>
                          <a:lnTo>
                            <a:pt x="965" y="643"/>
                          </a:lnTo>
                          <a:lnTo>
                            <a:pt x="963" y="643"/>
                          </a:lnTo>
                          <a:lnTo>
                            <a:pt x="962" y="643"/>
                          </a:lnTo>
                          <a:lnTo>
                            <a:pt x="960" y="643"/>
                          </a:lnTo>
                          <a:lnTo>
                            <a:pt x="958" y="641"/>
                          </a:lnTo>
                          <a:lnTo>
                            <a:pt x="956" y="641"/>
                          </a:lnTo>
                          <a:lnTo>
                            <a:pt x="956" y="639"/>
                          </a:lnTo>
                          <a:lnTo>
                            <a:pt x="956" y="637"/>
                          </a:lnTo>
                          <a:lnTo>
                            <a:pt x="954" y="635"/>
                          </a:lnTo>
                          <a:lnTo>
                            <a:pt x="954" y="632"/>
                          </a:lnTo>
                          <a:lnTo>
                            <a:pt x="952" y="630"/>
                          </a:lnTo>
                          <a:lnTo>
                            <a:pt x="952" y="628"/>
                          </a:lnTo>
                          <a:lnTo>
                            <a:pt x="952" y="626"/>
                          </a:lnTo>
                          <a:lnTo>
                            <a:pt x="950" y="626"/>
                          </a:lnTo>
                          <a:lnTo>
                            <a:pt x="948" y="626"/>
                          </a:lnTo>
                          <a:lnTo>
                            <a:pt x="948" y="624"/>
                          </a:lnTo>
                          <a:lnTo>
                            <a:pt x="946" y="624"/>
                          </a:lnTo>
                          <a:lnTo>
                            <a:pt x="944" y="624"/>
                          </a:lnTo>
                          <a:lnTo>
                            <a:pt x="942" y="624"/>
                          </a:lnTo>
                          <a:lnTo>
                            <a:pt x="940" y="624"/>
                          </a:lnTo>
                          <a:lnTo>
                            <a:pt x="939" y="624"/>
                          </a:lnTo>
                          <a:lnTo>
                            <a:pt x="939" y="626"/>
                          </a:lnTo>
                          <a:lnTo>
                            <a:pt x="939" y="628"/>
                          </a:lnTo>
                          <a:lnTo>
                            <a:pt x="935" y="632"/>
                          </a:lnTo>
                          <a:lnTo>
                            <a:pt x="933" y="632"/>
                          </a:lnTo>
                          <a:lnTo>
                            <a:pt x="931" y="632"/>
                          </a:lnTo>
                          <a:lnTo>
                            <a:pt x="929" y="632"/>
                          </a:lnTo>
                          <a:lnTo>
                            <a:pt x="927" y="632"/>
                          </a:lnTo>
                          <a:lnTo>
                            <a:pt x="925" y="630"/>
                          </a:lnTo>
                          <a:lnTo>
                            <a:pt x="923" y="628"/>
                          </a:lnTo>
                          <a:lnTo>
                            <a:pt x="923" y="626"/>
                          </a:lnTo>
                          <a:lnTo>
                            <a:pt x="923" y="624"/>
                          </a:lnTo>
                          <a:lnTo>
                            <a:pt x="921" y="624"/>
                          </a:lnTo>
                          <a:lnTo>
                            <a:pt x="921" y="622"/>
                          </a:lnTo>
                          <a:lnTo>
                            <a:pt x="919" y="622"/>
                          </a:lnTo>
                          <a:lnTo>
                            <a:pt x="917" y="620"/>
                          </a:lnTo>
                          <a:lnTo>
                            <a:pt x="915" y="620"/>
                          </a:lnTo>
                          <a:lnTo>
                            <a:pt x="914" y="620"/>
                          </a:lnTo>
                          <a:lnTo>
                            <a:pt x="912" y="620"/>
                          </a:lnTo>
                          <a:lnTo>
                            <a:pt x="910" y="620"/>
                          </a:lnTo>
                          <a:lnTo>
                            <a:pt x="910" y="622"/>
                          </a:lnTo>
                          <a:lnTo>
                            <a:pt x="908" y="622"/>
                          </a:lnTo>
                          <a:lnTo>
                            <a:pt x="908" y="624"/>
                          </a:lnTo>
                          <a:lnTo>
                            <a:pt x="908" y="626"/>
                          </a:lnTo>
                          <a:lnTo>
                            <a:pt x="908" y="628"/>
                          </a:lnTo>
                          <a:lnTo>
                            <a:pt x="908" y="630"/>
                          </a:lnTo>
                          <a:lnTo>
                            <a:pt x="910" y="632"/>
                          </a:lnTo>
                          <a:lnTo>
                            <a:pt x="910" y="633"/>
                          </a:lnTo>
                          <a:lnTo>
                            <a:pt x="912" y="635"/>
                          </a:lnTo>
                          <a:lnTo>
                            <a:pt x="914" y="637"/>
                          </a:lnTo>
                          <a:lnTo>
                            <a:pt x="914" y="639"/>
                          </a:lnTo>
                          <a:lnTo>
                            <a:pt x="914" y="641"/>
                          </a:lnTo>
                          <a:lnTo>
                            <a:pt x="915" y="641"/>
                          </a:lnTo>
                          <a:lnTo>
                            <a:pt x="915" y="643"/>
                          </a:lnTo>
                          <a:lnTo>
                            <a:pt x="914" y="645"/>
                          </a:lnTo>
                          <a:lnTo>
                            <a:pt x="912" y="645"/>
                          </a:lnTo>
                          <a:lnTo>
                            <a:pt x="910" y="645"/>
                          </a:lnTo>
                          <a:lnTo>
                            <a:pt x="908" y="645"/>
                          </a:lnTo>
                          <a:lnTo>
                            <a:pt x="908" y="643"/>
                          </a:lnTo>
                          <a:lnTo>
                            <a:pt x="908" y="641"/>
                          </a:lnTo>
                          <a:lnTo>
                            <a:pt x="906" y="641"/>
                          </a:lnTo>
                          <a:lnTo>
                            <a:pt x="906" y="639"/>
                          </a:lnTo>
                          <a:lnTo>
                            <a:pt x="904" y="639"/>
                          </a:lnTo>
                          <a:lnTo>
                            <a:pt x="904" y="637"/>
                          </a:lnTo>
                          <a:lnTo>
                            <a:pt x="902" y="637"/>
                          </a:lnTo>
                          <a:lnTo>
                            <a:pt x="902" y="635"/>
                          </a:lnTo>
                          <a:lnTo>
                            <a:pt x="900" y="635"/>
                          </a:lnTo>
                          <a:lnTo>
                            <a:pt x="898" y="635"/>
                          </a:lnTo>
                          <a:lnTo>
                            <a:pt x="896" y="635"/>
                          </a:lnTo>
                          <a:lnTo>
                            <a:pt x="896" y="637"/>
                          </a:lnTo>
                          <a:lnTo>
                            <a:pt x="894" y="637"/>
                          </a:lnTo>
                          <a:lnTo>
                            <a:pt x="892" y="637"/>
                          </a:lnTo>
                          <a:lnTo>
                            <a:pt x="889" y="637"/>
                          </a:lnTo>
                          <a:lnTo>
                            <a:pt x="887" y="637"/>
                          </a:lnTo>
                          <a:lnTo>
                            <a:pt x="887" y="639"/>
                          </a:lnTo>
                          <a:lnTo>
                            <a:pt x="885" y="639"/>
                          </a:lnTo>
                          <a:lnTo>
                            <a:pt x="883" y="639"/>
                          </a:lnTo>
                          <a:lnTo>
                            <a:pt x="881" y="639"/>
                          </a:lnTo>
                          <a:lnTo>
                            <a:pt x="879" y="639"/>
                          </a:lnTo>
                          <a:lnTo>
                            <a:pt x="877" y="639"/>
                          </a:lnTo>
                          <a:lnTo>
                            <a:pt x="873" y="641"/>
                          </a:lnTo>
                          <a:lnTo>
                            <a:pt x="871" y="643"/>
                          </a:lnTo>
                          <a:lnTo>
                            <a:pt x="871" y="645"/>
                          </a:lnTo>
                          <a:lnTo>
                            <a:pt x="871" y="647"/>
                          </a:lnTo>
                          <a:lnTo>
                            <a:pt x="873" y="649"/>
                          </a:lnTo>
                          <a:lnTo>
                            <a:pt x="873" y="651"/>
                          </a:lnTo>
                          <a:lnTo>
                            <a:pt x="873" y="653"/>
                          </a:lnTo>
                          <a:lnTo>
                            <a:pt x="873" y="655"/>
                          </a:lnTo>
                          <a:lnTo>
                            <a:pt x="873" y="656"/>
                          </a:lnTo>
                          <a:lnTo>
                            <a:pt x="871" y="656"/>
                          </a:lnTo>
                          <a:lnTo>
                            <a:pt x="869" y="655"/>
                          </a:lnTo>
                          <a:lnTo>
                            <a:pt x="867" y="655"/>
                          </a:lnTo>
                          <a:lnTo>
                            <a:pt x="866" y="655"/>
                          </a:lnTo>
                          <a:lnTo>
                            <a:pt x="864" y="656"/>
                          </a:lnTo>
                          <a:lnTo>
                            <a:pt x="864" y="658"/>
                          </a:lnTo>
                          <a:lnTo>
                            <a:pt x="864" y="660"/>
                          </a:lnTo>
                          <a:lnTo>
                            <a:pt x="864" y="662"/>
                          </a:lnTo>
                          <a:lnTo>
                            <a:pt x="862" y="666"/>
                          </a:lnTo>
                          <a:lnTo>
                            <a:pt x="860" y="666"/>
                          </a:lnTo>
                          <a:lnTo>
                            <a:pt x="858" y="666"/>
                          </a:lnTo>
                          <a:lnTo>
                            <a:pt x="856" y="666"/>
                          </a:lnTo>
                          <a:lnTo>
                            <a:pt x="854" y="664"/>
                          </a:lnTo>
                          <a:lnTo>
                            <a:pt x="854" y="662"/>
                          </a:lnTo>
                          <a:lnTo>
                            <a:pt x="852" y="660"/>
                          </a:lnTo>
                          <a:lnTo>
                            <a:pt x="850" y="658"/>
                          </a:lnTo>
                          <a:lnTo>
                            <a:pt x="850" y="656"/>
                          </a:lnTo>
                          <a:lnTo>
                            <a:pt x="848" y="656"/>
                          </a:lnTo>
                          <a:lnTo>
                            <a:pt x="846" y="655"/>
                          </a:lnTo>
                          <a:lnTo>
                            <a:pt x="844" y="655"/>
                          </a:lnTo>
                          <a:lnTo>
                            <a:pt x="843" y="655"/>
                          </a:lnTo>
                          <a:lnTo>
                            <a:pt x="843" y="656"/>
                          </a:lnTo>
                          <a:lnTo>
                            <a:pt x="841" y="656"/>
                          </a:lnTo>
                          <a:lnTo>
                            <a:pt x="841" y="660"/>
                          </a:lnTo>
                          <a:lnTo>
                            <a:pt x="839" y="660"/>
                          </a:lnTo>
                          <a:lnTo>
                            <a:pt x="837" y="664"/>
                          </a:lnTo>
                          <a:lnTo>
                            <a:pt x="837" y="666"/>
                          </a:lnTo>
                          <a:lnTo>
                            <a:pt x="835" y="668"/>
                          </a:lnTo>
                          <a:lnTo>
                            <a:pt x="833" y="668"/>
                          </a:lnTo>
                          <a:lnTo>
                            <a:pt x="831" y="666"/>
                          </a:lnTo>
                          <a:lnTo>
                            <a:pt x="831" y="664"/>
                          </a:lnTo>
                          <a:lnTo>
                            <a:pt x="833" y="662"/>
                          </a:lnTo>
                          <a:lnTo>
                            <a:pt x="835" y="660"/>
                          </a:lnTo>
                          <a:lnTo>
                            <a:pt x="835" y="658"/>
                          </a:lnTo>
                          <a:lnTo>
                            <a:pt x="835" y="656"/>
                          </a:lnTo>
                          <a:lnTo>
                            <a:pt x="833" y="655"/>
                          </a:lnTo>
                          <a:lnTo>
                            <a:pt x="831" y="655"/>
                          </a:lnTo>
                          <a:lnTo>
                            <a:pt x="829" y="655"/>
                          </a:lnTo>
                          <a:lnTo>
                            <a:pt x="827" y="656"/>
                          </a:lnTo>
                          <a:lnTo>
                            <a:pt x="827" y="658"/>
                          </a:lnTo>
                          <a:lnTo>
                            <a:pt x="825" y="660"/>
                          </a:lnTo>
                          <a:lnTo>
                            <a:pt x="825" y="662"/>
                          </a:lnTo>
                          <a:lnTo>
                            <a:pt x="823" y="666"/>
                          </a:lnTo>
                          <a:lnTo>
                            <a:pt x="821" y="666"/>
                          </a:lnTo>
                          <a:lnTo>
                            <a:pt x="819" y="666"/>
                          </a:lnTo>
                          <a:lnTo>
                            <a:pt x="818" y="666"/>
                          </a:lnTo>
                          <a:lnTo>
                            <a:pt x="816" y="666"/>
                          </a:lnTo>
                          <a:lnTo>
                            <a:pt x="814" y="666"/>
                          </a:lnTo>
                          <a:lnTo>
                            <a:pt x="812" y="666"/>
                          </a:lnTo>
                          <a:lnTo>
                            <a:pt x="810" y="668"/>
                          </a:lnTo>
                          <a:lnTo>
                            <a:pt x="808" y="670"/>
                          </a:lnTo>
                          <a:lnTo>
                            <a:pt x="808" y="672"/>
                          </a:lnTo>
                          <a:lnTo>
                            <a:pt x="806" y="672"/>
                          </a:lnTo>
                          <a:lnTo>
                            <a:pt x="804" y="674"/>
                          </a:lnTo>
                          <a:lnTo>
                            <a:pt x="802" y="674"/>
                          </a:lnTo>
                          <a:lnTo>
                            <a:pt x="800" y="672"/>
                          </a:lnTo>
                          <a:lnTo>
                            <a:pt x="800" y="670"/>
                          </a:lnTo>
                          <a:lnTo>
                            <a:pt x="800" y="668"/>
                          </a:lnTo>
                          <a:lnTo>
                            <a:pt x="800" y="666"/>
                          </a:lnTo>
                          <a:lnTo>
                            <a:pt x="800" y="664"/>
                          </a:lnTo>
                          <a:lnTo>
                            <a:pt x="802" y="662"/>
                          </a:lnTo>
                          <a:lnTo>
                            <a:pt x="802" y="658"/>
                          </a:lnTo>
                          <a:lnTo>
                            <a:pt x="802" y="656"/>
                          </a:lnTo>
                          <a:lnTo>
                            <a:pt x="800" y="655"/>
                          </a:lnTo>
                          <a:lnTo>
                            <a:pt x="796" y="653"/>
                          </a:lnTo>
                          <a:lnTo>
                            <a:pt x="795" y="651"/>
                          </a:lnTo>
                          <a:lnTo>
                            <a:pt x="793" y="649"/>
                          </a:lnTo>
                          <a:lnTo>
                            <a:pt x="793" y="647"/>
                          </a:lnTo>
                          <a:lnTo>
                            <a:pt x="791" y="643"/>
                          </a:lnTo>
                          <a:lnTo>
                            <a:pt x="789" y="641"/>
                          </a:lnTo>
                          <a:lnTo>
                            <a:pt x="789" y="639"/>
                          </a:lnTo>
                          <a:lnTo>
                            <a:pt x="787" y="637"/>
                          </a:lnTo>
                          <a:lnTo>
                            <a:pt x="785" y="637"/>
                          </a:lnTo>
                          <a:lnTo>
                            <a:pt x="783" y="637"/>
                          </a:lnTo>
                          <a:lnTo>
                            <a:pt x="781" y="635"/>
                          </a:lnTo>
                          <a:lnTo>
                            <a:pt x="779" y="635"/>
                          </a:lnTo>
                          <a:lnTo>
                            <a:pt x="777" y="637"/>
                          </a:lnTo>
                          <a:lnTo>
                            <a:pt x="775" y="639"/>
                          </a:lnTo>
                          <a:lnTo>
                            <a:pt x="775" y="641"/>
                          </a:lnTo>
                          <a:lnTo>
                            <a:pt x="775" y="643"/>
                          </a:lnTo>
                          <a:lnTo>
                            <a:pt x="777" y="645"/>
                          </a:lnTo>
                          <a:lnTo>
                            <a:pt x="777" y="647"/>
                          </a:lnTo>
                          <a:lnTo>
                            <a:pt x="777" y="649"/>
                          </a:lnTo>
                          <a:lnTo>
                            <a:pt x="779" y="651"/>
                          </a:lnTo>
                          <a:lnTo>
                            <a:pt x="779" y="653"/>
                          </a:lnTo>
                          <a:lnTo>
                            <a:pt x="781" y="655"/>
                          </a:lnTo>
                          <a:lnTo>
                            <a:pt x="779" y="656"/>
                          </a:lnTo>
                          <a:lnTo>
                            <a:pt x="779" y="658"/>
                          </a:lnTo>
                          <a:lnTo>
                            <a:pt x="777" y="658"/>
                          </a:lnTo>
                          <a:lnTo>
                            <a:pt x="775" y="658"/>
                          </a:lnTo>
                          <a:lnTo>
                            <a:pt x="773" y="656"/>
                          </a:lnTo>
                          <a:lnTo>
                            <a:pt x="771" y="655"/>
                          </a:lnTo>
                          <a:lnTo>
                            <a:pt x="771" y="651"/>
                          </a:lnTo>
                          <a:lnTo>
                            <a:pt x="771" y="649"/>
                          </a:lnTo>
                          <a:lnTo>
                            <a:pt x="770" y="647"/>
                          </a:lnTo>
                          <a:lnTo>
                            <a:pt x="770" y="645"/>
                          </a:lnTo>
                          <a:lnTo>
                            <a:pt x="770" y="641"/>
                          </a:lnTo>
                          <a:lnTo>
                            <a:pt x="770" y="639"/>
                          </a:lnTo>
                          <a:lnTo>
                            <a:pt x="770" y="635"/>
                          </a:lnTo>
                          <a:lnTo>
                            <a:pt x="770" y="632"/>
                          </a:lnTo>
                          <a:lnTo>
                            <a:pt x="768" y="630"/>
                          </a:lnTo>
                          <a:lnTo>
                            <a:pt x="766" y="630"/>
                          </a:lnTo>
                          <a:lnTo>
                            <a:pt x="764" y="630"/>
                          </a:lnTo>
                          <a:lnTo>
                            <a:pt x="760" y="630"/>
                          </a:lnTo>
                          <a:lnTo>
                            <a:pt x="756" y="630"/>
                          </a:lnTo>
                          <a:lnTo>
                            <a:pt x="752" y="628"/>
                          </a:lnTo>
                          <a:lnTo>
                            <a:pt x="750" y="626"/>
                          </a:lnTo>
                          <a:lnTo>
                            <a:pt x="748" y="626"/>
                          </a:lnTo>
                          <a:lnTo>
                            <a:pt x="745" y="624"/>
                          </a:lnTo>
                          <a:lnTo>
                            <a:pt x="743" y="624"/>
                          </a:lnTo>
                          <a:lnTo>
                            <a:pt x="741" y="620"/>
                          </a:lnTo>
                          <a:lnTo>
                            <a:pt x="739" y="618"/>
                          </a:lnTo>
                          <a:lnTo>
                            <a:pt x="737" y="618"/>
                          </a:lnTo>
                          <a:lnTo>
                            <a:pt x="735" y="618"/>
                          </a:lnTo>
                          <a:lnTo>
                            <a:pt x="733" y="618"/>
                          </a:lnTo>
                          <a:lnTo>
                            <a:pt x="731" y="618"/>
                          </a:lnTo>
                          <a:lnTo>
                            <a:pt x="729" y="618"/>
                          </a:lnTo>
                          <a:lnTo>
                            <a:pt x="727" y="618"/>
                          </a:lnTo>
                          <a:lnTo>
                            <a:pt x="727" y="620"/>
                          </a:lnTo>
                          <a:lnTo>
                            <a:pt x="725" y="620"/>
                          </a:lnTo>
                          <a:lnTo>
                            <a:pt x="723" y="622"/>
                          </a:lnTo>
                          <a:lnTo>
                            <a:pt x="722" y="624"/>
                          </a:lnTo>
                          <a:lnTo>
                            <a:pt x="720" y="624"/>
                          </a:lnTo>
                          <a:lnTo>
                            <a:pt x="718" y="624"/>
                          </a:lnTo>
                          <a:lnTo>
                            <a:pt x="716" y="624"/>
                          </a:lnTo>
                          <a:lnTo>
                            <a:pt x="714" y="624"/>
                          </a:lnTo>
                          <a:lnTo>
                            <a:pt x="712" y="622"/>
                          </a:lnTo>
                          <a:lnTo>
                            <a:pt x="712" y="620"/>
                          </a:lnTo>
                          <a:lnTo>
                            <a:pt x="714" y="618"/>
                          </a:lnTo>
                          <a:lnTo>
                            <a:pt x="714" y="616"/>
                          </a:lnTo>
                          <a:lnTo>
                            <a:pt x="714" y="614"/>
                          </a:lnTo>
                          <a:lnTo>
                            <a:pt x="714" y="612"/>
                          </a:lnTo>
                          <a:lnTo>
                            <a:pt x="716" y="612"/>
                          </a:lnTo>
                          <a:lnTo>
                            <a:pt x="716" y="610"/>
                          </a:lnTo>
                          <a:lnTo>
                            <a:pt x="716" y="608"/>
                          </a:lnTo>
                          <a:lnTo>
                            <a:pt x="716" y="607"/>
                          </a:lnTo>
                          <a:lnTo>
                            <a:pt x="716" y="605"/>
                          </a:lnTo>
                          <a:lnTo>
                            <a:pt x="716" y="603"/>
                          </a:lnTo>
                          <a:lnTo>
                            <a:pt x="714" y="603"/>
                          </a:lnTo>
                          <a:lnTo>
                            <a:pt x="714" y="601"/>
                          </a:lnTo>
                          <a:lnTo>
                            <a:pt x="712" y="601"/>
                          </a:lnTo>
                          <a:lnTo>
                            <a:pt x="710" y="603"/>
                          </a:lnTo>
                          <a:lnTo>
                            <a:pt x="708" y="603"/>
                          </a:lnTo>
                          <a:lnTo>
                            <a:pt x="708" y="605"/>
                          </a:lnTo>
                          <a:lnTo>
                            <a:pt x="708" y="607"/>
                          </a:lnTo>
                          <a:lnTo>
                            <a:pt x="708" y="608"/>
                          </a:lnTo>
                          <a:lnTo>
                            <a:pt x="708" y="610"/>
                          </a:lnTo>
                          <a:lnTo>
                            <a:pt x="706" y="610"/>
                          </a:lnTo>
                          <a:lnTo>
                            <a:pt x="704" y="610"/>
                          </a:lnTo>
                          <a:lnTo>
                            <a:pt x="702" y="610"/>
                          </a:lnTo>
                          <a:lnTo>
                            <a:pt x="700" y="612"/>
                          </a:lnTo>
                          <a:lnTo>
                            <a:pt x="699" y="612"/>
                          </a:lnTo>
                          <a:lnTo>
                            <a:pt x="697" y="614"/>
                          </a:lnTo>
                          <a:lnTo>
                            <a:pt x="695" y="616"/>
                          </a:lnTo>
                          <a:lnTo>
                            <a:pt x="695" y="618"/>
                          </a:lnTo>
                          <a:lnTo>
                            <a:pt x="693" y="618"/>
                          </a:lnTo>
                          <a:lnTo>
                            <a:pt x="691" y="618"/>
                          </a:lnTo>
                          <a:lnTo>
                            <a:pt x="691" y="616"/>
                          </a:lnTo>
                          <a:lnTo>
                            <a:pt x="689" y="614"/>
                          </a:lnTo>
                          <a:lnTo>
                            <a:pt x="687" y="614"/>
                          </a:lnTo>
                          <a:lnTo>
                            <a:pt x="685" y="614"/>
                          </a:lnTo>
                          <a:lnTo>
                            <a:pt x="683" y="616"/>
                          </a:lnTo>
                          <a:lnTo>
                            <a:pt x="681" y="620"/>
                          </a:lnTo>
                          <a:lnTo>
                            <a:pt x="679" y="626"/>
                          </a:lnTo>
                          <a:lnTo>
                            <a:pt x="677" y="630"/>
                          </a:lnTo>
                          <a:lnTo>
                            <a:pt x="676" y="635"/>
                          </a:lnTo>
                          <a:lnTo>
                            <a:pt x="676" y="643"/>
                          </a:lnTo>
                          <a:lnTo>
                            <a:pt x="672" y="645"/>
                          </a:lnTo>
                          <a:lnTo>
                            <a:pt x="672" y="647"/>
                          </a:lnTo>
                          <a:lnTo>
                            <a:pt x="670" y="647"/>
                          </a:lnTo>
                          <a:lnTo>
                            <a:pt x="668" y="647"/>
                          </a:lnTo>
                          <a:lnTo>
                            <a:pt x="666" y="647"/>
                          </a:lnTo>
                          <a:lnTo>
                            <a:pt x="664" y="647"/>
                          </a:lnTo>
                          <a:lnTo>
                            <a:pt x="662" y="647"/>
                          </a:lnTo>
                          <a:lnTo>
                            <a:pt x="660" y="647"/>
                          </a:lnTo>
                          <a:lnTo>
                            <a:pt x="658" y="647"/>
                          </a:lnTo>
                          <a:lnTo>
                            <a:pt x="656" y="649"/>
                          </a:lnTo>
                          <a:lnTo>
                            <a:pt x="656" y="651"/>
                          </a:lnTo>
                          <a:lnTo>
                            <a:pt x="656" y="653"/>
                          </a:lnTo>
                          <a:lnTo>
                            <a:pt x="658" y="655"/>
                          </a:lnTo>
                          <a:lnTo>
                            <a:pt x="660" y="656"/>
                          </a:lnTo>
                          <a:lnTo>
                            <a:pt x="660" y="658"/>
                          </a:lnTo>
                          <a:lnTo>
                            <a:pt x="662" y="660"/>
                          </a:lnTo>
                          <a:lnTo>
                            <a:pt x="662" y="662"/>
                          </a:lnTo>
                          <a:lnTo>
                            <a:pt x="662" y="664"/>
                          </a:lnTo>
                          <a:lnTo>
                            <a:pt x="660" y="664"/>
                          </a:lnTo>
                          <a:lnTo>
                            <a:pt x="660" y="666"/>
                          </a:lnTo>
                          <a:lnTo>
                            <a:pt x="658" y="666"/>
                          </a:lnTo>
                          <a:lnTo>
                            <a:pt x="658" y="664"/>
                          </a:lnTo>
                          <a:lnTo>
                            <a:pt x="656" y="664"/>
                          </a:lnTo>
                          <a:lnTo>
                            <a:pt x="656" y="662"/>
                          </a:lnTo>
                          <a:lnTo>
                            <a:pt x="656" y="660"/>
                          </a:lnTo>
                          <a:lnTo>
                            <a:pt x="654" y="660"/>
                          </a:lnTo>
                          <a:lnTo>
                            <a:pt x="654" y="658"/>
                          </a:lnTo>
                          <a:lnTo>
                            <a:pt x="652" y="658"/>
                          </a:lnTo>
                          <a:lnTo>
                            <a:pt x="651" y="660"/>
                          </a:lnTo>
                          <a:lnTo>
                            <a:pt x="649" y="660"/>
                          </a:lnTo>
                          <a:lnTo>
                            <a:pt x="647" y="662"/>
                          </a:lnTo>
                          <a:lnTo>
                            <a:pt x="645" y="662"/>
                          </a:lnTo>
                          <a:lnTo>
                            <a:pt x="643" y="662"/>
                          </a:lnTo>
                          <a:lnTo>
                            <a:pt x="641" y="662"/>
                          </a:lnTo>
                          <a:lnTo>
                            <a:pt x="637" y="662"/>
                          </a:lnTo>
                          <a:lnTo>
                            <a:pt x="637" y="660"/>
                          </a:lnTo>
                          <a:lnTo>
                            <a:pt x="635" y="660"/>
                          </a:lnTo>
                          <a:lnTo>
                            <a:pt x="635" y="658"/>
                          </a:lnTo>
                          <a:lnTo>
                            <a:pt x="633" y="656"/>
                          </a:lnTo>
                          <a:lnTo>
                            <a:pt x="631" y="655"/>
                          </a:lnTo>
                          <a:lnTo>
                            <a:pt x="629" y="655"/>
                          </a:lnTo>
                          <a:lnTo>
                            <a:pt x="629" y="653"/>
                          </a:lnTo>
                          <a:lnTo>
                            <a:pt x="628" y="653"/>
                          </a:lnTo>
                          <a:lnTo>
                            <a:pt x="626" y="653"/>
                          </a:lnTo>
                          <a:lnTo>
                            <a:pt x="624" y="655"/>
                          </a:lnTo>
                          <a:lnTo>
                            <a:pt x="622" y="656"/>
                          </a:lnTo>
                          <a:lnTo>
                            <a:pt x="620" y="660"/>
                          </a:lnTo>
                          <a:lnTo>
                            <a:pt x="618" y="660"/>
                          </a:lnTo>
                          <a:lnTo>
                            <a:pt x="618" y="662"/>
                          </a:lnTo>
                          <a:lnTo>
                            <a:pt x="616" y="664"/>
                          </a:lnTo>
                          <a:lnTo>
                            <a:pt x="614" y="666"/>
                          </a:lnTo>
                          <a:lnTo>
                            <a:pt x="612" y="668"/>
                          </a:lnTo>
                          <a:lnTo>
                            <a:pt x="610" y="668"/>
                          </a:lnTo>
                          <a:lnTo>
                            <a:pt x="608" y="670"/>
                          </a:lnTo>
                          <a:lnTo>
                            <a:pt x="608" y="672"/>
                          </a:lnTo>
                          <a:lnTo>
                            <a:pt x="606" y="672"/>
                          </a:lnTo>
                          <a:lnTo>
                            <a:pt x="604" y="674"/>
                          </a:lnTo>
                          <a:lnTo>
                            <a:pt x="604" y="676"/>
                          </a:lnTo>
                          <a:lnTo>
                            <a:pt x="604" y="678"/>
                          </a:lnTo>
                          <a:lnTo>
                            <a:pt x="604" y="680"/>
                          </a:lnTo>
                          <a:lnTo>
                            <a:pt x="604" y="681"/>
                          </a:lnTo>
                          <a:lnTo>
                            <a:pt x="604" y="683"/>
                          </a:lnTo>
                          <a:lnTo>
                            <a:pt x="603" y="685"/>
                          </a:lnTo>
                          <a:lnTo>
                            <a:pt x="603" y="687"/>
                          </a:lnTo>
                          <a:lnTo>
                            <a:pt x="601" y="689"/>
                          </a:lnTo>
                          <a:lnTo>
                            <a:pt x="599" y="691"/>
                          </a:lnTo>
                          <a:lnTo>
                            <a:pt x="597" y="691"/>
                          </a:lnTo>
                          <a:lnTo>
                            <a:pt x="595" y="691"/>
                          </a:lnTo>
                          <a:lnTo>
                            <a:pt x="595" y="689"/>
                          </a:lnTo>
                          <a:lnTo>
                            <a:pt x="595" y="687"/>
                          </a:lnTo>
                          <a:lnTo>
                            <a:pt x="595" y="685"/>
                          </a:lnTo>
                          <a:lnTo>
                            <a:pt x="595" y="683"/>
                          </a:lnTo>
                          <a:lnTo>
                            <a:pt x="597" y="681"/>
                          </a:lnTo>
                          <a:lnTo>
                            <a:pt x="597" y="680"/>
                          </a:lnTo>
                          <a:lnTo>
                            <a:pt x="595" y="678"/>
                          </a:lnTo>
                          <a:lnTo>
                            <a:pt x="593" y="678"/>
                          </a:lnTo>
                          <a:lnTo>
                            <a:pt x="591" y="678"/>
                          </a:lnTo>
                          <a:lnTo>
                            <a:pt x="589" y="680"/>
                          </a:lnTo>
                          <a:lnTo>
                            <a:pt x="587" y="680"/>
                          </a:lnTo>
                          <a:lnTo>
                            <a:pt x="587" y="681"/>
                          </a:lnTo>
                          <a:lnTo>
                            <a:pt x="585" y="681"/>
                          </a:lnTo>
                          <a:lnTo>
                            <a:pt x="583" y="683"/>
                          </a:lnTo>
                          <a:lnTo>
                            <a:pt x="581" y="683"/>
                          </a:lnTo>
                          <a:lnTo>
                            <a:pt x="581" y="681"/>
                          </a:lnTo>
                          <a:lnTo>
                            <a:pt x="580" y="680"/>
                          </a:lnTo>
                          <a:lnTo>
                            <a:pt x="578" y="680"/>
                          </a:lnTo>
                          <a:lnTo>
                            <a:pt x="576" y="678"/>
                          </a:lnTo>
                          <a:lnTo>
                            <a:pt x="574" y="678"/>
                          </a:lnTo>
                          <a:lnTo>
                            <a:pt x="572" y="680"/>
                          </a:lnTo>
                          <a:lnTo>
                            <a:pt x="570" y="680"/>
                          </a:lnTo>
                          <a:lnTo>
                            <a:pt x="570" y="681"/>
                          </a:lnTo>
                          <a:lnTo>
                            <a:pt x="572" y="681"/>
                          </a:lnTo>
                          <a:lnTo>
                            <a:pt x="572" y="683"/>
                          </a:lnTo>
                          <a:lnTo>
                            <a:pt x="572" y="685"/>
                          </a:lnTo>
                          <a:lnTo>
                            <a:pt x="570" y="685"/>
                          </a:lnTo>
                          <a:lnTo>
                            <a:pt x="568" y="685"/>
                          </a:lnTo>
                          <a:lnTo>
                            <a:pt x="566" y="685"/>
                          </a:lnTo>
                          <a:lnTo>
                            <a:pt x="564" y="685"/>
                          </a:lnTo>
                          <a:lnTo>
                            <a:pt x="562" y="685"/>
                          </a:lnTo>
                          <a:lnTo>
                            <a:pt x="562" y="687"/>
                          </a:lnTo>
                          <a:lnTo>
                            <a:pt x="562" y="689"/>
                          </a:lnTo>
                          <a:lnTo>
                            <a:pt x="560" y="691"/>
                          </a:lnTo>
                          <a:lnTo>
                            <a:pt x="558" y="691"/>
                          </a:lnTo>
                          <a:lnTo>
                            <a:pt x="556" y="691"/>
                          </a:lnTo>
                          <a:lnTo>
                            <a:pt x="556" y="689"/>
                          </a:lnTo>
                          <a:lnTo>
                            <a:pt x="553" y="689"/>
                          </a:lnTo>
                          <a:lnTo>
                            <a:pt x="551" y="691"/>
                          </a:lnTo>
                          <a:lnTo>
                            <a:pt x="549" y="691"/>
                          </a:lnTo>
                          <a:lnTo>
                            <a:pt x="547" y="691"/>
                          </a:lnTo>
                          <a:lnTo>
                            <a:pt x="545" y="693"/>
                          </a:lnTo>
                          <a:lnTo>
                            <a:pt x="543" y="693"/>
                          </a:lnTo>
                          <a:lnTo>
                            <a:pt x="541" y="695"/>
                          </a:lnTo>
                          <a:lnTo>
                            <a:pt x="539" y="693"/>
                          </a:lnTo>
                          <a:lnTo>
                            <a:pt x="537" y="691"/>
                          </a:lnTo>
                          <a:lnTo>
                            <a:pt x="537" y="689"/>
                          </a:lnTo>
                          <a:lnTo>
                            <a:pt x="539" y="687"/>
                          </a:lnTo>
                          <a:lnTo>
                            <a:pt x="539" y="685"/>
                          </a:lnTo>
                          <a:lnTo>
                            <a:pt x="537" y="683"/>
                          </a:lnTo>
                          <a:lnTo>
                            <a:pt x="535" y="681"/>
                          </a:lnTo>
                          <a:lnTo>
                            <a:pt x="533" y="681"/>
                          </a:lnTo>
                          <a:lnTo>
                            <a:pt x="533" y="680"/>
                          </a:lnTo>
                          <a:lnTo>
                            <a:pt x="532" y="678"/>
                          </a:lnTo>
                          <a:lnTo>
                            <a:pt x="532" y="676"/>
                          </a:lnTo>
                          <a:lnTo>
                            <a:pt x="532" y="674"/>
                          </a:lnTo>
                          <a:lnTo>
                            <a:pt x="530" y="674"/>
                          </a:lnTo>
                          <a:lnTo>
                            <a:pt x="530" y="676"/>
                          </a:lnTo>
                          <a:lnTo>
                            <a:pt x="528" y="678"/>
                          </a:lnTo>
                          <a:lnTo>
                            <a:pt x="528" y="680"/>
                          </a:lnTo>
                          <a:lnTo>
                            <a:pt x="526" y="680"/>
                          </a:lnTo>
                          <a:lnTo>
                            <a:pt x="524" y="680"/>
                          </a:lnTo>
                          <a:lnTo>
                            <a:pt x="522" y="680"/>
                          </a:lnTo>
                          <a:lnTo>
                            <a:pt x="520" y="680"/>
                          </a:lnTo>
                          <a:lnTo>
                            <a:pt x="518" y="678"/>
                          </a:lnTo>
                          <a:lnTo>
                            <a:pt x="516" y="678"/>
                          </a:lnTo>
                          <a:lnTo>
                            <a:pt x="516" y="676"/>
                          </a:lnTo>
                          <a:lnTo>
                            <a:pt x="514" y="676"/>
                          </a:lnTo>
                          <a:lnTo>
                            <a:pt x="512" y="676"/>
                          </a:lnTo>
                          <a:lnTo>
                            <a:pt x="510" y="676"/>
                          </a:lnTo>
                          <a:lnTo>
                            <a:pt x="508" y="676"/>
                          </a:lnTo>
                          <a:lnTo>
                            <a:pt x="507" y="674"/>
                          </a:lnTo>
                          <a:lnTo>
                            <a:pt x="505" y="674"/>
                          </a:lnTo>
                          <a:lnTo>
                            <a:pt x="503" y="674"/>
                          </a:lnTo>
                          <a:lnTo>
                            <a:pt x="501" y="674"/>
                          </a:lnTo>
                          <a:lnTo>
                            <a:pt x="499" y="672"/>
                          </a:lnTo>
                          <a:lnTo>
                            <a:pt x="497" y="672"/>
                          </a:lnTo>
                          <a:lnTo>
                            <a:pt x="495" y="672"/>
                          </a:lnTo>
                          <a:lnTo>
                            <a:pt x="493" y="670"/>
                          </a:lnTo>
                          <a:lnTo>
                            <a:pt x="491" y="670"/>
                          </a:lnTo>
                          <a:lnTo>
                            <a:pt x="489" y="670"/>
                          </a:lnTo>
                          <a:lnTo>
                            <a:pt x="487" y="670"/>
                          </a:lnTo>
                          <a:lnTo>
                            <a:pt x="485" y="666"/>
                          </a:lnTo>
                          <a:lnTo>
                            <a:pt x="484" y="666"/>
                          </a:lnTo>
                          <a:lnTo>
                            <a:pt x="484" y="664"/>
                          </a:lnTo>
                          <a:lnTo>
                            <a:pt x="482" y="662"/>
                          </a:lnTo>
                          <a:lnTo>
                            <a:pt x="480" y="662"/>
                          </a:lnTo>
                          <a:lnTo>
                            <a:pt x="478" y="660"/>
                          </a:lnTo>
                          <a:lnTo>
                            <a:pt x="476" y="660"/>
                          </a:lnTo>
                          <a:lnTo>
                            <a:pt x="474" y="660"/>
                          </a:lnTo>
                          <a:lnTo>
                            <a:pt x="472" y="658"/>
                          </a:lnTo>
                          <a:lnTo>
                            <a:pt x="470" y="658"/>
                          </a:lnTo>
                          <a:lnTo>
                            <a:pt x="468" y="658"/>
                          </a:lnTo>
                          <a:lnTo>
                            <a:pt x="468" y="660"/>
                          </a:lnTo>
                          <a:lnTo>
                            <a:pt x="468" y="662"/>
                          </a:lnTo>
                          <a:lnTo>
                            <a:pt x="470" y="664"/>
                          </a:lnTo>
                          <a:lnTo>
                            <a:pt x="470" y="666"/>
                          </a:lnTo>
                          <a:lnTo>
                            <a:pt x="468" y="668"/>
                          </a:lnTo>
                          <a:lnTo>
                            <a:pt x="466" y="670"/>
                          </a:lnTo>
                          <a:lnTo>
                            <a:pt x="464" y="672"/>
                          </a:lnTo>
                          <a:lnTo>
                            <a:pt x="462" y="672"/>
                          </a:lnTo>
                          <a:lnTo>
                            <a:pt x="462" y="674"/>
                          </a:lnTo>
                          <a:lnTo>
                            <a:pt x="462" y="676"/>
                          </a:lnTo>
                          <a:lnTo>
                            <a:pt x="462" y="678"/>
                          </a:lnTo>
                          <a:lnTo>
                            <a:pt x="462" y="680"/>
                          </a:lnTo>
                          <a:lnTo>
                            <a:pt x="462" y="681"/>
                          </a:lnTo>
                          <a:lnTo>
                            <a:pt x="460" y="681"/>
                          </a:lnTo>
                          <a:lnTo>
                            <a:pt x="459" y="683"/>
                          </a:lnTo>
                          <a:lnTo>
                            <a:pt x="457" y="683"/>
                          </a:lnTo>
                          <a:lnTo>
                            <a:pt x="455" y="683"/>
                          </a:lnTo>
                          <a:lnTo>
                            <a:pt x="455" y="681"/>
                          </a:lnTo>
                          <a:lnTo>
                            <a:pt x="455" y="680"/>
                          </a:lnTo>
                          <a:lnTo>
                            <a:pt x="455" y="678"/>
                          </a:lnTo>
                          <a:lnTo>
                            <a:pt x="457" y="678"/>
                          </a:lnTo>
                          <a:lnTo>
                            <a:pt x="455" y="674"/>
                          </a:lnTo>
                          <a:lnTo>
                            <a:pt x="455" y="672"/>
                          </a:lnTo>
                          <a:lnTo>
                            <a:pt x="453" y="670"/>
                          </a:lnTo>
                          <a:lnTo>
                            <a:pt x="451" y="670"/>
                          </a:lnTo>
                          <a:lnTo>
                            <a:pt x="449" y="668"/>
                          </a:lnTo>
                          <a:lnTo>
                            <a:pt x="449" y="666"/>
                          </a:lnTo>
                          <a:lnTo>
                            <a:pt x="447" y="666"/>
                          </a:lnTo>
                          <a:lnTo>
                            <a:pt x="445" y="668"/>
                          </a:lnTo>
                          <a:lnTo>
                            <a:pt x="443" y="670"/>
                          </a:lnTo>
                          <a:lnTo>
                            <a:pt x="443" y="672"/>
                          </a:lnTo>
                          <a:lnTo>
                            <a:pt x="443" y="674"/>
                          </a:lnTo>
                          <a:lnTo>
                            <a:pt x="443" y="676"/>
                          </a:lnTo>
                          <a:lnTo>
                            <a:pt x="441" y="676"/>
                          </a:lnTo>
                          <a:lnTo>
                            <a:pt x="441" y="678"/>
                          </a:lnTo>
                          <a:lnTo>
                            <a:pt x="439" y="678"/>
                          </a:lnTo>
                          <a:lnTo>
                            <a:pt x="437" y="676"/>
                          </a:lnTo>
                          <a:lnTo>
                            <a:pt x="437" y="674"/>
                          </a:lnTo>
                          <a:lnTo>
                            <a:pt x="437" y="672"/>
                          </a:lnTo>
                          <a:lnTo>
                            <a:pt x="436" y="670"/>
                          </a:lnTo>
                          <a:lnTo>
                            <a:pt x="434" y="670"/>
                          </a:lnTo>
                          <a:lnTo>
                            <a:pt x="434" y="668"/>
                          </a:lnTo>
                          <a:lnTo>
                            <a:pt x="432" y="668"/>
                          </a:lnTo>
                          <a:lnTo>
                            <a:pt x="432" y="670"/>
                          </a:lnTo>
                          <a:lnTo>
                            <a:pt x="430" y="670"/>
                          </a:lnTo>
                          <a:lnTo>
                            <a:pt x="430" y="668"/>
                          </a:lnTo>
                          <a:lnTo>
                            <a:pt x="428" y="670"/>
                          </a:lnTo>
                          <a:lnTo>
                            <a:pt x="428" y="672"/>
                          </a:lnTo>
                          <a:lnTo>
                            <a:pt x="426" y="672"/>
                          </a:lnTo>
                          <a:lnTo>
                            <a:pt x="424" y="674"/>
                          </a:lnTo>
                          <a:lnTo>
                            <a:pt x="422" y="674"/>
                          </a:lnTo>
                          <a:lnTo>
                            <a:pt x="418" y="676"/>
                          </a:lnTo>
                          <a:lnTo>
                            <a:pt x="418" y="678"/>
                          </a:lnTo>
                          <a:lnTo>
                            <a:pt x="416" y="678"/>
                          </a:lnTo>
                          <a:lnTo>
                            <a:pt x="414" y="680"/>
                          </a:lnTo>
                          <a:lnTo>
                            <a:pt x="412" y="680"/>
                          </a:lnTo>
                          <a:lnTo>
                            <a:pt x="411" y="680"/>
                          </a:lnTo>
                          <a:lnTo>
                            <a:pt x="409" y="681"/>
                          </a:lnTo>
                          <a:lnTo>
                            <a:pt x="407" y="681"/>
                          </a:lnTo>
                          <a:lnTo>
                            <a:pt x="405" y="680"/>
                          </a:lnTo>
                          <a:lnTo>
                            <a:pt x="403" y="680"/>
                          </a:lnTo>
                          <a:lnTo>
                            <a:pt x="403" y="681"/>
                          </a:lnTo>
                          <a:lnTo>
                            <a:pt x="401" y="681"/>
                          </a:lnTo>
                          <a:lnTo>
                            <a:pt x="399" y="681"/>
                          </a:lnTo>
                          <a:lnTo>
                            <a:pt x="397" y="681"/>
                          </a:lnTo>
                          <a:lnTo>
                            <a:pt x="395" y="681"/>
                          </a:lnTo>
                          <a:lnTo>
                            <a:pt x="393" y="683"/>
                          </a:lnTo>
                          <a:lnTo>
                            <a:pt x="391" y="685"/>
                          </a:lnTo>
                          <a:lnTo>
                            <a:pt x="389" y="685"/>
                          </a:lnTo>
                          <a:lnTo>
                            <a:pt x="388" y="683"/>
                          </a:lnTo>
                          <a:lnTo>
                            <a:pt x="389" y="681"/>
                          </a:lnTo>
                          <a:lnTo>
                            <a:pt x="389" y="680"/>
                          </a:lnTo>
                          <a:lnTo>
                            <a:pt x="389" y="678"/>
                          </a:lnTo>
                          <a:lnTo>
                            <a:pt x="391" y="676"/>
                          </a:lnTo>
                          <a:lnTo>
                            <a:pt x="389" y="674"/>
                          </a:lnTo>
                          <a:lnTo>
                            <a:pt x="388" y="674"/>
                          </a:lnTo>
                          <a:lnTo>
                            <a:pt x="386" y="672"/>
                          </a:lnTo>
                          <a:lnTo>
                            <a:pt x="384" y="670"/>
                          </a:lnTo>
                          <a:lnTo>
                            <a:pt x="384" y="664"/>
                          </a:lnTo>
                          <a:lnTo>
                            <a:pt x="382" y="662"/>
                          </a:lnTo>
                          <a:lnTo>
                            <a:pt x="380" y="660"/>
                          </a:lnTo>
                          <a:lnTo>
                            <a:pt x="380" y="658"/>
                          </a:lnTo>
                          <a:lnTo>
                            <a:pt x="380" y="656"/>
                          </a:lnTo>
                          <a:lnTo>
                            <a:pt x="378" y="656"/>
                          </a:lnTo>
                          <a:lnTo>
                            <a:pt x="378" y="655"/>
                          </a:lnTo>
                          <a:lnTo>
                            <a:pt x="376" y="655"/>
                          </a:lnTo>
                          <a:lnTo>
                            <a:pt x="376" y="656"/>
                          </a:lnTo>
                          <a:lnTo>
                            <a:pt x="374" y="658"/>
                          </a:lnTo>
                          <a:lnTo>
                            <a:pt x="372" y="660"/>
                          </a:lnTo>
                          <a:lnTo>
                            <a:pt x="370" y="660"/>
                          </a:lnTo>
                          <a:lnTo>
                            <a:pt x="370" y="658"/>
                          </a:lnTo>
                          <a:lnTo>
                            <a:pt x="368" y="658"/>
                          </a:lnTo>
                          <a:lnTo>
                            <a:pt x="368" y="656"/>
                          </a:lnTo>
                          <a:lnTo>
                            <a:pt x="366" y="655"/>
                          </a:lnTo>
                          <a:lnTo>
                            <a:pt x="366" y="653"/>
                          </a:lnTo>
                          <a:lnTo>
                            <a:pt x="366" y="651"/>
                          </a:lnTo>
                          <a:lnTo>
                            <a:pt x="364" y="651"/>
                          </a:lnTo>
                          <a:lnTo>
                            <a:pt x="363" y="651"/>
                          </a:lnTo>
                          <a:lnTo>
                            <a:pt x="361" y="651"/>
                          </a:lnTo>
                          <a:lnTo>
                            <a:pt x="361" y="653"/>
                          </a:lnTo>
                          <a:lnTo>
                            <a:pt x="361" y="655"/>
                          </a:lnTo>
                          <a:lnTo>
                            <a:pt x="361" y="656"/>
                          </a:lnTo>
                          <a:lnTo>
                            <a:pt x="361" y="658"/>
                          </a:lnTo>
                          <a:lnTo>
                            <a:pt x="359" y="660"/>
                          </a:lnTo>
                          <a:lnTo>
                            <a:pt x="357" y="660"/>
                          </a:lnTo>
                          <a:lnTo>
                            <a:pt x="355" y="660"/>
                          </a:lnTo>
                          <a:lnTo>
                            <a:pt x="353" y="658"/>
                          </a:lnTo>
                          <a:lnTo>
                            <a:pt x="353" y="656"/>
                          </a:lnTo>
                          <a:lnTo>
                            <a:pt x="353" y="655"/>
                          </a:lnTo>
                          <a:lnTo>
                            <a:pt x="351" y="653"/>
                          </a:lnTo>
                          <a:lnTo>
                            <a:pt x="349" y="653"/>
                          </a:lnTo>
                          <a:lnTo>
                            <a:pt x="347" y="653"/>
                          </a:lnTo>
                          <a:lnTo>
                            <a:pt x="347" y="651"/>
                          </a:lnTo>
                          <a:lnTo>
                            <a:pt x="345" y="651"/>
                          </a:lnTo>
                          <a:lnTo>
                            <a:pt x="343" y="651"/>
                          </a:lnTo>
                          <a:lnTo>
                            <a:pt x="341" y="651"/>
                          </a:lnTo>
                          <a:lnTo>
                            <a:pt x="340" y="651"/>
                          </a:lnTo>
                          <a:lnTo>
                            <a:pt x="338" y="649"/>
                          </a:lnTo>
                          <a:lnTo>
                            <a:pt x="338" y="647"/>
                          </a:lnTo>
                          <a:lnTo>
                            <a:pt x="340" y="645"/>
                          </a:lnTo>
                          <a:lnTo>
                            <a:pt x="338" y="641"/>
                          </a:lnTo>
                          <a:lnTo>
                            <a:pt x="340" y="639"/>
                          </a:lnTo>
                          <a:lnTo>
                            <a:pt x="338" y="637"/>
                          </a:lnTo>
                          <a:lnTo>
                            <a:pt x="336" y="637"/>
                          </a:lnTo>
                          <a:lnTo>
                            <a:pt x="332" y="633"/>
                          </a:lnTo>
                          <a:lnTo>
                            <a:pt x="330" y="632"/>
                          </a:lnTo>
                          <a:lnTo>
                            <a:pt x="328" y="630"/>
                          </a:lnTo>
                          <a:lnTo>
                            <a:pt x="328" y="626"/>
                          </a:lnTo>
                          <a:lnTo>
                            <a:pt x="326" y="624"/>
                          </a:lnTo>
                          <a:lnTo>
                            <a:pt x="326" y="622"/>
                          </a:lnTo>
                          <a:lnTo>
                            <a:pt x="326" y="620"/>
                          </a:lnTo>
                          <a:lnTo>
                            <a:pt x="326" y="616"/>
                          </a:lnTo>
                          <a:lnTo>
                            <a:pt x="326" y="614"/>
                          </a:lnTo>
                          <a:lnTo>
                            <a:pt x="328" y="612"/>
                          </a:lnTo>
                          <a:lnTo>
                            <a:pt x="330" y="612"/>
                          </a:lnTo>
                          <a:lnTo>
                            <a:pt x="332" y="612"/>
                          </a:lnTo>
                          <a:lnTo>
                            <a:pt x="334" y="612"/>
                          </a:lnTo>
                          <a:lnTo>
                            <a:pt x="336" y="612"/>
                          </a:lnTo>
                          <a:lnTo>
                            <a:pt x="338" y="610"/>
                          </a:lnTo>
                          <a:lnTo>
                            <a:pt x="338" y="608"/>
                          </a:lnTo>
                          <a:lnTo>
                            <a:pt x="340" y="607"/>
                          </a:lnTo>
                          <a:lnTo>
                            <a:pt x="340" y="605"/>
                          </a:lnTo>
                          <a:lnTo>
                            <a:pt x="340" y="603"/>
                          </a:lnTo>
                          <a:lnTo>
                            <a:pt x="340" y="601"/>
                          </a:lnTo>
                          <a:lnTo>
                            <a:pt x="341" y="599"/>
                          </a:lnTo>
                          <a:lnTo>
                            <a:pt x="341" y="597"/>
                          </a:lnTo>
                          <a:lnTo>
                            <a:pt x="343" y="597"/>
                          </a:lnTo>
                          <a:lnTo>
                            <a:pt x="345" y="595"/>
                          </a:lnTo>
                          <a:lnTo>
                            <a:pt x="349" y="593"/>
                          </a:lnTo>
                          <a:lnTo>
                            <a:pt x="351" y="591"/>
                          </a:lnTo>
                          <a:lnTo>
                            <a:pt x="353" y="591"/>
                          </a:lnTo>
                          <a:lnTo>
                            <a:pt x="353" y="587"/>
                          </a:lnTo>
                          <a:lnTo>
                            <a:pt x="353" y="585"/>
                          </a:lnTo>
                          <a:lnTo>
                            <a:pt x="351" y="585"/>
                          </a:lnTo>
                          <a:lnTo>
                            <a:pt x="349" y="585"/>
                          </a:lnTo>
                          <a:lnTo>
                            <a:pt x="347" y="585"/>
                          </a:lnTo>
                          <a:lnTo>
                            <a:pt x="345" y="585"/>
                          </a:lnTo>
                          <a:lnTo>
                            <a:pt x="343" y="585"/>
                          </a:lnTo>
                          <a:lnTo>
                            <a:pt x="341" y="585"/>
                          </a:lnTo>
                          <a:lnTo>
                            <a:pt x="341" y="584"/>
                          </a:lnTo>
                          <a:lnTo>
                            <a:pt x="341" y="582"/>
                          </a:lnTo>
                          <a:lnTo>
                            <a:pt x="341" y="580"/>
                          </a:lnTo>
                          <a:lnTo>
                            <a:pt x="343" y="578"/>
                          </a:lnTo>
                          <a:lnTo>
                            <a:pt x="345" y="578"/>
                          </a:lnTo>
                          <a:lnTo>
                            <a:pt x="345" y="576"/>
                          </a:lnTo>
                          <a:lnTo>
                            <a:pt x="347" y="576"/>
                          </a:lnTo>
                          <a:lnTo>
                            <a:pt x="347" y="574"/>
                          </a:lnTo>
                          <a:lnTo>
                            <a:pt x="347" y="572"/>
                          </a:lnTo>
                          <a:lnTo>
                            <a:pt x="345" y="572"/>
                          </a:lnTo>
                          <a:lnTo>
                            <a:pt x="345" y="570"/>
                          </a:lnTo>
                          <a:lnTo>
                            <a:pt x="343" y="570"/>
                          </a:lnTo>
                          <a:lnTo>
                            <a:pt x="341" y="570"/>
                          </a:lnTo>
                          <a:lnTo>
                            <a:pt x="341" y="568"/>
                          </a:lnTo>
                          <a:lnTo>
                            <a:pt x="340" y="566"/>
                          </a:lnTo>
                          <a:lnTo>
                            <a:pt x="340" y="562"/>
                          </a:lnTo>
                          <a:lnTo>
                            <a:pt x="340" y="559"/>
                          </a:lnTo>
                          <a:lnTo>
                            <a:pt x="341" y="557"/>
                          </a:lnTo>
                          <a:lnTo>
                            <a:pt x="341" y="555"/>
                          </a:lnTo>
                          <a:lnTo>
                            <a:pt x="341" y="551"/>
                          </a:lnTo>
                          <a:lnTo>
                            <a:pt x="341" y="547"/>
                          </a:lnTo>
                          <a:lnTo>
                            <a:pt x="341" y="545"/>
                          </a:lnTo>
                          <a:lnTo>
                            <a:pt x="340" y="541"/>
                          </a:lnTo>
                          <a:lnTo>
                            <a:pt x="340" y="539"/>
                          </a:lnTo>
                          <a:lnTo>
                            <a:pt x="341" y="535"/>
                          </a:lnTo>
                          <a:lnTo>
                            <a:pt x="343" y="535"/>
                          </a:lnTo>
                          <a:lnTo>
                            <a:pt x="343" y="532"/>
                          </a:lnTo>
                          <a:lnTo>
                            <a:pt x="341" y="530"/>
                          </a:lnTo>
                          <a:lnTo>
                            <a:pt x="340" y="530"/>
                          </a:lnTo>
                          <a:lnTo>
                            <a:pt x="336" y="530"/>
                          </a:lnTo>
                          <a:lnTo>
                            <a:pt x="334" y="528"/>
                          </a:lnTo>
                          <a:lnTo>
                            <a:pt x="332" y="528"/>
                          </a:lnTo>
                          <a:lnTo>
                            <a:pt x="330" y="526"/>
                          </a:lnTo>
                          <a:lnTo>
                            <a:pt x="330" y="522"/>
                          </a:lnTo>
                          <a:lnTo>
                            <a:pt x="332" y="518"/>
                          </a:lnTo>
                          <a:lnTo>
                            <a:pt x="334" y="516"/>
                          </a:lnTo>
                          <a:lnTo>
                            <a:pt x="334" y="512"/>
                          </a:lnTo>
                          <a:lnTo>
                            <a:pt x="332" y="511"/>
                          </a:lnTo>
                          <a:lnTo>
                            <a:pt x="330" y="511"/>
                          </a:lnTo>
                          <a:lnTo>
                            <a:pt x="326" y="511"/>
                          </a:lnTo>
                          <a:lnTo>
                            <a:pt x="324" y="511"/>
                          </a:lnTo>
                          <a:lnTo>
                            <a:pt x="322" y="509"/>
                          </a:lnTo>
                          <a:lnTo>
                            <a:pt x="320" y="507"/>
                          </a:lnTo>
                          <a:lnTo>
                            <a:pt x="320" y="505"/>
                          </a:lnTo>
                          <a:lnTo>
                            <a:pt x="318" y="501"/>
                          </a:lnTo>
                          <a:lnTo>
                            <a:pt x="316" y="499"/>
                          </a:lnTo>
                          <a:lnTo>
                            <a:pt x="315" y="497"/>
                          </a:lnTo>
                          <a:lnTo>
                            <a:pt x="313" y="497"/>
                          </a:lnTo>
                          <a:lnTo>
                            <a:pt x="311" y="497"/>
                          </a:lnTo>
                          <a:lnTo>
                            <a:pt x="311" y="499"/>
                          </a:lnTo>
                          <a:lnTo>
                            <a:pt x="311" y="501"/>
                          </a:lnTo>
                          <a:lnTo>
                            <a:pt x="311" y="505"/>
                          </a:lnTo>
                          <a:lnTo>
                            <a:pt x="311" y="507"/>
                          </a:lnTo>
                          <a:lnTo>
                            <a:pt x="311" y="509"/>
                          </a:lnTo>
                          <a:lnTo>
                            <a:pt x="309" y="511"/>
                          </a:lnTo>
                          <a:lnTo>
                            <a:pt x="307" y="512"/>
                          </a:lnTo>
                          <a:lnTo>
                            <a:pt x="305" y="512"/>
                          </a:lnTo>
                          <a:lnTo>
                            <a:pt x="303" y="512"/>
                          </a:lnTo>
                          <a:lnTo>
                            <a:pt x="303" y="511"/>
                          </a:lnTo>
                          <a:lnTo>
                            <a:pt x="303" y="509"/>
                          </a:lnTo>
                          <a:lnTo>
                            <a:pt x="305" y="509"/>
                          </a:lnTo>
                          <a:lnTo>
                            <a:pt x="307" y="507"/>
                          </a:lnTo>
                          <a:lnTo>
                            <a:pt x="305" y="505"/>
                          </a:lnTo>
                          <a:lnTo>
                            <a:pt x="303" y="505"/>
                          </a:lnTo>
                          <a:lnTo>
                            <a:pt x="301" y="505"/>
                          </a:lnTo>
                          <a:lnTo>
                            <a:pt x="297" y="505"/>
                          </a:lnTo>
                          <a:lnTo>
                            <a:pt x="295" y="503"/>
                          </a:lnTo>
                          <a:lnTo>
                            <a:pt x="292" y="503"/>
                          </a:lnTo>
                          <a:lnTo>
                            <a:pt x="290" y="505"/>
                          </a:lnTo>
                          <a:lnTo>
                            <a:pt x="290" y="507"/>
                          </a:lnTo>
                          <a:lnTo>
                            <a:pt x="290" y="509"/>
                          </a:lnTo>
                          <a:lnTo>
                            <a:pt x="290" y="512"/>
                          </a:lnTo>
                          <a:lnTo>
                            <a:pt x="292" y="514"/>
                          </a:lnTo>
                          <a:lnTo>
                            <a:pt x="292" y="516"/>
                          </a:lnTo>
                          <a:lnTo>
                            <a:pt x="290" y="516"/>
                          </a:lnTo>
                          <a:lnTo>
                            <a:pt x="288" y="516"/>
                          </a:lnTo>
                          <a:lnTo>
                            <a:pt x="286" y="516"/>
                          </a:lnTo>
                          <a:lnTo>
                            <a:pt x="284" y="514"/>
                          </a:lnTo>
                          <a:lnTo>
                            <a:pt x="284" y="511"/>
                          </a:lnTo>
                          <a:lnTo>
                            <a:pt x="280" y="511"/>
                          </a:lnTo>
                          <a:lnTo>
                            <a:pt x="278" y="509"/>
                          </a:lnTo>
                          <a:lnTo>
                            <a:pt x="276" y="509"/>
                          </a:lnTo>
                          <a:lnTo>
                            <a:pt x="272" y="505"/>
                          </a:lnTo>
                          <a:lnTo>
                            <a:pt x="268" y="503"/>
                          </a:lnTo>
                          <a:lnTo>
                            <a:pt x="267" y="503"/>
                          </a:lnTo>
                          <a:lnTo>
                            <a:pt x="263" y="505"/>
                          </a:lnTo>
                          <a:lnTo>
                            <a:pt x="261" y="507"/>
                          </a:lnTo>
                          <a:lnTo>
                            <a:pt x="259" y="507"/>
                          </a:lnTo>
                          <a:lnTo>
                            <a:pt x="257" y="507"/>
                          </a:lnTo>
                          <a:lnTo>
                            <a:pt x="255" y="507"/>
                          </a:lnTo>
                          <a:lnTo>
                            <a:pt x="255" y="505"/>
                          </a:lnTo>
                          <a:lnTo>
                            <a:pt x="255" y="503"/>
                          </a:lnTo>
                          <a:lnTo>
                            <a:pt x="253" y="499"/>
                          </a:lnTo>
                          <a:lnTo>
                            <a:pt x="253" y="497"/>
                          </a:lnTo>
                          <a:lnTo>
                            <a:pt x="249" y="493"/>
                          </a:lnTo>
                          <a:lnTo>
                            <a:pt x="247" y="493"/>
                          </a:lnTo>
                          <a:lnTo>
                            <a:pt x="244" y="491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6" y="489"/>
                          </a:lnTo>
                          <a:lnTo>
                            <a:pt x="234" y="487"/>
                          </a:lnTo>
                          <a:lnTo>
                            <a:pt x="232" y="487"/>
                          </a:lnTo>
                          <a:lnTo>
                            <a:pt x="230" y="486"/>
                          </a:lnTo>
                          <a:lnTo>
                            <a:pt x="228" y="484"/>
                          </a:lnTo>
                          <a:lnTo>
                            <a:pt x="226" y="482"/>
                          </a:lnTo>
                          <a:lnTo>
                            <a:pt x="228" y="478"/>
                          </a:lnTo>
                          <a:lnTo>
                            <a:pt x="230" y="478"/>
                          </a:lnTo>
                          <a:lnTo>
                            <a:pt x="232" y="476"/>
                          </a:lnTo>
                          <a:lnTo>
                            <a:pt x="232" y="474"/>
                          </a:lnTo>
                          <a:lnTo>
                            <a:pt x="234" y="474"/>
                          </a:lnTo>
                          <a:lnTo>
                            <a:pt x="234" y="472"/>
                          </a:lnTo>
                          <a:lnTo>
                            <a:pt x="234" y="468"/>
                          </a:lnTo>
                          <a:lnTo>
                            <a:pt x="234" y="466"/>
                          </a:lnTo>
                          <a:lnTo>
                            <a:pt x="236" y="464"/>
                          </a:lnTo>
                          <a:lnTo>
                            <a:pt x="238" y="463"/>
                          </a:lnTo>
                          <a:lnTo>
                            <a:pt x="242" y="459"/>
                          </a:lnTo>
                          <a:lnTo>
                            <a:pt x="245" y="457"/>
                          </a:lnTo>
                          <a:lnTo>
                            <a:pt x="247" y="453"/>
                          </a:lnTo>
                          <a:lnTo>
                            <a:pt x="249" y="451"/>
                          </a:lnTo>
                          <a:lnTo>
                            <a:pt x="249" y="449"/>
                          </a:lnTo>
                          <a:lnTo>
                            <a:pt x="247" y="447"/>
                          </a:lnTo>
                          <a:lnTo>
                            <a:pt x="245" y="449"/>
                          </a:lnTo>
                          <a:lnTo>
                            <a:pt x="244" y="451"/>
                          </a:lnTo>
                          <a:lnTo>
                            <a:pt x="242" y="449"/>
                          </a:lnTo>
                          <a:lnTo>
                            <a:pt x="240" y="449"/>
                          </a:lnTo>
                          <a:lnTo>
                            <a:pt x="240" y="447"/>
                          </a:lnTo>
                          <a:lnTo>
                            <a:pt x="238" y="447"/>
                          </a:lnTo>
                          <a:lnTo>
                            <a:pt x="238" y="445"/>
                          </a:lnTo>
                          <a:lnTo>
                            <a:pt x="238" y="443"/>
                          </a:lnTo>
                          <a:lnTo>
                            <a:pt x="240" y="441"/>
                          </a:lnTo>
                          <a:lnTo>
                            <a:pt x="242" y="441"/>
                          </a:lnTo>
                          <a:lnTo>
                            <a:pt x="244" y="439"/>
                          </a:lnTo>
                          <a:lnTo>
                            <a:pt x="244" y="438"/>
                          </a:lnTo>
                          <a:lnTo>
                            <a:pt x="244" y="436"/>
                          </a:lnTo>
                          <a:lnTo>
                            <a:pt x="242" y="436"/>
                          </a:lnTo>
                          <a:lnTo>
                            <a:pt x="240" y="434"/>
                          </a:lnTo>
                          <a:lnTo>
                            <a:pt x="240" y="432"/>
                          </a:lnTo>
                          <a:lnTo>
                            <a:pt x="242" y="428"/>
                          </a:lnTo>
                          <a:lnTo>
                            <a:pt x="242" y="426"/>
                          </a:lnTo>
                          <a:lnTo>
                            <a:pt x="240" y="426"/>
                          </a:lnTo>
                          <a:lnTo>
                            <a:pt x="238" y="426"/>
                          </a:lnTo>
                          <a:lnTo>
                            <a:pt x="236" y="426"/>
                          </a:lnTo>
                          <a:lnTo>
                            <a:pt x="234" y="424"/>
                          </a:lnTo>
                          <a:lnTo>
                            <a:pt x="232" y="422"/>
                          </a:lnTo>
                          <a:lnTo>
                            <a:pt x="230" y="420"/>
                          </a:lnTo>
                          <a:lnTo>
                            <a:pt x="230" y="416"/>
                          </a:lnTo>
                          <a:lnTo>
                            <a:pt x="230" y="415"/>
                          </a:lnTo>
                          <a:lnTo>
                            <a:pt x="228" y="413"/>
                          </a:lnTo>
                          <a:lnTo>
                            <a:pt x="226" y="411"/>
                          </a:lnTo>
                          <a:lnTo>
                            <a:pt x="224" y="411"/>
                          </a:lnTo>
                          <a:lnTo>
                            <a:pt x="222" y="411"/>
                          </a:lnTo>
                          <a:lnTo>
                            <a:pt x="219" y="411"/>
                          </a:lnTo>
                          <a:lnTo>
                            <a:pt x="217" y="411"/>
                          </a:lnTo>
                          <a:lnTo>
                            <a:pt x="215" y="411"/>
                          </a:lnTo>
                          <a:lnTo>
                            <a:pt x="215" y="409"/>
                          </a:lnTo>
                          <a:lnTo>
                            <a:pt x="215" y="407"/>
                          </a:lnTo>
                          <a:lnTo>
                            <a:pt x="217" y="407"/>
                          </a:lnTo>
                          <a:lnTo>
                            <a:pt x="219" y="407"/>
                          </a:lnTo>
                          <a:lnTo>
                            <a:pt x="220" y="409"/>
                          </a:lnTo>
                          <a:lnTo>
                            <a:pt x="222" y="409"/>
                          </a:lnTo>
                          <a:lnTo>
                            <a:pt x="224" y="407"/>
                          </a:lnTo>
                          <a:lnTo>
                            <a:pt x="224" y="405"/>
                          </a:lnTo>
                          <a:lnTo>
                            <a:pt x="224" y="403"/>
                          </a:lnTo>
                          <a:lnTo>
                            <a:pt x="222" y="399"/>
                          </a:lnTo>
                          <a:lnTo>
                            <a:pt x="220" y="397"/>
                          </a:lnTo>
                          <a:lnTo>
                            <a:pt x="219" y="395"/>
                          </a:lnTo>
                          <a:lnTo>
                            <a:pt x="217" y="393"/>
                          </a:lnTo>
                          <a:lnTo>
                            <a:pt x="217" y="391"/>
                          </a:lnTo>
                          <a:lnTo>
                            <a:pt x="217" y="390"/>
                          </a:lnTo>
                          <a:lnTo>
                            <a:pt x="217" y="388"/>
                          </a:lnTo>
                          <a:lnTo>
                            <a:pt x="219" y="386"/>
                          </a:lnTo>
                          <a:lnTo>
                            <a:pt x="219" y="384"/>
                          </a:lnTo>
                          <a:lnTo>
                            <a:pt x="220" y="384"/>
                          </a:lnTo>
                          <a:lnTo>
                            <a:pt x="220" y="382"/>
                          </a:lnTo>
                          <a:lnTo>
                            <a:pt x="219" y="382"/>
                          </a:lnTo>
                          <a:lnTo>
                            <a:pt x="217" y="382"/>
                          </a:lnTo>
                          <a:lnTo>
                            <a:pt x="215" y="384"/>
                          </a:lnTo>
                          <a:lnTo>
                            <a:pt x="213" y="384"/>
                          </a:lnTo>
                          <a:lnTo>
                            <a:pt x="211" y="384"/>
                          </a:lnTo>
                          <a:lnTo>
                            <a:pt x="209" y="384"/>
                          </a:lnTo>
                          <a:lnTo>
                            <a:pt x="209" y="382"/>
                          </a:lnTo>
                          <a:lnTo>
                            <a:pt x="207" y="382"/>
                          </a:lnTo>
                          <a:lnTo>
                            <a:pt x="207" y="378"/>
                          </a:lnTo>
                          <a:lnTo>
                            <a:pt x="207" y="374"/>
                          </a:lnTo>
                          <a:lnTo>
                            <a:pt x="207" y="372"/>
                          </a:lnTo>
                          <a:lnTo>
                            <a:pt x="207" y="370"/>
                          </a:lnTo>
                          <a:lnTo>
                            <a:pt x="207" y="368"/>
                          </a:lnTo>
                          <a:lnTo>
                            <a:pt x="207" y="367"/>
                          </a:lnTo>
                          <a:lnTo>
                            <a:pt x="205" y="367"/>
                          </a:lnTo>
                          <a:lnTo>
                            <a:pt x="203" y="368"/>
                          </a:lnTo>
                          <a:lnTo>
                            <a:pt x="201" y="368"/>
                          </a:lnTo>
                          <a:lnTo>
                            <a:pt x="199" y="368"/>
                          </a:lnTo>
                          <a:lnTo>
                            <a:pt x="197" y="368"/>
                          </a:lnTo>
                          <a:lnTo>
                            <a:pt x="196" y="367"/>
                          </a:lnTo>
                          <a:lnTo>
                            <a:pt x="194" y="365"/>
                          </a:lnTo>
                          <a:lnTo>
                            <a:pt x="194" y="363"/>
                          </a:lnTo>
                          <a:lnTo>
                            <a:pt x="192" y="361"/>
                          </a:lnTo>
                          <a:lnTo>
                            <a:pt x="190" y="361"/>
                          </a:lnTo>
                          <a:lnTo>
                            <a:pt x="188" y="361"/>
                          </a:lnTo>
                          <a:lnTo>
                            <a:pt x="186" y="363"/>
                          </a:lnTo>
                          <a:lnTo>
                            <a:pt x="184" y="365"/>
                          </a:lnTo>
                          <a:lnTo>
                            <a:pt x="182" y="365"/>
                          </a:lnTo>
                          <a:lnTo>
                            <a:pt x="180" y="365"/>
                          </a:lnTo>
                          <a:lnTo>
                            <a:pt x="178" y="365"/>
                          </a:lnTo>
                          <a:lnTo>
                            <a:pt x="176" y="363"/>
                          </a:lnTo>
                          <a:lnTo>
                            <a:pt x="174" y="363"/>
                          </a:lnTo>
                          <a:lnTo>
                            <a:pt x="174" y="361"/>
                          </a:lnTo>
                          <a:lnTo>
                            <a:pt x="172" y="359"/>
                          </a:lnTo>
                          <a:lnTo>
                            <a:pt x="172" y="357"/>
                          </a:lnTo>
                          <a:lnTo>
                            <a:pt x="172" y="355"/>
                          </a:lnTo>
                          <a:lnTo>
                            <a:pt x="172" y="351"/>
                          </a:lnTo>
                          <a:lnTo>
                            <a:pt x="172" y="349"/>
                          </a:lnTo>
                          <a:lnTo>
                            <a:pt x="171" y="349"/>
                          </a:lnTo>
                          <a:lnTo>
                            <a:pt x="171" y="351"/>
                          </a:lnTo>
                          <a:lnTo>
                            <a:pt x="171" y="353"/>
                          </a:lnTo>
                          <a:lnTo>
                            <a:pt x="171" y="355"/>
                          </a:lnTo>
                          <a:lnTo>
                            <a:pt x="171" y="357"/>
                          </a:lnTo>
                          <a:lnTo>
                            <a:pt x="171" y="359"/>
                          </a:lnTo>
                          <a:lnTo>
                            <a:pt x="169" y="361"/>
                          </a:lnTo>
                          <a:lnTo>
                            <a:pt x="169" y="363"/>
                          </a:lnTo>
                          <a:lnTo>
                            <a:pt x="167" y="365"/>
                          </a:lnTo>
                          <a:lnTo>
                            <a:pt x="167" y="367"/>
                          </a:lnTo>
                          <a:lnTo>
                            <a:pt x="165" y="367"/>
                          </a:lnTo>
                          <a:lnTo>
                            <a:pt x="163" y="367"/>
                          </a:lnTo>
                          <a:lnTo>
                            <a:pt x="163" y="365"/>
                          </a:lnTo>
                          <a:lnTo>
                            <a:pt x="163" y="363"/>
                          </a:lnTo>
                          <a:lnTo>
                            <a:pt x="163" y="361"/>
                          </a:lnTo>
                          <a:lnTo>
                            <a:pt x="161" y="361"/>
                          </a:lnTo>
                          <a:lnTo>
                            <a:pt x="159" y="361"/>
                          </a:lnTo>
                          <a:lnTo>
                            <a:pt x="159" y="363"/>
                          </a:lnTo>
                          <a:lnTo>
                            <a:pt x="157" y="363"/>
                          </a:lnTo>
                          <a:lnTo>
                            <a:pt x="155" y="363"/>
                          </a:lnTo>
                          <a:lnTo>
                            <a:pt x="153" y="363"/>
                          </a:lnTo>
                          <a:lnTo>
                            <a:pt x="151" y="361"/>
                          </a:lnTo>
                          <a:lnTo>
                            <a:pt x="149" y="359"/>
                          </a:lnTo>
                          <a:lnTo>
                            <a:pt x="148" y="359"/>
                          </a:lnTo>
                          <a:lnTo>
                            <a:pt x="146" y="359"/>
                          </a:lnTo>
                          <a:lnTo>
                            <a:pt x="144" y="359"/>
                          </a:lnTo>
                          <a:lnTo>
                            <a:pt x="140" y="357"/>
                          </a:lnTo>
                          <a:lnTo>
                            <a:pt x="140" y="355"/>
                          </a:lnTo>
                          <a:lnTo>
                            <a:pt x="140" y="353"/>
                          </a:lnTo>
                          <a:lnTo>
                            <a:pt x="140" y="351"/>
                          </a:lnTo>
                          <a:lnTo>
                            <a:pt x="138" y="347"/>
                          </a:lnTo>
                          <a:lnTo>
                            <a:pt x="136" y="347"/>
                          </a:lnTo>
                          <a:lnTo>
                            <a:pt x="134" y="345"/>
                          </a:lnTo>
                          <a:lnTo>
                            <a:pt x="132" y="343"/>
                          </a:lnTo>
                          <a:lnTo>
                            <a:pt x="132" y="340"/>
                          </a:lnTo>
                          <a:lnTo>
                            <a:pt x="132" y="338"/>
                          </a:lnTo>
                          <a:lnTo>
                            <a:pt x="130" y="334"/>
                          </a:lnTo>
                          <a:lnTo>
                            <a:pt x="130" y="332"/>
                          </a:lnTo>
                          <a:lnTo>
                            <a:pt x="130" y="330"/>
                          </a:lnTo>
                          <a:lnTo>
                            <a:pt x="128" y="330"/>
                          </a:lnTo>
                          <a:lnTo>
                            <a:pt x="128" y="328"/>
                          </a:lnTo>
                          <a:lnTo>
                            <a:pt x="126" y="328"/>
                          </a:lnTo>
                          <a:lnTo>
                            <a:pt x="124" y="328"/>
                          </a:lnTo>
                          <a:lnTo>
                            <a:pt x="123" y="330"/>
                          </a:lnTo>
                          <a:lnTo>
                            <a:pt x="121" y="332"/>
                          </a:lnTo>
                          <a:lnTo>
                            <a:pt x="119" y="332"/>
                          </a:lnTo>
                          <a:lnTo>
                            <a:pt x="117" y="332"/>
                          </a:lnTo>
                          <a:lnTo>
                            <a:pt x="115" y="330"/>
                          </a:lnTo>
                          <a:lnTo>
                            <a:pt x="113" y="330"/>
                          </a:lnTo>
                          <a:lnTo>
                            <a:pt x="113" y="328"/>
                          </a:lnTo>
                          <a:lnTo>
                            <a:pt x="113" y="326"/>
                          </a:lnTo>
                          <a:lnTo>
                            <a:pt x="117" y="324"/>
                          </a:lnTo>
                          <a:lnTo>
                            <a:pt x="117" y="322"/>
                          </a:lnTo>
                          <a:lnTo>
                            <a:pt x="117" y="320"/>
                          </a:lnTo>
                          <a:lnTo>
                            <a:pt x="115" y="319"/>
                          </a:lnTo>
                          <a:lnTo>
                            <a:pt x="113" y="319"/>
                          </a:lnTo>
                          <a:lnTo>
                            <a:pt x="111" y="320"/>
                          </a:lnTo>
                          <a:lnTo>
                            <a:pt x="109" y="324"/>
                          </a:lnTo>
                          <a:lnTo>
                            <a:pt x="107" y="324"/>
                          </a:lnTo>
                          <a:lnTo>
                            <a:pt x="105" y="324"/>
                          </a:lnTo>
                          <a:lnTo>
                            <a:pt x="103" y="324"/>
                          </a:lnTo>
                          <a:lnTo>
                            <a:pt x="101" y="322"/>
                          </a:lnTo>
                          <a:lnTo>
                            <a:pt x="101" y="320"/>
                          </a:lnTo>
                          <a:lnTo>
                            <a:pt x="100" y="319"/>
                          </a:lnTo>
                          <a:lnTo>
                            <a:pt x="100" y="317"/>
                          </a:lnTo>
                          <a:lnTo>
                            <a:pt x="100" y="315"/>
                          </a:lnTo>
                          <a:lnTo>
                            <a:pt x="100" y="313"/>
                          </a:lnTo>
                          <a:lnTo>
                            <a:pt x="98" y="311"/>
                          </a:lnTo>
                          <a:lnTo>
                            <a:pt x="98" y="309"/>
                          </a:lnTo>
                          <a:lnTo>
                            <a:pt x="98" y="307"/>
                          </a:lnTo>
                          <a:lnTo>
                            <a:pt x="100" y="305"/>
                          </a:lnTo>
                          <a:lnTo>
                            <a:pt x="100" y="301"/>
                          </a:lnTo>
                          <a:lnTo>
                            <a:pt x="100" y="299"/>
                          </a:lnTo>
                          <a:lnTo>
                            <a:pt x="100" y="297"/>
                          </a:lnTo>
                          <a:lnTo>
                            <a:pt x="98" y="297"/>
                          </a:lnTo>
                          <a:lnTo>
                            <a:pt x="96" y="297"/>
                          </a:lnTo>
                          <a:lnTo>
                            <a:pt x="94" y="299"/>
                          </a:lnTo>
                          <a:lnTo>
                            <a:pt x="94" y="301"/>
                          </a:lnTo>
                          <a:lnTo>
                            <a:pt x="94" y="303"/>
                          </a:lnTo>
                          <a:lnTo>
                            <a:pt x="94" y="305"/>
                          </a:lnTo>
                          <a:lnTo>
                            <a:pt x="94" y="307"/>
                          </a:lnTo>
                          <a:lnTo>
                            <a:pt x="92" y="309"/>
                          </a:lnTo>
                          <a:lnTo>
                            <a:pt x="90" y="311"/>
                          </a:lnTo>
                          <a:lnTo>
                            <a:pt x="88" y="311"/>
                          </a:lnTo>
                          <a:lnTo>
                            <a:pt x="86" y="311"/>
                          </a:lnTo>
                          <a:lnTo>
                            <a:pt x="84" y="309"/>
                          </a:lnTo>
                          <a:lnTo>
                            <a:pt x="82" y="309"/>
                          </a:lnTo>
                          <a:lnTo>
                            <a:pt x="80" y="309"/>
                          </a:lnTo>
                          <a:lnTo>
                            <a:pt x="78" y="307"/>
                          </a:lnTo>
                          <a:lnTo>
                            <a:pt x="77" y="307"/>
                          </a:lnTo>
                          <a:lnTo>
                            <a:pt x="75" y="307"/>
                          </a:lnTo>
                          <a:lnTo>
                            <a:pt x="73" y="307"/>
                          </a:lnTo>
                          <a:lnTo>
                            <a:pt x="71" y="305"/>
                          </a:lnTo>
                          <a:lnTo>
                            <a:pt x="67" y="305"/>
                          </a:lnTo>
                          <a:lnTo>
                            <a:pt x="65" y="303"/>
                          </a:lnTo>
                          <a:lnTo>
                            <a:pt x="65" y="301"/>
                          </a:lnTo>
                          <a:lnTo>
                            <a:pt x="63" y="299"/>
                          </a:lnTo>
                          <a:lnTo>
                            <a:pt x="61" y="299"/>
                          </a:lnTo>
                          <a:lnTo>
                            <a:pt x="59" y="299"/>
                          </a:lnTo>
                          <a:lnTo>
                            <a:pt x="57" y="297"/>
                          </a:lnTo>
                          <a:lnTo>
                            <a:pt x="55" y="297"/>
                          </a:lnTo>
                          <a:lnTo>
                            <a:pt x="53" y="297"/>
                          </a:lnTo>
                          <a:lnTo>
                            <a:pt x="53" y="299"/>
                          </a:lnTo>
                          <a:lnTo>
                            <a:pt x="50" y="299"/>
                          </a:lnTo>
                          <a:lnTo>
                            <a:pt x="48" y="299"/>
                          </a:lnTo>
                          <a:lnTo>
                            <a:pt x="46" y="299"/>
                          </a:lnTo>
                          <a:lnTo>
                            <a:pt x="44" y="297"/>
                          </a:lnTo>
                          <a:lnTo>
                            <a:pt x="42" y="295"/>
                          </a:lnTo>
                          <a:lnTo>
                            <a:pt x="40" y="295"/>
                          </a:lnTo>
                          <a:lnTo>
                            <a:pt x="38" y="294"/>
                          </a:lnTo>
                          <a:lnTo>
                            <a:pt x="34" y="294"/>
                          </a:lnTo>
                          <a:lnTo>
                            <a:pt x="32" y="292"/>
                          </a:lnTo>
                          <a:lnTo>
                            <a:pt x="30" y="292"/>
                          </a:lnTo>
                          <a:lnTo>
                            <a:pt x="30" y="290"/>
                          </a:lnTo>
                          <a:lnTo>
                            <a:pt x="30" y="288"/>
                          </a:lnTo>
                          <a:lnTo>
                            <a:pt x="30" y="286"/>
                          </a:lnTo>
                          <a:lnTo>
                            <a:pt x="32" y="286"/>
                          </a:lnTo>
                          <a:lnTo>
                            <a:pt x="32" y="284"/>
                          </a:lnTo>
                          <a:lnTo>
                            <a:pt x="34" y="282"/>
                          </a:lnTo>
                          <a:lnTo>
                            <a:pt x="32" y="280"/>
                          </a:lnTo>
                          <a:lnTo>
                            <a:pt x="32" y="278"/>
                          </a:lnTo>
                          <a:lnTo>
                            <a:pt x="30" y="276"/>
                          </a:lnTo>
                          <a:lnTo>
                            <a:pt x="30" y="274"/>
                          </a:lnTo>
                          <a:lnTo>
                            <a:pt x="30" y="272"/>
                          </a:lnTo>
                          <a:lnTo>
                            <a:pt x="29" y="271"/>
                          </a:lnTo>
                          <a:lnTo>
                            <a:pt x="27" y="271"/>
                          </a:lnTo>
                          <a:lnTo>
                            <a:pt x="25" y="269"/>
                          </a:lnTo>
                          <a:lnTo>
                            <a:pt x="23" y="269"/>
                          </a:lnTo>
                          <a:lnTo>
                            <a:pt x="21" y="269"/>
                          </a:lnTo>
                          <a:lnTo>
                            <a:pt x="19" y="269"/>
                          </a:lnTo>
                          <a:lnTo>
                            <a:pt x="19" y="267"/>
                          </a:lnTo>
                          <a:lnTo>
                            <a:pt x="19" y="263"/>
                          </a:lnTo>
                          <a:lnTo>
                            <a:pt x="21" y="261"/>
                          </a:lnTo>
                          <a:lnTo>
                            <a:pt x="23" y="261"/>
                          </a:lnTo>
                          <a:lnTo>
                            <a:pt x="25" y="261"/>
                          </a:lnTo>
                          <a:lnTo>
                            <a:pt x="27" y="261"/>
                          </a:lnTo>
                          <a:lnTo>
                            <a:pt x="29" y="263"/>
                          </a:lnTo>
                          <a:lnTo>
                            <a:pt x="29" y="265"/>
                          </a:lnTo>
                          <a:lnTo>
                            <a:pt x="30" y="265"/>
                          </a:lnTo>
                          <a:lnTo>
                            <a:pt x="32" y="265"/>
                          </a:lnTo>
                          <a:lnTo>
                            <a:pt x="32" y="263"/>
                          </a:lnTo>
                          <a:lnTo>
                            <a:pt x="32" y="261"/>
                          </a:lnTo>
                          <a:lnTo>
                            <a:pt x="32" y="259"/>
                          </a:lnTo>
                          <a:lnTo>
                            <a:pt x="32" y="257"/>
                          </a:lnTo>
                          <a:lnTo>
                            <a:pt x="32" y="255"/>
                          </a:lnTo>
                          <a:lnTo>
                            <a:pt x="32" y="253"/>
                          </a:lnTo>
                          <a:lnTo>
                            <a:pt x="34" y="253"/>
                          </a:lnTo>
                          <a:lnTo>
                            <a:pt x="34" y="251"/>
                          </a:lnTo>
                          <a:lnTo>
                            <a:pt x="36" y="251"/>
                          </a:lnTo>
                          <a:lnTo>
                            <a:pt x="38" y="251"/>
                          </a:lnTo>
                          <a:lnTo>
                            <a:pt x="38" y="249"/>
                          </a:lnTo>
                          <a:lnTo>
                            <a:pt x="36" y="249"/>
                          </a:lnTo>
                          <a:lnTo>
                            <a:pt x="36" y="247"/>
                          </a:lnTo>
                          <a:lnTo>
                            <a:pt x="34" y="247"/>
                          </a:lnTo>
                          <a:lnTo>
                            <a:pt x="32" y="249"/>
                          </a:lnTo>
                          <a:lnTo>
                            <a:pt x="30" y="251"/>
                          </a:lnTo>
                          <a:lnTo>
                            <a:pt x="29" y="251"/>
                          </a:lnTo>
                          <a:lnTo>
                            <a:pt x="29" y="249"/>
                          </a:lnTo>
                          <a:lnTo>
                            <a:pt x="27" y="249"/>
                          </a:lnTo>
                          <a:lnTo>
                            <a:pt x="27" y="247"/>
                          </a:lnTo>
                          <a:lnTo>
                            <a:pt x="27" y="246"/>
                          </a:lnTo>
                          <a:lnTo>
                            <a:pt x="27" y="244"/>
                          </a:lnTo>
                          <a:lnTo>
                            <a:pt x="27" y="242"/>
                          </a:lnTo>
                          <a:lnTo>
                            <a:pt x="29" y="240"/>
                          </a:lnTo>
                          <a:lnTo>
                            <a:pt x="29" y="238"/>
                          </a:lnTo>
                          <a:lnTo>
                            <a:pt x="29" y="236"/>
                          </a:lnTo>
                          <a:lnTo>
                            <a:pt x="27" y="236"/>
                          </a:lnTo>
                          <a:lnTo>
                            <a:pt x="25" y="238"/>
                          </a:lnTo>
                          <a:lnTo>
                            <a:pt x="25" y="240"/>
                          </a:lnTo>
                          <a:lnTo>
                            <a:pt x="23" y="242"/>
                          </a:lnTo>
                          <a:lnTo>
                            <a:pt x="21" y="242"/>
                          </a:lnTo>
                          <a:lnTo>
                            <a:pt x="19" y="242"/>
                          </a:lnTo>
                          <a:lnTo>
                            <a:pt x="19" y="240"/>
                          </a:lnTo>
                          <a:lnTo>
                            <a:pt x="19" y="238"/>
                          </a:lnTo>
                          <a:lnTo>
                            <a:pt x="19" y="236"/>
                          </a:lnTo>
                          <a:lnTo>
                            <a:pt x="21" y="236"/>
                          </a:lnTo>
                          <a:lnTo>
                            <a:pt x="21" y="234"/>
                          </a:lnTo>
                          <a:lnTo>
                            <a:pt x="21" y="232"/>
                          </a:lnTo>
                          <a:lnTo>
                            <a:pt x="19" y="232"/>
                          </a:lnTo>
                          <a:lnTo>
                            <a:pt x="19" y="230"/>
                          </a:lnTo>
                          <a:lnTo>
                            <a:pt x="17" y="230"/>
                          </a:lnTo>
                          <a:lnTo>
                            <a:pt x="17" y="232"/>
                          </a:lnTo>
                          <a:lnTo>
                            <a:pt x="15" y="232"/>
                          </a:lnTo>
                          <a:lnTo>
                            <a:pt x="13" y="232"/>
                          </a:lnTo>
                          <a:lnTo>
                            <a:pt x="11" y="232"/>
                          </a:lnTo>
                          <a:lnTo>
                            <a:pt x="9" y="230"/>
                          </a:lnTo>
                          <a:lnTo>
                            <a:pt x="9" y="228"/>
                          </a:lnTo>
                          <a:lnTo>
                            <a:pt x="7" y="228"/>
                          </a:lnTo>
                          <a:lnTo>
                            <a:pt x="5" y="228"/>
                          </a:lnTo>
                          <a:lnTo>
                            <a:pt x="4" y="226"/>
                          </a:lnTo>
                          <a:lnTo>
                            <a:pt x="4" y="224"/>
                          </a:lnTo>
                          <a:lnTo>
                            <a:pt x="4" y="223"/>
                          </a:lnTo>
                          <a:lnTo>
                            <a:pt x="4" y="221"/>
                          </a:lnTo>
                          <a:lnTo>
                            <a:pt x="5" y="221"/>
                          </a:lnTo>
                          <a:lnTo>
                            <a:pt x="7" y="221"/>
                          </a:lnTo>
                          <a:lnTo>
                            <a:pt x="9" y="219"/>
                          </a:lnTo>
                          <a:lnTo>
                            <a:pt x="11" y="219"/>
                          </a:lnTo>
                          <a:lnTo>
                            <a:pt x="11" y="217"/>
                          </a:lnTo>
                          <a:lnTo>
                            <a:pt x="13" y="215"/>
                          </a:lnTo>
                          <a:lnTo>
                            <a:pt x="13" y="213"/>
                          </a:lnTo>
                          <a:lnTo>
                            <a:pt x="13" y="211"/>
                          </a:lnTo>
                          <a:lnTo>
                            <a:pt x="11" y="209"/>
                          </a:lnTo>
                          <a:lnTo>
                            <a:pt x="9" y="209"/>
                          </a:lnTo>
                          <a:lnTo>
                            <a:pt x="7" y="207"/>
                          </a:lnTo>
                          <a:lnTo>
                            <a:pt x="5" y="207"/>
                          </a:lnTo>
                          <a:lnTo>
                            <a:pt x="4" y="205"/>
                          </a:lnTo>
                          <a:lnTo>
                            <a:pt x="4" y="203"/>
                          </a:lnTo>
                          <a:lnTo>
                            <a:pt x="4" y="201"/>
                          </a:lnTo>
                          <a:lnTo>
                            <a:pt x="7" y="199"/>
                          </a:lnTo>
                          <a:lnTo>
                            <a:pt x="7" y="198"/>
                          </a:lnTo>
                          <a:lnTo>
                            <a:pt x="5" y="194"/>
                          </a:lnTo>
                          <a:lnTo>
                            <a:pt x="4" y="192"/>
                          </a:lnTo>
                          <a:lnTo>
                            <a:pt x="2" y="192"/>
                          </a:lnTo>
                          <a:lnTo>
                            <a:pt x="2" y="190"/>
                          </a:lnTo>
                          <a:lnTo>
                            <a:pt x="2" y="188"/>
                          </a:lnTo>
                          <a:lnTo>
                            <a:pt x="2" y="186"/>
                          </a:lnTo>
                          <a:lnTo>
                            <a:pt x="0" y="184"/>
                          </a:lnTo>
                          <a:lnTo>
                            <a:pt x="0" y="18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8" name="Freeform 4876">
                      <a:extLst>
                        <a:ext uri="{FF2B5EF4-FFF2-40B4-BE49-F238E27FC236}">
                          <a16:creationId xmlns:a16="http://schemas.microsoft.com/office/drawing/2014/main" id="{B45F9B63-BB41-74ED-2622-29C94CFD59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88" y="1851"/>
                      <a:ext cx="983" cy="968"/>
                    </a:xfrm>
                    <a:custGeom>
                      <a:avLst/>
                      <a:gdLst>
                        <a:gd name="T0" fmla="*/ 29 w 983"/>
                        <a:gd name="T1" fmla="*/ 348 h 968"/>
                        <a:gd name="T2" fmla="*/ 82 w 983"/>
                        <a:gd name="T3" fmla="*/ 303 h 968"/>
                        <a:gd name="T4" fmla="*/ 113 w 983"/>
                        <a:gd name="T5" fmla="*/ 259 h 968"/>
                        <a:gd name="T6" fmla="*/ 161 w 983"/>
                        <a:gd name="T7" fmla="*/ 225 h 968"/>
                        <a:gd name="T8" fmla="*/ 211 w 983"/>
                        <a:gd name="T9" fmla="*/ 211 h 968"/>
                        <a:gd name="T10" fmla="*/ 267 w 983"/>
                        <a:gd name="T11" fmla="*/ 179 h 968"/>
                        <a:gd name="T12" fmla="*/ 295 w 983"/>
                        <a:gd name="T13" fmla="*/ 133 h 968"/>
                        <a:gd name="T14" fmla="*/ 330 w 983"/>
                        <a:gd name="T15" fmla="*/ 85 h 968"/>
                        <a:gd name="T16" fmla="*/ 391 w 983"/>
                        <a:gd name="T17" fmla="*/ 81 h 968"/>
                        <a:gd name="T18" fmla="*/ 464 w 983"/>
                        <a:gd name="T19" fmla="*/ 56 h 968"/>
                        <a:gd name="T20" fmla="*/ 516 w 983"/>
                        <a:gd name="T21" fmla="*/ 48 h 968"/>
                        <a:gd name="T22" fmla="*/ 570 w 983"/>
                        <a:gd name="T23" fmla="*/ 44 h 968"/>
                        <a:gd name="T24" fmla="*/ 633 w 983"/>
                        <a:gd name="T25" fmla="*/ 48 h 968"/>
                        <a:gd name="T26" fmla="*/ 687 w 983"/>
                        <a:gd name="T27" fmla="*/ 44 h 968"/>
                        <a:gd name="T28" fmla="*/ 741 w 983"/>
                        <a:gd name="T29" fmla="*/ 42 h 968"/>
                        <a:gd name="T30" fmla="*/ 797 w 983"/>
                        <a:gd name="T31" fmla="*/ 27 h 968"/>
                        <a:gd name="T32" fmla="*/ 850 w 983"/>
                        <a:gd name="T33" fmla="*/ 23 h 968"/>
                        <a:gd name="T34" fmla="*/ 894 w 983"/>
                        <a:gd name="T35" fmla="*/ 8 h 968"/>
                        <a:gd name="T36" fmla="*/ 948 w 983"/>
                        <a:gd name="T37" fmla="*/ 19 h 968"/>
                        <a:gd name="T38" fmla="*/ 967 w 983"/>
                        <a:gd name="T39" fmla="*/ 63 h 968"/>
                        <a:gd name="T40" fmla="*/ 962 w 983"/>
                        <a:gd name="T41" fmla="*/ 102 h 968"/>
                        <a:gd name="T42" fmla="*/ 925 w 983"/>
                        <a:gd name="T43" fmla="*/ 158 h 968"/>
                        <a:gd name="T44" fmla="*/ 927 w 983"/>
                        <a:gd name="T45" fmla="*/ 221 h 968"/>
                        <a:gd name="T46" fmla="*/ 871 w 983"/>
                        <a:gd name="T47" fmla="*/ 280 h 968"/>
                        <a:gd name="T48" fmla="*/ 873 w 983"/>
                        <a:gd name="T49" fmla="*/ 332 h 968"/>
                        <a:gd name="T50" fmla="*/ 871 w 983"/>
                        <a:gd name="T51" fmla="*/ 390 h 968"/>
                        <a:gd name="T52" fmla="*/ 869 w 983"/>
                        <a:gd name="T53" fmla="*/ 476 h 968"/>
                        <a:gd name="T54" fmla="*/ 887 w 983"/>
                        <a:gd name="T55" fmla="*/ 522 h 968"/>
                        <a:gd name="T56" fmla="*/ 887 w 983"/>
                        <a:gd name="T57" fmla="*/ 574 h 968"/>
                        <a:gd name="T58" fmla="*/ 881 w 983"/>
                        <a:gd name="T59" fmla="*/ 628 h 968"/>
                        <a:gd name="T60" fmla="*/ 825 w 983"/>
                        <a:gd name="T61" fmla="*/ 632 h 968"/>
                        <a:gd name="T62" fmla="*/ 797 w 983"/>
                        <a:gd name="T63" fmla="*/ 641 h 968"/>
                        <a:gd name="T64" fmla="*/ 768 w 983"/>
                        <a:gd name="T65" fmla="*/ 632 h 968"/>
                        <a:gd name="T66" fmla="*/ 725 w 983"/>
                        <a:gd name="T67" fmla="*/ 649 h 968"/>
                        <a:gd name="T68" fmla="*/ 710 w 983"/>
                        <a:gd name="T69" fmla="*/ 657 h 968"/>
                        <a:gd name="T70" fmla="*/ 691 w 983"/>
                        <a:gd name="T71" fmla="*/ 686 h 968"/>
                        <a:gd name="T72" fmla="*/ 660 w 983"/>
                        <a:gd name="T73" fmla="*/ 688 h 968"/>
                        <a:gd name="T74" fmla="*/ 639 w 983"/>
                        <a:gd name="T75" fmla="*/ 689 h 968"/>
                        <a:gd name="T76" fmla="*/ 603 w 983"/>
                        <a:gd name="T77" fmla="*/ 707 h 968"/>
                        <a:gd name="T78" fmla="*/ 576 w 983"/>
                        <a:gd name="T79" fmla="*/ 695 h 968"/>
                        <a:gd name="T80" fmla="*/ 543 w 983"/>
                        <a:gd name="T81" fmla="*/ 724 h 968"/>
                        <a:gd name="T82" fmla="*/ 514 w 983"/>
                        <a:gd name="T83" fmla="*/ 716 h 968"/>
                        <a:gd name="T84" fmla="*/ 484 w 983"/>
                        <a:gd name="T85" fmla="*/ 707 h 968"/>
                        <a:gd name="T86" fmla="*/ 470 w 983"/>
                        <a:gd name="T87" fmla="*/ 712 h 968"/>
                        <a:gd name="T88" fmla="*/ 432 w 983"/>
                        <a:gd name="T89" fmla="*/ 711 h 968"/>
                        <a:gd name="T90" fmla="*/ 407 w 983"/>
                        <a:gd name="T91" fmla="*/ 716 h 968"/>
                        <a:gd name="T92" fmla="*/ 376 w 983"/>
                        <a:gd name="T93" fmla="*/ 747 h 968"/>
                        <a:gd name="T94" fmla="*/ 347 w 983"/>
                        <a:gd name="T95" fmla="*/ 759 h 968"/>
                        <a:gd name="T96" fmla="*/ 318 w 983"/>
                        <a:gd name="T97" fmla="*/ 757 h 968"/>
                        <a:gd name="T98" fmla="*/ 307 w 983"/>
                        <a:gd name="T99" fmla="*/ 789 h 968"/>
                        <a:gd name="T100" fmla="*/ 255 w 983"/>
                        <a:gd name="T101" fmla="*/ 799 h 968"/>
                        <a:gd name="T102" fmla="*/ 257 w 983"/>
                        <a:gd name="T103" fmla="*/ 837 h 968"/>
                        <a:gd name="T104" fmla="*/ 236 w 983"/>
                        <a:gd name="T105" fmla="*/ 841 h 968"/>
                        <a:gd name="T106" fmla="*/ 209 w 983"/>
                        <a:gd name="T107" fmla="*/ 872 h 968"/>
                        <a:gd name="T108" fmla="*/ 215 w 983"/>
                        <a:gd name="T109" fmla="*/ 914 h 968"/>
                        <a:gd name="T110" fmla="*/ 171 w 983"/>
                        <a:gd name="T111" fmla="*/ 945 h 968"/>
                        <a:gd name="T112" fmla="*/ 123 w 983"/>
                        <a:gd name="T113" fmla="*/ 949 h 968"/>
                        <a:gd name="T114" fmla="*/ 100 w 983"/>
                        <a:gd name="T115" fmla="*/ 960 h 968"/>
                        <a:gd name="T116" fmla="*/ 65 w 983"/>
                        <a:gd name="T117" fmla="*/ 949 h 968"/>
                        <a:gd name="T118" fmla="*/ 50 w 983"/>
                        <a:gd name="T119" fmla="*/ 949 h 968"/>
                        <a:gd name="T120" fmla="*/ 30 w 983"/>
                        <a:gd name="T121" fmla="*/ 943 h 968"/>
                        <a:gd name="T122" fmla="*/ 6 w 983"/>
                        <a:gd name="T123" fmla="*/ 931 h 968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983" h="968">
                          <a:moveTo>
                            <a:pt x="0" y="436"/>
                          </a:moveTo>
                          <a:lnTo>
                            <a:pt x="0" y="434"/>
                          </a:lnTo>
                          <a:lnTo>
                            <a:pt x="0" y="428"/>
                          </a:lnTo>
                          <a:lnTo>
                            <a:pt x="0" y="423"/>
                          </a:lnTo>
                          <a:lnTo>
                            <a:pt x="0" y="417"/>
                          </a:lnTo>
                          <a:lnTo>
                            <a:pt x="0" y="396"/>
                          </a:lnTo>
                          <a:lnTo>
                            <a:pt x="0" y="382"/>
                          </a:lnTo>
                          <a:lnTo>
                            <a:pt x="2" y="382"/>
                          </a:lnTo>
                          <a:lnTo>
                            <a:pt x="2" y="384"/>
                          </a:lnTo>
                          <a:lnTo>
                            <a:pt x="4" y="384"/>
                          </a:lnTo>
                          <a:lnTo>
                            <a:pt x="6" y="384"/>
                          </a:lnTo>
                          <a:lnTo>
                            <a:pt x="6" y="382"/>
                          </a:lnTo>
                          <a:lnTo>
                            <a:pt x="4" y="382"/>
                          </a:lnTo>
                          <a:lnTo>
                            <a:pt x="6" y="380"/>
                          </a:lnTo>
                          <a:lnTo>
                            <a:pt x="7" y="380"/>
                          </a:lnTo>
                          <a:lnTo>
                            <a:pt x="9" y="378"/>
                          </a:lnTo>
                          <a:lnTo>
                            <a:pt x="11" y="378"/>
                          </a:lnTo>
                          <a:lnTo>
                            <a:pt x="13" y="376"/>
                          </a:lnTo>
                          <a:lnTo>
                            <a:pt x="15" y="375"/>
                          </a:lnTo>
                          <a:lnTo>
                            <a:pt x="17" y="373"/>
                          </a:lnTo>
                          <a:lnTo>
                            <a:pt x="19" y="371"/>
                          </a:lnTo>
                          <a:lnTo>
                            <a:pt x="19" y="369"/>
                          </a:lnTo>
                          <a:lnTo>
                            <a:pt x="21" y="365"/>
                          </a:lnTo>
                          <a:lnTo>
                            <a:pt x="21" y="363"/>
                          </a:lnTo>
                          <a:lnTo>
                            <a:pt x="23" y="361"/>
                          </a:lnTo>
                          <a:lnTo>
                            <a:pt x="23" y="359"/>
                          </a:lnTo>
                          <a:lnTo>
                            <a:pt x="23" y="357"/>
                          </a:lnTo>
                          <a:lnTo>
                            <a:pt x="25" y="357"/>
                          </a:lnTo>
                          <a:lnTo>
                            <a:pt x="25" y="355"/>
                          </a:lnTo>
                          <a:lnTo>
                            <a:pt x="23" y="355"/>
                          </a:lnTo>
                          <a:lnTo>
                            <a:pt x="23" y="353"/>
                          </a:lnTo>
                          <a:lnTo>
                            <a:pt x="25" y="353"/>
                          </a:lnTo>
                          <a:lnTo>
                            <a:pt x="25" y="351"/>
                          </a:lnTo>
                          <a:lnTo>
                            <a:pt x="25" y="350"/>
                          </a:lnTo>
                          <a:lnTo>
                            <a:pt x="27" y="350"/>
                          </a:lnTo>
                          <a:lnTo>
                            <a:pt x="27" y="348"/>
                          </a:lnTo>
                          <a:lnTo>
                            <a:pt x="29" y="348"/>
                          </a:lnTo>
                          <a:lnTo>
                            <a:pt x="29" y="346"/>
                          </a:lnTo>
                          <a:lnTo>
                            <a:pt x="29" y="344"/>
                          </a:lnTo>
                          <a:lnTo>
                            <a:pt x="27" y="344"/>
                          </a:lnTo>
                          <a:lnTo>
                            <a:pt x="27" y="342"/>
                          </a:lnTo>
                          <a:lnTo>
                            <a:pt x="29" y="342"/>
                          </a:lnTo>
                          <a:lnTo>
                            <a:pt x="29" y="340"/>
                          </a:lnTo>
                          <a:lnTo>
                            <a:pt x="30" y="340"/>
                          </a:lnTo>
                          <a:lnTo>
                            <a:pt x="30" y="338"/>
                          </a:lnTo>
                          <a:lnTo>
                            <a:pt x="32" y="338"/>
                          </a:lnTo>
                          <a:lnTo>
                            <a:pt x="32" y="336"/>
                          </a:lnTo>
                          <a:lnTo>
                            <a:pt x="34" y="334"/>
                          </a:lnTo>
                          <a:lnTo>
                            <a:pt x="34" y="332"/>
                          </a:lnTo>
                          <a:lnTo>
                            <a:pt x="36" y="332"/>
                          </a:lnTo>
                          <a:lnTo>
                            <a:pt x="36" y="330"/>
                          </a:lnTo>
                          <a:lnTo>
                            <a:pt x="38" y="330"/>
                          </a:lnTo>
                          <a:lnTo>
                            <a:pt x="40" y="328"/>
                          </a:lnTo>
                          <a:lnTo>
                            <a:pt x="42" y="327"/>
                          </a:lnTo>
                          <a:lnTo>
                            <a:pt x="42" y="325"/>
                          </a:lnTo>
                          <a:lnTo>
                            <a:pt x="44" y="325"/>
                          </a:lnTo>
                          <a:lnTo>
                            <a:pt x="46" y="325"/>
                          </a:lnTo>
                          <a:lnTo>
                            <a:pt x="50" y="323"/>
                          </a:lnTo>
                          <a:lnTo>
                            <a:pt x="54" y="323"/>
                          </a:lnTo>
                          <a:lnTo>
                            <a:pt x="57" y="323"/>
                          </a:lnTo>
                          <a:lnTo>
                            <a:pt x="59" y="321"/>
                          </a:lnTo>
                          <a:lnTo>
                            <a:pt x="61" y="321"/>
                          </a:lnTo>
                          <a:lnTo>
                            <a:pt x="61" y="319"/>
                          </a:lnTo>
                          <a:lnTo>
                            <a:pt x="63" y="319"/>
                          </a:lnTo>
                          <a:lnTo>
                            <a:pt x="65" y="319"/>
                          </a:lnTo>
                          <a:lnTo>
                            <a:pt x="65" y="317"/>
                          </a:lnTo>
                          <a:lnTo>
                            <a:pt x="67" y="315"/>
                          </a:lnTo>
                          <a:lnTo>
                            <a:pt x="69" y="313"/>
                          </a:lnTo>
                          <a:lnTo>
                            <a:pt x="71" y="311"/>
                          </a:lnTo>
                          <a:lnTo>
                            <a:pt x="73" y="309"/>
                          </a:lnTo>
                          <a:lnTo>
                            <a:pt x="75" y="309"/>
                          </a:lnTo>
                          <a:lnTo>
                            <a:pt x="77" y="307"/>
                          </a:lnTo>
                          <a:lnTo>
                            <a:pt x="80" y="305"/>
                          </a:lnTo>
                          <a:lnTo>
                            <a:pt x="82" y="303"/>
                          </a:lnTo>
                          <a:lnTo>
                            <a:pt x="84" y="302"/>
                          </a:lnTo>
                          <a:lnTo>
                            <a:pt x="86" y="300"/>
                          </a:lnTo>
                          <a:lnTo>
                            <a:pt x="88" y="298"/>
                          </a:lnTo>
                          <a:lnTo>
                            <a:pt x="90" y="296"/>
                          </a:lnTo>
                          <a:lnTo>
                            <a:pt x="92" y="296"/>
                          </a:lnTo>
                          <a:lnTo>
                            <a:pt x="92" y="294"/>
                          </a:lnTo>
                          <a:lnTo>
                            <a:pt x="94" y="294"/>
                          </a:lnTo>
                          <a:lnTo>
                            <a:pt x="94" y="292"/>
                          </a:lnTo>
                          <a:lnTo>
                            <a:pt x="96" y="292"/>
                          </a:lnTo>
                          <a:lnTo>
                            <a:pt x="98" y="290"/>
                          </a:lnTo>
                          <a:lnTo>
                            <a:pt x="100" y="290"/>
                          </a:lnTo>
                          <a:lnTo>
                            <a:pt x="100" y="288"/>
                          </a:lnTo>
                          <a:lnTo>
                            <a:pt x="102" y="288"/>
                          </a:lnTo>
                          <a:lnTo>
                            <a:pt x="102" y="286"/>
                          </a:lnTo>
                          <a:lnTo>
                            <a:pt x="102" y="284"/>
                          </a:lnTo>
                          <a:lnTo>
                            <a:pt x="103" y="284"/>
                          </a:lnTo>
                          <a:lnTo>
                            <a:pt x="103" y="282"/>
                          </a:lnTo>
                          <a:lnTo>
                            <a:pt x="105" y="280"/>
                          </a:lnTo>
                          <a:lnTo>
                            <a:pt x="105" y="279"/>
                          </a:lnTo>
                          <a:lnTo>
                            <a:pt x="105" y="277"/>
                          </a:lnTo>
                          <a:lnTo>
                            <a:pt x="107" y="277"/>
                          </a:lnTo>
                          <a:lnTo>
                            <a:pt x="107" y="275"/>
                          </a:lnTo>
                          <a:lnTo>
                            <a:pt x="107" y="273"/>
                          </a:lnTo>
                          <a:lnTo>
                            <a:pt x="107" y="271"/>
                          </a:lnTo>
                          <a:lnTo>
                            <a:pt x="105" y="271"/>
                          </a:lnTo>
                          <a:lnTo>
                            <a:pt x="105" y="269"/>
                          </a:lnTo>
                          <a:lnTo>
                            <a:pt x="105" y="267"/>
                          </a:lnTo>
                          <a:lnTo>
                            <a:pt x="103" y="267"/>
                          </a:lnTo>
                          <a:lnTo>
                            <a:pt x="103" y="265"/>
                          </a:lnTo>
                          <a:lnTo>
                            <a:pt x="103" y="263"/>
                          </a:lnTo>
                          <a:lnTo>
                            <a:pt x="103" y="261"/>
                          </a:lnTo>
                          <a:lnTo>
                            <a:pt x="103" y="259"/>
                          </a:lnTo>
                          <a:lnTo>
                            <a:pt x="105" y="259"/>
                          </a:lnTo>
                          <a:lnTo>
                            <a:pt x="107" y="259"/>
                          </a:lnTo>
                          <a:lnTo>
                            <a:pt x="109" y="259"/>
                          </a:lnTo>
                          <a:lnTo>
                            <a:pt x="111" y="259"/>
                          </a:lnTo>
                          <a:lnTo>
                            <a:pt x="113" y="259"/>
                          </a:lnTo>
                          <a:lnTo>
                            <a:pt x="113" y="257"/>
                          </a:lnTo>
                          <a:lnTo>
                            <a:pt x="115" y="257"/>
                          </a:lnTo>
                          <a:lnTo>
                            <a:pt x="115" y="255"/>
                          </a:lnTo>
                          <a:lnTo>
                            <a:pt x="117" y="255"/>
                          </a:lnTo>
                          <a:lnTo>
                            <a:pt x="119" y="255"/>
                          </a:lnTo>
                          <a:lnTo>
                            <a:pt x="121" y="255"/>
                          </a:lnTo>
                          <a:lnTo>
                            <a:pt x="121" y="254"/>
                          </a:lnTo>
                          <a:lnTo>
                            <a:pt x="123" y="254"/>
                          </a:lnTo>
                          <a:lnTo>
                            <a:pt x="125" y="254"/>
                          </a:lnTo>
                          <a:lnTo>
                            <a:pt x="125" y="252"/>
                          </a:lnTo>
                          <a:lnTo>
                            <a:pt x="126" y="252"/>
                          </a:lnTo>
                          <a:lnTo>
                            <a:pt x="128" y="252"/>
                          </a:lnTo>
                          <a:lnTo>
                            <a:pt x="128" y="250"/>
                          </a:lnTo>
                          <a:lnTo>
                            <a:pt x="130" y="250"/>
                          </a:lnTo>
                          <a:lnTo>
                            <a:pt x="130" y="248"/>
                          </a:lnTo>
                          <a:lnTo>
                            <a:pt x="130" y="246"/>
                          </a:lnTo>
                          <a:lnTo>
                            <a:pt x="130" y="244"/>
                          </a:lnTo>
                          <a:lnTo>
                            <a:pt x="132" y="244"/>
                          </a:lnTo>
                          <a:lnTo>
                            <a:pt x="132" y="242"/>
                          </a:lnTo>
                          <a:lnTo>
                            <a:pt x="134" y="242"/>
                          </a:lnTo>
                          <a:lnTo>
                            <a:pt x="136" y="242"/>
                          </a:lnTo>
                          <a:lnTo>
                            <a:pt x="138" y="240"/>
                          </a:lnTo>
                          <a:lnTo>
                            <a:pt x="140" y="240"/>
                          </a:lnTo>
                          <a:lnTo>
                            <a:pt x="142" y="238"/>
                          </a:lnTo>
                          <a:lnTo>
                            <a:pt x="144" y="238"/>
                          </a:lnTo>
                          <a:lnTo>
                            <a:pt x="144" y="236"/>
                          </a:lnTo>
                          <a:lnTo>
                            <a:pt x="146" y="236"/>
                          </a:lnTo>
                          <a:lnTo>
                            <a:pt x="148" y="234"/>
                          </a:lnTo>
                          <a:lnTo>
                            <a:pt x="150" y="234"/>
                          </a:lnTo>
                          <a:lnTo>
                            <a:pt x="150" y="232"/>
                          </a:lnTo>
                          <a:lnTo>
                            <a:pt x="151" y="232"/>
                          </a:lnTo>
                          <a:lnTo>
                            <a:pt x="151" y="231"/>
                          </a:lnTo>
                          <a:lnTo>
                            <a:pt x="153" y="229"/>
                          </a:lnTo>
                          <a:lnTo>
                            <a:pt x="155" y="229"/>
                          </a:lnTo>
                          <a:lnTo>
                            <a:pt x="157" y="227"/>
                          </a:lnTo>
                          <a:lnTo>
                            <a:pt x="159" y="225"/>
                          </a:lnTo>
                          <a:lnTo>
                            <a:pt x="161" y="225"/>
                          </a:lnTo>
                          <a:lnTo>
                            <a:pt x="163" y="225"/>
                          </a:lnTo>
                          <a:lnTo>
                            <a:pt x="163" y="223"/>
                          </a:lnTo>
                          <a:lnTo>
                            <a:pt x="165" y="223"/>
                          </a:lnTo>
                          <a:lnTo>
                            <a:pt x="167" y="223"/>
                          </a:lnTo>
                          <a:lnTo>
                            <a:pt x="167" y="221"/>
                          </a:lnTo>
                          <a:lnTo>
                            <a:pt x="169" y="221"/>
                          </a:lnTo>
                          <a:lnTo>
                            <a:pt x="171" y="221"/>
                          </a:lnTo>
                          <a:lnTo>
                            <a:pt x="171" y="219"/>
                          </a:lnTo>
                          <a:lnTo>
                            <a:pt x="173" y="219"/>
                          </a:lnTo>
                          <a:lnTo>
                            <a:pt x="174" y="219"/>
                          </a:lnTo>
                          <a:lnTo>
                            <a:pt x="176" y="219"/>
                          </a:lnTo>
                          <a:lnTo>
                            <a:pt x="178" y="219"/>
                          </a:lnTo>
                          <a:lnTo>
                            <a:pt x="180" y="219"/>
                          </a:lnTo>
                          <a:lnTo>
                            <a:pt x="180" y="217"/>
                          </a:lnTo>
                          <a:lnTo>
                            <a:pt x="180" y="215"/>
                          </a:lnTo>
                          <a:lnTo>
                            <a:pt x="182" y="213"/>
                          </a:lnTo>
                          <a:lnTo>
                            <a:pt x="184" y="213"/>
                          </a:lnTo>
                          <a:lnTo>
                            <a:pt x="184" y="215"/>
                          </a:lnTo>
                          <a:lnTo>
                            <a:pt x="186" y="215"/>
                          </a:lnTo>
                          <a:lnTo>
                            <a:pt x="186" y="213"/>
                          </a:lnTo>
                          <a:lnTo>
                            <a:pt x="188" y="213"/>
                          </a:lnTo>
                          <a:lnTo>
                            <a:pt x="188" y="211"/>
                          </a:lnTo>
                          <a:lnTo>
                            <a:pt x="188" y="209"/>
                          </a:lnTo>
                          <a:lnTo>
                            <a:pt x="190" y="209"/>
                          </a:lnTo>
                          <a:lnTo>
                            <a:pt x="190" y="207"/>
                          </a:lnTo>
                          <a:lnTo>
                            <a:pt x="190" y="206"/>
                          </a:lnTo>
                          <a:lnTo>
                            <a:pt x="192" y="204"/>
                          </a:lnTo>
                          <a:lnTo>
                            <a:pt x="194" y="204"/>
                          </a:lnTo>
                          <a:lnTo>
                            <a:pt x="196" y="206"/>
                          </a:lnTo>
                          <a:lnTo>
                            <a:pt x="198" y="206"/>
                          </a:lnTo>
                          <a:lnTo>
                            <a:pt x="199" y="207"/>
                          </a:lnTo>
                          <a:lnTo>
                            <a:pt x="201" y="209"/>
                          </a:lnTo>
                          <a:lnTo>
                            <a:pt x="203" y="209"/>
                          </a:lnTo>
                          <a:lnTo>
                            <a:pt x="205" y="209"/>
                          </a:lnTo>
                          <a:lnTo>
                            <a:pt x="207" y="211"/>
                          </a:lnTo>
                          <a:lnTo>
                            <a:pt x="209" y="211"/>
                          </a:lnTo>
                          <a:lnTo>
                            <a:pt x="211" y="211"/>
                          </a:lnTo>
                          <a:lnTo>
                            <a:pt x="213" y="211"/>
                          </a:lnTo>
                          <a:lnTo>
                            <a:pt x="215" y="211"/>
                          </a:lnTo>
                          <a:lnTo>
                            <a:pt x="219" y="211"/>
                          </a:lnTo>
                          <a:lnTo>
                            <a:pt x="222" y="209"/>
                          </a:lnTo>
                          <a:lnTo>
                            <a:pt x="224" y="209"/>
                          </a:lnTo>
                          <a:lnTo>
                            <a:pt x="226" y="209"/>
                          </a:lnTo>
                          <a:lnTo>
                            <a:pt x="228" y="207"/>
                          </a:lnTo>
                          <a:lnTo>
                            <a:pt x="230" y="207"/>
                          </a:lnTo>
                          <a:lnTo>
                            <a:pt x="230" y="206"/>
                          </a:lnTo>
                          <a:lnTo>
                            <a:pt x="230" y="204"/>
                          </a:lnTo>
                          <a:lnTo>
                            <a:pt x="232" y="204"/>
                          </a:lnTo>
                          <a:lnTo>
                            <a:pt x="234" y="202"/>
                          </a:lnTo>
                          <a:lnTo>
                            <a:pt x="236" y="202"/>
                          </a:lnTo>
                          <a:lnTo>
                            <a:pt x="238" y="202"/>
                          </a:lnTo>
                          <a:lnTo>
                            <a:pt x="238" y="200"/>
                          </a:lnTo>
                          <a:lnTo>
                            <a:pt x="240" y="200"/>
                          </a:lnTo>
                          <a:lnTo>
                            <a:pt x="242" y="200"/>
                          </a:lnTo>
                          <a:lnTo>
                            <a:pt x="244" y="200"/>
                          </a:lnTo>
                          <a:lnTo>
                            <a:pt x="246" y="198"/>
                          </a:lnTo>
                          <a:lnTo>
                            <a:pt x="247" y="198"/>
                          </a:lnTo>
                          <a:lnTo>
                            <a:pt x="249" y="198"/>
                          </a:lnTo>
                          <a:lnTo>
                            <a:pt x="251" y="196"/>
                          </a:lnTo>
                          <a:lnTo>
                            <a:pt x="253" y="196"/>
                          </a:lnTo>
                          <a:lnTo>
                            <a:pt x="253" y="194"/>
                          </a:lnTo>
                          <a:lnTo>
                            <a:pt x="253" y="192"/>
                          </a:lnTo>
                          <a:lnTo>
                            <a:pt x="255" y="190"/>
                          </a:lnTo>
                          <a:lnTo>
                            <a:pt x="255" y="188"/>
                          </a:lnTo>
                          <a:lnTo>
                            <a:pt x="257" y="188"/>
                          </a:lnTo>
                          <a:lnTo>
                            <a:pt x="257" y="186"/>
                          </a:lnTo>
                          <a:lnTo>
                            <a:pt x="259" y="186"/>
                          </a:lnTo>
                          <a:lnTo>
                            <a:pt x="261" y="186"/>
                          </a:lnTo>
                          <a:lnTo>
                            <a:pt x="261" y="184"/>
                          </a:lnTo>
                          <a:lnTo>
                            <a:pt x="263" y="183"/>
                          </a:lnTo>
                          <a:lnTo>
                            <a:pt x="263" y="181"/>
                          </a:lnTo>
                          <a:lnTo>
                            <a:pt x="265" y="181"/>
                          </a:lnTo>
                          <a:lnTo>
                            <a:pt x="265" y="179"/>
                          </a:lnTo>
                          <a:lnTo>
                            <a:pt x="267" y="179"/>
                          </a:lnTo>
                          <a:lnTo>
                            <a:pt x="267" y="177"/>
                          </a:lnTo>
                          <a:lnTo>
                            <a:pt x="269" y="177"/>
                          </a:lnTo>
                          <a:lnTo>
                            <a:pt x="269" y="175"/>
                          </a:lnTo>
                          <a:lnTo>
                            <a:pt x="270" y="175"/>
                          </a:lnTo>
                          <a:lnTo>
                            <a:pt x="270" y="173"/>
                          </a:lnTo>
                          <a:lnTo>
                            <a:pt x="272" y="173"/>
                          </a:lnTo>
                          <a:lnTo>
                            <a:pt x="272" y="171"/>
                          </a:lnTo>
                          <a:lnTo>
                            <a:pt x="274" y="171"/>
                          </a:lnTo>
                          <a:lnTo>
                            <a:pt x="274" y="169"/>
                          </a:lnTo>
                          <a:lnTo>
                            <a:pt x="274" y="167"/>
                          </a:lnTo>
                          <a:lnTo>
                            <a:pt x="276" y="167"/>
                          </a:lnTo>
                          <a:lnTo>
                            <a:pt x="276" y="165"/>
                          </a:lnTo>
                          <a:lnTo>
                            <a:pt x="278" y="163"/>
                          </a:lnTo>
                          <a:lnTo>
                            <a:pt x="278" y="161"/>
                          </a:lnTo>
                          <a:lnTo>
                            <a:pt x="280" y="161"/>
                          </a:lnTo>
                          <a:lnTo>
                            <a:pt x="280" y="159"/>
                          </a:lnTo>
                          <a:lnTo>
                            <a:pt x="280" y="158"/>
                          </a:lnTo>
                          <a:lnTo>
                            <a:pt x="282" y="158"/>
                          </a:lnTo>
                          <a:lnTo>
                            <a:pt x="282" y="156"/>
                          </a:lnTo>
                          <a:lnTo>
                            <a:pt x="284" y="156"/>
                          </a:lnTo>
                          <a:lnTo>
                            <a:pt x="284" y="154"/>
                          </a:lnTo>
                          <a:lnTo>
                            <a:pt x="286" y="154"/>
                          </a:lnTo>
                          <a:lnTo>
                            <a:pt x="286" y="152"/>
                          </a:lnTo>
                          <a:lnTo>
                            <a:pt x="288" y="152"/>
                          </a:lnTo>
                          <a:lnTo>
                            <a:pt x="288" y="150"/>
                          </a:lnTo>
                          <a:lnTo>
                            <a:pt x="290" y="150"/>
                          </a:lnTo>
                          <a:lnTo>
                            <a:pt x="290" y="148"/>
                          </a:lnTo>
                          <a:lnTo>
                            <a:pt x="290" y="146"/>
                          </a:lnTo>
                          <a:lnTo>
                            <a:pt x="292" y="146"/>
                          </a:lnTo>
                          <a:lnTo>
                            <a:pt x="292" y="144"/>
                          </a:lnTo>
                          <a:lnTo>
                            <a:pt x="294" y="144"/>
                          </a:lnTo>
                          <a:lnTo>
                            <a:pt x="294" y="142"/>
                          </a:lnTo>
                          <a:lnTo>
                            <a:pt x="294" y="140"/>
                          </a:lnTo>
                          <a:lnTo>
                            <a:pt x="295" y="138"/>
                          </a:lnTo>
                          <a:lnTo>
                            <a:pt x="295" y="136"/>
                          </a:lnTo>
                          <a:lnTo>
                            <a:pt x="295" y="135"/>
                          </a:lnTo>
                          <a:lnTo>
                            <a:pt x="295" y="133"/>
                          </a:lnTo>
                          <a:lnTo>
                            <a:pt x="295" y="131"/>
                          </a:lnTo>
                          <a:lnTo>
                            <a:pt x="295" y="129"/>
                          </a:lnTo>
                          <a:lnTo>
                            <a:pt x="297" y="127"/>
                          </a:lnTo>
                          <a:lnTo>
                            <a:pt x="299" y="127"/>
                          </a:lnTo>
                          <a:lnTo>
                            <a:pt x="301" y="125"/>
                          </a:lnTo>
                          <a:lnTo>
                            <a:pt x="301" y="123"/>
                          </a:lnTo>
                          <a:lnTo>
                            <a:pt x="303" y="123"/>
                          </a:lnTo>
                          <a:lnTo>
                            <a:pt x="303" y="121"/>
                          </a:lnTo>
                          <a:lnTo>
                            <a:pt x="305" y="119"/>
                          </a:lnTo>
                          <a:lnTo>
                            <a:pt x="307" y="117"/>
                          </a:lnTo>
                          <a:lnTo>
                            <a:pt x="309" y="115"/>
                          </a:lnTo>
                          <a:lnTo>
                            <a:pt x="309" y="113"/>
                          </a:lnTo>
                          <a:lnTo>
                            <a:pt x="311" y="111"/>
                          </a:lnTo>
                          <a:lnTo>
                            <a:pt x="313" y="111"/>
                          </a:lnTo>
                          <a:lnTo>
                            <a:pt x="313" y="110"/>
                          </a:lnTo>
                          <a:lnTo>
                            <a:pt x="315" y="108"/>
                          </a:lnTo>
                          <a:lnTo>
                            <a:pt x="315" y="106"/>
                          </a:lnTo>
                          <a:lnTo>
                            <a:pt x="317" y="106"/>
                          </a:lnTo>
                          <a:lnTo>
                            <a:pt x="317" y="104"/>
                          </a:lnTo>
                          <a:lnTo>
                            <a:pt x="318" y="102"/>
                          </a:lnTo>
                          <a:lnTo>
                            <a:pt x="318" y="100"/>
                          </a:lnTo>
                          <a:lnTo>
                            <a:pt x="320" y="100"/>
                          </a:lnTo>
                          <a:lnTo>
                            <a:pt x="320" y="98"/>
                          </a:lnTo>
                          <a:lnTo>
                            <a:pt x="320" y="96"/>
                          </a:lnTo>
                          <a:lnTo>
                            <a:pt x="320" y="94"/>
                          </a:lnTo>
                          <a:lnTo>
                            <a:pt x="320" y="92"/>
                          </a:lnTo>
                          <a:lnTo>
                            <a:pt x="322" y="92"/>
                          </a:lnTo>
                          <a:lnTo>
                            <a:pt x="322" y="90"/>
                          </a:lnTo>
                          <a:lnTo>
                            <a:pt x="324" y="90"/>
                          </a:lnTo>
                          <a:lnTo>
                            <a:pt x="326" y="90"/>
                          </a:lnTo>
                          <a:lnTo>
                            <a:pt x="326" y="88"/>
                          </a:lnTo>
                          <a:lnTo>
                            <a:pt x="328" y="88"/>
                          </a:lnTo>
                          <a:lnTo>
                            <a:pt x="330" y="88"/>
                          </a:lnTo>
                          <a:lnTo>
                            <a:pt x="330" y="86"/>
                          </a:lnTo>
                          <a:lnTo>
                            <a:pt x="332" y="86"/>
                          </a:lnTo>
                          <a:lnTo>
                            <a:pt x="332" y="85"/>
                          </a:lnTo>
                          <a:lnTo>
                            <a:pt x="330" y="85"/>
                          </a:lnTo>
                          <a:lnTo>
                            <a:pt x="330" y="83"/>
                          </a:lnTo>
                          <a:lnTo>
                            <a:pt x="332" y="83"/>
                          </a:lnTo>
                          <a:lnTo>
                            <a:pt x="332" y="81"/>
                          </a:lnTo>
                          <a:lnTo>
                            <a:pt x="334" y="81"/>
                          </a:lnTo>
                          <a:lnTo>
                            <a:pt x="336" y="81"/>
                          </a:lnTo>
                          <a:lnTo>
                            <a:pt x="338" y="81"/>
                          </a:lnTo>
                          <a:lnTo>
                            <a:pt x="338" y="79"/>
                          </a:lnTo>
                          <a:lnTo>
                            <a:pt x="340" y="79"/>
                          </a:lnTo>
                          <a:lnTo>
                            <a:pt x="342" y="77"/>
                          </a:lnTo>
                          <a:lnTo>
                            <a:pt x="343" y="77"/>
                          </a:lnTo>
                          <a:lnTo>
                            <a:pt x="345" y="77"/>
                          </a:lnTo>
                          <a:lnTo>
                            <a:pt x="345" y="79"/>
                          </a:lnTo>
                          <a:lnTo>
                            <a:pt x="347" y="79"/>
                          </a:lnTo>
                          <a:lnTo>
                            <a:pt x="349" y="79"/>
                          </a:lnTo>
                          <a:lnTo>
                            <a:pt x="349" y="81"/>
                          </a:lnTo>
                          <a:lnTo>
                            <a:pt x="351" y="81"/>
                          </a:lnTo>
                          <a:lnTo>
                            <a:pt x="353" y="81"/>
                          </a:lnTo>
                          <a:lnTo>
                            <a:pt x="355" y="81"/>
                          </a:lnTo>
                          <a:lnTo>
                            <a:pt x="357" y="81"/>
                          </a:lnTo>
                          <a:lnTo>
                            <a:pt x="359" y="81"/>
                          </a:lnTo>
                          <a:lnTo>
                            <a:pt x="361" y="81"/>
                          </a:lnTo>
                          <a:lnTo>
                            <a:pt x="363" y="81"/>
                          </a:lnTo>
                          <a:lnTo>
                            <a:pt x="365" y="81"/>
                          </a:lnTo>
                          <a:lnTo>
                            <a:pt x="366" y="81"/>
                          </a:lnTo>
                          <a:lnTo>
                            <a:pt x="368" y="81"/>
                          </a:lnTo>
                          <a:lnTo>
                            <a:pt x="370" y="81"/>
                          </a:lnTo>
                          <a:lnTo>
                            <a:pt x="372" y="81"/>
                          </a:lnTo>
                          <a:lnTo>
                            <a:pt x="374" y="81"/>
                          </a:lnTo>
                          <a:lnTo>
                            <a:pt x="376" y="81"/>
                          </a:lnTo>
                          <a:lnTo>
                            <a:pt x="378" y="81"/>
                          </a:lnTo>
                          <a:lnTo>
                            <a:pt x="380" y="81"/>
                          </a:lnTo>
                          <a:lnTo>
                            <a:pt x="382" y="81"/>
                          </a:lnTo>
                          <a:lnTo>
                            <a:pt x="384" y="81"/>
                          </a:lnTo>
                          <a:lnTo>
                            <a:pt x="386" y="81"/>
                          </a:lnTo>
                          <a:lnTo>
                            <a:pt x="388" y="81"/>
                          </a:lnTo>
                          <a:lnTo>
                            <a:pt x="390" y="81"/>
                          </a:lnTo>
                          <a:lnTo>
                            <a:pt x="391" y="81"/>
                          </a:lnTo>
                          <a:lnTo>
                            <a:pt x="393" y="81"/>
                          </a:lnTo>
                          <a:lnTo>
                            <a:pt x="395" y="81"/>
                          </a:lnTo>
                          <a:lnTo>
                            <a:pt x="397" y="81"/>
                          </a:lnTo>
                          <a:lnTo>
                            <a:pt x="399" y="81"/>
                          </a:lnTo>
                          <a:lnTo>
                            <a:pt x="401" y="81"/>
                          </a:lnTo>
                          <a:lnTo>
                            <a:pt x="403" y="81"/>
                          </a:lnTo>
                          <a:lnTo>
                            <a:pt x="405" y="81"/>
                          </a:lnTo>
                          <a:lnTo>
                            <a:pt x="407" y="79"/>
                          </a:lnTo>
                          <a:lnTo>
                            <a:pt x="409" y="79"/>
                          </a:lnTo>
                          <a:lnTo>
                            <a:pt x="411" y="79"/>
                          </a:lnTo>
                          <a:lnTo>
                            <a:pt x="413" y="79"/>
                          </a:lnTo>
                          <a:lnTo>
                            <a:pt x="414" y="79"/>
                          </a:lnTo>
                          <a:lnTo>
                            <a:pt x="416" y="77"/>
                          </a:lnTo>
                          <a:lnTo>
                            <a:pt x="420" y="77"/>
                          </a:lnTo>
                          <a:lnTo>
                            <a:pt x="422" y="75"/>
                          </a:lnTo>
                          <a:lnTo>
                            <a:pt x="424" y="73"/>
                          </a:lnTo>
                          <a:lnTo>
                            <a:pt x="426" y="71"/>
                          </a:lnTo>
                          <a:lnTo>
                            <a:pt x="428" y="71"/>
                          </a:lnTo>
                          <a:lnTo>
                            <a:pt x="430" y="69"/>
                          </a:lnTo>
                          <a:lnTo>
                            <a:pt x="432" y="69"/>
                          </a:lnTo>
                          <a:lnTo>
                            <a:pt x="434" y="69"/>
                          </a:lnTo>
                          <a:lnTo>
                            <a:pt x="434" y="67"/>
                          </a:lnTo>
                          <a:lnTo>
                            <a:pt x="436" y="67"/>
                          </a:lnTo>
                          <a:lnTo>
                            <a:pt x="437" y="65"/>
                          </a:lnTo>
                          <a:lnTo>
                            <a:pt x="439" y="65"/>
                          </a:lnTo>
                          <a:lnTo>
                            <a:pt x="439" y="63"/>
                          </a:lnTo>
                          <a:lnTo>
                            <a:pt x="441" y="63"/>
                          </a:lnTo>
                          <a:lnTo>
                            <a:pt x="445" y="62"/>
                          </a:lnTo>
                          <a:lnTo>
                            <a:pt x="449" y="60"/>
                          </a:lnTo>
                          <a:lnTo>
                            <a:pt x="451" y="60"/>
                          </a:lnTo>
                          <a:lnTo>
                            <a:pt x="453" y="58"/>
                          </a:lnTo>
                          <a:lnTo>
                            <a:pt x="455" y="56"/>
                          </a:lnTo>
                          <a:lnTo>
                            <a:pt x="457" y="56"/>
                          </a:lnTo>
                          <a:lnTo>
                            <a:pt x="459" y="54"/>
                          </a:lnTo>
                          <a:lnTo>
                            <a:pt x="461" y="54"/>
                          </a:lnTo>
                          <a:lnTo>
                            <a:pt x="462" y="56"/>
                          </a:lnTo>
                          <a:lnTo>
                            <a:pt x="464" y="56"/>
                          </a:lnTo>
                          <a:lnTo>
                            <a:pt x="466" y="58"/>
                          </a:lnTo>
                          <a:lnTo>
                            <a:pt x="468" y="60"/>
                          </a:lnTo>
                          <a:lnTo>
                            <a:pt x="468" y="63"/>
                          </a:lnTo>
                          <a:lnTo>
                            <a:pt x="470" y="65"/>
                          </a:lnTo>
                          <a:lnTo>
                            <a:pt x="470" y="67"/>
                          </a:lnTo>
                          <a:lnTo>
                            <a:pt x="472" y="69"/>
                          </a:lnTo>
                          <a:lnTo>
                            <a:pt x="472" y="71"/>
                          </a:lnTo>
                          <a:lnTo>
                            <a:pt x="474" y="71"/>
                          </a:lnTo>
                          <a:lnTo>
                            <a:pt x="476" y="73"/>
                          </a:lnTo>
                          <a:lnTo>
                            <a:pt x="480" y="75"/>
                          </a:lnTo>
                          <a:lnTo>
                            <a:pt x="482" y="75"/>
                          </a:lnTo>
                          <a:lnTo>
                            <a:pt x="484" y="75"/>
                          </a:lnTo>
                          <a:lnTo>
                            <a:pt x="485" y="75"/>
                          </a:lnTo>
                          <a:lnTo>
                            <a:pt x="485" y="73"/>
                          </a:lnTo>
                          <a:lnTo>
                            <a:pt x="487" y="73"/>
                          </a:lnTo>
                          <a:lnTo>
                            <a:pt x="489" y="71"/>
                          </a:lnTo>
                          <a:lnTo>
                            <a:pt x="491" y="71"/>
                          </a:lnTo>
                          <a:lnTo>
                            <a:pt x="493" y="69"/>
                          </a:lnTo>
                          <a:lnTo>
                            <a:pt x="495" y="69"/>
                          </a:lnTo>
                          <a:lnTo>
                            <a:pt x="497" y="69"/>
                          </a:lnTo>
                          <a:lnTo>
                            <a:pt x="497" y="67"/>
                          </a:lnTo>
                          <a:lnTo>
                            <a:pt x="497" y="65"/>
                          </a:lnTo>
                          <a:lnTo>
                            <a:pt x="499" y="63"/>
                          </a:lnTo>
                          <a:lnTo>
                            <a:pt x="499" y="62"/>
                          </a:lnTo>
                          <a:lnTo>
                            <a:pt x="499" y="60"/>
                          </a:lnTo>
                          <a:lnTo>
                            <a:pt x="501" y="56"/>
                          </a:lnTo>
                          <a:lnTo>
                            <a:pt x="503" y="56"/>
                          </a:lnTo>
                          <a:lnTo>
                            <a:pt x="503" y="54"/>
                          </a:lnTo>
                          <a:lnTo>
                            <a:pt x="505" y="54"/>
                          </a:lnTo>
                          <a:lnTo>
                            <a:pt x="507" y="54"/>
                          </a:lnTo>
                          <a:lnTo>
                            <a:pt x="509" y="54"/>
                          </a:lnTo>
                          <a:lnTo>
                            <a:pt x="510" y="52"/>
                          </a:lnTo>
                          <a:lnTo>
                            <a:pt x="512" y="52"/>
                          </a:lnTo>
                          <a:lnTo>
                            <a:pt x="514" y="52"/>
                          </a:lnTo>
                          <a:lnTo>
                            <a:pt x="514" y="50"/>
                          </a:lnTo>
                          <a:lnTo>
                            <a:pt x="514" y="48"/>
                          </a:lnTo>
                          <a:lnTo>
                            <a:pt x="516" y="48"/>
                          </a:lnTo>
                          <a:lnTo>
                            <a:pt x="516" y="46"/>
                          </a:lnTo>
                          <a:lnTo>
                            <a:pt x="516" y="44"/>
                          </a:lnTo>
                          <a:lnTo>
                            <a:pt x="518" y="44"/>
                          </a:lnTo>
                          <a:lnTo>
                            <a:pt x="518" y="42"/>
                          </a:lnTo>
                          <a:lnTo>
                            <a:pt x="518" y="40"/>
                          </a:lnTo>
                          <a:lnTo>
                            <a:pt x="518" y="38"/>
                          </a:lnTo>
                          <a:lnTo>
                            <a:pt x="520" y="37"/>
                          </a:lnTo>
                          <a:lnTo>
                            <a:pt x="522" y="35"/>
                          </a:lnTo>
                          <a:lnTo>
                            <a:pt x="524" y="33"/>
                          </a:lnTo>
                          <a:lnTo>
                            <a:pt x="526" y="33"/>
                          </a:lnTo>
                          <a:lnTo>
                            <a:pt x="528" y="33"/>
                          </a:lnTo>
                          <a:lnTo>
                            <a:pt x="530" y="33"/>
                          </a:lnTo>
                          <a:lnTo>
                            <a:pt x="532" y="33"/>
                          </a:lnTo>
                          <a:lnTo>
                            <a:pt x="533" y="35"/>
                          </a:lnTo>
                          <a:lnTo>
                            <a:pt x="535" y="35"/>
                          </a:lnTo>
                          <a:lnTo>
                            <a:pt x="537" y="35"/>
                          </a:lnTo>
                          <a:lnTo>
                            <a:pt x="539" y="37"/>
                          </a:lnTo>
                          <a:lnTo>
                            <a:pt x="541" y="37"/>
                          </a:lnTo>
                          <a:lnTo>
                            <a:pt x="543" y="37"/>
                          </a:lnTo>
                          <a:lnTo>
                            <a:pt x="543" y="38"/>
                          </a:lnTo>
                          <a:lnTo>
                            <a:pt x="545" y="38"/>
                          </a:lnTo>
                          <a:lnTo>
                            <a:pt x="547" y="38"/>
                          </a:lnTo>
                          <a:lnTo>
                            <a:pt x="549" y="38"/>
                          </a:lnTo>
                          <a:lnTo>
                            <a:pt x="551" y="38"/>
                          </a:lnTo>
                          <a:lnTo>
                            <a:pt x="553" y="37"/>
                          </a:lnTo>
                          <a:lnTo>
                            <a:pt x="555" y="37"/>
                          </a:lnTo>
                          <a:lnTo>
                            <a:pt x="557" y="37"/>
                          </a:lnTo>
                          <a:lnTo>
                            <a:pt x="557" y="35"/>
                          </a:lnTo>
                          <a:lnTo>
                            <a:pt x="558" y="37"/>
                          </a:lnTo>
                          <a:lnTo>
                            <a:pt x="560" y="37"/>
                          </a:lnTo>
                          <a:lnTo>
                            <a:pt x="562" y="38"/>
                          </a:lnTo>
                          <a:lnTo>
                            <a:pt x="564" y="38"/>
                          </a:lnTo>
                          <a:lnTo>
                            <a:pt x="564" y="40"/>
                          </a:lnTo>
                          <a:lnTo>
                            <a:pt x="566" y="40"/>
                          </a:lnTo>
                          <a:lnTo>
                            <a:pt x="568" y="42"/>
                          </a:lnTo>
                          <a:lnTo>
                            <a:pt x="570" y="42"/>
                          </a:lnTo>
                          <a:lnTo>
                            <a:pt x="570" y="44"/>
                          </a:lnTo>
                          <a:lnTo>
                            <a:pt x="572" y="46"/>
                          </a:lnTo>
                          <a:lnTo>
                            <a:pt x="574" y="46"/>
                          </a:lnTo>
                          <a:lnTo>
                            <a:pt x="574" y="44"/>
                          </a:lnTo>
                          <a:lnTo>
                            <a:pt x="576" y="44"/>
                          </a:lnTo>
                          <a:lnTo>
                            <a:pt x="576" y="42"/>
                          </a:lnTo>
                          <a:lnTo>
                            <a:pt x="578" y="42"/>
                          </a:lnTo>
                          <a:lnTo>
                            <a:pt x="578" y="44"/>
                          </a:lnTo>
                          <a:lnTo>
                            <a:pt x="580" y="44"/>
                          </a:lnTo>
                          <a:lnTo>
                            <a:pt x="581" y="44"/>
                          </a:lnTo>
                          <a:lnTo>
                            <a:pt x="583" y="44"/>
                          </a:lnTo>
                          <a:lnTo>
                            <a:pt x="585" y="42"/>
                          </a:lnTo>
                          <a:lnTo>
                            <a:pt x="587" y="42"/>
                          </a:lnTo>
                          <a:lnTo>
                            <a:pt x="589" y="42"/>
                          </a:lnTo>
                          <a:lnTo>
                            <a:pt x="591" y="42"/>
                          </a:lnTo>
                          <a:lnTo>
                            <a:pt x="595" y="42"/>
                          </a:lnTo>
                          <a:lnTo>
                            <a:pt x="597" y="42"/>
                          </a:lnTo>
                          <a:lnTo>
                            <a:pt x="599" y="40"/>
                          </a:lnTo>
                          <a:lnTo>
                            <a:pt x="599" y="42"/>
                          </a:lnTo>
                          <a:lnTo>
                            <a:pt x="603" y="42"/>
                          </a:lnTo>
                          <a:lnTo>
                            <a:pt x="605" y="42"/>
                          </a:lnTo>
                          <a:lnTo>
                            <a:pt x="605" y="44"/>
                          </a:lnTo>
                          <a:lnTo>
                            <a:pt x="606" y="46"/>
                          </a:lnTo>
                          <a:lnTo>
                            <a:pt x="608" y="46"/>
                          </a:lnTo>
                          <a:lnTo>
                            <a:pt x="608" y="48"/>
                          </a:lnTo>
                          <a:lnTo>
                            <a:pt x="610" y="48"/>
                          </a:lnTo>
                          <a:lnTo>
                            <a:pt x="612" y="48"/>
                          </a:lnTo>
                          <a:lnTo>
                            <a:pt x="614" y="46"/>
                          </a:lnTo>
                          <a:lnTo>
                            <a:pt x="616" y="46"/>
                          </a:lnTo>
                          <a:lnTo>
                            <a:pt x="618" y="46"/>
                          </a:lnTo>
                          <a:lnTo>
                            <a:pt x="620" y="44"/>
                          </a:lnTo>
                          <a:lnTo>
                            <a:pt x="622" y="44"/>
                          </a:lnTo>
                          <a:lnTo>
                            <a:pt x="624" y="46"/>
                          </a:lnTo>
                          <a:lnTo>
                            <a:pt x="626" y="46"/>
                          </a:lnTo>
                          <a:lnTo>
                            <a:pt x="628" y="48"/>
                          </a:lnTo>
                          <a:lnTo>
                            <a:pt x="629" y="48"/>
                          </a:lnTo>
                          <a:lnTo>
                            <a:pt x="631" y="48"/>
                          </a:lnTo>
                          <a:lnTo>
                            <a:pt x="633" y="48"/>
                          </a:lnTo>
                          <a:lnTo>
                            <a:pt x="635" y="48"/>
                          </a:lnTo>
                          <a:lnTo>
                            <a:pt x="635" y="50"/>
                          </a:lnTo>
                          <a:lnTo>
                            <a:pt x="637" y="52"/>
                          </a:lnTo>
                          <a:lnTo>
                            <a:pt x="637" y="54"/>
                          </a:lnTo>
                          <a:lnTo>
                            <a:pt x="639" y="54"/>
                          </a:lnTo>
                          <a:lnTo>
                            <a:pt x="641" y="54"/>
                          </a:lnTo>
                          <a:lnTo>
                            <a:pt x="643" y="54"/>
                          </a:lnTo>
                          <a:lnTo>
                            <a:pt x="645" y="54"/>
                          </a:lnTo>
                          <a:lnTo>
                            <a:pt x="647" y="54"/>
                          </a:lnTo>
                          <a:lnTo>
                            <a:pt x="649" y="56"/>
                          </a:lnTo>
                          <a:lnTo>
                            <a:pt x="651" y="56"/>
                          </a:lnTo>
                          <a:lnTo>
                            <a:pt x="651" y="54"/>
                          </a:lnTo>
                          <a:lnTo>
                            <a:pt x="653" y="52"/>
                          </a:lnTo>
                          <a:lnTo>
                            <a:pt x="654" y="52"/>
                          </a:lnTo>
                          <a:lnTo>
                            <a:pt x="656" y="50"/>
                          </a:lnTo>
                          <a:lnTo>
                            <a:pt x="656" y="48"/>
                          </a:lnTo>
                          <a:lnTo>
                            <a:pt x="658" y="48"/>
                          </a:lnTo>
                          <a:lnTo>
                            <a:pt x="660" y="46"/>
                          </a:lnTo>
                          <a:lnTo>
                            <a:pt x="662" y="46"/>
                          </a:lnTo>
                          <a:lnTo>
                            <a:pt x="664" y="46"/>
                          </a:lnTo>
                          <a:lnTo>
                            <a:pt x="664" y="44"/>
                          </a:lnTo>
                          <a:lnTo>
                            <a:pt x="666" y="44"/>
                          </a:lnTo>
                          <a:lnTo>
                            <a:pt x="668" y="44"/>
                          </a:lnTo>
                          <a:lnTo>
                            <a:pt x="668" y="46"/>
                          </a:lnTo>
                          <a:lnTo>
                            <a:pt x="670" y="46"/>
                          </a:lnTo>
                          <a:lnTo>
                            <a:pt x="672" y="48"/>
                          </a:lnTo>
                          <a:lnTo>
                            <a:pt x="674" y="48"/>
                          </a:lnTo>
                          <a:lnTo>
                            <a:pt x="674" y="50"/>
                          </a:lnTo>
                          <a:lnTo>
                            <a:pt x="676" y="50"/>
                          </a:lnTo>
                          <a:lnTo>
                            <a:pt x="677" y="50"/>
                          </a:lnTo>
                          <a:lnTo>
                            <a:pt x="679" y="48"/>
                          </a:lnTo>
                          <a:lnTo>
                            <a:pt x="681" y="48"/>
                          </a:lnTo>
                          <a:lnTo>
                            <a:pt x="681" y="46"/>
                          </a:lnTo>
                          <a:lnTo>
                            <a:pt x="683" y="46"/>
                          </a:lnTo>
                          <a:lnTo>
                            <a:pt x="685" y="46"/>
                          </a:lnTo>
                          <a:lnTo>
                            <a:pt x="687" y="46"/>
                          </a:lnTo>
                          <a:lnTo>
                            <a:pt x="687" y="44"/>
                          </a:lnTo>
                          <a:lnTo>
                            <a:pt x="689" y="44"/>
                          </a:lnTo>
                          <a:lnTo>
                            <a:pt x="691" y="44"/>
                          </a:lnTo>
                          <a:lnTo>
                            <a:pt x="691" y="42"/>
                          </a:lnTo>
                          <a:lnTo>
                            <a:pt x="693" y="42"/>
                          </a:lnTo>
                          <a:lnTo>
                            <a:pt x="695" y="42"/>
                          </a:lnTo>
                          <a:lnTo>
                            <a:pt x="695" y="40"/>
                          </a:lnTo>
                          <a:lnTo>
                            <a:pt x="697" y="40"/>
                          </a:lnTo>
                          <a:lnTo>
                            <a:pt x="699" y="40"/>
                          </a:lnTo>
                          <a:lnTo>
                            <a:pt x="701" y="38"/>
                          </a:lnTo>
                          <a:lnTo>
                            <a:pt x="702" y="38"/>
                          </a:lnTo>
                          <a:lnTo>
                            <a:pt x="704" y="38"/>
                          </a:lnTo>
                          <a:lnTo>
                            <a:pt x="706" y="38"/>
                          </a:lnTo>
                          <a:lnTo>
                            <a:pt x="706" y="40"/>
                          </a:lnTo>
                          <a:lnTo>
                            <a:pt x="708" y="40"/>
                          </a:lnTo>
                          <a:lnTo>
                            <a:pt x="710" y="40"/>
                          </a:lnTo>
                          <a:lnTo>
                            <a:pt x="712" y="40"/>
                          </a:lnTo>
                          <a:lnTo>
                            <a:pt x="712" y="38"/>
                          </a:lnTo>
                          <a:lnTo>
                            <a:pt x="712" y="40"/>
                          </a:lnTo>
                          <a:lnTo>
                            <a:pt x="714" y="40"/>
                          </a:lnTo>
                          <a:lnTo>
                            <a:pt x="716" y="40"/>
                          </a:lnTo>
                          <a:lnTo>
                            <a:pt x="718" y="40"/>
                          </a:lnTo>
                          <a:lnTo>
                            <a:pt x="718" y="42"/>
                          </a:lnTo>
                          <a:lnTo>
                            <a:pt x="720" y="42"/>
                          </a:lnTo>
                          <a:lnTo>
                            <a:pt x="722" y="42"/>
                          </a:lnTo>
                          <a:lnTo>
                            <a:pt x="724" y="42"/>
                          </a:lnTo>
                          <a:lnTo>
                            <a:pt x="725" y="42"/>
                          </a:lnTo>
                          <a:lnTo>
                            <a:pt x="727" y="44"/>
                          </a:lnTo>
                          <a:lnTo>
                            <a:pt x="729" y="44"/>
                          </a:lnTo>
                          <a:lnTo>
                            <a:pt x="731" y="44"/>
                          </a:lnTo>
                          <a:lnTo>
                            <a:pt x="733" y="44"/>
                          </a:lnTo>
                          <a:lnTo>
                            <a:pt x="733" y="42"/>
                          </a:lnTo>
                          <a:lnTo>
                            <a:pt x="735" y="42"/>
                          </a:lnTo>
                          <a:lnTo>
                            <a:pt x="735" y="44"/>
                          </a:lnTo>
                          <a:lnTo>
                            <a:pt x="737" y="44"/>
                          </a:lnTo>
                          <a:lnTo>
                            <a:pt x="739" y="44"/>
                          </a:lnTo>
                          <a:lnTo>
                            <a:pt x="739" y="42"/>
                          </a:lnTo>
                          <a:lnTo>
                            <a:pt x="741" y="42"/>
                          </a:lnTo>
                          <a:lnTo>
                            <a:pt x="743" y="42"/>
                          </a:lnTo>
                          <a:lnTo>
                            <a:pt x="745" y="42"/>
                          </a:lnTo>
                          <a:lnTo>
                            <a:pt x="747" y="44"/>
                          </a:lnTo>
                          <a:lnTo>
                            <a:pt x="747" y="42"/>
                          </a:lnTo>
                          <a:lnTo>
                            <a:pt x="749" y="42"/>
                          </a:lnTo>
                          <a:lnTo>
                            <a:pt x="750" y="42"/>
                          </a:lnTo>
                          <a:lnTo>
                            <a:pt x="752" y="42"/>
                          </a:lnTo>
                          <a:lnTo>
                            <a:pt x="752" y="40"/>
                          </a:lnTo>
                          <a:lnTo>
                            <a:pt x="752" y="38"/>
                          </a:lnTo>
                          <a:lnTo>
                            <a:pt x="754" y="38"/>
                          </a:lnTo>
                          <a:lnTo>
                            <a:pt x="754" y="37"/>
                          </a:lnTo>
                          <a:lnTo>
                            <a:pt x="756" y="37"/>
                          </a:lnTo>
                          <a:lnTo>
                            <a:pt x="756" y="35"/>
                          </a:lnTo>
                          <a:lnTo>
                            <a:pt x="758" y="35"/>
                          </a:lnTo>
                          <a:lnTo>
                            <a:pt x="760" y="35"/>
                          </a:lnTo>
                          <a:lnTo>
                            <a:pt x="760" y="33"/>
                          </a:lnTo>
                          <a:lnTo>
                            <a:pt x="762" y="33"/>
                          </a:lnTo>
                          <a:lnTo>
                            <a:pt x="764" y="33"/>
                          </a:lnTo>
                          <a:lnTo>
                            <a:pt x="766" y="31"/>
                          </a:lnTo>
                          <a:lnTo>
                            <a:pt x="768" y="31"/>
                          </a:lnTo>
                          <a:lnTo>
                            <a:pt x="770" y="31"/>
                          </a:lnTo>
                          <a:lnTo>
                            <a:pt x="772" y="31"/>
                          </a:lnTo>
                          <a:lnTo>
                            <a:pt x="773" y="31"/>
                          </a:lnTo>
                          <a:lnTo>
                            <a:pt x="775" y="31"/>
                          </a:lnTo>
                          <a:lnTo>
                            <a:pt x="777" y="31"/>
                          </a:lnTo>
                          <a:lnTo>
                            <a:pt x="779" y="31"/>
                          </a:lnTo>
                          <a:lnTo>
                            <a:pt x="781" y="29"/>
                          </a:lnTo>
                          <a:lnTo>
                            <a:pt x="783" y="29"/>
                          </a:lnTo>
                          <a:lnTo>
                            <a:pt x="785" y="27"/>
                          </a:lnTo>
                          <a:lnTo>
                            <a:pt x="785" y="25"/>
                          </a:lnTo>
                          <a:lnTo>
                            <a:pt x="787" y="25"/>
                          </a:lnTo>
                          <a:lnTo>
                            <a:pt x="789" y="25"/>
                          </a:lnTo>
                          <a:lnTo>
                            <a:pt x="791" y="25"/>
                          </a:lnTo>
                          <a:lnTo>
                            <a:pt x="793" y="25"/>
                          </a:lnTo>
                          <a:lnTo>
                            <a:pt x="795" y="25"/>
                          </a:lnTo>
                          <a:lnTo>
                            <a:pt x="795" y="27"/>
                          </a:lnTo>
                          <a:lnTo>
                            <a:pt x="797" y="27"/>
                          </a:lnTo>
                          <a:lnTo>
                            <a:pt x="798" y="27"/>
                          </a:lnTo>
                          <a:lnTo>
                            <a:pt x="798" y="29"/>
                          </a:lnTo>
                          <a:lnTo>
                            <a:pt x="800" y="29"/>
                          </a:lnTo>
                          <a:lnTo>
                            <a:pt x="802" y="29"/>
                          </a:lnTo>
                          <a:lnTo>
                            <a:pt x="802" y="31"/>
                          </a:lnTo>
                          <a:lnTo>
                            <a:pt x="804" y="31"/>
                          </a:lnTo>
                          <a:lnTo>
                            <a:pt x="806" y="31"/>
                          </a:lnTo>
                          <a:lnTo>
                            <a:pt x="808" y="31"/>
                          </a:lnTo>
                          <a:lnTo>
                            <a:pt x="810" y="31"/>
                          </a:lnTo>
                          <a:lnTo>
                            <a:pt x="812" y="31"/>
                          </a:lnTo>
                          <a:lnTo>
                            <a:pt x="814" y="31"/>
                          </a:lnTo>
                          <a:lnTo>
                            <a:pt x="816" y="31"/>
                          </a:lnTo>
                          <a:lnTo>
                            <a:pt x="818" y="31"/>
                          </a:lnTo>
                          <a:lnTo>
                            <a:pt x="820" y="31"/>
                          </a:lnTo>
                          <a:lnTo>
                            <a:pt x="820" y="33"/>
                          </a:lnTo>
                          <a:lnTo>
                            <a:pt x="821" y="33"/>
                          </a:lnTo>
                          <a:lnTo>
                            <a:pt x="821" y="35"/>
                          </a:lnTo>
                          <a:lnTo>
                            <a:pt x="823" y="35"/>
                          </a:lnTo>
                          <a:lnTo>
                            <a:pt x="825" y="35"/>
                          </a:lnTo>
                          <a:lnTo>
                            <a:pt x="827" y="35"/>
                          </a:lnTo>
                          <a:lnTo>
                            <a:pt x="829" y="35"/>
                          </a:lnTo>
                          <a:lnTo>
                            <a:pt x="829" y="33"/>
                          </a:lnTo>
                          <a:lnTo>
                            <a:pt x="831" y="33"/>
                          </a:lnTo>
                          <a:lnTo>
                            <a:pt x="833" y="33"/>
                          </a:lnTo>
                          <a:lnTo>
                            <a:pt x="833" y="31"/>
                          </a:lnTo>
                          <a:lnTo>
                            <a:pt x="835" y="31"/>
                          </a:lnTo>
                          <a:lnTo>
                            <a:pt x="837" y="31"/>
                          </a:lnTo>
                          <a:lnTo>
                            <a:pt x="837" y="29"/>
                          </a:lnTo>
                          <a:lnTo>
                            <a:pt x="839" y="29"/>
                          </a:lnTo>
                          <a:lnTo>
                            <a:pt x="841" y="29"/>
                          </a:lnTo>
                          <a:lnTo>
                            <a:pt x="841" y="27"/>
                          </a:lnTo>
                          <a:lnTo>
                            <a:pt x="843" y="27"/>
                          </a:lnTo>
                          <a:lnTo>
                            <a:pt x="845" y="27"/>
                          </a:lnTo>
                          <a:lnTo>
                            <a:pt x="846" y="27"/>
                          </a:lnTo>
                          <a:lnTo>
                            <a:pt x="846" y="25"/>
                          </a:lnTo>
                          <a:lnTo>
                            <a:pt x="848" y="25"/>
                          </a:lnTo>
                          <a:lnTo>
                            <a:pt x="850" y="23"/>
                          </a:lnTo>
                          <a:lnTo>
                            <a:pt x="852" y="21"/>
                          </a:lnTo>
                          <a:lnTo>
                            <a:pt x="852" y="19"/>
                          </a:lnTo>
                          <a:lnTo>
                            <a:pt x="852" y="17"/>
                          </a:lnTo>
                          <a:lnTo>
                            <a:pt x="852" y="15"/>
                          </a:lnTo>
                          <a:lnTo>
                            <a:pt x="854" y="15"/>
                          </a:lnTo>
                          <a:lnTo>
                            <a:pt x="856" y="15"/>
                          </a:lnTo>
                          <a:lnTo>
                            <a:pt x="856" y="14"/>
                          </a:lnTo>
                          <a:lnTo>
                            <a:pt x="858" y="14"/>
                          </a:lnTo>
                          <a:lnTo>
                            <a:pt x="860" y="14"/>
                          </a:lnTo>
                          <a:lnTo>
                            <a:pt x="862" y="14"/>
                          </a:lnTo>
                          <a:lnTo>
                            <a:pt x="862" y="12"/>
                          </a:lnTo>
                          <a:lnTo>
                            <a:pt x="864" y="12"/>
                          </a:lnTo>
                          <a:lnTo>
                            <a:pt x="866" y="12"/>
                          </a:lnTo>
                          <a:lnTo>
                            <a:pt x="866" y="10"/>
                          </a:lnTo>
                          <a:lnTo>
                            <a:pt x="866" y="8"/>
                          </a:lnTo>
                          <a:lnTo>
                            <a:pt x="868" y="8"/>
                          </a:lnTo>
                          <a:lnTo>
                            <a:pt x="868" y="6"/>
                          </a:lnTo>
                          <a:lnTo>
                            <a:pt x="869" y="6"/>
                          </a:lnTo>
                          <a:lnTo>
                            <a:pt x="869" y="4"/>
                          </a:lnTo>
                          <a:lnTo>
                            <a:pt x="871" y="4"/>
                          </a:lnTo>
                          <a:lnTo>
                            <a:pt x="873" y="4"/>
                          </a:lnTo>
                          <a:lnTo>
                            <a:pt x="875" y="4"/>
                          </a:lnTo>
                          <a:lnTo>
                            <a:pt x="875" y="2"/>
                          </a:lnTo>
                          <a:lnTo>
                            <a:pt x="877" y="2"/>
                          </a:lnTo>
                          <a:lnTo>
                            <a:pt x="879" y="2"/>
                          </a:lnTo>
                          <a:lnTo>
                            <a:pt x="879" y="0"/>
                          </a:lnTo>
                          <a:lnTo>
                            <a:pt x="881" y="0"/>
                          </a:lnTo>
                          <a:lnTo>
                            <a:pt x="883" y="0"/>
                          </a:lnTo>
                          <a:lnTo>
                            <a:pt x="883" y="2"/>
                          </a:lnTo>
                          <a:lnTo>
                            <a:pt x="883" y="4"/>
                          </a:lnTo>
                          <a:lnTo>
                            <a:pt x="883" y="6"/>
                          </a:lnTo>
                          <a:lnTo>
                            <a:pt x="885" y="8"/>
                          </a:lnTo>
                          <a:lnTo>
                            <a:pt x="887" y="8"/>
                          </a:lnTo>
                          <a:lnTo>
                            <a:pt x="889" y="8"/>
                          </a:lnTo>
                          <a:lnTo>
                            <a:pt x="891" y="8"/>
                          </a:lnTo>
                          <a:lnTo>
                            <a:pt x="893" y="8"/>
                          </a:lnTo>
                          <a:lnTo>
                            <a:pt x="894" y="8"/>
                          </a:lnTo>
                          <a:lnTo>
                            <a:pt x="896" y="8"/>
                          </a:lnTo>
                          <a:lnTo>
                            <a:pt x="896" y="10"/>
                          </a:lnTo>
                          <a:lnTo>
                            <a:pt x="898" y="10"/>
                          </a:lnTo>
                          <a:lnTo>
                            <a:pt x="900" y="8"/>
                          </a:lnTo>
                          <a:lnTo>
                            <a:pt x="902" y="8"/>
                          </a:lnTo>
                          <a:lnTo>
                            <a:pt x="904" y="8"/>
                          </a:lnTo>
                          <a:lnTo>
                            <a:pt x="906" y="8"/>
                          </a:lnTo>
                          <a:lnTo>
                            <a:pt x="908" y="6"/>
                          </a:lnTo>
                          <a:lnTo>
                            <a:pt x="912" y="6"/>
                          </a:lnTo>
                          <a:lnTo>
                            <a:pt x="914" y="6"/>
                          </a:lnTo>
                          <a:lnTo>
                            <a:pt x="916" y="6"/>
                          </a:lnTo>
                          <a:lnTo>
                            <a:pt x="917" y="6"/>
                          </a:lnTo>
                          <a:lnTo>
                            <a:pt x="917" y="8"/>
                          </a:lnTo>
                          <a:lnTo>
                            <a:pt x="919" y="8"/>
                          </a:lnTo>
                          <a:lnTo>
                            <a:pt x="921" y="8"/>
                          </a:lnTo>
                          <a:lnTo>
                            <a:pt x="923" y="8"/>
                          </a:lnTo>
                          <a:lnTo>
                            <a:pt x="925" y="8"/>
                          </a:lnTo>
                          <a:lnTo>
                            <a:pt x="925" y="10"/>
                          </a:lnTo>
                          <a:lnTo>
                            <a:pt x="927" y="10"/>
                          </a:lnTo>
                          <a:lnTo>
                            <a:pt x="927" y="12"/>
                          </a:lnTo>
                          <a:lnTo>
                            <a:pt x="929" y="12"/>
                          </a:lnTo>
                          <a:lnTo>
                            <a:pt x="929" y="10"/>
                          </a:lnTo>
                          <a:lnTo>
                            <a:pt x="931" y="10"/>
                          </a:lnTo>
                          <a:lnTo>
                            <a:pt x="933" y="10"/>
                          </a:lnTo>
                          <a:lnTo>
                            <a:pt x="933" y="12"/>
                          </a:lnTo>
                          <a:lnTo>
                            <a:pt x="935" y="12"/>
                          </a:lnTo>
                          <a:lnTo>
                            <a:pt x="937" y="12"/>
                          </a:lnTo>
                          <a:lnTo>
                            <a:pt x="939" y="12"/>
                          </a:lnTo>
                          <a:lnTo>
                            <a:pt x="942" y="10"/>
                          </a:lnTo>
                          <a:lnTo>
                            <a:pt x="944" y="10"/>
                          </a:lnTo>
                          <a:lnTo>
                            <a:pt x="944" y="12"/>
                          </a:lnTo>
                          <a:lnTo>
                            <a:pt x="944" y="14"/>
                          </a:lnTo>
                          <a:lnTo>
                            <a:pt x="946" y="14"/>
                          </a:lnTo>
                          <a:lnTo>
                            <a:pt x="946" y="15"/>
                          </a:lnTo>
                          <a:lnTo>
                            <a:pt x="946" y="17"/>
                          </a:lnTo>
                          <a:lnTo>
                            <a:pt x="948" y="17"/>
                          </a:lnTo>
                          <a:lnTo>
                            <a:pt x="948" y="19"/>
                          </a:lnTo>
                          <a:lnTo>
                            <a:pt x="950" y="19"/>
                          </a:lnTo>
                          <a:lnTo>
                            <a:pt x="950" y="21"/>
                          </a:lnTo>
                          <a:lnTo>
                            <a:pt x="952" y="21"/>
                          </a:lnTo>
                          <a:lnTo>
                            <a:pt x="954" y="23"/>
                          </a:lnTo>
                          <a:lnTo>
                            <a:pt x="956" y="23"/>
                          </a:lnTo>
                          <a:lnTo>
                            <a:pt x="956" y="25"/>
                          </a:lnTo>
                          <a:lnTo>
                            <a:pt x="958" y="25"/>
                          </a:lnTo>
                          <a:lnTo>
                            <a:pt x="958" y="27"/>
                          </a:lnTo>
                          <a:lnTo>
                            <a:pt x="960" y="27"/>
                          </a:lnTo>
                          <a:lnTo>
                            <a:pt x="962" y="27"/>
                          </a:lnTo>
                          <a:lnTo>
                            <a:pt x="962" y="29"/>
                          </a:lnTo>
                          <a:lnTo>
                            <a:pt x="964" y="29"/>
                          </a:lnTo>
                          <a:lnTo>
                            <a:pt x="964" y="31"/>
                          </a:lnTo>
                          <a:lnTo>
                            <a:pt x="964" y="33"/>
                          </a:lnTo>
                          <a:lnTo>
                            <a:pt x="965" y="33"/>
                          </a:lnTo>
                          <a:lnTo>
                            <a:pt x="967" y="33"/>
                          </a:lnTo>
                          <a:lnTo>
                            <a:pt x="967" y="35"/>
                          </a:lnTo>
                          <a:lnTo>
                            <a:pt x="965" y="37"/>
                          </a:lnTo>
                          <a:lnTo>
                            <a:pt x="964" y="37"/>
                          </a:lnTo>
                          <a:lnTo>
                            <a:pt x="964" y="38"/>
                          </a:lnTo>
                          <a:lnTo>
                            <a:pt x="962" y="40"/>
                          </a:lnTo>
                          <a:lnTo>
                            <a:pt x="960" y="40"/>
                          </a:lnTo>
                          <a:lnTo>
                            <a:pt x="960" y="42"/>
                          </a:lnTo>
                          <a:lnTo>
                            <a:pt x="960" y="44"/>
                          </a:lnTo>
                          <a:lnTo>
                            <a:pt x="958" y="44"/>
                          </a:lnTo>
                          <a:lnTo>
                            <a:pt x="958" y="46"/>
                          </a:lnTo>
                          <a:lnTo>
                            <a:pt x="958" y="48"/>
                          </a:lnTo>
                          <a:lnTo>
                            <a:pt x="958" y="50"/>
                          </a:lnTo>
                          <a:lnTo>
                            <a:pt x="960" y="50"/>
                          </a:lnTo>
                          <a:lnTo>
                            <a:pt x="960" y="52"/>
                          </a:lnTo>
                          <a:lnTo>
                            <a:pt x="962" y="54"/>
                          </a:lnTo>
                          <a:lnTo>
                            <a:pt x="962" y="56"/>
                          </a:lnTo>
                          <a:lnTo>
                            <a:pt x="964" y="58"/>
                          </a:lnTo>
                          <a:lnTo>
                            <a:pt x="964" y="60"/>
                          </a:lnTo>
                          <a:lnTo>
                            <a:pt x="965" y="60"/>
                          </a:lnTo>
                          <a:lnTo>
                            <a:pt x="965" y="62"/>
                          </a:lnTo>
                          <a:lnTo>
                            <a:pt x="967" y="63"/>
                          </a:lnTo>
                          <a:lnTo>
                            <a:pt x="967" y="65"/>
                          </a:lnTo>
                          <a:lnTo>
                            <a:pt x="967" y="67"/>
                          </a:lnTo>
                          <a:lnTo>
                            <a:pt x="969" y="69"/>
                          </a:lnTo>
                          <a:lnTo>
                            <a:pt x="971" y="71"/>
                          </a:lnTo>
                          <a:lnTo>
                            <a:pt x="973" y="71"/>
                          </a:lnTo>
                          <a:lnTo>
                            <a:pt x="973" y="73"/>
                          </a:lnTo>
                          <a:lnTo>
                            <a:pt x="975" y="73"/>
                          </a:lnTo>
                          <a:lnTo>
                            <a:pt x="975" y="75"/>
                          </a:lnTo>
                          <a:lnTo>
                            <a:pt x="977" y="75"/>
                          </a:lnTo>
                          <a:lnTo>
                            <a:pt x="977" y="77"/>
                          </a:lnTo>
                          <a:lnTo>
                            <a:pt x="977" y="79"/>
                          </a:lnTo>
                          <a:lnTo>
                            <a:pt x="979" y="79"/>
                          </a:lnTo>
                          <a:lnTo>
                            <a:pt x="979" y="81"/>
                          </a:lnTo>
                          <a:lnTo>
                            <a:pt x="981" y="81"/>
                          </a:lnTo>
                          <a:lnTo>
                            <a:pt x="981" y="83"/>
                          </a:lnTo>
                          <a:lnTo>
                            <a:pt x="983" y="83"/>
                          </a:lnTo>
                          <a:lnTo>
                            <a:pt x="983" y="85"/>
                          </a:lnTo>
                          <a:lnTo>
                            <a:pt x="983" y="86"/>
                          </a:lnTo>
                          <a:lnTo>
                            <a:pt x="981" y="86"/>
                          </a:lnTo>
                          <a:lnTo>
                            <a:pt x="981" y="88"/>
                          </a:lnTo>
                          <a:lnTo>
                            <a:pt x="979" y="88"/>
                          </a:lnTo>
                          <a:lnTo>
                            <a:pt x="979" y="90"/>
                          </a:lnTo>
                          <a:lnTo>
                            <a:pt x="977" y="90"/>
                          </a:lnTo>
                          <a:lnTo>
                            <a:pt x="977" y="92"/>
                          </a:lnTo>
                          <a:lnTo>
                            <a:pt x="977" y="94"/>
                          </a:lnTo>
                          <a:lnTo>
                            <a:pt x="975" y="94"/>
                          </a:lnTo>
                          <a:lnTo>
                            <a:pt x="973" y="94"/>
                          </a:lnTo>
                          <a:lnTo>
                            <a:pt x="973" y="96"/>
                          </a:lnTo>
                          <a:lnTo>
                            <a:pt x="971" y="96"/>
                          </a:lnTo>
                          <a:lnTo>
                            <a:pt x="969" y="96"/>
                          </a:lnTo>
                          <a:lnTo>
                            <a:pt x="969" y="98"/>
                          </a:lnTo>
                          <a:lnTo>
                            <a:pt x="967" y="98"/>
                          </a:lnTo>
                          <a:lnTo>
                            <a:pt x="965" y="98"/>
                          </a:lnTo>
                          <a:lnTo>
                            <a:pt x="965" y="100"/>
                          </a:lnTo>
                          <a:lnTo>
                            <a:pt x="964" y="100"/>
                          </a:lnTo>
                          <a:lnTo>
                            <a:pt x="964" y="102"/>
                          </a:lnTo>
                          <a:lnTo>
                            <a:pt x="962" y="102"/>
                          </a:lnTo>
                          <a:lnTo>
                            <a:pt x="962" y="104"/>
                          </a:lnTo>
                          <a:lnTo>
                            <a:pt x="962" y="106"/>
                          </a:lnTo>
                          <a:lnTo>
                            <a:pt x="962" y="108"/>
                          </a:lnTo>
                          <a:lnTo>
                            <a:pt x="960" y="108"/>
                          </a:lnTo>
                          <a:lnTo>
                            <a:pt x="958" y="110"/>
                          </a:lnTo>
                          <a:lnTo>
                            <a:pt x="956" y="110"/>
                          </a:lnTo>
                          <a:lnTo>
                            <a:pt x="954" y="110"/>
                          </a:lnTo>
                          <a:lnTo>
                            <a:pt x="954" y="111"/>
                          </a:lnTo>
                          <a:lnTo>
                            <a:pt x="952" y="111"/>
                          </a:lnTo>
                          <a:lnTo>
                            <a:pt x="950" y="111"/>
                          </a:lnTo>
                          <a:lnTo>
                            <a:pt x="950" y="113"/>
                          </a:lnTo>
                          <a:lnTo>
                            <a:pt x="948" y="113"/>
                          </a:lnTo>
                          <a:lnTo>
                            <a:pt x="948" y="115"/>
                          </a:lnTo>
                          <a:lnTo>
                            <a:pt x="946" y="115"/>
                          </a:lnTo>
                          <a:lnTo>
                            <a:pt x="946" y="117"/>
                          </a:lnTo>
                          <a:lnTo>
                            <a:pt x="944" y="117"/>
                          </a:lnTo>
                          <a:lnTo>
                            <a:pt x="944" y="119"/>
                          </a:lnTo>
                          <a:lnTo>
                            <a:pt x="942" y="121"/>
                          </a:lnTo>
                          <a:lnTo>
                            <a:pt x="941" y="123"/>
                          </a:lnTo>
                          <a:lnTo>
                            <a:pt x="939" y="125"/>
                          </a:lnTo>
                          <a:lnTo>
                            <a:pt x="937" y="125"/>
                          </a:lnTo>
                          <a:lnTo>
                            <a:pt x="935" y="127"/>
                          </a:lnTo>
                          <a:lnTo>
                            <a:pt x="933" y="129"/>
                          </a:lnTo>
                          <a:lnTo>
                            <a:pt x="933" y="131"/>
                          </a:lnTo>
                          <a:lnTo>
                            <a:pt x="933" y="133"/>
                          </a:lnTo>
                          <a:lnTo>
                            <a:pt x="931" y="135"/>
                          </a:lnTo>
                          <a:lnTo>
                            <a:pt x="931" y="136"/>
                          </a:lnTo>
                          <a:lnTo>
                            <a:pt x="931" y="138"/>
                          </a:lnTo>
                          <a:lnTo>
                            <a:pt x="931" y="142"/>
                          </a:lnTo>
                          <a:lnTo>
                            <a:pt x="929" y="144"/>
                          </a:lnTo>
                          <a:lnTo>
                            <a:pt x="929" y="146"/>
                          </a:lnTo>
                          <a:lnTo>
                            <a:pt x="927" y="148"/>
                          </a:lnTo>
                          <a:lnTo>
                            <a:pt x="927" y="152"/>
                          </a:lnTo>
                          <a:lnTo>
                            <a:pt x="927" y="154"/>
                          </a:lnTo>
                          <a:lnTo>
                            <a:pt x="925" y="154"/>
                          </a:lnTo>
                          <a:lnTo>
                            <a:pt x="925" y="156"/>
                          </a:lnTo>
                          <a:lnTo>
                            <a:pt x="925" y="158"/>
                          </a:lnTo>
                          <a:lnTo>
                            <a:pt x="923" y="158"/>
                          </a:lnTo>
                          <a:lnTo>
                            <a:pt x="923" y="159"/>
                          </a:lnTo>
                          <a:lnTo>
                            <a:pt x="923" y="161"/>
                          </a:lnTo>
                          <a:lnTo>
                            <a:pt x="923" y="163"/>
                          </a:lnTo>
                          <a:lnTo>
                            <a:pt x="923" y="165"/>
                          </a:lnTo>
                          <a:lnTo>
                            <a:pt x="923" y="167"/>
                          </a:lnTo>
                          <a:lnTo>
                            <a:pt x="923" y="169"/>
                          </a:lnTo>
                          <a:lnTo>
                            <a:pt x="923" y="171"/>
                          </a:lnTo>
                          <a:lnTo>
                            <a:pt x="921" y="173"/>
                          </a:lnTo>
                          <a:lnTo>
                            <a:pt x="921" y="177"/>
                          </a:lnTo>
                          <a:lnTo>
                            <a:pt x="921" y="179"/>
                          </a:lnTo>
                          <a:lnTo>
                            <a:pt x="921" y="181"/>
                          </a:lnTo>
                          <a:lnTo>
                            <a:pt x="921" y="183"/>
                          </a:lnTo>
                          <a:lnTo>
                            <a:pt x="923" y="183"/>
                          </a:lnTo>
                          <a:lnTo>
                            <a:pt x="923" y="184"/>
                          </a:lnTo>
                          <a:lnTo>
                            <a:pt x="923" y="186"/>
                          </a:lnTo>
                          <a:lnTo>
                            <a:pt x="923" y="188"/>
                          </a:lnTo>
                          <a:lnTo>
                            <a:pt x="925" y="190"/>
                          </a:lnTo>
                          <a:lnTo>
                            <a:pt x="925" y="192"/>
                          </a:lnTo>
                          <a:lnTo>
                            <a:pt x="925" y="194"/>
                          </a:lnTo>
                          <a:lnTo>
                            <a:pt x="927" y="196"/>
                          </a:lnTo>
                          <a:lnTo>
                            <a:pt x="927" y="198"/>
                          </a:lnTo>
                          <a:lnTo>
                            <a:pt x="925" y="198"/>
                          </a:lnTo>
                          <a:lnTo>
                            <a:pt x="925" y="200"/>
                          </a:lnTo>
                          <a:lnTo>
                            <a:pt x="927" y="200"/>
                          </a:lnTo>
                          <a:lnTo>
                            <a:pt x="927" y="202"/>
                          </a:lnTo>
                          <a:lnTo>
                            <a:pt x="929" y="202"/>
                          </a:lnTo>
                          <a:lnTo>
                            <a:pt x="929" y="204"/>
                          </a:lnTo>
                          <a:lnTo>
                            <a:pt x="931" y="207"/>
                          </a:lnTo>
                          <a:lnTo>
                            <a:pt x="933" y="209"/>
                          </a:lnTo>
                          <a:lnTo>
                            <a:pt x="931" y="211"/>
                          </a:lnTo>
                          <a:lnTo>
                            <a:pt x="931" y="213"/>
                          </a:lnTo>
                          <a:lnTo>
                            <a:pt x="929" y="215"/>
                          </a:lnTo>
                          <a:lnTo>
                            <a:pt x="929" y="217"/>
                          </a:lnTo>
                          <a:lnTo>
                            <a:pt x="927" y="217"/>
                          </a:lnTo>
                          <a:lnTo>
                            <a:pt x="927" y="219"/>
                          </a:lnTo>
                          <a:lnTo>
                            <a:pt x="927" y="221"/>
                          </a:lnTo>
                          <a:lnTo>
                            <a:pt x="925" y="221"/>
                          </a:lnTo>
                          <a:lnTo>
                            <a:pt x="927" y="221"/>
                          </a:lnTo>
                          <a:lnTo>
                            <a:pt x="927" y="223"/>
                          </a:lnTo>
                          <a:lnTo>
                            <a:pt x="925" y="227"/>
                          </a:lnTo>
                          <a:lnTo>
                            <a:pt x="925" y="229"/>
                          </a:lnTo>
                          <a:lnTo>
                            <a:pt x="923" y="229"/>
                          </a:lnTo>
                          <a:lnTo>
                            <a:pt x="921" y="232"/>
                          </a:lnTo>
                          <a:lnTo>
                            <a:pt x="919" y="232"/>
                          </a:lnTo>
                          <a:lnTo>
                            <a:pt x="917" y="234"/>
                          </a:lnTo>
                          <a:lnTo>
                            <a:pt x="916" y="236"/>
                          </a:lnTo>
                          <a:lnTo>
                            <a:pt x="910" y="240"/>
                          </a:lnTo>
                          <a:lnTo>
                            <a:pt x="908" y="240"/>
                          </a:lnTo>
                          <a:lnTo>
                            <a:pt x="904" y="242"/>
                          </a:lnTo>
                          <a:lnTo>
                            <a:pt x="902" y="244"/>
                          </a:lnTo>
                          <a:lnTo>
                            <a:pt x="900" y="248"/>
                          </a:lnTo>
                          <a:lnTo>
                            <a:pt x="898" y="248"/>
                          </a:lnTo>
                          <a:lnTo>
                            <a:pt x="896" y="250"/>
                          </a:lnTo>
                          <a:lnTo>
                            <a:pt x="896" y="252"/>
                          </a:lnTo>
                          <a:lnTo>
                            <a:pt x="894" y="252"/>
                          </a:lnTo>
                          <a:lnTo>
                            <a:pt x="893" y="252"/>
                          </a:lnTo>
                          <a:lnTo>
                            <a:pt x="889" y="254"/>
                          </a:lnTo>
                          <a:lnTo>
                            <a:pt x="883" y="257"/>
                          </a:lnTo>
                          <a:lnTo>
                            <a:pt x="881" y="257"/>
                          </a:lnTo>
                          <a:lnTo>
                            <a:pt x="879" y="259"/>
                          </a:lnTo>
                          <a:lnTo>
                            <a:pt x="877" y="261"/>
                          </a:lnTo>
                          <a:lnTo>
                            <a:pt x="875" y="263"/>
                          </a:lnTo>
                          <a:lnTo>
                            <a:pt x="873" y="263"/>
                          </a:lnTo>
                          <a:lnTo>
                            <a:pt x="869" y="267"/>
                          </a:lnTo>
                          <a:lnTo>
                            <a:pt x="868" y="269"/>
                          </a:lnTo>
                          <a:lnTo>
                            <a:pt x="866" y="273"/>
                          </a:lnTo>
                          <a:lnTo>
                            <a:pt x="866" y="275"/>
                          </a:lnTo>
                          <a:lnTo>
                            <a:pt x="866" y="279"/>
                          </a:lnTo>
                          <a:lnTo>
                            <a:pt x="868" y="280"/>
                          </a:lnTo>
                          <a:lnTo>
                            <a:pt x="869" y="280"/>
                          </a:lnTo>
                          <a:lnTo>
                            <a:pt x="869" y="282"/>
                          </a:lnTo>
                          <a:lnTo>
                            <a:pt x="871" y="282"/>
                          </a:lnTo>
                          <a:lnTo>
                            <a:pt x="871" y="280"/>
                          </a:lnTo>
                          <a:lnTo>
                            <a:pt x="873" y="282"/>
                          </a:lnTo>
                          <a:lnTo>
                            <a:pt x="875" y="282"/>
                          </a:lnTo>
                          <a:lnTo>
                            <a:pt x="875" y="284"/>
                          </a:lnTo>
                          <a:lnTo>
                            <a:pt x="875" y="286"/>
                          </a:lnTo>
                          <a:lnTo>
                            <a:pt x="877" y="286"/>
                          </a:lnTo>
                          <a:lnTo>
                            <a:pt x="877" y="288"/>
                          </a:lnTo>
                          <a:lnTo>
                            <a:pt x="877" y="290"/>
                          </a:lnTo>
                          <a:lnTo>
                            <a:pt x="877" y="292"/>
                          </a:lnTo>
                          <a:lnTo>
                            <a:pt x="877" y="294"/>
                          </a:lnTo>
                          <a:lnTo>
                            <a:pt x="875" y="294"/>
                          </a:lnTo>
                          <a:lnTo>
                            <a:pt x="877" y="296"/>
                          </a:lnTo>
                          <a:lnTo>
                            <a:pt x="875" y="296"/>
                          </a:lnTo>
                          <a:lnTo>
                            <a:pt x="877" y="300"/>
                          </a:lnTo>
                          <a:lnTo>
                            <a:pt x="877" y="302"/>
                          </a:lnTo>
                          <a:lnTo>
                            <a:pt x="877" y="303"/>
                          </a:lnTo>
                          <a:lnTo>
                            <a:pt x="875" y="305"/>
                          </a:lnTo>
                          <a:lnTo>
                            <a:pt x="875" y="303"/>
                          </a:lnTo>
                          <a:lnTo>
                            <a:pt x="873" y="303"/>
                          </a:lnTo>
                          <a:lnTo>
                            <a:pt x="873" y="302"/>
                          </a:lnTo>
                          <a:lnTo>
                            <a:pt x="873" y="303"/>
                          </a:lnTo>
                          <a:lnTo>
                            <a:pt x="871" y="303"/>
                          </a:lnTo>
                          <a:lnTo>
                            <a:pt x="869" y="305"/>
                          </a:lnTo>
                          <a:lnTo>
                            <a:pt x="869" y="307"/>
                          </a:lnTo>
                          <a:lnTo>
                            <a:pt x="869" y="309"/>
                          </a:lnTo>
                          <a:lnTo>
                            <a:pt x="869" y="311"/>
                          </a:lnTo>
                          <a:lnTo>
                            <a:pt x="869" y="313"/>
                          </a:lnTo>
                          <a:lnTo>
                            <a:pt x="871" y="315"/>
                          </a:lnTo>
                          <a:lnTo>
                            <a:pt x="871" y="317"/>
                          </a:lnTo>
                          <a:lnTo>
                            <a:pt x="871" y="319"/>
                          </a:lnTo>
                          <a:lnTo>
                            <a:pt x="869" y="321"/>
                          </a:lnTo>
                          <a:lnTo>
                            <a:pt x="869" y="323"/>
                          </a:lnTo>
                          <a:lnTo>
                            <a:pt x="869" y="325"/>
                          </a:lnTo>
                          <a:lnTo>
                            <a:pt x="869" y="328"/>
                          </a:lnTo>
                          <a:lnTo>
                            <a:pt x="871" y="328"/>
                          </a:lnTo>
                          <a:lnTo>
                            <a:pt x="871" y="330"/>
                          </a:lnTo>
                          <a:lnTo>
                            <a:pt x="871" y="332"/>
                          </a:lnTo>
                          <a:lnTo>
                            <a:pt x="873" y="332"/>
                          </a:lnTo>
                          <a:lnTo>
                            <a:pt x="873" y="334"/>
                          </a:lnTo>
                          <a:lnTo>
                            <a:pt x="871" y="334"/>
                          </a:lnTo>
                          <a:lnTo>
                            <a:pt x="871" y="336"/>
                          </a:lnTo>
                          <a:lnTo>
                            <a:pt x="869" y="336"/>
                          </a:lnTo>
                          <a:lnTo>
                            <a:pt x="869" y="338"/>
                          </a:lnTo>
                          <a:lnTo>
                            <a:pt x="871" y="338"/>
                          </a:lnTo>
                          <a:lnTo>
                            <a:pt x="873" y="338"/>
                          </a:lnTo>
                          <a:lnTo>
                            <a:pt x="873" y="340"/>
                          </a:lnTo>
                          <a:lnTo>
                            <a:pt x="875" y="340"/>
                          </a:lnTo>
                          <a:lnTo>
                            <a:pt x="877" y="340"/>
                          </a:lnTo>
                          <a:lnTo>
                            <a:pt x="877" y="342"/>
                          </a:lnTo>
                          <a:lnTo>
                            <a:pt x="877" y="344"/>
                          </a:lnTo>
                          <a:lnTo>
                            <a:pt x="877" y="346"/>
                          </a:lnTo>
                          <a:lnTo>
                            <a:pt x="875" y="348"/>
                          </a:lnTo>
                          <a:lnTo>
                            <a:pt x="875" y="350"/>
                          </a:lnTo>
                          <a:lnTo>
                            <a:pt x="873" y="350"/>
                          </a:lnTo>
                          <a:lnTo>
                            <a:pt x="873" y="351"/>
                          </a:lnTo>
                          <a:lnTo>
                            <a:pt x="873" y="353"/>
                          </a:lnTo>
                          <a:lnTo>
                            <a:pt x="873" y="357"/>
                          </a:lnTo>
                          <a:lnTo>
                            <a:pt x="873" y="361"/>
                          </a:lnTo>
                          <a:lnTo>
                            <a:pt x="873" y="363"/>
                          </a:lnTo>
                          <a:lnTo>
                            <a:pt x="873" y="365"/>
                          </a:lnTo>
                          <a:lnTo>
                            <a:pt x="871" y="365"/>
                          </a:lnTo>
                          <a:lnTo>
                            <a:pt x="871" y="367"/>
                          </a:lnTo>
                          <a:lnTo>
                            <a:pt x="871" y="369"/>
                          </a:lnTo>
                          <a:lnTo>
                            <a:pt x="869" y="369"/>
                          </a:lnTo>
                          <a:lnTo>
                            <a:pt x="869" y="371"/>
                          </a:lnTo>
                          <a:lnTo>
                            <a:pt x="869" y="373"/>
                          </a:lnTo>
                          <a:lnTo>
                            <a:pt x="869" y="375"/>
                          </a:lnTo>
                          <a:lnTo>
                            <a:pt x="869" y="376"/>
                          </a:lnTo>
                          <a:lnTo>
                            <a:pt x="869" y="378"/>
                          </a:lnTo>
                          <a:lnTo>
                            <a:pt x="869" y="380"/>
                          </a:lnTo>
                          <a:lnTo>
                            <a:pt x="869" y="382"/>
                          </a:lnTo>
                          <a:lnTo>
                            <a:pt x="869" y="384"/>
                          </a:lnTo>
                          <a:lnTo>
                            <a:pt x="869" y="386"/>
                          </a:lnTo>
                          <a:lnTo>
                            <a:pt x="869" y="388"/>
                          </a:lnTo>
                          <a:lnTo>
                            <a:pt x="871" y="390"/>
                          </a:lnTo>
                          <a:lnTo>
                            <a:pt x="871" y="392"/>
                          </a:lnTo>
                          <a:lnTo>
                            <a:pt x="873" y="392"/>
                          </a:lnTo>
                          <a:lnTo>
                            <a:pt x="873" y="394"/>
                          </a:lnTo>
                          <a:lnTo>
                            <a:pt x="873" y="396"/>
                          </a:lnTo>
                          <a:lnTo>
                            <a:pt x="873" y="398"/>
                          </a:lnTo>
                          <a:lnTo>
                            <a:pt x="873" y="399"/>
                          </a:lnTo>
                          <a:lnTo>
                            <a:pt x="873" y="401"/>
                          </a:lnTo>
                          <a:lnTo>
                            <a:pt x="873" y="403"/>
                          </a:lnTo>
                          <a:lnTo>
                            <a:pt x="873" y="405"/>
                          </a:lnTo>
                          <a:lnTo>
                            <a:pt x="873" y="407"/>
                          </a:lnTo>
                          <a:lnTo>
                            <a:pt x="873" y="409"/>
                          </a:lnTo>
                          <a:lnTo>
                            <a:pt x="873" y="411"/>
                          </a:lnTo>
                          <a:lnTo>
                            <a:pt x="873" y="413"/>
                          </a:lnTo>
                          <a:lnTo>
                            <a:pt x="873" y="415"/>
                          </a:lnTo>
                          <a:lnTo>
                            <a:pt x="873" y="424"/>
                          </a:lnTo>
                          <a:lnTo>
                            <a:pt x="875" y="432"/>
                          </a:lnTo>
                          <a:lnTo>
                            <a:pt x="875" y="434"/>
                          </a:lnTo>
                          <a:lnTo>
                            <a:pt x="875" y="436"/>
                          </a:lnTo>
                          <a:lnTo>
                            <a:pt x="875" y="438"/>
                          </a:lnTo>
                          <a:lnTo>
                            <a:pt x="873" y="438"/>
                          </a:lnTo>
                          <a:lnTo>
                            <a:pt x="873" y="440"/>
                          </a:lnTo>
                          <a:lnTo>
                            <a:pt x="871" y="442"/>
                          </a:lnTo>
                          <a:lnTo>
                            <a:pt x="869" y="444"/>
                          </a:lnTo>
                          <a:lnTo>
                            <a:pt x="869" y="446"/>
                          </a:lnTo>
                          <a:lnTo>
                            <a:pt x="869" y="448"/>
                          </a:lnTo>
                          <a:lnTo>
                            <a:pt x="869" y="449"/>
                          </a:lnTo>
                          <a:lnTo>
                            <a:pt x="869" y="451"/>
                          </a:lnTo>
                          <a:lnTo>
                            <a:pt x="868" y="451"/>
                          </a:lnTo>
                          <a:lnTo>
                            <a:pt x="868" y="453"/>
                          </a:lnTo>
                          <a:lnTo>
                            <a:pt x="869" y="459"/>
                          </a:lnTo>
                          <a:lnTo>
                            <a:pt x="869" y="461"/>
                          </a:lnTo>
                          <a:lnTo>
                            <a:pt x="868" y="463"/>
                          </a:lnTo>
                          <a:lnTo>
                            <a:pt x="869" y="465"/>
                          </a:lnTo>
                          <a:lnTo>
                            <a:pt x="869" y="469"/>
                          </a:lnTo>
                          <a:lnTo>
                            <a:pt x="869" y="472"/>
                          </a:lnTo>
                          <a:lnTo>
                            <a:pt x="869" y="474"/>
                          </a:lnTo>
                          <a:lnTo>
                            <a:pt x="869" y="476"/>
                          </a:lnTo>
                          <a:lnTo>
                            <a:pt x="868" y="476"/>
                          </a:lnTo>
                          <a:lnTo>
                            <a:pt x="868" y="478"/>
                          </a:lnTo>
                          <a:lnTo>
                            <a:pt x="866" y="478"/>
                          </a:lnTo>
                          <a:lnTo>
                            <a:pt x="866" y="480"/>
                          </a:lnTo>
                          <a:lnTo>
                            <a:pt x="866" y="482"/>
                          </a:lnTo>
                          <a:lnTo>
                            <a:pt x="866" y="484"/>
                          </a:lnTo>
                          <a:lnTo>
                            <a:pt x="866" y="486"/>
                          </a:lnTo>
                          <a:lnTo>
                            <a:pt x="868" y="486"/>
                          </a:lnTo>
                          <a:lnTo>
                            <a:pt x="868" y="488"/>
                          </a:lnTo>
                          <a:lnTo>
                            <a:pt x="869" y="488"/>
                          </a:lnTo>
                          <a:lnTo>
                            <a:pt x="871" y="490"/>
                          </a:lnTo>
                          <a:lnTo>
                            <a:pt x="873" y="490"/>
                          </a:lnTo>
                          <a:lnTo>
                            <a:pt x="875" y="492"/>
                          </a:lnTo>
                          <a:lnTo>
                            <a:pt x="879" y="494"/>
                          </a:lnTo>
                          <a:lnTo>
                            <a:pt x="881" y="496"/>
                          </a:lnTo>
                          <a:lnTo>
                            <a:pt x="881" y="497"/>
                          </a:lnTo>
                          <a:lnTo>
                            <a:pt x="883" y="497"/>
                          </a:lnTo>
                          <a:lnTo>
                            <a:pt x="883" y="499"/>
                          </a:lnTo>
                          <a:lnTo>
                            <a:pt x="883" y="501"/>
                          </a:lnTo>
                          <a:lnTo>
                            <a:pt x="883" y="503"/>
                          </a:lnTo>
                          <a:lnTo>
                            <a:pt x="883" y="505"/>
                          </a:lnTo>
                          <a:lnTo>
                            <a:pt x="881" y="505"/>
                          </a:lnTo>
                          <a:lnTo>
                            <a:pt x="881" y="507"/>
                          </a:lnTo>
                          <a:lnTo>
                            <a:pt x="883" y="507"/>
                          </a:lnTo>
                          <a:lnTo>
                            <a:pt x="883" y="509"/>
                          </a:lnTo>
                          <a:lnTo>
                            <a:pt x="885" y="509"/>
                          </a:lnTo>
                          <a:lnTo>
                            <a:pt x="885" y="511"/>
                          </a:lnTo>
                          <a:lnTo>
                            <a:pt x="887" y="511"/>
                          </a:lnTo>
                          <a:lnTo>
                            <a:pt x="889" y="511"/>
                          </a:lnTo>
                          <a:lnTo>
                            <a:pt x="889" y="513"/>
                          </a:lnTo>
                          <a:lnTo>
                            <a:pt x="889" y="515"/>
                          </a:lnTo>
                          <a:lnTo>
                            <a:pt x="887" y="515"/>
                          </a:lnTo>
                          <a:lnTo>
                            <a:pt x="885" y="517"/>
                          </a:lnTo>
                          <a:lnTo>
                            <a:pt x="885" y="519"/>
                          </a:lnTo>
                          <a:lnTo>
                            <a:pt x="885" y="520"/>
                          </a:lnTo>
                          <a:lnTo>
                            <a:pt x="887" y="520"/>
                          </a:lnTo>
                          <a:lnTo>
                            <a:pt x="887" y="522"/>
                          </a:lnTo>
                          <a:lnTo>
                            <a:pt x="889" y="524"/>
                          </a:lnTo>
                          <a:lnTo>
                            <a:pt x="891" y="526"/>
                          </a:lnTo>
                          <a:lnTo>
                            <a:pt x="891" y="528"/>
                          </a:lnTo>
                          <a:lnTo>
                            <a:pt x="891" y="530"/>
                          </a:lnTo>
                          <a:lnTo>
                            <a:pt x="891" y="532"/>
                          </a:lnTo>
                          <a:lnTo>
                            <a:pt x="891" y="534"/>
                          </a:lnTo>
                          <a:lnTo>
                            <a:pt x="889" y="534"/>
                          </a:lnTo>
                          <a:lnTo>
                            <a:pt x="887" y="534"/>
                          </a:lnTo>
                          <a:lnTo>
                            <a:pt x="887" y="532"/>
                          </a:lnTo>
                          <a:lnTo>
                            <a:pt x="885" y="532"/>
                          </a:lnTo>
                          <a:lnTo>
                            <a:pt x="883" y="532"/>
                          </a:lnTo>
                          <a:lnTo>
                            <a:pt x="883" y="534"/>
                          </a:lnTo>
                          <a:lnTo>
                            <a:pt x="881" y="534"/>
                          </a:lnTo>
                          <a:lnTo>
                            <a:pt x="881" y="536"/>
                          </a:lnTo>
                          <a:lnTo>
                            <a:pt x="881" y="538"/>
                          </a:lnTo>
                          <a:lnTo>
                            <a:pt x="881" y="540"/>
                          </a:lnTo>
                          <a:lnTo>
                            <a:pt x="881" y="542"/>
                          </a:lnTo>
                          <a:lnTo>
                            <a:pt x="881" y="544"/>
                          </a:lnTo>
                          <a:lnTo>
                            <a:pt x="883" y="545"/>
                          </a:lnTo>
                          <a:lnTo>
                            <a:pt x="883" y="547"/>
                          </a:lnTo>
                          <a:lnTo>
                            <a:pt x="883" y="549"/>
                          </a:lnTo>
                          <a:lnTo>
                            <a:pt x="885" y="549"/>
                          </a:lnTo>
                          <a:lnTo>
                            <a:pt x="885" y="551"/>
                          </a:lnTo>
                          <a:lnTo>
                            <a:pt x="883" y="551"/>
                          </a:lnTo>
                          <a:lnTo>
                            <a:pt x="883" y="553"/>
                          </a:lnTo>
                          <a:lnTo>
                            <a:pt x="881" y="555"/>
                          </a:lnTo>
                          <a:lnTo>
                            <a:pt x="881" y="557"/>
                          </a:lnTo>
                          <a:lnTo>
                            <a:pt x="881" y="559"/>
                          </a:lnTo>
                          <a:lnTo>
                            <a:pt x="881" y="561"/>
                          </a:lnTo>
                          <a:lnTo>
                            <a:pt x="881" y="563"/>
                          </a:lnTo>
                          <a:lnTo>
                            <a:pt x="883" y="563"/>
                          </a:lnTo>
                          <a:lnTo>
                            <a:pt x="883" y="565"/>
                          </a:lnTo>
                          <a:lnTo>
                            <a:pt x="885" y="565"/>
                          </a:lnTo>
                          <a:lnTo>
                            <a:pt x="885" y="567"/>
                          </a:lnTo>
                          <a:lnTo>
                            <a:pt x="885" y="568"/>
                          </a:lnTo>
                          <a:lnTo>
                            <a:pt x="887" y="570"/>
                          </a:lnTo>
                          <a:lnTo>
                            <a:pt x="887" y="574"/>
                          </a:lnTo>
                          <a:lnTo>
                            <a:pt x="889" y="576"/>
                          </a:lnTo>
                          <a:lnTo>
                            <a:pt x="889" y="578"/>
                          </a:lnTo>
                          <a:lnTo>
                            <a:pt x="889" y="580"/>
                          </a:lnTo>
                          <a:lnTo>
                            <a:pt x="891" y="580"/>
                          </a:lnTo>
                          <a:lnTo>
                            <a:pt x="893" y="582"/>
                          </a:lnTo>
                          <a:lnTo>
                            <a:pt x="896" y="584"/>
                          </a:lnTo>
                          <a:lnTo>
                            <a:pt x="896" y="586"/>
                          </a:lnTo>
                          <a:lnTo>
                            <a:pt x="898" y="586"/>
                          </a:lnTo>
                          <a:lnTo>
                            <a:pt x="898" y="588"/>
                          </a:lnTo>
                          <a:lnTo>
                            <a:pt x="900" y="592"/>
                          </a:lnTo>
                          <a:lnTo>
                            <a:pt x="900" y="593"/>
                          </a:lnTo>
                          <a:lnTo>
                            <a:pt x="902" y="593"/>
                          </a:lnTo>
                          <a:lnTo>
                            <a:pt x="902" y="595"/>
                          </a:lnTo>
                          <a:lnTo>
                            <a:pt x="902" y="597"/>
                          </a:lnTo>
                          <a:lnTo>
                            <a:pt x="902" y="599"/>
                          </a:lnTo>
                          <a:lnTo>
                            <a:pt x="904" y="599"/>
                          </a:lnTo>
                          <a:lnTo>
                            <a:pt x="904" y="605"/>
                          </a:lnTo>
                          <a:lnTo>
                            <a:pt x="904" y="607"/>
                          </a:lnTo>
                          <a:lnTo>
                            <a:pt x="904" y="609"/>
                          </a:lnTo>
                          <a:lnTo>
                            <a:pt x="906" y="609"/>
                          </a:lnTo>
                          <a:lnTo>
                            <a:pt x="906" y="611"/>
                          </a:lnTo>
                          <a:lnTo>
                            <a:pt x="906" y="613"/>
                          </a:lnTo>
                          <a:lnTo>
                            <a:pt x="906" y="615"/>
                          </a:lnTo>
                          <a:lnTo>
                            <a:pt x="904" y="615"/>
                          </a:lnTo>
                          <a:lnTo>
                            <a:pt x="902" y="615"/>
                          </a:lnTo>
                          <a:lnTo>
                            <a:pt x="900" y="615"/>
                          </a:lnTo>
                          <a:lnTo>
                            <a:pt x="900" y="616"/>
                          </a:lnTo>
                          <a:lnTo>
                            <a:pt x="898" y="616"/>
                          </a:lnTo>
                          <a:lnTo>
                            <a:pt x="896" y="618"/>
                          </a:lnTo>
                          <a:lnTo>
                            <a:pt x="894" y="618"/>
                          </a:lnTo>
                          <a:lnTo>
                            <a:pt x="891" y="622"/>
                          </a:lnTo>
                          <a:lnTo>
                            <a:pt x="889" y="622"/>
                          </a:lnTo>
                          <a:lnTo>
                            <a:pt x="889" y="624"/>
                          </a:lnTo>
                          <a:lnTo>
                            <a:pt x="887" y="624"/>
                          </a:lnTo>
                          <a:lnTo>
                            <a:pt x="885" y="626"/>
                          </a:lnTo>
                          <a:lnTo>
                            <a:pt x="883" y="626"/>
                          </a:lnTo>
                          <a:lnTo>
                            <a:pt x="881" y="628"/>
                          </a:lnTo>
                          <a:lnTo>
                            <a:pt x="879" y="628"/>
                          </a:lnTo>
                          <a:lnTo>
                            <a:pt x="879" y="630"/>
                          </a:lnTo>
                          <a:lnTo>
                            <a:pt x="877" y="630"/>
                          </a:lnTo>
                          <a:lnTo>
                            <a:pt x="877" y="632"/>
                          </a:lnTo>
                          <a:lnTo>
                            <a:pt x="875" y="632"/>
                          </a:lnTo>
                          <a:lnTo>
                            <a:pt x="873" y="634"/>
                          </a:lnTo>
                          <a:lnTo>
                            <a:pt x="868" y="641"/>
                          </a:lnTo>
                          <a:lnTo>
                            <a:pt x="866" y="643"/>
                          </a:lnTo>
                          <a:lnTo>
                            <a:pt x="864" y="645"/>
                          </a:lnTo>
                          <a:lnTo>
                            <a:pt x="862" y="645"/>
                          </a:lnTo>
                          <a:lnTo>
                            <a:pt x="862" y="647"/>
                          </a:lnTo>
                          <a:lnTo>
                            <a:pt x="860" y="647"/>
                          </a:lnTo>
                          <a:lnTo>
                            <a:pt x="856" y="647"/>
                          </a:lnTo>
                          <a:lnTo>
                            <a:pt x="854" y="649"/>
                          </a:lnTo>
                          <a:lnTo>
                            <a:pt x="852" y="649"/>
                          </a:lnTo>
                          <a:lnTo>
                            <a:pt x="850" y="647"/>
                          </a:lnTo>
                          <a:lnTo>
                            <a:pt x="850" y="645"/>
                          </a:lnTo>
                          <a:lnTo>
                            <a:pt x="850" y="643"/>
                          </a:lnTo>
                          <a:lnTo>
                            <a:pt x="850" y="641"/>
                          </a:lnTo>
                          <a:lnTo>
                            <a:pt x="848" y="640"/>
                          </a:lnTo>
                          <a:lnTo>
                            <a:pt x="848" y="638"/>
                          </a:lnTo>
                          <a:lnTo>
                            <a:pt x="848" y="636"/>
                          </a:lnTo>
                          <a:lnTo>
                            <a:pt x="846" y="634"/>
                          </a:lnTo>
                          <a:lnTo>
                            <a:pt x="845" y="634"/>
                          </a:lnTo>
                          <a:lnTo>
                            <a:pt x="843" y="634"/>
                          </a:lnTo>
                          <a:lnTo>
                            <a:pt x="841" y="634"/>
                          </a:lnTo>
                          <a:lnTo>
                            <a:pt x="839" y="634"/>
                          </a:lnTo>
                          <a:lnTo>
                            <a:pt x="837" y="634"/>
                          </a:lnTo>
                          <a:lnTo>
                            <a:pt x="835" y="634"/>
                          </a:lnTo>
                          <a:lnTo>
                            <a:pt x="833" y="634"/>
                          </a:lnTo>
                          <a:lnTo>
                            <a:pt x="833" y="632"/>
                          </a:lnTo>
                          <a:lnTo>
                            <a:pt x="833" y="630"/>
                          </a:lnTo>
                          <a:lnTo>
                            <a:pt x="831" y="630"/>
                          </a:lnTo>
                          <a:lnTo>
                            <a:pt x="829" y="630"/>
                          </a:lnTo>
                          <a:lnTo>
                            <a:pt x="827" y="630"/>
                          </a:lnTo>
                          <a:lnTo>
                            <a:pt x="827" y="632"/>
                          </a:lnTo>
                          <a:lnTo>
                            <a:pt x="825" y="632"/>
                          </a:lnTo>
                          <a:lnTo>
                            <a:pt x="823" y="632"/>
                          </a:lnTo>
                          <a:lnTo>
                            <a:pt x="821" y="632"/>
                          </a:lnTo>
                          <a:lnTo>
                            <a:pt x="821" y="630"/>
                          </a:lnTo>
                          <a:lnTo>
                            <a:pt x="821" y="628"/>
                          </a:lnTo>
                          <a:lnTo>
                            <a:pt x="821" y="626"/>
                          </a:lnTo>
                          <a:lnTo>
                            <a:pt x="821" y="624"/>
                          </a:lnTo>
                          <a:lnTo>
                            <a:pt x="821" y="622"/>
                          </a:lnTo>
                          <a:lnTo>
                            <a:pt x="820" y="622"/>
                          </a:lnTo>
                          <a:lnTo>
                            <a:pt x="818" y="622"/>
                          </a:lnTo>
                          <a:lnTo>
                            <a:pt x="816" y="622"/>
                          </a:lnTo>
                          <a:lnTo>
                            <a:pt x="816" y="624"/>
                          </a:lnTo>
                          <a:lnTo>
                            <a:pt x="816" y="626"/>
                          </a:lnTo>
                          <a:lnTo>
                            <a:pt x="814" y="628"/>
                          </a:lnTo>
                          <a:lnTo>
                            <a:pt x="812" y="636"/>
                          </a:lnTo>
                          <a:lnTo>
                            <a:pt x="810" y="640"/>
                          </a:lnTo>
                          <a:lnTo>
                            <a:pt x="810" y="641"/>
                          </a:lnTo>
                          <a:lnTo>
                            <a:pt x="808" y="641"/>
                          </a:lnTo>
                          <a:lnTo>
                            <a:pt x="806" y="641"/>
                          </a:lnTo>
                          <a:lnTo>
                            <a:pt x="806" y="640"/>
                          </a:lnTo>
                          <a:lnTo>
                            <a:pt x="808" y="638"/>
                          </a:lnTo>
                          <a:lnTo>
                            <a:pt x="810" y="636"/>
                          </a:lnTo>
                          <a:lnTo>
                            <a:pt x="810" y="634"/>
                          </a:lnTo>
                          <a:lnTo>
                            <a:pt x="810" y="632"/>
                          </a:lnTo>
                          <a:lnTo>
                            <a:pt x="810" y="630"/>
                          </a:lnTo>
                          <a:lnTo>
                            <a:pt x="808" y="630"/>
                          </a:lnTo>
                          <a:lnTo>
                            <a:pt x="806" y="630"/>
                          </a:lnTo>
                          <a:lnTo>
                            <a:pt x="804" y="630"/>
                          </a:lnTo>
                          <a:lnTo>
                            <a:pt x="802" y="630"/>
                          </a:lnTo>
                          <a:lnTo>
                            <a:pt x="802" y="632"/>
                          </a:lnTo>
                          <a:lnTo>
                            <a:pt x="802" y="634"/>
                          </a:lnTo>
                          <a:lnTo>
                            <a:pt x="802" y="636"/>
                          </a:lnTo>
                          <a:lnTo>
                            <a:pt x="802" y="638"/>
                          </a:lnTo>
                          <a:lnTo>
                            <a:pt x="800" y="638"/>
                          </a:lnTo>
                          <a:lnTo>
                            <a:pt x="800" y="640"/>
                          </a:lnTo>
                          <a:lnTo>
                            <a:pt x="798" y="640"/>
                          </a:lnTo>
                          <a:lnTo>
                            <a:pt x="798" y="641"/>
                          </a:lnTo>
                          <a:lnTo>
                            <a:pt x="797" y="641"/>
                          </a:lnTo>
                          <a:lnTo>
                            <a:pt x="795" y="641"/>
                          </a:lnTo>
                          <a:lnTo>
                            <a:pt x="795" y="640"/>
                          </a:lnTo>
                          <a:lnTo>
                            <a:pt x="793" y="640"/>
                          </a:lnTo>
                          <a:lnTo>
                            <a:pt x="793" y="638"/>
                          </a:lnTo>
                          <a:lnTo>
                            <a:pt x="793" y="636"/>
                          </a:lnTo>
                          <a:lnTo>
                            <a:pt x="795" y="636"/>
                          </a:lnTo>
                          <a:lnTo>
                            <a:pt x="795" y="634"/>
                          </a:lnTo>
                          <a:lnTo>
                            <a:pt x="797" y="632"/>
                          </a:lnTo>
                          <a:lnTo>
                            <a:pt x="797" y="630"/>
                          </a:lnTo>
                          <a:lnTo>
                            <a:pt x="797" y="628"/>
                          </a:lnTo>
                          <a:lnTo>
                            <a:pt x="797" y="626"/>
                          </a:lnTo>
                          <a:lnTo>
                            <a:pt x="795" y="626"/>
                          </a:lnTo>
                          <a:lnTo>
                            <a:pt x="793" y="624"/>
                          </a:lnTo>
                          <a:lnTo>
                            <a:pt x="791" y="624"/>
                          </a:lnTo>
                          <a:lnTo>
                            <a:pt x="791" y="626"/>
                          </a:lnTo>
                          <a:lnTo>
                            <a:pt x="789" y="626"/>
                          </a:lnTo>
                          <a:lnTo>
                            <a:pt x="787" y="626"/>
                          </a:lnTo>
                          <a:lnTo>
                            <a:pt x="787" y="628"/>
                          </a:lnTo>
                          <a:lnTo>
                            <a:pt x="785" y="628"/>
                          </a:lnTo>
                          <a:lnTo>
                            <a:pt x="783" y="628"/>
                          </a:lnTo>
                          <a:lnTo>
                            <a:pt x="783" y="630"/>
                          </a:lnTo>
                          <a:lnTo>
                            <a:pt x="781" y="630"/>
                          </a:lnTo>
                          <a:lnTo>
                            <a:pt x="779" y="630"/>
                          </a:lnTo>
                          <a:lnTo>
                            <a:pt x="779" y="628"/>
                          </a:lnTo>
                          <a:lnTo>
                            <a:pt x="777" y="628"/>
                          </a:lnTo>
                          <a:lnTo>
                            <a:pt x="775" y="626"/>
                          </a:lnTo>
                          <a:lnTo>
                            <a:pt x="773" y="626"/>
                          </a:lnTo>
                          <a:lnTo>
                            <a:pt x="773" y="628"/>
                          </a:lnTo>
                          <a:lnTo>
                            <a:pt x="775" y="630"/>
                          </a:lnTo>
                          <a:lnTo>
                            <a:pt x="775" y="634"/>
                          </a:lnTo>
                          <a:lnTo>
                            <a:pt x="775" y="636"/>
                          </a:lnTo>
                          <a:lnTo>
                            <a:pt x="775" y="638"/>
                          </a:lnTo>
                          <a:lnTo>
                            <a:pt x="773" y="638"/>
                          </a:lnTo>
                          <a:lnTo>
                            <a:pt x="772" y="636"/>
                          </a:lnTo>
                          <a:lnTo>
                            <a:pt x="770" y="636"/>
                          </a:lnTo>
                          <a:lnTo>
                            <a:pt x="768" y="634"/>
                          </a:lnTo>
                          <a:lnTo>
                            <a:pt x="768" y="632"/>
                          </a:lnTo>
                          <a:lnTo>
                            <a:pt x="766" y="632"/>
                          </a:lnTo>
                          <a:lnTo>
                            <a:pt x="764" y="632"/>
                          </a:lnTo>
                          <a:lnTo>
                            <a:pt x="762" y="632"/>
                          </a:lnTo>
                          <a:lnTo>
                            <a:pt x="760" y="632"/>
                          </a:lnTo>
                          <a:lnTo>
                            <a:pt x="758" y="632"/>
                          </a:lnTo>
                          <a:lnTo>
                            <a:pt x="756" y="632"/>
                          </a:lnTo>
                          <a:lnTo>
                            <a:pt x="754" y="632"/>
                          </a:lnTo>
                          <a:lnTo>
                            <a:pt x="752" y="632"/>
                          </a:lnTo>
                          <a:lnTo>
                            <a:pt x="750" y="632"/>
                          </a:lnTo>
                          <a:lnTo>
                            <a:pt x="749" y="632"/>
                          </a:lnTo>
                          <a:lnTo>
                            <a:pt x="747" y="632"/>
                          </a:lnTo>
                          <a:lnTo>
                            <a:pt x="745" y="632"/>
                          </a:lnTo>
                          <a:lnTo>
                            <a:pt x="743" y="630"/>
                          </a:lnTo>
                          <a:lnTo>
                            <a:pt x="741" y="630"/>
                          </a:lnTo>
                          <a:lnTo>
                            <a:pt x="739" y="628"/>
                          </a:lnTo>
                          <a:lnTo>
                            <a:pt x="737" y="628"/>
                          </a:lnTo>
                          <a:lnTo>
                            <a:pt x="735" y="628"/>
                          </a:lnTo>
                          <a:lnTo>
                            <a:pt x="735" y="630"/>
                          </a:lnTo>
                          <a:lnTo>
                            <a:pt x="735" y="632"/>
                          </a:lnTo>
                          <a:lnTo>
                            <a:pt x="735" y="634"/>
                          </a:lnTo>
                          <a:lnTo>
                            <a:pt x="735" y="636"/>
                          </a:lnTo>
                          <a:lnTo>
                            <a:pt x="733" y="636"/>
                          </a:lnTo>
                          <a:lnTo>
                            <a:pt x="733" y="638"/>
                          </a:lnTo>
                          <a:lnTo>
                            <a:pt x="733" y="640"/>
                          </a:lnTo>
                          <a:lnTo>
                            <a:pt x="735" y="640"/>
                          </a:lnTo>
                          <a:lnTo>
                            <a:pt x="735" y="641"/>
                          </a:lnTo>
                          <a:lnTo>
                            <a:pt x="737" y="641"/>
                          </a:lnTo>
                          <a:lnTo>
                            <a:pt x="737" y="643"/>
                          </a:lnTo>
                          <a:lnTo>
                            <a:pt x="737" y="645"/>
                          </a:lnTo>
                          <a:lnTo>
                            <a:pt x="735" y="645"/>
                          </a:lnTo>
                          <a:lnTo>
                            <a:pt x="735" y="647"/>
                          </a:lnTo>
                          <a:lnTo>
                            <a:pt x="733" y="647"/>
                          </a:lnTo>
                          <a:lnTo>
                            <a:pt x="731" y="647"/>
                          </a:lnTo>
                          <a:lnTo>
                            <a:pt x="729" y="647"/>
                          </a:lnTo>
                          <a:lnTo>
                            <a:pt x="729" y="649"/>
                          </a:lnTo>
                          <a:lnTo>
                            <a:pt x="727" y="649"/>
                          </a:lnTo>
                          <a:lnTo>
                            <a:pt x="725" y="649"/>
                          </a:lnTo>
                          <a:lnTo>
                            <a:pt x="724" y="649"/>
                          </a:lnTo>
                          <a:lnTo>
                            <a:pt x="724" y="647"/>
                          </a:lnTo>
                          <a:lnTo>
                            <a:pt x="722" y="647"/>
                          </a:lnTo>
                          <a:lnTo>
                            <a:pt x="722" y="645"/>
                          </a:lnTo>
                          <a:lnTo>
                            <a:pt x="720" y="645"/>
                          </a:lnTo>
                          <a:lnTo>
                            <a:pt x="718" y="645"/>
                          </a:lnTo>
                          <a:lnTo>
                            <a:pt x="716" y="645"/>
                          </a:lnTo>
                          <a:lnTo>
                            <a:pt x="714" y="645"/>
                          </a:lnTo>
                          <a:lnTo>
                            <a:pt x="714" y="647"/>
                          </a:lnTo>
                          <a:lnTo>
                            <a:pt x="712" y="647"/>
                          </a:lnTo>
                          <a:lnTo>
                            <a:pt x="712" y="649"/>
                          </a:lnTo>
                          <a:lnTo>
                            <a:pt x="712" y="651"/>
                          </a:lnTo>
                          <a:lnTo>
                            <a:pt x="712" y="653"/>
                          </a:lnTo>
                          <a:lnTo>
                            <a:pt x="714" y="653"/>
                          </a:lnTo>
                          <a:lnTo>
                            <a:pt x="714" y="655"/>
                          </a:lnTo>
                          <a:lnTo>
                            <a:pt x="716" y="655"/>
                          </a:lnTo>
                          <a:lnTo>
                            <a:pt x="718" y="655"/>
                          </a:lnTo>
                          <a:lnTo>
                            <a:pt x="718" y="657"/>
                          </a:lnTo>
                          <a:lnTo>
                            <a:pt x="720" y="657"/>
                          </a:lnTo>
                          <a:lnTo>
                            <a:pt x="722" y="657"/>
                          </a:lnTo>
                          <a:lnTo>
                            <a:pt x="722" y="659"/>
                          </a:lnTo>
                          <a:lnTo>
                            <a:pt x="724" y="659"/>
                          </a:lnTo>
                          <a:lnTo>
                            <a:pt x="724" y="661"/>
                          </a:lnTo>
                          <a:lnTo>
                            <a:pt x="724" y="663"/>
                          </a:lnTo>
                          <a:lnTo>
                            <a:pt x="724" y="664"/>
                          </a:lnTo>
                          <a:lnTo>
                            <a:pt x="724" y="666"/>
                          </a:lnTo>
                          <a:lnTo>
                            <a:pt x="722" y="666"/>
                          </a:lnTo>
                          <a:lnTo>
                            <a:pt x="720" y="666"/>
                          </a:lnTo>
                          <a:lnTo>
                            <a:pt x="718" y="666"/>
                          </a:lnTo>
                          <a:lnTo>
                            <a:pt x="718" y="664"/>
                          </a:lnTo>
                          <a:lnTo>
                            <a:pt x="716" y="663"/>
                          </a:lnTo>
                          <a:lnTo>
                            <a:pt x="716" y="661"/>
                          </a:lnTo>
                          <a:lnTo>
                            <a:pt x="714" y="661"/>
                          </a:lnTo>
                          <a:lnTo>
                            <a:pt x="714" y="659"/>
                          </a:lnTo>
                          <a:lnTo>
                            <a:pt x="714" y="657"/>
                          </a:lnTo>
                          <a:lnTo>
                            <a:pt x="712" y="657"/>
                          </a:lnTo>
                          <a:lnTo>
                            <a:pt x="710" y="657"/>
                          </a:lnTo>
                          <a:lnTo>
                            <a:pt x="708" y="657"/>
                          </a:lnTo>
                          <a:lnTo>
                            <a:pt x="708" y="659"/>
                          </a:lnTo>
                          <a:lnTo>
                            <a:pt x="708" y="661"/>
                          </a:lnTo>
                          <a:lnTo>
                            <a:pt x="708" y="663"/>
                          </a:lnTo>
                          <a:lnTo>
                            <a:pt x="710" y="663"/>
                          </a:lnTo>
                          <a:lnTo>
                            <a:pt x="710" y="664"/>
                          </a:lnTo>
                          <a:lnTo>
                            <a:pt x="710" y="666"/>
                          </a:lnTo>
                          <a:lnTo>
                            <a:pt x="710" y="668"/>
                          </a:lnTo>
                          <a:lnTo>
                            <a:pt x="710" y="670"/>
                          </a:lnTo>
                          <a:lnTo>
                            <a:pt x="708" y="670"/>
                          </a:lnTo>
                          <a:lnTo>
                            <a:pt x="706" y="668"/>
                          </a:lnTo>
                          <a:lnTo>
                            <a:pt x="706" y="666"/>
                          </a:lnTo>
                          <a:lnTo>
                            <a:pt x="704" y="666"/>
                          </a:lnTo>
                          <a:lnTo>
                            <a:pt x="704" y="664"/>
                          </a:lnTo>
                          <a:lnTo>
                            <a:pt x="702" y="664"/>
                          </a:lnTo>
                          <a:lnTo>
                            <a:pt x="701" y="664"/>
                          </a:lnTo>
                          <a:lnTo>
                            <a:pt x="701" y="666"/>
                          </a:lnTo>
                          <a:lnTo>
                            <a:pt x="699" y="666"/>
                          </a:lnTo>
                          <a:lnTo>
                            <a:pt x="697" y="668"/>
                          </a:lnTo>
                          <a:lnTo>
                            <a:pt x="695" y="668"/>
                          </a:lnTo>
                          <a:lnTo>
                            <a:pt x="695" y="670"/>
                          </a:lnTo>
                          <a:lnTo>
                            <a:pt x="693" y="670"/>
                          </a:lnTo>
                          <a:lnTo>
                            <a:pt x="693" y="672"/>
                          </a:lnTo>
                          <a:lnTo>
                            <a:pt x="691" y="672"/>
                          </a:lnTo>
                          <a:lnTo>
                            <a:pt x="691" y="674"/>
                          </a:lnTo>
                          <a:lnTo>
                            <a:pt x="689" y="674"/>
                          </a:lnTo>
                          <a:lnTo>
                            <a:pt x="689" y="676"/>
                          </a:lnTo>
                          <a:lnTo>
                            <a:pt x="691" y="676"/>
                          </a:lnTo>
                          <a:lnTo>
                            <a:pt x="691" y="678"/>
                          </a:lnTo>
                          <a:lnTo>
                            <a:pt x="693" y="678"/>
                          </a:lnTo>
                          <a:lnTo>
                            <a:pt x="693" y="680"/>
                          </a:lnTo>
                          <a:lnTo>
                            <a:pt x="693" y="682"/>
                          </a:lnTo>
                          <a:lnTo>
                            <a:pt x="695" y="682"/>
                          </a:lnTo>
                          <a:lnTo>
                            <a:pt x="695" y="684"/>
                          </a:lnTo>
                          <a:lnTo>
                            <a:pt x="693" y="684"/>
                          </a:lnTo>
                          <a:lnTo>
                            <a:pt x="693" y="686"/>
                          </a:lnTo>
                          <a:lnTo>
                            <a:pt x="691" y="686"/>
                          </a:lnTo>
                          <a:lnTo>
                            <a:pt x="689" y="686"/>
                          </a:lnTo>
                          <a:lnTo>
                            <a:pt x="689" y="684"/>
                          </a:lnTo>
                          <a:lnTo>
                            <a:pt x="687" y="684"/>
                          </a:lnTo>
                          <a:lnTo>
                            <a:pt x="687" y="682"/>
                          </a:lnTo>
                          <a:lnTo>
                            <a:pt x="685" y="682"/>
                          </a:lnTo>
                          <a:lnTo>
                            <a:pt x="683" y="678"/>
                          </a:lnTo>
                          <a:lnTo>
                            <a:pt x="681" y="676"/>
                          </a:lnTo>
                          <a:lnTo>
                            <a:pt x="679" y="674"/>
                          </a:lnTo>
                          <a:lnTo>
                            <a:pt x="677" y="674"/>
                          </a:lnTo>
                          <a:lnTo>
                            <a:pt x="676" y="674"/>
                          </a:lnTo>
                          <a:lnTo>
                            <a:pt x="674" y="676"/>
                          </a:lnTo>
                          <a:lnTo>
                            <a:pt x="674" y="678"/>
                          </a:lnTo>
                          <a:lnTo>
                            <a:pt x="674" y="680"/>
                          </a:lnTo>
                          <a:lnTo>
                            <a:pt x="676" y="680"/>
                          </a:lnTo>
                          <a:lnTo>
                            <a:pt x="679" y="684"/>
                          </a:lnTo>
                          <a:lnTo>
                            <a:pt x="681" y="686"/>
                          </a:lnTo>
                          <a:lnTo>
                            <a:pt x="681" y="688"/>
                          </a:lnTo>
                          <a:lnTo>
                            <a:pt x="681" y="689"/>
                          </a:lnTo>
                          <a:lnTo>
                            <a:pt x="679" y="689"/>
                          </a:lnTo>
                          <a:lnTo>
                            <a:pt x="679" y="688"/>
                          </a:lnTo>
                          <a:lnTo>
                            <a:pt x="677" y="688"/>
                          </a:lnTo>
                          <a:lnTo>
                            <a:pt x="677" y="686"/>
                          </a:lnTo>
                          <a:lnTo>
                            <a:pt x="677" y="684"/>
                          </a:lnTo>
                          <a:lnTo>
                            <a:pt x="676" y="684"/>
                          </a:lnTo>
                          <a:lnTo>
                            <a:pt x="676" y="682"/>
                          </a:lnTo>
                          <a:lnTo>
                            <a:pt x="674" y="682"/>
                          </a:lnTo>
                          <a:lnTo>
                            <a:pt x="672" y="682"/>
                          </a:lnTo>
                          <a:lnTo>
                            <a:pt x="672" y="684"/>
                          </a:lnTo>
                          <a:lnTo>
                            <a:pt x="672" y="686"/>
                          </a:lnTo>
                          <a:lnTo>
                            <a:pt x="670" y="686"/>
                          </a:lnTo>
                          <a:lnTo>
                            <a:pt x="668" y="684"/>
                          </a:lnTo>
                          <a:lnTo>
                            <a:pt x="666" y="684"/>
                          </a:lnTo>
                          <a:lnTo>
                            <a:pt x="664" y="684"/>
                          </a:lnTo>
                          <a:lnTo>
                            <a:pt x="664" y="686"/>
                          </a:lnTo>
                          <a:lnTo>
                            <a:pt x="662" y="686"/>
                          </a:lnTo>
                          <a:lnTo>
                            <a:pt x="662" y="688"/>
                          </a:lnTo>
                          <a:lnTo>
                            <a:pt x="660" y="688"/>
                          </a:lnTo>
                          <a:lnTo>
                            <a:pt x="658" y="688"/>
                          </a:lnTo>
                          <a:lnTo>
                            <a:pt x="658" y="686"/>
                          </a:lnTo>
                          <a:lnTo>
                            <a:pt x="656" y="686"/>
                          </a:lnTo>
                          <a:lnTo>
                            <a:pt x="656" y="684"/>
                          </a:lnTo>
                          <a:lnTo>
                            <a:pt x="654" y="682"/>
                          </a:lnTo>
                          <a:lnTo>
                            <a:pt x="654" y="680"/>
                          </a:lnTo>
                          <a:lnTo>
                            <a:pt x="653" y="678"/>
                          </a:lnTo>
                          <a:lnTo>
                            <a:pt x="651" y="678"/>
                          </a:lnTo>
                          <a:lnTo>
                            <a:pt x="649" y="676"/>
                          </a:lnTo>
                          <a:lnTo>
                            <a:pt x="647" y="676"/>
                          </a:lnTo>
                          <a:lnTo>
                            <a:pt x="647" y="678"/>
                          </a:lnTo>
                          <a:lnTo>
                            <a:pt x="645" y="678"/>
                          </a:lnTo>
                          <a:lnTo>
                            <a:pt x="645" y="680"/>
                          </a:lnTo>
                          <a:lnTo>
                            <a:pt x="645" y="682"/>
                          </a:lnTo>
                          <a:lnTo>
                            <a:pt x="647" y="682"/>
                          </a:lnTo>
                          <a:lnTo>
                            <a:pt x="647" y="684"/>
                          </a:lnTo>
                          <a:lnTo>
                            <a:pt x="649" y="684"/>
                          </a:lnTo>
                          <a:lnTo>
                            <a:pt x="651" y="684"/>
                          </a:lnTo>
                          <a:lnTo>
                            <a:pt x="653" y="684"/>
                          </a:lnTo>
                          <a:lnTo>
                            <a:pt x="654" y="686"/>
                          </a:lnTo>
                          <a:lnTo>
                            <a:pt x="654" y="688"/>
                          </a:lnTo>
                          <a:lnTo>
                            <a:pt x="656" y="688"/>
                          </a:lnTo>
                          <a:lnTo>
                            <a:pt x="656" y="689"/>
                          </a:lnTo>
                          <a:lnTo>
                            <a:pt x="654" y="689"/>
                          </a:lnTo>
                          <a:lnTo>
                            <a:pt x="654" y="691"/>
                          </a:lnTo>
                          <a:lnTo>
                            <a:pt x="653" y="689"/>
                          </a:lnTo>
                          <a:lnTo>
                            <a:pt x="653" y="688"/>
                          </a:lnTo>
                          <a:lnTo>
                            <a:pt x="651" y="688"/>
                          </a:lnTo>
                          <a:lnTo>
                            <a:pt x="651" y="686"/>
                          </a:lnTo>
                          <a:lnTo>
                            <a:pt x="649" y="686"/>
                          </a:lnTo>
                          <a:lnTo>
                            <a:pt x="647" y="686"/>
                          </a:lnTo>
                          <a:lnTo>
                            <a:pt x="645" y="686"/>
                          </a:lnTo>
                          <a:lnTo>
                            <a:pt x="645" y="688"/>
                          </a:lnTo>
                          <a:lnTo>
                            <a:pt x="643" y="688"/>
                          </a:lnTo>
                          <a:lnTo>
                            <a:pt x="641" y="688"/>
                          </a:lnTo>
                          <a:lnTo>
                            <a:pt x="641" y="689"/>
                          </a:lnTo>
                          <a:lnTo>
                            <a:pt x="639" y="689"/>
                          </a:lnTo>
                          <a:lnTo>
                            <a:pt x="635" y="689"/>
                          </a:lnTo>
                          <a:lnTo>
                            <a:pt x="635" y="688"/>
                          </a:lnTo>
                          <a:lnTo>
                            <a:pt x="633" y="688"/>
                          </a:lnTo>
                          <a:lnTo>
                            <a:pt x="631" y="688"/>
                          </a:lnTo>
                          <a:lnTo>
                            <a:pt x="631" y="686"/>
                          </a:lnTo>
                          <a:lnTo>
                            <a:pt x="629" y="686"/>
                          </a:lnTo>
                          <a:lnTo>
                            <a:pt x="629" y="684"/>
                          </a:lnTo>
                          <a:lnTo>
                            <a:pt x="628" y="684"/>
                          </a:lnTo>
                          <a:lnTo>
                            <a:pt x="626" y="684"/>
                          </a:lnTo>
                          <a:lnTo>
                            <a:pt x="624" y="686"/>
                          </a:lnTo>
                          <a:lnTo>
                            <a:pt x="622" y="686"/>
                          </a:lnTo>
                          <a:lnTo>
                            <a:pt x="622" y="688"/>
                          </a:lnTo>
                          <a:lnTo>
                            <a:pt x="622" y="689"/>
                          </a:lnTo>
                          <a:lnTo>
                            <a:pt x="622" y="691"/>
                          </a:lnTo>
                          <a:lnTo>
                            <a:pt x="622" y="693"/>
                          </a:lnTo>
                          <a:lnTo>
                            <a:pt x="622" y="695"/>
                          </a:lnTo>
                          <a:lnTo>
                            <a:pt x="622" y="697"/>
                          </a:lnTo>
                          <a:lnTo>
                            <a:pt x="620" y="697"/>
                          </a:lnTo>
                          <a:lnTo>
                            <a:pt x="620" y="699"/>
                          </a:lnTo>
                          <a:lnTo>
                            <a:pt x="618" y="699"/>
                          </a:lnTo>
                          <a:lnTo>
                            <a:pt x="616" y="701"/>
                          </a:lnTo>
                          <a:lnTo>
                            <a:pt x="614" y="701"/>
                          </a:lnTo>
                          <a:lnTo>
                            <a:pt x="612" y="703"/>
                          </a:lnTo>
                          <a:lnTo>
                            <a:pt x="610" y="701"/>
                          </a:lnTo>
                          <a:lnTo>
                            <a:pt x="608" y="701"/>
                          </a:lnTo>
                          <a:lnTo>
                            <a:pt x="608" y="699"/>
                          </a:lnTo>
                          <a:lnTo>
                            <a:pt x="606" y="697"/>
                          </a:lnTo>
                          <a:lnTo>
                            <a:pt x="605" y="695"/>
                          </a:lnTo>
                          <a:lnTo>
                            <a:pt x="603" y="695"/>
                          </a:lnTo>
                          <a:lnTo>
                            <a:pt x="601" y="695"/>
                          </a:lnTo>
                          <a:lnTo>
                            <a:pt x="601" y="697"/>
                          </a:lnTo>
                          <a:lnTo>
                            <a:pt x="599" y="697"/>
                          </a:lnTo>
                          <a:lnTo>
                            <a:pt x="599" y="699"/>
                          </a:lnTo>
                          <a:lnTo>
                            <a:pt x="599" y="701"/>
                          </a:lnTo>
                          <a:lnTo>
                            <a:pt x="601" y="703"/>
                          </a:lnTo>
                          <a:lnTo>
                            <a:pt x="603" y="705"/>
                          </a:lnTo>
                          <a:lnTo>
                            <a:pt x="603" y="707"/>
                          </a:lnTo>
                          <a:lnTo>
                            <a:pt x="605" y="709"/>
                          </a:lnTo>
                          <a:lnTo>
                            <a:pt x="605" y="711"/>
                          </a:lnTo>
                          <a:lnTo>
                            <a:pt x="606" y="711"/>
                          </a:lnTo>
                          <a:lnTo>
                            <a:pt x="606" y="712"/>
                          </a:lnTo>
                          <a:lnTo>
                            <a:pt x="606" y="714"/>
                          </a:lnTo>
                          <a:lnTo>
                            <a:pt x="605" y="714"/>
                          </a:lnTo>
                          <a:lnTo>
                            <a:pt x="603" y="714"/>
                          </a:lnTo>
                          <a:lnTo>
                            <a:pt x="603" y="712"/>
                          </a:lnTo>
                          <a:lnTo>
                            <a:pt x="603" y="711"/>
                          </a:lnTo>
                          <a:lnTo>
                            <a:pt x="601" y="709"/>
                          </a:lnTo>
                          <a:lnTo>
                            <a:pt x="601" y="707"/>
                          </a:lnTo>
                          <a:lnTo>
                            <a:pt x="599" y="707"/>
                          </a:lnTo>
                          <a:lnTo>
                            <a:pt x="599" y="705"/>
                          </a:lnTo>
                          <a:lnTo>
                            <a:pt x="597" y="705"/>
                          </a:lnTo>
                          <a:lnTo>
                            <a:pt x="595" y="705"/>
                          </a:lnTo>
                          <a:lnTo>
                            <a:pt x="593" y="705"/>
                          </a:lnTo>
                          <a:lnTo>
                            <a:pt x="593" y="707"/>
                          </a:lnTo>
                          <a:lnTo>
                            <a:pt x="591" y="707"/>
                          </a:lnTo>
                          <a:lnTo>
                            <a:pt x="589" y="709"/>
                          </a:lnTo>
                          <a:lnTo>
                            <a:pt x="589" y="711"/>
                          </a:lnTo>
                          <a:lnTo>
                            <a:pt x="587" y="711"/>
                          </a:lnTo>
                          <a:lnTo>
                            <a:pt x="585" y="711"/>
                          </a:lnTo>
                          <a:lnTo>
                            <a:pt x="585" y="712"/>
                          </a:lnTo>
                          <a:lnTo>
                            <a:pt x="583" y="712"/>
                          </a:lnTo>
                          <a:lnTo>
                            <a:pt x="581" y="712"/>
                          </a:lnTo>
                          <a:lnTo>
                            <a:pt x="581" y="711"/>
                          </a:lnTo>
                          <a:lnTo>
                            <a:pt x="580" y="711"/>
                          </a:lnTo>
                          <a:lnTo>
                            <a:pt x="580" y="709"/>
                          </a:lnTo>
                          <a:lnTo>
                            <a:pt x="580" y="707"/>
                          </a:lnTo>
                          <a:lnTo>
                            <a:pt x="580" y="705"/>
                          </a:lnTo>
                          <a:lnTo>
                            <a:pt x="580" y="703"/>
                          </a:lnTo>
                          <a:lnTo>
                            <a:pt x="580" y="701"/>
                          </a:lnTo>
                          <a:lnTo>
                            <a:pt x="580" y="699"/>
                          </a:lnTo>
                          <a:lnTo>
                            <a:pt x="580" y="697"/>
                          </a:lnTo>
                          <a:lnTo>
                            <a:pt x="578" y="697"/>
                          </a:lnTo>
                          <a:lnTo>
                            <a:pt x="578" y="695"/>
                          </a:lnTo>
                          <a:lnTo>
                            <a:pt x="576" y="695"/>
                          </a:lnTo>
                          <a:lnTo>
                            <a:pt x="576" y="697"/>
                          </a:lnTo>
                          <a:lnTo>
                            <a:pt x="574" y="697"/>
                          </a:lnTo>
                          <a:lnTo>
                            <a:pt x="574" y="699"/>
                          </a:lnTo>
                          <a:lnTo>
                            <a:pt x="576" y="701"/>
                          </a:lnTo>
                          <a:lnTo>
                            <a:pt x="576" y="703"/>
                          </a:lnTo>
                          <a:lnTo>
                            <a:pt x="578" y="705"/>
                          </a:lnTo>
                          <a:lnTo>
                            <a:pt x="578" y="707"/>
                          </a:lnTo>
                          <a:lnTo>
                            <a:pt x="578" y="709"/>
                          </a:lnTo>
                          <a:lnTo>
                            <a:pt x="578" y="711"/>
                          </a:lnTo>
                          <a:lnTo>
                            <a:pt x="576" y="711"/>
                          </a:lnTo>
                          <a:lnTo>
                            <a:pt x="576" y="712"/>
                          </a:lnTo>
                          <a:lnTo>
                            <a:pt x="574" y="712"/>
                          </a:lnTo>
                          <a:lnTo>
                            <a:pt x="572" y="712"/>
                          </a:lnTo>
                          <a:lnTo>
                            <a:pt x="570" y="712"/>
                          </a:lnTo>
                          <a:lnTo>
                            <a:pt x="570" y="711"/>
                          </a:lnTo>
                          <a:lnTo>
                            <a:pt x="568" y="711"/>
                          </a:lnTo>
                          <a:lnTo>
                            <a:pt x="568" y="709"/>
                          </a:lnTo>
                          <a:lnTo>
                            <a:pt x="566" y="709"/>
                          </a:lnTo>
                          <a:lnTo>
                            <a:pt x="564" y="709"/>
                          </a:lnTo>
                          <a:lnTo>
                            <a:pt x="562" y="709"/>
                          </a:lnTo>
                          <a:lnTo>
                            <a:pt x="560" y="709"/>
                          </a:lnTo>
                          <a:lnTo>
                            <a:pt x="560" y="711"/>
                          </a:lnTo>
                          <a:lnTo>
                            <a:pt x="558" y="711"/>
                          </a:lnTo>
                          <a:lnTo>
                            <a:pt x="557" y="712"/>
                          </a:lnTo>
                          <a:lnTo>
                            <a:pt x="557" y="714"/>
                          </a:lnTo>
                          <a:lnTo>
                            <a:pt x="555" y="714"/>
                          </a:lnTo>
                          <a:lnTo>
                            <a:pt x="555" y="716"/>
                          </a:lnTo>
                          <a:lnTo>
                            <a:pt x="553" y="716"/>
                          </a:lnTo>
                          <a:lnTo>
                            <a:pt x="551" y="716"/>
                          </a:lnTo>
                          <a:lnTo>
                            <a:pt x="551" y="718"/>
                          </a:lnTo>
                          <a:lnTo>
                            <a:pt x="551" y="720"/>
                          </a:lnTo>
                          <a:lnTo>
                            <a:pt x="549" y="720"/>
                          </a:lnTo>
                          <a:lnTo>
                            <a:pt x="549" y="722"/>
                          </a:lnTo>
                          <a:lnTo>
                            <a:pt x="547" y="722"/>
                          </a:lnTo>
                          <a:lnTo>
                            <a:pt x="547" y="724"/>
                          </a:lnTo>
                          <a:lnTo>
                            <a:pt x="545" y="724"/>
                          </a:lnTo>
                          <a:lnTo>
                            <a:pt x="543" y="724"/>
                          </a:lnTo>
                          <a:lnTo>
                            <a:pt x="543" y="722"/>
                          </a:lnTo>
                          <a:lnTo>
                            <a:pt x="541" y="720"/>
                          </a:lnTo>
                          <a:lnTo>
                            <a:pt x="539" y="718"/>
                          </a:lnTo>
                          <a:lnTo>
                            <a:pt x="537" y="720"/>
                          </a:lnTo>
                          <a:lnTo>
                            <a:pt x="537" y="722"/>
                          </a:lnTo>
                          <a:lnTo>
                            <a:pt x="537" y="724"/>
                          </a:lnTo>
                          <a:lnTo>
                            <a:pt x="535" y="724"/>
                          </a:lnTo>
                          <a:lnTo>
                            <a:pt x="533" y="724"/>
                          </a:lnTo>
                          <a:lnTo>
                            <a:pt x="532" y="724"/>
                          </a:lnTo>
                          <a:lnTo>
                            <a:pt x="532" y="722"/>
                          </a:lnTo>
                          <a:lnTo>
                            <a:pt x="532" y="720"/>
                          </a:lnTo>
                          <a:lnTo>
                            <a:pt x="532" y="718"/>
                          </a:lnTo>
                          <a:lnTo>
                            <a:pt x="532" y="716"/>
                          </a:lnTo>
                          <a:lnTo>
                            <a:pt x="530" y="716"/>
                          </a:lnTo>
                          <a:lnTo>
                            <a:pt x="530" y="714"/>
                          </a:lnTo>
                          <a:lnTo>
                            <a:pt x="528" y="712"/>
                          </a:lnTo>
                          <a:lnTo>
                            <a:pt x="528" y="714"/>
                          </a:lnTo>
                          <a:lnTo>
                            <a:pt x="526" y="714"/>
                          </a:lnTo>
                          <a:lnTo>
                            <a:pt x="524" y="716"/>
                          </a:lnTo>
                          <a:lnTo>
                            <a:pt x="524" y="718"/>
                          </a:lnTo>
                          <a:lnTo>
                            <a:pt x="522" y="720"/>
                          </a:lnTo>
                          <a:lnTo>
                            <a:pt x="520" y="722"/>
                          </a:lnTo>
                          <a:lnTo>
                            <a:pt x="518" y="722"/>
                          </a:lnTo>
                          <a:lnTo>
                            <a:pt x="518" y="724"/>
                          </a:lnTo>
                          <a:lnTo>
                            <a:pt x="516" y="724"/>
                          </a:lnTo>
                          <a:lnTo>
                            <a:pt x="514" y="726"/>
                          </a:lnTo>
                          <a:lnTo>
                            <a:pt x="512" y="726"/>
                          </a:lnTo>
                          <a:lnTo>
                            <a:pt x="510" y="726"/>
                          </a:lnTo>
                          <a:lnTo>
                            <a:pt x="509" y="726"/>
                          </a:lnTo>
                          <a:lnTo>
                            <a:pt x="509" y="724"/>
                          </a:lnTo>
                          <a:lnTo>
                            <a:pt x="510" y="724"/>
                          </a:lnTo>
                          <a:lnTo>
                            <a:pt x="510" y="722"/>
                          </a:lnTo>
                          <a:lnTo>
                            <a:pt x="512" y="722"/>
                          </a:lnTo>
                          <a:lnTo>
                            <a:pt x="512" y="720"/>
                          </a:lnTo>
                          <a:lnTo>
                            <a:pt x="514" y="720"/>
                          </a:lnTo>
                          <a:lnTo>
                            <a:pt x="514" y="718"/>
                          </a:lnTo>
                          <a:lnTo>
                            <a:pt x="514" y="716"/>
                          </a:lnTo>
                          <a:lnTo>
                            <a:pt x="514" y="714"/>
                          </a:lnTo>
                          <a:lnTo>
                            <a:pt x="512" y="714"/>
                          </a:lnTo>
                          <a:lnTo>
                            <a:pt x="510" y="714"/>
                          </a:lnTo>
                          <a:lnTo>
                            <a:pt x="510" y="716"/>
                          </a:lnTo>
                          <a:lnTo>
                            <a:pt x="509" y="716"/>
                          </a:lnTo>
                          <a:lnTo>
                            <a:pt x="507" y="716"/>
                          </a:lnTo>
                          <a:lnTo>
                            <a:pt x="505" y="714"/>
                          </a:lnTo>
                          <a:lnTo>
                            <a:pt x="505" y="712"/>
                          </a:lnTo>
                          <a:lnTo>
                            <a:pt x="507" y="712"/>
                          </a:lnTo>
                          <a:lnTo>
                            <a:pt x="507" y="711"/>
                          </a:lnTo>
                          <a:lnTo>
                            <a:pt x="507" y="709"/>
                          </a:lnTo>
                          <a:lnTo>
                            <a:pt x="507" y="707"/>
                          </a:lnTo>
                          <a:lnTo>
                            <a:pt x="505" y="707"/>
                          </a:lnTo>
                          <a:lnTo>
                            <a:pt x="503" y="707"/>
                          </a:lnTo>
                          <a:lnTo>
                            <a:pt x="503" y="709"/>
                          </a:lnTo>
                          <a:lnTo>
                            <a:pt x="501" y="711"/>
                          </a:lnTo>
                          <a:lnTo>
                            <a:pt x="501" y="712"/>
                          </a:lnTo>
                          <a:lnTo>
                            <a:pt x="501" y="714"/>
                          </a:lnTo>
                          <a:lnTo>
                            <a:pt x="499" y="714"/>
                          </a:lnTo>
                          <a:lnTo>
                            <a:pt x="497" y="714"/>
                          </a:lnTo>
                          <a:lnTo>
                            <a:pt x="495" y="714"/>
                          </a:lnTo>
                          <a:lnTo>
                            <a:pt x="495" y="712"/>
                          </a:lnTo>
                          <a:lnTo>
                            <a:pt x="495" y="711"/>
                          </a:lnTo>
                          <a:lnTo>
                            <a:pt x="495" y="709"/>
                          </a:lnTo>
                          <a:lnTo>
                            <a:pt x="495" y="707"/>
                          </a:lnTo>
                          <a:lnTo>
                            <a:pt x="493" y="705"/>
                          </a:lnTo>
                          <a:lnTo>
                            <a:pt x="493" y="703"/>
                          </a:lnTo>
                          <a:lnTo>
                            <a:pt x="491" y="701"/>
                          </a:lnTo>
                          <a:lnTo>
                            <a:pt x="489" y="701"/>
                          </a:lnTo>
                          <a:lnTo>
                            <a:pt x="487" y="701"/>
                          </a:lnTo>
                          <a:lnTo>
                            <a:pt x="485" y="701"/>
                          </a:lnTo>
                          <a:lnTo>
                            <a:pt x="484" y="701"/>
                          </a:lnTo>
                          <a:lnTo>
                            <a:pt x="482" y="701"/>
                          </a:lnTo>
                          <a:lnTo>
                            <a:pt x="482" y="703"/>
                          </a:lnTo>
                          <a:lnTo>
                            <a:pt x="482" y="705"/>
                          </a:lnTo>
                          <a:lnTo>
                            <a:pt x="484" y="705"/>
                          </a:lnTo>
                          <a:lnTo>
                            <a:pt x="484" y="707"/>
                          </a:lnTo>
                          <a:lnTo>
                            <a:pt x="485" y="707"/>
                          </a:lnTo>
                          <a:lnTo>
                            <a:pt x="485" y="709"/>
                          </a:lnTo>
                          <a:lnTo>
                            <a:pt x="487" y="709"/>
                          </a:lnTo>
                          <a:lnTo>
                            <a:pt x="487" y="711"/>
                          </a:lnTo>
                          <a:lnTo>
                            <a:pt x="487" y="712"/>
                          </a:lnTo>
                          <a:lnTo>
                            <a:pt x="487" y="714"/>
                          </a:lnTo>
                          <a:lnTo>
                            <a:pt x="487" y="716"/>
                          </a:lnTo>
                          <a:lnTo>
                            <a:pt x="485" y="718"/>
                          </a:lnTo>
                          <a:lnTo>
                            <a:pt x="485" y="720"/>
                          </a:lnTo>
                          <a:lnTo>
                            <a:pt x="484" y="720"/>
                          </a:lnTo>
                          <a:lnTo>
                            <a:pt x="484" y="722"/>
                          </a:lnTo>
                          <a:lnTo>
                            <a:pt x="482" y="722"/>
                          </a:lnTo>
                          <a:lnTo>
                            <a:pt x="480" y="722"/>
                          </a:lnTo>
                          <a:lnTo>
                            <a:pt x="478" y="722"/>
                          </a:lnTo>
                          <a:lnTo>
                            <a:pt x="478" y="720"/>
                          </a:lnTo>
                          <a:lnTo>
                            <a:pt x="478" y="718"/>
                          </a:lnTo>
                          <a:lnTo>
                            <a:pt x="478" y="716"/>
                          </a:lnTo>
                          <a:lnTo>
                            <a:pt x="478" y="714"/>
                          </a:lnTo>
                          <a:lnTo>
                            <a:pt x="480" y="714"/>
                          </a:lnTo>
                          <a:lnTo>
                            <a:pt x="480" y="712"/>
                          </a:lnTo>
                          <a:lnTo>
                            <a:pt x="482" y="712"/>
                          </a:lnTo>
                          <a:lnTo>
                            <a:pt x="482" y="711"/>
                          </a:lnTo>
                          <a:lnTo>
                            <a:pt x="482" y="709"/>
                          </a:lnTo>
                          <a:lnTo>
                            <a:pt x="482" y="707"/>
                          </a:lnTo>
                          <a:lnTo>
                            <a:pt x="482" y="705"/>
                          </a:lnTo>
                          <a:lnTo>
                            <a:pt x="480" y="705"/>
                          </a:lnTo>
                          <a:lnTo>
                            <a:pt x="480" y="703"/>
                          </a:lnTo>
                          <a:lnTo>
                            <a:pt x="478" y="703"/>
                          </a:lnTo>
                          <a:lnTo>
                            <a:pt x="476" y="703"/>
                          </a:lnTo>
                          <a:lnTo>
                            <a:pt x="476" y="705"/>
                          </a:lnTo>
                          <a:lnTo>
                            <a:pt x="476" y="707"/>
                          </a:lnTo>
                          <a:lnTo>
                            <a:pt x="476" y="709"/>
                          </a:lnTo>
                          <a:lnTo>
                            <a:pt x="474" y="709"/>
                          </a:lnTo>
                          <a:lnTo>
                            <a:pt x="472" y="709"/>
                          </a:lnTo>
                          <a:lnTo>
                            <a:pt x="472" y="711"/>
                          </a:lnTo>
                          <a:lnTo>
                            <a:pt x="470" y="711"/>
                          </a:lnTo>
                          <a:lnTo>
                            <a:pt x="470" y="712"/>
                          </a:lnTo>
                          <a:lnTo>
                            <a:pt x="468" y="712"/>
                          </a:lnTo>
                          <a:lnTo>
                            <a:pt x="466" y="712"/>
                          </a:lnTo>
                          <a:lnTo>
                            <a:pt x="466" y="714"/>
                          </a:lnTo>
                          <a:lnTo>
                            <a:pt x="464" y="714"/>
                          </a:lnTo>
                          <a:lnTo>
                            <a:pt x="462" y="714"/>
                          </a:lnTo>
                          <a:lnTo>
                            <a:pt x="462" y="716"/>
                          </a:lnTo>
                          <a:lnTo>
                            <a:pt x="461" y="716"/>
                          </a:lnTo>
                          <a:lnTo>
                            <a:pt x="461" y="718"/>
                          </a:lnTo>
                          <a:lnTo>
                            <a:pt x="459" y="716"/>
                          </a:lnTo>
                          <a:lnTo>
                            <a:pt x="459" y="714"/>
                          </a:lnTo>
                          <a:lnTo>
                            <a:pt x="459" y="712"/>
                          </a:lnTo>
                          <a:lnTo>
                            <a:pt x="457" y="712"/>
                          </a:lnTo>
                          <a:lnTo>
                            <a:pt x="455" y="712"/>
                          </a:lnTo>
                          <a:lnTo>
                            <a:pt x="453" y="712"/>
                          </a:lnTo>
                          <a:lnTo>
                            <a:pt x="453" y="714"/>
                          </a:lnTo>
                          <a:lnTo>
                            <a:pt x="453" y="716"/>
                          </a:lnTo>
                          <a:lnTo>
                            <a:pt x="453" y="718"/>
                          </a:lnTo>
                          <a:lnTo>
                            <a:pt x="451" y="718"/>
                          </a:lnTo>
                          <a:lnTo>
                            <a:pt x="449" y="718"/>
                          </a:lnTo>
                          <a:lnTo>
                            <a:pt x="447" y="718"/>
                          </a:lnTo>
                          <a:lnTo>
                            <a:pt x="445" y="716"/>
                          </a:lnTo>
                          <a:lnTo>
                            <a:pt x="445" y="714"/>
                          </a:lnTo>
                          <a:lnTo>
                            <a:pt x="445" y="712"/>
                          </a:lnTo>
                          <a:lnTo>
                            <a:pt x="443" y="712"/>
                          </a:lnTo>
                          <a:lnTo>
                            <a:pt x="443" y="711"/>
                          </a:lnTo>
                          <a:lnTo>
                            <a:pt x="443" y="709"/>
                          </a:lnTo>
                          <a:lnTo>
                            <a:pt x="441" y="709"/>
                          </a:lnTo>
                          <a:lnTo>
                            <a:pt x="441" y="707"/>
                          </a:lnTo>
                          <a:lnTo>
                            <a:pt x="439" y="707"/>
                          </a:lnTo>
                          <a:lnTo>
                            <a:pt x="439" y="705"/>
                          </a:lnTo>
                          <a:lnTo>
                            <a:pt x="437" y="705"/>
                          </a:lnTo>
                          <a:lnTo>
                            <a:pt x="436" y="705"/>
                          </a:lnTo>
                          <a:lnTo>
                            <a:pt x="436" y="707"/>
                          </a:lnTo>
                          <a:lnTo>
                            <a:pt x="434" y="707"/>
                          </a:lnTo>
                          <a:lnTo>
                            <a:pt x="432" y="707"/>
                          </a:lnTo>
                          <a:lnTo>
                            <a:pt x="432" y="709"/>
                          </a:lnTo>
                          <a:lnTo>
                            <a:pt x="432" y="711"/>
                          </a:lnTo>
                          <a:lnTo>
                            <a:pt x="430" y="711"/>
                          </a:lnTo>
                          <a:lnTo>
                            <a:pt x="430" y="712"/>
                          </a:lnTo>
                          <a:lnTo>
                            <a:pt x="430" y="714"/>
                          </a:lnTo>
                          <a:lnTo>
                            <a:pt x="428" y="714"/>
                          </a:lnTo>
                          <a:lnTo>
                            <a:pt x="428" y="716"/>
                          </a:lnTo>
                          <a:lnTo>
                            <a:pt x="430" y="716"/>
                          </a:lnTo>
                          <a:lnTo>
                            <a:pt x="430" y="718"/>
                          </a:lnTo>
                          <a:lnTo>
                            <a:pt x="430" y="720"/>
                          </a:lnTo>
                          <a:lnTo>
                            <a:pt x="428" y="720"/>
                          </a:lnTo>
                          <a:lnTo>
                            <a:pt x="428" y="722"/>
                          </a:lnTo>
                          <a:lnTo>
                            <a:pt x="426" y="722"/>
                          </a:lnTo>
                          <a:lnTo>
                            <a:pt x="426" y="720"/>
                          </a:lnTo>
                          <a:lnTo>
                            <a:pt x="426" y="718"/>
                          </a:lnTo>
                          <a:lnTo>
                            <a:pt x="426" y="716"/>
                          </a:lnTo>
                          <a:lnTo>
                            <a:pt x="426" y="714"/>
                          </a:lnTo>
                          <a:lnTo>
                            <a:pt x="424" y="714"/>
                          </a:lnTo>
                          <a:lnTo>
                            <a:pt x="422" y="714"/>
                          </a:lnTo>
                          <a:lnTo>
                            <a:pt x="420" y="714"/>
                          </a:lnTo>
                          <a:lnTo>
                            <a:pt x="418" y="714"/>
                          </a:lnTo>
                          <a:lnTo>
                            <a:pt x="416" y="714"/>
                          </a:lnTo>
                          <a:lnTo>
                            <a:pt x="414" y="714"/>
                          </a:lnTo>
                          <a:lnTo>
                            <a:pt x="413" y="714"/>
                          </a:lnTo>
                          <a:lnTo>
                            <a:pt x="411" y="714"/>
                          </a:lnTo>
                          <a:lnTo>
                            <a:pt x="409" y="714"/>
                          </a:lnTo>
                          <a:lnTo>
                            <a:pt x="407" y="712"/>
                          </a:lnTo>
                          <a:lnTo>
                            <a:pt x="405" y="712"/>
                          </a:lnTo>
                          <a:lnTo>
                            <a:pt x="403" y="712"/>
                          </a:lnTo>
                          <a:lnTo>
                            <a:pt x="401" y="712"/>
                          </a:lnTo>
                          <a:lnTo>
                            <a:pt x="401" y="714"/>
                          </a:lnTo>
                          <a:lnTo>
                            <a:pt x="399" y="714"/>
                          </a:lnTo>
                          <a:lnTo>
                            <a:pt x="399" y="716"/>
                          </a:lnTo>
                          <a:lnTo>
                            <a:pt x="401" y="716"/>
                          </a:lnTo>
                          <a:lnTo>
                            <a:pt x="401" y="714"/>
                          </a:lnTo>
                          <a:lnTo>
                            <a:pt x="403" y="714"/>
                          </a:lnTo>
                          <a:lnTo>
                            <a:pt x="405" y="714"/>
                          </a:lnTo>
                          <a:lnTo>
                            <a:pt x="407" y="714"/>
                          </a:lnTo>
                          <a:lnTo>
                            <a:pt x="407" y="716"/>
                          </a:lnTo>
                          <a:lnTo>
                            <a:pt x="407" y="718"/>
                          </a:lnTo>
                          <a:lnTo>
                            <a:pt x="405" y="718"/>
                          </a:lnTo>
                          <a:lnTo>
                            <a:pt x="403" y="720"/>
                          </a:lnTo>
                          <a:lnTo>
                            <a:pt x="403" y="722"/>
                          </a:lnTo>
                          <a:lnTo>
                            <a:pt x="403" y="724"/>
                          </a:lnTo>
                          <a:lnTo>
                            <a:pt x="405" y="726"/>
                          </a:lnTo>
                          <a:lnTo>
                            <a:pt x="405" y="728"/>
                          </a:lnTo>
                          <a:lnTo>
                            <a:pt x="405" y="730"/>
                          </a:lnTo>
                          <a:lnTo>
                            <a:pt x="405" y="734"/>
                          </a:lnTo>
                          <a:lnTo>
                            <a:pt x="403" y="736"/>
                          </a:lnTo>
                          <a:lnTo>
                            <a:pt x="403" y="739"/>
                          </a:lnTo>
                          <a:lnTo>
                            <a:pt x="403" y="741"/>
                          </a:lnTo>
                          <a:lnTo>
                            <a:pt x="401" y="741"/>
                          </a:lnTo>
                          <a:lnTo>
                            <a:pt x="401" y="743"/>
                          </a:lnTo>
                          <a:lnTo>
                            <a:pt x="399" y="743"/>
                          </a:lnTo>
                          <a:lnTo>
                            <a:pt x="399" y="741"/>
                          </a:lnTo>
                          <a:lnTo>
                            <a:pt x="399" y="739"/>
                          </a:lnTo>
                          <a:lnTo>
                            <a:pt x="397" y="737"/>
                          </a:lnTo>
                          <a:lnTo>
                            <a:pt x="397" y="736"/>
                          </a:lnTo>
                          <a:lnTo>
                            <a:pt x="395" y="736"/>
                          </a:lnTo>
                          <a:lnTo>
                            <a:pt x="393" y="737"/>
                          </a:lnTo>
                          <a:lnTo>
                            <a:pt x="393" y="739"/>
                          </a:lnTo>
                          <a:lnTo>
                            <a:pt x="393" y="741"/>
                          </a:lnTo>
                          <a:lnTo>
                            <a:pt x="391" y="743"/>
                          </a:lnTo>
                          <a:lnTo>
                            <a:pt x="390" y="743"/>
                          </a:lnTo>
                          <a:lnTo>
                            <a:pt x="388" y="743"/>
                          </a:lnTo>
                          <a:lnTo>
                            <a:pt x="388" y="741"/>
                          </a:lnTo>
                          <a:lnTo>
                            <a:pt x="386" y="741"/>
                          </a:lnTo>
                          <a:lnTo>
                            <a:pt x="386" y="739"/>
                          </a:lnTo>
                          <a:lnTo>
                            <a:pt x="384" y="739"/>
                          </a:lnTo>
                          <a:lnTo>
                            <a:pt x="382" y="737"/>
                          </a:lnTo>
                          <a:lnTo>
                            <a:pt x="382" y="739"/>
                          </a:lnTo>
                          <a:lnTo>
                            <a:pt x="380" y="739"/>
                          </a:lnTo>
                          <a:lnTo>
                            <a:pt x="380" y="741"/>
                          </a:lnTo>
                          <a:lnTo>
                            <a:pt x="378" y="743"/>
                          </a:lnTo>
                          <a:lnTo>
                            <a:pt x="378" y="745"/>
                          </a:lnTo>
                          <a:lnTo>
                            <a:pt x="376" y="747"/>
                          </a:lnTo>
                          <a:lnTo>
                            <a:pt x="376" y="749"/>
                          </a:lnTo>
                          <a:lnTo>
                            <a:pt x="374" y="751"/>
                          </a:lnTo>
                          <a:lnTo>
                            <a:pt x="372" y="751"/>
                          </a:lnTo>
                          <a:lnTo>
                            <a:pt x="372" y="747"/>
                          </a:lnTo>
                          <a:lnTo>
                            <a:pt x="372" y="745"/>
                          </a:lnTo>
                          <a:lnTo>
                            <a:pt x="370" y="743"/>
                          </a:lnTo>
                          <a:lnTo>
                            <a:pt x="370" y="741"/>
                          </a:lnTo>
                          <a:lnTo>
                            <a:pt x="368" y="741"/>
                          </a:lnTo>
                          <a:lnTo>
                            <a:pt x="366" y="739"/>
                          </a:lnTo>
                          <a:lnTo>
                            <a:pt x="365" y="737"/>
                          </a:lnTo>
                          <a:lnTo>
                            <a:pt x="363" y="737"/>
                          </a:lnTo>
                          <a:lnTo>
                            <a:pt x="361" y="737"/>
                          </a:lnTo>
                          <a:lnTo>
                            <a:pt x="361" y="739"/>
                          </a:lnTo>
                          <a:lnTo>
                            <a:pt x="359" y="739"/>
                          </a:lnTo>
                          <a:lnTo>
                            <a:pt x="361" y="741"/>
                          </a:lnTo>
                          <a:lnTo>
                            <a:pt x="363" y="743"/>
                          </a:lnTo>
                          <a:lnTo>
                            <a:pt x="366" y="743"/>
                          </a:lnTo>
                          <a:lnTo>
                            <a:pt x="368" y="745"/>
                          </a:lnTo>
                          <a:lnTo>
                            <a:pt x="368" y="747"/>
                          </a:lnTo>
                          <a:lnTo>
                            <a:pt x="368" y="749"/>
                          </a:lnTo>
                          <a:lnTo>
                            <a:pt x="366" y="751"/>
                          </a:lnTo>
                          <a:lnTo>
                            <a:pt x="365" y="751"/>
                          </a:lnTo>
                          <a:lnTo>
                            <a:pt x="363" y="751"/>
                          </a:lnTo>
                          <a:lnTo>
                            <a:pt x="363" y="749"/>
                          </a:lnTo>
                          <a:lnTo>
                            <a:pt x="361" y="747"/>
                          </a:lnTo>
                          <a:lnTo>
                            <a:pt x="359" y="747"/>
                          </a:lnTo>
                          <a:lnTo>
                            <a:pt x="357" y="745"/>
                          </a:lnTo>
                          <a:lnTo>
                            <a:pt x="355" y="745"/>
                          </a:lnTo>
                          <a:lnTo>
                            <a:pt x="353" y="745"/>
                          </a:lnTo>
                          <a:lnTo>
                            <a:pt x="351" y="745"/>
                          </a:lnTo>
                          <a:lnTo>
                            <a:pt x="349" y="745"/>
                          </a:lnTo>
                          <a:lnTo>
                            <a:pt x="349" y="747"/>
                          </a:lnTo>
                          <a:lnTo>
                            <a:pt x="347" y="749"/>
                          </a:lnTo>
                          <a:lnTo>
                            <a:pt x="347" y="751"/>
                          </a:lnTo>
                          <a:lnTo>
                            <a:pt x="349" y="753"/>
                          </a:lnTo>
                          <a:lnTo>
                            <a:pt x="349" y="757"/>
                          </a:lnTo>
                          <a:lnTo>
                            <a:pt x="347" y="759"/>
                          </a:lnTo>
                          <a:lnTo>
                            <a:pt x="345" y="760"/>
                          </a:lnTo>
                          <a:lnTo>
                            <a:pt x="343" y="760"/>
                          </a:lnTo>
                          <a:lnTo>
                            <a:pt x="342" y="760"/>
                          </a:lnTo>
                          <a:lnTo>
                            <a:pt x="342" y="759"/>
                          </a:lnTo>
                          <a:lnTo>
                            <a:pt x="342" y="757"/>
                          </a:lnTo>
                          <a:lnTo>
                            <a:pt x="342" y="755"/>
                          </a:lnTo>
                          <a:lnTo>
                            <a:pt x="342" y="751"/>
                          </a:lnTo>
                          <a:lnTo>
                            <a:pt x="342" y="749"/>
                          </a:lnTo>
                          <a:lnTo>
                            <a:pt x="340" y="747"/>
                          </a:lnTo>
                          <a:lnTo>
                            <a:pt x="338" y="747"/>
                          </a:lnTo>
                          <a:lnTo>
                            <a:pt x="336" y="747"/>
                          </a:lnTo>
                          <a:lnTo>
                            <a:pt x="334" y="747"/>
                          </a:lnTo>
                          <a:lnTo>
                            <a:pt x="334" y="749"/>
                          </a:lnTo>
                          <a:lnTo>
                            <a:pt x="332" y="751"/>
                          </a:lnTo>
                          <a:lnTo>
                            <a:pt x="334" y="755"/>
                          </a:lnTo>
                          <a:lnTo>
                            <a:pt x="334" y="757"/>
                          </a:lnTo>
                          <a:lnTo>
                            <a:pt x="336" y="760"/>
                          </a:lnTo>
                          <a:lnTo>
                            <a:pt x="338" y="762"/>
                          </a:lnTo>
                          <a:lnTo>
                            <a:pt x="340" y="764"/>
                          </a:lnTo>
                          <a:lnTo>
                            <a:pt x="342" y="766"/>
                          </a:lnTo>
                          <a:lnTo>
                            <a:pt x="342" y="768"/>
                          </a:lnTo>
                          <a:lnTo>
                            <a:pt x="340" y="768"/>
                          </a:lnTo>
                          <a:lnTo>
                            <a:pt x="338" y="768"/>
                          </a:lnTo>
                          <a:lnTo>
                            <a:pt x="336" y="766"/>
                          </a:lnTo>
                          <a:lnTo>
                            <a:pt x="334" y="766"/>
                          </a:lnTo>
                          <a:lnTo>
                            <a:pt x="330" y="764"/>
                          </a:lnTo>
                          <a:lnTo>
                            <a:pt x="330" y="762"/>
                          </a:lnTo>
                          <a:lnTo>
                            <a:pt x="330" y="760"/>
                          </a:lnTo>
                          <a:lnTo>
                            <a:pt x="328" y="759"/>
                          </a:lnTo>
                          <a:lnTo>
                            <a:pt x="328" y="757"/>
                          </a:lnTo>
                          <a:lnTo>
                            <a:pt x="326" y="753"/>
                          </a:lnTo>
                          <a:lnTo>
                            <a:pt x="324" y="751"/>
                          </a:lnTo>
                          <a:lnTo>
                            <a:pt x="322" y="751"/>
                          </a:lnTo>
                          <a:lnTo>
                            <a:pt x="320" y="751"/>
                          </a:lnTo>
                          <a:lnTo>
                            <a:pt x="320" y="753"/>
                          </a:lnTo>
                          <a:lnTo>
                            <a:pt x="318" y="755"/>
                          </a:lnTo>
                          <a:lnTo>
                            <a:pt x="318" y="757"/>
                          </a:lnTo>
                          <a:lnTo>
                            <a:pt x="320" y="759"/>
                          </a:lnTo>
                          <a:lnTo>
                            <a:pt x="322" y="759"/>
                          </a:lnTo>
                          <a:lnTo>
                            <a:pt x="322" y="760"/>
                          </a:lnTo>
                          <a:lnTo>
                            <a:pt x="324" y="760"/>
                          </a:lnTo>
                          <a:lnTo>
                            <a:pt x="324" y="762"/>
                          </a:lnTo>
                          <a:lnTo>
                            <a:pt x="326" y="764"/>
                          </a:lnTo>
                          <a:lnTo>
                            <a:pt x="326" y="766"/>
                          </a:lnTo>
                          <a:lnTo>
                            <a:pt x="328" y="766"/>
                          </a:lnTo>
                          <a:lnTo>
                            <a:pt x="328" y="768"/>
                          </a:lnTo>
                          <a:lnTo>
                            <a:pt x="326" y="770"/>
                          </a:lnTo>
                          <a:lnTo>
                            <a:pt x="326" y="772"/>
                          </a:lnTo>
                          <a:lnTo>
                            <a:pt x="326" y="774"/>
                          </a:lnTo>
                          <a:lnTo>
                            <a:pt x="326" y="776"/>
                          </a:lnTo>
                          <a:lnTo>
                            <a:pt x="326" y="780"/>
                          </a:lnTo>
                          <a:lnTo>
                            <a:pt x="324" y="782"/>
                          </a:lnTo>
                          <a:lnTo>
                            <a:pt x="322" y="782"/>
                          </a:lnTo>
                          <a:lnTo>
                            <a:pt x="318" y="782"/>
                          </a:lnTo>
                          <a:lnTo>
                            <a:pt x="317" y="782"/>
                          </a:lnTo>
                          <a:lnTo>
                            <a:pt x="317" y="780"/>
                          </a:lnTo>
                          <a:lnTo>
                            <a:pt x="317" y="778"/>
                          </a:lnTo>
                          <a:lnTo>
                            <a:pt x="315" y="778"/>
                          </a:lnTo>
                          <a:lnTo>
                            <a:pt x="313" y="776"/>
                          </a:lnTo>
                          <a:lnTo>
                            <a:pt x="311" y="776"/>
                          </a:lnTo>
                          <a:lnTo>
                            <a:pt x="309" y="774"/>
                          </a:lnTo>
                          <a:lnTo>
                            <a:pt x="307" y="774"/>
                          </a:lnTo>
                          <a:lnTo>
                            <a:pt x="305" y="772"/>
                          </a:lnTo>
                          <a:lnTo>
                            <a:pt x="303" y="774"/>
                          </a:lnTo>
                          <a:lnTo>
                            <a:pt x="301" y="774"/>
                          </a:lnTo>
                          <a:lnTo>
                            <a:pt x="301" y="776"/>
                          </a:lnTo>
                          <a:lnTo>
                            <a:pt x="301" y="778"/>
                          </a:lnTo>
                          <a:lnTo>
                            <a:pt x="303" y="780"/>
                          </a:lnTo>
                          <a:lnTo>
                            <a:pt x="303" y="782"/>
                          </a:lnTo>
                          <a:lnTo>
                            <a:pt x="305" y="782"/>
                          </a:lnTo>
                          <a:lnTo>
                            <a:pt x="307" y="784"/>
                          </a:lnTo>
                          <a:lnTo>
                            <a:pt x="307" y="785"/>
                          </a:lnTo>
                          <a:lnTo>
                            <a:pt x="307" y="787"/>
                          </a:lnTo>
                          <a:lnTo>
                            <a:pt x="307" y="789"/>
                          </a:lnTo>
                          <a:lnTo>
                            <a:pt x="307" y="791"/>
                          </a:lnTo>
                          <a:lnTo>
                            <a:pt x="305" y="791"/>
                          </a:lnTo>
                          <a:lnTo>
                            <a:pt x="301" y="791"/>
                          </a:lnTo>
                          <a:lnTo>
                            <a:pt x="297" y="793"/>
                          </a:lnTo>
                          <a:lnTo>
                            <a:pt x="294" y="795"/>
                          </a:lnTo>
                          <a:lnTo>
                            <a:pt x="294" y="797"/>
                          </a:lnTo>
                          <a:lnTo>
                            <a:pt x="292" y="797"/>
                          </a:lnTo>
                          <a:lnTo>
                            <a:pt x="290" y="797"/>
                          </a:lnTo>
                          <a:lnTo>
                            <a:pt x="288" y="795"/>
                          </a:lnTo>
                          <a:lnTo>
                            <a:pt x="286" y="793"/>
                          </a:lnTo>
                          <a:lnTo>
                            <a:pt x="288" y="791"/>
                          </a:lnTo>
                          <a:lnTo>
                            <a:pt x="288" y="789"/>
                          </a:lnTo>
                          <a:lnTo>
                            <a:pt x="288" y="787"/>
                          </a:lnTo>
                          <a:lnTo>
                            <a:pt x="288" y="785"/>
                          </a:lnTo>
                          <a:lnTo>
                            <a:pt x="286" y="785"/>
                          </a:lnTo>
                          <a:lnTo>
                            <a:pt x="284" y="784"/>
                          </a:lnTo>
                          <a:lnTo>
                            <a:pt x="282" y="784"/>
                          </a:lnTo>
                          <a:lnTo>
                            <a:pt x="280" y="785"/>
                          </a:lnTo>
                          <a:lnTo>
                            <a:pt x="280" y="787"/>
                          </a:lnTo>
                          <a:lnTo>
                            <a:pt x="278" y="789"/>
                          </a:lnTo>
                          <a:lnTo>
                            <a:pt x="276" y="789"/>
                          </a:lnTo>
                          <a:lnTo>
                            <a:pt x="274" y="791"/>
                          </a:lnTo>
                          <a:lnTo>
                            <a:pt x="270" y="791"/>
                          </a:lnTo>
                          <a:lnTo>
                            <a:pt x="269" y="793"/>
                          </a:lnTo>
                          <a:lnTo>
                            <a:pt x="265" y="793"/>
                          </a:lnTo>
                          <a:lnTo>
                            <a:pt x="263" y="793"/>
                          </a:lnTo>
                          <a:lnTo>
                            <a:pt x="261" y="793"/>
                          </a:lnTo>
                          <a:lnTo>
                            <a:pt x="261" y="791"/>
                          </a:lnTo>
                          <a:lnTo>
                            <a:pt x="261" y="789"/>
                          </a:lnTo>
                          <a:lnTo>
                            <a:pt x="261" y="787"/>
                          </a:lnTo>
                          <a:lnTo>
                            <a:pt x="259" y="787"/>
                          </a:lnTo>
                          <a:lnTo>
                            <a:pt x="257" y="789"/>
                          </a:lnTo>
                          <a:lnTo>
                            <a:pt x="257" y="791"/>
                          </a:lnTo>
                          <a:lnTo>
                            <a:pt x="257" y="793"/>
                          </a:lnTo>
                          <a:lnTo>
                            <a:pt x="257" y="795"/>
                          </a:lnTo>
                          <a:lnTo>
                            <a:pt x="257" y="797"/>
                          </a:lnTo>
                          <a:lnTo>
                            <a:pt x="255" y="799"/>
                          </a:lnTo>
                          <a:lnTo>
                            <a:pt x="251" y="801"/>
                          </a:lnTo>
                          <a:lnTo>
                            <a:pt x="249" y="801"/>
                          </a:lnTo>
                          <a:lnTo>
                            <a:pt x="246" y="801"/>
                          </a:lnTo>
                          <a:lnTo>
                            <a:pt x="246" y="803"/>
                          </a:lnTo>
                          <a:lnTo>
                            <a:pt x="246" y="805"/>
                          </a:lnTo>
                          <a:lnTo>
                            <a:pt x="247" y="805"/>
                          </a:lnTo>
                          <a:lnTo>
                            <a:pt x="247" y="807"/>
                          </a:lnTo>
                          <a:lnTo>
                            <a:pt x="249" y="807"/>
                          </a:lnTo>
                          <a:lnTo>
                            <a:pt x="249" y="809"/>
                          </a:lnTo>
                          <a:lnTo>
                            <a:pt x="251" y="810"/>
                          </a:lnTo>
                          <a:lnTo>
                            <a:pt x="253" y="810"/>
                          </a:lnTo>
                          <a:lnTo>
                            <a:pt x="253" y="812"/>
                          </a:lnTo>
                          <a:lnTo>
                            <a:pt x="255" y="812"/>
                          </a:lnTo>
                          <a:lnTo>
                            <a:pt x="257" y="812"/>
                          </a:lnTo>
                          <a:lnTo>
                            <a:pt x="257" y="814"/>
                          </a:lnTo>
                          <a:lnTo>
                            <a:pt x="259" y="814"/>
                          </a:lnTo>
                          <a:lnTo>
                            <a:pt x="261" y="816"/>
                          </a:lnTo>
                          <a:lnTo>
                            <a:pt x="263" y="818"/>
                          </a:lnTo>
                          <a:lnTo>
                            <a:pt x="263" y="820"/>
                          </a:lnTo>
                          <a:lnTo>
                            <a:pt x="261" y="822"/>
                          </a:lnTo>
                          <a:lnTo>
                            <a:pt x="259" y="822"/>
                          </a:lnTo>
                          <a:lnTo>
                            <a:pt x="259" y="820"/>
                          </a:lnTo>
                          <a:lnTo>
                            <a:pt x="257" y="818"/>
                          </a:lnTo>
                          <a:lnTo>
                            <a:pt x="255" y="818"/>
                          </a:lnTo>
                          <a:lnTo>
                            <a:pt x="253" y="818"/>
                          </a:lnTo>
                          <a:lnTo>
                            <a:pt x="251" y="818"/>
                          </a:lnTo>
                          <a:lnTo>
                            <a:pt x="251" y="820"/>
                          </a:lnTo>
                          <a:lnTo>
                            <a:pt x="249" y="820"/>
                          </a:lnTo>
                          <a:lnTo>
                            <a:pt x="249" y="822"/>
                          </a:lnTo>
                          <a:lnTo>
                            <a:pt x="249" y="826"/>
                          </a:lnTo>
                          <a:lnTo>
                            <a:pt x="251" y="828"/>
                          </a:lnTo>
                          <a:lnTo>
                            <a:pt x="253" y="830"/>
                          </a:lnTo>
                          <a:lnTo>
                            <a:pt x="255" y="830"/>
                          </a:lnTo>
                          <a:lnTo>
                            <a:pt x="257" y="832"/>
                          </a:lnTo>
                          <a:lnTo>
                            <a:pt x="257" y="833"/>
                          </a:lnTo>
                          <a:lnTo>
                            <a:pt x="257" y="835"/>
                          </a:lnTo>
                          <a:lnTo>
                            <a:pt x="257" y="837"/>
                          </a:lnTo>
                          <a:lnTo>
                            <a:pt x="257" y="839"/>
                          </a:lnTo>
                          <a:lnTo>
                            <a:pt x="257" y="841"/>
                          </a:lnTo>
                          <a:lnTo>
                            <a:pt x="257" y="843"/>
                          </a:lnTo>
                          <a:lnTo>
                            <a:pt x="255" y="845"/>
                          </a:lnTo>
                          <a:lnTo>
                            <a:pt x="253" y="845"/>
                          </a:lnTo>
                          <a:lnTo>
                            <a:pt x="251" y="845"/>
                          </a:lnTo>
                          <a:lnTo>
                            <a:pt x="251" y="843"/>
                          </a:lnTo>
                          <a:lnTo>
                            <a:pt x="251" y="841"/>
                          </a:lnTo>
                          <a:lnTo>
                            <a:pt x="251" y="839"/>
                          </a:lnTo>
                          <a:lnTo>
                            <a:pt x="251" y="837"/>
                          </a:lnTo>
                          <a:lnTo>
                            <a:pt x="249" y="835"/>
                          </a:lnTo>
                          <a:lnTo>
                            <a:pt x="249" y="833"/>
                          </a:lnTo>
                          <a:lnTo>
                            <a:pt x="247" y="833"/>
                          </a:lnTo>
                          <a:lnTo>
                            <a:pt x="246" y="833"/>
                          </a:lnTo>
                          <a:lnTo>
                            <a:pt x="244" y="833"/>
                          </a:lnTo>
                          <a:lnTo>
                            <a:pt x="244" y="835"/>
                          </a:lnTo>
                          <a:lnTo>
                            <a:pt x="244" y="837"/>
                          </a:lnTo>
                          <a:lnTo>
                            <a:pt x="244" y="839"/>
                          </a:lnTo>
                          <a:lnTo>
                            <a:pt x="246" y="839"/>
                          </a:lnTo>
                          <a:lnTo>
                            <a:pt x="246" y="841"/>
                          </a:lnTo>
                          <a:lnTo>
                            <a:pt x="247" y="841"/>
                          </a:lnTo>
                          <a:lnTo>
                            <a:pt x="247" y="843"/>
                          </a:lnTo>
                          <a:lnTo>
                            <a:pt x="249" y="843"/>
                          </a:lnTo>
                          <a:lnTo>
                            <a:pt x="249" y="845"/>
                          </a:lnTo>
                          <a:lnTo>
                            <a:pt x="247" y="847"/>
                          </a:lnTo>
                          <a:lnTo>
                            <a:pt x="247" y="849"/>
                          </a:lnTo>
                          <a:lnTo>
                            <a:pt x="246" y="849"/>
                          </a:lnTo>
                          <a:lnTo>
                            <a:pt x="244" y="849"/>
                          </a:lnTo>
                          <a:lnTo>
                            <a:pt x="244" y="851"/>
                          </a:lnTo>
                          <a:lnTo>
                            <a:pt x="242" y="851"/>
                          </a:lnTo>
                          <a:lnTo>
                            <a:pt x="240" y="851"/>
                          </a:lnTo>
                          <a:lnTo>
                            <a:pt x="240" y="849"/>
                          </a:lnTo>
                          <a:lnTo>
                            <a:pt x="238" y="849"/>
                          </a:lnTo>
                          <a:lnTo>
                            <a:pt x="238" y="847"/>
                          </a:lnTo>
                          <a:lnTo>
                            <a:pt x="238" y="845"/>
                          </a:lnTo>
                          <a:lnTo>
                            <a:pt x="238" y="843"/>
                          </a:lnTo>
                          <a:lnTo>
                            <a:pt x="236" y="841"/>
                          </a:lnTo>
                          <a:lnTo>
                            <a:pt x="234" y="841"/>
                          </a:lnTo>
                          <a:lnTo>
                            <a:pt x="232" y="841"/>
                          </a:lnTo>
                          <a:lnTo>
                            <a:pt x="232" y="843"/>
                          </a:lnTo>
                          <a:lnTo>
                            <a:pt x="232" y="845"/>
                          </a:lnTo>
                          <a:lnTo>
                            <a:pt x="234" y="845"/>
                          </a:lnTo>
                          <a:lnTo>
                            <a:pt x="236" y="847"/>
                          </a:lnTo>
                          <a:lnTo>
                            <a:pt x="236" y="849"/>
                          </a:lnTo>
                          <a:lnTo>
                            <a:pt x="236" y="851"/>
                          </a:lnTo>
                          <a:lnTo>
                            <a:pt x="234" y="851"/>
                          </a:lnTo>
                          <a:lnTo>
                            <a:pt x="232" y="851"/>
                          </a:lnTo>
                          <a:lnTo>
                            <a:pt x="232" y="849"/>
                          </a:lnTo>
                          <a:lnTo>
                            <a:pt x="230" y="849"/>
                          </a:lnTo>
                          <a:lnTo>
                            <a:pt x="230" y="847"/>
                          </a:lnTo>
                          <a:lnTo>
                            <a:pt x="228" y="847"/>
                          </a:lnTo>
                          <a:lnTo>
                            <a:pt x="226" y="849"/>
                          </a:lnTo>
                          <a:lnTo>
                            <a:pt x="224" y="849"/>
                          </a:lnTo>
                          <a:lnTo>
                            <a:pt x="224" y="851"/>
                          </a:lnTo>
                          <a:lnTo>
                            <a:pt x="224" y="853"/>
                          </a:lnTo>
                          <a:lnTo>
                            <a:pt x="224" y="855"/>
                          </a:lnTo>
                          <a:lnTo>
                            <a:pt x="224" y="857"/>
                          </a:lnTo>
                          <a:lnTo>
                            <a:pt x="222" y="858"/>
                          </a:lnTo>
                          <a:lnTo>
                            <a:pt x="221" y="858"/>
                          </a:lnTo>
                          <a:lnTo>
                            <a:pt x="221" y="860"/>
                          </a:lnTo>
                          <a:lnTo>
                            <a:pt x="219" y="860"/>
                          </a:lnTo>
                          <a:lnTo>
                            <a:pt x="217" y="860"/>
                          </a:lnTo>
                          <a:lnTo>
                            <a:pt x="217" y="862"/>
                          </a:lnTo>
                          <a:lnTo>
                            <a:pt x="215" y="862"/>
                          </a:lnTo>
                          <a:lnTo>
                            <a:pt x="215" y="864"/>
                          </a:lnTo>
                          <a:lnTo>
                            <a:pt x="215" y="866"/>
                          </a:lnTo>
                          <a:lnTo>
                            <a:pt x="217" y="866"/>
                          </a:lnTo>
                          <a:lnTo>
                            <a:pt x="217" y="868"/>
                          </a:lnTo>
                          <a:lnTo>
                            <a:pt x="217" y="870"/>
                          </a:lnTo>
                          <a:lnTo>
                            <a:pt x="217" y="872"/>
                          </a:lnTo>
                          <a:lnTo>
                            <a:pt x="215" y="872"/>
                          </a:lnTo>
                          <a:lnTo>
                            <a:pt x="213" y="872"/>
                          </a:lnTo>
                          <a:lnTo>
                            <a:pt x="211" y="872"/>
                          </a:lnTo>
                          <a:lnTo>
                            <a:pt x="209" y="872"/>
                          </a:lnTo>
                          <a:lnTo>
                            <a:pt x="207" y="872"/>
                          </a:lnTo>
                          <a:lnTo>
                            <a:pt x="205" y="874"/>
                          </a:lnTo>
                          <a:lnTo>
                            <a:pt x="205" y="876"/>
                          </a:lnTo>
                          <a:lnTo>
                            <a:pt x="207" y="876"/>
                          </a:lnTo>
                          <a:lnTo>
                            <a:pt x="207" y="878"/>
                          </a:lnTo>
                          <a:lnTo>
                            <a:pt x="209" y="878"/>
                          </a:lnTo>
                          <a:lnTo>
                            <a:pt x="211" y="878"/>
                          </a:lnTo>
                          <a:lnTo>
                            <a:pt x="213" y="878"/>
                          </a:lnTo>
                          <a:lnTo>
                            <a:pt x="215" y="878"/>
                          </a:lnTo>
                          <a:lnTo>
                            <a:pt x="217" y="878"/>
                          </a:lnTo>
                          <a:lnTo>
                            <a:pt x="219" y="878"/>
                          </a:lnTo>
                          <a:lnTo>
                            <a:pt x="219" y="880"/>
                          </a:lnTo>
                          <a:lnTo>
                            <a:pt x="221" y="880"/>
                          </a:lnTo>
                          <a:lnTo>
                            <a:pt x="221" y="881"/>
                          </a:lnTo>
                          <a:lnTo>
                            <a:pt x="222" y="883"/>
                          </a:lnTo>
                          <a:lnTo>
                            <a:pt x="222" y="885"/>
                          </a:lnTo>
                          <a:lnTo>
                            <a:pt x="222" y="887"/>
                          </a:lnTo>
                          <a:lnTo>
                            <a:pt x="221" y="887"/>
                          </a:lnTo>
                          <a:lnTo>
                            <a:pt x="219" y="887"/>
                          </a:lnTo>
                          <a:lnTo>
                            <a:pt x="217" y="887"/>
                          </a:lnTo>
                          <a:lnTo>
                            <a:pt x="215" y="887"/>
                          </a:lnTo>
                          <a:lnTo>
                            <a:pt x="213" y="887"/>
                          </a:lnTo>
                          <a:lnTo>
                            <a:pt x="211" y="887"/>
                          </a:lnTo>
                          <a:lnTo>
                            <a:pt x="211" y="889"/>
                          </a:lnTo>
                          <a:lnTo>
                            <a:pt x="211" y="891"/>
                          </a:lnTo>
                          <a:lnTo>
                            <a:pt x="213" y="891"/>
                          </a:lnTo>
                          <a:lnTo>
                            <a:pt x="213" y="893"/>
                          </a:lnTo>
                          <a:lnTo>
                            <a:pt x="215" y="895"/>
                          </a:lnTo>
                          <a:lnTo>
                            <a:pt x="215" y="897"/>
                          </a:lnTo>
                          <a:lnTo>
                            <a:pt x="217" y="901"/>
                          </a:lnTo>
                          <a:lnTo>
                            <a:pt x="217" y="903"/>
                          </a:lnTo>
                          <a:lnTo>
                            <a:pt x="217" y="905"/>
                          </a:lnTo>
                          <a:lnTo>
                            <a:pt x="217" y="908"/>
                          </a:lnTo>
                          <a:lnTo>
                            <a:pt x="217" y="910"/>
                          </a:lnTo>
                          <a:lnTo>
                            <a:pt x="217" y="912"/>
                          </a:lnTo>
                          <a:lnTo>
                            <a:pt x="217" y="914"/>
                          </a:lnTo>
                          <a:lnTo>
                            <a:pt x="215" y="914"/>
                          </a:lnTo>
                          <a:lnTo>
                            <a:pt x="213" y="914"/>
                          </a:lnTo>
                          <a:lnTo>
                            <a:pt x="211" y="914"/>
                          </a:lnTo>
                          <a:lnTo>
                            <a:pt x="211" y="916"/>
                          </a:lnTo>
                          <a:lnTo>
                            <a:pt x="209" y="916"/>
                          </a:lnTo>
                          <a:lnTo>
                            <a:pt x="209" y="918"/>
                          </a:lnTo>
                          <a:lnTo>
                            <a:pt x="207" y="918"/>
                          </a:lnTo>
                          <a:lnTo>
                            <a:pt x="205" y="920"/>
                          </a:lnTo>
                          <a:lnTo>
                            <a:pt x="203" y="920"/>
                          </a:lnTo>
                          <a:lnTo>
                            <a:pt x="201" y="920"/>
                          </a:lnTo>
                          <a:lnTo>
                            <a:pt x="199" y="918"/>
                          </a:lnTo>
                          <a:lnTo>
                            <a:pt x="198" y="918"/>
                          </a:lnTo>
                          <a:lnTo>
                            <a:pt x="198" y="920"/>
                          </a:lnTo>
                          <a:lnTo>
                            <a:pt x="196" y="920"/>
                          </a:lnTo>
                          <a:lnTo>
                            <a:pt x="196" y="922"/>
                          </a:lnTo>
                          <a:lnTo>
                            <a:pt x="196" y="924"/>
                          </a:lnTo>
                          <a:lnTo>
                            <a:pt x="198" y="924"/>
                          </a:lnTo>
                          <a:lnTo>
                            <a:pt x="198" y="926"/>
                          </a:lnTo>
                          <a:lnTo>
                            <a:pt x="198" y="928"/>
                          </a:lnTo>
                          <a:lnTo>
                            <a:pt x="198" y="929"/>
                          </a:lnTo>
                          <a:lnTo>
                            <a:pt x="198" y="931"/>
                          </a:lnTo>
                          <a:lnTo>
                            <a:pt x="198" y="933"/>
                          </a:lnTo>
                          <a:lnTo>
                            <a:pt x="198" y="935"/>
                          </a:lnTo>
                          <a:lnTo>
                            <a:pt x="196" y="935"/>
                          </a:lnTo>
                          <a:lnTo>
                            <a:pt x="196" y="937"/>
                          </a:lnTo>
                          <a:lnTo>
                            <a:pt x="194" y="937"/>
                          </a:lnTo>
                          <a:lnTo>
                            <a:pt x="192" y="937"/>
                          </a:lnTo>
                          <a:lnTo>
                            <a:pt x="190" y="937"/>
                          </a:lnTo>
                          <a:lnTo>
                            <a:pt x="188" y="939"/>
                          </a:lnTo>
                          <a:lnTo>
                            <a:pt x="186" y="939"/>
                          </a:lnTo>
                          <a:lnTo>
                            <a:pt x="186" y="941"/>
                          </a:lnTo>
                          <a:lnTo>
                            <a:pt x="184" y="941"/>
                          </a:lnTo>
                          <a:lnTo>
                            <a:pt x="182" y="943"/>
                          </a:lnTo>
                          <a:lnTo>
                            <a:pt x="180" y="943"/>
                          </a:lnTo>
                          <a:lnTo>
                            <a:pt x="178" y="943"/>
                          </a:lnTo>
                          <a:lnTo>
                            <a:pt x="176" y="943"/>
                          </a:lnTo>
                          <a:lnTo>
                            <a:pt x="174" y="945"/>
                          </a:lnTo>
                          <a:lnTo>
                            <a:pt x="171" y="945"/>
                          </a:lnTo>
                          <a:lnTo>
                            <a:pt x="169" y="945"/>
                          </a:lnTo>
                          <a:lnTo>
                            <a:pt x="167" y="945"/>
                          </a:lnTo>
                          <a:lnTo>
                            <a:pt x="165" y="947"/>
                          </a:lnTo>
                          <a:lnTo>
                            <a:pt x="163" y="947"/>
                          </a:lnTo>
                          <a:lnTo>
                            <a:pt x="161" y="947"/>
                          </a:lnTo>
                          <a:lnTo>
                            <a:pt x="159" y="947"/>
                          </a:lnTo>
                          <a:lnTo>
                            <a:pt x="159" y="949"/>
                          </a:lnTo>
                          <a:lnTo>
                            <a:pt x="159" y="951"/>
                          </a:lnTo>
                          <a:lnTo>
                            <a:pt x="159" y="953"/>
                          </a:lnTo>
                          <a:lnTo>
                            <a:pt x="157" y="954"/>
                          </a:lnTo>
                          <a:lnTo>
                            <a:pt x="155" y="953"/>
                          </a:lnTo>
                          <a:lnTo>
                            <a:pt x="150" y="949"/>
                          </a:lnTo>
                          <a:lnTo>
                            <a:pt x="148" y="947"/>
                          </a:lnTo>
                          <a:lnTo>
                            <a:pt x="146" y="947"/>
                          </a:lnTo>
                          <a:lnTo>
                            <a:pt x="144" y="947"/>
                          </a:lnTo>
                          <a:lnTo>
                            <a:pt x="144" y="945"/>
                          </a:lnTo>
                          <a:lnTo>
                            <a:pt x="142" y="945"/>
                          </a:lnTo>
                          <a:lnTo>
                            <a:pt x="142" y="943"/>
                          </a:lnTo>
                          <a:lnTo>
                            <a:pt x="140" y="943"/>
                          </a:lnTo>
                          <a:lnTo>
                            <a:pt x="140" y="941"/>
                          </a:lnTo>
                          <a:lnTo>
                            <a:pt x="138" y="941"/>
                          </a:lnTo>
                          <a:lnTo>
                            <a:pt x="136" y="939"/>
                          </a:lnTo>
                          <a:lnTo>
                            <a:pt x="134" y="939"/>
                          </a:lnTo>
                          <a:lnTo>
                            <a:pt x="132" y="939"/>
                          </a:lnTo>
                          <a:lnTo>
                            <a:pt x="132" y="941"/>
                          </a:lnTo>
                          <a:lnTo>
                            <a:pt x="130" y="941"/>
                          </a:lnTo>
                          <a:lnTo>
                            <a:pt x="130" y="943"/>
                          </a:lnTo>
                          <a:lnTo>
                            <a:pt x="130" y="945"/>
                          </a:lnTo>
                          <a:lnTo>
                            <a:pt x="130" y="947"/>
                          </a:lnTo>
                          <a:lnTo>
                            <a:pt x="128" y="949"/>
                          </a:lnTo>
                          <a:lnTo>
                            <a:pt x="128" y="951"/>
                          </a:lnTo>
                          <a:lnTo>
                            <a:pt x="126" y="951"/>
                          </a:lnTo>
                          <a:lnTo>
                            <a:pt x="126" y="953"/>
                          </a:lnTo>
                          <a:lnTo>
                            <a:pt x="125" y="953"/>
                          </a:lnTo>
                          <a:lnTo>
                            <a:pt x="125" y="951"/>
                          </a:lnTo>
                          <a:lnTo>
                            <a:pt x="123" y="951"/>
                          </a:lnTo>
                          <a:lnTo>
                            <a:pt x="123" y="949"/>
                          </a:lnTo>
                          <a:lnTo>
                            <a:pt x="123" y="947"/>
                          </a:lnTo>
                          <a:lnTo>
                            <a:pt x="123" y="945"/>
                          </a:lnTo>
                          <a:lnTo>
                            <a:pt x="123" y="943"/>
                          </a:lnTo>
                          <a:lnTo>
                            <a:pt x="123" y="941"/>
                          </a:lnTo>
                          <a:lnTo>
                            <a:pt x="123" y="939"/>
                          </a:lnTo>
                          <a:lnTo>
                            <a:pt x="121" y="937"/>
                          </a:lnTo>
                          <a:lnTo>
                            <a:pt x="119" y="935"/>
                          </a:lnTo>
                          <a:lnTo>
                            <a:pt x="117" y="935"/>
                          </a:lnTo>
                          <a:lnTo>
                            <a:pt x="115" y="935"/>
                          </a:lnTo>
                          <a:lnTo>
                            <a:pt x="113" y="935"/>
                          </a:lnTo>
                          <a:lnTo>
                            <a:pt x="113" y="937"/>
                          </a:lnTo>
                          <a:lnTo>
                            <a:pt x="115" y="939"/>
                          </a:lnTo>
                          <a:lnTo>
                            <a:pt x="117" y="941"/>
                          </a:lnTo>
                          <a:lnTo>
                            <a:pt x="119" y="943"/>
                          </a:lnTo>
                          <a:lnTo>
                            <a:pt x="121" y="945"/>
                          </a:lnTo>
                          <a:lnTo>
                            <a:pt x="121" y="947"/>
                          </a:lnTo>
                          <a:lnTo>
                            <a:pt x="121" y="949"/>
                          </a:lnTo>
                          <a:lnTo>
                            <a:pt x="119" y="951"/>
                          </a:lnTo>
                          <a:lnTo>
                            <a:pt x="117" y="953"/>
                          </a:lnTo>
                          <a:lnTo>
                            <a:pt x="117" y="954"/>
                          </a:lnTo>
                          <a:lnTo>
                            <a:pt x="115" y="954"/>
                          </a:lnTo>
                          <a:lnTo>
                            <a:pt x="115" y="956"/>
                          </a:lnTo>
                          <a:lnTo>
                            <a:pt x="109" y="954"/>
                          </a:lnTo>
                          <a:lnTo>
                            <a:pt x="109" y="956"/>
                          </a:lnTo>
                          <a:lnTo>
                            <a:pt x="107" y="958"/>
                          </a:lnTo>
                          <a:lnTo>
                            <a:pt x="107" y="960"/>
                          </a:lnTo>
                          <a:lnTo>
                            <a:pt x="107" y="962"/>
                          </a:lnTo>
                          <a:lnTo>
                            <a:pt x="105" y="962"/>
                          </a:lnTo>
                          <a:lnTo>
                            <a:pt x="105" y="964"/>
                          </a:lnTo>
                          <a:lnTo>
                            <a:pt x="103" y="966"/>
                          </a:lnTo>
                          <a:lnTo>
                            <a:pt x="102" y="968"/>
                          </a:lnTo>
                          <a:lnTo>
                            <a:pt x="102" y="966"/>
                          </a:lnTo>
                          <a:lnTo>
                            <a:pt x="100" y="966"/>
                          </a:lnTo>
                          <a:lnTo>
                            <a:pt x="100" y="964"/>
                          </a:lnTo>
                          <a:lnTo>
                            <a:pt x="98" y="964"/>
                          </a:lnTo>
                          <a:lnTo>
                            <a:pt x="98" y="962"/>
                          </a:lnTo>
                          <a:lnTo>
                            <a:pt x="100" y="960"/>
                          </a:lnTo>
                          <a:lnTo>
                            <a:pt x="100" y="958"/>
                          </a:lnTo>
                          <a:lnTo>
                            <a:pt x="100" y="956"/>
                          </a:lnTo>
                          <a:lnTo>
                            <a:pt x="100" y="954"/>
                          </a:lnTo>
                          <a:lnTo>
                            <a:pt x="98" y="953"/>
                          </a:lnTo>
                          <a:lnTo>
                            <a:pt x="96" y="953"/>
                          </a:lnTo>
                          <a:lnTo>
                            <a:pt x="94" y="953"/>
                          </a:lnTo>
                          <a:lnTo>
                            <a:pt x="94" y="954"/>
                          </a:lnTo>
                          <a:lnTo>
                            <a:pt x="92" y="956"/>
                          </a:lnTo>
                          <a:lnTo>
                            <a:pt x="90" y="958"/>
                          </a:lnTo>
                          <a:lnTo>
                            <a:pt x="88" y="958"/>
                          </a:lnTo>
                          <a:lnTo>
                            <a:pt x="86" y="958"/>
                          </a:lnTo>
                          <a:lnTo>
                            <a:pt x="84" y="958"/>
                          </a:lnTo>
                          <a:lnTo>
                            <a:pt x="82" y="958"/>
                          </a:lnTo>
                          <a:lnTo>
                            <a:pt x="82" y="960"/>
                          </a:lnTo>
                          <a:lnTo>
                            <a:pt x="80" y="960"/>
                          </a:lnTo>
                          <a:lnTo>
                            <a:pt x="78" y="960"/>
                          </a:lnTo>
                          <a:lnTo>
                            <a:pt x="77" y="960"/>
                          </a:lnTo>
                          <a:lnTo>
                            <a:pt x="77" y="962"/>
                          </a:lnTo>
                          <a:lnTo>
                            <a:pt x="75" y="962"/>
                          </a:lnTo>
                          <a:lnTo>
                            <a:pt x="75" y="960"/>
                          </a:lnTo>
                          <a:lnTo>
                            <a:pt x="73" y="960"/>
                          </a:lnTo>
                          <a:lnTo>
                            <a:pt x="73" y="958"/>
                          </a:lnTo>
                          <a:lnTo>
                            <a:pt x="75" y="958"/>
                          </a:lnTo>
                          <a:lnTo>
                            <a:pt x="77" y="956"/>
                          </a:lnTo>
                          <a:lnTo>
                            <a:pt x="78" y="956"/>
                          </a:lnTo>
                          <a:lnTo>
                            <a:pt x="78" y="954"/>
                          </a:lnTo>
                          <a:lnTo>
                            <a:pt x="78" y="953"/>
                          </a:lnTo>
                          <a:lnTo>
                            <a:pt x="77" y="951"/>
                          </a:lnTo>
                          <a:lnTo>
                            <a:pt x="77" y="949"/>
                          </a:lnTo>
                          <a:lnTo>
                            <a:pt x="75" y="949"/>
                          </a:lnTo>
                          <a:lnTo>
                            <a:pt x="75" y="947"/>
                          </a:lnTo>
                          <a:lnTo>
                            <a:pt x="73" y="947"/>
                          </a:lnTo>
                          <a:lnTo>
                            <a:pt x="71" y="947"/>
                          </a:lnTo>
                          <a:lnTo>
                            <a:pt x="69" y="947"/>
                          </a:lnTo>
                          <a:lnTo>
                            <a:pt x="69" y="949"/>
                          </a:lnTo>
                          <a:lnTo>
                            <a:pt x="67" y="949"/>
                          </a:lnTo>
                          <a:lnTo>
                            <a:pt x="65" y="949"/>
                          </a:lnTo>
                          <a:lnTo>
                            <a:pt x="65" y="951"/>
                          </a:lnTo>
                          <a:lnTo>
                            <a:pt x="63" y="951"/>
                          </a:lnTo>
                          <a:lnTo>
                            <a:pt x="63" y="953"/>
                          </a:lnTo>
                          <a:lnTo>
                            <a:pt x="63" y="954"/>
                          </a:lnTo>
                          <a:lnTo>
                            <a:pt x="61" y="954"/>
                          </a:lnTo>
                          <a:lnTo>
                            <a:pt x="61" y="956"/>
                          </a:lnTo>
                          <a:lnTo>
                            <a:pt x="59" y="956"/>
                          </a:lnTo>
                          <a:lnTo>
                            <a:pt x="57" y="956"/>
                          </a:lnTo>
                          <a:lnTo>
                            <a:pt x="57" y="954"/>
                          </a:lnTo>
                          <a:lnTo>
                            <a:pt x="59" y="953"/>
                          </a:lnTo>
                          <a:lnTo>
                            <a:pt x="59" y="951"/>
                          </a:lnTo>
                          <a:lnTo>
                            <a:pt x="59" y="949"/>
                          </a:lnTo>
                          <a:lnTo>
                            <a:pt x="59" y="947"/>
                          </a:lnTo>
                          <a:lnTo>
                            <a:pt x="61" y="947"/>
                          </a:lnTo>
                          <a:lnTo>
                            <a:pt x="61" y="945"/>
                          </a:lnTo>
                          <a:lnTo>
                            <a:pt x="63" y="945"/>
                          </a:lnTo>
                          <a:lnTo>
                            <a:pt x="63" y="943"/>
                          </a:lnTo>
                          <a:lnTo>
                            <a:pt x="61" y="943"/>
                          </a:lnTo>
                          <a:lnTo>
                            <a:pt x="61" y="941"/>
                          </a:lnTo>
                          <a:lnTo>
                            <a:pt x="59" y="941"/>
                          </a:lnTo>
                          <a:lnTo>
                            <a:pt x="59" y="939"/>
                          </a:lnTo>
                          <a:lnTo>
                            <a:pt x="57" y="939"/>
                          </a:lnTo>
                          <a:lnTo>
                            <a:pt x="57" y="937"/>
                          </a:lnTo>
                          <a:lnTo>
                            <a:pt x="55" y="937"/>
                          </a:lnTo>
                          <a:lnTo>
                            <a:pt x="55" y="939"/>
                          </a:lnTo>
                          <a:lnTo>
                            <a:pt x="54" y="941"/>
                          </a:lnTo>
                          <a:lnTo>
                            <a:pt x="55" y="941"/>
                          </a:lnTo>
                          <a:lnTo>
                            <a:pt x="55" y="943"/>
                          </a:lnTo>
                          <a:lnTo>
                            <a:pt x="57" y="945"/>
                          </a:lnTo>
                          <a:lnTo>
                            <a:pt x="57" y="947"/>
                          </a:lnTo>
                          <a:lnTo>
                            <a:pt x="57" y="949"/>
                          </a:lnTo>
                          <a:lnTo>
                            <a:pt x="57" y="951"/>
                          </a:lnTo>
                          <a:lnTo>
                            <a:pt x="55" y="951"/>
                          </a:lnTo>
                          <a:lnTo>
                            <a:pt x="54" y="953"/>
                          </a:lnTo>
                          <a:lnTo>
                            <a:pt x="52" y="951"/>
                          </a:lnTo>
                          <a:lnTo>
                            <a:pt x="52" y="949"/>
                          </a:lnTo>
                          <a:lnTo>
                            <a:pt x="50" y="949"/>
                          </a:lnTo>
                          <a:lnTo>
                            <a:pt x="50" y="947"/>
                          </a:lnTo>
                          <a:lnTo>
                            <a:pt x="50" y="945"/>
                          </a:lnTo>
                          <a:lnTo>
                            <a:pt x="50" y="943"/>
                          </a:lnTo>
                          <a:lnTo>
                            <a:pt x="48" y="941"/>
                          </a:lnTo>
                          <a:lnTo>
                            <a:pt x="48" y="939"/>
                          </a:lnTo>
                          <a:lnTo>
                            <a:pt x="48" y="937"/>
                          </a:lnTo>
                          <a:lnTo>
                            <a:pt x="46" y="937"/>
                          </a:lnTo>
                          <a:lnTo>
                            <a:pt x="44" y="935"/>
                          </a:lnTo>
                          <a:lnTo>
                            <a:pt x="40" y="935"/>
                          </a:lnTo>
                          <a:lnTo>
                            <a:pt x="38" y="937"/>
                          </a:lnTo>
                          <a:lnTo>
                            <a:pt x="38" y="939"/>
                          </a:lnTo>
                          <a:lnTo>
                            <a:pt x="40" y="941"/>
                          </a:lnTo>
                          <a:lnTo>
                            <a:pt x="40" y="943"/>
                          </a:lnTo>
                          <a:lnTo>
                            <a:pt x="42" y="943"/>
                          </a:lnTo>
                          <a:lnTo>
                            <a:pt x="42" y="945"/>
                          </a:lnTo>
                          <a:lnTo>
                            <a:pt x="42" y="947"/>
                          </a:lnTo>
                          <a:lnTo>
                            <a:pt x="42" y="949"/>
                          </a:lnTo>
                          <a:lnTo>
                            <a:pt x="42" y="951"/>
                          </a:lnTo>
                          <a:lnTo>
                            <a:pt x="42" y="953"/>
                          </a:lnTo>
                          <a:lnTo>
                            <a:pt x="40" y="953"/>
                          </a:lnTo>
                          <a:lnTo>
                            <a:pt x="38" y="954"/>
                          </a:lnTo>
                          <a:lnTo>
                            <a:pt x="36" y="954"/>
                          </a:lnTo>
                          <a:lnTo>
                            <a:pt x="34" y="953"/>
                          </a:lnTo>
                          <a:lnTo>
                            <a:pt x="34" y="951"/>
                          </a:lnTo>
                          <a:lnTo>
                            <a:pt x="32" y="951"/>
                          </a:lnTo>
                          <a:lnTo>
                            <a:pt x="34" y="951"/>
                          </a:lnTo>
                          <a:lnTo>
                            <a:pt x="34" y="949"/>
                          </a:lnTo>
                          <a:lnTo>
                            <a:pt x="36" y="947"/>
                          </a:lnTo>
                          <a:lnTo>
                            <a:pt x="36" y="945"/>
                          </a:lnTo>
                          <a:lnTo>
                            <a:pt x="36" y="943"/>
                          </a:lnTo>
                          <a:lnTo>
                            <a:pt x="36" y="941"/>
                          </a:lnTo>
                          <a:lnTo>
                            <a:pt x="36" y="939"/>
                          </a:lnTo>
                          <a:lnTo>
                            <a:pt x="34" y="939"/>
                          </a:lnTo>
                          <a:lnTo>
                            <a:pt x="32" y="939"/>
                          </a:lnTo>
                          <a:lnTo>
                            <a:pt x="32" y="941"/>
                          </a:lnTo>
                          <a:lnTo>
                            <a:pt x="30" y="941"/>
                          </a:lnTo>
                          <a:lnTo>
                            <a:pt x="30" y="943"/>
                          </a:lnTo>
                          <a:lnTo>
                            <a:pt x="29" y="943"/>
                          </a:lnTo>
                          <a:lnTo>
                            <a:pt x="27" y="943"/>
                          </a:lnTo>
                          <a:lnTo>
                            <a:pt x="25" y="943"/>
                          </a:lnTo>
                          <a:lnTo>
                            <a:pt x="25" y="941"/>
                          </a:lnTo>
                          <a:lnTo>
                            <a:pt x="23" y="939"/>
                          </a:lnTo>
                          <a:lnTo>
                            <a:pt x="23" y="937"/>
                          </a:lnTo>
                          <a:lnTo>
                            <a:pt x="21" y="937"/>
                          </a:lnTo>
                          <a:lnTo>
                            <a:pt x="21" y="935"/>
                          </a:lnTo>
                          <a:lnTo>
                            <a:pt x="19" y="935"/>
                          </a:lnTo>
                          <a:lnTo>
                            <a:pt x="17" y="935"/>
                          </a:lnTo>
                          <a:lnTo>
                            <a:pt x="17" y="937"/>
                          </a:lnTo>
                          <a:lnTo>
                            <a:pt x="15" y="939"/>
                          </a:lnTo>
                          <a:lnTo>
                            <a:pt x="13" y="939"/>
                          </a:lnTo>
                          <a:lnTo>
                            <a:pt x="13" y="941"/>
                          </a:lnTo>
                          <a:lnTo>
                            <a:pt x="13" y="943"/>
                          </a:lnTo>
                          <a:lnTo>
                            <a:pt x="13" y="945"/>
                          </a:lnTo>
                          <a:lnTo>
                            <a:pt x="13" y="947"/>
                          </a:lnTo>
                          <a:lnTo>
                            <a:pt x="13" y="949"/>
                          </a:lnTo>
                          <a:lnTo>
                            <a:pt x="11" y="949"/>
                          </a:lnTo>
                          <a:lnTo>
                            <a:pt x="11" y="947"/>
                          </a:lnTo>
                          <a:lnTo>
                            <a:pt x="9" y="947"/>
                          </a:lnTo>
                          <a:lnTo>
                            <a:pt x="9" y="945"/>
                          </a:lnTo>
                          <a:lnTo>
                            <a:pt x="7" y="945"/>
                          </a:lnTo>
                          <a:lnTo>
                            <a:pt x="7" y="943"/>
                          </a:lnTo>
                          <a:lnTo>
                            <a:pt x="7" y="941"/>
                          </a:lnTo>
                          <a:lnTo>
                            <a:pt x="9" y="941"/>
                          </a:lnTo>
                          <a:lnTo>
                            <a:pt x="11" y="941"/>
                          </a:lnTo>
                          <a:lnTo>
                            <a:pt x="13" y="941"/>
                          </a:lnTo>
                          <a:lnTo>
                            <a:pt x="13" y="939"/>
                          </a:lnTo>
                          <a:lnTo>
                            <a:pt x="13" y="937"/>
                          </a:lnTo>
                          <a:lnTo>
                            <a:pt x="11" y="937"/>
                          </a:lnTo>
                          <a:lnTo>
                            <a:pt x="9" y="937"/>
                          </a:lnTo>
                          <a:lnTo>
                            <a:pt x="7" y="937"/>
                          </a:lnTo>
                          <a:lnTo>
                            <a:pt x="7" y="935"/>
                          </a:lnTo>
                          <a:lnTo>
                            <a:pt x="6" y="935"/>
                          </a:lnTo>
                          <a:lnTo>
                            <a:pt x="6" y="933"/>
                          </a:lnTo>
                          <a:lnTo>
                            <a:pt x="6" y="931"/>
                          </a:lnTo>
                          <a:lnTo>
                            <a:pt x="4" y="929"/>
                          </a:lnTo>
                          <a:lnTo>
                            <a:pt x="2" y="929"/>
                          </a:lnTo>
                          <a:lnTo>
                            <a:pt x="2" y="903"/>
                          </a:lnTo>
                          <a:lnTo>
                            <a:pt x="2" y="883"/>
                          </a:lnTo>
                          <a:lnTo>
                            <a:pt x="2" y="857"/>
                          </a:lnTo>
                          <a:lnTo>
                            <a:pt x="2" y="833"/>
                          </a:lnTo>
                          <a:lnTo>
                            <a:pt x="2" y="809"/>
                          </a:lnTo>
                          <a:lnTo>
                            <a:pt x="2" y="803"/>
                          </a:lnTo>
                          <a:lnTo>
                            <a:pt x="2" y="787"/>
                          </a:lnTo>
                          <a:lnTo>
                            <a:pt x="2" y="724"/>
                          </a:lnTo>
                          <a:lnTo>
                            <a:pt x="2" y="661"/>
                          </a:lnTo>
                          <a:lnTo>
                            <a:pt x="2" y="624"/>
                          </a:lnTo>
                          <a:lnTo>
                            <a:pt x="2" y="622"/>
                          </a:lnTo>
                          <a:lnTo>
                            <a:pt x="2" y="615"/>
                          </a:lnTo>
                          <a:lnTo>
                            <a:pt x="2" y="582"/>
                          </a:lnTo>
                          <a:lnTo>
                            <a:pt x="2" y="567"/>
                          </a:lnTo>
                          <a:lnTo>
                            <a:pt x="2" y="555"/>
                          </a:lnTo>
                          <a:lnTo>
                            <a:pt x="0" y="532"/>
                          </a:lnTo>
                          <a:lnTo>
                            <a:pt x="0" y="519"/>
                          </a:lnTo>
                          <a:lnTo>
                            <a:pt x="0" y="507"/>
                          </a:lnTo>
                          <a:lnTo>
                            <a:pt x="0" y="486"/>
                          </a:lnTo>
                          <a:lnTo>
                            <a:pt x="0" y="471"/>
                          </a:lnTo>
                          <a:lnTo>
                            <a:pt x="0" y="467"/>
                          </a:lnTo>
                          <a:lnTo>
                            <a:pt x="0" y="440"/>
                          </a:lnTo>
                          <a:lnTo>
                            <a:pt x="0" y="436"/>
                          </a:lnTo>
                          <a:close/>
                        </a:path>
                      </a:pathLst>
                    </a:custGeom>
                    <a:solidFill>
                      <a:srgbClr val="3480E4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9" name="Freeform 4877">
                      <a:extLst>
                        <a:ext uri="{FF2B5EF4-FFF2-40B4-BE49-F238E27FC236}">
                          <a16:creationId xmlns:a16="http://schemas.microsoft.com/office/drawing/2014/main" id="{041E19D8-DC5D-B9EF-64C1-F705D23AEC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32" y="2464"/>
                      <a:ext cx="1104" cy="787"/>
                    </a:xfrm>
                    <a:custGeom>
                      <a:avLst/>
                      <a:gdLst>
                        <a:gd name="T0" fmla="*/ 157 w 1104"/>
                        <a:gd name="T1" fmla="*/ 307 h 787"/>
                        <a:gd name="T2" fmla="*/ 163 w 1104"/>
                        <a:gd name="T3" fmla="*/ 265 h 787"/>
                        <a:gd name="T4" fmla="*/ 190 w 1104"/>
                        <a:gd name="T5" fmla="*/ 228 h 787"/>
                        <a:gd name="T6" fmla="*/ 213 w 1104"/>
                        <a:gd name="T7" fmla="*/ 219 h 787"/>
                        <a:gd name="T8" fmla="*/ 217 w 1104"/>
                        <a:gd name="T9" fmla="*/ 174 h 787"/>
                        <a:gd name="T10" fmla="*/ 261 w 1104"/>
                        <a:gd name="T11" fmla="*/ 159 h 787"/>
                        <a:gd name="T12" fmla="*/ 296 w 1104"/>
                        <a:gd name="T13" fmla="*/ 155 h 787"/>
                        <a:gd name="T14" fmla="*/ 324 w 1104"/>
                        <a:gd name="T15" fmla="*/ 132 h 787"/>
                        <a:gd name="T16" fmla="*/ 357 w 1104"/>
                        <a:gd name="T17" fmla="*/ 130 h 787"/>
                        <a:gd name="T18" fmla="*/ 384 w 1104"/>
                        <a:gd name="T19" fmla="*/ 109 h 787"/>
                        <a:gd name="T20" fmla="*/ 418 w 1104"/>
                        <a:gd name="T21" fmla="*/ 103 h 787"/>
                        <a:gd name="T22" fmla="*/ 441 w 1104"/>
                        <a:gd name="T23" fmla="*/ 96 h 787"/>
                        <a:gd name="T24" fmla="*/ 470 w 1104"/>
                        <a:gd name="T25" fmla="*/ 107 h 787"/>
                        <a:gd name="T26" fmla="*/ 507 w 1104"/>
                        <a:gd name="T27" fmla="*/ 107 h 787"/>
                        <a:gd name="T28" fmla="*/ 536 w 1104"/>
                        <a:gd name="T29" fmla="*/ 98 h 787"/>
                        <a:gd name="T30" fmla="*/ 568 w 1104"/>
                        <a:gd name="T31" fmla="*/ 90 h 787"/>
                        <a:gd name="T32" fmla="*/ 609 w 1104"/>
                        <a:gd name="T33" fmla="*/ 71 h 787"/>
                        <a:gd name="T34" fmla="*/ 635 w 1104"/>
                        <a:gd name="T35" fmla="*/ 71 h 787"/>
                        <a:gd name="T36" fmla="*/ 662 w 1104"/>
                        <a:gd name="T37" fmla="*/ 55 h 787"/>
                        <a:gd name="T38" fmla="*/ 672 w 1104"/>
                        <a:gd name="T39" fmla="*/ 32 h 787"/>
                        <a:gd name="T40" fmla="*/ 718 w 1104"/>
                        <a:gd name="T41" fmla="*/ 19 h 787"/>
                        <a:gd name="T42" fmla="*/ 754 w 1104"/>
                        <a:gd name="T43" fmla="*/ 28 h 787"/>
                        <a:gd name="T44" fmla="*/ 789 w 1104"/>
                        <a:gd name="T45" fmla="*/ 17 h 787"/>
                        <a:gd name="T46" fmla="*/ 854 w 1104"/>
                        <a:gd name="T47" fmla="*/ 3 h 787"/>
                        <a:gd name="T48" fmla="*/ 879 w 1104"/>
                        <a:gd name="T49" fmla="*/ 48 h 787"/>
                        <a:gd name="T50" fmla="*/ 914 w 1104"/>
                        <a:gd name="T51" fmla="*/ 71 h 787"/>
                        <a:gd name="T52" fmla="*/ 945 w 1104"/>
                        <a:gd name="T53" fmla="*/ 132 h 787"/>
                        <a:gd name="T54" fmla="*/ 964 w 1104"/>
                        <a:gd name="T55" fmla="*/ 192 h 787"/>
                        <a:gd name="T56" fmla="*/ 856 w 1104"/>
                        <a:gd name="T57" fmla="*/ 324 h 787"/>
                        <a:gd name="T58" fmla="*/ 912 w 1104"/>
                        <a:gd name="T59" fmla="*/ 372 h 787"/>
                        <a:gd name="T60" fmla="*/ 968 w 1104"/>
                        <a:gd name="T61" fmla="*/ 412 h 787"/>
                        <a:gd name="T62" fmla="*/ 1000 w 1104"/>
                        <a:gd name="T63" fmla="*/ 472 h 787"/>
                        <a:gd name="T64" fmla="*/ 1031 w 1104"/>
                        <a:gd name="T65" fmla="*/ 537 h 787"/>
                        <a:gd name="T66" fmla="*/ 1069 w 1104"/>
                        <a:gd name="T67" fmla="*/ 656 h 787"/>
                        <a:gd name="T68" fmla="*/ 1092 w 1104"/>
                        <a:gd name="T69" fmla="*/ 770 h 787"/>
                        <a:gd name="T70" fmla="*/ 1035 w 1104"/>
                        <a:gd name="T71" fmla="*/ 691 h 787"/>
                        <a:gd name="T72" fmla="*/ 1012 w 1104"/>
                        <a:gd name="T73" fmla="*/ 620 h 787"/>
                        <a:gd name="T74" fmla="*/ 969 w 1104"/>
                        <a:gd name="T75" fmla="*/ 572 h 787"/>
                        <a:gd name="T76" fmla="*/ 975 w 1104"/>
                        <a:gd name="T77" fmla="*/ 491 h 787"/>
                        <a:gd name="T78" fmla="*/ 925 w 1104"/>
                        <a:gd name="T79" fmla="*/ 508 h 787"/>
                        <a:gd name="T80" fmla="*/ 870 w 1104"/>
                        <a:gd name="T81" fmla="*/ 547 h 787"/>
                        <a:gd name="T82" fmla="*/ 822 w 1104"/>
                        <a:gd name="T83" fmla="*/ 589 h 787"/>
                        <a:gd name="T84" fmla="*/ 762 w 1104"/>
                        <a:gd name="T85" fmla="*/ 570 h 787"/>
                        <a:gd name="T86" fmla="*/ 728 w 1104"/>
                        <a:gd name="T87" fmla="*/ 566 h 787"/>
                        <a:gd name="T88" fmla="*/ 724 w 1104"/>
                        <a:gd name="T89" fmla="*/ 601 h 787"/>
                        <a:gd name="T90" fmla="*/ 401 w 1104"/>
                        <a:gd name="T91" fmla="*/ 620 h 787"/>
                        <a:gd name="T92" fmla="*/ 372 w 1104"/>
                        <a:gd name="T93" fmla="*/ 610 h 787"/>
                        <a:gd name="T94" fmla="*/ 347 w 1104"/>
                        <a:gd name="T95" fmla="*/ 622 h 787"/>
                        <a:gd name="T96" fmla="*/ 311 w 1104"/>
                        <a:gd name="T97" fmla="*/ 628 h 787"/>
                        <a:gd name="T98" fmla="*/ 280 w 1104"/>
                        <a:gd name="T99" fmla="*/ 622 h 787"/>
                        <a:gd name="T100" fmla="*/ 250 w 1104"/>
                        <a:gd name="T101" fmla="*/ 616 h 787"/>
                        <a:gd name="T102" fmla="*/ 219 w 1104"/>
                        <a:gd name="T103" fmla="*/ 595 h 787"/>
                        <a:gd name="T104" fmla="*/ 211 w 1104"/>
                        <a:gd name="T105" fmla="*/ 555 h 787"/>
                        <a:gd name="T106" fmla="*/ 226 w 1104"/>
                        <a:gd name="T107" fmla="*/ 516 h 787"/>
                        <a:gd name="T108" fmla="*/ 248 w 1104"/>
                        <a:gd name="T109" fmla="*/ 497 h 787"/>
                        <a:gd name="T110" fmla="*/ 221 w 1104"/>
                        <a:gd name="T111" fmla="*/ 482 h 787"/>
                        <a:gd name="T112" fmla="*/ 194 w 1104"/>
                        <a:gd name="T113" fmla="*/ 485 h 787"/>
                        <a:gd name="T114" fmla="*/ 169 w 1104"/>
                        <a:gd name="T115" fmla="*/ 491 h 787"/>
                        <a:gd name="T116" fmla="*/ 125 w 1104"/>
                        <a:gd name="T117" fmla="*/ 484 h 787"/>
                        <a:gd name="T118" fmla="*/ 98 w 1104"/>
                        <a:gd name="T119" fmla="*/ 474 h 787"/>
                        <a:gd name="T120" fmla="*/ 69 w 1104"/>
                        <a:gd name="T121" fmla="*/ 445 h 787"/>
                        <a:gd name="T122" fmla="*/ 50 w 1104"/>
                        <a:gd name="T123" fmla="*/ 418 h 787"/>
                        <a:gd name="T124" fmla="*/ 17 w 1104"/>
                        <a:gd name="T125" fmla="*/ 399 h 787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1104" h="787">
                          <a:moveTo>
                            <a:pt x="0" y="389"/>
                          </a:moveTo>
                          <a:lnTo>
                            <a:pt x="104" y="345"/>
                          </a:lnTo>
                          <a:lnTo>
                            <a:pt x="113" y="341"/>
                          </a:lnTo>
                          <a:lnTo>
                            <a:pt x="115" y="340"/>
                          </a:lnTo>
                          <a:lnTo>
                            <a:pt x="115" y="338"/>
                          </a:lnTo>
                          <a:lnTo>
                            <a:pt x="115" y="336"/>
                          </a:lnTo>
                          <a:lnTo>
                            <a:pt x="115" y="334"/>
                          </a:lnTo>
                          <a:lnTo>
                            <a:pt x="117" y="334"/>
                          </a:lnTo>
                          <a:lnTo>
                            <a:pt x="119" y="334"/>
                          </a:lnTo>
                          <a:lnTo>
                            <a:pt x="121" y="334"/>
                          </a:lnTo>
                          <a:lnTo>
                            <a:pt x="123" y="332"/>
                          </a:lnTo>
                          <a:lnTo>
                            <a:pt x="125" y="332"/>
                          </a:lnTo>
                          <a:lnTo>
                            <a:pt x="127" y="332"/>
                          </a:lnTo>
                          <a:lnTo>
                            <a:pt x="130" y="332"/>
                          </a:lnTo>
                          <a:lnTo>
                            <a:pt x="132" y="330"/>
                          </a:lnTo>
                          <a:lnTo>
                            <a:pt x="134" y="330"/>
                          </a:lnTo>
                          <a:lnTo>
                            <a:pt x="136" y="330"/>
                          </a:lnTo>
                          <a:lnTo>
                            <a:pt x="138" y="330"/>
                          </a:lnTo>
                          <a:lnTo>
                            <a:pt x="140" y="328"/>
                          </a:lnTo>
                          <a:lnTo>
                            <a:pt x="142" y="328"/>
                          </a:lnTo>
                          <a:lnTo>
                            <a:pt x="142" y="326"/>
                          </a:lnTo>
                          <a:lnTo>
                            <a:pt x="144" y="326"/>
                          </a:lnTo>
                          <a:lnTo>
                            <a:pt x="146" y="324"/>
                          </a:lnTo>
                          <a:lnTo>
                            <a:pt x="148" y="324"/>
                          </a:lnTo>
                          <a:lnTo>
                            <a:pt x="150" y="324"/>
                          </a:lnTo>
                          <a:lnTo>
                            <a:pt x="152" y="324"/>
                          </a:lnTo>
                          <a:lnTo>
                            <a:pt x="152" y="322"/>
                          </a:lnTo>
                          <a:lnTo>
                            <a:pt x="154" y="322"/>
                          </a:lnTo>
                          <a:lnTo>
                            <a:pt x="154" y="320"/>
                          </a:lnTo>
                          <a:lnTo>
                            <a:pt x="154" y="318"/>
                          </a:lnTo>
                          <a:lnTo>
                            <a:pt x="154" y="316"/>
                          </a:lnTo>
                          <a:lnTo>
                            <a:pt x="154" y="315"/>
                          </a:lnTo>
                          <a:lnTo>
                            <a:pt x="154" y="313"/>
                          </a:lnTo>
                          <a:lnTo>
                            <a:pt x="154" y="311"/>
                          </a:lnTo>
                          <a:lnTo>
                            <a:pt x="152" y="311"/>
                          </a:lnTo>
                          <a:lnTo>
                            <a:pt x="152" y="309"/>
                          </a:lnTo>
                          <a:lnTo>
                            <a:pt x="152" y="307"/>
                          </a:lnTo>
                          <a:lnTo>
                            <a:pt x="154" y="307"/>
                          </a:lnTo>
                          <a:lnTo>
                            <a:pt x="154" y="305"/>
                          </a:lnTo>
                          <a:lnTo>
                            <a:pt x="155" y="305"/>
                          </a:lnTo>
                          <a:lnTo>
                            <a:pt x="157" y="307"/>
                          </a:lnTo>
                          <a:lnTo>
                            <a:pt x="159" y="307"/>
                          </a:lnTo>
                          <a:lnTo>
                            <a:pt x="161" y="307"/>
                          </a:lnTo>
                          <a:lnTo>
                            <a:pt x="163" y="305"/>
                          </a:lnTo>
                          <a:lnTo>
                            <a:pt x="165" y="305"/>
                          </a:lnTo>
                          <a:lnTo>
                            <a:pt x="165" y="303"/>
                          </a:lnTo>
                          <a:lnTo>
                            <a:pt x="167" y="303"/>
                          </a:lnTo>
                          <a:lnTo>
                            <a:pt x="167" y="301"/>
                          </a:lnTo>
                          <a:lnTo>
                            <a:pt x="169" y="301"/>
                          </a:lnTo>
                          <a:lnTo>
                            <a:pt x="171" y="301"/>
                          </a:lnTo>
                          <a:lnTo>
                            <a:pt x="173" y="301"/>
                          </a:lnTo>
                          <a:lnTo>
                            <a:pt x="173" y="299"/>
                          </a:lnTo>
                          <a:lnTo>
                            <a:pt x="173" y="297"/>
                          </a:lnTo>
                          <a:lnTo>
                            <a:pt x="173" y="295"/>
                          </a:lnTo>
                          <a:lnTo>
                            <a:pt x="173" y="292"/>
                          </a:lnTo>
                          <a:lnTo>
                            <a:pt x="173" y="290"/>
                          </a:lnTo>
                          <a:lnTo>
                            <a:pt x="173" y="288"/>
                          </a:lnTo>
                          <a:lnTo>
                            <a:pt x="171" y="284"/>
                          </a:lnTo>
                          <a:lnTo>
                            <a:pt x="171" y="282"/>
                          </a:lnTo>
                          <a:lnTo>
                            <a:pt x="169" y="280"/>
                          </a:lnTo>
                          <a:lnTo>
                            <a:pt x="169" y="278"/>
                          </a:lnTo>
                          <a:lnTo>
                            <a:pt x="167" y="278"/>
                          </a:lnTo>
                          <a:lnTo>
                            <a:pt x="167" y="276"/>
                          </a:lnTo>
                          <a:lnTo>
                            <a:pt x="167" y="274"/>
                          </a:lnTo>
                          <a:lnTo>
                            <a:pt x="169" y="274"/>
                          </a:lnTo>
                          <a:lnTo>
                            <a:pt x="171" y="274"/>
                          </a:lnTo>
                          <a:lnTo>
                            <a:pt x="173" y="274"/>
                          </a:lnTo>
                          <a:lnTo>
                            <a:pt x="175" y="274"/>
                          </a:lnTo>
                          <a:lnTo>
                            <a:pt x="177" y="274"/>
                          </a:lnTo>
                          <a:lnTo>
                            <a:pt x="178" y="274"/>
                          </a:lnTo>
                          <a:lnTo>
                            <a:pt x="178" y="272"/>
                          </a:lnTo>
                          <a:lnTo>
                            <a:pt x="178" y="270"/>
                          </a:lnTo>
                          <a:lnTo>
                            <a:pt x="177" y="268"/>
                          </a:lnTo>
                          <a:lnTo>
                            <a:pt x="177" y="267"/>
                          </a:lnTo>
                          <a:lnTo>
                            <a:pt x="175" y="267"/>
                          </a:lnTo>
                          <a:lnTo>
                            <a:pt x="175" y="265"/>
                          </a:lnTo>
                          <a:lnTo>
                            <a:pt x="173" y="265"/>
                          </a:lnTo>
                          <a:lnTo>
                            <a:pt x="171" y="265"/>
                          </a:lnTo>
                          <a:lnTo>
                            <a:pt x="169" y="265"/>
                          </a:lnTo>
                          <a:lnTo>
                            <a:pt x="167" y="265"/>
                          </a:lnTo>
                          <a:lnTo>
                            <a:pt x="165" y="265"/>
                          </a:lnTo>
                          <a:lnTo>
                            <a:pt x="163" y="265"/>
                          </a:lnTo>
                          <a:lnTo>
                            <a:pt x="163" y="263"/>
                          </a:lnTo>
                          <a:lnTo>
                            <a:pt x="161" y="263"/>
                          </a:lnTo>
                          <a:lnTo>
                            <a:pt x="161" y="261"/>
                          </a:lnTo>
                          <a:lnTo>
                            <a:pt x="163" y="259"/>
                          </a:lnTo>
                          <a:lnTo>
                            <a:pt x="165" y="259"/>
                          </a:lnTo>
                          <a:lnTo>
                            <a:pt x="167" y="259"/>
                          </a:lnTo>
                          <a:lnTo>
                            <a:pt x="169" y="259"/>
                          </a:lnTo>
                          <a:lnTo>
                            <a:pt x="171" y="259"/>
                          </a:lnTo>
                          <a:lnTo>
                            <a:pt x="173" y="259"/>
                          </a:lnTo>
                          <a:lnTo>
                            <a:pt x="173" y="257"/>
                          </a:lnTo>
                          <a:lnTo>
                            <a:pt x="173" y="255"/>
                          </a:lnTo>
                          <a:lnTo>
                            <a:pt x="173" y="253"/>
                          </a:lnTo>
                          <a:lnTo>
                            <a:pt x="171" y="253"/>
                          </a:lnTo>
                          <a:lnTo>
                            <a:pt x="171" y="251"/>
                          </a:lnTo>
                          <a:lnTo>
                            <a:pt x="171" y="249"/>
                          </a:lnTo>
                          <a:lnTo>
                            <a:pt x="173" y="249"/>
                          </a:lnTo>
                          <a:lnTo>
                            <a:pt x="173" y="247"/>
                          </a:lnTo>
                          <a:lnTo>
                            <a:pt x="175" y="247"/>
                          </a:lnTo>
                          <a:lnTo>
                            <a:pt x="177" y="247"/>
                          </a:lnTo>
                          <a:lnTo>
                            <a:pt x="177" y="245"/>
                          </a:lnTo>
                          <a:lnTo>
                            <a:pt x="178" y="245"/>
                          </a:lnTo>
                          <a:lnTo>
                            <a:pt x="180" y="244"/>
                          </a:lnTo>
                          <a:lnTo>
                            <a:pt x="180" y="242"/>
                          </a:lnTo>
                          <a:lnTo>
                            <a:pt x="180" y="240"/>
                          </a:lnTo>
                          <a:lnTo>
                            <a:pt x="180" y="238"/>
                          </a:lnTo>
                          <a:lnTo>
                            <a:pt x="180" y="236"/>
                          </a:lnTo>
                          <a:lnTo>
                            <a:pt x="182" y="236"/>
                          </a:lnTo>
                          <a:lnTo>
                            <a:pt x="184" y="234"/>
                          </a:lnTo>
                          <a:lnTo>
                            <a:pt x="186" y="234"/>
                          </a:lnTo>
                          <a:lnTo>
                            <a:pt x="186" y="236"/>
                          </a:lnTo>
                          <a:lnTo>
                            <a:pt x="188" y="236"/>
                          </a:lnTo>
                          <a:lnTo>
                            <a:pt x="188" y="238"/>
                          </a:lnTo>
                          <a:lnTo>
                            <a:pt x="190" y="238"/>
                          </a:lnTo>
                          <a:lnTo>
                            <a:pt x="192" y="238"/>
                          </a:lnTo>
                          <a:lnTo>
                            <a:pt x="192" y="236"/>
                          </a:lnTo>
                          <a:lnTo>
                            <a:pt x="192" y="234"/>
                          </a:lnTo>
                          <a:lnTo>
                            <a:pt x="190" y="232"/>
                          </a:lnTo>
                          <a:lnTo>
                            <a:pt x="188" y="232"/>
                          </a:lnTo>
                          <a:lnTo>
                            <a:pt x="188" y="230"/>
                          </a:lnTo>
                          <a:lnTo>
                            <a:pt x="188" y="228"/>
                          </a:lnTo>
                          <a:lnTo>
                            <a:pt x="190" y="228"/>
                          </a:lnTo>
                          <a:lnTo>
                            <a:pt x="192" y="228"/>
                          </a:lnTo>
                          <a:lnTo>
                            <a:pt x="194" y="230"/>
                          </a:lnTo>
                          <a:lnTo>
                            <a:pt x="194" y="232"/>
                          </a:lnTo>
                          <a:lnTo>
                            <a:pt x="194" y="234"/>
                          </a:lnTo>
                          <a:lnTo>
                            <a:pt x="194" y="236"/>
                          </a:lnTo>
                          <a:lnTo>
                            <a:pt x="196" y="236"/>
                          </a:lnTo>
                          <a:lnTo>
                            <a:pt x="196" y="238"/>
                          </a:lnTo>
                          <a:lnTo>
                            <a:pt x="198" y="238"/>
                          </a:lnTo>
                          <a:lnTo>
                            <a:pt x="200" y="238"/>
                          </a:lnTo>
                          <a:lnTo>
                            <a:pt x="200" y="236"/>
                          </a:lnTo>
                          <a:lnTo>
                            <a:pt x="202" y="236"/>
                          </a:lnTo>
                          <a:lnTo>
                            <a:pt x="203" y="236"/>
                          </a:lnTo>
                          <a:lnTo>
                            <a:pt x="203" y="234"/>
                          </a:lnTo>
                          <a:lnTo>
                            <a:pt x="205" y="232"/>
                          </a:lnTo>
                          <a:lnTo>
                            <a:pt x="205" y="230"/>
                          </a:lnTo>
                          <a:lnTo>
                            <a:pt x="203" y="230"/>
                          </a:lnTo>
                          <a:lnTo>
                            <a:pt x="203" y="228"/>
                          </a:lnTo>
                          <a:lnTo>
                            <a:pt x="202" y="228"/>
                          </a:lnTo>
                          <a:lnTo>
                            <a:pt x="202" y="226"/>
                          </a:lnTo>
                          <a:lnTo>
                            <a:pt x="200" y="226"/>
                          </a:lnTo>
                          <a:lnTo>
                            <a:pt x="200" y="224"/>
                          </a:lnTo>
                          <a:lnTo>
                            <a:pt x="200" y="222"/>
                          </a:lnTo>
                          <a:lnTo>
                            <a:pt x="200" y="220"/>
                          </a:lnTo>
                          <a:lnTo>
                            <a:pt x="202" y="220"/>
                          </a:lnTo>
                          <a:lnTo>
                            <a:pt x="203" y="220"/>
                          </a:lnTo>
                          <a:lnTo>
                            <a:pt x="205" y="220"/>
                          </a:lnTo>
                          <a:lnTo>
                            <a:pt x="205" y="222"/>
                          </a:lnTo>
                          <a:lnTo>
                            <a:pt x="207" y="224"/>
                          </a:lnTo>
                          <a:lnTo>
                            <a:pt x="207" y="226"/>
                          </a:lnTo>
                          <a:lnTo>
                            <a:pt x="207" y="228"/>
                          </a:lnTo>
                          <a:lnTo>
                            <a:pt x="207" y="230"/>
                          </a:lnTo>
                          <a:lnTo>
                            <a:pt x="207" y="232"/>
                          </a:lnTo>
                          <a:lnTo>
                            <a:pt x="209" y="232"/>
                          </a:lnTo>
                          <a:lnTo>
                            <a:pt x="211" y="232"/>
                          </a:lnTo>
                          <a:lnTo>
                            <a:pt x="213" y="230"/>
                          </a:lnTo>
                          <a:lnTo>
                            <a:pt x="213" y="228"/>
                          </a:lnTo>
                          <a:lnTo>
                            <a:pt x="213" y="226"/>
                          </a:lnTo>
                          <a:lnTo>
                            <a:pt x="213" y="224"/>
                          </a:lnTo>
                          <a:lnTo>
                            <a:pt x="213" y="222"/>
                          </a:lnTo>
                          <a:lnTo>
                            <a:pt x="213" y="220"/>
                          </a:lnTo>
                          <a:lnTo>
                            <a:pt x="213" y="219"/>
                          </a:lnTo>
                          <a:lnTo>
                            <a:pt x="211" y="217"/>
                          </a:lnTo>
                          <a:lnTo>
                            <a:pt x="209" y="217"/>
                          </a:lnTo>
                          <a:lnTo>
                            <a:pt x="207" y="215"/>
                          </a:lnTo>
                          <a:lnTo>
                            <a:pt x="205" y="213"/>
                          </a:lnTo>
                          <a:lnTo>
                            <a:pt x="205" y="209"/>
                          </a:lnTo>
                          <a:lnTo>
                            <a:pt x="205" y="207"/>
                          </a:lnTo>
                          <a:lnTo>
                            <a:pt x="207" y="207"/>
                          </a:lnTo>
                          <a:lnTo>
                            <a:pt x="207" y="205"/>
                          </a:lnTo>
                          <a:lnTo>
                            <a:pt x="209" y="205"/>
                          </a:lnTo>
                          <a:lnTo>
                            <a:pt x="211" y="205"/>
                          </a:lnTo>
                          <a:lnTo>
                            <a:pt x="213" y="205"/>
                          </a:lnTo>
                          <a:lnTo>
                            <a:pt x="215" y="207"/>
                          </a:lnTo>
                          <a:lnTo>
                            <a:pt x="215" y="209"/>
                          </a:lnTo>
                          <a:lnTo>
                            <a:pt x="217" y="209"/>
                          </a:lnTo>
                          <a:lnTo>
                            <a:pt x="219" y="207"/>
                          </a:lnTo>
                          <a:lnTo>
                            <a:pt x="219" y="205"/>
                          </a:lnTo>
                          <a:lnTo>
                            <a:pt x="217" y="203"/>
                          </a:lnTo>
                          <a:lnTo>
                            <a:pt x="215" y="201"/>
                          </a:lnTo>
                          <a:lnTo>
                            <a:pt x="213" y="201"/>
                          </a:lnTo>
                          <a:lnTo>
                            <a:pt x="213" y="199"/>
                          </a:lnTo>
                          <a:lnTo>
                            <a:pt x="211" y="199"/>
                          </a:lnTo>
                          <a:lnTo>
                            <a:pt x="209" y="199"/>
                          </a:lnTo>
                          <a:lnTo>
                            <a:pt x="209" y="197"/>
                          </a:lnTo>
                          <a:lnTo>
                            <a:pt x="207" y="197"/>
                          </a:lnTo>
                          <a:lnTo>
                            <a:pt x="205" y="196"/>
                          </a:lnTo>
                          <a:lnTo>
                            <a:pt x="205" y="194"/>
                          </a:lnTo>
                          <a:lnTo>
                            <a:pt x="203" y="194"/>
                          </a:lnTo>
                          <a:lnTo>
                            <a:pt x="203" y="192"/>
                          </a:lnTo>
                          <a:lnTo>
                            <a:pt x="202" y="192"/>
                          </a:lnTo>
                          <a:lnTo>
                            <a:pt x="202" y="190"/>
                          </a:lnTo>
                          <a:lnTo>
                            <a:pt x="202" y="188"/>
                          </a:lnTo>
                          <a:lnTo>
                            <a:pt x="205" y="188"/>
                          </a:lnTo>
                          <a:lnTo>
                            <a:pt x="207" y="188"/>
                          </a:lnTo>
                          <a:lnTo>
                            <a:pt x="211" y="186"/>
                          </a:lnTo>
                          <a:lnTo>
                            <a:pt x="213" y="184"/>
                          </a:lnTo>
                          <a:lnTo>
                            <a:pt x="213" y="182"/>
                          </a:lnTo>
                          <a:lnTo>
                            <a:pt x="213" y="180"/>
                          </a:lnTo>
                          <a:lnTo>
                            <a:pt x="213" y="178"/>
                          </a:lnTo>
                          <a:lnTo>
                            <a:pt x="213" y="176"/>
                          </a:lnTo>
                          <a:lnTo>
                            <a:pt x="215" y="174"/>
                          </a:lnTo>
                          <a:lnTo>
                            <a:pt x="217" y="174"/>
                          </a:lnTo>
                          <a:lnTo>
                            <a:pt x="217" y="176"/>
                          </a:lnTo>
                          <a:lnTo>
                            <a:pt x="217" y="178"/>
                          </a:lnTo>
                          <a:lnTo>
                            <a:pt x="217" y="180"/>
                          </a:lnTo>
                          <a:lnTo>
                            <a:pt x="219" y="180"/>
                          </a:lnTo>
                          <a:lnTo>
                            <a:pt x="221" y="180"/>
                          </a:lnTo>
                          <a:lnTo>
                            <a:pt x="225" y="180"/>
                          </a:lnTo>
                          <a:lnTo>
                            <a:pt x="226" y="178"/>
                          </a:lnTo>
                          <a:lnTo>
                            <a:pt x="230" y="178"/>
                          </a:lnTo>
                          <a:lnTo>
                            <a:pt x="232" y="176"/>
                          </a:lnTo>
                          <a:lnTo>
                            <a:pt x="234" y="176"/>
                          </a:lnTo>
                          <a:lnTo>
                            <a:pt x="236" y="174"/>
                          </a:lnTo>
                          <a:lnTo>
                            <a:pt x="236" y="172"/>
                          </a:lnTo>
                          <a:lnTo>
                            <a:pt x="238" y="171"/>
                          </a:lnTo>
                          <a:lnTo>
                            <a:pt x="240" y="171"/>
                          </a:lnTo>
                          <a:lnTo>
                            <a:pt x="242" y="172"/>
                          </a:lnTo>
                          <a:lnTo>
                            <a:pt x="244" y="172"/>
                          </a:lnTo>
                          <a:lnTo>
                            <a:pt x="244" y="174"/>
                          </a:lnTo>
                          <a:lnTo>
                            <a:pt x="244" y="176"/>
                          </a:lnTo>
                          <a:lnTo>
                            <a:pt x="244" y="178"/>
                          </a:lnTo>
                          <a:lnTo>
                            <a:pt x="242" y="180"/>
                          </a:lnTo>
                          <a:lnTo>
                            <a:pt x="244" y="182"/>
                          </a:lnTo>
                          <a:lnTo>
                            <a:pt x="246" y="184"/>
                          </a:lnTo>
                          <a:lnTo>
                            <a:pt x="248" y="184"/>
                          </a:lnTo>
                          <a:lnTo>
                            <a:pt x="250" y="184"/>
                          </a:lnTo>
                          <a:lnTo>
                            <a:pt x="250" y="182"/>
                          </a:lnTo>
                          <a:lnTo>
                            <a:pt x="253" y="180"/>
                          </a:lnTo>
                          <a:lnTo>
                            <a:pt x="257" y="178"/>
                          </a:lnTo>
                          <a:lnTo>
                            <a:pt x="261" y="178"/>
                          </a:lnTo>
                          <a:lnTo>
                            <a:pt x="263" y="178"/>
                          </a:lnTo>
                          <a:lnTo>
                            <a:pt x="263" y="176"/>
                          </a:lnTo>
                          <a:lnTo>
                            <a:pt x="263" y="174"/>
                          </a:lnTo>
                          <a:lnTo>
                            <a:pt x="263" y="172"/>
                          </a:lnTo>
                          <a:lnTo>
                            <a:pt x="263" y="171"/>
                          </a:lnTo>
                          <a:lnTo>
                            <a:pt x="261" y="169"/>
                          </a:lnTo>
                          <a:lnTo>
                            <a:pt x="259" y="169"/>
                          </a:lnTo>
                          <a:lnTo>
                            <a:pt x="259" y="167"/>
                          </a:lnTo>
                          <a:lnTo>
                            <a:pt x="257" y="165"/>
                          </a:lnTo>
                          <a:lnTo>
                            <a:pt x="257" y="163"/>
                          </a:lnTo>
                          <a:lnTo>
                            <a:pt x="257" y="161"/>
                          </a:lnTo>
                          <a:lnTo>
                            <a:pt x="259" y="161"/>
                          </a:lnTo>
                          <a:lnTo>
                            <a:pt x="261" y="159"/>
                          </a:lnTo>
                          <a:lnTo>
                            <a:pt x="263" y="161"/>
                          </a:lnTo>
                          <a:lnTo>
                            <a:pt x="265" y="161"/>
                          </a:lnTo>
                          <a:lnTo>
                            <a:pt x="267" y="163"/>
                          </a:lnTo>
                          <a:lnTo>
                            <a:pt x="269" y="163"/>
                          </a:lnTo>
                          <a:lnTo>
                            <a:pt x="271" y="165"/>
                          </a:lnTo>
                          <a:lnTo>
                            <a:pt x="273" y="165"/>
                          </a:lnTo>
                          <a:lnTo>
                            <a:pt x="273" y="167"/>
                          </a:lnTo>
                          <a:lnTo>
                            <a:pt x="273" y="169"/>
                          </a:lnTo>
                          <a:lnTo>
                            <a:pt x="274" y="169"/>
                          </a:lnTo>
                          <a:lnTo>
                            <a:pt x="278" y="169"/>
                          </a:lnTo>
                          <a:lnTo>
                            <a:pt x="280" y="169"/>
                          </a:lnTo>
                          <a:lnTo>
                            <a:pt x="282" y="167"/>
                          </a:lnTo>
                          <a:lnTo>
                            <a:pt x="282" y="163"/>
                          </a:lnTo>
                          <a:lnTo>
                            <a:pt x="282" y="161"/>
                          </a:lnTo>
                          <a:lnTo>
                            <a:pt x="282" y="159"/>
                          </a:lnTo>
                          <a:lnTo>
                            <a:pt x="282" y="157"/>
                          </a:lnTo>
                          <a:lnTo>
                            <a:pt x="284" y="155"/>
                          </a:lnTo>
                          <a:lnTo>
                            <a:pt x="284" y="153"/>
                          </a:lnTo>
                          <a:lnTo>
                            <a:pt x="282" y="153"/>
                          </a:lnTo>
                          <a:lnTo>
                            <a:pt x="282" y="151"/>
                          </a:lnTo>
                          <a:lnTo>
                            <a:pt x="280" y="149"/>
                          </a:lnTo>
                          <a:lnTo>
                            <a:pt x="280" y="147"/>
                          </a:lnTo>
                          <a:lnTo>
                            <a:pt x="278" y="147"/>
                          </a:lnTo>
                          <a:lnTo>
                            <a:pt x="278" y="146"/>
                          </a:lnTo>
                          <a:lnTo>
                            <a:pt x="276" y="146"/>
                          </a:lnTo>
                          <a:lnTo>
                            <a:pt x="274" y="144"/>
                          </a:lnTo>
                          <a:lnTo>
                            <a:pt x="274" y="142"/>
                          </a:lnTo>
                          <a:lnTo>
                            <a:pt x="276" y="140"/>
                          </a:lnTo>
                          <a:lnTo>
                            <a:pt x="276" y="138"/>
                          </a:lnTo>
                          <a:lnTo>
                            <a:pt x="278" y="138"/>
                          </a:lnTo>
                          <a:lnTo>
                            <a:pt x="280" y="138"/>
                          </a:lnTo>
                          <a:lnTo>
                            <a:pt x="282" y="140"/>
                          </a:lnTo>
                          <a:lnTo>
                            <a:pt x="284" y="144"/>
                          </a:lnTo>
                          <a:lnTo>
                            <a:pt x="284" y="146"/>
                          </a:lnTo>
                          <a:lnTo>
                            <a:pt x="286" y="147"/>
                          </a:lnTo>
                          <a:lnTo>
                            <a:pt x="286" y="149"/>
                          </a:lnTo>
                          <a:lnTo>
                            <a:pt x="286" y="151"/>
                          </a:lnTo>
                          <a:lnTo>
                            <a:pt x="290" y="153"/>
                          </a:lnTo>
                          <a:lnTo>
                            <a:pt x="292" y="153"/>
                          </a:lnTo>
                          <a:lnTo>
                            <a:pt x="294" y="155"/>
                          </a:lnTo>
                          <a:lnTo>
                            <a:pt x="296" y="155"/>
                          </a:lnTo>
                          <a:lnTo>
                            <a:pt x="298" y="155"/>
                          </a:lnTo>
                          <a:lnTo>
                            <a:pt x="298" y="153"/>
                          </a:lnTo>
                          <a:lnTo>
                            <a:pt x="296" y="151"/>
                          </a:lnTo>
                          <a:lnTo>
                            <a:pt x="294" y="149"/>
                          </a:lnTo>
                          <a:lnTo>
                            <a:pt x="292" y="147"/>
                          </a:lnTo>
                          <a:lnTo>
                            <a:pt x="290" y="144"/>
                          </a:lnTo>
                          <a:lnTo>
                            <a:pt x="290" y="142"/>
                          </a:lnTo>
                          <a:lnTo>
                            <a:pt x="288" y="138"/>
                          </a:lnTo>
                          <a:lnTo>
                            <a:pt x="290" y="136"/>
                          </a:lnTo>
                          <a:lnTo>
                            <a:pt x="290" y="134"/>
                          </a:lnTo>
                          <a:lnTo>
                            <a:pt x="292" y="134"/>
                          </a:lnTo>
                          <a:lnTo>
                            <a:pt x="294" y="134"/>
                          </a:lnTo>
                          <a:lnTo>
                            <a:pt x="296" y="134"/>
                          </a:lnTo>
                          <a:lnTo>
                            <a:pt x="298" y="136"/>
                          </a:lnTo>
                          <a:lnTo>
                            <a:pt x="298" y="138"/>
                          </a:lnTo>
                          <a:lnTo>
                            <a:pt x="298" y="142"/>
                          </a:lnTo>
                          <a:lnTo>
                            <a:pt x="298" y="144"/>
                          </a:lnTo>
                          <a:lnTo>
                            <a:pt x="298" y="146"/>
                          </a:lnTo>
                          <a:lnTo>
                            <a:pt x="298" y="147"/>
                          </a:lnTo>
                          <a:lnTo>
                            <a:pt x="299" y="147"/>
                          </a:lnTo>
                          <a:lnTo>
                            <a:pt x="301" y="147"/>
                          </a:lnTo>
                          <a:lnTo>
                            <a:pt x="303" y="146"/>
                          </a:lnTo>
                          <a:lnTo>
                            <a:pt x="305" y="144"/>
                          </a:lnTo>
                          <a:lnTo>
                            <a:pt x="305" y="140"/>
                          </a:lnTo>
                          <a:lnTo>
                            <a:pt x="303" y="138"/>
                          </a:lnTo>
                          <a:lnTo>
                            <a:pt x="303" y="136"/>
                          </a:lnTo>
                          <a:lnTo>
                            <a:pt x="305" y="134"/>
                          </a:lnTo>
                          <a:lnTo>
                            <a:pt x="305" y="132"/>
                          </a:lnTo>
                          <a:lnTo>
                            <a:pt x="307" y="132"/>
                          </a:lnTo>
                          <a:lnTo>
                            <a:pt x="309" y="132"/>
                          </a:lnTo>
                          <a:lnTo>
                            <a:pt x="311" y="132"/>
                          </a:lnTo>
                          <a:lnTo>
                            <a:pt x="313" y="132"/>
                          </a:lnTo>
                          <a:lnTo>
                            <a:pt x="315" y="134"/>
                          </a:lnTo>
                          <a:lnTo>
                            <a:pt x="317" y="134"/>
                          </a:lnTo>
                          <a:lnTo>
                            <a:pt x="319" y="136"/>
                          </a:lnTo>
                          <a:lnTo>
                            <a:pt x="319" y="138"/>
                          </a:lnTo>
                          <a:lnTo>
                            <a:pt x="321" y="138"/>
                          </a:lnTo>
                          <a:lnTo>
                            <a:pt x="322" y="138"/>
                          </a:lnTo>
                          <a:lnTo>
                            <a:pt x="324" y="136"/>
                          </a:lnTo>
                          <a:lnTo>
                            <a:pt x="324" y="134"/>
                          </a:lnTo>
                          <a:lnTo>
                            <a:pt x="324" y="132"/>
                          </a:lnTo>
                          <a:lnTo>
                            <a:pt x="322" y="130"/>
                          </a:lnTo>
                          <a:lnTo>
                            <a:pt x="319" y="130"/>
                          </a:lnTo>
                          <a:lnTo>
                            <a:pt x="317" y="128"/>
                          </a:lnTo>
                          <a:lnTo>
                            <a:pt x="315" y="126"/>
                          </a:lnTo>
                          <a:lnTo>
                            <a:pt x="317" y="126"/>
                          </a:lnTo>
                          <a:lnTo>
                            <a:pt x="317" y="124"/>
                          </a:lnTo>
                          <a:lnTo>
                            <a:pt x="319" y="124"/>
                          </a:lnTo>
                          <a:lnTo>
                            <a:pt x="321" y="124"/>
                          </a:lnTo>
                          <a:lnTo>
                            <a:pt x="322" y="126"/>
                          </a:lnTo>
                          <a:lnTo>
                            <a:pt x="324" y="128"/>
                          </a:lnTo>
                          <a:lnTo>
                            <a:pt x="326" y="128"/>
                          </a:lnTo>
                          <a:lnTo>
                            <a:pt x="326" y="130"/>
                          </a:lnTo>
                          <a:lnTo>
                            <a:pt x="328" y="132"/>
                          </a:lnTo>
                          <a:lnTo>
                            <a:pt x="328" y="134"/>
                          </a:lnTo>
                          <a:lnTo>
                            <a:pt x="328" y="138"/>
                          </a:lnTo>
                          <a:lnTo>
                            <a:pt x="330" y="138"/>
                          </a:lnTo>
                          <a:lnTo>
                            <a:pt x="332" y="136"/>
                          </a:lnTo>
                          <a:lnTo>
                            <a:pt x="332" y="134"/>
                          </a:lnTo>
                          <a:lnTo>
                            <a:pt x="334" y="132"/>
                          </a:lnTo>
                          <a:lnTo>
                            <a:pt x="334" y="130"/>
                          </a:lnTo>
                          <a:lnTo>
                            <a:pt x="336" y="128"/>
                          </a:lnTo>
                          <a:lnTo>
                            <a:pt x="336" y="126"/>
                          </a:lnTo>
                          <a:lnTo>
                            <a:pt x="338" y="126"/>
                          </a:lnTo>
                          <a:lnTo>
                            <a:pt x="338" y="124"/>
                          </a:lnTo>
                          <a:lnTo>
                            <a:pt x="340" y="126"/>
                          </a:lnTo>
                          <a:lnTo>
                            <a:pt x="342" y="126"/>
                          </a:lnTo>
                          <a:lnTo>
                            <a:pt x="342" y="128"/>
                          </a:lnTo>
                          <a:lnTo>
                            <a:pt x="344" y="128"/>
                          </a:lnTo>
                          <a:lnTo>
                            <a:pt x="344" y="130"/>
                          </a:lnTo>
                          <a:lnTo>
                            <a:pt x="346" y="130"/>
                          </a:lnTo>
                          <a:lnTo>
                            <a:pt x="347" y="130"/>
                          </a:lnTo>
                          <a:lnTo>
                            <a:pt x="349" y="128"/>
                          </a:lnTo>
                          <a:lnTo>
                            <a:pt x="349" y="126"/>
                          </a:lnTo>
                          <a:lnTo>
                            <a:pt x="349" y="124"/>
                          </a:lnTo>
                          <a:lnTo>
                            <a:pt x="351" y="123"/>
                          </a:lnTo>
                          <a:lnTo>
                            <a:pt x="353" y="123"/>
                          </a:lnTo>
                          <a:lnTo>
                            <a:pt x="353" y="124"/>
                          </a:lnTo>
                          <a:lnTo>
                            <a:pt x="355" y="126"/>
                          </a:lnTo>
                          <a:lnTo>
                            <a:pt x="355" y="128"/>
                          </a:lnTo>
                          <a:lnTo>
                            <a:pt x="355" y="130"/>
                          </a:lnTo>
                          <a:lnTo>
                            <a:pt x="357" y="130"/>
                          </a:lnTo>
                          <a:lnTo>
                            <a:pt x="357" y="128"/>
                          </a:lnTo>
                          <a:lnTo>
                            <a:pt x="359" y="128"/>
                          </a:lnTo>
                          <a:lnTo>
                            <a:pt x="359" y="126"/>
                          </a:lnTo>
                          <a:lnTo>
                            <a:pt x="359" y="123"/>
                          </a:lnTo>
                          <a:lnTo>
                            <a:pt x="361" y="121"/>
                          </a:lnTo>
                          <a:lnTo>
                            <a:pt x="361" y="117"/>
                          </a:lnTo>
                          <a:lnTo>
                            <a:pt x="361" y="115"/>
                          </a:lnTo>
                          <a:lnTo>
                            <a:pt x="361" y="113"/>
                          </a:lnTo>
                          <a:lnTo>
                            <a:pt x="359" y="111"/>
                          </a:lnTo>
                          <a:lnTo>
                            <a:pt x="359" y="109"/>
                          </a:lnTo>
                          <a:lnTo>
                            <a:pt x="359" y="107"/>
                          </a:lnTo>
                          <a:lnTo>
                            <a:pt x="361" y="105"/>
                          </a:lnTo>
                          <a:lnTo>
                            <a:pt x="363" y="105"/>
                          </a:lnTo>
                          <a:lnTo>
                            <a:pt x="363" y="103"/>
                          </a:lnTo>
                          <a:lnTo>
                            <a:pt x="363" y="101"/>
                          </a:lnTo>
                          <a:lnTo>
                            <a:pt x="361" y="101"/>
                          </a:lnTo>
                          <a:lnTo>
                            <a:pt x="359" y="101"/>
                          </a:lnTo>
                          <a:lnTo>
                            <a:pt x="357" y="101"/>
                          </a:lnTo>
                          <a:lnTo>
                            <a:pt x="357" y="103"/>
                          </a:lnTo>
                          <a:lnTo>
                            <a:pt x="355" y="103"/>
                          </a:lnTo>
                          <a:lnTo>
                            <a:pt x="355" y="101"/>
                          </a:lnTo>
                          <a:lnTo>
                            <a:pt x="357" y="101"/>
                          </a:lnTo>
                          <a:lnTo>
                            <a:pt x="357" y="99"/>
                          </a:lnTo>
                          <a:lnTo>
                            <a:pt x="359" y="99"/>
                          </a:lnTo>
                          <a:lnTo>
                            <a:pt x="361" y="99"/>
                          </a:lnTo>
                          <a:lnTo>
                            <a:pt x="363" y="99"/>
                          </a:lnTo>
                          <a:lnTo>
                            <a:pt x="365" y="101"/>
                          </a:lnTo>
                          <a:lnTo>
                            <a:pt x="367" y="101"/>
                          </a:lnTo>
                          <a:lnTo>
                            <a:pt x="369" y="101"/>
                          </a:lnTo>
                          <a:lnTo>
                            <a:pt x="370" y="101"/>
                          </a:lnTo>
                          <a:lnTo>
                            <a:pt x="372" y="101"/>
                          </a:lnTo>
                          <a:lnTo>
                            <a:pt x="374" y="101"/>
                          </a:lnTo>
                          <a:lnTo>
                            <a:pt x="376" y="101"/>
                          </a:lnTo>
                          <a:lnTo>
                            <a:pt x="378" y="101"/>
                          </a:lnTo>
                          <a:lnTo>
                            <a:pt x="380" y="101"/>
                          </a:lnTo>
                          <a:lnTo>
                            <a:pt x="382" y="101"/>
                          </a:lnTo>
                          <a:lnTo>
                            <a:pt x="382" y="103"/>
                          </a:lnTo>
                          <a:lnTo>
                            <a:pt x="382" y="105"/>
                          </a:lnTo>
                          <a:lnTo>
                            <a:pt x="382" y="107"/>
                          </a:lnTo>
                          <a:lnTo>
                            <a:pt x="382" y="109"/>
                          </a:lnTo>
                          <a:lnTo>
                            <a:pt x="384" y="109"/>
                          </a:lnTo>
                          <a:lnTo>
                            <a:pt x="384" y="107"/>
                          </a:lnTo>
                          <a:lnTo>
                            <a:pt x="386" y="107"/>
                          </a:lnTo>
                          <a:lnTo>
                            <a:pt x="386" y="105"/>
                          </a:lnTo>
                          <a:lnTo>
                            <a:pt x="386" y="103"/>
                          </a:lnTo>
                          <a:lnTo>
                            <a:pt x="384" y="103"/>
                          </a:lnTo>
                          <a:lnTo>
                            <a:pt x="384" y="101"/>
                          </a:lnTo>
                          <a:lnTo>
                            <a:pt x="386" y="101"/>
                          </a:lnTo>
                          <a:lnTo>
                            <a:pt x="386" y="99"/>
                          </a:lnTo>
                          <a:lnTo>
                            <a:pt x="386" y="98"/>
                          </a:lnTo>
                          <a:lnTo>
                            <a:pt x="388" y="98"/>
                          </a:lnTo>
                          <a:lnTo>
                            <a:pt x="388" y="96"/>
                          </a:lnTo>
                          <a:lnTo>
                            <a:pt x="388" y="94"/>
                          </a:lnTo>
                          <a:lnTo>
                            <a:pt x="390" y="94"/>
                          </a:lnTo>
                          <a:lnTo>
                            <a:pt x="392" y="94"/>
                          </a:lnTo>
                          <a:lnTo>
                            <a:pt x="392" y="92"/>
                          </a:lnTo>
                          <a:lnTo>
                            <a:pt x="393" y="92"/>
                          </a:lnTo>
                          <a:lnTo>
                            <a:pt x="395" y="92"/>
                          </a:lnTo>
                          <a:lnTo>
                            <a:pt x="395" y="94"/>
                          </a:lnTo>
                          <a:lnTo>
                            <a:pt x="397" y="94"/>
                          </a:lnTo>
                          <a:lnTo>
                            <a:pt x="397" y="96"/>
                          </a:lnTo>
                          <a:lnTo>
                            <a:pt x="399" y="96"/>
                          </a:lnTo>
                          <a:lnTo>
                            <a:pt x="399" y="98"/>
                          </a:lnTo>
                          <a:lnTo>
                            <a:pt x="399" y="99"/>
                          </a:lnTo>
                          <a:lnTo>
                            <a:pt x="401" y="99"/>
                          </a:lnTo>
                          <a:lnTo>
                            <a:pt x="401" y="101"/>
                          </a:lnTo>
                          <a:lnTo>
                            <a:pt x="401" y="103"/>
                          </a:lnTo>
                          <a:lnTo>
                            <a:pt x="403" y="105"/>
                          </a:lnTo>
                          <a:lnTo>
                            <a:pt x="405" y="105"/>
                          </a:lnTo>
                          <a:lnTo>
                            <a:pt x="407" y="105"/>
                          </a:lnTo>
                          <a:lnTo>
                            <a:pt x="409" y="105"/>
                          </a:lnTo>
                          <a:lnTo>
                            <a:pt x="409" y="103"/>
                          </a:lnTo>
                          <a:lnTo>
                            <a:pt x="409" y="101"/>
                          </a:lnTo>
                          <a:lnTo>
                            <a:pt x="409" y="99"/>
                          </a:lnTo>
                          <a:lnTo>
                            <a:pt x="411" y="99"/>
                          </a:lnTo>
                          <a:lnTo>
                            <a:pt x="413" y="99"/>
                          </a:lnTo>
                          <a:lnTo>
                            <a:pt x="415" y="99"/>
                          </a:lnTo>
                          <a:lnTo>
                            <a:pt x="415" y="101"/>
                          </a:lnTo>
                          <a:lnTo>
                            <a:pt x="415" y="103"/>
                          </a:lnTo>
                          <a:lnTo>
                            <a:pt x="417" y="105"/>
                          </a:lnTo>
                          <a:lnTo>
                            <a:pt x="417" y="103"/>
                          </a:lnTo>
                          <a:lnTo>
                            <a:pt x="418" y="103"/>
                          </a:lnTo>
                          <a:lnTo>
                            <a:pt x="418" y="101"/>
                          </a:lnTo>
                          <a:lnTo>
                            <a:pt x="420" y="101"/>
                          </a:lnTo>
                          <a:lnTo>
                            <a:pt x="422" y="101"/>
                          </a:lnTo>
                          <a:lnTo>
                            <a:pt x="422" y="99"/>
                          </a:lnTo>
                          <a:lnTo>
                            <a:pt x="424" y="99"/>
                          </a:lnTo>
                          <a:lnTo>
                            <a:pt x="426" y="99"/>
                          </a:lnTo>
                          <a:lnTo>
                            <a:pt x="426" y="98"/>
                          </a:lnTo>
                          <a:lnTo>
                            <a:pt x="428" y="98"/>
                          </a:lnTo>
                          <a:lnTo>
                            <a:pt x="428" y="96"/>
                          </a:lnTo>
                          <a:lnTo>
                            <a:pt x="430" y="96"/>
                          </a:lnTo>
                          <a:lnTo>
                            <a:pt x="432" y="96"/>
                          </a:lnTo>
                          <a:lnTo>
                            <a:pt x="432" y="94"/>
                          </a:lnTo>
                          <a:lnTo>
                            <a:pt x="432" y="92"/>
                          </a:lnTo>
                          <a:lnTo>
                            <a:pt x="432" y="90"/>
                          </a:lnTo>
                          <a:lnTo>
                            <a:pt x="434" y="90"/>
                          </a:lnTo>
                          <a:lnTo>
                            <a:pt x="436" y="90"/>
                          </a:lnTo>
                          <a:lnTo>
                            <a:pt x="436" y="92"/>
                          </a:lnTo>
                          <a:lnTo>
                            <a:pt x="438" y="92"/>
                          </a:lnTo>
                          <a:lnTo>
                            <a:pt x="438" y="94"/>
                          </a:lnTo>
                          <a:lnTo>
                            <a:pt x="438" y="96"/>
                          </a:lnTo>
                          <a:lnTo>
                            <a:pt x="438" y="98"/>
                          </a:lnTo>
                          <a:lnTo>
                            <a:pt x="438" y="99"/>
                          </a:lnTo>
                          <a:lnTo>
                            <a:pt x="436" y="99"/>
                          </a:lnTo>
                          <a:lnTo>
                            <a:pt x="436" y="101"/>
                          </a:lnTo>
                          <a:lnTo>
                            <a:pt x="434" y="101"/>
                          </a:lnTo>
                          <a:lnTo>
                            <a:pt x="434" y="103"/>
                          </a:lnTo>
                          <a:lnTo>
                            <a:pt x="434" y="105"/>
                          </a:lnTo>
                          <a:lnTo>
                            <a:pt x="434" y="107"/>
                          </a:lnTo>
                          <a:lnTo>
                            <a:pt x="434" y="109"/>
                          </a:lnTo>
                          <a:lnTo>
                            <a:pt x="436" y="109"/>
                          </a:lnTo>
                          <a:lnTo>
                            <a:pt x="438" y="109"/>
                          </a:lnTo>
                          <a:lnTo>
                            <a:pt x="440" y="109"/>
                          </a:lnTo>
                          <a:lnTo>
                            <a:pt x="440" y="107"/>
                          </a:lnTo>
                          <a:lnTo>
                            <a:pt x="441" y="107"/>
                          </a:lnTo>
                          <a:lnTo>
                            <a:pt x="441" y="105"/>
                          </a:lnTo>
                          <a:lnTo>
                            <a:pt x="443" y="103"/>
                          </a:lnTo>
                          <a:lnTo>
                            <a:pt x="443" y="101"/>
                          </a:lnTo>
                          <a:lnTo>
                            <a:pt x="443" y="99"/>
                          </a:lnTo>
                          <a:lnTo>
                            <a:pt x="443" y="98"/>
                          </a:lnTo>
                          <a:lnTo>
                            <a:pt x="443" y="96"/>
                          </a:lnTo>
                          <a:lnTo>
                            <a:pt x="441" y="96"/>
                          </a:lnTo>
                          <a:lnTo>
                            <a:pt x="441" y="94"/>
                          </a:lnTo>
                          <a:lnTo>
                            <a:pt x="440" y="94"/>
                          </a:lnTo>
                          <a:lnTo>
                            <a:pt x="440" y="92"/>
                          </a:lnTo>
                          <a:lnTo>
                            <a:pt x="438" y="92"/>
                          </a:lnTo>
                          <a:lnTo>
                            <a:pt x="438" y="90"/>
                          </a:lnTo>
                          <a:lnTo>
                            <a:pt x="438" y="88"/>
                          </a:lnTo>
                          <a:lnTo>
                            <a:pt x="440" y="88"/>
                          </a:lnTo>
                          <a:lnTo>
                            <a:pt x="441" y="88"/>
                          </a:lnTo>
                          <a:lnTo>
                            <a:pt x="443" y="88"/>
                          </a:lnTo>
                          <a:lnTo>
                            <a:pt x="445" y="88"/>
                          </a:lnTo>
                          <a:lnTo>
                            <a:pt x="447" y="88"/>
                          </a:lnTo>
                          <a:lnTo>
                            <a:pt x="449" y="90"/>
                          </a:lnTo>
                          <a:lnTo>
                            <a:pt x="449" y="92"/>
                          </a:lnTo>
                          <a:lnTo>
                            <a:pt x="451" y="94"/>
                          </a:lnTo>
                          <a:lnTo>
                            <a:pt x="451" y="96"/>
                          </a:lnTo>
                          <a:lnTo>
                            <a:pt x="451" y="98"/>
                          </a:lnTo>
                          <a:lnTo>
                            <a:pt x="451" y="99"/>
                          </a:lnTo>
                          <a:lnTo>
                            <a:pt x="451" y="101"/>
                          </a:lnTo>
                          <a:lnTo>
                            <a:pt x="453" y="101"/>
                          </a:lnTo>
                          <a:lnTo>
                            <a:pt x="455" y="101"/>
                          </a:lnTo>
                          <a:lnTo>
                            <a:pt x="457" y="101"/>
                          </a:lnTo>
                          <a:lnTo>
                            <a:pt x="457" y="99"/>
                          </a:lnTo>
                          <a:lnTo>
                            <a:pt x="457" y="98"/>
                          </a:lnTo>
                          <a:lnTo>
                            <a:pt x="459" y="96"/>
                          </a:lnTo>
                          <a:lnTo>
                            <a:pt x="459" y="94"/>
                          </a:lnTo>
                          <a:lnTo>
                            <a:pt x="461" y="94"/>
                          </a:lnTo>
                          <a:lnTo>
                            <a:pt x="463" y="94"/>
                          </a:lnTo>
                          <a:lnTo>
                            <a:pt x="463" y="96"/>
                          </a:lnTo>
                          <a:lnTo>
                            <a:pt x="463" y="98"/>
                          </a:lnTo>
                          <a:lnTo>
                            <a:pt x="463" y="99"/>
                          </a:lnTo>
                          <a:lnTo>
                            <a:pt x="461" y="99"/>
                          </a:lnTo>
                          <a:lnTo>
                            <a:pt x="461" y="101"/>
                          </a:lnTo>
                          <a:lnTo>
                            <a:pt x="463" y="103"/>
                          </a:lnTo>
                          <a:lnTo>
                            <a:pt x="465" y="103"/>
                          </a:lnTo>
                          <a:lnTo>
                            <a:pt x="466" y="103"/>
                          </a:lnTo>
                          <a:lnTo>
                            <a:pt x="466" y="101"/>
                          </a:lnTo>
                          <a:lnTo>
                            <a:pt x="468" y="101"/>
                          </a:lnTo>
                          <a:lnTo>
                            <a:pt x="470" y="101"/>
                          </a:lnTo>
                          <a:lnTo>
                            <a:pt x="470" y="103"/>
                          </a:lnTo>
                          <a:lnTo>
                            <a:pt x="470" y="105"/>
                          </a:lnTo>
                          <a:lnTo>
                            <a:pt x="470" y="107"/>
                          </a:lnTo>
                          <a:lnTo>
                            <a:pt x="468" y="107"/>
                          </a:lnTo>
                          <a:lnTo>
                            <a:pt x="468" y="109"/>
                          </a:lnTo>
                          <a:lnTo>
                            <a:pt x="466" y="109"/>
                          </a:lnTo>
                          <a:lnTo>
                            <a:pt x="466" y="111"/>
                          </a:lnTo>
                          <a:lnTo>
                            <a:pt x="465" y="111"/>
                          </a:lnTo>
                          <a:lnTo>
                            <a:pt x="465" y="113"/>
                          </a:lnTo>
                          <a:lnTo>
                            <a:pt x="466" y="113"/>
                          </a:lnTo>
                          <a:lnTo>
                            <a:pt x="468" y="113"/>
                          </a:lnTo>
                          <a:lnTo>
                            <a:pt x="470" y="113"/>
                          </a:lnTo>
                          <a:lnTo>
                            <a:pt x="472" y="111"/>
                          </a:lnTo>
                          <a:lnTo>
                            <a:pt x="474" y="111"/>
                          </a:lnTo>
                          <a:lnTo>
                            <a:pt x="474" y="109"/>
                          </a:lnTo>
                          <a:lnTo>
                            <a:pt x="476" y="109"/>
                          </a:lnTo>
                          <a:lnTo>
                            <a:pt x="478" y="107"/>
                          </a:lnTo>
                          <a:lnTo>
                            <a:pt x="480" y="105"/>
                          </a:lnTo>
                          <a:lnTo>
                            <a:pt x="480" y="103"/>
                          </a:lnTo>
                          <a:lnTo>
                            <a:pt x="482" y="101"/>
                          </a:lnTo>
                          <a:lnTo>
                            <a:pt x="484" y="101"/>
                          </a:lnTo>
                          <a:lnTo>
                            <a:pt x="484" y="99"/>
                          </a:lnTo>
                          <a:lnTo>
                            <a:pt x="486" y="101"/>
                          </a:lnTo>
                          <a:lnTo>
                            <a:pt x="486" y="103"/>
                          </a:lnTo>
                          <a:lnTo>
                            <a:pt x="488" y="103"/>
                          </a:lnTo>
                          <a:lnTo>
                            <a:pt x="488" y="105"/>
                          </a:lnTo>
                          <a:lnTo>
                            <a:pt x="488" y="107"/>
                          </a:lnTo>
                          <a:lnTo>
                            <a:pt x="488" y="109"/>
                          </a:lnTo>
                          <a:lnTo>
                            <a:pt x="488" y="111"/>
                          </a:lnTo>
                          <a:lnTo>
                            <a:pt x="489" y="111"/>
                          </a:lnTo>
                          <a:lnTo>
                            <a:pt x="491" y="111"/>
                          </a:lnTo>
                          <a:lnTo>
                            <a:pt x="493" y="111"/>
                          </a:lnTo>
                          <a:lnTo>
                            <a:pt x="493" y="109"/>
                          </a:lnTo>
                          <a:lnTo>
                            <a:pt x="493" y="107"/>
                          </a:lnTo>
                          <a:lnTo>
                            <a:pt x="495" y="105"/>
                          </a:lnTo>
                          <a:lnTo>
                            <a:pt x="497" y="107"/>
                          </a:lnTo>
                          <a:lnTo>
                            <a:pt x="499" y="109"/>
                          </a:lnTo>
                          <a:lnTo>
                            <a:pt x="499" y="111"/>
                          </a:lnTo>
                          <a:lnTo>
                            <a:pt x="501" y="111"/>
                          </a:lnTo>
                          <a:lnTo>
                            <a:pt x="503" y="111"/>
                          </a:lnTo>
                          <a:lnTo>
                            <a:pt x="503" y="109"/>
                          </a:lnTo>
                          <a:lnTo>
                            <a:pt x="505" y="109"/>
                          </a:lnTo>
                          <a:lnTo>
                            <a:pt x="505" y="107"/>
                          </a:lnTo>
                          <a:lnTo>
                            <a:pt x="507" y="107"/>
                          </a:lnTo>
                          <a:lnTo>
                            <a:pt x="507" y="105"/>
                          </a:lnTo>
                          <a:lnTo>
                            <a:pt x="507" y="103"/>
                          </a:lnTo>
                          <a:lnTo>
                            <a:pt x="509" y="103"/>
                          </a:lnTo>
                          <a:lnTo>
                            <a:pt x="511" y="103"/>
                          </a:lnTo>
                          <a:lnTo>
                            <a:pt x="511" y="101"/>
                          </a:lnTo>
                          <a:lnTo>
                            <a:pt x="513" y="101"/>
                          </a:lnTo>
                          <a:lnTo>
                            <a:pt x="513" y="99"/>
                          </a:lnTo>
                          <a:lnTo>
                            <a:pt x="514" y="98"/>
                          </a:lnTo>
                          <a:lnTo>
                            <a:pt x="516" y="98"/>
                          </a:lnTo>
                          <a:lnTo>
                            <a:pt x="516" y="96"/>
                          </a:lnTo>
                          <a:lnTo>
                            <a:pt x="518" y="96"/>
                          </a:lnTo>
                          <a:lnTo>
                            <a:pt x="520" y="96"/>
                          </a:lnTo>
                          <a:lnTo>
                            <a:pt x="522" y="96"/>
                          </a:lnTo>
                          <a:lnTo>
                            <a:pt x="524" y="96"/>
                          </a:lnTo>
                          <a:lnTo>
                            <a:pt x="524" y="98"/>
                          </a:lnTo>
                          <a:lnTo>
                            <a:pt x="526" y="98"/>
                          </a:lnTo>
                          <a:lnTo>
                            <a:pt x="526" y="99"/>
                          </a:lnTo>
                          <a:lnTo>
                            <a:pt x="528" y="99"/>
                          </a:lnTo>
                          <a:lnTo>
                            <a:pt x="530" y="99"/>
                          </a:lnTo>
                          <a:lnTo>
                            <a:pt x="532" y="99"/>
                          </a:lnTo>
                          <a:lnTo>
                            <a:pt x="532" y="98"/>
                          </a:lnTo>
                          <a:lnTo>
                            <a:pt x="534" y="98"/>
                          </a:lnTo>
                          <a:lnTo>
                            <a:pt x="534" y="96"/>
                          </a:lnTo>
                          <a:lnTo>
                            <a:pt x="534" y="94"/>
                          </a:lnTo>
                          <a:lnTo>
                            <a:pt x="534" y="92"/>
                          </a:lnTo>
                          <a:lnTo>
                            <a:pt x="532" y="90"/>
                          </a:lnTo>
                          <a:lnTo>
                            <a:pt x="532" y="88"/>
                          </a:lnTo>
                          <a:lnTo>
                            <a:pt x="530" y="86"/>
                          </a:lnTo>
                          <a:lnTo>
                            <a:pt x="530" y="84"/>
                          </a:lnTo>
                          <a:lnTo>
                            <a:pt x="532" y="84"/>
                          </a:lnTo>
                          <a:lnTo>
                            <a:pt x="532" y="82"/>
                          </a:lnTo>
                          <a:lnTo>
                            <a:pt x="534" y="82"/>
                          </a:lnTo>
                          <a:lnTo>
                            <a:pt x="534" y="84"/>
                          </a:lnTo>
                          <a:lnTo>
                            <a:pt x="536" y="84"/>
                          </a:lnTo>
                          <a:lnTo>
                            <a:pt x="536" y="86"/>
                          </a:lnTo>
                          <a:lnTo>
                            <a:pt x="536" y="88"/>
                          </a:lnTo>
                          <a:lnTo>
                            <a:pt x="536" y="90"/>
                          </a:lnTo>
                          <a:lnTo>
                            <a:pt x="536" y="92"/>
                          </a:lnTo>
                          <a:lnTo>
                            <a:pt x="536" y="94"/>
                          </a:lnTo>
                          <a:lnTo>
                            <a:pt x="536" y="96"/>
                          </a:lnTo>
                          <a:lnTo>
                            <a:pt x="536" y="98"/>
                          </a:lnTo>
                          <a:lnTo>
                            <a:pt x="537" y="98"/>
                          </a:lnTo>
                          <a:lnTo>
                            <a:pt x="537" y="99"/>
                          </a:lnTo>
                          <a:lnTo>
                            <a:pt x="539" y="99"/>
                          </a:lnTo>
                          <a:lnTo>
                            <a:pt x="541" y="99"/>
                          </a:lnTo>
                          <a:lnTo>
                            <a:pt x="541" y="98"/>
                          </a:lnTo>
                          <a:lnTo>
                            <a:pt x="543" y="98"/>
                          </a:lnTo>
                          <a:lnTo>
                            <a:pt x="545" y="98"/>
                          </a:lnTo>
                          <a:lnTo>
                            <a:pt x="545" y="96"/>
                          </a:lnTo>
                          <a:lnTo>
                            <a:pt x="547" y="94"/>
                          </a:lnTo>
                          <a:lnTo>
                            <a:pt x="549" y="94"/>
                          </a:lnTo>
                          <a:lnTo>
                            <a:pt x="549" y="92"/>
                          </a:lnTo>
                          <a:lnTo>
                            <a:pt x="551" y="92"/>
                          </a:lnTo>
                          <a:lnTo>
                            <a:pt x="553" y="92"/>
                          </a:lnTo>
                          <a:lnTo>
                            <a:pt x="555" y="92"/>
                          </a:lnTo>
                          <a:lnTo>
                            <a:pt x="555" y="94"/>
                          </a:lnTo>
                          <a:lnTo>
                            <a:pt x="557" y="94"/>
                          </a:lnTo>
                          <a:lnTo>
                            <a:pt x="557" y="96"/>
                          </a:lnTo>
                          <a:lnTo>
                            <a:pt x="559" y="98"/>
                          </a:lnTo>
                          <a:lnTo>
                            <a:pt x="559" y="99"/>
                          </a:lnTo>
                          <a:lnTo>
                            <a:pt x="559" y="101"/>
                          </a:lnTo>
                          <a:lnTo>
                            <a:pt x="561" y="101"/>
                          </a:lnTo>
                          <a:lnTo>
                            <a:pt x="562" y="101"/>
                          </a:lnTo>
                          <a:lnTo>
                            <a:pt x="562" y="99"/>
                          </a:lnTo>
                          <a:lnTo>
                            <a:pt x="562" y="98"/>
                          </a:lnTo>
                          <a:lnTo>
                            <a:pt x="561" y="98"/>
                          </a:lnTo>
                          <a:lnTo>
                            <a:pt x="561" y="96"/>
                          </a:lnTo>
                          <a:lnTo>
                            <a:pt x="559" y="94"/>
                          </a:lnTo>
                          <a:lnTo>
                            <a:pt x="559" y="92"/>
                          </a:lnTo>
                          <a:lnTo>
                            <a:pt x="557" y="90"/>
                          </a:lnTo>
                          <a:lnTo>
                            <a:pt x="555" y="88"/>
                          </a:lnTo>
                          <a:lnTo>
                            <a:pt x="555" y="86"/>
                          </a:lnTo>
                          <a:lnTo>
                            <a:pt x="555" y="84"/>
                          </a:lnTo>
                          <a:lnTo>
                            <a:pt x="557" y="84"/>
                          </a:lnTo>
                          <a:lnTo>
                            <a:pt x="557" y="82"/>
                          </a:lnTo>
                          <a:lnTo>
                            <a:pt x="559" y="82"/>
                          </a:lnTo>
                          <a:lnTo>
                            <a:pt x="561" y="82"/>
                          </a:lnTo>
                          <a:lnTo>
                            <a:pt x="562" y="84"/>
                          </a:lnTo>
                          <a:lnTo>
                            <a:pt x="564" y="86"/>
                          </a:lnTo>
                          <a:lnTo>
                            <a:pt x="564" y="88"/>
                          </a:lnTo>
                          <a:lnTo>
                            <a:pt x="566" y="88"/>
                          </a:lnTo>
                          <a:lnTo>
                            <a:pt x="568" y="90"/>
                          </a:lnTo>
                          <a:lnTo>
                            <a:pt x="570" y="88"/>
                          </a:lnTo>
                          <a:lnTo>
                            <a:pt x="572" y="88"/>
                          </a:lnTo>
                          <a:lnTo>
                            <a:pt x="574" y="86"/>
                          </a:lnTo>
                          <a:lnTo>
                            <a:pt x="576" y="86"/>
                          </a:lnTo>
                          <a:lnTo>
                            <a:pt x="576" y="84"/>
                          </a:lnTo>
                          <a:lnTo>
                            <a:pt x="578" y="84"/>
                          </a:lnTo>
                          <a:lnTo>
                            <a:pt x="578" y="82"/>
                          </a:lnTo>
                          <a:lnTo>
                            <a:pt x="578" y="80"/>
                          </a:lnTo>
                          <a:lnTo>
                            <a:pt x="578" y="78"/>
                          </a:lnTo>
                          <a:lnTo>
                            <a:pt x="578" y="76"/>
                          </a:lnTo>
                          <a:lnTo>
                            <a:pt x="578" y="75"/>
                          </a:lnTo>
                          <a:lnTo>
                            <a:pt x="578" y="73"/>
                          </a:lnTo>
                          <a:lnTo>
                            <a:pt x="580" y="73"/>
                          </a:lnTo>
                          <a:lnTo>
                            <a:pt x="582" y="71"/>
                          </a:lnTo>
                          <a:lnTo>
                            <a:pt x="584" y="71"/>
                          </a:lnTo>
                          <a:lnTo>
                            <a:pt x="585" y="71"/>
                          </a:lnTo>
                          <a:lnTo>
                            <a:pt x="585" y="73"/>
                          </a:lnTo>
                          <a:lnTo>
                            <a:pt x="587" y="73"/>
                          </a:lnTo>
                          <a:lnTo>
                            <a:pt x="587" y="75"/>
                          </a:lnTo>
                          <a:lnTo>
                            <a:pt x="589" y="75"/>
                          </a:lnTo>
                          <a:lnTo>
                            <a:pt x="591" y="75"/>
                          </a:lnTo>
                          <a:lnTo>
                            <a:pt x="591" y="76"/>
                          </a:lnTo>
                          <a:lnTo>
                            <a:pt x="595" y="76"/>
                          </a:lnTo>
                          <a:lnTo>
                            <a:pt x="597" y="76"/>
                          </a:lnTo>
                          <a:lnTo>
                            <a:pt x="597" y="75"/>
                          </a:lnTo>
                          <a:lnTo>
                            <a:pt x="599" y="75"/>
                          </a:lnTo>
                          <a:lnTo>
                            <a:pt x="601" y="75"/>
                          </a:lnTo>
                          <a:lnTo>
                            <a:pt x="601" y="73"/>
                          </a:lnTo>
                          <a:lnTo>
                            <a:pt x="603" y="73"/>
                          </a:lnTo>
                          <a:lnTo>
                            <a:pt x="605" y="73"/>
                          </a:lnTo>
                          <a:lnTo>
                            <a:pt x="607" y="73"/>
                          </a:lnTo>
                          <a:lnTo>
                            <a:pt x="607" y="75"/>
                          </a:lnTo>
                          <a:lnTo>
                            <a:pt x="609" y="75"/>
                          </a:lnTo>
                          <a:lnTo>
                            <a:pt x="609" y="76"/>
                          </a:lnTo>
                          <a:lnTo>
                            <a:pt x="610" y="78"/>
                          </a:lnTo>
                          <a:lnTo>
                            <a:pt x="610" y="76"/>
                          </a:lnTo>
                          <a:lnTo>
                            <a:pt x="612" y="76"/>
                          </a:lnTo>
                          <a:lnTo>
                            <a:pt x="612" y="75"/>
                          </a:lnTo>
                          <a:lnTo>
                            <a:pt x="610" y="75"/>
                          </a:lnTo>
                          <a:lnTo>
                            <a:pt x="610" y="73"/>
                          </a:lnTo>
                          <a:lnTo>
                            <a:pt x="609" y="71"/>
                          </a:lnTo>
                          <a:lnTo>
                            <a:pt x="607" y="71"/>
                          </a:lnTo>
                          <a:lnTo>
                            <a:pt x="605" y="71"/>
                          </a:lnTo>
                          <a:lnTo>
                            <a:pt x="603" y="71"/>
                          </a:lnTo>
                          <a:lnTo>
                            <a:pt x="603" y="69"/>
                          </a:lnTo>
                          <a:lnTo>
                            <a:pt x="601" y="69"/>
                          </a:lnTo>
                          <a:lnTo>
                            <a:pt x="601" y="67"/>
                          </a:lnTo>
                          <a:lnTo>
                            <a:pt x="601" y="65"/>
                          </a:lnTo>
                          <a:lnTo>
                            <a:pt x="603" y="65"/>
                          </a:lnTo>
                          <a:lnTo>
                            <a:pt x="603" y="63"/>
                          </a:lnTo>
                          <a:lnTo>
                            <a:pt x="605" y="63"/>
                          </a:lnTo>
                          <a:lnTo>
                            <a:pt x="607" y="65"/>
                          </a:lnTo>
                          <a:lnTo>
                            <a:pt x="609" y="65"/>
                          </a:lnTo>
                          <a:lnTo>
                            <a:pt x="610" y="67"/>
                          </a:lnTo>
                          <a:lnTo>
                            <a:pt x="610" y="69"/>
                          </a:lnTo>
                          <a:lnTo>
                            <a:pt x="612" y="71"/>
                          </a:lnTo>
                          <a:lnTo>
                            <a:pt x="612" y="73"/>
                          </a:lnTo>
                          <a:lnTo>
                            <a:pt x="614" y="73"/>
                          </a:lnTo>
                          <a:lnTo>
                            <a:pt x="614" y="75"/>
                          </a:lnTo>
                          <a:lnTo>
                            <a:pt x="616" y="75"/>
                          </a:lnTo>
                          <a:lnTo>
                            <a:pt x="618" y="75"/>
                          </a:lnTo>
                          <a:lnTo>
                            <a:pt x="618" y="73"/>
                          </a:lnTo>
                          <a:lnTo>
                            <a:pt x="620" y="73"/>
                          </a:lnTo>
                          <a:lnTo>
                            <a:pt x="620" y="71"/>
                          </a:lnTo>
                          <a:lnTo>
                            <a:pt x="622" y="71"/>
                          </a:lnTo>
                          <a:lnTo>
                            <a:pt x="624" y="71"/>
                          </a:lnTo>
                          <a:lnTo>
                            <a:pt x="626" y="73"/>
                          </a:lnTo>
                          <a:lnTo>
                            <a:pt x="628" y="73"/>
                          </a:lnTo>
                          <a:lnTo>
                            <a:pt x="628" y="71"/>
                          </a:lnTo>
                          <a:lnTo>
                            <a:pt x="628" y="69"/>
                          </a:lnTo>
                          <a:lnTo>
                            <a:pt x="630" y="69"/>
                          </a:lnTo>
                          <a:lnTo>
                            <a:pt x="632" y="69"/>
                          </a:lnTo>
                          <a:lnTo>
                            <a:pt x="632" y="71"/>
                          </a:lnTo>
                          <a:lnTo>
                            <a:pt x="633" y="71"/>
                          </a:lnTo>
                          <a:lnTo>
                            <a:pt x="633" y="73"/>
                          </a:lnTo>
                          <a:lnTo>
                            <a:pt x="633" y="75"/>
                          </a:lnTo>
                          <a:lnTo>
                            <a:pt x="635" y="75"/>
                          </a:lnTo>
                          <a:lnTo>
                            <a:pt x="635" y="76"/>
                          </a:lnTo>
                          <a:lnTo>
                            <a:pt x="637" y="76"/>
                          </a:lnTo>
                          <a:lnTo>
                            <a:pt x="637" y="75"/>
                          </a:lnTo>
                          <a:lnTo>
                            <a:pt x="637" y="73"/>
                          </a:lnTo>
                          <a:lnTo>
                            <a:pt x="635" y="71"/>
                          </a:lnTo>
                          <a:lnTo>
                            <a:pt x="632" y="67"/>
                          </a:lnTo>
                          <a:lnTo>
                            <a:pt x="630" y="67"/>
                          </a:lnTo>
                          <a:lnTo>
                            <a:pt x="630" y="65"/>
                          </a:lnTo>
                          <a:lnTo>
                            <a:pt x="630" y="63"/>
                          </a:lnTo>
                          <a:lnTo>
                            <a:pt x="632" y="61"/>
                          </a:lnTo>
                          <a:lnTo>
                            <a:pt x="633" y="61"/>
                          </a:lnTo>
                          <a:lnTo>
                            <a:pt x="635" y="61"/>
                          </a:lnTo>
                          <a:lnTo>
                            <a:pt x="637" y="63"/>
                          </a:lnTo>
                          <a:lnTo>
                            <a:pt x="639" y="65"/>
                          </a:lnTo>
                          <a:lnTo>
                            <a:pt x="641" y="69"/>
                          </a:lnTo>
                          <a:lnTo>
                            <a:pt x="643" y="69"/>
                          </a:lnTo>
                          <a:lnTo>
                            <a:pt x="643" y="71"/>
                          </a:lnTo>
                          <a:lnTo>
                            <a:pt x="645" y="71"/>
                          </a:lnTo>
                          <a:lnTo>
                            <a:pt x="645" y="73"/>
                          </a:lnTo>
                          <a:lnTo>
                            <a:pt x="647" y="73"/>
                          </a:lnTo>
                          <a:lnTo>
                            <a:pt x="649" y="73"/>
                          </a:lnTo>
                          <a:lnTo>
                            <a:pt x="649" y="71"/>
                          </a:lnTo>
                          <a:lnTo>
                            <a:pt x="651" y="71"/>
                          </a:lnTo>
                          <a:lnTo>
                            <a:pt x="651" y="69"/>
                          </a:lnTo>
                          <a:lnTo>
                            <a:pt x="649" y="69"/>
                          </a:lnTo>
                          <a:lnTo>
                            <a:pt x="649" y="67"/>
                          </a:lnTo>
                          <a:lnTo>
                            <a:pt x="649" y="65"/>
                          </a:lnTo>
                          <a:lnTo>
                            <a:pt x="647" y="65"/>
                          </a:lnTo>
                          <a:lnTo>
                            <a:pt x="647" y="63"/>
                          </a:lnTo>
                          <a:lnTo>
                            <a:pt x="645" y="63"/>
                          </a:lnTo>
                          <a:lnTo>
                            <a:pt x="645" y="61"/>
                          </a:lnTo>
                          <a:lnTo>
                            <a:pt x="647" y="61"/>
                          </a:lnTo>
                          <a:lnTo>
                            <a:pt x="647" y="59"/>
                          </a:lnTo>
                          <a:lnTo>
                            <a:pt x="649" y="59"/>
                          </a:lnTo>
                          <a:lnTo>
                            <a:pt x="649" y="57"/>
                          </a:lnTo>
                          <a:lnTo>
                            <a:pt x="651" y="57"/>
                          </a:lnTo>
                          <a:lnTo>
                            <a:pt x="651" y="55"/>
                          </a:lnTo>
                          <a:lnTo>
                            <a:pt x="653" y="55"/>
                          </a:lnTo>
                          <a:lnTo>
                            <a:pt x="655" y="53"/>
                          </a:lnTo>
                          <a:lnTo>
                            <a:pt x="657" y="53"/>
                          </a:lnTo>
                          <a:lnTo>
                            <a:pt x="657" y="51"/>
                          </a:lnTo>
                          <a:lnTo>
                            <a:pt x="658" y="51"/>
                          </a:lnTo>
                          <a:lnTo>
                            <a:pt x="660" y="51"/>
                          </a:lnTo>
                          <a:lnTo>
                            <a:pt x="660" y="53"/>
                          </a:lnTo>
                          <a:lnTo>
                            <a:pt x="662" y="53"/>
                          </a:lnTo>
                          <a:lnTo>
                            <a:pt x="662" y="55"/>
                          </a:lnTo>
                          <a:lnTo>
                            <a:pt x="664" y="57"/>
                          </a:lnTo>
                          <a:lnTo>
                            <a:pt x="666" y="57"/>
                          </a:lnTo>
                          <a:lnTo>
                            <a:pt x="666" y="55"/>
                          </a:lnTo>
                          <a:lnTo>
                            <a:pt x="666" y="53"/>
                          </a:lnTo>
                          <a:lnTo>
                            <a:pt x="666" y="51"/>
                          </a:lnTo>
                          <a:lnTo>
                            <a:pt x="666" y="50"/>
                          </a:lnTo>
                          <a:lnTo>
                            <a:pt x="664" y="50"/>
                          </a:lnTo>
                          <a:lnTo>
                            <a:pt x="664" y="48"/>
                          </a:lnTo>
                          <a:lnTo>
                            <a:pt x="664" y="46"/>
                          </a:lnTo>
                          <a:lnTo>
                            <a:pt x="664" y="44"/>
                          </a:lnTo>
                          <a:lnTo>
                            <a:pt x="666" y="44"/>
                          </a:lnTo>
                          <a:lnTo>
                            <a:pt x="668" y="44"/>
                          </a:lnTo>
                          <a:lnTo>
                            <a:pt x="670" y="44"/>
                          </a:lnTo>
                          <a:lnTo>
                            <a:pt x="670" y="46"/>
                          </a:lnTo>
                          <a:lnTo>
                            <a:pt x="670" y="48"/>
                          </a:lnTo>
                          <a:lnTo>
                            <a:pt x="672" y="48"/>
                          </a:lnTo>
                          <a:lnTo>
                            <a:pt x="672" y="50"/>
                          </a:lnTo>
                          <a:lnTo>
                            <a:pt x="674" y="51"/>
                          </a:lnTo>
                          <a:lnTo>
                            <a:pt x="674" y="53"/>
                          </a:lnTo>
                          <a:lnTo>
                            <a:pt x="676" y="53"/>
                          </a:lnTo>
                          <a:lnTo>
                            <a:pt x="678" y="53"/>
                          </a:lnTo>
                          <a:lnTo>
                            <a:pt x="680" y="53"/>
                          </a:lnTo>
                          <a:lnTo>
                            <a:pt x="680" y="51"/>
                          </a:lnTo>
                          <a:lnTo>
                            <a:pt x="680" y="50"/>
                          </a:lnTo>
                          <a:lnTo>
                            <a:pt x="680" y="48"/>
                          </a:lnTo>
                          <a:lnTo>
                            <a:pt x="680" y="46"/>
                          </a:lnTo>
                          <a:lnTo>
                            <a:pt x="678" y="46"/>
                          </a:lnTo>
                          <a:lnTo>
                            <a:pt x="678" y="44"/>
                          </a:lnTo>
                          <a:lnTo>
                            <a:pt x="676" y="44"/>
                          </a:lnTo>
                          <a:lnTo>
                            <a:pt x="674" y="44"/>
                          </a:lnTo>
                          <a:lnTo>
                            <a:pt x="674" y="42"/>
                          </a:lnTo>
                          <a:lnTo>
                            <a:pt x="672" y="42"/>
                          </a:lnTo>
                          <a:lnTo>
                            <a:pt x="670" y="42"/>
                          </a:lnTo>
                          <a:lnTo>
                            <a:pt x="670" y="40"/>
                          </a:lnTo>
                          <a:lnTo>
                            <a:pt x="668" y="40"/>
                          </a:lnTo>
                          <a:lnTo>
                            <a:pt x="668" y="38"/>
                          </a:lnTo>
                          <a:lnTo>
                            <a:pt x="668" y="36"/>
                          </a:lnTo>
                          <a:lnTo>
                            <a:pt x="668" y="34"/>
                          </a:lnTo>
                          <a:lnTo>
                            <a:pt x="670" y="34"/>
                          </a:lnTo>
                          <a:lnTo>
                            <a:pt x="670" y="32"/>
                          </a:lnTo>
                          <a:lnTo>
                            <a:pt x="672" y="32"/>
                          </a:lnTo>
                          <a:lnTo>
                            <a:pt x="674" y="32"/>
                          </a:lnTo>
                          <a:lnTo>
                            <a:pt x="676" y="32"/>
                          </a:lnTo>
                          <a:lnTo>
                            <a:pt x="678" y="32"/>
                          </a:lnTo>
                          <a:lnTo>
                            <a:pt x="678" y="34"/>
                          </a:lnTo>
                          <a:lnTo>
                            <a:pt x="680" y="34"/>
                          </a:lnTo>
                          <a:lnTo>
                            <a:pt x="680" y="36"/>
                          </a:lnTo>
                          <a:lnTo>
                            <a:pt x="681" y="36"/>
                          </a:lnTo>
                          <a:lnTo>
                            <a:pt x="683" y="36"/>
                          </a:lnTo>
                          <a:lnTo>
                            <a:pt x="685" y="36"/>
                          </a:lnTo>
                          <a:lnTo>
                            <a:pt x="685" y="34"/>
                          </a:lnTo>
                          <a:lnTo>
                            <a:pt x="687" y="34"/>
                          </a:lnTo>
                          <a:lnTo>
                            <a:pt x="689" y="34"/>
                          </a:lnTo>
                          <a:lnTo>
                            <a:pt x="691" y="34"/>
                          </a:lnTo>
                          <a:lnTo>
                            <a:pt x="691" y="32"/>
                          </a:lnTo>
                          <a:lnTo>
                            <a:pt x="693" y="32"/>
                          </a:lnTo>
                          <a:lnTo>
                            <a:pt x="693" y="30"/>
                          </a:lnTo>
                          <a:lnTo>
                            <a:pt x="693" y="28"/>
                          </a:lnTo>
                          <a:lnTo>
                            <a:pt x="691" y="28"/>
                          </a:lnTo>
                          <a:lnTo>
                            <a:pt x="691" y="27"/>
                          </a:lnTo>
                          <a:lnTo>
                            <a:pt x="689" y="27"/>
                          </a:lnTo>
                          <a:lnTo>
                            <a:pt x="689" y="25"/>
                          </a:lnTo>
                          <a:lnTo>
                            <a:pt x="689" y="23"/>
                          </a:lnTo>
                          <a:lnTo>
                            <a:pt x="691" y="23"/>
                          </a:lnTo>
                          <a:lnTo>
                            <a:pt x="691" y="21"/>
                          </a:lnTo>
                          <a:lnTo>
                            <a:pt x="691" y="19"/>
                          </a:lnTo>
                          <a:lnTo>
                            <a:pt x="691" y="17"/>
                          </a:lnTo>
                          <a:lnTo>
                            <a:pt x="691" y="15"/>
                          </a:lnTo>
                          <a:lnTo>
                            <a:pt x="693" y="15"/>
                          </a:lnTo>
                          <a:lnTo>
                            <a:pt x="695" y="15"/>
                          </a:lnTo>
                          <a:lnTo>
                            <a:pt x="697" y="17"/>
                          </a:lnTo>
                          <a:lnTo>
                            <a:pt x="699" y="17"/>
                          </a:lnTo>
                          <a:lnTo>
                            <a:pt x="701" y="19"/>
                          </a:lnTo>
                          <a:lnTo>
                            <a:pt x="703" y="19"/>
                          </a:lnTo>
                          <a:lnTo>
                            <a:pt x="705" y="19"/>
                          </a:lnTo>
                          <a:lnTo>
                            <a:pt x="706" y="19"/>
                          </a:lnTo>
                          <a:lnTo>
                            <a:pt x="708" y="19"/>
                          </a:lnTo>
                          <a:lnTo>
                            <a:pt x="710" y="19"/>
                          </a:lnTo>
                          <a:lnTo>
                            <a:pt x="712" y="19"/>
                          </a:lnTo>
                          <a:lnTo>
                            <a:pt x="714" y="19"/>
                          </a:lnTo>
                          <a:lnTo>
                            <a:pt x="716" y="19"/>
                          </a:lnTo>
                          <a:lnTo>
                            <a:pt x="718" y="19"/>
                          </a:lnTo>
                          <a:lnTo>
                            <a:pt x="720" y="19"/>
                          </a:lnTo>
                          <a:lnTo>
                            <a:pt x="722" y="19"/>
                          </a:lnTo>
                          <a:lnTo>
                            <a:pt x="724" y="19"/>
                          </a:lnTo>
                          <a:lnTo>
                            <a:pt x="724" y="21"/>
                          </a:lnTo>
                          <a:lnTo>
                            <a:pt x="726" y="23"/>
                          </a:lnTo>
                          <a:lnTo>
                            <a:pt x="728" y="23"/>
                          </a:lnTo>
                          <a:lnTo>
                            <a:pt x="729" y="25"/>
                          </a:lnTo>
                          <a:lnTo>
                            <a:pt x="731" y="25"/>
                          </a:lnTo>
                          <a:lnTo>
                            <a:pt x="731" y="23"/>
                          </a:lnTo>
                          <a:lnTo>
                            <a:pt x="731" y="21"/>
                          </a:lnTo>
                          <a:lnTo>
                            <a:pt x="731" y="17"/>
                          </a:lnTo>
                          <a:lnTo>
                            <a:pt x="729" y="15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3" y="15"/>
                          </a:lnTo>
                          <a:lnTo>
                            <a:pt x="735" y="15"/>
                          </a:lnTo>
                          <a:lnTo>
                            <a:pt x="735" y="17"/>
                          </a:lnTo>
                          <a:lnTo>
                            <a:pt x="737" y="17"/>
                          </a:lnTo>
                          <a:lnTo>
                            <a:pt x="739" y="17"/>
                          </a:lnTo>
                          <a:lnTo>
                            <a:pt x="739" y="15"/>
                          </a:lnTo>
                          <a:lnTo>
                            <a:pt x="741" y="15"/>
                          </a:lnTo>
                          <a:lnTo>
                            <a:pt x="743" y="15"/>
                          </a:lnTo>
                          <a:lnTo>
                            <a:pt x="743" y="13"/>
                          </a:lnTo>
                          <a:lnTo>
                            <a:pt x="745" y="13"/>
                          </a:lnTo>
                          <a:lnTo>
                            <a:pt x="747" y="13"/>
                          </a:lnTo>
                          <a:lnTo>
                            <a:pt x="747" y="11"/>
                          </a:lnTo>
                          <a:lnTo>
                            <a:pt x="749" y="11"/>
                          </a:lnTo>
                          <a:lnTo>
                            <a:pt x="751" y="13"/>
                          </a:lnTo>
                          <a:lnTo>
                            <a:pt x="753" y="13"/>
                          </a:lnTo>
                          <a:lnTo>
                            <a:pt x="753" y="15"/>
                          </a:lnTo>
                          <a:lnTo>
                            <a:pt x="753" y="17"/>
                          </a:lnTo>
                          <a:lnTo>
                            <a:pt x="753" y="19"/>
                          </a:lnTo>
                          <a:lnTo>
                            <a:pt x="751" y="21"/>
                          </a:lnTo>
                          <a:lnTo>
                            <a:pt x="751" y="23"/>
                          </a:lnTo>
                          <a:lnTo>
                            <a:pt x="749" y="23"/>
                          </a:lnTo>
                          <a:lnTo>
                            <a:pt x="749" y="25"/>
                          </a:lnTo>
                          <a:lnTo>
                            <a:pt x="749" y="27"/>
                          </a:lnTo>
                          <a:lnTo>
                            <a:pt x="751" y="27"/>
                          </a:lnTo>
                          <a:lnTo>
                            <a:pt x="751" y="28"/>
                          </a:lnTo>
                          <a:lnTo>
                            <a:pt x="753" y="28"/>
                          </a:lnTo>
                          <a:lnTo>
                            <a:pt x="754" y="28"/>
                          </a:lnTo>
                          <a:lnTo>
                            <a:pt x="754" y="27"/>
                          </a:lnTo>
                          <a:lnTo>
                            <a:pt x="756" y="27"/>
                          </a:lnTo>
                          <a:lnTo>
                            <a:pt x="756" y="25"/>
                          </a:lnTo>
                          <a:lnTo>
                            <a:pt x="758" y="25"/>
                          </a:lnTo>
                          <a:lnTo>
                            <a:pt x="758" y="23"/>
                          </a:lnTo>
                          <a:lnTo>
                            <a:pt x="758" y="21"/>
                          </a:lnTo>
                          <a:lnTo>
                            <a:pt x="758" y="19"/>
                          </a:lnTo>
                          <a:lnTo>
                            <a:pt x="758" y="17"/>
                          </a:lnTo>
                          <a:lnTo>
                            <a:pt x="760" y="17"/>
                          </a:lnTo>
                          <a:lnTo>
                            <a:pt x="762" y="17"/>
                          </a:lnTo>
                          <a:lnTo>
                            <a:pt x="764" y="17"/>
                          </a:lnTo>
                          <a:lnTo>
                            <a:pt x="766" y="17"/>
                          </a:lnTo>
                          <a:lnTo>
                            <a:pt x="766" y="19"/>
                          </a:lnTo>
                          <a:lnTo>
                            <a:pt x="766" y="21"/>
                          </a:lnTo>
                          <a:lnTo>
                            <a:pt x="766" y="23"/>
                          </a:lnTo>
                          <a:lnTo>
                            <a:pt x="764" y="25"/>
                          </a:lnTo>
                          <a:lnTo>
                            <a:pt x="762" y="27"/>
                          </a:lnTo>
                          <a:lnTo>
                            <a:pt x="762" y="28"/>
                          </a:lnTo>
                          <a:lnTo>
                            <a:pt x="764" y="28"/>
                          </a:lnTo>
                          <a:lnTo>
                            <a:pt x="766" y="28"/>
                          </a:lnTo>
                          <a:lnTo>
                            <a:pt x="766" y="27"/>
                          </a:lnTo>
                          <a:lnTo>
                            <a:pt x="768" y="23"/>
                          </a:lnTo>
                          <a:lnTo>
                            <a:pt x="770" y="15"/>
                          </a:lnTo>
                          <a:lnTo>
                            <a:pt x="772" y="13"/>
                          </a:lnTo>
                          <a:lnTo>
                            <a:pt x="772" y="11"/>
                          </a:lnTo>
                          <a:lnTo>
                            <a:pt x="772" y="9"/>
                          </a:lnTo>
                          <a:lnTo>
                            <a:pt x="774" y="9"/>
                          </a:lnTo>
                          <a:lnTo>
                            <a:pt x="776" y="9"/>
                          </a:lnTo>
                          <a:lnTo>
                            <a:pt x="777" y="9"/>
                          </a:lnTo>
                          <a:lnTo>
                            <a:pt x="777" y="11"/>
                          </a:lnTo>
                          <a:lnTo>
                            <a:pt x="777" y="13"/>
                          </a:lnTo>
                          <a:lnTo>
                            <a:pt x="777" y="15"/>
                          </a:lnTo>
                          <a:lnTo>
                            <a:pt x="777" y="17"/>
                          </a:lnTo>
                          <a:lnTo>
                            <a:pt x="777" y="19"/>
                          </a:lnTo>
                          <a:lnTo>
                            <a:pt x="779" y="19"/>
                          </a:lnTo>
                          <a:lnTo>
                            <a:pt x="781" y="19"/>
                          </a:lnTo>
                          <a:lnTo>
                            <a:pt x="783" y="19"/>
                          </a:lnTo>
                          <a:lnTo>
                            <a:pt x="783" y="17"/>
                          </a:lnTo>
                          <a:lnTo>
                            <a:pt x="785" y="17"/>
                          </a:lnTo>
                          <a:lnTo>
                            <a:pt x="787" y="17"/>
                          </a:lnTo>
                          <a:lnTo>
                            <a:pt x="789" y="17"/>
                          </a:lnTo>
                          <a:lnTo>
                            <a:pt x="789" y="19"/>
                          </a:lnTo>
                          <a:lnTo>
                            <a:pt x="789" y="21"/>
                          </a:lnTo>
                          <a:lnTo>
                            <a:pt x="791" y="21"/>
                          </a:lnTo>
                          <a:lnTo>
                            <a:pt x="793" y="21"/>
                          </a:lnTo>
                          <a:lnTo>
                            <a:pt x="795" y="21"/>
                          </a:lnTo>
                          <a:lnTo>
                            <a:pt x="797" y="21"/>
                          </a:lnTo>
                          <a:lnTo>
                            <a:pt x="799" y="21"/>
                          </a:lnTo>
                          <a:lnTo>
                            <a:pt x="801" y="21"/>
                          </a:lnTo>
                          <a:lnTo>
                            <a:pt x="802" y="21"/>
                          </a:lnTo>
                          <a:lnTo>
                            <a:pt x="804" y="23"/>
                          </a:lnTo>
                          <a:lnTo>
                            <a:pt x="804" y="25"/>
                          </a:lnTo>
                          <a:lnTo>
                            <a:pt x="804" y="27"/>
                          </a:lnTo>
                          <a:lnTo>
                            <a:pt x="806" y="28"/>
                          </a:lnTo>
                          <a:lnTo>
                            <a:pt x="806" y="30"/>
                          </a:lnTo>
                          <a:lnTo>
                            <a:pt x="806" y="32"/>
                          </a:lnTo>
                          <a:lnTo>
                            <a:pt x="806" y="34"/>
                          </a:lnTo>
                          <a:lnTo>
                            <a:pt x="808" y="36"/>
                          </a:lnTo>
                          <a:lnTo>
                            <a:pt x="810" y="36"/>
                          </a:lnTo>
                          <a:lnTo>
                            <a:pt x="812" y="34"/>
                          </a:lnTo>
                          <a:lnTo>
                            <a:pt x="816" y="34"/>
                          </a:lnTo>
                          <a:lnTo>
                            <a:pt x="818" y="34"/>
                          </a:lnTo>
                          <a:lnTo>
                            <a:pt x="818" y="32"/>
                          </a:lnTo>
                          <a:lnTo>
                            <a:pt x="820" y="32"/>
                          </a:lnTo>
                          <a:lnTo>
                            <a:pt x="822" y="30"/>
                          </a:lnTo>
                          <a:lnTo>
                            <a:pt x="824" y="28"/>
                          </a:lnTo>
                          <a:lnTo>
                            <a:pt x="829" y="21"/>
                          </a:lnTo>
                          <a:lnTo>
                            <a:pt x="831" y="19"/>
                          </a:lnTo>
                          <a:lnTo>
                            <a:pt x="833" y="19"/>
                          </a:lnTo>
                          <a:lnTo>
                            <a:pt x="833" y="17"/>
                          </a:lnTo>
                          <a:lnTo>
                            <a:pt x="835" y="17"/>
                          </a:lnTo>
                          <a:lnTo>
                            <a:pt x="835" y="15"/>
                          </a:lnTo>
                          <a:lnTo>
                            <a:pt x="837" y="15"/>
                          </a:lnTo>
                          <a:lnTo>
                            <a:pt x="839" y="13"/>
                          </a:lnTo>
                          <a:lnTo>
                            <a:pt x="841" y="13"/>
                          </a:lnTo>
                          <a:lnTo>
                            <a:pt x="843" y="11"/>
                          </a:lnTo>
                          <a:lnTo>
                            <a:pt x="845" y="11"/>
                          </a:lnTo>
                          <a:lnTo>
                            <a:pt x="845" y="9"/>
                          </a:lnTo>
                          <a:lnTo>
                            <a:pt x="847" y="9"/>
                          </a:lnTo>
                          <a:lnTo>
                            <a:pt x="850" y="5"/>
                          </a:lnTo>
                          <a:lnTo>
                            <a:pt x="852" y="5"/>
                          </a:lnTo>
                          <a:lnTo>
                            <a:pt x="854" y="3"/>
                          </a:lnTo>
                          <a:lnTo>
                            <a:pt x="856" y="3"/>
                          </a:lnTo>
                          <a:lnTo>
                            <a:pt x="856" y="2"/>
                          </a:lnTo>
                          <a:lnTo>
                            <a:pt x="858" y="2"/>
                          </a:lnTo>
                          <a:lnTo>
                            <a:pt x="860" y="2"/>
                          </a:lnTo>
                          <a:lnTo>
                            <a:pt x="862" y="2"/>
                          </a:lnTo>
                          <a:lnTo>
                            <a:pt x="862" y="0"/>
                          </a:lnTo>
                          <a:lnTo>
                            <a:pt x="864" y="0"/>
                          </a:lnTo>
                          <a:lnTo>
                            <a:pt x="866" y="0"/>
                          </a:lnTo>
                          <a:lnTo>
                            <a:pt x="866" y="2"/>
                          </a:lnTo>
                          <a:lnTo>
                            <a:pt x="866" y="3"/>
                          </a:lnTo>
                          <a:lnTo>
                            <a:pt x="866" y="5"/>
                          </a:lnTo>
                          <a:lnTo>
                            <a:pt x="866" y="7"/>
                          </a:lnTo>
                          <a:lnTo>
                            <a:pt x="866" y="9"/>
                          </a:lnTo>
                          <a:lnTo>
                            <a:pt x="866" y="11"/>
                          </a:lnTo>
                          <a:lnTo>
                            <a:pt x="866" y="13"/>
                          </a:lnTo>
                          <a:lnTo>
                            <a:pt x="868" y="13"/>
                          </a:lnTo>
                          <a:lnTo>
                            <a:pt x="868" y="15"/>
                          </a:lnTo>
                          <a:lnTo>
                            <a:pt x="866" y="15"/>
                          </a:lnTo>
                          <a:lnTo>
                            <a:pt x="866" y="17"/>
                          </a:lnTo>
                          <a:lnTo>
                            <a:pt x="866" y="19"/>
                          </a:lnTo>
                          <a:lnTo>
                            <a:pt x="868" y="19"/>
                          </a:lnTo>
                          <a:lnTo>
                            <a:pt x="868" y="21"/>
                          </a:lnTo>
                          <a:lnTo>
                            <a:pt x="868" y="23"/>
                          </a:lnTo>
                          <a:lnTo>
                            <a:pt x="870" y="23"/>
                          </a:lnTo>
                          <a:lnTo>
                            <a:pt x="870" y="25"/>
                          </a:lnTo>
                          <a:lnTo>
                            <a:pt x="868" y="25"/>
                          </a:lnTo>
                          <a:lnTo>
                            <a:pt x="868" y="27"/>
                          </a:lnTo>
                          <a:lnTo>
                            <a:pt x="868" y="28"/>
                          </a:lnTo>
                          <a:lnTo>
                            <a:pt x="870" y="28"/>
                          </a:lnTo>
                          <a:lnTo>
                            <a:pt x="870" y="30"/>
                          </a:lnTo>
                          <a:lnTo>
                            <a:pt x="872" y="32"/>
                          </a:lnTo>
                          <a:lnTo>
                            <a:pt x="872" y="34"/>
                          </a:lnTo>
                          <a:lnTo>
                            <a:pt x="872" y="36"/>
                          </a:lnTo>
                          <a:lnTo>
                            <a:pt x="873" y="36"/>
                          </a:lnTo>
                          <a:lnTo>
                            <a:pt x="875" y="38"/>
                          </a:lnTo>
                          <a:lnTo>
                            <a:pt x="875" y="40"/>
                          </a:lnTo>
                          <a:lnTo>
                            <a:pt x="875" y="42"/>
                          </a:lnTo>
                          <a:lnTo>
                            <a:pt x="877" y="42"/>
                          </a:lnTo>
                          <a:lnTo>
                            <a:pt x="877" y="44"/>
                          </a:lnTo>
                          <a:lnTo>
                            <a:pt x="879" y="46"/>
                          </a:lnTo>
                          <a:lnTo>
                            <a:pt x="879" y="48"/>
                          </a:lnTo>
                          <a:lnTo>
                            <a:pt x="879" y="50"/>
                          </a:lnTo>
                          <a:lnTo>
                            <a:pt x="881" y="50"/>
                          </a:lnTo>
                          <a:lnTo>
                            <a:pt x="881" y="51"/>
                          </a:lnTo>
                          <a:lnTo>
                            <a:pt x="879" y="51"/>
                          </a:lnTo>
                          <a:lnTo>
                            <a:pt x="881" y="51"/>
                          </a:lnTo>
                          <a:lnTo>
                            <a:pt x="881" y="53"/>
                          </a:lnTo>
                          <a:lnTo>
                            <a:pt x="881" y="55"/>
                          </a:lnTo>
                          <a:lnTo>
                            <a:pt x="881" y="57"/>
                          </a:lnTo>
                          <a:lnTo>
                            <a:pt x="879" y="57"/>
                          </a:lnTo>
                          <a:lnTo>
                            <a:pt x="879" y="59"/>
                          </a:lnTo>
                          <a:lnTo>
                            <a:pt x="881" y="59"/>
                          </a:lnTo>
                          <a:lnTo>
                            <a:pt x="881" y="61"/>
                          </a:lnTo>
                          <a:lnTo>
                            <a:pt x="881" y="63"/>
                          </a:lnTo>
                          <a:lnTo>
                            <a:pt x="883" y="63"/>
                          </a:lnTo>
                          <a:lnTo>
                            <a:pt x="883" y="65"/>
                          </a:lnTo>
                          <a:lnTo>
                            <a:pt x="883" y="67"/>
                          </a:lnTo>
                          <a:lnTo>
                            <a:pt x="883" y="69"/>
                          </a:lnTo>
                          <a:lnTo>
                            <a:pt x="885" y="69"/>
                          </a:lnTo>
                          <a:lnTo>
                            <a:pt x="887" y="69"/>
                          </a:lnTo>
                          <a:lnTo>
                            <a:pt x="887" y="71"/>
                          </a:lnTo>
                          <a:lnTo>
                            <a:pt x="887" y="73"/>
                          </a:lnTo>
                          <a:lnTo>
                            <a:pt x="889" y="73"/>
                          </a:lnTo>
                          <a:lnTo>
                            <a:pt x="889" y="75"/>
                          </a:lnTo>
                          <a:lnTo>
                            <a:pt x="889" y="76"/>
                          </a:lnTo>
                          <a:lnTo>
                            <a:pt x="891" y="76"/>
                          </a:lnTo>
                          <a:lnTo>
                            <a:pt x="893" y="76"/>
                          </a:lnTo>
                          <a:lnTo>
                            <a:pt x="893" y="78"/>
                          </a:lnTo>
                          <a:lnTo>
                            <a:pt x="895" y="78"/>
                          </a:lnTo>
                          <a:lnTo>
                            <a:pt x="897" y="78"/>
                          </a:lnTo>
                          <a:lnTo>
                            <a:pt x="897" y="76"/>
                          </a:lnTo>
                          <a:lnTo>
                            <a:pt x="898" y="76"/>
                          </a:lnTo>
                          <a:lnTo>
                            <a:pt x="900" y="76"/>
                          </a:lnTo>
                          <a:lnTo>
                            <a:pt x="902" y="76"/>
                          </a:lnTo>
                          <a:lnTo>
                            <a:pt x="904" y="76"/>
                          </a:lnTo>
                          <a:lnTo>
                            <a:pt x="906" y="75"/>
                          </a:lnTo>
                          <a:lnTo>
                            <a:pt x="906" y="76"/>
                          </a:lnTo>
                          <a:lnTo>
                            <a:pt x="908" y="76"/>
                          </a:lnTo>
                          <a:lnTo>
                            <a:pt x="910" y="75"/>
                          </a:lnTo>
                          <a:lnTo>
                            <a:pt x="912" y="75"/>
                          </a:lnTo>
                          <a:lnTo>
                            <a:pt x="912" y="73"/>
                          </a:lnTo>
                          <a:lnTo>
                            <a:pt x="914" y="71"/>
                          </a:lnTo>
                          <a:lnTo>
                            <a:pt x="916" y="71"/>
                          </a:lnTo>
                          <a:lnTo>
                            <a:pt x="918" y="71"/>
                          </a:lnTo>
                          <a:lnTo>
                            <a:pt x="920" y="71"/>
                          </a:lnTo>
                          <a:lnTo>
                            <a:pt x="921" y="73"/>
                          </a:lnTo>
                          <a:lnTo>
                            <a:pt x="923" y="75"/>
                          </a:lnTo>
                          <a:lnTo>
                            <a:pt x="923" y="76"/>
                          </a:lnTo>
                          <a:lnTo>
                            <a:pt x="925" y="78"/>
                          </a:lnTo>
                          <a:lnTo>
                            <a:pt x="925" y="80"/>
                          </a:lnTo>
                          <a:lnTo>
                            <a:pt x="925" y="82"/>
                          </a:lnTo>
                          <a:lnTo>
                            <a:pt x="925" y="84"/>
                          </a:lnTo>
                          <a:lnTo>
                            <a:pt x="925" y="86"/>
                          </a:lnTo>
                          <a:lnTo>
                            <a:pt x="927" y="88"/>
                          </a:lnTo>
                          <a:lnTo>
                            <a:pt x="927" y="90"/>
                          </a:lnTo>
                          <a:lnTo>
                            <a:pt x="929" y="92"/>
                          </a:lnTo>
                          <a:lnTo>
                            <a:pt x="929" y="94"/>
                          </a:lnTo>
                          <a:lnTo>
                            <a:pt x="931" y="96"/>
                          </a:lnTo>
                          <a:lnTo>
                            <a:pt x="933" y="96"/>
                          </a:lnTo>
                          <a:lnTo>
                            <a:pt x="935" y="96"/>
                          </a:lnTo>
                          <a:lnTo>
                            <a:pt x="937" y="96"/>
                          </a:lnTo>
                          <a:lnTo>
                            <a:pt x="937" y="98"/>
                          </a:lnTo>
                          <a:lnTo>
                            <a:pt x="935" y="99"/>
                          </a:lnTo>
                          <a:lnTo>
                            <a:pt x="935" y="101"/>
                          </a:lnTo>
                          <a:lnTo>
                            <a:pt x="935" y="103"/>
                          </a:lnTo>
                          <a:lnTo>
                            <a:pt x="937" y="105"/>
                          </a:lnTo>
                          <a:lnTo>
                            <a:pt x="939" y="107"/>
                          </a:lnTo>
                          <a:lnTo>
                            <a:pt x="939" y="109"/>
                          </a:lnTo>
                          <a:lnTo>
                            <a:pt x="937" y="111"/>
                          </a:lnTo>
                          <a:lnTo>
                            <a:pt x="937" y="113"/>
                          </a:lnTo>
                          <a:lnTo>
                            <a:pt x="937" y="115"/>
                          </a:lnTo>
                          <a:lnTo>
                            <a:pt x="937" y="117"/>
                          </a:lnTo>
                          <a:lnTo>
                            <a:pt x="937" y="119"/>
                          </a:lnTo>
                          <a:lnTo>
                            <a:pt x="937" y="121"/>
                          </a:lnTo>
                          <a:lnTo>
                            <a:pt x="939" y="121"/>
                          </a:lnTo>
                          <a:lnTo>
                            <a:pt x="939" y="123"/>
                          </a:lnTo>
                          <a:lnTo>
                            <a:pt x="941" y="123"/>
                          </a:lnTo>
                          <a:lnTo>
                            <a:pt x="941" y="124"/>
                          </a:lnTo>
                          <a:lnTo>
                            <a:pt x="941" y="126"/>
                          </a:lnTo>
                          <a:lnTo>
                            <a:pt x="941" y="128"/>
                          </a:lnTo>
                          <a:lnTo>
                            <a:pt x="943" y="128"/>
                          </a:lnTo>
                          <a:lnTo>
                            <a:pt x="945" y="130"/>
                          </a:lnTo>
                          <a:lnTo>
                            <a:pt x="945" y="132"/>
                          </a:lnTo>
                          <a:lnTo>
                            <a:pt x="946" y="132"/>
                          </a:lnTo>
                          <a:lnTo>
                            <a:pt x="946" y="134"/>
                          </a:lnTo>
                          <a:lnTo>
                            <a:pt x="946" y="136"/>
                          </a:lnTo>
                          <a:lnTo>
                            <a:pt x="946" y="138"/>
                          </a:lnTo>
                          <a:lnTo>
                            <a:pt x="948" y="140"/>
                          </a:lnTo>
                          <a:lnTo>
                            <a:pt x="946" y="142"/>
                          </a:lnTo>
                          <a:lnTo>
                            <a:pt x="946" y="144"/>
                          </a:lnTo>
                          <a:lnTo>
                            <a:pt x="946" y="146"/>
                          </a:lnTo>
                          <a:lnTo>
                            <a:pt x="946" y="147"/>
                          </a:lnTo>
                          <a:lnTo>
                            <a:pt x="948" y="149"/>
                          </a:lnTo>
                          <a:lnTo>
                            <a:pt x="948" y="151"/>
                          </a:lnTo>
                          <a:lnTo>
                            <a:pt x="950" y="151"/>
                          </a:lnTo>
                          <a:lnTo>
                            <a:pt x="952" y="151"/>
                          </a:lnTo>
                          <a:lnTo>
                            <a:pt x="954" y="151"/>
                          </a:lnTo>
                          <a:lnTo>
                            <a:pt x="956" y="153"/>
                          </a:lnTo>
                          <a:lnTo>
                            <a:pt x="958" y="153"/>
                          </a:lnTo>
                          <a:lnTo>
                            <a:pt x="960" y="155"/>
                          </a:lnTo>
                          <a:lnTo>
                            <a:pt x="964" y="155"/>
                          </a:lnTo>
                          <a:lnTo>
                            <a:pt x="966" y="157"/>
                          </a:lnTo>
                          <a:lnTo>
                            <a:pt x="966" y="159"/>
                          </a:lnTo>
                          <a:lnTo>
                            <a:pt x="968" y="161"/>
                          </a:lnTo>
                          <a:lnTo>
                            <a:pt x="968" y="163"/>
                          </a:lnTo>
                          <a:lnTo>
                            <a:pt x="969" y="165"/>
                          </a:lnTo>
                          <a:lnTo>
                            <a:pt x="969" y="167"/>
                          </a:lnTo>
                          <a:lnTo>
                            <a:pt x="971" y="169"/>
                          </a:lnTo>
                          <a:lnTo>
                            <a:pt x="971" y="171"/>
                          </a:lnTo>
                          <a:lnTo>
                            <a:pt x="973" y="172"/>
                          </a:lnTo>
                          <a:lnTo>
                            <a:pt x="973" y="174"/>
                          </a:lnTo>
                          <a:lnTo>
                            <a:pt x="973" y="176"/>
                          </a:lnTo>
                          <a:lnTo>
                            <a:pt x="973" y="178"/>
                          </a:lnTo>
                          <a:lnTo>
                            <a:pt x="971" y="178"/>
                          </a:lnTo>
                          <a:lnTo>
                            <a:pt x="971" y="180"/>
                          </a:lnTo>
                          <a:lnTo>
                            <a:pt x="969" y="180"/>
                          </a:lnTo>
                          <a:lnTo>
                            <a:pt x="969" y="182"/>
                          </a:lnTo>
                          <a:lnTo>
                            <a:pt x="969" y="184"/>
                          </a:lnTo>
                          <a:lnTo>
                            <a:pt x="968" y="186"/>
                          </a:lnTo>
                          <a:lnTo>
                            <a:pt x="968" y="188"/>
                          </a:lnTo>
                          <a:lnTo>
                            <a:pt x="968" y="190"/>
                          </a:lnTo>
                          <a:lnTo>
                            <a:pt x="966" y="190"/>
                          </a:lnTo>
                          <a:lnTo>
                            <a:pt x="966" y="192"/>
                          </a:lnTo>
                          <a:lnTo>
                            <a:pt x="964" y="192"/>
                          </a:lnTo>
                          <a:lnTo>
                            <a:pt x="964" y="194"/>
                          </a:lnTo>
                          <a:lnTo>
                            <a:pt x="962" y="196"/>
                          </a:lnTo>
                          <a:lnTo>
                            <a:pt x="960" y="197"/>
                          </a:lnTo>
                          <a:lnTo>
                            <a:pt x="958" y="197"/>
                          </a:lnTo>
                          <a:lnTo>
                            <a:pt x="956" y="199"/>
                          </a:lnTo>
                          <a:lnTo>
                            <a:pt x="954" y="201"/>
                          </a:lnTo>
                          <a:lnTo>
                            <a:pt x="956" y="203"/>
                          </a:lnTo>
                          <a:lnTo>
                            <a:pt x="956" y="205"/>
                          </a:lnTo>
                          <a:lnTo>
                            <a:pt x="954" y="207"/>
                          </a:lnTo>
                          <a:lnTo>
                            <a:pt x="956" y="209"/>
                          </a:lnTo>
                          <a:lnTo>
                            <a:pt x="956" y="211"/>
                          </a:lnTo>
                          <a:lnTo>
                            <a:pt x="954" y="211"/>
                          </a:lnTo>
                          <a:lnTo>
                            <a:pt x="943" y="211"/>
                          </a:lnTo>
                          <a:lnTo>
                            <a:pt x="923" y="226"/>
                          </a:lnTo>
                          <a:lnTo>
                            <a:pt x="916" y="234"/>
                          </a:lnTo>
                          <a:lnTo>
                            <a:pt x="858" y="288"/>
                          </a:lnTo>
                          <a:lnTo>
                            <a:pt x="825" y="316"/>
                          </a:lnTo>
                          <a:lnTo>
                            <a:pt x="825" y="338"/>
                          </a:lnTo>
                          <a:lnTo>
                            <a:pt x="825" y="336"/>
                          </a:lnTo>
                          <a:lnTo>
                            <a:pt x="827" y="336"/>
                          </a:lnTo>
                          <a:lnTo>
                            <a:pt x="829" y="336"/>
                          </a:lnTo>
                          <a:lnTo>
                            <a:pt x="831" y="336"/>
                          </a:lnTo>
                          <a:lnTo>
                            <a:pt x="831" y="332"/>
                          </a:lnTo>
                          <a:lnTo>
                            <a:pt x="833" y="332"/>
                          </a:lnTo>
                          <a:lnTo>
                            <a:pt x="833" y="330"/>
                          </a:lnTo>
                          <a:lnTo>
                            <a:pt x="835" y="328"/>
                          </a:lnTo>
                          <a:lnTo>
                            <a:pt x="835" y="326"/>
                          </a:lnTo>
                          <a:lnTo>
                            <a:pt x="837" y="326"/>
                          </a:lnTo>
                          <a:lnTo>
                            <a:pt x="837" y="324"/>
                          </a:lnTo>
                          <a:lnTo>
                            <a:pt x="839" y="324"/>
                          </a:lnTo>
                          <a:lnTo>
                            <a:pt x="839" y="326"/>
                          </a:lnTo>
                          <a:lnTo>
                            <a:pt x="841" y="326"/>
                          </a:lnTo>
                          <a:lnTo>
                            <a:pt x="843" y="326"/>
                          </a:lnTo>
                          <a:lnTo>
                            <a:pt x="845" y="326"/>
                          </a:lnTo>
                          <a:lnTo>
                            <a:pt x="847" y="326"/>
                          </a:lnTo>
                          <a:lnTo>
                            <a:pt x="849" y="326"/>
                          </a:lnTo>
                          <a:lnTo>
                            <a:pt x="850" y="326"/>
                          </a:lnTo>
                          <a:lnTo>
                            <a:pt x="850" y="324"/>
                          </a:lnTo>
                          <a:lnTo>
                            <a:pt x="852" y="324"/>
                          </a:lnTo>
                          <a:lnTo>
                            <a:pt x="854" y="324"/>
                          </a:lnTo>
                          <a:lnTo>
                            <a:pt x="856" y="324"/>
                          </a:lnTo>
                          <a:lnTo>
                            <a:pt x="858" y="322"/>
                          </a:lnTo>
                          <a:lnTo>
                            <a:pt x="858" y="324"/>
                          </a:lnTo>
                          <a:lnTo>
                            <a:pt x="858" y="326"/>
                          </a:lnTo>
                          <a:lnTo>
                            <a:pt x="858" y="328"/>
                          </a:lnTo>
                          <a:lnTo>
                            <a:pt x="860" y="330"/>
                          </a:lnTo>
                          <a:lnTo>
                            <a:pt x="864" y="330"/>
                          </a:lnTo>
                          <a:lnTo>
                            <a:pt x="866" y="330"/>
                          </a:lnTo>
                          <a:lnTo>
                            <a:pt x="870" y="332"/>
                          </a:lnTo>
                          <a:lnTo>
                            <a:pt x="872" y="332"/>
                          </a:lnTo>
                          <a:lnTo>
                            <a:pt x="877" y="334"/>
                          </a:lnTo>
                          <a:lnTo>
                            <a:pt x="879" y="334"/>
                          </a:lnTo>
                          <a:lnTo>
                            <a:pt x="881" y="334"/>
                          </a:lnTo>
                          <a:lnTo>
                            <a:pt x="883" y="334"/>
                          </a:lnTo>
                          <a:lnTo>
                            <a:pt x="883" y="332"/>
                          </a:lnTo>
                          <a:lnTo>
                            <a:pt x="885" y="330"/>
                          </a:lnTo>
                          <a:lnTo>
                            <a:pt x="887" y="330"/>
                          </a:lnTo>
                          <a:lnTo>
                            <a:pt x="891" y="330"/>
                          </a:lnTo>
                          <a:lnTo>
                            <a:pt x="893" y="332"/>
                          </a:lnTo>
                          <a:lnTo>
                            <a:pt x="895" y="334"/>
                          </a:lnTo>
                          <a:lnTo>
                            <a:pt x="897" y="334"/>
                          </a:lnTo>
                          <a:lnTo>
                            <a:pt x="898" y="336"/>
                          </a:lnTo>
                          <a:lnTo>
                            <a:pt x="900" y="338"/>
                          </a:lnTo>
                          <a:lnTo>
                            <a:pt x="904" y="341"/>
                          </a:lnTo>
                          <a:lnTo>
                            <a:pt x="904" y="343"/>
                          </a:lnTo>
                          <a:lnTo>
                            <a:pt x="904" y="345"/>
                          </a:lnTo>
                          <a:lnTo>
                            <a:pt x="904" y="347"/>
                          </a:lnTo>
                          <a:lnTo>
                            <a:pt x="904" y="349"/>
                          </a:lnTo>
                          <a:lnTo>
                            <a:pt x="906" y="349"/>
                          </a:lnTo>
                          <a:lnTo>
                            <a:pt x="908" y="353"/>
                          </a:lnTo>
                          <a:lnTo>
                            <a:pt x="910" y="353"/>
                          </a:lnTo>
                          <a:lnTo>
                            <a:pt x="910" y="355"/>
                          </a:lnTo>
                          <a:lnTo>
                            <a:pt x="910" y="357"/>
                          </a:lnTo>
                          <a:lnTo>
                            <a:pt x="910" y="359"/>
                          </a:lnTo>
                          <a:lnTo>
                            <a:pt x="910" y="361"/>
                          </a:lnTo>
                          <a:lnTo>
                            <a:pt x="908" y="366"/>
                          </a:lnTo>
                          <a:lnTo>
                            <a:pt x="908" y="368"/>
                          </a:lnTo>
                          <a:lnTo>
                            <a:pt x="908" y="370"/>
                          </a:lnTo>
                          <a:lnTo>
                            <a:pt x="910" y="372"/>
                          </a:lnTo>
                          <a:lnTo>
                            <a:pt x="910" y="374"/>
                          </a:lnTo>
                          <a:lnTo>
                            <a:pt x="912" y="374"/>
                          </a:lnTo>
                          <a:lnTo>
                            <a:pt x="912" y="372"/>
                          </a:lnTo>
                          <a:lnTo>
                            <a:pt x="914" y="372"/>
                          </a:lnTo>
                          <a:lnTo>
                            <a:pt x="914" y="370"/>
                          </a:lnTo>
                          <a:lnTo>
                            <a:pt x="916" y="370"/>
                          </a:lnTo>
                          <a:lnTo>
                            <a:pt x="918" y="370"/>
                          </a:lnTo>
                          <a:lnTo>
                            <a:pt x="920" y="368"/>
                          </a:lnTo>
                          <a:lnTo>
                            <a:pt x="921" y="368"/>
                          </a:lnTo>
                          <a:lnTo>
                            <a:pt x="923" y="370"/>
                          </a:lnTo>
                          <a:lnTo>
                            <a:pt x="925" y="370"/>
                          </a:lnTo>
                          <a:lnTo>
                            <a:pt x="929" y="370"/>
                          </a:lnTo>
                          <a:lnTo>
                            <a:pt x="929" y="372"/>
                          </a:lnTo>
                          <a:lnTo>
                            <a:pt x="931" y="372"/>
                          </a:lnTo>
                          <a:lnTo>
                            <a:pt x="931" y="374"/>
                          </a:lnTo>
                          <a:lnTo>
                            <a:pt x="933" y="378"/>
                          </a:lnTo>
                          <a:lnTo>
                            <a:pt x="935" y="382"/>
                          </a:lnTo>
                          <a:lnTo>
                            <a:pt x="935" y="384"/>
                          </a:lnTo>
                          <a:lnTo>
                            <a:pt x="937" y="384"/>
                          </a:lnTo>
                          <a:lnTo>
                            <a:pt x="939" y="384"/>
                          </a:lnTo>
                          <a:lnTo>
                            <a:pt x="941" y="384"/>
                          </a:lnTo>
                          <a:lnTo>
                            <a:pt x="941" y="386"/>
                          </a:lnTo>
                          <a:lnTo>
                            <a:pt x="943" y="388"/>
                          </a:lnTo>
                          <a:lnTo>
                            <a:pt x="945" y="388"/>
                          </a:lnTo>
                          <a:lnTo>
                            <a:pt x="945" y="389"/>
                          </a:lnTo>
                          <a:lnTo>
                            <a:pt x="946" y="391"/>
                          </a:lnTo>
                          <a:lnTo>
                            <a:pt x="948" y="391"/>
                          </a:lnTo>
                          <a:lnTo>
                            <a:pt x="948" y="393"/>
                          </a:lnTo>
                          <a:lnTo>
                            <a:pt x="950" y="393"/>
                          </a:lnTo>
                          <a:lnTo>
                            <a:pt x="952" y="395"/>
                          </a:lnTo>
                          <a:lnTo>
                            <a:pt x="954" y="395"/>
                          </a:lnTo>
                          <a:lnTo>
                            <a:pt x="954" y="397"/>
                          </a:lnTo>
                          <a:lnTo>
                            <a:pt x="954" y="399"/>
                          </a:lnTo>
                          <a:lnTo>
                            <a:pt x="954" y="401"/>
                          </a:lnTo>
                          <a:lnTo>
                            <a:pt x="954" y="403"/>
                          </a:lnTo>
                          <a:lnTo>
                            <a:pt x="956" y="403"/>
                          </a:lnTo>
                          <a:lnTo>
                            <a:pt x="956" y="405"/>
                          </a:lnTo>
                          <a:lnTo>
                            <a:pt x="958" y="405"/>
                          </a:lnTo>
                          <a:lnTo>
                            <a:pt x="960" y="407"/>
                          </a:lnTo>
                          <a:lnTo>
                            <a:pt x="962" y="407"/>
                          </a:lnTo>
                          <a:lnTo>
                            <a:pt x="964" y="407"/>
                          </a:lnTo>
                          <a:lnTo>
                            <a:pt x="966" y="409"/>
                          </a:lnTo>
                          <a:lnTo>
                            <a:pt x="968" y="411"/>
                          </a:lnTo>
                          <a:lnTo>
                            <a:pt x="968" y="412"/>
                          </a:lnTo>
                          <a:lnTo>
                            <a:pt x="968" y="414"/>
                          </a:lnTo>
                          <a:lnTo>
                            <a:pt x="968" y="416"/>
                          </a:lnTo>
                          <a:lnTo>
                            <a:pt x="969" y="418"/>
                          </a:lnTo>
                          <a:lnTo>
                            <a:pt x="969" y="420"/>
                          </a:lnTo>
                          <a:lnTo>
                            <a:pt x="971" y="420"/>
                          </a:lnTo>
                          <a:lnTo>
                            <a:pt x="973" y="422"/>
                          </a:lnTo>
                          <a:lnTo>
                            <a:pt x="973" y="424"/>
                          </a:lnTo>
                          <a:lnTo>
                            <a:pt x="975" y="424"/>
                          </a:lnTo>
                          <a:lnTo>
                            <a:pt x="975" y="426"/>
                          </a:lnTo>
                          <a:lnTo>
                            <a:pt x="977" y="426"/>
                          </a:lnTo>
                          <a:lnTo>
                            <a:pt x="977" y="428"/>
                          </a:lnTo>
                          <a:lnTo>
                            <a:pt x="979" y="432"/>
                          </a:lnTo>
                          <a:lnTo>
                            <a:pt x="981" y="434"/>
                          </a:lnTo>
                          <a:lnTo>
                            <a:pt x="983" y="434"/>
                          </a:lnTo>
                          <a:lnTo>
                            <a:pt x="985" y="436"/>
                          </a:lnTo>
                          <a:lnTo>
                            <a:pt x="987" y="436"/>
                          </a:lnTo>
                          <a:lnTo>
                            <a:pt x="989" y="436"/>
                          </a:lnTo>
                          <a:lnTo>
                            <a:pt x="991" y="437"/>
                          </a:lnTo>
                          <a:lnTo>
                            <a:pt x="993" y="439"/>
                          </a:lnTo>
                          <a:lnTo>
                            <a:pt x="994" y="439"/>
                          </a:lnTo>
                          <a:lnTo>
                            <a:pt x="996" y="441"/>
                          </a:lnTo>
                          <a:lnTo>
                            <a:pt x="998" y="443"/>
                          </a:lnTo>
                          <a:lnTo>
                            <a:pt x="1000" y="443"/>
                          </a:lnTo>
                          <a:lnTo>
                            <a:pt x="1000" y="445"/>
                          </a:lnTo>
                          <a:lnTo>
                            <a:pt x="1000" y="447"/>
                          </a:lnTo>
                          <a:lnTo>
                            <a:pt x="1002" y="449"/>
                          </a:lnTo>
                          <a:lnTo>
                            <a:pt x="1004" y="451"/>
                          </a:lnTo>
                          <a:lnTo>
                            <a:pt x="1006" y="453"/>
                          </a:lnTo>
                          <a:lnTo>
                            <a:pt x="1008" y="455"/>
                          </a:lnTo>
                          <a:lnTo>
                            <a:pt x="1008" y="457"/>
                          </a:lnTo>
                          <a:lnTo>
                            <a:pt x="1008" y="459"/>
                          </a:lnTo>
                          <a:lnTo>
                            <a:pt x="1008" y="460"/>
                          </a:lnTo>
                          <a:lnTo>
                            <a:pt x="1006" y="460"/>
                          </a:lnTo>
                          <a:lnTo>
                            <a:pt x="1006" y="462"/>
                          </a:lnTo>
                          <a:lnTo>
                            <a:pt x="1006" y="464"/>
                          </a:lnTo>
                          <a:lnTo>
                            <a:pt x="1004" y="464"/>
                          </a:lnTo>
                          <a:lnTo>
                            <a:pt x="1002" y="466"/>
                          </a:lnTo>
                          <a:lnTo>
                            <a:pt x="1000" y="466"/>
                          </a:lnTo>
                          <a:lnTo>
                            <a:pt x="1000" y="468"/>
                          </a:lnTo>
                          <a:lnTo>
                            <a:pt x="1000" y="470"/>
                          </a:lnTo>
                          <a:lnTo>
                            <a:pt x="1000" y="472"/>
                          </a:lnTo>
                          <a:lnTo>
                            <a:pt x="1000" y="474"/>
                          </a:lnTo>
                          <a:lnTo>
                            <a:pt x="1000" y="476"/>
                          </a:lnTo>
                          <a:lnTo>
                            <a:pt x="1000" y="478"/>
                          </a:lnTo>
                          <a:lnTo>
                            <a:pt x="1000" y="480"/>
                          </a:lnTo>
                          <a:lnTo>
                            <a:pt x="998" y="480"/>
                          </a:lnTo>
                          <a:lnTo>
                            <a:pt x="998" y="482"/>
                          </a:lnTo>
                          <a:lnTo>
                            <a:pt x="998" y="484"/>
                          </a:lnTo>
                          <a:lnTo>
                            <a:pt x="1000" y="485"/>
                          </a:lnTo>
                          <a:lnTo>
                            <a:pt x="1002" y="487"/>
                          </a:lnTo>
                          <a:lnTo>
                            <a:pt x="1002" y="489"/>
                          </a:lnTo>
                          <a:lnTo>
                            <a:pt x="1002" y="491"/>
                          </a:lnTo>
                          <a:lnTo>
                            <a:pt x="1004" y="493"/>
                          </a:lnTo>
                          <a:lnTo>
                            <a:pt x="1004" y="495"/>
                          </a:lnTo>
                          <a:lnTo>
                            <a:pt x="1004" y="497"/>
                          </a:lnTo>
                          <a:lnTo>
                            <a:pt x="1006" y="497"/>
                          </a:lnTo>
                          <a:lnTo>
                            <a:pt x="1006" y="501"/>
                          </a:lnTo>
                          <a:lnTo>
                            <a:pt x="1006" y="503"/>
                          </a:lnTo>
                          <a:lnTo>
                            <a:pt x="1008" y="505"/>
                          </a:lnTo>
                          <a:lnTo>
                            <a:pt x="1008" y="507"/>
                          </a:lnTo>
                          <a:lnTo>
                            <a:pt x="1010" y="508"/>
                          </a:lnTo>
                          <a:lnTo>
                            <a:pt x="1012" y="508"/>
                          </a:lnTo>
                          <a:lnTo>
                            <a:pt x="1014" y="510"/>
                          </a:lnTo>
                          <a:lnTo>
                            <a:pt x="1014" y="512"/>
                          </a:lnTo>
                          <a:lnTo>
                            <a:pt x="1016" y="516"/>
                          </a:lnTo>
                          <a:lnTo>
                            <a:pt x="1017" y="516"/>
                          </a:lnTo>
                          <a:lnTo>
                            <a:pt x="1019" y="516"/>
                          </a:lnTo>
                          <a:lnTo>
                            <a:pt x="1021" y="514"/>
                          </a:lnTo>
                          <a:lnTo>
                            <a:pt x="1023" y="514"/>
                          </a:lnTo>
                          <a:lnTo>
                            <a:pt x="1025" y="514"/>
                          </a:lnTo>
                          <a:lnTo>
                            <a:pt x="1027" y="514"/>
                          </a:lnTo>
                          <a:lnTo>
                            <a:pt x="1027" y="516"/>
                          </a:lnTo>
                          <a:lnTo>
                            <a:pt x="1029" y="516"/>
                          </a:lnTo>
                          <a:lnTo>
                            <a:pt x="1029" y="518"/>
                          </a:lnTo>
                          <a:lnTo>
                            <a:pt x="1029" y="520"/>
                          </a:lnTo>
                          <a:lnTo>
                            <a:pt x="1029" y="524"/>
                          </a:lnTo>
                          <a:lnTo>
                            <a:pt x="1029" y="526"/>
                          </a:lnTo>
                          <a:lnTo>
                            <a:pt x="1031" y="528"/>
                          </a:lnTo>
                          <a:lnTo>
                            <a:pt x="1031" y="530"/>
                          </a:lnTo>
                          <a:lnTo>
                            <a:pt x="1031" y="532"/>
                          </a:lnTo>
                          <a:lnTo>
                            <a:pt x="1033" y="535"/>
                          </a:lnTo>
                          <a:lnTo>
                            <a:pt x="1031" y="537"/>
                          </a:lnTo>
                          <a:lnTo>
                            <a:pt x="1031" y="539"/>
                          </a:lnTo>
                          <a:lnTo>
                            <a:pt x="1029" y="543"/>
                          </a:lnTo>
                          <a:lnTo>
                            <a:pt x="1027" y="545"/>
                          </a:lnTo>
                          <a:lnTo>
                            <a:pt x="1027" y="549"/>
                          </a:lnTo>
                          <a:lnTo>
                            <a:pt x="1025" y="553"/>
                          </a:lnTo>
                          <a:lnTo>
                            <a:pt x="1025" y="557"/>
                          </a:lnTo>
                          <a:lnTo>
                            <a:pt x="1027" y="558"/>
                          </a:lnTo>
                          <a:lnTo>
                            <a:pt x="1031" y="560"/>
                          </a:lnTo>
                          <a:lnTo>
                            <a:pt x="1035" y="562"/>
                          </a:lnTo>
                          <a:lnTo>
                            <a:pt x="1035" y="564"/>
                          </a:lnTo>
                          <a:lnTo>
                            <a:pt x="1037" y="566"/>
                          </a:lnTo>
                          <a:lnTo>
                            <a:pt x="1037" y="568"/>
                          </a:lnTo>
                          <a:lnTo>
                            <a:pt x="1037" y="570"/>
                          </a:lnTo>
                          <a:lnTo>
                            <a:pt x="1039" y="570"/>
                          </a:lnTo>
                          <a:lnTo>
                            <a:pt x="1040" y="572"/>
                          </a:lnTo>
                          <a:lnTo>
                            <a:pt x="1042" y="578"/>
                          </a:lnTo>
                          <a:lnTo>
                            <a:pt x="1042" y="583"/>
                          </a:lnTo>
                          <a:lnTo>
                            <a:pt x="1044" y="589"/>
                          </a:lnTo>
                          <a:lnTo>
                            <a:pt x="1048" y="591"/>
                          </a:lnTo>
                          <a:lnTo>
                            <a:pt x="1048" y="593"/>
                          </a:lnTo>
                          <a:lnTo>
                            <a:pt x="1048" y="595"/>
                          </a:lnTo>
                          <a:lnTo>
                            <a:pt x="1048" y="601"/>
                          </a:lnTo>
                          <a:lnTo>
                            <a:pt x="1048" y="606"/>
                          </a:lnTo>
                          <a:lnTo>
                            <a:pt x="1050" y="608"/>
                          </a:lnTo>
                          <a:lnTo>
                            <a:pt x="1050" y="610"/>
                          </a:lnTo>
                          <a:lnTo>
                            <a:pt x="1052" y="612"/>
                          </a:lnTo>
                          <a:lnTo>
                            <a:pt x="1054" y="612"/>
                          </a:lnTo>
                          <a:lnTo>
                            <a:pt x="1054" y="616"/>
                          </a:lnTo>
                          <a:lnTo>
                            <a:pt x="1054" y="620"/>
                          </a:lnTo>
                          <a:lnTo>
                            <a:pt x="1056" y="622"/>
                          </a:lnTo>
                          <a:lnTo>
                            <a:pt x="1060" y="628"/>
                          </a:lnTo>
                          <a:lnTo>
                            <a:pt x="1062" y="631"/>
                          </a:lnTo>
                          <a:lnTo>
                            <a:pt x="1062" y="635"/>
                          </a:lnTo>
                          <a:lnTo>
                            <a:pt x="1062" y="637"/>
                          </a:lnTo>
                          <a:lnTo>
                            <a:pt x="1064" y="639"/>
                          </a:lnTo>
                          <a:lnTo>
                            <a:pt x="1065" y="641"/>
                          </a:lnTo>
                          <a:lnTo>
                            <a:pt x="1067" y="645"/>
                          </a:lnTo>
                          <a:lnTo>
                            <a:pt x="1069" y="647"/>
                          </a:lnTo>
                          <a:lnTo>
                            <a:pt x="1069" y="649"/>
                          </a:lnTo>
                          <a:lnTo>
                            <a:pt x="1069" y="653"/>
                          </a:lnTo>
                          <a:lnTo>
                            <a:pt x="1069" y="656"/>
                          </a:lnTo>
                          <a:lnTo>
                            <a:pt x="1069" y="658"/>
                          </a:lnTo>
                          <a:lnTo>
                            <a:pt x="1069" y="660"/>
                          </a:lnTo>
                          <a:lnTo>
                            <a:pt x="1071" y="660"/>
                          </a:lnTo>
                          <a:lnTo>
                            <a:pt x="1073" y="662"/>
                          </a:lnTo>
                          <a:lnTo>
                            <a:pt x="1075" y="662"/>
                          </a:lnTo>
                          <a:lnTo>
                            <a:pt x="1077" y="666"/>
                          </a:lnTo>
                          <a:lnTo>
                            <a:pt x="1077" y="668"/>
                          </a:lnTo>
                          <a:lnTo>
                            <a:pt x="1077" y="670"/>
                          </a:lnTo>
                          <a:lnTo>
                            <a:pt x="1079" y="674"/>
                          </a:lnTo>
                          <a:lnTo>
                            <a:pt x="1081" y="676"/>
                          </a:lnTo>
                          <a:lnTo>
                            <a:pt x="1081" y="679"/>
                          </a:lnTo>
                          <a:lnTo>
                            <a:pt x="1085" y="685"/>
                          </a:lnTo>
                          <a:lnTo>
                            <a:pt x="1085" y="689"/>
                          </a:lnTo>
                          <a:lnTo>
                            <a:pt x="1083" y="693"/>
                          </a:lnTo>
                          <a:lnTo>
                            <a:pt x="1085" y="695"/>
                          </a:lnTo>
                          <a:lnTo>
                            <a:pt x="1083" y="697"/>
                          </a:lnTo>
                          <a:lnTo>
                            <a:pt x="1085" y="699"/>
                          </a:lnTo>
                          <a:lnTo>
                            <a:pt x="1085" y="701"/>
                          </a:lnTo>
                          <a:lnTo>
                            <a:pt x="1085" y="702"/>
                          </a:lnTo>
                          <a:lnTo>
                            <a:pt x="1087" y="706"/>
                          </a:lnTo>
                          <a:lnTo>
                            <a:pt x="1088" y="706"/>
                          </a:lnTo>
                          <a:lnTo>
                            <a:pt x="1094" y="708"/>
                          </a:lnTo>
                          <a:lnTo>
                            <a:pt x="1096" y="710"/>
                          </a:lnTo>
                          <a:lnTo>
                            <a:pt x="1098" y="712"/>
                          </a:lnTo>
                          <a:lnTo>
                            <a:pt x="1100" y="716"/>
                          </a:lnTo>
                          <a:lnTo>
                            <a:pt x="1102" y="720"/>
                          </a:lnTo>
                          <a:lnTo>
                            <a:pt x="1102" y="724"/>
                          </a:lnTo>
                          <a:lnTo>
                            <a:pt x="1102" y="727"/>
                          </a:lnTo>
                          <a:lnTo>
                            <a:pt x="1100" y="731"/>
                          </a:lnTo>
                          <a:lnTo>
                            <a:pt x="1100" y="733"/>
                          </a:lnTo>
                          <a:lnTo>
                            <a:pt x="1098" y="735"/>
                          </a:lnTo>
                          <a:lnTo>
                            <a:pt x="1096" y="739"/>
                          </a:lnTo>
                          <a:lnTo>
                            <a:pt x="1096" y="741"/>
                          </a:lnTo>
                          <a:lnTo>
                            <a:pt x="1094" y="745"/>
                          </a:lnTo>
                          <a:lnTo>
                            <a:pt x="1096" y="750"/>
                          </a:lnTo>
                          <a:lnTo>
                            <a:pt x="1098" y="754"/>
                          </a:lnTo>
                          <a:lnTo>
                            <a:pt x="1102" y="758"/>
                          </a:lnTo>
                          <a:lnTo>
                            <a:pt x="1104" y="764"/>
                          </a:lnTo>
                          <a:lnTo>
                            <a:pt x="1100" y="766"/>
                          </a:lnTo>
                          <a:lnTo>
                            <a:pt x="1098" y="768"/>
                          </a:lnTo>
                          <a:lnTo>
                            <a:pt x="1092" y="770"/>
                          </a:lnTo>
                          <a:lnTo>
                            <a:pt x="1090" y="770"/>
                          </a:lnTo>
                          <a:lnTo>
                            <a:pt x="1085" y="772"/>
                          </a:lnTo>
                          <a:lnTo>
                            <a:pt x="1083" y="772"/>
                          </a:lnTo>
                          <a:lnTo>
                            <a:pt x="1071" y="777"/>
                          </a:lnTo>
                          <a:lnTo>
                            <a:pt x="1067" y="779"/>
                          </a:lnTo>
                          <a:lnTo>
                            <a:pt x="1058" y="781"/>
                          </a:lnTo>
                          <a:lnTo>
                            <a:pt x="1056" y="781"/>
                          </a:lnTo>
                          <a:lnTo>
                            <a:pt x="1054" y="783"/>
                          </a:lnTo>
                          <a:lnTo>
                            <a:pt x="1046" y="785"/>
                          </a:lnTo>
                          <a:lnTo>
                            <a:pt x="1042" y="787"/>
                          </a:lnTo>
                          <a:lnTo>
                            <a:pt x="1040" y="787"/>
                          </a:lnTo>
                          <a:lnTo>
                            <a:pt x="1039" y="787"/>
                          </a:lnTo>
                          <a:lnTo>
                            <a:pt x="1039" y="785"/>
                          </a:lnTo>
                          <a:lnTo>
                            <a:pt x="1039" y="781"/>
                          </a:lnTo>
                          <a:lnTo>
                            <a:pt x="1035" y="773"/>
                          </a:lnTo>
                          <a:lnTo>
                            <a:pt x="1035" y="772"/>
                          </a:lnTo>
                          <a:lnTo>
                            <a:pt x="1033" y="768"/>
                          </a:lnTo>
                          <a:lnTo>
                            <a:pt x="1033" y="766"/>
                          </a:lnTo>
                          <a:lnTo>
                            <a:pt x="1033" y="758"/>
                          </a:lnTo>
                          <a:lnTo>
                            <a:pt x="1031" y="741"/>
                          </a:lnTo>
                          <a:lnTo>
                            <a:pt x="1031" y="735"/>
                          </a:lnTo>
                          <a:lnTo>
                            <a:pt x="1033" y="729"/>
                          </a:lnTo>
                          <a:lnTo>
                            <a:pt x="1033" y="724"/>
                          </a:lnTo>
                          <a:lnTo>
                            <a:pt x="1033" y="722"/>
                          </a:lnTo>
                          <a:lnTo>
                            <a:pt x="1033" y="720"/>
                          </a:lnTo>
                          <a:lnTo>
                            <a:pt x="1033" y="718"/>
                          </a:lnTo>
                          <a:lnTo>
                            <a:pt x="1033" y="716"/>
                          </a:lnTo>
                          <a:lnTo>
                            <a:pt x="1033" y="714"/>
                          </a:lnTo>
                          <a:lnTo>
                            <a:pt x="1033" y="712"/>
                          </a:lnTo>
                          <a:lnTo>
                            <a:pt x="1031" y="710"/>
                          </a:lnTo>
                          <a:lnTo>
                            <a:pt x="1033" y="708"/>
                          </a:lnTo>
                          <a:lnTo>
                            <a:pt x="1031" y="706"/>
                          </a:lnTo>
                          <a:lnTo>
                            <a:pt x="1031" y="704"/>
                          </a:lnTo>
                          <a:lnTo>
                            <a:pt x="1031" y="702"/>
                          </a:lnTo>
                          <a:lnTo>
                            <a:pt x="1033" y="701"/>
                          </a:lnTo>
                          <a:lnTo>
                            <a:pt x="1033" y="699"/>
                          </a:lnTo>
                          <a:lnTo>
                            <a:pt x="1033" y="697"/>
                          </a:lnTo>
                          <a:lnTo>
                            <a:pt x="1033" y="695"/>
                          </a:lnTo>
                          <a:lnTo>
                            <a:pt x="1035" y="695"/>
                          </a:lnTo>
                          <a:lnTo>
                            <a:pt x="1035" y="693"/>
                          </a:lnTo>
                          <a:lnTo>
                            <a:pt x="1035" y="691"/>
                          </a:lnTo>
                          <a:lnTo>
                            <a:pt x="1035" y="689"/>
                          </a:lnTo>
                          <a:lnTo>
                            <a:pt x="1033" y="687"/>
                          </a:lnTo>
                          <a:lnTo>
                            <a:pt x="1033" y="685"/>
                          </a:lnTo>
                          <a:lnTo>
                            <a:pt x="1033" y="683"/>
                          </a:lnTo>
                          <a:lnTo>
                            <a:pt x="1033" y="681"/>
                          </a:lnTo>
                          <a:lnTo>
                            <a:pt x="1031" y="679"/>
                          </a:lnTo>
                          <a:lnTo>
                            <a:pt x="1031" y="677"/>
                          </a:lnTo>
                          <a:lnTo>
                            <a:pt x="1031" y="676"/>
                          </a:lnTo>
                          <a:lnTo>
                            <a:pt x="1029" y="676"/>
                          </a:lnTo>
                          <a:lnTo>
                            <a:pt x="1027" y="674"/>
                          </a:lnTo>
                          <a:lnTo>
                            <a:pt x="1027" y="672"/>
                          </a:lnTo>
                          <a:lnTo>
                            <a:pt x="1027" y="670"/>
                          </a:lnTo>
                          <a:lnTo>
                            <a:pt x="1027" y="668"/>
                          </a:lnTo>
                          <a:lnTo>
                            <a:pt x="1025" y="668"/>
                          </a:lnTo>
                          <a:lnTo>
                            <a:pt x="1025" y="666"/>
                          </a:lnTo>
                          <a:lnTo>
                            <a:pt x="1025" y="664"/>
                          </a:lnTo>
                          <a:lnTo>
                            <a:pt x="1023" y="664"/>
                          </a:lnTo>
                          <a:lnTo>
                            <a:pt x="1023" y="662"/>
                          </a:lnTo>
                          <a:lnTo>
                            <a:pt x="1023" y="660"/>
                          </a:lnTo>
                          <a:lnTo>
                            <a:pt x="1023" y="658"/>
                          </a:lnTo>
                          <a:lnTo>
                            <a:pt x="1023" y="656"/>
                          </a:lnTo>
                          <a:lnTo>
                            <a:pt x="1023" y="654"/>
                          </a:lnTo>
                          <a:lnTo>
                            <a:pt x="1021" y="653"/>
                          </a:lnTo>
                          <a:lnTo>
                            <a:pt x="1021" y="651"/>
                          </a:lnTo>
                          <a:lnTo>
                            <a:pt x="1021" y="649"/>
                          </a:lnTo>
                          <a:lnTo>
                            <a:pt x="1019" y="647"/>
                          </a:lnTo>
                          <a:lnTo>
                            <a:pt x="1019" y="645"/>
                          </a:lnTo>
                          <a:lnTo>
                            <a:pt x="1019" y="643"/>
                          </a:lnTo>
                          <a:lnTo>
                            <a:pt x="1017" y="641"/>
                          </a:lnTo>
                          <a:lnTo>
                            <a:pt x="1017" y="639"/>
                          </a:lnTo>
                          <a:lnTo>
                            <a:pt x="1017" y="637"/>
                          </a:lnTo>
                          <a:lnTo>
                            <a:pt x="1016" y="635"/>
                          </a:lnTo>
                          <a:lnTo>
                            <a:pt x="1016" y="633"/>
                          </a:lnTo>
                          <a:lnTo>
                            <a:pt x="1014" y="631"/>
                          </a:lnTo>
                          <a:lnTo>
                            <a:pt x="1014" y="629"/>
                          </a:lnTo>
                          <a:lnTo>
                            <a:pt x="1014" y="628"/>
                          </a:lnTo>
                          <a:lnTo>
                            <a:pt x="1012" y="628"/>
                          </a:lnTo>
                          <a:lnTo>
                            <a:pt x="1012" y="626"/>
                          </a:lnTo>
                          <a:lnTo>
                            <a:pt x="1012" y="624"/>
                          </a:lnTo>
                          <a:lnTo>
                            <a:pt x="1012" y="622"/>
                          </a:lnTo>
                          <a:lnTo>
                            <a:pt x="1012" y="620"/>
                          </a:lnTo>
                          <a:lnTo>
                            <a:pt x="1010" y="620"/>
                          </a:lnTo>
                          <a:lnTo>
                            <a:pt x="1010" y="618"/>
                          </a:lnTo>
                          <a:lnTo>
                            <a:pt x="1010" y="616"/>
                          </a:lnTo>
                          <a:lnTo>
                            <a:pt x="1010" y="614"/>
                          </a:lnTo>
                          <a:lnTo>
                            <a:pt x="1010" y="612"/>
                          </a:lnTo>
                          <a:lnTo>
                            <a:pt x="1008" y="612"/>
                          </a:lnTo>
                          <a:lnTo>
                            <a:pt x="1008" y="610"/>
                          </a:lnTo>
                          <a:lnTo>
                            <a:pt x="1008" y="608"/>
                          </a:lnTo>
                          <a:lnTo>
                            <a:pt x="1006" y="608"/>
                          </a:lnTo>
                          <a:lnTo>
                            <a:pt x="1006" y="606"/>
                          </a:lnTo>
                          <a:lnTo>
                            <a:pt x="1004" y="605"/>
                          </a:lnTo>
                          <a:lnTo>
                            <a:pt x="1004" y="603"/>
                          </a:lnTo>
                          <a:lnTo>
                            <a:pt x="1002" y="601"/>
                          </a:lnTo>
                          <a:lnTo>
                            <a:pt x="1000" y="601"/>
                          </a:lnTo>
                          <a:lnTo>
                            <a:pt x="998" y="601"/>
                          </a:lnTo>
                          <a:lnTo>
                            <a:pt x="998" y="599"/>
                          </a:lnTo>
                          <a:lnTo>
                            <a:pt x="996" y="599"/>
                          </a:lnTo>
                          <a:lnTo>
                            <a:pt x="994" y="599"/>
                          </a:lnTo>
                          <a:lnTo>
                            <a:pt x="993" y="597"/>
                          </a:lnTo>
                          <a:lnTo>
                            <a:pt x="991" y="597"/>
                          </a:lnTo>
                          <a:lnTo>
                            <a:pt x="989" y="597"/>
                          </a:lnTo>
                          <a:lnTo>
                            <a:pt x="987" y="595"/>
                          </a:lnTo>
                          <a:lnTo>
                            <a:pt x="985" y="595"/>
                          </a:lnTo>
                          <a:lnTo>
                            <a:pt x="985" y="593"/>
                          </a:lnTo>
                          <a:lnTo>
                            <a:pt x="983" y="591"/>
                          </a:lnTo>
                          <a:lnTo>
                            <a:pt x="981" y="589"/>
                          </a:lnTo>
                          <a:lnTo>
                            <a:pt x="979" y="589"/>
                          </a:lnTo>
                          <a:lnTo>
                            <a:pt x="977" y="589"/>
                          </a:lnTo>
                          <a:lnTo>
                            <a:pt x="977" y="587"/>
                          </a:lnTo>
                          <a:lnTo>
                            <a:pt x="975" y="587"/>
                          </a:lnTo>
                          <a:lnTo>
                            <a:pt x="975" y="585"/>
                          </a:lnTo>
                          <a:lnTo>
                            <a:pt x="973" y="585"/>
                          </a:lnTo>
                          <a:lnTo>
                            <a:pt x="973" y="583"/>
                          </a:lnTo>
                          <a:lnTo>
                            <a:pt x="973" y="581"/>
                          </a:lnTo>
                          <a:lnTo>
                            <a:pt x="973" y="580"/>
                          </a:lnTo>
                          <a:lnTo>
                            <a:pt x="973" y="578"/>
                          </a:lnTo>
                          <a:lnTo>
                            <a:pt x="973" y="576"/>
                          </a:lnTo>
                          <a:lnTo>
                            <a:pt x="971" y="576"/>
                          </a:lnTo>
                          <a:lnTo>
                            <a:pt x="971" y="574"/>
                          </a:lnTo>
                          <a:lnTo>
                            <a:pt x="971" y="572"/>
                          </a:lnTo>
                          <a:lnTo>
                            <a:pt x="969" y="572"/>
                          </a:lnTo>
                          <a:lnTo>
                            <a:pt x="968" y="570"/>
                          </a:lnTo>
                          <a:lnTo>
                            <a:pt x="966" y="570"/>
                          </a:lnTo>
                          <a:lnTo>
                            <a:pt x="966" y="568"/>
                          </a:lnTo>
                          <a:lnTo>
                            <a:pt x="966" y="566"/>
                          </a:lnTo>
                          <a:lnTo>
                            <a:pt x="964" y="566"/>
                          </a:lnTo>
                          <a:lnTo>
                            <a:pt x="964" y="564"/>
                          </a:lnTo>
                          <a:lnTo>
                            <a:pt x="964" y="562"/>
                          </a:lnTo>
                          <a:lnTo>
                            <a:pt x="964" y="560"/>
                          </a:lnTo>
                          <a:lnTo>
                            <a:pt x="964" y="558"/>
                          </a:lnTo>
                          <a:lnTo>
                            <a:pt x="964" y="557"/>
                          </a:lnTo>
                          <a:lnTo>
                            <a:pt x="964" y="555"/>
                          </a:lnTo>
                          <a:lnTo>
                            <a:pt x="964" y="553"/>
                          </a:lnTo>
                          <a:lnTo>
                            <a:pt x="966" y="551"/>
                          </a:lnTo>
                          <a:lnTo>
                            <a:pt x="966" y="549"/>
                          </a:lnTo>
                          <a:lnTo>
                            <a:pt x="966" y="547"/>
                          </a:lnTo>
                          <a:lnTo>
                            <a:pt x="966" y="545"/>
                          </a:lnTo>
                          <a:lnTo>
                            <a:pt x="966" y="543"/>
                          </a:lnTo>
                          <a:lnTo>
                            <a:pt x="966" y="541"/>
                          </a:lnTo>
                          <a:lnTo>
                            <a:pt x="966" y="539"/>
                          </a:lnTo>
                          <a:lnTo>
                            <a:pt x="966" y="537"/>
                          </a:lnTo>
                          <a:lnTo>
                            <a:pt x="968" y="535"/>
                          </a:lnTo>
                          <a:lnTo>
                            <a:pt x="968" y="533"/>
                          </a:lnTo>
                          <a:lnTo>
                            <a:pt x="968" y="532"/>
                          </a:lnTo>
                          <a:lnTo>
                            <a:pt x="969" y="532"/>
                          </a:lnTo>
                          <a:lnTo>
                            <a:pt x="969" y="530"/>
                          </a:lnTo>
                          <a:lnTo>
                            <a:pt x="973" y="520"/>
                          </a:lnTo>
                          <a:lnTo>
                            <a:pt x="975" y="514"/>
                          </a:lnTo>
                          <a:lnTo>
                            <a:pt x="975" y="512"/>
                          </a:lnTo>
                          <a:lnTo>
                            <a:pt x="975" y="510"/>
                          </a:lnTo>
                          <a:lnTo>
                            <a:pt x="975" y="508"/>
                          </a:lnTo>
                          <a:lnTo>
                            <a:pt x="975" y="507"/>
                          </a:lnTo>
                          <a:lnTo>
                            <a:pt x="975" y="505"/>
                          </a:lnTo>
                          <a:lnTo>
                            <a:pt x="975" y="503"/>
                          </a:lnTo>
                          <a:lnTo>
                            <a:pt x="975" y="501"/>
                          </a:lnTo>
                          <a:lnTo>
                            <a:pt x="977" y="501"/>
                          </a:lnTo>
                          <a:lnTo>
                            <a:pt x="977" y="499"/>
                          </a:lnTo>
                          <a:lnTo>
                            <a:pt x="977" y="497"/>
                          </a:lnTo>
                          <a:lnTo>
                            <a:pt x="977" y="495"/>
                          </a:lnTo>
                          <a:lnTo>
                            <a:pt x="977" y="493"/>
                          </a:lnTo>
                          <a:lnTo>
                            <a:pt x="975" y="493"/>
                          </a:lnTo>
                          <a:lnTo>
                            <a:pt x="975" y="491"/>
                          </a:lnTo>
                          <a:lnTo>
                            <a:pt x="973" y="491"/>
                          </a:lnTo>
                          <a:lnTo>
                            <a:pt x="971" y="491"/>
                          </a:lnTo>
                          <a:lnTo>
                            <a:pt x="971" y="489"/>
                          </a:lnTo>
                          <a:lnTo>
                            <a:pt x="969" y="489"/>
                          </a:lnTo>
                          <a:lnTo>
                            <a:pt x="968" y="489"/>
                          </a:lnTo>
                          <a:lnTo>
                            <a:pt x="966" y="489"/>
                          </a:lnTo>
                          <a:lnTo>
                            <a:pt x="964" y="489"/>
                          </a:lnTo>
                          <a:lnTo>
                            <a:pt x="964" y="487"/>
                          </a:lnTo>
                          <a:lnTo>
                            <a:pt x="962" y="487"/>
                          </a:lnTo>
                          <a:lnTo>
                            <a:pt x="960" y="487"/>
                          </a:lnTo>
                          <a:lnTo>
                            <a:pt x="958" y="487"/>
                          </a:lnTo>
                          <a:lnTo>
                            <a:pt x="956" y="487"/>
                          </a:lnTo>
                          <a:lnTo>
                            <a:pt x="956" y="485"/>
                          </a:lnTo>
                          <a:lnTo>
                            <a:pt x="954" y="485"/>
                          </a:lnTo>
                          <a:lnTo>
                            <a:pt x="952" y="485"/>
                          </a:lnTo>
                          <a:lnTo>
                            <a:pt x="950" y="485"/>
                          </a:lnTo>
                          <a:lnTo>
                            <a:pt x="950" y="487"/>
                          </a:lnTo>
                          <a:lnTo>
                            <a:pt x="948" y="487"/>
                          </a:lnTo>
                          <a:lnTo>
                            <a:pt x="948" y="489"/>
                          </a:lnTo>
                          <a:lnTo>
                            <a:pt x="946" y="489"/>
                          </a:lnTo>
                          <a:lnTo>
                            <a:pt x="946" y="491"/>
                          </a:lnTo>
                          <a:lnTo>
                            <a:pt x="945" y="491"/>
                          </a:lnTo>
                          <a:lnTo>
                            <a:pt x="945" y="493"/>
                          </a:lnTo>
                          <a:lnTo>
                            <a:pt x="943" y="493"/>
                          </a:lnTo>
                          <a:lnTo>
                            <a:pt x="943" y="495"/>
                          </a:lnTo>
                          <a:lnTo>
                            <a:pt x="943" y="497"/>
                          </a:lnTo>
                          <a:lnTo>
                            <a:pt x="943" y="499"/>
                          </a:lnTo>
                          <a:lnTo>
                            <a:pt x="941" y="499"/>
                          </a:lnTo>
                          <a:lnTo>
                            <a:pt x="941" y="501"/>
                          </a:lnTo>
                          <a:lnTo>
                            <a:pt x="941" y="503"/>
                          </a:lnTo>
                          <a:lnTo>
                            <a:pt x="939" y="503"/>
                          </a:lnTo>
                          <a:lnTo>
                            <a:pt x="939" y="505"/>
                          </a:lnTo>
                          <a:lnTo>
                            <a:pt x="937" y="505"/>
                          </a:lnTo>
                          <a:lnTo>
                            <a:pt x="935" y="505"/>
                          </a:lnTo>
                          <a:lnTo>
                            <a:pt x="935" y="507"/>
                          </a:lnTo>
                          <a:lnTo>
                            <a:pt x="933" y="507"/>
                          </a:lnTo>
                          <a:lnTo>
                            <a:pt x="931" y="507"/>
                          </a:lnTo>
                          <a:lnTo>
                            <a:pt x="929" y="507"/>
                          </a:lnTo>
                          <a:lnTo>
                            <a:pt x="927" y="507"/>
                          </a:lnTo>
                          <a:lnTo>
                            <a:pt x="927" y="508"/>
                          </a:lnTo>
                          <a:lnTo>
                            <a:pt x="925" y="508"/>
                          </a:lnTo>
                          <a:lnTo>
                            <a:pt x="925" y="510"/>
                          </a:lnTo>
                          <a:lnTo>
                            <a:pt x="925" y="512"/>
                          </a:lnTo>
                          <a:lnTo>
                            <a:pt x="923" y="512"/>
                          </a:lnTo>
                          <a:lnTo>
                            <a:pt x="923" y="514"/>
                          </a:lnTo>
                          <a:lnTo>
                            <a:pt x="921" y="514"/>
                          </a:lnTo>
                          <a:lnTo>
                            <a:pt x="920" y="514"/>
                          </a:lnTo>
                          <a:lnTo>
                            <a:pt x="920" y="516"/>
                          </a:lnTo>
                          <a:lnTo>
                            <a:pt x="920" y="518"/>
                          </a:lnTo>
                          <a:lnTo>
                            <a:pt x="918" y="518"/>
                          </a:lnTo>
                          <a:lnTo>
                            <a:pt x="918" y="520"/>
                          </a:lnTo>
                          <a:lnTo>
                            <a:pt x="918" y="522"/>
                          </a:lnTo>
                          <a:lnTo>
                            <a:pt x="916" y="522"/>
                          </a:lnTo>
                          <a:lnTo>
                            <a:pt x="914" y="522"/>
                          </a:lnTo>
                          <a:lnTo>
                            <a:pt x="912" y="522"/>
                          </a:lnTo>
                          <a:lnTo>
                            <a:pt x="912" y="524"/>
                          </a:lnTo>
                          <a:lnTo>
                            <a:pt x="910" y="524"/>
                          </a:lnTo>
                          <a:lnTo>
                            <a:pt x="910" y="526"/>
                          </a:lnTo>
                          <a:lnTo>
                            <a:pt x="908" y="526"/>
                          </a:lnTo>
                          <a:lnTo>
                            <a:pt x="908" y="528"/>
                          </a:lnTo>
                          <a:lnTo>
                            <a:pt x="906" y="528"/>
                          </a:lnTo>
                          <a:lnTo>
                            <a:pt x="904" y="530"/>
                          </a:lnTo>
                          <a:lnTo>
                            <a:pt x="902" y="530"/>
                          </a:lnTo>
                          <a:lnTo>
                            <a:pt x="902" y="532"/>
                          </a:lnTo>
                          <a:lnTo>
                            <a:pt x="900" y="532"/>
                          </a:lnTo>
                          <a:lnTo>
                            <a:pt x="898" y="532"/>
                          </a:lnTo>
                          <a:lnTo>
                            <a:pt x="898" y="533"/>
                          </a:lnTo>
                          <a:lnTo>
                            <a:pt x="897" y="537"/>
                          </a:lnTo>
                          <a:lnTo>
                            <a:pt x="897" y="539"/>
                          </a:lnTo>
                          <a:lnTo>
                            <a:pt x="895" y="539"/>
                          </a:lnTo>
                          <a:lnTo>
                            <a:pt x="895" y="541"/>
                          </a:lnTo>
                          <a:lnTo>
                            <a:pt x="893" y="541"/>
                          </a:lnTo>
                          <a:lnTo>
                            <a:pt x="891" y="541"/>
                          </a:lnTo>
                          <a:lnTo>
                            <a:pt x="889" y="543"/>
                          </a:lnTo>
                          <a:lnTo>
                            <a:pt x="885" y="543"/>
                          </a:lnTo>
                          <a:lnTo>
                            <a:pt x="881" y="543"/>
                          </a:lnTo>
                          <a:lnTo>
                            <a:pt x="877" y="543"/>
                          </a:lnTo>
                          <a:lnTo>
                            <a:pt x="877" y="545"/>
                          </a:lnTo>
                          <a:lnTo>
                            <a:pt x="875" y="545"/>
                          </a:lnTo>
                          <a:lnTo>
                            <a:pt x="873" y="545"/>
                          </a:lnTo>
                          <a:lnTo>
                            <a:pt x="872" y="547"/>
                          </a:lnTo>
                          <a:lnTo>
                            <a:pt x="870" y="547"/>
                          </a:lnTo>
                          <a:lnTo>
                            <a:pt x="868" y="547"/>
                          </a:lnTo>
                          <a:lnTo>
                            <a:pt x="866" y="547"/>
                          </a:lnTo>
                          <a:lnTo>
                            <a:pt x="864" y="547"/>
                          </a:lnTo>
                          <a:lnTo>
                            <a:pt x="864" y="545"/>
                          </a:lnTo>
                          <a:lnTo>
                            <a:pt x="862" y="545"/>
                          </a:lnTo>
                          <a:lnTo>
                            <a:pt x="860" y="543"/>
                          </a:lnTo>
                          <a:lnTo>
                            <a:pt x="858" y="543"/>
                          </a:lnTo>
                          <a:lnTo>
                            <a:pt x="856" y="543"/>
                          </a:lnTo>
                          <a:lnTo>
                            <a:pt x="854" y="545"/>
                          </a:lnTo>
                          <a:lnTo>
                            <a:pt x="854" y="547"/>
                          </a:lnTo>
                          <a:lnTo>
                            <a:pt x="852" y="549"/>
                          </a:lnTo>
                          <a:lnTo>
                            <a:pt x="852" y="551"/>
                          </a:lnTo>
                          <a:lnTo>
                            <a:pt x="850" y="553"/>
                          </a:lnTo>
                          <a:lnTo>
                            <a:pt x="849" y="555"/>
                          </a:lnTo>
                          <a:lnTo>
                            <a:pt x="847" y="555"/>
                          </a:lnTo>
                          <a:lnTo>
                            <a:pt x="847" y="557"/>
                          </a:lnTo>
                          <a:lnTo>
                            <a:pt x="845" y="557"/>
                          </a:lnTo>
                          <a:lnTo>
                            <a:pt x="843" y="557"/>
                          </a:lnTo>
                          <a:lnTo>
                            <a:pt x="843" y="558"/>
                          </a:lnTo>
                          <a:lnTo>
                            <a:pt x="841" y="558"/>
                          </a:lnTo>
                          <a:lnTo>
                            <a:pt x="839" y="560"/>
                          </a:lnTo>
                          <a:lnTo>
                            <a:pt x="837" y="560"/>
                          </a:lnTo>
                          <a:lnTo>
                            <a:pt x="835" y="558"/>
                          </a:lnTo>
                          <a:lnTo>
                            <a:pt x="833" y="558"/>
                          </a:lnTo>
                          <a:lnTo>
                            <a:pt x="831" y="558"/>
                          </a:lnTo>
                          <a:lnTo>
                            <a:pt x="831" y="560"/>
                          </a:lnTo>
                          <a:lnTo>
                            <a:pt x="829" y="560"/>
                          </a:lnTo>
                          <a:lnTo>
                            <a:pt x="829" y="562"/>
                          </a:lnTo>
                          <a:lnTo>
                            <a:pt x="827" y="564"/>
                          </a:lnTo>
                          <a:lnTo>
                            <a:pt x="827" y="566"/>
                          </a:lnTo>
                          <a:lnTo>
                            <a:pt x="825" y="566"/>
                          </a:lnTo>
                          <a:lnTo>
                            <a:pt x="825" y="568"/>
                          </a:lnTo>
                          <a:lnTo>
                            <a:pt x="824" y="570"/>
                          </a:lnTo>
                          <a:lnTo>
                            <a:pt x="824" y="572"/>
                          </a:lnTo>
                          <a:lnTo>
                            <a:pt x="824" y="574"/>
                          </a:lnTo>
                          <a:lnTo>
                            <a:pt x="824" y="576"/>
                          </a:lnTo>
                          <a:lnTo>
                            <a:pt x="824" y="578"/>
                          </a:lnTo>
                          <a:lnTo>
                            <a:pt x="822" y="580"/>
                          </a:lnTo>
                          <a:lnTo>
                            <a:pt x="822" y="583"/>
                          </a:lnTo>
                          <a:lnTo>
                            <a:pt x="822" y="587"/>
                          </a:lnTo>
                          <a:lnTo>
                            <a:pt x="822" y="589"/>
                          </a:lnTo>
                          <a:lnTo>
                            <a:pt x="822" y="591"/>
                          </a:lnTo>
                          <a:lnTo>
                            <a:pt x="822" y="595"/>
                          </a:lnTo>
                          <a:lnTo>
                            <a:pt x="822" y="599"/>
                          </a:lnTo>
                          <a:lnTo>
                            <a:pt x="822" y="601"/>
                          </a:lnTo>
                          <a:lnTo>
                            <a:pt x="822" y="603"/>
                          </a:lnTo>
                          <a:lnTo>
                            <a:pt x="820" y="603"/>
                          </a:lnTo>
                          <a:lnTo>
                            <a:pt x="818" y="603"/>
                          </a:lnTo>
                          <a:lnTo>
                            <a:pt x="818" y="601"/>
                          </a:lnTo>
                          <a:lnTo>
                            <a:pt x="816" y="601"/>
                          </a:lnTo>
                          <a:lnTo>
                            <a:pt x="812" y="599"/>
                          </a:lnTo>
                          <a:lnTo>
                            <a:pt x="810" y="599"/>
                          </a:lnTo>
                          <a:lnTo>
                            <a:pt x="806" y="597"/>
                          </a:lnTo>
                          <a:lnTo>
                            <a:pt x="804" y="595"/>
                          </a:lnTo>
                          <a:lnTo>
                            <a:pt x="802" y="595"/>
                          </a:lnTo>
                          <a:lnTo>
                            <a:pt x="802" y="593"/>
                          </a:lnTo>
                          <a:lnTo>
                            <a:pt x="801" y="593"/>
                          </a:lnTo>
                          <a:lnTo>
                            <a:pt x="799" y="591"/>
                          </a:lnTo>
                          <a:lnTo>
                            <a:pt x="797" y="591"/>
                          </a:lnTo>
                          <a:lnTo>
                            <a:pt x="795" y="589"/>
                          </a:lnTo>
                          <a:lnTo>
                            <a:pt x="791" y="589"/>
                          </a:lnTo>
                          <a:lnTo>
                            <a:pt x="789" y="587"/>
                          </a:lnTo>
                          <a:lnTo>
                            <a:pt x="787" y="587"/>
                          </a:lnTo>
                          <a:lnTo>
                            <a:pt x="787" y="585"/>
                          </a:lnTo>
                          <a:lnTo>
                            <a:pt x="785" y="585"/>
                          </a:lnTo>
                          <a:lnTo>
                            <a:pt x="785" y="583"/>
                          </a:lnTo>
                          <a:lnTo>
                            <a:pt x="783" y="583"/>
                          </a:lnTo>
                          <a:lnTo>
                            <a:pt x="781" y="581"/>
                          </a:lnTo>
                          <a:lnTo>
                            <a:pt x="779" y="580"/>
                          </a:lnTo>
                          <a:lnTo>
                            <a:pt x="777" y="580"/>
                          </a:lnTo>
                          <a:lnTo>
                            <a:pt x="777" y="578"/>
                          </a:lnTo>
                          <a:lnTo>
                            <a:pt x="776" y="578"/>
                          </a:lnTo>
                          <a:lnTo>
                            <a:pt x="774" y="578"/>
                          </a:lnTo>
                          <a:lnTo>
                            <a:pt x="772" y="578"/>
                          </a:lnTo>
                          <a:lnTo>
                            <a:pt x="770" y="578"/>
                          </a:lnTo>
                          <a:lnTo>
                            <a:pt x="768" y="576"/>
                          </a:lnTo>
                          <a:lnTo>
                            <a:pt x="766" y="576"/>
                          </a:lnTo>
                          <a:lnTo>
                            <a:pt x="766" y="574"/>
                          </a:lnTo>
                          <a:lnTo>
                            <a:pt x="764" y="574"/>
                          </a:lnTo>
                          <a:lnTo>
                            <a:pt x="764" y="572"/>
                          </a:lnTo>
                          <a:lnTo>
                            <a:pt x="762" y="572"/>
                          </a:lnTo>
                          <a:lnTo>
                            <a:pt x="762" y="570"/>
                          </a:lnTo>
                          <a:lnTo>
                            <a:pt x="762" y="568"/>
                          </a:lnTo>
                          <a:lnTo>
                            <a:pt x="760" y="566"/>
                          </a:lnTo>
                          <a:lnTo>
                            <a:pt x="760" y="564"/>
                          </a:lnTo>
                          <a:lnTo>
                            <a:pt x="760" y="562"/>
                          </a:lnTo>
                          <a:lnTo>
                            <a:pt x="758" y="562"/>
                          </a:lnTo>
                          <a:lnTo>
                            <a:pt x="758" y="560"/>
                          </a:lnTo>
                          <a:lnTo>
                            <a:pt x="756" y="558"/>
                          </a:lnTo>
                          <a:lnTo>
                            <a:pt x="753" y="557"/>
                          </a:lnTo>
                          <a:lnTo>
                            <a:pt x="753" y="555"/>
                          </a:lnTo>
                          <a:lnTo>
                            <a:pt x="751" y="553"/>
                          </a:lnTo>
                          <a:lnTo>
                            <a:pt x="749" y="553"/>
                          </a:lnTo>
                          <a:lnTo>
                            <a:pt x="747" y="555"/>
                          </a:lnTo>
                          <a:lnTo>
                            <a:pt x="745" y="555"/>
                          </a:lnTo>
                          <a:lnTo>
                            <a:pt x="743" y="555"/>
                          </a:lnTo>
                          <a:lnTo>
                            <a:pt x="743" y="553"/>
                          </a:lnTo>
                          <a:lnTo>
                            <a:pt x="741" y="553"/>
                          </a:lnTo>
                          <a:lnTo>
                            <a:pt x="741" y="551"/>
                          </a:lnTo>
                          <a:lnTo>
                            <a:pt x="741" y="549"/>
                          </a:lnTo>
                          <a:lnTo>
                            <a:pt x="741" y="547"/>
                          </a:lnTo>
                          <a:lnTo>
                            <a:pt x="741" y="543"/>
                          </a:lnTo>
                          <a:lnTo>
                            <a:pt x="741" y="541"/>
                          </a:lnTo>
                          <a:lnTo>
                            <a:pt x="741" y="539"/>
                          </a:lnTo>
                          <a:lnTo>
                            <a:pt x="739" y="539"/>
                          </a:lnTo>
                          <a:lnTo>
                            <a:pt x="737" y="539"/>
                          </a:lnTo>
                          <a:lnTo>
                            <a:pt x="737" y="541"/>
                          </a:lnTo>
                          <a:lnTo>
                            <a:pt x="737" y="543"/>
                          </a:lnTo>
                          <a:lnTo>
                            <a:pt x="737" y="545"/>
                          </a:lnTo>
                          <a:lnTo>
                            <a:pt x="737" y="547"/>
                          </a:lnTo>
                          <a:lnTo>
                            <a:pt x="737" y="549"/>
                          </a:lnTo>
                          <a:lnTo>
                            <a:pt x="735" y="551"/>
                          </a:lnTo>
                          <a:lnTo>
                            <a:pt x="735" y="553"/>
                          </a:lnTo>
                          <a:lnTo>
                            <a:pt x="733" y="555"/>
                          </a:lnTo>
                          <a:lnTo>
                            <a:pt x="733" y="557"/>
                          </a:lnTo>
                          <a:lnTo>
                            <a:pt x="733" y="558"/>
                          </a:lnTo>
                          <a:lnTo>
                            <a:pt x="733" y="560"/>
                          </a:lnTo>
                          <a:lnTo>
                            <a:pt x="731" y="560"/>
                          </a:lnTo>
                          <a:lnTo>
                            <a:pt x="729" y="560"/>
                          </a:lnTo>
                          <a:lnTo>
                            <a:pt x="729" y="562"/>
                          </a:lnTo>
                          <a:lnTo>
                            <a:pt x="729" y="564"/>
                          </a:lnTo>
                          <a:lnTo>
                            <a:pt x="728" y="564"/>
                          </a:lnTo>
                          <a:lnTo>
                            <a:pt x="728" y="566"/>
                          </a:lnTo>
                          <a:lnTo>
                            <a:pt x="726" y="566"/>
                          </a:lnTo>
                          <a:lnTo>
                            <a:pt x="726" y="568"/>
                          </a:lnTo>
                          <a:lnTo>
                            <a:pt x="726" y="570"/>
                          </a:lnTo>
                          <a:lnTo>
                            <a:pt x="724" y="570"/>
                          </a:lnTo>
                          <a:lnTo>
                            <a:pt x="724" y="572"/>
                          </a:lnTo>
                          <a:lnTo>
                            <a:pt x="722" y="572"/>
                          </a:lnTo>
                          <a:lnTo>
                            <a:pt x="722" y="574"/>
                          </a:lnTo>
                          <a:lnTo>
                            <a:pt x="722" y="576"/>
                          </a:lnTo>
                          <a:lnTo>
                            <a:pt x="722" y="578"/>
                          </a:lnTo>
                          <a:lnTo>
                            <a:pt x="720" y="578"/>
                          </a:lnTo>
                          <a:lnTo>
                            <a:pt x="720" y="580"/>
                          </a:lnTo>
                          <a:lnTo>
                            <a:pt x="720" y="581"/>
                          </a:lnTo>
                          <a:lnTo>
                            <a:pt x="718" y="581"/>
                          </a:lnTo>
                          <a:lnTo>
                            <a:pt x="718" y="583"/>
                          </a:lnTo>
                          <a:lnTo>
                            <a:pt x="718" y="585"/>
                          </a:lnTo>
                          <a:lnTo>
                            <a:pt x="716" y="585"/>
                          </a:lnTo>
                          <a:lnTo>
                            <a:pt x="716" y="587"/>
                          </a:lnTo>
                          <a:lnTo>
                            <a:pt x="714" y="587"/>
                          </a:lnTo>
                          <a:lnTo>
                            <a:pt x="714" y="589"/>
                          </a:lnTo>
                          <a:lnTo>
                            <a:pt x="712" y="589"/>
                          </a:lnTo>
                          <a:lnTo>
                            <a:pt x="712" y="591"/>
                          </a:lnTo>
                          <a:lnTo>
                            <a:pt x="714" y="589"/>
                          </a:lnTo>
                          <a:lnTo>
                            <a:pt x="714" y="591"/>
                          </a:lnTo>
                          <a:lnTo>
                            <a:pt x="712" y="593"/>
                          </a:lnTo>
                          <a:lnTo>
                            <a:pt x="712" y="595"/>
                          </a:lnTo>
                          <a:lnTo>
                            <a:pt x="712" y="593"/>
                          </a:lnTo>
                          <a:lnTo>
                            <a:pt x="714" y="593"/>
                          </a:lnTo>
                          <a:lnTo>
                            <a:pt x="714" y="595"/>
                          </a:lnTo>
                          <a:lnTo>
                            <a:pt x="714" y="597"/>
                          </a:lnTo>
                          <a:lnTo>
                            <a:pt x="716" y="597"/>
                          </a:lnTo>
                          <a:lnTo>
                            <a:pt x="718" y="597"/>
                          </a:lnTo>
                          <a:lnTo>
                            <a:pt x="720" y="597"/>
                          </a:lnTo>
                          <a:lnTo>
                            <a:pt x="722" y="597"/>
                          </a:lnTo>
                          <a:lnTo>
                            <a:pt x="724" y="597"/>
                          </a:lnTo>
                          <a:lnTo>
                            <a:pt x="726" y="597"/>
                          </a:lnTo>
                          <a:lnTo>
                            <a:pt x="726" y="595"/>
                          </a:lnTo>
                          <a:lnTo>
                            <a:pt x="728" y="595"/>
                          </a:lnTo>
                          <a:lnTo>
                            <a:pt x="728" y="597"/>
                          </a:lnTo>
                          <a:lnTo>
                            <a:pt x="726" y="597"/>
                          </a:lnTo>
                          <a:lnTo>
                            <a:pt x="726" y="599"/>
                          </a:lnTo>
                          <a:lnTo>
                            <a:pt x="724" y="601"/>
                          </a:lnTo>
                          <a:lnTo>
                            <a:pt x="724" y="603"/>
                          </a:lnTo>
                          <a:lnTo>
                            <a:pt x="724" y="605"/>
                          </a:lnTo>
                          <a:lnTo>
                            <a:pt x="722" y="605"/>
                          </a:lnTo>
                          <a:lnTo>
                            <a:pt x="722" y="606"/>
                          </a:lnTo>
                          <a:lnTo>
                            <a:pt x="724" y="608"/>
                          </a:lnTo>
                          <a:lnTo>
                            <a:pt x="724" y="610"/>
                          </a:lnTo>
                          <a:lnTo>
                            <a:pt x="726" y="610"/>
                          </a:lnTo>
                          <a:lnTo>
                            <a:pt x="726" y="608"/>
                          </a:lnTo>
                          <a:lnTo>
                            <a:pt x="728" y="608"/>
                          </a:lnTo>
                          <a:lnTo>
                            <a:pt x="728" y="610"/>
                          </a:lnTo>
                          <a:lnTo>
                            <a:pt x="729" y="610"/>
                          </a:lnTo>
                          <a:lnTo>
                            <a:pt x="731" y="610"/>
                          </a:lnTo>
                          <a:lnTo>
                            <a:pt x="731" y="608"/>
                          </a:lnTo>
                          <a:lnTo>
                            <a:pt x="733" y="608"/>
                          </a:lnTo>
                          <a:lnTo>
                            <a:pt x="735" y="608"/>
                          </a:lnTo>
                          <a:lnTo>
                            <a:pt x="737" y="608"/>
                          </a:lnTo>
                          <a:lnTo>
                            <a:pt x="737" y="610"/>
                          </a:lnTo>
                          <a:lnTo>
                            <a:pt x="739" y="610"/>
                          </a:lnTo>
                          <a:lnTo>
                            <a:pt x="741" y="610"/>
                          </a:lnTo>
                          <a:lnTo>
                            <a:pt x="741" y="612"/>
                          </a:lnTo>
                          <a:lnTo>
                            <a:pt x="739" y="612"/>
                          </a:lnTo>
                          <a:lnTo>
                            <a:pt x="739" y="614"/>
                          </a:lnTo>
                          <a:lnTo>
                            <a:pt x="737" y="614"/>
                          </a:lnTo>
                          <a:lnTo>
                            <a:pt x="737" y="616"/>
                          </a:lnTo>
                          <a:lnTo>
                            <a:pt x="737" y="618"/>
                          </a:lnTo>
                          <a:lnTo>
                            <a:pt x="737" y="620"/>
                          </a:lnTo>
                          <a:lnTo>
                            <a:pt x="739" y="622"/>
                          </a:lnTo>
                          <a:lnTo>
                            <a:pt x="624" y="622"/>
                          </a:lnTo>
                          <a:lnTo>
                            <a:pt x="413" y="622"/>
                          </a:lnTo>
                          <a:lnTo>
                            <a:pt x="411" y="622"/>
                          </a:lnTo>
                          <a:lnTo>
                            <a:pt x="409" y="622"/>
                          </a:lnTo>
                          <a:lnTo>
                            <a:pt x="409" y="620"/>
                          </a:lnTo>
                          <a:lnTo>
                            <a:pt x="407" y="620"/>
                          </a:lnTo>
                          <a:lnTo>
                            <a:pt x="405" y="620"/>
                          </a:lnTo>
                          <a:lnTo>
                            <a:pt x="405" y="618"/>
                          </a:lnTo>
                          <a:lnTo>
                            <a:pt x="403" y="618"/>
                          </a:lnTo>
                          <a:lnTo>
                            <a:pt x="405" y="620"/>
                          </a:lnTo>
                          <a:lnTo>
                            <a:pt x="403" y="620"/>
                          </a:lnTo>
                          <a:lnTo>
                            <a:pt x="403" y="618"/>
                          </a:lnTo>
                          <a:lnTo>
                            <a:pt x="403" y="620"/>
                          </a:lnTo>
                          <a:lnTo>
                            <a:pt x="401" y="620"/>
                          </a:lnTo>
                          <a:lnTo>
                            <a:pt x="401" y="618"/>
                          </a:lnTo>
                          <a:lnTo>
                            <a:pt x="399" y="618"/>
                          </a:lnTo>
                          <a:lnTo>
                            <a:pt x="397" y="618"/>
                          </a:lnTo>
                          <a:lnTo>
                            <a:pt x="397" y="616"/>
                          </a:lnTo>
                          <a:lnTo>
                            <a:pt x="395" y="616"/>
                          </a:lnTo>
                          <a:lnTo>
                            <a:pt x="395" y="618"/>
                          </a:lnTo>
                          <a:lnTo>
                            <a:pt x="393" y="618"/>
                          </a:lnTo>
                          <a:lnTo>
                            <a:pt x="393" y="616"/>
                          </a:lnTo>
                          <a:lnTo>
                            <a:pt x="392" y="616"/>
                          </a:lnTo>
                          <a:lnTo>
                            <a:pt x="392" y="618"/>
                          </a:lnTo>
                          <a:lnTo>
                            <a:pt x="390" y="620"/>
                          </a:lnTo>
                          <a:lnTo>
                            <a:pt x="390" y="618"/>
                          </a:lnTo>
                          <a:lnTo>
                            <a:pt x="392" y="618"/>
                          </a:lnTo>
                          <a:lnTo>
                            <a:pt x="392" y="616"/>
                          </a:lnTo>
                          <a:lnTo>
                            <a:pt x="390" y="616"/>
                          </a:lnTo>
                          <a:lnTo>
                            <a:pt x="390" y="618"/>
                          </a:lnTo>
                          <a:lnTo>
                            <a:pt x="388" y="618"/>
                          </a:lnTo>
                          <a:lnTo>
                            <a:pt x="388" y="616"/>
                          </a:lnTo>
                          <a:lnTo>
                            <a:pt x="390" y="616"/>
                          </a:lnTo>
                          <a:lnTo>
                            <a:pt x="390" y="614"/>
                          </a:lnTo>
                          <a:lnTo>
                            <a:pt x="388" y="614"/>
                          </a:lnTo>
                          <a:lnTo>
                            <a:pt x="388" y="616"/>
                          </a:lnTo>
                          <a:lnTo>
                            <a:pt x="386" y="616"/>
                          </a:lnTo>
                          <a:lnTo>
                            <a:pt x="386" y="614"/>
                          </a:lnTo>
                          <a:lnTo>
                            <a:pt x="386" y="616"/>
                          </a:lnTo>
                          <a:lnTo>
                            <a:pt x="386" y="614"/>
                          </a:lnTo>
                          <a:lnTo>
                            <a:pt x="384" y="614"/>
                          </a:lnTo>
                          <a:lnTo>
                            <a:pt x="382" y="614"/>
                          </a:lnTo>
                          <a:lnTo>
                            <a:pt x="382" y="612"/>
                          </a:lnTo>
                          <a:lnTo>
                            <a:pt x="382" y="614"/>
                          </a:lnTo>
                          <a:lnTo>
                            <a:pt x="382" y="612"/>
                          </a:lnTo>
                          <a:lnTo>
                            <a:pt x="380" y="612"/>
                          </a:lnTo>
                          <a:lnTo>
                            <a:pt x="378" y="612"/>
                          </a:lnTo>
                          <a:lnTo>
                            <a:pt x="376" y="612"/>
                          </a:lnTo>
                          <a:lnTo>
                            <a:pt x="376" y="614"/>
                          </a:lnTo>
                          <a:lnTo>
                            <a:pt x="374" y="614"/>
                          </a:lnTo>
                          <a:lnTo>
                            <a:pt x="374" y="612"/>
                          </a:lnTo>
                          <a:lnTo>
                            <a:pt x="376" y="612"/>
                          </a:lnTo>
                          <a:lnTo>
                            <a:pt x="376" y="610"/>
                          </a:lnTo>
                          <a:lnTo>
                            <a:pt x="374" y="610"/>
                          </a:lnTo>
                          <a:lnTo>
                            <a:pt x="372" y="610"/>
                          </a:lnTo>
                          <a:lnTo>
                            <a:pt x="370" y="610"/>
                          </a:lnTo>
                          <a:lnTo>
                            <a:pt x="369" y="610"/>
                          </a:lnTo>
                          <a:lnTo>
                            <a:pt x="370" y="612"/>
                          </a:lnTo>
                          <a:lnTo>
                            <a:pt x="369" y="612"/>
                          </a:lnTo>
                          <a:lnTo>
                            <a:pt x="369" y="610"/>
                          </a:lnTo>
                          <a:lnTo>
                            <a:pt x="369" y="612"/>
                          </a:lnTo>
                          <a:lnTo>
                            <a:pt x="367" y="612"/>
                          </a:lnTo>
                          <a:lnTo>
                            <a:pt x="367" y="614"/>
                          </a:lnTo>
                          <a:lnTo>
                            <a:pt x="365" y="614"/>
                          </a:lnTo>
                          <a:lnTo>
                            <a:pt x="367" y="614"/>
                          </a:lnTo>
                          <a:lnTo>
                            <a:pt x="365" y="614"/>
                          </a:lnTo>
                          <a:lnTo>
                            <a:pt x="365" y="616"/>
                          </a:lnTo>
                          <a:lnTo>
                            <a:pt x="365" y="614"/>
                          </a:lnTo>
                          <a:lnTo>
                            <a:pt x="365" y="616"/>
                          </a:lnTo>
                          <a:lnTo>
                            <a:pt x="363" y="616"/>
                          </a:lnTo>
                          <a:lnTo>
                            <a:pt x="361" y="614"/>
                          </a:lnTo>
                          <a:lnTo>
                            <a:pt x="361" y="616"/>
                          </a:lnTo>
                          <a:lnTo>
                            <a:pt x="359" y="616"/>
                          </a:lnTo>
                          <a:lnTo>
                            <a:pt x="361" y="616"/>
                          </a:lnTo>
                          <a:lnTo>
                            <a:pt x="359" y="616"/>
                          </a:lnTo>
                          <a:lnTo>
                            <a:pt x="359" y="618"/>
                          </a:lnTo>
                          <a:lnTo>
                            <a:pt x="357" y="618"/>
                          </a:lnTo>
                          <a:lnTo>
                            <a:pt x="355" y="618"/>
                          </a:lnTo>
                          <a:lnTo>
                            <a:pt x="357" y="618"/>
                          </a:lnTo>
                          <a:lnTo>
                            <a:pt x="357" y="620"/>
                          </a:lnTo>
                          <a:lnTo>
                            <a:pt x="355" y="620"/>
                          </a:lnTo>
                          <a:lnTo>
                            <a:pt x="353" y="620"/>
                          </a:lnTo>
                          <a:lnTo>
                            <a:pt x="353" y="622"/>
                          </a:lnTo>
                          <a:lnTo>
                            <a:pt x="351" y="622"/>
                          </a:lnTo>
                          <a:lnTo>
                            <a:pt x="351" y="624"/>
                          </a:lnTo>
                          <a:lnTo>
                            <a:pt x="351" y="622"/>
                          </a:lnTo>
                          <a:lnTo>
                            <a:pt x="349" y="622"/>
                          </a:lnTo>
                          <a:lnTo>
                            <a:pt x="351" y="622"/>
                          </a:lnTo>
                          <a:lnTo>
                            <a:pt x="351" y="624"/>
                          </a:lnTo>
                          <a:lnTo>
                            <a:pt x="349" y="624"/>
                          </a:lnTo>
                          <a:lnTo>
                            <a:pt x="347" y="624"/>
                          </a:lnTo>
                          <a:lnTo>
                            <a:pt x="347" y="626"/>
                          </a:lnTo>
                          <a:lnTo>
                            <a:pt x="347" y="624"/>
                          </a:lnTo>
                          <a:lnTo>
                            <a:pt x="346" y="624"/>
                          </a:lnTo>
                          <a:lnTo>
                            <a:pt x="347" y="624"/>
                          </a:lnTo>
                          <a:lnTo>
                            <a:pt x="347" y="622"/>
                          </a:lnTo>
                          <a:lnTo>
                            <a:pt x="346" y="622"/>
                          </a:lnTo>
                          <a:lnTo>
                            <a:pt x="346" y="624"/>
                          </a:lnTo>
                          <a:lnTo>
                            <a:pt x="344" y="624"/>
                          </a:lnTo>
                          <a:lnTo>
                            <a:pt x="344" y="626"/>
                          </a:lnTo>
                          <a:lnTo>
                            <a:pt x="342" y="626"/>
                          </a:lnTo>
                          <a:lnTo>
                            <a:pt x="342" y="624"/>
                          </a:lnTo>
                          <a:lnTo>
                            <a:pt x="340" y="624"/>
                          </a:lnTo>
                          <a:lnTo>
                            <a:pt x="338" y="624"/>
                          </a:lnTo>
                          <a:lnTo>
                            <a:pt x="338" y="626"/>
                          </a:lnTo>
                          <a:lnTo>
                            <a:pt x="336" y="626"/>
                          </a:lnTo>
                          <a:lnTo>
                            <a:pt x="336" y="624"/>
                          </a:lnTo>
                          <a:lnTo>
                            <a:pt x="336" y="622"/>
                          </a:lnTo>
                          <a:lnTo>
                            <a:pt x="334" y="622"/>
                          </a:lnTo>
                          <a:lnTo>
                            <a:pt x="334" y="624"/>
                          </a:lnTo>
                          <a:lnTo>
                            <a:pt x="332" y="624"/>
                          </a:lnTo>
                          <a:lnTo>
                            <a:pt x="330" y="624"/>
                          </a:lnTo>
                          <a:lnTo>
                            <a:pt x="330" y="622"/>
                          </a:lnTo>
                          <a:lnTo>
                            <a:pt x="328" y="622"/>
                          </a:lnTo>
                          <a:lnTo>
                            <a:pt x="326" y="622"/>
                          </a:lnTo>
                          <a:lnTo>
                            <a:pt x="324" y="622"/>
                          </a:lnTo>
                          <a:lnTo>
                            <a:pt x="322" y="622"/>
                          </a:lnTo>
                          <a:lnTo>
                            <a:pt x="321" y="622"/>
                          </a:lnTo>
                          <a:lnTo>
                            <a:pt x="319" y="622"/>
                          </a:lnTo>
                          <a:lnTo>
                            <a:pt x="321" y="624"/>
                          </a:lnTo>
                          <a:lnTo>
                            <a:pt x="319" y="624"/>
                          </a:lnTo>
                          <a:lnTo>
                            <a:pt x="317" y="624"/>
                          </a:lnTo>
                          <a:lnTo>
                            <a:pt x="317" y="626"/>
                          </a:lnTo>
                          <a:lnTo>
                            <a:pt x="315" y="626"/>
                          </a:lnTo>
                          <a:lnTo>
                            <a:pt x="317" y="626"/>
                          </a:lnTo>
                          <a:lnTo>
                            <a:pt x="317" y="628"/>
                          </a:lnTo>
                          <a:lnTo>
                            <a:pt x="315" y="628"/>
                          </a:lnTo>
                          <a:lnTo>
                            <a:pt x="317" y="628"/>
                          </a:lnTo>
                          <a:lnTo>
                            <a:pt x="317" y="626"/>
                          </a:lnTo>
                          <a:lnTo>
                            <a:pt x="317" y="628"/>
                          </a:lnTo>
                          <a:lnTo>
                            <a:pt x="315" y="628"/>
                          </a:lnTo>
                          <a:lnTo>
                            <a:pt x="315" y="626"/>
                          </a:lnTo>
                          <a:lnTo>
                            <a:pt x="315" y="628"/>
                          </a:lnTo>
                          <a:lnTo>
                            <a:pt x="315" y="626"/>
                          </a:lnTo>
                          <a:lnTo>
                            <a:pt x="313" y="626"/>
                          </a:lnTo>
                          <a:lnTo>
                            <a:pt x="313" y="628"/>
                          </a:lnTo>
                          <a:lnTo>
                            <a:pt x="311" y="628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09" y="631"/>
                          </a:lnTo>
                          <a:lnTo>
                            <a:pt x="307" y="631"/>
                          </a:lnTo>
                          <a:lnTo>
                            <a:pt x="309" y="631"/>
                          </a:lnTo>
                          <a:lnTo>
                            <a:pt x="309" y="633"/>
                          </a:lnTo>
                          <a:lnTo>
                            <a:pt x="307" y="633"/>
                          </a:lnTo>
                          <a:lnTo>
                            <a:pt x="307" y="631"/>
                          </a:lnTo>
                          <a:lnTo>
                            <a:pt x="305" y="631"/>
                          </a:lnTo>
                          <a:lnTo>
                            <a:pt x="303" y="631"/>
                          </a:lnTo>
                          <a:lnTo>
                            <a:pt x="303" y="629"/>
                          </a:lnTo>
                          <a:lnTo>
                            <a:pt x="301" y="629"/>
                          </a:lnTo>
                          <a:lnTo>
                            <a:pt x="303" y="629"/>
                          </a:lnTo>
                          <a:lnTo>
                            <a:pt x="303" y="631"/>
                          </a:lnTo>
                          <a:lnTo>
                            <a:pt x="301" y="631"/>
                          </a:lnTo>
                          <a:lnTo>
                            <a:pt x="299" y="631"/>
                          </a:lnTo>
                          <a:lnTo>
                            <a:pt x="298" y="631"/>
                          </a:lnTo>
                          <a:lnTo>
                            <a:pt x="298" y="629"/>
                          </a:lnTo>
                          <a:lnTo>
                            <a:pt x="296" y="629"/>
                          </a:lnTo>
                          <a:lnTo>
                            <a:pt x="296" y="628"/>
                          </a:lnTo>
                          <a:lnTo>
                            <a:pt x="294" y="628"/>
                          </a:lnTo>
                          <a:lnTo>
                            <a:pt x="292" y="628"/>
                          </a:lnTo>
                          <a:lnTo>
                            <a:pt x="294" y="626"/>
                          </a:lnTo>
                          <a:lnTo>
                            <a:pt x="292" y="626"/>
                          </a:lnTo>
                          <a:lnTo>
                            <a:pt x="292" y="628"/>
                          </a:lnTo>
                          <a:lnTo>
                            <a:pt x="290" y="628"/>
                          </a:lnTo>
                          <a:lnTo>
                            <a:pt x="290" y="626"/>
                          </a:lnTo>
                          <a:lnTo>
                            <a:pt x="286" y="626"/>
                          </a:lnTo>
                          <a:lnTo>
                            <a:pt x="286" y="628"/>
                          </a:lnTo>
                          <a:lnTo>
                            <a:pt x="284" y="628"/>
                          </a:lnTo>
                          <a:lnTo>
                            <a:pt x="284" y="626"/>
                          </a:lnTo>
                          <a:lnTo>
                            <a:pt x="286" y="626"/>
                          </a:lnTo>
                          <a:lnTo>
                            <a:pt x="284" y="626"/>
                          </a:lnTo>
                          <a:lnTo>
                            <a:pt x="284" y="624"/>
                          </a:lnTo>
                          <a:lnTo>
                            <a:pt x="282" y="624"/>
                          </a:lnTo>
                          <a:lnTo>
                            <a:pt x="282" y="626"/>
                          </a:lnTo>
                          <a:lnTo>
                            <a:pt x="282" y="624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78" y="624"/>
                          </a:lnTo>
                          <a:lnTo>
                            <a:pt x="278" y="622"/>
                          </a:lnTo>
                          <a:lnTo>
                            <a:pt x="280" y="622"/>
                          </a:lnTo>
                          <a:lnTo>
                            <a:pt x="278" y="622"/>
                          </a:lnTo>
                          <a:lnTo>
                            <a:pt x="276" y="622"/>
                          </a:lnTo>
                          <a:lnTo>
                            <a:pt x="276" y="620"/>
                          </a:lnTo>
                          <a:lnTo>
                            <a:pt x="276" y="622"/>
                          </a:lnTo>
                          <a:lnTo>
                            <a:pt x="276" y="620"/>
                          </a:lnTo>
                          <a:lnTo>
                            <a:pt x="274" y="620"/>
                          </a:lnTo>
                          <a:lnTo>
                            <a:pt x="273" y="620"/>
                          </a:lnTo>
                          <a:lnTo>
                            <a:pt x="273" y="618"/>
                          </a:lnTo>
                          <a:lnTo>
                            <a:pt x="273" y="620"/>
                          </a:lnTo>
                          <a:lnTo>
                            <a:pt x="271" y="620"/>
                          </a:lnTo>
                          <a:lnTo>
                            <a:pt x="273" y="620"/>
                          </a:lnTo>
                          <a:lnTo>
                            <a:pt x="273" y="618"/>
                          </a:lnTo>
                          <a:lnTo>
                            <a:pt x="271" y="618"/>
                          </a:lnTo>
                          <a:lnTo>
                            <a:pt x="271" y="620"/>
                          </a:lnTo>
                          <a:lnTo>
                            <a:pt x="271" y="618"/>
                          </a:lnTo>
                          <a:lnTo>
                            <a:pt x="271" y="620"/>
                          </a:lnTo>
                          <a:lnTo>
                            <a:pt x="269" y="620"/>
                          </a:lnTo>
                          <a:lnTo>
                            <a:pt x="267" y="620"/>
                          </a:lnTo>
                          <a:lnTo>
                            <a:pt x="265" y="620"/>
                          </a:lnTo>
                          <a:lnTo>
                            <a:pt x="263" y="620"/>
                          </a:lnTo>
                          <a:lnTo>
                            <a:pt x="261" y="620"/>
                          </a:lnTo>
                          <a:lnTo>
                            <a:pt x="259" y="620"/>
                          </a:lnTo>
                          <a:lnTo>
                            <a:pt x="257" y="620"/>
                          </a:lnTo>
                          <a:lnTo>
                            <a:pt x="255" y="620"/>
                          </a:lnTo>
                          <a:lnTo>
                            <a:pt x="255" y="618"/>
                          </a:lnTo>
                          <a:lnTo>
                            <a:pt x="253" y="618"/>
                          </a:lnTo>
                          <a:lnTo>
                            <a:pt x="251" y="618"/>
                          </a:lnTo>
                          <a:lnTo>
                            <a:pt x="251" y="616"/>
                          </a:lnTo>
                          <a:lnTo>
                            <a:pt x="250" y="616"/>
                          </a:lnTo>
                          <a:lnTo>
                            <a:pt x="251" y="616"/>
                          </a:lnTo>
                          <a:lnTo>
                            <a:pt x="250" y="616"/>
                          </a:lnTo>
                          <a:lnTo>
                            <a:pt x="250" y="614"/>
                          </a:lnTo>
                          <a:lnTo>
                            <a:pt x="250" y="616"/>
                          </a:lnTo>
                          <a:lnTo>
                            <a:pt x="248" y="616"/>
                          </a:lnTo>
                          <a:lnTo>
                            <a:pt x="246" y="616"/>
                          </a:lnTo>
                          <a:lnTo>
                            <a:pt x="244" y="616"/>
                          </a:lnTo>
                          <a:lnTo>
                            <a:pt x="244" y="614"/>
                          </a:lnTo>
                          <a:lnTo>
                            <a:pt x="244" y="616"/>
                          </a:lnTo>
                          <a:lnTo>
                            <a:pt x="244" y="614"/>
                          </a:lnTo>
                          <a:lnTo>
                            <a:pt x="242" y="614"/>
                          </a:lnTo>
                          <a:lnTo>
                            <a:pt x="242" y="612"/>
                          </a:lnTo>
                          <a:lnTo>
                            <a:pt x="242" y="614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38" y="612"/>
                          </a:lnTo>
                          <a:lnTo>
                            <a:pt x="236" y="612"/>
                          </a:lnTo>
                          <a:lnTo>
                            <a:pt x="236" y="610"/>
                          </a:lnTo>
                          <a:lnTo>
                            <a:pt x="234" y="610"/>
                          </a:lnTo>
                          <a:lnTo>
                            <a:pt x="236" y="610"/>
                          </a:lnTo>
                          <a:lnTo>
                            <a:pt x="234" y="610"/>
                          </a:lnTo>
                          <a:lnTo>
                            <a:pt x="234" y="608"/>
                          </a:lnTo>
                          <a:lnTo>
                            <a:pt x="234" y="610"/>
                          </a:lnTo>
                          <a:lnTo>
                            <a:pt x="234" y="608"/>
                          </a:lnTo>
                          <a:lnTo>
                            <a:pt x="232" y="608"/>
                          </a:lnTo>
                          <a:lnTo>
                            <a:pt x="232" y="606"/>
                          </a:lnTo>
                          <a:lnTo>
                            <a:pt x="232" y="605"/>
                          </a:lnTo>
                          <a:lnTo>
                            <a:pt x="230" y="605"/>
                          </a:lnTo>
                          <a:lnTo>
                            <a:pt x="228" y="605"/>
                          </a:lnTo>
                          <a:lnTo>
                            <a:pt x="226" y="605"/>
                          </a:lnTo>
                          <a:lnTo>
                            <a:pt x="226" y="603"/>
                          </a:lnTo>
                          <a:lnTo>
                            <a:pt x="225" y="603"/>
                          </a:lnTo>
                          <a:lnTo>
                            <a:pt x="225" y="601"/>
                          </a:lnTo>
                          <a:lnTo>
                            <a:pt x="225" y="603"/>
                          </a:lnTo>
                          <a:lnTo>
                            <a:pt x="225" y="601"/>
                          </a:lnTo>
                          <a:lnTo>
                            <a:pt x="223" y="601"/>
                          </a:lnTo>
                          <a:lnTo>
                            <a:pt x="223" y="599"/>
                          </a:lnTo>
                          <a:lnTo>
                            <a:pt x="221" y="599"/>
                          </a:lnTo>
                          <a:lnTo>
                            <a:pt x="221" y="597"/>
                          </a:lnTo>
                          <a:lnTo>
                            <a:pt x="219" y="597"/>
                          </a:lnTo>
                          <a:lnTo>
                            <a:pt x="219" y="595"/>
                          </a:lnTo>
                          <a:lnTo>
                            <a:pt x="217" y="595"/>
                          </a:lnTo>
                          <a:lnTo>
                            <a:pt x="215" y="595"/>
                          </a:lnTo>
                          <a:lnTo>
                            <a:pt x="215" y="593"/>
                          </a:lnTo>
                          <a:lnTo>
                            <a:pt x="215" y="591"/>
                          </a:lnTo>
                          <a:lnTo>
                            <a:pt x="213" y="591"/>
                          </a:lnTo>
                          <a:lnTo>
                            <a:pt x="213" y="589"/>
                          </a:lnTo>
                          <a:lnTo>
                            <a:pt x="211" y="589"/>
                          </a:lnTo>
                          <a:lnTo>
                            <a:pt x="211" y="587"/>
                          </a:lnTo>
                          <a:lnTo>
                            <a:pt x="209" y="587"/>
                          </a:lnTo>
                          <a:lnTo>
                            <a:pt x="211" y="587"/>
                          </a:lnTo>
                          <a:lnTo>
                            <a:pt x="209" y="587"/>
                          </a:lnTo>
                          <a:lnTo>
                            <a:pt x="209" y="585"/>
                          </a:lnTo>
                          <a:lnTo>
                            <a:pt x="207" y="585"/>
                          </a:lnTo>
                          <a:lnTo>
                            <a:pt x="205" y="585"/>
                          </a:lnTo>
                          <a:lnTo>
                            <a:pt x="203" y="585"/>
                          </a:lnTo>
                          <a:lnTo>
                            <a:pt x="203" y="587"/>
                          </a:lnTo>
                          <a:lnTo>
                            <a:pt x="203" y="585"/>
                          </a:lnTo>
                          <a:lnTo>
                            <a:pt x="202" y="585"/>
                          </a:lnTo>
                          <a:lnTo>
                            <a:pt x="202" y="587"/>
                          </a:lnTo>
                          <a:lnTo>
                            <a:pt x="202" y="585"/>
                          </a:lnTo>
                          <a:lnTo>
                            <a:pt x="202" y="583"/>
                          </a:lnTo>
                          <a:lnTo>
                            <a:pt x="202" y="581"/>
                          </a:lnTo>
                          <a:lnTo>
                            <a:pt x="202" y="580"/>
                          </a:lnTo>
                          <a:lnTo>
                            <a:pt x="203" y="580"/>
                          </a:lnTo>
                          <a:lnTo>
                            <a:pt x="203" y="578"/>
                          </a:lnTo>
                          <a:lnTo>
                            <a:pt x="203" y="576"/>
                          </a:lnTo>
                          <a:lnTo>
                            <a:pt x="205" y="576"/>
                          </a:lnTo>
                          <a:lnTo>
                            <a:pt x="205" y="574"/>
                          </a:lnTo>
                          <a:lnTo>
                            <a:pt x="205" y="572"/>
                          </a:lnTo>
                          <a:lnTo>
                            <a:pt x="207" y="572"/>
                          </a:lnTo>
                          <a:lnTo>
                            <a:pt x="205" y="570"/>
                          </a:lnTo>
                          <a:lnTo>
                            <a:pt x="205" y="568"/>
                          </a:lnTo>
                          <a:lnTo>
                            <a:pt x="207" y="566"/>
                          </a:lnTo>
                          <a:lnTo>
                            <a:pt x="207" y="564"/>
                          </a:lnTo>
                          <a:lnTo>
                            <a:pt x="207" y="562"/>
                          </a:lnTo>
                          <a:lnTo>
                            <a:pt x="209" y="562"/>
                          </a:lnTo>
                          <a:lnTo>
                            <a:pt x="209" y="560"/>
                          </a:lnTo>
                          <a:lnTo>
                            <a:pt x="211" y="560"/>
                          </a:lnTo>
                          <a:lnTo>
                            <a:pt x="211" y="558"/>
                          </a:lnTo>
                          <a:lnTo>
                            <a:pt x="211" y="557"/>
                          </a:lnTo>
                          <a:lnTo>
                            <a:pt x="211" y="555"/>
                          </a:lnTo>
                          <a:lnTo>
                            <a:pt x="213" y="555"/>
                          </a:lnTo>
                          <a:lnTo>
                            <a:pt x="213" y="553"/>
                          </a:lnTo>
                          <a:lnTo>
                            <a:pt x="213" y="551"/>
                          </a:lnTo>
                          <a:lnTo>
                            <a:pt x="215" y="551"/>
                          </a:lnTo>
                          <a:lnTo>
                            <a:pt x="215" y="549"/>
                          </a:lnTo>
                          <a:lnTo>
                            <a:pt x="215" y="547"/>
                          </a:lnTo>
                          <a:lnTo>
                            <a:pt x="215" y="545"/>
                          </a:lnTo>
                          <a:lnTo>
                            <a:pt x="217" y="545"/>
                          </a:lnTo>
                          <a:lnTo>
                            <a:pt x="217" y="543"/>
                          </a:lnTo>
                          <a:lnTo>
                            <a:pt x="217" y="541"/>
                          </a:lnTo>
                          <a:lnTo>
                            <a:pt x="215" y="541"/>
                          </a:lnTo>
                          <a:lnTo>
                            <a:pt x="217" y="541"/>
                          </a:lnTo>
                          <a:lnTo>
                            <a:pt x="217" y="539"/>
                          </a:lnTo>
                          <a:lnTo>
                            <a:pt x="217" y="541"/>
                          </a:lnTo>
                          <a:lnTo>
                            <a:pt x="217" y="539"/>
                          </a:lnTo>
                          <a:lnTo>
                            <a:pt x="217" y="537"/>
                          </a:lnTo>
                          <a:lnTo>
                            <a:pt x="219" y="537"/>
                          </a:lnTo>
                          <a:lnTo>
                            <a:pt x="217" y="532"/>
                          </a:lnTo>
                          <a:lnTo>
                            <a:pt x="215" y="532"/>
                          </a:lnTo>
                          <a:lnTo>
                            <a:pt x="217" y="532"/>
                          </a:lnTo>
                          <a:lnTo>
                            <a:pt x="217" y="530"/>
                          </a:lnTo>
                          <a:lnTo>
                            <a:pt x="219" y="530"/>
                          </a:lnTo>
                          <a:lnTo>
                            <a:pt x="219" y="528"/>
                          </a:lnTo>
                          <a:lnTo>
                            <a:pt x="219" y="526"/>
                          </a:lnTo>
                          <a:lnTo>
                            <a:pt x="221" y="526"/>
                          </a:lnTo>
                          <a:lnTo>
                            <a:pt x="221" y="524"/>
                          </a:lnTo>
                          <a:lnTo>
                            <a:pt x="219" y="524"/>
                          </a:lnTo>
                          <a:lnTo>
                            <a:pt x="219" y="522"/>
                          </a:lnTo>
                          <a:lnTo>
                            <a:pt x="217" y="522"/>
                          </a:lnTo>
                          <a:lnTo>
                            <a:pt x="217" y="520"/>
                          </a:lnTo>
                          <a:lnTo>
                            <a:pt x="219" y="520"/>
                          </a:lnTo>
                          <a:lnTo>
                            <a:pt x="219" y="518"/>
                          </a:lnTo>
                          <a:lnTo>
                            <a:pt x="221" y="518"/>
                          </a:lnTo>
                          <a:lnTo>
                            <a:pt x="221" y="520"/>
                          </a:lnTo>
                          <a:lnTo>
                            <a:pt x="223" y="520"/>
                          </a:lnTo>
                          <a:lnTo>
                            <a:pt x="223" y="518"/>
                          </a:lnTo>
                          <a:lnTo>
                            <a:pt x="225" y="518"/>
                          </a:lnTo>
                          <a:lnTo>
                            <a:pt x="223" y="518"/>
                          </a:lnTo>
                          <a:lnTo>
                            <a:pt x="223" y="516"/>
                          </a:lnTo>
                          <a:lnTo>
                            <a:pt x="225" y="516"/>
                          </a:lnTo>
                          <a:lnTo>
                            <a:pt x="226" y="516"/>
                          </a:lnTo>
                          <a:lnTo>
                            <a:pt x="226" y="514"/>
                          </a:lnTo>
                          <a:lnTo>
                            <a:pt x="228" y="514"/>
                          </a:lnTo>
                          <a:lnTo>
                            <a:pt x="228" y="512"/>
                          </a:lnTo>
                          <a:lnTo>
                            <a:pt x="228" y="514"/>
                          </a:lnTo>
                          <a:lnTo>
                            <a:pt x="230" y="514"/>
                          </a:lnTo>
                          <a:lnTo>
                            <a:pt x="230" y="512"/>
                          </a:lnTo>
                          <a:lnTo>
                            <a:pt x="232" y="512"/>
                          </a:lnTo>
                          <a:lnTo>
                            <a:pt x="234" y="512"/>
                          </a:lnTo>
                          <a:lnTo>
                            <a:pt x="234" y="510"/>
                          </a:lnTo>
                          <a:lnTo>
                            <a:pt x="234" y="508"/>
                          </a:lnTo>
                          <a:lnTo>
                            <a:pt x="234" y="507"/>
                          </a:lnTo>
                          <a:lnTo>
                            <a:pt x="236" y="507"/>
                          </a:lnTo>
                          <a:lnTo>
                            <a:pt x="236" y="508"/>
                          </a:lnTo>
                          <a:lnTo>
                            <a:pt x="238" y="508"/>
                          </a:lnTo>
                          <a:lnTo>
                            <a:pt x="238" y="507"/>
                          </a:lnTo>
                          <a:lnTo>
                            <a:pt x="240" y="507"/>
                          </a:lnTo>
                          <a:lnTo>
                            <a:pt x="240" y="508"/>
                          </a:lnTo>
                          <a:lnTo>
                            <a:pt x="240" y="507"/>
                          </a:lnTo>
                          <a:lnTo>
                            <a:pt x="242" y="507"/>
                          </a:lnTo>
                          <a:lnTo>
                            <a:pt x="242" y="505"/>
                          </a:lnTo>
                          <a:lnTo>
                            <a:pt x="240" y="505"/>
                          </a:lnTo>
                          <a:lnTo>
                            <a:pt x="240" y="503"/>
                          </a:lnTo>
                          <a:lnTo>
                            <a:pt x="242" y="503"/>
                          </a:lnTo>
                          <a:lnTo>
                            <a:pt x="240" y="503"/>
                          </a:lnTo>
                          <a:lnTo>
                            <a:pt x="240" y="501"/>
                          </a:lnTo>
                          <a:lnTo>
                            <a:pt x="242" y="501"/>
                          </a:lnTo>
                          <a:lnTo>
                            <a:pt x="242" y="503"/>
                          </a:lnTo>
                          <a:lnTo>
                            <a:pt x="244" y="503"/>
                          </a:lnTo>
                          <a:lnTo>
                            <a:pt x="244" y="501"/>
                          </a:lnTo>
                          <a:lnTo>
                            <a:pt x="244" y="503"/>
                          </a:lnTo>
                          <a:lnTo>
                            <a:pt x="242" y="503"/>
                          </a:lnTo>
                          <a:lnTo>
                            <a:pt x="244" y="503"/>
                          </a:lnTo>
                          <a:lnTo>
                            <a:pt x="246" y="503"/>
                          </a:lnTo>
                          <a:lnTo>
                            <a:pt x="248" y="503"/>
                          </a:lnTo>
                          <a:lnTo>
                            <a:pt x="248" y="501"/>
                          </a:lnTo>
                          <a:lnTo>
                            <a:pt x="246" y="501"/>
                          </a:lnTo>
                          <a:lnTo>
                            <a:pt x="246" y="499"/>
                          </a:lnTo>
                          <a:lnTo>
                            <a:pt x="248" y="499"/>
                          </a:lnTo>
                          <a:lnTo>
                            <a:pt x="248" y="497"/>
                          </a:lnTo>
                          <a:lnTo>
                            <a:pt x="246" y="497"/>
                          </a:lnTo>
                          <a:lnTo>
                            <a:pt x="248" y="497"/>
                          </a:lnTo>
                          <a:lnTo>
                            <a:pt x="248" y="495"/>
                          </a:lnTo>
                          <a:lnTo>
                            <a:pt x="250" y="495"/>
                          </a:lnTo>
                          <a:lnTo>
                            <a:pt x="250" y="497"/>
                          </a:lnTo>
                          <a:lnTo>
                            <a:pt x="250" y="495"/>
                          </a:lnTo>
                          <a:lnTo>
                            <a:pt x="250" y="493"/>
                          </a:lnTo>
                          <a:lnTo>
                            <a:pt x="250" y="491"/>
                          </a:lnTo>
                          <a:lnTo>
                            <a:pt x="250" y="489"/>
                          </a:lnTo>
                          <a:lnTo>
                            <a:pt x="248" y="489"/>
                          </a:lnTo>
                          <a:lnTo>
                            <a:pt x="246" y="489"/>
                          </a:lnTo>
                          <a:lnTo>
                            <a:pt x="244" y="489"/>
                          </a:lnTo>
                          <a:lnTo>
                            <a:pt x="242" y="487"/>
                          </a:lnTo>
                          <a:lnTo>
                            <a:pt x="242" y="485"/>
                          </a:lnTo>
                          <a:lnTo>
                            <a:pt x="242" y="484"/>
                          </a:lnTo>
                          <a:lnTo>
                            <a:pt x="242" y="482"/>
                          </a:lnTo>
                          <a:lnTo>
                            <a:pt x="244" y="482"/>
                          </a:lnTo>
                          <a:lnTo>
                            <a:pt x="242" y="482"/>
                          </a:lnTo>
                          <a:lnTo>
                            <a:pt x="240" y="482"/>
                          </a:lnTo>
                          <a:lnTo>
                            <a:pt x="242" y="482"/>
                          </a:lnTo>
                          <a:lnTo>
                            <a:pt x="242" y="480"/>
                          </a:lnTo>
                          <a:lnTo>
                            <a:pt x="242" y="478"/>
                          </a:lnTo>
                          <a:lnTo>
                            <a:pt x="240" y="478"/>
                          </a:lnTo>
                          <a:lnTo>
                            <a:pt x="240" y="480"/>
                          </a:lnTo>
                          <a:lnTo>
                            <a:pt x="238" y="480"/>
                          </a:lnTo>
                          <a:lnTo>
                            <a:pt x="238" y="478"/>
                          </a:lnTo>
                          <a:lnTo>
                            <a:pt x="236" y="478"/>
                          </a:lnTo>
                          <a:lnTo>
                            <a:pt x="234" y="476"/>
                          </a:lnTo>
                          <a:lnTo>
                            <a:pt x="234" y="474"/>
                          </a:lnTo>
                          <a:lnTo>
                            <a:pt x="236" y="474"/>
                          </a:lnTo>
                          <a:lnTo>
                            <a:pt x="236" y="472"/>
                          </a:lnTo>
                          <a:lnTo>
                            <a:pt x="234" y="472"/>
                          </a:lnTo>
                          <a:lnTo>
                            <a:pt x="232" y="472"/>
                          </a:lnTo>
                          <a:lnTo>
                            <a:pt x="230" y="472"/>
                          </a:lnTo>
                          <a:lnTo>
                            <a:pt x="230" y="474"/>
                          </a:lnTo>
                          <a:lnTo>
                            <a:pt x="230" y="476"/>
                          </a:lnTo>
                          <a:lnTo>
                            <a:pt x="228" y="476"/>
                          </a:lnTo>
                          <a:lnTo>
                            <a:pt x="228" y="478"/>
                          </a:lnTo>
                          <a:lnTo>
                            <a:pt x="226" y="480"/>
                          </a:lnTo>
                          <a:lnTo>
                            <a:pt x="225" y="480"/>
                          </a:lnTo>
                          <a:lnTo>
                            <a:pt x="223" y="480"/>
                          </a:lnTo>
                          <a:lnTo>
                            <a:pt x="221" y="480"/>
                          </a:lnTo>
                          <a:lnTo>
                            <a:pt x="221" y="482"/>
                          </a:lnTo>
                          <a:lnTo>
                            <a:pt x="221" y="480"/>
                          </a:lnTo>
                          <a:lnTo>
                            <a:pt x="219" y="480"/>
                          </a:lnTo>
                          <a:lnTo>
                            <a:pt x="217" y="480"/>
                          </a:lnTo>
                          <a:lnTo>
                            <a:pt x="215" y="480"/>
                          </a:lnTo>
                          <a:lnTo>
                            <a:pt x="213" y="478"/>
                          </a:lnTo>
                          <a:lnTo>
                            <a:pt x="211" y="478"/>
                          </a:lnTo>
                          <a:lnTo>
                            <a:pt x="211" y="476"/>
                          </a:lnTo>
                          <a:lnTo>
                            <a:pt x="209" y="476"/>
                          </a:lnTo>
                          <a:lnTo>
                            <a:pt x="209" y="478"/>
                          </a:lnTo>
                          <a:lnTo>
                            <a:pt x="207" y="478"/>
                          </a:lnTo>
                          <a:lnTo>
                            <a:pt x="207" y="480"/>
                          </a:lnTo>
                          <a:lnTo>
                            <a:pt x="209" y="480"/>
                          </a:lnTo>
                          <a:lnTo>
                            <a:pt x="211" y="480"/>
                          </a:lnTo>
                          <a:lnTo>
                            <a:pt x="211" y="482"/>
                          </a:lnTo>
                          <a:lnTo>
                            <a:pt x="211" y="484"/>
                          </a:lnTo>
                          <a:lnTo>
                            <a:pt x="209" y="484"/>
                          </a:lnTo>
                          <a:lnTo>
                            <a:pt x="209" y="482"/>
                          </a:lnTo>
                          <a:lnTo>
                            <a:pt x="207" y="482"/>
                          </a:lnTo>
                          <a:lnTo>
                            <a:pt x="207" y="480"/>
                          </a:lnTo>
                          <a:lnTo>
                            <a:pt x="205" y="480"/>
                          </a:lnTo>
                          <a:lnTo>
                            <a:pt x="205" y="482"/>
                          </a:lnTo>
                          <a:lnTo>
                            <a:pt x="205" y="484"/>
                          </a:lnTo>
                          <a:lnTo>
                            <a:pt x="207" y="485"/>
                          </a:lnTo>
                          <a:lnTo>
                            <a:pt x="207" y="487"/>
                          </a:lnTo>
                          <a:lnTo>
                            <a:pt x="205" y="487"/>
                          </a:lnTo>
                          <a:lnTo>
                            <a:pt x="205" y="485"/>
                          </a:lnTo>
                          <a:lnTo>
                            <a:pt x="203" y="487"/>
                          </a:lnTo>
                          <a:lnTo>
                            <a:pt x="202" y="487"/>
                          </a:lnTo>
                          <a:lnTo>
                            <a:pt x="202" y="485"/>
                          </a:lnTo>
                          <a:lnTo>
                            <a:pt x="200" y="485"/>
                          </a:lnTo>
                          <a:lnTo>
                            <a:pt x="200" y="484"/>
                          </a:lnTo>
                          <a:lnTo>
                            <a:pt x="198" y="484"/>
                          </a:lnTo>
                          <a:lnTo>
                            <a:pt x="198" y="485"/>
                          </a:lnTo>
                          <a:lnTo>
                            <a:pt x="200" y="485"/>
                          </a:lnTo>
                          <a:lnTo>
                            <a:pt x="200" y="487"/>
                          </a:lnTo>
                          <a:lnTo>
                            <a:pt x="200" y="489"/>
                          </a:lnTo>
                          <a:lnTo>
                            <a:pt x="198" y="489"/>
                          </a:lnTo>
                          <a:lnTo>
                            <a:pt x="196" y="489"/>
                          </a:lnTo>
                          <a:lnTo>
                            <a:pt x="196" y="487"/>
                          </a:lnTo>
                          <a:lnTo>
                            <a:pt x="194" y="487"/>
                          </a:lnTo>
                          <a:lnTo>
                            <a:pt x="194" y="485"/>
                          </a:lnTo>
                          <a:lnTo>
                            <a:pt x="194" y="487"/>
                          </a:lnTo>
                          <a:lnTo>
                            <a:pt x="192" y="487"/>
                          </a:lnTo>
                          <a:lnTo>
                            <a:pt x="192" y="489"/>
                          </a:lnTo>
                          <a:lnTo>
                            <a:pt x="192" y="487"/>
                          </a:lnTo>
                          <a:lnTo>
                            <a:pt x="190" y="487"/>
                          </a:lnTo>
                          <a:lnTo>
                            <a:pt x="190" y="485"/>
                          </a:lnTo>
                          <a:lnTo>
                            <a:pt x="188" y="485"/>
                          </a:lnTo>
                          <a:lnTo>
                            <a:pt x="186" y="485"/>
                          </a:lnTo>
                          <a:lnTo>
                            <a:pt x="186" y="487"/>
                          </a:lnTo>
                          <a:lnTo>
                            <a:pt x="184" y="485"/>
                          </a:lnTo>
                          <a:lnTo>
                            <a:pt x="182" y="485"/>
                          </a:lnTo>
                          <a:lnTo>
                            <a:pt x="182" y="484"/>
                          </a:lnTo>
                          <a:lnTo>
                            <a:pt x="184" y="484"/>
                          </a:lnTo>
                          <a:lnTo>
                            <a:pt x="186" y="484"/>
                          </a:lnTo>
                          <a:lnTo>
                            <a:pt x="186" y="482"/>
                          </a:lnTo>
                          <a:lnTo>
                            <a:pt x="184" y="480"/>
                          </a:lnTo>
                          <a:lnTo>
                            <a:pt x="182" y="480"/>
                          </a:lnTo>
                          <a:lnTo>
                            <a:pt x="180" y="480"/>
                          </a:lnTo>
                          <a:lnTo>
                            <a:pt x="180" y="482"/>
                          </a:lnTo>
                          <a:lnTo>
                            <a:pt x="178" y="482"/>
                          </a:lnTo>
                          <a:lnTo>
                            <a:pt x="178" y="484"/>
                          </a:lnTo>
                          <a:lnTo>
                            <a:pt x="178" y="485"/>
                          </a:lnTo>
                          <a:lnTo>
                            <a:pt x="178" y="484"/>
                          </a:lnTo>
                          <a:lnTo>
                            <a:pt x="177" y="484"/>
                          </a:lnTo>
                          <a:lnTo>
                            <a:pt x="177" y="485"/>
                          </a:lnTo>
                          <a:lnTo>
                            <a:pt x="177" y="487"/>
                          </a:lnTo>
                          <a:lnTo>
                            <a:pt x="175" y="487"/>
                          </a:lnTo>
                          <a:lnTo>
                            <a:pt x="173" y="485"/>
                          </a:lnTo>
                          <a:lnTo>
                            <a:pt x="171" y="485"/>
                          </a:lnTo>
                          <a:lnTo>
                            <a:pt x="171" y="484"/>
                          </a:lnTo>
                          <a:lnTo>
                            <a:pt x="169" y="484"/>
                          </a:lnTo>
                          <a:lnTo>
                            <a:pt x="167" y="484"/>
                          </a:lnTo>
                          <a:lnTo>
                            <a:pt x="165" y="484"/>
                          </a:lnTo>
                          <a:lnTo>
                            <a:pt x="165" y="485"/>
                          </a:lnTo>
                          <a:lnTo>
                            <a:pt x="167" y="485"/>
                          </a:lnTo>
                          <a:lnTo>
                            <a:pt x="169" y="485"/>
                          </a:lnTo>
                          <a:lnTo>
                            <a:pt x="169" y="487"/>
                          </a:lnTo>
                          <a:lnTo>
                            <a:pt x="171" y="487"/>
                          </a:lnTo>
                          <a:lnTo>
                            <a:pt x="171" y="489"/>
                          </a:lnTo>
                          <a:lnTo>
                            <a:pt x="171" y="491"/>
                          </a:lnTo>
                          <a:lnTo>
                            <a:pt x="169" y="491"/>
                          </a:lnTo>
                          <a:lnTo>
                            <a:pt x="167" y="493"/>
                          </a:lnTo>
                          <a:lnTo>
                            <a:pt x="167" y="495"/>
                          </a:lnTo>
                          <a:lnTo>
                            <a:pt x="165" y="495"/>
                          </a:lnTo>
                          <a:lnTo>
                            <a:pt x="163" y="495"/>
                          </a:lnTo>
                          <a:lnTo>
                            <a:pt x="163" y="493"/>
                          </a:lnTo>
                          <a:lnTo>
                            <a:pt x="161" y="493"/>
                          </a:lnTo>
                          <a:lnTo>
                            <a:pt x="161" y="491"/>
                          </a:lnTo>
                          <a:lnTo>
                            <a:pt x="159" y="491"/>
                          </a:lnTo>
                          <a:lnTo>
                            <a:pt x="159" y="489"/>
                          </a:lnTo>
                          <a:lnTo>
                            <a:pt x="157" y="489"/>
                          </a:lnTo>
                          <a:lnTo>
                            <a:pt x="157" y="487"/>
                          </a:lnTo>
                          <a:lnTo>
                            <a:pt x="157" y="485"/>
                          </a:lnTo>
                          <a:lnTo>
                            <a:pt x="155" y="484"/>
                          </a:lnTo>
                          <a:lnTo>
                            <a:pt x="155" y="485"/>
                          </a:lnTo>
                          <a:lnTo>
                            <a:pt x="154" y="485"/>
                          </a:lnTo>
                          <a:lnTo>
                            <a:pt x="154" y="487"/>
                          </a:lnTo>
                          <a:lnTo>
                            <a:pt x="152" y="487"/>
                          </a:lnTo>
                          <a:lnTo>
                            <a:pt x="150" y="487"/>
                          </a:lnTo>
                          <a:lnTo>
                            <a:pt x="148" y="487"/>
                          </a:lnTo>
                          <a:lnTo>
                            <a:pt x="148" y="485"/>
                          </a:lnTo>
                          <a:lnTo>
                            <a:pt x="146" y="485"/>
                          </a:lnTo>
                          <a:lnTo>
                            <a:pt x="144" y="485"/>
                          </a:lnTo>
                          <a:lnTo>
                            <a:pt x="144" y="484"/>
                          </a:lnTo>
                          <a:lnTo>
                            <a:pt x="142" y="484"/>
                          </a:lnTo>
                          <a:lnTo>
                            <a:pt x="142" y="482"/>
                          </a:lnTo>
                          <a:lnTo>
                            <a:pt x="142" y="480"/>
                          </a:lnTo>
                          <a:lnTo>
                            <a:pt x="140" y="480"/>
                          </a:lnTo>
                          <a:lnTo>
                            <a:pt x="140" y="482"/>
                          </a:lnTo>
                          <a:lnTo>
                            <a:pt x="140" y="484"/>
                          </a:lnTo>
                          <a:lnTo>
                            <a:pt x="138" y="484"/>
                          </a:lnTo>
                          <a:lnTo>
                            <a:pt x="136" y="484"/>
                          </a:lnTo>
                          <a:lnTo>
                            <a:pt x="136" y="482"/>
                          </a:lnTo>
                          <a:lnTo>
                            <a:pt x="136" y="480"/>
                          </a:lnTo>
                          <a:lnTo>
                            <a:pt x="134" y="480"/>
                          </a:lnTo>
                          <a:lnTo>
                            <a:pt x="132" y="480"/>
                          </a:lnTo>
                          <a:lnTo>
                            <a:pt x="132" y="482"/>
                          </a:lnTo>
                          <a:lnTo>
                            <a:pt x="130" y="482"/>
                          </a:lnTo>
                          <a:lnTo>
                            <a:pt x="129" y="482"/>
                          </a:lnTo>
                          <a:lnTo>
                            <a:pt x="127" y="482"/>
                          </a:lnTo>
                          <a:lnTo>
                            <a:pt x="125" y="482"/>
                          </a:lnTo>
                          <a:lnTo>
                            <a:pt x="125" y="484"/>
                          </a:lnTo>
                          <a:lnTo>
                            <a:pt x="123" y="484"/>
                          </a:lnTo>
                          <a:lnTo>
                            <a:pt x="125" y="485"/>
                          </a:lnTo>
                          <a:lnTo>
                            <a:pt x="127" y="485"/>
                          </a:lnTo>
                          <a:lnTo>
                            <a:pt x="125" y="485"/>
                          </a:lnTo>
                          <a:lnTo>
                            <a:pt x="125" y="487"/>
                          </a:lnTo>
                          <a:lnTo>
                            <a:pt x="125" y="489"/>
                          </a:lnTo>
                          <a:lnTo>
                            <a:pt x="123" y="489"/>
                          </a:lnTo>
                          <a:lnTo>
                            <a:pt x="123" y="487"/>
                          </a:lnTo>
                          <a:lnTo>
                            <a:pt x="123" y="485"/>
                          </a:lnTo>
                          <a:lnTo>
                            <a:pt x="121" y="485"/>
                          </a:lnTo>
                          <a:lnTo>
                            <a:pt x="121" y="487"/>
                          </a:lnTo>
                          <a:lnTo>
                            <a:pt x="119" y="487"/>
                          </a:lnTo>
                          <a:lnTo>
                            <a:pt x="117" y="489"/>
                          </a:lnTo>
                          <a:lnTo>
                            <a:pt x="115" y="489"/>
                          </a:lnTo>
                          <a:lnTo>
                            <a:pt x="115" y="487"/>
                          </a:lnTo>
                          <a:lnTo>
                            <a:pt x="113" y="487"/>
                          </a:lnTo>
                          <a:lnTo>
                            <a:pt x="111" y="485"/>
                          </a:lnTo>
                          <a:lnTo>
                            <a:pt x="111" y="484"/>
                          </a:lnTo>
                          <a:lnTo>
                            <a:pt x="111" y="482"/>
                          </a:lnTo>
                          <a:lnTo>
                            <a:pt x="113" y="482"/>
                          </a:lnTo>
                          <a:lnTo>
                            <a:pt x="113" y="484"/>
                          </a:lnTo>
                          <a:lnTo>
                            <a:pt x="115" y="484"/>
                          </a:lnTo>
                          <a:lnTo>
                            <a:pt x="117" y="484"/>
                          </a:lnTo>
                          <a:lnTo>
                            <a:pt x="117" y="482"/>
                          </a:lnTo>
                          <a:lnTo>
                            <a:pt x="115" y="482"/>
                          </a:lnTo>
                          <a:lnTo>
                            <a:pt x="113" y="482"/>
                          </a:lnTo>
                          <a:lnTo>
                            <a:pt x="111" y="480"/>
                          </a:lnTo>
                          <a:lnTo>
                            <a:pt x="111" y="478"/>
                          </a:lnTo>
                          <a:lnTo>
                            <a:pt x="111" y="476"/>
                          </a:lnTo>
                          <a:lnTo>
                            <a:pt x="109" y="476"/>
                          </a:lnTo>
                          <a:lnTo>
                            <a:pt x="109" y="478"/>
                          </a:lnTo>
                          <a:lnTo>
                            <a:pt x="109" y="480"/>
                          </a:lnTo>
                          <a:lnTo>
                            <a:pt x="107" y="480"/>
                          </a:lnTo>
                          <a:lnTo>
                            <a:pt x="106" y="480"/>
                          </a:lnTo>
                          <a:lnTo>
                            <a:pt x="106" y="478"/>
                          </a:lnTo>
                          <a:lnTo>
                            <a:pt x="104" y="478"/>
                          </a:lnTo>
                          <a:lnTo>
                            <a:pt x="104" y="476"/>
                          </a:lnTo>
                          <a:lnTo>
                            <a:pt x="102" y="476"/>
                          </a:lnTo>
                          <a:lnTo>
                            <a:pt x="102" y="474"/>
                          </a:lnTo>
                          <a:lnTo>
                            <a:pt x="100" y="474"/>
                          </a:lnTo>
                          <a:lnTo>
                            <a:pt x="98" y="474"/>
                          </a:lnTo>
                          <a:lnTo>
                            <a:pt x="98" y="472"/>
                          </a:lnTo>
                          <a:lnTo>
                            <a:pt x="96" y="474"/>
                          </a:lnTo>
                          <a:lnTo>
                            <a:pt x="96" y="472"/>
                          </a:lnTo>
                          <a:lnTo>
                            <a:pt x="94" y="472"/>
                          </a:lnTo>
                          <a:lnTo>
                            <a:pt x="94" y="474"/>
                          </a:lnTo>
                          <a:lnTo>
                            <a:pt x="92" y="474"/>
                          </a:lnTo>
                          <a:lnTo>
                            <a:pt x="90" y="474"/>
                          </a:lnTo>
                          <a:lnTo>
                            <a:pt x="90" y="472"/>
                          </a:lnTo>
                          <a:lnTo>
                            <a:pt x="88" y="472"/>
                          </a:lnTo>
                          <a:lnTo>
                            <a:pt x="86" y="472"/>
                          </a:lnTo>
                          <a:lnTo>
                            <a:pt x="84" y="472"/>
                          </a:lnTo>
                          <a:lnTo>
                            <a:pt x="84" y="470"/>
                          </a:lnTo>
                          <a:lnTo>
                            <a:pt x="82" y="470"/>
                          </a:lnTo>
                          <a:lnTo>
                            <a:pt x="82" y="468"/>
                          </a:lnTo>
                          <a:lnTo>
                            <a:pt x="81" y="468"/>
                          </a:lnTo>
                          <a:lnTo>
                            <a:pt x="79" y="468"/>
                          </a:lnTo>
                          <a:lnTo>
                            <a:pt x="79" y="466"/>
                          </a:lnTo>
                          <a:lnTo>
                            <a:pt x="79" y="464"/>
                          </a:lnTo>
                          <a:lnTo>
                            <a:pt x="79" y="462"/>
                          </a:lnTo>
                          <a:lnTo>
                            <a:pt x="79" y="460"/>
                          </a:lnTo>
                          <a:lnTo>
                            <a:pt x="77" y="460"/>
                          </a:lnTo>
                          <a:lnTo>
                            <a:pt x="77" y="459"/>
                          </a:lnTo>
                          <a:lnTo>
                            <a:pt x="79" y="459"/>
                          </a:lnTo>
                          <a:lnTo>
                            <a:pt x="77" y="459"/>
                          </a:lnTo>
                          <a:lnTo>
                            <a:pt x="77" y="457"/>
                          </a:lnTo>
                          <a:lnTo>
                            <a:pt x="77" y="455"/>
                          </a:lnTo>
                          <a:lnTo>
                            <a:pt x="77" y="457"/>
                          </a:lnTo>
                          <a:lnTo>
                            <a:pt x="77" y="455"/>
                          </a:lnTo>
                          <a:lnTo>
                            <a:pt x="75" y="455"/>
                          </a:lnTo>
                          <a:lnTo>
                            <a:pt x="75" y="453"/>
                          </a:lnTo>
                          <a:lnTo>
                            <a:pt x="73" y="453"/>
                          </a:lnTo>
                          <a:lnTo>
                            <a:pt x="73" y="451"/>
                          </a:lnTo>
                          <a:lnTo>
                            <a:pt x="73" y="449"/>
                          </a:lnTo>
                          <a:lnTo>
                            <a:pt x="71" y="449"/>
                          </a:lnTo>
                          <a:lnTo>
                            <a:pt x="73" y="449"/>
                          </a:lnTo>
                          <a:lnTo>
                            <a:pt x="71" y="449"/>
                          </a:lnTo>
                          <a:lnTo>
                            <a:pt x="71" y="447"/>
                          </a:lnTo>
                          <a:lnTo>
                            <a:pt x="71" y="445"/>
                          </a:lnTo>
                          <a:lnTo>
                            <a:pt x="69" y="445"/>
                          </a:lnTo>
                          <a:lnTo>
                            <a:pt x="71" y="445"/>
                          </a:lnTo>
                          <a:lnTo>
                            <a:pt x="69" y="445"/>
                          </a:lnTo>
                          <a:lnTo>
                            <a:pt x="69" y="443"/>
                          </a:lnTo>
                          <a:lnTo>
                            <a:pt x="69" y="441"/>
                          </a:lnTo>
                          <a:lnTo>
                            <a:pt x="67" y="441"/>
                          </a:lnTo>
                          <a:lnTo>
                            <a:pt x="67" y="439"/>
                          </a:lnTo>
                          <a:lnTo>
                            <a:pt x="65" y="439"/>
                          </a:lnTo>
                          <a:lnTo>
                            <a:pt x="65" y="437"/>
                          </a:lnTo>
                          <a:lnTo>
                            <a:pt x="65" y="436"/>
                          </a:lnTo>
                          <a:lnTo>
                            <a:pt x="67" y="436"/>
                          </a:lnTo>
                          <a:lnTo>
                            <a:pt x="67" y="434"/>
                          </a:lnTo>
                          <a:lnTo>
                            <a:pt x="65" y="434"/>
                          </a:lnTo>
                          <a:lnTo>
                            <a:pt x="65" y="436"/>
                          </a:lnTo>
                          <a:lnTo>
                            <a:pt x="65" y="434"/>
                          </a:lnTo>
                          <a:lnTo>
                            <a:pt x="65" y="432"/>
                          </a:lnTo>
                          <a:lnTo>
                            <a:pt x="65" y="434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1" y="432"/>
                          </a:lnTo>
                          <a:lnTo>
                            <a:pt x="61" y="430"/>
                          </a:lnTo>
                          <a:lnTo>
                            <a:pt x="59" y="430"/>
                          </a:lnTo>
                          <a:lnTo>
                            <a:pt x="59" y="428"/>
                          </a:lnTo>
                          <a:lnTo>
                            <a:pt x="61" y="428"/>
                          </a:lnTo>
                          <a:lnTo>
                            <a:pt x="59" y="428"/>
                          </a:lnTo>
                          <a:lnTo>
                            <a:pt x="59" y="426"/>
                          </a:lnTo>
                          <a:lnTo>
                            <a:pt x="59" y="424"/>
                          </a:lnTo>
                          <a:lnTo>
                            <a:pt x="58" y="426"/>
                          </a:lnTo>
                          <a:lnTo>
                            <a:pt x="58" y="424"/>
                          </a:lnTo>
                          <a:lnTo>
                            <a:pt x="56" y="424"/>
                          </a:lnTo>
                          <a:lnTo>
                            <a:pt x="56" y="422"/>
                          </a:lnTo>
                          <a:lnTo>
                            <a:pt x="54" y="422"/>
                          </a:lnTo>
                          <a:lnTo>
                            <a:pt x="54" y="424"/>
                          </a:lnTo>
                          <a:lnTo>
                            <a:pt x="54" y="422"/>
                          </a:lnTo>
                          <a:lnTo>
                            <a:pt x="52" y="422"/>
                          </a:lnTo>
                          <a:lnTo>
                            <a:pt x="52" y="420"/>
                          </a:lnTo>
                          <a:lnTo>
                            <a:pt x="52" y="418"/>
                          </a:lnTo>
                          <a:lnTo>
                            <a:pt x="52" y="420"/>
                          </a:lnTo>
                          <a:lnTo>
                            <a:pt x="50" y="420"/>
                          </a:lnTo>
                          <a:lnTo>
                            <a:pt x="50" y="418"/>
                          </a:lnTo>
                          <a:lnTo>
                            <a:pt x="48" y="418"/>
                          </a:lnTo>
                          <a:lnTo>
                            <a:pt x="48" y="416"/>
                          </a:lnTo>
                          <a:lnTo>
                            <a:pt x="48" y="414"/>
                          </a:lnTo>
                          <a:lnTo>
                            <a:pt x="50" y="414"/>
                          </a:lnTo>
                          <a:lnTo>
                            <a:pt x="48" y="414"/>
                          </a:lnTo>
                          <a:lnTo>
                            <a:pt x="48" y="412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46" y="409"/>
                          </a:lnTo>
                          <a:lnTo>
                            <a:pt x="46" y="407"/>
                          </a:lnTo>
                          <a:lnTo>
                            <a:pt x="44" y="407"/>
                          </a:lnTo>
                          <a:lnTo>
                            <a:pt x="42" y="407"/>
                          </a:lnTo>
                          <a:lnTo>
                            <a:pt x="40" y="407"/>
                          </a:lnTo>
                          <a:lnTo>
                            <a:pt x="40" y="409"/>
                          </a:lnTo>
                          <a:lnTo>
                            <a:pt x="38" y="409"/>
                          </a:lnTo>
                          <a:lnTo>
                            <a:pt x="38" y="411"/>
                          </a:lnTo>
                          <a:lnTo>
                            <a:pt x="36" y="411"/>
                          </a:lnTo>
                          <a:lnTo>
                            <a:pt x="36" y="412"/>
                          </a:lnTo>
                          <a:lnTo>
                            <a:pt x="34" y="412"/>
                          </a:lnTo>
                          <a:lnTo>
                            <a:pt x="34" y="411"/>
                          </a:lnTo>
                          <a:lnTo>
                            <a:pt x="33" y="411"/>
                          </a:lnTo>
                          <a:lnTo>
                            <a:pt x="34" y="411"/>
                          </a:lnTo>
                          <a:lnTo>
                            <a:pt x="33" y="411"/>
                          </a:lnTo>
                          <a:lnTo>
                            <a:pt x="31" y="411"/>
                          </a:lnTo>
                          <a:lnTo>
                            <a:pt x="29" y="411"/>
                          </a:lnTo>
                          <a:lnTo>
                            <a:pt x="29" y="409"/>
                          </a:lnTo>
                          <a:lnTo>
                            <a:pt x="27" y="409"/>
                          </a:lnTo>
                          <a:lnTo>
                            <a:pt x="25" y="409"/>
                          </a:lnTo>
                          <a:lnTo>
                            <a:pt x="25" y="407"/>
                          </a:lnTo>
                          <a:lnTo>
                            <a:pt x="25" y="405"/>
                          </a:lnTo>
                          <a:lnTo>
                            <a:pt x="23" y="405"/>
                          </a:lnTo>
                          <a:lnTo>
                            <a:pt x="23" y="403"/>
                          </a:lnTo>
                          <a:lnTo>
                            <a:pt x="21" y="403"/>
                          </a:lnTo>
                          <a:lnTo>
                            <a:pt x="21" y="401"/>
                          </a:lnTo>
                          <a:lnTo>
                            <a:pt x="21" y="399"/>
                          </a:lnTo>
                          <a:lnTo>
                            <a:pt x="19" y="399"/>
                          </a:lnTo>
                          <a:lnTo>
                            <a:pt x="17" y="399"/>
                          </a:lnTo>
                          <a:lnTo>
                            <a:pt x="17" y="401"/>
                          </a:lnTo>
                          <a:lnTo>
                            <a:pt x="17" y="399"/>
                          </a:lnTo>
                          <a:lnTo>
                            <a:pt x="15" y="399"/>
                          </a:lnTo>
                          <a:lnTo>
                            <a:pt x="15" y="401"/>
                          </a:lnTo>
                          <a:lnTo>
                            <a:pt x="13" y="401"/>
                          </a:lnTo>
                          <a:lnTo>
                            <a:pt x="11" y="401"/>
                          </a:lnTo>
                          <a:lnTo>
                            <a:pt x="11" y="403"/>
                          </a:lnTo>
                          <a:lnTo>
                            <a:pt x="11" y="401"/>
                          </a:lnTo>
                          <a:lnTo>
                            <a:pt x="10" y="401"/>
                          </a:lnTo>
                          <a:lnTo>
                            <a:pt x="10" y="403"/>
                          </a:lnTo>
                          <a:lnTo>
                            <a:pt x="8" y="403"/>
                          </a:lnTo>
                          <a:lnTo>
                            <a:pt x="8" y="401"/>
                          </a:lnTo>
                          <a:lnTo>
                            <a:pt x="6" y="401"/>
                          </a:lnTo>
                          <a:lnTo>
                            <a:pt x="6" y="399"/>
                          </a:lnTo>
                          <a:lnTo>
                            <a:pt x="4" y="397"/>
                          </a:lnTo>
                          <a:lnTo>
                            <a:pt x="2" y="395"/>
                          </a:lnTo>
                          <a:lnTo>
                            <a:pt x="2" y="393"/>
                          </a:lnTo>
                          <a:lnTo>
                            <a:pt x="0" y="393"/>
                          </a:lnTo>
                          <a:lnTo>
                            <a:pt x="0" y="391"/>
                          </a:lnTo>
                          <a:lnTo>
                            <a:pt x="0" y="38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50" name="Freeform 4879">
                      <a:extLst>
                        <a:ext uri="{FF2B5EF4-FFF2-40B4-BE49-F238E27FC236}">
                          <a16:creationId xmlns:a16="http://schemas.microsoft.com/office/drawing/2014/main" id="{324E301F-BE38-9621-FFFE-4BDE747EF8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6" y="2661"/>
                      <a:ext cx="582" cy="634"/>
                    </a:xfrm>
                    <a:custGeom>
                      <a:avLst/>
                      <a:gdLst>
                        <a:gd name="T0" fmla="*/ 52 w 582"/>
                        <a:gd name="T1" fmla="*/ 146 h 634"/>
                        <a:gd name="T2" fmla="*/ 62 w 582"/>
                        <a:gd name="T3" fmla="*/ 108 h 634"/>
                        <a:gd name="T4" fmla="*/ 67 w 582"/>
                        <a:gd name="T5" fmla="*/ 79 h 634"/>
                        <a:gd name="T6" fmla="*/ 98 w 582"/>
                        <a:gd name="T7" fmla="*/ 39 h 634"/>
                        <a:gd name="T8" fmla="*/ 137 w 582"/>
                        <a:gd name="T9" fmla="*/ 29 h 634"/>
                        <a:gd name="T10" fmla="*/ 173 w 582"/>
                        <a:gd name="T11" fmla="*/ 48 h 634"/>
                        <a:gd name="T12" fmla="*/ 194 w 582"/>
                        <a:gd name="T13" fmla="*/ 50 h 634"/>
                        <a:gd name="T14" fmla="*/ 231 w 582"/>
                        <a:gd name="T15" fmla="*/ 43 h 634"/>
                        <a:gd name="T16" fmla="*/ 265 w 582"/>
                        <a:gd name="T17" fmla="*/ 62 h 634"/>
                        <a:gd name="T18" fmla="*/ 300 w 582"/>
                        <a:gd name="T19" fmla="*/ 60 h 634"/>
                        <a:gd name="T20" fmla="*/ 334 w 582"/>
                        <a:gd name="T21" fmla="*/ 62 h 634"/>
                        <a:gd name="T22" fmla="*/ 361 w 582"/>
                        <a:gd name="T23" fmla="*/ 56 h 634"/>
                        <a:gd name="T24" fmla="*/ 375 w 582"/>
                        <a:gd name="T25" fmla="*/ 52 h 634"/>
                        <a:gd name="T26" fmla="*/ 384 w 582"/>
                        <a:gd name="T27" fmla="*/ 31 h 634"/>
                        <a:gd name="T28" fmla="*/ 384 w 582"/>
                        <a:gd name="T29" fmla="*/ 14 h 634"/>
                        <a:gd name="T30" fmla="*/ 405 w 582"/>
                        <a:gd name="T31" fmla="*/ 8 h 634"/>
                        <a:gd name="T32" fmla="*/ 453 w 582"/>
                        <a:gd name="T33" fmla="*/ 16 h 634"/>
                        <a:gd name="T34" fmla="*/ 490 w 582"/>
                        <a:gd name="T35" fmla="*/ 29 h 634"/>
                        <a:gd name="T36" fmla="*/ 496 w 582"/>
                        <a:gd name="T37" fmla="*/ 52 h 634"/>
                        <a:gd name="T38" fmla="*/ 505 w 582"/>
                        <a:gd name="T39" fmla="*/ 85 h 634"/>
                        <a:gd name="T40" fmla="*/ 534 w 582"/>
                        <a:gd name="T41" fmla="*/ 133 h 634"/>
                        <a:gd name="T42" fmla="*/ 570 w 582"/>
                        <a:gd name="T43" fmla="*/ 154 h 634"/>
                        <a:gd name="T44" fmla="*/ 570 w 582"/>
                        <a:gd name="T45" fmla="*/ 189 h 634"/>
                        <a:gd name="T46" fmla="*/ 563 w 582"/>
                        <a:gd name="T47" fmla="*/ 225 h 634"/>
                        <a:gd name="T48" fmla="*/ 544 w 582"/>
                        <a:gd name="T49" fmla="*/ 240 h 634"/>
                        <a:gd name="T50" fmla="*/ 519 w 582"/>
                        <a:gd name="T51" fmla="*/ 227 h 634"/>
                        <a:gd name="T52" fmla="*/ 486 w 582"/>
                        <a:gd name="T53" fmla="*/ 252 h 634"/>
                        <a:gd name="T54" fmla="*/ 471 w 582"/>
                        <a:gd name="T55" fmla="*/ 304 h 634"/>
                        <a:gd name="T56" fmla="*/ 411 w 582"/>
                        <a:gd name="T57" fmla="*/ 285 h 634"/>
                        <a:gd name="T58" fmla="*/ 386 w 582"/>
                        <a:gd name="T59" fmla="*/ 323 h 634"/>
                        <a:gd name="T60" fmla="*/ 357 w 582"/>
                        <a:gd name="T61" fmla="*/ 346 h 634"/>
                        <a:gd name="T62" fmla="*/ 353 w 582"/>
                        <a:gd name="T63" fmla="*/ 381 h 634"/>
                        <a:gd name="T64" fmla="*/ 388 w 582"/>
                        <a:gd name="T65" fmla="*/ 386 h 634"/>
                        <a:gd name="T66" fmla="*/ 398 w 582"/>
                        <a:gd name="T67" fmla="*/ 446 h 634"/>
                        <a:gd name="T68" fmla="*/ 457 w 582"/>
                        <a:gd name="T69" fmla="*/ 471 h 634"/>
                        <a:gd name="T70" fmla="*/ 465 w 582"/>
                        <a:gd name="T71" fmla="*/ 507 h 634"/>
                        <a:gd name="T72" fmla="*/ 449 w 582"/>
                        <a:gd name="T73" fmla="*/ 542 h 634"/>
                        <a:gd name="T74" fmla="*/ 432 w 582"/>
                        <a:gd name="T75" fmla="*/ 575 h 634"/>
                        <a:gd name="T76" fmla="*/ 471 w 582"/>
                        <a:gd name="T77" fmla="*/ 594 h 634"/>
                        <a:gd name="T78" fmla="*/ 494 w 582"/>
                        <a:gd name="T79" fmla="*/ 617 h 634"/>
                        <a:gd name="T80" fmla="*/ 461 w 582"/>
                        <a:gd name="T81" fmla="*/ 623 h 634"/>
                        <a:gd name="T82" fmla="*/ 430 w 582"/>
                        <a:gd name="T83" fmla="*/ 632 h 634"/>
                        <a:gd name="T84" fmla="*/ 388 w 582"/>
                        <a:gd name="T85" fmla="*/ 623 h 634"/>
                        <a:gd name="T86" fmla="*/ 363 w 582"/>
                        <a:gd name="T87" fmla="*/ 594 h 634"/>
                        <a:gd name="T88" fmla="*/ 359 w 582"/>
                        <a:gd name="T89" fmla="*/ 544 h 634"/>
                        <a:gd name="T90" fmla="*/ 346 w 582"/>
                        <a:gd name="T91" fmla="*/ 507 h 634"/>
                        <a:gd name="T92" fmla="*/ 311 w 582"/>
                        <a:gd name="T93" fmla="*/ 511 h 634"/>
                        <a:gd name="T94" fmla="*/ 273 w 582"/>
                        <a:gd name="T95" fmla="*/ 484 h 634"/>
                        <a:gd name="T96" fmla="*/ 281 w 582"/>
                        <a:gd name="T97" fmla="*/ 452 h 634"/>
                        <a:gd name="T98" fmla="*/ 246 w 582"/>
                        <a:gd name="T99" fmla="*/ 432 h 634"/>
                        <a:gd name="T100" fmla="*/ 206 w 582"/>
                        <a:gd name="T101" fmla="*/ 440 h 634"/>
                        <a:gd name="T102" fmla="*/ 171 w 582"/>
                        <a:gd name="T103" fmla="*/ 442 h 634"/>
                        <a:gd name="T104" fmla="*/ 165 w 582"/>
                        <a:gd name="T105" fmla="*/ 409 h 634"/>
                        <a:gd name="T106" fmla="*/ 188 w 582"/>
                        <a:gd name="T107" fmla="*/ 373 h 634"/>
                        <a:gd name="T108" fmla="*/ 160 w 582"/>
                        <a:gd name="T109" fmla="*/ 342 h 634"/>
                        <a:gd name="T110" fmla="*/ 156 w 582"/>
                        <a:gd name="T111" fmla="*/ 296 h 634"/>
                        <a:gd name="T112" fmla="*/ 106 w 582"/>
                        <a:gd name="T113" fmla="*/ 311 h 634"/>
                        <a:gd name="T114" fmla="*/ 48 w 582"/>
                        <a:gd name="T115" fmla="*/ 321 h 634"/>
                        <a:gd name="T116" fmla="*/ 19 w 582"/>
                        <a:gd name="T117" fmla="*/ 294 h 634"/>
                        <a:gd name="T118" fmla="*/ 8 w 582"/>
                        <a:gd name="T119" fmla="*/ 254 h 634"/>
                        <a:gd name="T120" fmla="*/ 0 w 582"/>
                        <a:gd name="T121" fmla="*/ 204 h 634"/>
                        <a:gd name="T122" fmla="*/ 19 w 582"/>
                        <a:gd name="T123" fmla="*/ 167 h 634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582" h="634">
                          <a:moveTo>
                            <a:pt x="33" y="169"/>
                          </a:moveTo>
                          <a:lnTo>
                            <a:pt x="33" y="167"/>
                          </a:lnTo>
                          <a:lnTo>
                            <a:pt x="33" y="166"/>
                          </a:lnTo>
                          <a:lnTo>
                            <a:pt x="33" y="164"/>
                          </a:lnTo>
                          <a:lnTo>
                            <a:pt x="35" y="164"/>
                          </a:lnTo>
                          <a:lnTo>
                            <a:pt x="35" y="162"/>
                          </a:lnTo>
                          <a:lnTo>
                            <a:pt x="35" y="160"/>
                          </a:lnTo>
                          <a:lnTo>
                            <a:pt x="33" y="162"/>
                          </a:lnTo>
                          <a:lnTo>
                            <a:pt x="31" y="162"/>
                          </a:lnTo>
                          <a:lnTo>
                            <a:pt x="33" y="160"/>
                          </a:lnTo>
                          <a:lnTo>
                            <a:pt x="33" y="158"/>
                          </a:lnTo>
                          <a:lnTo>
                            <a:pt x="33" y="156"/>
                          </a:lnTo>
                          <a:lnTo>
                            <a:pt x="33" y="154"/>
                          </a:lnTo>
                          <a:lnTo>
                            <a:pt x="33" y="152"/>
                          </a:lnTo>
                          <a:lnTo>
                            <a:pt x="35" y="152"/>
                          </a:lnTo>
                          <a:lnTo>
                            <a:pt x="37" y="152"/>
                          </a:lnTo>
                          <a:lnTo>
                            <a:pt x="39" y="152"/>
                          </a:lnTo>
                          <a:lnTo>
                            <a:pt x="41" y="152"/>
                          </a:lnTo>
                          <a:lnTo>
                            <a:pt x="41" y="150"/>
                          </a:lnTo>
                          <a:lnTo>
                            <a:pt x="41" y="152"/>
                          </a:lnTo>
                          <a:lnTo>
                            <a:pt x="42" y="152"/>
                          </a:lnTo>
                          <a:lnTo>
                            <a:pt x="44" y="152"/>
                          </a:lnTo>
                          <a:lnTo>
                            <a:pt x="44" y="150"/>
                          </a:lnTo>
                          <a:lnTo>
                            <a:pt x="46" y="148"/>
                          </a:lnTo>
                          <a:lnTo>
                            <a:pt x="48" y="148"/>
                          </a:lnTo>
                          <a:lnTo>
                            <a:pt x="50" y="150"/>
                          </a:lnTo>
                          <a:lnTo>
                            <a:pt x="52" y="150"/>
                          </a:lnTo>
                          <a:lnTo>
                            <a:pt x="54" y="150"/>
                          </a:lnTo>
                          <a:lnTo>
                            <a:pt x="54" y="148"/>
                          </a:lnTo>
                          <a:lnTo>
                            <a:pt x="54" y="146"/>
                          </a:lnTo>
                          <a:lnTo>
                            <a:pt x="52" y="146"/>
                          </a:lnTo>
                          <a:lnTo>
                            <a:pt x="52" y="148"/>
                          </a:lnTo>
                          <a:lnTo>
                            <a:pt x="50" y="148"/>
                          </a:lnTo>
                          <a:lnTo>
                            <a:pt x="50" y="146"/>
                          </a:lnTo>
                          <a:lnTo>
                            <a:pt x="52" y="146"/>
                          </a:lnTo>
                          <a:lnTo>
                            <a:pt x="50" y="146"/>
                          </a:lnTo>
                          <a:lnTo>
                            <a:pt x="50" y="144"/>
                          </a:lnTo>
                          <a:lnTo>
                            <a:pt x="48" y="144"/>
                          </a:lnTo>
                          <a:lnTo>
                            <a:pt x="46" y="144"/>
                          </a:lnTo>
                          <a:lnTo>
                            <a:pt x="44" y="144"/>
                          </a:lnTo>
                          <a:lnTo>
                            <a:pt x="42" y="144"/>
                          </a:lnTo>
                          <a:lnTo>
                            <a:pt x="41" y="144"/>
                          </a:lnTo>
                          <a:lnTo>
                            <a:pt x="41" y="143"/>
                          </a:lnTo>
                          <a:lnTo>
                            <a:pt x="42" y="143"/>
                          </a:lnTo>
                          <a:lnTo>
                            <a:pt x="42" y="141"/>
                          </a:lnTo>
                          <a:lnTo>
                            <a:pt x="44" y="141"/>
                          </a:lnTo>
                          <a:lnTo>
                            <a:pt x="44" y="139"/>
                          </a:lnTo>
                          <a:lnTo>
                            <a:pt x="46" y="139"/>
                          </a:lnTo>
                          <a:lnTo>
                            <a:pt x="46" y="137"/>
                          </a:lnTo>
                          <a:lnTo>
                            <a:pt x="48" y="137"/>
                          </a:lnTo>
                          <a:lnTo>
                            <a:pt x="48" y="135"/>
                          </a:lnTo>
                          <a:lnTo>
                            <a:pt x="50" y="135"/>
                          </a:lnTo>
                          <a:lnTo>
                            <a:pt x="52" y="135"/>
                          </a:lnTo>
                          <a:lnTo>
                            <a:pt x="54" y="135"/>
                          </a:lnTo>
                          <a:lnTo>
                            <a:pt x="54" y="133"/>
                          </a:lnTo>
                          <a:lnTo>
                            <a:pt x="56" y="133"/>
                          </a:lnTo>
                          <a:lnTo>
                            <a:pt x="56" y="131"/>
                          </a:lnTo>
                          <a:lnTo>
                            <a:pt x="56" y="129"/>
                          </a:lnTo>
                          <a:lnTo>
                            <a:pt x="58" y="127"/>
                          </a:lnTo>
                          <a:lnTo>
                            <a:pt x="58" y="125"/>
                          </a:lnTo>
                          <a:lnTo>
                            <a:pt x="58" y="123"/>
                          </a:lnTo>
                          <a:lnTo>
                            <a:pt x="60" y="121"/>
                          </a:lnTo>
                          <a:lnTo>
                            <a:pt x="60" y="119"/>
                          </a:lnTo>
                          <a:lnTo>
                            <a:pt x="60" y="118"/>
                          </a:lnTo>
                          <a:lnTo>
                            <a:pt x="60" y="116"/>
                          </a:lnTo>
                          <a:lnTo>
                            <a:pt x="60" y="114"/>
                          </a:lnTo>
                          <a:lnTo>
                            <a:pt x="62" y="114"/>
                          </a:lnTo>
                          <a:lnTo>
                            <a:pt x="62" y="112"/>
                          </a:lnTo>
                          <a:lnTo>
                            <a:pt x="62" y="110"/>
                          </a:lnTo>
                          <a:lnTo>
                            <a:pt x="62" y="108"/>
                          </a:lnTo>
                          <a:lnTo>
                            <a:pt x="64" y="108"/>
                          </a:lnTo>
                          <a:lnTo>
                            <a:pt x="64" y="106"/>
                          </a:lnTo>
                          <a:lnTo>
                            <a:pt x="64" y="104"/>
                          </a:lnTo>
                          <a:lnTo>
                            <a:pt x="65" y="102"/>
                          </a:lnTo>
                          <a:lnTo>
                            <a:pt x="65" y="100"/>
                          </a:lnTo>
                          <a:lnTo>
                            <a:pt x="65" y="98"/>
                          </a:lnTo>
                          <a:lnTo>
                            <a:pt x="67" y="98"/>
                          </a:lnTo>
                          <a:lnTo>
                            <a:pt x="67" y="96"/>
                          </a:lnTo>
                          <a:lnTo>
                            <a:pt x="67" y="95"/>
                          </a:lnTo>
                          <a:lnTo>
                            <a:pt x="69" y="95"/>
                          </a:lnTo>
                          <a:lnTo>
                            <a:pt x="67" y="93"/>
                          </a:lnTo>
                          <a:lnTo>
                            <a:pt x="65" y="93"/>
                          </a:lnTo>
                          <a:lnTo>
                            <a:pt x="64" y="93"/>
                          </a:lnTo>
                          <a:lnTo>
                            <a:pt x="64" y="91"/>
                          </a:lnTo>
                          <a:lnTo>
                            <a:pt x="65" y="91"/>
                          </a:lnTo>
                          <a:lnTo>
                            <a:pt x="64" y="91"/>
                          </a:lnTo>
                          <a:lnTo>
                            <a:pt x="62" y="91"/>
                          </a:lnTo>
                          <a:lnTo>
                            <a:pt x="62" y="93"/>
                          </a:lnTo>
                          <a:lnTo>
                            <a:pt x="60" y="95"/>
                          </a:lnTo>
                          <a:lnTo>
                            <a:pt x="60" y="96"/>
                          </a:lnTo>
                          <a:lnTo>
                            <a:pt x="58" y="96"/>
                          </a:lnTo>
                          <a:lnTo>
                            <a:pt x="58" y="95"/>
                          </a:lnTo>
                          <a:lnTo>
                            <a:pt x="60" y="95"/>
                          </a:lnTo>
                          <a:lnTo>
                            <a:pt x="60" y="93"/>
                          </a:lnTo>
                          <a:lnTo>
                            <a:pt x="60" y="91"/>
                          </a:lnTo>
                          <a:lnTo>
                            <a:pt x="62" y="91"/>
                          </a:lnTo>
                          <a:lnTo>
                            <a:pt x="62" y="89"/>
                          </a:lnTo>
                          <a:lnTo>
                            <a:pt x="62" y="87"/>
                          </a:lnTo>
                          <a:lnTo>
                            <a:pt x="62" y="85"/>
                          </a:lnTo>
                          <a:lnTo>
                            <a:pt x="64" y="85"/>
                          </a:lnTo>
                          <a:lnTo>
                            <a:pt x="64" y="83"/>
                          </a:lnTo>
                          <a:lnTo>
                            <a:pt x="65" y="83"/>
                          </a:lnTo>
                          <a:lnTo>
                            <a:pt x="65" y="81"/>
                          </a:lnTo>
                          <a:lnTo>
                            <a:pt x="65" y="79"/>
                          </a:lnTo>
                          <a:lnTo>
                            <a:pt x="67" y="79"/>
                          </a:lnTo>
                          <a:lnTo>
                            <a:pt x="67" y="77"/>
                          </a:lnTo>
                          <a:lnTo>
                            <a:pt x="67" y="75"/>
                          </a:lnTo>
                          <a:lnTo>
                            <a:pt x="69" y="75"/>
                          </a:lnTo>
                          <a:lnTo>
                            <a:pt x="71" y="75"/>
                          </a:lnTo>
                          <a:lnTo>
                            <a:pt x="71" y="73"/>
                          </a:lnTo>
                          <a:lnTo>
                            <a:pt x="69" y="73"/>
                          </a:lnTo>
                          <a:lnTo>
                            <a:pt x="71" y="73"/>
                          </a:lnTo>
                          <a:lnTo>
                            <a:pt x="71" y="71"/>
                          </a:lnTo>
                          <a:lnTo>
                            <a:pt x="73" y="71"/>
                          </a:lnTo>
                          <a:lnTo>
                            <a:pt x="73" y="70"/>
                          </a:lnTo>
                          <a:lnTo>
                            <a:pt x="75" y="70"/>
                          </a:lnTo>
                          <a:lnTo>
                            <a:pt x="77" y="70"/>
                          </a:lnTo>
                          <a:lnTo>
                            <a:pt x="77" y="68"/>
                          </a:lnTo>
                          <a:lnTo>
                            <a:pt x="79" y="66"/>
                          </a:lnTo>
                          <a:lnTo>
                            <a:pt x="81" y="66"/>
                          </a:lnTo>
                          <a:lnTo>
                            <a:pt x="81" y="64"/>
                          </a:lnTo>
                          <a:lnTo>
                            <a:pt x="83" y="64"/>
                          </a:lnTo>
                          <a:lnTo>
                            <a:pt x="83" y="62"/>
                          </a:lnTo>
                          <a:lnTo>
                            <a:pt x="85" y="60"/>
                          </a:lnTo>
                          <a:lnTo>
                            <a:pt x="87" y="60"/>
                          </a:lnTo>
                          <a:lnTo>
                            <a:pt x="87" y="58"/>
                          </a:lnTo>
                          <a:lnTo>
                            <a:pt x="87" y="56"/>
                          </a:lnTo>
                          <a:lnTo>
                            <a:pt x="89" y="56"/>
                          </a:lnTo>
                          <a:lnTo>
                            <a:pt x="89" y="54"/>
                          </a:lnTo>
                          <a:lnTo>
                            <a:pt x="90" y="54"/>
                          </a:lnTo>
                          <a:lnTo>
                            <a:pt x="90" y="52"/>
                          </a:lnTo>
                          <a:lnTo>
                            <a:pt x="92" y="52"/>
                          </a:lnTo>
                          <a:lnTo>
                            <a:pt x="92" y="50"/>
                          </a:lnTo>
                          <a:lnTo>
                            <a:pt x="92" y="48"/>
                          </a:lnTo>
                          <a:lnTo>
                            <a:pt x="94" y="48"/>
                          </a:lnTo>
                          <a:lnTo>
                            <a:pt x="94" y="47"/>
                          </a:lnTo>
                          <a:lnTo>
                            <a:pt x="96" y="45"/>
                          </a:lnTo>
                          <a:lnTo>
                            <a:pt x="96" y="43"/>
                          </a:lnTo>
                          <a:lnTo>
                            <a:pt x="98" y="41"/>
                          </a:lnTo>
                          <a:lnTo>
                            <a:pt x="98" y="39"/>
                          </a:lnTo>
                          <a:lnTo>
                            <a:pt x="98" y="37"/>
                          </a:lnTo>
                          <a:lnTo>
                            <a:pt x="98" y="35"/>
                          </a:lnTo>
                          <a:lnTo>
                            <a:pt x="100" y="33"/>
                          </a:lnTo>
                          <a:lnTo>
                            <a:pt x="102" y="33"/>
                          </a:lnTo>
                          <a:lnTo>
                            <a:pt x="102" y="31"/>
                          </a:lnTo>
                          <a:lnTo>
                            <a:pt x="104" y="31"/>
                          </a:lnTo>
                          <a:lnTo>
                            <a:pt x="106" y="31"/>
                          </a:lnTo>
                          <a:lnTo>
                            <a:pt x="108" y="31"/>
                          </a:lnTo>
                          <a:lnTo>
                            <a:pt x="110" y="31"/>
                          </a:lnTo>
                          <a:lnTo>
                            <a:pt x="112" y="31"/>
                          </a:lnTo>
                          <a:lnTo>
                            <a:pt x="113" y="31"/>
                          </a:lnTo>
                          <a:lnTo>
                            <a:pt x="115" y="31"/>
                          </a:lnTo>
                          <a:lnTo>
                            <a:pt x="117" y="31"/>
                          </a:lnTo>
                          <a:lnTo>
                            <a:pt x="117" y="33"/>
                          </a:lnTo>
                          <a:lnTo>
                            <a:pt x="119" y="31"/>
                          </a:lnTo>
                          <a:lnTo>
                            <a:pt x="121" y="31"/>
                          </a:lnTo>
                          <a:lnTo>
                            <a:pt x="121" y="29"/>
                          </a:lnTo>
                          <a:lnTo>
                            <a:pt x="121" y="27"/>
                          </a:lnTo>
                          <a:lnTo>
                            <a:pt x="121" y="29"/>
                          </a:lnTo>
                          <a:lnTo>
                            <a:pt x="123" y="29"/>
                          </a:lnTo>
                          <a:lnTo>
                            <a:pt x="123" y="27"/>
                          </a:lnTo>
                          <a:lnTo>
                            <a:pt x="121" y="27"/>
                          </a:lnTo>
                          <a:lnTo>
                            <a:pt x="121" y="25"/>
                          </a:lnTo>
                          <a:lnTo>
                            <a:pt x="123" y="25"/>
                          </a:lnTo>
                          <a:lnTo>
                            <a:pt x="125" y="25"/>
                          </a:lnTo>
                          <a:lnTo>
                            <a:pt x="125" y="23"/>
                          </a:lnTo>
                          <a:lnTo>
                            <a:pt x="127" y="23"/>
                          </a:lnTo>
                          <a:lnTo>
                            <a:pt x="129" y="22"/>
                          </a:lnTo>
                          <a:lnTo>
                            <a:pt x="131" y="22"/>
                          </a:lnTo>
                          <a:lnTo>
                            <a:pt x="133" y="22"/>
                          </a:lnTo>
                          <a:lnTo>
                            <a:pt x="133" y="23"/>
                          </a:lnTo>
                          <a:lnTo>
                            <a:pt x="135" y="23"/>
                          </a:lnTo>
                          <a:lnTo>
                            <a:pt x="135" y="25"/>
                          </a:lnTo>
                          <a:lnTo>
                            <a:pt x="137" y="27"/>
                          </a:lnTo>
                          <a:lnTo>
                            <a:pt x="137" y="29"/>
                          </a:lnTo>
                          <a:lnTo>
                            <a:pt x="138" y="29"/>
                          </a:lnTo>
                          <a:lnTo>
                            <a:pt x="138" y="31"/>
                          </a:lnTo>
                          <a:lnTo>
                            <a:pt x="140" y="31"/>
                          </a:lnTo>
                          <a:lnTo>
                            <a:pt x="142" y="31"/>
                          </a:lnTo>
                          <a:lnTo>
                            <a:pt x="142" y="33"/>
                          </a:lnTo>
                          <a:lnTo>
                            <a:pt x="144" y="33"/>
                          </a:lnTo>
                          <a:lnTo>
                            <a:pt x="144" y="35"/>
                          </a:lnTo>
                          <a:lnTo>
                            <a:pt x="144" y="37"/>
                          </a:lnTo>
                          <a:lnTo>
                            <a:pt x="144" y="39"/>
                          </a:lnTo>
                          <a:lnTo>
                            <a:pt x="144" y="41"/>
                          </a:lnTo>
                          <a:lnTo>
                            <a:pt x="144" y="43"/>
                          </a:lnTo>
                          <a:lnTo>
                            <a:pt x="146" y="43"/>
                          </a:lnTo>
                          <a:lnTo>
                            <a:pt x="148" y="43"/>
                          </a:lnTo>
                          <a:lnTo>
                            <a:pt x="148" y="45"/>
                          </a:lnTo>
                          <a:lnTo>
                            <a:pt x="148" y="47"/>
                          </a:lnTo>
                          <a:lnTo>
                            <a:pt x="148" y="48"/>
                          </a:lnTo>
                          <a:lnTo>
                            <a:pt x="148" y="50"/>
                          </a:lnTo>
                          <a:lnTo>
                            <a:pt x="150" y="50"/>
                          </a:lnTo>
                          <a:lnTo>
                            <a:pt x="152" y="50"/>
                          </a:lnTo>
                          <a:lnTo>
                            <a:pt x="154" y="50"/>
                          </a:lnTo>
                          <a:lnTo>
                            <a:pt x="156" y="48"/>
                          </a:lnTo>
                          <a:lnTo>
                            <a:pt x="158" y="48"/>
                          </a:lnTo>
                          <a:lnTo>
                            <a:pt x="158" y="47"/>
                          </a:lnTo>
                          <a:lnTo>
                            <a:pt x="158" y="45"/>
                          </a:lnTo>
                          <a:lnTo>
                            <a:pt x="160" y="45"/>
                          </a:lnTo>
                          <a:lnTo>
                            <a:pt x="161" y="45"/>
                          </a:lnTo>
                          <a:lnTo>
                            <a:pt x="160" y="43"/>
                          </a:lnTo>
                          <a:lnTo>
                            <a:pt x="161" y="43"/>
                          </a:lnTo>
                          <a:lnTo>
                            <a:pt x="163" y="43"/>
                          </a:lnTo>
                          <a:lnTo>
                            <a:pt x="165" y="45"/>
                          </a:lnTo>
                          <a:lnTo>
                            <a:pt x="167" y="47"/>
                          </a:lnTo>
                          <a:lnTo>
                            <a:pt x="169" y="47"/>
                          </a:lnTo>
                          <a:lnTo>
                            <a:pt x="171" y="47"/>
                          </a:lnTo>
                          <a:lnTo>
                            <a:pt x="171" y="48"/>
                          </a:lnTo>
                          <a:lnTo>
                            <a:pt x="173" y="48"/>
                          </a:lnTo>
                          <a:lnTo>
                            <a:pt x="171" y="48"/>
                          </a:lnTo>
                          <a:lnTo>
                            <a:pt x="169" y="48"/>
                          </a:lnTo>
                          <a:lnTo>
                            <a:pt x="169" y="50"/>
                          </a:lnTo>
                          <a:lnTo>
                            <a:pt x="169" y="52"/>
                          </a:lnTo>
                          <a:lnTo>
                            <a:pt x="171" y="52"/>
                          </a:lnTo>
                          <a:lnTo>
                            <a:pt x="171" y="54"/>
                          </a:lnTo>
                          <a:lnTo>
                            <a:pt x="173" y="54"/>
                          </a:lnTo>
                          <a:lnTo>
                            <a:pt x="173" y="52"/>
                          </a:lnTo>
                          <a:lnTo>
                            <a:pt x="173" y="50"/>
                          </a:lnTo>
                          <a:lnTo>
                            <a:pt x="175" y="50"/>
                          </a:lnTo>
                          <a:lnTo>
                            <a:pt x="175" y="52"/>
                          </a:lnTo>
                          <a:lnTo>
                            <a:pt x="177" y="52"/>
                          </a:lnTo>
                          <a:lnTo>
                            <a:pt x="177" y="54"/>
                          </a:lnTo>
                          <a:lnTo>
                            <a:pt x="179" y="54"/>
                          </a:lnTo>
                          <a:lnTo>
                            <a:pt x="179" y="56"/>
                          </a:lnTo>
                          <a:lnTo>
                            <a:pt x="179" y="58"/>
                          </a:lnTo>
                          <a:lnTo>
                            <a:pt x="181" y="58"/>
                          </a:lnTo>
                          <a:lnTo>
                            <a:pt x="181" y="56"/>
                          </a:lnTo>
                          <a:lnTo>
                            <a:pt x="181" y="54"/>
                          </a:lnTo>
                          <a:lnTo>
                            <a:pt x="181" y="56"/>
                          </a:lnTo>
                          <a:lnTo>
                            <a:pt x="181" y="58"/>
                          </a:lnTo>
                          <a:lnTo>
                            <a:pt x="183" y="58"/>
                          </a:lnTo>
                          <a:lnTo>
                            <a:pt x="183" y="60"/>
                          </a:lnTo>
                          <a:lnTo>
                            <a:pt x="185" y="60"/>
                          </a:lnTo>
                          <a:lnTo>
                            <a:pt x="185" y="58"/>
                          </a:lnTo>
                          <a:lnTo>
                            <a:pt x="183" y="58"/>
                          </a:lnTo>
                          <a:lnTo>
                            <a:pt x="185" y="58"/>
                          </a:lnTo>
                          <a:lnTo>
                            <a:pt x="186" y="58"/>
                          </a:lnTo>
                          <a:lnTo>
                            <a:pt x="188" y="56"/>
                          </a:lnTo>
                          <a:lnTo>
                            <a:pt x="188" y="54"/>
                          </a:lnTo>
                          <a:lnTo>
                            <a:pt x="188" y="52"/>
                          </a:lnTo>
                          <a:lnTo>
                            <a:pt x="190" y="52"/>
                          </a:lnTo>
                          <a:lnTo>
                            <a:pt x="192" y="52"/>
                          </a:lnTo>
                          <a:lnTo>
                            <a:pt x="192" y="50"/>
                          </a:lnTo>
                          <a:lnTo>
                            <a:pt x="194" y="50"/>
                          </a:lnTo>
                          <a:lnTo>
                            <a:pt x="194" y="52"/>
                          </a:lnTo>
                          <a:lnTo>
                            <a:pt x="194" y="50"/>
                          </a:lnTo>
                          <a:lnTo>
                            <a:pt x="196" y="50"/>
                          </a:lnTo>
                          <a:lnTo>
                            <a:pt x="196" y="48"/>
                          </a:lnTo>
                          <a:lnTo>
                            <a:pt x="198" y="48"/>
                          </a:lnTo>
                          <a:lnTo>
                            <a:pt x="198" y="47"/>
                          </a:lnTo>
                          <a:lnTo>
                            <a:pt x="200" y="47"/>
                          </a:lnTo>
                          <a:lnTo>
                            <a:pt x="200" y="45"/>
                          </a:lnTo>
                          <a:lnTo>
                            <a:pt x="202" y="45"/>
                          </a:lnTo>
                          <a:lnTo>
                            <a:pt x="204" y="45"/>
                          </a:lnTo>
                          <a:lnTo>
                            <a:pt x="204" y="43"/>
                          </a:lnTo>
                          <a:lnTo>
                            <a:pt x="206" y="43"/>
                          </a:lnTo>
                          <a:lnTo>
                            <a:pt x="208" y="43"/>
                          </a:lnTo>
                          <a:lnTo>
                            <a:pt x="208" y="45"/>
                          </a:lnTo>
                          <a:lnTo>
                            <a:pt x="208" y="43"/>
                          </a:lnTo>
                          <a:lnTo>
                            <a:pt x="209" y="43"/>
                          </a:lnTo>
                          <a:lnTo>
                            <a:pt x="209" y="45"/>
                          </a:lnTo>
                          <a:lnTo>
                            <a:pt x="211" y="45"/>
                          </a:lnTo>
                          <a:lnTo>
                            <a:pt x="211" y="47"/>
                          </a:lnTo>
                          <a:lnTo>
                            <a:pt x="213" y="45"/>
                          </a:lnTo>
                          <a:lnTo>
                            <a:pt x="215" y="45"/>
                          </a:lnTo>
                          <a:lnTo>
                            <a:pt x="215" y="43"/>
                          </a:lnTo>
                          <a:lnTo>
                            <a:pt x="217" y="43"/>
                          </a:lnTo>
                          <a:lnTo>
                            <a:pt x="217" y="41"/>
                          </a:lnTo>
                          <a:lnTo>
                            <a:pt x="219" y="41"/>
                          </a:lnTo>
                          <a:lnTo>
                            <a:pt x="219" y="39"/>
                          </a:lnTo>
                          <a:lnTo>
                            <a:pt x="221" y="39"/>
                          </a:lnTo>
                          <a:lnTo>
                            <a:pt x="223" y="41"/>
                          </a:lnTo>
                          <a:lnTo>
                            <a:pt x="223" y="39"/>
                          </a:lnTo>
                          <a:lnTo>
                            <a:pt x="223" y="41"/>
                          </a:lnTo>
                          <a:lnTo>
                            <a:pt x="225" y="41"/>
                          </a:lnTo>
                          <a:lnTo>
                            <a:pt x="227" y="41"/>
                          </a:lnTo>
                          <a:lnTo>
                            <a:pt x="227" y="43"/>
                          </a:lnTo>
                          <a:lnTo>
                            <a:pt x="229" y="43"/>
                          </a:lnTo>
                          <a:lnTo>
                            <a:pt x="231" y="43"/>
                          </a:lnTo>
                          <a:lnTo>
                            <a:pt x="231" y="45"/>
                          </a:lnTo>
                          <a:lnTo>
                            <a:pt x="231" y="43"/>
                          </a:lnTo>
                          <a:lnTo>
                            <a:pt x="233" y="43"/>
                          </a:lnTo>
                          <a:lnTo>
                            <a:pt x="233" y="45"/>
                          </a:lnTo>
                          <a:lnTo>
                            <a:pt x="234" y="45"/>
                          </a:lnTo>
                          <a:lnTo>
                            <a:pt x="236" y="45"/>
                          </a:lnTo>
                          <a:lnTo>
                            <a:pt x="238" y="45"/>
                          </a:lnTo>
                          <a:lnTo>
                            <a:pt x="240" y="45"/>
                          </a:lnTo>
                          <a:lnTo>
                            <a:pt x="240" y="47"/>
                          </a:lnTo>
                          <a:lnTo>
                            <a:pt x="242" y="47"/>
                          </a:lnTo>
                          <a:lnTo>
                            <a:pt x="242" y="48"/>
                          </a:lnTo>
                          <a:lnTo>
                            <a:pt x="244" y="48"/>
                          </a:lnTo>
                          <a:lnTo>
                            <a:pt x="246" y="48"/>
                          </a:lnTo>
                          <a:lnTo>
                            <a:pt x="248" y="47"/>
                          </a:lnTo>
                          <a:lnTo>
                            <a:pt x="248" y="48"/>
                          </a:lnTo>
                          <a:lnTo>
                            <a:pt x="250" y="48"/>
                          </a:lnTo>
                          <a:lnTo>
                            <a:pt x="250" y="50"/>
                          </a:lnTo>
                          <a:lnTo>
                            <a:pt x="250" y="52"/>
                          </a:lnTo>
                          <a:lnTo>
                            <a:pt x="252" y="52"/>
                          </a:lnTo>
                          <a:lnTo>
                            <a:pt x="254" y="52"/>
                          </a:lnTo>
                          <a:lnTo>
                            <a:pt x="254" y="54"/>
                          </a:lnTo>
                          <a:lnTo>
                            <a:pt x="252" y="54"/>
                          </a:lnTo>
                          <a:lnTo>
                            <a:pt x="252" y="56"/>
                          </a:lnTo>
                          <a:lnTo>
                            <a:pt x="254" y="56"/>
                          </a:lnTo>
                          <a:lnTo>
                            <a:pt x="254" y="58"/>
                          </a:lnTo>
                          <a:lnTo>
                            <a:pt x="256" y="58"/>
                          </a:lnTo>
                          <a:lnTo>
                            <a:pt x="256" y="56"/>
                          </a:lnTo>
                          <a:lnTo>
                            <a:pt x="256" y="58"/>
                          </a:lnTo>
                          <a:lnTo>
                            <a:pt x="257" y="58"/>
                          </a:lnTo>
                          <a:lnTo>
                            <a:pt x="259" y="58"/>
                          </a:lnTo>
                          <a:lnTo>
                            <a:pt x="259" y="60"/>
                          </a:lnTo>
                          <a:lnTo>
                            <a:pt x="261" y="60"/>
                          </a:lnTo>
                          <a:lnTo>
                            <a:pt x="263" y="60"/>
                          </a:lnTo>
                          <a:lnTo>
                            <a:pt x="263" y="62"/>
                          </a:lnTo>
                          <a:lnTo>
                            <a:pt x="265" y="62"/>
                          </a:lnTo>
                          <a:lnTo>
                            <a:pt x="265" y="64"/>
                          </a:lnTo>
                          <a:lnTo>
                            <a:pt x="267" y="64"/>
                          </a:lnTo>
                          <a:lnTo>
                            <a:pt x="269" y="66"/>
                          </a:lnTo>
                          <a:lnTo>
                            <a:pt x="267" y="66"/>
                          </a:lnTo>
                          <a:lnTo>
                            <a:pt x="269" y="66"/>
                          </a:lnTo>
                          <a:lnTo>
                            <a:pt x="269" y="64"/>
                          </a:lnTo>
                          <a:lnTo>
                            <a:pt x="271" y="64"/>
                          </a:lnTo>
                          <a:lnTo>
                            <a:pt x="271" y="66"/>
                          </a:lnTo>
                          <a:lnTo>
                            <a:pt x="271" y="68"/>
                          </a:lnTo>
                          <a:lnTo>
                            <a:pt x="273" y="68"/>
                          </a:lnTo>
                          <a:lnTo>
                            <a:pt x="275" y="68"/>
                          </a:lnTo>
                          <a:lnTo>
                            <a:pt x="277" y="68"/>
                          </a:lnTo>
                          <a:lnTo>
                            <a:pt x="277" y="70"/>
                          </a:lnTo>
                          <a:lnTo>
                            <a:pt x="275" y="70"/>
                          </a:lnTo>
                          <a:lnTo>
                            <a:pt x="277" y="70"/>
                          </a:lnTo>
                          <a:lnTo>
                            <a:pt x="277" y="71"/>
                          </a:lnTo>
                          <a:lnTo>
                            <a:pt x="279" y="71"/>
                          </a:lnTo>
                          <a:lnTo>
                            <a:pt x="281" y="71"/>
                          </a:lnTo>
                          <a:lnTo>
                            <a:pt x="282" y="71"/>
                          </a:lnTo>
                          <a:lnTo>
                            <a:pt x="284" y="71"/>
                          </a:lnTo>
                          <a:lnTo>
                            <a:pt x="284" y="73"/>
                          </a:lnTo>
                          <a:lnTo>
                            <a:pt x="286" y="73"/>
                          </a:lnTo>
                          <a:lnTo>
                            <a:pt x="286" y="71"/>
                          </a:lnTo>
                          <a:lnTo>
                            <a:pt x="288" y="71"/>
                          </a:lnTo>
                          <a:lnTo>
                            <a:pt x="288" y="70"/>
                          </a:lnTo>
                          <a:lnTo>
                            <a:pt x="290" y="70"/>
                          </a:lnTo>
                          <a:lnTo>
                            <a:pt x="292" y="70"/>
                          </a:lnTo>
                          <a:lnTo>
                            <a:pt x="292" y="68"/>
                          </a:lnTo>
                          <a:lnTo>
                            <a:pt x="294" y="68"/>
                          </a:lnTo>
                          <a:lnTo>
                            <a:pt x="296" y="68"/>
                          </a:lnTo>
                          <a:lnTo>
                            <a:pt x="296" y="66"/>
                          </a:lnTo>
                          <a:lnTo>
                            <a:pt x="298" y="66"/>
                          </a:lnTo>
                          <a:lnTo>
                            <a:pt x="298" y="64"/>
                          </a:lnTo>
                          <a:lnTo>
                            <a:pt x="298" y="62"/>
                          </a:lnTo>
                          <a:lnTo>
                            <a:pt x="300" y="60"/>
                          </a:lnTo>
                          <a:lnTo>
                            <a:pt x="302" y="60"/>
                          </a:lnTo>
                          <a:lnTo>
                            <a:pt x="304" y="60"/>
                          </a:lnTo>
                          <a:lnTo>
                            <a:pt x="305" y="60"/>
                          </a:lnTo>
                          <a:lnTo>
                            <a:pt x="305" y="58"/>
                          </a:lnTo>
                          <a:lnTo>
                            <a:pt x="307" y="58"/>
                          </a:lnTo>
                          <a:lnTo>
                            <a:pt x="309" y="58"/>
                          </a:lnTo>
                          <a:lnTo>
                            <a:pt x="309" y="56"/>
                          </a:lnTo>
                          <a:lnTo>
                            <a:pt x="311" y="56"/>
                          </a:lnTo>
                          <a:lnTo>
                            <a:pt x="311" y="54"/>
                          </a:lnTo>
                          <a:lnTo>
                            <a:pt x="311" y="52"/>
                          </a:lnTo>
                          <a:lnTo>
                            <a:pt x="313" y="52"/>
                          </a:lnTo>
                          <a:lnTo>
                            <a:pt x="313" y="50"/>
                          </a:lnTo>
                          <a:lnTo>
                            <a:pt x="315" y="50"/>
                          </a:lnTo>
                          <a:lnTo>
                            <a:pt x="315" y="52"/>
                          </a:lnTo>
                          <a:lnTo>
                            <a:pt x="315" y="54"/>
                          </a:lnTo>
                          <a:lnTo>
                            <a:pt x="317" y="54"/>
                          </a:lnTo>
                          <a:lnTo>
                            <a:pt x="317" y="56"/>
                          </a:lnTo>
                          <a:lnTo>
                            <a:pt x="319" y="56"/>
                          </a:lnTo>
                          <a:lnTo>
                            <a:pt x="321" y="56"/>
                          </a:lnTo>
                          <a:lnTo>
                            <a:pt x="321" y="58"/>
                          </a:lnTo>
                          <a:lnTo>
                            <a:pt x="323" y="58"/>
                          </a:lnTo>
                          <a:lnTo>
                            <a:pt x="323" y="56"/>
                          </a:lnTo>
                          <a:lnTo>
                            <a:pt x="325" y="58"/>
                          </a:lnTo>
                          <a:lnTo>
                            <a:pt x="325" y="56"/>
                          </a:lnTo>
                          <a:lnTo>
                            <a:pt x="325" y="58"/>
                          </a:lnTo>
                          <a:lnTo>
                            <a:pt x="327" y="56"/>
                          </a:lnTo>
                          <a:lnTo>
                            <a:pt x="327" y="58"/>
                          </a:lnTo>
                          <a:lnTo>
                            <a:pt x="329" y="58"/>
                          </a:lnTo>
                          <a:lnTo>
                            <a:pt x="329" y="60"/>
                          </a:lnTo>
                          <a:lnTo>
                            <a:pt x="330" y="60"/>
                          </a:lnTo>
                          <a:lnTo>
                            <a:pt x="330" y="58"/>
                          </a:lnTo>
                          <a:lnTo>
                            <a:pt x="330" y="60"/>
                          </a:lnTo>
                          <a:lnTo>
                            <a:pt x="332" y="60"/>
                          </a:lnTo>
                          <a:lnTo>
                            <a:pt x="332" y="62"/>
                          </a:lnTo>
                          <a:lnTo>
                            <a:pt x="334" y="62"/>
                          </a:lnTo>
                          <a:lnTo>
                            <a:pt x="336" y="62"/>
                          </a:lnTo>
                          <a:lnTo>
                            <a:pt x="338" y="62"/>
                          </a:lnTo>
                          <a:lnTo>
                            <a:pt x="340" y="62"/>
                          </a:lnTo>
                          <a:lnTo>
                            <a:pt x="338" y="62"/>
                          </a:lnTo>
                          <a:lnTo>
                            <a:pt x="340" y="62"/>
                          </a:lnTo>
                          <a:lnTo>
                            <a:pt x="342" y="60"/>
                          </a:lnTo>
                          <a:lnTo>
                            <a:pt x="344" y="58"/>
                          </a:lnTo>
                          <a:lnTo>
                            <a:pt x="342" y="58"/>
                          </a:lnTo>
                          <a:lnTo>
                            <a:pt x="344" y="58"/>
                          </a:lnTo>
                          <a:lnTo>
                            <a:pt x="344" y="56"/>
                          </a:lnTo>
                          <a:lnTo>
                            <a:pt x="344" y="54"/>
                          </a:lnTo>
                          <a:lnTo>
                            <a:pt x="346" y="54"/>
                          </a:lnTo>
                          <a:lnTo>
                            <a:pt x="346" y="56"/>
                          </a:lnTo>
                          <a:lnTo>
                            <a:pt x="348" y="56"/>
                          </a:lnTo>
                          <a:lnTo>
                            <a:pt x="348" y="58"/>
                          </a:lnTo>
                          <a:lnTo>
                            <a:pt x="348" y="60"/>
                          </a:lnTo>
                          <a:lnTo>
                            <a:pt x="348" y="62"/>
                          </a:lnTo>
                          <a:lnTo>
                            <a:pt x="350" y="64"/>
                          </a:lnTo>
                          <a:lnTo>
                            <a:pt x="352" y="64"/>
                          </a:lnTo>
                          <a:lnTo>
                            <a:pt x="353" y="64"/>
                          </a:lnTo>
                          <a:lnTo>
                            <a:pt x="355" y="64"/>
                          </a:lnTo>
                          <a:lnTo>
                            <a:pt x="355" y="62"/>
                          </a:lnTo>
                          <a:lnTo>
                            <a:pt x="353" y="62"/>
                          </a:lnTo>
                          <a:lnTo>
                            <a:pt x="353" y="60"/>
                          </a:lnTo>
                          <a:lnTo>
                            <a:pt x="355" y="60"/>
                          </a:lnTo>
                          <a:lnTo>
                            <a:pt x="355" y="62"/>
                          </a:lnTo>
                          <a:lnTo>
                            <a:pt x="357" y="62"/>
                          </a:lnTo>
                          <a:lnTo>
                            <a:pt x="357" y="60"/>
                          </a:lnTo>
                          <a:lnTo>
                            <a:pt x="355" y="58"/>
                          </a:lnTo>
                          <a:lnTo>
                            <a:pt x="357" y="58"/>
                          </a:lnTo>
                          <a:lnTo>
                            <a:pt x="359" y="58"/>
                          </a:lnTo>
                          <a:lnTo>
                            <a:pt x="359" y="56"/>
                          </a:lnTo>
                          <a:lnTo>
                            <a:pt x="359" y="58"/>
                          </a:lnTo>
                          <a:lnTo>
                            <a:pt x="361" y="58"/>
                          </a:lnTo>
                          <a:lnTo>
                            <a:pt x="361" y="56"/>
                          </a:lnTo>
                          <a:lnTo>
                            <a:pt x="359" y="56"/>
                          </a:lnTo>
                          <a:lnTo>
                            <a:pt x="359" y="54"/>
                          </a:lnTo>
                          <a:lnTo>
                            <a:pt x="361" y="54"/>
                          </a:lnTo>
                          <a:lnTo>
                            <a:pt x="361" y="56"/>
                          </a:lnTo>
                          <a:lnTo>
                            <a:pt x="363" y="56"/>
                          </a:lnTo>
                          <a:lnTo>
                            <a:pt x="361" y="56"/>
                          </a:lnTo>
                          <a:lnTo>
                            <a:pt x="361" y="58"/>
                          </a:lnTo>
                          <a:lnTo>
                            <a:pt x="363" y="58"/>
                          </a:lnTo>
                          <a:lnTo>
                            <a:pt x="363" y="60"/>
                          </a:lnTo>
                          <a:lnTo>
                            <a:pt x="365" y="60"/>
                          </a:lnTo>
                          <a:lnTo>
                            <a:pt x="367" y="60"/>
                          </a:lnTo>
                          <a:lnTo>
                            <a:pt x="369" y="60"/>
                          </a:lnTo>
                          <a:lnTo>
                            <a:pt x="369" y="62"/>
                          </a:lnTo>
                          <a:lnTo>
                            <a:pt x="369" y="60"/>
                          </a:lnTo>
                          <a:lnTo>
                            <a:pt x="371" y="60"/>
                          </a:lnTo>
                          <a:lnTo>
                            <a:pt x="371" y="58"/>
                          </a:lnTo>
                          <a:lnTo>
                            <a:pt x="371" y="56"/>
                          </a:lnTo>
                          <a:lnTo>
                            <a:pt x="373" y="56"/>
                          </a:lnTo>
                          <a:lnTo>
                            <a:pt x="373" y="58"/>
                          </a:lnTo>
                          <a:lnTo>
                            <a:pt x="375" y="58"/>
                          </a:lnTo>
                          <a:lnTo>
                            <a:pt x="375" y="56"/>
                          </a:lnTo>
                          <a:lnTo>
                            <a:pt x="377" y="56"/>
                          </a:lnTo>
                          <a:lnTo>
                            <a:pt x="377" y="58"/>
                          </a:lnTo>
                          <a:lnTo>
                            <a:pt x="377" y="56"/>
                          </a:lnTo>
                          <a:lnTo>
                            <a:pt x="375" y="56"/>
                          </a:lnTo>
                          <a:lnTo>
                            <a:pt x="375" y="54"/>
                          </a:lnTo>
                          <a:lnTo>
                            <a:pt x="373" y="54"/>
                          </a:lnTo>
                          <a:lnTo>
                            <a:pt x="373" y="52"/>
                          </a:lnTo>
                          <a:lnTo>
                            <a:pt x="373" y="54"/>
                          </a:lnTo>
                          <a:lnTo>
                            <a:pt x="373" y="52"/>
                          </a:lnTo>
                          <a:lnTo>
                            <a:pt x="375" y="52"/>
                          </a:lnTo>
                          <a:lnTo>
                            <a:pt x="375" y="54"/>
                          </a:lnTo>
                          <a:lnTo>
                            <a:pt x="377" y="54"/>
                          </a:lnTo>
                          <a:lnTo>
                            <a:pt x="377" y="52"/>
                          </a:lnTo>
                          <a:lnTo>
                            <a:pt x="375" y="52"/>
                          </a:lnTo>
                          <a:lnTo>
                            <a:pt x="375" y="50"/>
                          </a:lnTo>
                          <a:lnTo>
                            <a:pt x="377" y="50"/>
                          </a:lnTo>
                          <a:lnTo>
                            <a:pt x="375" y="50"/>
                          </a:lnTo>
                          <a:lnTo>
                            <a:pt x="375" y="48"/>
                          </a:lnTo>
                          <a:lnTo>
                            <a:pt x="377" y="48"/>
                          </a:lnTo>
                          <a:lnTo>
                            <a:pt x="377" y="50"/>
                          </a:lnTo>
                          <a:lnTo>
                            <a:pt x="377" y="48"/>
                          </a:lnTo>
                          <a:lnTo>
                            <a:pt x="378" y="48"/>
                          </a:lnTo>
                          <a:lnTo>
                            <a:pt x="378" y="50"/>
                          </a:lnTo>
                          <a:lnTo>
                            <a:pt x="380" y="50"/>
                          </a:lnTo>
                          <a:lnTo>
                            <a:pt x="380" y="48"/>
                          </a:lnTo>
                          <a:lnTo>
                            <a:pt x="378" y="48"/>
                          </a:lnTo>
                          <a:lnTo>
                            <a:pt x="378" y="47"/>
                          </a:lnTo>
                          <a:lnTo>
                            <a:pt x="380" y="47"/>
                          </a:lnTo>
                          <a:lnTo>
                            <a:pt x="380" y="45"/>
                          </a:lnTo>
                          <a:lnTo>
                            <a:pt x="382" y="45"/>
                          </a:lnTo>
                          <a:lnTo>
                            <a:pt x="382" y="43"/>
                          </a:lnTo>
                          <a:lnTo>
                            <a:pt x="380" y="43"/>
                          </a:lnTo>
                          <a:lnTo>
                            <a:pt x="382" y="43"/>
                          </a:lnTo>
                          <a:lnTo>
                            <a:pt x="384" y="43"/>
                          </a:lnTo>
                          <a:lnTo>
                            <a:pt x="384" y="45"/>
                          </a:lnTo>
                          <a:lnTo>
                            <a:pt x="384" y="43"/>
                          </a:lnTo>
                          <a:lnTo>
                            <a:pt x="384" y="41"/>
                          </a:lnTo>
                          <a:lnTo>
                            <a:pt x="382" y="41"/>
                          </a:lnTo>
                          <a:lnTo>
                            <a:pt x="382" y="39"/>
                          </a:lnTo>
                          <a:lnTo>
                            <a:pt x="384" y="39"/>
                          </a:lnTo>
                          <a:lnTo>
                            <a:pt x="382" y="37"/>
                          </a:lnTo>
                          <a:lnTo>
                            <a:pt x="382" y="35"/>
                          </a:lnTo>
                          <a:lnTo>
                            <a:pt x="382" y="37"/>
                          </a:lnTo>
                          <a:lnTo>
                            <a:pt x="380" y="37"/>
                          </a:lnTo>
                          <a:lnTo>
                            <a:pt x="380" y="35"/>
                          </a:lnTo>
                          <a:lnTo>
                            <a:pt x="382" y="35"/>
                          </a:lnTo>
                          <a:lnTo>
                            <a:pt x="382" y="33"/>
                          </a:lnTo>
                          <a:lnTo>
                            <a:pt x="382" y="31"/>
                          </a:lnTo>
                          <a:lnTo>
                            <a:pt x="384" y="31"/>
                          </a:lnTo>
                          <a:lnTo>
                            <a:pt x="384" y="33"/>
                          </a:lnTo>
                          <a:lnTo>
                            <a:pt x="384" y="31"/>
                          </a:lnTo>
                          <a:lnTo>
                            <a:pt x="386" y="31"/>
                          </a:lnTo>
                          <a:lnTo>
                            <a:pt x="386" y="29"/>
                          </a:lnTo>
                          <a:lnTo>
                            <a:pt x="388" y="31"/>
                          </a:lnTo>
                          <a:lnTo>
                            <a:pt x="388" y="29"/>
                          </a:lnTo>
                          <a:lnTo>
                            <a:pt x="388" y="27"/>
                          </a:lnTo>
                          <a:lnTo>
                            <a:pt x="390" y="27"/>
                          </a:lnTo>
                          <a:lnTo>
                            <a:pt x="388" y="27"/>
                          </a:lnTo>
                          <a:lnTo>
                            <a:pt x="386" y="27"/>
                          </a:lnTo>
                          <a:lnTo>
                            <a:pt x="386" y="25"/>
                          </a:lnTo>
                          <a:lnTo>
                            <a:pt x="388" y="25"/>
                          </a:lnTo>
                          <a:lnTo>
                            <a:pt x="388" y="23"/>
                          </a:lnTo>
                          <a:lnTo>
                            <a:pt x="386" y="23"/>
                          </a:lnTo>
                          <a:lnTo>
                            <a:pt x="388" y="23"/>
                          </a:lnTo>
                          <a:lnTo>
                            <a:pt x="388" y="25"/>
                          </a:lnTo>
                          <a:lnTo>
                            <a:pt x="390" y="25"/>
                          </a:lnTo>
                          <a:lnTo>
                            <a:pt x="390" y="23"/>
                          </a:lnTo>
                          <a:lnTo>
                            <a:pt x="388" y="23"/>
                          </a:lnTo>
                          <a:lnTo>
                            <a:pt x="388" y="22"/>
                          </a:lnTo>
                          <a:lnTo>
                            <a:pt x="390" y="22"/>
                          </a:lnTo>
                          <a:lnTo>
                            <a:pt x="390" y="23"/>
                          </a:lnTo>
                          <a:lnTo>
                            <a:pt x="392" y="23"/>
                          </a:lnTo>
                          <a:lnTo>
                            <a:pt x="390" y="23"/>
                          </a:lnTo>
                          <a:lnTo>
                            <a:pt x="390" y="22"/>
                          </a:lnTo>
                          <a:lnTo>
                            <a:pt x="392" y="22"/>
                          </a:lnTo>
                          <a:lnTo>
                            <a:pt x="392" y="20"/>
                          </a:lnTo>
                          <a:lnTo>
                            <a:pt x="390" y="20"/>
                          </a:lnTo>
                          <a:lnTo>
                            <a:pt x="390" y="18"/>
                          </a:lnTo>
                          <a:lnTo>
                            <a:pt x="388" y="18"/>
                          </a:lnTo>
                          <a:lnTo>
                            <a:pt x="388" y="16"/>
                          </a:lnTo>
                          <a:lnTo>
                            <a:pt x="388" y="14"/>
                          </a:lnTo>
                          <a:lnTo>
                            <a:pt x="386" y="14"/>
                          </a:lnTo>
                          <a:lnTo>
                            <a:pt x="384" y="16"/>
                          </a:lnTo>
                          <a:lnTo>
                            <a:pt x="384" y="14"/>
                          </a:lnTo>
                          <a:lnTo>
                            <a:pt x="384" y="12"/>
                          </a:lnTo>
                          <a:lnTo>
                            <a:pt x="386" y="12"/>
                          </a:lnTo>
                          <a:lnTo>
                            <a:pt x="388" y="12"/>
                          </a:lnTo>
                          <a:lnTo>
                            <a:pt x="388" y="14"/>
                          </a:lnTo>
                          <a:lnTo>
                            <a:pt x="388" y="12"/>
                          </a:lnTo>
                          <a:lnTo>
                            <a:pt x="386" y="12"/>
                          </a:lnTo>
                          <a:lnTo>
                            <a:pt x="384" y="12"/>
                          </a:lnTo>
                          <a:lnTo>
                            <a:pt x="382" y="12"/>
                          </a:lnTo>
                          <a:lnTo>
                            <a:pt x="382" y="10"/>
                          </a:lnTo>
                          <a:lnTo>
                            <a:pt x="384" y="10"/>
                          </a:lnTo>
                          <a:lnTo>
                            <a:pt x="384" y="8"/>
                          </a:lnTo>
                          <a:lnTo>
                            <a:pt x="384" y="10"/>
                          </a:lnTo>
                          <a:lnTo>
                            <a:pt x="386" y="10"/>
                          </a:lnTo>
                          <a:lnTo>
                            <a:pt x="386" y="8"/>
                          </a:lnTo>
                          <a:lnTo>
                            <a:pt x="388" y="8"/>
                          </a:lnTo>
                          <a:lnTo>
                            <a:pt x="388" y="6"/>
                          </a:lnTo>
                          <a:lnTo>
                            <a:pt x="386" y="4"/>
                          </a:lnTo>
                          <a:lnTo>
                            <a:pt x="388" y="4"/>
                          </a:lnTo>
                          <a:lnTo>
                            <a:pt x="388" y="6"/>
                          </a:lnTo>
                          <a:lnTo>
                            <a:pt x="390" y="6"/>
                          </a:lnTo>
                          <a:lnTo>
                            <a:pt x="390" y="4"/>
                          </a:lnTo>
                          <a:lnTo>
                            <a:pt x="392" y="4"/>
                          </a:lnTo>
                          <a:lnTo>
                            <a:pt x="392" y="2"/>
                          </a:lnTo>
                          <a:lnTo>
                            <a:pt x="392" y="0"/>
                          </a:lnTo>
                          <a:lnTo>
                            <a:pt x="392" y="2"/>
                          </a:lnTo>
                          <a:lnTo>
                            <a:pt x="394" y="2"/>
                          </a:lnTo>
                          <a:lnTo>
                            <a:pt x="394" y="4"/>
                          </a:lnTo>
                          <a:lnTo>
                            <a:pt x="396" y="4"/>
                          </a:lnTo>
                          <a:lnTo>
                            <a:pt x="398" y="4"/>
                          </a:lnTo>
                          <a:lnTo>
                            <a:pt x="398" y="6"/>
                          </a:lnTo>
                          <a:lnTo>
                            <a:pt x="400" y="6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3" y="8"/>
                          </a:lnTo>
                          <a:lnTo>
                            <a:pt x="405" y="8"/>
                          </a:lnTo>
                          <a:lnTo>
                            <a:pt x="405" y="10"/>
                          </a:lnTo>
                          <a:lnTo>
                            <a:pt x="407" y="10"/>
                          </a:lnTo>
                          <a:lnTo>
                            <a:pt x="409" y="10"/>
                          </a:lnTo>
                          <a:lnTo>
                            <a:pt x="411" y="10"/>
                          </a:lnTo>
                          <a:lnTo>
                            <a:pt x="411" y="12"/>
                          </a:lnTo>
                          <a:lnTo>
                            <a:pt x="413" y="12"/>
                          </a:lnTo>
                          <a:lnTo>
                            <a:pt x="415" y="12"/>
                          </a:lnTo>
                          <a:lnTo>
                            <a:pt x="417" y="12"/>
                          </a:lnTo>
                          <a:lnTo>
                            <a:pt x="419" y="12"/>
                          </a:lnTo>
                          <a:lnTo>
                            <a:pt x="421" y="12"/>
                          </a:lnTo>
                          <a:lnTo>
                            <a:pt x="423" y="14"/>
                          </a:lnTo>
                          <a:lnTo>
                            <a:pt x="425" y="14"/>
                          </a:lnTo>
                          <a:lnTo>
                            <a:pt x="425" y="12"/>
                          </a:lnTo>
                          <a:lnTo>
                            <a:pt x="425" y="14"/>
                          </a:lnTo>
                          <a:lnTo>
                            <a:pt x="426" y="14"/>
                          </a:lnTo>
                          <a:lnTo>
                            <a:pt x="428" y="14"/>
                          </a:lnTo>
                          <a:lnTo>
                            <a:pt x="430" y="14"/>
                          </a:lnTo>
                          <a:lnTo>
                            <a:pt x="432" y="14"/>
                          </a:lnTo>
                          <a:lnTo>
                            <a:pt x="432" y="12"/>
                          </a:lnTo>
                          <a:lnTo>
                            <a:pt x="434" y="12"/>
                          </a:lnTo>
                          <a:lnTo>
                            <a:pt x="434" y="14"/>
                          </a:lnTo>
                          <a:lnTo>
                            <a:pt x="434" y="12"/>
                          </a:lnTo>
                          <a:lnTo>
                            <a:pt x="436" y="12"/>
                          </a:lnTo>
                          <a:lnTo>
                            <a:pt x="438" y="14"/>
                          </a:lnTo>
                          <a:lnTo>
                            <a:pt x="440" y="14"/>
                          </a:lnTo>
                          <a:lnTo>
                            <a:pt x="442" y="16"/>
                          </a:lnTo>
                          <a:lnTo>
                            <a:pt x="444" y="16"/>
                          </a:lnTo>
                          <a:lnTo>
                            <a:pt x="444" y="14"/>
                          </a:lnTo>
                          <a:lnTo>
                            <a:pt x="446" y="14"/>
                          </a:lnTo>
                          <a:lnTo>
                            <a:pt x="446" y="16"/>
                          </a:lnTo>
                          <a:lnTo>
                            <a:pt x="448" y="14"/>
                          </a:lnTo>
                          <a:lnTo>
                            <a:pt x="448" y="16"/>
                          </a:lnTo>
                          <a:lnTo>
                            <a:pt x="449" y="16"/>
                          </a:lnTo>
                          <a:lnTo>
                            <a:pt x="451" y="16"/>
                          </a:lnTo>
                          <a:lnTo>
                            <a:pt x="453" y="16"/>
                          </a:lnTo>
                          <a:lnTo>
                            <a:pt x="455" y="16"/>
                          </a:lnTo>
                          <a:lnTo>
                            <a:pt x="455" y="18"/>
                          </a:lnTo>
                          <a:lnTo>
                            <a:pt x="457" y="18"/>
                          </a:lnTo>
                          <a:lnTo>
                            <a:pt x="457" y="20"/>
                          </a:lnTo>
                          <a:lnTo>
                            <a:pt x="459" y="20"/>
                          </a:lnTo>
                          <a:lnTo>
                            <a:pt x="459" y="22"/>
                          </a:lnTo>
                          <a:lnTo>
                            <a:pt x="461" y="23"/>
                          </a:lnTo>
                          <a:lnTo>
                            <a:pt x="461" y="25"/>
                          </a:lnTo>
                          <a:lnTo>
                            <a:pt x="463" y="25"/>
                          </a:lnTo>
                          <a:lnTo>
                            <a:pt x="463" y="27"/>
                          </a:lnTo>
                          <a:lnTo>
                            <a:pt x="465" y="27"/>
                          </a:lnTo>
                          <a:lnTo>
                            <a:pt x="467" y="27"/>
                          </a:lnTo>
                          <a:lnTo>
                            <a:pt x="465" y="27"/>
                          </a:lnTo>
                          <a:lnTo>
                            <a:pt x="467" y="27"/>
                          </a:lnTo>
                          <a:lnTo>
                            <a:pt x="469" y="27"/>
                          </a:lnTo>
                          <a:lnTo>
                            <a:pt x="471" y="27"/>
                          </a:lnTo>
                          <a:lnTo>
                            <a:pt x="471" y="25"/>
                          </a:lnTo>
                          <a:lnTo>
                            <a:pt x="471" y="27"/>
                          </a:lnTo>
                          <a:lnTo>
                            <a:pt x="472" y="27"/>
                          </a:lnTo>
                          <a:lnTo>
                            <a:pt x="472" y="25"/>
                          </a:lnTo>
                          <a:lnTo>
                            <a:pt x="474" y="25"/>
                          </a:lnTo>
                          <a:lnTo>
                            <a:pt x="474" y="27"/>
                          </a:lnTo>
                          <a:lnTo>
                            <a:pt x="474" y="25"/>
                          </a:lnTo>
                          <a:lnTo>
                            <a:pt x="474" y="27"/>
                          </a:lnTo>
                          <a:lnTo>
                            <a:pt x="474" y="29"/>
                          </a:lnTo>
                          <a:lnTo>
                            <a:pt x="476" y="29"/>
                          </a:lnTo>
                          <a:lnTo>
                            <a:pt x="478" y="29"/>
                          </a:lnTo>
                          <a:lnTo>
                            <a:pt x="480" y="29"/>
                          </a:lnTo>
                          <a:lnTo>
                            <a:pt x="482" y="29"/>
                          </a:lnTo>
                          <a:lnTo>
                            <a:pt x="484" y="29"/>
                          </a:lnTo>
                          <a:lnTo>
                            <a:pt x="484" y="27"/>
                          </a:lnTo>
                          <a:lnTo>
                            <a:pt x="486" y="27"/>
                          </a:lnTo>
                          <a:lnTo>
                            <a:pt x="486" y="29"/>
                          </a:lnTo>
                          <a:lnTo>
                            <a:pt x="488" y="29"/>
                          </a:lnTo>
                          <a:lnTo>
                            <a:pt x="490" y="29"/>
                          </a:lnTo>
                          <a:lnTo>
                            <a:pt x="492" y="29"/>
                          </a:lnTo>
                          <a:lnTo>
                            <a:pt x="492" y="31"/>
                          </a:lnTo>
                          <a:lnTo>
                            <a:pt x="494" y="31"/>
                          </a:lnTo>
                          <a:lnTo>
                            <a:pt x="496" y="31"/>
                          </a:lnTo>
                          <a:lnTo>
                            <a:pt x="496" y="33"/>
                          </a:lnTo>
                          <a:lnTo>
                            <a:pt x="497" y="33"/>
                          </a:lnTo>
                          <a:lnTo>
                            <a:pt x="497" y="31"/>
                          </a:lnTo>
                          <a:lnTo>
                            <a:pt x="499" y="31"/>
                          </a:lnTo>
                          <a:lnTo>
                            <a:pt x="499" y="29"/>
                          </a:lnTo>
                          <a:lnTo>
                            <a:pt x="501" y="29"/>
                          </a:lnTo>
                          <a:lnTo>
                            <a:pt x="501" y="31"/>
                          </a:lnTo>
                          <a:lnTo>
                            <a:pt x="499" y="31"/>
                          </a:lnTo>
                          <a:lnTo>
                            <a:pt x="499" y="33"/>
                          </a:lnTo>
                          <a:lnTo>
                            <a:pt x="499" y="35"/>
                          </a:lnTo>
                          <a:lnTo>
                            <a:pt x="497" y="35"/>
                          </a:lnTo>
                          <a:lnTo>
                            <a:pt x="497" y="37"/>
                          </a:lnTo>
                          <a:lnTo>
                            <a:pt x="496" y="37"/>
                          </a:lnTo>
                          <a:lnTo>
                            <a:pt x="496" y="35"/>
                          </a:lnTo>
                          <a:lnTo>
                            <a:pt x="494" y="35"/>
                          </a:lnTo>
                          <a:lnTo>
                            <a:pt x="492" y="35"/>
                          </a:lnTo>
                          <a:lnTo>
                            <a:pt x="490" y="35"/>
                          </a:lnTo>
                          <a:lnTo>
                            <a:pt x="490" y="37"/>
                          </a:lnTo>
                          <a:lnTo>
                            <a:pt x="490" y="39"/>
                          </a:lnTo>
                          <a:lnTo>
                            <a:pt x="490" y="41"/>
                          </a:lnTo>
                          <a:lnTo>
                            <a:pt x="490" y="43"/>
                          </a:lnTo>
                          <a:lnTo>
                            <a:pt x="492" y="43"/>
                          </a:lnTo>
                          <a:lnTo>
                            <a:pt x="494" y="43"/>
                          </a:lnTo>
                          <a:lnTo>
                            <a:pt x="494" y="45"/>
                          </a:lnTo>
                          <a:lnTo>
                            <a:pt x="494" y="47"/>
                          </a:lnTo>
                          <a:lnTo>
                            <a:pt x="492" y="47"/>
                          </a:lnTo>
                          <a:lnTo>
                            <a:pt x="492" y="48"/>
                          </a:lnTo>
                          <a:lnTo>
                            <a:pt x="494" y="48"/>
                          </a:lnTo>
                          <a:lnTo>
                            <a:pt x="494" y="50"/>
                          </a:lnTo>
                          <a:lnTo>
                            <a:pt x="496" y="50"/>
                          </a:lnTo>
                          <a:lnTo>
                            <a:pt x="496" y="52"/>
                          </a:lnTo>
                          <a:lnTo>
                            <a:pt x="494" y="54"/>
                          </a:lnTo>
                          <a:lnTo>
                            <a:pt x="496" y="54"/>
                          </a:lnTo>
                          <a:lnTo>
                            <a:pt x="496" y="56"/>
                          </a:lnTo>
                          <a:lnTo>
                            <a:pt x="494" y="56"/>
                          </a:lnTo>
                          <a:lnTo>
                            <a:pt x="494" y="58"/>
                          </a:lnTo>
                          <a:lnTo>
                            <a:pt x="492" y="58"/>
                          </a:lnTo>
                          <a:lnTo>
                            <a:pt x="490" y="58"/>
                          </a:lnTo>
                          <a:lnTo>
                            <a:pt x="490" y="60"/>
                          </a:lnTo>
                          <a:lnTo>
                            <a:pt x="488" y="60"/>
                          </a:lnTo>
                          <a:lnTo>
                            <a:pt x="486" y="60"/>
                          </a:lnTo>
                          <a:lnTo>
                            <a:pt x="486" y="62"/>
                          </a:lnTo>
                          <a:lnTo>
                            <a:pt x="486" y="64"/>
                          </a:lnTo>
                          <a:lnTo>
                            <a:pt x="488" y="64"/>
                          </a:lnTo>
                          <a:lnTo>
                            <a:pt x="490" y="64"/>
                          </a:lnTo>
                          <a:lnTo>
                            <a:pt x="492" y="64"/>
                          </a:lnTo>
                          <a:lnTo>
                            <a:pt x="492" y="66"/>
                          </a:lnTo>
                          <a:lnTo>
                            <a:pt x="494" y="66"/>
                          </a:lnTo>
                          <a:lnTo>
                            <a:pt x="494" y="68"/>
                          </a:lnTo>
                          <a:lnTo>
                            <a:pt x="496" y="68"/>
                          </a:lnTo>
                          <a:lnTo>
                            <a:pt x="496" y="70"/>
                          </a:lnTo>
                          <a:lnTo>
                            <a:pt x="496" y="71"/>
                          </a:lnTo>
                          <a:lnTo>
                            <a:pt x="496" y="73"/>
                          </a:lnTo>
                          <a:lnTo>
                            <a:pt x="496" y="75"/>
                          </a:lnTo>
                          <a:lnTo>
                            <a:pt x="496" y="77"/>
                          </a:lnTo>
                          <a:lnTo>
                            <a:pt x="497" y="77"/>
                          </a:lnTo>
                          <a:lnTo>
                            <a:pt x="499" y="77"/>
                          </a:lnTo>
                          <a:lnTo>
                            <a:pt x="501" y="77"/>
                          </a:lnTo>
                          <a:lnTo>
                            <a:pt x="503" y="77"/>
                          </a:lnTo>
                          <a:lnTo>
                            <a:pt x="503" y="79"/>
                          </a:lnTo>
                          <a:lnTo>
                            <a:pt x="503" y="81"/>
                          </a:lnTo>
                          <a:lnTo>
                            <a:pt x="503" y="83"/>
                          </a:lnTo>
                          <a:lnTo>
                            <a:pt x="505" y="83"/>
                          </a:lnTo>
                          <a:lnTo>
                            <a:pt x="503" y="83"/>
                          </a:lnTo>
                          <a:lnTo>
                            <a:pt x="503" y="85"/>
                          </a:lnTo>
                          <a:lnTo>
                            <a:pt x="505" y="85"/>
                          </a:lnTo>
                          <a:lnTo>
                            <a:pt x="505" y="87"/>
                          </a:lnTo>
                          <a:lnTo>
                            <a:pt x="507" y="87"/>
                          </a:lnTo>
                          <a:lnTo>
                            <a:pt x="509" y="87"/>
                          </a:lnTo>
                          <a:lnTo>
                            <a:pt x="509" y="89"/>
                          </a:lnTo>
                          <a:lnTo>
                            <a:pt x="509" y="91"/>
                          </a:lnTo>
                          <a:lnTo>
                            <a:pt x="509" y="93"/>
                          </a:lnTo>
                          <a:lnTo>
                            <a:pt x="507" y="93"/>
                          </a:lnTo>
                          <a:lnTo>
                            <a:pt x="507" y="95"/>
                          </a:lnTo>
                          <a:lnTo>
                            <a:pt x="507" y="96"/>
                          </a:lnTo>
                          <a:lnTo>
                            <a:pt x="505" y="98"/>
                          </a:lnTo>
                          <a:lnTo>
                            <a:pt x="505" y="100"/>
                          </a:lnTo>
                          <a:lnTo>
                            <a:pt x="505" y="102"/>
                          </a:lnTo>
                          <a:lnTo>
                            <a:pt x="505" y="104"/>
                          </a:lnTo>
                          <a:lnTo>
                            <a:pt x="511" y="110"/>
                          </a:lnTo>
                          <a:lnTo>
                            <a:pt x="511" y="112"/>
                          </a:lnTo>
                          <a:lnTo>
                            <a:pt x="513" y="112"/>
                          </a:lnTo>
                          <a:lnTo>
                            <a:pt x="515" y="114"/>
                          </a:lnTo>
                          <a:lnTo>
                            <a:pt x="517" y="114"/>
                          </a:lnTo>
                          <a:lnTo>
                            <a:pt x="517" y="116"/>
                          </a:lnTo>
                          <a:lnTo>
                            <a:pt x="519" y="116"/>
                          </a:lnTo>
                          <a:lnTo>
                            <a:pt x="519" y="118"/>
                          </a:lnTo>
                          <a:lnTo>
                            <a:pt x="520" y="118"/>
                          </a:lnTo>
                          <a:lnTo>
                            <a:pt x="520" y="119"/>
                          </a:lnTo>
                          <a:lnTo>
                            <a:pt x="522" y="119"/>
                          </a:lnTo>
                          <a:lnTo>
                            <a:pt x="522" y="121"/>
                          </a:lnTo>
                          <a:lnTo>
                            <a:pt x="522" y="123"/>
                          </a:lnTo>
                          <a:lnTo>
                            <a:pt x="524" y="123"/>
                          </a:lnTo>
                          <a:lnTo>
                            <a:pt x="526" y="125"/>
                          </a:lnTo>
                          <a:lnTo>
                            <a:pt x="528" y="127"/>
                          </a:lnTo>
                          <a:lnTo>
                            <a:pt x="530" y="127"/>
                          </a:lnTo>
                          <a:lnTo>
                            <a:pt x="530" y="129"/>
                          </a:lnTo>
                          <a:lnTo>
                            <a:pt x="532" y="129"/>
                          </a:lnTo>
                          <a:lnTo>
                            <a:pt x="532" y="131"/>
                          </a:lnTo>
                          <a:lnTo>
                            <a:pt x="534" y="131"/>
                          </a:lnTo>
                          <a:lnTo>
                            <a:pt x="534" y="133"/>
                          </a:lnTo>
                          <a:lnTo>
                            <a:pt x="536" y="133"/>
                          </a:lnTo>
                          <a:lnTo>
                            <a:pt x="536" y="135"/>
                          </a:lnTo>
                          <a:lnTo>
                            <a:pt x="538" y="135"/>
                          </a:lnTo>
                          <a:lnTo>
                            <a:pt x="540" y="137"/>
                          </a:lnTo>
                          <a:lnTo>
                            <a:pt x="542" y="139"/>
                          </a:lnTo>
                          <a:lnTo>
                            <a:pt x="544" y="141"/>
                          </a:lnTo>
                          <a:lnTo>
                            <a:pt x="545" y="141"/>
                          </a:lnTo>
                          <a:lnTo>
                            <a:pt x="545" y="143"/>
                          </a:lnTo>
                          <a:lnTo>
                            <a:pt x="547" y="143"/>
                          </a:lnTo>
                          <a:lnTo>
                            <a:pt x="547" y="144"/>
                          </a:lnTo>
                          <a:lnTo>
                            <a:pt x="549" y="144"/>
                          </a:lnTo>
                          <a:lnTo>
                            <a:pt x="549" y="146"/>
                          </a:lnTo>
                          <a:lnTo>
                            <a:pt x="551" y="146"/>
                          </a:lnTo>
                          <a:lnTo>
                            <a:pt x="551" y="144"/>
                          </a:lnTo>
                          <a:lnTo>
                            <a:pt x="551" y="146"/>
                          </a:lnTo>
                          <a:lnTo>
                            <a:pt x="553" y="146"/>
                          </a:lnTo>
                          <a:lnTo>
                            <a:pt x="555" y="146"/>
                          </a:lnTo>
                          <a:lnTo>
                            <a:pt x="557" y="146"/>
                          </a:lnTo>
                          <a:lnTo>
                            <a:pt x="559" y="146"/>
                          </a:lnTo>
                          <a:lnTo>
                            <a:pt x="561" y="146"/>
                          </a:lnTo>
                          <a:lnTo>
                            <a:pt x="561" y="148"/>
                          </a:lnTo>
                          <a:lnTo>
                            <a:pt x="563" y="148"/>
                          </a:lnTo>
                          <a:lnTo>
                            <a:pt x="565" y="148"/>
                          </a:lnTo>
                          <a:lnTo>
                            <a:pt x="563" y="148"/>
                          </a:lnTo>
                          <a:lnTo>
                            <a:pt x="563" y="150"/>
                          </a:lnTo>
                          <a:lnTo>
                            <a:pt x="565" y="150"/>
                          </a:lnTo>
                          <a:lnTo>
                            <a:pt x="565" y="152"/>
                          </a:lnTo>
                          <a:lnTo>
                            <a:pt x="567" y="152"/>
                          </a:lnTo>
                          <a:lnTo>
                            <a:pt x="567" y="150"/>
                          </a:lnTo>
                          <a:lnTo>
                            <a:pt x="567" y="152"/>
                          </a:lnTo>
                          <a:lnTo>
                            <a:pt x="567" y="150"/>
                          </a:lnTo>
                          <a:lnTo>
                            <a:pt x="568" y="150"/>
                          </a:lnTo>
                          <a:lnTo>
                            <a:pt x="568" y="152"/>
                          </a:lnTo>
                          <a:lnTo>
                            <a:pt x="570" y="152"/>
                          </a:lnTo>
                          <a:lnTo>
                            <a:pt x="570" y="154"/>
                          </a:lnTo>
                          <a:lnTo>
                            <a:pt x="572" y="154"/>
                          </a:lnTo>
                          <a:lnTo>
                            <a:pt x="572" y="152"/>
                          </a:lnTo>
                          <a:lnTo>
                            <a:pt x="574" y="152"/>
                          </a:lnTo>
                          <a:lnTo>
                            <a:pt x="574" y="154"/>
                          </a:lnTo>
                          <a:lnTo>
                            <a:pt x="576" y="154"/>
                          </a:lnTo>
                          <a:lnTo>
                            <a:pt x="576" y="156"/>
                          </a:lnTo>
                          <a:lnTo>
                            <a:pt x="578" y="156"/>
                          </a:lnTo>
                          <a:lnTo>
                            <a:pt x="580" y="156"/>
                          </a:lnTo>
                          <a:lnTo>
                            <a:pt x="580" y="158"/>
                          </a:lnTo>
                          <a:lnTo>
                            <a:pt x="582" y="158"/>
                          </a:lnTo>
                          <a:lnTo>
                            <a:pt x="582" y="160"/>
                          </a:lnTo>
                          <a:lnTo>
                            <a:pt x="580" y="160"/>
                          </a:lnTo>
                          <a:lnTo>
                            <a:pt x="580" y="162"/>
                          </a:lnTo>
                          <a:lnTo>
                            <a:pt x="582" y="162"/>
                          </a:lnTo>
                          <a:lnTo>
                            <a:pt x="582" y="164"/>
                          </a:lnTo>
                          <a:lnTo>
                            <a:pt x="582" y="166"/>
                          </a:lnTo>
                          <a:lnTo>
                            <a:pt x="580" y="166"/>
                          </a:lnTo>
                          <a:lnTo>
                            <a:pt x="580" y="167"/>
                          </a:lnTo>
                          <a:lnTo>
                            <a:pt x="580" y="169"/>
                          </a:lnTo>
                          <a:lnTo>
                            <a:pt x="580" y="171"/>
                          </a:lnTo>
                          <a:lnTo>
                            <a:pt x="580" y="173"/>
                          </a:lnTo>
                          <a:lnTo>
                            <a:pt x="578" y="173"/>
                          </a:lnTo>
                          <a:lnTo>
                            <a:pt x="576" y="173"/>
                          </a:lnTo>
                          <a:lnTo>
                            <a:pt x="576" y="175"/>
                          </a:lnTo>
                          <a:lnTo>
                            <a:pt x="576" y="177"/>
                          </a:lnTo>
                          <a:lnTo>
                            <a:pt x="574" y="177"/>
                          </a:lnTo>
                          <a:lnTo>
                            <a:pt x="574" y="179"/>
                          </a:lnTo>
                          <a:lnTo>
                            <a:pt x="572" y="181"/>
                          </a:lnTo>
                          <a:lnTo>
                            <a:pt x="572" y="179"/>
                          </a:lnTo>
                          <a:lnTo>
                            <a:pt x="572" y="181"/>
                          </a:lnTo>
                          <a:lnTo>
                            <a:pt x="570" y="181"/>
                          </a:lnTo>
                          <a:lnTo>
                            <a:pt x="570" y="183"/>
                          </a:lnTo>
                          <a:lnTo>
                            <a:pt x="570" y="185"/>
                          </a:lnTo>
                          <a:lnTo>
                            <a:pt x="570" y="187"/>
                          </a:lnTo>
                          <a:lnTo>
                            <a:pt x="570" y="189"/>
                          </a:lnTo>
                          <a:lnTo>
                            <a:pt x="568" y="189"/>
                          </a:lnTo>
                          <a:lnTo>
                            <a:pt x="570" y="189"/>
                          </a:lnTo>
                          <a:lnTo>
                            <a:pt x="568" y="189"/>
                          </a:lnTo>
                          <a:lnTo>
                            <a:pt x="568" y="191"/>
                          </a:lnTo>
                          <a:lnTo>
                            <a:pt x="568" y="189"/>
                          </a:lnTo>
                          <a:lnTo>
                            <a:pt x="568" y="191"/>
                          </a:lnTo>
                          <a:lnTo>
                            <a:pt x="567" y="191"/>
                          </a:lnTo>
                          <a:lnTo>
                            <a:pt x="567" y="192"/>
                          </a:lnTo>
                          <a:lnTo>
                            <a:pt x="567" y="194"/>
                          </a:lnTo>
                          <a:lnTo>
                            <a:pt x="565" y="194"/>
                          </a:lnTo>
                          <a:lnTo>
                            <a:pt x="565" y="196"/>
                          </a:lnTo>
                          <a:lnTo>
                            <a:pt x="563" y="196"/>
                          </a:lnTo>
                          <a:lnTo>
                            <a:pt x="563" y="198"/>
                          </a:lnTo>
                          <a:lnTo>
                            <a:pt x="561" y="198"/>
                          </a:lnTo>
                          <a:lnTo>
                            <a:pt x="561" y="200"/>
                          </a:lnTo>
                          <a:lnTo>
                            <a:pt x="561" y="202"/>
                          </a:lnTo>
                          <a:lnTo>
                            <a:pt x="561" y="204"/>
                          </a:lnTo>
                          <a:lnTo>
                            <a:pt x="559" y="204"/>
                          </a:lnTo>
                          <a:lnTo>
                            <a:pt x="557" y="204"/>
                          </a:lnTo>
                          <a:lnTo>
                            <a:pt x="557" y="206"/>
                          </a:lnTo>
                          <a:lnTo>
                            <a:pt x="557" y="208"/>
                          </a:lnTo>
                          <a:lnTo>
                            <a:pt x="559" y="208"/>
                          </a:lnTo>
                          <a:lnTo>
                            <a:pt x="559" y="210"/>
                          </a:lnTo>
                          <a:lnTo>
                            <a:pt x="559" y="212"/>
                          </a:lnTo>
                          <a:lnTo>
                            <a:pt x="557" y="212"/>
                          </a:lnTo>
                          <a:lnTo>
                            <a:pt x="559" y="212"/>
                          </a:lnTo>
                          <a:lnTo>
                            <a:pt x="559" y="214"/>
                          </a:lnTo>
                          <a:lnTo>
                            <a:pt x="561" y="214"/>
                          </a:lnTo>
                          <a:lnTo>
                            <a:pt x="561" y="215"/>
                          </a:lnTo>
                          <a:lnTo>
                            <a:pt x="561" y="217"/>
                          </a:lnTo>
                          <a:lnTo>
                            <a:pt x="563" y="217"/>
                          </a:lnTo>
                          <a:lnTo>
                            <a:pt x="563" y="219"/>
                          </a:lnTo>
                          <a:lnTo>
                            <a:pt x="563" y="221"/>
                          </a:lnTo>
                          <a:lnTo>
                            <a:pt x="563" y="223"/>
                          </a:lnTo>
                          <a:lnTo>
                            <a:pt x="563" y="225"/>
                          </a:lnTo>
                          <a:lnTo>
                            <a:pt x="565" y="227"/>
                          </a:lnTo>
                          <a:lnTo>
                            <a:pt x="563" y="227"/>
                          </a:lnTo>
                          <a:lnTo>
                            <a:pt x="561" y="227"/>
                          </a:lnTo>
                          <a:lnTo>
                            <a:pt x="561" y="229"/>
                          </a:lnTo>
                          <a:lnTo>
                            <a:pt x="561" y="227"/>
                          </a:lnTo>
                          <a:lnTo>
                            <a:pt x="561" y="229"/>
                          </a:lnTo>
                          <a:lnTo>
                            <a:pt x="559" y="229"/>
                          </a:lnTo>
                          <a:lnTo>
                            <a:pt x="559" y="231"/>
                          </a:lnTo>
                          <a:lnTo>
                            <a:pt x="557" y="231"/>
                          </a:lnTo>
                          <a:lnTo>
                            <a:pt x="557" y="233"/>
                          </a:lnTo>
                          <a:lnTo>
                            <a:pt x="559" y="233"/>
                          </a:lnTo>
                          <a:lnTo>
                            <a:pt x="557" y="233"/>
                          </a:lnTo>
                          <a:lnTo>
                            <a:pt x="555" y="233"/>
                          </a:lnTo>
                          <a:lnTo>
                            <a:pt x="555" y="235"/>
                          </a:lnTo>
                          <a:lnTo>
                            <a:pt x="555" y="237"/>
                          </a:lnTo>
                          <a:lnTo>
                            <a:pt x="555" y="235"/>
                          </a:lnTo>
                          <a:lnTo>
                            <a:pt x="553" y="235"/>
                          </a:lnTo>
                          <a:lnTo>
                            <a:pt x="555" y="237"/>
                          </a:lnTo>
                          <a:lnTo>
                            <a:pt x="553" y="237"/>
                          </a:lnTo>
                          <a:lnTo>
                            <a:pt x="551" y="239"/>
                          </a:lnTo>
                          <a:lnTo>
                            <a:pt x="553" y="239"/>
                          </a:lnTo>
                          <a:lnTo>
                            <a:pt x="553" y="240"/>
                          </a:lnTo>
                          <a:lnTo>
                            <a:pt x="551" y="240"/>
                          </a:lnTo>
                          <a:lnTo>
                            <a:pt x="551" y="242"/>
                          </a:lnTo>
                          <a:lnTo>
                            <a:pt x="549" y="242"/>
                          </a:lnTo>
                          <a:lnTo>
                            <a:pt x="547" y="242"/>
                          </a:lnTo>
                          <a:lnTo>
                            <a:pt x="547" y="240"/>
                          </a:lnTo>
                          <a:lnTo>
                            <a:pt x="549" y="240"/>
                          </a:lnTo>
                          <a:lnTo>
                            <a:pt x="547" y="240"/>
                          </a:lnTo>
                          <a:lnTo>
                            <a:pt x="545" y="240"/>
                          </a:lnTo>
                          <a:lnTo>
                            <a:pt x="545" y="242"/>
                          </a:lnTo>
                          <a:lnTo>
                            <a:pt x="545" y="240"/>
                          </a:lnTo>
                          <a:lnTo>
                            <a:pt x="545" y="242"/>
                          </a:lnTo>
                          <a:lnTo>
                            <a:pt x="544" y="242"/>
                          </a:lnTo>
                          <a:lnTo>
                            <a:pt x="544" y="240"/>
                          </a:lnTo>
                          <a:lnTo>
                            <a:pt x="545" y="240"/>
                          </a:lnTo>
                          <a:lnTo>
                            <a:pt x="544" y="240"/>
                          </a:lnTo>
                          <a:lnTo>
                            <a:pt x="542" y="240"/>
                          </a:lnTo>
                          <a:lnTo>
                            <a:pt x="544" y="240"/>
                          </a:lnTo>
                          <a:lnTo>
                            <a:pt x="544" y="239"/>
                          </a:lnTo>
                          <a:lnTo>
                            <a:pt x="542" y="239"/>
                          </a:lnTo>
                          <a:lnTo>
                            <a:pt x="540" y="237"/>
                          </a:lnTo>
                          <a:lnTo>
                            <a:pt x="540" y="239"/>
                          </a:lnTo>
                          <a:lnTo>
                            <a:pt x="540" y="237"/>
                          </a:lnTo>
                          <a:lnTo>
                            <a:pt x="538" y="237"/>
                          </a:lnTo>
                          <a:lnTo>
                            <a:pt x="538" y="235"/>
                          </a:lnTo>
                          <a:lnTo>
                            <a:pt x="536" y="235"/>
                          </a:lnTo>
                          <a:lnTo>
                            <a:pt x="536" y="233"/>
                          </a:lnTo>
                          <a:lnTo>
                            <a:pt x="536" y="231"/>
                          </a:lnTo>
                          <a:lnTo>
                            <a:pt x="538" y="231"/>
                          </a:lnTo>
                          <a:lnTo>
                            <a:pt x="536" y="229"/>
                          </a:lnTo>
                          <a:lnTo>
                            <a:pt x="534" y="229"/>
                          </a:lnTo>
                          <a:lnTo>
                            <a:pt x="534" y="227"/>
                          </a:lnTo>
                          <a:lnTo>
                            <a:pt x="532" y="229"/>
                          </a:lnTo>
                          <a:lnTo>
                            <a:pt x="532" y="227"/>
                          </a:lnTo>
                          <a:lnTo>
                            <a:pt x="530" y="227"/>
                          </a:lnTo>
                          <a:lnTo>
                            <a:pt x="532" y="227"/>
                          </a:lnTo>
                          <a:lnTo>
                            <a:pt x="532" y="225"/>
                          </a:lnTo>
                          <a:lnTo>
                            <a:pt x="530" y="225"/>
                          </a:lnTo>
                          <a:lnTo>
                            <a:pt x="528" y="225"/>
                          </a:lnTo>
                          <a:lnTo>
                            <a:pt x="528" y="227"/>
                          </a:lnTo>
                          <a:lnTo>
                            <a:pt x="528" y="225"/>
                          </a:lnTo>
                          <a:lnTo>
                            <a:pt x="526" y="225"/>
                          </a:lnTo>
                          <a:lnTo>
                            <a:pt x="524" y="223"/>
                          </a:lnTo>
                          <a:lnTo>
                            <a:pt x="522" y="223"/>
                          </a:lnTo>
                          <a:lnTo>
                            <a:pt x="522" y="221"/>
                          </a:lnTo>
                          <a:lnTo>
                            <a:pt x="520" y="221"/>
                          </a:lnTo>
                          <a:lnTo>
                            <a:pt x="519" y="223"/>
                          </a:lnTo>
                          <a:lnTo>
                            <a:pt x="519" y="225"/>
                          </a:lnTo>
                          <a:lnTo>
                            <a:pt x="519" y="227"/>
                          </a:lnTo>
                          <a:lnTo>
                            <a:pt x="517" y="227"/>
                          </a:lnTo>
                          <a:lnTo>
                            <a:pt x="519" y="227"/>
                          </a:lnTo>
                          <a:lnTo>
                            <a:pt x="517" y="227"/>
                          </a:lnTo>
                          <a:lnTo>
                            <a:pt x="517" y="229"/>
                          </a:lnTo>
                          <a:lnTo>
                            <a:pt x="515" y="229"/>
                          </a:lnTo>
                          <a:lnTo>
                            <a:pt x="515" y="231"/>
                          </a:lnTo>
                          <a:lnTo>
                            <a:pt x="513" y="231"/>
                          </a:lnTo>
                          <a:lnTo>
                            <a:pt x="513" y="233"/>
                          </a:lnTo>
                          <a:lnTo>
                            <a:pt x="513" y="235"/>
                          </a:lnTo>
                          <a:lnTo>
                            <a:pt x="511" y="235"/>
                          </a:lnTo>
                          <a:lnTo>
                            <a:pt x="509" y="237"/>
                          </a:lnTo>
                          <a:lnTo>
                            <a:pt x="509" y="239"/>
                          </a:lnTo>
                          <a:lnTo>
                            <a:pt x="509" y="240"/>
                          </a:lnTo>
                          <a:lnTo>
                            <a:pt x="509" y="242"/>
                          </a:lnTo>
                          <a:lnTo>
                            <a:pt x="507" y="242"/>
                          </a:lnTo>
                          <a:lnTo>
                            <a:pt x="507" y="244"/>
                          </a:lnTo>
                          <a:lnTo>
                            <a:pt x="507" y="246"/>
                          </a:lnTo>
                          <a:lnTo>
                            <a:pt x="505" y="246"/>
                          </a:lnTo>
                          <a:lnTo>
                            <a:pt x="505" y="248"/>
                          </a:lnTo>
                          <a:lnTo>
                            <a:pt x="503" y="248"/>
                          </a:lnTo>
                          <a:lnTo>
                            <a:pt x="501" y="248"/>
                          </a:lnTo>
                          <a:lnTo>
                            <a:pt x="501" y="250"/>
                          </a:lnTo>
                          <a:lnTo>
                            <a:pt x="501" y="252"/>
                          </a:lnTo>
                          <a:lnTo>
                            <a:pt x="499" y="252"/>
                          </a:lnTo>
                          <a:lnTo>
                            <a:pt x="499" y="250"/>
                          </a:lnTo>
                          <a:lnTo>
                            <a:pt x="497" y="250"/>
                          </a:lnTo>
                          <a:lnTo>
                            <a:pt x="496" y="250"/>
                          </a:lnTo>
                          <a:lnTo>
                            <a:pt x="494" y="250"/>
                          </a:lnTo>
                          <a:lnTo>
                            <a:pt x="494" y="252"/>
                          </a:lnTo>
                          <a:lnTo>
                            <a:pt x="492" y="252"/>
                          </a:lnTo>
                          <a:lnTo>
                            <a:pt x="490" y="252"/>
                          </a:lnTo>
                          <a:lnTo>
                            <a:pt x="490" y="250"/>
                          </a:lnTo>
                          <a:lnTo>
                            <a:pt x="488" y="250"/>
                          </a:lnTo>
                          <a:lnTo>
                            <a:pt x="488" y="252"/>
                          </a:lnTo>
                          <a:lnTo>
                            <a:pt x="486" y="252"/>
                          </a:lnTo>
                          <a:lnTo>
                            <a:pt x="486" y="250"/>
                          </a:lnTo>
                          <a:lnTo>
                            <a:pt x="484" y="250"/>
                          </a:lnTo>
                          <a:lnTo>
                            <a:pt x="476" y="267"/>
                          </a:lnTo>
                          <a:lnTo>
                            <a:pt x="474" y="269"/>
                          </a:lnTo>
                          <a:lnTo>
                            <a:pt x="474" y="271"/>
                          </a:lnTo>
                          <a:lnTo>
                            <a:pt x="472" y="271"/>
                          </a:lnTo>
                          <a:lnTo>
                            <a:pt x="472" y="275"/>
                          </a:lnTo>
                          <a:lnTo>
                            <a:pt x="472" y="279"/>
                          </a:lnTo>
                          <a:lnTo>
                            <a:pt x="474" y="281"/>
                          </a:lnTo>
                          <a:lnTo>
                            <a:pt x="474" y="285"/>
                          </a:lnTo>
                          <a:lnTo>
                            <a:pt x="476" y="285"/>
                          </a:lnTo>
                          <a:lnTo>
                            <a:pt x="476" y="287"/>
                          </a:lnTo>
                          <a:lnTo>
                            <a:pt x="478" y="287"/>
                          </a:lnTo>
                          <a:lnTo>
                            <a:pt x="478" y="288"/>
                          </a:lnTo>
                          <a:lnTo>
                            <a:pt x="480" y="288"/>
                          </a:lnTo>
                          <a:lnTo>
                            <a:pt x="482" y="288"/>
                          </a:lnTo>
                          <a:lnTo>
                            <a:pt x="482" y="290"/>
                          </a:lnTo>
                          <a:lnTo>
                            <a:pt x="484" y="290"/>
                          </a:lnTo>
                          <a:lnTo>
                            <a:pt x="486" y="290"/>
                          </a:lnTo>
                          <a:lnTo>
                            <a:pt x="486" y="292"/>
                          </a:lnTo>
                          <a:lnTo>
                            <a:pt x="488" y="292"/>
                          </a:lnTo>
                          <a:lnTo>
                            <a:pt x="486" y="292"/>
                          </a:lnTo>
                          <a:lnTo>
                            <a:pt x="486" y="294"/>
                          </a:lnTo>
                          <a:lnTo>
                            <a:pt x="484" y="294"/>
                          </a:lnTo>
                          <a:lnTo>
                            <a:pt x="482" y="294"/>
                          </a:lnTo>
                          <a:lnTo>
                            <a:pt x="482" y="296"/>
                          </a:lnTo>
                          <a:lnTo>
                            <a:pt x="480" y="296"/>
                          </a:lnTo>
                          <a:lnTo>
                            <a:pt x="478" y="296"/>
                          </a:lnTo>
                          <a:lnTo>
                            <a:pt x="478" y="298"/>
                          </a:lnTo>
                          <a:lnTo>
                            <a:pt x="476" y="298"/>
                          </a:lnTo>
                          <a:lnTo>
                            <a:pt x="476" y="300"/>
                          </a:lnTo>
                          <a:lnTo>
                            <a:pt x="476" y="302"/>
                          </a:lnTo>
                          <a:lnTo>
                            <a:pt x="474" y="302"/>
                          </a:lnTo>
                          <a:lnTo>
                            <a:pt x="472" y="302"/>
                          </a:lnTo>
                          <a:lnTo>
                            <a:pt x="471" y="304"/>
                          </a:lnTo>
                          <a:lnTo>
                            <a:pt x="469" y="304"/>
                          </a:lnTo>
                          <a:lnTo>
                            <a:pt x="467" y="302"/>
                          </a:lnTo>
                          <a:lnTo>
                            <a:pt x="465" y="302"/>
                          </a:lnTo>
                          <a:lnTo>
                            <a:pt x="463" y="300"/>
                          </a:lnTo>
                          <a:lnTo>
                            <a:pt x="461" y="300"/>
                          </a:lnTo>
                          <a:lnTo>
                            <a:pt x="459" y="300"/>
                          </a:lnTo>
                          <a:lnTo>
                            <a:pt x="459" y="298"/>
                          </a:lnTo>
                          <a:lnTo>
                            <a:pt x="457" y="298"/>
                          </a:lnTo>
                          <a:lnTo>
                            <a:pt x="455" y="296"/>
                          </a:lnTo>
                          <a:lnTo>
                            <a:pt x="453" y="294"/>
                          </a:lnTo>
                          <a:lnTo>
                            <a:pt x="451" y="294"/>
                          </a:lnTo>
                          <a:lnTo>
                            <a:pt x="449" y="292"/>
                          </a:lnTo>
                          <a:lnTo>
                            <a:pt x="448" y="292"/>
                          </a:lnTo>
                          <a:lnTo>
                            <a:pt x="446" y="292"/>
                          </a:lnTo>
                          <a:lnTo>
                            <a:pt x="444" y="290"/>
                          </a:lnTo>
                          <a:lnTo>
                            <a:pt x="442" y="290"/>
                          </a:lnTo>
                          <a:lnTo>
                            <a:pt x="440" y="290"/>
                          </a:lnTo>
                          <a:lnTo>
                            <a:pt x="440" y="288"/>
                          </a:lnTo>
                          <a:lnTo>
                            <a:pt x="438" y="288"/>
                          </a:lnTo>
                          <a:lnTo>
                            <a:pt x="436" y="288"/>
                          </a:lnTo>
                          <a:lnTo>
                            <a:pt x="436" y="287"/>
                          </a:lnTo>
                          <a:lnTo>
                            <a:pt x="434" y="287"/>
                          </a:lnTo>
                          <a:lnTo>
                            <a:pt x="432" y="287"/>
                          </a:lnTo>
                          <a:lnTo>
                            <a:pt x="432" y="285"/>
                          </a:lnTo>
                          <a:lnTo>
                            <a:pt x="430" y="285"/>
                          </a:lnTo>
                          <a:lnTo>
                            <a:pt x="430" y="283"/>
                          </a:lnTo>
                          <a:lnTo>
                            <a:pt x="428" y="283"/>
                          </a:lnTo>
                          <a:lnTo>
                            <a:pt x="426" y="283"/>
                          </a:lnTo>
                          <a:lnTo>
                            <a:pt x="425" y="283"/>
                          </a:lnTo>
                          <a:lnTo>
                            <a:pt x="423" y="283"/>
                          </a:lnTo>
                          <a:lnTo>
                            <a:pt x="421" y="283"/>
                          </a:lnTo>
                          <a:lnTo>
                            <a:pt x="419" y="283"/>
                          </a:lnTo>
                          <a:lnTo>
                            <a:pt x="415" y="281"/>
                          </a:lnTo>
                          <a:lnTo>
                            <a:pt x="413" y="283"/>
                          </a:lnTo>
                          <a:lnTo>
                            <a:pt x="411" y="285"/>
                          </a:lnTo>
                          <a:lnTo>
                            <a:pt x="411" y="287"/>
                          </a:lnTo>
                          <a:lnTo>
                            <a:pt x="411" y="288"/>
                          </a:lnTo>
                          <a:lnTo>
                            <a:pt x="409" y="288"/>
                          </a:lnTo>
                          <a:lnTo>
                            <a:pt x="409" y="290"/>
                          </a:lnTo>
                          <a:lnTo>
                            <a:pt x="409" y="292"/>
                          </a:lnTo>
                          <a:lnTo>
                            <a:pt x="409" y="294"/>
                          </a:lnTo>
                          <a:lnTo>
                            <a:pt x="407" y="294"/>
                          </a:lnTo>
                          <a:lnTo>
                            <a:pt x="407" y="296"/>
                          </a:lnTo>
                          <a:lnTo>
                            <a:pt x="407" y="298"/>
                          </a:lnTo>
                          <a:lnTo>
                            <a:pt x="407" y="300"/>
                          </a:lnTo>
                          <a:lnTo>
                            <a:pt x="405" y="300"/>
                          </a:lnTo>
                          <a:lnTo>
                            <a:pt x="405" y="302"/>
                          </a:lnTo>
                          <a:lnTo>
                            <a:pt x="403" y="304"/>
                          </a:lnTo>
                          <a:lnTo>
                            <a:pt x="401" y="306"/>
                          </a:lnTo>
                          <a:lnTo>
                            <a:pt x="400" y="306"/>
                          </a:lnTo>
                          <a:lnTo>
                            <a:pt x="400" y="308"/>
                          </a:lnTo>
                          <a:lnTo>
                            <a:pt x="398" y="308"/>
                          </a:lnTo>
                          <a:lnTo>
                            <a:pt x="398" y="310"/>
                          </a:lnTo>
                          <a:lnTo>
                            <a:pt x="398" y="311"/>
                          </a:lnTo>
                          <a:lnTo>
                            <a:pt x="398" y="313"/>
                          </a:lnTo>
                          <a:lnTo>
                            <a:pt x="398" y="315"/>
                          </a:lnTo>
                          <a:lnTo>
                            <a:pt x="398" y="317"/>
                          </a:lnTo>
                          <a:lnTo>
                            <a:pt x="400" y="317"/>
                          </a:lnTo>
                          <a:lnTo>
                            <a:pt x="400" y="319"/>
                          </a:lnTo>
                          <a:lnTo>
                            <a:pt x="400" y="321"/>
                          </a:lnTo>
                          <a:lnTo>
                            <a:pt x="401" y="321"/>
                          </a:lnTo>
                          <a:lnTo>
                            <a:pt x="400" y="321"/>
                          </a:lnTo>
                          <a:lnTo>
                            <a:pt x="400" y="323"/>
                          </a:lnTo>
                          <a:lnTo>
                            <a:pt x="398" y="323"/>
                          </a:lnTo>
                          <a:lnTo>
                            <a:pt x="396" y="323"/>
                          </a:lnTo>
                          <a:lnTo>
                            <a:pt x="394" y="323"/>
                          </a:lnTo>
                          <a:lnTo>
                            <a:pt x="392" y="323"/>
                          </a:lnTo>
                          <a:lnTo>
                            <a:pt x="390" y="323"/>
                          </a:lnTo>
                          <a:lnTo>
                            <a:pt x="388" y="323"/>
                          </a:lnTo>
                          <a:lnTo>
                            <a:pt x="386" y="323"/>
                          </a:lnTo>
                          <a:lnTo>
                            <a:pt x="384" y="323"/>
                          </a:lnTo>
                          <a:lnTo>
                            <a:pt x="384" y="321"/>
                          </a:lnTo>
                          <a:lnTo>
                            <a:pt x="382" y="321"/>
                          </a:lnTo>
                          <a:lnTo>
                            <a:pt x="380" y="321"/>
                          </a:lnTo>
                          <a:lnTo>
                            <a:pt x="378" y="321"/>
                          </a:lnTo>
                          <a:lnTo>
                            <a:pt x="378" y="319"/>
                          </a:lnTo>
                          <a:lnTo>
                            <a:pt x="377" y="319"/>
                          </a:lnTo>
                          <a:lnTo>
                            <a:pt x="375" y="319"/>
                          </a:lnTo>
                          <a:lnTo>
                            <a:pt x="373" y="319"/>
                          </a:lnTo>
                          <a:lnTo>
                            <a:pt x="371" y="319"/>
                          </a:lnTo>
                          <a:lnTo>
                            <a:pt x="369" y="319"/>
                          </a:lnTo>
                          <a:lnTo>
                            <a:pt x="367" y="319"/>
                          </a:lnTo>
                          <a:lnTo>
                            <a:pt x="365" y="319"/>
                          </a:lnTo>
                          <a:lnTo>
                            <a:pt x="363" y="321"/>
                          </a:lnTo>
                          <a:lnTo>
                            <a:pt x="361" y="321"/>
                          </a:lnTo>
                          <a:lnTo>
                            <a:pt x="361" y="323"/>
                          </a:lnTo>
                          <a:lnTo>
                            <a:pt x="361" y="325"/>
                          </a:lnTo>
                          <a:lnTo>
                            <a:pt x="359" y="325"/>
                          </a:lnTo>
                          <a:lnTo>
                            <a:pt x="357" y="325"/>
                          </a:lnTo>
                          <a:lnTo>
                            <a:pt x="357" y="327"/>
                          </a:lnTo>
                          <a:lnTo>
                            <a:pt x="355" y="327"/>
                          </a:lnTo>
                          <a:lnTo>
                            <a:pt x="357" y="329"/>
                          </a:lnTo>
                          <a:lnTo>
                            <a:pt x="355" y="329"/>
                          </a:lnTo>
                          <a:lnTo>
                            <a:pt x="355" y="331"/>
                          </a:lnTo>
                          <a:lnTo>
                            <a:pt x="357" y="331"/>
                          </a:lnTo>
                          <a:lnTo>
                            <a:pt x="357" y="333"/>
                          </a:lnTo>
                          <a:lnTo>
                            <a:pt x="357" y="335"/>
                          </a:lnTo>
                          <a:lnTo>
                            <a:pt x="357" y="336"/>
                          </a:lnTo>
                          <a:lnTo>
                            <a:pt x="359" y="336"/>
                          </a:lnTo>
                          <a:lnTo>
                            <a:pt x="359" y="338"/>
                          </a:lnTo>
                          <a:lnTo>
                            <a:pt x="359" y="340"/>
                          </a:lnTo>
                          <a:lnTo>
                            <a:pt x="359" y="342"/>
                          </a:lnTo>
                          <a:lnTo>
                            <a:pt x="357" y="342"/>
                          </a:lnTo>
                          <a:lnTo>
                            <a:pt x="357" y="344"/>
                          </a:lnTo>
                          <a:lnTo>
                            <a:pt x="357" y="346"/>
                          </a:lnTo>
                          <a:lnTo>
                            <a:pt x="357" y="348"/>
                          </a:lnTo>
                          <a:lnTo>
                            <a:pt x="359" y="348"/>
                          </a:lnTo>
                          <a:lnTo>
                            <a:pt x="359" y="350"/>
                          </a:lnTo>
                          <a:lnTo>
                            <a:pt x="359" y="352"/>
                          </a:lnTo>
                          <a:lnTo>
                            <a:pt x="359" y="354"/>
                          </a:lnTo>
                          <a:lnTo>
                            <a:pt x="359" y="356"/>
                          </a:lnTo>
                          <a:lnTo>
                            <a:pt x="357" y="356"/>
                          </a:lnTo>
                          <a:lnTo>
                            <a:pt x="357" y="358"/>
                          </a:lnTo>
                          <a:lnTo>
                            <a:pt x="355" y="358"/>
                          </a:lnTo>
                          <a:lnTo>
                            <a:pt x="355" y="356"/>
                          </a:lnTo>
                          <a:lnTo>
                            <a:pt x="355" y="354"/>
                          </a:lnTo>
                          <a:lnTo>
                            <a:pt x="353" y="356"/>
                          </a:lnTo>
                          <a:lnTo>
                            <a:pt x="353" y="358"/>
                          </a:lnTo>
                          <a:lnTo>
                            <a:pt x="352" y="358"/>
                          </a:lnTo>
                          <a:lnTo>
                            <a:pt x="352" y="356"/>
                          </a:lnTo>
                          <a:lnTo>
                            <a:pt x="352" y="358"/>
                          </a:lnTo>
                          <a:lnTo>
                            <a:pt x="350" y="358"/>
                          </a:lnTo>
                          <a:lnTo>
                            <a:pt x="350" y="360"/>
                          </a:lnTo>
                          <a:lnTo>
                            <a:pt x="348" y="360"/>
                          </a:lnTo>
                          <a:lnTo>
                            <a:pt x="348" y="361"/>
                          </a:lnTo>
                          <a:lnTo>
                            <a:pt x="348" y="363"/>
                          </a:lnTo>
                          <a:lnTo>
                            <a:pt x="348" y="365"/>
                          </a:lnTo>
                          <a:lnTo>
                            <a:pt x="348" y="367"/>
                          </a:lnTo>
                          <a:lnTo>
                            <a:pt x="350" y="367"/>
                          </a:lnTo>
                          <a:lnTo>
                            <a:pt x="350" y="369"/>
                          </a:lnTo>
                          <a:lnTo>
                            <a:pt x="350" y="371"/>
                          </a:lnTo>
                          <a:lnTo>
                            <a:pt x="350" y="373"/>
                          </a:lnTo>
                          <a:lnTo>
                            <a:pt x="348" y="373"/>
                          </a:lnTo>
                          <a:lnTo>
                            <a:pt x="348" y="375"/>
                          </a:lnTo>
                          <a:lnTo>
                            <a:pt x="350" y="375"/>
                          </a:lnTo>
                          <a:lnTo>
                            <a:pt x="352" y="375"/>
                          </a:lnTo>
                          <a:lnTo>
                            <a:pt x="352" y="377"/>
                          </a:lnTo>
                          <a:lnTo>
                            <a:pt x="353" y="377"/>
                          </a:lnTo>
                          <a:lnTo>
                            <a:pt x="353" y="379"/>
                          </a:lnTo>
                          <a:lnTo>
                            <a:pt x="353" y="381"/>
                          </a:lnTo>
                          <a:lnTo>
                            <a:pt x="355" y="381"/>
                          </a:lnTo>
                          <a:lnTo>
                            <a:pt x="355" y="379"/>
                          </a:lnTo>
                          <a:lnTo>
                            <a:pt x="357" y="379"/>
                          </a:lnTo>
                          <a:lnTo>
                            <a:pt x="357" y="381"/>
                          </a:lnTo>
                          <a:lnTo>
                            <a:pt x="357" y="383"/>
                          </a:lnTo>
                          <a:lnTo>
                            <a:pt x="357" y="384"/>
                          </a:lnTo>
                          <a:lnTo>
                            <a:pt x="357" y="386"/>
                          </a:lnTo>
                          <a:lnTo>
                            <a:pt x="355" y="386"/>
                          </a:lnTo>
                          <a:lnTo>
                            <a:pt x="355" y="388"/>
                          </a:lnTo>
                          <a:lnTo>
                            <a:pt x="355" y="390"/>
                          </a:lnTo>
                          <a:lnTo>
                            <a:pt x="357" y="390"/>
                          </a:lnTo>
                          <a:lnTo>
                            <a:pt x="359" y="390"/>
                          </a:lnTo>
                          <a:lnTo>
                            <a:pt x="361" y="390"/>
                          </a:lnTo>
                          <a:lnTo>
                            <a:pt x="363" y="390"/>
                          </a:lnTo>
                          <a:lnTo>
                            <a:pt x="365" y="390"/>
                          </a:lnTo>
                          <a:lnTo>
                            <a:pt x="367" y="390"/>
                          </a:lnTo>
                          <a:lnTo>
                            <a:pt x="367" y="392"/>
                          </a:lnTo>
                          <a:lnTo>
                            <a:pt x="369" y="392"/>
                          </a:lnTo>
                          <a:lnTo>
                            <a:pt x="369" y="394"/>
                          </a:lnTo>
                          <a:lnTo>
                            <a:pt x="371" y="394"/>
                          </a:lnTo>
                          <a:lnTo>
                            <a:pt x="371" y="392"/>
                          </a:lnTo>
                          <a:lnTo>
                            <a:pt x="373" y="392"/>
                          </a:lnTo>
                          <a:lnTo>
                            <a:pt x="373" y="390"/>
                          </a:lnTo>
                          <a:lnTo>
                            <a:pt x="375" y="390"/>
                          </a:lnTo>
                          <a:lnTo>
                            <a:pt x="377" y="388"/>
                          </a:lnTo>
                          <a:lnTo>
                            <a:pt x="378" y="386"/>
                          </a:lnTo>
                          <a:lnTo>
                            <a:pt x="380" y="384"/>
                          </a:lnTo>
                          <a:lnTo>
                            <a:pt x="382" y="384"/>
                          </a:lnTo>
                          <a:lnTo>
                            <a:pt x="382" y="383"/>
                          </a:lnTo>
                          <a:lnTo>
                            <a:pt x="384" y="384"/>
                          </a:lnTo>
                          <a:lnTo>
                            <a:pt x="386" y="384"/>
                          </a:lnTo>
                          <a:lnTo>
                            <a:pt x="386" y="383"/>
                          </a:lnTo>
                          <a:lnTo>
                            <a:pt x="388" y="383"/>
                          </a:lnTo>
                          <a:lnTo>
                            <a:pt x="388" y="384"/>
                          </a:lnTo>
                          <a:lnTo>
                            <a:pt x="388" y="386"/>
                          </a:lnTo>
                          <a:lnTo>
                            <a:pt x="390" y="386"/>
                          </a:lnTo>
                          <a:lnTo>
                            <a:pt x="390" y="388"/>
                          </a:lnTo>
                          <a:lnTo>
                            <a:pt x="392" y="388"/>
                          </a:lnTo>
                          <a:lnTo>
                            <a:pt x="394" y="390"/>
                          </a:lnTo>
                          <a:lnTo>
                            <a:pt x="396" y="392"/>
                          </a:lnTo>
                          <a:lnTo>
                            <a:pt x="396" y="394"/>
                          </a:lnTo>
                          <a:lnTo>
                            <a:pt x="396" y="396"/>
                          </a:lnTo>
                          <a:lnTo>
                            <a:pt x="396" y="398"/>
                          </a:lnTo>
                          <a:lnTo>
                            <a:pt x="394" y="398"/>
                          </a:lnTo>
                          <a:lnTo>
                            <a:pt x="394" y="400"/>
                          </a:lnTo>
                          <a:lnTo>
                            <a:pt x="394" y="402"/>
                          </a:lnTo>
                          <a:lnTo>
                            <a:pt x="394" y="404"/>
                          </a:lnTo>
                          <a:lnTo>
                            <a:pt x="394" y="406"/>
                          </a:lnTo>
                          <a:lnTo>
                            <a:pt x="396" y="408"/>
                          </a:lnTo>
                          <a:lnTo>
                            <a:pt x="396" y="409"/>
                          </a:lnTo>
                          <a:lnTo>
                            <a:pt x="396" y="411"/>
                          </a:lnTo>
                          <a:lnTo>
                            <a:pt x="396" y="413"/>
                          </a:lnTo>
                          <a:lnTo>
                            <a:pt x="398" y="415"/>
                          </a:lnTo>
                          <a:lnTo>
                            <a:pt x="398" y="417"/>
                          </a:lnTo>
                          <a:lnTo>
                            <a:pt x="400" y="419"/>
                          </a:lnTo>
                          <a:lnTo>
                            <a:pt x="400" y="421"/>
                          </a:lnTo>
                          <a:lnTo>
                            <a:pt x="400" y="423"/>
                          </a:lnTo>
                          <a:lnTo>
                            <a:pt x="401" y="425"/>
                          </a:lnTo>
                          <a:lnTo>
                            <a:pt x="401" y="427"/>
                          </a:lnTo>
                          <a:lnTo>
                            <a:pt x="400" y="427"/>
                          </a:lnTo>
                          <a:lnTo>
                            <a:pt x="400" y="429"/>
                          </a:lnTo>
                          <a:lnTo>
                            <a:pt x="400" y="431"/>
                          </a:lnTo>
                          <a:lnTo>
                            <a:pt x="398" y="432"/>
                          </a:lnTo>
                          <a:lnTo>
                            <a:pt x="398" y="434"/>
                          </a:lnTo>
                          <a:lnTo>
                            <a:pt x="398" y="436"/>
                          </a:lnTo>
                          <a:lnTo>
                            <a:pt x="398" y="438"/>
                          </a:lnTo>
                          <a:lnTo>
                            <a:pt x="398" y="440"/>
                          </a:lnTo>
                          <a:lnTo>
                            <a:pt x="398" y="442"/>
                          </a:lnTo>
                          <a:lnTo>
                            <a:pt x="396" y="444"/>
                          </a:lnTo>
                          <a:lnTo>
                            <a:pt x="398" y="446"/>
                          </a:lnTo>
                          <a:lnTo>
                            <a:pt x="398" y="448"/>
                          </a:lnTo>
                          <a:lnTo>
                            <a:pt x="398" y="450"/>
                          </a:lnTo>
                          <a:lnTo>
                            <a:pt x="398" y="452"/>
                          </a:lnTo>
                          <a:lnTo>
                            <a:pt x="400" y="452"/>
                          </a:lnTo>
                          <a:lnTo>
                            <a:pt x="400" y="454"/>
                          </a:lnTo>
                          <a:lnTo>
                            <a:pt x="401" y="456"/>
                          </a:lnTo>
                          <a:lnTo>
                            <a:pt x="403" y="456"/>
                          </a:lnTo>
                          <a:lnTo>
                            <a:pt x="405" y="456"/>
                          </a:lnTo>
                          <a:lnTo>
                            <a:pt x="407" y="457"/>
                          </a:lnTo>
                          <a:lnTo>
                            <a:pt x="409" y="457"/>
                          </a:lnTo>
                          <a:lnTo>
                            <a:pt x="411" y="459"/>
                          </a:lnTo>
                          <a:lnTo>
                            <a:pt x="413" y="459"/>
                          </a:lnTo>
                          <a:lnTo>
                            <a:pt x="415" y="461"/>
                          </a:lnTo>
                          <a:lnTo>
                            <a:pt x="417" y="461"/>
                          </a:lnTo>
                          <a:lnTo>
                            <a:pt x="419" y="461"/>
                          </a:lnTo>
                          <a:lnTo>
                            <a:pt x="421" y="463"/>
                          </a:lnTo>
                          <a:lnTo>
                            <a:pt x="423" y="465"/>
                          </a:lnTo>
                          <a:lnTo>
                            <a:pt x="425" y="465"/>
                          </a:lnTo>
                          <a:lnTo>
                            <a:pt x="426" y="467"/>
                          </a:lnTo>
                          <a:lnTo>
                            <a:pt x="428" y="467"/>
                          </a:lnTo>
                          <a:lnTo>
                            <a:pt x="430" y="469"/>
                          </a:lnTo>
                          <a:lnTo>
                            <a:pt x="432" y="469"/>
                          </a:lnTo>
                          <a:lnTo>
                            <a:pt x="434" y="469"/>
                          </a:lnTo>
                          <a:lnTo>
                            <a:pt x="436" y="469"/>
                          </a:lnTo>
                          <a:lnTo>
                            <a:pt x="436" y="471"/>
                          </a:lnTo>
                          <a:lnTo>
                            <a:pt x="438" y="471"/>
                          </a:lnTo>
                          <a:lnTo>
                            <a:pt x="440" y="471"/>
                          </a:lnTo>
                          <a:lnTo>
                            <a:pt x="442" y="471"/>
                          </a:lnTo>
                          <a:lnTo>
                            <a:pt x="444" y="473"/>
                          </a:lnTo>
                          <a:lnTo>
                            <a:pt x="448" y="473"/>
                          </a:lnTo>
                          <a:lnTo>
                            <a:pt x="449" y="473"/>
                          </a:lnTo>
                          <a:lnTo>
                            <a:pt x="451" y="471"/>
                          </a:lnTo>
                          <a:lnTo>
                            <a:pt x="453" y="471"/>
                          </a:lnTo>
                          <a:lnTo>
                            <a:pt x="455" y="471"/>
                          </a:lnTo>
                          <a:lnTo>
                            <a:pt x="457" y="471"/>
                          </a:lnTo>
                          <a:lnTo>
                            <a:pt x="457" y="473"/>
                          </a:lnTo>
                          <a:lnTo>
                            <a:pt x="459" y="473"/>
                          </a:lnTo>
                          <a:lnTo>
                            <a:pt x="461" y="473"/>
                          </a:lnTo>
                          <a:lnTo>
                            <a:pt x="463" y="473"/>
                          </a:lnTo>
                          <a:lnTo>
                            <a:pt x="465" y="473"/>
                          </a:lnTo>
                          <a:lnTo>
                            <a:pt x="467" y="475"/>
                          </a:lnTo>
                          <a:lnTo>
                            <a:pt x="469" y="475"/>
                          </a:lnTo>
                          <a:lnTo>
                            <a:pt x="471" y="475"/>
                          </a:lnTo>
                          <a:lnTo>
                            <a:pt x="472" y="475"/>
                          </a:lnTo>
                          <a:lnTo>
                            <a:pt x="472" y="477"/>
                          </a:lnTo>
                          <a:lnTo>
                            <a:pt x="474" y="477"/>
                          </a:lnTo>
                          <a:lnTo>
                            <a:pt x="474" y="479"/>
                          </a:lnTo>
                          <a:lnTo>
                            <a:pt x="474" y="480"/>
                          </a:lnTo>
                          <a:lnTo>
                            <a:pt x="472" y="482"/>
                          </a:lnTo>
                          <a:lnTo>
                            <a:pt x="471" y="484"/>
                          </a:lnTo>
                          <a:lnTo>
                            <a:pt x="471" y="486"/>
                          </a:lnTo>
                          <a:lnTo>
                            <a:pt x="469" y="486"/>
                          </a:lnTo>
                          <a:lnTo>
                            <a:pt x="469" y="488"/>
                          </a:lnTo>
                          <a:lnTo>
                            <a:pt x="467" y="488"/>
                          </a:lnTo>
                          <a:lnTo>
                            <a:pt x="467" y="490"/>
                          </a:lnTo>
                          <a:lnTo>
                            <a:pt x="465" y="492"/>
                          </a:lnTo>
                          <a:lnTo>
                            <a:pt x="467" y="492"/>
                          </a:lnTo>
                          <a:lnTo>
                            <a:pt x="465" y="492"/>
                          </a:lnTo>
                          <a:lnTo>
                            <a:pt x="465" y="494"/>
                          </a:lnTo>
                          <a:lnTo>
                            <a:pt x="467" y="494"/>
                          </a:lnTo>
                          <a:lnTo>
                            <a:pt x="465" y="494"/>
                          </a:lnTo>
                          <a:lnTo>
                            <a:pt x="465" y="496"/>
                          </a:lnTo>
                          <a:lnTo>
                            <a:pt x="465" y="498"/>
                          </a:lnTo>
                          <a:lnTo>
                            <a:pt x="465" y="500"/>
                          </a:lnTo>
                          <a:lnTo>
                            <a:pt x="467" y="500"/>
                          </a:lnTo>
                          <a:lnTo>
                            <a:pt x="467" y="502"/>
                          </a:lnTo>
                          <a:lnTo>
                            <a:pt x="467" y="504"/>
                          </a:lnTo>
                          <a:lnTo>
                            <a:pt x="465" y="504"/>
                          </a:lnTo>
                          <a:lnTo>
                            <a:pt x="465" y="505"/>
                          </a:lnTo>
                          <a:lnTo>
                            <a:pt x="465" y="507"/>
                          </a:lnTo>
                          <a:lnTo>
                            <a:pt x="463" y="507"/>
                          </a:lnTo>
                          <a:lnTo>
                            <a:pt x="465" y="507"/>
                          </a:lnTo>
                          <a:lnTo>
                            <a:pt x="463" y="507"/>
                          </a:lnTo>
                          <a:lnTo>
                            <a:pt x="463" y="509"/>
                          </a:lnTo>
                          <a:lnTo>
                            <a:pt x="461" y="509"/>
                          </a:lnTo>
                          <a:lnTo>
                            <a:pt x="461" y="511"/>
                          </a:lnTo>
                          <a:lnTo>
                            <a:pt x="461" y="509"/>
                          </a:lnTo>
                          <a:lnTo>
                            <a:pt x="461" y="511"/>
                          </a:lnTo>
                          <a:lnTo>
                            <a:pt x="461" y="513"/>
                          </a:lnTo>
                          <a:lnTo>
                            <a:pt x="461" y="515"/>
                          </a:lnTo>
                          <a:lnTo>
                            <a:pt x="461" y="517"/>
                          </a:lnTo>
                          <a:lnTo>
                            <a:pt x="461" y="519"/>
                          </a:lnTo>
                          <a:lnTo>
                            <a:pt x="461" y="521"/>
                          </a:lnTo>
                          <a:lnTo>
                            <a:pt x="461" y="523"/>
                          </a:lnTo>
                          <a:lnTo>
                            <a:pt x="461" y="525"/>
                          </a:lnTo>
                          <a:lnTo>
                            <a:pt x="461" y="527"/>
                          </a:lnTo>
                          <a:lnTo>
                            <a:pt x="459" y="527"/>
                          </a:lnTo>
                          <a:lnTo>
                            <a:pt x="459" y="528"/>
                          </a:lnTo>
                          <a:lnTo>
                            <a:pt x="457" y="530"/>
                          </a:lnTo>
                          <a:lnTo>
                            <a:pt x="455" y="530"/>
                          </a:lnTo>
                          <a:lnTo>
                            <a:pt x="455" y="532"/>
                          </a:lnTo>
                          <a:lnTo>
                            <a:pt x="455" y="534"/>
                          </a:lnTo>
                          <a:lnTo>
                            <a:pt x="457" y="534"/>
                          </a:lnTo>
                          <a:lnTo>
                            <a:pt x="457" y="536"/>
                          </a:lnTo>
                          <a:lnTo>
                            <a:pt x="455" y="536"/>
                          </a:lnTo>
                          <a:lnTo>
                            <a:pt x="457" y="536"/>
                          </a:lnTo>
                          <a:lnTo>
                            <a:pt x="455" y="536"/>
                          </a:lnTo>
                          <a:lnTo>
                            <a:pt x="453" y="536"/>
                          </a:lnTo>
                          <a:lnTo>
                            <a:pt x="453" y="538"/>
                          </a:lnTo>
                          <a:lnTo>
                            <a:pt x="453" y="540"/>
                          </a:lnTo>
                          <a:lnTo>
                            <a:pt x="451" y="540"/>
                          </a:lnTo>
                          <a:lnTo>
                            <a:pt x="449" y="540"/>
                          </a:lnTo>
                          <a:lnTo>
                            <a:pt x="449" y="542"/>
                          </a:lnTo>
                          <a:lnTo>
                            <a:pt x="448" y="542"/>
                          </a:lnTo>
                          <a:lnTo>
                            <a:pt x="449" y="542"/>
                          </a:lnTo>
                          <a:lnTo>
                            <a:pt x="448" y="542"/>
                          </a:lnTo>
                          <a:lnTo>
                            <a:pt x="448" y="544"/>
                          </a:lnTo>
                          <a:lnTo>
                            <a:pt x="449" y="544"/>
                          </a:lnTo>
                          <a:lnTo>
                            <a:pt x="448" y="544"/>
                          </a:lnTo>
                          <a:lnTo>
                            <a:pt x="448" y="546"/>
                          </a:lnTo>
                          <a:lnTo>
                            <a:pt x="448" y="548"/>
                          </a:lnTo>
                          <a:lnTo>
                            <a:pt x="446" y="548"/>
                          </a:lnTo>
                          <a:lnTo>
                            <a:pt x="446" y="550"/>
                          </a:lnTo>
                          <a:lnTo>
                            <a:pt x="446" y="548"/>
                          </a:lnTo>
                          <a:lnTo>
                            <a:pt x="444" y="550"/>
                          </a:lnTo>
                          <a:lnTo>
                            <a:pt x="442" y="550"/>
                          </a:lnTo>
                          <a:lnTo>
                            <a:pt x="442" y="552"/>
                          </a:lnTo>
                          <a:lnTo>
                            <a:pt x="440" y="552"/>
                          </a:lnTo>
                          <a:lnTo>
                            <a:pt x="440" y="553"/>
                          </a:lnTo>
                          <a:lnTo>
                            <a:pt x="438" y="553"/>
                          </a:lnTo>
                          <a:lnTo>
                            <a:pt x="438" y="555"/>
                          </a:lnTo>
                          <a:lnTo>
                            <a:pt x="436" y="555"/>
                          </a:lnTo>
                          <a:lnTo>
                            <a:pt x="436" y="557"/>
                          </a:lnTo>
                          <a:lnTo>
                            <a:pt x="434" y="559"/>
                          </a:lnTo>
                          <a:lnTo>
                            <a:pt x="432" y="559"/>
                          </a:lnTo>
                          <a:lnTo>
                            <a:pt x="434" y="559"/>
                          </a:lnTo>
                          <a:lnTo>
                            <a:pt x="434" y="561"/>
                          </a:lnTo>
                          <a:lnTo>
                            <a:pt x="432" y="561"/>
                          </a:lnTo>
                          <a:lnTo>
                            <a:pt x="434" y="561"/>
                          </a:lnTo>
                          <a:lnTo>
                            <a:pt x="434" y="563"/>
                          </a:lnTo>
                          <a:lnTo>
                            <a:pt x="434" y="565"/>
                          </a:lnTo>
                          <a:lnTo>
                            <a:pt x="436" y="565"/>
                          </a:lnTo>
                          <a:lnTo>
                            <a:pt x="436" y="567"/>
                          </a:lnTo>
                          <a:lnTo>
                            <a:pt x="436" y="569"/>
                          </a:lnTo>
                          <a:lnTo>
                            <a:pt x="434" y="571"/>
                          </a:lnTo>
                          <a:lnTo>
                            <a:pt x="434" y="573"/>
                          </a:lnTo>
                          <a:lnTo>
                            <a:pt x="436" y="573"/>
                          </a:lnTo>
                          <a:lnTo>
                            <a:pt x="434" y="573"/>
                          </a:lnTo>
                          <a:lnTo>
                            <a:pt x="434" y="575"/>
                          </a:lnTo>
                          <a:lnTo>
                            <a:pt x="432" y="575"/>
                          </a:lnTo>
                          <a:lnTo>
                            <a:pt x="434" y="575"/>
                          </a:lnTo>
                          <a:lnTo>
                            <a:pt x="436" y="575"/>
                          </a:lnTo>
                          <a:lnTo>
                            <a:pt x="436" y="576"/>
                          </a:lnTo>
                          <a:lnTo>
                            <a:pt x="438" y="576"/>
                          </a:lnTo>
                          <a:lnTo>
                            <a:pt x="438" y="578"/>
                          </a:lnTo>
                          <a:lnTo>
                            <a:pt x="438" y="580"/>
                          </a:lnTo>
                          <a:lnTo>
                            <a:pt x="438" y="582"/>
                          </a:lnTo>
                          <a:lnTo>
                            <a:pt x="438" y="584"/>
                          </a:lnTo>
                          <a:lnTo>
                            <a:pt x="440" y="586"/>
                          </a:lnTo>
                          <a:lnTo>
                            <a:pt x="442" y="586"/>
                          </a:lnTo>
                          <a:lnTo>
                            <a:pt x="442" y="588"/>
                          </a:lnTo>
                          <a:lnTo>
                            <a:pt x="444" y="588"/>
                          </a:lnTo>
                          <a:lnTo>
                            <a:pt x="444" y="590"/>
                          </a:lnTo>
                          <a:lnTo>
                            <a:pt x="446" y="590"/>
                          </a:lnTo>
                          <a:lnTo>
                            <a:pt x="448" y="590"/>
                          </a:lnTo>
                          <a:lnTo>
                            <a:pt x="449" y="590"/>
                          </a:lnTo>
                          <a:lnTo>
                            <a:pt x="451" y="590"/>
                          </a:lnTo>
                          <a:lnTo>
                            <a:pt x="449" y="590"/>
                          </a:lnTo>
                          <a:lnTo>
                            <a:pt x="451" y="590"/>
                          </a:lnTo>
                          <a:lnTo>
                            <a:pt x="451" y="592"/>
                          </a:lnTo>
                          <a:lnTo>
                            <a:pt x="453" y="590"/>
                          </a:lnTo>
                          <a:lnTo>
                            <a:pt x="453" y="592"/>
                          </a:lnTo>
                          <a:lnTo>
                            <a:pt x="455" y="592"/>
                          </a:lnTo>
                          <a:lnTo>
                            <a:pt x="457" y="592"/>
                          </a:lnTo>
                          <a:lnTo>
                            <a:pt x="457" y="594"/>
                          </a:lnTo>
                          <a:lnTo>
                            <a:pt x="457" y="592"/>
                          </a:lnTo>
                          <a:lnTo>
                            <a:pt x="459" y="592"/>
                          </a:lnTo>
                          <a:lnTo>
                            <a:pt x="461" y="592"/>
                          </a:lnTo>
                          <a:lnTo>
                            <a:pt x="461" y="594"/>
                          </a:lnTo>
                          <a:lnTo>
                            <a:pt x="463" y="594"/>
                          </a:lnTo>
                          <a:lnTo>
                            <a:pt x="465" y="594"/>
                          </a:lnTo>
                          <a:lnTo>
                            <a:pt x="467" y="594"/>
                          </a:lnTo>
                          <a:lnTo>
                            <a:pt x="467" y="592"/>
                          </a:lnTo>
                          <a:lnTo>
                            <a:pt x="469" y="592"/>
                          </a:lnTo>
                          <a:lnTo>
                            <a:pt x="471" y="594"/>
                          </a:lnTo>
                          <a:lnTo>
                            <a:pt x="471" y="592"/>
                          </a:lnTo>
                          <a:lnTo>
                            <a:pt x="472" y="592"/>
                          </a:lnTo>
                          <a:lnTo>
                            <a:pt x="472" y="590"/>
                          </a:lnTo>
                          <a:lnTo>
                            <a:pt x="472" y="592"/>
                          </a:lnTo>
                          <a:lnTo>
                            <a:pt x="474" y="592"/>
                          </a:lnTo>
                          <a:lnTo>
                            <a:pt x="476" y="592"/>
                          </a:lnTo>
                          <a:lnTo>
                            <a:pt x="474" y="592"/>
                          </a:lnTo>
                          <a:lnTo>
                            <a:pt x="474" y="594"/>
                          </a:lnTo>
                          <a:lnTo>
                            <a:pt x="476" y="594"/>
                          </a:lnTo>
                          <a:lnTo>
                            <a:pt x="478" y="594"/>
                          </a:lnTo>
                          <a:lnTo>
                            <a:pt x="478" y="596"/>
                          </a:lnTo>
                          <a:lnTo>
                            <a:pt x="480" y="596"/>
                          </a:lnTo>
                          <a:lnTo>
                            <a:pt x="482" y="596"/>
                          </a:lnTo>
                          <a:lnTo>
                            <a:pt x="480" y="596"/>
                          </a:lnTo>
                          <a:lnTo>
                            <a:pt x="480" y="598"/>
                          </a:lnTo>
                          <a:lnTo>
                            <a:pt x="480" y="600"/>
                          </a:lnTo>
                          <a:lnTo>
                            <a:pt x="482" y="600"/>
                          </a:lnTo>
                          <a:lnTo>
                            <a:pt x="484" y="600"/>
                          </a:lnTo>
                          <a:lnTo>
                            <a:pt x="486" y="600"/>
                          </a:lnTo>
                          <a:lnTo>
                            <a:pt x="486" y="601"/>
                          </a:lnTo>
                          <a:lnTo>
                            <a:pt x="488" y="601"/>
                          </a:lnTo>
                          <a:lnTo>
                            <a:pt x="486" y="603"/>
                          </a:lnTo>
                          <a:lnTo>
                            <a:pt x="488" y="603"/>
                          </a:lnTo>
                          <a:lnTo>
                            <a:pt x="490" y="603"/>
                          </a:lnTo>
                          <a:lnTo>
                            <a:pt x="492" y="605"/>
                          </a:lnTo>
                          <a:lnTo>
                            <a:pt x="494" y="605"/>
                          </a:lnTo>
                          <a:lnTo>
                            <a:pt x="492" y="605"/>
                          </a:lnTo>
                          <a:lnTo>
                            <a:pt x="492" y="607"/>
                          </a:lnTo>
                          <a:lnTo>
                            <a:pt x="490" y="607"/>
                          </a:lnTo>
                          <a:lnTo>
                            <a:pt x="490" y="609"/>
                          </a:lnTo>
                          <a:lnTo>
                            <a:pt x="492" y="609"/>
                          </a:lnTo>
                          <a:lnTo>
                            <a:pt x="494" y="611"/>
                          </a:lnTo>
                          <a:lnTo>
                            <a:pt x="494" y="613"/>
                          </a:lnTo>
                          <a:lnTo>
                            <a:pt x="494" y="615"/>
                          </a:lnTo>
                          <a:lnTo>
                            <a:pt x="494" y="617"/>
                          </a:lnTo>
                          <a:lnTo>
                            <a:pt x="492" y="617"/>
                          </a:lnTo>
                          <a:lnTo>
                            <a:pt x="490" y="617"/>
                          </a:lnTo>
                          <a:lnTo>
                            <a:pt x="488" y="617"/>
                          </a:lnTo>
                          <a:lnTo>
                            <a:pt x="488" y="615"/>
                          </a:lnTo>
                          <a:lnTo>
                            <a:pt x="486" y="615"/>
                          </a:lnTo>
                          <a:lnTo>
                            <a:pt x="486" y="617"/>
                          </a:lnTo>
                          <a:lnTo>
                            <a:pt x="484" y="617"/>
                          </a:lnTo>
                          <a:lnTo>
                            <a:pt x="484" y="619"/>
                          </a:lnTo>
                          <a:lnTo>
                            <a:pt x="482" y="619"/>
                          </a:lnTo>
                          <a:lnTo>
                            <a:pt x="482" y="621"/>
                          </a:lnTo>
                          <a:lnTo>
                            <a:pt x="480" y="621"/>
                          </a:lnTo>
                          <a:lnTo>
                            <a:pt x="478" y="621"/>
                          </a:lnTo>
                          <a:lnTo>
                            <a:pt x="478" y="619"/>
                          </a:lnTo>
                          <a:lnTo>
                            <a:pt x="476" y="619"/>
                          </a:lnTo>
                          <a:lnTo>
                            <a:pt x="476" y="617"/>
                          </a:lnTo>
                          <a:lnTo>
                            <a:pt x="474" y="617"/>
                          </a:lnTo>
                          <a:lnTo>
                            <a:pt x="472" y="617"/>
                          </a:lnTo>
                          <a:lnTo>
                            <a:pt x="471" y="615"/>
                          </a:lnTo>
                          <a:lnTo>
                            <a:pt x="469" y="615"/>
                          </a:lnTo>
                          <a:lnTo>
                            <a:pt x="467" y="615"/>
                          </a:lnTo>
                          <a:lnTo>
                            <a:pt x="469" y="615"/>
                          </a:lnTo>
                          <a:lnTo>
                            <a:pt x="469" y="617"/>
                          </a:lnTo>
                          <a:lnTo>
                            <a:pt x="469" y="619"/>
                          </a:lnTo>
                          <a:lnTo>
                            <a:pt x="469" y="621"/>
                          </a:lnTo>
                          <a:lnTo>
                            <a:pt x="467" y="621"/>
                          </a:lnTo>
                          <a:lnTo>
                            <a:pt x="465" y="621"/>
                          </a:lnTo>
                          <a:lnTo>
                            <a:pt x="465" y="619"/>
                          </a:lnTo>
                          <a:lnTo>
                            <a:pt x="463" y="619"/>
                          </a:lnTo>
                          <a:lnTo>
                            <a:pt x="461" y="619"/>
                          </a:lnTo>
                          <a:lnTo>
                            <a:pt x="461" y="617"/>
                          </a:lnTo>
                          <a:lnTo>
                            <a:pt x="459" y="617"/>
                          </a:lnTo>
                          <a:lnTo>
                            <a:pt x="459" y="619"/>
                          </a:lnTo>
                          <a:lnTo>
                            <a:pt x="459" y="621"/>
                          </a:lnTo>
                          <a:lnTo>
                            <a:pt x="459" y="623"/>
                          </a:lnTo>
                          <a:lnTo>
                            <a:pt x="461" y="623"/>
                          </a:lnTo>
                          <a:lnTo>
                            <a:pt x="461" y="621"/>
                          </a:lnTo>
                          <a:lnTo>
                            <a:pt x="463" y="621"/>
                          </a:lnTo>
                          <a:lnTo>
                            <a:pt x="463" y="623"/>
                          </a:lnTo>
                          <a:lnTo>
                            <a:pt x="463" y="624"/>
                          </a:lnTo>
                          <a:lnTo>
                            <a:pt x="461" y="624"/>
                          </a:lnTo>
                          <a:lnTo>
                            <a:pt x="461" y="626"/>
                          </a:lnTo>
                          <a:lnTo>
                            <a:pt x="459" y="626"/>
                          </a:lnTo>
                          <a:lnTo>
                            <a:pt x="459" y="628"/>
                          </a:lnTo>
                          <a:lnTo>
                            <a:pt x="457" y="628"/>
                          </a:lnTo>
                          <a:lnTo>
                            <a:pt x="455" y="628"/>
                          </a:lnTo>
                          <a:lnTo>
                            <a:pt x="453" y="628"/>
                          </a:lnTo>
                          <a:lnTo>
                            <a:pt x="453" y="626"/>
                          </a:lnTo>
                          <a:lnTo>
                            <a:pt x="451" y="626"/>
                          </a:lnTo>
                          <a:lnTo>
                            <a:pt x="451" y="628"/>
                          </a:lnTo>
                          <a:lnTo>
                            <a:pt x="451" y="630"/>
                          </a:lnTo>
                          <a:lnTo>
                            <a:pt x="451" y="632"/>
                          </a:lnTo>
                          <a:lnTo>
                            <a:pt x="449" y="632"/>
                          </a:lnTo>
                          <a:lnTo>
                            <a:pt x="449" y="630"/>
                          </a:lnTo>
                          <a:lnTo>
                            <a:pt x="448" y="630"/>
                          </a:lnTo>
                          <a:lnTo>
                            <a:pt x="448" y="628"/>
                          </a:lnTo>
                          <a:lnTo>
                            <a:pt x="446" y="628"/>
                          </a:lnTo>
                          <a:lnTo>
                            <a:pt x="446" y="630"/>
                          </a:lnTo>
                          <a:lnTo>
                            <a:pt x="444" y="630"/>
                          </a:lnTo>
                          <a:lnTo>
                            <a:pt x="442" y="630"/>
                          </a:lnTo>
                          <a:lnTo>
                            <a:pt x="442" y="628"/>
                          </a:lnTo>
                          <a:lnTo>
                            <a:pt x="442" y="626"/>
                          </a:lnTo>
                          <a:lnTo>
                            <a:pt x="440" y="626"/>
                          </a:lnTo>
                          <a:lnTo>
                            <a:pt x="440" y="628"/>
                          </a:lnTo>
                          <a:lnTo>
                            <a:pt x="438" y="628"/>
                          </a:lnTo>
                          <a:lnTo>
                            <a:pt x="438" y="630"/>
                          </a:lnTo>
                          <a:lnTo>
                            <a:pt x="436" y="630"/>
                          </a:lnTo>
                          <a:lnTo>
                            <a:pt x="436" y="632"/>
                          </a:lnTo>
                          <a:lnTo>
                            <a:pt x="434" y="632"/>
                          </a:lnTo>
                          <a:lnTo>
                            <a:pt x="432" y="632"/>
                          </a:lnTo>
                          <a:lnTo>
                            <a:pt x="430" y="632"/>
                          </a:lnTo>
                          <a:lnTo>
                            <a:pt x="428" y="632"/>
                          </a:lnTo>
                          <a:lnTo>
                            <a:pt x="426" y="632"/>
                          </a:lnTo>
                          <a:lnTo>
                            <a:pt x="426" y="634"/>
                          </a:lnTo>
                          <a:lnTo>
                            <a:pt x="426" y="632"/>
                          </a:lnTo>
                          <a:lnTo>
                            <a:pt x="425" y="632"/>
                          </a:lnTo>
                          <a:lnTo>
                            <a:pt x="426" y="632"/>
                          </a:lnTo>
                          <a:lnTo>
                            <a:pt x="426" y="630"/>
                          </a:lnTo>
                          <a:lnTo>
                            <a:pt x="425" y="628"/>
                          </a:lnTo>
                          <a:lnTo>
                            <a:pt x="423" y="628"/>
                          </a:lnTo>
                          <a:lnTo>
                            <a:pt x="421" y="628"/>
                          </a:lnTo>
                          <a:lnTo>
                            <a:pt x="419" y="626"/>
                          </a:lnTo>
                          <a:lnTo>
                            <a:pt x="417" y="626"/>
                          </a:lnTo>
                          <a:lnTo>
                            <a:pt x="415" y="626"/>
                          </a:lnTo>
                          <a:lnTo>
                            <a:pt x="413" y="626"/>
                          </a:lnTo>
                          <a:lnTo>
                            <a:pt x="413" y="628"/>
                          </a:lnTo>
                          <a:lnTo>
                            <a:pt x="411" y="628"/>
                          </a:lnTo>
                          <a:lnTo>
                            <a:pt x="409" y="628"/>
                          </a:lnTo>
                          <a:lnTo>
                            <a:pt x="407" y="628"/>
                          </a:lnTo>
                          <a:lnTo>
                            <a:pt x="405" y="628"/>
                          </a:lnTo>
                          <a:lnTo>
                            <a:pt x="405" y="630"/>
                          </a:lnTo>
                          <a:lnTo>
                            <a:pt x="405" y="632"/>
                          </a:lnTo>
                          <a:lnTo>
                            <a:pt x="403" y="632"/>
                          </a:lnTo>
                          <a:lnTo>
                            <a:pt x="401" y="632"/>
                          </a:lnTo>
                          <a:lnTo>
                            <a:pt x="400" y="632"/>
                          </a:lnTo>
                          <a:lnTo>
                            <a:pt x="398" y="632"/>
                          </a:lnTo>
                          <a:lnTo>
                            <a:pt x="398" y="630"/>
                          </a:lnTo>
                          <a:lnTo>
                            <a:pt x="396" y="630"/>
                          </a:lnTo>
                          <a:lnTo>
                            <a:pt x="396" y="628"/>
                          </a:lnTo>
                          <a:lnTo>
                            <a:pt x="394" y="628"/>
                          </a:lnTo>
                          <a:lnTo>
                            <a:pt x="392" y="628"/>
                          </a:lnTo>
                          <a:lnTo>
                            <a:pt x="392" y="626"/>
                          </a:lnTo>
                          <a:lnTo>
                            <a:pt x="390" y="626"/>
                          </a:lnTo>
                          <a:lnTo>
                            <a:pt x="390" y="624"/>
                          </a:lnTo>
                          <a:lnTo>
                            <a:pt x="390" y="623"/>
                          </a:lnTo>
                          <a:lnTo>
                            <a:pt x="388" y="623"/>
                          </a:lnTo>
                          <a:lnTo>
                            <a:pt x="386" y="623"/>
                          </a:lnTo>
                          <a:lnTo>
                            <a:pt x="386" y="621"/>
                          </a:lnTo>
                          <a:lnTo>
                            <a:pt x="384" y="621"/>
                          </a:lnTo>
                          <a:lnTo>
                            <a:pt x="384" y="619"/>
                          </a:lnTo>
                          <a:lnTo>
                            <a:pt x="384" y="617"/>
                          </a:lnTo>
                          <a:lnTo>
                            <a:pt x="382" y="617"/>
                          </a:lnTo>
                          <a:lnTo>
                            <a:pt x="382" y="615"/>
                          </a:lnTo>
                          <a:lnTo>
                            <a:pt x="380" y="615"/>
                          </a:lnTo>
                          <a:lnTo>
                            <a:pt x="378" y="615"/>
                          </a:lnTo>
                          <a:lnTo>
                            <a:pt x="377" y="615"/>
                          </a:lnTo>
                          <a:lnTo>
                            <a:pt x="375" y="615"/>
                          </a:lnTo>
                          <a:lnTo>
                            <a:pt x="375" y="617"/>
                          </a:lnTo>
                          <a:lnTo>
                            <a:pt x="375" y="615"/>
                          </a:lnTo>
                          <a:lnTo>
                            <a:pt x="373" y="615"/>
                          </a:lnTo>
                          <a:lnTo>
                            <a:pt x="373" y="617"/>
                          </a:lnTo>
                          <a:lnTo>
                            <a:pt x="371" y="617"/>
                          </a:lnTo>
                          <a:lnTo>
                            <a:pt x="371" y="615"/>
                          </a:lnTo>
                          <a:lnTo>
                            <a:pt x="371" y="613"/>
                          </a:lnTo>
                          <a:lnTo>
                            <a:pt x="369" y="613"/>
                          </a:lnTo>
                          <a:lnTo>
                            <a:pt x="367" y="611"/>
                          </a:lnTo>
                          <a:lnTo>
                            <a:pt x="367" y="609"/>
                          </a:lnTo>
                          <a:lnTo>
                            <a:pt x="367" y="607"/>
                          </a:lnTo>
                          <a:lnTo>
                            <a:pt x="365" y="607"/>
                          </a:lnTo>
                          <a:lnTo>
                            <a:pt x="365" y="605"/>
                          </a:lnTo>
                          <a:lnTo>
                            <a:pt x="365" y="603"/>
                          </a:lnTo>
                          <a:lnTo>
                            <a:pt x="363" y="603"/>
                          </a:lnTo>
                          <a:lnTo>
                            <a:pt x="363" y="601"/>
                          </a:lnTo>
                          <a:lnTo>
                            <a:pt x="363" y="600"/>
                          </a:lnTo>
                          <a:lnTo>
                            <a:pt x="361" y="600"/>
                          </a:lnTo>
                          <a:lnTo>
                            <a:pt x="361" y="598"/>
                          </a:lnTo>
                          <a:lnTo>
                            <a:pt x="363" y="598"/>
                          </a:lnTo>
                          <a:lnTo>
                            <a:pt x="363" y="596"/>
                          </a:lnTo>
                          <a:lnTo>
                            <a:pt x="361" y="596"/>
                          </a:lnTo>
                          <a:lnTo>
                            <a:pt x="361" y="594"/>
                          </a:lnTo>
                          <a:lnTo>
                            <a:pt x="363" y="594"/>
                          </a:lnTo>
                          <a:lnTo>
                            <a:pt x="365" y="594"/>
                          </a:lnTo>
                          <a:lnTo>
                            <a:pt x="365" y="592"/>
                          </a:lnTo>
                          <a:lnTo>
                            <a:pt x="365" y="590"/>
                          </a:lnTo>
                          <a:lnTo>
                            <a:pt x="367" y="590"/>
                          </a:lnTo>
                          <a:lnTo>
                            <a:pt x="367" y="588"/>
                          </a:lnTo>
                          <a:lnTo>
                            <a:pt x="367" y="586"/>
                          </a:lnTo>
                          <a:lnTo>
                            <a:pt x="367" y="584"/>
                          </a:lnTo>
                          <a:lnTo>
                            <a:pt x="367" y="582"/>
                          </a:lnTo>
                          <a:lnTo>
                            <a:pt x="367" y="580"/>
                          </a:lnTo>
                          <a:lnTo>
                            <a:pt x="369" y="580"/>
                          </a:lnTo>
                          <a:lnTo>
                            <a:pt x="369" y="578"/>
                          </a:lnTo>
                          <a:lnTo>
                            <a:pt x="369" y="576"/>
                          </a:lnTo>
                          <a:lnTo>
                            <a:pt x="369" y="575"/>
                          </a:lnTo>
                          <a:lnTo>
                            <a:pt x="369" y="573"/>
                          </a:lnTo>
                          <a:lnTo>
                            <a:pt x="369" y="571"/>
                          </a:lnTo>
                          <a:lnTo>
                            <a:pt x="369" y="569"/>
                          </a:lnTo>
                          <a:lnTo>
                            <a:pt x="369" y="567"/>
                          </a:lnTo>
                          <a:lnTo>
                            <a:pt x="371" y="567"/>
                          </a:lnTo>
                          <a:lnTo>
                            <a:pt x="371" y="565"/>
                          </a:lnTo>
                          <a:lnTo>
                            <a:pt x="369" y="565"/>
                          </a:lnTo>
                          <a:lnTo>
                            <a:pt x="369" y="563"/>
                          </a:lnTo>
                          <a:lnTo>
                            <a:pt x="367" y="563"/>
                          </a:lnTo>
                          <a:lnTo>
                            <a:pt x="367" y="561"/>
                          </a:lnTo>
                          <a:lnTo>
                            <a:pt x="365" y="561"/>
                          </a:lnTo>
                          <a:lnTo>
                            <a:pt x="365" y="559"/>
                          </a:lnTo>
                          <a:lnTo>
                            <a:pt x="363" y="559"/>
                          </a:lnTo>
                          <a:lnTo>
                            <a:pt x="363" y="557"/>
                          </a:lnTo>
                          <a:lnTo>
                            <a:pt x="363" y="555"/>
                          </a:lnTo>
                          <a:lnTo>
                            <a:pt x="361" y="555"/>
                          </a:lnTo>
                          <a:lnTo>
                            <a:pt x="361" y="553"/>
                          </a:lnTo>
                          <a:lnTo>
                            <a:pt x="361" y="552"/>
                          </a:lnTo>
                          <a:lnTo>
                            <a:pt x="361" y="550"/>
                          </a:lnTo>
                          <a:lnTo>
                            <a:pt x="359" y="548"/>
                          </a:lnTo>
                          <a:lnTo>
                            <a:pt x="359" y="546"/>
                          </a:lnTo>
                          <a:lnTo>
                            <a:pt x="359" y="544"/>
                          </a:lnTo>
                          <a:lnTo>
                            <a:pt x="357" y="544"/>
                          </a:lnTo>
                          <a:lnTo>
                            <a:pt x="357" y="542"/>
                          </a:lnTo>
                          <a:lnTo>
                            <a:pt x="357" y="540"/>
                          </a:lnTo>
                          <a:lnTo>
                            <a:pt x="359" y="540"/>
                          </a:lnTo>
                          <a:lnTo>
                            <a:pt x="359" y="538"/>
                          </a:lnTo>
                          <a:lnTo>
                            <a:pt x="359" y="536"/>
                          </a:lnTo>
                          <a:lnTo>
                            <a:pt x="361" y="536"/>
                          </a:lnTo>
                          <a:lnTo>
                            <a:pt x="361" y="534"/>
                          </a:lnTo>
                          <a:lnTo>
                            <a:pt x="359" y="534"/>
                          </a:lnTo>
                          <a:lnTo>
                            <a:pt x="359" y="532"/>
                          </a:lnTo>
                          <a:lnTo>
                            <a:pt x="357" y="532"/>
                          </a:lnTo>
                          <a:lnTo>
                            <a:pt x="357" y="530"/>
                          </a:lnTo>
                          <a:lnTo>
                            <a:pt x="359" y="530"/>
                          </a:lnTo>
                          <a:lnTo>
                            <a:pt x="359" y="528"/>
                          </a:lnTo>
                          <a:lnTo>
                            <a:pt x="359" y="527"/>
                          </a:lnTo>
                          <a:lnTo>
                            <a:pt x="359" y="525"/>
                          </a:lnTo>
                          <a:lnTo>
                            <a:pt x="359" y="523"/>
                          </a:lnTo>
                          <a:lnTo>
                            <a:pt x="359" y="521"/>
                          </a:lnTo>
                          <a:lnTo>
                            <a:pt x="361" y="521"/>
                          </a:lnTo>
                          <a:lnTo>
                            <a:pt x="361" y="519"/>
                          </a:lnTo>
                          <a:lnTo>
                            <a:pt x="359" y="519"/>
                          </a:lnTo>
                          <a:lnTo>
                            <a:pt x="359" y="517"/>
                          </a:lnTo>
                          <a:lnTo>
                            <a:pt x="357" y="519"/>
                          </a:lnTo>
                          <a:lnTo>
                            <a:pt x="355" y="519"/>
                          </a:lnTo>
                          <a:lnTo>
                            <a:pt x="355" y="517"/>
                          </a:lnTo>
                          <a:lnTo>
                            <a:pt x="355" y="515"/>
                          </a:lnTo>
                          <a:lnTo>
                            <a:pt x="353" y="515"/>
                          </a:lnTo>
                          <a:lnTo>
                            <a:pt x="353" y="513"/>
                          </a:lnTo>
                          <a:lnTo>
                            <a:pt x="353" y="511"/>
                          </a:lnTo>
                          <a:lnTo>
                            <a:pt x="352" y="511"/>
                          </a:lnTo>
                          <a:lnTo>
                            <a:pt x="350" y="511"/>
                          </a:lnTo>
                          <a:lnTo>
                            <a:pt x="350" y="509"/>
                          </a:lnTo>
                          <a:lnTo>
                            <a:pt x="348" y="509"/>
                          </a:lnTo>
                          <a:lnTo>
                            <a:pt x="346" y="509"/>
                          </a:lnTo>
                          <a:lnTo>
                            <a:pt x="346" y="507"/>
                          </a:lnTo>
                          <a:lnTo>
                            <a:pt x="344" y="507"/>
                          </a:lnTo>
                          <a:lnTo>
                            <a:pt x="344" y="505"/>
                          </a:lnTo>
                          <a:lnTo>
                            <a:pt x="344" y="504"/>
                          </a:lnTo>
                          <a:lnTo>
                            <a:pt x="342" y="504"/>
                          </a:lnTo>
                          <a:lnTo>
                            <a:pt x="342" y="502"/>
                          </a:lnTo>
                          <a:lnTo>
                            <a:pt x="340" y="502"/>
                          </a:lnTo>
                          <a:lnTo>
                            <a:pt x="342" y="502"/>
                          </a:lnTo>
                          <a:lnTo>
                            <a:pt x="340" y="500"/>
                          </a:lnTo>
                          <a:lnTo>
                            <a:pt x="340" y="502"/>
                          </a:lnTo>
                          <a:lnTo>
                            <a:pt x="340" y="500"/>
                          </a:lnTo>
                          <a:lnTo>
                            <a:pt x="338" y="500"/>
                          </a:lnTo>
                          <a:lnTo>
                            <a:pt x="336" y="500"/>
                          </a:lnTo>
                          <a:lnTo>
                            <a:pt x="336" y="498"/>
                          </a:lnTo>
                          <a:lnTo>
                            <a:pt x="334" y="498"/>
                          </a:lnTo>
                          <a:lnTo>
                            <a:pt x="332" y="498"/>
                          </a:lnTo>
                          <a:lnTo>
                            <a:pt x="332" y="500"/>
                          </a:lnTo>
                          <a:lnTo>
                            <a:pt x="330" y="500"/>
                          </a:lnTo>
                          <a:lnTo>
                            <a:pt x="330" y="502"/>
                          </a:lnTo>
                          <a:lnTo>
                            <a:pt x="329" y="502"/>
                          </a:lnTo>
                          <a:lnTo>
                            <a:pt x="329" y="504"/>
                          </a:lnTo>
                          <a:lnTo>
                            <a:pt x="327" y="504"/>
                          </a:lnTo>
                          <a:lnTo>
                            <a:pt x="325" y="504"/>
                          </a:lnTo>
                          <a:lnTo>
                            <a:pt x="325" y="505"/>
                          </a:lnTo>
                          <a:lnTo>
                            <a:pt x="323" y="505"/>
                          </a:lnTo>
                          <a:lnTo>
                            <a:pt x="321" y="505"/>
                          </a:lnTo>
                          <a:lnTo>
                            <a:pt x="321" y="507"/>
                          </a:lnTo>
                          <a:lnTo>
                            <a:pt x="319" y="507"/>
                          </a:lnTo>
                          <a:lnTo>
                            <a:pt x="317" y="507"/>
                          </a:lnTo>
                          <a:lnTo>
                            <a:pt x="315" y="507"/>
                          </a:lnTo>
                          <a:lnTo>
                            <a:pt x="315" y="509"/>
                          </a:lnTo>
                          <a:lnTo>
                            <a:pt x="313" y="509"/>
                          </a:lnTo>
                          <a:lnTo>
                            <a:pt x="313" y="511"/>
                          </a:lnTo>
                          <a:lnTo>
                            <a:pt x="313" y="509"/>
                          </a:lnTo>
                          <a:lnTo>
                            <a:pt x="311" y="509"/>
                          </a:lnTo>
                          <a:lnTo>
                            <a:pt x="311" y="511"/>
                          </a:lnTo>
                          <a:lnTo>
                            <a:pt x="311" y="509"/>
                          </a:lnTo>
                          <a:lnTo>
                            <a:pt x="309" y="509"/>
                          </a:lnTo>
                          <a:lnTo>
                            <a:pt x="307" y="509"/>
                          </a:lnTo>
                          <a:lnTo>
                            <a:pt x="307" y="507"/>
                          </a:lnTo>
                          <a:lnTo>
                            <a:pt x="305" y="507"/>
                          </a:lnTo>
                          <a:lnTo>
                            <a:pt x="304" y="507"/>
                          </a:lnTo>
                          <a:lnTo>
                            <a:pt x="302" y="507"/>
                          </a:lnTo>
                          <a:lnTo>
                            <a:pt x="302" y="505"/>
                          </a:lnTo>
                          <a:lnTo>
                            <a:pt x="300" y="505"/>
                          </a:lnTo>
                          <a:lnTo>
                            <a:pt x="298" y="505"/>
                          </a:lnTo>
                          <a:lnTo>
                            <a:pt x="298" y="504"/>
                          </a:lnTo>
                          <a:lnTo>
                            <a:pt x="296" y="504"/>
                          </a:lnTo>
                          <a:lnTo>
                            <a:pt x="294" y="504"/>
                          </a:lnTo>
                          <a:lnTo>
                            <a:pt x="292" y="504"/>
                          </a:lnTo>
                          <a:lnTo>
                            <a:pt x="290" y="504"/>
                          </a:lnTo>
                          <a:lnTo>
                            <a:pt x="288" y="504"/>
                          </a:lnTo>
                          <a:lnTo>
                            <a:pt x="288" y="502"/>
                          </a:lnTo>
                          <a:lnTo>
                            <a:pt x="286" y="502"/>
                          </a:lnTo>
                          <a:lnTo>
                            <a:pt x="286" y="500"/>
                          </a:lnTo>
                          <a:lnTo>
                            <a:pt x="284" y="500"/>
                          </a:lnTo>
                          <a:lnTo>
                            <a:pt x="282" y="500"/>
                          </a:lnTo>
                          <a:lnTo>
                            <a:pt x="282" y="498"/>
                          </a:lnTo>
                          <a:lnTo>
                            <a:pt x="281" y="498"/>
                          </a:lnTo>
                          <a:lnTo>
                            <a:pt x="281" y="496"/>
                          </a:lnTo>
                          <a:lnTo>
                            <a:pt x="279" y="496"/>
                          </a:lnTo>
                          <a:lnTo>
                            <a:pt x="279" y="494"/>
                          </a:lnTo>
                          <a:lnTo>
                            <a:pt x="277" y="494"/>
                          </a:lnTo>
                          <a:lnTo>
                            <a:pt x="277" y="492"/>
                          </a:lnTo>
                          <a:lnTo>
                            <a:pt x="277" y="490"/>
                          </a:lnTo>
                          <a:lnTo>
                            <a:pt x="275" y="490"/>
                          </a:lnTo>
                          <a:lnTo>
                            <a:pt x="273" y="488"/>
                          </a:lnTo>
                          <a:lnTo>
                            <a:pt x="273" y="486"/>
                          </a:lnTo>
                          <a:lnTo>
                            <a:pt x="275" y="486"/>
                          </a:lnTo>
                          <a:lnTo>
                            <a:pt x="275" y="484"/>
                          </a:lnTo>
                          <a:lnTo>
                            <a:pt x="273" y="484"/>
                          </a:lnTo>
                          <a:lnTo>
                            <a:pt x="275" y="484"/>
                          </a:lnTo>
                          <a:lnTo>
                            <a:pt x="275" y="482"/>
                          </a:lnTo>
                          <a:lnTo>
                            <a:pt x="277" y="482"/>
                          </a:lnTo>
                          <a:lnTo>
                            <a:pt x="279" y="482"/>
                          </a:lnTo>
                          <a:lnTo>
                            <a:pt x="279" y="484"/>
                          </a:lnTo>
                          <a:lnTo>
                            <a:pt x="281" y="484"/>
                          </a:lnTo>
                          <a:lnTo>
                            <a:pt x="281" y="482"/>
                          </a:lnTo>
                          <a:lnTo>
                            <a:pt x="282" y="482"/>
                          </a:lnTo>
                          <a:lnTo>
                            <a:pt x="284" y="482"/>
                          </a:lnTo>
                          <a:lnTo>
                            <a:pt x="284" y="480"/>
                          </a:lnTo>
                          <a:lnTo>
                            <a:pt x="286" y="480"/>
                          </a:lnTo>
                          <a:lnTo>
                            <a:pt x="286" y="479"/>
                          </a:lnTo>
                          <a:lnTo>
                            <a:pt x="284" y="479"/>
                          </a:lnTo>
                          <a:lnTo>
                            <a:pt x="284" y="477"/>
                          </a:lnTo>
                          <a:lnTo>
                            <a:pt x="284" y="475"/>
                          </a:lnTo>
                          <a:lnTo>
                            <a:pt x="284" y="473"/>
                          </a:lnTo>
                          <a:lnTo>
                            <a:pt x="284" y="471"/>
                          </a:lnTo>
                          <a:lnTo>
                            <a:pt x="284" y="469"/>
                          </a:lnTo>
                          <a:lnTo>
                            <a:pt x="286" y="469"/>
                          </a:lnTo>
                          <a:lnTo>
                            <a:pt x="286" y="467"/>
                          </a:lnTo>
                          <a:lnTo>
                            <a:pt x="288" y="467"/>
                          </a:lnTo>
                          <a:lnTo>
                            <a:pt x="288" y="465"/>
                          </a:lnTo>
                          <a:lnTo>
                            <a:pt x="288" y="463"/>
                          </a:lnTo>
                          <a:lnTo>
                            <a:pt x="290" y="463"/>
                          </a:lnTo>
                          <a:lnTo>
                            <a:pt x="290" y="461"/>
                          </a:lnTo>
                          <a:lnTo>
                            <a:pt x="290" y="459"/>
                          </a:lnTo>
                          <a:lnTo>
                            <a:pt x="290" y="457"/>
                          </a:lnTo>
                          <a:lnTo>
                            <a:pt x="288" y="457"/>
                          </a:lnTo>
                          <a:lnTo>
                            <a:pt x="288" y="456"/>
                          </a:lnTo>
                          <a:lnTo>
                            <a:pt x="286" y="456"/>
                          </a:lnTo>
                          <a:lnTo>
                            <a:pt x="286" y="454"/>
                          </a:lnTo>
                          <a:lnTo>
                            <a:pt x="284" y="454"/>
                          </a:lnTo>
                          <a:lnTo>
                            <a:pt x="284" y="452"/>
                          </a:lnTo>
                          <a:lnTo>
                            <a:pt x="282" y="452"/>
                          </a:lnTo>
                          <a:lnTo>
                            <a:pt x="281" y="452"/>
                          </a:lnTo>
                          <a:lnTo>
                            <a:pt x="281" y="450"/>
                          </a:lnTo>
                          <a:lnTo>
                            <a:pt x="279" y="450"/>
                          </a:lnTo>
                          <a:lnTo>
                            <a:pt x="277" y="448"/>
                          </a:lnTo>
                          <a:lnTo>
                            <a:pt x="275" y="448"/>
                          </a:lnTo>
                          <a:lnTo>
                            <a:pt x="275" y="446"/>
                          </a:lnTo>
                          <a:lnTo>
                            <a:pt x="273" y="446"/>
                          </a:lnTo>
                          <a:lnTo>
                            <a:pt x="271" y="446"/>
                          </a:lnTo>
                          <a:lnTo>
                            <a:pt x="271" y="444"/>
                          </a:lnTo>
                          <a:lnTo>
                            <a:pt x="271" y="442"/>
                          </a:lnTo>
                          <a:lnTo>
                            <a:pt x="269" y="442"/>
                          </a:lnTo>
                          <a:lnTo>
                            <a:pt x="269" y="440"/>
                          </a:lnTo>
                          <a:lnTo>
                            <a:pt x="269" y="438"/>
                          </a:lnTo>
                          <a:lnTo>
                            <a:pt x="269" y="436"/>
                          </a:lnTo>
                          <a:lnTo>
                            <a:pt x="269" y="434"/>
                          </a:lnTo>
                          <a:lnTo>
                            <a:pt x="267" y="434"/>
                          </a:lnTo>
                          <a:lnTo>
                            <a:pt x="267" y="432"/>
                          </a:lnTo>
                          <a:lnTo>
                            <a:pt x="265" y="432"/>
                          </a:lnTo>
                          <a:lnTo>
                            <a:pt x="265" y="431"/>
                          </a:lnTo>
                          <a:lnTo>
                            <a:pt x="265" y="429"/>
                          </a:lnTo>
                          <a:lnTo>
                            <a:pt x="263" y="429"/>
                          </a:lnTo>
                          <a:lnTo>
                            <a:pt x="263" y="427"/>
                          </a:lnTo>
                          <a:lnTo>
                            <a:pt x="263" y="429"/>
                          </a:lnTo>
                          <a:lnTo>
                            <a:pt x="261" y="429"/>
                          </a:lnTo>
                          <a:lnTo>
                            <a:pt x="259" y="429"/>
                          </a:lnTo>
                          <a:lnTo>
                            <a:pt x="257" y="429"/>
                          </a:lnTo>
                          <a:lnTo>
                            <a:pt x="257" y="431"/>
                          </a:lnTo>
                          <a:lnTo>
                            <a:pt x="257" y="429"/>
                          </a:lnTo>
                          <a:lnTo>
                            <a:pt x="256" y="429"/>
                          </a:lnTo>
                          <a:lnTo>
                            <a:pt x="256" y="431"/>
                          </a:lnTo>
                          <a:lnTo>
                            <a:pt x="256" y="432"/>
                          </a:lnTo>
                          <a:lnTo>
                            <a:pt x="254" y="432"/>
                          </a:lnTo>
                          <a:lnTo>
                            <a:pt x="252" y="432"/>
                          </a:lnTo>
                          <a:lnTo>
                            <a:pt x="250" y="432"/>
                          </a:lnTo>
                          <a:lnTo>
                            <a:pt x="248" y="432"/>
                          </a:lnTo>
                          <a:lnTo>
                            <a:pt x="246" y="432"/>
                          </a:lnTo>
                          <a:lnTo>
                            <a:pt x="246" y="434"/>
                          </a:lnTo>
                          <a:lnTo>
                            <a:pt x="246" y="432"/>
                          </a:lnTo>
                          <a:lnTo>
                            <a:pt x="244" y="432"/>
                          </a:lnTo>
                          <a:lnTo>
                            <a:pt x="242" y="432"/>
                          </a:lnTo>
                          <a:lnTo>
                            <a:pt x="240" y="432"/>
                          </a:lnTo>
                          <a:lnTo>
                            <a:pt x="238" y="432"/>
                          </a:lnTo>
                          <a:lnTo>
                            <a:pt x="236" y="432"/>
                          </a:lnTo>
                          <a:lnTo>
                            <a:pt x="234" y="432"/>
                          </a:lnTo>
                          <a:lnTo>
                            <a:pt x="234" y="434"/>
                          </a:lnTo>
                          <a:lnTo>
                            <a:pt x="234" y="436"/>
                          </a:lnTo>
                          <a:lnTo>
                            <a:pt x="233" y="436"/>
                          </a:lnTo>
                          <a:lnTo>
                            <a:pt x="233" y="434"/>
                          </a:lnTo>
                          <a:lnTo>
                            <a:pt x="231" y="434"/>
                          </a:lnTo>
                          <a:lnTo>
                            <a:pt x="231" y="436"/>
                          </a:lnTo>
                          <a:lnTo>
                            <a:pt x="231" y="438"/>
                          </a:lnTo>
                          <a:lnTo>
                            <a:pt x="229" y="438"/>
                          </a:lnTo>
                          <a:lnTo>
                            <a:pt x="229" y="440"/>
                          </a:lnTo>
                          <a:lnTo>
                            <a:pt x="227" y="442"/>
                          </a:lnTo>
                          <a:lnTo>
                            <a:pt x="227" y="444"/>
                          </a:lnTo>
                          <a:lnTo>
                            <a:pt x="225" y="444"/>
                          </a:lnTo>
                          <a:lnTo>
                            <a:pt x="223" y="444"/>
                          </a:lnTo>
                          <a:lnTo>
                            <a:pt x="221" y="446"/>
                          </a:lnTo>
                          <a:lnTo>
                            <a:pt x="219" y="446"/>
                          </a:lnTo>
                          <a:lnTo>
                            <a:pt x="217" y="446"/>
                          </a:lnTo>
                          <a:lnTo>
                            <a:pt x="215" y="446"/>
                          </a:lnTo>
                          <a:lnTo>
                            <a:pt x="213" y="446"/>
                          </a:lnTo>
                          <a:lnTo>
                            <a:pt x="211" y="446"/>
                          </a:lnTo>
                          <a:lnTo>
                            <a:pt x="209" y="446"/>
                          </a:lnTo>
                          <a:lnTo>
                            <a:pt x="209" y="448"/>
                          </a:lnTo>
                          <a:lnTo>
                            <a:pt x="209" y="446"/>
                          </a:lnTo>
                          <a:lnTo>
                            <a:pt x="208" y="446"/>
                          </a:lnTo>
                          <a:lnTo>
                            <a:pt x="208" y="444"/>
                          </a:lnTo>
                          <a:lnTo>
                            <a:pt x="208" y="442"/>
                          </a:lnTo>
                          <a:lnTo>
                            <a:pt x="208" y="440"/>
                          </a:lnTo>
                          <a:lnTo>
                            <a:pt x="206" y="440"/>
                          </a:lnTo>
                          <a:lnTo>
                            <a:pt x="206" y="438"/>
                          </a:lnTo>
                          <a:lnTo>
                            <a:pt x="206" y="440"/>
                          </a:lnTo>
                          <a:lnTo>
                            <a:pt x="204" y="440"/>
                          </a:lnTo>
                          <a:lnTo>
                            <a:pt x="204" y="442"/>
                          </a:lnTo>
                          <a:lnTo>
                            <a:pt x="202" y="442"/>
                          </a:lnTo>
                          <a:lnTo>
                            <a:pt x="200" y="442"/>
                          </a:lnTo>
                          <a:lnTo>
                            <a:pt x="198" y="442"/>
                          </a:lnTo>
                          <a:lnTo>
                            <a:pt x="196" y="442"/>
                          </a:lnTo>
                          <a:lnTo>
                            <a:pt x="194" y="442"/>
                          </a:lnTo>
                          <a:lnTo>
                            <a:pt x="192" y="442"/>
                          </a:lnTo>
                          <a:lnTo>
                            <a:pt x="192" y="444"/>
                          </a:lnTo>
                          <a:lnTo>
                            <a:pt x="192" y="442"/>
                          </a:lnTo>
                          <a:lnTo>
                            <a:pt x="190" y="442"/>
                          </a:lnTo>
                          <a:lnTo>
                            <a:pt x="190" y="444"/>
                          </a:lnTo>
                          <a:lnTo>
                            <a:pt x="190" y="442"/>
                          </a:lnTo>
                          <a:lnTo>
                            <a:pt x="190" y="444"/>
                          </a:lnTo>
                          <a:lnTo>
                            <a:pt x="188" y="444"/>
                          </a:lnTo>
                          <a:lnTo>
                            <a:pt x="186" y="444"/>
                          </a:lnTo>
                          <a:lnTo>
                            <a:pt x="186" y="446"/>
                          </a:lnTo>
                          <a:lnTo>
                            <a:pt x="185" y="446"/>
                          </a:lnTo>
                          <a:lnTo>
                            <a:pt x="183" y="446"/>
                          </a:lnTo>
                          <a:lnTo>
                            <a:pt x="181" y="446"/>
                          </a:lnTo>
                          <a:lnTo>
                            <a:pt x="181" y="448"/>
                          </a:lnTo>
                          <a:lnTo>
                            <a:pt x="181" y="446"/>
                          </a:lnTo>
                          <a:lnTo>
                            <a:pt x="179" y="446"/>
                          </a:lnTo>
                          <a:lnTo>
                            <a:pt x="179" y="444"/>
                          </a:lnTo>
                          <a:lnTo>
                            <a:pt x="179" y="446"/>
                          </a:lnTo>
                          <a:lnTo>
                            <a:pt x="179" y="444"/>
                          </a:lnTo>
                          <a:lnTo>
                            <a:pt x="177" y="444"/>
                          </a:lnTo>
                          <a:lnTo>
                            <a:pt x="175" y="444"/>
                          </a:lnTo>
                          <a:lnTo>
                            <a:pt x="173" y="444"/>
                          </a:lnTo>
                          <a:lnTo>
                            <a:pt x="173" y="446"/>
                          </a:lnTo>
                          <a:lnTo>
                            <a:pt x="171" y="446"/>
                          </a:lnTo>
                          <a:lnTo>
                            <a:pt x="171" y="444"/>
                          </a:lnTo>
                          <a:lnTo>
                            <a:pt x="171" y="442"/>
                          </a:lnTo>
                          <a:lnTo>
                            <a:pt x="169" y="442"/>
                          </a:lnTo>
                          <a:lnTo>
                            <a:pt x="169" y="444"/>
                          </a:lnTo>
                          <a:lnTo>
                            <a:pt x="167" y="444"/>
                          </a:lnTo>
                          <a:lnTo>
                            <a:pt x="167" y="442"/>
                          </a:lnTo>
                          <a:lnTo>
                            <a:pt x="167" y="444"/>
                          </a:lnTo>
                          <a:lnTo>
                            <a:pt x="165" y="444"/>
                          </a:lnTo>
                          <a:lnTo>
                            <a:pt x="165" y="442"/>
                          </a:lnTo>
                          <a:lnTo>
                            <a:pt x="163" y="442"/>
                          </a:lnTo>
                          <a:lnTo>
                            <a:pt x="161" y="442"/>
                          </a:lnTo>
                          <a:lnTo>
                            <a:pt x="161" y="440"/>
                          </a:lnTo>
                          <a:lnTo>
                            <a:pt x="160" y="442"/>
                          </a:lnTo>
                          <a:lnTo>
                            <a:pt x="160" y="440"/>
                          </a:lnTo>
                          <a:lnTo>
                            <a:pt x="158" y="440"/>
                          </a:lnTo>
                          <a:lnTo>
                            <a:pt x="158" y="438"/>
                          </a:lnTo>
                          <a:lnTo>
                            <a:pt x="160" y="436"/>
                          </a:lnTo>
                          <a:lnTo>
                            <a:pt x="160" y="434"/>
                          </a:lnTo>
                          <a:lnTo>
                            <a:pt x="161" y="432"/>
                          </a:lnTo>
                          <a:lnTo>
                            <a:pt x="161" y="431"/>
                          </a:lnTo>
                          <a:lnTo>
                            <a:pt x="163" y="431"/>
                          </a:lnTo>
                          <a:lnTo>
                            <a:pt x="163" y="429"/>
                          </a:lnTo>
                          <a:lnTo>
                            <a:pt x="163" y="427"/>
                          </a:lnTo>
                          <a:lnTo>
                            <a:pt x="163" y="425"/>
                          </a:lnTo>
                          <a:lnTo>
                            <a:pt x="165" y="425"/>
                          </a:lnTo>
                          <a:lnTo>
                            <a:pt x="165" y="423"/>
                          </a:lnTo>
                          <a:lnTo>
                            <a:pt x="165" y="421"/>
                          </a:lnTo>
                          <a:lnTo>
                            <a:pt x="165" y="419"/>
                          </a:lnTo>
                          <a:lnTo>
                            <a:pt x="167" y="419"/>
                          </a:lnTo>
                          <a:lnTo>
                            <a:pt x="167" y="417"/>
                          </a:lnTo>
                          <a:lnTo>
                            <a:pt x="167" y="415"/>
                          </a:lnTo>
                          <a:lnTo>
                            <a:pt x="165" y="415"/>
                          </a:lnTo>
                          <a:lnTo>
                            <a:pt x="165" y="413"/>
                          </a:lnTo>
                          <a:lnTo>
                            <a:pt x="163" y="411"/>
                          </a:lnTo>
                          <a:lnTo>
                            <a:pt x="163" y="413"/>
                          </a:lnTo>
                          <a:lnTo>
                            <a:pt x="163" y="411"/>
                          </a:lnTo>
                          <a:lnTo>
                            <a:pt x="165" y="409"/>
                          </a:lnTo>
                          <a:lnTo>
                            <a:pt x="163" y="409"/>
                          </a:lnTo>
                          <a:lnTo>
                            <a:pt x="163" y="408"/>
                          </a:lnTo>
                          <a:lnTo>
                            <a:pt x="165" y="408"/>
                          </a:lnTo>
                          <a:lnTo>
                            <a:pt x="165" y="406"/>
                          </a:lnTo>
                          <a:lnTo>
                            <a:pt x="165" y="404"/>
                          </a:lnTo>
                          <a:lnTo>
                            <a:pt x="167" y="404"/>
                          </a:lnTo>
                          <a:lnTo>
                            <a:pt x="167" y="402"/>
                          </a:lnTo>
                          <a:lnTo>
                            <a:pt x="167" y="400"/>
                          </a:lnTo>
                          <a:lnTo>
                            <a:pt x="167" y="398"/>
                          </a:lnTo>
                          <a:lnTo>
                            <a:pt x="169" y="398"/>
                          </a:lnTo>
                          <a:lnTo>
                            <a:pt x="169" y="396"/>
                          </a:lnTo>
                          <a:lnTo>
                            <a:pt x="171" y="396"/>
                          </a:lnTo>
                          <a:lnTo>
                            <a:pt x="171" y="394"/>
                          </a:lnTo>
                          <a:lnTo>
                            <a:pt x="171" y="392"/>
                          </a:lnTo>
                          <a:lnTo>
                            <a:pt x="173" y="392"/>
                          </a:lnTo>
                          <a:lnTo>
                            <a:pt x="175" y="392"/>
                          </a:lnTo>
                          <a:lnTo>
                            <a:pt x="175" y="390"/>
                          </a:lnTo>
                          <a:lnTo>
                            <a:pt x="177" y="390"/>
                          </a:lnTo>
                          <a:lnTo>
                            <a:pt x="179" y="390"/>
                          </a:lnTo>
                          <a:lnTo>
                            <a:pt x="179" y="388"/>
                          </a:lnTo>
                          <a:lnTo>
                            <a:pt x="181" y="388"/>
                          </a:lnTo>
                          <a:lnTo>
                            <a:pt x="181" y="386"/>
                          </a:lnTo>
                          <a:lnTo>
                            <a:pt x="181" y="384"/>
                          </a:lnTo>
                          <a:lnTo>
                            <a:pt x="181" y="383"/>
                          </a:lnTo>
                          <a:lnTo>
                            <a:pt x="181" y="381"/>
                          </a:lnTo>
                          <a:lnTo>
                            <a:pt x="181" y="379"/>
                          </a:lnTo>
                          <a:lnTo>
                            <a:pt x="183" y="379"/>
                          </a:lnTo>
                          <a:lnTo>
                            <a:pt x="183" y="377"/>
                          </a:lnTo>
                          <a:lnTo>
                            <a:pt x="185" y="377"/>
                          </a:lnTo>
                          <a:lnTo>
                            <a:pt x="186" y="377"/>
                          </a:lnTo>
                          <a:lnTo>
                            <a:pt x="188" y="377"/>
                          </a:lnTo>
                          <a:lnTo>
                            <a:pt x="188" y="375"/>
                          </a:lnTo>
                          <a:lnTo>
                            <a:pt x="186" y="375"/>
                          </a:lnTo>
                          <a:lnTo>
                            <a:pt x="186" y="373"/>
                          </a:lnTo>
                          <a:lnTo>
                            <a:pt x="188" y="373"/>
                          </a:lnTo>
                          <a:lnTo>
                            <a:pt x="190" y="373"/>
                          </a:lnTo>
                          <a:lnTo>
                            <a:pt x="190" y="371"/>
                          </a:lnTo>
                          <a:lnTo>
                            <a:pt x="190" y="369"/>
                          </a:lnTo>
                          <a:lnTo>
                            <a:pt x="192" y="369"/>
                          </a:lnTo>
                          <a:lnTo>
                            <a:pt x="192" y="367"/>
                          </a:lnTo>
                          <a:lnTo>
                            <a:pt x="190" y="367"/>
                          </a:lnTo>
                          <a:lnTo>
                            <a:pt x="190" y="365"/>
                          </a:lnTo>
                          <a:lnTo>
                            <a:pt x="190" y="363"/>
                          </a:lnTo>
                          <a:lnTo>
                            <a:pt x="190" y="361"/>
                          </a:lnTo>
                          <a:lnTo>
                            <a:pt x="188" y="361"/>
                          </a:lnTo>
                          <a:lnTo>
                            <a:pt x="188" y="360"/>
                          </a:lnTo>
                          <a:lnTo>
                            <a:pt x="186" y="360"/>
                          </a:lnTo>
                          <a:lnTo>
                            <a:pt x="186" y="358"/>
                          </a:lnTo>
                          <a:lnTo>
                            <a:pt x="185" y="358"/>
                          </a:lnTo>
                          <a:lnTo>
                            <a:pt x="183" y="358"/>
                          </a:lnTo>
                          <a:lnTo>
                            <a:pt x="181" y="358"/>
                          </a:lnTo>
                          <a:lnTo>
                            <a:pt x="179" y="358"/>
                          </a:lnTo>
                          <a:lnTo>
                            <a:pt x="177" y="358"/>
                          </a:lnTo>
                          <a:lnTo>
                            <a:pt x="177" y="356"/>
                          </a:lnTo>
                          <a:lnTo>
                            <a:pt x="175" y="356"/>
                          </a:lnTo>
                          <a:lnTo>
                            <a:pt x="175" y="354"/>
                          </a:lnTo>
                          <a:lnTo>
                            <a:pt x="173" y="354"/>
                          </a:lnTo>
                          <a:lnTo>
                            <a:pt x="173" y="352"/>
                          </a:lnTo>
                          <a:lnTo>
                            <a:pt x="171" y="352"/>
                          </a:lnTo>
                          <a:lnTo>
                            <a:pt x="171" y="350"/>
                          </a:lnTo>
                          <a:lnTo>
                            <a:pt x="169" y="350"/>
                          </a:lnTo>
                          <a:lnTo>
                            <a:pt x="169" y="348"/>
                          </a:lnTo>
                          <a:lnTo>
                            <a:pt x="167" y="348"/>
                          </a:lnTo>
                          <a:lnTo>
                            <a:pt x="165" y="348"/>
                          </a:lnTo>
                          <a:lnTo>
                            <a:pt x="163" y="348"/>
                          </a:lnTo>
                          <a:lnTo>
                            <a:pt x="163" y="346"/>
                          </a:lnTo>
                          <a:lnTo>
                            <a:pt x="163" y="344"/>
                          </a:lnTo>
                          <a:lnTo>
                            <a:pt x="161" y="344"/>
                          </a:lnTo>
                          <a:lnTo>
                            <a:pt x="160" y="344"/>
                          </a:lnTo>
                          <a:lnTo>
                            <a:pt x="160" y="342"/>
                          </a:lnTo>
                          <a:lnTo>
                            <a:pt x="158" y="342"/>
                          </a:lnTo>
                          <a:lnTo>
                            <a:pt x="158" y="340"/>
                          </a:lnTo>
                          <a:lnTo>
                            <a:pt x="160" y="338"/>
                          </a:lnTo>
                          <a:lnTo>
                            <a:pt x="161" y="338"/>
                          </a:lnTo>
                          <a:lnTo>
                            <a:pt x="161" y="336"/>
                          </a:lnTo>
                          <a:lnTo>
                            <a:pt x="161" y="335"/>
                          </a:lnTo>
                          <a:lnTo>
                            <a:pt x="161" y="333"/>
                          </a:lnTo>
                          <a:lnTo>
                            <a:pt x="163" y="333"/>
                          </a:lnTo>
                          <a:lnTo>
                            <a:pt x="163" y="331"/>
                          </a:lnTo>
                          <a:lnTo>
                            <a:pt x="165" y="331"/>
                          </a:lnTo>
                          <a:lnTo>
                            <a:pt x="165" y="329"/>
                          </a:lnTo>
                          <a:lnTo>
                            <a:pt x="165" y="327"/>
                          </a:lnTo>
                          <a:lnTo>
                            <a:pt x="165" y="325"/>
                          </a:lnTo>
                          <a:lnTo>
                            <a:pt x="165" y="323"/>
                          </a:lnTo>
                          <a:lnTo>
                            <a:pt x="165" y="321"/>
                          </a:lnTo>
                          <a:lnTo>
                            <a:pt x="165" y="319"/>
                          </a:lnTo>
                          <a:lnTo>
                            <a:pt x="165" y="317"/>
                          </a:lnTo>
                          <a:lnTo>
                            <a:pt x="165" y="315"/>
                          </a:lnTo>
                          <a:lnTo>
                            <a:pt x="165" y="313"/>
                          </a:lnTo>
                          <a:lnTo>
                            <a:pt x="163" y="313"/>
                          </a:lnTo>
                          <a:lnTo>
                            <a:pt x="163" y="311"/>
                          </a:lnTo>
                          <a:lnTo>
                            <a:pt x="163" y="310"/>
                          </a:lnTo>
                          <a:lnTo>
                            <a:pt x="163" y="308"/>
                          </a:lnTo>
                          <a:lnTo>
                            <a:pt x="163" y="306"/>
                          </a:lnTo>
                          <a:lnTo>
                            <a:pt x="163" y="304"/>
                          </a:lnTo>
                          <a:lnTo>
                            <a:pt x="165" y="304"/>
                          </a:lnTo>
                          <a:lnTo>
                            <a:pt x="163" y="304"/>
                          </a:lnTo>
                          <a:lnTo>
                            <a:pt x="163" y="302"/>
                          </a:lnTo>
                          <a:lnTo>
                            <a:pt x="161" y="302"/>
                          </a:lnTo>
                          <a:lnTo>
                            <a:pt x="161" y="300"/>
                          </a:lnTo>
                          <a:lnTo>
                            <a:pt x="161" y="298"/>
                          </a:lnTo>
                          <a:lnTo>
                            <a:pt x="160" y="298"/>
                          </a:lnTo>
                          <a:lnTo>
                            <a:pt x="160" y="296"/>
                          </a:lnTo>
                          <a:lnTo>
                            <a:pt x="158" y="296"/>
                          </a:lnTo>
                          <a:lnTo>
                            <a:pt x="156" y="296"/>
                          </a:lnTo>
                          <a:lnTo>
                            <a:pt x="156" y="294"/>
                          </a:lnTo>
                          <a:lnTo>
                            <a:pt x="154" y="294"/>
                          </a:lnTo>
                          <a:lnTo>
                            <a:pt x="152" y="294"/>
                          </a:lnTo>
                          <a:lnTo>
                            <a:pt x="150" y="294"/>
                          </a:lnTo>
                          <a:lnTo>
                            <a:pt x="148" y="294"/>
                          </a:lnTo>
                          <a:lnTo>
                            <a:pt x="146" y="294"/>
                          </a:lnTo>
                          <a:lnTo>
                            <a:pt x="144" y="294"/>
                          </a:lnTo>
                          <a:lnTo>
                            <a:pt x="142" y="294"/>
                          </a:lnTo>
                          <a:lnTo>
                            <a:pt x="140" y="294"/>
                          </a:lnTo>
                          <a:lnTo>
                            <a:pt x="138" y="294"/>
                          </a:lnTo>
                          <a:lnTo>
                            <a:pt x="137" y="294"/>
                          </a:lnTo>
                          <a:lnTo>
                            <a:pt x="133" y="294"/>
                          </a:lnTo>
                          <a:lnTo>
                            <a:pt x="133" y="292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29" y="294"/>
                          </a:lnTo>
                          <a:lnTo>
                            <a:pt x="127" y="294"/>
                          </a:lnTo>
                          <a:lnTo>
                            <a:pt x="125" y="294"/>
                          </a:lnTo>
                          <a:lnTo>
                            <a:pt x="125" y="296"/>
                          </a:lnTo>
                          <a:lnTo>
                            <a:pt x="123" y="296"/>
                          </a:lnTo>
                          <a:lnTo>
                            <a:pt x="123" y="298"/>
                          </a:lnTo>
                          <a:lnTo>
                            <a:pt x="121" y="298"/>
                          </a:lnTo>
                          <a:lnTo>
                            <a:pt x="121" y="300"/>
                          </a:lnTo>
                          <a:lnTo>
                            <a:pt x="119" y="300"/>
                          </a:lnTo>
                          <a:lnTo>
                            <a:pt x="119" y="302"/>
                          </a:lnTo>
                          <a:lnTo>
                            <a:pt x="117" y="302"/>
                          </a:lnTo>
                          <a:lnTo>
                            <a:pt x="117" y="304"/>
                          </a:lnTo>
                          <a:lnTo>
                            <a:pt x="115" y="304"/>
                          </a:lnTo>
                          <a:lnTo>
                            <a:pt x="115" y="306"/>
                          </a:lnTo>
                          <a:lnTo>
                            <a:pt x="113" y="308"/>
                          </a:lnTo>
                          <a:lnTo>
                            <a:pt x="112" y="308"/>
                          </a:lnTo>
                          <a:lnTo>
                            <a:pt x="112" y="310"/>
                          </a:lnTo>
                          <a:lnTo>
                            <a:pt x="110" y="310"/>
                          </a:lnTo>
                          <a:lnTo>
                            <a:pt x="108" y="311"/>
                          </a:lnTo>
                          <a:lnTo>
                            <a:pt x="106" y="311"/>
                          </a:lnTo>
                          <a:lnTo>
                            <a:pt x="104" y="311"/>
                          </a:lnTo>
                          <a:lnTo>
                            <a:pt x="102" y="311"/>
                          </a:lnTo>
                          <a:lnTo>
                            <a:pt x="100" y="311"/>
                          </a:lnTo>
                          <a:lnTo>
                            <a:pt x="98" y="311"/>
                          </a:lnTo>
                          <a:lnTo>
                            <a:pt x="96" y="310"/>
                          </a:lnTo>
                          <a:lnTo>
                            <a:pt x="94" y="310"/>
                          </a:lnTo>
                          <a:lnTo>
                            <a:pt x="92" y="310"/>
                          </a:lnTo>
                          <a:lnTo>
                            <a:pt x="90" y="310"/>
                          </a:lnTo>
                          <a:lnTo>
                            <a:pt x="89" y="310"/>
                          </a:lnTo>
                          <a:lnTo>
                            <a:pt x="87" y="310"/>
                          </a:lnTo>
                          <a:lnTo>
                            <a:pt x="85" y="311"/>
                          </a:lnTo>
                          <a:lnTo>
                            <a:pt x="83" y="311"/>
                          </a:lnTo>
                          <a:lnTo>
                            <a:pt x="81" y="311"/>
                          </a:lnTo>
                          <a:lnTo>
                            <a:pt x="79" y="311"/>
                          </a:lnTo>
                          <a:lnTo>
                            <a:pt x="77" y="311"/>
                          </a:lnTo>
                          <a:lnTo>
                            <a:pt x="75" y="311"/>
                          </a:lnTo>
                          <a:lnTo>
                            <a:pt x="73" y="311"/>
                          </a:lnTo>
                          <a:lnTo>
                            <a:pt x="71" y="311"/>
                          </a:lnTo>
                          <a:lnTo>
                            <a:pt x="71" y="313"/>
                          </a:lnTo>
                          <a:lnTo>
                            <a:pt x="69" y="313"/>
                          </a:lnTo>
                          <a:lnTo>
                            <a:pt x="67" y="313"/>
                          </a:lnTo>
                          <a:lnTo>
                            <a:pt x="65" y="313"/>
                          </a:lnTo>
                          <a:lnTo>
                            <a:pt x="64" y="313"/>
                          </a:lnTo>
                          <a:lnTo>
                            <a:pt x="62" y="313"/>
                          </a:lnTo>
                          <a:lnTo>
                            <a:pt x="60" y="313"/>
                          </a:lnTo>
                          <a:lnTo>
                            <a:pt x="60" y="315"/>
                          </a:lnTo>
                          <a:lnTo>
                            <a:pt x="58" y="315"/>
                          </a:lnTo>
                          <a:lnTo>
                            <a:pt x="58" y="317"/>
                          </a:lnTo>
                          <a:lnTo>
                            <a:pt x="56" y="317"/>
                          </a:lnTo>
                          <a:lnTo>
                            <a:pt x="54" y="317"/>
                          </a:lnTo>
                          <a:lnTo>
                            <a:pt x="52" y="317"/>
                          </a:lnTo>
                          <a:lnTo>
                            <a:pt x="52" y="319"/>
                          </a:lnTo>
                          <a:lnTo>
                            <a:pt x="50" y="319"/>
                          </a:lnTo>
                          <a:lnTo>
                            <a:pt x="50" y="321"/>
                          </a:lnTo>
                          <a:lnTo>
                            <a:pt x="48" y="321"/>
                          </a:lnTo>
                          <a:lnTo>
                            <a:pt x="48" y="319"/>
                          </a:lnTo>
                          <a:lnTo>
                            <a:pt x="46" y="319"/>
                          </a:lnTo>
                          <a:lnTo>
                            <a:pt x="46" y="321"/>
                          </a:lnTo>
                          <a:lnTo>
                            <a:pt x="44" y="321"/>
                          </a:lnTo>
                          <a:lnTo>
                            <a:pt x="42" y="321"/>
                          </a:lnTo>
                          <a:lnTo>
                            <a:pt x="42" y="319"/>
                          </a:lnTo>
                          <a:lnTo>
                            <a:pt x="41" y="319"/>
                          </a:lnTo>
                          <a:lnTo>
                            <a:pt x="41" y="317"/>
                          </a:lnTo>
                          <a:lnTo>
                            <a:pt x="39" y="317"/>
                          </a:lnTo>
                          <a:lnTo>
                            <a:pt x="37" y="317"/>
                          </a:lnTo>
                          <a:lnTo>
                            <a:pt x="35" y="317"/>
                          </a:lnTo>
                          <a:lnTo>
                            <a:pt x="35" y="315"/>
                          </a:lnTo>
                          <a:lnTo>
                            <a:pt x="33" y="315"/>
                          </a:lnTo>
                          <a:lnTo>
                            <a:pt x="33" y="313"/>
                          </a:lnTo>
                          <a:lnTo>
                            <a:pt x="33" y="311"/>
                          </a:lnTo>
                          <a:lnTo>
                            <a:pt x="31" y="311"/>
                          </a:lnTo>
                          <a:lnTo>
                            <a:pt x="31" y="310"/>
                          </a:lnTo>
                          <a:lnTo>
                            <a:pt x="29" y="310"/>
                          </a:lnTo>
                          <a:lnTo>
                            <a:pt x="27" y="310"/>
                          </a:lnTo>
                          <a:lnTo>
                            <a:pt x="25" y="310"/>
                          </a:lnTo>
                          <a:lnTo>
                            <a:pt x="23" y="310"/>
                          </a:lnTo>
                          <a:lnTo>
                            <a:pt x="21" y="310"/>
                          </a:lnTo>
                          <a:lnTo>
                            <a:pt x="21" y="308"/>
                          </a:lnTo>
                          <a:lnTo>
                            <a:pt x="19" y="308"/>
                          </a:lnTo>
                          <a:lnTo>
                            <a:pt x="19" y="306"/>
                          </a:lnTo>
                          <a:lnTo>
                            <a:pt x="19" y="304"/>
                          </a:lnTo>
                          <a:lnTo>
                            <a:pt x="19" y="302"/>
                          </a:lnTo>
                          <a:lnTo>
                            <a:pt x="17" y="302"/>
                          </a:lnTo>
                          <a:lnTo>
                            <a:pt x="17" y="300"/>
                          </a:lnTo>
                          <a:lnTo>
                            <a:pt x="17" y="298"/>
                          </a:lnTo>
                          <a:lnTo>
                            <a:pt x="19" y="298"/>
                          </a:lnTo>
                          <a:lnTo>
                            <a:pt x="17" y="298"/>
                          </a:lnTo>
                          <a:lnTo>
                            <a:pt x="17" y="296"/>
                          </a:lnTo>
                          <a:lnTo>
                            <a:pt x="19" y="296"/>
                          </a:lnTo>
                          <a:lnTo>
                            <a:pt x="19" y="294"/>
                          </a:lnTo>
                          <a:lnTo>
                            <a:pt x="19" y="292"/>
                          </a:lnTo>
                          <a:lnTo>
                            <a:pt x="19" y="290"/>
                          </a:lnTo>
                          <a:lnTo>
                            <a:pt x="17" y="290"/>
                          </a:lnTo>
                          <a:lnTo>
                            <a:pt x="17" y="288"/>
                          </a:lnTo>
                          <a:lnTo>
                            <a:pt x="16" y="288"/>
                          </a:lnTo>
                          <a:lnTo>
                            <a:pt x="16" y="287"/>
                          </a:lnTo>
                          <a:lnTo>
                            <a:pt x="16" y="285"/>
                          </a:lnTo>
                          <a:lnTo>
                            <a:pt x="16" y="283"/>
                          </a:lnTo>
                          <a:lnTo>
                            <a:pt x="14" y="283"/>
                          </a:lnTo>
                          <a:lnTo>
                            <a:pt x="12" y="283"/>
                          </a:lnTo>
                          <a:lnTo>
                            <a:pt x="12" y="281"/>
                          </a:lnTo>
                          <a:lnTo>
                            <a:pt x="14" y="281"/>
                          </a:lnTo>
                          <a:lnTo>
                            <a:pt x="12" y="281"/>
                          </a:lnTo>
                          <a:lnTo>
                            <a:pt x="14" y="281"/>
                          </a:lnTo>
                          <a:lnTo>
                            <a:pt x="14" y="279"/>
                          </a:lnTo>
                          <a:lnTo>
                            <a:pt x="12" y="279"/>
                          </a:lnTo>
                          <a:lnTo>
                            <a:pt x="12" y="277"/>
                          </a:lnTo>
                          <a:lnTo>
                            <a:pt x="12" y="275"/>
                          </a:lnTo>
                          <a:lnTo>
                            <a:pt x="12" y="273"/>
                          </a:lnTo>
                          <a:lnTo>
                            <a:pt x="14" y="273"/>
                          </a:lnTo>
                          <a:lnTo>
                            <a:pt x="12" y="273"/>
                          </a:lnTo>
                          <a:lnTo>
                            <a:pt x="12" y="271"/>
                          </a:lnTo>
                          <a:lnTo>
                            <a:pt x="12" y="269"/>
                          </a:lnTo>
                          <a:lnTo>
                            <a:pt x="12" y="267"/>
                          </a:lnTo>
                          <a:lnTo>
                            <a:pt x="10" y="267"/>
                          </a:lnTo>
                          <a:lnTo>
                            <a:pt x="10" y="265"/>
                          </a:lnTo>
                          <a:lnTo>
                            <a:pt x="10" y="263"/>
                          </a:lnTo>
                          <a:lnTo>
                            <a:pt x="10" y="262"/>
                          </a:lnTo>
                          <a:lnTo>
                            <a:pt x="10" y="260"/>
                          </a:lnTo>
                          <a:lnTo>
                            <a:pt x="12" y="260"/>
                          </a:lnTo>
                          <a:lnTo>
                            <a:pt x="12" y="258"/>
                          </a:lnTo>
                          <a:lnTo>
                            <a:pt x="12" y="256"/>
                          </a:lnTo>
                          <a:lnTo>
                            <a:pt x="10" y="256"/>
                          </a:lnTo>
                          <a:lnTo>
                            <a:pt x="10" y="254"/>
                          </a:lnTo>
                          <a:lnTo>
                            <a:pt x="8" y="254"/>
                          </a:lnTo>
                          <a:lnTo>
                            <a:pt x="8" y="252"/>
                          </a:lnTo>
                          <a:lnTo>
                            <a:pt x="6" y="252"/>
                          </a:lnTo>
                          <a:lnTo>
                            <a:pt x="6" y="250"/>
                          </a:lnTo>
                          <a:lnTo>
                            <a:pt x="4" y="250"/>
                          </a:lnTo>
                          <a:lnTo>
                            <a:pt x="4" y="248"/>
                          </a:lnTo>
                          <a:lnTo>
                            <a:pt x="4" y="246"/>
                          </a:lnTo>
                          <a:lnTo>
                            <a:pt x="4" y="244"/>
                          </a:lnTo>
                          <a:lnTo>
                            <a:pt x="6" y="244"/>
                          </a:lnTo>
                          <a:lnTo>
                            <a:pt x="6" y="242"/>
                          </a:lnTo>
                          <a:lnTo>
                            <a:pt x="6" y="240"/>
                          </a:lnTo>
                          <a:lnTo>
                            <a:pt x="6" y="239"/>
                          </a:lnTo>
                          <a:lnTo>
                            <a:pt x="6" y="237"/>
                          </a:lnTo>
                          <a:lnTo>
                            <a:pt x="4" y="237"/>
                          </a:lnTo>
                          <a:lnTo>
                            <a:pt x="4" y="235"/>
                          </a:lnTo>
                          <a:lnTo>
                            <a:pt x="2" y="235"/>
                          </a:lnTo>
                          <a:lnTo>
                            <a:pt x="2" y="233"/>
                          </a:lnTo>
                          <a:lnTo>
                            <a:pt x="0" y="231"/>
                          </a:lnTo>
                          <a:lnTo>
                            <a:pt x="0" y="229"/>
                          </a:lnTo>
                          <a:lnTo>
                            <a:pt x="0" y="227"/>
                          </a:lnTo>
                          <a:lnTo>
                            <a:pt x="0" y="225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0" y="223"/>
                          </a:lnTo>
                          <a:lnTo>
                            <a:pt x="0" y="221"/>
                          </a:lnTo>
                          <a:lnTo>
                            <a:pt x="0" y="219"/>
                          </a:lnTo>
                          <a:lnTo>
                            <a:pt x="0" y="217"/>
                          </a:lnTo>
                          <a:lnTo>
                            <a:pt x="0" y="215"/>
                          </a:lnTo>
                          <a:lnTo>
                            <a:pt x="2" y="215"/>
                          </a:lnTo>
                          <a:lnTo>
                            <a:pt x="2" y="214"/>
                          </a:lnTo>
                          <a:lnTo>
                            <a:pt x="0" y="214"/>
                          </a:lnTo>
                          <a:lnTo>
                            <a:pt x="0" y="212"/>
                          </a:lnTo>
                          <a:lnTo>
                            <a:pt x="0" y="210"/>
                          </a:lnTo>
                          <a:lnTo>
                            <a:pt x="0" y="208"/>
                          </a:lnTo>
                          <a:lnTo>
                            <a:pt x="0" y="206"/>
                          </a:lnTo>
                          <a:lnTo>
                            <a:pt x="0" y="204"/>
                          </a:lnTo>
                          <a:lnTo>
                            <a:pt x="0" y="202"/>
                          </a:lnTo>
                          <a:lnTo>
                            <a:pt x="2" y="202"/>
                          </a:lnTo>
                          <a:lnTo>
                            <a:pt x="4" y="202"/>
                          </a:lnTo>
                          <a:lnTo>
                            <a:pt x="4" y="200"/>
                          </a:lnTo>
                          <a:lnTo>
                            <a:pt x="2" y="198"/>
                          </a:lnTo>
                          <a:lnTo>
                            <a:pt x="2" y="196"/>
                          </a:lnTo>
                          <a:lnTo>
                            <a:pt x="4" y="196"/>
                          </a:lnTo>
                          <a:lnTo>
                            <a:pt x="4" y="194"/>
                          </a:lnTo>
                          <a:lnTo>
                            <a:pt x="6" y="194"/>
                          </a:lnTo>
                          <a:lnTo>
                            <a:pt x="6" y="192"/>
                          </a:lnTo>
                          <a:lnTo>
                            <a:pt x="6" y="191"/>
                          </a:lnTo>
                          <a:lnTo>
                            <a:pt x="4" y="191"/>
                          </a:lnTo>
                          <a:lnTo>
                            <a:pt x="4" y="189"/>
                          </a:lnTo>
                          <a:lnTo>
                            <a:pt x="4" y="187"/>
                          </a:lnTo>
                          <a:lnTo>
                            <a:pt x="2" y="187"/>
                          </a:lnTo>
                          <a:lnTo>
                            <a:pt x="2" y="183"/>
                          </a:lnTo>
                          <a:lnTo>
                            <a:pt x="0" y="181"/>
                          </a:lnTo>
                          <a:lnTo>
                            <a:pt x="0" y="179"/>
                          </a:lnTo>
                          <a:lnTo>
                            <a:pt x="2" y="177"/>
                          </a:lnTo>
                          <a:lnTo>
                            <a:pt x="2" y="175"/>
                          </a:lnTo>
                          <a:lnTo>
                            <a:pt x="2" y="173"/>
                          </a:lnTo>
                          <a:lnTo>
                            <a:pt x="4" y="173"/>
                          </a:lnTo>
                          <a:lnTo>
                            <a:pt x="6" y="171"/>
                          </a:lnTo>
                          <a:lnTo>
                            <a:pt x="6" y="173"/>
                          </a:lnTo>
                          <a:lnTo>
                            <a:pt x="8" y="173"/>
                          </a:lnTo>
                          <a:lnTo>
                            <a:pt x="10" y="173"/>
                          </a:lnTo>
                          <a:lnTo>
                            <a:pt x="10" y="171"/>
                          </a:lnTo>
                          <a:lnTo>
                            <a:pt x="12" y="169"/>
                          </a:lnTo>
                          <a:lnTo>
                            <a:pt x="14" y="169"/>
                          </a:lnTo>
                          <a:lnTo>
                            <a:pt x="16" y="169"/>
                          </a:lnTo>
                          <a:lnTo>
                            <a:pt x="17" y="169"/>
                          </a:lnTo>
                          <a:lnTo>
                            <a:pt x="17" y="171"/>
                          </a:lnTo>
                          <a:lnTo>
                            <a:pt x="19" y="171"/>
                          </a:lnTo>
                          <a:lnTo>
                            <a:pt x="19" y="169"/>
                          </a:lnTo>
                          <a:lnTo>
                            <a:pt x="19" y="167"/>
                          </a:lnTo>
                          <a:lnTo>
                            <a:pt x="21" y="167"/>
                          </a:lnTo>
                          <a:lnTo>
                            <a:pt x="23" y="167"/>
                          </a:lnTo>
                          <a:lnTo>
                            <a:pt x="23" y="169"/>
                          </a:lnTo>
                          <a:lnTo>
                            <a:pt x="25" y="169"/>
                          </a:lnTo>
                          <a:lnTo>
                            <a:pt x="27" y="169"/>
                          </a:lnTo>
                          <a:lnTo>
                            <a:pt x="27" y="171"/>
                          </a:lnTo>
                          <a:lnTo>
                            <a:pt x="29" y="171"/>
                          </a:lnTo>
                          <a:lnTo>
                            <a:pt x="31" y="171"/>
                          </a:lnTo>
                          <a:lnTo>
                            <a:pt x="33" y="169"/>
                          </a:lnTo>
                          <a:close/>
                        </a:path>
                      </a:pathLst>
                    </a:custGeom>
                    <a:solidFill>
                      <a:srgbClr val="3480E4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51" name="Freeform 4880">
                      <a:extLst>
                        <a:ext uri="{FF2B5EF4-FFF2-40B4-BE49-F238E27FC236}">
                          <a16:creationId xmlns:a16="http://schemas.microsoft.com/office/drawing/2014/main" id="{A3A17241-EE21-9B4E-E33B-A34DE5D2E8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88" y="2759"/>
                      <a:ext cx="1340" cy="980"/>
                    </a:xfrm>
                    <a:custGeom>
                      <a:avLst/>
                      <a:gdLst>
                        <a:gd name="T0" fmla="*/ 336 w 1340"/>
                        <a:gd name="T1" fmla="*/ 54 h 980"/>
                        <a:gd name="T2" fmla="*/ 376 w 1340"/>
                        <a:gd name="T3" fmla="*/ 0 h 980"/>
                        <a:gd name="T4" fmla="*/ 455 w 1340"/>
                        <a:gd name="T5" fmla="*/ 48 h 980"/>
                        <a:gd name="T6" fmla="*/ 440 w 1340"/>
                        <a:gd name="T7" fmla="*/ 127 h 980"/>
                        <a:gd name="T8" fmla="*/ 453 w 1340"/>
                        <a:gd name="T9" fmla="*/ 225 h 980"/>
                        <a:gd name="T10" fmla="*/ 505 w 1340"/>
                        <a:gd name="T11" fmla="*/ 313 h 980"/>
                        <a:gd name="T12" fmla="*/ 576 w 1340"/>
                        <a:gd name="T13" fmla="*/ 334 h 980"/>
                        <a:gd name="T14" fmla="*/ 622 w 1340"/>
                        <a:gd name="T15" fmla="*/ 352 h 980"/>
                        <a:gd name="T16" fmla="*/ 687 w 1340"/>
                        <a:gd name="T17" fmla="*/ 359 h 980"/>
                        <a:gd name="T18" fmla="*/ 739 w 1340"/>
                        <a:gd name="T19" fmla="*/ 407 h 980"/>
                        <a:gd name="T20" fmla="*/ 764 w 1340"/>
                        <a:gd name="T21" fmla="*/ 436 h 980"/>
                        <a:gd name="T22" fmla="*/ 776 w 1340"/>
                        <a:gd name="T23" fmla="*/ 461 h 980"/>
                        <a:gd name="T24" fmla="*/ 797 w 1340"/>
                        <a:gd name="T25" fmla="*/ 494 h 980"/>
                        <a:gd name="T26" fmla="*/ 824 w 1340"/>
                        <a:gd name="T27" fmla="*/ 521 h 980"/>
                        <a:gd name="T28" fmla="*/ 847 w 1340"/>
                        <a:gd name="T29" fmla="*/ 538 h 980"/>
                        <a:gd name="T30" fmla="*/ 879 w 1340"/>
                        <a:gd name="T31" fmla="*/ 546 h 980"/>
                        <a:gd name="T32" fmla="*/ 904 w 1340"/>
                        <a:gd name="T33" fmla="*/ 525 h 980"/>
                        <a:gd name="T34" fmla="*/ 918 w 1340"/>
                        <a:gd name="T35" fmla="*/ 505 h 980"/>
                        <a:gd name="T36" fmla="*/ 935 w 1340"/>
                        <a:gd name="T37" fmla="*/ 478 h 980"/>
                        <a:gd name="T38" fmla="*/ 977 w 1340"/>
                        <a:gd name="T39" fmla="*/ 480 h 980"/>
                        <a:gd name="T40" fmla="*/ 1023 w 1340"/>
                        <a:gd name="T41" fmla="*/ 503 h 980"/>
                        <a:gd name="T42" fmla="*/ 1058 w 1340"/>
                        <a:gd name="T43" fmla="*/ 544 h 980"/>
                        <a:gd name="T44" fmla="*/ 1077 w 1340"/>
                        <a:gd name="T45" fmla="*/ 573 h 980"/>
                        <a:gd name="T46" fmla="*/ 1108 w 1340"/>
                        <a:gd name="T47" fmla="*/ 598 h 980"/>
                        <a:gd name="T48" fmla="*/ 1150 w 1340"/>
                        <a:gd name="T49" fmla="*/ 615 h 980"/>
                        <a:gd name="T50" fmla="*/ 1179 w 1340"/>
                        <a:gd name="T51" fmla="*/ 653 h 980"/>
                        <a:gd name="T52" fmla="*/ 1200 w 1340"/>
                        <a:gd name="T53" fmla="*/ 690 h 980"/>
                        <a:gd name="T54" fmla="*/ 1223 w 1340"/>
                        <a:gd name="T55" fmla="*/ 709 h 980"/>
                        <a:gd name="T56" fmla="*/ 1256 w 1340"/>
                        <a:gd name="T57" fmla="*/ 740 h 980"/>
                        <a:gd name="T58" fmla="*/ 1285 w 1340"/>
                        <a:gd name="T59" fmla="*/ 759 h 980"/>
                        <a:gd name="T60" fmla="*/ 1325 w 1340"/>
                        <a:gd name="T61" fmla="*/ 747 h 980"/>
                        <a:gd name="T62" fmla="*/ 1304 w 1340"/>
                        <a:gd name="T63" fmla="*/ 786 h 980"/>
                        <a:gd name="T64" fmla="*/ 1227 w 1340"/>
                        <a:gd name="T65" fmla="*/ 824 h 980"/>
                        <a:gd name="T66" fmla="*/ 1162 w 1340"/>
                        <a:gd name="T67" fmla="*/ 861 h 980"/>
                        <a:gd name="T68" fmla="*/ 1098 w 1340"/>
                        <a:gd name="T69" fmla="*/ 911 h 980"/>
                        <a:gd name="T70" fmla="*/ 1048 w 1340"/>
                        <a:gd name="T71" fmla="*/ 953 h 980"/>
                        <a:gd name="T72" fmla="*/ 974 w 1340"/>
                        <a:gd name="T73" fmla="*/ 957 h 980"/>
                        <a:gd name="T74" fmla="*/ 883 w 1340"/>
                        <a:gd name="T75" fmla="*/ 932 h 980"/>
                        <a:gd name="T76" fmla="*/ 816 w 1340"/>
                        <a:gd name="T77" fmla="*/ 939 h 980"/>
                        <a:gd name="T78" fmla="*/ 739 w 1340"/>
                        <a:gd name="T79" fmla="*/ 928 h 980"/>
                        <a:gd name="T80" fmla="*/ 682 w 1340"/>
                        <a:gd name="T81" fmla="*/ 901 h 980"/>
                        <a:gd name="T82" fmla="*/ 595 w 1340"/>
                        <a:gd name="T83" fmla="*/ 863 h 980"/>
                        <a:gd name="T84" fmla="*/ 542 w 1340"/>
                        <a:gd name="T85" fmla="*/ 839 h 980"/>
                        <a:gd name="T86" fmla="*/ 496 w 1340"/>
                        <a:gd name="T87" fmla="*/ 815 h 980"/>
                        <a:gd name="T88" fmla="*/ 451 w 1340"/>
                        <a:gd name="T89" fmla="*/ 803 h 980"/>
                        <a:gd name="T90" fmla="*/ 432 w 1340"/>
                        <a:gd name="T91" fmla="*/ 770 h 980"/>
                        <a:gd name="T92" fmla="*/ 384 w 1340"/>
                        <a:gd name="T93" fmla="*/ 730 h 980"/>
                        <a:gd name="T94" fmla="*/ 355 w 1340"/>
                        <a:gd name="T95" fmla="*/ 680 h 980"/>
                        <a:gd name="T96" fmla="*/ 294 w 1340"/>
                        <a:gd name="T97" fmla="*/ 663 h 980"/>
                        <a:gd name="T98" fmla="*/ 277 w 1340"/>
                        <a:gd name="T99" fmla="*/ 611 h 980"/>
                        <a:gd name="T100" fmla="*/ 234 w 1340"/>
                        <a:gd name="T101" fmla="*/ 592 h 980"/>
                        <a:gd name="T102" fmla="*/ 186 w 1340"/>
                        <a:gd name="T103" fmla="*/ 561 h 980"/>
                        <a:gd name="T104" fmla="*/ 125 w 1340"/>
                        <a:gd name="T105" fmla="*/ 557 h 980"/>
                        <a:gd name="T106" fmla="*/ 92 w 1340"/>
                        <a:gd name="T107" fmla="*/ 513 h 980"/>
                        <a:gd name="T108" fmla="*/ 54 w 1340"/>
                        <a:gd name="T109" fmla="*/ 502 h 980"/>
                        <a:gd name="T110" fmla="*/ 6 w 1340"/>
                        <a:gd name="T111" fmla="*/ 484 h 980"/>
                        <a:gd name="T112" fmla="*/ 21 w 1340"/>
                        <a:gd name="T113" fmla="*/ 442 h 980"/>
                        <a:gd name="T114" fmla="*/ 37 w 1340"/>
                        <a:gd name="T115" fmla="*/ 390 h 980"/>
                        <a:gd name="T116" fmla="*/ 85 w 1340"/>
                        <a:gd name="T117" fmla="*/ 371 h 980"/>
                        <a:gd name="T118" fmla="*/ 131 w 1340"/>
                        <a:gd name="T119" fmla="*/ 323 h 980"/>
                        <a:gd name="T120" fmla="*/ 183 w 1340"/>
                        <a:gd name="T121" fmla="*/ 269 h 980"/>
                        <a:gd name="T122" fmla="*/ 229 w 1340"/>
                        <a:gd name="T123" fmla="*/ 223 h 980"/>
                        <a:gd name="T124" fmla="*/ 261 w 1340"/>
                        <a:gd name="T125" fmla="*/ 167 h 980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1340" h="980">
                          <a:moveTo>
                            <a:pt x="298" y="121"/>
                          </a:moveTo>
                          <a:lnTo>
                            <a:pt x="298" y="119"/>
                          </a:lnTo>
                          <a:lnTo>
                            <a:pt x="298" y="117"/>
                          </a:lnTo>
                          <a:lnTo>
                            <a:pt x="300" y="117"/>
                          </a:lnTo>
                          <a:lnTo>
                            <a:pt x="300" y="116"/>
                          </a:lnTo>
                          <a:lnTo>
                            <a:pt x="300" y="114"/>
                          </a:lnTo>
                          <a:lnTo>
                            <a:pt x="302" y="114"/>
                          </a:lnTo>
                          <a:lnTo>
                            <a:pt x="302" y="112"/>
                          </a:lnTo>
                          <a:lnTo>
                            <a:pt x="302" y="110"/>
                          </a:lnTo>
                          <a:lnTo>
                            <a:pt x="304" y="110"/>
                          </a:lnTo>
                          <a:lnTo>
                            <a:pt x="304" y="108"/>
                          </a:lnTo>
                          <a:lnTo>
                            <a:pt x="305" y="106"/>
                          </a:lnTo>
                          <a:lnTo>
                            <a:pt x="305" y="104"/>
                          </a:lnTo>
                          <a:lnTo>
                            <a:pt x="307" y="104"/>
                          </a:lnTo>
                          <a:lnTo>
                            <a:pt x="309" y="104"/>
                          </a:lnTo>
                          <a:lnTo>
                            <a:pt x="309" y="102"/>
                          </a:lnTo>
                          <a:lnTo>
                            <a:pt x="311" y="100"/>
                          </a:lnTo>
                          <a:lnTo>
                            <a:pt x="313" y="98"/>
                          </a:lnTo>
                          <a:lnTo>
                            <a:pt x="315" y="98"/>
                          </a:lnTo>
                          <a:lnTo>
                            <a:pt x="317" y="96"/>
                          </a:lnTo>
                          <a:lnTo>
                            <a:pt x="319" y="96"/>
                          </a:lnTo>
                          <a:lnTo>
                            <a:pt x="321" y="96"/>
                          </a:lnTo>
                          <a:lnTo>
                            <a:pt x="323" y="94"/>
                          </a:lnTo>
                          <a:lnTo>
                            <a:pt x="325" y="94"/>
                          </a:lnTo>
                          <a:lnTo>
                            <a:pt x="325" y="93"/>
                          </a:lnTo>
                          <a:lnTo>
                            <a:pt x="327" y="91"/>
                          </a:lnTo>
                          <a:lnTo>
                            <a:pt x="327" y="89"/>
                          </a:lnTo>
                          <a:lnTo>
                            <a:pt x="328" y="87"/>
                          </a:lnTo>
                          <a:lnTo>
                            <a:pt x="328" y="85"/>
                          </a:lnTo>
                          <a:lnTo>
                            <a:pt x="330" y="83"/>
                          </a:lnTo>
                          <a:lnTo>
                            <a:pt x="332" y="81"/>
                          </a:lnTo>
                          <a:lnTo>
                            <a:pt x="334" y="79"/>
                          </a:lnTo>
                          <a:lnTo>
                            <a:pt x="334" y="77"/>
                          </a:lnTo>
                          <a:lnTo>
                            <a:pt x="336" y="77"/>
                          </a:lnTo>
                          <a:lnTo>
                            <a:pt x="336" y="75"/>
                          </a:lnTo>
                          <a:lnTo>
                            <a:pt x="336" y="73"/>
                          </a:lnTo>
                          <a:lnTo>
                            <a:pt x="336" y="71"/>
                          </a:lnTo>
                          <a:lnTo>
                            <a:pt x="338" y="69"/>
                          </a:lnTo>
                          <a:lnTo>
                            <a:pt x="338" y="68"/>
                          </a:lnTo>
                          <a:lnTo>
                            <a:pt x="338" y="66"/>
                          </a:lnTo>
                          <a:lnTo>
                            <a:pt x="336" y="66"/>
                          </a:lnTo>
                          <a:lnTo>
                            <a:pt x="336" y="64"/>
                          </a:lnTo>
                          <a:lnTo>
                            <a:pt x="336" y="62"/>
                          </a:lnTo>
                          <a:lnTo>
                            <a:pt x="336" y="60"/>
                          </a:lnTo>
                          <a:lnTo>
                            <a:pt x="336" y="58"/>
                          </a:lnTo>
                          <a:lnTo>
                            <a:pt x="336" y="56"/>
                          </a:lnTo>
                          <a:lnTo>
                            <a:pt x="336" y="54"/>
                          </a:lnTo>
                          <a:lnTo>
                            <a:pt x="336" y="52"/>
                          </a:lnTo>
                          <a:lnTo>
                            <a:pt x="336" y="50"/>
                          </a:lnTo>
                          <a:lnTo>
                            <a:pt x="336" y="48"/>
                          </a:lnTo>
                          <a:lnTo>
                            <a:pt x="336" y="46"/>
                          </a:lnTo>
                          <a:lnTo>
                            <a:pt x="336" y="45"/>
                          </a:lnTo>
                          <a:lnTo>
                            <a:pt x="336" y="43"/>
                          </a:lnTo>
                          <a:lnTo>
                            <a:pt x="338" y="43"/>
                          </a:lnTo>
                          <a:lnTo>
                            <a:pt x="338" y="41"/>
                          </a:lnTo>
                          <a:lnTo>
                            <a:pt x="340" y="39"/>
                          </a:lnTo>
                          <a:lnTo>
                            <a:pt x="342" y="37"/>
                          </a:lnTo>
                          <a:lnTo>
                            <a:pt x="342" y="35"/>
                          </a:lnTo>
                          <a:lnTo>
                            <a:pt x="344" y="33"/>
                          </a:lnTo>
                          <a:lnTo>
                            <a:pt x="344" y="31"/>
                          </a:lnTo>
                          <a:lnTo>
                            <a:pt x="346" y="29"/>
                          </a:lnTo>
                          <a:lnTo>
                            <a:pt x="348" y="27"/>
                          </a:lnTo>
                          <a:lnTo>
                            <a:pt x="350" y="27"/>
                          </a:lnTo>
                          <a:lnTo>
                            <a:pt x="350" y="25"/>
                          </a:lnTo>
                          <a:lnTo>
                            <a:pt x="350" y="23"/>
                          </a:lnTo>
                          <a:lnTo>
                            <a:pt x="352" y="23"/>
                          </a:lnTo>
                          <a:lnTo>
                            <a:pt x="352" y="21"/>
                          </a:lnTo>
                          <a:lnTo>
                            <a:pt x="353" y="21"/>
                          </a:lnTo>
                          <a:lnTo>
                            <a:pt x="353" y="20"/>
                          </a:lnTo>
                          <a:lnTo>
                            <a:pt x="355" y="20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57" y="16"/>
                          </a:lnTo>
                          <a:lnTo>
                            <a:pt x="359" y="14"/>
                          </a:lnTo>
                          <a:lnTo>
                            <a:pt x="359" y="12"/>
                          </a:lnTo>
                          <a:lnTo>
                            <a:pt x="359" y="14"/>
                          </a:lnTo>
                          <a:lnTo>
                            <a:pt x="359" y="12"/>
                          </a:lnTo>
                          <a:lnTo>
                            <a:pt x="359" y="10"/>
                          </a:lnTo>
                          <a:lnTo>
                            <a:pt x="361" y="10"/>
                          </a:lnTo>
                          <a:lnTo>
                            <a:pt x="361" y="8"/>
                          </a:lnTo>
                          <a:lnTo>
                            <a:pt x="361" y="6"/>
                          </a:lnTo>
                          <a:lnTo>
                            <a:pt x="363" y="6"/>
                          </a:lnTo>
                          <a:lnTo>
                            <a:pt x="365" y="6"/>
                          </a:lnTo>
                          <a:lnTo>
                            <a:pt x="365" y="4"/>
                          </a:lnTo>
                          <a:lnTo>
                            <a:pt x="367" y="4"/>
                          </a:lnTo>
                          <a:lnTo>
                            <a:pt x="365" y="4"/>
                          </a:lnTo>
                          <a:lnTo>
                            <a:pt x="367" y="4"/>
                          </a:lnTo>
                          <a:lnTo>
                            <a:pt x="367" y="2"/>
                          </a:lnTo>
                          <a:lnTo>
                            <a:pt x="369" y="2"/>
                          </a:lnTo>
                          <a:lnTo>
                            <a:pt x="371" y="2"/>
                          </a:lnTo>
                          <a:lnTo>
                            <a:pt x="373" y="2"/>
                          </a:lnTo>
                          <a:lnTo>
                            <a:pt x="373" y="0"/>
                          </a:lnTo>
                          <a:lnTo>
                            <a:pt x="375" y="0"/>
                          </a:lnTo>
                          <a:lnTo>
                            <a:pt x="376" y="0"/>
                          </a:lnTo>
                          <a:lnTo>
                            <a:pt x="378" y="2"/>
                          </a:lnTo>
                          <a:lnTo>
                            <a:pt x="380" y="2"/>
                          </a:lnTo>
                          <a:lnTo>
                            <a:pt x="382" y="2"/>
                          </a:lnTo>
                          <a:lnTo>
                            <a:pt x="384" y="2"/>
                          </a:lnTo>
                          <a:lnTo>
                            <a:pt x="386" y="2"/>
                          </a:lnTo>
                          <a:lnTo>
                            <a:pt x="388" y="4"/>
                          </a:lnTo>
                          <a:lnTo>
                            <a:pt x="390" y="4"/>
                          </a:lnTo>
                          <a:lnTo>
                            <a:pt x="392" y="4"/>
                          </a:lnTo>
                          <a:lnTo>
                            <a:pt x="394" y="4"/>
                          </a:lnTo>
                          <a:lnTo>
                            <a:pt x="396" y="4"/>
                          </a:lnTo>
                          <a:lnTo>
                            <a:pt x="398" y="4"/>
                          </a:lnTo>
                          <a:lnTo>
                            <a:pt x="398" y="6"/>
                          </a:lnTo>
                          <a:lnTo>
                            <a:pt x="400" y="6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5" y="8"/>
                          </a:lnTo>
                          <a:lnTo>
                            <a:pt x="407" y="10"/>
                          </a:lnTo>
                          <a:lnTo>
                            <a:pt x="407" y="12"/>
                          </a:lnTo>
                          <a:lnTo>
                            <a:pt x="409" y="12"/>
                          </a:lnTo>
                          <a:lnTo>
                            <a:pt x="411" y="14"/>
                          </a:lnTo>
                          <a:lnTo>
                            <a:pt x="413" y="16"/>
                          </a:lnTo>
                          <a:lnTo>
                            <a:pt x="415" y="18"/>
                          </a:lnTo>
                          <a:lnTo>
                            <a:pt x="417" y="20"/>
                          </a:lnTo>
                          <a:lnTo>
                            <a:pt x="419" y="21"/>
                          </a:lnTo>
                          <a:lnTo>
                            <a:pt x="421" y="23"/>
                          </a:lnTo>
                          <a:lnTo>
                            <a:pt x="423" y="25"/>
                          </a:lnTo>
                          <a:lnTo>
                            <a:pt x="424" y="25"/>
                          </a:lnTo>
                          <a:lnTo>
                            <a:pt x="424" y="27"/>
                          </a:lnTo>
                          <a:lnTo>
                            <a:pt x="426" y="27"/>
                          </a:lnTo>
                          <a:lnTo>
                            <a:pt x="428" y="27"/>
                          </a:lnTo>
                          <a:lnTo>
                            <a:pt x="430" y="27"/>
                          </a:lnTo>
                          <a:lnTo>
                            <a:pt x="432" y="27"/>
                          </a:lnTo>
                          <a:lnTo>
                            <a:pt x="434" y="29"/>
                          </a:lnTo>
                          <a:lnTo>
                            <a:pt x="436" y="29"/>
                          </a:lnTo>
                          <a:lnTo>
                            <a:pt x="438" y="29"/>
                          </a:lnTo>
                          <a:lnTo>
                            <a:pt x="440" y="31"/>
                          </a:lnTo>
                          <a:lnTo>
                            <a:pt x="442" y="31"/>
                          </a:lnTo>
                          <a:lnTo>
                            <a:pt x="442" y="33"/>
                          </a:lnTo>
                          <a:lnTo>
                            <a:pt x="444" y="33"/>
                          </a:lnTo>
                          <a:lnTo>
                            <a:pt x="446" y="35"/>
                          </a:lnTo>
                          <a:lnTo>
                            <a:pt x="448" y="37"/>
                          </a:lnTo>
                          <a:lnTo>
                            <a:pt x="449" y="39"/>
                          </a:lnTo>
                          <a:lnTo>
                            <a:pt x="451" y="41"/>
                          </a:lnTo>
                          <a:lnTo>
                            <a:pt x="451" y="43"/>
                          </a:lnTo>
                          <a:lnTo>
                            <a:pt x="453" y="43"/>
                          </a:lnTo>
                          <a:lnTo>
                            <a:pt x="453" y="45"/>
                          </a:lnTo>
                          <a:lnTo>
                            <a:pt x="455" y="48"/>
                          </a:lnTo>
                          <a:lnTo>
                            <a:pt x="455" y="50"/>
                          </a:lnTo>
                          <a:lnTo>
                            <a:pt x="457" y="50"/>
                          </a:lnTo>
                          <a:lnTo>
                            <a:pt x="457" y="52"/>
                          </a:lnTo>
                          <a:lnTo>
                            <a:pt x="457" y="54"/>
                          </a:lnTo>
                          <a:lnTo>
                            <a:pt x="459" y="56"/>
                          </a:lnTo>
                          <a:lnTo>
                            <a:pt x="459" y="58"/>
                          </a:lnTo>
                          <a:lnTo>
                            <a:pt x="459" y="60"/>
                          </a:lnTo>
                          <a:lnTo>
                            <a:pt x="459" y="62"/>
                          </a:lnTo>
                          <a:lnTo>
                            <a:pt x="459" y="64"/>
                          </a:lnTo>
                          <a:lnTo>
                            <a:pt x="461" y="64"/>
                          </a:lnTo>
                          <a:lnTo>
                            <a:pt x="461" y="66"/>
                          </a:lnTo>
                          <a:lnTo>
                            <a:pt x="461" y="68"/>
                          </a:lnTo>
                          <a:lnTo>
                            <a:pt x="465" y="77"/>
                          </a:lnTo>
                          <a:lnTo>
                            <a:pt x="463" y="77"/>
                          </a:lnTo>
                          <a:lnTo>
                            <a:pt x="463" y="79"/>
                          </a:lnTo>
                          <a:lnTo>
                            <a:pt x="461" y="81"/>
                          </a:lnTo>
                          <a:lnTo>
                            <a:pt x="461" y="83"/>
                          </a:lnTo>
                          <a:lnTo>
                            <a:pt x="459" y="83"/>
                          </a:lnTo>
                          <a:lnTo>
                            <a:pt x="459" y="85"/>
                          </a:lnTo>
                          <a:lnTo>
                            <a:pt x="459" y="87"/>
                          </a:lnTo>
                          <a:lnTo>
                            <a:pt x="459" y="89"/>
                          </a:lnTo>
                          <a:lnTo>
                            <a:pt x="457" y="89"/>
                          </a:lnTo>
                          <a:lnTo>
                            <a:pt x="455" y="89"/>
                          </a:lnTo>
                          <a:lnTo>
                            <a:pt x="455" y="91"/>
                          </a:lnTo>
                          <a:lnTo>
                            <a:pt x="455" y="93"/>
                          </a:lnTo>
                          <a:lnTo>
                            <a:pt x="449" y="94"/>
                          </a:lnTo>
                          <a:lnTo>
                            <a:pt x="448" y="94"/>
                          </a:lnTo>
                          <a:lnTo>
                            <a:pt x="446" y="96"/>
                          </a:lnTo>
                          <a:lnTo>
                            <a:pt x="446" y="100"/>
                          </a:lnTo>
                          <a:lnTo>
                            <a:pt x="444" y="100"/>
                          </a:lnTo>
                          <a:lnTo>
                            <a:pt x="444" y="102"/>
                          </a:lnTo>
                          <a:lnTo>
                            <a:pt x="442" y="104"/>
                          </a:lnTo>
                          <a:lnTo>
                            <a:pt x="440" y="104"/>
                          </a:lnTo>
                          <a:lnTo>
                            <a:pt x="440" y="106"/>
                          </a:lnTo>
                          <a:lnTo>
                            <a:pt x="438" y="108"/>
                          </a:lnTo>
                          <a:lnTo>
                            <a:pt x="438" y="110"/>
                          </a:lnTo>
                          <a:lnTo>
                            <a:pt x="436" y="110"/>
                          </a:lnTo>
                          <a:lnTo>
                            <a:pt x="436" y="112"/>
                          </a:lnTo>
                          <a:lnTo>
                            <a:pt x="438" y="112"/>
                          </a:lnTo>
                          <a:lnTo>
                            <a:pt x="438" y="114"/>
                          </a:lnTo>
                          <a:lnTo>
                            <a:pt x="438" y="116"/>
                          </a:lnTo>
                          <a:lnTo>
                            <a:pt x="438" y="117"/>
                          </a:lnTo>
                          <a:lnTo>
                            <a:pt x="438" y="119"/>
                          </a:lnTo>
                          <a:lnTo>
                            <a:pt x="440" y="121"/>
                          </a:lnTo>
                          <a:lnTo>
                            <a:pt x="440" y="123"/>
                          </a:lnTo>
                          <a:lnTo>
                            <a:pt x="440" y="125"/>
                          </a:lnTo>
                          <a:lnTo>
                            <a:pt x="440" y="127"/>
                          </a:lnTo>
                          <a:lnTo>
                            <a:pt x="442" y="127"/>
                          </a:lnTo>
                          <a:lnTo>
                            <a:pt x="442" y="129"/>
                          </a:lnTo>
                          <a:lnTo>
                            <a:pt x="442" y="131"/>
                          </a:lnTo>
                          <a:lnTo>
                            <a:pt x="440" y="135"/>
                          </a:lnTo>
                          <a:lnTo>
                            <a:pt x="440" y="137"/>
                          </a:lnTo>
                          <a:lnTo>
                            <a:pt x="440" y="139"/>
                          </a:lnTo>
                          <a:lnTo>
                            <a:pt x="440" y="141"/>
                          </a:lnTo>
                          <a:lnTo>
                            <a:pt x="440" y="142"/>
                          </a:lnTo>
                          <a:lnTo>
                            <a:pt x="440" y="144"/>
                          </a:lnTo>
                          <a:lnTo>
                            <a:pt x="440" y="146"/>
                          </a:lnTo>
                          <a:lnTo>
                            <a:pt x="440" y="148"/>
                          </a:lnTo>
                          <a:lnTo>
                            <a:pt x="440" y="150"/>
                          </a:lnTo>
                          <a:lnTo>
                            <a:pt x="440" y="152"/>
                          </a:lnTo>
                          <a:lnTo>
                            <a:pt x="440" y="154"/>
                          </a:lnTo>
                          <a:lnTo>
                            <a:pt x="440" y="156"/>
                          </a:lnTo>
                          <a:lnTo>
                            <a:pt x="440" y="158"/>
                          </a:lnTo>
                          <a:lnTo>
                            <a:pt x="440" y="160"/>
                          </a:lnTo>
                          <a:lnTo>
                            <a:pt x="440" y="162"/>
                          </a:lnTo>
                          <a:lnTo>
                            <a:pt x="440" y="164"/>
                          </a:lnTo>
                          <a:lnTo>
                            <a:pt x="440" y="165"/>
                          </a:lnTo>
                          <a:lnTo>
                            <a:pt x="440" y="167"/>
                          </a:lnTo>
                          <a:lnTo>
                            <a:pt x="440" y="169"/>
                          </a:lnTo>
                          <a:lnTo>
                            <a:pt x="440" y="171"/>
                          </a:lnTo>
                          <a:lnTo>
                            <a:pt x="442" y="173"/>
                          </a:lnTo>
                          <a:lnTo>
                            <a:pt x="442" y="175"/>
                          </a:lnTo>
                          <a:lnTo>
                            <a:pt x="442" y="177"/>
                          </a:lnTo>
                          <a:lnTo>
                            <a:pt x="442" y="179"/>
                          </a:lnTo>
                          <a:lnTo>
                            <a:pt x="444" y="181"/>
                          </a:lnTo>
                          <a:lnTo>
                            <a:pt x="444" y="183"/>
                          </a:lnTo>
                          <a:lnTo>
                            <a:pt x="446" y="183"/>
                          </a:lnTo>
                          <a:lnTo>
                            <a:pt x="446" y="185"/>
                          </a:lnTo>
                          <a:lnTo>
                            <a:pt x="448" y="187"/>
                          </a:lnTo>
                          <a:lnTo>
                            <a:pt x="448" y="189"/>
                          </a:lnTo>
                          <a:lnTo>
                            <a:pt x="449" y="190"/>
                          </a:lnTo>
                          <a:lnTo>
                            <a:pt x="449" y="192"/>
                          </a:lnTo>
                          <a:lnTo>
                            <a:pt x="449" y="194"/>
                          </a:lnTo>
                          <a:lnTo>
                            <a:pt x="453" y="204"/>
                          </a:lnTo>
                          <a:lnTo>
                            <a:pt x="453" y="206"/>
                          </a:lnTo>
                          <a:lnTo>
                            <a:pt x="453" y="208"/>
                          </a:lnTo>
                          <a:lnTo>
                            <a:pt x="455" y="210"/>
                          </a:lnTo>
                          <a:lnTo>
                            <a:pt x="455" y="212"/>
                          </a:lnTo>
                          <a:lnTo>
                            <a:pt x="455" y="215"/>
                          </a:lnTo>
                          <a:lnTo>
                            <a:pt x="455" y="217"/>
                          </a:lnTo>
                          <a:lnTo>
                            <a:pt x="455" y="219"/>
                          </a:lnTo>
                          <a:lnTo>
                            <a:pt x="455" y="221"/>
                          </a:lnTo>
                          <a:lnTo>
                            <a:pt x="455" y="223"/>
                          </a:lnTo>
                          <a:lnTo>
                            <a:pt x="453" y="225"/>
                          </a:lnTo>
                          <a:lnTo>
                            <a:pt x="453" y="227"/>
                          </a:lnTo>
                          <a:lnTo>
                            <a:pt x="453" y="229"/>
                          </a:lnTo>
                          <a:lnTo>
                            <a:pt x="453" y="231"/>
                          </a:lnTo>
                          <a:lnTo>
                            <a:pt x="453" y="233"/>
                          </a:lnTo>
                          <a:lnTo>
                            <a:pt x="453" y="235"/>
                          </a:lnTo>
                          <a:lnTo>
                            <a:pt x="453" y="237"/>
                          </a:lnTo>
                          <a:lnTo>
                            <a:pt x="453" y="238"/>
                          </a:lnTo>
                          <a:lnTo>
                            <a:pt x="453" y="240"/>
                          </a:lnTo>
                          <a:lnTo>
                            <a:pt x="455" y="242"/>
                          </a:lnTo>
                          <a:lnTo>
                            <a:pt x="455" y="244"/>
                          </a:lnTo>
                          <a:lnTo>
                            <a:pt x="457" y="248"/>
                          </a:lnTo>
                          <a:lnTo>
                            <a:pt x="457" y="250"/>
                          </a:lnTo>
                          <a:lnTo>
                            <a:pt x="461" y="254"/>
                          </a:lnTo>
                          <a:lnTo>
                            <a:pt x="463" y="256"/>
                          </a:lnTo>
                          <a:lnTo>
                            <a:pt x="463" y="258"/>
                          </a:lnTo>
                          <a:lnTo>
                            <a:pt x="465" y="262"/>
                          </a:lnTo>
                          <a:lnTo>
                            <a:pt x="465" y="265"/>
                          </a:lnTo>
                          <a:lnTo>
                            <a:pt x="467" y="265"/>
                          </a:lnTo>
                          <a:lnTo>
                            <a:pt x="467" y="267"/>
                          </a:lnTo>
                          <a:lnTo>
                            <a:pt x="469" y="275"/>
                          </a:lnTo>
                          <a:lnTo>
                            <a:pt x="469" y="277"/>
                          </a:lnTo>
                          <a:lnTo>
                            <a:pt x="469" y="279"/>
                          </a:lnTo>
                          <a:lnTo>
                            <a:pt x="469" y="281"/>
                          </a:lnTo>
                          <a:lnTo>
                            <a:pt x="471" y="283"/>
                          </a:lnTo>
                          <a:lnTo>
                            <a:pt x="471" y="285"/>
                          </a:lnTo>
                          <a:lnTo>
                            <a:pt x="471" y="288"/>
                          </a:lnTo>
                          <a:lnTo>
                            <a:pt x="472" y="292"/>
                          </a:lnTo>
                          <a:lnTo>
                            <a:pt x="472" y="294"/>
                          </a:lnTo>
                          <a:lnTo>
                            <a:pt x="474" y="298"/>
                          </a:lnTo>
                          <a:lnTo>
                            <a:pt x="476" y="302"/>
                          </a:lnTo>
                          <a:lnTo>
                            <a:pt x="478" y="302"/>
                          </a:lnTo>
                          <a:lnTo>
                            <a:pt x="480" y="304"/>
                          </a:lnTo>
                          <a:lnTo>
                            <a:pt x="482" y="304"/>
                          </a:lnTo>
                          <a:lnTo>
                            <a:pt x="482" y="306"/>
                          </a:lnTo>
                          <a:lnTo>
                            <a:pt x="482" y="308"/>
                          </a:lnTo>
                          <a:lnTo>
                            <a:pt x="484" y="308"/>
                          </a:lnTo>
                          <a:lnTo>
                            <a:pt x="484" y="310"/>
                          </a:lnTo>
                          <a:lnTo>
                            <a:pt x="486" y="310"/>
                          </a:lnTo>
                          <a:lnTo>
                            <a:pt x="488" y="310"/>
                          </a:lnTo>
                          <a:lnTo>
                            <a:pt x="488" y="311"/>
                          </a:lnTo>
                          <a:lnTo>
                            <a:pt x="490" y="311"/>
                          </a:lnTo>
                          <a:lnTo>
                            <a:pt x="494" y="311"/>
                          </a:lnTo>
                          <a:lnTo>
                            <a:pt x="497" y="311"/>
                          </a:lnTo>
                          <a:lnTo>
                            <a:pt x="499" y="310"/>
                          </a:lnTo>
                          <a:lnTo>
                            <a:pt x="501" y="310"/>
                          </a:lnTo>
                          <a:lnTo>
                            <a:pt x="501" y="311"/>
                          </a:lnTo>
                          <a:lnTo>
                            <a:pt x="505" y="313"/>
                          </a:lnTo>
                          <a:lnTo>
                            <a:pt x="509" y="317"/>
                          </a:lnTo>
                          <a:lnTo>
                            <a:pt x="511" y="319"/>
                          </a:lnTo>
                          <a:lnTo>
                            <a:pt x="513" y="319"/>
                          </a:lnTo>
                          <a:lnTo>
                            <a:pt x="515" y="319"/>
                          </a:lnTo>
                          <a:lnTo>
                            <a:pt x="517" y="321"/>
                          </a:lnTo>
                          <a:lnTo>
                            <a:pt x="519" y="321"/>
                          </a:lnTo>
                          <a:lnTo>
                            <a:pt x="520" y="319"/>
                          </a:lnTo>
                          <a:lnTo>
                            <a:pt x="524" y="317"/>
                          </a:lnTo>
                          <a:lnTo>
                            <a:pt x="526" y="315"/>
                          </a:lnTo>
                          <a:lnTo>
                            <a:pt x="528" y="315"/>
                          </a:lnTo>
                          <a:lnTo>
                            <a:pt x="530" y="315"/>
                          </a:lnTo>
                          <a:lnTo>
                            <a:pt x="532" y="315"/>
                          </a:lnTo>
                          <a:lnTo>
                            <a:pt x="534" y="315"/>
                          </a:lnTo>
                          <a:lnTo>
                            <a:pt x="536" y="317"/>
                          </a:lnTo>
                          <a:lnTo>
                            <a:pt x="538" y="317"/>
                          </a:lnTo>
                          <a:lnTo>
                            <a:pt x="540" y="321"/>
                          </a:lnTo>
                          <a:lnTo>
                            <a:pt x="544" y="327"/>
                          </a:lnTo>
                          <a:lnTo>
                            <a:pt x="544" y="329"/>
                          </a:lnTo>
                          <a:lnTo>
                            <a:pt x="545" y="331"/>
                          </a:lnTo>
                          <a:lnTo>
                            <a:pt x="545" y="334"/>
                          </a:lnTo>
                          <a:lnTo>
                            <a:pt x="545" y="342"/>
                          </a:lnTo>
                          <a:lnTo>
                            <a:pt x="545" y="344"/>
                          </a:lnTo>
                          <a:lnTo>
                            <a:pt x="547" y="346"/>
                          </a:lnTo>
                          <a:lnTo>
                            <a:pt x="547" y="348"/>
                          </a:lnTo>
                          <a:lnTo>
                            <a:pt x="549" y="348"/>
                          </a:lnTo>
                          <a:lnTo>
                            <a:pt x="551" y="348"/>
                          </a:lnTo>
                          <a:lnTo>
                            <a:pt x="553" y="348"/>
                          </a:lnTo>
                          <a:lnTo>
                            <a:pt x="555" y="348"/>
                          </a:lnTo>
                          <a:lnTo>
                            <a:pt x="557" y="348"/>
                          </a:lnTo>
                          <a:lnTo>
                            <a:pt x="557" y="346"/>
                          </a:lnTo>
                          <a:lnTo>
                            <a:pt x="559" y="346"/>
                          </a:lnTo>
                          <a:lnTo>
                            <a:pt x="561" y="346"/>
                          </a:lnTo>
                          <a:lnTo>
                            <a:pt x="561" y="344"/>
                          </a:lnTo>
                          <a:lnTo>
                            <a:pt x="563" y="344"/>
                          </a:lnTo>
                          <a:lnTo>
                            <a:pt x="565" y="344"/>
                          </a:lnTo>
                          <a:lnTo>
                            <a:pt x="567" y="344"/>
                          </a:lnTo>
                          <a:lnTo>
                            <a:pt x="567" y="342"/>
                          </a:lnTo>
                          <a:lnTo>
                            <a:pt x="568" y="340"/>
                          </a:lnTo>
                          <a:lnTo>
                            <a:pt x="568" y="338"/>
                          </a:lnTo>
                          <a:lnTo>
                            <a:pt x="570" y="338"/>
                          </a:lnTo>
                          <a:lnTo>
                            <a:pt x="572" y="338"/>
                          </a:lnTo>
                          <a:lnTo>
                            <a:pt x="572" y="336"/>
                          </a:lnTo>
                          <a:lnTo>
                            <a:pt x="572" y="334"/>
                          </a:lnTo>
                          <a:lnTo>
                            <a:pt x="574" y="334"/>
                          </a:lnTo>
                          <a:lnTo>
                            <a:pt x="574" y="333"/>
                          </a:lnTo>
                          <a:lnTo>
                            <a:pt x="574" y="334"/>
                          </a:lnTo>
                          <a:lnTo>
                            <a:pt x="576" y="334"/>
                          </a:lnTo>
                          <a:lnTo>
                            <a:pt x="578" y="334"/>
                          </a:lnTo>
                          <a:lnTo>
                            <a:pt x="578" y="333"/>
                          </a:lnTo>
                          <a:lnTo>
                            <a:pt x="578" y="334"/>
                          </a:lnTo>
                          <a:lnTo>
                            <a:pt x="580" y="334"/>
                          </a:lnTo>
                          <a:lnTo>
                            <a:pt x="580" y="336"/>
                          </a:lnTo>
                          <a:lnTo>
                            <a:pt x="582" y="336"/>
                          </a:lnTo>
                          <a:lnTo>
                            <a:pt x="582" y="338"/>
                          </a:lnTo>
                          <a:lnTo>
                            <a:pt x="584" y="338"/>
                          </a:lnTo>
                          <a:lnTo>
                            <a:pt x="586" y="338"/>
                          </a:lnTo>
                          <a:lnTo>
                            <a:pt x="588" y="338"/>
                          </a:lnTo>
                          <a:lnTo>
                            <a:pt x="590" y="338"/>
                          </a:lnTo>
                          <a:lnTo>
                            <a:pt x="590" y="340"/>
                          </a:lnTo>
                          <a:lnTo>
                            <a:pt x="590" y="342"/>
                          </a:lnTo>
                          <a:lnTo>
                            <a:pt x="592" y="342"/>
                          </a:lnTo>
                          <a:lnTo>
                            <a:pt x="592" y="344"/>
                          </a:lnTo>
                          <a:lnTo>
                            <a:pt x="593" y="344"/>
                          </a:lnTo>
                          <a:lnTo>
                            <a:pt x="593" y="346"/>
                          </a:lnTo>
                          <a:lnTo>
                            <a:pt x="592" y="346"/>
                          </a:lnTo>
                          <a:lnTo>
                            <a:pt x="592" y="348"/>
                          </a:lnTo>
                          <a:lnTo>
                            <a:pt x="592" y="350"/>
                          </a:lnTo>
                          <a:lnTo>
                            <a:pt x="593" y="350"/>
                          </a:lnTo>
                          <a:lnTo>
                            <a:pt x="593" y="352"/>
                          </a:lnTo>
                          <a:lnTo>
                            <a:pt x="593" y="354"/>
                          </a:lnTo>
                          <a:lnTo>
                            <a:pt x="595" y="354"/>
                          </a:lnTo>
                          <a:lnTo>
                            <a:pt x="595" y="352"/>
                          </a:lnTo>
                          <a:lnTo>
                            <a:pt x="597" y="352"/>
                          </a:lnTo>
                          <a:lnTo>
                            <a:pt x="597" y="354"/>
                          </a:lnTo>
                          <a:lnTo>
                            <a:pt x="597" y="352"/>
                          </a:lnTo>
                          <a:lnTo>
                            <a:pt x="599" y="352"/>
                          </a:lnTo>
                          <a:lnTo>
                            <a:pt x="601" y="352"/>
                          </a:lnTo>
                          <a:lnTo>
                            <a:pt x="601" y="350"/>
                          </a:lnTo>
                          <a:lnTo>
                            <a:pt x="603" y="348"/>
                          </a:lnTo>
                          <a:lnTo>
                            <a:pt x="605" y="348"/>
                          </a:lnTo>
                          <a:lnTo>
                            <a:pt x="605" y="350"/>
                          </a:lnTo>
                          <a:lnTo>
                            <a:pt x="605" y="348"/>
                          </a:lnTo>
                          <a:lnTo>
                            <a:pt x="607" y="348"/>
                          </a:lnTo>
                          <a:lnTo>
                            <a:pt x="609" y="350"/>
                          </a:lnTo>
                          <a:lnTo>
                            <a:pt x="611" y="350"/>
                          </a:lnTo>
                          <a:lnTo>
                            <a:pt x="611" y="352"/>
                          </a:lnTo>
                          <a:lnTo>
                            <a:pt x="613" y="352"/>
                          </a:lnTo>
                          <a:lnTo>
                            <a:pt x="613" y="354"/>
                          </a:lnTo>
                          <a:lnTo>
                            <a:pt x="615" y="354"/>
                          </a:lnTo>
                          <a:lnTo>
                            <a:pt x="616" y="354"/>
                          </a:lnTo>
                          <a:lnTo>
                            <a:pt x="618" y="354"/>
                          </a:lnTo>
                          <a:lnTo>
                            <a:pt x="618" y="352"/>
                          </a:lnTo>
                          <a:lnTo>
                            <a:pt x="620" y="352"/>
                          </a:lnTo>
                          <a:lnTo>
                            <a:pt x="622" y="352"/>
                          </a:lnTo>
                          <a:lnTo>
                            <a:pt x="624" y="352"/>
                          </a:lnTo>
                          <a:lnTo>
                            <a:pt x="626" y="352"/>
                          </a:lnTo>
                          <a:lnTo>
                            <a:pt x="628" y="352"/>
                          </a:lnTo>
                          <a:lnTo>
                            <a:pt x="630" y="352"/>
                          </a:lnTo>
                          <a:lnTo>
                            <a:pt x="632" y="352"/>
                          </a:lnTo>
                          <a:lnTo>
                            <a:pt x="634" y="352"/>
                          </a:lnTo>
                          <a:lnTo>
                            <a:pt x="634" y="350"/>
                          </a:lnTo>
                          <a:lnTo>
                            <a:pt x="636" y="350"/>
                          </a:lnTo>
                          <a:lnTo>
                            <a:pt x="638" y="350"/>
                          </a:lnTo>
                          <a:lnTo>
                            <a:pt x="639" y="350"/>
                          </a:lnTo>
                          <a:lnTo>
                            <a:pt x="639" y="352"/>
                          </a:lnTo>
                          <a:lnTo>
                            <a:pt x="641" y="352"/>
                          </a:lnTo>
                          <a:lnTo>
                            <a:pt x="641" y="354"/>
                          </a:lnTo>
                          <a:lnTo>
                            <a:pt x="643" y="354"/>
                          </a:lnTo>
                          <a:lnTo>
                            <a:pt x="643" y="356"/>
                          </a:lnTo>
                          <a:lnTo>
                            <a:pt x="645" y="356"/>
                          </a:lnTo>
                          <a:lnTo>
                            <a:pt x="645" y="358"/>
                          </a:lnTo>
                          <a:lnTo>
                            <a:pt x="647" y="358"/>
                          </a:lnTo>
                          <a:lnTo>
                            <a:pt x="647" y="359"/>
                          </a:lnTo>
                          <a:lnTo>
                            <a:pt x="649" y="359"/>
                          </a:lnTo>
                          <a:lnTo>
                            <a:pt x="651" y="359"/>
                          </a:lnTo>
                          <a:lnTo>
                            <a:pt x="653" y="359"/>
                          </a:lnTo>
                          <a:lnTo>
                            <a:pt x="653" y="361"/>
                          </a:lnTo>
                          <a:lnTo>
                            <a:pt x="655" y="361"/>
                          </a:lnTo>
                          <a:lnTo>
                            <a:pt x="655" y="359"/>
                          </a:lnTo>
                          <a:lnTo>
                            <a:pt x="657" y="361"/>
                          </a:lnTo>
                          <a:lnTo>
                            <a:pt x="659" y="361"/>
                          </a:lnTo>
                          <a:lnTo>
                            <a:pt x="661" y="361"/>
                          </a:lnTo>
                          <a:lnTo>
                            <a:pt x="663" y="361"/>
                          </a:lnTo>
                          <a:lnTo>
                            <a:pt x="664" y="361"/>
                          </a:lnTo>
                          <a:lnTo>
                            <a:pt x="666" y="361"/>
                          </a:lnTo>
                          <a:lnTo>
                            <a:pt x="668" y="361"/>
                          </a:lnTo>
                          <a:lnTo>
                            <a:pt x="668" y="359"/>
                          </a:lnTo>
                          <a:lnTo>
                            <a:pt x="670" y="359"/>
                          </a:lnTo>
                          <a:lnTo>
                            <a:pt x="670" y="358"/>
                          </a:lnTo>
                          <a:lnTo>
                            <a:pt x="672" y="358"/>
                          </a:lnTo>
                          <a:lnTo>
                            <a:pt x="672" y="359"/>
                          </a:lnTo>
                          <a:lnTo>
                            <a:pt x="674" y="358"/>
                          </a:lnTo>
                          <a:lnTo>
                            <a:pt x="676" y="358"/>
                          </a:lnTo>
                          <a:lnTo>
                            <a:pt x="676" y="356"/>
                          </a:lnTo>
                          <a:lnTo>
                            <a:pt x="678" y="356"/>
                          </a:lnTo>
                          <a:lnTo>
                            <a:pt x="680" y="356"/>
                          </a:lnTo>
                          <a:lnTo>
                            <a:pt x="682" y="358"/>
                          </a:lnTo>
                          <a:lnTo>
                            <a:pt x="684" y="358"/>
                          </a:lnTo>
                          <a:lnTo>
                            <a:pt x="686" y="358"/>
                          </a:lnTo>
                          <a:lnTo>
                            <a:pt x="686" y="359"/>
                          </a:lnTo>
                          <a:lnTo>
                            <a:pt x="687" y="359"/>
                          </a:lnTo>
                          <a:lnTo>
                            <a:pt x="691" y="359"/>
                          </a:lnTo>
                          <a:lnTo>
                            <a:pt x="695" y="361"/>
                          </a:lnTo>
                          <a:lnTo>
                            <a:pt x="701" y="363"/>
                          </a:lnTo>
                          <a:lnTo>
                            <a:pt x="703" y="363"/>
                          </a:lnTo>
                          <a:lnTo>
                            <a:pt x="705" y="363"/>
                          </a:lnTo>
                          <a:lnTo>
                            <a:pt x="707" y="365"/>
                          </a:lnTo>
                          <a:lnTo>
                            <a:pt x="709" y="365"/>
                          </a:lnTo>
                          <a:lnTo>
                            <a:pt x="711" y="365"/>
                          </a:lnTo>
                          <a:lnTo>
                            <a:pt x="711" y="363"/>
                          </a:lnTo>
                          <a:lnTo>
                            <a:pt x="712" y="363"/>
                          </a:lnTo>
                          <a:lnTo>
                            <a:pt x="712" y="365"/>
                          </a:lnTo>
                          <a:lnTo>
                            <a:pt x="714" y="367"/>
                          </a:lnTo>
                          <a:lnTo>
                            <a:pt x="712" y="367"/>
                          </a:lnTo>
                          <a:lnTo>
                            <a:pt x="712" y="369"/>
                          </a:lnTo>
                          <a:lnTo>
                            <a:pt x="712" y="371"/>
                          </a:lnTo>
                          <a:lnTo>
                            <a:pt x="712" y="373"/>
                          </a:lnTo>
                          <a:lnTo>
                            <a:pt x="712" y="375"/>
                          </a:lnTo>
                          <a:lnTo>
                            <a:pt x="714" y="375"/>
                          </a:lnTo>
                          <a:lnTo>
                            <a:pt x="714" y="377"/>
                          </a:lnTo>
                          <a:lnTo>
                            <a:pt x="716" y="379"/>
                          </a:lnTo>
                          <a:lnTo>
                            <a:pt x="716" y="381"/>
                          </a:lnTo>
                          <a:lnTo>
                            <a:pt x="718" y="381"/>
                          </a:lnTo>
                          <a:lnTo>
                            <a:pt x="720" y="381"/>
                          </a:lnTo>
                          <a:lnTo>
                            <a:pt x="720" y="382"/>
                          </a:lnTo>
                          <a:lnTo>
                            <a:pt x="722" y="384"/>
                          </a:lnTo>
                          <a:lnTo>
                            <a:pt x="722" y="386"/>
                          </a:lnTo>
                          <a:lnTo>
                            <a:pt x="720" y="386"/>
                          </a:lnTo>
                          <a:lnTo>
                            <a:pt x="720" y="388"/>
                          </a:lnTo>
                          <a:lnTo>
                            <a:pt x="722" y="388"/>
                          </a:lnTo>
                          <a:lnTo>
                            <a:pt x="722" y="390"/>
                          </a:lnTo>
                          <a:lnTo>
                            <a:pt x="724" y="390"/>
                          </a:lnTo>
                          <a:lnTo>
                            <a:pt x="724" y="392"/>
                          </a:lnTo>
                          <a:lnTo>
                            <a:pt x="726" y="392"/>
                          </a:lnTo>
                          <a:lnTo>
                            <a:pt x="728" y="394"/>
                          </a:lnTo>
                          <a:lnTo>
                            <a:pt x="730" y="394"/>
                          </a:lnTo>
                          <a:lnTo>
                            <a:pt x="730" y="396"/>
                          </a:lnTo>
                          <a:lnTo>
                            <a:pt x="730" y="398"/>
                          </a:lnTo>
                          <a:lnTo>
                            <a:pt x="730" y="400"/>
                          </a:lnTo>
                          <a:lnTo>
                            <a:pt x="732" y="400"/>
                          </a:lnTo>
                          <a:lnTo>
                            <a:pt x="734" y="400"/>
                          </a:lnTo>
                          <a:lnTo>
                            <a:pt x="735" y="400"/>
                          </a:lnTo>
                          <a:lnTo>
                            <a:pt x="735" y="402"/>
                          </a:lnTo>
                          <a:lnTo>
                            <a:pt x="735" y="404"/>
                          </a:lnTo>
                          <a:lnTo>
                            <a:pt x="737" y="404"/>
                          </a:lnTo>
                          <a:lnTo>
                            <a:pt x="737" y="406"/>
                          </a:lnTo>
                          <a:lnTo>
                            <a:pt x="739" y="406"/>
                          </a:lnTo>
                          <a:lnTo>
                            <a:pt x="739" y="407"/>
                          </a:lnTo>
                          <a:lnTo>
                            <a:pt x="741" y="407"/>
                          </a:lnTo>
                          <a:lnTo>
                            <a:pt x="741" y="409"/>
                          </a:lnTo>
                          <a:lnTo>
                            <a:pt x="741" y="411"/>
                          </a:lnTo>
                          <a:lnTo>
                            <a:pt x="741" y="413"/>
                          </a:lnTo>
                          <a:lnTo>
                            <a:pt x="739" y="413"/>
                          </a:lnTo>
                          <a:lnTo>
                            <a:pt x="739" y="415"/>
                          </a:lnTo>
                          <a:lnTo>
                            <a:pt x="741" y="415"/>
                          </a:lnTo>
                          <a:lnTo>
                            <a:pt x="741" y="417"/>
                          </a:lnTo>
                          <a:lnTo>
                            <a:pt x="743" y="417"/>
                          </a:lnTo>
                          <a:lnTo>
                            <a:pt x="741" y="417"/>
                          </a:lnTo>
                          <a:lnTo>
                            <a:pt x="743" y="417"/>
                          </a:lnTo>
                          <a:lnTo>
                            <a:pt x="743" y="419"/>
                          </a:lnTo>
                          <a:lnTo>
                            <a:pt x="743" y="421"/>
                          </a:lnTo>
                          <a:lnTo>
                            <a:pt x="745" y="421"/>
                          </a:lnTo>
                          <a:lnTo>
                            <a:pt x="745" y="419"/>
                          </a:lnTo>
                          <a:lnTo>
                            <a:pt x="745" y="421"/>
                          </a:lnTo>
                          <a:lnTo>
                            <a:pt x="747" y="421"/>
                          </a:lnTo>
                          <a:lnTo>
                            <a:pt x="747" y="419"/>
                          </a:lnTo>
                          <a:lnTo>
                            <a:pt x="747" y="421"/>
                          </a:lnTo>
                          <a:lnTo>
                            <a:pt x="749" y="421"/>
                          </a:lnTo>
                          <a:lnTo>
                            <a:pt x="751" y="421"/>
                          </a:lnTo>
                          <a:lnTo>
                            <a:pt x="751" y="423"/>
                          </a:lnTo>
                          <a:lnTo>
                            <a:pt x="753" y="423"/>
                          </a:lnTo>
                          <a:lnTo>
                            <a:pt x="753" y="425"/>
                          </a:lnTo>
                          <a:lnTo>
                            <a:pt x="753" y="423"/>
                          </a:lnTo>
                          <a:lnTo>
                            <a:pt x="751" y="425"/>
                          </a:lnTo>
                          <a:lnTo>
                            <a:pt x="753" y="425"/>
                          </a:lnTo>
                          <a:lnTo>
                            <a:pt x="755" y="425"/>
                          </a:lnTo>
                          <a:lnTo>
                            <a:pt x="755" y="427"/>
                          </a:lnTo>
                          <a:lnTo>
                            <a:pt x="757" y="427"/>
                          </a:lnTo>
                          <a:lnTo>
                            <a:pt x="757" y="425"/>
                          </a:lnTo>
                          <a:lnTo>
                            <a:pt x="757" y="427"/>
                          </a:lnTo>
                          <a:lnTo>
                            <a:pt x="757" y="425"/>
                          </a:lnTo>
                          <a:lnTo>
                            <a:pt x="759" y="425"/>
                          </a:lnTo>
                          <a:lnTo>
                            <a:pt x="759" y="427"/>
                          </a:lnTo>
                          <a:lnTo>
                            <a:pt x="757" y="427"/>
                          </a:lnTo>
                          <a:lnTo>
                            <a:pt x="759" y="427"/>
                          </a:lnTo>
                          <a:lnTo>
                            <a:pt x="759" y="429"/>
                          </a:lnTo>
                          <a:lnTo>
                            <a:pt x="760" y="429"/>
                          </a:lnTo>
                          <a:lnTo>
                            <a:pt x="760" y="430"/>
                          </a:lnTo>
                          <a:lnTo>
                            <a:pt x="760" y="432"/>
                          </a:lnTo>
                          <a:lnTo>
                            <a:pt x="762" y="432"/>
                          </a:lnTo>
                          <a:lnTo>
                            <a:pt x="760" y="432"/>
                          </a:lnTo>
                          <a:lnTo>
                            <a:pt x="760" y="434"/>
                          </a:lnTo>
                          <a:lnTo>
                            <a:pt x="762" y="434"/>
                          </a:lnTo>
                          <a:lnTo>
                            <a:pt x="762" y="436"/>
                          </a:lnTo>
                          <a:lnTo>
                            <a:pt x="764" y="436"/>
                          </a:lnTo>
                          <a:lnTo>
                            <a:pt x="764" y="438"/>
                          </a:lnTo>
                          <a:lnTo>
                            <a:pt x="764" y="440"/>
                          </a:lnTo>
                          <a:lnTo>
                            <a:pt x="764" y="442"/>
                          </a:lnTo>
                          <a:lnTo>
                            <a:pt x="764" y="440"/>
                          </a:lnTo>
                          <a:lnTo>
                            <a:pt x="764" y="442"/>
                          </a:lnTo>
                          <a:lnTo>
                            <a:pt x="766" y="442"/>
                          </a:lnTo>
                          <a:lnTo>
                            <a:pt x="766" y="444"/>
                          </a:lnTo>
                          <a:lnTo>
                            <a:pt x="764" y="444"/>
                          </a:lnTo>
                          <a:lnTo>
                            <a:pt x="764" y="446"/>
                          </a:lnTo>
                          <a:lnTo>
                            <a:pt x="766" y="446"/>
                          </a:lnTo>
                          <a:lnTo>
                            <a:pt x="768" y="446"/>
                          </a:lnTo>
                          <a:lnTo>
                            <a:pt x="770" y="446"/>
                          </a:lnTo>
                          <a:lnTo>
                            <a:pt x="770" y="444"/>
                          </a:lnTo>
                          <a:lnTo>
                            <a:pt x="772" y="444"/>
                          </a:lnTo>
                          <a:lnTo>
                            <a:pt x="772" y="446"/>
                          </a:lnTo>
                          <a:lnTo>
                            <a:pt x="772" y="444"/>
                          </a:lnTo>
                          <a:lnTo>
                            <a:pt x="772" y="446"/>
                          </a:lnTo>
                          <a:lnTo>
                            <a:pt x="772" y="448"/>
                          </a:lnTo>
                          <a:lnTo>
                            <a:pt x="774" y="448"/>
                          </a:lnTo>
                          <a:lnTo>
                            <a:pt x="772" y="448"/>
                          </a:lnTo>
                          <a:lnTo>
                            <a:pt x="774" y="448"/>
                          </a:lnTo>
                          <a:lnTo>
                            <a:pt x="774" y="450"/>
                          </a:lnTo>
                          <a:lnTo>
                            <a:pt x="774" y="452"/>
                          </a:lnTo>
                          <a:lnTo>
                            <a:pt x="774" y="454"/>
                          </a:lnTo>
                          <a:lnTo>
                            <a:pt x="772" y="454"/>
                          </a:lnTo>
                          <a:lnTo>
                            <a:pt x="772" y="452"/>
                          </a:lnTo>
                          <a:lnTo>
                            <a:pt x="772" y="454"/>
                          </a:lnTo>
                          <a:lnTo>
                            <a:pt x="774" y="454"/>
                          </a:lnTo>
                          <a:lnTo>
                            <a:pt x="772" y="454"/>
                          </a:lnTo>
                          <a:lnTo>
                            <a:pt x="772" y="455"/>
                          </a:lnTo>
                          <a:lnTo>
                            <a:pt x="772" y="457"/>
                          </a:lnTo>
                          <a:lnTo>
                            <a:pt x="774" y="457"/>
                          </a:lnTo>
                          <a:lnTo>
                            <a:pt x="774" y="455"/>
                          </a:lnTo>
                          <a:lnTo>
                            <a:pt x="774" y="457"/>
                          </a:lnTo>
                          <a:lnTo>
                            <a:pt x="774" y="455"/>
                          </a:lnTo>
                          <a:lnTo>
                            <a:pt x="774" y="457"/>
                          </a:lnTo>
                          <a:lnTo>
                            <a:pt x="776" y="457"/>
                          </a:lnTo>
                          <a:lnTo>
                            <a:pt x="774" y="457"/>
                          </a:lnTo>
                          <a:lnTo>
                            <a:pt x="776" y="457"/>
                          </a:lnTo>
                          <a:lnTo>
                            <a:pt x="776" y="459"/>
                          </a:lnTo>
                          <a:lnTo>
                            <a:pt x="778" y="459"/>
                          </a:lnTo>
                          <a:lnTo>
                            <a:pt x="778" y="461"/>
                          </a:lnTo>
                          <a:lnTo>
                            <a:pt x="778" y="459"/>
                          </a:lnTo>
                          <a:lnTo>
                            <a:pt x="776" y="459"/>
                          </a:lnTo>
                          <a:lnTo>
                            <a:pt x="776" y="461"/>
                          </a:lnTo>
                          <a:lnTo>
                            <a:pt x="778" y="461"/>
                          </a:lnTo>
                          <a:lnTo>
                            <a:pt x="776" y="461"/>
                          </a:lnTo>
                          <a:lnTo>
                            <a:pt x="776" y="463"/>
                          </a:lnTo>
                          <a:lnTo>
                            <a:pt x="774" y="463"/>
                          </a:lnTo>
                          <a:lnTo>
                            <a:pt x="774" y="465"/>
                          </a:lnTo>
                          <a:lnTo>
                            <a:pt x="774" y="467"/>
                          </a:lnTo>
                          <a:lnTo>
                            <a:pt x="776" y="467"/>
                          </a:lnTo>
                          <a:lnTo>
                            <a:pt x="776" y="469"/>
                          </a:lnTo>
                          <a:lnTo>
                            <a:pt x="778" y="469"/>
                          </a:lnTo>
                          <a:lnTo>
                            <a:pt x="778" y="471"/>
                          </a:lnTo>
                          <a:lnTo>
                            <a:pt x="778" y="469"/>
                          </a:lnTo>
                          <a:lnTo>
                            <a:pt x="776" y="471"/>
                          </a:lnTo>
                          <a:lnTo>
                            <a:pt x="776" y="473"/>
                          </a:lnTo>
                          <a:lnTo>
                            <a:pt x="774" y="473"/>
                          </a:lnTo>
                          <a:lnTo>
                            <a:pt x="774" y="475"/>
                          </a:lnTo>
                          <a:lnTo>
                            <a:pt x="774" y="473"/>
                          </a:lnTo>
                          <a:lnTo>
                            <a:pt x="776" y="473"/>
                          </a:lnTo>
                          <a:lnTo>
                            <a:pt x="776" y="475"/>
                          </a:lnTo>
                          <a:lnTo>
                            <a:pt x="776" y="477"/>
                          </a:lnTo>
                          <a:lnTo>
                            <a:pt x="778" y="477"/>
                          </a:lnTo>
                          <a:lnTo>
                            <a:pt x="776" y="477"/>
                          </a:lnTo>
                          <a:lnTo>
                            <a:pt x="776" y="478"/>
                          </a:lnTo>
                          <a:lnTo>
                            <a:pt x="778" y="478"/>
                          </a:lnTo>
                          <a:lnTo>
                            <a:pt x="780" y="478"/>
                          </a:lnTo>
                          <a:lnTo>
                            <a:pt x="782" y="478"/>
                          </a:lnTo>
                          <a:lnTo>
                            <a:pt x="782" y="480"/>
                          </a:lnTo>
                          <a:lnTo>
                            <a:pt x="782" y="482"/>
                          </a:lnTo>
                          <a:lnTo>
                            <a:pt x="780" y="482"/>
                          </a:lnTo>
                          <a:lnTo>
                            <a:pt x="780" y="484"/>
                          </a:lnTo>
                          <a:lnTo>
                            <a:pt x="782" y="484"/>
                          </a:lnTo>
                          <a:lnTo>
                            <a:pt x="782" y="482"/>
                          </a:lnTo>
                          <a:lnTo>
                            <a:pt x="782" y="484"/>
                          </a:lnTo>
                          <a:lnTo>
                            <a:pt x="783" y="484"/>
                          </a:lnTo>
                          <a:lnTo>
                            <a:pt x="783" y="486"/>
                          </a:lnTo>
                          <a:lnTo>
                            <a:pt x="785" y="486"/>
                          </a:lnTo>
                          <a:lnTo>
                            <a:pt x="787" y="486"/>
                          </a:lnTo>
                          <a:lnTo>
                            <a:pt x="787" y="488"/>
                          </a:lnTo>
                          <a:lnTo>
                            <a:pt x="785" y="488"/>
                          </a:lnTo>
                          <a:lnTo>
                            <a:pt x="787" y="488"/>
                          </a:lnTo>
                          <a:lnTo>
                            <a:pt x="787" y="490"/>
                          </a:lnTo>
                          <a:lnTo>
                            <a:pt x="789" y="490"/>
                          </a:lnTo>
                          <a:lnTo>
                            <a:pt x="791" y="490"/>
                          </a:lnTo>
                          <a:lnTo>
                            <a:pt x="791" y="492"/>
                          </a:lnTo>
                          <a:lnTo>
                            <a:pt x="791" y="490"/>
                          </a:lnTo>
                          <a:lnTo>
                            <a:pt x="791" y="492"/>
                          </a:lnTo>
                          <a:lnTo>
                            <a:pt x="793" y="492"/>
                          </a:lnTo>
                          <a:lnTo>
                            <a:pt x="795" y="492"/>
                          </a:lnTo>
                          <a:lnTo>
                            <a:pt x="795" y="494"/>
                          </a:lnTo>
                          <a:lnTo>
                            <a:pt x="797" y="494"/>
                          </a:lnTo>
                          <a:lnTo>
                            <a:pt x="797" y="496"/>
                          </a:lnTo>
                          <a:lnTo>
                            <a:pt x="795" y="496"/>
                          </a:lnTo>
                          <a:lnTo>
                            <a:pt x="797" y="496"/>
                          </a:lnTo>
                          <a:lnTo>
                            <a:pt x="795" y="496"/>
                          </a:lnTo>
                          <a:lnTo>
                            <a:pt x="795" y="498"/>
                          </a:lnTo>
                          <a:lnTo>
                            <a:pt x="797" y="498"/>
                          </a:lnTo>
                          <a:lnTo>
                            <a:pt x="799" y="498"/>
                          </a:lnTo>
                          <a:lnTo>
                            <a:pt x="797" y="498"/>
                          </a:lnTo>
                          <a:lnTo>
                            <a:pt x="797" y="500"/>
                          </a:lnTo>
                          <a:lnTo>
                            <a:pt x="799" y="500"/>
                          </a:lnTo>
                          <a:lnTo>
                            <a:pt x="801" y="500"/>
                          </a:lnTo>
                          <a:lnTo>
                            <a:pt x="801" y="502"/>
                          </a:lnTo>
                          <a:lnTo>
                            <a:pt x="801" y="503"/>
                          </a:lnTo>
                          <a:lnTo>
                            <a:pt x="801" y="502"/>
                          </a:lnTo>
                          <a:lnTo>
                            <a:pt x="803" y="502"/>
                          </a:lnTo>
                          <a:lnTo>
                            <a:pt x="803" y="503"/>
                          </a:lnTo>
                          <a:lnTo>
                            <a:pt x="805" y="503"/>
                          </a:lnTo>
                          <a:lnTo>
                            <a:pt x="807" y="503"/>
                          </a:lnTo>
                          <a:lnTo>
                            <a:pt x="807" y="505"/>
                          </a:lnTo>
                          <a:lnTo>
                            <a:pt x="808" y="505"/>
                          </a:lnTo>
                          <a:lnTo>
                            <a:pt x="808" y="507"/>
                          </a:lnTo>
                          <a:lnTo>
                            <a:pt x="810" y="507"/>
                          </a:lnTo>
                          <a:lnTo>
                            <a:pt x="810" y="505"/>
                          </a:lnTo>
                          <a:lnTo>
                            <a:pt x="812" y="505"/>
                          </a:lnTo>
                          <a:lnTo>
                            <a:pt x="812" y="507"/>
                          </a:lnTo>
                          <a:lnTo>
                            <a:pt x="812" y="509"/>
                          </a:lnTo>
                          <a:lnTo>
                            <a:pt x="812" y="511"/>
                          </a:lnTo>
                          <a:lnTo>
                            <a:pt x="814" y="511"/>
                          </a:lnTo>
                          <a:lnTo>
                            <a:pt x="816" y="511"/>
                          </a:lnTo>
                          <a:lnTo>
                            <a:pt x="816" y="513"/>
                          </a:lnTo>
                          <a:lnTo>
                            <a:pt x="816" y="511"/>
                          </a:lnTo>
                          <a:lnTo>
                            <a:pt x="818" y="511"/>
                          </a:lnTo>
                          <a:lnTo>
                            <a:pt x="818" y="513"/>
                          </a:lnTo>
                          <a:lnTo>
                            <a:pt x="818" y="511"/>
                          </a:lnTo>
                          <a:lnTo>
                            <a:pt x="820" y="511"/>
                          </a:lnTo>
                          <a:lnTo>
                            <a:pt x="820" y="513"/>
                          </a:lnTo>
                          <a:lnTo>
                            <a:pt x="822" y="513"/>
                          </a:lnTo>
                          <a:lnTo>
                            <a:pt x="822" y="515"/>
                          </a:lnTo>
                          <a:lnTo>
                            <a:pt x="824" y="515"/>
                          </a:lnTo>
                          <a:lnTo>
                            <a:pt x="822" y="515"/>
                          </a:lnTo>
                          <a:lnTo>
                            <a:pt x="822" y="517"/>
                          </a:lnTo>
                          <a:lnTo>
                            <a:pt x="822" y="519"/>
                          </a:lnTo>
                          <a:lnTo>
                            <a:pt x="820" y="517"/>
                          </a:lnTo>
                          <a:lnTo>
                            <a:pt x="820" y="519"/>
                          </a:lnTo>
                          <a:lnTo>
                            <a:pt x="822" y="519"/>
                          </a:lnTo>
                          <a:lnTo>
                            <a:pt x="822" y="521"/>
                          </a:lnTo>
                          <a:lnTo>
                            <a:pt x="824" y="521"/>
                          </a:lnTo>
                          <a:lnTo>
                            <a:pt x="824" y="523"/>
                          </a:lnTo>
                          <a:lnTo>
                            <a:pt x="824" y="521"/>
                          </a:lnTo>
                          <a:lnTo>
                            <a:pt x="826" y="521"/>
                          </a:lnTo>
                          <a:lnTo>
                            <a:pt x="826" y="523"/>
                          </a:lnTo>
                          <a:lnTo>
                            <a:pt x="828" y="523"/>
                          </a:lnTo>
                          <a:lnTo>
                            <a:pt x="828" y="525"/>
                          </a:lnTo>
                          <a:lnTo>
                            <a:pt x="828" y="523"/>
                          </a:lnTo>
                          <a:lnTo>
                            <a:pt x="830" y="523"/>
                          </a:lnTo>
                          <a:lnTo>
                            <a:pt x="830" y="525"/>
                          </a:lnTo>
                          <a:lnTo>
                            <a:pt x="831" y="525"/>
                          </a:lnTo>
                          <a:lnTo>
                            <a:pt x="831" y="523"/>
                          </a:lnTo>
                          <a:lnTo>
                            <a:pt x="833" y="523"/>
                          </a:lnTo>
                          <a:lnTo>
                            <a:pt x="833" y="525"/>
                          </a:lnTo>
                          <a:lnTo>
                            <a:pt x="835" y="525"/>
                          </a:lnTo>
                          <a:lnTo>
                            <a:pt x="835" y="523"/>
                          </a:lnTo>
                          <a:lnTo>
                            <a:pt x="837" y="523"/>
                          </a:lnTo>
                          <a:lnTo>
                            <a:pt x="837" y="525"/>
                          </a:lnTo>
                          <a:lnTo>
                            <a:pt x="837" y="523"/>
                          </a:lnTo>
                          <a:lnTo>
                            <a:pt x="839" y="523"/>
                          </a:lnTo>
                          <a:lnTo>
                            <a:pt x="837" y="523"/>
                          </a:lnTo>
                          <a:lnTo>
                            <a:pt x="837" y="525"/>
                          </a:lnTo>
                          <a:lnTo>
                            <a:pt x="839" y="525"/>
                          </a:lnTo>
                          <a:lnTo>
                            <a:pt x="841" y="525"/>
                          </a:lnTo>
                          <a:lnTo>
                            <a:pt x="841" y="526"/>
                          </a:lnTo>
                          <a:lnTo>
                            <a:pt x="839" y="526"/>
                          </a:lnTo>
                          <a:lnTo>
                            <a:pt x="841" y="526"/>
                          </a:lnTo>
                          <a:lnTo>
                            <a:pt x="841" y="528"/>
                          </a:lnTo>
                          <a:lnTo>
                            <a:pt x="839" y="528"/>
                          </a:lnTo>
                          <a:lnTo>
                            <a:pt x="841" y="528"/>
                          </a:lnTo>
                          <a:lnTo>
                            <a:pt x="841" y="530"/>
                          </a:lnTo>
                          <a:lnTo>
                            <a:pt x="839" y="530"/>
                          </a:lnTo>
                          <a:lnTo>
                            <a:pt x="837" y="530"/>
                          </a:lnTo>
                          <a:lnTo>
                            <a:pt x="837" y="532"/>
                          </a:lnTo>
                          <a:lnTo>
                            <a:pt x="837" y="534"/>
                          </a:lnTo>
                          <a:lnTo>
                            <a:pt x="837" y="532"/>
                          </a:lnTo>
                          <a:lnTo>
                            <a:pt x="839" y="532"/>
                          </a:lnTo>
                          <a:lnTo>
                            <a:pt x="839" y="534"/>
                          </a:lnTo>
                          <a:lnTo>
                            <a:pt x="839" y="536"/>
                          </a:lnTo>
                          <a:lnTo>
                            <a:pt x="841" y="536"/>
                          </a:lnTo>
                          <a:lnTo>
                            <a:pt x="843" y="536"/>
                          </a:lnTo>
                          <a:lnTo>
                            <a:pt x="843" y="538"/>
                          </a:lnTo>
                          <a:lnTo>
                            <a:pt x="843" y="540"/>
                          </a:lnTo>
                          <a:lnTo>
                            <a:pt x="845" y="540"/>
                          </a:lnTo>
                          <a:lnTo>
                            <a:pt x="845" y="538"/>
                          </a:lnTo>
                          <a:lnTo>
                            <a:pt x="845" y="540"/>
                          </a:lnTo>
                          <a:lnTo>
                            <a:pt x="847" y="540"/>
                          </a:lnTo>
                          <a:lnTo>
                            <a:pt x="847" y="538"/>
                          </a:lnTo>
                          <a:lnTo>
                            <a:pt x="847" y="540"/>
                          </a:lnTo>
                          <a:lnTo>
                            <a:pt x="849" y="540"/>
                          </a:lnTo>
                          <a:lnTo>
                            <a:pt x="847" y="540"/>
                          </a:lnTo>
                          <a:lnTo>
                            <a:pt x="849" y="542"/>
                          </a:lnTo>
                          <a:lnTo>
                            <a:pt x="847" y="542"/>
                          </a:lnTo>
                          <a:lnTo>
                            <a:pt x="845" y="542"/>
                          </a:lnTo>
                          <a:lnTo>
                            <a:pt x="847" y="542"/>
                          </a:lnTo>
                          <a:lnTo>
                            <a:pt x="849" y="544"/>
                          </a:lnTo>
                          <a:lnTo>
                            <a:pt x="849" y="546"/>
                          </a:lnTo>
                          <a:lnTo>
                            <a:pt x="849" y="544"/>
                          </a:lnTo>
                          <a:lnTo>
                            <a:pt x="851" y="544"/>
                          </a:lnTo>
                          <a:lnTo>
                            <a:pt x="851" y="546"/>
                          </a:lnTo>
                          <a:lnTo>
                            <a:pt x="849" y="546"/>
                          </a:lnTo>
                          <a:lnTo>
                            <a:pt x="851" y="546"/>
                          </a:lnTo>
                          <a:lnTo>
                            <a:pt x="851" y="548"/>
                          </a:lnTo>
                          <a:lnTo>
                            <a:pt x="853" y="548"/>
                          </a:lnTo>
                          <a:lnTo>
                            <a:pt x="853" y="546"/>
                          </a:lnTo>
                          <a:lnTo>
                            <a:pt x="855" y="546"/>
                          </a:lnTo>
                          <a:lnTo>
                            <a:pt x="856" y="546"/>
                          </a:lnTo>
                          <a:lnTo>
                            <a:pt x="856" y="544"/>
                          </a:lnTo>
                          <a:lnTo>
                            <a:pt x="858" y="544"/>
                          </a:lnTo>
                          <a:lnTo>
                            <a:pt x="858" y="546"/>
                          </a:lnTo>
                          <a:lnTo>
                            <a:pt x="858" y="548"/>
                          </a:lnTo>
                          <a:lnTo>
                            <a:pt x="860" y="548"/>
                          </a:lnTo>
                          <a:lnTo>
                            <a:pt x="862" y="548"/>
                          </a:lnTo>
                          <a:lnTo>
                            <a:pt x="864" y="548"/>
                          </a:lnTo>
                          <a:lnTo>
                            <a:pt x="864" y="550"/>
                          </a:lnTo>
                          <a:lnTo>
                            <a:pt x="866" y="550"/>
                          </a:lnTo>
                          <a:lnTo>
                            <a:pt x="864" y="550"/>
                          </a:lnTo>
                          <a:lnTo>
                            <a:pt x="864" y="551"/>
                          </a:lnTo>
                          <a:lnTo>
                            <a:pt x="866" y="551"/>
                          </a:lnTo>
                          <a:lnTo>
                            <a:pt x="868" y="551"/>
                          </a:lnTo>
                          <a:lnTo>
                            <a:pt x="868" y="550"/>
                          </a:lnTo>
                          <a:lnTo>
                            <a:pt x="870" y="550"/>
                          </a:lnTo>
                          <a:lnTo>
                            <a:pt x="872" y="550"/>
                          </a:lnTo>
                          <a:lnTo>
                            <a:pt x="872" y="548"/>
                          </a:lnTo>
                          <a:lnTo>
                            <a:pt x="874" y="548"/>
                          </a:lnTo>
                          <a:lnTo>
                            <a:pt x="874" y="550"/>
                          </a:lnTo>
                          <a:lnTo>
                            <a:pt x="876" y="550"/>
                          </a:lnTo>
                          <a:lnTo>
                            <a:pt x="876" y="548"/>
                          </a:lnTo>
                          <a:lnTo>
                            <a:pt x="878" y="548"/>
                          </a:lnTo>
                          <a:lnTo>
                            <a:pt x="878" y="550"/>
                          </a:lnTo>
                          <a:lnTo>
                            <a:pt x="876" y="550"/>
                          </a:lnTo>
                          <a:lnTo>
                            <a:pt x="878" y="550"/>
                          </a:lnTo>
                          <a:lnTo>
                            <a:pt x="878" y="548"/>
                          </a:lnTo>
                          <a:lnTo>
                            <a:pt x="879" y="548"/>
                          </a:lnTo>
                          <a:lnTo>
                            <a:pt x="879" y="546"/>
                          </a:lnTo>
                          <a:lnTo>
                            <a:pt x="881" y="546"/>
                          </a:lnTo>
                          <a:lnTo>
                            <a:pt x="881" y="548"/>
                          </a:lnTo>
                          <a:lnTo>
                            <a:pt x="883" y="548"/>
                          </a:lnTo>
                          <a:lnTo>
                            <a:pt x="885" y="548"/>
                          </a:lnTo>
                          <a:lnTo>
                            <a:pt x="885" y="546"/>
                          </a:lnTo>
                          <a:lnTo>
                            <a:pt x="887" y="546"/>
                          </a:lnTo>
                          <a:lnTo>
                            <a:pt x="885" y="544"/>
                          </a:lnTo>
                          <a:lnTo>
                            <a:pt x="887" y="544"/>
                          </a:lnTo>
                          <a:lnTo>
                            <a:pt x="885" y="544"/>
                          </a:lnTo>
                          <a:lnTo>
                            <a:pt x="885" y="542"/>
                          </a:lnTo>
                          <a:lnTo>
                            <a:pt x="887" y="542"/>
                          </a:lnTo>
                          <a:lnTo>
                            <a:pt x="889" y="542"/>
                          </a:lnTo>
                          <a:lnTo>
                            <a:pt x="889" y="544"/>
                          </a:lnTo>
                          <a:lnTo>
                            <a:pt x="887" y="544"/>
                          </a:lnTo>
                          <a:lnTo>
                            <a:pt x="889" y="546"/>
                          </a:lnTo>
                          <a:lnTo>
                            <a:pt x="889" y="544"/>
                          </a:lnTo>
                          <a:lnTo>
                            <a:pt x="891" y="544"/>
                          </a:lnTo>
                          <a:lnTo>
                            <a:pt x="891" y="542"/>
                          </a:lnTo>
                          <a:lnTo>
                            <a:pt x="889" y="542"/>
                          </a:lnTo>
                          <a:lnTo>
                            <a:pt x="889" y="540"/>
                          </a:lnTo>
                          <a:lnTo>
                            <a:pt x="889" y="538"/>
                          </a:lnTo>
                          <a:lnTo>
                            <a:pt x="887" y="538"/>
                          </a:lnTo>
                          <a:lnTo>
                            <a:pt x="889" y="536"/>
                          </a:lnTo>
                          <a:lnTo>
                            <a:pt x="889" y="538"/>
                          </a:lnTo>
                          <a:lnTo>
                            <a:pt x="891" y="538"/>
                          </a:lnTo>
                          <a:lnTo>
                            <a:pt x="891" y="536"/>
                          </a:lnTo>
                          <a:lnTo>
                            <a:pt x="891" y="534"/>
                          </a:lnTo>
                          <a:lnTo>
                            <a:pt x="891" y="536"/>
                          </a:lnTo>
                          <a:lnTo>
                            <a:pt x="893" y="536"/>
                          </a:lnTo>
                          <a:lnTo>
                            <a:pt x="895" y="536"/>
                          </a:lnTo>
                          <a:lnTo>
                            <a:pt x="895" y="534"/>
                          </a:lnTo>
                          <a:lnTo>
                            <a:pt x="897" y="534"/>
                          </a:lnTo>
                          <a:lnTo>
                            <a:pt x="899" y="534"/>
                          </a:lnTo>
                          <a:lnTo>
                            <a:pt x="899" y="532"/>
                          </a:lnTo>
                          <a:lnTo>
                            <a:pt x="899" y="530"/>
                          </a:lnTo>
                          <a:lnTo>
                            <a:pt x="901" y="530"/>
                          </a:lnTo>
                          <a:lnTo>
                            <a:pt x="901" y="528"/>
                          </a:lnTo>
                          <a:lnTo>
                            <a:pt x="899" y="528"/>
                          </a:lnTo>
                          <a:lnTo>
                            <a:pt x="901" y="528"/>
                          </a:lnTo>
                          <a:lnTo>
                            <a:pt x="903" y="528"/>
                          </a:lnTo>
                          <a:lnTo>
                            <a:pt x="903" y="530"/>
                          </a:lnTo>
                          <a:lnTo>
                            <a:pt x="903" y="528"/>
                          </a:lnTo>
                          <a:lnTo>
                            <a:pt x="904" y="528"/>
                          </a:lnTo>
                          <a:lnTo>
                            <a:pt x="903" y="528"/>
                          </a:lnTo>
                          <a:lnTo>
                            <a:pt x="904" y="528"/>
                          </a:lnTo>
                          <a:lnTo>
                            <a:pt x="904" y="526"/>
                          </a:lnTo>
                          <a:lnTo>
                            <a:pt x="904" y="525"/>
                          </a:lnTo>
                          <a:lnTo>
                            <a:pt x="906" y="525"/>
                          </a:lnTo>
                          <a:lnTo>
                            <a:pt x="906" y="523"/>
                          </a:lnTo>
                          <a:lnTo>
                            <a:pt x="904" y="523"/>
                          </a:lnTo>
                          <a:lnTo>
                            <a:pt x="904" y="521"/>
                          </a:lnTo>
                          <a:lnTo>
                            <a:pt x="906" y="521"/>
                          </a:lnTo>
                          <a:lnTo>
                            <a:pt x="906" y="519"/>
                          </a:lnTo>
                          <a:lnTo>
                            <a:pt x="906" y="521"/>
                          </a:lnTo>
                          <a:lnTo>
                            <a:pt x="908" y="521"/>
                          </a:lnTo>
                          <a:lnTo>
                            <a:pt x="908" y="519"/>
                          </a:lnTo>
                          <a:lnTo>
                            <a:pt x="910" y="519"/>
                          </a:lnTo>
                          <a:lnTo>
                            <a:pt x="910" y="521"/>
                          </a:lnTo>
                          <a:lnTo>
                            <a:pt x="912" y="521"/>
                          </a:lnTo>
                          <a:lnTo>
                            <a:pt x="914" y="521"/>
                          </a:lnTo>
                          <a:lnTo>
                            <a:pt x="914" y="519"/>
                          </a:lnTo>
                          <a:lnTo>
                            <a:pt x="914" y="521"/>
                          </a:lnTo>
                          <a:lnTo>
                            <a:pt x="916" y="521"/>
                          </a:lnTo>
                          <a:lnTo>
                            <a:pt x="916" y="519"/>
                          </a:lnTo>
                          <a:lnTo>
                            <a:pt x="918" y="519"/>
                          </a:lnTo>
                          <a:lnTo>
                            <a:pt x="918" y="517"/>
                          </a:lnTo>
                          <a:lnTo>
                            <a:pt x="920" y="517"/>
                          </a:lnTo>
                          <a:lnTo>
                            <a:pt x="920" y="519"/>
                          </a:lnTo>
                          <a:lnTo>
                            <a:pt x="922" y="519"/>
                          </a:lnTo>
                          <a:lnTo>
                            <a:pt x="922" y="517"/>
                          </a:lnTo>
                          <a:lnTo>
                            <a:pt x="924" y="517"/>
                          </a:lnTo>
                          <a:lnTo>
                            <a:pt x="922" y="517"/>
                          </a:lnTo>
                          <a:lnTo>
                            <a:pt x="922" y="515"/>
                          </a:lnTo>
                          <a:lnTo>
                            <a:pt x="922" y="513"/>
                          </a:lnTo>
                          <a:lnTo>
                            <a:pt x="924" y="513"/>
                          </a:lnTo>
                          <a:lnTo>
                            <a:pt x="922" y="513"/>
                          </a:lnTo>
                          <a:lnTo>
                            <a:pt x="922" y="511"/>
                          </a:lnTo>
                          <a:lnTo>
                            <a:pt x="920" y="513"/>
                          </a:lnTo>
                          <a:lnTo>
                            <a:pt x="920" y="511"/>
                          </a:lnTo>
                          <a:lnTo>
                            <a:pt x="922" y="509"/>
                          </a:lnTo>
                          <a:lnTo>
                            <a:pt x="922" y="511"/>
                          </a:lnTo>
                          <a:lnTo>
                            <a:pt x="924" y="511"/>
                          </a:lnTo>
                          <a:lnTo>
                            <a:pt x="924" y="513"/>
                          </a:lnTo>
                          <a:lnTo>
                            <a:pt x="926" y="513"/>
                          </a:lnTo>
                          <a:lnTo>
                            <a:pt x="926" y="511"/>
                          </a:lnTo>
                          <a:lnTo>
                            <a:pt x="924" y="509"/>
                          </a:lnTo>
                          <a:lnTo>
                            <a:pt x="926" y="507"/>
                          </a:lnTo>
                          <a:lnTo>
                            <a:pt x="924" y="507"/>
                          </a:lnTo>
                          <a:lnTo>
                            <a:pt x="924" y="505"/>
                          </a:lnTo>
                          <a:lnTo>
                            <a:pt x="924" y="503"/>
                          </a:lnTo>
                          <a:lnTo>
                            <a:pt x="922" y="503"/>
                          </a:lnTo>
                          <a:lnTo>
                            <a:pt x="920" y="503"/>
                          </a:lnTo>
                          <a:lnTo>
                            <a:pt x="920" y="505"/>
                          </a:lnTo>
                          <a:lnTo>
                            <a:pt x="918" y="505"/>
                          </a:lnTo>
                          <a:lnTo>
                            <a:pt x="918" y="503"/>
                          </a:lnTo>
                          <a:lnTo>
                            <a:pt x="920" y="503"/>
                          </a:lnTo>
                          <a:lnTo>
                            <a:pt x="922" y="503"/>
                          </a:lnTo>
                          <a:lnTo>
                            <a:pt x="922" y="502"/>
                          </a:lnTo>
                          <a:lnTo>
                            <a:pt x="922" y="500"/>
                          </a:lnTo>
                          <a:lnTo>
                            <a:pt x="920" y="500"/>
                          </a:lnTo>
                          <a:lnTo>
                            <a:pt x="920" y="498"/>
                          </a:lnTo>
                          <a:lnTo>
                            <a:pt x="918" y="498"/>
                          </a:lnTo>
                          <a:lnTo>
                            <a:pt x="920" y="496"/>
                          </a:lnTo>
                          <a:lnTo>
                            <a:pt x="920" y="498"/>
                          </a:lnTo>
                          <a:lnTo>
                            <a:pt x="922" y="498"/>
                          </a:lnTo>
                          <a:lnTo>
                            <a:pt x="922" y="496"/>
                          </a:lnTo>
                          <a:lnTo>
                            <a:pt x="924" y="496"/>
                          </a:lnTo>
                          <a:lnTo>
                            <a:pt x="926" y="496"/>
                          </a:lnTo>
                          <a:lnTo>
                            <a:pt x="926" y="498"/>
                          </a:lnTo>
                          <a:lnTo>
                            <a:pt x="927" y="498"/>
                          </a:lnTo>
                          <a:lnTo>
                            <a:pt x="927" y="496"/>
                          </a:lnTo>
                          <a:lnTo>
                            <a:pt x="927" y="494"/>
                          </a:lnTo>
                          <a:lnTo>
                            <a:pt x="926" y="494"/>
                          </a:lnTo>
                          <a:lnTo>
                            <a:pt x="924" y="492"/>
                          </a:lnTo>
                          <a:lnTo>
                            <a:pt x="922" y="492"/>
                          </a:lnTo>
                          <a:lnTo>
                            <a:pt x="922" y="490"/>
                          </a:lnTo>
                          <a:lnTo>
                            <a:pt x="922" y="488"/>
                          </a:lnTo>
                          <a:lnTo>
                            <a:pt x="922" y="486"/>
                          </a:lnTo>
                          <a:lnTo>
                            <a:pt x="922" y="484"/>
                          </a:lnTo>
                          <a:lnTo>
                            <a:pt x="924" y="484"/>
                          </a:lnTo>
                          <a:lnTo>
                            <a:pt x="924" y="486"/>
                          </a:lnTo>
                          <a:lnTo>
                            <a:pt x="926" y="486"/>
                          </a:lnTo>
                          <a:lnTo>
                            <a:pt x="927" y="486"/>
                          </a:lnTo>
                          <a:lnTo>
                            <a:pt x="927" y="484"/>
                          </a:lnTo>
                          <a:lnTo>
                            <a:pt x="927" y="482"/>
                          </a:lnTo>
                          <a:lnTo>
                            <a:pt x="927" y="480"/>
                          </a:lnTo>
                          <a:lnTo>
                            <a:pt x="926" y="480"/>
                          </a:lnTo>
                          <a:lnTo>
                            <a:pt x="924" y="480"/>
                          </a:lnTo>
                          <a:lnTo>
                            <a:pt x="926" y="480"/>
                          </a:lnTo>
                          <a:lnTo>
                            <a:pt x="927" y="480"/>
                          </a:lnTo>
                          <a:lnTo>
                            <a:pt x="929" y="480"/>
                          </a:lnTo>
                          <a:lnTo>
                            <a:pt x="929" y="482"/>
                          </a:lnTo>
                          <a:lnTo>
                            <a:pt x="931" y="482"/>
                          </a:lnTo>
                          <a:lnTo>
                            <a:pt x="933" y="482"/>
                          </a:lnTo>
                          <a:lnTo>
                            <a:pt x="933" y="484"/>
                          </a:lnTo>
                          <a:lnTo>
                            <a:pt x="933" y="482"/>
                          </a:lnTo>
                          <a:lnTo>
                            <a:pt x="935" y="482"/>
                          </a:lnTo>
                          <a:lnTo>
                            <a:pt x="935" y="480"/>
                          </a:lnTo>
                          <a:lnTo>
                            <a:pt x="937" y="480"/>
                          </a:lnTo>
                          <a:lnTo>
                            <a:pt x="937" y="478"/>
                          </a:lnTo>
                          <a:lnTo>
                            <a:pt x="935" y="478"/>
                          </a:lnTo>
                          <a:lnTo>
                            <a:pt x="935" y="477"/>
                          </a:lnTo>
                          <a:lnTo>
                            <a:pt x="933" y="477"/>
                          </a:lnTo>
                          <a:lnTo>
                            <a:pt x="935" y="477"/>
                          </a:lnTo>
                          <a:lnTo>
                            <a:pt x="937" y="477"/>
                          </a:lnTo>
                          <a:lnTo>
                            <a:pt x="939" y="477"/>
                          </a:lnTo>
                          <a:lnTo>
                            <a:pt x="939" y="475"/>
                          </a:lnTo>
                          <a:lnTo>
                            <a:pt x="941" y="475"/>
                          </a:lnTo>
                          <a:lnTo>
                            <a:pt x="941" y="477"/>
                          </a:lnTo>
                          <a:lnTo>
                            <a:pt x="943" y="477"/>
                          </a:lnTo>
                          <a:lnTo>
                            <a:pt x="945" y="477"/>
                          </a:lnTo>
                          <a:lnTo>
                            <a:pt x="947" y="477"/>
                          </a:lnTo>
                          <a:lnTo>
                            <a:pt x="947" y="475"/>
                          </a:lnTo>
                          <a:lnTo>
                            <a:pt x="949" y="475"/>
                          </a:lnTo>
                          <a:lnTo>
                            <a:pt x="949" y="477"/>
                          </a:lnTo>
                          <a:lnTo>
                            <a:pt x="949" y="478"/>
                          </a:lnTo>
                          <a:lnTo>
                            <a:pt x="947" y="478"/>
                          </a:lnTo>
                          <a:lnTo>
                            <a:pt x="947" y="480"/>
                          </a:lnTo>
                          <a:lnTo>
                            <a:pt x="947" y="482"/>
                          </a:lnTo>
                          <a:lnTo>
                            <a:pt x="947" y="484"/>
                          </a:lnTo>
                          <a:lnTo>
                            <a:pt x="947" y="486"/>
                          </a:lnTo>
                          <a:lnTo>
                            <a:pt x="949" y="486"/>
                          </a:lnTo>
                          <a:lnTo>
                            <a:pt x="951" y="488"/>
                          </a:lnTo>
                          <a:lnTo>
                            <a:pt x="952" y="488"/>
                          </a:lnTo>
                          <a:lnTo>
                            <a:pt x="954" y="490"/>
                          </a:lnTo>
                          <a:lnTo>
                            <a:pt x="956" y="488"/>
                          </a:lnTo>
                          <a:lnTo>
                            <a:pt x="956" y="486"/>
                          </a:lnTo>
                          <a:lnTo>
                            <a:pt x="956" y="484"/>
                          </a:lnTo>
                          <a:lnTo>
                            <a:pt x="958" y="484"/>
                          </a:lnTo>
                          <a:lnTo>
                            <a:pt x="958" y="482"/>
                          </a:lnTo>
                          <a:lnTo>
                            <a:pt x="960" y="484"/>
                          </a:lnTo>
                          <a:lnTo>
                            <a:pt x="962" y="484"/>
                          </a:lnTo>
                          <a:lnTo>
                            <a:pt x="960" y="482"/>
                          </a:lnTo>
                          <a:lnTo>
                            <a:pt x="960" y="480"/>
                          </a:lnTo>
                          <a:lnTo>
                            <a:pt x="960" y="478"/>
                          </a:lnTo>
                          <a:lnTo>
                            <a:pt x="960" y="477"/>
                          </a:lnTo>
                          <a:lnTo>
                            <a:pt x="960" y="475"/>
                          </a:lnTo>
                          <a:lnTo>
                            <a:pt x="962" y="475"/>
                          </a:lnTo>
                          <a:lnTo>
                            <a:pt x="964" y="475"/>
                          </a:lnTo>
                          <a:lnTo>
                            <a:pt x="966" y="475"/>
                          </a:lnTo>
                          <a:lnTo>
                            <a:pt x="968" y="475"/>
                          </a:lnTo>
                          <a:lnTo>
                            <a:pt x="968" y="477"/>
                          </a:lnTo>
                          <a:lnTo>
                            <a:pt x="970" y="477"/>
                          </a:lnTo>
                          <a:lnTo>
                            <a:pt x="970" y="478"/>
                          </a:lnTo>
                          <a:lnTo>
                            <a:pt x="970" y="480"/>
                          </a:lnTo>
                          <a:lnTo>
                            <a:pt x="974" y="480"/>
                          </a:lnTo>
                          <a:lnTo>
                            <a:pt x="975" y="480"/>
                          </a:lnTo>
                          <a:lnTo>
                            <a:pt x="977" y="480"/>
                          </a:lnTo>
                          <a:lnTo>
                            <a:pt x="977" y="482"/>
                          </a:lnTo>
                          <a:lnTo>
                            <a:pt x="977" y="484"/>
                          </a:lnTo>
                          <a:lnTo>
                            <a:pt x="979" y="484"/>
                          </a:lnTo>
                          <a:lnTo>
                            <a:pt x="979" y="482"/>
                          </a:lnTo>
                          <a:lnTo>
                            <a:pt x="979" y="480"/>
                          </a:lnTo>
                          <a:lnTo>
                            <a:pt x="981" y="480"/>
                          </a:lnTo>
                          <a:lnTo>
                            <a:pt x="981" y="478"/>
                          </a:lnTo>
                          <a:lnTo>
                            <a:pt x="981" y="477"/>
                          </a:lnTo>
                          <a:lnTo>
                            <a:pt x="979" y="477"/>
                          </a:lnTo>
                          <a:lnTo>
                            <a:pt x="979" y="475"/>
                          </a:lnTo>
                          <a:lnTo>
                            <a:pt x="981" y="475"/>
                          </a:lnTo>
                          <a:lnTo>
                            <a:pt x="981" y="477"/>
                          </a:lnTo>
                          <a:lnTo>
                            <a:pt x="983" y="477"/>
                          </a:lnTo>
                          <a:lnTo>
                            <a:pt x="983" y="478"/>
                          </a:lnTo>
                          <a:lnTo>
                            <a:pt x="983" y="480"/>
                          </a:lnTo>
                          <a:lnTo>
                            <a:pt x="985" y="480"/>
                          </a:lnTo>
                          <a:lnTo>
                            <a:pt x="985" y="482"/>
                          </a:lnTo>
                          <a:lnTo>
                            <a:pt x="985" y="484"/>
                          </a:lnTo>
                          <a:lnTo>
                            <a:pt x="987" y="486"/>
                          </a:lnTo>
                          <a:lnTo>
                            <a:pt x="989" y="488"/>
                          </a:lnTo>
                          <a:lnTo>
                            <a:pt x="991" y="488"/>
                          </a:lnTo>
                          <a:lnTo>
                            <a:pt x="993" y="488"/>
                          </a:lnTo>
                          <a:lnTo>
                            <a:pt x="995" y="488"/>
                          </a:lnTo>
                          <a:lnTo>
                            <a:pt x="995" y="490"/>
                          </a:lnTo>
                          <a:lnTo>
                            <a:pt x="997" y="490"/>
                          </a:lnTo>
                          <a:lnTo>
                            <a:pt x="999" y="490"/>
                          </a:lnTo>
                          <a:lnTo>
                            <a:pt x="999" y="492"/>
                          </a:lnTo>
                          <a:lnTo>
                            <a:pt x="999" y="494"/>
                          </a:lnTo>
                          <a:lnTo>
                            <a:pt x="1000" y="494"/>
                          </a:lnTo>
                          <a:lnTo>
                            <a:pt x="1002" y="494"/>
                          </a:lnTo>
                          <a:lnTo>
                            <a:pt x="1002" y="496"/>
                          </a:lnTo>
                          <a:lnTo>
                            <a:pt x="1004" y="496"/>
                          </a:lnTo>
                          <a:lnTo>
                            <a:pt x="1004" y="498"/>
                          </a:lnTo>
                          <a:lnTo>
                            <a:pt x="1006" y="500"/>
                          </a:lnTo>
                          <a:lnTo>
                            <a:pt x="1008" y="500"/>
                          </a:lnTo>
                          <a:lnTo>
                            <a:pt x="1010" y="500"/>
                          </a:lnTo>
                          <a:lnTo>
                            <a:pt x="1010" y="502"/>
                          </a:lnTo>
                          <a:lnTo>
                            <a:pt x="1012" y="502"/>
                          </a:lnTo>
                          <a:lnTo>
                            <a:pt x="1014" y="502"/>
                          </a:lnTo>
                          <a:lnTo>
                            <a:pt x="1016" y="502"/>
                          </a:lnTo>
                          <a:lnTo>
                            <a:pt x="1016" y="503"/>
                          </a:lnTo>
                          <a:lnTo>
                            <a:pt x="1018" y="503"/>
                          </a:lnTo>
                          <a:lnTo>
                            <a:pt x="1018" y="505"/>
                          </a:lnTo>
                          <a:lnTo>
                            <a:pt x="1020" y="505"/>
                          </a:lnTo>
                          <a:lnTo>
                            <a:pt x="1022" y="505"/>
                          </a:lnTo>
                          <a:lnTo>
                            <a:pt x="1022" y="503"/>
                          </a:lnTo>
                          <a:lnTo>
                            <a:pt x="1023" y="503"/>
                          </a:lnTo>
                          <a:lnTo>
                            <a:pt x="1023" y="505"/>
                          </a:lnTo>
                          <a:lnTo>
                            <a:pt x="1025" y="505"/>
                          </a:lnTo>
                          <a:lnTo>
                            <a:pt x="1025" y="503"/>
                          </a:lnTo>
                          <a:lnTo>
                            <a:pt x="1027" y="503"/>
                          </a:lnTo>
                          <a:lnTo>
                            <a:pt x="1029" y="503"/>
                          </a:lnTo>
                          <a:lnTo>
                            <a:pt x="1029" y="502"/>
                          </a:lnTo>
                          <a:lnTo>
                            <a:pt x="1031" y="502"/>
                          </a:lnTo>
                          <a:lnTo>
                            <a:pt x="1033" y="502"/>
                          </a:lnTo>
                          <a:lnTo>
                            <a:pt x="1033" y="503"/>
                          </a:lnTo>
                          <a:lnTo>
                            <a:pt x="1033" y="505"/>
                          </a:lnTo>
                          <a:lnTo>
                            <a:pt x="1035" y="505"/>
                          </a:lnTo>
                          <a:lnTo>
                            <a:pt x="1035" y="507"/>
                          </a:lnTo>
                          <a:lnTo>
                            <a:pt x="1037" y="509"/>
                          </a:lnTo>
                          <a:lnTo>
                            <a:pt x="1039" y="509"/>
                          </a:lnTo>
                          <a:lnTo>
                            <a:pt x="1039" y="511"/>
                          </a:lnTo>
                          <a:lnTo>
                            <a:pt x="1041" y="511"/>
                          </a:lnTo>
                          <a:lnTo>
                            <a:pt x="1041" y="513"/>
                          </a:lnTo>
                          <a:lnTo>
                            <a:pt x="1041" y="515"/>
                          </a:lnTo>
                          <a:lnTo>
                            <a:pt x="1041" y="517"/>
                          </a:lnTo>
                          <a:lnTo>
                            <a:pt x="1043" y="517"/>
                          </a:lnTo>
                          <a:lnTo>
                            <a:pt x="1043" y="519"/>
                          </a:lnTo>
                          <a:lnTo>
                            <a:pt x="1045" y="521"/>
                          </a:lnTo>
                          <a:lnTo>
                            <a:pt x="1047" y="521"/>
                          </a:lnTo>
                          <a:lnTo>
                            <a:pt x="1047" y="523"/>
                          </a:lnTo>
                          <a:lnTo>
                            <a:pt x="1048" y="523"/>
                          </a:lnTo>
                          <a:lnTo>
                            <a:pt x="1048" y="525"/>
                          </a:lnTo>
                          <a:lnTo>
                            <a:pt x="1048" y="526"/>
                          </a:lnTo>
                          <a:lnTo>
                            <a:pt x="1047" y="526"/>
                          </a:lnTo>
                          <a:lnTo>
                            <a:pt x="1047" y="528"/>
                          </a:lnTo>
                          <a:lnTo>
                            <a:pt x="1047" y="530"/>
                          </a:lnTo>
                          <a:lnTo>
                            <a:pt x="1048" y="530"/>
                          </a:lnTo>
                          <a:lnTo>
                            <a:pt x="1048" y="532"/>
                          </a:lnTo>
                          <a:lnTo>
                            <a:pt x="1048" y="534"/>
                          </a:lnTo>
                          <a:lnTo>
                            <a:pt x="1050" y="534"/>
                          </a:lnTo>
                          <a:lnTo>
                            <a:pt x="1052" y="534"/>
                          </a:lnTo>
                          <a:lnTo>
                            <a:pt x="1054" y="534"/>
                          </a:lnTo>
                          <a:lnTo>
                            <a:pt x="1054" y="536"/>
                          </a:lnTo>
                          <a:lnTo>
                            <a:pt x="1054" y="538"/>
                          </a:lnTo>
                          <a:lnTo>
                            <a:pt x="1054" y="540"/>
                          </a:lnTo>
                          <a:lnTo>
                            <a:pt x="1052" y="540"/>
                          </a:lnTo>
                          <a:lnTo>
                            <a:pt x="1052" y="542"/>
                          </a:lnTo>
                          <a:lnTo>
                            <a:pt x="1050" y="544"/>
                          </a:lnTo>
                          <a:lnTo>
                            <a:pt x="1050" y="546"/>
                          </a:lnTo>
                          <a:lnTo>
                            <a:pt x="1052" y="546"/>
                          </a:lnTo>
                          <a:lnTo>
                            <a:pt x="1054" y="546"/>
                          </a:lnTo>
                          <a:lnTo>
                            <a:pt x="1056" y="546"/>
                          </a:lnTo>
                          <a:lnTo>
                            <a:pt x="1058" y="544"/>
                          </a:lnTo>
                          <a:lnTo>
                            <a:pt x="1060" y="542"/>
                          </a:lnTo>
                          <a:lnTo>
                            <a:pt x="1062" y="542"/>
                          </a:lnTo>
                          <a:lnTo>
                            <a:pt x="1064" y="542"/>
                          </a:lnTo>
                          <a:lnTo>
                            <a:pt x="1064" y="544"/>
                          </a:lnTo>
                          <a:lnTo>
                            <a:pt x="1064" y="546"/>
                          </a:lnTo>
                          <a:lnTo>
                            <a:pt x="1064" y="548"/>
                          </a:lnTo>
                          <a:lnTo>
                            <a:pt x="1062" y="550"/>
                          </a:lnTo>
                          <a:lnTo>
                            <a:pt x="1064" y="551"/>
                          </a:lnTo>
                          <a:lnTo>
                            <a:pt x="1064" y="553"/>
                          </a:lnTo>
                          <a:lnTo>
                            <a:pt x="1066" y="553"/>
                          </a:lnTo>
                          <a:lnTo>
                            <a:pt x="1066" y="555"/>
                          </a:lnTo>
                          <a:lnTo>
                            <a:pt x="1068" y="555"/>
                          </a:lnTo>
                          <a:lnTo>
                            <a:pt x="1068" y="557"/>
                          </a:lnTo>
                          <a:lnTo>
                            <a:pt x="1066" y="557"/>
                          </a:lnTo>
                          <a:lnTo>
                            <a:pt x="1064" y="557"/>
                          </a:lnTo>
                          <a:lnTo>
                            <a:pt x="1064" y="559"/>
                          </a:lnTo>
                          <a:lnTo>
                            <a:pt x="1064" y="561"/>
                          </a:lnTo>
                          <a:lnTo>
                            <a:pt x="1066" y="563"/>
                          </a:lnTo>
                          <a:lnTo>
                            <a:pt x="1068" y="563"/>
                          </a:lnTo>
                          <a:lnTo>
                            <a:pt x="1068" y="565"/>
                          </a:lnTo>
                          <a:lnTo>
                            <a:pt x="1068" y="567"/>
                          </a:lnTo>
                          <a:lnTo>
                            <a:pt x="1070" y="567"/>
                          </a:lnTo>
                          <a:lnTo>
                            <a:pt x="1070" y="565"/>
                          </a:lnTo>
                          <a:lnTo>
                            <a:pt x="1071" y="565"/>
                          </a:lnTo>
                          <a:lnTo>
                            <a:pt x="1071" y="563"/>
                          </a:lnTo>
                          <a:lnTo>
                            <a:pt x="1070" y="561"/>
                          </a:lnTo>
                          <a:lnTo>
                            <a:pt x="1068" y="559"/>
                          </a:lnTo>
                          <a:lnTo>
                            <a:pt x="1070" y="557"/>
                          </a:lnTo>
                          <a:lnTo>
                            <a:pt x="1071" y="557"/>
                          </a:lnTo>
                          <a:lnTo>
                            <a:pt x="1073" y="557"/>
                          </a:lnTo>
                          <a:lnTo>
                            <a:pt x="1073" y="555"/>
                          </a:lnTo>
                          <a:lnTo>
                            <a:pt x="1075" y="555"/>
                          </a:lnTo>
                          <a:lnTo>
                            <a:pt x="1077" y="555"/>
                          </a:lnTo>
                          <a:lnTo>
                            <a:pt x="1077" y="557"/>
                          </a:lnTo>
                          <a:lnTo>
                            <a:pt x="1079" y="557"/>
                          </a:lnTo>
                          <a:lnTo>
                            <a:pt x="1079" y="559"/>
                          </a:lnTo>
                          <a:lnTo>
                            <a:pt x="1079" y="561"/>
                          </a:lnTo>
                          <a:lnTo>
                            <a:pt x="1079" y="563"/>
                          </a:lnTo>
                          <a:lnTo>
                            <a:pt x="1077" y="563"/>
                          </a:lnTo>
                          <a:lnTo>
                            <a:pt x="1075" y="563"/>
                          </a:lnTo>
                          <a:lnTo>
                            <a:pt x="1075" y="565"/>
                          </a:lnTo>
                          <a:lnTo>
                            <a:pt x="1075" y="567"/>
                          </a:lnTo>
                          <a:lnTo>
                            <a:pt x="1075" y="569"/>
                          </a:lnTo>
                          <a:lnTo>
                            <a:pt x="1077" y="569"/>
                          </a:lnTo>
                          <a:lnTo>
                            <a:pt x="1079" y="571"/>
                          </a:lnTo>
                          <a:lnTo>
                            <a:pt x="1079" y="573"/>
                          </a:lnTo>
                          <a:lnTo>
                            <a:pt x="1077" y="573"/>
                          </a:lnTo>
                          <a:lnTo>
                            <a:pt x="1075" y="573"/>
                          </a:lnTo>
                          <a:lnTo>
                            <a:pt x="1073" y="573"/>
                          </a:lnTo>
                          <a:lnTo>
                            <a:pt x="1073" y="574"/>
                          </a:lnTo>
                          <a:lnTo>
                            <a:pt x="1073" y="576"/>
                          </a:lnTo>
                          <a:lnTo>
                            <a:pt x="1075" y="576"/>
                          </a:lnTo>
                          <a:lnTo>
                            <a:pt x="1075" y="578"/>
                          </a:lnTo>
                          <a:lnTo>
                            <a:pt x="1075" y="580"/>
                          </a:lnTo>
                          <a:lnTo>
                            <a:pt x="1077" y="580"/>
                          </a:lnTo>
                          <a:lnTo>
                            <a:pt x="1077" y="582"/>
                          </a:lnTo>
                          <a:lnTo>
                            <a:pt x="1079" y="584"/>
                          </a:lnTo>
                          <a:lnTo>
                            <a:pt x="1083" y="586"/>
                          </a:lnTo>
                          <a:lnTo>
                            <a:pt x="1083" y="588"/>
                          </a:lnTo>
                          <a:lnTo>
                            <a:pt x="1085" y="588"/>
                          </a:lnTo>
                          <a:lnTo>
                            <a:pt x="1085" y="586"/>
                          </a:lnTo>
                          <a:lnTo>
                            <a:pt x="1085" y="584"/>
                          </a:lnTo>
                          <a:lnTo>
                            <a:pt x="1085" y="582"/>
                          </a:lnTo>
                          <a:lnTo>
                            <a:pt x="1083" y="582"/>
                          </a:lnTo>
                          <a:lnTo>
                            <a:pt x="1083" y="580"/>
                          </a:lnTo>
                          <a:lnTo>
                            <a:pt x="1083" y="578"/>
                          </a:lnTo>
                          <a:lnTo>
                            <a:pt x="1085" y="578"/>
                          </a:lnTo>
                          <a:lnTo>
                            <a:pt x="1087" y="578"/>
                          </a:lnTo>
                          <a:lnTo>
                            <a:pt x="1087" y="580"/>
                          </a:lnTo>
                          <a:lnTo>
                            <a:pt x="1089" y="580"/>
                          </a:lnTo>
                          <a:lnTo>
                            <a:pt x="1089" y="582"/>
                          </a:lnTo>
                          <a:lnTo>
                            <a:pt x="1091" y="582"/>
                          </a:lnTo>
                          <a:lnTo>
                            <a:pt x="1091" y="584"/>
                          </a:lnTo>
                          <a:lnTo>
                            <a:pt x="1091" y="586"/>
                          </a:lnTo>
                          <a:lnTo>
                            <a:pt x="1093" y="586"/>
                          </a:lnTo>
                          <a:lnTo>
                            <a:pt x="1093" y="588"/>
                          </a:lnTo>
                          <a:lnTo>
                            <a:pt x="1095" y="588"/>
                          </a:lnTo>
                          <a:lnTo>
                            <a:pt x="1095" y="590"/>
                          </a:lnTo>
                          <a:lnTo>
                            <a:pt x="1096" y="592"/>
                          </a:lnTo>
                          <a:lnTo>
                            <a:pt x="1096" y="594"/>
                          </a:lnTo>
                          <a:lnTo>
                            <a:pt x="1096" y="596"/>
                          </a:lnTo>
                          <a:lnTo>
                            <a:pt x="1095" y="596"/>
                          </a:lnTo>
                          <a:lnTo>
                            <a:pt x="1095" y="598"/>
                          </a:lnTo>
                          <a:lnTo>
                            <a:pt x="1095" y="599"/>
                          </a:lnTo>
                          <a:lnTo>
                            <a:pt x="1095" y="601"/>
                          </a:lnTo>
                          <a:lnTo>
                            <a:pt x="1096" y="603"/>
                          </a:lnTo>
                          <a:lnTo>
                            <a:pt x="1098" y="603"/>
                          </a:lnTo>
                          <a:lnTo>
                            <a:pt x="1100" y="603"/>
                          </a:lnTo>
                          <a:lnTo>
                            <a:pt x="1102" y="603"/>
                          </a:lnTo>
                          <a:lnTo>
                            <a:pt x="1102" y="601"/>
                          </a:lnTo>
                          <a:lnTo>
                            <a:pt x="1104" y="599"/>
                          </a:lnTo>
                          <a:lnTo>
                            <a:pt x="1104" y="598"/>
                          </a:lnTo>
                          <a:lnTo>
                            <a:pt x="1106" y="598"/>
                          </a:lnTo>
                          <a:lnTo>
                            <a:pt x="1108" y="598"/>
                          </a:lnTo>
                          <a:lnTo>
                            <a:pt x="1110" y="599"/>
                          </a:lnTo>
                          <a:lnTo>
                            <a:pt x="1110" y="601"/>
                          </a:lnTo>
                          <a:lnTo>
                            <a:pt x="1112" y="601"/>
                          </a:lnTo>
                          <a:lnTo>
                            <a:pt x="1112" y="599"/>
                          </a:lnTo>
                          <a:lnTo>
                            <a:pt x="1112" y="598"/>
                          </a:lnTo>
                          <a:lnTo>
                            <a:pt x="1112" y="596"/>
                          </a:lnTo>
                          <a:lnTo>
                            <a:pt x="1114" y="596"/>
                          </a:lnTo>
                          <a:lnTo>
                            <a:pt x="1116" y="598"/>
                          </a:lnTo>
                          <a:lnTo>
                            <a:pt x="1116" y="599"/>
                          </a:lnTo>
                          <a:lnTo>
                            <a:pt x="1118" y="599"/>
                          </a:lnTo>
                          <a:lnTo>
                            <a:pt x="1119" y="598"/>
                          </a:lnTo>
                          <a:lnTo>
                            <a:pt x="1119" y="596"/>
                          </a:lnTo>
                          <a:lnTo>
                            <a:pt x="1119" y="594"/>
                          </a:lnTo>
                          <a:lnTo>
                            <a:pt x="1121" y="594"/>
                          </a:lnTo>
                          <a:lnTo>
                            <a:pt x="1123" y="596"/>
                          </a:lnTo>
                          <a:lnTo>
                            <a:pt x="1123" y="598"/>
                          </a:lnTo>
                          <a:lnTo>
                            <a:pt x="1123" y="599"/>
                          </a:lnTo>
                          <a:lnTo>
                            <a:pt x="1125" y="599"/>
                          </a:lnTo>
                          <a:lnTo>
                            <a:pt x="1125" y="601"/>
                          </a:lnTo>
                          <a:lnTo>
                            <a:pt x="1125" y="603"/>
                          </a:lnTo>
                          <a:lnTo>
                            <a:pt x="1127" y="603"/>
                          </a:lnTo>
                          <a:lnTo>
                            <a:pt x="1129" y="603"/>
                          </a:lnTo>
                          <a:lnTo>
                            <a:pt x="1131" y="603"/>
                          </a:lnTo>
                          <a:lnTo>
                            <a:pt x="1133" y="603"/>
                          </a:lnTo>
                          <a:lnTo>
                            <a:pt x="1135" y="603"/>
                          </a:lnTo>
                          <a:lnTo>
                            <a:pt x="1137" y="605"/>
                          </a:lnTo>
                          <a:lnTo>
                            <a:pt x="1137" y="607"/>
                          </a:lnTo>
                          <a:lnTo>
                            <a:pt x="1139" y="607"/>
                          </a:lnTo>
                          <a:lnTo>
                            <a:pt x="1139" y="609"/>
                          </a:lnTo>
                          <a:lnTo>
                            <a:pt x="1137" y="609"/>
                          </a:lnTo>
                          <a:lnTo>
                            <a:pt x="1137" y="611"/>
                          </a:lnTo>
                          <a:lnTo>
                            <a:pt x="1137" y="613"/>
                          </a:lnTo>
                          <a:lnTo>
                            <a:pt x="1135" y="613"/>
                          </a:lnTo>
                          <a:lnTo>
                            <a:pt x="1133" y="613"/>
                          </a:lnTo>
                          <a:lnTo>
                            <a:pt x="1133" y="615"/>
                          </a:lnTo>
                          <a:lnTo>
                            <a:pt x="1135" y="615"/>
                          </a:lnTo>
                          <a:lnTo>
                            <a:pt x="1137" y="615"/>
                          </a:lnTo>
                          <a:lnTo>
                            <a:pt x="1139" y="615"/>
                          </a:lnTo>
                          <a:lnTo>
                            <a:pt x="1141" y="615"/>
                          </a:lnTo>
                          <a:lnTo>
                            <a:pt x="1141" y="617"/>
                          </a:lnTo>
                          <a:lnTo>
                            <a:pt x="1143" y="617"/>
                          </a:lnTo>
                          <a:lnTo>
                            <a:pt x="1144" y="615"/>
                          </a:lnTo>
                          <a:lnTo>
                            <a:pt x="1146" y="615"/>
                          </a:lnTo>
                          <a:lnTo>
                            <a:pt x="1146" y="613"/>
                          </a:lnTo>
                          <a:lnTo>
                            <a:pt x="1148" y="613"/>
                          </a:lnTo>
                          <a:lnTo>
                            <a:pt x="1150" y="613"/>
                          </a:lnTo>
                          <a:lnTo>
                            <a:pt x="1150" y="615"/>
                          </a:lnTo>
                          <a:lnTo>
                            <a:pt x="1150" y="617"/>
                          </a:lnTo>
                          <a:lnTo>
                            <a:pt x="1152" y="617"/>
                          </a:lnTo>
                          <a:lnTo>
                            <a:pt x="1154" y="617"/>
                          </a:lnTo>
                          <a:lnTo>
                            <a:pt x="1154" y="615"/>
                          </a:lnTo>
                          <a:lnTo>
                            <a:pt x="1156" y="615"/>
                          </a:lnTo>
                          <a:lnTo>
                            <a:pt x="1156" y="617"/>
                          </a:lnTo>
                          <a:lnTo>
                            <a:pt x="1158" y="619"/>
                          </a:lnTo>
                          <a:lnTo>
                            <a:pt x="1158" y="621"/>
                          </a:lnTo>
                          <a:lnTo>
                            <a:pt x="1158" y="623"/>
                          </a:lnTo>
                          <a:lnTo>
                            <a:pt x="1160" y="623"/>
                          </a:lnTo>
                          <a:lnTo>
                            <a:pt x="1162" y="623"/>
                          </a:lnTo>
                          <a:lnTo>
                            <a:pt x="1160" y="624"/>
                          </a:lnTo>
                          <a:lnTo>
                            <a:pt x="1158" y="626"/>
                          </a:lnTo>
                          <a:lnTo>
                            <a:pt x="1158" y="628"/>
                          </a:lnTo>
                          <a:lnTo>
                            <a:pt x="1156" y="630"/>
                          </a:lnTo>
                          <a:lnTo>
                            <a:pt x="1154" y="630"/>
                          </a:lnTo>
                          <a:lnTo>
                            <a:pt x="1152" y="632"/>
                          </a:lnTo>
                          <a:lnTo>
                            <a:pt x="1154" y="632"/>
                          </a:lnTo>
                          <a:lnTo>
                            <a:pt x="1156" y="632"/>
                          </a:lnTo>
                          <a:lnTo>
                            <a:pt x="1158" y="634"/>
                          </a:lnTo>
                          <a:lnTo>
                            <a:pt x="1160" y="634"/>
                          </a:lnTo>
                          <a:lnTo>
                            <a:pt x="1158" y="636"/>
                          </a:lnTo>
                          <a:lnTo>
                            <a:pt x="1158" y="638"/>
                          </a:lnTo>
                          <a:lnTo>
                            <a:pt x="1158" y="640"/>
                          </a:lnTo>
                          <a:lnTo>
                            <a:pt x="1160" y="642"/>
                          </a:lnTo>
                          <a:lnTo>
                            <a:pt x="1162" y="642"/>
                          </a:lnTo>
                          <a:lnTo>
                            <a:pt x="1164" y="642"/>
                          </a:lnTo>
                          <a:lnTo>
                            <a:pt x="1166" y="642"/>
                          </a:lnTo>
                          <a:lnTo>
                            <a:pt x="1167" y="644"/>
                          </a:lnTo>
                          <a:lnTo>
                            <a:pt x="1167" y="646"/>
                          </a:lnTo>
                          <a:lnTo>
                            <a:pt x="1167" y="647"/>
                          </a:lnTo>
                          <a:lnTo>
                            <a:pt x="1169" y="647"/>
                          </a:lnTo>
                          <a:lnTo>
                            <a:pt x="1169" y="646"/>
                          </a:lnTo>
                          <a:lnTo>
                            <a:pt x="1171" y="644"/>
                          </a:lnTo>
                          <a:lnTo>
                            <a:pt x="1171" y="642"/>
                          </a:lnTo>
                          <a:lnTo>
                            <a:pt x="1171" y="640"/>
                          </a:lnTo>
                          <a:lnTo>
                            <a:pt x="1171" y="638"/>
                          </a:lnTo>
                          <a:lnTo>
                            <a:pt x="1173" y="638"/>
                          </a:lnTo>
                          <a:lnTo>
                            <a:pt x="1173" y="640"/>
                          </a:lnTo>
                          <a:lnTo>
                            <a:pt x="1173" y="642"/>
                          </a:lnTo>
                          <a:lnTo>
                            <a:pt x="1175" y="642"/>
                          </a:lnTo>
                          <a:lnTo>
                            <a:pt x="1175" y="644"/>
                          </a:lnTo>
                          <a:lnTo>
                            <a:pt x="1175" y="646"/>
                          </a:lnTo>
                          <a:lnTo>
                            <a:pt x="1175" y="647"/>
                          </a:lnTo>
                          <a:lnTo>
                            <a:pt x="1177" y="649"/>
                          </a:lnTo>
                          <a:lnTo>
                            <a:pt x="1179" y="651"/>
                          </a:lnTo>
                          <a:lnTo>
                            <a:pt x="1179" y="653"/>
                          </a:lnTo>
                          <a:lnTo>
                            <a:pt x="1179" y="655"/>
                          </a:lnTo>
                          <a:lnTo>
                            <a:pt x="1177" y="655"/>
                          </a:lnTo>
                          <a:lnTo>
                            <a:pt x="1177" y="657"/>
                          </a:lnTo>
                          <a:lnTo>
                            <a:pt x="1175" y="657"/>
                          </a:lnTo>
                          <a:lnTo>
                            <a:pt x="1175" y="659"/>
                          </a:lnTo>
                          <a:lnTo>
                            <a:pt x="1175" y="661"/>
                          </a:lnTo>
                          <a:lnTo>
                            <a:pt x="1175" y="663"/>
                          </a:lnTo>
                          <a:lnTo>
                            <a:pt x="1177" y="663"/>
                          </a:lnTo>
                          <a:lnTo>
                            <a:pt x="1179" y="663"/>
                          </a:lnTo>
                          <a:lnTo>
                            <a:pt x="1181" y="663"/>
                          </a:lnTo>
                          <a:lnTo>
                            <a:pt x="1181" y="665"/>
                          </a:lnTo>
                          <a:lnTo>
                            <a:pt x="1183" y="665"/>
                          </a:lnTo>
                          <a:lnTo>
                            <a:pt x="1181" y="667"/>
                          </a:lnTo>
                          <a:lnTo>
                            <a:pt x="1179" y="667"/>
                          </a:lnTo>
                          <a:lnTo>
                            <a:pt x="1177" y="669"/>
                          </a:lnTo>
                          <a:lnTo>
                            <a:pt x="1177" y="671"/>
                          </a:lnTo>
                          <a:lnTo>
                            <a:pt x="1179" y="672"/>
                          </a:lnTo>
                          <a:lnTo>
                            <a:pt x="1181" y="672"/>
                          </a:lnTo>
                          <a:lnTo>
                            <a:pt x="1183" y="672"/>
                          </a:lnTo>
                          <a:lnTo>
                            <a:pt x="1185" y="672"/>
                          </a:lnTo>
                          <a:lnTo>
                            <a:pt x="1187" y="671"/>
                          </a:lnTo>
                          <a:lnTo>
                            <a:pt x="1187" y="669"/>
                          </a:lnTo>
                          <a:lnTo>
                            <a:pt x="1187" y="667"/>
                          </a:lnTo>
                          <a:lnTo>
                            <a:pt x="1187" y="665"/>
                          </a:lnTo>
                          <a:lnTo>
                            <a:pt x="1187" y="667"/>
                          </a:lnTo>
                          <a:lnTo>
                            <a:pt x="1189" y="667"/>
                          </a:lnTo>
                          <a:lnTo>
                            <a:pt x="1191" y="669"/>
                          </a:lnTo>
                          <a:lnTo>
                            <a:pt x="1192" y="669"/>
                          </a:lnTo>
                          <a:lnTo>
                            <a:pt x="1194" y="669"/>
                          </a:lnTo>
                          <a:lnTo>
                            <a:pt x="1194" y="671"/>
                          </a:lnTo>
                          <a:lnTo>
                            <a:pt x="1196" y="672"/>
                          </a:lnTo>
                          <a:lnTo>
                            <a:pt x="1196" y="674"/>
                          </a:lnTo>
                          <a:lnTo>
                            <a:pt x="1198" y="676"/>
                          </a:lnTo>
                          <a:lnTo>
                            <a:pt x="1198" y="678"/>
                          </a:lnTo>
                          <a:lnTo>
                            <a:pt x="1196" y="678"/>
                          </a:lnTo>
                          <a:lnTo>
                            <a:pt x="1196" y="680"/>
                          </a:lnTo>
                          <a:lnTo>
                            <a:pt x="1198" y="680"/>
                          </a:lnTo>
                          <a:lnTo>
                            <a:pt x="1198" y="682"/>
                          </a:lnTo>
                          <a:lnTo>
                            <a:pt x="1200" y="682"/>
                          </a:lnTo>
                          <a:lnTo>
                            <a:pt x="1202" y="682"/>
                          </a:lnTo>
                          <a:lnTo>
                            <a:pt x="1204" y="682"/>
                          </a:lnTo>
                          <a:lnTo>
                            <a:pt x="1204" y="684"/>
                          </a:lnTo>
                          <a:lnTo>
                            <a:pt x="1202" y="684"/>
                          </a:lnTo>
                          <a:lnTo>
                            <a:pt x="1200" y="684"/>
                          </a:lnTo>
                          <a:lnTo>
                            <a:pt x="1200" y="686"/>
                          </a:lnTo>
                          <a:lnTo>
                            <a:pt x="1200" y="688"/>
                          </a:lnTo>
                          <a:lnTo>
                            <a:pt x="1200" y="690"/>
                          </a:lnTo>
                          <a:lnTo>
                            <a:pt x="1200" y="692"/>
                          </a:lnTo>
                          <a:lnTo>
                            <a:pt x="1200" y="694"/>
                          </a:lnTo>
                          <a:lnTo>
                            <a:pt x="1198" y="695"/>
                          </a:lnTo>
                          <a:lnTo>
                            <a:pt x="1196" y="695"/>
                          </a:lnTo>
                          <a:lnTo>
                            <a:pt x="1194" y="695"/>
                          </a:lnTo>
                          <a:lnTo>
                            <a:pt x="1194" y="697"/>
                          </a:lnTo>
                          <a:lnTo>
                            <a:pt x="1196" y="697"/>
                          </a:lnTo>
                          <a:lnTo>
                            <a:pt x="1198" y="699"/>
                          </a:lnTo>
                          <a:lnTo>
                            <a:pt x="1200" y="699"/>
                          </a:lnTo>
                          <a:lnTo>
                            <a:pt x="1200" y="701"/>
                          </a:lnTo>
                          <a:lnTo>
                            <a:pt x="1202" y="701"/>
                          </a:lnTo>
                          <a:lnTo>
                            <a:pt x="1204" y="699"/>
                          </a:lnTo>
                          <a:lnTo>
                            <a:pt x="1206" y="699"/>
                          </a:lnTo>
                          <a:lnTo>
                            <a:pt x="1208" y="699"/>
                          </a:lnTo>
                          <a:lnTo>
                            <a:pt x="1208" y="697"/>
                          </a:lnTo>
                          <a:lnTo>
                            <a:pt x="1210" y="697"/>
                          </a:lnTo>
                          <a:lnTo>
                            <a:pt x="1210" y="695"/>
                          </a:lnTo>
                          <a:lnTo>
                            <a:pt x="1210" y="694"/>
                          </a:lnTo>
                          <a:lnTo>
                            <a:pt x="1208" y="694"/>
                          </a:lnTo>
                          <a:lnTo>
                            <a:pt x="1206" y="694"/>
                          </a:lnTo>
                          <a:lnTo>
                            <a:pt x="1206" y="692"/>
                          </a:lnTo>
                          <a:lnTo>
                            <a:pt x="1208" y="692"/>
                          </a:lnTo>
                          <a:lnTo>
                            <a:pt x="1210" y="694"/>
                          </a:lnTo>
                          <a:lnTo>
                            <a:pt x="1212" y="694"/>
                          </a:lnTo>
                          <a:lnTo>
                            <a:pt x="1214" y="694"/>
                          </a:lnTo>
                          <a:lnTo>
                            <a:pt x="1215" y="694"/>
                          </a:lnTo>
                          <a:lnTo>
                            <a:pt x="1217" y="694"/>
                          </a:lnTo>
                          <a:lnTo>
                            <a:pt x="1217" y="692"/>
                          </a:lnTo>
                          <a:lnTo>
                            <a:pt x="1219" y="692"/>
                          </a:lnTo>
                          <a:lnTo>
                            <a:pt x="1219" y="694"/>
                          </a:lnTo>
                          <a:lnTo>
                            <a:pt x="1217" y="694"/>
                          </a:lnTo>
                          <a:lnTo>
                            <a:pt x="1217" y="695"/>
                          </a:lnTo>
                          <a:lnTo>
                            <a:pt x="1217" y="697"/>
                          </a:lnTo>
                          <a:lnTo>
                            <a:pt x="1215" y="699"/>
                          </a:lnTo>
                          <a:lnTo>
                            <a:pt x="1214" y="699"/>
                          </a:lnTo>
                          <a:lnTo>
                            <a:pt x="1214" y="701"/>
                          </a:lnTo>
                          <a:lnTo>
                            <a:pt x="1214" y="703"/>
                          </a:lnTo>
                          <a:lnTo>
                            <a:pt x="1215" y="703"/>
                          </a:lnTo>
                          <a:lnTo>
                            <a:pt x="1217" y="703"/>
                          </a:lnTo>
                          <a:lnTo>
                            <a:pt x="1219" y="703"/>
                          </a:lnTo>
                          <a:lnTo>
                            <a:pt x="1221" y="703"/>
                          </a:lnTo>
                          <a:lnTo>
                            <a:pt x="1221" y="701"/>
                          </a:lnTo>
                          <a:lnTo>
                            <a:pt x="1223" y="703"/>
                          </a:lnTo>
                          <a:lnTo>
                            <a:pt x="1221" y="705"/>
                          </a:lnTo>
                          <a:lnTo>
                            <a:pt x="1221" y="707"/>
                          </a:lnTo>
                          <a:lnTo>
                            <a:pt x="1223" y="707"/>
                          </a:lnTo>
                          <a:lnTo>
                            <a:pt x="1223" y="709"/>
                          </a:lnTo>
                          <a:lnTo>
                            <a:pt x="1223" y="711"/>
                          </a:lnTo>
                          <a:lnTo>
                            <a:pt x="1223" y="713"/>
                          </a:lnTo>
                          <a:lnTo>
                            <a:pt x="1225" y="715"/>
                          </a:lnTo>
                          <a:lnTo>
                            <a:pt x="1227" y="715"/>
                          </a:lnTo>
                          <a:lnTo>
                            <a:pt x="1227" y="713"/>
                          </a:lnTo>
                          <a:lnTo>
                            <a:pt x="1227" y="711"/>
                          </a:lnTo>
                          <a:lnTo>
                            <a:pt x="1229" y="711"/>
                          </a:lnTo>
                          <a:lnTo>
                            <a:pt x="1229" y="709"/>
                          </a:lnTo>
                          <a:lnTo>
                            <a:pt x="1231" y="707"/>
                          </a:lnTo>
                          <a:lnTo>
                            <a:pt x="1233" y="707"/>
                          </a:lnTo>
                          <a:lnTo>
                            <a:pt x="1235" y="707"/>
                          </a:lnTo>
                          <a:lnTo>
                            <a:pt x="1235" y="705"/>
                          </a:lnTo>
                          <a:lnTo>
                            <a:pt x="1237" y="707"/>
                          </a:lnTo>
                          <a:lnTo>
                            <a:pt x="1237" y="709"/>
                          </a:lnTo>
                          <a:lnTo>
                            <a:pt x="1237" y="711"/>
                          </a:lnTo>
                          <a:lnTo>
                            <a:pt x="1237" y="713"/>
                          </a:lnTo>
                          <a:lnTo>
                            <a:pt x="1235" y="713"/>
                          </a:lnTo>
                          <a:lnTo>
                            <a:pt x="1233" y="713"/>
                          </a:lnTo>
                          <a:lnTo>
                            <a:pt x="1231" y="713"/>
                          </a:lnTo>
                          <a:lnTo>
                            <a:pt x="1231" y="715"/>
                          </a:lnTo>
                          <a:lnTo>
                            <a:pt x="1229" y="715"/>
                          </a:lnTo>
                          <a:lnTo>
                            <a:pt x="1229" y="717"/>
                          </a:lnTo>
                          <a:lnTo>
                            <a:pt x="1231" y="717"/>
                          </a:lnTo>
                          <a:lnTo>
                            <a:pt x="1231" y="719"/>
                          </a:lnTo>
                          <a:lnTo>
                            <a:pt x="1233" y="720"/>
                          </a:lnTo>
                          <a:lnTo>
                            <a:pt x="1233" y="722"/>
                          </a:lnTo>
                          <a:lnTo>
                            <a:pt x="1235" y="724"/>
                          </a:lnTo>
                          <a:lnTo>
                            <a:pt x="1237" y="726"/>
                          </a:lnTo>
                          <a:lnTo>
                            <a:pt x="1237" y="728"/>
                          </a:lnTo>
                          <a:lnTo>
                            <a:pt x="1238" y="728"/>
                          </a:lnTo>
                          <a:lnTo>
                            <a:pt x="1240" y="728"/>
                          </a:lnTo>
                          <a:lnTo>
                            <a:pt x="1242" y="730"/>
                          </a:lnTo>
                          <a:lnTo>
                            <a:pt x="1244" y="732"/>
                          </a:lnTo>
                          <a:lnTo>
                            <a:pt x="1246" y="732"/>
                          </a:lnTo>
                          <a:lnTo>
                            <a:pt x="1248" y="732"/>
                          </a:lnTo>
                          <a:lnTo>
                            <a:pt x="1250" y="734"/>
                          </a:lnTo>
                          <a:lnTo>
                            <a:pt x="1252" y="736"/>
                          </a:lnTo>
                          <a:lnTo>
                            <a:pt x="1254" y="736"/>
                          </a:lnTo>
                          <a:lnTo>
                            <a:pt x="1254" y="734"/>
                          </a:lnTo>
                          <a:lnTo>
                            <a:pt x="1256" y="734"/>
                          </a:lnTo>
                          <a:lnTo>
                            <a:pt x="1258" y="734"/>
                          </a:lnTo>
                          <a:lnTo>
                            <a:pt x="1256" y="736"/>
                          </a:lnTo>
                          <a:lnTo>
                            <a:pt x="1258" y="738"/>
                          </a:lnTo>
                          <a:lnTo>
                            <a:pt x="1260" y="738"/>
                          </a:lnTo>
                          <a:lnTo>
                            <a:pt x="1260" y="740"/>
                          </a:lnTo>
                          <a:lnTo>
                            <a:pt x="1258" y="740"/>
                          </a:lnTo>
                          <a:lnTo>
                            <a:pt x="1256" y="740"/>
                          </a:lnTo>
                          <a:lnTo>
                            <a:pt x="1254" y="740"/>
                          </a:lnTo>
                          <a:lnTo>
                            <a:pt x="1254" y="742"/>
                          </a:lnTo>
                          <a:lnTo>
                            <a:pt x="1256" y="742"/>
                          </a:lnTo>
                          <a:lnTo>
                            <a:pt x="1258" y="742"/>
                          </a:lnTo>
                          <a:lnTo>
                            <a:pt x="1260" y="742"/>
                          </a:lnTo>
                          <a:lnTo>
                            <a:pt x="1262" y="742"/>
                          </a:lnTo>
                          <a:lnTo>
                            <a:pt x="1263" y="742"/>
                          </a:lnTo>
                          <a:lnTo>
                            <a:pt x="1263" y="740"/>
                          </a:lnTo>
                          <a:lnTo>
                            <a:pt x="1265" y="738"/>
                          </a:lnTo>
                          <a:lnTo>
                            <a:pt x="1267" y="738"/>
                          </a:lnTo>
                          <a:lnTo>
                            <a:pt x="1269" y="736"/>
                          </a:lnTo>
                          <a:lnTo>
                            <a:pt x="1271" y="734"/>
                          </a:lnTo>
                          <a:lnTo>
                            <a:pt x="1273" y="732"/>
                          </a:lnTo>
                          <a:lnTo>
                            <a:pt x="1275" y="734"/>
                          </a:lnTo>
                          <a:lnTo>
                            <a:pt x="1275" y="736"/>
                          </a:lnTo>
                          <a:lnTo>
                            <a:pt x="1273" y="736"/>
                          </a:lnTo>
                          <a:lnTo>
                            <a:pt x="1271" y="736"/>
                          </a:lnTo>
                          <a:lnTo>
                            <a:pt x="1271" y="738"/>
                          </a:lnTo>
                          <a:lnTo>
                            <a:pt x="1269" y="738"/>
                          </a:lnTo>
                          <a:lnTo>
                            <a:pt x="1269" y="740"/>
                          </a:lnTo>
                          <a:lnTo>
                            <a:pt x="1269" y="742"/>
                          </a:lnTo>
                          <a:lnTo>
                            <a:pt x="1269" y="743"/>
                          </a:lnTo>
                          <a:lnTo>
                            <a:pt x="1267" y="745"/>
                          </a:lnTo>
                          <a:lnTo>
                            <a:pt x="1267" y="747"/>
                          </a:lnTo>
                          <a:lnTo>
                            <a:pt x="1269" y="747"/>
                          </a:lnTo>
                          <a:lnTo>
                            <a:pt x="1271" y="747"/>
                          </a:lnTo>
                          <a:lnTo>
                            <a:pt x="1271" y="745"/>
                          </a:lnTo>
                          <a:lnTo>
                            <a:pt x="1273" y="745"/>
                          </a:lnTo>
                          <a:lnTo>
                            <a:pt x="1275" y="745"/>
                          </a:lnTo>
                          <a:lnTo>
                            <a:pt x="1277" y="745"/>
                          </a:lnTo>
                          <a:lnTo>
                            <a:pt x="1277" y="743"/>
                          </a:lnTo>
                          <a:lnTo>
                            <a:pt x="1279" y="743"/>
                          </a:lnTo>
                          <a:lnTo>
                            <a:pt x="1279" y="745"/>
                          </a:lnTo>
                          <a:lnTo>
                            <a:pt x="1281" y="745"/>
                          </a:lnTo>
                          <a:lnTo>
                            <a:pt x="1283" y="747"/>
                          </a:lnTo>
                          <a:lnTo>
                            <a:pt x="1283" y="749"/>
                          </a:lnTo>
                          <a:lnTo>
                            <a:pt x="1285" y="749"/>
                          </a:lnTo>
                          <a:lnTo>
                            <a:pt x="1283" y="749"/>
                          </a:lnTo>
                          <a:lnTo>
                            <a:pt x="1283" y="751"/>
                          </a:lnTo>
                          <a:lnTo>
                            <a:pt x="1283" y="753"/>
                          </a:lnTo>
                          <a:lnTo>
                            <a:pt x="1281" y="753"/>
                          </a:lnTo>
                          <a:lnTo>
                            <a:pt x="1279" y="755"/>
                          </a:lnTo>
                          <a:lnTo>
                            <a:pt x="1279" y="757"/>
                          </a:lnTo>
                          <a:lnTo>
                            <a:pt x="1281" y="757"/>
                          </a:lnTo>
                          <a:lnTo>
                            <a:pt x="1281" y="759"/>
                          </a:lnTo>
                          <a:lnTo>
                            <a:pt x="1283" y="759"/>
                          </a:lnTo>
                          <a:lnTo>
                            <a:pt x="1285" y="759"/>
                          </a:lnTo>
                          <a:lnTo>
                            <a:pt x="1285" y="757"/>
                          </a:lnTo>
                          <a:lnTo>
                            <a:pt x="1286" y="755"/>
                          </a:lnTo>
                          <a:lnTo>
                            <a:pt x="1288" y="755"/>
                          </a:lnTo>
                          <a:lnTo>
                            <a:pt x="1290" y="757"/>
                          </a:lnTo>
                          <a:lnTo>
                            <a:pt x="1290" y="755"/>
                          </a:lnTo>
                          <a:lnTo>
                            <a:pt x="1292" y="755"/>
                          </a:lnTo>
                          <a:lnTo>
                            <a:pt x="1292" y="753"/>
                          </a:lnTo>
                          <a:lnTo>
                            <a:pt x="1292" y="751"/>
                          </a:lnTo>
                          <a:lnTo>
                            <a:pt x="1294" y="751"/>
                          </a:lnTo>
                          <a:lnTo>
                            <a:pt x="1296" y="751"/>
                          </a:lnTo>
                          <a:lnTo>
                            <a:pt x="1294" y="749"/>
                          </a:lnTo>
                          <a:lnTo>
                            <a:pt x="1296" y="749"/>
                          </a:lnTo>
                          <a:lnTo>
                            <a:pt x="1294" y="747"/>
                          </a:lnTo>
                          <a:lnTo>
                            <a:pt x="1296" y="745"/>
                          </a:lnTo>
                          <a:lnTo>
                            <a:pt x="1296" y="743"/>
                          </a:lnTo>
                          <a:lnTo>
                            <a:pt x="1296" y="742"/>
                          </a:lnTo>
                          <a:lnTo>
                            <a:pt x="1298" y="742"/>
                          </a:lnTo>
                          <a:lnTo>
                            <a:pt x="1300" y="742"/>
                          </a:lnTo>
                          <a:lnTo>
                            <a:pt x="1300" y="743"/>
                          </a:lnTo>
                          <a:lnTo>
                            <a:pt x="1302" y="743"/>
                          </a:lnTo>
                          <a:lnTo>
                            <a:pt x="1302" y="745"/>
                          </a:lnTo>
                          <a:lnTo>
                            <a:pt x="1302" y="747"/>
                          </a:lnTo>
                          <a:lnTo>
                            <a:pt x="1300" y="747"/>
                          </a:lnTo>
                          <a:lnTo>
                            <a:pt x="1298" y="749"/>
                          </a:lnTo>
                          <a:lnTo>
                            <a:pt x="1300" y="751"/>
                          </a:lnTo>
                          <a:lnTo>
                            <a:pt x="1302" y="751"/>
                          </a:lnTo>
                          <a:lnTo>
                            <a:pt x="1302" y="753"/>
                          </a:lnTo>
                          <a:lnTo>
                            <a:pt x="1304" y="753"/>
                          </a:lnTo>
                          <a:lnTo>
                            <a:pt x="1306" y="753"/>
                          </a:lnTo>
                          <a:lnTo>
                            <a:pt x="1308" y="753"/>
                          </a:lnTo>
                          <a:lnTo>
                            <a:pt x="1310" y="753"/>
                          </a:lnTo>
                          <a:lnTo>
                            <a:pt x="1311" y="753"/>
                          </a:lnTo>
                          <a:lnTo>
                            <a:pt x="1313" y="751"/>
                          </a:lnTo>
                          <a:lnTo>
                            <a:pt x="1315" y="751"/>
                          </a:lnTo>
                          <a:lnTo>
                            <a:pt x="1315" y="749"/>
                          </a:lnTo>
                          <a:lnTo>
                            <a:pt x="1317" y="749"/>
                          </a:lnTo>
                          <a:lnTo>
                            <a:pt x="1317" y="747"/>
                          </a:lnTo>
                          <a:lnTo>
                            <a:pt x="1317" y="745"/>
                          </a:lnTo>
                          <a:lnTo>
                            <a:pt x="1317" y="743"/>
                          </a:lnTo>
                          <a:lnTo>
                            <a:pt x="1317" y="742"/>
                          </a:lnTo>
                          <a:lnTo>
                            <a:pt x="1319" y="742"/>
                          </a:lnTo>
                          <a:lnTo>
                            <a:pt x="1319" y="743"/>
                          </a:lnTo>
                          <a:lnTo>
                            <a:pt x="1321" y="743"/>
                          </a:lnTo>
                          <a:lnTo>
                            <a:pt x="1323" y="743"/>
                          </a:lnTo>
                          <a:lnTo>
                            <a:pt x="1325" y="743"/>
                          </a:lnTo>
                          <a:lnTo>
                            <a:pt x="1325" y="745"/>
                          </a:lnTo>
                          <a:lnTo>
                            <a:pt x="1325" y="747"/>
                          </a:lnTo>
                          <a:lnTo>
                            <a:pt x="1325" y="749"/>
                          </a:lnTo>
                          <a:lnTo>
                            <a:pt x="1325" y="751"/>
                          </a:lnTo>
                          <a:lnTo>
                            <a:pt x="1327" y="751"/>
                          </a:lnTo>
                          <a:lnTo>
                            <a:pt x="1327" y="753"/>
                          </a:lnTo>
                          <a:lnTo>
                            <a:pt x="1329" y="753"/>
                          </a:lnTo>
                          <a:lnTo>
                            <a:pt x="1331" y="753"/>
                          </a:lnTo>
                          <a:lnTo>
                            <a:pt x="1333" y="753"/>
                          </a:lnTo>
                          <a:lnTo>
                            <a:pt x="1334" y="753"/>
                          </a:lnTo>
                          <a:lnTo>
                            <a:pt x="1333" y="751"/>
                          </a:lnTo>
                          <a:lnTo>
                            <a:pt x="1333" y="749"/>
                          </a:lnTo>
                          <a:lnTo>
                            <a:pt x="1334" y="749"/>
                          </a:lnTo>
                          <a:lnTo>
                            <a:pt x="1334" y="751"/>
                          </a:lnTo>
                          <a:lnTo>
                            <a:pt x="1336" y="751"/>
                          </a:lnTo>
                          <a:lnTo>
                            <a:pt x="1336" y="753"/>
                          </a:lnTo>
                          <a:lnTo>
                            <a:pt x="1338" y="753"/>
                          </a:lnTo>
                          <a:lnTo>
                            <a:pt x="1338" y="755"/>
                          </a:lnTo>
                          <a:lnTo>
                            <a:pt x="1338" y="757"/>
                          </a:lnTo>
                          <a:lnTo>
                            <a:pt x="1336" y="759"/>
                          </a:lnTo>
                          <a:lnTo>
                            <a:pt x="1336" y="761"/>
                          </a:lnTo>
                          <a:lnTo>
                            <a:pt x="1338" y="761"/>
                          </a:lnTo>
                          <a:lnTo>
                            <a:pt x="1340" y="761"/>
                          </a:lnTo>
                          <a:lnTo>
                            <a:pt x="1338" y="763"/>
                          </a:lnTo>
                          <a:lnTo>
                            <a:pt x="1338" y="765"/>
                          </a:lnTo>
                          <a:lnTo>
                            <a:pt x="1336" y="765"/>
                          </a:lnTo>
                          <a:lnTo>
                            <a:pt x="1336" y="767"/>
                          </a:lnTo>
                          <a:lnTo>
                            <a:pt x="1336" y="768"/>
                          </a:lnTo>
                          <a:lnTo>
                            <a:pt x="1334" y="768"/>
                          </a:lnTo>
                          <a:lnTo>
                            <a:pt x="1334" y="770"/>
                          </a:lnTo>
                          <a:lnTo>
                            <a:pt x="1333" y="772"/>
                          </a:lnTo>
                          <a:lnTo>
                            <a:pt x="1331" y="774"/>
                          </a:lnTo>
                          <a:lnTo>
                            <a:pt x="1331" y="776"/>
                          </a:lnTo>
                          <a:lnTo>
                            <a:pt x="1329" y="776"/>
                          </a:lnTo>
                          <a:lnTo>
                            <a:pt x="1327" y="778"/>
                          </a:lnTo>
                          <a:lnTo>
                            <a:pt x="1325" y="780"/>
                          </a:lnTo>
                          <a:lnTo>
                            <a:pt x="1323" y="780"/>
                          </a:lnTo>
                          <a:lnTo>
                            <a:pt x="1321" y="782"/>
                          </a:lnTo>
                          <a:lnTo>
                            <a:pt x="1319" y="782"/>
                          </a:lnTo>
                          <a:lnTo>
                            <a:pt x="1319" y="784"/>
                          </a:lnTo>
                          <a:lnTo>
                            <a:pt x="1317" y="784"/>
                          </a:lnTo>
                          <a:lnTo>
                            <a:pt x="1315" y="784"/>
                          </a:lnTo>
                          <a:lnTo>
                            <a:pt x="1313" y="784"/>
                          </a:lnTo>
                          <a:lnTo>
                            <a:pt x="1313" y="786"/>
                          </a:lnTo>
                          <a:lnTo>
                            <a:pt x="1311" y="786"/>
                          </a:lnTo>
                          <a:lnTo>
                            <a:pt x="1310" y="786"/>
                          </a:lnTo>
                          <a:lnTo>
                            <a:pt x="1308" y="786"/>
                          </a:lnTo>
                          <a:lnTo>
                            <a:pt x="1306" y="786"/>
                          </a:lnTo>
                          <a:lnTo>
                            <a:pt x="1304" y="786"/>
                          </a:lnTo>
                          <a:lnTo>
                            <a:pt x="1302" y="786"/>
                          </a:lnTo>
                          <a:lnTo>
                            <a:pt x="1300" y="786"/>
                          </a:lnTo>
                          <a:lnTo>
                            <a:pt x="1298" y="786"/>
                          </a:lnTo>
                          <a:lnTo>
                            <a:pt x="1296" y="786"/>
                          </a:lnTo>
                          <a:lnTo>
                            <a:pt x="1294" y="788"/>
                          </a:lnTo>
                          <a:lnTo>
                            <a:pt x="1292" y="788"/>
                          </a:lnTo>
                          <a:lnTo>
                            <a:pt x="1290" y="788"/>
                          </a:lnTo>
                          <a:lnTo>
                            <a:pt x="1290" y="790"/>
                          </a:lnTo>
                          <a:lnTo>
                            <a:pt x="1288" y="790"/>
                          </a:lnTo>
                          <a:lnTo>
                            <a:pt x="1286" y="790"/>
                          </a:lnTo>
                          <a:lnTo>
                            <a:pt x="1285" y="790"/>
                          </a:lnTo>
                          <a:lnTo>
                            <a:pt x="1285" y="791"/>
                          </a:lnTo>
                          <a:lnTo>
                            <a:pt x="1283" y="791"/>
                          </a:lnTo>
                          <a:lnTo>
                            <a:pt x="1281" y="791"/>
                          </a:lnTo>
                          <a:lnTo>
                            <a:pt x="1279" y="791"/>
                          </a:lnTo>
                          <a:lnTo>
                            <a:pt x="1277" y="791"/>
                          </a:lnTo>
                          <a:lnTo>
                            <a:pt x="1275" y="791"/>
                          </a:lnTo>
                          <a:lnTo>
                            <a:pt x="1273" y="791"/>
                          </a:lnTo>
                          <a:lnTo>
                            <a:pt x="1271" y="791"/>
                          </a:lnTo>
                          <a:lnTo>
                            <a:pt x="1269" y="791"/>
                          </a:lnTo>
                          <a:lnTo>
                            <a:pt x="1267" y="791"/>
                          </a:lnTo>
                          <a:lnTo>
                            <a:pt x="1267" y="793"/>
                          </a:lnTo>
                          <a:lnTo>
                            <a:pt x="1265" y="793"/>
                          </a:lnTo>
                          <a:lnTo>
                            <a:pt x="1263" y="793"/>
                          </a:lnTo>
                          <a:lnTo>
                            <a:pt x="1262" y="793"/>
                          </a:lnTo>
                          <a:lnTo>
                            <a:pt x="1262" y="795"/>
                          </a:lnTo>
                          <a:lnTo>
                            <a:pt x="1260" y="795"/>
                          </a:lnTo>
                          <a:lnTo>
                            <a:pt x="1258" y="797"/>
                          </a:lnTo>
                          <a:lnTo>
                            <a:pt x="1258" y="799"/>
                          </a:lnTo>
                          <a:lnTo>
                            <a:pt x="1256" y="801"/>
                          </a:lnTo>
                          <a:lnTo>
                            <a:pt x="1254" y="803"/>
                          </a:lnTo>
                          <a:lnTo>
                            <a:pt x="1252" y="805"/>
                          </a:lnTo>
                          <a:lnTo>
                            <a:pt x="1250" y="807"/>
                          </a:lnTo>
                          <a:lnTo>
                            <a:pt x="1248" y="807"/>
                          </a:lnTo>
                          <a:lnTo>
                            <a:pt x="1246" y="809"/>
                          </a:lnTo>
                          <a:lnTo>
                            <a:pt x="1244" y="811"/>
                          </a:lnTo>
                          <a:lnTo>
                            <a:pt x="1242" y="811"/>
                          </a:lnTo>
                          <a:lnTo>
                            <a:pt x="1240" y="813"/>
                          </a:lnTo>
                          <a:lnTo>
                            <a:pt x="1238" y="813"/>
                          </a:lnTo>
                          <a:lnTo>
                            <a:pt x="1237" y="815"/>
                          </a:lnTo>
                          <a:lnTo>
                            <a:pt x="1235" y="816"/>
                          </a:lnTo>
                          <a:lnTo>
                            <a:pt x="1233" y="816"/>
                          </a:lnTo>
                          <a:lnTo>
                            <a:pt x="1233" y="818"/>
                          </a:lnTo>
                          <a:lnTo>
                            <a:pt x="1231" y="820"/>
                          </a:lnTo>
                          <a:lnTo>
                            <a:pt x="1229" y="820"/>
                          </a:lnTo>
                          <a:lnTo>
                            <a:pt x="1229" y="822"/>
                          </a:lnTo>
                          <a:lnTo>
                            <a:pt x="1227" y="824"/>
                          </a:lnTo>
                          <a:lnTo>
                            <a:pt x="1227" y="826"/>
                          </a:lnTo>
                          <a:lnTo>
                            <a:pt x="1227" y="828"/>
                          </a:lnTo>
                          <a:lnTo>
                            <a:pt x="1227" y="830"/>
                          </a:lnTo>
                          <a:lnTo>
                            <a:pt x="1227" y="832"/>
                          </a:lnTo>
                          <a:lnTo>
                            <a:pt x="1227" y="834"/>
                          </a:lnTo>
                          <a:lnTo>
                            <a:pt x="1227" y="836"/>
                          </a:lnTo>
                          <a:lnTo>
                            <a:pt x="1227" y="839"/>
                          </a:lnTo>
                          <a:lnTo>
                            <a:pt x="1227" y="841"/>
                          </a:lnTo>
                          <a:lnTo>
                            <a:pt x="1225" y="845"/>
                          </a:lnTo>
                          <a:lnTo>
                            <a:pt x="1225" y="847"/>
                          </a:lnTo>
                          <a:lnTo>
                            <a:pt x="1225" y="849"/>
                          </a:lnTo>
                          <a:lnTo>
                            <a:pt x="1223" y="851"/>
                          </a:lnTo>
                          <a:lnTo>
                            <a:pt x="1223" y="853"/>
                          </a:lnTo>
                          <a:lnTo>
                            <a:pt x="1221" y="853"/>
                          </a:lnTo>
                          <a:lnTo>
                            <a:pt x="1219" y="855"/>
                          </a:lnTo>
                          <a:lnTo>
                            <a:pt x="1217" y="855"/>
                          </a:lnTo>
                          <a:lnTo>
                            <a:pt x="1215" y="855"/>
                          </a:lnTo>
                          <a:lnTo>
                            <a:pt x="1214" y="855"/>
                          </a:lnTo>
                          <a:lnTo>
                            <a:pt x="1212" y="855"/>
                          </a:lnTo>
                          <a:lnTo>
                            <a:pt x="1210" y="857"/>
                          </a:lnTo>
                          <a:lnTo>
                            <a:pt x="1208" y="857"/>
                          </a:lnTo>
                          <a:lnTo>
                            <a:pt x="1206" y="859"/>
                          </a:lnTo>
                          <a:lnTo>
                            <a:pt x="1206" y="861"/>
                          </a:lnTo>
                          <a:lnTo>
                            <a:pt x="1204" y="861"/>
                          </a:lnTo>
                          <a:lnTo>
                            <a:pt x="1202" y="861"/>
                          </a:lnTo>
                          <a:lnTo>
                            <a:pt x="1202" y="863"/>
                          </a:lnTo>
                          <a:lnTo>
                            <a:pt x="1200" y="863"/>
                          </a:lnTo>
                          <a:lnTo>
                            <a:pt x="1198" y="863"/>
                          </a:lnTo>
                          <a:lnTo>
                            <a:pt x="1196" y="863"/>
                          </a:lnTo>
                          <a:lnTo>
                            <a:pt x="1194" y="863"/>
                          </a:lnTo>
                          <a:lnTo>
                            <a:pt x="1192" y="863"/>
                          </a:lnTo>
                          <a:lnTo>
                            <a:pt x="1191" y="861"/>
                          </a:lnTo>
                          <a:lnTo>
                            <a:pt x="1189" y="861"/>
                          </a:lnTo>
                          <a:lnTo>
                            <a:pt x="1187" y="861"/>
                          </a:lnTo>
                          <a:lnTo>
                            <a:pt x="1185" y="861"/>
                          </a:lnTo>
                          <a:lnTo>
                            <a:pt x="1183" y="861"/>
                          </a:lnTo>
                          <a:lnTo>
                            <a:pt x="1181" y="861"/>
                          </a:lnTo>
                          <a:lnTo>
                            <a:pt x="1179" y="861"/>
                          </a:lnTo>
                          <a:lnTo>
                            <a:pt x="1177" y="861"/>
                          </a:lnTo>
                          <a:lnTo>
                            <a:pt x="1175" y="859"/>
                          </a:lnTo>
                          <a:lnTo>
                            <a:pt x="1173" y="859"/>
                          </a:lnTo>
                          <a:lnTo>
                            <a:pt x="1171" y="859"/>
                          </a:lnTo>
                          <a:lnTo>
                            <a:pt x="1169" y="859"/>
                          </a:lnTo>
                          <a:lnTo>
                            <a:pt x="1167" y="859"/>
                          </a:lnTo>
                          <a:lnTo>
                            <a:pt x="1166" y="861"/>
                          </a:lnTo>
                          <a:lnTo>
                            <a:pt x="1164" y="861"/>
                          </a:lnTo>
                          <a:lnTo>
                            <a:pt x="1162" y="861"/>
                          </a:lnTo>
                          <a:lnTo>
                            <a:pt x="1160" y="861"/>
                          </a:lnTo>
                          <a:lnTo>
                            <a:pt x="1158" y="861"/>
                          </a:lnTo>
                          <a:lnTo>
                            <a:pt x="1156" y="861"/>
                          </a:lnTo>
                          <a:lnTo>
                            <a:pt x="1154" y="861"/>
                          </a:lnTo>
                          <a:lnTo>
                            <a:pt x="1152" y="861"/>
                          </a:lnTo>
                          <a:lnTo>
                            <a:pt x="1150" y="859"/>
                          </a:lnTo>
                          <a:lnTo>
                            <a:pt x="1148" y="859"/>
                          </a:lnTo>
                          <a:lnTo>
                            <a:pt x="1146" y="859"/>
                          </a:lnTo>
                          <a:lnTo>
                            <a:pt x="1144" y="861"/>
                          </a:lnTo>
                          <a:lnTo>
                            <a:pt x="1144" y="863"/>
                          </a:lnTo>
                          <a:lnTo>
                            <a:pt x="1143" y="863"/>
                          </a:lnTo>
                          <a:lnTo>
                            <a:pt x="1143" y="864"/>
                          </a:lnTo>
                          <a:lnTo>
                            <a:pt x="1143" y="866"/>
                          </a:lnTo>
                          <a:lnTo>
                            <a:pt x="1141" y="868"/>
                          </a:lnTo>
                          <a:lnTo>
                            <a:pt x="1141" y="870"/>
                          </a:lnTo>
                          <a:lnTo>
                            <a:pt x="1139" y="872"/>
                          </a:lnTo>
                          <a:lnTo>
                            <a:pt x="1139" y="874"/>
                          </a:lnTo>
                          <a:lnTo>
                            <a:pt x="1137" y="874"/>
                          </a:lnTo>
                          <a:lnTo>
                            <a:pt x="1137" y="876"/>
                          </a:lnTo>
                          <a:lnTo>
                            <a:pt x="1135" y="876"/>
                          </a:lnTo>
                          <a:lnTo>
                            <a:pt x="1135" y="878"/>
                          </a:lnTo>
                          <a:lnTo>
                            <a:pt x="1133" y="878"/>
                          </a:lnTo>
                          <a:lnTo>
                            <a:pt x="1131" y="878"/>
                          </a:lnTo>
                          <a:lnTo>
                            <a:pt x="1129" y="878"/>
                          </a:lnTo>
                          <a:lnTo>
                            <a:pt x="1127" y="878"/>
                          </a:lnTo>
                          <a:lnTo>
                            <a:pt x="1125" y="878"/>
                          </a:lnTo>
                          <a:lnTo>
                            <a:pt x="1123" y="878"/>
                          </a:lnTo>
                          <a:lnTo>
                            <a:pt x="1121" y="880"/>
                          </a:lnTo>
                          <a:lnTo>
                            <a:pt x="1119" y="880"/>
                          </a:lnTo>
                          <a:lnTo>
                            <a:pt x="1119" y="882"/>
                          </a:lnTo>
                          <a:lnTo>
                            <a:pt x="1118" y="882"/>
                          </a:lnTo>
                          <a:lnTo>
                            <a:pt x="1116" y="884"/>
                          </a:lnTo>
                          <a:lnTo>
                            <a:pt x="1116" y="886"/>
                          </a:lnTo>
                          <a:lnTo>
                            <a:pt x="1114" y="886"/>
                          </a:lnTo>
                          <a:lnTo>
                            <a:pt x="1114" y="887"/>
                          </a:lnTo>
                          <a:lnTo>
                            <a:pt x="1112" y="889"/>
                          </a:lnTo>
                          <a:lnTo>
                            <a:pt x="1112" y="891"/>
                          </a:lnTo>
                          <a:lnTo>
                            <a:pt x="1110" y="893"/>
                          </a:lnTo>
                          <a:lnTo>
                            <a:pt x="1110" y="895"/>
                          </a:lnTo>
                          <a:lnTo>
                            <a:pt x="1108" y="899"/>
                          </a:lnTo>
                          <a:lnTo>
                            <a:pt x="1108" y="901"/>
                          </a:lnTo>
                          <a:lnTo>
                            <a:pt x="1106" y="903"/>
                          </a:lnTo>
                          <a:lnTo>
                            <a:pt x="1104" y="905"/>
                          </a:lnTo>
                          <a:lnTo>
                            <a:pt x="1104" y="907"/>
                          </a:lnTo>
                          <a:lnTo>
                            <a:pt x="1102" y="907"/>
                          </a:lnTo>
                          <a:lnTo>
                            <a:pt x="1102" y="909"/>
                          </a:lnTo>
                          <a:lnTo>
                            <a:pt x="1098" y="911"/>
                          </a:lnTo>
                          <a:lnTo>
                            <a:pt x="1095" y="914"/>
                          </a:lnTo>
                          <a:lnTo>
                            <a:pt x="1093" y="916"/>
                          </a:lnTo>
                          <a:lnTo>
                            <a:pt x="1091" y="916"/>
                          </a:lnTo>
                          <a:lnTo>
                            <a:pt x="1091" y="918"/>
                          </a:lnTo>
                          <a:lnTo>
                            <a:pt x="1091" y="920"/>
                          </a:lnTo>
                          <a:lnTo>
                            <a:pt x="1091" y="922"/>
                          </a:lnTo>
                          <a:lnTo>
                            <a:pt x="1091" y="924"/>
                          </a:lnTo>
                          <a:lnTo>
                            <a:pt x="1089" y="928"/>
                          </a:lnTo>
                          <a:lnTo>
                            <a:pt x="1089" y="930"/>
                          </a:lnTo>
                          <a:lnTo>
                            <a:pt x="1089" y="932"/>
                          </a:lnTo>
                          <a:lnTo>
                            <a:pt x="1089" y="934"/>
                          </a:lnTo>
                          <a:lnTo>
                            <a:pt x="1089" y="935"/>
                          </a:lnTo>
                          <a:lnTo>
                            <a:pt x="1091" y="937"/>
                          </a:lnTo>
                          <a:lnTo>
                            <a:pt x="1091" y="941"/>
                          </a:lnTo>
                          <a:lnTo>
                            <a:pt x="1091" y="943"/>
                          </a:lnTo>
                          <a:lnTo>
                            <a:pt x="1093" y="943"/>
                          </a:lnTo>
                          <a:lnTo>
                            <a:pt x="1093" y="945"/>
                          </a:lnTo>
                          <a:lnTo>
                            <a:pt x="1093" y="947"/>
                          </a:lnTo>
                          <a:lnTo>
                            <a:pt x="1095" y="947"/>
                          </a:lnTo>
                          <a:lnTo>
                            <a:pt x="1093" y="949"/>
                          </a:lnTo>
                          <a:lnTo>
                            <a:pt x="1093" y="951"/>
                          </a:lnTo>
                          <a:lnTo>
                            <a:pt x="1091" y="953"/>
                          </a:lnTo>
                          <a:lnTo>
                            <a:pt x="1091" y="955"/>
                          </a:lnTo>
                          <a:lnTo>
                            <a:pt x="1089" y="955"/>
                          </a:lnTo>
                          <a:lnTo>
                            <a:pt x="1087" y="955"/>
                          </a:lnTo>
                          <a:lnTo>
                            <a:pt x="1087" y="957"/>
                          </a:lnTo>
                          <a:lnTo>
                            <a:pt x="1085" y="957"/>
                          </a:lnTo>
                          <a:lnTo>
                            <a:pt x="1083" y="957"/>
                          </a:lnTo>
                          <a:lnTo>
                            <a:pt x="1081" y="959"/>
                          </a:lnTo>
                          <a:lnTo>
                            <a:pt x="1079" y="959"/>
                          </a:lnTo>
                          <a:lnTo>
                            <a:pt x="1077" y="960"/>
                          </a:lnTo>
                          <a:lnTo>
                            <a:pt x="1073" y="960"/>
                          </a:lnTo>
                          <a:lnTo>
                            <a:pt x="1071" y="962"/>
                          </a:lnTo>
                          <a:lnTo>
                            <a:pt x="1070" y="962"/>
                          </a:lnTo>
                          <a:lnTo>
                            <a:pt x="1068" y="962"/>
                          </a:lnTo>
                          <a:lnTo>
                            <a:pt x="1068" y="964"/>
                          </a:lnTo>
                          <a:lnTo>
                            <a:pt x="1066" y="962"/>
                          </a:lnTo>
                          <a:lnTo>
                            <a:pt x="1062" y="962"/>
                          </a:lnTo>
                          <a:lnTo>
                            <a:pt x="1062" y="960"/>
                          </a:lnTo>
                          <a:lnTo>
                            <a:pt x="1060" y="960"/>
                          </a:lnTo>
                          <a:lnTo>
                            <a:pt x="1058" y="960"/>
                          </a:lnTo>
                          <a:lnTo>
                            <a:pt x="1058" y="959"/>
                          </a:lnTo>
                          <a:lnTo>
                            <a:pt x="1056" y="957"/>
                          </a:lnTo>
                          <a:lnTo>
                            <a:pt x="1054" y="957"/>
                          </a:lnTo>
                          <a:lnTo>
                            <a:pt x="1052" y="957"/>
                          </a:lnTo>
                          <a:lnTo>
                            <a:pt x="1050" y="955"/>
                          </a:lnTo>
                          <a:lnTo>
                            <a:pt x="1048" y="953"/>
                          </a:lnTo>
                          <a:lnTo>
                            <a:pt x="1047" y="953"/>
                          </a:lnTo>
                          <a:lnTo>
                            <a:pt x="1047" y="951"/>
                          </a:lnTo>
                          <a:lnTo>
                            <a:pt x="1047" y="949"/>
                          </a:lnTo>
                          <a:lnTo>
                            <a:pt x="1047" y="947"/>
                          </a:lnTo>
                          <a:lnTo>
                            <a:pt x="1047" y="945"/>
                          </a:lnTo>
                          <a:lnTo>
                            <a:pt x="1047" y="943"/>
                          </a:lnTo>
                          <a:lnTo>
                            <a:pt x="1047" y="941"/>
                          </a:lnTo>
                          <a:lnTo>
                            <a:pt x="1045" y="941"/>
                          </a:lnTo>
                          <a:lnTo>
                            <a:pt x="1043" y="941"/>
                          </a:lnTo>
                          <a:lnTo>
                            <a:pt x="1041" y="941"/>
                          </a:lnTo>
                          <a:lnTo>
                            <a:pt x="1039" y="941"/>
                          </a:lnTo>
                          <a:lnTo>
                            <a:pt x="1039" y="943"/>
                          </a:lnTo>
                          <a:lnTo>
                            <a:pt x="1037" y="945"/>
                          </a:lnTo>
                          <a:lnTo>
                            <a:pt x="1031" y="949"/>
                          </a:lnTo>
                          <a:lnTo>
                            <a:pt x="1029" y="951"/>
                          </a:lnTo>
                          <a:lnTo>
                            <a:pt x="1029" y="953"/>
                          </a:lnTo>
                          <a:lnTo>
                            <a:pt x="1025" y="957"/>
                          </a:lnTo>
                          <a:lnTo>
                            <a:pt x="1023" y="959"/>
                          </a:lnTo>
                          <a:lnTo>
                            <a:pt x="1020" y="962"/>
                          </a:lnTo>
                          <a:lnTo>
                            <a:pt x="1018" y="966"/>
                          </a:lnTo>
                          <a:lnTo>
                            <a:pt x="1016" y="968"/>
                          </a:lnTo>
                          <a:lnTo>
                            <a:pt x="1014" y="968"/>
                          </a:lnTo>
                          <a:lnTo>
                            <a:pt x="1014" y="970"/>
                          </a:lnTo>
                          <a:lnTo>
                            <a:pt x="1012" y="972"/>
                          </a:lnTo>
                          <a:lnTo>
                            <a:pt x="1010" y="974"/>
                          </a:lnTo>
                          <a:lnTo>
                            <a:pt x="1008" y="976"/>
                          </a:lnTo>
                          <a:lnTo>
                            <a:pt x="1008" y="978"/>
                          </a:lnTo>
                          <a:lnTo>
                            <a:pt x="1006" y="980"/>
                          </a:lnTo>
                          <a:lnTo>
                            <a:pt x="1004" y="980"/>
                          </a:lnTo>
                          <a:lnTo>
                            <a:pt x="1004" y="978"/>
                          </a:lnTo>
                          <a:lnTo>
                            <a:pt x="1002" y="978"/>
                          </a:lnTo>
                          <a:lnTo>
                            <a:pt x="995" y="974"/>
                          </a:lnTo>
                          <a:lnTo>
                            <a:pt x="993" y="974"/>
                          </a:lnTo>
                          <a:lnTo>
                            <a:pt x="993" y="972"/>
                          </a:lnTo>
                          <a:lnTo>
                            <a:pt x="991" y="972"/>
                          </a:lnTo>
                          <a:lnTo>
                            <a:pt x="989" y="970"/>
                          </a:lnTo>
                          <a:lnTo>
                            <a:pt x="987" y="968"/>
                          </a:lnTo>
                          <a:lnTo>
                            <a:pt x="985" y="966"/>
                          </a:lnTo>
                          <a:lnTo>
                            <a:pt x="983" y="966"/>
                          </a:lnTo>
                          <a:lnTo>
                            <a:pt x="981" y="964"/>
                          </a:lnTo>
                          <a:lnTo>
                            <a:pt x="979" y="964"/>
                          </a:lnTo>
                          <a:lnTo>
                            <a:pt x="979" y="962"/>
                          </a:lnTo>
                          <a:lnTo>
                            <a:pt x="977" y="962"/>
                          </a:lnTo>
                          <a:lnTo>
                            <a:pt x="975" y="960"/>
                          </a:lnTo>
                          <a:lnTo>
                            <a:pt x="974" y="960"/>
                          </a:lnTo>
                          <a:lnTo>
                            <a:pt x="974" y="959"/>
                          </a:lnTo>
                          <a:lnTo>
                            <a:pt x="974" y="957"/>
                          </a:lnTo>
                          <a:lnTo>
                            <a:pt x="974" y="955"/>
                          </a:lnTo>
                          <a:lnTo>
                            <a:pt x="972" y="955"/>
                          </a:lnTo>
                          <a:lnTo>
                            <a:pt x="970" y="955"/>
                          </a:lnTo>
                          <a:lnTo>
                            <a:pt x="968" y="953"/>
                          </a:lnTo>
                          <a:lnTo>
                            <a:pt x="966" y="951"/>
                          </a:lnTo>
                          <a:lnTo>
                            <a:pt x="964" y="949"/>
                          </a:lnTo>
                          <a:lnTo>
                            <a:pt x="962" y="949"/>
                          </a:lnTo>
                          <a:lnTo>
                            <a:pt x="962" y="947"/>
                          </a:lnTo>
                          <a:lnTo>
                            <a:pt x="960" y="947"/>
                          </a:lnTo>
                          <a:lnTo>
                            <a:pt x="958" y="947"/>
                          </a:lnTo>
                          <a:lnTo>
                            <a:pt x="956" y="945"/>
                          </a:lnTo>
                          <a:lnTo>
                            <a:pt x="956" y="943"/>
                          </a:lnTo>
                          <a:lnTo>
                            <a:pt x="956" y="941"/>
                          </a:lnTo>
                          <a:lnTo>
                            <a:pt x="954" y="939"/>
                          </a:lnTo>
                          <a:lnTo>
                            <a:pt x="952" y="939"/>
                          </a:lnTo>
                          <a:lnTo>
                            <a:pt x="951" y="941"/>
                          </a:lnTo>
                          <a:lnTo>
                            <a:pt x="949" y="943"/>
                          </a:lnTo>
                          <a:lnTo>
                            <a:pt x="949" y="945"/>
                          </a:lnTo>
                          <a:lnTo>
                            <a:pt x="947" y="945"/>
                          </a:lnTo>
                          <a:lnTo>
                            <a:pt x="945" y="945"/>
                          </a:lnTo>
                          <a:lnTo>
                            <a:pt x="943" y="945"/>
                          </a:lnTo>
                          <a:lnTo>
                            <a:pt x="941" y="945"/>
                          </a:lnTo>
                          <a:lnTo>
                            <a:pt x="939" y="947"/>
                          </a:lnTo>
                          <a:lnTo>
                            <a:pt x="939" y="949"/>
                          </a:lnTo>
                          <a:lnTo>
                            <a:pt x="939" y="951"/>
                          </a:lnTo>
                          <a:lnTo>
                            <a:pt x="937" y="951"/>
                          </a:lnTo>
                          <a:lnTo>
                            <a:pt x="935" y="951"/>
                          </a:lnTo>
                          <a:lnTo>
                            <a:pt x="933" y="951"/>
                          </a:lnTo>
                          <a:lnTo>
                            <a:pt x="931" y="951"/>
                          </a:lnTo>
                          <a:lnTo>
                            <a:pt x="927" y="953"/>
                          </a:lnTo>
                          <a:lnTo>
                            <a:pt x="924" y="955"/>
                          </a:lnTo>
                          <a:lnTo>
                            <a:pt x="920" y="955"/>
                          </a:lnTo>
                          <a:lnTo>
                            <a:pt x="912" y="955"/>
                          </a:lnTo>
                          <a:lnTo>
                            <a:pt x="908" y="955"/>
                          </a:lnTo>
                          <a:lnTo>
                            <a:pt x="906" y="955"/>
                          </a:lnTo>
                          <a:lnTo>
                            <a:pt x="904" y="953"/>
                          </a:lnTo>
                          <a:lnTo>
                            <a:pt x="903" y="951"/>
                          </a:lnTo>
                          <a:lnTo>
                            <a:pt x="903" y="949"/>
                          </a:lnTo>
                          <a:lnTo>
                            <a:pt x="903" y="947"/>
                          </a:lnTo>
                          <a:lnTo>
                            <a:pt x="901" y="945"/>
                          </a:lnTo>
                          <a:lnTo>
                            <a:pt x="899" y="941"/>
                          </a:lnTo>
                          <a:lnTo>
                            <a:pt x="899" y="939"/>
                          </a:lnTo>
                          <a:lnTo>
                            <a:pt x="895" y="937"/>
                          </a:lnTo>
                          <a:lnTo>
                            <a:pt x="891" y="934"/>
                          </a:lnTo>
                          <a:lnTo>
                            <a:pt x="889" y="934"/>
                          </a:lnTo>
                          <a:lnTo>
                            <a:pt x="887" y="934"/>
                          </a:lnTo>
                          <a:lnTo>
                            <a:pt x="883" y="932"/>
                          </a:lnTo>
                          <a:lnTo>
                            <a:pt x="881" y="932"/>
                          </a:lnTo>
                          <a:lnTo>
                            <a:pt x="879" y="932"/>
                          </a:lnTo>
                          <a:lnTo>
                            <a:pt x="878" y="934"/>
                          </a:lnTo>
                          <a:lnTo>
                            <a:pt x="876" y="934"/>
                          </a:lnTo>
                          <a:lnTo>
                            <a:pt x="874" y="935"/>
                          </a:lnTo>
                          <a:lnTo>
                            <a:pt x="872" y="937"/>
                          </a:lnTo>
                          <a:lnTo>
                            <a:pt x="872" y="939"/>
                          </a:lnTo>
                          <a:lnTo>
                            <a:pt x="870" y="941"/>
                          </a:lnTo>
                          <a:lnTo>
                            <a:pt x="868" y="943"/>
                          </a:lnTo>
                          <a:lnTo>
                            <a:pt x="868" y="945"/>
                          </a:lnTo>
                          <a:lnTo>
                            <a:pt x="868" y="947"/>
                          </a:lnTo>
                          <a:lnTo>
                            <a:pt x="868" y="949"/>
                          </a:lnTo>
                          <a:lnTo>
                            <a:pt x="868" y="951"/>
                          </a:lnTo>
                          <a:lnTo>
                            <a:pt x="868" y="953"/>
                          </a:lnTo>
                          <a:lnTo>
                            <a:pt x="868" y="955"/>
                          </a:lnTo>
                          <a:lnTo>
                            <a:pt x="868" y="957"/>
                          </a:lnTo>
                          <a:lnTo>
                            <a:pt x="866" y="957"/>
                          </a:lnTo>
                          <a:lnTo>
                            <a:pt x="864" y="957"/>
                          </a:lnTo>
                          <a:lnTo>
                            <a:pt x="862" y="957"/>
                          </a:lnTo>
                          <a:lnTo>
                            <a:pt x="862" y="955"/>
                          </a:lnTo>
                          <a:lnTo>
                            <a:pt x="860" y="955"/>
                          </a:lnTo>
                          <a:lnTo>
                            <a:pt x="858" y="953"/>
                          </a:lnTo>
                          <a:lnTo>
                            <a:pt x="856" y="953"/>
                          </a:lnTo>
                          <a:lnTo>
                            <a:pt x="855" y="953"/>
                          </a:lnTo>
                          <a:lnTo>
                            <a:pt x="853" y="953"/>
                          </a:lnTo>
                          <a:lnTo>
                            <a:pt x="849" y="955"/>
                          </a:lnTo>
                          <a:lnTo>
                            <a:pt x="847" y="955"/>
                          </a:lnTo>
                          <a:lnTo>
                            <a:pt x="845" y="955"/>
                          </a:lnTo>
                          <a:lnTo>
                            <a:pt x="843" y="957"/>
                          </a:lnTo>
                          <a:lnTo>
                            <a:pt x="839" y="957"/>
                          </a:lnTo>
                          <a:lnTo>
                            <a:pt x="837" y="957"/>
                          </a:lnTo>
                          <a:lnTo>
                            <a:pt x="835" y="959"/>
                          </a:lnTo>
                          <a:lnTo>
                            <a:pt x="833" y="959"/>
                          </a:lnTo>
                          <a:lnTo>
                            <a:pt x="831" y="959"/>
                          </a:lnTo>
                          <a:lnTo>
                            <a:pt x="831" y="957"/>
                          </a:lnTo>
                          <a:lnTo>
                            <a:pt x="830" y="957"/>
                          </a:lnTo>
                          <a:lnTo>
                            <a:pt x="830" y="955"/>
                          </a:lnTo>
                          <a:lnTo>
                            <a:pt x="828" y="953"/>
                          </a:lnTo>
                          <a:lnTo>
                            <a:pt x="826" y="953"/>
                          </a:lnTo>
                          <a:lnTo>
                            <a:pt x="824" y="949"/>
                          </a:lnTo>
                          <a:lnTo>
                            <a:pt x="824" y="947"/>
                          </a:lnTo>
                          <a:lnTo>
                            <a:pt x="822" y="947"/>
                          </a:lnTo>
                          <a:lnTo>
                            <a:pt x="820" y="945"/>
                          </a:lnTo>
                          <a:lnTo>
                            <a:pt x="818" y="945"/>
                          </a:lnTo>
                          <a:lnTo>
                            <a:pt x="818" y="943"/>
                          </a:lnTo>
                          <a:lnTo>
                            <a:pt x="818" y="941"/>
                          </a:lnTo>
                          <a:lnTo>
                            <a:pt x="816" y="939"/>
                          </a:lnTo>
                          <a:lnTo>
                            <a:pt x="814" y="937"/>
                          </a:lnTo>
                          <a:lnTo>
                            <a:pt x="812" y="935"/>
                          </a:lnTo>
                          <a:lnTo>
                            <a:pt x="808" y="935"/>
                          </a:lnTo>
                          <a:lnTo>
                            <a:pt x="803" y="932"/>
                          </a:lnTo>
                          <a:lnTo>
                            <a:pt x="801" y="932"/>
                          </a:lnTo>
                          <a:lnTo>
                            <a:pt x="801" y="930"/>
                          </a:lnTo>
                          <a:lnTo>
                            <a:pt x="799" y="928"/>
                          </a:lnTo>
                          <a:lnTo>
                            <a:pt x="799" y="926"/>
                          </a:lnTo>
                          <a:lnTo>
                            <a:pt x="797" y="926"/>
                          </a:lnTo>
                          <a:lnTo>
                            <a:pt x="795" y="926"/>
                          </a:lnTo>
                          <a:lnTo>
                            <a:pt x="793" y="926"/>
                          </a:lnTo>
                          <a:lnTo>
                            <a:pt x="789" y="930"/>
                          </a:lnTo>
                          <a:lnTo>
                            <a:pt x="787" y="932"/>
                          </a:lnTo>
                          <a:lnTo>
                            <a:pt x="787" y="934"/>
                          </a:lnTo>
                          <a:lnTo>
                            <a:pt x="785" y="934"/>
                          </a:lnTo>
                          <a:lnTo>
                            <a:pt x="783" y="934"/>
                          </a:lnTo>
                          <a:lnTo>
                            <a:pt x="782" y="934"/>
                          </a:lnTo>
                          <a:lnTo>
                            <a:pt x="782" y="932"/>
                          </a:lnTo>
                          <a:lnTo>
                            <a:pt x="780" y="932"/>
                          </a:lnTo>
                          <a:lnTo>
                            <a:pt x="778" y="930"/>
                          </a:lnTo>
                          <a:lnTo>
                            <a:pt x="776" y="928"/>
                          </a:lnTo>
                          <a:lnTo>
                            <a:pt x="774" y="928"/>
                          </a:lnTo>
                          <a:lnTo>
                            <a:pt x="772" y="928"/>
                          </a:lnTo>
                          <a:lnTo>
                            <a:pt x="770" y="928"/>
                          </a:lnTo>
                          <a:lnTo>
                            <a:pt x="768" y="928"/>
                          </a:lnTo>
                          <a:lnTo>
                            <a:pt x="766" y="928"/>
                          </a:lnTo>
                          <a:lnTo>
                            <a:pt x="764" y="930"/>
                          </a:lnTo>
                          <a:lnTo>
                            <a:pt x="762" y="930"/>
                          </a:lnTo>
                          <a:lnTo>
                            <a:pt x="760" y="930"/>
                          </a:lnTo>
                          <a:lnTo>
                            <a:pt x="759" y="932"/>
                          </a:lnTo>
                          <a:lnTo>
                            <a:pt x="757" y="932"/>
                          </a:lnTo>
                          <a:lnTo>
                            <a:pt x="755" y="932"/>
                          </a:lnTo>
                          <a:lnTo>
                            <a:pt x="753" y="932"/>
                          </a:lnTo>
                          <a:lnTo>
                            <a:pt x="751" y="930"/>
                          </a:lnTo>
                          <a:lnTo>
                            <a:pt x="749" y="930"/>
                          </a:lnTo>
                          <a:lnTo>
                            <a:pt x="747" y="930"/>
                          </a:lnTo>
                          <a:lnTo>
                            <a:pt x="747" y="928"/>
                          </a:lnTo>
                          <a:lnTo>
                            <a:pt x="747" y="926"/>
                          </a:lnTo>
                          <a:lnTo>
                            <a:pt x="745" y="926"/>
                          </a:lnTo>
                          <a:lnTo>
                            <a:pt x="745" y="924"/>
                          </a:lnTo>
                          <a:lnTo>
                            <a:pt x="745" y="922"/>
                          </a:lnTo>
                          <a:lnTo>
                            <a:pt x="745" y="920"/>
                          </a:lnTo>
                          <a:lnTo>
                            <a:pt x="743" y="920"/>
                          </a:lnTo>
                          <a:lnTo>
                            <a:pt x="743" y="922"/>
                          </a:lnTo>
                          <a:lnTo>
                            <a:pt x="743" y="924"/>
                          </a:lnTo>
                          <a:lnTo>
                            <a:pt x="741" y="926"/>
                          </a:lnTo>
                          <a:lnTo>
                            <a:pt x="739" y="928"/>
                          </a:lnTo>
                          <a:lnTo>
                            <a:pt x="737" y="930"/>
                          </a:lnTo>
                          <a:lnTo>
                            <a:pt x="735" y="930"/>
                          </a:lnTo>
                          <a:lnTo>
                            <a:pt x="734" y="928"/>
                          </a:lnTo>
                          <a:lnTo>
                            <a:pt x="732" y="926"/>
                          </a:lnTo>
                          <a:lnTo>
                            <a:pt x="730" y="926"/>
                          </a:lnTo>
                          <a:lnTo>
                            <a:pt x="730" y="924"/>
                          </a:lnTo>
                          <a:lnTo>
                            <a:pt x="730" y="922"/>
                          </a:lnTo>
                          <a:lnTo>
                            <a:pt x="730" y="920"/>
                          </a:lnTo>
                          <a:lnTo>
                            <a:pt x="732" y="920"/>
                          </a:lnTo>
                          <a:lnTo>
                            <a:pt x="732" y="918"/>
                          </a:lnTo>
                          <a:lnTo>
                            <a:pt x="732" y="914"/>
                          </a:lnTo>
                          <a:lnTo>
                            <a:pt x="732" y="912"/>
                          </a:lnTo>
                          <a:lnTo>
                            <a:pt x="732" y="911"/>
                          </a:lnTo>
                          <a:lnTo>
                            <a:pt x="730" y="911"/>
                          </a:lnTo>
                          <a:lnTo>
                            <a:pt x="728" y="909"/>
                          </a:lnTo>
                          <a:lnTo>
                            <a:pt x="726" y="909"/>
                          </a:lnTo>
                          <a:lnTo>
                            <a:pt x="724" y="909"/>
                          </a:lnTo>
                          <a:lnTo>
                            <a:pt x="722" y="909"/>
                          </a:lnTo>
                          <a:lnTo>
                            <a:pt x="720" y="909"/>
                          </a:lnTo>
                          <a:lnTo>
                            <a:pt x="718" y="911"/>
                          </a:lnTo>
                          <a:lnTo>
                            <a:pt x="716" y="911"/>
                          </a:lnTo>
                          <a:lnTo>
                            <a:pt x="714" y="912"/>
                          </a:lnTo>
                          <a:lnTo>
                            <a:pt x="712" y="912"/>
                          </a:lnTo>
                          <a:lnTo>
                            <a:pt x="712" y="911"/>
                          </a:lnTo>
                          <a:lnTo>
                            <a:pt x="714" y="909"/>
                          </a:lnTo>
                          <a:lnTo>
                            <a:pt x="716" y="907"/>
                          </a:lnTo>
                          <a:lnTo>
                            <a:pt x="716" y="905"/>
                          </a:lnTo>
                          <a:lnTo>
                            <a:pt x="716" y="903"/>
                          </a:lnTo>
                          <a:lnTo>
                            <a:pt x="714" y="901"/>
                          </a:lnTo>
                          <a:lnTo>
                            <a:pt x="712" y="903"/>
                          </a:lnTo>
                          <a:lnTo>
                            <a:pt x="709" y="903"/>
                          </a:lnTo>
                          <a:lnTo>
                            <a:pt x="707" y="903"/>
                          </a:lnTo>
                          <a:lnTo>
                            <a:pt x="705" y="903"/>
                          </a:lnTo>
                          <a:lnTo>
                            <a:pt x="703" y="901"/>
                          </a:lnTo>
                          <a:lnTo>
                            <a:pt x="701" y="899"/>
                          </a:lnTo>
                          <a:lnTo>
                            <a:pt x="699" y="897"/>
                          </a:lnTo>
                          <a:lnTo>
                            <a:pt x="699" y="895"/>
                          </a:lnTo>
                          <a:lnTo>
                            <a:pt x="697" y="893"/>
                          </a:lnTo>
                          <a:lnTo>
                            <a:pt x="695" y="893"/>
                          </a:lnTo>
                          <a:lnTo>
                            <a:pt x="693" y="891"/>
                          </a:lnTo>
                          <a:lnTo>
                            <a:pt x="691" y="893"/>
                          </a:lnTo>
                          <a:lnTo>
                            <a:pt x="689" y="893"/>
                          </a:lnTo>
                          <a:lnTo>
                            <a:pt x="687" y="895"/>
                          </a:lnTo>
                          <a:lnTo>
                            <a:pt x="686" y="897"/>
                          </a:lnTo>
                          <a:lnTo>
                            <a:pt x="686" y="899"/>
                          </a:lnTo>
                          <a:lnTo>
                            <a:pt x="684" y="899"/>
                          </a:lnTo>
                          <a:lnTo>
                            <a:pt x="682" y="901"/>
                          </a:lnTo>
                          <a:lnTo>
                            <a:pt x="680" y="901"/>
                          </a:lnTo>
                          <a:lnTo>
                            <a:pt x="680" y="899"/>
                          </a:lnTo>
                          <a:lnTo>
                            <a:pt x="678" y="899"/>
                          </a:lnTo>
                          <a:lnTo>
                            <a:pt x="676" y="899"/>
                          </a:lnTo>
                          <a:lnTo>
                            <a:pt x="674" y="901"/>
                          </a:lnTo>
                          <a:lnTo>
                            <a:pt x="672" y="901"/>
                          </a:lnTo>
                          <a:lnTo>
                            <a:pt x="670" y="901"/>
                          </a:lnTo>
                          <a:lnTo>
                            <a:pt x="668" y="901"/>
                          </a:lnTo>
                          <a:lnTo>
                            <a:pt x="666" y="901"/>
                          </a:lnTo>
                          <a:lnTo>
                            <a:pt x="664" y="899"/>
                          </a:lnTo>
                          <a:lnTo>
                            <a:pt x="663" y="897"/>
                          </a:lnTo>
                          <a:lnTo>
                            <a:pt x="659" y="895"/>
                          </a:lnTo>
                          <a:lnTo>
                            <a:pt x="657" y="893"/>
                          </a:lnTo>
                          <a:lnTo>
                            <a:pt x="655" y="891"/>
                          </a:lnTo>
                          <a:lnTo>
                            <a:pt x="653" y="891"/>
                          </a:lnTo>
                          <a:lnTo>
                            <a:pt x="651" y="889"/>
                          </a:lnTo>
                          <a:lnTo>
                            <a:pt x="649" y="889"/>
                          </a:lnTo>
                          <a:lnTo>
                            <a:pt x="647" y="889"/>
                          </a:lnTo>
                          <a:lnTo>
                            <a:pt x="645" y="889"/>
                          </a:lnTo>
                          <a:lnTo>
                            <a:pt x="643" y="889"/>
                          </a:lnTo>
                          <a:lnTo>
                            <a:pt x="643" y="887"/>
                          </a:lnTo>
                          <a:lnTo>
                            <a:pt x="641" y="887"/>
                          </a:lnTo>
                          <a:lnTo>
                            <a:pt x="639" y="887"/>
                          </a:lnTo>
                          <a:lnTo>
                            <a:pt x="632" y="886"/>
                          </a:lnTo>
                          <a:lnTo>
                            <a:pt x="630" y="884"/>
                          </a:lnTo>
                          <a:lnTo>
                            <a:pt x="628" y="884"/>
                          </a:lnTo>
                          <a:lnTo>
                            <a:pt x="622" y="884"/>
                          </a:lnTo>
                          <a:lnTo>
                            <a:pt x="618" y="882"/>
                          </a:lnTo>
                          <a:lnTo>
                            <a:pt x="616" y="882"/>
                          </a:lnTo>
                          <a:lnTo>
                            <a:pt x="615" y="880"/>
                          </a:lnTo>
                          <a:lnTo>
                            <a:pt x="615" y="878"/>
                          </a:lnTo>
                          <a:lnTo>
                            <a:pt x="613" y="878"/>
                          </a:lnTo>
                          <a:lnTo>
                            <a:pt x="613" y="876"/>
                          </a:lnTo>
                          <a:lnTo>
                            <a:pt x="611" y="874"/>
                          </a:lnTo>
                          <a:lnTo>
                            <a:pt x="609" y="872"/>
                          </a:lnTo>
                          <a:lnTo>
                            <a:pt x="609" y="870"/>
                          </a:lnTo>
                          <a:lnTo>
                            <a:pt x="609" y="868"/>
                          </a:lnTo>
                          <a:lnTo>
                            <a:pt x="609" y="866"/>
                          </a:lnTo>
                          <a:lnTo>
                            <a:pt x="607" y="864"/>
                          </a:lnTo>
                          <a:lnTo>
                            <a:pt x="605" y="863"/>
                          </a:lnTo>
                          <a:lnTo>
                            <a:pt x="603" y="864"/>
                          </a:lnTo>
                          <a:lnTo>
                            <a:pt x="601" y="864"/>
                          </a:lnTo>
                          <a:lnTo>
                            <a:pt x="601" y="866"/>
                          </a:lnTo>
                          <a:lnTo>
                            <a:pt x="599" y="866"/>
                          </a:lnTo>
                          <a:lnTo>
                            <a:pt x="597" y="866"/>
                          </a:lnTo>
                          <a:lnTo>
                            <a:pt x="595" y="864"/>
                          </a:lnTo>
                          <a:lnTo>
                            <a:pt x="595" y="863"/>
                          </a:lnTo>
                          <a:lnTo>
                            <a:pt x="593" y="861"/>
                          </a:lnTo>
                          <a:lnTo>
                            <a:pt x="593" y="859"/>
                          </a:lnTo>
                          <a:lnTo>
                            <a:pt x="592" y="859"/>
                          </a:lnTo>
                          <a:lnTo>
                            <a:pt x="592" y="857"/>
                          </a:lnTo>
                          <a:lnTo>
                            <a:pt x="590" y="855"/>
                          </a:lnTo>
                          <a:lnTo>
                            <a:pt x="590" y="853"/>
                          </a:lnTo>
                          <a:lnTo>
                            <a:pt x="588" y="853"/>
                          </a:lnTo>
                          <a:lnTo>
                            <a:pt x="586" y="853"/>
                          </a:lnTo>
                          <a:lnTo>
                            <a:pt x="584" y="853"/>
                          </a:lnTo>
                          <a:lnTo>
                            <a:pt x="582" y="855"/>
                          </a:lnTo>
                          <a:lnTo>
                            <a:pt x="580" y="855"/>
                          </a:lnTo>
                          <a:lnTo>
                            <a:pt x="578" y="857"/>
                          </a:lnTo>
                          <a:lnTo>
                            <a:pt x="578" y="861"/>
                          </a:lnTo>
                          <a:lnTo>
                            <a:pt x="576" y="861"/>
                          </a:lnTo>
                          <a:lnTo>
                            <a:pt x="576" y="863"/>
                          </a:lnTo>
                          <a:lnTo>
                            <a:pt x="574" y="863"/>
                          </a:lnTo>
                          <a:lnTo>
                            <a:pt x="572" y="863"/>
                          </a:lnTo>
                          <a:lnTo>
                            <a:pt x="570" y="861"/>
                          </a:lnTo>
                          <a:lnTo>
                            <a:pt x="568" y="861"/>
                          </a:lnTo>
                          <a:lnTo>
                            <a:pt x="568" y="859"/>
                          </a:lnTo>
                          <a:lnTo>
                            <a:pt x="568" y="857"/>
                          </a:lnTo>
                          <a:lnTo>
                            <a:pt x="568" y="855"/>
                          </a:lnTo>
                          <a:lnTo>
                            <a:pt x="568" y="851"/>
                          </a:lnTo>
                          <a:lnTo>
                            <a:pt x="567" y="851"/>
                          </a:lnTo>
                          <a:lnTo>
                            <a:pt x="567" y="849"/>
                          </a:lnTo>
                          <a:lnTo>
                            <a:pt x="567" y="847"/>
                          </a:lnTo>
                          <a:lnTo>
                            <a:pt x="565" y="847"/>
                          </a:lnTo>
                          <a:lnTo>
                            <a:pt x="563" y="847"/>
                          </a:lnTo>
                          <a:lnTo>
                            <a:pt x="561" y="847"/>
                          </a:lnTo>
                          <a:lnTo>
                            <a:pt x="561" y="849"/>
                          </a:lnTo>
                          <a:lnTo>
                            <a:pt x="559" y="851"/>
                          </a:lnTo>
                          <a:lnTo>
                            <a:pt x="559" y="853"/>
                          </a:lnTo>
                          <a:lnTo>
                            <a:pt x="559" y="855"/>
                          </a:lnTo>
                          <a:lnTo>
                            <a:pt x="557" y="855"/>
                          </a:lnTo>
                          <a:lnTo>
                            <a:pt x="555" y="855"/>
                          </a:lnTo>
                          <a:lnTo>
                            <a:pt x="553" y="853"/>
                          </a:lnTo>
                          <a:lnTo>
                            <a:pt x="553" y="851"/>
                          </a:lnTo>
                          <a:lnTo>
                            <a:pt x="551" y="851"/>
                          </a:lnTo>
                          <a:lnTo>
                            <a:pt x="549" y="849"/>
                          </a:lnTo>
                          <a:lnTo>
                            <a:pt x="549" y="851"/>
                          </a:lnTo>
                          <a:lnTo>
                            <a:pt x="547" y="849"/>
                          </a:lnTo>
                          <a:lnTo>
                            <a:pt x="545" y="847"/>
                          </a:lnTo>
                          <a:lnTo>
                            <a:pt x="544" y="845"/>
                          </a:lnTo>
                          <a:lnTo>
                            <a:pt x="542" y="845"/>
                          </a:lnTo>
                          <a:lnTo>
                            <a:pt x="542" y="843"/>
                          </a:lnTo>
                          <a:lnTo>
                            <a:pt x="542" y="841"/>
                          </a:lnTo>
                          <a:lnTo>
                            <a:pt x="542" y="839"/>
                          </a:lnTo>
                          <a:lnTo>
                            <a:pt x="542" y="838"/>
                          </a:lnTo>
                          <a:lnTo>
                            <a:pt x="544" y="836"/>
                          </a:lnTo>
                          <a:lnTo>
                            <a:pt x="545" y="836"/>
                          </a:lnTo>
                          <a:lnTo>
                            <a:pt x="547" y="834"/>
                          </a:lnTo>
                          <a:lnTo>
                            <a:pt x="547" y="832"/>
                          </a:lnTo>
                          <a:lnTo>
                            <a:pt x="547" y="830"/>
                          </a:lnTo>
                          <a:lnTo>
                            <a:pt x="545" y="828"/>
                          </a:lnTo>
                          <a:lnTo>
                            <a:pt x="544" y="828"/>
                          </a:lnTo>
                          <a:lnTo>
                            <a:pt x="542" y="830"/>
                          </a:lnTo>
                          <a:lnTo>
                            <a:pt x="540" y="830"/>
                          </a:lnTo>
                          <a:lnTo>
                            <a:pt x="538" y="830"/>
                          </a:lnTo>
                          <a:lnTo>
                            <a:pt x="536" y="830"/>
                          </a:lnTo>
                          <a:lnTo>
                            <a:pt x="534" y="828"/>
                          </a:lnTo>
                          <a:lnTo>
                            <a:pt x="534" y="826"/>
                          </a:lnTo>
                          <a:lnTo>
                            <a:pt x="532" y="824"/>
                          </a:lnTo>
                          <a:lnTo>
                            <a:pt x="530" y="822"/>
                          </a:lnTo>
                          <a:lnTo>
                            <a:pt x="530" y="820"/>
                          </a:lnTo>
                          <a:lnTo>
                            <a:pt x="526" y="820"/>
                          </a:lnTo>
                          <a:lnTo>
                            <a:pt x="524" y="820"/>
                          </a:lnTo>
                          <a:lnTo>
                            <a:pt x="522" y="820"/>
                          </a:lnTo>
                          <a:lnTo>
                            <a:pt x="520" y="820"/>
                          </a:lnTo>
                          <a:lnTo>
                            <a:pt x="519" y="820"/>
                          </a:lnTo>
                          <a:lnTo>
                            <a:pt x="515" y="820"/>
                          </a:lnTo>
                          <a:lnTo>
                            <a:pt x="511" y="822"/>
                          </a:lnTo>
                          <a:lnTo>
                            <a:pt x="509" y="822"/>
                          </a:lnTo>
                          <a:lnTo>
                            <a:pt x="507" y="824"/>
                          </a:lnTo>
                          <a:lnTo>
                            <a:pt x="505" y="826"/>
                          </a:lnTo>
                          <a:lnTo>
                            <a:pt x="503" y="826"/>
                          </a:lnTo>
                          <a:lnTo>
                            <a:pt x="501" y="828"/>
                          </a:lnTo>
                          <a:lnTo>
                            <a:pt x="499" y="828"/>
                          </a:lnTo>
                          <a:lnTo>
                            <a:pt x="497" y="826"/>
                          </a:lnTo>
                          <a:lnTo>
                            <a:pt x="499" y="826"/>
                          </a:lnTo>
                          <a:lnTo>
                            <a:pt x="499" y="824"/>
                          </a:lnTo>
                          <a:lnTo>
                            <a:pt x="501" y="824"/>
                          </a:lnTo>
                          <a:lnTo>
                            <a:pt x="503" y="822"/>
                          </a:lnTo>
                          <a:lnTo>
                            <a:pt x="505" y="820"/>
                          </a:lnTo>
                          <a:lnTo>
                            <a:pt x="505" y="818"/>
                          </a:lnTo>
                          <a:lnTo>
                            <a:pt x="505" y="816"/>
                          </a:lnTo>
                          <a:lnTo>
                            <a:pt x="505" y="815"/>
                          </a:lnTo>
                          <a:lnTo>
                            <a:pt x="503" y="813"/>
                          </a:lnTo>
                          <a:lnTo>
                            <a:pt x="501" y="811"/>
                          </a:lnTo>
                          <a:lnTo>
                            <a:pt x="499" y="811"/>
                          </a:lnTo>
                          <a:lnTo>
                            <a:pt x="497" y="809"/>
                          </a:lnTo>
                          <a:lnTo>
                            <a:pt x="497" y="811"/>
                          </a:lnTo>
                          <a:lnTo>
                            <a:pt x="496" y="811"/>
                          </a:lnTo>
                          <a:lnTo>
                            <a:pt x="496" y="813"/>
                          </a:lnTo>
                          <a:lnTo>
                            <a:pt x="496" y="815"/>
                          </a:lnTo>
                          <a:lnTo>
                            <a:pt x="494" y="816"/>
                          </a:lnTo>
                          <a:lnTo>
                            <a:pt x="496" y="816"/>
                          </a:lnTo>
                          <a:lnTo>
                            <a:pt x="496" y="818"/>
                          </a:lnTo>
                          <a:lnTo>
                            <a:pt x="494" y="820"/>
                          </a:lnTo>
                          <a:lnTo>
                            <a:pt x="494" y="822"/>
                          </a:lnTo>
                          <a:lnTo>
                            <a:pt x="492" y="826"/>
                          </a:lnTo>
                          <a:lnTo>
                            <a:pt x="490" y="828"/>
                          </a:lnTo>
                          <a:lnTo>
                            <a:pt x="488" y="828"/>
                          </a:lnTo>
                          <a:lnTo>
                            <a:pt x="486" y="828"/>
                          </a:lnTo>
                          <a:lnTo>
                            <a:pt x="484" y="828"/>
                          </a:lnTo>
                          <a:lnTo>
                            <a:pt x="484" y="826"/>
                          </a:lnTo>
                          <a:lnTo>
                            <a:pt x="482" y="824"/>
                          </a:lnTo>
                          <a:lnTo>
                            <a:pt x="482" y="822"/>
                          </a:lnTo>
                          <a:lnTo>
                            <a:pt x="482" y="820"/>
                          </a:lnTo>
                          <a:lnTo>
                            <a:pt x="484" y="820"/>
                          </a:lnTo>
                          <a:lnTo>
                            <a:pt x="482" y="818"/>
                          </a:lnTo>
                          <a:lnTo>
                            <a:pt x="482" y="816"/>
                          </a:lnTo>
                          <a:lnTo>
                            <a:pt x="480" y="815"/>
                          </a:lnTo>
                          <a:lnTo>
                            <a:pt x="478" y="815"/>
                          </a:lnTo>
                          <a:lnTo>
                            <a:pt x="476" y="815"/>
                          </a:lnTo>
                          <a:lnTo>
                            <a:pt x="476" y="816"/>
                          </a:lnTo>
                          <a:lnTo>
                            <a:pt x="476" y="818"/>
                          </a:lnTo>
                          <a:lnTo>
                            <a:pt x="476" y="820"/>
                          </a:lnTo>
                          <a:lnTo>
                            <a:pt x="478" y="820"/>
                          </a:lnTo>
                          <a:lnTo>
                            <a:pt x="478" y="822"/>
                          </a:lnTo>
                          <a:lnTo>
                            <a:pt x="478" y="824"/>
                          </a:lnTo>
                          <a:lnTo>
                            <a:pt x="476" y="824"/>
                          </a:lnTo>
                          <a:lnTo>
                            <a:pt x="474" y="824"/>
                          </a:lnTo>
                          <a:lnTo>
                            <a:pt x="472" y="822"/>
                          </a:lnTo>
                          <a:lnTo>
                            <a:pt x="471" y="822"/>
                          </a:lnTo>
                          <a:lnTo>
                            <a:pt x="469" y="822"/>
                          </a:lnTo>
                          <a:lnTo>
                            <a:pt x="465" y="820"/>
                          </a:lnTo>
                          <a:lnTo>
                            <a:pt x="463" y="820"/>
                          </a:lnTo>
                          <a:lnTo>
                            <a:pt x="461" y="820"/>
                          </a:lnTo>
                          <a:lnTo>
                            <a:pt x="459" y="818"/>
                          </a:lnTo>
                          <a:lnTo>
                            <a:pt x="457" y="816"/>
                          </a:lnTo>
                          <a:lnTo>
                            <a:pt x="455" y="816"/>
                          </a:lnTo>
                          <a:lnTo>
                            <a:pt x="453" y="816"/>
                          </a:lnTo>
                          <a:lnTo>
                            <a:pt x="451" y="815"/>
                          </a:lnTo>
                          <a:lnTo>
                            <a:pt x="449" y="815"/>
                          </a:lnTo>
                          <a:lnTo>
                            <a:pt x="449" y="813"/>
                          </a:lnTo>
                          <a:lnTo>
                            <a:pt x="451" y="813"/>
                          </a:lnTo>
                          <a:lnTo>
                            <a:pt x="453" y="811"/>
                          </a:lnTo>
                          <a:lnTo>
                            <a:pt x="453" y="809"/>
                          </a:lnTo>
                          <a:lnTo>
                            <a:pt x="453" y="807"/>
                          </a:lnTo>
                          <a:lnTo>
                            <a:pt x="453" y="805"/>
                          </a:lnTo>
                          <a:lnTo>
                            <a:pt x="451" y="803"/>
                          </a:lnTo>
                          <a:lnTo>
                            <a:pt x="449" y="803"/>
                          </a:lnTo>
                          <a:lnTo>
                            <a:pt x="448" y="803"/>
                          </a:lnTo>
                          <a:lnTo>
                            <a:pt x="448" y="801"/>
                          </a:lnTo>
                          <a:lnTo>
                            <a:pt x="446" y="801"/>
                          </a:lnTo>
                          <a:lnTo>
                            <a:pt x="444" y="801"/>
                          </a:lnTo>
                          <a:lnTo>
                            <a:pt x="444" y="803"/>
                          </a:lnTo>
                          <a:lnTo>
                            <a:pt x="442" y="805"/>
                          </a:lnTo>
                          <a:lnTo>
                            <a:pt x="440" y="807"/>
                          </a:lnTo>
                          <a:lnTo>
                            <a:pt x="438" y="807"/>
                          </a:lnTo>
                          <a:lnTo>
                            <a:pt x="436" y="807"/>
                          </a:lnTo>
                          <a:lnTo>
                            <a:pt x="436" y="805"/>
                          </a:lnTo>
                          <a:lnTo>
                            <a:pt x="436" y="803"/>
                          </a:lnTo>
                          <a:lnTo>
                            <a:pt x="438" y="803"/>
                          </a:lnTo>
                          <a:lnTo>
                            <a:pt x="440" y="801"/>
                          </a:lnTo>
                          <a:lnTo>
                            <a:pt x="442" y="801"/>
                          </a:lnTo>
                          <a:lnTo>
                            <a:pt x="442" y="799"/>
                          </a:lnTo>
                          <a:lnTo>
                            <a:pt x="444" y="799"/>
                          </a:lnTo>
                          <a:lnTo>
                            <a:pt x="444" y="797"/>
                          </a:lnTo>
                          <a:lnTo>
                            <a:pt x="444" y="795"/>
                          </a:lnTo>
                          <a:lnTo>
                            <a:pt x="442" y="793"/>
                          </a:lnTo>
                          <a:lnTo>
                            <a:pt x="442" y="791"/>
                          </a:lnTo>
                          <a:lnTo>
                            <a:pt x="440" y="790"/>
                          </a:lnTo>
                          <a:lnTo>
                            <a:pt x="438" y="788"/>
                          </a:lnTo>
                          <a:lnTo>
                            <a:pt x="436" y="788"/>
                          </a:lnTo>
                          <a:lnTo>
                            <a:pt x="436" y="786"/>
                          </a:lnTo>
                          <a:lnTo>
                            <a:pt x="434" y="786"/>
                          </a:lnTo>
                          <a:lnTo>
                            <a:pt x="432" y="786"/>
                          </a:lnTo>
                          <a:lnTo>
                            <a:pt x="432" y="784"/>
                          </a:lnTo>
                          <a:lnTo>
                            <a:pt x="430" y="782"/>
                          </a:lnTo>
                          <a:lnTo>
                            <a:pt x="430" y="780"/>
                          </a:lnTo>
                          <a:lnTo>
                            <a:pt x="430" y="778"/>
                          </a:lnTo>
                          <a:lnTo>
                            <a:pt x="432" y="778"/>
                          </a:lnTo>
                          <a:lnTo>
                            <a:pt x="434" y="780"/>
                          </a:lnTo>
                          <a:lnTo>
                            <a:pt x="436" y="780"/>
                          </a:lnTo>
                          <a:lnTo>
                            <a:pt x="438" y="778"/>
                          </a:lnTo>
                          <a:lnTo>
                            <a:pt x="440" y="778"/>
                          </a:lnTo>
                          <a:lnTo>
                            <a:pt x="442" y="776"/>
                          </a:lnTo>
                          <a:lnTo>
                            <a:pt x="442" y="774"/>
                          </a:lnTo>
                          <a:lnTo>
                            <a:pt x="444" y="774"/>
                          </a:lnTo>
                          <a:lnTo>
                            <a:pt x="444" y="772"/>
                          </a:lnTo>
                          <a:lnTo>
                            <a:pt x="444" y="770"/>
                          </a:lnTo>
                          <a:lnTo>
                            <a:pt x="442" y="770"/>
                          </a:lnTo>
                          <a:lnTo>
                            <a:pt x="440" y="770"/>
                          </a:lnTo>
                          <a:lnTo>
                            <a:pt x="438" y="768"/>
                          </a:lnTo>
                          <a:lnTo>
                            <a:pt x="436" y="768"/>
                          </a:lnTo>
                          <a:lnTo>
                            <a:pt x="434" y="770"/>
                          </a:lnTo>
                          <a:lnTo>
                            <a:pt x="432" y="770"/>
                          </a:lnTo>
                          <a:lnTo>
                            <a:pt x="430" y="770"/>
                          </a:lnTo>
                          <a:lnTo>
                            <a:pt x="430" y="768"/>
                          </a:lnTo>
                          <a:lnTo>
                            <a:pt x="428" y="767"/>
                          </a:lnTo>
                          <a:lnTo>
                            <a:pt x="426" y="767"/>
                          </a:lnTo>
                          <a:lnTo>
                            <a:pt x="428" y="765"/>
                          </a:lnTo>
                          <a:lnTo>
                            <a:pt x="430" y="765"/>
                          </a:lnTo>
                          <a:lnTo>
                            <a:pt x="430" y="767"/>
                          </a:lnTo>
                          <a:lnTo>
                            <a:pt x="432" y="767"/>
                          </a:lnTo>
                          <a:lnTo>
                            <a:pt x="432" y="768"/>
                          </a:lnTo>
                          <a:lnTo>
                            <a:pt x="434" y="768"/>
                          </a:lnTo>
                          <a:lnTo>
                            <a:pt x="434" y="767"/>
                          </a:lnTo>
                          <a:lnTo>
                            <a:pt x="436" y="767"/>
                          </a:lnTo>
                          <a:lnTo>
                            <a:pt x="438" y="767"/>
                          </a:lnTo>
                          <a:lnTo>
                            <a:pt x="438" y="765"/>
                          </a:lnTo>
                          <a:lnTo>
                            <a:pt x="438" y="763"/>
                          </a:lnTo>
                          <a:lnTo>
                            <a:pt x="438" y="761"/>
                          </a:lnTo>
                          <a:lnTo>
                            <a:pt x="438" y="759"/>
                          </a:lnTo>
                          <a:lnTo>
                            <a:pt x="438" y="755"/>
                          </a:lnTo>
                          <a:lnTo>
                            <a:pt x="438" y="751"/>
                          </a:lnTo>
                          <a:lnTo>
                            <a:pt x="438" y="749"/>
                          </a:lnTo>
                          <a:lnTo>
                            <a:pt x="436" y="747"/>
                          </a:lnTo>
                          <a:lnTo>
                            <a:pt x="436" y="745"/>
                          </a:lnTo>
                          <a:lnTo>
                            <a:pt x="434" y="745"/>
                          </a:lnTo>
                          <a:lnTo>
                            <a:pt x="432" y="743"/>
                          </a:lnTo>
                          <a:lnTo>
                            <a:pt x="430" y="742"/>
                          </a:lnTo>
                          <a:lnTo>
                            <a:pt x="428" y="740"/>
                          </a:lnTo>
                          <a:lnTo>
                            <a:pt x="428" y="738"/>
                          </a:lnTo>
                          <a:lnTo>
                            <a:pt x="426" y="738"/>
                          </a:lnTo>
                          <a:lnTo>
                            <a:pt x="424" y="736"/>
                          </a:lnTo>
                          <a:lnTo>
                            <a:pt x="423" y="736"/>
                          </a:lnTo>
                          <a:lnTo>
                            <a:pt x="421" y="736"/>
                          </a:lnTo>
                          <a:lnTo>
                            <a:pt x="417" y="734"/>
                          </a:lnTo>
                          <a:lnTo>
                            <a:pt x="415" y="734"/>
                          </a:lnTo>
                          <a:lnTo>
                            <a:pt x="413" y="734"/>
                          </a:lnTo>
                          <a:lnTo>
                            <a:pt x="411" y="736"/>
                          </a:lnTo>
                          <a:lnTo>
                            <a:pt x="409" y="736"/>
                          </a:lnTo>
                          <a:lnTo>
                            <a:pt x="405" y="736"/>
                          </a:lnTo>
                          <a:lnTo>
                            <a:pt x="403" y="734"/>
                          </a:lnTo>
                          <a:lnTo>
                            <a:pt x="401" y="734"/>
                          </a:lnTo>
                          <a:lnTo>
                            <a:pt x="400" y="734"/>
                          </a:lnTo>
                          <a:lnTo>
                            <a:pt x="398" y="734"/>
                          </a:lnTo>
                          <a:lnTo>
                            <a:pt x="396" y="734"/>
                          </a:lnTo>
                          <a:lnTo>
                            <a:pt x="394" y="734"/>
                          </a:lnTo>
                          <a:lnTo>
                            <a:pt x="392" y="734"/>
                          </a:lnTo>
                          <a:lnTo>
                            <a:pt x="390" y="732"/>
                          </a:lnTo>
                          <a:lnTo>
                            <a:pt x="386" y="730"/>
                          </a:lnTo>
                          <a:lnTo>
                            <a:pt x="384" y="730"/>
                          </a:lnTo>
                          <a:lnTo>
                            <a:pt x="384" y="728"/>
                          </a:lnTo>
                          <a:lnTo>
                            <a:pt x="382" y="726"/>
                          </a:lnTo>
                          <a:lnTo>
                            <a:pt x="380" y="724"/>
                          </a:lnTo>
                          <a:lnTo>
                            <a:pt x="378" y="724"/>
                          </a:lnTo>
                          <a:lnTo>
                            <a:pt x="375" y="724"/>
                          </a:lnTo>
                          <a:lnTo>
                            <a:pt x="371" y="724"/>
                          </a:lnTo>
                          <a:lnTo>
                            <a:pt x="369" y="724"/>
                          </a:lnTo>
                          <a:lnTo>
                            <a:pt x="367" y="724"/>
                          </a:lnTo>
                          <a:lnTo>
                            <a:pt x="367" y="726"/>
                          </a:lnTo>
                          <a:lnTo>
                            <a:pt x="365" y="726"/>
                          </a:lnTo>
                          <a:lnTo>
                            <a:pt x="363" y="726"/>
                          </a:lnTo>
                          <a:lnTo>
                            <a:pt x="361" y="726"/>
                          </a:lnTo>
                          <a:lnTo>
                            <a:pt x="359" y="724"/>
                          </a:lnTo>
                          <a:lnTo>
                            <a:pt x="357" y="722"/>
                          </a:lnTo>
                          <a:lnTo>
                            <a:pt x="355" y="720"/>
                          </a:lnTo>
                          <a:lnTo>
                            <a:pt x="353" y="720"/>
                          </a:lnTo>
                          <a:lnTo>
                            <a:pt x="352" y="719"/>
                          </a:lnTo>
                          <a:lnTo>
                            <a:pt x="350" y="719"/>
                          </a:lnTo>
                          <a:lnTo>
                            <a:pt x="350" y="717"/>
                          </a:lnTo>
                          <a:lnTo>
                            <a:pt x="348" y="717"/>
                          </a:lnTo>
                          <a:lnTo>
                            <a:pt x="348" y="715"/>
                          </a:lnTo>
                          <a:lnTo>
                            <a:pt x="348" y="713"/>
                          </a:lnTo>
                          <a:lnTo>
                            <a:pt x="350" y="711"/>
                          </a:lnTo>
                          <a:lnTo>
                            <a:pt x="352" y="711"/>
                          </a:lnTo>
                          <a:lnTo>
                            <a:pt x="353" y="711"/>
                          </a:lnTo>
                          <a:lnTo>
                            <a:pt x="355" y="711"/>
                          </a:lnTo>
                          <a:lnTo>
                            <a:pt x="355" y="709"/>
                          </a:lnTo>
                          <a:lnTo>
                            <a:pt x="355" y="707"/>
                          </a:lnTo>
                          <a:lnTo>
                            <a:pt x="355" y="705"/>
                          </a:lnTo>
                          <a:lnTo>
                            <a:pt x="353" y="703"/>
                          </a:lnTo>
                          <a:lnTo>
                            <a:pt x="352" y="703"/>
                          </a:lnTo>
                          <a:lnTo>
                            <a:pt x="352" y="701"/>
                          </a:lnTo>
                          <a:lnTo>
                            <a:pt x="350" y="701"/>
                          </a:lnTo>
                          <a:lnTo>
                            <a:pt x="348" y="699"/>
                          </a:lnTo>
                          <a:lnTo>
                            <a:pt x="348" y="697"/>
                          </a:lnTo>
                          <a:lnTo>
                            <a:pt x="348" y="695"/>
                          </a:lnTo>
                          <a:lnTo>
                            <a:pt x="348" y="694"/>
                          </a:lnTo>
                          <a:lnTo>
                            <a:pt x="348" y="692"/>
                          </a:lnTo>
                          <a:lnTo>
                            <a:pt x="346" y="690"/>
                          </a:lnTo>
                          <a:lnTo>
                            <a:pt x="346" y="688"/>
                          </a:lnTo>
                          <a:lnTo>
                            <a:pt x="348" y="686"/>
                          </a:lnTo>
                          <a:lnTo>
                            <a:pt x="350" y="686"/>
                          </a:lnTo>
                          <a:lnTo>
                            <a:pt x="352" y="686"/>
                          </a:lnTo>
                          <a:lnTo>
                            <a:pt x="353" y="686"/>
                          </a:lnTo>
                          <a:lnTo>
                            <a:pt x="355" y="684"/>
                          </a:lnTo>
                          <a:lnTo>
                            <a:pt x="355" y="682"/>
                          </a:lnTo>
                          <a:lnTo>
                            <a:pt x="355" y="680"/>
                          </a:lnTo>
                          <a:lnTo>
                            <a:pt x="353" y="678"/>
                          </a:lnTo>
                          <a:lnTo>
                            <a:pt x="352" y="676"/>
                          </a:lnTo>
                          <a:lnTo>
                            <a:pt x="350" y="674"/>
                          </a:lnTo>
                          <a:lnTo>
                            <a:pt x="348" y="672"/>
                          </a:lnTo>
                          <a:lnTo>
                            <a:pt x="348" y="671"/>
                          </a:lnTo>
                          <a:lnTo>
                            <a:pt x="348" y="669"/>
                          </a:lnTo>
                          <a:lnTo>
                            <a:pt x="346" y="667"/>
                          </a:lnTo>
                          <a:lnTo>
                            <a:pt x="346" y="665"/>
                          </a:lnTo>
                          <a:lnTo>
                            <a:pt x="344" y="663"/>
                          </a:lnTo>
                          <a:lnTo>
                            <a:pt x="342" y="663"/>
                          </a:lnTo>
                          <a:lnTo>
                            <a:pt x="340" y="663"/>
                          </a:lnTo>
                          <a:lnTo>
                            <a:pt x="338" y="663"/>
                          </a:lnTo>
                          <a:lnTo>
                            <a:pt x="336" y="663"/>
                          </a:lnTo>
                          <a:lnTo>
                            <a:pt x="334" y="661"/>
                          </a:lnTo>
                          <a:lnTo>
                            <a:pt x="332" y="661"/>
                          </a:lnTo>
                          <a:lnTo>
                            <a:pt x="330" y="661"/>
                          </a:lnTo>
                          <a:lnTo>
                            <a:pt x="330" y="663"/>
                          </a:lnTo>
                          <a:lnTo>
                            <a:pt x="328" y="663"/>
                          </a:lnTo>
                          <a:lnTo>
                            <a:pt x="328" y="665"/>
                          </a:lnTo>
                          <a:lnTo>
                            <a:pt x="327" y="665"/>
                          </a:lnTo>
                          <a:lnTo>
                            <a:pt x="325" y="665"/>
                          </a:lnTo>
                          <a:lnTo>
                            <a:pt x="323" y="665"/>
                          </a:lnTo>
                          <a:lnTo>
                            <a:pt x="323" y="663"/>
                          </a:lnTo>
                          <a:lnTo>
                            <a:pt x="325" y="663"/>
                          </a:lnTo>
                          <a:lnTo>
                            <a:pt x="325" y="661"/>
                          </a:lnTo>
                          <a:lnTo>
                            <a:pt x="325" y="659"/>
                          </a:lnTo>
                          <a:lnTo>
                            <a:pt x="325" y="657"/>
                          </a:lnTo>
                          <a:lnTo>
                            <a:pt x="325" y="655"/>
                          </a:lnTo>
                          <a:lnTo>
                            <a:pt x="323" y="655"/>
                          </a:lnTo>
                          <a:lnTo>
                            <a:pt x="323" y="653"/>
                          </a:lnTo>
                          <a:lnTo>
                            <a:pt x="321" y="653"/>
                          </a:lnTo>
                          <a:lnTo>
                            <a:pt x="319" y="655"/>
                          </a:lnTo>
                          <a:lnTo>
                            <a:pt x="317" y="655"/>
                          </a:lnTo>
                          <a:lnTo>
                            <a:pt x="317" y="657"/>
                          </a:lnTo>
                          <a:lnTo>
                            <a:pt x="315" y="657"/>
                          </a:lnTo>
                          <a:lnTo>
                            <a:pt x="315" y="659"/>
                          </a:lnTo>
                          <a:lnTo>
                            <a:pt x="313" y="661"/>
                          </a:lnTo>
                          <a:lnTo>
                            <a:pt x="311" y="661"/>
                          </a:lnTo>
                          <a:lnTo>
                            <a:pt x="309" y="663"/>
                          </a:lnTo>
                          <a:lnTo>
                            <a:pt x="307" y="663"/>
                          </a:lnTo>
                          <a:lnTo>
                            <a:pt x="305" y="661"/>
                          </a:lnTo>
                          <a:lnTo>
                            <a:pt x="304" y="661"/>
                          </a:lnTo>
                          <a:lnTo>
                            <a:pt x="302" y="661"/>
                          </a:lnTo>
                          <a:lnTo>
                            <a:pt x="300" y="661"/>
                          </a:lnTo>
                          <a:lnTo>
                            <a:pt x="298" y="661"/>
                          </a:lnTo>
                          <a:lnTo>
                            <a:pt x="296" y="663"/>
                          </a:lnTo>
                          <a:lnTo>
                            <a:pt x="294" y="663"/>
                          </a:lnTo>
                          <a:lnTo>
                            <a:pt x="292" y="663"/>
                          </a:lnTo>
                          <a:lnTo>
                            <a:pt x="292" y="661"/>
                          </a:lnTo>
                          <a:lnTo>
                            <a:pt x="292" y="659"/>
                          </a:lnTo>
                          <a:lnTo>
                            <a:pt x="294" y="659"/>
                          </a:lnTo>
                          <a:lnTo>
                            <a:pt x="296" y="659"/>
                          </a:lnTo>
                          <a:lnTo>
                            <a:pt x="298" y="657"/>
                          </a:lnTo>
                          <a:lnTo>
                            <a:pt x="298" y="655"/>
                          </a:lnTo>
                          <a:lnTo>
                            <a:pt x="296" y="655"/>
                          </a:lnTo>
                          <a:lnTo>
                            <a:pt x="294" y="653"/>
                          </a:lnTo>
                          <a:lnTo>
                            <a:pt x="294" y="651"/>
                          </a:lnTo>
                          <a:lnTo>
                            <a:pt x="292" y="651"/>
                          </a:lnTo>
                          <a:lnTo>
                            <a:pt x="292" y="649"/>
                          </a:lnTo>
                          <a:lnTo>
                            <a:pt x="290" y="649"/>
                          </a:lnTo>
                          <a:lnTo>
                            <a:pt x="290" y="647"/>
                          </a:lnTo>
                          <a:lnTo>
                            <a:pt x="290" y="646"/>
                          </a:lnTo>
                          <a:lnTo>
                            <a:pt x="288" y="646"/>
                          </a:lnTo>
                          <a:lnTo>
                            <a:pt x="288" y="644"/>
                          </a:lnTo>
                          <a:lnTo>
                            <a:pt x="286" y="644"/>
                          </a:lnTo>
                          <a:lnTo>
                            <a:pt x="286" y="642"/>
                          </a:lnTo>
                          <a:lnTo>
                            <a:pt x="284" y="640"/>
                          </a:lnTo>
                          <a:lnTo>
                            <a:pt x="284" y="638"/>
                          </a:lnTo>
                          <a:lnTo>
                            <a:pt x="286" y="638"/>
                          </a:lnTo>
                          <a:lnTo>
                            <a:pt x="286" y="636"/>
                          </a:lnTo>
                          <a:lnTo>
                            <a:pt x="288" y="636"/>
                          </a:lnTo>
                          <a:lnTo>
                            <a:pt x="290" y="636"/>
                          </a:lnTo>
                          <a:lnTo>
                            <a:pt x="292" y="636"/>
                          </a:lnTo>
                          <a:lnTo>
                            <a:pt x="294" y="636"/>
                          </a:lnTo>
                          <a:lnTo>
                            <a:pt x="294" y="634"/>
                          </a:lnTo>
                          <a:lnTo>
                            <a:pt x="294" y="632"/>
                          </a:lnTo>
                          <a:lnTo>
                            <a:pt x="294" y="630"/>
                          </a:lnTo>
                          <a:lnTo>
                            <a:pt x="294" y="628"/>
                          </a:lnTo>
                          <a:lnTo>
                            <a:pt x="292" y="626"/>
                          </a:lnTo>
                          <a:lnTo>
                            <a:pt x="292" y="624"/>
                          </a:lnTo>
                          <a:lnTo>
                            <a:pt x="292" y="623"/>
                          </a:lnTo>
                          <a:lnTo>
                            <a:pt x="292" y="621"/>
                          </a:lnTo>
                          <a:lnTo>
                            <a:pt x="290" y="621"/>
                          </a:lnTo>
                          <a:lnTo>
                            <a:pt x="290" y="619"/>
                          </a:lnTo>
                          <a:lnTo>
                            <a:pt x="288" y="619"/>
                          </a:lnTo>
                          <a:lnTo>
                            <a:pt x="286" y="617"/>
                          </a:lnTo>
                          <a:lnTo>
                            <a:pt x="284" y="617"/>
                          </a:lnTo>
                          <a:lnTo>
                            <a:pt x="282" y="617"/>
                          </a:lnTo>
                          <a:lnTo>
                            <a:pt x="282" y="615"/>
                          </a:lnTo>
                          <a:lnTo>
                            <a:pt x="280" y="615"/>
                          </a:lnTo>
                          <a:lnTo>
                            <a:pt x="279" y="615"/>
                          </a:lnTo>
                          <a:lnTo>
                            <a:pt x="277" y="615"/>
                          </a:lnTo>
                          <a:lnTo>
                            <a:pt x="277" y="613"/>
                          </a:lnTo>
                          <a:lnTo>
                            <a:pt x="277" y="611"/>
                          </a:lnTo>
                          <a:lnTo>
                            <a:pt x="277" y="609"/>
                          </a:lnTo>
                          <a:lnTo>
                            <a:pt x="279" y="609"/>
                          </a:lnTo>
                          <a:lnTo>
                            <a:pt x="280" y="607"/>
                          </a:lnTo>
                          <a:lnTo>
                            <a:pt x="280" y="605"/>
                          </a:lnTo>
                          <a:lnTo>
                            <a:pt x="280" y="603"/>
                          </a:lnTo>
                          <a:lnTo>
                            <a:pt x="282" y="603"/>
                          </a:lnTo>
                          <a:lnTo>
                            <a:pt x="282" y="601"/>
                          </a:lnTo>
                          <a:lnTo>
                            <a:pt x="280" y="601"/>
                          </a:lnTo>
                          <a:lnTo>
                            <a:pt x="280" y="599"/>
                          </a:lnTo>
                          <a:lnTo>
                            <a:pt x="279" y="598"/>
                          </a:lnTo>
                          <a:lnTo>
                            <a:pt x="277" y="598"/>
                          </a:lnTo>
                          <a:lnTo>
                            <a:pt x="277" y="596"/>
                          </a:lnTo>
                          <a:lnTo>
                            <a:pt x="275" y="596"/>
                          </a:lnTo>
                          <a:lnTo>
                            <a:pt x="273" y="596"/>
                          </a:lnTo>
                          <a:lnTo>
                            <a:pt x="273" y="598"/>
                          </a:lnTo>
                          <a:lnTo>
                            <a:pt x="271" y="598"/>
                          </a:lnTo>
                          <a:lnTo>
                            <a:pt x="271" y="596"/>
                          </a:lnTo>
                          <a:lnTo>
                            <a:pt x="271" y="594"/>
                          </a:lnTo>
                          <a:lnTo>
                            <a:pt x="269" y="594"/>
                          </a:lnTo>
                          <a:lnTo>
                            <a:pt x="269" y="592"/>
                          </a:lnTo>
                          <a:lnTo>
                            <a:pt x="267" y="592"/>
                          </a:lnTo>
                          <a:lnTo>
                            <a:pt x="265" y="592"/>
                          </a:lnTo>
                          <a:lnTo>
                            <a:pt x="263" y="592"/>
                          </a:lnTo>
                          <a:lnTo>
                            <a:pt x="261" y="592"/>
                          </a:lnTo>
                          <a:lnTo>
                            <a:pt x="261" y="590"/>
                          </a:lnTo>
                          <a:lnTo>
                            <a:pt x="261" y="588"/>
                          </a:lnTo>
                          <a:lnTo>
                            <a:pt x="261" y="586"/>
                          </a:lnTo>
                          <a:lnTo>
                            <a:pt x="259" y="584"/>
                          </a:lnTo>
                          <a:lnTo>
                            <a:pt x="259" y="586"/>
                          </a:lnTo>
                          <a:lnTo>
                            <a:pt x="257" y="586"/>
                          </a:lnTo>
                          <a:lnTo>
                            <a:pt x="257" y="588"/>
                          </a:lnTo>
                          <a:lnTo>
                            <a:pt x="256" y="588"/>
                          </a:lnTo>
                          <a:lnTo>
                            <a:pt x="256" y="590"/>
                          </a:lnTo>
                          <a:lnTo>
                            <a:pt x="254" y="590"/>
                          </a:lnTo>
                          <a:lnTo>
                            <a:pt x="252" y="590"/>
                          </a:lnTo>
                          <a:lnTo>
                            <a:pt x="250" y="590"/>
                          </a:lnTo>
                          <a:lnTo>
                            <a:pt x="248" y="590"/>
                          </a:lnTo>
                          <a:lnTo>
                            <a:pt x="246" y="590"/>
                          </a:lnTo>
                          <a:lnTo>
                            <a:pt x="246" y="592"/>
                          </a:lnTo>
                          <a:lnTo>
                            <a:pt x="244" y="592"/>
                          </a:lnTo>
                          <a:lnTo>
                            <a:pt x="244" y="594"/>
                          </a:lnTo>
                          <a:lnTo>
                            <a:pt x="242" y="594"/>
                          </a:lnTo>
                          <a:lnTo>
                            <a:pt x="240" y="594"/>
                          </a:lnTo>
                          <a:lnTo>
                            <a:pt x="238" y="594"/>
                          </a:lnTo>
                          <a:lnTo>
                            <a:pt x="236" y="594"/>
                          </a:lnTo>
                          <a:lnTo>
                            <a:pt x="236" y="592"/>
                          </a:lnTo>
                          <a:lnTo>
                            <a:pt x="234" y="592"/>
                          </a:lnTo>
                          <a:lnTo>
                            <a:pt x="232" y="592"/>
                          </a:lnTo>
                          <a:lnTo>
                            <a:pt x="231" y="592"/>
                          </a:lnTo>
                          <a:lnTo>
                            <a:pt x="231" y="590"/>
                          </a:lnTo>
                          <a:lnTo>
                            <a:pt x="229" y="590"/>
                          </a:lnTo>
                          <a:lnTo>
                            <a:pt x="229" y="588"/>
                          </a:lnTo>
                          <a:lnTo>
                            <a:pt x="227" y="588"/>
                          </a:lnTo>
                          <a:lnTo>
                            <a:pt x="227" y="586"/>
                          </a:lnTo>
                          <a:lnTo>
                            <a:pt x="225" y="586"/>
                          </a:lnTo>
                          <a:lnTo>
                            <a:pt x="223" y="584"/>
                          </a:lnTo>
                          <a:lnTo>
                            <a:pt x="223" y="582"/>
                          </a:lnTo>
                          <a:lnTo>
                            <a:pt x="221" y="582"/>
                          </a:lnTo>
                          <a:lnTo>
                            <a:pt x="219" y="582"/>
                          </a:lnTo>
                          <a:lnTo>
                            <a:pt x="219" y="584"/>
                          </a:lnTo>
                          <a:lnTo>
                            <a:pt x="217" y="584"/>
                          </a:lnTo>
                          <a:lnTo>
                            <a:pt x="217" y="586"/>
                          </a:lnTo>
                          <a:lnTo>
                            <a:pt x="215" y="586"/>
                          </a:lnTo>
                          <a:lnTo>
                            <a:pt x="213" y="586"/>
                          </a:lnTo>
                          <a:lnTo>
                            <a:pt x="213" y="584"/>
                          </a:lnTo>
                          <a:lnTo>
                            <a:pt x="211" y="584"/>
                          </a:lnTo>
                          <a:lnTo>
                            <a:pt x="209" y="584"/>
                          </a:lnTo>
                          <a:lnTo>
                            <a:pt x="208" y="582"/>
                          </a:lnTo>
                          <a:lnTo>
                            <a:pt x="206" y="582"/>
                          </a:lnTo>
                          <a:lnTo>
                            <a:pt x="206" y="580"/>
                          </a:lnTo>
                          <a:lnTo>
                            <a:pt x="206" y="578"/>
                          </a:lnTo>
                          <a:lnTo>
                            <a:pt x="206" y="576"/>
                          </a:lnTo>
                          <a:lnTo>
                            <a:pt x="206" y="574"/>
                          </a:lnTo>
                          <a:lnTo>
                            <a:pt x="206" y="573"/>
                          </a:lnTo>
                          <a:lnTo>
                            <a:pt x="208" y="573"/>
                          </a:lnTo>
                          <a:lnTo>
                            <a:pt x="208" y="571"/>
                          </a:lnTo>
                          <a:lnTo>
                            <a:pt x="206" y="571"/>
                          </a:lnTo>
                          <a:lnTo>
                            <a:pt x="206" y="569"/>
                          </a:lnTo>
                          <a:lnTo>
                            <a:pt x="204" y="569"/>
                          </a:lnTo>
                          <a:lnTo>
                            <a:pt x="202" y="569"/>
                          </a:lnTo>
                          <a:lnTo>
                            <a:pt x="202" y="571"/>
                          </a:lnTo>
                          <a:lnTo>
                            <a:pt x="200" y="571"/>
                          </a:lnTo>
                          <a:lnTo>
                            <a:pt x="200" y="569"/>
                          </a:lnTo>
                          <a:lnTo>
                            <a:pt x="198" y="569"/>
                          </a:lnTo>
                          <a:lnTo>
                            <a:pt x="196" y="569"/>
                          </a:lnTo>
                          <a:lnTo>
                            <a:pt x="194" y="569"/>
                          </a:lnTo>
                          <a:lnTo>
                            <a:pt x="192" y="569"/>
                          </a:lnTo>
                          <a:lnTo>
                            <a:pt x="190" y="569"/>
                          </a:lnTo>
                          <a:lnTo>
                            <a:pt x="188" y="569"/>
                          </a:lnTo>
                          <a:lnTo>
                            <a:pt x="188" y="567"/>
                          </a:lnTo>
                          <a:lnTo>
                            <a:pt x="186" y="567"/>
                          </a:lnTo>
                          <a:lnTo>
                            <a:pt x="186" y="565"/>
                          </a:lnTo>
                          <a:lnTo>
                            <a:pt x="186" y="563"/>
                          </a:lnTo>
                          <a:lnTo>
                            <a:pt x="186" y="561"/>
                          </a:lnTo>
                          <a:lnTo>
                            <a:pt x="184" y="559"/>
                          </a:lnTo>
                          <a:lnTo>
                            <a:pt x="183" y="559"/>
                          </a:lnTo>
                          <a:lnTo>
                            <a:pt x="183" y="557"/>
                          </a:lnTo>
                          <a:lnTo>
                            <a:pt x="181" y="557"/>
                          </a:lnTo>
                          <a:lnTo>
                            <a:pt x="179" y="557"/>
                          </a:lnTo>
                          <a:lnTo>
                            <a:pt x="177" y="557"/>
                          </a:lnTo>
                          <a:lnTo>
                            <a:pt x="175" y="557"/>
                          </a:lnTo>
                          <a:lnTo>
                            <a:pt x="173" y="557"/>
                          </a:lnTo>
                          <a:lnTo>
                            <a:pt x="171" y="557"/>
                          </a:lnTo>
                          <a:lnTo>
                            <a:pt x="171" y="559"/>
                          </a:lnTo>
                          <a:lnTo>
                            <a:pt x="171" y="561"/>
                          </a:lnTo>
                          <a:lnTo>
                            <a:pt x="169" y="561"/>
                          </a:lnTo>
                          <a:lnTo>
                            <a:pt x="167" y="561"/>
                          </a:lnTo>
                          <a:lnTo>
                            <a:pt x="165" y="561"/>
                          </a:lnTo>
                          <a:lnTo>
                            <a:pt x="163" y="561"/>
                          </a:lnTo>
                          <a:lnTo>
                            <a:pt x="161" y="561"/>
                          </a:lnTo>
                          <a:lnTo>
                            <a:pt x="160" y="561"/>
                          </a:lnTo>
                          <a:lnTo>
                            <a:pt x="158" y="561"/>
                          </a:lnTo>
                          <a:lnTo>
                            <a:pt x="156" y="561"/>
                          </a:lnTo>
                          <a:lnTo>
                            <a:pt x="154" y="561"/>
                          </a:lnTo>
                          <a:lnTo>
                            <a:pt x="152" y="563"/>
                          </a:lnTo>
                          <a:lnTo>
                            <a:pt x="150" y="563"/>
                          </a:lnTo>
                          <a:lnTo>
                            <a:pt x="150" y="565"/>
                          </a:lnTo>
                          <a:lnTo>
                            <a:pt x="150" y="567"/>
                          </a:lnTo>
                          <a:lnTo>
                            <a:pt x="148" y="567"/>
                          </a:lnTo>
                          <a:lnTo>
                            <a:pt x="148" y="569"/>
                          </a:lnTo>
                          <a:lnTo>
                            <a:pt x="146" y="569"/>
                          </a:lnTo>
                          <a:lnTo>
                            <a:pt x="146" y="567"/>
                          </a:lnTo>
                          <a:lnTo>
                            <a:pt x="146" y="565"/>
                          </a:lnTo>
                          <a:lnTo>
                            <a:pt x="146" y="563"/>
                          </a:lnTo>
                          <a:lnTo>
                            <a:pt x="144" y="563"/>
                          </a:lnTo>
                          <a:lnTo>
                            <a:pt x="144" y="561"/>
                          </a:lnTo>
                          <a:lnTo>
                            <a:pt x="142" y="559"/>
                          </a:lnTo>
                          <a:lnTo>
                            <a:pt x="142" y="557"/>
                          </a:lnTo>
                          <a:lnTo>
                            <a:pt x="140" y="557"/>
                          </a:lnTo>
                          <a:lnTo>
                            <a:pt x="138" y="555"/>
                          </a:lnTo>
                          <a:lnTo>
                            <a:pt x="136" y="553"/>
                          </a:lnTo>
                          <a:lnTo>
                            <a:pt x="136" y="551"/>
                          </a:lnTo>
                          <a:lnTo>
                            <a:pt x="135" y="551"/>
                          </a:lnTo>
                          <a:lnTo>
                            <a:pt x="133" y="551"/>
                          </a:lnTo>
                          <a:lnTo>
                            <a:pt x="133" y="553"/>
                          </a:lnTo>
                          <a:lnTo>
                            <a:pt x="131" y="553"/>
                          </a:lnTo>
                          <a:lnTo>
                            <a:pt x="131" y="555"/>
                          </a:lnTo>
                          <a:lnTo>
                            <a:pt x="129" y="555"/>
                          </a:lnTo>
                          <a:lnTo>
                            <a:pt x="129" y="557"/>
                          </a:lnTo>
                          <a:lnTo>
                            <a:pt x="127" y="557"/>
                          </a:lnTo>
                          <a:lnTo>
                            <a:pt x="125" y="557"/>
                          </a:lnTo>
                          <a:lnTo>
                            <a:pt x="123" y="557"/>
                          </a:lnTo>
                          <a:lnTo>
                            <a:pt x="121" y="555"/>
                          </a:lnTo>
                          <a:lnTo>
                            <a:pt x="119" y="555"/>
                          </a:lnTo>
                          <a:lnTo>
                            <a:pt x="119" y="553"/>
                          </a:lnTo>
                          <a:lnTo>
                            <a:pt x="117" y="551"/>
                          </a:lnTo>
                          <a:lnTo>
                            <a:pt x="117" y="550"/>
                          </a:lnTo>
                          <a:lnTo>
                            <a:pt x="119" y="550"/>
                          </a:lnTo>
                          <a:lnTo>
                            <a:pt x="119" y="548"/>
                          </a:lnTo>
                          <a:lnTo>
                            <a:pt x="119" y="546"/>
                          </a:lnTo>
                          <a:lnTo>
                            <a:pt x="119" y="544"/>
                          </a:lnTo>
                          <a:lnTo>
                            <a:pt x="117" y="544"/>
                          </a:lnTo>
                          <a:lnTo>
                            <a:pt x="115" y="544"/>
                          </a:lnTo>
                          <a:lnTo>
                            <a:pt x="113" y="544"/>
                          </a:lnTo>
                          <a:lnTo>
                            <a:pt x="113" y="542"/>
                          </a:lnTo>
                          <a:lnTo>
                            <a:pt x="112" y="542"/>
                          </a:lnTo>
                          <a:lnTo>
                            <a:pt x="112" y="540"/>
                          </a:lnTo>
                          <a:lnTo>
                            <a:pt x="110" y="540"/>
                          </a:lnTo>
                          <a:lnTo>
                            <a:pt x="108" y="538"/>
                          </a:lnTo>
                          <a:lnTo>
                            <a:pt x="108" y="536"/>
                          </a:lnTo>
                          <a:lnTo>
                            <a:pt x="108" y="534"/>
                          </a:lnTo>
                          <a:lnTo>
                            <a:pt x="108" y="532"/>
                          </a:lnTo>
                          <a:lnTo>
                            <a:pt x="106" y="530"/>
                          </a:lnTo>
                          <a:lnTo>
                            <a:pt x="104" y="530"/>
                          </a:lnTo>
                          <a:lnTo>
                            <a:pt x="102" y="530"/>
                          </a:lnTo>
                          <a:lnTo>
                            <a:pt x="100" y="530"/>
                          </a:lnTo>
                          <a:lnTo>
                            <a:pt x="98" y="530"/>
                          </a:lnTo>
                          <a:lnTo>
                            <a:pt x="96" y="530"/>
                          </a:lnTo>
                          <a:lnTo>
                            <a:pt x="96" y="528"/>
                          </a:lnTo>
                          <a:lnTo>
                            <a:pt x="98" y="528"/>
                          </a:lnTo>
                          <a:lnTo>
                            <a:pt x="100" y="528"/>
                          </a:lnTo>
                          <a:lnTo>
                            <a:pt x="100" y="526"/>
                          </a:lnTo>
                          <a:lnTo>
                            <a:pt x="100" y="525"/>
                          </a:lnTo>
                          <a:lnTo>
                            <a:pt x="100" y="523"/>
                          </a:lnTo>
                          <a:lnTo>
                            <a:pt x="102" y="521"/>
                          </a:lnTo>
                          <a:lnTo>
                            <a:pt x="104" y="521"/>
                          </a:lnTo>
                          <a:lnTo>
                            <a:pt x="104" y="519"/>
                          </a:lnTo>
                          <a:lnTo>
                            <a:pt x="104" y="517"/>
                          </a:lnTo>
                          <a:lnTo>
                            <a:pt x="104" y="515"/>
                          </a:lnTo>
                          <a:lnTo>
                            <a:pt x="102" y="515"/>
                          </a:lnTo>
                          <a:lnTo>
                            <a:pt x="102" y="517"/>
                          </a:lnTo>
                          <a:lnTo>
                            <a:pt x="100" y="517"/>
                          </a:lnTo>
                          <a:lnTo>
                            <a:pt x="98" y="517"/>
                          </a:lnTo>
                          <a:lnTo>
                            <a:pt x="96" y="517"/>
                          </a:lnTo>
                          <a:lnTo>
                            <a:pt x="96" y="515"/>
                          </a:lnTo>
                          <a:lnTo>
                            <a:pt x="94" y="515"/>
                          </a:lnTo>
                          <a:lnTo>
                            <a:pt x="94" y="513"/>
                          </a:lnTo>
                          <a:lnTo>
                            <a:pt x="92" y="513"/>
                          </a:lnTo>
                          <a:lnTo>
                            <a:pt x="92" y="511"/>
                          </a:lnTo>
                          <a:lnTo>
                            <a:pt x="90" y="511"/>
                          </a:lnTo>
                          <a:lnTo>
                            <a:pt x="90" y="509"/>
                          </a:lnTo>
                          <a:lnTo>
                            <a:pt x="88" y="507"/>
                          </a:lnTo>
                          <a:lnTo>
                            <a:pt x="87" y="507"/>
                          </a:lnTo>
                          <a:lnTo>
                            <a:pt x="87" y="505"/>
                          </a:lnTo>
                          <a:lnTo>
                            <a:pt x="85" y="505"/>
                          </a:lnTo>
                          <a:lnTo>
                            <a:pt x="83" y="505"/>
                          </a:lnTo>
                          <a:lnTo>
                            <a:pt x="83" y="507"/>
                          </a:lnTo>
                          <a:lnTo>
                            <a:pt x="85" y="507"/>
                          </a:lnTo>
                          <a:lnTo>
                            <a:pt x="85" y="509"/>
                          </a:lnTo>
                          <a:lnTo>
                            <a:pt x="87" y="511"/>
                          </a:lnTo>
                          <a:lnTo>
                            <a:pt x="87" y="513"/>
                          </a:lnTo>
                          <a:lnTo>
                            <a:pt x="85" y="513"/>
                          </a:lnTo>
                          <a:lnTo>
                            <a:pt x="85" y="515"/>
                          </a:lnTo>
                          <a:lnTo>
                            <a:pt x="85" y="517"/>
                          </a:lnTo>
                          <a:lnTo>
                            <a:pt x="83" y="517"/>
                          </a:lnTo>
                          <a:lnTo>
                            <a:pt x="83" y="515"/>
                          </a:lnTo>
                          <a:lnTo>
                            <a:pt x="81" y="515"/>
                          </a:lnTo>
                          <a:lnTo>
                            <a:pt x="81" y="513"/>
                          </a:lnTo>
                          <a:lnTo>
                            <a:pt x="83" y="513"/>
                          </a:lnTo>
                          <a:lnTo>
                            <a:pt x="83" y="511"/>
                          </a:lnTo>
                          <a:lnTo>
                            <a:pt x="83" y="509"/>
                          </a:lnTo>
                          <a:lnTo>
                            <a:pt x="81" y="509"/>
                          </a:lnTo>
                          <a:lnTo>
                            <a:pt x="79" y="509"/>
                          </a:lnTo>
                          <a:lnTo>
                            <a:pt x="79" y="511"/>
                          </a:lnTo>
                          <a:lnTo>
                            <a:pt x="77" y="511"/>
                          </a:lnTo>
                          <a:lnTo>
                            <a:pt x="75" y="511"/>
                          </a:lnTo>
                          <a:lnTo>
                            <a:pt x="73" y="511"/>
                          </a:lnTo>
                          <a:lnTo>
                            <a:pt x="71" y="509"/>
                          </a:lnTo>
                          <a:lnTo>
                            <a:pt x="71" y="511"/>
                          </a:lnTo>
                          <a:lnTo>
                            <a:pt x="69" y="511"/>
                          </a:lnTo>
                          <a:lnTo>
                            <a:pt x="67" y="511"/>
                          </a:lnTo>
                          <a:lnTo>
                            <a:pt x="65" y="511"/>
                          </a:lnTo>
                          <a:lnTo>
                            <a:pt x="65" y="509"/>
                          </a:lnTo>
                          <a:lnTo>
                            <a:pt x="64" y="509"/>
                          </a:lnTo>
                          <a:lnTo>
                            <a:pt x="62" y="509"/>
                          </a:lnTo>
                          <a:lnTo>
                            <a:pt x="60" y="509"/>
                          </a:lnTo>
                          <a:lnTo>
                            <a:pt x="60" y="507"/>
                          </a:lnTo>
                          <a:lnTo>
                            <a:pt x="62" y="507"/>
                          </a:lnTo>
                          <a:lnTo>
                            <a:pt x="60" y="507"/>
                          </a:lnTo>
                          <a:lnTo>
                            <a:pt x="58" y="505"/>
                          </a:lnTo>
                          <a:lnTo>
                            <a:pt x="56" y="505"/>
                          </a:lnTo>
                          <a:lnTo>
                            <a:pt x="54" y="505"/>
                          </a:lnTo>
                          <a:lnTo>
                            <a:pt x="56" y="503"/>
                          </a:lnTo>
                          <a:lnTo>
                            <a:pt x="54" y="503"/>
                          </a:lnTo>
                          <a:lnTo>
                            <a:pt x="54" y="502"/>
                          </a:lnTo>
                          <a:lnTo>
                            <a:pt x="52" y="502"/>
                          </a:lnTo>
                          <a:lnTo>
                            <a:pt x="50" y="502"/>
                          </a:lnTo>
                          <a:lnTo>
                            <a:pt x="48" y="502"/>
                          </a:lnTo>
                          <a:lnTo>
                            <a:pt x="48" y="500"/>
                          </a:lnTo>
                          <a:lnTo>
                            <a:pt x="48" y="498"/>
                          </a:lnTo>
                          <a:lnTo>
                            <a:pt x="50" y="498"/>
                          </a:lnTo>
                          <a:lnTo>
                            <a:pt x="48" y="498"/>
                          </a:lnTo>
                          <a:lnTo>
                            <a:pt x="46" y="498"/>
                          </a:lnTo>
                          <a:lnTo>
                            <a:pt x="46" y="496"/>
                          </a:lnTo>
                          <a:lnTo>
                            <a:pt x="44" y="496"/>
                          </a:lnTo>
                          <a:lnTo>
                            <a:pt x="42" y="496"/>
                          </a:lnTo>
                          <a:lnTo>
                            <a:pt x="42" y="494"/>
                          </a:lnTo>
                          <a:lnTo>
                            <a:pt x="44" y="494"/>
                          </a:lnTo>
                          <a:lnTo>
                            <a:pt x="42" y="494"/>
                          </a:lnTo>
                          <a:lnTo>
                            <a:pt x="40" y="494"/>
                          </a:lnTo>
                          <a:lnTo>
                            <a:pt x="40" y="492"/>
                          </a:lnTo>
                          <a:lnTo>
                            <a:pt x="40" y="494"/>
                          </a:lnTo>
                          <a:lnTo>
                            <a:pt x="39" y="494"/>
                          </a:lnTo>
                          <a:lnTo>
                            <a:pt x="39" y="496"/>
                          </a:lnTo>
                          <a:lnTo>
                            <a:pt x="37" y="494"/>
                          </a:lnTo>
                          <a:lnTo>
                            <a:pt x="35" y="494"/>
                          </a:lnTo>
                          <a:lnTo>
                            <a:pt x="35" y="496"/>
                          </a:lnTo>
                          <a:lnTo>
                            <a:pt x="33" y="496"/>
                          </a:lnTo>
                          <a:lnTo>
                            <a:pt x="31" y="496"/>
                          </a:lnTo>
                          <a:lnTo>
                            <a:pt x="29" y="496"/>
                          </a:lnTo>
                          <a:lnTo>
                            <a:pt x="29" y="494"/>
                          </a:lnTo>
                          <a:lnTo>
                            <a:pt x="27" y="494"/>
                          </a:lnTo>
                          <a:lnTo>
                            <a:pt x="25" y="494"/>
                          </a:lnTo>
                          <a:lnTo>
                            <a:pt x="25" y="496"/>
                          </a:lnTo>
                          <a:lnTo>
                            <a:pt x="25" y="494"/>
                          </a:lnTo>
                          <a:lnTo>
                            <a:pt x="23" y="494"/>
                          </a:lnTo>
                          <a:lnTo>
                            <a:pt x="21" y="494"/>
                          </a:lnTo>
                          <a:lnTo>
                            <a:pt x="21" y="492"/>
                          </a:lnTo>
                          <a:lnTo>
                            <a:pt x="19" y="494"/>
                          </a:lnTo>
                          <a:lnTo>
                            <a:pt x="19" y="492"/>
                          </a:lnTo>
                          <a:lnTo>
                            <a:pt x="17" y="492"/>
                          </a:lnTo>
                          <a:lnTo>
                            <a:pt x="19" y="492"/>
                          </a:lnTo>
                          <a:lnTo>
                            <a:pt x="17" y="492"/>
                          </a:lnTo>
                          <a:lnTo>
                            <a:pt x="16" y="492"/>
                          </a:lnTo>
                          <a:lnTo>
                            <a:pt x="14" y="492"/>
                          </a:lnTo>
                          <a:lnTo>
                            <a:pt x="12" y="492"/>
                          </a:lnTo>
                          <a:lnTo>
                            <a:pt x="12" y="490"/>
                          </a:lnTo>
                          <a:lnTo>
                            <a:pt x="10" y="490"/>
                          </a:lnTo>
                          <a:lnTo>
                            <a:pt x="10" y="488"/>
                          </a:lnTo>
                          <a:lnTo>
                            <a:pt x="8" y="488"/>
                          </a:lnTo>
                          <a:lnTo>
                            <a:pt x="6" y="486"/>
                          </a:lnTo>
                          <a:lnTo>
                            <a:pt x="6" y="484"/>
                          </a:lnTo>
                          <a:lnTo>
                            <a:pt x="6" y="482"/>
                          </a:lnTo>
                          <a:lnTo>
                            <a:pt x="6" y="480"/>
                          </a:lnTo>
                          <a:lnTo>
                            <a:pt x="6" y="478"/>
                          </a:lnTo>
                          <a:lnTo>
                            <a:pt x="4" y="478"/>
                          </a:lnTo>
                          <a:lnTo>
                            <a:pt x="4" y="477"/>
                          </a:lnTo>
                          <a:lnTo>
                            <a:pt x="2" y="477"/>
                          </a:lnTo>
                          <a:lnTo>
                            <a:pt x="0" y="477"/>
                          </a:lnTo>
                          <a:lnTo>
                            <a:pt x="2" y="477"/>
                          </a:lnTo>
                          <a:lnTo>
                            <a:pt x="2" y="475"/>
                          </a:lnTo>
                          <a:lnTo>
                            <a:pt x="4" y="475"/>
                          </a:lnTo>
                          <a:lnTo>
                            <a:pt x="2" y="475"/>
                          </a:lnTo>
                          <a:lnTo>
                            <a:pt x="2" y="473"/>
                          </a:lnTo>
                          <a:lnTo>
                            <a:pt x="4" y="471"/>
                          </a:lnTo>
                          <a:lnTo>
                            <a:pt x="4" y="469"/>
                          </a:lnTo>
                          <a:lnTo>
                            <a:pt x="4" y="467"/>
                          </a:lnTo>
                          <a:lnTo>
                            <a:pt x="2" y="467"/>
                          </a:lnTo>
                          <a:lnTo>
                            <a:pt x="2" y="465"/>
                          </a:lnTo>
                          <a:lnTo>
                            <a:pt x="2" y="463"/>
                          </a:lnTo>
                          <a:lnTo>
                            <a:pt x="0" y="463"/>
                          </a:lnTo>
                          <a:lnTo>
                            <a:pt x="2" y="463"/>
                          </a:lnTo>
                          <a:lnTo>
                            <a:pt x="2" y="461"/>
                          </a:lnTo>
                          <a:lnTo>
                            <a:pt x="0" y="461"/>
                          </a:lnTo>
                          <a:lnTo>
                            <a:pt x="2" y="461"/>
                          </a:lnTo>
                          <a:lnTo>
                            <a:pt x="4" y="459"/>
                          </a:lnTo>
                          <a:lnTo>
                            <a:pt x="4" y="457"/>
                          </a:lnTo>
                          <a:lnTo>
                            <a:pt x="6" y="457"/>
                          </a:lnTo>
                          <a:lnTo>
                            <a:pt x="6" y="455"/>
                          </a:lnTo>
                          <a:lnTo>
                            <a:pt x="8" y="455"/>
                          </a:lnTo>
                          <a:lnTo>
                            <a:pt x="8" y="454"/>
                          </a:lnTo>
                          <a:lnTo>
                            <a:pt x="10" y="454"/>
                          </a:lnTo>
                          <a:lnTo>
                            <a:pt x="10" y="452"/>
                          </a:lnTo>
                          <a:lnTo>
                            <a:pt x="12" y="452"/>
                          </a:lnTo>
                          <a:lnTo>
                            <a:pt x="14" y="450"/>
                          </a:lnTo>
                          <a:lnTo>
                            <a:pt x="14" y="452"/>
                          </a:lnTo>
                          <a:lnTo>
                            <a:pt x="14" y="450"/>
                          </a:lnTo>
                          <a:lnTo>
                            <a:pt x="16" y="450"/>
                          </a:lnTo>
                          <a:lnTo>
                            <a:pt x="16" y="448"/>
                          </a:lnTo>
                          <a:lnTo>
                            <a:pt x="16" y="446"/>
                          </a:lnTo>
                          <a:lnTo>
                            <a:pt x="17" y="446"/>
                          </a:lnTo>
                          <a:lnTo>
                            <a:pt x="16" y="446"/>
                          </a:lnTo>
                          <a:lnTo>
                            <a:pt x="16" y="444"/>
                          </a:lnTo>
                          <a:lnTo>
                            <a:pt x="17" y="444"/>
                          </a:lnTo>
                          <a:lnTo>
                            <a:pt x="16" y="444"/>
                          </a:lnTo>
                          <a:lnTo>
                            <a:pt x="17" y="444"/>
                          </a:lnTo>
                          <a:lnTo>
                            <a:pt x="17" y="442"/>
                          </a:lnTo>
                          <a:lnTo>
                            <a:pt x="19" y="442"/>
                          </a:lnTo>
                          <a:lnTo>
                            <a:pt x="21" y="442"/>
                          </a:lnTo>
                          <a:lnTo>
                            <a:pt x="21" y="440"/>
                          </a:lnTo>
                          <a:lnTo>
                            <a:pt x="21" y="438"/>
                          </a:lnTo>
                          <a:lnTo>
                            <a:pt x="23" y="438"/>
                          </a:lnTo>
                          <a:lnTo>
                            <a:pt x="25" y="438"/>
                          </a:lnTo>
                          <a:lnTo>
                            <a:pt x="23" y="438"/>
                          </a:lnTo>
                          <a:lnTo>
                            <a:pt x="25" y="438"/>
                          </a:lnTo>
                          <a:lnTo>
                            <a:pt x="25" y="436"/>
                          </a:lnTo>
                          <a:lnTo>
                            <a:pt x="23" y="436"/>
                          </a:lnTo>
                          <a:lnTo>
                            <a:pt x="23" y="434"/>
                          </a:lnTo>
                          <a:lnTo>
                            <a:pt x="23" y="432"/>
                          </a:lnTo>
                          <a:lnTo>
                            <a:pt x="25" y="432"/>
                          </a:lnTo>
                          <a:lnTo>
                            <a:pt x="27" y="430"/>
                          </a:lnTo>
                          <a:lnTo>
                            <a:pt x="27" y="429"/>
                          </a:lnTo>
                          <a:lnTo>
                            <a:pt x="29" y="429"/>
                          </a:lnTo>
                          <a:lnTo>
                            <a:pt x="29" y="427"/>
                          </a:lnTo>
                          <a:lnTo>
                            <a:pt x="29" y="425"/>
                          </a:lnTo>
                          <a:lnTo>
                            <a:pt x="29" y="423"/>
                          </a:lnTo>
                          <a:lnTo>
                            <a:pt x="29" y="421"/>
                          </a:lnTo>
                          <a:lnTo>
                            <a:pt x="29" y="419"/>
                          </a:lnTo>
                          <a:lnTo>
                            <a:pt x="29" y="417"/>
                          </a:lnTo>
                          <a:lnTo>
                            <a:pt x="29" y="415"/>
                          </a:lnTo>
                          <a:lnTo>
                            <a:pt x="29" y="413"/>
                          </a:lnTo>
                          <a:lnTo>
                            <a:pt x="29" y="411"/>
                          </a:lnTo>
                          <a:lnTo>
                            <a:pt x="29" y="413"/>
                          </a:lnTo>
                          <a:lnTo>
                            <a:pt x="29" y="411"/>
                          </a:lnTo>
                          <a:lnTo>
                            <a:pt x="31" y="411"/>
                          </a:lnTo>
                          <a:lnTo>
                            <a:pt x="31" y="409"/>
                          </a:lnTo>
                          <a:lnTo>
                            <a:pt x="33" y="409"/>
                          </a:lnTo>
                          <a:lnTo>
                            <a:pt x="31" y="409"/>
                          </a:lnTo>
                          <a:lnTo>
                            <a:pt x="33" y="409"/>
                          </a:lnTo>
                          <a:lnTo>
                            <a:pt x="33" y="407"/>
                          </a:lnTo>
                          <a:lnTo>
                            <a:pt x="33" y="406"/>
                          </a:lnTo>
                          <a:lnTo>
                            <a:pt x="35" y="406"/>
                          </a:lnTo>
                          <a:lnTo>
                            <a:pt x="35" y="404"/>
                          </a:lnTo>
                          <a:lnTo>
                            <a:pt x="35" y="402"/>
                          </a:lnTo>
                          <a:lnTo>
                            <a:pt x="33" y="402"/>
                          </a:lnTo>
                          <a:lnTo>
                            <a:pt x="33" y="400"/>
                          </a:lnTo>
                          <a:lnTo>
                            <a:pt x="33" y="398"/>
                          </a:lnTo>
                          <a:lnTo>
                            <a:pt x="33" y="396"/>
                          </a:lnTo>
                          <a:lnTo>
                            <a:pt x="35" y="396"/>
                          </a:lnTo>
                          <a:lnTo>
                            <a:pt x="33" y="396"/>
                          </a:lnTo>
                          <a:lnTo>
                            <a:pt x="33" y="394"/>
                          </a:lnTo>
                          <a:lnTo>
                            <a:pt x="35" y="394"/>
                          </a:lnTo>
                          <a:lnTo>
                            <a:pt x="33" y="394"/>
                          </a:lnTo>
                          <a:lnTo>
                            <a:pt x="35" y="392"/>
                          </a:lnTo>
                          <a:lnTo>
                            <a:pt x="35" y="390"/>
                          </a:lnTo>
                          <a:lnTo>
                            <a:pt x="37" y="390"/>
                          </a:lnTo>
                          <a:lnTo>
                            <a:pt x="37" y="388"/>
                          </a:lnTo>
                          <a:lnTo>
                            <a:pt x="39" y="388"/>
                          </a:lnTo>
                          <a:lnTo>
                            <a:pt x="39" y="386"/>
                          </a:lnTo>
                          <a:lnTo>
                            <a:pt x="40" y="384"/>
                          </a:lnTo>
                          <a:lnTo>
                            <a:pt x="42" y="382"/>
                          </a:lnTo>
                          <a:lnTo>
                            <a:pt x="42" y="381"/>
                          </a:lnTo>
                          <a:lnTo>
                            <a:pt x="42" y="379"/>
                          </a:lnTo>
                          <a:lnTo>
                            <a:pt x="44" y="379"/>
                          </a:lnTo>
                          <a:lnTo>
                            <a:pt x="46" y="377"/>
                          </a:lnTo>
                          <a:lnTo>
                            <a:pt x="48" y="377"/>
                          </a:lnTo>
                          <a:lnTo>
                            <a:pt x="50" y="377"/>
                          </a:lnTo>
                          <a:lnTo>
                            <a:pt x="50" y="375"/>
                          </a:lnTo>
                          <a:lnTo>
                            <a:pt x="52" y="375"/>
                          </a:lnTo>
                          <a:lnTo>
                            <a:pt x="54" y="375"/>
                          </a:lnTo>
                          <a:lnTo>
                            <a:pt x="56" y="373"/>
                          </a:lnTo>
                          <a:lnTo>
                            <a:pt x="58" y="373"/>
                          </a:lnTo>
                          <a:lnTo>
                            <a:pt x="60" y="373"/>
                          </a:lnTo>
                          <a:lnTo>
                            <a:pt x="60" y="375"/>
                          </a:lnTo>
                          <a:lnTo>
                            <a:pt x="58" y="375"/>
                          </a:lnTo>
                          <a:lnTo>
                            <a:pt x="58" y="377"/>
                          </a:lnTo>
                          <a:lnTo>
                            <a:pt x="58" y="379"/>
                          </a:lnTo>
                          <a:lnTo>
                            <a:pt x="58" y="381"/>
                          </a:lnTo>
                          <a:lnTo>
                            <a:pt x="58" y="382"/>
                          </a:lnTo>
                          <a:lnTo>
                            <a:pt x="56" y="384"/>
                          </a:lnTo>
                          <a:lnTo>
                            <a:pt x="56" y="386"/>
                          </a:lnTo>
                          <a:lnTo>
                            <a:pt x="58" y="386"/>
                          </a:lnTo>
                          <a:lnTo>
                            <a:pt x="60" y="388"/>
                          </a:lnTo>
                          <a:lnTo>
                            <a:pt x="62" y="386"/>
                          </a:lnTo>
                          <a:lnTo>
                            <a:pt x="62" y="384"/>
                          </a:lnTo>
                          <a:lnTo>
                            <a:pt x="64" y="384"/>
                          </a:lnTo>
                          <a:lnTo>
                            <a:pt x="64" y="382"/>
                          </a:lnTo>
                          <a:lnTo>
                            <a:pt x="64" y="381"/>
                          </a:lnTo>
                          <a:lnTo>
                            <a:pt x="65" y="379"/>
                          </a:lnTo>
                          <a:lnTo>
                            <a:pt x="67" y="379"/>
                          </a:lnTo>
                          <a:lnTo>
                            <a:pt x="69" y="379"/>
                          </a:lnTo>
                          <a:lnTo>
                            <a:pt x="71" y="377"/>
                          </a:lnTo>
                          <a:lnTo>
                            <a:pt x="73" y="377"/>
                          </a:lnTo>
                          <a:lnTo>
                            <a:pt x="75" y="375"/>
                          </a:lnTo>
                          <a:lnTo>
                            <a:pt x="77" y="375"/>
                          </a:lnTo>
                          <a:lnTo>
                            <a:pt x="79" y="375"/>
                          </a:lnTo>
                          <a:lnTo>
                            <a:pt x="79" y="373"/>
                          </a:lnTo>
                          <a:lnTo>
                            <a:pt x="79" y="375"/>
                          </a:lnTo>
                          <a:lnTo>
                            <a:pt x="79" y="373"/>
                          </a:lnTo>
                          <a:lnTo>
                            <a:pt x="81" y="373"/>
                          </a:lnTo>
                          <a:lnTo>
                            <a:pt x="83" y="373"/>
                          </a:lnTo>
                          <a:lnTo>
                            <a:pt x="83" y="371"/>
                          </a:lnTo>
                          <a:lnTo>
                            <a:pt x="85" y="371"/>
                          </a:lnTo>
                          <a:lnTo>
                            <a:pt x="85" y="369"/>
                          </a:lnTo>
                          <a:lnTo>
                            <a:pt x="85" y="367"/>
                          </a:lnTo>
                          <a:lnTo>
                            <a:pt x="87" y="367"/>
                          </a:lnTo>
                          <a:lnTo>
                            <a:pt x="87" y="365"/>
                          </a:lnTo>
                          <a:lnTo>
                            <a:pt x="87" y="363"/>
                          </a:lnTo>
                          <a:lnTo>
                            <a:pt x="88" y="361"/>
                          </a:lnTo>
                          <a:lnTo>
                            <a:pt x="88" y="359"/>
                          </a:lnTo>
                          <a:lnTo>
                            <a:pt x="90" y="359"/>
                          </a:lnTo>
                          <a:lnTo>
                            <a:pt x="90" y="358"/>
                          </a:lnTo>
                          <a:lnTo>
                            <a:pt x="90" y="356"/>
                          </a:lnTo>
                          <a:lnTo>
                            <a:pt x="92" y="356"/>
                          </a:lnTo>
                          <a:lnTo>
                            <a:pt x="92" y="354"/>
                          </a:lnTo>
                          <a:lnTo>
                            <a:pt x="92" y="352"/>
                          </a:lnTo>
                          <a:lnTo>
                            <a:pt x="94" y="352"/>
                          </a:lnTo>
                          <a:lnTo>
                            <a:pt x="96" y="350"/>
                          </a:lnTo>
                          <a:lnTo>
                            <a:pt x="98" y="350"/>
                          </a:lnTo>
                          <a:lnTo>
                            <a:pt x="98" y="348"/>
                          </a:lnTo>
                          <a:lnTo>
                            <a:pt x="100" y="348"/>
                          </a:lnTo>
                          <a:lnTo>
                            <a:pt x="100" y="346"/>
                          </a:lnTo>
                          <a:lnTo>
                            <a:pt x="100" y="344"/>
                          </a:lnTo>
                          <a:lnTo>
                            <a:pt x="102" y="344"/>
                          </a:lnTo>
                          <a:lnTo>
                            <a:pt x="102" y="342"/>
                          </a:lnTo>
                          <a:lnTo>
                            <a:pt x="102" y="340"/>
                          </a:lnTo>
                          <a:lnTo>
                            <a:pt x="104" y="338"/>
                          </a:lnTo>
                          <a:lnTo>
                            <a:pt x="104" y="336"/>
                          </a:lnTo>
                          <a:lnTo>
                            <a:pt x="104" y="334"/>
                          </a:lnTo>
                          <a:lnTo>
                            <a:pt x="104" y="333"/>
                          </a:lnTo>
                          <a:lnTo>
                            <a:pt x="106" y="333"/>
                          </a:lnTo>
                          <a:lnTo>
                            <a:pt x="106" y="331"/>
                          </a:lnTo>
                          <a:lnTo>
                            <a:pt x="108" y="331"/>
                          </a:lnTo>
                          <a:lnTo>
                            <a:pt x="108" y="329"/>
                          </a:lnTo>
                          <a:lnTo>
                            <a:pt x="110" y="329"/>
                          </a:lnTo>
                          <a:lnTo>
                            <a:pt x="112" y="331"/>
                          </a:lnTo>
                          <a:lnTo>
                            <a:pt x="113" y="331"/>
                          </a:lnTo>
                          <a:lnTo>
                            <a:pt x="115" y="331"/>
                          </a:lnTo>
                          <a:lnTo>
                            <a:pt x="117" y="333"/>
                          </a:lnTo>
                          <a:lnTo>
                            <a:pt x="119" y="333"/>
                          </a:lnTo>
                          <a:lnTo>
                            <a:pt x="121" y="331"/>
                          </a:lnTo>
                          <a:lnTo>
                            <a:pt x="123" y="331"/>
                          </a:lnTo>
                          <a:lnTo>
                            <a:pt x="125" y="331"/>
                          </a:lnTo>
                          <a:lnTo>
                            <a:pt x="125" y="329"/>
                          </a:lnTo>
                          <a:lnTo>
                            <a:pt x="125" y="327"/>
                          </a:lnTo>
                          <a:lnTo>
                            <a:pt x="127" y="327"/>
                          </a:lnTo>
                          <a:lnTo>
                            <a:pt x="127" y="325"/>
                          </a:lnTo>
                          <a:lnTo>
                            <a:pt x="129" y="325"/>
                          </a:lnTo>
                          <a:lnTo>
                            <a:pt x="129" y="323"/>
                          </a:lnTo>
                          <a:lnTo>
                            <a:pt x="131" y="323"/>
                          </a:lnTo>
                          <a:lnTo>
                            <a:pt x="133" y="321"/>
                          </a:lnTo>
                          <a:lnTo>
                            <a:pt x="135" y="321"/>
                          </a:lnTo>
                          <a:lnTo>
                            <a:pt x="136" y="319"/>
                          </a:lnTo>
                          <a:lnTo>
                            <a:pt x="138" y="319"/>
                          </a:lnTo>
                          <a:lnTo>
                            <a:pt x="138" y="317"/>
                          </a:lnTo>
                          <a:lnTo>
                            <a:pt x="140" y="317"/>
                          </a:lnTo>
                          <a:lnTo>
                            <a:pt x="140" y="315"/>
                          </a:lnTo>
                          <a:lnTo>
                            <a:pt x="142" y="315"/>
                          </a:lnTo>
                          <a:lnTo>
                            <a:pt x="144" y="313"/>
                          </a:lnTo>
                          <a:lnTo>
                            <a:pt x="146" y="313"/>
                          </a:lnTo>
                          <a:lnTo>
                            <a:pt x="146" y="311"/>
                          </a:lnTo>
                          <a:lnTo>
                            <a:pt x="148" y="311"/>
                          </a:lnTo>
                          <a:lnTo>
                            <a:pt x="150" y="311"/>
                          </a:lnTo>
                          <a:lnTo>
                            <a:pt x="150" y="310"/>
                          </a:lnTo>
                          <a:lnTo>
                            <a:pt x="152" y="310"/>
                          </a:lnTo>
                          <a:lnTo>
                            <a:pt x="154" y="310"/>
                          </a:lnTo>
                          <a:lnTo>
                            <a:pt x="154" y="308"/>
                          </a:lnTo>
                          <a:lnTo>
                            <a:pt x="156" y="308"/>
                          </a:lnTo>
                          <a:lnTo>
                            <a:pt x="156" y="306"/>
                          </a:lnTo>
                          <a:lnTo>
                            <a:pt x="158" y="306"/>
                          </a:lnTo>
                          <a:lnTo>
                            <a:pt x="158" y="304"/>
                          </a:lnTo>
                          <a:lnTo>
                            <a:pt x="158" y="302"/>
                          </a:lnTo>
                          <a:lnTo>
                            <a:pt x="158" y="300"/>
                          </a:lnTo>
                          <a:lnTo>
                            <a:pt x="160" y="298"/>
                          </a:lnTo>
                          <a:lnTo>
                            <a:pt x="160" y="296"/>
                          </a:lnTo>
                          <a:lnTo>
                            <a:pt x="161" y="296"/>
                          </a:lnTo>
                          <a:lnTo>
                            <a:pt x="161" y="294"/>
                          </a:lnTo>
                          <a:lnTo>
                            <a:pt x="163" y="294"/>
                          </a:lnTo>
                          <a:lnTo>
                            <a:pt x="163" y="292"/>
                          </a:lnTo>
                          <a:lnTo>
                            <a:pt x="165" y="290"/>
                          </a:lnTo>
                          <a:lnTo>
                            <a:pt x="167" y="288"/>
                          </a:lnTo>
                          <a:lnTo>
                            <a:pt x="169" y="286"/>
                          </a:lnTo>
                          <a:lnTo>
                            <a:pt x="171" y="285"/>
                          </a:lnTo>
                          <a:lnTo>
                            <a:pt x="171" y="283"/>
                          </a:lnTo>
                          <a:lnTo>
                            <a:pt x="173" y="283"/>
                          </a:lnTo>
                          <a:lnTo>
                            <a:pt x="173" y="281"/>
                          </a:lnTo>
                          <a:lnTo>
                            <a:pt x="173" y="279"/>
                          </a:lnTo>
                          <a:lnTo>
                            <a:pt x="175" y="279"/>
                          </a:lnTo>
                          <a:lnTo>
                            <a:pt x="175" y="277"/>
                          </a:lnTo>
                          <a:lnTo>
                            <a:pt x="177" y="277"/>
                          </a:lnTo>
                          <a:lnTo>
                            <a:pt x="177" y="275"/>
                          </a:lnTo>
                          <a:lnTo>
                            <a:pt x="179" y="275"/>
                          </a:lnTo>
                          <a:lnTo>
                            <a:pt x="179" y="273"/>
                          </a:lnTo>
                          <a:lnTo>
                            <a:pt x="181" y="273"/>
                          </a:lnTo>
                          <a:lnTo>
                            <a:pt x="181" y="271"/>
                          </a:lnTo>
                          <a:lnTo>
                            <a:pt x="183" y="271"/>
                          </a:lnTo>
                          <a:lnTo>
                            <a:pt x="183" y="269"/>
                          </a:lnTo>
                          <a:lnTo>
                            <a:pt x="184" y="269"/>
                          </a:lnTo>
                          <a:lnTo>
                            <a:pt x="184" y="267"/>
                          </a:lnTo>
                          <a:lnTo>
                            <a:pt x="186" y="267"/>
                          </a:lnTo>
                          <a:lnTo>
                            <a:pt x="186" y="265"/>
                          </a:lnTo>
                          <a:lnTo>
                            <a:pt x="188" y="265"/>
                          </a:lnTo>
                          <a:lnTo>
                            <a:pt x="188" y="263"/>
                          </a:lnTo>
                          <a:lnTo>
                            <a:pt x="190" y="263"/>
                          </a:lnTo>
                          <a:lnTo>
                            <a:pt x="190" y="262"/>
                          </a:lnTo>
                          <a:lnTo>
                            <a:pt x="192" y="262"/>
                          </a:lnTo>
                          <a:lnTo>
                            <a:pt x="192" y="260"/>
                          </a:lnTo>
                          <a:lnTo>
                            <a:pt x="194" y="260"/>
                          </a:lnTo>
                          <a:lnTo>
                            <a:pt x="196" y="260"/>
                          </a:lnTo>
                          <a:lnTo>
                            <a:pt x="196" y="258"/>
                          </a:lnTo>
                          <a:lnTo>
                            <a:pt x="196" y="256"/>
                          </a:lnTo>
                          <a:lnTo>
                            <a:pt x="196" y="254"/>
                          </a:lnTo>
                          <a:lnTo>
                            <a:pt x="196" y="252"/>
                          </a:lnTo>
                          <a:lnTo>
                            <a:pt x="196" y="250"/>
                          </a:lnTo>
                          <a:lnTo>
                            <a:pt x="196" y="248"/>
                          </a:lnTo>
                          <a:lnTo>
                            <a:pt x="196" y="246"/>
                          </a:lnTo>
                          <a:lnTo>
                            <a:pt x="198" y="246"/>
                          </a:lnTo>
                          <a:lnTo>
                            <a:pt x="198" y="244"/>
                          </a:lnTo>
                          <a:lnTo>
                            <a:pt x="198" y="242"/>
                          </a:lnTo>
                          <a:lnTo>
                            <a:pt x="200" y="242"/>
                          </a:lnTo>
                          <a:lnTo>
                            <a:pt x="200" y="240"/>
                          </a:lnTo>
                          <a:lnTo>
                            <a:pt x="200" y="238"/>
                          </a:lnTo>
                          <a:lnTo>
                            <a:pt x="202" y="238"/>
                          </a:lnTo>
                          <a:lnTo>
                            <a:pt x="202" y="237"/>
                          </a:lnTo>
                          <a:lnTo>
                            <a:pt x="204" y="235"/>
                          </a:lnTo>
                          <a:lnTo>
                            <a:pt x="204" y="233"/>
                          </a:lnTo>
                          <a:lnTo>
                            <a:pt x="206" y="233"/>
                          </a:lnTo>
                          <a:lnTo>
                            <a:pt x="206" y="231"/>
                          </a:lnTo>
                          <a:lnTo>
                            <a:pt x="208" y="231"/>
                          </a:lnTo>
                          <a:lnTo>
                            <a:pt x="209" y="231"/>
                          </a:lnTo>
                          <a:lnTo>
                            <a:pt x="209" y="229"/>
                          </a:lnTo>
                          <a:lnTo>
                            <a:pt x="211" y="229"/>
                          </a:lnTo>
                          <a:lnTo>
                            <a:pt x="213" y="229"/>
                          </a:lnTo>
                          <a:lnTo>
                            <a:pt x="215" y="229"/>
                          </a:lnTo>
                          <a:lnTo>
                            <a:pt x="215" y="227"/>
                          </a:lnTo>
                          <a:lnTo>
                            <a:pt x="217" y="227"/>
                          </a:lnTo>
                          <a:lnTo>
                            <a:pt x="219" y="227"/>
                          </a:lnTo>
                          <a:lnTo>
                            <a:pt x="219" y="225"/>
                          </a:lnTo>
                          <a:lnTo>
                            <a:pt x="221" y="225"/>
                          </a:lnTo>
                          <a:lnTo>
                            <a:pt x="223" y="225"/>
                          </a:lnTo>
                          <a:lnTo>
                            <a:pt x="223" y="223"/>
                          </a:lnTo>
                          <a:lnTo>
                            <a:pt x="225" y="223"/>
                          </a:lnTo>
                          <a:lnTo>
                            <a:pt x="227" y="223"/>
                          </a:lnTo>
                          <a:lnTo>
                            <a:pt x="229" y="223"/>
                          </a:lnTo>
                          <a:lnTo>
                            <a:pt x="231" y="223"/>
                          </a:lnTo>
                          <a:lnTo>
                            <a:pt x="232" y="223"/>
                          </a:lnTo>
                          <a:lnTo>
                            <a:pt x="234" y="223"/>
                          </a:lnTo>
                          <a:lnTo>
                            <a:pt x="234" y="221"/>
                          </a:lnTo>
                          <a:lnTo>
                            <a:pt x="236" y="221"/>
                          </a:lnTo>
                          <a:lnTo>
                            <a:pt x="236" y="219"/>
                          </a:lnTo>
                          <a:lnTo>
                            <a:pt x="236" y="217"/>
                          </a:lnTo>
                          <a:lnTo>
                            <a:pt x="238" y="217"/>
                          </a:lnTo>
                          <a:lnTo>
                            <a:pt x="238" y="215"/>
                          </a:lnTo>
                          <a:lnTo>
                            <a:pt x="238" y="213"/>
                          </a:lnTo>
                          <a:lnTo>
                            <a:pt x="238" y="212"/>
                          </a:lnTo>
                          <a:lnTo>
                            <a:pt x="238" y="210"/>
                          </a:lnTo>
                          <a:lnTo>
                            <a:pt x="238" y="208"/>
                          </a:lnTo>
                          <a:lnTo>
                            <a:pt x="238" y="206"/>
                          </a:lnTo>
                          <a:lnTo>
                            <a:pt x="238" y="204"/>
                          </a:lnTo>
                          <a:lnTo>
                            <a:pt x="238" y="202"/>
                          </a:lnTo>
                          <a:lnTo>
                            <a:pt x="238" y="200"/>
                          </a:lnTo>
                          <a:lnTo>
                            <a:pt x="238" y="198"/>
                          </a:lnTo>
                          <a:lnTo>
                            <a:pt x="238" y="196"/>
                          </a:lnTo>
                          <a:lnTo>
                            <a:pt x="238" y="194"/>
                          </a:lnTo>
                          <a:lnTo>
                            <a:pt x="238" y="192"/>
                          </a:lnTo>
                          <a:lnTo>
                            <a:pt x="238" y="190"/>
                          </a:lnTo>
                          <a:lnTo>
                            <a:pt x="238" y="189"/>
                          </a:lnTo>
                          <a:lnTo>
                            <a:pt x="240" y="189"/>
                          </a:lnTo>
                          <a:lnTo>
                            <a:pt x="240" y="187"/>
                          </a:lnTo>
                          <a:lnTo>
                            <a:pt x="240" y="185"/>
                          </a:lnTo>
                          <a:lnTo>
                            <a:pt x="240" y="183"/>
                          </a:lnTo>
                          <a:lnTo>
                            <a:pt x="242" y="181"/>
                          </a:lnTo>
                          <a:lnTo>
                            <a:pt x="244" y="181"/>
                          </a:lnTo>
                          <a:lnTo>
                            <a:pt x="244" y="179"/>
                          </a:lnTo>
                          <a:lnTo>
                            <a:pt x="246" y="179"/>
                          </a:lnTo>
                          <a:lnTo>
                            <a:pt x="248" y="179"/>
                          </a:lnTo>
                          <a:lnTo>
                            <a:pt x="248" y="177"/>
                          </a:lnTo>
                          <a:lnTo>
                            <a:pt x="250" y="177"/>
                          </a:lnTo>
                          <a:lnTo>
                            <a:pt x="250" y="175"/>
                          </a:lnTo>
                          <a:lnTo>
                            <a:pt x="252" y="175"/>
                          </a:lnTo>
                          <a:lnTo>
                            <a:pt x="254" y="175"/>
                          </a:lnTo>
                          <a:lnTo>
                            <a:pt x="254" y="177"/>
                          </a:lnTo>
                          <a:lnTo>
                            <a:pt x="256" y="177"/>
                          </a:lnTo>
                          <a:lnTo>
                            <a:pt x="256" y="175"/>
                          </a:lnTo>
                          <a:lnTo>
                            <a:pt x="257" y="175"/>
                          </a:lnTo>
                          <a:lnTo>
                            <a:pt x="259" y="175"/>
                          </a:lnTo>
                          <a:lnTo>
                            <a:pt x="259" y="173"/>
                          </a:lnTo>
                          <a:lnTo>
                            <a:pt x="259" y="171"/>
                          </a:lnTo>
                          <a:lnTo>
                            <a:pt x="259" y="169"/>
                          </a:lnTo>
                          <a:lnTo>
                            <a:pt x="261" y="169"/>
                          </a:lnTo>
                          <a:lnTo>
                            <a:pt x="261" y="167"/>
                          </a:lnTo>
                          <a:lnTo>
                            <a:pt x="261" y="165"/>
                          </a:lnTo>
                          <a:lnTo>
                            <a:pt x="263" y="165"/>
                          </a:lnTo>
                          <a:lnTo>
                            <a:pt x="263" y="164"/>
                          </a:lnTo>
                          <a:lnTo>
                            <a:pt x="263" y="162"/>
                          </a:lnTo>
                          <a:lnTo>
                            <a:pt x="265" y="160"/>
                          </a:lnTo>
                          <a:lnTo>
                            <a:pt x="267" y="160"/>
                          </a:lnTo>
                          <a:lnTo>
                            <a:pt x="267" y="158"/>
                          </a:lnTo>
                          <a:lnTo>
                            <a:pt x="267" y="156"/>
                          </a:lnTo>
                          <a:lnTo>
                            <a:pt x="269" y="156"/>
                          </a:lnTo>
                          <a:lnTo>
                            <a:pt x="269" y="154"/>
                          </a:lnTo>
                          <a:lnTo>
                            <a:pt x="269" y="152"/>
                          </a:lnTo>
                          <a:lnTo>
                            <a:pt x="271" y="152"/>
                          </a:lnTo>
                          <a:lnTo>
                            <a:pt x="271" y="150"/>
                          </a:lnTo>
                          <a:lnTo>
                            <a:pt x="271" y="148"/>
                          </a:lnTo>
                          <a:lnTo>
                            <a:pt x="273" y="148"/>
                          </a:lnTo>
                          <a:lnTo>
                            <a:pt x="273" y="146"/>
                          </a:lnTo>
                          <a:lnTo>
                            <a:pt x="275" y="146"/>
                          </a:lnTo>
                          <a:lnTo>
                            <a:pt x="275" y="144"/>
                          </a:lnTo>
                          <a:lnTo>
                            <a:pt x="275" y="142"/>
                          </a:lnTo>
                          <a:lnTo>
                            <a:pt x="277" y="142"/>
                          </a:lnTo>
                          <a:lnTo>
                            <a:pt x="277" y="141"/>
                          </a:lnTo>
                          <a:lnTo>
                            <a:pt x="279" y="141"/>
                          </a:lnTo>
                          <a:lnTo>
                            <a:pt x="280" y="139"/>
                          </a:lnTo>
                          <a:lnTo>
                            <a:pt x="280" y="137"/>
                          </a:lnTo>
                          <a:lnTo>
                            <a:pt x="282" y="137"/>
                          </a:lnTo>
                          <a:lnTo>
                            <a:pt x="284" y="135"/>
                          </a:lnTo>
                          <a:lnTo>
                            <a:pt x="286" y="135"/>
                          </a:lnTo>
                          <a:lnTo>
                            <a:pt x="286" y="133"/>
                          </a:lnTo>
                          <a:lnTo>
                            <a:pt x="288" y="133"/>
                          </a:lnTo>
                          <a:lnTo>
                            <a:pt x="288" y="131"/>
                          </a:lnTo>
                          <a:lnTo>
                            <a:pt x="290" y="131"/>
                          </a:lnTo>
                          <a:lnTo>
                            <a:pt x="292" y="129"/>
                          </a:lnTo>
                          <a:lnTo>
                            <a:pt x="294" y="127"/>
                          </a:lnTo>
                          <a:lnTo>
                            <a:pt x="296" y="125"/>
                          </a:lnTo>
                          <a:lnTo>
                            <a:pt x="296" y="123"/>
                          </a:lnTo>
                          <a:lnTo>
                            <a:pt x="296" y="121"/>
                          </a:lnTo>
                          <a:lnTo>
                            <a:pt x="298" y="121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52" name="Freeform 4881">
                      <a:extLst>
                        <a:ext uri="{FF2B5EF4-FFF2-40B4-BE49-F238E27FC236}">
                          <a16:creationId xmlns:a16="http://schemas.microsoft.com/office/drawing/2014/main" id="{A15D39BC-7A5B-BE5B-7C68-9537BD32F69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00" y="2769"/>
                      <a:ext cx="982" cy="607"/>
                    </a:xfrm>
                    <a:custGeom>
                      <a:avLst/>
                      <a:gdLst>
                        <a:gd name="T0" fmla="*/ 33 w 982"/>
                        <a:gd name="T1" fmla="*/ 144 h 607"/>
                        <a:gd name="T2" fmla="*/ 58 w 982"/>
                        <a:gd name="T3" fmla="*/ 159 h 607"/>
                        <a:gd name="T4" fmla="*/ 87 w 982"/>
                        <a:gd name="T5" fmla="*/ 155 h 607"/>
                        <a:gd name="T6" fmla="*/ 116 w 982"/>
                        <a:gd name="T7" fmla="*/ 144 h 607"/>
                        <a:gd name="T8" fmla="*/ 150 w 982"/>
                        <a:gd name="T9" fmla="*/ 142 h 607"/>
                        <a:gd name="T10" fmla="*/ 192 w 982"/>
                        <a:gd name="T11" fmla="*/ 117 h 607"/>
                        <a:gd name="T12" fmla="*/ 231 w 982"/>
                        <a:gd name="T13" fmla="*/ 88 h 607"/>
                        <a:gd name="T14" fmla="*/ 279 w 982"/>
                        <a:gd name="T15" fmla="*/ 79 h 607"/>
                        <a:gd name="T16" fmla="*/ 310 w 982"/>
                        <a:gd name="T17" fmla="*/ 73 h 607"/>
                        <a:gd name="T18" fmla="*/ 340 w 982"/>
                        <a:gd name="T19" fmla="*/ 50 h 607"/>
                        <a:gd name="T20" fmla="*/ 392 w 982"/>
                        <a:gd name="T21" fmla="*/ 38 h 607"/>
                        <a:gd name="T22" fmla="*/ 431 w 982"/>
                        <a:gd name="T23" fmla="*/ 29 h 607"/>
                        <a:gd name="T24" fmla="*/ 486 w 982"/>
                        <a:gd name="T25" fmla="*/ 15 h 607"/>
                        <a:gd name="T26" fmla="*/ 525 w 982"/>
                        <a:gd name="T27" fmla="*/ 23 h 607"/>
                        <a:gd name="T28" fmla="*/ 553 w 982"/>
                        <a:gd name="T29" fmla="*/ 13 h 607"/>
                        <a:gd name="T30" fmla="*/ 609 w 982"/>
                        <a:gd name="T31" fmla="*/ 11 h 607"/>
                        <a:gd name="T32" fmla="*/ 646 w 982"/>
                        <a:gd name="T33" fmla="*/ 17 h 607"/>
                        <a:gd name="T34" fmla="*/ 694 w 982"/>
                        <a:gd name="T35" fmla="*/ 17 h 607"/>
                        <a:gd name="T36" fmla="*/ 720 w 982"/>
                        <a:gd name="T37" fmla="*/ 33 h 607"/>
                        <a:gd name="T38" fmla="*/ 749 w 982"/>
                        <a:gd name="T39" fmla="*/ 27 h 607"/>
                        <a:gd name="T40" fmla="*/ 784 w 982"/>
                        <a:gd name="T41" fmla="*/ 35 h 607"/>
                        <a:gd name="T42" fmla="*/ 814 w 982"/>
                        <a:gd name="T43" fmla="*/ 33 h 607"/>
                        <a:gd name="T44" fmla="*/ 753 w 982"/>
                        <a:gd name="T45" fmla="*/ 96 h 607"/>
                        <a:gd name="T46" fmla="*/ 790 w 982"/>
                        <a:gd name="T47" fmla="*/ 119 h 607"/>
                        <a:gd name="T48" fmla="*/ 809 w 982"/>
                        <a:gd name="T49" fmla="*/ 154 h 607"/>
                        <a:gd name="T50" fmla="*/ 843 w 982"/>
                        <a:gd name="T51" fmla="*/ 179 h 607"/>
                        <a:gd name="T52" fmla="*/ 889 w 982"/>
                        <a:gd name="T53" fmla="*/ 180 h 607"/>
                        <a:gd name="T54" fmla="*/ 922 w 982"/>
                        <a:gd name="T55" fmla="*/ 180 h 607"/>
                        <a:gd name="T56" fmla="*/ 953 w 982"/>
                        <a:gd name="T57" fmla="*/ 177 h 607"/>
                        <a:gd name="T58" fmla="*/ 980 w 982"/>
                        <a:gd name="T59" fmla="*/ 196 h 607"/>
                        <a:gd name="T60" fmla="*/ 949 w 982"/>
                        <a:gd name="T61" fmla="*/ 217 h 607"/>
                        <a:gd name="T62" fmla="*/ 922 w 982"/>
                        <a:gd name="T63" fmla="*/ 240 h 607"/>
                        <a:gd name="T64" fmla="*/ 884 w 982"/>
                        <a:gd name="T65" fmla="*/ 250 h 607"/>
                        <a:gd name="T66" fmla="*/ 849 w 982"/>
                        <a:gd name="T67" fmla="*/ 259 h 607"/>
                        <a:gd name="T68" fmla="*/ 816 w 982"/>
                        <a:gd name="T69" fmla="*/ 267 h 607"/>
                        <a:gd name="T70" fmla="*/ 786 w 982"/>
                        <a:gd name="T71" fmla="*/ 269 h 607"/>
                        <a:gd name="T72" fmla="*/ 753 w 982"/>
                        <a:gd name="T73" fmla="*/ 267 h 607"/>
                        <a:gd name="T74" fmla="*/ 724 w 982"/>
                        <a:gd name="T75" fmla="*/ 286 h 607"/>
                        <a:gd name="T76" fmla="*/ 690 w 982"/>
                        <a:gd name="T77" fmla="*/ 301 h 607"/>
                        <a:gd name="T78" fmla="*/ 657 w 982"/>
                        <a:gd name="T79" fmla="*/ 324 h 607"/>
                        <a:gd name="T80" fmla="*/ 611 w 982"/>
                        <a:gd name="T81" fmla="*/ 317 h 607"/>
                        <a:gd name="T82" fmla="*/ 592 w 982"/>
                        <a:gd name="T83" fmla="*/ 380 h 607"/>
                        <a:gd name="T84" fmla="*/ 576 w 982"/>
                        <a:gd name="T85" fmla="*/ 424 h 607"/>
                        <a:gd name="T86" fmla="*/ 565 w 982"/>
                        <a:gd name="T87" fmla="*/ 457 h 607"/>
                        <a:gd name="T88" fmla="*/ 569 w 982"/>
                        <a:gd name="T89" fmla="*/ 480 h 607"/>
                        <a:gd name="T90" fmla="*/ 559 w 982"/>
                        <a:gd name="T91" fmla="*/ 488 h 607"/>
                        <a:gd name="T92" fmla="*/ 538 w 982"/>
                        <a:gd name="T93" fmla="*/ 516 h 607"/>
                        <a:gd name="T94" fmla="*/ 432 w 982"/>
                        <a:gd name="T95" fmla="*/ 605 h 607"/>
                        <a:gd name="T96" fmla="*/ 390 w 982"/>
                        <a:gd name="T97" fmla="*/ 593 h 607"/>
                        <a:gd name="T98" fmla="*/ 363 w 982"/>
                        <a:gd name="T99" fmla="*/ 557 h 607"/>
                        <a:gd name="T100" fmla="*/ 338 w 982"/>
                        <a:gd name="T101" fmla="*/ 534 h 607"/>
                        <a:gd name="T102" fmla="*/ 306 w 982"/>
                        <a:gd name="T103" fmla="*/ 493 h 607"/>
                        <a:gd name="T104" fmla="*/ 258 w 982"/>
                        <a:gd name="T105" fmla="*/ 467 h 607"/>
                        <a:gd name="T106" fmla="*/ 221 w 982"/>
                        <a:gd name="T107" fmla="*/ 472 h 607"/>
                        <a:gd name="T108" fmla="*/ 212 w 982"/>
                        <a:gd name="T109" fmla="*/ 495 h 607"/>
                        <a:gd name="T110" fmla="*/ 191 w 982"/>
                        <a:gd name="T111" fmla="*/ 518 h 607"/>
                        <a:gd name="T112" fmla="*/ 166 w 982"/>
                        <a:gd name="T113" fmla="*/ 540 h 607"/>
                        <a:gd name="T114" fmla="*/ 131 w 982"/>
                        <a:gd name="T115" fmla="*/ 530 h 607"/>
                        <a:gd name="T116" fmla="*/ 110 w 982"/>
                        <a:gd name="T117" fmla="*/ 509 h 607"/>
                        <a:gd name="T118" fmla="*/ 79 w 982"/>
                        <a:gd name="T119" fmla="*/ 480 h 607"/>
                        <a:gd name="T120" fmla="*/ 66 w 982"/>
                        <a:gd name="T121" fmla="*/ 451 h 607"/>
                        <a:gd name="T122" fmla="*/ 50 w 982"/>
                        <a:gd name="T123" fmla="*/ 422 h 607"/>
                        <a:gd name="T124" fmla="*/ 23 w 982"/>
                        <a:gd name="T125" fmla="*/ 392 h 607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982" h="607">
                          <a:moveTo>
                            <a:pt x="0" y="169"/>
                          </a:moveTo>
                          <a:lnTo>
                            <a:pt x="0" y="171"/>
                          </a:lnTo>
                          <a:lnTo>
                            <a:pt x="2" y="171"/>
                          </a:lnTo>
                          <a:lnTo>
                            <a:pt x="2" y="173"/>
                          </a:lnTo>
                          <a:lnTo>
                            <a:pt x="4" y="171"/>
                          </a:lnTo>
                          <a:lnTo>
                            <a:pt x="6" y="171"/>
                          </a:lnTo>
                          <a:lnTo>
                            <a:pt x="6" y="169"/>
                          </a:lnTo>
                          <a:lnTo>
                            <a:pt x="6" y="167"/>
                          </a:lnTo>
                          <a:lnTo>
                            <a:pt x="4" y="165"/>
                          </a:lnTo>
                          <a:lnTo>
                            <a:pt x="4" y="163"/>
                          </a:lnTo>
                          <a:lnTo>
                            <a:pt x="4" y="161"/>
                          </a:lnTo>
                          <a:lnTo>
                            <a:pt x="4" y="159"/>
                          </a:lnTo>
                          <a:lnTo>
                            <a:pt x="6" y="159"/>
                          </a:lnTo>
                          <a:lnTo>
                            <a:pt x="8" y="159"/>
                          </a:lnTo>
                          <a:lnTo>
                            <a:pt x="10" y="157"/>
                          </a:lnTo>
                          <a:lnTo>
                            <a:pt x="10" y="155"/>
                          </a:lnTo>
                          <a:lnTo>
                            <a:pt x="8" y="155"/>
                          </a:lnTo>
                          <a:lnTo>
                            <a:pt x="6" y="154"/>
                          </a:lnTo>
                          <a:lnTo>
                            <a:pt x="4" y="152"/>
                          </a:lnTo>
                          <a:lnTo>
                            <a:pt x="6" y="152"/>
                          </a:lnTo>
                          <a:lnTo>
                            <a:pt x="6" y="150"/>
                          </a:lnTo>
                          <a:lnTo>
                            <a:pt x="8" y="148"/>
                          </a:lnTo>
                          <a:lnTo>
                            <a:pt x="10" y="148"/>
                          </a:lnTo>
                          <a:lnTo>
                            <a:pt x="10" y="146"/>
                          </a:lnTo>
                          <a:lnTo>
                            <a:pt x="12" y="146"/>
                          </a:lnTo>
                          <a:lnTo>
                            <a:pt x="14" y="146"/>
                          </a:lnTo>
                          <a:lnTo>
                            <a:pt x="16" y="146"/>
                          </a:lnTo>
                          <a:lnTo>
                            <a:pt x="16" y="144"/>
                          </a:lnTo>
                          <a:lnTo>
                            <a:pt x="18" y="144"/>
                          </a:lnTo>
                          <a:lnTo>
                            <a:pt x="18" y="146"/>
                          </a:lnTo>
                          <a:lnTo>
                            <a:pt x="20" y="146"/>
                          </a:lnTo>
                          <a:lnTo>
                            <a:pt x="20" y="148"/>
                          </a:lnTo>
                          <a:lnTo>
                            <a:pt x="18" y="148"/>
                          </a:lnTo>
                          <a:lnTo>
                            <a:pt x="18" y="150"/>
                          </a:lnTo>
                          <a:lnTo>
                            <a:pt x="18" y="152"/>
                          </a:lnTo>
                          <a:lnTo>
                            <a:pt x="20" y="152"/>
                          </a:lnTo>
                          <a:lnTo>
                            <a:pt x="20" y="154"/>
                          </a:lnTo>
                          <a:lnTo>
                            <a:pt x="22" y="154"/>
                          </a:lnTo>
                          <a:lnTo>
                            <a:pt x="22" y="152"/>
                          </a:lnTo>
                          <a:lnTo>
                            <a:pt x="23" y="152"/>
                          </a:lnTo>
                          <a:lnTo>
                            <a:pt x="25" y="150"/>
                          </a:lnTo>
                          <a:lnTo>
                            <a:pt x="25" y="148"/>
                          </a:lnTo>
                          <a:lnTo>
                            <a:pt x="27" y="148"/>
                          </a:lnTo>
                          <a:lnTo>
                            <a:pt x="29" y="148"/>
                          </a:lnTo>
                          <a:lnTo>
                            <a:pt x="31" y="146"/>
                          </a:lnTo>
                          <a:lnTo>
                            <a:pt x="31" y="144"/>
                          </a:lnTo>
                          <a:lnTo>
                            <a:pt x="33" y="144"/>
                          </a:lnTo>
                          <a:lnTo>
                            <a:pt x="35" y="144"/>
                          </a:lnTo>
                          <a:lnTo>
                            <a:pt x="35" y="146"/>
                          </a:lnTo>
                          <a:lnTo>
                            <a:pt x="35" y="148"/>
                          </a:lnTo>
                          <a:lnTo>
                            <a:pt x="35" y="150"/>
                          </a:lnTo>
                          <a:lnTo>
                            <a:pt x="35" y="152"/>
                          </a:lnTo>
                          <a:lnTo>
                            <a:pt x="37" y="152"/>
                          </a:lnTo>
                          <a:lnTo>
                            <a:pt x="37" y="154"/>
                          </a:lnTo>
                          <a:lnTo>
                            <a:pt x="37" y="155"/>
                          </a:lnTo>
                          <a:lnTo>
                            <a:pt x="37" y="157"/>
                          </a:lnTo>
                          <a:lnTo>
                            <a:pt x="37" y="159"/>
                          </a:lnTo>
                          <a:lnTo>
                            <a:pt x="39" y="159"/>
                          </a:lnTo>
                          <a:lnTo>
                            <a:pt x="39" y="157"/>
                          </a:lnTo>
                          <a:lnTo>
                            <a:pt x="39" y="155"/>
                          </a:lnTo>
                          <a:lnTo>
                            <a:pt x="39" y="154"/>
                          </a:lnTo>
                          <a:lnTo>
                            <a:pt x="39" y="152"/>
                          </a:lnTo>
                          <a:lnTo>
                            <a:pt x="41" y="152"/>
                          </a:lnTo>
                          <a:lnTo>
                            <a:pt x="43" y="152"/>
                          </a:lnTo>
                          <a:lnTo>
                            <a:pt x="45" y="152"/>
                          </a:lnTo>
                          <a:lnTo>
                            <a:pt x="47" y="152"/>
                          </a:lnTo>
                          <a:lnTo>
                            <a:pt x="48" y="152"/>
                          </a:lnTo>
                          <a:lnTo>
                            <a:pt x="50" y="152"/>
                          </a:lnTo>
                          <a:lnTo>
                            <a:pt x="50" y="154"/>
                          </a:lnTo>
                          <a:lnTo>
                            <a:pt x="50" y="155"/>
                          </a:lnTo>
                          <a:lnTo>
                            <a:pt x="50" y="157"/>
                          </a:lnTo>
                          <a:lnTo>
                            <a:pt x="52" y="157"/>
                          </a:lnTo>
                          <a:lnTo>
                            <a:pt x="54" y="157"/>
                          </a:lnTo>
                          <a:lnTo>
                            <a:pt x="54" y="155"/>
                          </a:lnTo>
                          <a:lnTo>
                            <a:pt x="56" y="155"/>
                          </a:lnTo>
                          <a:lnTo>
                            <a:pt x="56" y="154"/>
                          </a:lnTo>
                          <a:lnTo>
                            <a:pt x="54" y="154"/>
                          </a:lnTo>
                          <a:lnTo>
                            <a:pt x="54" y="152"/>
                          </a:lnTo>
                          <a:lnTo>
                            <a:pt x="54" y="150"/>
                          </a:lnTo>
                          <a:lnTo>
                            <a:pt x="52" y="148"/>
                          </a:lnTo>
                          <a:lnTo>
                            <a:pt x="52" y="146"/>
                          </a:lnTo>
                          <a:lnTo>
                            <a:pt x="54" y="144"/>
                          </a:lnTo>
                          <a:lnTo>
                            <a:pt x="56" y="144"/>
                          </a:lnTo>
                          <a:lnTo>
                            <a:pt x="58" y="146"/>
                          </a:lnTo>
                          <a:lnTo>
                            <a:pt x="58" y="148"/>
                          </a:lnTo>
                          <a:lnTo>
                            <a:pt x="58" y="150"/>
                          </a:lnTo>
                          <a:lnTo>
                            <a:pt x="60" y="150"/>
                          </a:lnTo>
                          <a:lnTo>
                            <a:pt x="60" y="152"/>
                          </a:lnTo>
                          <a:lnTo>
                            <a:pt x="60" y="154"/>
                          </a:lnTo>
                          <a:lnTo>
                            <a:pt x="58" y="154"/>
                          </a:lnTo>
                          <a:lnTo>
                            <a:pt x="58" y="155"/>
                          </a:lnTo>
                          <a:lnTo>
                            <a:pt x="56" y="157"/>
                          </a:lnTo>
                          <a:lnTo>
                            <a:pt x="56" y="159"/>
                          </a:lnTo>
                          <a:lnTo>
                            <a:pt x="58" y="159"/>
                          </a:lnTo>
                          <a:lnTo>
                            <a:pt x="58" y="161"/>
                          </a:lnTo>
                          <a:lnTo>
                            <a:pt x="60" y="161"/>
                          </a:lnTo>
                          <a:lnTo>
                            <a:pt x="60" y="159"/>
                          </a:lnTo>
                          <a:lnTo>
                            <a:pt x="62" y="159"/>
                          </a:lnTo>
                          <a:lnTo>
                            <a:pt x="62" y="157"/>
                          </a:lnTo>
                          <a:lnTo>
                            <a:pt x="62" y="155"/>
                          </a:lnTo>
                          <a:lnTo>
                            <a:pt x="62" y="154"/>
                          </a:lnTo>
                          <a:lnTo>
                            <a:pt x="64" y="154"/>
                          </a:lnTo>
                          <a:lnTo>
                            <a:pt x="66" y="154"/>
                          </a:lnTo>
                          <a:lnTo>
                            <a:pt x="68" y="154"/>
                          </a:lnTo>
                          <a:lnTo>
                            <a:pt x="70" y="154"/>
                          </a:lnTo>
                          <a:lnTo>
                            <a:pt x="71" y="154"/>
                          </a:lnTo>
                          <a:lnTo>
                            <a:pt x="71" y="155"/>
                          </a:lnTo>
                          <a:lnTo>
                            <a:pt x="71" y="157"/>
                          </a:lnTo>
                          <a:lnTo>
                            <a:pt x="70" y="157"/>
                          </a:lnTo>
                          <a:lnTo>
                            <a:pt x="70" y="159"/>
                          </a:lnTo>
                          <a:lnTo>
                            <a:pt x="68" y="159"/>
                          </a:lnTo>
                          <a:lnTo>
                            <a:pt x="70" y="159"/>
                          </a:lnTo>
                          <a:lnTo>
                            <a:pt x="70" y="161"/>
                          </a:lnTo>
                          <a:lnTo>
                            <a:pt x="71" y="161"/>
                          </a:lnTo>
                          <a:lnTo>
                            <a:pt x="73" y="161"/>
                          </a:lnTo>
                          <a:lnTo>
                            <a:pt x="73" y="159"/>
                          </a:lnTo>
                          <a:lnTo>
                            <a:pt x="75" y="159"/>
                          </a:lnTo>
                          <a:lnTo>
                            <a:pt x="75" y="157"/>
                          </a:lnTo>
                          <a:lnTo>
                            <a:pt x="75" y="155"/>
                          </a:lnTo>
                          <a:lnTo>
                            <a:pt x="75" y="154"/>
                          </a:lnTo>
                          <a:lnTo>
                            <a:pt x="75" y="152"/>
                          </a:lnTo>
                          <a:lnTo>
                            <a:pt x="73" y="152"/>
                          </a:lnTo>
                          <a:lnTo>
                            <a:pt x="75" y="152"/>
                          </a:lnTo>
                          <a:lnTo>
                            <a:pt x="75" y="150"/>
                          </a:lnTo>
                          <a:lnTo>
                            <a:pt x="77" y="150"/>
                          </a:lnTo>
                          <a:lnTo>
                            <a:pt x="79" y="150"/>
                          </a:lnTo>
                          <a:lnTo>
                            <a:pt x="81" y="150"/>
                          </a:lnTo>
                          <a:lnTo>
                            <a:pt x="81" y="152"/>
                          </a:lnTo>
                          <a:lnTo>
                            <a:pt x="83" y="152"/>
                          </a:lnTo>
                          <a:lnTo>
                            <a:pt x="83" y="154"/>
                          </a:lnTo>
                          <a:lnTo>
                            <a:pt x="83" y="155"/>
                          </a:lnTo>
                          <a:lnTo>
                            <a:pt x="81" y="155"/>
                          </a:lnTo>
                          <a:lnTo>
                            <a:pt x="81" y="157"/>
                          </a:lnTo>
                          <a:lnTo>
                            <a:pt x="79" y="157"/>
                          </a:lnTo>
                          <a:lnTo>
                            <a:pt x="79" y="159"/>
                          </a:lnTo>
                          <a:lnTo>
                            <a:pt x="79" y="161"/>
                          </a:lnTo>
                          <a:lnTo>
                            <a:pt x="81" y="161"/>
                          </a:lnTo>
                          <a:lnTo>
                            <a:pt x="83" y="161"/>
                          </a:lnTo>
                          <a:lnTo>
                            <a:pt x="85" y="159"/>
                          </a:lnTo>
                          <a:lnTo>
                            <a:pt x="87" y="157"/>
                          </a:lnTo>
                          <a:lnTo>
                            <a:pt x="87" y="155"/>
                          </a:lnTo>
                          <a:lnTo>
                            <a:pt x="85" y="155"/>
                          </a:lnTo>
                          <a:lnTo>
                            <a:pt x="85" y="154"/>
                          </a:lnTo>
                          <a:lnTo>
                            <a:pt x="85" y="152"/>
                          </a:lnTo>
                          <a:lnTo>
                            <a:pt x="87" y="152"/>
                          </a:lnTo>
                          <a:lnTo>
                            <a:pt x="89" y="152"/>
                          </a:lnTo>
                          <a:lnTo>
                            <a:pt x="91" y="152"/>
                          </a:lnTo>
                          <a:lnTo>
                            <a:pt x="91" y="154"/>
                          </a:lnTo>
                          <a:lnTo>
                            <a:pt x="91" y="155"/>
                          </a:lnTo>
                          <a:lnTo>
                            <a:pt x="93" y="155"/>
                          </a:lnTo>
                          <a:lnTo>
                            <a:pt x="93" y="157"/>
                          </a:lnTo>
                          <a:lnTo>
                            <a:pt x="95" y="157"/>
                          </a:lnTo>
                          <a:lnTo>
                            <a:pt x="96" y="157"/>
                          </a:lnTo>
                          <a:lnTo>
                            <a:pt x="96" y="155"/>
                          </a:lnTo>
                          <a:lnTo>
                            <a:pt x="98" y="155"/>
                          </a:lnTo>
                          <a:lnTo>
                            <a:pt x="98" y="154"/>
                          </a:lnTo>
                          <a:lnTo>
                            <a:pt x="100" y="154"/>
                          </a:lnTo>
                          <a:lnTo>
                            <a:pt x="102" y="152"/>
                          </a:lnTo>
                          <a:lnTo>
                            <a:pt x="104" y="152"/>
                          </a:lnTo>
                          <a:lnTo>
                            <a:pt x="106" y="152"/>
                          </a:lnTo>
                          <a:lnTo>
                            <a:pt x="106" y="154"/>
                          </a:lnTo>
                          <a:lnTo>
                            <a:pt x="108" y="154"/>
                          </a:lnTo>
                          <a:lnTo>
                            <a:pt x="108" y="155"/>
                          </a:lnTo>
                          <a:lnTo>
                            <a:pt x="110" y="155"/>
                          </a:lnTo>
                          <a:lnTo>
                            <a:pt x="110" y="154"/>
                          </a:lnTo>
                          <a:lnTo>
                            <a:pt x="112" y="154"/>
                          </a:lnTo>
                          <a:lnTo>
                            <a:pt x="112" y="152"/>
                          </a:lnTo>
                          <a:lnTo>
                            <a:pt x="110" y="152"/>
                          </a:lnTo>
                          <a:lnTo>
                            <a:pt x="110" y="150"/>
                          </a:lnTo>
                          <a:lnTo>
                            <a:pt x="110" y="148"/>
                          </a:lnTo>
                          <a:lnTo>
                            <a:pt x="108" y="148"/>
                          </a:lnTo>
                          <a:lnTo>
                            <a:pt x="106" y="148"/>
                          </a:lnTo>
                          <a:lnTo>
                            <a:pt x="104" y="148"/>
                          </a:lnTo>
                          <a:lnTo>
                            <a:pt x="102" y="148"/>
                          </a:lnTo>
                          <a:lnTo>
                            <a:pt x="102" y="146"/>
                          </a:lnTo>
                          <a:lnTo>
                            <a:pt x="104" y="146"/>
                          </a:lnTo>
                          <a:lnTo>
                            <a:pt x="106" y="146"/>
                          </a:lnTo>
                          <a:lnTo>
                            <a:pt x="108" y="146"/>
                          </a:lnTo>
                          <a:lnTo>
                            <a:pt x="110" y="144"/>
                          </a:lnTo>
                          <a:lnTo>
                            <a:pt x="112" y="144"/>
                          </a:lnTo>
                          <a:lnTo>
                            <a:pt x="114" y="144"/>
                          </a:lnTo>
                          <a:lnTo>
                            <a:pt x="116" y="144"/>
                          </a:lnTo>
                          <a:lnTo>
                            <a:pt x="116" y="142"/>
                          </a:lnTo>
                          <a:lnTo>
                            <a:pt x="116" y="140"/>
                          </a:lnTo>
                          <a:lnTo>
                            <a:pt x="118" y="140"/>
                          </a:lnTo>
                          <a:lnTo>
                            <a:pt x="118" y="142"/>
                          </a:lnTo>
                          <a:lnTo>
                            <a:pt x="118" y="144"/>
                          </a:lnTo>
                          <a:lnTo>
                            <a:pt x="116" y="144"/>
                          </a:lnTo>
                          <a:lnTo>
                            <a:pt x="118" y="144"/>
                          </a:lnTo>
                          <a:lnTo>
                            <a:pt x="118" y="146"/>
                          </a:lnTo>
                          <a:lnTo>
                            <a:pt x="118" y="144"/>
                          </a:lnTo>
                          <a:lnTo>
                            <a:pt x="119" y="144"/>
                          </a:lnTo>
                          <a:lnTo>
                            <a:pt x="119" y="146"/>
                          </a:lnTo>
                          <a:lnTo>
                            <a:pt x="121" y="146"/>
                          </a:lnTo>
                          <a:lnTo>
                            <a:pt x="123" y="144"/>
                          </a:lnTo>
                          <a:lnTo>
                            <a:pt x="123" y="142"/>
                          </a:lnTo>
                          <a:lnTo>
                            <a:pt x="125" y="142"/>
                          </a:lnTo>
                          <a:lnTo>
                            <a:pt x="127" y="142"/>
                          </a:lnTo>
                          <a:lnTo>
                            <a:pt x="127" y="140"/>
                          </a:lnTo>
                          <a:lnTo>
                            <a:pt x="129" y="140"/>
                          </a:lnTo>
                          <a:lnTo>
                            <a:pt x="131" y="140"/>
                          </a:lnTo>
                          <a:lnTo>
                            <a:pt x="131" y="142"/>
                          </a:lnTo>
                          <a:lnTo>
                            <a:pt x="131" y="144"/>
                          </a:lnTo>
                          <a:lnTo>
                            <a:pt x="131" y="146"/>
                          </a:lnTo>
                          <a:lnTo>
                            <a:pt x="129" y="146"/>
                          </a:lnTo>
                          <a:lnTo>
                            <a:pt x="129" y="148"/>
                          </a:lnTo>
                          <a:lnTo>
                            <a:pt x="129" y="150"/>
                          </a:lnTo>
                          <a:lnTo>
                            <a:pt x="131" y="150"/>
                          </a:lnTo>
                          <a:lnTo>
                            <a:pt x="133" y="150"/>
                          </a:lnTo>
                          <a:lnTo>
                            <a:pt x="135" y="150"/>
                          </a:lnTo>
                          <a:lnTo>
                            <a:pt x="135" y="148"/>
                          </a:lnTo>
                          <a:lnTo>
                            <a:pt x="137" y="148"/>
                          </a:lnTo>
                          <a:lnTo>
                            <a:pt x="137" y="146"/>
                          </a:lnTo>
                          <a:lnTo>
                            <a:pt x="139" y="146"/>
                          </a:lnTo>
                          <a:lnTo>
                            <a:pt x="141" y="148"/>
                          </a:lnTo>
                          <a:lnTo>
                            <a:pt x="141" y="146"/>
                          </a:lnTo>
                          <a:lnTo>
                            <a:pt x="143" y="146"/>
                          </a:lnTo>
                          <a:lnTo>
                            <a:pt x="143" y="144"/>
                          </a:lnTo>
                          <a:lnTo>
                            <a:pt x="141" y="144"/>
                          </a:lnTo>
                          <a:lnTo>
                            <a:pt x="139" y="144"/>
                          </a:lnTo>
                          <a:lnTo>
                            <a:pt x="139" y="142"/>
                          </a:lnTo>
                          <a:lnTo>
                            <a:pt x="137" y="142"/>
                          </a:lnTo>
                          <a:lnTo>
                            <a:pt x="137" y="140"/>
                          </a:lnTo>
                          <a:lnTo>
                            <a:pt x="139" y="138"/>
                          </a:lnTo>
                          <a:lnTo>
                            <a:pt x="141" y="138"/>
                          </a:lnTo>
                          <a:lnTo>
                            <a:pt x="143" y="138"/>
                          </a:lnTo>
                          <a:lnTo>
                            <a:pt x="143" y="140"/>
                          </a:lnTo>
                          <a:lnTo>
                            <a:pt x="144" y="140"/>
                          </a:lnTo>
                          <a:lnTo>
                            <a:pt x="144" y="142"/>
                          </a:lnTo>
                          <a:lnTo>
                            <a:pt x="144" y="144"/>
                          </a:lnTo>
                          <a:lnTo>
                            <a:pt x="144" y="146"/>
                          </a:lnTo>
                          <a:lnTo>
                            <a:pt x="146" y="146"/>
                          </a:lnTo>
                          <a:lnTo>
                            <a:pt x="146" y="144"/>
                          </a:lnTo>
                          <a:lnTo>
                            <a:pt x="148" y="142"/>
                          </a:lnTo>
                          <a:lnTo>
                            <a:pt x="150" y="142"/>
                          </a:lnTo>
                          <a:lnTo>
                            <a:pt x="150" y="140"/>
                          </a:lnTo>
                          <a:lnTo>
                            <a:pt x="152" y="140"/>
                          </a:lnTo>
                          <a:lnTo>
                            <a:pt x="152" y="138"/>
                          </a:lnTo>
                          <a:lnTo>
                            <a:pt x="154" y="138"/>
                          </a:lnTo>
                          <a:lnTo>
                            <a:pt x="154" y="136"/>
                          </a:lnTo>
                          <a:lnTo>
                            <a:pt x="156" y="136"/>
                          </a:lnTo>
                          <a:lnTo>
                            <a:pt x="156" y="134"/>
                          </a:lnTo>
                          <a:lnTo>
                            <a:pt x="158" y="132"/>
                          </a:lnTo>
                          <a:lnTo>
                            <a:pt x="158" y="134"/>
                          </a:lnTo>
                          <a:lnTo>
                            <a:pt x="160" y="134"/>
                          </a:lnTo>
                          <a:lnTo>
                            <a:pt x="162" y="134"/>
                          </a:lnTo>
                          <a:lnTo>
                            <a:pt x="162" y="132"/>
                          </a:lnTo>
                          <a:lnTo>
                            <a:pt x="162" y="131"/>
                          </a:lnTo>
                          <a:lnTo>
                            <a:pt x="164" y="131"/>
                          </a:lnTo>
                          <a:lnTo>
                            <a:pt x="166" y="132"/>
                          </a:lnTo>
                          <a:lnTo>
                            <a:pt x="166" y="134"/>
                          </a:lnTo>
                          <a:lnTo>
                            <a:pt x="166" y="136"/>
                          </a:lnTo>
                          <a:lnTo>
                            <a:pt x="166" y="138"/>
                          </a:lnTo>
                          <a:lnTo>
                            <a:pt x="167" y="136"/>
                          </a:lnTo>
                          <a:lnTo>
                            <a:pt x="167" y="134"/>
                          </a:lnTo>
                          <a:lnTo>
                            <a:pt x="169" y="134"/>
                          </a:lnTo>
                          <a:lnTo>
                            <a:pt x="171" y="132"/>
                          </a:lnTo>
                          <a:lnTo>
                            <a:pt x="173" y="131"/>
                          </a:lnTo>
                          <a:lnTo>
                            <a:pt x="175" y="131"/>
                          </a:lnTo>
                          <a:lnTo>
                            <a:pt x="175" y="129"/>
                          </a:lnTo>
                          <a:lnTo>
                            <a:pt x="177" y="129"/>
                          </a:lnTo>
                          <a:lnTo>
                            <a:pt x="177" y="127"/>
                          </a:lnTo>
                          <a:lnTo>
                            <a:pt x="179" y="127"/>
                          </a:lnTo>
                          <a:lnTo>
                            <a:pt x="181" y="127"/>
                          </a:lnTo>
                          <a:lnTo>
                            <a:pt x="183" y="127"/>
                          </a:lnTo>
                          <a:lnTo>
                            <a:pt x="185" y="127"/>
                          </a:lnTo>
                          <a:lnTo>
                            <a:pt x="185" y="125"/>
                          </a:lnTo>
                          <a:lnTo>
                            <a:pt x="183" y="125"/>
                          </a:lnTo>
                          <a:lnTo>
                            <a:pt x="183" y="123"/>
                          </a:lnTo>
                          <a:lnTo>
                            <a:pt x="183" y="121"/>
                          </a:lnTo>
                          <a:lnTo>
                            <a:pt x="185" y="119"/>
                          </a:lnTo>
                          <a:lnTo>
                            <a:pt x="187" y="119"/>
                          </a:lnTo>
                          <a:lnTo>
                            <a:pt x="189" y="119"/>
                          </a:lnTo>
                          <a:lnTo>
                            <a:pt x="189" y="121"/>
                          </a:lnTo>
                          <a:lnTo>
                            <a:pt x="191" y="121"/>
                          </a:lnTo>
                          <a:lnTo>
                            <a:pt x="191" y="123"/>
                          </a:lnTo>
                          <a:lnTo>
                            <a:pt x="192" y="123"/>
                          </a:lnTo>
                          <a:lnTo>
                            <a:pt x="194" y="123"/>
                          </a:lnTo>
                          <a:lnTo>
                            <a:pt x="194" y="121"/>
                          </a:lnTo>
                          <a:lnTo>
                            <a:pt x="194" y="119"/>
                          </a:lnTo>
                          <a:lnTo>
                            <a:pt x="194" y="117"/>
                          </a:lnTo>
                          <a:lnTo>
                            <a:pt x="192" y="117"/>
                          </a:lnTo>
                          <a:lnTo>
                            <a:pt x="192" y="115"/>
                          </a:lnTo>
                          <a:lnTo>
                            <a:pt x="192" y="113"/>
                          </a:lnTo>
                          <a:lnTo>
                            <a:pt x="191" y="113"/>
                          </a:lnTo>
                          <a:lnTo>
                            <a:pt x="189" y="113"/>
                          </a:lnTo>
                          <a:lnTo>
                            <a:pt x="189" y="115"/>
                          </a:lnTo>
                          <a:lnTo>
                            <a:pt x="187" y="115"/>
                          </a:lnTo>
                          <a:lnTo>
                            <a:pt x="187" y="113"/>
                          </a:lnTo>
                          <a:lnTo>
                            <a:pt x="187" y="111"/>
                          </a:lnTo>
                          <a:lnTo>
                            <a:pt x="187" y="109"/>
                          </a:lnTo>
                          <a:lnTo>
                            <a:pt x="189" y="107"/>
                          </a:lnTo>
                          <a:lnTo>
                            <a:pt x="191" y="107"/>
                          </a:lnTo>
                          <a:lnTo>
                            <a:pt x="192" y="107"/>
                          </a:lnTo>
                          <a:lnTo>
                            <a:pt x="194" y="107"/>
                          </a:lnTo>
                          <a:lnTo>
                            <a:pt x="194" y="106"/>
                          </a:lnTo>
                          <a:lnTo>
                            <a:pt x="196" y="106"/>
                          </a:lnTo>
                          <a:lnTo>
                            <a:pt x="196" y="104"/>
                          </a:lnTo>
                          <a:lnTo>
                            <a:pt x="196" y="102"/>
                          </a:lnTo>
                          <a:lnTo>
                            <a:pt x="196" y="100"/>
                          </a:lnTo>
                          <a:lnTo>
                            <a:pt x="196" y="98"/>
                          </a:lnTo>
                          <a:lnTo>
                            <a:pt x="196" y="96"/>
                          </a:lnTo>
                          <a:lnTo>
                            <a:pt x="198" y="96"/>
                          </a:lnTo>
                          <a:lnTo>
                            <a:pt x="200" y="96"/>
                          </a:lnTo>
                          <a:lnTo>
                            <a:pt x="200" y="98"/>
                          </a:lnTo>
                          <a:lnTo>
                            <a:pt x="202" y="98"/>
                          </a:lnTo>
                          <a:lnTo>
                            <a:pt x="202" y="96"/>
                          </a:lnTo>
                          <a:lnTo>
                            <a:pt x="204" y="96"/>
                          </a:lnTo>
                          <a:lnTo>
                            <a:pt x="204" y="94"/>
                          </a:lnTo>
                          <a:lnTo>
                            <a:pt x="206" y="94"/>
                          </a:lnTo>
                          <a:lnTo>
                            <a:pt x="208" y="94"/>
                          </a:lnTo>
                          <a:lnTo>
                            <a:pt x="210" y="94"/>
                          </a:lnTo>
                          <a:lnTo>
                            <a:pt x="210" y="92"/>
                          </a:lnTo>
                          <a:lnTo>
                            <a:pt x="212" y="92"/>
                          </a:lnTo>
                          <a:lnTo>
                            <a:pt x="214" y="90"/>
                          </a:lnTo>
                          <a:lnTo>
                            <a:pt x="214" y="88"/>
                          </a:lnTo>
                          <a:lnTo>
                            <a:pt x="215" y="88"/>
                          </a:lnTo>
                          <a:lnTo>
                            <a:pt x="217" y="86"/>
                          </a:lnTo>
                          <a:lnTo>
                            <a:pt x="219" y="86"/>
                          </a:lnTo>
                          <a:lnTo>
                            <a:pt x="221" y="84"/>
                          </a:lnTo>
                          <a:lnTo>
                            <a:pt x="223" y="84"/>
                          </a:lnTo>
                          <a:lnTo>
                            <a:pt x="223" y="83"/>
                          </a:lnTo>
                          <a:lnTo>
                            <a:pt x="225" y="83"/>
                          </a:lnTo>
                          <a:lnTo>
                            <a:pt x="227" y="83"/>
                          </a:lnTo>
                          <a:lnTo>
                            <a:pt x="229" y="83"/>
                          </a:lnTo>
                          <a:lnTo>
                            <a:pt x="229" y="84"/>
                          </a:lnTo>
                          <a:lnTo>
                            <a:pt x="231" y="84"/>
                          </a:lnTo>
                          <a:lnTo>
                            <a:pt x="231" y="86"/>
                          </a:lnTo>
                          <a:lnTo>
                            <a:pt x="231" y="88"/>
                          </a:lnTo>
                          <a:lnTo>
                            <a:pt x="231" y="90"/>
                          </a:lnTo>
                          <a:lnTo>
                            <a:pt x="233" y="92"/>
                          </a:lnTo>
                          <a:lnTo>
                            <a:pt x="235" y="92"/>
                          </a:lnTo>
                          <a:lnTo>
                            <a:pt x="237" y="92"/>
                          </a:lnTo>
                          <a:lnTo>
                            <a:pt x="237" y="94"/>
                          </a:lnTo>
                          <a:lnTo>
                            <a:pt x="239" y="94"/>
                          </a:lnTo>
                          <a:lnTo>
                            <a:pt x="240" y="96"/>
                          </a:lnTo>
                          <a:lnTo>
                            <a:pt x="242" y="96"/>
                          </a:lnTo>
                          <a:lnTo>
                            <a:pt x="244" y="96"/>
                          </a:lnTo>
                          <a:lnTo>
                            <a:pt x="244" y="94"/>
                          </a:lnTo>
                          <a:lnTo>
                            <a:pt x="246" y="94"/>
                          </a:lnTo>
                          <a:lnTo>
                            <a:pt x="248" y="94"/>
                          </a:lnTo>
                          <a:lnTo>
                            <a:pt x="248" y="92"/>
                          </a:lnTo>
                          <a:lnTo>
                            <a:pt x="250" y="92"/>
                          </a:lnTo>
                          <a:lnTo>
                            <a:pt x="250" y="90"/>
                          </a:lnTo>
                          <a:lnTo>
                            <a:pt x="250" y="88"/>
                          </a:lnTo>
                          <a:lnTo>
                            <a:pt x="252" y="88"/>
                          </a:lnTo>
                          <a:lnTo>
                            <a:pt x="252" y="86"/>
                          </a:lnTo>
                          <a:lnTo>
                            <a:pt x="252" y="84"/>
                          </a:lnTo>
                          <a:lnTo>
                            <a:pt x="254" y="83"/>
                          </a:lnTo>
                          <a:lnTo>
                            <a:pt x="256" y="81"/>
                          </a:lnTo>
                          <a:lnTo>
                            <a:pt x="258" y="81"/>
                          </a:lnTo>
                          <a:lnTo>
                            <a:pt x="260" y="81"/>
                          </a:lnTo>
                          <a:lnTo>
                            <a:pt x="262" y="83"/>
                          </a:lnTo>
                          <a:lnTo>
                            <a:pt x="263" y="83"/>
                          </a:lnTo>
                          <a:lnTo>
                            <a:pt x="263" y="84"/>
                          </a:lnTo>
                          <a:lnTo>
                            <a:pt x="265" y="84"/>
                          </a:lnTo>
                          <a:lnTo>
                            <a:pt x="265" y="86"/>
                          </a:lnTo>
                          <a:lnTo>
                            <a:pt x="265" y="88"/>
                          </a:lnTo>
                          <a:lnTo>
                            <a:pt x="263" y="88"/>
                          </a:lnTo>
                          <a:lnTo>
                            <a:pt x="263" y="90"/>
                          </a:lnTo>
                          <a:lnTo>
                            <a:pt x="263" y="92"/>
                          </a:lnTo>
                          <a:lnTo>
                            <a:pt x="265" y="92"/>
                          </a:lnTo>
                          <a:lnTo>
                            <a:pt x="265" y="94"/>
                          </a:lnTo>
                          <a:lnTo>
                            <a:pt x="267" y="94"/>
                          </a:lnTo>
                          <a:lnTo>
                            <a:pt x="269" y="94"/>
                          </a:lnTo>
                          <a:lnTo>
                            <a:pt x="271" y="94"/>
                          </a:lnTo>
                          <a:lnTo>
                            <a:pt x="271" y="92"/>
                          </a:lnTo>
                          <a:lnTo>
                            <a:pt x="271" y="90"/>
                          </a:lnTo>
                          <a:lnTo>
                            <a:pt x="269" y="88"/>
                          </a:lnTo>
                          <a:lnTo>
                            <a:pt x="269" y="86"/>
                          </a:lnTo>
                          <a:lnTo>
                            <a:pt x="271" y="84"/>
                          </a:lnTo>
                          <a:lnTo>
                            <a:pt x="273" y="83"/>
                          </a:lnTo>
                          <a:lnTo>
                            <a:pt x="275" y="81"/>
                          </a:lnTo>
                          <a:lnTo>
                            <a:pt x="277" y="81"/>
                          </a:lnTo>
                          <a:lnTo>
                            <a:pt x="277" y="79"/>
                          </a:lnTo>
                          <a:lnTo>
                            <a:pt x="279" y="79"/>
                          </a:lnTo>
                          <a:lnTo>
                            <a:pt x="279" y="81"/>
                          </a:lnTo>
                          <a:lnTo>
                            <a:pt x="281" y="81"/>
                          </a:lnTo>
                          <a:lnTo>
                            <a:pt x="281" y="83"/>
                          </a:lnTo>
                          <a:lnTo>
                            <a:pt x="283" y="83"/>
                          </a:lnTo>
                          <a:lnTo>
                            <a:pt x="283" y="84"/>
                          </a:lnTo>
                          <a:lnTo>
                            <a:pt x="285" y="86"/>
                          </a:lnTo>
                          <a:lnTo>
                            <a:pt x="285" y="88"/>
                          </a:lnTo>
                          <a:lnTo>
                            <a:pt x="283" y="88"/>
                          </a:lnTo>
                          <a:lnTo>
                            <a:pt x="283" y="90"/>
                          </a:lnTo>
                          <a:lnTo>
                            <a:pt x="283" y="92"/>
                          </a:lnTo>
                          <a:lnTo>
                            <a:pt x="285" y="92"/>
                          </a:lnTo>
                          <a:lnTo>
                            <a:pt x="287" y="92"/>
                          </a:lnTo>
                          <a:lnTo>
                            <a:pt x="287" y="90"/>
                          </a:lnTo>
                          <a:lnTo>
                            <a:pt x="288" y="88"/>
                          </a:lnTo>
                          <a:lnTo>
                            <a:pt x="287" y="88"/>
                          </a:lnTo>
                          <a:lnTo>
                            <a:pt x="287" y="86"/>
                          </a:lnTo>
                          <a:lnTo>
                            <a:pt x="287" y="84"/>
                          </a:lnTo>
                          <a:lnTo>
                            <a:pt x="287" y="83"/>
                          </a:lnTo>
                          <a:lnTo>
                            <a:pt x="287" y="81"/>
                          </a:lnTo>
                          <a:lnTo>
                            <a:pt x="287" y="79"/>
                          </a:lnTo>
                          <a:lnTo>
                            <a:pt x="285" y="77"/>
                          </a:lnTo>
                          <a:lnTo>
                            <a:pt x="287" y="75"/>
                          </a:lnTo>
                          <a:lnTo>
                            <a:pt x="288" y="73"/>
                          </a:lnTo>
                          <a:lnTo>
                            <a:pt x="288" y="75"/>
                          </a:lnTo>
                          <a:lnTo>
                            <a:pt x="290" y="75"/>
                          </a:lnTo>
                          <a:lnTo>
                            <a:pt x="292" y="75"/>
                          </a:lnTo>
                          <a:lnTo>
                            <a:pt x="294" y="75"/>
                          </a:lnTo>
                          <a:lnTo>
                            <a:pt x="294" y="73"/>
                          </a:lnTo>
                          <a:lnTo>
                            <a:pt x="294" y="71"/>
                          </a:lnTo>
                          <a:lnTo>
                            <a:pt x="292" y="71"/>
                          </a:lnTo>
                          <a:lnTo>
                            <a:pt x="292" y="69"/>
                          </a:lnTo>
                          <a:lnTo>
                            <a:pt x="290" y="69"/>
                          </a:lnTo>
                          <a:lnTo>
                            <a:pt x="290" y="67"/>
                          </a:lnTo>
                          <a:lnTo>
                            <a:pt x="290" y="65"/>
                          </a:lnTo>
                          <a:lnTo>
                            <a:pt x="292" y="65"/>
                          </a:lnTo>
                          <a:lnTo>
                            <a:pt x="292" y="63"/>
                          </a:lnTo>
                          <a:lnTo>
                            <a:pt x="294" y="63"/>
                          </a:lnTo>
                          <a:lnTo>
                            <a:pt x="296" y="65"/>
                          </a:lnTo>
                          <a:lnTo>
                            <a:pt x="298" y="67"/>
                          </a:lnTo>
                          <a:lnTo>
                            <a:pt x="300" y="69"/>
                          </a:lnTo>
                          <a:lnTo>
                            <a:pt x="302" y="71"/>
                          </a:lnTo>
                          <a:lnTo>
                            <a:pt x="302" y="73"/>
                          </a:lnTo>
                          <a:lnTo>
                            <a:pt x="304" y="75"/>
                          </a:lnTo>
                          <a:lnTo>
                            <a:pt x="306" y="75"/>
                          </a:lnTo>
                          <a:lnTo>
                            <a:pt x="308" y="75"/>
                          </a:lnTo>
                          <a:lnTo>
                            <a:pt x="308" y="73"/>
                          </a:lnTo>
                          <a:lnTo>
                            <a:pt x="310" y="73"/>
                          </a:lnTo>
                          <a:lnTo>
                            <a:pt x="310" y="71"/>
                          </a:lnTo>
                          <a:lnTo>
                            <a:pt x="310" y="69"/>
                          </a:lnTo>
                          <a:lnTo>
                            <a:pt x="310" y="67"/>
                          </a:lnTo>
                          <a:lnTo>
                            <a:pt x="308" y="67"/>
                          </a:lnTo>
                          <a:lnTo>
                            <a:pt x="306" y="65"/>
                          </a:lnTo>
                          <a:lnTo>
                            <a:pt x="304" y="65"/>
                          </a:lnTo>
                          <a:lnTo>
                            <a:pt x="302" y="65"/>
                          </a:lnTo>
                          <a:lnTo>
                            <a:pt x="300" y="65"/>
                          </a:lnTo>
                          <a:lnTo>
                            <a:pt x="300" y="63"/>
                          </a:lnTo>
                          <a:lnTo>
                            <a:pt x="298" y="63"/>
                          </a:lnTo>
                          <a:lnTo>
                            <a:pt x="298" y="61"/>
                          </a:lnTo>
                          <a:lnTo>
                            <a:pt x="298" y="59"/>
                          </a:lnTo>
                          <a:lnTo>
                            <a:pt x="300" y="59"/>
                          </a:lnTo>
                          <a:lnTo>
                            <a:pt x="302" y="59"/>
                          </a:lnTo>
                          <a:lnTo>
                            <a:pt x="304" y="59"/>
                          </a:lnTo>
                          <a:lnTo>
                            <a:pt x="304" y="61"/>
                          </a:lnTo>
                          <a:lnTo>
                            <a:pt x="306" y="61"/>
                          </a:lnTo>
                          <a:lnTo>
                            <a:pt x="306" y="63"/>
                          </a:lnTo>
                          <a:lnTo>
                            <a:pt x="308" y="63"/>
                          </a:lnTo>
                          <a:lnTo>
                            <a:pt x="310" y="63"/>
                          </a:lnTo>
                          <a:lnTo>
                            <a:pt x="311" y="63"/>
                          </a:lnTo>
                          <a:lnTo>
                            <a:pt x="313" y="63"/>
                          </a:lnTo>
                          <a:lnTo>
                            <a:pt x="315" y="63"/>
                          </a:lnTo>
                          <a:lnTo>
                            <a:pt x="317" y="63"/>
                          </a:lnTo>
                          <a:lnTo>
                            <a:pt x="317" y="61"/>
                          </a:lnTo>
                          <a:lnTo>
                            <a:pt x="319" y="61"/>
                          </a:lnTo>
                          <a:lnTo>
                            <a:pt x="319" y="59"/>
                          </a:lnTo>
                          <a:lnTo>
                            <a:pt x="319" y="58"/>
                          </a:lnTo>
                          <a:lnTo>
                            <a:pt x="319" y="56"/>
                          </a:lnTo>
                          <a:lnTo>
                            <a:pt x="317" y="54"/>
                          </a:lnTo>
                          <a:lnTo>
                            <a:pt x="315" y="52"/>
                          </a:lnTo>
                          <a:lnTo>
                            <a:pt x="317" y="52"/>
                          </a:lnTo>
                          <a:lnTo>
                            <a:pt x="319" y="52"/>
                          </a:lnTo>
                          <a:lnTo>
                            <a:pt x="321" y="52"/>
                          </a:lnTo>
                          <a:lnTo>
                            <a:pt x="323" y="52"/>
                          </a:lnTo>
                          <a:lnTo>
                            <a:pt x="325" y="52"/>
                          </a:lnTo>
                          <a:lnTo>
                            <a:pt x="325" y="50"/>
                          </a:lnTo>
                          <a:lnTo>
                            <a:pt x="327" y="50"/>
                          </a:lnTo>
                          <a:lnTo>
                            <a:pt x="329" y="50"/>
                          </a:lnTo>
                          <a:lnTo>
                            <a:pt x="329" y="52"/>
                          </a:lnTo>
                          <a:lnTo>
                            <a:pt x="331" y="52"/>
                          </a:lnTo>
                          <a:lnTo>
                            <a:pt x="333" y="54"/>
                          </a:lnTo>
                          <a:lnTo>
                            <a:pt x="335" y="54"/>
                          </a:lnTo>
                          <a:lnTo>
                            <a:pt x="335" y="52"/>
                          </a:lnTo>
                          <a:lnTo>
                            <a:pt x="338" y="52"/>
                          </a:lnTo>
                          <a:lnTo>
                            <a:pt x="338" y="50"/>
                          </a:lnTo>
                          <a:lnTo>
                            <a:pt x="340" y="50"/>
                          </a:lnTo>
                          <a:lnTo>
                            <a:pt x="340" y="48"/>
                          </a:lnTo>
                          <a:lnTo>
                            <a:pt x="342" y="48"/>
                          </a:lnTo>
                          <a:lnTo>
                            <a:pt x="342" y="46"/>
                          </a:lnTo>
                          <a:lnTo>
                            <a:pt x="344" y="44"/>
                          </a:lnTo>
                          <a:lnTo>
                            <a:pt x="344" y="42"/>
                          </a:lnTo>
                          <a:lnTo>
                            <a:pt x="346" y="40"/>
                          </a:lnTo>
                          <a:lnTo>
                            <a:pt x="346" y="38"/>
                          </a:lnTo>
                          <a:lnTo>
                            <a:pt x="348" y="38"/>
                          </a:lnTo>
                          <a:lnTo>
                            <a:pt x="350" y="36"/>
                          </a:lnTo>
                          <a:lnTo>
                            <a:pt x="352" y="36"/>
                          </a:lnTo>
                          <a:lnTo>
                            <a:pt x="354" y="36"/>
                          </a:lnTo>
                          <a:lnTo>
                            <a:pt x="356" y="35"/>
                          </a:lnTo>
                          <a:lnTo>
                            <a:pt x="358" y="35"/>
                          </a:lnTo>
                          <a:lnTo>
                            <a:pt x="358" y="33"/>
                          </a:lnTo>
                          <a:lnTo>
                            <a:pt x="359" y="33"/>
                          </a:lnTo>
                          <a:lnTo>
                            <a:pt x="359" y="35"/>
                          </a:lnTo>
                          <a:lnTo>
                            <a:pt x="361" y="35"/>
                          </a:lnTo>
                          <a:lnTo>
                            <a:pt x="361" y="36"/>
                          </a:lnTo>
                          <a:lnTo>
                            <a:pt x="363" y="38"/>
                          </a:lnTo>
                          <a:lnTo>
                            <a:pt x="363" y="40"/>
                          </a:lnTo>
                          <a:lnTo>
                            <a:pt x="365" y="40"/>
                          </a:lnTo>
                          <a:lnTo>
                            <a:pt x="367" y="40"/>
                          </a:lnTo>
                          <a:lnTo>
                            <a:pt x="369" y="40"/>
                          </a:lnTo>
                          <a:lnTo>
                            <a:pt x="371" y="38"/>
                          </a:lnTo>
                          <a:lnTo>
                            <a:pt x="371" y="36"/>
                          </a:lnTo>
                          <a:lnTo>
                            <a:pt x="371" y="35"/>
                          </a:lnTo>
                          <a:lnTo>
                            <a:pt x="371" y="33"/>
                          </a:lnTo>
                          <a:lnTo>
                            <a:pt x="369" y="31"/>
                          </a:lnTo>
                          <a:lnTo>
                            <a:pt x="371" y="29"/>
                          </a:lnTo>
                          <a:lnTo>
                            <a:pt x="373" y="27"/>
                          </a:lnTo>
                          <a:lnTo>
                            <a:pt x="375" y="27"/>
                          </a:lnTo>
                          <a:lnTo>
                            <a:pt x="377" y="29"/>
                          </a:lnTo>
                          <a:lnTo>
                            <a:pt x="377" y="31"/>
                          </a:lnTo>
                          <a:lnTo>
                            <a:pt x="379" y="31"/>
                          </a:lnTo>
                          <a:lnTo>
                            <a:pt x="379" y="33"/>
                          </a:lnTo>
                          <a:lnTo>
                            <a:pt x="381" y="33"/>
                          </a:lnTo>
                          <a:lnTo>
                            <a:pt x="381" y="35"/>
                          </a:lnTo>
                          <a:lnTo>
                            <a:pt x="381" y="36"/>
                          </a:lnTo>
                          <a:lnTo>
                            <a:pt x="383" y="36"/>
                          </a:lnTo>
                          <a:lnTo>
                            <a:pt x="383" y="38"/>
                          </a:lnTo>
                          <a:lnTo>
                            <a:pt x="384" y="40"/>
                          </a:lnTo>
                          <a:lnTo>
                            <a:pt x="386" y="40"/>
                          </a:lnTo>
                          <a:lnTo>
                            <a:pt x="388" y="42"/>
                          </a:lnTo>
                          <a:lnTo>
                            <a:pt x="390" y="42"/>
                          </a:lnTo>
                          <a:lnTo>
                            <a:pt x="390" y="40"/>
                          </a:lnTo>
                          <a:lnTo>
                            <a:pt x="392" y="40"/>
                          </a:lnTo>
                          <a:lnTo>
                            <a:pt x="392" y="38"/>
                          </a:lnTo>
                          <a:lnTo>
                            <a:pt x="394" y="36"/>
                          </a:lnTo>
                          <a:lnTo>
                            <a:pt x="394" y="35"/>
                          </a:lnTo>
                          <a:lnTo>
                            <a:pt x="392" y="35"/>
                          </a:lnTo>
                          <a:lnTo>
                            <a:pt x="392" y="33"/>
                          </a:lnTo>
                          <a:lnTo>
                            <a:pt x="390" y="33"/>
                          </a:lnTo>
                          <a:lnTo>
                            <a:pt x="390" y="31"/>
                          </a:lnTo>
                          <a:lnTo>
                            <a:pt x="388" y="31"/>
                          </a:lnTo>
                          <a:lnTo>
                            <a:pt x="388" y="29"/>
                          </a:lnTo>
                          <a:lnTo>
                            <a:pt x="388" y="27"/>
                          </a:lnTo>
                          <a:lnTo>
                            <a:pt x="388" y="25"/>
                          </a:lnTo>
                          <a:lnTo>
                            <a:pt x="386" y="23"/>
                          </a:lnTo>
                          <a:lnTo>
                            <a:pt x="386" y="21"/>
                          </a:lnTo>
                          <a:lnTo>
                            <a:pt x="388" y="19"/>
                          </a:lnTo>
                          <a:lnTo>
                            <a:pt x="388" y="17"/>
                          </a:lnTo>
                          <a:lnTo>
                            <a:pt x="388" y="15"/>
                          </a:lnTo>
                          <a:lnTo>
                            <a:pt x="390" y="15"/>
                          </a:lnTo>
                          <a:lnTo>
                            <a:pt x="392" y="13"/>
                          </a:lnTo>
                          <a:lnTo>
                            <a:pt x="394" y="13"/>
                          </a:lnTo>
                          <a:lnTo>
                            <a:pt x="396" y="13"/>
                          </a:lnTo>
                          <a:lnTo>
                            <a:pt x="398" y="15"/>
                          </a:lnTo>
                          <a:lnTo>
                            <a:pt x="400" y="15"/>
                          </a:lnTo>
                          <a:lnTo>
                            <a:pt x="402" y="15"/>
                          </a:lnTo>
                          <a:lnTo>
                            <a:pt x="404" y="15"/>
                          </a:lnTo>
                          <a:lnTo>
                            <a:pt x="406" y="15"/>
                          </a:lnTo>
                          <a:lnTo>
                            <a:pt x="406" y="13"/>
                          </a:lnTo>
                          <a:lnTo>
                            <a:pt x="406" y="11"/>
                          </a:lnTo>
                          <a:lnTo>
                            <a:pt x="406" y="10"/>
                          </a:lnTo>
                          <a:lnTo>
                            <a:pt x="407" y="10"/>
                          </a:lnTo>
                          <a:lnTo>
                            <a:pt x="409" y="10"/>
                          </a:lnTo>
                          <a:lnTo>
                            <a:pt x="409" y="11"/>
                          </a:lnTo>
                          <a:lnTo>
                            <a:pt x="411" y="11"/>
                          </a:lnTo>
                          <a:lnTo>
                            <a:pt x="411" y="13"/>
                          </a:lnTo>
                          <a:lnTo>
                            <a:pt x="413" y="13"/>
                          </a:lnTo>
                          <a:lnTo>
                            <a:pt x="413" y="15"/>
                          </a:lnTo>
                          <a:lnTo>
                            <a:pt x="413" y="17"/>
                          </a:lnTo>
                          <a:lnTo>
                            <a:pt x="415" y="17"/>
                          </a:lnTo>
                          <a:lnTo>
                            <a:pt x="415" y="19"/>
                          </a:lnTo>
                          <a:lnTo>
                            <a:pt x="415" y="21"/>
                          </a:lnTo>
                          <a:lnTo>
                            <a:pt x="415" y="23"/>
                          </a:lnTo>
                          <a:lnTo>
                            <a:pt x="417" y="23"/>
                          </a:lnTo>
                          <a:lnTo>
                            <a:pt x="419" y="25"/>
                          </a:lnTo>
                          <a:lnTo>
                            <a:pt x="421" y="27"/>
                          </a:lnTo>
                          <a:lnTo>
                            <a:pt x="423" y="27"/>
                          </a:lnTo>
                          <a:lnTo>
                            <a:pt x="425" y="29"/>
                          </a:lnTo>
                          <a:lnTo>
                            <a:pt x="427" y="29"/>
                          </a:lnTo>
                          <a:lnTo>
                            <a:pt x="429" y="29"/>
                          </a:lnTo>
                          <a:lnTo>
                            <a:pt x="431" y="29"/>
                          </a:lnTo>
                          <a:lnTo>
                            <a:pt x="432" y="29"/>
                          </a:lnTo>
                          <a:lnTo>
                            <a:pt x="434" y="27"/>
                          </a:lnTo>
                          <a:lnTo>
                            <a:pt x="436" y="25"/>
                          </a:lnTo>
                          <a:lnTo>
                            <a:pt x="438" y="25"/>
                          </a:lnTo>
                          <a:lnTo>
                            <a:pt x="440" y="25"/>
                          </a:lnTo>
                          <a:lnTo>
                            <a:pt x="442" y="25"/>
                          </a:lnTo>
                          <a:lnTo>
                            <a:pt x="442" y="27"/>
                          </a:lnTo>
                          <a:lnTo>
                            <a:pt x="444" y="27"/>
                          </a:lnTo>
                          <a:lnTo>
                            <a:pt x="446" y="27"/>
                          </a:lnTo>
                          <a:lnTo>
                            <a:pt x="446" y="29"/>
                          </a:lnTo>
                          <a:lnTo>
                            <a:pt x="446" y="31"/>
                          </a:lnTo>
                          <a:lnTo>
                            <a:pt x="448" y="33"/>
                          </a:lnTo>
                          <a:lnTo>
                            <a:pt x="450" y="31"/>
                          </a:lnTo>
                          <a:lnTo>
                            <a:pt x="450" y="29"/>
                          </a:lnTo>
                          <a:lnTo>
                            <a:pt x="452" y="27"/>
                          </a:lnTo>
                          <a:lnTo>
                            <a:pt x="454" y="27"/>
                          </a:lnTo>
                          <a:lnTo>
                            <a:pt x="454" y="25"/>
                          </a:lnTo>
                          <a:lnTo>
                            <a:pt x="455" y="25"/>
                          </a:lnTo>
                          <a:lnTo>
                            <a:pt x="457" y="25"/>
                          </a:lnTo>
                          <a:lnTo>
                            <a:pt x="459" y="25"/>
                          </a:lnTo>
                          <a:lnTo>
                            <a:pt x="461" y="25"/>
                          </a:lnTo>
                          <a:lnTo>
                            <a:pt x="463" y="25"/>
                          </a:lnTo>
                          <a:lnTo>
                            <a:pt x="465" y="27"/>
                          </a:lnTo>
                          <a:lnTo>
                            <a:pt x="467" y="25"/>
                          </a:lnTo>
                          <a:lnTo>
                            <a:pt x="469" y="25"/>
                          </a:lnTo>
                          <a:lnTo>
                            <a:pt x="471" y="25"/>
                          </a:lnTo>
                          <a:lnTo>
                            <a:pt x="473" y="25"/>
                          </a:lnTo>
                          <a:lnTo>
                            <a:pt x="475" y="25"/>
                          </a:lnTo>
                          <a:lnTo>
                            <a:pt x="475" y="23"/>
                          </a:lnTo>
                          <a:lnTo>
                            <a:pt x="477" y="23"/>
                          </a:lnTo>
                          <a:lnTo>
                            <a:pt x="479" y="23"/>
                          </a:lnTo>
                          <a:lnTo>
                            <a:pt x="480" y="23"/>
                          </a:lnTo>
                          <a:lnTo>
                            <a:pt x="482" y="21"/>
                          </a:lnTo>
                          <a:lnTo>
                            <a:pt x="484" y="23"/>
                          </a:lnTo>
                          <a:lnTo>
                            <a:pt x="486" y="23"/>
                          </a:lnTo>
                          <a:lnTo>
                            <a:pt x="488" y="23"/>
                          </a:lnTo>
                          <a:lnTo>
                            <a:pt x="490" y="23"/>
                          </a:lnTo>
                          <a:lnTo>
                            <a:pt x="490" y="21"/>
                          </a:lnTo>
                          <a:lnTo>
                            <a:pt x="490" y="19"/>
                          </a:lnTo>
                          <a:lnTo>
                            <a:pt x="492" y="19"/>
                          </a:lnTo>
                          <a:lnTo>
                            <a:pt x="492" y="17"/>
                          </a:lnTo>
                          <a:lnTo>
                            <a:pt x="492" y="15"/>
                          </a:lnTo>
                          <a:lnTo>
                            <a:pt x="490" y="15"/>
                          </a:lnTo>
                          <a:lnTo>
                            <a:pt x="490" y="13"/>
                          </a:lnTo>
                          <a:lnTo>
                            <a:pt x="488" y="13"/>
                          </a:lnTo>
                          <a:lnTo>
                            <a:pt x="486" y="13"/>
                          </a:lnTo>
                          <a:lnTo>
                            <a:pt x="486" y="15"/>
                          </a:lnTo>
                          <a:lnTo>
                            <a:pt x="484" y="15"/>
                          </a:lnTo>
                          <a:lnTo>
                            <a:pt x="482" y="15"/>
                          </a:lnTo>
                          <a:lnTo>
                            <a:pt x="482" y="13"/>
                          </a:lnTo>
                          <a:lnTo>
                            <a:pt x="484" y="13"/>
                          </a:lnTo>
                          <a:lnTo>
                            <a:pt x="486" y="13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92" y="11"/>
                          </a:lnTo>
                          <a:lnTo>
                            <a:pt x="494" y="13"/>
                          </a:lnTo>
                          <a:lnTo>
                            <a:pt x="496" y="13"/>
                          </a:lnTo>
                          <a:lnTo>
                            <a:pt x="498" y="13"/>
                          </a:lnTo>
                          <a:lnTo>
                            <a:pt x="500" y="13"/>
                          </a:lnTo>
                          <a:lnTo>
                            <a:pt x="500" y="15"/>
                          </a:lnTo>
                          <a:lnTo>
                            <a:pt x="502" y="17"/>
                          </a:lnTo>
                          <a:lnTo>
                            <a:pt x="502" y="19"/>
                          </a:lnTo>
                          <a:lnTo>
                            <a:pt x="502" y="21"/>
                          </a:lnTo>
                          <a:lnTo>
                            <a:pt x="500" y="21"/>
                          </a:lnTo>
                          <a:lnTo>
                            <a:pt x="500" y="23"/>
                          </a:lnTo>
                          <a:lnTo>
                            <a:pt x="500" y="25"/>
                          </a:lnTo>
                          <a:lnTo>
                            <a:pt x="500" y="27"/>
                          </a:lnTo>
                          <a:lnTo>
                            <a:pt x="500" y="29"/>
                          </a:lnTo>
                          <a:lnTo>
                            <a:pt x="502" y="29"/>
                          </a:lnTo>
                          <a:lnTo>
                            <a:pt x="503" y="27"/>
                          </a:lnTo>
                          <a:lnTo>
                            <a:pt x="505" y="25"/>
                          </a:lnTo>
                          <a:lnTo>
                            <a:pt x="505" y="23"/>
                          </a:lnTo>
                          <a:lnTo>
                            <a:pt x="507" y="21"/>
                          </a:lnTo>
                          <a:lnTo>
                            <a:pt x="507" y="19"/>
                          </a:lnTo>
                          <a:lnTo>
                            <a:pt x="507" y="17"/>
                          </a:lnTo>
                          <a:lnTo>
                            <a:pt x="507" y="15"/>
                          </a:lnTo>
                          <a:lnTo>
                            <a:pt x="507" y="13"/>
                          </a:lnTo>
                          <a:lnTo>
                            <a:pt x="507" y="11"/>
                          </a:lnTo>
                          <a:lnTo>
                            <a:pt x="505" y="11"/>
                          </a:lnTo>
                          <a:lnTo>
                            <a:pt x="505" y="10"/>
                          </a:lnTo>
                          <a:lnTo>
                            <a:pt x="505" y="8"/>
                          </a:lnTo>
                          <a:lnTo>
                            <a:pt x="507" y="8"/>
                          </a:lnTo>
                          <a:lnTo>
                            <a:pt x="509" y="8"/>
                          </a:lnTo>
                          <a:lnTo>
                            <a:pt x="511" y="10"/>
                          </a:lnTo>
                          <a:lnTo>
                            <a:pt x="513" y="11"/>
                          </a:lnTo>
                          <a:lnTo>
                            <a:pt x="513" y="13"/>
                          </a:lnTo>
                          <a:lnTo>
                            <a:pt x="515" y="15"/>
                          </a:lnTo>
                          <a:lnTo>
                            <a:pt x="515" y="17"/>
                          </a:lnTo>
                          <a:lnTo>
                            <a:pt x="517" y="19"/>
                          </a:lnTo>
                          <a:lnTo>
                            <a:pt x="519" y="19"/>
                          </a:lnTo>
                          <a:lnTo>
                            <a:pt x="521" y="21"/>
                          </a:lnTo>
                          <a:lnTo>
                            <a:pt x="523" y="21"/>
                          </a:lnTo>
                          <a:lnTo>
                            <a:pt x="523" y="23"/>
                          </a:lnTo>
                          <a:lnTo>
                            <a:pt x="525" y="23"/>
                          </a:lnTo>
                          <a:lnTo>
                            <a:pt x="526" y="23"/>
                          </a:lnTo>
                          <a:lnTo>
                            <a:pt x="526" y="21"/>
                          </a:lnTo>
                          <a:lnTo>
                            <a:pt x="528" y="21"/>
                          </a:lnTo>
                          <a:lnTo>
                            <a:pt x="528" y="19"/>
                          </a:lnTo>
                          <a:lnTo>
                            <a:pt x="528" y="17"/>
                          </a:lnTo>
                          <a:lnTo>
                            <a:pt x="528" y="15"/>
                          </a:lnTo>
                          <a:lnTo>
                            <a:pt x="528" y="13"/>
                          </a:lnTo>
                          <a:lnTo>
                            <a:pt x="530" y="13"/>
                          </a:lnTo>
                          <a:lnTo>
                            <a:pt x="532" y="13"/>
                          </a:lnTo>
                          <a:lnTo>
                            <a:pt x="534" y="13"/>
                          </a:lnTo>
                          <a:lnTo>
                            <a:pt x="534" y="15"/>
                          </a:lnTo>
                          <a:lnTo>
                            <a:pt x="534" y="17"/>
                          </a:lnTo>
                          <a:lnTo>
                            <a:pt x="534" y="19"/>
                          </a:lnTo>
                          <a:lnTo>
                            <a:pt x="534" y="21"/>
                          </a:lnTo>
                          <a:lnTo>
                            <a:pt x="532" y="21"/>
                          </a:lnTo>
                          <a:lnTo>
                            <a:pt x="532" y="23"/>
                          </a:lnTo>
                          <a:lnTo>
                            <a:pt x="530" y="23"/>
                          </a:lnTo>
                          <a:lnTo>
                            <a:pt x="530" y="25"/>
                          </a:lnTo>
                          <a:lnTo>
                            <a:pt x="530" y="27"/>
                          </a:lnTo>
                          <a:lnTo>
                            <a:pt x="532" y="27"/>
                          </a:lnTo>
                          <a:lnTo>
                            <a:pt x="534" y="27"/>
                          </a:lnTo>
                          <a:lnTo>
                            <a:pt x="536" y="27"/>
                          </a:lnTo>
                          <a:lnTo>
                            <a:pt x="536" y="29"/>
                          </a:lnTo>
                          <a:lnTo>
                            <a:pt x="538" y="29"/>
                          </a:lnTo>
                          <a:lnTo>
                            <a:pt x="538" y="27"/>
                          </a:lnTo>
                          <a:lnTo>
                            <a:pt x="540" y="29"/>
                          </a:lnTo>
                          <a:lnTo>
                            <a:pt x="542" y="29"/>
                          </a:lnTo>
                          <a:lnTo>
                            <a:pt x="542" y="27"/>
                          </a:lnTo>
                          <a:lnTo>
                            <a:pt x="544" y="27"/>
                          </a:lnTo>
                          <a:lnTo>
                            <a:pt x="544" y="25"/>
                          </a:lnTo>
                          <a:lnTo>
                            <a:pt x="542" y="25"/>
                          </a:lnTo>
                          <a:lnTo>
                            <a:pt x="542" y="23"/>
                          </a:lnTo>
                          <a:lnTo>
                            <a:pt x="544" y="23"/>
                          </a:lnTo>
                          <a:lnTo>
                            <a:pt x="544" y="21"/>
                          </a:lnTo>
                          <a:lnTo>
                            <a:pt x="546" y="21"/>
                          </a:lnTo>
                          <a:lnTo>
                            <a:pt x="548" y="21"/>
                          </a:lnTo>
                          <a:lnTo>
                            <a:pt x="550" y="21"/>
                          </a:lnTo>
                          <a:lnTo>
                            <a:pt x="551" y="21"/>
                          </a:lnTo>
                          <a:lnTo>
                            <a:pt x="553" y="21"/>
                          </a:lnTo>
                          <a:lnTo>
                            <a:pt x="555" y="21"/>
                          </a:lnTo>
                          <a:lnTo>
                            <a:pt x="557" y="21"/>
                          </a:lnTo>
                          <a:lnTo>
                            <a:pt x="557" y="19"/>
                          </a:lnTo>
                          <a:lnTo>
                            <a:pt x="557" y="17"/>
                          </a:lnTo>
                          <a:lnTo>
                            <a:pt x="555" y="17"/>
                          </a:lnTo>
                          <a:lnTo>
                            <a:pt x="555" y="15"/>
                          </a:lnTo>
                          <a:lnTo>
                            <a:pt x="553" y="15"/>
                          </a:lnTo>
                          <a:lnTo>
                            <a:pt x="553" y="13"/>
                          </a:lnTo>
                          <a:lnTo>
                            <a:pt x="555" y="13"/>
                          </a:lnTo>
                          <a:lnTo>
                            <a:pt x="557" y="13"/>
                          </a:lnTo>
                          <a:lnTo>
                            <a:pt x="559" y="15"/>
                          </a:lnTo>
                          <a:lnTo>
                            <a:pt x="561" y="15"/>
                          </a:lnTo>
                          <a:lnTo>
                            <a:pt x="563" y="17"/>
                          </a:lnTo>
                          <a:lnTo>
                            <a:pt x="565" y="17"/>
                          </a:lnTo>
                          <a:lnTo>
                            <a:pt x="567" y="17"/>
                          </a:lnTo>
                          <a:lnTo>
                            <a:pt x="567" y="15"/>
                          </a:lnTo>
                          <a:lnTo>
                            <a:pt x="569" y="13"/>
                          </a:lnTo>
                          <a:lnTo>
                            <a:pt x="569" y="11"/>
                          </a:lnTo>
                          <a:lnTo>
                            <a:pt x="571" y="11"/>
                          </a:lnTo>
                          <a:lnTo>
                            <a:pt x="574" y="13"/>
                          </a:lnTo>
                          <a:lnTo>
                            <a:pt x="576" y="13"/>
                          </a:lnTo>
                          <a:lnTo>
                            <a:pt x="578" y="13"/>
                          </a:lnTo>
                          <a:lnTo>
                            <a:pt x="580" y="15"/>
                          </a:lnTo>
                          <a:lnTo>
                            <a:pt x="580" y="17"/>
                          </a:lnTo>
                          <a:lnTo>
                            <a:pt x="582" y="19"/>
                          </a:lnTo>
                          <a:lnTo>
                            <a:pt x="584" y="19"/>
                          </a:lnTo>
                          <a:lnTo>
                            <a:pt x="586" y="19"/>
                          </a:lnTo>
                          <a:lnTo>
                            <a:pt x="586" y="17"/>
                          </a:lnTo>
                          <a:lnTo>
                            <a:pt x="586" y="15"/>
                          </a:lnTo>
                          <a:lnTo>
                            <a:pt x="586" y="13"/>
                          </a:lnTo>
                          <a:lnTo>
                            <a:pt x="586" y="11"/>
                          </a:lnTo>
                          <a:lnTo>
                            <a:pt x="586" y="10"/>
                          </a:lnTo>
                          <a:lnTo>
                            <a:pt x="586" y="8"/>
                          </a:lnTo>
                          <a:lnTo>
                            <a:pt x="586" y="6"/>
                          </a:lnTo>
                          <a:lnTo>
                            <a:pt x="588" y="6"/>
                          </a:lnTo>
                          <a:lnTo>
                            <a:pt x="588" y="8"/>
                          </a:lnTo>
                          <a:lnTo>
                            <a:pt x="590" y="10"/>
                          </a:lnTo>
                          <a:lnTo>
                            <a:pt x="590" y="11"/>
                          </a:lnTo>
                          <a:lnTo>
                            <a:pt x="592" y="11"/>
                          </a:lnTo>
                          <a:lnTo>
                            <a:pt x="594" y="13"/>
                          </a:lnTo>
                          <a:lnTo>
                            <a:pt x="596" y="13"/>
                          </a:lnTo>
                          <a:lnTo>
                            <a:pt x="598" y="13"/>
                          </a:lnTo>
                          <a:lnTo>
                            <a:pt x="598" y="15"/>
                          </a:lnTo>
                          <a:lnTo>
                            <a:pt x="599" y="15"/>
                          </a:lnTo>
                          <a:lnTo>
                            <a:pt x="601" y="15"/>
                          </a:lnTo>
                          <a:lnTo>
                            <a:pt x="601" y="17"/>
                          </a:lnTo>
                          <a:lnTo>
                            <a:pt x="603" y="19"/>
                          </a:lnTo>
                          <a:lnTo>
                            <a:pt x="605" y="21"/>
                          </a:lnTo>
                          <a:lnTo>
                            <a:pt x="607" y="21"/>
                          </a:lnTo>
                          <a:lnTo>
                            <a:pt x="607" y="19"/>
                          </a:lnTo>
                          <a:lnTo>
                            <a:pt x="609" y="19"/>
                          </a:lnTo>
                          <a:lnTo>
                            <a:pt x="609" y="17"/>
                          </a:lnTo>
                          <a:lnTo>
                            <a:pt x="609" y="15"/>
                          </a:lnTo>
                          <a:lnTo>
                            <a:pt x="609" y="13"/>
                          </a:lnTo>
                          <a:lnTo>
                            <a:pt x="609" y="11"/>
                          </a:lnTo>
                          <a:lnTo>
                            <a:pt x="609" y="10"/>
                          </a:lnTo>
                          <a:lnTo>
                            <a:pt x="611" y="10"/>
                          </a:lnTo>
                          <a:lnTo>
                            <a:pt x="611" y="8"/>
                          </a:lnTo>
                          <a:lnTo>
                            <a:pt x="613" y="8"/>
                          </a:lnTo>
                          <a:lnTo>
                            <a:pt x="615" y="10"/>
                          </a:lnTo>
                          <a:lnTo>
                            <a:pt x="615" y="11"/>
                          </a:lnTo>
                          <a:lnTo>
                            <a:pt x="615" y="13"/>
                          </a:lnTo>
                          <a:lnTo>
                            <a:pt x="615" y="15"/>
                          </a:lnTo>
                          <a:lnTo>
                            <a:pt x="615" y="17"/>
                          </a:lnTo>
                          <a:lnTo>
                            <a:pt x="617" y="17"/>
                          </a:lnTo>
                          <a:lnTo>
                            <a:pt x="619" y="17"/>
                          </a:lnTo>
                          <a:lnTo>
                            <a:pt x="619" y="15"/>
                          </a:lnTo>
                          <a:lnTo>
                            <a:pt x="621" y="15"/>
                          </a:lnTo>
                          <a:lnTo>
                            <a:pt x="621" y="11"/>
                          </a:lnTo>
                          <a:lnTo>
                            <a:pt x="622" y="11"/>
                          </a:lnTo>
                          <a:lnTo>
                            <a:pt x="622" y="10"/>
                          </a:lnTo>
                          <a:lnTo>
                            <a:pt x="622" y="8"/>
                          </a:lnTo>
                          <a:lnTo>
                            <a:pt x="622" y="6"/>
                          </a:lnTo>
                          <a:lnTo>
                            <a:pt x="622" y="4"/>
                          </a:lnTo>
                          <a:lnTo>
                            <a:pt x="622" y="2"/>
                          </a:lnTo>
                          <a:lnTo>
                            <a:pt x="622" y="0"/>
                          </a:lnTo>
                          <a:lnTo>
                            <a:pt x="624" y="0"/>
                          </a:lnTo>
                          <a:lnTo>
                            <a:pt x="626" y="0"/>
                          </a:lnTo>
                          <a:lnTo>
                            <a:pt x="628" y="0"/>
                          </a:lnTo>
                          <a:lnTo>
                            <a:pt x="628" y="2"/>
                          </a:lnTo>
                          <a:lnTo>
                            <a:pt x="630" y="2"/>
                          </a:lnTo>
                          <a:lnTo>
                            <a:pt x="630" y="4"/>
                          </a:lnTo>
                          <a:lnTo>
                            <a:pt x="630" y="6"/>
                          </a:lnTo>
                          <a:lnTo>
                            <a:pt x="630" y="8"/>
                          </a:lnTo>
                          <a:lnTo>
                            <a:pt x="630" y="10"/>
                          </a:lnTo>
                          <a:lnTo>
                            <a:pt x="630" y="11"/>
                          </a:lnTo>
                          <a:lnTo>
                            <a:pt x="632" y="13"/>
                          </a:lnTo>
                          <a:lnTo>
                            <a:pt x="634" y="13"/>
                          </a:lnTo>
                          <a:lnTo>
                            <a:pt x="634" y="15"/>
                          </a:lnTo>
                          <a:lnTo>
                            <a:pt x="636" y="15"/>
                          </a:lnTo>
                          <a:lnTo>
                            <a:pt x="638" y="15"/>
                          </a:lnTo>
                          <a:lnTo>
                            <a:pt x="638" y="13"/>
                          </a:lnTo>
                          <a:lnTo>
                            <a:pt x="638" y="11"/>
                          </a:lnTo>
                          <a:lnTo>
                            <a:pt x="640" y="11"/>
                          </a:lnTo>
                          <a:lnTo>
                            <a:pt x="640" y="10"/>
                          </a:lnTo>
                          <a:lnTo>
                            <a:pt x="642" y="10"/>
                          </a:lnTo>
                          <a:lnTo>
                            <a:pt x="644" y="10"/>
                          </a:lnTo>
                          <a:lnTo>
                            <a:pt x="644" y="11"/>
                          </a:lnTo>
                          <a:lnTo>
                            <a:pt x="644" y="13"/>
                          </a:lnTo>
                          <a:lnTo>
                            <a:pt x="644" y="15"/>
                          </a:lnTo>
                          <a:lnTo>
                            <a:pt x="646" y="15"/>
                          </a:lnTo>
                          <a:lnTo>
                            <a:pt x="646" y="17"/>
                          </a:lnTo>
                          <a:lnTo>
                            <a:pt x="647" y="17"/>
                          </a:lnTo>
                          <a:lnTo>
                            <a:pt x="647" y="15"/>
                          </a:lnTo>
                          <a:lnTo>
                            <a:pt x="649" y="15"/>
                          </a:lnTo>
                          <a:lnTo>
                            <a:pt x="651" y="15"/>
                          </a:lnTo>
                          <a:lnTo>
                            <a:pt x="653" y="15"/>
                          </a:lnTo>
                          <a:lnTo>
                            <a:pt x="653" y="13"/>
                          </a:lnTo>
                          <a:lnTo>
                            <a:pt x="653" y="11"/>
                          </a:lnTo>
                          <a:lnTo>
                            <a:pt x="655" y="10"/>
                          </a:lnTo>
                          <a:lnTo>
                            <a:pt x="655" y="8"/>
                          </a:lnTo>
                          <a:lnTo>
                            <a:pt x="657" y="8"/>
                          </a:lnTo>
                          <a:lnTo>
                            <a:pt x="659" y="8"/>
                          </a:lnTo>
                          <a:lnTo>
                            <a:pt x="661" y="8"/>
                          </a:lnTo>
                          <a:lnTo>
                            <a:pt x="661" y="6"/>
                          </a:lnTo>
                          <a:lnTo>
                            <a:pt x="663" y="6"/>
                          </a:lnTo>
                          <a:lnTo>
                            <a:pt x="665" y="6"/>
                          </a:lnTo>
                          <a:lnTo>
                            <a:pt x="665" y="8"/>
                          </a:lnTo>
                          <a:lnTo>
                            <a:pt x="667" y="10"/>
                          </a:lnTo>
                          <a:lnTo>
                            <a:pt x="667" y="11"/>
                          </a:lnTo>
                          <a:lnTo>
                            <a:pt x="669" y="11"/>
                          </a:lnTo>
                          <a:lnTo>
                            <a:pt x="669" y="13"/>
                          </a:lnTo>
                          <a:lnTo>
                            <a:pt x="670" y="13"/>
                          </a:lnTo>
                          <a:lnTo>
                            <a:pt x="672" y="13"/>
                          </a:lnTo>
                          <a:lnTo>
                            <a:pt x="672" y="11"/>
                          </a:lnTo>
                          <a:lnTo>
                            <a:pt x="674" y="11"/>
                          </a:lnTo>
                          <a:lnTo>
                            <a:pt x="674" y="10"/>
                          </a:lnTo>
                          <a:lnTo>
                            <a:pt x="674" y="8"/>
                          </a:lnTo>
                          <a:lnTo>
                            <a:pt x="672" y="8"/>
                          </a:lnTo>
                          <a:lnTo>
                            <a:pt x="672" y="6"/>
                          </a:lnTo>
                          <a:lnTo>
                            <a:pt x="674" y="6"/>
                          </a:lnTo>
                          <a:lnTo>
                            <a:pt x="676" y="6"/>
                          </a:lnTo>
                          <a:lnTo>
                            <a:pt x="676" y="8"/>
                          </a:lnTo>
                          <a:lnTo>
                            <a:pt x="678" y="10"/>
                          </a:lnTo>
                          <a:lnTo>
                            <a:pt x="678" y="11"/>
                          </a:lnTo>
                          <a:lnTo>
                            <a:pt x="680" y="11"/>
                          </a:lnTo>
                          <a:lnTo>
                            <a:pt x="680" y="13"/>
                          </a:lnTo>
                          <a:lnTo>
                            <a:pt x="682" y="13"/>
                          </a:lnTo>
                          <a:lnTo>
                            <a:pt x="684" y="13"/>
                          </a:lnTo>
                          <a:lnTo>
                            <a:pt x="686" y="13"/>
                          </a:lnTo>
                          <a:lnTo>
                            <a:pt x="686" y="11"/>
                          </a:lnTo>
                          <a:lnTo>
                            <a:pt x="688" y="11"/>
                          </a:lnTo>
                          <a:lnTo>
                            <a:pt x="688" y="10"/>
                          </a:lnTo>
                          <a:lnTo>
                            <a:pt x="690" y="10"/>
                          </a:lnTo>
                          <a:lnTo>
                            <a:pt x="690" y="11"/>
                          </a:lnTo>
                          <a:lnTo>
                            <a:pt x="692" y="11"/>
                          </a:lnTo>
                          <a:lnTo>
                            <a:pt x="694" y="13"/>
                          </a:lnTo>
                          <a:lnTo>
                            <a:pt x="694" y="15"/>
                          </a:lnTo>
                          <a:lnTo>
                            <a:pt x="694" y="17"/>
                          </a:lnTo>
                          <a:lnTo>
                            <a:pt x="695" y="17"/>
                          </a:lnTo>
                          <a:lnTo>
                            <a:pt x="695" y="19"/>
                          </a:lnTo>
                          <a:lnTo>
                            <a:pt x="697" y="19"/>
                          </a:lnTo>
                          <a:lnTo>
                            <a:pt x="699" y="19"/>
                          </a:lnTo>
                          <a:lnTo>
                            <a:pt x="701" y="19"/>
                          </a:lnTo>
                          <a:lnTo>
                            <a:pt x="701" y="21"/>
                          </a:lnTo>
                          <a:lnTo>
                            <a:pt x="701" y="23"/>
                          </a:lnTo>
                          <a:lnTo>
                            <a:pt x="699" y="23"/>
                          </a:lnTo>
                          <a:lnTo>
                            <a:pt x="697" y="23"/>
                          </a:lnTo>
                          <a:lnTo>
                            <a:pt x="695" y="23"/>
                          </a:lnTo>
                          <a:lnTo>
                            <a:pt x="695" y="25"/>
                          </a:lnTo>
                          <a:lnTo>
                            <a:pt x="695" y="27"/>
                          </a:lnTo>
                          <a:lnTo>
                            <a:pt x="697" y="27"/>
                          </a:lnTo>
                          <a:lnTo>
                            <a:pt x="697" y="29"/>
                          </a:lnTo>
                          <a:lnTo>
                            <a:pt x="699" y="29"/>
                          </a:lnTo>
                          <a:lnTo>
                            <a:pt x="699" y="31"/>
                          </a:lnTo>
                          <a:lnTo>
                            <a:pt x="701" y="31"/>
                          </a:lnTo>
                          <a:lnTo>
                            <a:pt x="701" y="29"/>
                          </a:lnTo>
                          <a:lnTo>
                            <a:pt x="701" y="27"/>
                          </a:lnTo>
                          <a:lnTo>
                            <a:pt x="701" y="25"/>
                          </a:lnTo>
                          <a:lnTo>
                            <a:pt x="701" y="23"/>
                          </a:lnTo>
                          <a:lnTo>
                            <a:pt x="701" y="21"/>
                          </a:lnTo>
                          <a:lnTo>
                            <a:pt x="703" y="21"/>
                          </a:lnTo>
                          <a:lnTo>
                            <a:pt x="705" y="19"/>
                          </a:lnTo>
                          <a:lnTo>
                            <a:pt x="705" y="17"/>
                          </a:lnTo>
                          <a:lnTo>
                            <a:pt x="707" y="17"/>
                          </a:lnTo>
                          <a:lnTo>
                            <a:pt x="709" y="17"/>
                          </a:lnTo>
                          <a:lnTo>
                            <a:pt x="709" y="19"/>
                          </a:lnTo>
                          <a:lnTo>
                            <a:pt x="711" y="19"/>
                          </a:lnTo>
                          <a:lnTo>
                            <a:pt x="711" y="21"/>
                          </a:lnTo>
                          <a:lnTo>
                            <a:pt x="713" y="23"/>
                          </a:lnTo>
                          <a:lnTo>
                            <a:pt x="713" y="25"/>
                          </a:lnTo>
                          <a:lnTo>
                            <a:pt x="715" y="25"/>
                          </a:lnTo>
                          <a:lnTo>
                            <a:pt x="717" y="25"/>
                          </a:lnTo>
                          <a:lnTo>
                            <a:pt x="718" y="25"/>
                          </a:lnTo>
                          <a:lnTo>
                            <a:pt x="718" y="23"/>
                          </a:lnTo>
                          <a:lnTo>
                            <a:pt x="720" y="23"/>
                          </a:lnTo>
                          <a:lnTo>
                            <a:pt x="720" y="21"/>
                          </a:lnTo>
                          <a:lnTo>
                            <a:pt x="722" y="21"/>
                          </a:lnTo>
                          <a:lnTo>
                            <a:pt x="724" y="21"/>
                          </a:lnTo>
                          <a:lnTo>
                            <a:pt x="724" y="23"/>
                          </a:lnTo>
                          <a:lnTo>
                            <a:pt x="724" y="25"/>
                          </a:lnTo>
                          <a:lnTo>
                            <a:pt x="724" y="27"/>
                          </a:lnTo>
                          <a:lnTo>
                            <a:pt x="724" y="29"/>
                          </a:lnTo>
                          <a:lnTo>
                            <a:pt x="722" y="31"/>
                          </a:lnTo>
                          <a:lnTo>
                            <a:pt x="722" y="33"/>
                          </a:lnTo>
                          <a:lnTo>
                            <a:pt x="720" y="33"/>
                          </a:lnTo>
                          <a:lnTo>
                            <a:pt x="722" y="33"/>
                          </a:lnTo>
                          <a:lnTo>
                            <a:pt x="722" y="35"/>
                          </a:lnTo>
                          <a:lnTo>
                            <a:pt x="724" y="36"/>
                          </a:lnTo>
                          <a:lnTo>
                            <a:pt x="726" y="36"/>
                          </a:lnTo>
                          <a:lnTo>
                            <a:pt x="728" y="35"/>
                          </a:lnTo>
                          <a:lnTo>
                            <a:pt x="730" y="35"/>
                          </a:lnTo>
                          <a:lnTo>
                            <a:pt x="730" y="33"/>
                          </a:lnTo>
                          <a:lnTo>
                            <a:pt x="730" y="31"/>
                          </a:lnTo>
                          <a:lnTo>
                            <a:pt x="730" y="29"/>
                          </a:lnTo>
                          <a:lnTo>
                            <a:pt x="730" y="27"/>
                          </a:lnTo>
                          <a:lnTo>
                            <a:pt x="730" y="25"/>
                          </a:lnTo>
                          <a:lnTo>
                            <a:pt x="728" y="25"/>
                          </a:lnTo>
                          <a:lnTo>
                            <a:pt x="728" y="23"/>
                          </a:lnTo>
                          <a:lnTo>
                            <a:pt x="726" y="21"/>
                          </a:lnTo>
                          <a:lnTo>
                            <a:pt x="726" y="19"/>
                          </a:lnTo>
                          <a:lnTo>
                            <a:pt x="728" y="17"/>
                          </a:lnTo>
                          <a:lnTo>
                            <a:pt x="732" y="17"/>
                          </a:lnTo>
                          <a:lnTo>
                            <a:pt x="734" y="19"/>
                          </a:lnTo>
                          <a:lnTo>
                            <a:pt x="736" y="19"/>
                          </a:lnTo>
                          <a:lnTo>
                            <a:pt x="736" y="21"/>
                          </a:lnTo>
                          <a:lnTo>
                            <a:pt x="736" y="23"/>
                          </a:lnTo>
                          <a:lnTo>
                            <a:pt x="738" y="25"/>
                          </a:lnTo>
                          <a:lnTo>
                            <a:pt x="738" y="27"/>
                          </a:lnTo>
                          <a:lnTo>
                            <a:pt x="738" y="29"/>
                          </a:lnTo>
                          <a:lnTo>
                            <a:pt x="738" y="31"/>
                          </a:lnTo>
                          <a:lnTo>
                            <a:pt x="740" y="31"/>
                          </a:lnTo>
                          <a:lnTo>
                            <a:pt x="740" y="33"/>
                          </a:lnTo>
                          <a:lnTo>
                            <a:pt x="742" y="35"/>
                          </a:lnTo>
                          <a:lnTo>
                            <a:pt x="743" y="33"/>
                          </a:lnTo>
                          <a:lnTo>
                            <a:pt x="745" y="33"/>
                          </a:lnTo>
                          <a:lnTo>
                            <a:pt x="745" y="31"/>
                          </a:lnTo>
                          <a:lnTo>
                            <a:pt x="745" y="29"/>
                          </a:lnTo>
                          <a:lnTo>
                            <a:pt x="745" y="27"/>
                          </a:lnTo>
                          <a:lnTo>
                            <a:pt x="743" y="25"/>
                          </a:lnTo>
                          <a:lnTo>
                            <a:pt x="743" y="23"/>
                          </a:lnTo>
                          <a:lnTo>
                            <a:pt x="742" y="23"/>
                          </a:lnTo>
                          <a:lnTo>
                            <a:pt x="743" y="21"/>
                          </a:lnTo>
                          <a:lnTo>
                            <a:pt x="743" y="19"/>
                          </a:lnTo>
                          <a:lnTo>
                            <a:pt x="745" y="19"/>
                          </a:lnTo>
                          <a:lnTo>
                            <a:pt x="745" y="21"/>
                          </a:lnTo>
                          <a:lnTo>
                            <a:pt x="747" y="21"/>
                          </a:lnTo>
                          <a:lnTo>
                            <a:pt x="747" y="23"/>
                          </a:lnTo>
                          <a:lnTo>
                            <a:pt x="749" y="23"/>
                          </a:lnTo>
                          <a:lnTo>
                            <a:pt x="749" y="25"/>
                          </a:lnTo>
                          <a:lnTo>
                            <a:pt x="751" y="25"/>
                          </a:lnTo>
                          <a:lnTo>
                            <a:pt x="751" y="27"/>
                          </a:lnTo>
                          <a:lnTo>
                            <a:pt x="749" y="27"/>
                          </a:lnTo>
                          <a:lnTo>
                            <a:pt x="749" y="29"/>
                          </a:lnTo>
                          <a:lnTo>
                            <a:pt x="747" y="29"/>
                          </a:lnTo>
                          <a:lnTo>
                            <a:pt x="747" y="31"/>
                          </a:lnTo>
                          <a:lnTo>
                            <a:pt x="747" y="33"/>
                          </a:lnTo>
                          <a:lnTo>
                            <a:pt x="747" y="35"/>
                          </a:lnTo>
                          <a:lnTo>
                            <a:pt x="745" y="36"/>
                          </a:lnTo>
                          <a:lnTo>
                            <a:pt x="745" y="38"/>
                          </a:lnTo>
                          <a:lnTo>
                            <a:pt x="747" y="38"/>
                          </a:lnTo>
                          <a:lnTo>
                            <a:pt x="749" y="38"/>
                          </a:lnTo>
                          <a:lnTo>
                            <a:pt x="749" y="36"/>
                          </a:lnTo>
                          <a:lnTo>
                            <a:pt x="751" y="36"/>
                          </a:lnTo>
                          <a:lnTo>
                            <a:pt x="751" y="35"/>
                          </a:lnTo>
                          <a:lnTo>
                            <a:pt x="751" y="33"/>
                          </a:lnTo>
                          <a:lnTo>
                            <a:pt x="753" y="33"/>
                          </a:lnTo>
                          <a:lnTo>
                            <a:pt x="753" y="31"/>
                          </a:lnTo>
                          <a:lnTo>
                            <a:pt x="755" y="31"/>
                          </a:lnTo>
                          <a:lnTo>
                            <a:pt x="757" y="31"/>
                          </a:lnTo>
                          <a:lnTo>
                            <a:pt x="757" y="29"/>
                          </a:lnTo>
                          <a:lnTo>
                            <a:pt x="759" y="29"/>
                          </a:lnTo>
                          <a:lnTo>
                            <a:pt x="761" y="29"/>
                          </a:lnTo>
                          <a:lnTo>
                            <a:pt x="763" y="29"/>
                          </a:lnTo>
                          <a:lnTo>
                            <a:pt x="763" y="31"/>
                          </a:lnTo>
                          <a:lnTo>
                            <a:pt x="765" y="31"/>
                          </a:lnTo>
                          <a:lnTo>
                            <a:pt x="765" y="33"/>
                          </a:lnTo>
                          <a:lnTo>
                            <a:pt x="766" y="35"/>
                          </a:lnTo>
                          <a:lnTo>
                            <a:pt x="766" y="36"/>
                          </a:lnTo>
                          <a:lnTo>
                            <a:pt x="766" y="38"/>
                          </a:lnTo>
                          <a:lnTo>
                            <a:pt x="765" y="38"/>
                          </a:lnTo>
                          <a:lnTo>
                            <a:pt x="763" y="40"/>
                          </a:lnTo>
                          <a:lnTo>
                            <a:pt x="761" y="40"/>
                          </a:lnTo>
                          <a:lnTo>
                            <a:pt x="761" y="42"/>
                          </a:lnTo>
                          <a:lnTo>
                            <a:pt x="763" y="42"/>
                          </a:lnTo>
                          <a:lnTo>
                            <a:pt x="763" y="44"/>
                          </a:lnTo>
                          <a:lnTo>
                            <a:pt x="765" y="44"/>
                          </a:lnTo>
                          <a:lnTo>
                            <a:pt x="765" y="42"/>
                          </a:lnTo>
                          <a:lnTo>
                            <a:pt x="766" y="42"/>
                          </a:lnTo>
                          <a:lnTo>
                            <a:pt x="768" y="42"/>
                          </a:lnTo>
                          <a:lnTo>
                            <a:pt x="770" y="42"/>
                          </a:lnTo>
                          <a:lnTo>
                            <a:pt x="770" y="40"/>
                          </a:lnTo>
                          <a:lnTo>
                            <a:pt x="772" y="40"/>
                          </a:lnTo>
                          <a:lnTo>
                            <a:pt x="774" y="40"/>
                          </a:lnTo>
                          <a:lnTo>
                            <a:pt x="776" y="40"/>
                          </a:lnTo>
                          <a:lnTo>
                            <a:pt x="778" y="40"/>
                          </a:lnTo>
                          <a:lnTo>
                            <a:pt x="780" y="38"/>
                          </a:lnTo>
                          <a:lnTo>
                            <a:pt x="782" y="36"/>
                          </a:lnTo>
                          <a:lnTo>
                            <a:pt x="782" y="35"/>
                          </a:lnTo>
                          <a:lnTo>
                            <a:pt x="784" y="35"/>
                          </a:lnTo>
                          <a:lnTo>
                            <a:pt x="786" y="35"/>
                          </a:lnTo>
                          <a:lnTo>
                            <a:pt x="788" y="36"/>
                          </a:lnTo>
                          <a:lnTo>
                            <a:pt x="788" y="38"/>
                          </a:lnTo>
                          <a:lnTo>
                            <a:pt x="788" y="40"/>
                          </a:lnTo>
                          <a:lnTo>
                            <a:pt x="788" y="42"/>
                          </a:lnTo>
                          <a:lnTo>
                            <a:pt x="786" y="44"/>
                          </a:lnTo>
                          <a:lnTo>
                            <a:pt x="786" y="46"/>
                          </a:lnTo>
                          <a:lnTo>
                            <a:pt x="788" y="46"/>
                          </a:lnTo>
                          <a:lnTo>
                            <a:pt x="788" y="48"/>
                          </a:lnTo>
                          <a:lnTo>
                            <a:pt x="790" y="48"/>
                          </a:lnTo>
                          <a:lnTo>
                            <a:pt x="790" y="50"/>
                          </a:lnTo>
                          <a:lnTo>
                            <a:pt x="791" y="48"/>
                          </a:lnTo>
                          <a:lnTo>
                            <a:pt x="793" y="46"/>
                          </a:lnTo>
                          <a:lnTo>
                            <a:pt x="793" y="44"/>
                          </a:lnTo>
                          <a:lnTo>
                            <a:pt x="795" y="44"/>
                          </a:lnTo>
                          <a:lnTo>
                            <a:pt x="795" y="42"/>
                          </a:lnTo>
                          <a:lnTo>
                            <a:pt x="795" y="40"/>
                          </a:lnTo>
                          <a:lnTo>
                            <a:pt x="797" y="38"/>
                          </a:lnTo>
                          <a:lnTo>
                            <a:pt x="797" y="36"/>
                          </a:lnTo>
                          <a:lnTo>
                            <a:pt x="803" y="38"/>
                          </a:lnTo>
                          <a:lnTo>
                            <a:pt x="803" y="36"/>
                          </a:lnTo>
                          <a:lnTo>
                            <a:pt x="805" y="36"/>
                          </a:lnTo>
                          <a:lnTo>
                            <a:pt x="805" y="35"/>
                          </a:lnTo>
                          <a:lnTo>
                            <a:pt x="807" y="33"/>
                          </a:lnTo>
                          <a:lnTo>
                            <a:pt x="809" y="31"/>
                          </a:lnTo>
                          <a:lnTo>
                            <a:pt x="809" y="29"/>
                          </a:lnTo>
                          <a:lnTo>
                            <a:pt x="809" y="27"/>
                          </a:lnTo>
                          <a:lnTo>
                            <a:pt x="807" y="25"/>
                          </a:lnTo>
                          <a:lnTo>
                            <a:pt x="805" y="23"/>
                          </a:lnTo>
                          <a:lnTo>
                            <a:pt x="803" y="21"/>
                          </a:lnTo>
                          <a:lnTo>
                            <a:pt x="801" y="19"/>
                          </a:lnTo>
                          <a:lnTo>
                            <a:pt x="801" y="17"/>
                          </a:lnTo>
                          <a:lnTo>
                            <a:pt x="803" y="17"/>
                          </a:lnTo>
                          <a:lnTo>
                            <a:pt x="805" y="17"/>
                          </a:lnTo>
                          <a:lnTo>
                            <a:pt x="807" y="17"/>
                          </a:lnTo>
                          <a:lnTo>
                            <a:pt x="809" y="19"/>
                          </a:lnTo>
                          <a:lnTo>
                            <a:pt x="811" y="21"/>
                          </a:lnTo>
                          <a:lnTo>
                            <a:pt x="811" y="23"/>
                          </a:lnTo>
                          <a:lnTo>
                            <a:pt x="811" y="25"/>
                          </a:lnTo>
                          <a:lnTo>
                            <a:pt x="811" y="27"/>
                          </a:lnTo>
                          <a:lnTo>
                            <a:pt x="811" y="29"/>
                          </a:lnTo>
                          <a:lnTo>
                            <a:pt x="811" y="31"/>
                          </a:lnTo>
                          <a:lnTo>
                            <a:pt x="811" y="33"/>
                          </a:lnTo>
                          <a:lnTo>
                            <a:pt x="813" y="33"/>
                          </a:lnTo>
                          <a:lnTo>
                            <a:pt x="813" y="35"/>
                          </a:lnTo>
                          <a:lnTo>
                            <a:pt x="814" y="35"/>
                          </a:lnTo>
                          <a:lnTo>
                            <a:pt x="814" y="33"/>
                          </a:lnTo>
                          <a:lnTo>
                            <a:pt x="816" y="33"/>
                          </a:lnTo>
                          <a:lnTo>
                            <a:pt x="816" y="31"/>
                          </a:lnTo>
                          <a:lnTo>
                            <a:pt x="818" y="29"/>
                          </a:lnTo>
                          <a:lnTo>
                            <a:pt x="818" y="27"/>
                          </a:lnTo>
                          <a:lnTo>
                            <a:pt x="818" y="25"/>
                          </a:lnTo>
                          <a:lnTo>
                            <a:pt x="818" y="23"/>
                          </a:lnTo>
                          <a:lnTo>
                            <a:pt x="820" y="23"/>
                          </a:lnTo>
                          <a:lnTo>
                            <a:pt x="820" y="21"/>
                          </a:lnTo>
                          <a:lnTo>
                            <a:pt x="822" y="21"/>
                          </a:lnTo>
                          <a:lnTo>
                            <a:pt x="824" y="21"/>
                          </a:lnTo>
                          <a:lnTo>
                            <a:pt x="826" y="23"/>
                          </a:lnTo>
                          <a:lnTo>
                            <a:pt x="828" y="23"/>
                          </a:lnTo>
                          <a:lnTo>
                            <a:pt x="828" y="25"/>
                          </a:lnTo>
                          <a:lnTo>
                            <a:pt x="830" y="25"/>
                          </a:lnTo>
                          <a:lnTo>
                            <a:pt x="830" y="27"/>
                          </a:lnTo>
                          <a:lnTo>
                            <a:pt x="832" y="27"/>
                          </a:lnTo>
                          <a:lnTo>
                            <a:pt x="832" y="29"/>
                          </a:lnTo>
                          <a:lnTo>
                            <a:pt x="834" y="29"/>
                          </a:lnTo>
                          <a:lnTo>
                            <a:pt x="836" y="29"/>
                          </a:lnTo>
                          <a:lnTo>
                            <a:pt x="838" y="31"/>
                          </a:lnTo>
                          <a:lnTo>
                            <a:pt x="843" y="35"/>
                          </a:lnTo>
                          <a:lnTo>
                            <a:pt x="845" y="36"/>
                          </a:lnTo>
                          <a:lnTo>
                            <a:pt x="836" y="40"/>
                          </a:lnTo>
                          <a:lnTo>
                            <a:pt x="732" y="84"/>
                          </a:lnTo>
                          <a:lnTo>
                            <a:pt x="732" y="86"/>
                          </a:lnTo>
                          <a:lnTo>
                            <a:pt x="732" y="88"/>
                          </a:lnTo>
                          <a:lnTo>
                            <a:pt x="734" y="88"/>
                          </a:lnTo>
                          <a:lnTo>
                            <a:pt x="734" y="90"/>
                          </a:lnTo>
                          <a:lnTo>
                            <a:pt x="736" y="92"/>
                          </a:lnTo>
                          <a:lnTo>
                            <a:pt x="738" y="94"/>
                          </a:lnTo>
                          <a:lnTo>
                            <a:pt x="738" y="96"/>
                          </a:lnTo>
                          <a:lnTo>
                            <a:pt x="740" y="96"/>
                          </a:lnTo>
                          <a:lnTo>
                            <a:pt x="740" y="98"/>
                          </a:lnTo>
                          <a:lnTo>
                            <a:pt x="742" y="98"/>
                          </a:lnTo>
                          <a:lnTo>
                            <a:pt x="742" y="96"/>
                          </a:lnTo>
                          <a:lnTo>
                            <a:pt x="743" y="96"/>
                          </a:lnTo>
                          <a:lnTo>
                            <a:pt x="743" y="98"/>
                          </a:lnTo>
                          <a:lnTo>
                            <a:pt x="743" y="96"/>
                          </a:lnTo>
                          <a:lnTo>
                            <a:pt x="745" y="96"/>
                          </a:lnTo>
                          <a:lnTo>
                            <a:pt x="747" y="96"/>
                          </a:lnTo>
                          <a:lnTo>
                            <a:pt x="747" y="94"/>
                          </a:lnTo>
                          <a:lnTo>
                            <a:pt x="749" y="94"/>
                          </a:lnTo>
                          <a:lnTo>
                            <a:pt x="749" y="96"/>
                          </a:lnTo>
                          <a:lnTo>
                            <a:pt x="749" y="94"/>
                          </a:lnTo>
                          <a:lnTo>
                            <a:pt x="751" y="94"/>
                          </a:lnTo>
                          <a:lnTo>
                            <a:pt x="753" y="94"/>
                          </a:lnTo>
                          <a:lnTo>
                            <a:pt x="753" y="96"/>
                          </a:lnTo>
                          <a:lnTo>
                            <a:pt x="753" y="98"/>
                          </a:lnTo>
                          <a:lnTo>
                            <a:pt x="755" y="98"/>
                          </a:lnTo>
                          <a:lnTo>
                            <a:pt x="755" y="100"/>
                          </a:lnTo>
                          <a:lnTo>
                            <a:pt x="757" y="100"/>
                          </a:lnTo>
                          <a:lnTo>
                            <a:pt x="757" y="102"/>
                          </a:lnTo>
                          <a:lnTo>
                            <a:pt x="757" y="104"/>
                          </a:lnTo>
                          <a:lnTo>
                            <a:pt x="759" y="104"/>
                          </a:lnTo>
                          <a:lnTo>
                            <a:pt x="761" y="104"/>
                          </a:lnTo>
                          <a:lnTo>
                            <a:pt x="761" y="106"/>
                          </a:lnTo>
                          <a:lnTo>
                            <a:pt x="763" y="106"/>
                          </a:lnTo>
                          <a:lnTo>
                            <a:pt x="765" y="106"/>
                          </a:lnTo>
                          <a:lnTo>
                            <a:pt x="766" y="106"/>
                          </a:lnTo>
                          <a:lnTo>
                            <a:pt x="765" y="106"/>
                          </a:lnTo>
                          <a:lnTo>
                            <a:pt x="766" y="106"/>
                          </a:lnTo>
                          <a:lnTo>
                            <a:pt x="766" y="107"/>
                          </a:lnTo>
                          <a:lnTo>
                            <a:pt x="768" y="107"/>
                          </a:lnTo>
                          <a:lnTo>
                            <a:pt x="768" y="106"/>
                          </a:lnTo>
                          <a:lnTo>
                            <a:pt x="770" y="106"/>
                          </a:lnTo>
                          <a:lnTo>
                            <a:pt x="770" y="104"/>
                          </a:lnTo>
                          <a:lnTo>
                            <a:pt x="772" y="104"/>
                          </a:lnTo>
                          <a:lnTo>
                            <a:pt x="772" y="102"/>
                          </a:lnTo>
                          <a:lnTo>
                            <a:pt x="774" y="102"/>
                          </a:lnTo>
                          <a:lnTo>
                            <a:pt x="776" y="102"/>
                          </a:lnTo>
                          <a:lnTo>
                            <a:pt x="778" y="102"/>
                          </a:lnTo>
                          <a:lnTo>
                            <a:pt x="778" y="104"/>
                          </a:lnTo>
                          <a:lnTo>
                            <a:pt x="780" y="104"/>
                          </a:lnTo>
                          <a:lnTo>
                            <a:pt x="780" y="106"/>
                          </a:lnTo>
                          <a:lnTo>
                            <a:pt x="780" y="104"/>
                          </a:lnTo>
                          <a:lnTo>
                            <a:pt x="780" y="106"/>
                          </a:lnTo>
                          <a:lnTo>
                            <a:pt x="780" y="107"/>
                          </a:lnTo>
                          <a:lnTo>
                            <a:pt x="780" y="109"/>
                          </a:lnTo>
                          <a:lnTo>
                            <a:pt x="782" y="109"/>
                          </a:lnTo>
                          <a:lnTo>
                            <a:pt x="780" y="109"/>
                          </a:lnTo>
                          <a:lnTo>
                            <a:pt x="780" y="111"/>
                          </a:lnTo>
                          <a:lnTo>
                            <a:pt x="780" y="113"/>
                          </a:lnTo>
                          <a:lnTo>
                            <a:pt x="782" y="113"/>
                          </a:lnTo>
                          <a:lnTo>
                            <a:pt x="782" y="115"/>
                          </a:lnTo>
                          <a:lnTo>
                            <a:pt x="784" y="115"/>
                          </a:lnTo>
                          <a:lnTo>
                            <a:pt x="784" y="113"/>
                          </a:lnTo>
                          <a:lnTo>
                            <a:pt x="784" y="115"/>
                          </a:lnTo>
                          <a:lnTo>
                            <a:pt x="784" y="117"/>
                          </a:lnTo>
                          <a:lnTo>
                            <a:pt x="786" y="117"/>
                          </a:lnTo>
                          <a:lnTo>
                            <a:pt x="786" y="119"/>
                          </a:lnTo>
                          <a:lnTo>
                            <a:pt x="786" y="117"/>
                          </a:lnTo>
                          <a:lnTo>
                            <a:pt x="788" y="117"/>
                          </a:lnTo>
                          <a:lnTo>
                            <a:pt x="788" y="119"/>
                          </a:lnTo>
                          <a:lnTo>
                            <a:pt x="790" y="119"/>
                          </a:lnTo>
                          <a:lnTo>
                            <a:pt x="790" y="121"/>
                          </a:lnTo>
                          <a:lnTo>
                            <a:pt x="791" y="119"/>
                          </a:lnTo>
                          <a:lnTo>
                            <a:pt x="791" y="121"/>
                          </a:lnTo>
                          <a:lnTo>
                            <a:pt x="791" y="123"/>
                          </a:lnTo>
                          <a:lnTo>
                            <a:pt x="793" y="123"/>
                          </a:lnTo>
                          <a:lnTo>
                            <a:pt x="791" y="123"/>
                          </a:lnTo>
                          <a:lnTo>
                            <a:pt x="791" y="125"/>
                          </a:lnTo>
                          <a:lnTo>
                            <a:pt x="793" y="125"/>
                          </a:lnTo>
                          <a:lnTo>
                            <a:pt x="793" y="127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7" y="129"/>
                          </a:lnTo>
                          <a:lnTo>
                            <a:pt x="797" y="127"/>
                          </a:lnTo>
                          <a:lnTo>
                            <a:pt x="797" y="129"/>
                          </a:lnTo>
                          <a:lnTo>
                            <a:pt x="797" y="131"/>
                          </a:lnTo>
                          <a:lnTo>
                            <a:pt x="797" y="129"/>
                          </a:lnTo>
                          <a:lnTo>
                            <a:pt x="799" y="129"/>
                          </a:lnTo>
                          <a:lnTo>
                            <a:pt x="799" y="131"/>
                          </a:lnTo>
                          <a:lnTo>
                            <a:pt x="797" y="131"/>
                          </a:lnTo>
                          <a:lnTo>
                            <a:pt x="797" y="132"/>
                          </a:lnTo>
                          <a:lnTo>
                            <a:pt x="797" y="134"/>
                          </a:lnTo>
                          <a:lnTo>
                            <a:pt x="799" y="134"/>
                          </a:lnTo>
                          <a:lnTo>
                            <a:pt x="799" y="136"/>
                          </a:lnTo>
                          <a:lnTo>
                            <a:pt x="801" y="136"/>
                          </a:lnTo>
                          <a:lnTo>
                            <a:pt x="801" y="138"/>
                          </a:lnTo>
                          <a:lnTo>
                            <a:pt x="801" y="140"/>
                          </a:lnTo>
                          <a:lnTo>
                            <a:pt x="803" y="140"/>
                          </a:lnTo>
                          <a:lnTo>
                            <a:pt x="801" y="140"/>
                          </a:lnTo>
                          <a:lnTo>
                            <a:pt x="803" y="140"/>
                          </a:lnTo>
                          <a:lnTo>
                            <a:pt x="803" y="142"/>
                          </a:lnTo>
                          <a:lnTo>
                            <a:pt x="803" y="144"/>
                          </a:lnTo>
                          <a:lnTo>
                            <a:pt x="805" y="144"/>
                          </a:lnTo>
                          <a:lnTo>
                            <a:pt x="803" y="144"/>
                          </a:lnTo>
                          <a:lnTo>
                            <a:pt x="805" y="144"/>
                          </a:lnTo>
                          <a:lnTo>
                            <a:pt x="805" y="146"/>
                          </a:lnTo>
                          <a:lnTo>
                            <a:pt x="805" y="148"/>
                          </a:lnTo>
                          <a:lnTo>
                            <a:pt x="807" y="148"/>
                          </a:lnTo>
                          <a:lnTo>
                            <a:pt x="807" y="150"/>
                          </a:lnTo>
                          <a:lnTo>
                            <a:pt x="809" y="150"/>
                          </a:lnTo>
                          <a:lnTo>
                            <a:pt x="809" y="152"/>
                          </a:lnTo>
                          <a:lnTo>
                            <a:pt x="809" y="150"/>
                          </a:lnTo>
                          <a:lnTo>
                            <a:pt x="809" y="152"/>
                          </a:lnTo>
                          <a:lnTo>
                            <a:pt x="809" y="154"/>
                          </a:lnTo>
                          <a:lnTo>
                            <a:pt x="811" y="154"/>
                          </a:lnTo>
                          <a:lnTo>
                            <a:pt x="809" y="154"/>
                          </a:lnTo>
                          <a:lnTo>
                            <a:pt x="809" y="155"/>
                          </a:lnTo>
                          <a:lnTo>
                            <a:pt x="811" y="155"/>
                          </a:lnTo>
                          <a:lnTo>
                            <a:pt x="811" y="157"/>
                          </a:lnTo>
                          <a:lnTo>
                            <a:pt x="811" y="159"/>
                          </a:lnTo>
                          <a:lnTo>
                            <a:pt x="811" y="161"/>
                          </a:lnTo>
                          <a:lnTo>
                            <a:pt x="811" y="163"/>
                          </a:lnTo>
                          <a:lnTo>
                            <a:pt x="813" y="163"/>
                          </a:lnTo>
                          <a:lnTo>
                            <a:pt x="814" y="163"/>
                          </a:lnTo>
                          <a:lnTo>
                            <a:pt x="814" y="165"/>
                          </a:lnTo>
                          <a:lnTo>
                            <a:pt x="816" y="165"/>
                          </a:lnTo>
                          <a:lnTo>
                            <a:pt x="816" y="167"/>
                          </a:lnTo>
                          <a:lnTo>
                            <a:pt x="818" y="167"/>
                          </a:lnTo>
                          <a:lnTo>
                            <a:pt x="820" y="167"/>
                          </a:lnTo>
                          <a:lnTo>
                            <a:pt x="822" y="167"/>
                          </a:lnTo>
                          <a:lnTo>
                            <a:pt x="822" y="169"/>
                          </a:lnTo>
                          <a:lnTo>
                            <a:pt x="824" y="169"/>
                          </a:lnTo>
                          <a:lnTo>
                            <a:pt x="826" y="169"/>
                          </a:lnTo>
                          <a:lnTo>
                            <a:pt x="826" y="167"/>
                          </a:lnTo>
                          <a:lnTo>
                            <a:pt x="828" y="167"/>
                          </a:lnTo>
                          <a:lnTo>
                            <a:pt x="828" y="169"/>
                          </a:lnTo>
                          <a:lnTo>
                            <a:pt x="830" y="167"/>
                          </a:lnTo>
                          <a:lnTo>
                            <a:pt x="830" y="169"/>
                          </a:lnTo>
                          <a:lnTo>
                            <a:pt x="832" y="169"/>
                          </a:lnTo>
                          <a:lnTo>
                            <a:pt x="834" y="169"/>
                          </a:lnTo>
                          <a:lnTo>
                            <a:pt x="834" y="171"/>
                          </a:lnTo>
                          <a:lnTo>
                            <a:pt x="836" y="171"/>
                          </a:lnTo>
                          <a:lnTo>
                            <a:pt x="836" y="173"/>
                          </a:lnTo>
                          <a:lnTo>
                            <a:pt x="838" y="173"/>
                          </a:lnTo>
                          <a:lnTo>
                            <a:pt x="838" y="175"/>
                          </a:lnTo>
                          <a:lnTo>
                            <a:pt x="839" y="175"/>
                          </a:lnTo>
                          <a:lnTo>
                            <a:pt x="841" y="175"/>
                          </a:lnTo>
                          <a:lnTo>
                            <a:pt x="841" y="173"/>
                          </a:lnTo>
                          <a:lnTo>
                            <a:pt x="841" y="171"/>
                          </a:lnTo>
                          <a:lnTo>
                            <a:pt x="843" y="171"/>
                          </a:lnTo>
                          <a:lnTo>
                            <a:pt x="843" y="173"/>
                          </a:lnTo>
                          <a:lnTo>
                            <a:pt x="843" y="175"/>
                          </a:lnTo>
                          <a:lnTo>
                            <a:pt x="845" y="177"/>
                          </a:lnTo>
                          <a:lnTo>
                            <a:pt x="847" y="177"/>
                          </a:lnTo>
                          <a:lnTo>
                            <a:pt x="849" y="177"/>
                          </a:lnTo>
                          <a:lnTo>
                            <a:pt x="849" y="179"/>
                          </a:lnTo>
                          <a:lnTo>
                            <a:pt x="847" y="179"/>
                          </a:lnTo>
                          <a:lnTo>
                            <a:pt x="845" y="179"/>
                          </a:lnTo>
                          <a:lnTo>
                            <a:pt x="845" y="177"/>
                          </a:lnTo>
                          <a:lnTo>
                            <a:pt x="843" y="177"/>
                          </a:lnTo>
                          <a:lnTo>
                            <a:pt x="843" y="179"/>
                          </a:lnTo>
                          <a:lnTo>
                            <a:pt x="843" y="180"/>
                          </a:lnTo>
                          <a:lnTo>
                            <a:pt x="845" y="182"/>
                          </a:lnTo>
                          <a:lnTo>
                            <a:pt x="847" y="182"/>
                          </a:lnTo>
                          <a:lnTo>
                            <a:pt x="847" y="184"/>
                          </a:lnTo>
                          <a:lnTo>
                            <a:pt x="849" y="184"/>
                          </a:lnTo>
                          <a:lnTo>
                            <a:pt x="851" y="182"/>
                          </a:lnTo>
                          <a:lnTo>
                            <a:pt x="853" y="182"/>
                          </a:lnTo>
                          <a:lnTo>
                            <a:pt x="853" y="180"/>
                          </a:lnTo>
                          <a:lnTo>
                            <a:pt x="855" y="180"/>
                          </a:lnTo>
                          <a:lnTo>
                            <a:pt x="855" y="182"/>
                          </a:lnTo>
                          <a:lnTo>
                            <a:pt x="855" y="184"/>
                          </a:lnTo>
                          <a:lnTo>
                            <a:pt x="857" y="184"/>
                          </a:lnTo>
                          <a:lnTo>
                            <a:pt x="857" y="182"/>
                          </a:lnTo>
                          <a:lnTo>
                            <a:pt x="857" y="180"/>
                          </a:lnTo>
                          <a:lnTo>
                            <a:pt x="859" y="180"/>
                          </a:lnTo>
                          <a:lnTo>
                            <a:pt x="857" y="180"/>
                          </a:lnTo>
                          <a:lnTo>
                            <a:pt x="855" y="179"/>
                          </a:lnTo>
                          <a:lnTo>
                            <a:pt x="857" y="179"/>
                          </a:lnTo>
                          <a:lnTo>
                            <a:pt x="857" y="177"/>
                          </a:lnTo>
                          <a:lnTo>
                            <a:pt x="859" y="177"/>
                          </a:lnTo>
                          <a:lnTo>
                            <a:pt x="861" y="177"/>
                          </a:lnTo>
                          <a:lnTo>
                            <a:pt x="862" y="177"/>
                          </a:lnTo>
                          <a:lnTo>
                            <a:pt x="864" y="177"/>
                          </a:lnTo>
                          <a:lnTo>
                            <a:pt x="864" y="175"/>
                          </a:lnTo>
                          <a:lnTo>
                            <a:pt x="866" y="175"/>
                          </a:lnTo>
                          <a:lnTo>
                            <a:pt x="868" y="175"/>
                          </a:lnTo>
                          <a:lnTo>
                            <a:pt x="868" y="177"/>
                          </a:lnTo>
                          <a:lnTo>
                            <a:pt x="868" y="179"/>
                          </a:lnTo>
                          <a:lnTo>
                            <a:pt x="870" y="179"/>
                          </a:lnTo>
                          <a:lnTo>
                            <a:pt x="872" y="179"/>
                          </a:lnTo>
                          <a:lnTo>
                            <a:pt x="872" y="177"/>
                          </a:lnTo>
                          <a:lnTo>
                            <a:pt x="872" y="175"/>
                          </a:lnTo>
                          <a:lnTo>
                            <a:pt x="874" y="175"/>
                          </a:lnTo>
                          <a:lnTo>
                            <a:pt x="874" y="177"/>
                          </a:lnTo>
                          <a:lnTo>
                            <a:pt x="874" y="179"/>
                          </a:lnTo>
                          <a:lnTo>
                            <a:pt x="876" y="179"/>
                          </a:lnTo>
                          <a:lnTo>
                            <a:pt x="876" y="180"/>
                          </a:lnTo>
                          <a:lnTo>
                            <a:pt x="878" y="180"/>
                          </a:lnTo>
                          <a:lnTo>
                            <a:pt x="880" y="180"/>
                          </a:lnTo>
                          <a:lnTo>
                            <a:pt x="880" y="182"/>
                          </a:lnTo>
                          <a:lnTo>
                            <a:pt x="882" y="182"/>
                          </a:lnTo>
                          <a:lnTo>
                            <a:pt x="884" y="182"/>
                          </a:lnTo>
                          <a:lnTo>
                            <a:pt x="886" y="182"/>
                          </a:lnTo>
                          <a:lnTo>
                            <a:pt x="886" y="180"/>
                          </a:lnTo>
                          <a:lnTo>
                            <a:pt x="887" y="180"/>
                          </a:lnTo>
                          <a:lnTo>
                            <a:pt x="887" y="179"/>
                          </a:lnTo>
                          <a:lnTo>
                            <a:pt x="889" y="180"/>
                          </a:lnTo>
                          <a:lnTo>
                            <a:pt x="889" y="182"/>
                          </a:lnTo>
                          <a:lnTo>
                            <a:pt x="889" y="184"/>
                          </a:lnTo>
                          <a:lnTo>
                            <a:pt x="891" y="184"/>
                          </a:lnTo>
                          <a:lnTo>
                            <a:pt x="891" y="186"/>
                          </a:lnTo>
                          <a:lnTo>
                            <a:pt x="893" y="186"/>
                          </a:lnTo>
                          <a:lnTo>
                            <a:pt x="893" y="188"/>
                          </a:lnTo>
                          <a:lnTo>
                            <a:pt x="895" y="188"/>
                          </a:lnTo>
                          <a:lnTo>
                            <a:pt x="895" y="190"/>
                          </a:lnTo>
                          <a:lnTo>
                            <a:pt x="897" y="190"/>
                          </a:lnTo>
                          <a:lnTo>
                            <a:pt x="899" y="190"/>
                          </a:lnTo>
                          <a:lnTo>
                            <a:pt x="899" y="188"/>
                          </a:lnTo>
                          <a:lnTo>
                            <a:pt x="901" y="186"/>
                          </a:lnTo>
                          <a:lnTo>
                            <a:pt x="903" y="186"/>
                          </a:lnTo>
                          <a:lnTo>
                            <a:pt x="903" y="184"/>
                          </a:lnTo>
                          <a:lnTo>
                            <a:pt x="903" y="182"/>
                          </a:lnTo>
                          <a:lnTo>
                            <a:pt x="901" y="182"/>
                          </a:lnTo>
                          <a:lnTo>
                            <a:pt x="901" y="180"/>
                          </a:lnTo>
                          <a:lnTo>
                            <a:pt x="899" y="180"/>
                          </a:lnTo>
                          <a:lnTo>
                            <a:pt x="897" y="180"/>
                          </a:lnTo>
                          <a:lnTo>
                            <a:pt x="897" y="179"/>
                          </a:lnTo>
                          <a:lnTo>
                            <a:pt x="899" y="179"/>
                          </a:lnTo>
                          <a:lnTo>
                            <a:pt x="901" y="179"/>
                          </a:lnTo>
                          <a:lnTo>
                            <a:pt x="903" y="179"/>
                          </a:lnTo>
                          <a:lnTo>
                            <a:pt x="903" y="180"/>
                          </a:lnTo>
                          <a:lnTo>
                            <a:pt x="905" y="180"/>
                          </a:lnTo>
                          <a:lnTo>
                            <a:pt x="907" y="182"/>
                          </a:lnTo>
                          <a:lnTo>
                            <a:pt x="909" y="182"/>
                          </a:lnTo>
                          <a:lnTo>
                            <a:pt x="909" y="180"/>
                          </a:lnTo>
                          <a:lnTo>
                            <a:pt x="909" y="179"/>
                          </a:lnTo>
                          <a:lnTo>
                            <a:pt x="910" y="179"/>
                          </a:lnTo>
                          <a:lnTo>
                            <a:pt x="910" y="180"/>
                          </a:lnTo>
                          <a:lnTo>
                            <a:pt x="910" y="179"/>
                          </a:lnTo>
                          <a:lnTo>
                            <a:pt x="910" y="177"/>
                          </a:lnTo>
                          <a:lnTo>
                            <a:pt x="912" y="177"/>
                          </a:lnTo>
                          <a:lnTo>
                            <a:pt x="912" y="175"/>
                          </a:lnTo>
                          <a:lnTo>
                            <a:pt x="914" y="175"/>
                          </a:lnTo>
                          <a:lnTo>
                            <a:pt x="916" y="175"/>
                          </a:lnTo>
                          <a:lnTo>
                            <a:pt x="918" y="177"/>
                          </a:lnTo>
                          <a:lnTo>
                            <a:pt x="918" y="179"/>
                          </a:lnTo>
                          <a:lnTo>
                            <a:pt x="916" y="179"/>
                          </a:lnTo>
                          <a:lnTo>
                            <a:pt x="914" y="179"/>
                          </a:lnTo>
                          <a:lnTo>
                            <a:pt x="914" y="180"/>
                          </a:lnTo>
                          <a:lnTo>
                            <a:pt x="916" y="180"/>
                          </a:lnTo>
                          <a:lnTo>
                            <a:pt x="918" y="182"/>
                          </a:lnTo>
                          <a:lnTo>
                            <a:pt x="918" y="180"/>
                          </a:lnTo>
                          <a:lnTo>
                            <a:pt x="920" y="180"/>
                          </a:lnTo>
                          <a:lnTo>
                            <a:pt x="922" y="180"/>
                          </a:lnTo>
                          <a:lnTo>
                            <a:pt x="922" y="182"/>
                          </a:lnTo>
                          <a:lnTo>
                            <a:pt x="924" y="182"/>
                          </a:lnTo>
                          <a:lnTo>
                            <a:pt x="924" y="184"/>
                          </a:lnTo>
                          <a:lnTo>
                            <a:pt x="924" y="182"/>
                          </a:lnTo>
                          <a:lnTo>
                            <a:pt x="926" y="182"/>
                          </a:lnTo>
                          <a:lnTo>
                            <a:pt x="926" y="180"/>
                          </a:lnTo>
                          <a:lnTo>
                            <a:pt x="926" y="182"/>
                          </a:lnTo>
                          <a:lnTo>
                            <a:pt x="928" y="182"/>
                          </a:lnTo>
                          <a:lnTo>
                            <a:pt x="928" y="184"/>
                          </a:lnTo>
                          <a:lnTo>
                            <a:pt x="930" y="184"/>
                          </a:lnTo>
                          <a:lnTo>
                            <a:pt x="932" y="184"/>
                          </a:lnTo>
                          <a:lnTo>
                            <a:pt x="932" y="182"/>
                          </a:lnTo>
                          <a:lnTo>
                            <a:pt x="932" y="180"/>
                          </a:lnTo>
                          <a:lnTo>
                            <a:pt x="930" y="180"/>
                          </a:lnTo>
                          <a:lnTo>
                            <a:pt x="930" y="179"/>
                          </a:lnTo>
                          <a:lnTo>
                            <a:pt x="932" y="179"/>
                          </a:lnTo>
                          <a:lnTo>
                            <a:pt x="932" y="180"/>
                          </a:lnTo>
                          <a:lnTo>
                            <a:pt x="934" y="180"/>
                          </a:lnTo>
                          <a:lnTo>
                            <a:pt x="934" y="182"/>
                          </a:lnTo>
                          <a:lnTo>
                            <a:pt x="935" y="182"/>
                          </a:lnTo>
                          <a:lnTo>
                            <a:pt x="937" y="180"/>
                          </a:lnTo>
                          <a:lnTo>
                            <a:pt x="937" y="182"/>
                          </a:lnTo>
                          <a:lnTo>
                            <a:pt x="939" y="182"/>
                          </a:lnTo>
                          <a:lnTo>
                            <a:pt x="939" y="180"/>
                          </a:lnTo>
                          <a:lnTo>
                            <a:pt x="937" y="179"/>
                          </a:lnTo>
                          <a:lnTo>
                            <a:pt x="937" y="177"/>
                          </a:lnTo>
                          <a:lnTo>
                            <a:pt x="937" y="175"/>
                          </a:lnTo>
                          <a:lnTo>
                            <a:pt x="939" y="175"/>
                          </a:lnTo>
                          <a:lnTo>
                            <a:pt x="939" y="177"/>
                          </a:lnTo>
                          <a:lnTo>
                            <a:pt x="941" y="177"/>
                          </a:lnTo>
                          <a:lnTo>
                            <a:pt x="941" y="179"/>
                          </a:lnTo>
                          <a:lnTo>
                            <a:pt x="943" y="179"/>
                          </a:lnTo>
                          <a:lnTo>
                            <a:pt x="943" y="177"/>
                          </a:lnTo>
                          <a:lnTo>
                            <a:pt x="943" y="175"/>
                          </a:lnTo>
                          <a:lnTo>
                            <a:pt x="941" y="175"/>
                          </a:lnTo>
                          <a:lnTo>
                            <a:pt x="939" y="175"/>
                          </a:lnTo>
                          <a:lnTo>
                            <a:pt x="939" y="173"/>
                          </a:lnTo>
                          <a:lnTo>
                            <a:pt x="941" y="173"/>
                          </a:lnTo>
                          <a:lnTo>
                            <a:pt x="941" y="171"/>
                          </a:lnTo>
                          <a:lnTo>
                            <a:pt x="943" y="171"/>
                          </a:lnTo>
                          <a:lnTo>
                            <a:pt x="943" y="173"/>
                          </a:lnTo>
                          <a:lnTo>
                            <a:pt x="945" y="173"/>
                          </a:lnTo>
                          <a:lnTo>
                            <a:pt x="947" y="175"/>
                          </a:lnTo>
                          <a:lnTo>
                            <a:pt x="949" y="175"/>
                          </a:lnTo>
                          <a:lnTo>
                            <a:pt x="951" y="175"/>
                          </a:lnTo>
                          <a:lnTo>
                            <a:pt x="953" y="175"/>
                          </a:lnTo>
                          <a:lnTo>
                            <a:pt x="953" y="177"/>
                          </a:lnTo>
                          <a:lnTo>
                            <a:pt x="953" y="175"/>
                          </a:lnTo>
                          <a:lnTo>
                            <a:pt x="955" y="175"/>
                          </a:lnTo>
                          <a:lnTo>
                            <a:pt x="957" y="175"/>
                          </a:lnTo>
                          <a:lnTo>
                            <a:pt x="958" y="175"/>
                          </a:lnTo>
                          <a:lnTo>
                            <a:pt x="960" y="173"/>
                          </a:lnTo>
                          <a:lnTo>
                            <a:pt x="960" y="171"/>
                          </a:lnTo>
                          <a:lnTo>
                            <a:pt x="962" y="171"/>
                          </a:lnTo>
                          <a:lnTo>
                            <a:pt x="962" y="169"/>
                          </a:lnTo>
                          <a:lnTo>
                            <a:pt x="962" y="167"/>
                          </a:lnTo>
                          <a:lnTo>
                            <a:pt x="964" y="167"/>
                          </a:lnTo>
                          <a:lnTo>
                            <a:pt x="966" y="167"/>
                          </a:lnTo>
                          <a:lnTo>
                            <a:pt x="968" y="167"/>
                          </a:lnTo>
                          <a:lnTo>
                            <a:pt x="968" y="169"/>
                          </a:lnTo>
                          <a:lnTo>
                            <a:pt x="966" y="169"/>
                          </a:lnTo>
                          <a:lnTo>
                            <a:pt x="966" y="171"/>
                          </a:lnTo>
                          <a:lnTo>
                            <a:pt x="968" y="173"/>
                          </a:lnTo>
                          <a:lnTo>
                            <a:pt x="970" y="173"/>
                          </a:lnTo>
                          <a:lnTo>
                            <a:pt x="970" y="175"/>
                          </a:lnTo>
                          <a:lnTo>
                            <a:pt x="972" y="175"/>
                          </a:lnTo>
                          <a:lnTo>
                            <a:pt x="972" y="173"/>
                          </a:lnTo>
                          <a:lnTo>
                            <a:pt x="974" y="173"/>
                          </a:lnTo>
                          <a:lnTo>
                            <a:pt x="974" y="175"/>
                          </a:lnTo>
                          <a:lnTo>
                            <a:pt x="974" y="177"/>
                          </a:lnTo>
                          <a:lnTo>
                            <a:pt x="972" y="177"/>
                          </a:lnTo>
                          <a:lnTo>
                            <a:pt x="974" y="177"/>
                          </a:lnTo>
                          <a:lnTo>
                            <a:pt x="976" y="177"/>
                          </a:lnTo>
                          <a:lnTo>
                            <a:pt x="974" y="177"/>
                          </a:lnTo>
                          <a:lnTo>
                            <a:pt x="974" y="179"/>
                          </a:lnTo>
                          <a:lnTo>
                            <a:pt x="974" y="180"/>
                          </a:lnTo>
                          <a:lnTo>
                            <a:pt x="974" y="182"/>
                          </a:lnTo>
                          <a:lnTo>
                            <a:pt x="976" y="184"/>
                          </a:lnTo>
                          <a:lnTo>
                            <a:pt x="978" y="184"/>
                          </a:lnTo>
                          <a:lnTo>
                            <a:pt x="980" y="184"/>
                          </a:lnTo>
                          <a:lnTo>
                            <a:pt x="982" y="184"/>
                          </a:lnTo>
                          <a:lnTo>
                            <a:pt x="982" y="186"/>
                          </a:lnTo>
                          <a:lnTo>
                            <a:pt x="982" y="188"/>
                          </a:lnTo>
                          <a:lnTo>
                            <a:pt x="982" y="190"/>
                          </a:lnTo>
                          <a:lnTo>
                            <a:pt x="982" y="192"/>
                          </a:lnTo>
                          <a:lnTo>
                            <a:pt x="982" y="190"/>
                          </a:lnTo>
                          <a:lnTo>
                            <a:pt x="980" y="190"/>
                          </a:lnTo>
                          <a:lnTo>
                            <a:pt x="980" y="192"/>
                          </a:lnTo>
                          <a:lnTo>
                            <a:pt x="978" y="192"/>
                          </a:lnTo>
                          <a:lnTo>
                            <a:pt x="980" y="192"/>
                          </a:lnTo>
                          <a:lnTo>
                            <a:pt x="980" y="194"/>
                          </a:lnTo>
                          <a:lnTo>
                            <a:pt x="978" y="194"/>
                          </a:lnTo>
                          <a:lnTo>
                            <a:pt x="978" y="196"/>
                          </a:lnTo>
                          <a:lnTo>
                            <a:pt x="980" y="196"/>
                          </a:lnTo>
                          <a:lnTo>
                            <a:pt x="980" y="198"/>
                          </a:lnTo>
                          <a:lnTo>
                            <a:pt x="978" y="198"/>
                          </a:lnTo>
                          <a:lnTo>
                            <a:pt x="976" y="198"/>
                          </a:lnTo>
                          <a:lnTo>
                            <a:pt x="974" y="198"/>
                          </a:lnTo>
                          <a:lnTo>
                            <a:pt x="976" y="198"/>
                          </a:lnTo>
                          <a:lnTo>
                            <a:pt x="976" y="196"/>
                          </a:lnTo>
                          <a:lnTo>
                            <a:pt x="976" y="198"/>
                          </a:lnTo>
                          <a:lnTo>
                            <a:pt x="974" y="198"/>
                          </a:lnTo>
                          <a:lnTo>
                            <a:pt x="974" y="196"/>
                          </a:lnTo>
                          <a:lnTo>
                            <a:pt x="972" y="196"/>
                          </a:lnTo>
                          <a:lnTo>
                            <a:pt x="972" y="198"/>
                          </a:lnTo>
                          <a:lnTo>
                            <a:pt x="974" y="198"/>
                          </a:lnTo>
                          <a:lnTo>
                            <a:pt x="972" y="198"/>
                          </a:lnTo>
                          <a:lnTo>
                            <a:pt x="972" y="200"/>
                          </a:lnTo>
                          <a:lnTo>
                            <a:pt x="974" y="200"/>
                          </a:lnTo>
                          <a:lnTo>
                            <a:pt x="974" y="202"/>
                          </a:lnTo>
                          <a:lnTo>
                            <a:pt x="972" y="202"/>
                          </a:lnTo>
                          <a:lnTo>
                            <a:pt x="972" y="203"/>
                          </a:lnTo>
                          <a:lnTo>
                            <a:pt x="972" y="202"/>
                          </a:lnTo>
                          <a:lnTo>
                            <a:pt x="970" y="202"/>
                          </a:lnTo>
                          <a:lnTo>
                            <a:pt x="970" y="203"/>
                          </a:lnTo>
                          <a:lnTo>
                            <a:pt x="968" y="203"/>
                          </a:lnTo>
                          <a:lnTo>
                            <a:pt x="968" y="202"/>
                          </a:lnTo>
                          <a:lnTo>
                            <a:pt x="966" y="202"/>
                          </a:lnTo>
                          <a:lnTo>
                            <a:pt x="966" y="203"/>
                          </a:lnTo>
                          <a:lnTo>
                            <a:pt x="966" y="205"/>
                          </a:lnTo>
                          <a:lnTo>
                            <a:pt x="966" y="207"/>
                          </a:lnTo>
                          <a:lnTo>
                            <a:pt x="964" y="207"/>
                          </a:lnTo>
                          <a:lnTo>
                            <a:pt x="962" y="207"/>
                          </a:lnTo>
                          <a:lnTo>
                            <a:pt x="962" y="209"/>
                          </a:lnTo>
                          <a:lnTo>
                            <a:pt x="960" y="209"/>
                          </a:lnTo>
                          <a:lnTo>
                            <a:pt x="960" y="207"/>
                          </a:lnTo>
                          <a:lnTo>
                            <a:pt x="960" y="209"/>
                          </a:lnTo>
                          <a:lnTo>
                            <a:pt x="958" y="209"/>
                          </a:lnTo>
                          <a:lnTo>
                            <a:pt x="958" y="211"/>
                          </a:lnTo>
                          <a:lnTo>
                            <a:pt x="957" y="211"/>
                          </a:lnTo>
                          <a:lnTo>
                            <a:pt x="955" y="211"/>
                          </a:lnTo>
                          <a:lnTo>
                            <a:pt x="955" y="213"/>
                          </a:lnTo>
                          <a:lnTo>
                            <a:pt x="957" y="213"/>
                          </a:lnTo>
                          <a:lnTo>
                            <a:pt x="955" y="213"/>
                          </a:lnTo>
                          <a:lnTo>
                            <a:pt x="955" y="215"/>
                          </a:lnTo>
                          <a:lnTo>
                            <a:pt x="953" y="215"/>
                          </a:lnTo>
                          <a:lnTo>
                            <a:pt x="953" y="213"/>
                          </a:lnTo>
                          <a:lnTo>
                            <a:pt x="951" y="213"/>
                          </a:lnTo>
                          <a:lnTo>
                            <a:pt x="951" y="215"/>
                          </a:lnTo>
                          <a:lnTo>
                            <a:pt x="949" y="215"/>
                          </a:lnTo>
                          <a:lnTo>
                            <a:pt x="949" y="217"/>
                          </a:lnTo>
                          <a:lnTo>
                            <a:pt x="951" y="217"/>
                          </a:lnTo>
                          <a:lnTo>
                            <a:pt x="951" y="219"/>
                          </a:lnTo>
                          <a:lnTo>
                            <a:pt x="953" y="219"/>
                          </a:lnTo>
                          <a:lnTo>
                            <a:pt x="953" y="221"/>
                          </a:lnTo>
                          <a:lnTo>
                            <a:pt x="951" y="221"/>
                          </a:lnTo>
                          <a:lnTo>
                            <a:pt x="951" y="223"/>
                          </a:lnTo>
                          <a:lnTo>
                            <a:pt x="951" y="225"/>
                          </a:lnTo>
                          <a:lnTo>
                            <a:pt x="949" y="225"/>
                          </a:lnTo>
                          <a:lnTo>
                            <a:pt x="949" y="227"/>
                          </a:lnTo>
                          <a:lnTo>
                            <a:pt x="947" y="227"/>
                          </a:lnTo>
                          <a:lnTo>
                            <a:pt x="945" y="227"/>
                          </a:lnTo>
                          <a:lnTo>
                            <a:pt x="945" y="228"/>
                          </a:lnTo>
                          <a:lnTo>
                            <a:pt x="943" y="228"/>
                          </a:lnTo>
                          <a:lnTo>
                            <a:pt x="941" y="228"/>
                          </a:lnTo>
                          <a:lnTo>
                            <a:pt x="941" y="227"/>
                          </a:lnTo>
                          <a:lnTo>
                            <a:pt x="939" y="227"/>
                          </a:lnTo>
                          <a:lnTo>
                            <a:pt x="939" y="228"/>
                          </a:lnTo>
                          <a:lnTo>
                            <a:pt x="937" y="228"/>
                          </a:lnTo>
                          <a:lnTo>
                            <a:pt x="937" y="230"/>
                          </a:lnTo>
                          <a:lnTo>
                            <a:pt x="937" y="232"/>
                          </a:lnTo>
                          <a:lnTo>
                            <a:pt x="937" y="234"/>
                          </a:lnTo>
                          <a:lnTo>
                            <a:pt x="935" y="234"/>
                          </a:lnTo>
                          <a:lnTo>
                            <a:pt x="935" y="236"/>
                          </a:lnTo>
                          <a:lnTo>
                            <a:pt x="935" y="234"/>
                          </a:lnTo>
                          <a:lnTo>
                            <a:pt x="934" y="234"/>
                          </a:lnTo>
                          <a:lnTo>
                            <a:pt x="934" y="236"/>
                          </a:lnTo>
                          <a:lnTo>
                            <a:pt x="934" y="238"/>
                          </a:lnTo>
                          <a:lnTo>
                            <a:pt x="932" y="238"/>
                          </a:lnTo>
                          <a:lnTo>
                            <a:pt x="934" y="238"/>
                          </a:lnTo>
                          <a:lnTo>
                            <a:pt x="932" y="240"/>
                          </a:lnTo>
                          <a:lnTo>
                            <a:pt x="932" y="238"/>
                          </a:lnTo>
                          <a:lnTo>
                            <a:pt x="932" y="240"/>
                          </a:lnTo>
                          <a:lnTo>
                            <a:pt x="930" y="240"/>
                          </a:lnTo>
                          <a:lnTo>
                            <a:pt x="930" y="238"/>
                          </a:lnTo>
                          <a:lnTo>
                            <a:pt x="930" y="240"/>
                          </a:lnTo>
                          <a:lnTo>
                            <a:pt x="928" y="240"/>
                          </a:lnTo>
                          <a:lnTo>
                            <a:pt x="928" y="238"/>
                          </a:lnTo>
                          <a:lnTo>
                            <a:pt x="926" y="238"/>
                          </a:lnTo>
                          <a:lnTo>
                            <a:pt x="926" y="240"/>
                          </a:lnTo>
                          <a:lnTo>
                            <a:pt x="924" y="240"/>
                          </a:lnTo>
                          <a:lnTo>
                            <a:pt x="926" y="240"/>
                          </a:lnTo>
                          <a:lnTo>
                            <a:pt x="924" y="240"/>
                          </a:lnTo>
                          <a:lnTo>
                            <a:pt x="924" y="238"/>
                          </a:lnTo>
                          <a:lnTo>
                            <a:pt x="924" y="240"/>
                          </a:lnTo>
                          <a:lnTo>
                            <a:pt x="922" y="240"/>
                          </a:lnTo>
                          <a:lnTo>
                            <a:pt x="924" y="240"/>
                          </a:lnTo>
                          <a:lnTo>
                            <a:pt x="922" y="240"/>
                          </a:lnTo>
                          <a:lnTo>
                            <a:pt x="922" y="238"/>
                          </a:lnTo>
                          <a:lnTo>
                            <a:pt x="920" y="238"/>
                          </a:lnTo>
                          <a:lnTo>
                            <a:pt x="920" y="236"/>
                          </a:lnTo>
                          <a:lnTo>
                            <a:pt x="918" y="236"/>
                          </a:lnTo>
                          <a:lnTo>
                            <a:pt x="918" y="238"/>
                          </a:lnTo>
                          <a:lnTo>
                            <a:pt x="916" y="238"/>
                          </a:lnTo>
                          <a:lnTo>
                            <a:pt x="916" y="240"/>
                          </a:lnTo>
                          <a:lnTo>
                            <a:pt x="914" y="240"/>
                          </a:lnTo>
                          <a:lnTo>
                            <a:pt x="914" y="238"/>
                          </a:lnTo>
                          <a:lnTo>
                            <a:pt x="912" y="238"/>
                          </a:lnTo>
                          <a:lnTo>
                            <a:pt x="912" y="240"/>
                          </a:lnTo>
                          <a:lnTo>
                            <a:pt x="912" y="242"/>
                          </a:lnTo>
                          <a:lnTo>
                            <a:pt x="910" y="242"/>
                          </a:lnTo>
                          <a:lnTo>
                            <a:pt x="910" y="240"/>
                          </a:lnTo>
                          <a:lnTo>
                            <a:pt x="909" y="240"/>
                          </a:lnTo>
                          <a:lnTo>
                            <a:pt x="907" y="242"/>
                          </a:lnTo>
                          <a:lnTo>
                            <a:pt x="907" y="240"/>
                          </a:lnTo>
                          <a:lnTo>
                            <a:pt x="907" y="242"/>
                          </a:lnTo>
                          <a:lnTo>
                            <a:pt x="905" y="242"/>
                          </a:lnTo>
                          <a:lnTo>
                            <a:pt x="903" y="242"/>
                          </a:lnTo>
                          <a:lnTo>
                            <a:pt x="901" y="242"/>
                          </a:lnTo>
                          <a:lnTo>
                            <a:pt x="899" y="242"/>
                          </a:lnTo>
                          <a:lnTo>
                            <a:pt x="899" y="244"/>
                          </a:lnTo>
                          <a:lnTo>
                            <a:pt x="897" y="244"/>
                          </a:lnTo>
                          <a:lnTo>
                            <a:pt x="897" y="242"/>
                          </a:lnTo>
                          <a:lnTo>
                            <a:pt x="895" y="242"/>
                          </a:lnTo>
                          <a:lnTo>
                            <a:pt x="895" y="244"/>
                          </a:lnTo>
                          <a:lnTo>
                            <a:pt x="895" y="246"/>
                          </a:lnTo>
                          <a:lnTo>
                            <a:pt x="895" y="244"/>
                          </a:lnTo>
                          <a:lnTo>
                            <a:pt x="895" y="246"/>
                          </a:lnTo>
                          <a:lnTo>
                            <a:pt x="893" y="246"/>
                          </a:lnTo>
                          <a:lnTo>
                            <a:pt x="895" y="246"/>
                          </a:lnTo>
                          <a:lnTo>
                            <a:pt x="893" y="246"/>
                          </a:lnTo>
                          <a:lnTo>
                            <a:pt x="891" y="246"/>
                          </a:lnTo>
                          <a:lnTo>
                            <a:pt x="891" y="248"/>
                          </a:lnTo>
                          <a:lnTo>
                            <a:pt x="893" y="248"/>
                          </a:lnTo>
                          <a:lnTo>
                            <a:pt x="891" y="248"/>
                          </a:lnTo>
                          <a:lnTo>
                            <a:pt x="889" y="248"/>
                          </a:lnTo>
                          <a:lnTo>
                            <a:pt x="889" y="246"/>
                          </a:lnTo>
                          <a:lnTo>
                            <a:pt x="889" y="248"/>
                          </a:lnTo>
                          <a:lnTo>
                            <a:pt x="889" y="250"/>
                          </a:lnTo>
                          <a:lnTo>
                            <a:pt x="887" y="250"/>
                          </a:lnTo>
                          <a:lnTo>
                            <a:pt x="887" y="248"/>
                          </a:lnTo>
                          <a:lnTo>
                            <a:pt x="887" y="250"/>
                          </a:lnTo>
                          <a:lnTo>
                            <a:pt x="887" y="252"/>
                          </a:lnTo>
                          <a:lnTo>
                            <a:pt x="886" y="250"/>
                          </a:lnTo>
                          <a:lnTo>
                            <a:pt x="884" y="250"/>
                          </a:lnTo>
                          <a:lnTo>
                            <a:pt x="884" y="248"/>
                          </a:lnTo>
                          <a:lnTo>
                            <a:pt x="882" y="246"/>
                          </a:lnTo>
                          <a:lnTo>
                            <a:pt x="880" y="246"/>
                          </a:lnTo>
                          <a:lnTo>
                            <a:pt x="878" y="246"/>
                          </a:lnTo>
                          <a:lnTo>
                            <a:pt x="878" y="248"/>
                          </a:lnTo>
                          <a:lnTo>
                            <a:pt x="880" y="248"/>
                          </a:lnTo>
                          <a:lnTo>
                            <a:pt x="880" y="250"/>
                          </a:lnTo>
                          <a:lnTo>
                            <a:pt x="878" y="250"/>
                          </a:lnTo>
                          <a:lnTo>
                            <a:pt x="876" y="250"/>
                          </a:lnTo>
                          <a:lnTo>
                            <a:pt x="876" y="248"/>
                          </a:lnTo>
                          <a:lnTo>
                            <a:pt x="874" y="248"/>
                          </a:lnTo>
                          <a:lnTo>
                            <a:pt x="874" y="246"/>
                          </a:lnTo>
                          <a:lnTo>
                            <a:pt x="872" y="248"/>
                          </a:lnTo>
                          <a:lnTo>
                            <a:pt x="872" y="250"/>
                          </a:lnTo>
                          <a:lnTo>
                            <a:pt x="872" y="248"/>
                          </a:lnTo>
                          <a:lnTo>
                            <a:pt x="870" y="248"/>
                          </a:lnTo>
                          <a:lnTo>
                            <a:pt x="870" y="250"/>
                          </a:lnTo>
                          <a:lnTo>
                            <a:pt x="868" y="250"/>
                          </a:lnTo>
                          <a:lnTo>
                            <a:pt x="866" y="250"/>
                          </a:lnTo>
                          <a:lnTo>
                            <a:pt x="866" y="248"/>
                          </a:lnTo>
                          <a:lnTo>
                            <a:pt x="866" y="250"/>
                          </a:lnTo>
                          <a:lnTo>
                            <a:pt x="864" y="248"/>
                          </a:lnTo>
                          <a:lnTo>
                            <a:pt x="864" y="246"/>
                          </a:lnTo>
                          <a:lnTo>
                            <a:pt x="862" y="248"/>
                          </a:lnTo>
                          <a:lnTo>
                            <a:pt x="862" y="250"/>
                          </a:lnTo>
                          <a:lnTo>
                            <a:pt x="861" y="250"/>
                          </a:lnTo>
                          <a:lnTo>
                            <a:pt x="859" y="250"/>
                          </a:lnTo>
                          <a:lnTo>
                            <a:pt x="857" y="250"/>
                          </a:lnTo>
                          <a:lnTo>
                            <a:pt x="857" y="252"/>
                          </a:lnTo>
                          <a:lnTo>
                            <a:pt x="855" y="252"/>
                          </a:lnTo>
                          <a:lnTo>
                            <a:pt x="857" y="252"/>
                          </a:lnTo>
                          <a:lnTo>
                            <a:pt x="857" y="253"/>
                          </a:lnTo>
                          <a:lnTo>
                            <a:pt x="859" y="253"/>
                          </a:lnTo>
                          <a:lnTo>
                            <a:pt x="857" y="255"/>
                          </a:lnTo>
                          <a:lnTo>
                            <a:pt x="857" y="253"/>
                          </a:lnTo>
                          <a:lnTo>
                            <a:pt x="855" y="253"/>
                          </a:lnTo>
                          <a:lnTo>
                            <a:pt x="855" y="255"/>
                          </a:lnTo>
                          <a:lnTo>
                            <a:pt x="857" y="255"/>
                          </a:lnTo>
                          <a:lnTo>
                            <a:pt x="855" y="255"/>
                          </a:lnTo>
                          <a:lnTo>
                            <a:pt x="853" y="255"/>
                          </a:lnTo>
                          <a:lnTo>
                            <a:pt x="851" y="255"/>
                          </a:lnTo>
                          <a:lnTo>
                            <a:pt x="851" y="257"/>
                          </a:lnTo>
                          <a:lnTo>
                            <a:pt x="851" y="255"/>
                          </a:lnTo>
                          <a:lnTo>
                            <a:pt x="853" y="257"/>
                          </a:lnTo>
                          <a:lnTo>
                            <a:pt x="851" y="257"/>
                          </a:lnTo>
                          <a:lnTo>
                            <a:pt x="851" y="259"/>
                          </a:lnTo>
                          <a:lnTo>
                            <a:pt x="849" y="259"/>
                          </a:lnTo>
                          <a:lnTo>
                            <a:pt x="851" y="259"/>
                          </a:lnTo>
                          <a:lnTo>
                            <a:pt x="851" y="261"/>
                          </a:lnTo>
                          <a:lnTo>
                            <a:pt x="849" y="261"/>
                          </a:lnTo>
                          <a:lnTo>
                            <a:pt x="849" y="259"/>
                          </a:lnTo>
                          <a:lnTo>
                            <a:pt x="847" y="259"/>
                          </a:lnTo>
                          <a:lnTo>
                            <a:pt x="845" y="259"/>
                          </a:lnTo>
                          <a:lnTo>
                            <a:pt x="845" y="261"/>
                          </a:lnTo>
                          <a:lnTo>
                            <a:pt x="843" y="261"/>
                          </a:lnTo>
                          <a:lnTo>
                            <a:pt x="843" y="263"/>
                          </a:lnTo>
                          <a:lnTo>
                            <a:pt x="843" y="261"/>
                          </a:lnTo>
                          <a:lnTo>
                            <a:pt x="843" y="259"/>
                          </a:lnTo>
                          <a:lnTo>
                            <a:pt x="843" y="257"/>
                          </a:lnTo>
                          <a:lnTo>
                            <a:pt x="841" y="257"/>
                          </a:lnTo>
                          <a:lnTo>
                            <a:pt x="841" y="259"/>
                          </a:lnTo>
                          <a:lnTo>
                            <a:pt x="841" y="257"/>
                          </a:lnTo>
                          <a:lnTo>
                            <a:pt x="839" y="259"/>
                          </a:lnTo>
                          <a:lnTo>
                            <a:pt x="841" y="259"/>
                          </a:lnTo>
                          <a:lnTo>
                            <a:pt x="839" y="261"/>
                          </a:lnTo>
                          <a:lnTo>
                            <a:pt x="839" y="259"/>
                          </a:lnTo>
                          <a:lnTo>
                            <a:pt x="839" y="257"/>
                          </a:lnTo>
                          <a:lnTo>
                            <a:pt x="838" y="257"/>
                          </a:lnTo>
                          <a:lnTo>
                            <a:pt x="838" y="259"/>
                          </a:lnTo>
                          <a:lnTo>
                            <a:pt x="836" y="259"/>
                          </a:lnTo>
                          <a:lnTo>
                            <a:pt x="836" y="261"/>
                          </a:lnTo>
                          <a:lnTo>
                            <a:pt x="834" y="261"/>
                          </a:lnTo>
                          <a:lnTo>
                            <a:pt x="834" y="263"/>
                          </a:lnTo>
                          <a:lnTo>
                            <a:pt x="832" y="263"/>
                          </a:lnTo>
                          <a:lnTo>
                            <a:pt x="832" y="261"/>
                          </a:lnTo>
                          <a:lnTo>
                            <a:pt x="830" y="263"/>
                          </a:lnTo>
                          <a:lnTo>
                            <a:pt x="830" y="261"/>
                          </a:lnTo>
                          <a:lnTo>
                            <a:pt x="830" y="263"/>
                          </a:lnTo>
                          <a:lnTo>
                            <a:pt x="828" y="265"/>
                          </a:lnTo>
                          <a:lnTo>
                            <a:pt x="828" y="263"/>
                          </a:lnTo>
                          <a:lnTo>
                            <a:pt x="826" y="263"/>
                          </a:lnTo>
                          <a:lnTo>
                            <a:pt x="826" y="265"/>
                          </a:lnTo>
                          <a:lnTo>
                            <a:pt x="824" y="265"/>
                          </a:lnTo>
                          <a:lnTo>
                            <a:pt x="824" y="263"/>
                          </a:lnTo>
                          <a:lnTo>
                            <a:pt x="822" y="263"/>
                          </a:lnTo>
                          <a:lnTo>
                            <a:pt x="820" y="263"/>
                          </a:lnTo>
                          <a:lnTo>
                            <a:pt x="820" y="265"/>
                          </a:lnTo>
                          <a:lnTo>
                            <a:pt x="820" y="263"/>
                          </a:lnTo>
                          <a:lnTo>
                            <a:pt x="818" y="265"/>
                          </a:lnTo>
                          <a:lnTo>
                            <a:pt x="818" y="267"/>
                          </a:lnTo>
                          <a:lnTo>
                            <a:pt x="818" y="265"/>
                          </a:lnTo>
                          <a:lnTo>
                            <a:pt x="816" y="265"/>
                          </a:lnTo>
                          <a:lnTo>
                            <a:pt x="818" y="267"/>
                          </a:lnTo>
                          <a:lnTo>
                            <a:pt x="816" y="267"/>
                          </a:lnTo>
                          <a:lnTo>
                            <a:pt x="816" y="265"/>
                          </a:lnTo>
                          <a:lnTo>
                            <a:pt x="814" y="265"/>
                          </a:lnTo>
                          <a:lnTo>
                            <a:pt x="814" y="267"/>
                          </a:lnTo>
                          <a:lnTo>
                            <a:pt x="813" y="267"/>
                          </a:lnTo>
                          <a:lnTo>
                            <a:pt x="813" y="269"/>
                          </a:lnTo>
                          <a:lnTo>
                            <a:pt x="813" y="267"/>
                          </a:lnTo>
                          <a:lnTo>
                            <a:pt x="811" y="267"/>
                          </a:lnTo>
                          <a:lnTo>
                            <a:pt x="811" y="269"/>
                          </a:lnTo>
                          <a:lnTo>
                            <a:pt x="811" y="271"/>
                          </a:lnTo>
                          <a:lnTo>
                            <a:pt x="809" y="271"/>
                          </a:lnTo>
                          <a:lnTo>
                            <a:pt x="811" y="271"/>
                          </a:lnTo>
                          <a:lnTo>
                            <a:pt x="811" y="273"/>
                          </a:lnTo>
                          <a:lnTo>
                            <a:pt x="809" y="273"/>
                          </a:lnTo>
                          <a:lnTo>
                            <a:pt x="809" y="271"/>
                          </a:lnTo>
                          <a:lnTo>
                            <a:pt x="807" y="271"/>
                          </a:lnTo>
                          <a:lnTo>
                            <a:pt x="807" y="273"/>
                          </a:lnTo>
                          <a:lnTo>
                            <a:pt x="807" y="271"/>
                          </a:lnTo>
                          <a:lnTo>
                            <a:pt x="805" y="271"/>
                          </a:lnTo>
                          <a:lnTo>
                            <a:pt x="803" y="271"/>
                          </a:lnTo>
                          <a:lnTo>
                            <a:pt x="803" y="269"/>
                          </a:lnTo>
                          <a:lnTo>
                            <a:pt x="803" y="271"/>
                          </a:lnTo>
                          <a:lnTo>
                            <a:pt x="801" y="271"/>
                          </a:lnTo>
                          <a:lnTo>
                            <a:pt x="801" y="273"/>
                          </a:lnTo>
                          <a:lnTo>
                            <a:pt x="801" y="271"/>
                          </a:lnTo>
                          <a:lnTo>
                            <a:pt x="799" y="271"/>
                          </a:lnTo>
                          <a:lnTo>
                            <a:pt x="799" y="273"/>
                          </a:lnTo>
                          <a:lnTo>
                            <a:pt x="797" y="273"/>
                          </a:lnTo>
                          <a:lnTo>
                            <a:pt x="797" y="271"/>
                          </a:lnTo>
                          <a:lnTo>
                            <a:pt x="797" y="273"/>
                          </a:lnTo>
                          <a:lnTo>
                            <a:pt x="795" y="273"/>
                          </a:lnTo>
                          <a:lnTo>
                            <a:pt x="795" y="275"/>
                          </a:lnTo>
                          <a:lnTo>
                            <a:pt x="795" y="273"/>
                          </a:lnTo>
                          <a:lnTo>
                            <a:pt x="793" y="273"/>
                          </a:lnTo>
                          <a:lnTo>
                            <a:pt x="795" y="273"/>
                          </a:lnTo>
                          <a:lnTo>
                            <a:pt x="795" y="271"/>
                          </a:lnTo>
                          <a:lnTo>
                            <a:pt x="793" y="271"/>
                          </a:lnTo>
                          <a:lnTo>
                            <a:pt x="793" y="273"/>
                          </a:lnTo>
                          <a:lnTo>
                            <a:pt x="793" y="271"/>
                          </a:lnTo>
                          <a:lnTo>
                            <a:pt x="791" y="271"/>
                          </a:lnTo>
                          <a:lnTo>
                            <a:pt x="793" y="271"/>
                          </a:lnTo>
                          <a:lnTo>
                            <a:pt x="793" y="269"/>
                          </a:lnTo>
                          <a:lnTo>
                            <a:pt x="791" y="269"/>
                          </a:lnTo>
                          <a:lnTo>
                            <a:pt x="790" y="269"/>
                          </a:lnTo>
                          <a:lnTo>
                            <a:pt x="788" y="269"/>
                          </a:lnTo>
                          <a:lnTo>
                            <a:pt x="788" y="271"/>
                          </a:lnTo>
                          <a:lnTo>
                            <a:pt x="788" y="269"/>
                          </a:lnTo>
                          <a:lnTo>
                            <a:pt x="786" y="269"/>
                          </a:lnTo>
                          <a:lnTo>
                            <a:pt x="788" y="269"/>
                          </a:lnTo>
                          <a:lnTo>
                            <a:pt x="786" y="267"/>
                          </a:lnTo>
                          <a:lnTo>
                            <a:pt x="784" y="267"/>
                          </a:lnTo>
                          <a:lnTo>
                            <a:pt x="782" y="267"/>
                          </a:lnTo>
                          <a:lnTo>
                            <a:pt x="780" y="267"/>
                          </a:lnTo>
                          <a:lnTo>
                            <a:pt x="780" y="269"/>
                          </a:lnTo>
                          <a:lnTo>
                            <a:pt x="782" y="269"/>
                          </a:lnTo>
                          <a:lnTo>
                            <a:pt x="782" y="271"/>
                          </a:lnTo>
                          <a:lnTo>
                            <a:pt x="780" y="271"/>
                          </a:lnTo>
                          <a:lnTo>
                            <a:pt x="780" y="269"/>
                          </a:lnTo>
                          <a:lnTo>
                            <a:pt x="780" y="271"/>
                          </a:lnTo>
                          <a:lnTo>
                            <a:pt x="778" y="271"/>
                          </a:lnTo>
                          <a:lnTo>
                            <a:pt x="778" y="269"/>
                          </a:lnTo>
                          <a:lnTo>
                            <a:pt x="778" y="271"/>
                          </a:lnTo>
                          <a:lnTo>
                            <a:pt x="776" y="271"/>
                          </a:lnTo>
                          <a:lnTo>
                            <a:pt x="776" y="269"/>
                          </a:lnTo>
                          <a:lnTo>
                            <a:pt x="776" y="267"/>
                          </a:lnTo>
                          <a:lnTo>
                            <a:pt x="774" y="267"/>
                          </a:lnTo>
                          <a:lnTo>
                            <a:pt x="774" y="265"/>
                          </a:lnTo>
                          <a:lnTo>
                            <a:pt x="772" y="267"/>
                          </a:lnTo>
                          <a:lnTo>
                            <a:pt x="774" y="267"/>
                          </a:lnTo>
                          <a:lnTo>
                            <a:pt x="772" y="267"/>
                          </a:lnTo>
                          <a:lnTo>
                            <a:pt x="772" y="269"/>
                          </a:lnTo>
                          <a:lnTo>
                            <a:pt x="772" y="267"/>
                          </a:lnTo>
                          <a:lnTo>
                            <a:pt x="770" y="267"/>
                          </a:lnTo>
                          <a:lnTo>
                            <a:pt x="772" y="267"/>
                          </a:lnTo>
                          <a:lnTo>
                            <a:pt x="772" y="269"/>
                          </a:lnTo>
                          <a:lnTo>
                            <a:pt x="770" y="271"/>
                          </a:lnTo>
                          <a:lnTo>
                            <a:pt x="770" y="269"/>
                          </a:lnTo>
                          <a:lnTo>
                            <a:pt x="768" y="269"/>
                          </a:lnTo>
                          <a:lnTo>
                            <a:pt x="766" y="269"/>
                          </a:lnTo>
                          <a:lnTo>
                            <a:pt x="766" y="271"/>
                          </a:lnTo>
                          <a:lnTo>
                            <a:pt x="766" y="273"/>
                          </a:lnTo>
                          <a:lnTo>
                            <a:pt x="765" y="273"/>
                          </a:lnTo>
                          <a:lnTo>
                            <a:pt x="765" y="271"/>
                          </a:lnTo>
                          <a:lnTo>
                            <a:pt x="763" y="271"/>
                          </a:lnTo>
                          <a:lnTo>
                            <a:pt x="763" y="269"/>
                          </a:lnTo>
                          <a:lnTo>
                            <a:pt x="763" y="271"/>
                          </a:lnTo>
                          <a:lnTo>
                            <a:pt x="761" y="271"/>
                          </a:lnTo>
                          <a:lnTo>
                            <a:pt x="759" y="271"/>
                          </a:lnTo>
                          <a:lnTo>
                            <a:pt x="759" y="269"/>
                          </a:lnTo>
                          <a:lnTo>
                            <a:pt x="757" y="269"/>
                          </a:lnTo>
                          <a:lnTo>
                            <a:pt x="757" y="271"/>
                          </a:lnTo>
                          <a:lnTo>
                            <a:pt x="757" y="269"/>
                          </a:lnTo>
                          <a:lnTo>
                            <a:pt x="755" y="269"/>
                          </a:lnTo>
                          <a:lnTo>
                            <a:pt x="753" y="269"/>
                          </a:lnTo>
                          <a:lnTo>
                            <a:pt x="753" y="267"/>
                          </a:lnTo>
                          <a:lnTo>
                            <a:pt x="753" y="269"/>
                          </a:lnTo>
                          <a:lnTo>
                            <a:pt x="751" y="269"/>
                          </a:lnTo>
                          <a:lnTo>
                            <a:pt x="751" y="271"/>
                          </a:lnTo>
                          <a:lnTo>
                            <a:pt x="749" y="269"/>
                          </a:lnTo>
                          <a:lnTo>
                            <a:pt x="749" y="271"/>
                          </a:lnTo>
                          <a:lnTo>
                            <a:pt x="747" y="271"/>
                          </a:lnTo>
                          <a:lnTo>
                            <a:pt x="747" y="269"/>
                          </a:lnTo>
                          <a:lnTo>
                            <a:pt x="747" y="267"/>
                          </a:lnTo>
                          <a:lnTo>
                            <a:pt x="745" y="267"/>
                          </a:lnTo>
                          <a:lnTo>
                            <a:pt x="745" y="265"/>
                          </a:lnTo>
                          <a:lnTo>
                            <a:pt x="743" y="265"/>
                          </a:lnTo>
                          <a:lnTo>
                            <a:pt x="743" y="267"/>
                          </a:lnTo>
                          <a:lnTo>
                            <a:pt x="742" y="267"/>
                          </a:lnTo>
                          <a:lnTo>
                            <a:pt x="742" y="265"/>
                          </a:lnTo>
                          <a:lnTo>
                            <a:pt x="740" y="265"/>
                          </a:lnTo>
                          <a:lnTo>
                            <a:pt x="740" y="267"/>
                          </a:lnTo>
                          <a:lnTo>
                            <a:pt x="742" y="267"/>
                          </a:lnTo>
                          <a:lnTo>
                            <a:pt x="742" y="269"/>
                          </a:lnTo>
                          <a:lnTo>
                            <a:pt x="740" y="269"/>
                          </a:lnTo>
                          <a:lnTo>
                            <a:pt x="742" y="269"/>
                          </a:lnTo>
                          <a:lnTo>
                            <a:pt x="740" y="269"/>
                          </a:lnTo>
                          <a:lnTo>
                            <a:pt x="740" y="271"/>
                          </a:lnTo>
                          <a:lnTo>
                            <a:pt x="740" y="269"/>
                          </a:lnTo>
                          <a:lnTo>
                            <a:pt x="740" y="271"/>
                          </a:lnTo>
                          <a:lnTo>
                            <a:pt x="740" y="273"/>
                          </a:lnTo>
                          <a:lnTo>
                            <a:pt x="738" y="273"/>
                          </a:lnTo>
                          <a:lnTo>
                            <a:pt x="738" y="275"/>
                          </a:lnTo>
                          <a:lnTo>
                            <a:pt x="738" y="273"/>
                          </a:lnTo>
                          <a:lnTo>
                            <a:pt x="738" y="275"/>
                          </a:lnTo>
                          <a:lnTo>
                            <a:pt x="736" y="275"/>
                          </a:lnTo>
                          <a:lnTo>
                            <a:pt x="738" y="275"/>
                          </a:lnTo>
                          <a:lnTo>
                            <a:pt x="738" y="276"/>
                          </a:lnTo>
                          <a:lnTo>
                            <a:pt x="736" y="276"/>
                          </a:lnTo>
                          <a:lnTo>
                            <a:pt x="736" y="278"/>
                          </a:lnTo>
                          <a:lnTo>
                            <a:pt x="736" y="276"/>
                          </a:lnTo>
                          <a:lnTo>
                            <a:pt x="734" y="276"/>
                          </a:lnTo>
                          <a:lnTo>
                            <a:pt x="734" y="278"/>
                          </a:lnTo>
                          <a:lnTo>
                            <a:pt x="732" y="278"/>
                          </a:lnTo>
                          <a:lnTo>
                            <a:pt x="732" y="280"/>
                          </a:lnTo>
                          <a:lnTo>
                            <a:pt x="730" y="280"/>
                          </a:lnTo>
                          <a:lnTo>
                            <a:pt x="730" y="282"/>
                          </a:lnTo>
                          <a:lnTo>
                            <a:pt x="728" y="282"/>
                          </a:lnTo>
                          <a:lnTo>
                            <a:pt x="726" y="282"/>
                          </a:lnTo>
                          <a:lnTo>
                            <a:pt x="728" y="284"/>
                          </a:lnTo>
                          <a:lnTo>
                            <a:pt x="726" y="284"/>
                          </a:lnTo>
                          <a:lnTo>
                            <a:pt x="726" y="286"/>
                          </a:lnTo>
                          <a:lnTo>
                            <a:pt x="724" y="286"/>
                          </a:lnTo>
                          <a:lnTo>
                            <a:pt x="724" y="288"/>
                          </a:lnTo>
                          <a:lnTo>
                            <a:pt x="722" y="288"/>
                          </a:lnTo>
                          <a:lnTo>
                            <a:pt x="722" y="290"/>
                          </a:lnTo>
                          <a:lnTo>
                            <a:pt x="720" y="290"/>
                          </a:lnTo>
                          <a:lnTo>
                            <a:pt x="720" y="288"/>
                          </a:lnTo>
                          <a:lnTo>
                            <a:pt x="720" y="290"/>
                          </a:lnTo>
                          <a:lnTo>
                            <a:pt x="720" y="288"/>
                          </a:lnTo>
                          <a:lnTo>
                            <a:pt x="718" y="288"/>
                          </a:lnTo>
                          <a:lnTo>
                            <a:pt x="718" y="290"/>
                          </a:lnTo>
                          <a:lnTo>
                            <a:pt x="720" y="290"/>
                          </a:lnTo>
                          <a:lnTo>
                            <a:pt x="718" y="290"/>
                          </a:lnTo>
                          <a:lnTo>
                            <a:pt x="717" y="290"/>
                          </a:lnTo>
                          <a:lnTo>
                            <a:pt x="717" y="292"/>
                          </a:lnTo>
                          <a:lnTo>
                            <a:pt x="715" y="292"/>
                          </a:lnTo>
                          <a:lnTo>
                            <a:pt x="715" y="290"/>
                          </a:lnTo>
                          <a:lnTo>
                            <a:pt x="715" y="292"/>
                          </a:lnTo>
                          <a:lnTo>
                            <a:pt x="717" y="292"/>
                          </a:lnTo>
                          <a:lnTo>
                            <a:pt x="717" y="294"/>
                          </a:lnTo>
                          <a:lnTo>
                            <a:pt x="715" y="294"/>
                          </a:lnTo>
                          <a:lnTo>
                            <a:pt x="713" y="294"/>
                          </a:lnTo>
                          <a:lnTo>
                            <a:pt x="713" y="296"/>
                          </a:lnTo>
                          <a:lnTo>
                            <a:pt x="711" y="296"/>
                          </a:lnTo>
                          <a:lnTo>
                            <a:pt x="711" y="294"/>
                          </a:lnTo>
                          <a:lnTo>
                            <a:pt x="709" y="294"/>
                          </a:lnTo>
                          <a:lnTo>
                            <a:pt x="709" y="296"/>
                          </a:lnTo>
                          <a:lnTo>
                            <a:pt x="707" y="296"/>
                          </a:lnTo>
                          <a:lnTo>
                            <a:pt x="707" y="294"/>
                          </a:lnTo>
                          <a:lnTo>
                            <a:pt x="707" y="296"/>
                          </a:lnTo>
                          <a:lnTo>
                            <a:pt x="707" y="298"/>
                          </a:lnTo>
                          <a:lnTo>
                            <a:pt x="705" y="298"/>
                          </a:lnTo>
                          <a:lnTo>
                            <a:pt x="703" y="298"/>
                          </a:lnTo>
                          <a:lnTo>
                            <a:pt x="701" y="298"/>
                          </a:lnTo>
                          <a:lnTo>
                            <a:pt x="701" y="296"/>
                          </a:lnTo>
                          <a:lnTo>
                            <a:pt x="701" y="298"/>
                          </a:lnTo>
                          <a:lnTo>
                            <a:pt x="699" y="298"/>
                          </a:lnTo>
                          <a:lnTo>
                            <a:pt x="699" y="300"/>
                          </a:lnTo>
                          <a:lnTo>
                            <a:pt x="697" y="300"/>
                          </a:lnTo>
                          <a:lnTo>
                            <a:pt x="697" y="298"/>
                          </a:lnTo>
                          <a:lnTo>
                            <a:pt x="697" y="300"/>
                          </a:lnTo>
                          <a:lnTo>
                            <a:pt x="697" y="298"/>
                          </a:lnTo>
                          <a:lnTo>
                            <a:pt x="695" y="298"/>
                          </a:lnTo>
                          <a:lnTo>
                            <a:pt x="695" y="300"/>
                          </a:lnTo>
                          <a:lnTo>
                            <a:pt x="694" y="300"/>
                          </a:lnTo>
                          <a:lnTo>
                            <a:pt x="694" y="298"/>
                          </a:lnTo>
                          <a:lnTo>
                            <a:pt x="694" y="300"/>
                          </a:lnTo>
                          <a:lnTo>
                            <a:pt x="692" y="300"/>
                          </a:lnTo>
                          <a:lnTo>
                            <a:pt x="690" y="301"/>
                          </a:lnTo>
                          <a:lnTo>
                            <a:pt x="690" y="300"/>
                          </a:lnTo>
                          <a:lnTo>
                            <a:pt x="688" y="300"/>
                          </a:lnTo>
                          <a:lnTo>
                            <a:pt x="686" y="300"/>
                          </a:lnTo>
                          <a:lnTo>
                            <a:pt x="688" y="300"/>
                          </a:lnTo>
                          <a:lnTo>
                            <a:pt x="688" y="301"/>
                          </a:lnTo>
                          <a:lnTo>
                            <a:pt x="688" y="303"/>
                          </a:lnTo>
                          <a:lnTo>
                            <a:pt x="686" y="303"/>
                          </a:lnTo>
                          <a:lnTo>
                            <a:pt x="688" y="303"/>
                          </a:lnTo>
                          <a:lnTo>
                            <a:pt x="688" y="305"/>
                          </a:lnTo>
                          <a:lnTo>
                            <a:pt x="686" y="305"/>
                          </a:lnTo>
                          <a:lnTo>
                            <a:pt x="688" y="305"/>
                          </a:lnTo>
                          <a:lnTo>
                            <a:pt x="686" y="305"/>
                          </a:lnTo>
                          <a:lnTo>
                            <a:pt x="684" y="305"/>
                          </a:lnTo>
                          <a:lnTo>
                            <a:pt x="682" y="305"/>
                          </a:lnTo>
                          <a:lnTo>
                            <a:pt x="682" y="303"/>
                          </a:lnTo>
                          <a:lnTo>
                            <a:pt x="682" y="305"/>
                          </a:lnTo>
                          <a:lnTo>
                            <a:pt x="682" y="303"/>
                          </a:lnTo>
                          <a:lnTo>
                            <a:pt x="682" y="305"/>
                          </a:lnTo>
                          <a:lnTo>
                            <a:pt x="680" y="305"/>
                          </a:lnTo>
                          <a:lnTo>
                            <a:pt x="678" y="305"/>
                          </a:lnTo>
                          <a:lnTo>
                            <a:pt x="678" y="307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4" y="309"/>
                          </a:lnTo>
                          <a:lnTo>
                            <a:pt x="672" y="309"/>
                          </a:lnTo>
                          <a:lnTo>
                            <a:pt x="672" y="311"/>
                          </a:lnTo>
                          <a:lnTo>
                            <a:pt x="672" y="309"/>
                          </a:lnTo>
                          <a:lnTo>
                            <a:pt x="670" y="311"/>
                          </a:lnTo>
                          <a:lnTo>
                            <a:pt x="669" y="311"/>
                          </a:lnTo>
                          <a:lnTo>
                            <a:pt x="669" y="313"/>
                          </a:lnTo>
                          <a:lnTo>
                            <a:pt x="669" y="311"/>
                          </a:lnTo>
                          <a:lnTo>
                            <a:pt x="667" y="313"/>
                          </a:lnTo>
                          <a:lnTo>
                            <a:pt x="665" y="313"/>
                          </a:lnTo>
                          <a:lnTo>
                            <a:pt x="665" y="315"/>
                          </a:lnTo>
                          <a:lnTo>
                            <a:pt x="663" y="315"/>
                          </a:lnTo>
                          <a:lnTo>
                            <a:pt x="663" y="317"/>
                          </a:lnTo>
                          <a:lnTo>
                            <a:pt x="661" y="317"/>
                          </a:lnTo>
                          <a:lnTo>
                            <a:pt x="661" y="319"/>
                          </a:lnTo>
                          <a:lnTo>
                            <a:pt x="659" y="319"/>
                          </a:lnTo>
                          <a:lnTo>
                            <a:pt x="659" y="321"/>
                          </a:lnTo>
                          <a:lnTo>
                            <a:pt x="659" y="323"/>
                          </a:lnTo>
                          <a:lnTo>
                            <a:pt x="657" y="323"/>
                          </a:lnTo>
                          <a:lnTo>
                            <a:pt x="657" y="324"/>
                          </a:lnTo>
                          <a:lnTo>
                            <a:pt x="655" y="324"/>
                          </a:lnTo>
                          <a:lnTo>
                            <a:pt x="655" y="326"/>
                          </a:lnTo>
                          <a:lnTo>
                            <a:pt x="653" y="326"/>
                          </a:lnTo>
                          <a:lnTo>
                            <a:pt x="651" y="326"/>
                          </a:lnTo>
                          <a:lnTo>
                            <a:pt x="651" y="328"/>
                          </a:lnTo>
                          <a:lnTo>
                            <a:pt x="651" y="330"/>
                          </a:lnTo>
                          <a:lnTo>
                            <a:pt x="649" y="330"/>
                          </a:lnTo>
                          <a:lnTo>
                            <a:pt x="647" y="330"/>
                          </a:lnTo>
                          <a:lnTo>
                            <a:pt x="647" y="332"/>
                          </a:lnTo>
                          <a:lnTo>
                            <a:pt x="647" y="334"/>
                          </a:lnTo>
                          <a:lnTo>
                            <a:pt x="646" y="334"/>
                          </a:lnTo>
                          <a:lnTo>
                            <a:pt x="644" y="334"/>
                          </a:lnTo>
                          <a:lnTo>
                            <a:pt x="644" y="336"/>
                          </a:lnTo>
                          <a:lnTo>
                            <a:pt x="642" y="336"/>
                          </a:lnTo>
                          <a:lnTo>
                            <a:pt x="642" y="334"/>
                          </a:lnTo>
                          <a:lnTo>
                            <a:pt x="642" y="332"/>
                          </a:lnTo>
                          <a:lnTo>
                            <a:pt x="640" y="332"/>
                          </a:lnTo>
                          <a:lnTo>
                            <a:pt x="638" y="332"/>
                          </a:lnTo>
                          <a:lnTo>
                            <a:pt x="638" y="330"/>
                          </a:lnTo>
                          <a:lnTo>
                            <a:pt x="636" y="332"/>
                          </a:lnTo>
                          <a:lnTo>
                            <a:pt x="636" y="330"/>
                          </a:lnTo>
                          <a:lnTo>
                            <a:pt x="634" y="330"/>
                          </a:lnTo>
                          <a:lnTo>
                            <a:pt x="634" y="328"/>
                          </a:lnTo>
                          <a:lnTo>
                            <a:pt x="632" y="328"/>
                          </a:lnTo>
                          <a:lnTo>
                            <a:pt x="632" y="326"/>
                          </a:lnTo>
                          <a:lnTo>
                            <a:pt x="630" y="326"/>
                          </a:lnTo>
                          <a:lnTo>
                            <a:pt x="630" y="324"/>
                          </a:lnTo>
                          <a:lnTo>
                            <a:pt x="630" y="323"/>
                          </a:lnTo>
                          <a:lnTo>
                            <a:pt x="628" y="323"/>
                          </a:lnTo>
                          <a:lnTo>
                            <a:pt x="628" y="324"/>
                          </a:lnTo>
                          <a:lnTo>
                            <a:pt x="626" y="323"/>
                          </a:lnTo>
                          <a:lnTo>
                            <a:pt x="624" y="323"/>
                          </a:lnTo>
                          <a:lnTo>
                            <a:pt x="624" y="324"/>
                          </a:lnTo>
                          <a:lnTo>
                            <a:pt x="622" y="324"/>
                          </a:lnTo>
                          <a:lnTo>
                            <a:pt x="621" y="324"/>
                          </a:lnTo>
                          <a:lnTo>
                            <a:pt x="621" y="323"/>
                          </a:lnTo>
                          <a:lnTo>
                            <a:pt x="619" y="321"/>
                          </a:lnTo>
                          <a:lnTo>
                            <a:pt x="619" y="319"/>
                          </a:lnTo>
                          <a:lnTo>
                            <a:pt x="617" y="319"/>
                          </a:lnTo>
                          <a:lnTo>
                            <a:pt x="615" y="319"/>
                          </a:lnTo>
                          <a:lnTo>
                            <a:pt x="615" y="317"/>
                          </a:lnTo>
                          <a:lnTo>
                            <a:pt x="615" y="315"/>
                          </a:lnTo>
                          <a:lnTo>
                            <a:pt x="613" y="315"/>
                          </a:lnTo>
                          <a:lnTo>
                            <a:pt x="611" y="315"/>
                          </a:lnTo>
                          <a:lnTo>
                            <a:pt x="609" y="315"/>
                          </a:lnTo>
                          <a:lnTo>
                            <a:pt x="609" y="317"/>
                          </a:lnTo>
                          <a:lnTo>
                            <a:pt x="611" y="317"/>
                          </a:lnTo>
                          <a:lnTo>
                            <a:pt x="609" y="319"/>
                          </a:lnTo>
                          <a:lnTo>
                            <a:pt x="609" y="321"/>
                          </a:lnTo>
                          <a:lnTo>
                            <a:pt x="607" y="323"/>
                          </a:lnTo>
                          <a:lnTo>
                            <a:pt x="607" y="324"/>
                          </a:lnTo>
                          <a:lnTo>
                            <a:pt x="607" y="326"/>
                          </a:lnTo>
                          <a:lnTo>
                            <a:pt x="607" y="328"/>
                          </a:lnTo>
                          <a:lnTo>
                            <a:pt x="607" y="330"/>
                          </a:lnTo>
                          <a:lnTo>
                            <a:pt x="607" y="332"/>
                          </a:lnTo>
                          <a:lnTo>
                            <a:pt x="607" y="334"/>
                          </a:lnTo>
                          <a:lnTo>
                            <a:pt x="609" y="334"/>
                          </a:lnTo>
                          <a:lnTo>
                            <a:pt x="609" y="336"/>
                          </a:lnTo>
                          <a:lnTo>
                            <a:pt x="609" y="338"/>
                          </a:lnTo>
                          <a:lnTo>
                            <a:pt x="607" y="340"/>
                          </a:lnTo>
                          <a:lnTo>
                            <a:pt x="607" y="342"/>
                          </a:lnTo>
                          <a:lnTo>
                            <a:pt x="607" y="344"/>
                          </a:lnTo>
                          <a:lnTo>
                            <a:pt x="607" y="346"/>
                          </a:lnTo>
                          <a:lnTo>
                            <a:pt x="607" y="348"/>
                          </a:lnTo>
                          <a:lnTo>
                            <a:pt x="607" y="349"/>
                          </a:lnTo>
                          <a:lnTo>
                            <a:pt x="605" y="351"/>
                          </a:lnTo>
                          <a:lnTo>
                            <a:pt x="605" y="353"/>
                          </a:lnTo>
                          <a:lnTo>
                            <a:pt x="607" y="353"/>
                          </a:lnTo>
                          <a:lnTo>
                            <a:pt x="607" y="355"/>
                          </a:lnTo>
                          <a:lnTo>
                            <a:pt x="607" y="357"/>
                          </a:lnTo>
                          <a:lnTo>
                            <a:pt x="605" y="357"/>
                          </a:lnTo>
                          <a:lnTo>
                            <a:pt x="605" y="359"/>
                          </a:lnTo>
                          <a:lnTo>
                            <a:pt x="603" y="359"/>
                          </a:lnTo>
                          <a:lnTo>
                            <a:pt x="603" y="361"/>
                          </a:lnTo>
                          <a:lnTo>
                            <a:pt x="601" y="361"/>
                          </a:lnTo>
                          <a:lnTo>
                            <a:pt x="601" y="363"/>
                          </a:lnTo>
                          <a:lnTo>
                            <a:pt x="599" y="363"/>
                          </a:lnTo>
                          <a:lnTo>
                            <a:pt x="598" y="365"/>
                          </a:lnTo>
                          <a:lnTo>
                            <a:pt x="598" y="363"/>
                          </a:lnTo>
                          <a:lnTo>
                            <a:pt x="596" y="363"/>
                          </a:lnTo>
                          <a:lnTo>
                            <a:pt x="596" y="361"/>
                          </a:lnTo>
                          <a:lnTo>
                            <a:pt x="594" y="361"/>
                          </a:lnTo>
                          <a:lnTo>
                            <a:pt x="596" y="363"/>
                          </a:lnTo>
                          <a:lnTo>
                            <a:pt x="594" y="363"/>
                          </a:lnTo>
                          <a:lnTo>
                            <a:pt x="594" y="365"/>
                          </a:lnTo>
                          <a:lnTo>
                            <a:pt x="594" y="367"/>
                          </a:lnTo>
                          <a:lnTo>
                            <a:pt x="594" y="369"/>
                          </a:lnTo>
                          <a:lnTo>
                            <a:pt x="594" y="371"/>
                          </a:lnTo>
                          <a:lnTo>
                            <a:pt x="594" y="372"/>
                          </a:lnTo>
                          <a:lnTo>
                            <a:pt x="594" y="374"/>
                          </a:lnTo>
                          <a:lnTo>
                            <a:pt x="594" y="376"/>
                          </a:lnTo>
                          <a:lnTo>
                            <a:pt x="592" y="376"/>
                          </a:lnTo>
                          <a:lnTo>
                            <a:pt x="592" y="378"/>
                          </a:lnTo>
                          <a:lnTo>
                            <a:pt x="592" y="380"/>
                          </a:lnTo>
                          <a:lnTo>
                            <a:pt x="592" y="382"/>
                          </a:lnTo>
                          <a:lnTo>
                            <a:pt x="590" y="382"/>
                          </a:lnTo>
                          <a:lnTo>
                            <a:pt x="590" y="384"/>
                          </a:lnTo>
                          <a:lnTo>
                            <a:pt x="590" y="386"/>
                          </a:lnTo>
                          <a:lnTo>
                            <a:pt x="590" y="388"/>
                          </a:lnTo>
                          <a:lnTo>
                            <a:pt x="590" y="390"/>
                          </a:lnTo>
                          <a:lnTo>
                            <a:pt x="588" y="390"/>
                          </a:lnTo>
                          <a:lnTo>
                            <a:pt x="588" y="392"/>
                          </a:lnTo>
                          <a:lnTo>
                            <a:pt x="586" y="392"/>
                          </a:lnTo>
                          <a:lnTo>
                            <a:pt x="586" y="394"/>
                          </a:lnTo>
                          <a:lnTo>
                            <a:pt x="584" y="394"/>
                          </a:lnTo>
                          <a:lnTo>
                            <a:pt x="582" y="394"/>
                          </a:lnTo>
                          <a:lnTo>
                            <a:pt x="582" y="396"/>
                          </a:lnTo>
                          <a:lnTo>
                            <a:pt x="580" y="396"/>
                          </a:lnTo>
                          <a:lnTo>
                            <a:pt x="582" y="396"/>
                          </a:lnTo>
                          <a:lnTo>
                            <a:pt x="582" y="397"/>
                          </a:lnTo>
                          <a:lnTo>
                            <a:pt x="584" y="397"/>
                          </a:lnTo>
                          <a:lnTo>
                            <a:pt x="582" y="397"/>
                          </a:lnTo>
                          <a:lnTo>
                            <a:pt x="582" y="399"/>
                          </a:lnTo>
                          <a:lnTo>
                            <a:pt x="584" y="399"/>
                          </a:lnTo>
                          <a:lnTo>
                            <a:pt x="582" y="399"/>
                          </a:lnTo>
                          <a:lnTo>
                            <a:pt x="584" y="401"/>
                          </a:lnTo>
                          <a:lnTo>
                            <a:pt x="584" y="403"/>
                          </a:lnTo>
                          <a:lnTo>
                            <a:pt x="584" y="405"/>
                          </a:lnTo>
                          <a:lnTo>
                            <a:pt x="584" y="403"/>
                          </a:lnTo>
                          <a:lnTo>
                            <a:pt x="584" y="405"/>
                          </a:lnTo>
                          <a:lnTo>
                            <a:pt x="584" y="407"/>
                          </a:lnTo>
                          <a:lnTo>
                            <a:pt x="582" y="407"/>
                          </a:lnTo>
                          <a:lnTo>
                            <a:pt x="584" y="407"/>
                          </a:lnTo>
                          <a:lnTo>
                            <a:pt x="582" y="407"/>
                          </a:lnTo>
                          <a:lnTo>
                            <a:pt x="582" y="409"/>
                          </a:lnTo>
                          <a:lnTo>
                            <a:pt x="582" y="411"/>
                          </a:lnTo>
                          <a:lnTo>
                            <a:pt x="580" y="411"/>
                          </a:lnTo>
                          <a:lnTo>
                            <a:pt x="582" y="411"/>
                          </a:lnTo>
                          <a:lnTo>
                            <a:pt x="580" y="411"/>
                          </a:lnTo>
                          <a:lnTo>
                            <a:pt x="580" y="413"/>
                          </a:lnTo>
                          <a:lnTo>
                            <a:pt x="580" y="415"/>
                          </a:lnTo>
                          <a:lnTo>
                            <a:pt x="578" y="415"/>
                          </a:lnTo>
                          <a:lnTo>
                            <a:pt x="580" y="415"/>
                          </a:lnTo>
                          <a:lnTo>
                            <a:pt x="580" y="417"/>
                          </a:lnTo>
                          <a:lnTo>
                            <a:pt x="578" y="417"/>
                          </a:lnTo>
                          <a:lnTo>
                            <a:pt x="576" y="417"/>
                          </a:lnTo>
                          <a:lnTo>
                            <a:pt x="576" y="419"/>
                          </a:lnTo>
                          <a:lnTo>
                            <a:pt x="576" y="420"/>
                          </a:lnTo>
                          <a:lnTo>
                            <a:pt x="576" y="422"/>
                          </a:lnTo>
                          <a:lnTo>
                            <a:pt x="574" y="422"/>
                          </a:lnTo>
                          <a:lnTo>
                            <a:pt x="576" y="424"/>
                          </a:lnTo>
                          <a:lnTo>
                            <a:pt x="574" y="424"/>
                          </a:lnTo>
                          <a:lnTo>
                            <a:pt x="574" y="426"/>
                          </a:lnTo>
                          <a:lnTo>
                            <a:pt x="573" y="428"/>
                          </a:lnTo>
                          <a:lnTo>
                            <a:pt x="574" y="428"/>
                          </a:lnTo>
                          <a:lnTo>
                            <a:pt x="574" y="430"/>
                          </a:lnTo>
                          <a:lnTo>
                            <a:pt x="573" y="430"/>
                          </a:lnTo>
                          <a:lnTo>
                            <a:pt x="573" y="428"/>
                          </a:lnTo>
                          <a:lnTo>
                            <a:pt x="573" y="430"/>
                          </a:lnTo>
                          <a:lnTo>
                            <a:pt x="573" y="432"/>
                          </a:lnTo>
                          <a:lnTo>
                            <a:pt x="573" y="430"/>
                          </a:lnTo>
                          <a:lnTo>
                            <a:pt x="573" y="432"/>
                          </a:lnTo>
                          <a:lnTo>
                            <a:pt x="573" y="434"/>
                          </a:lnTo>
                          <a:lnTo>
                            <a:pt x="571" y="434"/>
                          </a:lnTo>
                          <a:lnTo>
                            <a:pt x="571" y="432"/>
                          </a:lnTo>
                          <a:lnTo>
                            <a:pt x="571" y="434"/>
                          </a:lnTo>
                          <a:lnTo>
                            <a:pt x="571" y="436"/>
                          </a:lnTo>
                          <a:lnTo>
                            <a:pt x="571" y="434"/>
                          </a:lnTo>
                          <a:lnTo>
                            <a:pt x="573" y="434"/>
                          </a:lnTo>
                          <a:lnTo>
                            <a:pt x="573" y="436"/>
                          </a:lnTo>
                          <a:lnTo>
                            <a:pt x="571" y="436"/>
                          </a:lnTo>
                          <a:lnTo>
                            <a:pt x="571" y="434"/>
                          </a:lnTo>
                          <a:lnTo>
                            <a:pt x="569" y="434"/>
                          </a:lnTo>
                          <a:lnTo>
                            <a:pt x="571" y="436"/>
                          </a:lnTo>
                          <a:lnTo>
                            <a:pt x="569" y="436"/>
                          </a:lnTo>
                          <a:lnTo>
                            <a:pt x="569" y="438"/>
                          </a:lnTo>
                          <a:lnTo>
                            <a:pt x="571" y="438"/>
                          </a:lnTo>
                          <a:lnTo>
                            <a:pt x="571" y="440"/>
                          </a:lnTo>
                          <a:lnTo>
                            <a:pt x="569" y="440"/>
                          </a:lnTo>
                          <a:lnTo>
                            <a:pt x="567" y="440"/>
                          </a:lnTo>
                          <a:lnTo>
                            <a:pt x="565" y="440"/>
                          </a:lnTo>
                          <a:lnTo>
                            <a:pt x="563" y="440"/>
                          </a:lnTo>
                          <a:lnTo>
                            <a:pt x="565" y="442"/>
                          </a:lnTo>
                          <a:lnTo>
                            <a:pt x="565" y="444"/>
                          </a:lnTo>
                          <a:lnTo>
                            <a:pt x="565" y="445"/>
                          </a:lnTo>
                          <a:lnTo>
                            <a:pt x="567" y="444"/>
                          </a:lnTo>
                          <a:lnTo>
                            <a:pt x="567" y="445"/>
                          </a:lnTo>
                          <a:lnTo>
                            <a:pt x="565" y="445"/>
                          </a:lnTo>
                          <a:lnTo>
                            <a:pt x="565" y="447"/>
                          </a:lnTo>
                          <a:lnTo>
                            <a:pt x="567" y="447"/>
                          </a:lnTo>
                          <a:lnTo>
                            <a:pt x="567" y="449"/>
                          </a:lnTo>
                          <a:lnTo>
                            <a:pt x="567" y="451"/>
                          </a:lnTo>
                          <a:lnTo>
                            <a:pt x="567" y="453"/>
                          </a:lnTo>
                          <a:lnTo>
                            <a:pt x="567" y="451"/>
                          </a:lnTo>
                          <a:lnTo>
                            <a:pt x="567" y="453"/>
                          </a:lnTo>
                          <a:lnTo>
                            <a:pt x="567" y="455"/>
                          </a:lnTo>
                          <a:lnTo>
                            <a:pt x="565" y="455"/>
                          </a:lnTo>
                          <a:lnTo>
                            <a:pt x="565" y="457"/>
                          </a:lnTo>
                          <a:lnTo>
                            <a:pt x="563" y="457"/>
                          </a:lnTo>
                          <a:lnTo>
                            <a:pt x="565" y="457"/>
                          </a:lnTo>
                          <a:lnTo>
                            <a:pt x="563" y="459"/>
                          </a:lnTo>
                          <a:lnTo>
                            <a:pt x="565" y="459"/>
                          </a:lnTo>
                          <a:lnTo>
                            <a:pt x="567" y="459"/>
                          </a:lnTo>
                          <a:lnTo>
                            <a:pt x="567" y="461"/>
                          </a:lnTo>
                          <a:lnTo>
                            <a:pt x="567" y="459"/>
                          </a:lnTo>
                          <a:lnTo>
                            <a:pt x="569" y="459"/>
                          </a:lnTo>
                          <a:lnTo>
                            <a:pt x="567" y="459"/>
                          </a:lnTo>
                          <a:lnTo>
                            <a:pt x="569" y="459"/>
                          </a:lnTo>
                          <a:lnTo>
                            <a:pt x="569" y="461"/>
                          </a:lnTo>
                          <a:lnTo>
                            <a:pt x="571" y="461"/>
                          </a:lnTo>
                          <a:lnTo>
                            <a:pt x="569" y="461"/>
                          </a:lnTo>
                          <a:lnTo>
                            <a:pt x="569" y="463"/>
                          </a:lnTo>
                          <a:lnTo>
                            <a:pt x="571" y="463"/>
                          </a:lnTo>
                          <a:lnTo>
                            <a:pt x="571" y="465"/>
                          </a:lnTo>
                          <a:lnTo>
                            <a:pt x="569" y="467"/>
                          </a:lnTo>
                          <a:lnTo>
                            <a:pt x="571" y="467"/>
                          </a:lnTo>
                          <a:lnTo>
                            <a:pt x="573" y="467"/>
                          </a:lnTo>
                          <a:lnTo>
                            <a:pt x="573" y="468"/>
                          </a:lnTo>
                          <a:lnTo>
                            <a:pt x="574" y="468"/>
                          </a:lnTo>
                          <a:lnTo>
                            <a:pt x="573" y="468"/>
                          </a:lnTo>
                          <a:lnTo>
                            <a:pt x="573" y="470"/>
                          </a:lnTo>
                          <a:lnTo>
                            <a:pt x="574" y="470"/>
                          </a:lnTo>
                          <a:lnTo>
                            <a:pt x="574" y="472"/>
                          </a:lnTo>
                          <a:lnTo>
                            <a:pt x="576" y="472"/>
                          </a:lnTo>
                          <a:lnTo>
                            <a:pt x="576" y="474"/>
                          </a:lnTo>
                          <a:lnTo>
                            <a:pt x="574" y="474"/>
                          </a:lnTo>
                          <a:lnTo>
                            <a:pt x="576" y="474"/>
                          </a:lnTo>
                          <a:lnTo>
                            <a:pt x="578" y="474"/>
                          </a:lnTo>
                          <a:lnTo>
                            <a:pt x="576" y="474"/>
                          </a:lnTo>
                          <a:lnTo>
                            <a:pt x="576" y="476"/>
                          </a:lnTo>
                          <a:lnTo>
                            <a:pt x="576" y="478"/>
                          </a:lnTo>
                          <a:lnTo>
                            <a:pt x="578" y="478"/>
                          </a:lnTo>
                          <a:lnTo>
                            <a:pt x="580" y="478"/>
                          </a:lnTo>
                          <a:lnTo>
                            <a:pt x="580" y="480"/>
                          </a:lnTo>
                          <a:lnTo>
                            <a:pt x="580" y="482"/>
                          </a:lnTo>
                          <a:lnTo>
                            <a:pt x="582" y="482"/>
                          </a:lnTo>
                          <a:lnTo>
                            <a:pt x="582" y="484"/>
                          </a:lnTo>
                          <a:lnTo>
                            <a:pt x="580" y="486"/>
                          </a:lnTo>
                          <a:lnTo>
                            <a:pt x="578" y="486"/>
                          </a:lnTo>
                          <a:lnTo>
                            <a:pt x="576" y="486"/>
                          </a:lnTo>
                          <a:lnTo>
                            <a:pt x="574" y="486"/>
                          </a:lnTo>
                          <a:lnTo>
                            <a:pt x="573" y="484"/>
                          </a:lnTo>
                          <a:lnTo>
                            <a:pt x="571" y="484"/>
                          </a:lnTo>
                          <a:lnTo>
                            <a:pt x="571" y="482"/>
                          </a:lnTo>
                          <a:lnTo>
                            <a:pt x="569" y="480"/>
                          </a:lnTo>
                          <a:lnTo>
                            <a:pt x="569" y="478"/>
                          </a:lnTo>
                          <a:lnTo>
                            <a:pt x="569" y="476"/>
                          </a:lnTo>
                          <a:lnTo>
                            <a:pt x="571" y="474"/>
                          </a:lnTo>
                          <a:lnTo>
                            <a:pt x="571" y="472"/>
                          </a:lnTo>
                          <a:lnTo>
                            <a:pt x="571" y="470"/>
                          </a:lnTo>
                          <a:lnTo>
                            <a:pt x="569" y="470"/>
                          </a:lnTo>
                          <a:lnTo>
                            <a:pt x="567" y="470"/>
                          </a:lnTo>
                          <a:lnTo>
                            <a:pt x="565" y="470"/>
                          </a:lnTo>
                          <a:lnTo>
                            <a:pt x="563" y="472"/>
                          </a:lnTo>
                          <a:lnTo>
                            <a:pt x="563" y="474"/>
                          </a:lnTo>
                          <a:lnTo>
                            <a:pt x="563" y="476"/>
                          </a:lnTo>
                          <a:lnTo>
                            <a:pt x="565" y="478"/>
                          </a:lnTo>
                          <a:lnTo>
                            <a:pt x="565" y="480"/>
                          </a:lnTo>
                          <a:lnTo>
                            <a:pt x="567" y="480"/>
                          </a:lnTo>
                          <a:lnTo>
                            <a:pt x="567" y="482"/>
                          </a:lnTo>
                          <a:lnTo>
                            <a:pt x="567" y="484"/>
                          </a:lnTo>
                          <a:lnTo>
                            <a:pt x="565" y="484"/>
                          </a:lnTo>
                          <a:lnTo>
                            <a:pt x="563" y="484"/>
                          </a:lnTo>
                          <a:lnTo>
                            <a:pt x="563" y="482"/>
                          </a:lnTo>
                          <a:lnTo>
                            <a:pt x="561" y="480"/>
                          </a:lnTo>
                          <a:lnTo>
                            <a:pt x="561" y="478"/>
                          </a:lnTo>
                          <a:lnTo>
                            <a:pt x="561" y="480"/>
                          </a:lnTo>
                          <a:lnTo>
                            <a:pt x="559" y="480"/>
                          </a:lnTo>
                          <a:lnTo>
                            <a:pt x="557" y="480"/>
                          </a:lnTo>
                          <a:lnTo>
                            <a:pt x="555" y="480"/>
                          </a:lnTo>
                          <a:lnTo>
                            <a:pt x="557" y="480"/>
                          </a:lnTo>
                          <a:lnTo>
                            <a:pt x="559" y="480"/>
                          </a:lnTo>
                          <a:lnTo>
                            <a:pt x="559" y="482"/>
                          </a:lnTo>
                          <a:lnTo>
                            <a:pt x="557" y="482"/>
                          </a:lnTo>
                          <a:lnTo>
                            <a:pt x="555" y="482"/>
                          </a:lnTo>
                          <a:lnTo>
                            <a:pt x="557" y="482"/>
                          </a:lnTo>
                          <a:lnTo>
                            <a:pt x="559" y="482"/>
                          </a:lnTo>
                          <a:lnTo>
                            <a:pt x="559" y="484"/>
                          </a:lnTo>
                          <a:lnTo>
                            <a:pt x="557" y="484"/>
                          </a:lnTo>
                          <a:lnTo>
                            <a:pt x="557" y="486"/>
                          </a:lnTo>
                          <a:lnTo>
                            <a:pt x="557" y="484"/>
                          </a:lnTo>
                          <a:lnTo>
                            <a:pt x="555" y="484"/>
                          </a:lnTo>
                          <a:lnTo>
                            <a:pt x="555" y="486"/>
                          </a:lnTo>
                          <a:lnTo>
                            <a:pt x="557" y="486"/>
                          </a:lnTo>
                          <a:lnTo>
                            <a:pt x="555" y="486"/>
                          </a:lnTo>
                          <a:lnTo>
                            <a:pt x="555" y="488"/>
                          </a:lnTo>
                          <a:lnTo>
                            <a:pt x="557" y="488"/>
                          </a:lnTo>
                          <a:lnTo>
                            <a:pt x="555" y="488"/>
                          </a:lnTo>
                          <a:lnTo>
                            <a:pt x="555" y="490"/>
                          </a:lnTo>
                          <a:lnTo>
                            <a:pt x="557" y="490"/>
                          </a:lnTo>
                          <a:lnTo>
                            <a:pt x="557" y="488"/>
                          </a:lnTo>
                          <a:lnTo>
                            <a:pt x="559" y="488"/>
                          </a:lnTo>
                          <a:lnTo>
                            <a:pt x="559" y="490"/>
                          </a:lnTo>
                          <a:lnTo>
                            <a:pt x="557" y="490"/>
                          </a:lnTo>
                          <a:lnTo>
                            <a:pt x="559" y="490"/>
                          </a:lnTo>
                          <a:lnTo>
                            <a:pt x="559" y="492"/>
                          </a:lnTo>
                          <a:lnTo>
                            <a:pt x="557" y="492"/>
                          </a:lnTo>
                          <a:lnTo>
                            <a:pt x="557" y="490"/>
                          </a:lnTo>
                          <a:lnTo>
                            <a:pt x="557" y="492"/>
                          </a:lnTo>
                          <a:lnTo>
                            <a:pt x="557" y="493"/>
                          </a:lnTo>
                          <a:lnTo>
                            <a:pt x="557" y="492"/>
                          </a:lnTo>
                          <a:lnTo>
                            <a:pt x="557" y="493"/>
                          </a:lnTo>
                          <a:lnTo>
                            <a:pt x="557" y="495"/>
                          </a:lnTo>
                          <a:lnTo>
                            <a:pt x="557" y="493"/>
                          </a:lnTo>
                          <a:lnTo>
                            <a:pt x="555" y="493"/>
                          </a:lnTo>
                          <a:lnTo>
                            <a:pt x="555" y="495"/>
                          </a:lnTo>
                          <a:lnTo>
                            <a:pt x="553" y="495"/>
                          </a:lnTo>
                          <a:lnTo>
                            <a:pt x="555" y="495"/>
                          </a:lnTo>
                          <a:lnTo>
                            <a:pt x="555" y="497"/>
                          </a:lnTo>
                          <a:lnTo>
                            <a:pt x="557" y="497"/>
                          </a:lnTo>
                          <a:lnTo>
                            <a:pt x="555" y="497"/>
                          </a:lnTo>
                          <a:lnTo>
                            <a:pt x="553" y="497"/>
                          </a:lnTo>
                          <a:lnTo>
                            <a:pt x="553" y="499"/>
                          </a:lnTo>
                          <a:lnTo>
                            <a:pt x="553" y="501"/>
                          </a:lnTo>
                          <a:lnTo>
                            <a:pt x="551" y="501"/>
                          </a:lnTo>
                          <a:lnTo>
                            <a:pt x="550" y="501"/>
                          </a:lnTo>
                          <a:lnTo>
                            <a:pt x="551" y="501"/>
                          </a:lnTo>
                          <a:lnTo>
                            <a:pt x="551" y="503"/>
                          </a:lnTo>
                          <a:lnTo>
                            <a:pt x="550" y="503"/>
                          </a:lnTo>
                          <a:lnTo>
                            <a:pt x="548" y="503"/>
                          </a:lnTo>
                          <a:lnTo>
                            <a:pt x="548" y="505"/>
                          </a:lnTo>
                          <a:lnTo>
                            <a:pt x="548" y="503"/>
                          </a:lnTo>
                          <a:lnTo>
                            <a:pt x="548" y="505"/>
                          </a:lnTo>
                          <a:lnTo>
                            <a:pt x="546" y="505"/>
                          </a:lnTo>
                          <a:lnTo>
                            <a:pt x="546" y="507"/>
                          </a:lnTo>
                          <a:lnTo>
                            <a:pt x="544" y="507"/>
                          </a:lnTo>
                          <a:lnTo>
                            <a:pt x="544" y="509"/>
                          </a:lnTo>
                          <a:lnTo>
                            <a:pt x="542" y="509"/>
                          </a:lnTo>
                          <a:lnTo>
                            <a:pt x="542" y="511"/>
                          </a:lnTo>
                          <a:lnTo>
                            <a:pt x="544" y="509"/>
                          </a:lnTo>
                          <a:lnTo>
                            <a:pt x="544" y="511"/>
                          </a:lnTo>
                          <a:lnTo>
                            <a:pt x="542" y="511"/>
                          </a:lnTo>
                          <a:lnTo>
                            <a:pt x="542" y="513"/>
                          </a:lnTo>
                          <a:lnTo>
                            <a:pt x="542" y="515"/>
                          </a:lnTo>
                          <a:lnTo>
                            <a:pt x="540" y="515"/>
                          </a:lnTo>
                          <a:lnTo>
                            <a:pt x="542" y="515"/>
                          </a:lnTo>
                          <a:lnTo>
                            <a:pt x="540" y="515"/>
                          </a:lnTo>
                          <a:lnTo>
                            <a:pt x="540" y="516"/>
                          </a:lnTo>
                          <a:lnTo>
                            <a:pt x="538" y="516"/>
                          </a:lnTo>
                          <a:lnTo>
                            <a:pt x="538" y="518"/>
                          </a:lnTo>
                          <a:lnTo>
                            <a:pt x="538" y="516"/>
                          </a:lnTo>
                          <a:lnTo>
                            <a:pt x="536" y="518"/>
                          </a:lnTo>
                          <a:lnTo>
                            <a:pt x="538" y="518"/>
                          </a:lnTo>
                          <a:lnTo>
                            <a:pt x="536" y="518"/>
                          </a:lnTo>
                          <a:lnTo>
                            <a:pt x="536" y="520"/>
                          </a:lnTo>
                          <a:lnTo>
                            <a:pt x="534" y="520"/>
                          </a:lnTo>
                          <a:lnTo>
                            <a:pt x="532" y="520"/>
                          </a:lnTo>
                          <a:lnTo>
                            <a:pt x="530" y="520"/>
                          </a:lnTo>
                          <a:lnTo>
                            <a:pt x="530" y="522"/>
                          </a:lnTo>
                          <a:lnTo>
                            <a:pt x="528" y="522"/>
                          </a:lnTo>
                          <a:lnTo>
                            <a:pt x="528" y="520"/>
                          </a:lnTo>
                          <a:lnTo>
                            <a:pt x="526" y="520"/>
                          </a:lnTo>
                          <a:lnTo>
                            <a:pt x="526" y="518"/>
                          </a:lnTo>
                          <a:lnTo>
                            <a:pt x="525" y="518"/>
                          </a:lnTo>
                          <a:lnTo>
                            <a:pt x="525" y="516"/>
                          </a:lnTo>
                          <a:lnTo>
                            <a:pt x="523" y="518"/>
                          </a:lnTo>
                          <a:lnTo>
                            <a:pt x="523" y="516"/>
                          </a:lnTo>
                          <a:lnTo>
                            <a:pt x="521" y="516"/>
                          </a:lnTo>
                          <a:lnTo>
                            <a:pt x="519" y="516"/>
                          </a:lnTo>
                          <a:lnTo>
                            <a:pt x="517" y="518"/>
                          </a:lnTo>
                          <a:lnTo>
                            <a:pt x="515" y="518"/>
                          </a:lnTo>
                          <a:lnTo>
                            <a:pt x="513" y="518"/>
                          </a:lnTo>
                          <a:lnTo>
                            <a:pt x="513" y="516"/>
                          </a:lnTo>
                          <a:lnTo>
                            <a:pt x="513" y="518"/>
                          </a:lnTo>
                          <a:lnTo>
                            <a:pt x="511" y="520"/>
                          </a:lnTo>
                          <a:lnTo>
                            <a:pt x="511" y="522"/>
                          </a:lnTo>
                          <a:lnTo>
                            <a:pt x="509" y="522"/>
                          </a:lnTo>
                          <a:lnTo>
                            <a:pt x="507" y="524"/>
                          </a:lnTo>
                          <a:lnTo>
                            <a:pt x="505" y="526"/>
                          </a:lnTo>
                          <a:lnTo>
                            <a:pt x="505" y="530"/>
                          </a:lnTo>
                          <a:lnTo>
                            <a:pt x="505" y="532"/>
                          </a:lnTo>
                          <a:lnTo>
                            <a:pt x="505" y="534"/>
                          </a:lnTo>
                          <a:lnTo>
                            <a:pt x="505" y="536"/>
                          </a:lnTo>
                          <a:lnTo>
                            <a:pt x="505" y="538"/>
                          </a:lnTo>
                          <a:lnTo>
                            <a:pt x="503" y="538"/>
                          </a:lnTo>
                          <a:lnTo>
                            <a:pt x="503" y="540"/>
                          </a:lnTo>
                          <a:lnTo>
                            <a:pt x="502" y="541"/>
                          </a:lnTo>
                          <a:lnTo>
                            <a:pt x="500" y="541"/>
                          </a:lnTo>
                          <a:lnTo>
                            <a:pt x="498" y="541"/>
                          </a:lnTo>
                          <a:lnTo>
                            <a:pt x="496" y="541"/>
                          </a:lnTo>
                          <a:lnTo>
                            <a:pt x="494" y="541"/>
                          </a:lnTo>
                          <a:lnTo>
                            <a:pt x="494" y="543"/>
                          </a:lnTo>
                          <a:lnTo>
                            <a:pt x="436" y="603"/>
                          </a:lnTo>
                          <a:lnTo>
                            <a:pt x="434" y="603"/>
                          </a:lnTo>
                          <a:lnTo>
                            <a:pt x="434" y="605"/>
                          </a:lnTo>
                          <a:lnTo>
                            <a:pt x="432" y="605"/>
                          </a:lnTo>
                          <a:lnTo>
                            <a:pt x="431" y="607"/>
                          </a:lnTo>
                          <a:lnTo>
                            <a:pt x="429" y="607"/>
                          </a:lnTo>
                          <a:lnTo>
                            <a:pt x="429" y="605"/>
                          </a:lnTo>
                          <a:lnTo>
                            <a:pt x="427" y="605"/>
                          </a:lnTo>
                          <a:lnTo>
                            <a:pt x="425" y="605"/>
                          </a:lnTo>
                          <a:lnTo>
                            <a:pt x="423" y="605"/>
                          </a:lnTo>
                          <a:lnTo>
                            <a:pt x="421" y="605"/>
                          </a:lnTo>
                          <a:lnTo>
                            <a:pt x="421" y="603"/>
                          </a:lnTo>
                          <a:lnTo>
                            <a:pt x="423" y="603"/>
                          </a:lnTo>
                          <a:lnTo>
                            <a:pt x="425" y="603"/>
                          </a:lnTo>
                          <a:lnTo>
                            <a:pt x="425" y="601"/>
                          </a:lnTo>
                          <a:lnTo>
                            <a:pt x="425" y="599"/>
                          </a:lnTo>
                          <a:lnTo>
                            <a:pt x="427" y="599"/>
                          </a:lnTo>
                          <a:lnTo>
                            <a:pt x="427" y="597"/>
                          </a:lnTo>
                          <a:lnTo>
                            <a:pt x="425" y="597"/>
                          </a:lnTo>
                          <a:lnTo>
                            <a:pt x="425" y="595"/>
                          </a:lnTo>
                          <a:lnTo>
                            <a:pt x="423" y="593"/>
                          </a:lnTo>
                          <a:lnTo>
                            <a:pt x="421" y="593"/>
                          </a:lnTo>
                          <a:lnTo>
                            <a:pt x="419" y="593"/>
                          </a:lnTo>
                          <a:lnTo>
                            <a:pt x="417" y="593"/>
                          </a:lnTo>
                          <a:lnTo>
                            <a:pt x="415" y="593"/>
                          </a:lnTo>
                          <a:lnTo>
                            <a:pt x="413" y="593"/>
                          </a:lnTo>
                          <a:lnTo>
                            <a:pt x="413" y="591"/>
                          </a:lnTo>
                          <a:lnTo>
                            <a:pt x="413" y="589"/>
                          </a:lnTo>
                          <a:lnTo>
                            <a:pt x="411" y="589"/>
                          </a:lnTo>
                          <a:lnTo>
                            <a:pt x="411" y="588"/>
                          </a:lnTo>
                          <a:lnTo>
                            <a:pt x="411" y="586"/>
                          </a:lnTo>
                          <a:lnTo>
                            <a:pt x="409" y="584"/>
                          </a:lnTo>
                          <a:lnTo>
                            <a:pt x="407" y="584"/>
                          </a:lnTo>
                          <a:lnTo>
                            <a:pt x="407" y="586"/>
                          </a:lnTo>
                          <a:lnTo>
                            <a:pt x="407" y="588"/>
                          </a:lnTo>
                          <a:lnTo>
                            <a:pt x="406" y="589"/>
                          </a:lnTo>
                          <a:lnTo>
                            <a:pt x="404" y="589"/>
                          </a:lnTo>
                          <a:lnTo>
                            <a:pt x="404" y="588"/>
                          </a:lnTo>
                          <a:lnTo>
                            <a:pt x="402" y="586"/>
                          </a:lnTo>
                          <a:lnTo>
                            <a:pt x="400" y="586"/>
                          </a:lnTo>
                          <a:lnTo>
                            <a:pt x="400" y="588"/>
                          </a:lnTo>
                          <a:lnTo>
                            <a:pt x="400" y="589"/>
                          </a:lnTo>
                          <a:lnTo>
                            <a:pt x="400" y="591"/>
                          </a:lnTo>
                          <a:lnTo>
                            <a:pt x="398" y="591"/>
                          </a:lnTo>
                          <a:lnTo>
                            <a:pt x="398" y="589"/>
                          </a:lnTo>
                          <a:lnTo>
                            <a:pt x="396" y="588"/>
                          </a:lnTo>
                          <a:lnTo>
                            <a:pt x="394" y="588"/>
                          </a:lnTo>
                          <a:lnTo>
                            <a:pt x="392" y="588"/>
                          </a:lnTo>
                          <a:lnTo>
                            <a:pt x="392" y="589"/>
                          </a:lnTo>
                          <a:lnTo>
                            <a:pt x="390" y="591"/>
                          </a:lnTo>
                          <a:lnTo>
                            <a:pt x="390" y="593"/>
                          </a:lnTo>
                          <a:lnTo>
                            <a:pt x="388" y="593"/>
                          </a:lnTo>
                          <a:lnTo>
                            <a:pt x="386" y="593"/>
                          </a:lnTo>
                          <a:lnTo>
                            <a:pt x="384" y="593"/>
                          </a:lnTo>
                          <a:lnTo>
                            <a:pt x="383" y="591"/>
                          </a:lnTo>
                          <a:lnTo>
                            <a:pt x="383" y="589"/>
                          </a:lnTo>
                          <a:lnTo>
                            <a:pt x="383" y="588"/>
                          </a:lnTo>
                          <a:lnTo>
                            <a:pt x="383" y="586"/>
                          </a:lnTo>
                          <a:lnTo>
                            <a:pt x="384" y="586"/>
                          </a:lnTo>
                          <a:lnTo>
                            <a:pt x="384" y="584"/>
                          </a:lnTo>
                          <a:lnTo>
                            <a:pt x="384" y="582"/>
                          </a:lnTo>
                          <a:lnTo>
                            <a:pt x="383" y="580"/>
                          </a:lnTo>
                          <a:lnTo>
                            <a:pt x="383" y="578"/>
                          </a:lnTo>
                          <a:lnTo>
                            <a:pt x="381" y="578"/>
                          </a:lnTo>
                          <a:lnTo>
                            <a:pt x="381" y="576"/>
                          </a:lnTo>
                          <a:lnTo>
                            <a:pt x="379" y="576"/>
                          </a:lnTo>
                          <a:lnTo>
                            <a:pt x="379" y="574"/>
                          </a:lnTo>
                          <a:lnTo>
                            <a:pt x="379" y="572"/>
                          </a:lnTo>
                          <a:lnTo>
                            <a:pt x="377" y="572"/>
                          </a:lnTo>
                          <a:lnTo>
                            <a:pt x="377" y="570"/>
                          </a:lnTo>
                          <a:lnTo>
                            <a:pt x="375" y="570"/>
                          </a:lnTo>
                          <a:lnTo>
                            <a:pt x="375" y="568"/>
                          </a:lnTo>
                          <a:lnTo>
                            <a:pt x="373" y="568"/>
                          </a:lnTo>
                          <a:lnTo>
                            <a:pt x="371" y="568"/>
                          </a:lnTo>
                          <a:lnTo>
                            <a:pt x="371" y="570"/>
                          </a:lnTo>
                          <a:lnTo>
                            <a:pt x="371" y="572"/>
                          </a:lnTo>
                          <a:lnTo>
                            <a:pt x="373" y="572"/>
                          </a:lnTo>
                          <a:lnTo>
                            <a:pt x="373" y="574"/>
                          </a:lnTo>
                          <a:lnTo>
                            <a:pt x="373" y="576"/>
                          </a:lnTo>
                          <a:lnTo>
                            <a:pt x="373" y="578"/>
                          </a:lnTo>
                          <a:lnTo>
                            <a:pt x="371" y="578"/>
                          </a:lnTo>
                          <a:lnTo>
                            <a:pt x="371" y="576"/>
                          </a:lnTo>
                          <a:lnTo>
                            <a:pt x="367" y="574"/>
                          </a:lnTo>
                          <a:lnTo>
                            <a:pt x="365" y="572"/>
                          </a:lnTo>
                          <a:lnTo>
                            <a:pt x="365" y="570"/>
                          </a:lnTo>
                          <a:lnTo>
                            <a:pt x="363" y="570"/>
                          </a:lnTo>
                          <a:lnTo>
                            <a:pt x="363" y="568"/>
                          </a:lnTo>
                          <a:lnTo>
                            <a:pt x="363" y="566"/>
                          </a:lnTo>
                          <a:lnTo>
                            <a:pt x="361" y="566"/>
                          </a:lnTo>
                          <a:lnTo>
                            <a:pt x="361" y="564"/>
                          </a:lnTo>
                          <a:lnTo>
                            <a:pt x="361" y="563"/>
                          </a:lnTo>
                          <a:lnTo>
                            <a:pt x="363" y="563"/>
                          </a:lnTo>
                          <a:lnTo>
                            <a:pt x="365" y="563"/>
                          </a:lnTo>
                          <a:lnTo>
                            <a:pt x="367" y="563"/>
                          </a:lnTo>
                          <a:lnTo>
                            <a:pt x="367" y="561"/>
                          </a:lnTo>
                          <a:lnTo>
                            <a:pt x="365" y="559"/>
                          </a:lnTo>
                          <a:lnTo>
                            <a:pt x="363" y="559"/>
                          </a:lnTo>
                          <a:lnTo>
                            <a:pt x="363" y="557"/>
                          </a:lnTo>
                          <a:lnTo>
                            <a:pt x="363" y="555"/>
                          </a:lnTo>
                          <a:lnTo>
                            <a:pt x="363" y="553"/>
                          </a:lnTo>
                          <a:lnTo>
                            <a:pt x="365" y="553"/>
                          </a:lnTo>
                          <a:lnTo>
                            <a:pt x="367" y="553"/>
                          </a:lnTo>
                          <a:lnTo>
                            <a:pt x="367" y="551"/>
                          </a:lnTo>
                          <a:lnTo>
                            <a:pt x="367" y="549"/>
                          </a:lnTo>
                          <a:lnTo>
                            <a:pt x="367" y="547"/>
                          </a:lnTo>
                          <a:lnTo>
                            <a:pt x="365" y="547"/>
                          </a:lnTo>
                          <a:lnTo>
                            <a:pt x="365" y="545"/>
                          </a:lnTo>
                          <a:lnTo>
                            <a:pt x="363" y="545"/>
                          </a:lnTo>
                          <a:lnTo>
                            <a:pt x="361" y="545"/>
                          </a:lnTo>
                          <a:lnTo>
                            <a:pt x="361" y="547"/>
                          </a:lnTo>
                          <a:lnTo>
                            <a:pt x="359" y="547"/>
                          </a:lnTo>
                          <a:lnTo>
                            <a:pt x="358" y="547"/>
                          </a:lnTo>
                          <a:lnTo>
                            <a:pt x="356" y="549"/>
                          </a:lnTo>
                          <a:lnTo>
                            <a:pt x="358" y="551"/>
                          </a:lnTo>
                          <a:lnTo>
                            <a:pt x="359" y="553"/>
                          </a:lnTo>
                          <a:lnTo>
                            <a:pt x="359" y="555"/>
                          </a:lnTo>
                          <a:lnTo>
                            <a:pt x="358" y="555"/>
                          </a:lnTo>
                          <a:lnTo>
                            <a:pt x="358" y="557"/>
                          </a:lnTo>
                          <a:lnTo>
                            <a:pt x="356" y="557"/>
                          </a:lnTo>
                          <a:lnTo>
                            <a:pt x="356" y="555"/>
                          </a:lnTo>
                          <a:lnTo>
                            <a:pt x="356" y="553"/>
                          </a:lnTo>
                          <a:lnTo>
                            <a:pt x="354" y="553"/>
                          </a:lnTo>
                          <a:lnTo>
                            <a:pt x="352" y="551"/>
                          </a:lnTo>
                          <a:lnTo>
                            <a:pt x="352" y="549"/>
                          </a:lnTo>
                          <a:lnTo>
                            <a:pt x="352" y="547"/>
                          </a:lnTo>
                          <a:lnTo>
                            <a:pt x="354" y="547"/>
                          </a:lnTo>
                          <a:lnTo>
                            <a:pt x="356" y="547"/>
                          </a:lnTo>
                          <a:lnTo>
                            <a:pt x="356" y="545"/>
                          </a:lnTo>
                          <a:lnTo>
                            <a:pt x="354" y="545"/>
                          </a:lnTo>
                          <a:lnTo>
                            <a:pt x="354" y="543"/>
                          </a:lnTo>
                          <a:lnTo>
                            <a:pt x="352" y="543"/>
                          </a:lnTo>
                          <a:lnTo>
                            <a:pt x="352" y="541"/>
                          </a:lnTo>
                          <a:lnTo>
                            <a:pt x="350" y="540"/>
                          </a:lnTo>
                          <a:lnTo>
                            <a:pt x="352" y="538"/>
                          </a:lnTo>
                          <a:lnTo>
                            <a:pt x="352" y="536"/>
                          </a:lnTo>
                          <a:lnTo>
                            <a:pt x="352" y="534"/>
                          </a:lnTo>
                          <a:lnTo>
                            <a:pt x="352" y="532"/>
                          </a:lnTo>
                          <a:lnTo>
                            <a:pt x="350" y="532"/>
                          </a:lnTo>
                          <a:lnTo>
                            <a:pt x="348" y="532"/>
                          </a:lnTo>
                          <a:lnTo>
                            <a:pt x="346" y="534"/>
                          </a:lnTo>
                          <a:lnTo>
                            <a:pt x="344" y="536"/>
                          </a:lnTo>
                          <a:lnTo>
                            <a:pt x="342" y="536"/>
                          </a:lnTo>
                          <a:lnTo>
                            <a:pt x="340" y="536"/>
                          </a:lnTo>
                          <a:lnTo>
                            <a:pt x="338" y="536"/>
                          </a:lnTo>
                          <a:lnTo>
                            <a:pt x="338" y="534"/>
                          </a:lnTo>
                          <a:lnTo>
                            <a:pt x="340" y="532"/>
                          </a:lnTo>
                          <a:lnTo>
                            <a:pt x="340" y="530"/>
                          </a:lnTo>
                          <a:lnTo>
                            <a:pt x="342" y="530"/>
                          </a:lnTo>
                          <a:lnTo>
                            <a:pt x="342" y="528"/>
                          </a:lnTo>
                          <a:lnTo>
                            <a:pt x="342" y="526"/>
                          </a:lnTo>
                          <a:lnTo>
                            <a:pt x="342" y="524"/>
                          </a:lnTo>
                          <a:lnTo>
                            <a:pt x="340" y="524"/>
                          </a:lnTo>
                          <a:lnTo>
                            <a:pt x="338" y="524"/>
                          </a:lnTo>
                          <a:lnTo>
                            <a:pt x="336" y="524"/>
                          </a:lnTo>
                          <a:lnTo>
                            <a:pt x="336" y="522"/>
                          </a:lnTo>
                          <a:lnTo>
                            <a:pt x="336" y="520"/>
                          </a:lnTo>
                          <a:lnTo>
                            <a:pt x="335" y="520"/>
                          </a:lnTo>
                          <a:lnTo>
                            <a:pt x="335" y="518"/>
                          </a:lnTo>
                          <a:lnTo>
                            <a:pt x="335" y="516"/>
                          </a:lnTo>
                          <a:lnTo>
                            <a:pt x="336" y="516"/>
                          </a:lnTo>
                          <a:lnTo>
                            <a:pt x="336" y="515"/>
                          </a:lnTo>
                          <a:lnTo>
                            <a:pt x="336" y="513"/>
                          </a:lnTo>
                          <a:lnTo>
                            <a:pt x="335" y="513"/>
                          </a:lnTo>
                          <a:lnTo>
                            <a:pt x="335" y="511"/>
                          </a:lnTo>
                          <a:lnTo>
                            <a:pt x="333" y="511"/>
                          </a:lnTo>
                          <a:lnTo>
                            <a:pt x="331" y="509"/>
                          </a:lnTo>
                          <a:lnTo>
                            <a:pt x="331" y="507"/>
                          </a:lnTo>
                          <a:lnTo>
                            <a:pt x="329" y="507"/>
                          </a:lnTo>
                          <a:lnTo>
                            <a:pt x="329" y="505"/>
                          </a:lnTo>
                          <a:lnTo>
                            <a:pt x="329" y="503"/>
                          </a:lnTo>
                          <a:lnTo>
                            <a:pt x="329" y="501"/>
                          </a:lnTo>
                          <a:lnTo>
                            <a:pt x="327" y="501"/>
                          </a:lnTo>
                          <a:lnTo>
                            <a:pt x="327" y="499"/>
                          </a:lnTo>
                          <a:lnTo>
                            <a:pt x="325" y="499"/>
                          </a:lnTo>
                          <a:lnTo>
                            <a:pt x="323" y="497"/>
                          </a:lnTo>
                          <a:lnTo>
                            <a:pt x="323" y="495"/>
                          </a:lnTo>
                          <a:lnTo>
                            <a:pt x="321" y="495"/>
                          </a:lnTo>
                          <a:lnTo>
                            <a:pt x="321" y="493"/>
                          </a:lnTo>
                          <a:lnTo>
                            <a:pt x="321" y="492"/>
                          </a:lnTo>
                          <a:lnTo>
                            <a:pt x="319" y="492"/>
                          </a:lnTo>
                          <a:lnTo>
                            <a:pt x="317" y="492"/>
                          </a:lnTo>
                          <a:lnTo>
                            <a:pt x="317" y="493"/>
                          </a:lnTo>
                          <a:lnTo>
                            <a:pt x="315" y="493"/>
                          </a:lnTo>
                          <a:lnTo>
                            <a:pt x="313" y="493"/>
                          </a:lnTo>
                          <a:lnTo>
                            <a:pt x="313" y="495"/>
                          </a:lnTo>
                          <a:lnTo>
                            <a:pt x="311" y="495"/>
                          </a:lnTo>
                          <a:lnTo>
                            <a:pt x="311" y="493"/>
                          </a:lnTo>
                          <a:lnTo>
                            <a:pt x="310" y="493"/>
                          </a:lnTo>
                          <a:lnTo>
                            <a:pt x="310" y="495"/>
                          </a:lnTo>
                          <a:lnTo>
                            <a:pt x="308" y="495"/>
                          </a:lnTo>
                          <a:lnTo>
                            <a:pt x="306" y="495"/>
                          </a:lnTo>
                          <a:lnTo>
                            <a:pt x="306" y="493"/>
                          </a:lnTo>
                          <a:lnTo>
                            <a:pt x="304" y="493"/>
                          </a:lnTo>
                          <a:lnTo>
                            <a:pt x="304" y="492"/>
                          </a:lnTo>
                          <a:lnTo>
                            <a:pt x="302" y="492"/>
                          </a:lnTo>
                          <a:lnTo>
                            <a:pt x="300" y="492"/>
                          </a:lnTo>
                          <a:lnTo>
                            <a:pt x="298" y="492"/>
                          </a:lnTo>
                          <a:lnTo>
                            <a:pt x="298" y="490"/>
                          </a:lnTo>
                          <a:lnTo>
                            <a:pt x="296" y="490"/>
                          </a:lnTo>
                          <a:lnTo>
                            <a:pt x="294" y="490"/>
                          </a:lnTo>
                          <a:lnTo>
                            <a:pt x="292" y="488"/>
                          </a:lnTo>
                          <a:lnTo>
                            <a:pt x="292" y="486"/>
                          </a:lnTo>
                          <a:lnTo>
                            <a:pt x="290" y="486"/>
                          </a:lnTo>
                          <a:lnTo>
                            <a:pt x="290" y="484"/>
                          </a:lnTo>
                          <a:lnTo>
                            <a:pt x="288" y="484"/>
                          </a:lnTo>
                          <a:lnTo>
                            <a:pt x="287" y="484"/>
                          </a:lnTo>
                          <a:lnTo>
                            <a:pt x="287" y="482"/>
                          </a:lnTo>
                          <a:lnTo>
                            <a:pt x="287" y="480"/>
                          </a:lnTo>
                          <a:lnTo>
                            <a:pt x="285" y="480"/>
                          </a:lnTo>
                          <a:lnTo>
                            <a:pt x="283" y="480"/>
                          </a:lnTo>
                          <a:lnTo>
                            <a:pt x="283" y="478"/>
                          </a:lnTo>
                          <a:lnTo>
                            <a:pt x="281" y="478"/>
                          </a:lnTo>
                          <a:lnTo>
                            <a:pt x="279" y="478"/>
                          </a:lnTo>
                          <a:lnTo>
                            <a:pt x="277" y="478"/>
                          </a:lnTo>
                          <a:lnTo>
                            <a:pt x="275" y="476"/>
                          </a:lnTo>
                          <a:lnTo>
                            <a:pt x="273" y="474"/>
                          </a:lnTo>
                          <a:lnTo>
                            <a:pt x="273" y="472"/>
                          </a:lnTo>
                          <a:lnTo>
                            <a:pt x="273" y="470"/>
                          </a:lnTo>
                          <a:lnTo>
                            <a:pt x="271" y="470"/>
                          </a:lnTo>
                          <a:lnTo>
                            <a:pt x="271" y="468"/>
                          </a:lnTo>
                          <a:lnTo>
                            <a:pt x="271" y="467"/>
                          </a:lnTo>
                          <a:lnTo>
                            <a:pt x="269" y="467"/>
                          </a:lnTo>
                          <a:lnTo>
                            <a:pt x="269" y="465"/>
                          </a:lnTo>
                          <a:lnTo>
                            <a:pt x="267" y="465"/>
                          </a:lnTo>
                          <a:lnTo>
                            <a:pt x="267" y="467"/>
                          </a:lnTo>
                          <a:lnTo>
                            <a:pt x="269" y="467"/>
                          </a:lnTo>
                          <a:lnTo>
                            <a:pt x="269" y="468"/>
                          </a:lnTo>
                          <a:lnTo>
                            <a:pt x="269" y="470"/>
                          </a:lnTo>
                          <a:lnTo>
                            <a:pt x="267" y="470"/>
                          </a:lnTo>
                          <a:lnTo>
                            <a:pt x="267" y="472"/>
                          </a:lnTo>
                          <a:lnTo>
                            <a:pt x="267" y="474"/>
                          </a:lnTo>
                          <a:lnTo>
                            <a:pt x="265" y="474"/>
                          </a:lnTo>
                          <a:lnTo>
                            <a:pt x="265" y="472"/>
                          </a:lnTo>
                          <a:lnTo>
                            <a:pt x="265" y="470"/>
                          </a:lnTo>
                          <a:lnTo>
                            <a:pt x="263" y="470"/>
                          </a:lnTo>
                          <a:lnTo>
                            <a:pt x="262" y="470"/>
                          </a:lnTo>
                          <a:lnTo>
                            <a:pt x="258" y="470"/>
                          </a:lnTo>
                          <a:lnTo>
                            <a:pt x="258" y="468"/>
                          </a:lnTo>
                          <a:lnTo>
                            <a:pt x="258" y="467"/>
                          </a:lnTo>
                          <a:lnTo>
                            <a:pt x="256" y="467"/>
                          </a:lnTo>
                          <a:lnTo>
                            <a:pt x="256" y="465"/>
                          </a:lnTo>
                          <a:lnTo>
                            <a:pt x="254" y="465"/>
                          </a:lnTo>
                          <a:lnTo>
                            <a:pt x="252" y="465"/>
                          </a:lnTo>
                          <a:lnTo>
                            <a:pt x="250" y="465"/>
                          </a:lnTo>
                          <a:lnTo>
                            <a:pt x="248" y="465"/>
                          </a:lnTo>
                          <a:lnTo>
                            <a:pt x="248" y="467"/>
                          </a:lnTo>
                          <a:lnTo>
                            <a:pt x="248" y="468"/>
                          </a:lnTo>
                          <a:lnTo>
                            <a:pt x="248" y="470"/>
                          </a:lnTo>
                          <a:lnTo>
                            <a:pt x="248" y="472"/>
                          </a:lnTo>
                          <a:lnTo>
                            <a:pt x="250" y="474"/>
                          </a:lnTo>
                          <a:lnTo>
                            <a:pt x="248" y="474"/>
                          </a:lnTo>
                          <a:lnTo>
                            <a:pt x="246" y="472"/>
                          </a:lnTo>
                          <a:lnTo>
                            <a:pt x="246" y="474"/>
                          </a:lnTo>
                          <a:lnTo>
                            <a:pt x="244" y="474"/>
                          </a:lnTo>
                          <a:lnTo>
                            <a:pt x="244" y="476"/>
                          </a:lnTo>
                          <a:lnTo>
                            <a:pt x="244" y="478"/>
                          </a:lnTo>
                          <a:lnTo>
                            <a:pt x="242" y="480"/>
                          </a:lnTo>
                          <a:lnTo>
                            <a:pt x="240" y="478"/>
                          </a:lnTo>
                          <a:lnTo>
                            <a:pt x="239" y="478"/>
                          </a:lnTo>
                          <a:lnTo>
                            <a:pt x="237" y="476"/>
                          </a:lnTo>
                          <a:lnTo>
                            <a:pt x="235" y="476"/>
                          </a:lnTo>
                          <a:lnTo>
                            <a:pt x="235" y="474"/>
                          </a:lnTo>
                          <a:lnTo>
                            <a:pt x="235" y="472"/>
                          </a:lnTo>
                          <a:lnTo>
                            <a:pt x="235" y="470"/>
                          </a:lnTo>
                          <a:lnTo>
                            <a:pt x="235" y="468"/>
                          </a:lnTo>
                          <a:lnTo>
                            <a:pt x="237" y="468"/>
                          </a:lnTo>
                          <a:lnTo>
                            <a:pt x="237" y="467"/>
                          </a:lnTo>
                          <a:lnTo>
                            <a:pt x="237" y="465"/>
                          </a:lnTo>
                          <a:lnTo>
                            <a:pt x="235" y="465"/>
                          </a:lnTo>
                          <a:lnTo>
                            <a:pt x="235" y="467"/>
                          </a:lnTo>
                          <a:lnTo>
                            <a:pt x="233" y="467"/>
                          </a:lnTo>
                          <a:lnTo>
                            <a:pt x="231" y="467"/>
                          </a:lnTo>
                          <a:lnTo>
                            <a:pt x="229" y="467"/>
                          </a:lnTo>
                          <a:lnTo>
                            <a:pt x="229" y="465"/>
                          </a:lnTo>
                          <a:lnTo>
                            <a:pt x="227" y="465"/>
                          </a:lnTo>
                          <a:lnTo>
                            <a:pt x="227" y="467"/>
                          </a:lnTo>
                          <a:lnTo>
                            <a:pt x="225" y="467"/>
                          </a:lnTo>
                          <a:lnTo>
                            <a:pt x="223" y="467"/>
                          </a:lnTo>
                          <a:lnTo>
                            <a:pt x="221" y="467"/>
                          </a:lnTo>
                          <a:lnTo>
                            <a:pt x="223" y="467"/>
                          </a:lnTo>
                          <a:lnTo>
                            <a:pt x="223" y="468"/>
                          </a:lnTo>
                          <a:lnTo>
                            <a:pt x="225" y="468"/>
                          </a:lnTo>
                          <a:lnTo>
                            <a:pt x="225" y="470"/>
                          </a:lnTo>
                          <a:lnTo>
                            <a:pt x="223" y="470"/>
                          </a:lnTo>
                          <a:lnTo>
                            <a:pt x="223" y="472"/>
                          </a:lnTo>
                          <a:lnTo>
                            <a:pt x="221" y="472"/>
                          </a:lnTo>
                          <a:lnTo>
                            <a:pt x="221" y="474"/>
                          </a:lnTo>
                          <a:lnTo>
                            <a:pt x="221" y="472"/>
                          </a:lnTo>
                          <a:lnTo>
                            <a:pt x="219" y="472"/>
                          </a:lnTo>
                          <a:lnTo>
                            <a:pt x="217" y="472"/>
                          </a:lnTo>
                          <a:lnTo>
                            <a:pt x="217" y="470"/>
                          </a:lnTo>
                          <a:lnTo>
                            <a:pt x="215" y="470"/>
                          </a:lnTo>
                          <a:lnTo>
                            <a:pt x="214" y="470"/>
                          </a:lnTo>
                          <a:lnTo>
                            <a:pt x="212" y="470"/>
                          </a:lnTo>
                          <a:lnTo>
                            <a:pt x="214" y="470"/>
                          </a:lnTo>
                          <a:lnTo>
                            <a:pt x="215" y="470"/>
                          </a:lnTo>
                          <a:lnTo>
                            <a:pt x="215" y="472"/>
                          </a:lnTo>
                          <a:lnTo>
                            <a:pt x="215" y="474"/>
                          </a:lnTo>
                          <a:lnTo>
                            <a:pt x="215" y="476"/>
                          </a:lnTo>
                          <a:lnTo>
                            <a:pt x="214" y="476"/>
                          </a:lnTo>
                          <a:lnTo>
                            <a:pt x="212" y="476"/>
                          </a:lnTo>
                          <a:lnTo>
                            <a:pt x="212" y="474"/>
                          </a:lnTo>
                          <a:lnTo>
                            <a:pt x="210" y="474"/>
                          </a:lnTo>
                          <a:lnTo>
                            <a:pt x="210" y="476"/>
                          </a:lnTo>
                          <a:lnTo>
                            <a:pt x="210" y="478"/>
                          </a:lnTo>
                          <a:lnTo>
                            <a:pt x="210" y="480"/>
                          </a:lnTo>
                          <a:lnTo>
                            <a:pt x="210" y="482"/>
                          </a:lnTo>
                          <a:lnTo>
                            <a:pt x="212" y="482"/>
                          </a:lnTo>
                          <a:lnTo>
                            <a:pt x="214" y="484"/>
                          </a:lnTo>
                          <a:lnTo>
                            <a:pt x="215" y="484"/>
                          </a:lnTo>
                          <a:lnTo>
                            <a:pt x="215" y="486"/>
                          </a:lnTo>
                          <a:lnTo>
                            <a:pt x="215" y="488"/>
                          </a:lnTo>
                          <a:lnTo>
                            <a:pt x="214" y="488"/>
                          </a:lnTo>
                          <a:lnTo>
                            <a:pt x="214" y="486"/>
                          </a:lnTo>
                          <a:lnTo>
                            <a:pt x="212" y="486"/>
                          </a:lnTo>
                          <a:lnTo>
                            <a:pt x="210" y="486"/>
                          </a:lnTo>
                          <a:lnTo>
                            <a:pt x="210" y="488"/>
                          </a:lnTo>
                          <a:lnTo>
                            <a:pt x="208" y="488"/>
                          </a:lnTo>
                          <a:lnTo>
                            <a:pt x="208" y="486"/>
                          </a:lnTo>
                          <a:lnTo>
                            <a:pt x="206" y="488"/>
                          </a:lnTo>
                          <a:lnTo>
                            <a:pt x="208" y="488"/>
                          </a:lnTo>
                          <a:lnTo>
                            <a:pt x="208" y="490"/>
                          </a:lnTo>
                          <a:lnTo>
                            <a:pt x="210" y="490"/>
                          </a:lnTo>
                          <a:lnTo>
                            <a:pt x="210" y="492"/>
                          </a:lnTo>
                          <a:lnTo>
                            <a:pt x="210" y="493"/>
                          </a:lnTo>
                          <a:lnTo>
                            <a:pt x="208" y="493"/>
                          </a:lnTo>
                          <a:lnTo>
                            <a:pt x="206" y="493"/>
                          </a:lnTo>
                          <a:lnTo>
                            <a:pt x="206" y="495"/>
                          </a:lnTo>
                          <a:lnTo>
                            <a:pt x="208" y="495"/>
                          </a:lnTo>
                          <a:lnTo>
                            <a:pt x="208" y="493"/>
                          </a:lnTo>
                          <a:lnTo>
                            <a:pt x="210" y="493"/>
                          </a:lnTo>
                          <a:lnTo>
                            <a:pt x="212" y="493"/>
                          </a:lnTo>
                          <a:lnTo>
                            <a:pt x="212" y="495"/>
                          </a:lnTo>
                          <a:lnTo>
                            <a:pt x="212" y="497"/>
                          </a:lnTo>
                          <a:lnTo>
                            <a:pt x="214" y="497"/>
                          </a:lnTo>
                          <a:lnTo>
                            <a:pt x="212" y="499"/>
                          </a:lnTo>
                          <a:lnTo>
                            <a:pt x="214" y="501"/>
                          </a:lnTo>
                          <a:lnTo>
                            <a:pt x="214" y="503"/>
                          </a:lnTo>
                          <a:lnTo>
                            <a:pt x="212" y="503"/>
                          </a:lnTo>
                          <a:lnTo>
                            <a:pt x="212" y="501"/>
                          </a:lnTo>
                          <a:lnTo>
                            <a:pt x="210" y="501"/>
                          </a:lnTo>
                          <a:lnTo>
                            <a:pt x="210" y="499"/>
                          </a:lnTo>
                          <a:lnTo>
                            <a:pt x="208" y="501"/>
                          </a:lnTo>
                          <a:lnTo>
                            <a:pt x="208" y="503"/>
                          </a:lnTo>
                          <a:lnTo>
                            <a:pt x="210" y="501"/>
                          </a:lnTo>
                          <a:lnTo>
                            <a:pt x="210" y="503"/>
                          </a:lnTo>
                          <a:lnTo>
                            <a:pt x="212" y="503"/>
                          </a:lnTo>
                          <a:lnTo>
                            <a:pt x="210" y="503"/>
                          </a:lnTo>
                          <a:lnTo>
                            <a:pt x="210" y="505"/>
                          </a:lnTo>
                          <a:lnTo>
                            <a:pt x="210" y="507"/>
                          </a:lnTo>
                          <a:lnTo>
                            <a:pt x="212" y="507"/>
                          </a:lnTo>
                          <a:lnTo>
                            <a:pt x="210" y="507"/>
                          </a:lnTo>
                          <a:lnTo>
                            <a:pt x="210" y="509"/>
                          </a:lnTo>
                          <a:lnTo>
                            <a:pt x="208" y="509"/>
                          </a:lnTo>
                          <a:lnTo>
                            <a:pt x="208" y="507"/>
                          </a:lnTo>
                          <a:lnTo>
                            <a:pt x="206" y="507"/>
                          </a:lnTo>
                          <a:lnTo>
                            <a:pt x="206" y="509"/>
                          </a:lnTo>
                          <a:lnTo>
                            <a:pt x="204" y="509"/>
                          </a:lnTo>
                          <a:lnTo>
                            <a:pt x="204" y="511"/>
                          </a:lnTo>
                          <a:lnTo>
                            <a:pt x="202" y="511"/>
                          </a:lnTo>
                          <a:lnTo>
                            <a:pt x="202" y="509"/>
                          </a:lnTo>
                          <a:lnTo>
                            <a:pt x="202" y="511"/>
                          </a:lnTo>
                          <a:lnTo>
                            <a:pt x="200" y="511"/>
                          </a:lnTo>
                          <a:lnTo>
                            <a:pt x="198" y="511"/>
                          </a:lnTo>
                          <a:lnTo>
                            <a:pt x="198" y="509"/>
                          </a:lnTo>
                          <a:lnTo>
                            <a:pt x="196" y="509"/>
                          </a:lnTo>
                          <a:lnTo>
                            <a:pt x="196" y="511"/>
                          </a:lnTo>
                          <a:lnTo>
                            <a:pt x="194" y="511"/>
                          </a:lnTo>
                          <a:lnTo>
                            <a:pt x="194" y="509"/>
                          </a:lnTo>
                          <a:lnTo>
                            <a:pt x="194" y="511"/>
                          </a:lnTo>
                          <a:lnTo>
                            <a:pt x="192" y="511"/>
                          </a:lnTo>
                          <a:lnTo>
                            <a:pt x="192" y="513"/>
                          </a:lnTo>
                          <a:lnTo>
                            <a:pt x="194" y="513"/>
                          </a:lnTo>
                          <a:lnTo>
                            <a:pt x="194" y="515"/>
                          </a:lnTo>
                          <a:lnTo>
                            <a:pt x="192" y="515"/>
                          </a:lnTo>
                          <a:lnTo>
                            <a:pt x="192" y="516"/>
                          </a:lnTo>
                          <a:lnTo>
                            <a:pt x="192" y="518"/>
                          </a:lnTo>
                          <a:lnTo>
                            <a:pt x="191" y="518"/>
                          </a:lnTo>
                          <a:lnTo>
                            <a:pt x="192" y="518"/>
                          </a:lnTo>
                          <a:lnTo>
                            <a:pt x="191" y="518"/>
                          </a:lnTo>
                          <a:lnTo>
                            <a:pt x="191" y="520"/>
                          </a:lnTo>
                          <a:lnTo>
                            <a:pt x="191" y="518"/>
                          </a:lnTo>
                          <a:lnTo>
                            <a:pt x="189" y="518"/>
                          </a:lnTo>
                          <a:lnTo>
                            <a:pt x="187" y="518"/>
                          </a:lnTo>
                          <a:lnTo>
                            <a:pt x="189" y="518"/>
                          </a:lnTo>
                          <a:lnTo>
                            <a:pt x="189" y="520"/>
                          </a:lnTo>
                          <a:lnTo>
                            <a:pt x="187" y="520"/>
                          </a:lnTo>
                          <a:lnTo>
                            <a:pt x="187" y="522"/>
                          </a:lnTo>
                          <a:lnTo>
                            <a:pt x="187" y="524"/>
                          </a:lnTo>
                          <a:lnTo>
                            <a:pt x="185" y="524"/>
                          </a:lnTo>
                          <a:lnTo>
                            <a:pt x="183" y="524"/>
                          </a:lnTo>
                          <a:lnTo>
                            <a:pt x="183" y="526"/>
                          </a:lnTo>
                          <a:lnTo>
                            <a:pt x="181" y="526"/>
                          </a:lnTo>
                          <a:lnTo>
                            <a:pt x="179" y="526"/>
                          </a:lnTo>
                          <a:lnTo>
                            <a:pt x="179" y="524"/>
                          </a:lnTo>
                          <a:lnTo>
                            <a:pt x="179" y="526"/>
                          </a:lnTo>
                          <a:lnTo>
                            <a:pt x="179" y="528"/>
                          </a:lnTo>
                          <a:lnTo>
                            <a:pt x="177" y="528"/>
                          </a:lnTo>
                          <a:lnTo>
                            <a:pt x="177" y="526"/>
                          </a:lnTo>
                          <a:lnTo>
                            <a:pt x="175" y="528"/>
                          </a:lnTo>
                          <a:lnTo>
                            <a:pt x="177" y="528"/>
                          </a:lnTo>
                          <a:lnTo>
                            <a:pt x="177" y="530"/>
                          </a:lnTo>
                          <a:lnTo>
                            <a:pt x="177" y="532"/>
                          </a:lnTo>
                          <a:lnTo>
                            <a:pt x="179" y="532"/>
                          </a:lnTo>
                          <a:lnTo>
                            <a:pt x="179" y="534"/>
                          </a:lnTo>
                          <a:lnTo>
                            <a:pt x="177" y="534"/>
                          </a:lnTo>
                          <a:lnTo>
                            <a:pt x="177" y="536"/>
                          </a:lnTo>
                          <a:lnTo>
                            <a:pt x="175" y="534"/>
                          </a:lnTo>
                          <a:lnTo>
                            <a:pt x="177" y="534"/>
                          </a:lnTo>
                          <a:lnTo>
                            <a:pt x="177" y="532"/>
                          </a:lnTo>
                          <a:lnTo>
                            <a:pt x="175" y="532"/>
                          </a:lnTo>
                          <a:lnTo>
                            <a:pt x="173" y="532"/>
                          </a:lnTo>
                          <a:lnTo>
                            <a:pt x="173" y="534"/>
                          </a:lnTo>
                          <a:lnTo>
                            <a:pt x="175" y="534"/>
                          </a:lnTo>
                          <a:lnTo>
                            <a:pt x="173" y="534"/>
                          </a:lnTo>
                          <a:lnTo>
                            <a:pt x="175" y="536"/>
                          </a:lnTo>
                          <a:lnTo>
                            <a:pt x="173" y="536"/>
                          </a:lnTo>
                          <a:lnTo>
                            <a:pt x="173" y="538"/>
                          </a:lnTo>
                          <a:lnTo>
                            <a:pt x="171" y="538"/>
                          </a:lnTo>
                          <a:lnTo>
                            <a:pt x="169" y="538"/>
                          </a:lnTo>
                          <a:lnTo>
                            <a:pt x="169" y="536"/>
                          </a:lnTo>
                          <a:lnTo>
                            <a:pt x="167" y="536"/>
                          </a:lnTo>
                          <a:lnTo>
                            <a:pt x="167" y="538"/>
                          </a:lnTo>
                          <a:lnTo>
                            <a:pt x="166" y="538"/>
                          </a:lnTo>
                          <a:lnTo>
                            <a:pt x="166" y="540"/>
                          </a:lnTo>
                          <a:lnTo>
                            <a:pt x="164" y="540"/>
                          </a:lnTo>
                          <a:lnTo>
                            <a:pt x="166" y="540"/>
                          </a:lnTo>
                          <a:lnTo>
                            <a:pt x="166" y="538"/>
                          </a:lnTo>
                          <a:lnTo>
                            <a:pt x="164" y="538"/>
                          </a:lnTo>
                          <a:lnTo>
                            <a:pt x="164" y="540"/>
                          </a:lnTo>
                          <a:lnTo>
                            <a:pt x="162" y="540"/>
                          </a:lnTo>
                          <a:lnTo>
                            <a:pt x="162" y="538"/>
                          </a:lnTo>
                          <a:lnTo>
                            <a:pt x="160" y="538"/>
                          </a:lnTo>
                          <a:lnTo>
                            <a:pt x="160" y="540"/>
                          </a:lnTo>
                          <a:lnTo>
                            <a:pt x="158" y="540"/>
                          </a:lnTo>
                          <a:lnTo>
                            <a:pt x="156" y="540"/>
                          </a:lnTo>
                          <a:lnTo>
                            <a:pt x="156" y="541"/>
                          </a:lnTo>
                          <a:lnTo>
                            <a:pt x="154" y="541"/>
                          </a:lnTo>
                          <a:lnTo>
                            <a:pt x="152" y="541"/>
                          </a:lnTo>
                          <a:lnTo>
                            <a:pt x="152" y="540"/>
                          </a:lnTo>
                          <a:lnTo>
                            <a:pt x="154" y="540"/>
                          </a:lnTo>
                          <a:lnTo>
                            <a:pt x="152" y="540"/>
                          </a:lnTo>
                          <a:lnTo>
                            <a:pt x="152" y="538"/>
                          </a:lnTo>
                          <a:lnTo>
                            <a:pt x="150" y="538"/>
                          </a:lnTo>
                          <a:lnTo>
                            <a:pt x="148" y="538"/>
                          </a:lnTo>
                          <a:lnTo>
                            <a:pt x="146" y="538"/>
                          </a:lnTo>
                          <a:lnTo>
                            <a:pt x="146" y="536"/>
                          </a:lnTo>
                          <a:lnTo>
                            <a:pt x="146" y="534"/>
                          </a:lnTo>
                          <a:lnTo>
                            <a:pt x="144" y="534"/>
                          </a:lnTo>
                          <a:lnTo>
                            <a:pt x="144" y="536"/>
                          </a:lnTo>
                          <a:lnTo>
                            <a:pt x="143" y="536"/>
                          </a:lnTo>
                          <a:lnTo>
                            <a:pt x="141" y="536"/>
                          </a:lnTo>
                          <a:lnTo>
                            <a:pt x="141" y="538"/>
                          </a:lnTo>
                          <a:lnTo>
                            <a:pt x="139" y="538"/>
                          </a:lnTo>
                          <a:lnTo>
                            <a:pt x="139" y="536"/>
                          </a:lnTo>
                          <a:lnTo>
                            <a:pt x="137" y="536"/>
                          </a:lnTo>
                          <a:lnTo>
                            <a:pt x="139" y="536"/>
                          </a:lnTo>
                          <a:lnTo>
                            <a:pt x="139" y="534"/>
                          </a:lnTo>
                          <a:lnTo>
                            <a:pt x="137" y="534"/>
                          </a:lnTo>
                          <a:lnTo>
                            <a:pt x="137" y="536"/>
                          </a:lnTo>
                          <a:lnTo>
                            <a:pt x="137" y="534"/>
                          </a:lnTo>
                          <a:lnTo>
                            <a:pt x="135" y="532"/>
                          </a:lnTo>
                          <a:lnTo>
                            <a:pt x="133" y="532"/>
                          </a:lnTo>
                          <a:lnTo>
                            <a:pt x="135" y="532"/>
                          </a:lnTo>
                          <a:lnTo>
                            <a:pt x="137" y="532"/>
                          </a:lnTo>
                          <a:lnTo>
                            <a:pt x="135" y="530"/>
                          </a:lnTo>
                          <a:lnTo>
                            <a:pt x="137" y="530"/>
                          </a:lnTo>
                          <a:lnTo>
                            <a:pt x="135" y="530"/>
                          </a:lnTo>
                          <a:lnTo>
                            <a:pt x="135" y="528"/>
                          </a:lnTo>
                          <a:lnTo>
                            <a:pt x="135" y="530"/>
                          </a:lnTo>
                          <a:lnTo>
                            <a:pt x="133" y="530"/>
                          </a:lnTo>
                          <a:lnTo>
                            <a:pt x="133" y="528"/>
                          </a:lnTo>
                          <a:lnTo>
                            <a:pt x="133" y="530"/>
                          </a:lnTo>
                          <a:lnTo>
                            <a:pt x="131" y="530"/>
                          </a:lnTo>
                          <a:lnTo>
                            <a:pt x="131" y="528"/>
                          </a:lnTo>
                          <a:lnTo>
                            <a:pt x="131" y="526"/>
                          </a:lnTo>
                          <a:lnTo>
                            <a:pt x="129" y="526"/>
                          </a:lnTo>
                          <a:lnTo>
                            <a:pt x="127" y="526"/>
                          </a:lnTo>
                          <a:lnTo>
                            <a:pt x="127" y="524"/>
                          </a:lnTo>
                          <a:lnTo>
                            <a:pt x="127" y="522"/>
                          </a:lnTo>
                          <a:lnTo>
                            <a:pt x="125" y="522"/>
                          </a:lnTo>
                          <a:lnTo>
                            <a:pt x="125" y="524"/>
                          </a:lnTo>
                          <a:lnTo>
                            <a:pt x="125" y="522"/>
                          </a:lnTo>
                          <a:lnTo>
                            <a:pt x="125" y="520"/>
                          </a:lnTo>
                          <a:lnTo>
                            <a:pt x="127" y="520"/>
                          </a:lnTo>
                          <a:lnTo>
                            <a:pt x="129" y="520"/>
                          </a:lnTo>
                          <a:lnTo>
                            <a:pt x="129" y="518"/>
                          </a:lnTo>
                          <a:lnTo>
                            <a:pt x="127" y="518"/>
                          </a:lnTo>
                          <a:lnTo>
                            <a:pt x="129" y="518"/>
                          </a:lnTo>
                          <a:lnTo>
                            <a:pt x="129" y="516"/>
                          </a:lnTo>
                          <a:lnTo>
                            <a:pt x="127" y="516"/>
                          </a:lnTo>
                          <a:lnTo>
                            <a:pt x="129" y="516"/>
                          </a:lnTo>
                          <a:lnTo>
                            <a:pt x="129" y="515"/>
                          </a:lnTo>
                          <a:lnTo>
                            <a:pt x="127" y="515"/>
                          </a:lnTo>
                          <a:lnTo>
                            <a:pt x="125" y="515"/>
                          </a:lnTo>
                          <a:lnTo>
                            <a:pt x="125" y="513"/>
                          </a:lnTo>
                          <a:lnTo>
                            <a:pt x="127" y="513"/>
                          </a:lnTo>
                          <a:lnTo>
                            <a:pt x="125" y="513"/>
                          </a:lnTo>
                          <a:lnTo>
                            <a:pt x="125" y="515"/>
                          </a:lnTo>
                          <a:lnTo>
                            <a:pt x="125" y="513"/>
                          </a:lnTo>
                          <a:lnTo>
                            <a:pt x="123" y="513"/>
                          </a:lnTo>
                          <a:lnTo>
                            <a:pt x="123" y="515"/>
                          </a:lnTo>
                          <a:lnTo>
                            <a:pt x="121" y="515"/>
                          </a:lnTo>
                          <a:lnTo>
                            <a:pt x="121" y="513"/>
                          </a:lnTo>
                          <a:lnTo>
                            <a:pt x="119" y="513"/>
                          </a:lnTo>
                          <a:lnTo>
                            <a:pt x="119" y="515"/>
                          </a:lnTo>
                          <a:lnTo>
                            <a:pt x="118" y="515"/>
                          </a:lnTo>
                          <a:lnTo>
                            <a:pt x="118" y="513"/>
                          </a:lnTo>
                          <a:lnTo>
                            <a:pt x="116" y="513"/>
                          </a:lnTo>
                          <a:lnTo>
                            <a:pt x="116" y="515"/>
                          </a:lnTo>
                          <a:lnTo>
                            <a:pt x="116" y="513"/>
                          </a:lnTo>
                          <a:lnTo>
                            <a:pt x="114" y="513"/>
                          </a:lnTo>
                          <a:lnTo>
                            <a:pt x="114" y="511"/>
                          </a:lnTo>
                          <a:lnTo>
                            <a:pt x="112" y="511"/>
                          </a:lnTo>
                          <a:lnTo>
                            <a:pt x="112" y="513"/>
                          </a:lnTo>
                          <a:lnTo>
                            <a:pt x="112" y="511"/>
                          </a:lnTo>
                          <a:lnTo>
                            <a:pt x="110" y="511"/>
                          </a:lnTo>
                          <a:lnTo>
                            <a:pt x="110" y="509"/>
                          </a:lnTo>
                          <a:lnTo>
                            <a:pt x="108" y="509"/>
                          </a:lnTo>
                          <a:lnTo>
                            <a:pt x="108" y="507"/>
                          </a:lnTo>
                          <a:lnTo>
                            <a:pt x="110" y="509"/>
                          </a:lnTo>
                          <a:lnTo>
                            <a:pt x="110" y="507"/>
                          </a:lnTo>
                          <a:lnTo>
                            <a:pt x="110" y="505"/>
                          </a:lnTo>
                          <a:lnTo>
                            <a:pt x="112" y="505"/>
                          </a:lnTo>
                          <a:lnTo>
                            <a:pt x="110" y="505"/>
                          </a:lnTo>
                          <a:lnTo>
                            <a:pt x="110" y="503"/>
                          </a:lnTo>
                          <a:lnTo>
                            <a:pt x="108" y="503"/>
                          </a:lnTo>
                          <a:lnTo>
                            <a:pt x="108" y="501"/>
                          </a:lnTo>
                          <a:lnTo>
                            <a:pt x="106" y="501"/>
                          </a:lnTo>
                          <a:lnTo>
                            <a:pt x="106" y="503"/>
                          </a:lnTo>
                          <a:lnTo>
                            <a:pt x="106" y="501"/>
                          </a:lnTo>
                          <a:lnTo>
                            <a:pt x="104" y="501"/>
                          </a:lnTo>
                          <a:lnTo>
                            <a:pt x="104" y="503"/>
                          </a:lnTo>
                          <a:lnTo>
                            <a:pt x="104" y="501"/>
                          </a:lnTo>
                          <a:lnTo>
                            <a:pt x="102" y="501"/>
                          </a:lnTo>
                          <a:lnTo>
                            <a:pt x="100" y="501"/>
                          </a:lnTo>
                          <a:lnTo>
                            <a:pt x="100" y="499"/>
                          </a:lnTo>
                          <a:lnTo>
                            <a:pt x="100" y="497"/>
                          </a:lnTo>
                          <a:lnTo>
                            <a:pt x="100" y="495"/>
                          </a:lnTo>
                          <a:lnTo>
                            <a:pt x="98" y="495"/>
                          </a:lnTo>
                          <a:lnTo>
                            <a:pt x="98" y="497"/>
                          </a:lnTo>
                          <a:lnTo>
                            <a:pt x="96" y="497"/>
                          </a:lnTo>
                          <a:lnTo>
                            <a:pt x="96" y="495"/>
                          </a:lnTo>
                          <a:lnTo>
                            <a:pt x="95" y="495"/>
                          </a:lnTo>
                          <a:lnTo>
                            <a:pt x="95" y="493"/>
                          </a:lnTo>
                          <a:lnTo>
                            <a:pt x="93" y="493"/>
                          </a:lnTo>
                          <a:lnTo>
                            <a:pt x="91" y="493"/>
                          </a:lnTo>
                          <a:lnTo>
                            <a:pt x="91" y="492"/>
                          </a:lnTo>
                          <a:lnTo>
                            <a:pt x="89" y="492"/>
                          </a:lnTo>
                          <a:lnTo>
                            <a:pt x="89" y="493"/>
                          </a:lnTo>
                          <a:lnTo>
                            <a:pt x="89" y="492"/>
                          </a:lnTo>
                          <a:lnTo>
                            <a:pt x="89" y="490"/>
                          </a:lnTo>
                          <a:lnTo>
                            <a:pt x="87" y="490"/>
                          </a:lnTo>
                          <a:lnTo>
                            <a:pt x="85" y="490"/>
                          </a:lnTo>
                          <a:lnTo>
                            <a:pt x="85" y="488"/>
                          </a:lnTo>
                          <a:lnTo>
                            <a:pt x="87" y="488"/>
                          </a:lnTo>
                          <a:lnTo>
                            <a:pt x="85" y="488"/>
                          </a:lnTo>
                          <a:lnTo>
                            <a:pt x="83" y="488"/>
                          </a:lnTo>
                          <a:lnTo>
                            <a:pt x="83" y="486"/>
                          </a:lnTo>
                          <a:lnTo>
                            <a:pt x="85" y="486"/>
                          </a:lnTo>
                          <a:lnTo>
                            <a:pt x="83" y="486"/>
                          </a:lnTo>
                          <a:lnTo>
                            <a:pt x="85" y="486"/>
                          </a:lnTo>
                          <a:lnTo>
                            <a:pt x="85" y="484"/>
                          </a:lnTo>
                          <a:lnTo>
                            <a:pt x="83" y="484"/>
                          </a:lnTo>
                          <a:lnTo>
                            <a:pt x="83" y="482"/>
                          </a:lnTo>
                          <a:lnTo>
                            <a:pt x="81" y="482"/>
                          </a:lnTo>
                          <a:lnTo>
                            <a:pt x="79" y="482"/>
                          </a:lnTo>
                          <a:lnTo>
                            <a:pt x="79" y="480"/>
                          </a:lnTo>
                          <a:lnTo>
                            <a:pt x="79" y="482"/>
                          </a:lnTo>
                          <a:lnTo>
                            <a:pt x="79" y="480"/>
                          </a:lnTo>
                          <a:lnTo>
                            <a:pt x="77" y="480"/>
                          </a:lnTo>
                          <a:lnTo>
                            <a:pt x="75" y="480"/>
                          </a:lnTo>
                          <a:lnTo>
                            <a:pt x="75" y="478"/>
                          </a:lnTo>
                          <a:lnTo>
                            <a:pt x="73" y="478"/>
                          </a:lnTo>
                          <a:lnTo>
                            <a:pt x="75" y="478"/>
                          </a:lnTo>
                          <a:lnTo>
                            <a:pt x="75" y="476"/>
                          </a:lnTo>
                          <a:lnTo>
                            <a:pt x="73" y="476"/>
                          </a:lnTo>
                          <a:lnTo>
                            <a:pt x="71" y="476"/>
                          </a:lnTo>
                          <a:lnTo>
                            <a:pt x="71" y="474"/>
                          </a:lnTo>
                          <a:lnTo>
                            <a:pt x="70" y="474"/>
                          </a:lnTo>
                          <a:lnTo>
                            <a:pt x="70" y="472"/>
                          </a:lnTo>
                          <a:lnTo>
                            <a:pt x="70" y="474"/>
                          </a:lnTo>
                          <a:lnTo>
                            <a:pt x="68" y="474"/>
                          </a:lnTo>
                          <a:lnTo>
                            <a:pt x="68" y="472"/>
                          </a:lnTo>
                          <a:lnTo>
                            <a:pt x="70" y="472"/>
                          </a:lnTo>
                          <a:lnTo>
                            <a:pt x="70" y="470"/>
                          </a:lnTo>
                          <a:lnTo>
                            <a:pt x="70" y="468"/>
                          </a:lnTo>
                          <a:lnTo>
                            <a:pt x="68" y="468"/>
                          </a:lnTo>
                          <a:lnTo>
                            <a:pt x="66" y="468"/>
                          </a:lnTo>
                          <a:lnTo>
                            <a:pt x="64" y="468"/>
                          </a:lnTo>
                          <a:lnTo>
                            <a:pt x="64" y="467"/>
                          </a:lnTo>
                          <a:lnTo>
                            <a:pt x="66" y="467"/>
                          </a:lnTo>
                          <a:lnTo>
                            <a:pt x="64" y="467"/>
                          </a:lnTo>
                          <a:lnTo>
                            <a:pt x="64" y="465"/>
                          </a:lnTo>
                          <a:lnTo>
                            <a:pt x="64" y="463"/>
                          </a:lnTo>
                          <a:lnTo>
                            <a:pt x="62" y="463"/>
                          </a:lnTo>
                          <a:lnTo>
                            <a:pt x="62" y="465"/>
                          </a:lnTo>
                          <a:lnTo>
                            <a:pt x="62" y="463"/>
                          </a:lnTo>
                          <a:lnTo>
                            <a:pt x="64" y="463"/>
                          </a:lnTo>
                          <a:lnTo>
                            <a:pt x="64" y="461"/>
                          </a:lnTo>
                          <a:lnTo>
                            <a:pt x="66" y="459"/>
                          </a:lnTo>
                          <a:lnTo>
                            <a:pt x="66" y="461"/>
                          </a:lnTo>
                          <a:lnTo>
                            <a:pt x="66" y="459"/>
                          </a:lnTo>
                          <a:lnTo>
                            <a:pt x="64" y="459"/>
                          </a:lnTo>
                          <a:lnTo>
                            <a:pt x="64" y="457"/>
                          </a:lnTo>
                          <a:lnTo>
                            <a:pt x="62" y="457"/>
                          </a:lnTo>
                          <a:lnTo>
                            <a:pt x="62" y="455"/>
                          </a:lnTo>
                          <a:lnTo>
                            <a:pt x="62" y="453"/>
                          </a:lnTo>
                          <a:lnTo>
                            <a:pt x="64" y="453"/>
                          </a:lnTo>
                          <a:lnTo>
                            <a:pt x="64" y="451"/>
                          </a:lnTo>
                          <a:lnTo>
                            <a:pt x="66" y="451"/>
                          </a:lnTo>
                          <a:lnTo>
                            <a:pt x="64" y="451"/>
                          </a:lnTo>
                          <a:lnTo>
                            <a:pt x="64" y="449"/>
                          </a:lnTo>
                          <a:lnTo>
                            <a:pt x="66" y="449"/>
                          </a:lnTo>
                          <a:lnTo>
                            <a:pt x="66" y="451"/>
                          </a:lnTo>
                          <a:lnTo>
                            <a:pt x="66" y="449"/>
                          </a:lnTo>
                          <a:lnTo>
                            <a:pt x="64" y="449"/>
                          </a:lnTo>
                          <a:lnTo>
                            <a:pt x="64" y="447"/>
                          </a:lnTo>
                          <a:lnTo>
                            <a:pt x="62" y="447"/>
                          </a:lnTo>
                          <a:lnTo>
                            <a:pt x="64" y="447"/>
                          </a:lnTo>
                          <a:lnTo>
                            <a:pt x="62" y="447"/>
                          </a:lnTo>
                          <a:lnTo>
                            <a:pt x="62" y="445"/>
                          </a:lnTo>
                          <a:lnTo>
                            <a:pt x="62" y="447"/>
                          </a:lnTo>
                          <a:lnTo>
                            <a:pt x="62" y="445"/>
                          </a:lnTo>
                          <a:lnTo>
                            <a:pt x="62" y="447"/>
                          </a:lnTo>
                          <a:lnTo>
                            <a:pt x="60" y="447"/>
                          </a:lnTo>
                          <a:lnTo>
                            <a:pt x="60" y="445"/>
                          </a:lnTo>
                          <a:lnTo>
                            <a:pt x="60" y="444"/>
                          </a:lnTo>
                          <a:lnTo>
                            <a:pt x="62" y="444"/>
                          </a:lnTo>
                          <a:lnTo>
                            <a:pt x="60" y="444"/>
                          </a:lnTo>
                          <a:lnTo>
                            <a:pt x="60" y="442"/>
                          </a:lnTo>
                          <a:lnTo>
                            <a:pt x="60" y="444"/>
                          </a:lnTo>
                          <a:lnTo>
                            <a:pt x="62" y="444"/>
                          </a:lnTo>
                          <a:lnTo>
                            <a:pt x="62" y="442"/>
                          </a:lnTo>
                          <a:lnTo>
                            <a:pt x="62" y="440"/>
                          </a:lnTo>
                          <a:lnTo>
                            <a:pt x="62" y="438"/>
                          </a:lnTo>
                          <a:lnTo>
                            <a:pt x="60" y="438"/>
                          </a:lnTo>
                          <a:lnTo>
                            <a:pt x="62" y="438"/>
                          </a:lnTo>
                          <a:lnTo>
                            <a:pt x="60" y="438"/>
                          </a:lnTo>
                          <a:lnTo>
                            <a:pt x="60" y="436"/>
                          </a:lnTo>
                          <a:lnTo>
                            <a:pt x="60" y="434"/>
                          </a:lnTo>
                          <a:lnTo>
                            <a:pt x="60" y="436"/>
                          </a:lnTo>
                          <a:lnTo>
                            <a:pt x="60" y="434"/>
                          </a:lnTo>
                          <a:lnTo>
                            <a:pt x="58" y="434"/>
                          </a:lnTo>
                          <a:lnTo>
                            <a:pt x="58" y="436"/>
                          </a:lnTo>
                          <a:lnTo>
                            <a:pt x="56" y="436"/>
                          </a:lnTo>
                          <a:lnTo>
                            <a:pt x="54" y="436"/>
                          </a:lnTo>
                          <a:lnTo>
                            <a:pt x="52" y="436"/>
                          </a:lnTo>
                          <a:lnTo>
                            <a:pt x="52" y="434"/>
                          </a:lnTo>
                          <a:lnTo>
                            <a:pt x="54" y="434"/>
                          </a:lnTo>
                          <a:lnTo>
                            <a:pt x="54" y="432"/>
                          </a:lnTo>
                          <a:lnTo>
                            <a:pt x="52" y="432"/>
                          </a:lnTo>
                          <a:lnTo>
                            <a:pt x="52" y="430"/>
                          </a:lnTo>
                          <a:lnTo>
                            <a:pt x="52" y="432"/>
                          </a:lnTo>
                          <a:lnTo>
                            <a:pt x="52" y="430"/>
                          </a:lnTo>
                          <a:lnTo>
                            <a:pt x="52" y="428"/>
                          </a:lnTo>
                          <a:lnTo>
                            <a:pt x="52" y="426"/>
                          </a:lnTo>
                          <a:lnTo>
                            <a:pt x="50" y="426"/>
                          </a:lnTo>
                          <a:lnTo>
                            <a:pt x="50" y="424"/>
                          </a:lnTo>
                          <a:lnTo>
                            <a:pt x="48" y="424"/>
                          </a:lnTo>
                          <a:lnTo>
                            <a:pt x="48" y="422"/>
                          </a:lnTo>
                          <a:lnTo>
                            <a:pt x="50" y="422"/>
                          </a:lnTo>
                          <a:lnTo>
                            <a:pt x="48" y="422"/>
                          </a:lnTo>
                          <a:lnTo>
                            <a:pt x="48" y="420"/>
                          </a:lnTo>
                          <a:lnTo>
                            <a:pt x="48" y="419"/>
                          </a:lnTo>
                          <a:lnTo>
                            <a:pt x="47" y="419"/>
                          </a:lnTo>
                          <a:lnTo>
                            <a:pt x="47" y="417"/>
                          </a:lnTo>
                          <a:lnTo>
                            <a:pt x="45" y="417"/>
                          </a:lnTo>
                          <a:lnTo>
                            <a:pt x="47" y="417"/>
                          </a:lnTo>
                          <a:lnTo>
                            <a:pt x="47" y="415"/>
                          </a:lnTo>
                          <a:lnTo>
                            <a:pt x="45" y="415"/>
                          </a:lnTo>
                          <a:lnTo>
                            <a:pt x="45" y="417"/>
                          </a:lnTo>
                          <a:lnTo>
                            <a:pt x="45" y="415"/>
                          </a:lnTo>
                          <a:lnTo>
                            <a:pt x="45" y="417"/>
                          </a:lnTo>
                          <a:lnTo>
                            <a:pt x="43" y="417"/>
                          </a:lnTo>
                          <a:lnTo>
                            <a:pt x="43" y="415"/>
                          </a:lnTo>
                          <a:lnTo>
                            <a:pt x="41" y="415"/>
                          </a:lnTo>
                          <a:lnTo>
                            <a:pt x="39" y="415"/>
                          </a:lnTo>
                          <a:lnTo>
                            <a:pt x="41" y="413"/>
                          </a:lnTo>
                          <a:lnTo>
                            <a:pt x="41" y="415"/>
                          </a:lnTo>
                          <a:lnTo>
                            <a:pt x="41" y="413"/>
                          </a:lnTo>
                          <a:lnTo>
                            <a:pt x="39" y="413"/>
                          </a:lnTo>
                          <a:lnTo>
                            <a:pt x="39" y="411"/>
                          </a:lnTo>
                          <a:lnTo>
                            <a:pt x="37" y="411"/>
                          </a:lnTo>
                          <a:lnTo>
                            <a:pt x="35" y="411"/>
                          </a:lnTo>
                          <a:lnTo>
                            <a:pt x="35" y="409"/>
                          </a:lnTo>
                          <a:lnTo>
                            <a:pt x="35" y="411"/>
                          </a:lnTo>
                          <a:lnTo>
                            <a:pt x="33" y="411"/>
                          </a:lnTo>
                          <a:lnTo>
                            <a:pt x="33" y="409"/>
                          </a:lnTo>
                          <a:lnTo>
                            <a:pt x="33" y="411"/>
                          </a:lnTo>
                          <a:lnTo>
                            <a:pt x="31" y="411"/>
                          </a:lnTo>
                          <a:lnTo>
                            <a:pt x="31" y="409"/>
                          </a:lnTo>
                          <a:lnTo>
                            <a:pt x="31" y="407"/>
                          </a:lnTo>
                          <a:lnTo>
                            <a:pt x="29" y="407"/>
                          </a:lnTo>
                          <a:lnTo>
                            <a:pt x="31" y="407"/>
                          </a:lnTo>
                          <a:lnTo>
                            <a:pt x="29" y="407"/>
                          </a:lnTo>
                          <a:lnTo>
                            <a:pt x="29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9" y="403"/>
                          </a:lnTo>
                          <a:lnTo>
                            <a:pt x="29" y="401"/>
                          </a:lnTo>
                          <a:lnTo>
                            <a:pt x="29" y="399"/>
                          </a:lnTo>
                          <a:lnTo>
                            <a:pt x="29" y="397"/>
                          </a:lnTo>
                          <a:lnTo>
                            <a:pt x="27" y="397"/>
                          </a:lnTo>
                          <a:lnTo>
                            <a:pt x="27" y="396"/>
                          </a:lnTo>
                          <a:lnTo>
                            <a:pt x="25" y="396"/>
                          </a:lnTo>
                          <a:lnTo>
                            <a:pt x="25" y="394"/>
                          </a:lnTo>
                          <a:lnTo>
                            <a:pt x="23" y="394"/>
                          </a:lnTo>
                          <a:lnTo>
                            <a:pt x="23" y="392"/>
                          </a:lnTo>
                          <a:lnTo>
                            <a:pt x="23" y="390"/>
                          </a:lnTo>
                          <a:lnTo>
                            <a:pt x="22" y="390"/>
                          </a:lnTo>
                          <a:lnTo>
                            <a:pt x="20" y="390"/>
                          </a:lnTo>
                          <a:lnTo>
                            <a:pt x="18" y="390"/>
                          </a:lnTo>
                          <a:lnTo>
                            <a:pt x="18" y="388"/>
                          </a:lnTo>
                          <a:lnTo>
                            <a:pt x="18" y="386"/>
                          </a:lnTo>
                          <a:lnTo>
                            <a:pt x="18" y="384"/>
                          </a:lnTo>
                          <a:lnTo>
                            <a:pt x="16" y="384"/>
                          </a:lnTo>
                          <a:lnTo>
                            <a:pt x="14" y="382"/>
                          </a:lnTo>
                          <a:lnTo>
                            <a:pt x="12" y="382"/>
                          </a:lnTo>
                          <a:lnTo>
                            <a:pt x="12" y="380"/>
                          </a:lnTo>
                          <a:lnTo>
                            <a:pt x="10" y="380"/>
                          </a:lnTo>
                          <a:lnTo>
                            <a:pt x="10" y="378"/>
                          </a:lnTo>
                          <a:lnTo>
                            <a:pt x="8" y="378"/>
                          </a:lnTo>
                          <a:lnTo>
                            <a:pt x="8" y="376"/>
                          </a:lnTo>
                          <a:lnTo>
                            <a:pt x="10" y="376"/>
                          </a:lnTo>
                          <a:lnTo>
                            <a:pt x="10" y="374"/>
                          </a:lnTo>
                          <a:lnTo>
                            <a:pt x="8" y="372"/>
                          </a:lnTo>
                          <a:lnTo>
                            <a:pt x="8" y="371"/>
                          </a:lnTo>
                          <a:lnTo>
                            <a:pt x="6" y="371"/>
                          </a:lnTo>
                          <a:lnTo>
                            <a:pt x="4" y="371"/>
                          </a:lnTo>
                          <a:lnTo>
                            <a:pt x="4" y="369"/>
                          </a:lnTo>
                          <a:lnTo>
                            <a:pt x="2" y="367"/>
                          </a:lnTo>
                          <a:lnTo>
                            <a:pt x="2" y="365"/>
                          </a:lnTo>
                          <a:lnTo>
                            <a:pt x="0" y="365"/>
                          </a:lnTo>
                          <a:lnTo>
                            <a:pt x="0" y="363"/>
                          </a:lnTo>
                          <a:lnTo>
                            <a:pt x="0" y="361"/>
                          </a:lnTo>
                          <a:lnTo>
                            <a:pt x="0" y="359"/>
                          </a:lnTo>
                          <a:lnTo>
                            <a:pt x="0" y="357"/>
                          </a:lnTo>
                          <a:lnTo>
                            <a:pt x="2" y="357"/>
                          </a:lnTo>
                          <a:lnTo>
                            <a:pt x="0" y="355"/>
                          </a:lnTo>
                          <a:lnTo>
                            <a:pt x="0" y="353"/>
                          </a:lnTo>
                          <a:lnTo>
                            <a:pt x="0" y="219"/>
                          </a:lnTo>
                          <a:lnTo>
                            <a:pt x="0" y="217"/>
                          </a:lnTo>
                          <a:lnTo>
                            <a:pt x="0" y="194"/>
                          </a:lnTo>
                          <a:lnTo>
                            <a:pt x="0" y="16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</p:grpSp>
            </p:grpSp>
          </p:grpSp>
        </p:grpSp>
        <p:sp>
          <p:nvSpPr>
            <p:cNvPr id="15" name="Freeform 4865">
              <a:extLst>
                <a:ext uri="{FF2B5EF4-FFF2-40B4-BE49-F238E27FC236}">
                  <a16:creationId xmlns:a16="http://schemas.microsoft.com/office/drawing/2014/main" id="{B05623C9-291A-ED2C-32F9-4A1D601DA9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5251" y="2183051"/>
              <a:ext cx="741535" cy="562352"/>
            </a:xfrm>
            <a:custGeom>
              <a:avLst/>
              <a:gdLst>
                <a:gd name="T0" fmla="*/ 2147483647 w 1027"/>
                <a:gd name="T1" fmla="*/ 2147483647 h 891"/>
                <a:gd name="T2" fmla="*/ 2147483647 w 1027"/>
                <a:gd name="T3" fmla="*/ 2147483647 h 891"/>
                <a:gd name="T4" fmla="*/ 2147483647 w 1027"/>
                <a:gd name="T5" fmla="*/ 2147483647 h 891"/>
                <a:gd name="T6" fmla="*/ 2147483647 w 1027"/>
                <a:gd name="T7" fmla="*/ 2147483647 h 891"/>
                <a:gd name="T8" fmla="*/ 2147483647 w 1027"/>
                <a:gd name="T9" fmla="*/ 2147483647 h 891"/>
                <a:gd name="T10" fmla="*/ 2147483647 w 1027"/>
                <a:gd name="T11" fmla="*/ 2147483647 h 891"/>
                <a:gd name="T12" fmla="*/ 2147483647 w 1027"/>
                <a:gd name="T13" fmla="*/ 2147483647 h 891"/>
                <a:gd name="T14" fmla="*/ 2147483647 w 1027"/>
                <a:gd name="T15" fmla="*/ 2147483647 h 891"/>
                <a:gd name="T16" fmla="*/ 2147483647 w 1027"/>
                <a:gd name="T17" fmla="*/ 2147483647 h 891"/>
                <a:gd name="T18" fmla="*/ 2147483647 w 1027"/>
                <a:gd name="T19" fmla="*/ 2147483647 h 891"/>
                <a:gd name="T20" fmla="*/ 2147483647 w 1027"/>
                <a:gd name="T21" fmla="*/ 2147483647 h 891"/>
                <a:gd name="T22" fmla="*/ 2147483647 w 1027"/>
                <a:gd name="T23" fmla="*/ 2147483647 h 891"/>
                <a:gd name="T24" fmla="*/ 2147483647 w 1027"/>
                <a:gd name="T25" fmla="*/ 2147483647 h 891"/>
                <a:gd name="T26" fmla="*/ 2147483647 w 1027"/>
                <a:gd name="T27" fmla="*/ 2147483647 h 891"/>
                <a:gd name="T28" fmla="*/ 2147483647 w 1027"/>
                <a:gd name="T29" fmla="*/ 2147483647 h 891"/>
                <a:gd name="T30" fmla="*/ 2147483647 w 1027"/>
                <a:gd name="T31" fmla="*/ 2147483647 h 891"/>
                <a:gd name="T32" fmla="*/ 2147483647 w 1027"/>
                <a:gd name="T33" fmla="*/ 2147483647 h 891"/>
                <a:gd name="T34" fmla="*/ 2147483647 w 1027"/>
                <a:gd name="T35" fmla="*/ 2147483647 h 891"/>
                <a:gd name="T36" fmla="*/ 2147483647 w 1027"/>
                <a:gd name="T37" fmla="*/ 2147483647 h 891"/>
                <a:gd name="T38" fmla="*/ 2147483647 w 1027"/>
                <a:gd name="T39" fmla="*/ 2147483647 h 891"/>
                <a:gd name="T40" fmla="*/ 2147483647 w 1027"/>
                <a:gd name="T41" fmla="*/ 2147483647 h 891"/>
                <a:gd name="T42" fmla="*/ 2147483647 w 1027"/>
                <a:gd name="T43" fmla="*/ 2147483647 h 891"/>
                <a:gd name="T44" fmla="*/ 2147483647 w 1027"/>
                <a:gd name="T45" fmla="*/ 2147483647 h 891"/>
                <a:gd name="T46" fmla="*/ 2147483647 w 1027"/>
                <a:gd name="T47" fmla="*/ 2147483647 h 891"/>
                <a:gd name="T48" fmla="*/ 2147483647 w 1027"/>
                <a:gd name="T49" fmla="*/ 2147483647 h 891"/>
                <a:gd name="T50" fmla="*/ 2147483647 w 1027"/>
                <a:gd name="T51" fmla="*/ 2147483647 h 891"/>
                <a:gd name="T52" fmla="*/ 2147483647 w 1027"/>
                <a:gd name="T53" fmla="*/ 2147483647 h 891"/>
                <a:gd name="T54" fmla="*/ 2147483647 w 1027"/>
                <a:gd name="T55" fmla="*/ 2147483647 h 891"/>
                <a:gd name="T56" fmla="*/ 2147483647 w 1027"/>
                <a:gd name="T57" fmla="*/ 2147483647 h 891"/>
                <a:gd name="T58" fmla="*/ 2147483647 w 1027"/>
                <a:gd name="T59" fmla="*/ 2147483647 h 891"/>
                <a:gd name="T60" fmla="*/ 2147483647 w 1027"/>
                <a:gd name="T61" fmla="*/ 2147483647 h 891"/>
                <a:gd name="T62" fmla="*/ 2147483647 w 1027"/>
                <a:gd name="T63" fmla="*/ 2147483647 h 891"/>
                <a:gd name="T64" fmla="*/ 2147483647 w 1027"/>
                <a:gd name="T65" fmla="*/ 2147483647 h 891"/>
                <a:gd name="T66" fmla="*/ 2147483647 w 1027"/>
                <a:gd name="T67" fmla="*/ 2147483647 h 891"/>
                <a:gd name="T68" fmla="*/ 2147483647 w 1027"/>
                <a:gd name="T69" fmla="*/ 2147483647 h 891"/>
                <a:gd name="T70" fmla="*/ 2147483647 w 1027"/>
                <a:gd name="T71" fmla="*/ 2147483647 h 891"/>
                <a:gd name="T72" fmla="*/ 2147483647 w 1027"/>
                <a:gd name="T73" fmla="*/ 2147483647 h 891"/>
                <a:gd name="T74" fmla="*/ 2147483647 w 1027"/>
                <a:gd name="T75" fmla="*/ 2147483647 h 891"/>
                <a:gd name="T76" fmla="*/ 2147483647 w 1027"/>
                <a:gd name="T77" fmla="*/ 2147483647 h 891"/>
                <a:gd name="T78" fmla="*/ 2147483647 w 1027"/>
                <a:gd name="T79" fmla="*/ 2147483647 h 891"/>
                <a:gd name="T80" fmla="*/ 2147483647 w 1027"/>
                <a:gd name="T81" fmla="*/ 2147483647 h 891"/>
                <a:gd name="T82" fmla="*/ 2147483647 w 1027"/>
                <a:gd name="T83" fmla="*/ 2147483647 h 891"/>
                <a:gd name="T84" fmla="*/ 2147483647 w 1027"/>
                <a:gd name="T85" fmla="*/ 2147483647 h 891"/>
                <a:gd name="T86" fmla="*/ 2147483647 w 1027"/>
                <a:gd name="T87" fmla="*/ 2147483647 h 891"/>
                <a:gd name="T88" fmla="*/ 2147483647 w 1027"/>
                <a:gd name="T89" fmla="*/ 2147483647 h 891"/>
                <a:gd name="T90" fmla="*/ 2147483647 w 1027"/>
                <a:gd name="T91" fmla="*/ 2147483647 h 891"/>
                <a:gd name="T92" fmla="*/ 2147483647 w 1027"/>
                <a:gd name="T93" fmla="*/ 2147483647 h 891"/>
                <a:gd name="T94" fmla="*/ 2147483647 w 1027"/>
                <a:gd name="T95" fmla="*/ 2147483647 h 891"/>
                <a:gd name="T96" fmla="*/ 2147483647 w 1027"/>
                <a:gd name="T97" fmla="*/ 2147483647 h 891"/>
                <a:gd name="T98" fmla="*/ 2147483647 w 1027"/>
                <a:gd name="T99" fmla="*/ 2147483647 h 891"/>
                <a:gd name="T100" fmla="*/ 2147483647 w 1027"/>
                <a:gd name="T101" fmla="*/ 2147483647 h 891"/>
                <a:gd name="T102" fmla="*/ 2147483647 w 1027"/>
                <a:gd name="T103" fmla="*/ 2147483647 h 891"/>
                <a:gd name="T104" fmla="*/ 2147483647 w 1027"/>
                <a:gd name="T105" fmla="*/ 2147483647 h 891"/>
                <a:gd name="T106" fmla="*/ 2147483647 w 1027"/>
                <a:gd name="T107" fmla="*/ 2147483647 h 891"/>
                <a:gd name="T108" fmla="*/ 2147483647 w 1027"/>
                <a:gd name="T109" fmla="*/ 2147483647 h 891"/>
                <a:gd name="T110" fmla="*/ 2147483647 w 1027"/>
                <a:gd name="T111" fmla="*/ 2147483647 h 891"/>
                <a:gd name="T112" fmla="*/ 2147483647 w 1027"/>
                <a:gd name="T113" fmla="*/ 2147483647 h 891"/>
                <a:gd name="T114" fmla="*/ 2147483647 w 1027"/>
                <a:gd name="T115" fmla="*/ 2147483647 h 891"/>
                <a:gd name="T116" fmla="*/ 2147483647 w 1027"/>
                <a:gd name="T117" fmla="*/ 2147483647 h 891"/>
                <a:gd name="T118" fmla="*/ 2147483647 w 1027"/>
                <a:gd name="T119" fmla="*/ 2147483647 h 891"/>
                <a:gd name="T120" fmla="*/ 2147483647 w 1027"/>
                <a:gd name="T121" fmla="*/ 2147483647 h 891"/>
                <a:gd name="T122" fmla="*/ 2147483647 w 1027"/>
                <a:gd name="T123" fmla="*/ 2147483647 h 891"/>
                <a:gd name="T124" fmla="*/ 2147483647 w 1027"/>
                <a:gd name="T125" fmla="*/ 2147483647 h 8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27"/>
                <a:gd name="T190" fmla="*/ 0 h 891"/>
                <a:gd name="T191" fmla="*/ 1027 w 1027"/>
                <a:gd name="T192" fmla="*/ 891 h 89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27" h="891">
                  <a:moveTo>
                    <a:pt x="0" y="526"/>
                  </a:moveTo>
                  <a:lnTo>
                    <a:pt x="1" y="524"/>
                  </a:lnTo>
                  <a:lnTo>
                    <a:pt x="3" y="524"/>
                  </a:lnTo>
                  <a:lnTo>
                    <a:pt x="3" y="523"/>
                  </a:lnTo>
                  <a:lnTo>
                    <a:pt x="3" y="521"/>
                  </a:lnTo>
                  <a:lnTo>
                    <a:pt x="5" y="521"/>
                  </a:lnTo>
                  <a:lnTo>
                    <a:pt x="5" y="519"/>
                  </a:lnTo>
                  <a:lnTo>
                    <a:pt x="5" y="517"/>
                  </a:lnTo>
                  <a:lnTo>
                    <a:pt x="7" y="517"/>
                  </a:lnTo>
                  <a:lnTo>
                    <a:pt x="7" y="515"/>
                  </a:lnTo>
                  <a:lnTo>
                    <a:pt x="9" y="513"/>
                  </a:lnTo>
                  <a:lnTo>
                    <a:pt x="11" y="511"/>
                  </a:lnTo>
                  <a:lnTo>
                    <a:pt x="11" y="509"/>
                  </a:lnTo>
                  <a:lnTo>
                    <a:pt x="13" y="509"/>
                  </a:lnTo>
                  <a:lnTo>
                    <a:pt x="13" y="507"/>
                  </a:lnTo>
                  <a:lnTo>
                    <a:pt x="15" y="505"/>
                  </a:lnTo>
                  <a:lnTo>
                    <a:pt x="17" y="505"/>
                  </a:lnTo>
                  <a:lnTo>
                    <a:pt x="19" y="503"/>
                  </a:lnTo>
                  <a:lnTo>
                    <a:pt x="19" y="501"/>
                  </a:lnTo>
                  <a:lnTo>
                    <a:pt x="21" y="501"/>
                  </a:lnTo>
                  <a:lnTo>
                    <a:pt x="23" y="501"/>
                  </a:lnTo>
                  <a:lnTo>
                    <a:pt x="23" y="499"/>
                  </a:lnTo>
                  <a:lnTo>
                    <a:pt x="25" y="498"/>
                  </a:lnTo>
                  <a:lnTo>
                    <a:pt x="26" y="498"/>
                  </a:lnTo>
                  <a:lnTo>
                    <a:pt x="26" y="496"/>
                  </a:lnTo>
                  <a:lnTo>
                    <a:pt x="28" y="496"/>
                  </a:lnTo>
                  <a:lnTo>
                    <a:pt x="30" y="494"/>
                  </a:lnTo>
                  <a:lnTo>
                    <a:pt x="32" y="494"/>
                  </a:lnTo>
                  <a:lnTo>
                    <a:pt x="34" y="494"/>
                  </a:lnTo>
                  <a:lnTo>
                    <a:pt x="36" y="496"/>
                  </a:lnTo>
                  <a:lnTo>
                    <a:pt x="38" y="496"/>
                  </a:lnTo>
                  <a:lnTo>
                    <a:pt x="40" y="496"/>
                  </a:lnTo>
                  <a:lnTo>
                    <a:pt x="42" y="496"/>
                  </a:lnTo>
                  <a:lnTo>
                    <a:pt x="44" y="496"/>
                  </a:lnTo>
                  <a:lnTo>
                    <a:pt x="46" y="494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49" y="490"/>
                  </a:lnTo>
                  <a:lnTo>
                    <a:pt x="49" y="488"/>
                  </a:lnTo>
                  <a:lnTo>
                    <a:pt x="51" y="488"/>
                  </a:lnTo>
                  <a:lnTo>
                    <a:pt x="51" y="486"/>
                  </a:lnTo>
                  <a:lnTo>
                    <a:pt x="51" y="484"/>
                  </a:lnTo>
                  <a:lnTo>
                    <a:pt x="51" y="482"/>
                  </a:lnTo>
                  <a:lnTo>
                    <a:pt x="51" y="480"/>
                  </a:lnTo>
                  <a:lnTo>
                    <a:pt x="53" y="480"/>
                  </a:lnTo>
                  <a:lnTo>
                    <a:pt x="53" y="478"/>
                  </a:lnTo>
                  <a:lnTo>
                    <a:pt x="53" y="476"/>
                  </a:lnTo>
                  <a:lnTo>
                    <a:pt x="53" y="475"/>
                  </a:lnTo>
                  <a:lnTo>
                    <a:pt x="55" y="475"/>
                  </a:lnTo>
                  <a:lnTo>
                    <a:pt x="55" y="473"/>
                  </a:lnTo>
                  <a:lnTo>
                    <a:pt x="57" y="473"/>
                  </a:lnTo>
                  <a:lnTo>
                    <a:pt x="57" y="471"/>
                  </a:lnTo>
                  <a:lnTo>
                    <a:pt x="59" y="471"/>
                  </a:lnTo>
                  <a:lnTo>
                    <a:pt x="59" y="469"/>
                  </a:lnTo>
                  <a:lnTo>
                    <a:pt x="61" y="469"/>
                  </a:lnTo>
                  <a:lnTo>
                    <a:pt x="61" y="467"/>
                  </a:lnTo>
                  <a:lnTo>
                    <a:pt x="63" y="467"/>
                  </a:lnTo>
                  <a:lnTo>
                    <a:pt x="63" y="465"/>
                  </a:lnTo>
                  <a:lnTo>
                    <a:pt x="63" y="463"/>
                  </a:lnTo>
                  <a:lnTo>
                    <a:pt x="65" y="463"/>
                  </a:lnTo>
                  <a:lnTo>
                    <a:pt x="65" y="461"/>
                  </a:lnTo>
                  <a:lnTo>
                    <a:pt x="65" y="459"/>
                  </a:lnTo>
                  <a:lnTo>
                    <a:pt x="65" y="457"/>
                  </a:lnTo>
                  <a:lnTo>
                    <a:pt x="65" y="455"/>
                  </a:lnTo>
                  <a:lnTo>
                    <a:pt x="67" y="453"/>
                  </a:lnTo>
                  <a:lnTo>
                    <a:pt x="67" y="451"/>
                  </a:lnTo>
                  <a:lnTo>
                    <a:pt x="69" y="451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3" y="444"/>
                  </a:lnTo>
                  <a:lnTo>
                    <a:pt x="74" y="442"/>
                  </a:lnTo>
                  <a:lnTo>
                    <a:pt x="74" y="440"/>
                  </a:lnTo>
                  <a:lnTo>
                    <a:pt x="80" y="432"/>
                  </a:lnTo>
                  <a:lnTo>
                    <a:pt x="82" y="425"/>
                  </a:lnTo>
                  <a:lnTo>
                    <a:pt x="84" y="423"/>
                  </a:lnTo>
                  <a:lnTo>
                    <a:pt x="84" y="403"/>
                  </a:lnTo>
                  <a:lnTo>
                    <a:pt x="84" y="398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1"/>
                  </a:lnTo>
                  <a:lnTo>
                    <a:pt x="94" y="361"/>
                  </a:lnTo>
                  <a:lnTo>
                    <a:pt x="97" y="359"/>
                  </a:lnTo>
                  <a:lnTo>
                    <a:pt x="103" y="352"/>
                  </a:lnTo>
                  <a:lnTo>
                    <a:pt x="105" y="348"/>
                  </a:lnTo>
                  <a:lnTo>
                    <a:pt x="109" y="344"/>
                  </a:lnTo>
                  <a:lnTo>
                    <a:pt x="111" y="342"/>
                  </a:lnTo>
                  <a:lnTo>
                    <a:pt x="119" y="336"/>
                  </a:lnTo>
                  <a:lnTo>
                    <a:pt x="121" y="334"/>
                  </a:lnTo>
                  <a:lnTo>
                    <a:pt x="122" y="334"/>
                  </a:lnTo>
                  <a:lnTo>
                    <a:pt x="122" y="332"/>
                  </a:lnTo>
                  <a:lnTo>
                    <a:pt x="124" y="332"/>
                  </a:lnTo>
                  <a:lnTo>
                    <a:pt x="124" y="330"/>
                  </a:lnTo>
                  <a:lnTo>
                    <a:pt x="126" y="330"/>
                  </a:lnTo>
                  <a:lnTo>
                    <a:pt x="128" y="330"/>
                  </a:lnTo>
                  <a:lnTo>
                    <a:pt x="130" y="330"/>
                  </a:lnTo>
                  <a:lnTo>
                    <a:pt x="132" y="330"/>
                  </a:lnTo>
                  <a:lnTo>
                    <a:pt x="134" y="330"/>
                  </a:lnTo>
                  <a:lnTo>
                    <a:pt x="134" y="329"/>
                  </a:lnTo>
                  <a:lnTo>
                    <a:pt x="134" y="327"/>
                  </a:lnTo>
                  <a:lnTo>
                    <a:pt x="134" y="325"/>
                  </a:lnTo>
                  <a:lnTo>
                    <a:pt x="134" y="323"/>
                  </a:lnTo>
                  <a:lnTo>
                    <a:pt x="134" y="321"/>
                  </a:lnTo>
                  <a:lnTo>
                    <a:pt x="134" y="319"/>
                  </a:lnTo>
                  <a:lnTo>
                    <a:pt x="136" y="321"/>
                  </a:lnTo>
                  <a:lnTo>
                    <a:pt x="138" y="321"/>
                  </a:lnTo>
                  <a:lnTo>
                    <a:pt x="138" y="319"/>
                  </a:lnTo>
                  <a:lnTo>
                    <a:pt x="136" y="317"/>
                  </a:lnTo>
                  <a:lnTo>
                    <a:pt x="138" y="315"/>
                  </a:lnTo>
                  <a:lnTo>
                    <a:pt x="138" y="317"/>
                  </a:lnTo>
                  <a:lnTo>
                    <a:pt x="140" y="317"/>
                  </a:lnTo>
                  <a:lnTo>
                    <a:pt x="140" y="315"/>
                  </a:lnTo>
                  <a:lnTo>
                    <a:pt x="140" y="313"/>
                  </a:lnTo>
                  <a:lnTo>
                    <a:pt x="138" y="313"/>
                  </a:lnTo>
                  <a:lnTo>
                    <a:pt x="138" y="311"/>
                  </a:lnTo>
                  <a:lnTo>
                    <a:pt x="140" y="311"/>
                  </a:lnTo>
                  <a:lnTo>
                    <a:pt x="142" y="311"/>
                  </a:lnTo>
                  <a:lnTo>
                    <a:pt x="142" y="309"/>
                  </a:lnTo>
                  <a:lnTo>
                    <a:pt x="142" y="307"/>
                  </a:lnTo>
                  <a:lnTo>
                    <a:pt x="144" y="307"/>
                  </a:lnTo>
                  <a:lnTo>
                    <a:pt x="145" y="307"/>
                  </a:lnTo>
                  <a:lnTo>
                    <a:pt x="145" y="306"/>
                  </a:lnTo>
                  <a:lnTo>
                    <a:pt x="147" y="306"/>
                  </a:lnTo>
                  <a:lnTo>
                    <a:pt x="147" y="304"/>
                  </a:lnTo>
                  <a:lnTo>
                    <a:pt x="149" y="304"/>
                  </a:lnTo>
                  <a:lnTo>
                    <a:pt x="149" y="302"/>
                  </a:lnTo>
                  <a:lnTo>
                    <a:pt x="147" y="302"/>
                  </a:lnTo>
                  <a:lnTo>
                    <a:pt x="149" y="302"/>
                  </a:lnTo>
                  <a:lnTo>
                    <a:pt x="151" y="302"/>
                  </a:lnTo>
                  <a:lnTo>
                    <a:pt x="151" y="300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3" y="300"/>
                  </a:lnTo>
                  <a:lnTo>
                    <a:pt x="153" y="298"/>
                  </a:lnTo>
                  <a:lnTo>
                    <a:pt x="155" y="298"/>
                  </a:lnTo>
                  <a:lnTo>
                    <a:pt x="155" y="296"/>
                  </a:lnTo>
                  <a:lnTo>
                    <a:pt x="157" y="296"/>
                  </a:lnTo>
                  <a:lnTo>
                    <a:pt x="157" y="298"/>
                  </a:lnTo>
                  <a:lnTo>
                    <a:pt x="159" y="298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3" y="300"/>
                  </a:lnTo>
                  <a:lnTo>
                    <a:pt x="165" y="300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5" y="294"/>
                  </a:lnTo>
                  <a:lnTo>
                    <a:pt x="163" y="294"/>
                  </a:lnTo>
                  <a:lnTo>
                    <a:pt x="161" y="294"/>
                  </a:lnTo>
                  <a:lnTo>
                    <a:pt x="161" y="292"/>
                  </a:lnTo>
                  <a:lnTo>
                    <a:pt x="161" y="290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61" y="288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59" y="284"/>
                  </a:lnTo>
                  <a:lnTo>
                    <a:pt x="159" y="282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1" y="282"/>
                  </a:lnTo>
                  <a:lnTo>
                    <a:pt x="163" y="282"/>
                  </a:lnTo>
                  <a:lnTo>
                    <a:pt x="165" y="281"/>
                  </a:lnTo>
                  <a:lnTo>
                    <a:pt x="167" y="279"/>
                  </a:lnTo>
                  <a:lnTo>
                    <a:pt x="167" y="277"/>
                  </a:lnTo>
                  <a:lnTo>
                    <a:pt x="169" y="277"/>
                  </a:lnTo>
                  <a:lnTo>
                    <a:pt x="169" y="275"/>
                  </a:lnTo>
                  <a:lnTo>
                    <a:pt x="169" y="273"/>
                  </a:lnTo>
                  <a:lnTo>
                    <a:pt x="170" y="273"/>
                  </a:lnTo>
                  <a:lnTo>
                    <a:pt x="169" y="273"/>
                  </a:lnTo>
                  <a:lnTo>
                    <a:pt x="170" y="273"/>
                  </a:lnTo>
                  <a:lnTo>
                    <a:pt x="170" y="271"/>
                  </a:lnTo>
                  <a:lnTo>
                    <a:pt x="172" y="269"/>
                  </a:lnTo>
                  <a:lnTo>
                    <a:pt x="174" y="269"/>
                  </a:lnTo>
                  <a:lnTo>
                    <a:pt x="174" y="267"/>
                  </a:lnTo>
                  <a:lnTo>
                    <a:pt x="174" y="265"/>
                  </a:lnTo>
                  <a:lnTo>
                    <a:pt x="172" y="263"/>
                  </a:lnTo>
                  <a:lnTo>
                    <a:pt x="174" y="263"/>
                  </a:lnTo>
                  <a:lnTo>
                    <a:pt x="176" y="263"/>
                  </a:lnTo>
                  <a:lnTo>
                    <a:pt x="176" y="265"/>
                  </a:lnTo>
                  <a:lnTo>
                    <a:pt x="176" y="263"/>
                  </a:lnTo>
                  <a:lnTo>
                    <a:pt x="178" y="263"/>
                  </a:lnTo>
                  <a:lnTo>
                    <a:pt x="178" y="261"/>
                  </a:lnTo>
                  <a:lnTo>
                    <a:pt x="180" y="259"/>
                  </a:lnTo>
                  <a:lnTo>
                    <a:pt x="180" y="258"/>
                  </a:lnTo>
                  <a:lnTo>
                    <a:pt x="180" y="256"/>
                  </a:lnTo>
                  <a:lnTo>
                    <a:pt x="182" y="254"/>
                  </a:lnTo>
                  <a:lnTo>
                    <a:pt x="182" y="252"/>
                  </a:lnTo>
                  <a:lnTo>
                    <a:pt x="184" y="250"/>
                  </a:lnTo>
                  <a:lnTo>
                    <a:pt x="184" y="248"/>
                  </a:lnTo>
                  <a:lnTo>
                    <a:pt x="186" y="248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8" y="248"/>
                  </a:lnTo>
                  <a:lnTo>
                    <a:pt x="188" y="246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2" y="248"/>
                  </a:lnTo>
                  <a:lnTo>
                    <a:pt x="193" y="248"/>
                  </a:lnTo>
                  <a:lnTo>
                    <a:pt x="195" y="248"/>
                  </a:lnTo>
                  <a:lnTo>
                    <a:pt x="195" y="246"/>
                  </a:lnTo>
                  <a:lnTo>
                    <a:pt x="197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5" y="250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11" y="250"/>
                  </a:lnTo>
                  <a:lnTo>
                    <a:pt x="209" y="248"/>
                  </a:lnTo>
                  <a:lnTo>
                    <a:pt x="211" y="248"/>
                  </a:lnTo>
                  <a:lnTo>
                    <a:pt x="213" y="248"/>
                  </a:lnTo>
                  <a:lnTo>
                    <a:pt x="215" y="248"/>
                  </a:lnTo>
                  <a:lnTo>
                    <a:pt x="217" y="248"/>
                  </a:lnTo>
                  <a:lnTo>
                    <a:pt x="217" y="246"/>
                  </a:lnTo>
                  <a:lnTo>
                    <a:pt x="218" y="244"/>
                  </a:lnTo>
                  <a:lnTo>
                    <a:pt x="218" y="242"/>
                  </a:lnTo>
                  <a:lnTo>
                    <a:pt x="220" y="242"/>
                  </a:lnTo>
                  <a:lnTo>
                    <a:pt x="220" y="240"/>
                  </a:lnTo>
                  <a:lnTo>
                    <a:pt x="222" y="240"/>
                  </a:lnTo>
                  <a:lnTo>
                    <a:pt x="222" y="238"/>
                  </a:lnTo>
                  <a:lnTo>
                    <a:pt x="222" y="236"/>
                  </a:lnTo>
                  <a:lnTo>
                    <a:pt x="224" y="236"/>
                  </a:lnTo>
                  <a:lnTo>
                    <a:pt x="224" y="234"/>
                  </a:lnTo>
                  <a:lnTo>
                    <a:pt x="226" y="234"/>
                  </a:lnTo>
                  <a:lnTo>
                    <a:pt x="226" y="236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30" y="234"/>
                  </a:lnTo>
                  <a:lnTo>
                    <a:pt x="230" y="233"/>
                  </a:lnTo>
                  <a:lnTo>
                    <a:pt x="230" y="234"/>
                  </a:lnTo>
                  <a:lnTo>
                    <a:pt x="232" y="234"/>
                  </a:lnTo>
                  <a:lnTo>
                    <a:pt x="234" y="234"/>
                  </a:lnTo>
                  <a:lnTo>
                    <a:pt x="234" y="233"/>
                  </a:lnTo>
                  <a:lnTo>
                    <a:pt x="234" y="231"/>
                  </a:lnTo>
                  <a:lnTo>
                    <a:pt x="234" y="229"/>
                  </a:lnTo>
                  <a:lnTo>
                    <a:pt x="236" y="229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41" y="223"/>
                  </a:lnTo>
                  <a:lnTo>
                    <a:pt x="241" y="221"/>
                  </a:lnTo>
                  <a:lnTo>
                    <a:pt x="241" y="223"/>
                  </a:lnTo>
                  <a:lnTo>
                    <a:pt x="243" y="223"/>
                  </a:lnTo>
                  <a:lnTo>
                    <a:pt x="245" y="223"/>
                  </a:lnTo>
                  <a:lnTo>
                    <a:pt x="247" y="223"/>
                  </a:lnTo>
                  <a:lnTo>
                    <a:pt x="247" y="221"/>
                  </a:lnTo>
                  <a:lnTo>
                    <a:pt x="249" y="221"/>
                  </a:lnTo>
                  <a:lnTo>
                    <a:pt x="249" y="223"/>
                  </a:lnTo>
                  <a:lnTo>
                    <a:pt x="249" y="225"/>
                  </a:lnTo>
                  <a:lnTo>
                    <a:pt x="251" y="225"/>
                  </a:lnTo>
                  <a:lnTo>
                    <a:pt x="251" y="227"/>
                  </a:lnTo>
                  <a:lnTo>
                    <a:pt x="253" y="227"/>
                  </a:lnTo>
                  <a:lnTo>
                    <a:pt x="253" y="225"/>
                  </a:lnTo>
                  <a:lnTo>
                    <a:pt x="255" y="225"/>
                  </a:lnTo>
                  <a:lnTo>
                    <a:pt x="255" y="223"/>
                  </a:lnTo>
                  <a:lnTo>
                    <a:pt x="255" y="221"/>
                  </a:lnTo>
                  <a:lnTo>
                    <a:pt x="257" y="221"/>
                  </a:lnTo>
                  <a:lnTo>
                    <a:pt x="257" y="219"/>
                  </a:lnTo>
                  <a:lnTo>
                    <a:pt x="259" y="219"/>
                  </a:lnTo>
                  <a:lnTo>
                    <a:pt x="257" y="219"/>
                  </a:lnTo>
                  <a:lnTo>
                    <a:pt x="257" y="217"/>
                  </a:lnTo>
                  <a:lnTo>
                    <a:pt x="259" y="217"/>
                  </a:lnTo>
                  <a:lnTo>
                    <a:pt x="259" y="215"/>
                  </a:lnTo>
                  <a:lnTo>
                    <a:pt x="261" y="215"/>
                  </a:lnTo>
                  <a:lnTo>
                    <a:pt x="261" y="213"/>
                  </a:lnTo>
                  <a:lnTo>
                    <a:pt x="261" y="211"/>
                  </a:lnTo>
                  <a:lnTo>
                    <a:pt x="263" y="211"/>
                  </a:lnTo>
                  <a:lnTo>
                    <a:pt x="264" y="211"/>
                  </a:lnTo>
                  <a:lnTo>
                    <a:pt x="266" y="211"/>
                  </a:lnTo>
                  <a:lnTo>
                    <a:pt x="268" y="211"/>
                  </a:lnTo>
                  <a:lnTo>
                    <a:pt x="270" y="211"/>
                  </a:lnTo>
                  <a:lnTo>
                    <a:pt x="272" y="211"/>
                  </a:lnTo>
                  <a:lnTo>
                    <a:pt x="272" y="210"/>
                  </a:lnTo>
                  <a:lnTo>
                    <a:pt x="274" y="210"/>
                  </a:lnTo>
                  <a:lnTo>
                    <a:pt x="276" y="210"/>
                  </a:lnTo>
                  <a:lnTo>
                    <a:pt x="276" y="208"/>
                  </a:lnTo>
                  <a:lnTo>
                    <a:pt x="278" y="206"/>
                  </a:lnTo>
                  <a:lnTo>
                    <a:pt x="280" y="206"/>
                  </a:lnTo>
                  <a:lnTo>
                    <a:pt x="280" y="204"/>
                  </a:lnTo>
                  <a:lnTo>
                    <a:pt x="282" y="206"/>
                  </a:lnTo>
                  <a:lnTo>
                    <a:pt x="282" y="204"/>
                  </a:lnTo>
                  <a:lnTo>
                    <a:pt x="284" y="204"/>
                  </a:lnTo>
                  <a:lnTo>
                    <a:pt x="286" y="204"/>
                  </a:lnTo>
                  <a:lnTo>
                    <a:pt x="288" y="204"/>
                  </a:lnTo>
                  <a:lnTo>
                    <a:pt x="288" y="206"/>
                  </a:lnTo>
                  <a:lnTo>
                    <a:pt x="289" y="206"/>
                  </a:lnTo>
                  <a:lnTo>
                    <a:pt x="289" y="204"/>
                  </a:lnTo>
                  <a:lnTo>
                    <a:pt x="291" y="204"/>
                  </a:lnTo>
                  <a:lnTo>
                    <a:pt x="291" y="202"/>
                  </a:lnTo>
                  <a:lnTo>
                    <a:pt x="291" y="200"/>
                  </a:lnTo>
                  <a:lnTo>
                    <a:pt x="293" y="200"/>
                  </a:lnTo>
                  <a:lnTo>
                    <a:pt x="293" y="198"/>
                  </a:lnTo>
                  <a:lnTo>
                    <a:pt x="293" y="196"/>
                  </a:lnTo>
                  <a:lnTo>
                    <a:pt x="295" y="196"/>
                  </a:lnTo>
                  <a:lnTo>
                    <a:pt x="295" y="198"/>
                  </a:lnTo>
                  <a:lnTo>
                    <a:pt x="297" y="198"/>
                  </a:lnTo>
                  <a:lnTo>
                    <a:pt x="297" y="196"/>
                  </a:lnTo>
                  <a:lnTo>
                    <a:pt x="299" y="196"/>
                  </a:lnTo>
                  <a:lnTo>
                    <a:pt x="301" y="196"/>
                  </a:lnTo>
                  <a:lnTo>
                    <a:pt x="301" y="198"/>
                  </a:lnTo>
                  <a:lnTo>
                    <a:pt x="303" y="198"/>
                  </a:lnTo>
                  <a:lnTo>
                    <a:pt x="305" y="198"/>
                  </a:lnTo>
                  <a:lnTo>
                    <a:pt x="307" y="198"/>
                  </a:lnTo>
                  <a:lnTo>
                    <a:pt x="309" y="198"/>
                  </a:lnTo>
                  <a:lnTo>
                    <a:pt x="311" y="198"/>
                  </a:lnTo>
                  <a:lnTo>
                    <a:pt x="312" y="198"/>
                  </a:lnTo>
                  <a:lnTo>
                    <a:pt x="312" y="196"/>
                  </a:lnTo>
                  <a:lnTo>
                    <a:pt x="311" y="196"/>
                  </a:lnTo>
                  <a:lnTo>
                    <a:pt x="311" y="194"/>
                  </a:lnTo>
                  <a:lnTo>
                    <a:pt x="309" y="194"/>
                  </a:lnTo>
                  <a:lnTo>
                    <a:pt x="309" y="192"/>
                  </a:lnTo>
                  <a:lnTo>
                    <a:pt x="309" y="190"/>
                  </a:lnTo>
                  <a:lnTo>
                    <a:pt x="309" y="188"/>
                  </a:lnTo>
                  <a:lnTo>
                    <a:pt x="307" y="188"/>
                  </a:lnTo>
                  <a:lnTo>
                    <a:pt x="307" y="186"/>
                  </a:lnTo>
                  <a:lnTo>
                    <a:pt x="309" y="186"/>
                  </a:lnTo>
                  <a:lnTo>
                    <a:pt x="309" y="185"/>
                  </a:lnTo>
                  <a:lnTo>
                    <a:pt x="309" y="183"/>
                  </a:lnTo>
                  <a:lnTo>
                    <a:pt x="309" y="181"/>
                  </a:lnTo>
                  <a:lnTo>
                    <a:pt x="309" y="179"/>
                  </a:lnTo>
                  <a:lnTo>
                    <a:pt x="307" y="179"/>
                  </a:lnTo>
                  <a:lnTo>
                    <a:pt x="307" y="177"/>
                  </a:lnTo>
                  <a:lnTo>
                    <a:pt x="305" y="177"/>
                  </a:lnTo>
                  <a:lnTo>
                    <a:pt x="303" y="175"/>
                  </a:lnTo>
                  <a:lnTo>
                    <a:pt x="301" y="175"/>
                  </a:lnTo>
                  <a:lnTo>
                    <a:pt x="301" y="173"/>
                  </a:lnTo>
                  <a:lnTo>
                    <a:pt x="301" y="171"/>
                  </a:lnTo>
                  <a:lnTo>
                    <a:pt x="301" y="169"/>
                  </a:lnTo>
                  <a:lnTo>
                    <a:pt x="301" y="167"/>
                  </a:lnTo>
                  <a:lnTo>
                    <a:pt x="301" y="165"/>
                  </a:lnTo>
                  <a:lnTo>
                    <a:pt x="301" y="163"/>
                  </a:lnTo>
                  <a:lnTo>
                    <a:pt x="301" y="162"/>
                  </a:lnTo>
                  <a:lnTo>
                    <a:pt x="301" y="160"/>
                  </a:lnTo>
                  <a:lnTo>
                    <a:pt x="299" y="160"/>
                  </a:lnTo>
                  <a:lnTo>
                    <a:pt x="299" y="158"/>
                  </a:lnTo>
                  <a:lnTo>
                    <a:pt x="299" y="156"/>
                  </a:lnTo>
                  <a:lnTo>
                    <a:pt x="297" y="156"/>
                  </a:lnTo>
                  <a:lnTo>
                    <a:pt x="297" y="154"/>
                  </a:lnTo>
                  <a:lnTo>
                    <a:pt x="297" y="152"/>
                  </a:lnTo>
                  <a:lnTo>
                    <a:pt x="299" y="150"/>
                  </a:lnTo>
                  <a:lnTo>
                    <a:pt x="299" y="148"/>
                  </a:lnTo>
                  <a:lnTo>
                    <a:pt x="297" y="148"/>
                  </a:lnTo>
                  <a:lnTo>
                    <a:pt x="295" y="148"/>
                  </a:lnTo>
                  <a:lnTo>
                    <a:pt x="295" y="146"/>
                  </a:lnTo>
                  <a:lnTo>
                    <a:pt x="295" y="144"/>
                  </a:lnTo>
                  <a:lnTo>
                    <a:pt x="293" y="144"/>
                  </a:lnTo>
                  <a:lnTo>
                    <a:pt x="293" y="142"/>
                  </a:lnTo>
                  <a:lnTo>
                    <a:pt x="293" y="140"/>
                  </a:lnTo>
                  <a:lnTo>
                    <a:pt x="295" y="138"/>
                  </a:lnTo>
                  <a:lnTo>
                    <a:pt x="295" y="137"/>
                  </a:lnTo>
                  <a:lnTo>
                    <a:pt x="297" y="137"/>
                  </a:lnTo>
                  <a:lnTo>
                    <a:pt x="297" y="135"/>
                  </a:lnTo>
                  <a:lnTo>
                    <a:pt x="299" y="135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1" y="131"/>
                  </a:lnTo>
                  <a:lnTo>
                    <a:pt x="303" y="131"/>
                  </a:lnTo>
                  <a:lnTo>
                    <a:pt x="305" y="131"/>
                  </a:lnTo>
                  <a:lnTo>
                    <a:pt x="307" y="131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11" y="129"/>
                  </a:lnTo>
                  <a:lnTo>
                    <a:pt x="312" y="129"/>
                  </a:lnTo>
                  <a:lnTo>
                    <a:pt x="312" y="127"/>
                  </a:lnTo>
                  <a:lnTo>
                    <a:pt x="314" y="127"/>
                  </a:lnTo>
                  <a:lnTo>
                    <a:pt x="314" y="125"/>
                  </a:lnTo>
                  <a:lnTo>
                    <a:pt x="314" y="123"/>
                  </a:lnTo>
                  <a:lnTo>
                    <a:pt x="314" y="121"/>
                  </a:lnTo>
                  <a:lnTo>
                    <a:pt x="312" y="121"/>
                  </a:lnTo>
                  <a:lnTo>
                    <a:pt x="314" y="121"/>
                  </a:lnTo>
                  <a:lnTo>
                    <a:pt x="314" y="119"/>
                  </a:lnTo>
                  <a:lnTo>
                    <a:pt x="316" y="117"/>
                  </a:lnTo>
                  <a:lnTo>
                    <a:pt x="316" y="115"/>
                  </a:lnTo>
                  <a:lnTo>
                    <a:pt x="318" y="115"/>
                  </a:lnTo>
                  <a:lnTo>
                    <a:pt x="318" y="114"/>
                  </a:lnTo>
                  <a:lnTo>
                    <a:pt x="320" y="114"/>
                  </a:lnTo>
                  <a:lnTo>
                    <a:pt x="322" y="114"/>
                  </a:lnTo>
                  <a:lnTo>
                    <a:pt x="324" y="114"/>
                  </a:lnTo>
                  <a:lnTo>
                    <a:pt x="326" y="112"/>
                  </a:lnTo>
                  <a:lnTo>
                    <a:pt x="328" y="112"/>
                  </a:lnTo>
                  <a:lnTo>
                    <a:pt x="328" y="114"/>
                  </a:lnTo>
                  <a:lnTo>
                    <a:pt x="330" y="114"/>
                  </a:lnTo>
                  <a:lnTo>
                    <a:pt x="332" y="114"/>
                  </a:lnTo>
                  <a:lnTo>
                    <a:pt x="332" y="115"/>
                  </a:lnTo>
                  <a:lnTo>
                    <a:pt x="334" y="115"/>
                  </a:lnTo>
                  <a:lnTo>
                    <a:pt x="334" y="117"/>
                  </a:lnTo>
                  <a:lnTo>
                    <a:pt x="334" y="119"/>
                  </a:lnTo>
                  <a:lnTo>
                    <a:pt x="334" y="121"/>
                  </a:lnTo>
                  <a:lnTo>
                    <a:pt x="336" y="121"/>
                  </a:lnTo>
                  <a:lnTo>
                    <a:pt x="337" y="121"/>
                  </a:lnTo>
                  <a:lnTo>
                    <a:pt x="337" y="119"/>
                  </a:lnTo>
                  <a:lnTo>
                    <a:pt x="337" y="117"/>
                  </a:lnTo>
                  <a:lnTo>
                    <a:pt x="339" y="117"/>
                  </a:lnTo>
                  <a:lnTo>
                    <a:pt x="339" y="115"/>
                  </a:lnTo>
                  <a:lnTo>
                    <a:pt x="337" y="115"/>
                  </a:lnTo>
                  <a:lnTo>
                    <a:pt x="339" y="115"/>
                  </a:lnTo>
                  <a:lnTo>
                    <a:pt x="339" y="114"/>
                  </a:lnTo>
                  <a:lnTo>
                    <a:pt x="337" y="114"/>
                  </a:lnTo>
                  <a:lnTo>
                    <a:pt x="337" y="112"/>
                  </a:lnTo>
                  <a:lnTo>
                    <a:pt x="339" y="112"/>
                  </a:lnTo>
                  <a:lnTo>
                    <a:pt x="339" y="110"/>
                  </a:lnTo>
                  <a:lnTo>
                    <a:pt x="339" y="108"/>
                  </a:lnTo>
                  <a:lnTo>
                    <a:pt x="341" y="108"/>
                  </a:lnTo>
                  <a:lnTo>
                    <a:pt x="341" y="106"/>
                  </a:lnTo>
                  <a:lnTo>
                    <a:pt x="339" y="106"/>
                  </a:lnTo>
                  <a:lnTo>
                    <a:pt x="339" y="104"/>
                  </a:lnTo>
                  <a:lnTo>
                    <a:pt x="337" y="104"/>
                  </a:lnTo>
                  <a:lnTo>
                    <a:pt x="339" y="104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3" y="100"/>
                  </a:lnTo>
                  <a:lnTo>
                    <a:pt x="345" y="100"/>
                  </a:lnTo>
                  <a:lnTo>
                    <a:pt x="345" y="102"/>
                  </a:lnTo>
                  <a:lnTo>
                    <a:pt x="347" y="102"/>
                  </a:lnTo>
                  <a:lnTo>
                    <a:pt x="349" y="104"/>
                  </a:lnTo>
                  <a:lnTo>
                    <a:pt x="351" y="104"/>
                  </a:lnTo>
                  <a:lnTo>
                    <a:pt x="351" y="106"/>
                  </a:lnTo>
                  <a:lnTo>
                    <a:pt x="353" y="106"/>
                  </a:lnTo>
                  <a:lnTo>
                    <a:pt x="355" y="104"/>
                  </a:lnTo>
                  <a:lnTo>
                    <a:pt x="357" y="104"/>
                  </a:lnTo>
                  <a:lnTo>
                    <a:pt x="357" y="106"/>
                  </a:lnTo>
                  <a:lnTo>
                    <a:pt x="357" y="108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7" y="117"/>
                  </a:lnTo>
                  <a:lnTo>
                    <a:pt x="355" y="117"/>
                  </a:lnTo>
                  <a:lnTo>
                    <a:pt x="353" y="119"/>
                  </a:lnTo>
                  <a:lnTo>
                    <a:pt x="351" y="119"/>
                  </a:lnTo>
                  <a:lnTo>
                    <a:pt x="351" y="121"/>
                  </a:lnTo>
                  <a:lnTo>
                    <a:pt x="351" y="123"/>
                  </a:lnTo>
                  <a:lnTo>
                    <a:pt x="351" y="125"/>
                  </a:lnTo>
                  <a:lnTo>
                    <a:pt x="349" y="125"/>
                  </a:lnTo>
                  <a:lnTo>
                    <a:pt x="351" y="125"/>
                  </a:lnTo>
                  <a:lnTo>
                    <a:pt x="351" y="127"/>
                  </a:lnTo>
                  <a:lnTo>
                    <a:pt x="349" y="127"/>
                  </a:lnTo>
                  <a:lnTo>
                    <a:pt x="349" y="129"/>
                  </a:lnTo>
                  <a:lnTo>
                    <a:pt x="351" y="129"/>
                  </a:lnTo>
                  <a:lnTo>
                    <a:pt x="351" y="131"/>
                  </a:lnTo>
                  <a:lnTo>
                    <a:pt x="353" y="131"/>
                  </a:lnTo>
                  <a:lnTo>
                    <a:pt x="353" y="133"/>
                  </a:lnTo>
                  <a:lnTo>
                    <a:pt x="353" y="135"/>
                  </a:lnTo>
                  <a:lnTo>
                    <a:pt x="355" y="135"/>
                  </a:lnTo>
                  <a:lnTo>
                    <a:pt x="355" y="137"/>
                  </a:lnTo>
                  <a:lnTo>
                    <a:pt x="357" y="137"/>
                  </a:lnTo>
                  <a:lnTo>
                    <a:pt x="357" y="138"/>
                  </a:lnTo>
                  <a:lnTo>
                    <a:pt x="357" y="140"/>
                  </a:lnTo>
                  <a:lnTo>
                    <a:pt x="357" y="142"/>
                  </a:lnTo>
                  <a:lnTo>
                    <a:pt x="357" y="144"/>
                  </a:lnTo>
                  <a:lnTo>
                    <a:pt x="357" y="146"/>
                  </a:lnTo>
                  <a:lnTo>
                    <a:pt x="359" y="146"/>
                  </a:lnTo>
                  <a:lnTo>
                    <a:pt x="357" y="146"/>
                  </a:lnTo>
                  <a:lnTo>
                    <a:pt x="357" y="148"/>
                  </a:lnTo>
                  <a:lnTo>
                    <a:pt x="359" y="148"/>
                  </a:lnTo>
                  <a:lnTo>
                    <a:pt x="357" y="148"/>
                  </a:lnTo>
                  <a:lnTo>
                    <a:pt x="357" y="150"/>
                  </a:lnTo>
                  <a:lnTo>
                    <a:pt x="359" y="150"/>
                  </a:lnTo>
                  <a:lnTo>
                    <a:pt x="359" y="152"/>
                  </a:lnTo>
                  <a:lnTo>
                    <a:pt x="360" y="152"/>
                  </a:lnTo>
                  <a:lnTo>
                    <a:pt x="360" y="154"/>
                  </a:lnTo>
                  <a:lnTo>
                    <a:pt x="360" y="156"/>
                  </a:lnTo>
                  <a:lnTo>
                    <a:pt x="362" y="156"/>
                  </a:lnTo>
                  <a:lnTo>
                    <a:pt x="362" y="158"/>
                  </a:lnTo>
                  <a:lnTo>
                    <a:pt x="362" y="160"/>
                  </a:lnTo>
                  <a:lnTo>
                    <a:pt x="362" y="162"/>
                  </a:lnTo>
                  <a:lnTo>
                    <a:pt x="364" y="162"/>
                  </a:lnTo>
                  <a:lnTo>
                    <a:pt x="364" y="163"/>
                  </a:lnTo>
                  <a:lnTo>
                    <a:pt x="362" y="163"/>
                  </a:lnTo>
                  <a:lnTo>
                    <a:pt x="362" y="165"/>
                  </a:lnTo>
                  <a:lnTo>
                    <a:pt x="362" y="167"/>
                  </a:lnTo>
                  <a:lnTo>
                    <a:pt x="364" y="167"/>
                  </a:lnTo>
                  <a:lnTo>
                    <a:pt x="364" y="169"/>
                  </a:lnTo>
                  <a:lnTo>
                    <a:pt x="366" y="169"/>
                  </a:lnTo>
                  <a:lnTo>
                    <a:pt x="366" y="171"/>
                  </a:lnTo>
                  <a:lnTo>
                    <a:pt x="368" y="171"/>
                  </a:lnTo>
                  <a:lnTo>
                    <a:pt x="370" y="171"/>
                  </a:lnTo>
                  <a:lnTo>
                    <a:pt x="370" y="173"/>
                  </a:lnTo>
                  <a:lnTo>
                    <a:pt x="372" y="173"/>
                  </a:lnTo>
                  <a:lnTo>
                    <a:pt x="374" y="173"/>
                  </a:lnTo>
                  <a:lnTo>
                    <a:pt x="376" y="173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80" y="175"/>
                  </a:lnTo>
                  <a:lnTo>
                    <a:pt x="380" y="177"/>
                  </a:lnTo>
                  <a:lnTo>
                    <a:pt x="382" y="177"/>
                  </a:lnTo>
                  <a:lnTo>
                    <a:pt x="384" y="177"/>
                  </a:lnTo>
                  <a:lnTo>
                    <a:pt x="385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9" y="175"/>
                  </a:lnTo>
                  <a:lnTo>
                    <a:pt x="389" y="173"/>
                  </a:lnTo>
                  <a:lnTo>
                    <a:pt x="391" y="173"/>
                  </a:lnTo>
                  <a:lnTo>
                    <a:pt x="393" y="173"/>
                  </a:lnTo>
                  <a:lnTo>
                    <a:pt x="393" y="171"/>
                  </a:lnTo>
                  <a:lnTo>
                    <a:pt x="395" y="171"/>
                  </a:lnTo>
                  <a:lnTo>
                    <a:pt x="395" y="169"/>
                  </a:lnTo>
                  <a:lnTo>
                    <a:pt x="397" y="169"/>
                  </a:lnTo>
                  <a:lnTo>
                    <a:pt x="399" y="169"/>
                  </a:lnTo>
                  <a:lnTo>
                    <a:pt x="399" y="167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3" y="165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5"/>
                  </a:lnTo>
                  <a:lnTo>
                    <a:pt x="407" y="165"/>
                  </a:lnTo>
                  <a:lnTo>
                    <a:pt x="408" y="165"/>
                  </a:lnTo>
                  <a:lnTo>
                    <a:pt x="410" y="165"/>
                  </a:lnTo>
                  <a:lnTo>
                    <a:pt x="412" y="165"/>
                  </a:lnTo>
                  <a:lnTo>
                    <a:pt x="414" y="165"/>
                  </a:lnTo>
                  <a:lnTo>
                    <a:pt x="416" y="165"/>
                  </a:lnTo>
                  <a:lnTo>
                    <a:pt x="418" y="165"/>
                  </a:lnTo>
                  <a:lnTo>
                    <a:pt x="420" y="165"/>
                  </a:lnTo>
                  <a:lnTo>
                    <a:pt x="420" y="167"/>
                  </a:lnTo>
                  <a:lnTo>
                    <a:pt x="422" y="167"/>
                  </a:lnTo>
                  <a:lnTo>
                    <a:pt x="424" y="167"/>
                  </a:lnTo>
                  <a:lnTo>
                    <a:pt x="424" y="169"/>
                  </a:lnTo>
                  <a:lnTo>
                    <a:pt x="426" y="169"/>
                  </a:lnTo>
                  <a:lnTo>
                    <a:pt x="428" y="169"/>
                  </a:lnTo>
                  <a:lnTo>
                    <a:pt x="430" y="169"/>
                  </a:lnTo>
                  <a:lnTo>
                    <a:pt x="432" y="169"/>
                  </a:lnTo>
                  <a:lnTo>
                    <a:pt x="433" y="169"/>
                  </a:lnTo>
                  <a:lnTo>
                    <a:pt x="433" y="171"/>
                  </a:lnTo>
                  <a:lnTo>
                    <a:pt x="433" y="169"/>
                  </a:lnTo>
                  <a:lnTo>
                    <a:pt x="435" y="169"/>
                  </a:lnTo>
                  <a:lnTo>
                    <a:pt x="435" y="171"/>
                  </a:lnTo>
                  <a:lnTo>
                    <a:pt x="435" y="169"/>
                  </a:lnTo>
                  <a:lnTo>
                    <a:pt x="435" y="171"/>
                  </a:lnTo>
                  <a:lnTo>
                    <a:pt x="435" y="169"/>
                  </a:lnTo>
                  <a:lnTo>
                    <a:pt x="437" y="171"/>
                  </a:lnTo>
                  <a:lnTo>
                    <a:pt x="437" y="173"/>
                  </a:lnTo>
                  <a:lnTo>
                    <a:pt x="439" y="173"/>
                  </a:lnTo>
                  <a:lnTo>
                    <a:pt x="441" y="173"/>
                  </a:lnTo>
                  <a:lnTo>
                    <a:pt x="441" y="171"/>
                  </a:lnTo>
                  <a:lnTo>
                    <a:pt x="443" y="171"/>
                  </a:lnTo>
                  <a:lnTo>
                    <a:pt x="443" y="173"/>
                  </a:lnTo>
                  <a:lnTo>
                    <a:pt x="445" y="173"/>
                  </a:lnTo>
                  <a:lnTo>
                    <a:pt x="447" y="173"/>
                  </a:lnTo>
                  <a:lnTo>
                    <a:pt x="447" y="175"/>
                  </a:lnTo>
                  <a:lnTo>
                    <a:pt x="449" y="175"/>
                  </a:lnTo>
                  <a:lnTo>
                    <a:pt x="449" y="173"/>
                  </a:lnTo>
                  <a:lnTo>
                    <a:pt x="449" y="175"/>
                  </a:lnTo>
                  <a:lnTo>
                    <a:pt x="449" y="173"/>
                  </a:lnTo>
                  <a:lnTo>
                    <a:pt x="451" y="175"/>
                  </a:lnTo>
                  <a:lnTo>
                    <a:pt x="453" y="175"/>
                  </a:lnTo>
                  <a:lnTo>
                    <a:pt x="455" y="175"/>
                  </a:lnTo>
                  <a:lnTo>
                    <a:pt x="455" y="177"/>
                  </a:lnTo>
                  <a:lnTo>
                    <a:pt x="456" y="177"/>
                  </a:lnTo>
                  <a:lnTo>
                    <a:pt x="456" y="179"/>
                  </a:lnTo>
                  <a:lnTo>
                    <a:pt x="458" y="179"/>
                  </a:lnTo>
                  <a:lnTo>
                    <a:pt x="456" y="179"/>
                  </a:lnTo>
                  <a:lnTo>
                    <a:pt x="456" y="181"/>
                  </a:lnTo>
                  <a:lnTo>
                    <a:pt x="458" y="181"/>
                  </a:lnTo>
                  <a:lnTo>
                    <a:pt x="456" y="181"/>
                  </a:lnTo>
                  <a:lnTo>
                    <a:pt x="456" y="183"/>
                  </a:lnTo>
                  <a:lnTo>
                    <a:pt x="458" y="183"/>
                  </a:lnTo>
                  <a:lnTo>
                    <a:pt x="460" y="183"/>
                  </a:lnTo>
                  <a:lnTo>
                    <a:pt x="460" y="185"/>
                  </a:lnTo>
                  <a:lnTo>
                    <a:pt x="462" y="185"/>
                  </a:lnTo>
                  <a:lnTo>
                    <a:pt x="464" y="185"/>
                  </a:lnTo>
                  <a:lnTo>
                    <a:pt x="464" y="186"/>
                  </a:lnTo>
                  <a:lnTo>
                    <a:pt x="466" y="186"/>
                  </a:lnTo>
                  <a:lnTo>
                    <a:pt x="468" y="186"/>
                  </a:lnTo>
                  <a:lnTo>
                    <a:pt x="468" y="188"/>
                  </a:lnTo>
                  <a:lnTo>
                    <a:pt x="470" y="188"/>
                  </a:lnTo>
                  <a:lnTo>
                    <a:pt x="470" y="190"/>
                  </a:lnTo>
                  <a:lnTo>
                    <a:pt x="470" y="188"/>
                  </a:lnTo>
                  <a:lnTo>
                    <a:pt x="472" y="188"/>
                  </a:lnTo>
                  <a:lnTo>
                    <a:pt x="472" y="190"/>
                  </a:lnTo>
                  <a:lnTo>
                    <a:pt x="474" y="190"/>
                  </a:lnTo>
                  <a:lnTo>
                    <a:pt x="474" y="192"/>
                  </a:lnTo>
                  <a:lnTo>
                    <a:pt x="476" y="192"/>
                  </a:lnTo>
                  <a:lnTo>
                    <a:pt x="476" y="188"/>
                  </a:lnTo>
                  <a:lnTo>
                    <a:pt x="476" y="186"/>
                  </a:lnTo>
                  <a:lnTo>
                    <a:pt x="476" y="185"/>
                  </a:lnTo>
                  <a:lnTo>
                    <a:pt x="476" y="183"/>
                  </a:lnTo>
                  <a:lnTo>
                    <a:pt x="478" y="183"/>
                  </a:lnTo>
                  <a:lnTo>
                    <a:pt x="478" y="181"/>
                  </a:lnTo>
                  <a:lnTo>
                    <a:pt x="478" y="179"/>
                  </a:lnTo>
                  <a:lnTo>
                    <a:pt x="478" y="177"/>
                  </a:lnTo>
                  <a:lnTo>
                    <a:pt x="478" y="175"/>
                  </a:lnTo>
                  <a:lnTo>
                    <a:pt x="478" y="173"/>
                  </a:lnTo>
                  <a:lnTo>
                    <a:pt x="478" y="171"/>
                  </a:lnTo>
                  <a:lnTo>
                    <a:pt x="480" y="171"/>
                  </a:lnTo>
                  <a:lnTo>
                    <a:pt x="480" y="169"/>
                  </a:lnTo>
                  <a:lnTo>
                    <a:pt x="480" y="167"/>
                  </a:lnTo>
                  <a:lnTo>
                    <a:pt x="480" y="165"/>
                  </a:lnTo>
                  <a:lnTo>
                    <a:pt x="480" y="163"/>
                  </a:lnTo>
                  <a:lnTo>
                    <a:pt x="480" y="162"/>
                  </a:lnTo>
                  <a:lnTo>
                    <a:pt x="480" y="160"/>
                  </a:lnTo>
                  <a:lnTo>
                    <a:pt x="481" y="158"/>
                  </a:lnTo>
                  <a:lnTo>
                    <a:pt x="481" y="156"/>
                  </a:lnTo>
                  <a:lnTo>
                    <a:pt x="481" y="154"/>
                  </a:lnTo>
                  <a:lnTo>
                    <a:pt x="481" y="152"/>
                  </a:lnTo>
                  <a:lnTo>
                    <a:pt x="481" y="150"/>
                  </a:lnTo>
                  <a:lnTo>
                    <a:pt x="481" y="148"/>
                  </a:lnTo>
                  <a:lnTo>
                    <a:pt x="481" y="146"/>
                  </a:lnTo>
                  <a:lnTo>
                    <a:pt x="481" y="144"/>
                  </a:lnTo>
                  <a:lnTo>
                    <a:pt x="481" y="142"/>
                  </a:lnTo>
                  <a:lnTo>
                    <a:pt x="481" y="140"/>
                  </a:lnTo>
                  <a:lnTo>
                    <a:pt x="483" y="140"/>
                  </a:lnTo>
                  <a:lnTo>
                    <a:pt x="483" y="138"/>
                  </a:lnTo>
                  <a:lnTo>
                    <a:pt x="483" y="137"/>
                  </a:lnTo>
                  <a:lnTo>
                    <a:pt x="483" y="135"/>
                  </a:lnTo>
                  <a:lnTo>
                    <a:pt x="483" y="133"/>
                  </a:lnTo>
                  <a:lnTo>
                    <a:pt x="483" y="131"/>
                  </a:lnTo>
                  <a:lnTo>
                    <a:pt x="485" y="131"/>
                  </a:lnTo>
                  <a:lnTo>
                    <a:pt x="485" y="129"/>
                  </a:lnTo>
                  <a:lnTo>
                    <a:pt x="485" y="127"/>
                  </a:lnTo>
                  <a:lnTo>
                    <a:pt x="485" y="125"/>
                  </a:lnTo>
                  <a:lnTo>
                    <a:pt x="485" y="123"/>
                  </a:lnTo>
                  <a:lnTo>
                    <a:pt x="487" y="123"/>
                  </a:lnTo>
                  <a:lnTo>
                    <a:pt x="487" y="121"/>
                  </a:lnTo>
                  <a:lnTo>
                    <a:pt x="487" y="119"/>
                  </a:lnTo>
                  <a:lnTo>
                    <a:pt x="487" y="117"/>
                  </a:lnTo>
                  <a:lnTo>
                    <a:pt x="487" y="115"/>
                  </a:lnTo>
                  <a:lnTo>
                    <a:pt x="487" y="114"/>
                  </a:lnTo>
                  <a:lnTo>
                    <a:pt x="487" y="112"/>
                  </a:lnTo>
                  <a:lnTo>
                    <a:pt x="487" y="110"/>
                  </a:lnTo>
                  <a:lnTo>
                    <a:pt x="487" y="108"/>
                  </a:lnTo>
                  <a:lnTo>
                    <a:pt x="489" y="108"/>
                  </a:lnTo>
                  <a:lnTo>
                    <a:pt x="489" y="106"/>
                  </a:lnTo>
                  <a:lnTo>
                    <a:pt x="489" y="104"/>
                  </a:lnTo>
                  <a:lnTo>
                    <a:pt x="489" y="102"/>
                  </a:lnTo>
                  <a:lnTo>
                    <a:pt x="489" y="100"/>
                  </a:lnTo>
                  <a:lnTo>
                    <a:pt x="489" y="98"/>
                  </a:lnTo>
                  <a:lnTo>
                    <a:pt x="489" y="96"/>
                  </a:lnTo>
                  <a:lnTo>
                    <a:pt x="491" y="96"/>
                  </a:lnTo>
                  <a:lnTo>
                    <a:pt x="491" y="94"/>
                  </a:lnTo>
                  <a:lnTo>
                    <a:pt x="491" y="92"/>
                  </a:lnTo>
                  <a:lnTo>
                    <a:pt x="491" y="90"/>
                  </a:lnTo>
                  <a:lnTo>
                    <a:pt x="495" y="69"/>
                  </a:lnTo>
                  <a:lnTo>
                    <a:pt x="497" y="54"/>
                  </a:lnTo>
                  <a:lnTo>
                    <a:pt x="497" y="56"/>
                  </a:lnTo>
                  <a:lnTo>
                    <a:pt x="497" y="58"/>
                  </a:lnTo>
                  <a:lnTo>
                    <a:pt x="497" y="60"/>
                  </a:lnTo>
                  <a:lnTo>
                    <a:pt x="497" y="62"/>
                  </a:lnTo>
                  <a:lnTo>
                    <a:pt x="497" y="64"/>
                  </a:lnTo>
                  <a:lnTo>
                    <a:pt x="497" y="66"/>
                  </a:lnTo>
                  <a:lnTo>
                    <a:pt x="499" y="66"/>
                  </a:lnTo>
                  <a:lnTo>
                    <a:pt x="499" y="67"/>
                  </a:lnTo>
                  <a:lnTo>
                    <a:pt x="499" y="69"/>
                  </a:lnTo>
                  <a:lnTo>
                    <a:pt x="501" y="69"/>
                  </a:lnTo>
                  <a:lnTo>
                    <a:pt x="503" y="71"/>
                  </a:lnTo>
                  <a:lnTo>
                    <a:pt x="503" y="73"/>
                  </a:lnTo>
                  <a:lnTo>
                    <a:pt x="504" y="73"/>
                  </a:lnTo>
                  <a:lnTo>
                    <a:pt x="506" y="73"/>
                  </a:lnTo>
                  <a:lnTo>
                    <a:pt x="508" y="73"/>
                  </a:lnTo>
                  <a:lnTo>
                    <a:pt x="510" y="73"/>
                  </a:lnTo>
                  <a:lnTo>
                    <a:pt x="510" y="75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4" y="79"/>
                  </a:lnTo>
                  <a:lnTo>
                    <a:pt x="514" y="81"/>
                  </a:lnTo>
                  <a:lnTo>
                    <a:pt x="514" y="83"/>
                  </a:lnTo>
                  <a:lnTo>
                    <a:pt x="516" y="83"/>
                  </a:lnTo>
                  <a:lnTo>
                    <a:pt x="516" y="85"/>
                  </a:lnTo>
                  <a:lnTo>
                    <a:pt x="518" y="85"/>
                  </a:lnTo>
                  <a:lnTo>
                    <a:pt x="518" y="87"/>
                  </a:lnTo>
                  <a:lnTo>
                    <a:pt x="518" y="89"/>
                  </a:lnTo>
                  <a:lnTo>
                    <a:pt x="520" y="89"/>
                  </a:lnTo>
                  <a:lnTo>
                    <a:pt x="520" y="90"/>
                  </a:lnTo>
                  <a:lnTo>
                    <a:pt x="520" y="92"/>
                  </a:lnTo>
                  <a:lnTo>
                    <a:pt x="520" y="94"/>
                  </a:lnTo>
                  <a:lnTo>
                    <a:pt x="520" y="96"/>
                  </a:lnTo>
                  <a:lnTo>
                    <a:pt x="520" y="98"/>
                  </a:lnTo>
                  <a:lnTo>
                    <a:pt x="522" y="98"/>
                  </a:lnTo>
                  <a:lnTo>
                    <a:pt x="524" y="100"/>
                  </a:lnTo>
                  <a:lnTo>
                    <a:pt x="524" y="102"/>
                  </a:lnTo>
                  <a:lnTo>
                    <a:pt x="524" y="104"/>
                  </a:lnTo>
                  <a:lnTo>
                    <a:pt x="526" y="104"/>
                  </a:lnTo>
                  <a:lnTo>
                    <a:pt x="526" y="106"/>
                  </a:lnTo>
                  <a:lnTo>
                    <a:pt x="526" y="108"/>
                  </a:lnTo>
                  <a:lnTo>
                    <a:pt x="528" y="108"/>
                  </a:lnTo>
                  <a:lnTo>
                    <a:pt x="528" y="110"/>
                  </a:lnTo>
                  <a:lnTo>
                    <a:pt x="528" y="112"/>
                  </a:lnTo>
                  <a:lnTo>
                    <a:pt x="529" y="112"/>
                  </a:lnTo>
                  <a:lnTo>
                    <a:pt x="531" y="112"/>
                  </a:lnTo>
                  <a:lnTo>
                    <a:pt x="533" y="114"/>
                  </a:lnTo>
                  <a:lnTo>
                    <a:pt x="535" y="115"/>
                  </a:lnTo>
                  <a:lnTo>
                    <a:pt x="535" y="117"/>
                  </a:lnTo>
                  <a:lnTo>
                    <a:pt x="537" y="117"/>
                  </a:lnTo>
                  <a:lnTo>
                    <a:pt x="537" y="119"/>
                  </a:lnTo>
                  <a:lnTo>
                    <a:pt x="539" y="119"/>
                  </a:lnTo>
                  <a:lnTo>
                    <a:pt x="539" y="121"/>
                  </a:lnTo>
                  <a:lnTo>
                    <a:pt x="541" y="121"/>
                  </a:lnTo>
                  <a:lnTo>
                    <a:pt x="541" y="123"/>
                  </a:lnTo>
                  <a:lnTo>
                    <a:pt x="543" y="123"/>
                  </a:lnTo>
                  <a:lnTo>
                    <a:pt x="543" y="125"/>
                  </a:lnTo>
                  <a:lnTo>
                    <a:pt x="541" y="125"/>
                  </a:lnTo>
                  <a:lnTo>
                    <a:pt x="543" y="125"/>
                  </a:lnTo>
                  <a:lnTo>
                    <a:pt x="543" y="127"/>
                  </a:lnTo>
                  <a:lnTo>
                    <a:pt x="545" y="127"/>
                  </a:lnTo>
                  <a:lnTo>
                    <a:pt x="545" y="129"/>
                  </a:lnTo>
                  <a:lnTo>
                    <a:pt x="547" y="129"/>
                  </a:lnTo>
                  <a:lnTo>
                    <a:pt x="549" y="129"/>
                  </a:lnTo>
                  <a:lnTo>
                    <a:pt x="551" y="129"/>
                  </a:lnTo>
                  <a:lnTo>
                    <a:pt x="552" y="129"/>
                  </a:lnTo>
                  <a:lnTo>
                    <a:pt x="552" y="131"/>
                  </a:lnTo>
                  <a:lnTo>
                    <a:pt x="552" y="133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6" y="135"/>
                  </a:lnTo>
                  <a:lnTo>
                    <a:pt x="558" y="135"/>
                  </a:lnTo>
                  <a:lnTo>
                    <a:pt x="560" y="135"/>
                  </a:lnTo>
                  <a:lnTo>
                    <a:pt x="560" y="137"/>
                  </a:lnTo>
                  <a:lnTo>
                    <a:pt x="560" y="138"/>
                  </a:lnTo>
                  <a:lnTo>
                    <a:pt x="560" y="137"/>
                  </a:lnTo>
                  <a:lnTo>
                    <a:pt x="558" y="137"/>
                  </a:lnTo>
                  <a:lnTo>
                    <a:pt x="558" y="138"/>
                  </a:lnTo>
                  <a:lnTo>
                    <a:pt x="558" y="140"/>
                  </a:lnTo>
                  <a:lnTo>
                    <a:pt x="560" y="140"/>
                  </a:lnTo>
                  <a:lnTo>
                    <a:pt x="562" y="140"/>
                  </a:lnTo>
                  <a:lnTo>
                    <a:pt x="562" y="142"/>
                  </a:lnTo>
                  <a:lnTo>
                    <a:pt x="562" y="144"/>
                  </a:lnTo>
                  <a:lnTo>
                    <a:pt x="564" y="144"/>
                  </a:lnTo>
                  <a:lnTo>
                    <a:pt x="566" y="144"/>
                  </a:lnTo>
                  <a:lnTo>
                    <a:pt x="568" y="144"/>
                  </a:lnTo>
                  <a:lnTo>
                    <a:pt x="568" y="146"/>
                  </a:lnTo>
                  <a:lnTo>
                    <a:pt x="566" y="146"/>
                  </a:lnTo>
                  <a:lnTo>
                    <a:pt x="566" y="148"/>
                  </a:lnTo>
                  <a:lnTo>
                    <a:pt x="564" y="148"/>
                  </a:lnTo>
                  <a:lnTo>
                    <a:pt x="564" y="150"/>
                  </a:lnTo>
                  <a:lnTo>
                    <a:pt x="566" y="150"/>
                  </a:lnTo>
                  <a:lnTo>
                    <a:pt x="568" y="150"/>
                  </a:lnTo>
                  <a:lnTo>
                    <a:pt x="570" y="150"/>
                  </a:lnTo>
                  <a:lnTo>
                    <a:pt x="570" y="152"/>
                  </a:lnTo>
                  <a:lnTo>
                    <a:pt x="572" y="150"/>
                  </a:lnTo>
                  <a:lnTo>
                    <a:pt x="572" y="152"/>
                  </a:lnTo>
                  <a:lnTo>
                    <a:pt x="570" y="152"/>
                  </a:lnTo>
                  <a:lnTo>
                    <a:pt x="568" y="152"/>
                  </a:lnTo>
                  <a:lnTo>
                    <a:pt x="566" y="152"/>
                  </a:lnTo>
                  <a:lnTo>
                    <a:pt x="566" y="154"/>
                  </a:lnTo>
                  <a:lnTo>
                    <a:pt x="564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8" y="156"/>
                  </a:lnTo>
                  <a:lnTo>
                    <a:pt x="568" y="158"/>
                  </a:lnTo>
                  <a:lnTo>
                    <a:pt x="570" y="158"/>
                  </a:lnTo>
                  <a:lnTo>
                    <a:pt x="572" y="158"/>
                  </a:lnTo>
                  <a:lnTo>
                    <a:pt x="574" y="158"/>
                  </a:lnTo>
                  <a:lnTo>
                    <a:pt x="574" y="160"/>
                  </a:lnTo>
                  <a:lnTo>
                    <a:pt x="576" y="162"/>
                  </a:lnTo>
                  <a:lnTo>
                    <a:pt x="577" y="162"/>
                  </a:lnTo>
                  <a:lnTo>
                    <a:pt x="579" y="163"/>
                  </a:lnTo>
                  <a:lnTo>
                    <a:pt x="579" y="165"/>
                  </a:lnTo>
                  <a:lnTo>
                    <a:pt x="577" y="167"/>
                  </a:lnTo>
                  <a:lnTo>
                    <a:pt x="577" y="169"/>
                  </a:lnTo>
                  <a:lnTo>
                    <a:pt x="579" y="169"/>
                  </a:lnTo>
                  <a:lnTo>
                    <a:pt x="579" y="167"/>
                  </a:lnTo>
                  <a:lnTo>
                    <a:pt x="581" y="167"/>
                  </a:lnTo>
                  <a:lnTo>
                    <a:pt x="583" y="167"/>
                  </a:lnTo>
                  <a:lnTo>
                    <a:pt x="583" y="169"/>
                  </a:lnTo>
                  <a:lnTo>
                    <a:pt x="585" y="169"/>
                  </a:lnTo>
                  <a:lnTo>
                    <a:pt x="585" y="171"/>
                  </a:lnTo>
                  <a:lnTo>
                    <a:pt x="587" y="173"/>
                  </a:lnTo>
                  <a:lnTo>
                    <a:pt x="587" y="175"/>
                  </a:lnTo>
                  <a:lnTo>
                    <a:pt x="589" y="175"/>
                  </a:lnTo>
                  <a:lnTo>
                    <a:pt x="591" y="173"/>
                  </a:lnTo>
                  <a:lnTo>
                    <a:pt x="591" y="171"/>
                  </a:lnTo>
                  <a:lnTo>
                    <a:pt x="593" y="169"/>
                  </a:lnTo>
                  <a:lnTo>
                    <a:pt x="595" y="167"/>
                  </a:lnTo>
                  <a:lnTo>
                    <a:pt x="597" y="167"/>
                  </a:lnTo>
                  <a:lnTo>
                    <a:pt x="597" y="165"/>
                  </a:lnTo>
                  <a:lnTo>
                    <a:pt x="599" y="165"/>
                  </a:lnTo>
                  <a:lnTo>
                    <a:pt x="600" y="167"/>
                  </a:lnTo>
                  <a:lnTo>
                    <a:pt x="602" y="167"/>
                  </a:lnTo>
                  <a:lnTo>
                    <a:pt x="604" y="167"/>
                  </a:lnTo>
                  <a:lnTo>
                    <a:pt x="606" y="169"/>
                  </a:lnTo>
                  <a:lnTo>
                    <a:pt x="608" y="169"/>
                  </a:lnTo>
                  <a:lnTo>
                    <a:pt x="610" y="169"/>
                  </a:lnTo>
                  <a:lnTo>
                    <a:pt x="610" y="171"/>
                  </a:lnTo>
                  <a:lnTo>
                    <a:pt x="612" y="171"/>
                  </a:lnTo>
                  <a:lnTo>
                    <a:pt x="612" y="169"/>
                  </a:lnTo>
                  <a:lnTo>
                    <a:pt x="614" y="169"/>
                  </a:lnTo>
                  <a:lnTo>
                    <a:pt x="616" y="167"/>
                  </a:lnTo>
                  <a:lnTo>
                    <a:pt x="618" y="165"/>
                  </a:lnTo>
                  <a:lnTo>
                    <a:pt x="620" y="167"/>
                  </a:lnTo>
                  <a:lnTo>
                    <a:pt x="622" y="169"/>
                  </a:lnTo>
                  <a:lnTo>
                    <a:pt x="624" y="169"/>
                  </a:lnTo>
                  <a:lnTo>
                    <a:pt x="625" y="169"/>
                  </a:lnTo>
                  <a:lnTo>
                    <a:pt x="625" y="167"/>
                  </a:lnTo>
                  <a:lnTo>
                    <a:pt x="625" y="165"/>
                  </a:lnTo>
                  <a:lnTo>
                    <a:pt x="625" y="163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9" y="160"/>
                  </a:lnTo>
                  <a:lnTo>
                    <a:pt x="631" y="160"/>
                  </a:lnTo>
                  <a:lnTo>
                    <a:pt x="631" y="158"/>
                  </a:lnTo>
                  <a:lnTo>
                    <a:pt x="631" y="156"/>
                  </a:lnTo>
                  <a:lnTo>
                    <a:pt x="633" y="156"/>
                  </a:lnTo>
                  <a:lnTo>
                    <a:pt x="635" y="156"/>
                  </a:lnTo>
                  <a:lnTo>
                    <a:pt x="635" y="158"/>
                  </a:lnTo>
                  <a:lnTo>
                    <a:pt x="635" y="160"/>
                  </a:lnTo>
                  <a:lnTo>
                    <a:pt x="637" y="160"/>
                  </a:lnTo>
                  <a:lnTo>
                    <a:pt x="639" y="160"/>
                  </a:lnTo>
                  <a:lnTo>
                    <a:pt x="641" y="160"/>
                  </a:lnTo>
                  <a:lnTo>
                    <a:pt x="643" y="160"/>
                  </a:lnTo>
                  <a:lnTo>
                    <a:pt x="645" y="160"/>
                  </a:lnTo>
                  <a:lnTo>
                    <a:pt x="645" y="162"/>
                  </a:lnTo>
                  <a:lnTo>
                    <a:pt x="647" y="162"/>
                  </a:lnTo>
                  <a:lnTo>
                    <a:pt x="648" y="162"/>
                  </a:lnTo>
                  <a:lnTo>
                    <a:pt x="650" y="162"/>
                  </a:lnTo>
                  <a:lnTo>
                    <a:pt x="650" y="163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4" y="163"/>
                  </a:lnTo>
                  <a:lnTo>
                    <a:pt x="656" y="163"/>
                  </a:lnTo>
                  <a:lnTo>
                    <a:pt x="656" y="162"/>
                  </a:lnTo>
                  <a:lnTo>
                    <a:pt x="658" y="160"/>
                  </a:lnTo>
                  <a:lnTo>
                    <a:pt x="660" y="160"/>
                  </a:lnTo>
                  <a:lnTo>
                    <a:pt x="660" y="158"/>
                  </a:lnTo>
                  <a:lnTo>
                    <a:pt x="662" y="158"/>
                  </a:lnTo>
                  <a:lnTo>
                    <a:pt x="662" y="156"/>
                  </a:lnTo>
                  <a:lnTo>
                    <a:pt x="664" y="156"/>
                  </a:lnTo>
                  <a:lnTo>
                    <a:pt x="666" y="156"/>
                  </a:lnTo>
                  <a:lnTo>
                    <a:pt x="668" y="158"/>
                  </a:lnTo>
                  <a:lnTo>
                    <a:pt x="668" y="160"/>
                  </a:lnTo>
                  <a:lnTo>
                    <a:pt x="668" y="162"/>
                  </a:lnTo>
                  <a:lnTo>
                    <a:pt x="666" y="163"/>
                  </a:lnTo>
                  <a:lnTo>
                    <a:pt x="668" y="163"/>
                  </a:lnTo>
                  <a:lnTo>
                    <a:pt x="668" y="165"/>
                  </a:lnTo>
                  <a:lnTo>
                    <a:pt x="670" y="165"/>
                  </a:lnTo>
                  <a:lnTo>
                    <a:pt x="672" y="163"/>
                  </a:lnTo>
                  <a:lnTo>
                    <a:pt x="673" y="162"/>
                  </a:lnTo>
                  <a:lnTo>
                    <a:pt x="675" y="160"/>
                  </a:lnTo>
                  <a:lnTo>
                    <a:pt x="677" y="160"/>
                  </a:lnTo>
                  <a:lnTo>
                    <a:pt x="679" y="160"/>
                  </a:lnTo>
                  <a:lnTo>
                    <a:pt x="681" y="160"/>
                  </a:lnTo>
                  <a:lnTo>
                    <a:pt x="683" y="160"/>
                  </a:lnTo>
                  <a:lnTo>
                    <a:pt x="683" y="158"/>
                  </a:lnTo>
                  <a:lnTo>
                    <a:pt x="685" y="158"/>
                  </a:lnTo>
                  <a:lnTo>
                    <a:pt x="685" y="156"/>
                  </a:lnTo>
                  <a:lnTo>
                    <a:pt x="687" y="156"/>
                  </a:lnTo>
                  <a:lnTo>
                    <a:pt x="687" y="154"/>
                  </a:lnTo>
                  <a:lnTo>
                    <a:pt x="687" y="152"/>
                  </a:lnTo>
                  <a:lnTo>
                    <a:pt x="687" y="150"/>
                  </a:lnTo>
                  <a:lnTo>
                    <a:pt x="689" y="150"/>
                  </a:lnTo>
                  <a:lnTo>
                    <a:pt x="691" y="150"/>
                  </a:lnTo>
                  <a:lnTo>
                    <a:pt x="693" y="150"/>
                  </a:lnTo>
                  <a:lnTo>
                    <a:pt x="695" y="150"/>
                  </a:lnTo>
                  <a:lnTo>
                    <a:pt x="695" y="148"/>
                  </a:lnTo>
                  <a:lnTo>
                    <a:pt x="696" y="146"/>
                  </a:lnTo>
                  <a:lnTo>
                    <a:pt x="696" y="144"/>
                  </a:lnTo>
                  <a:lnTo>
                    <a:pt x="698" y="144"/>
                  </a:lnTo>
                  <a:lnTo>
                    <a:pt x="698" y="142"/>
                  </a:lnTo>
                  <a:lnTo>
                    <a:pt x="700" y="142"/>
                  </a:lnTo>
                  <a:lnTo>
                    <a:pt x="702" y="142"/>
                  </a:lnTo>
                  <a:lnTo>
                    <a:pt x="702" y="140"/>
                  </a:lnTo>
                  <a:lnTo>
                    <a:pt x="704" y="140"/>
                  </a:lnTo>
                  <a:lnTo>
                    <a:pt x="704" y="138"/>
                  </a:lnTo>
                  <a:lnTo>
                    <a:pt x="706" y="138"/>
                  </a:lnTo>
                  <a:lnTo>
                    <a:pt x="708" y="138"/>
                  </a:lnTo>
                  <a:lnTo>
                    <a:pt x="710" y="138"/>
                  </a:lnTo>
                  <a:lnTo>
                    <a:pt x="710" y="137"/>
                  </a:lnTo>
                  <a:lnTo>
                    <a:pt x="712" y="137"/>
                  </a:lnTo>
                  <a:lnTo>
                    <a:pt x="712" y="135"/>
                  </a:lnTo>
                  <a:lnTo>
                    <a:pt x="712" y="133"/>
                  </a:lnTo>
                  <a:lnTo>
                    <a:pt x="714" y="133"/>
                  </a:lnTo>
                  <a:lnTo>
                    <a:pt x="716" y="133"/>
                  </a:lnTo>
                  <a:lnTo>
                    <a:pt x="718" y="133"/>
                  </a:lnTo>
                  <a:lnTo>
                    <a:pt x="718" y="135"/>
                  </a:lnTo>
                  <a:lnTo>
                    <a:pt x="720" y="133"/>
                  </a:lnTo>
                  <a:lnTo>
                    <a:pt x="720" y="135"/>
                  </a:lnTo>
                  <a:lnTo>
                    <a:pt x="721" y="135"/>
                  </a:lnTo>
                  <a:lnTo>
                    <a:pt x="723" y="135"/>
                  </a:lnTo>
                  <a:lnTo>
                    <a:pt x="725" y="135"/>
                  </a:lnTo>
                  <a:lnTo>
                    <a:pt x="727" y="135"/>
                  </a:lnTo>
                  <a:lnTo>
                    <a:pt x="727" y="133"/>
                  </a:lnTo>
                  <a:lnTo>
                    <a:pt x="729" y="133"/>
                  </a:lnTo>
                  <a:lnTo>
                    <a:pt x="731" y="133"/>
                  </a:lnTo>
                  <a:lnTo>
                    <a:pt x="733" y="133"/>
                  </a:lnTo>
                  <a:lnTo>
                    <a:pt x="735" y="133"/>
                  </a:lnTo>
                  <a:lnTo>
                    <a:pt x="735" y="131"/>
                  </a:lnTo>
                  <a:lnTo>
                    <a:pt x="737" y="131"/>
                  </a:lnTo>
                  <a:lnTo>
                    <a:pt x="739" y="131"/>
                  </a:lnTo>
                  <a:lnTo>
                    <a:pt x="739" y="133"/>
                  </a:lnTo>
                  <a:lnTo>
                    <a:pt x="741" y="133"/>
                  </a:lnTo>
                  <a:lnTo>
                    <a:pt x="743" y="133"/>
                  </a:lnTo>
                  <a:lnTo>
                    <a:pt x="744" y="133"/>
                  </a:lnTo>
                  <a:lnTo>
                    <a:pt x="744" y="135"/>
                  </a:lnTo>
                  <a:lnTo>
                    <a:pt x="746" y="135"/>
                  </a:lnTo>
                  <a:lnTo>
                    <a:pt x="748" y="135"/>
                  </a:lnTo>
                  <a:lnTo>
                    <a:pt x="750" y="135"/>
                  </a:lnTo>
                  <a:lnTo>
                    <a:pt x="750" y="137"/>
                  </a:lnTo>
                  <a:lnTo>
                    <a:pt x="752" y="137"/>
                  </a:lnTo>
                  <a:lnTo>
                    <a:pt x="754" y="137"/>
                  </a:lnTo>
                  <a:lnTo>
                    <a:pt x="756" y="137"/>
                  </a:lnTo>
                  <a:lnTo>
                    <a:pt x="756" y="138"/>
                  </a:lnTo>
                  <a:lnTo>
                    <a:pt x="758" y="138"/>
                  </a:lnTo>
                  <a:lnTo>
                    <a:pt x="758" y="140"/>
                  </a:lnTo>
                  <a:lnTo>
                    <a:pt x="760" y="140"/>
                  </a:lnTo>
                  <a:lnTo>
                    <a:pt x="760" y="142"/>
                  </a:lnTo>
                  <a:lnTo>
                    <a:pt x="760" y="144"/>
                  </a:lnTo>
                  <a:lnTo>
                    <a:pt x="760" y="146"/>
                  </a:lnTo>
                  <a:lnTo>
                    <a:pt x="762" y="148"/>
                  </a:lnTo>
                  <a:lnTo>
                    <a:pt x="764" y="148"/>
                  </a:lnTo>
                  <a:lnTo>
                    <a:pt x="766" y="148"/>
                  </a:lnTo>
                  <a:lnTo>
                    <a:pt x="768" y="148"/>
                  </a:lnTo>
                  <a:lnTo>
                    <a:pt x="768" y="146"/>
                  </a:lnTo>
                  <a:lnTo>
                    <a:pt x="769" y="146"/>
                  </a:lnTo>
                  <a:lnTo>
                    <a:pt x="771" y="146"/>
                  </a:lnTo>
                  <a:lnTo>
                    <a:pt x="773" y="146"/>
                  </a:lnTo>
                  <a:lnTo>
                    <a:pt x="775" y="146"/>
                  </a:lnTo>
                  <a:lnTo>
                    <a:pt x="777" y="146"/>
                  </a:lnTo>
                  <a:lnTo>
                    <a:pt x="779" y="146"/>
                  </a:lnTo>
                  <a:lnTo>
                    <a:pt x="781" y="146"/>
                  </a:lnTo>
                  <a:lnTo>
                    <a:pt x="783" y="146"/>
                  </a:lnTo>
                  <a:lnTo>
                    <a:pt x="785" y="144"/>
                  </a:lnTo>
                  <a:lnTo>
                    <a:pt x="787" y="142"/>
                  </a:lnTo>
                  <a:lnTo>
                    <a:pt x="787" y="140"/>
                  </a:lnTo>
                  <a:lnTo>
                    <a:pt x="789" y="140"/>
                  </a:lnTo>
                  <a:lnTo>
                    <a:pt x="791" y="140"/>
                  </a:lnTo>
                  <a:lnTo>
                    <a:pt x="791" y="138"/>
                  </a:lnTo>
                  <a:lnTo>
                    <a:pt x="791" y="137"/>
                  </a:lnTo>
                  <a:lnTo>
                    <a:pt x="792" y="137"/>
                  </a:lnTo>
                  <a:lnTo>
                    <a:pt x="792" y="135"/>
                  </a:lnTo>
                  <a:lnTo>
                    <a:pt x="794" y="135"/>
                  </a:lnTo>
                  <a:lnTo>
                    <a:pt x="794" y="133"/>
                  </a:lnTo>
                  <a:lnTo>
                    <a:pt x="796" y="133"/>
                  </a:lnTo>
                  <a:lnTo>
                    <a:pt x="796" y="131"/>
                  </a:lnTo>
                  <a:lnTo>
                    <a:pt x="796" y="129"/>
                  </a:lnTo>
                  <a:lnTo>
                    <a:pt x="798" y="129"/>
                  </a:lnTo>
                  <a:lnTo>
                    <a:pt x="800" y="129"/>
                  </a:lnTo>
                  <a:lnTo>
                    <a:pt x="800" y="127"/>
                  </a:lnTo>
                  <a:lnTo>
                    <a:pt x="802" y="127"/>
                  </a:lnTo>
                  <a:lnTo>
                    <a:pt x="802" y="125"/>
                  </a:lnTo>
                  <a:lnTo>
                    <a:pt x="804" y="125"/>
                  </a:lnTo>
                  <a:lnTo>
                    <a:pt x="804" y="123"/>
                  </a:lnTo>
                  <a:lnTo>
                    <a:pt x="804" y="121"/>
                  </a:lnTo>
                  <a:lnTo>
                    <a:pt x="804" y="119"/>
                  </a:lnTo>
                  <a:lnTo>
                    <a:pt x="806" y="119"/>
                  </a:lnTo>
                  <a:lnTo>
                    <a:pt x="806" y="117"/>
                  </a:lnTo>
                  <a:lnTo>
                    <a:pt x="808" y="117"/>
                  </a:lnTo>
                  <a:lnTo>
                    <a:pt x="810" y="117"/>
                  </a:lnTo>
                  <a:lnTo>
                    <a:pt x="812" y="115"/>
                  </a:lnTo>
                  <a:lnTo>
                    <a:pt x="814" y="115"/>
                  </a:lnTo>
                  <a:lnTo>
                    <a:pt x="814" y="114"/>
                  </a:lnTo>
                  <a:lnTo>
                    <a:pt x="816" y="114"/>
                  </a:lnTo>
                  <a:lnTo>
                    <a:pt x="816" y="112"/>
                  </a:lnTo>
                  <a:lnTo>
                    <a:pt x="816" y="110"/>
                  </a:lnTo>
                  <a:lnTo>
                    <a:pt x="817" y="110"/>
                  </a:lnTo>
                  <a:lnTo>
                    <a:pt x="817" y="108"/>
                  </a:lnTo>
                  <a:lnTo>
                    <a:pt x="819" y="108"/>
                  </a:lnTo>
                  <a:lnTo>
                    <a:pt x="819" y="106"/>
                  </a:lnTo>
                  <a:lnTo>
                    <a:pt x="821" y="104"/>
                  </a:lnTo>
                  <a:lnTo>
                    <a:pt x="823" y="104"/>
                  </a:lnTo>
                  <a:lnTo>
                    <a:pt x="825" y="102"/>
                  </a:lnTo>
                  <a:lnTo>
                    <a:pt x="827" y="102"/>
                  </a:lnTo>
                  <a:lnTo>
                    <a:pt x="827" y="100"/>
                  </a:lnTo>
                  <a:lnTo>
                    <a:pt x="827" y="98"/>
                  </a:lnTo>
                  <a:lnTo>
                    <a:pt x="829" y="96"/>
                  </a:lnTo>
                  <a:lnTo>
                    <a:pt x="829" y="94"/>
                  </a:lnTo>
                  <a:lnTo>
                    <a:pt x="831" y="92"/>
                  </a:lnTo>
                  <a:lnTo>
                    <a:pt x="833" y="92"/>
                  </a:lnTo>
                  <a:lnTo>
                    <a:pt x="835" y="92"/>
                  </a:lnTo>
                  <a:lnTo>
                    <a:pt x="837" y="92"/>
                  </a:lnTo>
                  <a:lnTo>
                    <a:pt x="837" y="94"/>
                  </a:lnTo>
                  <a:lnTo>
                    <a:pt x="839" y="94"/>
                  </a:lnTo>
                  <a:lnTo>
                    <a:pt x="840" y="94"/>
                  </a:lnTo>
                  <a:lnTo>
                    <a:pt x="842" y="94"/>
                  </a:lnTo>
                  <a:lnTo>
                    <a:pt x="844" y="94"/>
                  </a:lnTo>
                  <a:lnTo>
                    <a:pt x="846" y="94"/>
                  </a:lnTo>
                  <a:lnTo>
                    <a:pt x="846" y="96"/>
                  </a:lnTo>
                  <a:lnTo>
                    <a:pt x="848" y="96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52" y="94"/>
                  </a:lnTo>
                  <a:lnTo>
                    <a:pt x="852" y="92"/>
                  </a:lnTo>
                  <a:lnTo>
                    <a:pt x="854" y="92"/>
                  </a:lnTo>
                  <a:lnTo>
                    <a:pt x="856" y="92"/>
                  </a:lnTo>
                  <a:lnTo>
                    <a:pt x="856" y="90"/>
                  </a:lnTo>
                  <a:lnTo>
                    <a:pt x="858" y="90"/>
                  </a:lnTo>
                  <a:lnTo>
                    <a:pt x="860" y="90"/>
                  </a:lnTo>
                  <a:lnTo>
                    <a:pt x="860" y="89"/>
                  </a:lnTo>
                  <a:lnTo>
                    <a:pt x="862" y="89"/>
                  </a:lnTo>
                  <a:lnTo>
                    <a:pt x="863" y="89"/>
                  </a:lnTo>
                  <a:lnTo>
                    <a:pt x="865" y="87"/>
                  </a:lnTo>
                  <a:lnTo>
                    <a:pt x="867" y="87"/>
                  </a:lnTo>
                  <a:lnTo>
                    <a:pt x="869" y="87"/>
                  </a:lnTo>
                  <a:lnTo>
                    <a:pt x="869" y="85"/>
                  </a:lnTo>
                  <a:lnTo>
                    <a:pt x="871" y="85"/>
                  </a:lnTo>
                  <a:lnTo>
                    <a:pt x="873" y="85"/>
                  </a:lnTo>
                  <a:lnTo>
                    <a:pt x="875" y="85"/>
                  </a:lnTo>
                  <a:lnTo>
                    <a:pt x="875" y="83"/>
                  </a:lnTo>
                  <a:lnTo>
                    <a:pt x="877" y="83"/>
                  </a:lnTo>
                  <a:lnTo>
                    <a:pt x="877" y="81"/>
                  </a:lnTo>
                  <a:lnTo>
                    <a:pt x="879" y="81"/>
                  </a:lnTo>
                  <a:lnTo>
                    <a:pt x="879" y="79"/>
                  </a:lnTo>
                  <a:lnTo>
                    <a:pt x="881" y="79"/>
                  </a:lnTo>
                  <a:lnTo>
                    <a:pt x="881" y="77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5" y="77"/>
                  </a:lnTo>
                  <a:lnTo>
                    <a:pt x="887" y="77"/>
                  </a:lnTo>
                  <a:lnTo>
                    <a:pt x="887" y="75"/>
                  </a:lnTo>
                  <a:lnTo>
                    <a:pt x="887" y="73"/>
                  </a:lnTo>
                  <a:lnTo>
                    <a:pt x="888" y="73"/>
                  </a:lnTo>
                  <a:lnTo>
                    <a:pt x="888" y="71"/>
                  </a:lnTo>
                  <a:lnTo>
                    <a:pt x="890" y="71"/>
                  </a:lnTo>
                  <a:lnTo>
                    <a:pt x="890" y="69"/>
                  </a:lnTo>
                  <a:lnTo>
                    <a:pt x="892" y="69"/>
                  </a:lnTo>
                  <a:lnTo>
                    <a:pt x="892" y="67"/>
                  </a:lnTo>
                  <a:lnTo>
                    <a:pt x="894" y="67"/>
                  </a:lnTo>
                  <a:lnTo>
                    <a:pt x="896" y="67"/>
                  </a:lnTo>
                  <a:lnTo>
                    <a:pt x="898" y="67"/>
                  </a:lnTo>
                  <a:lnTo>
                    <a:pt x="900" y="67"/>
                  </a:lnTo>
                  <a:lnTo>
                    <a:pt x="902" y="67"/>
                  </a:lnTo>
                  <a:lnTo>
                    <a:pt x="904" y="67"/>
                  </a:lnTo>
                  <a:lnTo>
                    <a:pt x="906" y="67"/>
                  </a:lnTo>
                  <a:lnTo>
                    <a:pt x="906" y="66"/>
                  </a:lnTo>
                  <a:lnTo>
                    <a:pt x="908" y="66"/>
                  </a:lnTo>
                  <a:lnTo>
                    <a:pt x="908" y="64"/>
                  </a:lnTo>
                  <a:lnTo>
                    <a:pt x="910" y="64"/>
                  </a:lnTo>
                  <a:lnTo>
                    <a:pt x="910" y="62"/>
                  </a:lnTo>
                  <a:lnTo>
                    <a:pt x="911" y="62"/>
                  </a:lnTo>
                  <a:lnTo>
                    <a:pt x="913" y="62"/>
                  </a:lnTo>
                  <a:lnTo>
                    <a:pt x="915" y="62"/>
                  </a:lnTo>
                  <a:lnTo>
                    <a:pt x="915" y="60"/>
                  </a:lnTo>
                  <a:lnTo>
                    <a:pt x="917" y="60"/>
                  </a:lnTo>
                  <a:lnTo>
                    <a:pt x="919" y="60"/>
                  </a:lnTo>
                  <a:lnTo>
                    <a:pt x="921" y="60"/>
                  </a:lnTo>
                  <a:lnTo>
                    <a:pt x="921" y="58"/>
                  </a:lnTo>
                  <a:lnTo>
                    <a:pt x="923" y="58"/>
                  </a:lnTo>
                  <a:lnTo>
                    <a:pt x="925" y="58"/>
                  </a:lnTo>
                  <a:lnTo>
                    <a:pt x="927" y="58"/>
                  </a:lnTo>
                  <a:lnTo>
                    <a:pt x="929" y="58"/>
                  </a:lnTo>
                  <a:lnTo>
                    <a:pt x="929" y="56"/>
                  </a:lnTo>
                  <a:lnTo>
                    <a:pt x="931" y="56"/>
                  </a:lnTo>
                  <a:lnTo>
                    <a:pt x="931" y="54"/>
                  </a:lnTo>
                  <a:lnTo>
                    <a:pt x="933" y="54"/>
                  </a:lnTo>
                  <a:lnTo>
                    <a:pt x="935" y="54"/>
                  </a:lnTo>
                  <a:lnTo>
                    <a:pt x="935" y="52"/>
                  </a:lnTo>
                  <a:lnTo>
                    <a:pt x="936" y="52"/>
                  </a:lnTo>
                  <a:lnTo>
                    <a:pt x="936" y="50"/>
                  </a:lnTo>
                  <a:lnTo>
                    <a:pt x="938" y="50"/>
                  </a:lnTo>
                  <a:lnTo>
                    <a:pt x="938" y="48"/>
                  </a:lnTo>
                  <a:lnTo>
                    <a:pt x="940" y="48"/>
                  </a:lnTo>
                  <a:lnTo>
                    <a:pt x="940" y="46"/>
                  </a:lnTo>
                  <a:lnTo>
                    <a:pt x="942" y="46"/>
                  </a:lnTo>
                  <a:lnTo>
                    <a:pt x="944" y="46"/>
                  </a:lnTo>
                  <a:lnTo>
                    <a:pt x="944" y="48"/>
                  </a:lnTo>
                  <a:lnTo>
                    <a:pt x="946" y="48"/>
                  </a:lnTo>
                  <a:lnTo>
                    <a:pt x="946" y="46"/>
                  </a:lnTo>
                  <a:lnTo>
                    <a:pt x="948" y="46"/>
                  </a:lnTo>
                  <a:lnTo>
                    <a:pt x="950" y="46"/>
                  </a:lnTo>
                  <a:lnTo>
                    <a:pt x="952" y="46"/>
                  </a:lnTo>
                  <a:lnTo>
                    <a:pt x="954" y="46"/>
                  </a:lnTo>
                  <a:lnTo>
                    <a:pt x="954" y="44"/>
                  </a:lnTo>
                  <a:lnTo>
                    <a:pt x="958" y="44"/>
                  </a:lnTo>
                  <a:lnTo>
                    <a:pt x="958" y="42"/>
                  </a:lnTo>
                  <a:lnTo>
                    <a:pt x="959" y="42"/>
                  </a:lnTo>
                  <a:lnTo>
                    <a:pt x="961" y="41"/>
                  </a:lnTo>
                  <a:lnTo>
                    <a:pt x="961" y="39"/>
                  </a:lnTo>
                  <a:lnTo>
                    <a:pt x="963" y="37"/>
                  </a:lnTo>
                  <a:lnTo>
                    <a:pt x="965" y="37"/>
                  </a:lnTo>
                  <a:lnTo>
                    <a:pt x="965" y="35"/>
                  </a:lnTo>
                  <a:lnTo>
                    <a:pt x="967" y="35"/>
                  </a:lnTo>
                  <a:lnTo>
                    <a:pt x="967" y="33"/>
                  </a:lnTo>
                  <a:lnTo>
                    <a:pt x="969" y="33"/>
                  </a:lnTo>
                  <a:lnTo>
                    <a:pt x="971" y="33"/>
                  </a:lnTo>
                  <a:lnTo>
                    <a:pt x="973" y="33"/>
                  </a:lnTo>
                  <a:lnTo>
                    <a:pt x="975" y="33"/>
                  </a:lnTo>
                  <a:lnTo>
                    <a:pt x="977" y="33"/>
                  </a:lnTo>
                  <a:lnTo>
                    <a:pt x="979" y="33"/>
                  </a:lnTo>
                  <a:lnTo>
                    <a:pt x="979" y="31"/>
                  </a:lnTo>
                  <a:lnTo>
                    <a:pt x="981" y="31"/>
                  </a:lnTo>
                  <a:lnTo>
                    <a:pt x="983" y="31"/>
                  </a:lnTo>
                  <a:lnTo>
                    <a:pt x="984" y="31"/>
                  </a:lnTo>
                  <a:lnTo>
                    <a:pt x="986" y="31"/>
                  </a:lnTo>
                  <a:lnTo>
                    <a:pt x="988" y="31"/>
                  </a:lnTo>
                  <a:lnTo>
                    <a:pt x="988" y="29"/>
                  </a:lnTo>
                  <a:lnTo>
                    <a:pt x="990" y="29"/>
                  </a:lnTo>
                  <a:lnTo>
                    <a:pt x="992" y="29"/>
                  </a:lnTo>
                  <a:lnTo>
                    <a:pt x="992" y="27"/>
                  </a:lnTo>
                  <a:lnTo>
                    <a:pt x="994" y="27"/>
                  </a:lnTo>
                  <a:lnTo>
                    <a:pt x="996" y="27"/>
                  </a:lnTo>
                  <a:lnTo>
                    <a:pt x="996" y="25"/>
                  </a:lnTo>
                  <a:lnTo>
                    <a:pt x="998" y="25"/>
                  </a:lnTo>
                  <a:lnTo>
                    <a:pt x="998" y="23"/>
                  </a:lnTo>
                  <a:lnTo>
                    <a:pt x="1000" y="23"/>
                  </a:lnTo>
                  <a:lnTo>
                    <a:pt x="1002" y="23"/>
                  </a:lnTo>
                  <a:lnTo>
                    <a:pt x="1002" y="21"/>
                  </a:lnTo>
                  <a:lnTo>
                    <a:pt x="1004" y="21"/>
                  </a:lnTo>
                  <a:lnTo>
                    <a:pt x="1004" y="19"/>
                  </a:lnTo>
                  <a:lnTo>
                    <a:pt x="1006" y="19"/>
                  </a:lnTo>
                  <a:lnTo>
                    <a:pt x="1006" y="17"/>
                  </a:lnTo>
                  <a:lnTo>
                    <a:pt x="1007" y="17"/>
                  </a:lnTo>
                  <a:lnTo>
                    <a:pt x="1007" y="16"/>
                  </a:lnTo>
                  <a:lnTo>
                    <a:pt x="1009" y="16"/>
                  </a:lnTo>
                  <a:lnTo>
                    <a:pt x="1009" y="14"/>
                  </a:lnTo>
                  <a:lnTo>
                    <a:pt x="1011" y="14"/>
                  </a:lnTo>
                  <a:lnTo>
                    <a:pt x="1011" y="12"/>
                  </a:lnTo>
                  <a:lnTo>
                    <a:pt x="1013" y="12"/>
                  </a:lnTo>
                  <a:lnTo>
                    <a:pt x="1015" y="12"/>
                  </a:lnTo>
                  <a:lnTo>
                    <a:pt x="1017" y="12"/>
                  </a:lnTo>
                  <a:lnTo>
                    <a:pt x="1017" y="10"/>
                  </a:lnTo>
                  <a:lnTo>
                    <a:pt x="1017" y="8"/>
                  </a:lnTo>
                  <a:lnTo>
                    <a:pt x="1019" y="8"/>
                  </a:lnTo>
                  <a:lnTo>
                    <a:pt x="1019" y="6"/>
                  </a:lnTo>
                  <a:lnTo>
                    <a:pt x="1021" y="6"/>
                  </a:lnTo>
                  <a:lnTo>
                    <a:pt x="1021" y="4"/>
                  </a:lnTo>
                  <a:lnTo>
                    <a:pt x="1023" y="4"/>
                  </a:lnTo>
                  <a:lnTo>
                    <a:pt x="1025" y="4"/>
                  </a:lnTo>
                  <a:lnTo>
                    <a:pt x="1023" y="4"/>
                  </a:lnTo>
                  <a:lnTo>
                    <a:pt x="1023" y="2"/>
                  </a:lnTo>
                  <a:lnTo>
                    <a:pt x="1023" y="0"/>
                  </a:lnTo>
                  <a:lnTo>
                    <a:pt x="1025" y="0"/>
                  </a:lnTo>
                  <a:lnTo>
                    <a:pt x="1025" y="14"/>
                  </a:lnTo>
                  <a:lnTo>
                    <a:pt x="1025" y="35"/>
                  </a:lnTo>
                  <a:lnTo>
                    <a:pt x="1025" y="41"/>
                  </a:lnTo>
                  <a:lnTo>
                    <a:pt x="1025" y="46"/>
                  </a:lnTo>
                  <a:lnTo>
                    <a:pt x="1025" y="52"/>
                  </a:lnTo>
                  <a:lnTo>
                    <a:pt x="1025" y="54"/>
                  </a:lnTo>
                  <a:lnTo>
                    <a:pt x="1025" y="58"/>
                  </a:lnTo>
                  <a:lnTo>
                    <a:pt x="1025" y="85"/>
                  </a:lnTo>
                  <a:lnTo>
                    <a:pt x="1025" y="89"/>
                  </a:lnTo>
                  <a:lnTo>
                    <a:pt x="1025" y="104"/>
                  </a:lnTo>
                  <a:lnTo>
                    <a:pt x="1025" y="125"/>
                  </a:lnTo>
                  <a:lnTo>
                    <a:pt x="1025" y="137"/>
                  </a:lnTo>
                  <a:lnTo>
                    <a:pt x="1025" y="150"/>
                  </a:lnTo>
                  <a:lnTo>
                    <a:pt x="1027" y="173"/>
                  </a:lnTo>
                  <a:lnTo>
                    <a:pt x="1027" y="185"/>
                  </a:lnTo>
                  <a:lnTo>
                    <a:pt x="1027" y="200"/>
                  </a:lnTo>
                  <a:lnTo>
                    <a:pt x="1027" y="233"/>
                  </a:lnTo>
                  <a:lnTo>
                    <a:pt x="1027" y="240"/>
                  </a:lnTo>
                  <a:lnTo>
                    <a:pt x="1027" y="242"/>
                  </a:lnTo>
                  <a:lnTo>
                    <a:pt x="1027" y="279"/>
                  </a:lnTo>
                  <a:lnTo>
                    <a:pt x="1027" y="342"/>
                  </a:lnTo>
                  <a:lnTo>
                    <a:pt x="1027" y="405"/>
                  </a:lnTo>
                  <a:lnTo>
                    <a:pt x="1027" y="421"/>
                  </a:lnTo>
                  <a:lnTo>
                    <a:pt x="1027" y="427"/>
                  </a:lnTo>
                  <a:lnTo>
                    <a:pt x="1027" y="451"/>
                  </a:lnTo>
                  <a:lnTo>
                    <a:pt x="1027" y="475"/>
                  </a:lnTo>
                  <a:lnTo>
                    <a:pt x="1027" y="501"/>
                  </a:lnTo>
                  <a:lnTo>
                    <a:pt x="1027" y="521"/>
                  </a:lnTo>
                  <a:lnTo>
                    <a:pt x="1027" y="547"/>
                  </a:lnTo>
                  <a:lnTo>
                    <a:pt x="1027" y="546"/>
                  </a:lnTo>
                  <a:lnTo>
                    <a:pt x="1025" y="546"/>
                  </a:lnTo>
                  <a:lnTo>
                    <a:pt x="1025" y="547"/>
                  </a:lnTo>
                  <a:lnTo>
                    <a:pt x="1023" y="547"/>
                  </a:lnTo>
                  <a:lnTo>
                    <a:pt x="1023" y="549"/>
                  </a:lnTo>
                  <a:lnTo>
                    <a:pt x="1021" y="549"/>
                  </a:lnTo>
                  <a:lnTo>
                    <a:pt x="1019" y="549"/>
                  </a:lnTo>
                  <a:lnTo>
                    <a:pt x="1017" y="549"/>
                  </a:lnTo>
                  <a:lnTo>
                    <a:pt x="1017" y="547"/>
                  </a:lnTo>
                  <a:lnTo>
                    <a:pt x="1015" y="547"/>
                  </a:lnTo>
                  <a:lnTo>
                    <a:pt x="1015" y="546"/>
                  </a:lnTo>
                  <a:lnTo>
                    <a:pt x="1013" y="544"/>
                  </a:lnTo>
                  <a:lnTo>
                    <a:pt x="1013" y="542"/>
                  </a:lnTo>
                  <a:lnTo>
                    <a:pt x="1011" y="542"/>
                  </a:lnTo>
                  <a:lnTo>
                    <a:pt x="1009" y="542"/>
                  </a:lnTo>
                  <a:lnTo>
                    <a:pt x="1009" y="544"/>
                  </a:lnTo>
                  <a:lnTo>
                    <a:pt x="1011" y="544"/>
                  </a:lnTo>
                  <a:lnTo>
                    <a:pt x="1011" y="546"/>
                  </a:lnTo>
                  <a:lnTo>
                    <a:pt x="1011" y="547"/>
                  </a:lnTo>
                  <a:lnTo>
                    <a:pt x="1009" y="547"/>
                  </a:lnTo>
                  <a:lnTo>
                    <a:pt x="1009" y="549"/>
                  </a:lnTo>
                  <a:lnTo>
                    <a:pt x="1007" y="549"/>
                  </a:lnTo>
                  <a:lnTo>
                    <a:pt x="1006" y="549"/>
                  </a:lnTo>
                  <a:lnTo>
                    <a:pt x="1006" y="547"/>
                  </a:lnTo>
                  <a:lnTo>
                    <a:pt x="1004" y="547"/>
                  </a:lnTo>
                  <a:lnTo>
                    <a:pt x="1004" y="546"/>
                  </a:lnTo>
                  <a:lnTo>
                    <a:pt x="1002" y="544"/>
                  </a:lnTo>
                  <a:lnTo>
                    <a:pt x="1002" y="542"/>
                  </a:lnTo>
                  <a:lnTo>
                    <a:pt x="1000" y="542"/>
                  </a:lnTo>
                  <a:lnTo>
                    <a:pt x="998" y="542"/>
                  </a:lnTo>
                  <a:lnTo>
                    <a:pt x="998" y="544"/>
                  </a:lnTo>
                  <a:lnTo>
                    <a:pt x="996" y="544"/>
                  </a:lnTo>
                  <a:lnTo>
                    <a:pt x="994" y="544"/>
                  </a:lnTo>
                  <a:lnTo>
                    <a:pt x="992" y="544"/>
                  </a:lnTo>
                  <a:lnTo>
                    <a:pt x="992" y="546"/>
                  </a:lnTo>
                  <a:lnTo>
                    <a:pt x="990" y="547"/>
                  </a:lnTo>
                  <a:lnTo>
                    <a:pt x="990" y="549"/>
                  </a:lnTo>
                  <a:lnTo>
                    <a:pt x="990" y="551"/>
                  </a:lnTo>
                  <a:lnTo>
                    <a:pt x="988" y="551"/>
                  </a:lnTo>
                  <a:lnTo>
                    <a:pt x="986" y="551"/>
                  </a:lnTo>
                  <a:lnTo>
                    <a:pt x="984" y="551"/>
                  </a:lnTo>
                  <a:lnTo>
                    <a:pt x="984" y="553"/>
                  </a:lnTo>
                  <a:lnTo>
                    <a:pt x="983" y="553"/>
                  </a:lnTo>
                  <a:lnTo>
                    <a:pt x="983" y="551"/>
                  </a:lnTo>
                  <a:lnTo>
                    <a:pt x="981" y="551"/>
                  </a:lnTo>
                  <a:lnTo>
                    <a:pt x="981" y="549"/>
                  </a:lnTo>
                  <a:lnTo>
                    <a:pt x="981" y="547"/>
                  </a:lnTo>
                  <a:lnTo>
                    <a:pt x="981" y="546"/>
                  </a:lnTo>
                  <a:lnTo>
                    <a:pt x="979" y="546"/>
                  </a:lnTo>
                  <a:lnTo>
                    <a:pt x="977" y="546"/>
                  </a:lnTo>
                  <a:lnTo>
                    <a:pt x="977" y="547"/>
                  </a:lnTo>
                  <a:lnTo>
                    <a:pt x="975" y="547"/>
                  </a:lnTo>
                  <a:lnTo>
                    <a:pt x="975" y="549"/>
                  </a:lnTo>
                  <a:lnTo>
                    <a:pt x="975" y="551"/>
                  </a:lnTo>
                  <a:lnTo>
                    <a:pt x="973" y="551"/>
                  </a:lnTo>
                  <a:lnTo>
                    <a:pt x="971" y="551"/>
                  </a:lnTo>
                  <a:lnTo>
                    <a:pt x="971" y="549"/>
                  </a:lnTo>
                  <a:lnTo>
                    <a:pt x="969" y="549"/>
                  </a:lnTo>
                  <a:lnTo>
                    <a:pt x="967" y="547"/>
                  </a:lnTo>
                  <a:lnTo>
                    <a:pt x="967" y="546"/>
                  </a:lnTo>
                  <a:lnTo>
                    <a:pt x="967" y="544"/>
                  </a:lnTo>
                  <a:lnTo>
                    <a:pt x="967" y="542"/>
                  </a:lnTo>
                  <a:lnTo>
                    <a:pt x="967" y="540"/>
                  </a:lnTo>
                  <a:lnTo>
                    <a:pt x="967" y="538"/>
                  </a:lnTo>
                  <a:lnTo>
                    <a:pt x="965" y="538"/>
                  </a:lnTo>
                  <a:lnTo>
                    <a:pt x="965" y="536"/>
                  </a:lnTo>
                  <a:lnTo>
                    <a:pt x="963" y="536"/>
                  </a:lnTo>
                  <a:lnTo>
                    <a:pt x="961" y="536"/>
                  </a:lnTo>
                  <a:lnTo>
                    <a:pt x="959" y="536"/>
                  </a:lnTo>
                  <a:lnTo>
                    <a:pt x="959" y="538"/>
                  </a:lnTo>
                  <a:lnTo>
                    <a:pt x="959" y="540"/>
                  </a:lnTo>
                  <a:lnTo>
                    <a:pt x="959" y="542"/>
                  </a:lnTo>
                  <a:lnTo>
                    <a:pt x="959" y="544"/>
                  </a:lnTo>
                  <a:lnTo>
                    <a:pt x="959" y="546"/>
                  </a:lnTo>
                  <a:lnTo>
                    <a:pt x="959" y="547"/>
                  </a:lnTo>
                  <a:lnTo>
                    <a:pt x="958" y="547"/>
                  </a:lnTo>
                  <a:lnTo>
                    <a:pt x="958" y="551"/>
                  </a:lnTo>
                  <a:lnTo>
                    <a:pt x="956" y="551"/>
                  </a:lnTo>
                  <a:lnTo>
                    <a:pt x="956" y="553"/>
                  </a:lnTo>
                  <a:lnTo>
                    <a:pt x="954" y="553"/>
                  </a:lnTo>
                  <a:lnTo>
                    <a:pt x="952" y="553"/>
                  </a:lnTo>
                  <a:lnTo>
                    <a:pt x="952" y="551"/>
                  </a:lnTo>
                  <a:lnTo>
                    <a:pt x="952" y="549"/>
                  </a:lnTo>
                  <a:lnTo>
                    <a:pt x="952" y="547"/>
                  </a:lnTo>
                  <a:lnTo>
                    <a:pt x="952" y="546"/>
                  </a:lnTo>
                  <a:lnTo>
                    <a:pt x="950" y="544"/>
                  </a:lnTo>
                  <a:lnTo>
                    <a:pt x="948" y="544"/>
                  </a:lnTo>
                  <a:lnTo>
                    <a:pt x="948" y="546"/>
                  </a:lnTo>
                  <a:lnTo>
                    <a:pt x="946" y="546"/>
                  </a:lnTo>
                  <a:lnTo>
                    <a:pt x="946" y="547"/>
                  </a:lnTo>
                  <a:lnTo>
                    <a:pt x="946" y="549"/>
                  </a:lnTo>
                  <a:lnTo>
                    <a:pt x="946" y="551"/>
                  </a:lnTo>
                  <a:lnTo>
                    <a:pt x="946" y="553"/>
                  </a:lnTo>
                  <a:lnTo>
                    <a:pt x="946" y="555"/>
                  </a:lnTo>
                  <a:lnTo>
                    <a:pt x="944" y="555"/>
                  </a:lnTo>
                  <a:lnTo>
                    <a:pt x="944" y="557"/>
                  </a:lnTo>
                  <a:lnTo>
                    <a:pt x="942" y="557"/>
                  </a:lnTo>
                  <a:lnTo>
                    <a:pt x="940" y="555"/>
                  </a:lnTo>
                  <a:lnTo>
                    <a:pt x="938" y="553"/>
                  </a:lnTo>
                  <a:lnTo>
                    <a:pt x="938" y="551"/>
                  </a:lnTo>
                  <a:lnTo>
                    <a:pt x="936" y="551"/>
                  </a:lnTo>
                  <a:lnTo>
                    <a:pt x="935" y="551"/>
                  </a:lnTo>
                  <a:lnTo>
                    <a:pt x="935" y="549"/>
                  </a:lnTo>
                  <a:lnTo>
                    <a:pt x="933" y="549"/>
                  </a:lnTo>
                  <a:lnTo>
                    <a:pt x="931" y="549"/>
                  </a:lnTo>
                  <a:lnTo>
                    <a:pt x="929" y="547"/>
                  </a:lnTo>
                  <a:lnTo>
                    <a:pt x="927" y="547"/>
                  </a:lnTo>
                  <a:lnTo>
                    <a:pt x="927" y="546"/>
                  </a:lnTo>
                  <a:lnTo>
                    <a:pt x="925" y="544"/>
                  </a:lnTo>
                  <a:lnTo>
                    <a:pt x="925" y="542"/>
                  </a:lnTo>
                  <a:lnTo>
                    <a:pt x="923" y="542"/>
                  </a:lnTo>
                  <a:lnTo>
                    <a:pt x="923" y="544"/>
                  </a:lnTo>
                  <a:lnTo>
                    <a:pt x="923" y="546"/>
                  </a:lnTo>
                  <a:lnTo>
                    <a:pt x="923" y="547"/>
                  </a:lnTo>
                  <a:lnTo>
                    <a:pt x="923" y="549"/>
                  </a:lnTo>
                  <a:lnTo>
                    <a:pt x="923" y="551"/>
                  </a:lnTo>
                  <a:lnTo>
                    <a:pt x="923" y="553"/>
                  </a:lnTo>
                  <a:lnTo>
                    <a:pt x="923" y="555"/>
                  </a:lnTo>
                  <a:lnTo>
                    <a:pt x="921" y="555"/>
                  </a:lnTo>
                  <a:lnTo>
                    <a:pt x="919" y="555"/>
                  </a:lnTo>
                  <a:lnTo>
                    <a:pt x="917" y="553"/>
                  </a:lnTo>
                  <a:lnTo>
                    <a:pt x="917" y="551"/>
                  </a:lnTo>
                  <a:lnTo>
                    <a:pt x="915" y="549"/>
                  </a:lnTo>
                  <a:lnTo>
                    <a:pt x="913" y="549"/>
                  </a:lnTo>
                  <a:lnTo>
                    <a:pt x="911" y="549"/>
                  </a:lnTo>
                  <a:lnTo>
                    <a:pt x="908" y="547"/>
                  </a:lnTo>
                  <a:lnTo>
                    <a:pt x="906" y="547"/>
                  </a:lnTo>
                  <a:lnTo>
                    <a:pt x="906" y="549"/>
                  </a:lnTo>
                  <a:lnTo>
                    <a:pt x="904" y="551"/>
                  </a:lnTo>
                  <a:lnTo>
                    <a:pt x="904" y="553"/>
                  </a:lnTo>
                  <a:lnTo>
                    <a:pt x="902" y="553"/>
                  </a:lnTo>
                  <a:lnTo>
                    <a:pt x="900" y="553"/>
                  </a:lnTo>
                  <a:lnTo>
                    <a:pt x="898" y="551"/>
                  </a:lnTo>
                  <a:lnTo>
                    <a:pt x="896" y="551"/>
                  </a:lnTo>
                  <a:lnTo>
                    <a:pt x="894" y="549"/>
                  </a:lnTo>
                  <a:lnTo>
                    <a:pt x="892" y="549"/>
                  </a:lnTo>
                  <a:lnTo>
                    <a:pt x="890" y="549"/>
                  </a:lnTo>
                  <a:lnTo>
                    <a:pt x="890" y="551"/>
                  </a:lnTo>
                  <a:lnTo>
                    <a:pt x="892" y="551"/>
                  </a:lnTo>
                  <a:lnTo>
                    <a:pt x="892" y="553"/>
                  </a:lnTo>
                  <a:lnTo>
                    <a:pt x="894" y="553"/>
                  </a:lnTo>
                  <a:lnTo>
                    <a:pt x="894" y="555"/>
                  </a:lnTo>
                  <a:lnTo>
                    <a:pt x="894" y="557"/>
                  </a:lnTo>
                  <a:lnTo>
                    <a:pt x="892" y="557"/>
                  </a:lnTo>
                  <a:lnTo>
                    <a:pt x="890" y="557"/>
                  </a:lnTo>
                  <a:lnTo>
                    <a:pt x="888" y="557"/>
                  </a:lnTo>
                  <a:lnTo>
                    <a:pt x="887" y="557"/>
                  </a:lnTo>
                  <a:lnTo>
                    <a:pt x="885" y="557"/>
                  </a:lnTo>
                  <a:lnTo>
                    <a:pt x="883" y="557"/>
                  </a:lnTo>
                  <a:lnTo>
                    <a:pt x="881" y="557"/>
                  </a:lnTo>
                  <a:lnTo>
                    <a:pt x="881" y="559"/>
                  </a:lnTo>
                  <a:lnTo>
                    <a:pt x="879" y="559"/>
                  </a:lnTo>
                  <a:lnTo>
                    <a:pt x="879" y="561"/>
                  </a:lnTo>
                  <a:lnTo>
                    <a:pt x="881" y="561"/>
                  </a:lnTo>
                  <a:lnTo>
                    <a:pt x="881" y="563"/>
                  </a:lnTo>
                  <a:lnTo>
                    <a:pt x="879" y="563"/>
                  </a:lnTo>
                  <a:lnTo>
                    <a:pt x="879" y="565"/>
                  </a:lnTo>
                  <a:lnTo>
                    <a:pt x="877" y="565"/>
                  </a:lnTo>
                  <a:lnTo>
                    <a:pt x="875" y="563"/>
                  </a:lnTo>
                  <a:lnTo>
                    <a:pt x="875" y="565"/>
                  </a:lnTo>
                  <a:lnTo>
                    <a:pt x="873" y="565"/>
                  </a:lnTo>
                  <a:lnTo>
                    <a:pt x="873" y="563"/>
                  </a:lnTo>
                  <a:lnTo>
                    <a:pt x="871" y="563"/>
                  </a:lnTo>
                  <a:lnTo>
                    <a:pt x="869" y="563"/>
                  </a:lnTo>
                  <a:lnTo>
                    <a:pt x="867" y="563"/>
                  </a:lnTo>
                  <a:lnTo>
                    <a:pt x="867" y="561"/>
                  </a:lnTo>
                  <a:lnTo>
                    <a:pt x="867" y="559"/>
                  </a:lnTo>
                  <a:lnTo>
                    <a:pt x="869" y="559"/>
                  </a:lnTo>
                  <a:lnTo>
                    <a:pt x="869" y="557"/>
                  </a:lnTo>
                  <a:lnTo>
                    <a:pt x="871" y="557"/>
                  </a:lnTo>
                  <a:lnTo>
                    <a:pt x="871" y="555"/>
                  </a:lnTo>
                  <a:lnTo>
                    <a:pt x="871" y="553"/>
                  </a:lnTo>
                  <a:lnTo>
                    <a:pt x="871" y="551"/>
                  </a:lnTo>
                  <a:lnTo>
                    <a:pt x="871" y="549"/>
                  </a:lnTo>
                  <a:lnTo>
                    <a:pt x="869" y="549"/>
                  </a:lnTo>
                  <a:lnTo>
                    <a:pt x="867" y="549"/>
                  </a:lnTo>
                  <a:lnTo>
                    <a:pt x="865" y="549"/>
                  </a:lnTo>
                  <a:lnTo>
                    <a:pt x="865" y="551"/>
                  </a:lnTo>
                  <a:lnTo>
                    <a:pt x="865" y="553"/>
                  </a:lnTo>
                  <a:lnTo>
                    <a:pt x="865" y="555"/>
                  </a:lnTo>
                  <a:lnTo>
                    <a:pt x="865" y="557"/>
                  </a:lnTo>
                  <a:lnTo>
                    <a:pt x="863" y="557"/>
                  </a:lnTo>
                  <a:lnTo>
                    <a:pt x="863" y="559"/>
                  </a:lnTo>
                  <a:lnTo>
                    <a:pt x="862" y="559"/>
                  </a:lnTo>
                  <a:lnTo>
                    <a:pt x="860" y="559"/>
                  </a:lnTo>
                  <a:lnTo>
                    <a:pt x="860" y="557"/>
                  </a:lnTo>
                  <a:lnTo>
                    <a:pt x="858" y="557"/>
                  </a:lnTo>
                  <a:lnTo>
                    <a:pt x="856" y="555"/>
                  </a:lnTo>
                  <a:lnTo>
                    <a:pt x="854" y="555"/>
                  </a:lnTo>
                  <a:lnTo>
                    <a:pt x="852" y="553"/>
                  </a:lnTo>
                  <a:lnTo>
                    <a:pt x="852" y="551"/>
                  </a:lnTo>
                  <a:lnTo>
                    <a:pt x="850" y="549"/>
                  </a:lnTo>
                  <a:lnTo>
                    <a:pt x="850" y="547"/>
                  </a:lnTo>
                  <a:lnTo>
                    <a:pt x="848" y="546"/>
                  </a:lnTo>
                  <a:lnTo>
                    <a:pt x="846" y="544"/>
                  </a:lnTo>
                  <a:lnTo>
                    <a:pt x="844" y="544"/>
                  </a:lnTo>
                  <a:lnTo>
                    <a:pt x="842" y="544"/>
                  </a:lnTo>
                  <a:lnTo>
                    <a:pt x="842" y="546"/>
                  </a:lnTo>
                  <a:lnTo>
                    <a:pt x="842" y="547"/>
                  </a:lnTo>
                  <a:lnTo>
                    <a:pt x="844" y="547"/>
                  </a:lnTo>
                  <a:lnTo>
                    <a:pt x="844" y="549"/>
                  </a:lnTo>
                  <a:lnTo>
                    <a:pt x="844" y="551"/>
                  </a:lnTo>
                  <a:lnTo>
                    <a:pt x="844" y="553"/>
                  </a:lnTo>
                  <a:lnTo>
                    <a:pt x="844" y="555"/>
                  </a:lnTo>
                  <a:lnTo>
                    <a:pt x="844" y="557"/>
                  </a:lnTo>
                  <a:lnTo>
                    <a:pt x="842" y="559"/>
                  </a:lnTo>
                  <a:lnTo>
                    <a:pt x="842" y="561"/>
                  </a:lnTo>
                  <a:lnTo>
                    <a:pt x="840" y="563"/>
                  </a:lnTo>
                  <a:lnTo>
                    <a:pt x="839" y="565"/>
                  </a:lnTo>
                  <a:lnTo>
                    <a:pt x="837" y="565"/>
                  </a:lnTo>
                  <a:lnTo>
                    <a:pt x="837" y="563"/>
                  </a:lnTo>
                  <a:lnTo>
                    <a:pt x="837" y="561"/>
                  </a:lnTo>
                  <a:lnTo>
                    <a:pt x="837" y="559"/>
                  </a:lnTo>
                  <a:lnTo>
                    <a:pt x="837" y="557"/>
                  </a:lnTo>
                  <a:lnTo>
                    <a:pt x="839" y="557"/>
                  </a:lnTo>
                  <a:lnTo>
                    <a:pt x="839" y="555"/>
                  </a:lnTo>
                  <a:lnTo>
                    <a:pt x="839" y="553"/>
                  </a:lnTo>
                  <a:lnTo>
                    <a:pt x="837" y="551"/>
                  </a:lnTo>
                  <a:lnTo>
                    <a:pt x="837" y="549"/>
                  </a:lnTo>
                  <a:lnTo>
                    <a:pt x="835" y="549"/>
                  </a:lnTo>
                  <a:lnTo>
                    <a:pt x="833" y="549"/>
                  </a:lnTo>
                  <a:lnTo>
                    <a:pt x="831" y="549"/>
                  </a:lnTo>
                  <a:lnTo>
                    <a:pt x="829" y="547"/>
                  </a:lnTo>
                  <a:lnTo>
                    <a:pt x="827" y="549"/>
                  </a:lnTo>
                  <a:lnTo>
                    <a:pt x="825" y="549"/>
                  </a:lnTo>
                  <a:lnTo>
                    <a:pt x="823" y="549"/>
                  </a:lnTo>
                  <a:lnTo>
                    <a:pt x="821" y="549"/>
                  </a:lnTo>
                  <a:lnTo>
                    <a:pt x="819" y="549"/>
                  </a:lnTo>
                  <a:lnTo>
                    <a:pt x="819" y="551"/>
                  </a:lnTo>
                  <a:lnTo>
                    <a:pt x="821" y="551"/>
                  </a:lnTo>
                  <a:lnTo>
                    <a:pt x="823" y="551"/>
                  </a:lnTo>
                  <a:lnTo>
                    <a:pt x="823" y="549"/>
                  </a:lnTo>
                  <a:lnTo>
                    <a:pt x="825" y="549"/>
                  </a:lnTo>
                  <a:lnTo>
                    <a:pt x="827" y="549"/>
                  </a:lnTo>
                  <a:lnTo>
                    <a:pt x="827" y="551"/>
                  </a:lnTo>
                  <a:lnTo>
                    <a:pt x="829" y="551"/>
                  </a:lnTo>
                  <a:lnTo>
                    <a:pt x="829" y="553"/>
                  </a:lnTo>
                  <a:lnTo>
                    <a:pt x="829" y="555"/>
                  </a:lnTo>
                  <a:lnTo>
                    <a:pt x="827" y="555"/>
                  </a:lnTo>
                  <a:lnTo>
                    <a:pt x="827" y="557"/>
                  </a:lnTo>
                  <a:lnTo>
                    <a:pt x="827" y="559"/>
                  </a:lnTo>
                  <a:lnTo>
                    <a:pt x="825" y="559"/>
                  </a:lnTo>
                  <a:lnTo>
                    <a:pt x="823" y="559"/>
                  </a:lnTo>
                  <a:lnTo>
                    <a:pt x="821" y="559"/>
                  </a:lnTo>
                  <a:lnTo>
                    <a:pt x="819" y="557"/>
                  </a:lnTo>
                  <a:lnTo>
                    <a:pt x="817" y="559"/>
                  </a:lnTo>
                  <a:lnTo>
                    <a:pt x="816" y="559"/>
                  </a:lnTo>
                  <a:lnTo>
                    <a:pt x="814" y="559"/>
                  </a:lnTo>
                  <a:lnTo>
                    <a:pt x="812" y="559"/>
                  </a:lnTo>
                  <a:lnTo>
                    <a:pt x="812" y="561"/>
                  </a:lnTo>
                  <a:lnTo>
                    <a:pt x="810" y="561"/>
                  </a:lnTo>
                  <a:lnTo>
                    <a:pt x="808" y="561"/>
                  </a:lnTo>
                  <a:lnTo>
                    <a:pt x="806" y="561"/>
                  </a:lnTo>
                  <a:lnTo>
                    <a:pt x="804" y="561"/>
                  </a:lnTo>
                  <a:lnTo>
                    <a:pt x="802" y="563"/>
                  </a:lnTo>
                  <a:lnTo>
                    <a:pt x="800" y="561"/>
                  </a:lnTo>
                  <a:lnTo>
                    <a:pt x="798" y="561"/>
                  </a:lnTo>
                  <a:lnTo>
                    <a:pt x="796" y="561"/>
                  </a:lnTo>
                  <a:lnTo>
                    <a:pt x="794" y="561"/>
                  </a:lnTo>
                  <a:lnTo>
                    <a:pt x="792" y="561"/>
                  </a:lnTo>
                  <a:lnTo>
                    <a:pt x="791" y="561"/>
                  </a:lnTo>
                  <a:lnTo>
                    <a:pt x="791" y="563"/>
                  </a:lnTo>
                  <a:lnTo>
                    <a:pt x="789" y="563"/>
                  </a:lnTo>
                  <a:lnTo>
                    <a:pt x="787" y="565"/>
                  </a:lnTo>
                  <a:lnTo>
                    <a:pt x="787" y="567"/>
                  </a:lnTo>
                  <a:lnTo>
                    <a:pt x="785" y="569"/>
                  </a:lnTo>
                  <a:lnTo>
                    <a:pt x="783" y="567"/>
                  </a:lnTo>
                  <a:lnTo>
                    <a:pt x="783" y="565"/>
                  </a:lnTo>
                  <a:lnTo>
                    <a:pt x="783" y="563"/>
                  </a:lnTo>
                  <a:lnTo>
                    <a:pt x="781" y="563"/>
                  </a:lnTo>
                  <a:lnTo>
                    <a:pt x="779" y="563"/>
                  </a:lnTo>
                  <a:lnTo>
                    <a:pt x="779" y="561"/>
                  </a:lnTo>
                  <a:lnTo>
                    <a:pt x="777" y="561"/>
                  </a:lnTo>
                  <a:lnTo>
                    <a:pt x="775" y="561"/>
                  </a:lnTo>
                  <a:lnTo>
                    <a:pt x="773" y="561"/>
                  </a:lnTo>
                  <a:lnTo>
                    <a:pt x="771" y="563"/>
                  </a:lnTo>
                  <a:lnTo>
                    <a:pt x="769" y="565"/>
                  </a:lnTo>
                  <a:lnTo>
                    <a:pt x="768" y="565"/>
                  </a:lnTo>
                  <a:lnTo>
                    <a:pt x="766" y="565"/>
                  </a:lnTo>
                  <a:lnTo>
                    <a:pt x="764" y="565"/>
                  </a:lnTo>
                  <a:lnTo>
                    <a:pt x="762" y="565"/>
                  </a:lnTo>
                  <a:lnTo>
                    <a:pt x="760" y="563"/>
                  </a:lnTo>
                  <a:lnTo>
                    <a:pt x="758" y="563"/>
                  </a:lnTo>
                  <a:lnTo>
                    <a:pt x="756" y="561"/>
                  </a:lnTo>
                  <a:lnTo>
                    <a:pt x="754" y="559"/>
                  </a:lnTo>
                  <a:lnTo>
                    <a:pt x="752" y="559"/>
                  </a:lnTo>
                  <a:lnTo>
                    <a:pt x="752" y="557"/>
                  </a:lnTo>
                  <a:lnTo>
                    <a:pt x="752" y="555"/>
                  </a:lnTo>
                  <a:lnTo>
                    <a:pt x="752" y="553"/>
                  </a:lnTo>
                  <a:lnTo>
                    <a:pt x="750" y="553"/>
                  </a:lnTo>
                  <a:lnTo>
                    <a:pt x="750" y="551"/>
                  </a:lnTo>
                  <a:lnTo>
                    <a:pt x="750" y="549"/>
                  </a:lnTo>
                  <a:lnTo>
                    <a:pt x="748" y="549"/>
                  </a:lnTo>
                  <a:lnTo>
                    <a:pt x="748" y="547"/>
                  </a:lnTo>
                  <a:lnTo>
                    <a:pt x="746" y="547"/>
                  </a:lnTo>
                  <a:lnTo>
                    <a:pt x="746" y="546"/>
                  </a:lnTo>
                  <a:lnTo>
                    <a:pt x="744" y="546"/>
                  </a:lnTo>
                  <a:lnTo>
                    <a:pt x="743" y="546"/>
                  </a:lnTo>
                  <a:lnTo>
                    <a:pt x="743" y="547"/>
                  </a:lnTo>
                  <a:lnTo>
                    <a:pt x="743" y="549"/>
                  </a:lnTo>
                  <a:lnTo>
                    <a:pt x="743" y="551"/>
                  </a:lnTo>
                  <a:lnTo>
                    <a:pt x="741" y="551"/>
                  </a:lnTo>
                  <a:lnTo>
                    <a:pt x="739" y="551"/>
                  </a:lnTo>
                  <a:lnTo>
                    <a:pt x="737" y="551"/>
                  </a:lnTo>
                  <a:lnTo>
                    <a:pt x="735" y="551"/>
                  </a:lnTo>
                  <a:lnTo>
                    <a:pt x="733" y="549"/>
                  </a:lnTo>
                  <a:lnTo>
                    <a:pt x="731" y="549"/>
                  </a:lnTo>
                  <a:lnTo>
                    <a:pt x="729" y="549"/>
                  </a:lnTo>
                  <a:lnTo>
                    <a:pt x="727" y="551"/>
                  </a:lnTo>
                  <a:lnTo>
                    <a:pt x="725" y="551"/>
                  </a:lnTo>
                  <a:lnTo>
                    <a:pt x="725" y="553"/>
                  </a:lnTo>
                  <a:lnTo>
                    <a:pt x="725" y="555"/>
                  </a:lnTo>
                  <a:lnTo>
                    <a:pt x="723" y="557"/>
                  </a:lnTo>
                  <a:lnTo>
                    <a:pt x="723" y="559"/>
                  </a:lnTo>
                  <a:lnTo>
                    <a:pt x="725" y="561"/>
                  </a:lnTo>
                  <a:lnTo>
                    <a:pt x="725" y="563"/>
                  </a:lnTo>
                  <a:lnTo>
                    <a:pt x="725" y="565"/>
                  </a:lnTo>
                  <a:lnTo>
                    <a:pt x="725" y="567"/>
                  </a:lnTo>
                  <a:lnTo>
                    <a:pt x="727" y="567"/>
                  </a:lnTo>
                  <a:lnTo>
                    <a:pt x="727" y="569"/>
                  </a:lnTo>
                  <a:lnTo>
                    <a:pt x="729" y="569"/>
                  </a:lnTo>
                  <a:lnTo>
                    <a:pt x="729" y="571"/>
                  </a:lnTo>
                  <a:lnTo>
                    <a:pt x="731" y="571"/>
                  </a:lnTo>
                  <a:lnTo>
                    <a:pt x="731" y="572"/>
                  </a:lnTo>
                  <a:lnTo>
                    <a:pt x="729" y="574"/>
                  </a:lnTo>
                  <a:lnTo>
                    <a:pt x="729" y="576"/>
                  </a:lnTo>
                  <a:lnTo>
                    <a:pt x="727" y="576"/>
                  </a:lnTo>
                  <a:lnTo>
                    <a:pt x="727" y="578"/>
                  </a:lnTo>
                  <a:lnTo>
                    <a:pt x="725" y="578"/>
                  </a:lnTo>
                  <a:lnTo>
                    <a:pt x="723" y="576"/>
                  </a:lnTo>
                  <a:lnTo>
                    <a:pt x="721" y="576"/>
                  </a:lnTo>
                  <a:lnTo>
                    <a:pt x="720" y="574"/>
                  </a:lnTo>
                  <a:lnTo>
                    <a:pt x="720" y="572"/>
                  </a:lnTo>
                  <a:lnTo>
                    <a:pt x="718" y="572"/>
                  </a:lnTo>
                  <a:lnTo>
                    <a:pt x="718" y="571"/>
                  </a:lnTo>
                  <a:lnTo>
                    <a:pt x="718" y="569"/>
                  </a:lnTo>
                  <a:lnTo>
                    <a:pt x="716" y="569"/>
                  </a:lnTo>
                  <a:lnTo>
                    <a:pt x="716" y="567"/>
                  </a:lnTo>
                  <a:lnTo>
                    <a:pt x="714" y="567"/>
                  </a:lnTo>
                  <a:lnTo>
                    <a:pt x="714" y="565"/>
                  </a:lnTo>
                  <a:lnTo>
                    <a:pt x="712" y="563"/>
                  </a:lnTo>
                  <a:lnTo>
                    <a:pt x="710" y="563"/>
                  </a:lnTo>
                  <a:lnTo>
                    <a:pt x="708" y="565"/>
                  </a:lnTo>
                  <a:lnTo>
                    <a:pt x="706" y="567"/>
                  </a:lnTo>
                  <a:lnTo>
                    <a:pt x="708" y="569"/>
                  </a:lnTo>
                  <a:lnTo>
                    <a:pt x="708" y="571"/>
                  </a:lnTo>
                  <a:lnTo>
                    <a:pt x="708" y="572"/>
                  </a:lnTo>
                  <a:lnTo>
                    <a:pt x="708" y="574"/>
                  </a:lnTo>
                  <a:lnTo>
                    <a:pt x="706" y="576"/>
                  </a:lnTo>
                  <a:lnTo>
                    <a:pt x="704" y="576"/>
                  </a:lnTo>
                  <a:lnTo>
                    <a:pt x="702" y="576"/>
                  </a:lnTo>
                  <a:lnTo>
                    <a:pt x="700" y="576"/>
                  </a:lnTo>
                  <a:lnTo>
                    <a:pt x="700" y="574"/>
                  </a:lnTo>
                  <a:lnTo>
                    <a:pt x="698" y="572"/>
                  </a:lnTo>
                  <a:lnTo>
                    <a:pt x="698" y="571"/>
                  </a:lnTo>
                  <a:lnTo>
                    <a:pt x="696" y="571"/>
                  </a:lnTo>
                  <a:lnTo>
                    <a:pt x="696" y="569"/>
                  </a:lnTo>
                  <a:lnTo>
                    <a:pt x="695" y="569"/>
                  </a:lnTo>
                  <a:lnTo>
                    <a:pt x="695" y="571"/>
                  </a:lnTo>
                  <a:lnTo>
                    <a:pt x="693" y="571"/>
                  </a:lnTo>
                  <a:lnTo>
                    <a:pt x="691" y="572"/>
                  </a:lnTo>
                  <a:lnTo>
                    <a:pt x="689" y="572"/>
                  </a:lnTo>
                  <a:lnTo>
                    <a:pt x="687" y="572"/>
                  </a:lnTo>
                  <a:lnTo>
                    <a:pt x="685" y="574"/>
                  </a:lnTo>
                  <a:lnTo>
                    <a:pt x="683" y="574"/>
                  </a:lnTo>
                  <a:lnTo>
                    <a:pt x="683" y="576"/>
                  </a:lnTo>
                  <a:lnTo>
                    <a:pt x="681" y="578"/>
                  </a:lnTo>
                  <a:lnTo>
                    <a:pt x="681" y="580"/>
                  </a:lnTo>
                  <a:lnTo>
                    <a:pt x="679" y="582"/>
                  </a:lnTo>
                  <a:lnTo>
                    <a:pt x="679" y="584"/>
                  </a:lnTo>
                  <a:lnTo>
                    <a:pt x="677" y="584"/>
                  </a:lnTo>
                  <a:lnTo>
                    <a:pt x="677" y="586"/>
                  </a:lnTo>
                  <a:lnTo>
                    <a:pt x="675" y="586"/>
                  </a:lnTo>
                  <a:lnTo>
                    <a:pt x="675" y="588"/>
                  </a:lnTo>
                  <a:lnTo>
                    <a:pt x="672" y="588"/>
                  </a:lnTo>
                  <a:lnTo>
                    <a:pt x="672" y="590"/>
                  </a:lnTo>
                  <a:lnTo>
                    <a:pt x="670" y="590"/>
                  </a:lnTo>
                  <a:lnTo>
                    <a:pt x="668" y="588"/>
                  </a:lnTo>
                  <a:lnTo>
                    <a:pt x="666" y="588"/>
                  </a:lnTo>
                  <a:lnTo>
                    <a:pt x="666" y="586"/>
                  </a:lnTo>
                  <a:lnTo>
                    <a:pt x="664" y="586"/>
                  </a:lnTo>
                  <a:lnTo>
                    <a:pt x="662" y="586"/>
                  </a:lnTo>
                  <a:lnTo>
                    <a:pt x="662" y="588"/>
                  </a:lnTo>
                  <a:lnTo>
                    <a:pt x="660" y="588"/>
                  </a:lnTo>
                  <a:lnTo>
                    <a:pt x="658" y="588"/>
                  </a:lnTo>
                  <a:lnTo>
                    <a:pt x="656" y="588"/>
                  </a:lnTo>
                  <a:lnTo>
                    <a:pt x="654" y="588"/>
                  </a:lnTo>
                  <a:lnTo>
                    <a:pt x="652" y="588"/>
                  </a:lnTo>
                  <a:lnTo>
                    <a:pt x="654" y="590"/>
                  </a:lnTo>
                  <a:lnTo>
                    <a:pt x="656" y="592"/>
                  </a:lnTo>
                  <a:lnTo>
                    <a:pt x="656" y="594"/>
                  </a:lnTo>
                  <a:lnTo>
                    <a:pt x="656" y="595"/>
                  </a:lnTo>
                  <a:lnTo>
                    <a:pt x="656" y="597"/>
                  </a:lnTo>
                  <a:lnTo>
                    <a:pt x="654" y="597"/>
                  </a:lnTo>
                  <a:lnTo>
                    <a:pt x="654" y="599"/>
                  </a:lnTo>
                  <a:lnTo>
                    <a:pt x="652" y="599"/>
                  </a:lnTo>
                  <a:lnTo>
                    <a:pt x="650" y="599"/>
                  </a:lnTo>
                  <a:lnTo>
                    <a:pt x="648" y="599"/>
                  </a:lnTo>
                  <a:lnTo>
                    <a:pt x="647" y="599"/>
                  </a:lnTo>
                  <a:lnTo>
                    <a:pt x="645" y="599"/>
                  </a:lnTo>
                  <a:lnTo>
                    <a:pt x="643" y="599"/>
                  </a:lnTo>
                  <a:lnTo>
                    <a:pt x="643" y="597"/>
                  </a:lnTo>
                  <a:lnTo>
                    <a:pt x="641" y="597"/>
                  </a:lnTo>
                  <a:lnTo>
                    <a:pt x="641" y="595"/>
                  </a:lnTo>
                  <a:lnTo>
                    <a:pt x="639" y="595"/>
                  </a:lnTo>
                  <a:lnTo>
                    <a:pt x="637" y="595"/>
                  </a:lnTo>
                  <a:lnTo>
                    <a:pt x="635" y="595"/>
                  </a:lnTo>
                  <a:lnTo>
                    <a:pt x="635" y="597"/>
                  </a:lnTo>
                  <a:lnTo>
                    <a:pt x="635" y="599"/>
                  </a:lnTo>
                  <a:lnTo>
                    <a:pt x="637" y="599"/>
                  </a:lnTo>
                  <a:lnTo>
                    <a:pt x="637" y="601"/>
                  </a:lnTo>
                  <a:lnTo>
                    <a:pt x="639" y="601"/>
                  </a:lnTo>
                  <a:lnTo>
                    <a:pt x="641" y="601"/>
                  </a:lnTo>
                  <a:lnTo>
                    <a:pt x="643" y="601"/>
                  </a:lnTo>
                  <a:lnTo>
                    <a:pt x="645" y="603"/>
                  </a:lnTo>
                  <a:lnTo>
                    <a:pt x="647" y="603"/>
                  </a:lnTo>
                  <a:lnTo>
                    <a:pt x="647" y="605"/>
                  </a:lnTo>
                  <a:lnTo>
                    <a:pt x="647" y="607"/>
                  </a:lnTo>
                  <a:lnTo>
                    <a:pt x="647" y="609"/>
                  </a:lnTo>
                  <a:lnTo>
                    <a:pt x="645" y="609"/>
                  </a:lnTo>
                  <a:lnTo>
                    <a:pt x="645" y="611"/>
                  </a:lnTo>
                  <a:lnTo>
                    <a:pt x="643" y="611"/>
                  </a:lnTo>
                  <a:lnTo>
                    <a:pt x="641" y="611"/>
                  </a:lnTo>
                  <a:lnTo>
                    <a:pt x="639" y="609"/>
                  </a:lnTo>
                  <a:lnTo>
                    <a:pt x="639" y="607"/>
                  </a:lnTo>
                  <a:lnTo>
                    <a:pt x="637" y="605"/>
                  </a:lnTo>
                  <a:lnTo>
                    <a:pt x="635" y="603"/>
                  </a:lnTo>
                  <a:lnTo>
                    <a:pt x="633" y="601"/>
                  </a:lnTo>
                  <a:lnTo>
                    <a:pt x="631" y="599"/>
                  </a:lnTo>
                  <a:lnTo>
                    <a:pt x="629" y="599"/>
                  </a:lnTo>
                  <a:lnTo>
                    <a:pt x="629" y="601"/>
                  </a:lnTo>
                  <a:lnTo>
                    <a:pt x="627" y="601"/>
                  </a:lnTo>
                  <a:lnTo>
                    <a:pt x="627" y="603"/>
                  </a:lnTo>
                  <a:lnTo>
                    <a:pt x="627" y="605"/>
                  </a:lnTo>
                  <a:lnTo>
                    <a:pt x="629" y="605"/>
                  </a:lnTo>
                  <a:lnTo>
                    <a:pt x="629" y="607"/>
                  </a:lnTo>
                  <a:lnTo>
                    <a:pt x="631" y="607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29" y="611"/>
                  </a:lnTo>
                  <a:lnTo>
                    <a:pt x="627" y="611"/>
                  </a:lnTo>
                  <a:lnTo>
                    <a:pt x="625" y="611"/>
                  </a:lnTo>
                  <a:lnTo>
                    <a:pt x="625" y="609"/>
                  </a:lnTo>
                  <a:lnTo>
                    <a:pt x="624" y="611"/>
                  </a:lnTo>
                  <a:lnTo>
                    <a:pt x="622" y="613"/>
                  </a:lnTo>
                  <a:lnTo>
                    <a:pt x="624" y="615"/>
                  </a:lnTo>
                  <a:lnTo>
                    <a:pt x="624" y="617"/>
                  </a:lnTo>
                  <a:lnTo>
                    <a:pt x="624" y="619"/>
                  </a:lnTo>
                  <a:lnTo>
                    <a:pt x="624" y="620"/>
                  </a:lnTo>
                  <a:lnTo>
                    <a:pt x="624" y="622"/>
                  </a:lnTo>
                  <a:lnTo>
                    <a:pt x="624" y="624"/>
                  </a:lnTo>
                  <a:lnTo>
                    <a:pt x="625" y="624"/>
                  </a:lnTo>
                  <a:lnTo>
                    <a:pt x="624" y="626"/>
                  </a:lnTo>
                  <a:lnTo>
                    <a:pt x="624" y="628"/>
                  </a:lnTo>
                  <a:lnTo>
                    <a:pt x="622" y="628"/>
                  </a:lnTo>
                  <a:lnTo>
                    <a:pt x="620" y="628"/>
                  </a:lnTo>
                  <a:lnTo>
                    <a:pt x="620" y="626"/>
                  </a:lnTo>
                  <a:lnTo>
                    <a:pt x="620" y="624"/>
                  </a:lnTo>
                  <a:lnTo>
                    <a:pt x="622" y="624"/>
                  </a:lnTo>
                  <a:lnTo>
                    <a:pt x="622" y="622"/>
                  </a:lnTo>
                  <a:lnTo>
                    <a:pt x="620" y="620"/>
                  </a:lnTo>
                  <a:lnTo>
                    <a:pt x="620" y="619"/>
                  </a:lnTo>
                  <a:lnTo>
                    <a:pt x="618" y="619"/>
                  </a:lnTo>
                  <a:lnTo>
                    <a:pt x="618" y="617"/>
                  </a:lnTo>
                  <a:lnTo>
                    <a:pt x="616" y="617"/>
                  </a:lnTo>
                  <a:lnTo>
                    <a:pt x="616" y="615"/>
                  </a:lnTo>
                  <a:lnTo>
                    <a:pt x="614" y="615"/>
                  </a:lnTo>
                  <a:lnTo>
                    <a:pt x="614" y="617"/>
                  </a:lnTo>
                  <a:lnTo>
                    <a:pt x="612" y="617"/>
                  </a:lnTo>
                  <a:lnTo>
                    <a:pt x="610" y="619"/>
                  </a:lnTo>
                  <a:lnTo>
                    <a:pt x="608" y="620"/>
                  </a:lnTo>
                  <a:lnTo>
                    <a:pt x="606" y="622"/>
                  </a:lnTo>
                  <a:lnTo>
                    <a:pt x="606" y="624"/>
                  </a:lnTo>
                  <a:lnTo>
                    <a:pt x="608" y="626"/>
                  </a:lnTo>
                  <a:lnTo>
                    <a:pt x="608" y="628"/>
                  </a:lnTo>
                  <a:lnTo>
                    <a:pt x="608" y="630"/>
                  </a:lnTo>
                  <a:lnTo>
                    <a:pt x="606" y="630"/>
                  </a:lnTo>
                  <a:lnTo>
                    <a:pt x="604" y="630"/>
                  </a:lnTo>
                  <a:lnTo>
                    <a:pt x="602" y="630"/>
                  </a:lnTo>
                  <a:lnTo>
                    <a:pt x="602" y="628"/>
                  </a:lnTo>
                  <a:lnTo>
                    <a:pt x="600" y="628"/>
                  </a:lnTo>
                  <a:lnTo>
                    <a:pt x="600" y="626"/>
                  </a:lnTo>
                  <a:lnTo>
                    <a:pt x="600" y="624"/>
                  </a:lnTo>
                  <a:lnTo>
                    <a:pt x="602" y="624"/>
                  </a:lnTo>
                  <a:lnTo>
                    <a:pt x="602" y="622"/>
                  </a:lnTo>
                  <a:lnTo>
                    <a:pt x="602" y="620"/>
                  </a:lnTo>
                  <a:lnTo>
                    <a:pt x="600" y="620"/>
                  </a:lnTo>
                  <a:lnTo>
                    <a:pt x="600" y="619"/>
                  </a:lnTo>
                  <a:lnTo>
                    <a:pt x="599" y="619"/>
                  </a:lnTo>
                  <a:lnTo>
                    <a:pt x="597" y="617"/>
                  </a:lnTo>
                  <a:lnTo>
                    <a:pt x="595" y="617"/>
                  </a:lnTo>
                  <a:lnTo>
                    <a:pt x="593" y="617"/>
                  </a:lnTo>
                  <a:lnTo>
                    <a:pt x="591" y="619"/>
                  </a:lnTo>
                  <a:lnTo>
                    <a:pt x="589" y="620"/>
                  </a:lnTo>
                  <a:lnTo>
                    <a:pt x="589" y="622"/>
                  </a:lnTo>
                  <a:lnTo>
                    <a:pt x="589" y="624"/>
                  </a:lnTo>
                  <a:lnTo>
                    <a:pt x="587" y="624"/>
                  </a:lnTo>
                  <a:lnTo>
                    <a:pt x="587" y="626"/>
                  </a:lnTo>
                  <a:lnTo>
                    <a:pt x="587" y="628"/>
                  </a:lnTo>
                  <a:lnTo>
                    <a:pt x="585" y="628"/>
                  </a:lnTo>
                  <a:lnTo>
                    <a:pt x="585" y="630"/>
                  </a:lnTo>
                  <a:lnTo>
                    <a:pt x="583" y="630"/>
                  </a:lnTo>
                  <a:lnTo>
                    <a:pt x="581" y="630"/>
                  </a:lnTo>
                  <a:lnTo>
                    <a:pt x="581" y="632"/>
                  </a:lnTo>
                  <a:lnTo>
                    <a:pt x="579" y="632"/>
                  </a:lnTo>
                  <a:lnTo>
                    <a:pt x="577" y="632"/>
                  </a:lnTo>
                  <a:lnTo>
                    <a:pt x="576" y="630"/>
                  </a:lnTo>
                  <a:lnTo>
                    <a:pt x="574" y="630"/>
                  </a:lnTo>
                  <a:lnTo>
                    <a:pt x="574" y="628"/>
                  </a:lnTo>
                  <a:lnTo>
                    <a:pt x="572" y="628"/>
                  </a:lnTo>
                  <a:lnTo>
                    <a:pt x="570" y="628"/>
                  </a:lnTo>
                  <a:lnTo>
                    <a:pt x="568" y="626"/>
                  </a:lnTo>
                  <a:lnTo>
                    <a:pt x="568" y="624"/>
                  </a:lnTo>
                  <a:lnTo>
                    <a:pt x="568" y="622"/>
                  </a:lnTo>
                  <a:lnTo>
                    <a:pt x="568" y="620"/>
                  </a:lnTo>
                  <a:lnTo>
                    <a:pt x="566" y="620"/>
                  </a:lnTo>
                  <a:lnTo>
                    <a:pt x="566" y="619"/>
                  </a:lnTo>
                  <a:lnTo>
                    <a:pt x="564" y="619"/>
                  </a:lnTo>
                  <a:lnTo>
                    <a:pt x="562" y="619"/>
                  </a:lnTo>
                  <a:lnTo>
                    <a:pt x="560" y="619"/>
                  </a:lnTo>
                  <a:lnTo>
                    <a:pt x="560" y="620"/>
                  </a:lnTo>
                  <a:lnTo>
                    <a:pt x="558" y="620"/>
                  </a:lnTo>
                  <a:lnTo>
                    <a:pt x="556" y="622"/>
                  </a:lnTo>
                  <a:lnTo>
                    <a:pt x="554" y="622"/>
                  </a:lnTo>
                  <a:lnTo>
                    <a:pt x="552" y="624"/>
                  </a:lnTo>
                  <a:lnTo>
                    <a:pt x="551" y="624"/>
                  </a:lnTo>
                  <a:lnTo>
                    <a:pt x="551" y="626"/>
                  </a:lnTo>
                  <a:lnTo>
                    <a:pt x="549" y="628"/>
                  </a:lnTo>
                  <a:lnTo>
                    <a:pt x="547" y="628"/>
                  </a:lnTo>
                  <a:lnTo>
                    <a:pt x="547" y="630"/>
                  </a:lnTo>
                  <a:lnTo>
                    <a:pt x="545" y="630"/>
                  </a:lnTo>
                  <a:lnTo>
                    <a:pt x="543" y="630"/>
                  </a:lnTo>
                  <a:lnTo>
                    <a:pt x="541" y="630"/>
                  </a:lnTo>
                  <a:lnTo>
                    <a:pt x="541" y="632"/>
                  </a:lnTo>
                  <a:lnTo>
                    <a:pt x="539" y="632"/>
                  </a:lnTo>
                  <a:lnTo>
                    <a:pt x="539" y="634"/>
                  </a:lnTo>
                  <a:lnTo>
                    <a:pt x="537" y="634"/>
                  </a:lnTo>
                  <a:lnTo>
                    <a:pt x="537" y="632"/>
                  </a:lnTo>
                  <a:lnTo>
                    <a:pt x="535" y="632"/>
                  </a:lnTo>
                  <a:lnTo>
                    <a:pt x="533" y="632"/>
                  </a:lnTo>
                  <a:lnTo>
                    <a:pt x="533" y="634"/>
                  </a:lnTo>
                  <a:lnTo>
                    <a:pt x="533" y="636"/>
                  </a:lnTo>
                  <a:lnTo>
                    <a:pt x="533" y="638"/>
                  </a:lnTo>
                  <a:lnTo>
                    <a:pt x="533" y="640"/>
                  </a:lnTo>
                  <a:lnTo>
                    <a:pt x="533" y="642"/>
                  </a:lnTo>
                  <a:lnTo>
                    <a:pt x="531" y="642"/>
                  </a:lnTo>
                  <a:lnTo>
                    <a:pt x="531" y="643"/>
                  </a:lnTo>
                  <a:lnTo>
                    <a:pt x="529" y="643"/>
                  </a:lnTo>
                  <a:lnTo>
                    <a:pt x="528" y="643"/>
                  </a:lnTo>
                  <a:lnTo>
                    <a:pt x="526" y="643"/>
                  </a:lnTo>
                  <a:lnTo>
                    <a:pt x="524" y="645"/>
                  </a:lnTo>
                  <a:lnTo>
                    <a:pt x="524" y="647"/>
                  </a:lnTo>
                  <a:lnTo>
                    <a:pt x="524" y="649"/>
                  </a:lnTo>
                  <a:lnTo>
                    <a:pt x="524" y="651"/>
                  </a:lnTo>
                  <a:lnTo>
                    <a:pt x="526" y="651"/>
                  </a:lnTo>
                  <a:lnTo>
                    <a:pt x="526" y="649"/>
                  </a:lnTo>
                  <a:lnTo>
                    <a:pt x="528" y="649"/>
                  </a:lnTo>
                  <a:lnTo>
                    <a:pt x="529" y="649"/>
                  </a:lnTo>
                  <a:lnTo>
                    <a:pt x="529" y="651"/>
                  </a:lnTo>
                  <a:lnTo>
                    <a:pt x="529" y="653"/>
                  </a:lnTo>
                  <a:lnTo>
                    <a:pt x="531" y="653"/>
                  </a:lnTo>
                  <a:lnTo>
                    <a:pt x="531" y="655"/>
                  </a:lnTo>
                  <a:lnTo>
                    <a:pt x="531" y="657"/>
                  </a:lnTo>
                  <a:lnTo>
                    <a:pt x="531" y="659"/>
                  </a:lnTo>
                  <a:lnTo>
                    <a:pt x="529" y="659"/>
                  </a:lnTo>
                  <a:lnTo>
                    <a:pt x="528" y="659"/>
                  </a:lnTo>
                  <a:lnTo>
                    <a:pt x="528" y="657"/>
                  </a:lnTo>
                  <a:lnTo>
                    <a:pt x="526" y="657"/>
                  </a:lnTo>
                  <a:lnTo>
                    <a:pt x="526" y="655"/>
                  </a:lnTo>
                  <a:lnTo>
                    <a:pt x="524" y="655"/>
                  </a:lnTo>
                  <a:lnTo>
                    <a:pt x="522" y="655"/>
                  </a:lnTo>
                  <a:lnTo>
                    <a:pt x="520" y="657"/>
                  </a:lnTo>
                  <a:lnTo>
                    <a:pt x="520" y="659"/>
                  </a:lnTo>
                  <a:lnTo>
                    <a:pt x="520" y="661"/>
                  </a:lnTo>
                  <a:lnTo>
                    <a:pt x="522" y="661"/>
                  </a:lnTo>
                  <a:lnTo>
                    <a:pt x="522" y="663"/>
                  </a:lnTo>
                  <a:lnTo>
                    <a:pt x="520" y="663"/>
                  </a:lnTo>
                  <a:lnTo>
                    <a:pt x="518" y="663"/>
                  </a:lnTo>
                  <a:lnTo>
                    <a:pt x="516" y="663"/>
                  </a:lnTo>
                  <a:lnTo>
                    <a:pt x="514" y="663"/>
                  </a:lnTo>
                  <a:lnTo>
                    <a:pt x="514" y="665"/>
                  </a:lnTo>
                  <a:lnTo>
                    <a:pt x="512" y="665"/>
                  </a:lnTo>
                  <a:lnTo>
                    <a:pt x="512" y="667"/>
                  </a:lnTo>
                  <a:lnTo>
                    <a:pt x="510" y="667"/>
                  </a:lnTo>
                  <a:lnTo>
                    <a:pt x="508" y="668"/>
                  </a:lnTo>
                  <a:lnTo>
                    <a:pt x="506" y="670"/>
                  </a:lnTo>
                  <a:lnTo>
                    <a:pt x="504" y="670"/>
                  </a:lnTo>
                  <a:lnTo>
                    <a:pt x="504" y="672"/>
                  </a:lnTo>
                  <a:lnTo>
                    <a:pt x="503" y="674"/>
                  </a:lnTo>
                  <a:lnTo>
                    <a:pt x="503" y="672"/>
                  </a:lnTo>
                  <a:lnTo>
                    <a:pt x="503" y="670"/>
                  </a:lnTo>
                  <a:lnTo>
                    <a:pt x="503" y="668"/>
                  </a:lnTo>
                  <a:lnTo>
                    <a:pt x="501" y="667"/>
                  </a:lnTo>
                  <a:lnTo>
                    <a:pt x="499" y="667"/>
                  </a:lnTo>
                  <a:lnTo>
                    <a:pt x="499" y="668"/>
                  </a:lnTo>
                  <a:lnTo>
                    <a:pt x="499" y="670"/>
                  </a:lnTo>
                  <a:lnTo>
                    <a:pt x="497" y="670"/>
                  </a:lnTo>
                  <a:lnTo>
                    <a:pt x="495" y="670"/>
                  </a:lnTo>
                  <a:lnTo>
                    <a:pt x="495" y="668"/>
                  </a:lnTo>
                  <a:lnTo>
                    <a:pt x="493" y="670"/>
                  </a:lnTo>
                  <a:lnTo>
                    <a:pt x="493" y="672"/>
                  </a:lnTo>
                  <a:lnTo>
                    <a:pt x="491" y="672"/>
                  </a:lnTo>
                  <a:lnTo>
                    <a:pt x="491" y="674"/>
                  </a:lnTo>
                  <a:lnTo>
                    <a:pt x="489" y="674"/>
                  </a:lnTo>
                  <a:lnTo>
                    <a:pt x="489" y="676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5" y="678"/>
                  </a:lnTo>
                  <a:lnTo>
                    <a:pt x="483" y="680"/>
                  </a:lnTo>
                  <a:lnTo>
                    <a:pt x="483" y="682"/>
                  </a:lnTo>
                  <a:lnTo>
                    <a:pt x="481" y="682"/>
                  </a:lnTo>
                  <a:lnTo>
                    <a:pt x="481" y="680"/>
                  </a:lnTo>
                  <a:lnTo>
                    <a:pt x="481" y="678"/>
                  </a:lnTo>
                  <a:lnTo>
                    <a:pt x="481" y="676"/>
                  </a:lnTo>
                  <a:lnTo>
                    <a:pt x="480" y="676"/>
                  </a:lnTo>
                  <a:lnTo>
                    <a:pt x="480" y="674"/>
                  </a:lnTo>
                  <a:lnTo>
                    <a:pt x="478" y="674"/>
                  </a:lnTo>
                  <a:lnTo>
                    <a:pt x="476" y="674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6" y="678"/>
                  </a:lnTo>
                  <a:lnTo>
                    <a:pt x="476" y="680"/>
                  </a:lnTo>
                  <a:lnTo>
                    <a:pt x="478" y="680"/>
                  </a:lnTo>
                  <a:lnTo>
                    <a:pt x="480" y="680"/>
                  </a:lnTo>
                  <a:lnTo>
                    <a:pt x="480" y="682"/>
                  </a:lnTo>
                  <a:lnTo>
                    <a:pt x="478" y="682"/>
                  </a:lnTo>
                  <a:lnTo>
                    <a:pt x="478" y="684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4" y="684"/>
                  </a:lnTo>
                  <a:lnTo>
                    <a:pt x="472" y="684"/>
                  </a:lnTo>
                  <a:lnTo>
                    <a:pt x="472" y="686"/>
                  </a:lnTo>
                  <a:lnTo>
                    <a:pt x="470" y="686"/>
                  </a:lnTo>
                  <a:lnTo>
                    <a:pt x="468" y="686"/>
                  </a:lnTo>
                  <a:lnTo>
                    <a:pt x="466" y="686"/>
                  </a:lnTo>
                  <a:lnTo>
                    <a:pt x="466" y="684"/>
                  </a:lnTo>
                  <a:lnTo>
                    <a:pt x="466" y="682"/>
                  </a:lnTo>
                  <a:lnTo>
                    <a:pt x="468" y="682"/>
                  </a:lnTo>
                  <a:lnTo>
                    <a:pt x="468" y="680"/>
                  </a:lnTo>
                  <a:lnTo>
                    <a:pt x="468" y="678"/>
                  </a:lnTo>
                  <a:lnTo>
                    <a:pt x="468" y="676"/>
                  </a:lnTo>
                  <a:lnTo>
                    <a:pt x="466" y="676"/>
                  </a:lnTo>
                  <a:lnTo>
                    <a:pt x="464" y="676"/>
                  </a:lnTo>
                  <a:lnTo>
                    <a:pt x="464" y="678"/>
                  </a:lnTo>
                  <a:lnTo>
                    <a:pt x="462" y="678"/>
                  </a:lnTo>
                  <a:lnTo>
                    <a:pt x="460" y="678"/>
                  </a:lnTo>
                  <a:lnTo>
                    <a:pt x="460" y="680"/>
                  </a:lnTo>
                  <a:lnTo>
                    <a:pt x="458" y="682"/>
                  </a:lnTo>
                  <a:lnTo>
                    <a:pt x="456" y="682"/>
                  </a:lnTo>
                  <a:lnTo>
                    <a:pt x="456" y="680"/>
                  </a:lnTo>
                  <a:lnTo>
                    <a:pt x="455" y="680"/>
                  </a:lnTo>
                  <a:lnTo>
                    <a:pt x="455" y="682"/>
                  </a:lnTo>
                  <a:lnTo>
                    <a:pt x="455" y="680"/>
                  </a:lnTo>
                  <a:lnTo>
                    <a:pt x="453" y="680"/>
                  </a:lnTo>
                  <a:lnTo>
                    <a:pt x="455" y="680"/>
                  </a:lnTo>
                  <a:lnTo>
                    <a:pt x="455" y="678"/>
                  </a:lnTo>
                  <a:lnTo>
                    <a:pt x="455" y="676"/>
                  </a:lnTo>
                  <a:lnTo>
                    <a:pt x="453" y="676"/>
                  </a:lnTo>
                  <a:lnTo>
                    <a:pt x="453" y="678"/>
                  </a:lnTo>
                  <a:lnTo>
                    <a:pt x="453" y="680"/>
                  </a:lnTo>
                  <a:lnTo>
                    <a:pt x="451" y="680"/>
                  </a:lnTo>
                  <a:lnTo>
                    <a:pt x="449" y="680"/>
                  </a:lnTo>
                  <a:lnTo>
                    <a:pt x="447" y="680"/>
                  </a:lnTo>
                  <a:lnTo>
                    <a:pt x="445" y="682"/>
                  </a:lnTo>
                  <a:lnTo>
                    <a:pt x="443" y="682"/>
                  </a:lnTo>
                  <a:lnTo>
                    <a:pt x="441" y="682"/>
                  </a:lnTo>
                  <a:lnTo>
                    <a:pt x="439" y="682"/>
                  </a:lnTo>
                  <a:lnTo>
                    <a:pt x="439" y="684"/>
                  </a:lnTo>
                  <a:lnTo>
                    <a:pt x="441" y="684"/>
                  </a:lnTo>
                  <a:lnTo>
                    <a:pt x="443" y="684"/>
                  </a:lnTo>
                  <a:lnTo>
                    <a:pt x="445" y="684"/>
                  </a:lnTo>
                  <a:lnTo>
                    <a:pt x="447" y="684"/>
                  </a:lnTo>
                  <a:lnTo>
                    <a:pt x="447" y="686"/>
                  </a:lnTo>
                  <a:lnTo>
                    <a:pt x="447" y="688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91"/>
                  </a:lnTo>
                  <a:lnTo>
                    <a:pt x="445" y="691"/>
                  </a:lnTo>
                  <a:lnTo>
                    <a:pt x="445" y="690"/>
                  </a:lnTo>
                  <a:lnTo>
                    <a:pt x="443" y="690"/>
                  </a:lnTo>
                  <a:lnTo>
                    <a:pt x="443" y="688"/>
                  </a:lnTo>
                  <a:lnTo>
                    <a:pt x="441" y="688"/>
                  </a:lnTo>
                  <a:lnTo>
                    <a:pt x="439" y="688"/>
                  </a:lnTo>
                  <a:lnTo>
                    <a:pt x="437" y="690"/>
                  </a:lnTo>
                  <a:lnTo>
                    <a:pt x="435" y="690"/>
                  </a:lnTo>
                  <a:lnTo>
                    <a:pt x="435" y="691"/>
                  </a:lnTo>
                  <a:lnTo>
                    <a:pt x="433" y="691"/>
                  </a:lnTo>
                  <a:lnTo>
                    <a:pt x="433" y="693"/>
                  </a:lnTo>
                  <a:lnTo>
                    <a:pt x="432" y="693"/>
                  </a:lnTo>
                  <a:lnTo>
                    <a:pt x="430" y="693"/>
                  </a:lnTo>
                  <a:lnTo>
                    <a:pt x="430" y="691"/>
                  </a:lnTo>
                  <a:lnTo>
                    <a:pt x="428" y="691"/>
                  </a:lnTo>
                  <a:lnTo>
                    <a:pt x="428" y="690"/>
                  </a:lnTo>
                  <a:lnTo>
                    <a:pt x="428" y="688"/>
                  </a:lnTo>
                  <a:lnTo>
                    <a:pt x="426" y="688"/>
                  </a:lnTo>
                  <a:lnTo>
                    <a:pt x="424" y="688"/>
                  </a:lnTo>
                  <a:lnTo>
                    <a:pt x="422" y="688"/>
                  </a:lnTo>
                  <a:lnTo>
                    <a:pt x="422" y="690"/>
                  </a:lnTo>
                  <a:lnTo>
                    <a:pt x="422" y="691"/>
                  </a:lnTo>
                  <a:lnTo>
                    <a:pt x="424" y="691"/>
                  </a:lnTo>
                  <a:lnTo>
                    <a:pt x="424" y="693"/>
                  </a:lnTo>
                  <a:lnTo>
                    <a:pt x="422" y="695"/>
                  </a:lnTo>
                  <a:lnTo>
                    <a:pt x="420" y="697"/>
                  </a:lnTo>
                  <a:lnTo>
                    <a:pt x="418" y="697"/>
                  </a:lnTo>
                  <a:lnTo>
                    <a:pt x="416" y="697"/>
                  </a:lnTo>
                  <a:lnTo>
                    <a:pt x="416" y="695"/>
                  </a:lnTo>
                  <a:lnTo>
                    <a:pt x="416" y="693"/>
                  </a:lnTo>
                  <a:lnTo>
                    <a:pt x="418" y="693"/>
                  </a:lnTo>
                  <a:lnTo>
                    <a:pt x="418" y="691"/>
                  </a:lnTo>
                  <a:lnTo>
                    <a:pt x="420" y="691"/>
                  </a:lnTo>
                  <a:lnTo>
                    <a:pt x="420" y="690"/>
                  </a:lnTo>
                  <a:lnTo>
                    <a:pt x="420" y="688"/>
                  </a:lnTo>
                  <a:lnTo>
                    <a:pt x="418" y="688"/>
                  </a:lnTo>
                  <a:lnTo>
                    <a:pt x="418" y="686"/>
                  </a:lnTo>
                  <a:lnTo>
                    <a:pt x="416" y="686"/>
                  </a:lnTo>
                  <a:lnTo>
                    <a:pt x="414" y="686"/>
                  </a:lnTo>
                  <a:lnTo>
                    <a:pt x="412" y="686"/>
                  </a:lnTo>
                  <a:lnTo>
                    <a:pt x="412" y="688"/>
                  </a:lnTo>
                  <a:lnTo>
                    <a:pt x="410" y="688"/>
                  </a:lnTo>
                  <a:lnTo>
                    <a:pt x="412" y="688"/>
                  </a:lnTo>
                  <a:lnTo>
                    <a:pt x="412" y="690"/>
                  </a:lnTo>
                  <a:lnTo>
                    <a:pt x="412" y="691"/>
                  </a:lnTo>
                  <a:lnTo>
                    <a:pt x="412" y="693"/>
                  </a:lnTo>
                  <a:lnTo>
                    <a:pt x="412" y="695"/>
                  </a:lnTo>
                  <a:lnTo>
                    <a:pt x="410" y="695"/>
                  </a:lnTo>
                  <a:lnTo>
                    <a:pt x="410" y="697"/>
                  </a:lnTo>
                  <a:lnTo>
                    <a:pt x="408" y="697"/>
                  </a:lnTo>
                  <a:lnTo>
                    <a:pt x="407" y="697"/>
                  </a:lnTo>
                  <a:lnTo>
                    <a:pt x="407" y="695"/>
                  </a:lnTo>
                  <a:lnTo>
                    <a:pt x="405" y="695"/>
                  </a:lnTo>
                  <a:lnTo>
                    <a:pt x="407" y="695"/>
                  </a:lnTo>
                  <a:lnTo>
                    <a:pt x="407" y="693"/>
                  </a:lnTo>
                  <a:lnTo>
                    <a:pt x="408" y="693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90"/>
                  </a:lnTo>
                  <a:lnTo>
                    <a:pt x="405" y="690"/>
                  </a:lnTo>
                  <a:lnTo>
                    <a:pt x="403" y="690"/>
                  </a:lnTo>
                  <a:lnTo>
                    <a:pt x="401" y="690"/>
                  </a:lnTo>
                  <a:lnTo>
                    <a:pt x="399" y="690"/>
                  </a:lnTo>
                  <a:lnTo>
                    <a:pt x="399" y="691"/>
                  </a:lnTo>
                  <a:lnTo>
                    <a:pt x="399" y="693"/>
                  </a:lnTo>
                  <a:lnTo>
                    <a:pt x="399" y="695"/>
                  </a:lnTo>
                  <a:lnTo>
                    <a:pt x="397" y="695"/>
                  </a:lnTo>
                  <a:lnTo>
                    <a:pt x="397" y="697"/>
                  </a:lnTo>
                  <a:lnTo>
                    <a:pt x="395" y="697"/>
                  </a:lnTo>
                  <a:lnTo>
                    <a:pt x="395" y="695"/>
                  </a:lnTo>
                  <a:lnTo>
                    <a:pt x="393" y="695"/>
                  </a:lnTo>
                  <a:lnTo>
                    <a:pt x="393" y="693"/>
                  </a:lnTo>
                  <a:lnTo>
                    <a:pt x="395" y="691"/>
                  </a:lnTo>
                  <a:lnTo>
                    <a:pt x="395" y="690"/>
                  </a:lnTo>
                  <a:lnTo>
                    <a:pt x="397" y="690"/>
                  </a:lnTo>
                  <a:lnTo>
                    <a:pt x="397" y="688"/>
                  </a:lnTo>
                  <a:lnTo>
                    <a:pt x="397" y="686"/>
                  </a:lnTo>
                  <a:lnTo>
                    <a:pt x="395" y="686"/>
                  </a:lnTo>
                  <a:lnTo>
                    <a:pt x="395" y="684"/>
                  </a:lnTo>
                  <a:lnTo>
                    <a:pt x="395" y="682"/>
                  </a:lnTo>
                  <a:lnTo>
                    <a:pt x="393" y="680"/>
                  </a:lnTo>
                  <a:lnTo>
                    <a:pt x="391" y="680"/>
                  </a:lnTo>
                  <a:lnTo>
                    <a:pt x="389" y="682"/>
                  </a:lnTo>
                  <a:lnTo>
                    <a:pt x="389" y="684"/>
                  </a:lnTo>
                  <a:lnTo>
                    <a:pt x="391" y="686"/>
                  </a:lnTo>
                  <a:lnTo>
                    <a:pt x="391" y="688"/>
                  </a:lnTo>
                  <a:lnTo>
                    <a:pt x="391" y="690"/>
                  </a:lnTo>
                  <a:lnTo>
                    <a:pt x="393" y="690"/>
                  </a:lnTo>
                  <a:lnTo>
                    <a:pt x="393" y="691"/>
                  </a:lnTo>
                  <a:lnTo>
                    <a:pt x="391" y="691"/>
                  </a:lnTo>
                  <a:lnTo>
                    <a:pt x="391" y="693"/>
                  </a:lnTo>
                  <a:lnTo>
                    <a:pt x="389" y="693"/>
                  </a:lnTo>
                  <a:lnTo>
                    <a:pt x="387" y="693"/>
                  </a:lnTo>
                  <a:lnTo>
                    <a:pt x="387" y="691"/>
                  </a:lnTo>
                  <a:lnTo>
                    <a:pt x="387" y="690"/>
                  </a:lnTo>
                  <a:lnTo>
                    <a:pt x="387" y="688"/>
                  </a:lnTo>
                  <a:lnTo>
                    <a:pt x="385" y="688"/>
                  </a:lnTo>
                  <a:lnTo>
                    <a:pt x="384" y="688"/>
                  </a:lnTo>
                  <a:lnTo>
                    <a:pt x="382" y="688"/>
                  </a:lnTo>
                  <a:lnTo>
                    <a:pt x="380" y="688"/>
                  </a:lnTo>
                  <a:lnTo>
                    <a:pt x="378" y="688"/>
                  </a:lnTo>
                  <a:lnTo>
                    <a:pt x="376" y="688"/>
                  </a:lnTo>
                  <a:lnTo>
                    <a:pt x="376" y="690"/>
                  </a:lnTo>
                  <a:lnTo>
                    <a:pt x="376" y="691"/>
                  </a:lnTo>
                  <a:lnTo>
                    <a:pt x="376" y="693"/>
                  </a:lnTo>
                  <a:lnTo>
                    <a:pt x="376" y="695"/>
                  </a:lnTo>
                  <a:lnTo>
                    <a:pt x="374" y="695"/>
                  </a:lnTo>
                  <a:lnTo>
                    <a:pt x="374" y="693"/>
                  </a:lnTo>
                  <a:lnTo>
                    <a:pt x="374" y="691"/>
                  </a:lnTo>
                  <a:lnTo>
                    <a:pt x="374" y="690"/>
                  </a:lnTo>
                  <a:lnTo>
                    <a:pt x="374" y="688"/>
                  </a:lnTo>
                  <a:lnTo>
                    <a:pt x="372" y="688"/>
                  </a:lnTo>
                  <a:lnTo>
                    <a:pt x="372" y="686"/>
                  </a:lnTo>
                  <a:lnTo>
                    <a:pt x="372" y="684"/>
                  </a:lnTo>
                  <a:lnTo>
                    <a:pt x="372" y="682"/>
                  </a:lnTo>
                  <a:lnTo>
                    <a:pt x="372" y="680"/>
                  </a:lnTo>
                  <a:lnTo>
                    <a:pt x="370" y="680"/>
                  </a:lnTo>
                  <a:lnTo>
                    <a:pt x="368" y="680"/>
                  </a:lnTo>
                  <a:lnTo>
                    <a:pt x="368" y="682"/>
                  </a:lnTo>
                  <a:lnTo>
                    <a:pt x="366" y="684"/>
                  </a:lnTo>
                  <a:lnTo>
                    <a:pt x="364" y="684"/>
                  </a:lnTo>
                  <a:lnTo>
                    <a:pt x="362" y="684"/>
                  </a:lnTo>
                  <a:lnTo>
                    <a:pt x="362" y="686"/>
                  </a:lnTo>
                  <a:lnTo>
                    <a:pt x="360" y="688"/>
                  </a:lnTo>
                  <a:lnTo>
                    <a:pt x="359" y="688"/>
                  </a:lnTo>
                  <a:lnTo>
                    <a:pt x="359" y="690"/>
                  </a:lnTo>
                  <a:lnTo>
                    <a:pt x="357" y="690"/>
                  </a:lnTo>
                  <a:lnTo>
                    <a:pt x="357" y="688"/>
                  </a:lnTo>
                  <a:lnTo>
                    <a:pt x="355" y="688"/>
                  </a:lnTo>
                  <a:lnTo>
                    <a:pt x="355" y="686"/>
                  </a:lnTo>
                  <a:lnTo>
                    <a:pt x="355" y="684"/>
                  </a:lnTo>
                  <a:lnTo>
                    <a:pt x="357" y="684"/>
                  </a:lnTo>
                  <a:lnTo>
                    <a:pt x="357" y="682"/>
                  </a:lnTo>
                  <a:lnTo>
                    <a:pt x="355" y="682"/>
                  </a:lnTo>
                  <a:lnTo>
                    <a:pt x="355" y="680"/>
                  </a:lnTo>
                  <a:lnTo>
                    <a:pt x="353" y="680"/>
                  </a:lnTo>
                  <a:lnTo>
                    <a:pt x="353" y="682"/>
                  </a:lnTo>
                  <a:lnTo>
                    <a:pt x="351" y="682"/>
                  </a:lnTo>
                  <a:lnTo>
                    <a:pt x="349" y="682"/>
                  </a:lnTo>
                  <a:lnTo>
                    <a:pt x="347" y="682"/>
                  </a:lnTo>
                  <a:lnTo>
                    <a:pt x="347" y="684"/>
                  </a:lnTo>
                  <a:lnTo>
                    <a:pt x="345" y="684"/>
                  </a:lnTo>
                  <a:lnTo>
                    <a:pt x="343" y="686"/>
                  </a:lnTo>
                  <a:lnTo>
                    <a:pt x="343" y="688"/>
                  </a:lnTo>
                  <a:lnTo>
                    <a:pt x="341" y="688"/>
                  </a:lnTo>
                  <a:lnTo>
                    <a:pt x="343" y="690"/>
                  </a:lnTo>
                  <a:lnTo>
                    <a:pt x="345" y="691"/>
                  </a:lnTo>
                  <a:lnTo>
                    <a:pt x="347" y="691"/>
                  </a:lnTo>
                  <a:lnTo>
                    <a:pt x="347" y="693"/>
                  </a:lnTo>
                  <a:lnTo>
                    <a:pt x="345" y="695"/>
                  </a:lnTo>
                  <a:lnTo>
                    <a:pt x="343" y="695"/>
                  </a:lnTo>
                  <a:lnTo>
                    <a:pt x="341" y="695"/>
                  </a:lnTo>
                  <a:lnTo>
                    <a:pt x="341" y="697"/>
                  </a:lnTo>
                  <a:lnTo>
                    <a:pt x="341" y="699"/>
                  </a:lnTo>
                  <a:lnTo>
                    <a:pt x="341" y="701"/>
                  </a:lnTo>
                  <a:lnTo>
                    <a:pt x="343" y="703"/>
                  </a:lnTo>
                  <a:lnTo>
                    <a:pt x="343" y="705"/>
                  </a:lnTo>
                  <a:lnTo>
                    <a:pt x="343" y="707"/>
                  </a:lnTo>
                  <a:lnTo>
                    <a:pt x="341" y="707"/>
                  </a:lnTo>
                  <a:lnTo>
                    <a:pt x="339" y="709"/>
                  </a:lnTo>
                  <a:lnTo>
                    <a:pt x="339" y="707"/>
                  </a:lnTo>
                  <a:lnTo>
                    <a:pt x="337" y="707"/>
                  </a:lnTo>
                  <a:lnTo>
                    <a:pt x="337" y="705"/>
                  </a:lnTo>
                  <a:lnTo>
                    <a:pt x="337" y="730"/>
                  </a:lnTo>
                  <a:lnTo>
                    <a:pt x="337" y="753"/>
                  </a:lnTo>
                  <a:lnTo>
                    <a:pt x="337" y="755"/>
                  </a:lnTo>
                  <a:lnTo>
                    <a:pt x="337" y="889"/>
                  </a:lnTo>
                  <a:lnTo>
                    <a:pt x="336" y="889"/>
                  </a:lnTo>
                  <a:lnTo>
                    <a:pt x="336" y="891"/>
                  </a:lnTo>
                  <a:lnTo>
                    <a:pt x="334" y="891"/>
                  </a:lnTo>
                  <a:lnTo>
                    <a:pt x="332" y="891"/>
                  </a:lnTo>
                  <a:lnTo>
                    <a:pt x="330" y="889"/>
                  </a:lnTo>
                  <a:lnTo>
                    <a:pt x="328" y="889"/>
                  </a:lnTo>
                  <a:lnTo>
                    <a:pt x="326" y="889"/>
                  </a:lnTo>
                  <a:lnTo>
                    <a:pt x="320" y="887"/>
                  </a:lnTo>
                  <a:lnTo>
                    <a:pt x="316" y="885"/>
                  </a:lnTo>
                  <a:lnTo>
                    <a:pt x="312" y="885"/>
                  </a:lnTo>
                  <a:lnTo>
                    <a:pt x="311" y="885"/>
                  </a:lnTo>
                  <a:lnTo>
                    <a:pt x="311" y="884"/>
                  </a:lnTo>
                  <a:lnTo>
                    <a:pt x="309" y="884"/>
                  </a:lnTo>
                  <a:lnTo>
                    <a:pt x="307" y="884"/>
                  </a:lnTo>
                  <a:lnTo>
                    <a:pt x="305" y="882"/>
                  </a:lnTo>
                  <a:lnTo>
                    <a:pt x="303" y="882"/>
                  </a:lnTo>
                  <a:lnTo>
                    <a:pt x="301" y="882"/>
                  </a:lnTo>
                  <a:lnTo>
                    <a:pt x="301" y="884"/>
                  </a:lnTo>
                  <a:lnTo>
                    <a:pt x="299" y="884"/>
                  </a:lnTo>
                  <a:lnTo>
                    <a:pt x="297" y="885"/>
                  </a:lnTo>
                  <a:lnTo>
                    <a:pt x="297" y="884"/>
                  </a:lnTo>
                  <a:lnTo>
                    <a:pt x="295" y="884"/>
                  </a:lnTo>
                  <a:lnTo>
                    <a:pt x="295" y="885"/>
                  </a:lnTo>
                  <a:lnTo>
                    <a:pt x="293" y="885"/>
                  </a:lnTo>
                  <a:lnTo>
                    <a:pt x="293" y="887"/>
                  </a:lnTo>
                  <a:lnTo>
                    <a:pt x="291" y="887"/>
                  </a:lnTo>
                  <a:lnTo>
                    <a:pt x="289" y="887"/>
                  </a:lnTo>
                  <a:lnTo>
                    <a:pt x="288" y="887"/>
                  </a:lnTo>
                  <a:lnTo>
                    <a:pt x="286" y="887"/>
                  </a:lnTo>
                  <a:lnTo>
                    <a:pt x="284" y="887"/>
                  </a:lnTo>
                  <a:lnTo>
                    <a:pt x="282" y="887"/>
                  </a:lnTo>
                  <a:lnTo>
                    <a:pt x="280" y="885"/>
                  </a:lnTo>
                  <a:lnTo>
                    <a:pt x="280" y="887"/>
                  </a:lnTo>
                  <a:lnTo>
                    <a:pt x="278" y="887"/>
                  </a:lnTo>
                  <a:lnTo>
                    <a:pt x="278" y="885"/>
                  </a:lnTo>
                  <a:lnTo>
                    <a:pt x="276" y="885"/>
                  </a:lnTo>
                  <a:lnTo>
                    <a:pt x="274" y="885"/>
                  </a:lnTo>
                  <a:lnTo>
                    <a:pt x="272" y="885"/>
                  </a:lnTo>
                  <a:lnTo>
                    <a:pt x="272" y="884"/>
                  </a:lnTo>
                  <a:lnTo>
                    <a:pt x="270" y="884"/>
                  </a:lnTo>
                  <a:lnTo>
                    <a:pt x="270" y="882"/>
                  </a:lnTo>
                  <a:lnTo>
                    <a:pt x="268" y="882"/>
                  </a:lnTo>
                  <a:lnTo>
                    <a:pt x="268" y="880"/>
                  </a:lnTo>
                  <a:lnTo>
                    <a:pt x="266" y="880"/>
                  </a:lnTo>
                  <a:lnTo>
                    <a:pt x="266" y="878"/>
                  </a:lnTo>
                  <a:lnTo>
                    <a:pt x="264" y="878"/>
                  </a:lnTo>
                  <a:lnTo>
                    <a:pt x="264" y="876"/>
                  </a:lnTo>
                  <a:lnTo>
                    <a:pt x="263" y="876"/>
                  </a:lnTo>
                  <a:lnTo>
                    <a:pt x="261" y="876"/>
                  </a:lnTo>
                  <a:lnTo>
                    <a:pt x="259" y="876"/>
                  </a:lnTo>
                  <a:lnTo>
                    <a:pt x="259" y="878"/>
                  </a:lnTo>
                  <a:lnTo>
                    <a:pt x="257" y="878"/>
                  </a:lnTo>
                  <a:lnTo>
                    <a:pt x="255" y="878"/>
                  </a:lnTo>
                  <a:lnTo>
                    <a:pt x="253" y="878"/>
                  </a:lnTo>
                  <a:lnTo>
                    <a:pt x="251" y="878"/>
                  </a:lnTo>
                  <a:lnTo>
                    <a:pt x="249" y="878"/>
                  </a:lnTo>
                  <a:lnTo>
                    <a:pt x="247" y="878"/>
                  </a:lnTo>
                  <a:lnTo>
                    <a:pt x="245" y="878"/>
                  </a:lnTo>
                  <a:lnTo>
                    <a:pt x="243" y="878"/>
                  </a:lnTo>
                  <a:lnTo>
                    <a:pt x="243" y="880"/>
                  </a:lnTo>
                  <a:lnTo>
                    <a:pt x="241" y="880"/>
                  </a:lnTo>
                  <a:lnTo>
                    <a:pt x="240" y="880"/>
                  </a:lnTo>
                  <a:lnTo>
                    <a:pt x="238" y="880"/>
                  </a:lnTo>
                  <a:lnTo>
                    <a:pt x="238" y="878"/>
                  </a:lnTo>
                  <a:lnTo>
                    <a:pt x="236" y="878"/>
                  </a:lnTo>
                  <a:lnTo>
                    <a:pt x="236" y="876"/>
                  </a:lnTo>
                  <a:lnTo>
                    <a:pt x="234" y="876"/>
                  </a:lnTo>
                  <a:lnTo>
                    <a:pt x="232" y="874"/>
                  </a:lnTo>
                  <a:lnTo>
                    <a:pt x="230" y="874"/>
                  </a:lnTo>
                  <a:lnTo>
                    <a:pt x="230" y="876"/>
                  </a:lnTo>
                  <a:lnTo>
                    <a:pt x="230" y="874"/>
                  </a:lnTo>
                  <a:lnTo>
                    <a:pt x="228" y="874"/>
                  </a:lnTo>
                  <a:lnTo>
                    <a:pt x="226" y="876"/>
                  </a:lnTo>
                  <a:lnTo>
                    <a:pt x="226" y="878"/>
                  </a:lnTo>
                  <a:lnTo>
                    <a:pt x="224" y="878"/>
                  </a:lnTo>
                  <a:lnTo>
                    <a:pt x="222" y="878"/>
                  </a:lnTo>
                  <a:lnTo>
                    <a:pt x="222" y="880"/>
                  </a:lnTo>
                  <a:lnTo>
                    <a:pt x="222" y="878"/>
                  </a:lnTo>
                  <a:lnTo>
                    <a:pt x="220" y="878"/>
                  </a:lnTo>
                  <a:lnTo>
                    <a:pt x="220" y="880"/>
                  </a:lnTo>
                  <a:lnTo>
                    <a:pt x="218" y="880"/>
                  </a:lnTo>
                  <a:lnTo>
                    <a:pt x="218" y="878"/>
                  </a:lnTo>
                  <a:lnTo>
                    <a:pt x="218" y="876"/>
                  </a:lnTo>
                  <a:lnTo>
                    <a:pt x="217" y="876"/>
                  </a:lnTo>
                  <a:lnTo>
                    <a:pt x="217" y="874"/>
                  </a:lnTo>
                  <a:lnTo>
                    <a:pt x="217" y="872"/>
                  </a:lnTo>
                  <a:lnTo>
                    <a:pt x="218" y="872"/>
                  </a:lnTo>
                  <a:lnTo>
                    <a:pt x="218" y="870"/>
                  </a:lnTo>
                  <a:lnTo>
                    <a:pt x="217" y="870"/>
                  </a:lnTo>
                  <a:lnTo>
                    <a:pt x="217" y="868"/>
                  </a:lnTo>
                  <a:lnTo>
                    <a:pt x="215" y="868"/>
                  </a:lnTo>
                  <a:lnTo>
                    <a:pt x="215" y="866"/>
                  </a:lnTo>
                  <a:lnTo>
                    <a:pt x="215" y="864"/>
                  </a:lnTo>
                  <a:lnTo>
                    <a:pt x="213" y="864"/>
                  </a:lnTo>
                  <a:lnTo>
                    <a:pt x="211" y="864"/>
                  </a:lnTo>
                  <a:lnTo>
                    <a:pt x="209" y="864"/>
                  </a:lnTo>
                  <a:lnTo>
                    <a:pt x="207" y="864"/>
                  </a:lnTo>
                  <a:lnTo>
                    <a:pt x="207" y="862"/>
                  </a:lnTo>
                  <a:lnTo>
                    <a:pt x="205" y="862"/>
                  </a:lnTo>
                  <a:lnTo>
                    <a:pt x="205" y="860"/>
                  </a:lnTo>
                  <a:lnTo>
                    <a:pt x="203" y="860"/>
                  </a:lnTo>
                  <a:lnTo>
                    <a:pt x="203" y="859"/>
                  </a:lnTo>
                  <a:lnTo>
                    <a:pt x="203" y="860"/>
                  </a:lnTo>
                  <a:lnTo>
                    <a:pt x="201" y="860"/>
                  </a:lnTo>
                  <a:lnTo>
                    <a:pt x="199" y="860"/>
                  </a:lnTo>
                  <a:lnTo>
                    <a:pt x="199" y="859"/>
                  </a:lnTo>
                  <a:lnTo>
                    <a:pt x="199" y="860"/>
                  </a:lnTo>
                  <a:lnTo>
                    <a:pt x="197" y="860"/>
                  </a:lnTo>
                  <a:lnTo>
                    <a:pt x="197" y="862"/>
                  </a:lnTo>
                  <a:lnTo>
                    <a:pt x="197" y="864"/>
                  </a:lnTo>
                  <a:lnTo>
                    <a:pt x="195" y="864"/>
                  </a:lnTo>
                  <a:lnTo>
                    <a:pt x="193" y="864"/>
                  </a:lnTo>
                  <a:lnTo>
                    <a:pt x="193" y="866"/>
                  </a:lnTo>
                  <a:lnTo>
                    <a:pt x="192" y="868"/>
                  </a:lnTo>
                  <a:lnTo>
                    <a:pt x="192" y="870"/>
                  </a:lnTo>
                  <a:lnTo>
                    <a:pt x="190" y="870"/>
                  </a:lnTo>
                  <a:lnTo>
                    <a:pt x="188" y="870"/>
                  </a:lnTo>
                  <a:lnTo>
                    <a:pt x="186" y="870"/>
                  </a:lnTo>
                  <a:lnTo>
                    <a:pt x="186" y="872"/>
                  </a:lnTo>
                  <a:lnTo>
                    <a:pt x="184" y="872"/>
                  </a:lnTo>
                  <a:lnTo>
                    <a:pt x="182" y="872"/>
                  </a:lnTo>
                  <a:lnTo>
                    <a:pt x="182" y="874"/>
                  </a:lnTo>
                  <a:lnTo>
                    <a:pt x="180" y="874"/>
                  </a:lnTo>
                  <a:lnTo>
                    <a:pt x="178" y="874"/>
                  </a:lnTo>
                  <a:lnTo>
                    <a:pt x="176" y="874"/>
                  </a:lnTo>
                  <a:lnTo>
                    <a:pt x="174" y="874"/>
                  </a:lnTo>
                  <a:lnTo>
                    <a:pt x="172" y="874"/>
                  </a:lnTo>
                  <a:lnTo>
                    <a:pt x="172" y="872"/>
                  </a:lnTo>
                  <a:lnTo>
                    <a:pt x="170" y="870"/>
                  </a:lnTo>
                  <a:lnTo>
                    <a:pt x="170" y="868"/>
                  </a:lnTo>
                  <a:lnTo>
                    <a:pt x="170" y="860"/>
                  </a:lnTo>
                  <a:lnTo>
                    <a:pt x="170" y="857"/>
                  </a:lnTo>
                  <a:lnTo>
                    <a:pt x="169" y="855"/>
                  </a:lnTo>
                  <a:lnTo>
                    <a:pt x="169" y="853"/>
                  </a:lnTo>
                  <a:lnTo>
                    <a:pt x="165" y="847"/>
                  </a:lnTo>
                  <a:lnTo>
                    <a:pt x="163" y="843"/>
                  </a:lnTo>
                  <a:lnTo>
                    <a:pt x="161" y="843"/>
                  </a:lnTo>
                  <a:lnTo>
                    <a:pt x="159" y="841"/>
                  </a:lnTo>
                  <a:lnTo>
                    <a:pt x="157" y="841"/>
                  </a:lnTo>
                  <a:lnTo>
                    <a:pt x="155" y="841"/>
                  </a:lnTo>
                  <a:lnTo>
                    <a:pt x="153" y="841"/>
                  </a:lnTo>
                  <a:lnTo>
                    <a:pt x="151" y="841"/>
                  </a:lnTo>
                  <a:lnTo>
                    <a:pt x="149" y="843"/>
                  </a:lnTo>
                  <a:lnTo>
                    <a:pt x="145" y="845"/>
                  </a:lnTo>
                  <a:lnTo>
                    <a:pt x="144" y="847"/>
                  </a:lnTo>
                  <a:lnTo>
                    <a:pt x="142" y="847"/>
                  </a:lnTo>
                  <a:lnTo>
                    <a:pt x="140" y="845"/>
                  </a:lnTo>
                  <a:lnTo>
                    <a:pt x="138" y="845"/>
                  </a:lnTo>
                  <a:lnTo>
                    <a:pt x="136" y="845"/>
                  </a:lnTo>
                  <a:lnTo>
                    <a:pt x="134" y="843"/>
                  </a:lnTo>
                  <a:lnTo>
                    <a:pt x="130" y="839"/>
                  </a:lnTo>
                  <a:lnTo>
                    <a:pt x="126" y="837"/>
                  </a:lnTo>
                  <a:lnTo>
                    <a:pt x="126" y="836"/>
                  </a:lnTo>
                  <a:lnTo>
                    <a:pt x="124" y="836"/>
                  </a:lnTo>
                  <a:lnTo>
                    <a:pt x="122" y="837"/>
                  </a:lnTo>
                  <a:lnTo>
                    <a:pt x="119" y="837"/>
                  </a:lnTo>
                  <a:lnTo>
                    <a:pt x="115" y="837"/>
                  </a:lnTo>
                  <a:lnTo>
                    <a:pt x="113" y="837"/>
                  </a:lnTo>
                  <a:lnTo>
                    <a:pt x="113" y="836"/>
                  </a:lnTo>
                  <a:lnTo>
                    <a:pt x="111" y="836"/>
                  </a:lnTo>
                  <a:lnTo>
                    <a:pt x="109" y="836"/>
                  </a:lnTo>
                  <a:lnTo>
                    <a:pt x="109" y="834"/>
                  </a:lnTo>
                  <a:lnTo>
                    <a:pt x="107" y="834"/>
                  </a:lnTo>
                  <a:lnTo>
                    <a:pt x="107" y="832"/>
                  </a:lnTo>
                  <a:lnTo>
                    <a:pt x="107" y="830"/>
                  </a:lnTo>
                  <a:lnTo>
                    <a:pt x="105" y="830"/>
                  </a:lnTo>
                  <a:lnTo>
                    <a:pt x="103" y="828"/>
                  </a:lnTo>
                  <a:lnTo>
                    <a:pt x="101" y="828"/>
                  </a:lnTo>
                  <a:lnTo>
                    <a:pt x="99" y="824"/>
                  </a:lnTo>
                  <a:lnTo>
                    <a:pt x="97" y="820"/>
                  </a:lnTo>
                  <a:lnTo>
                    <a:pt x="97" y="818"/>
                  </a:lnTo>
                  <a:lnTo>
                    <a:pt x="96" y="814"/>
                  </a:lnTo>
                  <a:lnTo>
                    <a:pt x="96" y="811"/>
                  </a:lnTo>
                  <a:lnTo>
                    <a:pt x="96" y="809"/>
                  </a:lnTo>
                  <a:lnTo>
                    <a:pt x="94" y="807"/>
                  </a:lnTo>
                  <a:lnTo>
                    <a:pt x="94" y="805"/>
                  </a:lnTo>
                  <a:lnTo>
                    <a:pt x="94" y="803"/>
                  </a:lnTo>
                  <a:lnTo>
                    <a:pt x="94" y="801"/>
                  </a:lnTo>
                  <a:lnTo>
                    <a:pt x="92" y="793"/>
                  </a:lnTo>
                  <a:lnTo>
                    <a:pt x="92" y="791"/>
                  </a:lnTo>
                  <a:lnTo>
                    <a:pt x="90" y="791"/>
                  </a:lnTo>
                  <a:lnTo>
                    <a:pt x="90" y="788"/>
                  </a:lnTo>
                  <a:lnTo>
                    <a:pt x="88" y="784"/>
                  </a:lnTo>
                  <a:lnTo>
                    <a:pt x="88" y="782"/>
                  </a:lnTo>
                  <a:lnTo>
                    <a:pt x="86" y="780"/>
                  </a:lnTo>
                  <a:lnTo>
                    <a:pt x="82" y="776"/>
                  </a:lnTo>
                  <a:lnTo>
                    <a:pt x="82" y="774"/>
                  </a:lnTo>
                  <a:lnTo>
                    <a:pt x="80" y="770"/>
                  </a:lnTo>
                  <a:lnTo>
                    <a:pt x="80" y="768"/>
                  </a:lnTo>
                  <a:lnTo>
                    <a:pt x="78" y="766"/>
                  </a:lnTo>
                  <a:lnTo>
                    <a:pt x="78" y="764"/>
                  </a:lnTo>
                  <a:lnTo>
                    <a:pt x="78" y="763"/>
                  </a:lnTo>
                  <a:lnTo>
                    <a:pt x="78" y="761"/>
                  </a:lnTo>
                  <a:lnTo>
                    <a:pt x="78" y="759"/>
                  </a:lnTo>
                  <a:lnTo>
                    <a:pt x="78" y="757"/>
                  </a:lnTo>
                  <a:lnTo>
                    <a:pt x="78" y="755"/>
                  </a:lnTo>
                  <a:lnTo>
                    <a:pt x="78" y="753"/>
                  </a:lnTo>
                  <a:lnTo>
                    <a:pt x="78" y="751"/>
                  </a:lnTo>
                  <a:lnTo>
                    <a:pt x="80" y="749"/>
                  </a:lnTo>
                  <a:lnTo>
                    <a:pt x="80" y="747"/>
                  </a:lnTo>
                  <a:lnTo>
                    <a:pt x="80" y="745"/>
                  </a:lnTo>
                  <a:lnTo>
                    <a:pt x="80" y="743"/>
                  </a:lnTo>
                  <a:lnTo>
                    <a:pt x="80" y="741"/>
                  </a:lnTo>
                  <a:lnTo>
                    <a:pt x="80" y="738"/>
                  </a:lnTo>
                  <a:lnTo>
                    <a:pt x="80" y="736"/>
                  </a:lnTo>
                  <a:lnTo>
                    <a:pt x="78" y="734"/>
                  </a:lnTo>
                  <a:lnTo>
                    <a:pt x="78" y="732"/>
                  </a:lnTo>
                  <a:lnTo>
                    <a:pt x="78" y="730"/>
                  </a:lnTo>
                  <a:lnTo>
                    <a:pt x="74" y="720"/>
                  </a:lnTo>
                  <a:lnTo>
                    <a:pt x="74" y="718"/>
                  </a:lnTo>
                  <a:lnTo>
                    <a:pt x="74" y="716"/>
                  </a:lnTo>
                  <a:lnTo>
                    <a:pt x="73" y="715"/>
                  </a:lnTo>
                  <a:lnTo>
                    <a:pt x="73" y="713"/>
                  </a:lnTo>
                  <a:lnTo>
                    <a:pt x="71" y="711"/>
                  </a:lnTo>
                  <a:lnTo>
                    <a:pt x="71" y="709"/>
                  </a:lnTo>
                  <a:lnTo>
                    <a:pt x="69" y="709"/>
                  </a:lnTo>
                  <a:lnTo>
                    <a:pt x="69" y="707"/>
                  </a:lnTo>
                  <a:lnTo>
                    <a:pt x="67" y="705"/>
                  </a:lnTo>
                  <a:lnTo>
                    <a:pt x="67" y="703"/>
                  </a:lnTo>
                  <a:lnTo>
                    <a:pt x="67" y="701"/>
                  </a:lnTo>
                  <a:lnTo>
                    <a:pt x="67" y="699"/>
                  </a:lnTo>
                  <a:lnTo>
                    <a:pt x="65" y="697"/>
                  </a:lnTo>
                  <a:lnTo>
                    <a:pt x="65" y="695"/>
                  </a:lnTo>
                  <a:lnTo>
                    <a:pt x="65" y="693"/>
                  </a:lnTo>
                  <a:lnTo>
                    <a:pt x="65" y="691"/>
                  </a:lnTo>
                  <a:lnTo>
                    <a:pt x="65" y="690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5" y="684"/>
                  </a:lnTo>
                  <a:lnTo>
                    <a:pt x="65" y="682"/>
                  </a:lnTo>
                  <a:lnTo>
                    <a:pt x="65" y="680"/>
                  </a:lnTo>
                  <a:lnTo>
                    <a:pt x="65" y="678"/>
                  </a:lnTo>
                  <a:lnTo>
                    <a:pt x="65" y="676"/>
                  </a:lnTo>
                  <a:lnTo>
                    <a:pt x="65" y="674"/>
                  </a:lnTo>
                  <a:lnTo>
                    <a:pt x="65" y="672"/>
                  </a:lnTo>
                  <a:lnTo>
                    <a:pt x="65" y="670"/>
                  </a:lnTo>
                  <a:lnTo>
                    <a:pt x="65" y="668"/>
                  </a:lnTo>
                  <a:lnTo>
                    <a:pt x="65" y="667"/>
                  </a:lnTo>
                  <a:lnTo>
                    <a:pt x="65" y="665"/>
                  </a:lnTo>
                  <a:lnTo>
                    <a:pt x="65" y="663"/>
                  </a:lnTo>
                  <a:lnTo>
                    <a:pt x="65" y="661"/>
                  </a:lnTo>
                  <a:lnTo>
                    <a:pt x="67" y="657"/>
                  </a:lnTo>
                  <a:lnTo>
                    <a:pt x="67" y="655"/>
                  </a:lnTo>
                  <a:lnTo>
                    <a:pt x="67" y="653"/>
                  </a:lnTo>
                  <a:lnTo>
                    <a:pt x="65" y="653"/>
                  </a:lnTo>
                  <a:lnTo>
                    <a:pt x="65" y="651"/>
                  </a:lnTo>
                  <a:lnTo>
                    <a:pt x="65" y="649"/>
                  </a:lnTo>
                  <a:lnTo>
                    <a:pt x="65" y="647"/>
                  </a:lnTo>
                  <a:lnTo>
                    <a:pt x="63" y="645"/>
                  </a:lnTo>
                  <a:lnTo>
                    <a:pt x="63" y="643"/>
                  </a:lnTo>
                  <a:lnTo>
                    <a:pt x="63" y="642"/>
                  </a:lnTo>
                  <a:lnTo>
                    <a:pt x="63" y="640"/>
                  </a:lnTo>
                  <a:lnTo>
                    <a:pt x="63" y="638"/>
                  </a:lnTo>
                  <a:lnTo>
                    <a:pt x="61" y="638"/>
                  </a:lnTo>
                  <a:lnTo>
                    <a:pt x="61" y="636"/>
                  </a:lnTo>
                  <a:lnTo>
                    <a:pt x="63" y="636"/>
                  </a:lnTo>
                  <a:lnTo>
                    <a:pt x="63" y="634"/>
                  </a:lnTo>
                  <a:lnTo>
                    <a:pt x="65" y="632"/>
                  </a:lnTo>
                  <a:lnTo>
                    <a:pt x="65" y="630"/>
                  </a:lnTo>
                  <a:lnTo>
                    <a:pt x="67" y="630"/>
                  </a:lnTo>
                  <a:lnTo>
                    <a:pt x="69" y="628"/>
                  </a:lnTo>
                  <a:lnTo>
                    <a:pt x="69" y="626"/>
                  </a:lnTo>
                  <a:lnTo>
                    <a:pt x="71" y="626"/>
                  </a:lnTo>
                  <a:lnTo>
                    <a:pt x="71" y="622"/>
                  </a:lnTo>
                  <a:lnTo>
                    <a:pt x="73" y="620"/>
                  </a:lnTo>
                  <a:lnTo>
                    <a:pt x="74" y="620"/>
                  </a:lnTo>
                  <a:lnTo>
                    <a:pt x="80" y="619"/>
                  </a:lnTo>
                  <a:lnTo>
                    <a:pt x="80" y="617"/>
                  </a:lnTo>
                  <a:lnTo>
                    <a:pt x="80" y="615"/>
                  </a:lnTo>
                  <a:lnTo>
                    <a:pt x="82" y="615"/>
                  </a:lnTo>
                  <a:lnTo>
                    <a:pt x="84" y="615"/>
                  </a:lnTo>
                  <a:lnTo>
                    <a:pt x="84" y="613"/>
                  </a:lnTo>
                  <a:lnTo>
                    <a:pt x="84" y="611"/>
                  </a:lnTo>
                  <a:lnTo>
                    <a:pt x="84" y="609"/>
                  </a:lnTo>
                  <a:lnTo>
                    <a:pt x="86" y="609"/>
                  </a:lnTo>
                  <a:lnTo>
                    <a:pt x="86" y="607"/>
                  </a:lnTo>
                  <a:lnTo>
                    <a:pt x="88" y="605"/>
                  </a:lnTo>
                  <a:lnTo>
                    <a:pt x="88" y="603"/>
                  </a:lnTo>
                  <a:lnTo>
                    <a:pt x="90" y="603"/>
                  </a:lnTo>
                  <a:lnTo>
                    <a:pt x="86" y="594"/>
                  </a:lnTo>
                  <a:lnTo>
                    <a:pt x="86" y="592"/>
                  </a:lnTo>
                  <a:lnTo>
                    <a:pt x="86" y="590"/>
                  </a:lnTo>
                  <a:lnTo>
                    <a:pt x="84" y="590"/>
                  </a:lnTo>
                  <a:lnTo>
                    <a:pt x="84" y="588"/>
                  </a:lnTo>
                  <a:lnTo>
                    <a:pt x="84" y="586"/>
                  </a:lnTo>
                  <a:lnTo>
                    <a:pt x="84" y="584"/>
                  </a:lnTo>
                  <a:lnTo>
                    <a:pt x="84" y="582"/>
                  </a:lnTo>
                  <a:lnTo>
                    <a:pt x="82" y="580"/>
                  </a:lnTo>
                  <a:lnTo>
                    <a:pt x="82" y="578"/>
                  </a:lnTo>
                  <a:lnTo>
                    <a:pt x="82" y="576"/>
                  </a:lnTo>
                  <a:lnTo>
                    <a:pt x="80" y="576"/>
                  </a:lnTo>
                  <a:lnTo>
                    <a:pt x="80" y="574"/>
                  </a:lnTo>
                  <a:lnTo>
                    <a:pt x="78" y="571"/>
                  </a:lnTo>
                  <a:lnTo>
                    <a:pt x="78" y="569"/>
                  </a:lnTo>
                  <a:lnTo>
                    <a:pt x="76" y="569"/>
                  </a:lnTo>
                  <a:lnTo>
                    <a:pt x="76" y="567"/>
                  </a:lnTo>
                  <a:lnTo>
                    <a:pt x="74" y="565"/>
                  </a:lnTo>
                  <a:lnTo>
                    <a:pt x="73" y="563"/>
                  </a:lnTo>
                  <a:lnTo>
                    <a:pt x="71" y="561"/>
                  </a:lnTo>
                  <a:lnTo>
                    <a:pt x="69" y="559"/>
                  </a:lnTo>
                  <a:lnTo>
                    <a:pt x="67" y="559"/>
                  </a:lnTo>
                  <a:lnTo>
                    <a:pt x="67" y="557"/>
                  </a:lnTo>
                  <a:lnTo>
                    <a:pt x="65" y="557"/>
                  </a:lnTo>
                  <a:lnTo>
                    <a:pt x="63" y="555"/>
                  </a:lnTo>
                  <a:lnTo>
                    <a:pt x="61" y="555"/>
                  </a:lnTo>
                  <a:lnTo>
                    <a:pt x="59" y="555"/>
                  </a:lnTo>
                  <a:lnTo>
                    <a:pt x="57" y="553"/>
                  </a:lnTo>
                  <a:lnTo>
                    <a:pt x="55" y="553"/>
                  </a:lnTo>
                  <a:lnTo>
                    <a:pt x="53" y="553"/>
                  </a:lnTo>
                  <a:lnTo>
                    <a:pt x="51" y="553"/>
                  </a:lnTo>
                  <a:lnTo>
                    <a:pt x="49" y="553"/>
                  </a:lnTo>
                  <a:lnTo>
                    <a:pt x="49" y="551"/>
                  </a:lnTo>
                  <a:lnTo>
                    <a:pt x="48" y="551"/>
                  </a:lnTo>
                  <a:lnTo>
                    <a:pt x="46" y="549"/>
                  </a:lnTo>
                  <a:lnTo>
                    <a:pt x="44" y="547"/>
                  </a:lnTo>
                  <a:lnTo>
                    <a:pt x="42" y="546"/>
                  </a:lnTo>
                  <a:lnTo>
                    <a:pt x="40" y="544"/>
                  </a:lnTo>
                  <a:lnTo>
                    <a:pt x="38" y="542"/>
                  </a:lnTo>
                  <a:lnTo>
                    <a:pt x="36" y="540"/>
                  </a:lnTo>
                  <a:lnTo>
                    <a:pt x="34" y="538"/>
                  </a:lnTo>
                  <a:lnTo>
                    <a:pt x="32" y="538"/>
                  </a:lnTo>
                  <a:lnTo>
                    <a:pt x="32" y="536"/>
                  </a:lnTo>
                  <a:lnTo>
                    <a:pt x="30" y="534"/>
                  </a:lnTo>
                  <a:lnTo>
                    <a:pt x="28" y="532"/>
                  </a:lnTo>
                  <a:lnTo>
                    <a:pt x="26" y="532"/>
                  </a:lnTo>
                  <a:lnTo>
                    <a:pt x="25" y="532"/>
                  </a:lnTo>
                  <a:lnTo>
                    <a:pt x="23" y="532"/>
                  </a:lnTo>
                  <a:lnTo>
                    <a:pt x="23" y="530"/>
                  </a:lnTo>
                  <a:lnTo>
                    <a:pt x="21" y="530"/>
                  </a:lnTo>
                  <a:lnTo>
                    <a:pt x="19" y="530"/>
                  </a:lnTo>
                  <a:lnTo>
                    <a:pt x="17" y="530"/>
                  </a:lnTo>
                  <a:lnTo>
                    <a:pt x="15" y="530"/>
                  </a:lnTo>
                  <a:lnTo>
                    <a:pt x="13" y="530"/>
                  </a:lnTo>
                  <a:lnTo>
                    <a:pt x="11" y="528"/>
                  </a:lnTo>
                  <a:lnTo>
                    <a:pt x="9" y="528"/>
                  </a:lnTo>
                  <a:lnTo>
                    <a:pt x="7" y="528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1" y="526"/>
                  </a:lnTo>
                  <a:lnTo>
                    <a:pt x="0" y="526"/>
                  </a:lnTo>
                  <a:close/>
                  <a:moveTo>
                    <a:pt x="385" y="486"/>
                  </a:moveTo>
                  <a:lnTo>
                    <a:pt x="382" y="490"/>
                  </a:lnTo>
                  <a:lnTo>
                    <a:pt x="384" y="492"/>
                  </a:lnTo>
                  <a:lnTo>
                    <a:pt x="384" y="488"/>
                  </a:lnTo>
                  <a:lnTo>
                    <a:pt x="385" y="486"/>
                  </a:lnTo>
                  <a:close/>
                </a:path>
              </a:pathLst>
            </a:custGeom>
            <a:solidFill>
              <a:srgbClr val="3480E4"/>
            </a:solidFill>
            <a:ln w="3175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s-CO" sz="800" b="1"/>
            </a:p>
          </p:txBody>
        </p:sp>
        <p:sp>
          <p:nvSpPr>
            <p:cNvPr id="16" name="TextBox 10">
              <a:extLst>
                <a:ext uri="{FF2B5EF4-FFF2-40B4-BE49-F238E27FC236}">
                  <a16:creationId xmlns:a16="http://schemas.microsoft.com/office/drawing/2014/main" id="{E151AA36-ED4F-5810-0CAD-3AE4B6465525}"/>
                </a:ext>
              </a:extLst>
            </p:cNvPr>
            <p:cNvSpPr txBox="1"/>
            <p:nvPr/>
          </p:nvSpPr>
          <p:spPr>
            <a:xfrm>
              <a:off x="-191588" y="1754305"/>
              <a:ext cx="81378" cy="17381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endParaRPr lang="es-CO" sz="800" b="1" dirty="0">
                <a:solidFill>
                  <a:srgbClr val="1C3462"/>
                </a:solidFill>
              </a:endParaRPr>
            </a:p>
          </p:txBody>
        </p:sp>
        <p:sp>
          <p:nvSpPr>
            <p:cNvPr id="17" name="TextBox 87">
              <a:extLst>
                <a:ext uri="{FF2B5EF4-FFF2-40B4-BE49-F238E27FC236}">
                  <a16:creationId xmlns:a16="http://schemas.microsoft.com/office/drawing/2014/main" id="{97BE87A5-9572-A469-0FC5-FDE8939148C9}"/>
                </a:ext>
              </a:extLst>
            </p:cNvPr>
            <p:cNvSpPr txBox="1"/>
            <p:nvPr/>
          </p:nvSpPr>
          <p:spPr>
            <a:xfrm>
              <a:off x="420475" y="1949265"/>
              <a:ext cx="56609" cy="1738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s-CO" sz="800" b="1" dirty="0">
                <a:solidFill>
                  <a:srgbClr val="1C3462"/>
                </a:solidFill>
              </a:endParaRPr>
            </a:p>
          </p:txBody>
        </p:sp>
        <p:sp>
          <p:nvSpPr>
            <p:cNvPr id="18" name="TextBox 92">
              <a:extLst>
                <a:ext uri="{FF2B5EF4-FFF2-40B4-BE49-F238E27FC236}">
                  <a16:creationId xmlns:a16="http://schemas.microsoft.com/office/drawing/2014/main" id="{66E23BD1-3724-9972-5F7E-C384FF9E0D0F}"/>
                </a:ext>
              </a:extLst>
            </p:cNvPr>
            <p:cNvSpPr txBox="1"/>
            <p:nvPr/>
          </p:nvSpPr>
          <p:spPr>
            <a:xfrm>
              <a:off x="374182" y="1793865"/>
              <a:ext cx="56609" cy="1738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s-CO" sz="800" b="1" dirty="0">
                <a:solidFill>
                  <a:srgbClr val="1C3462"/>
                </a:solidFill>
              </a:endParaRPr>
            </a:p>
          </p:txBody>
        </p:sp>
      </p:grpSp>
      <p:sp>
        <p:nvSpPr>
          <p:cNvPr id="7" name="Rectángulo: esquinas redondeadas 6">
            <a:extLst>
              <a:ext uri="{FF2B5EF4-FFF2-40B4-BE49-F238E27FC236}">
                <a16:creationId xmlns:a16="http://schemas.microsoft.com/office/drawing/2014/main" id="{43C1D1CE-3640-AF79-3D6A-2BF7D45177BE}"/>
              </a:ext>
            </a:extLst>
          </p:cNvPr>
          <p:cNvSpPr/>
          <p:nvPr/>
        </p:nvSpPr>
        <p:spPr>
          <a:xfrm>
            <a:off x="3337735" y="5616724"/>
            <a:ext cx="3232179" cy="1042959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2400" b="1" dirty="0">
                <a:solidFill>
                  <a:schemeClr val="tx1"/>
                </a:solidFill>
              </a:rPr>
              <a:t>77 PUNTOS FOCALES DEPARTAMENTALES</a:t>
            </a:r>
            <a:endParaRPr lang="es-CO" sz="24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40211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D2DB14C-312F-8DE6-DCCD-2BD8373AB6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b="1" dirty="0"/>
              <a:t>PUNTOS FOCALES CIUDADES CAPITALES 2021</a:t>
            </a:r>
            <a:endParaRPr lang="es-CO" b="1" dirty="0"/>
          </a:p>
        </p:txBody>
      </p:sp>
      <p:graphicFrame>
        <p:nvGraphicFramePr>
          <p:cNvPr id="7" name="Marcador de contenido 6">
            <a:extLst>
              <a:ext uri="{FF2B5EF4-FFF2-40B4-BE49-F238E27FC236}">
                <a16:creationId xmlns:a16="http://schemas.microsoft.com/office/drawing/2014/main" id="{C2D92AA0-336A-09C6-AC93-D55FE2974F07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14919977"/>
              </p:ext>
            </p:extLst>
          </p:nvPr>
        </p:nvGraphicFramePr>
        <p:xfrm>
          <a:off x="981300" y="1690008"/>
          <a:ext cx="4031512" cy="3477984"/>
        </p:xfrm>
        <a:graphic>
          <a:graphicData uri="http://schemas.openxmlformats.org/drawingml/2006/table">
            <a:tbl>
              <a:tblPr>
                <a:tableStyleId>{2A488322-F2BA-4B5B-9748-0D474271808F}</a:tableStyleId>
              </a:tblPr>
              <a:tblGrid>
                <a:gridCol w="4031512">
                  <a:extLst>
                    <a:ext uri="{9D8B030D-6E8A-4147-A177-3AD203B41FA5}">
                      <a16:colId xmlns:a16="http://schemas.microsoft.com/office/drawing/2014/main" val="3203424265"/>
                    </a:ext>
                  </a:extLst>
                </a:gridCol>
              </a:tblGrid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>
                          <a:effectLst/>
                        </a:rPr>
                        <a:t>Bogotá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34338197"/>
                  </a:ext>
                </a:extLst>
              </a:tr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>
                          <a:effectLst/>
                        </a:rPr>
                        <a:t>Popayán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639227675"/>
                  </a:ext>
                </a:extLst>
              </a:tr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>
                          <a:effectLst/>
                        </a:rPr>
                        <a:t>Manizales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00020602"/>
                  </a:ext>
                </a:extLst>
              </a:tr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>
                          <a:effectLst/>
                        </a:rPr>
                        <a:t>Ibagué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98359366"/>
                  </a:ext>
                </a:extLst>
              </a:tr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>
                          <a:effectLst/>
                        </a:rPr>
                        <a:t>Cali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19893377"/>
                  </a:ext>
                </a:extLst>
              </a:tr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>
                          <a:effectLst/>
                        </a:rPr>
                        <a:t>Medellín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22400914"/>
                  </a:ext>
                </a:extLst>
              </a:tr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>
                          <a:effectLst/>
                        </a:rPr>
                        <a:t>Pasto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84511750"/>
                  </a:ext>
                </a:extLst>
              </a:tr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>
                          <a:effectLst/>
                        </a:rPr>
                        <a:t>Quindío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95498975"/>
                  </a:ext>
                </a:extLst>
              </a:tr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>
                          <a:effectLst/>
                        </a:rPr>
                        <a:t>Armenia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28756816"/>
                  </a:ext>
                </a:extLst>
              </a:tr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 dirty="0">
                          <a:effectLst/>
                        </a:rPr>
                        <a:t>Quibdó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97634213"/>
                  </a:ext>
                </a:extLst>
              </a:tr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>
                          <a:effectLst/>
                        </a:rPr>
                        <a:t>Valledupar</a:t>
                      </a:r>
                      <a:endParaRPr lang="es-CO" sz="16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974241937"/>
                  </a:ext>
                </a:extLst>
              </a:tr>
              <a:tr h="289832">
                <a:tc>
                  <a:txBody>
                    <a:bodyPr/>
                    <a:lstStyle/>
                    <a:p>
                      <a:pPr algn="ctr" fontAlgn="ctr"/>
                      <a:r>
                        <a:rPr lang="es-CO" sz="1600" u="none" strike="noStrike" dirty="0">
                          <a:effectLst/>
                        </a:rPr>
                        <a:t>Mitú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31039913"/>
                  </a:ext>
                </a:extLst>
              </a:tr>
            </a:tbl>
          </a:graphicData>
        </a:graphic>
      </p:graphicFrame>
      <p:grpSp>
        <p:nvGrpSpPr>
          <p:cNvPr id="8" name="Group 15">
            <a:extLst>
              <a:ext uri="{FF2B5EF4-FFF2-40B4-BE49-F238E27FC236}">
                <a16:creationId xmlns:a16="http://schemas.microsoft.com/office/drawing/2014/main" id="{EE6A4F17-EB07-0B31-DD3C-21252B30602D}"/>
              </a:ext>
            </a:extLst>
          </p:cNvPr>
          <p:cNvGrpSpPr/>
          <p:nvPr/>
        </p:nvGrpSpPr>
        <p:grpSpPr>
          <a:xfrm>
            <a:off x="5041144" y="1634997"/>
            <a:ext cx="3528594" cy="3888726"/>
            <a:chOff x="420475" y="897729"/>
            <a:chExt cx="2447090" cy="2844276"/>
          </a:xfrm>
        </p:grpSpPr>
        <p:grpSp>
          <p:nvGrpSpPr>
            <p:cNvPr id="9" name="Group 4885">
              <a:extLst>
                <a:ext uri="{FF2B5EF4-FFF2-40B4-BE49-F238E27FC236}">
                  <a16:creationId xmlns:a16="http://schemas.microsoft.com/office/drawing/2014/main" id="{C5F10076-7D6C-4F5B-AE47-5F2F6DB02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5048" y="897729"/>
              <a:ext cx="2382517" cy="2844276"/>
              <a:chOff x="562" y="220"/>
              <a:chExt cx="3274" cy="4461"/>
            </a:xfrm>
            <a:solidFill>
              <a:schemeClr val="bg1"/>
            </a:solidFill>
          </p:grpSpPr>
          <p:sp>
            <p:nvSpPr>
              <p:cNvPr id="13" name="Freeform 4874">
                <a:extLst>
                  <a:ext uri="{FF2B5EF4-FFF2-40B4-BE49-F238E27FC236}">
                    <a16:creationId xmlns:a16="http://schemas.microsoft.com/office/drawing/2014/main" id="{AE096E1A-BCF6-53FC-BC58-F3AEBEADB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2076"/>
                <a:ext cx="234" cy="230"/>
              </a:xfrm>
              <a:custGeom>
                <a:avLst/>
                <a:gdLst>
                  <a:gd name="T0" fmla="*/ 65 w 234"/>
                  <a:gd name="T1" fmla="*/ 17 h 230"/>
                  <a:gd name="T2" fmla="*/ 71 w 234"/>
                  <a:gd name="T3" fmla="*/ 0 h 230"/>
                  <a:gd name="T4" fmla="*/ 88 w 234"/>
                  <a:gd name="T5" fmla="*/ 9 h 230"/>
                  <a:gd name="T6" fmla="*/ 103 w 234"/>
                  <a:gd name="T7" fmla="*/ 6 h 230"/>
                  <a:gd name="T8" fmla="*/ 107 w 234"/>
                  <a:gd name="T9" fmla="*/ 19 h 230"/>
                  <a:gd name="T10" fmla="*/ 105 w 234"/>
                  <a:gd name="T11" fmla="*/ 27 h 230"/>
                  <a:gd name="T12" fmla="*/ 107 w 234"/>
                  <a:gd name="T13" fmla="*/ 42 h 230"/>
                  <a:gd name="T14" fmla="*/ 124 w 234"/>
                  <a:gd name="T15" fmla="*/ 42 h 230"/>
                  <a:gd name="T16" fmla="*/ 138 w 234"/>
                  <a:gd name="T17" fmla="*/ 36 h 230"/>
                  <a:gd name="T18" fmla="*/ 151 w 234"/>
                  <a:gd name="T19" fmla="*/ 42 h 230"/>
                  <a:gd name="T20" fmla="*/ 165 w 234"/>
                  <a:gd name="T21" fmla="*/ 55 h 230"/>
                  <a:gd name="T22" fmla="*/ 153 w 234"/>
                  <a:gd name="T23" fmla="*/ 71 h 230"/>
                  <a:gd name="T24" fmla="*/ 138 w 234"/>
                  <a:gd name="T25" fmla="*/ 69 h 230"/>
                  <a:gd name="T26" fmla="*/ 124 w 234"/>
                  <a:gd name="T27" fmla="*/ 65 h 230"/>
                  <a:gd name="T28" fmla="*/ 115 w 234"/>
                  <a:gd name="T29" fmla="*/ 73 h 230"/>
                  <a:gd name="T30" fmla="*/ 120 w 234"/>
                  <a:gd name="T31" fmla="*/ 86 h 230"/>
                  <a:gd name="T32" fmla="*/ 115 w 234"/>
                  <a:gd name="T33" fmla="*/ 100 h 230"/>
                  <a:gd name="T34" fmla="*/ 107 w 234"/>
                  <a:gd name="T35" fmla="*/ 113 h 230"/>
                  <a:gd name="T36" fmla="*/ 97 w 234"/>
                  <a:gd name="T37" fmla="*/ 109 h 230"/>
                  <a:gd name="T38" fmla="*/ 92 w 234"/>
                  <a:gd name="T39" fmla="*/ 121 h 230"/>
                  <a:gd name="T40" fmla="*/ 94 w 234"/>
                  <a:gd name="T41" fmla="*/ 136 h 230"/>
                  <a:gd name="T42" fmla="*/ 96 w 234"/>
                  <a:gd name="T43" fmla="*/ 150 h 230"/>
                  <a:gd name="T44" fmla="*/ 107 w 234"/>
                  <a:gd name="T45" fmla="*/ 159 h 230"/>
                  <a:gd name="T46" fmla="*/ 124 w 234"/>
                  <a:gd name="T47" fmla="*/ 155 h 230"/>
                  <a:gd name="T48" fmla="*/ 126 w 234"/>
                  <a:gd name="T49" fmla="*/ 140 h 230"/>
                  <a:gd name="T50" fmla="*/ 138 w 234"/>
                  <a:gd name="T51" fmla="*/ 132 h 230"/>
                  <a:gd name="T52" fmla="*/ 144 w 234"/>
                  <a:gd name="T53" fmla="*/ 148 h 230"/>
                  <a:gd name="T54" fmla="*/ 157 w 234"/>
                  <a:gd name="T55" fmla="*/ 155 h 230"/>
                  <a:gd name="T56" fmla="*/ 165 w 234"/>
                  <a:gd name="T57" fmla="*/ 150 h 230"/>
                  <a:gd name="T58" fmla="*/ 168 w 234"/>
                  <a:gd name="T59" fmla="*/ 150 h 230"/>
                  <a:gd name="T60" fmla="*/ 176 w 234"/>
                  <a:gd name="T61" fmla="*/ 161 h 230"/>
                  <a:gd name="T62" fmla="*/ 190 w 234"/>
                  <a:gd name="T63" fmla="*/ 161 h 230"/>
                  <a:gd name="T64" fmla="*/ 205 w 234"/>
                  <a:gd name="T65" fmla="*/ 163 h 230"/>
                  <a:gd name="T66" fmla="*/ 215 w 234"/>
                  <a:gd name="T67" fmla="*/ 174 h 230"/>
                  <a:gd name="T68" fmla="*/ 222 w 234"/>
                  <a:gd name="T69" fmla="*/ 190 h 230"/>
                  <a:gd name="T70" fmla="*/ 234 w 234"/>
                  <a:gd name="T71" fmla="*/ 199 h 230"/>
                  <a:gd name="T72" fmla="*/ 232 w 234"/>
                  <a:gd name="T73" fmla="*/ 215 h 230"/>
                  <a:gd name="T74" fmla="*/ 216 w 234"/>
                  <a:gd name="T75" fmla="*/ 224 h 230"/>
                  <a:gd name="T76" fmla="*/ 199 w 234"/>
                  <a:gd name="T77" fmla="*/ 226 h 230"/>
                  <a:gd name="T78" fmla="*/ 184 w 234"/>
                  <a:gd name="T79" fmla="*/ 219 h 230"/>
                  <a:gd name="T80" fmla="*/ 165 w 234"/>
                  <a:gd name="T81" fmla="*/ 221 h 230"/>
                  <a:gd name="T82" fmla="*/ 149 w 234"/>
                  <a:gd name="T83" fmla="*/ 215 h 230"/>
                  <a:gd name="T84" fmla="*/ 134 w 234"/>
                  <a:gd name="T85" fmla="*/ 217 h 230"/>
                  <a:gd name="T86" fmla="*/ 124 w 234"/>
                  <a:gd name="T87" fmla="*/ 217 h 230"/>
                  <a:gd name="T88" fmla="*/ 115 w 234"/>
                  <a:gd name="T89" fmla="*/ 211 h 230"/>
                  <a:gd name="T90" fmla="*/ 109 w 234"/>
                  <a:gd name="T91" fmla="*/ 207 h 230"/>
                  <a:gd name="T92" fmla="*/ 97 w 234"/>
                  <a:gd name="T93" fmla="*/ 205 h 230"/>
                  <a:gd name="T94" fmla="*/ 86 w 234"/>
                  <a:gd name="T95" fmla="*/ 201 h 230"/>
                  <a:gd name="T96" fmla="*/ 88 w 234"/>
                  <a:gd name="T97" fmla="*/ 190 h 230"/>
                  <a:gd name="T98" fmla="*/ 88 w 234"/>
                  <a:gd name="T99" fmla="*/ 174 h 230"/>
                  <a:gd name="T100" fmla="*/ 71 w 234"/>
                  <a:gd name="T101" fmla="*/ 174 h 230"/>
                  <a:gd name="T102" fmla="*/ 63 w 234"/>
                  <a:gd name="T103" fmla="*/ 159 h 230"/>
                  <a:gd name="T104" fmla="*/ 59 w 234"/>
                  <a:gd name="T105" fmla="*/ 150 h 230"/>
                  <a:gd name="T106" fmla="*/ 51 w 234"/>
                  <a:gd name="T107" fmla="*/ 132 h 230"/>
                  <a:gd name="T108" fmla="*/ 44 w 234"/>
                  <a:gd name="T109" fmla="*/ 115 h 230"/>
                  <a:gd name="T110" fmla="*/ 38 w 234"/>
                  <a:gd name="T111" fmla="*/ 94 h 230"/>
                  <a:gd name="T112" fmla="*/ 9 w 234"/>
                  <a:gd name="T113" fmla="*/ 78 h 230"/>
                  <a:gd name="T114" fmla="*/ 3 w 234"/>
                  <a:gd name="T115" fmla="*/ 65 h 230"/>
                  <a:gd name="T116" fmla="*/ 15 w 234"/>
                  <a:gd name="T117" fmla="*/ 42 h 2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4" h="230">
                    <a:moveTo>
                      <a:pt x="38" y="32"/>
                    </a:moveTo>
                    <a:lnTo>
                      <a:pt x="40" y="29"/>
                    </a:lnTo>
                    <a:lnTo>
                      <a:pt x="44" y="23"/>
                    </a:lnTo>
                    <a:lnTo>
                      <a:pt x="46" y="21"/>
                    </a:lnTo>
                    <a:lnTo>
                      <a:pt x="49" y="19"/>
                    </a:lnTo>
                    <a:lnTo>
                      <a:pt x="51" y="19"/>
                    </a:lnTo>
                    <a:lnTo>
                      <a:pt x="53" y="19"/>
                    </a:lnTo>
                    <a:lnTo>
                      <a:pt x="55" y="17"/>
                    </a:lnTo>
                    <a:lnTo>
                      <a:pt x="57" y="17"/>
                    </a:lnTo>
                    <a:lnTo>
                      <a:pt x="59" y="17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5" y="17"/>
                    </a:lnTo>
                    <a:lnTo>
                      <a:pt x="67" y="17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3" y="6"/>
                    </a:lnTo>
                    <a:lnTo>
                      <a:pt x="63" y="4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2" y="2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7" y="11"/>
                    </a:lnTo>
                    <a:lnTo>
                      <a:pt x="99" y="11"/>
                    </a:lnTo>
                    <a:lnTo>
                      <a:pt x="101" y="9"/>
                    </a:lnTo>
                    <a:lnTo>
                      <a:pt x="103" y="11"/>
                    </a:lnTo>
                    <a:lnTo>
                      <a:pt x="103" y="9"/>
                    </a:lnTo>
                    <a:lnTo>
                      <a:pt x="103" y="7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7"/>
                    </a:lnTo>
                    <a:lnTo>
                      <a:pt x="107" y="7"/>
                    </a:lnTo>
                    <a:lnTo>
                      <a:pt x="107" y="9"/>
                    </a:lnTo>
                    <a:lnTo>
                      <a:pt x="105" y="9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5" y="17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5" y="19"/>
                    </a:lnTo>
                    <a:lnTo>
                      <a:pt x="107" y="19"/>
                    </a:lnTo>
                    <a:lnTo>
                      <a:pt x="105" y="19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5" y="21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7" y="30"/>
                    </a:lnTo>
                    <a:lnTo>
                      <a:pt x="107" y="32"/>
                    </a:lnTo>
                    <a:lnTo>
                      <a:pt x="107" y="34"/>
                    </a:lnTo>
                    <a:lnTo>
                      <a:pt x="107" y="36"/>
                    </a:lnTo>
                    <a:lnTo>
                      <a:pt x="105" y="36"/>
                    </a:lnTo>
                    <a:lnTo>
                      <a:pt x="107" y="36"/>
                    </a:lnTo>
                    <a:lnTo>
                      <a:pt x="107" y="38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5" y="42"/>
                    </a:lnTo>
                    <a:lnTo>
                      <a:pt x="107" y="42"/>
                    </a:lnTo>
                    <a:lnTo>
                      <a:pt x="109" y="42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20" y="44"/>
                    </a:lnTo>
                    <a:lnTo>
                      <a:pt x="122" y="44"/>
                    </a:lnTo>
                    <a:lnTo>
                      <a:pt x="122" y="42"/>
                    </a:lnTo>
                    <a:lnTo>
                      <a:pt x="122" y="44"/>
                    </a:lnTo>
                    <a:lnTo>
                      <a:pt x="124" y="44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28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6" y="38"/>
                    </a:lnTo>
                    <a:lnTo>
                      <a:pt x="136" y="36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8" y="34"/>
                    </a:lnTo>
                    <a:lnTo>
                      <a:pt x="140" y="36"/>
                    </a:lnTo>
                    <a:lnTo>
                      <a:pt x="140" y="34"/>
                    </a:lnTo>
                    <a:lnTo>
                      <a:pt x="142" y="34"/>
                    </a:lnTo>
                    <a:lnTo>
                      <a:pt x="142" y="36"/>
                    </a:lnTo>
                    <a:lnTo>
                      <a:pt x="144" y="36"/>
                    </a:lnTo>
                    <a:lnTo>
                      <a:pt x="144" y="38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7" y="40"/>
                    </a:lnTo>
                    <a:lnTo>
                      <a:pt x="147" y="42"/>
                    </a:lnTo>
                    <a:lnTo>
                      <a:pt x="149" y="42"/>
                    </a:lnTo>
                    <a:lnTo>
                      <a:pt x="151" y="42"/>
                    </a:lnTo>
                    <a:lnTo>
                      <a:pt x="151" y="44"/>
                    </a:lnTo>
                    <a:lnTo>
                      <a:pt x="153" y="44"/>
                    </a:lnTo>
                    <a:lnTo>
                      <a:pt x="153" y="46"/>
                    </a:lnTo>
                    <a:lnTo>
                      <a:pt x="155" y="46"/>
                    </a:lnTo>
                    <a:lnTo>
                      <a:pt x="157" y="48"/>
                    </a:lnTo>
                    <a:lnTo>
                      <a:pt x="159" y="48"/>
                    </a:lnTo>
                    <a:lnTo>
                      <a:pt x="161" y="48"/>
                    </a:lnTo>
                    <a:lnTo>
                      <a:pt x="161" y="50"/>
                    </a:lnTo>
                    <a:lnTo>
                      <a:pt x="163" y="50"/>
                    </a:lnTo>
                    <a:lnTo>
                      <a:pt x="165" y="50"/>
                    </a:lnTo>
                    <a:lnTo>
                      <a:pt x="165" y="52"/>
                    </a:lnTo>
                    <a:lnTo>
                      <a:pt x="165" y="54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5" y="59"/>
                    </a:lnTo>
                    <a:lnTo>
                      <a:pt x="163" y="59"/>
                    </a:lnTo>
                    <a:lnTo>
                      <a:pt x="161" y="59"/>
                    </a:lnTo>
                    <a:lnTo>
                      <a:pt x="159" y="61"/>
                    </a:lnTo>
                    <a:lnTo>
                      <a:pt x="159" y="63"/>
                    </a:lnTo>
                    <a:lnTo>
                      <a:pt x="157" y="63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7" y="69"/>
                    </a:lnTo>
                    <a:lnTo>
                      <a:pt x="157" y="71"/>
                    </a:lnTo>
                    <a:lnTo>
                      <a:pt x="155" y="71"/>
                    </a:lnTo>
                    <a:lnTo>
                      <a:pt x="153" y="71"/>
                    </a:lnTo>
                    <a:lnTo>
                      <a:pt x="151" y="71"/>
                    </a:lnTo>
                    <a:lnTo>
                      <a:pt x="151" y="73"/>
                    </a:lnTo>
                    <a:lnTo>
                      <a:pt x="149" y="73"/>
                    </a:lnTo>
                    <a:lnTo>
                      <a:pt x="149" y="71"/>
                    </a:lnTo>
                    <a:lnTo>
                      <a:pt x="149" y="73"/>
                    </a:lnTo>
                    <a:lnTo>
                      <a:pt x="149" y="71"/>
                    </a:lnTo>
                    <a:lnTo>
                      <a:pt x="147" y="71"/>
                    </a:lnTo>
                    <a:lnTo>
                      <a:pt x="145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0" y="71"/>
                    </a:lnTo>
                    <a:lnTo>
                      <a:pt x="138" y="71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4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0" y="67"/>
                    </a:lnTo>
                    <a:lnTo>
                      <a:pt x="130" y="69"/>
                    </a:lnTo>
                    <a:lnTo>
                      <a:pt x="128" y="69"/>
                    </a:lnTo>
                    <a:lnTo>
                      <a:pt x="128" y="67"/>
                    </a:lnTo>
                    <a:lnTo>
                      <a:pt x="126" y="67"/>
                    </a:lnTo>
                    <a:lnTo>
                      <a:pt x="124" y="67"/>
                    </a:lnTo>
                    <a:lnTo>
                      <a:pt x="124" y="65"/>
                    </a:lnTo>
                    <a:lnTo>
                      <a:pt x="122" y="65"/>
                    </a:lnTo>
                    <a:lnTo>
                      <a:pt x="122" y="63"/>
                    </a:lnTo>
                    <a:lnTo>
                      <a:pt x="122" y="65"/>
                    </a:lnTo>
                    <a:lnTo>
                      <a:pt x="122" y="67"/>
                    </a:lnTo>
                    <a:lnTo>
                      <a:pt x="120" y="67"/>
                    </a:lnTo>
                    <a:lnTo>
                      <a:pt x="120" y="65"/>
                    </a:lnTo>
                    <a:lnTo>
                      <a:pt x="120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7" y="69"/>
                    </a:lnTo>
                    <a:lnTo>
                      <a:pt x="115" y="69"/>
                    </a:lnTo>
                    <a:lnTo>
                      <a:pt x="115" y="71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5" y="77"/>
                    </a:lnTo>
                    <a:lnTo>
                      <a:pt x="117" y="77"/>
                    </a:lnTo>
                    <a:lnTo>
                      <a:pt x="117" y="78"/>
                    </a:lnTo>
                    <a:lnTo>
                      <a:pt x="119" y="78"/>
                    </a:lnTo>
                    <a:lnTo>
                      <a:pt x="120" y="78"/>
                    </a:lnTo>
                    <a:lnTo>
                      <a:pt x="119" y="80"/>
                    </a:lnTo>
                    <a:lnTo>
                      <a:pt x="120" y="80"/>
                    </a:lnTo>
                    <a:lnTo>
                      <a:pt x="120" y="82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9" y="86"/>
                    </a:lnTo>
                    <a:lnTo>
                      <a:pt x="120" y="86"/>
                    </a:lnTo>
                    <a:lnTo>
                      <a:pt x="120" y="88"/>
                    </a:lnTo>
                    <a:lnTo>
                      <a:pt x="119" y="90"/>
                    </a:lnTo>
                    <a:lnTo>
                      <a:pt x="117" y="90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5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3" y="102"/>
                    </a:lnTo>
                    <a:lnTo>
                      <a:pt x="113" y="103"/>
                    </a:lnTo>
                    <a:lnTo>
                      <a:pt x="113" y="105"/>
                    </a:lnTo>
                    <a:lnTo>
                      <a:pt x="111" y="105"/>
                    </a:lnTo>
                    <a:lnTo>
                      <a:pt x="111" y="107"/>
                    </a:lnTo>
                    <a:lnTo>
                      <a:pt x="111" y="109"/>
                    </a:lnTo>
                    <a:lnTo>
                      <a:pt x="111" y="111"/>
                    </a:lnTo>
                    <a:lnTo>
                      <a:pt x="109" y="111"/>
                    </a:lnTo>
                    <a:lnTo>
                      <a:pt x="109" y="113"/>
                    </a:lnTo>
                    <a:lnTo>
                      <a:pt x="107" y="113"/>
                    </a:lnTo>
                    <a:lnTo>
                      <a:pt x="107" y="111"/>
                    </a:lnTo>
                    <a:lnTo>
                      <a:pt x="105" y="111"/>
                    </a:lnTo>
                    <a:lnTo>
                      <a:pt x="105" y="109"/>
                    </a:lnTo>
                    <a:lnTo>
                      <a:pt x="105" y="107"/>
                    </a:lnTo>
                    <a:lnTo>
                      <a:pt x="103" y="107"/>
                    </a:lnTo>
                    <a:lnTo>
                      <a:pt x="103" y="105"/>
                    </a:lnTo>
                    <a:lnTo>
                      <a:pt x="101" y="105"/>
                    </a:lnTo>
                    <a:lnTo>
                      <a:pt x="99" y="105"/>
                    </a:lnTo>
                    <a:lnTo>
                      <a:pt x="97" y="105"/>
                    </a:lnTo>
                    <a:lnTo>
                      <a:pt x="96" y="105"/>
                    </a:lnTo>
                    <a:lnTo>
                      <a:pt x="96" y="107"/>
                    </a:lnTo>
                    <a:lnTo>
                      <a:pt x="96" y="109"/>
                    </a:lnTo>
                    <a:lnTo>
                      <a:pt x="97" y="109"/>
                    </a:lnTo>
                    <a:lnTo>
                      <a:pt x="97" y="111"/>
                    </a:lnTo>
                    <a:lnTo>
                      <a:pt x="97" y="109"/>
                    </a:lnTo>
                    <a:lnTo>
                      <a:pt x="96" y="109"/>
                    </a:lnTo>
                    <a:lnTo>
                      <a:pt x="96" y="111"/>
                    </a:lnTo>
                    <a:lnTo>
                      <a:pt x="94" y="111"/>
                    </a:lnTo>
                    <a:lnTo>
                      <a:pt x="94" y="113"/>
                    </a:lnTo>
                    <a:lnTo>
                      <a:pt x="94" y="115"/>
                    </a:lnTo>
                    <a:lnTo>
                      <a:pt x="92" y="115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90" y="119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0" y="121"/>
                    </a:lnTo>
                    <a:lnTo>
                      <a:pt x="90" y="123"/>
                    </a:lnTo>
                    <a:lnTo>
                      <a:pt x="90" y="125"/>
                    </a:lnTo>
                    <a:lnTo>
                      <a:pt x="90" y="126"/>
                    </a:lnTo>
                    <a:lnTo>
                      <a:pt x="88" y="126"/>
                    </a:lnTo>
                    <a:lnTo>
                      <a:pt x="88" y="128"/>
                    </a:lnTo>
                    <a:lnTo>
                      <a:pt x="88" y="130"/>
                    </a:lnTo>
                    <a:lnTo>
                      <a:pt x="90" y="130"/>
                    </a:lnTo>
                    <a:lnTo>
                      <a:pt x="90" y="132"/>
                    </a:lnTo>
                    <a:lnTo>
                      <a:pt x="90" y="134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4" y="136"/>
                    </a:lnTo>
                    <a:lnTo>
                      <a:pt x="94" y="138"/>
                    </a:lnTo>
                    <a:lnTo>
                      <a:pt x="92" y="140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4" y="146"/>
                    </a:lnTo>
                    <a:lnTo>
                      <a:pt x="96" y="146"/>
                    </a:lnTo>
                    <a:lnTo>
                      <a:pt x="96" y="148"/>
                    </a:lnTo>
                    <a:lnTo>
                      <a:pt x="96" y="150"/>
                    </a:lnTo>
                    <a:lnTo>
                      <a:pt x="96" y="151"/>
                    </a:lnTo>
                    <a:lnTo>
                      <a:pt x="97" y="151"/>
                    </a:lnTo>
                    <a:lnTo>
                      <a:pt x="99" y="151"/>
                    </a:lnTo>
                    <a:lnTo>
                      <a:pt x="99" y="153"/>
                    </a:lnTo>
                    <a:lnTo>
                      <a:pt x="101" y="153"/>
                    </a:lnTo>
                    <a:lnTo>
                      <a:pt x="101" y="155"/>
                    </a:lnTo>
                    <a:lnTo>
                      <a:pt x="103" y="155"/>
                    </a:lnTo>
                    <a:lnTo>
                      <a:pt x="103" y="157"/>
                    </a:lnTo>
                    <a:lnTo>
                      <a:pt x="105" y="157"/>
                    </a:lnTo>
                    <a:lnTo>
                      <a:pt x="103" y="157"/>
                    </a:lnTo>
                    <a:lnTo>
                      <a:pt x="103" y="159"/>
                    </a:lnTo>
                    <a:lnTo>
                      <a:pt x="105" y="159"/>
                    </a:lnTo>
                    <a:lnTo>
                      <a:pt x="107" y="159"/>
                    </a:lnTo>
                    <a:lnTo>
                      <a:pt x="109" y="159"/>
                    </a:lnTo>
                    <a:lnTo>
                      <a:pt x="111" y="159"/>
                    </a:lnTo>
                    <a:lnTo>
                      <a:pt x="111" y="161"/>
                    </a:lnTo>
                    <a:lnTo>
                      <a:pt x="113" y="161"/>
                    </a:lnTo>
                    <a:lnTo>
                      <a:pt x="113" y="159"/>
                    </a:lnTo>
                    <a:lnTo>
                      <a:pt x="115" y="159"/>
                    </a:lnTo>
                    <a:lnTo>
                      <a:pt x="115" y="161"/>
                    </a:lnTo>
                    <a:lnTo>
                      <a:pt x="117" y="161"/>
                    </a:lnTo>
                    <a:lnTo>
                      <a:pt x="119" y="161"/>
                    </a:lnTo>
                    <a:lnTo>
                      <a:pt x="119" y="159"/>
                    </a:lnTo>
                    <a:lnTo>
                      <a:pt x="120" y="157"/>
                    </a:lnTo>
                    <a:lnTo>
                      <a:pt x="122" y="157"/>
                    </a:lnTo>
                    <a:lnTo>
                      <a:pt x="124" y="155"/>
                    </a:lnTo>
                    <a:lnTo>
                      <a:pt x="122" y="153"/>
                    </a:lnTo>
                    <a:lnTo>
                      <a:pt x="122" y="151"/>
                    </a:lnTo>
                    <a:lnTo>
                      <a:pt x="122" y="150"/>
                    </a:lnTo>
                    <a:lnTo>
                      <a:pt x="122" y="148"/>
                    </a:lnTo>
                    <a:lnTo>
                      <a:pt x="122" y="146"/>
                    </a:lnTo>
                    <a:lnTo>
                      <a:pt x="124" y="146"/>
                    </a:lnTo>
                    <a:lnTo>
                      <a:pt x="124" y="144"/>
                    </a:lnTo>
                    <a:lnTo>
                      <a:pt x="126" y="144"/>
                    </a:lnTo>
                    <a:lnTo>
                      <a:pt x="126" y="142"/>
                    </a:lnTo>
                    <a:lnTo>
                      <a:pt x="124" y="142"/>
                    </a:lnTo>
                    <a:lnTo>
                      <a:pt x="126" y="140"/>
                    </a:lnTo>
                    <a:lnTo>
                      <a:pt x="126" y="138"/>
                    </a:lnTo>
                    <a:lnTo>
                      <a:pt x="126" y="140"/>
                    </a:lnTo>
                    <a:lnTo>
                      <a:pt x="128" y="140"/>
                    </a:lnTo>
                    <a:lnTo>
                      <a:pt x="128" y="138"/>
                    </a:lnTo>
                    <a:lnTo>
                      <a:pt x="128" y="136"/>
                    </a:lnTo>
                    <a:lnTo>
                      <a:pt x="130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4" y="130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6" y="132"/>
                    </a:lnTo>
                    <a:lnTo>
                      <a:pt x="138" y="132"/>
                    </a:lnTo>
                    <a:lnTo>
                      <a:pt x="138" y="134"/>
                    </a:lnTo>
                    <a:lnTo>
                      <a:pt x="138" y="132"/>
                    </a:lnTo>
                    <a:lnTo>
                      <a:pt x="138" y="134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42" y="140"/>
                    </a:lnTo>
                    <a:lnTo>
                      <a:pt x="142" y="142"/>
                    </a:lnTo>
                    <a:lnTo>
                      <a:pt x="142" y="144"/>
                    </a:lnTo>
                    <a:lnTo>
                      <a:pt x="142" y="146"/>
                    </a:lnTo>
                    <a:lnTo>
                      <a:pt x="144" y="146"/>
                    </a:lnTo>
                    <a:lnTo>
                      <a:pt x="144" y="148"/>
                    </a:lnTo>
                    <a:lnTo>
                      <a:pt x="144" y="150"/>
                    </a:lnTo>
                    <a:lnTo>
                      <a:pt x="144" y="151"/>
                    </a:lnTo>
                    <a:lnTo>
                      <a:pt x="144" y="153"/>
                    </a:lnTo>
                    <a:lnTo>
                      <a:pt x="145" y="153"/>
                    </a:lnTo>
                    <a:lnTo>
                      <a:pt x="147" y="153"/>
                    </a:lnTo>
                    <a:lnTo>
                      <a:pt x="147" y="155"/>
                    </a:lnTo>
                    <a:lnTo>
                      <a:pt x="149" y="155"/>
                    </a:lnTo>
                    <a:lnTo>
                      <a:pt x="151" y="155"/>
                    </a:lnTo>
                    <a:lnTo>
                      <a:pt x="153" y="155"/>
                    </a:lnTo>
                    <a:lnTo>
                      <a:pt x="155" y="155"/>
                    </a:lnTo>
                    <a:lnTo>
                      <a:pt x="157" y="155"/>
                    </a:lnTo>
                    <a:lnTo>
                      <a:pt x="157" y="157"/>
                    </a:lnTo>
                    <a:lnTo>
                      <a:pt x="157" y="155"/>
                    </a:lnTo>
                    <a:lnTo>
                      <a:pt x="159" y="155"/>
                    </a:lnTo>
                    <a:lnTo>
                      <a:pt x="159" y="153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61" y="153"/>
                    </a:lnTo>
                    <a:lnTo>
                      <a:pt x="159" y="153"/>
                    </a:lnTo>
                    <a:lnTo>
                      <a:pt x="159" y="151"/>
                    </a:lnTo>
                    <a:lnTo>
                      <a:pt x="161" y="151"/>
                    </a:lnTo>
                    <a:lnTo>
                      <a:pt x="163" y="151"/>
                    </a:lnTo>
                    <a:lnTo>
                      <a:pt x="161" y="151"/>
                    </a:lnTo>
                    <a:lnTo>
                      <a:pt x="163" y="151"/>
                    </a:lnTo>
                    <a:lnTo>
                      <a:pt x="163" y="150"/>
                    </a:lnTo>
                    <a:lnTo>
                      <a:pt x="165" y="150"/>
                    </a:lnTo>
                    <a:lnTo>
                      <a:pt x="163" y="150"/>
                    </a:lnTo>
                    <a:lnTo>
                      <a:pt x="163" y="148"/>
                    </a:lnTo>
                    <a:lnTo>
                      <a:pt x="165" y="148"/>
                    </a:lnTo>
                    <a:lnTo>
                      <a:pt x="165" y="150"/>
                    </a:lnTo>
                    <a:lnTo>
                      <a:pt x="165" y="148"/>
                    </a:lnTo>
                    <a:lnTo>
                      <a:pt x="165" y="150"/>
                    </a:lnTo>
                    <a:lnTo>
                      <a:pt x="167" y="150"/>
                    </a:lnTo>
                    <a:lnTo>
                      <a:pt x="167" y="148"/>
                    </a:lnTo>
                    <a:lnTo>
                      <a:pt x="167" y="150"/>
                    </a:lnTo>
                    <a:lnTo>
                      <a:pt x="168" y="148"/>
                    </a:lnTo>
                    <a:lnTo>
                      <a:pt x="168" y="150"/>
                    </a:lnTo>
                    <a:lnTo>
                      <a:pt x="167" y="150"/>
                    </a:lnTo>
                    <a:lnTo>
                      <a:pt x="168" y="150"/>
                    </a:lnTo>
                    <a:lnTo>
                      <a:pt x="168" y="151"/>
                    </a:lnTo>
                    <a:lnTo>
                      <a:pt x="168" y="153"/>
                    </a:lnTo>
                    <a:lnTo>
                      <a:pt x="170" y="153"/>
                    </a:lnTo>
                    <a:lnTo>
                      <a:pt x="170" y="155"/>
                    </a:lnTo>
                    <a:lnTo>
                      <a:pt x="170" y="157"/>
                    </a:lnTo>
                    <a:lnTo>
                      <a:pt x="168" y="159"/>
                    </a:lnTo>
                    <a:lnTo>
                      <a:pt x="170" y="159"/>
                    </a:lnTo>
                    <a:lnTo>
                      <a:pt x="172" y="159"/>
                    </a:lnTo>
                    <a:lnTo>
                      <a:pt x="174" y="159"/>
                    </a:lnTo>
                    <a:lnTo>
                      <a:pt x="174" y="161"/>
                    </a:lnTo>
                    <a:lnTo>
                      <a:pt x="176" y="161"/>
                    </a:lnTo>
                    <a:lnTo>
                      <a:pt x="174" y="161"/>
                    </a:lnTo>
                    <a:lnTo>
                      <a:pt x="176" y="161"/>
                    </a:lnTo>
                    <a:lnTo>
                      <a:pt x="176" y="159"/>
                    </a:lnTo>
                    <a:lnTo>
                      <a:pt x="176" y="157"/>
                    </a:lnTo>
                    <a:lnTo>
                      <a:pt x="178" y="157"/>
                    </a:lnTo>
                    <a:lnTo>
                      <a:pt x="180" y="157"/>
                    </a:lnTo>
                    <a:lnTo>
                      <a:pt x="182" y="157"/>
                    </a:lnTo>
                    <a:lnTo>
                      <a:pt x="182" y="155"/>
                    </a:lnTo>
                    <a:lnTo>
                      <a:pt x="182" y="157"/>
                    </a:lnTo>
                    <a:lnTo>
                      <a:pt x="184" y="157"/>
                    </a:lnTo>
                    <a:lnTo>
                      <a:pt x="184" y="159"/>
                    </a:lnTo>
                    <a:lnTo>
                      <a:pt x="186" y="159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59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3" y="163"/>
                    </a:lnTo>
                    <a:lnTo>
                      <a:pt x="193" y="161"/>
                    </a:lnTo>
                    <a:lnTo>
                      <a:pt x="195" y="161"/>
                    </a:lnTo>
                    <a:lnTo>
                      <a:pt x="197" y="161"/>
                    </a:lnTo>
                    <a:lnTo>
                      <a:pt x="199" y="161"/>
                    </a:lnTo>
                    <a:lnTo>
                      <a:pt x="201" y="161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7" y="163"/>
                    </a:lnTo>
                    <a:lnTo>
                      <a:pt x="205" y="163"/>
                    </a:lnTo>
                    <a:lnTo>
                      <a:pt x="205" y="165"/>
                    </a:lnTo>
                    <a:lnTo>
                      <a:pt x="207" y="165"/>
                    </a:lnTo>
                    <a:lnTo>
                      <a:pt x="207" y="167"/>
                    </a:lnTo>
                    <a:lnTo>
                      <a:pt x="207" y="169"/>
                    </a:lnTo>
                    <a:lnTo>
                      <a:pt x="209" y="169"/>
                    </a:lnTo>
                    <a:lnTo>
                      <a:pt x="209" y="171"/>
                    </a:lnTo>
                    <a:lnTo>
                      <a:pt x="211" y="171"/>
                    </a:lnTo>
                    <a:lnTo>
                      <a:pt x="213" y="171"/>
                    </a:lnTo>
                    <a:lnTo>
                      <a:pt x="213" y="173"/>
                    </a:lnTo>
                    <a:lnTo>
                      <a:pt x="213" y="174"/>
                    </a:lnTo>
                    <a:lnTo>
                      <a:pt x="215" y="174"/>
                    </a:lnTo>
                    <a:lnTo>
                      <a:pt x="215" y="176"/>
                    </a:lnTo>
                    <a:lnTo>
                      <a:pt x="215" y="178"/>
                    </a:lnTo>
                    <a:lnTo>
                      <a:pt x="216" y="178"/>
                    </a:lnTo>
                    <a:lnTo>
                      <a:pt x="216" y="180"/>
                    </a:lnTo>
                    <a:lnTo>
                      <a:pt x="218" y="180"/>
                    </a:lnTo>
                    <a:lnTo>
                      <a:pt x="218" y="182"/>
                    </a:lnTo>
                    <a:lnTo>
                      <a:pt x="216" y="182"/>
                    </a:lnTo>
                    <a:lnTo>
                      <a:pt x="218" y="182"/>
                    </a:lnTo>
                    <a:lnTo>
                      <a:pt x="218" y="184"/>
                    </a:lnTo>
                    <a:lnTo>
                      <a:pt x="220" y="186"/>
                    </a:lnTo>
                    <a:lnTo>
                      <a:pt x="220" y="188"/>
                    </a:lnTo>
                    <a:lnTo>
                      <a:pt x="220" y="190"/>
                    </a:lnTo>
                    <a:lnTo>
                      <a:pt x="222" y="190"/>
                    </a:lnTo>
                    <a:lnTo>
                      <a:pt x="222" y="192"/>
                    </a:lnTo>
                    <a:lnTo>
                      <a:pt x="224" y="192"/>
                    </a:lnTo>
                    <a:lnTo>
                      <a:pt x="226" y="192"/>
                    </a:lnTo>
                    <a:lnTo>
                      <a:pt x="226" y="194"/>
                    </a:lnTo>
                    <a:lnTo>
                      <a:pt x="228" y="194"/>
                    </a:lnTo>
                    <a:lnTo>
                      <a:pt x="228" y="192"/>
                    </a:lnTo>
                    <a:lnTo>
                      <a:pt x="230" y="192"/>
                    </a:lnTo>
                    <a:lnTo>
                      <a:pt x="230" y="194"/>
                    </a:lnTo>
                    <a:lnTo>
                      <a:pt x="232" y="194"/>
                    </a:lnTo>
                    <a:lnTo>
                      <a:pt x="234" y="194"/>
                    </a:lnTo>
                    <a:lnTo>
                      <a:pt x="234" y="196"/>
                    </a:lnTo>
                    <a:lnTo>
                      <a:pt x="234" y="198"/>
                    </a:lnTo>
                    <a:lnTo>
                      <a:pt x="234" y="199"/>
                    </a:lnTo>
                    <a:lnTo>
                      <a:pt x="234" y="201"/>
                    </a:lnTo>
                    <a:lnTo>
                      <a:pt x="234" y="203"/>
                    </a:lnTo>
                    <a:lnTo>
                      <a:pt x="234" y="205"/>
                    </a:lnTo>
                    <a:lnTo>
                      <a:pt x="232" y="205"/>
                    </a:lnTo>
                    <a:lnTo>
                      <a:pt x="232" y="207"/>
                    </a:lnTo>
                    <a:lnTo>
                      <a:pt x="230" y="207"/>
                    </a:lnTo>
                    <a:lnTo>
                      <a:pt x="230" y="209"/>
                    </a:lnTo>
                    <a:lnTo>
                      <a:pt x="232" y="209"/>
                    </a:lnTo>
                    <a:lnTo>
                      <a:pt x="232" y="211"/>
                    </a:lnTo>
                    <a:lnTo>
                      <a:pt x="232" y="213"/>
                    </a:lnTo>
                    <a:lnTo>
                      <a:pt x="234" y="213"/>
                    </a:lnTo>
                    <a:lnTo>
                      <a:pt x="232" y="213"/>
                    </a:lnTo>
                    <a:lnTo>
                      <a:pt x="232" y="215"/>
                    </a:lnTo>
                    <a:lnTo>
                      <a:pt x="232" y="217"/>
                    </a:lnTo>
                    <a:lnTo>
                      <a:pt x="230" y="217"/>
                    </a:lnTo>
                    <a:lnTo>
                      <a:pt x="228" y="217"/>
                    </a:lnTo>
                    <a:lnTo>
                      <a:pt x="228" y="219"/>
                    </a:lnTo>
                    <a:lnTo>
                      <a:pt x="226" y="219"/>
                    </a:lnTo>
                    <a:lnTo>
                      <a:pt x="226" y="221"/>
                    </a:lnTo>
                    <a:lnTo>
                      <a:pt x="224" y="221"/>
                    </a:lnTo>
                    <a:lnTo>
                      <a:pt x="224" y="223"/>
                    </a:lnTo>
                    <a:lnTo>
                      <a:pt x="222" y="223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6" y="223"/>
                    </a:lnTo>
                    <a:lnTo>
                      <a:pt x="216" y="224"/>
                    </a:lnTo>
                    <a:lnTo>
                      <a:pt x="216" y="226"/>
                    </a:lnTo>
                    <a:lnTo>
                      <a:pt x="215" y="226"/>
                    </a:lnTo>
                    <a:lnTo>
                      <a:pt x="213" y="226"/>
                    </a:lnTo>
                    <a:lnTo>
                      <a:pt x="211" y="226"/>
                    </a:lnTo>
                    <a:lnTo>
                      <a:pt x="209" y="228"/>
                    </a:lnTo>
                    <a:lnTo>
                      <a:pt x="209" y="230"/>
                    </a:lnTo>
                    <a:lnTo>
                      <a:pt x="207" y="230"/>
                    </a:lnTo>
                    <a:lnTo>
                      <a:pt x="205" y="230"/>
                    </a:lnTo>
                    <a:lnTo>
                      <a:pt x="203" y="230"/>
                    </a:lnTo>
                    <a:lnTo>
                      <a:pt x="203" y="228"/>
                    </a:lnTo>
                    <a:lnTo>
                      <a:pt x="201" y="228"/>
                    </a:lnTo>
                    <a:lnTo>
                      <a:pt x="201" y="226"/>
                    </a:lnTo>
                    <a:lnTo>
                      <a:pt x="199" y="226"/>
                    </a:lnTo>
                    <a:lnTo>
                      <a:pt x="199" y="224"/>
                    </a:lnTo>
                    <a:lnTo>
                      <a:pt x="197" y="224"/>
                    </a:lnTo>
                    <a:lnTo>
                      <a:pt x="199" y="224"/>
                    </a:lnTo>
                    <a:lnTo>
                      <a:pt x="197" y="224"/>
                    </a:lnTo>
                    <a:lnTo>
                      <a:pt x="197" y="223"/>
                    </a:lnTo>
                    <a:lnTo>
                      <a:pt x="195" y="223"/>
                    </a:lnTo>
                    <a:lnTo>
                      <a:pt x="193" y="223"/>
                    </a:lnTo>
                    <a:lnTo>
                      <a:pt x="192" y="223"/>
                    </a:lnTo>
                    <a:lnTo>
                      <a:pt x="190" y="223"/>
                    </a:lnTo>
                    <a:lnTo>
                      <a:pt x="190" y="221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4" y="219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6" y="221"/>
                    </a:lnTo>
                    <a:lnTo>
                      <a:pt x="176" y="219"/>
                    </a:lnTo>
                    <a:lnTo>
                      <a:pt x="174" y="219"/>
                    </a:lnTo>
                    <a:lnTo>
                      <a:pt x="172" y="219"/>
                    </a:lnTo>
                    <a:lnTo>
                      <a:pt x="170" y="219"/>
                    </a:lnTo>
                    <a:lnTo>
                      <a:pt x="170" y="221"/>
                    </a:lnTo>
                    <a:lnTo>
                      <a:pt x="168" y="221"/>
                    </a:lnTo>
                    <a:lnTo>
                      <a:pt x="167" y="221"/>
                    </a:lnTo>
                    <a:lnTo>
                      <a:pt x="165" y="221"/>
                    </a:lnTo>
                    <a:lnTo>
                      <a:pt x="163" y="221"/>
                    </a:lnTo>
                    <a:lnTo>
                      <a:pt x="163" y="219"/>
                    </a:lnTo>
                    <a:lnTo>
                      <a:pt x="161" y="219"/>
                    </a:lnTo>
                    <a:lnTo>
                      <a:pt x="159" y="219"/>
                    </a:lnTo>
                    <a:lnTo>
                      <a:pt x="159" y="221"/>
                    </a:lnTo>
                    <a:lnTo>
                      <a:pt x="157" y="221"/>
                    </a:lnTo>
                    <a:lnTo>
                      <a:pt x="155" y="221"/>
                    </a:lnTo>
                    <a:lnTo>
                      <a:pt x="155" y="219"/>
                    </a:lnTo>
                    <a:lnTo>
                      <a:pt x="153" y="219"/>
                    </a:lnTo>
                    <a:lnTo>
                      <a:pt x="153" y="217"/>
                    </a:lnTo>
                    <a:lnTo>
                      <a:pt x="151" y="217"/>
                    </a:lnTo>
                    <a:lnTo>
                      <a:pt x="149" y="217"/>
                    </a:lnTo>
                    <a:lnTo>
                      <a:pt x="149" y="215"/>
                    </a:lnTo>
                    <a:lnTo>
                      <a:pt x="149" y="217"/>
                    </a:lnTo>
                    <a:lnTo>
                      <a:pt x="149" y="215"/>
                    </a:lnTo>
                    <a:lnTo>
                      <a:pt x="147" y="215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4" y="217"/>
                    </a:lnTo>
                    <a:lnTo>
                      <a:pt x="142" y="217"/>
                    </a:lnTo>
                    <a:lnTo>
                      <a:pt x="142" y="219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6" y="219"/>
                    </a:lnTo>
                    <a:lnTo>
                      <a:pt x="134" y="219"/>
                    </a:lnTo>
                    <a:lnTo>
                      <a:pt x="134" y="217"/>
                    </a:lnTo>
                    <a:lnTo>
                      <a:pt x="134" y="219"/>
                    </a:lnTo>
                    <a:lnTo>
                      <a:pt x="134" y="217"/>
                    </a:lnTo>
                    <a:lnTo>
                      <a:pt x="134" y="219"/>
                    </a:lnTo>
                    <a:lnTo>
                      <a:pt x="132" y="219"/>
                    </a:lnTo>
                    <a:lnTo>
                      <a:pt x="130" y="219"/>
                    </a:lnTo>
                    <a:lnTo>
                      <a:pt x="130" y="217"/>
                    </a:lnTo>
                    <a:lnTo>
                      <a:pt x="128" y="217"/>
                    </a:lnTo>
                    <a:lnTo>
                      <a:pt x="128" y="215"/>
                    </a:lnTo>
                    <a:lnTo>
                      <a:pt x="128" y="217"/>
                    </a:lnTo>
                    <a:lnTo>
                      <a:pt x="128" y="215"/>
                    </a:lnTo>
                    <a:lnTo>
                      <a:pt x="126" y="215"/>
                    </a:lnTo>
                    <a:lnTo>
                      <a:pt x="124" y="215"/>
                    </a:lnTo>
                    <a:lnTo>
                      <a:pt x="124" y="217"/>
                    </a:lnTo>
                    <a:lnTo>
                      <a:pt x="122" y="217"/>
                    </a:lnTo>
                    <a:lnTo>
                      <a:pt x="122" y="215"/>
                    </a:lnTo>
                    <a:lnTo>
                      <a:pt x="122" y="217"/>
                    </a:lnTo>
                    <a:lnTo>
                      <a:pt x="120" y="215"/>
                    </a:lnTo>
                    <a:lnTo>
                      <a:pt x="122" y="215"/>
                    </a:lnTo>
                    <a:lnTo>
                      <a:pt x="120" y="215"/>
                    </a:lnTo>
                    <a:lnTo>
                      <a:pt x="120" y="213"/>
                    </a:lnTo>
                    <a:lnTo>
                      <a:pt x="119" y="213"/>
                    </a:lnTo>
                    <a:lnTo>
                      <a:pt x="117" y="213"/>
                    </a:lnTo>
                    <a:lnTo>
                      <a:pt x="115" y="213"/>
                    </a:lnTo>
                    <a:lnTo>
                      <a:pt x="115" y="211"/>
                    </a:lnTo>
                    <a:lnTo>
                      <a:pt x="115" y="213"/>
                    </a:lnTo>
                    <a:lnTo>
                      <a:pt x="115" y="211"/>
                    </a:lnTo>
                    <a:lnTo>
                      <a:pt x="113" y="211"/>
                    </a:lnTo>
                    <a:lnTo>
                      <a:pt x="111" y="211"/>
                    </a:lnTo>
                    <a:lnTo>
                      <a:pt x="111" y="213"/>
                    </a:lnTo>
                    <a:lnTo>
                      <a:pt x="109" y="213"/>
                    </a:lnTo>
                    <a:lnTo>
                      <a:pt x="107" y="213"/>
                    </a:lnTo>
                    <a:lnTo>
                      <a:pt x="107" y="211"/>
                    </a:lnTo>
                    <a:lnTo>
                      <a:pt x="107" y="213"/>
                    </a:lnTo>
                    <a:lnTo>
                      <a:pt x="105" y="213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9" y="207"/>
                    </a:lnTo>
                    <a:lnTo>
                      <a:pt x="107" y="207"/>
                    </a:lnTo>
                    <a:lnTo>
                      <a:pt x="109" y="207"/>
                    </a:lnTo>
                    <a:lnTo>
                      <a:pt x="109" y="205"/>
                    </a:lnTo>
                    <a:lnTo>
                      <a:pt x="109" y="203"/>
                    </a:lnTo>
                    <a:lnTo>
                      <a:pt x="109" y="201"/>
                    </a:lnTo>
                    <a:lnTo>
                      <a:pt x="107" y="201"/>
                    </a:lnTo>
                    <a:lnTo>
                      <a:pt x="107" y="199"/>
                    </a:lnTo>
                    <a:lnTo>
                      <a:pt x="105" y="199"/>
                    </a:lnTo>
                    <a:lnTo>
                      <a:pt x="105" y="201"/>
                    </a:lnTo>
                    <a:lnTo>
                      <a:pt x="103" y="201"/>
                    </a:lnTo>
                    <a:lnTo>
                      <a:pt x="101" y="201"/>
                    </a:lnTo>
                    <a:lnTo>
                      <a:pt x="101" y="203"/>
                    </a:lnTo>
                    <a:lnTo>
                      <a:pt x="99" y="203"/>
                    </a:lnTo>
                    <a:lnTo>
                      <a:pt x="99" y="205"/>
                    </a:lnTo>
                    <a:lnTo>
                      <a:pt x="97" y="205"/>
                    </a:lnTo>
                    <a:lnTo>
                      <a:pt x="97" y="207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90" y="203"/>
                    </a:lnTo>
                    <a:lnTo>
                      <a:pt x="90" y="205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86" y="203"/>
                    </a:lnTo>
                    <a:lnTo>
                      <a:pt x="86" y="201"/>
                    </a:lnTo>
                    <a:lnTo>
                      <a:pt x="86" y="199"/>
                    </a:lnTo>
                    <a:lnTo>
                      <a:pt x="88" y="199"/>
                    </a:lnTo>
                    <a:lnTo>
                      <a:pt x="86" y="199"/>
                    </a:lnTo>
                    <a:lnTo>
                      <a:pt x="86" y="198"/>
                    </a:lnTo>
                    <a:lnTo>
                      <a:pt x="88" y="198"/>
                    </a:lnTo>
                    <a:lnTo>
                      <a:pt x="90" y="196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6" y="194"/>
                    </a:lnTo>
                    <a:lnTo>
                      <a:pt x="86" y="192"/>
                    </a:lnTo>
                    <a:lnTo>
                      <a:pt x="84" y="192"/>
                    </a:lnTo>
                    <a:lnTo>
                      <a:pt x="86" y="192"/>
                    </a:lnTo>
                    <a:lnTo>
                      <a:pt x="88" y="190"/>
                    </a:lnTo>
                    <a:lnTo>
                      <a:pt x="90" y="190"/>
                    </a:lnTo>
                    <a:lnTo>
                      <a:pt x="92" y="190"/>
                    </a:lnTo>
                    <a:lnTo>
                      <a:pt x="92" y="188"/>
                    </a:lnTo>
                    <a:lnTo>
                      <a:pt x="92" y="186"/>
                    </a:lnTo>
                    <a:lnTo>
                      <a:pt x="94" y="184"/>
                    </a:lnTo>
                    <a:lnTo>
                      <a:pt x="92" y="182"/>
                    </a:lnTo>
                    <a:lnTo>
                      <a:pt x="94" y="180"/>
                    </a:lnTo>
                    <a:lnTo>
                      <a:pt x="92" y="178"/>
                    </a:lnTo>
                    <a:lnTo>
                      <a:pt x="90" y="176"/>
                    </a:lnTo>
                    <a:lnTo>
                      <a:pt x="90" y="174"/>
                    </a:lnTo>
                    <a:lnTo>
                      <a:pt x="90" y="176"/>
                    </a:lnTo>
                    <a:lnTo>
                      <a:pt x="88" y="176"/>
                    </a:lnTo>
                    <a:lnTo>
                      <a:pt x="88" y="174"/>
                    </a:lnTo>
                    <a:lnTo>
                      <a:pt x="88" y="176"/>
                    </a:lnTo>
                    <a:lnTo>
                      <a:pt x="86" y="178"/>
                    </a:lnTo>
                    <a:lnTo>
                      <a:pt x="84" y="178"/>
                    </a:lnTo>
                    <a:lnTo>
                      <a:pt x="82" y="178"/>
                    </a:lnTo>
                    <a:lnTo>
                      <a:pt x="80" y="178"/>
                    </a:lnTo>
                    <a:lnTo>
                      <a:pt x="80" y="176"/>
                    </a:lnTo>
                    <a:lnTo>
                      <a:pt x="78" y="178"/>
                    </a:lnTo>
                    <a:lnTo>
                      <a:pt x="76" y="178"/>
                    </a:lnTo>
                    <a:lnTo>
                      <a:pt x="74" y="178"/>
                    </a:lnTo>
                    <a:lnTo>
                      <a:pt x="72" y="178"/>
                    </a:lnTo>
                    <a:lnTo>
                      <a:pt x="72" y="176"/>
                    </a:lnTo>
                    <a:lnTo>
                      <a:pt x="72" y="174"/>
                    </a:lnTo>
                    <a:lnTo>
                      <a:pt x="71" y="174"/>
                    </a:lnTo>
                    <a:lnTo>
                      <a:pt x="71" y="173"/>
                    </a:lnTo>
                    <a:lnTo>
                      <a:pt x="71" y="171"/>
                    </a:lnTo>
                    <a:lnTo>
                      <a:pt x="71" y="169"/>
                    </a:lnTo>
                    <a:lnTo>
                      <a:pt x="71" y="167"/>
                    </a:lnTo>
                    <a:lnTo>
                      <a:pt x="71" y="165"/>
                    </a:lnTo>
                    <a:lnTo>
                      <a:pt x="71" y="163"/>
                    </a:lnTo>
                    <a:lnTo>
                      <a:pt x="69" y="165"/>
                    </a:lnTo>
                    <a:lnTo>
                      <a:pt x="69" y="163"/>
                    </a:lnTo>
                    <a:lnTo>
                      <a:pt x="67" y="163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65" y="159"/>
                    </a:lnTo>
                    <a:lnTo>
                      <a:pt x="63" y="159"/>
                    </a:lnTo>
                    <a:lnTo>
                      <a:pt x="65" y="159"/>
                    </a:lnTo>
                    <a:lnTo>
                      <a:pt x="63" y="159"/>
                    </a:lnTo>
                    <a:lnTo>
                      <a:pt x="61" y="159"/>
                    </a:lnTo>
                    <a:lnTo>
                      <a:pt x="61" y="157"/>
                    </a:lnTo>
                    <a:lnTo>
                      <a:pt x="59" y="157"/>
                    </a:lnTo>
                    <a:lnTo>
                      <a:pt x="59" y="155"/>
                    </a:lnTo>
                    <a:lnTo>
                      <a:pt x="59" y="153"/>
                    </a:lnTo>
                    <a:lnTo>
                      <a:pt x="59" y="151"/>
                    </a:lnTo>
                    <a:lnTo>
                      <a:pt x="57" y="151"/>
                    </a:lnTo>
                    <a:lnTo>
                      <a:pt x="59" y="151"/>
                    </a:lnTo>
                    <a:lnTo>
                      <a:pt x="59" y="150"/>
                    </a:lnTo>
                    <a:lnTo>
                      <a:pt x="57" y="150"/>
                    </a:lnTo>
                    <a:lnTo>
                      <a:pt x="59" y="150"/>
                    </a:lnTo>
                    <a:lnTo>
                      <a:pt x="57" y="150"/>
                    </a:lnTo>
                    <a:lnTo>
                      <a:pt x="57" y="148"/>
                    </a:lnTo>
                    <a:lnTo>
                      <a:pt x="57" y="146"/>
                    </a:lnTo>
                    <a:lnTo>
                      <a:pt x="55" y="146"/>
                    </a:lnTo>
                    <a:lnTo>
                      <a:pt x="55" y="144"/>
                    </a:lnTo>
                    <a:lnTo>
                      <a:pt x="55" y="142"/>
                    </a:lnTo>
                    <a:lnTo>
                      <a:pt x="53" y="142"/>
                    </a:lnTo>
                    <a:lnTo>
                      <a:pt x="53" y="140"/>
                    </a:lnTo>
                    <a:lnTo>
                      <a:pt x="53" y="138"/>
                    </a:lnTo>
                    <a:lnTo>
                      <a:pt x="51" y="138"/>
                    </a:lnTo>
                    <a:lnTo>
                      <a:pt x="51" y="136"/>
                    </a:lnTo>
                    <a:lnTo>
                      <a:pt x="51" y="134"/>
                    </a:lnTo>
                    <a:lnTo>
                      <a:pt x="51" y="132"/>
                    </a:lnTo>
                    <a:lnTo>
                      <a:pt x="49" y="132"/>
                    </a:lnTo>
                    <a:lnTo>
                      <a:pt x="49" y="130"/>
                    </a:lnTo>
                    <a:lnTo>
                      <a:pt x="48" y="130"/>
                    </a:lnTo>
                    <a:lnTo>
                      <a:pt x="48" y="128"/>
                    </a:lnTo>
                    <a:lnTo>
                      <a:pt x="48" y="126"/>
                    </a:lnTo>
                    <a:lnTo>
                      <a:pt x="48" y="125"/>
                    </a:lnTo>
                    <a:lnTo>
                      <a:pt x="48" y="123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4" y="117"/>
                    </a:lnTo>
                    <a:lnTo>
                      <a:pt x="44" y="115"/>
                    </a:lnTo>
                    <a:lnTo>
                      <a:pt x="42" y="113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0" y="109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40" y="103"/>
                    </a:lnTo>
                    <a:lnTo>
                      <a:pt x="40" y="102"/>
                    </a:lnTo>
                    <a:lnTo>
                      <a:pt x="40" y="100"/>
                    </a:lnTo>
                    <a:lnTo>
                      <a:pt x="40" y="98"/>
                    </a:lnTo>
                    <a:lnTo>
                      <a:pt x="38" y="98"/>
                    </a:lnTo>
                    <a:lnTo>
                      <a:pt x="38" y="96"/>
                    </a:lnTo>
                    <a:lnTo>
                      <a:pt x="38" y="94"/>
                    </a:lnTo>
                    <a:lnTo>
                      <a:pt x="38" y="92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38" y="86"/>
                    </a:lnTo>
                    <a:lnTo>
                      <a:pt x="36" y="86"/>
                    </a:lnTo>
                    <a:lnTo>
                      <a:pt x="36" y="84"/>
                    </a:lnTo>
                    <a:lnTo>
                      <a:pt x="36" y="82"/>
                    </a:lnTo>
                    <a:lnTo>
                      <a:pt x="34" y="82"/>
                    </a:lnTo>
                    <a:lnTo>
                      <a:pt x="34" y="80"/>
                    </a:lnTo>
                    <a:lnTo>
                      <a:pt x="32" y="80"/>
                    </a:lnTo>
                    <a:lnTo>
                      <a:pt x="11" y="80"/>
                    </a:lnTo>
                    <a:lnTo>
                      <a:pt x="11" y="78"/>
                    </a:lnTo>
                    <a:lnTo>
                      <a:pt x="9" y="78"/>
                    </a:lnTo>
                    <a:lnTo>
                      <a:pt x="9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5" y="73"/>
                    </a:lnTo>
                    <a:lnTo>
                      <a:pt x="3" y="73"/>
                    </a:lnTo>
                    <a:lnTo>
                      <a:pt x="3" y="71"/>
                    </a:lnTo>
                    <a:lnTo>
                      <a:pt x="1" y="71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67"/>
                    </a:lnTo>
                    <a:lnTo>
                      <a:pt x="1" y="65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5" y="63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4"/>
                    </a:lnTo>
                    <a:lnTo>
                      <a:pt x="13" y="48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23" y="36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6" y="32"/>
                    </a:lnTo>
                    <a:lnTo>
                      <a:pt x="38" y="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CO" sz="1400">
                  <a:latin typeface="Arial" charset="0"/>
                </a:endParaRPr>
              </a:p>
            </p:txBody>
          </p:sp>
          <p:sp>
            <p:nvSpPr>
              <p:cNvPr id="14" name="Freeform 4875">
                <a:extLst>
                  <a:ext uri="{FF2B5EF4-FFF2-40B4-BE49-F238E27FC236}">
                    <a16:creationId xmlns:a16="http://schemas.microsoft.com/office/drawing/2014/main" id="{F02420B8-D72C-924B-00FE-AC9173E46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260"/>
                <a:ext cx="123" cy="296"/>
              </a:xfrm>
              <a:custGeom>
                <a:avLst/>
                <a:gdLst>
                  <a:gd name="T0" fmla="*/ 118 w 123"/>
                  <a:gd name="T1" fmla="*/ 15 h 296"/>
                  <a:gd name="T2" fmla="*/ 118 w 123"/>
                  <a:gd name="T3" fmla="*/ 25 h 296"/>
                  <a:gd name="T4" fmla="*/ 118 w 123"/>
                  <a:gd name="T5" fmla="*/ 39 h 296"/>
                  <a:gd name="T6" fmla="*/ 114 w 123"/>
                  <a:gd name="T7" fmla="*/ 48 h 296"/>
                  <a:gd name="T8" fmla="*/ 119 w 123"/>
                  <a:gd name="T9" fmla="*/ 56 h 296"/>
                  <a:gd name="T10" fmla="*/ 123 w 123"/>
                  <a:gd name="T11" fmla="*/ 63 h 296"/>
                  <a:gd name="T12" fmla="*/ 116 w 123"/>
                  <a:gd name="T13" fmla="*/ 73 h 296"/>
                  <a:gd name="T14" fmla="*/ 108 w 123"/>
                  <a:gd name="T15" fmla="*/ 87 h 296"/>
                  <a:gd name="T16" fmla="*/ 100 w 123"/>
                  <a:gd name="T17" fmla="*/ 100 h 296"/>
                  <a:gd name="T18" fmla="*/ 91 w 123"/>
                  <a:gd name="T19" fmla="*/ 111 h 296"/>
                  <a:gd name="T20" fmla="*/ 96 w 123"/>
                  <a:gd name="T21" fmla="*/ 123 h 296"/>
                  <a:gd name="T22" fmla="*/ 93 w 123"/>
                  <a:gd name="T23" fmla="*/ 136 h 296"/>
                  <a:gd name="T24" fmla="*/ 83 w 123"/>
                  <a:gd name="T25" fmla="*/ 150 h 296"/>
                  <a:gd name="T26" fmla="*/ 85 w 123"/>
                  <a:gd name="T27" fmla="*/ 165 h 296"/>
                  <a:gd name="T28" fmla="*/ 93 w 123"/>
                  <a:gd name="T29" fmla="*/ 175 h 296"/>
                  <a:gd name="T30" fmla="*/ 89 w 123"/>
                  <a:gd name="T31" fmla="*/ 188 h 296"/>
                  <a:gd name="T32" fmla="*/ 91 w 123"/>
                  <a:gd name="T33" fmla="*/ 196 h 296"/>
                  <a:gd name="T34" fmla="*/ 89 w 123"/>
                  <a:gd name="T35" fmla="*/ 207 h 296"/>
                  <a:gd name="T36" fmla="*/ 83 w 123"/>
                  <a:gd name="T37" fmla="*/ 219 h 296"/>
                  <a:gd name="T38" fmla="*/ 73 w 123"/>
                  <a:gd name="T39" fmla="*/ 219 h 296"/>
                  <a:gd name="T40" fmla="*/ 62 w 123"/>
                  <a:gd name="T41" fmla="*/ 221 h 296"/>
                  <a:gd name="T42" fmla="*/ 54 w 123"/>
                  <a:gd name="T43" fmla="*/ 236 h 296"/>
                  <a:gd name="T44" fmla="*/ 47 w 123"/>
                  <a:gd name="T45" fmla="*/ 246 h 296"/>
                  <a:gd name="T46" fmla="*/ 37 w 123"/>
                  <a:gd name="T47" fmla="*/ 257 h 296"/>
                  <a:gd name="T48" fmla="*/ 43 w 123"/>
                  <a:gd name="T49" fmla="*/ 269 h 296"/>
                  <a:gd name="T50" fmla="*/ 31 w 123"/>
                  <a:gd name="T51" fmla="*/ 271 h 296"/>
                  <a:gd name="T52" fmla="*/ 25 w 123"/>
                  <a:gd name="T53" fmla="*/ 279 h 296"/>
                  <a:gd name="T54" fmla="*/ 18 w 123"/>
                  <a:gd name="T55" fmla="*/ 288 h 296"/>
                  <a:gd name="T56" fmla="*/ 6 w 123"/>
                  <a:gd name="T57" fmla="*/ 292 h 296"/>
                  <a:gd name="T58" fmla="*/ 4 w 123"/>
                  <a:gd name="T59" fmla="*/ 288 h 296"/>
                  <a:gd name="T60" fmla="*/ 10 w 123"/>
                  <a:gd name="T61" fmla="*/ 277 h 296"/>
                  <a:gd name="T62" fmla="*/ 16 w 123"/>
                  <a:gd name="T63" fmla="*/ 265 h 296"/>
                  <a:gd name="T64" fmla="*/ 22 w 123"/>
                  <a:gd name="T65" fmla="*/ 257 h 296"/>
                  <a:gd name="T66" fmla="*/ 25 w 123"/>
                  <a:gd name="T67" fmla="*/ 240 h 296"/>
                  <a:gd name="T68" fmla="*/ 23 w 123"/>
                  <a:gd name="T69" fmla="*/ 225 h 296"/>
                  <a:gd name="T70" fmla="*/ 27 w 123"/>
                  <a:gd name="T71" fmla="*/ 207 h 296"/>
                  <a:gd name="T72" fmla="*/ 31 w 123"/>
                  <a:gd name="T73" fmla="*/ 194 h 296"/>
                  <a:gd name="T74" fmla="*/ 41 w 123"/>
                  <a:gd name="T75" fmla="*/ 194 h 296"/>
                  <a:gd name="T76" fmla="*/ 54 w 123"/>
                  <a:gd name="T77" fmla="*/ 192 h 296"/>
                  <a:gd name="T78" fmla="*/ 56 w 123"/>
                  <a:gd name="T79" fmla="*/ 173 h 296"/>
                  <a:gd name="T80" fmla="*/ 62 w 123"/>
                  <a:gd name="T81" fmla="*/ 161 h 296"/>
                  <a:gd name="T82" fmla="*/ 64 w 123"/>
                  <a:gd name="T83" fmla="*/ 148 h 296"/>
                  <a:gd name="T84" fmla="*/ 62 w 123"/>
                  <a:gd name="T85" fmla="*/ 129 h 296"/>
                  <a:gd name="T86" fmla="*/ 68 w 123"/>
                  <a:gd name="T87" fmla="*/ 113 h 296"/>
                  <a:gd name="T88" fmla="*/ 71 w 123"/>
                  <a:gd name="T89" fmla="*/ 104 h 296"/>
                  <a:gd name="T90" fmla="*/ 73 w 123"/>
                  <a:gd name="T91" fmla="*/ 88 h 296"/>
                  <a:gd name="T92" fmla="*/ 75 w 123"/>
                  <a:gd name="T93" fmla="*/ 77 h 296"/>
                  <a:gd name="T94" fmla="*/ 71 w 123"/>
                  <a:gd name="T95" fmla="*/ 63 h 296"/>
                  <a:gd name="T96" fmla="*/ 64 w 123"/>
                  <a:gd name="T97" fmla="*/ 54 h 296"/>
                  <a:gd name="T98" fmla="*/ 70 w 123"/>
                  <a:gd name="T99" fmla="*/ 50 h 296"/>
                  <a:gd name="T100" fmla="*/ 75 w 123"/>
                  <a:gd name="T101" fmla="*/ 46 h 296"/>
                  <a:gd name="T102" fmla="*/ 75 w 123"/>
                  <a:gd name="T103" fmla="*/ 37 h 296"/>
                  <a:gd name="T104" fmla="*/ 87 w 123"/>
                  <a:gd name="T105" fmla="*/ 29 h 296"/>
                  <a:gd name="T106" fmla="*/ 89 w 123"/>
                  <a:gd name="T107" fmla="*/ 21 h 296"/>
                  <a:gd name="T108" fmla="*/ 91 w 123"/>
                  <a:gd name="T109" fmla="*/ 14 h 296"/>
                  <a:gd name="T110" fmla="*/ 98 w 123"/>
                  <a:gd name="T111" fmla="*/ 12 h 296"/>
                  <a:gd name="T112" fmla="*/ 98 w 123"/>
                  <a:gd name="T113" fmla="*/ 6 h 296"/>
                  <a:gd name="T114" fmla="*/ 104 w 123"/>
                  <a:gd name="T115" fmla="*/ 2 h 296"/>
                  <a:gd name="T116" fmla="*/ 116 w 123"/>
                  <a:gd name="T117" fmla="*/ 4 h 2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3" h="296">
                    <a:moveTo>
                      <a:pt x="119" y="6"/>
                    </a:moveTo>
                    <a:lnTo>
                      <a:pt x="119" y="8"/>
                    </a:lnTo>
                    <a:lnTo>
                      <a:pt x="121" y="8"/>
                    </a:lnTo>
                    <a:lnTo>
                      <a:pt x="121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8" y="12"/>
                    </a:lnTo>
                    <a:lnTo>
                      <a:pt x="118" y="10"/>
                    </a:lnTo>
                    <a:lnTo>
                      <a:pt x="118" y="12"/>
                    </a:lnTo>
                    <a:lnTo>
                      <a:pt x="118" y="14"/>
                    </a:lnTo>
                    <a:lnTo>
                      <a:pt x="118" y="15"/>
                    </a:lnTo>
                    <a:lnTo>
                      <a:pt x="118" y="17"/>
                    </a:lnTo>
                    <a:lnTo>
                      <a:pt x="116" y="17"/>
                    </a:lnTo>
                    <a:lnTo>
                      <a:pt x="118" y="17"/>
                    </a:lnTo>
                    <a:lnTo>
                      <a:pt x="116" y="17"/>
                    </a:lnTo>
                    <a:lnTo>
                      <a:pt x="116" y="19"/>
                    </a:lnTo>
                    <a:lnTo>
                      <a:pt x="116" y="21"/>
                    </a:lnTo>
                    <a:lnTo>
                      <a:pt x="118" y="21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18" y="23"/>
                    </a:lnTo>
                    <a:lnTo>
                      <a:pt x="118" y="25"/>
                    </a:lnTo>
                    <a:lnTo>
                      <a:pt x="119" y="25"/>
                    </a:lnTo>
                    <a:lnTo>
                      <a:pt x="118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18" y="33"/>
                    </a:lnTo>
                    <a:lnTo>
                      <a:pt x="118" y="35"/>
                    </a:lnTo>
                    <a:lnTo>
                      <a:pt x="118" y="37"/>
                    </a:lnTo>
                    <a:lnTo>
                      <a:pt x="118" y="39"/>
                    </a:lnTo>
                    <a:lnTo>
                      <a:pt x="118" y="40"/>
                    </a:lnTo>
                    <a:lnTo>
                      <a:pt x="119" y="40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18" y="46"/>
                    </a:lnTo>
                    <a:lnTo>
                      <a:pt x="116" y="46"/>
                    </a:lnTo>
                    <a:lnTo>
                      <a:pt x="116" y="48"/>
                    </a:lnTo>
                    <a:lnTo>
                      <a:pt x="114" y="48"/>
                    </a:lnTo>
                    <a:lnTo>
                      <a:pt x="114" y="50"/>
                    </a:lnTo>
                    <a:lnTo>
                      <a:pt x="114" y="52"/>
                    </a:lnTo>
                    <a:lnTo>
                      <a:pt x="112" y="52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4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8" y="56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21" y="58"/>
                    </a:lnTo>
                    <a:lnTo>
                      <a:pt x="121" y="60"/>
                    </a:lnTo>
                    <a:lnTo>
                      <a:pt x="121" y="58"/>
                    </a:lnTo>
                    <a:lnTo>
                      <a:pt x="123" y="58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3" y="63"/>
                    </a:lnTo>
                    <a:lnTo>
                      <a:pt x="123" y="65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19" y="73"/>
                    </a:lnTo>
                    <a:lnTo>
                      <a:pt x="119" y="75"/>
                    </a:lnTo>
                    <a:lnTo>
                      <a:pt x="119" y="73"/>
                    </a:lnTo>
                    <a:lnTo>
                      <a:pt x="118" y="73"/>
                    </a:lnTo>
                    <a:lnTo>
                      <a:pt x="116" y="73"/>
                    </a:lnTo>
                    <a:lnTo>
                      <a:pt x="116" y="75"/>
                    </a:lnTo>
                    <a:lnTo>
                      <a:pt x="114" y="75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2" y="81"/>
                    </a:lnTo>
                    <a:lnTo>
                      <a:pt x="112" y="83"/>
                    </a:lnTo>
                    <a:lnTo>
                      <a:pt x="112" y="85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08" y="87"/>
                    </a:lnTo>
                    <a:lnTo>
                      <a:pt x="106" y="87"/>
                    </a:lnTo>
                    <a:lnTo>
                      <a:pt x="106" y="88"/>
                    </a:lnTo>
                    <a:lnTo>
                      <a:pt x="106" y="90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2" y="94"/>
                    </a:lnTo>
                    <a:lnTo>
                      <a:pt x="100" y="94"/>
                    </a:lnTo>
                    <a:lnTo>
                      <a:pt x="100" y="96"/>
                    </a:lnTo>
                    <a:lnTo>
                      <a:pt x="100" y="98"/>
                    </a:lnTo>
                    <a:lnTo>
                      <a:pt x="100" y="100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5" y="102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3" y="106"/>
                    </a:lnTo>
                    <a:lnTo>
                      <a:pt x="91" y="106"/>
                    </a:lnTo>
                    <a:lnTo>
                      <a:pt x="91" y="108"/>
                    </a:lnTo>
                    <a:lnTo>
                      <a:pt x="91" y="110"/>
                    </a:lnTo>
                    <a:lnTo>
                      <a:pt x="91" y="111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93" y="121"/>
                    </a:lnTo>
                    <a:lnTo>
                      <a:pt x="93" y="123"/>
                    </a:lnTo>
                    <a:lnTo>
                      <a:pt x="95" y="123"/>
                    </a:lnTo>
                    <a:lnTo>
                      <a:pt x="96" y="123"/>
                    </a:lnTo>
                    <a:lnTo>
                      <a:pt x="96" y="121"/>
                    </a:lnTo>
                    <a:lnTo>
                      <a:pt x="96" y="123"/>
                    </a:lnTo>
                    <a:lnTo>
                      <a:pt x="95" y="123"/>
                    </a:lnTo>
                    <a:lnTo>
                      <a:pt x="95" y="125"/>
                    </a:lnTo>
                    <a:lnTo>
                      <a:pt x="96" y="125"/>
                    </a:lnTo>
                    <a:lnTo>
                      <a:pt x="96" y="127"/>
                    </a:lnTo>
                    <a:lnTo>
                      <a:pt x="95" y="127"/>
                    </a:lnTo>
                    <a:lnTo>
                      <a:pt x="95" y="129"/>
                    </a:lnTo>
                    <a:lnTo>
                      <a:pt x="95" y="131"/>
                    </a:lnTo>
                    <a:lnTo>
                      <a:pt x="95" y="133"/>
                    </a:lnTo>
                    <a:lnTo>
                      <a:pt x="93" y="133"/>
                    </a:lnTo>
                    <a:lnTo>
                      <a:pt x="93" y="135"/>
                    </a:lnTo>
                    <a:lnTo>
                      <a:pt x="93" y="136"/>
                    </a:lnTo>
                    <a:lnTo>
                      <a:pt x="91" y="138"/>
                    </a:lnTo>
                    <a:lnTo>
                      <a:pt x="91" y="140"/>
                    </a:lnTo>
                    <a:lnTo>
                      <a:pt x="89" y="140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8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6"/>
                    </a:lnTo>
                    <a:lnTo>
                      <a:pt x="81" y="158"/>
                    </a:lnTo>
                    <a:lnTo>
                      <a:pt x="83" y="158"/>
                    </a:lnTo>
                    <a:lnTo>
                      <a:pt x="83" y="159"/>
                    </a:lnTo>
                    <a:lnTo>
                      <a:pt x="83" y="161"/>
                    </a:lnTo>
                    <a:lnTo>
                      <a:pt x="85" y="161"/>
                    </a:lnTo>
                    <a:lnTo>
                      <a:pt x="85" y="163"/>
                    </a:lnTo>
                    <a:lnTo>
                      <a:pt x="85" y="165"/>
                    </a:lnTo>
                    <a:lnTo>
                      <a:pt x="85" y="167"/>
                    </a:lnTo>
                    <a:lnTo>
                      <a:pt x="85" y="169"/>
                    </a:lnTo>
                    <a:lnTo>
                      <a:pt x="85" y="171"/>
                    </a:lnTo>
                    <a:lnTo>
                      <a:pt x="87" y="171"/>
                    </a:lnTo>
                    <a:lnTo>
                      <a:pt x="89" y="171"/>
                    </a:lnTo>
                    <a:lnTo>
                      <a:pt x="87" y="171"/>
                    </a:lnTo>
                    <a:lnTo>
                      <a:pt x="87" y="173"/>
                    </a:lnTo>
                    <a:lnTo>
                      <a:pt x="89" y="173"/>
                    </a:lnTo>
                    <a:lnTo>
                      <a:pt x="89" y="175"/>
                    </a:lnTo>
                    <a:lnTo>
                      <a:pt x="91" y="175"/>
                    </a:lnTo>
                    <a:lnTo>
                      <a:pt x="93" y="175"/>
                    </a:lnTo>
                    <a:lnTo>
                      <a:pt x="91" y="175"/>
                    </a:lnTo>
                    <a:lnTo>
                      <a:pt x="91" y="177"/>
                    </a:lnTo>
                    <a:lnTo>
                      <a:pt x="93" y="177"/>
                    </a:lnTo>
                    <a:lnTo>
                      <a:pt x="93" y="179"/>
                    </a:lnTo>
                    <a:lnTo>
                      <a:pt x="91" y="179"/>
                    </a:lnTo>
                    <a:lnTo>
                      <a:pt x="91" y="181"/>
                    </a:lnTo>
                    <a:lnTo>
                      <a:pt x="91" y="183"/>
                    </a:lnTo>
                    <a:lnTo>
                      <a:pt x="91" y="184"/>
                    </a:lnTo>
                    <a:lnTo>
                      <a:pt x="91" y="186"/>
                    </a:lnTo>
                    <a:lnTo>
                      <a:pt x="89" y="186"/>
                    </a:lnTo>
                    <a:lnTo>
                      <a:pt x="89" y="188"/>
                    </a:lnTo>
                    <a:lnTo>
                      <a:pt x="91" y="188"/>
                    </a:lnTo>
                    <a:lnTo>
                      <a:pt x="93" y="188"/>
                    </a:lnTo>
                    <a:lnTo>
                      <a:pt x="93" y="190"/>
                    </a:lnTo>
                    <a:lnTo>
                      <a:pt x="95" y="190"/>
                    </a:lnTo>
                    <a:lnTo>
                      <a:pt x="96" y="190"/>
                    </a:lnTo>
                    <a:lnTo>
                      <a:pt x="96" y="192"/>
                    </a:lnTo>
                    <a:lnTo>
                      <a:pt x="95" y="192"/>
                    </a:lnTo>
                    <a:lnTo>
                      <a:pt x="95" y="194"/>
                    </a:lnTo>
                    <a:lnTo>
                      <a:pt x="95" y="196"/>
                    </a:lnTo>
                    <a:lnTo>
                      <a:pt x="93" y="196"/>
                    </a:lnTo>
                    <a:lnTo>
                      <a:pt x="91" y="196"/>
                    </a:lnTo>
                    <a:lnTo>
                      <a:pt x="89" y="196"/>
                    </a:lnTo>
                    <a:lnTo>
                      <a:pt x="89" y="198"/>
                    </a:lnTo>
                    <a:lnTo>
                      <a:pt x="87" y="198"/>
                    </a:lnTo>
                    <a:lnTo>
                      <a:pt x="87" y="200"/>
                    </a:lnTo>
                    <a:lnTo>
                      <a:pt x="87" y="202"/>
                    </a:lnTo>
                    <a:lnTo>
                      <a:pt x="85" y="202"/>
                    </a:lnTo>
                    <a:lnTo>
                      <a:pt x="87" y="202"/>
                    </a:lnTo>
                    <a:lnTo>
                      <a:pt x="87" y="204"/>
                    </a:lnTo>
                    <a:lnTo>
                      <a:pt x="87" y="206"/>
                    </a:lnTo>
                    <a:lnTo>
                      <a:pt x="87" y="207"/>
                    </a:lnTo>
                    <a:lnTo>
                      <a:pt x="89" y="207"/>
                    </a:lnTo>
                    <a:lnTo>
                      <a:pt x="87" y="207"/>
                    </a:lnTo>
                    <a:lnTo>
                      <a:pt x="87" y="209"/>
                    </a:lnTo>
                    <a:lnTo>
                      <a:pt x="87" y="211"/>
                    </a:lnTo>
                    <a:lnTo>
                      <a:pt x="87" y="213"/>
                    </a:lnTo>
                    <a:lnTo>
                      <a:pt x="85" y="213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3" y="217"/>
                    </a:lnTo>
                    <a:lnTo>
                      <a:pt x="83" y="219"/>
                    </a:lnTo>
                    <a:lnTo>
                      <a:pt x="83" y="217"/>
                    </a:lnTo>
                    <a:lnTo>
                      <a:pt x="83" y="219"/>
                    </a:lnTo>
                    <a:lnTo>
                      <a:pt x="81" y="219"/>
                    </a:lnTo>
                    <a:lnTo>
                      <a:pt x="81" y="221"/>
                    </a:lnTo>
                    <a:lnTo>
                      <a:pt x="81" y="223"/>
                    </a:lnTo>
                    <a:lnTo>
                      <a:pt x="79" y="223"/>
                    </a:lnTo>
                    <a:lnTo>
                      <a:pt x="79" y="221"/>
                    </a:lnTo>
                    <a:lnTo>
                      <a:pt x="81" y="221"/>
                    </a:lnTo>
                    <a:lnTo>
                      <a:pt x="79" y="221"/>
                    </a:lnTo>
                    <a:lnTo>
                      <a:pt x="79" y="219"/>
                    </a:lnTo>
                    <a:lnTo>
                      <a:pt x="77" y="219"/>
                    </a:lnTo>
                    <a:lnTo>
                      <a:pt x="75" y="219"/>
                    </a:lnTo>
                    <a:lnTo>
                      <a:pt x="73" y="219"/>
                    </a:lnTo>
                    <a:lnTo>
                      <a:pt x="73" y="221"/>
                    </a:lnTo>
                    <a:lnTo>
                      <a:pt x="71" y="221"/>
                    </a:lnTo>
                    <a:lnTo>
                      <a:pt x="70" y="221"/>
                    </a:lnTo>
                    <a:lnTo>
                      <a:pt x="70" y="219"/>
                    </a:lnTo>
                    <a:lnTo>
                      <a:pt x="68" y="219"/>
                    </a:lnTo>
                    <a:lnTo>
                      <a:pt x="66" y="219"/>
                    </a:lnTo>
                    <a:lnTo>
                      <a:pt x="66" y="221"/>
                    </a:lnTo>
                    <a:lnTo>
                      <a:pt x="64" y="221"/>
                    </a:lnTo>
                    <a:lnTo>
                      <a:pt x="64" y="219"/>
                    </a:lnTo>
                    <a:lnTo>
                      <a:pt x="64" y="221"/>
                    </a:lnTo>
                    <a:lnTo>
                      <a:pt x="62" y="221"/>
                    </a:lnTo>
                    <a:lnTo>
                      <a:pt x="62" y="223"/>
                    </a:lnTo>
                    <a:lnTo>
                      <a:pt x="60" y="225"/>
                    </a:lnTo>
                    <a:lnTo>
                      <a:pt x="60" y="227"/>
                    </a:lnTo>
                    <a:lnTo>
                      <a:pt x="58" y="229"/>
                    </a:lnTo>
                    <a:lnTo>
                      <a:pt x="58" y="231"/>
                    </a:lnTo>
                    <a:lnTo>
                      <a:pt x="58" y="232"/>
                    </a:lnTo>
                    <a:lnTo>
                      <a:pt x="56" y="234"/>
                    </a:lnTo>
                    <a:lnTo>
                      <a:pt x="56" y="236"/>
                    </a:lnTo>
                    <a:lnTo>
                      <a:pt x="54" y="236"/>
                    </a:lnTo>
                    <a:lnTo>
                      <a:pt x="54" y="238"/>
                    </a:lnTo>
                    <a:lnTo>
                      <a:pt x="54" y="236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52" y="238"/>
                    </a:lnTo>
                    <a:lnTo>
                      <a:pt x="52" y="240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48" y="244"/>
                    </a:lnTo>
                    <a:lnTo>
                      <a:pt x="48" y="246"/>
                    </a:lnTo>
                    <a:lnTo>
                      <a:pt x="47" y="246"/>
                    </a:lnTo>
                    <a:lnTo>
                      <a:pt x="48" y="246"/>
                    </a:lnTo>
                    <a:lnTo>
                      <a:pt x="47" y="246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5" y="250"/>
                    </a:lnTo>
                    <a:lnTo>
                      <a:pt x="45" y="252"/>
                    </a:lnTo>
                    <a:lnTo>
                      <a:pt x="43" y="254"/>
                    </a:lnTo>
                    <a:lnTo>
                      <a:pt x="41" y="255"/>
                    </a:lnTo>
                    <a:lnTo>
                      <a:pt x="39" y="255"/>
                    </a:lnTo>
                    <a:lnTo>
                      <a:pt x="39" y="254"/>
                    </a:lnTo>
                    <a:lnTo>
                      <a:pt x="37" y="254"/>
                    </a:lnTo>
                    <a:lnTo>
                      <a:pt x="37" y="255"/>
                    </a:lnTo>
                    <a:lnTo>
                      <a:pt x="37" y="257"/>
                    </a:lnTo>
                    <a:lnTo>
                      <a:pt x="37" y="259"/>
                    </a:lnTo>
                    <a:lnTo>
                      <a:pt x="39" y="259"/>
                    </a:lnTo>
                    <a:lnTo>
                      <a:pt x="39" y="261"/>
                    </a:lnTo>
                    <a:lnTo>
                      <a:pt x="39" y="263"/>
                    </a:lnTo>
                    <a:lnTo>
                      <a:pt x="41" y="263"/>
                    </a:lnTo>
                    <a:lnTo>
                      <a:pt x="39" y="263"/>
                    </a:lnTo>
                    <a:lnTo>
                      <a:pt x="39" y="265"/>
                    </a:lnTo>
                    <a:lnTo>
                      <a:pt x="39" y="267"/>
                    </a:lnTo>
                    <a:lnTo>
                      <a:pt x="41" y="267"/>
                    </a:lnTo>
                    <a:lnTo>
                      <a:pt x="43" y="267"/>
                    </a:lnTo>
                    <a:lnTo>
                      <a:pt x="43" y="269"/>
                    </a:lnTo>
                    <a:lnTo>
                      <a:pt x="43" y="271"/>
                    </a:lnTo>
                    <a:lnTo>
                      <a:pt x="43" y="273"/>
                    </a:lnTo>
                    <a:lnTo>
                      <a:pt x="41" y="273"/>
                    </a:lnTo>
                    <a:lnTo>
                      <a:pt x="39" y="273"/>
                    </a:lnTo>
                    <a:lnTo>
                      <a:pt x="37" y="273"/>
                    </a:lnTo>
                    <a:lnTo>
                      <a:pt x="37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3" y="269"/>
                    </a:lnTo>
                    <a:lnTo>
                      <a:pt x="33" y="271"/>
                    </a:lnTo>
                    <a:lnTo>
                      <a:pt x="31" y="271"/>
                    </a:lnTo>
                    <a:lnTo>
                      <a:pt x="31" y="273"/>
                    </a:lnTo>
                    <a:lnTo>
                      <a:pt x="31" y="275"/>
                    </a:lnTo>
                    <a:lnTo>
                      <a:pt x="29" y="275"/>
                    </a:lnTo>
                    <a:lnTo>
                      <a:pt x="29" y="273"/>
                    </a:lnTo>
                    <a:lnTo>
                      <a:pt x="29" y="275"/>
                    </a:lnTo>
                    <a:lnTo>
                      <a:pt x="27" y="275"/>
                    </a:lnTo>
                    <a:lnTo>
                      <a:pt x="25" y="275"/>
                    </a:lnTo>
                    <a:lnTo>
                      <a:pt x="27" y="275"/>
                    </a:lnTo>
                    <a:lnTo>
                      <a:pt x="27" y="277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3" y="279"/>
                    </a:lnTo>
                    <a:lnTo>
                      <a:pt x="23" y="280"/>
                    </a:lnTo>
                    <a:lnTo>
                      <a:pt x="22" y="280"/>
                    </a:lnTo>
                    <a:lnTo>
                      <a:pt x="20" y="280"/>
                    </a:lnTo>
                    <a:lnTo>
                      <a:pt x="20" y="282"/>
                    </a:lnTo>
                    <a:lnTo>
                      <a:pt x="20" y="284"/>
                    </a:lnTo>
                    <a:lnTo>
                      <a:pt x="18" y="284"/>
                    </a:lnTo>
                    <a:lnTo>
                      <a:pt x="16" y="284"/>
                    </a:lnTo>
                    <a:lnTo>
                      <a:pt x="16" y="286"/>
                    </a:lnTo>
                    <a:lnTo>
                      <a:pt x="18" y="286"/>
                    </a:lnTo>
                    <a:lnTo>
                      <a:pt x="18" y="288"/>
                    </a:lnTo>
                    <a:lnTo>
                      <a:pt x="18" y="290"/>
                    </a:lnTo>
                    <a:lnTo>
                      <a:pt x="16" y="290"/>
                    </a:lnTo>
                    <a:lnTo>
                      <a:pt x="16" y="288"/>
                    </a:lnTo>
                    <a:lnTo>
                      <a:pt x="14" y="290"/>
                    </a:lnTo>
                    <a:lnTo>
                      <a:pt x="16" y="292"/>
                    </a:lnTo>
                    <a:lnTo>
                      <a:pt x="16" y="294"/>
                    </a:lnTo>
                    <a:lnTo>
                      <a:pt x="14" y="294"/>
                    </a:lnTo>
                    <a:lnTo>
                      <a:pt x="12" y="292"/>
                    </a:lnTo>
                    <a:lnTo>
                      <a:pt x="10" y="292"/>
                    </a:lnTo>
                    <a:lnTo>
                      <a:pt x="8" y="292"/>
                    </a:lnTo>
                    <a:lnTo>
                      <a:pt x="6" y="292"/>
                    </a:lnTo>
                    <a:lnTo>
                      <a:pt x="6" y="294"/>
                    </a:lnTo>
                    <a:lnTo>
                      <a:pt x="4" y="294"/>
                    </a:lnTo>
                    <a:lnTo>
                      <a:pt x="4" y="296"/>
                    </a:lnTo>
                    <a:lnTo>
                      <a:pt x="2" y="296"/>
                    </a:lnTo>
                    <a:lnTo>
                      <a:pt x="0" y="296"/>
                    </a:lnTo>
                    <a:lnTo>
                      <a:pt x="0" y="294"/>
                    </a:lnTo>
                    <a:lnTo>
                      <a:pt x="0" y="292"/>
                    </a:lnTo>
                    <a:lnTo>
                      <a:pt x="2" y="292"/>
                    </a:lnTo>
                    <a:lnTo>
                      <a:pt x="2" y="290"/>
                    </a:lnTo>
                    <a:lnTo>
                      <a:pt x="4" y="290"/>
                    </a:lnTo>
                    <a:lnTo>
                      <a:pt x="4" y="288"/>
                    </a:lnTo>
                    <a:lnTo>
                      <a:pt x="6" y="288"/>
                    </a:lnTo>
                    <a:lnTo>
                      <a:pt x="6" y="286"/>
                    </a:lnTo>
                    <a:lnTo>
                      <a:pt x="4" y="286"/>
                    </a:lnTo>
                    <a:lnTo>
                      <a:pt x="4" y="284"/>
                    </a:lnTo>
                    <a:lnTo>
                      <a:pt x="4" y="282"/>
                    </a:lnTo>
                    <a:lnTo>
                      <a:pt x="6" y="282"/>
                    </a:lnTo>
                    <a:lnTo>
                      <a:pt x="6" y="280"/>
                    </a:lnTo>
                    <a:lnTo>
                      <a:pt x="8" y="280"/>
                    </a:lnTo>
                    <a:lnTo>
                      <a:pt x="10" y="280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12" y="277"/>
                    </a:lnTo>
                    <a:lnTo>
                      <a:pt x="12" y="275"/>
                    </a:lnTo>
                    <a:lnTo>
                      <a:pt x="12" y="273"/>
                    </a:lnTo>
                    <a:lnTo>
                      <a:pt x="14" y="273"/>
                    </a:lnTo>
                    <a:lnTo>
                      <a:pt x="14" y="271"/>
                    </a:lnTo>
                    <a:lnTo>
                      <a:pt x="16" y="271"/>
                    </a:lnTo>
                    <a:lnTo>
                      <a:pt x="16" y="269"/>
                    </a:lnTo>
                    <a:lnTo>
                      <a:pt x="16" y="267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6" y="265"/>
                    </a:lnTo>
                    <a:lnTo>
                      <a:pt x="18" y="265"/>
                    </a:lnTo>
                    <a:lnTo>
                      <a:pt x="18" y="263"/>
                    </a:lnTo>
                    <a:lnTo>
                      <a:pt x="18" y="261"/>
                    </a:lnTo>
                    <a:lnTo>
                      <a:pt x="18" y="259"/>
                    </a:lnTo>
                    <a:lnTo>
                      <a:pt x="20" y="259"/>
                    </a:lnTo>
                    <a:lnTo>
                      <a:pt x="20" y="257"/>
                    </a:lnTo>
                    <a:lnTo>
                      <a:pt x="20" y="255"/>
                    </a:lnTo>
                    <a:lnTo>
                      <a:pt x="20" y="257"/>
                    </a:lnTo>
                    <a:lnTo>
                      <a:pt x="22" y="257"/>
                    </a:lnTo>
                    <a:lnTo>
                      <a:pt x="22" y="255"/>
                    </a:lnTo>
                    <a:lnTo>
                      <a:pt x="22" y="254"/>
                    </a:lnTo>
                    <a:lnTo>
                      <a:pt x="22" y="252"/>
                    </a:lnTo>
                    <a:lnTo>
                      <a:pt x="23" y="252"/>
                    </a:lnTo>
                    <a:lnTo>
                      <a:pt x="23" y="250"/>
                    </a:lnTo>
                    <a:lnTo>
                      <a:pt x="23" y="248"/>
                    </a:lnTo>
                    <a:lnTo>
                      <a:pt x="25" y="248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5" y="238"/>
                    </a:lnTo>
                    <a:lnTo>
                      <a:pt x="25" y="236"/>
                    </a:lnTo>
                    <a:lnTo>
                      <a:pt x="25" y="234"/>
                    </a:lnTo>
                    <a:lnTo>
                      <a:pt x="25" y="232"/>
                    </a:lnTo>
                    <a:lnTo>
                      <a:pt x="25" y="231"/>
                    </a:lnTo>
                    <a:lnTo>
                      <a:pt x="23" y="231"/>
                    </a:lnTo>
                    <a:lnTo>
                      <a:pt x="23" y="229"/>
                    </a:lnTo>
                    <a:lnTo>
                      <a:pt x="22" y="229"/>
                    </a:lnTo>
                    <a:lnTo>
                      <a:pt x="22" y="227"/>
                    </a:lnTo>
                    <a:lnTo>
                      <a:pt x="22" y="225"/>
                    </a:lnTo>
                    <a:lnTo>
                      <a:pt x="23" y="225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3" y="219"/>
                    </a:lnTo>
                    <a:lnTo>
                      <a:pt x="23" y="217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5" y="211"/>
                    </a:lnTo>
                    <a:lnTo>
                      <a:pt x="25" y="209"/>
                    </a:lnTo>
                    <a:lnTo>
                      <a:pt x="27" y="209"/>
                    </a:lnTo>
                    <a:lnTo>
                      <a:pt x="27" y="207"/>
                    </a:lnTo>
                    <a:lnTo>
                      <a:pt x="27" y="206"/>
                    </a:lnTo>
                    <a:lnTo>
                      <a:pt x="27" y="204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9" y="198"/>
                    </a:lnTo>
                    <a:lnTo>
                      <a:pt x="29" y="196"/>
                    </a:lnTo>
                    <a:lnTo>
                      <a:pt x="31" y="196"/>
                    </a:lnTo>
                    <a:lnTo>
                      <a:pt x="31" y="194"/>
                    </a:lnTo>
                    <a:lnTo>
                      <a:pt x="31" y="192"/>
                    </a:lnTo>
                    <a:lnTo>
                      <a:pt x="33" y="192"/>
                    </a:lnTo>
                    <a:lnTo>
                      <a:pt x="33" y="190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5" y="190"/>
                    </a:lnTo>
                    <a:lnTo>
                      <a:pt x="37" y="190"/>
                    </a:lnTo>
                    <a:lnTo>
                      <a:pt x="37" y="192"/>
                    </a:lnTo>
                    <a:lnTo>
                      <a:pt x="39" y="192"/>
                    </a:lnTo>
                    <a:lnTo>
                      <a:pt x="39" y="194"/>
                    </a:lnTo>
                    <a:lnTo>
                      <a:pt x="41" y="194"/>
                    </a:lnTo>
                    <a:lnTo>
                      <a:pt x="41" y="196"/>
                    </a:lnTo>
                    <a:lnTo>
                      <a:pt x="43" y="196"/>
                    </a:lnTo>
                    <a:lnTo>
                      <a:pt x="45" y="196"/>
                    </a:lnTo>
                    <a:lnTo>
                      <a:pt x="47" y="196"/>
                    </a:lnTo>
                    <a:lnTo>
                      <a:pt x="48" y="196"/>
                    </a:lnTo>
                    <a:lnTo>
                      <a:pt x="48" y="198"/>
                    </a:lnTo>
                    <a:lnTo>
                      <a:pt x="50" y="198"/>
                    </a:lnTo>
                    <a:lnTo>
                      <a:pt x="52" y="198"/>
                    </a:lnTo>
                    <a:lnTo>
                      <a:pt x="54" y="196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6" y="190"/>
                    </a:lnTo>
                    <a:lnTo>
                      <a:pt x="56" y="188"/>
                    </a:lnTo>
                    <a:lnTo>
                      <a:pt x="56" y="186"/>
                    </a:lnTo>
                    <a:lnTo>
                      <a:pt x="56" y="184"/>
                    </a:lnTo>
                    <a:lnTo>
                      <a:pt x="56" y="183"/>
                    </a:lnTo>
                    <a:lnTo>
                      <a:pt x="56" y="181"/>
                    </a:lnTo>
                    <a:lnTo>
                      <a:pt x="56" y="179"/>
                    </a:lnTo>
                    <a:lnTo>
                      <a:pt x="56" y="177"/>
                    </a:lnTo>
                    <a:lnTo>
                      <a:pt x="56" y="175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8" y="169"/>
                    </a:lnTo>
                    <a:lnTo>
                      <a:pt x="58" y="167"/>
                    </a:lnTo>
                    <a:lnTo>
                      <a:pt x="60" y="167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4" y="161"/>
                    </a:lnTo>
                    <a:lnTo>
                      <a:pt x="64" y="159"/>
                    </a:lnTo>
                    <a:lnTo>
                      <a:pt x="66" y="159"/>
                    </a:lnTo>
                    <a:lnTo>
                      <a:pt x="66" y="158"/>
                    </a:lnTo>
                    <a:lnTo>
                      <a:pt x="66" y="156"/>
                    </a:lnTo>
                    <a:lnTo>
                      <a:pt x="66" y="154"/>
                    </a:lnTo>
                    <a:lnTo>
                      <a:pt x="66" y="152"/>
                    </a:lnTo>
                    <a:lnTo>
                      <a:pt x="64" y="150"/>
                    </a:lnTo>
                    <a:lnTo>
                      <a:pt x="62" y="150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64" y="146"/>
                    </a:lnTo>
                    <a:lnTo>
                      <a:pt x="64" y="144"/>
                    </a:lnTo>
                    <a:lnTo>
                      <a:pt x="64" y="142"/>
                    </a:lnTo>
                    <a:lnTo>
                      <a:pt x="64" y="140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2" y="136"/>
                    </a:lnTo>
                    <a:lnTo>
                      <a:pt x="62" y="135"/>
                    </a:lnTo>
                    <a:lnTo>
                      <a:pt x="62" y="133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2" y="127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1"/>
                    </a:lnTo>
                    <a:lnTo>
                      <a:pt x="66" y="121"/>
                    </a:lnTo>
                    <a:lnTo>
                      <a:pt x="64" y="119"/>
                    </a:lnTo>
                    <a:lnTo>
                      <a:pt x="64" y="117"/>
                    </a:lnTo>
                    <a:lnTo>
                      <a:pt x="66" y="117"/>
                    </a:lnTo>
                    <a:lnTo>
                      <a:pt x="66" y="115"/>
                    </a:lnTo>
                    <a:lnTo>
                      <a:pt x="66" y="113"/>
                    </a:lnTo>
                    <a:lnTo>
                      <a:pt x="68" y="113"/>
                    </a:lnTo>
                    <a:lnTo>
                      <a:pt x="66" y="113"/>
                    </a:lnTo>
                    <a:lnTo>
                      <a:pt x="66" y="111"/>
                    </a:lnTo>
                    <a:lnTo>
                      <a:pt x="68" y="111"/>
                    </a:lnTo>
                    <a:lnTo>
                      <a:pt x="68" y="110"/>
                    </a:lnTo>
                    <a:lnTo>
                      <a:pt x="70" y="110"/>
                    </a:lnTo>
                    <a:lnTo>
                      <a:pt x="68" y="110"/>
                    </a:lnTo>
                    <a:lnTo>
                      <a:pt x="70" y="110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70" y="104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71" y="100"/>
                    </a:lnTo>
                    <a:lnTo>
                      <a:pt x="71" y="98"/>
                    </a:lnTo>
                    <a:lnTo>
                      <a:pt x="71" y="96"/>
                    </a:lnTo>
                    <a:lnTo>
                      <a:pt x="73" y="96"/>
                    </a:lnTo>
                    <a:lnTo>
                      <a:pt x="73" y="94"/>
                    </a:lnTo>
                    <a:lnTo>
                      <a:pt x="73" y="92"/>
                    </a:lnTo>
                    <a:lnTo>
                      <a:pt x="73" y="90"/>
                    </a:lnTo>
                    <a:lnTo>
                      <a:pt x="73" y="88"/>
                    </a:lnTo>
                    <a:lnTo>
                      <a:pt x="75" y="88"/>
                    </a:lnTo>
                    <a:lnTo>
                      <a:pt x="73" y="88"/>
                    </a:lnTo>
                    <a:lnTo>
                      <a:pt x="73" y="87"/>
                    </a:lnTo>
                    <a:lnTo>
                      <a:pt x="73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3" y="81"/>
                    </a:lnTo>
                    <a:lnTo>
                      <a:pt x="75" y="81"/>
                    </a:lnTo>
                    <a:lnTo>
                      <a:pt x="75" y="79"/>
                    </a:lnTo>
                    <a:lnTo>
                      <a:pt x="73" y="79"/>
                    </a:lnTo>
                    <a:lnTo>
                      <a:pt x="73" y="77"/>
                    </a:lnTo>
                    <a:lnTo>
                      <a:pt x="75" y="77"/>
                    </a:lnTo>
                    <a:lnTo>
                      <a:pt x="73" y="77"/>
                    </a:lnTo>
                    <a:lnTo>
                      <a:pt x="73" y="75"/>
                    </a:lnTo>
                    <a:lnTo>
                      <a:pt x="73" y="73"/>
                    </a:lnTo>
                    <a:lnTo>
                      <a:pt x="73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3" y="69"/>
                    </a:lnTo>
                    <a:lnTo>
                      <a:pt x="73" y="67"/>
                    </a:lnTo>
                    <a:lnTo>
                      <a:pt x="73" y="65"/>
                    </a:lnTo>
                    <a:lnTo>
                      <a:pt x="71" y="65"/>
                    </a:lnTo>
                    <a:lnTo>
                      <a:pt x="71" y="63"/>
                    </a:lnTo>
                    <a:lnTo>
                      <a:pt x="70" y="63"/>
                    </a:lnTo>
                    <a:lnTo>
                      <a:pt x="68" y="63"/>
                    </a:lnTo>
                    <a:lnTo>
                      <a:pt x="66" y="63"/>
                    </a:lnTo>
                    <a:lnTo>
                      <a:pt x="66" y="62"/>
                    </a:lnTo>
                    <a:lnTo>
                      <a:pt x="66" y="60"/>
                    </a:lnTo>
                    <a:lnTo>
                      <a:pt x="64" y="60"/>
                    </a:lnTo>
                    <a:lnTo>
                      <a:pt x="62" y="60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4" y="54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5" y="48"/>
                    </a:lnTo>
                    <a:lnTo>
                      <a:pt x="77" y="48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7" y="46"/>
                    </a:lnTo>
                    <a:lnTo>
                      <a:pt x="75" y="46"/>
                    </a:lnTo>
                    <a:lnTo>
                      <a:pt x="75" y="44"/>
                    </a:lnTo>
                    <a:lnTo>
                      <a:pt x="75" y="42"/>
                    </a:lnTo>
                    <a:lnTo>
                      <a:pt x="73" y="42"/>
                    </a:lnTo>
                    <a:lnTo>
                      <a:pt x="75" y="42"/>
                    </a:lnTo>
                    <a:lnTo>
                      <a:pt x="75" y="40"/>
                    </a:lnTo>
                    <a:lnTo>
                      <a:pt x="75" y="39"/>
                    </a:lnTo>
                    <a:lnTo>
                      <a:pt x="75" y="37"/>
                    </a:lnTo>
                    <a:lnTo>
                      <a:pt x="73" y="37"/>
                    </a:lnTo>
                    <a:lnTo>
                      <a:pt x="75" y="37"/>
                    </a:lnTo>
                    <a:lnTo>
                      <a:pt x="75" y="35"/>
                    </a:lnTo>
                    <a:lnTo>
                      <a:pt x="75" y="37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79" y="31"/>
                    </a:lnTo>
                    <a:lnTo>
                      <a:pt x="77" y="31"/>
                    </a:lnTo>
                    <a:lnTo>
                      <a:pt x="79" y="31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7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9" y="23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1" y="17"/>
                    </a:lnTo>
                    <a:lnTo>
                      <a:pt x="91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3" y="14"/>
                    </a:lnTo>
                    <a:lnTo>
                      <a:pt x="93" y="12"/>
                    </a:lnTo>
                    <a:lnTo>
                      <a:pt x="95" y="12"/>
                    </a:lnTo>
                    <a:lnTo>
                      <a:pt x="93" y="12"/>
                    </a:lnTo>
                    <a:lnTo>
                      <a:pt x="95" y="12"/>
                    </a:lnTo>
                    <a:lnTo>
                      <a:pt x="95" y="10"/>
                    </a:lnTo>
                    <a:lnTo>
                      <a:pt x="95" y="12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8" y="4"/>
                    </a:lnTo>
                    <a:lnTo>
                      <a:pt x="119" y="4"/>
                    </a:lnTo>
                    <a:lnTo>
                      <a:pt x="119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s-CO" sz="1400">
                  <a:latin typeface="Arial" charset="0"/>
                </a:endParaRPr>
              </a:p>
            </p:txBody>
          </p:sp>
          <p:grpSp>
            <p:nvGrpSpPr>
              <p:cNvPr id="15" name="Group 4884">
                <a:extLst>
                  <a:ext uri="{FF2B5EF4-FFF2-40B4-BE49-F238E27FC236}">
                    <a16:creationId xmlns:a16="http://schemas.microsoft.com/office/drawing/2014/main" id="{B956B989-5E18-BF7C-5A21-6542E19AAF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2" y="220"/>
                <a:ext cx="3274" cy="4461"/>
                <a:chOff x="562" y="220"/>
                <a:chExt cx="3274" cy="4461"/>
              </a:xfrm>
              <a:grpFill/>
            </p:grpSpPr>
            <p:sp>
              <p:nvSpPr>
                <p:cNvPr id="16" name="Freeform 4860">
                  <a:extLst>
                    <a:ext uri="{FF2B5EF4-FFF2-40B4-BE49-F238E27FC236}">
                      <a16:creationId xmlns:a16="http://schemas.microsoft.com/office/drawing/2014/main" id="{A90C6F14-4771-B5A2-EE46-40EF1E027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" y="1379"/>
                  <a:ext cx="547" cy="647"/>
                </a:xfrm>
                <a:custGeom>
                  <a:avLst/>
                  <a:gdLst>
                    <a:gd name="T0" fmla="*/ 41 w 547"/>
                    <a:gd name="T1" fmla="*/ 457 h 647"/>
                    <a:gd name="T2" fmla="*/ 31 w 547"/>
                    <a:gd name="T3" fmla="*/ 418 h 647"/>
                    <a:gd name="T4" fmla="*/ 64 w 547"/>
                    <a:gd name="T5" fmla="*/ 393 h 647"/>
                    <a:gd name="T6" fmla="*/ 98 w 547"/>
                    <a:gd name="T7" fmla="*/ 372 h 647"/>
                    <a:gd name="T8" fmla="*/ 127 w 547"/>
                    <a:gd name="T9" fmla="*/ 340 h 647"/>
                    <a:gd name="T10" fmla="*/ 171 w 547"/>
                    <a:gd name="T11" fmla="*/ 305 h 647"/>
                    <a:gd name="T12" fmla="*/ 158 w 547"/>
                    <a:gd name="T13" fmla="*/ 257 h 647"/>
                    <a:gd name="T14" fmla="*/ 165 w 547"/>
                    <a:gd name="T15" fmla="*/ 203 h 647"/>
                    <a:gd name="T16" fmla="*/ 179 w 547"/>
                    <a:gd name="T17" fmla="*/ 159 h 647"/>
                    <a:gd name="T18" fmla="*/ 190 w 547"/>
                    <a:gd name="T19" fmla="*/ 121 h 647"/>
                    <a:gd name="T20" fmla="*/ 188 w 547"/>
                    <a:gd name="T21" fmla="*/ 77 h 647"/>
                    <a:gd name="T22" fmla="*/ 175 w 547"/>
                    <a:gd name="T23" fmla="*/ 34 h 647"/>
                    <a:gd name="T24" fmla="*/ 200 w 547"/>
                    <a:gd name="T25" fmla="*/ 5 h 647"/>
                    <a:gd name="T26" fmla="*/ 210 w 547"/>
                    <a:gd name="T27" fmla="*/ 29 h 647"/>
                    <a:gd name="T28" fmla="*/ 225 w 547"/>
                    <a:gd name="T29" fmla="*/ 52 h 647"/>
                    <a:gd name="T30" fmla="*/ 227 w 547"/>
                    <a:gd name="T31" fmla="*/ 78 h 647"/>
                    <a:gd name="T32" fmla="*/ 238 w 547"/>
                    <a:gd name="T33" fmla="*/ 105 h 647"/>
                    <a:gd name="T34" fmla="*/ 263 w 547"/>
                    <a:gd name="T35" fmla="*/ 128 h 647"/>
                    <a:gd name="T36" fmla="*/ 279 w 547"/>
                    <a:gd name="T37" fmla="*/ 148 h 647"/>
                    <a:gd name="T38" fmla="*/ 307 w 547"/>
                    <a:gd name="T39" fmla="*/ 153 h 647"/>
                    <a:gd name="T40" fmla="*/ 338 w 547"/>
                    <a:gd name="T41" fmla="*/ 163 h 647"/>
                    <a:gd name="T42" fmla="*/ 355 w 547"/>
                    <a:gd name="T43" fmla="*/ 136 h 647"/>
                    <a:gd name="T44" fmla="*/ 396 w 547"/>
                    <a:gd name="T45" fmla="*/ 142 h 647"/>
                    <a:gd name="T46" fmla="*/ 413 w 547"/>
                    <a:gd name="T47" fmla="*/ 163 h 647"/>
                    <a:gd name="T48" fmla="*/ 438 w 547"/>
                    <a:gd name="T49" fmla="*/ 194 h 647"/>
                    <a:gd name="T50" fmla="*/ 446 w 547"/>
                    <a:gd name="T51" fmla="*/ 228 h 647"/>
                    <a:gd name="T52" fmla="*/ 450 w 547"/>
                    <a:gd name="T53" fmla="*/ 253 h 647"/>
                    <a:gd name="T54" fmla="*/ 438 w 547"/>
                    <a:gd name="T55" fmla="*/ 290 h 647"/>
                    <a:gd name="T56" fmla="*/ 475 w 547"/>
                    <a:gd name="T57" fmla="*/ 305 h 647"/>
                    <a:gd name="T58" fmla="*/ 501 w 547"/>
                    <a:gd name="T59" fmla="*/ 305 h 647"/>
                    <a:gd name="T60" fmla="*/ 530 w 547"/>
                    <a:gd name="T61" fmla="*/ 320 h 647"/>
                    <a:gd name="T62" fmla="*/ 542 w 547"/>
                    <a:gd name="T63" fmla="*/ 338 h 647"/>
                    <a:gd name="T64" fmla="*/ 546 w 547"/>
                    <a:gd name="T65" fmla="*/ 380 h 647"/>
                    <a:gd name="T66" fmla="*/ 532 w 547"/>
                    <a:gd name="T67" fmla="*/ 422 h 647"/>
                    <a:gd name="T68" fmla="*/ 513 w 547"/>
                    <a:gd name="T69" fmla="*/ 449 h 647"/>
                    <a:gd name="T70" fmla="*/ 486 w 547"/>
                    <a:gd name="T71" fmla="*/ 428 h 647"/>
                    <a:gd name="T72" fmla="*/ 459 w 547"/>
                    <a:gd name="T73" fmla="*/ 422 h 647"/>
                    <a:gd name="T74" fmla="*/ 478 w 547"/>
                    <a:gd name="T75" fmla="*/ 451 h 647"/>
                    <a:gd name="T76" fmla="*/ 480 w 547"/>
                    <a:gd name="T77" fmla="*/ 487 h 647"/>
                    <a:gd name="T78" fmla="*/ 459 w 547"/>
                    <a:gd name="T79" fmla="*/ 514 h 647"/>
                    <a:gd name="T80" fmla="*/ 430 w 547"/>
                    <a:gd name="T81" fmla="*/ 541 h 647"/>
                    <a:gd name="T82" fmla="*/ 403 w 547"/>
                    <a:gd name="T83" fmla="*/ 580 h 647"/>
                    <a:gd name="T84" fmla="*/ 365 w 547"/>
                    <a:gd name="T85" fmla="*/ 576 h 647"/>
                    <a:gd name="T86" fmla="*/ 338 w 547"/>
                    <a:gd name="T87" fmla="*/ 597 h 647"/>
                    <a:gd name="T88" fmla="*/ 309 w 547"/>
                    <a:gd name="T89" fmla="*/ 630 h 647"/>
                    <a:gd name="T90" fmla="*/ 284 w 547"/>
                    <a:gd name="T91" fmla="*/ 612 h 647"/>
                    <a:gd name="T92" fmla="*/ 302 w 547"/>
                    <a:gd name="T93" fmla="*/ 593 h 647"/>
                    <a:gd name="T94" fmla="*/ 307 w 547"/>
                    <a:gd name="T95" fmla="*/ 568 h 647"/>
                    <a:gd name="T96" fmla="*/ 281 w 547"/>
                    <a:gd name="T97" fmla="*/ 545 h 647"/>
                    <a:gd name="T98" fmla="*/ 258 w 547"/>
                    <a:gd name="T99" fmla="*/ 566 h 647"/>
                    <a:gd name="T100" fmla="*/ 244 w 547"/>
                    <a:gd name="T101" fmla="*/ 601 h 647"/>
                    <a:gd name="T102" fmla="*/ 236 w 547"/>
                    <a:gd name="T103" fmla="*/ 647 h 647"/>
                    <a:gd name="T104" fmla="*/ 208 w 547"/>
                    <a:gd name="T105" fmla="*/ 633 h 647"/>
                    <a:gd name="T106" fmla="*/ 179 w 547"/>
                    <a:gd name="T107" fmla="*/ 647 h 647"/>
                    <a:gd name="T108" fmla="*/ 142 w 547"/>
                    <a:gd name="T109" fmla="*/ 639 h 647"/>
                    <a:gd name="T110" fmla="*/ 117 w 547"/>
                    <a:gd name="T111" fmla="*/ 612 h 647"/>
                    <a:gd name="T112" fmla="*/ 91 w 547"/>
                    <a:gd name="T113" fmla="*/ 599 h 647"/>
                    <a:gd name="T114" fmla="*/ 68 w 547"/>
                    <a:gd name="T115" fmla="*/ 612 h 647"/>
                    <a:gd name="T116" fmla="*/ 83 w 547"/>
                    <a:gd name="T117" fmla="*/ 580 h 647"/>
                    <a:gd name="T118" fmla="*/ 68 w 547"/>
                    <a:gd name="T119" fmla="*/ 549 h 647"/>
                    <a:gd name="T120" fmla="*/ 41 w 547"/>
                    <a:gd name="T121" fmla="*/ 560 h 647"/>
                    <a:gd name="T122" fmla="*/ 21 w 547"/>
                    <a:gd name="T123" fmla="*/ 535 h 647"/>
                    <a:gd name="T124" fmla="*/ 6 w 547"/>
                    <a:gd name="T125" fmla="*/ 514 h 64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47" h="647">
                      <a:moveTo>
                        <a:pt x="8" y="495"/>
                      </a:moveTo>
                      <a:lnTo>
                        <a:pt x="8" y="493"/>
                      </a:lnTo>
                      <a:lnTo>
                        <a:pt x="10" y="491"/>
                      </a:lnTo>
                      <a:lnTo>
                        <a:pt x="12" y="491"/>
                      </a:lnTo>
                      <a:lnTo>
                        <a:pt x="14" y="489"/>
                      </a:lnTo>
                      <a:lnTo>
                        <a:pt x="16" y="489"/>
                      </a:lnTo>
                      <a:lnTo>
                        <a:pt x="16" y="487"/>
                      </a:lnTo>
                      <a:lnTo>
                        <a:pt x="18" y="487"/>
                      </a:lnTo>
                      <a:lnTo>
                        <a:pt x="18" y="486"/>
                      </a:lnTo>
                      <a:lnTo>
                        <a:pt x="20" y="484"/>
                      </a:lnTo>
                      <a:lnTo>
                        <a:pt x="21" y="480"/>
                      </a:lnTo>
                      <a:lnTo>
                        <a:pt x="21" y="478"/>
                      </a:lnTo>
                      <a:lnTo>
                        <a:pt x="23" y="474"/>
                      </a:lnTo>
                      <a:lnTo>
                        <a:pt x="23" y="472"/>
                      </a:lnTo>
                      <a:lnTo>
                        <a:pt x="25" y="470"/>
                      </a:lnTo>
                      <a:lnTo>
                        <a:pt x="25" y="468"/>
                      </a:lnTo>
                      <a:lnTo>
                        <a:pt x="25" y="466"/>
                      </a:lnTo>
                      <a:lnTo>
                        <a:pt x="27" y="466"/>
                      </a:lnTo>
                      <a:lnTo>
                        <a:pt x="29" y="466"/>
                      </a:lnTo>
                      <a:lnTo>
                        <a:pt x="31" y="466"/>
                      </a:lnTo>
                      <a:lnTo>
                        <a:pt x="33" y="466"/>
                      </a:lnTo>
                      <a:lnTo>
                        <a:pt x="35" y="466"/>
                      </a:lnTo>
                      <a:lnTo>
                        <a:pt x="37" y="466"/>
                      </a:lnTo>
                      <a:lnTo>
                        <a:pt x="39" y="466"/>
                      </a:lnTo>
                      <a:lnTo>
                        <a:pt x="41" y="464"/>
                      </a:lnTo>
                      <a:lnTo>
                        <a:pt x="43" y="462"/>
                      </a:lnTo>
                      <a:lnTo>
                        <a:pt x="43" y="461"/>
                      </a:lnTo>
                      <a:lnTo>
                        <a:pt x="43" y="459"/>
                      </a:lnTo>
                      <a:lnTo>
                        <a:pt x="43" y="457"/>
                      </a:lnTo>
                      <a:lnTo>
                        <a:pt x="41" y="457"/>
                      </a:lnTo>
                      <a:lnTo>
                        <a:pt x="41" y="455"/>
                      </a:lnTo>
                      <a:lnTo>
                        <a:pt x="39" y="455"/>
                      </a:lnTo>
                      <a:lnTo>
                        <a:pt x="39" y="453"/>
                      </a:lnTo>
                      <a:lnTo>
                        <a:pt x="37" y="453"/>
                      </a:lnTo>
                      <a:lnTo>
                        <a:pt x="37" y="451"/>
                      </a:lnTo>
                      <a:lnTo>
                        <a:pt x="35" y="449"/>
                      </a:lnTo>
                      <a:lnTo>
                        <a:pt x="35" y="447"/>
                      </a:lnTo>
                      <a:lnTo>
                        <a:pt x="33" y="447"/>
                      </a:lnTo>
                      <a:lnTo>
                        <a:pt x="33" y="445"/>
                      </a:lnTo>
                      <a:lnTo>
                        <a:pt x="33" y="443"/>
                      </a:lnTo>
                      <a:lnTo>
                        <a:pt x="35" y="443"/>
                      </a:lnTo>
                      <a:lnTo>
                        <a:pt x="35" y="441"/>
                      </a:lnTo>
                      <a:lnTo>
                        <a:pt x="37" y="439"/>
                      </a:lnTo>
                      <a:lnTo>
                        <a:pt x="35" y="439"/>
                      </a:lnTo>
                      <a:lnTo>
                        <a:pt x="35" y="438"/>
                      </a:lnTo>
                      <a:lnTo>
                        <a:pt x="35" y="436"/>
                      </a:lnTo>
                      <a:lnTo>
                        <a:pt x="37" y="436"/>
                      </a:lnTo>
                      <a:lnTo>
                        <a:pt x="35" y="434"/>
                      </a:lnTo>
                      <a:lnTo>
                        <a:pt x="35" y="432"/>
                      </a:lnTo>
                      <a:lnTo>
                        <a:pt x="33" y="432"/>
                      </a:lnTo>
                      <a:lnTo>
                        <a:pt x="33" y="430"/>
                      </a:lnTo>
                      <a:lnTo>
                        <a:pt x="31" y="430"/>
                      </a:lnTo>
                      <a:lnTo>
                        <a:pt x="31" y="428"/>
                      </a:lnTo>
                      <a:lnTo>
                        <a:pt x="29" y="428"/>
                      </a:lnTo>
                      <a:lnTo>
                        <a:pt x="29" y="426"/>
                      </a:lnTo>
                      <a:lnTo>
                        <a:pt x="29" y="424"/>
                      </a:lnTo>
                      <a:lnTo>
                        <a:pt x="29" y="422"/>
                      </a:lnTo>
                      <a:lnTo>
                        <a:pt x="31" y="422"/>
                      </a:lnTo>
                      <a:lnTo>
                        <a:pt x="31" y="420"/>
                      </a:lnTo>
                      <a:lnTo>
                        <a:pt x="31" y="418"/>
                      </a:lnTo>
                      <a:lnTo>
                        <a:pt x="31" y="416"/>
                      </a:lnTo>
                      <a:lnTo>
                        <a:pt x="33" y="416"/>
                      </a:lnTo>
                      <a:lnTo>
                        <a:pt x="33" y="414"/>
                      </a:lnTo>
                      <a:lnTo>
                        <a:pt x="33" y="413"/>
                      </a:lnTo>
                      <a:lnTo>
                        <a:pt x="35" y="413"/>
                      </a:lnTo>
                      <a:lnTo>
                        <a:pt x="37" y="411"/>
                      </a:lnTo>
                      <a:lnTo>
                        <a:pt x="39" y="411"/>
                      </a:lnTo>
                      <a:lnTo>
                        <a:pt x="41" y="411"/>
                      </a:lnTo>
                      <a:lnTo>
                        <a:pt x="41" y="409"/>
                      </a:lnTo>
                      <a:lnTo>
                        <a:pt x="43" y="409"/>
                      </a:lnTo>
                      <a:lnTo>
                        <a:pt x="43" y="407"/>
                      </a:lnTo>
                      <a:lnTo>
                        <a:pt x="43" y="405"/>
                      </a:lnTo>
                      <a:lnTo>
                        <a:pt x="43" y="403"/>
                      </a:lnTo>
                      <a:lnTo>
                        <a:pt x="44" y="403"/>
                      </a:lnTo>
                      <a:lnTo>
                        <a:pt x="46" y="403"/>
                      </a:lnTo>
                      <a:lnTo>
                        <a:pt x="48" y="403"/>
                      </a:lnTo>
                      <a:lnTo>
                        <a:pt x="50" y="403"/>
                      </a:lnTo>
                      <a:lnTo>
                        <a:pt x="52" y="403"/>
                      </a:lnTo>
                      <a:lnTo>
                        <a:pt x="52" y="405"/>
                      </a:lnTo>
                      <a:lnTo>
                        <a:pt x="52" y="403"/>
                      </a:lnTo>
                      <a:lnTo>
                        <a:pt x="54" y="403"/>
                      </a:lnTo>
                      <a:lnTo>
                        <a:pt x="54" y="401"/>
                      </a:lnTo>
                      <a:lnTo>
                        <a:pt x="56" y="401"/>
                      </a:lnTo>
                      <a:lnTo>
                        <a:pt x="56" y="399"/>
                      </a:lnTo>
                      <a:lnTo>
                        <a:pt x="58" y="399"/>
                      </a:lnTo>
                      <a:lnTo>
                        <a:pt x="58" y="397"/>
                      </a:lnTo>
                      <a:lnTo>
                        <a:pt x="58" y="395"/>
                      </a:lnTo>
                      <a:lnTo>
                        <a:pt x="60" y="395"/>
                      </a:lnTo>
                      <a:lnTo>
                        <a:pt x="62" y="393"/>
                      </a:lnTo>
                      <a:lnTo>
                        <a:pt x="64" y="393"/>
                      </a:lnTo>
                      <a:lnTo>
                        <a:pt x="66" y="393"/>
                      </a:lnTo>
                      <a:lnTo>
                        <a:pt x="68" y="393"/>
                      </a:lnTo>
                      <a:lnTo>
                        <a:pt x="69" y="393"/>
                      </a:lnTo>
                      <a:lnTo>
                        <a:pt x="69" y="395"/>
                      </a:lnTo>
                      <a:lnTo>
                        <a:pt x="71" y="395"/>
                      </a:lnTo>
                      <a:lnTo>
                        <a:pt x="71" y="393"/>
                      </a:lnTo>
                      <a:lnTo>
                        <a:pt x="73" y="393"/>
                      </a:lnTo>
                      <a:lnTo>
                        <a:pt x="73" y="391"/>
                      </a:lnTo>
                      <a:lnTo>
                        <a:pt x="73" y="390"/>
                      </a:lnTo>
                      <a:lnTo>
                        <a:pt x="75" y="390"/>
                      </a:lnTo>
                      <a:lnTo>
                        <a:pt x="75" y="388"/>
                      </a:lnTo>
                      <a:lnTo>
                        <a:pt x="75" y="386"/>
                      </a:lnTo>
                      <a:lnTo>
                        <a:pt x="75" y="384"/>
                      </a:lnTo>
                      <a:lnTo>
                        <a:pt x="77" y="384"/>
                      </a:lnTo>
                      <a:lnTo>
                        <a:pt x="77" y="382"/>
                      </a:lnTo>
                      <a:lnTo>
                        <a:pt x="79" y="382"/>
                      </a:lnTo>
                      <a:lnTo>
                        <a:pt x="81" y="380"/>
                      </a:lnTo>
                      <a:lnTo>
                        <a:pt x="83" y="380"/>
                      </a:lnTo>
                      <a:lnTo>
                        <a:pt x="85" y="378"/>
                      </a:lnTo>
                      <a:lnTo>
                        <a:pt x="87" y="378"/>
                      </a:lnTo>
                      <a:lnTo>
                        <a:pt x="89" y="380"/>
                      </a:lnTo>
                      <a:lnTo>
                        <a:pt x="91" y="380"/>
                      </a:lnTo>
                      <a:lnTo>
                        <a:pt x="92" y="380"/>
                      </a:lnTo>
                      <a:lnTo>
                        <a:pt x="92" y="378"/>
                      </a:lnTo>
                      <a:lnTo>
                        <a:pt x="94" y="378"/>
                      </a:lnTo>
                      <a:lnTo>
                        <a:pt x="96" y="378"/>
                      </a:lnTo>
                      <a:lnTo>
                        <a:pt x="96" y="376"/>
                      </a:lnTo>
                      <a:lnTo>
                        <a:pt x="98" y="376"/>
                      </a:lnTo>
                      <a:lnTo>
                        <a:pt x="98" y="374"/>
                      </a:lnTo>
                      <a:lnTo>
                        <a:pt x="98" y="372"/>
                      </a:lnTo>
                      <a:lnTo>
                        <a:pt x="100" y="372"/>
                      </a:lnTo>
                      <a:lnTo>
                        <a:pt x="100" y="370"/>
                      </a:lnTo>
                      <a:lnTo>
                        <a:pt x="102" y="368"/>
                      </a:lnTo>
                      <a:lnTo>
                        <a:pt x="104" y="368"/>
                      </a:lnTo>
                      <a:lnTo>
                        <a:pt x="106" y="368"/>
                      </a:lnTo>
                      <a:lnTo>
                        <a:pt x="108" y="366"/>
                      </a:lnTo>
                      <a:lnTo>
                        <a:pt x="110" y="368"/>
                      </a:lnTo>
                      <a:lnTo>
                        <a:pt x="110" y="366"/>
                      </a:lnTo>
                      <a:lnTo>
                        <a:pt x="110" y="365"/>
                      </a:lnTo>
                      <a:lnTo>
                        <a:pt x="112" y="365"/>
                      </a:lnTo>
                      <a:lnTo>
                        <a:pt x="114" y="365"/>
                      </a:lnTo>
                      <a:lnTo>
                        <a:pt x="114" y="363"/>
                      </a:lnTo>
                      <a:lnTo>
                        <a:pt x="112" y="363"/>
                      </a:lnTo>
                      <a:lnTo>
                        <a:pt x="114" y="363"/>
                      </a:lnTo>
                      <a:lnTo>
                        <a:pt x="114" y="361"/>
                      </a:lnTo>
                      <a:lnTo>
                        <a:pt x="116" y="359"/>
                      </a:lnTo>
                      <a:lnTo>
                        <a:pt x="116" y="357"/>
                      </a:lnTo>
                      <a:lnTo>
                        <a:pt x="117" y="357"/>
                      </a:lnTo>
                      <a:lnTo>
                        <a:pt x="117" y="355"/>
                      </a:lnTo>
                      <a:lnTo>
                        <a:pt x="117" y="353"/>
                      </a:lnTo>
                      <a:lnTo>
                        <a:pt x="119" y="353"/>
                      </a:lnTo>
                      <a:lnTo>
                        <a:pt x="119" y="351"/>
                      </a:lnTo>
                      <a:lnTo>
                        <a:pt x="119" y="349"/>
                      </a:lnTo>
                      <a:lnTo>
                        <a:pt x="119" y="347"/>
                      </a:lnTo>
                      <a:lnTo>
                        <a:pt x="121" y="347"/>
                      </a:lnTo>
                      <a:lnTo>
                        <a:pt x="121" y="345"/>
                      </a:lnTo>
                      <a:lnTo>
                        <a:pt x="125" y="343"/>
                      </a:lnTo>
                      <a:lnTo>
                        <a:pt x="125" y="342"/>
                      </a:lnTo>
                      <a:lnTo>
                        <a:pt x="127" y="342"/>
                      </a:lnTo>
                      <a:lnTo>
                        <a:pt x="127" y="340"/>
                      </a:lnTo>
                      <a:lnTo>
                        <a:pt x="129" y="338"/>
                      </a:lnTo>
                      <a:lnTo>
                        <a:pt x="131" y="338"/>
                      </a:lnTo>
                      <a:lnTo>
                        <a:pt x="131" y="336"/>
                      </a:lnTo>
                      <a:lnTo>
                        <a:pt x="133" y="336"/>
                      </a:lnTo>
                      <a:lnTo>
                        <a:pt x="133" y="334"/>
                      </a:lnTo>
                      <a:lnTo>
                        <a:pt x="135" y="332"/>
                      </a:lnTo>
                      <a:lnTo>
                        <a:pt x="137" y="332"/>
                      </a:lnTo>
                      <a:lnTo>
                        <a:pt x="137" y="330"/>
                      </a:lnTo>
                      <a:lnTo>
                        <a:pt x="139" y="330"/>
                      </a:lnTo>
                      <a:lnTo>
                        <a:pt x="140" y="328"/>
                      </a:lnTo>
                      <a:lnTo>
                        <a:pt x="140" y="326"/>
                      </a:lnTo>
                      <a:lnTo>
                        <a:pt x="144" y="322"/>
                      </a:lnTo>
                      <a:lnTo>
                        <a:pt x="146" y="322"/>
                      </a:lnTo>
                      <a:lnTo>
                        <a:pt x="148" y="320"/>
                      </a:lnTo>
                      <a:lnTo>
                        <a:pt x="154" y="318"/>
                      </a:lnTo>
                      <a:lnTo>
                        <a:pt x="156" y="317"/>
                      </a:lnTo>
                      <a:lnTo>
                        <a:pt x="158" y="317"/>
                      </a:lnTo>
                      <a:lnTo>
                        <a:pt x="158" y="315"/>
                      </a:lnTo>
                      <a:lnTo>
                        <a:pt x="160" y="315"/>
                      </a:lnTo>
                      <a:lnTo>
                        <a:pt x="162" y="315"/>
                      </a:lnTo>
                      <a:lnTo>
                        <a:pt x="162" y="313"/>
                      </a:lnTo>
                      <a:lnTo>
                        <a:pt x="163" y="313"/>
                      </a:lnTo>
                      <a:lnTo>
                        <a:pt x="163" y="311"/>
                      </a:lnTo>
                      <a:lnTo>
                        <a:pt x="165" y="311"/>
                      </a:lnTo>
                      <a:lnTo>
                        <a:pt x="165" y="309"/>
                      </a:lnTo>
                      <a:lnTo>
                        <a:pt x="167" y="309"/>
                      </a:lnTo>
                      <a:lnTo>
                        <a:pt x="167" y="307"/>
                      </a:lnTo>
                      <a:lnTo>
                        <a:pt x="169" y="307"/>
                      </a:lnTo>
                      <a:lnTo>
                        <a:pt x="169" y="305"/>
                      </a:lnTo>
                      <a:lnTo>
                        <a:pt x="171" y="305"/>
                      </a:lnTo>
                      <a:lnTo>
                        <a:pt x="171" y="303"/>
                      </a:lnTo>
                      <a:lnTo>
                        <a:pt x="171" y="301"/>
                      </a:lnTo>
                      <a:lnTo>
                        <a:pt x="173" y="301"/>
                      </a:lnTo>
                      <a:lnTo>
                        <a:pt x="173" y="299"/>
                      </a:lnTo>
                      <a:lnTo>
                        <a:pt x="173" y="297"/>
                      </a:lnTo>
                      <a:lnTo>
                        <a:pt x="175" y="297"/>
                      </a:lnTo>
                      <a:lnTo>
                        <a:pt x="175" y="295"/>
                      </a:lnTo>
                      <a:lnTo>
                        <a:pt x="175" y="294"/>
                      </a:lnTo>
                      <a:lnTo>
                        <a:pt x="175" y="292"/>
                      </a:lnTo>
                      <a:lnTo>
                        <a:pt x="175" y="290"/>
                      </a:lnTo>
                      <a:lnTo>
                        <a:pt x="173" y="290"/>
                      </a:lnTo>
                      <a:lnTo>
                        <a:pt x="171" y="288"/>
                      </a:lnTo>
                      <a:lnTo>
                        <a:pt x="171" y="286"/>
                      </a:lnTo>
                      <a:lnTo>
                        <a:pt x="169" y="284"/>
                      </a:lnTo>
                      <a:lnTo>
                        <a:pt x="167" y="282"/>
                      </a:lnTo>
                      <a:lnTo>
                        <a:pt x="167" y="280"/>
                      </a:lnTo>
                      <a:lnTo>
                        <a:pt x="165" y="280"/>
                      </a:lnTo>
                      <a:lnTo>
                        <a:pt x="165" y="278"/>
                      </a:lnTo>
                      <a:lnTo>
                        <a:pt x="165" y="276"/>
                      </a:lnTo>
                      <a:lnTo>
                        <a:pt x="163" y="274"/>
                      </a:lnTo>
                      <a:lnTo>
                        <a:pt x="162" y="272"/>
                      </a:lnTo>
                      <a:lnTo>
                        <a:pt x="162" y="270"/>
                      </a:lnTo>
                      <a:lnTo>
                        <a:pt x="162" y="269"/>
                      </a:lnTo>
                      <a:lnTo>
                        <a:pt x="162" y="267"/>
                      </a:lnTo>
                      <a:lnTo>
                        <a:pt x="162" y="265"/>
                      </a:lnTo>
                      <a:lnTo>
                        <a:pt x="162" y="263"/>
                      </a:lnTo>
                      <a:lnTo>
                        <a:pt x="160" y="263"/>
                      </a:lnTo>
                      <a:lnTo>
                        <a:pt x="158" y="261"/>
                      </a:lnTo>
                      <a:lnTo>
                        <a:pt x="158" y="259"/>
                      </a:lnTo>
                      <a:lnTo>
                        <a:pt x="158" y="257"/>
                      </a:lnTo>
                      <a:lnTo>
                        <a:pt x="158" y="255"/>
                      </a:lnTo>
                      <a:lnTo>
                        <a:pt x="158" y="253"/>
                      </a:lnTo>
                      <a:lnTo>
                        <a:pt x="160" y="251"/>
                      </a:lnTo>
                      <a:lnTo>
                        <a:pt x="160" y="249"/>
                      </a:lnTo>
                      <a:lnTo>
                        <a:pt x="162" y="249"/>
                      </a:lnTo>
                      <a:lnTo>
                        <a:pt x="162" y="247"/>
                      </a:lnTo>
                      <a:lnTo>
                        <a:pt x="162" y="246"/>
                      </a:lnTo>
                      <a:lnTo>
                        <a:pt x="162" y="244"/>
                      </a:lnTo>
                      <a:lnTo>
                        <a:pt x="162" y="242"/>
                      </a:lnTo>
                      <a:lnTo>
                        <a:pt x="162" y="240"/>
                      </a:lnTo>
                      <a:lnTo>
                        <a:pt x="162" y="238"/>
                      </a:lnTo>
                      <a:lnTo>
                        <a:pt x="162" y="236"/>
                      </a:lnTo>
                      <a:lnTo>
                        <a:pt x="162" y="234"/>
                      </a:lnTo>
                      <a:lnTo>
                        <a:pt x="162" y="232"/>
                      </a:lnTo>
                      <a:lnTo>
                        <a:pt x="162" y="230"/>
                      </a:lnTo>
                      <a:lnTo>
                        <a:pt x="162" y="228"/>
                      </a:lnTo>
                      <a:lnTo>
                        <a:pt x="162" y="226"/>
                      </a:lnTo>
                      <a:lnTo>
                        <a:pt x="163" y="226"/>
                      </a:lnTo>
                      <a:lnTo>
                        <a:pt x="163" y="224"/>
                      </a:lnTo>
                      <a:lnTo>
                        <a:pt x="163" y="222"/>
                      </a:lnTo>
                      <a:lnTo>
                        <a:pt x="163" y="221"/>
                      </a:lnTo>
                      <a:lnTo>
                        <a:pt x="163" y="219"/>
                      </a:lnTo>
                      <a:lnTo>
                        <a:pt x="163" y="217"/>
                      </a:lnTo>
                      <a:lnTo>
                        <a:pt x="163" y="215"/>
                      </a:lnTo>
                      <a:lnTo>
                        <a:pt x="163" y="213"/>
                      </a:lnTo>
                      <a:lnTo>
                        <a:pt x="163" y="211"/>
                      </a:lnTo>
                      <a:lnTo>
                        <a:pt x="163" y="209"/>
                      </a:lnTo>
                      <a:lnTo>
                        <a:pt x="165" y="207"/>
                      </a:lnTo>
                      <a:lnTo>
                        <a:pt x="165" y="205"/>
                      </a:lnTo>
                      <a:lnTo>
                        <a:pt x="165" y="203"/>
                      </a:lnTo>
                      <a:lnTo>
                        <a:pt x="165" y="201"/>
                      </a:lnTo>
                      <a:lnTo>
                        <a:pt x="165" y="199"/>
                      </a:lnTo>
                      <a:lnTo>
                        <a:pt x="167" y="199"/>
                      </a:lnTo>
                      <a:lnTo>
                        <a:pt x="167" y="197"/>
                      </a:lnTo>
                      <a:lnTo>
                        <a:pt x="167" y="196"/>
                      </a:lnTo>
                      <a:lnTo>
                        <a:pt x="167" y="194"/>
                      </a:lnTo>
                      <a:lnTo>
                        <a:pt x="167" y="192"/>
                      </a:lnTo>
                      <a:lnTo>
                        <a:pt x="167" y="190"/>
                      </a:lnTo>
                      <a:lnTo>
                        <a:pt x="167" y="188"/>
                      </a:lnTo>
                      <a:lnTo>
                        <a:pt x="167" y="186"/>
                      </a:lnTo>
                      <a:lnTo>
                        <a:pt x="165" y="184"/>
                      </a:lnTo>
                      <a:lnTo>
                        <a:pt x="165" y="182"/>
                      </a:lnTo>
                      <a:lnTo>
                        <a:pt x="165" y="180"/>
                      </a:lnTo>
                      <a:lnTo>
                        <a:pt x="163" y="178"/>
                      </a:lnTo>
                      <a:lnTo>
                        <a:pt x="163" y="176"/>
                      </a:lnTo>
                      <a:lnTo>
                        <a:pt x="163" y="174"/>
                      </a:lnTo>
                      <a:lnTo>
                        <a:pt x="163" y="173"/>
                      </a:lnTo>
                      <a:lnTo>
                        <a:pt x="165" y="171"/>
                      </a:lnTo>
                      <a:lnTo>
                        <a:pt x="167" y="171"/>
                      </a:lnTo>
                      <a:lnTo>
                        <a:pt x="169" y="171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3" y="169"/>
                      </a:lnTo>
                      <a:lnTo>
                        <a:pt x="173" y="167"/>
                      </a:lnTo>
                      <a:lnTo>
                        <a:pt x="175" y="167"/>
                      </a:lnTo>
                      <a:lnTo>
                        <a:pt x="175" y="165"/>
                      </a:lnTo>
                      <a:lnTo>
                        <a:pt x="175" y="163"/>
                      </a:lnTo>
                      <a:lnTo>
                        <a:pt x="177" y="161"/>
                      </a:lnTo>
                      <a:lnTo>
                        <a:pt x="179" y="161"/>
                      </a:lnTo>
                      <a:lnTo>
                        <a:pt x="179" y="159"/>
                      </a:lnTo>
                      <a:lnTo>
                        <a:pt x="179" y="157"/>
                      </a:lnTo>
                      <a:lnTo>
                        <a:pt x="179" y="155"/>
                      </a:lnTo>
                      <a:lnTo>
                        <a:pt x="179" y="153"/>
                      </a:lnTo>
                      <a:lnTo>
                        <a:pt x="181" y="153"/>
                      </a:lnTo>
                      <a:lnTo>
                        <a:pt x="181" y="151"/>
                      </a:lnTo>
                      <a:lnTo>
                        <a:pt x="183" y="151"/>
                      </a:lnTo>
                      <a:lnTo>
                        <a:pt x="185" y="151"/>
                      </a:lnTo>
                      <a:lnTo>
                        <a:pt x="185" y="149"/>
                      </a:lnTo>
                      <a:lnTo>
                        <a:pt x="187" y="149"/>
                      </a:lnTo>
                      <a:lnTo>
                        <a:pt x="187" y="148"/>
                      </a:lnTo>
                      <a:lnTo>
                        <a:pt x="187" y="146"/>
                      </a:lnTo>
                      <a:lnTo>
                        <a:pt x="187" y="144"/>
                      </a:lnTo>
                      <a:lnTo>
                        <a:pt x="188" y="144"/>
                      </a:lnTo>
                      <a:lnTo>
                        <a:pt x="188" y="142"/>
                      </a:lnTo>
                      <a:lnTo>
                        <a:pt x="190" y="142"/>
                      </a:lnTo>
                      <a:lnTo>
                        <a:pt x="190" y="140"/>
                      </a:lnTo>
                      <a:lnTo>
                        <a:pt x="190" y="138"/>
                      </a:lnTo>
                      <a:lnTo>
                        <a:pt x="190" y="136"/>
                      </a:lnTo>
                      <a:lnTo>
                        <a:pt x="188" y="136"/>
                      </a:lnTo>
                      <a:lnTo>
                        <a:pt x="188" y="134"/>
                      </a:lnTo>
                      <a:lnTo>
                        <a:pt x="188" y="132"/>
                      </a:lnTo>
                      <a:lnTo>
                        <a:pt x="190" y="132"/>
                      </a:lnTo>
                      <a:lnTo>
                        <a:pt x="192" y="132"/>
                      </a:lnTo>
                      <a:lnTo>
                        <a:pt x="194" y="132"/>
                      </a:lnTo>
                      <a:lnTo>
                        <a:pt x="194" y="130"/>
                      </a:lnTo>
                      <a:lnTo>
                        <a:pt x="194" y="128"/>
                      </a:lnTo>
                      <a:lnTo>
                        <a:pt x="192" y="126"/>
                      </a:lnTo>
                      <a:lnTo>
                        <a:pt x="190" y="125"/>
                      </a:lnTo>
                      <a:lnTo>
                        <a:pt x="190" y="123"/>
                      </a:lnTo>
                      <a:lnTo>
                        <a:pt x="190" y="121"/>
                      </a:lnTo>
                      <a:lnTo>
                        <a:pt x="190" y="119"/>
                      </a:lnTo>
                      <a:lnTo>
                        <a:pt x="188" y="119"/>
                      </a:lnTo>
                      <a:lnTo>
                        <a:pt x="188" y="117"/>
                      </a:lnTo>
                      <a:lnTo>
                        <a:pt x="188" y="115"/>
                      </a:lnTo>
                      <a:lnTo>
                        <a:pt x="187" y="115"/>
                      </a:lnTo>
                      <a:lnTo>
                        <a:pt x="187" y="113"/>
                      </a:lnTo>
                      <a:lnTo>
                        <a:pt x="188" y="113"/>
                      </a:lnTo>
                      <a:lnTo>
                        <a:pt x="188" y="111"/>
                      </a:lnTo>
                      <a:lnTo>
                        <a:pt x="188" y="109"/>
                      </a:lnTo>
                      <a:lnTo>
                        <a:pt x="190" y="109"/>
                      </a:lnTo>
                      <a:lnTo>
                        <a:pt x="190" y="107"/>
                      </a:lnTo>
                      <a:lnTo>
                        <a:pt x="192" y="107"/>
                      </a:lnTo>
                      <a:lnTo>
                        <a:pt x="194" y="107"/>
                      </a:lnTo>
                      <a:lnTo>
                        <a:pt x="194" y="105"/>
                      </a:lnTo>
                      <a:lnTo>
                        <a:pt x="194" y="103"/>
                      </a:lnTo>
                      <a:lnTo>
                        <a:pt x="194" y="101"/>
                      </a:lnTo>
                      <a:lnTo>
                        <a:pt x="194" y="100"/>
                      </a:lnTo>
                      <a:lnTo>
                        <a:pt x="192" y="96"/>
                      </a:lnTo>
                      <a:lnTo>
                        <a:pt x="192" y="94"/>
                      </a:lnTo>
                      <a:lnTo>
                        <a:pt x="190" y="94"/>
                      </a:lnTo>
                      <a:lnTo>
                        <a:pt x="190" y="92"/>
                      </a:lnTo>
                      <a:lnTo>
                        <a:pt x="190" y="90"/>
                      </a:lnTo>
                      <a:lnTo>
                        <a:pt x="188" y="90"/>
                      </a:lnTo>
                      <a:lnTo>
                        <a:pt x="188" y="88"/>
                      </a:lnTo>
                      <a:lnTo>
                        <a:pt x="188" y="86"/>
                      </a:lnTo>
                      <a:lnTo>
                        <a:pt x="188" y="84"/>
                      </a:lnTo>
                      <a:lnTo>
                        <a:pt x="188" y="82"/>
                      </a:lnTo>
                      <a:lnTo>
                        <a:pt x="188" y="80"/>
                      </a:lnTo>
                      <a:lnTo>
                        <a:pt x="188" y="78"/>
                      </a:lnTo>
                      <a:lnTo>
                        <a:pt x="188" y="77"/>
                      </a:lnTo>
                      <a:lnTo>
                        <a:pt x="188" y="75"/>
                      </a:lnTo>
                      <a:lnTo>
                        <a:pt x="187" y="73"/>
                      </a:lnTo>
                      <a:lnTo>
                        <a:pt x="187" y="71"/>
                      </a:lnTo>
                      <a:lnTo>
                        <a:pt x="185" y="69"/>
                      </a:lnTo>
                      <a:lnTo>
                        <a:pt x="185" y="67"/>
                      </a:lnTo>
                      <a:lnTo>
                        <a:pt x="185" y="65"/>
                      </a:lnTo>
                      <a:lnTo>
                        <a:pt x="185" y="63"/>
                      </a:lnTo>
                      <a:lnTo>
                        <a:pt x="183" y="63"/>
                      </a:lnTo>
                      <a:lnTo>
                        <a:pt x="183" y="61"/>
                      </a:lnTo>
                      <a:lnTo>
                        <a:pt x="181" y="61"/>
                      </a:lnTo>
                      <a:lnTo>
                        <a:pt x="179" y="61"/>
                      </a:lnTo>
                      <a:lnTo>
                        <a:pt x="177" y="59"/>
                      </a:lnTo>
                      <a:lnTo>
                        <a:pt x="177" y="57"/>
                      </a:lnTo>
                      <a:lnTo>
                        <a:pt x="177" y="55"/>
                      </a:lnTo>
                      <a:lnTo>
                        <a:pt x="177" y="53"/>
                      </a:lnTo>
                      <a:lnTo>
                        <a:pt x="179" y="53"/>
                      </a:lnTo>
                      <a:lnTo>
                        <a:pt x="179" y="52"/>
                      </a:lnTo>
                      <a:lnTo>
                        <a:pt x="181" y="52"/>
                      </a:lnTo>
                      <a:lnTo>
                        <a:pt x="183" y="52"/>
                      </a:lnTo>
                      <a:lnTo>
                        <a:pt x="183" y="50"/>
                      </a:lnTo>
                      <a:lnTo>
                        <a:pt x="181" y="50"/>
                      </a:lnTo>
                      <a:lnTo>
                        <a:pt x="179" y="48"/>
                      </a:lnTo>
                      <a:lnTo>
                        <a:pt x="179" y="46"/>
                      </a:lnTo>
                      <a:lnTo>
                        <a:pt x="177" y="44"/>
                      </a:lnTo>
                      <a:lnTo>
                        <a:pt x="177" y="42"/>
                      </a:lnTo>
                      <a:lnTo>
                        <a:pt x="177" y="40"/>
                      </a:lnTo>
                      <a:lnTo>
                        <a:pt x="177" y="38"/>
                      </a:lnTo>
                      <a:lnTo>
                        <a:pt x="175" y="38"/>
                      </a:lnTo>
                      <a:lnTo>
                        <a:pt x="175" y="36"/>
                      </a:lnTo>
                      <a:lnTo>
                        <a:pt x="175" y="34"/>
                      </a:lnTo>
                      <a:lnTo>
                        <a:pt x="175" y="32"/>
                      </a:lnTo>
                      <a:lnTo>
                        <a:pt x="175" y="30"/>
                      </a:lnTo>
                      <a:lnTo>
                        <a:pt x="175" y="29"/>
                      </a:lnTo>
                      <a:lnTo>
                        <a:pt x="175" y="27"/>
                      </a:lnTo>
                      <a:lnTo>
                        <a:pt x="177" y="25"/>
                      </a:lnTo>
                      <a:lnTo>
                        <a:pt x="177" y="23"/>
                      </a:lnTo>
                      <a:lnTo>
                        <a:pt x="179" y="23"/>
                      </a:lnTo>
                      <a:lnTo>
                        <a:pt x="179" y="21"/>
                      </a:lnTo>
                      <a:lnTo>
                        <a:pt x="179" y="17"/>
                      </a:lnTo>
                      <a:lnTo>
                        <a:pt x="179" y="15"/>
                      </a:lnTo>
                      <a:lnTo>
                        <a:pt x="181" y="15"/>
                      </a:lnTo>
                      <a:lnTo>
                        <a:pt x="181" y="13"/>
                      </a:lnTo>
                      <a:lnTo>
                        <a:pt x="183" y="13"/>
                      </a:lnTo>
                      <a:lnTo>
                        <a:pt x="183" y="11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87" y="9"/>
                      </a:lnTo>
                      <a:lnTo>
                        <a:pt x="188" y="9"/>
                      </a:lnTo>
                      <a:lnTo>
                        <a:pt x="188" y="7"/>
                      </a:lnTo>
                      <a:lnTo>
                        <a:pt x="190" y="5"/>
                      </a:lnTo>
                      <a:lnTo>
                        <a:pt x="190" y="4"/>
                      </a:lnTo>
                      <a:lnTo>
                        <a:pt x="192" y="2"/>
                      </a:lnTo>
                      <a:lnTo>
                        <a:pt x="194" y="2"/>
                      </a:lnTo>
                      <a:lnTo>
                        <a:pt x="196" y="2"/>
                      </a:lnTo>
                      <a:lnTo>
                        <a:pt x="198" y="2"/>
                      </a:lnTo>
                      <a:lnTo>
                        <a:pt x="198" y="0"/>
                      </a:lnTo>
                      <a:lnTo>
                        <a:pt x="200" y="0"/>
                      </a:lnTo>
                      <a:lnTo>
                        <a:pt x="200" y="2"/>
                      </a:lnTo>
                      <a:lnTo>
                        <a:pt x="200" y="4"/>
                      </a:lnTo>
                      <a:lnTo>
                        <a:pt x="200" y="5"/>
                      </a:lnTo>
                      <a:lnTo>
                        <a:pt x="202" y="5"/>
                      </a:lnTo>
                      <a:lnTo>
                        <a:pt x="202" y="7"/>
                      </a:lnTo>
                      <a:lnTo>
                        <a:pt x="200" y="7"/>
                      </a:lnTo>
                      <a:lnTo>
                        <a:pt x="200" y="9"/>
                      </a:lnTo>
                      <a:lnTo>
                        <a:pt x="198" y="9"/>
                      </a:lnTo>
                      <a:lnTo>
                        <a:pt x="196" y="9"/>
                      </a:lnTo>
                      <a:lnTo>
                        <a:pt x="196" y="11"/>
                      </a:lnTo>
                      <a:lnTo>
                        <a:pt x="198" y="11"/>
                      </a:lnTo>
                      <a:lnTo>
                        <a:pt x="198" y="13"/>
                      </a:lnTo>
                      <a:lnTo>
                        <a:pt x="200" y="13"/>
                      </a:lnTo>
                      <a:lnTo>
                        <a:pt x="200" y="15"/>
                      </a:lnTo>
                      <a:lnTo>
                        <a:pt x="202" y="15"/>
                      </a:lnTo>
                      <a:lnTo>
                        <a:pt x="202" y="17"/>
                      </a:lnTo>
                      <a:lnTo>
                        <a:pt x="202" y="19"/>
                      </a:lnTo>
                      <a:lnTo>
                        <a:pt x="202" y="21"/>
                      </a:lnTo>
                      <a:lnTo>
                        <a:pt x="204" y="21"/>
                      </a:lnTo>
                      <a:lnTo>
                        <a:pt x="206" y="21"/>
                      </a:lnTo>
                      <a:lnTo>
                        <a:pt x="206" y="23"/>
                      </a:lnTo>
                      <a:lnTo>
                        <a:pt x="206" y="21"/>
                      </a:lnTo>
                      <a:lnTo>
                        <a:pt x="206" y="23"/>
                      </a:lnTo>
                      <a:lnTo>
                        <a:pt x="208" y="23"/>
                      </a:lnTo>
                      <a:lnTo>
                        <a:pt x="208" y="25"/>
                      </a:lnTo>
                      <a:lnTo>
                        <a:pt x="208" y="23"/>
                      </a:lnTo>
                      <a:lnTo>
                        <a:pt x="208" y="25"/>
                      </a:lnTo>
                      <a:lnTo>
                        <a:pt x="210" y="25"/>
                      </a:lnTo>
                      <a:lnTo>
                        <a:pt x="208" y="25"/>
                      </a:lnTo>
                      <a:lnTo>
                        <a:pt x="206" y="25"/>
                      </a:lnTo>
                      <a:lnTo>
                        <a:pt x="206" y="27"/>
                      </a:lnTo>
                      <a:lnTo>
                        <a:pt x="208" y="27"/>
                      </a:lnTo>
                      <a:lnTo>
                        <a:pt x="210" y="29"/>
                      </a:lnTo>
                      <a:lnTo>
                        <a:pt x="211" y="29"/>
                      </a:lnTo>
                      <a:lnTo>
                        <a:pt x="211" y="30"/>
                      </a:lnTo>
                      <a:lnTo>
                        <a:pt x="210" y="30"/>
                      </a:lnTo>
                      <a:lnTo>
                        <a:pt x="210" y="32"/>
                      </a:lnTo>
                      <a:lnTo>
                        <a:pt x="211" y="32"/>
                      </a:lnTo>
                      <a:lnTo>
                        <a:pt x="213" y="32"/>
                      </a:lnTo>
                      <a:lnTo>
                        <a:pt x="213" y="34"/>
                      </a:lnTo>
                      <a:lnTo>
                        <a:pt x="213" y="36"/>
                      </a:lnTo>
                      <a:lnTo>
                        <a:pt x="215" y="38"/>
                      </a:lnTo>
                      <a:lnTo>
                        <a:pt x="213" y="38"/>
                      </a:lnTo>
                      <a:lnTo>
                        <a:pt x="213" y="40"/>
                      </a:lnTo>
                      <a:lnTo>
                        <a:pt x="215" y="40"/>
                      </a:lnTo>
                      <a:lnTo>
                        <a:pt x="213" y="40"/>
                      </a:lnTo>
                      <a:lnTo>
                        <a:pt x="213" y="42"/>
                      </a:lnTo>
                      <a:lnTo>
                        <a:pt x="215" y="42"/>
                      </a:lnTo>
                      <a:lnTo>
                        <a:pt x="213" y="42"/>
                      </a:lnTo>
                      <a:lnTo>
                        <a:pt x="213" y="44"/>
                      </a:lnTo>
                      <a:lnTo>
                        <a:pt x="213" y="46"/>
                      </a:lnTo>
                      <a:lnTo>
                        <a:pt x="215" y="46"/>
                      </a:lnTo>
                      <a:lnTo>
                        <a:pt x="217" y="46"/>
                      </a:lnTo>
                      <a:lnTo>
                        <a:pt x="219" y="46"/>
                      </a:lnTo>
                      <a:lnTo>
                        <a:pt x="219" y="48"/>
                      </a:lnTo>
                      <a:lnTo>
                        <a:pt x="219" y="50"/>
                      </a:lnTo>
                      <a:lnTo>
                        <a:pt x="221" y="50"/>
                      </a:lnTo>
                      <a:lnTo>
                        <a:pt x="221" y="52"/>
                      </a:lnTo>
                      <a:lnTo>
                        <a:pt x="223" y="52"/>
                      </a:lnTo>
                      <a:lnTo>
                        <a:pt x="223" y="50"/>
                      </a:lnTo>
                      <a:lnTo>
                        <a:pt x="223" y="52"/>
                      </a:lnTo>
                      <a:lnTo>
                        <a:pt x="225" y="50"/>
                      </a:lnTo>
                      <a:lnTo>
                        <a:pt x="225" y="52"/>
                      </a:lnTo>
                      <a:lnTo>
                        <a:pt x="223" y="52"/>
                      </a:lnTo>
                      <a:lnTo>
                        <a:pt x="223" y="53"/>
                      </a:lnTo>
                      <a:lnTo>
                        <a:pt x="225" y="53"/>
                      </a:lnTo>
                      <a:lnTo>
                        <a:pt x="227" y="53"/>
                      </a:lnTo>
                      <a:lnTo>
                        <a:pt x="227" y="55"/>
                      </a:lnTo>
                      <a:lnTo>
                        <a:pt x="227" y="57"/>
                      </a:lnTo>
                      <a:lnTo>
                        <a:pt x="227" y="59"/>
                      </a:lnTo>
                      <a:lnTo>
                        <a:pt x="227" y="61"/>
                      </a:lnTo>
                      <a:lnTo>
                        <a:pt x="227" y="63"/>
                      </a:lnTo>
                      <a:lnTo>
                        <a:pt x="227" y="65"/>
                      </a:lnTo>
                      <a:lnTo>
                        <a:pt x="229" y="65"/>
                      </a:lnTo>
                      <a:lnTo>
                        <a:pt x="229" y="67"/>
                      </a:lnTo>
                      <a:lnTo>
                        <a:pt x="227" y="67"/>
                      </a:lnTo>
                      <a:lnTo>
                        <a:pt x="225" y="67"/>
                      </a:lnTo>
                      <a:lnTo>
                        <a:pt x="223" y="69"/>
                      </a:lnTo>
                      <a:lnTo>
                        <a:pt x="223" y="71"/>
                      </a:lnTo>
                      <a:lnTo>
                        <a:pt x="221" y="71"/>
                      </a:lnTo>
                      <a:lnTo>
                        <a:pt x="223" y="71"/>
                      </a:lnTo>
                      <a:lnTo>
                        <a:pt x="223" y="73"/>
                      </a:lnTo>
                      <a:lnTo>
                        <a:pt x="225" y="73"/>
                      </a:lnTo>
                      <a:lnTo>
                        <a:pt x="227" y="73"/>
                      </a:lnTo>
                      <a:lnTo>
                        <a:pt x="225" y="73"/>
                      </a:lnTo>
                      <a:lnTo>
                        <a:pt x="225" y="75"/>
                      </a:lnTo>
                      <a:lnTo>
                        <a:pt x="225" y="77"/>
                      </a:lnTo>
                      <a:lnTo>
                        <a:pt x="225" y="75"/>
                      </a:lnTo>
                      <a:lnTo>
                        <a:pt x="227" y="75"/>
                      </a:lnTo>
                      <a:lnTo>
                        <a:pt x="227" y="77"/>
                      </a:lnTo>
                      <a:lnTo>
                        <a:pt x="225" y="77"/>
                      </a:lnTo>
                      <a:lnTo>
                        <a:pt x="227" y="77"/>
                      </a:lnTo>
                      <a:lnTo>
                        <a:pt x="227" y="78"/>
                      </a:lnTo>
                      <a:lnTo>
                        <a:pt x="227" y="77"/>
                      </a:lnTo>
                      <a:lnTo>
                        <a:pt x="227" y="78"/>
                      </a:lnTo>
                      <a:lnTo>
                        <a:pt x="227" y="80"/>
                      </a:lnTo>
                      <a:lnTo>
                        <a:pt x="229" y="80"/>
                      </a:lnTo>
                      <a:lnTo>
                        <a:pt x="227" y="80"/>
                      </a:lnTo>
                      <a:lnTo>
                        <a:pt x="229" y="80"/>
                      </a:lnTo>
                      <a:lnTo>
                        <a:pt x="229" y="82"/>
                      </a:lnTo>
                      <a:lnTo>
                        <a:pt x="229" y="80"/>
                      </a:lnTo>
                      <a:lnTo>
                        <a:pt x="229" y="82"/>
                      </a:lnTo>
                      <a:lnTo>
                        <a:pt x="229" y="84"/>
                      </a:lnTo>
                      <a:lnTo>
                        <a:pt x="229" y="86"/>
                      </a:lnTo>
                      <a:lnTo>
                        <a:pt x="229" y="88"/>
                      </a:lnTo>
                      <a:lnTo>
                        <a:pt x="229" y="90"/>
                      </a:lnTo>
                      <a:lnTo>
                        <a:pt x="229" y="92"/>
                      </a:lnTo>
                      <a:lnTo>
                        <a:pt x="231" y="92"/>
                      </a:lnTo>
                      <a:lnTo>
                        <a:pt x="231" y="94"/>
                      </a:lnTo>
                      <a:lnTo>
                        <a:pt x="231" y="96"/>
                      </a:lnTo>
                      <a:lnTo>
                        <a:pt x="231" y="98"/>
                      </a:lnTo>
                      <a:lnTo>
                        <a:pt x="233" y="98"/>
                      </a:lnTo>
                      <a:lnTo>
                        <a:pt x="231" y="98"/>
                      </a:lnTo>
                      <a:lnTo>
                        <a:pt x="233" y="98"/>
                      </a:lnTo>
                      <a:lnTo>
                        <a:pt x="233" y="100"/>
                      </a:lnTo>
                      <a:lnTo>
                        <a:pt x="233" y="101"/>
                      </a:lnTo>
                      <a:lnTo>
                        <a:pt x="235" y="101"/>
                      </a:lnTo>
                      <a:lnTo>
                        <a:pt x="235" y="103"/>
                      </a:lnTo>
                      <a:lnTo>
                        <a:pt x="236" y="103"/>
                      </a:lnTo>
                      <a:lnTo>
                        <a:pt x="236" y="105"/>
                      </a:lnTo>
                      <a:lnTo>
                        <a:pt x="236" y="103"/>
                      </a:lnTo>
                      <a:lnTo>
                        <a:pt x="238" y="103"/>
                      </a:lnTo>
                      <a:lnTo>
                        <a:pt x="238" y="105"/>
                      </a:lnTo>
                      <a:lnTo>
                        <a:pt x="238" y="107"/>
                      </a:lnTo>
                      <a:lnTo>
                        <a:pt x="240" y="107"/>
                      </a:lnTo>
                      <a:lnTo>
                        <a:pt x="242" y="107"/>
                      </a:lnTo>
                      <a:lnTo>
                        <a:pt x="242" y="109"/>
                      </a:lnTo>
                      <a:lnTo>
                        <a:pt x="244" y="109"/>
                      </a:lnTo>
                      <a:lnTo>
                        <a:pt x="246" y="109"/>
                      </a:lnTo>
                      <a:lnTo>
                        <a:pt x="246" y="111"/>
                      </a:lnTo>
                      <a:lnTo>
                        <a:pt x="248" y="111"/>
                      </a:lnTo>
                      <a:lnTo>
                        <a:pt x="250" y="111"/>
                      </a:lnTo>
                      <a:lnTo>
                        <a:pt x="252" y="111"/>
                      </a:lnTo>
                      <a:lnTo>
                        <a:pt x="254" y="111"/>
                      </a:lnTo>
                      <a:lnTo>
                        <a:pt x="256" y="113"/>
                      </a:lnTo>
                      <a:lnTo>
                        <a:pt x="256" y="115"/>
                      </a:lnTo>
                      <a:lnTo>
                        <a:pt x="258" y="115"/>
                      </a:lnTo>
                      <a:lnTo>
                        <a:pt x="258" y="117"/>
                      </a:lnTo>
                      <a:lnTo>
                        <a:pt x="259" y="117"/>
                      </a:lnTo>
                      <a:lnTo>
                        <a:pt x="259" y="119"/>
                      </a:lnTo>
                      <a:lnTo>
                        <a:pt x="259" y="121"/>
                      </a:lnTo>
                      <a:lnTo>
                        <a:pt x="261" y="121"/>
                      </a:lnTo>
                      <a:lnTo>
                        <a:pt x="261" y="123"/>
                      </a:lnTo>
                      <a:lnTo>
                        <a:pt x="259" y="123"/>
                      </a:lnTo>
                      <a:lnTo>
                        <a:pt x="259" y="125"/>
                      </a:lnTo>
                      <a:lnTo>
                        <a:pt x="258" y="125"/>
                      </a:lnTo>
                      <a:lnTo>
                        <a:pt x="259" y="125"/>
                      </a:lnTo>
                      <a:lnTo>
                        <a:pt x="259" y="126"/>
                      </a:lnTo>
                      <a:lnTo>
                        <a:pt x="261" y="126"/>
                      </a:lnTo>
                      <a:lnTo>
                        <a:pt x="261" y="128"/>
                      </a:lnTo>
                      <a:lnTo>
                        <a:pt x="263" y="128"/>
                      </a:lnTo>
                      <a:lnTo>
                        <a:pt x="263" y="126"/>
                      </a:lnTo>
                      <a:lnTo>
                        <a:pt x="263" y="128"/>
                      </a:lnTo>
                      <a:lnTo>
                        <a:pt x="265" y="128"/>
                      </a:lnTo>
                      <a:lnTo>
                        <a:pt x="263" y="128"/>
                      </a:lnTo>
                      <a:lnTo>
                        <a:pt x="263" y="130"/>
                      </a:lnTo>
                      <a:lnTo>
                        <a:pt x="265" y="130"/>
                      </a:lnTo>
                      <a:lnTo>
                        <a:pt x="265" y="132"/>
                      </a:lnTo>
                      <a:lnTo>
                        <a:pt x="267" y="132"/>
                      </a:lnTo>
                      <a:lnTo>
                        <a:pt x="265" y="132"/>
                      </a:lnTo>
                      <a:lnTo>
                        <a:pt x="267" y="132"/>
                      </a:lnTo>
                      <a:lnTo>
                        <a:pt x="267" y="134"/>
                      </a:lnTo>
                      <a:lnTo>
                        <a:pt x="269" y="134"/>
                      </a:lnTo>
                      <a:lnTo>
                        <a:pt x="269" y="132"/>
                      </a:lnTo>
                      <a:lnTo>
                        <a:pt x="269" y="134"/>
                      </a:lnTo>
                      <a:lnTo>
                        <a:pt x="269" y="136"/>
                      </a:lnTo>
                      <a:lnTo>
                        <a:pt x="269" y="138"/>
                      </a:lnTo>
                      <a:lnTo>
                        <a:pt x="267" y="138"/>
                      </a:lnTo>
                      <a:lnTo>
                        <a:pt x="267" y="140"/>
                      </a:lnTo>
                      <a:lnTo>
                        <a:pt x="269" y="140"/>
                      </a:lnTo>
                      <a:lnTo>
                        <a:pt x="269" y="138"/>
                      </a:lnTo>
                      <a:lnTo>
                        <a:pt x="269" y="140"/>
                      </a:lnTo>
                      <a:lnTo>
                        <a:pt x="271" y="140"/>
                      </a:lnTo>
                      <a:lnTo>
                        <a:pt x="271" y="142"/>
                      </a:lnTo>
                      <a:lnTo>
                        <a:pt x="271" y="144"/>
                      </a:lnTo>
                      <a:lnTo>
                        <a:pt x="271" y="146"/>
                      </a:lnTo>
                      <a:lnTo>
                        <a:pt x="273" y="146"/>
                      </a:lnTo>
                      <a:lnTo>
                        <a:pt x="273" y="144"/>
                      </a:lnTo>
                      <a:lnTo>
                        <a:pt x="273" y="146"/>
                      </a:lnTo>
                      <a:lnTo>
                        <a:pt x="275" y="146"/>
                      </a:lnTo>
                      <a:lnTo>
                        <a:pt x="277" y="146"/>
                      </a:lnTo>
                      <a:lnTo>
                        <a:pt x="277" y="148"/>
                      </a:lnTo>
                      <a:lnTo>
                        <a:pt x="279" y="148"/>
                      </a:lnTo>
                      <a:lnTo>
                        <a:pt x="281" y="148"/>
                      </a:lnTo>
                      <a:lnTo>
                        <a:pt x="281" y="149"/>
                      </a:lnTo>
                      <a:lnTo>
                        <a:pt x="283" y="149"/>
                      </a:lnTo>
                      <a:lnTo>
                        <a:pt x="283" y="151"/>
                      </a:lnTo>
                      <a:lnTo>
                        <a:pt x="284" y="151"/>
                      </a:lnTo>
                      <a:lnTo>
                        <a:pt x="284" y="149"/>
                      </a:lnTo>
                      <a:lnTo>
                        <a:pt x="284" y="151"/>
                      </a:lnTo>
                      <a:lnTo>
                        <a:pt x="286" y="151"/>
                      </a:lnTo>
                      <a:lnTo>
                        <a:pt x="288" y="151"/>
                      </a:lnTo>
                      <a:lnTo>
                        <a:pt x="290" y="151"/>
                      </a:lnTo>
                      <a:lnTo>
                        <a:pt x="290" y="149"/>
                      </a:lnTo>
                      <a:lnTo>
                        <a:pt x="290" y="151"/>
                      </a:lnTo>
                      <a:lnTo>
                        <a:pt x="292" y="151"/>
                      </a:lnTo>
                      <a:lnTo>
                        <a:pt x="292" y="153"/>
                      </a:lnTo>
                      <a:lnTo>
                        <a:pt x="294" y="151"/>
                      </a:lnTo>
                      <a:lnTo>
                        <a:pt x="294" y="153"/>
                      </a:lnTo>
                      <a:lnTo>
                        <a:pt x="294" y="151"/>
                      </a:lnTo>
                      <a:lnTo>
                        <a:pt x="296" y="151"/>
                      </a:lnTo>
                      <a:lnTo>
                        <a:pt x="296" y="153"/>
                      </a:lnTo>
                      <a:lnTo>
                        <a:pt x="298" y="153"/>
                      </a:lnTo>
                      <a:lnTo>
                        <a:pt x="300" y="153"/>
                      </a:lnTo>
                      <a:lnTo>
                        <a:pt x="302" y="153"/>
                      </a:lnTo>
                      <a:lnTo>
                        <a:pt x="302" y="151"/>
                      </a:lnTo>
                      <a:lnTo>
                        <a:pt x="300" y="151"/>
                      </a:lnTo>
                      <a:lnTo>
                        <a:pt x="300" y="149"/>
                      </a:lnTo>
                      <a:lnTo>
                        <a:pt x="302" y="149"/>
                      </a:lnTo>
                      <a:lnTo>
                        <a:pt x="304" y="149"/>
                      </a:lnTo>
                      <a:lnTo>
                        <a:pt x="306" y="151"/>
                      </a:lnTo>
                      <a:lnTo>
                        <a:pt x="306" y="153"/>
                      </a:lnTo>
                      <a:lnTo>
                        <a:pt x="307" y="153"/>
                      </a:lnTo>
                      <a:lnTo>
                        <a:pt x="307" y="155"/>
                      </a:lnTo>
                      <a:lnTo>
                        <a:pt x="309" y="155"/>
                      </a:lnTo>
                      <a:lnTo>
                        <a:pt x="309" y="157"/>
                      </a:lnTo>
                      <a:lnTo>
                        <a:pt x="307" y="157"/>
                      </a:lnTo>
                      <a:lnTo>
                        <a:pt x="309" y="157"/>
                      </a:lnTo>
                      <a:lnTo>
                        <a:pt x="309" y="159"/>
                      </a:lnTo>
                      <a:lnTo>
                        <a:pt x="311" y="159"/>
                      </a:lnTo>
                      <a:lnTo>
                        <a:pt x="313" y="159"/>
                      </a:lnTo>
                      <a:lnTo>
                        <a:pt x="315" y="159"/>
                      </a:lnTo>
                      <a:lnTo>
                        <a:pt x="317" y="159"/>
                      </a:lnTo>
                      <a:lnTo>
                        <a:pt x="319" y="159"/>
                      </a:lnTo>
                      <a:lnTo>
                        <a:pt x="319" y="157"/>
                      </a:lnTo>
                      <a:lnTo>
                        <a:pt x="321" y="157"/>
                      </a:lnTo>
                      <a:lnTo>
                        <a:pt x="323" y="157"/>
                      </a:lnTo>
                      <a:lnTo>
                        <a:pt x="323" y="159"/>
                      </a:lnTo>
                      <a:lnTo>
                        <a:pt x="325" y="159"/>
                      </a:lnTo>
                      <a:lnTo>
                        <a:pt x="325" y="157"/>
                      </a:lnTo>
                      <a:lnTo>
                        <a:pt x="327" y="157"/>
                      </a:lnTo>
                      <a:lnTo>
                        <a:pt x="329" y="157"/>
                      </a:lnTo>
                      <a:lnTo>
                        <a:pt x="329" y="159"/>
                      </a:lnTo>
                      <a:lnTo>
                        <a:pt x="329" y="157"/>
                      </a:lnTo>
                      <a:lnTo>
                        <a:pt x="331" y="157"/>
                      </a:lnTo>
                      <a:lnTo>
                        <a:pt x="332" y="157"/>
                      </a:lnTo>
                      <a:lnTo>
                        <a:pt x="332" y="159"/>
                      </a:lnTo>
                      <a:lnTo>
                        <a:pt x="332" y="161"/>
                      </a:lnTo>
                      <a:lnTo>
                        <a:pt x="334" y="159"/>
                      </a:lnTo>
                      <a:lnTo>
                        <a:pt x="334" y="161"/>
                      </a:lnTo>
                      <a:lnTo>
                        <a:pt x="336" y="161"/>
                      </a:lnTo>
                      <a:lnTo>
                        <a:pt x="336" y="163"/>
                      </a:lnTo>
                      <a:lnTo>
                        <a:pt x="338" y="163"/>
                      </a:lnTo>
                      <a:lnTo>
                        <a:pt x="338" y="161"/>
                      </a:lnTo>
                      <a:lnTo>
                        <a:pt x="340" y="161"/>
                      </a:lnTo>
                      <a:lnTo>
                        <a:pt x="340" y="159"/>
                      </a:lnTo>
                      <a:lnTo>
                        <a:pt x="340" y="157"/>
                      </a:lnTo>
                      <a:lnTo>
                        <a:pt x="340" y="155"/>
                      </a:lnTo>
                      <a:lnTo>
                        <a:pt x="340" y="153"/>
                      </a:lnTo>
                      <a:lnTo>
                        <a:pt x="340" y="151"/>
                      </a:lnTo>
                      <a:lnTo>
                        <a:pt x="338" y="151"/>
                      </a:lnTo>
                      <a:lnTo>
                        <a:pt x="338" y="149"/>
                      </a:lnTo>
                      <a:lnTo>
                        <a:pt x="338" y="148"/>
                      </a:lnTo>
                      <a:lnTo>
                        <a:pt x="338" y="146"/>
                      </a:lnTo>
                      <a:lnTo>
                        <a:pt x="340" y="146"/>
                      </a:lnTo>
                      <a:lnTo>
                        <a:pt x="340" y="144"/>
                      </a:lnTo>
                      <a:lnTo>
                        <a:pt x="342" y="144"/>
                      </a:lnTo>
                      <a:lnTo>
                        <a:pt x="342" y="142"/>
                      </a:lnTo>
                      <a:lnTo>
                        <a:pt x="342" y="140"/>
                      </a:lnTo>
                      <a:lnTo>
                        <a:pt x="344" y="140"/>
                      </a:lnTo>
                      <a:lnTo>
                        <a:pt x="342" y="140"/>
                      </a:lnTo>
                      <a:lnTo>
                        <a:pt x="344" y="140"/>
                      </a:lnTo>
                      <a:lnTo>
                        <a:pt x="344" y="138"/>
                      </a:lnTo>
                      <a:lnTo>
                        <a:pt x="346" y="138"/>
                      </a:lnTo>
                      <a:lnTo>
                        <a:pt x="346" y="136"/>
                      </a:lnTo>
                      <a:lnTo>
                        <a:pt x="348" y="136"/>
                      </a:lnTo>
                      <a:lnTo>
                        <a:pt x="348" y="134"/>
                      </a:lnTo>
                      <a:lnTo>
                        <a:pt x="348" y="136"/>
                      </a:lnTo>
                      <a:lnTo>
                        <a:pt x="350" y="136"/>
                      </a:lnTo>
                      <a:lnTo>
                        <a:pt x="352" y="138"/>
                      </a:lnTo>
                      <a:lnTo>
                        <a:pt x="352" y="136"/>
                      </a:lnTo>
                      <a:lnTo>
                        <a:pt x="354" y="136"/>
                      </a:lnTo>
                      <a:lnTo>
                        <a:pt x="355" y="136"/>
                      </a:lnTo>
                      <a:lnTo>
                        <a:pt x="355" y="138"/>
                      </a:lnTo>
                      <a:lnTo>
                        <a:pt x="357" y="138"/>
                      </a:lnTo>
                      <a:lnTo>
                        <a:pt x="359" y="138"/>
                      </a:lnTo>
                      <a:lnTo>
                        <a:pt x="361" y="138"/>
                      </a:lnTo>
                      <a:lnTo>
                        <a:pt x="363" y="138"/>
                      </a:lnTo>
                      <a:lnTo>
                        <a:pt x="363" y="136"/>
                      </a:lnTo>
                      <a:lnTo>
                        <a:pt x="363" y="138"/>
                      </a:lnTo>
                      <a:lnTo>
                        <a:pt x="365" y="138"/>
                      </a:lnTo>
                      <a:lnTo>
                        <a:pt x="367" y="138"/>
                      </a:lnTo>
                      <a:lnTo>
                        <a:pt x="367" y="140"/>
                      </a:lnTo>
                      <a:lnTo>
                        <a:pt x="369" y="140"/>
                      </a:lnTo>
                      <a:lnTo>
                        <a:pt x="371" y="140"/>
                      </a:lnTo>
                      <a:lnTo>
                        <a:pt x="373" y="140"/>
                      </a:lnTo>
                      <a:lnTo>
                        <a:pt x="373" y="142"/>
                      </a:lnTo>
                      <a:lnTo>
                        <a:pt x="375" y="142"/>
                      </a:lnTo>
                      <a:lnTo>
                        <a:pt x="377" y="142"/>
                      </a:lnTo>
                      <a:lnTo>
                        <a:pt x="377" y="140"/>
                      </a:lnTo>
                      <a:lnTo>
                        <a:pt x="379" y="140"/>
                      </a:lnTo>
                      <a:lnTo>
                        <a:pt x="380" y="140"/>
                      </a:lnTo>
                      <a:lnTo>
                        <a:pt x="380" y="138"/>
                      </a:lnTo>
                      <a:lnTo>
                        <a:pt x="380" y="140"/>
                      </a:lnTo>
                      <a:lnTo>
                        <a:pt x="382" y="140"/>
                      </a:lnTo>
                      <a:lnTo>
                        <a:pt x="382" y="142"/>
                      </a:lnTo>
                      <a:lnTo>
                        <a:pt x="384" y="142"/>
                      </a:lnTo>
                      <a:lnTo>
                        <a:pt x="386" y="142"/>
                      </a:lnTo>
                      <a:lnTo>
                        <a:pt x="388" y="142"/>
                      </a:lnTo>
                      <a:lnTo>
                        <a:pt x="390" y="142"/>
                      </a:lnTo>
                      <a:lnTo>
                        <a:pt x="392" y="142"/>
                      </a:lnTo>
                      <a:lnTo>
                        <a:pt x="394" y="142"/>
                      </a:lnTo>
                      <a:lnTo>
                        <a:pt x="396" y="142"/>
                      </a:lnTo>
                      <a:lnTo>
                        <a:pt x="396" y="140"/>
                      </a:lnTo>
                      <a:lnTo>
                        <a:pt x="396" y="138"/>
                      </a:lnTo>
                      <a:lnTo>
                        <a:pt x="398" y="138"/>
                      </a:lnTo>
                      <a:lnTo>
                        <a:pt x="400" y="138"/>
                      </a:lnTo>
                      <a:lnTo>
                        <a:pt x="402" y="138"/>
                      </a:lnTo>
                      <a:lnTo>
                        <a:pt x="403" y="138"/>
                      </a:lnTo>
                      <a:lnTo>
                        <a:pt x="405" y="138"/>
                      </a:lnTo>
                      <a:lnTo>
                        <a:pt x="407" y="138"/>
                      </a:lnTo>
                      <a:lnTo>
                        <a:pt x="407" y="140"/>
                      </a:lnTo>
                      <a:lnTo>
                        <a:pt x="407" y="138"/>
                      </a:lnTo>
                      <a:lnTo>
                        <a:pt x="409" y="138"/>
                      </a:lnTo>
                      <a:lnTo>
                        <a:pt x="411" y="138"/>
                      </a:lnTo>
                      <a:lnTo>
                        <a:pt x="411" y="140"/>
                      </a:lnTo>
                      <a:lnTo>
                        <a:pt x="413" y="140"/>
                      </a:lnTo>
                      <a:lnTo>
                        <a:pt x="413" y="142"/>
                      </a:lnTo>
                      <a:lnTo>
                        <a:pt x="411" y="142"/>
                      </a:lnTo>
                      <a:lnTo>
                        <a:pt x="411" y="144"/>
                      </a:lnTo>
                      <a:lnTo>
                        <a:pt x="409" y="144"/>
                      </a:lnTo>
                      <a:lnTo>
                        <a:pt x="409" y="146"/>
                      </a:lnTo>
                      <a:lnTo>
                        <a:pt x="409" y="148"/>
                      </a:lnTo>
                      <a:lnTo>
                        <a:pt x="411" y="148"/>
                      </a:lnTo>
                      <a:lnTo>
                        <a:pt x="411" y="149"/>
                      </a:lnTo>
                      <a:lnTo>
                        <a:pt x="411" y="151"/>
                      </a:lnTo>
                      <a:lnTo>
                        <a:pt x="411" y="153"/>
                      </a:lnTo>
                      <a:lnTo>
                        <a:pt x="411" y="155"/>
                      </a:lnTo>
                      <a:lnTo>
                        <a:pt x="411" y="157"/>
                      </a:lnTo>
                      <a:lnTo>
                        <a:pt x="413" y="157"/>
                      </a:lnTo>
                      <a:lnTo>
                        <a:pt x="413" y="159"/>
                      </a:lnTo>
                      <a:lnTo>
                        <a:pt x="413" y="161"/>
                      </a:lnTo>
                      <a:lnTo>
                        <a:pt x="413" y="163"/>
                      </a:lnTo>
                      <a:lnTo>
                        <a:pt x="415" y="163"/>
                      </a:lnTo>
                      <a:lnTo>
                        <a:pt x="415" y="165"/>
                      </a:lnTo>
                      <a:lnTo>
                        <a:pt x="417" y="165"/>
                      </a:lnTo>
                      <a:lnTo>
                        <a:pt x="419" y="165"/>
                      </a:lnTo>
                      <a:lnTo>
                        <a:pt x="421" y="167"/>
                      </a:lnTo>
                      <a:lnTo>
                        <a:pt x="423" y="167"/>
                      </a:lnTo>
                      <a:lnTo>
                        <a:pt x="423" y="169"/>
                      </a:lnTo>
                      <a:lnTo>
                        <a:pt x="425" y="169"/>
                      </a:lnTo>
                      <a:lnTo>
                        <a:pt x="425" y="171"/>
                      </a:lnTo>
                      <a:lnTo>
                        <a:pt x="427" y="173"/>
                      </a:lnTo>
                      <a:lnTo>
                        <a:pt x="428" y="173"/>
                      </a:lnTo>
                      <a:lnTo>
                        <a:pt x="430" y="173"/>
                      </a:lnTo>
                      <a:lnTo>
                        <a:pt x="430" y="174"/>
                      </a:lnTo>
                      <a:lnTo>
                        <a:pt x="432" y="174"/>
                      </a:lnTo>
                      <a:lnTo>
                        <a:pt x="432" y="176"/>
                      </a:lnTo>
                      <a:lnTo>
                        <a:pt x="434" y="174"/>
                      </a:lnTo>
                      <a:lnTo>
                        <a:pt x="434" y="176"/>
                      </a:lnTo>
                      <a:lnTo>
                        <a:pt x="434" y="178"/>
                      </a:lnTo>
                      <a:lnTo>
                        <a:pt x="434" y="180"/>
                      </a:lnTo>
                      <a:lnTo>
                        <a:pt x="434" y="182"/>
                      </a:lnTo>
                      <a:lnTo>
                        <a:pt x="432" y="182"/>
                      </a:lnTo>
                      <a:lnTo>
                        <a:pt x="432" y="184"/>
                      </a:lnTo>
                      <a:lnTo>
                        <a:pt x="432" y="186"/>
                      </a:lnTo>
                      <a:lnTo>
                        <a:pt x="432" y="188"/>
                      </a:lnTo>
                      <a:lnTo>
                        <a:pt x="434" y="188"/>
                      </a:lnTo>
                      <a:lnTo>
                        <a:pt x="434" y="190"/>
                      </a:lnTo>
                      <a:lnTo>
                        <a:pt x="434" y="192"/>
                      </a:lnTo>
                      <a:lnTo>
                        <a:pt x="436" y="192"/>
                      </a:lnTo>
                      <a:lnTo>
                        <a:pt x="436" y="194"/>
                      </a:lnTo>
                      <a:lnTo>
                        <a:pt x="438" y="194"/>
                      </a:lnTo>
                      <a:lnTo>
                        <a:pt x="438" y="196"/>
                      </a:lnTo>
                      <a:lnTo>
                        <a:pt x="440" y="196"/>
                      </a:lnTo>
                      <a:lnTo>
                        <a:pt x="438" y="196"/>
                      </a:lnTo>
                      <a:lnTo>
                        <a:pt x="438" y="197"/>
                      </a:lnTo>
                      <a:lnTo>
                        <a:pt x="440" y="197"/>
                      </a:lnTo>
                      <a:lnTo>
                        <a:pt x="440" y="199"/>
                      </a:lnTo>
                      <a:lnTo>
                        <a:pt x="442" y="199"/>
                      </a:lnTo>
                      <a:lnTo>
                        <a:pt x="442" y="201"/>
                      </a:lnTo>
                      <a:lnTo>
                        <a:pt x="444" y="201"/>
                      </a:lnTo>
                      <a:lnTo>
                        <a:pt x="446" y="203"/>
                      </a:lnTo>
                      <a:lnTo>
                        <a:pt x="446" y="205"/>
                      </a:lnTo>
                      <a:lnTo>
                        <a:pt x="448" y="205"/>
                      </a:lnTo>
                      <a:lnTo>
                        <a:pt x="448" y="207"/>
                      </a:lnTo>
                      <a:lnTo>
                        <a:pt x="450" y="207"/>
                      </a:lnTo>
                      <a:lnTo>
                        <a:pt x="450" y="209"/>
                      </a:lnTo>
                      <a:lnTo>
                        <a:pt x="450" y="211"/>
                      </a:lnTo>
                      <a:lnTo>
                        <a:pt x="450" y="213"/>
                      </a:lnTo>
                      <a:lnTo>
                        <a:pt x="450" y="215"/>
                      </a:lnTo>
                      <a:lnTo>
                        <a:pt x="450" y="217"/>
                      </a:lnTo>
                      <a:lnTo>
                        <a:pt x="450" y="219"/>
                      </a:lnTo>
                      <a:lnTo>
                        <a:pt x="448" y="219"/>
                      </a:lnTo>
                      <a:lnTo>
                        <a:pt x="450" y="221"/>
                      </a:lnTo>
                      <a:lnTo>
                        <a:pt x="450" y="222"/>
                      </a:lnTo>
                      <a:lnTo>
                        <a:pt x="451" y="222"/>
                      </a:lnTo>
                      <a:lnTo>
                        <a:pt x="450" y="222"/>
                      </a:lnTo>
                      <a:lnTo>
                        <a:pt x="450" y="224"/>
                      </a:lnTo>
                      <a:lnTo>
                        <a:pt x="448" y="224"/>
                      </a:lnTo>
                      <a:lnTo>
                        <a:pt x="448" y="226"/>
                      </a:lnTo>
                      <a:lnTo>
                        <a:pt x="446" y="226"/>
                      </a:lnTo>
                      <a:lnTo>
                        <a:pt x="446" y="228"/>
                      </a:lnTo>
                      <a:lnTo>
                        <a:pt x="444" y="228"/>
                      </a:lnTo>
                      <a:lnTo>
                        <a:pt x="442" y="228"/>
                      </a:lnTo>
                      <a:lnTo>
                        <a:pt x="442" y="230"/>
                      </a:lnTo>
                      <a:lnTo>
                        <a:pt x="440" y="230"/>
                      </a:lnTo>
                      <a:lnTo>
                        <a:pt x="442" y="230"/>
                      </a:lnTo>
                      <a:lnTo>
                        <a:pt x="440" y="230"/>
                      </a:lnTo>
                      <a:lnTo>
                        <a:pt x="440" y="232"/>
                      </a:lnTo>
                      <a:lnTo>
                        <a:pt x="440" y="234"/>
                      </a:lnTo>
                      <a:lnTo>
                        <a:pt x="440" y="236"/>
                      </a:lnTo>
                      <a:lnTo>
                        <a:pt x="442" y="236"/>
                      </a:lnTo>
                      <a:lnTo>
                        <a:pt x="442" y="238"/>
                      </a:lnTo>
                      <a:lnTo>
                        <a:pt x="444" y="238"/>
                      </a:lnTo>
                      <a:lnTo>
                        <a:pt x="442" y="238"/>
                      </a:lnTo>
                      <a:lnTo>
                        <a:pt x="442" y="240"/>
                      </a:lnTo>
                      <a:lnTo>
                        <a:pt x="442" y="242"/>
                      </a:lnTo>
                      <a:lnTo>
                        <a:pt x="444" y="242"/>
                      </a:lnTo>
                      <a:lnTo>
                        <a:pt x="444" y="244"/>
                      </a:lnTo>
                      <a:lnTo>
                        <a:pt x="446" y="244"/>
                      </a:lnTo>
                      <a:lnTo>
                        <a:pt x="444" y="244"/>
                      </a:lnTo>
                      <a:lnTo>
                        <a:pt x="444" y="246"/>
                      </a:lnTo>
                      <a:lnTo>
                        <a:pt x="446" y="246"/>
                      </a:lnTo>
                      <a:lnTo>
                        <a:pt x="448" y="247"/>
                      </a:lnTo>
                      <a:lnTo>
                        <a:pt x="450" y="247"/>
                      </a:lnTo>
                      <a:lnTo>
                        <a:pt x="450" y="249"/>
                      </a:lnTo>
                      <a:lnTo>
                        <a:pt x="450" y="247"/>
                      </a:lnTo>
                      <a:lnTo>
                        <a:pt x="451" y="247"/>
                      </a:lnTo>
                      <a:lnTo>
                        <a:pt x="451" y="249"/>
                      </a:lnTo>
                      <a:lnTo>
                        <a:pt x="451" y="251"/>
                      </a:lnTo>
                      <a:lnTo>
                        <a:pt x="450" y="251"/>
                      </a:lnTo>
                      <a:lnTo>
                        <a:pt x="450" y="253"/>
                      </a:lnTo>
                      <a:lnTo>
                        <a:pt x="450" y="255"/>
                      </a:lnTo>
                      <a:lnTo>
                        <a:pt x="451" y="257"/>
                      </a:lnTo>
                      <a:lnTo>
                        <a:pt x="451" y="259"/>
                      </a:lnTo>
                      <a:lnTo>
                        <a:pt x="453" y="259"/>
                      </a:lnTo>
                      <a:lnTo>
                        <a:pt x="453" y="261"/>
                      </a:lnTo>
                      <a:lnTo>
                        <a:pt x="451" y="261"/>
                      </a:lnTo>
                      <a:lnTo>
                        <a:pt x="451" y="263"/>
                      </a:lnTo>
                      <a:lnTo>
                        <a:pt x="450" y="263"/>
                      </a:lnTo>
                      <a:lnTo>
                        <a:pt x="450" y="265"/>
                      </a:lnTo>
                      <a:lnTo>
                        <a:pt x="450" y="267"/>
                      </a:lnTo>
                      <a:lnTo>
                        <a:pt x="448" y="267"/>
                      </a:lnTo>
                      <a:lnTo>
                        <a:pt x="448" y="269"/>
                      </a:lnTo>
                      <a:lnTo>
                        <a:pt x="448" y="270"/>
                      </a:lnTo>
                      <a:lnTo>
                        <a:pt x="446" y="270"/>
                      </a:lnTo>
                      <a:lnTo>
                        <a:pt x="446" y="272"/>
                      </a:lnTo>
                      <a:lnTo>
                        <a:pt x="444" y="272"/>
                      </a:lnTo>
                      <a:lnTo>
                        <a:pt x="444" y="274"/>
                      </a:lnTo>
                      <a:lnTo>
                        <a:pt x="442" y="274"/>
                      </a:lnTo>
                      <a:lnTo>
                        <a:pt x="442" y="276"/>
                      </a:lnTo>
                      <a:lnTo>
                        <a:pt x="440" y="276"/>
                      </a:lnTo>
                      <a:lnTo>
                        <a:pt x="440" y="278"/>
                      </a:lnTo>
                      <a:lnTo>
                        <a:pt x="440" y="280"/>
                      </a:lnTo>
                      <a:lnTo>
                        <a:pt x="438" y="280"/>
                      </a:lnTo>
                      <a:lnTo>
                        <a:pt x="438" y="282"/>
                      </a:lnTo>
                      <a:lnTo>
                        <a:pt x="438" y="284"/>
                      </a:lnTo>
                      <a:lnTo>
                        <a:pt x="438" y="286"/>
                      </a:lnTo>
                      <a:lnTo>
                        <a:pt x="438" y="288"/>
                      </a:lnTo>
                      <a:lnTo>
                        <a:pt x="440" y="288"/>
                      </a:lnTo>
                      <a:lnTo>
                        <a:pt x="438" y="288"/>
                      </a:lnTo>
                      <a:lnTo>
                        <a:pt x="438" y="290"/>
                      </a:lnTo>
                      <a:lnTo>
                        <a:pt x="440" y="290"/>
                      </a:lnTo>
                      <a:lnTo>
                        <a:pt x="442" y="290"/>
                      </a:lnTo>
                      <a:lnTo>
                        <a:pt x="444" y="290"/>
                      </a:lnTo>
                      <a:lnTo>
                        <a:pt x="444" y="288"/>
                      </a:lnTo>
                      <a:lnTo>
                        <a:pt x="446" y="288"/>
                      </a:lnTo>
                      <a:lnTo>
                        <a:pt x="446" y="290"/>
                      </a:lnTo>
                      <a:lnTo>
                        <a:pt x="448" y="290"/>
                      </a:lnTo>
                      <a:lnTo>
                        <a:pt x="448" y="292"/>
                      </a:lnTo>
                      <a:lnTo>
                        <a:pt x="450" y="292"/>
                      </a:lnTo>
                      <a:lnTo>
                        <a:pt x="450" y="290"/>
                      </a:lnTo>
                      <a:lnTo>
                        <a:pt x="451" y="290"/>
                      </a:lnTo>
                      <a:lnTo>
                        <a:pt x="451" y="292"/>
                      </a:lnTo>
                      <a:lnTo>
                        <a:pt x="453" y="292"/>
                      </a:lnTo>
                      <a:lnTo>
                        <a:pt x="455" y="292"/>
                      </a:lnTo>
                      <a:lnTo>
                        <a:pt x="455" y="294"/>
                      </a:lnTo>
                      <a:lnTo>
                        <a:pt x="457" y="294"/>
                      </a:lnTo>
                      <a:lnTo>
                        <a:pt x="459" y="294"/>
                      </a:lnTo>
                      <a:lnTo>
                        <a:pt x="461" y="294"/>
                      </a:lnTo>
                      <a:lnTo>
                        <a:pt x="463" y="294"/>
                      </a:lnTo>
                      <a:lnTo>
                        <a:pt x="463" y="295"/>
                      </a:lnTo>
                      <a:lnTo>
                        <a:pt x="465" y="295"/>
                      </a:lnTo>
                      <a:lnTo>
                        <a:pt x="465" y="297"/>
                      </a:lnTo>
                      <a:lnTo>
                        <a:pt x="467" y="297"/>
                      </a:lnTo>
                      <a:lnTo>
                        <a:pt x="469" y="299"/>
                      </a:lnTo>
                      <a:lnTo>
                        <a:pt x="471" y="299"/>
                      </a:lnTo>
                      <a:lnTo>
                        <a:pt x="471" y="301"/>
                      </a:lnTo>
                      <a:lnTo>
                        <a:pt x="473" y="301"/>
                      </a:lnTo>
                      <a:lnTo>
                        <a:pt x="473" y="303"/>
                      </a:lnTo>
                      <a:lnTo>
                        <a:pt x="475" y="303"/>
                      </a:lnTo>
                      <a:lnTo>
                        <a:pt x="475" y="305"/>
                      </a:lnTo>
                      <a:lnTo>
                        <a:pt x="475" y="307"/>
                      </a:lnTo>
                      <a:lnTo>
                        <a:pt x="476" y="307"/>
                      </a:lnTo>
                      <a:lnTo>
                        <a:pt x="476" y="305"/>
                      </a:lnTo>
                      <a:lnTo>
                        <a:pt x="478" y="305"/>
                      </a:lnTo>
                      <a:lnTo>
                        <a:pt x="480" y="305"/>
                      </a:lnTo>
                      <a:lnTo>
                        <a:pt x="480" y="303"/>
                      </a:lnTo>
                      <a:lnTo>
                        <a:pt x="480" y="301"/>
                      </a:lnTo>
                      <a:lnTo>
                        <a:pt x="482" y="301"/>
                      </a:lnTo>
                      <a:lnTo>
                        <a:pt x="484" y="301"/>
                      </a:lnTo>
                      <a:lnTo>
                        <a:pt x="484" y="303"/>
                      </a:lnTo>
                      <a:lnTo>
                        <a:pt x="484" y="301"/>
                      </a:lnTo>
                      <a:lnTo>
                        <a:pt x="486" y="303"/>
                      </a:lnTo>
                      <a:lnTo>
                        <a:pt x="488" y="303"/>
                      </a:lnTo>
                      <a:lnTo>
                        <a:pt x="488" y="301"/>
                      </a:lnTo>
                      <a:lnTo>
                        <a:pt x="490" y="301"/>
                      </a:lnTo>
                      <a:lnTo>
                        <a:pt x="492" y="301"/>
                      </a:lnTo>
                      <a:lnTo>
                        <a:pt x="494" y="301"/>
                      </a:lnTo>
                      <a:lnTo>
                        <a:pt x="494" y="303"/>
                      </a:lnTo>
                      <a:lnTo>
                        <a:pt x="494" y="305"/>
                      </a:lnTo>
                      <a:lnTo>
                        <a:pt x="494" y="307"/>
                      </a:lnTo>
                      <a:lnTo>
                        <a:pt x="496" y="307"/>
                      </a:lnTo>
                      <a:lnTo>
                        <a:pt x="496" y="309"/>
                      </a:lnTo>
                      <a:lnTo>
                        <a:pt x="496" y="311"/>
                      </a:lnTo>
                      <a:lnTo>
                        <a:pt x="496" y="313"/>
                      </a:lnTo>
                      <a:lnTo>
                        <a:pt x="496" y="311"/>
                      </a:lnTo>
                      <a:lnTo>
                        <a:pt x="498" y="311"/>
                      </a:lnTo>
                      <a:lnTo>
                        <a:pt x="498" y="309"/>
                      </a:lnTo>
                      <a:lnTo>
                        <a:pt x="499" y="307"/>
                      </a:lnTo>
                      <a:lnTo>
                        <a:pt x="499" y="305"/>
                      </a:lnTo>
                      <a:lnTo>
                        <a:pt x="501" y="305"/>
                      </a:lnTo>
                      <a:lnTo>
                        <a:pt x="501" y="303"/>
                      </a:lnTo>
                      <a:lnTo>
                        <a:pt x="501" y="305"/>
                      </a:lnTo>
                      <a:lnTo>
                        <a:pt x="503" y="305"/>
                      </a:lnTo>
                      <a:lnTo>
                        <a:pt x="503" y="307"/>
                      </a:lnTo>
                      <a:lnTo>
                        <a:pt x="505" y="307"/>
                      </a:lnTo>
                      <a:lnTo>
                        <a:pt x="507" y="307"/>
                      </a:lnTo>
                      <a:lnTo>
                        <a:pt x="509" y="307"/>
                      </a:lnTo>
                      <a:lnTo>
                        <a:pt x="509" y="305"/>
                      </a:lnTo>
                      <a:lnTo>
                        <a:pt x="511" y="305"/>
                      </a:lnTo>
                      <a:lnTo>
                        <a:pt x="513" y="305"/>
                      </a:lnTo>
                      <a:lnTo>
                        <a:pt x="515" y="307"/>
                      </a:lnTo>
                      <a:lnTo>
                        <a:pt x="515" y="305"/>
                      </a:lnTo>
                      <a:lnTo>
                        <a:pt x="517" y="305"/>
                      </a:lnTo>
                      <a:lnTo>
                        <a:pt x="517" y="303"/>
                      </a:lnTo>
                      <a:lnTo>
                        <a:pt x="519" y="303"/>
                      </a:lnTo>
                      <a:lnTo>
                        <a:pt x="521" y="303"/>
                      </a:lnTo>
                      <a:lnTo>
                        <a:pt x="523" y="303"/>
                      </a:lnTo>
                      <a:lnTo>
                        <a:pt x="524" y="303"/>
                      </a:lnTo>
                      <a:lnTo>
                        <a:pt x="524" y="305"/>
                      </a:lnTo>
                      <a:lnTo>
                        <a:pt x="526" y="305"/>
                      </a:lnTo>
                      <a:lnTo>
                        <a:pt x="526" y="307"/>
                      </a:lnTo>
                      <a:lnTo>
                        <a:pt x="526" y="309"/>
                      </a:lnTo>
                      <a:lnTo>
                        <a:pt x="526" y="311"/>
                      </a:lnTo>
                      <a:lnTo>
                        <a:pt x="526" y="313"/>
                      </a:lnTo>
                      <a:lnTo>
                        <a:pt x="528" y="313"/>
                      </a:lnTo>
                      <a:lnTo>
                        <a:pt x="528" y="315"/>
                      </a:lnTo>
                      <a:lnTo>
                        <a:pt x="528" y="317"/>
                      </a:lnTo>
                      <a:lnTo>
                        <a:pt x="530" y="317"/>
                      </a:lnTo>
                      <a:lnTo>
                        <a:pt x="530" y="318"/>
                      </a:lnTo>
                      <a:lnTo>
                        <a:pt x="530" y="320"/>
                      </a:lnTo>
                      <a:lnTo>
                        <a:pt x="528" y="320"/>
                      </a:lnTo>
                      <a:lnTo>
                        <a:pt x="528" y="322"/>
                      </a:lnTo>
                      <a:lnTo>
                        <a:pt x="526" y="324"/>
                      </a:lnTo>
                      <a:lnTo>
                        <a:pt x="526" y="326"/>
                      </a:lnTo>
                      <a:lnTo>
                        <a:pt x="526" y="328"/>
                      </a:lnTo>
                      <a:lnTo>
                        <a:pt x="528" y="328"/>
                      </a:lnTo>
                      <a:lnTo>
                        <a:pt x="528" y="330"/>
                      </a:lnTo>
                      <a:lnTo>
                        <a:pt x="528" y="332"/>
                      </a:lnTo>
                      <a:lnTo>
                        <a:pt x="528" y="334"/>
                      </a:lnTo>
                      <a:lnTo>
                        <a:pt x="530" y="334"/>
                      </a:lnTo>
                      <a:lnTo>
                        <a:pt x="530" y="332"/>
                      </a:lnTo>
                      <a:lnTo>
                        <a:pt x="532" y="332"/>
                      </a:lnTo>
                      <a:lnTo>
                        <a:pt x="532" y="334"/>
                      </a:lnTo>
                      <a:lnTo>
                        <a:pt x="534" y="334"/>
                      </a:lnTo>
                      <a:lnTo>
                        <a:pt x="534" y="332"/>
                      </a:lnTo>
                      <a:lnTo>
                        <a:pt x="536" y="332"/>
                      </a:lnTo>
                      <a:lnTo>
                        <a:pt x="538" y="332"/>
                      </a:lnTo>
                      <a:lnTo>
                        <a:pt x="538" y="334"/>
                      </a:lnTo>
                      <a:lnTo>
                        <a:pt x="538" y="332"/>
                      </a:lnTo>
                      <a:lnTo>
                        <a:pt x="538" y="330"/>
                      </a:lnTo>
                      <a:lnTo>
                        <a:pt x="538" y="328"/>
                      </a:lnTo>
                      <a:lnTo>
                        <a:pt x="540" y="328"/>
                      </a:lnTo>
                      <a:lnTo>
                        <a:pt x="542" y="328"/>
                      </a:lnTo>
                      <a:lnTo>
                        <a:pt x="542" y="330"/>
                      </a:lnTo>
                      <a:lnTo>
                        <a:pt x="542" y="332"/>
                      </a:lnTo>
                      <a:lnTo>
                        <a:pt x="542" y="334"/>
                      </a:lnTo>
                      <a:lnTo>
                        <a:pt x="540" y="334"/>
                      </a:lnTo>
                      <a:lnTo>
                        <a:pt x="540" y="336"/>
                      </a:lnTo>
                      <a:lnTo>
                        <a:pt x="540" y="338"/>
                      </a:lnTo>
                      <a:lnTo>
                        <a:pt x="542" y="338"/>
                      </a:lnTo>
                      <a:lnTo>
                        <a:pt x="544" y="338"/>
                      </a:lnTo>
                      <a:lnTo>
                        <a:pt x="544" y="340"/>
                      </a:lnTo>
                      <a:lnTo>
                        <a:pt x="544" y="342"/>
                      </a:lnTo>
                      <a:lnTo>
                        <a:pt x="546" y="343"/>
                      </a:lnTo>
                      <a:lnTo>
                        <a:pt x="546" y="345"/>
                      </a:lnTo>
                      <a:lnTo>
                        <a:pt x="547" y="345"/>
                      </a:lnTo>
                      <a:lnTo>
                        <a:pt x="547" y="347"/>
                      </a:lnTo>
                      <a:lnTo>
                        <a:pt x="546" y="349"/>
                      </a:lnTo>
                      <a:lnTo>
                        <a:pt x="546" y="351"/>
                      </a:lnTo>
                      <a:lnTo>
                        <a:pt x="546" y="353"/>
                      </a:lnTo>
                      <a:lnTo>
                        <a:pt x="546" y="355"/>
                      </a:lnTo>
                      <a:lnTo>
                        <a:pt x="544" y="355"/>
                      </a:lnTo>
                      <a:lnTo>
                        <a:pt x="544" y="357"/>
                      </a:lnTo>
                      <a:lnTo>
                        <a:pt x="542" y="357"/>
                      </a:lnTo>
                      <a:lnTo>
                        <a:pt x="542" y="359"/>
                      </a:lnTo>
                      <a:lnTo>
                        <a:pt x="542" y="361"/>
                      </a:lnTo>
                      <a:lnTo>
                        <a:pt x="542" y="363"/>
                      </a:lnTo>
                      <a:lnTo>
                        <a:pt x="542" y="365"/>
                      </a:lnTo>
                      <a:lnTo>
                        <a:pt x="542" y="366"/>
                      </a:lnTo>
                      <a:lnTo>
                        <a:pt x="542" y="365"/>
                      </a:lnTo>
                      <a:lnTo>
                        <a:pt x="544" y="365"/>
                      </a:lnTo>
                      <a:lnTo>
                        <a:pt x="544" y="366"/>
                      </a:lnTo>
                      <a:lnTo>
                        <a:pt x="544" y="368"/>
                      </a:lnTo>
                      <a:lnTo>
                        <a:pt x="544" y="370"/>
                      </a:lnTo>
                      <a:lnTo>
                        <a:pt x="544" y="372"/>
                      </a:lnTo>
                      <a:lnTo>
                        <a:pt x="542" y="374"/>
                      </a:lnTo>
                      <a:lnTo>
                        <a:pt x="542" y="376"/>
                      </a:lnTo>
                      <a:lnTo>
                        <a:pt x="544" y="378"/>
                      </a:lnTo>
                      <a:lnTo>
                        <a:pt x="544" y="380"/>
                      </a:lnTo>
                      <a:lnTo>
                        <a:pt x="546" y="380"/>
                      </a:lnTo>
                      <a:lnTo>
                        <a:pt x="546" y="382"/>
                      </a:lnTo>
                      <a:lnTo>
                        <a:pt x="546" y="384"/>
                      </a:lnTo>
                      <a:lnTo>
                        <a:pt x="546" y="386"/>
                      </a:lnTo>
                      <a:lnTo>
                        <a:pt x="544" y="386"/>
                      </a:lnTo>
                      <a:lnTo>
                        <a:pt x="544" y="388"/>
                      </a:lnTo>
                      <a:lnTo>
                        <a:pt x="544" y="390"/>
                      </a:lnTo>
                      <a:lnTo>
                        <a:pt x="546" y="390"/>
                      </a:lnTo>
                      <a:lnTo>
                        <a:pt x="546" y="391"/>
                      </a:lnTo>
                      <a:lnTo>
                        <a:pt x="546" y="393"/>
                      </a:lnTo>
                      <a:lnTo>
                        <a:pt x="546" y="395"/>
                      </a:lnTo>
                      <a:lnTo>
                        <a:pt x="544" y="395"/>
                      </a:lnTo>
                      <a:lnTo>
                        <a:pt x="544" y="397"/>
                      </a:lnTo>
                      <a:lnTo>
                        <a:pt x="542" y="399"/>
                      </a:lnTo>
                      <a:lnTo>
                        <a:pt x="542" y="401"/>
                      </a:lnTo>
                      <a:lnTo>
                        <a:pt x="540" y="401"/>
                      </a:lnTo>
                      <a:lnTo>
                        <a:pt x="538" y="403"/>
                      </a:lnTo>
                      <a:lnTo>
                        <a:pt x="536" y="405"/>
                      </a:lnTo>
                      <a:lnTo>
                        <a:pt x="536" y="407"/>
                      </a:lnTo>
                      <a:lnTo>
                        <a:pt x="536" y="409"/>
                      </a:lnTo>
                      <a:lnTo>
                        <a:pt x="536" y="411"/>
                      </a:lnTo>
                      <a:lnTo>
                        <a:pt x="534" y="411"/>
                      </a:lnTo>
                      <a:lnTo>
                        <a:pt x="534" y="413"/>
                      </a:lnTo>
                      <a:lnTo>
                        <a:pt x="532" y="413"/>
                      </a:lnTo>
                      <a:lnTo>
                        <a:pt x="530" y="413"/>
                      </a:lnTo>
                      <a:lnTo>
                        <a:pt x="530" y="414"/>
                      </a:lnTo>
                      <a:lnTo>
                        <a:pt x="530" y="416"/>
                      </a:lnTo>
                      <a:lnTo>
                        <a:pt x="530" y="418"/>
                      </a:lnTo>
                      <a:lnTo>
                        <a:pt x="530" y="420"/>
                      </a:lnTo>
                      <a:lnTo>
                        <a:pt x="530" y="422"/>
                      </a:lnTo>
                      <a:lnTo>
                        <a:pt x="532" y="422"/>
                      </a:lnTo>
                      <a:lnTo>
                        <a:pt x="532" y="424"/>
                      </a:lnTo>
                      <a:lnTo>
                        <a:pt x="532" y="426"/>
                      </a:lnTo>
                      <a:lnTo>
                        <a:pt x="530" y="426"/>
                      </a:lnTo>
                      <a:lnTo>
                        <a:pt x="530" y="428"/>
                      </a:lnTo>
                      <a:lnTo>
                        <a:pt x="528" y="430"/>
                      </a:lnTo>
                      <a:lnTo>
                        <a:pt x="528" y="432"/>
                      </a:lnTo>
                      <a:lnTo>
                        <a:pt x="530" y="432"/>
                      </a:lnTo>
                      <a:lnTo>
                        <a:pt x="530" y="434"/>
                      </a:lnTo>
                      <a:lnTo>
                        <a:pt x="528" y="434"/>
                      </a:lnTo>
                      <a:lnTo>
                        <a:pt x="530" y="436"/>
                      </a:lnTo>
                      <a:lnTo>
                        <a:pt x="530" y="438"/>
                      </a:lnTo>
                      <a:lnTo>
                        <a:pt x="532" y="438"/>
                      </a:lnTo>
                      <a:lnTo>
                        <a:pt x="532" y="439"/>
                      </a:lnTo>
                      <a:lnTo>
                        <a:pt x="530" y="439"/>
                      </a:lnTo>
                      <a:lnTo>
                        <a:pt x="532" y="439"/>
                      </a:lnTo>
                      <a:lnTo>
                        <a:pt x="530" y="439"/>
                      </a:lnTo>
                      <a:lnTo>
                        <a:pt x="528" y="439"/>
                      </a:lnTo>
                      <a:lnTo>
                        <a:pt x="526" y="439"/>
                      </a:lnTo>
                      <a:lnTo>
                        <a:pt x="524" y="439"/>
                      </a:lnTo>
                      <a:lnTo>
                        <a:pt x="524" y="441"/>
                      </a:lnTo>
                      <a:lnTo>
                        <a:pt x="523" y="441"/>
                      </a:lnTo>
                      <a:lnTo>
                        <a:pt x="521" y="441"/>
                      </a:lnTo>
                      <a:lnTo>
                        <a:pt x="521" y="443"/>
                      </a:lnTo>
                      <a:lnTo>
                        <a:pt x="519" y="443"/>
                      </a:lnTo>
                      <a:lnTo>
                        <a:pt x="517" y="443"/>
                      </a:lnTo>
                      <a:lnTo>
                        <a:pt x="517" y="445"/>
                      </a:lnTo>
                      <a:lnTo>
                        <a:pt x="517" y="447"/>
                      </a:lnTo>
                      <a:lnTo>
                        <a:pt x="515" y="447"/>
                      </a:lnTo>
                      <a:lnTo>
                        <a:pt x="515" y="449"/>
                      </a:lnTo>
                      <a:lnTo>
                        <a:pt x="513" y="449"/>
                      </a:lnTo>
                      <a:lnTo>
                        <a:pt x="513" y="451"/>
                      </a:lnTo>
                      <a:lnTo>
                        <a:pt x="513" y="449"/>
                      </a:lnTo>
                      <a:lnTo>
                        <a:pt x="513" y="451"/>
                      </a:lnTo>
                      <a:lnTo>
                        <a:pt x="511" y="451"/>
                      </a:lnTo>
                      <a:lnTo>
                        <a:pt x="509" y="451"/>
                      </a:lnTo>
                      <a:lnTo>
                        <a:pt x="509" y="453"/>
                      </a:lnTo>
                      <a:lnTo>
                        <a:pt x="507" y="453"/>
                      </a:lnTo>
                      <a:lnTo>
                        <a:pt x="505" y="453"/>
                      </a:lnTo>
                      <a:lnTo>
                        <a:pt x="503" y="453"/>
                      </a:lnTo>
                      <a:lnTo>
                        <a:pt x="501" y="453"/>
                      </a:lnTo>
                      <a:lnTo>
                        <a:pt x="499" y="453"/>
                      </a:lnTo>
                      <a:lnTo>
                        <a:pt x="499" y="451"/>
                      </a:lnTo>
                      <a:lnTo>
                        <a:pt x="498" y="451"/>
                      </a:lnTo>
                      <a:lnTo>
                        <a:pt x="498" y="449"/>
                      </a:lnTo>
                      <a:lnTo>
                        <a:pt x="496" y="447"/>
                      </a:lnTo>
                      <a:lnTo>
                        <a:pt x="496" y="445"/>
                      </a:lnTo>
                      <a:lnTo>
                        <a:pt x="494" y="445"/>
                      </a:lnTo>
                      <a:lnTo>
                        <a:pt x="494" y="443"/>
                      </a:lnTo>
                      <a:lnTo>
                        <a:pt x="494" y="441"/>
                      </a:lnTo>
                      <a:lnTo>
                        <a:pt x="494" y="439"/>
                      </a:lnTo>
                      <a:lnTo>
                        <a:pt x="492" y="438"/>
                      </a:lnTo>
                      <a:lnTo>
                        <a:pt x="492" y="436"/>
                      </a:lnTo>
                      <a:lnTo>
                        <a:pt x="490" y="436"/>
                      </a:lnTo>
                      <a:lnTo>
                        <a:pt x="490" y="434"/>
                      </a:lnTo>
                      <a:lnTo>
                        <a:pt x="490" y="432"/>
                      </a:lnTo>
                      <a:lnTo>
                        <a:pt x="488" y="432"/>
                      </a:lnTo>
                      <a:lnTo>
                        <a:pt x="488" y="430"/>
                      </a:lnTo>
                      <a:lnTo>
                        <a:pt x="490" y="430"/>
                      </a:lnTo>
                      <a:lnTo>
                        <a:pt x="488" y="430"/>
                      </a:lnTo>
                      <a:lnTo>
                        <a:pt x="486" y="428"/>
                      </a:lnTo>
                      <a:lnTo>
                        <a:pt x="488" y="428"/>
                      </a:lnTo>
                      <a:lnTo>
                        <a:pt x="486" y="428"/>
                      </a:lnTo>
                      <a:lnTo>
                        <a:pt x="486" y="426"/>
                      </a:lnTo>
                      <a:lnTo>
                        <a:pt x="484" y="426"/>
                      </a:lnTo>
                      <a:lnTo>
                        <a:pt x="484" y="424"/>
                      </a:lnTo>
                      <a:lnTo>
                        <a:pt x="482" y="424"/>
                      </a:lnTo>
                      <a:lnTo>
                        <a:pt x="482" y="422"/>
                      </a:lnTo>
                      <a:lnTo>
                        <a:pt x="480" y="422"/>
                      </a:lnTo>
                      <a:lnTo>
                        <a:pt x="478" y="422"/>
                      </a:lnTo>
                      <a:lnTo>
                        <a:pt x="476" y="422"/>
                      </a:lnTo>
                      <a:lnTo>
                        <a:pt x="476" y="420"/>
                      </a:lnTo>
                      <a:lnTo>
                        <a:pt x="476" y="422"/>
                      </a:lnTo>
                      <a:lnTo>
                        <a:pt x="476" y="420"/>
                      </a:lnTo>
                      <a:lnTo>
                        <a:pt x="476" y="418"/>
                      </a:lnTo>
                      <a:lnTo>
                        <a:pt x="475" y="418"/>
                      </a:lnTo>
                      <a:lnTo>
                        <a:pt x="473" y="418"/>
                      </a:lnTo>
                      <a:lnTo>
                        <a:pt x="473" y="416"/>
                      </a:lnTo>
                      <a:lnTo>
                        <a:pt x="473" y="414"/>
                      </a:lnTo>
                      <a:lnTo>
                        <a:pt x="471" y="414"/>
                      </a:lnTo>
                      <a:lnTo>
                        <a:pt x="469" y="414"/>
                      </a:lnTo>
                      <a:lnTo>
                        <a:pt x="469" y="416"/>
                      </a:lnTo>
                      <a:lnTo>
                        <a:pt x="467" y="416"/>
                      </a:lnTo>
                      <a:lnTo>
                        <a:pt x="467" y="414"/>
                      </a:lnTo>
                      <a:lnTo>
                        <a:pt x="465" y="416"/>
                      </a:lnTo>
                      <a:lnTo>
                        <a:pt x="465" y="418"/>
                      </a:lnTo>
                      <a:lnTo>
                        <a:pt x="463" y="418"/>
                      </a:lnTo>
                      <a:lnTo>
                        <a:pt x="461" y="418"/>
                      </a:lnTo>
                      <a:lnTo>
                        <a:pt x="461" y="420"/>
                      </a:lnTo>
                      <a:lnTo>
                        <a:pt x="459" y="420"/>
                      </a:lnTo>
                      <a:lnTo>
                        <a:pt x="459" y="422"/>
                      </a:lnTo>
                      <a:lnTo>
                        <a:pt x="459" y="424"/>
                      </a:lnTo>
                      <a:lnTo>
                        <a:pt x="459" y="426"/>
                      </a:lnTo>
                      <a:lnTo>
                        <a:pt x="459" y="428"/>
                      </a:lnTo>
                      <a:lnTo>
                        <a:pt x="461" y="428"/>
                      </a:lnTo>
                      <a:lnTo>
                        <a:pt x="463" y="428"/>
                      </a:lnTo>
                      <a:lnTo>
                        <a:pt x="465" y="428"/>
                      </a:lnTo>
                      <a:lnTo>
                        <a:pt x="467" y="428"/>
                      </a:lnTo>
                      <a:lnTo>
                        <a:pt x="467" y="430"/>
                      </a:lnTo>
                      <a:lnTo>
                        <a:pt x="469" y="430"/>
                      </a:lnTo>
                      <a:lnTo>
                        <a:pt x="469" y="432"/>
                      </a:lnTo>
                      <a:lnTo>
                        <a:pt x="469" y="434"/>
                      </a:lnTo>
                      <a:lnTo>
                        <a:pt x="469" y="436"/>
                      </a:lnTo>
                      <a:lnTo>
                        <a:pt x="471" y="436"/>
                      </a:lnTo>
                      <a:lnTo>
                        <a:pt x="471" y="438"/>
                      </a:lnTo>
                      <a:lnTo>
                        <a:pt x="473" y="438"/>
                      </a:lnTo>
                      <a:lnTo>
                        <a:pt x="475" y="438"/>
                      </a:lnTo>
                      <a:lnTo>
                        <a:pt x="476" y="438"/>
                      </a:lnTo>
                      <a:lnTo>
                        <a:pt x="476" y="439"/>
                      </a:lnTo>
                      <a:lnTo>
                        <a:pt x="478" y="439"/>
                      </a:lnTo>
                      <a:lnTo>
                        <a:pt x="478" y="438"/>
                      </a:lnTo>
                      <a:lnTo>
                        <a:pt x="478" y="439"/>
                      </a:lnTo>
                      <a:lnTo>
                        <a:pt x="478" y="441"/>
                      </a:lnTo>
                      <a:lnTo>
                        <a:pt x="478" y="443"/>
                      </a:lnTo>
                      <a:lnTo>
                        <a:pt x="478" y="445"/>
                      </a:lnTo>
                      <a:lnTo>
                        <a:pt x="480" y="445"/>
                      </a:lnTo>
                      <a:lnTo>
                        <a:pt x="480" y="447"/>
                      </a:lnTo>
                      <a:lnTo>
                        <a:pt x="482" y="449"/>
                      </a:lnTo>
                      <a:lnTo>
                        <a:pt x="480" y="449"/>
                      </a:lnTo>
                      <a:lnTo>
                        <a:pt x="480" y="451"/>
                      </a:lnTo>
                      <a:lnTo>
                        <a:pt x="478" y="451"/>
                      </a:lnTo>
                      <a:lnTo>
                        <a:pt x="478" y="453"/>
                      </a:lnTo>
                      <a:lnTo>
                        <a:pt x="478" y="455"/>
                      </a:lnTo>
                      <a:lnTo>
                        <a:pt x="478" y="457"/>
                      </a:lnTo>
                      <a:lnTo>
                        <a:pt x="478" y="459"/>
                      </a:lnTo>
                      <a:lnTo>
                        <a:pt x="478" y="461"/>
                      </a:lnTo>
                      <a:lnTo>
                        <a:pt x="478" y="462"/>
                      </a:lnTo>
                      <a:lnTo>
                        <a:pt x="478" y="464"/>
                      </a:lnTo>
                      <a:lnTo>
                        <a:pt x="478" y="466"/>
                      </a:lnTo>
                      <a:lnTo>
                        <a:pt x="478" y="468"/>
                      </a:lnTo>
                      <a:lnTo>
                        <a:pt x="480" y="468"/>
                      </a:lnTo>
                      <a:lnTo>
                        <a:pt x="480" y="470"/>
                      </a:lnTo>
                      <a:lnTo>
                        <a:pt x="482" y="470"/>
                      </a:lnTo>
                      <a:lnTo>
                        <a:pt x="480" y="470"/>
                      </a:lnTo>
                      <a:lnTo>
                        <a:pt x="482" y="470"/>
                      </a:lnTo>
                      <a:lnTo>
                        <a:pt x="480" y="470"/>
                      </a:lnTo>
                      <a:lnTo>
                        <a:pt x="480" y="472"/>
                      </a:lnTo>
                      <a:lnTo>
                        <a:pt x="480" y="474"/>
                      </a:lnTo>
                      <a:lnTo>
                        <a:pt x="480" y="476"/>
                      </a:lnTo>
                      <a:lnTo>
                        <a:pt x="478" y="476"/>
                      </a:lnTo>
                      <a:lnTo>
                        <a:pt x="476" y="476"/>
                      </a:lnTo>
                      <a:lnTo>
                        <a:pt x="476" y="478"/>
                      </a:lnTo>
                      <a:lnTo>
                        <a:pt x="475" y="478"/>
                      </a:lnTo>
                      <a:lnTo>
                        <a:pt x="475" y="480"/>
                      </a:lnTo>
                      <a:lnTo>
                        <a:pt x="475" y="482"/>
                      </a:lnTo>
                      <a:lnTo>
                        <a:pt x="475" y="484"/>
                      </a:lnTo>
                      <a:lnTo>
                        <a:pt x="476" y="484"/>
                      </a:lnTo>
                      <a:lnTo>
                        <a:pt x="476" y="486"/>
                      </a:lnTo>
                      <a:lnTo>
                        <a:pt x="478" y="486"/>
                      </a:lnTo>
                      <a:lnTo>
                        <a:pt x="480" y="486"/>
                      </a:lnTo>
                      <a:lnTo>
                        <a:pt x="480" y="487"/>
                      </a:lnTo>
                      <a:lnTo>
                        <a:pt x="480" y="489"/>
                      </a:lnTo>
                      <a:lnTo>
                        <a:pt x="482" y="489"/>
                      </a:lnTo>
                      <a:lnTo>
                        <a:pt x="482" y="491"/>
                      </a:lnTo>
                      <a:lnTo>
                        <a:pt x="480" y="491"/>
                      </a:lnTo>
                      <a:lnTo>
                        <a:pt x="478" y="491"/>
                      </a:lnTo>
                      <a:lnTo>
                        <a:pt x="478" y="493"/>
                      </a:lnTo>
                      <a:lnTo>
                        <a:pt x="476" y="493"/>
                      </a:lnTo>
                      <a:lnTo>
                        <a:pt x="476" y="495"/>
                      </a:lnTo>
                      <a:lnTo>
                        <a:pt x="476" y="497"/>
                      </a:lnTo>
                      <a:lnTo>
                        <a:pt x="476" y="499"/>
                      </a:lnTo>
                      <a:lnTo>
                        <a:pt x="476" y="501"/>
                      </a:lnTo>
                      <a:lnTo>
                        <a:pt x="476" y="503"/>
                      </a:lnTo>
                      <a:lnTo>
                        <a:pt x="475" y="503"/>
                      </a:lnTo>
                      <a:lnTo>
                        <a:pt x="475" y="505"/>
                      </a:lnTo>
                      <a:lnTo>
                        <a:pt x="475" y="507"/>
                      </a:lnTo>
                      <a:lnTo>
                        <a:pt x="476" y="507"/>
                      </a:lnTo>
                      <a:lnTo>
                        <a:pt x="476" y="509"/>
                      </a:lnTo>
                      <a:lnTo>
                        <a:pt x="475" y="509"/>
                      </a:lnTo>
                      <a:lnTo>
                        <a:pt x="473" y="509"/>
                      </a:lnTo>
                      <a:lnTo>
                        <a:pt x="471" y="510"/>
                      </a:lnTo>
                      <a:lnTo>
                        <a:pt x="471" y="512"/>
                      </a:lnTo>
                      <a:lnTo>
                        <a:pt x="469" y="512"/>
                      </a:lnTo>
                      <a:lnTo>
                        <a:pt x="469" y="514"/>
                      </a:lnTo>
                      <a:lnTo>
                        <a:pt x="467" y="514"/>
                      </a:lnTo>
                      <a:lnTo>
                        <a:pt x="467" y="512"/>
                      </a:lnTo>
                      <a:lnTo>
                        <a:pt x="465" y="512"/>
                      </a:lnTo>
                      <a:lnTo>
                        <a:pt x="463" y="512"/>
                      </a:lnTo>
                      <a:lnTo>
                        <a:pt x="461" y="512"/>
                      </a:lnTo>
                      <a:lnTo>
                        <a:pt x="461" y="514"/>
                      </a:lnTo>
                      <a:lnTo>
                        <a:pt x="459" y="514"/>
                      </a:lnTo>
                      <a:lnTo>
                        <a:pt x="459" y="516"/>
                      </a:lnTo>
                      <a:lnTo>
                        <a:pt x="459" y="518"/>
                      </a:lnTo>
                      <a:lnTo>
                        <a:pt x="457" y="520"/>
                      </a:lnTo>
                      <a:lnTo>
                        <a:pt x="457" y="522"/>
                      </a:lnTo>
                      <a:lnTo>
                        <a:pt x="455" y="522"/>
                      </a:lnTo>
                      <a:lnTo>
                        <a:pt x="455" y="524"/>
                      </a:lnTo>
                      <a:lnTo>
                        <a:pt x="455" y="526"/>
                      </a:lnTo>
                      <a:lnTo>
                        <a:pt x="455" y="528"/>
                      </a:lnTo>
                      <a:lnTo>
                        <a:pt x="455" y="530"/>
                      </a:lnTo>
                      <a:lnTo>
                        <a:pt x="453" y="530"/>
                      </a:lnTo>
                      <a:lnTo>
                        <a:pt x="453" y="532"/>
                      </a:lnTo>
                      <a:lnTo>
                        <a:pt x="451" y="532"/>
                      </a:lnTo>
                      <a:lnTo>
                        <a:pt x="450" y="532"/>
                      </a:lnTo>
                      <a:lnTo>
                        <a:pt x="448" y="532"/>
                      </a:lnTo>
                      <a:lnTo>
                        <a:pt x="446" y="532"/>
                      </a:lnTo>
                      <a:lnTo>
                        <a:pt x="444" y="532"/>
                      </a:lnTo>
                      <a:lnTo>
                        <a:pt x="442" y="532"/>
                      </a:lnTo>
                      <a:lnTo>
                        <a:pt x="442" y="534"/>
                      </a:lnTo>
                      <a:lnTo>
                        <a:pt x="444" y="534"/>
                      </a:lnTo>
                      <a:lnTo>
                        <a:pt x="444" y="535"/>
                      </a:lnTo>
                      <a:lnTo>
                        <a:pt x="442" y="535"/>
                      </a:lnTo>
                      <a:lnTo>
                        <a:pt x="442" y="537"/>
                      </a:lnTo>
                      <a:lnTo>
                        <a:pt x="440" y="537"/>
                      </a:lnTo>
                      <a:lnTo>
                        <a:pt x="438" y="537"/>
                      </a:lnTo>
                      <a:lnTo>
                        <a:pt x="436" y="537"/>
                      </a:lnTo>
                      <a:lnTo>
                        <a:pt x="436" y="539"/>
                      </a:lnTo>
                      <a:lnTo>
                        <a:pt x="434" y="539"/>
                      </a:lnTo>
                      <a:lnTo>
                        <a:pt x="434" y="541"/>
                      </a:lnTo>
                      <a:lnTo>
                        <a:pt x="432" y="541"/>
                      </a:lnTo>
                      <a:lnTo>
                        <a:pt x="430" y="541"/>
                      </a:lnTo>
                      <a:lnTo>
                        <a:pt x="430" y="543"/>
                      </a:lnTo>
                      <a:lnTo>
                        <a:pt x="428" y="543"/>
                      </a:lnTo>
                      <a:lnTo>
                        <a:pt x="428" y="545"/>
                      </a:lnTo>
                      <a:lnTo>
                        <a:pt x="428" y="547"/>
                      </a:lnTo>
                      <a:lnTo>
                        <a:pt x="427" y="547"/>
                      </a:lnTo>
                      <a:lnTo>
                        <a:pt x="425" y="549"/>
                      </a:lnTo>
                      <a:lnTo>
                        <a:pt x="423" y="551"/>
                      </a:lnTo>
                      <a:lnTo>
                        <a:pt x="423" y="553"/>
                      </a:lnTo>
                      <a:lnTo>
                        <a:pt x="421" y="553"/>
                      </a:lnTo>
                      <a:lnTo>
                        <a:pt x="421" y="555"/>
                      </a:lnTo>
                      <a:lnTo>
                        <a:pt x="421" y="557"/>
                      </a:lnTo>
                      <a:lnTo>
                        <a:pt x="421" y="558"/>
                      </a:lnTo>
                      <a:lnTo>
                        <a:pt x="419" y="558"/>
                      </a:lnTo>
                      <a:lnTo>
                        <a:pt x="419" y="560"/>
                      </a:lnTo>
                      <a:lnTo>
                        <a:pt x="419" y="562"/>
                      </a:lnTo>
                      <a:lnTo>
                        <a:pt x="419" y="564"/>
                      </a:lnTo>
                      <a:lnTo>
                        <a:pt x="417" y="564"/>
                      </a:lnTo>
                      <a:lnTo>
                        <a:pt x="417" y="566"/>
                      </a:lnTo>
                      <a:lnTo>
                        <a:pt x="415" y="566"/>
                      </a:lnTo>
                      <a:lnTo>
                        <a:pt x="413" y="568"/>
                      </a:lnTo>
                      <a:lnTo>
                        <a:pt x="413" y="570"/>
                      </a:lnTo>
                      <a:lnTo>
                        <a:pt x="411" y="570"/>
                      </a:lnTo>
                      <a:lnTo>
                        <a:pt x="411" y="574"/>
                      </a:lnTo>
                      <a:lnTo>
                        <a:pt x="409" y="574"/>
                      </a:lnTo>
                      <a:lnTo>
                        <a:pt x="409" y="576"/>
                      </a:lnTo>
                      <a:lnTo>
                        <a:pt x="407" y="576"/>
                      </a:lnTo>
                      <a:lnTo>
                        <a:pt x="407" y="578"/>
                      </a:lnTo>
                      <a:lnTo>
                        <a:pt x="407" y="580"/>
                      </a:lnTo>
                      <a:lnTo>
                        <a:pt x="405" y="580"/>
                      </a:lnTo>
                      <a:lnTo>
                        <a:pt x="403" y="580"/>
                      </a:lnTo>
                      <a:lnTo>
                        <a:pt x="403" y="578"/>
                      </a:lnTo>
                      <a:lnTo>
                        <a:pt x="402" y="578"/>
                      </a:lnTo>
                      <a:lnTo>
                        <a:pt x="400" y="578"/>
                      </a:lnTo>
                      <a:lnTo>
                        <a:pt x="398" y="578"/>
                      </a:lnTo>
                      <a:lnTo>
                        <a:pt x="398" y="576"/>
                      </a:lnTo>
                      <a:lnTo>
                        <a:pt x="396" y="576"/>
                      </a:lnTo>
                      <a:lnTo>
                        <a:pt x="394" y="576"/>
                      </a:lnTo>
                      <a:lnTo>
                        <a:pt x="394" y="578"/>
                      </a:lnTo>
                      <a:lnTo>
                        <a:pt x="392" y="578"/>
                      </a:lnTo>
                      <a:lnTo>
                        <a:pt x="392" y="580"/>
                      </a:lnTo>
                      <a:lnTo>
                        <a:pt x="390" y="580"/>
                      </a:lnTo>
                      <a:lnTo>
                        <a:pt x="390" y="582"/>
                      </a:lnTo>
                      <a:lnTo>
                        <a:pt x="388" y="583"/>
                      </a:lnTo>
                      <a:lnTo>
                        <a:pt x="388" y="582"/>
                      </a:lnTo>
                      <a:lnTo>
                        <a:pt x="386" y="582"/>
                      </a:lnTo>
                      <a:lnTo>
                        <a:pt x="386" y="580"/>
                      </a:lnTo>
                      <a:lnTo>
                        <a:pt x="384" y="580"/>
                      </a:lnTo>
                      <a:lnTo>
                        <a:pt x="382" y="580"/>
                      </a:lnTo>
                      <a:lnTo>
                        <a:pt x="380" y="582"/>
                      </a:lnTo>
                      <a:lnTo>
                        <a:pt x="379" y="582"/>
                      </a:lnTo>
                      <a:lnTo>
                        <a:pt x="377" y="582"/>
                      </a:lnTo>
                      <a:lnTo>
                        <a:pt x="375" y="582"/>
                      </a:lnTo>
                      <a:lnTo>
                        <a:pt x="373" y="582"/>
                      </a:lnTo>
                      <a:lnTo>
                        <a:pt x="371" y="582"/>
                      </a:lnTo>
                      <a:lnTo>
                        <a:pt x="369" y="582"/>
                      </a:lnTo>
                      <a:lnTo>
                        <a:pt x="369" y="580"/>
                      </a:lnTo>
                      <a:lnTo>
                        <a:pt x="367" y="580"/>
                      </a:lnTo>
                      <a:lnTo>
                        <a:pt x="367" y="578"/>
                      </a:lnTo>
                      <a:lnTo>
                        <a:pt x="367" y="576"/>
                      </a:lnTo>
                      <a:lnTo>
                        <a:pt x="365" y="576"/>
                      </a:lnTo>
                      <a:lnTo>
                        <a:pt x="365" y="574"/>
                      </a:lnTo>
                      <a:lnTo>
                        <a:pt x="363" y="574"/>
                      </a:lnTo>
                      <a:lnTo>
                        <a:pt x="363" y="572"/>
                      </a:lnTo>
                      <a:lnTo>
                        <a:pt x="361" y="572"/>
                      </a:lnTo>
                      <a:lnTo>
                        <a:pt x="359" y="572"/>
                      </a:lnTo>
                      <a:lnTo>
                        <a:pt x="357" y="570"/>
                      </a:lnTo>
                      <a:lnTo>
                        <a:pt x="355" y="570"/>
                      </a:lnTo>
                      <a:lnTo>
                        <a:pt x="354" y="572"/>
                      </a:lnTo>
                      <a:lnTo>
                        <a:pt x="354" y="574"/>
                      </a:lnTo>
                      <a:lnTo>
                        <a:pt x="352" y="574"/>
                      </a:lnTo>
                      <a:lnTo>
                        <a:pt x="352" y="576"/>
                      </a:lnTo>
                      <a:lnTo>
                        <a:pt x="350" y="576"/>
                      </a:lnTo>
                      <a:lnTo>
                        <a:pt x="350" y="578"/>
                      </a:lnTo>
                      <a:lnTo>
                        <a:pt x="350" y="580"/>
                      </a:lnTo>
                      <a:lnTo>
                        <a:pt x="352" y="582"/>
                      </a:lnTo>
                      <a:lnTo>
                        <a:pt x="350" y="582"/>
                      </a:lnTo>
                      <a:lnTo>
                        <a:pt x="350" y="583"/>
                      </a:lnTo>
                      <a:lnTo>
                        <a:pt x="350" y="585"/>
                      </a:lnTo>
                      <a:lnTo>
                        <a:pt x="348" y="585"/>
                      </a:lnTo>
                      <a:lnTo>
                        <a:pt x="348" y="587"/>
                      </a:lnTo>
                      <a:lnTo>
                        <a:pt x="346" y="587"/>
                      </a:lnTo>
                      <a:lnTo>
                        <a:pt x="346" y="589"/>
                      </a:lnTo>
                      <a:lnTo>
                        <a:pt x="346" y="591"/>
                      </a:lnTo>
                      <a:lnTo>
                        <a:pt x="344" y="591"/>
                      </a:lnTo>
                      <a:lnTo>
                        <a:pt x="342" y="591"/>
                      </a:lnTo>
                      <a:lnTo>
                        <a:pt x="342" y="593"/>
                      </a:lnTo>
                      <a:lnTo>
                        <a:pt x="340" y="593"/>
                      </a:lnTo>
                      <a:lnTo>
                        <a:pt x="340" y="595"/>
                      </a:lnTo>
                      <a:lnTo>
                        <a:pt x="340" y="597"/>
                      </a:lnTo>
                      <a:lnTo>
                        <a:pt x="338" y="597"/>
                      </a:lnTo>
                      <a:lnTo>
                        <a:pt x="338" y="599"/>
                      </a:lnTo>
                      <a:lnTo>
                        <a:pt x="338" y="601"/>
                      </a:lnTo>
                      <a:lnTo>
                        <a:pt x="336" y="601"/>
                      </a:lnTo>
                      <a:lnTo>
                        <a:pt x="336" y="603"/>
                      </a:lnTo>
                      <a:lnTo>
                        <a:pt x="334" y="603"/>
                      </a:lnTo>
                      <a:lnTo>
                        <a:pt x="334" y="605"/>
                      </a:lnTo>
                      <a:lnTo>
                        <a:pt x="334" y="607"/>
                      </a:lnTo>
                      <a:lnTo>
                        <a:pt x="334" y="608"/>
                      </a:lnTo>
                      <a:lnTo>
                        <a:pt x="334" y="610"/>
                      </a:lnTo>
                      <a:lnTo>
                        <a:pt x="332" y="610"/>
                      </a:lnTo>
                      <a:lnTo>
                        <a:pt x="331" y="610"/>
                      </a:lnTo>
                      <a:lnTo>
                        <a:pt x="329" y="612"/>
                      </a:lnTo>
                      <a:lnTo>
                        <a:pt x="327" y="612"/>
                      </a:lnTo>
                      <a:lnTo>
                        <a:pt x="325" y="612"/>
                      </a:lnTo>
                      <a:lnTo>
                        <a:pt x="323" y="612"/>
                      </a:lnTo>
                      <a:lnTo>
                        <a:pt x="321" y="612"/>
                      </a:lnTo>
                      <a:lnTo>
                        <a:pt x="319" y="612"/>
                      </a:lnTo>
                      <a:lnTo>
                        <a:pt x="317" y="612"/>
                      </a:lnTo>
                      <a:lnTo>
                        <a:pt x="315" y="614"/>
                      </a:lnTo>
                      <a:lnTo>
                        <a:pt x="315" y="616"/>
                      </a:lnTo>
                      <a:lnTo>
                        <a:pt x="315" y="618"/>
                      </a:lnTo>
                      <a:lnTo>
                        <a:pt x="315" y="620"/>
                      </a:lnTo>
                      <a:lnTo>
                        <a:pt x="313" y="620"/>
                      </a:lnTo>
                      <a:lnTo>
                        <a:pt x="313" y="622"/>
                      </a:lnTo>
                      <a:lnTo>
                        <a:pt x="313" y="624"/>
                      </a:lnTo>
                      <a:lnTo>
                        <a:pt x="313" y="626"/>
                      </a:lnTo>
                      <a:lnTo>
                        <a:pt x="311" y="626"/>
                      </a:lnTo>
                      <a:lnTo>
                        <a:pt x="311" y="628"/>
                      </a:lnTo>
                      <a:lnTo>
                        <a:pt x="309" y="628"/>
                      </a:lnTo>
                      <a:lnTo>
                        <a:pt x="309" y="630"/>
                      </a:lnTo>
                      <a:lnTo>
                        <a:pt x="307" y="631"/>
                      </a:lnTo>
                      <a:lnTo>
                        <a:pt x="307" y="633"/>
                      </a:lnTo>
                      <a:lnTo>
                        <a:pt x="307" y="635"/>
                      </a:lnTo>
                      <a:lnTo>
                        <a:pt x="306" y="635"/>
                      </a:lnTo>
                      <a:lnTo>
                        <a:pt x="306" y="637"/>
                      </a:lnTo>
                      <a:lnTo>
                        <a:pt x="304" y="637"/>
                      </a:lnTo>
                      <a:lnTo>
                        <a:pt x="304" y="635"/>
                      </a:lnTo>
                      <a:lnTo>
                        <a:pt x="302" y="635"/>
                      </a:lnTo>
                      <a:lnTo>
                        <a:pt x="300" y="635"/>
                      </a:lnTo>
                      <a:lnTo>
                        <a:pt x="298" y="633"/>
                      </a:lnTo>
                      <a:lnTo>
                        <a:pt x="296" y="633"/>
                      </a:lnTo>
                      <a:lnTo>
                        <a:pt x="294" y="633"/>
                      </a:lnTo>
                      <a:lnTo>
                        <a:pt x="294" y="631"/>
                      </a:lnTo>
                      <a:lnTo>
                        <a:pt x="294" y="630"/>
                      </a:lnTo>
                      <a:lnTo>
                        <a:pt x="294" y="628"/>
                      </a:lnTo>
                      <a:lnTo>
                        <a:pt x="294" y="626"/>
                      </a:lnTo>
                      <a:lnTo>
                        <a:pt x="292" y="626"/>
                      </a:lnTo>
                      <a:lnTo>
                        <a:pt x="290" y="626"/>
                      </a:lnTo>
                      <a:lnTo>
                        <a:pt x="290" y="624"/>
                      </a:lnTo>
                      <a:lnTo>
                        <a:pt x="288" y="624"/>
                      </a:lnTo>
                      <a:lnTo>
                        <a:pt x="288" y="622"/>
                      </a:lnTo>
                      <a:lnTo>
                        <a:pt x="286" y="622"/>
                      </a:lnTo>
                      <a:lnTo>
                        <a:pt x="284" y="622"/>
                      </a:lnTo>
                      <a:lnTo>
                        <a:pt x="284" y="620"/>
                      </a:lnTo>
                      <a:lnTo>
                        <a:pt x="283" y="620"/>
                      </a:lnTo>
                      <a:lnTo>
                        <a:pt x="283" y="618"/>
                      </a:lnTo>
                      <a:lnTo>
                        <a:pt x="283" y="616"/>
                      </a:lnTo>
                      <a:lnTo>
                        <a:pt x="284" y="616"/>
                      </a:lnTo>
                      <a:lnTo>
                        <a:pt x="284" y="614"/>
                      </a:lnTo>
                      <a:lnTo>
                        <a:pt x="284" y="612"/>
                      </a:lnTo>
                      <a:lnTo>
                        <a:pt x="286" y="612"/>
                      </a:lnTo>
                      <a:lnTo>
                        <a:pt x="286" y="610"/>
                      </a:lnTo>
                      <a:lnTo>
                        <a:pt x="286" y="608"/>
                      </a:lnTo>
                      <a:lnTo>
                        <a:pt x="288" y="608"/>
                      </a:lnTo>
                      <a:lnTo>
                        <a:pt x="288" y="607"/>
                      </a:lnTo>
                      <a:lnTo>
                        <a:pt x="288" y="605"/>
                      </a:lnTo>
                      <a:lnTo>
                        <a:pt x="288" y="603"/>
                      </a:lnTo>
                      <a:lnTo>
                        <a:pt x="286" y="603"/>
                      </a:lnTo>
                      <a:lnTo>
                        <a:pt x="286" y="601"/>
                      </a:lnTo>
                      <a:lnTo>
                        <a:pt x="288" y="601"/>
                      </a:lnTo>
                      <a:lnTo>
                        <a:pt x="288" y="603"/>
                      </a:lnTo>
                      <a:lnTo>
                        <a:pt x="288" y="601"/>
                      </a:lnTo>
                      <a:lnTo>
                        <a:pt x="290" y="601"/>
                      </a:lnTo>
                      <a:lnTo>
                        <a:pt x="290" y="599"/>
                      </a:lnTo>
                      <a:lnTo>
                        <a:pt x="290" y="597"/>
                      </a:lnTo>
                      <a:lnTo>
                        <a:pt x="292" y="597"/>
                      </a:lnTo>
                      <a:lnTo>
                        <a:pt x="292" y="595"/>
                      </a:lnTo>
                      <a:lnTo>
                        <a:pt x="292" y="597"/>
                      </a:lnTo>
                      <a:lnTo>
                        <a:pt x="294" y="599"/>
                      </a:lnTo>
                      <a:lnTo>
                        <a:pt x="296" y="599"/>
                      </a:lnTo>
                      <a:lnTo>
                        <a:pt x="296" y="601"/>
                      </a:lnTo>
                      <a:lnTo>
                        <a:pt x="298" y="601"/>
                      </a:lnTo>
                      <a:lnTo>
                        <a:pt x="300" y="601"/>
                      </a:lnTo>
                      <a:lnTo>
                        <a:pt x="300" y="599"/>
                      </a:lnTo>
                      <a:lnTo>
                        <a:pt x="300" y="597"/>
                      </a:lnTo>
                      <a:lnTo>
                        <a:pt x="302" y="597"/>
                      </a:lnTo>
                      <a:lnTo>
                        <a:pt x="302" y="595"/>
                      </a:lnTo>
                      <a:lnTo>
                        <a:pt x="302" y="593"/>
                      </a:lnTo>
                      <a:lnTo>
                        <a:pt x="304" y="593"/>
                      </a:lnTo>
                      <a:lnTo>
                        <a:pt x="302" y="593"/>
                      </a:lnTo>
                      <a:lnTo>
                        <a:pt x="302" y="591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4" y="591"/>
                      </a:lnTo>
                      <a:lnTo>
                        <a:pt x="304" y="589"/>
                      </a:lnTo>
                      <a:lnTo>
                        <a:pt x="306" y="589"/>
                      </a:lnTo>
                      <a:lnTo>
                        <a:pt x="306" y="587"/>
                      </a:lnTo>
                      <a:lnTo>
                        <a:pt x="306" y="585"/>
                      </a:lnTo>
                      <a:lnTo>
                        <a:pt x="306" y="583"/>
                      </a:lnTo>
                      <a:lnTo>
                        <a:pt x="307" y="583"/>
                      </a:lnTo>
                      <a:lnTo>
                        <a:pt x="307" y="582"/>
                      </a:lnTo>
                      <a:lnTo>
                        <a:pt x="307" y="580"/>
                      </a:lnTo>
                      <a:lnTo>
                        <a:pt x="309" y="580"/>
                      </a:lnTo>
                      <a:lnTo>
                        <a:pt x="307" y="580"/>
                      </a:lnTo>
                      <a:lnTo>
                        <a:pt x="307" y="578"/>
                      </a:lnTo>
                      <a:lnTo>
                        <a:pt x="309" y="578"/>
                      </a:lnTo>
                      <a:lnTo>
                        <a:pt x="307" y="578"/>
                      </a:lnTo>
                      <a:lnTo>
                        <a:pt x="307" y="576"/>
                      </a:lnTo>
                      <a:lnTo>
                        <a:pt x="309" y="576"/>
                      </a:lnTo>
                      <a:lnTo>
                        <a:pt x="307" y="576"/>
                      </a:lnTo>
                      <a:lnTo>
                        <a:pt x="309" y="576"/>
                      </a:lnTo>
                      <a:lnTo>
                        <a:pt x="309" y="574"/>
                      </a:lnTo>
                      <a:lnTo>
                        <a:pt x="309" y="572"/>
                      </a:lnTo>
                      <a:lnTo>
                        <a:pt x="309" y="570"/>
                      </a:lnTo>
                      <a:lnTo>
                        <a:pt x="309" y="568"/>
                      </a:lnTo>
                      <a:lnTo>
                        <a:pt x="309" y="570"/>
                      </a:lnTo>
                      <a:lnTo>
                        <a:pt x="309" y="568"/>
                      </a:lnTo>
                      <a:lnTo>
                        <a:pt x="307" y="568"/>
                      </a:lnTo>
                      <a:lnTo>
                        <a:pt x="309" y="568"/>
                      </a:lnTo>
                      <a:lnTo>
                        <a:pt x="307" y="568"/>
                      </a:lnTo>
                      <a:lnTo>
                        <a:pt x="307" y="566"/>
                      </a:lnTo>
                      <a:lnTo>
                        <a:pt x="306" y="566"/>
                      </a:lnTo>
                      <a:lnTo>
                        <a:pt x="306" y="564"/>
                      </a:lnTo>
                      <a:lnTo>
                        <a:pt x="306" y="562"/>
                      </a:lnTo>
                      <a:lnTo>
                        <a:pt x="304" y="562"/>
                      </a:lnTo>
                      <a:lnTo>
                        <a:pt x="304" y="560"/>
                      </a:lnTo>
                      <a:lnTo>
                        <a:pt x="302" y="560"/>
                      </a:lnTo>
                      <a:lnTo>
                        <a:pt x="302" y="558"/>
                      </a:lnTo>
                      <a:lnTo>
                        <a:pt x="300" y="557"/>
                      </a:lnTo>
                      <a:lnTo>
                        <a:pt x="300" y="555"/>
                      </a:lnTo>
                      <a:lnTo>
                        <a:pt x="298" y="555"/>
                      </a:lnTo>
                      <a:lnTo>
                        <a:pt x="298" y="553"/>
                      </a:lnTo>
                      <a:lnTo>
                        <a:pt x="296" y="553"/>
                      </a:lnTo>
                      <a:lnTo>
                        <a:pt x="298" y="553"/>
                      </a:lnTo>
                      <a:lnTo>
                        <a:pt x="298" y="551"/>
                      </a:lnTo>
                      <a:lnTo>
                        <a:pt x="296" y="551"/>
                      </a:lnTo>
                      <a:lnTo>
                        <a:pt x="294" y="553"/>
                      </a:lnTo>
                      <a:lnTo>
                        <a:pt x="292" y="553"/>
                      </a:lnTo>
                      <a:lnTo>
                        <a:pt x="292" y="551"/>
                      </a:lnTo>
                      <a:lnTo>
                        <a:pt x="290" y="551"/>
                      </a:lnTo>
                      <a:lnTo>
                        <a:pt x="288" y="551"/>
                      </a:lnTo>
                      <a:lnTo>
                        <a:pt x="288" y="549"/>
                      </a:lnTo>
                      <a:lnTo>
                        <a:pt x="286" y="549"/>
                      </a:lnTo>
                      <a:lnTo>
                        <a:pt x="286" y="547"/>
                      </a:lnTo>
                      <a:lnTo>
                        <a:pt x="284" y="547"/>
                      </a:lnTo>
                      <a:lnTo>
                        <a:pt x="283" y="547"/>
                      </a:lnTo>
                      <a:lnTo>
                        <a:pt x="283" y="545"/>
                      </a:lnTo>
                      <a:lnTo>
                        <a:pt x="281" y="545"/>
                      </a:lnTo>
                      <a:lnTo>
                        <a:pt x="279" y="545"/>
                      </a:lnTo>
                      <a:lnTo>
                        <a:pt x="279" y="543"/>
                      </a:lnTo>
                      <a:lnTo>
                        <a:pt x="277" y="543"/>
                      </a:lnTo>
                      <a:lnTo>
                        <a:pt x="275" y="543"/>
                      </a:lnTo>
                      <a:lnTo>
                        <a:pt x="275" y="541"/>
                      </a:lnTo>
                      <a:lnTo>
                        <a:pt x="275" y="543"/>
                      </a:lnTo>
                      <a:lnTo>
                        <a:pt x="273" y="543"/>
                      </a:lnTo>
                      <a:lnTo>
                        <a:pt x="271" y="543"/>
                      </a:lnTo>
                      <a:lnTo>
                        <a:pt x="271" y="545"/>
                      </a:lnTo>
                      <a:lnTo>
                        <a:pt x="271" y="547"/>
                      </a:lnTo>
                      <a:lnTo>
                        <a:pt x="269" y="547"/>
                      </a:lnTo>
                      <a:lnTo>
                        <a:pt x="269" y="549"/>
                      </a:lnTo>
                      <a:lnTo>
                        <a:pt x="269" y="551"/>
                      </a:lnTo>
                      <a:lnTo>
                        <a:pt x="267" y="551"/>
                      </a:lnTo>
                      <a:lnTo>
                        <a:pt x="267" y="553"/>
                      </a:lnTo>
                      <a:lnTo>
                        <a:pt x="267" y="555"/>
                      </a:lnTo>
                      <a:lnTo>
                        <a:pt x="269" y="555"/>
                      </a:lnTo>
                      <a:lnTo>
                        <a:pt x="267" y="555"/>
                      </a:lnTo>
                      <a:lnTo>
                        <a:pt x="267" y="557"/>
                      </a:lnTo>
                      <a:lnTo>
                        <a:pt x="267" y="558"/>
                      </a:lnTo>
                      <a:lnTo>
                        <a:pt x="265" y="557"/>
                      </a:lnTo>
                      <a:lnTo>
                        <a:pt x="265" y="558"/>
                      </a:lnTo>
                      <a:lnTo>
                        <a:pt x="265" y="560"/>
                      </a:lnTo>
                      <a:lnTo>
                        <a:pt x="263" y="560"/>
                      </a:lnTo>
                      <a:lnTo>
                        <a:pt x="263" y="562"/>
                      </a:lnTo>
                      <a:lnTo>
                        <a:pt x="261" y="562"/>
                      </a:lnTo>
                      <a:lnTo>
                        <a:pt x="259" y="562"/>
                      </a:lnTo>
                      <a:lnTo>
                        <a:pt x="259" y="564"/>
                      </a:lnTo>
                      <a:lnTo>
                        <a:pt x="258" y="564"/>
                      </a:lnTo>
                      <a:lnTo>
                        <a:pt x="258" y="566"/>
                      </a:lnTo>
                      <a:lnTo>
                        <a:pt x="256" y="566"/>
                      </a:lnTo>
                      <a:lnTo>
                        <a:pt x="254" y="566"/>
                      </a:lnTo>
                      <a:lnTo>
                        <a:pt x="254" y="568"/>
                      </a:lnTo>
                      <a:lnTo>
                        <a:pt x="252" y="568"/>
                      </a:lnTo>
                      <a:lnTo>
                        <a:pt x="252" y="570"/>
                      </a:lnTo>
                      <a:lnTo>
                        <a:pt x="252" y="572"/>
                      </a:lnTo>
                      <a:lnTo>
                        <a:pt x="252" y="574"/>
                      </a:lnTo>
                      <a:lnTo>
                        <a:pt x="250" y="574"/>
                      </a:lnTo>
                      <a:lnTo>
                        <a:pt x="250" y="576"/>
                      </a:lnTo>
                      <a:lnTo>
                        <a:pt x="250" y="578"/>
                      </a:lnTo>
                      <a:lnTo>
                        <a:pt x="250" y="580"/>
                      </a:lnTo>
                      <a:lnTo>
                        <a:pt x="250" y="582"/>
                      </a:lnTo>
                      <a:lnTo>
                        <a:pt x="250" y="583"/>
                      </a:lnTo>
                      <a:lnTo>
                        <a:pt x="248" y="583"/>
                      </a:lnTo>
                      <a:lnTo>
                        <a:pt x="248" y="585"/>
                      </a:lnTo>
                      <a:lnTo>
                        <a:pt x="248" y="587"/>
                      </a:lnTo>
                      <a:lnTo>
                        <a:pt x="246" y="587"/>
                      </a:lnTo>
                      <a:lnTo>
                        <a:pt x="246" y="589"/>
                      </a:lnTo>
                      <a:lnTo>
                        <a:pt x="244" y="589"/>
                      </a:lnTo>
                      <a:lnTo>
                        <a:pt x="244" y="591"/>
                      </a:lnTo>
                      <a:lnTo>
                        <a:pt x="242" y="591"/>
                      </a:lnTo>
                      <a:lnTo>
                        <a:pt x="242" y="593"/>
                      </a:lnTo>
                      <a:lnTo>
                        <a:pt x="240" y="593"/>
                      </a:lnTo>
                      <a:lnTo>
                        <a:pt x="240" y="595"/>
                      </a:lnTo>
                      <a:lnTo>
                        <a:pt x="238" y="595"/>
                      </a:lnTo>
                      <a:lnTo>
                        <a:pt x="240" y="595"/>
                      </a:lnTo>
                      <a:lnTo>
                        <a:pt x="240" y="597"/>
                      </a:lnTo>
                      <a:lnTo>
                        <a:pt x="240" y="599"/>
                      </a:lnTo>
                      <a:lnTo>
                        <a:pt x="242" y="601"/>
                      </a:lnTo>
                      <a:lnTo>
                        <a:pt x="244" y="601"/>
                      </a:lnTo>
                      <a:lnTo>
                        <a:pt x="246" y="603"/>
                      </a:lnTo>
                      <a:lnTo>
                        <a:pt x="248" y="605"/>
                      </a:lnTo>
                      <a:lnTo>
                        <a:pt x="248" y="607"/>
                      </a:lnTo>
                      <a:lnTo>
                        <a:pt x="248" y="608"/>
                      </a:lnTo>
                      <a:lnTo>
                        <a:pt x="246" y="610"/>
                      </a:lnTo>
                      <a:lnTo>
                        <a:pt x="246" y="612"/>
                      </a:lnTo>
                      <a:lnTo>
                        <a:pt x="246" y="614"/>
                      </a:lnTo>
                      <a:lnTo>
                        <a:pt x="244" y="614"/>
                      </a:lnTo>
                      <a:lnTo>
                        <a:pt x="244" y="616"/>
                      </a:lnTo>
                      <a:lnTo>
                        <a:pt x="244" y="618"/>
                      </a:lnTo>
                      <a:lnTo>
                        <a:pt x="242" y="618"/>
                      </a:lnTo>
                      <a:lnTo>
                        <a:pt x="242" y="620"/>
                      </a:lnTo>
                      <a:lnTo>
                        <a:pt x="242" y="622"/>
                      </a:lnTo>
                      <a:lnTo>
                        <a:pt x="242" y="624"/>
                      </a:lnTo>
                      <a:lnTo>
                        <a:pt x="240" y="626"/>
                      </a:lnTo>
                      <a:lnTo>
                        <a:pt x="240" y="628"/>
                      </a:lnTo>
                      <a:lnTo>
                        <a:pt x="240" y="630"/>
                      </a:lnTo>
                      <a:lnTo>
                        <a:pt x="242" y="630"/>
                      </a:lnTo>
                      <a:lnTo>
                        <a:pt x="242" y="631"/>
                      </a:lnTo>
                      <a:lnTo>
                        <a:pt x="242" y="633"/>
                      </a:lnTo>
                      <a:lnTo>
                        <a:pt x="240" y="633"/>
                      </a:lnTo>
                      <a:lnTo>
                        <a:pt x="240" y="635"/>
                      </a:lnTo>
                      <a:lnTo>
                        <a:pt x="240" y="637"/>
                      </a:lnTo>
                      <a:lnTo>
                        <a:pt x="240" y="639"/>
                      </a:lnTo>
                      <a:lnTo>
                        <a:pt x="240" y="641"/>
                      </a:lnTo>
                      <a:lnTo>
                        <a:pt x="238" y="641"/>
                      </a:lnTo>
                      <a:lnTo>
                        <a:pt x="238" y="643"/>
                      </a:lnTo>
                      <a:lnTo>
                        <a:pt x="238" y="645"/>
                      </a:lnTo>
                      <a:lnTo>
                        <a:pt x="236" y="645"/>
                      </a:lnTo>
                      <a:lnTo>
                        <a:pt x="236" y="647"/>
                      </a:lnTo>
                      <a:lnTo>
                        <a:pt x="235" y="647"/>
                      </a:lnTo>
                      <a:lnTo>
                        <a:pt x="233" y="647"/>
                      </a:lnTo>
                      <a:lnTo>
                        <a:pt x="233" y="645"/>
                      </a:lnTo>
                      <a:lnTo>
                        <a:pt x="231" y="645"/>
                      </a:lnTo>
                      <a:lnTo>
                        <a:pt x="231" y="643"/>
                      </a:lnTo>
                      <a:lnTo>
                        <a:pt x="231" y="641"/>
                      </a:lnTo>
                      <a:lnTo>
                        <a:pt x="231" y="639"/>
                      </a:lnTo>
                      <a:lnTo>
                        <a:pt x="229" y="639"/>
                      </a:lnTo>
                      <a:lnTo>
                        <a:pt x="229" y="637"/>
                      </a:lnTo>
                      <a:lnTo>
                        <a:pt x="227" y="637"/>
                      </a:lnTo>
                      <a:lnTo>
                        <a:pt x="225" y="637"/>
                      </a:lnTo>
                      <a:lnTo>
                        <a:pt x="225" y="635"/>
                      </a:lnTo>
                      <a:lnTo>
                        <a:pt x="223" y="635"/>
                      </a:lnTo>
                      <a:lnTo>
                        <a:pt x="223" y="633"/>
                      </a:lnTo>
                      <a:lnTo>
                        <a:pt x="221" y="633"/>
                      </a:lnTo>
                      <a:lnTo>
                        <a:pt x="221" y="631"/>
                      </a:lnTo>
                      <a:lnTo>
                        <a:pt x="219" y="631"/>
                      </a:lnTo>
                      <a:lnTo>
                        <a:pt x="219" y="630"/>
                      </a:lnTo>
                      <a:lnTo>
                        <a:pt x="217" y="630"/>
                      </a:lnTo>
                      <a:lnTo>
                        <a:pt x="217" y="631"/>
                      </a:lnTo>
                      <a:lnTo>
                        <a:pt x="215" y="631"/>
                      </a:lnTo>
                      <a:lnTo>
                        <a:pt x="213" y="631"/>
                      </a:lnTo>
                      <a:lnTo>
                        <a:pt x="213" y="633"/>
                      </a:lnTo>
                      <a:lnTo>
                        <a:pt x="213" y="631"/>
                      </a:lnTo>
                      <a:lnTo>
                        <a:pt x="211" y="631"/>
                      </a:lnTo>
                      <a:lnTo>
                        <a:pt x="210" y="631"/>
                      </a:lnTo>
                      <a:lnTo>
                        <a:pt x="210" y="633"/>
                      </a:lnTo>
                      <a:lnTo>
                        <a:pt x="210" y="631"/>
                      </a:lnTo>
                      <a:lnTo>
                        <a:pt x="210" y="633"/>
                      </a:lnTo>
                      <a:lnTo>
                        <a:pt x="208" y="633"/>
                      </a:lnTo>
                      <a:lnTo>
                        <a:pt x="208" y="631"/>
                      </a:lnTo>
                      <a:lnTo>
                        <a:pt x="206" y="631"/>
                      </a:lnTo>
                      <a:lnTo>
                        <a:pt x="204" y="631"/>
                      </a:lnTo>
                      <a:lnTo>
                        <a:pt x="204" y="633"/>
                      </a:lnTo>
                      <a:lnTo>
                        <a:pt x="202" y="633"/>
                      </a:lnTo>
                      <a:lnTo>
                        <a:pt x="202" y="635"/>
                      </a:lnTo>
                      <a:lnTo>
                        <a:pt x="202" y="637"/>
                      </a:lnTo>
                      <a:lnTo>
                        <a:pt x="200" y="637"/>
                      </a:lnTo>
                      <a:lnTo>
                        <a:pt x="200" y="639"/>
                      </a:lnTo>
                      <a:lnTo>
                        <a:pt x="198" y="639"/>
                      </a:lnTo>
                      <a:lnTo>
                        <a:pt x="198" y="641"/>
                      </a:lnTo>
                      <a:lnTo>
                        <a:pt x="198" y="643"/>
                      </a:lnTo>
                      <a:lnTo>
                        <a:pt x="196" y="643"/>
                      </a:lnTo>
                      <a:lnTo>
                        <a:pt x="194" y="643"/>
                      </a:lnTo>
                      <a:lnTo>
                        <a:pt x="194" y="645"/>
                      </a:lnTo>
                      <a:lnTo>
                        <a:pt x="192" y="645"/>
                      </a:lnTo>
                      <a:lnTo>
                        <a:pt x="192" y="647"/>
                      </a:lnTo>
                      <a:lnTo>
                        <a:pt x="190" y="647"/>
                      </a:lnTo>
                      <a:lnTo>
                        <a:pt x="190" y="645"/>
                      </a:lnTo>
                      <a:lnTo>
                        <a:pt x="190" y="643"/>
                      </a:lnTo>
                      <a:lnTo>
                        <a:pt x="190" y="641"/>
                      </a:lnTo>
                      <a:lnTo>
                        <a:pt x="188" y="641"/>
                      </a:lnTo>
                      <a:lnTo>
                        <a:pt x="187" y="641"/>
                      </a:lnTo>
                      <a:lnTo>
                        <a:pt x="185" y="641"/>
                      </a:lnTo>
                      <a:lnTo>
                        <a:pt x="183" y="641"/>
                      </a:lnTo>
                      <a:lnTo>
                        <a:pt x="183" y="643"/>
                      </a:lnTo>
                      <a:lnTo>
                        <a:pt x="181" y="643"/>
                      </a:lnTo>
                      <a:lnTo>
                        <a:pt x="181" y="645"/>
                      </a:lnTo>
                      <a:lnTo>
                        <a:pt x="179" y="645"/>
                      </a:lnTo>
                      <a:lnTo>
                        <a:pt x="179" y="647"/>
                      </a:lnTo>
                      <a:lnTo>
                        <a:pt x="177" y="647"/>
                      </a:lnTo>
                      <a:lnTo>
                        <a:pt x="175" y="647"/>
                      </a:lnTo>
                      <a:lnTo>
                        <a:pt x="175" y="645"/>
                      </a:lnTo>
                      <a:lnTo>
                        <a:pt x="175" y="643"/>
                      </a:lnTo>
                      <a:lnTo>
                        <a:pt x="177" y="643"/>
                      </a:lnTo>
                      <a:lnTo>
                        <a:pt x="177" y="641"/>
                      </a:lnTo>
                      <a:lnTo>
                        <a:pt x="175" y="641"/>
                      </a:lnTo>
                      <a:lnTo>
                        <a:pt x="173" y="641"/>
                      </a:lnTo>
                      <a:lnTo>
                        <a:pt x="171" y="641"/>
                      </a:lnTo>
                      <a:lnTo>
                        <a:pt x="169" y="641"/>
                      </a:lnTo>
                      <a:lnTo>
                        <a:pt x="167" y="641"/>
                      </a:lnTo>
                      <a:lnTo>
                        <a:pt x="165" y="641"/>
                      </a:lnTo>
                      <a:lnTo>
                        <a:pt x="163" y="641"/>
                      </a:lnTo>
                      <a:lnTo>
                        <a:pt x="162" y="641"/>
                      </a:lnTo>
                      <a:lnTo>
                        <a:pt x="162" y="639"/>
                      </a:lnTo>
                      <a:lnTo>
                        <a:pt x="160" y="641"/>
                      </a:lnTo>
                      <a:lnTo>
                        <a:pt x="158" y="641"/>
                      </a:lnTo>
                      <a:lnTo>
                        <a:pt x="156" y="641"/>
                      </a:lnTo>
                      <a:lnTo>
                        <a:pt x="154" y="641"/>
                      </a:lnTo>
                      <a:lnTo>
                        <a:pt x="152" y="641"/>
                      </a:lnTo>
                      <a:lnTo>
                        <a:pt x="150" y="641"/>
                      </a:lnTo>
                      <a:lnTo>
                        <a:pt x="150" y="643"/>
                      </a:lnTo>
                      <a:lnTo>
                        <a:pt x="148" y="643"/>
                      </a:lnTo>
                      <a:lnTo>
                        <a:pt x="148" y="645"/>
                      </a:lnTo>
                      <a:lnTo>
                        <a:pt x="146" y="645"/>
                      </a:lnTo>
                      <a:lnTo>
                        <a:pt x="144" y="645"/>
                      </a:lnTo>
                      <a:lnTo>
                        <a:pt x="144" y="643"/>
                      </a:lnTo>
                      <a:lnTo>
                        <a:pt x="142" y="643"/>
                      </a:lnTo>
                      <a:lnTo>
                        <a:pt x="142" y="641"/>
                      </a:lnTo>
                      <a:lnTo>
                        <a:pt x="142" y="639"/>
                      </a:lnTo>
                      <a:lnTo>
                        <a:pt x="140" y="639"/>
                      </a:lnTo>
                      <a:lnTo>
                        <a:pt x="140" y="637"/>
                      </a:lnTo>
                      <a:lnTo>
                        <a:pt x="139" y="637"/>
                      </a:lnTo>
                      <a:lnTo>
                        <a:pt x="139" y="635"/>
                      </a:lnTo>
                      <a:lnTo>
                        <a:pt x="139" y="633"/>
                      </a:lnTo>
                      <a:lnTo>
                        <a:pt x="139" y="631"/>
                      </a:lnTo>
                      <a:lnTo>
                        <a:pt x="137" y="631"/>
                      </a:lnTo>
                      <a:lnTo>
                        <a:pt x="137" y="630"/>
                      </a:lnTo>
                      <a:lnTo>
                        <a:pt x="137" y="628"/>
                      </a:lnTo>
                      <a:lnTo>
                        <a:pt x="135" y="628"/>
                      </a:lnTo>
                      <a:lnTo>
                        <a:pt x="135" y="626"/>
                      </a:lnTo>
                      <a:lnTo>
                        <a:pt x="135" y="624"/>
                      </a:lnTo>
                      <a:lnTo>
                        <a:pt x="135" y="622"/>
                      </a:lnTo>
                      <a:lnTo>
                        <a:pt x="133" y="622"/>
                      </a:lnTo>
                      <a:lnTo>
                        <a:pt x="131" y="622"/>
                      </a:lnTo>
                      <a:lnTo>
                        <a:pt x="131" y="620"/>
                      </a:lnTo>
                      <a:lnTo>
                        <a:pt x="129" y="620"/>
                      </a:lnTo>
                      <a:lnTo>
                        <a:pt x="127" y="620"/>
                      </a:lnTo>
                      <a:lnTo>
                        <a:pt x="125" y="620"/>
                      </a:lnTo>
                      <a:lnTo>
                        <a:pt x="123" y="620"/>
                      </a:lnTo>
                      <a:lnTo>
                        <a:pt x="121" y="620"/>
                      </a:lnTo>
                      <a:lnTo>
                        <a:pt x="119" y="620"/>
                      </a:lnTo>
                      <a:lnTo>
                        <a:pt x="119" y="618"/>
                      </a:lnTo>
                      <a:lnTo>
                        <a:pt x="119" y="616"/>
                      </a:lnTo>
                      <a:lnTo>
                        <a:pt x="121" y="616"/>
                      </a:lnTo>
                      <a:lnTo>
                        <a:pt x="119" y="616"/>
                      </a:lnTo>
                      <a:lnTo>
                        <a:pt x="119" y="614"/>
                      </a:lnTo>
                      <a:lnTo>
                        <a:pt x="119" y="612"/>
                      </a:lnTo>
                      <a:lnTo>
                        <a:pt x="117" y="614"/>
                      </a:lnTo>
                      <a:lnTo>
                        <a:pt x="117" y="612"/>
                      </a:lnTo>
                      <a:lnTo>
                        <a:pt x="117" y="610"/>
                      </a:lnTo>
                      <a:lnTo>
                        <a:pt x="117" y="608"/>
                      </a:lnTo>
                      <a:lnTo>
                        <a:pt x="116" y="608"/>
                      </a:lnTo>
                      <a:lnTo>
                        <a:pt x="116" y="607"/>
                      </a:lnTo>
                      <a:lnTo>
                        <a:pt x="114" y="607"/>
                      </a:lnTo>
                      <a:lnTo>
                        <a:pt x="116" y="607"/>
                      </a:lnTo>
                      <a:lnTo>
                        <a:pt x="116" y="605"/>
                      </a:lnTo>
                      <a:lnTo>
                        <a:pt x="114" y="605"/>
                      </a:lnTo>
                      <a:lnTo>
                        <a:pt x="114" y="603"/>
                      </a:lnTo>
                      <a:lnTo>
                        <a:pt x="114" y="605"/>
                      </a:lnTo>
                      <a:lnTo>
                        <a:pt x="112" y="605"/>
                      </a:lnTo>
                      <a:lnTo>
                        <a:pt x="110" y="605"/>
                      </a:lnTo>
                      <a:lnTo>
                        <a:pt x="108" y="605"/>
                      </a:lnTo>
                      <a:lnTo>
                        <a:pt x="106" y="605"/>
                      </a:lnTo>
                      <a:lnTo>
                        <a:pt x="104" y="605"/>
                      </a:lnTo>
                      <a:lnTo>
                        <a:pt x="104" y="603"/>
                      </a:lnTo>
                      <a:lnTo>
                        <a:pt x="104" y="601"/>
                      </a:lnTo>
                      <a:lnTo>
                        <a:pt x="102" y="601"/>
                      </a:lnTo>
                      <a:lnTo>
                        <a:pt x="100" y="601"/>
                      </a:lnTo>
                      <a:lnTo>
                        <a:pt x="98" y="599"/>
                      </a:lnTo>
                      <a:lnTo>
                        <a:pt x="96" y="599"/>
                      </a:lnTo>
                      <a:lnTo>
                        <a:pt x="96" y="597"/>
                      </a:lnTo>
                      <a:lnTo>
                        <a:pt x="94" y="597"/>
                      </a:lnTo>
                      <a:lnTo>
                        <a:pt x="94" y="595"/>
                      </a:lnTo>
                      <a:lnTo>
                        <a:pt x="92" y="595"/>
                      </a:lnTo>
                      <a:lnTo>
                        <a:pt x="92" y="597"/>
                      </a:lnTo>
                      <a:lnTo>
                        <a:pt x="92" y="599"/>
                      </a:lnTo>
                      <a:lnTo>
                        <a:pt x="91" y="599"/>
                      </a:lnTo>
                      <a:lnTo>
                        <a:pt x="92" y="599"/>
                      </a:lnTo>
                      <a:lnTo>
                        <a:pt x="91" y="599"/>
                      </a:lnTo>
                      <a:lnTo>
                        <a:pt x="91" y="601"/>
                      </a:lnTo>
                      <a:lnTo>
                        <a:pt x="91" y="603"/>
                      </a:lnTo>
                      <a:lnTo>
                        <a:pt x="89" y="605"/>
                      </a:lnTo>
                      <a:lnTo>
                        <a:pt x="89" y="607"/>
                      </a:lnTo>
                      <a:lnTo>
                        <a:pt x="91" y="607"/>
                      </a:lnTo>
                      <a:lnTo>
                        <a:pt x="91" y="608"/>
                      </a:lnTo>
                      <a:lnTo>
                        <a:pt x="89" y="608"/>
                      </a:lnTo>
                      <a:lnTo>
                        <a:pt x="91" y="608"/>
                      </a:lnTo>
                      <a:lnTo>
                        <a:pt x="89" y="608"/>
                      </a:lnTo>
                      <a:lnTo>
                        <a:pt x="89" y="610"/>
                      </a:lnTo>
                      <a:lnTo>
                        <a:pt x="87" y="610"/>
                      </a:lnTo>
                      <a:lnTo>
                        <a:pt x="85" y="610"/>
                      </a:lnTo>
                      <a:lnTo>
                        <a:pt x="83" y="610"/>
                      </a:lnTo>
                      <a:lnTo>
                        <a:pt x="85" y="610"/>
                      </a:lnTo>
                      <a:lnTo>
                        <a:pt x="85" y="612"/>
                      </a:lnTo>
                      <a:lnTo>
                        <a:pt x="83" y="612"/>
                      </a:lnTo>
                      <a:lnTo>
                        <a:pt x="83" y="610"/>
                      </a:lnTo>
                      <a:lnTo>
                        <a:pt x="83" y="612"/>
                      </a:lnTo>
                      <a:lnTo>
                        <a:pt x="81" y="612"/>
                      </a:lnTo>
                      <a:lnTo>
                        <a:pt x="81" y="614"/>
                      </a:lnTo>
                      <a:lnTo>
                        <a:pt x="81" y="616"/>
                      </a:lnTo>
                      <a:lnTo>
                        <a:pt x="79" y="616"/>
                      </a:lnTo>
                      <a:lnTo>
                        <a:pt x="77" y="616"/>
                      </a:lnTo>
                      <a:lnTo>
                        <a:pt x="75" y="616"/>
                      </a:lnTo>
                      <a:lnTo>
                        <a:pt x="73" y="616"/>
                      </a:lnTo>
                      <a:lnTo>
                        <a:pt x="71" y="616"/>
                      </a:lnTo>
                      <a:lnTo>
                        <a:pt x="69" y="616"/>
                      </a:lnTo>
                      <a:lnTo>
                        <a:pt x="69" y="614"/>
                      </a:lnTo>
                      <a:lnTo>
                        <a:pt x="69" y="612"/>
                      </a:lnTo>
                      <a:lnTo>
                        <a:pt x="68" y="612"/>
                      </a:lnTo>
                      <a:lnTo>
                        <a:pt x="68" y="610"/>
                      </a:lnTo>
                      <a:lnTo>
                        <a:pt x="68" y="608"/>
                      </a:lnTo>
                      <a:lnTo>
                        <a:pt x="68" y="607"/>
                      </a:lnTo>
                      <a:lnTo>
                        <a:pt x="69" y="607"/>
                      </a:lnTo>
                      <a:lnTo>
                        <a:pt x="69" y="605"/>
                      </a:lnTo>
                      <a:lnTo>
                        <a:pt x="71" y="605"/>
                      </a:lnTo>
                      <a:lnTo>
                        <a:pt x="71" y="603"/>
                      </a:lnTo>
                      <a:lnTo>
                        <a:pt x="73" y="603"/>
                      </a:lnTo>
                      <a:lnTo>
                        <a:pt x="73" y="601"/>
                      </a:lnTo>
                      <a:lnTo>
                        <a:pt x="75" y="601"/>
                      </a:lnTo>
                      <a:lnTo>
                        <a:pt x="75" y="599"/>
                      </a:lnTo>
                      <a:lnTo>
                        <a:pt x="77" y="599"/>
                      </a:lnTo>
                      <a:lnTo>
                        <a:pt x="79" y="597"/>
                      </a:lnTo>
                      <a:lnTo>
                        <a:pt x="79" y="595"/>
                      </a:lnTo>
                      <a:lnTo>
                        <a:pt x="81" y="595"/>
                      </a:lnTo>
                      <a:lnTo>
                        <a:pt x="79" y="595"/>
                      </a:lnTo>
                      <a:lnTo>
                        <a:pt x="81" y="595"/>
                      </a:lnTo>
                      <a:lnTo>
                        <a:pt x="81" y="593"/>
                      </a:lnTo>
                      <a:lnTo>
                        <a:pt x="81" y="591"/>
                      </a:lnTo>
                      <a:lnTo>
                        <a:pt x="81" y="589"/>
                      </a:lnTo>
                      <a:lnTo>
                        <a:pt x="79" y="589"/>
                      </a:lnTo>
                      <a:lnTo>
                        <a:pt x="77" y="589"/>
                      </a:lnTo>
                      <a:lnTo>
                        <a:pt x="77" y="587"/>
                      </a:lnTo>
                      <a:lnTo>
                        <a:pt x="77" y="585"/>
                      </a:lnTo>
                      <a:lnTo>
                        <a:pt x="79" y="585"/>
                      </a:lnTo>
                      <a:lnTo>
                        <a:pt x="79" y="583"/>
                      </a:lnTo>
                      <a:lnTo>
                        <a:pt x="81" y="583"/>
                      </a:lnTo>
                      <a:lnTo>
                        <a:pt x="81" y="582"/>
                      </a:lnTo>
                      <a:lnTo>
                        <a:pt x="81" y="580"/>
                      </a:lnTo>
                      <a:lnTo>
                        <a:pt x="83" y="580"/>
                      </a:lnTo>
                      <a:lnTo>
                        <a:pt x="81" y="580"/>
                      </a:lnTo>
                      <a:lnTo>
                        <a:pt x="81" y="578"/>
                      </a:lnTo>
                      <a:lnTo>
                        <a:pt x="79" y="578"/>
                      </a:lnTo>
                      <a:lnTo>
                        <a:pt x="79" y="576"/>
                      </a:lnTo>
                      <a:lnTo>
                        <a:pt x="77" y="576"/>
                      </a:lnTo>
                      <a:lnTo>
                        <a:pt x="77" y="574"/>
                      </a:lnTo>
                      <a:lnTo>
                        <a:pt x="75" y="574"/>
                      </a:lnTo>
                      <a:lnTo>
                        <a:pt x="75" y="572"/>
                      </a:lnTo>
                      <a:lnTo>
                        <a:pt x="75" y="570"/>
                      </a:lnTo>
                      <a:lnTo>
                        <a:pt x="73" y="570"/>
                      </a:lnTo>
                      <a:lnTo>
                        <a:pt x="73" y="568"/>
                      </a:lnTo>
                      <a:lnTo>
                        <a:pt x="71" y="568"/>
                      </a:lnTo>
                      <a:lnTo>
                        <a:pt x="71" y="566"/>
                      </a:lnTo>
                      <a:lnTo>
                        <a:pt x="73" y="566"/>
                      </a:lnTo>
                      <a:lnTo>
                        <a:pt x="73" y="564"/>
                      </a:lnTo>
                      <a:lnTo>
                        <a:pt x="71" y="564"/>
                      </a:lnTo>
                      <a:lnTo>
                        <a:pt x="71" y="562"/>
                      </a:lnTo>
                      <a:lnTo>
                        <a:pt x="71" y="560"/>
                      </a:lnTo>
                      <a:lnTo>
                        <a:pt x="71" y="558"/>
                      </a:lnTo>
                      <a:lnTo>
                        <a:pt x="71" y="557"/>
                      </a:lnTo>
                      <a:lnTo>
                        <a:pt x="71" y="558"/>
                      </a:lnTo>
                      <a:lnTo>
                        <a:pt x="71" y="557"/>
                      </a:lnTo>
                      <a:lnTo>
                        <a:pt x="73" y="555"/>
                      </a:lnTo>
                      <a:lnTo>
                        <a:pt x="71" y="553"/>
                      </a:lnTo>
                      <a:lnTo>
                        <a:pt x="69" y="553"/>
                      </a:lnTo>
                      <a:lnTo>
                        <a:pt x="69" y="551"/>
                      </a:lnTo>
                      <a:lnTo>
                        <a:pt x="68" y="551"/>
                      </a:lnTo>
                      <a:lnTo>
                        <a:pt x="68" y="553"/>
                      </a:lnTo>
                      <a:lnTo>
                        <a:pt x="68" y="551"/>
                      </a:lnTo>
                      <a:lnTo>
                        <a:pt x="68" y="549"/>
                      </a:lnTo>
                      <a:lnTo>
                        <a:pt x="68" y="551"/>
                      </a:lnTo>
                      <a:lnTo>
                        <a:pt x="66" y="551"/>
                      </a:lnTo>
                      <a:lnTo>
                        <a:pt x="66" y="549"/>
                      </a:lnTo>
                      <a:lnTo>
                        <a:pt x="66" y="551"/>
                      </a:lnTo>
                      <a:lnTo>
                        <a:pt x="64" y="551"/>
                      </a:lnTo>
                      <a:lnTo>
                        <a:pt x="64" y="549"/>
                      </a:lnTo>
                      <a:lnTo>
                        <a:pt x="62" y="549"/>
                      </a:lnTo>
                      <a:lnTo>
                        <a:pt x="60" y="549"/>
                      </a:lnTo>
                      <a:lnTo>
                        <a:pt x="60" y="551"/>
                      </a:lnTo>
                      <a:lnTo>
                        <a:pt x="60" y="553"/>
                      </a:lnTo>
                      <a:lnTo>
                        <a:pt x="60" y="551"/>
                      </a:lnTo>
                      <a:lnTo>
                        <a:pt x="58" y="551"/>
                      </a:lnTo>
                      <a:lnTo>
                        <a:pt x="58" y="553"/>
                      </a:lnTo>
                      <a:lnTo>
                        <a:pt x="56" y="553"/>
                      </a:lnTo>
                      <a:lnTo>
                        <a:pt x="54" y="553"/>
                      </a:lnTo>
                      <a:lnTo>
                        <a:pt x="54" y="555"/>
                      </a:lnTo>
                      <a:lnTo>
                        <a:pt x="52" y="555"/>
                      </a:lnTo>
                      <a:lnTo>
                        <a:pt x="50" y="555"/>
                      </a:lnTo>
                      <a:lnTo>
                        <a:pt x="50" y="557"/>
                      </a:lnTo>
                      <a:lnTo>
                        <a:pt x="50" y="558"/>
                      </a:lnTo>
                      <a:lnTo>
                        <a:pt x="50" y="560"/>
                      </a:lnTo>
                      <a:lnTo>
                        <a:pt x="48" y="560"/>
                      </a:lnTo>
                      <a:lnTo>
                        <a:pt x="46" y="560"/>
                      </a:lnTo>
                      <a:lnTo>
                        <a:pt x="44" y="560"/>
                      </a:lnTo>
                      <a:lnTo>
                        <a:pt x="44" y="558"/>
                      </a:lnTo>
                      <a:lnTo>
                        <a:pt x="43" y="558"/>
                      </a:lnTo>
                      <a:lnTo>
                        <a:pt x="43" y="560"/>
                      </a:lnTo>
                      <a:lnTo>
                        <a:pt x="43" y="558"/>
                      </a:lnTo>
                      <a:lnTo>
                        <a:pt x="43" y="560"/>
                      </a:lnTo>
                      <a:lnTo>
                        <a:pt x="41" y="560"/>
                      </a:lnTo>
                      <a:lnTo>
                        <a:pt x="39" y="560"/>
                      </a:lnTo>
                      <a:lnTo>
                        <a:pt x="39" y="558"/>
                      </a:lnTo>
                      <a:lnTo>
                        <a:pt x="41" y="558"/>
                      </a:lnTo>
                      <a:lnTo>
                        <a:pt x="39" y="558"/>
                      </a:lnTo>
                      <a:lnTo>
                        <a:pt x="39" y="557"/>
                      </a:lnTo>
                      <a:lnTo>
                        <a:pt x="37" y="557"/>
                      </a:lnTo>
                      <a:lnTo>
                        <a:pt x="37" y="555"/>
                      </a:lnTo>
                      <a:lnTo>
                        <a:pt x="35" y="555"/>
                      </a:lnTo>
                      <a:lnTo>
                        <a:pt x="35" y="553"/>
                      </a:lnTo>
                      <a:lnTo>
                        <a:pt x="35" y="551"/>
                      </a:lnTo>
                      <a:lnTo>
                        <a:pt x="33" y="549"/>
                      </a:lnTo>
                      <a:lnTo>
                        <a:pt x="31" y="549"/>
                      </a:lnTo>
                      <a:lnTo>
                        <a:pt x="31" y="547"/>
                      </a:lnTo>
                      <a:lnTo>
                        <a:pt x="31" y="549"/>
                      </a:lnTo>
                      <a:lnTo>
                        <a:pt x="29" y="549"/>
                      </a:lnTo>
                      <a:lnTo>
                        <a:pt x="27" y="549"/>
                      </a:lnTo>
                      <a:lnTo>
                        <a:pt x="27" y="547"/>
                      </a:lnTo>
                      <a:lnTo>
                        <a:pt x="27" y="549"/>
                      </a:lnTo>
                      <a:lnTo>
                        <a:pt x="27" y="547"/>
                      </a:lnTo>
                      <a:lnTo>
                        <a:pt x="25" y="547"/>
                      </a:lnTo>
                      <a:lnTo>
                        <a:pt x="23" y="547"/>
                      </a:lnTo>
                      <a:lnTo>
                        <a:pt x="23" y="545"/>
                      </a:lnTo>
                      <a:lnTo>
                        <a:pt x="21" y="545"/>
                      </a:lnTo>
                      <a:lnTo>
                        <a:pt x="21" y="543"/>
                      </a:lnTo>
                      <a:lnTo>
                        <a:pt x="21" y="541"/>
                      </a:lnTo>
                      <a:lnTo>
                        <a:pt x="20" y="541"/>
                      </a:lnTo>
                      <a:lnTo>
                        <a:pt x="20" y="539"/>
                      </a:lnTo>
                      <a:lnTo>
                        <a:pt x="20" y="537"/>
                      </a:lnTo>
                      <a:lnTo>
                        <a:pt x="20" y="535"/>
                      </a:lnTo>
                      <a:lnTo>
                        <a:pt x="21" y="535"/>
                      </a:lnTo>
                      <a:lnTo>
                        <a:pt x="20" y="535"/>
                      </a:lnTo>
                      <a:lnTo>
                        <a:pt x="20" y="534"/>
                      </a:lnTo>
                      <a:lnTo>
                        <a:pt x="18" y="534"/>
                      </a:lnTo>
                      <a:lnTo>
                        <a:pt x="18" y="532"/>
                      </a:lnTo>
                      <a:lnTo>
                        <a:pt x="16" y="532"/>
                      </a:lnTo>
                      <a:lnTo>
                        <a:pt x="16" y="530"/>
                      </a:lnTo>
                      <a:lnTo>
                        <a:pt x="14" y="530"/>
                      </a:lnTo>
                      <a:lnTo>
                        <a:pt x="14" y="528"/>
                      </a:lnTo>
                      <a:lnTo>
                        <a:pt x="14" y="526"/>
                      </a:lnTo>
                      <a:lnTo>
                        <a:pt x="16" y="526"/>
                      </a:lnTo>
                      <a:lnTo>
                        <a:pt x="16" y="524"/>
                      </a:lnTo>
                      <a:lnTo>
                        <a:pt x="16" y="522"/>
                      </a:lnTo>
                      <a:lnTo>
                        <a:pt x="14" y="522"/>
                      </a:lnTo>
                      <a:lnTo>
                        <a:pt x="16" y="522"/>
                      </a:lnTo>
                      <a:lnTo>
                        <a:pt x="14" y="520"/>
                      </a:lnTo>
                      <a:lnTo>
                        <a:pt x="16" y="520"/>
                      </a:lnTo>
                      <a:lnTo>
                        <a:pt x="14" y="520"/>
                      </a:lnTo>
                      <a:lnTo>
                        <a:pt x="16" y="520"/>
                      </a:lnTo>
                      <a:lnTo>
                        <a:pt x="16" y="518"/>
                      </a:lnTo>
                      <a:lnTo>
                        <a:pt x="16" y="516"/>
                      </a:lnTo>
                      <a:lnTo>
                        <a:pt x="14" y="516"/>
                      </a:lnTo>
                      <a:lnTo>
                        <a:pt x="14" y="518"/>
                      </a:lnTo>
                      <a:lnTo>
                        <a:pt x="12" y="518"/>
                      </a:lnTo>
                      <a:lnTo>
                        <a:pt x="12" y="516"/>
                      </a:lnTo>
                      <a:lnTo>
                        <a:pt x="10" y="516"/>
                      </a:lnTo>
                      <a:lnTo>
                        <a:pt x="10" y="514"/>
                      </a:lnTo>
                      <a:lnTo>
                        <a:pt x="8" y="514"/>
                      </a:lnTo>
                      <a:lnTo>
                        <a:pt x="10" y="514"/>
                      </a:lnTo>
                      <a:lnTo>
                        <a:pt x="8" y="514"/>
                      </a:lnTo>
                      <a:lnTo>
                        <a:pt x="6" y="514"/>
                      </a:lnTo>
                      <a:lnTo>
                        <a:pt x="6" y="512"/>
                      </a:lnTo>
                      <a:lnTo>
                        <a:pt x="4" y="512"/>
                      </a:lnTo>
                      <a:lnTo>
                        <a:pt x="6" y="512"/>
                      </a:lnTo>
                      <a:lnTo>
                        <a:pt x="4" y="512"/>
                      </a:lnTo>
                      <a:lnTo>
                        <a:pt x="4" y="510"/>
                      </a:lnTo>
                      <a:lnTo>
                        <a:pt x="6" y="510"/>
                      </a:lnTo>
                      <a:lnTo>
                        <a:pt x="4" y="510"/>
                      </a:lnTo>
                      <a:lnTo>
                        <a:pt x="4" y="509"/>
                      </a:lnTo>
                      <a:lnTo>
                        <a:pt x="2" y="509"/>
                      </a:lnTo>
                      <a:lnTo>
                        <a:pt x="2" y="507"/>
                      </a:lnTo>
                      <a:lnTo>
                        <a:pt x="2" y="505"/>
                      </a:lnTo>
                      <a:lnTo>
                        <a:pt x="2" y="503"/>
                      </a:lnTo>
                      <a:lnTo>
                        <a:pt x="0" y="503"/>
                      </a:lnTo>
                      <a:lnTo>
                        <a:pt x="0" y="501"/>
                      </a:lnTo>
                      <a:lnTo>
                        <a:pt x="0" y="499"/>
                      </a:lnTo>
                      <a:lnTo>
                        <a:pt x="2" y="497"/>
                      </a:lnTo>
                      <a:lnTo>
                        <a:pt x="4" y="497"/>
                      </a:lnTo>
                      <a:lnTo>
                        <a:pt x="4" y="495"/>
                      </a:lnTo>
                      <a:lnTo>
                        <a:pt x="6" y="495"/>
                      </a:lnTo>
                      <a:lnTo>
                        <a:pt x="8" y="49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17" name="Freeform 4862">
                  <a:extLst>
                    <a:ext uri="{FF2B5EF4-FFF2-40B4-BE49-F238E27FC236}">
                      <a16:creationId xmlns:a16="http://schemas.microsoft.com/office/drawing/2014/main" id="{5CF9A03D-6218-17E0-E517-AC3DE1DAC0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42" y="2131"/>
                  <a:ext cx="438" cy="653"/>
                </a:xfrm>
                <a:custGeom>
                  <a:avLst/>
                  <a:gdLst>
                    <a:gd name="T0" fmla="*/ 15 w 438"/>
                    <a:gd name="T1" fmla="*/ 546 h 653"/>
                    <a:gd name="T2" fmla="*/ 17 w 438"/>
                    <a:gd name="T3" fmla="*/ 519 h 653"/>
                    <a:gd name="T4" fmla="*/ 21 w 438"/>
                    <a:gd name="T5" fmla="*/ 490 h 653"/>
                    <a:gd name="T6" fmla="*/ 31 w 438"/>
                    <a:gd name="T7" fmla="*/ 457 h 653"/>
                    <a:gd name="T8" fmla="*/ 40 w 438"/>
                    <a:gd name="T9" fmla="*/ 429 h 653"/>
                    <a:gd name="T10" fmla="*/ 59 w 438"/>
                    <a:gd name="T11" fmla="*/ 402 h 653"/>
                    <a:gd name="T12" fmla="*/ 77 w 438"/>
                    <a:gd name="T13" fmla="*/ 379 h 653"/>
                    <a:gd name="T14" fmla="*/ 90 w 438"/>
                    <a:gd name="T15" fmla="*/ 346 h 653"/>
                    <a:gd name="T16" fmla="*/ 104 w 438"/>
                    <a:gd name="T17" fmla="*/ 321 h 653"/>
                    <a:gd name="T18" fmla="*/ 123 w 438"/>
                    <a:gd name="T19" fmla="*/ 292 h 653"/>
                    <a:gd name="T20" fmla="*/ 138 w 438"/>
                    <a:gd name="T21" fmla="*/ 260 h 653"/>
                    <a:gd name="T22" fmla="*/ 152 w 438"/>
                    <a:gd name="T23" fmla="*/ 221 h 653"/>
                    <a:gd name="T24" fmla="*/ 178 w 438"/>
                    <a:gd name="T25" fmla="*/ 192 h 653"/>
                    <a:gd name="T26" fmla="*/ 192 w 438"/>
                    <a:gd name="T27" fmla="*/ 162 h 653"/>
                    <a:gd name="T28" fmla="*/ 202 w 438"/>
                    <a:gd name="T29" fmla="*/ 127 h 653"/>
                    <a:gd name="T30" fmla="*/ 203 w 438"/>
                    <a:gd name="T31" fmla="*/ 100 h 653"/>
                    <a:gd name="T32" fmla="*/ 205 w 438"/>
                    <a:gd name="T33" fmla="*/ 68 h 653"/>
                    <a:gd name="T34" fmla="*/ 228 w 438"/>
                    <a:gd name="T35" fmla="*/ 50 h 653"/>
                    <a:gd name="T36" fmla="*/ 259 w 438"/>
                    <a:gd name="T37" fmla="*/ 45 h 653"/>
                    <a:gd name="T38" fmla="*/ 274 w 438"/>
                    <a:gd name="T39" fmla="*/ 27 h 653"/>
                    <a:gd name="T40" fmla="*/ 299 w 438"/>
                    <a:gd name="T41" fmla="*/ 8 h 653"/>
                    <a:gd name="T42" fmla="*/ 330 w 438"/>
                    <a:gd name="T43" fmla="*/ 8 h 653"/>
                    <a:gd name="T44" fmla="*/ 359 w 438"/>
                    <a:gd name="T45" fmla="*/ 8 h 653"/>
                    <a:gd name="T46" fmla="*/ 369 w 438"/>
                    <a:gd name="T47" fmla="*/ 33 h 653"/>
                    <a:gd name="T48" fmla="*/ 369 w 438"/>
                    <a:gd name="T49" fmla="*/ 68 h 653"/>
                    <a:gd name="T50" fmla="*/ 369 w 438"/>
                    <a:gd name="T51" fmla="*/ 93 h 653"/>
                    <a:gd name="T52" fmla="*/ 363 w 438"/>
                    <a:gd name="T53" fmla="*/ 119 h 653"/>
                    <a:gd name="T54" fmla="*/ 357 w 438"/>
                    <a:gd name="T55" fmla="*/ 152 h 653"/>
                    <a:gd name="T56" fmla="*/ 353 w 438"/>
                    <a:gd name="T57" fmla="*/ 179 h 653"/>
                    <a:gd name="T58" fmla="*/ 349 w 438"/>
                    <a:gd name="T59" fmla="*/ 202 h 653"/>
                    <a:gd name="T60" fmla="*/ 340 w 438"/>
                    <a:gd name="T61" fmla="*/ 242 h 653"/>
                    <a:gd name="T62" fmla="*/ 326 w 438"/>
                    <a:gd name="T63" fmla="*/ 275 h 653"/>
                    <a:gd name="T64" fmla="*/ 357 w 438"/>
                    <a:gd name="T65" fmla="*/ 279 h 653"/>
                    <a:gd name="T66" fmla="*/ 369 w 438"/>
                    <a:gd name="T67" fmla="*/ 288 h 653"/>
                    <a:gd name="T68" fmla="*/ 392 w 438"/>
                    <a:gd name="T69" fmla="*/ 298 h 653"/>
                    <a:gd name="T70" fmla="*/ 407 w 438"/>
                    <a:gd name="T71" fmla="*/ 281 h 653"/>
                    <a:gd name="T72" fmla="*/ 430 w 438"/>
                    <a:gd name="T73" fmla="*/ 300 h 653"/>
                    <a:gd name="T74" fmla="*/ 436 w 438"/>
                    <a:gd name="T75" fmla="*/ 325 h 653"/>
                    <a:gd name="T76" fmla="*/ 422 w 438"/>
                    <a:gd name="T77" fmla="*/ 358 h 653"/>
                    <a:gd name="T78" fmla="*/ 420 w 438"/>
                    <a:gd name="T79" fmla="*/ 396 h 653"/>
                    <a:gd name="T80" fmla="*/ 407 w 438"/>
                    <a:gd name="T81" fmla="*/ 423 h 653"/>
                    <a:gd name="T82" fmla="*/ 382 w 438"/>
                    <a:gd name="T83" fmla="*/ 442 h 653"/>
                    <a:gd name="T84" fmla="*/ 367 w 438"/>
                    <a:gd name="T85" fmla="*/ 461 h 653"/>
                    <a:gd name="T86" fmla="*/ 355 w 438"/>
                    <a:gd name="T87" fmla="*/ 482 h 653"/>
                    <a:gd name="T88" fmla="*/ 347 w 438"/>
                    <a:gd name="T89" fmla="*/ 511 h 653"/>
                    <a:gd name="T90" fmla="*/ 324 w 438"/>
                    <a:gd name="T91" fmla="*/ 538 h 653"/>
                    <a:gd name="T92" fmla="*/ 290 w 438"/>
                    <a:gd name="T93" fmla="*/ 542 h 653"/>
                    <a:gd name="T94" fmla="*/ 282 w 438"/>
                    <a:gd name="T95" fmla="*/ 521 h 653"/>
                    <a:gd name="T96" fmla="*/ 273 w 438"/>
                    <a:gd name="T97" fmla="*/ 504 h 653"/>
                    <a:gd name="T98" fmla="*/ 248 w 438"/>
                    <a:gd name="T99" fmla="*/ 519 h 653"/>
                    <a:gd name="T100" fmla="*/ 230 w 438"/>
                    <a:gd name="T101" fmla="*/ 513 h 653"/>
                    <a:gd name="T102" fmla="*/ 213 w 438"/>
                    <a:gd name="T103" fmla="*/ 511 h 653"/>
                    <a:gd name="T104" fmla="*/ 196 w 438"/>
                    <a:gd name="T105" fmla="*/ 513 h 653"/>
                    <a:gd name="T106" fmla="*/ 171 w 438"/>
                    <a:gd name="T107" fmla="*/ 525 h 653"/>
                    <a:gd name="T108" fmla="*/ 155 w 438"/>
                    <a:gd name="T109" fmla="*/ 542 h 653"/>
                    <a:gd name="T110" fmla="*/ 142 w 438"/>
                    <a:gd name="T111" fmla="*/ 569 h 653"/>
                    <a:gd name="T112" fmla="*/ 127 w 438"/>
                    <a:gd name="T113" fmla="*/ 598 h 653"/>
                    <a:gd name="T114" fmla="*/ 90 w 438"/>
                    <a:gd name="T115" fmla="*/ 625 h 653"/>
                    <a:gd name="T116" fmla="*/ 69 w 438"/>
                    <a:gd name="T117" fmla="*/ 653 h 653"/>
                    <a:gd name="T118" fmla="*/ 46 w 438"/>
                    <a:gd name="T119" fmla="*/ 640 h 653"/>
                    <a:gd name="T120" fmla="*/ 23 w 438"/>
                    <a:gd name="T121" fmla="*/ 626 h 653"/>
                    <a:gd name="T122" fmla="*/ 17 w 438"/>
                    <a:gd name="T123" fmla="*/ 607 h 653"/>
                    <a:gd name="T124" fmla="*/ 10 w 438"/>
                    <a:gd name="T125" fmla="*/ 586 h 65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438" h="653">
                      <a:moveTo>
                        <a:pt x="4" y="567"/>
                      </a:moveTo>
                      <a:lnTo>
                        <a:pt x="4" y="565"/>
                      </a:lnTo>
                      <a:lnTo>
                        <a:pt x="6" y="565"/>
                      </a:lnTo>
                      <a:lnTo>
                        <a:pt x="8" y="565"/>
                      </a:lnTo>
                      <a:lnTo>
                        <a:pt x="10" y="565"/>
                      </a:lnTo>
                      <a:lnTo>
                        <a:pt x="10" y="567"/>
                      </a:lnTo>
                      <a:lnTo>
                        <a:pt x="11" y="567"/>
                      </a:lnTo>
                      <a:lnTo>
                        <a:pt x="11" y="565"/>
                      </a:lnTo>
                      <a:lnTo>
                        <a:pt x="13" y="565"/>
                      </a:lnTo>
                      <a:lnTo>
                        <a:pt x="13" y="563"/>
                      </a:lnTo>
                      <a:lnTo>
                        <a:pt x="13" y="561"/>
                      </a:lnTo>
                      <a:lnTo>
                        <a:pt x="15" y="561"/>
                      </a:lnTo>
                      <a:lnTo>
                        <a:pt x="15" y="559"/>
                      </a:lnTo>
                      <a:lnTo>
                        <a:pt x="13" y="559"/>
                      </a:lnTo>
                      <a:lnTo>
                        <a:pt x="13" y="557"/>
                      </a:lnTo>
                      <a:lnTo>
                        <a:pt x="13" y="555"/>
                      </a:lnTo>
                      <a:lnTo>
                        <a:pt x="15" y="555"/>
                      </a:lnTo>
                      <a:lnTo>
                        <a:pt x="15" y="553"/>
                      </a:lnTo>
                      <a:lnTo>
                        <a:pt x="17" y="553"/>
                      </a:lnTo>
                      <a:lnTo>
                        <a:pt x="19" y="552"/>
                      </a:lnTo>
                      <a:lnTo>
                        <a:pt x="17" y="552"/>
                      </a:lnTo>
                      <a:lnTo>
                        <a:pt x="17" y="550"/>
                      </a:lnTo>
                      <a:lnTo>
                        <a:pt x="15" y="550"/>
                      </a:lnTo>
                      <a:lnTo>
                        <a:pt x="15" y="548"/>
                      </a:lnTo>
                      <a:lnTo>
                        <a:pt x="15" y="546"/>
                      </a:lnTo>
                      <a:lnTo>
                        <a:pt x="15" y="544"/>
                      </a:lnTo>
                      <a:lnTo>
                        <a:pt x="15" y="542"/>
                      </a:lnTo>
                      <a:lnTo>
                        <a:pt x="17" y="542"/>
                      </a:lnTo>
                      <a:lnTo>
                        <a:pt x="17" y="540"/>
                      </a:lnTo>
                      <a:lnTo>
                        <a:pt x="19" y="540"/>
                      </a:lnTo>
                      <a:lnTo>
                        <a:pt x="19" y="538"/>
                      </a:lnTo>
                      <a:lnTo>
                        <a:pt x="17" y="538"/>
                      </a:lnTo>
                      <a:lnTo>
                        <a:pt x="17" y="536"/>
                      </a:lnTo>
                      <a:lnTo>
                        <a:pt x="17" y="534"/>
                      </a:lnTo>
                      <a:lnTo>
                        <a:pt x="15" y="534"/>
                      </a:lnTo>
                      <a:lnTo>
                        <a:pt x="15" y="532"/>
                      </a:lnTo>
                      <a:lnTo>
                        <a:pt x="13" y="532"/>
                      </a:lnTo>
                      <a:lnTo>
                        <a:pt x="13" y="530"/>
                      </a:lnTo>
                      <a:lnTo>
                        <a:pt x="15" y="530"/>
                      </a:lnTo>
                      <a:lnTo>
                        <a:pt x="15" y="529"/>
                      </a:lnTo>
                      <a:lnTo>
                        <a:pt x="13" y="529"/>
                      </a:lnTo>
                      <a:lnTo>
                        <a:pt x="13" y="527"/>
                      </a:lnTo>
                      <a:lnTo>
                        <a:pt x="13" y="525"/>
                      </a:lnTo>
                      <a:lnTo>
                        <a:pt x="11" y="525"/>
                      </a:lnTo>
                      <a:lnTo>
                        <a:pt x="13" y="525"/>
                      </a:lnTo>
                      <a:lnTo>
                        <a:pt x="13" y="523"/>
                      </a:lnTo>
                      <a:lnTo>
                        <a:pt x="15" y="523"/>
                      </a:lnTo>
                      <a:lnTo>
                        <a:pt x="15" y="521"/>
                      </a:lnTo>
                      <a:lnTo>
                        <a:pt x="15" y="519"/>
                      </a:lnTo>
                      <a:lnTo>
                        <a:pt x="17" y="519"/>
                      </a:lnTo>
                      <a:lnTo>
                        <a:pt x="17" y="517"/>
                      </a:lnTo>
                      <a:lnTo>
                        <a:pt x="19" y="517"/>
                      </a:lnTo>
                      <a:lnTo>
                        <a:pt x="21" y="517"/>
                      </a:lnTo>
                      <a:lnTo>
                        <a:pt x="21" y="515"/>
                      </a:lnTo>
                      <a:lnTo>
                        <a:pt x="21" y="513"/>
                      </a:lnTo>
                      <a:lnTo>
                        <a:pt x="19" y="515"/>
                      </a:lnTo>
                      <a:lnTo>
                        <a:pt x="19" y="513"/>
                      </a:lnTo>
                      <a:lnTo>
                        <a:pt x="17" y="513"/>
                      </a:lnTo>
                      <a:lnTo>
                        <a:pt x="17" y="511"/>
                      </a:lnTo>
                      <a:lnTo>
                        <a:pt x="17" y="509"/>
                      </a:lnTo>
                      <a:lnTo>
                        <a:pt x="17" y="507"/>
                      </a:lnTo>
                      <a:lnTo>
                        <a:pt x="19" y="507"/>
                      </a:lnTo>
                      <a:lnTo>
                        <a:pt x="17" y="505"/>
                      </a:lnTo>
                      <a:lnTo>
                        <a:pt x="17" y="504"/>
                      </a:lnTo>
                      <a:lnTo>
                        <a:pt x="17" y="502"/>
                      </a:lnTo>
                      <a:lnTo>
                        <a:pt x="19" y="502"/>
                      </a:lnTo>
                      <a:lnTo>
                        <a:pt x="19" y="500"/>
                      </a:lnTo>
                      <a:lnTo>
                        <a:pt x="19" y="498"/>
                      </a:lnTo>
                      <a:lnTo>
                        <a:pt x="21" y="498"/>
                      </a:lnTo>
                      <a:lnTo>
                        <a:pt x="21" y="496"/>
                      </a:lnTo>
                      <a:lnTo>
                        <a:pt x="21" y="494"/>
                      </a:lnTo>
                      <a:lnTo>
                        <a:pt x="23" y="494"/>
                      </a:lnTo>
                      <a:lnTo>
                        <a:pt x="23" y="492"/>
                      </a:lnTo>
                      <a:lnTo>
                        <a:pt x="23" y="490"/>
                      </a:lnTo>
                      <a:lnTo>
                        <a:pt x="21" y="490"/>
                      </a:lnTo>
                      <a:lnTo>
                        <a:pt x="21" y="488"/>
                      </a:lnTo>
                      <a:lnTo>
                        <a:pt x="23" y="488"/>
                      </a:lnTo>
                      <a:lnTo>
                        <a:pt x="23" y="486"/>
                      </a:lnTo>
                      <a:lnTo>
                        <a:pt x="25" y="484"/>
                      </a:lnTo>
                      <a:lnTo>
                        <a:pt x="25" y="482"/>
                      </a:lnTo>
                      <a:lnTo>
                        <a:pt x="27" y="482"/>
                      </a:lnTo>
                      <a:lnTo>
                        <a:pt x="27" y="480"/>
                      </a:lnTo>
                      <a:lnTo>
                        <a:pt x="29" y="480"/>
                      </a:lnTo>
                      <a:lnTo>
                        <a:pt x="29" y="479"/>
                      </a:lnTo>
                      <a:lnTo>
                        <a:pt x="29" y="477"/>
                      </a:lnTo>
                      <a:lnTo>
                        <a:pt x="29" y="475"/>
                      </a:lnTo>
                      <a:lnTo>
                        <a:pt x="31" y="475"/>
                      </a:lnTo>
                      <a:lnTo>
                        <a:pt x="29" y="475"/>
                      </a:lnTo>
                      <a:lnTo>
                        <a:pt x="31" y="475"/>
                      </a:lnTo>
                      <a:lnTo>
                        <a:pt x="31" y="473"/>
                      </a:lnTo>
                      <a:lnTo>
                        <a:pt x="31" y="471"/>
                      </a:lnTo>
                      <a:lnTo>
                        <a:pt x="33" y="471"/>
                      </a:lnTo>
                      <a:lnTo>
                        <a:pt x="33" y="469"/>
                      </a:lnTo>
                      <a:lnTo>
                        <a:pt x="33" y="467"/>
                      </a:lnTo>
                      <a:lnTo>
                        <a:pt x="33" y="465"/>
                      </a:lnTo>
                      <a:lnTo>
                        <a:pt x="33" y="463"/>
                      </a:lnTo>
                      <a:lnTo>
                        <a:pt x="33" y="461"/>
                      </a:lnTo>
                      <a:lnTo>
                        <a:pt x="33" y="459"/>
                      </a:lnTo>
                      <a:lnTo>
                        <a:pt x="31" y="459"/>
                      </a:lnTo>
                      <a:lnTo>
                        <a:pt x="31" y="457"/>
                      </a:lnTo>
                      <a:lnTo>
                        <a:pt x="31" y="456"/>
                      </a:lnTo>
                      <a:lnTo>
                        <a:pt x="33" y="456"/>
                      </a:lnTo>
                      <a:lnTo>
                        <a:pt x="33" y="454"/>
                      </a:lnTo>
                      <a:lnTo>
                        <a:pt x="33" y="452"/>
                      </a:lnTo>
                      <a:lnTo>
                        <a:pt x="31" y="452"/>
                      </a:lnTo>
                      <a:lnTo>
                        <a:pt x="31" y="450"/>
                      </a:lnTo>
                      <a:lnTo>
                        <a:pt x="31" y="448"/>
                      </a:lnTo>
                      <a:lnTo>
                        <a:pt x="33" y="448"/>
                      </a:lnTo>
                      <a:lnTo>
                        <a:pt x="34" y="448"/>
                      </a:lnTo>
                      <a:lnTo>
                        <a:pt x="34" y="446"/>
                      </a:lnTo>
                      <a:lnTo>
                        <a:pt x="34" y="444"/>
                      </a:lnTo>
                      <a:lnTo>
                        <a:pt x="36" y="444"/>
                      </a:lnTo>
                      <a:lnTo>
                        <a:pt x="36" y="442"/>
                      </a:lnTo>
                      <a:lnTo>
                        <a:pt x="38" y="442"/>
                      </a:lnTo>
                      <a:lnTo>
                        <a:pt x="40" y="442"/>
                      </a:lnTo>
                      <a:lnTo>
                        <a:pt x="40" y="440"/>
                      </a:lnTo>
                      <a:lnTo>
                        <a:pt x="42" y="440"/>
                      </a:lnTo>
                      <a:lnTo>
                        <a:pt x="40" y="440"/>
                      </a:lnTo>
                      <a:lnTo>
                        <a:pt x="42" y="438"/>
                      </a:lnTo>
                      <a:lnTo>
                        <a:pt x="42" y="436"/>
                      </a:lnTo>
                      <a:lnTo>
                        <a:pt x="40" y="436"/>
                      </a:lnTo>
                      <a:lnTo>
                        <a:pt x="40" y="434"/>
                      </a:lnTo>
                      <a:lnTo>
                        <a:pt x="40" y="432"/>
                      </a:lnTo>
                      <a:lnTo>
                        <a:pt x="40" y="431"/>
                      </a:lnTo>
                      <a:lnTo>
                        <a:pt x="40" y="429"/>
                      </a:lnTo>
                      <a:lnTo>
                        <a:pt x="42" y="429"/>
                      </a:lnTo>
                      <a:lnTo>
                        <a:pt x="44" y="429"/>
                      </a:lnTo>
                      <a:lnTo>
                        <a:pt x="44" y="427"/>
                      </a:lnTo>
                      <a:lnTo>
                        <a:pt x="44" y="425"/>
                      </a:lnTo>
                      <a:lnTo>
                        <a:pt x="46" y="425"/>
                      </a:lnTo>
                      <a:lnTo>
                        <a:pt x="46" y="423"/>
                      </a:lnTo>
                      <a:lnTo>
                        <a:pt x="48" y="423"/>
                      </a:lnTo>
                      <a:lnTo>
                        <a:pt x="48" y="421"/>
                      </a:lnTo>
                      <a:lnTo>
                        <a:pt x="50" y="421"/>
                      </a:lnTo>
                      <a:lnTo>
                        <a:pt x="50" y="423"/>
                      </a:lnTo>
                      <a:lnTo>
                        <a:pt x="50" y="421"/>
                      </a:lnTo>
                      <a:lnTo>
                        <a:pt x="52" y="419"/>
                      </a:lnTo>
                      <a:lnTo>
                        <a:pt x="52" y="417"/>
                      </a:lnTo>
                      <a:lnTo>
                        <a:pt x="52" y="415"/>
                      </a:lnTo>
                      <a:lnTo>
                        <a:pt x="52" y="413"/>
                      </a:lnTo>
                      <a:lnTo>
                        <a:pt x="54" y="413"/>
                      </a:lnTo>
                      <a:lnTo>
                        <a:pt x="54" y="411"/>
                      </a:lnTo>
                      <a:lnTo>
                        <a:pt x="54" y="409"/>
                      </a:lnTo>
                      <a:lnTo>
                        <a:pt x="56" y="409"/>
                      </a:lnTo>
                      <a:lnTo>
                        <a:pt x="56" y="408"/>
                      </a:lnTo>
                      <a:lnTo>
                        <a:pt x="56" y="406"/>
                      </a:lnTo>
                      <a:lnTo>
                        <a:pt x="58" y="406"/>
                      </a:lnTo>
                      <a:lnTo>
                        <a:pt x="58" y="404"/>
                      </a:lnTo>
                      <a:lnTo>
                        <a:pt x="58" y="402"/>
                      </a:lnTo>
                      <a:lnTo>
                        <a:pt x="59" y="402"/>
                      </a:lnTo>
                      <a:lnTo>
                        <a:pt x="61" y="402"/>
                      </a:lnTo>
                      <a:lnTo>
                        <a:pt x="61" y="400"/>
                      </a:lnTo>
                      <a:lnTo>
                        <a:pt x="63" y="400"/>
                      </a:lnTo>
                      <a:lnTo>
                        <a:pt x="63" y="398"/>
                      </a:lnTo>
                      <a:lnTo>
                        <a:pt x="65" y="398"/>
                      </a:lnTo>
                      <a:lnTo>
                        <a:pt x="65" y="396"/>
                      </a:lnTo>
                      <a:lnTo>
                        <a:pt x="65" y="394"/>
                      </a:lnTo>
                      <a:lnTo>
                        <a:pt x="65" y="392"/>
                      </a:lnTo>
                      <a:lnTo>
                        <a:pt x="67" y="392"/>
                      </a:lnTo>
                      <a:lnTo>
                        <a:pt x="69" y="392"/>
                      </a:lnTo>
                      <a:lnTo>
                        <a:pt x="67" y="392"/>
                      </a:lnTo>
                      <a:lnTo>
                        <a:pt x="67" y="390"/>
                      </a:lnTo>
                      <a:lnTo>
                        <a:pt x="65" y="390"/>
                      </a:lnTo>
                      <a:lnTo>
                        <a:pt x="65" y="388"/>
                      </a:lnTo>
                      <a:lnTo>
                        <a:pt x="65" y="386"/>
                      </a:lnTo>
                      <a:lnTo>
                        <a:pt x="67" y="384"/>
                      </a:lnTo>
                      <a:lnTo>
                        <a:pt x="67" y="383"/>
                      </a:lnTo>
                      <a:lnTo>
                        <a:pt x="69" y="383"/>
                      </a:lnTo>
                      <a:lnTo>
                        <a:pt x="69" y="381"/>
                      </a:lnTo>
                      <a:lnTo>
                        <a:pt x="71" y="381"/>
                      </a:lnTo>
                      <a:lnTo>
                        <a:pt x="71" y="379"/>
                      </a:lnTo>
                      <a:lnTo>
                        <a:pt x="73" y="377"/>
                      </a:lnTo>
                      <a:lnTo>
                        <a:pt x="75" y="377"/>
                      </a:lnTo>
                      <a:lnTo>
                        <a:pt x="75" y="379"/>
                      </a:lnTo>
                      <a:lnTo>
                        <a:pt x="77" y="379"/>
                      </a:lnTo>
                      <a:lnTo>
                        <a:pt x="77" y="377"/>
                      </a:lnTo>
                      <a:lnTo>
                        <a:pt x="77" y="375"/>
                      </a:lnTo>
                      <a:lnTo>
                        <a:pt x="79" y="375"/>
                      </a:lnTo>
                      <a:lnTo>
                        <a:pt x="79" y="373"/>
                      </a:lnTo>
                      <a:lnTo>
                        <a:pt x="81" y="373"/>
                      </a:lnTo>
                      <a:lnTo>
                        <a:pt x="81" y="371"/>
                      </a:lnTo>
                      <a:lnTo>
                        <a:pt x="81" y="369"/>
                      </a:lnTo>
                      <a:lnTo>
                        <a:pt x="81" y="367"/>
                      </a:lnTo>
                      <a:lnTo>
                        <a:pt x="81" y="365"/>
                      </a:lnTo>
                      <a:lnTo>
                        <a:pt x="82" y="363"/>
                      </a:lnTo>
                      <a:lnTo>
                        <a:pt x="84" y="361"/>
                      </a:lnTo>
                      <a:lnTo>
                        <a:pt x="84" y="360"/>
                      </a:lnTo>
                      <a:lnTo>
                        <a:pt x="84" y="358"/>
                      </a:lnTo>
                      <a:lnTo>
                        <a:pt x="84" y="356"/>
                      </a:lnTo>
                      <a:lnTo>
                        <a:pt x="82" y="356"/>
                      </a:lnTo>
                      <a:lnTo>
                        <a:pt x="84" y="354"/>
                      </a:lnTo>
                      <a:lnTo>
                        <a:pt x="84" y="352"/>
                      </a:lnTo>
                      <a:lnTo>
                        <a:pt x="84" y="350"/>
                      </a:lnTo>
                      <a:lnTo>
                        <a:pt x="86" y="350"/>
                      </a:lnTo>
                      <a:lnTo>
                        <a:pt x="88" y="350"/>
                      </a:lnTo>
                      <a:lnTo>
                        <a:pt x="88" y="352"/>
                      </a:lnTo>
                      <a:lnTo>
                        <a:pt x="88" y="350"/>
                      </a:lnTo>
                      <a:lnTo>
                        <a:pt x="90" y="350"/>
                      </a:lnTo>
                      <a:lnTo>
                        <a:pt x="90" y="348"/>
                      </a:lnTo>
                      <a:lnTo>
                        <a:pt x="90" y="346"/>
                      </a:lnTo>
                      <a:lnTo>
                        <a:pt x="92" y="346"/>
                      </a:lnTo>
                      <a:lnTo>
                        <a:pt x="94" y="344"/>
                      </a:lnTo>
                      <a:lnTo>
                        <a:pt x="96" y="344"/>
                      </a:lnTo>
                      <a:lnTo>
                        <a:pt x="96" y="342"/>
                      </a:lnTo>
                      <a:lnTo>
                        <a:pt x="96" y="340"/>
                      </a:lnTo>
                      <a:lnTo>
                        <a:pt x="98" y="340"/>
                      </a:lnTo>
                      <a:lnTo>
                        <a:pt x="98" y="338"/>
                      </a:lnTo>
                      <a:lnTo>
                        <a:pt x="100" y="338"/>
                      </a:lnTo>
                      <a:lnTo>
                        <a:pt x="100" y="336"/>
                      </a:lnTo>
                      <a:lnTo>
                        <a:pt x="98" y="336"/>
                      </a:lnTo>
                      <a:lnTo>
                        <a:pt x="96" y="336"/>
                      </a:lnTo>
                      <a:lnTo>
                        <a:pt x="96" y="335"/>
                      </a:lnTo>
                      <a:lnTo>
                        <a:pt x="96" y="333"/>
                      </a:lnTo>
                      <a:lnTo>
                        <a:pt x="94" y="333"/>
                      </a:lnTo>
                      <a:lnTo>
                        <a:pt x="96" y="333"/>
                      </a:lnTo>
                      <a:lnTo>
                        <a:pt x="96" y="331"/>
                      </a:lnTo>
                      <a:lnTo>
                        <a:pt x="96" y="329"/>
                      </a:lnTo>
                      <a:lnTo>
                        <a:pt x="96" y="327"/>
                      </a:lnTo>
                      <a:lnTo>
                        <a:pt x="98" y="327"/>
                      </a:lnTo>
                      <a:lnTo>
                        <a:pt x="100" y="325"/>
                      </a:lnTo>
                      <a:lnTo>
                        <a:pt x="100" y="323"/>
                      </a:lnTo>
                      <a:lnTo>
                        <a:pt x="102" y="321"/>
                      </a:lnTo>
                      <a:lnTo>
                        <a:pt x="102" y="323"/>
                      </a:lnTo>
                      <a:lnTo>
                        <a:pt x="104" y="323"/>
                      </a:lnTo>
                      <a:lnTo>
                        <a:pt x="104" y="321"/>
                      </a:lnTo>
                      <a:lnTo>
                        <a:pt x="104" y="319"/>
                      </a:lnTo>
                      <a:lnTo>
                        <a:pt x="106" y="319"/>
                      </a:lnTo>
                      <a:lnTo>
                        <a:pt x="107" y="319"/>
                      </a:lnTo>
                      <a:lnTo>
                        <a:pt x="107" y="317"/>
                      </a:lnTo>
                      <a:lnTo>
                        <a:pt x="109" y="317"/>
                      </a:lnTo>
                      <a:lnTo>
                        <a:pt x="111" y="317"/>
                      </a:lnTo>
                      <a:lnTo>
                        <a:pt x="111" y="315"/>
                      </a:lnTo>
                      <a:lnTo>
                        <a:pt x="111" y="313"/>
                      </a:lnTo>
                      <a:lnTo>
                        <a:pt x="111" y="312"/>
                      </a:lnTo>
                      <a:lnTo>
                        <a:pt x="111" y="310"/>
                      </a:lnTo>
                      <a:lnTo>
                        <a:pt x="113" y="308"/>
                      </a:lnTo>
                      <a:lnTo>
                        <a:pt x="113" y="306"/>
                      </a:lnTo>
                      <a:lnTo>
                        <a:pt x="115" y="306"/>
                      </a:lnTo>
                      <a:lnTo>
                        <a:pt x="115" y="304"/>
                      </a:lnTo>
                      <a:lnTo>
                        <a:pt x="117" y="304"/>
                      </a:lnTo>
                      <a:lnTo>
                        <a:pt x="117" y="302"/>
                      </a:lnTo>
                      <a:lnTo>
                        <a:pt x="119" y="300"/>
                      </a:lnTo>
                      <a:lnTo>
                        <a:pt x="121" y="300"/>
                      </a:lnTo>
                      <a:lnTo>
                        <a:pt x="121" y="298"/>
                      </a:lnTo>
                      <a:lnTo>
                        <a:pt x="121" y="296"/>
                      </a:lnTo>
                      <a:lnTo>
                        <a:pt x="123" y="296"/>
                      </a:lnTo>
                      <a:lnTo>
                        <a:pt x="121" y="296"/>
                      </a:lnTo>
                      <a:lnTo>
                        <a:pt x="121" y="294"/>
                      </a:lnTo>
                      <a:lnTo>
                        <a:pt x="121" y="292"/>
                      </a:lnTo>
                      <a:lnTo>
                        <a:pt x="123" y="292"/>
                      </a:lnTo>
                      <a:lnTo>
                        <a:pt x="125" y="292"/>
                      </a:lnTo>
                      <a:lnTo>
                        <a:pt x="125" y="290"/>
                      </a:lnTo>
                      <a:lnTo>
                        <a:pt x="127" y="290"/>
                      </a:lnTo>
                      <a:lnTo>
                        <a:pt x="129" y="287"/>
                      </a:lnTo>
                      <a:lnTo>
                        <a:pt x="129" y="285"/>
                      </a:lnTo>
                      <a:lnTo>
                        <a:pt x="129" y="283"/>
                      </a:lnTo>
                      <a:lnTo>
                        <a:pt x="130" y="283"/>
                      </a:lnTo>
                      <a:lnTo>
                        <a:pt x="130" y="281"/>
                      </a:lnTo>
                      <a:lnTo>
                        <a:pt x="132" y="281"/>
                      </a:lnTo>
                      <a:lnTo>
                        <a:pt x="134" y="281"/>
                      </a:lnTo>
                      <a:lnTo>
                        <a:pt x="134" y="279"/>
                      </a:lnTo>
                      <a:lnTo>
                        <a:pt x="136" y="279"/>
                      </a:lnTo>
                      <a:lnTo>
                        <a:pt x="136" y="277"/>
                      </a:lnTo>
                      <a:lnTo>
                        <a:pt x="136" y="275"/>
                      </a:lnTo>
                      <a:lnTo>
                        <a:pt x="134" y="275"/>
                      </a:lnTo>
                      <a:lnTo>
                        <a:pt x="134" y="273"/>
                      </a:lnTo>
                      <a:lnTo>
                        <a:pt x="136" y="273"/>
                      </a:lnTo>
                      <a:lnTo>
                        <a:pt x="136" y="271"/>
                      </a:lnTo>
                      <a:lnTo>
                        <a:pt x="136" y="269"/>
                      </a:lnTo>
                      <a:lnTo>
                        <a:pt x="136" y="267"/>
                      </a:lnTo>
                      <a:lnTo>
                        <a:pt x="138" y="265"/>
                      </a:lnTo>
                      <a:lnTo>
                        <a:pt x="136" y="265"/>
                      </a:lnTo>
                      <a:lnTo>
                        <a:pt x="136" y="264"/>
                      </a:lnTo>
                      <a:lnTo>
                        <a:pt x="138" y="262"/>
                      </a:lnTo>
                      <a:lnTo>
                        <a:pt x="138" y="260"/>
                      </a:lnTo>
                      <a:lnTo>
                        <a:pt x="138" y="258"/>
                      </a:lnTo>
                      <a:lnTo>
                        <a:pt x="138" y="256"/>
                      </a:lnTo>
                      <a:lnTo>
                        <a:pt x="138" y="254"/>
                      </a:lnTo>
                      <a:lnTo>
                        <a:pt x="138" y="252"/>
                      </a:lnTo>
                      <a:lnTo>
                        <a:pt x="140" y="250"/>
                      </a:lnTo>
                      <a:lnTo>
                        <a:pt x="140" y="248"/>
                      </a:lnTo>
                      <a:lnTo>
                        <a:pt x="140" y="246"/>
                      </a:lnTo>
                      <a:lnTo>
                        <a:pt x="142" y="246"/>
                      </a:lnTo>
                      <a:lnTo>
                        <a:pt x="142" y="244"/>
                      </a:lnTo>
                      <a:lnTo>
                        <a:pt x="142" y="242"/>
                      </a:lnTo>
                      <a:lnTo>
                        <a:pt x="142" y="240"/>
                      </a:lnTo>
                      <a:lnTo>
                        <a:pt x="140" y="239"/>
                      </a:lnTo>
                      <a:lnTo>
                        <a:pt x="142" y="237"/>
                      </a:lnTo>
                      <a:lnTo>
                        <a:pt x="142" y="235"/>
                      </a:lnTo>
                      <a:lnTo>
                        <a:pt x="142" y="233"/>
                      </a:lnTo>
                      <a:lnTo>
                        <a:pt x="142" y="231"/>
                      </a:lnTo>
                      <a:lnTo>
                        <a:pt x="144" y="231"/>
                      </a:lnTo>
                      <a:lnTo>
                        <a:pt x="144" y="229"/>
                      </a:lnTo>
                      <a:lnTo>
                        <a:pt x="146" y="229"/>
                      </a:lnTo>
                      <a:lnTo>
                        <a:pt x="146" y="227"/>
                      </a:lnTo>
                      <a:lnTo>
                        <a:pt x="148" y="227"/>
                      </a:lnTo>
                      <a:lnTo>
                        <a:pt x="150" y="225"/>
                      </a:lnTo>
                      <a:lnTo>
                        <a:pt x="152" y="225"/>
                      </a:lnTo>
                      <a:lnTo>
                        <a:pt x="152" y="223"/>
                      </a:lnTo>
                      <a:lnTo>
                        <a:pt x="152" y="221"/>
                      </a:lnTo>
                      <a:lnTo>
                        <a:pt x="154" y="221"/>
                      </a:lnTo>
                      <a:lnTo>
                        <a:pt x="155" y="219"/>
                      </a:lnTo>
                      <a:lnTo>
                        <a:pt x="155" y="217"/>
                      </a:lnTo>
                      <a:lnTo>
                        <a:pt x="155" y="216"/>
                      </a:lnTo>
                      <a:lnTo>
                        <a:pt x="155" y="214"/>
                      </a:lnTo>
                      <a:lnTo>
                        <a:pt x="157" y="212"/>
                      </a:lnTo>
                      <a:lnTo>
                        <a:pt x="157" y="210"/>
                      </a:lnTo>
                      <a:lnTo>
                        <a:pt x="157" y="208"/>
                      </a:lnTo>
                      <a:lnTo>
                        <a:pt x="157" y="206"/>
                      </a:lnTo>
                      <a:lnTo>
                        <a:pt x="159" y="206"/>
                      </a:lnTo>
                      <a:lnTo>
                        <a:pt x="159" y="204"/>
                      </a:lnTo>
                      <a:lnTo>
                        <a:pt x="161" y="204"/>
                      </a:lnTo>
                      <a:lnTo>
                        <a:pt x="163" y="202"/>
                      </a:lnTo>
                      <a:lnTo>
                        <a:pt x="165" y="200"/>
                      </a:lnTo>
                      <a:lnTo>
                        <a:pt x="165" y="198"/>
                      </a:lnTo>
                      <a:lnTo>
                        <a:pt x="167" y="198"/>
                      </a:lnTo>
                      <a:lnTo>
                        <a:pt x="167" y="196"/>
                      </a:lnTo>
                      <a:lnTo>
                        <a:pt x="169" y="196"/>
                      </a:lnTo>
                      <a:lnTo>
                        <a:pt x="171" y="196"/>
                      </a:lnTo>
                      <a:lnTo>
                        <a:pt x="171" y="194"/>
                      </a:lnTo>
                      <a:lnTo>
                        <a:pt x="171" y="192"/>
                      </a:lnTo>
                      <a:lnTo>
                        <a:pt x="173" y="192"/>
                      </a:lnTo>
                      <a:lnTo>
                        <a:pt x="175" y="192"/>
                      </a:lnTo>
                      <a:lnTo>
                        <a:pt x="177" y="192"/>
                      </a:lnTo>
                      <a:lnTo>
                        <a:pt x="178" y="192"/>
                      </a:lnTo>
                      <a:lnTo>
                        <a:pt x="180" y="192"/>
                      </a:lnTo>
                      <a:lnTo>
                        <a:pt x="182" y="192"/>
                      </a:lnTo>
                      <a:lnTo>
                        <a:pt x="182" y="191"/>
                      </a:lnTo>
                      <a:lnTo>
                        <a:pt x="184" y="191"/>
                      </a:lnTo>
                      <a:lnTo>
                        <a:pt x="184" y="189"/>
                      </a:lnTo>
                      <a:lnTo>
                        <a:pt x="184" y="187"/>
                      </a:lnTo>
                      <a:lnTo>
                        <a:pt x="186" y="187"/>
                      </a:lnTo>
                      <a:lnTo>
                        <a:pt x="186" y="185"/>
                      </a:lnTo>
                      <a:lnTo>
                        <a:pt x="184" y="185"/>
                      </a:lnTo>
                      <a:lnTo>
                        <a:pt x="184" y="183"/>
                      </a:lnTo>
                      <a:lnTo>
                        <a:pt x="184" y="181"/>
                      </a:lnTo>
                      <a:lnTo>
                        <a:pt x="184" y="179"/>
                      </a:lnTo>
                      <a:lnTo>
                        <a:pt x="184" y="177"/>
                      </a:lnTo>
                      <a:lnTo>
                        <a:pt x="184" y="175"/>
                      </a:lnTo>
                      <a:lnTo>
                        <a:pt x="186" y="173"/>
                      </a:lnTo>
                      <a:lnTo>
                        <a:pt x="188" y="171"/>
                      </a:lnTo>
                      <a:lnTo>
                        <a:pt x="188" y="169"/>
                      </a:lnTo>
                      <a:lnTo>
                        <a:pt x="190" y="169"/>
                      </a:lnTo>
                      <a:lnTo>
                        <a:pt x="190" y="168"/>
                      </a:lnTo>
                      <a:lnTo>
                        <a:pt x="192" y="168"/>
                      </a:lnTo>
                      <a:lnTo>
                        <a:pt x="192" y="166"/>
                      </a:lnTo>
                      <a:lnTo>
                        <a:pt x="194" y="166"/>
                      </a:lnTo>
                      <a:lnTo>
                        <a:pt x="194" y="164"/>
                      </a:lnTo>
                      <a:lnTo>
                        <a:pt x="194" y="162"/>
                      </a:lnTo>
                      <a:lnTo>
                        <a:pt x="192" y="162"/>
                      </a:lnTo>
                      <a:lnTo>
                        <a:pt x="194" y="162"/>
                      </a:lnTo>
                      <a:lnTo>
                        <a:pt x="194" y="160"/>
                      </a:lnTo>
                      <a:lnTo>
                        <a:pt x="194" y="158"/>
                      </a:lnTo>
                      <a:lnTo>
                        <a:pt x="196" y="158"/>
                      </a:lnTo>
                      <a:lnTo>
                        <a:pt x="194" y="158"/>
                      </a:lnTo>
                      <a:lnTo>
                        <a:pt x="194" y="156"/>
                      </a:lnTo>
                      <a:lnTo>
                        <a:pt x="194" y="154"/>
                      </a:lnTo>
                      <a:lnTo>
                        <a:pt x="192" y="154"/>
                      </a:lnTo>
                      <a:lnTo>
                        <a:pt x="192" y="152"/>
                      </a:lnTo>
                      <a:lnTo>
                        <a:pt x="194" y="152"/>
                      </a:lnTo>
                      <a:lnTo>
                        <a:pt x="194" y="150"/>
                      </a:lnTo>
                      <a:lnTo>
                        <a:pt x="196" y="150"/>
                      </a:lnTo>
                      <a:lnTo>
                        <a:pt x="196" y="148"/>
                      </a:lnTo>
                      <a:lnTo>
                        <a:pt x="196" y="146"/>
                      </a:lnTo>
                      <a:lnTo>
                        <a:pt x="196" y="144"/>
                      </a:lnTo>
                      <a:lnTo>
                        <a:pt x="196" y="143"/>
                      </a:lnTo>
                      <a:lnTo>
                        <a:pt x="196" y="141"/>
                      </a:lnTo>
                      <a:lnTo>
                        <a:pt x="196" y="139"/>
                      </a:lnTo>
                      <a:lnTo>
                        <a:pt x="198" y="137"/>
                      </a:lnTo>
                      <a:lnTo>
                        <a:pt x="198" y="135"/>
                      </a:lnTo>
                      <a:lnTo>
                        <a:pt x="200" y="133"/>
                      </a:lnTo>
                      <a:lnTo>
                        <a:pt x="202" y="133"/>
                      </a:lnTo>
                      <a:lnTo>
                        <a:pt x="202" y="131"/>
                      </a:lnTo>
                      <a:lnTo>
                        <a:pt x="202" y="129"/>
                      </a:lnTo>
                      <a:lnTo>
                        <a:pt x="202" y="127"/>
                      </a:lnTo>
                      <a:lnTo>
                        <a:pt x="203" y="127"/>
                      </a:lnTo>
                      <a:lnTo>
                        <a:pt x="205" y="127"/>
                      </a:lnTo>
                      <a:lnTo>
                        <a:pt x="205" y="125"/>
                      </a:lnTo>
                      <a:lnTo>
                        <a:pt x="207" y="125"/>
                      </a:lnTo>
                      <a:lnTo>
                        <a:pt x="207" y="123"/>
                      </a:lnTo>
                      <a:lnTo>
                        <a:pt x="209" y="123"/>
                      </a:lnTo>
                      <a:lnTo>
                        <a:pt x="209" y="121"/>
                      </a:lnTo>
                      <a:lnTo>
                        <a:pt x="211" y="121"/>
                      </a:lnTo>
                      <a:lnTo>
                        <a:pt x="211" y="119"/>
                      </a:lnTo>
                      <a:lnTo>
                        <a:pt x="211" y="118"/>
                      </a:lnTo>
                      <a:lnTo>
                        <a:pt x="211" y="116"/>
                      </a:lnTo>
                      <a:lnTo>
                        <a:pt x="211" y="114"/>
                      </a:lnTo>
                      <a:lnTo>
                        <a:pt x="209" y="114"/>
                      </a:lnTo>
                      <a:lnTo>
                        <a:pt x="207" y="114"/>
                      </a:lnTo>
                      <a:lnTo>
                        <a:pt x="207" y="112"/>
                      </a:lnTo>
                      <a:lnTo>
                        <a:pt x="205" y="112"/>
                      </a:lnTo>
                      <a:lnTo>
                        <a:pt x="205" y="110"/>
                      </a:lnTo>
                      <a:lnTo>
                        <a:pt x="205" y="108"/>
                      </a:lnTo>
                      <a:lnTo>
                        <a:pt x="203" y="108"/>
                      </a:lnTo>
                      <a:lnTo>
                        <a:pt x="203" y="106"/>
                      </a:lnTo>
                      <a:lnTo>
                        <a:pt x="203" y="104"/>
                      </a:lnTo>
                      <a:lnTo>
                        <a:pt x="203" y="102"/>
                      </a:lnTo>
                      <a:lnTo>
                        <a:pt x="202" y="102"/>
                      </a:lnTo>
                      <a:lnTo>
                        <a:pt x="202" y="100"/>
                      </a:lnTo>
                      <a:lnTo>
                        <a:pt x="203" y="100"/>
                      </a:lnTo>
                      <a:lnTo>
                        <a:pt x="203" y="98"/>
                      </a:lnTo>
                      <a:lnTo>
                        <a:pt x="202" y="98"/>
                      </a:lnTo>
                      <a:lnTo>
                        <a:pt x="202" y="96"/>
                      </a:lnTo>
                      <a:lnTo>
                        <a:pt x="202" y="95"/>
                      </a:lnTo>
                      <a:lnTo>
                        <a:pt x="203" y="95"/>
                      </a:lnTo>
                      <a:lnTo>
                        <a:pt x="205" y="95"/>
                      </a:lnTo>
                      <a:lnTo>
                        <a:pt x="205" y="93"/>
                      </a:lnTo>
                      <a:lnTo>
                        <a:pt x="207" y="93"/>
                      </a:lnTo>
                      <a:lnTo>
                        <a:pt x="207" y="91"/>
                      </a:lnTo>
                      <a:lnTo>
                        <a:pt x="209" y="89"/>
                      </a:lnTo>
                      <a:lnTo>
                        <a:pt x="209" y="87"/>
                      </a:lnTo>
                      <a:lnTo>
                        <a:pt x="211" y="87"/>
                      </a:lnTo>
                      <a:lnTo>
                        <a:pt x="211" y="85"/>
                      </a:lnTo>
                      <a:lnTo>
                        <a:pt x="211" y="83"/>
                      </a:lnTo>
                      <a:lnTo>
                        <a:pt x="211" y="81"/>
                      </a:lnTo>
                      <a:lnTo>
                        <a:pt x="211" y="79"/>
                      </a:lnTo>
                      <a:lnTo>
                        <a:pt x="211" y="77"/>
                      </a:lnTo>
                      <a:lnTo>
                        <a:pt x="209" y="75"/>
                      </a:lnTo>
                      <a:lnTo>
                        <a:pt x="207" y="73"/>
                      </a:lnTo>
                      <a:lnTo>
                        <a:pt x="205" y="73"/>
                      </a:lnTo>
                      <a:lnTo>
                        <a:pt x="205" y="71"/>
                      </a:lnTo>
                      <a:lnTo>
                        <a:pt x="203" y="71"/>
                      </a:lnTo>
                      <a:lnTo>
                        <a:pt x="203" y="70"/>
                      </a:lnTo>
                      <a:lnTo>
                        <a:pt x="203" y="68"/>
                      </a:lnTo>
                      <a:lnTo>
                        <a:pt x="205" y="68"/>
                      </a:lnTo>
                      <a:lnTo>
                        <a:pt x="203" y="68"/>
                      </a:lnTo>
                      <a:lnTo>
                        <a:pt x="205" y="68"/>
                      </a:lnTo>
                      <a:lnTo>
                        <a:pt x="205" y="66"/>
                      </a:lnTo>
                      <a:lnTo>
                        <a:pt x="205" y="64"/>
                      </a:lnTo>
                      <a:lnTo>
                        <a:pt x="207" y="64"/>
                      </a:lnTo>
                      <a:lnTo>
                        <a:pt x="207" y="62"/>
                      </a:lnTo>
                      <a:lnTo>
                        <a:pt x="209" y="62"/>
                      </a:lnTo>
                      <a:lnTo>
                        <a:pt x="209" y="60"/>
                      </a:lnTo>
                      <a:lnTo>
                        <a:pt x="211" y="60"/>
                      </a:lnTo>
                      <a:lnTo>
                        <a:pt x="211" y="58"/>
                      </a:lnTo>
                      <a:lnTo>
                        <a:pt x="213" y="58"/>
                      </a:lnTo>
                      <a:lnTo>
                        <a:pt x="213" y="56"/>
                      </a:lnTo>
                      <a:lnTo>
                        <a:pt x="215" y="56"/>
                      </a:lnTo>
                      <a:lnTo>
                        <a:pt x="215" y="54"/>
                      </a:lnTo>
                      <a:lnTo>
                        <a:pt x="217" y="54"/>
                      </a:lnTo>
                      <a:lnTo>
                        <a:pt x="217" y="52"/>
                      </a:lnTo>
                      <a:lnTo>
                        <a:pt x="219" y="52"/>
                      </a:lnTo>
                      <a:lnTo>
                        <a:pt x="219" y="50"/>
                      </a:lnTo>
                      <a:lnTo>
                        <a:pt x="221" y="50"/>
                      </a:lnTo>
                      <a:lnTo>
                        <a:pt x="221" y="48"/>
                      </a:lnTo>
                      <a:lnTo>
                        <a:pt x="223" y="48"/>
                      </a:lnTo>
                      <a:lnTo>
                        <a:pt x="225" y="48"/>
                      </a:lnTo>
                      <a:lnTo>
                        <a:pt x="225" y="50"/>
                      </a:lnTo>
                      <a:lnTo>
                        <a:pt x="226" y="50"/>
                      </a:lnTo>
                      <a:lnTo>
                        <a:pt x="228" y="50"/>
                      </a:lnTo>
                      <a:lnTo>
                        <a:pt x="230" y="52"/>
                      </a:lnTo>
                      <a:lnTo>
                        <a:pt x="232" y="52"/>
                      </a:lnTo>
                      <a:lnTo>
                        <a:pt x="234" y="52"/>
                      </a:lnTo>
                      <a:lnTo>
                        <a:pt x="234" y="50"/>
                      </a:lnTo>
                      <a:lnTo>
                        <a:pt x="236" y="50"/>
                      </a:lnTo>
                      <a:lnTo>
                        <a:pt x="238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42" y="48"/>
                      </a:lnTo>
                      <a:lnTo>
                        <a:pt x="242" y="47"/>
                      </a:lnTo>
                      <a:lnTo>
                        <a:pt x="242" y="45"/>
                      </a:lnTo>
                      <a:lnTo>
                        <a:pt x="244" y="45"/>
                      </a:lnTo>
                      <a:lnTo>
                        <a:pt x="242" y="45"/>
                      </a:lnTo>
                      <a:lnTo>
                        <a:pt x="244" y="43"/>
                      </a:lnTo>
                      <a:lnTo>
                        <a:pt x="246" y="43"/>
                      </a:lnTo>
                      <a:lnTo>
                        <a:pt x="248" y="43"/>
                      </a:lnTo>
                      <a:lnTo>
                        <a:pt x="250" y="43"/>
                      </a:lnTo>
                      <a:lnTo>
                        <a:pt x="250" y="41"/>
                      </a:lnTo>
                      <a:lnTo>
                        <a:pt x="251" y="41"/>
                      </a:lnTo>
                      <a:lnTo>
                        <a:pt x="253" y="41"/>
                      </a:lnTo>
                      <a:lnTo>
                        <a:pt x="255" y="41"/>
                      </a:lnTo>
                      <a:lnTo>
                        <a:pt x="257" y="41"/>
                      </a:lnTo>
                      <a:lnTo>
                        <a:pt x="257" y="43"/>
                      </a:lnTo>
                      <a:lnTo>
                        <a:pt x="259" y="43"/>
                      </a:lnTo>
                      <a:lnTo>
                        <a:pt x="259" y="45"/>
                      </a:lnTo>
                      <a:lnTo>
                        <a:pt x="261" y="45"/>
                      </a:lnTo>
                      <a:lnTo>
                        <a:pt x="263" y="45"/>
                      </a:lnTo>
                      <a:lnTo>
                        <a:pt x="263" y="43"/>
                      </a:lnTo>
                      <a:lnTo>
                        <a:pt x="265" y="43"/>
                      </a:lnTo>
                      <a:lnTo>
                        <a:pt x="267" y="43"/>
                      </a:lnTo>
                      <a:lnTo>
                        <a:pt x="267" y="41"/>
                      </a:lnTo>
                      <a:lnTo>
                        <a:pt x="267" y="43"/>
                      </a:lnTo>
                      <a:lnTo>
                        <a:pt x="265" y="43"/>
                      </a:lnTo>
                      <a:lnTo>
                        <a:pt x="265" y="41"/>
                      </a:lnTo>
                      <a:lnTo>
                        <a:pt x="267" y="41"/>
                      </a:lnTo>
                      <a:lnTo>
                        <a:pt x="265" y="41"/>
                      </a:lnTo>
                      <a:lnTo>
                        <a:pt x="267" y="41"/>
                      </a:lnTo>
                      <a:lnTo>
                        <a:pt x="267" y="39"/>
                      </a:lnTo>
                      <a:lnTo>
                        <a:pt x="265" y="39"/>
                      </a:lnTo>
                      <a:lnTo>
                        <a:pt x="267" y="39"/>
                      </a:lnTo>
                      <a:lnTo>
                        <a:pt x="267" y="37"/>
                      </a:lnTo>
                      <a:lnTo>
                        <a:pt x="269" y="37"/>
                      </a:lnTo>
                      <a:lnTo>
                        <a:pt x="269" y="35"/>
                      </a:lnTo>
                      <a:lnTo>
                        <a:pt x="269" y="33"/>
                      </a:lnTo>
                      <a:lnTo>
                        <a:pt x="269" y="31"/>
                      </a:lnTo>
                      <a:lnTo>
                        <a:pt x="271" y="31"/>
                      </a:lnTo>
                      <a:lnTo>
                        <a:pt x="271" y="29"/>
                      </a:lnTo>
                      <a:lnTo>
                        <a:pt x="273" y="29"/>
                      </a:lnTo>
                      <a:lnTo>
                        <a:pt x="273" y="27"/>
                      </a:lnTo>
                      <a:lnTo>
                        <a:pt x="274" y="27"/>
                      </a:lnTo>
                      <a:lnTo>
                        <a:pt x="274" y="25"/>
                      </a:lnTo>
                      <a:lnTo>
                        <a:pt x="274" y="23"/>
                      </a:lnTo>
                      <a:lnTo>
                        <a:pt x="276" y="23"/>
                      </a:lnTo>
                      <a:lnTo>
                        <a:pt x="276" y="22"/>
                      </a:lnTo>
                      <a:lnTo>
                        <a:pt x="278" y="22"/>
                      </a:lnTo>
                      <a:lnTo>
                        <a:pt x="278" y="20"/>
                      </a:lnTo>
                      <a:lnTo>
                        <a:pt x="280" y="20"/>
                      </a:lnTo>
                      <a:lnTo>
                        <a:pt x="280" y="18"/>
                      </a:lnTo>
                      <a:lnTo>
                        <a:pt x="280" y="16"/>
                      </a:lnTo>
                      <a:lnTo>
                        <a:pt x="280" y="14"/>
                      </a:lnTo>
                      <a:lnTo>
                        <a:pt x="282" y="14"/>
                      </a:lnTo>
                      <a:lnTo>
                        <a:pt x="282" y="12"/>
                      </a:lnTo>
                      <a:lnTo>
                        <a:pt x="284" y="12"/>
                      </a:lnTo>
                      <a:lnTo>
                        <a:pt x="286" y="12"/>
                      </a:lnTo>
                      <a:lnTo>
                        <a:pt x="288" y="12"/>
                      </a:lnTo>
                      <a:lnTo>
                        <a:pt x="288" y="10"/>
                      </a:lnTo>
                      <a:lnTo>
                        <a:pt x="290" y="10"/>
                      </a:lnTo>
                      <a:lnTo>
                        <a:pt x="290" y="8"/>
                      </a:lnTo>
                      <a:lnTo>
                        <a:pt x="290" y="10"/>
                      </a:lnTo>
                      <a:lnTo>
                        <a:pt x="292" y="10"/>
                      </a:lnTo>
                      <a:lnTo>
                        <a:pt x="292" y="8"/>
                      </a:lnTo>
                      <a:lnTo>
                        <a:pt x="294" y="8"/>
                      </a:lnTo>
                      <a:lnTo>
                        <a:pt x="296" y="8"/>
                      </a:lnTo>
                      <a:lnTo>
                        <a:pt x="298" y="8"/>
                      </a:lnTo>
                      <a:lnTo>
                        <a:pt x="299" y="8"/>
                      </a:lnTo>
                      <a:lnTo>
                        <a:pt x="299" y="10"/>
                      </a:lnTo>
                      <a:lnTo>
                        <a:pt x="301" y="8"/>
                      </a:lnTo>
                      <a:lnTo>
                        <a:pt x="303" y="8"/>
                      </a:lnTo>
                      <a:lnTo>
                        <a:pt x="305" y="8"/>
                      </a:lnTo>
                      <a:lnTo>
                        <a:pt x="305" y="6"/>
                      </a:lnTo>
                      <a:lnTo>
                        <a:pt x="307" y="6"/>
                      </a:lnTo>
                      <a:lnTo>
                        <a:pt x="309" y="6"/>
                      </a:lnTo>
                      <a:lnTo>
                        <a:pt x="309" y="4"/>
                      </a:lnTo>
                      <a:lnTo>
                        <a:pt x="311" y="4"/>
                      </a:lnTo>
                      <a:lnTo>
                        <a:pt x="313" y="2"/>
                      </a:lnTo>
                      <a:lnTo>
                        <a:pt x="315" y="2"/>
                      </a:lnTo>
                      <a:lnTo>
                        <a:pt x="317" y="2"/>
                      </a:lnTo>
                      <a:lnTo>
                        <a:pt x="317" y="4"/>
                      </a:lnTo>
                      <a:lnTo>
                        <a:pt x="319" y="4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9" y="2"/>
                      </a:lnTo>
                      <a:lnTo>
                        <a:pt x="321" y="4"/>
                      </a:lnTo>
                      <a:lnTo>
                        <a:pt x="322" y="4"/>
                      </a:lnTo>
                      <a:lnTo>
                        <a:pt x="322" y="6"/>
                      </a:lnTo>
                      <a:lnTo>
                        <a:pt x="324" y="6"/>
                      </a:lnTo>
                      <a:lnTo>
                        <a:pt x="326" y="6"/>
                      </a:lnTo>
                      <a:lnTo>
                        <a:pt x="328" y="6"/>
                      </a:lnTo>
                      <a:lnTo>
                        <a:pt x="330" y="6"/>
                      </a:lnTo>
                      <a:lnTo>
                        <a:pt x="330" y="8"/>
                      </a:lnTo>
                      <a:lnTo>
                        <a:pt x="330" y="6"/>
                      </a:lnTo>
                      <a:lnTo>
                        <a:pt x="332" y="6"/>
                      </a:lnTo>
                      <a:lnTo>
                        <a:pt x="332" y="4"/>
                      </a:lnTo>
                      <a:lnTo>
                        <a:pt x="334" y="4"/>
                      </a:lnTo>
                      <a:lnTo>
                        <a:pt x="336" y="2"/>
                      </a:lnTo>
                      <a:lnTo>
                        <a:pt x="338" y="2"/>
                      </a:lnTo>
                      <a:lnTo>
                        <a:pt x="340" y="2"/>
                      </a:lnTo>
                      <a:lnTo>
                        <a:pt x="340" y="0"/>
                      </a:lnTo>
                      <a:lnTo>
                        <a:pt x="342" y="0"/>
                      </a:lnTo>
                      <a:lnTo>
                        <a:pt x="342" y="2"/>
                      </a:lnTo>
                      <a:lnTo>
                        <a:pt x="342" y="0"/>
                      </a:lnTo>
                      <a:lnTo>
                        <a:pt x="344" y="0"/>
                      </a:lnTo>
                      <a:lnTo>
                        <a:pt x="344" y="2"/>
                      </a:lnTo>
                      <a:lnTo>
                        <a:pt x="346" y="2"/>
                      </a:lnTo>
                      <a:lnTo>
                        <a:pt x="346" y="4"/>
                      </a:lnTo>
                      <a:lnTo>
                        <a:pt x="347" y="4"/>
                      </a:lnTo>
                      <a:lnTo>
                        <a:pt x="349" y="6"/>
                      </a:lnTo>
                      <a:lnTo>
                        <a:pt x="349" y="4"/>
                      </a:lnTo>
                      <a:lnTo>
                        <a:pt x="351" y="4"/>
                      </a:lnTo>
                      <a:lnTo>
                        <a:pt x="351" y="6"/>
                      </a:lnTo>
                      <a:lnTo>
                        <a:pt x="353" y="6"/>
                      </a:lnTo>
                      <a:lnTo>
                        <a:pt x="355" y="6"/>
                      </a:lnTo>
                      <a:lnTo>
                        <a:pt x="357" y="6"/>
                      </a:lnTo>
                      <a:lnTo>
                        <a:pt x="357" y="8"/>
                      </a:lnTo>
                      <a:lnTo>
                        <a:pt x="359" y="8"/>
                      </a:lnTo>
                      <a:lnTo>
                        <a:pt x="359" y="10"/>
                      </a:lnTo>
                      <a:lnTo>
                        <a:pt x="359" y="8"/>
                      </a:lnTo>
                      <a:lnTo>
                        <a:pt x="361" y="8"/>
                      </a:lnTo>
                      <a:lnTo>
                        <a:pt x="361" y="10"/>
                      </a:lnTo>
                      <a:lnTo>
                        <a:pt x="363" y="10"/>
                      </a:lnTo>
                      <a:lnTo>
                        <a:pt x="365" y="10"/>
                      </a:lnTo>
                      <a:lnTo>
                        <a:pt x="365" y="8"/>
                      </a:lnTo>
                      <a:lnTo>
                        <a:pt x="365" y="10"/>
                      </a:lnTo>
                      <a:lnTo>
                        <a:pt x="367" y="10"/>
                      </a:lnTo>
                      <a:lnTo>
                        <a:pt x="369" y="10"/>
                      </a:lnTo>
                      <a:lnTo>
                        <a:pt x="369" y="12"/>
                      </a:lnTo>
                      <a:lnTo>
                        <a:pt x="369" y="14"/>
                      </a:lnTo>
                      <a:lnTo>
                        <a:pt x="370" y="14"/>
                      </a:lnTo>
                      <a:lnTo>
                        <a:pt x="370" y="16"/>
                      </a:lnTo>
                      <a:lnTo>
                        <a:pt x="369" y="16"/>
                      </a:lnTo>
                      <a:lnTo>
                        <a:pt x="369" y="18"/>
                      </a:lnTo>
                      <a:lnTo>
                        <a:pt x="370" y="20"/>
                      </a:lnTo>
                      <a:lnTo>
                        <a:pt x="370" y="22"/>
                      </a:lnTo>
                      <a:lnTo>
                        <a:pt x="370" y="23"/>
                      </a:lnTo>
                      <a:lnTo>
                        <a:pt x="369" y="23"/>
                      </a:lnTo>
                      <a:lnTo>
                        <a:pt x="369" y="25"/>
                      </a:lnTo>
                      <a:lnTo>
                        <a:pt x="369" y="27"/>
                      </a:lnTo>
                      <a:lnTo>
                        <a:pt x="369" y="29"/>
                      </a:lnTo>
                      <a:lnTo>
                        <a:pt x="369" y="31"/>
                      </a:lnTo>
                      <a:lnTo>
                        <a:pt x="369" y="33"/>
                      </a:lnTo>
                      <a:lnTo>
                        <a:pt x="370" y="33"/>
                      </a:lnTo>
                      <a:lnTo>
                        <a:pt x="372" y="33"/>
                      </a:lnTo>
                      <a:lnTo>
                        <a:pt x="372" y="35"/>
                      </a:lnTo>
                      <a:lnTo>
                        <a:pt x="372" y="37"/>
                      </a:lnTo>
                      <a:lnTo>
                        <a:pt x="372" y="39"/>
                      </a:lnTo>
                      <a:lnTo>
                        <a:pt x="372" y="41"/>
                      </a:lnTo>
                      <a:lnTo>
                        <a:pt x="372" y="43"/>
                      </a:lnTo>
                      <a:lnTo>
                        <a:pt x="370" y="43"/>
                      </a:lnTo>
                      <a:lnTo>
                        <a:pt x="370" y="45"/>
                      </a:lnTo>
                      <a:lnTo>
                        <a:pt x="369" y="45"/>
                      </a:lnTo>
                      <a:lnTo>
                        <a:pt x="369" y="47"/>
                      </a:lnTo>
                      <a:lnTo>
                        <a:pt x="369" y="48"/>
                      </a:lnTo>
                      <a:lnTo>
                        <a:pt x="369" y="50"/>
                      </a:lnTo>
                      <a:lnTo>
                        <a:pt x="370" y="50"/>
                      </a:lnTo>
                      <a:lnTo>
                        <a:pt x="370" y="52"/>
                      </a:lnTo>
                      <a:lnTo>
                        <a:pt x="370" y="54"/>
                      </a:lnTo>
                      <a:lnTo>
                        <a:pt x="372" y="54"/>
                      </a:lnTo>
                      <a:lnTo>
                        <a:pt x="372" y="56"/>
                      </a:lnTo>
                      <a:lnTo>
                        <a:pt x="372" y="58"/>
                      </a:lnTo>
                      <a:lnTo>
                        <a:pt x="372" y="60"/>
                      </a:lnTo>
                      <a:lnTo>
                        <a:pt x="372" y="62"/>
                      </a:lnTo>
                      <a:lnTo>
                        <a:pt x="370" y="62"/>
                      </a:lnTo>
                      <a:lnTo>
                        <a:pt x="370" y="64"/>
                      </a:lnTo>
                      <a:lnTo>
                        <a:pt x="369" y="66"/>
                      </a:lnTo>
                      <a:lnTo>
                        <a:pt x="369" y="68"/>
                      </a:lnTo>
                      <a:lnTo>
                        <a:pt x="369" y="70"/>
                      </a:lnTo>
                      <a:lnTo>
                        <a:pt x="370" y="70"/>
                      </a:lnTo>
                      <a:lnTo>
                        <a:pt x="370" y="71"/>
                      </a:lnTo>
                      <a:lnTo>
                        <a:pt x="369" y="71"/>
                      </a:lnTo>
                      <a:lnTo>
                        <a:pt x="369" y="73"/>
                      </a:lnTo>
                      <a:lnTo>
                        <a:pt x="367" y="75"/>
                      </a:lnTo>
                      <a:lnTo>
                        <a:pt x="367" y="77"/>
                      </a:lnTo>
                      <a:lnTo>
                        <a:pt x="367" y="79"/>
                      </a:lnTo>
                      <a:lnTo>
                        <a:pt x="367" y="81"/>
                      </a:lnTo>
                      <a:lnTo>
                        <a:pt x="367" y="83"/>
                      </a:lnTo>
                      <a:lnTo>
                        <a:pt x="365" y="83"/>
                      </a:lnTo>
                      <a:lnTo>
                        <a:pt x="365" y="85"/>
                      </a:lnTo>
                      <a:lnTo>
                        <a:pt x="367" y="85"/>
                      </a:lnTo>
                      <a:lnTo>
                        <a:pt x="367" y="87"/>
                      </a:lnTo>
                      <a:lnTo>
                        <a:pt x="369" y="87"/>
                      </a:lnTo>
                      <a:lnTo>
                        <a:pt x="370" y="87"/>
                      </a:lnTo>
                      <a:lnTo>
                        <a:pt x="372" y="89"/>
                      </a:lnTo>
                      <a:lnTo>
                        <a:pt x="374" y="89"/>
                      </a:lnTo>
                      <a:lnTo>
                        <a:pt x="374" y="91"/>
                      </a:lnTo>
                      <a:lnTo>
                        <a:pt x="376" y="91"/>
                      </a:lnTo>
                      <a:lnTo>
                        <a:pt x="374" y="91"/>
                      </a:lnTo>
                      <a:lnTo>
                        <a:pt x="374" y="93"/>
                      </a:lnTo>
                      <a:lnTo>
                        <a:pt x="372" y="93"/>
                      </a:lnTo>
                      <a:lnTo>
                        <a:pt x="370" y="93"/>
                      </a:lnTo>
                      <a:lnTo>
                        <a:pt x="369" y="93"/>
                      </a:lnTo>
                      <a:lnTo>
                        <a:pt x="367" y="93"/>
                      </a:lnTo>
                      <a:lnTo>
                        <a:pt x="367" y="95"/>
                      </a:lnTo>
                      <a:lnTo>
                        <a:pt x="365" y="95"/>
                      </a:lnTo>
                      <a:lnTo>
                        <a:pt x="365" y="96"/>
                      </a:lnTo>
                      <a:lnTo>
                        <a:pt x="363" y="98"/>
                      </a:lnTo>
                      <a:lnTo>
                        <a:pt x="365" y="98"/>
                      </a:lnTo>
                      <a:lnTo>
                        <a:pt x="365" y="100"/>
                      </a:lnTo>
                      <a:lnTo>
                        <a:pt x="367" y="102"/>
                      </a:lnTo>
                      <a:lnTo>
                        <a:pt x="369" y="102"/>
                      </a:lnTo>
                      <a:lnTo>
                        <a:pt x="369" y="104"/>
                      </a:lnTo>
                      <a:lnTo>
                        <a:pt x="369" y="106"/>
                      </a:lnTo>
                      <a:lnTo>
                        <a:pt x="367" y="108"/>
                      </a:lnTo>
                      <a:lnTo>
                        <a:pt x="367" y="110"/>
                      </a:lnTo>
                      <a:lnTo>
                        <a:pt x="367" y="112"/>
                      </a:lnTo>
                      <a:lnTo>
                        <a:pt x="369" y="112"/>
                      </a:lnTo>
                      <a:lnTo>
                        <a:pt x="369" y="114"/>
                      </a:lnTo>
                      <a:lnTo>
                        <a:pt x="369" y="116"/>
                      </a:lnTo>
                      <a:lnTo>
                        <a:pt x="367" y="116"/>
                      </a:lnTo>
                      <a:lnTo>
                        <a:pt x="367" y="118"/>
                      </a:lnTo>
                      <a:lnTo>
                        <a:pt x="365" y="116"/>
                      </a:lnTo>
                      <a:lnTo>
                        <a:pt x="363" y="116"/>
                      </a:lnTo>
                      <a:lnTo>
                        <a:pt x="363" y="118"/>
                      </a:lnTo>
                      <a:lnTo>
                        <a:pt x="361" y="118"/>
                      </a:lnTo>
                      <a:lnTo>
                        <a:pt x="361" y="119"/>
                      </a:lnTo>
                      <a:lnTo>
                        <a:pt x="363" y="119"/>
                      </a:lnTo>
                      <a:lnTo>
                        <a:pt x="363" y="121"/>
                      </a:lnTo>
                      <a:lnTo>
                        <a:pt x="363" y="123"/>
                      </a:lnTo>
                      <a:lnTo>
                        <a:pt x="361" y="125"/>
                      </a:lnTo>
                      <a:lnTo>
                        <a:pt x="359" y="125"/>
                      </a:lnTo>
                      <a:lnTo>
                        <a:pt x="359" y="127"/>
                      </a:lnTo>
                      <a:lnTo>
                        <a:pt x="359" y="129"/>
                      </a:lnTo>
                      <a:lnTo>
                        <a:pt x="361" y="131"/>
                      </a:lnTo>
                      <a:lnTo>
                        <a:pt x="363" y="131"/>
                      </a:lnTo>
                      <a:lnTo>
                        <a:pt x="365" y="131"/>
                      </a:lnTo>
                      <a:lnTo>
                        <a:pt x="365" y="133"/>
                      </a:lnTo>
                      <a:lnTo>
                        <a:pt x="365" y="135"/>
                      </a:lnTo>
                      <a:lnTo>
                        <a:pt x="365" y="137"/>
                      </a:lnTo>
                      <a:lnTo>
                        <a:pt x="365" y="139"/>
                      </a:lnTo>
                      <a:lnTo>
                        <a:pt x="365" y="141"/>
                      </a:lnTo>
                      <a:lnTo>
                        <a:pt x="365" y="143"/>
                      </a:lnTo>
                      <a:lnTo>
                        <a:pt x="363" y="144"/>
                      </a:lnTo>
                      <a:lnTo>
                        <a:pt x="361" y="144"/>
                      </a:lnTo>
                      <a:lnTo>
                        <a:pt x="359" y="144"/>
                      </a:lnTo>
                      <a:lnTo>
                        <a:pt x="359" y="146"/>
                      </a:lnTo>
                      <a:lnTo>
                        <a:pt x="357" y="146"/>
                      </a:lnTo>
                      <a:lnTo>
                        <a:pt x="357" y="148"/>
                      </a:lnTo>
                      <a:lnTo>
                        <a:pt x="357" y="150"/>
                      </a:lnTo>
                      <a:lnTo>
                        <a:pt x="355" y="150"/>
                      </a:lnTo>
                      <a:lnTo>
                        <a:pt x="357" y="150"/>
                      </a:lnTo>
                      <a:lnTo>
                        <a:pt x="357" y="152"/>
                      </a:lnTo>
                      <a:lnTo>
                        <a:pt x="357" y="154"/>
                      </a:lnTo>
                      <a:lnTo>
                        <a:pt x="355" y="154"/>
                      </a:lnTo>
                      <a:lnTo>
                        <a:pt x="353" y="154"/>
                      </a:lnTo>
                      <a:lnTo>
                        <a:pt x="351" y="154"/>
                      </a:lnTo>
                      <a:lnTo>
                        <a:pt x="349" y="154"/>
                      </a:lnTo>
                      <a:lnTo>
                        <a:pt x="349" y="156"/>
                      </a:lnTo>
                      <a:lnTo>
                        <a:pt x="347" y="156"/>
                      </a:lnTo>
                      <a:lnTo>
                        <a:pt x="347" y="158"/>
                      </a:lnTo>
                      <a:lnTo>
                        <a:pt x="346" y="158"/>
                      </a:lnTo>
                      <a:lnTo>
                        <a:pt x="346" y="160"/>
                      </a:lnTo>
                      <a:lnTo>
                        <a:pt x="344" y="160"/>
                      </a:lnTo>
                      <a:lnTo>
                        <a:pt x="346" y="160"/>
                      </a:lnTo>
                      <a:lnTo>
                        <a:pt x="346" y="162"/>
                      </a:lnTo>
                      <a:lnTo>
                        <a:pt x="346" y="164"/>
                      </a:lnTo>
                      <a:lnTo>
                        <a:pt x="347" y="164"/>
                      </a:lnTo>
                      <a:lnTo>
                        <a:pt x="347" y="166"/>
                      </a:lnTo>
                      <a:lnTo>
                        <a:pt x="349" y="166"/>
                      </a:lnTo>
                      <a:lnTo>
                        <a:pt x="349" y="168"/>
                      </a:lnTo>
                      <a:lnTo>
                        <a:pt x="349" y="169"/>
                      </a:lnTo>
                      <a:lnTo>
                        <a:pt x="347" y="171"/>
                      </a:lnTo>
                      <a:lnTo>
                        <a:pt x="347" y="173"/>
                      </a:lnTo>
                      <a:lnTo>
                        <a:pt x="349" y="175"/>
                      </a:lnTo>
                      <a:lnTo>
                        <a:pt x="351" y="175"/>
                      </a:lnTo>
                      <a:lnTo>
                        <a:pt x="353" y="177"/>
                      </a:lnTo>
                      <a:lnTo>
                        <a:pt x="353" y="179"/>
                      </a:lnTo>
                      <a:lnTo>
                        <a:pt x="353" y="181"/>
                      </a:lnTo>
                      <a:lnTo>
                        <a:pt x="351" y="181"/>
                      </a:lnTo>
                      <a:lnTo>
                        <a:pt x="351" y="183"/>
                      </a:lnTo>
                      <a:lnTo>
                        <a:pt x="349" y="183"/>
                      </a:lnTo>
                      <a:lnTo>
                        <a:pt x="349" y="185"/>
                      </a:lnTo>
                      <a:lnTo>
                        <a:pt x="349" y="187"/>
                      </a:lnTo>
                      <a:lnTo>
                        <a:pt x="347" y="187"/>
                      </a:lnTo>
                      <a:lnTo>
                        <a:pt x="347" y="189"/>
                      </a:lnTo>
                      <a:lnTo>
                        <a:pt x="346" y="189"/>
                      </a:lnTo>
                      <a:lnTo>
                        <a:pt x="346" y="191"/>
                      </a:lnTo>
                      <a:lnTo>
                        <a:pt x="347" y="191"/>
                      </a:lnTo>
                      <a:lnTo>
                        <a:pt x="347" y="192"/>
                      </a:lnTo>
                      <a:lnTo>
                        <a:pt x="349" y="192"/>
                      </a:lnTo>
                      <a:lnTo>
                        <a:pt x="351" y="192"/>
                      </a:lnTo>
                      <a:lnTo>
                        <a:pt x="351" y="194"/>
                      </a:lnTo>
                      <a:lnTo>
                        <a:pt x="351" y="196"/>
                      </a:lnTo>
                      <a:lnTo>
                        <a:pt x="349" y="196"/>
                      </a:lnTo>
                      <a:lnTo>
                        <a:pt x="349" y="194"/>
                      </a:lnTo>
                      <a:lnTo>
                        <a:pt x="347" y="196"/>
                      </a:lnTo>
                      <a:lnTo>
                        <a:pt x="346" y="196"/>
                      </a:lnTo>
                      <a:lnTo>
                        <a:pt x="346" y="198"/>
                      </a:lnTo>
                      <a:lnTo>
                        <a:pt x="347" y="198"/>
                      </a:lnTo>
                      <a:lnTo>
                        <a:pt x="347" y="200"/>
                      </a:lnTo>
                      <a:lnTo>
                        <a:pt x="349" y="200"/>
                      </a:lnTo>
                      <a:lnTo>
                        <a:pt x="349" y="202"/>
                      </a:lnTo>
                      <a:lnTo>
                        <a:pt x="347" y="204"/>
                      </a:lnTo>
                      <a:lnTo>
                        <a:pt x="347" y="206"/>
                      </a:lnTo>
                      <a:lnTo>
                        <a:pt x="349" y="206"/>
                      </a:lnTo>
                      <a:lnTo>
                        <a:pt x="349" y="208"/>
                      </a:lnTo>
                      <a:lnTo>
                        <a:pt x="349" y="210"/>
                      </a:lnTo>
                      <a:lnTo>
                        <a:pt x="349" y="212"/>
                      </a:lnTo>
                      <a:lnTo>
                        <a:pt x="351" y="212"/>
                      </a:lnTo>
                      <a:lnTo>
                        <a:pt x="351" y="214"/>
                      </a:lnTo>
                      <a:lnTo>
                        <a:pt x="353" y="216"/>
                      </a:lnTo>
                      <a:lnTo>
                        <a:pt x="353" y="217"/>
                      </a:lnTo>
                      <a:lnTo>
                        <a:pt x="353" y="219"/>
                      </a:lnTo>
                      <a:lnTo>
                        <a:pt x="351" y="219"/>
                      </a:lnTo>
                      <a:lnTo>
                        <a:pt x="351" y="221"/>
                      </a:lnTo>
                      <a:lnTo>
                        <a:pt x="349" y="223"/>
                      </a:lnTo>
                      <a:lnTo>
                        <a:pt x="349" y="225"/>
                      </a:lnTo>
                      <a:lnTo>
                        <a:pt x="349" y="229"/>
                      </a:lnTo>
                      <a:lnTo>
                        <a:pt x="347" y="233"/>
                      </a:lnTo>
                      <a:lnTo>
                        <a:pt x="346" y="235"/>
                      </a:lnTo>
                      <a:lnTo>
                        <a:pt x="342" y="233"/>
                      </a:lnTo>
                      <a:lnTo>
                        <a:pt x="342" y="235"/>
                      </a:lnTo>
                      <a:lnTo>
                        <a:pt x="342" y="237"/>
                      </a:lnTo>
                      <a:lnTo>
                        <a:pt x="342" y="239"/>
                      </a:lnTo>
                      <a:lnTo>
                        <a:pt x="342" y="240"/>
                      </a:lnTo>
                      <a:lnTo>
                        <a:pt x="342" y="242"/>
                      </a:lnTo>
                      <a:lnTo>
                        <a:pt x="340" y="242"/>
                      </a:lnTo>
                      <a:lnTo>
                        <a:pt x="342" y="244"/>
                      </a:lnTo>
                      <a:lnTo>
                        <a:pt x="340" y="246"/>
                      </a:lnTo>
                      <a:lnTo>
                        <a:pt x="340" y="248"/>
                      </a:lnTo>
                      <a:lnTo>
                        <a:pt x="340" y="250"/>
                      </a:lnTo>
                      <a:lnTo>
                        <a:pt x="340" y="252"/>
                      </a:lnTo>
                      <a:lnTo>
                        <a:pt x="338" y="252"/>
                      </a:lnTo>
                      <a:lnTo>
                        <a:pt x="336" y="254"/>
                      </a:lnTo>
                      <a:lnTo>
                        <a:pt x="336" y="256"/>
                      </a:lnTo>
                      <a:lnTo>
                        <a:pt x="336" y="258"/>
                      </a:lnTo>
                      <a:lnTo>
                        <a:pt x="336" y="262"/>
                      </a:lnTo>
                      <a:lnTo>
                        <a:pt x="336" y="264"/>
                      </a:lnTo>
                      <a:lnTo>
                        <a:pt x="334" y="264"/>
                      </a:lnTo>
                      <a:lnTo>
                        <a:pt x="332" y="264"/>
                      </a:lnTo>
                      <a:lnTo>
                        <a:pt x="332" y="265"/>
                      </a:lnTo>
                      <a:lnTo>
                        <a:pt x="330" y="265"/>
                      </a:lnTo>
                      <a:lnTo>
                        <a:pt x="330" y="267"/>
                      </a:lnTo>
                      <a:lnTo>
                        <a:pt x="328" y="267"/>
                      </a:lnTo>
                      <a:lnTo>
                        <a:pt x="328" y="269"/>
                      </a:lnTo>
                      <a:lnTo>
                        <a:pt x="328" y="271"/>
                      </a:lnTo>
                      <a:lnTo>
                        <a:pt x="330" y="269"/>
                      </a:lnTo>
                      <a:lnTo>
                        <a:pt x="330" y="271"/>
                      </a:lnTo>
                      <a:lnTo>
                        <a:pt x="328" y="271"/>
                      </a:lnTo>
                      <a:lnTo>
                        <a:pt x="328" y="273"/>
                      </a:lnTo>
                      <a:lnTo>
                        <a:pt x="326" y="273"/>
                      </a:lnTo>
                      <a:lnTo>
                        <a:pt x="326" y="275"/>
                      </a:lnTo>
                      <a:lnTo>
                        <a:pt x="326" y="277"/>
                      </a:lnTo>
                      <a:lnTo>
                        <a:pt x="328" y="279"/>
                      </a:lnTo>
                      <a:lnTo>
                        <a:pt x="328" y="281"/>
                      </a:lnTo>
                      <a:lnTo>
                        <a:pt x="330" y="283"/>
                      </a:lnTo>
                      <a:lnTo>
                        <a:pt x="330" y="281"/>
                      </a:lnTo>
                      <a:lnTo>
                        <a:pt x="332" y="281"/>
                      </a:lnTo>
                      <a:lnTo>
                        <a:pt x="334" y="281"/>
                      </a:lnTo>
                      <a:lnTo>
                        <a:pt x="336" y="281"/>
                      </a:lnTo>
                      <a:lnTo>
                        <a:pt x="338" y="281"/>
                      </a:lnTo>
                      <a:lnTo>
                        <a:pt x="340" y="279"/>
                      </a:lnTo>
                      <a:lnTo>
                        <a:pt x="342" y="279"/>
                      </a:lnTo>
                      <a:lnTo>
                        <a:pt x="342" y="277"/>
                      </a:lnTo>
                      <a:lnTo>
                        <a:pt x="344" y="277"/>
                      </a:lnTo>
                      <a:lnTo>
                        <a:pt x="344" y="275"/>
                      </a:lnTo>
                      <a:lnTo>
                        <a:pt x="346" y="275"/>
                      </a:lnTo>
                      <a:lnTo>
                        <a:pt x="347" y="275"/>
                      </a:lnTo>
                      <a:lnTo>
                        <a:pt x="347" y="277"/>
                      </a:lnTo>
                      <a:lnTo>
                        <a:pt x="349" y="277"/>
                      </a:lnTo>
                      <a:lnTo>
                        <a:pt x="349" y="275"/>
                      </a:lnTo>
                      <a:lnTo>
                        <a:pt x="351" y="275"/>
                      </a:lnTo>
                      <a:lnTo>
                        <a:pt x="353" y="275"/>
                      </a:lnTo>
                      <a:lnTo>
                        <a:pt x="353" y="277"/>
                      </a:lnTo>
                      <a:lnTo>
                        <a:pt x="355" y="277"/>
                      </a:lnTo>
                      <a:lnTo>
                        <a:pt x="357" y="277"/>
                      </a:lnTo>
                      <a:lnTo>
                        <a:pt x="357" y="279"/>
                      </a:lnTo>
                      <a:lnTo>
                        <a:pt x="355" y="279"/>
                      </a:lnTo>
                      <a:lnTo>
                        <a:pt x="355" y="281"/>
                      </a:lnTo>
                      <a:lnTo>
                        <a:pt x="355" y="283"/>
                      </a:lnTo>
                      <a:lnTo>
                        <a:pt x="357" y="283"/>
                      </a:lnTo>
                      <a:lnTo>
                        <a:pt x="357" y="281"/>
                      </a:lnTo>
                      <a:lnTo>
                        <a:pt x="359" y="281"/>
                      </a:lnTo>
                      <a:lnTo>
                        <a:pt x="359" y="283"/>
                      </a:lnTo>
                      <a:lnTo>
                        <a:pt x="357" y="283"/>
                      </a:lnTo>
                      <a:lnTo>
                        <a:pt x="359" y="283"/>
                      </a:lnTo>
                      <a:lnTo>
                        <a:pt x="359" y="285"/>
                      </a:lnTo>
                      <a:lnTo>
                        <a:pt x="361" y="285"/>
                      </a:lnTo>
                      <a:lnTo>
                        <a:pt x="363" y="285"/>
                      </a:lnTo>
                      <a:lnTo>
                        <a:pt x="363" y="283"/>
                      </a:lnTo>
                      <a:lnTo>
                        <a:pt x="363" y="285"/>
                      </a:lnTo>
                      <a:lnTo>
                        <a:pt x="365" y="285"/>
                      </a:lnTo>
                      <a:lnTo>
                        <a:pt x="363" y="285"/>
                      </a:lnTo>
                      <a:lnTo>
                        <a:pt x="365" y="285"/>
                      </a:lnTo>
                      <a:lnTo>
                        <a:pt x="365" y="287"/>
                      </a:lnTo>
                      <a:lnTo>
                        <a:pt x="365" y="288"/>
                      </a:lnTo>
                      <a:lnTo>
                        <a:pt x="365" y="290"/>
                      </a:lnTo>
                      <a:lnTo>
                        <a:pt x="365" y="288"/>
                      </a:lnTo>
                      <a:lnTo>
                        <a:pt x="367" y="288"/>
                      </a:lnTo>
                      <a:lnTo>
                        <a:pt x="367" y="287"/>
                      </a:lnTo>
                      <a:lnTo>
                        <a:pt x="369" y="287"/>
                      </a:lnTo>
                      <a:lnTo>
                        <a:pt x="369" y="288"/>
                      </a:lnTo>
                      <a:lnTo>
                        <a:pt x="370" y="288"/>
                      </a:lnTo>
                      <a:lnTo>
                        <a:pt x="370" y="290"/>
                      </a:lnTo>
                      <a:lnTo>
                        <a:pt x="372" y="290"/>
                      </a:lnTo>
                      <a:lnTo>
                        <a:pt x="374" y="290"/>
                      </a:lnTo>
                      <a:lnTo>
                        <a:pt x="374" y="292"/>
                      </a:lnTo>
                      <a:lnTo>
                        <a:pt x="376" y="292"/>
                      </a:lnTo>
                      <a:lnTo>
                        <a:pt x="374" y="292"/>
                      </a:lnTo>
                      <a:lnTo>
                        <a:pt x="376" y="292"/>
                      </a:lnTo>
                      <a:lnTo>
                        <a:pt x="376" y="294"/>
                      </a:lnTo>
                      <a:lnTo>
                        <a:pt x="376" y="296"/>
                      </a:lnTo>
                      <a:lnTo>
                        <a:pt x="378" y="296"/>
                      </a:lnTo>
                      <a:lnTo>
                        <a:pt x="380" y="296"/>
                      </a:lnTo>
                      <a:lnTo>
                        <a:pt x="382" y="296"/>
                      </a:lnTo>
                      <a:lnTo>
                        <a:pt x="384" y="296"/>
                      </a:lnTo>
                      <a:lnTo>
                        <a:pt x="386" y="296"/>
                      </a:lnTo>
                      <a:lnTo>
                        <a:pt x="388" y="296"/>
                      </a:lnTo>
                      <a:lnTo>
                        <a:pt x="388" y="294"/>
                      </a:lnTo>
                      <a:lnTo>
                        <a:pt x="388" y="296"/>
                      </a:lnTo>
                      <a:lnTo>
                        <a:pt x="390" y="296"/>
                      </a:lnTo>
                      <a:lnTo>
                        <a:pt x="390" y="298"/>
                      </a:lnTo>
                      <a:lnTo>
                        <a:pt x="388" y="298"/>
                      </a:lnTo>
                      <a:lnTo>
                        <a:pt x="388" y="300"/>
                      </a:lnTo>
                      <a:lnTo>
                        <a:pt x="390" y="300"/>
                      </a:lnTo>
                      <a:lnTo>
                        <a:pt x="390" y="298"/>
                      </a:lnTo>
                      <a:lnTo>
                        <a:pt x="392" y="298"/>
                      </a:lnTo>
                      <a:lnTo>
                        <a:pt x="392" y="296"/>
                      </a:lnTo>
                      <a:lnTo>
                        <a:pt x="394" y="296"/>
                      </a:lnTo>
                      <a:lnTo>
                        <a:pt x="394" y="294"/>
                      </a:lnTo>
                      <a:lnTo>
                        <a:pt x="395" y="294"/>
                      </a:lnTo>
                      <a:lnTo>
                        <a:pt x="395" y="292"/>
                      </a:lnTo>
                      <a:lnTo>
                        <a:pt x="395" y="294"/>
                      </a:lnTo>
                      <a:lnTo>
                        <a:pt x="397" y="294"/>
                      </a:lnTo>
                      <a:lnTo>
                        <a:pt x="397" y="292"/>
                      </a:lnTo>
                      <a:lnTo>
                        <a:pt x="397" y="290"/>
                      </a:lnTo>
                      <a:lnTo>
                        <a:pt x="397" y="288"/>
                      </a:lnTo>
                      <a:lnTo>
                        <a:pt x="399" y="288"/>
                      </a:lnTo>
                      <a:lnTo>
                        <a:pt x="397" y="288"/>
                      </a:lnTo>
                      <a:lnTo>
                        <a:pt x="397" y="287"/>
                      </a:lnTo>
                      <a:lnTo>
                        <a:pt x="399" y="287"/>
                      </a:lnTo>
                      <a:lnTo>
                        <a:pt x="397" y="287"/>
                      </a:lnTo>
                      <a:lnTo>
                        <a:pt x="397" y="285"/>
                      </a:lnTo>
                      <a:lnTo>
                        <a:pt x="399" y="285"/>
                      </a:lnTo>
                      <a:lnTo>
                        <a:pt x="401" y="285"/>
                      </a:lnTo>
                      <a:lnTo>
                        <a:pt x="403" y="285"/>
                      </a:lnTo>
                      <a:lnTo>
                        <a:pt x="403" y="283"/>
                      </a:lnTo>
                      <a:lnTo>
                        <a:pt x="405" y="283"/>
                      </a:lnTo>
                      <a:lnTo>
                        <a:pt x="405" y="285"/>
                      </a:lnTo>
                      <a:lnTo>
                        <a:pt x="405" y="283"/>
                      </a:lnTo>
                      <a:lnTo>
                        <a:pt x="405" y="281"/>
                      </a:lnTo>
                      <a:lnTo>
                        <a:pt x="407" y="281"/>
                      </a:lnTo>
                      <a:lnTo>
                        <a:pt x="409" y="281"/>
                      </a:lnTo>
                      <a:lnTo>
                        <a:pt x="411" y="281"/>
                      </a:lnTo>
                      <a:lnTo>
                        <a:pt x="413" y="281"/>
                      </a:lnTo>
                      <a:lnTo>
                        <a:pt x="415" y="281"/>
                      </a:lnTo>
                      <a:lnTo>
                        <a:pt x="417" y="281"/>
                      </a:lnTo>
                      <a:lnTo>
                        <a:pt x="417" y="283"/>
                      </a:lnTo>
                      <a:lnTo>
                        <a:pt x="418" y="283"/>
                      </a:lnTo>
                      <a:lnTo>
                        <a:pt x="418" y="285"/>
                      </a:lnTo>
                      <a:lnTo>
                        <a:pt x="420" y="285"/>
                      </a:lnTo>
                      <a:lnTo>
                        <a:pt x="420" y="287"/>
                      </a:lnTo>
                      <a:lnTo>
                        <a:pt x="422" y="287"/>
                      </a:lnTo>
                      <a:lnTo>
                        <a:pt x="424" y="288"/>
                      </a:lnTo>
                      <a:lnTo>
                        <a:pt x="426" y="288"/>
                      </a:lnTo>
                      <a:lnTo>
                        <a:pt x="426" y="290"/>
                      </a:lnTo>
                      <a:lnTo>
                        <a:pt x="426" y="292"/>
                      </a:lnTo>
                      <a:lnTo>
                        <a:pt x="426" y="294"/>
                      </a:lnTo>
                      <a:lnTo>
                        <a:pt x="428" y="294"/>
                      </a:lnTo>
                      <a:lnTo>
                        <a:pt x="426" y="294"/>
                      </a:lnTo>
                      <a:lnTo>
                        <a:pt x="426" y="296"/>
                      </a:lnTo>
                      <a:lnTo>
                        <a:pt x="428" y="296"/>
                      </a:lnTo>
                      <a:lnTo>
                        <a:pt x="426" y="296"/>
                      </a:lnTo>
                      <a:lnTo>
                        <a:pt x="428" y="296"/>
                      </a:lnTo>
                      <a:lnTo>
                        <a:pt x="428" y="298"/>
                      </a:lnTo>
                      <a:lnTo>
                        <a:pt x="428" y="300"/>
                      </a:lnTo>
                      <a:lnTo>
                        <a:pt x="430" y="300"/>
                      </a:lnTo>
                      <a:lnTo>
                        <a:pt x="430" y="302"/>
                      </a:lnTo>
                      <a:lnTo>
                        <a:pt x="430" y="304"/>
                      </a:lnTo>
                      <a:lnTo>
                        <a:pt x="432" y="304"/>
                      </a:lnTo>
                      <a:lnTo>
                        <a:pt x="434" y="304"/>
                      </a:lnTo>
                      <a:lnTo>
                        <a:pt x="434" y="306"/>
                      </a:lnTo>
                      <a:lnTo>
                        <a:pt x="436" y="306"/>
                      </a:lnTo>
                      <a:lnTo>
                        <a:pt x="436" y="308"/>
                      </a:lnTo>
                      <a:lnTo>
                        <a:pt x="434" y="308"/>
                      </a:lnTo>
                      <a:lnTo>
                        <a:pt x="434" y="310"/>
                      </a:lnTo>
                      <a:lnTo>
                        <a:pt x="436" y="310"/>
                      </a:lnTo>
                      <a:lnTo>
                        <a:pt x="434" y="310"/>
                      </a:lnTo>
                      <a:lnTo>
                        <a:pt x="434" y="312"/>
                      </a:lnTo>
                      <a:lnTo>
                        <a:pt x="436" y="312"/>
                      </a:lnTo>
                      <a:lnTo>
                        <a:pt x="436" y="313"/>
                      </a:lnTo>
                      <a:lnTo>
                        <a:pt x="434" y="313"/>
                      </a:lnTo>
                      <a:lnTo>
                        <a:pt x="436" y="313"/>
                      </a:lnTo>
                      <a:lnTo>
                        <a:pt x="436" y="315"/>
                      </a:lnTo>
                      <a:lnTo>
                        <a:pt x="436" y="317"/>
                      </a:lnTo>
                      <a:lnTo>
                        <a:pt x="438" y="317"/>
                      </a:lnTo>
                      <a:lnTo>
                        <a:pt x="438" y="319"/>
                      </a:lnTo>
                      <a:lnTo>
                        <a:pt x="438" y="321"/>
                      </a:lnTo>
                      <a:lnTo>
                        <a:pt x="436" y="321"/>
                      </a:lnTo>
                      <a:lnTo>
                        <a:pt x="438" y="323"/>
                      </a:lnTo>
                      <a:lnTo>
                        <a:pt x="436" y="323"/>
                      </a:lnTo>
                      <a:lnTo>
                        <a:pt x="436" y="325"/>
                      </a:lnTo>
                      <a:lnTo>
                        <a:pt x="434" y="325"/>
                      </a:lnTo>
                      <a:lnTo>
                        <a:pt x="434" y="327"/>
                      </a:lnTo>
                      <a:lnTo>
                        <a:pt x="432" y="329"/>
                      </a:lnTo>
                      <a:lnTo>
                        <a:pt x="430" y="329"/>
                      </a:lnTo>
                      <a:lnTo>
                        <a:pt x="430" y="331"/>
                      </a:lnTo>
                      <a:lnTo>
                        <a:pt x="428" y="331"/>
                      </a:lnTo>
                      <a:lnTo>
                        <a:pt x="428" y="333"/>
                      </a:lnTo>
                      <a:lnTo>
                        <a:pt x="426" y="333"/>
                      </a:lnTo>
                      <a:lnTo>
                        <a:pt x="426" y="335"/>
                      </a:lnTo>
                      <a:lnTo>
                        <a:pt x="426" y="336"/>
                      </a:lnTo>
                      <a:lnTo>
                        <a:pt x="426" y="338"/>
                      </a:lnTo>
                      <a:lnTo>
                        <a:pt x="424" y="338"/>
                      </a:lnTo>
                      <a:lnTo>
                        <a:pt x="424" y="340"/>
                      </a:lnTo>
                      <a:lnTo>
                        <a:pt x="422" y="340"/>
                      </a:lnTo>
                      <a:lnTo>
                        <a:pt x="422" y="342"/>
                      </a:lnTo>
                      <a:lnTo>
                        <a:pt x="422" y="344"/>
                      </a:lnTo>
                      <a:lnTo>
                        <a:pt x="422" y="346"/>
                      </a:lnTo>
                      <a:lnTo>
                        <a:pt x="424" y="346"/>
                      </a:lnTo>
                      <a:lnTo>
                        <a:pt x="424" y="348"/>
                      </a:lnTo>
                      <a:lnTo>
                        <a:pt x="424" y="350"/>
                      </a:lnTo>
                      <a:lnTo>
                        <a:pt x="422" y="350"/>
                      </a:lnTo>
                      <a:lnTo>
                        <a:pt x="422" y="352"/>
                      </a:lnTo>
                      <a:lnTo>
                        <a:pt x="422" y="354"/>
                      </a:lnTo>
                      <a:lnTo>
                        <a:pt x="422" y="356"/>
                      </a:lnTo>
                      <a:lnTo>
                        <a:pt x="422" y="358"/>
                      </a:lnTo>
                      <a:lnTo>
                        <a:pt x="422" y="360"/>
                      </a:lnTo>
                      <a:lnTo>
                        <a:pt x="422" y="361"/>
                      </a:lnTo>
                      <a:lnTo>
                        <a:pt x="422" y="363"/>
                      </a:lnTo>
                      <a:lnTo>
                        <a:pt x="424" y="363"/>
                      </a:lnTo>
                      <a:lnTo>
                        <a:pt x="426" y="363"/>
                      </a:lnTo>
                      <a:lnTo>
                        <a:pt x="426" y="365"/>
                      </a:lnTo>
                      <a:lnTo>
                        <a:pt x="428" y="365"/>
                      </a:lnTo>
                      <a:lnTo>
                        <a:pt x="426" y="367"/>
                      </a:lnTo>
                      <a:lnTo>
                        <a:pt x="426" y="369"/>
                      </a:lnTo>
                      <a:lnTo>
                        <a:pt x="426" y="371"/>
                      </a:lnTo>
                      <a:lnTo>
                        <a:pt x="426" y="373"/>
                      </a:lnTo>
                      <a:lnTo>
                        <a:pt x="426" y="375"/>
                      </a:lnTo>
                      <a:lnTo>
                        <a:pt x="424" y="375"/>
                      </a:lnTo>
                      <a:lnTo>
                        <a:pt x="424" y="377"/>
                      </a:lnTo>
                      <a:lnTo>
                        <a:pt x="424" y="379"/>
                      </a:lnTo>
                      <a:lnTo>
                        <a:pt x="424" y="381"/>
                      </a:lnTo>
                      <a:lnTo>
                        <a:pt x="424" y="383"/>
                      </a:lnTo>
                      <a:lnTo>
                        <a:pt x="424" y="384"/>
                      </a:lnTo>
                      <a:lnTo>
                        <a:pt x="422" y="384"/>
                      </a:lnTo>
                      <a:lnTo>
                        <a:pt x="422" y="386"/>
                      </a:lnTo>
                      <a:lnTo>
                        <a:pt x="422" y="388"/>
                      </a:lnTo>
                      <a:lnTo>
                        <a:pt x="420" y="390"/>
                      </a:lnTo>
                      <a:lnTo>
                        <a:pt x="420" y="392"/>
                      </a:lnTo>
                      <a:lnTo>
                        <a:pt x="420" y="394"/>
                      </a:lnTo>
                      <a:lnTo>
                        <a:pt x="420" y="396"/>
                      </a:lnTo>
                      <a:lnTo>
                        <a:pt x="418" y="396"/>
                      </a:lnTo>
                      <a:lnTo>
                        <a:pt x="418" y="398"/>
                      </a:lnTo>
                      <a:lnTo>
                        <a:pt x="420" y="398"/>
                      </a:lnTo>
                      <a:lnTo>
                        <a:pt x="420" y="400"/>
                      </a:lnTo>
                      <a:lnTo>
                        <a:pt x="420" y="402"/>
                      </a:lnTo>
                      <a:lnTo>
                        <a:pt x="420" y="404"/>
                      </a:lnTo>
                      <a:lnTo>
                        <a:pt x="420" y="406"/>
                      </a:lnTo>
                      <a:lnTo>
                        <a:pt x="418" y="406"/>
                      </a:lnTo>
                      <a:lnTo>
                        <a:pt x="418" y="408"/>
                      </a:lnTo>
                      <a:lnTo>
                        <a:pt x="417" y="408"/>
                      </a:lnTo>
                      <a:lnTo>
                        <a:pt x="417" y="409"/>
                      </a:lnTo>
                      <a:lnTo>
                        <a:pt x="417" y="411"/>
                      </a:lnTo>
                      <a:lnTo>
                        <a:pt x="417" y="413"/>
                      </a:lnTo>
                      <a:lnTo>
                        <a:pt x="415" y="413"/>
                      </a:lnTo>
                      <a:lnTo>
                        <a:pt x="417" y="413"/>
                      </a:lnTo>
                      <a:lnTo>
                        <a:pt x="415" y="413"/>
                      </a:lnTo>
                      <a:lnTo>
                        <a:pt x="415" y="415"/>
                      </a:lnTo>
                      <a:lnTo>
                        <a:pt x="415" y="417"/>
                      </a:lnTo>
                      <a:lnTo>
                        <a:pt x="415" y="419"/>
                      </a:lnTo>
                      <a:lnTo>
                        <a:pt x="413" y="419"/>
                      </a:lnTo>
                      <a:lnTo>
                        <a:pt x="413" y="421"/>
                      </a:lnTo>
                      <a:lnTo>
                        <a:pt x="411" y="421"/>
                      </a:lnTo>
                      <a:lnTo>
                        <a:pt x="409" y="421"/>
                      </a:lnTo>
                      <a:lnTo>
                        <a:pt x="409" y="423"/>
                      </a:lnTo>
                      <a:lnTo>
                        <a:pt x="407" y="423"/>
                      </a:lnTo>
                      <a:lnTo>
                        <a:pt x="407" y="425"/>
                      </a:lnTo>
                      <a:lnTo>
                        <a:pt x="405" y="425"/>
                      </a:lnTo>
                      <a:lnTo>
                        <a:pt x="405" y="427"/>
                      </a:lnTo>
                      <a:lnTo>
                        <a:pt x="403" y="427"/>
                      </a:lnTo>
                      <a:lnTo>
                        <a:pt x="405" y="427"/>
                      </a:lnTo>
                      <a:lnTo>
                        <a:pt x="403" y="427"/>
                      </a:lnTo>
                      <a:lnTo>
                        <a:pt x="401" y="427"/>
                      </a:lnTo>
                      <a:lnTo>
                        <a:pt x="401" y="429"/>
                      </a:lnTo>
                      <a:lnTo>
                        <a:pt x="399" y="429"/>
                      </a:lnTo>
                      <a:lnTo>
                        <a:pt x="399" y="431"/>
                      </a:lnTo>
                      <a:lnTo>
                        <a:pt x="397" y="431"/>
                      </a:lnTo>
                      <a:lnTo>
                        <a:pt x="397" y="432"/>
                      </a:lnTo>
                      <a:lnTo>
                        <a:pt x="395" y="432"/>
                      </a:lnTo>
                      <a:lnTo>
                        <a:pt x="395" y="434"/>
                      </a:lnTo>
                      <a:lnTo>
                        <a:pt x="394" y="434"/>
                      </a:lnTo>
                      <a:lnTo>
                        <a:pt x="394" y="436"/>
                      </a:lnTo>
                      <a:lnTo>
                        <a:pt x="392" y="436"/>
                      </a:lnTo>
                      <a:lnTo>
                        <a:pt x="390" y="436"/>
                      </a:lnTo>
                      <a:lnTo>
                        <a:pt x="390" y="438"/>
                      </a:lnTo>
                      <a:lnTo>
                        <a:pt x="388" y="438"/>
                      </a:lnTo>
                      <a:lnTo>
                        <a:pt x="388" y="440"/>
                      </a:lnTo>
                      <a:lnTo>
                        <a:pt x="386" y="440"/>
                      </a:lnTo>
                      <a:lnTo>
                        <a:pt x="384" y="440"/>
                      </a:lnTo>
                      <a:lnTo>
                        <a:pt x="384" y="442"/>
                      </a:lnTo>
                      <a:lnTo>
                        <a:pt x="382" y="442"/>
                      </a:lnTo>
                      <a:lnTo>
                        <a:pt x="382" y="444"/>
                      </a:lnTo>
                      <a:lnTo>
                        <a:pt x="380" y="444"/>
                      </a:lnTo>
                      <a:lnTo>
                        <a:pt x="380" y="446"/>
                      </a:lnTo>
                      <a:lnTo>
                        <a:pt x="380" y="448"/>
                      </a:lnTo>
                      <a:lnTo>
                        <a:pt x="378" y="448"/>
                      </a:lnTo>
                      <a:lnTo>
                        <a:pt x="378" y="450"/>
                      </a:lnTo>
                      <a:lnTo>
                        <a:pt x="376" y="450"/>
                      </a:lnTo>
                      <a:lnTo>
                        <a:pt x="378" y="450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8" y="452"/>
                      </a:lnTo>
                      <a:lnTo>
                        <a:pt x="376" y="452"/>
                      </a:lnTo>
                      <a:lnTo>
                        <a:pt x="376" y="454"/>
                      </a:lnTo>
                      <a:lnTo>
                        <a:pt x="376" y="456"/>
                      </a:lnTo>
                      <a:lnTo>
                        <a:pt x="374" y="456"/>
                      </a:lnTo>
                      <a:lnTo>
                        <a:pt x="374" y="457"/>
                      </a:lnTo>
                      <a:lnTo>
                        <a:pt x="372" y="456"/>
                      </a:lnTo>
                      <a:lnTo>
                        <a:pt x="370" y="456"/>
                      </a:lnTo>
                      <a:lnTo>
                        <a:pt x="370" y="457"/>
                      </a:lnTo>
                      <a:lnTo>
                        <a:pt x="370" y="459"/>
                      </a:lnTo>
                      <a:lnTo>
                        <a:pt x="369" y="459"/>
                      </a:lnTo>
                      <a:lnTo>
                        <a:pt x="369" y="461"/>
                      </a:lnTo>
                      <a:lnTo>
                        <a:pt x="367" y="461"/>
                      </a:lnTo>
                      <a:lnTo>
                        <a:pt x="367" y="463"/>
                      </a:lnTo>
                      <a:lnTo>
                        <a:pt x="367" y="465"/>
                      </a:lnTo>
                      <a:lnTo>
                        <a:pt x="369" y="465"/>
                      </a:lnTo>
                      <a:lnTo>
                        <a:pt x="369" y="467"/>
                      </a:lnTo>
                      <a:lnTo>
                        <a:pt x="369" y="469"/>
                      </a:lnTo>
                      <a:lnTo>
                        <a:pt x="370" y="469"/>
                      </a:lnTo>
                      <a:lnTo>
                        <a:pt x="370" y="471"/>
                      </a:lnTo>
                      <a:lnTo>
                        <a:pt x="369" y="471"/>
                      </a:lnTo>
                      <a:lnTo>
                        <a:pt x="369" y="473"/>
                      </a:lnTo>
                      <a:lnTo>
                        <a:pt x="369" y="475"/>
                      </a:lnTo>
                      <a:lnTo>
                        <a:pt x="367" y="475"/>
                      </a:lnTo>
                      <a:lnTo>
                        <a:pt x="367" y="477"/>
                      </a:lnTo>
                      <a:lnTo>
                        <a:pt x="365" y="477"/>
                      </a:lnTo>
                      <a:lnTo>
                        <a:pt x="365" y="479"/>
                      </a:lnTo>
                      <a:lnTo>
                        <a:pt x="363" y="479"/>
                      </a:lnTo>
                      <a:lnTo>
                        <a:pt x="363" y="477"/>
                      </a:lnTo>
                      <a:lnTo>
                        <a:pt x="361" y="477"/>
                      </a:lnTo>
                      <a:lnTo>
                        <a:pt x="361" y="479"/>
                      </a:lnTo>
                      <a:lnTo>
                        <a:pt x="361" y="477"/>
                      </a:lnTo>
                      <a:lnTo>
                        <a:pt x="361" y="479"/>
                      </a:lnTo>
                      <a:lnTo>
                        <a:pt x="359" y="479"/>
                      </a:lnTo>
                      <a:lnTo>
                        <a:pt x="357" y="479"/>
                      </a:lnTo>
                      <a:lnTo>
                        <a:pt x="357" y="480"/>
                      </a:lnTo>
                      <a:lnTo>
                        <a:pt x="357" y="482"/>
                      </a:lnTo>
                      <a:lnTo>
                        <a:pt x="355" y="482"/>
                      </a:lnTo>
                      <a:lnTo>
                        <a:pt x="355" y="484"/>
                      </a:lnTo>
                      <a:lnTo>
                        <a:pt x="355" y="486"/>
                      </a:lnTo>
                      <a:lnTo>
                        <a:pt x="355" y="488"/>
                      </a:lnTo>
                      <a:lnTo>
                        <a:pt x="355" y="490"/>
                      </a:lnTo>
                      <a:lnTo>
                        <a:pt x="355" y="492"/>
                      </a:lnTo>
                      <a:lnTo>
                        <a:pt x="357" y="492"/>
                      </a:lnTo>
                      <a:lnTo>
                        <a:pt x="357" y="494"/>
                      </a:lnTo>
                      <a:lnTo>
                        <a:pt x="357" y="496"/>
                      </a:lnTo>
                      <a:lnTo>
                        <a:pt x="359" y="496"/>
                      </a:lnTo>
                      <a:lnTo>
                        <a:pt x="359" y="498"/>
                      </a:lnTo>
                      <a:lnTo>
                        <a:pt x="361" y="498"/>
                      </a:lnTo>
                      <a:lnTo>
                        <a:pt x="361" y="500"/>
                      </a:lnTo>
                      <a:lnTo>
                        <a:pt x="359" y="500"/>
                      </a:lnTo>
                      <a:lnTo>
                        <a:pt x="359" y="502"/>
                      </a:lnTo>
                      <a:lnTo>
                        <a:pt x="357" y="502"/>
                      </a:lnTo>
                      <a:lnTo>
                        <a:pt x="357" y="504"/>
                      </a:lnTo>
                      <a:lnTo>
                        <a:pt x="355" y="504"/>
                      </a:lnTo>
                      <a:lnTo>
                        <a:pt x="355" y="505"/>
                      </a:lnTo>
                      <a:lnTo>
                        <a:pt x="353" y="505"/>
                      </a:lnTo>
                      <a:lnTo>
                        <a:pt x="353" y="507"/>
                      </a:lnTo>
                      <a:lnTo>
                        <a:pt x="351" y="507"/>
                      </a:lnTo>
                      <a:lnTo>
                        <a:pt x="349" y="507"/>
                      </a:lnTo>
                      <a:lnTo>
                        <a:pt x="349" y="509"/>
                      </a:lnTo>
                      <a:lnTo>
                        <a:pt x="347" y="509"/>
                      </a:lnTo>
                      <a:lnTo>
                        <a:pt x="347" y="511"/>
                      </a:lnTo>
                      <a:lnTo>
                        <a:pt x="346" y="511"/>
                      </a:lnTo>
                      <a:lnTo>
                        <a:pt x="346" y="513"/>
                      </a:lnTo>
                      <a:lnTo>
                        <a:pt x="346" y="515"/>
                      </a:lnTo>
                      <a:lnTo>
                        <a:pt x="344" y="515"/>
                      </a:lnTo>
                      <a:lnTo>
                        <a:pt x="344" y="517"/>
                      </a:lnTo>
                      <a:lnTo>
                        <a:pt x="344" y="519"/>
                      </a:lnTo>
                      <a:lnTo>
                        <a:pt x="342" y="519"/>
                      </a:lnTo>
                      <a:lnTo>
                        <a:pt x="342" y="521"/>
                      </a:lnTo>
                      <a:lnTo>
                        <a:pt x="340" y="521"/>
                      </a:lnTo>
                      <a:lnTo>
                        <a:pt x="340" y="523"/>
                      </a:lnTo>
                      <a:lnTo>
                        <a:pt x="338" y="525"/>
                      </a:lnTo>
                      <a:lnTo>
                        <a:pt x="336" y="527"/>
                      </a:lnTo>
                      <a:lnTo>
                        <a:pt x="338" y="527"/>
                      </a:lnTo>
                      <a:lnTo>
                        <a:pt x="338" y="529"/>
                      </a:lnTo>
                      <a:lnTo>
                        <a:pt x="336" y="529"/>
                      </a:lnTo>
                      <a:lnTo>
                        <a:pt x="334" y="530"/>
                      </a:lnTo>
                      <a:lnTo>
                        <a:pt x="332" y="530"/>
                      </a:lnTo>
                      <a:lnTo>
                        <a:pt x="332" y="532"/>
                      </a:lnTo>
                      <a:lnTo>
                        <a:pt x="330" y="532"/>
                      </a:lnTo>
                      <a:lnTo>
                        <a:pt x="330" y="534"/>
                      </a:lnTo>
                      <a:lnTo>
                        <a:pt x="328" y="534"/>
                      </a:lnTo>
                      <a:lnTo>
                        <a:pt x="328" y="536"/>
                      </a:lnTo>
                      <a:lnTo>
                        <a:pt x="326" y="536"/>
                      </a:lnTo>
                      <a:lnTo>
                        <a:pt x="326" y="538"/>
                      </a:lnTo>
                      <a:lnTo>
                        <a:pt x="324" y="538"/>
                      </a:lnTo>
                      <a:lnTo>
                        <a:pt x="324" y="540"/>
                      </a:lnTo>
                      <a:lnTo>
                        <a:pt x="322" y="540"/>
                      </a:lnTo>
                      <a:lnTo>
                        <a:pt x="322" y="542"/>
                      </a:lnTo>
                      <a:lnTo>
                        <a:pt x="321" y="542"/>
                      </a:lnTo>
                      <a:lnTo>
                        <a:pt x="319" y="542"/>
                      </a:lnTo>
                      <a:lnTo>
                        <a:pt x="317" y="542"/>
                      </a:lnTo>
                      <a:lnTo>
                        <a:pt x="317" y="544"/>
                      </a:lnTo>
                      <a:lnTo>
                        <a:pt x="315" y="544"/>
                      </a:lnTo>
                      <a:lnTo>
                        <a:pt x="313" y="544"/>
                      </a:lnTo>
                      <a:lnTo>
                        <a:pt x="311" y="544"/>
                      </a:lnTo>
                      <a:lnTo>
                        <a:pt x="309" y="544"/>
                      </a:lnTo>
                      <a:lnTo>
                        <a:pt x="307" y="544"/>
                      </a:lnTo>
                      <a:lnTo>
                        <a:pt x="307" y="546"/>
                      </a:lnTo>
                      <a:lnTo>
                        <a:pt x="307" y="544"/>
                      </a:lnTo>
                      <a:lnTo>
                        <a:pt x="305" y="544"/>
                      </a:lnTo>
                      <a:lnTo>
                        <a:pt x="303" y="544"/>
                      </a:lnTo>
                      <a:lnTo>
                        <a:pt x="301" y="544"/>
                      </a:lnTo>
                      <a:lnTo>
                        <a:pt x="299" y="544"/>
                      </a:lnTo>
                      <a:lnTo>
                        <a:pt x="298" y="546"/>
                      </a:lnTo>
                      <a:lnTo>
                        <a:pt x="296" y="546"/>
                      </a:lnTo>
                      <a:lnTo>
                        <a:pt x="296" y="544"/>
                      </a:lnTo>
                      <a:lnTo>
                        <a:pt x="294" y="544"/>
                      </a:lnTo>
                      <a:lnTo>
                        <a:pt x="294" y="542"/>
                      </a:lnTo>
                      <a:lnTo>
                        <a:pt x="292" y="542"/>
                      </a:lnTo>
                      <a:lnTo>
                        <a:pt x="290" y="542"/>
                      </a:lnTo>
                      <a:lnTo>
                        <a:pt x="288" y="542"/>
                      </a:lnTo>
                      <a:lnTo>
                        <a:pt x="286" y="542"/>
                      </a:lnTo>
                      <a:lnTo>
                        <a:pt x="284" y="542"/>
                      </a:lnTo>
                      <a:lnTo>
                        <a:pt x="282" y="542"/>
                      </a:lnTo>
                      <a:lnTo>
                        <a:pt x="280" y="542"/>
                      </a:lnTo>
                      <a:lnTo>
                        <a:pt x="278" y="542"/>
                      </a:lnTo>
                      <a:lnTo>
                        <a:pt x="278" y="540"/>
                      </a:lnTo>
                      <a:lnTo>
                        <a:pt x="276" y="540"/>
                      </a:lnTo>
                      <a:lnTo>
                        <a:pt x="278" y="540"/>
                      </a:lnTo>
                      <a:lnTo>
                        <a:pt x="278" y="538"/>
                      </a:lnTo>
                      <a:lnTo>
                        <a:pt x="278" y="536"/>
                      </a:lnTo>
                      <a:lnTo>
                        <a:pt x="280" y="536"/>
                      </a:lnTo>
                      <a:lnTo>
                        <a:pt x="280" y="534"/>
                      </a:lnTo>
                      <a:lnTo>
                        <a:pt x="280" y="532"/>
                      </a:lnTo>
                      <a:lnTo>
                        <a:pt x="282" y="532"/>
                      </a:lnTo>
                      <a:lnTo>
                        <a:pt x="282" y="530"/>
                      </a:lnTo>
                      <a:lnTo>
                        <a:pt x="282" y="529"/>
                      </a:lnTo>
                      <a:lnTo>
                        <a:pt x="282" y="527"/>
                      </a:lnTo>
                      <a:lnTo>
                        <a:pt x="280" y="527"/>
                      </a:lnTo>
                      <a:lnTo>
                        <a:pt x="280" y="525"/>
                      </a:lnTo>
                      <a:lnTo>
                        <a:pt x="282" y="525"/>
                      </a:lnTo>
                      <a:lnTo>
                        <a:pt x="282" y="523"/>
                      </a:lnTo>
                      <a:lnTo>
                        <a:pt x="280" y="523"/>
                      </a:lnTo>
                      <a:lnTo>
                        <a:pt x="280" y="521"/>
                      </a:lnTo>
                      <a:lnTo>
                        <a:pt x="282" y="521"/>
                      </a:lnTo>
                      <a:lnTo>
                        <a:pt x="282" y="519"/>
                      </a:lnTo>
                      <a:lnTo>
                        <a:pt x="280" y="519"/>
                      </a:lnTo>
                      <a:lnTo>
                        <a:pt x="282" y="519"/>
                      </a:lnTo>
                      <a:lnTo>
                        <a:pt x="282" y="517"/>
                      </a:lnTo>
                      <a:lnTo>
                        <a:pt x="284" y="517"/>
                      </a:lnTo>
                      <a:lnTo>
                        <a:pt x="286" y="517"/>
                      </a:lnTo>
                      <a:lnTo>
                        <a:pt x="288" y="517"/>
                      </a:lnTo>
                      <a:lnTo>
                        <a:pt x="288" y="515"/>
                      </a:lnTo>
                      <a:lnTo>
                        <a:pt x="290" y="515"/>
                      </a:lnTo>
                      <a:lnTo>
                        <a:pt x="290" y="513"/>
                      </a:lnTo>
                      <a:lnTo>
                        <a:pt x="288" y="513"/>
                      </a:lnTo>
                      <a:lnTo>
                        <a:pt x="288" y="511"/>
                      </a:lnTo>
                      <a:lnTo>
                        <a:pt x="286" y="511"/>
                      </a:lnTo>
                      <a:lnTo>
                        <a:pt x="286" y="509"/>
                      </a:lnTo>
                      <a:lnTo>
                        <a:pt x="286" y="507"/>
                      </a:lnTo>
                      <a:lnTo>
                        <a:pt x="286" y="505"/>
                      </a:lnTo>
                      <a:lnTo>
                        <a:pt x="288" y="505"/>
                      </a:lnTo>
                      <a:lnTo>
                        <a:pt x="286" y="504"/>
                      </a:lnTo>
                      <a:lnTo>
                        <a:pt x="286" y="505"/>
                      </a:lnTo>
                      <a:lnTo>
                        <a:pt x="284" y="505"/>
                      </a:lnTo>
                      <a:lnTo>
                        <a:pt x="284" y="504"/>
                      </a:lnTo>
                      <a:lnTo>
                        <a:pt x="282" y="504"/>
                      </a:lnTo>
                      <a:lnTo>
                        <a:pt x="280" y="504"/>
                      </a:lnTo>
                      <a:lnTo>
                        <a:pt x="276" y="504"/>
                      </a:lnTo>
                      <a:lnTo>
                        <a:pt x="273" y="504"/>
                      </a:lnTo>
                      <a:lnTo>
                        <a:pt x="265" y="504"/>
                      </a:lnTo>
                      <a:lnTo>
                        <a:pt x="263" y="504"/>
                      </a:lnTo>
                      <a:lnTo>
                        <a:pt x="261" y="505"/>
                      </a:lnTo>
                      <a:lnTo>
                        <a:pt x="261" y="504"/>
                      </a:lnTo>
                      <a:lnTo>
                        <a:pt x="259" y="504"/>
                      </a:lnTo>
                      <a:lnTo>
                        <a:pt x="257" y="504"/>
                      </a:lnTo>
                      <a:lnTo>
                        <a:pt x="255" y="504"/>
                      </a:lnTo>
                      <a:lnTo>
                        <a:pt x="255" y="505"/>
                      </a:lnTo>
                      <a:lnTo>
                        <a:pt x="255" y="507"/>
                      </a:lnTo>
                      <a:lnTo>
                        <a:pt x="257" y="507"/>
                      </a:lnTo>
                      <a:lnTo>
                        <a:pt x="255" y="507"/>
                      </a:lnTo>
                      <a:lnTo>
                        <a:pt x="255" y="509"/>
                      </a:lnTo>
                      <a:lnTo>
                        <a:pt x="253" y="509"/>
                      </a:lnTo>
                      <a:lnTo>
                        <a:pt x="251" y="509"/>
                      </a:lnTo>
                      <a:lnTo>
                        <a:pt x="250" y="509"/>
                      </a:lnTo>
                      <a:lnTo>
                        <a:pt x="250" y="511"/>
                      </a:lnTo>
                      <a:lnTo>
                        <a:pt x="250" y="513"/>
                      </a:lnTo>
                      <a:lnTo>
                        <a:pt x="250" y="515"/>
                      </a:lnTo>
                      <a:lnTo>
                        <a:pt x="250" y="517"/>
                      </a:lnTo>
                      <a:lnTo>
                        <a:pt x="250" y="519"/>
                      </a:lnTo>
                      <a:lnTo>
                        <a:pt x="250" y="517"/>
                      </a:lnTo>
                      <a:lnTo>
                        <a:pt x="248" y="517"/>
                      </a:lnTo>
                      <a:lnTo>
                        <a:pt x="248" y="519"/>
                      </a:lnTo>
                      <a:lnTo>
                        <a:pt x="250" y="519"/>
                      </a:lnTo>
                      <a:lnTo>
                        <a:pt x="248" y="519"/>
                      </a:lnTo>
                      <a:lnTo>
                        <a:pt x="248" y="517"/>
                      </a:lnTo>
                      <a:lnTo>
                        <a:pt x="246" y="517"/>
                      </a:lnTo>
                      <a:lnTo>
                        <a:pt x="246" y="519"/>
                      </a:lnTo>
                      <a:lnTo>
                        <a:pt x="246" y="517"/>
                      </a:lnTo>
                      <a:lnTo>
                        <a:pt x="244" y="517"/>
                      </a:lnTo>
                      <a:lnTo>
                        <a:pt x="242" y="515"/>
                      </a:lnTo>
                      <a:lnTo>
                        <a:pt x="244" y="515"/>
                      </a:lnTo>
                      <a:lnTo>
                        <a:pt x="242" y="515"/>
                      </a:lnTo>
                      <a:lnTo>
                        <a:pt x="242" y="513"/>
                      </a:lnTo>
                      <a:lnTo>
                        <a:pt x="242" y="511"/>
                      </a:lnTo>
                      <a:lnTo>
                        <a:pt x="244" y="511"/>
                      </a:lnTo>
                      <a:lnTo>
                        <a:pt x="244" y="509"/>
                      </a:lnTo>
                      <a:lnTo>
                        <a:pt x="242" y="509"/>
                      </a:lnTo>
                      <a:lnTo>
                        <a:pt x="242" y="511"/>
                      </a:lnTo>
                      <a:lnTo>
                        <a:pt x="242" y="509"/>
                      </a:lnTo>
                      <a:lnTo>
                        <a:pt x="240" y="509"/>
                      </a:lnTo>
                      <a:lnTo>
                        <a:pt x="240" y="511"/>
                      </a:lnTo>
                      <a:lnTo>
                        <a:pt x="240" y="509"/>
                      </a:lnTo>
                      <a:lnTo>
                        <a:pt x="238" y="509"/>
                      </a:lnTo>
                      <a:lnTo>
                        <a:pt x="236" y="509"/>
                      </a:lnTo>
                      <a:lnTo>
                        <a:pt x="234" y="509"/>
                      </a:lnTo>
                      <a:lnTo>
                        <a:pt x="234" y="511"/>
                      </a:lnTo>
                      <a:lnTo>
                        <a:pt x="232" y="511"/>
                      </a:lnTo>
                      <a:lnTo>
                        <a:pt x="232" y="513"/>
                      </a:lnTo>
                      <a:lnTo>
                        <a:pt x="230" y="513"/>
                      </a:lnTo>
                      <a:lnTo>
                        <a:pt x="230" y="515"/>
                      </a:lnTo>
                      <a:lnTo>
                        <a:pt x="230" y="517"/>
                      </a:lnTo>
                      <a:lnTo>
                        <a:pt x="230" y="519"/>
                      </a:lnTo>
                      <a:lnTo>
                        <a:pt x="228" y="519"/>
                      </a:lnTo>
                      <a:lnTo>
                        <a:pt x="230" y="519"/>
                      </a:lnTo>
                      <a:lnTo>
                        <a:pt x="230" y="521"/>
                      </a:lnTo>
                      <a:lnTo>
                        <a:pt x="228" y="521"/>
                      </a:lnTo>
                      <a:lnTo>
                        <a:pt x="230" y="521"/>
                      </a:lnTo>
                      <a:lnTo>
                        <a:pt x="228" y="521"/>
                      </a:lnTo>
                      <a:lnTo>
                        <a:pt x="226" y="521"/>
                      </a:lnTo>
                      <a:lnTo>
                        <a:pt x="226" y="519"/>
                      </a:lnTo>
                      <a:lnTo>
                        <a:pt x="228" y="519"/>
                      </a:lnTo>
                      <a:lnTo>
                        <a:pt x="226" y="519"/>
                      </a:lnTo>
                      <a:lnTo>
                        <a:pt x="225" y="519"/>
                      </a:lnTo>
                      <a:lnTo>
                        <a:pt x="225" y="517"/>
                      </a:lnTo>
                      <a:lnTo>
                        <a:pt x="223" y="517"/>
                      </a:lnTo>
                      <a:lnTo>
                        <a:pt x="221" y="517"/>
                      </a:lnTo>
                      <a:lnTo>
                        <a:pt x="221" y="515"/>
                      </a:lnTo>
                      <a:lnTo>
                        <a:pt x="219" y="515"/>
                      </a:lnTo>
                      <a:lnTo>
                        <a:pt x="217" y="513"/>
                      </a:lnTo>
                      <a:lnTo>
                        <a:pt x="215" y="513"/>
                      </a:lnTo>
                      <a:lnTo>
                        <a:pt x="215" y="511"/>
                      </a:lnTo>
                      <a:lnTo>
                        <a:pt x="217" y="511"/>
                      </a:lnTo>
                      <a:lnTo>
                        <a:pt x="215" y="511"/>
                      </a:lnTo>
                      <a:lnTo>
                        <a:pt x="213" y="511"/>
                      </a:lnTo>
                      <a:lnTo>
                        <a:pt x="215" y="511"/>
                      </a:lnTo>
                      <a:lnTo>
                        <a:pt x="213" y="511"/>
                      </a:lnTo>
                      <a:lnTo>
                        <a:pt x="213" y="509"/>
                      </a:lnTo>
                      <a:lnTo>
                        <a:pt x="211" y="509"/>
                      </a:lnTo>
                      <a:lnTo>
                        <a:pt x="211" y="507"/>
                      </a:lnTo>
                      <a:lnTo>
                        <a:pt x="209" y="507"/>
                      </a:lnTo>
                      <a:lnTo>
                        <a:pt x="209" y="509"/>
                      </a:lnTo>
                      <a:lnTo>
                        <a:pt x="211" y="509"/>
                      </a:lnTo>
                      <a:lnTo>
                        <a:pt x="211" y="511"/>
                      </a:lnTo>
                      <a:lnTo>
                        <a:pt x="209" y="511"/>
                      </a:lnTo>
                      <a:lnTo>
                        <a:pt x="207" y="511"/>
                      </a:lnTo>
                      <a:lnTo>
                        <a:pt x="207" y="513"/>
                      </a:lnTo>
                      <a:lnTo>
                        <a:pt x="205" y="513"/>
                      </a:lnTo>
                      <a:lnTo>
                        <a:pt x="205" y="511"/>
                      </a:lnTo>
                      <a:lnTo>
                        <a:pt x="203" y="511"/>
                      </a:lnTo>
                      <a:lnTo>
                        <a:pt x="202" y="511"/>
                      </a:lnTo>
                      <a:lnTo>
                        <a:pt x="200" y="511"/>
                      </a:lnTo>
                      <a:lnTo>
                        <a:pt x="202" y="511"/>
                      </a:lnTo>
                      <a:lnTo>
                        <a:pt x="200" y="509"/>
                      </a:lnTo>
                      <a:lnTo>
                        <a:pt x="200" y="511"/>
                      </a:lnTo>
                      <a:lnTo>
                        <a:pt x="200" y="509"/>
                      </a:lnTo>
                      <a:lnTo>
                        <a:pt x="200" y="511"/>
                      </a:lnTo>
                      <a:lnTo>
                        <a:pt x="198" y="511"/>
                      </a:lnTo>
                      <a:lnTo>
                        <a:pt x="198" y="513"/>
                      </a:lnTo>
                      <a:lnTo>
                        <a:pt x="196" y="513"/>
                      </a:lnTo>
                      <a:lnTo>
                        <a:pt x="196" y="515"/>
                      </a:lnTo>
                      <a:lnTo>
                        <a:pt x="198" y="515"/>
                      </a:lnTo>
                      <a:lnTo>
                        <a:pt x="196" y="517"/>
                      </a:lnTo>
                      <a:lnTo>
                        <a:pt x="196" y="519"/>
                      </a:lnTo>
                      <a:lnTo>
                        <a:pt x="194" y="519"/>
                      </a:lnTo>
                      <a:lnTo>
                        <a:pt x="192" y="519"/>
                      </a:lnTo>
                      <a:lnTo>
                        <a:pt x="190" y="519"/>
                      </a:lnTo>
                      <a:lnTo>
                        <a:pt x="188" y="521"/>
                      </a:lnTo>
                      <a:lnTo>
                        <a:pt x="186" y="521"/>
                      </a:lnTo>
                      <a:lnTo>
                        <a:pt x="184" y="521"/>
                      </a:lnTo>
                      <a:lnTo>
                        <a:pt x="186" y="521"/>
                      </a:lnTo>
                      <a:lnTo>
                        <a:pt x="184" y="521"/>
                      </a:lnTo>
                      <a:lnTo>
                        <a:pt x="184" y="523"/>
                      </a:lnTo>
                      <a:lnTo>
                        <a:pt x="182" y="523"/>
                      </a:lnTo>
                      <a:lnTo>
                        <a:pt x="182" y="525"/>
                      </a:lnTo>
                      <a:lnTo>
                        <a:pt x="180" y="525"/>
                      </a:lnTo>
                      <a:lnTo>
                        <a:pt x="180" y="527"/>
                      </a:lnTo>
                      <a:lnTo>
                        <a:pt x="178" y="527"/>
                      </a:lnTo>
                      <a:lnTo>
                        <a:pt x="178" y="525"/>
                      </a:lnTo>
                      <a:lnTo>
                        <a:pt x="177" y="525"/>
                      </a:lnTo>
                      <a:lnTo>
                        <a:pt x="175" y="525"/>
                      </a:lnTo>
                      <a:lnTo>
                        <a:pt x="173" y="525"/>
                      </a:lnTo>
                      <a:lnTo>
                        <a:pt x="171" y="525"/>
                      </a:lnTo>
                      <a:lnTo>
                        <a:pt x="171" y="523"/>
                      </a:lnTo>
                      <a:lnTo>
                        <a:pt x="171" y="525"/>
                      </a:lnTo>
                      <a:lnTo>
                        <a:pt x="169" y="525"/>
                      </a:lnTo>
                      <a:lnTo>
                        <a:pt x="169" y="523"/>
                      </a:lnTo>
                      <a:lnTo>
                        <a:pt x="167" y="523"/>
                      </a:lnTo>
                      <a:lnTo>
                        <a:pt x="167" y="525"/>
                      </a:lnTo>
                      <a:lnTo>
                        <a:pt x="167" y="527"/>
                      </a:lnTo>
                      <a:lnTo>
                        <a:pt x="167" y="529"/>
                      </a:lnTo>
                      <a:lnTo>
                        <a:pt x="167" y="530"/>
                      </a:lnTo>
                      <a:lnTo>
                        <a:pt x="165" y="532"/>
                      </a:lnTo>
                      <a:lnTo>
                        <a:pt x="163" y="532"/>
                      </a:lnTo>
                      <a:lnTo>
                        <a:pt x="163" y="534"/>
                      </a:lnTo>
                      <a:lnTo>
                        <a:pt x="163" y="532"/>
                      </a:lnTo>
                      <a:lnTo>
                        <a:pt x="163" y="534"/>
                      </a:lnTo>
                      <a:lnTo>
                        <a:pt x="163" y="532"/>
                      </a:lnTo>
                      <a:lnTo>
                        <a:pt x="161" y="532"/>
                      </a:lnTo>
                      <a:lnTo>
                        <a:pt x="159" y="532"/>
                      </a:lnTo>
                      <a:lnTo>
                        <a:pt x="157" y="532"/>
                      </a:lnTo>
                      <a:lnTo>
                        <a:pt x="155" y="534"/>
                      </a:lnTo>
                      <a:lnTo>
                        <a:pt x="155" y="536"/>
                      </a:lnTo>
                      <a:lnTo>
                        <a:pt x="157" y="536"/>
                      </a:lnTo>
                      <a:lnTo>
                        <a:pt x="157" y="538"/>
                      </a:lnTo>
                      <a:lnTo>
                        <a:pt x="157" y="540"/>
                      </a:lnTo>
                      <a:lnTo>
                        <a:pt x="155" y="540"/>
                      </a:lnTo>
                      <a:lnTo>
                        <a:pt x="155" y="542"/>
                      </a:lnTo>
                      <a:lnTo>
                        <a:pt x="154" y="542"/>
                      </a:lnTo>
                      <a:lnTo>
                        <a:pt x="155" y="542"/>
                      </a:lnTo>
                      <a:lnTo>
                        <a:pt x="155" y="544"/>
                      </a:lnTo>
                      <a:lnTo>
                        <a:pt x="154" y="544"/>
                      </a:lnTo>
                      <a:lnTo>
                        <a:pt x="152" y="544"/>
                      </a:lnTo>
                      <a:lnTo>
                        <a:pt x="152" y="546"/>
                      </a:lnTo>
                      <a:lnTo>
                        <a:pt x="152" y="548"/>
                      </a:lnTo>
                      <a:lnTo>
                        <a:pt x="150" y="548"/>
                      </a:lnTo>
                      <a:lnTo>
                        <a:pt x="150" y="550"/>
                      </a:lnTo>
                      <a:lnTo>
                        <a:pt x="150" y="552"/>
                      </a:lnTo>
                      <a:lnTo>
                        <a:pt x="148" y="552"/>
                      </a:lnTo>
                      <a:lnTo>
                        <a:pt x="146" y="552"/>
                      </a:lnTo>
                      <a:lnTo>
                        <a:pt x="146" y="553"/>
                      </a:lnTo>
                      <a:lnTo>
                        <a:pt x="144" y="553"/>
                      </a:lnTo>
                      <a:lnTo>
                        <a:pt x="144" y="555"/>
                      </a:lnTo>
                      <a:lnTo>
                        <a:pt x="144" y="557"/>
                      </a:lnTo>
                      <a:lnTo>
                        <a:pt x="142" y="557"/>
                      </a:lnTo>
                      <a:lnTo>
                        <a:pt x="142" y="559"/>
                      </a:lnTo>
                      <a:lnTo>
                        <a:pt x="142" y="561"/>
                      </a:lnTo>
                      <a:lnTo>
                        <a:pt x="144" y="561"/>
                      </a:lnTo>
                      <a:lnTo>
                        <a:pt x="144" y="563"/>
                      </a:lnTo>
                      <a:lnTo>
                        <a:pt x="142" y="563"/>
                      </a:lnTo>
                      <a:lnTo>
                        <a:pt x="142" y="565"/>
                      </a:lnTo>
                      <a:lnTo>
                        <a:pt x="144" y="565"/>
                      </a:lnTo>
                      <a:lnTo>
                        <a:pt x="144" y="567"/>
                      </a:lnTo>
                      <a:lnTo>
                        <a:pt x="142" y="567"/>
                      </a:lnTo>
                      <a:lnTo>
                        <a:pt x="142" y="569"/>
                      </a:lnTo>
                      <a:lnTo>
                        <a:pt x="142" y="571"/>
                      </a:lnTo>
                      <a:lnTo>
                        <a:pt x="140" y="571"/>
                      </a:lnTo>
                      <a:lnTo>
                        <a:pt x="140" y="573"/>
                      </a:lnTo>
                      <a:lnTo>
                        <a:pt x="140" y="575"/>
                      </a:lnTo>
                      <a:lnTo>
                        <a:pt x="140" y="577"/>
                      </a:lnTo>
                      <a:lnTo>
                        <a:pt x="140" y="578"/>
                      </a:lnTo>
                      <a:lnTo>
                        <a:pt x="140" y="580"/>
                      </a:lnTo>
                      <a:lnTo>
                        <a:pt x="142" y="580"/>
                      </a:lnTo>
                      <a:lnTo>
                        <a:pt x="142" y="582"/>
                      </a:lnTo>
                      <a:lnTo>
                        <a:pt x="140" y="582"/>
                      </a:lnTo>
                      <a:lnTo>
                        <a:pt x="140" y="584"/>
                      </a:lnTo>
                      <a:lnTo>
                        <a:pt x="140" y="586"/>
                      </a:lnTo>
                      <a:lnTo>
                        <a:pt x="140" y="588"/>
                      </a:lnTo>
                      <a:lnTo>
                        <a:pt x="138" y="588"/>
                      </a:lnTo>
                      <a:lnTo>
                        <a:pt x="136" y="588"/>
                      </a:lnTo>
                      <a:lnTo>
                        <a:pt x="136" y="590"/>
                      </a:lnTo>
                      <a:lnTo>
                        <a:pt x="134" y="590"/>
                      </a:lnTo>
                      <a:lnTo>
                        <a:pt x="134" y="592"/>
                      </a:lnTo>
                      <a:lnTo>
                        <a:pt x="132" y="592"/>
                      </a:lnTo>
                      <a:lnTo>
                        <a:pt x="132" y="594"/>
                      </a:lnTo>
                      <a:lnTo>
                        <a:pt x="130" y="594"/>
                      </a:lnTo>
                      <a:lnTo>
                        <a:pt x="130" y="596"/>
                      </a:lnTo>
                      <a:lnTo>
                        <a:pt x="129" y="596"/>
                      </a:lnTo>
                      <a:lnTo>
                        <a:pt x="129" y="598"/>
                      </a:lnTo>
                      <a:lnTo>
                        <a:pt x="127" y="598"/>
                      </a:lnTo>
                      <a:lnTo>
                        <a:pt x="127" y="600"/>
                      </a:lnTo>
                      <a:lnTo>
                        <a:pt x="125" y="600"/>
                      </a:lnTo>
                      <a:lnTo>
                        <a:pt x="123" y="600"/>
                      </a:lnTo>
                      <a:lnTo>
                        <a:pt x="123" y="601"/>
                      </a:lnTo>
                      <a:lnTo>
                        <a:pt x="121" y="601"/>
                      </a:lnTo>
                      <a:lnTo>
                        <a:pt x="119" y="601"/>
                      </a:lnTo>
                      <a:lnTo>
                        <a:pt x="119" y="603"/>
                      </a:lnTo>
                      <a:lnTo>
                        <a:pt x="117" y="603"/>
                      </a:lnTo>
                      <a:lnTo>
                        <a:pt x="115" y="605"/>
                      </a:lnTo>
                      <a:lnTo>
                        <a:pt x="113" y="607"/>
                      </a:lnTo>
                      <a:lnTo>
                        <a:pt x="111" y="609"/>
                      </a:lnTo>
                      <a:lnTo>
                        <a:pt x="109" y="611"/>
                      </a:lnTo>
                      <a:lnTo>
                        <a:pt x="107" y="613"/>
                      </a:lnTo>
                      <a:lnTo>
                        <a:pt x="106" y="613"/>
                      </a:lnTo>
                      <a:lnTo>
                        <a:pt x="104" y="615"/>
                      </a:lnTo>
                      <a:lnTo>
                        <a:pt x="102" y="615"/>
                      </a:lnTo>
                      <a:lnTo>
                        <a:pt x="100" y="615"/>
                      </a:lnTo>
                      <a:lnTo>
                        <a:pt x="100" y="617"/>
                      </a:lnTo>
                      <a:lnTo>
                        <a:pt x="98" y="617"/>
                      </a:lnTo>
                      <a:lnTo>
                        <a:pt x="98" y="619"/>
                      </a:lnTo>
                      <a:lnTo>
                        <a:pt x="96" y="619"/>
                      </a:lnTo>
                      <a:lnTo>
                        <a:pt x="94" y="621"/>
                      </a:lnTo>
                      <a:lnTo>
                        <a:pt x="92" y="621"/>
                      </a:lnTo>
                      <a:lnTo>
                        <a:pt x="90" y="623"/>
                      </a:lnTo>
                      <a:lnTo>
                        <a:pt x="90" y="625"/>
                      </a:lnTo>
                      <a:lnTo>
                        <a:pt x="88" y="625"/>
                      </a:lnTo>
                      <a:lnTo>
                        <a:pt x="86" y="626"/>
                      </a:lnTo>
                      <a:lnTo>
                        <a:pt x="84" y="626"/>
                      </a:lnTo>
                      <a:lnTo>
                        <a:pt x="82" y="628"/>
                      </a:lnTo>
                      <a:lnTo>
                        <a:pt x="84" y="628"/>
                      </a:lnTo>
                      <a:lnTo>
                        <a:pt x="82" y="630"/>
                      </a:lnTo>
                      <a:lnTo>
                        <a:pt x="82" y="632"/>
                      </a:lnTo>
                      <a:lnTo>
                        <a:pt x="82" y="634"/>
                      </a:lnTo>
                      <a:lnTo>
                        <a:pt x="82" y="636"/>
                      </a:lnTo>
                      <a:lnTo>
                        <a:pt x="82" y="638"/>
                      </a:lnTo>
                      <a:lnTo>
                        <a:pt x="82" y="640"/>
                      </a:lnTo>
                      <a:lnTo>
                        <a:pt x="81" y="640"/>
                      </a:lnTo>
                      <a:lnTo>
                        <a:pt x="81" y="642"/>
                      </a:lnTo>
                      <a:lnTo>
                        <a:pt x="81" y="644"/>
                      </a:lnTo>
                      <a:lnTo>
                        <a:pt x="81" y="646"/>
                      </a:lnTo>
                      <a:lnTo>
                        <a:pt x="81" y="648"/>
                      </a:lnTo>
                      <a:lnTo>
                        <a:pt x="79" y="648"/>
                      </a:lnTo>
                      <a:lnTo>
                        <a:pt x="79" y="649"/>
                      </a:lnTo>
                      <a:lnTo>
                        <a:pt x="77" y="649"/>
                      </a:lnTo>
                      <a:lnTo>
                        <a:pt x="77" y="651"/>
                      </a:lnTo>
                      <a:lnTo>
                        <a:pt x="75" y="651"/>
                      </a:lnTo>
                      <a:lnTo>
                        <a:pt x="75" y="653"/>
                      </a:lnTo>
                      <a:lnTo>
                        <a:pt x="73" y="653"/>
                      </a:lnTo>
                      <a:lnTo>
                        <a:pt x="71" y="653"/>
                      </a:lnTo>
                      <a:lnTo>
                        <a:pt x="69" y="653"/>
                      </a:lnTo>
                      <a:lnTo>
                        <a:pt x="67" y="653"/>
                      </a:lnTo>
                      <a:lnTo>
                        <a:pt x="65" y="653"/>
                      </a:lnTo>
                      <a:lnTo>
                        <a:pt x="65" y="651"/>
                      </a:lnTo>
                      <a:lnTo>
                        <a:pt x="63" y="651"/>
                      </a:lnTo>
                      <a:lnTo>
                        <a:pt x="63" y="649"/>
                      </a:lnTo>
                      <a:lnTo>
                        <a:pt x="61" y="649"/>
                      </a:lnTo>
                      <a:lnTo>
                        <a:pt x="59" y="649"/>
                      </a:lnTo>
                      <a:lnTo>
                        <a:pt x="59" y="648"/>
                      </a:lnTo>
                      <a:lnTo>
                        <a:pt x="59" y="646"/>
                      </a:lnTo>
                      <a:lnTo>
                        <a:pt x="59" y="648"/>
                      </a:lnTo>
                      <a:lnTo>
                        <a:pt x="59" y="646"/>
                      </a:lnTo>
                      <a:lnTo>
                        <a:pt x="58" y="646"/>
                      </a:lnTo>
                      <a:lnTo>
                        <a:pt x="58" y="648"/>
                      </a:lnTo>
                      <a:lnTo>
                        <a:pt x="56" y="648"/>
                      </a:lnTo>
                      <a:lnTo>
                        <a:pt x="56" y="646"/>
                      </a:lnTo>
                      <a:lnTo>
                        <a:pt x="54" y="646"/>
                      </a:lnTo>
                      <a:lnTo>
                        <a:pt x="54" y="644"/>
                      </a:lnTo>
                      <a:lnTo>
                        <a:pt x="52" y="644"/>
                      </a:lnTo>
                      <a:lnTo>
                        <a:pt x="52" y="642"/>
                      </a:lnTo>
                      <a:lnTo>
                        <a:pt x="52" y="644"/>
                      </a:lnTo>
                      <a:lnTo>
                        <a:pt x="52" y="642"/>
                      </a:lnTo>
                      <a:lnTo>
                        <a:pt x="50" y="642"/>
                      </a:lnTo>
                      <a:lnTo>
                        <a:pt x="48" y="642"/>
                      </a:lnTo>
                      <a:lnTo>
                        <a:pt x="48" y="640"/>
                      </a:lnTo>
                      <a:lnTo>
                        <a:pt x="46" y="640"/>
                      </a:lnTo>
                      <a:lnTo>
                        <a:pt x="44" y="640"/>
                      </a:lnTo>
                      <a:lnTo>
                        <a:pt x="42" y="640"/>
                      </a:lnTo>
                      <a:lnTo>
                        <a:pt x="42" y="642"/>
                      </a:lnTo>
                      <a:lnTo>
                        <a:pt x="40" y="642"/>
                      </a:lnTo>
                      <a:lnTo>
                        <a:pt x="40" y="640"/>
                      </a:lnTo>
                      <a:lnTo>
                        <a:pt x="40" y="638"/>
                      </a:lnTo>
                      <a:lnTo>
                        <a:pt x="40" y="636"/>
                      </a:lnTo>
                      <a:lnTo>
                        <a:pt x="38" y="636"/>
                      </a:lnTo>
                      <a:lnTo>
                        <a:pt x="38" y="634"/>
                      </a:lnTo>
                      <a:lnTo>
                        <a:pt x="36" y="634"/>
                      </a:lnTo>
                      <a:lnTo>
                        <a:pt x="34" y="634"/>
                      </a:lnTo>
                      <a:lnTo>
                        <a:pt x="34" y="632"/>
                      </a:lnTo>
                      <a:lnTo>
                        <a:pt x="34" y="630"/>
                      </a:lnTo>
                      <a:lnTo>
                        <a:pt x="33" y="630"/>
                      </a:lnTo>
                      <a:lnTo>
                        <a:pt x="33" y="628"/>
                      </a:lnTo>
                      <a:lnTo>
                        <a:pt x="34" y="628"/>
                      </a:lnTo>
                      <a:lnTo>
                        <a:pt x="33" y="628"/>
                      </a:lnTo>
                      <a:lnTo>
                        <a:pt x="33" y="626"/>
                      </a:lnTo>
                      <a:lnTo>
                        <a:pt x="33" y="625"/>
                      </a:lnTo>
                      <a:lnTo>
                        <a:pt x="31" y="625"/>
                      </a:lnTo>
                      <a:lnTo>
                        <a:pt x="29" y="625"/>
                      </a:lnTo>
                      <a:lnTo>
                        <a:pt x="27" y="625"/>
                      </a:lnTo>
                      <a:lnTo>
                        <a:pt x="25" y="625"/>
                      </a:lnTo>
                      <a:lnTo>
                        <a:pt x="25" y="626"/>
                      </a:lnTo>
                      <a:lnTo>
                        <a:pt x="23" y="626"/>
                      </a:lnTo>
                      <a:lnTo>
                        <a:pt x="21" y="626"/>
                      </a:lnTo>
                      <a:lnTo>
                        <a:pt x="21" y="628"/>
                      </a:lnTo>
                      <a:lnTo>
                        <a:pt x="21" y="630"/>
                      </a:lnTo>
                      <a:lnTo>
                        <a:pt x="19" y="632"/>
                      </a:lnTo>
                      <a:lnTo>
                        <a:pt x="19" y="634"/>
                      </a:lnTo>
                      <a:lnTo>
                        <a:pt x="19" y="632"/>
                      </a:lnTo>
                      <a:lnTo>
                        <a:pt x="19" y="630"/>
                      </a:lnTo>
                      <a:lnTo>
                        <a:pt x="19" y="628"/>
                      </a:lnTo>
                      <a:lnTo>
                        <a:pt x="21" y="626"/>
                      </a:lnTo>
                      <a:lnTo>
                        <a:pt x="21" y="625"/>
                      </a:lnTo>
                      <a:lnTo>
                        <a:pt x="21" y="623"/>
                      </a:lnTo>
                      <a:lnTo>
                        <a:pt x="23" y="623"/>
                      </a:lnTo>
                      <a:lnTo>
                        <a:pt x="23" y="621"/>
                      </a:lnTo>
                      <a:lnTo>
                        <a:pt x="23" y="619"/>
                      </a:lnTo>
                      <a:lnTo>
                        <a:pt x="23" y="617"/>
                      </a:lnTo>
                      <a:lnTo>
                        <a:pt x="21" y="617"/>
                      </a:lnTo>
                      <a:lnTo>
                        <a:pt x="19" y="617"/>
                      </a:lnTo>
                      <a:lnTo>
                        <a:pt x="19" y="615"/>
                      </a:lnTo>
                      <a:lnTo>
                        <a:pt x="17" y="615"/>
                      </a:lnTo>
                      <a:lnTo>
                        <a:pt x="17" y="613"/>
                      </a:lnTo>
                      <a:lnTo>
                        <a:pt x="19" y="613"/>
                      </a:lnTo>
                      <a:lnTo>
                        <a:pt x="17" y="613"/>
                      </a:lnTo>
                      <a:lnTo>
                        <a:pt x="17" y="611"/>
                      </a:lnTo>
                      <a:lnTo>
                        <a:pt x="17" y="609"/>
                      </a:lnTo>
                      <a:lnTo>
                        <a:pt x="17" y="607"/>
                      </a:lnTo>
                      <a:lnTo>
                        <a:pt x="15" y="607"/>
                      </a:lnTo>
                      <a:lnTo>
                        <a:pt x="13" y="607"/>
                      </a:lnTo>
                      <a:lnTo>
                        <a:pt x="11" y="607"/>
                      </a:lnTo>
                      <a:lnTo>
                        <a:pt x="10" y="607"/>
                      </a:lnTo>
                      <a:lnTo>
                        <a:pt x="10" y="605"/>
                      </a:lnTo>
                      <a:lnTo>
                        <a:pt x="10" y="603"/>
                      </a:lnTo>
                      <a:lnTo>
                        <a:pt x="10" y="601"/>
                      </a:lnTo>
                      <a:lnTo>
                        <a:pt x="10" y="600"/>
                      </a:lnTo>
                      <a:lnTo>
                        <a:pt x="10" y="598"/>
                      </a:lnTo>
                      <a:lnTo>
                        <a:pt x="8" y="598"/>
                      </a:lnTo>
                      <a:lnTo>
                        <a:pt x="8" y="596"/>
                      </a:lnTo>
                      <a:lnTo>
                        <a:pt x="6" y="596"/>
                      </a:lnTo>
                      <a:lnTo>
                        <a:pt x="6" y="594"/>
                      </a:lnTo>
                      <a:lnTo>
                        <a:pt x="4" y="594"/>
                      </a:lnTo>
                      <a:lnTo>
                        <a:pt x="2" y="594"/>
                      </a:lnTo>
                      <a:lnTo>
                        <a:pt x="0" y="594"/>
                      </a:lnTo>
                      <a:lnTo>
                        <a:pt x="0" y="592"/>
                      </a:lnTo>
                      <a:lnTo>
                        <a:pt x="0" y="590"/>
                      </a:lnTo>
                      <a:lnTo>
                        <a:pt x="2" y="590"/>
                      </a:lnTo>
                      <a:lnTo>
                        <a:pt x="4" y="590"/>
                      </a:lnTo>
                      <a:lnTo>
                        <a:pt x="4" y="588"/>
                      </a:lnTo>
                      <a:lnTo>
                        <a:pt x="6" y="588"/>
                      </a:lnTo>
                      <a:lnTo>
                        <a:pt x="8" y="588"/>
                      </a:lnTo>
                      <a:lnTo>
                        <a:pt x="8" y="586"/>
                      </a:lnTo>
                      <a:lnTo>
                        <a:pt x="10" y="586"/>
                      </a:lnTo>
                      <a:lnTo>
                        <a:pt x="10" y="584"/>
                      </a:lnTo>
                      <a:lnTo>
                        <a:pt x="8" y="584"/>
                      </a:lnTo>
                      <a:lnTo>
                        <a:pt x="10" y="582"/>
                      </a:lnTo>
                      <a:lnTo>
                        <a:pt x="10" y="580"/>
                      </a:lnTo>
                      <a:lnTo>
                        <a:pt x="8" y="580"/>
                      </a:lnTo>
                      <a:lnTo>
                        <a:pt x="8" y="578"/>
                      </a:lnTo>
                      <a:lnTo>
                        <a:pt x="6" y="578"/>
                      </a:lnTo>
                      <a:lnTo>
                        <a:pt x="6" y="577"/>
                      </a:lnTo>
                      <a:lnTo>
                        <a:pt x="8" y="577"/>
                      </a:lnTo>
                      <a:lnTo>
                        <a:pt x="8" y="575"/>
                      </a:lnTo>
                      <a:lnTo>
                        <a:pt x="8" y="573"/>
                      </a:lnTo>
                      <a:lnTo>
                        <a:pt x="6" y="573"/>
                      </a:lnTo>
                      <a:lnTo>
                        <a:pt x="4" y="573"/>
                      </a:lnTo>
                      <a:lnTo>
                        <a:pt x="4" y="571"/>
                      </a:lnTo>
                      <a:lnTo>
                        <a:pt x="4" y="569"/>
                      </a:lnTo>
                      <a:lnTo>
                        <a:pt x="4" y="567"/>
                      </a:lnTo>
                      <a:close/>
                    </a:path>
                  </a:pathLst>
                </a:custGeom>
                <a:solidFill>
                  <a:srgbClr val="F28B37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18" name="Freeform 4863">
                  <a:extLst>
                    <a:ext uri="{FF2B5EF4-FFF2-40B4-BE49-F238E27FC236}">
                      <a16:creationId xmlns:a16="http://schemas.microsoft.com/office/drawing/2014/main" id="{202FC88B-8993-9263-AF86-BBE1A0359E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0" y="2291"/>
                  <a:ext cx="136" cy="173"/>
                </a:xfrm>
                <a:custGeom>
                  <a:avLst/>
                  <a:gdLst>
                    <a:gd name="T0" fmla="*/ 7 w 136"/>
                    <a:gd name="T1" fmla="*/ 32 h 173"/>
                    <a:gd name="T2" fmla="*/ 11 w 136"/>
                    <a:gd name="T3" fmla="*/ 23 h 173"/>
                    <a:gd name="T4" fmla="*/ 19 w 136"/>
                    <a:gd name="T5" fmla="*/ 15 h 173"/>
                    <a:gd name="T6" fmla="*/ 26 w 136"/>
                    <a:gd name="T7" fmla="*/ 17 h 173"/>
                    <a:gd name="T8" fmla="*/ 30 w 136"/>
                    <a:gd name="T9" fmla="*/ 19 h 173"/>
                    <a:gd name="T10" fmla="*/ 36 w 136"/>
                    <a:gd name="T11" fmla="*/ 19 h 173"/>
                    <a:gd name="T12" fmla="*/ 46 w 136"/>
                    <a:gd name="T13" fmla="*/ 19 h 173"/>
                    <a:gd name="T14" fmla="*/ 49 w 136"/>
                    <a:gd name="T15" fmla="*/ 0 h 173"/>
                    <a:gd name="T16" fmla="*/ 57 w 136"/>
                    <a:gd name="T17" fmla="*/ 2 h 173"/>
                    <a:gd name="T18" fmla="*/ 65 w 136"/>
                    <a:gd name="T19" fmla="*/ 4 h 173"/>
                    <a:gd name="T20" fmla="*/ 74 w 136"/>
                    <a:gd name="T21" fmla="*/ 4 h 173"/>
                    <a:gd name="T22" fmla="*/ 84 w 136"/>
                    <a:gd name="T23" fmla="*/ 4 h 173"/>
                    <a:gd name="T24" fmla="*/ 96 w 136"/>
                    <a:gd name="T25" fmla="*/ 8 h 173"/>
                    <a:gd name="T26" fmla="*/ 103 w 136"/>
                    <a:gd name="T27" fmla="*/ 9 h 173"/>
                    <a:gd name="T28" fmla="*/ 111 w 136"/>
                    <a:gd name="T29" fmla="*/ 15 h 173"/>
                    <a:gd name="T30" fmla="*/ 120 w 136"/>
                    <a:gd name="T31" fmla="*/ 9 h 173"/>
                    <a:gd name="T32" fmla="*/ 130 w 136"/>
                    <a:gd name="T33" fmla="*/ 6 h 173"/>
                    <a:gd name="T34" fmla="*/ 136 w 136"/>
                    <a:gd name="T35" fmla="*/ 6 h 173"/>
                    <a:gd name="T36" fmla="*/ 128 w 136"/>
                    <a:gd name="T37" fmla="*/ 13 h 173"/>
                    <a:gd name="T38" fmla="*/ 128 w 136"/>
                    <a:gd name="T39" fmla="*/ 25 h 173"/>
                    <a:gd name="T40" fmla="*/ 122 w 136"/>
                    <a:gd name="T41" fmla="*/ 32 h 173"/>
                    <a:gd name="T42" fmla="*/ 113 w 136"/>
                    <a:gd name="T43" fmla="*/ 36 h 173"/>
                    <a:gd name="T44" fmla="*/ 103 w 136"/>
                    <a:gd name="T45" fmla="*/ 44 h 173"/>
                    <a:gd name="T46" fmla="*/ 97 w 136"/>
                    <a:gd name="T47" fmla="*/ 54 h 173"/>
                    <a:gd name="T48" fmla="*/ 94 w 136"/>
                    <a:gd name="T49" fmla="*/ 65 h 173"/>
                    <a:gd name="T50" fmla="*/ 84 w 136"/>
                    <a:gd name="T51" fmla="*/ 71 h 173"/>
                    <a:gd name="T52" fmla="*/ 84 w 136"/>
                    <a:gd name="T53" fmla="*/ 84 h 173"/>
                    <a:gd name="T54" fmla="*/ 80 w 136"/>
                    <a:gd name="T55" fmla="*/ 96 h 173"/>
                    <a:gd name="T56" fmla="*/ 78 w 136"/>
                    <a:gd name="T57" fmla="*/ 107 h 173"/>
                    <a:gd name="T58" fmla="*/ 78 w 136"/>
                    <a:gd name="T59" fmla="*/ 117 h 173"/>
                    <a:gd name="T60" fmla="*/ 71 w 136"/>
                    <a:gd name="T61" fmla="*/ 123 h 173"/>
                    <a:gd name="T62" fmla="*/ 63 w 136"/>
                    <a:gd name="T63" fmla="*/ 132 h 173"/>
                    <a:gd name="T64" fmla="*/ 61 w 136"/>
                    <a:gd name="T65" fmla="*/ 140 h 173"/>
                    <a:gd name="T66" fmla="*/ 53 w 136"/>
                    <a:gd name="T67" fmla="*/ 150 h 173"/>
                    <a:gd name="T68" fmla="*/ 49 w 136"/>
                    <a:gd name="T69" fmla="*/ 159 h 173"/>
                    <a:gd name="T70" fmla="*/ 42 w 136"/>
                    <a:gd name="T71" fmla="*/ 163 h 173"/>
                    <a:gd name="T72" fmla="*/ 36 w 136"/>
                    <a:gd name="T73" fmla="*/ 173 h 173"/>
                    <a:gd name="T74" fmla="*/ 24 w 136"/>
                    <a:gd name="T75" fmla="*/ 169 h 173"/>
                    <a:gd name="T76" fmla="*/ 13 w 136"/>
                    <a:gd name="T77" fmla="*/ 165 h 173"/>
                    <a:gd name="T78" fmla="*/ 13 w 136"/>
                    <a:gd name="T79" fmla="*/ 159 h 173"/>
                    <a:gd name="T80" fmla="*/ 15 w 136"/>
                    <a:gd name="T81" fmla="*/ 148 h 173"/>
                    <a:gd name="T82" fmla="*/ 19 w 136"/>
                    <a:gd name="T83" fmla="*/ 138 h 173"/>
                    <a:gd name="T84" fmla="*/ 21 w 136"/>
                    <a:gd name="T85" fmla="*/ 128 h 173"/>
                    <a:gd name="T86" fmla="*/ 24 w 136"/>
                    <a:gd name="T87" fmla="*/ 119 h 173"/>
                    <a:gd name="T88" fmla="*/ 28 w 136"/>
                    <a:gd name="T89" fmla="*/ 113 h 173"/>
                    <a:gd name="T90" fmla="*/ 24 w 136"/>
                    <a:gd name="T91" fmla="*/ 107 h 173"/>
                    <a:gd name="T92" fmla="*/ 26 w 136"/>
                    <a:gd name="T93" fmla="*/ 96 h 173"/>
                    <a:gd name="T94" fmla="*/ 23 w 136"/>
                    <a:gd name="T95" fmla="*/ 90 h 173"/>
                    <a:gd name="T96" fmla="*/ 19 w 136"/>
                    <a:gd name="T97" fmla="*/ 86 h 173"/>
                    <a:gd name="T98" fmla="*/ 11 w 136"/>
                    <a:gd name="T99" fmla="*/ 84 h 173"/>
                    <a:gd name="T100" fmla="*/ 0 w 136"/>
                    <a:gd name="T101" fmla="*/ 82 h 173"/>
                    <a:gd name="T102" fmla="*/ 1 w 136"/>
                    <a:gd name="T103" fmla="*/ 75 h 173"/>
                    <a:gd name="T104" fmla="*/ 3 w 136"/>
                    <a:gd name="T105" fmla="*/ 71 h 173"/>
                    <a:gd name="T106" fmla="*/ 5 w 136"/>
                    <a:gd name="T107" fmla="*/ 63 h 173"/>
                    <a:gd name="T108" fmla="*/ 5 w 136"/>
                    <a:gd name="T109" fmla="*/ 54 h 173"/>
                    <a:gd name="T110" fmla="*/ 3 w 136"/>
                    <a:gd name="T111" fmla="*/ 46 h 173"/>
                    <a:gd name="T112" fmla="*/ 7 w 136"/>
                    <a:gd name="T113" fmla="*/ 40 h 17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36" h="173">
                      <a:moveTo>
                        <a:pt x="5" y="38"/>
                      </a:moveTo>
                      <a:lnTo>
                        <a:pt x="5" y="36"/>
                      </a:lnTo>
                      <a:lnTo>
                        <a:pt x="9" y="34"/>
                      </a:lnTo>
                      <a:lnTo>
                        <a:pt x="9" y="32"/>
                      </a:lnTo>
                      <a:lnTo>
                        <a:pt x="7" y="32"/>
                      </a:lnTo>
                      <a:lnTo>
                        <a:pt x="9" y="32"/>
                      </a:lnTo>
                      <a:lnTo>
                        <a:pt x="7" y="32"/>
                      </a:lnTo>
                      <a:lnTo>
                        <a:pt x="7" y="31"/>
                      </a:lnTo>
                      <a:lnTo>
                        <a:pt x="7" y="29"/>
                      </a:lnTo>
                      <a:lnTo>
                        <a:pt x="9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5"/>
                      </a:lnTo>
                      <a:lnTo>
                        <a:pt x="11" y="23"/>
                      </a:lnTo>
                      <a:lnTo>
                        <a:pt x="13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17" y="17"/>
                      </a:lnTo>
                      <a:lnTo>
                        <a:pt x="17" y="15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21" y="15"/>
                      </a:lnTo>
                      <a:lnTo>
                        <a:pt x="21" y="17"/>
                      </a:lnTo>
                      <a:lnTo>
                        <a:pt x="23" y="17"/>
                      </a:lnTo>
                      <a:lnTo>
                        <a:pt x="24" y="17"/>
                      </a:lnTo>
                      <a:lnTo>
                        <a:pt x="26" y="17"/>
                      </a:lnTo>
                      <a:lnTo>
                        <a:pt x="28" y="17"/>
                      </a:lnTo>
                      <a:lnTo>
                        <a:pt x="30" y="17"/>
                      </a:lnTo>
                      <a:lnTo>
                        <a:pt x="28" y="17"/>
                      </a:lnTo>
                      <a:lnTo>
                        <a:pt x="28" y="19"/>
                      </a:lnTo>
                      <a:lnTo>
                        <a:pt x="30" y="19"/>
                      </a:lnTo>
                      <a:lnTo>
                        <a:pt x="28" y="19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30" y="19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32" y="19"/>
                      </a:lnTo>
                      <a:lnTo>
                        <a:pt x="34" y="19"/>
                      </a:lnTo>
                      <a:lnTo>
                        <a:pt x="36" y="19"/>
                      </a:lnTo>
                      <a:lnTo>
                        <a:pt x="38" y="19"/>
                      </a:lnTo>
                      <a:lnTo>
                        <a:pt x="40" y="19"/>
                      </a:lnTo>
                      <a:lnTo>
                        <a:pt x="40" y="17"/>
                      </a:lnTo>
                      <a:lnTo>
                        <a:pt x="42" y="17"/>
                      </a:lnTo>
                      <a:lnTo>
                        <a:pt x="42" y="19"/>
                      </a:ln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8" y="19"/>
                      </a:lnTo>
                      <a:lnTo>
                        <a:pt x="49" y="17"/>
                      </a:lnTo>
                      <a:lnTo>
                        <a:pt x="49" y="11"/>
                      </a:lnTo>
                      <a:lnTo>
                        <a:pt x="49" y="9"/>
                      </a:lnTo>
                      <a:lnTo>
                        <a:pt x="48" y="2"/>
                      </a:lnTo>
                      <a:lnTo>
                        <a:pt x="49" y="2"/>
                      </a:lnTo>
                      <a:lnTo>
                        <a:pt x="49" y="0"/>
                      </a:lnTo>
                      <a:lnTo>
                        <a:pt x="51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5" y="2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61" y="6"/>
                      </a:lnTo>
                      <a:lnTo>
                        <a:pt x="63" y="6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67" y="4"/>
                      </a:lnTo>
                      <a:lnTo>
                        <a:pt x="67" y="6"/>
                      </a:lnTo>
                      <a:lnTo>
                        <a:pt x="69" y="6"/>
                      </a:lnTo>
                      <a:lnTo>
                        <a:pt x="71" y="6"/>
                      </a:lnTo>
                      <a:lnTo>
                        <a:pt x="72" y="6"/>
                      </a:lnTo>
                      <a:lnTo>
                        <a:pt x="74" y="6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4" y="4"/>
                      </a:lnTo>
                      <a:lnTo>
                        <a:pt x="86" y="4"/>
                      </a:lnTo>
                      <a:lnTo>
                        <a:pt x="88" y="4"/>
                      </a:lnTo>
                      <a:lnTo>
                        <a:pt x="90" y="6"/>
                      </a:lnTo>
                      <a:lnTo>
                        <a:pt x="92" y="6"/>
                      </a:lnTo>
                      <a:lnTo>
                        <a:pt x="94" y="6"/>
                      </a:lnTo>
                      <a:lnTo>
                        <a:pt x="94" y="8"/>
                      </a:lnTo>
                      <a:lnTo>
                        <a:pt x="96" y="8"/>
                      </a:lnTo>
                      <a:lnTo>
                        <a:pt x="97" y="8"/>
                      </a:lnTo>
                      <a:lnTo>
                        <a:pt x="99" y="8"/>
                      </a:lnTo>
                      <a:lnTo>
                        <a:pt x="101" y="8"/>
                      </a:lnTo>
                      <a:lnTo>
                        <a:pt x="101" y="9"/>
                      </a:lnTo>
                      <a:lnTo>
                        <a:pt x="103" y="9"/>
                      </a:lnTo>
                      <a:lnTo>
                        <a:pt x="101" y="9"/>
                      </a:lnTo>
                      <a:lnTo>
                        <a:pt x="103" y="9"/>
                      </a:lnTo>
                      <a:lnTo>
                        <a:pt x="103" y="11"/>
                      </a:lnTo>
                      <a:lnTo>
                        <a:pt x="105" y="11"/>
                      </a:lnTo>
                      <a:lnTo>
                        <a:pt x="105" y="13"/>
                      </a:lnTo>
                      <a:lnTo>
                        <a:pt x="107" y="13"/>
                      </a:lnTo>
                      <a:lnTo>
                        <a:pt x="107" y="15"/>
                      </a:lnTo>
                      <a:lnTo>
                        <a:pt x="109" y="15"/>
                      </a:lnTo>
                      <a:lnTo>
                        <a:pt x="111" y="15"/>
                      </a:lnTo>
                      <a:lnTo>
                        <a:pt x="113" y="15"/>
                      </a:lnTo>
                      <a:lnTo>
                        <a:pt x="113" y="13"/>
                      </a:lnTo>
                      <a:lnTo>
                        <a:pt x="115" y="11"/>
                      </a:lnTo>
                      <a:lnTo>
                        <a:pt x="117" y="11"/>
                      </a:lnTo>
                      <a:lnTo>
                        <a:pt x="119" y="11"/>
                      </a:lnTo>
                      <a:lnTo>
                        <a:pt x="120" y="11"/>
                      </a:lnTo>
                      <a:lnTo>
                        <a:pt x="120" y="9"/>
                      </a:lnTo>
                      <a:lnTo>
                        <a:pt x="120" y="8"/>
                      </a:lnTo>
                      <a:lnTo>
                        <a:pt x="122" y="8"/>
                      </a:lnTo>
                      <a:lnTo>
                        <a:pt x="124" y="8"/>
                      </a:lnTo>
                      <a:lnTo>
                        <a:pt x="126" y="8"/>
                      </a:lnTo>
                      <a:lnTo>
                        <a:pt x="128" y="8"/>
                      </a:lnTo>
                      <a:lnTo>
                        <a:pt x="128" y="6"/>
                      </a:lnTo>
                      <a:lnTo>
                        <a:pt x="130" y="6"/>
                      </a:lnTo>
                      <a:lnTo>
                        <a:pt x="130" y="4"/>
                      </a:lnTo>
                      <a:lnTo>
                        <a:pt x="132" y="4"/>
                      </a:lnTo>
                      <a:lnTo>
                        <a:pt x="132" y="2"/>
                      </a:lnTo>
                      <a:lnTo>
                        <a:pt x="134" y="2"/>
                      </a:lnTo>
                      <a:lnTo>
                        <a:pt x="136" y="2"/>
                      </a:lnTo>
                      <a:lnTo>
                        <a:pt x="136" y="4"/>
                      </a:lnTo>
                      <a:lnTo>
                        <a:pt x="136" y="6"/>
                      </a:lnTo>
                      <a:lnTo>
                        <a:pt x="134" y="6"/>
                      </a:lnTo>
                      <a:lnTo>
                        <a:pt x="134" y="8"/>
                      </a:lnTo>
                      <a:lnTo>
                        <a:pt x="132" y="8"/>
                      </a:lnTo>
                      <a:lnTo>
                        <a:pt x="132" y="9"/>
                      </a:lnTo>
                      <a:lnTo>
                        <a:pt x="130" y="9"/>
                      </a:lnTo>
                      <a:lnTo>
                        <a:pt x="130" y="11"/>
                      </a:lnTo>
                      <a:lnTo>
                        <a:pt x="128" y="13"/>
                      </a:lnTo>
                      <a:lnTo>
                        <a:pt x="126" y="15"/>
                      </a:lnTo>
                      <a:lnTo>
                        <a:pt x="126" y="17"/>
                      </a:lnTo>
                      <a:lnTo>
                        <a:pt x="126" y="19"/>
                      </a:lnTo>
                      <a:lnTo>
                        <a:pt x="126" y="21"/>
                      </a:lnTo>
                      <a:lnTo>
                        <a:pt x="126" y="23"/>
                      </a:lnTo>
                      <a:lnTo>
                        <a:pt x="126" y="25"/>
                      </a:lnTo>
                      <a:lnTo>
                        <a:pt x="128" y="25"/>
                      </a:lnTo>
                      <a:lnTo>
                        <a:pt x="128" y="27"/>
                      </a:lnTo>
                      <a:lnTo>
                        <a:pt x="126" y="27"/>
                      </a:lnTo>
                      <a:lnTo>
                        <a:pt x="126" y="29"/>
                      </a:lnTo>
                      <a:lnTo>
                        <a:pt x="126" y="31"/>
                      </a:lnTo>
                      <a:lnTo>
                        <a:pt x="124" y="31"/>
                      </a:lnTo>
                      <a:lnTo>
                        <a:pt x="124" y="32"/>
                      </a:lnTo>
                      <a:lnTo>
                        <a:pt x="122" y="32"/>
                      </a:lnTo>
                      <a:lnTo>
                        <a:pt x="120" y="32"/>
                      </a:lnTo>
                      <a:lnTo>
                        <a:pt x="119" y="32"/>
                      </a:lnTo>
                      <a:lnTo>
                        <a:pt x="117" y="32"/>
                      </a:lnTo>
                      <a:lnTo>
                        <a:pt x="115" y="32"/>
                      </a:lnTo>
                      <a:lnTo>
                        <a:pt x="113" y="32"/>
                      </a:lnTo>
                      <a:lnTo>
                        <a:pt x="113" y="34"/>
                      </a:lnTo>
                      <a:lnTo>
                        <a:pt x="113" y="36"/>
                      </a:lnTo>
                      <a:lnTo>
                        <a:pt x="111" y="36"/>
                      </a:lnTo>
                      <a:lnTo>
                        <a:pt x="109" y="36"/>
                      </a:lnTo>
                      <a:lnTo>
                        <a:pt x="109" y="38"/>
                      </a:lnTo>
                      <a:lnTo>
                        <a:pt x="107" y="38"/>
                      </a:lnTo>
                      <a:lnTo>
                        <a:pt x="107" y="40"/>
                      </a:lnTo>
                      <a:lnTo>
                        <a:pt x="105" y="42"/>
                      </a:lnTo>
                      <a:lnTo>
                        <a:pt x="103" y="44"/>
                      </a:lnTo>
                      <a:lnTo>
                        <a:pt x="101" y="44"/>
                      </a:lnTo>
                      <a:lnTo>
                        <a:pt x="101" y="46"/>
                      </a:lnTo>
                      <a:lnTo>
                        <a:pt x="99" y="46"/>
                      </a:lnTo>
                      <a:lnTo>
                        <a:pt x="99" y="48"/>
                      </a:lnTo>
                      <a:lnTo>
                        <a:pt x="99" y="50"/>
                      </a:lnTo>
                      <a:lnTo>
                        <a:pt x="99" y="52"/>
                      </a:lnTo>
                      <a:lnTo>
                        <a:pt x="97" y="54"/>
                      </a:lnTo>
                      <a:lnTo>
                        <a:pt x="97" y="56"/>
                      </a:lnTo>
                      <a:lnTo>
                        <a:pt x="97" y="57"/>
                      </a:lnTo>
                      <a:lnTo>
                        <a:pt x="97" y="59"/>
                      </a:lnTo>
                      <a:lnTo>
                        <a:pt x="96" y="61"/>
                      </a:lnTo>
                      <a:lnTo>
                        <a:pt x="94" y="61"/>
                      </a:lnTo>
                      <a:lnTo>
                        <a:pt x="94" y="63"/>
                      </a:lnTo>
                      <a:lnTo>
                        <a:pt x="94" y="65"/>
                      </a:lnTo>
                      <a:lnTo>
                        <a:pt x="92" y="65"/>
                      </a:lnTo>
                      <a:lnTo>
                        <a:pt x="90" y="67"/>
                      </a:lnTo>
                      <a:lnTo>
                        <a:pt x="88" y="67"/>
                      </a:lnTo>
                      <a:lnTo>
                        <a:pt x="88" y="69"/>
                      </a:lnTo>
                      <a:lnTo>
                        <a:pt x="86" y="69"/>
                      </a:lnTo>
                      <a:lnTo>
                        <a:pt x="86" y="71"/>
                      </a:lnTo>
                      <a:lnTo>
                        <a:pt x="84" y="71"/>
                      </a:lnTo>
                      <a:lnTo>
                        <a:pt x="84" y="73"/>
                      </a:lnTo>
                      <a:lnTo>
                        <a:pt x="84" y="75"/>
                      </a:lnTo>
                      <a:lnTo>
                        <a:pt x="84" y="77"/>
                      </a:lnTo>
                      <a:lnTo>
                        <a:pt x="82" y="79"/>
                      </a:lnTo>
                      <a:lnTo>
                        <a:pt x="84" y="80"/>
                      </a:lnTo>
                      <a:lnTo>
                        <a:pt x="84" y="82"/>
                      </a:lnTo>
                      <a:lnTo>
                        <a:pt x="84" y="84"/>
                      </a:lnTo>
                      <a:lnTo>
                        <a:pt x="84" y="86"/>
                      </a:lnTo>
                      <a:lnTo>
                        <a:pt x="82" y="86"/>
                      </a:lnTo>
                      <a:lnTo>
                        <a:pt x="82" y="88"/>
                      </a:lnTo>
                      <a:lnTo>
                        <a:pt x="82" y="90"/>
                      </a:lnTo>
                      <a:lnTo>
                        <a:pt x="80" y="92"/>
                      </a:lnTo>
                      <a:lnTo>
                        <a:pt x="80" y="94"/>
                      </a:lnTo>
                      <a:lnTo>
                        <a:pt x="80" y="96"/>
                      </a:lnTo>
                      <a:lnTo>
                        <a:pt x="80" y="98"/>
                      </a:lnTo>
                      <a:lnTo>
                        <a:pt x="80" y="100"/>
                      </a:lnTo>
                      <a:lnTo>
                        <a:pt x="80" y="102"/>
                      </a:lnTo>
                      <a:lnTo>
                        <a:pt x="78" y="104"/>
                      </a:lnTo>
                      <a:lnTo>
                        <a:pt x="78" y="105"/>
                      </a:lnTo>
                      <a:lnTo>
                        <a:pt x="80" y="105"/>
                      </a:lnTo>
                      <a:lnTo>
                        <a:pt x="78" y="107"/>
                      </a:lnTo>
                      <a:lnTo>
                        <a:pt x="78" y="109"/>
                      </a:lnTo>
                      <a:lnTo>
                        <a:pt x="78" y="111"/>
                      </a:lnTo>
                      <a:lnTo>
                        <a:pt x="78" y="113"/>
                      </a:lnTo>
                      <a:lnTo>
                        <a:pt x="76" y="113"/>
                      </a:lnTo>
                      <a:lnTo>
                        <a:pt x="76" y="115"/>
                      </a:lnTo>
                      <a:lnTo>
                        <a:pt x="78" y="115"/>
                      </a:lnTo>
                      <a:lnTo>
                        <a:pt x="78" y="117"/>
                      </a:lnTo>
                      <a:lnTo>
                        <a:pt x="78" y="119"/>
                      </a:lnTo>
                      <a:lnTo>
                        <a:pt x="76" y="119"/>
                      </a:lnTo>
                      <a:lnTo>
                        <a:pt x="76" y="121"/>
                      </a:lnTo>
                      <a:lnTo>
                        <a:pt x="74" y="121"/>
                      </a:lnTo>
                      <a:lnTo>
                        <a:pt x="72" y="121"/>
                      </a:lnTo>
                      <a:lnTo>
                        <a:pt x="72" y="123"/>
                      </a:lnTo>
                      <a:lnTo>
                        <a:pt x="71" y="123"/>
                      </a:lnTo>
                      <a:lnTo>
                        <a:pt x="71" y="125"/>
                      </a:lnTo>
                      <a:lnTo>
                        <a:pt x="71" y="127"/>
                      </a:lnTo>
                      <a:lnTo>
                        <a:pt x="69" y="130"/>
                      </a:lnTo>
                      <a:lnTo>
                        <a:pt x="67" y="130"/>
                      </a:lnTo>
                      <a:lnTo>
                        <a:pt x="67" y="132"/>
                      </a:lnTo>
                      <a:lnTo>
                        <a:pt x="65" y="132"/>
                      </a:lnTo>
                      <a:lnTo>
                        <a:pt x="63" y="132"/>
                      </a:lnTo>
                      <a:lnTo>
                        <a:pt x="63" y="134"/>
                      </a:lnTo>
                      <a:lnTo>
                        <a:pt x="63" y="136"/>
                      </a:lnTo>
                      <a:lnTo>
                        <a:pt x="65" y="136"/>
                      </a:lnTo>
                      <a:lnTo>
                        <a:pt x="63" y="136"/>
                      </a:lnTo>
                      <a:lnTo>
                        <a:pt x="63" y="138"/>
                      </a:lnTo>
                      <a:lnTo>
                        <a:pt x="63" y="140"/>
                      </a:lnTo>
                      <a:lnTo>
                        <a:pt x="61" y="140"/>
                      </a:lnTo>
                      <a:lnTo>
                        <a:pt x="59" y="142"/>
                      </a:lnTo>
                      <a:lnTo>
                        <a:pt x="59" y="144"/>
                      </a:lnTo>
                      <a:lnTo>
                        <a:pt x="57" y="144"/>
                      </a:lnTo>
                      <a:lnTo>
                        <a:pt x="57" y="146"/>
                      </a:lnTo>
                      <a:lnTo>
                        <a:pt x="55" y="146"/>
                      </a:lnTo>
                      <a:lnTo>
                        <a:pt x="55" y="148"/>
                      </a:lnTo>
                      <a:lnTo>
                        <a:pt x="53" y="150"/>
                      </a:lnTo>
                      <a:lnTo>
                        <a:pt x="53" y="152"/>
                      </a:lnTo>
                      <a:lnTo>
                        <a:pt x="53" y="153"/>
                      </a:lnTo>
                      <a:lnTo>
                        <a:pt x="53" y="155"/>
                      </a:lnTo>
                      <a:lnTo>
                        <a:pt x="53" y="157"/>
                      </a:lnTo>
                      <a:lnTo>
                        <a:pt x="51" y="157"/>
                      </a:lnTo>
                      <a:lnTo>
                        <a:pt x="49" y="157"/>
                      </a:lnTo>
                      <a:lnTo>
                        <a:pt x="49" y="159"/>
                      </a:lnTo>
                      <a:lnTo>
                        <a:pt x="48" y="159"/>
                      </a:lnTo>
                      <a:lnTo>
                        <a:pt x="46" y="159"/>
                      </a:lnTo>
                      <a:lnTo>
                        <a:pt x="46" y="161"/>
                      </a:lnTo>
                      <a:lnTo>
                        <a:pt x="46" y="163"/>
                      </a:lnTo>
                      <a:lnTo>
                        <a:pt x="44" y="163"/>
                      </a:lnTo>
                      <a:lnTo>
                        <a:pt x="44" y="161"/>
                      </a:lnTo>
                      <a:lnTo>
                        <a:pt x="42" y="163"/>
                      </a:lnTo>
                      <a:lnTo>
                        <a:pt x="42" y="165"/>
                      </a:lnTo>
                      <a:lnTo>
                        <a:pt x="40" y="167"/>
                      </a:lnTo>
                      <a:lnTo>
                        <a:pt x="38" y="167"/>
                      </a:lnTo>
                      <a:lnTo>
                        <a:pt x="38" y="169"/>
                      </a:lnTo>
                      <a:lnTo>
                        <a:pt x="38" y="171"/>
                      </a:lnTo>
                      <a:lnTo>
                        <a:pt x="38" y="173"/>
                      </a:lnTo>
                      <a:lnTo>
                        <a:pt x="36" y="173"/>
                      </a:lnTo>
                      <a:lnTo>
                        <a:pt x="34" y="173"/>
                      </a:lnTo>
                      <a:lnTo>
                        <a:pt x="32" y="173"/>
                      </a:lnTo>
                      <a:lnTo>
                        <a:pt x="30" y="173"/>
                      </a:lnTo>
                      <a:lnTo>
                        <a:pt x="30" y="171"/>
                      </a:lnTo>
                      <a:lnTo>
                        <a:pt x="28" y="169"/>
                      </a:lnTo>
                      <a:lnTo>
                        <a:pt x="26" y="169"/>
                      </a:lnTo>
                      <a:lnTo>
                        <a:pt x="24" y="169"/>
                      </a:lnTo>
                      <a:lnTo>
                        <a:pt x="23" y="167"/>
                      </a:lnTo>
                      <a:lnTo>
                        <a:pt x="21" y="167"/>
                      </a:lnTo>
                      <a:lnTo>
                        <a:pt x="19" y="167"/>
                      </a:lnTo>
                      <a:lnTo>
                        <a:pt x="17" y="167"/>
                      </a:lnTo>
                      <a:lnTo>
                        <a:pt x="15" y="167"/>
                      </a:lnTo>
                      <a:lnTo>
                        <a:pt x="13" y="167"/>
                      </a:lnTo>
                      <a:lnTo>
                        <a:pt x="13" y="165"/>
                      </a:lnTo>
                      <a:lnTo>
                        <a:pt x="15" y="165"/>
                      </a:lnTo>
                      <a:lnTo>
                        <a:pt x="13" y="165"/>
                      </a:lnTo>
                      <a:lnTo>
                        <a:pt x="15" y="165"/>
                      </a:lnTo>
                      <a:lnTo>
                        <a:pt x="15" y="163"/>
                      </a:lnTo>
                      <a:lnTo>
                        <a:pt x="15" y="161"/>
                      </a:lnTo>
                      <a:lnTo>
                        <a:pt x="13" y="161"/>
                      </a:lnTo>
                      <a:lnTo>
                        <a:pt x="13" y="159"/>
                      </a:lnTo>
                      <a:lnTo>
                        <a:pt x="13" y="157"/>
                      </a:lnTo>
                      <a:lnTo>
                        <a:pt x="13" y="155"/>
                      </a:lnTo>
                      <a:lnTo>
                        <a:pt x="13" y="153"/>
                      </a:lnTo>
                      <a:lnTo>
                        <a:pt x="13" y="152"/>
                      </a:lnTo>
                      <a:lnTo>
                        <a:pt x="13" y="150"/>
                      </a:lnTo>
                      <a:lnTo>
                        <a:pt x="15" y="150"/>
                      </a:lnTo>
                      <a:lnTo>
                        <a:pt x="15" y="148"/>
                      </a:lnTo>
                      <a:lnTo>
                        <a:pt x="15" y="146"/>
                      </a:lnTo>
                      <a:lnTo>
                        <a:pt x="17" y="146"/>
                      </a:lnTo>
                      <a:lnTo>
                        <a:pt x="17" y="144"/>
                      </a:lnTo>
                      <a:lnTo>
                        <a:pt x="17" y="142"/>
                      </a:lnTo>
                      <a:lnTo>
                        <a:pt x="19" y="142"/>
                      </a:lnTo>
                      <a:lnTo>
                        <a:pt x="19" y="140"/>
                      </a:lnTo>
                      <a:lnTo>
                        <a:pt x="19" y="138"/>
                      </a:lnTo>
                      <a:lnTo>
                        <a:pt x="21" y="136"/>
                      </a:lnTo>
                      <a:lnTo>
                        <a:pt x="21" y="134"/>
                      </a:lnTo>
                      <a:lnTo>
                        <a:pt x="21" y="132"/>
                      </a:lnTo>
                      <a:lnTo>
                        <a:pt x="21" y="130"/>
                      </a:lnTo>
                      <a:lnTo>
                        <a:pt x="19" y="130"/>
                      </a:lnTo>
                      <a:lnTo>
                        <a:pt x="21" y="130"/>
                      </a:lnTo>
                      <a:lnTo>
                        <a:pt x="21" y="128"/>
                      </a:lnTo>
                      <a:lnTo>
                        <a:pt x="21" y="127"/>
                      </a:lnTo>
                      <a:lnTo>
                        <a:pt x="23" y="127"/>
                      </a:lnTo>
                      <a:lnTo>
                        <a:pt x="23" y="125"/>
                      </a:lnTo>
                      <a:lnTo>
                        <a:pt x="23" y="123"/>
                      </a:lnTo>
                      <a:lnTo>
                        <a:pt x="24" y="123"/>
                      </a:lnTo>
                      <a:lnTo>
                        <a:pt x="24" y="121"/>
                      </a:lnTo>
                      <a:lnTo>
                        <a:pt x="24" y="119"/>
                      </a:lnTo>
                      <a:lnTo>
                        <a:pt x="26" y="119"/>
                      </a:lnTo>
                      <a:lnTo>
                        <a:pt x="26" y="117"/>
                      </a:lnTo>
                      <a:lnTo>
                        <a:pt x="26" y="115"/>
                      </a:lnTo>
                      <a:lnTo>
                        <a:pt x="28" y="115"/>
                      </a:lnTo>
                      <a:lnTo>
                        <a:pt x="28" y="113"/>
                      </a:lnTo>
                      <a:lnTo>
                        <a:pt x="26" y="113"/>
                      </a:lnTo>
                      <a:lnTo>
                        <a:pt x="28" y="113"/>
                      </a:lnTo>
                      <a:lnTo>
                        <a:pt x="26" y="113"/>
                      </a:lnTo>
                      <a:lnTo>
                        <a:pt x="26" y="111"/>
                      </a:lnTo>
                      <a:lnTo>
                        <a:pt x="26" y="109"/>
                      </a:lnTo>
                      <a:lnTo>
                        <a:pt x="24" y="109"/>
                      </a:lnTo>
                      <a:lnTo>
                        <a:pt x="24" y="107"/>
                      </a:lnTo>
                      <a:lnTo>
                        <a:pt x="26" y="107"/>
                      </a:lnTo>
                      <a:lnTo>
                        <a:pt x="24" y="107"/>
                      </a:lnTo>
                      <a:lnTo>
                        <a:pt x="24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26" y="102"/>
                      </a:lnTo>
                      <a:lnTo>
                        <a:pt x="26" y="100"/>
                      </a:lnTo>
                      <a:lnTo>
                        <a:pt x="26" y="98"/>
                      </a:lnTo>
                      <a:lnTo>
                        <a:pt x="26" y="96"/>
                      </a:lnTo>
                      <a:lnTo>
                        <a:pt x="24" y="96"/>
                      </a:lnTo>
                      <a:lnTo>
                        <a:pt x="24" y="94"/>
                      </a:lnTo>
                      <a:lnTo>
                        <a:pt x="23" y="94"/>
                      </a:lnTo>
                      <a:lnTo>
                        <a:pt x="23" y="92"/>
                      </a:lnTo>
                      <a:lnTo>
                        <a:pt x="24" y="92"/>
                      </a:lnTo>
                      <a:lnTo>
                        <a:pt x="23" y="92"/>
                      </a:lnTo>
                      <a:lnTo>
                        <a:pt x="23" y="90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23" y="86"/>
                      </a:lnTo>
                      <a:lnTo>
                        <a:pt x="21" y="84"/>
                      </a:lnTo>
                      <a:lnTo>
                        <a:pt x="21" y="86"/>
                      </a:lnTo>
                      <a:lnTo>
                        <a:pt x="19" y="86"/>
                      </a:lnTo>
                      <a:lnTo>
                        <a:pt x="19" y="84"/>
                      </a:lnTo>
                      <a:lnTo>
                        <a:pt x="17" y="84"/>
                      </a:lnTo>
                      <a:lnTo>
                        <a:pt x="17" y="86"/>
                      </a:lnTo>
                      <a:lnTo>
                        <a:pt x="15" y="86"/>
                      </a:lnTo>
                      <a:lnTo>
                        <a:pt x="13" y="86"/>
                      </a:lnTo>
                      <a:lnTo>
                        <a:pt x="13" y="84"/>
                      </a:lnTo>
                      <a:lnTo>
                        <a:pt x="11" y="84"/>
                      </a:lnTo>
                      <a:lnTo>
                        <a:pt x="11" y="82"/>
                      </a:lnTo>
                      <a:lnTo>
                        <a:pt x="9" y="82"/>
                      </a:lnTo>
                      <a:lnTo>
                        <a:pt x="7" y="82"/>
                      </a:lnTo>
                      <a:lnTo>
                        <a:pt x="5" y="82"/>
                      </a:lnTo>
                      <a:lnTo>
                        <a:pt x="3" y="82"/>
                      </a:lnTo>
                      <a:lnTo>
                        <a:pt x="1" y="82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0"/>
                      </a:lnTo>
                      <a:lnTo>
                        <a:pt x="0" y="79"/>
                      </a:lnTo>
                      <a:lnTo>
                        <a:pt x="1" y="79"/>
                      </a:lnTo>
                      <a:lnTo>
                        <a:pt x="1" y="77"/>
                      </a:lnTo>
                      <a:lnTo>
                        <a:pt x="1" y="75"/>
                      </a:lnTo>
                      <a:lnTo>
                        <a:pt x="1" y="73"/>
                      </a:lnTo>
                      <a:lnTo>
                        <a:pt x="3" y="73"/>
                      </a:lnTo>
                      <a:lnTo>
                        <a:pt x="5" y="73"/>
                      </a:lnTo>
                      <a:lnTo>
                        <a:pt x="5" y="71"/>
                      </a:lnTo>
                      <a:lnTo>
                        <a:pt x="7" y="71"/>
                      </a:lnTo>
                      <a:lnTo>
                        <a:pt x="5" y="71"/>
                      </a:lnTo>
                      <a:lnTo>
                        <a:pt x="3" y="71"/>
                      </a:lnTo>
                      <a:lnTo>
                        <a:pt x="3" y="69"/>
                      </a:lnTo>
                      <a:lnTo>
                        <a:pt x="3" y="67"/>
                      </a:lnTo>
                      <a:lnTo>
                        <a:pt x="5" y="67"/>
                      </a:lnTo>
                      <a:lnTo>
                        <a:pt x="5" y="65"/>
                      </a:lnTo>
                      <a:lnTo>
                        <a:pt x="5" y="63"/>
                      </a:lnTo>
                      <a:lnTo>
                        <a:pt x="5" y="65"/>
                      </a:lnTo>
                      <a:lnTo>
                        <a:pt x="5" y="63"/>
                      </a:lnTo>
                      <a:lnTo>
                        <a:pt x="3" y="63"/>
                      </a:lnTo>
                      <a:lnTo>
                        <a:pt x="3" y="61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5" y="57"/>
                      </a:lnTo>
                      <a:lnTo>
                        <a:pt x="5" y="56"/>
                      </a:lnTo>
                      <a:lnTo>
                        <a:pt x="5" y="54"/>
                      </a:lnTo>
                      <a:lnTo>
                        <a:pt x="5" y="52"/>
                      </a:lnTo>
                      <a:lnTo>
                        <a:pt x="3" y="52"/>
                      </a:lnTo>
                      <a:lnTo>
                        <a:pt x="3" y="50"/>
                      </a:lnTo>
                      <a:lnTo>
                        <a:pt x="3" y="48"/>
                      </a:lnTo>
                      <a:lnTo>
                        <a:pt x="5" y="48"/>
                      </a:lnTo>
                      <a:lnTo>
                        <a:pt x="5" y="46"/>
                      </a:lnTo>
                      <a:lnTo>
                        <a:pt x="3" y="46"/>
                      </a:lnTo>
                      <a:lnTo>
                        <a:pt x="3" y="44"/>
                      </a:lnTo>
                      <a:lnTo>
                        <a:pt x="5" y="44"/>
                      </a:lnTo>
                      <a:lnTo>
                        <a:pt x="5" y="42"/>
                      </a:lnTo>
                      <a:lnTo>
                        <a:pt x="7" y="42"/>
                      </a:lnTo>
                      <a:lnTo>
                        <a:pt x="7" y="40"/>
                      </a:lnTo>
                      <a:lnTo>
                        <a:pt x="7" y="38"/>
                      </a:lnTo>
                      <a:lnTo>
                        <a:pt x="7" y="40"/>
                      </a:lnTo>
                      <a:lnTo>
                        <a:pt x="5" y="4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sp>
              <p:nvSpPr>
                <p:cNvPr id="19" name="Freeform 4873">
                  <a:extLst>
                    <a:ext uri="{FF2B5EF4-FFF2-40B4-BE49-F238E27FC236}">
                      <a16:creationId xmlns:a16="http://schemas.microsoft.com/office/drawing/2014/main" id="{6EA8DB35-5B01-8AF2-F5AE-FAC2602B09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2" y="2009"/>
                  <a:ext cx="347" cy="261"/>
                </a:xfrm>
                <a:custGeom>
                  <a:avLst/>
                  <a:gdLst>
                    <a:gd name="T0" fmla="*/ 6 w 347"/>
                    <a:gd name="T1" fmla="*/ 207 h 261"/>
                    <a:gd name="T2" fmla="*/ 4 w 347"/>
                    <a:gd name="T3" fmla="*/ 188 h 261"/>
                    <a:gd name="T4" fmla="*/ 11 w 347"/>
                    <a:gd name="T5" fmla="*/ 172 h 261"/>
                    <a:gd name="T6" fmla="*/ 23 w 347"/>
                    <a:gd name="T7" fmla="*/ 169 h 261"/>
                    <a:gd name="T8" fmla="*/ 31 w 347"/>
                    <a:gd name="T9" fmla="*/ 151 h 261"/>
                    <a:gd name="T10" fmla="*/ 32 w 347"/>
                    <a:gd name="T11" fmla="*/ 132 h 261"/>
                    <a:gd name="T12" fmla="*/ 48 w 347"/>
                    <a:gd name="T13" fmla="*/ 136 h 261"/>
                    <a:gd name="T14" fmla="*/ 69 w 347"/>
                    <a:gd name="T15" fmla="*/ 134 h 261"/>
                    <a:gd name="T16" fmla="*/ 67 w 347"/>
                    <a:gd name="T17" fmla="*/ 113 h 261"/>
                    <a:gd name="T18" fmla="*/ 50 w 347"/>
                    <a:gd name="T19" fmla="*/ 101 h 261"/>
                    <a:gd name="T20" fmla="*/ 31 w 347"/>
                    <a:gd name="T21" fmla="*/ 111 h 261"/>
                    <a:gd name="T22" fmla="*/ 19 w 347"/>
                    <a:gd name="T23" fmla="*/ 96 h 261"/>
                    <a:gd name="T24" fmla="*/ 19 w 347"/>
                    <a:gd name="T25" fmla="*/ 84 h 261"/>
                    <a:gd name="T26" fmla="*/ 34 w 347"/>
                    <a:gd name="T27" fmla="*/ 67 h 261"/>
                    <a:gd name="T28" fmla="*/ 57 w 347"/>
                    <a:gd name="T29" fmla="*/ 63 h 261"/>
                    <a:gd name="T30" fmla="*/ 79 w 347"/>
                    <a:gd name="T31" fmla="*/ 67 h 261"/>
                    <a:gd name="T32" fmla="*/ 94 w 347"/>
                    <a:gd name="T33" fmla="*/ 63 h 261"/>
                    <a:gd name="T34" fmla="*/ 90 w 347"/>
                    <a:gd name="T35" fmla="*/ 36 h 261"/>
                    <a:gd name="T36" fmla="*/ 86 w 347"/>
                    <a:gd name="T37" fmla="*/ 17 h 261"/>
                    <a:gd name="T38" fmla="*/ 104 w 347"/>
                    <a:gd name="T39" fmla="*/ 23 h 261"/>
                    <a:gd name="T40" fmla="*/ 123 w 347"/>
                    <a:gd name="T41" fmla="*/ 28 h 261"/>
                    <a:gd name="T42" fmla="*/ 146 w 347"/>
                    <a:gd name="T43" fmla="*/ 28 h 261"/>
                    <a:gd name="T44" fmla="*/ 153 w 347"/>
                    <a:gd name="T45" fmla="*/ 48 h 261"/>
                    <a:gd name="T46" fmla="*/ 161 w 347"/>
                    <a:gd name="T47" fmla="*/ 71 h 261"/>
                    <a:gd name="T48" fmla="*/ 171 w 347"/>
                    <a:gd name="T49" fmla="*/ 88 h 261"/>
                    <a:gd name="T50" fmla="*/ 184 w 347"/>
                    <a:gd name="T51" fmla="*/ 78 h 261"/>
                    <a:gd name="T52" fmla="*/ 209 w 347"/>
                    <a:gd name="T53" fmla="*/ 67 h 261"/>
                    <a:gd name="T54" fmla="*/ 223 w 347"/>
                    <a:gd name="T55" fmla="*/ 48 h 261"/>
                    <a:gd name="T56" fmla="*/ 232 w 347"/>
                    <a:gd name="T57" fmla="*/ 30 h 261"/>
                    <a:gd name="T58" fmla="*/ 249 w 347"/>
                    <a:gd name="T59" fmla="*/ 17 h 261"/>
                    <a:gd name="T60" fmla="*/ 274 w 347"/>
                    <a:gd name="T61" fmla="*/ 11 h 261"/>
                    <a:gd name="T62" fmla="*/ 297 w 347"/>
                    <a:gd name="T63" fmla="*/ 19 h 261"/>
                    <a:gd name="T64" fmla="*/ 317 w 347"/>
                    <a:gd name="T65" fmla="*/ 19 h 261"/>
                    <a:gd name="T66" fmla="*/ 326 w 347"/>
                    <a:gd name="T67" fmla="*/ 3 h 261"/>
                    <a:gd name="T68" fmla="*/ 342 w 347"/>
                    <a:gd name="T69" fmla="*/ 17 h 261"/>
                    <a:gd name="T70" fmla="*/ 342 w 347"/>
                    <a:gd name="T71" fmla="*/ 46 h 261"/>
                    <a:gd name="T72" fmla="*/ 336 w 347"/>
                    <a:gd name="T73" fmla="*/ 69 h 261"/>
                    <a:gd name="T74" fmla="*/ 332 w 347"/>
                    <a:gd name="T75" fmla="*/ 92 h 261"/>
                    <a:gd name="T76" fmla="*/ 328 w 347"/>
                    <a:gd name="T77" fmla="*/ 111 h 261"/>
                    <a:gd name="T78" fmla="*/ 319 w 347"/>
                    <a:gd name="T79" fmla="*/ 128 h 261"/>
                    <a:gd name="T80" fmla="*/ 303 w 347"/>
                    <a:gd name="T81" fmla="*/ 128 h 261"/>
                    <a:gd name="T82" fmla="*/ 282 w 347"/>
                    <a:gd name="T83" fmla="*/ 126 h 261"/>
                    <a:gd name="T84" fmla="*/ 263 w 347"/>
                    <a:gd name="T85" fmla="*/ 124 h 261"/>
                    <a:gd name="T86" fmla="*/ 240 w 347"/>
                    <a:gd name="T87" fmla="*/ 132 h 261"/>
                    <a:gd name="T88" fmla="*/ 223 w 347"/>
                    <a:gd name="T89" fmla="*/ 149 h 261"/>
                    <a:gd name="T90" fmla="*/ 217 w 347"/>
                    <a:gd name="T91" fmla="*/ 163 h 261"/>
                    <a:gd name="T92" fmla="*/ 192 w 347"/>
                    <a:gd name="T93" fmla="*/ 167 h 261"/>
                    <a:gd name="T94" fmla="*/ 171 w 347"/>
                    <a:gd name="T95" fmla="*/ 170 h 261"/>
                    <a:gd name="T96" fmla="*/ 155 w 347"/>
                    <a:gd name="T97" fmla="*/ 190 h 261"/>
                    <a:gd name="T98" fmla="*/ 157 w 347"/>
                    <a:gd name="T99" fmla="*/ 213 h 261"/>
                    <a:gd name="T100" fmla="*/ 155 w 347"/>
                    <a:gd name="T101" fmla="*/ 234 h 261"/>
                    <a:gd name="T102" fmla="*/ 152 w 347"/>
                    <a:gd name="T103" fmla="*/ 253 h 261"/>
                    <a:gd name="T104" fmla="*/ 132 w 347"/>
                    <a:gd name="T105" fmla="*/ 253 h 261"/>
                    <a:gd name="T106" fmla="*/ 119 w 347"/>
                    <a:gd name="T107" fmla="*/ 234 h 261"/>
                    <a:gd name="T108" fmla="*/ 102 w 347"/>
                    <a:gd name="T109" fmla="*/ 228 h 261"/>
                    <a:gd name="T110" fmla="*/ 84 w 347"/>
                    <a:gd name="T111" fmla="*/ 226 h 261"/>
                    <a:gd name="T112" fmla="*/ 77 w 347"/>
                    <a:gd name="T113" fmla="*/ 215 h 261"/>
                    <a:gd name="T114" fmla="*/ 69 w 347"/>
                    <a:gd name="T115" fmla="*/ 222 h 261"/>
                    <a:gd name="T116" fmla="*/ 52 w 347"/>
                    <a:gd name="T117" fmla="*/ 205 h 261"/>
                    <a:gd name="T118" fmla="*/ 40 w 347"/>
                    <a:gd name="T119" fmla="*/ 207 h 261"/>
                    <a:gd name="T120" fmla="*/ 31 w 347"/>
                    <a:gd name="T121" fmla="*/ 228 h 26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347" h="261">
                      <a:moveTo>
                        <a:pt x="17" y="224"/>
                      </a:move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3" y="222"/>
                      </a:lnTo>
                      <a:lnTo>
                        <a:pt x="13" y="220"/>
                      </a:lnTo>
                      <a:lnTo>
                        <a:pt x="11" y="220"/>
                      </a:lnTo>
                      <a:lnTo>
                        <a:pt x="11" y="218"/>
                      </a:lnTo>
                      <a:lnTo>
                        <a:pt x="9" y="218"/>
                      </a:lnTo>
                      <a:lnTo>
                        <a:pt x="8" y="218"/>
                      </a:lnTo>
                      <a:lnTo>
                        <a:pt x="8" y="217"/>
                      </a:lnTo>
                      <a:lnTo>
                        <a:pt x="8" y="215"/>
                      </a:lnTo>
                      <a:lnTo>
                        <a:pt x="8" y="213"/>
                      </a:lnTo>
                      <a:lnTo>
                        <a:pt x="6" y="213"/>
                      </a:lnTo>
                      <a:lnTo>
                        <a:pt x="6" y="211"/>
                      </a:lnTo>
                      <a:lnTo>
                        <a:pt x="6" y="209"/>
                      </a:lnTo>
                      <a:lnTo>
                        <a:pt x="4" y="209"/>
                      </a:lnTo>
                      <a:lnTo>
                        <a:pt x="6" y="209"/>
                      </a:lnTo>
                      <a:lnTo>
                        <a:pt x="6" y="207"/>
                      </a:lnTo>
                      <a:lnTo>
                        <a:pt x="4" y="207"/>
                      </a:lnTo>
                      <a:lnTo>
                        <a:pt x="6" y="207"/>
                      </a:lnTo>
                      <a:lnTo>
                        <a:pt x="4" y="207"/>
                      </a:lnTo>
                      <a:lnTo>
                        <a:pt x="6" y="205"/>
                      </a:lnTo>
                      <a:lnTo>
                        <a:pt x="6" y="203"/>
                      </a:lnTo>
                      <a:lnTo>
                        <a:pt x="6" y="201"/>
                      </a:lnTo>
                      <a:lnTo>
                        <a:pt x="4" y="201"/>
                      </a:lnTo>
                      <a:lnTo>
                        <a:pt x="2" y="201"/>
                      </a:lnTo>
                      <a:lnTo>
                        <a:pt x="2" y="199"/>
                      </a:lnTo>
                      <a:lnTo>
                        <a:pt x="2" y="197"/>
                      </a:lnTo>
                      <a:lnTo>
                        <a:pt x="0" y="197"/>
                      </a:lnTo>
                      <a:lnTo>
                        <a:pt x="0" y="195"/>
                      </a:lnTo>
                      <a:lnTo>
                        <a:pt x="0" y="193"/>
                      </a:lnTo>
                      <a:lnTo>
                        <a:pt x="2" y="193"/>
                      </a:lnTo>
                      <a:lnTo>
                        <a:pt x="2" y="192"/>
                      </a:lnTo>
                      <a:lnTo>
                        <a:pt x="2" y="190"/>
                      </a:lnTo>
                      <a:lnTo>
                        <a:pt x="2" y="188"/>
                      </a:lnTo>
                      <a:lnTo>
                        <a:pt x="4" y="188"/>
                      </a:lnTo>
                      <a:lnTo>
                        <a:pt x="2" y="188"/>
                      </a:lnTo>
                      <a:lnTo>
                        <a:pt x="2" y="186"/>
                      </a:lnTo>
                      <a:lnTo>
                        <a:pt x="2" y="184"/>
                      </a:lnTo>
                      <a:lnTo>
                        <a:pt x="4" y="184"/>
                      </a:lnTo>
                      <a:lnTo>
                        <a:pt x="4" y="182"/>
                      </a:lnTo>
                      <a:lnTo>
                        <a:pt x="6" y="182"/>
                      </a:lnTo>
                      <a:lnTo>
                        <a:pt x="6" y="180"/>
                      </a:lnTo>
                      <a:lnTo>
                        <a:pt x="6" y="178"/>
                      </a:lnTo>
                      <a:lnTo>
                        <a:pt x="8" y="178"/>
                      </a:lnTo>
                      <a:lnTo>
                        <a:pt x="8" y="176"/>
                      </a:lnTo>
                      <a:lnTo>
                        <a:pt x="9" y="176"/>
                      </a:lnTo>
                      <a:lnTo>
                        <a:pt x="9" y="178"/>
                      </a:lnTo>
                      <a:lnTo>
                        <a:pt x="9" y="176"/>
                      </a:lnTo>
                      <a:lnTo>
                        <a:pt x="8" y="176"/>
                      </a:lnTo>
                      <a:lnTo>
                        <a:pt x="8" y="174"/>
                      </a:lnTo>
                      <a:lnTo>
                        <a:pt x="8" y="172"/>
                      </a:lnTo>
                      <a:lnTo>
                        <a:pt x="9" y="172"/>
                      </a:lnTo>
                      <a:lnTo>
                        <a:pt x="11" y="172"/>
                      </a:lnTo>
                      <a:lnTo>
                        <a:pt x="13" y="172"/>
                      </a:lnTo>
                      <a:lnTo>
                        <a:pt x="15" y="172"/>
                      </a:lnTo>
                      <a:lnTo>
                        <a:pt x="15" y="174"/>
                      </a:lnTo>
                      <a:lnTo>
                        <a:pt x="17" y="174"/>
                      </a:lnTo>
                      <a:lnTo>
                        <a:pt x="17" y="176"/>
                      </a:lnTo>
                      <a:lnTo>
                        <a:pt x="17" y="178"/>
                      </a:lnTo>
                      <a:lnTo>
                        <a:pt x="19" y="178"/>
                      </a:lnTo>
                      <a:lnTo>
                        <a:pt x="19" y="180"/>
                      </a:lnTo>
                      <a:lnTo>
                        <a:pt x="21" y="180"/>
                      </a:lnTo>
                      <a:lnTo>
                        <a:pt x="21" y="178"/>
                      </a:lnTo>
                      <a:lnTo>
                        <a:pt x="23" y="178"/>
                      </a:lnTo>
                      <a:lnTo>
                        <a:pt x="23" y="176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5" y="172"/>
                      </a:lnTo>
                      <a:lnTo>
                        <a:pt x="25" y="170"/>
                      </a:lnTo>
                      <a:lnTo>
                        <a:pt x="25" y="169"/>
                      </a:lnTo>
                      <a:lnTo>
                        <a:pt x="23" y="169"/>
                      </a:lnTo>
                      <a:lnTo>
                        <a:pt x="25" y="169"/>
                      </a:lnTo>
                      <a:lnTo>
                        <a:pt x="25" y="167"/>
                      </a:lnTo>
                      <a:lnTo>
                        <a:pt x="27" y="167"/>
                      </a:lnTo>
                      <a:lnTo>
                        <a:pt x="27" y="165"/>
                      </a:lnTo>
                      <a:lnTo>
                        <a:pt x="25" y="165"/>
                      </a:lnTo>
                      <a:lnTo>
                        <a:pt x="27" y="165"/>
                      </a:lnTo>
                      <a:lnTo>
                        <a:pt x="27" y="163"/>
                      </a:lnTo>
                      <a:lnTo>
                        <a:pt x="27" y="161"/>
                      </a:lnTo>
                      <a:lnTo>
                        <a:pt x="27" y="163"/>
                      </a:lnTo>
                      <a:lnTo>
                        <a:pt x="27" y="161"/>
                      </a:lnTo>
                      <a:lnTo>
                        <a:pt x="29" y="161"/>
                      </a:lnTo>
                      <a:lnTo>
                        <a:pt x="29" y="159"/>
                      </a:lnTo>
                      <a:lnTo>
                        <a:pt x="29" y="157"/>
                      </a:lnTo>
                      <a:lnTo>
                        <a:pt x="31" y="157"/>
                      </a:lnTo>
                      <a:lnTo>
                        <a:pt x="32" y="155"/>
                      </a:lnTo>
                      <a:lnTo>
                        <a:pt x="32" y="153"/>
                      </a:lnTo>
                      <a:lnTo>
                        <a:pt x="31" y="153"/>
                      </a:lnTo>
                      <a:lnTo>
                        <a:pt x="31" y="151"/>
                      </a:lnTo>
                      <a:lnTo>
                        <a:pt x="31" y="149"/>
                      </a:lnTo>
                      <a:lnTo>
                        <a:pt x="32" y="149"/>
                      </a:lnTo>
                      <a:lnTo>
                        <a:pt x="32" y="147"/>
                      </a:lnTo>
                      <a:lnTo>
                        <a:pt x="31" y="147"/>
                      </a:lnTo>
                      <a:lnTo>
                        <a:pt x="32" y="145"/>
                      </a:lnTo>
                      <a:lnTo>
                        <a:pt x="31" y="145"/>
                      </a:lnTo>
                      <a:lnTo>
                        <a:pt x="29" y="145"/>
                      </a:lnTo>
                      <a:lnTo>
                        <a:pt x="29" y="144"/>
                      </a:lnTo>
                      <a:lnTo>
                        <a:pt x="27" y="144"/>
                      </a:lnTo>
                      <a:lnTo>
                        <a:pt x="27" y="142"/>
                      </a:lnTo>
                      <a:lnTo>
                        <a:pt x="27" y="140"/>
                      </a:lnTo>
                      <a:lnTo>
                        <a:pt x="27" y="138"/>
                      </a:lnTo>
                      <a:lnTo>
                        <a:pt x="27" y="136"/>
                      </a:lnTo>
                      <a:lnTo>
                        <a:pt x="29" y="136"/>
                      </a:lnTo>
                      <a:lnTo>
                        <a:pt x="31" y="136"/>
                      </a:lnTo>
                      <a:lnTo>
                        <a:pt x="31" y="134"/>
                      </a:lnTo>
                      <a:lnTo>
                        <a:pt x="32" y="134"/>
                      </a:lnTo>
                      <a:lnTo>
                        <a:pt x="32" y="132"/>
                      </a:lnTo>
                      <a:lnTo>
                        <a:pt x="32" y="134"/>
                      </a:lnTo>
                      <a:lnTo>
                        <a:pt x="34" y="134"/>
                      </a:lnTo>
                      <a:lnTo>
                        <a:pt x="34" y="132"/>
                      </a:lnTo>
                      <a:lnTo>
                        <a:pt x="34" y="130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36" y="134"/>
                      </a:lnTo>
                      <a:lnTo>
                        <a:pt x="38" y="134"/>
                      </a:lnTo>
                      <a:lnTo>
                        <a:pt x="40" y="134"/>
                      </a:lnTo>
                      <a:lnTo>
                        <a:pt x="40" y="136"/>
                      </a:lnTo>
                      <a:lnTo>
                        <a:pt x="42" y="136"/>
                      </a:lnTo>
                      <a:lnTo>
                        <a:pt x="42" y="134"/>
                      </a:lnTo>
                      <a:lnTo>
                        <a:pt x="44" y="134"/>
                      </a:lnTo>
                      <a:lnTo>
                        <a:pt x="44" y="132"/>
                      </a:lnTo>
                      <a:lnTo>
                        <a:pt x="46" y="132"/>
                      </a:lnTo>
                      <a:lnTo>
                        <a:pt x="48" y="132"/>
                      </a:lnTo>
                      <a:lnTo>
                        <a:pt x="48" y="134"/>
                      </a:lnTo>
                      <a:lnTo>
                        <a:pt x="48" y="136"/>
                      </a:lnTo>
                      <a:lnTo>
                        <a:pt x="50" y="136"/>
                      </a:lnTo>
                      <a:lnTo>
                        <a:pt x="50" y="138"/>
                      </a:lnTo>
                      <a:lnTo>
                        <a:pt x="52" y="138"/>
                      </a:lnTo>
                      <a:lnTo>
                        <a:pt x="54" y="138"/>
                      </a:lnTo>
                      <a:lnTo>
                        <a:pt x="56" y="138"/>
                      </a:lnTo>
                      <a:lnTo>
                        <a:pt x="57" y="138"/>
                      </a:lnTo>
                      <a:lnTo>
                        <a:pt x="59" y="138"/>
                      </a:lnTo>
                      <a:lnTo>
                        <a:pt x="61" y="138"/>
                      </a:lnTo>
                      <a:lnTo>
                        <a:pt x="61" y="140"/>
                      </a:lnTo>
                      <a:lnTo>
                        <a:pt x="61" y="138"/>
                      </a:lnTo>
                      <a:lnTo>
                        <a:pt x="61" y="140"/>
                      </a:lnTo>
                      <a:lnTo>
                        <a:pt x="63" y="140"/>
                      </a:lnTo>
                      <a:lnTo>
                        <a:pt x="63" y="138"/>
                      </a:lnTo>
                      <a:lnTo>
                        <a:pt x="65" y="138"/>
                      </a:lnTo>
                      <a:lnTo>
                        <a:pt x="67" y="138"/>
                      </a:lnTo>
                      <a:lnTo>
                        <a:pt x="69" y="138"/>
                      </a:lnTo>
                      <a:lnTo>
                        <a:pt x="69" y="136"/>
                      </a:lnTo>
                      <a:lnTo>
                        <a:pt x="69" y="134"/>
                      </a:lnTo>
                      <a:lnTo>
                        <a:pt x="69" y="132"/>
                      </a:lnTo>
                      <a:lnTo>
                        <a:pt x="69" y="130"/>
                      </a:lnTo>
                      <a:lnTo>
                        <a:pt x="71" y="130"/>
                      </a:lnTo>
                      <a:lnTo>
                        <a:pt x="71" y="128"/>
                      </a:lnTo>
                      <a:lnTo>
                        <a:pt x="73" y="126"/>
                      </a:lnTo>
                      <a:lnTo>
                        <a:pt x="75" y="126"/>
                      </a:lnTo>
                      <a:lnTo>
                        <a:pt x="77" y="126"/>
                      </a:lnTo>
                      <a:lnTo>
                        <a:pt x="77" y="124"/>
                      </a:lnTo>
                      <a:lnTo>
                        <a:pt x="77" y="122"/>
                      </a:lnTo>
                      <a:lnTo>
                        <a:pt x="77" y="121"/>
                      </a:lnTo>
                      <a:lnTo>
                        <a:pt x="77" y="119"/>
                      </a:lnTo>
                      <a:lnTo>
                        <a:pt x="77" y="117"/>
                      </a:lnTo>
                      <a:lnTo>
                        <a:pt x="75" y="117"/>
                      </a:lnTo>
                      <a:lnTo>
                        <a:pt x="73" y="117"/>
                      </a:lnTo>
                      <a:lnTo>
                        <a:pt x="73" y="115"/>
                      </a:lnTo>
                      <a:lnTo>
                        <a:pt x="71" y="115"/>
                      </a:lnTo>
                      <a:lnTo>
                        <a:pt x="69" y="115"/>
                      </a:lnTo>
                      <a:lnTo>
                        <a:pt x="67" y="113"/>
                      </a:lnTo>
                      <a:lnTo>
                        <a:pt x="65" y="113"/>
                      </a:lnTo>
                      <a:lnTo>
                        <a:pt x="65" y="111"/>
                      </a:lnTo>
                      <a:lnTo>
                        <a:pt x="63" y="111"/>
                      </a:lnTo>
                      <a:lnTo>
                        <a:pt x="63" y="109"/>
                      </a:lnTo>
                      <a:lnTo>
                        <a:pt x="61" y="109"/>
                      </a:lnTo>
                      <a:lnTo>
                        <a:pt x="59" y="109"/>
                      </a:lnTo>
                      <a:lnTo>
                        <a:pt x="59" y="107"/>
                      </a:lnTo>
                      <a:lnTo>
                        <a:pt x="57" y="105"/>
                      </a:lnTo>
                      <a:lnTo>
                        <a:pt x="57" y="103"/>
                      </a:lnTo>
                      <a:lnTo>
                        <a:pt x="56" y="105"/>
                      </a:lnTo>
                      <a:lnTo>
                        <a:pt x="56" y="103"/>
                      </a:lnTo>
                      <a:lnTo>
                        <a:pt x="54" y="103"/>
                      </a:lnTo>
                      <a:lnTo>
                        <a:pt x="54" y="101"/>
                      </a:lnTo>
                      <a:lnTo>
                        <a:pt x="52" y="101"/>
                      </a:lnTo>
                      <a:lnTo>
                        <a:pt x="52" y="103"/>
                      </a:lnTo>
                      <a:lnTo>
                        <a:pt x="50" y="101"/>
                      </a:lnTo>
                      <a:lnTo>
                        <a:pt x="50" y="103"/>
                      </a:lnTo>
                      <a:lnTo>
                        <a:pt x="50" y="101"/>
                      </a:lnTo>
                      <a:lnTo>
                        <a:pt x="48" y="103"/>
                      </a:lnTo>
                      <a:lnTo>
                        <a:pt x="48" y="105"/>
                      </a:lnTo>
                      <a:lnTo>
                        <a:pt x="46" y="105"/>
                      </a:lnTo>
                      <a:lnTo>
                        <a:pt x="48" y="105"/>
                      </a:lnTo>
                      <a:lnTo>
                        <a:pt x="46" y="105"/>
                      </a:lnTo>
                      <a:lnTo>
                        <a:pt x="44" y="105"/>
                      </a:lnTo>
                      <a:lnTo>
                        <a:pt x="42" y="105"/>
                      </a:lnTo>
                      <a:lnTo>
                        <a:pt x="40" y="105"/>
                      </a:lnTo>
                      <a:lnTo>
                        <a:pt x="40" y="107"/>
                      </a:lnTo>
                      <a:lnTo>
                        <a:pt x="38" y="107"/>
                      </a:lnTo>
                      <a:lnTo>
                        <a:pt x="38" y="109"/>
                      </a:lnTo>
                      <a:lnTo>
                        <a:pt x="36" y="109"/>
                      </a:lnTo>
                      <a:lnTo>
                        <a:pt x="36" y="111"/>
                      </a:lnTo>
                      <a:lnTo>
                        <a:pt x="34" y="111"/>
                      </a:lnTo>
                      <a:lnTo>
                        <a:pt x="34" y="109"/>
                      </a:lnTo>
                      <a:lnTo>
                        <a:pt x="34" y="111"/>
                      </a:lnTo>
                      <a:lnTo>
                        <a:pt x="32" y="111"/>
                      </a:lnTo>
                      <a:lnTo>
                        <a:pt x="31" y="111"/>
                      </a:lnTo>
                      <a:lnTo>
                        <a:pt x="29" y="111"/>
                      </a:lnTo>
                      <a:lnTo>
                        <a:pt x="27" y="111"/>
                      </a:lnTo>
                      <a:lnTo>
                        <a:pt x="25" y="111"/>
                      </a:lnTo>
                      <a:lnTo>
                        <a:pt x="23" y="111"/>
                      </a:lnTo>
                      <a:lnTo>
                        <a:pt x="23" y="109"/>
                      </a:lnTo>
                      <a:lnTo>
                        <a:pt x="21" y="109"/>
                      </a:lnTo>
                      <a:lnTo>
                        <a:pt x="19" y="109"/>
                      </a:lnTo>
                      <a:lnTo>
                        <a:pt x="17" y="109"/>
                      </a:lnTo>
                      <a:lnTo>
                        <a:pt x="17" y="107"/>
                      </a:lnTo>
                      <a:lnTo>
                        <a:pt x="17" y="105"/>
                      </a:lnTo>
                      <a:lnTo>
                        <a:pt x="19" y="105"/>
                      </a:lnTo>
                      <a:lnTo>
                        <a:pt x="19" y="103"/>
                      </a:lnTo>
                      <a:lnTo>
                        <a:pt x="17" y="103"/>
                      </a:lnTo>
                      <a:lnTo>
                        <a:pt x="19" y="103"/>
                      </a:lnTo>
                      <a:lnTo>
                        <a:pt x="19" y="101"/>
                      </a:lnTo>
                      <a:lnTo>
                        <a:pt x="19" y="99"/>
                      </a:lnTo>
                      <a:lnTo>
                        <a:pt x="19" y="97"/>
                      </a:lnTo>
                      <a:lnTo>
                        <a:pt x="19" y="96"/>
                      </a:lnTo>
                      <a:lnTo>
                        <a:pt x="19" y="94"/>
                      </a:lnTo>
                      <a:lnTo>
                        <a:pt x="17" y="94"/>
                      </a:lnTo>
                      <a:lnTo>
                        <a:pt x="17" y="92"/>
                      </a:lnTo>
                      <a:lnTo>
                        <a:pt x="17" y="90"/>
                      </a:lnTo>
                      <a:lnTo>
                        <a:pt x="19" y="90"/>
                      </a:lnTo>
                      <a:lnTo>
                        <a:pt x="19" y="88"/>
                      </a:lnTo>
                      <a:lnTo>
                        <a:pt x="19" y="90"/>
                      </a:lnTo>
                      <a:lnTo>
                        <a:pt x="17" y="90"/>
                      </a:lnTo>
                      <a:lnTo>
                        <a:pt x="17" y="88"/>
                      </a:lnTo>
                      <a:lnTo>
                        <a:pt x="19" y="88"/>
                      </a:lnTo>
                      <a:lnTo>
                        <a:pt x="17" y="88"/>
                      </a:lnTo>
                      <a:lnTo>
                        <a:pt x="17" y="86"/>
                      </a:lnTo>
                      <a:lnTo>
                        <a:pt x="19" y="86"/>
                      </a:lnTo>
                      <a:lnTo>
                        <a:pt x="17" y="86"/>
                      </a:lnTo>
                      <a:lnTo>
                        <a:pt x="19" y="86"/>
                      </a:lnTo>
                      <a:lnTo>
                        <a:pt x="19" y="84"/>
                      </a:lnTo>
                      <a:lnTo>
                        <a:pt x="17" y="84"/>
                      </a:lnTo>
                      <a:lnTo>
                        <a:pt x="19" y="84"/>
                      </a:lnTo>
                      <a:lnTo>
                        <a:pt x="19" y="82"/>
                      </a:lnTo>
                      <a:lnTo>
                        <a:pt x="19" y="80"/>
                      </a:lnTo>
                      <a:lnTo>
                        <a:pt x="19" y="78"/>
                      </a:lnTo>
                      <a:lnTo>
                        <a:pt x="17" y="78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1" y="78"/>
                      </a:lnTo>
                      <a:lnTo>
                        <a:pt x="23" y="78"/>
                      </a:lnTo>
                      <a:lnTo>
                        <a:pt x="25" y="76"/>
                      </a:lnTo>
                      <a:lnTo>
                        <a:pt x="25" y="74"/>
                      </a:lnTo>
                      <a:lnTo>
                        <a:pt x="27" y="73"/>
                      </a:lnTo>
                      <a:lnTo>
                        <a:pt x="29" y="73"/>
                      </a:lnTo>
                      <a:lnTo>
                        <a:pt x="29" y="71"/>
                      </a:lnTo>
                      <a:lnTo>
                        <a:pt x="31" y="71"/>
                      </a:lnTo>
                      <a:lnTo>
                        <a:pt x="31" y="69"/>
                      </a:lnTo>
                      <a:lnTo>
                        <a:pt x="32" y="69"/>
                      </a:lnTo>
                      <a:lnTo>
                        <a:pt x="32" y="67"/>
                      </a:lnTo>
                      <a:lnTo>
                        <a:pt x="34" y="67"/>
                      </a:lnTo>
                      <a:lnTo>
                        <a:pt x="36" y="65"/>
                      </a:lnTo>
                      <a:lnTo>
                        <a:pt x="38" y="63"/>
                      </a:lnTo>
                      <a:lnTo>
                        <a:pt x="38" y="65"/>
                      </a:lnTo>
                      <a:lnTo>
                        <a:pt x="40" y="65"/>
                      </a:lnTo>
                      <a:lnTo>
                        <a:pt x="40" y="63"/>
                      </a:lnTo>
                      <a:lnTo>
                        <a:pt x="42" y="63"/>
                      </a:lnTo>
                      <a:lnTo>
                        <a:pt x="42" y="61"/>
                      </a:lnTo>
                      <a:lnTo>
                        <a:pt x="44" y="61"/>
                      </a:lnTo>
                      <a:lnTo>
                        <a:pt x="46" y="61"/>
                      </a:lnTo>
                      <a:lnTo>
                        <a:pt x="48" y="61"/>
                      </a:lnTo>
                      <a:lnTo>
                        <a:pt x="48" y="59"/>
                      </a:lnTo>
                      <a:lnTo>
                        <a:pt x="50" y="59"/>
                      </a:lnTo>
                      <a:lnTo>
                        <a:pt x="52" y="57"/>
                      </a:lnTo>
                      <a:lnTo>
                        <a:pt x="52" y="59"/>
                      </a:lnTo>
                      <a:lnTo>
                        <a:pt x="54" y="61"/>
                      </a:lnTo>
                      <a:lnTo>
                        <a:pt x="56" y="61"/>
                      </a:lnTo>
                      <a:lnTo>
                        <a:pt x="56" y="63"/>
                      </a:lnTo>
                      <a:lnTo>
                        <a:pt x="57" y="63"/>
                      </a:lnTo>
                      <a:lnTo>
                        <a:pt x="57" y="65"/>
                      </a:lnTo>
                      <a:lnTo>
                        <a:pt x="59" y="67"/>
                      </a:lnTo>
                      <a:lnTo>
                        <a:pt x="59" y="69"/>
                      </a:lnTo>
                      <a:lnTo>
                        <a:pt x="61" y="69"/>
                      </a:lnTo>
                      <a:lnTo>
                        <a:pt x="63" y="69"/>
                      </a:lnTo>
                      <a:lnTo>
                        <a:pt x="65" y="69"/>
                      </a:lnTo>
                      <a:lnTo>
                        <a:pt x="65" y="67"/>
                      </a:lnTo>
                      <a:lnTo>
                        <a:pt x="67" y="67"/>
                      </a:lnTo>
                      <a:lnTo>
                        <a:pt x="69" y="67"/>
                      </a:lnTo>
                      <a:lnTo>
                        <a:pt x="71" y="67"/>
                      </a:lnTo>
                      <a:lnTo>
                        <a:pt x="71" y="69"/>
                      </a:lnTo>
                      <a:lnTo>
                        <a:pt x="71" y="67"/>
                      </a:lnTo>
                      <a:lnTo>
                        <a:pt x="73" y="67"/>
                      </a:lnTo>
                      <a:lnTo>
                        <a:pt x="75" y="67"/>
                      </a:lnTo>
                      <a:lnTo>
                        <a:pt x="77" y="67"/>
                      </a:lnTo>
                      <a:lnTo>
                        <a:pt x="77" y="69"/>
                      </a:lnTo>
                      <a:lnTo>
                        <a:pt x="79" y="69"/>
                      </a:lnTo>
                      <a:lnTo>
                        <a:pt x="79" y="67"/>
                      </a:lnTo>
                      <a:lnTo>
                        <a:pt x="79" y="69"/>
                      </a:lnTo>
                      <a:lnTo>
                        <a:pt x="80" y="69"/>
                      </a:lnTo>
                      <a:lnTo>
                        <a:pt x="80" y="67"/>
                      </a:lnTo>
                      <a:lnTo>
                        <a:pt x="82" y="67"/>
                      </a:lnTo>
                      <a:lnTo>
                        <a:pt x="84" y="67"/>
                      </a:lnTo>
                      <a:lnTo>
                        <a:pt x="84" y="69"/>
                      </a:lnTo>
                      <a:lnTo>
                        <a:pt x="86" y="69"/>
                      </a:lnTo>
                      <a:lnTo>
                        <a:pt x="88" y="69"/>
                      </a:lnTo>
                      <a:lnTo>
                        <a:pt x="88" y="71"/>
                      </a:lnTo>
                      <a:lnTo>
                        <a:pt x="88" y="69"/>
                      </a:lnTo>
                      <a:lnTo>
                        <a:pt x="88" y="71"/>
                      </a:lnTo>
                      <a:lnTo>
                        <a:pt x="90" y="71"/>
                      </a:lnTo>
                      <a:lnTo>
                        <a:pt x="92" y="71"/>
                      </a:lnTo>
                      <a:lnTo>
                        <a:pt x="94" y="71"/>
                      </a:lnTo>
                      <a:lnTo>
                        <a:pt x="94" y="69"/>
                      </a:lnTo>
                      <a:lnTo>
                        <a:pt x="94" y="67"/>
                      </a:lnTo>
                      <a:lnTo>
                        <a:pt x="94" y="65"/>
                      </a:lnTo>
                      <a:lnTo>
                        <a:pt x="94" y="63"/>
                      </a:lnTo>
                      <a:lnTo>
                        <a:pt x="92" y="61"/>
                      </a:lnTo>
                      <a:lnTo>
                        <a:pt x="92" y="59"/>
                      </a:lnTo>
                      <a:lnTo>
                        <a:pt x="92" y="57"/>
                      </a:lnTo>
                      <a:lnTo>
                        <a:pt x="92" y="55"/>
                      </a:lnTo>
                      <a:lnTo>
                        <a:pt x="94" y="55"/>
                      </a:lnTo>
                      <a:lnTo>
                        <a:pt x="92" y="55"/>
                      </a:lnTo>
                      <a:lnTo>
                        <a:pt x="92" y="53"/>
                      </a:lnTo>
                      <a:lnTo>
                        <a:pt x="92" y="51"/>
                      </a:lnTo>
                      <a:lnTo>
                        <a:pt x="92" y="49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2" y="44"/>
                      </a:lnTo>
                      <a:lnTo>
                        <a:pt x="90" y="44"/>
                      </a:lnTo>
                      <a:lnTo>
                        <a:pt x="90" y="42"/>
                      </a:lnTo>
                      <a:lnTo>
                        <a:pt x="92" y="42"/>
                      </a:lnTo>
                      <a:lnTo>
                        <a:pt x="90" y="40"/>
                      </a:lnTo>
                      <a:lnTo>
                        <a:pt x="90" y="38"/>
                      </a:lnTo>
                      <a:lnTo>
                        <a:pt x="90" y="36"/>
                      </a:lnTo>
                      <a:lnTo>
                        <a:pt x="90" y="34"/>
                      </a:lnTo>
                      <a:lnTo>
                        <a:pt x="90" y="32"/>
                      </a:lnTo>
                      <a:lnTo>
                        <a:pt x="92" y="32"/>
                      </a:lnTo>
                      <a:lnTo>
                        <a:pt x="94" y="32"/>
                      </a:lnTo>
                      <a:lnTo>
                        <a:pt x="94" y="30"/>
                      </a:lnTo>
                      <a:lnTo>
                        <a:pt x="94" y="28"/>
                      </a:lnTo>
                      <a:lnTo>
                        <a:pt x="92" y="28"/>
                      </a:lnTo>
                      <a:lnTo>
                        <a:pt x="90" y="28"/>
                      </a:lnTo>
                      <a:lnTo>
                        <a:pt x="88" y="28"/>
                      </a:lnTo>
                      <a:lnTo>
                        <a:pt x="88" y="26"/>
                      </a:lnTo>
                      <a:lnTo>
                        <a:pt x="86" y="26"/>
                      </a:lnTo>
                      <a:lnTo>
                        <a:pt x="86" y="25"/>
                      </a:lnTo>
                      <a:lnTo>
                        <a:pt x="86" y="23"/>
                      </a:lnTo>
                      <a:lnTo>
                        <a:pt x="86" y="21"/>
                      </a:lnTo>
                      <a:lnTo>
                        <a:pt x="86" y="19"/>
                      </a:lnTo>
                      <a:lnTo>
                        <a:pt x="88" y="19"/>
                      </a:lnTo>
                      <a:lnTo>
                        <a:pt x="88" y="17"/>
                      </a:lnTo>
                      <a:lnTo>
                        <a:pt x="86" y="17"/>
                      </a:lnTo>
                      <a:lnTo>
                        <a:pt x="86" y="15"/>
                      </a:lnTo>
                      <a:lnTo>
                        <a:pt x="86" y="13"/>
                      </a:lnTo>
                      <a:lnTo>
                        <a:pt x="86" y="11"/>
                      </a:lnTo>
                      <a:lnTo>
                        <a:pt x="88" y="11"/>
                      </a:lnTo>
                      <a:lnTo>
                        <a:pt x="90" y="11"/>
                      </a:lnTo>
                      <a:lnTo>
                        <a:pt x="90" y="13"/>
                      </a:lnTo>
                      <a:lnTo>
                        <a:pt x="92" y="13"/>
                      </a:lnTo>
                      <a:lnTo>
                        <a:pt x="92" y="15"/>
                      </a:lnTo>
                      <a:lnTo>
                        <a:pt x="94" y="15"/>
                      </a:lnTo>
                      <a:lnTo>
                        <a:pt x="96" y="15"/>
                      </a:lnTo>
                      <a:lnTo>
                        <a:pt x="98" y="15"/>
                      </a:lnTo>
                      <a:lnTo>
                        <a:pt x="100" y="15"/>
                      </a:lnTo>
                      <a:lnTo>
                        <a:pt x="100" y="17"/>
                      </a:lnTo>
                      <a:lnTo>
                        <a:pt x="102" y="17"/>
                      </a:lnTo>
                      <a:lnTo>
                        <a:pt x="102" y="19"/>
                      </a:lnTo>
                      <a:lnTo>
                        <a:pt x="102" y="21"/>
                      </a:lnTo>
                      <a:lnTo>
                        <a:pt x="104" y="21"/>
                      </a:lnTo>
                      <a:lnTo>
                        <a:pt x="104" y="23"/>
                      </a:lnTo>
                      <a:lnTo>
                        <a:pt x="104" y="25"/>
                      </a:lnTo>
                      <a:lnTo>
                        <a:pt x="105" y="25"/>
                      </a:lnTo>
                      <a:lnTo>
                        <a:pt x="105" y="23"/>
                      </a:lnTo>
                      <a:lnTo>
                        <a:pt x="107" y="23"/>
                      </a:lnTo>
                      <a:lnTo>
                        <a:pt x="107" y="25"/>
                      </a:lnTo>
                      <a:lnTo>
                        <a:pt x="109" y="25"/>
                      </a:lnTo>
                      <a:lnTo>
                        <a:pt x="109" y="26"/>
                      </a:lnTo>
                      <a:lnTo>
                        <a:pt x="111" y="26"/>
                      </a:lnTo>
                      <a:lnTo>
                        <a:pt x="111" y="25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5" y="26"/>
                      </a:lnTo>
                      <a:lnTo>
                        <a:pt x="117" y="28"/>
                      </a:lnTo>
                      <a:lnTo>
                        <a:pt x="117" y="30"/>
                      </a:lnTo>
                      <a:lnTo>
                        <a:pt x="119" y="30"/>
                      </a:lnTo>
                      <a:lnTo>
                        <a:pt x="121" y="30"/>
                      </a:lnTo>
                      <a:lnTo>
                        <a:pt x="123" y="30"/>
                      </a:lnTo>
                      <a:lnTo>
                        <a:pt x="123" y="28"/>
                      </a:lnTo>
                      <a:lnTo>
                        <a:pt x="125" y="28"/>
                      </a:lnTo>
                      <a:lnTo>
                        <a:pt x="125" y="26"/>
                      </a:lnTo>
                      <a:lnTo>
                        <a:pt x="127" y="26"/>
                      </a:lnTo>
                      <a:lnTo>
                        <a:pt x="128" y="26"/>
                      </a:lnTo>
                      <a:lnTo>
                        <a:pt x="128" y="25"/>
                      </a:lnTo>
                      <a:lnTo>
                        <a:pt x="130" y="25"/>
                      </a:lnTo>
                      <a:lnTo>
                        <a:pt x="130" y="23"/>
                      </a:lnTo>
                      <a:lnTo>
                        <a:pt x="132" y="23"/>
                      </a:lnTo>
                      <a:lnTo>
                        <a:pt x="134" y="23"/>
                      </a:lnTo>
                      <a:lnTo>
                        <a:pt x="136" y="23"/>
                      </a:lnTo>
                      <a:lnTo>
                        <a:pt x="136" y="25"/>
                      </a:lnTo>
                      <a:lnTo>
                        <a:pt x="138" y="25"/>
                      </a:lnTo>
                      <a:lnTo>
                        <a:pt x="138" y="26"/>
                      </a:lnTo>
                      <a:lnTo>
                        <a:pt x="140" y="26"/>
                      </a:lnTo>
                      <a:lnTo>
                        <a:pt x="142" y="26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6" y="28"/>
                      </a:lnTo>
                      <a:lnTo>
                        <a:pt x="146" y="30"/>
                      </a:lnTo>
                      <a:lnTo>
                        <a:pt x="148" y="30"/>
                      </a:lnTo>
                      <a:lnTo>
                        <a:pt x="148" y="32"/>
                      </a:lnTo>
                      <a:lnTo>
                        <a:pt x="148" y="34"/>
                      </a:lnTo>
                      <a:lnTo>
                        <a:pt x="148" y="36"/>
                      </a:lnTo>
                      <a:lnTo>
                        <a:pt x="148" y="38"/>
                      </a:lnTo>
                      <a:lnTo>
                        <a:pt x="148" y="40"/>
                      </a:lnTo>
                      <a:lnTo>
                        <a:pt x="146" y="40"/>
                      </a:lnTo>
                      <a:lnTo>
                        <a:pt x="144" y="40"/>
                      </a:lnTo>
                      <a:lnTo>
                        <a:pt x="144" y="42"/>
                      </a:lnTo>
                      <a:lnTo>
                        <a:pt x="144" y="44"/>
                      </a:lnTo>
                      <a:lnTo>
                        <a:pt x="146" y="44"/>
                      </a:lnTo>
                      <a:lnTo>
                        <a:pt x="146" y="46"/>
                      </a:lnTo>
                      <a:lnTo>
                        <a:pt x="148" y="46"/>
                      </a:lnTo>
                      <a:lnTo>
                        <a:pt x="148" y="48"/>
                      </a:lnTo>
                      <a:lnTo>
                        <a:pt x="150" y="48"/>
                      </a:lnTo>
                      <a:lnTo>
                        <a:pt x="152" y="48"/>
                      </a:lnTo>
                      <a:lnTo>
                        <a:pt x="153" y="48"/>
                      </a:lnTo>
                      <a:lnTo>
                        <a:pt x="155" y="48"/>
                      </a:lnTo>
                      <a:lnTo>
                        <a:pt x="155" y="49"/>
                      </a:lnTo>
                      <a:lnTo>
                        <a:pt x="155" y="51"/>
                      </a:lnTo>
                      <a:lnTo>
                        <a:pt x="155" y="53"/>
                      </a:lnTo>
                      <a:lnTo>
                        <a:pt x="155" y="55"/>
                      </a:lnTo>
                      <a:lnTo>
                        <a:pt x="157" y="55"/>
                      </a:lnTo>
                      <a:lnTo>
                        <a:pt x="157" y="57"/>
                      </a:lnTo>
                      <a:lnTo>
                        <a:pt x="159" y="57"/>
                      </a:lnTo>
                      <a:lnTo>
                        <a:pt x="159" y="59"/>
                      </a:lnTo>
                      <a:lnTo>
                        <a:pt x="159" y="61"/>
                      </a:lnTo>
                      <a:lnTo>
                        <a:pt x="157" y="61"/>
                      </a:lnTo>
                      <a:lnTo>
                        <a:pt x="157" y="63"/>
                      </a:lnTo>
                      <a:lnTo>
                        <a:pt x="159" y="63"/>
                      </a:lnTo>
                      <a:lnTo>
                        <a:pt x="159" y="65"/>
                      </a:lnTo>
                      <a:lnTo>
                        <a:pt x="159" y="67"/>
                      </a:lnTo>
                      <a:lnTo>
                        <a:pt x="159" y="69"/>
                      </a:lnTo>
                      <a:lnTo>
                        <a:pt x="161" y="69"/>
                      </a:lnTo>
                      <a:lnTo>
                        <a:pt x="161" y="71"/>
                      </a:lnTo>
                      <a:lnTo>
                        <a:pt x="163" y="71"/>
                      </a:lnTo>
                      <a:lnTo>
                        <a:pt x="163" y="73"/>
                      </a:lnTo>
                      <a:lnTo>
                        <a:pt x="163" y="74"/>
                      </a:lnTo>
                      <a:lnTo>
                        <a:pt x="163" y="76"/>
                      </a:lnTo>
                      <a:lnTo>
                        <a:pt x="163" y="78"/>
                      </a:lnTo>
                      <a:lnTo>
                        <a:pt x="161" y="78"/>
                      </a:lnTo>
                      <a:lnTo>
                        <a:pt x="163" y="78"/>
                      </a:lnTo>
                      <a:lnTo>
                        <a:pt x="163" y="80"/>
                      </a:lnTo>
                      <a:lnTo>
                        <a:pt x="165" y="80"/>
                      </a:lnTo>
                      <a:lnTo>
                        <a:pt x="165" y="82"/>
                      </a:lnTo>
                      <a:lnTo>
                        <a:pt x="165" y="80"/>
                      </a:lnTo>
                      <a:lnTo>
                        <a:pt x="165" y="82"/>
                      </a:lnTo>
                      <a:lnTo>
                        <a:pt x="167" y="82"/>
                      </a:lnTo>
                      <a:lnTo>
                        <a:pt x="169" y="82"/>
                      </a:lnTo>
                      <a:lnTo>
                        <a:pt x="171" y="82"/>
                      </a:lnTo>
                      <a:lnTo>
                        <a:pt x="171" y="84"/>
                      </a:lnTo>
                      <a:lnTo>
                        <a:pt x="171" y="86"/>
                      </a:lnTo>
                      <a:lnTo>
                        <a:pt x="171" y="88"/>
                      </a:lnTo>
                      <a:lnTo>
                        <a:pt x="171" y="90"/>
                      </a:lnTo>
                      <a:lnTo>
                        <a:pt x="173" y="92"/>
                      </a:lnTo>
                      <a:lnTo>
                        <a:pt x="171" y="94"/>
                      </a:lnTo>
                      <a:lnTo>
                        <a:pt x="173" y="96"/>
                      </a:lnTo>
                      <a:lnTo>
                        <a:pt x="175" y="96"/>
                      </a:lnTo>
                      <a:lnTo>
                        <a:pt x="175" y="94"/>
                      </a:lnTo>
                      <a:lnTo>
                        <a:pt x="176" y="94"/>
                      </a:lnTo>
                      <a:lnTo>
                        <a:pt x="176" y="92"/>
                      </a:lnTo>
                      <a:lnTo>
                        <a:pt x="176" y="90"/>
                      </a:lnTo>
                      <a:lnTo>
                        <a:pt x="178" y="90"/>
                      </a:lnTo>
                      <a:lnTo>
                        <a:pt x="178" y="88"/>
                      </a:lnTo>
                      <a:lnTo>
                        <a:pt x="180" y="86"/>
                      </a:lnTo>
                      <a:lnTo>
                        <a:pt x="180" y="84"/>
                      </a:lnTo>
                      <a:lnTo>
                        <a:pt x="182" y="84"/>
                      </a:lnTo>
                      <a:lnTo>
                        <a:pt x="182" y="82"/>
                      </a:lnTo>
                      <a:lnTo>
                        <a:pt x="184" y="82"/>
                      </a:lnTo>
                      <a:lnTo>
                        <a:pt x="184" y="80"/>
                      </a:lnTo>
                      <a:lnTo>
                        <a:pt x="184" y="78"/>
                      </a:lnTo>
                      <a:lnTo>
                        <a:pt x="186" y="78"/>
                      </a:lnTo>
                      <a:lnTo>
                        <a:pt x="186" y="76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4"/>
                      </a:lnTo>
                      <a:lnTo>
                        <a:pt x="190" y="73"/>
                      </a:lnTo>
                      <a:lnTo>
                        <a:pt x="192" y="73"/>
                      </a:lnTo>
                      <a:lnTo>
                        <a:pt x="192" y="71"/>
                      </a:lnTo>
                      <a:lnTo>
                        <a:pt x="194" y="71"/>
                      </a:lnTo>
                      <a:lnTo>
                        <a:pt x="196" y="71"/>
                      </a:lnTo>
                      <a:lnTo>
                        <a:pt x="198" y="69"/>
                      </a:lnTo>
                      <a:lnTo>
                        <a:pt x="200" y="69"/>
                      </a:lnTo>
                      <a:lnTo>
                        <a:pt x="201" y="69"/>
                      </a:lnTo>
                      <a:lnTo>
                        <a:pt x="201" y="67"/>
                      </a:lnTo>
                      <a:lnTo>
                        <a:pt x="203" y="67"/>
                      </a:lnTo>
                      <a:lnTo>
                        <a:pt x="205" y="67"/>
                      </a:lnTo>
                      <a:lnTo>
                        <a:pt x="207" y="67"/>
                      </a:lnTo>
                      <a:lnTo>
                        <a:pt x="209" y="67"/>
                      </a:lnTo>
                      <a:lnTo>
                        <a:pt x="211" y="67"/>
                      </a:lnTo>
                      <a:lnTo>
                        <a:pt x="211" y="65"/>
                      </a:lnTo>
                      <a:lnTo>
                        <a:pt x="211" y="63"/>
                      </a:lnTo>
                      <a:lnTo>
                        <a:pt x="211" y="61"/>
                      </a:lnTo>
                      <a:lnTo>
                        <a:pt x="213" y="61"/>
                      </a:lnTo>
                      <a:lnTo>
                        <a:pt x="213" y="59"/>
                      </a:lnTo>
                      <a:lnTo>
                        <a:pt x="215" y="59"/>
                      </a:lnTo>
                      <a:lnTo>
                        <a:pt x="215" y="57"/>
                      </a:lnTo>
                      <a:lnTo>
                        <a:pt x="217" y="57"/>
                      </a:lnTo>
                      <a:lnTo>
                        <a:pt x="217" y="55"/>
                      </a:lnTo>
                      <a:lnTo>
                        <a:pt x="219" y="55"/>
                      </a:lnTo>
                      <a:lnTo>
                        <a:pt x="221" y="55"/>
                      </a:lnTo>
                      <a:lnTo>
                        <a:pt x="221" y="53"/>
                      </a:lnTo>
                      <a:lnTo>
                        <a:pt x="223" y="53"/>
                      </a:lnTo>
                      <a:lnTo>
                        <a:pt x="223" y="51"/>
                      </a:lnTo>
                      <a:lnTo>
                        <a:pt x="223" y="49"/>
                      </a:lnTo>
                      <a:lnTo>
                        <a:pt x="224" y="49"/>
                      </a:lnTo>
                      <a:lnTo>
                        <a:pt x="223" y="48"/>
                      </a:lnTo>
                      <a:lnTo>
                        <a:pt x="221" y="48"/>
                      </a:lnTo>
                      <a:lnTo>
                        <a:pt x="221" y="46"/>
                      </a:lnTo>
                      <a:lnTo>
                        <a:pt x="223" y="46"/>
                      </a:lnTo>
                      <a:lnTo>
                        <a:pt x="223" y="44"/>
                      </a:lnTo>
                      <a:lnTo>
                        <a:pt x="223" y="42"/>
                      </a:lnTo>
                      <a:lnTo>
                        <a:pt x="223" y="40"/>
                      </a:lnTo>
                      <a:lnTo>
                        <a:pt x="221" y="40"/>
                      </a:lnTo>
                      <a:lnTo>
                        <a:pt x="221" y="38"/>
                      </a:lnTo>
                      <a:lnTo>
                        <a:pt x="221" y="36"/>
                      </a:lnTo>
                      <a:lnTo>
                        <a:pt x="221" y="34"/>
                      </a:lnTo>
                      <a:lnTo>
                        <a:pt x="223" y="34"/>
                      </a:lnTo>
                      <a:lnTo>
                        <a:pt x="223" y="32"/>
                      </a:lnTo>
                      <a:lnTo>
                        <a:pt x="224" y="32"/>
                      </a:lnTo>
                      <a:lnTo>
                        <a:pt x="226" y="32"/>
                      </a:lnTo>
                      <a:lnTo>
                        <a:pt x="228" y="32"/>
                      </a:lnTo>
                      <a:lnTo>
                        <a:pt x="228" y="30"/>
                      </a:lnTo>
                      <a:lnTo>
                        <a:pt x="230" y="30"/>
                      </a:lnTo>
                      <a:lnTo>
                        <a:pt x="232" y="30"/>
                      </a:lnTo>
                      <a:lnTo>
                        <a:pt x="232" y="32"/>
                      </a:lnTo>
                      <a:lnTo>
                        <a:pt x="234" y="32"/>
                      </a:lnTo>
                      <a:lnTo>
                        <a:pt x="236" y="30"/>
                      </a:lnTo>
                      <a:lnTo>
                        <a:pt x="238" y="30"/>
                      </a:lnTo>
                      <a:lnTo>
                        <a:pt x="238" y="28"/>
                      </a:lnTo>
                      <a:lnTo>
                        <a:pt x="240" y="28"/>
                      </a:lnTo>
                      <a:lnTo>
                        <a:pt x="242" y="28"/>
                      </a:lnTo>
                      <a:lnTo>
                        <a:pt x="242" y="26"/>
                      </a:lnTo>
                      <a:lnTo>
                        <a:pt x="244" y="26"/>
                      </a:lnTo>
                      <a:lnTo>
                        <a:pt x="246" y="26"/>
                      </a:lnTo>
                      <a:lnTo>
                        <a:pt x="246" y="25"/>
                      </a:lnTo>
                      <a:lnTo>
                        <a:pt x="246" y="23"/>
                      </a:lnTo>
                      <a:lnTo>
                        <a:pt x="248" y="21"/>
                      </a:lnTo>
                      <a:lnTo>
                        <a:pt x="249" y="21"/>
                      </a:lnTo>
                      <a:lnTo>
                        <a:pt x="249" y="19"/>
                      </a:lnTo>
                      <a:lnTo>
                        <a:pt x="248" y="19"/>
                      </a:lnTo>
                      <a:lnTo>
                        <a:pt x="248" y="17"/>
                      </a:lnTo>
                      <a:lnTo>
                        <a:pt x="249" y="17"/>
                      </a:lnTo>
                      <a:lnTo>
                        <a:pt x="251" y="17"/>
                      </a:lnTo>
                      <a:lnTo>
                        <a:pt x="253" y="17"/>
                      </a:lnTo>
                      <a:lnTo>
                        <a:pt x="255" y="17"/>
                      </a:lnTo>
                      <a:lnTo>
                        <a:pt x="257" y="17"/>
                      </a:lnTo>
                      <a:lnTo>
                        <a:pt x="259" y="17"/>
                      </a:lnTo>
                      <a:lnTo>
                        <a:pt x="259" y="15"/>
                      </a:lnTo>
                      <a:lnTo>
                        <a:pt x="261" y="15"/>
                      </a:lnTo>
                      <a:lnTo>
                        <a:pt x="263" y="15"/>
                      </a:lnTo>
                      <a:lnTo>
                        <a:pt x="263" y="13"/>
                      </a:lnTo>
                      <a:lnTo>
                        <a:pt x="265" y="13"/>
                      </a:lnTo>
                      <a:lnTo>
                        <a:pt x="267" y="13"/>
                      </a:lnTo>
                      <a:lnTo>
                        <a:pt x="269" y="13"/>
                      </a:lnTo>
                      <a:lnTo>
                        <a:pt x="269" y="11"/>
                      </a:lnTo>
                      <a:lnTo>
                        <a:pt x="271" y="11"/>
                      </a:lnTo>
                      <a:lnTo>
                        <a:pt x="271" y="13"/>
                      </a:lnTo>
                      <a:lnTo>
                        <a:pt x="271" y="11"/>
                      </a:lnTo>
                      <a:lnTo>
                        <a:pt x="272" y="11"/>
                      </a:lnTo>
                      <a:lnTo>
                        <a:pt x="274" y="11"/>
                      </a:lnTo>
                      <a:lnTo>
                        <a:pt x="276" y="11"/>
                      </a:lnTo>
                      <a:lnTo>
                        <a:pt x="278" y="11"/>
                      </a:lnTo>
                      <a:lnTo>
                        <a:pt x="278" y="9"/>
                      </a:lnTo>
                      <a:lnTo>
                        <a:pt x="280" y="9"/>
                      </a:lnTo>
                      <a:lnTo>
                        <a:pt x="282" y="9"/>
                      </a:lnTo>
                      <a:lnTo>
                        <a:pt x="284" y="9"/>
                      </a:lnTo>
                      <a:lnTo>
                        <a:pt x="286" y="9"/>
                      </a:lnTo>
                      <a:lnTo>
                        <a:pt x="286" y="11"/>
                      </a:lnTo>
                      <a:lnTo>
                        <a:pt x="288" y="11"/>
                      </a:lnTo>
                      <a:lnTo>
                        <a:pt x="290" y="11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2" y="19"/>
                      </a:lnTo>
                      <a:lnTo>
                        <a:pt x="294" y="19"/>
                      </a:lnTo>
                      <a:lnTo>
                        <a:pt x="296" y="19"/>
                      </a:lnTo>
                      <a:lnTo>
                        <a:pt x="297" y="19"/>
                      </a:lnTo>
                      <a:lnTo>
                        <a:pt x="297" y="21"/>
                      </a:lnTo>
                      <a:lnTo>
                        <a:pt x="297" y="23"/>
                      </a:lnTo>
                      <a:lnTo>
                        <a:pt x="299" y="23"/>
                      </a:lnTo>
                      <a:lnTo>
                        <a:pt x="299" y="21"/>
                      </a:lnTo>
                      <a:lnTo>
                        <a:pt x="301" y="21"/>
                      </a:lnTo>
                      <a:lnTo>
                        <a:pt x="301" y="23"/>
                      </a:lnTo>
                      <a:lnTo>
                        <a:pt x="303" y="23"/>
                      </a:lnTo>
                      <a:lnTo>
                        <a:pt x="305" y="23"/>
                      </a:lnTo>
                      <a:lnTo>
                        <a:pt x="305" y="25"/>
                      </a:lnTo>
                      <a:lnTo>
                        <a:pt x="307" y="25"/>
                      </a:lnTo>
                      <a:lnTo>
                        <a:pt x="309" y="25"/>
                      </a:lnTo>
                      <a:lnTo>
                        <a:pt x="309" y="23"/>
                      </a:lnTo>
                      <a:lnTo>
                        <a:pt x="311" y="23"/>
                      </a:lnTo>
                      <a:lnTo>
                        <a:pt x="313" y="23"/>
                      </a:lnTo>
                      <a:lnTo>
                        <a:pt x="315" y="23"/>
                      </a:lnTo>
                      <a:lnTo>
                        <a:pt x="317" y="23"/>
                      </a:lnTo>
                      <a:lnTo>
                        <a:pt x="317" y="21"/>
                      </a:lnTo>
                      <a:lnTo>
                        <a:pt x="317" y="19"/>
                      </a:lnTo>
                      <a:lnTo>
                        <a:pt x="319" y="19"/>
                      </a:lnTo>
                      <a:lnTo>
                        <a:pt x="319" y="17"/>
                      </a:lnTo>
                      <a:lnTo>
                        <a:pt x="319" y="15"/>
                      </a:lnTo>
                      <a:lnTo>
                        <a:pt x="320" y="15"/>
                      </a:lnTo>
                      <a:lnTo>
                        <a:pt x="320" y="13"/>
                      </a:lnTo>
                      <a:lnTo>
                        <a:pt x="320" y="11"/>
                      </a:lnTo>
                      <a:lnTo>
                        <a:pt x="319" y="11"/>
                      </a:lnTo>
                      <a:lnTo>
                        <a:pt x="319" y="9"/>
                      </a:lnTo>
                      <a:lnTo>
                        <a:pt x="320" y="9"/>
                      </a:lnTo>
                      <a:lnTo>
                        <a:pt x="320" y="7"/>
                      </a:lnTo>
                      <a:lnTo>
                        <a:pt x="322" y="7"/>
                      </a:lnTo>
                      <a:lnTo>
                        <a:pt x="324" y="5"/>
                      </a:lnTo>
                      <a:lnTo>
                        <a:pt x="322" y="5"/>
                      </a:lnTo>
                      <a:lnTo>
                        <a:pt x="322" y="3"/>
                      </a:lnTo>
                      <a:lnTo>
                        <a:pt x="322" y="1"/>
                      </a:lnTo>
                      <a:lnTo>
                        <a:pt x="324" y="1"/>
                      </a:lnTo>
                      <a:lnTo>
                        <a:pt x="324" y="3"/>
                      </a:lnTo>
                      <a:lnTo>
                        <a:pt x="326" y="3"/>
                      </a:lnTo>
                      <a:lnTo>
                        <a:pt x="328" y="1"/>
                      </a:lnTo>
                      <a:lnTo>
                        <a:pt x="330" y="1"/>
                      </a:lnTo>
                      <a:lnTo>
                        <a:pt x="330" y="0"/>
                      </a:lnTo>
                      <a:lnTo>
                        <a:pt x="332" y="0"/>
                      </a:lnTo>
                      <a:lnTo>
                        <a:pt x="332" y="1"/>
                      </a:lnTo>
                      <a:lnTo>
                        <a:pt x="334" y="1"/>
                      </a:lnTo>
                      <a:lnTo>
                        <a:pt x="334" y="3"/>
                      </a:lnTo>
                      <a:lnTo>
                        <a:pt x="336" y="3"/>
                      </a:lnTo>
                      <a:lnTo>
                        <a:pt x="336" y="5"/>
                      </a:lnTo>
                      <a:lnTo>
                        <a:pt x="338" y="5"/>
                      </a:lnTo>
                      <a:lnTo>
                        <a:pt x="338" y="7"/>
                      </a:lnTo>
                      <a:lnTo>
                        <a:pt x="338" y="9"/>
                      </a:lnTo>
                      <a:lnTo>
                        <a:pt x="338" y="11"/>
                      </a:lnTo>
                      <a:lnTo>
                        <a:pt x="338" y="13"/>
                      </a:lnTo>
                      <a:lnTo>
                        <a:pt x="338" y="15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42" y="17"/>
                      </a:lnTo>
                      <a:lnTo>
                        <a:pt x="344" y="19"/>
                      </a:lnTo>
                      <a:lnTo>
                        <a:pt x="344" y="21"/>
                      </a:lnTo>
                      <a:lnTo>
                        <a:pt x="345" y="21"/>
                      </a:lnTo>
                      <a:lnTo>
                        <a:pt x="347" y="23"/>
                      </a:lnTo>
                      <a:lnTo>
                        <a:pt x="347" y="25"/>
                      </a:lnTo>
                      <a:lnTo>
                        <a:pt x="345" y="26"/>
                      </a:lnTo>
                      <a:lnTo>
                        <a:pt x="345" y="28"/>
                      </a:lnTo>
                      <a:lnTo>
                        <a:pt x="344" y="30"/>
                      </a:lnTo>
                      <a:lnTo>
                        <a:pt x="344" y="32"/>
                      </a:lnTo>
                      <a:lnTo>
                        <a:pt x="344" y="34"/>
                      </a:lnTo>
                      <a:lnTo>
                        <a:pt x="345" y="34"/>
                      </a:lnTo>
                      <a:lnTo>
                        <a:pt x="345" y="36"/>
                      </a:lnTo>
                      <a:lnTo>
                        <a:pt x="345" y="38"/>
                      </a:lnTo>
                      <a:lnTo>
                        <a:pt x="344" y="40"/>
                      </a:lnTo>
                      <a:lnTo>
                        <a:pt x="344" y="42"/>
                      </a:lnTo>
                      <a:lnTo>
                        <a:pt x="342" y="42"/>
                      </a:lnTo>
                      <a:lnTo>
                        <a:pt x="342" y="44"/>
                      </a:lnTo>
                      <a:lnTo>
                        <a:pt x="342" y="46"/>
                      </a:lnTo>
                      <a:lnTo>
                        <a:pt x="342" y="48"/>
                      </a:lnTo>
                      <a:lnTo>
                        <a:pt x="342" y="49"/>
                      </a:lnTo>
                      <a:lnTo>
                        <a:pt x="342" y="51"/>
                      </a:lnTo>
                      <a:lnTo>
                        <a:pt x="340" y="51"/>
                      </a:lnTo>
                      <a:lnTo>
                        <a:pt x="340" y="53"/>
                      </a:lnTo>
                      <a:lnTo>
                        <a:pt x="340" y="55"/>
                      </a:lnTo>
                      <a:lnTo>
                        <a:pt x="340" y="57"/>
                      </a:lnTo>
                      <a:lnTo>
                        <a:pt x="342" y="57"/>
                      </a:lnTo>
                      <a:lnTo>
                        <a:pt x="344" y="57"/>
                      </a:lnTo>
                      <a:lnTo>
                        <a:pt x="344" y="59"/>
                      </a:lnTo>
                      <a:lnTo>
                        <a:pt x="344" y="61"/>
                      </a:lnTo>
                      <a:lnTo>
                        <a:pt x="344" y="63"/>
                      </a:lnTo>
                      <a:lnTo>
                        <a:pt x="342" y="65"/>
                      </a:lnTo>
                      <a:lnTo>
                        <a:pt x="342" y="67"/>
                      </a:lnTo>
                      <a:lnTo>
                        <a:pt x="340" y="67"/>
                      </a:lnTo>
                      <a:lnTo>
                        <a:pt x="340" y="69"/>
                      </a:lnTo>
                      <a:lnTo>
                        <a:pt x="338" y="69"/>
                      </a:lnTo>
                      <a:lnTo>
                        <a:pt x="336" y="69"/>
                      </a:lnTo>
                      <a:lnTo>
                        <a:pt x="336" y="71"/>
                      </a:lnTo>
                      <a:lnTo>
                        <a:pt x="334" y="71"/>
                      </a:lnTo>
                      <a:lnTo>
                        <a:pt x="334" y="73"/>
                      </a:lnTo>
                      <a:lnTo>
                        <a:pt x="334" y="74"/>
                      </a:lnTo>
                      <a:lnTo>
                        <a:pt x="336" y="76"/>
                      </a:lnTo>
                      <a:lnTo>
                        <a:pt x="336" y="78"/>
                      </a:lnTo>
                      <a:lnTo>
                        <a:pt x="336" y="80"/>
                      </a:lnTo>
                      <a:lnTo>
                        <a:pt x="336" y="82"/>
                      </a:lnTo>
                      <a:lnTo>
                        <a:pt x="336" y="84"/>
                      </a:lnTo>
                      <a:lnTo>
                        <a:pt x="336" y="86"/>
                      </a:lnTo>
                      <a:lnTo>
                        <a:pt x="338" y="86"/>
                      </a:lnTo>
                      <a:lnTo>
                        <a:pt x="338" y="88"/>
                      </a:lnTo>
                      <a:lnTo>
                        <a:pt x="340" y="90"/>
                      </a:lnTo>
                      <a:lnTo>
                        <a:pt x="338" y="90"/>
                      </a:lnTo>
                      <a:lnTo>
                        <a:pt x="336" y="90"/>
                      </a:lnTo>
                      <a:lnTo>
                        <a:pt x="334" y="90"/>
                      </a:lnTo>
                      <a:lnTo>
                        <a:pt x="334" y="92"/>
                      </a:lnTo>
                      <a:lnTo>
                        <a:pt x="332" y="92"/>
                      </a:lnTo>
                      <a:lnTo>
                        <a:pt x="332" y="94"/>
                      </a:lnTo>
                      <a:lnTo>
                        <a:pt x="334" y="94"/>
                      </a:lnTo>
                      <a:lnTo>
                        <a:pt x="334" y="96"/>
                      </a:lnTo>
                      <a:lnTo>
                        <a:pt x="336" y="96"/>
                      </a:lnTo>
                      <a:lnTo>
                        <a:pt x="336" y="97"/>
                      </a:lnTo>
                      <a:lnTo>
                        <a:pt x="336" y="99"/>
                      </a:lnTo>
                      <a:lnTo>
                        <a:pt x="336" y="101"/>
                      </a:lnTo>
                      <a:lnTo>
                        <a:pt x="334" y="101"/>
                      </a:lnTo>
                      <a:lnTo>
                        <a:pt x="332" y="101"/>
                      </a:lnTo>
                      <a:lnTo>
                        <a:pt x="330" y="101"/>
                      </a:lnTo>
                      <a:lnTo>
                        <a:pt x="330" y="103"/>
                      </a:lnTo>
                      <a:lnTo>
                        <a:pt x="332" y="103"/>
                      </a:lnTo>
                      <a:lnTo>
                        <a:pt x="332" y="105"/>
                      </a:lnTo>
                      <a:lnTo>
                        <a:pt x="332" y="107"/>
                      </a:lnTo>
                      <a:lnTo>
                        <a:pt x="332" y="109"/>
                      </a:lnTo>
                      <a:lnTo>
                        <a:pt x="330" y="109"/>
                      </a:lnTo>
                      <a:lnTo>
                        <a:pt x="330" y="111"/>
                      </a:lnTo>
                      <a:lnTo>
                        <a:pt x="328" y="111"/>
                      </a:lnTo>
                      <a:lnTo>
                        <a:pt x="326" y="111"/>
                      </a:lnTo>
                      <a:lnTo>
                        <a:pt x="326" y="109"/>
                      </a:lnTo>
                      <a:lnTo>
                        <a:pt x="324" y="109"/>
                      </a:lnTo>
                      <a:lnTo>
                        <a:pt x="324" y="111"/>
                      </a:lnTo>
                      <a:lnTo>
                        <a:pt x="326" y="111"/>
                      </a:lnTo>
                      <a:lnTo>
                        <a:pt x="326" y="113"/>
                      </a:lnTo>
                      <a:lnTo>
                        <a:pt x="326" y="115"/>
                      </a:lnTo>
                      <a:lnTo>
                        <a:pt x="324" y="115"/>
                      </a:lnTo>
                      <a:lnTo>
                        <a:pt x="324" y="117"/>
                      </a:lnTo>
                      <a:lnTo>
                        <a:pt x="324" y="119"/>
                      </a:lnTo>
                      <a:lnTo>
                        <a:pt x="324" y="121"/>
                      </a:lnTo>
                      <a:lnTo>
                        <a:pt x="324" y="122"/>
                      </a:lnTo>
                      <a:lnTo>
                        <a:pt x="324" y="124"/>
                      </a:lnTo>
                      <a:lnTo>
                        <a:pt x="322" y="124"/>
                      </a:lnTo>
                      <a:lnTo>
                        <a:pt x="320" y="124"/>
                      </a:lnTo>
                      <a:lnTo>
                        <a:pt x="320" y="126"/>
                      </a:lnTo>
                      <a:lnTo>
                        <a:pt x="319" y="126"/>
                      </a:lnTo>
                      <a:lnTo>
                        <a:pt x="319" y="128"/>
                      </a:lnTo>
                      <a:lnTo>
                        <a:pt x="319" y="130"/>
                      </a:lnTo>
                      <a:lnTo>
                        <a:pt x="317" y="130"/>
                      </a:lnTo>
                      <a:lnTo>
                        <a:pt x="317" y="132"/>
                      </a:lnTo>
                      <a:lnTo>
                        <a:pt x="319" y="132"/>
                      </a:lnTo>
                      <a:lnTo>
                        <a:pt x="317" y="132"/>
                      </a:lnTo>
                      <a:lnTo>
                        <a:pt x="315" y="132"/>
                      </a:lnTo>
                      <a:lnTo>
                        <a:pt x="315" y="130"/>
                      </a:lnTo>
                      <a:lnTo>
                        <a:pt x="315" y="132"/>
                      </a:lnTo>
                      <a:lnTo>
                        <a:pt x="313" y="132"/>
                      </a:lnTo>
                      <a:lnTo>
                        <a:pt x="311" y="132"/>
                      </a:lnTo>
                      <a:lnTo>
                        <a:pt x="311" y="130"/>
                      </a:lnTo>
                      <a:lnTo>
                        <a:pt x="309" y="130"/>
                      </a:lnTo>
                      <a:lnTo>
                        <a:pt x="309" y="132"/>
                      </a:lnTo>
                      <a:lnTo>
                        <a:pt x="309" y="130"/>
                      </a:lnTo>
                      <a:lnTo>
                        <a:pt x="307" y="130"/>
                      </a:lnTo>
                      <a:lnTo>
                        <a:pt x="307" y="128"/>
                      </a:lnTo>
                      <a:lnTo>
                        <a:pt x="305" y="128"/>
                      </a:lnTo>
                      <a:lnTo>
                        <a:pt x="303" y="128"/>
                      </a:lnTo>
                      <a:lnTo>
                        <a:pt x="301" y="128"/>
                      </a:lnTo>
                      <a:lnTo>
                        <a:pt x="301" y="126"/>
                      </a:lnTo>
                      <a:lnTo>
                        <a:pt x="299" y="126"/>
                      </a:lnTo>
                      <a:lnTo>
                        <a:pt x="299" y="128"/>
                      </a:lnTo>
                      <a:lnTo>
                        <a:pt x="297" y="126"/>
                      </a:lnTo>
                      <a:lnTo>
                        <a:pt x="296" y="126"/>
                      </a:lnTo>
                      <a:lnTo>
                        <a:pt x="296" y="124"/>
                      </a:lnTo>
                      <a:lnTo>
                        <a:pt x="294" y="124"/>
                      </a:lnTo>
                      <a:lnTo>
                        <a:pt x="294" y="122"/>
                      </a:lnTo>
                      <a:lnTo>
                        <a:pt x="292" y="122"/>
                      </a:lnTo>
                      <a:lnTo>
                        <a:pt x="292" y="124"/>
                      </a:lnTo>
                      <a:lnTo>
                        <a:pt x="292" y="122"/>
                      </a:lnTo>
                      <a:lnTo>
                        <a:pt x="290" y="122"/>
                      </a:lnTo>
                      <a:lnTo>
                        <a:pt x="290" y="124"/>
                      </a:lnTo>
                      <a:lnTo>
                        <a:pt x="288" y="124"/>
                      </a:lnTo>
                      <a:lnTo>
                        <a:pt x="286" y="124"/>
                      </a:lnTo>
                      <a:lnTo>
                        <a:pt x="284" y="126"/>
                      </a:lnTo>
                      <a:lnTo>
                        <a:pt x="282" y="126"/>
                      </a:lnTo>
                      <a:lnTo>
                        <a:pt x="282" y="128"/>
                      </a:lnTo>
                      <a:lnTo>
                        <a:pt x="280" y="128"/>
                      </a:lnTo>
                      <a:lnTo>
                        <a:pt x="280" y="130"/>
                      </a:lnTo>
                      <a:lnTo>
                        <a:pt x="280" y="128"/>
                      </a:lnTo>
                      <a:lnTo>
                        <a:pt x="278" y="128"/>
                      </a:lnTo>
                      <a:lnTo>
                        <a:pt x="276" y="128"/>
                      </a:lnTo>
                      <a:lnTo>
                        <a:pt x="274" y="128"/>
                      </a:lnTo>
                      <a:lnTo>
                        <a:pt x="272" y="128"/>
                      </a:lnTo>
                      <a:lnTo>
                        <a:pt x="272" y="126"/>
                      </a:lnTo>
                      <a:lnTo>
                        <a:pt x="271" y="126"/>
                      </a:lnTo>
                      <a:lnTo>
                        <a:pt x="269" y="124"/>
                      </a:lnTo>
                      <a:lnTo>
                        <a:pt x="269" y="126"/>
                      </a:lnTo>
                      <a:lnTo>
                        <a:pt x="269" y="124"/>
                      </a:lnTo>
                      <a:lnTo>
                        <a:pt x="269" y="126"/>
                      </a:lnTo>
                      <a:lnTo>
                        <a:pt x="267" y="126"/>
                      </a:lnTo>
                      <a:lnTo>
                        <a:pt x="267" y="124"/>
                      </a:lnTo>
                      <a:lnTo>
                        <a:pt x="265" y="124"/>
                      </a:lnTo>
                      <a:lnTo>
                        <a:pt x="263" y="124"/>
                      </a:lnTo>
                      <a:lnTo>
                        <a:pt x="261" y="126"/>
                      </a:lnTo>
                      <a:lnTo>
                        <a:pt x="259" y="126"/>
                      </a:lnTo>
                      <a:lnTo>
                        <a:pt x="259" y="128"/>
                      </a:lnTo>
                      <a:lnTo>
                        <a:pt x="257" y="128"/>
                      </a:lnTo>
                      <a:lnTo>
                        <a:pt x="255" y="128"/>
                      </a:lnTo>
                      <a:lnTo>
                        <a:pt x="255" y="130"/>
                      </a:lnTo>
                      <a:lnTo>
                        <a:pt x="253" y="130"/>
                      </a:lnTo>
                      <a:lnTo>
                        <a:pt x="251" y="130"/>
                      </a:lnTo>
                      <a:lnTo>
                        <a:pt x="249" y="132"/>
                      </a:lnTo>
                      <a:lnTo>
                        <a:pt x="249" y="130"/>
                      </a:lnTo>
                      <a:lnTo>
                        <a:pt x="248" y="130"/>
                      </a:lnTo>
                      <a:lnTo>
                        <a:pt x="246" y="130"/>
                      </a:lnTo>
                      <a:lnTo>
                        <a:pt x="244" y="130"/>
                      </a:lnTo>
                      <a:lnTo>
                        <a:pt x="242" y="130"/>
                      </a:lnTo>
                      <a:lnTo>
                        <a:pt x="242" y="132"/>
                      </a:lnTo>
                      <a:lnTo>
                        <a:pt x="240" y="132"/>
                      </a:lnTo>
                      <a:lnTo>
                        <a:pt x="240" y="130"/>
                      </a:lnTo>
                      <a:lnTo>
                        <a:pt x="240" y="132"/>
                      </a:lnTo>
                      <a:lnTo>
                        <a:pt x="238" y="132"/>
                      </a:lnTo>
                      <a:lnTo>
                        <a:pt x="238" y="134"/>
                      </a:lnTo>
                      <a:lnTo>
                        <a:pt x="236" y="134"/>
                      </a:lnTo>
                      <a:lnTo>
                        <a:pt x="234" y="134"/>
                      </a:lnTo>
                      <a:lnTo>
                        <a:pt x="232" y="134"/>
                      </a:lnTo>
                      <a:lnTo>
                        <a:pt x="232" y="136"/>
                      </a:lnTo>
                      <a:lnTo>
                        <a:pt x="230" y="136"/>
                      </a:lnTo>
                      <a:lnTo>
                        <a:pt x="230" y="138"/>
                      </a:lnTo>
                      <a:lnTo>
                        <a:pt x="230" y="140"/>
                      </a:lnTo>
                      <a:lnTo>
                        <a:pt x="230" y="142"/>
                      </a:lnTo>
                      <a:lnTo>
                        <a:pt x="228" y="142"/>
                      </a:lnTo>
                      <a:lnTo>
                        <a:pt x="228" y="144"/>
                      </a:lnTo>
                      <a:lnTo>
                        <a:pt x="226" y="144"/>
                      </a:lnTo>
                      <a:lnTo>
                        <a:pt x="226" y="145"/>
                      </a:lnTo>
                      <a:lnTo>
                        <a:pt x="224" y="145"/>
                      </a:lnTo>
                      <a:lnTo>
                        <a:pt x="224" y="147"/>
                      </a:lnTo>
                      <a:lnTo>
                        <a:pt x="224" y="149"/>
                      </a:lnTo>
                      <a:lnTo>
                        <a:pt x="223" y="149"/>
                      </a:lnTo>
                      <a:lnTo>
                        <a:pt x="223" y="151"/>
                      </a:lnTo>
                      <a:lnTo>
                        <a:pt x="221" y="151"/>
                      </a:lnTo>
                      <a:lnTo>
                        <a:pt x="221" y="153"/>
                      </a:lnTo>
                      <a:lnTo>
                        <a:pt x="219" y="153"/>
                      </a:lnTo>
                      <a:lnTo>
                        <a:pt x="219" y="155"/>
                      </a:lnTo>
                      <a:lnTo>
                        <a:pt x="219" y="157"/>
                      </a:lnTo>
                      <a:lnTo>
                        <a:pt x="219" y="159"/>
                      </a:lnTo>
                      <a:lnTo>
                        <a:pt x="217" y="159"/>
                      </a:lnTo>
                      <a:lnTo>
                        <a:pt x="217" y="161"/>
                      </a:lnTo>
                      <a:lnTo>
                        <a:pt x="215" y="161"/>
                      </a:lnTo>
                      <a:lnTo>
                        <a:pt x="217" y="161"/>
                      </a:lnTo>
                      <a:lnTo>
                        <a:pt x="217" y="163"/>
                      </a:lnTo>
                      <a:lnTo>
                        <a:pt x="215" y="163"/>
                      </a:lnTo>
                      <a:lnTo>
                        <a:pt x="217" y="163"/>
                      </a:lnTo>
                      <a:lnTo>
                        <a:pt x="215" y="163"/>
                      </a:lnTo>
                      <a:lnTo>
                        <a:pt x="215" y="165"/>
                      </a:lnTo>
                      <a:lnTo>
                        <a:pt x="217" y="165"/>
                      </a:lnTo>
                      <a:lnTo>
                        <a:pt x="217" y="163"/>
                      </a:lnTo>
                      <a:lnTo>
                        <a:pt x="217" y="165"/>
                      </a:lnTo>
                      <a:lnTo>
                        <a:pt x="215" y="165"/>
                      </a:lnTo>
                      <a:lnTo>
                        <a:pt x="213" y="165"/>
                      </a:lnTo>
                      <a:lnTo>
                        <a:pt x="213" y="167"/>
                      </a:lnTo>
                      <a:lnTo>
                        <a:pt x="211" y="167"/>
                      </a:lnTo>
                      <a:lnTo>
                        <a:pt x="209" y="167"/>
                      </a:lnTo>
                      <a:lnTo>
                        <a:pt x="209" y="165"/>
                      </a:lnTo>
                      <a:lnTo>
                        <a:pt x="207" y="165"/>
                      </a:lnTo>
                      <a:lnTo>
                        <a:pt x="207" y="163"/>
                      </a:lnTo>
                      <a:lnTo>
                        <a:pt x="205" y="163"/>
                      </a:lnTo>
                      <a:lnTo>
                        <a:pt x="203" y="163"/>
                      </a:lnTo>
                      <a:lnTo>
                        <a:pt x="201" y="163"/>
                      </a:lnTo>
                      <a:lnTo>
                        <a:pt x="200" y="163"/>
                      </a:lnTo>
                      <a:lnTo>
                        <a:pt x="200" y="165"/>
                      </a:lnTo>
                      <a:lnTo>
                        <a:pt x="198" y="165"/>
                      </a:lnTo>
                      <a:lnTo>
                        <a:pt x="196" y="165"/>
                      </a:lnTo>
                      <a:lnTo>
                        <a:pt x="194" y="165"/>
                      </a:lnTo>
                      <a:lnTo>
                        <a:pt x="192" y="167"/>
                      </a:lnTo>
                      <a:lnTo>
                        <a:pt x="194" y="167"/>
                      </a:lnTo>
                      <a:lnTo>
                        <a:pt x="192" y="167"/>
                      </a:lnTo>
                      <a:lnTo>
                        <a:pt x="192" y="169"/>
                      </a:lnTo>
                      <a:lnTo>
                        <a:pt x="192" y="170"/>
                      </a:lnTo>
                      <a:lnTo>
                        <a:pt x="190" y="170"/>
                      </a:lnTo>
                      <a:lnTo>
                        <a:pt x="190" y="172"/>
                      </a:lnTo>
                      <a:lnTo>
                        <a:pt x="188" y="172"/>
                      </a:lnTo>
                      <a:lnTo>
                        <a:pt x="186" y="172"/>
                      </a:lnTo>
                      <a:lnTo>
                        <a:pt x="184" y="172"/>
                      </a:lnTo>
                      <a:lnTo>
                        <a:pt x="184" y="174"/>
                      </a:lnTo>
                      <a:lnTo>
                        <a:pt x="182" y="174"/>
                      </a:lnTo>
                      <a:lnTo>
                        <a:pt x="180" y="174"/>
                      </a:lnTo>
                      <a:lnTo>
                        <a:pt x="178" y="172"/>
                      </a:lnTo>
                      <a:lnTo>
                        <a:pt x="176" y="172"/>
                      </a:lnTo>
                      <a:lnTo>
                        <a:pt x="175" y="172"/>
                      </a:lnTo>
                      <a:lnTo>
                        <a:pt x="175" y="170"/>
                      </a:lnTo>
                      <a:lnTo>
                        <a:pt x="173" y="170"/>
                      </a:lnTo>
                      <a:lnTo>
                        <a:pt x="171" y="170"/>
                      </a:lnTo>
                      <a:lnTo>
                        <a:pt x="171" y="172"/>
                      </a:lnTo>
                      <a:lnTo>
                        <a:pt x="169" y="172"/>
                      </a:lnTo>
                      <a:lnTo>
                        <a:pt x="169" y="174"/>
                      </a:lnTo>
                      <a:lnTo>
                        <a:pt x="167" y="174"/>
                      </a:lnTo>
                      <a:lnTo>
                        <a:pt x="167" y="176"/>
                      </a:lnTo>
                      <a:lnTo>
                        <a:pt x="165" y="176"/>
                      </a:lnTo>
                      <a:lnTo>
                        <a:pt x="165" y="178"/>
                      </a:lnTo>
                      <a:lnTo>
                        <a:pt x="163" y="178"/>
                      </a:lnTo>
                      <a:lnTo>
                        <a:pt x="163" y="180"/>
                      </a:lnTo>
                      <a:lnTo>
                        <a:pt x="161" y="180"/>
                      </a:lnTo>
                      <a:lnTo>
                        <a:pt x="161" y="182"/>
                      </a:lnTo>
                      <a:lnTo>
                        <a:pt x="159" y="182"/>
                      </a:lnTo>
                      <a:lnTo>
                        <a:pt x="159" y="184"/>
                      </a:lnTo>
                      <a:lnTo>
                        <a:pt x="157" y="184"/>
                      </a:lnTo>
                      <a:lnTo>
                        <a:pt x="157" y="186"/>
                      </a:lnTo>
                      <a:lnTo>
                        <a:pt x="155" y="186"/>
                      </a:lnTo>
                      <a:lnTo>
                        <a:pt x="155" y="188"/>
                      </a:lnTo>
                      <a:lnTo>
                        <a:pt x="155" y="190"/>
                      </a:lnTo>
                      <a:lnTo>
                        <a:pt x="153" y="190"/>
                      </a:lnTo>
                      <a:lnTo>
                        <a:pt x="155" y="190"/>
                      </a:lnTo>
                      <a:lnTo>
                        <a:pt x="153" y="190"/>
                      </a:lnTo>
                      <a:lnTo>
                        <a:pt x="153" y="192"/>
                      </a:lnTo>
                      <a:lnTo>
                        <a:pt x="153" y="193"/>
                      </a:lnTo>
                      <a:lnTo>
                        <a:pt x="155" y="193"/>
                      </a:lnTo>
                      <a:lnTo>
                        <a:pt x="155" y="195"/>
                      </a:lnTo>
                      <a:lnTo>
                        <a:pt x="157" y="195"/>
                      </a:lnTo>
                      <a:lnTo>
                        <a:pt x="159" y="197"/>
                      </a:lnTo>
                      <a:lnTo>
                        <a:pt x="161" y="199"/>
                      </a:lnTo>
                      <a:lnTo>
                        <a:pt x="161" y="201"/>
                      </a:lnTo>
                      <a:lnTo>
                        <a:pt x="161" y="203"/>
                      </a:lnTo>
                      <a:lnTo>
                        <a:pt x="161" y="205"/>
                      </a:lnTo>
                      <a:lnTo>
                        <a:pt x="161" y="207"/>
                      </a:lnTo>
                      <a:lnTo>
                        <a:pt x="161" y="209"/>
                      </a:lnTo>
                      <a:lnTo>
                        <a:pt x="159" y="209"/>
                      </a:lnTo>
                      <a:lnTo>
                        <a:pt x="159" y="211"/>
                      </a:lnTo>
                      <a:lnTo>
                        <a:pt x="157" y="213"/>
                      </a:lnTo>
                      <a:lnTo>
                        <a:pt x="157" y="215"/>
                      </a:lnTo>
                      <a:lnTo>
                        <a:pt x="155" y="215"/>
                      </a:lnTo>
                      <a:lnTo>
                        <a:pt x="155" y="217"/>
                      </a:lnTo>
                      <a:lnTo>
                        <a:pt x="153" y="217"/>
                      </a:lnTo>
                      <a:lnTo>
                        <a:pt x="152" y="217"/>
                      </a:lnTo>
                      <a:lnTo>
                        <a:pt x="152" y="218"/>
                      </a:lnTo>
                      <a:lnTo>
                        <a:pt x="152" y="220"/>
                      </a:lnTo>
                      <a:lnTo>
                        <a:pt x="153" y="220"/>
                      </a:lnTo>
                      <a:lnTo>
                        <a:pt x="153" y="222"/>
                      </a:lnTo>
                      <a:lnTo>
                        <a:pt x="152" y="222"/>
                      </a:lnTo>
                      <a:lnTo>
                        <a:pt x="152" y="224"/>
                      </a:lnTo>
                      <a:lnTo>
                        <a:pt x="153" y="224"/>
                      </a:lnTo>
                      <a:lnTo>
                        <a:pt x="153" y="226"/>
                      </a:lnTo>
                      <a:lnTo>
                        <a:pt x="153" y="228"/>
                      </a:lnTo>
                      <a:lnTo>
                        <a:pt x="153" y="230"/>
                      </a:lnTo>
                      <a:lnTo>
                        <a:pt x="155" y="230"/>
                      </a:lnTo>
                      <a:lnTo>
                        <a:pt x="155" y="232"/>
                      </a:lnTo>
                      <a:lnTo>
                        <a:pt x="155" y="234"/>
                      </a:lnTo>
                      <a:lnTo>
                        <a:pt x="157" y="234"/>
                      </a:lnTo>
                      <a:lnTo>
                        <a:pt x="157" y="236"/>
                      </a:lnTo>
                      <a:lnTo>
                        <a:pt x="159" y="236"/>
                      </a:lnTo>
                      <a:lnTo>
                        <a:pt x="161" y="236"/>
                      </a:lnTo>
                      <a:lnTo>
                        <a:pt x="161" y="238"/>
                      </a:lnTo>
                      <a:lnTo>
                        <a:pt x="161" y="240"/>
                      </a:lnTo>
                      <a:lnTo>
                        <a:pt x="161" y="241"/>
                      </a:lnTo>
                      <a:lnTo>
                        <a:pt x="161" y="243"/>
                      </a:lnTo>
                      <a:lnTo>
                        <a:pt x="159" y="243"/>
                      </a:lnTo>
                      <a:lnTo>
                        <a:pt x="159" y="245"/>
                      </a:lnTo>
                      <a:lnTo>
                        <a:pt x="157" y="245"/>
                      </a:lnTo>
                      <a:lnTo>
                        <a:pt x="157" y="247"/>
                      </a:lnTo>
                      <a:lnTo>
                        <a:pt x="155" y="247"/>
                      </a:lnTo>
                      <a:lnTo>
                        <a:pt x="155" y="249"/>
                      </a:lnTo>
                      <a:lnTo>
                        <a:pt x="153" y="249"/>
                      </a:lnTo>
                      <a:lnTo>
                        <a:pt x="152" y="249"/>
                      </a:lnTo>
                      <a:lnTo>
                        <a:pt x="152" y="251"/>
                      </a:lnTo>
                      <a:lnTo>
                        <a:pt x="152" y="253"/>
                      </a:lnTo>
                      <a:lnTo>
                        <a:pt x="152" y="255"/>
                      </a:lnTo>
                      <a:lnTo>
                        <a:pt x="150" y="255"/>
                      </a:lnTo>
                      <a:lnTo>
                        <a:pt x="148" y="257"/>
                      </a:lnTo>
                      <a:lnTo>
                        <a:pt x="148" y="259"/>
                      </a:lnTo>
                      <a:lnTo>
                        <a:pt x="146" y="261"/>
                      </a:lnTo>
                      <a:lnTo>
                        <a:pt x="144" y="261"/>
                      </a:lnTo>
                      <a:lnTo>
                        <a:pt x="142" y="261"/>
                      </a:lnTo>
                      <a:lnTo>
                        <a:pt x="142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38" y="261"/>
                      </a:lnTo>
                      <a:lnTo>
                        <a:pt x="138" y="259"/>
                      </a:lnTo>
                      <a:lnTo>
                        <a:pt x="136" y="259"/>
                      </a:lnTo>
                      <a:lnTo>
                        <a:pt x="134" y="259"/>
                      </a:lnTo>
                      <a:lnTo>
                        <a:pt x="134" y="257"/>
                      </a:lnTo>
                      <a:lnTo>
                        <a:pt x="132" y="257"/>
                      </a:lnTo>
                      <a:lnTo>
                        <a:pt x="132" y="255"/>
                      </a:lnTo>
                      <a:lnTo>
                        <a:pt x="132" y="253"/>
                      </a:lnTo>
                      <a:lnTo>
                        <a:pt x="130" y="251"/>
                      </a:lnTo>
                      <a:lnTo>
                        <a:pt x="130" y="249"/>
                      </a:lnTo>
                      <a:lnTo>
                        <a:pt x="128" y="249"/>
                      </a:lnTo>
                      <a:lnTo>
                        <a:pt x="130" y="249"/>
                      </a:lnTo>
                      <a:lnTo>
                        <a:pt x="130" y="247"/>
                      </a:lnTo>
                      <a:lnTo>
                        <a:pt x="128" y="247"/>
                      </a:lnTo>
                      <a:lnTo>
                        <a:pt x="128" y="245"/>
                      </a:lnTo>
                      <a:lnTo>
                        <a:pt x="127" y="245"/>
                      </a:lnTo>
                      <a:lnTo>
                        <a:pt x="127" y="243"/>
                      </a:lnTo>
                      <a:lnTo>
                        <a:pt x="127" y="241"/>
                      </a:lnTo>
                      <a:lnTo>
                        <a:pt x="125" y="241"/>
                      </a:lnTo>
                      <a:lnTo>
                        <a:pt x="125" y="240"/>
                      </a:lnTo>
                      <a:lnTo>
                        <a:pt x="125" y="238"/>
                      </a:lnTo>
                      <a:lnTo>
                        <a:pt x="123" y="238"/>
                      </a:lnTo>
                      <a:lnTo>
                        <a:pt x="121" y="238"/>
                      </a:lnTo>
                      <a:lnTo>
                        <a:pt x="121" y="236"/>
                      </a:lnTo>
                      <a:lnTo>
                        <a:pt x="119" y="236"/>
                      </a:lnTo>
                      <a:lnTo>
                        <a:pt x="119" y="234"/>
                      </a:lnTo>
                      <a:lnTo>
                        <a:pt x="119" y="232"/>
                      </a:lnTo>
                      <a:lnTo>
                        <a:pt x="117" y="232"/>
                      </a:lnTo>
                      <a:lnTo>
                        <a:pt x="117" y="230"/>
                      </a:lnTo>
                      <a:lnTo>
                        <a:pt x="119" y="230"/>
                      </a:lnTo>
                      <a:lnTo>
                        <a:pt x="117" y="230"/>
                      </a:lnTo>
                      <a:lnTo>
                        <a:pt x="115" y="230"/>
                      </a:lnTo>
                      <a:lnTo>
                        <a:pt x="113" y="230"/>
                      </a:lnTo>
                      <a:lnTo>
                        <a:pt x="113" y="228"/>
                      </a:lnTo>
                      <a:lnTo>
                        <a:pt x="111" y="228"/>
                      </a:lnTo>
                      <a:lnTo>
                        <a:pt x="109" y="228"/>
                      </a:lnTo>
                      <a:lnTo>
                        <a:pt x="107" y="228"/>
                      </a:lnTo>
                      <a:lnTo>
                        <a:pt x="105" y="228"/>
                      </a:lnTo>
                      <a:lnTo>
                        <a:pt x="105" y="230"/>
                      </a:lnTo>
                      <a:lnTo>
                        <a:pt x="104" y="230"/>
                      </a:lnTo>
                      <a:lnTo>
                        <a:pt x="102" y="230"/>
                      </a:lnTo>
                      <a:lnTo>
                        <a:pt x="102" y="228"/>
                      </a:lnTo>
                      <a:lnTo>
                        <a:pt x="102" y="226"/>
                      </a:lnTo>
                      <a:lnTo>
                        <a:pt x="102" y="228"/>
                      </a:lnTo>
                      <a:lnTo>
                        <a:pt x="100" y="228"/>
                      </a:lnTo>
                      <a:lnTo>
                        <a:pt x="98" y="228"/>
                      </a:lnTo>
                      <a:lnTo>
                        <a:pt x="98" y="226"/>
                      </a:lnTo>
                      <a:lnTo>
                        <a:pt x="96" y="226"/>
                      </a:lnTo>
                      <a:lnTo>
                        <a:pt x="96" y="224"/>
                      </a:lnTo>
                      <a:lnTo>
                        <a:pt x="94" y="224"/>
                      </a:lnTo>
                      <a:lnTo>
                        <a:pt x="94" y="222"/>
                      </a:lnTo>
                      <a:lnTo>
                        <a:pt x="94" y="224"/>
                      </a:lnTo>
                      <a:lnTo>
                        <a:pt x="92" y="224"/>
                      </a:lnTo>
                      <a:lnTo>
                        <a:pt x="90" y="224"/>
                      </a:lnTo>
                      <a:lnTo>
                        <a:pt x="88" y="224"/>
                      </a:lnTo>
                      <a:lnTo>
                        <a:pt x="88" y="226"/>
                      </a:lnTo>
                      <a:lnTo>
                        <a:pt x="88" y="228"/>
                      </a:lnTo>
                      <a:lnTo>
                        <a:pt x="86" y="228"/>
                      </a:lnTo>
                      <a:lnTo>
                        <a:pt x="88" y="228"/>
                      </a:lnTo>
                      <a:lnTo>
                        <a:pt x="86" y="228"/>
                      </a:lnTo>
                      <a:lnTo>
                        <a:pt x="86" y="226"/>
                      </a:lnTo>
                      <a:lnTo>
                        <a:pt x="84" y="226"/>
                      </a:lnTo>
                      <a:lnTo>
                        <a:pt x="82" y="226"/>
                      </a:lnTo>
                      <a:lnTo>
                        <a:pt x="80" y="226"/>
                      </a:lnTo>
                      <a:lnTo>
                        <a:pt x="82" y="224"/>
                      </a:lnTo>
                      <a:lnTo>
                        <a:pt x="82" y="222"/>
                      </a:lnTo>
                      <a:lnTo>
                        <a:pt x="82" y="220"/>
                      </a:lnTo>
                      <a:lnTo>
                        <a:pt x="80" y="220"/>
                      </a:lnTo>
                      <a:lnTo>
                        <a:pt x="80" y="218"/>
                      </a:lnTo>
                      <a:lnTo>
                        <a:pt x="80" y="217"/>
                      </a:lnTo>
                      <a:lnTo>
                        <a:pt x="79" y="217"/>
                      </a:lnTo>
                      <a:lnTo>
                        <a:pt x="80" y="217"/>
                      </a:lnTo>
                      <a:lnTo>
                        <a:pt x="80" y="215"/>
                      </a:lnTo>
                      <a:lnTo>
                        <a:pt x="79" y="217"/>
                      </a:lnTo>
                      <a:lnTo>
                        <a:pt x="79" y="215"/>
                      </a:lnTo>
                      <a:lnTo>
                        <a:pt x="79" y="217"/>
                      </a:lnTo>
                      <a:lnTo>
                        <a:pt x="77" y="217"/>
                      </a:lnTo>
                      <a:lnTo>
                        <a:pt x="77" y="215"/>
                      </a:lnTo>
                      <a:lnTo>
                        <a:pt x="77" y="217"/>
                      </a:lnTo>
                      <a:lnTo>
                        <a:pt x="77" y="215"/>
                      </a:lnTo>
                      <a:lnTo>
                        <a:pt x="75" y="215"/>
                      </a:lnTo>
                      <a:lnTo>
                        <a:pt x="75" y="217"/>
                      </a:lnTo>
                      <a:lnTo>
                        <a:pt x="77" y="217"/>
                      </a:lnTo>
                      <a:lnTo>
                        <a:pt x="75" y="217"/>
                      </a:lnTo>
                      <a:lnTo>
                        <a:pt x="75" y="218"/>
                      </a:lnTo>
                      <a:lnTo>
                        <a:pt x="73" y="218"/>
                      </a:lnTo>
                      <a:lnTo>
                        <a:pt x="75" y="218"/>
                      </a:lnTo>
                      <a:lnTo>
                        <a:pt x="73" y="218"/>
                      </a:lnTo>
                      <a:lnTo>
                        <a:pt x="71" y="218"/>
                      </a:lnTo>
                      <a:lnTo>
                        <a:pt x="71" y="220"/>
                      </a:lnTo>
                      <a:lnTo>
                        <a:pt x="73" y="220"/>
                      </a:lnTo>
                      <a:lnTo>
                        <a:pt x="71" y="220"/>
                      </a:lnTo>
                      <a:lnTo>
                        <a:pt x="73" y="220"/>
                      </a:lnTo>
                      <a:lnTo>
                        <a:pt x="71" y="220"/>
                      </a:lnTo>
                      <a:lnTo>
                        <a:pt x="71" y="222"/>
                      </a:lnTo>
                      <a:lnTo>
                        <a:pt x="69" y="222"/>
                      </a:lnTo>
                      <a:lnTo>
                        <a:pt x="69" y="224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5" y="222"/>
                      </a:lnTo>
                      <a:lnTo>
                        <a:pt x="63" y="222"/>
                      </a:lnTo>
                      <a:lnTo>
                        <a:pt x="61" y="222"/>
                      </a:lnTo>
                      <a:lnTo>
                        <a:pt x="59" y="222"/>
                      </a:lnTo>
                      <a:lnTo>
                        <a:pt x="59" y="220"/>
                      </a:lnTo>
                      <a:lnTo>
                        <a:pt x="57" y="220"/>
                      </a:lnTo>
                      <a:lnTo>
                        <a:pt x="56" y="220"/>
                      </a:lnTo>
                      <a:lnTo>
                        <a:pt x="56" y="218"/>
                      </a:lnTo>
                      <a:lnTo>
                        <a:pt x="56" y="217"/>
                      </a:lnTo>
                      <a:lnTo>
                        <a:pt x="56" y="215"/>
                      </a:lnTo>
                      <a:lnTo>
                        <a:pt x="56" y="213"/>
                      </a:lnTo>
                      <a:lnTo>
                        <a:pt x="54" y="213"/>
                      </a:lnTo>
                      <a:lnTo>
                        <a:pt x="54" y="211"/>
                      </a:lnTo>
                      <a:lnTo>
                        <a:pt x="54" y="209"/>
                      </a:lnTo>
                      <a:lnTo>
                        <a:pt x="54" y="207"/>
                      </a:lnTo>
                      <a:lnTo>
                        <a:pt x="52" y="207"/>
                      </a:lnTo>
                      <a:lnTo>
                        <a:pt x="52" y="205"/>
                      </a:lnTo>
                      <a:lnTo>
                        <a:pt x="52" y="203"/>
                      </a:lnTo>
                      <a:lnTo>
                        <a:pt x="50" y="203"/>
                      </a:lnTo>
                      <a:lnTo>
                        <a:pt x="50" y="201"/>
                      </a:lnTo>
                      <a:lnTo>
                        <a:pt x="50" y="199"/>
                      </a:lnTo>
                      <a:lnTo>
                        <a:pt x="50" y="201"/>
                      </a:lnTo>
                      <a:lnTo>
                        <a:pt x="50" y="199"/>
                      </a:lnTo>
                      <a:lnTo>
                        <a:pt x="48" y="199"/>
                      </a:lnTo>
                      <a:lnTo>
                        <a:pt x="48" y="197"/>
                      </a:lnTo>
                      <a:lnTo>
                        <a:pt x="48" y="195"/>
                      </a:lnTo>
                      <a:lnTo>
                        <a:pt x="46" y="195"/>
                      </a:lnTo>
                      <a:lnTo>
                        <a:pt x="46" y="197"/>
                      </a:lnTo>
                      <a:lnTo>
                        <a:pt x="44" y="197"/>
                      </a:lnTo>
                      <a:lnTo>
                        <a:pt x="44" y="199"/>
                      </a:lnTo>
                      <a:lnTo>
                        <a:pt x="44" y="201"/>
                      </a:lnTo>
                      <a:lnTo>
                        <a:pt x="42" y="201"/>
                      </a:lnTo>
                      <a:lnTo>
                        <a:pt x="40" y="203"/>
                      </a:lnTo>
                      <a:lnTo>
                        <a:pt x="40" y="205"/>
                      </a:lnTo>
                      <a:lnTo>
                        <a:pt x="40" y="207"/>
                      </a:lnTo>
                      <a:lnTo>
                        <a:pt x="38" y="207"/>
                      </a:lnTo>
                      <a:lnTo>
                        <a:pt x="38" y="205"/>
                      </a:lnTo>
                      <a:lnTo>
                        <a:pt x="38" y="207"/>
                      </a:lnTo>
                      <a:lnTo>
                        <a:pt x="36" y="209"/>
                      </a:lnTo>
                      <a:lnTo>
                        <a:pt x="38" y="209"/>
                      </a:lnTo>
                      <a:lnTo>
                        <a:pt x="38" y="211"/>
                      </a:lnTo>
                      <a:lnTo>
                        <a:pt x="36" y="211"/>
                      </a:lnTo>
                      <a:lnTo>
                        <a:pt x="36" y="213"/>
                      </a:lnTo>
                      <a:lnTo>
                        <a:pt x="34" y="213"/>
                      </a:lnTo>
                      <a:lnTo>
                        <a:pt x="34" y="215"/>
                      </a:lnTo>
                      <a:lnTo>
                        <a:pt x="34" y="217"/>
                      </a:lnTo>
                      <a:lnTo>
                        <a:pt x="34" y="218"/>
                      </a:lnTo>
                      <a:lnTo>
                        <a:pt x="34" y="220"/>
                      </a:lnTo>
                      <a:lnTo>
                        <a:pt x="36" y="222"/>
                      </a:lnTo>
                      <a:lnTo>
                        <a:pt x="34" y="224"/>
                      </a:lnTo>
                      <a:lnTo>
                        <a:pt x="32" y="224"/>
                      </a:lnTo>
                      <a:lnTo>
                        <a:pt x="31" y="226"/>
                      </a:lnTo>
                      <a:lnTo>
                        <a:pt x="31" y="228"/>
                      </a:lnTo>
                      <a:lnTo>
                        <a:pt x="29" y="228"/>
                      </a:lnTo>
                      <a:lnTo>
                        <a:pt x="27" y="228"/>
                      </a:lnTo>
                      <a:lnTo>
                        <a:pt x="27" y="226"/>
                      </a:lnTo>
                      <a:lnTo>
                        <a:pt x="25" y="226"/>
                      </a:lnTo>
                      <a:lnTo>
                        <a:pt x="25" y="228"/>
                      </a:lnTo>
                      <a:lnTo>
                        <a:pt x="23" y="228"/>
                      </a:lnTo>
                      <a:lnTo>
                        <a:pt x="23" y="226"/>
                      </a:lnTo>
                      <a:lnTo>
                        <a:pt x="21" y="226"/>
                      </a:lnTo>
                      <a:lnTo>
                        <a:pt x="19" y="226"/>
                      </a:lnTo>
                      <a:lnTo>
                        <a:pt x="17" y="226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17" y="224"/>
                      </a:lnTo>
                      <a:close/>
                    </a:path>
                  </a:pathLst>
                </a:custGeom>
                <a:solidFill>
                  <a:srgbClr val="F28B37"/>
                </a:solidFill>
                <a:ln w="3175">
                  <a:solidFill>
                    <a:schemeClr val="bg1">
                      <a:lumMod val="50000"/>
                    </a:schemeClr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s-CO" sz="1400">
                    <a:latin typeface="Arial" charset="0"/>
                  </a:endParaRPr>
                </a:p>
              </p:txBody>
            </p:sp>
            <p:grpSp>
              <p:nvGrpSpPr>
                <p:cNvPr id="20" name="Group 4883">
                  <a:extLst>
                    <a:ext uri="{FF2B5EF4-FFF2-40B4-BE49-F238E27FC236}">
                      <a16:creationId xmlns:a16="http://schemas.microsoft.com/office/drawing/2014/main" id="{A4A8A40C-267D-C167-6A28-E01A5AA642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62" y="220"/>
                  <a:ext cx="3274" cy="4461"/>
                  <a:chOff x="562" y="220"/>
                  <a:chExt cx="3274" cy="4461"/>
                </a:xfrm>
                <a:grpFill/>
              </p:grpSpPr>
              <p:sp>
                <p:nvSpPr>
                  <p:cNvPr id="21" name="Freeform 4852">
                    <a:extLst>
                      <a:ext uri="{FF2B5EF4-FFF2-40B4-BE49-F238E27FC236}">
                        <a16:creationId xmlns:a16="http://schemas.microsoft.com/office/drawing/2014/main" id="{F21786CD-DD6E-4DDB-C30C-1965B91840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68" y="588"/>
                    <a:ext cx="144" cy="228"/>
                  </a:xfrm>
                  <a:custGeom>
                    <a:avLst/>
                    <a:gdLst>
                      <a:gd name="T0" fmla="*/ 8 w 144"/>
                      <a:gd name="T1" fmla="*/ 98 h 228"/>
                      <a:gd name="T2" fmla="*/ 12 w 144"/>
                      <a:gd name="T3" fmla="*/ 88 h 228"/>
                      <a:gd name="T4" fmla="*/ 14 w 144"/>
                      <a:gd name="T5" fmla="*/ 80 h 228"/>
                      <a:gd name="T6" fmla="*/ 22 w 144"/>
                      <a:gd name="T7" fmla="*/ 76 h 228"/>
                      <a:gd name="T8" fmla="*/ 31 w 144"/>
                      <a:gd name="T9" fmla="*/ 73 h 228"/>
                      <a:gd name="T10" fmla="*/ 37 w 144"/>
                      <a:gd name="T11" fmla="*/ 67 h 228"/>
                      <a:gd name="T12" fmla="*/ 45 w 144"/>
                      <a:gd name="T13" fmla="*/ 65 h 228"/>
                      <a:gd name="T14" fmla="*/ 50 w 144"/>
                      <a:gd name="T15" fmla="*/ 59 h 228"/>
                      <a:gd name="T16" fmla="*/ 60 w 144"/>
                      <a:gd name="T17" fmla="*/ 57 h 228"/>
                      <a:gd name="T18" fmla="*/ 62 w 144"/>
                      <a:gd name="T19" fmla="*/ 48 h 228"/>
                      <a:gd name="T20" fmla="*/ 66 w 144"/>
                      <a:gd name="T21" fmla="*/ 40 h 228"/>
                      <a:gd name="T22" fmla="*/ 73 w 144"/>
                      <a:gd name="T23" fmla="*/ 34 h 228"/>
                      <a:gd name="T24" fmla="*/ 83 w 144"/>
                      <a:gd name="T25" fmla="*/ 28 h 228"/>
                      <a:gd name="T26" fmla="*/ 89 w 144"/>
                      <a:gd name="T27" fmla="*/ 23 h 228"/>
                      <a:gd name="T28" fmla="*/ 93 w 144"/>
                      <a:gd name="T29" fmla="*/ 17 h 228"/>
                      <a:gd name="T30" fmla="*/ 104 w 144"/>
                      <a:gd name="T31" fmla="*/ 13 h 228"/>
                      <a:gd name="T32" fmla="*/ 110 w 144"/>
                      <a:gd name="T33" fmla="*/ 7 h 228"/>
                      <a:gd name="T34" fmla="*/ 110 w 144"/>
                      <a:gd name="T35" fmla="*/ 2 h 228"/>
                      <a:gd name="T36" fmla="*/ 116 w 144"/>
                      <a:gd name="T37" fmla="*/ 17 h 228"/>
                      <a:gd name="T38" fmla="*/ 125 w 144"/>
                      <a:gd name="T39" fmla="*/ 23 h 228"/>
                      <a:gd name="T40" fmla="*/ 133 w 144"/>
                      <a:gd name="T41" fmla="*/ 32 h 228"/>
                      <a:gd name="T42" fmla="*/ 135 w 144"/>
                      <a:gd name="T43" fmla="*/ 42 h 228"/>
                      <a:gd name="T44" fmla="*/ 141 w 144"/>
                      <a:gd name="T45" fmla="*/ 51 h 228"/>
                      <a:gd name="T46" fmla="*/ 143 w 144"/>
                      <a:gd name="T47" fmla="*/ 59 h 228"/>
                      <a:gd name="T48" fmla="*/ 139 w 144"/>
                      <a:gd name="T49" fmla="*/ 71 h 228"/>
                      <a:gd name="T50" fmla="*/ 141 w 144"/>
                      <a:gd name="T51" fmla="*/ 84 h 228"/>
                      <a:gd name="T52" fmla="*/ 143 w 144"/>
                      <a:gd name="T53" fmla="*/ 98 h 228"/>
                      <a:gd name="T54" fmla="*/ 144 w 144"/>
                      <a:gd name="T55" fmla="*/ 107 h 228"/>
                      <a:gd name="T56" fmla="*/ 143 w 144"/>
                      <a:gd name="T57" fmla="*/ 117 h 228"/>
                      <a:gd name="T58" fmla="*/ 139 w 144"/>
                      <a:gd name="T59" fmla="*/ 124 h 228"/>
                      <a:gd name="T60" fmla="*/ 143 w 144"/>
                      <a:gd name="T61" fmla="*/ 132 h 228"/>
                      <a:gd name="T62" fmla="*/ 144 w 144"/>
                      <a:gd name="T63" fmla="*/ 142 h 228"/>
                      <a:gd name="T64" fmla="*/ 139 w 144"/>
                      <a:gd name="T65" fmla="*/ 149 h 228"/>
                      <a:gd name="T66" fmla="*/ 129 w 144"/>
                      <a:gd name="T67" fmla="*/ 157 h 228"/>
                      <a:gd name="T68" fmla="*/ 123 w 144"/>
                      <a:gd name="T69" fmla="*/ 163 h 228"/>
                      <a:gd name="T70" fmla="*/ 118 w 144"/>
                      <a:gd name="T71" fmla="*/ 172 h 228"/>
                      <a:gd name="T72" fmla="*/ 118 w 144"/>
                      <a:gd name="T73" fmla="*/ 184 h 228"/>
                      <a:gd name="T74" fmla="*/ 110 w 144"/>
                      <a:gd name="T75" fmla="*/ 192 h 228"/>
                      <a:gd name="T76" fmla="*/ 106 w 144"/>
                      <a:gd name="T77" fmla="*/ 201 h 228"/>
                      <a:gd name="T78" fmla="*/ 104 w 144"/>
                      <a:gd name="T79" fmla="*/ 211 h 228"/>
                      <a:gd name="T80" fmla="*/ 98 w 144"/>
                      <a:gd name="T81" fmla="*/ 220 h 228"/>
                      <a:gd name="T82" fmla="*/ 95 w 144"/>
                      <a:gd name="T83" fmla="*/ 228 h 228"/>
                      <a:gd name="T84" fmla="*/ 89 w 144"/>
                      <a:gd name="T85" fmla="*/ 220 h 228"/>
                      <a:gd name="T86" fmla="*/ 83 w 144"/>
                      <a:gd name="T87" fmla="*/ 215 h 228"/>
                      <a:gd name="T88" fmla="*/ 77 w 144"/>
                      <a:gd name="T89" fmla="*/ 209 h 228"/>
                      <a:gd name="T90" fmla="*/ 72 w 144"/>
                      <a:gd name="T91" fmla="*/ 201 h 228"/>
                      <a:gd name="T92" fmla="*/ 62 w 144"/>
                      <a:gd name="T93" fmla="*/ 199 h 228"/>
                      <a:gd name="T94" fmla="*/ 56 w 144"/>
                      <a:gd name="T95" fmla="*/ 194 h 228"/>
                      <a:gd name="T96" fmla="*/ 52 w 144"/>
                      <a:gd name="T97" fmla="*/ 188 h 228"/>
                      <a:gd name="T98" fmla="*/ 45 w 144"/>
                      <a:gd name="T99" fmla="*/ 188 h 228"/>
                      <a:gd name="T100" fmla="*/ 35 w 144"/>
                      <a:gd name="T101" fmla="*/ 188 h 228"/>
                      <a:gd name="T102" fmla="*/ 31 w 144"/>
                      <a:gd name="T103" fmla="*/ 180 h 228"/>
                      <a:gd name="T104" fmla="*/ 27 w 144"/>
                      <a:gd name="T105" fmla="*/ 176 h 228"/>
                      <a:gd name="T106" fmla="*/ 24 w 144"/>
                      <a:gd name="T107" fmla="*/ 172 h 228"/>
                      <a:gd name="T108" fmla="*/ 18 w 144"/>
                      <a:gd name="T109" fmla="*/ 167 h 228"/>
                      <a:gd name="T110" fmla="*/ 10 w 144"/>
                      <a:gd name="T111" fmla="*/ 163 h 228"/>
                      <a:gd name="T112" fmla="*/ 8 w 144"/>
                      <a:gd name="T113" fmla="*/ 153 h 228"/>
                      <a:gd name="T114" fmla="*/ 8 w 144"/>
                      <a:gd name="T115" fmla="*/ 146 h 228"/>
                      <a:gd name="T116" fmla="*/ 10 w 144"/>
                      <a:gd name="T117" fmla="*/ 136 h 228"/>
                      <a:gd name="T118" fmla="*/ 12 w 144"/>
                      <a:gd name="T119" fmla="*/ 130 h 228"/>
                      <a:gd name="T120" fmla="*/ 6 w 144"/>
                      <a:gd name="T121" fmla="*/ 121 h 228"/>
                      <a:gd name="T122" fmla="*/ 0 w 144"/>
                      <a:gd name="T123" fmla="*/ 115 h 228"/>
                      <a:gd name="T124" fmla="*/ 4 w 144"/>
                      <a:gd name="T125" fmla="*/ 107 h 228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144" h="228">
                        <a:moveTo>
                          <a:pt x="4" y="103"/>
                        </a:moveTo>
                        <a:lnTo>
                          <a:pt x="4" y="101"/>
                        </a:lnTo>
                        <a:lnTo>
                          <a:pt x="6" y="101"/>
                        </a:lnTo>
                        <a:lnTo>
                          <a:pt x="6" y="99"/>
                        </a:lnTo>
                        <a:lnTo>
                          <a:pt x="6" y="98"/>
                        </a:lnTo>
                        <a:lnTo>
                          <a:pt x="8" y="98"/>
                        </a:lnTo>
                        <a:lnTo>
                          <a:pt x="8" y="96"/>
                        </a:lnTo>
                        <a:lnTo>
                          <a:pt x="10" y="94"/>
                        </a:lnTo>
                        <a:lnTo>
                          <a:pt x="10" y="92"/>
                        </a:lnTo>
                        <a:lnTo>
                          <a:pt x="12" y="92"/>
                        </a:lnTo>
                        <a:lnTo>
                          <a:pt x="12" y="90"/>
                        </a:lnTo>
                        <a:lnTo>
                          <a:pt x="12" y="88"/>
                        </a:lnTo>
                        <a:lnTo>
                          <a:pt x="10" y="88"/>
                        </a:lnTo>
                        <a:lnTo>
                          <a:pt x="10" y="86"/>
                        </a:lnTo>
                        <a:lnTo>
                          <a:pt x="12" y="86"/>
                        </a:lnTo>
                        <a:lnTo>
                          <a:pt x="12" y="84"/>
                        </a:lnTo>
                        <a:lnTo>
                          <a:pt x="14" y="82"/>
                        </a:lnTo>
                        <a:lnTo>
                          <a:pt x="14" y="80"/>
                        </a:lnTo>
                        <a:lnTo>
                          <a:pt x="14" y="78"/>
                        </a:lnTo>
                        <a:lnTo>
                          <a:pt x="16" y="78"/>
                        </a:lnTo>
                        <a:lnTo>
                          <a:pt x="18" y="78"/>
                        </a:lnTo>
                        <a:lnTo>
                          <a:pt x="20" y="78"/>
                        </a:lnTo>
                        <a:lnTo>
                          <a:pt x="20" y="76"/>
                        </a:lnTo>
                        <a:lnTo>
                          <a:pt x="22" y="76"/>
                        </a:lnTo>
                        <a:lnTo>
                          <a:pt x="22" y="74"/>
                        </a:lnTo>
                        <a:lnTo>
                          <a:pt x="24" y="74"/>
                        </a:lnTo>
                        <a:lnTo>
                          <a:pt x="25" y="74"/>
                        </a:lnTo>
                        <a:lnTo>
                          <a:pt x="27" y="74"/>
                        </a:lnTo>
                        <a:lnTo>
                          <a:pt x="29" y="74"/>
                        </a:lnTo>
                        <a:lnTo>
                          <a:pt x="31" y="73"/>
                        </a:lnTo>
                        <a:lnTo>
                          <a:pt x="31" y="71"/>
                        </a:lnTo>
                        <a:lnTo>
                          <a:pt x="33" y="71"/>
                        </a:lnTo>
                        <a:lnTo>
                          <a:pt x="33" y="69"/>
                        </a:lnTo>
                        <a:lnTo>
                          <a:pt x="35" y="69"/>
                        </a:lnTo>
                        <a:lnTo>
                          <a:pt x="35" y="67"/>
                        </a:lnTo>
                        <a:lnTo>
                          <a:pt x="37" y="67"/>
                        </a:lnTo>
                        <a:lnTo>
                          <a:pt x="39" y="67"/>
                        </a:lnTo>
                        <a:lnTo>
                          <a:pt x="39" y="65"/>
                        </a:lnTo>
                        <a:lnTo>
                          <a:pt x="39" y="67"/>
                        </a:lnTo>
                        <a:lnTo>
                          <a:pt x="41" y="65"/>
                        </a:lnTo>
                        <a:lnTo>
                          <a:pt x="43" y="65"/>
                        </a:lnTo>
                        <a:lnTo>
                          <a:pt x="45" y="65"/>
                        </a:lnTo>
                        <a:lnTo>
                          <a:pt x="45" y="63"/>
                        </a:lnTo>
                        <a:lnTo>
                          <a:pt x="47" y="63"/>
                        </a:lnTo>
                        <a:lnTo>
                          <a:pt x="48" y="63"/>
                        </a:lnTo>
                        <a:lnTo>
                          <a:pt x="48" y="61"/>
                        </a:lnTo>
                        <a:lnTo>
                          <a:pt x="48" y="59"/>
                        </a:lnTo>
                        <a:lnTo>
                          <a:pt x="50" y="59"/>
                        </a:lnTo>
                        <a:lnTo>
                          <a:pt x="52" y="59"/>
                        </a:lnTo>
                        <a:lnTo>
                          <a:pt x="54" y="59"/>
                        </a:lnTo>
                        <a:lnTo>
                          <a:pt x="56" y="59"/>
                        </a:lnTo>
                        <a:lnTo>
                          <a:pt x="56" y="57"/>
                        </a:lnTo>
                        <a:lnTo>
                          <a:pt x="58" y="57"/>
                        </a:lnTo>
                        <a:lnTo>
                          <a:pt x="60" y="57"/>
                        </a:lnTo>
                        <a:lnTo>
                          <a:pt x="60" y="55"/>
                        </a:lnTo>
                        <a:lnTo>
                          <a:pt x="62" y="55"/>
                        </a:lnTo>
                        <a:lnTo>
                          <a:pt x="62" y="53"/>
                        </a:lnTo>
                        <a:lnTo>
                          <a:pt x="62" y="51"/>
                        </a:lnTo>
                        <a:lnTo>
                          <a:pt x="62" y="50"/>
                        </a:lnTo>
                        <a:lnTo>
                          <a:pt x="62" y="48"/>
                        </a:lnTo>
                        <a:lnTo>
                          <a:pt x="64" y="48"/>
                        </a:lnTo>
                        <a:lnTo>
                          <a:pt x="64" y="46"/>
                        </a:lnTo>
                        <a:lnTo>
                          <a:pt x="64" y="44"/>
                        </a:lnTo>
                        <a:lnTo>
                          <a:pt x="64" y="42"/>
                        </a:lnTo>
                        <a:lnTo>
                          <a:pt x="64" y="40"/>
                        </a:lnTo>
                        <a:lnTo>
                          <a:pt x="66" y="40"/>
                        </a:lnTo>
                        <a:lnTo>
                          <a:pt x="66" y="38"/>
                        </a:lnTo>
                        <a:lnTo>
                          <a:pt x="68" y="38"/>
                        </a:lnTo>
                        <a:lnTo>
                          <a:pt x="70" y="36"/>
                        </a:lnTo>
                        <a:lnTo>
                          <a:pt x="70" y="34"/>
                        </a:lnTo>
                        <a:lnTo>
                          <a:pt x="72" y="34"/>
                        </a:lnTo>
                        <a:lnTo>
                          <a:pt x="73" y="34"/>
                        </a:lnTo>
                        <a:lnTo>
                          <a:pt x="73" y="32"/>
                        </a:lnTo>
                        <a:lnTo>
                          <a:pt x="77" y="32"/>
                        </a:lnTo>
                        <a:lnTo>
                          <a:pt x="79" y="30"/>
                        </a:lnTo>
                        <a:lnTo>
                          <a:pt x="81" y="30"/>
                        </a:lnTo>
                        <a:lnTo>
                          <a:pt x="83" y="30"/>
                        </a:lnTo>
                        <a:lnTo>
                          <a:pt x="83" y="28"/>
                        </a:lnTo>
                        <a:lnTo>
                          <a:pt x="83" y="26"/>
                        </a:lnTo>
                        <a:lnTo>
                          <a:pt x="85" y="26"/>
                        </a:lnTo>
                        <a:lnTo>
                          <a:pt x="85" y="25"/>
                        </a:lnTo>
                        <a:lnTo>
                          <a:pt x="87" y="25"/>
                        </a:lnTo>
                        <a:lnTo>
                          <a:pt x="89" y="25"/>
                        </a:lnTo>
                        <a:lnTo>
                          <a:pt x="89" y="23"/>
                        </a:lnTo>
                        <a:lnTo>
                          <a:pt x="91" y="23"/>
                        </a:lnTo>
                        <a:lnTo>
                          <a:pt x="91" y="21"/>
                        </a:lnTo>
                        <a:lnTo>
                          <a:pt x="93" y="21"/>
                        </a:lnTo>
                        <a:lnTo>
                          <a:pt x="91" y="19"/>
                        </a:lnTo>
                        <a:lnTo>
                          <a:pt x="91" y="17"/>
                        </a:lnTo>
                        <a:lnTo>
                          <a:pt x="93" y="17"/>
                        </a:lnTo>
                        <a:lnTo>
                          <a:pt x="95" y="19"/>
                        </a:lnTo>
                        <a:lnTo>
                          <a:pt x="96" y="19"/>
                        </a:lnTo>
                        <a:lnTo>
                          <a:pt x="98" y="17"/>
                        </a:lnTo>
                        <a:lnTo>
                          <a:pt x="100" y="17"/>
                        </a:lnTo>
                        <a:lnTo>
                          <a:pt x="102" y="15"/>
                        </a:lnTo>
                        <a:lnTo>
                          <a:pt x="104" y="13"/>
                        </a:lnTo>
                        <a:lnTo>
                          <a:pt x="104" y="11"/>
                        </a:lnTo>
                        <a:lnTo>
                          <a:pt x="106" y="11"/>
                        </a:lnTo>
                        <a:lnTo>
                          <a:pt x="108" y="11"/>
                        </a:lnTo>
                        <a:lnTo>
                          <a:pt x="108" y="9"/>
                        </a:lnTo>
                        <a:lnTo>
                          <a:pt x="110" y="9"/>
                        </a:lnTo>
                        <a:lnTo>
                          <a:pt x="110" y="7"/>
                        </a:lnTo>
                        <a:lnTo>
                          <a:pt x="108" y="5"/>
                        </a:lnTo>
                        <a:lnTo>
                          <a:pt x="108" y="3"/>
                        </a:lnTo>
                        <a:lnTo>
                          <a:pt x="108" y="2"/>
                        </a:lnTo>
                        <a:lnTo>
                          <a:pt x="108" y="0"/>
                        </a:lnTo>
                        <a:lnTo>
                          <a:pt x="110" y="0"/>
                        </a:lnTo>
                        <a:lnTo>
                          <a:pt x="110" y="2"/>
                        </a:lnTo>
                        <a:lnTo>
                          <a:pt x="110" y="3"/>
                        </a:lnTo>
                        <a:lnTo>
                          <a:pt x="110" y="5"/>
                        </a:lnTo>
                        <a:lnTo>
                          <a:pt x="110" y="7"/>
                        </a:lnTo>
                        <a:lnTo>
                          <a:pt x="112" y="11"/>
                        </a:lnTo>
                        <a:lnTo>
                          <a:pt x="116" y="15"/>
                        </a:lnTo>
                        <a:lnTo>
                          <a:pt x="116" y="17"/>
                        </a:lnTo>
                        <a:lnTo>
                          <a:pt x="118" y="17"/>
                        </a:lnTo>
                        <a:lnTo>
                          <a:pt x="118" y="19"/>
                        </a:lnTo>
                        <a:lnTo>
                          <a:pt x="121" y="19"/>
                        </a:lnTo>
                        <a:lnTo>
                          <a:pt x="121" y="21"/>
                        </a:lnTo>
                        <a:lnTo>
                          <a:pt x="123" y="21"/>
                        </a:lnTo>
                        <a:lnTo>
                          <a:pt x="125" y="23"/>
                        </a:lnTo>
                        <a:lnTo>
                          <a:pt x="127" y="23"/>
                        </a:lnTo>
                        <a:lnTo>
                          <a:pt x="127" y="25"/>
                        </a:lnTo>
                        <a:lnTo>
                          <a:pt x="129" y="26"/>
                        </a:lnTo>
                        <a:lnTo>
                          <a:pt x="131" y="26"/>
                        </a:lnTo>
                        <a:lnTo>
                          <a:pt x="131" y="28"/>
                        </a:lnTo>
                        <a:lnTo>
                          <a:pt x="133" y="32"/>
                        </a:lnTo>
                        <a:lnTo>
                          <a:pt x="133" y="34"/>
                        </a:lnTo>
                        <a:lnTo>
                          <a:pt x="135" y="34"/>
                        </a:lnTo>
                        <a:lnTo>
                          <a:pt x="135" y="36"/>
                        </a:lnTo>
                        <a:lnTo>
                          <a:pt x="135" y="38"/>
                        </a:lnTo>
                        <a:lnTo>
                          <a:pt x="135" y="40"/>
                        </a:lnTo>
                        <a:lnTo>
                          <a:pt x="135" y="42"/>
                        </a:lnTo>
                        <a:lnTo>
                          <a:pt x="135" y="44"/>
                        </a:lnTo>
                        <a:lnTo>
                          <a:pt x="135" y="46"/>
                        </a:lnTo>
                        <a:lnTo>
                          <a:pt x="135" y="48"/>
                        </a:lnTo>
                        <a:lnTo>
                          <a:pt x="137" y="48"/>
                        </a:lnTo>
                        <a:lnTo>
                          <a:pt x="139" y="50"/>
                        </a:lnTo>
                        <a:lnTo>
                          <a:pt x="141" y="51"/>
                        </a:lnTo>
                        <a:lnTo>
                          <a:pt x="143" y="51"/>
                        </a:lnTo>
                        <a:lnTo>
                          <a:pt x="144" y="53"/>
                        </a:lnTo>
                        <a:lnTo>
                          <a:pt x="144" y="55"/>
                        </a:lnTo>
                        <a:lnTo>
                          <a:pt x="144" y="57"/>
                        </a:lnTo>
                        <a:lnTo>
                          <a:pt x="144" y="59"/>
                        </a:lnTo>
                        <a:lnTo>
                          <a:pt x="143" y="59"/>
                        </a:lnTo>
                        <a:lnTo>
                          <a:pt x="143" y="61"/>
                        </a:lnTo>
                        <a:lnTo>
                          <a:pt x="141" y="63"/>
                        </a:lnTo>
                        <a:lnTo>
                          <a:pt x="141" y="65"/>
                        </a:lnTo>
                        <a:lnTo>
                          <a:pt x="139" y="67"/>
                        </a:lnTo>
                        <a:lnTo>
                          <a:pt x="139" y="69"/>
                        </a:lnTo>
                        <a:lnTo>
                          <a:pt x="139" y="71"/>
                        </a:lnTo>
                        <a:lnTo>
                          <a:pt x="139" y="73"/>
                        </a:lnTo>
                        <a:lnTo>
                          <a:pt x="139" y="74"/>
                        </a:lnTo>
                        <a:lnTo>
                          <a:pt x="139" y="76"/>
                        </a:lnTo>
                        <a:lnTo>
                          <a:pt x="139" y="80"/>
                        </a:lnTo>
                        <a:lnTo>
                          <a:pt x="141" y="80"/>
                        </a:lnTo>
                        <a:lnTo>
                          <a:pt x="141" y="84"/>
                        </a:lnTo>
                        <a:lnTo>
                          <a:pt x="143" y="88"/>
                        </a:lnTo>
                        <a:lnTo>
                          <a:pt x="143" y="90"/>
                        </a:lnTo>
                        <a:lnTo>
                          <a:pt x="143" y="92"/>
                        </a:lnTo>
                        <a:lnTo>
                          <a:pt x="143" y="94"/>
                        </a:lnTo>
                        <a:lnTo>
                          <a:pt x="143" y="96"/>
                        </a:lnTo>
                        <a:lnTo>
                          <a:pt x="143" y="98"/>
                        </a:lnTo>
                        <a:lnTo>
                          <a:pt x="143" y="99"/>
                        </a:lnTo>
                        <a:lnTo>
                          <a:pt x="143" y="101"/>
                        </a:lnTo>
                        <a:lnTo>
                          <a:pt x="143" y="103"/>
                        </a:lnTo>
                        <a:lnTo>
                          <a:pt x="143" y="105"/>
                        </a:lnTo>
                        <a:lnTo>
                          <a:pt x="144" y="105"/>
                        </a:lnTo>
                        <a:lnTo>
                          <a:pt x="144" y="107"/>
                        </a:lnTo>
                        <a:lnTo>
                          <a:pt x="144" y="109"/>
                        </a:lnTo>
                        <a:lnTo>
                          <a:pt x="144" y="111"/>
                        </a:lnTo>
                        <a:lnTo>
                          <a:pt x="144" y="113"/>
                        </a:lnTo>
                        <a:lnTo>
                          <a:pt x="144" y="115"/>
                        </a:lnTo>
                        <a:lnTo>
                          <a:pt x="144" y="117"/>
                        </a:lnTo>
                        <a:lnTo>
                          <a:pt x="143" y="117"/>
                        </a:lnTo>
                        <a:lnTo>
                          <a:pt x="143" y="119"/>
                        </a:lnTo>
                        <a:lnTo>
                          <a:pt x="141" y="119"/>
                        </a:lnTo>
                        <a:lnTo>
                          <a:pt x="141" y="121"/>
                        </a:lnTo>
                        <a:lnTo>
                          <a:pt x="139" y="121"/>
                        </a:lnTo>
                        <a:lnTo>
                          <a:pt x="139" y="122"/>
                        </a:lnTo>
                        <a:lnTo>
                          <a:pt x="139" y="124"/>
                        </a:lnTo>
                        <a:lnTo>
                          <a:pt x="139" y="126"/>
                        </a:lnTo>
                        <a:lnTo>
                          <a:pt x="141" y="126"/>
                        </a:lnTo>
                        <a:lnTo>
                          <a:pt x="141" y="128"/>
                        </a:lnTo>
                        <a:lnTo>
                          <a:pt x="141" y="130"/>
                        </a:lnTo>
                        <a:lnTo>
                          <a:pt x="143" y="130"/>
                        </a:lnTo>
                        <a:lnTo>
                          <a:pt x="143" y="132"/>
                        </a:lnTo>
                        <a:lnTo>
                          <a:pt x="143" y="134"/>
                        </a:lnTo>
                        <a:lnTo>
                          <a:pt x="143" y="136"/>
                        </a:lnTo>
                        <a:lnTo>
                          <a:pt x="144" y="136"/>
                        </a:lnTo>
                        <a:lnTo>
                          <a:pt x="144" y="138"/>
                        </a:lnTo>
                        <a:lnTo>
                          <a:pt x="144" y="140"/>
                        </a:lnTo>
                        <a:lnTo>
                          <a:pt x="144" y="142"/>
                        </a:lnTo>
                        <a:lnTo>
                          <a:pt x="144" y="144"/>
                        </a:lnTo>
                        <a:lnTo>
                          <a:pt x="143" y="144"/>
                        </a:lnTo>
                        <a:lnTo>
                          <a:pt x="143" y="146"/>
                        </a:lnTo>
                        <a:lnTo>
                          <a:pt x="141" y="147"/>
                        </a:lnTo>
                        <a:lnTo>
                          <a:pt x="139" y="147"/>
                        </a:lnTo>
                        <a:lnTo>
                          <a:pt x="139" y="149"/>
                        </a:lnTo>
                        <a:lnTo>
                          <a:pt x="137" y="151"/>
                        </a:lnTo>
                        <a:lnTo>
                          <a:pt x="135" y="151"/>
                        </a:lnTo>
                        <a:lnTo>
                          <a:pt x="135" y="153"/>
                        </a:lnTo>
                        <a:lnTo>
                          <a:pt x="133" y="153"/>
                        </a:lnTo>
                        <a:lnTo>
                          <a:pt x="131" y="155"/>
                        </a:lnTo>
                        <a:lnTo>
                          <a:pt x="129" y="157"/>
                        </a:lnTo>
                        <a:lnTo>
                          <a:pt x="127" y="157"/>
                        </a:lnTo>
                        <a:lnTo>
                          <a:pt x="127" y="159"/>
                        </a:lnTo>
                        <a:lnTo>
                          <a:pt x="127" y="161"/>
                        </a:lnTo>
                        <a:lnTo>
                          <a:pt x="125" y="161"/>
                        </a:lnTo>
                        <a:lnTo>
                          <a:pt x="125" y="163"/>
                        </a:lnTo>
                        <a:lnTo>
                          <a:pt x="123" y="163"/>
                        </a:lnTo>
                        <a:lnTo>
                          <a:pt x="123" y="165"/>
                        </a:lnTo>
                        <a:lnTo>
                          <a:pt x="121" y="167"/>
                        </a:lnTo>
                        <a:lnTo>
                          <a:pt x="121" y="169"/>
                        </a:lnTo>
                        <a:lnTo>
                          <a:pt x="121" y="170"/>
                        </a:lnTo>
                        <a:lnTo>
                          <a:pt x="120" y="170"/>
                        </a:lnTo>
                        <a:lnTo>
                          <a:pt x="118" y="172"/>
                        </a:lnTo>
                        <a:lnTo>
                          <a:pt x="118" y="174"/>
                        </a:lnTo>
                        <a:lnTo>
                          <a:pt x="118" y="176"/>
                        </a:lnTo>
                        <a:lnTo>
                          <a:pt x="118" y="178"/>
                        </a:lnTo>
                        <a:lnTo>
                          <a:pt x="118" y="180"/>
                        </a:lnTo>
                        <a:lnTo>
                          <a:pt x="118" y="182"/>
                        </a:lnTo>
                        <a:lnTo>
                          <a:pt x="118" y="184"/>
                        </a:lnTo>
                        <a:lnTo>
                          <a:pt x="116" y="186"/>
                        </a:lnTo>
                        <a:lnTo>
                          <a:pt x="116" y="188"/>
                        </a:lnTo>
                        <a:lnTo>
                          <a:pt x="116" y="190"/>
                        </a:lnTo>
                        <a:lnTo>
                          <a:pt x="114" y="192"/>
                        </a:lnTo>
                        <a:lnTo>
                          <a:pt x="112" y="192"/>
                        </a:lnTo>
                        <a:lnTo>
                          <a:pt x="110" y="192"/>
                        </a:lnTo>
                        <a:lnTo>
                          <a:pt x="108" y="194"/>
                        </a:lnTo>
                        <a:lnTo>
                          <a:pt x="108" y="195"/>
                        </a:lnTo>
                        <a:lnTo>
                          <a:pt x="106" y="195"/>
                        </a:lnTo>
                        <a:lnTo>
                          <a:pt x="106" y="197"/>
                        </a:lnTo>
                        <a:lnTo>
                          <a:pt x="106" y="199"/>
                        </a:lnTo>
                        <a:lnTo>
                          <a:pt x="106" y="201"/>
                        </a:lnTo>
                        <a:lnTo>
                          <a:pt x="106" y="203"/>
                        </a:lnTo>
                        <a:lnTo>
                          <a:pt x="104" y="203"/>
                        </a:lnTo>
                        <a:lnTo>
                          <a:pt x="104" y="205"/>
                        </a:lnTo>
                        <a:lnTo>
                          <a:pt x="104" y="207"/>
                        </a:lnTo>
                        <a:lnTo>
                          <a:pt x="104" y="209"/>
                        </a:lnTo>
                        <a:lnTo>
                          <a:pt x="104" y="211"/>
                        </a:lnTo>
                        <a:lnTo>
                          <a:pt x="102" y="211"/>
                        </a:lnTo>
                        <a:lnTo>
                          <a:pt x="102" y="213"/>
                        </a:lnTo>
                        <a:lnTo>
                          <a:pt x="100" y="215"/>
                        </a:lnTo>
                        <a:lnTo>
                          <a:pt x="98" y="217"/>
                        </a:lnTo>
                        <a:lnTo>
                          <a:pt x="98" y="218"/>
                        </a:lnTo>
                        <a:lnTo>
                          <a:pt x="98" y="220"/>
                        </a:lnTo>
                        <a:lnTo>
                          <a:pt x="96" y="220"/>
                        </a:lnTo>
                        <a:lnTo>
                          <a:pt x="96" y="222"/>
                        </a:lnTo>
                        <a:lnTo>
                          <a:pt x="96" y="224"/>
                        </a:lnTo>
                        <a:lnTo>
                          <a:pt x="95" y="224"/>
                        </a:lnTo>
                        <a:lnTo>
                          <a:pt x="95" y="226"/>
                        </a:lnTo>
                        <a:lnTo>
                          <a:pt x="95" y="228"/>
                        </a:lnTo>
                        <a:lnTo>
                          <a:pt x="93" y="226"/>
                        </a:lnTo>
                        <a:lnTo>
                          <a:pt x="93" y="224"/>
                        </a:lnTo>
                        <a:lnTo>
                          <a:pt x="91" y="224"/>
                        </a:lnTo>
                        <a:lnTo>
                          <a:pt x="91" y="222"/>
                        </a:lnTo>
                        <a:lnTo>
                          <a:pt x="89" y="222"/>
                        </a:lnTo>
                        <a:lnTo>
                          <a:pt x="89" y="220"/>
                        </a:lnTo>
                        <a:lnTo>
                          <a:pt x="87" y="220"/>
                        </a:lnTo>
                        <a:lnTo>
                          <a:pt x="87" y="218"/>
                        </a:lnTo>
                        <a:lnTo>
                          <a:pt x="87" y="217"/>
                        </a:lnTo>
                        <a:lnTo>
                          <a:pt x="85" y="217"/>
                        </a:lnTo>
                        <a:lnTo>
                          <a:pt x="85" y="215"/>
                        </a:lnTo>
                        <a:lnTo>
                          <a:pt x="83" y="215"/>
                        </a:lnTo>
                        <a:lnTo>
                          <a:pt x="83" y="213"/>
                        </a:lnTo>
                        <a:lnTo>
                          <a:pt x="81" y="213"/>
                        </a:lnTo>
                        <a:lnTo>
                          <a:pt x="81" y="211"/>
                        </a:lnTo>
                        <a:lnTo>
                          <a:pt x="81" y="209"/>
                        </a:lnTo>
                        <a:lnTo>
                          <a:pt x="79" y="209"/>
                        </a:lnTo>
                        <a:lnTo>
                          <a:pt x="77" y="209"/>
                        </a:lnTo>
                        <a:lnTo>
                          <a:pt x="77" y="207"/>
                        </a:lnTo>
                        <a:lnTo>
                          <a:pt x="75" y="205"/>
                        </a:lnTo>
                        <a:lnTo>
                          <a:pt x="73" y="205"/>
                        </a:lnTo>
                        <a:lnTo>
                          <a:pt x="73" y="203"/>
                        </a:lnTo>
                        <a:lnTo>
                          <a:pt x="72" y="203"/>
                        </a:lnTo>
                        <a:lnTo>
                          <a:pt x="72" y="201"/>
                        </a:lnTo>
                        <a:lnTo>
                          <a:pt x="70" y="201"/>
                        </a:lnTo>
                        <a:lnTo>
                          <a:pt x="70" y="199"/>
                        </a:lnTo>
                        <a:lnTo>
                          <a:pt x="68" y="199"/>
                        </a:lnTo>
                        <a:lnTo>
                          <a:pt x="66" y="199"/>
                        </a:lnTo>
                        <a:lnTo>
                          <a:pt x="64" y="199"/>
                        </a:lnTo>
                        <a:lnTo>
                          <a:pt x="62" y="199"/>
                        </a:lnTo>
                        <a:lnTo>
                          <a:pt x="62" y="197"/>
                        </a:lnTo>
                        <a:lnTo>
                          <a:pt x="60" y="197"/>
                        </a:lnTo>
                        <a:lnTo>
                          <a:pt x="60" y="195"/>
                        </a:lnTo>
                        <a:lnTo>
                          <a:pt x="58" y="195"/>
                        </a:lnTo>
                        <a:lnTo>
                          <a:pt x="58" y="194"/>
                        </a:lnTo>
                        <a:lnTo>
                          <a:pt x="56" y="194"/>
                        </a:lnTo>
                        <a:lnTo>
                          <a:pt x="54" y="192"/>
                        </a:lnTo>
                        <a:lnTo>
                          <a:pt x="56" y="192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2" y="190"/>
                        </a:lnTo>
                        <a:lnTo>
                          <a:pt x="52" y="188"/>
                        </a:lnTo>
                        <a:lnTo>
                          <a:pt x="50" y="188"/>
                        </a:lnTo>
                        <a:lnTo>
                          <a:pt x="50" y="186"/>
                        </a:lnTo>
                        <a:lnTo>
                          <a:pt x="48" y="186"/>
                        </a:lnTo>
                        <a:lnTo>
                          <a:pt x="47" y="186"/>
                        </a:lnTo>
                        <a:lnTo>
                          <a:pt x="45" y="186"/>
                        </a:lnTo>
                        <a:lnTo>
                          <a:pt x="45" y="188"/>
                        </a:lnTo>
                        <a:lnTo>
                          <a:pt x="43" y="188"/>
                        </a:lnTo>
                        <a:lnTo>
                          <a:pt x="41" y="188"/>
                        </a:lnTo>
                        <a:lnTo>
                          <a:pt x="39" y="188"/>
                        </a:lnTo>
                        <a:lnTo>
                          <a:pt x="39" y="190"/>
                        </a:lnTo>
                        <a:lnTo>
                          <a:pt x="37" y="190"/>
                        </a:lnTo>
                        <a:lnTo>
                          <a:pt x="35" y="188"/>
                        </a:lnTo>
                        <a:lnTo>
                          <a:pt x="35" y="186"/>
                        </a:lnTo>
                        <a:lnTo>
                          <a:pt x="33" y="186"/>
                        </a:lnTo>
                        <a:lnTo>
                          <a:pt x="33" y="184"/>
                        </a:lnTo>
                        <a:lnTo>
                          <a:pt x="31" y="184"/>
                        </a:lnTo>
                        <a:lnTo>
                          <a:pt x="31" y="182"/>
                        </a:lnTo>
                        <a:lnTo>
                          <a:pt x="31" y="180"/>
                        </a:lnTo>
                        <a:lnTo>
                          <a:pt x="29" y="180"/>
                        </a:lnTo>
                        <a:lnTo>
                          <a:pt x="31" y="180"/>
                        </a:lnTo>
                        <a:lnTo>
                          <a:pt x="29" y="180"/>
                        </a:lnTo>
                        <a:lnTo>
                          <a:pt x="29" y="178"/>
                        </a:lnTo>
                        <a:lnTo>
                          <a:pt x="27" y="178"/>
                        </a:lnTo>
                        <a:lnTo>
                          <a:pt x="27" y="176"/>
                        </a:lnTo>
                        <a:lnTo>
                          <a:pt x="29" y="176"/>
                        </a:lnTo>
                        <a:lnTo>
                          <a:pt x="27" y="176"/>
                        </a:lnTo>
                        <a:lnTo>
                          <a:pt x="27" y="174"/>
                        </a:lnTo>
                        <a:lnTo>
                          <a:pt x="25" y="174"/>
                        </a:lnTo>
                        <a:lnTo>
                          <a:pt x="25" y="172"/>
                        </a:lnTo>
                        <a:lnTo>
                          <a:pt x="24" y="172"/>
                        </a:lnTo>
                        <a:lnTo>
                          <a:pt x="24" y="170"/>
                        </a:lnTo>
                        <a:lnTo>
                          <a:pt x="22" y="170"/>
                        </a:lnTo>
                        <a:lnTo>
                          <a:pt x="22" y="169"/>
                        </a:lnTo>
                        <a:lnTo>
                          <a:pt x="20" y="169"/>
                        </a:lnTo>
                        <a:lnTo>
                          <a:pt x="18" y="169"/>
                        </a:lnTo>
                        <a:lnTo>
                          <a:pt x="18" y="167"/>
                        </a:lnTo>
                        <a:lnTo>
                          <a:pt x="16" y="167"/>
                        </a:lnTo>
                        <a:lnTo>
                          <a:pt x="14" y="167"/>
                        </a:lnTo>
                        <a:lnTo>
                          <a:pt x="14" y="165"/>
                        </a:lnTo>
                        <a:lnTo>
                          <a:pt x="14" y="163"/>
                        </a:lnTo>
                        <a:lnTo>
                          <a:pt x="12" y="163"/>
                        </a:lnTo>
                        <a:lnTo>
                          <a:pt x="10" y="163"/>
                        </a:lnTo>
                        <a:lnTo>
                          <a:pt x="10" y="161"/>
                        </a:lnTo>
                        <a:lnTo>
                          <a:pt x="8" y="161"/>
                        </a:lnTo>
                        <a:lnTo>
                          <a:pt x="8" y="159"/>
                        </a:lnTo>
                        <a:lnTo>
                          <a:pt x="8" y="157"/>
                        </a:lnTo>
                        <a:lnTo>
                          <a:pt x="8" y="155"/>
                        </a:lnTo>
                        <a:lnTo>
                          <a:pt x="8" y="153"/>
                        </a:lnTo>
                        <a:lnTo>
                          <a:pt x="8" y="151"/>
                        </a:lnTo>
                        <a:lnTo>
                          <a:pt x="8" y="149"/>
                        </a:lnTo>
                        <a:lnTo>
                          <a:pt x="10" y="149"/>
                        </a:lnTo>
                        <a:lnTo>
                          <a:pt x="10" y="147"/>
                        </a:lnTo>
                        <a:lnTo>
                          <a:pt x="8" y="147"/>
                        </a:lnTo>
                        <a:lnTo>
                          <a:pt x="8" y="146"/>
                        </a:lnTo>
                        <a:lnTo>
                          <a:pt x="8" y="144"/>
                        </a:lnTo>
                        <a:lnTo>
                          <a:pt x="8" y="142"/>
                        </a:lnTo>
                        <a:lnTo>
                          <a:pt x="10" y="142"/>
                        </a:lnTo>
                        <a:lnTo>
                          <a:pt x="10" y="140"/>
                        </a:lnTo>
                        <a:lnTo>
                          <a:pt x="10" y="138"/>
                        </a:lnTo>
                        <a:lnTo>
                          <a:pt x="10" y="136"/>
                        </a:lnTo>
                        <a:lnTo>
                          <a:pt x="12" y="136"/>
                        </a:lnTo>
                        <a:lnTo>
                          <a:pt x="10" y="136"/>
                        </a:lnTo>
                        <a:lnTo>
                          <a:pt x="10" y="134"/>
                        </a:lnTo>
                        <a:lnTo>
                          <a:pt x="10" y="132"/>
                        </a:lnTo>
                        <a:lnTo>
                          <a:pt x="10" y="130"/>
                        </a:lnTo>
                        <a:lnTo>
                          <a:pt x="12" y="130"/>
                        </a:lnTo>
                        <a:lnTo>
                          <a:pt x="12" y="128"/>
                        </a:lnTo>
                        <a:lnTo>
                          <a:pt x="10" y="126"/>
                        </a:lnTo>
                        <a:lnTo>
                          <a:pt x="10" y="124"/>
                        </a:lnTo>
                        <a:lnTo>
                          <a:pt x="8" y="122"/>
                        </a:lnTo>
                        <a:lnTo>
                          <a:pt x="6" y="122"/>
                        </a:lnTo>
                        <a:lnTo>
                          <a:pt x="6" y="121"/>
                        </a:lnTo>
                        <a:lnTo>
                          <a:pt x="4" y="121"/>
                        </a:lnTo>
                        <a:lnTo>
                          <a:pt x="2" y="121"/>
                        </a:lnTo>
                        <a:lnTo>
                          <a:pt x="2" y="119"/>
                        </a:lnTo>
                        <a:lnTo>
                          <a:pt x="0" y="119"/>
                        </a:lnTo>
                        <a:lnTo>
                          <a:pt x="0" y="117"/>
                        </a:lnTo>
                        <a:lnTo>
                          <a:pt x="0" y="115"/>
                        </a:lnTo>
                        <a:lnTo>
                          <a:pt x="0" y="113"/>
                        </a:lnTo>
                        <a:lnTo>
                          <a:pt x="0" y="111"/>
                        </a:lnTo>
                        <a:lnTo>
                          <a:pt x="2" y="111"/>
                        </a:lnTo>
                        <a:lnTo>
                          <a:pt x="2" y="109"/>
                        </a:lnTo>
                        <a:lnTo>
                          <a:pt x="2" y="107"/>
                        </a:lnTo>
                        <a:lnTo>
                          <a:pt x="4" y="107"/>
                        </a:lnTo>
                        <a:lnTo>
                          <a:pt x="4" y="105"/>
                        </a:lnTo>
                        <a:lnTo>
                          <a:pt x="4" y="103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2" name="Freeform 4853">
                    <a:extLst>
                      <a:ext uri="{FF2B5EF4-FFF2-40B4-BE49-F238E27FC236}">
                        <a16:creationId xmlns:a16="http://schemas.microsoft.com/office/drawing/2014/main" id="{8D00E7FF-2F2E-3A60-8FE4-E1A238DAE1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66" y="651"/>
                    <a:ext cx="332" cy="853"/>
                  </a:xfrm>
                  <a:custGeom>
                    <a:avLst/>
                    <a:gdLst>
                      <a:gd name="T0" fmla="*/ 211 w 332"/>
                      <a:gd name="T1" fmla="*/ 2 h 853"/>
                      <a:gd name="T2" fmla="*/ 232 w 332"/>
                      <a:gd name="T3" fmla="*/ 25 h 853"/>
                      <a:gd name="T4" fmla="*/ 252 w 332"/>
                      <a:gd name="T5" fmla="*/ 46 h 853"/>
                      <a:gd name="T6" fmla="*/ 278 w 332"/>
                      <a:gd name="T7" fmla="*/ 71 h 853"/>
                      <a:gd name="T8" fmla="*/ 263 w 332"/>
                      <a:gd name="T9" fmla="*/ 94 h 853"/>
                      <a:gd name="T10" fmla="*/ 261 w 332"/>
                      <a:gd name="T11" fmla="*/ 115 h 853"/>
                      <a:gd name="T12" fmla="*/ 313 w 332"/>
                      <a:gd name="T13" fmla="*/ 121 h 853"/>
                      <a:gd name="T14" fmla="*/ 326 w 332"/>
                      <a:gd name="T15" fmla="*/ 154 h 853"/>
                      <a:gd name="T16" fmla="*/ 325 w 332"/>
                      <a:gd name="T17" fmla="*/ 200 h 853"/>
                      <a:gd name="T18" fmla="*/ 305 w 332"/>
                      <a:gd name="T19" fmla="*/ 244 h 853"/>
                      <a:gd name="T20" fmla="*/ 311 w 332"/>
                      <a:gd name="T21" fmla="*/ 278 h 853"/>
                      <a:gd name="T22" fmla="*/ 288 w 332"/>
                      <a:gd name="T23" fmla="*/ 324 h 853"/>
                      <a:gd name="T24" fmla="*/ 257 w 332"/>
                      <a:gd name="T25" fmla="*/ 361 h 853"/>
                      <a:gd name="T26" fmla="*/ 240 w 332"/>
                      <a:gd name="T27" fmla="*/ 390 h 853"/>
                      <a:gd name="T28" fmla="*/ 221 w 332"/>
                      <a:gd name="T29" fmla="*/ 430 h 853"/>
                      <a:gd name="T30" fmla="*/ 194 w 332"/>
                      <a:gd name="T31" fmla="*/ 457 h 853"/>
                      <a:gd name="T32" fmla="*/ 186 w 332"/>
                      <a:gd name="T33" fmla="*/ 503 h 853"/>
                      <a:gd name="T34" fmla="*/ 190 w 332"/>
                      <a:gd name="T35" fmla="*/ 551 h 853"/>
                      <a:gd name="T36" fmla="*/ 173 w 332"/>
                      <a:gd name="T37" fmla="*/ 580 h 853"/>
                      <a:gd name="T38" fmla="*/ 161 w 332"/>
                      <a:gd name="T39" fmla="*/ 618 h 853"/>
                      <a:gd name="T40" fmla="*/ 152 w 332"/>
                      <a:gd name="T41" fmla="*/ 634 h 853"/>
                      <a:gd name="T42" fmla="*/ 173 w 332"/>
                      <a:gd name="T43" fmla="*/ 655 h 853"/>
                      <a:gd name="T44" fmla="*/ 188 w 332"/>
                      <a:gd name="T45" fmla="*/ 672 h 853"/>
                      <a:gd name="T46" fmla="*/ 204 w 332"/>
                      <a:gd name="T47" fmla="*/ 643 h 853"/>
                      <a:gd name="T48" fmla="*/ 207 w 332"/>
                      <a:gd name="T49" fmla="*/ 689 h 853"/>
                      <a:gd name="T50" fmla="*/ 190 w 332"/>
                      <a:gd name="T51" fmla="*/ 728 h 853"/>
                      <a:gd name="T52" fmla="*/ 211 w 332"/>
                      <a:gd name="T53" fmla="*/ 760 h 853"/>
                      <a:gd name="T54" fmla="*/ 229 w 332"/>
                      <a:gd name="T55" fmla="*/ 783 h 853"/>
                      <a:gd name="T56" fmla="*/ 211 w 332"/>
                      <a:gd name="T57" fmla="*/ 803 h 853"/>
                      <a:gd name="T58" fmla="*/ 196 w 332"/>
                      <a:gd name="T59" fmla="*/ 841 h 853"/>
                      <a:gd name="T60" fmla="*/ 163 w 332"/>
                      <a:gd name="T61" fmla="*/ 845 h 853"/>
                      <a:gd name="T62" fmla="*/ 131 w 332"/>
                      <a:gd name="T63" fmla="*/ 829 h 853"/>
                      <a:gd name="T64" fmla="*/ 123 w 332"/>
                      <a:gd name="T65" fmla="*/ 801 h 853"/>
                      <a:gd name="T66" fmla="*/ 111 w 332"/>
                      <a:gd name="T67" fmla="*/ 772 h 853"/>
                      <a:gd name="T68" fmla="*/ 100 w 332"/>
                      <a:gd name="T69" fmla="*/ 747 h 853"/>
                      <a:gd name="T70" fmla="*/ 98 w 332"/>
                      <a:gd name="T71" fmla="*/ 707 h 853"/>
                      <a:gd name="T72" fmla="*/ 104 w 332"/>
                      <a:gd name="T73" fmla="*/ 657 h 853"/>
                      <a:gd name="T74" fmla="*/ 86 w 332"/>
                      <a:gd name="T75" fmla="*/ 595 h 853"/>
                      <a:gd name="T76" fmla="*/ 90 w 332"/>
                      <a:gd name="T77" fmla="*/ 545 h 853"/>
                      <a:gd name="T78" fmla="*/ 79 w 332"/>
                      <a:gd name="T79" fmla="*/ 509 h 853"/>
                      <a:gd name="T80" fmla="*/ 90 w 332"/>
                      <a:gd name="T81" fmla="*/ 486 h 853"/>
                      <a:gd name="T82" fmla="*/ 65 w 332"/>
                      <a:gd name="T83" fmla="*/ 451 h 853"/>
                      <a:gd name="T84" fmla="*/ 50 w 332"/>
                      <a:gd name="T85" fmla="*/ 419 h 853"/>
                      <a:gd name="T86" fmla="*/ 31 w 332"/>
                      <a:gd name="T87" fmla="*/ 390 h 853"/>
                      <a:gd name="T88" fmla="*/ 4 w 332"/>
                      <a:gd name="T89" fmla="*/ 365 h 853"/>
                      <a:gd name="T90" fmla="*/ 42 w 332"/>
                      <a:gd name="T91" fmla="*/ 346 h 853"/>
                      <a:gd name="T92" fmla="*/ 90 w 332"/>
                      <a:gd name="T93" fmla="*/ 340 h 853"/>
                      <a:gd name="T94" fmla="*/ 88 w 332"/>
                      <a:gd name="T95" fmla="*/ 323 h 853"/>
                      <a:gd name="T96" fmla="*/ 81 w 332"/>
                      <a:gd name="T97" fmla="*/ 301 h 853"/>
                      <a:gd name="T98" fmla="*/ 65 w 332"/>
                      <a:gd name="T99" fmla="*/ 276 h 853"/>
                      <a:gd name="T100" fmla="*/ 37 w 332"/>
                      <a:gd name="T101" fmla="*/ 250 h 853"/>
                      <a:gd name="T102" fmla="*/ 17 w 332"/>
                      <a:gd name="T103" fmla="*/ 217 h 853"/>
                      <a:gd name="T104" fmla="*/ 21 w 332"/>
                      <a:gd name="T105" fmla="*/ 188 h 853"/>
                      <a:gd name="T106" fmla="*/ 35 w 332"/>
                      <a:gd name="T107" fmla="*/ 163 h 853"/>
                      <a:gd name="T108" fmla="*/ 54 w 332"/>
                      <a:gd name="T109" fmla="*/ 136 h 853"/>
                      <a:gd name="T110" fmla="*/ 81 w 332"/>
                      <a:gd name="T111" fmla="*/ 127 h 853"/>
                      <a:gd name="T112" fmla="*/ 108 w 332"/>
                      <a:gd name="T113" fmla="*/ 117 h 853"/>
                      <a:gd name="T114" fmla="*/ 129 w 332"/>
                      <a:gd name="T115" fmla="*/ 102 h 853"/>
                      <a:gd name="T116" fmla="*/ 150 w 332"/>
                      <a:gd name="T117" fmla="*/ 90 h 853"/>
                      <a:gd name="T118" fmla="*/ 142 w 332"/>
                      <a:gd name="T119" fmla="*/ 67 h 853"/>
                      <a:gd name="T120" fmla="*/ 154 w 332"/>
                      <a:gd name="T121" fmla="*/ 35 h 853"/>
                      <a:gd name="T122" fmla="*/ 133 w 332"/>
                      <a:gd name="T123" fmla="*/ 17 h 853"/>
                      <a:gd name="T124" fmla="*/ 167 w 332"/>
                      <a:gd name="T125" fmla="*/ 4 h 853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332" h="853">
                        <a:moveTo>
                          <a:pt x="177" y="0"/>
                        </a:moveTo>
                        <a:lnTo>
                          <a:pt x="179" y="0"/>
                        </a:lnTo>
                        <a:lnTo>
                          <a:pt x="181" y="0"/>
                        </a:lnTo>
                        <a:lnTo>
                          <a:pt x="181" y="2"/>
                        </a:lnTo>
                        <a:lnTo>
                          <a:pt x="181" y="0"/>
                        </a:lnTo>
                        <a:lnTo>
                          <a:pt x="182" y="0"/>
                        </a:lnTo>
                        <a:lnTo>
                          <a:pt x="182" y="2"/>
                        </a:lnTo>
                        <a:lnTo>
                          <a:pt x="184" y="2"/>
                        </a:lnTo>
                        <a:lnTo>
                          <a:pt x="186" y="0"/>
                        </a:lnTo>
                        <a:lnTo>
                          <a:pt x="188" y="0"/>
                        </a:lnTo>
                        <a:lnTo>
                          <a:pt x="188" y="2"/>
                        </a:lnTo>
                        <a:lnTo>
                          <a:pt x="190" y="2"/>
                        </a:lnTo>
                        <a:lnTo>
                          <a:pt x="190" y="0"/>
                        </a:lnTo>
                        <a:lnTo>
                          <a:pt x="192" y="2"/>
                        </a:lnTo>
                        <a:lnTo>
                          <a:pt x="192" y="0"/>
                        </a:lnTo>
                        <a:lnTo>
                          <a:pt x="194" y="0"/>
                        </a:lnTo>
                        <a:lnTo>
                          <a:pt x="194" y="2"/>
                        </a:lnTo>
                        <a:lnTo>
                          <a:pt x="196" y="2"/>
                        </a:lnTo>
                        <a:lnTo>
                          <a:pt x="196" y="0"/>
                        </a:lnTo>
                        <a:lnTo>
                          <a:pt x="196" y="2"/>
                        </a:lnTo>
                        <a:lnTo>
                          <a:pt x="196" y="0"/>
                        </a:lnTo>
                        <a:lnTo>
                          <a:pt x="198" y="2"/>
                        </a:lnTo>
                        <a:lnTo>
                          <a:pt x="200" y="2"/>
                        </a:lnTo>
                        <a:lnTo>
                          <a:pt x="202" y="2"/>
                        </a:lnTo>
                        <a:lnTo>
                          <a:pt x="202" y="4"/>
                        </a:lnTo>
                        <a:lnTo>
                          <a:pt x="204" y="4"/>
                        </a:lnTo>
                        <a:lnTo>
                          <a:pt x="204" y="2"/>
                        </a:lnTo>
                        <a:lnTo>
                          <a:pt x="204" y="4"/>
                        </a:lnTo>
                        <a:lnTo>
                          <a:pt x="205" y="4"/>
                        </a:lnTo>
                        <a:lnTo>
                          <a:pt x="205" y="2"/>
                        </a:lnTo>
                        <a:lnTo>
                          <a:pt x="207" y="2"/>
                        </a:lnTo>
                        <a:lnTo>
                          <a:pt x="209" y="2"/>
                        </a:lnTo>
                        <a:lnTo>
                          <a:pt x="211" y="2"/>
                        </a:lnTo>
                        <a:lnTo>
                          <a:pt x="213" y="2"/>
                        </a:lnTo>
                        <a:lnTo>
                          <a:pt x="213" y="4"/>
                        </a:lnTo>
                        <a:lnTo>
                          <a:pt x="215" y="4"/>
                        </a:lnTo>
                        <a:lnTo>
                          <a:pt x="217" y="4"/>
                        </a:lnTo>
                        <a:lnTo>
                          <a:pt x="217" y="6"/>
                        </a:lnTo>
                        <a:lnTo>
                          <a:pt x="219" y="6"/>
                        </a:lnTo>
                        <a:lnTo>
                          <a:pt x="221" y="6"/>
                        </a:lnTo>
                        <a:lnTo>
                          <a:pt x="221" y="4"/>
                        </a:lnTo>
                        <a:lnTo>
                          <a:pt x="223" y="4"/>
                        </a:lnTo>
                        <a:lnTo>
                          <a:pt x="223" y="2"/>
                        </a:lnTo>
                        <a:lnTo>
                          <a:pt x="225" y="2"/>
                        </a:lnTo>
                        <a:lnTo>
                          <a:pt x="225" y="4"/>
                        </a:lnTo>
                        <a:lnTo>
                          <a:pt x="227" y="4"/>
                        </a:lnTo>
                        <a:lnTo>
                          <a:pt x="227" y="6"/>
                        </a:lnTo>
                        <a:lnTo>
                          <a:pt x="229" y="6"/>
                        </a:lnTo>
                        <a:lnTo>
                          <a:pt x="230" y="6"/>
                        </a:lnTo>
                        <a:lnTo>
                          <a:pt x="230" y="8"/>
                        </a:lnTo>
                        <a:lnTo>
                          <a:pt x="230" y="6"/>
                        </a:lnTo>
                        <a:lnTo>
                          <a:pt x="230" y="8"/>
                        </a:lnTo>
                        <a:lnTo>
                          <a:pt x="230" y="10"/>
                        </a:lnTo>
                        <a:lnTo>
                          <a:pt x="230" y="11"/>
                        </a:lnTo>
                        <a:lnTo>
                          <a:pt x="232" y="11"/>
                        </a:lnTo>
                        <a:lnTo>
                          <a:pt x="232" y="13"/>
                        </a:lnTo>
                        <a:lnTo>
                          <a:pt x="234" y="13"/>
                        </a:lnTo>
                        <a:lnTo>
                          <a:pt x="234" y="15"/>
                        </a:lnTo>
                        <a:lnTo>
                          <a:pt x="232" y="15"/>
                        </a:lnTo>
                        <a:lnTo>
                          <a:pt x="232" y="17"/>
                        </a:lnTo>
                        <a:lnTo>
                          <a:pt x="234" y="17"/>
                        </a:lnTo>
                        <a:lnTo>
                          <a:pt x="234" y="19"/>
                        </a:lnTo>
                        <a:lnTo>
                          <a:pt x="232" y="19"/>
                        </a:lnTo>
                        <a:lnTo>
                          <a:pt x="232" y="21"/>
                        </a:lnTo>
                        <a:lnTo>
                          <a:pt x="232" y="23"/>
                        </a:lnTo>
                        <a:lnTo>
                          <a:pt x="232" y="25"/>
                        </a:lnTo>
                        <a:lnTo>
                          <a:pt x="234" y="25"/>
                        </a:lnTo>
                        <a:lnTo>
                          <a:pt x="234" y="27"/>
                        </a:lnTo>
                        <a:lnTo>
                          <a:pt x="232" y="27"/>
                        </a:lnTo>
                        <a:lnTo>
                          <a:pt x="232" y="29"/>
                        </a:lnTo>
                        <a:lnTo>
                          <a:pt x="232" y="31"/>
                        </a:lnTo>
                        <a:lnTo>
                          <a:pt x="230" y="31"/>
                        </a:lnTo>
                        <a:lnTo>
                          <a:pt x="230" y="33"/>
                        </a:lnTo>
                        <a:lnTo>
                          <a:pt x="229" y="33"/>
                        </a:lnTo>
                        <a:lnTo>
                          <a:pt x="229" y="35"/>
                        </a:lnTo>
                        <a:lnTo>
                          <a:pt x="229" y="36"/>
                        </a:lnTo>
                        <a:lnTo>
                          <a:pt x="227" y="36"/>
                        </a:lnTo>
                        <a:lnTo>
                          <a:pt x="227" y="38"/>
                        </a:lnTo>
                        <a:lnTo>
                          <a:pt x="229" y="38"/>
                        </a:lnTo>
                        <a:lnTo>
                          <a:pt x="229" y="36"/>
                        </a:lnTo>
                        <a:lnTo>
                          <a:pt x="230" y="36"/>
                        </a:lnTo>
                        <a:lnTo>
                          <a:pt x="232" y="36"/>
                        </a:lnTo>
                        <a:lnTo>
                          <a:pt x="234" y="36"/>
                        </a:lnTo>
                        <a:lnTo>
                          <a:pt x="236" y="36"/>
                        </a:lnTo>
                        <a:lnTo>
                          <a:pt x="236" y="35"/>
                        </a:lnTo>
                        <a:lnTo>
                          <a:pt x="238" y="35"/>
                        </a:lnTo>
                        <a:lnTo>
                          <a:pt x="238" y="36"/>
                        </a:lnTo>
                        <a:lnTo>
                          <a:pt x="240" y="36"/>
                        </a:lnTo>
                        <a:lnTo>
                          <a:pt x="242" y="36"/>
                        </a:lnTo>
                        <a:lnTo>
                          <a:pt x="244" y="36"/>
                        </a:lnTo>
                        <a:lnTo>
                          <a:pt x="244" y="38"/>
                        </a:lnTo>
                        <a:lnTo>
                          <a:pt x="244" y="40"/>
                        </a:lnTo>
                        <a:lnTo>
                          <a:pt x="244" y="42"/>
                        </a:lnTo>
                        <a:lnTo>
                          <a:pt x="246" y="42"/>
                        </a:lnTo>
                        <a:lnTo>
                          <a:pt x="246" y="44"/>
                        </a:lnTo>
                        <a:lnTo>
                          <a:pt x="248" y="44"/>
                        </a:lnTo>
                        <a:lnTo>
                          <a:pt x="250" y="44"/>
                        </a:lnTo>
                        <a:lnTo>
                          <a:pt x="252" y="44"/>
                        </a:lnTo>
                        <a:lnTo>
                          <a:pt x="252" y="46"/>
                        </a:lnTo>
                        <a:lnTo>
                          <a:pt x="253" y="46"/>
                        </a:lnTo>
                        <a:lnTo>
                          <a:pt x="255" y="46"/>
                        </a:lnTo>
                        <a:lnTo>
                          <a:pt x="257" y="46"/>
                        </a:lnTo>
                        <a:lnTo>
                          <a:pt x="259" y="46"/>
                        </a:lnTo>
                        <a:lnTo>
                          <a:pt x="261" y="46"/>
                        </a:lnTo>
                        <a:lnTo>
                          <a:pt x="263" y="46"/>
                        </a:lnTo>
                        <a:lnTo>
                          <a:pt x="263" y="48"/>
                        </a:lnTo>
                        <a:lnTo>
                          <a:pt x="265" y="48"/>
                        </a:lnTo>
                        <a:lnTo>
                          <a:pt x="265" y="50"/>
                        </a:lnTo>
                        <a:lnTo>
                          <a:pt x="267" y="50"/>
                        </a:lnTo>
                        <a:lnTo>
                          <a:pt x="269" y="50"/>
                        </a:lnTo>
                        <a:lnTo>
                          <a:pt x="269" y="52"/>
                        </a:lnTo>
                        <a:lnTo>
                          <a:pt x="271" y="52"/>
                        </a:lnTo>
                        <a:lnTo>
                          <a:pt x="271" y="54"/>
                        </a:lnTo>
                        <a:lnTo>
                          <a:pt x="273" y="54"/>
                        </a:lnTo>
                        <a:lnTo>
                          <a:pt x="273" y="56"/>
                        </a:lnTo>
                        <a:lnTo>
                          <a:pt x="275" y="56"/>
                        </a:lnTo>
                        <a:lnTo>
                          <a:pt x="277" y="56"/>
                        </a:lnTo>
                        <a:lnTo>
                          <a:pt x="277" y="58"/>
                        </a:lnTo>
                        <a:lnTo>
                          <a:pt x="278" y="58"/>
                        </a:lnTo>
                        <a:lnTo>
                          <a:pt x="278" y="59"/>
                        </a:lnTo>
                        <a:lnTo>
                          <a:pt x="278" y="61"/>
                        </a:lnTo>
                        <a:lnTo>
                          <a:pt x="280" y="61"/>
                        </a:lnTo>
                        <a:lnTo>
                          <a:pt x="278" y="61"/>
                        </a:lnTo>
                        <a:lnTo>
                          <a:pt x="278" y="63"/>
                        </a:lnTo>
                        <a:lnTo>
                          <a:pt x="278" y="65"/>
                        </a:lnTo>
                        <a:lnTo>
                          <a:pt x="277" y="65"/>
                        </a:lnTo>
                        <a:lnTo>
                          <a:pt x="278" y="65"/>
                        </a:lnTo>
                        <a:lnTo>
                          <a:pt x="277" y="65"/>
                        </a:lnTo>
                        <a:lnTo>
                          <a:pt x="277" y="67"/>
                        </a:lnTo>
                        <a:lnTo>
                          <a:pt x="277" y="69"/>
                        </a:lnTo>
                        <a:lnTo>
                          <a:pt x="277" y="71"/>
                        </a:lnTo>
                        <a:lnTo>
                          <a:pt x="278" y="71"/>
                        </a:lnTo>
                        <a:lnTo>
                          <a:pt x="277" y="71"/>
                        </a:lnTo>
                        <a:lnTo>
                          <a:pt x="278" y="71"/>
                        </a:lnTo>
                        <a:lnTo>
                          <a:pt x="278" y="73"/>
                        </a:lnTo>
                        <a:lnTo>
                          <a:pt x="277" y="73"/>
                        </a:lnTo>
                        <a:lnTo>
                          <a:pt x="278" y="73"/>
                        </a:lnTo>
                        <a:lnTo>
                          <a:pt x="277" y="73"/>
                        </a:lnTo>
                        <a:lnTo>
                          <a:pt x="277" y="75"/>
                        </a:lnTo>
                        <a:lnTo>
                          <a:pt x="277" y="77"/>
                        </a:lnTo>
                        <a:lnTo>
                          <a:pt x="275" y="77"/>
                        </a:lnTo>
                        <a:lnTo>
                          <a:pt x="275" y="79"/>
                        </a:lnTo>
                        <a:lnTo>
                          <a:pt x="273" y="79"/>
                        </a:lnTo>
                        <a:lnTo>
                          <a:pt x="273" y="81"/>
                        </a:lnTo>
                        <a:lnTo>
                          <a:pt x="275" y="81"/>
                        </a:lnTo>
                        <a:lnTo>
                          <a:pt x="275" y="83"/>
                        </a:lnTo>
                        <a:lnTo>
                          <a:pt x="275" y="84"/>
                        </a:lnTo>
                        <a:lnTo>
                          <a:pt x="273" y="84"/>
                        </a:lnTo>
                        <a:lnTo>
                          <a:pt x="273" y="86"/>
                        </a:lnTo>
                        <a:lnTo>
                          <a:pt x="273" y="88"/>
                        </a:lnTo>
                        <a:lnTo>
                          <a:pt x="271" y="88"/>
                        </a:lnTo>
                        <a:lnTo>
                          <a:pt x="269" y="88"/>
                        </a:lnTo>
                        <a:lnTo>
                          <a:pt x="271" y="88"/>
                        </a:lnTo>
                        <a:lnTo>
                          <a:pt x="269" y="88"/>
                        </a:lnTo>
                        <a:lnTo>
                          <a:pt x="269" y="90"/>
                        </a:lnTo>
                        <a:lnTo>
                          <a:pt x="269" y="88"/>
                        </a:lnTo>
                        <a:lnTo>
                          <a:pt x="269" y="90"/>
                        </a:lnTo>
                        <a:lnTo>
                          <a:pt x="267" y="90"/>
                        </a:lnTo>
                        <a:lnTo>
                          <a:pt x="267" y="92"/>
                        </a:lnTo>
                        <a:lnTo>
                          <a:pt x="267" y="90"/>
                        </a:lnTo>
                        <a:lnTo>
                          <a:pt x="265" y="90"/>
                        </a:lnTo>
                        <a:lnTo>
                          <a:pt x="263" y="90"/>
                        </a:lnTo>
                        <a:lnTo>
                          <a:pt x="265" y="90"/>
                        </a:lnTo>
                        <a:lnTo>
                          <a:pt x="263" y="92"/>
                        </a:lnTo>
                        <a:lnTo>
                          <a:pt x="263" y="94"/>
                        </a:lnTo>
                        <a:lnTo>
                          <a:pt x="263" y="96"/>
                        </a:lnTo>
                        <a:lnTo>
                          <a:pt x="261" y="96"/>
                        </a:lnTo>
                        <a:lnTo>
                          <a:pt x="261" y="98"/>
                        </a:lnTo>
                        <a:lnTo>
                          <a:pt x="261" y="96"/>
                        </a:lnTo>
                        <a:lnTo>
                          <a:pt x="263" y="96"/>
                        </a:lnTo>
                        <a:lnTo>
                          <a:pt x="263" y="98"/>
                        </a:lnTo>
                        <a:lnTo>
                          <a:pt x="261" y="98"/>
                        </a:lnTo>
                        <a:lnTo>
                          <a:pt x="259" y="100"/>
                        </a:lnTo>
                        <a:lnTo>
                          <a:pt x="259" y="98"/>
                        </a:lnTo>
                        <a:lnTo>
                          <a:pt x="259" y="100"/>
                        </a:lnTo>
                        <a:lnTo>
                          <a:pt x="257" y="100"/>
                        </a:lnTo>
                        <a:lnTo>
                          <a:pt x="257" y="102"/>
                        </a:lnTo>
                        <a:lnTo>
                          <a:pt x="257" y="100"/>
                        </a:lnTo>
                        <a:lnTo>
                          <a:pt x="255" y="100"/>
                        </a:lnTo>
                        <a:lnTo>
                          <a:pt x="255" y="102"/>
                        </a:lnTo>
                        <a:lnTo>
                          <a:pt x="257" y="102"/>
                        </a:lnTo>
                        <a:lnTo>
                          <a:pt x="255" y="102"/>
                        </a:lnTo>
                        <a:lnTo>
                          <a:pt x="255" y="104"/>
                        </a:lnTo>
                        <a:lnTo>
                          <a:pt x="253" y="104"/>
                        </a:lnTo>
                        <a:lnTo>
                          <a:pt x="253" y="106"/>
                        </a:lnTo>
                        <a:lnTo>
                          <a:pt x="255" y="106"/>
                        </a:lnTo>
                        <a:lnTo>
                          <a:pt x="253" y="106"/>
                        </a:lnTo>
                        <a:lnTo>
                          <a:pt x="253" y="107"/>
                        </a:lnTo>
                        <a:lnTo>
                          <a:pt x="252" y="107"/>
                        </a:lnTo>
                        <a:lnTo>
                          <a:pt x="253" y="107"/>
                        </a:lnTo>
                        <a:lnTo>
                          <a:pt x="253" y="109"/>
                        </a:lnTo>
                        <a:lnTo>
                          <a:pt x="255" y="109"/>
                        </a:lnTo>
                        <a:lnTo>
                          <a:pt x="257" y="109"/>
                        </a:lnTo>
                        <a:lnTo>
                          <a:pt x="257" y="111"/>
                        </a:lnTo>
                        <a:lnTo>
                          <a:pt x="259" y="111"/>
                        </a:lnTo>
                        <a:lnTo>
                          <a:pt x="259" y="113"/>
                        </a:lnTo>
                        <a:lnTo>
                          <a:pt x="261" y="113"/>
                        </a:lnTo>
                        <a:lnTo>
                          <a:pt x="261" y="115"/>
                        </a:lnTo>
                        <a:lnTo>
                          <a:pt x="261" y="113"/>
                        </a:lnTo>
                        <a:lnTo>
                          <a:pt x="261" y="115"/>
                        </a:lnTo>
                        <a:lnTo>
                          <a:pt x="263" y="115"/>
                        </a:lnTo>
                        <a:lnTo>
                          <a:pt x="263" y="117"/>
                        </a:lnTo>
                        <a:lnTo>
                          <a:pt x="263" y="119"/>
                        </a:lnTo>
                        <a:lnTo>
                          <a:pt x="261" y="119"/>
                        </a:lnTo>
                        <a:lnTo>
                          <a:pt x="263" y="119"/>
                        </a:lnTo>
                        <a:lnTo>
                          <a:pt x="263" y="121"/>
                        </a:lnTo>
                        <a:lnTo>
                          <a:pt x="263" y="123"/>
                        </a:lnTo>
                        <a:lnTo>
                          <a:pt x="261" y="123"/>
                        </a:lnTo>
                        <a:lnTo>
                          <a:pt x="261" y="125"/>
                        </a:lnTo>
                        <a:lnTo>
                          <a:pt x="263" y="125"/>
                        </a:lnTo>
                        <a:lnTo>
                          <a:pt x="267" y="123"/>
                        </a:lnTo>
                        <a:lnTo>
                          <a:pt x="269" y="121"/>
                        </a:lnTo>
                        <a:lnTo>
                          <a:pt x="271" y="121"/>
                        </a:lnTo>
                        <a:lnTo>
                          <a:pt x="273" y="119"/>
                        </a:lnTo>
                        <a:lnTo>
                          <a:pt x="275" y="119"/>
                        </a:lnTo>
                        <a:lnTo>
                          <a:pt x="277" y="117"/>
                        </a:lnTo>
                        <a:lnTo>
                          <a:pt x="280" y="119"/>
                        </a:lnTo>
                        <a:lnTo>
                          <a:pt x="282" y="119"/>
                        </a:lnTo>
                        <a:lnTo>
                          <a:pt x="284" y="119"/>
                        </a:lnTo>
                        <a:lnTo>
                          <a:pt x="286" y="121"/>
                        </a:lnTo>
                        <a:lnTo>
                          <a:pt x="288" y="123"/>
                        </a:lnTo>
                        <a:lnTo>
                          <a:pt x="290" y="123"/>
                        </a:lnTo>
                        <a:lnTo>
                          <a:pt x="292" y="121"/>
                        </a:lnTo>
                        <a:lnTo>
                          <a:pt x="294" y="121"/>
                        </a:lnTo>
                        <a:lnTo>
                          <a:pt x="296" y="121"/>
                        </a:lnTo>
                        <a:lnTo>
                          <a:pt x="298" y="123"/>
                        </a:lnTo>
                        <a:lnTo>
                          <a:pt x="305" y="123"/>
                        </a:lnTo>
                        <a:lnTo>
                          <a:pt x="307" y="121"/>
                        </a:lnTo>
                        <a:lnTo>
                          <a:pt x="309" y="121"/>
                        </a:lnTo>
                        <a:lnTo>
                          <a:pt x="311" y="121"/>
                        </a:lnTo>
                        <a:lnTo>
                          <a:pt x="313" y="121"/>
                        </a:lnTo>
                        <a:lnTo>
                          <a:pt x="317" y="121"/>
                        </a:lnTo>
                        <a:lnTo>
                          <a:pt x="319" y="121"/>
                        </a:lnTo>
                        <a:lnTo>
                          <a:pt x="321" y="119"/>
                        </a:lnTo>
                        <a:lnTo>
                          <a:pt x="325" y="119"/>
                        </a:lnTo>
                        <a:lnTo>
                          <a:pt x="328" y="119"/>
                        </a:lnTo>
                        <a:lnTo>
                          <a:pt x="328" y="121"/>
                        </a:lnTo>
                        <a:lnTo>
                          <a:pt x="328" y="123"/>
                        </a:lnTo>
                        <a:lnTo>
                          <a:pt x="326" y="123"/>
                        </a:lnTo>
                        <a:lnTo>
                          <a:pt x="326" y="125"/>
                        </a:lnTo>
                        <a:lnTo>
                          <a:pt x="328" y="125"/>
                        </a:lnTo>
                        <a:lnTo>
                          <a:pt x="328" y="127"/>
                        </a:lnTo>
                        <a:lnTo>
                          <a:pt x="330" y="127"/>
                        </a:lnTo>
                        <a:lnTo>
                          <a:pt x="330" y="129"/>
                        </a:lnTo>
                        <a:lnTo>
                          <a:pt x="332" y="129"/>
                        </a:lnTo>
                        <a:lnTo>
                          <a:pt x="330" y="131"/>
                        </a:lnTo>
                        <a:lnTo>
                          <a:pt x="330" y="132"/>
                        </a:lnTo>
                        <a:lnTo>
                          <a:pt x="328" y="132"/>
                        </a:lnTo>
                        <a:lnTo>
                          <a:pt x="328" y="134"/>
                        </a:lnTo>
                        <a:lnTo>
                          <a:pt x="326" y="134"/>
                        </a:lnTo>
                        <a:lnTo>
                          <a:pt x="326" y="136"/>
                        </a:lnTo>
                        <a:lnTo>
                          <a:pt x="325" y="136"/>
                        </a:lnTo>
                        <a:lnTo>
                          <a:pt x="325" y="138"/>
                        </a:lnTo>
                        <a:lnTo>
                          <a:pt x="325" y="140"/>
                        </a:lnTo>
                        <a:lnTo>
                          <a:pt x="326" y="140"/>
                        </a:lnTo>
                        <a:lnTo>
                          <a:pt x="326" y="142"/>
                        </a:lnTo>
                        <a:lnTo>
                          <a:pt x="326" y="144"/>
                        </a:lnTo>
                        <a:lnTo>
                          <a:pt x="325" y="144"/>
                        </a:lnTo>
                        <a:lnTo>
                          <a:pt x="325" y="146"/>
                        </a:lnTo>
                        <a:lnTo>
                          <a:pt x="326" y="146"/>
                        </a:lnTo>
                        <a:lnTo>
                          <a:pt x="326" y="148"/>
                        </a:lnTo>
                        <a:lnTo>
                          <a:pt x="326" y="150"/>
                        </a:lnTo>
                        <a:lnTo>
                          <a:pt x="326" y="152"/>
                        </a:lnTo>
                        <a:lnTo>
                          <a:pt x="326" y="154"/>
                        </a:lnTo>
                        <a:lnTo>
                          <a:pt x="326" y="155"/>
                        </a:lnTo>
                        <a:lnTo>
                          <a:pt x="326" y="157"/>
                        </a:lnTo>
                        <a:lnTo>
                          <a:pt x="326" y="159"/>
                        </a:lnTo>
                        <a:lnTo>
                          <a:pt x="325" y="159"/>
                        </a:lnTo>
                        <a:lnTo>
                          <a:pt x="325" y="161"/>
                        </a:lnTo>
                        <a:lnTo>
                          <a:pt x="326" y="161"/>
                        </a:lnTo>
                        <a:lnTo>
                          <a:pt x="326" y="163"/>
                        </a:lnTo>
                        <a:lnTo>
                          <a:pt x="326" y="165"/>
                        </a:lnTo>
                        <a:lnTo>
                          <a:pt x="326" y="167"/>
                        </a:lnTo>
                        <a:lnTo>
                          <a:pt x="326" y="169"/>
                        </a:lnTo>
                        <a:lnTo>
                          <a:pt x="326" y="171"/>
                        </a:lnTo>
                        <a:lnTo>
                          <a:pt x="326" y="173"/>
                        </a:lnTo>
                        <a:lnTo>
                          <a:pt x="328" y="173"/>
                        </a:lnTo>
                        <a:lnTo>
                          <a:pt x="328" y="175"/>
                        </a:lnTo>
                        <a:lnTo>
                          <a:pt x="326" y="175"/>
                        </a:lnTo>
                        <a:lnTo>
                          <a:pt x="326" y="177"/>
                        </a:lnTo>
                        <a:lnTo>
                          <a:pt x="325" y="177"/>
                        </a:lnTo>
                        <a:lnTo>
                          <a:pt x="325" y="179"/>
                        </a:lnTo>
                        <a:lnTo>
                          <a:pt x="325" y="180"/>
                        </a:lnTo>
                        <a:lnTo>
                          <a:pt x="325" y="182"/>
                        </a:lnTo>
                        <a:lnTo>
                          <a:pt x="325" y="184"/>
                        </a:lnTo>
                        <a:lnTo>
                          <a:pt x="325" y="186"/>
                        </a:lnTo>
                        <a:lnTo>
                          <a:pt x="323" y="186"/>
                        </a:lnTo>
                        <a:lnTo>
                          <a:pt x="323" y="188"/>
                        </a:lnTo>
                        <a:lnTo>
                          <a:pt x="323" y="190"/>
                        </a:lnTo>
                        <a:lnTo>
                          <a:pt x="323" y="192"/>
                        </a:lnTo>
                        <a:lnTo>
                          <a:pt x="323" y="194"/>
                        </a:lnTo>
                        <a:lnTo>
                          <a:pt x="321" y="194"/>
                        </a:lnTo>
                        <a:lnTo>
                          <a:pt x="323" y="194"/>
                        </a:lnTo>
                        <a:lnTo>
                          <a:pt x="323" y="196"/>
                        </a:lnTo>
                        <a:lnTo>
                          <a:pt x="323" y="198"/>
                        </a:lnTo>
                        <a:lnTo>
                          <a:pt x="323" y="200"/>
                        </a:lnTo>
                        <a:lnTo>
                          <a:pt x="325" y="200"/>
                        </a:lnTo>
                        <a:lnTo>
                          <a:pt x="325" y="202"/>
                        </a:lnTo>
                        <a:lnTo>
                          <a:pt x="323" y="202"/>
                        </a:lnTo>
                        <a:lnTo>
                          <a:pt x="321" y="202"/>
                        </a:lnTo>
                        <a:lnTo>
                          <a:pt x="321" y="203"/>
                        </a:lnTo>
                        <a:lnTo>
                          <a:pt x="321" y="205"/>
                        </a:lnTo>
                        <a:lnTo>
                          <a:pt x="321" y="207"/>
                        </a:lnTo>
                        <a:lnTo>
                          <a:pt x="319" y="207"/>
                        </a:lnTo>
                        <a:lnTo>
                          <a:pt x="319" y="209"/>
                        </a:lnTo>
                        <a:lnTo>
                          <a:pt x="317" y="209"/>
                        </a:lnTo>
                        <a:lnTo>
                          <a:pt x="317" y="211"/>
                        </a:lnTo>
                        <a:lnTo>
                          <a:pt x="315" y="211"/>
                        </a:lnTo>
                        <a:lnTo>
                          <a:pt x="315" y="213"/>
                        </a:lnTo>
                        <a:lnTo>
                          <a:pt x="313" y="213"/>
                        </a:lnTo>
                        <a:lnTo>
                          <a:pt x="313" y="215"/>
                        </a:lnTo>
                        <a:lnTo>
                          <a:pt x="313" y="217"/>
                        </a:lnTo>
                        <a:lnTo>
                          <a:pt x="313" y="219"/>
                        </a:lnTo>
                        <a:lnTo>
                          <a:pt x="313" y="221"/>
                        </a:lnTo>
                        <a:lnTo>
                          <a:pt x="313" y="223"/>
                        </a:lnTo>
                        <a:lnTo>
                          <a:pt x="313" y="225"/>
                        </a:lnTo>
                        <a:lnTo>
                          <a:pt x="313" y="227"/>
                        </a:lnTo>
                        <a:lnTo>
                          <a:pt x="311" y="227"/>
                        </a:lnTo>
                        <a:lnTo>
                          <a:pt x="311" y="228"/>
                        </a:lnTo>
                        <a:lnTo>
                          <a:pt x="311" y="230"/>
                        </a:lnTo>
                        <a:lnTo>
                          <a:pt x="309" y="232"/>
                        </a:lnTo>
                        <a:lnTo>
                          <a:pt x="307" y="232"/>
                        </a:lnTo>
                        <a:lnTo>
                          <a:pt x="307" y="234"/>
                        </a:lnTo>
                        <a:lnTo>
                          <a:pt x="307" y="236"/>
                        </a:lnTo>
                        <a:lnTo>
                          <a:pt x="305" y="238"/>
                        </a:lnTo>
                        <a:lnTo>
                          <a:pt x="305" y="240"/>
                        </a:lnTo>
                        <a:lnTo>
                          <a:pt x="307" y="240"/>
                        </a:lnTo>
                        <a:lnTo>
                          <a:pt x="307" y="242"/>
                        </a:lnTo>
                        <a:lnTo>
                          <a:pt x="305" y="242"/>
                        </a:lnTo>
                        <a:lnTo>
                          <a:pt x="305" y="244"/>
                        </a:lnTo>
                        <a:lnTo>
                          <a:pt x="305" y="246"/>
                        </a:lnTo>
                        <a:lnTo>
                          <a:pt x="303" y="246"/>
                        </a:lnTo>
                        <a:lnTo>
                          <a:pt x="305" y="246"/>
                        </a:lnTo>
                        <a:lnTo>
                          <a:pt x="303" y="248"/>
                        </a:lnTo>
                        <a:lnTo>
                          <a:pt x="303" y="250"/>
                        </a:lnTo>
                        <a:lnTo>
                          <a:pt x="301" y="250"/>
                        </a:lnTo>
                        <a:lnTo>
                          <a:pt x="301" y="252"/>
                        </a:lnTo>
                        <a:lnTo>
                          <a:pt x="301" y="253"/>
                        </a:lnTo>
                        <a:lnTo>
                          <a:pt x="303" y="253"/>
                        </a:lnTo>
                        <a:lnTo>
                          <a:pt x="305" y="253"/>
                        </a:lnTo>
                        <a:lnTo>
                          <a:pt x="305" y="255"/>
                        </a:lnTo>
                        <a:lnTo>
                          <a:pt x="305" y="257"/>
                        </a:lnTo>
                        <a:lnTo>
                          <a:pt x="305" y="259"/>
                        </a:lnTo>
                        <a:lnTo>
                          <a:pt x="307" y="261"/>
                        </a:lnTo>
                        <a:lnTo>
                          <a:pt x="305" y="261"/>
                        </a:lnTo>
                        <a:lnTo>
                          <a:pt x="305" y="263"/>
                        </a:lnTo>
                        <a:lnTo>
                          <a:pt x="303" y="263"/>
                        </a:lnTo>
                        <a:lnTo>
                          <a:pt x="303" y="265"/>
                        </a:lnTo>
                        <a:lnTo>
                          <a:pt x="305" y="265"/>
                        </a:lnTo>
                        <a:lnTo>
                          <a:pt x="307" y="265"/>
                        </a:lnTo>
                        <a:lnTo>
                          <a:pt x="307" y="267"/>
                        </a:lnTo>
                        <a:lnTo>
                          <a:pt x="309" y="267"/>
                        </a:lnTo>
                        <a:lnTo>
                          <a:pt x="309" y="269"/>
                        </a:lnTo>
                        <a:lnTo>
                          <a:pt x="311" y="271"/>
                        </a:lnTo>
                        <a:lnTo>
                          <a:pt x="313" y="271"/>
                        </a:lnTo>
                        <a:lnTo>
                          <a:pt x="315" y="273"/>
                        </a:lnTo>
                        <a:lnTo>
                          <a:pt x="317" y="273"/>
                        </a:lnTo>
                        <a:lnTo>
                          <a:pt x="317" y="275"/>
                        </a:lnTo>
                        <a:lnTo>
                          <a:pt x="315" y="275"/>
                        </a:lnTo>
                        <a:lnTo>
                          <a:pt x="315" y="276"/>
                        </a:lnTo>
                        <a:lnTo>
                          <a:pt x="313" y="276"/>
                        </a:lnTo>
                        <a:lnTo>
                          <a:pt x="313" y="278"/>
                        </a:lnTo>
                        <a:lnTo>
                          <a:pt x="311" y="278"/>
                        </a:lnTo>
                        <a:lnTo>
                          <a:pt x="311" y="280"/>
                        </a:lnTo>
                        <a:lnTo>
                          <a:pt x="309" y="282"/>
                        </a:lnTo>
                        <a:lnTo>
                          <a:pt x="307" y="286"/>
                        </a:lnTo>
                        <a:lnTo>
                          <a:pt x="305" y="286"/>
                        </a:lnTo>
                        <a:lnTo>
                          <a:pt x="305" y="288"/>
                        </a:lnTo>
                        <a:lnTo>
                          <a:pt x="303" y="288"/>
                        </a:lnTo>
                        <a:lnTo>
                          <a:pt x="303" y="290"/>
                        </a:lnTo>
                        <a:lnTo>
                          <a:pt x="303" y="292"/>
                        </a:lnTo>
                        <a:lnTo>
                          <a:pt x="301" y="292"/>
                        </a:lnTo>
                        <a:lnTo>
                          <a:pt x="301" y="294"/>
                        </a:lnTo>
                        <a:lnTo>
                          <a:pt x="300" y="294"/>
                        </a:lnTo>
                        <a:lnTo>
                          <a:pt x="300" y="296"/>
                        </a:lnTo>
                        <a:lnTo>
                          <a:pt x="298" y="296"/>
                        </a:lnTo>
                        <a:lnTo>
                          <a:pt x="298" y="298"/>
                        </a:lnTo>
                        <a:lnTo>
                          <a:pt x="298" y="300"/>
                        </a:lnTo>
                        <a:lnTo>
                          <a:pt x="296" y="300"/>
                        </a:lnTo>
                        <a:lnTo>
                          <a:pt x="296" y="301"/>
                        </a:lnTo>
                        <a:lnTo>
                          <a:pt x="296" y="303"/>
                        </a:lnTo>
                        <a:lnTo>
                          <a:pt x="294" y="303"/>
                        </a:lnTo>
                        <a:lnTo>
                          <a:pt x="294" y="305"/>
                        </a:lnTo>
                        <a:lnTo>
                          <a:pt x="294" y="307"/>
                        </a:lnTo>
                        <a:lnTo>
                          <a:pt x="294" y="309"/>
                        </a:lnTo>
                        <a:lnTo>
                          <a:pt x="294" y="311"/>
                        </a:lnTo>
                        <a:lnTo>
                          <a:pt x="294" y="313"/>
                        </a:lnTo>
                        <a:lnTo>
                          <a:pt x="294" y="315"/>
                        </a:lnTo>
                        <a:lnTo>
                          <a:pt x="292" y="315"/>
                        </a:lnTo>
                        <a:lnTo>
                          <a:pt x="292" y="317"/>
                        </a:lnTo>
                        <a:lnTo>
                          <a:pt x="292" y="319"/>
                        </a:lnTo>
                        <a:lnTo>
                          <a:pt x="290" y="319"/>
                        </a:lnTo>
                        <a:lnTo>
                          <a:pt x="290" y="321"/>
                        </a:lnTo>
                        <a:lnTo>
                          <a:pt x="290" y="323"/>
                        </a:lnTo>
                        <a:lnTo>
                          <a:pt x="288" y="323"/>
                        </a:lnTo>
                        <a:lnTo>
                          <a:pt x="288" y="324"/>
                        </a:lnTo>
                        <a:lnTo>
                          <a:pt x="286" y="324"/>
                        </a:lnTo>
                        <a:lnTo>
                          <a:pt x="284" y="324"/>
                        </a:lnTo>
                        <a:lnTo>
                          <a:pt x="284" y="326"/>
                        </a:lnTo>
                        <a:lnTo>
                          <a:pt x="284" y="328"/>
                        </a:lnTo>
                        <a:lnTo>
                          <a:pt x="284" y="330"/>
                        </a:lnTo>
                        <a:lnTo>
                          <a:pt x="282" y="332"/>
                        </a:lnTo>
                        <a:lnTo>
                          <a:pt x="282" y="334"/>
                        </a:lnTo>
                        <a:lnTo>
                          <a:pt x="280" y="334"/>
                        </a:lnTo>
                        <a:lnTo>
                          <a:pt x="280" y="336"/>
                        </a:lnTo>
                        <a:lnTo>
                          <a:pt x="280" y="338"/>
                        </a:lnTo>
                        <a:lnTo>
                          <a:pt x="278" y="338"/>
                        </a:lnTo>
                        <a:lnTo>
                          <a:pt x="278" y="340"/>
                        </a:lnTo>
                        <a:lnTo>
                          <a:pt x="278" y="342"/>
                        </a:lnTo>
                        <a:lnTo>
                          <a:pt x="278" y="344"/>
                        </a:lnTo>
                        <a:lnTo>
                          <a:pt x="277" y="344"/>
                        </a:lnTo>
                        <a:lnTo>
                          <a:pt x="277" y="346"/>
                        </a:lnTo>
                        <a:lnTo>
                          <a:pt x="277" y="348"/>
                        </a:lnTo>
                        <a:lnTo>
                          <a:pt x="275" y="348"/>
                        </a:lnTo>
                        <a:lnTo>
                          <a:pt x="273" y="348"/>
                        </a:lnTo>
                        <a:lnTo>
                          <a:pt x="273" y="349"/>
                        </a:lnTo>
                        <a:lnTo>
                          <a:pt x="271" y="349"/>
                        </a:lnTo>
                        <a:lnTo>
                          <a:pt x="269" y="349"/>
                        </a:lnTo>
                        <a:lnTo>
                          <a:pt x="267" y="351"/>
                        </a:lnTo>
                        <a:lnTo>
                          <a:pt x="265" y="351"/>
                        </a:lnTo>
                        <a:lnTo>
                          <a:pt x="265" y="353"/>
                        </a:lnTo>
                        <a:lnTo>
                          <a:pt x="263" y="353"/>
                        </a:lnTo>
                        <a:lnTo>
                          <a:pt x="263" y="355"/>
                        </a:lnTo>
                        <a:lnTo>
                          <a:pt x="261" y="355"/>
                        </a:lnTo>
                        <a:lnTo>
                          <a:pt x="261" y="357"/>
                        </a:lnTo>
                        <a:lnTo>
                          <a:pt x="261" y="359"/>
                        </a:lnTo>
                        <a:lnTo>
                          <a:pt x="259" y="359"/>
                        </a:lnTo>
                        <a:lnTo>
                          <a:pt x="259" y="361"/>
                        </a:lnTo>
                        <a:lnTo>
                          <a:pt x="257" y="361"/>
                        </a:lnTo>
                        <a:lnTo>
                          <a:pt x="257" y="363"/>
                        </a:lnTo>
                        <a:lnTo>
                          <a:pt x="255" y="363"/>
                        </a:lnTo>
                        <a:lnTo>
                          <a:pt x="255" y="365"/>
                        </a:lnTo>
                        <a:lnTo>
                          <a:pt x="255" y="367"/>
                        </a:lnTo>
                        <a:lnTo>
                          <a:pt x="255" y="369"/>
                        </a:lnTo>
                        <a:lnTo>
                          <a:pt x="257" y="369"/>
                        </a:lnTo>
                        <a:lnTo>
                          <a:pt x="255" y="369"/>
                        </a:lnTo>
                        <a:lnTo>
                          <a:pt x="255" y="371"/>
                        </a:lnTo>
                        <a:lnTo>
                          <a:pt x="253" y="371"/>
                        </a:lnTo>
                        <a:lnTo>
                          <a:pt x="252" y="371"/>
                        </a:lnTo>
                        <a:lnTo>
                          <a:pt x="252" y="372"/>
                        </a:lnTo>
                        <a:lnTo>
                          <a:pt x="252" y="371"/>
                        </a:lnTo>
                        <a:lnTo>
                          <a:pt x="250" y="371"/>
                        </a:lnTo>
                        <a:lnTo>
                          <a:pt x="250" y="372"/>
                        </a:lnTo>
                        <a:lnTo>
                          <a:pt x="248" y="372"/>
                        </a:lnTo>
                        <a:lnTo>
                          <a:pt x="248" y="374"/>
                        </a:lnTo>
                        <a:lnTo>
                          <a:pt x="250" y="374"/>
                        </a:lnTo>
                        <a:lnTo>
                          <a:pt x="250" y="376"/>
                        </a:lnTo>
                        <a:lnTo>
                          <a:pt x="252" y="376"/>
                        </a:lnTo>
                        <a:lnTo>
                          <a:pt x="252" y="378"/>
                        </a:lnTo>
                        <a:lnTo>
                          <a:pt x="253" y="378"/>
                        </a:lnTo>
                        <a:lnTo>
                          <a:pt x="252" y="378"/>
                        </a:lnTo>
                        <a:lnTo>
                          <a:pt x="252" y="380"/>
                        </a:lnTo>
                        <a:lnTo>
                          <a:pt x="250" y="380"/>
                        </a:lnTo>
                        <a:lnTo>
                          <a:pt x="250" y="382"/>
                        </a:lnTo>
                        <a:lnTo>
                          <a:pt x="248" y="382"/>
                        </a:lnTo>
                        <a:lnTo>
                          <a:pt x="248" y="384"/>
                        </a:lnTo>
                        <a:lnTo>
                          <a:pt x="248" y="386"/>
                        </a:lnTo>
                        <a:lnTo>
                          <a:pt x="246" y="386"/>
                        </a:lnTo>
                        <a:lnTo>
                          <a:pt x="244" y="386"/>
                        </a:lnTo>
                        <a:lnTo>
                          <a:pt x="244" y="388"/>
                        </a:lnTo>
                        <a:lnTo>
                          <a:pt x="242" y="388"/>
                        </a:lnTo>
                        <a:lnTo>
                          <a:pt x="240" y="390"/>
                        </a:lnTo>
                        <a:lnTo>
                          <a:pt x="238" y="390"/>
                        </a:lnTo>
                        <a:lnTo>
                          <a:pt x="238" y="392"/>
                        </a:lnTo>
                        <a:lnTo>
                          <a:pt x="238" y="394"/>
                        </a:lnTo>
                        <a:lnTo>
                          <a:pt x="238" y="396"/>
                        </a:lnTo>
                        <a:lnTo>
                          <a:pt x="236" y="396"/>
                        </a:lnTo>
                        <a:lnTo>
                          <a:pt x="236" y="397"/>
                        </a:lnTo>
                        <a:lnTo>
                          <a:pt x="234" y="397"/>
                        </a:lnTo>
                        <a:lnTo>
                          <a:pt x="234" y="399"/>
                        </a:lnTo>
                        <a:lnTo>
                          <a:pt x="232" y="399"/>
                        </a:lnTo>
                        <a:lnTo>
                          <a:pt x="232" y="401"/>
                        </a:lnTo>
                        <a:lnTo>
                          <a:pt x="232" y="403"/>
                        </a:lnTo>
                        <a:lnTo>
                          <a:pt x="232" y="405"/>
                        </a:lnTo>
                        <a:lnTo>
                          <a:pt x="234" y="405"/>
                        </a:lnTo>
                        <a:lnTo>
                          <a:pt x="234" y="407"/>
                        </a:lnTo>
                        <a:lnTo>
                          <a:pt x="232" y="407"/>
                        </a:lnTo>
                        <a:lnTo>
                          <a:pt x="232" y="409"/>
                        </a:lnTo>
                        <a:lnTo>
                          <a:pt x="232" y="411"/>
                        </a:lnTo>
                        <a:lnTo>
                          <a:pt x="230" y="411"/>
                        </a:lnTo>
                        <a:lnTo>
                          <a:pt x="230" y="413"/>
                        </a:lnTo>
                        <a:lnTo>
                          <a:pt x="229" y="413"/>
                        </a:lnTo>
                        <a:lnTo>
                          <a:pt x="227" y="413"/>
                        </a:lnTo>
                        <a:lnTo>
                          <a:pt x="227" y="415"/>
                        </a:lnTo>
                        <a:lnTo>
                          <a:pt x="225" y="415"/>
                        </a:lnTo>
                        <a:lnTo>
                          <a:pt x="225" y="417"/>
                        </a:lnTo>
                        <a:lnTo>
                          <a:pt x="225" y="419"/>
                        </a:lnTo>
                        <a:lnTo>
                          <a:pt x="225" y="420"/>
                        </a:lnTo>
                        <a:lnTo>
                          <a:pt x="225" y="422"/>
                        </a:lnTo>
                        <a:lnTo>
                          <a:pt x="225" y="424"/>
                        </a:lnTo>
                        <a:lnTo>
                          <a:pt x="223" y="424"/>
                        </a:lnTo>
                        <a:lnTo>
                          <a:pt x="223" y="426"/>
                        </a:lnTo>
                        <a:lnTo>
                          <a:pt x="223" y="428"/>
                        </a:lnTo>
                        <a:lnTo>
                          <a:pt x="221" y="428"/>
                        </a:lnTo>
                        <a:lnTo>
                          <a:pt x="221" y="430"/>
                        </a:lnTo>
                        <a:lnTo>
                          <a:pt x="219" y="432"/>
                        </a:lnTo>
                        <a:lnTo>
                          <a:pt x="219" y="434"/>
                        </a:lnTo>
                        <a:lnTo>
                          <a:pt x="217" y="434"/>
                        </a:lnTo>
                        <a:lnTo>
                          <a:pt x="217" y="436"/>
                        </a:lnTo>
                        <a:lnTo>
                          <a:pt x="217" y="438"/>
                        </a:lnTo>
                        <a:lnTo>
                          <a:pt x="215" y="438"/>
                        </a:lnTo>
                        <a:lnTo>
                          <a:pt x="215" y="440"/>
                        </a:lnTo>
                        <a:lnTo>
                          <a:pt x="213" y="440"/>
                        </a:lnTo>
                        <a:lnTo>
                          <a:pt x="213" y="442"/>
                        </a:lnTo>
                        <a:lnTo>
                          <a:pt x="211" y="442"/>
                        </a:lnTo>
                        <a:lnTo>
                          <a:pt x="211" y="440"/>
                        </a:lnTo>
                        <a:lnTo>
                          <a:pt x="209" y="440"/>
                        </a:lnTo>
                        <a:lnTo>
                          <a:pt x="209" y="442"/>
                        </a:lnTo>
                        <a:lnTo>
                          <a:pt x="207" y="442"/>
                        </a:lnTo>
                        <a:lnTo>
                          <a:pt x="207" y="444"/>
                        </a:lnTo>
                        <a:lnTo>
                          <a:pt x="207" y="445"/>
                        </a:lnTo>
                        <a:lnTo>
                          <a:pt x="205" y="445"/>
                        </a:lnTo>
                        <a:lnTo>
                          <a:pt x="205" y="447"/>
                        </a:lnTo>
                        <a:lnTo>
                          <a:pt x="207" y="447"/>
                        </a:lnTo>
                        <a:lnTo>
                          <a:pt x="205" y="447"/>
                        </a:lnTo>
                        <a:lnTo>
                          <a:pt x="205" y="449"/>
                        </a:lnTo>
                        <a:lnTo>
                          <a:pt x="205" y="451"/>
                        </a:lnTo>
                        <a:lnTo>
                          <a:pt x="205" y="453"/>
                        </a:lnTo>
                        <a:lnTo>
                          <a:pt x="205" y="455"/>
                        </a:lnTo>
                        <a:lnTo>
                          <a:pt x="204" y="455"/>
                        </a:lnTo>
                        <a:lnTo>
                          <a:pt x="204" y="457"/>
                        </a:lnTo>
                        <a:lnTo>
                          <a:pt x="202" y="457"/>
                        </a:lnTo>
                        <a:lnTo>
                          <a:pt x="200" y="457"/>
                        </a:lnTo>
                        <a:lnTo>
                          <a:pt x="198" y="457"/>
                        </a:lnTo>
                        <a:lnTo>
                          <a:pt x="198" y="455"/>
                        </a:lnTo>
                        <a:lnTo>
                          <a:pt x="196" y="455"/>
                        </a:lnTo>
                        <a:lnTo>
                          <a:pt x="194" y="455"/>
                        </a:lnTo>
                        <a:lnTo>
                          <a:pt x="194" y="457"/>
                        </a:lnTo>
                        <a:lnTo>
                          <a:pt x="194" y="459"/>
                        </a:lnTo>
                        <a:lnTo>
                          <a:pt x="192" y="459"/>
                        </a:lnTo>
                        <a:lnTo>
                          <a:pt x="192" y="461"/>
                        </a:lnTo>
                        <a:lnTo>
                          <a:pt x="192" y="463"/>
                        </a:lnTo>
                        <a:lnTo>
                          <a:pt x="192" y="465"/>
                        </a:lnTo>
                        <a:lnTo>
                          <a:pt x="190" y="465"/>
                        </a:lnTo>
                        <a:lnTo>
                          <a:pt x="190" y="467"/>
                        </a:lnTo>
                        <a:lnTo>
                          <a:pt x="190" y="468"/>
                        </a:lnTo>
                        <a:lnTo>
                          <a:pt x="190" y="470"/>
                        </a:lnTo>
                        <a:lnTo>
                          <a:pt x="188" y="470"/>
                        </a:lnTo>
                        <a:lnTo>
                          <a:pt x="188" y="472"/>
                        </a:lnTo>
                        <a:lnTo>
                          <a:pt x="190" y="472"/>
                        </a:lnTo>
                        <a:lnTo>
                          <a:pt x="190" y="474"/>
                        </a:lnTo>
                        <a:lnTo>
                          <a:pt x="192" y="474"/>
                        </a:lnTo>
                        <a:lnTo>
                          <a:pt x="192" y="476"/>
                        </a:lnTo>
                        <a:lnTo>
                          <a:pt x="192" y="478"/>
                        </a:lnTo>
                        <a:lnTo>
                          <a:pt x="192" y="480"/>
                        </a:lnTo>
                        <a:lnTo>
                          <a:pt x="192" y="482"/>
                        </a:lnTo>
                        <a:lnTo>
                          <a:pt x="192" y="484"/>
                        </a:lnTo>
                        <a:lnTo>
                          <a:pt x="194" y="484"/>
                        </a:lnTo>
                        <a:lnTo>
                          <a:pt x="194" y="486"/>
                        </a:lnTo>
                        <a:lnTo>
                          <a:pt x="192" y="486"/>
                        </a:lnTo>
                        <a:lnTo>
                          <a:pt x="192" y="488"/>
                        </a:lnTo>
                        <a:lnTo>
                          <a:pt x="192" y="490"/>
                        </a:lnTo>
                        <a:lnTo>
                          <a:pt x="192" y="492"/>
                        </a:lnTo>
                        <a:lnTo>
                          <a:pt x="190" y="492"/>
                        </a:lnTo>
                        <a:lnTo>
                          <a:pt x="190" y="493"/>
                        </a:lnTo>
                        <a:lnTo>
                          <a:pt x="190" y="495"/>
                        </a:lnTo>
                        <a:lnTo>
                          <a:pt x="190" y="497"/>
                        </a:lnTo>
                        <a:lnTo>
                          <a:pt x="188" y="497"/>
                        </a:lnTo>
                        <a:lnTo>
                          <a:pt x="186" y="499"/>
                        </a:lnTo>
                        <a:lnTo>
                          <a:pt x="186" y="501"/>
                        </a:lnTo>
                        <a:lnTo>
                          <a:pt x="186" y="503"/>
                        </a:lnTo>
                        <a:lnTo>
                          <a:pt x="186" y="505"/>
                        </a:lnTo>
                        <a:lnTo>
                          <a:pt x="186" y="507"/>
                        </a:lnTo>
                        <a:lnTo>
                          <a:pt x="186" y="509"/>
                        </a:lnTo>
                        <a:lnTo>
                          <a:pt x="188" y="509"/>
                        </a:lnTo>
                        <a:lnTo>
                          <a:pt x="188" y="511"/>
                        </a:lnTo>
                        <a:lnTo>
                          <a:pt x="188" y="513"/>
                        </a:lnTo>
                        <a:lnTo>
                          <a:pt x="188" y="515"/>
                        </a:lnTo>
                        <a:lnTo>
                          <a:pt x="188" y="516"/>
                        </a:lnTo>
                        <a:lnTo>
                          <a:pt x="188" y="518"/>
                        </a:lnTo>
                        <a:lnTo>
                          <a:pt x="188" y="520"/>
                        </a:lnTo>
                        <a:lnTo>
                          <a:pt x="190" y="520"/>
                        </a:lnTo>
                        <a:lnTo>
                          <a:pt x="190" y="522"/>
                        </a:lnTo>
                        <a:lnTo>
                          <a:pt x="190" y="524"/>
                        </a:lnTo>
                        <a:lnTo>
                          <a:pt x="190" y="526"/>
                        </a:lnTo>
                        <a:lnTo>
                          <a:pt x="190" y="528"/>
                        </a:lnTo>
                        <a:lnTo>
                          <a:pt x="188" y="528"/>
                        </a:lnTo>
                        <a:lnTo>
                          <a:pt x="188" y="530"/>
                        </a:lnTo>
                        <a:lnTo>
                          <a:pt x="188" y="532"/>
                        </a:lnTo>
                        <a:lnTo>
                          <a:pt x="188" y="534"/>
                        </a:lnTo>
                        <a:lnTo>
                          <a:pt x="186" y="534"/>
                        </a:lnTo>
                        <a:lnTo>
                          <a:pt x="184" y="534"/>
                        </a:lnTo>
                        <a:lnTo>
                          <a:pt x="184" y="536"/>
                        </a:lnTo>
                        <a:lnTo>
                          <a:pt x="184" y="538"/>
                        </a:lnTo>
                        <a:lnTo>
                          <a:pt x="184" y="540"/>
                        </a:lnTo>
                        <a:lnTo>
                          <a:pt x="186" y="540"/>
                        </a:lnTo>
                        <a:lnTo>
                          <a:pt x="186" y="541"/>
                        </a:lnTo>
                        <a:lnTo>
                          <a:pt x="188" y="541"/>
                        </a:lnTo>
                        <a:lnTo>
                          <a:pt x="188" y="543"/>
                        </a:lnTo>
                        <a:lnTo>
                          <a:pt x="188" y="545"/>
                        </a:lnTo>
                        <a:lnTo>
                          <a:pt x="190" y="545"/>
                        </a:lnTo>
                        <a:lnTo>
                          <a:pt x="190" y="547"/>
                        </a:lnTo>
                        <a:lnTo>
                          <a:pt x="190" y="549"/>
                        </a:lnTo>
                        <a:lnTo>
                          <a:pt x="190" y="551"/>
                        </a:lnTo>
                        <a:lnTo>
                          <a:pt x="190" y="553"/>
                        </a:lnTo>
                        <a:lnTo>
                          <a:pt x="192" y="553"/>
                        </a:lnTo>
                        <a:lnTo>
                          <a:pt x="192" y="555"/>
                        </a:lnTo>
                        <a:lnTo>
                          <a:pt x="192" y="557"/>
                        </a:lnTo>
                        <a:lnTo>
                          <a:pt x="194" y="557"/>
                        </a:lnTo>
                        <a:lnTo>
                          <a:pt x="194" y="559"/>
                        </a:lnTo>
                        <a:lnTo>
                          <a:pt x="192" y="559"/>
                        </a:lnTo>
                        <a:lnTo>
                          <a:pt x="194" y="559"/>
                        </a:lnTo>
                        <a:lnTo>
                          <a:pt x="194" y="561"/>
                        </a:lnTo>
                        <a:lnTo>
                          <a:pt x="192" y="561"/>
                        </a:lnTo>
                        <a:lnTo>
                          <a:pt x="192" y="563"/>
                        </a:lnTo>
                        <a:lnTo>
                          <a:pt x="190" y="563"/>
                        </a:lnTo>
                        <a:lnTo>
                          <a:pt x="188" y="563"/>
                        </a:lnTo>
                        <a:lnTo>
                          <a:pt x="186" y="563"/>
                        </a:lnTo>
                        <a:lnTo>
                          <a:pt x="184" y="564"/>
                        </a:lnTo>
                        <a:lnTo>
                          <a:pt x="182" y="564"/>
                        </a:lnTo>
                        <a:lnTo>
                          <a:pt x="181" y="564"/>
                        </a:lnTo>
                        <a:lnTo>
                          <a:pt x="181" y="566"/>
                        </a:lnTo>
                        <a:lnTo>
                          <a:pt x="181" y="568"/>
                        </a:lnTo>
                        <a:lnTo>
                          <a:pt x="179" y="568"/>
                        </a:lnTo>
                        <a:lnTo>
                          <a:pt x="179" y="570"/>
                        </a:lnTo>
                        <a:lnTo>
                          <a:pt x="179" y="572"/>
                        </a:lnTo>
                        <a:lnTo>
                          <a:pt x="179" y="574"/>
                        </a:lnTo>
                        <a:lnTo>
                          <a:pt x="177" y="574"/>
                        </a:lnTo>
                        <a:lnTo>
                          <a:pt x="177" y="576"/>
                        </a:lnTo>
                        <a:lnTo>
                          <a:pt x="179" y="576"/>
                        </a:lnTo>
                        <a:lnTo>
                          <a:pt x="179" y="578"/>
                        </a:lnTo>
                        <a:lnTo>
                          <a:pt x="177" y="578"/>
                        </a:lnTo>
                        <a:lnTo>
                          <a:pt x="175" y="578"/>
                        </a:lnTo>
                        <a:lnTo>
                          <a:pt x="175" y="580"/>
                        </a:lnTo>
                        <a:lnTo>
                          <a:pt x="175" y="578"/>
                        </a:lnTo>
                        <a:lnTo>
                          <a:pt x="173" y="578"/>
                        </a:lnTo>
                        <a:lnTo>
                          <a:pt x="173" y="580"/>
                        </a:lnTo>
                        <a:lnTo>
                          <a:pt x="173" y="582"/>
                        </a:lnTo>
                        <a:lnTo>
                          <a:pt x="171" y="582"/>
                        </a:lnTo>
                        <a:lnTo>
                          <a:pt x="169" y="582"/>
                        </a:lnTo>
                        <a:lnTo>
                          <a:pt x="169" y="584"/>
                        </a:lnTo>
                        <a:lnTo>
                          <a:pt x="167" y="586"/>
                        </a:lnTo>
                        <a:lnTo>
                          <a:pt x="167" y="588"/>
                        </a:lnTo>
                        <a:lnTo>
                          <a:pt x="167" y="589"/>
                        </a:lnTo>
                        <a:lnTo>
                          <a:pt x="165" y="589"/>
                        </a:lnTo>
                        <a:lnTo>
                          <a:pt x="165" y="591"/>
                        </a:lnTo>
                        <a:lnTo>
                          <a:pt x="165" y="593"/>
                        </a:lnTo>
                        <a:lnTo>
                          <a:pt x="165" y="595"/>
                        </a:lnTo>
                        <a:lnTo>
                          <a:pt x="163" y="595"/>
                        </a:lnTo>
                        <a:lnTo>
                          <a:pt x="163" y="597"/>
                        </a:lnTo>
                        <a:lnTo>
                          <a:pt x="161" y="597"/>
                        </a:lnTo>
                        <a:lnTo>
                          <a:pt x="161" y="599"/>
                        </a:lnTo>
                        <a:lnTo>
                          <a:pt x="159" y="599"/>
                        </a:lnTo>
                        <a:lnTo>
                          <a:pt x="159" y="601"/>
                        </a:lnTo>
                        <a:lnTo>
                          <a:pt x="157" y="601"/>
                        </a:lnTo>
                        <a:lnTo>
                          <a:pt x="157" y="603"/>
                        </a:lnTo>
                        <a:lnTo>
                          <a:pt x="157" y="605"/>
                        </a:lnTo>
                        <a:lnTo>
                          <a:pt x="157" y="607"/>
                        </a:lnTo>
                        <a:lnTo>
                          <a:pt x="159" y="607"/>
                        </a:lnTo>
                        <a:lnTo>
                          <a:pt x="159" y="609"/>
                        </a:lnTo>
                        <a:lnTo>
                          <a:pt x="159" y="611"/>
                        </a:lnTo>
                        <a:lnTo>
                          <a:pt x="157" y="611"/>
                        </a:lnTo>
                        <a:lnTo>
                          <a:pt x="157" y="613"/>
                        </a:lnTo>
                        <a:lnTo>
                          <a:pt x="159" y="613"/>
                        </a:lnTo>
                        <a:lnTo>
                          <a:pt x="159" y="614"/>
                        </a:lnTo>
                        <a:lnTo>
                          <a:pt x="157" y="614"/>
                        </a:lnTo>
                        <a:lnTo>
                          <a:pt x="159" y="614"/>
                        </a:lnTo>
                        <a:lnTo>
                          <a:pt x="159" y="616"/>
                        </a:lnTo>
                        <a:lnTo>
                          <a:pt x="161" y="616"/>
                        </a:lnTo>
                        <a:lnTo>
                          <a:pt x="161" y="618"/>
                        </a:lnTo>
                        <a:lnTo>
                          <a:pt x="163" y="618"/>
                        </a:lnTo>
                        <a:lnTo>
                          <a:pt x="163" y="620"/>
                        </a:lnTo>
                        <a:lnTo>
                          <a:pt x="165" y="620"/>
                        </a:lnTo>
                        <a:lnTo>
                          <a:pt x="165" y="622"/>
                        </a:lnTo>
                        <a:lnTo>
                          <a:pt x="167" y="622"/>
                        </a:lnTo>
                        <a:lnTo>
                          <a:pt x="165" y="622"/>
                        </a:lnTo>
                        <a:lnTo>
                          <a:pt x="165" y="624"/>
                        </a:lnTo>
                        <a:lnTo>
                          <a:pt x="167" y="624"/>
                        </a:lnTo>
                        <a:lnTo>
                          <a:pt x="167" y="626"/>
                        </a:lnTo>
                        <a:lnTo>
                          <a:pt x="165" y="626"/>
                        </a:lnTo>
                        <a:lnTo>
                          <a:pt x="165" y="624"/>
                        </a:lnTo>
                        <a:lnTo>
                          <a:pt x="163" y="624"/>
                        </a:lnTo>
                        <a:lnTo>
                          <a:pt x="161" y="624"/>
                        </a:lnTo>
                        <a:lnTo>
                          <a:pt x="161" y="626"/>
                        </a:lnTo>
                        <a:lnTo>
                          <a:pt x="159" y="626"/>
                        </a:lnTo>
                        <a:lnTo>
                          <a:pt x="159" y="628"/>
                        </a:lnTo>
                        <a:lnTo>
                          <a:pt x="159" y="626"/>
                        </a:lnTo>
                        <a:lnTo>
                          <a:pt x="159" y="628"/>
                        </a:lnTo>
                        <a:lnTo>
                          <a:pt x="157" y="628"/>
                        </a:lnTo>
                        <a:lnTo>
                          <a:pt x="157" y="630"/>
                        </a:lnTo>
                        <a:lnTo>
                          <a:pt x="156" y="630"/>
                        </a:lnTo>
                        <a:lnTo>
                          <a:pt x="157" y="630"/>
                        </a:lnTo>
                        <a:lnTo>
                          <a:pt x="156" y="630"/>
                        </a:lnTo>
                        <a:lnTo>
                          <a:pt x="154" y="630"/>
                        </a:lnTo>
                        <a:lnTo>
                          <a:pt x="152" y="630"/>
                        </a:lnTo>
                        <a:lnTo>
                          <a:pt x="150" y="630"/>
                        </a:lnTo>
                        <a:lnTo>
                          <a:pt x="150" y="632"/>
                        </a:lnTo>
                        <a:lnTo>
                          <a:pt x="150" y="634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2" y="634"/>
                        </a:lnTo>
                        <a:lnTo>
                          <a:pt x="152" y="636"/>
                        </a:lnTo>
                        <a:lnTo>
                          <a:pt x="154" y="636"/>
                        </a:lnTo>
                        <a:lnTo>
                          <a:pt x="154" y="634"/>
                        </a:lnTo>
                        <a:lnTo>
                          <a:pt x="154" y="636"/>
                        </a:lnTo>
                        <a:lnTo>
                          <a:pt x="156" y="636"/>
                        </a:lnTo>
                        <a:lnTo>
                          <a:pt x="156" y="637"/>
                        </a:lnTo>
                        <a:lnTo>
                          <a:pt x="156" y="636"/>
                        </a:lnTo>
                        <a:lnTo>
                          <a:pt x="156" y="637"/>
                        </a:lnTo>
                        <a:lnTo>
                          <a:pt x="157" y="637"/>
                        </a:lnTo>
                        <a:lnTo>
                          <a:pt x="157" y="639"/>
                        </a:lnTo>
                        <a:lnTo>
                          <a:pt x="159" y="639"/>
                        </a:lnTo>
                        <a:lnTo>
                          <a:pt x="161" y="639"/>
                        </a:lnTo>
                        <a:lnTo>
                          <a:pt x="161" y="637"/>
                        </a:lnTo>
                        <a:lnTo>
                          <a:pt x="163" y="637"/>
                        </a:lnTo>
                        <a:lnTo>
                          <a:pt x="165" y="637"/>
                        </a:lnTo>
                        <a:lnTo>
                          <a:pt x="167" y="637"/>
                        </a:lnTo>
                        <a:lnTo>
                          <a:pt x="169" y="637"/>
                        </a:lnTo>
                        <a:lnTo>
                          <a:pt x="171" y="637"/>
                        </a:lnTo>
                        <a:lnTo>
                          <a:pt x="173" y="637"/>
                        </a:lnTo>
                        <a:lnTo>
                          <a:pt x="173" y="639"/>
                        </a:lnTo>
                        <a:lnTo>
                          <a:pt x="175" y="639"/>
                        </a:lnTo>
                        <a:lnTo>
                          <a:pt x="177" y="639"/>
                        </a:lnTo>
                        <a:lnTo>
                          <a:pt x="177" y="641"/>
                        </a:lnTo>
                        <a:lnTo>
                          <a:pt x="179" y="643"/>
                        </a:lnTo>
                        <a:lnTo>
                          <a:pt x="179" y="645"/>
                        </a:lnTo>
                        <a:lnTo>
                          <a:pt x="177" y="645"/>
                        </a:lnTo>
                        <a:lnTo>
                          <a:pt x="177" y="647"/>
                        </a:lnTo>
                        <a:lnTo>
                          <a:pt x="175" y="647"/>
                        </a:lnTo>
                        <a:lnTo>
                          <a:pt x="175" y="649"/>
                        </a:lnTo>
                        <a:lnTo>
                          <a:pt x="175" y="651"/>
                        </a:lnTo>
                        <a:lnTo>
                          <a:pt x="173" y="651"/>
                        </a:lnTo>
                        <a:lnTo>
                          <a:pt x="173" y="653"/>
                        </a:lnTo>
                        <a:lnTo>
                          <a:pt x="173" y="655"/>
                        </a:lnTo>
                        <a:lnTo>
                          <a:pt x="171" y="655"/>
                        </a:lnTo>
                        <a:lnTo>
                          <a:pt x="171" y="657"/>
                        </a:lnTo>
                        <a:lnTo>
                          <a:pt x="169" y="657"/>
                        </a:lnTo>
                        <a:lnTo>
                          <a:pt x="169" y="659"/>
                        </a:lnTo>
                        <a:lnTo>
                          <a:pt x="167" y="659"/>
                        </a:lnTo>
                        <a:lnTo>
                          <a:pt x="167" y="661"/>
                        </a:lnTo>
                        <a:lnTo>
                          <a:pt x="165" y="661"/>
                        </a:lnTo>
                        <a:lnTo>
                          <a:pt x="165" y="662"/>
                        </a:lnTo>
                        <a:lnTo>
                          <a:pt x="163" y="662"/>
                        </a:lnTo>
                        <a:lnTo>
                          <a:pt x="163" y="664"/>
                        </a:lnTo>
                        <a:lnTo>
                          <a:pt x="163" y="662"/>
                        </a:lnTo>
                        <a:lnTo>
                          <a:pt x="165" y="662"/>
                        </a:lnTo>
                        <a:lnTo>
                          <a:pt x="167" y="662"/>
                        </a:lnTo>
                        <a:lnTo>
                          <a:pt x="169" y="662"/>
                        </a:lnTo>
                        <a:lnTo>
                          <a:pt x="171" y="662"/>
                        </a:lnTo>
                        <a:lnTo>
                          <a:pt x="173" y="662"/>
                        </a:lnTo>
                        <a:lnTo>
                          <a:pt x="175" y="662"/>
                        </a:lnTo>
                        <a:lnTo>
                          <a:pt x="175" y="664"/>
                        </a:lnTo>
                        <a:lnTo>
                          <a:pt x="177" y="664"/>
                        </a:lnTo>
                        <a:lnTo>
                          <a:pt x="177" y="666"/>
                        </a:lnTo>
                        <a:lnTo>
                          <a:pt x="177" y="668"/>
                        </a:lnTo>
                        <a:lnTo>
                          <a:pt x="179" y="668"/>
                        </a:lnTo>
                        <a:lnTo>
                          <a:pt x="181" y="668"/>
                        </a:lnTo>
                        <a:lnTo>
                          <a:pt x="182" y="668"/>
                        </a:lnTo>
                        <a:lnTo>
                          <a:pt x="182" y="670"/>
                        </a:lnTo>
                        <a:lnTo>
                          <a:pt x="181" y="670"/>
                        </a:lnTo>
                        <a:lnTo>
                          <a:pt x="181" y="672"/>
                        </a:lnTo>
                        <a:lnTo>
                          <a:pt x="182" y="672"/>
                        </a:lnTo>
                        <a:lnTo>
                          <a:pt x="182" y="674"/>
                        </a:lnTo>
                        <a:lnTo>
                          <a:pt x="184" y="674"/>
                        </a:lnTo>
                        <a:lnTo>
                          <a:pt x="186" y="674"/>
                        </a:lnTo>
                        <a:lnTo>
                          <a:pt x="186" y="672"/>
                        </a:lnTo>
                        <a:lnTo>
                          <a:pt x="188" y="672"/>
                        </a:lnTo>
                        <a:lnTo>
                          <a:pt x="188" y="670"/>
                        </a:lnTo>
                        <a:lnTo>
                          <a:pt x="188" y="668"/>
                        </a:lnTo>
                        <a:lnTo>
                          <a:pt x="190" y="668"/>
                        </a:lnTo>
                        <a:lnTo>
                          <a:pt x="192" y="668"/>
                        </a:lnTo>
                        <a:lnTo>
                          <a:pt x="194" y="668"/>
                        </a:lnTo>
                        <a:lnTo>
                          <a:pt x="196" y="668"/>
                        </a:lnTo>
                        <a:lnTo>
                          <a:pt x="194" y="668"/>
                        </a:lnTo>
                        <a:lnTo>
                          <a:pt x="194" y="666"/>
                        </a:lnTo>
                        <a:lnTo>
                          <a:pt x="196" y="666"/>
                        </a:lnTo>
                        <a:lnTo>
                          <a:pt x="198" y="666"/>
                        </a:lnTo>
                        <a:lnTo>
                          <a:pt x="198" y="664"/>
                        </a:lnTo>
                        <a:lnTo>
                          <a:pt x="200" y="664"/>
                        </a:lnTo>
                        <a:lnTo>
                          <a:pt x="200" y="662"/>
                        </a:lnTo>
                        <a:lnTo>
                          <a:pt x="200" y="661"/>
                        </a:lnTo>
                        <a:lnTo>
                          <a:pt x="200" y="659"/>
                        </a:lnTo>
                        <a:lnTo>
                          <a:pt x="198" y="659"/>
                        </a:lnTo>
                        <a:lnTo>
                          <a:pt x="196" y="659"/>
                        </a:lnTo>
                        <a:lnTo>
                          <a:pt x="196" y="657"/>
                        </a:lnTo>
                        <a:lnTo>
                          <a:pt x="196" y="655"/>
                        </a:lnTo>
                        <a:lnTo>
                          <a:pt x="198" y="655"/>
                        </a:lnTo>
                        <a:lnTo>
                          <a:pt x="198" y="653"/>
                        </a:lnTo>
                        <a:lnTo>
                          <a:pt x="196" y="653"/>
                        </a:lnTo>
                        <a:lnTo>
                          <a:pt x="194" y="651"/>
                        </a:lnTo>
                        <a:lnTo>
                          <a:pt x="194" y="649"/>
                        </a:lnTo>
                        <a:lnTo>
                          <a:pt x="194" y="647"/>
                        </a:lnTo>
                        <a:lnTo>
                          <a:pt x="194" y="645"/>
                        </a:lnTo>
                        <a:lnTo>
                          <a:pt x="194" y="643"/>
                        </a:lnTo>
                        <a:lnTo>
                          <a:pt x="196" y="643"/>
                        </a:lnTo>
                        <a:lnTo>
                          <a:pt x="198" y="643"/>
                        </a:lnTo>
                        <a:lnTo>
                          <a:pt x="200" y="643"/>
                        </a:lnTo>
                        <a:lnTo>
                          <a:pt x="202" y="641"/>
                        </a:lnTo>
                        <a:lnTo>
                          <a:pt x="204" y="641"/>
                        </a:lnTo>
                        <a:lnTo>
                          <a:pt x="204" y="643"/>
                        </a:lnTo>
                        <a:lnTo>
                          <a:pt x="205" y="643"/>
                        </a:lnTo>
                        <a:lnTo>
                          <a:pt x="207" y="643"/>
                        </a:lnTo>
                        <a:lnTo>
                          <a:pt x="207" y="645"/>
                        </a:lnTo>
                        <a:lnTo>
                          <a:pt x="209" y="645"/>
                        </a:lnTo>
                        <a:lnTo>
                          <a:pt x="209" y="647"/>
                        </a:lnTo>
                        <a:lnTo>
                          <a:pt x="211" y="647"/>
                        </a:lnTo>
                        <a:lnTo>
                          <a:pt x="211" y="649"/>
                        </a:lnTo>
                        <a:lnTo>
                          <a:pt x="213" y="649"/>
                        </a:lnTo>
                        <a:lnTo>
                          <a:pt x="213" y="651"/>
                        </a:lnTo>
                        <a:lnTo>
                          <a:pt x="213" y="653"/>
                        </a:lnTo>
                        <a:lnTo>
                          <a:pt x="213" y="655"/>
                        </a:lnTo>
                        <a:lnTo>
                          <a:pt x="213" y="657"/>
                        </a:lnTo>
                        <a:lnTo>
                          <a:pt x="211" y="657"/>
                        </a:lnTo>
                        <a:lnTo>
                          <a:pt x="211" y="659"/>
                        </a:lnTo>
                        <a:lnTo>
                          <a:pt x="211" y="661"/>
                        </a:lnTo>
                        <a:lnTo>
                          <a:pt x="211" y="662"/>
                        </a:lnTo>
                        <a:lnTo>
                          <a:pt x="211" y="664"/>
                        </a:lnTo>
                        <a:lnTo>
                          <a:pt x="211" y="666"/>
                        </a:lnTo>
                        <a:lnTo>
                          <a:pt x="211" y="668"/>
                        </a:lnTo>
                        <a:lnTo>
                          <a:pt x="211" y="670"/>
                        </a:lnTo>
                        <a:lnTo>
                          <a:pt x="211" y="672"/>
                        </a:lnTo>
                        <a:lnTo>
                          <a:pt x="211" y="674"/>
                        </a:lnTo>
                        <a:lnTo>
                          <a:pt x="211" y="676"/>
                        </a:lnTo>
                        <a:lnTo>
                          <a:pt x="211" y="678"/>
                        </a:lnTo>
                        <a:lnTo>
                          <a:pt x="209" y="678"/>
                        </a:lnTo>
                        <a:lnTo>
                          <a:pt x="207" y="680"/>
                        </a:lnTo>
                        <a:lnTo>
                          <a:pt x="207" y="682"/>
                        </a:lnTo>
                        <a:lnTo>
                          <a:pt x="207" y="684"/>
                        </a:lnTo>
                        <a:lnTo>
                          <a:pt x="207" y="685"/>
                        </a:lnTo>
                        <a:lnTo>
                          <a:pt x="205" y="685"/>
                        </a:lnTo>
                        <a:lnTo>
                          <a:pt x="205" y="687"/>
                        </a:lnTo>
                        <a:lnTo>
                          <a:pt x="207" y="687"/>
                        </a:lnTo>
                        <a:lnTo>
                          <a:pt x="207" y="689"/>
                        </a:lnTo>
                        <a:lnTo>
                          <a:pt x="207" y="691"/>
                        </a:lnTo>
                        <a:lnTo>
                          <a:pt x="205" y="691"/>
                        </a:lnTo>
                        <a:lnTo>
                          <a:pt x="205" y="693"/>
                        </a:lnTo>
                        <a:lnTo>
                          <a:pt x="204" y="693"/>
                        </a:lnTo>
                        <a:lnTo>
                          <a:pt x="204" y="695"/>
                        </a:lnTo>
                        <a:lnTo>
                          <a:pt x="202" y="695"/>
                        </a:lnTo>
                        <a:lnTo>
                          <a:pt x="200" y="695"/>
                        </a:lnTo>
                        <a:lnTo>
                          <a:pt x="200" y="697"/>
                        </a:lnTo>
                        <a:lnTo>
                          <a:pt x="198" y="697"/>
                        </a:lnTo>
                        <a:lnTo>
                          <a:pt x="198" y="699"/>
                        </a:lnTo>
                        <a:lnTo>
                          <a:pt x="198" y="701"/>
                        </a:lnTo>
                        <a:lnTo>
                          <a:pt x="198" y="703"/>
                        </a:lnTo>
                        <a:lnTo>
                          <a:pt x="198" y="705"/>
                        </a:lnTo>
                        <a:lnTo>
                          <a:pt x="196" y="705"/>
                        </a:lnTo>
                        <a:lnTo>
                          <a:pt x="196" y="707"/>
                        </a:lnTo>
                        <a:lnTo>
                          <a:pt x="196" y="709"/>
                        </a:lnTo>
                        <a:lnTo>
                          <a:pt x="194" y="709"/>
                        </a:lnTo>
                        <a:lnTo>
                          <a:pt x="194" y="710"/>
                        </a:lnTo>
                        <a:lnTo>
                          <a:pt x="194" y="712"/>
                        </a:lnTo>
                        <a:lnTo>
                          <a:pt x="192" y="712"/>
                        </a:lnTo>
                        <a:lnTo>
                          <a:pt x="192" y="714"/>
                        </a:lnTo>
                        <a:lnTo>
                          <a:pt x="194" y="714"/>
                        </a:lnTo>
                        <a:lnTo>
                          <a:pt x="194" y="716"/>
                        </a:lnTo>
                        <a:lnTo>
                          <a:pt x="192" y="716"/>
                        </a:lnTo>
                        <a:lnTo>
                          <a:pt x="190" y="716"/>
                        </a:lnTo>
                        <a:lnTo>
                          <a:pt x="190" y="718"/>
                        </a:lnTo>
                        <a:lnTo>
                          <a:pt x="190" y="720"/>
                        </a:lnTo>
                        <a:lnTo>
                          <a:pt x="188" y="720"/>
                        </a:lnTo>
                        <a:lnTo>
                          <a:pt x="188" y="722"/>
                        </a:lnTo>
                        <a:lnTo>
                          <a:pt x="188" y="724"/>
                        </a:lnTo>
                        <a:lnTo>
                          <a:pt x="188" y="726"/>
                        </a:lnTo>
                        <a:lnTo>
                          <a:pt x="188" y="728"/>
                        </a:lnTo>
                        <a:lnTo>
                          <a:pt x="190" y="728"/>
                        </a:lnTo>
                        <a:lnTo>
                          <a:pt x="192" y="728"/>
                        </a:lnTo>
                        <a:lnTo>
                          <a:pt x="192" y="730"/>
                        </a:lnTo>
                        <a:lnTo>
                          <a:pt x="194" y="730"/>
                        </a:lnTo>
                        <a:lnTo>
                          <a:pt x="194" y="732"/>
                        </a:lnTo>
                        <a:lnTo>
                          <a:pt x="194" y="733"/>
                        </a:lnTo>
                        <a:lnTo>
                          <a:pt x="194" y="735"/>
                        </a:lnTo>
                        <a:lnTo>
                          <a:pt x="196" y="735"/>
                        </a:lnTo>
                        <a:lnTo>
                          <a:pt x="198" y="735"/>
                        </a:lnTo>
                        <a:lnTo>
                          <a:pt x="198" y="733"/>
                        </a:lnTo>
                        <a:lnTo>
                          <a:pt x="200" y="735"/>
                        </a:lnTo>
                        <a:lnTo>
                          <a:pt x="202" y="735"/>
                        </a:lnTo>
                        <a:lnTo>
                          <a:pt x="204" y="737"/>
                        </a:lnTo>
                        <a:lnTo>
                          <a:pt x="204" y="739"/>
                        </a:lnTo>
                        <a:lnTo>
                          <a:pt x="204" y="741"/>
                        </a:lnTo>
                        <a:lnTo>
                          <a:pt x="204" y="743"/>
                        </a:lnTo>
                        <a:lnTo>
                          <a:pt x="205" y="743"/>
                        </a:lnTo>
                        <a:lnTo>
                          <a:pt x="205" y="745"/>
                        </a:lnTo>
                        <a:lnTo>
                          <a:pt x="205" y="747"/>
                        </a:lnTo>
                        <a:lnTo>
                          <a:pt x="205" y="749"/>
                        </a:lnTo>
                        <a:lnTo>
                          <a:pt x="205" y="751"/>
                        </a:lnTo>
                        <a:lnTo>
                          <a:pt x="204" y="751"/>
                        </a:lnTo>
                        <a:lnTo>
                          <a:pt x="204" y="753"/>
                        </a:lnTo>
                        <a:lnTo>
                          <a:pt x="205" y="753"/>
                        </a:lnTo>
                        <a:lnTo>
                          <a:pt x="205" y="755"/>
                        </a:lnTo>
                        <a:lnTo>
                          <a:pt x="205" y="757"/>
                        </a:lnTo>
                        <a:lnTo>
                          <a:pt x="205" y="758"/>
                        </a:lnTo>
                        <a:lnTo>
                          <a:pt x="207" y="760"/>
                        </a:lnTo>
                        <a:lnTo>
                          <a:pt x="205" y="760"/>
                        </a:lnTo>
                        <a:lnTo>
                          <a:pt x="205" y="762"/>
                        </a:lnTo>
                        <a:lnTo>
                          <a:pt x="207" y="762"/>
                        </a:lnTo>
                        <a:lnTo>
                          <a:pt x="207" y="760"/>
                        </a:lnTo>
                        <a:lnTo>
                          <a:pt x="209" y="760"/>
                        </a:lnTo>
                        <a:lnTo>
                          <a:pt x="211" y="760"/>
                        </a:lnTo>
                        <a:lnTo>
                          <a:pt x="213" y="760"/>
                        </a:lnTo>
                        <a:lnTo>
                          <a:pt x="215" y="760"/>
                        </a:lnTo>
                        <a:lnTo>
                          <a:pt x="215" y="758"/>
                        </a:lnTo>
                        <a:lnTo>
                          <a:pt x="215" y="760"/>
                        </a:lnTo>
                        <a:lnTo>
                          <a:pt x="217" y="760"/>
                        </a:lnTo>
                        <a:lnTo>
                          <a:pt x="217" y="762"/>
                        </a:lnTo>
                        <a:lnTo>
                          <a:pt x="219" y="762"/>
                        </a:lnTo>
                        <a:lnTo>
                          <a:pt x="219" y="760"/>
                        </a:lnTo>
                        <a:lnTo>
                          <a:pt x="221" y="760"/>
                        </a:lnTo>
                        <a:lnTo>
                          <a:pt x="221" y="762"/>
                        </a:lnTo>
                        <a:lnTo>
                          <a:pt x="223" y="762"/>
                        </a:lnTo>
                        <a:lnTo>
                          <a:pt x="223" y="764"/>
                        </a:lnTo>
                        <a:lnTo>
                          <a:pt x="223" y="766"/>
                        </a:lnTo>
                        <a:lnTo>
                          <a:pt x="225" y="766"/>
                        </a:lnTo>
                        <a:lnTo>
                          <a:pt x="225" y="768"/>
                        </a:lnTo>
                        <a:lnTo>
                          <a:pt x="225" y="770"/>
                        </a:lnTo>
                        <a:lnTo>
                          <a:pt x="227" y="770"/>
                        </a:lnTo>
                        <a:lnTo>
                          <a:pt x="227" y="768"/>
                        </a:lnTo>
                        <a:lnTo>
                          <a:pt x="229" y="768"/>
                        </a:lnTo>
                        <a:lnTo>
                          <a:pt x="229" y="766"/>
                        </a:lnTo>
                        <a:lnTo>
                          <a:pt x="229" y="768"/>
                        </a:lnTo>
                        <a:lnTo>
                          <a:pt x="230" y="768"/>
                        </a:lnTo>
                        <a:lnTo>
                          <a:pt x="229" y="768"/>
                        </a:lnTo>
                        <a:lnTo>
                          <a:pt x="230" y="768"/>
                        </a:lnTo>
                        <a:lnTo>
                          <a:pt x="230" y="770"/>
                        </a:lnTo>
                        <a:lnTo>
                          <a:pt x="230" y="772"/>
                        </a:lnTo>
                        <a:lnTo>
                          <a:pt x="230" y="774"/>
                        </a:lnTo>
                        <a:lnTo>
                          <a:pt x="230" y="776"/>
                        </a:lnTo>
                        <a:lnTo>
                          <a:pt x="230" y="778"/>
                        </a:lnTo>
                        <a:lnTo>
                          <a:pt x="230" y="780"/>
                        </a:lnTo>
                        <a:lnTo>
                          <a:pt x="230" y="781"/>
                        </a:lnTo>
                        <a:lnTo>
                          <a:pt x="230" y="783"/>
                        </a:lnTo>
                        <a:lnTo>
                          <a:pt x="229" y="783"/>
                        </a:lnTo>
                        <a:lnTo>
                          <a:pt x="227" y="783"/>
                        </a:lnTo>
                        <a:lnTo>
                          <a:pt x="227" y="785"/>
                        </a:lnTo>
                        <a:lnTo>
                          <a:pt x="225" y="785"/>
                        </a:lnTo>
                        <a:lnTo>
                          <a:pt x="223" y="785"/>
                        </a:lnTo>
                        <a:lnTo>
                          <a:pt x="225" y="785"/>
                        </a:lnTo>
                        <a:lnTo>
                          <a:pt x="225" y="787"/>
                        </a:lnTo>
                        <a:lnTo>
                          <a:pt x="223" y="787"/>
                        </a:lnTo>
                        <a:lnTo>
                          <a:pt x="223" y="789"/>
                        </a:lnTo>
                        <a:lnTo>
                          <a:pt x="223" y="791"/>
                        </a:lnTo>
                        <a:lnTo>
                          <a:pt x="223" y="789"/>
                        </a:lnTo>
                        <a:lnTo>
                          <a:pt x="221" y="791"/>
                        </a:lnTo>
                        <a:lnTo>
                          <a:pt x="221" y="789"/>
                        </a:lnTo>
                        <a:lnTo>
                          <a:pt x="221" y="791"/>
                        </a:lnTo>
                        <a:lnTo>
                          <a:pt x="219" y="791"/>
                        </a:lnTo>
                        <a:lnTo>
                          <a:pt x="219" y="789"/>
                        </a:lnTo>
                        <a:lnTo>
                          <a:pt x="217" y="789"/>
                        </a:lnTo>
                        <a:lnTo>
                          <a:pt x="217" y="791"/>
                        </a:lnTo>
                        <a:lnTo>
                          <a:pt x="217" y="789"/>
                        </a:lnTo>
                        <a:lnTo>
                          <a:pt x="217" y="791"/>
                        </a:lnTo>
                        <a:lnTo>
                          <a:pt x="215" y="791"/>
                        </a:lnTo>
                        <a:lnTo>
                          <a:pt x="215" y="789"/>
                        </a:lnTo>
                        <a:lnTo>
                          <a:pt x="215" y="791"/>
                        </a:lnTo>
                        <a:lnTo>
                          <a:pt x="213" y="791"/>
                        </a:lnTo>
                        <a:lnTo>
                          <a:pt x="213" y="793"/>
                        </a:lnTo>
                        <a:lnTo>
                          <a:pt x="211" y="793"/>
                        </a:lnTo>
                        <a:lnTo>
                          <a:pt x="211" y="795"/>
                        </a:lnTo>
                        <a:lnTo>
                          <a:pt x="211" y="797"/>
                        </a:lnTo>
                        <a:lnTo>
                          <a:pt x="211" y="799"/>
                        </a:lnTo>
                        <a:lnTo>
                          <a:pt x="211" y="801"/>
                        </a:lnTo>
                        <a:lnTo>
                          <a:pt x="209" y="801"/>
                        </a:lnTo>
                        <a:lnTo>
                          <a:pt x="211" y="801"/>
                        </a:lnTo>
                        <a:lnTo>
                          <a:pt x="209" y="801"/>
                        </a:lnTo>
                        <a:lnTo>
                          <a:pt x="211" y="803"/>
                        </a:lnTo>
                        <a:lnTo>
                          <a:pt x="209" y="803"/>
                        </a:lnTo>
                        <a:lnTo>
                          <a:pt x="211" y="805"/>
                        </a:lnTo>
                        <a:lnTo>
                          <a:pt x="211" y="806"/>
                        </a:lnTo>
                        <a:lnTo>
                          <a:pt x="211" y="808"/>
                        </a:lnTo>
                        <a:lnTo>
                          <a:pt x="213" y="808"/>
                        </a:lnTo>
                        <a:lnTo>
                          <a:pt x="211" y="810"/>
                        </a:lnTo>
                        <a:lnTo>
                          <a:pt x="211" y="812"/>
                        </a:lnTo>
                        <a:lnTo>
                          <a:pt x="211" y="814"/>
                        </a:lnTo>
                        <a:lnTo>
                          <a:pt x="213" y="814"/>
                        </a:lnTo>
                        <a:lnTo>
                          <a:pt x="213" y="816"/>
                        </a:lnTo>
                        <a:lnTo>
                          <a:pt x="211" y="816"/>
                        </a:lnTo>
                        <a:lnTo>
                          <a:pt x="211" y="818"/>
                        </a:lnTo>
                        <a:lnTo>
                          <a:pt x="211" y="820"/>
                        </a:lnTo>
                        <a:lnTo>
                          <a:pt x="211" y="822"/>
                        </a:lnTo>
                        <a:lnTo>
                          <a:pt x="209" y="822"/>
                        </a:lnTo>
                        <a:lnTo>
                          <a:pt x="207" y="822"/>
                        </a:lnTo>
                        <a:lnTo>
                          <a:pt x="207" y="824"/>
                        </a:lnTo>
                        <a:lnTo>
                          <a:pt x="205" y="826"/>
                        </a:lnTo>
                        <a:lnTo>
                          <a:pt x="205" y="828"/>
                        </a:lnTo>
                        <a:lnTo>
                          <a:pt x="204" y="828"/>
                        </a:lnTo>
                        <a:lnTo>
                          <a:pt x="204" y="829"/>
                        </a:lnTo>
                        <a:lnTo>
                          <a:pt x="202" y="829"/>
                        </a:lnTo>
                        <a:lnTo>
                          <a:pt x="202" y="831"/>
                        </a:lnTo>
                        <a:lnTo>
                          <a:pt x="200" y="831"/>
                        </a:lnTo>
                        <a:lnTo>
                          <a:pt x="200" y="833"/>
                        </a:lnTo>
                        <a:lnTo>
                          <a:pt x="198" y="833"/>
                        </a:lnTo>
                        <a:lnTo>
                          <a:pt x="198" y="835"/>
                        </a:lnTo>
                        <a:lnTo>
                          <a:pt x="198" y="837"/>
                        </a:lnTo>
                        <a:lnTo>
                          <a:pt x="196" y="837"/>
                        </a:lnTo>
                        <a:lnTo>
                          <a:pt x="196" y="839"/>
                        </a:lnTo>
                        <a:lnTo>
                          <a:pt x="198" y="839"/>
                        </a:lnTo>
                        <a:lnTo>
                          <a:pt x="196" y="839"/>
                        </a:lnTo>
                        <a:lnTo>
                          <a:pt x="196" y="841"/>
                        </a:lnTo>
                        <a:lnTo>
                          <a:pt x="196" y="839"/>
                        </a:lnTo>
                        <a:lnTo>
                          <a:pt x="196" y="841"/>
                        </a:lnTo>
                        <a:lnTo>
                          <a:pt x="194" y="841"/>
                        </a:lnTo>
                        <a:lnTo>
                          <a:pt x="194" y="843"/>
                        </a:lnTo>
                        <a:lnTo>
                          <a:pt x="192" y="843"/>
                        </a:lnTo>
                        <a:lnTo>
                          <a:pt x="190" y="843"/>
                        </a:lnTo>
                        <a:lnTo>
                          <a:pt x="190" y="845"/>
                        </a:lnTo>
                        <a:lnTo>
                          <a:pt x="188" y="845"/>
                        </a:lnTo>
                        <a:lnTo>
                          <a:pt x="188" y="847"/>
                        </a:lnTo>
                        <a:lnTo>
                          <a:pt x="186" y="847"/>
                        </a:lnTo>
                        <a:lnTo>
                          <a:pt x="184" y="847"/>
                        </a:lnTo>
                        <a:lnTo>
                          <a:pt x="182" y="847"/>
                        </a:lnTo>
                        <a:lnTo>
                          <a:pt x="181" y="847"/>
                        </a:lnTo>
                        <a:lnTo>
                          <a:pt x="181" y="849"/>
                        </a:lnTo>
                        <a:lnTo>
                          <a:pt x="181" y="851"/>
                        </a:lnTo>
                        <a:lnTo>
                          <a:pt x="179" y="851"/>
                        </a:lnTo>
                        <a:lnTo>
                          <a:pt x="177" y="851"/>
                        </a:lnTo>
                        <a:lnTo>
                          <a:pt x="177" y="853"/>
                        </a:lnTo>
                        <a:lnTo>
                          <a:pt x="175" y="853"/>
                        </a:lnTo>
                        <a:lnTo>
                          <a:pt x="173" y="853"/>
                        </a:lnTo>
                        <a:lnTo>
                          <a:pt x="173" y="851"/>
                        </a:lnTo>
                        <a:lnTo>
                          <a:pt x="171" y="851"/>
                        </a:lnTo>
                        <a:lnTo>
                          <a:pt x="169" y="851"/>
                        </a:lnTo>
                        <a:lnTo>
                          <a:pt x="169" y="849"/>
                        </a:lnTo>
                        <a:lnTo>
                          <a:pt x="167" y="849"/>
                        </a:lnTo>
                        <a:lnTo>
                          <a:pt x="167" y="847"/>
                        </a:lnTo>
                        <a:lnTo>
                          <a:pt x="167" y="845"/>
                        </a:lnTo>
                        <a:lnTo>
                          <a:pt x="165" y="845"/>
                        </a:lnTo>
                        <a:lnTo>
                          <a:pt x="165" y="843"/>
                        </a:lnTo>
                        <a:lnTo>
                          <a:pt x="163" y="843"/>
                        </a:lnTo>
                        <a:lnTo>
                          <a:pt x="163" y="845"/>
                        </a:lnTo>
                        <a:lnTo>
                          <a:pt x="163" y="843"/>
                        </a:lnTo>
                        <a:lnTo>
                          <a:pt x="163" y="845"/>
                        </a:lnTo>
                        <a:lnTo>
                          <a:pt x="161" y="845"/>
                        </a:lnTo>
                        <a:lnTo>
                          <a:pt x="161" y="843"/>
                        </a:lnTo>
                        <a:lnTo>
                          <a:pt x="159" y="843"/>
                        </a:lnTo>
                        <a:lnTo>
                          <a:pt x="157" y="843"/>
                        </a:lnTo>
                        <a:lnTo>
                          <a:pt x="157" y="841"/>
                        </a:lnTo>
                        <a:lnTo>
                          <a:pt x="156" y="841"/>
                        </a:lnTo>
                        <a:lnTo>
                          <a:pt x="156" y="839"/>
                        </a:lnTo>
                        <a:lnTo>
                          <a:pt x="156" y="837"/>
                        </a:lnTo>
                        <a:lnTo>
                          <a:pt x="156" y="839"/>
                        </a:lnTo>
                        <a:lnTo>
                          <a:pt x="156" y="837"/>
                        </a:lnTo>
                        <a:lnTo>
                          <a:pt x="154" y="837"/>
                        </a:lnTo>
                        <a:lnTo>
                          <a:pt x="154" y="835"/>
                        </a:lnTo>
                        <a:lnTo>
                          <a:pt x="152" y="835"/>
                        </a:lnTo>
                        <a:lnTo>
                          <a:pt x="150" y="835"/>
                        </a:lnTo>
                        <a:lnTo>
                          <a:pt x="148" y="835"/>
                        </a:lnTo>
                        <a:lnTo>
                          <a:pt x="146" y="835"/>
                        </a:lnTo>
                        <a:lnTo>
                          <a:pt x="146" y="833"/>
                        </a:lnTo>
                        <a:lnTo>
                          <a:pt x="144" y="833"/>
                        </a:lnTo>
                        <a:lnTo>
                          <a:pt x="144" y="835"/>
                        </a:lnTo>
                        <a:lnTo>
                          <a:pt x="142" y="835"/>
                        </a:lnTo>
                        <a:lnTo>
                          <a:pt x="142" y="833"/>
                        </a:lnTo>
                        <a:lnTo>
                          <a:pt x="140" y="833"/>
                        </a:lnTo>
                        <a:lnTo>
                          <a:pt x="138" y="833"/>
                        </a:lnTo>
                        <a:lnTo>
                          <a:pt x="136" y="833"/>
                        </a:lnTo>
                        <a:lnTo>
                          <a:pt x="136" y="831"/>
                        </a:lnTo>
                        <a:lnTo>
                          <a:pt x="136" y="833"/>
                        </a:lnTo>
                        <a:lnTo>
                          <a:pt x="136" y="831"/>
                        </a:lnTo>
                        <a:lnTo>
                          <a:pt x="134" y="831"/>
                        </a:lnTo>
                        <a:lnTo>
                          <a:pt x="134" y="833"/>
                        </a:lnTo>
                        <a:lnTo>
                          <a:pt x="134" y="831"/>
                        </a:lnTo>
                        <a:lnTo>
                          <a:pt x="133" y="831"/>
                        </a:lnTo>
                        <a:lnTo>
                          <a:pt x="133" y="829"/>
                        </a:lnTo>
                        <a:lnTo>
                          <a:pt x="131" y="829"/>
                        </a:lnTo>
                        <a:lnTo>
                          <a:pt x="131" y="828"/>
                        </a:lnTo>
                        <a:lnTo>
                          <a:pt x="131" y="826"/>
                        </a:lnTo>
                        <a:lnTo>
                          <a:pt x="129" y="826"/>
                        </a:lnTo>
                        <a:lnTo>
                          <a:pt x="131" y="826"/>
                        </a:lnTo>
                        <a:lnTo>
                          <a:pt x="129" y="826"/>
                        </a:lnTo>
                        <a:lnTo>
                          <a:pt x="129" y="824"/>
                        </a:lnTo>
                        <a:lnTo>
                          <a:pt x="129" y="822"/>
                        </a:lnTo>
                        <a:lnTo>
                          <a:pt x="129" y="820"/>
                        </a:lnTo>
                        <a:lnTo>
                          <a:pt x="127" y="820"/>
                        </a:lnTo>
                        <a:lnTo>
                          <a:pt x="127" y="818"/>
                        </a:lnTo>
                        <a:lnTo>
                          <a:pt x="127" y="816"/>
                        </a:lnTo>
                        <a:lnTo>
                          <a:pt x="127" y="814"/>
                        </a:lnTo>
                        <a:lnTo>
                          <a:pt x="127" y="812"/>
                        </a:lnTo>
                        <a:lnTo>
                          <a:pt x="127" y="810"/>
                        </a:lnTo>
                        <a:lnTo>
                          <a:pt x="127" y="808"/>
                        </a:lnTo>
                        <a:lnTo>
                          <a:pt x="127" y="810"/>
                        </a:lnTo>
                        <a:lnTo>
                          <a:pt x="127" y="808"/>
                        </a:lnTo>
                        <a:lnTo>
                          <a:pt x="125" y="808"/>
                        </a:lnTo>
                        <a:lnTo>
                          <a:pt x="127" y="808"/>
                        </a:lnTo>
                        <a:lnTo>
                          <a:pt x="125" y="808"/>
                        </a:lnTo>
                        <a:lnTo>
                          <a:pt x="125" y="806"/>
                        </a:lnTo>
                        <a:lnTo>
                          <a:pt x="125" y="805"/>
                        </a:lnTo>
                        <a:lnTo>
                          <a:pt x="125" y="806"/>
                        </a:lnTo>
                        <a:lnTo>
                          <a:pt x="125" y="805"/>
                        </a:lnTo>
                        <a:lnTo>
                          <a:pt x="123" y="805"/>
                        </a:lnTo>
                        <a:lnTo>
                          <a:pt x="125" y="805"/>
                        </a:lnTo>
                        <a:lnTo>
                          <a:pt x="125" y="803"/>
                        </a:lnTo>
                        <a:lnTo>
                          <a:pt x="123" y="803"/>
                        </a:lnTo>
                        <a:lnTo>
                          <a:pt x="123" y="805"/>
                        </a:lnTo>
                        <a:lnTo>
                          <a:pt x="123" y="803"/>
                        </a:lnTo>
                        <a:lnTo>
                          <a:pt x="123" y="801"/>
                        </a:lnTo>
                        <a:lnTo>
                          <a:pt x="125" y="801"/>
                        </a:lnTo>
                        <a:lnTo>
                          <a:pt x="123" y="801"/>
                        </a:lnTo>
                        <a:lnTo>
                          <a:pt x="121" y="801"/>
                        </a:lnTo>
                        <a:lnTo>
                          <a:pt x="121" y="799"/>
                        </a:lnTo>
                        <a:lnTo>
                          <a:pt x="119" y="799"/>
                        </a:lnTo>
                        <a:lnTo>
                          <a:pt x="121" y="799"/>
                        </a:lnTo>
                        <a:lnTo>
                          <a:pt x="121" y="797"/>
                        </a:lnTo>
                        <a:lnTo>
                          <a:pt x="123" y="795"/>
                        </a:lnTo>
                        <a:lnTo>
                          <a:pt x="125" y="795"/>
                        </a:lnTo>
                        <a:lnTo>
                          <a:pt x="127" y="795"/>
                        </a:lnTo>
                        <a:lnTo>
                          <a:pt x="127" y="793"/>
                        </a:lnTo>
                        <a:lnTo>
                          <a:pt x="125" y="793"/>
                        </a:lnTo>
                        <a:lnTo>
                          <a:pt x="125" y="791"/>
                        </a:lnTo>
                        <a:lnTo>
                          <a:pt x="125" y="789"/>
                        </a:lnTo>
                        <a:lnTo>
                          <a:pt x="125" y="787"/>
                        </a:lnTo>
                        <a:lnTo>
                          <a:pt x="125" y="785"/>
                        </a:lnTo>
                        <a:lnTo>
                          <a:pt x="125" y="783"/>
                        </a:lnTo>
                        <a:lnTo>
                          <a:pt x="125" y="781"/>
                        </a:lnTo>
                        <a:lnTo>
                          <a:pt x="123" y="781"/>
                        </a:lnTo>
                        <a:lnTo>
                          <a:pt x="121" y="781"/>
                        </a:lnTo>
                        <a:lnTo>
                          <a:pt x="121" y="780"/>
                        </a:lnTo>
                        <a:lnTo>
                          <a:pt x="123" y="780"/>
                        </a:lnTo>
                        <a:lnTo>
                          <a:pt x="123" y="778"/>
                        </a:lnTo>
                        <a:lnTo>
                          <a:pt x="121" y="780"/>
                        </a:lnTo>
                        <a:lnTo>
                          <a:pt x="121" y="778"/>
                        </a:lnTo>
                        <a:lnTo>
                          <a:pt x="121" y="780"/>
                        </a:lnTo>
                        <a:lnTo>
                          <a:pt x="119" y="780"/>
                        </a:lnTo>
                        <a:lnTo>
                          <a:pt x="119" y="778"/>
                        </a:lnTo>
                        <a:lnTo>
                          <a:pt x="117" y="778"/>
                        </a:lnTo>
                        <a:lnTo>
                          <a:pt x="117" y="776"/>
                        </a:lnTo>
                        <a:lnTo>
                          <a:pt x="117" y="774"/>
                        </a:lnTo>
                        <a:lnTo>
                          <a:pt x="115" y="774"/>
                        </a:lnTo>
                        <a:lnTo>
                          <a:pt x="113" y="774"/>
                        </a:lnTo>
                        <a:lnTo>
                          <a:pt x="111" y="774"/>
                        </a:lnTo>
                        <a:lnTo>
                          <a:pt x="111" y="772"/>
                        </a:lnTo>
                        <a:lnTo>
                          <a:pt x="111" y="770"/>
                        </a:lnTo>
                        <a:lnTo>
                          <a:pt x="113" y="770"/>
                        </a:lnTo>
                        <a:lnTo>
                          <a:pt x="111" y="770"/>
                        </a:lnTo>
                        <a:lnTo>
                          <a:pt x="111" y="768"/>
                        </a:lnTo>
                        <a:lnTo>
                          <a:pt x="113" y="768"/>
                        </a:lnTo>
                        <a:lnTo>
                          <a:pt x="111" y="768"/>
                        </a:lnTo>
                        <a:lnTo>
                          <a:pt x="111" y="766"/>
                        </a:lnTo>
                        <a:lnTo>
                          <a:pt x="113" y="766"/>
                        </a:lnTo>
                        <a:lnTo>
                          <a:pt x="111" y="764"/>
                        </a:lnTo>
                        <a:lnTo>
                          <a:pt x="111" y="762"/>
                        </a:lnTo>
                        <a:lnTo>
                          <a:pt x="111" y="760"/>
                        </a:lnTo>
                        <a:lnTo>
                          <a:pt x="109" y="760"/>
                        </a:lnTo>
                        <a:lnTo>
                          <a:pt x="108" y="760"/>
                        </a:lnTo>
                        <a:lnTo>
                          <a:pt x="108" y="758"/>
                        </a:lnTo>
                        <a:lnTo>
                          <a:pt x="109" y="758"/>
                        </a:lnTo>
                        <a:lnTo>
                          <a:pt x="109" y="757"/>
                        </a:lnTo>
                        <a:lnTo>
                          <a:pt x="108" y="757"/>
                        </a:lnTo>
                        <a:lnTo>
                          <a:pt x="106" y="755"/>
                        </a:lnTo>
                        <a:lnTo>
                          <a:pt x="104" y="755"/>
                        </a:lnTo>
                        <a:lnTo>
                          <a:pt x="104" y="753"/>
                        </a:lnTo>
                        <a:lnTo>
                          <a:pt x="106" y="753"/>
                        </a:lnTo>
                        <a:lnTo>
                          <a:pt x="108" y="753"/>
                        </a:lnTo>
                        <a:lnTo>
                          <a:pt x="106" y="753"/>
                        </a:lnTo>
                        <a:lnTo>
                          <a:pt x="106" y="751"/>
                        </a:lnTo>
                        <a:lnTo>
                          <a:pt x="106" y="753"/>
                        </a:lnTo>
                        <a:lnTo>
                          <a:pt x="106" y="751"/>
                        </a:lnTo>
                        <a:lnTo>
                          <a:pt x="104" y="751"/>
                        </a:lnTo>
                        <a:lnTo>
                          <a:pt x="104" y="749"/>
                        </a:lnTo>
                        <a:lnTo>
                          <a:pt x="104" y="751"/>
                        </a:lnTo>
                        <a:lnTo>
                          <a:pt x="104" y="749"/>
                        </a:lnTo>
                        <a:lnTo>
                          <a:pt x="102" y="749"/>
                        </a:lnTo>
                        <a:lnTo>
                          <a:pt x="100" y="749"/>
                        </a:lnTo>
                        <a:lnTo>
                          <a:pt x="100" y="747"/>
                        </a:lnTo>
                        <a:lnTo>
                          <a:pt x="100" y="745"/>
                        </a:lnTo>
                        <a:lnTo>
                          <a:pt x="100" y="743"/>
                        </a:lnTo>
                        <a:lnTo>
                          <a:pt x="98" y="743"/>
                        </a:lnTo>
                        <a:lnTo>
                          <a:pt x="98" y="741"/>
                        </a:lnTo>
                        <a:lnTo>
                          <a:pt x="96" y="741"/>
                        </a:lnTo>
                        <a:lnTo>
                          <a:pt x="96" y="739"/>
                        </a:lnTo>
                        <a:lnTo>
                          <a:pt x="94" y="739"/>
                        </a:lnTo>
                        <a:lnTo>
                          <a:pt x="94" y="737"/>
                        </a:lnTo>
                        <a:lnTo>
                          <a:pt x="96" y="737"/>
                        </a:lnTo>
                        <a:lnTo>
                          <a:pt x="98" y="737"/>
                        </a:lnTo>
                        <a:lnTo>
                          <a:pt x="98" y="735"/>
                        </a:lnTo>
                        <a:lnTo>
                          <a:pt x="100" y="735"/>
                        </a:lnTo>
                        <a:lnTo>
                          <a:pt x="100" y="733"/>
                        </a:lnTo>
                        <a:lnTo>
                          <a:pt x="98" y="733"/>
                        </a:lnTo>
                        <a:lnTo>
                          <a:pt x="98" y="732"/>
                        </a:lnTo>
                        <a:lnTo>
                          <a:pt x="98" y="730"/>
                        </a:lnTo>
                        <a:lnTo>
                          <a:pt x="98" y="728"/>
                        </a:lnTo>
                        <a:lnTo>
                          <a:pt x="98" y="726"/>
                        </a:lnTo>
                        <a:lnTo>
                          <a:pt x="98" y="724"/>
                        </a:lnTo>
                        <a:lnTo>
                          <a:pt x="100" y="722"/>
                        </a:lnTo>
                        <a:lnTo>
                          <a:pt x="98" y="722"/>
                        </a:lnTo>
                        <a:lnTo>
                          <a:pt x="98" y="720"/>
                        </a:lnTo>
                        <a:lnTo>
                          <a:pt x="98" y="718"/>
                        </a:lnTo>
                        <a:lnTo>
                          <a:pt x="98" y="716"/>
                        </a:lnTo>
                        <a:lnTo>
                          <a:pt x="96" y="716"/>
                        </a:lnTo>
                        <a:lnTo>
                          <a:pt x="96" y="714"/>
                        </a:lnTo>
                        <a:lnTo>
                          <a:pt x="94" y="714"/>
                        </a:lnTo>
                        <a:lnTo>
                          <a:pt x="94" y="712"/>
                        </a:lnTo>
                        <a:lnTo>
                          <a:pt x="94" y="710"/>
                        </a:lnTo>
                        <a:lnTo>
                          <a:pt x="96" y="710"/>
                        </a:lnTo>
                        <a:lnTo>
                          <a:pt x="96" y="709"/>
                        </a:lnTo>
                        <a:lnTo>
                          <a:pt x="98" y="709"/>
                        </a:lnTo>
                        <a:lnTo>
                          <a:pt x="98" y="707"/>
                        </a:lnTo>
                        <a:lnTo>
                          <a:pt x="98" y="705"/>
                        </a:lnTo>
                        <a:lnTo>
                          <a:pt x="98" y="703"/>
                        </a:lnTo>
                        <a:lnTo>
                          <a:pt x="100" y="703"/>
                        </a:lnTo>
                        <a:lnTo>
                          <a:pt x="100" y="701"/>
                        </a:lnTo>
                        <a:lnTo>
                          <a:pt x="100" y="699"/>
                        </a:lnTo>
                        <a:lnTo>
                          <a:pt x="100" y="697"/>
                        </a:lnTo>
                        <a:lnTo>
                          <a:pt x="102" y="697"/>
                        </a:lnTo>
                        <a:lnTo>
                          <a:pt x="102" y="695"/>
                        </a:lnTo>
                        <a:lnTo>
                          <a:pt x="104" y="695"/>
                        </a:lnTo>
                        <a:lnTo>
                          <a:pt x="104" y="693"/>
                        </a:lnTo>
                        <a:lnTo>
                          <a:pt x="104" y="691"/>
                        </a:lnTo>
                        <a:lnTo>
                          <a:pt x="102" y="689"/>
                        </a:lnTo>
                        <a:lnTo>
                          <a:pt x="102" y="687"/>
                        </a:lnTo>
                        <a:lnTo>
                          <a:pt x="102" y="685"/>
                        </a:lnTo>
                        <a:lnTo>
                          <a:pt x="102" y="684"/>
                        </a:lnTo>
                        <a:lnTo>
                          <a:pt x="104" y="684"/>
                        </a:lnTo>
                        <a:lnTo>
                          <a:pt x="104" y="682"/>
                        </a:lnTo>
                        <a:lnTo>
                          <a:pt x="106" y="682"/>
                        </a:lnTo>
                        <a:lnTo>
                          <a:pt x="106" y="680"/>
                        </a:lnTo>
                        <a:lnTo>
                          <a:pt x="104" y="680"/>
                        </a:lnTo>
                        <a:lnTo>
                          <a:pt x="102" y="678"/>
                        </a:lnTo>
                        <a:lnTo>
                          <a:pt x="102" y="676"/>
                        </a:lnTo>
                        <a:lnTo>
                          <a:pt x="104" y="674"/>
                        </a:lnTo>
                        <a:lnTo>
                          <a:pt x="104" y="672"/>
                        </a:lnTo>
                        <a:lnTo>
                          <a:pt x="104" y="670"/>
                        </a:lnTo>
                        <a:lnTo>
                          <a:pt x="106" y="670"/>
                        </a:lnTo>
                        <a:lnTo>
                          <a:pt x="106" y="668"/>
                        </a:lnTo>
                        <a:lnTo>
                          <a:pt x="104" y="666"/>
                        </a:lnTo>
                        <a:lnTo>
                          <a:pt x="104" y="664"/>
                        </a:lnTo>
                        <a:lnTo>
                          <a:pt x="104" y="662"/>
                        </a:lnTo>
                        <a:lnTo>
                          <a:pt x="104" y="661"/>
                        </a:lnTo>
                        <a:lnTo>
                          <a:pt x="104" y="659"/>
                        </a:lnTo>
                        <a:lnTo>
                          <a:pt x="104" y="657"/>
                        </a:lnTo>
                        <a:lnTo>
                          <a:pt x="104" y="655"/>
                        </a:lnTo>
                        <a:lnTo>
                          <a:pt x="104" y="653"/>
                        </a:lnTo>
                        <a:lnTo>
                          <a:pt x="104" y="649"/>
                        </a:lnTo>
                        <a:lnTo>
                          <a:pt x="104" y="647"/>
                        </a:lnTo>
                        <a:lnTo>
                          <a:pt x="106" y="645"/>
                        </a:lnTo>
                        <a:lnTo>
                          <a:pt x="106" y="643"/>
                        </a:lnTo>
                        <a:lnTo>
                          <a:pt x="104" y="643"/>
                        </a:lnTo>
                        <a:lnTo>
                          <a:pt x="104" y="641"/>
                        </a:lnTo>
                        <a:lnTo>
                          <a:pt x="104" y="639"/>
                        </a:lnTo>
                        <a:lnTo>
                          <a:pt x="102" y="637"/>
                        </a:lnTo>
                        <a:lnTo>
                          <a:pt x="100" y="636"/>
                        </a:lnTo>
                        <a:lnTo>
                          <a:pt x="98" y="632"/>
                        </a:lnTo>
                        <a:lnTo>
                          <a:pt x="98" y="630"/>
                        </a:lnTo>
                        <a:lnTo>
                          <a:pt x="96" y="628"/>
                        </a:lnTo>
                        <a:lnTo>
                          <a:pt x="96" y="626"/>
                        </a:lnTo>
                        <a:lnTo>
                          <a:pt x="96" y="624"/>
                        </a:lnTo>
                        <a:lnTo>
                          <a:pt x="96" y="622"/>
                        </a:lnTo>
                        <a:lnTo>
                          <a:pt x="98" y="620"/>
                        </a:lnTo>
                        <a:lnTo>
                          <a:pt x="98" y="618"/>
                        </a:lnTo>
                        <a:lnTo>
                          <a:pt x="98" y="616"/>
                        </a:lnTo>
                        <a:lnTo>
                          <a:pt x="96" y="614"/>
                        </a:lnTo>
                        <a:lnTo>
                          <a:pt x="94" y="613"/>
                        </a:lnTo>
                        <a:lnTo>
                          <a:pt x="94" y="611"/>
                        </a:lnTo>
                        <a:lnTo>
                          <a:pt x="92" y="609"/>
                        </a:lnTo>
                        <a:lnTo>
                          <a:pt x="92" y="607"/>
                        </a:lnTo>
                        <a:lnTo>
                          <a:pt x="90" y="607"/>
                        </a:lnTo>
                        <a:lnTo>
                          <a:pt x="88" y="605"/>
                        </a:lnTo>
                        <a:lnTo>
                          <a:pt x="88" y="603"/>
                        </a:lnTo>
                        <a:lnTo>
                          <a:pt x="88" y="601"/>
                        </a:lnTo>
                        <a:lnTo>
                          <a:pt x="88" y="599"/>
                        </a:lnTo>
                        <a:lnTo>
                          <a:pt x="86" y="599"/>
                        </a:lnTo>
                        <a:lnTo>
                          <a:pt x="86" y="597"/>
                        </a:lnTo>
                        <a:lnTo>
                          <a:pt x="86" y="595"/>
                        </a:lnTo>
                        <a:lnTo>
                          <a:pt x="86" y="593"/>
                        </a:lnTo>
                        <a:lnTo>
                          <a:pt x="85" y="591"/>
                        </a:lnTo>
                        <a:lnTo>
                          <a:pt x="85" y="589"/>
                        </a:lnTo>
                        <a:lnTo>
                          <a:pt x="86" y="588"/>
                        </a:lnTo>
                        <a:lnTo>
                          <a:pt x="86" y="586"/>
                        </a:lnTo>
                        <a:lnTo>
                          <a:pt x="88" y="586"/>
                        </a:lnTo>
                        <a:lnTo>
                          <a:pt x="88" y="584"/>
                        </a:lnTo>
                        <a:lnTo>
                          <a:pt x="88" y="582"/>
                        </a:lnTo>
                        <a:lnTo>
                          <a:pt x="88" y="580"/>
                        </a:lnTo>
                        <a:lnTo>
                          <a:pt x="88" y="578"/>
                        </a:lnTo>
                        <a:lnTo>
                          <a:pt x="88" y="576"/>
                        </a:lnTo>
                        <a:lnTo>
                          <a:pt x="86" y="576"/>
                        </a:lnTo>
                        <a:lnTo>
                          <a:pt x="86" y="574"/>
                        </a:lnTo>
                        <a:lnTo>
                          <a:pt x="86" y="572"/>
                        </a:lnTo>
                        <a:lnTo>
                          <a:pt x="88" y="570"/>
                        </a:lnTo>
                        <a:lnTo>
                          <a:pt x="90" y="568"/>
                        </a:lnTo>
                        <a:lnTo>
                          <a:pt x="92" y="566"/>
                        </a:lnTo>
                        <a:lnTo>
                          <a:pt x="92" y="564"/>
                        </a:lnTo>
                        <a:lnTo>
                          <a:pt x="94" y="564"/>
                        </a:lnTo>
                        <a:lnTo>
                          <a:pt x="92" y="564"/>
                        </a:lnTo>
                        <a:lnTo>
                          <a:pt x="92" y="563"/>
                        </a:lnTo>
                        <a:lnTo>
                          <a:pt x="92" y="561"/>
                        </a:lnTo>
                        <a:lnTo>
                          <a:pt x="92" y="559"/>
                        </a:lnTo>
                        <a:lnTo>
                          <a:pt x="92" y="557"/>
                        </a:lnTo>
                        <a:lnTo>
                          <a:pt x="92" y="555"/>
                        </a:lnTo>
                        <a:lnTo>
                          <a:pt x="94" y="555"/>
                        </a:lnTo>
                        <a:lnTo>
                          <a:pt x="94" y="553"/>
                        </a:lnTo>
                        <a:lnTo>
                          <a:pt x="94" y="551"/>
                        </a:lnTo>
                        <a:lnTo>
                          <a:pt x="94" y="549"/>
                        </a:lnTo>
                        <a:lnTo>
                          <a:pt x="92" y="549"/>
                        </a:lnTo>
                        <a:lnTo>
                          <a:pt x="92" y="547"/>
                        </a:lnTo>
                        <a:lnTo>
                          <a:pt x="90" y="547"/>
                        </a:lnTo>
                        <a:lnTo>
                          <a:pt x="90" y="545"/>
                        </a:lnTo>
                        <a:lnTo>
                          <a:pt x="88" y="545"/>
                        </a:lnTo>
                        <a:lnTo>
                          <a:pt x="88" y="543"/>
                        </a:lnTo>
                        <a:lnTo>
                          <a:pt x="86" y="543"/>
                        </a:lnTo>
                        <a:lnTo>
                          <a:pt x="86" y="541"/>
                        </a:lnTo>
                        <a:lnTo>
                          <a:pt x="85" y="541"/>
                        </a:lnTo>
                        <a:lnTo>
                          <a:pt x="85" y="540"/>
                        </a:lnTo>
                        <a:lnTo>
                          <a:pt x="83" y="540"/>
                        </a:lnTo>
                        <a:lnTo>
                          <a:pt x="81" y="538"/>
                        </a:lnTo>
                        <a:lnTo>
                          <a:pt x="79" y="536"/>
                        </a:lnTo>
                        <a:lnTo>
                          <a:pt x="79" y="534"/>
                        </a:lnTo>
                        <a:lnTo>
                          <a:pt x="77" y="534"/>
                        </a:lnTo>
                        <a:lnTo>
                          <a:pt x="77" y="532"/>
                        </a:lnTo>
                        <a:lnTo>
                          <a:pt x="75" y="532"/>
                        </a:lnTo>
                        <a:lnTo>
                          <a:pt x="75" y="530"/>
                        </a:lnTo>
                        <a:lnTo>
                          <a:pt x="73" y="530"/>
                        </a:lnTo>
                        <a:lnTo>
                          <a:pt x="73" y="528"/>
                        </a:lnTo>
                        <a:lnTo>
                          <a:pt x="73" y="526"/>
                        </a:lnTo>
                        <a:lnTo>
                          <a:pt x="71" y="526"/>
                        </a:lnTo>
                        <a:lnTo>
                          <a:pt x="71" y="524"/>
                        </a:lnTo>
                        <a:lnTo>
                          <a:pt x="71" y="522"/>
                        </a:lnTo>
                        <a:lnTo>
                          <a:pt x="73" y="522"/>
                        </a:lnTo>
                        <a:lnTo>
                          <a:pt x="73" y="520"/>
                        </a:lnTo>
                        <a:lnTo>
                          <a:pt x="75" y="520"/>
                        </a:lnTo>
                        <a:lnTo>
                          <a:pt x="75" y="518"/>
                        </a:lnTo>
                        <a:lnTo>
                          <a:pt x="75" y="516"/>
                        </a:lnTo>
                        <a:lnTo>
                          <a:pt x="77" y="516"/>
                        </a:lnTo>
                        <a:lnTo>
                          <a:pt x="77" y="515"/>
                        </a:lnTo>
                        <a:lnTo>
                          <a:pt x="77" y="513"/>
                        </a:lnTo>
                        <a:lnTo>
                          <a:pt x="77" y="511"/>
                        </a:lnTo>
                        <a:lnTo>
                          <a:pt x="79" y="511"/>
                        </a:lnTo>
                        <a:lnTo>
                          <a:pt x="77" y="511"/>
                        </a:lnTo>
                        <a:lnTo>
                          <a:pt x="77" y="509"/>
                        </a:lnTo>
                        <a:lnTo>
                          <a:pt x="79" y="509"/>
                        </a:lnTo>
                        <a:lnTo>
                          <a:pt x="81" y="509"/>
                        </a:lnTo>
                        <a:lnTo>
                          <a:pt x="81" y="507"/>
                        </a:lnTo>
                        <a:lnTo>
                          <a:pt x="81" y="505"/>
                        </a:lnTo>
                        <a:lnTo>
                          <a:pt x="83" y="505"/>
                        </a:lnTo>
                        <a:lnTo>
                          <a:pt x="83" y="503"/>
                        </a:lnTo>
                        <a:lnTo>
                          <a:pt x="81" y="503"/>
                        </a:lnTo>
                        <a:lnTo>
                          <a:pt x="83" y="503"/>
                        </a:lnTo>
                        <a:lnTo>
                          <a:pt x="83" y="501"/>
                        </a:lnTo>
                        <a:lnTo>
                          <a:pt x="83" y="499"/>
                        </a:lnTo>
                        <a:lnTo>
                          <a:pt x="85" y="499"/>
                        </a:lnTo>
                        <a:lnTo>
                          <a:pt x="83" y="499"/>
                        </a:lnTo>
                        <a:lnTo>
                          <a:pt x="83" y="497"/>
                        </a:lnTo>
                        <a:lnTo>
                          <a:pt x="85" y="497"/>
                        </a:lnTo>
                        <a:lnTo>
                          <a:pt x="85" y="495"/>
                        </a:lnTo>
                        <a:lnTo>
                          <a:pt x="83" y="493"/>
                        </a:lnTo>
                        <a:lnTo>
                          <a:pt x="85" y="493"/>
                        </a:lnTo>
                        <a:lnTo>
                          <a:pt x="83" y="493"/>
                        </a:lnTo>
                        <a:lnTo>
                          <a:pt x="85" y="493"/>
                        </a:lnTo>
                        <a:lnTo>
                          <a:pt x="85" y="492"/>
                        </a:lnTo>
                        <a:lnTo>
                          <a:pt x="86" y="492"/>
                        </a:lnTo>
                        <a:lnTo>
                          <a:pt x="88" y="492"/>
                        </a:lnTo>
                        <a:lnTo>
                          <a:pt x="88" y="490"/>
                        </a:lnTo>
                        <a:lnTo>
                          <a:pt x="86" y="490"/>
                        </a:lnTo>
                        <a:lnTo>
                          <a:pt x="88" y="490"/>
                        </a:lnTo>
                        <a:lnTo>
                          <a:pt x="90" y="490"/>
                        </a:lnTo>
                        <a:lnTo>
                          <a:pt x="90" y="488"/>
                        </a:lnTo>
                        <a:lnTo>
                          <a:pt x="88" y="488"/>
                        </a:lnTo>
                        <a:lnTo>
                          <a:pt x="88" y="486"/>
                        </a:lnTo>
                        <a:lnTo>
                          <a:pt x="90" y="486"/>
                        </a:lnTo>
                        <a:lnTo>
                          <a:pt x="90" y="488"/>
                        </a:lnTo>
                        <a:lnTo>
                          <a:pt x="92" y="488"/>
                        </a:lnTo>
                        <a:lnTo>
                          <a:pt x="92" y="486"/>
                        </a:lnTo>
                        <a:lnTo>
                          <a:pt x="90" y="486"/>
                        </a:lnTo>
                        <a:lnTo>
                          <a:pt x="90" y="484"/>
                        </a:lnTo>
                        <a:lnTo>
                          <a:pt x="90" y="482"/>
                        </a:lnTo>
                        <a:lnTo>
                          <a:pt x="90" y="480"/>
                        </a:lnTo>
                        <a:lnTo>
                          <a:pt x="88" y="480"/>
                        </a:lnTo>
                        <a:lnTo>
                          <a:pt x="86" y="480"/>
                        </a:lnTo>
                        <a:lnTo>
                          <a:pt x="86" y="478"/>
                        </a:lnTo>
                        <a:lnTo>
                          <a:pt x="85" y="478"/>
                        </a:lnTo>
                        <a:lnTo>
                          <a:pt x="85" y="476"/>
                        </a:lnTo>
                        <a:lnTo>
                          <a:pt x="83" y="476"/>
                        </a:lnTo>
                        <a:lnTo>
                          <a:pt x="81" y="474"/>
                        </a:lnTo>
                        <a:lnTo>
                          <a:pt x="79" y="472"/>
                        </a:lnTo>
                        <a:lnTo>
                          <a:pt x="77" y="472"/>
                        </a:lnTo>
                        <a:lnTo>
                          <a:pt x="75" y="470"/>
                        </a:lnTo>
                        <a:lnTo>
                          <a:pt x="73" y="468"/>
                        </a:lnTo>
                        <a:lnTo>
                          <a:pt x="73" y="467"/>
                        </a:lnTo>
                        <a:lnTo>
                          <a:pt x="73" y="465"/>
                        </a:lnTo>
                        <a:lnTo>
                          <a:pt x="71" y="465"/>
                        </a:lnTo>
                        <a:lnTo>
                          <a:pt x="71" y="463"/>
                        </a:lnTo>
                        <a:lnTo>
                          <a:pt x="71" y="461"/>
                        </a:lnTo>
                        <a:lnTo>
                          <a:pt x="73" y="461"/>
                        </a:lnTo>
                        <a:lnTo>
                          <a:pt x="73" y="459"/>
                        </a:lnTo>
                        <a:lnTo>
                          <a:pt x="73" y="457"/>
                        </a:lnTo>
                        <a:lnTo>
                          <a:pt x="73" y="455"/>
                        </a:lnTo>
                        <a:lnTo>
                          <a:pt x="73" y="453"/>
                        </a:lnTo>
                        <a:lnTo>
                          <a:pt x="73" y="451"/>
                        </a:lnTo>
                        <a:lnTo>
                          <a:pt x="71" y="451"/>
                        </a:lnTo>
                        <a:lnTo>
                          <a:pt x="71" y="449"/>
                        </a:lnTo>
                        <a:lnTo>
                          <a:pt x="69" y="449"/>
                        </a:lnTo>
                        <a:lnTo>
                          <a:pt x="67" y="449"/>
                        </a:lnTo>
                        <a:lnTo>
                          <a:pt x="67" y="451"/>
                        </a:lnTo>
                        <a:lnTo>
                          <a:pt x="67" y="453"/>
                        </a:lnTo>
                        <a:lnTo>
                          <a:pt x="65" y="453"/>
                        </a:lnTo>
                        <a:lnTo>
                          <a:pt x="65" y="451"/>
                        </a:lnTo>
                        <a:lnTo>
                          <a:pt x="63" y="451"/>
                        </a:lnTo>
                        <a:lnTo>
                          <a:pt x="61" y="451"/>
                        </a:lnTo>
                        <a:lnTo>
                          <a:pt x="60" y="451"/>
                        </a:lnTo>
                        <a:lnTo>
                          <a:pt x="58" y="451"/>
                        </a:lnTo>
                        <a:lnTo>
                          <a:pt x="56" y="451"/>
                        </a:lnTo>
                        <a:lnTo>
                          <a:pt x="54" y="451"/>
                        </a:lnTo>
                        <a:lnTo>
                          <a:pt x="54" y="449"/>
                        </a:lnTo>
                        <a:lnTo>
                          <a:pt x="52" y="449"/>
                        </a:lnTo>
                        <a:lnTo>
                          <a:pt x="50" y="449"/>
                        </a:lnTo>
                        <a:lnTo>
                          <a:pt x="48" y="449"/>
                        </a:lnTo>
                        <a:lnTo>
                          <a:pt x="48" y="447"/>
                        </a:lnTo>
                        <a:lnTo>
                          <a:pt x="50" y="447"/>
                        </a:lnTo>
                        <a:lnTo>
                          <a:pt x="50" y="445"/>
                        </a:lnTo>
                        <a:lnTo>
                          <a:pt x="50" y="444"/>
                        </a:lnTo>
                        <a:lnTo>
                          <a:pt x="48" y="444"/>
                        </a:lnTo>
                        <a:lnTo>
                          <a:pt x="46" y="444"/>
                        </a:lnTo>
                        <a:lnTo>
                          <a:pt x="46" y="442"/>
                        </a:lnTo>
                        <a:lnTo>
                          <a:pt x="46" y="440"/>
                        </a:lnTo>
                        <a:lnTo>
                          <a:pt x="48" y="440"/>
                        </a:lnTo>
                        <a:lnTo>
                          <a:pt x="48" y="438"/>
                        </a:lnTo>
                        <a:lnTo>
                          <a:pt x="50" y="438"/>
                        </a:lnTo>
                        <a:lnTo>
                          <a:pt x="50" y="436"/>
                        </a:lnTo>
                        <a:lnTo>
                          <a:pt x="50" y="434"/>
                        </a:lnTo>
                        <a:lnTo>
                          <a:pt x="50" y="432"/>
                        </a:lnTo>
                        <a:lnTo>
                          <a:pt x="50" y="430"/>
                        </a:lnTo>
                        <a:lnTo>
                          <a:pt x="52" y="430"/>
                        </a:lnTo>
                        <a:lnTo>
                          <a:pt x="52" y="428"/>
                        </a:lnTo>
                        <a:lnTo>
                          <a:pt x="52" y="426"/>
                        </a:lnTo>
                        <a:lnTo>
                          <a:pt x="52" y="424"/>
                        </a:lnTo>
                        <a:lnTo>
                          <a:pt x="52" y="422"/>
                        </a:lnTo>
                        <a:lnTo>
                          <a:pt x="52" y="420"/>
                        </a:lnTo>
                        <a:lnTo>
                          <a:pt x="50" y="420"/>
                        </a:lnTo>
                        <a:lnTo>
                          <a:pt x="50" y="419"/>
                        </a:lnTo>
                        <a:lnTo>
                          <a:pt x="48" y="419"/>
                        </a:lnTo>
                        <a:lnTo>
                          <a:pt x="46" y="419"/>
                        </a:lnTo>
                        <a:lnTo>
                          <a:pt x="44" y="419"/>
                        </a:lnTo>
                        <a:lnTo>
                          <a:pt x="42" y="419"/>
                        </a:lnTo>
                        <a:lnTo>
                          <a:pt x="42" y="417"/>
                        </a:lnTo>
                        <a:lnTo>
                          <a:pt x="40" y="417"/>
                        </a:lnTo>
                        <a:lnTo>
                          <a:pt x="40" y="415"/>
                        </a:lnTo>
                        <a:lnTo>
                          <a:pt x="40" y="413"/>
                        </a:lnTo>
                        <a:lnTo>
                          <a:pt x="40" y="411"/>
                        </a:lnTo>
                        <a:lnTo>
                          <a:pt x="38" y="411"/>
                        </a:lnTo>
                        <a:lnTo>
                          <a:pt x="38" y="409"/>
                        </a:lnTo>
                        <a:lnTo>
                          <a:pt x="38" y="407"/>
                        </a:lnTo>
                        <a:lnTo>
                          <a:pt x="38" y="405"/>
                        </a:lnTo>
                        <a:lnTo>
                          <a:pt x="38" y="403"/>
                        </a:lnTo>
                        <a:lnTo>
                          <a:pt x="38" y="401"/>
                        </a:lnTo>
                        <a:lnTo>
                          <a:pt x="38" y="399"/>
                        </a:lnTo>
                        <a:lnTo>
                          <a:pt x="38" y="397"/>
                        </a:lnTo>
                        <a:lnTo>
                          <a:pt x="38" y="396"/>
                        </a:lnTo>
                        <a:lnTo>
                          <a:pt x="37" y="396"/>
                        </a:lnTo>
                        <a:lnTo>
                          <a:pt x="38" y="396"/>
                        </a:lnTo>
                        <a:lnTo>
                          <a:pt x="38" y="394"/>
                        </a:lnTo>
                        <a:lnTo>
                          <a:pt x="38" y="396"/>
                        </a:lnTo>
                        <a:lnTo>
                          <a:pt x="38" y="394"/>
                        </a:lnTo>
                        <a:lnTo>
                          <a:pt x="40" y="394"/>
                        </a:lnTo>
                        <a:lnTo>
                          <a:pt x="38" y="394"/>
                        </a:lnTo>
                        <a:lnTo>
                          <a:pt x="37" y="394"/>
                        </a:lnTo>
                        <a:lnTo>
                          <a:pt x="37" y="392"/>
                        </a:lnTo>
                        <a:lnTo>
                          <a:pt x="35" y="392"/>
                        </a:lnTo>
                        <a:lnTo>
                          <a:pt x="35" y="394"/>
                        </a:lnTo>
                        <a:lnTo>
                          <a:pt x="35" y="392"/>
                        </a:lnTo>
                        <a:lnTo>
                          <a:pt x="35" y="390"/>
                        </a:lnTo>
                        <a:lnTo>
                          <a:pt x="33" y="390"/>
                        </a:lnTo>
                        <a:lnTo>
                          <a:pt x="31" y="390"/>
                        </a:lnTo>
                        <a:lnTo>
                          <a:pt x="31" y="388"/>
                        </a:lnTo>
                        <a:lnTo>
                          <a:pt x="29" y="388"/>
                        </a:lnTo>
                        <a:lnTo>
                          <a:pt x="29" y="386"/>
                        </a:lnTo>
                        <a:lnTo>
                          <a:pt x="27" y="386"/>
                        </a:lnTo>
                        <a:lnTo>
                          <a:pt x="25" y="386"/>
                        </a:lnTo>
                        <a:lnTo>
                          <a:pt x="23" y="386"/>
                        </a:lnTo>
                        <a:lnTo>
                          <a:pt x="23" y="384"/>
                        </a:lnTo>
                        <a:lnTo>
                          <a:pt x="21" y="384"/>
                        </a:lnTo>
                        <a:lnTo>
                          <a:pt x="21" y="382"/>
                        </a:lnTo>
                        <a:lnTo>
                          <a:pt x="19" y="382"/>
                        </a:lnTo>
                        <a:lnTo>
                          <a:pt x="19" y="380"/>
                        </a:lnTo>
                        <a:lnTo>
                          <a:pt x="19" y="378"/>
                        </a:lnTo>
                        <a:lnTo>
                          <a:pt x="17" y="378"/>
                        </a:lnTo>
                        <a:lnTo>
                          <a:pt x="15" y="378"/>
                        </a:lnTo>
                        <a:lnTo>
                          <a:pt x="15" y="376"/>
                        </a:lnTo>
                        <a:lnTo>
                          <a:pt x="14" y="376"/>
                        </a:lnTo>
                        <a:lnTo>
                          <a:pt x="14" y="374"/>
                        </a:lnTo>
                        <a:lnTo>
                          <a:pt x="12" y="374"/>
                        </a:lnTo>
                        <a:lnTo>
                          <a:pt x="12" y="372"/>
                        </a:lnTo>
                        <a:lnTo>
                          <a:pt x="10" y="372"/>
                        </a:lnTo>
                        <a:lnTo>
                          <a:pt x="8" y="372"/>
                        </a:lnTo>
                        <a:lnTo>
                          <a:pt x="8" y="371"/>
                        </a:lnTo>
                        <a:lnTo>
                          <a:pt x="6" y="371"/>
                        </a:lnTo>
                        <a:lnTo>
                          <a:pt x="6" y="372"/>
                        </a:lnTo>
                        <a:lnTo>
                          <a:pt x="6" y="371"/>
                        </a:lnTo>
                        <a:lnTo>
                          <a:pt x="4" y="371"/>
                        </a:lnTo>
                        <a:lnTo>
                          <a:pt x="4" y="369"/>
                        </a:lnTo>
                        <a:lnTo>
                          <a:pt x="2" y="369"/>
                        </a:lnTo>
                        <a:lnTo>
                          <a:pt x="0" y="369"/>
                        </a:lnTo>
                        <a:lnTo>
                          <a:pt x="0" y="367"/>
                        </a:lnTo>
                        <a:lnTo>
                          <a:pt x="2" y="367"/>
                        </a:lnTo>
                        <a:lnTo>
                          <a:pt x="4" y="367"/>
                        </a:lnTo>
                        <a:lnTo>
                          <a:pt x="4" y="365"/>
                        </a:lnTo>
                        <a:lnTo>
                          <a:pt x="6" y="365"/>
                        </a:lnTo>
                        <a:lnTo>
                          <a:pt x="6" y="363"/>
                        </a:lnTo>
                        <a:lnTo>
                          <a:pt x="8" y="363"/>
                        </a:lnTo>
                        <a:lnTo>
                          <a:pt x="8" y="361"/>
                        </a:lnTo>
                        <a:lnTo>
                          <a:pt x="10" y="361"/>
                        </a:lnTo>
                        <a:lnTo>
                          <a:pt x="12" y="359"/>
                        </a:lnTo>
                        <a:lnTo>
                          <a:pt x="12" y="357"/>
                        </a:lnTo>
                        <a:lnTo>
                          <a:pt x="12" y="355"/>
                        </a:lnTo>
                        <a:lnTo>
                          <a:pt x="14" y="355"/>
                        </a:lnTo>
                        <a:lnTo>
                          <a:pt x="15" y="355"/>
                        </a:lnTo>
                        <a:lnTo>
                          <a:pt x="15" y="353"/>
                        </a:lnTo>
                        <a:lnTo>
                          <a:pt x="15" y="351"/>
                        </a:lnTo>
                        <a:lnTo>
                          <a:pt x="17" y="351"/>
                        </a:lnTo>
                        <a:lnTo>
                          <a:pt x="17" y="349"/>
                        </a:lnTo>
                        <a:lnTo>
                          <a:pt x="19" y="349"/>
                        </a:lnTo>
                        <a:lnTo>
                          <a:pt x="21" y="349"/>
                        </a:lnTo>
                        <a:lnTo>
                          <a:pt x="21" y="348"/>
                        </a:lnTo>
                        <a:lnTo>
                          <a:pt x="23" y="348"/>
                        </a:lnTo>
                        <a:lnTo>
                          <a:pt x="23" y="346"/>
                        </a:lnTo>
                        <a:lnTo>
                          <a:pt x="25" y="346"/>
                        </a:lnTo>
                        <a:lnTo>
                          <a:pt x="25" y="344"/>
                        </a:lnTo>
                        <a:lnTo>
                          <a:pt x="27" y="344"/>
                        </a:lnTo>
                        <a:lnTo>
                          <a:pt x="27" y="342"/>
                        </a:lnTo>
                        <a:lnTo>
                          <a:pt x="29" y="342"/>
                        </a:lnTo>
                        <a:lnTo>
                          <a:pt x="31" y="342"/>
                        </a:lnTo>
                        <a:lnTo>
                          <a:pt x="33" y="342"/>
                        </a:lnTo>
                        <a:lnTo>
                          <a:pt x="35" y="342"/>
                        </a:lnTo>
                        <a:lnTo>
                          <a:pt x="37" y="342"/>
                        </a:lnTo>
                        <a:lnTo>
                          <a:pt x="38" y="342"/>
                        </a:lnTo>
                        <a:lnTo>
                          <a:pt x="40" y="342"/>
                        </a:lnTo>
                        <a:lnTo>
                          <a:pt x="40" y="344"/>
                        </a:lnTo>
                        <a:lnTo>
                          <a:pt x="42" y="344"/>
                        </a:lnTo>
                        <a:lnTo>
                          <a:pt x="42" y="346"/>
                        </a:lnTo>
                        <a:lnTo>
                          <a:pt x="44" y="346"/>
                        </a:lnTo>
                        <a:lnTo>
                          <a:pt x="46" y="346"/>
                        </a:lnTo>
                        <a:lnTo>
                          <a:pt x="48" y="346"/>
                        </a:lnTo>
                        <a:lnTo>
                          <a:pt x="48" y="344"/>
                        </a:lnTo>
                        <a:lnTo>
                          <a:pt x="50" y="344"/>
                        </a:lnTo>
                        <a:lnTo>
                          <a:pt x="50" y="342"/>
                        </a:lnTo>
                        <a:lnTo>
                          <a:pt x="52" y="342"/>
                        </a:lnTo>
                        <a:lnTo>
                          <a:pt x="50" y="344"/>
                        </a:lnTo>
                        <a:lnTo>
                          <a:pt x="52" y="344"/>
                        </a:lnTo>
                        <a:lnTo>
                          <a:pt x="52" y="346"/>
                        </a:lnTo>
                        <a:lnTo>
                          <a:pt x="54" y="346"/>
                        </a:lnTo>
                        <a:lnTo>
                          <a:pt x="56" y="346"/>
                        </a:lnTo>
                        <a:lnTo>
                          <a:pt x="58" y="346"/>
                        </a:lnTo>
                        <a:lnTo>
                          <a:pt x="60" y="346"/>
                        </a:lnTo>
                        <a:lnTo>
                          <a:pt x="60" y="348"/>
                        </a:lnTo>
                        <a:lnTo>
                          <a:pt x="61" y="348"/>
                        </a:lnTo>
                        <a:lnTo>
                          <a:pt x="63" y="348"/>
                        </a:lnTo>
                        <a:lnTo>
                          <a:pt x="63" y="346"/>
                        </a:lnTo>
                        <a:lnTo>
                          <a:pt x="65" y="346"/>
                        </a:lnTo>
                        <a:lnTo>
                          <a:pt x="67" y="346"/>
                        </a:lnTo>
                        <a:lnTo>
                          <a:pt x="69" y="346"/>
                        </a:lnTo>
                        <a:lnTo>
                          <a:pt x="71" y="346"/>
                        </a:lnTo>
                        <a:lnTo>
                          <a:pt x="73" y="346"/>
                        </a:lnTo>
                        <a:lnTo>
                          <a:pt x="75" y="346"/>
                        </a:lnTo>
                        <a:lnTo>
                          <a:pt x="77" y="346"/>
                        </a:lnTo>
                        <a:lnTo>
                          <a:pt x="79" y="344"/>
                        </a:lnTo>
                        <a:lnTo>
                          <a:pt x="81" y="344"/>
                        </a:lnTo>
                        <a:lnTo>
                          <a:pt x="83" y="342"/>
                        </a:lnTo>
                        <a:lnTo>
                          <a:pt x="85" y="342"/>
                        </a:lnTo>
                        <a:lnTo>
                          <a:pt x="86" y="342"/>
                        </a:lnTo>
                        <a:lnTo>
                          <a:pt x="88" y="342"/>
                        </a:lnTo>
                        <a:lnTo>
                          <a:pt x="88" y="340"/>
                        </a:lnTo>
                        <a:lnTo>
                          <a:pt x="90" y="340"/>
                        </a:lnTo>
                        <a:lnTo>
                          <a:pt x="90" y="342"/>
                        </a:lnTo>
                        <a:lnTo>
                          <a:pt x="88" y="342"/>
                        </a:lnTo>
                        <a:lnTo>
                          <a:pt x="88" y="344"/>
                        </a:lnTo>
                        <a:lnTo>
                          <a:pt x="90" y="346"/>
                        </a:lnTo>
                        <a:lnTo>
                          <a:pt x="92" y="346"/>
                        </a:lnTo>
                        <a:lnTo>
                          <a:pt x="92" y="344"/>
                        </a:lnTo>
                        <a:lnTo>
                          <a:pt x="94" y="344"/>
                        </a:lnTo>
                        <a:lnTo>
                          <a:pt x="94" y="342"/>
                        </a:lnTo>
                        <a:lnTo>
                          <a:pt x="96" y="342"/>
                        </a:lnTo>
                        <a:lnTo>
                          <a:pt x="96" y="340"/>
                        </a:lnTo>
                        <a:lnTo>
                          <a:pt x="94" y="340"/>
                        </a:lnTo>
                        <a:lnTo>
                          <a:pt x="96" y="340"/>
                        </a:lnTo>
                        <a:lnTo>
                          <a:pt x="96" y="338"/>
                        </a:lnTo>
                        <a:lnTo>
                          <a:pt x="94" y="338"/>
                        </a:lnTo>
                        <a:lnTo>
                          <a:pt x="94" y="340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4" y="334"/>
                        </a:lnTo>
                        <a:lnTo>
                          <a:pt x="92" y="334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0" y="330"/>
                        </a:lnTo>
                        <a:lnTo>
                          <a:pt x="88" y="330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4"/>
                        </a:lnTo>
                        <a:lnTo>
                          <a:pt x="88" y="326"/>
                        </a:lnTo>
                        <a:lnTo>
                          <a:pt x="88" y="324"/>
                        </a:lnTo>
                        <a:lnTo>
                          <a:pt x="88" y="323"/>
                        </a:lnTo>
                        <a:lnTo>
                          <a:pt x="86" y="323"/>
                        </a:lnTo>
                        <a:lnTo>
                          <a:pt x="88" y="323"/>
                        </a:lnTo>
                        <a:lnTo>
                          <a:pt x="88" y="321"/>
                        </a:lnTo>
                        <a:lnTo>
                          <a:pt x="86" y="321"/>
                        </a:lnTo>
                        <a:lnTo>
                          <a:pt x="86" y="319"/>
                        </a:lnTo>
                        <a:lnTo>
                          <a:pt x="88" y="319"/>
                        </a:lnTo>
                        <a:lnTo>
                          <a:pt x="86" y="319"/>
                        </a:lnTo>
                        <a:lnTo>
                          <a:pt x="86" y="317"/>
                        </a:lnTo>
                        <a:lnTo>
                          <a:pt x="86" y="315"/>
                        </a:lnTo>
                        <a:lnTo>
                          <a:pt x="86" y="317"/>
                        </a:lnTo>
                        <a:lnTo>
                          <a:pt x="86" y="315"/>
                        </a:lnTo>
                        <a:lnTo>
                          <a:pt x="88" y="315"/>
                        </a:lnTo>
                        <a:lnTo>
                          <a:pt x="86" y="315"/>
                        </a:lnTo>
                        <a:lnTo>
                          <a:pt x="86" y="313"/>
                        </a:lnTo>
                        <a:lnTo>
                          <a:pt x="86" y="311"/>
                        </a:lnTo>
                        <a:lnTo>
                          <a:pt x="85" y="311"/>
                        </a:lnTo>
                        <a:lnTo>
                          <a:pt x="86" y="311"/>
                        </a:lnTo>
                        <a:lnTo>
                          <a:pt x="85" y="311"/>
                        </a:lnTo>
                        <a:lnTo>
                          <a:pt x="85" y="309"/>
                        </a:lnTo>
                        <a:lnTo>
                          <a:pt x="83" y="309"/>
                        </a:lnTo>
                        <a:lnTo>
                          <a:pt x="85" y="309"/>
                        </a:lnTo>
                        <a:lnTo>
                          <a:pt x="83" y="309"/>
                        </a:lnTo>
                        <a:lnTo>
                          <a:pt x="85" y="309"/>
                        </a:lnTo>
                        <a:lnTo>
                          <a:pt x="85" y="307"/>
                        </a:lnTo>
                        <a:lnTo>
                          <a:pt x="83" y="307"/>
                        </a:lnTo>
                        <a:lnTo>
                          <a:pt x="83" y="309"/>
                        </a:lnTo>
                        <a:lnTo>
                          <a:pt x="83" y="307"/>
                        </a:lnTo>
                        <a:lnTo>
                          <a:pt x="83" y="305"/>
                        </a:lnTo>
                        <a:lnTo>
                          <a:pt x="81" y="307"/>
                        </a:lnTo>
                        <a:lnTo>
                          <a:pt x="81" y="305"/>
                        </a:lnTo>
                        <a:lnTo>
                          <a:pt x="79" y="303"/>
                        </a:lnTo>
                        <a:lnTo>
                          <a:pt x="81" y="303"/>
                        </a:lnTo>
                        <a:lnTo>
                          <a:pt x="79" y="303"/>
                        </a:lnTo>
                        <a:lnTo>
                          <a:pt x="81" y="303"/>
                        </a:lnTo>
                        <a:lnTo>
                          <a:pt x="81" y="301"/>
                        </a:lnTo>
                        <a:lnTo>
                          <a:pt x="81" y="300"/>
                        </a:lnTo>
                        <a:lnTo>
                          <a:pt x="83" y="300"/>
                        </a:lnTo>
                        <a:lnTo>
                          <a:pt x="83" y="298"/>
                        </a:lnTo>
                        <a:lnTo>
                          <a:pt x="83" y="296"/>
                        </a:lnTo>
                        <a:lnTo>
                          <a:pt x="81" y="296"/>
                        </a:lnTo>
                        <a:lnTo>
                          <a:pt x="81" y="294"/>
                        </a:lnTo>
                        <a:lnTo>
                          <a:pt x="81" y="292"/>
                        </a:lnTo>
                        <a:lnTo>
                          <a:pt x="81" y="290"/>
                        </a:lnTo>
                        <a:lnTo>
                          <a:pt x="79" y="290"/>
                        </a:lnTo>
                        <a:lnTo>
                          <a:pt x="79" y="288"/>
                        </a:lnTo>
                        <a:lnTo>
                          <a:pt x="79" y="286"/>
                        </a:lnTo>
                        <a:lnTo>
                          <a:pt x="77" y="286"/>
                        </a:lnTo>
                        <a:lnTo>
                          <a:pt x="75" y="286"/>
                        </a:lnTo>
                        <a:lnTo>
                          <a:pt x="75" y="284"/>
                        </a:lnTo>
                        <a:lnTo>
                          <a:pt x="77" y="284"/>
                        </a:lnTo>
                        <a:lnTo>
                          <a:pt x="75" y="284"/>
                        </a:lnTo>
                        <a:lnTo>
                          <a:pt x="77" y="284"/>
                        </a:lnTo>
                        <a:lnTo>
                          <a:pt x="75" y="284"/>
                        </a:lnTo>
                        <a:lnTo>
                          <a:pt x="75" y="282"/>
                        </a:lnTo>
                        <a:lnTo>
                          <a:pt x="75" y="284"/>
                        </a:lnTo>
                        <a:lnTo>
                          <a:pt x="73" y="284"/>
                        </a:lnTo>
                        <a:lnTo>
                          <a:pt x="73" y="282"/>
                        </a:lnTo>
                        <a:lnTo>
                          <a:pt x="71" y="282"/>
                        </a:lnTo>
                        <a:lnTo>
                          <a:pt x="69" y="282"/>
                        </a:lnTo>
                        <a:lnTo>
                          <a:pt x="69" y="280"/>
                        </a:lnTo>
                        <a:lnTo>
                          <a:pt x="69" y="278"/>
                        </a:lnTo>
                        <a:lnTo>
                          <a:pt x="67" y="278"/>
                        </a:lnTo>
                        <a:lnTo>
                          <a:pt x="67" y="276"/>
                        </a:lnTo>
                        <a:lnTo>
                          <a:pt x="65" y="276"/>
                        </a:lnTo>
                        <a:lnTo>
                          <a:pt x="65" y="278"/>
                        </a:lnTo>
                        <a:lnTo>
                          <a:pt x="65" y="276"/>
                        </a:lnTo>
                        <a:lnTo>
                          <a:pt x="65" y="278"/>
                        </a:lnTo>
                        <a:lnTo>
                          <a:pt x="65" y="276"/>
                        </a:lnTo>
                        <a:lnTo>
                          <a:pt x="63" y="276"/>
                        </a:lnTo>
                        <a:lnTo>
                          <a:pt x="63" y="275"/>
                        </a:lnTo>
                        <a:lnTo>
                          <a:pt x="63" y="273"/>
                        </a:lnTo>
                        <a:lnTo>
                          <a:pt x="61" y="273"/>
                        </a:lnTo>
                        <a:lnTo>
                          <a:pt x="61" y="271"/>
                        </a:lnTo>
                        <a:lnTo>
                          <a:pt x="63" y="271"/>
                        </a:lnTo>
                        <a:lnTo>
                          <a:pt x="61" y="271"/>
                        </a:lnTo>
                        <a:lnTo>
                          <a:pt x="61" y="269"/>
                        </a:lnTo>
                        <a:lnTo>
                          <a:pt x="60" y="269"/>
                        </a:lnTo>
                        <a:lnTo>
                          <a:pt x="60" y="267"/>
                        </a:lnTo>
                        <a:lnTo>
                          <a:pt x="60" y="265"/>
                        </a:lnTo>
                        <a:lnTo>
                          <a:pt x="58" y="265"/>
                        </a:lnTo>
                        <a:lnTo>
                          <a:pt x="58" y="263"/>
                        </a:lnTo>
                        <a:lnTo>
                          <a:pt x="58" y="261"/>
                        </a:lnTo>
                        <a:lnTo>
                          <a:pt x="56" y="261"/>
                        </a:lnTo>
                        <a:lnTo>
                          <a:pt x="56" y="259"/>
                        </a:lnTo>
                        <a:lnTo>
                          <a:pt x="54" y="259"/>
                        </a:lnTo>
                        <a:lnTo>
                          <a:pt x="54" y="257"/>
                        </a:lnTo>
                        <a:lnTo>
                          <a:pt x="52" y="257"/>
                        </a:lnTo>
                        <a:lnTo>
                          <a:pt x="52" y="255"/>
                        </a:lnTo>
                        <a:lnTo>
                          <a:pt x="50" y="255"/>
                        </a:lnTo>
                        <a:lnTo>
                          <a:pt x="50" y="253"/>
                        </a:lnTo>
                        <a:lnTo>
                          <a:pt x="50" y="252"/>
                        </a:lnTo>
                        <a:lnTo>
                          <a:pt x="48" y="252"/>
                        </a:lnTo>
                        <a:lnTo>
                          <a:pt x="46" y="252"/>
                        </a:lnTo>
                        <a:lnTo>
                          <a:pt x="46" y="250"/>
                        </a:lnTo>
                        <a:lnTo>
                          <a:pt x="44" y="250"/>
                        </a:lnTo>
                        <a:lnTo>
                          <a:pt x="42" y="250"/>
                        </a:lnTo>
                        <a:lnTo>
                          <a:pt x="40" y="250"/>
                        </a:lnTo>
                        <a:lnTo>
                          <a:pt x="42" y="250"/>
                        </a:lnTo>
                        <a:lnTo>
                          <a:pt x="40" y="250"/>
                        </a:lnTo>
                        <a:lnTo>
                          <a:pt x="38" y="250"/>
                        </a:lnTo>
                        <a:lnTo>
                          <a:pt x="37" y="250"/>
                        </a:lnTo>
                        <a:lnTo>
                          <a:pt x="37" y="248"/>
                        </a:lnTo>
                        <a:lnTo>
                          <a:pt x="37" y="246"/>
                        </a:lnTo>
                        <a:lnTo>
                          <a:pt x="37" y="248"/>
                        </a:lnTo>
                        <a:lnTo>
                          <a:pt x="37" y="246"/>
                        </a:lnTo>
                        <a:lnTo>
                          <a:pt x="35" y="246"/>
                        </a:lnTo>
                        <a:lnTo>
                          <a:pt x="37" y="246"/>
                        </a:lnTo>
                        <a:lnTo>
                          <a:pt x="37" y="244"/>
                        </a:lnTo>
                        <a:lnTo>
                          <a:pt x="35" y="244"/>
                        </a:lnTo>
                        <a:lnTo>
                          <a:pt x="35" y="242"/>
                        </a:lnTo>
                        <a:lnTo>
                          <a:pt x="35" y="240"/>
                        </a:lnTo>
                        <a:lnTo>
                          <a:pt x="35" y="238"/>
                        </a:lnTo>
                        <a:lnTo>
                          <a:pt x="33" y="238"/>
                        </a:lnTo>
                        <a:lnTo>
                          <a:pt x="31" y="238"/>
                        </a:lnTo>
                        <a:lnTo>
                          <a:pt x="31" y="236"/>
                        </a:lnTo>
                        <a:lnTo>
                          <a:pt x="29" y="236"/>
                        </a:lnTo>
                        <a:lnTo>
                          <a:pt x="29" y="234"/>
                        </a:lnTo>
                        <a:lnTo>
                          <a:pt x="29" y="236"/>
                        </a:lnTo>
                        <a:lnTo>
                          <a:pt x="29" y="234"/>
                        </a:lnTo>
                        <a:lnTo>
                          <a:pt x="27" y="234"/>
                        </a:lnTo>
                        <a:lnTo>
                          <a:pt x="27" y="232"/>
                        </a:lnTo>
                        <a:lnTo>
                          <a:pt x="27" y="230"/>
                        </a:lnTo>
                        <a:lnTo>
                          <a:pt x="25" y="230"/>
                        </a:lnTo>
                        <a:lnTo>
                          <a:pt x="23" y="230"/>
                        </a:lnTo>
                        <a:lnTo>
                          <a:pt x="23" y="228"/>
                        </a:lnTo>
                        <a:lnTo>
                          <a:pt x="23" y="227"/>
                        </a:lnTo>
                        <a:lnTo>
                          <a:pt x="21" y="227"/>
                        </a:lnTo>
                        <a:lnTo>
                          <a:pt x="21" y="225"/>
                        </a:lnTo>
                        <a:lnTo>
                          <a:pt x="21" y="223"/>
                        </a:lnTo>
                        <a:lnTo>
                          <a:pt x="21" y="221"/>
                        </a:lnTo>
                        <a:lnTo>
                          <a:pt x="19" y="221"/>
                        </a:lnTo>
                        <a:lnTo>
                          <a:pt x="19" y="219"/>
                        </a:lnTo>
                        <a:lnTo>
                          <a:pt x="17" y="219"/>
                        </a:lnTo>
                        <a:lnTo>
                          <a:pt x="17" y="217"/>
                        </a:lnTo>
                        <a:lnTo>
                          <a:pt x="15" y="217"/>
                        </a:lnTo>
                        <a:lnTo>
                          <a:pt x="17" y="217"/>
                        </a:lnTo>
                        <a:lnTo>
                          <a:pt x="17" y="215"/>
                        </a:lnTo>
                        <a:lnTo>
                          <a:pt x="15" y="215"/>
                        </a:lnTo>
                        <a:lnTo>
                          <a:pt x="15" y="213"/>
                        </a:lnTo>
                        <a:lnTo>
                          <a:pt x="14" y="213"/>
                        </a:lnTo>
                        <a:lnTo>
                          <a:pt x="15" y="213"/>
                        </a:lnTo>
                        <a:lnTo>
                          <a:pt x="15" y="211"/>
                        </a:lnTo>
                        <a:lnTo>
                          <a:pt x="15" y="209"/>
                        </a:lnTo>
                        <a:lnTo>
                          <a:pt x="17" y="209"/>
                        </a:lnTo>
                        <a:lnTo>
                          <a:pt x="17" y="207"/>
                        </a:lnTo>
                        <a:lnTo>
                          <a:pt x="19" y="207"/>
                        </a:lnTo>
                        <a:lnTo>
                          <a:pt x="19" y="205"/>
                        </a:lnTo>
                        <a:lnTo>
                          <a:pt x="19" y="203"/>
                        </a:lnTo>
                        <a:lnTo>
                          <a:pt x="19" y="202"/>
                        </a:lnTo>
                        <a:lnTo>
                          <a:pt x="17" y="202"/>
                        </a:lnTo>
                        <a:lnTo>
                          <a:pt x="17" y="200"/>
                        </a:lnTo>
                        <a:lnTo>
                          <a:pt x="19" y="200"/>
                        </a:lnTo>
                        <a:lnTo>
                          <a:pt x="19" y="198"/>
                        </a:lnTo>
                        <a:lnTo>
                          <a:pt x="19" y="196"/>
                        </a:lnTo>
                        <a:lnTo>
                          <a:pt x="21" y="196"/>
                        </a:lnTo>
                        <a:lnTo>
                          <a:pt x="21" y="194"/>
                        </a:lnTo>
                        <a:lnTo>
                          <a:pt x="19" y="194"/>
                        </a:lnTo>
                        <a:lnTo>
                          <a:pt x="21" y="194"/>
                        </a:lnTo>
                        <a:lnTo>
                          <a:pt x="21" y="192"/>
                        </a:lnTo>
                        <a:lnTo>
                          <a:pt x="19" y="192"/>
                        </a:lnTo>
                        <a:lnTo>
                          <a:pt x="21" y="192"/>
                        </a:lnTo>
                        <a:lnTo>
                          <a:pt x="19" y="192"/>
                        </a:lnTo>
                        <a:lnTo>
                          <a:pt x="19" y="190"/>
                        </a:lnTo>
                        <a:lnTo>
                          <a:pt x="21" y="190"/>
                        </a:lnTo>
                        <a:lnTo>
                          <a:pt x="19" y="190"/>
                        </a:lnTo>
                        <a:lnTo>
                          <a:pt x="19" y="188"/>
                        </a:lnTo>
                        <a:lnTo>
                          <a:pt x="21" y="188"/>
                        </a:lnTo>
                        <a:lnTo>
                          <a:pt x="21" y="186"/>
                        </a:lnTo>
                        <a:lnTo>
                          <a:pt x="21" y="184"/>
                        </a:lnTo>
                        <a:lnTo>
                          <a:pt x="23" y="184"/>
                        </a:lnTo>
                        <a:lnTo>
                          <a:pt x="23" y="182"/>
                        </a:lnTo>
                        <a:lnTo>
                          <a:pt x="25" y="182"/>
                        </a:lnTo>
                        <a:lnTo>
                          <a:pt x="23" y="182"/>
                        </a:lnTo>
                        <a:lnTo>
                          <a:pt x="25" y="182"/>
                        </a:lnTo>
                        <a:lnTo>
                          <a:pt x="23" y="182"/>
                        </a:lnTo>
                        <a:lnTo>
                          <a:pt x="23" y="180"/>
                        </a:lnTo>
                        <a:lnTo>
                          <a:pt x="25" y="180"/>
                        </a:lnTo>
                        <a:lnTo>
                          <a:pt x="27" y="180"/>
                        </a:lnTo>
                        <a:lnTo>
                          <a:pt x="27" y="179"/>
                        </a:lnTo>
                        <a:lnTo>
                          <a:pt x="25" y="179"/>
                        </a:lnTo>
                        <a:lnTo>
                          <a:pt x="27" y="179"/>
                        </a:lnTo>
                        <a:lnTo>
                          <a:pt x="27" y="177"/>
                        </a:lnTo>
                        <a:lnTo>
                          <a:pt x="27" y="175"/>
                        </a:lnTo>
                        <a:lnTo>
                          <a:pt x="25" y="175"/>
                        </a:lnTo>
                        <a:lnTo>
                          <a:pt x="27" y="175"/>
                        </a:lnTo>
                        <a:lnTo>
                          <a:pt x="27" y="173"/>
                        </a:lnTo>
                        <a:lnTo>
                          <a:pt x="27" y="171"/>
                        </a:lnTo>
                        <a:lnTo>
                          <a:pt x="29" y="173"/>
                        </a:lnTo>
                        <a:lnTo>
                          <a:pt x="29" y="171"/>
                        </a:lnTo>
                        <a:lnTo>
                          <a:pt x="31" y="171"/>
                        </a:lnTo>
                        <a:lnTo>
                          <a:pt x="31" y="173"/>
                        </a:lnTo>
                        <a:lnTo>
                          <a:pt x="31" y="171"/>
                        </a:lnTo>
                        <a:lnTo>
                          <a:pt x="33" y="171"/>
                        </a:lnTo>
                        <a:lnTo>
                          <a:pt x="33" y="169"/>
                        </a:lnTo>
                        <a:lnTo>
                          <a:pt x="35" y="169"/>
                        </a:lnTo>
                        <a:lnTo>
                          <a:pt x="35" y="167"/>
                        </a:lnTo>
                        <a:lnTo>
                          <a:pt x="35" y="165"/>
                        </a:lnTo>
                        <a:lnTo>
                          <a:pt x="33" y="165"/>
                        </a:lnTo>
                        <a:lnTo>
                          <a:pt x="35" y="165"/>
                        </a:lnTo>
                        <a:lnTo>
                          <a:pt x="35" y="163"/>
                        </a:lnTo>
                        <a:lnTo>
                          <a:pt x="37" y="163"/>
                        </a:lnTo>
                        <a:lnTo>
                          <a:pt x="38" y="163"/>
                        </a:lnTo>
                        <a:lnTo>
                          <a:pt x="38" y="161"/>
                        </a:lnTo>
                        <a:lnTo>
                          <a:pt x="40" y="161"/>
                        </a:lnTo>
                        <a:lnTo>
                          <a:pt x="40" y="159"/>
                        </a:lnTo>
                        <a:lnTo>
                          <a:pt x="42" y="159"/>
                        </a:lnTo>
                        <a:lnTo>
                          <a:pt x="42" y="157"/>
                        </a:lnTo>
                        <a:lnTo>
                          <a:pt x="44" y="157"/>
                        </a:lnTo>
                        <a:lnTo>
                          <a:pt x="44" y="155"/>
                        </a:lnTo>
                        <a:lnTo>
                          <a:pt x="46" y="155"/>
                        </a:lnTo>
                        <a:lnTo>
                          <a:pt x="46" y="154"/>
                        </a:lnTo>
                        <a:lnTo>
                          <a:pt x="46" y="152"/>
                        </a:lnTo>
                        <a:lnTo>
                          <a:pt x="46" y="150"/>
                        </a:lnTo>
                        <a:lnTo>
                          <a:pt x="48" y="150"/>
                        </a:lnTo>
                        <a:lnTo>
                          <a:pt x="46" y="150"/>
                        </a:lnTo>
                        <a:lnTo>
                          <a:pt x="46" y="148"/>
                        </a:lnTo>
                        <a:lnTo>
                          <a:pt x="48" y="148"/>
                        </a:lnTo>
                        <a:lnTo>
                          <a:pt x="46" y="148"/>
                        </a:lnTo>
                        <a:lnTo>
                          <a:pt x="46" y="146"/>
                        </a:lnTo>
                        <a:lnTo>
                          <a:pt x="48" y="146"/>
                        </a:lnTo>
                        <a:lnTo>
                          <a:pt x="48" y="144"/>
                        </a:lnTo>
                        <a:lnTo>
                          <a:pt x="46" y="144"/>
                        </a:lnTo>
                        <a:lnTo>
                          <a:pt x="48" y="144"/>
                        </a:lnTo>
                        <a:lnTo>
                          <a:pt x="46" y="144"/>
                        </a:lnTo>
                        <a:lnTo>
                          <a:pt x="46" y="142"/>
                        </a:lnTo>
                        <a:lnTo>
                          <a:pt x="48" y="142"/>
                        </a:lnTo>
                        <a:lnTo>
                          <a:pt x="50" y="142"/>
                        </a:lnTo>
                        <a:lnTo>
                          <a:pt x="48" y="142"/>
                        </a:lnTo>
                        <a:lnTo>
                          <a:pt x="48" y="140"/>
                        </a:lnTo>
                        <a:lnTo>
                          <a:pt x="50" y="140"/>
                        </a:lnTo>
                        <a:lnTo>
                          <a:pt x="52" y="138"/>
                        </a:lnTo>
                        <a:lnTo>
                          <a:pt x="54" y="138"/>
                        </a:lnTo>
                        <a:lnTo>
                          <a:pt x="54" y="136"/>
                        </a:lnTo>
                        <a:lnTo>
                          <a:pt x="56" y="136"/>
                        </a:lnTo>
                        <a:lnTo>
                          <a:pt x="54" y="136"/>
                        </a:lnTo>
                        <a:lnTo>
                          <a:pt x="54" y="134"/>
                        </a:lnTo>
                        <a:lnTo>
                          <a:pt x="56" y="134"/>
                        </a:lnTo>
                        <a:lnTo>
                          <a:pt x="58" y="134"/>
                        </a:lnTo>
                        <a:lnTo>
                          <a:pt x="58" y="132"/>
                        </a:lnTo>
                        <a:lnTo>
                          <a:pt x="60" y="132"/>
                        </a:lnTo>
                        <a:lnTo>
                          <a:pt x="60" y="131"/>
                        </a:lnTo>
                        <a:lnTo>
                          <a:pt x="61" y="131"/>
                        </a:lnTo>
                        <a:lnTo>
                          <a:pt x="63" y="131"/>
                        </a:lnTo>
                        <a:lnTo>
                          <a:pt x="63" y="129"/>
                        </a:lnTo>
                        <a:lnTo>
                          <a:pt x="63" y="131"/>
                        </a:lnTo>
                        <a:lnTo>
                          <a:pt x="65" y="131"/>
                        </a:lnTo>
                        <a:lnTo>
                          <a:pt x="65" y="129"/>
                        </a:lnTo>
                        <a:lnTo>
                          <a:pt x="63" y="129"/>
                        </a:lnTo>
                        <a:lnTo>
                          <a:pt x="65" y="129"/>
                        </a:lnTo>
                        <a:lnTo>
                          <a:pt x="67" y="129"/>
                        </a:lnTo>
                        <a:lnTo>
                          <a:pt x="67" y="127"/>
                        </a:lnTo>
                        <a:lnTo>
                          <a:pt x="67" y="129"/>
                        </a:lnTo>
                        <a:lnTo>
                          <a:pt x="69" y="129"/>
                        </a:lnTo>
                        <a:lnTo>
                          <a:pt x="71" y="129"/>
                        </a:lnTo>
                        <a:lnTo>
                          <a:pt x="71" y="127"/>
                        </a:lnTo>
                        <a:lnTo>
                          <a:pt x="71" y="129"/>
                        </a:lnTo>
                        <a:lnTo>
                          <a:pt x="73" y="129"/>
                        </a:lnTo>
                        <a:lnTo>
                          <a:pt x="75" y="129"/>
                        </a:lnTo>
                        <a:lnTo>
                          <a:pt x="77" y="129"/>
                        </a:lnTo>
                        <a:lnTo>
                          <a:pt x="77" y="127"/>
                        </a:lnTo>
                        <a:lnTo>
                          <a:pt x="79" y="127"/>
                        </a:lnTo>
                        <a:lnTo>
                          <a:pt x="79" y="125"/>
                        </a:lnTo>
                        <a:lnTo>
                          <a:pt x="79" y="127"/>
                        </a:lnTo>
                        <a:lnTo>
                          <a:pt x="79" y="125"/>
                        </a:lnTo>
                        <a:lnTo>
                          <a:pt x="79" y="127"/>
                        </a:lnTo>
                        <a:lnTo>
                          <a:pt x="81" y="127"/>
                        </a:lnTo>
                        <a:lnTo>
                          <a:pt x="81" y="125"/>
                        </a:lnTo>
                        <a:lnTo>
                          <a:pt x="81" y="127"/>
                        </a:lnTo>
                        <a:lnTo>
                          <a:pt x="83" y="127"/>
                        </a:lnTo>
                        <a:lnTo>
                          <a:pt x="83" y="129"/>
                        </a:lnTo>
                        <a:lnTo>
                          <a:pt x="85" y="129"/>
                        </a:lnTo>
                        <a:lnTo>
                          <a:pt x="85" y="131"/>
                        </a:lnTo>
                        <a:lnTo>
                          <a:pt x="85" y="129"/>
                        </a:lnTo>
                        <a:lnTo>
                          <a:pt x="86" y="129"/>
                        </a:lnTo>
                        <a:lnTo>
                          <a:pt x="86" y="127"/>
                        </a:lnTo>
                        <a:lnTo>
                          <a:pt x="88" y="127"/>
                        </a:lnTo>
                        <a:lnTo>
                          <a:pt x="90" y="129"/>
                        </a:lnTo>
                        <a:lnTo>
                          <a:pt x="90" y="127"/>
                        </a:lnTo>
                        <a:lnTo>
                          <a:pt x="90" y="129"/>
                        </a:lnTo>
                        <a:lnTo>
                          <a:pt x="90" y="127"/>
                        </a:lnTo>
                        <a:lnTo>
                          <a:pt x="92" y="129"/>
                        </a:lnTo>
                        <a:lnTo>
                          <a:pt x="92" y="127"/>
                        </a:lnTo>
                        <a:lnTo>
                          <a:pt x="94" y="127"/>
                        </a:lnTo>
                        <a:lnTo>
                          <a:pt x="94" y="125"/>
                        </a:lnTo>
                        <a:lnTo>
                          <a:pt x="96" y="125"/>
                        </a:lnTo>
                        <a:lnTo>
                          <a:pt x="98" y="125"/>
                        </a:lnTo>
                        <a:lnTo>
                          <a:pt x="98" y="123"/>
                        </a:lnTo>
                        <a:lnTo>
                          <a:pt x="100" y="123"/>
                        </a:lnTo>
                        <a:lnTo>
                          <a:pt x="100" y="121"/>
                        </a:lnTo>
                        <a:lnTo>
                          <a:pt x="102" y="121"/>
                        </a:lnTo>
                        <a:lnTo>
                          <a:pt x="102" y="119"/>
                        </a:lnTo>
                        <a:lnTo>
                          <a:pt x="104" y="119"/>
                        </a:lnTo>
                        <a:lnTo>
                          <a:pt x="104" y="117"/>
                        </a:lnTo>
                        <a:lnTo>
                          <a:pt x="106" y="117"/>
                        </a:lnTo>
                        <a:lnTo>
                          <a:pt x="104" y="117"/>
                        </a:lnTo>
                        <a:lnTo>
                          <a:pt x="106" y="117"/>
                        </a:lnTo>
                        <a:lnTo>
                          <a:pt x="108" y="117"/>
                        </a:lnTo>
                        <a:lnTo>
                          <a:pt x="108" y="115"/>
                        </a:lnTo>
                        <a:lnTo>
                          <a:pt x="108" y="117"/>
                        </a:lnTo>
                        <a:lnTo>
                          <a:pt x="109" y="117"/>
                        </a:lnTo>
                        <a:lnTo>
                          <a:pt x="109" y="115"/>
                        </a:lnTo>
                        <a:lnTo>
                          <a:pt x="109" y="117"/>
                        </a:lnTo>
                        <a:lnTo>
                          <a:pt x="111" y="117"/>
                        </a:lnTo>
                        <a:lnTo>
                          <a:pt x="113" y="117"/>
                        </a:lnTo>
                        <a:lnTo>
                          <a:pt x="115" y="117"/>
                        </a:lnTo>
                        <a:lnTo>
                          <a:pt x="115" y="115"/>
                        </a:lnTo>
                        <a:lnTo>
                          <a:pt x="115" y="113"/>
                        </a:lnTo>
                        <a:lnTo>
                          <a:pt x="115" y="111"/>
                        </a:lnTo>
                        <a:lnTo>
                          <a:pt x="115" y="109"/>
                        </a:lnTo>
                        <a:lnTo>
                          <a:pt x="117" y="109"/>
                        </a:lnTo>
                        <a:lnTo>
                          <a:pt x="117" y="107"/>
                        </a:lnTo>
                        <a:lnTo>
                          <a:pt x="119" y="107"/>
                        </a:lnTo>
                        <a:lnTo>
                          <a:pt x="119" y="109"/>
                        </a:lnTo>
                        <a:lnTo>
                          <a:pt x="119" y="107"/>
                        </a:lnTo>
                        <a:lnTo>
                          <a:pt x="119" y="109"/>
                        </a:lnTo>
                        <a:lnTo>
                          <a:pt x="121" y="109"/>
                        </a:lnTo>
                        <a:lnTo>
                          <a:pt x="123" y="109"/>
                        </a:lnTo>
                        <a:lnTo>
                          <a:pt x="125" y="109"/>
                        </a:lnTo>
                        <a:lnTo>
                          <a:pt x="125" y="111"/>
                        </a:lnTo>
                        <a:lnTo>
                          <a:pt x="127" y="111"/>
                        </a:lnTo>
                        <a:lnTo>
                          <a:pt x="127" y="109"/>
                        </a:lnTo>
                        <a:lnTo>
                          <a:pt x="129" y="109"/>
                        </a:lnTo>
                        <a:lnTo>
                          <a:pt x="129" y="107"/>
                        </a:lnTo>
                        <a:lnTo>
                          <a:pt x="131" y="107"/>
                        </a:lnTo>
                        <a:lnTo>
                          <a:pt x="129" y="107"/>
                        </a:lnTo>
                        <a:lnTo>
                          <a:pt x="129" y="106"/>
                        </a:lnTo>
                        <a:lnTo>
                          <a:pt x="129" y="104"/>
                        </a:lnTo>
                        <a:lnTo>
                          <a:pt x="131" y="104"/>
                        </a:lnTo>
                        <a:lnTo>
                          <a:pt x="131" y="102"/>
                        </a:lnTo>
                        <a:lnTo>
                          <a:pt x="129" y="102"/>
                        </a:lnTo>
                        <a:lnTo>
                          <a:pt x="131" y="102"/>
                        </a:lnTo>
                        <a:lnTo>
                          <a:pt x="129" y="102"/>
                        </a:lnTo>
                        <a:lnTo>
                          <a:pt x="131" y="102"/>
                        </a:lnTo>
                        <a:lnTo>
                          <a:pt x="131" y="100"/>
                        </a:lnTo>
                        <a:lnTo>
                          <a:pt x="131" y="98"/>
                        </a:lnTo>
                        <a:lnTo>
                          <a:pt x="133" y="98"/>
                        </a:lnTo>
                        <a:lnTo>
                          <a:pt x="133" y="100"/>
                        </a:lnTo>
                        <a:lnTo>
                          <a:pt x="134" y="100"/>
                        </a:lnTo>
                        <a:lnTo>
                          <a:pt x="136" y="100"/>
                        </a:lnTo>
                        <a:lnTo>
                          <a:pt x="138" y="100"/>
                        </a:lnTo>
                        <a:lnTo>
                          <a:pt x="138" y="98"/>
                        </a:lnTo>
                        <a:lnTo>
                          <a:pt x="138" y="100"/>
                        </a:lnTo>
                        <a:lnTo>
                          <a:pt x="140" y="100"/>
                        </a:lnTo>
                        <a:lnTo>
                          <a:pt x="140" y="98"/>
                        </a:lnTo>
                        <a:lnTo>
                          <a:pt x="140" y="100"/>
                        </a:lnTo>
                        <a:lnTo>
                          <a:pt x="142" y="100"/>
                        </a:lnTo>
                        <a:lnTo>
                          <a:pt x="142" y="98"/>
                        </a:lnTo>
                        <a:lnTo>
                          <a:pt x="142" y="100"/>
                        </a:lnTo>
                        <a:lnTo>
                          <a:pt x="144" y="100"/>
                        </a:lnTo>
                        <a:lnTo>
                          <a:pt x="146" y="100"/>
                        </a:lnTo>
                        <a:lnTo>
                          <a:pt x="148" y="100"/>
                        </a:lnTo>
                        <a:lnTo>
                          <a:pt x="150" y="100"/>
                        </a:lnTo>
                        <a:lnTo>
                          <a:pt x="152" y="100"/>
                        </a:lnTo>
                        <a:lnTo>
                          <a:pt x="152" y="98"/>
                        </a:lnTo>
                        <a:lnTo>
                          <a:pt x="152" y="96"/>
                        </a:lnTo>
                        <a:lnTo>
                          <a:pt x="152" y="94"/>
                        </a:lnTo>
                        <a:lnTo>
                          <a:pt x="150" y="94"/>
                        </a:lnTo>
                        <a:lnTo>
                          <a:pt x="152" y="94"/>
                        </a:lnTo>
                        <a:lnTo>
                          <a:pt x="150" y="94"/>
                        </a:lnTo>
                        <a:lnTo>
                          <a:pt x="150" y="92"/>
                        </a:lnTo>
                        <a:lnTo>
                          <a:pt x="152" y="92"/>
                        </a:lnTo>
                        <a:lnTo>
                          <a:pt x="150" y="92"/>
                        </a:lnTo>
                        <a:lnTo>
                          <a:pt x="152" y="92"/>
                        </a:lnTo>
                        <a:lnTo>
                          <a:pt x="152" y="90"/>
                        </a:lnTo>
                        <a:lnTo>
                          <a:pt x="150" y="90"/>
                        </a:lnTo>
                        <a:lnTo>
                          <a:pt x="150" y="88"/>
                        </a:lnTo>
                        <a:lnTo>
                          <a:pt x="148" y="86"/>
                        </a:lnTo>
                        <a:lnTo>
                          <a:pt x="146" y="86"/>
                        </a:lnTo>
                        <a:lnTo>
                          <a:pt x="144" y="86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2" y="84"/>
                        </a:lnTo>
                        <a:lnTo>
                          <a:pt x="144" y="84"/>
                        </a:lnTo>
                        <a:lnTo>
                          <a:pt x="144" y="83"/>
                        </a:lnTo>
                        <a:lnTo>
                          <a:pt x="142" y="83"/>
                        </a:lnTo>
                        <a:lnTo>
                          <a:pt x="140" y="83"/>
                        </a:lnTo>
                        <a:lnTo>
                          <a:pt x="138" y="83"/>
                        </a:lnTo>
                        <a:lnTo>
                          <a:pt x="138" y="81"/>
                        </a:lnTo>
                        <a:lnTo>
                          <a:pt x="140" y="81"/>
                        </a:lnTo>
                        <a:lnTo>
                          <a:pt x="138" y="81"/>
                        </a:lnTo>
                        <a:lnTo>
                          <a:pt x="140" y="81"/>
                        </a:lnTo>
                        <a:lnTo>
                          <a:pt x="140" y="79"/>
                        </a:lnTo>
                        <a:lnTo>
                          <a:pt x="142" y="79"/>
                        </a:lnTo>
                        <a:lnTo>
                          <a:pt x="142" y="77"/>
                        </a:lnTo>
                        <a:lnTo>
                          <a:pt x="144" y="77"/>
                        </a:lnTo>
                        <a:lnTo>
                          <a:pt x="144" y="75"/>
                        </a:lnTo>
                        <a:lnTo>
                          <a:pt x="142" y="75"/>
                        </a:lnTo>
                        <a:lnTo>
                          <a:pt x="144" y="75"/>
                        </a:lnTo>
                        <a:lnTo>
                          <a:pt x="144" y="73"/>
                        </a:lnTo>
                        <a:lnTo>
                          <a:pt x="142" y="73"/>
                        </a:lnTo>
                        <a:lnTo>
                          <a:pt x="144" y="73"/>
                        </a:lnTo>
                        <a:lnTo>
                          <a:pt x="144" y="71"/>
                        </a:lnTo>
                        <a:lnTo>
                          <a:pt x="142" y="71"/>
                        </a:lnTo>
                        <a:lnTo>
                          <a:pt x="142" y="69"/>
                        </a:lnTo>
                        <a:lnTo>
                          <a:pt x="142" y="67"/>
                        </a:lnTo>
                        <a:lnTo>
                          <a:pt x="142" y="65"/>
                        </a:lnTo>
                        <a:lnTo>
                          <a:pt x="142" y="63"/>
                        </a:lnTo>
                        <a:lnTo>
                          <a:pt x="144" y="63"/>
                        </a:lnTo>
                        <a:lnTo>
                          <a:pt x="142" y="63"/>
                        </a:lnTo>
                        <a:lnTo>
                          <a:pt x="142" y="61"/>
                        </a:lnTo>
                        <a:lnTo>
                          <a:pt x="140" y="61"/>
                        </a:lnTo>
                        <a:lnTo>
                          <a:pt x="138" y="61"/>
                        </a:lnTo>
                        <a:lnTo>
                          <a:pt x="138" y="59"/>
                        </a:lnTo>
                        <a:lnTo>
                          <a:pt x="140" y="58"/>
                        </a:lnTo>
                        <a:lnTo>
                          <a:pt x="140" y="56"/>
                        </a:lnTo>
                        <a:lnTo>
                          <a:pt x="140" y="54"/>
                        </a:lnTo>
                        <a:lnTo>
                          <a:pt x="140" y="52"/>
                        </a:lnTo>
                        <a:lnTo>
                          <a:pt x="142" y="52"/>
                        </a:lnTo>
                        <a:lnTo>
                          <a:pt x="142" y="50"/>
                        </a:lnTo>
                        <a:lnTo>
                          <a:pt x="142" y="48"/>
                        </a:lnTo>
                        <a:lnTo>
                          <a:pt x="144" y="48"/>
                        </a:lnTo>
                        <a:lnTo>
                          <a:pt x="144" y="46"/>
                        </a:lnTo>
                        <a:lnTo>
                          <a:pt x="144" y="44"/>
                        </a:lnTo>
                        <a:lnTo>
                          <a:pt x="146" y="44"/>
                        </a:lnTo>
                        <a:lnTo>
                          <a:pt x="146" y="42"/>
                        </a:lnTo>
                        <a:lnTo>
                          <a:pt x="146" y="40"/>
                        </a:lnTo>
                        <a:lnTo>
                          <a:pt x="146" y="42"/>
                        </a:lnTo>
                        <a:lnTo>
                          <a:pt x="148" y="42"/>
                        </a:lnTo>
                        <a:lnTo>
                          <a:pt x="150" y="42"/>
                        </a:lnTo>
                        <a:lnTo>
                          <a:pt x="152" y="42"/>
                        </a:lnTo>
                        <a:lnTo>
                          <a:pt x="152" y="40"/>
                        </a:lnTo>
                        <a:lnTo>
                          <a:pt x="150" y="40"/>
                        </a:lnTo>
                        <a:lnTo>
                          <a:pt x="150" y="38"/>
                        </a:lnTo>
                        <a:lnTo>
                          <a:pt x="152" y="38"/>
                        </a:lnTo>
                        <a:lnTo>
                          <a:pt x="154" y="36"/>
                        </a:lnTo>
                        <a:lnTo>
                          <a:pt x="152" y="36"/>
                        </a:lnTo>
                        <a:lnTo>
                          <a:pt x="152" y="35"/>
                        </a:lnTo>
                        <a:lnTo>
                          <a:pt x="154" y="35"/>
                        </a:lnTo>
                        <a:lnTo>
                          <a:pt x="154" y="33"/>
                        </a:lnTo>
                        <a:lnTo>
                          <a:pt x="156" y="33"/>
                        </a:lnTo>
                        <a:lnTo>
                          <a:pt x="157" y="33"/>
                        </a:lnTo>
                        <a:lnTo>
                          <a:pt x="157" y="31"/>
                        </a:lnTo>
                        <a:lnTo>
                          <a:pt x="156" y="31"/>
                        </a:lnTo>
                        <a:lnTo>
                          <a:pt x="156" y="29"/>
                        </a:lnTo>
                        <a:lnTo>
                          <a:pt x="154" y="29"/>
                        </a:lnTo>
                        <a:lnTo>
                          <a:pt x="152" y="29"/>
                        </a:lnTo>
                        <a:lnTo>
                          <a:pt x="150" y="29"/>
                        </a:lnTo>
                        <a:lnTo>
                          <a:pt x="150" y="27"/>
                        </a:lnTo>
                        <a:lnTo>
                          <a:pt x="148" y="27"/>
                        </a:lnTo>
                        <a:lnTo>
                          <a:pt x="148" y="29"/>
                        </a:lnTo>
                        <a:lnTo>
                          <a:pt x="148" y="27"/>
                        </a:lnTo>
                        <a:lnTo>
                          <a:pt x="146" y="27"/>
                        </a:lnTo>
                        <a:lnTo>
                          <a:pt x="146" y="25"/>
                        </a:lnTo>
                        <a:lnTo>
                          <a:pt x="144" y="23"/>
                        </a:lnTo>
                        <a:lnTo>
                          <a:pt x="142" y="23"/>
                        </a:lnTo>
                        <a:lnTo>
                          <a:pt x="140" y="23"/>
                        </a:lnTo>
                        <a:lnTo>
                          <a:pt x="138" y="23"/>
                        </a:lnTo>
                        <a:lnTo>
                          <a:pt x="136" y="23"/>
                        </a:lnTo>
                        <a:lnTo>
                          <a:pt x="134" y="23"/>
                        </a:lnTo>
                        <a:lnTo>
                          <a:pt x="134" y="21"/>
                        </a:lnTo>
                        <a:lnTo>
                          <a:pt x="134" y="23"/>
                        </a:lnTo>
                        <a:lnTo>
                          <a:pt x="133" y="23"/>
                        </a:lnTo>
                        <a:lnTo>
                          <a:pt x="133" y="21"/>
                        </a:lnTo>
                        <a:lnTo>
                          <a:pt x="133" y="23"/>
                        </a:lnTo>
                        <a:lnTo>
                          <a:pt x="131" y="23"/>
                        </a:lnTo>
                        <a:lnTo>
                          <a:pt x="131" y="21"/>
                        </a:lnTo>
                        <a:lnTo>
                          <a:pt x="133" y="21"/>
                        </a:lnTo>
                        <a:lnTo>
                          <a:pt x="133" y="19"/>
                        </a:lnTo>
                        <a:lnTo>
                          <a:pt x="131" y="19"/>
                        </a:lnTo>
                        <a:lnTo>
                          <a:pt x="133" y="19"/>
                        </a:lnTo>
                        <a:lnTo>
                          <a:pt x="133" y="17"/>
                        </a:lnTo>
                        <a:lnTo>
                          <a:pt x="133" y="15"/>
                        </a:lnTo>
                        <a:lnTo>
                          <a:pt x="134" y="15"/>
                        </a:lnTo>
                        <a:lnTo>
                          <a:pt x="134" y="13"/>
                        </a:lnTo>
                        <a:lnTo>
                          <a:pt x="136" y="13"/>
                        </a:lnTo>
                        <a:lnTo>
                          <a:pt x="136" y="15"/>
                        </a:lnTo>
                        <a:lnTo>
                          <a:pt x="138" y="15"/>
                        </a:lnTo>
                        <a:lnTo>
                          <a:pt x="138" y="13"/>
                        </a:lnTo>
                        <a:lnTo>
                          <a:pt x="140" y="13"/>
                        </a:lnTo>
                        <a:lnTo>
                          <a:pt x="140" y="11"/>
                        </a:lnTo>
                        <a:lnTo>
                          <a:pt x="142" y="11"/>
                        </a:lnTo>
                        <a:lnTo>
                          <a:pt x="144" y="11"/>
                        </a:lnTo>
                        <a:lnTo>
                          <a:pt x="144" y="10"/>
                        </a:lnTo>
                        <a:lnTo>
                          <a:pt x="144" y="8"/>
                        </a:lnTo>
                        <a:lnTo>
                          <a:pt x="146" y="8"/>
                        </a:lnTo>
                        <a:lnTo>
                          <a:pt x="148" y="8"/>
                        </a:lnTo>
                        <a:lnTo>
                          <a:pt x="150" y="8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4" y="6"/>
                        </a:lnTo>
                        <a:lnTo>
                          <a:pt x="154" y="8"/>
                        </a:lnTo>
                        <a:lnTo>
                          <a:pt x="156" y="8"/>
                        </a:lnTo>
                        <a:lnTo>
                          <a:pt x="156" y="6"/>
                        </a:lnTo>
                        <a:lnTo>
                          <a:pt x="156" y="8"/>
                        </a:lnTo>
                        <a:lnTo>
                          <a:pt x="156" y="6"/>
                        </a:lnTo>
                        <a:lnTo>
                          <a:pt x="156" y="8"/>
                        </a:lnTo>
                        <a:lnTo>
                          <a:pt x="157" y="8"/>
                        </a:lnTo>
                        <a:lnTo>
                          <a:pt x="157" y="6"/>
                        </a:lnTo>
                        <a:lnTo>
                          <a:pt x="159" y="6"/>
                        </a:lnTo>
                        <a:lnTo>
                          <a:pt x="161" y="6"/>
                        </a:lnTo>
                        <a:lnTo>
                          <a:pt x="163" y="6"/>
                        </a:lnTo>
                        <a:lnTo>
                          <a:pt x="165" y="6"/>
                        </a:lnTo>
                        <a:lnTo>
                          <a:pt x="165" y="4"/>
                        </a:lnTo>
                        <a:lnTo>
                          <a:pt x="167" y="4"/>
                        </a:lnTo>
                        <a:lnTo>
                          <a:pt x="167" y="2"/>
                        </a:lnTo>
                        <a:lnTo>
                          <a:pt x="167" y="4"/>
                        </a:lnTo>
                        <a:lnTo>
                          <a:pt x="169" y="4"/>
                        </a:lnTo>
                        <a:lnTo>
                          <a:pt x="171" y="4"/>
                        </a:lnTo>
                        <a:lnTo>
                          <a:pt x="171" y="2"/>
                        </a:lnTo>
                        <a:lnTo>
                          <a:pt x="173" y="2"/>
                        </a:lnTo>
                        <a:lnTo>
                          <a:pt x="173" y="0"/>
                        </a:lnTo>
                        <a:lnTo>
                          <a:pt x="175" y="0"/>
                        </a:lnTo>
                        <a:lnTo>
                          <a:pt x="177" y="0"/>
                        </a:lnTo>
                        <a:close/>
                      </a:path>
                    </a:pathLst>
                  </a:custGeom>
                  <a:solidFill>
                    <a:srgbClr val="F28B37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3" name="Freeform 4854">
                    <a:extLst>
                      <a:ext uri="{FF2B5EF4-FFF2-40B4-BE49-F238E27FC236}">
                        <a16:creationId xmlns:a16="http://schemas.microsoft.com/office/drawing/2014/main" id="{1D5C0239-E664-1D43-437C-B16A57D4244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53" y="670"/>
                    <a:ext cx="519" cy="1014"/>
                  </a:xfrm>
                  <a:custGeom>
                    <a:avLst/>
                    <a:gdLst>
                      <a:gd name="T0" fmla="*/ 48 w 519"/>
                      <a:gd name="T1" fmla="*/ 161 h 1014"/>
                      <a:gd name="T2" fmla="*/ 21 w 519"/>
                      <a:gd name="T3" fmla="*/ 163 h 1014"/>
                      <a:gd name="T4" fmla="*/ 6 w 519"/>
                      <a:gd name="T5" fmla="*/ 171 h 1014"/>
                      <a:gd name="T6" fmla="*/ 29 w 519"/>
                      <a:gd name="T7" fmla="*/ 144 h 1014"/>
                      <a:gd name="T8" fmla="*/ 48 w 519"/>
                      <a:gd name="T9" fmla="*/ 136 h 1014"/>
                      <a:gd name="T10" fmla="*/ 50 w 519"/>
                      <a:gd name="T11" fmla="*/ 112 h 1014"/>
                      <a:gd name="T12" fmla="*/ 39 w 519"/>
                      <a:gd name="T13" fmla="*/ 110 h 1014"/>
                      <a:gd name="T14" fmla="*/ 54 w 519"/>
                      <a:gd name="T15" fmla="*/ 77 h 1014"/>
                      <a:gd name="T16" fmla="*/ 75 w 519"/>
                      <a:gd name="T17" fmla="*/ 42 h 1014"/>
                      <a:gd name="T18" fmla="*/ 114 w 519"/>
                      <a:gd name="T19" fmla="*/ 8 h 1014"/>
                      <a:gd name="T20" fmla="*/ 117 w 519"/>
                      <a:gd name="T21" fmla="*/ 39 h 1014"/>
                      <a:gd name="T22" fmla="*/ 133 w 519"/>
                      <a:gd name="T23" fmla="*/ 87 h 1014"/>
                      <a:gd name="T24" fmla="*/ 171 w 519"/>
                      <a:gd name="T25" fmla="*/ 110 h 1014"/>
                      <a:gd name="T26" fmla="*/ 210 w 519"/>
                      <a:gd name="T27" fmla="*/ 148 h 1014"/>
                      <a:gd name="T28" fmla="*/ 227 w 519"/>
                      <a:gd name="T29" fmla="*/ 192 h 1014"/>
                      <a:gd name="T30" fmla="*/ 221 w 519"/>
                      <a:gd name="T31" fmla="*/ 238 h 1014"/>
                      <a:gd name="T32" fmla="*/ 231 w 519"/>
                      <a:gd name="T33" fmla="*/ 286 h 1014"/>
                      <a:gd name="T34" fmla="*/ 244 w 519"/>
                      <a:gd name="T35" fmla="*/ 344 h 1014"/>
                      <a:gd name="T36" fmla="*/ 273 w 519"/>
                      <a:gd name="T37" fmla="*/ 371 h 1014"/>
                      <a:gd name="T38" fmla="*/ 309 w 519"/>
                      <a:gd name="T39" fmla="*/ 417 h 1014"/>
                      <a:gd name="T40" fmla="*/ 359 w 519"/>
                      <a:gd name="T41" fmla="*/ 419 h 1014"/>
                      <a:gd name="T42" fmla="*/ 398 w 519"/>
                      <a:gd name="T43" fmla="*/ 453 h 1014"/>
                      <a:gd name="T44" fmla="*/ 430 w 519"/>
                      <a:gd name="T45" fmla="*/ 473 h 1014"/>
                      <a:gd name="T46" fmla="*/ 469 w 519"/>
                      <a:gd name="T47" fmla="*/ 486 h 1014"/>
                      <a:gd name="T48" fmla="*/ 503 w 519"/>
                      <a:gd name="T49" fmla="*/ 528 h 1014"/>
                      <a:gd name="T50" fmla="*/ 503 w 519"/>
                      <a:gd name="T51" fmla="*/ 588 h 1014"/>
                      <a:gd name="T52" fmla="*/ 517 w 519"/>
                      <a:gd name="T53" fmla="*/ 661 h 1014"/>
                      <a:gd name="T54" fmla="*/ 507 w 519"/>
                      <a:gd name="T55" fmla="*/ 711 h 1014"/>
                      <a:gd name="T56" fmla="*/ 488 w 519"/>
                      <a:gd name="T57" fmla="*/ 762 h 1014"/>
                      <a:gd name="T58" fmla="*/ 498 w 519"/>
                      <a:gd name="T59" fmla="*/ 822 h 1014"/>
                      <a:gd name="T60" fmla="*/ 486 w 519"/>
                      <a:gd name="T61" fmla="*/ 872 h 1014"/>
                      <a:gd name="T62" fmla="*/ 473 w 519"/>
                      <a:gd name="T63" fmla="*/ 935 h 1014"/>
                      <a:gd name="T64" fmla="*/ 398 w 519"/>
                      <a:gd name="T65" fmla="*/ 1004 h 1014"/>
                      <a:gd name="T66" fmla="*/ 361 w 519"/>
                      <a:gd name="T67" fmla="*/ 1010 h 1014"/>
                      <a:gd name="T68" fmla="*/ 348 w 519"/>
                      <a:gd name="T69" fmla="*/ 968 h 1014"/>
                      <a:gd name="T70" fmla="*/ 346 w 519"/>
                      <a:gd name="T71" fmla="*/ 930 h 1014"/>
                      <a:gd name="T72" fmla="*/ 355 w 519"/>
                      <a:gd name="T73" fmla="*/ 895 h 1014"/>
                      <a:gd name="T74" fmla="*/ 327 w 519"/>
                      <a:gd name="T75" fmla="*/ 918 h 1014"/>
                      <a:gd name="T76" fmla="*/ 296 w 519"/>
                      <a:gd name="T77" fmla="*/ 880 h 1014"/>
                      <a:gd name="T78" fmla="*/ 311 w 519"/>
                      <a:gd name="T79" fmla="*/ 805 h 1014"/>
                      <a:gd name="T80" fmla="*/ 292 w 519"/>
                      <a:gd name="T81" fmla="*/ 741 h 1014"/>
                      <a:gd name="T82" fmla="*/ 254 w 519"/>
                      <a:gd name="T83" fmla="*/ 714 h 1014"/>
                      <a:gd name="T84" fmla="*/ 231 w 519"/>
                      <a:gd name="T85" fmla="*/ 688 h 1014"/>
                      <a:gd name="T86" fmla="*/ 263 w 519"/>
                      <a:gd name="T87" fmla="*/ 668 h 1014"/>
                      <a:gd name="T88" fmla="*/ 294 w 519"/>
                      <a:gd name="T89" fmla="*/ 643 h 1014"/>
                      <a:gd name="T90" fmla="*/ 300 w 519"/>
                      <a:gd name="T91" fmla="*/ 601 h 1014"/>
                      <a:gd name="T92" fmla="*/ 290 w 519"/>
                      <a:gd name="T93" fmla="*/ 551 h 1014"/>
                      <a:gd name="T94" fmla="*/ 298 w 519"/>
                      <a:gd name="T95" fmla="*/ 517 h 1014"/>
                      <a:gd name="T96" fmla="*/ 271 w 519"/>
                      <a:gd name="T97" fmla="*/ 478 h 1014"/>
                      <a:gd name="T98" fmla="*/ 227 w 519"/>
                      <a:gd name="T99" fmla="*/ 451 h 1014"/>
                      <a:gd name="T100" fmla="*/ 204 w 519"/>
                      <a:gd name="T101" fmla="*/ 409 h 1014"/>
                      <a:gd name="T102" fmla="*/ 213 w 519"/>
                      <a:gd name="T103" fmla="*/ 365 h 1014"/>
                      <a:gd name="T104" fmla="*/ 177 w 519"/>
                      <a:gd name="T105" fmla="*/ 353 h 1014"/>
                      <a:gd name="T106" fmla="*/ 154 w 519"/>
                      <a:gd name="T107" fmla="*/ 329 h 1014"/>
                      <a:gd name="T108" fmla="*/ 123 w 519"/>
                      <a:gd name="T109" fmla="*/ 307 h 1014"/>
                      <a:gd name="T110" fmla="*/ 96 w 519"/>
                      <a:gd name="T111" fmla="*/ 313 h 1014"/>
                      <a:gd name="T112" fmla="*/ 91 w 519"/>
                      <a:gd name="T113" fmla="*/ 292 h 1014"/>
                      <a:gd name="T114" fmla="*/ 92 w 519"/>
                      <a:gd name="T115" fmla="*/ 267 h 1014"/>
                      <a:gd name="T116" fmla="*/ 89 w 519"/>
                      <a:gd name="T117" fmla="*/ 248 h 1014"/>
                      <a:gd name="T118" fmla="*/ 60 w 519"/>
                      <a:gd name="T119" fmla="*/ 219 h 1014"/>
                      <a:gd name="T120" fmla="*/ 43 w 519"/>
                      <a:gd name="T121" fmla="*/ 119 h 1014"/>
                      <a:gd name="T122" fmla="*/ 33 w 519"/>
                      <a:gd name="T123" fmla="*/ 129 h 1014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519" h="1014">
                        <a:moveTo>
                          <a:pt x="48" y="184"/>
                        </a:moveTo>
                        <a:lnTo>
                          <a:pt x="54" y="175"/>
                        </a:lnTo>
                        <a:lnTo>
                          <a:pt x="43" y="184"/>
                        </a:lnTo>
                        <a:lnTo>
                          <a:pt x="35" y="190"/>
                        </a:lnTo>
                        <a:lnTo>
                          <a:pt x="33" y="190"/>
                        </a:lnTo>
                        <a:lnTo>
                          <a:pt x="33" y="188"/>
                        </a:lnTo>
                        <a:lnTo>
                          <a:pt x="33" y="186"/>
                        </a:lnTo>
                        <a:lnTo>
                          <a:pt x="33" y="184"/>
                        </a:lnTo>
                        <a:lnTo>
                          <a:pt x="31" y="184"/>
                        </a:lnTo>
                        <a:lnTo>
                          <a:pt x="31" y="183"/>
                        </a:lnTo>
                        <a:lnTo>
                          <a:pt x="31" y="181"/>
                        </a:lnTo>
                        <a:lnTo>
                          <a:pt x="33" y="179"/>
                        </a:lnTo>
                        <a:lnTo>
                          <a:pt x="33" y="181"/>
                        </a:lnTo>
                        <a:lnTo>
                          <a:pt x="35" y="181"/>
                        </a:lnTo>
                        <a:lnTo>
                          <a:pt x="37" y="181"/>
                        </a:lnTo>
                        <a:lnTo>
                          <a:pt x="37" y="179"/>
                        </a:lnTo>
                        <a:lnTo>
                          <a:pt x="39" y="179"/>
                        </a:lnTo>
                        <a:lnTo>
                          <a:pt x="39" y="177"/>
                        </a:lnTo>
                        <a:lnTo>
                          <a:pt x="39" y="175"/>
                        </a:lnTo>
                        <a:lnTo>
                          <a:pt x="41" y="175"/>
                        </a:lnTo>
                        <a:lnTo>
                          <a:pt x="41" y="173"/>
                        </a:lnTo>
                        <a:lnTo>
                          <a:pt x="43" y="173"/>
                        </a:lnTo>
                        <a:lnTo>
                          <a:pt x="43" y="171"/>
                        </a:lnTo>
                        <a:lnTo>
                          <a:pt x="44" y="171"/>
                        </a:lnTo>
                        <a:lnTo>
                          <a:pt x="44" y="169"/>
                        </a:lnTo>
                        <a:lnTo>
                          <a:pt x="46" y="169"/>
                        </a:lnTo>
                        <a:lnTo>
                          <a:pt x="44" y="169"/>
                        </a:lnTo>
                        <a:lnTo>
                          <a:pt x="44" y="167"/>
                        </a:lnTo>
                        <a:lnTo>
                          <a:pt x="46" y="167"/>
                        </a:lnTo>
                        <a:lnTo>
                          <a:pt x="48" y="167"/>
                        </a:lnTo>
                        <a:lnTo>
                          <a:pt x="48" y="169"/>
                        </a:lnTo>
                        <a:lnTo>
                          <a:pt x="48" y="167"/>
                        </a:lnTo>
                        <a:lnTo>
                          <a:pt x="46" y="167"/>
                        </a:lnTo>
                        <a:lnTo>
                          <a:pt x="48" y="167"/>
                        </a:lnTo>
                        <a:lnTo>
                          <a:pt x="46" y="167"/>
                        </a:lnTo>
                        <a:lnTo>
                          <a:pt x="46" y="165"/>
                        </a:lnTo>
                        <a:lnTo>
                          <a:pt x="48" y="165"/>
                        </a:lnTo>
                        <a:lnTo>
                          <a:pt x="48" y="163"/>
                        </a:lnTo>
                        <a:lnTo>
                          <a:pt x="48" y="161"/>
                        </a:lnTo>
                        <a:lnTo>
                          <a:pt x="46" y="161"/>
                        </a:lnTo>
                        <a:lnTo>
                          <a:pt x="46" y="160"/>
                        </a:lnTo>
                        <a:lnTo>
                          <a:pt x="48" y="160"/>
                        </a:lnTo>
                        <a:lnTo>
                          <a:pt x="46" y="160"/>
                        </a:lnTo>
                        <a:lnTo>
                          <a:pt x="48" y="160"/>
                        </a:lnTo>
                        <a:lnTo>
                          <a:pt x="46" y="160"/>
                        </a:lnTo>
                        <a:lnTo>
                          <a:pt x="46" y="158"/>
                        </a:lnTo>
                        <a:lnTo>
                          <a:pt x="46" y="156"/>
                        </a:lnTo>
                        <a:lnTo>
                          <a:pt x="46" y="154"/>
                        </a:lnTo>
                        <a:lnTo>
                          <a:pt x="46" y="152"/>
                        </a:lnTo>
                        <a:lnTo>
                          <a:pt x="44" y="152"/>
                        </a:lnTo>
                        <a:lnTo>
                          <a:pt x="44" y="154"/>
                        </a:lnTo>
                        <a:lnTo>
                          <a:pt x="44" y="152"/>
                        </a:lnTo>
                        <a:lnTo>
                          <a:pt x="46" y="152"/>
                        </a:lnTo>
                        <a:lnTo>
                          <a:pt x="48" y="152"/>
                        </a:lnTo>
                        <a:lnTo>
                          <a:pt x="48" y="150"/>
                        </a:lnTo>
                        <a:lnTo>
                          <a:pt x="46" y="150"/>
                        </a:lnTo>
                        <a:lnTo>
                          <a:pt x="44" y="150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3" y="150"/>
                        </a:lnTo>
                        <a:lnTo>
                          <a:pt x="41" y="150"/>
                        </a:lnTo>
                        <a:lnTo>
                          <a:pt x="41" y="152"/>
                        </a:lnTo>
                        <a:lnTo>
                          <a:pt x="39" y="152"/>
                        </a:lnTo>
                        <a:lnTo>
                          <a:pt x="39" y="154"/>
                        </a:lnTo>
                        <a:lnTo>
                          <a:pt x="37" y="154"/>
                        </a:lnTo>
                        <a:lnTo>
                          <a:pt x="35" y="154"/>
                        </a:lnTo>
                        <a:lnTo>
                          <a:pt x="33" y="154"/>
                        </a:lnTo>
                        <a:lnTo>
                          <a:pt x="33" y="156"/>
                        </a:lnTo>
                        <a:lnTo>
                          <a:pt x="31" y="156"/>
                        </a:lnTo>
                        <a:lnTo>
                          <a:pt x="31" y="158"/>
                        </a:lnTo>
                        <a:lnTo>
                          <a:pt x="29" y="158"/>
                        </a:lnTo>
                        <a:lnTo>
                          <a:pt x="29" y="160"/>
                        </a:lnTo>
                        <a:lnTo>
                          <a:pt x="27" y="160"/>
                        </a:lnTo>
                        <a:lnTo>
                          <a:pt x="27" y="161"/>
                        </a:lnTo>
                        <a:lnTo>
                          <a:pt x="25" y="161"/>
                        </a:lnTo>
                        <a:lnTo>
                          <a:pt x="23" y="161"/>
                        </a:lnTo>
                        <a:lnTo>
                          <a:pt x="21" y="161"/>
                        </a:lnTo>
                        <a:lnTo>
                          <a:pt x="21" y="163"/>
                        </a:lnTo>
                        <a:lnTo>
                          <a:pt x="19" y="163"/>
                        </a:lnTo>
                        <a:lnTo>
                          <a:pt x="19" y="165"/>
                        </a:lnTo>
                        <a:lnTo>
                          <a:pt x="18" y="165"/>
                        </a:lnTo>
                        <a:lnTo>
                          <a:pt x="18" y="167"/>
                        </a:lnTo>
                        <a:lnTo>
                          <a:pt x="18" y="165"/>
                        </a:lnTo>
                        <a:lnTo>
                          <a:pt x="18" y="163"/>
                        </a:lnTo>
                        <a:lnTo>
                          <a:pt x="18" y="165"/>
                        </a:lnTo>
                        <a:lnTo>
                          <a:pt x="16" y="165"/>
                        </a:lnTo>
                        <a:lnTo>
                          <a:pt x="16" y="167"/>
                        </a:lnTo>
                        <a:lnTo>
                          <a:pt x="18" y="167"/>
                        </a:lnTo>
                        <a:lnTo>
                          <a:pt x="16" y="167"/>
                        </a:lnTo>
                        <a:lnTo>
                          <a:pt x="16" y="169"/>
                        </a:lnTo>
                        <a:lnTo>
                          <a:pt x="14" y="169"/>
                        </a:lnTo>
                        <a:lnTo>
                          <a:pt x="14" y="171"/>
                        </a:lnTo>
                        <a:lnTo>
                          <a:pt x="14" y="173"/>
                        </a:lnTo>
                        <a:lnTo>
                          <a:pt x="12" y="173"/>
                        </a:lnTo>
                        <a:lnTo>
                          <a:pt x="12" y="175"/>
                        </a:lnTo>
                        <a:lnTo>
                          <a:pt x="10" y="175"/>
                        </a:lnTo>
                        <a:lnTo>
                          <a:pt x="10" y="177"/>
                        </a:lnTo>
                        <a:lnTo>
                          <a:pt x="8" y="177"/>
                        </a:lnTo>
                        <a:lnTo>
                          <a:pt x="6" y="177"/>
                        </a:lnTo>
                        <a:lnTo>
                          <a:pt x="6" y="175"/>
                        </a:lnTo>
                        <a:lnTo>
                          <a:pt x="6" y="177"/>
                        </a:lnTo>
                        <a:lnTo>
                          <a:pt x="4" y="177"/>
                        </a:lnTo>
                        <a:lnTo>
                          <a:pt x="6" y="177"/>
                        </a:lnTo>
                        <a:lnTo>
                          <a:pt x="4" y="179"/>
                        </a:lnTo>
                        <a:lnTo>
                          <a:pt x="2" y="179"/>
                        </a:lnTo>
                        <a:lnTo>
                          <a:pt x="0" y="179"/>
                        </a:lnTo>
                        <a:lnTo>
                          <a:pt x="0" y="177"/>
                        </a:lnTo>
                        <a:lnTo>
                          <a:pt x="0" y="175"/>
                        </a:lnTo>
                        <a:lnTo>
                          <a:pt x="2" y="175"/>
                        </a:lnTo>
                        <a:lnTo>
                          <a:pt x="2" y="173"/>
                        </a:lnTo>
                        <a:lnTo>
                          <a:pt x="2" y="175"/>
                        </a:lnTo>
                        <a:lnTo>
                          <a:pt x="2" y="177"/>
                        </a:lnTo>
                        <a:lnTo>
                          <a:pt x="2" y="175"/>
                        </a:lnTo>
                        <a:lnTo>
                          <a:pt x="4" y="175"/>
                        </a:lnTo>
                        <a:lnTo>
                          <a:pt x="4" y="173"/>
                        </a:lnTo>
                        <a:lnTo>
                          <a:pt x="4" y="171"/>
                        </a:lnTo>
                        <a:lnTo>
                          <a:pt x="6" y="171"/>
                        </a:lnTo>
                        <a:lnTo>
                          <a:pt x="4" y="171"/>
                        </a:lnTo>
                        <a:lnTo>
                          <a:pt x="4" y="173"/>
                        </a:lnTo>
                        <a:lnTo>
                          <a:pt x="6" y="173"/>
                        </a:lnTo>
                        <a:lnTo>
                          <a:pt x="6" y="171"/>
                        </a:lnTo>
                        <a:lnTo>
                          <a:pt x="8" y="171"/>
                        </a:lnTo>
                        <a:lnTo>
                          <a:pt x="10" y="171"/>
                        </a:lnTo>
                        <a:lnTo>
                          <a:pt x="12" y="171"/>
                        </a:lnTo>
                        <a:lnTo>
                          <a:pt x="14" y="169"/>
                        </a:lnTo>
                        <a:lnTo>
                          <a:pt x="14" y="167"/>
                        </a:lnTo>
                        <a:lnTo>
                          <a:pt x="12" y="167"/>
                        </a:lnTo>
                        <a:lnTo>
                          <a:pt x="14" y="167"/>
                        </a:lnTo>
                        <a:lnTo>
                          <a:pt x="14" y="165"/>
                        </a:lnTo>
                        <a:lnTo>
                          <a:pt x="16" y="165"/>
                        </a:lnTo>
                        <a:lnTo>
                          <a:pt x="14" y="165"/>
                        </a:lnTo>
                        <a:lnTo>
                          <a:pt x="16" y="165"/>
                        </a:lnTo>
                        <a:lnTo>
                          <a:pt x="16" y="163"/>
                        </a:lnTo>
                        <a:lnTo>
                          <a:pt x="18" y="163"/>
                        </a:lnTo>
                        <a:lnTo>
                          <a:pt x="19" y="163"/>
                        </a:lnTo>
                        <a:lnTo>
                          <a:pt x="19" y="161"/>
                        </a:lnTo>
                        <a:lnTo>
                          <a:pt x="19" y="160"/>
                        </a:lnTo>
                        <a:lnTo>
                          <a:pt x="21" y="160"/>
                        </a:lnTo>
                        <a:lnTo>
                          <a:pt x="21" y="158"/>
                        </a:lnTo>
                        <a:lnTo>
                          <a:pt x="21" y="156"/>
                        </a:lnTo>
                        <a:lnTo>
                          <a:pt x="23" y="156"/>
                        </a:lnTo>
                        <a:lnTo>
                          <a:pt x="25" y="156"/>
                        </a:lnTo>
                        <a:lnTo>
                          <a:pt x="25" y="154"/>
                        </a:lnTo>
                        <a:lnTo>
                          <a:pt x="25" y="152"/>
                        </a:lnTo>
                        <a:lnTo>
                          <a:pt x="25" y="150"/>
                        </a:lnTo>
                        <a:lnTo>
                          <a:pt x="25" y="148"/>
                        </a:lnTo>
                        <a:lnTo>
                          <a:pt x="23" y="148"/>
                        </a:lnTo>
                        <a:lnTo>
                          <a:pt x="21" y="148"/>
                        </a:lnTo>
                        <a:lnTo>
                          <a:pt x="21" y="146"/>
                        </a:lnTo>
                        <a:lnTo>
                          <a:pt x="23" y="146"/>
                        </a:lnTo>
                        <a:lnTo>
                          <a:pt x="23" y="144"/>
                        </a:lnTo>
                        <a:lnTo>
                          <a:pt x="25" y="144"/>
                        </a:lnTo>
                        <a:lnTo>
                          <a:pt x="27" y="144"/>
                        </a:lnTo>
                        <a:lnTo>
                          <a:pt x="29" y="144"/>
                        </a:lnTo>
                        <a:lnTo>
                          <a:pt x="31" y="144"/>
                        </a:lnTo>
                        <a:lnTo>
                          <a:pt x="29" y="144"/>
                        </a:lnTo>
                        <a:lnTo>
                          <a:pt x="29" y="142"/>
                        </a:lnTo>
                        <a:lnTo>
                          <a:pt x="29" y="140"/>
                        </a:lnTo>
                        <a:lnTo>
                          <a:pt x="29" y="138"/>
                        </a:lnTo>
                        <a:lnTo>
                          <a:pt x="29" y="136"/>
                        </a:lnTo>
                        <a:lnTo>
                          <a:pt x="29" y="135"/>
                        </a:lnTo>
                        <a:lnTo>
                          <a:pt x="31" y="135"/>
                        </a:lnTo>
                        <a:lnTo>
                          <a:pt x="31" y="133"/>
                        </a:lnTo>
                        <a:lnTo>
                          <a:pt x="33" y="133"/>
                        </a:lnTo>
                        <a:lnTo>
                          <a:pt x="33" y="135"/>
                        </a:lnTo>
                        <a:lnTo>
                          <a:pt x="33" y="136"/>
                        </a:lnTo>
                        <a:lnTo>
                          <a:pt x="33" y="138"/>
                        </a:lnTo>
                        <a:lnTo>
                          <a:pt x="33" y="136"/>
                        </a:lnTo>
                        <a:lnTo>
                          <a:pt x="33" y="138"/>
                        </a:lnTo>
                        <a:lnTo>
                          <a:pt x="31" y="138"/>
                        </a:lnTo>
                        <a:lnTo>
                          <a:pt x="33" y="138"/>
                        </a:lnTo>
                        <a:lnTo>
                          <a:pt x="33" y="140"/>
                        </a:lnTo>
                        <a:lnTo>
                          <a:pt x="33" y="142"/>
                        </a:lnTo>
                        <a:lnTo>
                          <a:pt x="35" y="142"/>
                        </a:lnTo>
                        <a:lnTo>
                          <a:pt x="37" y="142"/>
                        </a:lnTo>
                        <a:lnTo>
                          <a:pt x="37" y="144"/>
                        </a:lnTo>
                        <a:lnTo>
                          <a:pt x="37" y="142"/>
                        </a:lnTo>
                        <a:lnTo>
                          <a:pt x="39" y="142"/>
                        </a:lnTo>
                        <a:lnTo>
                          <a:pt x="37" y="142"/>
                        </a:lnTo>
                        <a:lnTo>
                          <a:pt x="39" y="140"/>
                        </a:lnTo>
                        <a:lnTo>
                          <a:pt x="41" y="140"/>
                        </a:lnTo>
                        <a:lnTo>
                          <a:pt x="41" y="138"/>
                        </a:lnTo>
                        <a:lnTo>
                          <a:pt x="43" y="138"/>
                        </a:lnTo>
                        <a:lnTo>
                          <a:pt x="41" y="138"/>
                        </a:lnTo>
                        <a:lnTo>
                          <a:pt x="43" y="138"/>
                        </a:lnTo>
                        <a:lnTo>
                          <a:pt x="43" y="140"/>
                        </a:lnTo>
                        <a:lnTo>
                          <a:pt x="41" y="140"/>
                        </a:lnTo>
                        <a:lnTo>
                          <a:pt x="43" y="140"/>
                        </a:lnTo>
                        <a:lnTo>
                          <a:pt x="44" y="140"/>
                        </a:lnTo>
                        <a:lnTo>
                          <a:pt x="44" y="138"/>
                        </a:lnTo>
                        <a:lnTo>
                          <a:pt x="43" y="138"/>
                        </a:lnTo>
                        <a:lnTo>
                          <a:pt x="44" y="138"/>
                        </a:lnTo>
                        <a:lnTo>
                          <a:pt x="44" y="136"/>
                        </a:lnTo>
                        <a:lnTo>
                          <a:pt x="46" y="136"/>
                        </a:lnTo>
                        <a:lnTo>
                          <a:pt x="48" y="136"/>
                        </a:lnTo>
                        <a:lnTo>
                          <a:pt x="46" y="136"/>
                        </a:lnTo>
                        <a:lnTo>
                          <a:pt x="48" y="135"/>
                        </a:lnTo>
                        <a:lnTo>
                          <a:pt x="48" y="136"/>
                        </a:lnTo>
                        <a:lnTo>
                          <a:pt x="48" y="135"/>
                        </a:lnTo>
                        <a:lnTo>
                          <a:pt x="48" y="133"/>
                        </a:lnTo>
                        <a:lnTo>
                          <a:pt x="50" y="133"/>
                        </a:lnTo>
                        <a:lnTo>
                          <a:pt x="50" y="135"/>
                        </a:lnTo>
                        <a:lnTo>
                          <a:pt x="52" y="135"/>
                        </a:lnTo>
                        <a:lnTo>
                          <a:pt x="52" y="133"/>
                        </a:lnTo>
                        <a:lnTo>
                          <a:pt x="52" y="131"/>
                        </a:lnTo>
                        <a:lnTo>
                          <a:pt x="52" y="129"/>
                        </a:lnTo>
                        <a:lnTo>
                          <a:pt x="50" y="129"/>
                        </a:lnTo>
                        <a:lnTo>
                          <a:pt x="52" y="129"/>
                        </a:lnTo>
                        <a:lnTo>
                          <a:pt x="52" y="127"/>
                        </a:lnTo>
                        <a:lnTo>
                          <a:pt x="50" y="127"/>
                        </a:lnTo>
                        <a:lnTo>
                          <a:pt x="50" y="125"/>
                        </a:lnTo>
                        <a:lnTo>
                          <a:pt x="52" y="125"/>
                        </a:lnTo>
                        <a:lnTo>
                          <a:pt x="50" y="125"/>
                        </a:lnTo>
                        <a:lnTo>
                          <a:pt x="50" y="123"/>
                        </a:lnTo>
                        <a:lnTo>
                          <a:pt x="52" y="123"/>
                        </a:lnTo>
                        <a:lnTo>
                          <a:pt x="52" y="121"/>
                        </a:lnTo>
                        <a:lnTo>
                          <a:pt x="50" y="121"/>
                        </a:lnTo>
                        <a:lnTo>
                          <a:pt x="52" y="121"/>
                        </a:lnTo>
                        <a:lnTo>
                          <a:pt x="52" y="119"/>
                        </a:lnTo>
                        <a:lnTo>
                          <a:pt x="50" y="119"/>
                        </a:lnTo>
                        <a:lnTo>
                          <a:pt x="52" y="119"/>
                        </a:lnTo>
                        <a:lnTo>
                          <a:pt x="50" y="119"/>
                        </a:lnTo>
                        <a:lnTo>
                          <a:pt x="50" y="117"/>
                        </a:lnTo>
                        <a:lnTo>
                          <a:pt x="52" y="117"/>
                        </a:lnTo>
                        <a:lnTo>
                          <a:pt x="50" y="117"/>
                        </a:lnTo>
                        <a:lnTo>
                          <a:pt x="50" y="115"/>
                        </a:lnTo>
                        <a:lnTo>
                          <a:pt x="52" y="115"/>
                        </a:lnTo>
                        <a:lnTo>
                          <a:pt x="50" y="115"/>
                        </a:lnTo>
                        <a:lnTo>
                          <a:pt x="52" y="115"/>
                        </a:lnTo>
                        <a:lnTo>
                          <a:pt x="50" y="115"/>
                        </a:lnTo>
                        <a:lnTo>
                          <a:pt x="50" y="113"/>
                        </a:lnTo>
                        <a:lnTo>
                          <a:pt x="50" y="112"/>
                        </a:lnTo>
                        <a:lnTo>
                          <a:pt x="50" y="113"/>
                        </a:lnTo>
                        <a:lnTo>
                          <a:pt x="50" y="112"/>
                        </a:lnTo>
                        <a:lnTo>
                          <a:pt x="48" y="112"/>
                        </a:lnTo>
                        <a:lnTo>
                          <a:pt x="46" y="112"/>
                        </a:lnTo>
                        <a:lnTo>
                          <a:pt x="46" y="110"/>
                        </a:lnTo>
                        <a:lnTo>
                          <a:pt x="46" y="112"/>
                        </a:lnTo>
                        <a:lnTo>
                          <a:pt x="46" y="110"/>
                        </a:lnTo>
                        <a:lnTo>
                          <a:pt x="44" y="110"/>
                        </a:lnTo>
                        <a:lnTo>
                          <a:pt x="44" y="108"/>
                        </a:lnTo>
                        <a:lnTo>
                          <a:pt x="44" y="110"/>
                        </a:lnTo>
                        <a:lnTo>
                          <a:pt x="46" y="110"/>
                        </a:lnTo>
                        <a:lnTo>
                          <a:pt x="46" y="108"/>
                        </a:lnTo>
                        <a:lnTo>
                          <a:pt x="46" y="110"/>
                        </a:lnTo>
                        <a:lnTo>
                          <a:pt x="46" y="108"/>
                        </a:lnTo>
                        <a:lnTo>
                          <a:pt x="48" y="108"/>
                        </a:lnTo>
                        <a:lnTo>
                          <a:pt x="46" y="108"/>
                        </a:lnTo>
                        <a:lnTo>
                          <a:pt x="48" y="108"/>
                        </a:lnTo>
                        <a:lnTo>
                          <a:pt x="46" y="108"/>
                        </a:lnTo>
                        <a:lnTo>
                          <a:pt x="46" y="106"/>
                        </a:lnTo>
                        <a:lnTo>
                          <a:pt x="48" y="106"/>
                        </a:lnTo>
                        <a:lnTo>
                          <a:pt x="46" y="106"/>
                        </a:lnTo>
                        <a:lnTo>
                          <a:pt x="48" y="106"/>
                        </a:lnTo>
                        <a:lnTo>
                          <a:pt x="48" y="104"/>
                        </a:lnTo>
                        <a:lnTo>
                          <a:pt x="46" y="104"/>
                        </a:lnTo>
                        <a:lnTo>
                          <a:pt x="44" y="104"/>
                        </a:lnTo>
                        <a:lnTo>
                          <a:pt x="44" y="102"/>
                        </a:lnTo>
                        <a:lnTo>
                          <a:pt x="43" y="102"/>
                        </a:lnTo>
                        <a:lnTo>
                          <a:pt x="41" y="102"/>
                        </a:lnTo>
                        <a:lnTo>
                          <a:pt x="41" y="104"/>
                        </a:lnTo>
                        <a:lnTo>
                          <a:pt x="41" y="106"/>
                        </a:lnTo>
                        <a:lnTo>
                          <a:pt x="41" y="108"/>
                        </a:lnTo>
                        <a:lnTo>
                          <a:pt x="39" y="108"/>
                        </a:lnTo>
                        <a:lnTo>
                          <a:pt x="41" y="108"/>
                        </a:lnTo>
                        <a:lnTo>
                          <a:pt x="41" y="110"/>
                        </a:lnTo>
                        <a:lnTo>
                          <a:pt x="43" y="110"/>
                        </a:lnTo>
                        <a:lnTo>
                          <a:pt x="41" y="110"/>
                        </a:lnTo>
                        <a:lnTo>
                          <a:pt x="39" y="110"/>
                        </a:lnTo>
                        <a:lnTo>
                          <a:pt x="39" y="108"/>
                        </a:lnTo>
                        <a:lnTo>
                          <a:pt x="37" y="108"/>
                        </a:lnTo>
                        <a:lnTo>
                          <a:pt x="39" y="108"/>
                        </a:lnTo>
                        <a:lnTo>
                          <a:pt x="39" y="110"/>
                        </a:lnTo>
                        <a:lnTo>
                          <a:pt x="37" y="110"/>
                        </a:lnTo>
                        <a:lnTo>
                          <a:pt x="37" y="108"/>
                        </a:lnTo>
                        <a:lnTo>
                          <a:pt x="39" y="108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1" y="104"/>
                        </a:lnTo>
                        <a:lnTo>
                          <a:pt x="41" y="106"/>
                        </a:lnTo>
                        <a:lnTo>
                          <a:pt x="41" y="104"/>
                        </a:lnTo>
                        <a:lnTo>
                          <a:pt x="41" y="102"/>
                        </a:lnTo>
                        <a:lnTo>
                          <a:pt x="39" y="102"/>
                        </a:lnTo>
                        <a:lnTo>
                          <a:pt x="41" y="102"/>
                        </a:lnTo>
                        <a:lnTo>
                          <a:pt x="39" y="102"/>
                        </a:lnTo>
                        <a:lnTo>
                          <a:pt x="39" y="100"/>
                        </a:lnTo>
                        <a:lnTo>
                          <a:pt x="41" y="100"/>
                        </a:lnTo>
                        <a:lnTo>
                          <a:pt x="41" y="98"/>
                        </a:lnTo>
                        <a:lnTo>
                          <a:pt x="43" y="98"/>
                        </a:lnTo>
                        <a:lnTo>
                          <a:pt x="44" y="98"/>
                        </a:lnTo>
                        <a:lnTo>
                          <a:pt x="44" y="96"/>
                        </a:lnTo>
                        <a:lnTo>
                          <a:pt x="46" y="96"/>
                        </a:lnTo>
                        <a:lnTo>
                          <a:pt x="44" y="96"/>
                        </a:lnTo>
                        <a:lnTo>
                          <a:pt x="46" y="96"/>
                        </a:lnTo>
                        <a:lnTo>
                          <a:pt x="48" y="96"/>
                        </a:lnTo>
                        <a:lnTo>
                          <a:pt x="48" y="94"/>
                        </a:lnTo>
                        <a:lnTo>
                          <a:pt x="50" y="94"/>
                        </a:lnTo>
                        <a:lnTo>
                          <a:pt x="50" y="92"/>
                        </a:lnTo>
                        <a:lnTo>
                          <a:pt x="52" y="92"/>
                        </a:lnTo>
                        <a:lnTo>
                          <a:pt x="52" y="90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87"/>
                        </a:lnTo>
                        <a:lnTo>
                          <a:pt x="56" y="87"/>
                        </a:lnTo>
                        <a:lnTo>
                          <a:pt x="56" y="85"/>
                        </a:lnTo>
                        <a:lnTo>
                          <a:pt x="56" y="83"/>
                        </a:lnTo>
                        <a:lnTo>
                          <a:pt x="54" y="83"/>
                        </a:lnTo>
                        <a:lnTo>
                          <a:pt x="54" y="81"/>
                        </a:lnTo>
                        <a:lnTo>
                          <a:pt x="52" y="81"/>
                        </a:lnTo>
                        <a:lnTo>
                          <a:pt x="52" y="79"/>
                        </a:lnTo>
                        <a:lnTo>
                          <a:pt x="54" y="79"/>
                        </a:lnTo>
                        <a:lnTo>
                          <a:pt x="54" y="77"/>
                        </a:lnTo>
                        <a:lnTo>
                          <a:pt x="52" y="77"/>
                        </a:lnTo>
                        <a:lnTo>
                          <a:pt x="54" y="77"/>
                        </a:lnTo>
                        <a:lnTo>
                          <a:pt x="54" y="75"/>
                        </a:lnTo>
                        <a:lnTo>
                          <a:pt x="54" y="73"/>
                        </a:lnTo>
                        <a:lnTo>
                          <a:pt x="56" y="73"/>
                        </a:lnTo>
                        <a:lnTo>
                          <a:pt x="56" y="71"/>
                        </a:lnTo>
                        <a:lnTo>
                          <a:pt x="56" y="69"/>
                        </a:lnTo>
                        <a:lnTo>
                          <a:pt x="54" y="67"/>
                        </a:lnTo>
                        <a:lnTo>
                          <a:pt x="52" y="67"/>
                        </a:lnTo>
                        <a:lnTo>
                          <a:pt x="52" y="65"/>
                        </a:lnTo>
                        <a:lnTo>
                          <a:pt x="50" y="65"/>
                        </a:lnTo>
                        <a:lnTo>
                          <a:pt x="50" y="64"/>
                        </a:lnTo>
                        <a:lnTo>
                          <a:pt x="50" y="62"/>
                        </a:lnTo>
                        <a:lnTo>
                          <a:pt x="52" y="62"/>
                        </a:lnTo>
                        <a:lnTo>
                          <a:pt x="52" y="60"/>
                        </a:lnTo>
                        <a:lnTo>
                          <a:pt x="54" y="60"/>
                        </a:lnTo>
                        <a:lnTo>
                          <a:pt x="56" y="60"/>
                        </a:lnTo>
                        <a:lnTo>
                          <a:pt x="58" y="60"/>
                        </a:lnTo>
                        <a:lnTo>
                          <a:pt x="60" y="60"/>
                        </a:lnTo>
                        <a:lnTo>
                          <a:pt x="62" y="60"/>
                        </a:lnTo>
                        <a:lnTo>
                          <a:pt x="62" y="58"/>
                        </a:lnTo>
                        <a:lnTo>
                          <a:pt x="64" y="58"/>
                        </a:lnTo>
                        <a:lnTo>
                          <a:pt x="66" y="56"/>
                        </a:lnTo>
                        <a:lnTo>
                          <a:pt x="67" y="56"/>
                        </a:lnTo>
                        <a:lnTo>
                          <a:pt x="67" y="54"/>
                        </a:lnTo>
                        <a:lnTo>
                          <a:pt x="67" y="52"/>
                        </a:lnTo>
                        <a:lnTo>
                          <a:pt x="66" y="52"/>
                        </a:lnTo>
                        <a:lnTo>
                          <a:pt x="66" y="50"/>
                        </a:lnTo>
                        <a:lnTo>
                          <a:pt x="66" y="48"/>
                        </a:lnTo>
                        <a:lnTo>
                          <a:pt x="67" y="48"/>
                        </a:lnTo>
                        <a:lnTo>
                          <a:pt x="66" y="48"/>
                        </a:lnTo>
                        <a:lnTo>
                          <a:pt x="66" y="46"/>
                        </a:lnTo>
                        <a:lnTo>
                          <a:pt x="67" y="46"/>
                        </a:lnTo>
                        <a:lnTo>
                          <a:pt x="69" y="46"/>
                        </a:lnTo>
                        <a:lnTo>
                          <a:pt x="69" y="44"/>
                        </a:lnTo>
                        <a:lnTo>
                          <a:pt x="71" y="44"/>
                        </a:lnTo>
                        <a:lnTo>
                          <a:pt x="73" y="44"/>
                        </a:lnTo>
                        <a:lnTo>
                          <a:pt x="73" y="42"/>
                        </a:lnTo>
                        <a:lnTo>
                          <a:pt x="75" y="42"/>
                        </a:lnTo>
                        <a:lnTo>
                          <a:pt x="75" y="40"/>
                        </a:lnTo>
                        <a:lnTo>
                          <a:pt x="77" y="40"/>
                        </a:lnTo>
                        <a:lnTo>
                          <a:pt x="77" y="39"/>
                        </a:lnTo>
                        <a:lnTo>
                          <a:pt x="79" y="39"/>
                        </a:lnTo>
                        <a:lnTo>
                          <a:pt x="79" y="37"/>
                        </a:lnTo>
                        <a:lnTo>
                          <a:pt x="81" y="37"/>
                        </a:lnTo>
                        <a:lnTo>
                          <a:pt x="81" y="35"/>
                        </a:lnTo>
                        <a:lnTo>
                          <a:pt x="81" y="33"/>
                        </a:lnTo>
                        <a:lnTo>
                          <a:pt x="83" y="33"/>
                        </a:lnTo>
                        <a:lnTo>
                          <a:pt x="85" y="33"/>
                        </a:lnTo>
                        <a:lnTo>
                          <a:pt x="87" y="33"/>
                        </a:lnTo>
                        <a:lnTo>
                          <a:pt x="87" y="31"/>
                        </a:lnTo>
                        <a:lnTo>
                          <a:pt x="89" y="31"/>
                        </a:lnTo>
                        <a:lnTo>
                          <a:pt x="91" y="31"/>
                        </a:lnTo>
                        <a:lnTo>
                          <a:pt x="92" y="31"/>
                        </a:lnTo>
                        <a:lnTo>
                          <a:pt x="94" y="31"/>
                        </a:lnTo>
                        <a:lnTo>
                          <a:pt x="96" y="31"/>
                        </a:lnTo>
                        <a:lnTo>
                          <a:pt x="98" y="29"/>
                        </a:lnTo>
                        <a:lnTo>
                          <a:pt x="100" y="29"/>
                        </a:lnTo>
                        <a:lnTo>
                          <a:pt x="102" y="29"/>
                        </a:lnTo>
                        <a:lnTo>
                          <a:pt x="104" y="29"/>
                        </a:lnTo>
                        <a:lnTo>
                          <a:pt x="104" y="27"/>
                        </a:lnTo>
                        <a:lnTo>
                          <a:pt x="106" y="27"/>
                        </a:lnTo>
                        <a:lnTo>
                          <a:pt x="108" y="27"/>
                        </a:lnTo>
                        <a:lnTo>
                          <a:pt x="108" y="25"/>
                        </a:lnTo>
                        <a:lnTo>
                          <a:pt x="110" y="25"/>
                        </a:lnTo>
                        <a:lnTo>
                          <a:pt x="112" y="25"/>
                        </a:lnTo>
                        <a:lnTo>
                          <a:pt x="112" y="23"/>
                        </a:lnTo>
                        <a:lnTo>
                          <a:pt x="114" y="23"/>
                        </a:lnTo>
                        <a:lnTo>
                          <a:pt x="114" y="21"/>
                        </a:lnTo>
                        <a:lnTo>
                          <a:pt x="114" y="19"/>
                        </a:lnTo>
                        <a:lnTo>
                          <a:pt x="114" y="17"/>
                        </a:lnTo>
                        <a:lnTo>
                          <a:pt x="114" y="16"/>
                        </a:lnTo>
                        <a:lnTo>
                          <a:pt x="115" y="16"/>
                        </a:lnTo>
                        <a:lnTo>
                          <a:pt x="115" y="14"/>
                        </a:lnTo>
                        <a:lnTo>
                          <a:pt x="115" y="12"/>
                        </a:lnTo>
                        <a:lnTo>
                          <a:pt x="115" y="10"/>
                        </a:lnTo>
                        <a:lnTo>
                          <a:pt x="115" y="8"/>
                        </a:lnTo>
                        <a:lnTo>
                          <a:pt x="114" y="8"/>
                        </a:lnTo>
                        <a:lnTo>
                          <a:pt x="114" y="6"/>
                        </a:lnTo>
                        <a:lnTo>
                          <a:pt x="115" y="6"/>
                        </a:lnTo>
                        <a:lnTo>
                          <a:pt x="115" y="4"/>
                        </a:lnTo>
                        <a:lnTo>
                          <a:pt x="115" y="2"/>
                        </a:lnTo>
                        <a:lnTo>
                          <a:pt x="115" y="0"/>
                        </a:lnTo>
                        <a:lnTo>
                          <a:pt x="117" y="0"/>
                        </a:lnTo>
                        <a:lnTo>
                          <a:pt x="119" y="0"/>
                        </a:lnTo>
                        <a:lnTo>
                          <a:pt x="119" y="2"/>
                        </a:lnTo>
                        <a:lnTo>
                          <a:pt x="121" y="2"/>
                        </a:lnTo>
                        <a:lnTo>
                          <a:pt x="123" y="2"/>
                        </a:lnTo>
                        <a:lnTo>
                          <a:pt x="125" y="2"/>
                        </a:lnTo>
                        <a:lnTo>
                          <a:pt x="127" y="2"/>
                        </a:lnTo>
                        <a:lnTo>
                          <a:pt x="127" y="4"/>
                        </a:lnTo>
                        <a:lnTo>
                          <a:pt x="125" y="4"/>
                        </a:lnTo>
                        <a:lnTo>
                          <a:pt x="125" y="6"/>
                        </a:lnTo>
                        <a:lnTo>
                          <a:pt x="127" y="6"/>
                        </a:lnTo>
                        <a:lnTo>
                          <a:pt x="127" y="8"/>
                        </a:lnTo>
                        <a:lnTo>
                          <a:pt x="127" y="10"/>
                        </a:lnTo>
                        <a:lnTo>
                          <a:pt x="125" y="10"/>
                        </a:lnTo>
                        <a:lnTo>
                          <a:pt x="125" y="12"/>
                        </a:lnTo>
                        <a:lnTo>
                          <a:pt x="123" y="14"/>
                        </a:lnTo>
                        <a:lnTo>
                          <a:pt x="123" y="16"/>
                        </a:lnTo>
                        <a:lnTo>
                          <a:pt x="121" y="16"/>
                        </a:lnTo>
                        <a:lnTo>
                          <a:pt x="121" y="17"/>
                        </a:lnTo>
                        <a:lnTo>
                          <a:pt x="121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19" y="23"/>
                        </a:lnTo>
                        <a:lnTo>
                          <a:pt x="119" y="25"/>
                        </a:lnTo>
                        <a:lnTo>
                          <a:pt x="117" y="25"/>
                        </a:lnTo>
                        <a:lnTo>
                          <a:pt x="117" y="27"/>
                        </a:lnTo>
                        <a:lnTo>
                          <a:pt x="117" y="29"/>
                        </a:lnTo>
                        <a:lnTo>
                          <a:pt x="115" y="29"/>
                        </a:lnTo>
                        <a:lnTo>
                          <a:pt x="115" y="31"/>
                        </a:lnTo>
                        <a:lnTo>
                          <a:pt x="115" y="33"/>
                        </a:lnTo>
                        <a:lnTo>
                          <a:pt x="115" y="35"/>
                        </a:lnTo>
                        <a:lnTo>
                          <a:pt x="115" y="37"/>
                        </a:lnTo>
                        <a:lnTo>
                          <a:pt x="117" y="37"/>
                        </a:lnTo>
                        <a:lnTo>
                          <a:pt x="117" y="39"/>
                        </a:lnTo>
                        <a:lnTo>
                          <a:pt x="119" y="39"/>
                        </a:lnTo>
                        <a:lnTo>
                          <a:pt x="121" y="39"/>
                        </a:lnTo>
                        <a:lnTo>
                          <a:pt x="121" y="40"/>
                        </a:lnTo>
                        <a:lnTo>
                          <a:pt x="123" y="40"/>
                        </a:lnTo>
                        <a:lnTo>
                          <a:pt x="125" y="42"/>
                        </a:lnTo>
                        <a:lnTo>
                          <a:pt x="125" y="44"/>
                        </a:lnTo>
                        <a:lnTo>
                          <a:pt x="127" y="46"/>
                        </a:lnTo>
                        <a:lnTo>
                          <a:pt x="127" y="48"/>
                        </a:lnTo>
                        <a:lnTo>
                          <a:pt x="125" y="48"/>
                        </a:lnTo>
                        <a:lnTo>
                          <a:pt x="125" y="50"/>
                        </a:lnTo>
                        <a:lnTo>
                          <a:pt x="125" y="52"/>
                        </a:lnTo>
                        <a:lnTo>
                          <a:pt x="125" y="54"/>
                        </a:lnTo>
                        <a:lnTo>
                          <a:pt x="127" y="54"/>
                        </a:lnTo>
                        <a:lnTo>
                          <a:pt x="125" y="54"/>
                        </a:lnTo>
                        <a:lnTo>
                          <a:pt x="125" y="56"/>
                        </a:lnTo>
                        <a:lnTo>
                          <a:pt x="125" y="58"/>
                        </a:lnTo>
                        <a:lnTo>
                          <a:pt x="125" y="60"/>
                        </a:lnTo>
                        <a:lnTo>
                          <a:pt x="123" y="60"/>
                        </a:lnTo>
                        <a:lnTo>
                          <a:pt x="123" y="62"/>
                        </a:lnTo>
                        <a:lnTo>
                          <a:pt x="123" y="64"/>
                        </a:lnTo>
                        <a:lnTo>
                          <a:pt x="123" y="65"/>
                        </a:lnTo>
                        <a:lnTo>
                          <a:pt x="125" y="65"/>
                        </a:lnTo>
                        <a:lnTo>
                          <a:pt x="125" y="67"/>
                        </a:lnTo>
                        <a:lnTo>
                          <a:pt x="123" y="67"/>
                        </a:lnTo>
                        <a:lnTo>
                          <a:pt x="123" y="69"/>
                        </a:lnTo>
                        <a:lnTo>
                          <a:pt x="123" y="71"/>
                        </a:lnTo>
                        <a:lnTo>
                          <a:pt x="123" y="73"/>
                        </a:lnTo>
                        <a:lnTo>
                          <a:pt x="123" y="75"/>
                        </a:lnTo>
                        <a:lnTo>
                          <a:pt x="123" y="77"/>
                        </a:lnTo>
                        <a:lnTo>
                          <a:pt x="123" y="79"/>
                        </a:lnTo>
                        <a:lnTo>
                          <a:pt x="125" y="79"/>
                        </a:lnTo>
                        <a:lnTo>
                          <a:pt x="125" y="81"/>
                        </a:lnTo>
                        <a:lnTo>
                          <a:pt x="127" y="81"/>
                        </a:lnTo>
                        <a:lnTo>
                          <a:pt x="129" y="81"/>
                        </a:lnTo>
                        <a:lnTo>
                          <a:pt x="129" y="83"/>
                        </a:lnTo>
                        <a:lnTo>
                          <a:pt x="129" y="85"/>
                        </a:lnTo>
                        <a:lnTo>
                          <a:pt x="131" y="85"/>
                        </a:lnTo>
                        <a:lnTo>
                          <a:pt x="133" y="85"/>
                        </a:lnTo>
                        <a:lnTo>
                          <a:pt x="133" y="87"/>
                        </a:lnTo>
                        <a:lnTo>
                          <a:pt x="135" y="87"/>
                        </a:lnTo>
                        <a:lnTo>
                          <a:pt x="137" y="87"/>
                        </a:lnTo>
                        <a:lnTo>
                          <a:pt x="137" y="88"/>
                        </a:lnTo>
                        <a:lnTo>
                          <a:pt x="139" y="88"/>
                        </a:lnTo>
                        <a:lnTo>
                          <a:pt x="139" y="90"/>
                        </a:lnTo>
                        <a:lnTo>
                          <a:pt x="140" y="90"/>
                        </a:lnTo>
                        <a:lnTo>
                          <a:pt x="140" y="92"/>
                        </a:lnTo>
                        <a:lnTo>
                          <a:pt x="142" y="92"/>
                        </a:lnTo>
                        <a:lnTo>
                          <a:pt x="142" y="94"/>
                        </a:lnTo>
                        <a:lnTo>
                          <a:pt x="144" y="94"/>
                        </a:lnTo>
                        <a:lnTo>
                          <a:pt x="142" y="94"/>
                        </a:lnTo>
                        <a:lnTo>
                          <a:pt x="142" y="96"/>
                        </a:lnTo>
                        <a:lnTo>
                          <a:pt x="144" y="96"/>
                        </a:lnTo>
                        <a:lnTo>
                          <a:pt x="144" y="98"/>
                        </a:lnTo>
                        <a:lnTo>
                          <a:pt x="146" y="98"/>
                        </a:lnTo>
                        <a:lnTo>
                          <a:pt x="144" y="98"/>
                        </a:lnTo>
                        <a:lnTo>
                          <a:pt x="146" y="98"/>
                        </a:lnTo>
                        <a:lnTo>
                          <a:pt x="146" y="100"/>
                        </a:lnTo>
                        <a:lnTo>
                          <a:pt x="146" y="102"/>
                        </a:lnTo>
                        <a:lnTo>
                          <a:pt x="148" y="102"/>
                        </a:lnTo>
                        <a:lnTo>
                          <a:pt x="148" y="104"/>
                        </a:lnTo>
                        <a:lnTo>
                          <a:pt x="150" y="104"/>
                        </a:lnTo>
                        <a:lnTo>
                          <a:pt x="150" y="106"/>
                        </a:lnTo>
                        <a:lnTo>
                          <a:pt x="152" y="108"/>
                        </a:lnTo>
                        <a:lnTo>
                          <a:pt x="154" y="108"/>
                        </a:lnTo>
                        <a:lnTo>
                          <a:pt x="154" y="106"/>
                        </a:lnTo>
                        <a:lnTo>
                          <a:pt x="156" y="106"/>
                        </a:lnTo>
                        <a:lnTo>
                          <a:pt x="158" y="106"/>
                        </a:lnTo>
                        <a:lnTo>
                          <a:pt x="160" y="106"/>
                        </a:lnTo>
                        <a:lnTo>
                          <a:pt x="160" y="104"/>
                        </a:lnTo>
                        <a:lnTo>
                          <a:pt x="162" y="104"/>
                        </a:lnTo>
                        <a:lnTo>
                          <a:pt x="163" y="104"/>
                        </a:lnTo>
                        <a:lnTo>
                          <a:pt x="165" y="104"/>
                        </a:lnTo>
                        <a:lnTo>
                          <a:pt x="165" y="106"/>
                        </a:lnTo>
                        <a:lnTo>
                          <a:pt x="167" y="106"/>
                        </a:lnTo>
                        <a:lnTo>
                          <a:pt x="167" y="108"/>
                        </a:lnTo>
                        <a:lnTo>
                          <a:pt x="169" y="108"/>
                        </a:lnTo>
                        <a:lnTo>
                          <a:pt x="169" y="110"/>
                        </a:lnTo>
                        <a:lnTo>
                          <a:pt x="171" y="110"/>
                        </a:lnTo>
                        <a:lnTo>
                          <a:pt x="169" y="110"/>
                        </a:lnTo>
                        <a:lnTo>
                          <a:pt x="171" y="112"/>
                        </a:lnTo>
                        <a:lnTo>
                          <a:pt x="173" y="112"/>
                        </a:lnTo>
                        <a:lnTo>
                          <a:pt x="173" y="113"/>
                        </a:lnTo>
                        <a:lnTo>
                          <a:pt x="175" y="113"/>
                        </a:lnTo>
                        <a:lnTo>
                          <a:pt x="175" y="115"/>
                        </a:lnTo>
                        <a:lnTo>
                          <a:pt x="177" y="115"/>
                        </a:lnTo>
                        <a:lnTo>
                          <a:pt x="177" y="117"/>
                        </a:lnTo>
                        <a:lnTo>
                          <a:pt x="179" y="117"/>
                        </a:lnTo>
                        <a:lnTo>
                          <a:pt x="181" y="117"/>
                        </a:lnTo>
                        <a:lnTo>
                          <a:pt x="183" y="117"/>
                        </a:lnTo>
                        <a:lnTo>
                          <a:pt x="185" y="117"/>
                        </a:lnTo>
                        <a:lnTo>
                          <a:pt x="185" y="119"/>
                        </a:lnTo>
                        <a:lnTo>
                          <a:pt x="187" y="119"/>
                        </a:lnTo>
                        <a:lnTo>
                          <a:pt x="187" y="121"/>
                        </a:lnTo>
                        <a:lnTo>
                          <a:pt x="188" y="121"/>
                        </a:lnTo>
                        <a:lnTo>
                          <a:pt x="188" y="123"/>
                        </a:lnTo>
                        <a:lnTo>
                          <a:pt x="190" y="123"/>
                        </a:lnTo>
                        <a:lnTo>
                          <a:pt x="192" y="125"/>
                        </a:lnTo>
                        <a:lnTo>
                          <a:pt x="192" y="127"/>
                        </a:lnTo>
                        <a:lnTo>
                          <a:pt x="194" y="127"/>
                        </a:lnTo>
                        <a:lnTo>
                          <a:pt x="196" y="127"/>
                        </a:lnTo>
                        <a:lnTo>
                          <a:pt x="196" y="129"/>
                        </a:lnTo>
                        <a:lnTo>
                          <a:pt x="196" y="131"/>
                        </a:lnTo>
                        <a:lnTo>
                          <a:pt x="198" y="131"/>
                        </a:lnTo>
                        <a:lnTo>
                          <a:pt x="198" y="133"/>
                        </a:lnTo>
                        <a:lnTo>
                          <a:pt x="200" y="133"/>
                        </a:lnTo>
                        <a:lnTo>
                          <a:pt x="200" y="135"/>
                        </a:lnTo>
                        <a:lnTo>
                          <a:pt x="202" y="135"/>
                        </a:lnTo>
                        <a:lnTo>
                          <a:pt x="202" y="136"/>
                        </a:lnTo>
                        <a:lnTo>
                          <a:pt x="202" y="138"/>
                        </a:lnTo>
                        <a:lnTo>
                          <a:pt x="204" y="138"/>
                        </a:lnTo>
                        <a:lnTo>
                          <a:pt x="204" y="140"/>
                        </a:lnTo>
                        <a:lnTo>
                          <a:pt x="206" y="140"/>
                        </a:lnTo>
                        <a:lnTo>
                          <a:pt x="206" y="142"/>
                        </a:lnTo>
                        <a:lnTo>
                          <a:pt x="208" y="142"/>
                        </a:lnTo>
                        <a:lnTo>
                          <a:pt x="208" y="144"/>
                        </a:lnTo>
                        <a:lnTo>
                          <a:pt x="210" y="146"/>
                        </a:lnTo>
                        <a:lnTo>
                          <a:pt x="210" y="148"/>
                        </a:lnTo>
                        <a:lnTo>
                          <a:pt x="208" y="150"/>
                        </a:lnTo>
                        <a:lnTo>
                          <a:pt x="208" y="152"/>
                        </a:lnTo>
                        <a:lnTo>
                          <a:pt x="208" y="154"/>
                        </a:lnTo>
                        <a:lnTo>
                          <a:pt x="208" y="156"/>
                        </a:lnTo>
                        <a:lnTo>
                          <a:pt x="208" y="158"/>
                        </a:lnTo>
                        <a:lnTo>
                          <a:pt x="206" y="158"/>
                        </a:lnTo>
                        <a:lnTo>
                          <a:pt x="206" y="160"/>
                        </a:lnTo>
                        <a:lnTo>
                          <a:pt x="206" y="161"/>
                        </a:lnTo>
                        <a:lnTo>
                          <a:pt x="206" y="163"/>
                        </a:lnTo>
                        <a:lnTo>
                          <a:pt x="204" y="163"/>
                        </a:lnTo>
                        <a:lnTo>
                          <a:pt x="204" y="165"/>
                        </a:lnTo>
                        <a:lnTo>
                          <a:pt x="204" y="169"/>
                        </a:lnTo>
                        <a:lnTo>
                          <a:pt x="202" y="169"/>
                        </a:lnTo>
                        <a:lnTo>
                          <a:pt x="202" y="171"/>
                        </a:lnTo>
                        <a:lnTo>
                          <a:pt x="200" y="175"/>
                        </a:lnTo>
                        <a:lnTo>
                          <a:pt x="200" y="177"/>
                        </a:lnTo>
                        <a:lnTo>
                          <a:pt x="200" y="179"/>
                        </a:lnTo>
                        <a:lnTo>
                          <a:pt x="202" y="181"/>
                        </a:lnTo>
                        <a:lnTo>
                          <a:pt x="202" y="183"/>
                        </a:lnTo>
                        <a:lnTo>
                          <a:pt x="202" y="184"/>
                        </a:lnTo>
                        <a:lnTo>
                          <a:pt x="204" y="184"/>
                        </a:lnTo>
                        <a:lnTo>
                          <a:pt x="204" y="186"/>
                        </a:lnTo>
                        <a:lnTo>
                          <a:pt x="206" y="186"/>
                        </a:lnTo>
                        <a:lnTo>
                          <a:pt x="208" y="186"/>
                        </a:lnTo>
                        <a:lnTo>
                          <a:pt x="210" y="186"/>
                        </a:lnTo>
                        <a:lnTo>
                          <a:pt x="211" y="186"/>
                        </a:lnTo>
                        <a:lnTo>
                          <a:pt x="213" y="186"/>
                        </a:lnTo>
                        <a:lnTo>
                          <a:pt x="213" y="184"/>
                        </a:lnTo>
                        <a:lnTo>
                          <a:pt x="215" y="184"/>
                        </a:lnTo>
                        <a:lnTo>
                          <a:pt x="217" y="184"/>
                        </a:lnTo>
                        <a:lnTo>
                          <a:pt x="217" y="186"/>
                        </a:lnTo>
                        <a:lnTo>
                          <a:pt x="219" y="186"/>
                        </a:lnTo>
                        <a:lnTo>
                          <a:pt x="219" y="188"/>
                        </a:lnTo>
                        <a:lnTo>
                          <a:pt x="221" y="188"/>
                        </a:lnTo>
                        <a:lnTo>
                          <a:pt x="223" y="188"/>
                        </a:lnTo>
                        <a:lnTo>
                          <a:pt x="223" y="190"/>
                        </a:lnTo>
                        <a:lnTo>
                          <a:pt x="225" y="190"/>
                        </a:lnTo>
                        <a:lnTo>
                          <a:pt x="225" y="192"/>
                        </a:lnTo>
                        <a:lnTo>
                          <a:pt x="227" y="192"/>
                        </a:lnTo>
                        <a:lnTo>
                          <a:pt x="229" y="194"/>
                        </a:lnTo>
                        <a:lnTo>
                          <a:pt x="229" y="196"/>
                        </a:lnTo>
                        <a:lnTo>
                          <a:pt x="231" y="196"/>
                        </a:lnTo>
                        <a:lnTo>
                          <a:pt x="231" y="198"/>
                        </a:lnTo>
                        <a:lnTo>
                          <a:pt x="233" y="198"/>
                        </a:lnTo>
                        <a:lnTo>
                          <a:pt x="233" y="200"/>
                        </a:lnTo>
                        <a:lnTo>
                          <a:pt x="233" y="202"/>
                        </a:lnTo>
                        <a:lnTo>
                          <a:pt x="235" y="202"/>
                        </a:lnTo>
                        <a:lnTo>
                          <a:pt x="235" y="204"/>
                        </a:lnTo>
                        <a:lnTo>
                          <a:pt x="236" y="204"/>
                        </a:lnTo>
                        <a:lnTo>
                          <a:pt x="236" y="206"/>
                        </a:lnTo>
                        <a:lnTo>
                          <a:pt x="238" y="208"/>
                        </a:lnTo>
                        <a:lnTo>
                          <a:pt x="240" y="208"/>
                        </a:lnTo>
                        <a:lnTo>
                          <a:pt x="240" y="209"/>
                        </a:lnTo>
                        <a:lnTo>
                          <a:pt x="240" y="211"/>
                        </a:lnTo>
                        <a:lnTo>
                          <a:pt x="240" y="213"/>
                        </a:lnTo>
                        <a:lnTo>
                          <a:pt x="240" y="215"/>
                        </a:lnTo>
                        <a:lnTo>
                          <a:pt x="240" y="217"/>
                        </a:lnTo>
                        <a:lnTo>
                          <a:pt x="238" y="217"/>
                        </a:lnTo>
                        <a:lnTo>
                          <a:pt x="236" y="217"/>
                        </a:lnTo>
                        <a:lnTo>
                          <a:pt x="236" y="219"/>
                        </a:lnTo>
                        <a:lnTo>
                          <a:pt x="235" y="219"/>
                        </a:lnTo>
                        <a:lnTo>
                          <a:pt x="235" y="221"/>
                        </a:lnTo>
                        <a:lnTo>
                          <a:pt x="233" y="221"/>
                        </a:lnTo>
                        <a:lnTo>
                          <a:pt x="233" y="223"/>
                        </a:lnTo>
                        <a:lnTo>
                          <a:pt x="231" y="223"/>
                        </a:lnTo>
                        <a:lnTo>
                          <a:pt x="231" y="225"/>
                        </a:lnTo>
                        <a:lnTo>
                          <a:pt x="229" y="225"/>
                        </a:lnTo>
                        <a:lnTo>
                          <a:pt x="227" y="225"/>
                        </a:lnTo>
                        <a:lnTo>
                          <a:pt x="225" y="225"/>
                        </a:lnTo>
                        <a:lnTo>
                          <a:pt x="225" y="227"/>
                        </a:lnTo>
                        <a:lnTo>
                          <a:pt x="223" y="227"/>
                        </a:lnTo>
                        <a:lnTo>
                          <a:pt x="223" y="229"/>
                        </a:lnTo>
                        <a:lnTo>
                          <a:pt x="221" y="229"/>
                        </a:lnTo>
                        <a:lnTo>
                          <a:pt x="221" y="231"/>
                        </a:lnTo>
                        <a:lnTo>
                          <a:pt x="221" y="233"/>
                        </a:lnTo>
                        <a:lnTo>
                          <a:pt x="221" y="234"/>
                        </a:lnTo>
                        <a:lnTo>
                          <a:pt x="221" y="236"/>
                        </a:lnTo>
                        <a:lnTo>
                          <a:pt x="221" y="238"/>
                        </a:lnTo>
                        <a:lnTo>
                          <a:pt x="221" y="240"/>
                        </a:lnTo>
                        <a:lnTo>
                          <a:pt x="219" y="240"/>
                        </a:lnTo>
                        <a:lnTo>
                          <a:pt x="219" y="242"/>
                        </a:lnTo>
                        <a:lnTo>
                          <a:pt x="217" y="242"/>
                        </a:lnTo>
                        <a:lnTo>
                          <a:pt x="217" y="244"/>
                        </a:lnTo>
                        <a:lnTo>
                          <a:pt x="217" y="246"/>
                        </a:lnTo>
                        <a:lnTo>
                          <a:pt x="217" y="250"/>
                        </a:lnTo>
                        <a:lnTo>
                          <a:pt x="217" y="252"/>
                        </a:lnTo>
                        <a:lnTo>
                          <a:pt x="217" y="254"/>
                        </a:lnTo>
                        <a:lnTo>
                          <a:pt x="219" y="256"/>
                        </a:lnTo>
                        <a:lnTo>
                          <a:pt x="219" y="257"/>
                        </a:lnTo>
                        <a:lnTo>
                          <a:pt x="221" y="257"/>
                        </a:lnTo>
                        <a:lnTo>
                          <a:pt x="221" y="259"/>
                        </a:lnTo>
                        <a:lnTo>
                          <a:pt x="223" y="259"/>
                        </a:lnTo>
                        <a:lnTo>
                          <a:pt x="223" y="261"/>
                        </a:lnTo>
                        <a:lnTo>
                          <a:pt x="225" y="261"/>
                        </a:lnTo>
                        <a:lnTo>
                          <a:pt x="225" y="263"/>
                        </a:lnTo>
                        <a:lnTo>
                          <a:pt x="227" y="263"/>
                        </a:lnTo>
                        <a:lnTo>
                          <a:pt x="229" y="263"/>
                        </a:lnTo>
                        <a:lnTo>
                          <a:pt x="229" y="265"/>
                        </a:lnTo>
                        <a:lnTo>
                          <a:pt x="231" y="265"/>
                        </a:lnTo>
                        <a:lnTo>
                          <a:pt x="231" y="267"/>
                        </a:lnTo>
                        <a:lnTo>
                          <a:pt x="233" y="267"/>
                        </a:lnTo>
                        <a:lnTo>
                          <a:pt x="233" y="269"/>
                        </a:lnTo>
                        <a:lnTo>
                          <a:pt x="235" y="269"/>
                        </a:lnTo>
                        <a:lnTo>
                          <a:pt x="235" y="271"/>
                        </a:lnTo>
                        <a:lnTo>
                          <a:pt x="236" y="271"/>
                        </a:lnTo>
                        <a:lnTo>
                          <a:pt x="238" y="271"/>
                        </a:lnTo>
                        <a:lnTo>
                          <a:pt x="238" y="273"/>
                        </a:lnTo>
                        <a:lnTo>
                          <a:pt x="238" y="275"/>
                        </a:lnTo>
                        <a:lnTo>
                          <a:pt x="238" y="277"/>
                        </a:lnTo>
                        <a:lnTo>
                          <a:pt x="236" y="279"/>
                        </a:lnTo>
                        <a:lnTo>
                          <a:pt x="236" y="281"/>
                        </a:lnTo>
                        <a:lnTo>
                          <a:pt x="236" y="282"/>
                        </a:lnTo>
                        <a:lnTo>
                          <a:pt x="235" y="282"/>
                        </a:lnTo>
                        <a:lnTo>
                          <a:pt x="235" y="284"/>
                        </a:lnTo>
                        <a:lnTo>
                          <a:pt x="235" y="286"/>
                        </a:lnTo>
                        <a:lnTo>
                          <a:pt x="233" y="286"/>
                        </a:lnTo>
                        <a:lnTo>
                          <a:pt x="231" y="286"/>
                        </a:lnTo>
                        <a:lnTo>
                          <a:pt x="231" y="288"/>
                        </a:lnTo>
                        <a:lnTo>
                          <a:pt x="231" y="290"/>
                        </a:lnTo>
                        <a:lnTo>
                          <a:pt x="231" y="292"/>
                        </a:lnTo>
                        <a:lnTo>
                          <a:pt x="231" y="294"/>
                        </a:lnTo>
                        <a:lnTo>
                          <a:pt x="231" y="296"/>
                        </a:lnTo>
                        <a:lnTo>
                          <a:pt x="233" y="296"/>
                        </a:lnTo>
                        <a:lnTo>
                          <a:pt x="233" y="298"/>
                        </a:lnTo>
                        <a:lnTo>
                          <a:pt x="235" y="298"/>
                        </a:lnTo>
                        <a:lnTo>
                          <a:pt x="236" y="298"/>
                        </a:lnTo>
                        <a:lnTo>
                          <a:pt x="236" y="300"/>
                        </a:lnTo>
                        <a:lnTo>
                          <a:pt x="238" y="300"/>
                        </a:lnTo>
                        <a:lnTo>
                          <a:pt x="238" y="302"/>
                        </a:lnTo>
                        <a:lnTo>
                          <a:pt x="238" y="304"/>
                        </a:lnTo>
                        <a:lnTo>
                          <a:pt x="238" y="305"/>
                        </a:lnTo>
                        <a:lnTo>
                          <a:pt x="240" y="305"/>
                        </a:lnTo>
                        <a:lnTo>
                          <a:pt x="240" y="307"/>
                        </a:lnTo>
                        <a:lnTo>
                          <a:pt x="242" y="307"/>
                        </a:lnTo>
                        <a:lnTo>
                          <a:pt x="242" y="309"/>
                        </a:lnTo>
                        <a:lnTo>
                          <a:pt x="244" y="309"/>
                        </a:lnTo>
                        <a:lnTo>
                          <a:pt x="244" y="311"/>
                        </a:lnTo>
                        <a:lnTo>
                          <a:pt x="244" y="313"/>
                        </a:lnTo>
                        <a:lnTo>
                          <a:pt x="246" y="315"/>
                        </a:lnTo>
                        <a:lnTo>
                          <a:pt x="246" y="317"/>
                        </a:lnTo>
                        <a:lnTo>
                          <a:pt x="246" y="319"/>
                        </a:lnTo>
                        <a:lnTo>
                          <a:pt x="246" y="321"/>
                        </a:lnTo>
                        <a:lnTo>
                          <a:pt x="246" y="323"/>
                        </a:lnTo>
                        <a:lnTo>
                          <a:pt x="246" y="325"/>
                        </a:lnTo>
                        <a:lnTo>
                          <a:pt x="244" y="327"/>
                        </a:lnTo>
                        <a:lnTo>
                          <a:pt x="242" y="329"/>
                        </a:lnTo>
                        <a:lnTo>
                          <a:pt x="240" y="330"/>
                        </a:lnTo>
                        <a:lnTo>
                          <a:pt x="238" y="332"/>
                        </a:lnTo>
                        <a:lnTo>
                          <a:pt x="236" y="332"/>
                        </a:lnTo>
                        <a:lnTo>
                          <a:pt x="236" y="334"/>
                        </a:lnTo>
                        <a:lnTo>
                          <a:pt x="236" y="336"/>
                        </a:lnTo>
                        <a:lnTo>
                          <a:pt x="238" y="336"/>
                        </a:lnTo>
                        <a:lnTo>
                          <a:pt x="240" y="338"/>
                        </a:lnTo>
                        <a:lnTo>
                          <a:pt x="242" y="340"/>
                        </a:lnTo>
                        <a:lnTo>
                          <a:pt x="242" y="342"/>
                        </a:lnTo>
                        <a:lnTo>
                          <a:pt x="244" y="344"/>
                        </a:lnTo>
                        <a:lnTo>
                          <a:pt x="244" y="346"/>
                        </a:lnTo>
                        <a:lnTo>
                          <a:pt x="244" y="348"/>
                        </a:lnTo>
                        <a:lnTo>
                          <a:pt x="244" y="350"/>
                        </a:lnTo>
                        <a:lnTo>
                          <a:pt x="242" y="352"/>
                        </a:lnTo>
                        <a:lnTo>
                          <a:pt x="240" y="353"/>
                        </a:lnTo>
                        <a:lnTo>
                          <a:pt x="238" y="355"/>
                        </a:lnTo>
                        <a:lnTo>
                          <a:pt x="236" y="355"/>
                        </a:lnTo>
                        <a:lnTo>
                          <a:pt x="236" y="357"/>
                        </a:lnTo>
                        <a:lnTo>
                          <a:pt x="236" y="359"/>
                        </a:lnTo>
                        <a:lnTo>
                          <a:pt x="236" y="361"/>
                        </a:lnTo>
                        <a:lnTo>
                          <a:pt x="238" y="363"/>
                        </a:lnTo>
                        <a:lnTo>
                          <a:pt x="240" y="363"/>
                        </a:lnTo>
                        <a:lnTo>
                          <a:pt x="240" y="361"/>
                        </a:lnTo>
                        <a:lnTo>
                          <a:pt x="242" y="361"/>
                        </a:lnTo>
                        <a:lnTo>
                          <a:pt x="242" y="359"/>
                        </a:lnTo>
                        <a:lnTo>
                          <a:pt x="244" y="359"/>
                        </a:lnTo>
                        <a:lnTo>
                          <a:pt x="244" y="357"/>
                        </a:lnTo>
                        <a:lnTo>
                          <a:pt x="246" y="357"/>
                        </a:lnTo>
                        <a:lnTo>
                          <a:pt x="248" y="357"/>
                        </a:lnTo>
                        <a:lnTo>
                          <a:pt x="250" y="357"/>
                        </a:lnTo>
                        <a:lnTo>
                          <a:pt x="252" y="359"/>
                        </a:lnTo>
                        <a:lnTo>
                          <a:pt x="254" y="361"/>
                        </a:lnTo>
                        <a:lnTo>
                          <a:pt x="254" y="363"/>
                        </a:lnTo>
                        <a:lnTo>
                          <a:pt x="256" y="363"/>
                        </a:lnTo>
                        <a:lnTo>
                          <a:pt x="256" y="365"/>
                        </a:lnTo>
                        <a:lnTo>
                          <a:pt x="256" y="367"/>
                        </a:lnTo>
                        <a:lnTo>
                          <a:pt x="256" y="369"/>
                        </a:lnTo>
                        <a:lnTo>
                          <a:pt x="258" y="369"/>
                        </a:lnTo>
                        <a:lnTo>
                          <a:pt x="259" y="369"/>
                        </a:lnTo>
                        <a:lnTo>
                          <a:pt x="261" y="369"/>
                        </a:lnTo>
                        <a:lnTo>
                          <a:pt x="263" y="369"/>
                        </a:lnTo>
                        <a:lnTo>
                          <a:pt x="263" y="367"/>
                        </a:lnTo>
                        <a:lnTo>
                          <a:pt x="265" y="367"/>
                        </a:lnTo>
                        <a:lnTo>
                          <a:pt x="267" y="367"/>
                        </a:lnTo>
                        <a:lnTo>
                          <a:pt x="267" y="369"/>
                        </a:lnTo>
                        <a:lnTo>
                          <a:pt x="269" y="369"/>
                        </a:lnTo>
                        <a:lnTo>
                          <a:pt x="271" y="369"/>
                        </a:lnTo>
                        <a:lnTo>
                          <a:pt x="271" y="371"/>
                        </a:lnTo>
                        <a:lnTo>
                          <a:pt x="273" y="371"/>
                        </a:lnTo>
                        <a:lnTo>
                          <a:pt x="273" y="373"/>
                        </a:lnTo>
                        <a:lnTo>
                          <a:pt x="273" y="375"/>
                        </a:lnTo>
                        <a:lnTo>
                          <a:pt x="275" y="375"/>
                        </a:lnTo>
                        <a:lnTo>
                          <a:pt x="275" y="377"/>
                        </a:lnTo>
                        <a:lnTo>
                          <a:pt x="275" y="378"/>
                        </a:lnTo>
                        <a:lnTo>
                          <a:pt x="277" y="378"/>
                        </a:lnTo>
                        <a:lnTo>
                          <a:pt x="279" y="378"/>
                        </a:lnTo>
                        <a:lnTo>
                          <a:pt x="281" y="378"/>
                        </a:lnTo>
                        <a:lnTo>
                          <a:pt x="283" y="378"/>
                        </a:lnTo>
                        <a:lnTo>
                          <a:pt x="283" y="380"/>
                        </a:lnTo>
                        <a:lnTo>
                          <a:pt x="284" y="380"/>
                        </a:lnTo>
                        <a:lnTo>
                          <a:pt x="286" y="380"/>
                        </a:lnTo>
                        <a:lnTo>
                          <a:pt x="286" y="382"/>
                        </a:lnTo>
                        <a:lnTo>
                          <a:pt x="288" y="384"/>
                        </a:lnTo>
                        <a:lnTo>
                          <a:pt x="288" y="386"/>
                        </a:lnTo>
                        <a:lnTo>
                          <a:pt x="288" y="388"/>
                        </a:lnTo>
                        <a:lnTo>
                          <a:pt x="288" y="390"/>
                        </a:lnTo>
                        <a:lnTo>
                          <a:pt x="288" y="392"/>
                        </a:lnTo>
                        <a:lnTo>
                          <a:pt x="290" y="392"/>
                        </a:lnTo>
                        <a:lnTo>
                          <a:pt x="292" y="392"/>
                        </a:lnTo>
                        <a:lnTo>
                          <a:pt x="292" y="394"/>
                        </a:lnTo>
                        <a:lnTo>
                          <a:pt x="294" y="394"/>
                        </a:lnTo>
                        <a:lnTo>
                          <a:pt x="296" y="394"/>
                        </a:lnTo>
                        <a:lnTo>
                          <a:pt x="296" y="396"/>
                        </a:lnTo>
                        <a:lnTo>
                          <a:pt x="298" y="396"/>
                        </a:lnTo>
                        <a:lnTo>
                          <a:pt x="300" y="396"/>
                        </a:lnTo>
                        <a:lnTo>
                          <a:pt x="300" y="398"/>
                        </a:lnTo>
                        <a:lnTo>
                          <a:pt x="302" y="400"/>
                        </a:lnTo>
                        <a:lnTo>
                          <a:pt x="302" y="401"/>
                        </a:lnTo>
                        <a:lnTo>
                          <a:pt x="302" y="403"/>
                        </a:lnTo>
                        <a:lnTo>
                          <a:pt x="304" y="403"/>
                        </a:lnTo>
                        <a:lnTo>
                          <a:pt x="304" y="405"/>
                        </a:lnTo>
                        <a:lnTo>
                          <a:pt x="306" y="407"/>
                        </a:lnTo>
                        <a:lnTo>
                          <a:pt x="306" y="409"/>
                        </a:lnTo>
                        <a:lnTo>
                          <a:pt x="307" y="409"/>
                        </a:lnTo>
                        <a:lnTo>
                          <a:pt x="309" y="411"/>
                        </a:lnTo>
                        <a:lnTo>
                          <a:pt x="309" y="413"/>
                        </a:lnTo>
                        <a:lnTo>
                          <a:pt x="309" y="415"/>
                        </a:lnTo>
                        <a:lnTo>
                          <a:pt x="309" y="417"/>
                        </a:lnTo>
                        <a:lnTo>
                          <a:pt x="311" y="417"/>
                        </a:lnTo>
                        <a:lnTo>
                          <a:pt x="313" y="417"/>
                        </a:lnTo>
                        <a:lnTo>
                          <a:pt x="313" y="419"/>
                        </a:lnTo>
                        <a:lnTo>
                          <a:pt x="315" y="419"/>
                        </a:lnTo>
                        <a:lnTo>
                          <a:pt x="315" y="417"/>
                        </a:lnTo>
                        <a:lnTo>
                          <a:pt x="317" y="417"/>
                        </a:lnTo>
                        <a:lnTo>
                          <a:pt x="319" y="417"/>
                        </a:lnTo>
                        <a:lnTo>
                          <a:pt x="319" y="415"/>
                        </a:lnTo>
                        <a:lnTo>
                          <a:pt x="321" y="415"/>
                        </a:lnTo>
                        <a:lnTo>
                          <a:pt x="323" y="413"/>
                        </a:lnTo>
                        <a:lnTo>
                          <a:pt x="323" y="411"/>
                        </a:lnTo>
                        <a:lnTo>
                          <a:pt x="325" y="411"/>
                        </a:lnTo>
                        <a:lnTo>
                          <a:pt x="325" y="409"/>
                        </a:lnTo>
                        <a:lnTo>
                          <a:pt x="327" y="409"/>
                        </a:lnTo>
                        <a:lnTo>
                          <a:pt x="329" y="409"/>
                        </a:lnTo>
                        <a:lnTo>
                          <a:pt x="331" y="409"/>
                        </a:lnTo>
                        <a:lnTo>
                          <a:pt x="332" y="409"/>
                        </a:lnTo>
                        <a:lnTo>
                          <a:pt x="334" y="407"/>
                        </a:lnTo>
                        <a:lnTo>
                          <a:pt x="336" y="407"/>
                        </a:lnTo>
                        <a:lnTo>
                          <a:pt x="336" y="409"/>
                        </a:lnTo>
                        <a:lnTo>
                          <a:pt x="336" y="411"/>
                        </a:lnTo>
                        <a:lnTo>
                          <a:pt x="338" y="413"/>
                        </a:lnTo>
                        <a:lnTo>
                          <a:pt x="338" y="415"/>
                        </a:lnTo>
                        <a:lnTo>
                          <a:pt x="338" y="417"/>
                        </a:lnTo>
                        <a:lnTo>
                          <a:pt x="340" y="417"/>
                        </a:lnTo>
                        <a:lnTo>
                          <a:pt x="340" y="419"/>
                        </a:lnTo>
                        <a:lnTo>
                          <a:pt x="342" y="421"/>
                        </a:lnTo>
                        <a:lnTo>
                          <a:pt x="342" y="423"/>
                        </a:lnTo>
                        <a:lnTo>
                          <a:pt x="344" y="423"/>
                        </a:lnTo>
                        <a:lnTo>
                          <a:pt x="346" y="423"/>
                        </a:lnTo>
                        <a:lnTo>
                          <a:pt x="348" y="423"/>
                        </a:lnTo>
                        <a:lnTo>
                          <a:pt x="350" y="423"/>
                        </a:lnTo>
                        <a:lnTo>
                          <a:pt x="350" y="421"/>
                        </a:lnTo>
                        <a:lnTo>
                          <a:pt x="352" y="421"/>
                        </a:lnTo>
                        <a:lnTo>
                          <a:pt x="354" y="421"/>
                        </a:lnTo>
                        <a:lnTo>
                          <a:pt x="354" y="419"/>
                        </a:lnTo>
                        <a:lnTo>
                          <a:pt x="355" y="419"/>
                        </a:lnTo>
                        <a:lnTo>
                          <a:pt x="357" y="419"/>
                        </a:lnTo>
                        <a:lnTo>
                          <a:pt x="359" y="419"/>
                        </a:lnTo>
                        <a:lnTo>
                          <a:pt x="361" y="419"/>
                        </a:lnTo>
                        <a:lnTo>
                          <a:pt x="361" y="421"/>
                        </a:lnTo>
                        <a:lnTo>
                          <a:pt x="363" y="423"/>
                        </a:lnTo>
                        <a:lnTo>
                          <a:pt x="365" y="423"/>
                        </a:lnTo>
                        <a:lnTo>
                          <a:pt x="367" y="425"/>
                        </a:lnTo>
                        <a:lnTo>
                          <a:pt x="369" y="425"/>
                        </a:lnTo>
                        <a:lnTo>
                          <a:pt x="371" y="426"/>
                        </a:lnTo>
                        <a:lnTo>
                          <a:pt x="373" y="426"/>
                        </a:lnTo>
                        <a:lnTo>
                          <a:pt x="373" y="428"/>
                        </a:lnTo>
                        <a:lnTo>
                          <a:pt x="373" y="430"/>
                        </a:lnTo>
                        <a:lnTo>
                          <a:pt x="373" y="432"/>
                        </a:lnTo>
                        <a:lnTo>
                          <a:pt x="371" y="432"/>
                        </a:lnTo>
                        <a:lnTo>
                          <a:pt x="371" y="434"/>
                        </a:lnTo>
                        <a:lnTo>
                          <a:pt x="371" y="436"/>
                        </a:lnTo>
                        <a:lnTo>
                          <a:pt x="371" y="438"/>
                        </a:lnTo>
                        <a:lnTo>
                          <a:pt x="373" y="438"/>
                        </a:lnTo>
                        <a:lnTo>
                          <a:pt x="375" y="438"/>
                        </a:lnTo>
                        <a:lnTo>
                          <a:pt x="377" y="438"/>
                        </a:lnTo>
                        <a:lnTo>
                          <a:pt x="377" y="436"/>
                        </a:lnTo>
                        <a:lnTo>
                          <a:pt x="379" y="436"/>
                        </a:lnTo>
                        <a:lnTo>
                          <a:pt x="380" y="436"/>
                        </a:lnTo>
                        <a:lnTo>
                          <a:pt x="382" y="436"/>
                        </a:lnTo>
                        <a:lnTo>
                          <a:pt x="384" y="436"/>
                        </a:lnTo>
                        <a:lnTo>
                          <a:pt x="386" y="438"/>
                        </a:lnTo>
                        <a:lnTo>
                          <a:pt x="386" y="440"/>
                        </a:lnTo>
                        <a:lnTo>
                          <a:pt x="388" y="442"/>
                        </a:lnTo>
                        <a:lnTo>
                          <a:pt x="390" y="442"/>
                        </a:lnTo>
                        <a:lnTo>
                          <a:pt x="390" y="444"/>
                        </a:lnTo>
                        <a:lnTo>
                          <a:pt x="392" y="444"/>
                        </a:lnTo>
                        <a:lnTo>
                          <a:pt x="392" y="446"/>
                        </a:lnTo>
                        <a:lnTo>
                          <a:pt x="390" y="446"/>
                        </a:lnTo>
                        <a:lnTo>
                          <a:pt x="390" y="448"/>
                        </a:lnTo>
                        <a:lnTo>
                          <a:pt x="392" y="448"/>
                        </a:lnTo>
                        <a:lnTo>
                          <a:pt x="392" y="449"/>
                        </a:lnTo>
                        <a:lnTo>
                          <a:pt x="394" y="449"/>
                        </a:lnTo>
                        <a:lnTo>
                          <a:pt x="396" y="449"/>
                        </a:lnTo>
                        <a:lnTo>
                          <a:pt x="396" y="451"/>
                        </a:lnTo>
                        <a:lnTo>
                          <a:pt x="396" y="453"/>
                        </a:lnTo>
                        <a:lnTo>
                          <a:pt x="398" y="453"/>
                        </a:lnTo>
                        <a:lnTo>
                          <a:pt x="398" y="455"/>
                        </a:lnTo>
                        <a:lnTo>
                          <a:pt x="400" y="455"/>
                        </a:lnTo>
                        <a:lnTo>
                          <a:pt x="402" y="455"/>
                        </a:lnTo>
                        <a:lnTo>
                          <a:pt x="403" y="455"/>
                        </a:lnTo>
                        <a:lnTo>
                          <a:pt x="403" y="457"/>
                        </a:lnTo>
                        <a:lnTo>
                          <a:pt x="403" y="459"/>
                        </a:lnTo>
                        <a:lnTo>
                          <a:pt x="403" y="461"/>
                        </a:lnTo>
                        <a:lnTo>
                          <a:pt x="405" y="461"/>
                        </a:lnTo>
                        <a:lnTo>
                          <a:pt x="407" y="461"/>
                        </a:lnTo>
                        <a:lnTo>
                          <a:pt x="409" y="461"/>
                        </a:lnTo>
                        <a:lnTo>
                          <a:pt x="409" y="463"/>
                        </a:lnTo>
                        <a:lnTo>
                          <a:pt x="409" y="465"/>
                        </a:lnTo>
                        <a:lnTo>
                          <a:pt x="411" y="465"/>
                        </a:lnTo>
                        <a:lnTo>
                          <a:pt x="413" y="465"/>
                        </a:lnTo>
                        <a:lnTo>
                          <a:pt x="413" y="463"/>
                        </a:lnTo>
                        <a:lnTo>
                          <a:pt x="415" y="463"/>
                        </a:lnTo>
                        <a:lnTo>
                          <a:pt x="415" y="465"/>
                        </a:lnTo>
                        <a:lnTo>
                          <a:pt x="417" y="465"/>
                        </a:lnTo>
                        <a:lnTo>
                          <a:pt x="417" y="467"/>
                        </a:lnTo>
                        <a:lnTo>
                          <a:pt x="419" y="467"/>
                        </a:lnTo>
                        <a:lnTo>
                          <a:pt x="419" y="469"/>
                        </a:lnTo>
                        <a:lnTo>
                          <a:pt x="417" y="469"/>
                        </a:lnTo>
                        <a:lnTo>
                          <a:pt x="415" y="469"/>
                        </a:lnTo>
                        <a:lnTo>
                          <a:pt x="413" y="469"/>
                        </a:lnTo>
                        <a:lnTo>
                          <a:pt x="413" y="471"/>
                        </a:lnTo>
                        <a:lnTo>
                          <a:pt x="413" y="473"/>
                        </a:lnTo>
                        <a:lnTo>
                          <a:pt x="415" y="473"/>
                        </a:lnTo>
                        <a:lnTo>
                          <a:pt x="417" y="473"/>
                        </a:lnTo>
                        <a:lnTo>
                          <a:pt x="419" y="471"/>
                        </a:lnTo>
                        <a:lnTo>
                          <a:pt x="419" y="469"/>
                        </a:lnTo>
                        <a:lnTo>
                          <a:pt x="421" y="469"/>
                        </a:lnTo>
                        <a:lnTo>
                          <a:pt x="421" y="471"/>
                        </a:lnTo>
                        <a:lnTo>
                          <a:pt x="423" y="473"/>
                        </a:lnTo>
                        <a:lnTo>
                          <a:pt x="423" y="474"/>
                        </a:lnTo>
                        <a:lnTo>
                          <a:pt x="425" y="474"/>
                        </a:lnTo>
                        <a:lnTo>
                          <a:pt x="425" y="476"/>
                        </a:lnTo>
                        <a:lnTo>
                          <a:pt x="427" y="476"/>
                        </a:lnTo>
                        <a:lnTo>
                          <a:pt x="428" y="474"/>
                        </a:lnTo>
                        <a:lnTo>
                          <a:pt x="430" y="473"/>
                        </a:lnTo>
                        <a:lnTo>
                          <a:pt x="432" y="474"/>
                        </a:lnTo>
                        <a:lnTo>
                          <a:pt x="434" y="474"/>
                        </a:lnTo>
                        <a:lnTo>
                          <a:pt x="436" y="474"/>
                        </a:lnTo>
                        <a:lnTo>
                          <a:pt x="438" y="473"/>
                        </a:lnTo>
                        <a:lnTo>
                          <a:pt x="438" y="471"/>
                        </a:lnTo>
                        <a:lnTo>
                          <a:pt x="440" y="469"/>
                        </a:lnTo>
                        <a:lnTo>
                          <a:pt x="442" y="469"/>
                        </a:lnTo>
                        <a:lnTo>
                          <a:pt x="442" y="471"/>
                        </a:lnTo>
                        <a:lnTo>
                          <a:pt x="442" y="473"/>
                        </a:lnTo>
                        <a:lnTo>
                          <a:pt x="444" y="473"/>
                        </a:lnTo>
                        <a:lnTo>
                          <a:pt x="446" y="473"/>
                        </a:lnTo>
                        <a:lnTo>
                          <a:pt x="448" y="473"/>
                        </a:lnTo>
                        <a:lnTo>
                          <a:pt x="450" y="473"/>
                        </a:lnTo>
                        <a:lnTo>
                          <a:pt x="450" y="474"/>
                        </a:lnTo>
                        <a:lnTo>
                          <a:pt x="451" y="474"/>
                        </a:lnTo>
                        <a:lnTo>
                          <a:pt x="451" y="476"/>
                        </a:lnTo>
                        <a:lnTo>
                          <a:pt x="453" y="476"/>
                        </a:lnTo>
                        <a:lnTo>
                          <a:pt x="455" y="476"/>
                        </a:lnTo>
                        <a:lnTo>
                          <a:pt x="455" y="478"/>
                        </a:lnTo>
                        <a:lnTo>
                          <a:pt x="453" y="478"/>
                        </a:lnTo>
                        <a:lnTo>
                          <a:pt x="451" y="476"/>
                        </a:lnTo>
                        <a:lnTo>
                          <a:pt x="450" y="478"/>
                        </a:lnTo>
                        <a:lnTo>
                          <a:pt x="450" y="480"/>
                        </a:lnTo>
                        <a:lnTo>
                          <a:pt x="450" y="482"/>
                        </a:lnTo>
                        <a:lnTo>
                          <a:pt x="451" y="482"/>
                        </a:lnTo>
                        <a:lnTo>
                          <a:pt x="451" y="480"/>
                        </a:lnTo>
                        <a:lnTo>
                          <a:pt x="453" y="480"/>
                        </a:lnTo>
                        <a:lnTo>
                          <a:pt x="453" y="482"/>
                        </a:lnTo>
                        <a:lnTo>
                          <a:pt x="455" y="482"/>
                        </a:lnTo>
                        <a:lnTo>
                          <a:pt x="455" y="484"/>
                        </a:lnTo>
                        <a:lnTo>
                          <a:pt x="457" y="484"/>
                        </a:lnTo>
                        <a:lnTo>
                          <a:pt x="459" y="484"/>
                        </a:lnTo>
                        <a:lnTo>
                          <a:pt x="459" y="482"/>
                        </a:lnTo>
                        <a:lnTo>
                          <a:pt x="461" y="482"/>
                        </a:lnTo>
                        <a:lnTo>
                          <a:pt x="463" y="482"/>
                        </a:lnTo>
                        <a:lnTo>
                          <a:pt x="465" y="482"/>
                        </a:lnTo>
                        <a:lnTo>
                          <a:pt x="467" y="484"/>
                        </a:lnTo>
                        <a:lnTo>
                          <a:pt x="469" y="484"/>
                        </a:lnTo>
                        <a:lnTo>
                          <a:pt x="469" y="486"/>
                        </a:lnTo>
                        <a:lnTo>
                          <a:pt x="471" y="486"/>
                        </a:lnTo>
                        <a:lnTo>
                          <a:pt x="473" y="486"/>
                        </a:lnTo>
                        <a:lnTo>
                          <a:pt x="474" y="486"/>
                        </a:lnTo>
                        <a:lnTo>
                          <a:pt x="476" y="486"/>
                        </a:lnTo>
                        <a:lnTo>
                          <a:pt x="476" y="484"/>
                        </a:lnTo>
                        <a:lnTo>
                          <a:pt x="478" y="484"/>
                        </a:lnTo>
                        <a:lnTo>
                          <a:pt x="478" y="486"/>
                        </a:lnTo>
                        <a:lnTo>
                          <a:pt x="480" y="486"/>
                        </a:lnTo>
                        <a:lnTo>
                          <a:pt x="482" y="486"/>
                        </a:lnTo>
                        <a:lnTo>
                          <a:pt x="482" y="488"/>
                        </a:lnTo>
                        <a:lnTo>
                          <a:pt x="482" y="490"/>
                        </a:lnTo>
                        <a:lnTo>
                          <a:pt x="484" y="492"/>
                        </a:lnTo>
                        <a:lnTo>
                          <a:pt x="484" y="494"/>
                        </a:lnTo>
                        <a:lnTo>
                          <a:pt x="486" y="496"/>
                        </a:lnTo>
                        <a:lnTo>
                          <a:pt x="486" y="497"/>
                        </a:lnTo>
                        <a:lnTo>
                          <a:pt x="486" y="499"/>
                        </a:lnTo>
                        <a:lnTo>
                          <a:pt x="484" y="501"/>
                        </a:lnTo>
                        <a:lnTo>
                          <a:pt x="484" y="503"/>
                        </a:lnTo>
                        <a:lnTo>
                          <a:pt x="484" y="505"/>
                        </a:lnTo>
                        <a:lnTo>
                          <a:pt x="484" y="507"/>
                        </a:lnTo>
                        <a:lnTo>
                          <a:pt x="486" y="507"/>
                        </a:lnTo>
                        <a:lnTo>
                          <a:pt x="486" y="509"/>
                        </a:lnTo>
                        <a:lnTo>
                          <a:pt x="486" y="511"/>
                        </a:lnTo>
                        <a:lnTo>
                          <a:pt x="488" y="511"/>
                        </a:lnTo>
                        <a:lnTo>
                          <a:pt x="488" y="513"/>
                        </a:lnTo>
                        <a:lnTo>
                          <a:pt x="490" y="513"/>
                        </a:lnTo>
                        <a:lnTo>
                          <a:pt x="490" y="515"/>
                        </a:lnTo>
                        <a:lnTo>
                          <a:pt x="492" y="515"/>
                        </a:lnTo>
                        <a:lnTo>
                          <a:pt x="492" y="517"/>
                        </a:lnTo>
                        <a:lnTo>
                          <a:pt x="494" y="519"/>
                        </a:lnTo>
                        <a:lnTo>
                          <a:pt x="496" y="521"/>
                        </a:lnTo>
                        <a:lnTo>
                          <a:pt x="498" y="521"/>
                        </a:lnTo>
                        <a:lnTo>
                          <a:pt x="498" y="522"/>
                        </a:lnTo>
                        <a:lnTo>
                          <a:pt x="499" y="522"/>
                        </a:lnTo>
                        <a:lnTo>
                          <a:pt x="499" y="524"/>
                        </a:lnTo>
                        <a:lnTo>
                          <a:pt x="501" y="524"/>
                        </a:lnTo>
                        <a:lnTo>
                          <a:pt x="501" y="526"/>
                        </a:lnTo>
                        <a:lnTo>
                          <a:pt x="503" y="526"/>
                        </a:lnTo>
                        <a:lnTo>
                          <a:pt x="503" y="528"/>
                        </a:lnTo>
                        <a:lnTo>
                          <a:pt x="505" y="528"/>
                        </a:lnTo>
                        <a:lnTo>
                          <a:pt x="505" y="530"/>
                        </a:lnTo>
                        <a:lnTo>
                          <a:pt x="507" y="530"/>
                        </a:lnTo>
                        <a:lnTo>
                          <a:pt x="507" y="532"/>
                        </a:lnTo>
                        <a:lnTo>
                          <a:pt x="507" y="534"/>
                        </a:lnTo>
                        <a:lnTo>
                          <a:pt x="507" y="536"/>
                        </a:lnTo>
                        <a:lnTo>
                          <a:pt x="505" y="536"/>
                        </a:lnTo>
                        <a:lnTo>
                          <a:pt x="505" y="538"/>
                        </a:lnTo>
                        <a:lnTo>
                          <a:pt x="505" y="540"/>
                        </a:lnTo>
                        <a:lnTo>
                          <a:pt x="505" y="542"/>
                        </a:lnTo>
                        <a:lnTo>
                          <a:pt x="505" y="544"/>
                        </a:lnTo>
                        <a:lnTo>
                          <a:pt x="505" y="545"/>
                        </a:lnTo>
                        <a:lnTo>
                          <a:pt x="507" y="545"/>
                        </a:lnTo>
                        <a:lnTo>
                          <a:pt x="505" y="545"/>
                        </a:lnTo>
                        <a:lnTo>
                          <a:pt x="505" y="547"/>
                        </a:lnTo>
                        <a:lnTo>
                          <a:pt x="503" y="549"/>
                        </a:lnTo>
                        <a:lnTo>
                          <a:pt x="501" y="551"/>
                        </a:lnTo>
                        <a:lnTo>
                          <a:pt x="499" y="553"/>
                        </a:lnTo>
                        <a:lnTo>
                          <a:pt x="499" y="555"/>
                        </a:lnTo>
                        <a:lnTo>
                          <a:pt x="499" y="557"/>
                        </a:lnTo>
                        <a:lnTo>
                          <a:pt x="501" y="557"/>
                        </a:lnTo>
                        <a:lnTo>
                          <a:pt x="501" y="559"/>
                        </a:lnTo>
                        <a:lnTo>
                          <a:pt x="501" y="561"/>
                        </a:lnTo>
                        <a:lnTo>
                          <a:pt x="501" y="563"/>
                        </a:lnTo>
                        <a:lnTo>
                          <a:pt x="501" y="565"/>
                        </a:lnTo>
                        <a:lnTo>
                          <a:pt x="501" y="567"/>
                        </a:lnTo>
                        <a:lnTo>
                          <a:pt x="499" y="567"/>
                        </a:lnTo>
                        <a:lnTo>
                          <a:pt x="499" y="569"/>
                        </a:lnTo>
                        <a:lnTo>
                          <a:pt x="498" y="570"/>
                        </a:lnTo>
                        <a:lnTo>
                          <a:pt x="498" y="572"/>
                        </a:lnTo>
                        <a:lnTo>
                          <a:pt x="499" y="574"/>
                        </a:lnTo>
                        <a:lnTo>
                          <a:pt x="499" y="576"/>
                        </a:lnTo>
                        <a:lnTo>
                          <a:pt x="499" y="578"/>
                        </a:lnTo>
                        <a:lnTo>
                          <a:pt x="499" y="580"/>
                        </a:lnTo>
                        <a:lnTo>
                          <a:pt x="501" y="580"/>
                        </a:lnTo>
                        <a:lnTo>
                          <a:pt x="501" y="582"/>
                        </a:lnTo>
                        <a:lnTo>
                          <a:pt x="501" y="584"/>
                        </a:lnTo>
                        <a:lnTo>
                          <a:pt x="501" y="586"/>
                        </a:lnTo>
                        <a:lnTo>
                          <a:pt x="503" y="588"/>
                        </a:lnTo>
                        <a:lnTo>
                          <a:pt x="505" y="588"/>
                        </a:lnTo>
                        <a:lnTo>
                          <a:pt x="505" y="590"/>
                        </a:lnTo>
                        <a:lnTo>
                          <a:pt x="507" y="592"/>
                        </a:lnTo>
                        <a:lnTo>
                          <a:pt x="507" y="594"/>
                        </a:lnTo>
                        <a:lnTo>
                          <a:pt x="509" y="595"/>
                        </a:lnTo>
                        <a:lnTo>
                          <a:pt x="511" y="597"/>
                        </a:lnTo>
                        <a:lnTo>
                          <a:pt x="511" y="599"/>
                        </a:lnTo>
                        <a:lnTo>
                          <a:pt x="511" y="601"/>
                        </a:lnTo>
                        <a:lnTo>
                          <a:pt x="509" y="603"/>
                        </a:lnTo>
                        <a:lnTo>
                          <a:pt x="509" y="605"/>
                        </a:lnTo>
                        <a:lnTo>
                          <a:pt x="509" y="607"/>
                        </a:lnTo>
                        <a:lnTo>
                          <a:pt x="509" y="609"/>
                        </a:lnTo>
                        <a:lnTo>
                          <a:pt x="511" y="611"/>
                        </a:lnTo>
                        <a:lnTo>
                          <a:pt x="511" y="613"/>
                        </a:lnTo>
                        <a:lnTo>
                          <a:pt x="513" y="617"/>
                        </a:lnTo>
                        <a:lnTo>
                          <a:pt x="515" y="618"/>
                        </a:lnTo>
                        <a:lnTo>
                          <a:pt x="517" y="620"/>
                        </a:lnTo>
                        <a:lnTo>
                          <a:pt x="517" y="622"/>
                        </a:lnTo>
                        <a:lnTo>
                          <a:pt x="517" y="624"/>
                        </a:lnTo>
                        <a:lnTo>
                          <a:pt x="519" y="624"/>
                        </a:lnTo>
                        <a:lnTo>
                          <a:pt x="519" y="626"/>
                        </a:lnTo>
                        <a:lnTo>
                          <a:pt x="517" y="628"/>
                        </a:lnTo>
                        <a:lnTo>
                          <a:pt x="517" y="630"/>
                        </a:lnTo>
                        <a:lnTo>
                          <a:pt x="517" y="634"/>
                        </a:lnTo>
                        <a:lnTo>
                          <a:pt x="517" y="636"/>
                        </a:lnTo>
                        <a:lnTo>
                          <a:pt x="517" y="638"/>
                        </a:lnTo>
                        <a:lnTo>
                          <a:pt x="517" y="640"/>
                        </a:lnTo>
                        <a:lnTo>
                          <a:pt x="517" y="642"/>
                        </a:lnTo>
                        <a:lnTo>
                          <a:pt x="517" y="643"/>
                        </a:lnTo>
                        <a:lnTo>
                          <a:pt x="517" y="645"/>
                        </a:lnTo>
                        <a:lnTo>
                          <a:pt x="517" y="647"/>
                        </a:lnTo>
                        <a:lnTo>
                          <a:pt x="519" y="649"/>
                        </a:lnTo>
                        <a:lnTo>
                          <a:pt x="519" y="651"/>
                        </a:lnTo>
                        <a:lnTo>
                          <a:pt x="517" y="651"/>
                        </a:lnTo>
                        <a:lnTo>
                          <a:pt x="517" y="653"/>
                        </a:lnTo>
                        <a:lnTo>
                          <a:pt x="517" y="655"/>
                        </a:lnTo>
                        <a:lnTo>
                          <a:pt x="515" y="657"/>
                        </a:lnTo>
                        <a:lnTo>
                          <a:pt x="515" y="659"/>
                        </a:lnTo>
                        <a:lnTo>
                          <a:pt x="517" y="661"/>
                        </a:lnTo>
                        <a:lnTo>
                          <a:pt x="519" y="661"/>
                        </a:lnTo>
                        <a:lnTo>
                          <a:pt x="519" y="663"/>
                        </a:lnTo>
                        <a:lnTo>
                          <a:pt x="517" y="663"/>
                        </a:lnTo>
                        <a:lnTo>
                          <a:pt x="517" y="665"/>
                        </a:lnTo>
                        <a:lnTo>
                          <a:pt x="515" y="665"/>
                        </a:lnTo>
                        <a:lnTo>
                          <a:pt x="515" y="666"/>
                        </a:lnTo>
                        <a:lnTo>
                          <a:pt x="515" y="668"/>
                        </a:lnTo>
                        <a:lnTo>
                          <a:pt x="515" y="670"/>
                        </a:lnTo>
                        <a:lnTo>
                          <a:pt x="517" y="672"/>
                        </a:lnTo>
                        <a:lnTo>
                          <a:pt x="517" y="674"/>
                        </a:lnTo>
                        <a:lnTo>
                          <a:pt x="517" y="676"/>
                        </a:lnTo>
                        <a:lnTo>
                          <a:pt x="515" y="676"/>
                        </a:lnTo>
                        <a:lnTo>
                          <a:pt x="515" y="678"/>
                        </a:lnTo>
                        <a:lnTo>
                          <a:pt x="513" y="678"/>
                        </a:lnTo>
                        <a:lnTo>
                          <a:pt x="513" y="680"/>
                        </a:lnTo>
                        <a:lnTo>
                          <a:pt x="513" y="682"/>
                        </a:lnTo>
                        <a:lnTo>
                          <a:pt x="513" y="684"/>
                        </a:lnTo>
                        <a:lnTo>
                          <a:pt x="511" y="684"/>
                        </a:lnTo>
                        <a:lnTo>
                          <a:pt x="511" y="686"/>
                        </a:lnTo>
                        <a:lnTo>
                          <a:pt x="511" y="688"/>
                        </a:lnTo>
                        <a:lnTo>
                          <a:pt x="511" y="690"/>
                        </a:lnTo>
                        <a:lnTo>
                          <a:pt x="509" y="690"/>
                        </a:lnTo>
                        <a:lnTo>
                          <a:pt x="509" y="691"/>
                        </a:lnTo>
                        <a:lnTo>
                          <a:pt x="507" y="691"/>
                        </a:lnTo>
                        <a:lnTo>
                          <a:pt x="507" y="693"/>
                        </a:lnTo>
                        <a:lnTo>
                          <a:pt x="507" y="695"/>
                        </a:lnTo>
                        <a:lnTo>
                          <a:pt x="509" y="695"/>
                        </a:lnTo>
                        <a:lnTo>
                          <a:pt x="509" y="697"/>
                        </a:lnTo>
                        <a:lnTo>
                          <a:pt x="511" y="697"/>
                        </a:lnTo>
                        <a:lnTo>
                          <a:pt x="511" y="699"/>
                        </a:lnTo>
                        <a:lnTo>
                          <a:pt x="511" y="701"/>
                        </a:lnTo>
                        <a:lnTo>
                          <a:pt x="511" y="703"/>
                        </a:lnTo>
                        <a:lnTo>
                          <a:pt x="513" y="703"/>
                        </a:lnTo>
                        <a:lnTo>
                          <a:pt x="511" y="705"/>
                        </a:lnTo>
                        <a:lnTo>
                          <a:pt x="511" y="707"/>
                        </a:lnTo>
                        <a:lnTo>
                          <a:pt x="511" y="709"/>
                        </a:lnTo>
                        <a:lnTo>
                          <a:pt x="509" y="709"/>
                        </a:lnTo>
                        <a:lnTo>
                          <a:pt x="509" y="711"/>
                        </a:lnTo>
                        <a:lnTo>
                          <a:pt x="507" y="711"/>
                        </a:lnTo>
                        <a:lnTo>
                          <a:pt x="505" y="711"/>
                        </a:lnTo>
                        <a:lnTo>
                          <a:pt x="503" y="711"/>
                        </a:lnTo>
                        <a:lnTo>
                          <a:pt x="501" y="713"/>
                        </a:lnTo>
                        <a:lnTo>
                          <a:pt x="501" y="714"/>
                        </a:lnTo>
                        <a:lnTo>
                          <a:pt x="499" y="716"/>
                        </a:lnTo>
                        <a:lnTo>
                          <a:pt x="499" y="718"/>
                        </a:lnTo>
                        <a:lnTo>
                          <a:pt x="498" y="718"/>
                        </a:lnTo>
                        <a:lnTo>
                          <a:pt x="496" y="718"/>
                        </a:lnTo>
                        <a:lnTo>
                          <a:pt x="496" y="720"/>
                        </a:lnTo>
                        <a:lnTo>
                          <a:pt x="494" y="720"/>
                        </a:lnTo>
                        <a:lnTo>
                          <a:pt x="494" y="722"/>
                        </a:lnTo>
                        <a:lnTo>
                          <a:pt x="492" y="722"/>
                        </a:lnTo>
                        <a:lnTo>
                          <a:pt x="492" y="724"/>
                        </a:lnTo>
                        <a:lnTo>
                          <a:pt x="490" y="724"/>
                        </a:lnTo>
                        <a:lnTo>
                          <a:pt x="490" y="726"/>
                        </a:lnTo>
                        <a:lnTo>
                          <a:pt x="490" y="730"/>
                        </a:lnTo>
                        <a:lnTo>
                          <a:pt x="490" y="732"/>
                        </a:lnTo>
                        <a:lnTo>
                          <a:pt x="488" y="732"/>
                        </a:lnTo>
                        <a:lnTo>
                          <a:pt x="488" y="734"/>
                        </a:lnTo>
                        <a:lnTo>
                          <a:pt x="486" y="736"/>
                        </a:lnTo>
                        <a:lnTo>
                          <a:pt x="486" y="738"/>
                        </a:lnTo>
                        <a:lnTo>
                          <a:pt x="486" y="739"/>
                        </a:lnTo>
                        <a:lnTo>
                          <a:pt x="486" y="741"/>
                        </a:lnTo>
                        <a:lnTo>
                          <a:pt x="486" y="743"/>
                        </a:lnTo>
                        <a:lnTo>
                          <a:pt x="486" y="745"/>
                        </a:lnTo>
                        <a:lnTo>
                          <a:pt x="486" y="747"/>
                        </a:lnTo>
                        <a:lnTo>
                          <a:pt x="488" y="747"/>
                        </a:lnTo>
                        <a:lnTo>
                          <a:pt x="488" y="749"/>
                        </a:lnTo>
                        <a:lnTo>
                          <a:pt x="488" y="751"/>
                        </a:lnTo>
                        <a:lnTo>
                          <a:pt x="488" y="753"/>
                        </a:lnTo>
                        <a:lnTo>
                          <a:pt x="490" y="755"/>
                        </a:lnTo>
                        <a:lnTo>
                          <a:pt x="490" y="757"/>
                        </a:lnTo>
                        <a:lnTo>
                          <a:pt x="492" y="759"/>
                        </a:lnTo>
                        <a:lnTo>
                          <a:pt x="494" y="759"/>
                        </a:lnTo>
                        <a:lnTo>
                          <a:pt x="494" y="761"/>
                        </a:lnTo>
                        <a:lnTo>
                          <a:pt x="492" y="761"/>
                        </a:lnTo>
                        <a:lnTo>
                          <a:pt x="490" y="761"/>
                        </a:lnTo>
                        <a:lnTo>
                          <a:pt x="490" y="762"/>
                        </a:lnTo>
                        <a:lnTo>
                          <a:pt x="488" y="762"/>
                        </a:lnTo>
                        <a:lnTo>
                          <a:pt x="488" y="764"/>
                        </a:lnTo>
                        <a:lnTo>
                          <a:pt x="488" y="766"/>
                        </a:lnTo>
                        <a:lnTo>
                          <a:pt x="488" y="768"/>
                        </a:lnTo>
                        <a:lnTo>
                          <a:pt x="490" y="770"/>
                        </a:lnTo>
                        <a:lnTo>
                          <a:pt x="492" y="770"/>
                        </a:lnTo>
                        <a:lnTo>
                          <a:pt x="494" y="770"/>
                        </a:lnTo>
                        <a:lnTo>
                          <a:pt x="494" y="772"/>
                        </a:lnTo>
                        <a:lnTo>
                          <a:pt x="496" y="772"/>
                        </a:lnTo>
                        <a:lnTo>
                          <a:pt x="496" y="774"/>
                        </a:lnTo>
                        <a:lnTo>
                          <a:pt x="496" y="776"/>
                        </a:lnTo>
                        <a:lnTo>
                          <a:pt x="496" y="778"/>
                        </a:lnTo>
                        <a:lnTo>
                          <a:pt x="498" y="780"/>
                        </a:lnTo>
                        <a:lnTo>
                          <a:pt x="498" y="782"/>
                        </a:lnTo>
                        <a:lnTo>
                          <a:pt x="499" y="784"/>
                        </a:lnTo>
                        <a:lnTo>
                          <a:pt x="499" y="786"/>
                        </a:lnTo>
                        <a:lnTo>
                          <a:pt x="499" y="787"/>
                        </a:lnTo>
                        <a:lnTo>
                          <a:pt x="499" y="789"/>
                        </a:lnTo>
                        <a:lnTo>
                          <a:pt x="499" y="791"/>
                        </a:lnTo>
                        <a:lnTo>
                          <a:pt x="499" y="793"/>
                        </a:lnTo>
                        <a:lnTo>
                          <a:pt x="499" y="795"/>
                        </a:lnTo>
                        <a:lnTo>
                          <a:pt x="499" y="797"/>
                        </a:lnTo>
                        <a:lnTo>
                          <a:pt x="499" y="799"/>
                        </a:lnTo>
                        <a:lnTo>
                          <a:pt x="501" y="799"/>
                        </a:lnTo>
                        <a:lnTo>
                          <a:pt x="501" y="801"/>
                        </a:lnTo>
                        <a:lnTo>
                          <a:pt x="501" y="803"/>
                        </a:lnTo>
                        <a:lnTo>
                          <a:pt x="503" y="803"/>
                        </a:lnTo>
                        <a:lnTo>
                          <a:pt x="503" y="805"/>
                        </a:lnTo>
                        <a:lnTo>
                          <a:pt x="505" y="809"/>
                        </a:lnTo>
                        <a:lnTo>
                          <a:pt x="505" y="810"/>
                        </a:lnTo>
                        <a:lnTo>
                          <a:pt x="505" y="812"/>
                        </a:lnTo>
                        <a:lnTo>
                          <a:pt x="505" y="814"/>
                        </a:lnTo>
                        <a:lnTo>
                          <a:pt x="505" y="816"/>
                        </a:lnTo>
                        <a:lnTo>
                          <a:pt x="503" y="816"/>
                        </a:lnTo>
                        <a:lnTo>
                          <a:pt x="501" y="816"/>
                        </a:lnTo>
                        <a:lnTo>
                          <a:pt x="501" y="818"/>
                        </a:lnTo>
                        <a:lnTo>
                          <a:pt x="499" y="818"/>
                        </a:lnTo>
                        <a:lnTo>
                          <a:pt x="499" y="820"/>
                        </a:lnTo>
                        <a:lnTo>
                          <a:pt x="499" y="822"/>
                        </a:lnTo>
                        <a:lnTo>
                          <a:pt x="498" y="822"/>
                        </a:lnTo>
                        <a:lnTo>
                          <a:pt x="498" y="824"/>
                        </a:lnTo>
                        <a:lnTo>
                          <a:pt x="499" y="824"/>
                        </a:lnTo>
                        <a:lnTo>
                          <a:pt x="499" y="826"/>
                        </a:lnTo>
                        <a:lnTo>
                          <a:pt x="499" y="828"/>
                        </a:lnTo>
                        <a:lnTo>
                          <a:pt x="501" y="828"/>
                        </a:lnTo>
                        <a:lnTo>
                          <a:pt x="501" y="830"/>
                        </a:lnTo>
                        <a:lnTo>
                          <a:pt x="501" y="832"/>
                        </a:lnTo>
                        <a:lnTo>
                          <a:pt x="501" y="834"/>
                        </a:lnTo>
                        <a:lnTo>
                          <a:pt x="503" y="835"/>
                        </a:lnTo>
                        <a:lnTo>
                          <a:pt x="505" y="837"/>
                        </a:lnTo>
                        <a:lnTo>
                          <a:pt x="505" y="839"/>
                        </a:lnTo>
                        <a:lnTo>
                          <a:pt x="505" y="841"/>
                        </a:lnTo>
                        <a:lnTo>
                          <a:pt x="503" y="841"/>
                        </a:lnTo>
                        <a:lnTo>
                          <a:pt x="501" y="841"/>
                        </a:lnTo>
                        <a:lnTo>
                          <a:pt x="499" y="841"/>
                        </a:lnTo>
                        <a:lnTo>
                          <a:pt x="499" y="843"/>
                        </a:lnTo>
                        <a:lnTo>
                          <a:pt x="499" y="845"/>
                        </a:lnTo>
                        <a:lnTo>
                          <a:pt x="501" y="845"/>
                        </a:lnTo>
                        <a:lnTo>
                          <a:pt x="501" y="847"/>
                        </a:lnTo>
                        <a:lnTo>
                          <a:pt x="501" y="849"/>
                        </a:lnTo>
                        <a:lnTo>
                          <a:pt x="501" y="851"/>
                        </a:lnTo>
                        <a:lnTo>
                          <a:pt x="499" y="851"/>
                        </a:lnTo>
                        <a:lnTo>
                          <a:pt x="499" y="853"/>
                        </a:lnTo>
                        <a:lnTo>
                          <a:pt x="498" y="853"/>
                        </a:lnTo>
                        <a:lnTo>
                          <a:pt x="498" y="855"/>
                        </a:lnTo>
                        <a:lnTo>
                          <a:pt x="498" y="857"/>
                        </a:lnTo>
                        <a:lnTo>
                          <a:pt x="498" y="858"/>
                        </a:lnTo>
                        <a:lnTo>
                          <a:pt x="496" y="858"/>
                        </a:lnTo>
                        <a:lnTo>
                          <a:pt x="496" y="860"/>
                        </a:lnTo>
                        <a:lnTo>
                          <a:pt x="494" y="860"/>
                        </a:lnTo>
                        <a:lnTo>
                          <a:pt x="492" y="860"/>
                        </a:lnTo>
                        <a:lnTo>
                          <a:pt x="492" y="862"/>
                        </a:lnTo>
                        <a:lnTo>
                          <a:pt x="490" y="862"/>
                        </a:lnTo>
                        <a:lnTo>
                          <a:pt x="490" y="864"/>
                        </a:lnTo>
                        <a:lnTo>
                          <a:pt x="490" y="866"/>
                        </a:lnTo>
                        <a:lnTo>
                          <a:pt x="490" y="868"/>
                        </a:lnTo>
                        <a:lnTo>
                          <a:pt x="490" y="870"/>
                        </a:lnTo>
                        <a:lnTo>
                          <a:pt x="488" y="870"/>
                        </a:lnTo>
                        <a:lnTo>
                          <a:pt x="486" y="872"/>
                        </a:lnTo>
                        <a:lnTo>
                          <a:pt x="486" y="874"/>
                        </a:lnTo>
                        <a:lnTo>
                          <a:pt x="486" y="876"/>
                        </a:lnTo>
                        <a:lnTo>
                          <a:pt x="484" y="876"/>
                        </a:lnTo>
                        <a:lnTo>
                          <a:pt x="484" y="878"/>
                        </a:lnTo>
                        <a:lnTo>
                          <a:pt x="484" y="880"/>
                        </a:lnTo>
                        <a:lnTo>
                          <a:pt x="482" y="880"/>
                        </a:lnTo>
                        <a:lnTo>
                          <a:pt x="480" y="880"/>
                        </a:lnTo>
                        <a:lnTo>
                          <a:pt x="478" y="880"/>
                        </a:lnTo>
                        <a:lnTo>
                          <a:pt x="476" y="880"/>
                        </a:lnTo>
                        <a:lnTo>
                          <a:pt x="474" y="882"/>
                        </a:lnTo>
                        <a:lnTo>
                          <a:pt x="474" y="883"/>
                        </a:lnTo>
                        <a:lnTo>
                          <a:pt x="474" y="885"/>
                        </a:lnTo>
                        <a:lnTo>
                          <a:pt x="474" y="887"/>
                        </a:lnTo>
                        <a:lnTo>
                          <a:pt x="476" y="889"/>
                        </a:lnTo>
                        <a:lnTo>
                          <a:pt x="476" y="891"/>
                        </a:lnTo>
                        <a:lnTo>
                          <a:pt x="476" y="893"/>
                        </a:lnTo>
                        <a:lnTo>
                          <a:pt x="478" y="895"/>
                        </a:lnTo>
                        <a:lnTo>
                          <a:pt x="478" y="897"/>
                        </a:lnTo>
                        <a:lnTo>
                          <a:pt x="478" y="899"/>
                        </a:lnTo>
                        <a:lnTo>
                          <a:pt x="478" y="901"/>
                        </a:lnTo>
                        <a:lnTo>
                          <a:pt x="478" y="903"/>
                        </a:lnTo>
                        <a:lnTo>
                          <a:pt x="478" y="905"/>
                        </a:lnTo>
                        <a:lnTo>
                          <a:pt x="478" y="906"/>
                        </a:lnTo>
                        <a:lnTo>
                          <a:pt x="478" y="908"/>
                        </a:lnTo>
                        <a:lnTo>
                          <a:pt x="476" y="908"/>
                        </a:lnTo>
                        <a:lnTo>
                          <a:pt x="476" y="910"/>
                        </a:lnTo>
                        <a:lnTo>
                          <a:pt x="476" y="912"/>
                        </a:lnTo>
                        <a:lnTo>
                          <a:pt x="476" y="914"/>
                        </a:lnTo>
                        <a:lnTo>
                          <a:pt x="476" y="916"/>
                        </a:lnTo>
                        <a:lnTo>
                          <a:pt x="474" y="918"/>
                        </a:lnTo>
                        <a:lnTo>
                          <a:pt x="474" y="920"/>
                        </a:lnTo>
                        <a:lnTo>
                          <a:pt x="474" y="922"/>
                        </a:lnTo>
                        <a:lnTo>
                          <a:pt x="474" y="924"/>
                        </a:lnTo>
                        <a:lnTo>
                          <a:pt x="474" y="926"/>
                        </a:lnTo>
                        <a:lnTo>
                          <a:pt x="474" y="928"/>
                        </a:lnTo>
                        <a:lnTo>
                          <a:pt x="474" y="930"/>
                        </a:lnTo>
                        <a:lnTo>
                          <a:pt x="474" y="931"/>
                        </a:lnTo>
                        <a:lnTo>
                          <a:pt x="474" y="933"/>
                        </a:lnTo>
                        <a:lnTo>
                          <a:pt x="473" y="935"/>
                        </a:lnTo>
                        <a:lnTo>
                          <a:pt x="469" y="939"/>
                        </a:lnTo>
                        <a:lnTo>
                          <a:pt x="467" y="941"/>
                        </a:lnTo>
                        <a:lnTo>
                          <a:pt x="461" y="945"/>
                        </a:lnTo>
                        <a:lnTo>
                          <a:pt x="455" y="951"/>
                        </a:lnTo>
                        <a:lnTo>
                          <a:pt x="451" y="955"/>
                        </a:lnTo>
                        <a:lnTo>
                          <a:pt x="450" y="956"/>
                        </a:lnTo>
                        <a:lnTo>
                          <a:pt x="446" y="960"/>
                        </a:lnTo>
                        <a:lnTo>
                          <a:pt x="438" y="968"/>
                        </a:lnTo>
                        <a:lnTo>
                          <a:pt x="430" y="974"/>
                        </a:lnTo>
                        <a:lnTo>
                          <a:pt x="428" y="974"/>
                        </a:lnTo>
                        <a:lnTo>
                          <a:pt x="428" y="976"/>
                        </a:lnTo>
                        <a:lnTo>
                          <a:pt x="427" y="976"/>
                        </a:lnTo>
                        <a:lnTo>
                          <a:pt x="427" y="978"/>
                        </a:lnTo>
                        <a:lnTo>
                          <a:pt x="425" y="978"/>
                        </a:lnTo>
                        <a:lnTo>
                          <a:pt x="423" y="978"/>
                        </a:lnTo>
                        <a:lnTo>
                          <a:pt x="423" y="979"/>
                        </a:lnTo>
                        <a:lnTo>
                          <a:pt x="421" y="979"/>
                        </a:lnTo>
                        <a:lnTo>
                          <a:pt x="421" y="981"/>
                        </a:lnTo>
                        <a:lnTo>
                          <a:pt x="419" y="981"/>
                        </a:lnTo>
                        <a:lnTo>
                          <a:pt x="417" y="983"/>
                        </a:lnTo>
                        <a:lnTo>
                          <a:pt x="415" y="985"/>
                        </a:lnTo>
                        <a:lnTo>
                          <a:pt x="413" y="985"/>
                        </a:lnTo>
                        <a:lnTo>
                          <a:pt x="413" y="987"/>
                        </a:lnTo>
                        <a:lnTo>
                          <a:pt x="411" y="987"/>
                        </a:lnTo>
                        <a:lnTo>
                          <a:pt x="411" y="989"/>
                        </a:lnTo>
                        <a:lnTo>
                          <a:pt x="409" y="989"/>
                        </a:lnTo>
                        <a:lnTo>
                          <a:pt x="409" y="991"/>
                        </a:lnTo>
                        <a:lnTo>
                          <a:pt x="407" y="991"/>
                        </a:lnTo>
                        <a:lnTo>
                          <a:pt x="407" y="993"/>
                        </a:lnTo>
                        <a:lnTo>
                          <a:pt x="405" y="993"/>
                        </a:lnTo>
                        <a:lnTo>
                          <a:pt x="405" y="995"/>
                        </a:lnTo>
                        <a:lnTo>
                          <a:pt x="405" y="997"/>
                        </a:lnTo>
                        <a:lnTo>
                          <a:pt x="403" y="997"/>
                        </a:lnTo>
                        <a:lnTo>
                          <a:pt x="402" y="999"/>
                        </a:lnTo>
                        <a:lnTo>
                          <a:pt x="402" y="1001"/>
                        </a:lnTo>
                        <a:lnTo>
                          <a:pt x="400" y="1001"/>
                        </a:lnTo>
                        <a:lnTo>
                          <a:pt x="400" y="1003"/>
                        </a:lnTo>
                        <a:lnTo>
                          <a:pt x="398" y="1003"/>
                        </a:lnTo>
                        <a:lnTo>
                          <a:pt x="398" y="1004"/>
                        </a:lnTo>
                        <a:lnTo>
                          <a:pt x="396" y="1006"/>
                        </a:lnTo>
                        <a:lnTo>
                          <a:pt x="394" y="1006"/>
                        </a:lnTo>
                        <a:lnTo>
                          <a:pt x="394" y="1008"/>
                        </a:lnTo>
                        <a:lnTo>
                          <a:pt x="396" y="1008"/>
                        </a:lnTo>
                        <a:lnTo>
                          <a:pt x="394" y="1008"/>
                        </a:lnTo>
                        <a:lnTo>
                          <a:pt x="394" y="1010"/>
                        </a:lnTo>
                        <a:lnTo>
                          <a:pt x="394" y="1012"/>
                        </a:lnTo>
                        <a:lnTo>
                          <a:pt x="392" y="1012"/>
                        </a:lnTo>
                        <a:lnTo>
                          <a:pt x="390" y="1012"/>
                        </a:lnTo>
                        <a:lnTo>
                          <a:pt x="390" y="1010"/>
                        </a:lnTo>
                        <a:lnTo>
                          <a:pt x="390" y="1012"/>
                        </a:lnTo>
                        <a:lnTo>
                          <a:pt x="388" y="1012"/>
                        </a:lnTo>
                        <a:lnTo>
                          <a:pt x="386" y="1012"/>
                        </a:lnTo>
                        <a:lnTo>
                          <a:pt x="386" y="1014"/>
                        </a:lnTo>
                        <a:lnTo>
                          <a:pt x="386" y="1012"/>
                        </a:lnTo>
                        <a:lnTo>
                          <a:pt x="384" y="1012"/>
                        </a:lnTo>
                        <a:lnTo>
                          <a:pt x="382" y="1012"/>
                        </a:lnTo>
                        <a:lnTo>
                          <a:pt x="382" y="1010"/>
                        </a:lnTo>
                        <a:lnTo>
                          <a:pt x="380" y="1010"/>
                        </a:lnTo>
                        <a:lnTo>
                          <a:pt x="379" y="1010"/>
                        </a:lnTo>
                        <a:lnTo>
                          <a:pt x="377" y="1010"/>
                        </a:lnTo>
                        <a:lnTo>
                          <a:pt x="377" y="1012"/>
                        </a:lnTo>
                        <a:lnTo>
                          <a:pt x="375" y="1012"/>
                        </a:lnTo>
                        <a:lnTo>
                          <a:pt x="375" y="1014"/>
                        </a:lnTo>
                        <a:lnTo>
                          <a:pt x="375" y="1012"/>
                        </a:lnTo>
                        <a:lnTo>
                          <a:pt x="373" y="1012"/>
                        </a:lnTo>
                        <a:lnTo>
                          <a:pt x="371" y="1012"/>
                        </a:lnTo>
                        <a:lnTo>
                          <a:pt x="371" y="1014"/>
                        </a:lnTo>
                        <a:lnTo>
                          <a:pt x="369" y="1014"/>
                        </a:lnTo>
                        <a:lnTo>
                          <a:pt x="369" y="1012"/>
                        </a:lnTo>
                        <a:lnTo>
                          <a:pt x="371" y="1012"/>
                        </a:lnTo>
                        <a:lnTo>
                          <a:pt x="369" y="1012"/>
                        </a:lnTo>
                        <a:lnTo>
                          <a:pt x="369" y="1010"/>
                        </a:lnTo>
                        <a:lnTo>
                          <a:pt x="367" y="1010"/>
                        </a:lnTo>
                        <a:lnTo>
                          <a:pt x="367" y="1008"/>
                        </a:lnTo>
                        <a:lnTo>
                          <a:pt x="365" y="1008"/>
                        </a:lnTo>
                        <a:lnTo>
                          <a:pt x="365" y="1010"/>
                        </a:lnTo>
                        <a:lnTo>
                          <a:pt x="363" y="1010"/>
                        </a:lnTo>
                        <a:lnTo>
                          <a:pt x="361" y="1010"/>
                        </a:lnTo>
                        <a:lnTo>
                          <a:pt x="359" y="1010"/>
                        </a:lnTo>
                        <a:lnTo>
                          <a:pt x="357" y="1010"/>
                        </a:lnTo>
                        <a:lnTo>
                          <a:pt x="357" y="1008"/>
                        </a:lnTo>
                        <a:lnTo>
                          <a:pt x="357" y="1006"/>
                        </a:lnTo>
                        <a:lnTo>
                          <a:pt x="357" y="1004"/>
                        </a:lnTo>
                        <a:lnTo>
                          <a:pt x="357" y="1003"/>
                        </a:lnTo>
                        <a:lnTo>
                          <a:pt x="357" y="1001"/>
                        </a:lnTo>
                        <a:lnTo>
                          <a:pt x="357" y="999"/>
                        </a:lnTo>
                        <a:lnTo>
                          <a:pt x="359" y="999"/>
                        </a:lnTo>
                        <a:lnTo>
                          <a:pt x="357" y="999"/>
                        </a:lnTo>
                        <a:lnTo>
                          <a:pt x="357" y="997"/>
                        </a:lnTo>
                        <a:lnTo>
                          <a:pt x="357" y="995"/>
                        </a:lnTo>
                        <a:lnTo>
                          <a:pt x="357" y="993"/>
                        </a:lnTo>
                        <a:lnTo>
                          <a:pt x="357" y="991"/>
                        </a:lnTo>
                        <a:lnTo>
                          <a:pt x="357" y="989"/>
                        </a:lnTo>
                        <a:lnTo>
                          <a:pt x="357" y="991"/>
                        </a:lnTo>
                        <a:lnTo>
                          <a:pt x="355" y="991"/>
                        </a:lnTo>
                        <a:lnTo>
                          <a:pt x="355" y="989"/>
                        </a:lnTo>
                        <a:lnTo>
                          <a:pt x="354" y="989"/>
                        </a:lnTo>
                        <a:lnTo>
                          <a:pt x="354" y="987"/>
                        </a:lnTo>
                        <a:lnTo>
                          <a:pt x="354" y="985"/>
                        </a:lnTo>
                        <a:lnTo>
                          <a:pt x="354" y="983"/>
                        </a:lnTo>
                        <a:lnTo>
                          <a:pt x="354" y="981"/>
                        </a:lnTo>
                        <a:lnTo>
                          <a:pt x="354" y="979"/>
                        </a:lnTo>
                        <a:lnTo>
                          <a:pt x="352" y="979"/>
                        </a:lnTo>
                        <a:lnTo>
                          <a:pt x="352" y="978"/>
                        </a:lnTo>
                        <a:lnTo>
                          <a:pt x="352" y="976"/>
                        </a:lnTo>
                        <a:lnTo>
                          <a:pt x="352" y="974"/>
                        </a:lnTo>
                        <a:lnTo>
                          <a:pt x="350" y="974"/>
                        </a:lnTo>
                        <a:lnTo>
                          <a:pt x="350" y="972"/>
                        </a:lnTo>
                        <a:lnTo>
                          <a:pt x="350" y="970"/>
                        </a:lnTo>
                        <a:lnTo>
                          <a:pt x="348" y="970"/>
                        </a:lnTo>
                        <a:lnTo>
                          <a:pt x="350" y="970"/>
                        </a:lnTo>
                        <a:lnTo>
                          <a:pt x="350" y="972"/>
                        </a:lnTo>
                        <a:lnTo>
                          <a:pt x="348" y="972"/>
                        </a:lnTo>
                        <a:lnTo>
                          <a:pt x="348" y="970"/>
                        </a:lnTo>
                        <a:lnTo>
                          <a:pt x="348" y="972"/>
                        </a:lnTo>
                        <a:lnTo>
                          <a:pt x="348" y="970"/>
                        </a:lnTo>
                        <a:lnTo>
                          <a:pt x="348" y="968"/>
                        </a:lnTo>
                        <a:lnTo>
                          <a:pt x="346" y="968"/>
                        </a:lnTo>
                        <a:lnTo>
                          <a:pt x="346" y="966"/>
                        </a:lnTo>
                        <a:lnTo>
                          <a:pt x="346" y="964"/>
                        </a:lnTo>
                        <a:lnTo>
                          <a:pt x="344" y="964"/>
                        </a:lnTo>
                        <a:lnTo>
                          <a:pt x="344" y="962"/>
                        </a:lnTo>
                        <a:lnTo>
                          <a:pt x="344" y="964"/>
                        </a:lnTo>
                        <a:lnTo>
                          <a:pt x="344" y="962"/>
                        </a:lnTo>
                        <a:lnTo>
                          <a:pt x="342" y="962"/>
                        </a:lnTo>
                        <a:lnTo>
                          <a:pt x="344" y="962"/>
                        </a:lnTo>
                        <a:lnTo>
                          <a:pt x="344" y="960"/>
                        </a:lnTo>
                        <a:lnTo>
                          <a:pt x="342" y="960"/>
                        </a:lnTo>
                        <a:lnTo>
                          <a:pt x="344" y="960"/>
                        </a:lnTo>
                        <a:lnTo>
                          <a:pt x="344" y="958"/>
                        </a:lnTo>
                        <a:lnTo>
                          <a:pt x="344" y="956"/>
                        </a:lnTo>
                        <a:lnTo>
                          <a:pt x="344" y="955"/>
                        </a:lnTo>
                        <a:lnTo>
                          <a:pt x="342" y="955"/>
                        </a:lnTo>
                        <a:lnTo>
                          <a:pt x="344" y="955"/>
                        </a:lnTo>
                        <a:lnTo>
                          <a:pt x="344" y="953"/>
                        </a:lnTo>
                        <a:lnTo>
                          <a:pt x="346" y="953"/>
                        </a:lnTo>
                        <a:lnTo>
                          <a:pt x="346" y="951"/>
                        </a:lnTo>
                        <a:lnTo>
                          <a:pt x="346" y="949"/>
                        </a:lnTo>
                        <a:lnTo>
                          <a:pt x="346" y="947"/>
                        </a:lnTo>
                        <a:lnTo>
                          <a:pt x="346" y="945"/>
                        </a:lnTo>
                        <a:lnTo>
                          <a:pt x="348" y="945"/>
                        </a:lnTo>
                        <a:lnTo>
                          <a:pt x="348" y="943"/>
                        </a:lnTo>
                        <a:lnTo>
                          <a:pt x="348" y="941"/>
                        </a:lnTo>
                        <a:lnTo>
                          <a:pt x="348" y="939"/>
                        </a:lnTo>
                        <a:lnTo>
                          <a:pt x="350" y="939"/>
                        </a:lnTo>
                        <a:lnTo>
                          <a:pt x="348" y="939"/>
                        </a:lnTo>
                        <a:lnTo>
                          <a:pt x="348" y="937"/>
                        </a:lnTo>
                        <a:lnTo>
                          <a:pt x="348" y="935"/>
                        </a:lnTo>
                        <a:lnTo>
                          <a:pt x="350" y="935"/>
                        </a:lnTo>
                        <a:lnTo>
                          <a:pt x="348" y="935"/>
                        </a:lnTo>
                        <a:lnTo>
                          <a:pt x="348" y="933"/>
                        </a:lnTo>
                        <a:lnTo>
                          <a:pt x="350" y="933"/>
                        </a:lnTo>
                        <a:lnTo>
                          <a:pt x="348" y="933"/>
                        </a:lnTo>
                        <a:lnTo>
                          <a:pt x="346" y="933"/>
                        </a:lnTo>
                        <a:lnTo>
                          <a:pt x="346" y="931"/>
                        </a:lnTo>
                        <a:lnTo>
                          <a:pt x="346" y="930"/>
                        </a:lnTo>
                        <a:lnTo>
                          <a:pt x="344" y="930"/>
                        </a:lnTo>
                        <a:lnTo>
                          <a:pt x="344" y="928"/>
                        </a:lnTo>
                        <a:lnTo>
                          <a:pt x="344" y="926"/>
                        </a:lnTo>
                        <a:lnTo>
                          <a:pt x="346" y="926"/>
                        </a:lnTo>
                        <a:lnTo>
                          <a:pt x="344" y="926"/>
                        </a:lnTo>
                        <a:lnTo>
                          <a:pt x="346" y="926"/>
                        </a:lnTo>
                        <a:lnTo>
                          <a:pt x="344" y="926"/>
                        </a:lnTo>
                        <a:lnTo>
                          <a:pt x="344" y="924"/>
                        </a:lnTo>
                        <a:lnTo>
                          <a:pt x="346" y="924"/>
                        </a:lnTo>
                        <a:lnTo>
                          <a:pt x="344" y="924"/>
                        </a:lnTo>
                        <a:lnTo>
                          <a:pt x="346" y="924"/>
                        </a:lnTo>
                        <a:lnTo>
                          <a:pt x="346" y="922"/>
                        </a:lnTo>
                        <a:lnTo>
                          <a:pt x="346" y="920"/>
                        </a:lnTo>
                        <a:lnTo>
                          <a:pt x="348" y="920"/>
                        </a:lnTo>
                        <a:lnTo>
                          <a:pt x="348" y="918"/>
                        </a:lnTo>
                        <a:lnTo>
                          <a:pt x="350" y="918"/>
                        </a:lnTo>
                        <a:lnTo>
                          <a:pt x="350" y="916"/>
                        </a:lnTo>
                        <a:lnTo>
                          <a:pt x="352" y="916"/>
                        </a:lnTo>
                        <a:lnTo>
                          <a:pt x="354" y="916"/>
                        </a:lnTo>
                        <a:lnTo>
                          <a:pt x="352" y="916"/>
                        </a:lnTo>
                        <a:lnTo>
                          <a:pt x="352" y="914"/>
                        </a:lnTo>
                        <a:lnTo>
                          <a:pt x="354" y="914"/>
                        </a:lnTo>
                        <a:lnTo>
                          <a:pt x="354" y="912"/>
                        </a:lnTo>
                        <a:lnTo>
                          <a:pt x="355" y="912"/>
                        </a:lnTo>
                        <a:lnTo>
                          <a:pt x="355" y="910"/>
                        </a:lnTo>
                        <a:lnTo>
                          <a:pt x="355" y="908"/>
                        </a:lnTo>
                        <a:lnTo>
                          <a:pt x="357" y="908"/>
                        </a:lnTo>
                        <a:lnTo>
                          <a:pt x="357" y="906"/>
                        </a:lnTo>
                        <a:lnTo>
                          <a:pt x="359" y="906"/>
                        </a:lnTo>
                        <a:lnTo>
                          <a:pt x="359" y="905"/>
                        </a:lnTo>
                        <a:lnTo>
                          <a:pt x="361" y="905"/>
                        </a:lnTo>
                        <a:lnTo>
                          <a:pt x="361" y="903"/>
                        </a:lnTo>
                        <a:lnTo>
                          <a:pt x="361" y="901"/>
                        </a:lnTo>
                        <a:lnTo>
                          <a:pt x="361" y="899"/>
                        </a:lnTo>
                        <a:lnTo>
                          <a:pt x="359" y="899"/>
                        </a:lnTo>
                        <a:lnTo>
                          <a:pt x="357" y="899"/>
                        </a:lnTo>
                        <a:lnTo>
                          <a:pt x="357" y="897"/>
                        </a:lnTo>
                        <a:lnTo>
                          <a:pt x="355" y="897"/>
                        </a:lnTo>
                        <a:lnTo>
                          <a:pt x="355" y="895"/>
                        </a:lnTo>
                        <a:lnTo>
                          <a:pt x="355" y="893"/>
                        </a:lnTo>
                        <a:lnTo>
                          <a:pt x="355" y="891"/>
                        </a:lnTo>
                        <a:lnTo>
                          <a:pt x="355" y="889"/>
                        </a:lnTo>
                        <a:lnTo>
                          <a:pt x="355" y="887"/>
                        </a:lnTo>
                        <a:lnTo>
                          <a:pt x="354" y="887"/>
                        </a:lnTo>
                        <a:lnTo>
                          <a:pt x="354" y="885"/>
                        </a:lnTo>
                        <a:lnTo>
                          <a:pt x="354" y="887"/>
                        </a:lnTo>
                        <a:lnTo>
                          <a:pt x="352" y="887"/>
                        </a:lnTo>
                        <a:lnTo>
                          <a:pt x="352" y="889"/>
                        </a:lnTo>
                        <a:lnTo>
                          <a:pt x="350" y="889"/>
                        </a:lnTo>
                        <a:lnTo>
                          <a:pt x="348" y="889"/>
                        </a:lnTo>
                        <a:lnTo>
                          <a:pt x="348" y="891"/>
                        </a:lnTo>
                        <a:lnTo>
                          <a:pt x="346" y="891"/>
                        </a:lnTo>
                        <a:lnTo>
                          <a:pt x="344" y="891"/>
                        </a:lnTo>
                        <a:lnTo>
                          <a:pt x="342" y="891"/>
                        </a:lnTo>
                        <a:lnTo>
                          <a:pt x="342" y="893"/>
                        </a:lnTo>
                        <a:lnTo>
                          <a:pt x="340" y="893"/>
                        </a:lnTo>
                        <a:lnTo>
                          <a:pt x="340" y="895"/>
                        </a:lnTo>
                        <a:lnTo>
                          <a:pt x="340" y="897"/>
                        </a:lnTo>
                        <a:lnTo>
                          <a:pt x="342" y="897"/>
                        </a:lnTo>
                        <a:lnTo>
                          <a:pt x="342" y="899"/>
                        </a:lnTo>
                        <a:lnTo>
                          <a:pt x="342" y="901"/>
                        </a:lnTo>
                        <a:lnTo>
                          <a:pt x="342" y="903"/>
                        </a:lnTo>
                        <a:lnTo>
                          <a:pt x="342" y="905"/>
                        </a:lnTo>
                        <a:lnTo>
                          <a:pt x="342" y="906"/>
                        </a:lnTo>
                        <a:lnTo>
                          <a:pt x="342" y="908"/>
                        </a:lnTo>
                        <a:lnTo>
                          <a:pt x="342" y="910"/>
                        </a:lnTo>
                        <a:lnTo>
                          <a:pt x="342" y="912"/>
                        </a:lnTo>
                        <a:lnTo>
                          <a:pt x="340" y="912"/>
                        </a:lnTo>
                        <a:lnTo>
                          <a:pt x="338" y="912"/>
                        </a:lnTo>
                        <a:lnTo>
                          <a:pt x="336" y="912"/>
                        </a:lnTo>
                        <a:lnTo>
                          <a:pt x="334" y="912"/>
                        </a:lnTo>
                        <a:lnTo>
                          <a:pt x="332" y="912"/>
                        </a:lnTo>
                        <a:lnTo>
                          <a:pt x="332" y="914"/>
                        </a:lnTo>
                        <a:lnTo>
                          <a:pt x="332" y="916"/>
                        </a:lnTo>
                        <a:lnTo>
                          <a:pt x="331" y="916"/>
                        </a:lnTo>
                        <a:lnTo>
                          <a:pt x="331" y="918"/>
                        </a:lnTo>
                        <a:lnTo>
                          <a:pt x="329" y="918"/>
                        </a:lnTo>
                        <a:lnTo>
                          <a:pt x="327" y="918"/>
                        </a:lnTo>
                        <a:lnTo>
                          <a:pt x="327" y="920"/>
                        </a:lnTo>
                        <a:lnTo>
                          <a:pt x="327" y="922"/>
                        </a:lnTo>
                        <a:lnTo>
                          <a:pt x="325" y="922"/>
                        </a:lnTo>
                        <a:lnTo>
                          <a:pt x="323" y="922"/>
                        </a:lnTo>
                        <a:lnTo>
                          <a:pt x="321" y="922"/>
                        </a:lnTo>
                        <a:lnTo>
                          <a:pt x="321" y="920"/>
                        </a:lnTo>
                        <a:lnTo>
                          <a:pt x="321" y="918"/>
                        </a:lnTo>
                        <a:lnTo>
                          <a:pt x="319" y="918"/>
                        </a:lnTo>
                        <a:lnTo>
                          <a:pt x="317" y="918"/>
                        </a:lnTo>
                        <a:lnTo>
                          <a:pt x="317" y="916"/>
                        </a:lnTo>
                        <a:lnTo>
                          <a:pt x="317" y="914"/>
                        </a:lnTo>
                        <a:lnTo>
                          <a:pt x="315" y="914"/>
                        </a:lnTo>
                        <a:lnTo>
                          <a:pt x="315" y="912"/>
                        </a:lnTo>
                        <a:lnTo>
                          <a:pt x="315" y="910"/>
                        </a:lnTo>
                        <a:lnTo>
                          <a:pt x="313" y="910"/>
                        </a:lnTo>
                        <a:lnTo>
                          <a:pt x="311" y="910"/>
                        </a:lnTo>
                        <a:lnTo>
                          <a:pt x="311" y="908"/>
                        </a:lnTo>
                        <a:lnTo>
                          <a:pt x="309" y="908"/>
                        </a:lnTo>
                        <a:lnTo>
                          <a:pt x="309" y="906"/>
                        </a:lnTo>
                        <a:lnTo>
                          <a:pt x="307" y="906"/>
                        </a:lnTo>
                        <a:lnTo>
                          <a:pt x="307" y="905"/>
                        </a:lnTo>
                        <a:lnTo>
                          <a:pt x="306" y="905"/>
                        </a:lnTo>
                        <a:lnTo>
                          <a:pt x="306" y="903"/>
                        </a:lnTo>
                        <a:lnTo>
                          <a:pt x="304" y="903"/>
                        </a:lnTo>
                        <a:lnTo>
                          <a:pt x="302" y="903"/>
                        </a:lnTo>
                        <a:lnTo>
                          <a:pt x="302" y="901"/>
                        </a:lnTo>
                        <a:lnTo>
                          <a:pt x="302" y="899"/>
                        </a:lnTo>
                        <a:lnTo>
                          <a:pt x="300" y="899"/>
                        </a:lnTo>
                        <a:lnTo>
                          <a:pt x="298" y="897"/>
                        </a:lnTo>
                        <a:lnTo>
                          <a:pt x="296" y="897"/>
                        </a:lnTo>
                        <a:lnTo>
                          <a:pt x="296" y="895"/>
                        </a:lnTo>
                        <a:lnTo>
                          <a:pt x="294" y="893"/>
                        </a:lnTo>
                        <a:lnTo>
                          <a:pt x="292" y="891"/>
                        </a:lnTo>
                        <a:lnTo>
                          <a:pt x="292" y="887"/>
                        </a:lnTo>
                        <a:lnTo>
                          <a:pt x="294" y="887"/>
                        </a:lnTo>
                        <a:lnTo>
                          <a:pt x="294" y="885"/>
                        </a:lnTo>
                        <a:lnTo>
                          <a:pt x="294" y="883"/>
                        </a:lnTo>
                        <a:lnTo>
                          <a:pt x="296" y="882"/>
                        </a:lnTo>
                        <a:lnTo>
                          <a:pt x="296" y="880"/>
                        </a:lnTo>
                        <a:lnTo>
                          <a:pt x="298" y="878"/>
                        </a:lnTo>
                        <a:lnTo>
                          <a:pt x="300" y="878"/>
                        </a:lnTo>
                        <a:lnTo>
                          <a:pt x="302" y="876"/>
                        </a:lnTo>
                        <a:lnTo>
                          <a:pt x="304" y="874"/>
                        </a:lnTo>
                        <a:lnTo>
                          <a:pt x="304" y="870"/>
                        </a:lnTo>
                        <a:lnTo>
                          <a:pt x="304" y="866"/>
                        </a:lnTo>
                        <a:lnTo>
                          <a:pt x="304" y="862"/>
                        </a:lnTo>
                        <a:lnTo>
                          <a:pt x="304" y="858"/>
                        </a:lnTo>
                        <a:lnTo>
                          <a:pt x="304" y="853"/>
                        </a:lnTo>
                        <a:lnTo>
                          <a:pt x="302" y="851"/>
                        </a:lnTo>
                        <a:lnTo>
                          <a:pt x="302" y="847"/>
                        </a:lnTo>
                        <a:lnTo>
                          <a:pt x="302" y="841"/>
                        </a:lnTo>
                        <a:lnTo>
                          <a:pt x="304" y="839"/>
                        </a:lnTo>
                        <a:lnTo>
                          <a:pt x="307" y="837"/>
                        </a:lnTo>
                        <a:lnTo>
                          <a:pt x="311" y="835"/>
                        </a:lnTo>
                        <a:lnTo>
                          <a:pt x="313" y="834"/>
                        </a:lnTo>
                        <a:lnTo>
                          <a:pt x="317" y="834"/>
                        </a:lnTo>
                        <a:lnTo>
                          <a:pt x="319" y="832"/>
                        </a:lnTo>
                        <a:lnTo>
                          <a:pt x="321" y="830"/>
                        </a:lnTo>
                        <a:lnTo>
                          <a:pt x="323" y="830"/>
                        </a:lnTo>
                        <a:lnTo>
                          <a:pt x="323" y="828"/>
                        </a:lnTo>
                        <a:lnTo>
                          <a:pt x="325" y="828"/>
                        </a:lnTo>
                        <a:lnTo>
                          <a:pt x="325" y="826"/>
                        </a:lnTo>
                        <a:lnTo>
                          <a:pt x="323" y="824"/>
                        </a:lnTo>
                        <a:lnTo>
                          <a:pt x="321" y="824"/>
                        </a:lnTo>
                        <a:lnTo>
                          <a:pt x="319" y="824"/>
                        </a:lnTo>
                        <a:lnTo>
                          <a:pt x="317" y="822"/>
                        </a:lnTo>
                        <a:lnTo>
                          <a:pt x="317" y="820"/>
                        </a:lnTo>
                        <a:lnTo>
                          <a:pt x="315" y="818"/>
                        </a:lnTo>
                        <a:lnTo>
                          <a:pt x="315" y="816"/>
                        </a:lnTo>
                        <a:lnTo>
                          <a:pt x="315" y="814"/>
                        </a:lnTo>
                        <a:lnTo>
                          <a:pt x="315" y="812"/>
                        </a:lnTo>
                        <a:lnTo>
                          <a:pt x="315" y="810"/>
                        </a:lnTo>
                        <a:lnTo>
                          <a:pt x="315" y="809"/>
                        </a:lnTo>
                        <a:lnTo>
                          <a:pt x="315" y="807"/>
                        </a:lnTo>
                        <a:lnTo>
                          <a:pt x="315" y="805"/>
                        </a:lnTo>
                        <a:lnTo>
                          <a:pt x="313" y="807"/>
                        </a:lnTo>
                        <a:lnTo>
                          <a:pt x="313" y="805"/>
                        </a:lnTo>
                        <a:lnTo>
                          <a:pt x="311" y="805"/>
                        </a:lnTo>
                        <a:lnTo>
                          <a:pt x="311" y="803"/>
                        </a:lnTo>
                        <a:lnTo>
                          <a:pt x="311" y="799"/>
                        </a:lnTo>
                        <a:lnTo>
                          <a:pt x="313" y="795"/>
                        </a:lnTo>
                        <a:lnTo>
                          <a:pt x="313" y="793"/>
                        </a:lnTo>
                        <a:lnTo>
                          <a:pt x="313" y="791"/>
                        </a:lnTo>
                        <a:lnTo>
                          <a:pt x="311" y="789"/>
                        </a:lnTo>
                        <a:lnTo>
                          <a:pt x="311" y="787"/>
                        </a:lnTo>
                        <a:lnTo>
                          <a:pt x="311" y="786"/>
                        </a:lnTo>
                        <a:lnTo>
                          <a:pt x="311" y="784"/>
                        </a:lnTo>
                        <a:lnTo>
                          <a:pt x="313" y="784"/>
                        </a:lnTo>
                        <a:lnTo>
                          <a:pt x="313" y="782"/>
                        </a:lnTo>
                        <a:lnTo>
                          <a:pt x="313" y="778"/>
                        </a:lnTo>
                        <a:lnTo>
                          <a:pt x="313" y="776"/>
                        </a:lnTo>
                        <a:lnTo>
                          <a:pt x="313" y="774"/>
                        </a:lnTo>
                        <a:lnTo>
                          <a:pt x="313" y="772"/>
                        </a:lnTo>
                        <a:lnTo>
                          <a:pt x="311" y="772"/>
                        </a:lnTo>
                        <a:lnTo>
                          <a:pt x="311" y="770"/>
                        </a:lnTo>
                        <a:lnTo>
                          <a:pt x="309" y="770"/>
                        </a:lnTo>
                        <a:lnTo>
                          <a:pt x="309" y="768"/>
                        </a:lnTo>
                        <a:lnTo>
                          <a:pt x="309" y="766"/>
                        </a:lnTo>
                        <a:lnTo>
                          <a:pt x="309" y="764"/>
                        </a:lnTo>
                        <a:lnTo>
                          <a:pt x="307" y="762"/>
                        </a:lnTo>
                        <a:lnTo>
                          <a:pt x="307" y="761"/>
                        </a:lnTo>
                        <a:lnTo>
                          <a:pt x="307" y="759"/>
                        </a:lnTo>
                        <a:lnTo>
                          <a:pt x="306" y="759"/>
                        </a:lnTo>
                        <a:lnTo>
                          <a:pt x="304" y="759"/>
                        </a:lnTo>
                        <a:lnTo>
                          <a:pt x="302" y="757"/>
                        </a:lnTo>
                        <a:lnTo>
                          <a:pt x="302" y="755"/>
                        </a:lnTo>
                        <a:lnTo>
                          <a:pt x="300" y="755"/>
                        </a:lnTo>
                        <a:lnTo>
                          <a:pt x="300" y="753"/>
                        </a:lnTo>
                        <a:lnTo>
                          <a:pt x="298" y="753"/>
                        </a:lnTo>
                        <a:lnTo>
                          <a:pt x="298" y="751"/>
                        </a:lnTo>
                        <a:lnTo>
                          <a:pt x="298" y="749"/>
                        </a:lnTo>
                        <a:lnTo>
                          <a:pt x="296" y="747"/>
                        </a:lnTo>
                        <a:lnTo>
                          <a:pt x="294" y="747"/>
                        </a:lnTo>
                        <a:lnTo>
                          <a:pt x="294" y="745"/>
                        </a:lnTo>
                        <a:lnTo>
                          <a:pt x="294" y="743"/>
                        </a:lnTo>
                        <a:lnTo>
                          <a:pt x="292" y="743"/>
                        </a:lnTo>
                        <a:lnTo>
                          <a:pt x="292" y="741"/>
                        </a:lnTo>
                        <a:lnTo>
                          <a:pt x="292" y="739"/>
                        </a:lnTo>
                        <a:lnTo>
                          <a:pt x="290" y="739"/>
                        </a:lnTo>
                        <a:lnTo>
                          <a:pt x="290" y="738"/>
                        </a:lnTo>
                        <a:lnTo>
                          <a:pt x="288" y="739"/>
                        </a:lnTo>
                        <a:lnTo>
                          <a:pt x="286" y="738"/>
                        </a:lnTo>
                        <a:lnTo>
                          <a:pt x="284" y="738"/>
                        </a:lnTo>
                        <a:lnTo>
                          <a:pt x="284" y="736"/>
                        </a:lnTo>
                        <a:lnTo>
                          <a:pt x="284" y="734"/>
                        </a:lnTo>
                        <a:lnTo>
                          <a:pt x="283" y="734"/>
                        </a:lnTo>
                        <a:lnTo>
                          <a:pt x="283" y="732"/>
                        </a:lnTo>
                        <a:lnTo>
                          <a:pt x="281" y="732"/>
                        </a:lnTo>
                        <a:lnTo>
                          <a:pt x="279" y="734"/>
                        </a:lnTo>
                        <a:lnTo>
                          <a:pt x="277" y="734"/>
                        </a:lnTo>
                        <a:lnTo>
                          <a:pt x="277" y="732"/>
                        </a:lnTo>
                        <a:lnTo>
                          <a:pt x="275" y="732"/>
                        </a:lnTo>
                        <a:lnTo>
                          <a:pt x="273" y="732"/>
                        </a:lnTo>
                        <a:lnTo>
                          <a:pt x="273" y="730"/>
                        </a:lnTo>
                        <a:lnTo>
                          <a:pt x="273" y="728"/>
                        </a:lnTo>
                        <a:lnTo>
                          <a:pt x="273" y="726"/>
                        </a:lnTo>
                        <a:lnTo>
                          <a:pt x="271" y="726"/>
                        </a:lnTo>
                        <a:lnTo>
                          <a:pt x="269" y="726"/>
                        </a:lnTo>
                        <a:lnTo>
                          <a:pt x="269" y="724"/>
                        </a:lnTo>
                        <a:lnTo>
                          <a:pt x="267" y="724"/>
                        </a:lnTo>
                        <a:lnTo>
                          <a:pt x="265" y="724"/>
                        </a:lnTo>
                        <a:lnTo>
                          <a:pt x="265" y="722"/>
                        </a:lnTo>
                        <a:lnTo>
                          <a:pt x="263" y="722"/>
                        </a:lnTo>
                        <a:lnTo>
                          <a:pt x="263" y="720"/>
                        </a:lnTo>
                        <a:lnTo>
                          <a:pt x="261" y="720"/>
                        </a:lnTo>
                        <a:lnTo>
                          <a:pt x="261" y="722"/>
                        </a:lnTo>
                        <a:lnTo>
                          <a:pt x="261" y="720"/>
                        </a:lnTo>
                        <a:lnTo>
                          <a:pt x="259" y="720"/>
                        </a:lnTo>
                        <a:lnTo>
                          <a:pt x="259" y="718"/>
                        </a:lnTo>
                        <a:lnTo>
                          <a:pt x="258" y="718"/>
                        </a:lnTo>
                        <a:lnTo>
                          <a:pt x="259" y="718"/>
                        </a:lnTo>
                        <a:lnTo>
                          <a:pt x="259" y="716"/>
                        </a:lnTo>
                        <a:lnTo>
                          <a:pt x="258" y="716"/>
                        </a:lnTo>
                        <a:lnTo>
                          <a:pt x="256" y="716"/>
                        </a:lnTo>
                        <a:lnTo>
                          <a:pt x="254" y="716"/>
                        </a:lnTo>
                        <a:lnTo>
                          <a:pt x="254" y="714"/>
                        </a:lnTo>
                        <a:lnTo>
                          <a:pt x="256" y="714"/>
                        </a:lnTo>
                        <a:lnTo>
                          <a:pt x="256" y="713"/>
                        </a:lnTo>
                        <a:lnTo>
                          <a:pt x="256" y="711"/>
                        </a:lnTo>
                        <a:lnTo>
                          <a:pt x="254" y="711"/>
                        </a:lnTo>
                        <a:lnTo>
                          <a:pt x="254" y="713"/>
                        </a:lnTo>
                        <a:lnTo>
                          <a:pt x="252" y="713"/>
                        </a:lnTo>
                        <a:lnTo>
                          <a:pt x="252" y="714"/>
                        </a:lnTo>
                        <a:lnTo>
                          <a:pt x="252" y="713"/>
                        </a:lnTo>
                        <a:lnTo>
                          <a:pt x="250" y="713"/>
                        </a:lnTo>
                        <a:lnTo>
                          <a:pt x="248" y="713"/>
                        </a:lnTo>
                        <a:lnTo>
                          <a:pt x="250" y="713"/>
                        </a:lnTo>
                        <a:lnTo>
                          <a:pt x="250" y="714"/>
                        </a:lnTo>
                        <a:lnTo>
                          <a:pt x="248" y="714"/>
                        </a:lnTo>
                        <a:lnTo>
                          <a:pt x="246" y="714"/>
                        </a:lnTo>
                        <a:lnTo>
                          <a:pt x="244" y="714"/>
                        </a:lnTo>
                        <a:lnTo>
                          <a:pt x="242" y="714"/>
                        </a:lnTo>
                        <a:lnTo>
                          <a:pt x="242" y="713"/>
                        </a:lnTo>
                        <a:lnTo>
                          <a:pt x="242" y="711"/>
                        </a:lnTo>
                        <a:lnTo>
                          <a:pt x="242" y="709"/>
                        </a:lnTo>
                        <a:lnTo>
                          <a:pt x="242" y="707"/>
                        </a:lnTo>
                        <a:lnTo>
                          <a:pt x="242" y="705"/>
                        </a:lnTo>
                        <a:lnTo>
                          <a:pt x="240" y="705"/>
                        </a:lnTo>
                        <a:lnTo>
                          <a:pt x="238" y="705"/>
                        </a:lnTo>
                        <a:lnTo>
                          <a:pt x="238" y="703"/>
                        </a:lnTo>
                        <a:lnTo>
                          <a:pt x="236" y="703"/>
                        </a:lnTo>
                        <a:lnTo>
                          <a:pt x="236" y="701"/>
                        </a:lnTo>
                        <a:lnTo>
                          <a:pt x="236" y="699"/>
                        </a:lnTo>
                        <a:lnTo>
                          <a:pt x="235" y="699"/>
                        </a:lnTo>
                        <a:lnTo>
                          <a:pt x="235" y="697"/>
                        </a:lnTo>
                        <a:lnTo>
                          <a:pt x="233" y="697"/>
                        </a:lnTo>
                        <a:lnTo>
                          <a:pt x="233" y="695"/>
                        </a:lnTo>
                        <a:lnTo>
                          <a:pt x="233" y="693"/>
                        </a:lnTo>
                        <a:lnTo>
                          <a:pt x="231" y="693"/>
                        </a:lnTo>
                        <a:lnTo>
                          <a:pt x="231" y="691"/>
                        </a:lnTo>
                        <a:lnTo>
                          <a:pt x="229" y="691"/>
                        </a:lnTo>
                        <a:lnTo>
                          <a:pt x="229" y="690"/>
                        </a:lnTo>
                        <a:lnTo>
                          <a:pt x="231" y="690"/>
                        </a:lnTo>
                        <a:lnTo>
                          <a:pt x="229" y="688"/>
                        </a:lnTo>
                        <a:lnTo>
                          <a:pt x="231" y="688"/>
                        </a:lnTo>
                        <a:lnTo>
                          <a:pt x="233" y="688"/>
                        </a:lnTo>
                        <a:lnTo>
                          <a:pt x="233" y="686"/>
                        </a:lnTo>
                        <a:lnTo>
                          <a:pt x="235" y="686"/>
                        </a:lnTo>
                        <a:lnTo>
                          <a:pt x="235" y="688"/>
                        </a:lnTo>
                        <a:lnTo>
                          <a:pt x="235" y="686"/>
                        </a:lnTo>
                        <a:lnTo>
                          <a:pt x="236" y="686"/>
                        </a:lnTo>
                        <a:lnTo>
                          <a:pt x="236" y="684"/>
                        </a:lnTo>
                        <a:lnTo>
                          <a:pt x="238" y="682"/>
                        </a:lnTo>
                        <a:lnTo>
                          <a:pt x="240" y="682"/>
                        </a:lnTo>
                        <a:lnTo>
                          <a:pt x="240" y="680"/>
                        </a:lnTo>
                        <a:lnTo>
                          <a:pt x="238" y="680"/>
                        </a:lnTo>
                        <a:lnTo>
                          <a:pt x="238" y="678"/>
                        </a:lnTo>
                        <a:lnTo>
                          <a:pt x="236" y="678"/>
                        </a:lnTo>
                        <a:lnTo>
                          <a:pt x="236" y="676"/>
                        </a:lnTo>
                        <a:lnTo>
                          <a:pt x="236" y="674"/>
                        </a:lnTo>
                        <a:lnTo>
                          <a:pt x="238" y="674"/>
                        </a:lnTo>
                        <a:lnTo>
                          <a:pt x="238" y="676"/>
                        </a:lnTo>
                        <a:lnTo>
                          <a:pt x="240" y="676"/>
                        </a:lnTo>
                        <a:lnTo>
                          <a:pt x="240" y="674"/>
                        </a:lnTo>
                        <a:lnTo>
                          <a:pt x="242" y="674"/>
                        </a:lnTo>
                        <a:lnTo>
                          <a:pt x="244" y="674"/>
                        </a:lnTo>
                        <a:lnTo>
                          <a:pt x="244" y="672"/>
                        </a:lnTo>
                        <a:lnTo>
                          <a:pt x="246" y="672"/>
                        </a:lnTo>
                        <a:lnTo>
                          <a:pt x="246" y="670"/>
                        </a:lnTo>
                        <a:lnTo>
                          <a:pt x="248" y="670"/>
                        </a:lnTo>
                        <a:lnTo>
                          <a:pt x="248" y="668"/>
                        </a:lnTo>
                        <a:lnTo>
                          <a:pt x="248" y="670"/>
                        </a:lnTo>
                        <a:lnTo>
                          <a:pt x="250" y="670"/>
                        </a:lnTo>
                        <a:lnTo>
                          <a:pt x="250" y="668"/>
                        </a:lnTo>
                        <a:lnTo>
                          <a:pt x="252" y="668"/>
                        </a:lnTo>
                        <a:lnTo>
                          <a:pt x="254" y="670"/>
                        </a:lnTo>
                        <a:lnTo>
                          <a:pt x="256" y="668"/>
                        </a:lnTo>
                        <a:lnTo>
                          <a:pt x="256" y="670"/>
                        </a:lnTo>
                        <a:lnTo>
                          <a:pt x="258" y="672"/>
                        </a:lnTo>
                        <a:lnTo>
                          <a:pt x="259" y="672"/>
                        </a:lnTo>
                        <a:lnTo>
                          <a:pt x="259" y="670"/>
                        </a:lnTo>
                        <a:lnTo>
                          <a:pt x="259" y="668"/>
                        </a:lnTo>
                        <a:lnTo>
                          <a:pt x="261" y="668"/>
                        </a:lnTo>
                        <a:lnTo>
                          <a:pt x="263" y="668"/>
                        </a:lnTo>
                        <a:lnTo>
                          <a:pt x="265" y="668"/>
                        </a:lnTo>
                        <a:lnTo>
                          <a:pt x="267" y="668"/>
                        </a:lnTo>
                        <a:lnTo>
                          <a:pt x="269" y="668"/>
                        </a:lnTo>
                        <a:lnTo>
                          <a:pt x="271" y="668"/>
                        </a:lnTo>
                        <a:lnTo>
                          <a:pt x="273" y="668"/>
                        </a:lnTo>
                        <a:lnTo>
                          <a:pt x="275" y="668"/>
                        </a:lnTo>
                        <a:lnTo>
                          <a:pt x="275" y="670"/>
                        </a:lnTo>
                        <a:lnTo>
                          <a:pt x="275" y="672"/>
                        </a:lnTo>
                        <a:lnTo>
                          <a:pt x="277" y="672"/>
                        </a:lnTo>
                        <a:lnTo>
                          <a:pt x="279" y="672"/>
                        </a:lnTo>
                        <a:lnTo>
                          <a:pt x="279" y="670"/>
                        </a:lnTo>
                        <a:lnTo>
                          <a:pt x="279" y="668"/>
                        </a:lnTo>
                        <a:lnTo>
                          <a:pt x="279" y="666"/>
                        </a:lnTo>
                        <a:lnTo>
                          <a:pt x="279" y="665"/>
                        </a:lnTo>
                        <a:lnTo>
                          <a:pt x="279" y="663"/>
                        </a:lnTo>
                        <a:lnTo>
                          <a:pt x="281" y="663"/>
                        </a:lnTo>
                        <a:lnTo>
                          <a:pt x="281" y="661"/>
                        </a:lnTo>
                        <a:lnTo>
                          <a:pt x="283" y="661"/>
                        </a:lnTo>
                        <a:lnTo>
                          <a:pt x="284" y="661"/>
                        </a:lnTo>
                        <a:lnTo>
                          <a:pt x="284" y="659"/>
                        </a:lnTo>
                        <a:lnTo>
                          <a:pt x="284" y="657"/>
                        </a:lnTo>
                        <a:lnTo>
                          <a:pt x="286" y="657"/>
                        </a:lnTo>
                        <a:lnTo>
                          <a:pt x="286" y="655"/>
                        </a:lnTo>
                        <a:lnTo>
                          <a:pt x="288" y="655"/>
                        </a:lnTo>
                        <a:lnTo>
                          <a:pt x="288" y="653"/>
                        </a:lnTo>
                        <a:lnTo>
                          <a:pt x="286" y="653"/>
                        </a:lnTo>
                        <a:lnTo>
                          <a:pt x="286" y="651"/>
                        </a:lnTo>
                        <a:lnTo>
                          <a:pt x="288" y="651"/>
                        </a:lnTo>
                        <a:lnTo>
                          <a:pt x="288" y="649"/>
                        </a:lnTo>
                        <a:lnTo>
                          <a:pt x="288" y="647"/>
                        </a:lnTo>
                        <a:lnTo>
                          <a:pt x="288" y="645"/>
                        </a:lnTo>
                        <a:lnTo>
                          <a:pt x="288" y="643"/>
                        </a:lnTo>
                        <a:lnTo>
                          <a:pt x="288" y="642"/>
                        </a:lnTo>
                        <a:lnTo>
                          <a:pt x="288" y="640"/>
                        </a:lnTo>
                        <a:lnTo>
                          <a:pt x="290" y="640"/>
                        </a:lnTo>
                        <a:lnTo>
                          <a:pt x="290" y="642"/>
                        </a:lnTo>
                        <a:lnTo>
                          <a:pt x="292" y="642"/>
                        </a:lnTo>
                        <a:lnTo>
                          <a:pt x="294" y="642"/>
                        </a:lnTo>
                        <a:lnTo>
                          <a:pt x="294" y="643"/>
                        </a:lnTo>
                        <a:lnTo>
                          <a:pt x="296" y="643"/>
                        </a:lnTo>
                        <a:lnTo>
                          <a:pt x="296" y="645"/>
                        </a:lnTo>
                        <a:lnTo>
                          <a:pt x="296" y="643"/>
                        </a:lnTo>
                        <a:lnTo>
                          <a:pt x="298" y="643"/>
                        </a:lnTo>
                        <a:lnTo>
                          <a:pt x="300" y="645"/>
                        </a:lnTo>
                        <a:lnTo>
                          <a:pt x="300" y="643"/>
                        </a:lnTo>
                        <a:lnTo>
                          <a:pt x="302" y="643"/>
                        </a:lnTo>
                        <a:lnTo>
                          <a:pt x="302" y="642"/>
                        </a:lnTo>
                        <a:lnTo>
                          <a:pt x="302" y="640"/>
                        </a:lnTo>
                        <a:lnTo>
                          <a:pt x="304" y="638"/>
                        </a:lnTo>
                        <a:lnTo>
                          <a:pt x="304" y="636"/>
                        </a:lnTo>
                        <a:lnTo>
                          <a:pt x="306" y="636"/>
                        </a:lnTo>
                        <a:lnTo>
                          <a:pt x="306" y="634"/>
                        </a:lnTo>
                        <a:lnTo>
                          <a:pt x="307" y="634"/>
                        </a:lnTo>
                        <a:lnTo>
                          <a:pt x="307" y="632"/>
                        </a:lnTo>
                        <a:lnTo>
                          <a:pt x="307" y="630"/>
                        </a:lnTo>
                        <a:lnTo>
                          <a:pt x="307" y="628"/>
                        </a:lnTo>
                        <a:lnTo>
                          <a:pt x="309" y="626"/>
                        </a:lnTo>
                        <a:lnTo>
                          <a:pt x="309" y="624"/>
                        </a:lnTo>
                        <a:lnTo>
                          <a:pt x="309" y="622"/>
                        </a:lnTo>
                        <a:lnTo>
                          <a:pt x="309" y="620"/>
                        </a:lnTo>
                        <a:lnTo>
                          <a:pt x="309" y="618"/>
                        </a:lnTo>
                        <a:lnTo>
                          <a:pt x="307" y="618"/>
                        </a:lnTo>
                        <a:lnTo>
                          <a:pt x="307" y="617"/>
                        </a:lnTo>
                        <a:lnTo>
                          <a:pt x="306" y="615"/>
                        </a:lnTo>
                        <a:lnTo>
                          <a:pt x="304" y="613"/>
                        </a:lnTo>
                        <a:lnTo>
                          <a:pt x="304" y="611"/>
                        </a:lnTo>
                        <a:lnTo>
                          <a:pt x="302" y="611"/>
                        </a:lnTo>
                        <a:lnTo>
                          <a:pt x="302" y="613"/>
                        </a:lnTo>
                        <a:lnTo>
                          <a:pt x="300" y="613"/>
                        </a:lnTo>
                        <a:lnTo>
                          <a:pt x="300" y="611"/>
                        </a:lnTo>
                        <a:lnTo>
                          <a:pt x="302" y="609"/>
                        </a:lnTo>
                        <a:lnTo>
                          <a:pt x="302" y="607"/>
                        </a:lnTo>
                        <a:lnTo>
                          <a:pt x="300" y="607"/>
                        </a:lnTo>
                        <a:lnTo>
                          <a:pt x="300" y="605"/>
                        </a:lnTo>
                        <a:lnTo>
                          <a:pt x="300" y="603"/>
                        </a:lnTo>
                        <a:lnTo>
                          <a:pt x="302" y="603"/>
                        </a:lnTo>
                        <a:lnTo>
                          <a:pt x="302" y="601"/>
                        </a:lnTo>
                        <a:lnTo>
                          <a:pt x="300" y="601"/>
                        </a:lnTo>
                        <a:lnTo>
                          <a:pt x="302" y="601"/>
                        </a:lnTo>
                        <a:lnTo>
                          <a:pt x="300" y="601"/>
                        </a:lnTo>
                        <a:lnTo>
                          <a:pt x="300" y="599"/>
                        </a:lnTo>
                        <a:lnTo>
                          <a:pt x="298" y="599"/>
                        </a:lnTo>
                        <a:lnTo>
                          <a:pt x="298" y="597"/>
                        </a:lnTo>
                        <a:lnTo>
                          <a:pt x="300" y="597"/>
                        </a:lnTo>
                        <a:lnTo>
                          <a:pt x="300" y="595"/>
                        </a:lnTo>
                        <a:lnTo>
                          <a:pt x="300" y="594"/>
                        </a:lnTo>
                        <a:lnTo>
                          <a:pt x="300" y="592"/>
                        </a:lnTo>
                        <a:lnTo>
                          <a:pt x="298" y="592"/>
                        </a:lnTo>
                        <a:lnTo>
                          <a:pt x="296" y="592"/>
                        </a:lnTo>
                        <a:lnTo>
                          <a:pt x="296" y="590"/>
                        </a:lnTo>
                        <a:lnTo>
                          <a:pt x="294" y="590"/>
                        </a:lnTo>
                        <a:lnTo>
                          <a:pt x="292" y="590"/>
                        </a:lnTo>
                        <a:lnTo>
                          <a:pt x="292" y="588"/>
                        </a:lnTo>
                        <a:lnTo>
                          <a:pt x="294" y="586"/>
                        </a:lnTo>
                        <a:lnTo>
                          <a:pt x="294" y="584"/>
                        </a:lnTo>
                        <a:lnTo>
                          <a:pt x="294" y="582"/>
                        </a:lnTo>
                        <a:lnTo>
                          <a:pt x="294" y="580"/>
                        </a:lnTo>
                        <a:lnTo>
                          <a:pt x="294" y="578"/>
                        </a:lnTo>
                        <a:lnTo>
                          <a:pt x="294" y="576"/>
                        </a:lnTo>
                        <a:lnTo>
                          <a:pt x="294" y="574"/>
                        </a:lnTo>
                        <a:lnTo>
                          <a:pt x="292" y="574"/>
                        </a:lnTo>
                        <a:lnTo>
                          <a:pt x="292" y="572"/>
                        </a:lnTo>
                        <a:lnTo>
                          <a:pt x="292" y="570"/>
                        </a:lnTo>
                        <a:lnTo>
                          <a:pt x="294" y="570"/>
                        </a:lnTo>
                        <a:lnTo>
                          <a:pt x="294" y="569"/>
                        </a:lnTo>
                        <a:lnTo>
                          <a:pt x="294" y="567"/>
                        </a:lnTo>
                        <a:lnTo>
                          <a:pt x="292" y="567"/>
                        </a:lnTo>
                        <a:lnTo>
                          <a:pt x="292" y="565"/>
                        </a:lnTo>
                        <a:lnTo>
                          <a:pt x="294" y="565"/>
                        </a:lnTo>
                        <a:lnTo>
                          <a:pt x="294" y="563"/>
                        </a:lnTo>
                        <a:lnTo>
                          <a:pt x="292" y="561"/>
                        </a:lnTo>
                        <a:lnTo>
                          <a:pt x="292" y="559"/>
                        </a:lnTo>
                        <a:lnTo>
                          <a:pt x="292" y="557"/>
                        </a:lnTo>
                        <a:lnTo>
                          <a:pt x="290" y="557"/>
                        </a:lnTo>
                        <a:lnTo>
                          <a:pt x="290" y="555"/>
                        </a:lnTo>
                        <a:lnTo>
                          <a:pt x="290" y="553"/>
                        </a:lnTo>
                        <a:lnTo>
                          <a:pt x="290" y="551"/>
                        </a:lnTo>
                        <a:lnTo>
                          <a:pt x="292" y="551"/>
                        </a:lnTo>
                        <a:lnTo>
                          <a:pt x="292" y="549"/>
                        </a:lnTo>
                        <a:lnTo>
                          <a:pt x="292" y="547"/>
                        </a:lnTo>
                        <a:lnTo>
                          <a:pt x="290" y="547"/>
                        </a:lnTo>
                        <a:lnTo>
                          <a:pt x="290" y="545"/>
                        </a:lnTo>
                        <a:lnTo>
                          <a:pt x="288" y="545"/>
                        </a:lnTo>
                        <a:lnTo>
                          <a:pt x="290" y="544"/>
                        </a:lnTo>
                        <a:lnTo>
                          <a:pt x="292" y="544"/>
                        </a:lnTo>
                        <a:lnTo>
                          <a:pt x="294" y="544"/>
                        </a:lnTo>
                        <a:lnTo>
                          <a:pt x="296" y="542"/>
                        </a:lnTo>
                        <a:lnTo>
                          <a:pt x="298" y="542"/>
                        </a:lnTo>
                        <a:lnTo>
                          <a:pt x="298" y="540"/>
                        </a:lnTo>
                        <a:lnTo>
                          <a:pt x="298" y="542"/>
                        </a:lnTo>
                        <a:lnTo>
                          <a:pt x="300" y="542"/>
                        </a:lnTo>
                        <a:lnTo>
                          <a:pt x="300" y="540"/>
                        </a:lnTo>
                        <a:lnTo>
                          <a:pt x="298" y="540"/>
                        </a:lnTo>
                        <a:lnTo>
                          <a:pt x="298" y="538"/>
                        </a:lnTo>
                        <a:lnTo>
                          <a:pt x="300" y="538"/>
                        </a:lnTo>
                        <a:lnTo>
                          <a:pt x="300" y="536"/>
                        </a:lnTo>
                        <a:lnTo>
                          <a:pt x="302" y="536"/>
                        </a:lnTo>
                        <a:lnTo>
                          <a:pt x="302" y="534"/>
                        </a:lnTo>
                        <a:lnTo>
                          <a:pt x="304" y="534"/>
                        </a:lnTo>
                        <a:lnTo>
                          <a:pt x="306" y="534"/>
                        </a:lnTo>
                        <a:lnTo>
                          <a:pt x="307" y="534"/>
                        </a:lnTo>
                        <a:lnTo>
                          <a:pt x="307" y="532"/>
                        </a:lnTo>
                        <a:lnTo>
                          <a:pt x="306" y="530"/>
                        </a:lnTo>
                        <a:lnTo>
                          <a:pt x="306" y="528"/>
                        </a:lnTo>
                        <a:lnTo>
                          <a:pt x="304" y="528"/>
                        </a:lnTo>
                        <a:lnTo>
                          <a:pt x="304" y="526"/>
                        </a:lnTo>
                        <a:lnTo>
                          <a:pt x="302" y="526"/>
                        </a:lnTo>
                        <a:lnTo>
                          <a:pt x="302" y="524"/>
                        </a:lnTo>
                        <a:lnTo>
                          <a:pt x="300" y="524"/>
                        </a:lnTo>
                        <a:lnTo>
                          <a:pt x="298" y="524"/>
                        </a:lnTo>
                        <a:lnTo>
                          <a:pt x="298" y="522"/>
                        </a:lnTo>
                        <a:lnTo>
                          <a:pt x="296" y="522"/>
                        </a:lnTo>
                        <a:lnTo>
                          <a:pt x="296" y="521"/>
                        </a:lnTo>
                        <a:lnTo>
                          <a:pt x="296" y="519"/>
                        </a:lnTo>
                        <a:lnTo>
                          <a:pt x="296" y="517"/>
                        </a:lnTo>
                        <a:lnTo>
                          <a:pt x="298" y="517"/>
                        </a:lnTo>
                        <a:lnTo>
                          <a:pt x="298" y="515"/>
                        </a:lnTo>
                        <a:lnTo>
                          <a:pt x="298" y="513"/>
                        </a:lnTo>
                        <a:lnTo>
                          <a:pt x="296" y="513"/>
                        </a:lnTo>
                        <a:lnTo>
                          <a:pt x="296" y="515"/>
                        </a:lnTo>
                        <a:lnTo>
                          <a:pt x="294" y="513"/>
                        </a:lnTo>
                        <a:lnTo>
                          <a:pt x="292" y="513"/>
                        </a:lnTo>
                        <a:lnTo>
                          <a:pt x="292" y="511"/>
                        </a:lnTo>
                        <a:lnTo>
                          <a:pt x="294" y="511"/>
                        </a:lnTo>
                        <a:lnTo>
                          <a:pt x="292" y="511"/>
                        </a:lnTo>
                        <a:lnTo>
                          <a:pt x="292" y="509"/>
                        </a:lnTo>
                        <a:lnTo>
                          <a:pt x="292" y="507"/>
                        </a:lnTo>
                        <a:lnTo>
                          <a:pt x="292" y="505"/>
                        </a:lnTo>
                        <a:lnTo>
                          <a:pt x="290" y="505"/>
                        </a:lnTo>
                        <a:lnTo>
                          <a:pt x="290" y="503"/>
                        </a:lnTo>
                        <a:lnTo>
                          <a:pt x="288" y="501"/>
                        </a:lnTo>
                        <a:lnTo>
                          <a:pt x="290" y="501"/>
                        </a:lnTo>
                        <a:lnTo>
                          <a:pt x="290" y="499"/>
                        </a:lnTo>
                        <a:lnTo>
                          <a:pt x="288" y="499"/>
                        </a:lnTo>
                        <a:lnTo>
                          <a:pt x="286" y="499"/>
                        </a:lnTo>
                        <a:lnTo>
                          <a:pt x="284" y="499"/>
                        </a:lnTo>
                        <a:lnTo>
                          <a:pt x="284" y="497"/>
                        </a:lnTo>
                        <a:lnTo>
                          <a:pt x="286" y="497"/>
                        </a:lnTo>
                        <a:lnTo>
                          <a:pt x="284" y="497"/>
                        </a:lnTo>
                        <a:lnTo>
                          <a:pt x="284" y="496"/>
                        </a:lnTo>
                        <a:lnTo>
                          <a:pt x="284" y="494"/>
                        </a:lnTo>
                        <a:lnTo>
                          <a:pt x="283" y="494"/>
                        </a:lnTo>
                        <a:lnTo>
                          <a:pt x="283" y="492"/>
                        </a:lnTo>
                        <a:lnTo>
                          <a:pt x="283" y="490"/>
                        </a:lnTo>
                        <a:lnTo>
                          <a:pt x="283" y="488"/>
                        </a:lnTo>
                        <a:lnTo>
                          <a:pt x="281" y="488"/>
                        </a:lnTo>
                        <a:lnTo>
                          <a:pt x="281" y="486"/>
                        </a:lnTo>
                        <a:lnTo>
                          <a:pt x="279" y="486"/>
                        </a:lnTo>
                        <a:lnTo>
                          <a:pt x="279" y="484"/>
                        </a:lnTo>
                        <a:lnTo>
                          <a:pt x="277" y="484"/>
                        </a:lnTo>
                        <a:lnTo>
                          <a:pt x="275" y="482"/>
                        </a:lnTo>
                        <a:lnTo>
                          <a:pt x="273" y="482"/>
                        </a:lnTo>
                        <a:lnTo>
                          <a:pt x="273" y="480"/>
                        </a:lnTo>
                        <a:lnTo>
                          <a:pt x="273" y="478"/>
                        </a:lnTo>
                        <a:lnTo>
                          <a:pt x="271" y="478"/>
                        </a:lnTo>
                        <a:lnTo>
                          <a:pt x="269" y="478"/>
                        </a:lnTo>
                        <a:lnTo>
                          <a:pt x="267" y="478"/>
                        </a:lnTo>
                        <a:lnTo>
                          <a:pt x="265" y="478"/>
                        </a:lnTo>
                        <a:lnTo>
                          <a:pt x="263" y="478"/>
                        </a:lnTo>
                        <a:lnTo>
                          <a:pt x="261" y="478"/>
                        </a:lnTo>
                        <a:lnTo>
                          <a:pt x="259" y="478"/>
                        </a:lnTo>
                        <a:lnTo>
                          <a:pt x="259" y="476"/>
                        </a:lnTo>
                        <a:lnTo>
                          <a:pt x="258" y="476"/>
                        </a:lnTo>
                        <a:lnTo>
                          <a:pt x="256" y="476"/>
                        </a:lnTo>
                        <a:lnTo>
                          <a:pt x="256" y="474"/>
                        </a:lnTo>
                        <a:lnTo>
                          <a:pt x="254" y="474"/>
                        </a:lnTo>
                        <a:lnTo>
                          <a:pt x="254" y="473"/>
                        </a:lnTo>
                        <a:lnTo>
                          <a:pt x="252" y="473"/>
                        </a:lnTo>
                        <a:lnTo>
                          <a:pt x="252" y="471"/>
                        </a:lnTo>
                        <a:lnTo>
                          <a:pt x="252" y="469"/>
                        </a:lnTo>
                        <a:lnTo>
                          <a:pt x="250" y="469"/>
                        </a:lnTo>
                        <a:lnTo>
                          <a:pt x="248" y="469"/>
                        </a:lnTo>
                        <a:lnTo>
                          <a:pt x="248" y="471"/>
                        </a:lnTo>
                        <a:lnTo>
                          <a:pt x="246" y="471"/>
                        </a:lnTo>
                        <a:lnTo>
                          <a:pt x="244" y="471"/>
                        </a:lnTo>
                        <a:lnTo>
                          <a:pt x="242" y="471"/>
                        </a:lnTo>
                        <a:lnTo>
                          <a:pt x="242" y="469"/>
                        </a:lnTo>
                        <a:lnTo>
                          <a:pt x="240" y="469"/>
                        </a:lnTo>
                        <a:lnTo>
                          <a:pt x="240" y="467"/>
                        </a:lnTo>
                        <a:lnTo>
                          <a:pt x="238" y="467"/>
                        </a:lnTo>
                        <a:lnTo>
                          <a:pt x="236" y="467"/>
                        </a:lnTo>
                        <a:lnTo>
                          <a:pt x="235" y="467"/>
                        </a:lnTo>
                        <a:lnTo>
                          <a:pt x="235" y="465"/>
                        </a:lnTo>
                        <a:lnTo>
                          <a:pt x="233" y="465"/>
                        </a:lnTo>
                        <a:lnTo>
                          <a:pt x="231" y="465"/>
                        </a:lnTo>
                        <a:lnTo>
                          <a:pt x="231" y="463"/>
                        </a:lnTo>
                        <a:lnTo>
                          <a:pt x="231" y="461"/>
                        </a:lnTo>
                        <a:lnTo>
                          <a:pt x="231" y="459"/>
                        </a:lnTo>
                        <a:lnTo>
                          <a:pt x="231" y="457"/>
                        </a:lnTo>
                        <a:lnTo>
                          <a:pt x="229" y="457"/>
                        </a:lnTo>
                        <a:lnTo>
                          <a:pt x="229" y="455"/>
                        </a:lnTo>
                        <a:lnTo>
                          <a:pt x="229" y="453"/>
                        </a:lnTo>
                        <a:lnTo>
                          <a:pt x="227" y="453"/>
                        </a:lnTo>
                        <a:lnTo>
                          <a:pt x="227" y="451"/>
                        </a:lnTo>
                        <a:lnTo>
                          <a:pt x="227" y="449"/>
                        </a:lnTo>
                        <a:lnTo>
                          <a:pt x="227" y="448"/>
                        </a:lnTo>
                        <a:lnTo>
                          <a:pt x="225" y="448"/>
                        </a:lnTo>
                        <a:lnTo>
                          <a:pt x="225" y="446"/>
                        </a:lnTo>
                        <a:lnTo>
                          <a:pt x="225" y="444"/>
                        </a:lnTo>
                        <a:lnTo>
                          <a:pt x="225" y="442"/>
                        </a:lnTo>
                        <a:lnTo>
                          <a:pt x="223" y="442"/>
                        </a:lnTo>
                        <a:lnTo>
                          <a:pt x="221" y="442"/>
                        </a:lnTo>
                        <a:lnTo>
                          <a:pt x="221" y="440"/>
                        </a:lnTo>
                        <a:lnTo>
                          <a:pt x="219" y="440"/>
                        </a:lnTo>
                        <a:lnTo>
                          <a:pt x="219" y="438"/>
                        </a:lnTo>
                        <a:lnTo>
                          <a:pt x="217" y="438"/>
                        </a:lnTo>
                        <a:lnTo>
                          <a:pt x="215" y="438"/>
                        </a:lnTo>
                        <a:lnTo>
                          <a:pt x="213" y="438"/>
                        </a:lnTo>
                        <a:lnTo>
                          <a:pt x="211" y="438"/>
                        </a:lnTo>
                        <a:lnTo>
                          <a:pt x="211" y="436"/>
                        </a:lnTo>
                        <a:lnTo>
                          <a:pt x="211" y="434"/>
                        </a:lnTo>
                        <a:lnTo>
                          <a:pt x="210" y="434"/>
                        </a:lnTo>
                        <a:lnTo>
                          <a:pt x="210" y="432"/>
                        </a:lnTo>
                        <a:lnTo>
                          <a:pt x="211" y="432"/>
                        </a:lnTo>
                        <a:lnTo>
                          <a:pt x="211" y="430"/>
                        </a:lnTo>
                        <a:lnTo>
                          <a:pt x="211" y="428"/>
                        </a:lnTo>
                        <a:lnTo>
                          <a:pt x="210" y="428"/>
                        </a:lnTo>
                        <a:lnTo>
                          <a:pt x="210" y="426"/>
                        </a:lnTo>
                        <a:lnTo>
                          <a:pt x="211" y="426"/>
                        </a:lnTo>
                        <a:lnTo>
                          <a:pt x="211" y="425"/>
                        </a:lnTo>
                        <a:lnTo>
                          <a:pt x="210" y="425"/>
                        </a:lnTo>
                        <a:lnTo>
                          <a:pt x="210" y="423"/>
                        </a:lnTo>
                        <a:lnTo>
                          <a:pt x="210" y="421"/>
                        </a:lnTo>
                        <a:lnTo>
                          <a:pt x="211" y="421"/>
                        </a:lnTo>
                        <a:lnTo>
                          <a:pt x="211" y="419"/>
                        </a:lnTo>
                        <a:lnTo>
                          <a:pt x="210" y="419"/>
                        </a:lnTo>
                        <a:lnTo>
                          <a:pt x="210" y="417"/>
                        </a:lnTo>
                        <a:lnTo>
                          <a:pt x="210" y="415"/>
                        </a:lnTo>
                        <a:lnTo>
                          <a:pt x="208" y="413"/>
                        </a:lnTo>
                        <a:lnTo>
                          <a:pt x="206" y="413"/>
                        </a:lnTo>
                        <a:lnTo>
                          <a:pt x="204" y="413"/>
                        </a:lnTo>
                        <a:lnTo>
                          <a:pt x="204" y="411"/>
                        </a:lnTo>
                        <a:lnTo>
                          <a:pt x="204" y="409"/>
                        </a:lnTo>
                        <a:lnTo>
                          <a:pt x="204" y="407"/>
                        </a:lnTo>
                        <a:lnTo>
                          <a:pt x="204" y="405"/>
                        </a:lnTo>
                        <a:lnTo>
                          <a:pt x="204" y="403"/>
                        </a:lnTo>
                        <a:lnTo>
                          <a:pt x="204" y="401"/>
                        </a:lnTo>
                        <a:lnTo>
                          <a:pt x="202" y="401"/>
                        </a:lnTo>
                        <a:lnTo>
                          <a:pt x="202" y="400"/>
                        </a:lnTo>
                        <a:lnTo>
                          <a:pt x="202" y="398"/>
                        </a:lnTo>
                        <a:lnTo>
                          <a:pt x="202" y="396"/>
                        </a:lnTo>
                        <a:lnTo>
                          <a:pt x="204" y="396"/>
                        </a:lnTo>
                        <a:lnTo>
                          <a:pt x="204" y="394"/>
                        </a:lnTo>
                        <a:lnTo>
                          <a:pt x="202" y="392"/>
                        </a:lnTo>
                        <a:lnTo>
                          <a:pt x="200" y="392"/>
                        </a:lnTo>
                        <a:lnTo>
                          <a:pt x="200" y="390"/>
                        </a:lnTo>
                        <a:lnTo>
                          <a:pt x="198" y="390"/>
                        </a:lnTo>
                        <a:lnTo>
                          <a:pt x="198" y="388"/>
                        </a:lnTo>
                        <a:lnTo>
                          <a:pt x="200" y="388"/>
                        </a:lnTo>
                        <a:lnTo>
                          <a:pt x="200" y="386"/>
                        </a:lnTo>
                        <a:lnTo>
                          <a:pt x="202" y="386"/>
                        </a:lnTo>
                        <a:lnTo>
                          <a:pt x="202" y="384"/>
                        </a:lnTo>
                        <a:lnTo>
                          <a:pt x="204" y="384"/>
                        </a:lnTo>
                        <a:lnTo>
                          <a:pt x="204" y="382"/>
                        </a:lnTo>
                        <a:lnTo>
                          <a:pt x="204" y="380"/>
                        </a:lnTo>
                        <a:lnTo>
                          <a:pt x="204" y="378"/>
                        </a:lnTo>
                        <a:lnTo>
                          <a:pt x="206" y="378"/>
                        </a:lnTo>
                        <a:lnTo>
                          <a:pt x="206" y="377"/>
                        </a:lnTo>
                        <a:lnTo>
                          <a:pt x="206" y="375"/>
                        </a:lnTo>
                        <a:lnTo>
                          <a:pt x="206" y="373"/>
                        </a:lnTo>
                        <a:lnTo>
                          <a:pt x="208" y="373"/>
                        </a:lnTo>
                        <a:lnTo>
                          <a:pt x="208" y="371"/>
                        </a:lnTo>
                        <a:lnTo>
                          <a:pt x="210" y="371"/>
                        </a:lnTo>
                        <a:lnTo>
                          <a:pt x="210" y="369"/>
                        </a:lnTo>
                        <a:lnTo>
                          <a:pt x="211" y="369"/>
                        </a:lnTo>
                        <a:lnTo>
                          <a:pt x="213" y="369"/>
                        </a:lnTo>
                        <a:lnTo>
                          <a:pt x="215" y="369"/>
                        </a:lnTo>
                        <a:lnTo>
                          <a:pt x="215" y="367"/>
                        </a:lnTo>
                        <a:lnTo>
                          <a:pt x="215" y="365"/>
                        </a:lnTo>
                        <a:lnTo>
                          <a:pt x="213" y="365"/>
                        </a:lnTo>
                        <a:lnTo>
                          <a:pt x="213" y="367"/>
                        </a:lnTo>
                        <a:lnTo>
                          <a:pt x="213" y="365"/>
                        </a:lnTo>
                        <a:lnTo>
                          <a:pt x="211" y="365"/>
                        </a:lnTo>
                        <a:lnTo>
                          <a:pt x="210" y="365"/>
                        </a:lnTo>
                        <a:lnTo>
                          <a:pt x="210" y="363"/>
                        </a:lnTo>
                        <a:lnTo>
                          <a:pt x="208" y="363"/>
                        </a:lnTo>
                        <a:lnTo>
                          <a:pt x="206" y="363"/>
                        </a:lnTo>
                        <a:lnTo>
                          <a:pt x="206" y="361"/>
                        </a:lnTo>
                        <a:lnTo>
                          <a:pt x="204" y="361"/>
                        </a:lnTo>
                        <a:lnTo>
                          <a:pt x="202" y="361"/>
                        </a:lnTo>
                        <a:lnTo>
                          <a:pt x="202" y="359"/>
                        </a:lnTo>
                        <a:lnTo>
                          <a:pt x="200" y="359"/>
                        </a:lnTo>
                        <a:lnTo>
                          <a:pt x="198" y="359"/>
                        </a:lnTo>
                        <a:lnTo>
                          <a:pt x="198" y="361"/>
                        </a:lnTo>
                        <a:lnTo>
                          <a:pt x="198" y="359"/>
                        </a:lnTo>
                        <a:lnTo>
                          <a:pt x="200" y="359"/>
                        </a:lnTo>
                        <a:lnTo>
                          <a:pt x="200" y="357"/>
                        </a:lnTo>
                        <a:lnTo>
                          <a:pt x="202" y="357"/>
                        </a:lnTo>
                        <a:lnTo>
                          <a:pt x="202" y="355"/>
                        </a:lnTo>
                        <a:lnTo>
                          <a:pt x="200" y="355"/>
                        </a:lnTo>
                        <a:lnTo>
                          <a:pt x="198" y="355"/>
                        </a:lnTo>
                        <a:lnTo>
                          <a:pt x="198" y="357"/>
                        </a:lnTo>
                        <a:lnTo>
                          <a:pt x="196" y="357"/>
                        </a:lnTo>
                        <a:lnTo>
                          <a:pt x="196" y="359"/>
                        </a:lnTo>
                        <a:lnTo>
                          <a:pt x="194" y="359"/>
                        </a:lnTo>
                        <a:lnTo>
                          <a:pt x="194" y="361"/>
                        </a:lnTo>
                        <a:lnTo>
                          <a:pt x="192" y="361"/>
                        </a:lnTo>
                        <a:lnTo>
                          <a:pt x="192" y="363"/>
                        </a:lnTo>
                        <a:lnTo>
                          <a:pt x="190" y="363"/>
                        </a:lnTo>
                        <a:lnTo>
                          <a:pt x="190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1"/>
                        </a:lnTo>
                        <a:lnTo>
                          <a:pt x="187" y="361"/>
                        </a:lnTo>
                        <a:lnTo>
                          <a:pt x="185" y="361"/>
                        </a:lnTo>
                        <a:lnTo>
                          <a:pt x="183" y="359"/>
                        </a:lnTo>
                        <a:lnTo>
                          <a:pt x="181" y="357"/>
                        </a:lnTo>
                        <a:lnTo>
                          <a:pt x="179" y="357"/>
                        </a:lnTo>
                        <a:lnTo>
                          <a:pt x="177" y="357"/>
                        </a:lnTo>
                        <a:lnTo>
                          <a:pt x="177" y="355"/>
                        </a:lnTo>
                        <a:lnTo>
                          <a:pt x="177" y="353"/>
                        </a:lnTo>
                        <a:lnTo>
                          <a:pt x="175" y="353"/>
                        </a:lnTo>
                        <a:lnTo>
                          <a:pt x="177" y="353"/>
                        </a:lnTo>
                        <a:lnTo>
                          <a:pt x="177" y="352"/>
                        </a:lnTo>
                        <a:lnTo>
                          <a:pt x="177" y="350"/>
                        </a:lnTo>
                        <a:lnTo>
                          <a:pt x="179" y="350"/>
                        </a:lnTo>
                        <a:lnTo>
                          <a:pt x="179" y="348"/>
                        </a:lnTo>
                        <a:lnTo>
                          <a:pt x="179" y="346"/>
                        </a:lnTo>
                        <a:lnTo>
                          <a:pt x="177" y="346"/>
                        </a:lnTo>
                        <a:lnTo>
                          <a:pt x="179" y="346"/>
                        </a:lnTo>
                        <a:lnTo>
                          <a:pt x="179" y="344"/>
                        </a:lnTo>
                        <a:lnTo>
                          <a:pt x="179" y="342"/>
                        </a:lnTo>
                        <a:lnTo>
                          <a:pt x="181" y="342"/>
                        </a:lnTo>
                        <a:lnTo>
                          <a:pt x="179" y="342"/>
                        </a:lnTo>
                        <a:lnTo>
                          <a:pt x="181" y="342"/>
                        </a:lnTo>
                        <a:lnTo>
                          <a:pt x="181" y="340"/>
                        </a:lnTo>
                        <a:lnTo>
                          <a:pt x="183" y="340"/>
                        </a:lnTo>
                        <a:lnTo>
                          <a:pt x="181" y="340"/>
                        </a:lnTo>
                        <a:lnTo>
                          <a:pt x="179" y="340"/>
                        </a:lnTo>
                        <a:lnTo>
                          <a:pt x="179" y="338"/>
                        </a:lnTo>
                        <a:lnTo>
                          <a:pt x="177" y="338"/>
                        </a:lnTo>
                        <a:lnTo>
                          <a:pt x="175" y="336"/>
                        </a:lnTo>
                        <a:lnTo>
                          <a:pt x="173" y="336"/>
                        </a:lnTo>
                        <a:lnTo>
                          <a:pt x="171" y="338"/>
                        </a:lnTo>
                        <a:lnTo>
                          <a:pt x="169" y="338"/>
                        </a:lnTo>
                        <a:lnTo>
                          <a:pt x="167" y="338"/>
                        </a:lnTo>
                        <a:lnTo>
                          <a:pt x="165" y="338"/>
                        </a:lnTo>
                        <a:lnTo>
                          <a:pt x="163" y="338"/>
                        </a:lnTo>
                        <a:lnTo>
                          <a:pt x="163" y="336"/>
                        </a:lnTo>
                        <a:lnTo>
                          <a:pt x="163" y="334"/>
                        </a:lnTo>
                        <a:lnTo>
                          <a:pt x="162" y="334"/>
                        </a:lnTo>
                        <a:lnTo>
                          <a:pt x="162" y="332"/>
                        </a:lnTo>
                        <a:lnTo>
                          <a:pt x="160" y="332"/>
                        </a:lnTo>
                        <a:lnTo>
                          <a:pt x="160" y="330"/>
                        </a:lnTo>
                        <a:lnTo>
                          <a:pt x="158" y="330"/>
                        </a:lnTo>
                        <a:lnTo>
                          <a:pt x="158" y="329"/>
                        </a:lnTo>
                        <a:lnTo>
                          <a:pt x="158" y="330"/>
                        </a:lnTo>
                        <a:lnTo>
                          <a:pt x="156" y="330"/>
                        </a:lnTo>
                        <a:lnTo>
                          <a:pt x="156" y="329"/>
                        </a:lnTo>
                        <a:lnTo>
                          <a:pt x="154" y="329"/>
                        </a:lnTo>
                        <a:lnTo>
                          <a:pt x="154" y="327"/>
                        </a:lnTo>
                        <a:lnTo>
                          <a:pt x="152" y="327"/>
                        </a:lnTo>
                        <a:lnTo>
                          <a:pt x="150" y="327"/>
                        </a:lnTo>
                        <a:lnTo>
                          <a:pt x="150" y="325"/>
                        </a:lnTo>
                        <a:lnTo>
                          <a:pt x="150" y="323"/>
                        </a:lnTo>
                        <a:lnTo>
                          <a:pt x="150" y="321"/>
                        </a:lnTo>
                        <a:lnTo>
                          <a:pt x="148" y="321"/>
                        </a:lnTo>
                        <a:lnTo>
                          <a:pt x="146" y="321"/>
                        </a:lnTo>
                        <a:lnTo>
                          <a:pt x="144" y="321"/>
                        </a:lnTo>
                        <a:lnTo>
                          <a:pt x="144" y="319"/>
                        </a:lnTo>
                        <a:lnTo>
                          <a:pt x="142" y="319"/>
                        </a:lnTo>
                        <a:lnTo>
                          <a:pt x="142" y="317"/>
                        </a:lnTo>
                        <a:lnTo>
                          <a:pt x="140" y="317"/>
                        </a:lnTo>
                        <a:lnTo>
                          <a:pt x="140" y="319"/>
                        </a:lnTo>
                        <a:lnTo>
                          <a:pt x="139" y="319"/>
                        </a:lnTo>
                        <a:lnTo>
                          <a:pt x="139" y="321"/>
                        </a:lnTo>
                        <a:lnTo>
                          <a:pt x="137" y="321"/>
                        </a:lnTo>
                        <a:lnTo>
                          <a:pt x="137" y="319"/>
                        </a:lnTo>
                        <a:lnTo>
                          <a:pt x="137" y="317"/>
                        </a:lnTo>
                        <a:lnTo>
                          <a:pt x="137" y="315"/>
                        </a:lnTo>
                        <a:lnTo>
                          <a:pt x="137" y="313"/>
                        </a:lnTo>
                        <a:lnTo>
                          <a:pt x="139" y="313"/>
                        </a:lnTo>
                        <a:lnTo>
                          <a:pt x="139" y="311"/>
                        </a:lnTo>
                        <a:lnTo>
                          <a:pt x="140" y="311"/>
                        </a:lnTo>
                        <a:lnTo>
                          <a:pt x="140" y="309"/>
                        </a:lnTo>
                        <a:lnTo>
                          <a:pt x="142" y="309"/>
                        </a:lnTo>
                        <a:lnTo>
                          <a:pt x="142" y="307"/>
                        </a:lnTo>
                        <a:lnTo>
                          <a:pt x="142" y="309"/>
                        </a:lnTo>
                        <a:lnTo>
                          <a:pt x="140" y="309"/>
                        </a:lnTo>
                        <a:lnTo>
                          <a:pt x="139" y="309"/>
                        </a:lnTo>
                        <a:lnTo>
                          <a:pt x="137" y="309"/>
                        </a:lnTo>
                        <a:lnTo>
                          <a:pt x="135" y="309"/>
                        </a:lnTo>
                        <a:lnTo>
                          <a:pt x="133" y="309"/>
                        </a:lnTo>
                        <a:lnTo>
                          <a:pt x="133" y="307"/>
                        </a:lnTo>
                        <a:lnTo>
                          <a:pt x="131" y="307"/>
                        </a:lnTo>
                        <a:lnTo>
                          <a:pt x="129" y="307"/>
                        </a:lnTo>
                        <a:lnTo>
                          <a:pt x="127" y="307"/>
                        </a:lnTo>
                        <a:lnTo>
                          <a:pt x="125" y="307"/>
                        </a:lnTo>
                        <a:lnTo>
                          <a:pt x="123" y="307"/>
                        </a:lnTo>
                        <a:lnTo>
                          <a:pt x="123" y="305"/>
                        </a:lnTo>
                        <a:lnTo>
                          <a:pt x="121" y="305"/>
                        </a:lnTo>
                        <a:lnTo>
                          <a:pt x="119" y="305"/>
                        </a:lnTo>
                        <a:lnTo>
                          <a:pt x="119" y="304"/>
                        </a:lnTo>
                        <a:lnTo>
                          <a:pt x="119" y="305"/>
                        </a:lnTo>
                        <a:lnTo>
                          <a:pt x="117" y="305"/>
                        </a:lnTo>
                        <a:lnTo>
                          <a:pt x="117" y="304"/>
                        </a:lnTo>
                        <a:lnTo>
                          <a:pt x="115" y="304"/>
                        </a:lnTo>
                        <a:lnTo>
                          <a:pt x="115" y="302"/>
                        </a:lnTo>
                        <a:lnTo>
                          <a:pt x="114" y="302"/>
                        </a:lnTo>
                        <a:lnTo>
                          <a:pt x="114" y="300"/>
                        </a:lnTo>
                        <a:lnTo>
                          <a:pt x="115" y="300"/>
                        </a:lnTo>
                        <a:lnTo>
                          <a:pt x="115" y="298"/>
                        </a:lnTo>
                        <a:lnTo>
                          <a:pt x="114" y="298"/>
                        </a:lnTo>
                        <a:lnTo>
                          <a:pt x="112" y="298"/>
                        </a:lnTo>
                        <a:lnTo>
                          <a:pt x="112" y="300"/>
                        </a:lnTo>
                        <a:lnTo>
                          <a:pt x="110" y="300"/>
                        </a:lnTo>
                        <a:lnTo>
                          <a:pt x="108" y="300"/>
                        </a:lnTo>
                        <a:lnTo>
                          <a:pt x="108" y="302"/>
                        </a:lnTo>
                        <a:lnTo>
                          <a:pt x="106" y="302"/>
                        </a:lnTo>
                        <a:lnTo>
                          <a:pt x="106" y="304"/>
                        </a:lnTo>
                        <a:lnTo>
                          <a:pt x="106" y="305"/>
                        </a:lnTo>
                        <a:lnTo>
                          <a:pt x="104" y="305"/>
                        </a:lnTo>
                        <a:lnTo>
                          <a:pt x="102" y="305"/>
                        </a:lnTo>
                        <a:lnTo>
                          <a:pt x="102" y="307"/>
                        </a:lnTo>
                        <a:lnTo>
                          <a:pt x="102" y="305"/>
                        </a:lnTo>
                        <a:lnTo>
                          <a:pt x="100" y="305"/>
                        </a:lnTo>
                        <a:lnTo>
                          <a:pt x="100" y="307"/>
                        </a:lnTo>
                        <a:lnTo>
                          <a:pt x="102" y="307"/>
                        </a:lnTo>
                        <a:lnTo>
                          <a:pt x="100" y="307"/>
                        </a:lnTo>
                        <a:lnTo>
                          <a:pt x="100" y="309"/>
                        </a:lnTo>
                        <a:lnTo>
                          <a:pt x="100" y="311"/>
                        </a:lnTo>
                        <a:lnTo>
                          <a:pt x="100" y="313"/>
                        </a:lnTo>
                        <a:lnTo>
                          <a:pt x="100" y="315"/>
                        </a:lnTo>
                        <a:lnTo>
                          <a:pt x="98" y="315"/>
                        </a:lnTo>
                        <a:lnTo>
                          <a:pt x="98" y="317"/>
                        </a:lnTo>
                        <a:lnTo>
                          <a:pt x="96" y="317"/>
                        </a:lnTo>
                        <a:lnTo>
                          <a:pt x="96" y="315"/>
                        </a:lnTo>
                        <a:lnTo>
                          <a:pt x="96" y="313"/>
                        </a:lnTo>
                        <a:lnTo>
                          <a:pt x="98" y="313"/>
                        </a:lnTo>
                        <a:lnTo>
                          <a:pt x="96" y="313"/>
                        </a:lnTo>
                        <a:lnTo>
                          <a:pt x="96" y="311"/>
                        </a:lnTo>
                        <a:lnTo>
                          <a:pt x="94" y="311"/>
                        </a:lnTo>
                        <a:lnTo>
                          <a:pt x="94" y="309"/>
                        </a:lnTo>
                        <a:lnTo>
                          <a:pt x="92" y="309"/>
                        </a:lnTo>
                        <a:lnTo>
                          <a:pt x="92" y="307"/>
                        </a:lnTo>
                        <a:lnTo>
                          <a:pt x="91" y="307"/>
                        </a:lnTo>
                        <a:lnTo>
                          <a:pt x="91" y="309"/>
                        </a:lnTo>
                        <a:lnTo>
                          <a:pt x="91" y="307"/>
                        </a:lnTo>
                        <a:lnTo>
                          <a:pt x="89" y="307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89" y="309"/>
                        </a:lnTo>
                        <a:lnTo>
                          <a:pt x="91" y="309"/>
                        </a:lnTo>
                        <a:lnTo>
                          <a:pt x="91" y="311"/>
                        </a:lnTo>
                        <a:lnTo>
                          <a:pt x="89" y="311"/>
                        </a:lnTo>
                        <a:lnTo>
                          <a:pt x="89" y="313"/>
                        </a:lnTo>
                        <a:lnTo>
                          <a:pt x="89" y="311"/>
                        </a:lnTo>
                        <a:lnTo>
                          <a:pt x="89" y="313"/>
                        </a:lnTo>
                        <a:lnTo>
                          <a:pt x="87" y="313"/>
                        </a:lnTo>
                        <a:lnTo>
                          <a:pt x="87" y="311"/>
                        </a:lnTo>
                        <a:lnTo>
                          <a:pt x="89" y="309"/>
                        </a:lnTo>
                        <a:lnTo>
                          <a:pt x="89" y="307"/>
                        </a:lnTo>
                        <a:lnTo>
                          <a:pt x="89" y="305"/>
                        </a:lnTo>
                        <a:lnTo>
                          <a:pt x="89" y="307"/>
                        </a:lnTo>
                        <a:lnTo>
                          <a:pt x="87" y="307"/>
                        </a:lnTo>
                        <a:lnTo>
                          <a:pt x="87" y="305"/>
                        </a:lnTo>
                        <a:lnTo>
                          <a:pt x="87" y="304"/>
                        </a:lnTo>
                        <a:lnTo>
                          <a:pt x="87" y="302"/>
                        </a:lnTo>
                        <a:lnTo>
                          <a:pt x="87" y="300"/>
                        </a:lnTo>
                        <a:lnTo>
                          <a:pt x="87" y="298"/>
                        </a:lnTo>
                        <a:lnTo>
                          <a:pt x="89" y="298"/>
                        </a:lnTo>
                        <a:lnTo>
                          <a:pt x="91" y="298"/>
                        </a:lnTo>
                        <a:lnTo>
                          <a:pt x="91" y="296"/>
                        </a:lnTo>
                        <a:lnTo>
                          <a:pt x="91" y="294"/>
                        </a:lnTo>
                        <a:lnTo>
                          <a:pt x="91" y="292"/>
                        </a:lnTo>
                        <a:lnTo>
                          <a:pt x="91" y="290"/>
                        </a:lnTo>
                        <a:lnTo>
                          <a:pt x="91" y="288"/>
                        </a:lnTo>
                        <a:lnTo>
                          <a:pt x="89" y="288"/>
                        </a:lnTo>
                        <a:lnTo>
                          <a:pt x="91" y="288"/>
                        </a:lnTo>
                        <a:lnTo>
                          <a:pt x="89" y="286"/>
                        </a:lnTo>
                        <a:lnTo>
                          <a:pt x="91" y="286"/>
                        </a:lnTo>
                        <a:lnTo>
                          <a:pt x="91" y="284"/>
                        </a:lnTo>
                        <a:lnTo>
                          <a:pt x="92" y="284"/>
                        </a:lnTo>
                        <a:lnTo>
                          <a:pt x="92" y="282"/>
                        </a:lnTo>
                        <a:lnTo>
                          <a:pt x="92" y="284"/>
                        </a:lnTo>
                        <a:lnTo>
                          <a:pt x="92" y="282"/>
                        </a:lnTo>
                        <a:lnTo>
                          <a:pt x="94" y="282"/>
                        </a:lnTo>
                        <a:lnTo>
                          <a:pt x="94" y="281"/>
                        </a:lnTo>
                        <a:lnTo>
                          <a:pt x="92" y="281"/>
                        </a:lnTo>
                        <a:lnTo>
                          <a:pt x="94" y="281"/>
                        </a:lnTo>
                        <a:lnTo>
                          <a:pt x="94" y="279"/>
                        </a:lnTo>
                        <a:lnTo>
                          <a:pt x="94" y="277"/>
                        </a:lnTo>
                        <a:lnTo>
                          <a:pt x="94" y="279"/>
                        </a:lnTo>
                        <a:lnTo>
                          <a:pt x="94" y="277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6" y="275"/>
                        </a:lnTo>
                        <a:lnTo>
                          <a:pt x="94" y="275"/>
                        </a:lnTo>
                        <a:lnTo>
                          <a:pt x="94" y="273"/>
                        </a:lnTo>
                        <a:lnTo>
                          <a:pt x="96" y="273"/>
                        </a:lnTo>
                        <a:lnTo>
                          <a:pt x="96" y="271"/>
                        </a:lnTo>
                        <a:lnTo>
                          <a:pt x="96" y="269"/>
                        </a:lnTo>
                        <a:lnTo>
                          <a:pt x="98" y="269"/>
                        </a:lnTo>
                        <a:lnTo>
                          <a:pt x="98" y="267"/>
                        </a:lnTo>
                        <a:lnTo>
                          <a:pt x="96" y="267"/>
                        </a:lnTo>
                        <a:lnTo>
                          <a:pt x="94" y="267"/>
                        </a:lnTo>
                        <a:lnTo>
                          <a:pt x="94" y="265"/>
                        </a:lnTo>
                        <a:lnTo>
                          <a:pt x="94" y="267"/>
                        </a:lnTo>
                        <a:lnTo>
                          <a:pt x="92" y="267"/>
                        </a:lnTo>
                        <a:lnTo>
                          <a:pt x="92" y="265"/>
                        </a:lnTo>
                        <a:lnTo>
                          <a:pt x="92" y="263"/>
                        </a:lnTo>
                        <a:lnTo>
                          <a:pt x="94" y="263"/>
                        </a:lnTo>
                        <a:lnTo>
                          <a:pt x="92" y="263"/>
                        </a:lnTo>
                        <a:lnTo>
                          <a:pt x="94" y="263"/>
                        </a:lnTo>
                        <a:lnTo>
                          <a:pt x="94" y="261"/>
                        </a:lnTo>
                        <a:lnTo>
                          <a:pt x="96" y="261"/>
                        </a:lnTo>
                        <a:lnTo>
                          <a:pt x="96" y="259"/>
                        </a:lnTo>
                        <a:lnTo>
                          <a:pt x="96" y="257"/>
                        </a:lnTo>
                        <a:lnTo>
                          <a:pt x="98" y="257"/>
                        </a:lnTo>
                        <a:lnTo>
                          <a:pt x="98" y="256"/>
                        </a:lnTo>
                        <a:lnTo>
                          <a:pt x="98" y="257"/>
                        </a:lnTo>
                        <a:lnTo>
                          <a:pt x="98" y="256"/>
                        </a:lnTo>
                        <a:lnTo>
                          <a:pt x="96" y="256"/>
                        </a:lnTo>
                        <a:lnTo>
                          <a:pt x="96" y="254"/>
                        </a:lnTo>
                        <a:lnTo>
                          <a:pt x="98" y="254"/>
                        </a:lnTo>
                        <a:lnTo>
                          <a:pt x="98" y="252"/>
                        </a:lnTo>
                        <a:lnTo>
                          <a:pt x="98" y="250"/>
                        </a:lnTo>
                        <a:lnTo>
                          <a:pt x="100" y="250"/>
                        </a:lnTo>
                        <a:lnTo>
                          <a:pt x="100" y="248"/>
                        </a:lnTo>
                        <a:lnTo>
                          <a:pt x="98" y="248"/>
                        </a:lnTo>
                        <a:lnTo>
                          <a:pt x="98" y="246"/>
                        </a:lnTo>
                        <a:lnTo>
                          <a:pt x="96" y="246"/>
                        </a:lnTo>
                        <a:lnTo>
                          <a:pt x="96" y="248"/>
                        </a:lnTo>
                        <a:lnTo>
                          <a:pt x="96" y="246"/>
                        </a:lnTo>
                        <a:lnTo>
                          <a:pt x="96" y="248"/>
                        </a:lnTo>
                        <a:lnTo>
                          <a:pt x="94" y="246"/>
                        </a:lnTo>
                        <a:lnTo>
                          <a:pt x="92" y="246"/>
                        </a:lnTo>
                        <a:lnTo>
                          <a:pt x="92" y="244"/>
                        </a:lnTo>
                        <a:lnTo>
                          <a:pt x="92" y="242"/>
                        </a:lnTo>
                        <a:lnTo>
                          <a:pt x="91" y="242"/>
                        </a:lnTo>
                        <a:lnTo>
                          <a:pt x="91" y="244"/>
                        </a:lnTo>
                        <a:lnTo>
                          <a:pt x="91" y="246"/>
                        </a:lnTo>
                        <a:lnTo>
                          <a:pt x="91" y="244"/>
                        </a:lnTo>
                        <a:lnTo>
                          <a:pt x="91" y="246"/>
                        </a:lnTo>
                        <a:lnTo>
                          <a:pt x="92" y="246"/>
                        </a:lnTo>
                        <a:lnTo>
                          <a:pt x="91" y="246"/>
                        </a:lnTo>
                        <a:lnTo>
                          <a:pt x="91" y="248"/>
                        </a:lnTo>
                        <a:lnTo>
                          <a:pt x="89" y="248"/>
                        </a:lnTo>
                        <a:lnTo>
                          <a:pt x="87" y="248"/>
                        </a:lnTo>
                        <a:lnTo>
                          <a:pt x="85" y="248"/>
                        </a:lnTo>
                        <a:lnTo>
                          <a:pt x="85" y="246"/>
                        </a:lnTo>
                        <a:lnTo>
                          <a:pt x="83" y="246"/>
                        </a:lnTo>
                        <a:lnTo>
                          <a:pt x="81" y="246"/>
                        </a:lnTo>
                        <a:lnTo>
                          <a:pt x="79" y="246"/>
                        </a:lnTo>
                        <a:lnTo>
                          <a:pt x="79" y="244"/>
                        </a:lnTo>
                        <a:lnTo>
                          <a:pt x="77" y="244"/>
                        </a:lnTo>
                        <a:lnTo>
                          <a:pt x="75" y="244"/>
                        </a:lnTo>
                        <a:lnTo>
                          <a:pt x="73" y="244"/>
                        </a:lnTo>
                        <a:lnTo>
                          <a:pt x="71" y="244"/>
                        </a:lnTo>
                        <a:lnTo>
                          <a:pt x="69" y="242"/>
                        </a:lnTo>
                        <a:lnTo>
                          <a:pt x="67" y="242"/>
                        </a:lnTo>
                        <a:lnTo>
                          <a:pt x="66" y="242"/>
                        </a:lnTo>
                        <a:lnTo>
                          <a:pt x="66" y="240"/>
                        </a:lnTo>
                        <a:lnTo>
                          <a:pt x="64" y="240"/>
                        </a:lnTo>
                        <a:lnTo>
                          <a:pt x="64" y="238"/>
                        </a:lnTo>
                        <a:lnTo>
                          <a:pt x="64" y="236"/>
                        </a:lnTo>
                        <a:lnTo>
                          <a:pt x="62" y="236"/>
                        </a:lnTo>
                        <a:lnTo>
                          <a:pt x="62" y="238"/>
                        </a:lnTo>
                        <a:lnTo>
                          <a:pt x="60" y="238"/>
                        </a:lnTo>
                        <a:lnTo>
                          <a:pt x="58" y="238"/>
                        </a:lnTo>
                        <a:lnTo>
                          <a:pt x="58" y="236"/>
                        </a:lnTo>
                        <a:lnTo>
                          <a:pt x="60" y="236"/>
                        </a:lnTo>
                        <a:lnTo>
                          <a:pt x="60" y="234"/>
                        </a:lnTo>
                        <a:lnTo>
                          <a:pt x="58" y="234"/>
                        </a:lnTo>
                        <a:lnTo>
                          <a:pt x="58" y="233"/>
                        </a:lnTo>
                        <a:lnTo>
                          <a:pt x="60" y="233"/>
                        </a:lnTo>
                        <a:lnTo>
                          <a:pt x="60" y="231"/>
                        </a:lnTo>
                        <a:lnTo>
                          <a:pt x="60" y="229"/>
                        </a:lnTo>
                        <a:lnTo>
                          <a:pt x="62" y="229"/>
                        </a:lnTo>
                        <a:lnTo>
                          <a:pt x="62" y="227"/>
                        </a:lnTo>
                        <a:lnTo>
                          <a:pt x="64" y="227"/>
                        </a:lnTo>
                        <a:lnTo>
                          <a:pt x="64" y="225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2" y="221"/>
                        </a:lnTo>
                        <a:lnTo>
                          <a:pt x="62" y="219"/>
                        </a:lnTo>
                        <a:lnTo>
                          <a:pt x="60" y="219"/>
                        </a:lnTo>
                        <a:lnTo>
                          <a:pt x="60" y="217"/>
                        </a:lnTo>
                        <a:lnTo>
                          <a:pt x="60" y="215"/>
                        </a:lnTo>
                        <a:lnTo>
                          <a:pt x="60" y="213"/>
                        </a:lnTo>
                        <a:lnTo>
                          <a:pt x="60" y="211"/>
                        </a:lnTo>
                        <a:lnTo>
                          <a:pt x="58" y="211"/>
                        </a:lnTo>
                        <a:lnTo>
                          <a:pt x="58" y="209"/>
                        </a:lnTo>
                        <a:lnTo>
                          <a:pt x="60" y="209"/>
                        </a:lnTo>
                        <a:lnTo>
                          <a:pt x="60" y="208"/>
                        </a:lnTo>
                        <a:lnTo>
                          <a:pt x="60" y="206"/>
                        </a:lnTo>
                        <a:lnTo>
                          <a:pt x="60" y="204"/>
                        </a:lnTo>
                        <a:lnTo>
                          <a:pt x="58" y="204"/>
                        </a:lnTo>
                        <a:lnTo>
                          <a:pt x="56" y="204"/>
                        </a:lnTo>
                        <a:lnTo>
                          <a:pt x="54" y="204"/>
                        </a:lnTo>
                        <a:lnTo>
                          <a:pt x="52" y="204"/>
                        </a:lnTo>
                        <a:lnTo>
                          <a:pt x="52" y="206"/>
                        </a:lnTo>
                        <a:lnTo>
                          <a:pt x="52" y="208"/>
                        </a:lnTo>
                        <a:lnTo>
                          <a:pt x="50" y="208"/>
                        </a:lnTo>
                        <a:lnTo>
                          <a:pt x="48" y="208"/>
                        </a:lnTo>
                        <a:lnTo>
                          <a:pt x="48" y="206"/>
                        </a:lnTo>
                        <a:lnTo>
                          <a:pt x="46" y="206"/>
                        </a:lnTo>
                        <a:lnTo>
                          <a:pt x="44" y="206"/>
                        </a:lnTo>
                        <a:lnTo>
                          <a:pt x="44" y="204"/>
                        </a:lnTo>
                        <a:lnTo>
                          <a:pt x="43" y="204"/>
                        </a:lnTo>
                        <a:lnTo>
                          <a:pt x="43" y="202"/>
                        </a:lnTo>
                        <a:lnTo>
                          <a:pt x="48" y="184"/>
                        </a:lnTo>
                        <a:close/>
                        <a:moveTo>
                          <a:pt x="33" y="112"/>
                        </a:moveTo>
                        <a:lnTo>
                          <a:pt x="35" y="112"/>
                        </a:lnTo>
                        <a:lnTo>
                          <a:pt x="35" y="113"/>
                        </a:lnTo>
                        <a:lnTo>
                          <a:pt x="35" y="115"/>
                        </a:lnTo>
                        <a:lnTo>
                          <a:pt x="37" y="115"/>
                        </a:lnTo>
                        <a:lnTo>
                          <a:pt x="39" y="115"/>
                        </a:lnTo>
                        <a:lnTo>
                          <a:pt x="39" y="117"/>
                        </a:lnTo>
                        <a:lnTo>
                          <a:pt x="39" y="115"/>
                        </a:lnTo>
                        <a:lnTo>
                          <a:pt x="39" y="117"/>
                        </a:lnTo>
                        <a:lnTo>
                          <a:pt x="41" y="117"/>
                        </a:lnTo>
                        <a:lnTo>
                          <a:pt x="43" y="117"/>
                        </a:lnTo>
                        <a:lnTo>
                          <a:pt x="44" y="117"/>
                        </a:lnTo>
                        <a:lnTo>
                          <a:pt x="44" y="119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3" y="119"/>
                        </a:lnTo>
                        <a:lnTo>
                          <a:pt x="43" y="117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1" y="119"/>
                        </a:lnTo>
                        <a:lnTo>
                          <a:pt x="41" y="121"/>
                        </a:lnTo>
                        <a:lnTo>
                          <a:pt x="43" y="121"/>
                        </a:lnTo>
                        <a:lnTo>
                          <a:pt x="41" y="121"/>
                        </a:lnTo>
                        <a:lnTo>
                          <a:pt x="41" y="119"/>
                        </a:lnTo>
                        <a:lnTo>
                          <a:pt x="41" y="121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1" y="119"/>
                        </a:lnTo>
                        <a:lnTo>
                          <a:pt x="43" y="119"/>
                        </a:lnTo>
                        <a:lnTo>
                          <a:pt x="43" y="121"/>
                        </a:lnTo>
                        <a:lnTo>
                          <a:pt x="44" y="121"/>
                        </a:lnTo>
                        <a:lnTo>
                          <a:pt x="43" y="121"/>
                        </a:lnTo>
                        <a:lnTo>
                          <a:pt x="43" y="123"/>
                        </a:lnTo>
                        <a:lnTo>
                          <a:pt x="41" y="123"/>
                        </a:lnTo>
                        <a:lnTo>
                          <a:pt x="41" y="125"/>
                        </a:lnTo>
                        <a:lnTo>
                          <a:pt x="41" y="123"/>
                        </a:lnTo>
                        <a:lnTo>
                          <a:pt x="39" y="123"/>
                        </a:lnTo>
                        <a:lnTo>
                          <a:pt x="39" y="121"/>
                        </a:lnTo>
                        <a:lnTo>
                          <a:pt x="37" y="121"/>
                        </a:lnTo>
                        <a:lnTo>
                          <a:pt x="37" y="123"/>
                        </a:lnTo>
                        <a:lnTo>
                          <a:pt x="39" y="123"/>
                        </a:lnTo>
                        <a:lnTo>
                          <a:pt x="39" y="125"/>
                        </a:lnTo>
                        <a:lnTo>
                          <a:pt x="37" y="125"/>
                        </a:lnTo>
                        <a:lnTo>
                          <a:pt x="37" y="123"/>
                        </a:lnTo>
                        <a:lnTo>
                          <a:pt x="37" y="121"/>
                        </a:lnTo>
                        <a:lnTo>
                          <a:pt x="37" y="123"/>
                        </a:lnTo>
                        <a:lnTo>
                          <a:pt x="35" y="123"/>
                        </a:lnTo>
                        <a:lnTo>
                          <a:pt x="33" y="123"/>
                        </a:lnTo>
                        <a:lnTo>
                          <a:pt x="33" y="125"/>
                        </a:lnTo>
                        <a:lnTo>
                          <a:pt x="33" y="127"/>
                        </a:lnTo>
                        <a:lnTo>
                          <a:pt x="33" y="129"/>
                        </a:lnTo>
                        <a:lnTo>
                          <a:pt x="33" y="127"/>
                        </a:lnTo>
                        <a:lnTo>
                          <a:pt x="33" y="129"/>
                        </a:lnTo>
                        <a:lnTo>
                          <a:pt x="31" y="129"/>
                        </a:lnTo>
                        <a:lnTo>
                          <a:pt x="33" y="129"/>
                        </a:lnTo>
                        <a:lnTo>
                          <a:pt x="31" y="129"/>
                        </a:lnTo>
                        <a:lnTo>
                          <a:pt x="29" y="129"/>
                        </a:lnTo>
                        <a:lnTo>
                          <a:pt x="29" y="127"/>
                        </a:lnTo>
                        <a:lnTo>
                          <a:pt x="29" y="125"/>
                        </a:lnTo>
                        <a:lnTo>
                          <a:pt x="29" y="123"/>
                        </a:lnTo>
                        <a:lnTo>
                          <a:pt x="29" y="121"/>
                        </a:lnTo>
                        <a:lnTo>
                          <a:pt x="29" y="119"/>
                        </a:lnTo>
                        <a:lnTo>
                          <a:pt x="29" y="117"/>
                        </a:lnTo>
                        <a:lnTo>
                          <a:pt x="31" y="117"/>
                        </a:lnTo>
                        <a:lnTo>
                          <a:pt x="31" y="115"/>
                        </a:lnTo>
                        <a:lnTo>
                          <a:pt x="33" y="115"/>
                        </a:lnTo>
                        <a:lnTo>
                          <a:pt x="33" y="113"/>
                        </a:lnTo>
                        <a:lnTo>
                          <a:pt x="33" y="112"/>
                        </a:lnTo>
                        <a:close/>
                        <a:moveTo>
                          <a:pt x="43" y="102"/>
                        </a:moveTo>
                        <a:lnTo>
                          <a:pt x="44" y="102"/>
                        </a:lnTo>
                        <a:lnTo>
                          <a:pt x="44" y="104"/>
                        </a:lnTo>
                        <a:lnTo>
                          <a:pt x="44" y="102"/>
                        </a:lnTo>
                        <a:lnTo>
                          <a:pt x="44" y="104"/>
                        </a:lnTo>
                        <a:lnTo>
                          <a:pt x="46" y="104"/>
                        </a:lnTo>
                        <a:lnTo>
                          <a:pt x="44" y="104"/>
                        </a:lnTo>
                        <a:lnTo>
                          <a:pt x="46" y="104"/>
                        </a:lnTo>
                        <a:lnTo>
                          <a:pt x="46" y="106"/>
                        </a:lnTo>
                        <a:lnTo>
                          <a:pt x="46" y="104"/>
                        </a:lnTo>
                        <a:lnTo>
                          <a:pt x="46" y="106"/>
                        </a:lnTo>
                        <a:lnTo>
                          <a:pt x="44" y="106"/>
                        </a:lnTo>
                        <a:lnTo>
                          <a:pt x="43" y="106"/>
                        </a:lnTo>
                        <a:lnTo>
                          <a:pt x="43" y="104"/>
                        </a:lnTo>
                        <a:lnTo>
                          <a:pt x="43" y="106"/>
                        </a:lnTo>
                        <a:lnTo>
                          <a:pt x="43" y="104"/>
                        </a:lnTo>
                        <a:lnTo>
                          <a:pt x="43" y="10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4" name="Freeform 4857">
                    <a:extLst>
                      <a:ext uri="{FF2B5EF4-FFF2-40B4-BE49-F238E27FC236}">
                        <a16:creationId xmlns:a16="http://schemas.microsoft.com/office/drawing/2014/main" id="{B234DF8A-55AC-A1E9-D260-5404498B26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02" y="1071"/>
                    <a:ext cx="434" cy="646"/>
                  </a:xfrm>
                  <a:custGeom>
                    <a:avLst/>
                    <a:gdLst>
                      <a:gd name="T0" fmla="*/ 27 w 434"/>
                      <a:gd name="T1" fmla="*/ 423 h 646"/>
                      <a:gd name="T2" fmla="*/ 58 w 434"/>
                      <a:gd name="T3" fmla="*/ 423 h 646"/>
                      <a:gd name="T4" fmla="*/ 77 w 434"/>
                      <a:gd name="T5" fmla="*/ 394 h 646"/>
                      <a:gd name="T6" fmla="*/ 83 w 434"/>
                      <a:gd name="T7" fmla="*/ 371 h 646"/>
                      <a:gd name="T8" fmla="*/ 93 w 434"/>
                      <a:gd name="T9" fmla="*/ 348 h 646"/>
                      <a:gd name="T10" fmla="*/ 69 w 434"/>
                      <a:gd name="T11" fmla="*/ 335 h 646"/>
                      <a:gd name="T12" fmla="*/ 52 w 434"/>
                      <a:gd name="T13" fmla="*/ 302 h 646"/>
                      <a:gd name="T14" fmla="*/ 71 w 434"/>
                      <a:gd name="T15" fmla="*/ 271 h 646"/>
                      <a:gd name="T16" fmla="*/ 75 w 434"/>
                      <a:gd name="T17" fmla="*/ 227 h 646"/>
                      <a:gd name="T18" fmla="*/ 62 w 434"/>
                      <a:gd name="T19" fmla="*/ 244 h 646"/>
                      <a:gd name="T20" fmla="*/ 37 w 434"/>
                      <a:gd name="T21" fmla="*/ 242 h 646"/>
                      <a:gd name="T22" fmla="*/ 39 w 434"/>
                      <a:gd name="T23" fmla="*/ 219 h 646"/>
                      <a:gd name="T24" fmla="*/ 14 w 434"/>
                      <a:gd name="T25" fmla="*/ 210 h 646"/>
                      <a:gd name="T26" fmla="*/ 23 w 434"/>
                      <a:gd name="T27" fmla="*/ 196 h 646"/>
                      <a:gd name="T28" fmla="*/ 33 w 434"/>
                      <a:gd name="T29" fmla="*/ 162 h 646"/>
                      <a:gd name="T30" fmla="*/ 58 w 434"/>
                      <a:gd name="T31" fmla="*/ 139 h 646"/>
                      <a:gd name="T32" fmla="*/ 54 w 434"/>
                      <a:gd name="T33" fmla="*/ 104 h 646"/>
                      <a:gd name="T34" fmla="*/ 56 w 434"/>
                      <a:gd name="T35" fmla="*/ 62 h 646"/>
                      <a:gd name="T36" fmla="*/ 69 w 434"/>
                      <a:gd name="T37" fmla="*/ 33 h 646"/>
                      <a:gd name="T38" fmla="*/ 81 w 434"/>
                      <a:gd name="T39" fmla="*/ 33 h 646"/>
                      <a:gd name="T40" fmla="*/ 112 w 434"/>
                      <a:gd name="T41" fmla="*/ 29 h 646"/>
                      <a:gd name="T42" fmla="*/ 135 w 434"/>
                      <a:gd name="T43" fmla="*/ 18 h 646"/>
                      <a:gd name="T44" fmla="*/ 160 w 434"/>
                      <a:gd name="T45" fmla="*/ 2 h 646"/>
                      <a:gd name="T46" fmla="*/ 177 w 434"/>
                      <a:gd name="T47" fmla="*/ 27 h 646"/>
                      <a:gd name="T48" fmla="*/ 183 w 434"/>
                      <a:gd name="T49" fmla="*/ 54 h 646"/>
                      <a:gd name="T50" fmla="*/ 213 w 434"/>
                      <a:gd name="T51" fmla="*/ 45 h 646"/>
                      <a:gd name="T52" fmla="*/ 229 w 434"/>
                      <a:gd name="T53" fmla="*/ 54 h 646"/>
                      <a:gd name="T54" fmla="*/ 252 w 434"/>
                      <a:gd name="T55" fmla="*/ 141 h 646"/>
                      <a:gd name="T56" fmla="*/ 265 w 434"/>
                      <a:gd name="T57" fmla="*/ 185 h 646"/>
                      <a:gd name="T58" fmla="*/ 325 w 434"/>
                      <a:gd name="T59" fmla="*/ 246 h 646"/>
                      <a:gd name="T60" fmla="*/ 331 w 434"/>
                      <a:gd name="T61" fmla="*/ 279 h 646"/>
                      <a:gd name="T62" fmla="*/ 338 w 434"/>
                      <a:gd name="T63" fmla="*/ 302 h 646"/>
                      <a:gd name="T64" fmla="*/ 340 w 434"/>
                      <a:gd name="T65" fmla="*/ 327 h 646"/>
                      <a:gd name="T66" fmla="*/ 327 w 434"/>
                      <a:gd name="T67" fmla="*/ 335 h 646"/>
                      <a:gd name="T68" fmla="*/ 306 w 434"/>
                      <a:gd name="T69" fmla="*/ 356 h 646"/>
                      <a:gd name="T70" fmla="*/ 315 w 434"/>
                      <a:gd name="T71" fmla="*/ 381 h 646"/>
                      <a:gd name="T72" fmla="*/ 308 w 434"/>
                      <a:gd name="T73" fmla="*/ 425 h 646"/>
                      <a:gd name="T74" fmla="*/ 311 w 434"/>
                      <a:gd name="T75" fmla="*/ 454 h 646"/>
                      <a:gd name="T76" fmla="*/ 315 w 434"/>
                      <a:gd name="T77" fmla="*/ 488 h 646"/>
                      <a:gd name="T78" fmla="*/ 350 w 434"/>
                      <a:gd name="T79" fmla="*/ 511 h 646"/>
                      <a:gd name="T80" fmla="*/ 373 w 434"/>
                      <a:gd name="T81" fmla="*/ 505 h 646"/>
                      <a:gd name="T82" fmla="*/ 394 w 434"/>
                      <a:gd name="T83" fmla="*/ 527 h 646"/>
                      <a:gd name="T84" fmla="*/ 423 w 434"/>
                      <a:gd name="T85" fmla="*/ 594 h 646"/>
                      <a:gd name="T86" fmla="*/ 411 w 434"/>
                      <a:gd name="T87" fmla="*/ 600 h 646"/>
                      <a:gd name="T88" fmla="*/ 382 w 434"/>
                      <a:gd name="T89" fmla="*/ 609 h 646"/>
                      <a:gd name="T90" fmla="*/ 357 w 434"/>
                      <a:gd name="T91" fmla="*/ 615 h 646"/>
                      <a:gd name="T92" fmla="*/ 333 w 434"/>
                      <a:gd name="T93" fmla="*/ 644 h 646"/>
                      <a:gd name="T94" fmla="*/ 304 w 434"/>
                      <a:gd name="T95" fmla="*/ 636 h 646"/>
                      <a:gd name="T96" fmla="*/ 290 w 434"/>
                      <a:gd name="T97" fmla="*/ 621 h 646"/>
                      <a:gd name="T98" fmla="*/ 260 w 434"/>
                      <a:gd name="T99" fmla="*/ 617 h 646"/>
                      <a:gd name="T100" fmla="*/ 237 w 434"/>
                      <a:gd name="T101" fmla="*/ 611 h 646"/>
                      <a:gd name="T102" fmla="*/ 202 w 434"/>
                      <a:gd name="T103" fmla="*/ 598 h 646"/>
                      <a:gd name="T104" fmla="*/ 213 w 434"/>
                      <a:gd name="T105" fmla="*/ 567 h 646"/>
                      <a:gd name="T106" fmla="*/ 204 w 434"/>
                      <a:gd name="T107" fmla="*/ 538 h 646"/>
                      <a:gd name="T108" fmla="*/ 204 w 434"/>
                      <a:gd name="T109" fmla="*/ 507 h 646"/>
                      <a:gd name="T110" fmla="*/ 187 w 434"/>
                      <a:gd name="T111" fmla="*/ 479 h 646"/>
                      <a:gd name="T112" fmla="*/ 171 w 434"/>
                      <a:gd name="T113" fmla="*/ 446 h 646"/>
                      <a:gd name="T114" fmla="*/ 135 w 434"/>
                      <a:gd name="T115" fmla="*/ 448 h 646"/>
                      <a:gd name="T116" fmla="*/ 104 w 434"/>
                      <a:gd name="T117" fmla="*/ 450 h 646"/>
                      <a:gd name="T118" fmla="*/ 87 w 434"/>
                      <a:gd name="T119" fmla="*/ 465 h 646"/>
                      <a:gd name="T120" fmla="*/ 58 w 434"/>
                      <a:gd name="T121" fmla="*/ 461 h 646"/>
                      <a:gd name="T122" fmla="*/ 33 w 434"/>
                      <a:gd name="T123" fmla="*/ 450 h 646"/>
                      <a:gd name="T124" fmla="*/ 20 w 434"/>
                      <a:gd name="T125" fmla="*/ 433 h 64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434" h="646">
                        <a:moveTo>
                          <a:pt x="0" y="413"/>
                        </a:moveTo>
                        <a:lnTo>
                          <a:pt x="0" y="411"/>
                        </a:lnTo>
                        <a:lnTo>
                          <a:pt x="0" y="413"/>
                        </a:lnTo>
                        <a:lnTo>
                          <a:pt x="2" y="413"/>
                        </a:lnTo>
                        <a:lnTo>
                          <a:pt x="4" y="413"/>
                        </a:lnTo>
                        <a:lnTo>
                          <a:pt x="6" y="413"/>
                        </a:lnTo>
                        <a:lnTo>
                          <a:pt x="6" y="415"/>
                        </a:lnTo>
                        <a:lnTo>
                          <a:pt x="8" y="415"/>
                        </a:lnTo>
                        <a:lnTo>
                          <a:pt x="8" y="413"/>
                        </a:lnTo>
                        <a:lnTo>
                          <a:pt x="10" y="413"/>
                        </a:lnTo>
                        <a:lnTo>
                          <a:pt x="10" y="415"/>
                        </a:lnTo>
                        <a:lnTo>
                          <a:pt x="12" y="415"/>
                        </a:lnTo>
                        <a:lnTo>
                          <a:pt x="14" y="415"/>
                        </a:lnTo>
                        <a:lnTo>
                          <a:pt x="16" y="415"/>
                        </a:lnTo>
                        <a:lnTo>
                          <a:pt x="18" y="415"/>
                        </a:lnTo>
                        <a:lnTo>
                          <a:pt x="18" y="417"/>
                        </a:lnTo>
                        <a:lnTo>
                          <a:pt x="20" y="417"/>
                        </a:lnTo>
                        <a:lnTo>
                          <a:pt x="20" y="419"/>
                        </a:lnTo>
                        <a:lnTo>
                          <a:pt x="20" y="417"/>
                        </a:lnTo>
                        <a:lnTo>
                          <a:pt x="20" y="419"/>
                        </a:lnTo>
                        <a:lnTo>
                          <a:pt x="20" y="421"/>
                        </a:lnTo>
                        <a:lnTo>
                          <a:pt x="21" y="421"/>
                        </a:lnTo>
                        <a:lnTo>
                          <a:pt x="21" y="423"/>
                        </a:lnTo>
                        <a:lnTo>
                          <a:pt x="23" y="423"/>
                        </a:lnTo>
                        <a:lnTo>
                          <a:pt x="25" y="423"/>
                        </a:lnTo>
                        <a:lnTo>
                          <a:pt x="25" y="425"/>
                        </a:lnTo>
                        <a:lnTo>
                          <a:pt x="27" y="425"/>
                        </a:lnTo>
                        <a:lnTo>
                          <a:pt x="27" y="423"/>
                        </a:lnTo>
                        <a:lnTo>
                          <a:pt x="27" y="425"/>
                        </a:lnTo>
                        <a:lnTo>
                          <a:pt x="27" y="423"/>
                        </a:lnTo>
                        <a:lnTo>
                          <a:pt x="29" y="423"/>
                        </a:lnTo>
                        <a:lnTo>
                          <a:pt x="29" y="425"/>
                        </a:lnTo>
                        <a:lnTo>
                          <a:pt x="31" y="425"/>
                        </a:lnTo>
                        <a:lnTo>
                          <a:pt x="31" y="427"/>
                        </a:lnTo>
                        <a:lnTo>
                          <a:pt x="31" y="429"/>
                        </a:lnTo>
                        <a:lnTo>
                          <a:pt x="33" y="429"/>
                        </a:lnTo>
                        <a:lnTo>
                          <a:pt x="33" y="431"/>
                        </a:lnTo>
                        <a:lnTo>
                          <a:pt x="35" y="431"/>
                        </a:lnTo>
                        <a:lnTo>
                          <a:pt x="37" y="431"/>
                        </a:lnTo>
                        <a:lnTo>
                          <a:pt x="37" y="433"/>
                        </a:lnTo>
                        <a:lnTo>
                          <a:pt x="39" y="433"/>
                        </a:lnTo>
                        <a:lnTo>
                          <a:pt x="41" y="433"/>
                        </a:lnTo>
                        <a:lnTo>
                          <a:pt x="41" y="431"/>
                        </a:lnTo>
                        <a:lnTo>
                          <a:pt x="43" y="431"/>
                        </a:lnTo>
                        <a:lnTo>
                          <a:pt x="45" y="431"/>
                        </a:lnTo>
                        <a:lnTo>
                          <a:pt x="45" y="429"/>
                        </a:lnTo>
                        <a:lnTo>
                          <a:pt x="45" y="427"/>
                        </a:lnTo>
                        <a:lnTo>
                          <a:pt x="46" y="427"/>
                        </a:lnTo>
                        <a:lnTo>
                          <a:pt x="48" y="427"/>
                        </a:lnTo>
                        <a:lnTo>
                          <a:pt x="50" y="427"/>
                        </a:lnTo>
                        <a:lnTo>
                          <a:pt x="52" y="427"/>
                        </a:lnTo>
                        <a:lnTo>
                          <a:pt x="52" y="425"/>
                        </a:lnTo>
                        <a:lnTo>
                          <a:pt x="54" y="425"/>
                        </a:lnTo>
                        <a:lnTo>
                          <a:pt x="54" y="423"/>
                        </a:lnTo>
                        <a:lnTo>
                          <a:pt x="56" y="423"/>
                        </a:lnTo>
                        <a:lnTo>
                          <a:pt x="58" y="423"/>
                        </a:lnTo>
                        <a:lnTo>
                          <a:pt x="58" y="421"/>
                        </a:lnTo>
                        <a:lnTo>
                          <a:pt x="60" y="421"/>
                        </a:lnTo>
                        <a:lnTo>
                          <a:pt x="60" y="419"/>
                        </a:lnTo>
                        <a:lnTo>
                          <a:pt x="60" y="421"/>
                        </a:lnTo>
                        <a:lnTo>
                          <a:pt x="60" y="419"/>
                        </a:lnTo>
                        <a:lnTo>
                          <a:pt x="62" y="419"/>
                        </a:lnTo>
                        <a:lnTo>
                          <a:pt x="60" y="419"/>
                        </a:lnTo>
                        <a:lnTo>
                          <a:pt x="60" y="417"/>
                        </a:lnTo>
                        <a:lnTo>
                          <a:pt x="62" y="417"/>
                        </a:lnTo>
                        <a:lnTo>
                          <a:pt x="62" y="415"/>
                        </a:lnTo>
                        <a:lnTo>
                          <a:pt x="62" y="413"/>
                        </a:lnTo>
                        <a:lnTo>
                          <a:pt x="64" y="413"/>
                        </a:lnTo>
                        <a:lnTo>
                          <a:pt x="64" y="411"/>
                        </a:lnTo>
                        <a:lnTo>
                          <a:pt x="66" y="411"/>
                        </a:lnTo>
                        <a:lnTo>
                          <a:pt x="66" y="409"/>
                        </a:lnTo>
                        <a:lnTo>
                          <a:pt x="68" y="409"/>
                        </a:lnTo>
                        <a:lnTo>
                          <a:pt x="68" y="408"/>
                        </a:lnTo>
                        <a:lnTo>
                          <a:pt x="69" y="408"/>
                        </a:lnTo>
                        <a:lnTo>
                          <a:pt x="69" y="406"/>
                        </a:lnTo>
                        <a:lnTo>
                          <a:pt x="71" y="404"/>
                        </a:lnTo>
                        <a:lnTo>
                          <a:pt x="71" y="402"/>
                        </a:lnTo>
                        <a:lnTo>
                          <a:pt x="73" y="402"/>
                        </a:lnTo>
                        <a:lnTo>
                          <a:pt x="75" y="402"/>
                        </a:lnTo>
                        <a:lnTo>
                          <a:pt x="75" y="400"/>
                        </a:lnTo>
                        <a:lnTo>
                          <a:pt x="75" y="398"/>
                        </a:lnTo>
                        <a:lnTo>
                          <a:pt x="75" y="396"/>
                        </a:lnTo>
                        <a:lnTo>
                          <a:pt x="77" y="396"/>
                        </a:lnTo>
                        <a:lnTo>
                          <a:pt x="77" y="394"/>
                        </a:lnTo>
                        <a:lnTo>
                          <a:pt x="75" y="394"/>
                        </a:lnTo>
                        <a:lnTo>
                          <a:pt x="75" y="392"/>
                        </a:lnTo>
                        <a:lnTo>
                          <a:pt x="75" y="390"/>
                        </a:lnTo>
                        <a:lnTo>
                          <a:pt x="77" y="388"/>
                        </a:lnTo>
                        <a:lnTo>
                          <a:pt x="75" y="388"/>
                        </a:lnTo>
                        <a:lnTo>
                          <a:pt x="75" y="386"/>
                        </a:lnTo>
                        <a:lnTo>
                          <a:pt x="75" y="385"/>
                        </a:lnTo>
                        <a:lnTo>
                          <a:pt x="73" y="383"/>
                        </a:lnTo>
                        <a:lnTo>
                          <a:pt x="75" y="383"/>
                        </a:lnTo>
                        <a:lnTo>
                          <a:pt x="73" y="381"/>
                        </a:lnTo>
                        <a:lnTo>
                          <a:pt x="75" y="381"/>
                        </a:lnTo>
                        <a:lnTo>
                          <a:pt x="73" y="381"/>
                        </a:lnTo>
                        <a:lnTo>
                          <a:pt x="75" y="381"/>
                        </a:lnTo>
                        <a:lnTo>
                          <a:pt x="75" y="379"/>
                        </a:lnTo>
                        <a:lnTo>
                          <a:pt x="75" y="377"/>
                        </a:lnTo>
                        <a:lnTo>
                          <a:pt x="75" y="375"/>
                        </a:lnTo>
                        <a:lnTo>
                          <a:pt x="75" y="373"/>
                        </a:lnTo>
                        <a:lnTo>
                          <a:pt x="77" y="373"/>
                        </a:lnTo>
                        <a:lnTo>
                          <a:pt x="77" y="371"/>
                        </a:lnTo>
                        <a:lnTo>
                          <a:pt x="79" y="371"/>
                        </a:lnTo>
                        <a:lnTo>
                          <a:pt x="79" y="369"/>
                        </a:lnTo>
                        <a:lnTo>
                          <a:pt x="79" y="371"/>
                        </a:lnTo>
                        <a:lnTo>
                          <a:pt x="81" y="371"/>
                        </a:lnTo>
                        <a:lnTo>
                          <a:pt x="81" y="369"/>
                        </a:lnTo>
                        <a:lnTo>
                          <a:pt x="81" y="371"/>
                        </a:lnTo>
                        <a:lnTo>
                          <a:pt x="81" y="369"/>
                        </a:lnTo>
                        <a:lnTo>
                          <a:pt x="83" y="369"/>
                        </a:lnTo>
                        <a:lnTo>
                          <a:pt x="83" y="371"/>
                        </a:lnTo>
                        <a:lnTo>
                          <a:pt x="85" y="371"/>
                        </a:lnTo>
                        <a:lnTo>
                          <a:pt x="85" y="369"/>
                        </a:lnTo>
                        <a:lnTo>
                          <a:pt x="85" y="371"/>
                        </a:lnTo>
                        <a:lnTo>
                          <a:pt x="87" y="369"/>
                        </a:lnTo>
                        <a:lnTo>
                          <a:pt x="87" y="371"/>
                        </a:lnTo>
                        <a:lnTo>
                          <a:pt x="87" y="369"/>
                        </a:lnTo>
                        <a:lnTo>
                          <a:pt x="87" y="367"/>
                        </a:lnTo>
                        <a:lnTo>
                          <a:pt x="89" y="367"/>
                        </a:lnTo>
                        <a:lnTo>
                          <a:pt x="89" y="365"/>
                        </a:lnTo>
                        <a:lnTo>
                          <a:pt x="87" y="365"/>
                        </a:lnTo>
                        <a:lnTo>
                          <a:pt x="89" y="365"/>
                        </a:lnTo>
                        <a:lnTo>
                          <a:pt x="91" y="365"/>
                        </a:lnTo>
                        <a:lnTo>
                          <a:pt x="91" y="363"/>
                        </a:lnTo>
                        <a:lnTo>
                          <a:pt x="93" y="363"/>
                        </a:lnTo>
                        <a:lnTo>
                          <a:pt x="94" y="363"/>
                        </a:lnTo>
                        <a:lnTo>
                          <a:pt x="94" y="361"/>
                        </a:lnTo>
                        <a:lnTo>
                          <a:pt x="94" y="360"/>
                        </a:lnTo>
                        <a:lnTo>
                          <a:pt x="94" y="358"/>
                        </a:lnTo>
                        <a:lnTo>
                          <a:pt x="94" y="356"/>
                        </a:lnTo>
                        <a:lnTo>
                          <a:pt x="94" y="354"/>
                        </a:lnTo>
                        <a:lnTo>
                          <a:pt x="94" y="352"/>
                        </a:lnTo>
                        <a:lnTo>
                          <a:pt x="94" y="350"/>
                        </a:lnTo>
                        <a:lnTo>
                          <a:pt x="94" y="348"/>
                        </a:lnTo>
                        <a:lnTo>
                          <a:pt x="93" y="348"/>
                        </a:lnTo>
                        <a:lnTo>
                          <a:pt x="94" y="348"/>
                        </a:lnTo>
                        <a:lnTo>
                          <a:pt x="93" y="348"/>
                        </a:lnTo>
                        <a:lnTo>
                          <a:pt x="93" y="346"/>
                        </a:lnTo>
                        <a:lnTo>
                          <a:pt x="93" y="348"/>
                        </a:lnTo>
                        <a:lnTo>
                          <a:pt x="91" y="348"/>
                        </a:lnTo>
                        <a:lnTo>
                          <a:pt x="91" y="350"/>
                        </a:lnTo>
                        <a:lnTo>
                          <a:pt x="89" y="350"/>
                        </a:lnTo>
                        <a:lnTo>
                          <a:pt x="89" y="348"/>
                        </a:lnTo>
                        <a:lnTo>
                          <a:pt x="89" y="346"/>
                        </a:lnTo>
                        <a:lnTo>
                          <a:pt x="87" y="346"/>
                        </a:lnTo>
                        <a:lnTo>
                          <a:pt x="87" y="344"/>
                        </a:lnTo>
                        <a:lnTo>
                          <a:pt x="87" y="342"/>
                        </a:lnTo>
                        <a:lnTo>
                          <a:pt x="85" y="342"/>
                        </a:lnTo>
                        <a:lnTo>
                          <a:pt x="85" y="340"/>
                        </a:lnTo>
                        <a:lnTo>
                          <a:pt x="83" y="340"/>
                        </a:lnTo>
                        <a:lnTo>
                          <a:pt x="83" y="342"/>
                        </a:lnTo>
                        <a:lnTo>
                          <a:pt x="81" y="342"/>
                        </a:lnTo>
                        <a:lnTo>
                          <a:pt x="81" y="340"/>
                        </a:lnTo>
                        <a:lnTo>
                          <a:pt x="79" y="340"/>
                        </a:lnTo>
                        <a:lnTo>
                          <a:pt x="79" y="338"/>
                        </a:lnTo>
                        <a:lnTo>
                          <a:pt x="79" y="340"/>
                        </a:lnTo>
                        <a:lnTo>
                          <a:pt x="77" y="340"/>
                        </a:lnTo>
                        <a:lnTo>
                          <a:pt x="75" y="340"/>
                        </a:lnTo>
                        <a:lnTo>
                          <a:pt x="73" y="340"/>
                        </a:lnTo>
                        <a:lnTo>
                          <a:pt x="71" y="340"/>
                        </a:lnTo>
                        <a:lnTo>
                          <a:pt x="71" y="342"/>
                        </a:lnTo>
                        <a:lnTo>
                          <a:pt x="69" y="342"/>
                        </a:lnTo>
                        <a:lnTo>
                          <a:pt x="69" y="340"/>
                        </a:lnTo>
                        <a:lnTo>
                          <a:pt x="71" y="340"/>
                        </a:lnTo>
                        <a:lnTo>
                          <a:pt x="69" y="338"/>
                        </a:lnTo>
                        <a:lnTo>
                          <a:pt x="69" y="337"/>
                        </a:lnTo>
                        <a:lnTo>
                          <a:pt x="69" y="335"/>
                        </a:lnTo>
                        <a:lnTo>
                          <a:pt x="69" y="333"/>
                        </a:lnTo>
                        <a:lnTo>
                          <a:pt x="68" y="333"/>
                        </a:lnTo>
                        <a:lnTo>
                          <a:pt x="68" y="331"/>
                        </a:lnTo>
                        <a:lnTo>
                          <a:pt x="69" y="331"/>
                        </a:lnTo>
                        <a:lnTo>
                          <a:pt x="69" y="329"/>
                        </a:lnTo>
                        <a:lnTo>
                          <a:pt x="69" y="327"/>
                        </a:lnTo>
                        <a:lnTo>
                          <a:pt x="69" y="325"/>
                        </a:lnTo>
                        <a:lnTo>
                          <a:pt x="69" y="323"/>
                        </a:lnTo>
                        <a:lnTo>
                          <a:pt x="68" y="323"/>
                        </a:lnTo>
                        <a:lnTo>
                          <a:pt x="68" y="321"/>
                        </a:lnTo>
                        <a:lnTo>
                          <a:pt x="68" y="319"/>
                        </a:lnTo>
                        <a:lnTo>
                          <a:pt x="68" y="317"/>
                        </a:lnTo>
                        <a:lnTo>
                          <a:pt x="66" y="315"/>
                        </a:lnTo>
                        <a:lnTo>
                          <a:pt x="64" y="315"/>
                        </a:lnTo>
                        <a:lnTo>
                          <a:pt x="62" y="313"/>
                        </a:lnTo>
                        <a:lnTo>
                          <a:pt x="62" y="315"/>
                        </a:lnTo>
                        <a:lnTo>
                          <a:pt x="60" y="315"/>
                        </a:lnTo>
                        <a:lnTo>
                          <a:pt x="58" y="315"/>
                        </a:lnTo>
                        <a:lnTo>
                          <a:pt x="58" y="313"/>
                        </a:lnTo>
                        <a:lnTo>
                          <a:pt x="58" y="312"/>
                        </a:lnTo>
                        <a:lnTo>
                          <a:pt x="58" y="310"/>
                        </a:lnTo>
                        <a:lnTo>
                          <a:pt x="56" y="310"/>
                        </a:lnTo>
                        <a:lnTo>
                          <a:pt x="56" y="308"/>
                        </a:lnTo>
                        <a:lnTo>
                          <a:pt x="54" y="308"/>
                        </a:lnTo>
                        <a:lnTo>
                          <a:pt x="52" y="308"/>
                        </a:lnTo>
                        <a:lnTo>
                          <a:pt x="52" y="306"/>
                        </a:lnTo>
                        <a:lnTo>
                          <a:pt x="52" y="304"/>
                        </a:lnTo>
                        <a:lnTo>
                          <a:pt x="52" y="302"/>
                        </a:lnTo>
                        <a:lnTo>
                          <a:pt x="52" y="300"/>
                        </a:lnTo>
                        <a:lnTo>
                          <a:pt x="54" y="300"/>
                        </a:lnTo>
                        <a:lnTo>
                          <a:pt x="54" y="298"/>
                        </a:lnTo>
                        <a:lnTo>
                          <a:pt x="54" y="296"/>
                        </a:lnTo>
                        <a:lnTo>
                          <a:pt x="56" y="296"/>
                        </a:lnTo>
                        <a:lnTo>
                          <a:pt x="58" y="296"/>
                        </a:lnTo>
                        <a:lnTo>
                          <a:pt x="58" y="294"/>
                        </a:lnTo>
                        <a:lnTo>
                          <a:pt x="56" y="294"/>
                        </a:lnTo>
                        <a:lnTo>
                          <a:pt x="56" y="292"/>
                        </a:lnTo>
                        <a:lnTo>
                          <a:pt x="58" y="292"/>
                        </a:lnTo>
                        <a:lnTo>
                          <a:pt x="58" y="290"/>
                        </a:lnTo>
                        <a:lnTo>
                          <a:pt x="58" y="289"/>
                        </a:lnTo>
                        <a:lnTo>
                          <a:pt x="60" y="289"/>
                        </a:lnTo>
                        <a:lnTo>
                          <a:pt x="60" y="287"/>
                        </a:lnTo>
                        <a:lnTo>
                          <a:pt x="60" y="285"/>
                        </a:lnTo>
                        <a:lnTo>
                          <a:pt x="62" y="285"/>
                        </a:lnTo>
                        <a:lnTo>
                          <a:pt x="62" y="283"/>
                        </a:lnTo>
                        <a:lnTo>
                          <a:pt x="62" y="281"/>
                        </a:lnTo>
                        <a:lnTo>
                          <a:pt x="62" y="279"/>
                        </a:lnTo>
                        <a:lnTo>
                          <a:pt x="62" y="277"/>
                        </a:lnTo>
                        <a:lnTo>
                          <a:pt x="64" y="277"/>
                        </a:lnTo>
                        <a:lnTo>
                          <a:pt x="64" y="275"/>
                        </a:lnTo>
                        <a:lnTo>
                          <a:pt x="66" y="275"/>
                        </a:lnTo>
                        <a:lnTo>
                          <a:pt x="68" y="275"/>
                        </a:lnTo>
                        <a:lnTo>
                          <a:pt x="68" y="273"/>
                        </a:lnTo>
                        <a:lnTo>
                          <a:pt x="69" y="273"/>
                        </a:lnTo>
                        <a:lnTo>
                          <a:pt x="69" y="271"/>
                        </a:lnTo>
                        <a:lnTo>
                          <a:pt x="71" y="271"/>
                        </a:lnTo>
                        <a:lnTo>
                          <a:pt x="71" y="269"/>
                        </a:lnTo>
                        <a:lnTo>
                          <a:pt x="71" y="267"/>
                        </a:lnTo>
                        <a:lnTo>
                          <a:pt x="69" y="267"/>
                        </a:lnTo>
                        <a:lnTo>
                          <a:pt x="69" y="265"/>
                        </a:lnTo>
                        <a:lnTo>
                          <a:pt x="71" y="265"/>
                        </a:lnTo>
                        <a:lnTo>
                          <a:pt x="71" y="264"/>
                        </a:lnTo>
                        <a:lnTo>
                          <a:pt x="71" y="262"/>
                        </a:lnTo>
                        <a:lnTo>
                          <a:pt x="71" y="260"/>
                        </a:lnTo>
                        <a:lnTo>
                          <a:pt x="73" y="258"/>
                        </a:lnTo>
                        <a:lnTo>
                          <a:pt x="75" y="258"/>
                        </a:lnTo>
                        <a:lnTo>
                          <a:pt x="75" y="256"/>
                        </a:lnTo>
                        <a:lnTo>
                          <a:pt x="75" y="254"/>
                        </a:lnTo>
                        <a:lnTo>
                          <a:pt x="75" y="252"/>
                        </a:lnTo>
                        <a:lnTo>
                          <a:pt x="75" y="250"/>
                        </a:lnTo>
                        <a:lnTo>
                          <a:pt x="75" y="248"/>
                        </a:lnTo>
                        <a:lnTo>
                          <a:pt x="75" y="246"/>
                        </a:lnTo>
                        <a:lnTo>
                          <a:pt x="75" y="244"/>
                        </a:lnTo>
                        <a:lnTo>
                          <a:pt x="75" y="242"/>
                        </a:lnTo>
                        <a:lnTo>
                          <a:pt x="75" y="241"/>
                        </a:lnTo>
                        <a:lnTo>
                          <a:pt x="75" y="239"/>
                        </a:lnTo>
                        <a:lnTo>
                          <a:pt x="75" y="237"/>
                        </a:lnTo>
                        <a:lnTo>
                          <a:pt x="77" y="237"/>
                        </a:lnTo>
                        <a:lnTo>
                          <a:pt x="77" y="235"/>
                        </a:lnTo>
                        <a:lnTo>
                          <a:pt x="77" y="233"/>
                        </a:lnTo>
                        <a:lnTo>
                          <a:pt x="77" y="231"/>
                        </a:lnTo>
                        <a:lnTo>
                          <a:pt x="77" y="229"/>
                        </a:lnTo>
                        <a:lnTo>
                          <a:pt x="75" y="229"/>
                        </a:lnTo>
                        <a:lnTo>
                          <a:pt x="75" y="227"/>
                        </a:lnTo>
                        <a:lnTo>
                          <a:pt x="73" y="227"/>
                        </a:lnTo>
                        <a:lnTo>
                          <a:pt x="73" y="225"/>
                        </a:lnTo>
                        <a:lnTo>
                          <a:pt x="71" y="225"/>
                        </a:lnTo>
                        <a:lnTo>
                          <a:pt x="71" y="223"/>
                        </a:lnTo>
                        <a:lnTo>
                          <a:pt x="69" y="223"/>
                        </a:lnTo>
                        <a:lnTo>
                          <a:pt x="68" y="223"/>
                        </a:lnTo>
                        <a:lnTo>
                          <a:pt x="68" y="221"/>
                        </a:lnTo>
                        <a:lnTo>
                          <a:pt x="66" y="221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0" y="223"/>
                        </a:lnTo>
                        <a:lnTo>
                          <a:pt x="58" y="223"/>
                        </a:lnTo>
                        <a:lnTo>
                          <a:pt x="58" y="225"/>
                        </a:lnTo>
                        <a:lnTo>
                          <a:pt x="58" y="227"/>
                        </a:lnTo>
                        <a:lnTo>
                          <a:pt x="58" y="229"/>
                        </a:lnTo>
                        <a:lnTo>
                          <a:pt x="58" y="231"/>
                        </a:lnTo>
                        <a:lnTo>
                          <a:pt x="60" y="233"/>
                        </a:lnTo>
                        <a:lnTo>
                          <a:pt x="62" y="233"/>
                        </a:lnTo>
                        <a:lnTo>
                          <a:pt x="62" y="235"/>
                        </a:lnTo>
                        <a:lnTo>
                          <a:pt x="60" y="235"/>
                        </a:lnTo>
                        <a:lnTo>
                          <a:pt x="60" y="237"/>
                        </a:lnTo>
                        <a:lnTo>
                          <a:pt x="60" y="239"/>
                        </a:lnTo>
                        <a:lnTo>
                          <a:pt x="62" y="239"/>
                        </a:lnTo>
                        <a:lnTo>
                          <a:pt x="64" y="239"/>
                        </a:lnTo>
                        <a:lnTo>
                          <a:pt x="64" y="241"/>
                        </a:lnTo>
                        <a:lnTo>
                          <a:pt x="64" y="242"/>
                        </a:lnTo>
                        <a:lnTo>
                          <a:pt x="64" y="244"/>
                        </a:lnTo>
                        <a:lnTo>
                          <a:pt x="62" y="244"/>
                        </a:lnTo>
                        <a:lnTo>
                          <a:pt x="62" y="246"/>
                        </a:lnTo>
                        <a:lnTo>
                          <a:pt x="60" y="246"/>
                        </a:lnTo>
                        <a:lnTo>
                          <a:pt x="58" y="246"/>
                        </a:lnTo>
                        <a:lnTo>
                          <a:pt x="58" y="248"/>
                        </a:lnTo>
                        <a:lnTo>
                          <a:pt x="60" y="248"/>
                        </a:lnTo>
                        <a:lnTo>
                          <a:pt x="58" y="248"/>
                        </a:lnTo>
                        <a:lnTo>
                          <a:pt x="56" y="248"/>
                        </a:lnTo>
                        <a:lnTo>
                          <a:pt x="54" y="248"/>
                        </a:lnTo>
                        <a:lnTo>
                          <a:pt x="52" y="248"/>
                        </a:lnTo>
                        <a:lnTo>
                          <a:pt x="52" y="250"/>
                        </a:lnTo>
                        <a:lnTo>
                          <a:pt x="52" y="252"/>
                        </a:lnTo>
                        <a:lnTo>
                          <a:pt x="50" y="252"/>
                        </a:lnTo>
                        <a:lnTo>
                          <a:pt x="50" y="254"/>
                        </a:lnTo>
                        <a:lnTo>
                          <a:pt x="48" y="254"/>
                        </a:lnTo>
                        <a:lnTo>
                          <a:pt x="46" y="254"/>
                        </a:lnTo>
                        <a:lnTo>
                          <a:pt x="46" y="252"/>
                        </a:lnTo>
                        <a:lnTo>
                          <a:pt x="45" y="252"/>
                        </a:lnTo>
                        <a:lnTo>
                          <a:pt x="45" y="250"/>
                        </a:lnTo>
                        <a:lnTo>
                          <a:pt x="46" y="250"/>
                        </a:lnTo>
                        <a:lnTo>
                          <a:pt x="46" y="248"/>
                        </a:lnTo>
                        <a:lnTo>
                          <a:pt x="45" y="248"/>
                        </a:lnTo>
                        <a:lnTo>
                          <a:pt x="43" y="248"/>
                        </a:lnTo>
                        <a:lnTo>
                          <a:pt x="41" y="248"/>
                        </a:lnTo>
                        <a:lnTo>
                          <a:pt x="41" y="246"/>
                        </a:lnTo>
                        <a:lnTo>
                          <a:pt x="41" y="244"/>
                        </a:lnTo>
                        <a:lnTo>
                          <a:pt x="39" y="244"/>
                        </a:lnTo>
                        <a:lnTo>
                          <a:pt x="39" y="242"/>
                        </a:lnTo>
                        <a:lnTo>
                          <a:pt x="37" y="242"/>
                        </a:lnTo>
                        <a:lnTo>
                          <a:pt x="35" y="242"/>
                        </a:lnTo>
                        <a:lnTo>
                          <a:pt x="33" y="242"/>
                        </a:lnTo>
                        <a:lnTo>
                          <a:pt x="31" y="242"/>
                        </a:lnTo>
                        <a:lnTo>
                          <a:pt x="29" y="242"/>
                        </a:lnTo>
                        <a:lnTo>
                          <a:pt x="27" y="242"/>
                        </a:lnTo>
                        <a:lnTo>
                          <a:pt x="27" y="244"/>
                        </a:lnTo>
                        <a:lnTo>
                          <a:pt x="27" y="242"/>
                        </a:lnTo>
                        <a:lnTo>
                          <a:pt x="29" y="242"/>
                        </a:lnTo>
                        <a:lnTo>
                          <a:pt x="29" y="241"/>
                        </a:lnTo>
                        <a:lnTo>
                          <a:pt x="31" y="241"/>
                        </a:lnTo>
                        <a:lnTo>
                          <a:pt x="31" y="239"/>
                        </a:lnTo>
                        <a:lnTo>
                          <a:pt x="33" y="239"/>
                        </a:lnTo>
                        <a:lnTo>
                          <a:pt x="33" y="237"/>
                        </a:lnTo>
                        <a:lnTo>
                          <a:pt x="35" y="237"/>
                        </a:lnTo>
                        <a:lnTo>
                          <a:pt x="35" y="235"/>
                        </a:lnTo>
                        <a:lnTo>
                          <a:pt x="37" y="235"/>
                        </a:lnTo>
                        <a:lnTo>
                          <a:pt x="37" y="233"/>
                        </a:lnTo>
                        <a:lnTo>
                          <a:pt x="37" y="231"/>
                        </a:lnTo>
                        <a:lnTo>
                          <a:pt x="39" y="231"/>
                        </a:lnTo>
                        <a:lnTo>
                          <a:pt x="39" y="229"/>
                        </a:lnTo>
                        <a:lnTo>
                          <a:pt x="39" y="227"/>
                        </a:lnTo>
                        <a:lnTo>
                          <a:pt x="41" y="227"/>
                        </a:lnTo>
                        <a:lnTo>
                          <a:pt x="41" y="225"/>
                        </a:lnTo>
                        <a:lnTo>
                          <a:pt x="43" y="225"/>
                        </a:lnTo>
                        <a:lnTo>
                          <a:pt x="43" y="223"/>
                        </a:lnTo>
                        <a:lnTo>
                          <a:pt x="41" y="221"/>
                        </a:lnTo>
                        <a:lnTo>
                          <a:pt x="41" y="219"/>
                        </a:lnTo>
                        <a:lnTo>
                          <a:pt x="39" y="219"/>
                        </a:lnTo>
                        <a:lnTo>
                          <a:pt x="37" y="219"/>
                        </a:lnTo>
                        <a:lnTo>
                          <a:pt x="37" y="217"/>
                        </a:lnTo>
                        <a:lnTo>
                          <a:pt x="35" y="217"/>
                        </a:lnTo>
                        <a:lnTo>
                          <a:pt x="33" y="217"/>
                        </a:lnTo>
                        <a:lnTo>
                          <a:pt x="31" y="217"/>
                        </a:lnTo>
                        <a:lnTo>
                          <a:pt x="29" y="217"/>
                        </a:lnTo>
                        <a:lnTo>
                          <a:pt x="27" y="217"/>
                        </a:lnTo>
                        <a:lnTo>
                          <a:pt x="25" y="217"/>
                        </a:lnTo>
                        <a:lnTo>
                          <a:pt x="25" y="219"/>
                        </a:lnTo>
                        <a:lnTo>
                          <a:pt x="23" y="219"/>
                        </a:lnTo>
                        <a:lnTo>
                          <a:pt x="21" y="219"/>
                        </a:lnTo>
                        <a:lnTo>
                          <a:pt x="21" y="217"/>
                        </a:lnTo>
                        <a:lnTo>
                          <a:pt x="20" y="217"/>
                        </a:lnTo>
                        <a:lnTo>
                          <a:pt x="20" y="216"/>
                        </a:lnTo>
                        <a:lnTo>
                          <a:pt x="20" y="217"/>
                        </a:lnTo>
                        <a:lnTo>
                          <a:pt x="20" y="216"/>
                        </a:lnTo>
                        <a:lnTo>
                          <a:pt x="18" y="216"/>
                        </a:lnTo>
                        <a:lnTo>
                          <a:pt x="18" y="214"/>
                        </a:lnTo>
                        <a:lnTo>
                          <a:pt x="18" y="216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6" y="216"/>
                        </a:lnTo>
                        <a:lnTo>
                          <a:pt x="16" y="214"/>
                        </a:lnTo>
                        <a:lnTo>
                          <a:pt x="14" y="214"/>
                        </a:lnTo>
                        <a:lnTo>
                          <a:pt x="14" y="212"/>
                        </a:lnTo>
                        <a:lnTo>
                          <a:pt x="14" y="210"/>
                        </a:lnTo>
                        <a:lnTo>
                          <a:pt x="16" y="210"/>
                        </a:lnTo>
                        <a:lnTo>
                          <a:pt x="18" y="210"/>
                        </a:lnTo>
                        <a:lnTo>
                          <a:pt x="20" y="210"/>
                        </a:lnTo>
                        <a:lnTo>
                          <a:pt x="21" y="210"/>
                        </a:lnTo>
                        <a:lnTo>
                          <a:pt x="20" y="210"/>
                        </a:lnTo>
                        <a:lnTo>
                          <a:pt x="21" y="210"/>
                        </a:lnTo>
                        <a:lnTo>
                          <a:pt x="21" y="208"/>
                        </a:lnTo>
                        <a:lnTo>
                          <a:pt x="23" y="208"/>
                        </a:lnTo>
                        <a:lnTo>
                          <a:pt x="23" y="206"/>
                        </a:lnTo>
                        <a:lnTo>
                          <a:pt x="23" y="208"/>
                        </a:lnTo>
                        <a:lnTo>
                          <a:pt x="23" y="206"/>
                        </a:lnTo>
                        <a:lnTo>
                          <a:pt x="25" y="206"/>
                        </a:lnTo>
                        <a:lnTo>
                          <a:pt x="25" y="204"/>
                        </a:lnTo>
                        <a:lnTo>
                          <a:pt x="27" y="204"/>
                        </a:lnTo>
                        <a:lnTo>
                          <a:pt x="29" y="204"/>
                        </a:lnTo>
                        <a:lnTo>
                          <a:pt x="29" y="206"/>
                        </a:lnTo>
                        <a:lnTo>
                          <a:pt x="31" y="206"/>
                        </a:lnTo>
                        <a:lnTo>
                          <a:pt x="31" y="204"/>
                        </a:lnTo>
                        <a:lnTo>
                          <a:pt x="29" y="204"/>
                        </a:lnTo>
                        <a:lnTo>
                          <a:pt x="29" y="202"/>
                        </a:lnTo>
                        <a:lnTo>
                          <a:pt x="31" y="202"/>
                        </a:lnTo>
                        <a:lnTo>
                          <a:pt x="29" y="202"/>
                        </a:lnTo>
                        <a:lnTo>
                          <a:pt x="29" y="200"/>
                        </a:lnTo>
                        <a:lnTo>
                          <a:pt x="27" y="200"/>
                        </a:lnTo>
                        <a:lnTo>
                          <a:pt x="27" y="198"/>
                        </a:lnTo>
                        <a:lnTo>
                          <a:pt x="25" y="198"/>
                        </a:lnTo>
                        <a:lnTo>
                          <a:pt x="25" y="196"/>
                        </a:lnTo>
                        <a:lnTo>
                          <a:pt x="23" y="196"/>
                        </a:lnTo>
                        <a:lnTo>
                          <a:pt x="23" y="194"/>
                        </a:lnTo>
                        <a:lnTo>
                          <a:pt x="21" y="194"/>
                        </a:lnTo>
                        <a:lnTo>
                          <a:pt x="23" y="194"/>
                        </a:lnTo>
                        <a:lnTo>
                          <a:pt x="23" y="193"/>
                        </a:lnTo>
                        <a:lnTo>
                          <a:pt x="21" y="193"/>
                        </a:lnTo>
                        <a:lnTo>
                          <a:pt x="21" y="191"/>
                        </a:lnTo>
                        <a:lnTo>
                          <a:pt x="23" y="191"/>
                        </a:lnTo>
                        <a:lnTo>
                          <a:pt x="23" y="189"/>
                        </a:lnTo>
                        <a:lnTo>
                          <a:pt x="23" y="187"/>
                        </a:lnTo>
                        <a:lnTo>
                          <a:pt x="21" y="187"/>
                        </a:lnTo>
                        <a:lnTo>
                          <a:pt x="21" y="185"/>
                        </a:lnTo>
                        <a:lnTo>
                          <a:pt x="21" y="183"/>
                        </a:lnTo>
                        <a:lnTo>
                          <a:pt x="21" y="181"/>
                        </a:lnTo>
                        <a:lnTo>
                          <a:pt x="23" y="181"/>
                        </a:lnTo>
                        <a:lnTo>
                          <a:pt x="23" y="179"/>
                        </a:lnTo>
                        <a:lnTo>
                          <a:pt x="25" y="179"/>
                        </a:lnTo>
                        <a:lnTo>
                          <a:pt x="25" y="177"/>
                        </a:lnTo>
                        <a:lnTo>
                          <a:pt x="27" y="177"/>
                        </a:lnTo>
                        <a:lnTo>
                          <a:pt x="27" y="175"/>
                        </a:lnTo>
                        <a:lnTo>
                          <a:pt x="29" y="175"/>
                        </a:lnTo>
                        <a:lnTo>
                          <a:pt x="29" y="173"/>
                        </a:lnTo>
                        <a:lnTo>
                          <a:pt x="29" y="171"/>
                        </a:lnTo>
                        <a:lnTo>
                          <a:pt x="29" y="169"/>
                        </a:lnTo>
                        <a:lnTo>
                          <a:pt x="31" y="169"/>
                        </a:lnTo>
                        <a:lnTo>
                          <a:pt x="31" y="168"/>
                        </a:lnTo>
                        <a:lnTo>
                          <a:pt x="31" y="166"/>
                        </a:lnTo>
                        <a:lnTo>
                          <a:pt x="33" y="164"/>
                        </a:lnTo>
                        <a:lnTo>
                          <a:pt x="33" y="162"/>
                        </a:lnTo>
                        <a:lnTo>
                          <a:pt x="35" y="162"/>
                        </a:lnTo>
                        <a:lnTo>
                          <a:pt x="37" y="162"/>
                        </a:lnTo>
                        <a:lnTo>
                          <a:pt x="37" y="160"/>
                        </a:lnTo>
                        <a:lnTo>
                          <a:pt x="37" y="158"/>
                        </a:lnTo>
                        <a:lnTo>
                          <a:pt x="39" y="158"/>
                        </a:lnTo>
                        <a:lnTo>
                          <a:pt x="39" y="160"/>
                        </a:lnTo>
                        <a:lnTo>
                          <a:pt x="39" y="158"/>
                        </a:lnTo>
                        <a:lnTo>
                          <a:pt x="41" y="158"/>
                        </a:lnTo>
                        <a:lnTo>
                          <a:pt x="43" y="158"/>
                        </a:lnTo>
                        <a:lnTo>
                          <a:pt x="43" y="156"/>
                        </a:lnTo>
                        <a:lnTo>
                          <a:pt x="41" y="156"/>
                        </a:lnTo>
                        <a:lnTo>
                          <a:pt x="41" y="154"/>
                        </a:lnTo>
                        <a:lnTo>
                          <a:pt x="43" y="154"/>
                        </a:lnTo>
                        <a:lnTo>
                          <a:pt x="43" y="152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5" y="148"/>
                        </a:lnTo>
                        <a:lnTo>
                          <a:pt x="45" y="146"/>
                        </a:lnTo>
                        <a:lnTo>
                          <a:pt x="45" y="144"/>
                        </a:lnTo>
                        <a:lnTo>
                          <a:pt x="46" y="144"/>
                        </a:lnTo>
                        <a:lnTo>
                          <a:pt x="48" y="144"/>
                        </a:lnTo>
                        <a:lnTo>
                          <a:pt x="50" y="143"/>
                        </a:lnTo>
                        <a:lnTo>
                          <a:pt x="52" y="143"/>
                        </a:lnTo>
                        <a:lnTo>
                          <a:pt x="54" y="143"/>
                        </a:lnTo>
                        <a:lnTo>
                          <a:pt x="56" y="143"/>
                        </a:lnTo>
                        <a:lnTo>
                          <a:pt x="56" y="141"/>
                        </a:lnTo>
                        <a:lnTo>
                          <a:pt x="58" y="141"/>
                        </a:lnTo>
                        <a:lnTo>
                          <a:pt x="58" y="139"/>
                        </a:lnTo>
                        <a:lnTo>
                          <a:pt x="56" y="139"/>
                        </a:lnTo>
                        <a:lnTo>
                          <a:pt x="58" y="139"/>
                        </a:lnTo>
                        <a:lnTo>
                          <a:pt x="58" y="137"/>
                        </a:lnTo>
                        <a:lnTo>
                          <a:pt x="56" y="137"/>
                        </a:lnTo>
                        <a:lnTo>
                          <a:pt x="56" y="135"/>
                        </a:lnTo>
                        <a:lnTo>
                          <a:pt x="56" y="133"/>
                        </a:lnTo>
                        <a:lnTo>
                          <a:pt x="54" y="133"/>
                        </a:lnTo>
                        <a:lnTo>
                          <a:pt x="54" y="131"/>
                        </a:lnTo>
                        <a:lnTo>
                          <a:pt x="54" y="129"/>
                        </a:lnTo>
                        <a:lnTo>
                          <a:pt x="54" y="127"/>
                        </a:lnTo>
                        <a:lnTo>
                          <a:pt x="54" y="125"/>
                        </a:lnTo>
                        <a:lnTo>
                          <a:pt x="52" y="125"/>
                        </a:lnTo>
                        <a:lnTo>
                          <a:pt x="52" y="123"/>
                        </a:lnTo>
                        <a:lnTo>
                          <a:pt x="52" y="121"/>
                        </a:lnTo>
                        <a:lnTo>
                          <a:pt x="50" y="121"/>
                        </a:lnTo>
                        <a:lnTo>
                          <a:pt x="50" y="120"/>
                        </a:lnTo>
                        <a:lnTo>
                          <a:pt x="48" y="120"/>
                        </a:lnTo>
                        <a:lnTo>
                          <a:pt x="48" y="118"/>
                        </a:lnTo>
                        <a:lnTo>
                          <a:pt x="48" y="116"/>
                        </a:lnTo>
                        <a:lnTo>
                          <a:pt x="48" y="114"/>
                        </a:lnTo>
                        <a:lnTo>
                          <a:pt x="50" y="114"/>
                        </a:lnTo>
                        <a:lnTo>
                          <a:pt x="52" y="114"/>
                        </a:lnTo>
                        <a:lnTo>
                          <a:pt x="52" y="112"/>
                        </a:lnTo>
                        <a:lnTo>
                          <a:pt x="52" y="110"/>
                        </a:lnTo>
                        <a:lnTo>
                          <a:pt x="52" y="108"/>
                        </a:lnTo>
                        <a:lnTo>
                          <a:pt x="54" y="108"/>
                        </a:lnTo>
                        <a:lnTo>
                          <a:pt x="54" y="106"/>
                        </a:lnTo>
                        <a:lnTo>
                          <a:pt x="54" y="104"/>
                        </a:lnTo>
                        <a:lnTo>
                          <a:pt x="54" y="102"/>
                        </a:lnTo>
                        <a:lnTo>
                          <a:pt x="54" y="100"/>
                        </a:lnTo>
                        <a:lnTo>
                          <a:pt x="52" y="100"/>
                        </a:lnTo>
                        <a:lnTo>
                          <a:pt x="52" y="98"/>
                        </a:lnTo>
                        <a:lnTo>
                          <a:pt x="52" y="96"/>
                        </a:lnTo>
                        <a:lnTo>
                          <a:pt x="52" y="95"/>
                        </a:lnTo>
                        <a:lnTo>
                          <a:pt x="52" y="93"/>
                        </a:lnTo>
                        <a:lnTo>
                          <a:pt x="52" y="91"/>
                        </a:lnTo>
                        <a:lnTo>
                          <a:pt x="52" y="89"/>
                        </a:lnTo>
                        <a:lnTo>
                          <a:pt x="50" y="89"/>
                        </a:lnTo>
                        <a:lnTo>
                          <a:pt x="50" y="87"/>
                        </a:lnTo>
                        <a:lnTo>
                          <a:pt x="50" y="85"/>
                        </a:lnTo>
                        <a:lnTo>
                          <a:pt x="50" y="83"/>
                        </a:lnTo>
                        <a:lnTo>
                          <a:pt x="50" y="81"/>
                        </a:lnTo>
                        <a:lnTo>
                          <a:pt x="50" y="79"/>
                        </a:lnTo>
                        <a:lnTo>
                          <a:pt x="52" y="77"/>
                        </a:lnTo>
                        <a:lnTo>
                          <a:pt x="54" y="77"/>
                        </a:lnTo>
                        <a:lnTo>
                          <a:pt x="54" y="75"/>
                        </a:lnTo>
                        <a:lnTo>
                          <a:pt x="54" y="73"/>
                        </a:lnTo>
                        <a:lnTo>
                          <a:pt x="54" y="72"/>
                        </a:lnTo>
                        <a:lnTo>
                          <a:pt x="56" y="72"/>
                        </a:lnTo>
                        <a:lnTo>
                          <a:pt x="56" y="70"/>
                        </a:lnTo>
                        <a:lnTo>
                          <a:pt x="56" y="68"/>
                        </a:lnTo>
                        <a:lnTo>
                          <a:pt x="56" y="66"/>
                        </a:lnTo>
                        <a:lnTo>
                          <a:pt x="58" y="66"/>
                        </a:lnTo>
                        <a:lnTo>
                          <a:pt x="58" y="64"/>
                        </a:lnTo>
                        <a:lnTo>
                          <a:pt x="56" y="64"/>
                        </a:lnTo>
                        <a:lnTo>
                          <a:pt x="56" y="62"/>
                        </a:lnTo>
                        <a:lnTo>
                          <a:pt x="56" y="60"/>
                        </a:lnTo>
                        <a:lnTo>
                          <a:pt x="56" y="58"/>
                        </a:lnTo>
                        <a:lnTo>
                          <a:pt x="56" y="56"/>
                        </a:lnTo>
                        <a:lnTo>
                          <a:pt x="56" y="54"/>
                        </a:lnTo>
                        <a:lnTo>
                          <a:pt x="54" y="54"/>
                        </a:lnTo>
                        <a:lnTo>
                          <a:pt x="54" y="52"/>
                        </a:lnTo>
                        <a:lnTo>
                          <a:pt x="52" y="52"/>
                        </a:lnTo>
                        <a:lnTo>
                          <a:pt x="52" y="50"/>
                        </a:lnTo>
                        <a:lnTo>
                          <a:pt x="54" y="50"/>
                        </a:lnTo>
                        <a:lnTo>
                          <a:pt x="54" y="48"/>
                        </a:lnTo>
                        <a:lnTo>
                          <a:pt x="54" y="47"/>
                        </a:lnTo>
                        <a:lnTo>
                          <a:pt x="54" y="45"/>
                        </a:lnTo>
                        <a:lnTo>
                          <a:pt x="56" y="45"/>
                        </a:lnTo>
                        <a:lnTo>
                          <a:pt x="56" y="43"/>
                        </a:lnTo>
                        <a:lnTo>
                          <a:pt x="56" y="41"/>
                        </a:lnTo>
                        <a:lnTo>
                          <a:pt x="56" y="39"/>
                        </a:lnTo>
                        <a:lnTo>
                          <a:pt x="58" y="39"/>
                        </a:lnTo>
                        <a:lnTo>
                          <a:pt x="58" y="37"/>
                        </a:lnTo>
                        <a:lnTo>
                          <a:pt x="58" y="35"/>
                        </a:lnTo>
                        <a:lnTo>
                          <a:pt x="60" y="35"/>
                        </a:lnTo>
                        <a:lnTo>
                          <a:pt x="62" y="35"/>
                        </a:lnTo>
                        <a:lnTo>
                          <a:pt x="62" y="37"/>
                        </a:lnTo>
                        <a:lnTo>
                          <a:pt x="64" y="37"/>
                        </a:lnTo>
                        <a:lnTo>
                          <a:pt x="66" y="37"/>
                        </a:lnTo>
                        <a:lnTo>
                          <a:pt x="68" y="37"/>
                        </a:lnTo>
                        <a:lnTo>
                          <a:pt x="68" y="35"/>
                        </a:lnTo>
                        <a:lnTo>
                          <a:pt x="69" y="35"/>
                        </a:lnTo>
                        <a:lnTo>
                          <a:pt x="69" y="33"/>
                        </a:lnTo>
                        <a:lnTo>
                          <a:pt x="69" y="31"/>
                        </a:lnTo>
                        <a:lnTo>
                          <a:pt x="69" y="29"/>
                        </a:lnTo>
                        <a:lnTo>
                          <a:pt x="69" y="27"/>
                        </a:lnTo>
                        <a:lnTo>
                          <a:pt x="71" y="27"/>
                        </a:lnTo>
                        <a:lnTo>
                          <a:pt x="69" y="27"/>
                        </a:lnTo>
                        <a:lnTo>
                          <a:pt x="69" y="25"/>
                        </a:lnTo>
                        <a:lnTo>
                          <a:pt x="71" y="25"/>
                        </a:lnTo>
                        <a:lnTo>
                          <a:pt x="71" y="24"/>
                        </a:lnTo>
                        <a:lnTo>
                          <a:pt x="71" y="22"/>
                        </a:lnTo>
                        <a:lnTo>
                          <a:pt x="73" y="22"/>
                        </a:lnTo>
                        <a:lnTo>
                          <a:pt x="73" y="20"/>
                        </a:lnTo>
                        <a:lnTo>
                          <a:pt x="73" y="22"/>
                        </a:lnTo>
                        <a:lnTo>
                          <a:pt x="75" y="22"/>
                        </a:lnTo>
                        <a:lnTo>
                          <a:pt x="75" y="24"/>
                        </a:lnTo>
                        <a:lnTo>
                          <a:pt x="73" y="24"/>
                        </a:lnTo>
                        <a:lnTo>
                          <a:pt x="73" y="25"/>
                        </a:lnTo>
                        <a:lnTo>
                          <a:pt x="73" y="27"/>
                        </a:lnTo>
                        <a:lnTo>
                          <a:pt x="73" y="29"/>
                        </a:lnTo>
                        <a:lnTo>
                          <a:pt x="75" y="29"/>
                        </a:lnTo>
                        <a:lnTo>
                          <a:pt x="75" y="31"/>
                        </a:lnTo>
                        <a:lnTo>
                          <a:pt x="73" y="31"/>
                        </a:lnTo>
                        <a:lnTo>
                          <a:pt x="75" y="31"/>
                        </a:lnTo>
                        <a:lnTo>
                          <a:pt x="75" y="33"/>
                        </a:lnTo>
                        <a:lnTo>
                          <a:pt x="75" y="31"/>
                        </a:lnTo>
                        <a:lnTo>
                          <a:pt x="77" y="31"/>
                        </a:lnTo>
                        <a:lnTo>
                          <a:pt x="77" y="33"/>
                        </a:lnTo>
                        <a:lnTo>
                          <a:pt x="79" y="33"/>
                        </a:lnTo>
                        <a:lnTo>
                          <a:pt x="81" y="33"/>
                        </a:lnTo>
                        <a:lnTo>
                          <a:pt x="83" y="33"/>
                        </a:lnTo>
                        <a:lnTo>
                          <a:pt x="85" y="33"/>
                        </a:lnTo>
                        <a:lnTo>
                          <a:pt x="87" y="33"/>
                        </a:lnTo>
                        <a:lnTo>
                          <a:pt x="89" y="33"/>
                        </a:lnTo>
                        <a:lnTo>
                          <a:pt x="91" y="33"/>
                        </a:lnTo>
                        <a:lnTo>
                          <a:pt x="91" y="35"/>
                        </a:lnTo>
                        <a:lnTo>
                          <a:pt x="93" y="35"/>
                        </a:lnTo>
                        <a:lnTo>
                          <a:pt x="94" y="35"/>
                        </a:lnTo>
                        <a:lnTo>
                          <a:pt x="96" y="35"/>
                        </a:lnTo>
                        <a:lnTo>
                          <a:pt x="98" y="35"/>
                        </a:lnTo>
                        <a:lnTo>
                          <a:pt x="100" y="35"/>
                        </a:lnTo>
                        <a:lnTo>
                          <a:pt x="100" y="37"/>
                        </a:lnTo>
                        <a:lnTo>
                          <a:pt x="100" y="35"/>
                        </a:lnTo>
                        <a:lnTo>
                          <a:pt x="102" y="35"/>
                        </a:lnTo>
                        <a:lnTo>
                          <a:pt x="102" y="33"/>
                        </a:lnTo>
                        <a:lnTo>
                          <a:pt x="102" y="35"/>
                        </a:lnTo>
                        <a:lnTo>
                          <a:pt x="104" y="33"/>
                        </a:lnTo>
                        <a:lnTo>
                          <a:pt x="102" y="33"/>
                        </a:lnTo>
                        <a:lnTo>
                          <a:pt x="104" y="33"/>
                        </a:lnTo>
                        <a:lnTo>
                          <a:pt x="104" y="31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8" y="29"/>
                        </a:lnTo>
                        <a:lnTo>
                          <a:pt x="110" y="31"/>
                        </a:lnTo>
                        <a:lnTo>
                          <a:pt x="110" y="29"/>
                        </a:lnTo>
                        <a:lnTo>
                          <a:pt x="112" y="29"/>
                        </a:lnTo>
                        <a:lnTo>
                          <a:pt x="112" y="31"/>
                        </a:lnTo>
                        <a:lnTo>
                          <a:pt x="112" y="29"/>
                        </a:lnTo>
                        <a:lnTo>
                          <a:pt x="112" y="31"/>
                        </a:lnTo>
                        <a:lnTo>
                          <a:pt x="112" y="29"/>
                        </a:lnTo>
                        <a:lnTo>
                          <a:pt x="114" y="29"/>
                        </a:lnTo>
                        <a:lnTo>
                          <a:pt x="114" y="31"/>
                        </a:lnTo>
                        <a:lnTo>
                          <a:pt x="116" y="31"/>
                        </a:lnTo>
                        <a:lnTo>
                          <a:pt x="117" y="31"/>
                        </a:lnTo>
                        <a:lnTo>
                          <a:pt x="119" y="31"/>
                        </a:lnTo>
                        <a:lnTo>
                          <a:pt x="121" y="31"/>
                        </a:lnTo>
                        <a:lnTo>
                          <a:pt x="121" y="29"/>
                        </a:lnTo>
                        <a:lnTo>
                          <a:pt x="123" y="29"/>
                        </a:lnTo>
                        <a:lnTo>
                          <a:pt x="123" y="27"/>
                        </a:lnTo>
                        <a:lnTo>
                          <a:pt x="125" y="27"/>
                        </a:lnTo>
                        <a:lnTo>
                          <a:pt x="125" y="25"/>
                        </a:lnTo>
                        <a:lnTo>
                          <a:pt x="127" y="25"/>
                        </a:lnTo>
                        <a:lnTo>
                          <a:pt x="127" y="24"/>
                        </a:lnTo>
                        <a:lnTo>
                          <a:pt x="125" y="24"/>
                        </a:lnTo>
                        <a:lnTo>
                          <a:pt x="125" y="22"/>
                        </a:lnTo>
                        <a:lnTo>
                          <a:pt x="127" y="22"/>
                        </a:lnTo>
                        <a:lnTo>
                          <a:pt x="129" y="22"/>
                        </a:lnTo>
                        <a:lnTo>
                          <a:pt x="129" y="20"/>
                        </a:lnTo>
                        <a:lnTo>
                          <a:pt x="129" y="22"/>
                        </a:lnTo>
                        <a:lnTo>
                          <a:pt x="131" y="22"/>
                        </a:lnTo>
                        <a:lnTo>
                          <a:pt x="131" y="20"/>
                        </a:lnTo>
                        <a:lnTo>
                          <a:pt x="131" y="18"/>
                        </a:lnTo>
                        <a:lnTo>
                          <a:pt x="133" y="18"/>
                        </a:lnTo>
                        <a:lnTo>
                          <a:pt x="131" y="18"/>
                        </a:lnTo>
                        <a:lnTo>
                          <a:pt x="133" y="18"/>
                        </a:lnTo>
                        <a:lnTo>
                          <a:pt x="135" y="18"/>
                        </a:lnTo>
                        <a:lnTo>
                          <a:pt x="135" y="16"/>
                        </a:lnTo>
                        <a:lnTo>
                          <a:pt x="137" y="16"/>
                        </a:lnTo>
                        <a:lnTo>
                          <a:pt x="137" y="18"/>
                        </a:lnTo>
                        <a:lnTo>
                          <a:pt x="139" y="18"/>
                        </a:lnTo>
                        <a:lnTo>
                          <a:pt x="139" y="16"/>
                        </a:lnTo>
                        <a:lnTo>
                          <a:pt x="139" y="18"/>
                        </a:lnTo>
                        <a:lnTo>
                          <a:pt x="141" y="18"/>
                        </a:lnTo>
                        <a:lnTo>
                          <a:pt x="142" y="18"/>
                        </a:lnTo>
                        <a:lnTo>
                          <a:pt x="142" y="16"/>
                        </a:lnTo>
                        <a:lnTo>
                          <a:pt x="144" y="16"/>
                        </a:lnTo>
                        <a:lnTo>
                          <a:pt x="144" y="14"/>
                        </a:lnTo>
                        <a:lnTo>
                          <a:pt x="146" y="14"/>
                        </a:lnTo>
                        <a:lnTo>
                          <a:pt x="146" y="12"/>
                        </a:lnTo>
                        <a:lnTo>
                          <a:pt x="146" y="10"/>
                        </a:lnTo>
                        <a:lnTo>
                          <a:pt x="146" y="8"/>
                        </a:lnTo>
                        <a:lnTo>
                          <a:pt x="148" y="8"/>
                        </a:lnTo>
                        <a:lnTo>
                          <a:pt x="150" y="8"/>
                        </a:lnTo>
                        <a:lnTo>
                          <a:pt x="152" y="8"/>
                        </a:lnTo>
                        <a:lnTo>
                          <a:pt x="152" y="10"/>
                        </a:lnTo>
                        <a:lnTo>
                          <a:pt x="152" y="8"/>
                        </a:lnTo>
                        <a:lnTo>
                          <a:pt x="154" y="8"/>
                        </a:lnTo>
                        <a:lnTo>
                          <a:pt x="156" y="8"/>
                        </a:lnTo>
                        <a:lnTo>
                          <a:pt x="154" y="6"/>
                        </a:lnTo>
                        <a:lnTo>
                          <a:pt x="156" y="6"/>
                        </a:lnTo>
                        <a:lnTo>
                          <a:pt x="156" y="4"/>
                        </a:lnTo>
                        <a:lnTo>
                          <a:pt x="156" y="2"/>
                        </a:lnTo>
                        <a:lnTo>
                          <a:pt x="158" y="2"/>
                        </a:lnTo>
                        <a:lnTo>
                          <a:pt x="160" y="2"/>
                        </a:lnTo>
                        <a:lnTo>
                          <a:pt x="160" y="0"/>
                        </a:lnTo>
                        <a:lnTo>
                          <a:pt x="162" y="0"/>
                        </a:lnTo>
                        <a:lnTo>
                          <a:pt x="164" y="0"/>
                        </a:lnTo>
                        <a:lnTo>
                          <a:pt x="165" y="0"/>
                        </a:lnTo>
                        <a:lnTo>
                          <a:pt x="165" y="2"/>
                        </a:lnTo>
                        <a:lnTo>
                          <a:pt x="165" y="4"/>
                        </a:lnTo>
                        <a:lnTo>
                          <a:pt x="167" y="4"/>
                        </a:lnTo>
                        <a:lnTo>
                          <a:pt x="167" y="6"/>
                        </a:lnTo>
                        <a:lnTo>
                          <a:pt x="167" y="8"/>
                        </a:lnTo>
                        <a:lnTo>
                          <a:pt x="167" y="10"/>
                        </a:lnTo>
                        <a:lnTo>
                          <a:pt x="169" y="10"/>
                        </a:lnTo>
                        <a:lnTo>
                          <a:pt x="169" y="12"/>
                        </a:lnTo>
                        <a:lnTo>
                          <a:pt x="169" y="14"/>
                        </a:lnTo>
                        <a:lnTo>
                          <a:pt x="169" y="16"/>
                        </a:lnTo>
                        <a:lnTo>
                          <a:pt x="169" y="18"/>
                        </a:lnTo>
                        <a:lnTo>
                          <a:pt x="167" y="18"/>
                        </a:lnTo>
                        <a:lnTo>
                          <a:pt x="167" y="20"/>
                        </a:lnTo>
                        <a:lnTo>
                          <a:pt x="169" y="20"/>
                        </a:lnTo>
                        <a:lnTo>
                          <a:pt x="169" y="18"/>
                        </a:lnTo>
                        <a:lnTo>
                          <a:pt x="171" y="18"/>
                        </a:lnTo>
                        <a:lnTo>
                          <a:pt x="171" y="20"/>
                        </a:lnTo>
                        <a:lnTo>
                          <a:pt x="173" y="20"/>
                        </a:lnTo>
                        <a:lnTo>
                          <a:pt x="173" y="22"/>
                        </a:lnTo>
                        <a:lnTo>
                          <a:pt x="175" y="22"/>
                        </a:lnTo>
                        <a:lnTo>
                          <a:pt x="175" y="24"/>
                        </a:lnTo>
                        <a:lnTo>
                          <a:pt x="175" y="25"/>
                        </a:lnTo>
                        <a:lnTo>
                          <a:pt x="177" y="25"/>
                        </a:lnTo>
                        <a:lnTo>
                          <a:pt x="177" y="27"/>
                        </a:lnTo>
                        <a:lnTo>
                          <a:pt x="177" y="29"/>
                        </a:lnTo>
                        <a:lnTo>
                          <a:pt x="179" y="29"/>
                        </a:lnTo>
                        <a:lnTo>
                          <a:pt x="179" y="31"/>
                        </a:lnTo>
                        <a:lnTo>
                          <a:pt x="177" y="31"/>
                        </a:lnTo>
                        <a:lnTo>
                          <a:pt x="177" y="33"/>
                        </a:lnTo>
                        <a:lnTo>
                          <a:pt x="177" y="35"/>
                        </a:lnTo>
                        <a:lnTo>
                          <a:pt x="175" y="35"/>
                        </a:lnTo>
                        <a:lnTo>
                          <a:pt x="175" y="37"/>
                        </a:lnTo>
                        <a:lnTo>
                          <a:pt x="173" y="37"/>
                        </a:lnTo>
                        <a:lnTo>
                          <a:pt x="171" y="39"/>
                        </a:lnTo>
                        <a:lnTo>
                          <a:pt x="169" y="39"/>
                        </a:lnTo>
                        <a:lnTo>
                          <a:pt x="169" y="41"/>
                        </a:lnTo>
                        <a:lnTo>
                          <a:pt x="171" y="41"/>
                        </a:lnTo>
                        <a:lnTo>
                          <a:pt x="173" y="41"/>
                        </a:lnTo>
                        <a:lnTo>
                          <a:pt x="173" y="43"/>
                        </a:lnTo>
                        <a:lnTo>
                          <a:pt x="175" y="43"/>
                        </a:lnTo>
                        <a:lnTo>
                          <a:pt x="175" y="45"/>
                        </a:lnTo>
                        <a:lnTo>
                          <a:pt x="177" y="45"/>
                        </a:lnTo>
                        <a:lnTo>
                          <a:pt x="177" y="47"/>
                        </a:lnTo>
                        <a:lnTo>
                          <a:pt x="177" y="48"/>
                        </a:lnTo>
                        <a:lnTo>
                          <a:pt x="179" y="48"/>
                        </a:lnTo>
                        <a:lnTo>
                          <a:pt x="181" y="48"/>
                        </a:lnTo>
                        <a:lnTo>
                          <a:pt x="181" y="50"/>
                        </a:lnTo>
                        <a:lnTo>
                          <a:pt x="181" y="52"/>
                        </a:lnTo>
                        <a:lnTo>
                          <a:pt x="179" y="52"/>
                        </a:lnTo>
                        <a:lnTo>
                          <a:pt x="181" y="52"/>
                        </a:lnTo>
                        <a:lnTo>
                          <a:pt x="181" y="54"/>
                        </a:lnTo>
                        <a:lnTo>
                          <a:pt x="183" y="54"/>
                        </a:lnTo>
                        <a:lnTo>
                          <a:pt x="185" y="56"/>
                        </a:lnTo>
                        <a:lnTo>
                          <a:pt x="187" y="56"/>
                        </a:lnTo>
                        <a:lnTo>
                          <a:pt x="187" y="54"/>
                        </a:lnTo>
                        <a:lnTo>
                          <a:pt x="189" y="54"/>
                        </a:lnTo>
                        <a:lnTo>
                          <a:pt x="189" y="52"/>
                        </a:lnTo>
                        <a:lnTo>
                          <a:pt x="190" y="52"/>
                        </a:lnTo>
                        <a:lnTo>
                          <a:pt x="192" y="52"/>
                        </a:lnTo>
                        <a:lnTo>
                          <a:pt x="194" y="52"/>
                        </a:lnTo>
                        <a:lnTo>
                          <a:pt x="194" y="50"/>
                        </a:lnTo>
                        <a:lnTo>
                          <a:pt x="196" y="50"/>
                        </a:lnTo>
                        <a:lnTo>
                          <a:pt x="196" y="48"/>
                        </a:lnTo>
                        <a:lnTo>
                          <a:pt x="198" y="48"/>
                        </a:lnTo>
                        <a:lnTo>
                          <a:pt x="196" y="48"/>
                        </a:lnTo>
                        <a:lnTo>
                          <a:pt x="196" y="47"/>
                        </a:lnTo>
                        <a:lnTo>
                          <a:pt x="198" y="47"/>
                        </a:lnTo>
                        <a:lnTo>
                          <a:pt x="196" y="47"/>
                        </a:lnTo>
                        <a:lnTo>
                          <a:pt x="196" y="45"/>
                        </a:lnTo>
                        <a:lnTo>
                          <a:pt x="198" y="45"/>
                        </a:lnTo>
                        <a:lnTo>
                          <a:pt x="198" y="43"/>
                        </a:lnTo>
                        <a:lnTo>
                          <a:pt x="200" y="43"/>
                        </a:lnTo>
                        <a:lnTo>
                          <a:pt x="202" y="43"/>
                        </a:lnTo>
                        <a:lnTo>
                          <a:pt x="204" y="43"/>
                        </a:lnTo>
                        <a:lnTo>
                          <a:pt x="206" y="43"/>
                        </a:lnTo>
                        <a:lnTo>
                          <a:pt x="208" y="43"/>
                        </a:lnTo>
                        <a:lnTo>
                          <a:pt x="210" y="43"/>
                        </a:lnTo>
                        <a:lnTo>
                          <a:pt x="210" y="45"/>
                        </a:lnTo>
                        <a:lnTo>
                          <a:pt x="212" y="45"/>
                        </a:lnTo>
                        <a:lnTo>
                          <a:pt x="213" y="45"/>
                        </a:lnTo>
                        <a:lnTo>
                          <a:pt x="213" y="43"/>
                        </a:lnTo>
                        <a:lnTo>
                          <a:pt x="213" y="41"/>
                        </a:lnTo>
                        <a:lnTo>
                          <a:pt x="215" y="41"/>
                        </a:lnTo>
                        <a:lnTo>
                          <a:pt x="217" y="41"/>
                        </a:lnTo>
                        <a:lnTo>
                          <a:pt x="217" y="43"/>
                        </a:lnTo>
                        <a:lnTo>
                          <a:pt x="217" y="45"/>
                        </a:lnTo>
                        <a:lnTo>
                          <a:pt x="217" y="47"/>
                        </a:lnTo>
                        <a:lnTo>
                          <a:pt x="217" y="45"/>
                        </a:lnTo>
                        <a:lnTo>
                          <a:pt x="219" y="45"/>
                        </a:lnTo>
                        <a:lnTo>
                          <a:pt x="221" y="45"/>
                        </a:lnTo>
                        <a:lnTo>
                          <a:pt x="221" y="47"/>
                        </a:lnTo>
                        <a:lnTo>
                          <a:pt x="221" y="48"/>
                        </a:lnTo>
                        <a:lnTo>
                          <a:pt x="219" y="48"/>
                        </a:lnTo>
                        <a:lnTo>
                          <a:pt x="221" y="48"/>
                        </a:lnTo>
                        <a:lnTo>
                          <a:pt x="221" y="50"/>
                        </a:lnTo>
                        <a:lnTo>
                          <a:pt x="223" y="48"/>
                        </a:lnTo>
                        <a:lnTo>
                          <a:pt x="223" y="47"/>
                        </a:lnTo>
                        <a:lnTo>
                          <a:pt x="225" y="47"/>
                        </a:lnTo>
                        <a:lnTo>
                          <a:pt x="227" y="47"/>
                        </a:lnTo>
                        <a:lnTo>
                          <a:pt x="227" y="48"/>
                        </a:lnTo>
                        <a:lnTo>
                          <a:pt x="227" y="50"/>
                        </a:lnTo>
                        <a:lnTo>
                          <a:pt x="227" y="48"/>
                        </a:lnTo>
                        <a:lnTo>
                          <a:pt x="229" y="48"/>
                        </a:lnTo>
                        <a:lnTo>
                          <a:pt x="229" y="50"/>
                        </a:lnTo>
                        <a:lnTo>
                          <a:pt x="229" y="52"/>
                        </a:lnTo>
                        <a:lnTo>
                          <a:pt x="229" y="54"/>
                        </a:lnTo>
                        <a:lnTo>
                          <a:pt x="227" y="54"/>
                        </a:lnTo>
                        <a:lnTo>
                          <a:pt x="229" y="54"/>
                        </a:lnTo>
                        <a:lnTo>
                          <a:pt x="229" y="56"/>
                        </a:lnTo>
                        <a:lnTo>
                          <a:pt x="231" y="56"/>
                        </a:lnTo>
                        <a:lnTo>
                          <a:pt x="231" y="58"/>
                        </a:lnTo>
                        <a:lnTo>
                          <a:pt x="231" y="60"/>
                        </a:lnTo>
                        <a:lnTo>
                          <a:pt x="231" y="62"/>
                        </a:lnTo>
                        <a:lnTo>
                          <a:pt x="233" y="66"/>
                        </a:lnTo>
                        <a:lnTo>
                          <a:pt x="235" y="77"/>
                        </a:lnTo>
                        <a:lnTo>
                          <a:pt x="237" y="89"/>
                        </a:lnTo>
                        <a:lnTo>
                          <a:pt x="238" y="93"/>
                        </a:lnTo>
                        <a:lnTo>
                          <a:pt x="238" y="95"/>
                        </a:lnTo>
                        <a:lnTo>
                          <a:pt x="238" y="96"/>
                        </a:lnTo>
                        <a:lnTo>
                          <a:pt x="240" y="100"/>
                        </a:lnTo>
                        <a:lnTo>
                          <a:pt x="240" y="104"/>
                        </a:lnTo>
                        <a:lnTo>
                          <a:pt x="242" y="108"/>
                        </a:lnTo>
                        <a:lnTo>
                          <a:pt x="242" y="112"/>
                        </a:lnTo>
                        <a:lnTo>
                          <a:pt x="244" y="116"/>
                        </a:lnTo>
                        <a:lnTo>
                          <a:pt x="244" y="120"/>
                        </a:lnTo>
                        <a:lnTo>
                          <a:pt x="244" y="121"/>
                        </a:lnTo>
                        <a:lnTo>
                          <a:pt x="246" y="121"/>
                        </a:lnTo>
                        <a:lnTo>
                          <a:pt x="246" y="123"/>
                        </a:lnTo>
                        <a:lnTo>
                          <a:pt x="246" y="125"/>
                        </a:lnTo>
                        <a:lnTo>
                          <a:pt x="246" y="127"/>
                        </a:lnTo>
                        <a:lnTo>
                          <a:pt x="246" y="129"/>
                        </a:lnTo>
                        <a:lnTo>
                          <a:pt x="246" y="131"/>
                        </a:lnTo>
                        <a:lnTo>
                          <a:pt x="248" y="131"/>
                        </a:lnTo>
                        <a:lnTo>
                          <a:pt x="248" y="133"/>
                        </a:lnTo>
                        <a:lnTo>
                          <a:pt x="250" y="137"/>
                        </a:lnTo>
                        <a:lnTo>
                          <a:pt x="252" y="141"/>
                        </a:lnTo>
                        <a:lnTo>
                          <a:pt x="252" y="143"/>
                        </a:lnTo>
                        <a:lnTo>
                          <a:pt x="252" y="144"/>
                        </a:lnTo>
                        <a:lnTo>
                          <a:pt x="252" y="146"/>
                        </a:lnTo>
                        <a:lnTo>
                          <a:pt x="252" y="148"/>
                        </a:lnTo>
                        <a:lnTo>
                          <a:pt x="254" y="150"/>
                        </a:lnTo>
                        <a:lnTo>
                          <a:pt x="254" y="154"/>
                        </a:lnTo>
                        <a:lnTo>
                          <a:pt x="254" y="156"/>
                        </a:lnTo>
                        <a:lnTo>
                          <a:pt x="254" y="158"/>
                        </a:lnTo>
                        <a:lnTo>
                          <a:pt x="254" y="162"/>
                        </a:lnTo>
                        <a:lnTo>
                          <a:pt x="256" y="162"/>
                        </a:lnTo>
                        <a:lnTo>
                          <a:pt x="256" y="166"/>
                        </a:lnTo>
                        <a:lnTo>
                          <a:pt x="258" y="171"/>
                        </a:lnTo>
                        <a:lnTo>
                          <a:pt x="258" y="173"/>
                        </a:lnTo>
                        <a:lnTo>
                          <a:pt x="258" y="175"/>
                        </a:lnTo>
                        <a:lnTo>
                          <a:pt x="258" y="179"/>
                        </a:lnTo>
                        <a:lnTo>
                          <a:pt x="258" y="177"/>
                        </a:lnTo>
                        <a:lnTo>
                          <a:pt x="258" y="179"/>
                        </a:lnTo>
                        <a:lnTo>
                          <a:pt x="260" y="179"/>
                        </a:lnTo>
                        <a:lnTo>
                          <a:pt x="260" y="181"/>
                        </a:lnTo>
                        <a:lnTo>
                          <a:pt x="261" y="181"/>
                        </a:lnTo>
                        <a:lnTo>
                          <a:pt x="261" y="183"/>
                        </a:lnTo>
                        <a:lnTo>
                          <a:pt x="263" y="183"/>
                        </a:lnTo>
                        <a:lnTo>
                          <a:pt x="263" y="185"/>
                        </a:lnTo>
                        <a:lnTo>
                          <a:pt x="265" y="185"/>
                        </a:lnTo>
                        <a:lnTo>
                          <a:pt x="265" y="183"/>
                        </a:lnTo>
                        <a:lnTo>
                          <a:pt x="267" y="183"/>
                        </a:lnTo>
                        <a:lnTo>
                          <a:pt x="267" y="185"/>
                        </a:lnTo>
                        <a:lnTo>
                          <a:pt x="265" y="185"/>
                        </a:lnTo>
                        <a:lnTo>
                          <a:pt x="267" y="185"/>
                        </a:lnTo>
                        <a:lnTo>
                          <a:pt x="269" y="185"/>
                        </a:lnTo>
                        <a:lnTo>
                          <a:pt x="269" y="187"/>
                        </a:lnTo>
                        <a:lnTo>
                          <a:pt x="271" y="187"/>
                        </a:lnTo>
                        <a:lnTo>
                          <a:pt x="271" y="189"/>
                        </a:lnTo>
                        <a:lnTo>
                          <a:pt x="273" y="191"/>
                        </a:lnTo>
                        <a:lnTo>
                          <a:pt x="275" y="193"/>
                        </a:lnTo>
                        <a:lnTo>
                          <a:pt x="279" y="196"/>
                        </a:lnTo>
                        <a:lnTo>
                          <a:pt x="281" y="198"/>
                        </a:lnTo>
                        <a:lnTo>
                          <a:pt x="283" y="202"/>
                        </a:lnTo>
                        <a:lnTo>
                          <a:pt x="286" y="206"/>
                        </a:lnTo>
                        <a:lnTo>
                          <a:pt x="290" y="210"/>
                        </a:lnTo>
                        <a:lnTo>
                          <a:pt x="294" y="212"/>
                        </a:lnTo>
                        <a:lnTo>
                          <a:pt x="298" y="217"/>
                        </a:lnTo>
                        <a:lnTo>
                          <a:pt x="302" y="223"/>
                        </a:lnTo>
                        <a:lnTo>
                          <a:pt x="308" y="227"/>
                        </a:lnTo>
                        <a:lnTo>
                          <a:pt x="308" y="229"/>
                        </a:lnTo>
                        <a:lnTo>
                          <a:pt x="309" y="229"/>
                        </a:lnTo>
                        <a:lnTo>
                          <a:pt x="311" y="231"/>
                        </a:lnTo>
                        <a:lnTo>
                          <a:pt x="313" y="235"/>
                        </a:lnTo>
                        <a:lnTo>
                          <a:pt x="315" y="237"/>
                        </a:lnTo>
                        <a:lnTo>
                          <a:pt x="319" y="242"/>
                        </a:lnTo>
                        <a:lnTo>
                          <a:pt x="321" y="242"/>
                        </a:lnTo>
                        <a:lnTo>
                          <a:pt x="323" y="242"/>
                        </a:lnTo>
                        <a:lnTo>
                          <a:pt x="325" y="244"/>
                        </a:lnTo>
                        <a:lnTo>
                          <a:pt x="325" y="246"/>
                        </a:lnTo>
                        <a:lnTo>
                          <a:pt x="323" y="246"/>
                        </a:lnTo>
                        <a:lnTo>
                          <a:pt x="325" y="246"/>
                        </a:lnTo>
                        <a:lnTo>
                          <a:pt x="327" y="246"/>
                        </a:lnTo>
                        <a:lnTo>
                          <a:pt x="325" y="246"/>
                        </a:lnTo>
                        <a:lnTo>
                          <a:pt x="325" y="248"/>
                        </a:lnTo>
                        <a:lnTo>
                          <a:pt x="327" y="248"/>
                        </a:lnTo>
                        <a:lnTo>
                          <a:pt x="329" y="248"/>
                        </a:lnTo>
                        <a:lnTo>
                          <a:pt x="329" y="250"/>
                        </a:lnTo>
                        <a:lnTo>
                          <a:pt x="331" y="250"/>
                        </a:lnTo>
                        <a:lnTo>
                          <a:pt x="331" y="252"/>
                        </a:lnTo>
                        <a:lnTo>
                          <a:pt x="329" y="252"/>
                        </a:lnTo>
                        <a:lnTo>
                          <a:pt x="329" y="254"/>
                        </a:lnTo>
                        <a:lnTo>
                          <a:pt x="329" y="256"/>
                        </a:lnTo>
                        <a:lnTo>
                          <a:pt x="329" y="258"/>
                        </a:lnTo>
                        <a:lnTo>
                          <a:pt x="331" y="258"/>
                        </a:lnTo>
                        <a:lnTo>
                          <a:pt x="331" y="260"/>
                        </a:lnTo>
                        <a:lnTo>
                          <a:pt x="333" y="260"/>
                        </a:lnTo>
                        <a:lnTo>
                          <a:pt x="333" y="262"/>
                        </a:lnTo>
                        <a:lnTo>
                          <a:pt x="333" y="264"/>
                        </a:lnTo>
                        <a:lnTo>
                          <a:pt x="331" y="264"/>
                        </a:lnTo>
                        <a:lnTo>
                          <a:pt x="331" y="265"/>
                        </a:lnTo>
                        <a:lnTo>
                          <a:pt x="331" y="267"/>
                        </a:lnTo>
                        <a:lnTo>
                          <a:pt x="331" y="269"/>
                        </a:lnTo>
                        <a:lnTo>
                          <a:pt x="331" y="271"/>
                        </a:lnTo>
                        <a:lnTo>
                          <a:pt x="331" y="273"/>
                        </a:lnTo>
                        <a:lnTo>
                          <a:pt x="331" y="275"/>
                        </a:lnTo>
                        <a:lnTo>
                          <a:pt x="329" y="275"/>
                        </a:lnTo>
                        <a:lnTo>
                          <a:pt x="329" y="277"/>
                        </a:lnTo>
                        <a:lnTo>
                          <a:pt x="331" y="277"/>
                        </a:lnTo>
                        <a:lnTo>
                          <a:pt x="331" y="279"/>
                        </a:lnTo>
                        <a:lnTo>
                          <a:pt x="333" y="279"/>
                        </a:lnTo>
                        <a:lnTo>
                          <a:pt x="331" y="279"/>
                        </a:lnTo>
                        <a:lnTo>
                          <a:pt x="331" y="281"/>
                        </a:lnTo>
                        <a:lnTo>
                          <a:pt x="333" y="281"/>
                        </a:lnTo>
                        <a:lnTo>
                          <a:pt x="333" y="283"/>
                        </a:lnTo>
                        <a:lnTo>
                          <a:pt x="331" y="283"/>
                        </a:lnTo>
                        <a:lnTo>
                          <a:pt x="333" y="283"/>
                        </a:lnTo>
                        <a:lnTo>
                          <a:pt x="333" y="285"/>
                        </a:lnTo>
                        <a:lnTo>
                          <a:pt x="333" y="287"/>
                        </a:lnTo>
                        <a:lnTo>
                          <a:pt x="334" y="287"/>
                        </a:lnTo>
                        <a:lnTo>
                          <a:pt x="333" y="287"/>
                        </a:lnTo>
                        <a:lnTo>
                          <a:pt x="333" y="289"/>
                        </a:lnTo>
                        <a:lnTo>
                          <a:pt x="334" y="289"/>
                        </a:lnTo>
                        <a:lnTo>
                          <a:pt x="334" y="290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4" y="292"/>
                        </a:lnTo>
                        <a:lnTo>
                          <a:pt x="336" y="292"/>
                        </a:lnTo>
                        <a:lnTo>
                          <a:pt x="336" y="294"/>
                        </a:lnTo>
                        <a:lnTo>
                          <a:pt x="336" y="296"/>
                        </a:lnTo>
                        <a:lnTo>
                          <a:pt x="338" y="296"/>
                        </a:lnTo>
                        <a:lnTo>
                          <a:pt x="338" y="298"/>
                        </a:lnTo>
                        <a:lnTo>
                          <a:pt x="338" y="300"/>
                        </a:lnTo>
                        <a:lnTo>
                          <a:pt x="340" y="300"/>
                        </a:lnTo>
                        <a:lnTo>
                          <a:pt x="338" y="300"/>
                        </a:lnTo>
                        <a:lnTo>
                          <a:pt x="338" y="302"/>
                        </a:lnTo>
                        <a:lnTo>
                          <a:pt x="340" y="302"/>
                        </a:lnTo>
                        <a:lnTo>
                          <a:pt x="338" y="302"/>
                        </a:lnTo>
                        <a:lnTo>
                          <a:pt x="340" y="302"/>
                        </a:lnTo>
                        <a:lnTo>
                          <a:pt x="338" y="302"/>
                        </a:lnTo>
                        <a:lnTo>
                          <a:pt x="338" y="304"/>
                        </a:lnTo>
                        <a:lnTo>
                          <a:pt x="336" y="304"/>
                        </a:lnTo>
                        <a:lnTo>
                          <a:pt x="336" y="306"/>
                        </a:lnTo>
                        <a:lnTo>
                          <a:pt x="336" y="308"/>
                        </a:lnTo>
                        <a:lnTo>
                          <a:pt x="338" y="308"/>
                        </a:lnTo>
                        <a:lnTo>
                          <a:pt x="336" y="308"/>
                        </a:lnTo>
                        <a:lnTo>
                          <a:pt x="336" y="310"/>
                        </a:lnTo>
                        <a:lnTo>
                          <a:pt x="338" y="310"/>
                        </a:lnTo>
                        <a:lnTo>
                          <a:pt x="338" y="312"/>
                        </a:lnTo>
                        <a:lnTo>
                          <a:pt x="336" y="312"/>
                        </a:lnTo>
                        <a:lnTo>
                          <a:pt x="336" y="313"/>
                        </a:lnTo>
                        <a:lnTo>
                          <a:pt x="334" y="313"/>
                        </a:lnTo>
                        <a:lnTo>
                          <a:pt x="334" y="315"/>
                        </a:lnTo>
                        <a:lnTo>
                          <a:pt x="334" y="317"/>
                        </a:lnTo>
                        <a:lnTo>
                          <a:pt x="334" y="319"/>
                        </a:lnTo>
                        <a:lnTo>
                          <a:pt x="336" y="319"/>
                        </a:lnTo>
                        <a:lnTo>
                          <a:pt x="334" y="319"/>
                        </a:lnTo>
                        <a:lnTo>
                          <a:pt x="336" y="319"/>
                        </a:lnTo>
                        <a:lnTo>
                          <a:pt x="338" y="319"/>
                        </a:lnTo>
                        <a:lnTo>
                          <a:pt x="338" y="321"/>
                        </a:lnTo>
                        <a:lnTo>
                          <a:pt x="340" y="321"/>
                        </a:lnTo>
                        <a:lnTo>
                          <a:pt x="340" y="323"/>
                        </a:lnTo>
                        <a:lnTo>
                          <a:pt x="340" y="325"/>
                        </a:lnTo>
                        <a:lnTo>
                          <a:pt x="340" y="327"/>
                        </a:lnTo>
                        <a:lnTo>
                          <a:pt x="342" y="329"/>
                        </a:lnTo>
                        <a:lnTo>
                          <a:pt x="342" y="331"/>
                        </a:lnTo>
                        <a:lnTo>
                          <a:pt x="342" y="333"/>
                        </a:lnTo>
                        <a:lnTo>
                          <a:pt x="342" y="335"/>
                        </a:lnTo>
                        <a:lnTo>
                          <a:pt x="340" y="335"/>
                        </a:lnTo>
                        <a:lnTo>
                          <a:pt x="340" y="337"/>
                        </a:lnTo>
                        <a:lnTo>
                          <a:pt x="340" y="338"/>
                        </a:lnTo>
                        <a:lnTo>
                          <a:pt x="342" y="338"/>
                        </a:lnTo>
                        <a:lnTo>
                          <a:pt x="342" y="340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38" y="342"/>
                        </a:lnTo>
                        <a:lnTo>
                          <a:pt x="338" y="340"/>
                        </a:lnTo>
                        <a:lnTo>
                          <a:pt x="336" y="340"/>
                        </a:lnTo>
                        <a:lnTo>
                          <a:pt x="336" y="338"/>
                        </a:lnTo>
                        <a:lnTo>
                          <a:pt x="334" y="338"/>
                        </a:lnTo>
                        <a:lnTo>
                          <a:pt x="334" y="337"/>
                        </a:lnTo>
                        <a:lnTo>
                          <a:pt x="333" y="337"/>
                        </a:lnTo>
                        <a:lnTo>
                          <a:pt x="334" y="337"/>
                        </a:lnTo>
                        <a:lnTo>
                          <a:pt x="333" y="337"/>
                        </a:lnTo>
                        <a:lnTo>
                          <a:pt x="333" y="335"/>
                        </a:lnTo>
                        <a:lnTo>
                          <a:pt x="331" y="335"/>
                        </a:lnTo>
                        <a:lnTo>
                          <a:pt x="329" y="335"/>
                        </a:lnTo>
                        <a:lnTo>
                          <a:pt x="329" y="337"/>
                        </a:lnTo>
                        <a:lnTo>
                          <a:pt x="329" y="335"/>
                        </a:lnTo>
                        <a:lnTo>
                          <a:pt x="327" y="335"/>
                        </a:lnTo>
                        <a:lnTo>
                          <a:pt x="325" y="335"/>
                        </a:lnTo>
                        <a:lnTo>
                          <a:pt x="323" y="335"/>
                        </a:lnTo>
                        <a:lnTo>
                          <a:pt x="323" y="337"/>
                        </a:lnTo>
                        <a:lnTo>
                          <a:pt x="323" y="338"/>
                        </a:lnTo>
                        <a:lnTo>
                          <a:pt x="325" y="338"/>
                        </a:lnTo>
                        <a:lnTo>
                          <a:pt x="323" y="338"/>
                        </a:lnTo>
                        <a:lnTo>
                          <a:pt x="323" y="340"/>
                        </a:lnTo>
                        <a:lnTo>
                          <a:pt x="323" y="342"/>
                        </a:lnTo>
                        <a:lnTo>
                          <a:pt x="321" y="342"/>
                        </a:lnTo>
                        <a:lnTo>
                          <a:pt x="321" y="344"/>
                        </a:lnTo>
                        <a:lnTo>
                          <a:pt x="323" y="344"/>
                        </a:lnTo>
                        <a:lnTo>
                          <a:pt x="323" y="346"/>
                        </a:lnTo>
                        <a:lnTo>
                          <a:pt x="321" y="346"/>
                        </a:lnTo>
                        <a:lnTo>
                          <a:pt x="319" y="346"/>
                        </a:lnTo>
                        <a:lnTo>
                          <a:pt x="317" y="346"/>
                        </a:lnTo>
                        <a:lnTo>
                          <a:pt x="317" y="348"/>
                        </a:lnTo>
                        <a:lnTo>
                          <a:pt x="315" y="348"/>
                        </a:lnTo>
                        <a:lnTo>
                          <a:pt x="317" y="348"/>
                        </a:lnTo>
                        <a:lnTo>
                          <a:pt x="317" y="350"/>
                        </a:lnTo>
                        <a:lnTo>
                          <a:pt x="315" y="350"/>
                        </a:lnTo>
                        <a:lnTo>
                          <a:pt x="315" y="352"/>
                        </a:lnTo>
                        <a:lnTo>
                          <a:pt x="313" y="352"/>
                        </a:lnTo>
                        <a:lnTo>
                          <a:pt x="313" y="354"/>
                        </a:lnTo>
                        <a:lnTo>
                          <a:pt x="311" y="354"/>
                        </a:lnTo>
                        <a:lnTo>
                          <a:pt x="309" y="354"/>
                        </a:lnTo>
                        <a:lnTo>
                          <a:pt x="308" y="354"/>
                        </a:lnTo>
                        <a:lnTo>
                          <a:pt x="308" y="356"/>
                        </a:lnTo>
                        <a:lnTo>
                          <a:pt x="306" y="356"/>
                        </a:lnTo>
                        <a:lnTo>
                          <a:pt x="306" y="358"/>
                        </a:lnTo>
                        <a:lnTo>
                          <a:pt x="306" y="360"/>
                        </a:lnTo>
                        <a:lnTo>
                          <a:pt x="304" y="360"/>
                        </a:lnTo>
                        <a:lnTo>
                          <a:pt x="306" y="360"/>
                        </a:lnTo>
                        <a:lnTo>
                          <a:pt x="304" y="360"/>
                        </a:lnTo>
                        <a:lnTo>
                          <a:pt x="304" y="361"/>
                        </a:lnTo>
                        <a:lnTo>
                          <a:pt x="306" y="361"/>
                        </a:lnTo>
                        <a:lnTo>
                          <a:pt x="306" y="363"/>
                        </a:lnTo>
                        <a:lnTo>
                          <a:pt x="308" y="363"/>
                        </a:lnTo>
                        <a:lnTo>
                          <a:pt x="308" y="365"/>
                        </a:lnTo>
                        <a:lnTo>
                          <a:pt x="308" y="363"/>
                        </a:lnTo>
                        <a:lnTo>
                          <a:pt x="308" y="365"/>
                        </a:lnTo>
                        <a:lnTo>
                          <a:pt x="309" y="365"/>
                        </a:lnTo>
                        <a:lnTo>
                          <a:pt x="311" y="365"/>
                        </a:lnTo>
                        <a:lnTo>
                          <a:pt x="311" y="367"/>
                        </a:lnTo>
                        <a:lnTo>
                          <a:pt x="311" y="369"/>
                        </a:lnTo>
                        <a:lnTo>
                          <a:pt x="311" y="371"/>
                        </a:lnTo>
                        <a:lnTo>
                          <a:pt x="313" y="371"/>
                        </a:lnTo>
                        <a:lnTo>
                          <a:pt x="311" y="371"/>
                        </a:lnTo>
                        <a:lnTo>
                          <a:pt x="311" y="373"/>
                        </a:lnTo>
                        <a:lnTo>
                          <a:pt x="313" y="373"/>
                        </a:lnTo>
                        <a:lnTo>
                          <a:pt x="313" y="375"/>
                        </a:lnTo>
                        <a:lnTo>
                          <a:pt x="311" y="375"/>
                        </a:lnTo>
                        <a:lnTo>
                          <a:pt x="313" y="375"/>
                        </a:lnTo>
                        <a:lnTo>
                          <a:pt x="313" y="377"/>
                        </a:lnTo>
                        <a:lnTo>
                          <a:pt x="313" y="379"/>
                        </a:lnTo>
                        <a:lnTo>
                          <a:pt x="315" y="379"/>
                        </a:lnTo>
                        <a:lnTo>
                          <a:pt x="315" y="381"/>
                        </a:lnTo>
                        <a:lnTo>
                          <a:pt x="315" y="383"/>
                        </a:lnTo>
                        <a:lnTo>
                          <a:pt x="315" y="385"/>
                        </a:lnTo>
                        <a:lnTo>
                          <a:pt x="315" y="386"/>
                        </a:lnTo>
                        <a:lnTo>
                          <a:pt x="315" y="388"/>
                        </a:lnTo>
                        <a:lnTo>
                          <a:pt x="315" y="390"/>
                        </a:lnTo>
                        <a:lnTo>
                          <a:pt x="315" y="392"/>
                        </a:lnTo>
                        <a:lnTo>
                          <a:pt x="313" y="392"/>
                        </a:lnTo>
                        <a:lnTo>
                          <a:pt x="315" y="392"/>
                        </a:lnTo>
                        <a:lnTo>
                          <a:pt x="315" y="394"/>
                        </a:lnTo>
                        <a:lnTo>
                          <a:pt x="313" y="394"/>
                        </a:lnTo>
                        <a:lnTo>
                          <a:pt x="313" y="396"/>
                        </a:lnTo>
                        <a:lnTo>
                          <a:pt x="311" y="396"/>
                        </a:lnTo>
                        <a:lnTo>
                          <a:pt x="311" y="398"/>
                        </a:lnTo>
                        <a:lnTo>
                          <a:pt x="309" y="400"/>
                        </a:lnTo>
                        <a:lnTo>
                          <a:pt x="309" y="402"/>
                        </a:lnTo>
                        <a:lnTo>
                          <a:pt x="309" y="404"/>
                        </a:lnTo>
                        <a:lnTo>
                          <a:pt x="309" y="406"/>
                        </a:lnTo>
                        <a:lnTo>
                          <a:pt x="309" y="408"/>
                        </a:lnTo>
                        <a:lnTo>
                          <a:pt x="309" y="409"/>
                        </a:lnTo>
                        <a:lnTo>
                          <a:pt x="309" y="411"/>
                        </a:lnTo>
                        <a:lnTo>
                          <a:pt x="309" y="413"/>
                        </a:lnTo>
                        <a:lnTo>
                          <a:pt x="309" y="415"/>
                        </a:lnTo>
                        <a:lnTo>
                          <a:pt x="309" y="417"/>
                        </a:lnTo>
                        <a:lnTo>
                          <a:pt x="309" y="419"/>
                        </a:lnTo>
                        <a:lnTo>
                          <a:pt x="309" y="421"/>
                        </a:lnTo>
                        <a:lnTo>
                          <a:pt x="309" y="423"/>
                        </a:lnTo>
                        <a:lnTo>
                          <a:pt x="309" y="425"/>
                        </a:lnTo>
                        <a:lnTo>
                          <a:pt x="308" y="425"/>
                        </a:lnTo>
                        <a:lnTo>
                          <a:pt x="309" y="425"/>
                        </a:lnTo>
                        <a:lnTo>
                          <a:pt x="309" y="427"/>
                        </a:lnTo>
                        <a:lnTo>
                          <a:pt x="308" y="427"/>
                        </a:lnTo>
                        <a:lnTo>
                          <a:pt x="309" y="427"/>
                        </a:lnTo>
                        <a:lnTo>
                          <a:pt x="308" y="429"/>
                        </a:lnTo>
                        <a:lnTo>
                          <a:pt x="308" y="431"/>
                        </a:lnTo>
                        <a:lnTo>
                          <a:pt x="309" y="431"/>
                        </a:lnTo>
                        <a:lnTo>
                          <a:pt x="309" y="433"/>
                        </a:lnTo>
                        <a:lnTo>
                          <a:pt x="309" y="434"/>
                        </a:lnTo>
                        <a:lnTo>
                          <a:pt x="309" y="436"/>
                        </a:lnTo>
                        <a:lnTo>
                          <a:pt x="308" y="436"/>
                        </a:lnTo>
                        <a:lnTo>
                          <a:pt x="309" y="436"/>
                        </a:lnTo>
                        <a:lnTo>
                          <a:pt x="309" y="438"/>
                        </a:lnTo>
                        <a:lnTo>
                          <a:pt x="308" y="438"/>
                        </a:lnTo>
                        <a:lnTo>
                          <a:pt x="309" y="438"/>
                        </a:lnTo>
                        <a:lnTo>
                          <a:pt x="309" y="440"/>
                        </a:lnTo>
                        <a:lnTo>
                          <a:pt x="308" y="440"/>
                        </a:lnTo>
                        <a:lnTo>
                          <a:pt x="308" y="442"/>
                        </a:lnTo>
                        <a:lnTo>
                          <a:pt x="308" y="444"/>
                        </a:lnTo>
                        <a:lnTo>
                          <a:pt x="309" y="444"/>
                        </a:lnTo>
                        <a:lnTo>
                          <a:pt x="309" y="446"/>
                        </a:lnTo>
                        <a:lnTo>
                          <a:pt x="309" y="448"/>
                        </a:lnTo>
                        <a:lnTo>
                          <a:pt x="311" y="448"/>
                        </a:lnTo>
                        <a:lnTo>
                          <a:pt x="309" y="448"/>
                        </a:lnTo>
                        <a:lnTo>
                          <a:pt x="309" y="450"/>
                        </a:lnTo>
                        <a:lnTo>
                          <a:pt x="311" y="450"/>
                        </a:lnTo>
                        <a:lnTo>
                          <a:pt x="311" y="452"/>
                        </a:lnTo>
                        <a:lnTo>
                          <a:pt x="311" y="454"/>
                        </a:lnTo>
                        <a:lnTo>
                          <a:pt x="313" y="454"/>
                        </a:lnTo>
                        <a:lnTo>
                          <a:pt x="313" y="456"/>
                        </a:lnTo>
                        <a:lnTo>
                          <a:pt x="313" y="457"/>
                        </a:lnTo>
                        <a:lnTo>
                          <a:pt x="313" y="459"/>
                        </a:lnTo>
                        <a:lnTo>
                          <a:pt x="315" y="459"/>
                        </a:lnTo>
                        <a:lnTo>
                          <a:pt x="313" y="459"/>
                        </a:lnTo>
                        <a:lnTo>
                          <a:pt x="315" y="459"/>
                        </a:lnTo>
                        <a:lnTo>
                          <a:pt x="315" y="461"/>
                        </a:lnTo>
                        <a:lnTo>
                          <a:pt x="315" y="463"/>
                        </a:lnTo>
                        <a:lnTo>
                          <a:pt x="313" y="463"/>
                        </a:lnTo>
                        <a:lnTo>
                          <a:pt x="313" y="465"/>
                        </a:lnTo>
                        <a:lnTo>
                          <a:pt x="313" y="467"/>
                        </a:lnTo>
                        <a:lnTo>
                          <a:pt x="311" y="467"/>
                        </a:lnTo>
                        <a:lnTo>
                          <a:pt x="311" y="469"/>
                        </a:lnTo>
                        <a:lnTo>
                          <a:pt x="311" y="471"/>
                        </a:lnTo>
                        <a:lnTo>
                          <a:pt x="309" y="471"/>
                        </a:lnTo>
                        <a:lnTo>
                          <a:pt x="309" y="473"/>
                        </a:lnTo>
                        <a:lnTo>
                          <a:pt x="309" y="475"/>
                        </a:lnTo>
                        <a:lnTo>
                          <a:pt x="309" y="477"/>
                        </a:lnTo>
                        <a:lnTo>
                          <a:pt x="309" y="479"/>
                        </a:lnTo>
                        <a:lnTo>
                          <a:pt x="309" y="481"/>
                        </a:lnTo>
                        <a:lnTo>
                          <a:pt x="309" y="482"/>
                        </a:lnTo>
                        <a:lnTo>
                          <a:pt x="311" y="482"/>
                        </a:lnTo>
                        <a:lnTo>
                          <a:pt x="313" y="482"/>
                        </a:lnTo>
                        <a:lnTo>
                          <a:pt x="313" y="484"/>
                        </a:lnTo>
                        <a:lnTo>
                          <a:pt x="313" y="486"/>
                        </a:lnTo>
                        <a:lnTo>
                          <a:pt x="315" y="486"/>
                        </a:lnTo>
                        <a:lnTo>
                          <a:pt x="315" y="488"/>
                        </a:lnTo>
                        <a:lnTo>
                          <a:pt x="317" y="488"/>
                        </a:lnTo>
                        <a:lnTo>
                          <a:pt x="317" y="490"/>
                        </a:lnTo>
                        <a:lnTo>
                          <a:pt x="317" y="492"/>
                        </a:lnTo>
                        <a:lnTo>
                          <a:pt x="317" y="494"/>
                        </a:lnTo>
                        <a:lnTo>
                          <a:pt x="317" y="496"/>
                        </a:lnTo>
                        <a:lnTo>
                          <a:pt x="317" y="498"/>
                        </a:lnTo>
                        <a:lnTo>
                          <a:pt x="317" y="500"/>
                        </a:lnTo>
                        <a:lnTo>
                          <a:pt x="319" y="500"/>
                        </a:lnTo>
                        <a:lnTo>
                          <a:pt x="319" y="502"/>
                        </a:lnTo>
                        <a:lnTo>
                          <a:pt x="321" y="504"/>
                        </a:lnTo>
                        <a:lnTo>
                          <a:pt x="323" y="504"/>
                        </a:lnTo>
                        <a:lnTo>
                          <a:pt x="325" y="504"/>
                        </a:lnTo>
                        <a:lnTo>
                          <a:pt x="327" y="504"/>
                        </a:lnTo>
                        <a:lnTo>
                          <a:pt x="329" y="504"/>
                        </a:lnTo>
                        <a:lnTo>
                          <a:pt x="331" y="504"/>
                        </a:lnTo>
                        <a:lnTo>
                          <a:pt x="333" y="505"/>
                        </a:lnTo>
                        <a:lnTo>
                          <a:pt x="334" y="505"/>
                        </a:lnTo>
                        <a:lnTo>
                          <a:pt x="336" y="505"/>
                        </a:lnTo>
                        <a:lnTo>
                          <a:pt x="338" y="505"/>
                        </a:lnTo>
                        <a:lnTo>
                          <a:pt x="340" y="505"/>
                        </a:lnTo>
                        <a:lnTo>
                          <a:pt x="342" y="505"/>
                        </a:lnTo>
                        <a:lnTo>
                          <a:pt x="342" y="507"/>
                        </a:lnTo>
                        <a:lnTo>
                          <a:pt x="344" y="507"/>
                        </a:lnTo>
                        <a:lnTo>
                          <a:pt x="346" y="507"/>
                        </a:lnTo>
                        <a:lnTo>
                          <a:pt x="346" y="509"/>
                        </a:lnTo>
                        <a:lnTo>
                          <a:pt x="348" y="509"/>
                        </a:lnTo>
                        <a:lnTo>
                          <a:pt x="348" y="511"/>
                        </a:lnTo>
                        <a:lnTo>
                          <a:pt x="350" y="511"/>
                        </a:lnTo>
                        <a:lnTo>
                          <a:pt x="350" y="509"/>
                        </a:lnTo>
                        <a:lnTo>
                          <a:pt x="352" y="509"/>
                        </a:lnTo>
                        <a:lnTo>
                          <a:pt x="354" y="509"/>
                        </a:lnTo>
                        <a:lnTo>
                          <a:pt x="354" y="507"/>
                        </a:lnTo>
                        <a:lnTo>
                          <a:pt x="352" y="507"/>
                        </a:lnTo>
                        <a:lnTo>
                          <a:pt x="354" y="507"/>
                        </a:lnTo>
                        <a:lnTo>
                          <a:pt x="356" y="507"/>
                        </a:lnTo>
                        <a:lnTo>
                          <a:pt x="356" y="505"/>
                        </a:lnTo>
                        <a:lnTo>
                          <a:pt x="356" y="507"/>
                        </a:lnTo>
                        <a:lnTo>
                          <a:pt x="356" y="505"/>
                        </a:lnTo>
                        <a:lnTo>
                          <a:pt x="357" y="505"/>
                        </a:lnTo>
                        <a:lnTo>
                          <a:pt x="357" y="507"/>
                        </a:lnTo>
                        <a:lnTo>
                          <a:pt x="357" y="505"/>
                        </a:lnTo>
                        <a:lnTo>
                          <a:pt x="357" y="507"/>
                        </a:lnTo>
                        <a:lnTo>
                          <a:pt x="359" y="507"/>
                        </a:lnTo>
                        <a:lnTo>
                          <a:pt x="361" y="507"/>
                        </a:lnTo>
                        <a:lnTo>
                          <a:pt x="363" y="509"/>
                        </a:lnTo>
                        <a:lnTo>
                          <a:pt x="363" y="507"/>
                        </a:lnTo>
                        <a:lnTo>
                          <a:pt x="365" y="507"/>
                        </a:lnTo>
                        <a:lnTo>
                          <a:pt x="365" y="509"/>
                        </a:lnTo>
                        <a:lnTo>
                          <a:pt x="367" y="509"/>
                        </a:lnTo>
                        <a:lnTo>
                          <a:pt x="369" y="509"/>
                        </a:lnTo>
                        <a:lnTo>
                          <a:pt x="369" y="507"/>
                        </a:lnTo>
                        <a:lnTo>
                          <a:pt x="371" y="507"/>
                        </a:lnTo>
                        <a:lnTo>
                          <a:pt x="371" y="505"/>
                        </a:lnTo>
                        <a:lnTo>
                          <a:pt x="371" y="507"/>
                        </a:lnTo>
                        <a:lnTo>
                          <a:pt x="371" y="505"/>
                        </a:lnTo>
                        <a:lnTo>
                          <a:pt x="373" y="505"/>
                        </a:lnTo>
                        <a:lnTo>
                          <a:pt x="373" y="507"/>
                        </a:lnTo>
                        <a:lnTo>
                          <a:pt x="373" y="505"/>
                        </a:lnTo>
                        <a:lnTo>
                          <a:pt x="373" y="507"/>
                        </a:lnTo>
                        <a:lnTo>
                          <a:pt x="373" y="505"/>
                        </a:lnTo>
                        <a:lnTo>
                          <a:pt x="375" y="505"/>
                        </a:lnTo>
                        <a:lnTo>
                          <a:pt x="377" y="505"/>
                        </a:lnTo>
                        <a:lnTo>
                          <a:pt x="379" y="505"/>
                        </a:lnTo>
                        <a:lnTo>
                          <a:pt x="379" y="507"/>
                        </a:lnTo>
                        <a:lnTo>
                          <a:pt x="381" y="507"/>
                        </a:lnTo>
                        <a:lnTo>
                          <a:pt x="382" y="507"/>
                        </a:lnTo>
                        <a:lnTo>
                          <a:pt x="382" y="509"/>
                        </a:lnTo>
                        <a:lnTo>
                          <a:pt x="384" y="509"/>
                        </a:lnTo>
                        <a:lnTo>
                          <a:pt x="384" y="511"/>
                        </a:lnTo>
                        <a:lnTo>
                          <a:pt x="386" y="511"/>
                        </a:lnTo>
                        <a:lnTo>
                          <a:pt x="386" y="513"/>
                        </a:lnTo>
                        <a:lnTo>
                          <a:pt x="386" y="515"/>
                        </a:lnTo>
                        <a:lnTo>
                          <a:pt x="388" y="515"/>
                        </a:lnTo>
                        <a:lnTo>
                          <a:pt x="388" y="517"/>
                        </a:lnTo>
                        <a:lnTo>
                          <a:pt x="390" y="517"/>
                        </a:lnTo>
                        <a:lnTo>
                          <a:pt x="390" y="519"/>
                        </a:lnTo>
                        <a:lnTo>
                          <a:pt x="392" y="519"/>
                        </a:lnTo>
                        <a:lnTo>
                          <a:pt x="392" y="521"/>
                        </a:lnTo>
                        <a:lnTo>
                          <a:pt x="394" y="521"/>
                        </a:lnTo>
                        <a:lnTo>
                          <a:pt x="394" y="523"/>
                        </a:lnTo>
                        <a:lnTo>
                          <a:pt x="394" y="525"/>
                        </a:lnTo>
                        <a:lnTo>
                          <a:pt x="392" y="525"/>
                        </a:lnTo>
                        <a:lnTo>
                          <a:pt x="392" y="527"/>
                        </a:lnTo>
                        <a:lnTo>
                          <a:pt x="394" y="527"/>
                        </a:lnTo>
                        <a:lnTo>
                          <a:pt x="392" y="527"/>
                        </a:lnTo>
                        <a:lnTo>
                          <a:pt x="392" y="529"/>
                        </a:lnTo>
                        <a:lnTo>
                          <a:pt x="392" y="530"/>
                        </a:lnTo>
                        <a:lnTo>
                          <a:pt x="390" y="530"/>
                        </a:lnTo>
                        <a:lnTo>
                          <a:pt x="390" y="532"/>
                        </a:lnTo>
                        <a:lnTo>
                          <a:pt x="390" y="534"/>
                        </a:lnTo>
                        <a:lnTo>
                          <a:pt x="390" y="536"/>
                        </a:lnTo>
                        <a:lnTo>
                          <a:pt x="390" y="538"/>
                        </a:lnTo>
                        <a:lnTo>
                          <a:pt x="390" y="540"/>
                        </a:lnTo>
                        <a:lnTo>
                          <a:pt x="390" y="542"/>
                        </a:lnTo>
                        <a:lnTo>
                          <a:pt x="388" y="542"/>
                        </a:lnTo>
                        <a:lnTo>
                          <a:pt x="390" y="542"/>
                        </a:lnTo>
                        <a:lnTo>
                          <a:pt x="390" y="544"/>
                        </a:lnTo>
                        <a:lnTo>
                          <a:pt x="392" y="546"/>
                        </a:lnTo>
                        <a:lnTo>
                          <a:pt x="394" y="548"/>
                        </a:lnTo>
                        <a:lnTo>
                          <a:pt x="398" y="555"/>
                        </a:lnTo>
                        <a:lnTo>
                          <a:pt x="402" y="561"/>
                        </a:lnTo>
                        <a:lnTo>
                          <a:pt x="409" y="571"/>
                        </a:lnTo>
                        <a:lnTo>
                          <a:pt x="413" y="575"/>
                        </a:lnTo>
                        <a:lnTo>
                          <a:pt x="413" y="577"/>
                        </a:lnTo>
                        <a:lnTo>
                          <a:pt x="413" y="578"/>
                        </a:lnTo>
                        <a:lnTo>
                          <a:pt x="415" y="578"/>
                        </a:lnTo>
                        <a:lnTo>
                          <a:pt x="417" y="584"/>
                        </a:lnTo>
                        <a:lnTo>
                          <a:pt x="419" y="586"/>
                        </a:lnTo>
                        <a:lnTo>
                          <a:pt x="419" y="588"/>
                        </a:lnTo>
                        <a:lnTo>
                          <a:pt x="421" y="590"/>
                        </a:lnTo>
                        <a:lnTo>
                          <a:pt x="421" y="592"/>
                        </a:lnTo>
                        <a:lnTo>
                          <a:pt x="423" y="594"/>
                        </a:lnTo>
                        <a:lnTo>
                          <a:pt x="423" y="596"/>
                        </a:lnTo>
                        <a:lnTo>
                          <a:pt x="425" y="596"/>
                        </a:lnTo>
                        <a:lnTo>
                          <a:pt x="427" y="598"/>
                        </a:lnTo>
                        <a:lnTo>
                          <a:pt x="427" y="600"/>
                        </a:lnTo>
                        <a:lnTo>
                          <a:pt x="427" y="602"/>
                        </a:lnTo>
                        <a:lnTo>
                          <a:pt x="429" y="602"/>
                        </a:lnTo>
                        <a:lnTo>
                          <a:pt x="429" y="603"/>
                        </a:lnTo>
                        <a:lnTo>
                          <a:pt x="430" y="603"/>
                        </a:lnTo>
                        <a:lnTo>
                          <a:pt x="430" y="605"/>
                        </a:lnTo>
                        <a:lnTo>
                          <a:pt x="432" y="605"/>
                        </a:lnTo>
                        <a:lnTo>
                          <a:pt x="432" y="607"/>
                        </a:lnTo>
                        <a:lnTo>
                          <a:pt x="434" y="607"/>
                        </a:lnTo>
                        <a:lnTo>
                          <a:pt x="432" y="607"/>
                        </a:lnTo>
                        <a:lnTo>
                          <a:pt x="430" y="607"/>
                        </a:lnTo>
                        <a:lnTo>
                          <a:pt x="430" y="605"/>
                        </a:lnTo>
                        <a:lnTo>
                          <a:pt x="429" y="605"/>
                        </a:lnTo>
                        <a:lnTo>
                          <a:pt x="427" y="603"/>
                        </a:lnTo>
                        <a:lnTo>
                          <a:pt x="425" y="603"/>
                        </a:lnTo>
                        <a:lnTo>
                          <a:pt x="425" y="602"/>
                        </a:lnTo>
                        <a:lnTo>
                          <a:pt x="423" y="602"/>
                        </a:lnTo>
                        <a:lnTo>
                          <a:pt x="423" y="600"/>
                        </a:lnTo>
                        <a:lnTo>
                          <a:pt x="421" y="600"/>
                        </a:lnTo>
                        <a:lnTo>
                          <a:pt x="419" y="600"/>
                        </a:lnTo>
                        <a:lnTo>
                          <a:pt x="417" y="600"/>
                        </a:lnTo>
                        <a:lnTo>
                          <a:pt x="415" y="598"/>
                        </a:lnTo>
                        <a:lnTo>
                          <a:pt x="413" y="598"/>
                        </a:lnTo>
                        <a:lnTo>
                          <a:pt x="413" y="600"/>
                        </a:lnTo>
                        <a:lnTo>
                          <a:pt x="411" y="600"/>
                        </a:lnTo>
                        <a:lnTo>
                          <a:pt x="409" y="600"/>
                        </a:lnTo>
                        <a:lnTo>
                          <a:pt x="409" y="602"/>
                        </a:lnTo>
                        <a:lnTo>
                          <a:pt x="407" y="602"/>
                        </a:lnTo>
                        <a:lnTo>
                          <a:pt x="405" y="602"/>
                        </a:lnTo>
                        <a:lnTo>
                          <a:pt x="404" y="602"/>
                        </a:lnTo>
                        <a:lnTo>
                          <a:pt x="402" y="602"/>
                        </a:lnTo>
                        <a:lnTo>
                          <a:pt x="400" y="602"/>
                        </a:lnTo>
                        <a:lnTo>
                          <a:pt x="398" y="602"/>
                        </a:lnTo>
                        <a:lnTo>
                          <a:pt x="396" y="602"/>
                        </a:lnTo>
                        <a:lnTo>
                          <a:pt x="394" y="602"/>
                        </a:lnTo>
                        <a:lnTo>
                          <a:pt x="394" y="600"/>
                        </a:lnTo>
                        <a:lnTo>
                          <a:pt x="394" y="598"/>
                        </a:lnTo>
                        <a:lnTo>
                          <a:pt x="392" y="598"/>
                        </a:lnTo>
                        <a:lnTo>
                          <a:pt x="390" y="598"/>
                        </a:lnTo>
                        <a:lnTo>
                          <a:pt x="390" y="596"/>
                        </a:lnTo>
                        <a:lnTo>
                          <a:pt x="388" y="596"/>
                        </a:lnTo>
                        <a:lnTo>
                          <a:pt x="386" y="596"/>
                        </a:lnTo>
                        <a:lnTo>
                          <a:pt x="386" y="598"/>
                        </a:lnTo>
                        <a:lnTo>
                          <a:pt x="384" y="598"/>
                        </a:lnTo>
                        <a:lnTo>
                          <a:pt x="384" y="600"/>
                        </a:lnTo>
                        <a:lnTo>
                          <a:pt x="382" y="600"/>
                        </a:lnTo>
                        <a:lnTo>
                          <a:pt x="382" y="602"/>
                        </a:lnTo>
                        <a:lnTo>
                          <a:pt x="382" y="603"/>
                        </a:lnTo>
                        <a:lnTo>
                          <a:pt x="381" y="603"/>
                        </a:lnTo>
                        <a:lnTo>
                          <a:pt x="381" y="605"/>
                        </a:lnTo>
                        <a:lnTo>
                          <a:pt x="381" y="607"/>
                        </a:lnTo>
                        <a:lnTo>
                          <a:pt x="382" y="607"/>
                        </a:lnTo>
                        <a:lnTo>
                          <a:pt x="382" y="609"/>
                        </a:lnTo>
                        <a:lnTo>
                          <a:pt x="381" y="609"/>
                        </a:lnTo>
                        <a:lnTo>
                          <a:pt x="379" y="609"/>
                        </a:lnTo>
                        <a:lnTo>
                          <a:pt x="379" y="611"/>
                        </a:lnTo>
                        <a:lnTo>
                          <a:pt x="379" y="613"/>
                        </a:lnTo>
                        <a:lnTo>
                          <a:pt x="377" y="613"/>
                        </a:lnTo>
                        <a:lnTo>
                          <a:pt x="377" y="615"/>
                        </a:lnTo>
                        <a:lnTo>
                          <a:pt x="375" y="615"/>
                        </a:lnTo>
                        <a:lnTo>
                          <a:pt x="373" y="615"/>
                        </a:lnTo>
                        <a:lnTo>
                          <a:pt x="373" y="617"/>
                        </a:lnTo>
                        <a:lnTo>
                          <a:pt x="371" y="617"/>
                        </a:lnTo>
                        <a:lnTo>
                          <a:pt x="369" y="617"/>
                        </a:lnTo>
                        <a:lnTo>
                          <a:pt x="369" y="615"/>
                        </a:lnTo>
                        <a:lnTo>
                          <a:pt x="367" y="615"/>
                        </a:lnTo>
                        <a:lnTo>
                          <a:pt x="367" y="613"/>
                        </a:lnTo>
                        <a:lnTo>
                          <a:pt x="369" y="613"/>
                        </a:lnTo>
                        <a:lnTo>
                          <a:pt x="369" y="611"/>
                        </a:lnTo>
                        <a:lnTo>
                          <a:pt x="369" y="609"/>
                        </a:lnTo>
                        <a:lnTo>
                          <a:pt x="367" y="609"/>
                        </a:lnTo>
                        <a:lnTo>
                          <a:pt x="367" y="607"/>
                        </a:lnTo>
                        <a:lnTo>
                          <a:pt x="365" y="607"/>
                        </a:lnTo>
                        <a:lnTo>
                          <a:pt x="363" y="607"/>
                        </a:lnTo>
                        <a:lnTo>
                          <a:pt x="361" y="607"/>
                        </a:lnTo>
                        <a:lnTo>
                          <a:pt x="361" y="609"/>
                        </a:lnTo>
                        <a:lnTo>
                          <a:pt x="359" y="609"/>
                        </a:lnTo>
                        <a:lnTo>
                          <a:pt x="359" y="611"/>
                        </a:lnTo>
                        <a:lnTo>
                          <a:pt x="357" y="611"/>
                        </a:lnTo>
                        <a:lnTo>
                          <a:pt x="357" y="613"/>
                        </a:lnTo>
                        <a:lnTo>
                          <a:pt x="357" y="615"/>
                        </a:lnTo>
                        <a:lnTo>
                          <a:pt x="357" y="617"/>
                        </a:lnTo>
                        <a:lnTo>
                          <a:pt x="356" y="617"/>
                        </a:lnTo>
                        <a:lnTo>
                          <a:pt x="356" y="619"/>
                        </a:lnTo>
                        <a:lnTo>
                          <a:pt x="356" y="621"/>
                        </a:lnTo>
                        <a:lnTo>
                          <a:pt x="356" y="623"/>
                        </a:lnTo>
                        <a:lnTo>
                          <a:pt x="354" y="623"/>
                        </a:lnTo>
                        <a:lnTo>
                          <a:pt x="354" y="625"/>
                        </a:lnTo>
                        <a:lnTo>
                          <a:pt x="354" y="626"/>
                        </a:lnTo>
                        <a:lnTo>
                          <a:pt x="354" y="628"/>
                        </a:lnTo>
                        <a:lnTo>
                          <a:pt x="352" y="628"/>
                        </a:lnTo>
                        <a:lnTo>
                          <a:pt x="352" y="630"/>
                        </a:lnTo>
                        <a:lnTo>
                          <a:pt x="350" y="630"/>
                        </a:lnTo>
                        <a:lnTo>
                          <a:pt x="350" y="632"/>
                        </a:lnTo>
                        <a:lnTo>
                          <a:pt x="348" y="632"/>
                        </a:lnTo>
                        <a:lnTo>
                          <a:pt x="348" y="634"/>
                        </a:lnTo>
                        <a:lnTo>
                          <a:pt x="346" y="634"/>
                        </a:lnTo>
                        <a:lnTo>
                          <a:pt x="346" y="636"/>
                        </a:lnTo>
                        <a:lnTo>
                          <a:pt x="344" y="636"/>
                        </a:lnTo>
                        <a:lnTo>
                          <a:pt x="344" y="638"/>
                        </a:lnTo>
                        <a:lnTo>
                          <a:pt x="342" y="638"/>
                        </a:lnTo>
                        <a:lnTo>
                          <a:pt x="342" y="640"/>
                        </a:lnTo>
                        <a:lnTo>
                          <a:pt x="340" y="640"/>
                        </a:lnTo>
                        <a:lnTo>
                          <a:pt x="338" y="640"/>
                        </a:lnTo>
                        <a:lnTo>
                          <a:pt x="336" y="640"/>
                        </a:lnTo>
                        <a:lnTo>
                          <a:pt x="336" y="642"/>
                        </a:lnTo>
                        <a:lnTo>
                          <a:pt x="334" y="642"/>
                        </a:lnTo>
                        <a:lnTo>
                          <a:pt x="334" y="644"/>
                        </a:lnTo>
                        <a:lnTo>
                          <a:pt x="333" y="644"/>
                        </a:lnTo>
                        <a:lnTo>
                          <a:pt x="334" y="644"/>
                        </a:lnTo>
                        <a:lnTo>
                          <a:pt x="333" y="644"/>
                        </a:lnTo>
                        <a:lnTo>
                          <a:pt x="333" y="646"/>
                        </a:lnTo>
                        <a:lnTo>
                          <a:pt x="331" y="646"/>
                        </a:lnTo>
                        <a:lnTo>
                          <a:pt x="329" y="646"/>
                        </a:lnTo>
                        <a:lnTo>
                          <a:pt x="329" y="644"/>
                        </a:lnTo>
                        <a:lnTo>
                          <a:pt x="329" y="646"/>
                        </a:lnTo>
                        <a:lnTo>
                          <a:pt x="327" y="644"/>
                        </a:lnTo>
                        <a:lnTo>
                          <a:pt x="325" y="644"/>
                        </a:lnTo>
                        <a:lnTo>
                          <a:pt x="323" y="642"/>
                        </a:lnTo>
                        <a:lnTo>
                          <a:pt x="321" y="642"/>
                        </a:lnTo>
                        <a:lnTo>
                          <a:pt x="319" y="642"/>
                        </a:lnTo>
                        <a:lnTo>
                          <a:pt x="319" y="640"/>
                        </a:lnTo>
                        <a:lnTo>
                          <a:pt x="317" y="640"/>
                        </a:lnTo>
                        <a:lnTo>
                          <a:pt x="315" y="640"/>
                        </a:lnTo>
                        <a:lnTo>
                          <a:pt x="315" y="638"/>
                        </a:lnTo>
                        <a:lnTo>
                          <a:pt x="313" y="638"/>
                        </a:lnTo>
                        <a:lnTo>
                          <a:pt x="311" y="638"/>
                        </a:lnTo>
                        <a:lnTo>
                          <a:pt x="311" y="636"/>
                        </a:lnTo>
                        <a:lnTo>
                          <a:pt x="309" y="634"/>
                        </a:lnTo>
                        <a:lnTo>
                          <a:pt x="308" y="634"/>
                        </a:lnTo>
                        <a:lnTo>
                          <a:pt x="308" y="632"/>
                        </a:lnTo>
                        <a:lnTo>
                          <a:pt x="306" y="632"/>
                        </a:lnTo>
                        <a:lnTo>
                          <a:pt x="306" y="630"/>
                        </a:lnTo>
                        <a:lnTo>
                          <a:pt x="306" y="632"/>
                        </a:lnTo>
                        <a:lnTo>
                          <a:pt x="304" y="632"/>
                        </a:lnTo>
                        <a:lnTo>
                          <a:pt x="304" y="634"/>
                        </a:lnTo>
                        <a:lnTo>
                          <a:pt x="304" y="636"/>
                        </a:lnTo>
                        <a:lnTo>
                          <a:pt x="302" y="636"/>
                        </a:lnTo>
                        <a:lnTo>
                          <a:pt x="300" y="636"/>
                        </a:lnTo>
                        <a:lnTo>
                          <a:pt x="300" y="638"/>
                        </a:lnTo>
                        <a:lnTo>
                          <a:pt x="300" y="640"/>
                        </a:lnTo>
                        <a:lnTo>
                          <a:pt x="300" y="642"/>
                        </a:lnTo>
                        <a:lnTo>
                          <a:pt x="300" y="640"/>
                        </a:lnTo>
                        <a:lnTo>
                          <a:pt x="298" y="640"/>
                        </a:lnTo>
                        <a:lnTo>
                          <a:pt x="296" y="640"/>
                        </a:lnTo>
                        <a:lnTo>
                          <a:pt x="296" y="642"/>
                        </a:lnTo>
                        <a:lnTo>
                          <a:pt x="294" y="642"/>
                        </a:lnTo>
                        <a:lnTo>
                          <a:pt x="294" y="640"/>
                        </a:lnTo>
                        <a:lnTo>
                          <a:pt x="292" y="640"/>
                        </a:lnTo>
                        <a:lnTo>
                          <a:pt x="292" y="642"/>
                        </a:lnTo>
                        <a:lnTo>
                          <a:pt x="290" y="642"/>
                        </a:lnTo>
                        <a:lnTo>
                          <a:pt x="290" y="640"/>
                        </a:lnTo>
                        <a:lnTo>
                          <a:pt x="290" y="638"/>
                        </a:lnTo>
                        <a:lnTo>
                          <a:pt x="290" y="636"/>
                        </a:lnTo>
                        <a:lnTo>
                          <a:pt x="288" y="636"/>
                        </a:lnTo>
                        <a:lnTo>
                          <a:pt x="288" y="634"/>
                        </a:lnTo>
                        <a:lnTo>
                          <a:pt x="288" y="632"/>
                        </a:lnTo>
                        <a:lnTo>
                          <a:pt x="290" y="630"/>
                        </a:lnTo>
                        <a:lnTo>
                          <a:pt x="290" y="628"/>
                        </a:lnTo>
                        <a:lnTo>
                          <a:pt x="292" y="628"/>
                        </a:lnTo>
                        <a:lnTo>
                          <a:pt x="292" y="626"/>
                        </a:lnTo>
                        <a:lnTo>
                          <a:pt x="292" y="625"/>
                        </a:lnTo>
                        <a:lnTo>
                          <a:pt x="290" y="625"/>
                        </a:lnTo>
                        <a:lnTo>
                          <a:pt x="290" y="623"/>
                        </a:lnTo>
                        <a:lnTo>
                          <a:pt x="290" y="621"/>
                        </a:lnTo>
                        <a:lnTo>
                          <a:pt x="288" y="621"/>
                        </a:lnTo>
                        <a:lnTo>
                          <a:pt x="288" y="619"/>
                        </a:lnTo>
                        <a:lnTo>
                          <a:pt x="288" y="617"/>
                        </a:lnTo>
                        <a:lnTo>
                          <a:pt x="288" y="615"/>
                        </a:lnTo>
                        <a:lnTo>
                          <a:pt x="288" y="613"/>
                        </a:lnTo>
                        <a:lnTo>
                          <a:pt x="286" y="613"/>
                        </a:lnTo>
                        <a:lnTo>
                          <a:pt x="286" y="611"/>
                        </a:lnTo>
                        <a:lnTo>
                          <a:pt x="285" y="611"/>
                        </a:lnTo>
                        <a:lnTo>
                          <a:pt x="283" y="611"/>
                        </a:lnTo>
                        <a:lnTo>
                          <a:pt x="281" y="611"/>
                        </a:lnTo>
                        <a:lnTo>
                          <a:pt x="279" y="611"/>
                        </a:lnTo>
                        <a:lnTo>
                          <a:pt x="279" y="613"/>
                        </a:lnTo>
                        <a:lnTo>
                          <a:pt x="277" y="613"/>
                        </a:lnTo>
                        <a:lnTo>
                          <a:pt x="277" y="615"/>
                        </a:lnTo>
                        <a:lnTo>
                          <a:pt x="275" y="613"/>
                        </a:lnTo>
                        <a:lnTo>
                          <a:pt x="273" y="613"/>
                        </a:lnTo>
                        <a:lnTo>
                          <a:pt x="271" y="613"/>
                        </a:lnTo>
                        <a:lnTo>
                          <a:pt x="271" y="615"/>
                        </a:lnTo>
                        <a:lnTo>
                          <a:pt x="269" y="615"/>
                        </a:lnTo>
                        <a:lnTo>
                          <a:pt x="267" y="615"/>
                        </a:lnTo>
                        <a:lnTo>
                          <a:pt x="265" y="615"/>
                        </a:lnTo>
                        <a:lnTo>
                          <a:pt x="265" y="613"/>
                        </a:lnTo>
                        <a:lnTo>
                          <a:pt x="263" y="613"/>
                        </a:lnTo>
                        <a:lnTo>
                          <a:pt x="263" y="611"/>
                        </a:lnTo>
                        <a:lnTo>
                          <a:pt x="263" y="613"/>
                        </a:lnTo>
                        <a:lnTo>
                          <a:pt x="261" y="613"/>
                        </a:lnTo>
                        <a:lnTo>
                          <a:pt x="261" y="615"/>
                        </a:lnTo>
                        <a:lnTo>
                          <a:pt x="260" y="617"/>
                        </a:lnTo>
                        <a:lnTo>
                          <a:pt x="260" y="619"/>
                        </a:lnTo>
                        <a:lnTo>
                          <a:pt x="258" y="619"/>
                        </a:lnTo>
                        <a:lnTo>
                          <a:pt x="258" y="621"/>
                        </a:lnTo>
                        <a:lnTo>
                          <a:pt x="258" y="619"/>
                        </a:lnTo>
                        <a:lnTo>
                          <a:pt x="258" y="617"/>
                        </a:lnTo>
                        <a:lnTo>
                          <a:pt x="258" y="615"/>
                        </a:lnTo>
                        <a:lnTo>
                          <a:pt x="256" y="615"/>
                        </a:lnTo>
                        <a:lnTo>
                          <a:pt x="256" y="613"/>
                        </a:lnTo>
                        <a:lnTo>
                          <a:pt x="256" y="611"/>
                        </a:lnTo>
                        <a:lnTo>
                          <a:pt x="256" y="609"/>
                        </a:lnTo>
                        <a:lnTo>
                          <a:pt x="254" y="609"/>
                        </a:lnTo>
                        <a:lnTo>
                          <a:pt x="252" y="609"/>
                        </a:lnTo>
                        <a:lnTo>
                          <a:pt x="250" y="609"/>
                        </a:lnTo>
                        <a:lnTo>
                          <a:pt x="250" y="611"/>
                        </a:lnTo>
                        <a:lnTo>
                          <a:pt x="248" y="611"/>
                        </a:lnTo>
                        <a:lnTo>
                          <a:pt x="246" y="609"/>
                        </a:lnTo>
                        <a:lnTo>
                          <a:pt x="246" y="611"/>
                        </a:lnTo>
                        <a:lnTo>
                          <a:pt x="246" y="609"/>
                        </a:lnTo>
                        <a:lnTo>
                          <a:pt x="244" y="609"/>
                        </a:lnTo>
                        <a:lnTo>
                          <a:pt x="242" y="609"/>
                        </a:lnTo>
                        <a:lnTo>
                          <a:pt x="242" y="611"/>
                        </a:lnTo>
                        <a:lnTo>
                          <a:pt x="242" y="613"/>
                        </a:lnTo>
                        <a:lnTo>
                          <a:pt x="240" y="613"/>
                        </a:lnTo>
                        <a:lnTo>
                          <a:pt x="238" y="613"/>
                        </a:lnTo>
                        <a:lnTo>
                          <a:pt x="238" y="615"/>
                        </a:lnTo>
                        <a:lnTo>
                          <a:pt x="237" y="615"/>
                        </a:lnTo>
                        <a:lnTo>
                          <a:pt x="237" y="613"/>
                        </a:lnTo>
                        <a:lnTo>
                          <a:pt x="237" y="611"/>
                        </a:lnTo>
                        <a:lnTo>
                          <a:pt x="235" y="611"/>
                        </a:lnTo>
                        <a:lnTo>
                          <a:pt x="235" y="609"/>
                        </a:lnTo>
                        <a:lnTo>
                          <a:pt x="233" y="609"/>
                        </a:lnTo>
                        <a:lnTo>
                          <a:pt x="233" y="607"/>
                        </a:lnTo>
                        <a:lnTo>
                          <a:pt x="231" y="607"/>
                        </a:lnTo>
                        <a:lnTo>
                          <a:pt x="229" y="605"/>
                        </a:lnTo>
                        <a:lnTo>
                          <a:pt x="227" y="605"/>
                        </a:lnTo>
                        <a:lnTo>
                          <a:pt x="227" y="603"/>
                        </a:lnTo>
                        <a:lnTo>
                          <a:pt x="225" y="603"/>
                        </a:lnTo>
                        <a:lnTo>
                          <a:pt x="225" y="602"/>
                        </a:lnTo>
                        <a:lnTo>
                          <a:pt x="223" y="602"/>
                        </a:lnTo>
                        <a:lnTo>
                          <a:pt x="221" y="602"/>
                        </a:lnTo>
                        <a:lnTo>
                          <a:pt x="219" y="602"/>
                        </a:lnTo>
                        <a:lnTo>
                          <a:pt x="217" y="602"/>
                        </a:lnTo>
                        <a:lnTo>
                          <a:pt x="217" y="600"/>
                        </a:lnTo>
                        <a:lnTo>
                          <a:pt x="215" y="600"/>
                        </a:lnTo>
                        <a:lnTo>
                          <a:pt x="213" y="600"/>
                        </a:lnTo>
                        <a:lnTo>
                          <a:pt x="213" y="598"/>
                        </a:lnTo>
                        <a:lnTo>
                          <a:pt x="212" y="598"/>
                        </a:lnTo>
                        <a:lnTo>
                          <a:pt x="212" y="600"/>
                        </a:lnTo>
                        <a:lnTo>
                          <a:pt x="210" y="600"/>
                        </a:lnTo>
                        <a:lnTo>
                          <a:pt x="210" y="598"/>
                        </a:lnTo>
                        <a:lnTo>
                          <a:pt x="208" y="598"/>
                        </a:lnTo>
                        <a:lnTo>
                          <a:pt x="208" y="596"/>
                        </a:lnTo>
                        <a:lnTo>
                          <a:pt x="206" y="596"/>
                        </a:lnTo>
                        <a:lnTo>
                          <a:pt x="206" y="598"/>
                        </a:lnTo>
                        <a:lnTo>
                          <a:pt x="204" y="598"/>
                        </a:lnTo>
                        <a:lnTo>
                          <a:pt x="202" y="598"/>
                        </a:lnTo>
                        <a:lnTo>
                          <a:pt x="200" y="598"/>
                        </a:lnTo>
                        <a:lnTo>
                          <a:pt x="200" y="596"/>
                        </a:lnTo>
                        <a:lnTo>
                          <a:pt x="202" y="596"/>
                        </a:lnTo>
                        <a:lnTo>
                          <a:pt x="200" y="596"/>
                        </a:lnTo>
                        <a:lnTo>
                          <a:pt x="200" y="594"/>
                        </a:lnTo>
                        <a:lnTo>
                          <a:pt x="200" y="592"/>
                        </a:lnTo>
                        <a:lnTo>
                          <a:pt x="200" y="590"/>
                        </a:lnTo>
                        <a:lnTo>
                          <a:pt x="200" y="588"/>
                        </a:lnTo>
                        <a:lnTo>
                          <a:pt x="202" y="588"/>
                        </a:lnTo>
                        <a:lnTo>
                          <a:pt x="202" y="586"/>
                        </a:lnTo>
                        <a:lnTo>
                          <a:pt x="202" y="584"/>
                        </a:lnTo>
                        <a:lnTo>
                          <a:pt x="204" y="584"/>
                        </a:lnTo>
                        <a:lnTo>
                          <a:pt x="204" y="582"/>
                        </a:lnTo>
                        <a:lnTo>
                          <a:pt x="206" y="582"/>
                        </a:lnTo>
                        <a:lnTo>
                          <a:pt x="206" y="580"/>
                        </a:lnTo>
                        <a:lnTo>
                          <a:pt x="208" y="580"/>
                        </a:lnTo>
                        <a:lnTo>
                          <a:pt x="208" y="578"/>
                        </a:lnTo>
                        <a:lnTo>
                          <a:pt x="210" y="578"/>
                        </a:lnTo>
                        <a:lnTo>
                          <a:pt x="210" y="577"/>
                        </a:lnTo>
                        <a:lnTo>
                          <a:pt x="210" y="575"/>
                        </a:lnTo>
                        <a:lnTo>
                          <a:pt x="212" y="575"/>
                        </a:lnTo>
                        <a:lnTo>
                          <a:pt x="212" y="573"/>
                        </a:lnTo>
                        <a:lnTo>
                          <a:pt x="212" y="571"/>
                        </a:lnTo>
                        <a:lnTo>
                          <a:pt x="213" y="571"/>
                        </a:lnTo>
                        <a:lnTo>
                          <a:pt x="213" y="569"/>
                        </a:lnTo>
                        <a:lnTo>
                          <a:pt x="215" y="569"/>
                        </a:lnTo>
                        <a:lnTo>
                          <a:pt x="215" y="567"/>
                        </a:lnTo>
                        <a:lnTo>
                          <a:pt x="213" y="567"/>
                        </a:lnTo>
                        <a:lnTo>
                          <a:pt x="213" y="565"/>
                        </a:lnTo>
                        <a:lnTo>
                          <a:pt x="212" y="563"/>
                        </a:lnTo>
                        <a:lnTo>
                          <a:pt x="212" y="561"/>
                        </a:lnTo>
                        <a:lnTo>
                          <a:pt x="212" y="559"/>
                        </a:lnTo>
                        <a:lnTo>
                          <a:pt x="213" y="559"/>
                        </a:lnTo>
                        <a:lnTo>
                          <a:pt x="213" y="557"/>
                        </a:lnTo>
                        <a:lnTo>
                          <a:pt x="213" y="555"/>
                        </a:lnTo>
                        <a:lnTo>
                          <a:pt x="212" y="555"/>
                        </a:lnTo>
                        <a:lnTo>
                          <a:pt x="212" y="557"/>
                        </a:lnTo>
                        <a:lnTo>
                          <a:pt x="212" y="555"/>
                        </a:lnTo>
                        <a:lnTo>
                          <a:pt x="210" y="555"/>
                        </a:lnTo>
                        <a:lnTo>
                          <a:pt x="208" y="554"/>
                        </a:lnTo>
                        <a:lnTo>
                          <a:pt x="206" y="554"/>
                        </a:lnTo>
                        <a:lnTo>
                          <a:pt x="206" y="552"/>
                        </a:lnTo>
                        <a:lnTo>
                          <a:pt x="208" y="552"/>
                        </a:lnTo>
                        <a:lnTo>
                          <a:pt x="206" y="552"/>
                        </a:lnTo>
                        <a:lnTo>
                          <a:pt x="206" y="550"/>
                        </a:lnTo>
                        <a:lnTo>
                          <a:pt x="204" y="550"/>
                        </a:lnTo>
                        <a:lnTo>
                          <a:pt x="204" y="548"/>
                        </a:lnTo>
                        <a:lnTo>
                          <a:pt x="204" y="546"/>
                        </a:lnTo>
                        <a:lnTo>
                          <a:pt x="206" y="546"/>
                        </a:lnTo>
                        <a:lnTo>
                          <a:pt x="204" y="546"/>
                        </a:lnTo>
                        <a:lnTo>
                          <a:pt x="204" y="544"/>
                        </a:lnTo>
                        <a:lnTo>
                          <a:pt x="202" y="544"/>
                        </a:lnTo>
                        <a:lnTo>
                          <a:pt x="202" y="542"/>
                        </a:lnTo>
                        <a:lnTo>
                          <a:pt x="202" y="540"/>
                        </a:lnTo>
                        <a:lnTo>
                          <a:pt x="202" y="538"/>
                        </a:lnTo>
                        <a:lnTo>
                          <a:pt x="204" y="538"/>
                        </a:lnTo>
                        <a:lnTo>
                          <a:pt x="202" y="538"/>
                        </a:lnTo>
                        <a:lnTo>
                          <a:pt x="204" y="538"/>
                        </a:lnTo>
                        <a:lnTo>
                          <a:pt x="204" y="536"/>
                        </a:lnTo>
                        <a:lnTo>
                          <a:pt x="206" y="536"/>
                        </a:lnTo>
                        <a:lnTo>
                          <a:pt x="208" y="536"/>
                        </a:lnTo>
                        <a:lnTo>
                          <a:pt x="208" y="534"/>
                        </a:lnTo>
                        <a:lnTo>
                          <a:pt x="210" y="534"/>
                        </a:lnTo>
                        <a:lnTo>
                          <a:pt x="210" y="532"/>
                        </a:lnTo>
                        <a:lnTo>
                          <a:pt x="212" y="532"/>
                        </a:lnTo>
                        <a:lnTo>
                          <a:pt x="212" y="530"/>
                        </a:lnTo>
                        <a:lnTo>
                          <a:pt x="213" y="530"/>
                        </a:lnTo>
                        <a:lnTo>
                          <a:pt x="212" y="530"/>
                        </a:lnTo>
                        <a:lnTo>
                          <a:pt x="212" y="529"/>
                        </a:lnTo>
                        <a:lnTo>
                          <a:pt x="210" y="527"/>
                        </a:lnTo>
                        <a:lnTo>
                          <a:pt x="212" y="527"/>
                        </a:lnTo>
                        <a:lnTo>
                          <a:pt x="212" y="525"/>
                        </a:lnTo>
                        <a:lnTo>
                          <a:pt x="212" y="523"/>
                        </a:lnTo>
                        <a:lnTo>
                          <a:pt x="212" y="521"/>
                        </a:lnTo>
                        <a:lnTo>
                          <a:pt x="212" y="519"/>
                        </a:lnTo>
                        <a:lnTo>
                          <a:pt x="212" y="517"/>
                        </a:lnTo>
                        <a:lnTo>
                          <a:pt x="212" y="515"/>
                        </a:lnTo>
                        <a:lnTo>
                          <a:pt x="210" y="515"/>
                        </a:lnTo>
                        <a:lnTo>
                          <a:pt x="210" y="513"/>
                        </a:lnTo>
                        <a:lnTo>
                          <a:pt x="208" y="513"/>
                        </a:lnTo>
                        <a:lnTo>
                          <a:pt x="208" y="511"/>
                        </a:lnTo>
                        <a:lnTo>
                          <a:pt x="206" y="509"/>
                        </a:lnTo>
                        <a:lnTo>
                          <a:pt x="204" y="509"/>
                        </a:lnTo>
                        <a:lnTo>
                          <a:pt x="204" y="507"/>
                        </a:lnTo>
                        <a:lnTo>
                          <a:pt x="202" y="507"/>
                        </a:lnTo>
                        <a:lnTo>
                          <a:pt x="202" y="505"/>
                        </a:lnTo>
                        <a:lnTo>
                          <a:pt x="200" y="505"/>
                        </a:lnTo>
                        <a:lnTo>
                          <a:pt x="200" y="504"/>
                        </a:lnTo>
                        <a:lnTo>
                          <a:pt x="202" y="504"/>
                        </a:lnTo>
                        <a:lnTo>
                          <a:pt x="200" y="504"/>
                        </a:lnTo>
                        <a:lnTo>
                          <a:pt x="200" y="502"/>
                        </a:lnTo>
                        <a:lnTo>
                          <a:pt x="198" y="502"/>
                        </a:lnTo>
                        <a:lnTo>
                          <a:pt x="198" y="500"/>
                        </a:lnTo>
                        <a:lnTo>
                          <a:pt x="196" y="500"/>
                        </a:lnTo>
                        <a:lnTo>
                          <a:pt x="196" y="498"/>
                        </a:lnTo>
                        <a:lnTo>
                          <a:pt x="196" y="496"/>
                        </a:lnTo>
                        <a:lnTo>
                          <a:pt x="194" y="496"/>
                        </a:lnTo>
                        <a:lnTo>
                          <a:pt x="194" y="494"/>
                        </a:lnTo>
                        <a:lnTo>
                          <a:pt x="194" y="492"/>
                        </a:lnTo>
                        <a:lnTo>
                          <a:pt x="194" y="490"/>
                        </a:lnTo>
                        <a:lnTo>
                          <a:pt x="196" y="490"/>
                        </a:lnTo>
                        <a:lnTo>
                          <a:pt x="196" y="488"/>
                        </a:lnTo>
                        <a:lnTo>
                          <a:pt x="196" y="486"/>
                        </a:lnTo>
                        <a:lnTo>
                          <a:pt x="196" y="484"/>
                        </a:lnTo>
                        <a:lnTo>
                          <a:pt x="196" y="482"/>
                        </a:lnTo>
                        <a:lnTo>
                          <a:pt x="194" y="484"/>
                        </a:lnTo>
                        <a:lnTo>
                          <a:pt x="194" y="482"/>
                        </a:lnTo>
                        <a:lnTo>
                          <a:pt x="192" y="482"/>
                        </a:lnTo>
                        <a:lnTo>
                          <a:pt x="192" y="481"/>
                        </a:lnTo>
                        <a:lnTo>
                          <a:pt x="190" y="481"/>
                        </a:lnTo>
                        <a:lnTo>
                          <a:pt x="189" y="481"/>
                        </a:lnTo>
                        <a:lnTo>
                          <a:pt x="187" y="479"/>
                        </a:lnTo>
                        <a:lnTo>
                          <a:pt x="187" y="477"/>
                        </a:lnTo>
                        <a:lnTo>
                          <a:pt x="185" y="477"/>
                        </a:lnTo>
                        <a:lnTo>
                          <a:pt x="185" y="475"/>
                        </a:lnTo>
                        <a:lnTo>
                          <a:pt x="183" y="475"/>
                        </a:lnTo>
                        <a:lnTo>
                          <a:pt x="181" y="473"/>
                        </a:lnTo>
                        <a:lnTo>
                          <a:pt x="179" y="473"/>
                        </a:lnTo>
                        <a:lnTo>
                          <a:pt x="177" y="473"/>
                        </a:lnTo>
                        <a:lnTo>
                          <a:pt x="177" y="471"/>
                        </a:lnTo>
                        <a:lnTo>
                          <a:pt x="175" y="471"/>
                        </a:lnTo>
                        <a:lnTo>
                          <a:pt x="175" y="469"/>
                        </a:lnTo>
                        <a:lnTo>
                          <a:pt x="175" y="467"/>
                        </a:lnTo>
                        <a:lnTo>
                          <a:pt x="175" y="465"/>
                        </a:lnTo>
                        <a:lnTo>
                          <a:pt x="173" y="465"/>
                        </a:lnTo>
                        <a:lnTo>
                          <a:pt x="173" y="463"/>
                        </a:lnTo>
                        <a:lnTo>
                          <a:pt x="173" y="461"/>
                        </a:lnTo>
                        <a:lnTo>
                          <a:pt x="173" y="459"/>
                        </a:lnTo>
                        <a:lnTo>
                          <a:pt x="173" y="457"/>
                        </a:lnTo>
                        <a:lnTo>
                          <a:pt x="173" y="456"/>
                        </a:lnTo>
                        <a:lnTo>
                          <a:pt x="171" y="456"/>
                        </a:lnTo>
                        <a:lnTo>
                          <a:pt x="171" y="454"/>
                        </a:lnTo>
                        <a:lnTo>
                          <a:pt x="171" y="452"/>
                        </a:lnTo>
                        <a:lnTo>
                          <a:pt x="173" y="452"/>
                        </a:lnTo>
                        <a:lnTo>
                          <a:pt x="173" y="450"/>
                        </a:lnTo>
                        <a:lnTo>
                          <a:pt x="175" y="450"/>
                        </a:lnTo>
                        <a:lnTo>
                          <a:pt x="175" y="448"/>
                        </a:lnTo>
                        <a:lnTo>
                          <a:pt x="173" y="448"/>
                        </a:lnTo>
                        <a:lnTo>
                          <a:pt x="173" y="446"/>
                        </a:lnTo>
                        <a:lnTo>
                          <a:pt x="171" y="446"/>
                        </a:lnTo>
                        <a:lnTo>
                          <a:pt x="169" y="446"/>
                        </a:lnTo>
                        <a:lnTo>
                          <a:pt x="169" y="448"/>
                        </a:lnTo>
                        <a:lnTo>
                          <a:pt x="169" y="446"/>
                        </a:lnTo>
                        <a:lnTo>
                          <a:pt x="167" y="446"/>
                        </a:lnTo>
                        <a:lnTo>
                          <a:pt x="165" y="446"/>
                        </a:lnTo>
                        <a:lnTo>
                          <a:pt x="164" y="446"/>
                        </a:lnTo>
                        <a:lnTo>
                          <a:pt x="162" y="446"/>
                        </a:lnTo>
                        <a:lnTo>
                          <a:pt x="160" y="446"/>
                        </a:lnTo>
                        <a:lnTo>
                          <a:pt x="158" y="446"/>
                        </a:lnTo>
                        <a:lnTo>
                          <a:pt x="158" y="448"/>
                        </a:lnTo>
                        <a:lnTo>
                          <a:pt x="158" y="450"/>
                        </a:lnTo>
                        <a:lnTo>
                          <a:pt x="156" y="450"/>
                        </a:lnTo>
                        <a:lnTo>
                          <a:pt x="154" y="450"/>
                        </a:lnTo>
                        <a:lnTo>
                          <a:pt x="152" y="450"/>
                        </a:lnTo>
                        <a:lnTo>
                          <a:pt x="150" y="450"/>
                        </a:lnTo>
                        <a:lnTo>
                          <a:pt x="148" y="450"/>
                        </a:lnTo>
                        <a:lnTo>
                          <a:pt x="146" y="450"/>
                        </a:lnTo>
                        <a:lnTo>
                          <a:pt x="144" y="450"/>
                        </a:lnTo>
                        <a:lnTo>
                          <a:pt x="144" y="448"/>
                        </a:lnTo>
                        <a:lnTo>
                          <a:pt x="142" y="448"/>
                        </a:lnTo>
                        <a:lnTo>
                          <a:pt x="142" y="446"/>
                        </a:lnTo>
                        <a:lnTo>
                          <a:pt x="142" y="448"/>
                        </a:lnTo>
                        <a:lnTo>
                          <a:pt x="141" y="448"/>
                        </a:lnTo>
                        <a:lnTo>
                          <a:pt x="139" y="448"/>
                        </a:lnTo>
                        <a:lnTo>
                          <a:pt x="139" y="450"/>
                        </a:lnTo>
                        <a:lnTo>
                          <a:pt x="137" y="450"/>
                        </a:lnTo>
                        <a:lnTo>
                          <a:pt x="135" y="450"/>
                        </a:lnTo>
                        <a:lnTo>
                          <a:pt x="135" y="448"/>
                        </a:lnTo>
                        <a:lnTo>
                          <a:pt x="133" y="448"/>
                        </a:lnTo>
                        <a:lnTo>
                          <a:pt x="131" y="448"/>
                        </a:lnTo>
                        <a:lnTo>
                          <a:pt x="129" y="448"/>
                        </a:lnTo>
                        <a:lnTo>
                          <a:pt x="129" y="446"/>
                        </a:lnTo>
                        <a:lnTo>
                          <a:pt x="127" y="446"/>
                        </a:lnTo>
                        <a:lnTo>
                          <a:pt x="125" y="446"/>
                        </a:lnTo>
                        <a:lnTo>
                          <a:pt x="125" y="444"/>
                        </a:lnTo>
                        <a:lnTo>
                          <a:pt x="125" y="446"/>
                        </a:lnTo>
                        <a:lnTo>
                          <a:pt x="123" y="446"/>
                        </a:lnTo>
                        <a:lnTo>
                          <a:pt x="121" y="446"/>
                        </a:lnTo>
                        <a:lnTo>
                          <a:pt x="119" y="446"/>
                        </a:lnTo>
                        <a:lnTo>
                          <a:pt x="117" y="446"/>
                        </a:lnTo>
                        <a:lnTo>
                          <a:pt x="117" y="444"/>
                        </a:lnTo>
                        <a:lnTo>
                          <a:pt x="116" y="444"/>
                        </a:lnTo>
                        <a:lnTo>
                          <a:pt x="114" y="444"/>
                        </a:lnTo>
                        <a:lnTo>
                          <a:pt x="114" y="446"/>
                        </a:lnTo>
                        <a:lnTo>
                          <a:pt x="112" y="444"/>
                        </a:lnTo>
                        <a:lnTo>
                          <a:pt x="110" y="444"/>
                        </a:lnTo>
                        <a:lnTo>
                          <a:pt x="110" y="442"/>
                        </a:lnTo>
                        <a:lnTo>
                          <a:pt x="110" y="444"/>
                        </a:lnTo>
                        <a:lnTo>
                          <a:pt x="108" y="444"/>
                        </a:lnTo>
                        <a:lnTo>
                          <a:pt x="108" y="446"/>
                        </a:lnTo>
                        <a:lnTo>
                          <a:pt x="106" y="446"/>
                        </a:lnTo>
                        <a:lnTo>
                          <a:pt x="106" y="448"/>
                        </a:lnTo>
                        <a:lnTo>
                          <a:pt x="104" y="448"/>
                        </a:lnTo>
                        <a:lnTo>
                          <a:pt x="106" y="448"/>
                        </a:lnTo>
                        <a:lnTo>
                          <a:pt x="104" y="448"/>
                        </a:lnTo>
                        <a:lnTo>
                          <a:pt x="104" y="450"/>
                        </a:lnTo>
                        <a:lnTo>
                          <a:pt x="104" y="452"/>
                        </a:lnTo>
                        <a:lnTo>
                          <a:pt x="102" y="452"/>
                        </a:lnTo>
                        <a:lnTo>
                          <a:pt x="102" y="454"/>
                        </a:lnTo>
                        <a:lnTo>
                          <a:pt x="100" y="454"/>
                        </a:lnTo>
                        <a:lnTo>
                          <a:pt x="100" y="456"/>
                        </a:lnTo>
                        <a:lnTo>
                          <a:pt x="100" y="457"/>
                        </a:lnTo>
                        <a:lnTo>
                          <a:pt x="100" y="459"/>
                        </a:lnTo>
                        <a:lnTo>
                          <a:pt x="102" y="459"/>
                        </a:lnTo>
                        <a:lnTo>
                          <a:pt x="102" y="461"/>
                        </a:lnTo>
                        <a:lnTo>
                          <a:pt x="102" y="463"/>
                        </a:lnTo>
                        <a:lnTo>
                          <a:pt x="102" y="465"/>
                        </a:lnTo>
                        <a:lnTo>
                          <a:pt x="102" y="467"/>
                        </a:lnTo>
                        <a:lnTo>
                          <a:pt x="102" y="469"/>
                        </a:lnTo>
                        <a:lnTo>
                          <a:pt x="100" y="469"/>
                        </a:lnTo>
                        <a:lnTo>
                          <a:pt x="100" y="471"/>
                        </a:lnTo>
                        <a:lnTo>
                          <a:pt x="98" y="471"/>
                        </a:lnTo>
                        <a:lnTo>
                          <a:pt x="98" y="469"/>
                        </a:lnTo>
                        <a:lnTo>
                          <a:pt x="96" y="469"/>
                        </a:lnTo>
                        <a:lnTo>
                          <a:pt x="96" y="467"/>
                        </a:lnTo>
                        <a:lnTo>
                          <a:pt x="94" y="469"/>
                        </a:lnTo>
                        <a:lnTo>
                          <a:pt x="94" y="467"/>
                        </a:lnTo>
                        <a:lnTo>
                          <a:pt x="94" y="465"/>
                        </a:lnTo>
                        <a:lnTo>
                          <a:pt x="93" y="465"/>
                        </a:lnTo>
                        <a:lnTo>
                          <a:pt x="91" y="465"/>
                        </a:lnTo>
                        <a:lnTo>
                          <a:pt x="91" y="467"/>
                        </a:lnTo>
                        <a:lnTo>
                          <a:pt x="91" y="465"/>
                        </a:lnTo>
                        <a:lnTo>
                          <a:pt x="89" y="465"/>
                        </a:lnTo>
                        <a:lnTo>
                          <a:pt x="87" y="465"/>
                        </a:lnTo>
                        <a:lnTo>
                          <a:pt x="87" y="467"/>
                        </a:lnTo>
                        <a:lnTo>
                          <a:pt x="85" y="467"/>
                        </a:lnTo>
                        <a:lnTo>
                          <a:pt x="85" y="465"/>
                        </a:lnTo>
                        <a:lnTo>
                          <a:pt x="83" y="465"/>
                        </a:lnTo>
                        <a:lnTo>
                          <a:pt x="81" y="465"/>
                        </a:lnTo>
                        <a:lnTo>
                          <a:pt x="81" y="467"/>
                        </a:lnTo>
                        <a:lnTo>
                          <a:pt x="79" y="467"/>
                        </a:lnTo>
                        <a:lnTo>
                          <a:pt x="77" y="467"/>
                        </a:lnTo>
                        <a:lnTo>
                          <a:pt x="75" y="467"/>
                        </a:lnTo>
                        <a:lnTo>
                          <a:pt x="73" y="467"/>
                        </a:lnTo>
                        <a:lnTo>
                          <a:pt x="71" y="467"/>
                        </a:lnTo>
                        <a:lnTo>
                          <a:pt x="71" y="465"/>
                        </a:lnTo>
                        <a:lnTo>
                          <a:pt x="69" y="465"/>
                        </a:lnTo>
                        <a:lnTo>
                          <a:pt x="71" y="465"/>
                        </a:lnTo>
                        <a:lnTo>
                          <a:pt x="71" y="463"/>
                        </a:lnTo>
                        <a:lnTo>
                          <a:pt x="69" y="463"/>
                        </a:lnTo>
                        <a:lnTo>
                          <a:pt x="69" y="461"/>
                        </a:lnTo>
                        <a:lnTo>
                          <a:pt x="68" y="461"/>
                        </a:lnTo>
                        <a:lnTo>
                          <a:pt x="68" y="459"/>
                        </a:lnTo>
                        <a:lnTo>
                          <a:pt x="66" y="457"/>
                        </a:lnTo>
                        <a:lnTo>
                          <a:pt x="64" y="457"/>
                        </a:lnTo>
                        <a:lnTo>
                          <a:pt x="62" y="457"/>
                        </a:lnTo>
                        <a:lnTo>
                          <a:pt x="62" y="459"/>
                        </a:lnTo>
                        <a:lnTo>
                          <a:pt x="64" y="459"/>
                        </a:lnTo>
                        <a:lnTo>
                          <a:pt x="64" y="461"/>
                        </a:lnTo>
                        <a:lnTo>
                          <a:pt x="62" y="461"/>
                        </a:lnTo>
                        <a:lnTo>
                          <a:pt x="60" y="461"/>
                        </a:lnTo>
                        <a:lnTo>
                          <a:pt x="58" y="461"/>
                        </a:lnTo>
                        <a:lnTo>
                          <a:pt x="58" y="459"/>
                        </a:lnTo>
                        <a:lnTo>
                          <a:pt x="56" y="459"/>
                        </a:lnTo>
                        <a:lnTo>
                          <a:pt x="56" y="461"/>
                        </a:lnTo>
                        <a:lnTo>
                          <a:pt x="56" y="459"/>
                        </a:lnTo>
                        <a:lnTo>
                          <a:pt x="54" y="461"/>
                        </a:lnTo>
                        <a:lnTo>
                          <a:pt x="54" y="459"/>
                        </a:lnTo>
                        <a:lnTo>
                          <a:pt x="52" y="459"/>
                        </a:lnTo>
                        <a:lnTo>
                          <a:pt x="52" y="457"/>
                        </a:lnTo>
                        <a:lnTo>
                          <a:pt x="52" y="459"/>
                        </a:lnTo>
                        <a:lnTo>
                          <a:pt x="50" y="459"/>
                        </a:lnTo>
                        <a:lnTo>
                          <a:pt x="48" y="459"/>
                        </a:lnTo>
                        <a:lnTo>
                          <a:pt x="46" y="459"/>
                        </a:lnTo>
                        <a:lnTo>
                          <a:pt x="46" y="457"/>
                        </a:lnTo>
                        <a:lnTo>
                          <a:pt x="46" y="459"/>
                        </a:lnTo>
                        <a:lnTo>
                          <a:pt x="45" y="459"/>
                        </a:lnTo>
                        <a:lnTo>
                          <a:pt x="45" y="457"/>
                        </a:lnTo>
                        <a:lnTo>
                          <a:pt x="43" y="457"/>
                        </a:lnTo>
                        <a:lnTo>
                          <a:pt x="43" y="456"/>
                        </a:lnTo>
                        <a:lnTo>
                          <a:pt x="41" y="456"/>
                        </a:lnTo>
                        <a:lnTo>
                          <a:pt x="39" y="456"/>
                        </a:lnTo>
                        <a:lnTo>
                          <a:pt x="39" y="454"/>
                        </a:lnTo>
                        <a:lnTo>
                          <a:pt x="37" y="454"/>
                        </a:lnTo>
                        <a:lnTo>
                          <a:pt x="35" y="454"/>
                        </a:lnTo>
                        <a:lnTo>
                          <a:pt x="35" y="452"/>
                        </a:lnTo>
                        <a:lnTo>
                          <a:pt x="35" y="454"/>
                        </a:lnTo>
                        <a:lnTo>
                          <a:pt x="33" y="454"/>
                        </a:lnTo>
                        <a:lnTo>
                          <a:pt x="33" y="452"/>
                        </a:lnTo>
                        <a:lnTo>
                          <a:pt x="33" y="450"/>
                        </a:lnTo>
                        <a:lnTo>
                          <a:pt x="33" y="448"/>
                        </a:lnTo>
                        <a:lnTo>
                          <a:pt x="31" y="448"/>
                        </a:lnTo>
                        <a:lnTo>
                          <a:pt x="31" y="446"/>
                        </a:lnTo>
                        <a:lnTo>
                          <a:pt x="31" y="448"/>
                        </a:lnTo>
                        <a:lnTo>
                          <a:pt x="29" y="448"/>
                        </a:lnTo>
                        <a:lnTo>
                          <a:pt x="29" y="446"/>
                        </a:lnTo>
                        <a:lnTo>
                          <a:pt x="31" y="446"/>
                        </a:lnTo>
                        <a:lnTo>
                          <a:pt x="31" y="444"/>
                        </a:lnTo>
                        <a:lnTo>
                          <a:pt x="31" y="442"/>
                        </a:lnTo>
                        <a:lnTo>
                          <a:pt x="31" y="440"/>
                        </a:lnTo>
                        <a:lnTo>
                          <a:pt x="31" y="442"/>
                        </a:lnTo>
                        <a:lnTo>
                          <a:pt x="29" y="442"/>
                        </a:lnTo>
                        <a:lnTo>
                          <a:pt x="29" y="440"/>
                        </a:lnTo>
                        <a:lnTo>
                          <a:pt x="27" y="440"/>
                        </a:lnTo>
                        <a:lnTo>
                          <a:pt x="29" y="440"/>
                        </a:lnTo>
                        <a:lnTo>
                          <a:pt x="27" y="440"/>
                        </a:lnTo>
                        <a:lnTo>
                          <a:pt x="27" y="438"/>
                        </a:lnTo>
                        <a:lnTo>
                          <a:pt x="25" y="438"/>
                        </a:lnTo>
                        <a:lnTo>
                          <a:pt x="25" y="436"/>
                        </a:lnTo>
                        <a:lnTo>
                          <a:pt x="27" y="436"/>
                        </a:lnTo>
                        <a:lnTo>
                          <a:pt x="25" y="436"/>
                        </a:lnTo>
                        <a:lnTo>
                          <a:pt x="25" y="434"/>
                        </a:lnTo>
                        <a:lnTo>
                          <a:pt x="25" y="436"/>
                        </a:lnTo>
                        <a:lnTo>
                          <a:pt x="23" y="436"/>
                        </a:lnTo>
                        <a:lnTo>
                          <a:pt x="23" y="434"/>
                        </a:lnTo>
                        <a:lnTo>
                          <a:pt x="21" y="434"/>
                        </a:lnTo>
                        <a:lnTo>
                          <a:pt x="21" y="433"/>
                        </a:lnTo>
                        <a:lnTo>
                          <a:pt x="20" y="433"/>
                        </a:lnTo>
                        <a:lnTo>
                          <a:pt x="21" y="433"/>
                        </a:lnTo>
                        <a:lnTo>
                          <a:pt x="21" y="431"/>
                        </a:lnTo>
                        <a:lnTo>
                          <a:pt x="23" y="431"/>
                        </a:lnTo>
                        <a:lnTo>
                          <a:pt x="23" y="429"/>
                        </a:lnTo>
                        <a:lnTo>
                          <a:pt x="21" y="429"/>
                        </a:lnTo>
                        <a:lnTo>
                          <a:pt x="21" y="427"/>
                        </a:lnTo>
                        <a:lnTo>
                          <a:pt x="21" y="425"/>
                        </a:lnTo>
                        <a:lnTo>
                          <a:pt x="20" y="425"/>
                        </a:lnTo>
                        <a:lnTo>
                          <a:pt x="20" y="423"/>
                        </a:lnTo>
                        <a:lnTo>
                          <a:pt x="18" y="423"/>
                        </a:lnTo>
                        <a:lnTo>
                          <a:pt x="18" y="421"/>
                        </a:lnTo>
                        <a:lnTo>
                          <a:pt x="16" y="419"/>
                        </a:lnTo>
                        <a:lnTo>
                          <a:pt x="14" y="419"/>
                        </a:lnTo>
                        <a:lnTo>
                          <a:pt x="12" y="419"/>
                        </a:lnTo>
                        <a:lnTo>
                          <a:pt x="10" y="419"/>
                        </a:lnTo>
                        <a:lnTo>
                          <a:pt x="8" y="419"/>
                        </a:lnTo>
                        <a:lnTo>
                          <a:pt x="8" y="417"/>
                        </a:lnTo>
                        <a:lnTo>
                          <a:pt x="6" y="417"/>
                        </a:lnTo>
                        <a:lnTo>
                          <a:pt x="4" y="417"/>
                        </a:lnTo>
                        <a:lnTo>
                          <a:pt x="4" y="415"/>
                        </a:lnTo>
                        <a:lnTo>
                          <a:pt x="2" y="415"/>
                        </a:lnTo>
                        <a:lnTo>
                          <a:pt x="0" y="415"/>
                        </a:lnTo>
                        <a:lnTo>
                          <a:pt x="0" y="41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5" name="Freeform 4858">
                    <a:extLst>
                      <a:ext uri="{FF2B5EF4-FFF2-40B4-BE49-F238E27FC236}">
                        <a16:creationId xmlns:a16="http://schemas.microsoft.com/office/drawing/2014/main" id="{9233C0F9-D3AD-F29E-D8B6-A4318641F7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1" y="1181"/>
                    <a:ext cx="868" cy="924"/>
                  </a:xfrm>
                  <a:custGeom>
                    <a:avLst/>
                    <a:gdLst>
                      <a:gd name="T0" fmla="*/ 85 w 868"/>
                      <a:gd name="T1" fmla="*/ 513 h 924"/>
                      <a:gd name="T2" fmla="*/ 148 w 868"/>
                      <a:gd name="T3" fmla="*/ 507 h 924"/>
                      <a:gd name="T4" fmla="*/ 173 w 868"/>
                      <a:gd name="T5" fmla="*/ 467 h 924"/>
                      <a:gd name="T6" fmla="*/ 140 w 868"/>
                      <a:gd name="T7" fmla="*/ 419 h 924"/>
                      <a:gd name="T8" fmla="*/ 102 w 868"/>
                      <a:gd name="T9" fmla="*/ 376 h 924"/>
                      <a:gd name="T10" fmla="*/ 31 w 868"/>
                      <a:gd name="T11" fmla="*/ 319 h 924"/>
                      <a:gd name="T12" fmla="*/ 18 w 868"/>
                      <a:gd name="T13" fmla="*/ 275 h 924"/>
                      <a:gd name="T14" fmla="*/ 48 w 868"/>
                      <a:gd name="T15" fmla="*/ 196 h 924"/>
                      <a:gd name="T16" fmla="*/ 62 w 868"/>
                      <a:gd name="T17" fmla="*/ 186 h 924"/>
                      <a:gd name="T18" fmla="*/ 60 w 868"/>
                      <a:gd name="T19" fmla="*/ 207 h 924"/>
                      <a:gd name="T20" fmla="*/ 75 w 868"/>
                      <a:gd name="T21" fmla="*/ 215 h 924"/>
                      <a:gd name="T22" fmla="*/ 60 w 868"/>
                      <a:gd name="T23" fmla="*/ 223 h 924"/>
                      <a:gd name="T24" fmla="*/ 102 w 868"/>
                      <a:gd name="T25" fmla="*/ 255 h 924"/>
                      <a:gd name="T26" fmla="*/ 104 w 868"/>
                      <a:gd name="T27" fmla="*/ 202 h 924"/>
                      <a:gd name="T28" fmla="*/ 92 w 868"/>
                      <a:gd name="T29" fmla="*/ 123 h 924"/>
                      <a:gd name="T30" fmla="*/ 60 w 868"/>
                      <a:gd name="T31" fmla="*/ 94 h 924"/>
                      <a:gd name="T32" fmla="*/ 119 w 868"/>
                      <a:gd name="T33" fmla="*/ 59 h 924"/>
                      <a:gd name="T34" fmla="*/ 173 w 868"/>
                      <a:gd name="T35" fmla="*/ 17 h 924"/>
                      <a:gd name="T36" fmla="*/ 198 w 868"/>
                      <a:gd name="T37" fmla="*/ 38 h 924"/>
                      <a:gd name="T38" fmla="*/ 238 w 868"/>
                      <a:gd name="T39" fmla="*/ 75 h 924"/>
                      <a:gd name="T40" fmla="*/ 252 w 868"/>
                      <a:gd name="T41" fmla="*/ 131 h 924"/>
                      <a:gd name="T42" fmla="*/ 213 w 868"/>
                      <a:gd name="T43" fmla="*/ 180 h 924"/>
                      <a:gd name="T44" fmla="*/ 192 w 868"/>
                      <a:gd name="T45" fmla="*/ 255 h 924"/>
                      <a:gd name="T46" fmla="*/ 169 w 868"/>
                      <a:gd name="T47" fmla="*/ 330 h 924"/>
                      <a:gd name="T48" fmla="*/ 188 w 868"/>
                      <a:gd name="T49" fmla="*/ 403 h 924"/>
                      <a:gd name="T50" fmla="*/ 361 w 868"/>
                      <a:gd name="T51" fmla="*/ 365 h 924"/>
                      <a:gd name="T52" fmla="*/ 426 w 868"/>
                      <a:gd name="T53" fmla="*/ 317 h 924"/>
                      <a:gd name="T54" fmla="*/ 474 w 868"/>
                      <a:gd name="T55" fmla="*/ 271 h 924"/>
                      <a:gd name="T56" fmla="*/ 513 w 868"/>
                      <a:gd name="T57" fmla="*/ 217 h 924"/>
                      <a:gd name="T58" fmla="*/ 576 w 868"/>
                      <a:gd name="T59" fmla="*/ 215 h 924"/>
                      <a:gd name="T60" fmla="*/ 620 w 868"/>
                      <a:gd name="T61" fmla="*/ 192 h 924"/>
                      <a:gd name="T62" fmla="*/ 659 w 868"/>
                      <a:gd name="T63" fmla="*/ 223 h 924"/>
                      <a:gd name="T64" fmla="*/ 693 w 868"/>
                      <a:gd name="T65" fmla="*/ 288 h 924"/>
                      <a:gd name="T66" fmla="*/ 678 w 868"/>
                      <a:gd name="T67" fmla="*/ 386 h 924"/>
                      <a:gd name="T68" fmla="*/ 722 w 868"/>
                      <a:gd name="T69" fmla="*/ 386 h 924"/>
                      <a:gd name="T70" fmla="*/ 726 w 868"/>
                      <a:gd name="T71" fmla="*/ 413 h 924"/>
                      <a:gd name="T72" fmla="*/ 730 w 868"/>
                      <a:gd name="T73" fmla="*/ 459 h 924"/>
                      <a:gd name="T74" fmla="*/ 757 w 868"/>
                      <a:gd name="T75" fmla="*/ 501 h 924"/>
                      <a:gd name="T76" fmla="*/ 807 w 868"/>
                      <a:gd name="T77" fmla="*/ 467 h 924"/>
                      <a:gd name="T78" fmla="*/ 862 w 868"/>
                      <a:gd name="T79" fmla="*/ 482 h 924"/>
                      <a:gd name="T80" fmla="*/ 812 w 868"/>
                      <a:gd name="T81" fmla="*/ 545 h 924"/>
                      <a:gd name="T82" fmla="*/ 762 w 868"/>
                      <a:gd name="T83" fmla="*/ 593 h 924"/>
                      <a:gd name="T84" fmla="*/ 728 w 868"/>
                      <a:gd name="T85" fmla="*/ 637 h 924"/>
                      <a:gd name="T86" fmla="*/ 691 w 868"/>
                      <a:gd name="T87" fmla="*/ 699 h 924"/>
                      <a:gd name="T88" fmla="*/ 682 w 868"/>
                      <a:gd name="T89" fmla="*/ 758 h 924"/>
                      <a:gd name="T90" fmla="*/ 661 w 868"/>
                      <a:gd name="T91" fmla="*/ 824 h 924"/>
                      <a:gd name="T92" fmla="*/ 617 w 868"/>
                      <a:gd name="T93" fmla="*/ 847 h 924"/>
                      <a:gd name="T94" fmla="*/ 557 w 868"/>
                      <a:gd name="T95" fmla="*/ 858 h 924"/>
                      <a:gd name="T96" fmla="*/ 513 w 868"/>
                      <a:gd name="T97" fmla="*/ 901 h 924"/>
                      <a:gd name="T98" fmla="*/ 478 w 868"/>
                      <a:gd name="T99" fmla="*/ 889 h 924"/>
                      <a:gd name="T100" fmla="*/ 440 w 868"/>
                      <a:gd name="T101" fmla="*/ 858 h 924"/>
                      <a:gd name="T102" fmla="*/ 411 w 868"/>
                      <a:gd name="T103" fmla="*/ 862 h 924"/>
                      <a:gd name="T104" fmla="*/ 384 w 868"/>
                      <a:gd name="T105" fmla="*/ 897 h 924"/>
                      <a:gd name="T106" fmla="*/ 323 w 868"/>
                      <a:gd name="T107" fmla="*/ 906 h 924"/>
                      <a:gd name="T108" fmla="*/ 275 w 868"/>
                      <a:gd name="T109" fmla="*/ 847 h 924"/>
                      <a:gd name="T110" fmla="*/ 286 w 868"/>
                      <a:gd name="T111" fmla="*/ 783 h 924"/>
                      <a:gd name="T112" fmla="*/ 248 w 868"/>
                      <a:gd name="T113" fmla="*/ 735 h 924"/>
                      <a:gd name="T114" fmla="*/ 140 w 868"/>
                      <a:gd name="T115" fmla="*/ 720 h 924"/>
                      <a:gd name="T116" fmla="*/ 102 w 868"/>
                      <a:gd name="T117" fmla="*/ 703 h 924"/>
                      <a:gd name="T118" fmla="*/ 92 w 868"/>
                      <a:gd name="T119" fmla="*/ 655 h 924"/>
                      <a:gd name="T120" fmla="*/ 79 w 868"/>
                      <a:gd name="T121" fmla="*/ 630 h 924"/>
                      <a:gd name="T122" fmla="*/ 56 w 868"/>
                      <a:gd name="T123" fmla="*/ 593 h 924"/>
                      <a:gd name="T124" fmla="*/ 50 w 868"/>
                      <a:gd name="T125" fmla="*/ 551 h 92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68" h="924">
                        <a:moveTo>
                          <a:pt x="62" y="547"/>
                        </a:moveTo>
                        <a:lnTo>
                          <a:pt x="62" y="545"/>
                        </a:lnTo>
                        <a:lnTo>
                          <a:pt x="64" y="545"/>
                        </a:lnTo>
                        <a:lnTo>
                          <a:pt x="66" y="545"/>
                        </a:lnTo>
                        <a:lnTo>
                          <a:pt x="66" y="543"/>
                        </a:lnTo>
                        <a:lnTo>
                          <a:pt x="67" y="543"/>
                        </a:lnTo>
                        <a:lnTo>
                          <a:pt x="67" y="541"/>
                        </a:lnTo>
                        <a:lnTo>
                          <a:pt x="69" y="541"/>
                        </a:lnTo>
                        <a:lnTo>
                          <a:pt x="69" y="543"/>
                        </a:lnTo>
                        <a:lnTo>
                          <a:pt x="71" y="543"/>
                        </a:lnTo>
                        <a:lnTo>
                          <a:pt x="73" y="543"/>
                        </a:lnTo>
                        <a:lnTo>
                          <a:pt x="73" y="545"/>
                        </a:lnTo>
                        <a:lnTo>
                          <a:pt x="75" y="545"/>
                        </a:lnTo>
                        <a:lnTo>
                          <a:pt x="75" y="547"/>
                        </a:lnTo>
                        <a:lnTo>
                          <a:pt x="77" y="547"/>
                        </a:lnTo>
                        <a:lnTo>
                          <a:pt x="79" y="547"/>
                        </a:lnTo>
                        <a:lnTo>
                          <a:pt x="79" y="545"/>
                        </a:lnTo>
                        <a:lnTo>
                          <a:pt x="81" y="545"/>
                        </a:lnTo>
                        <a:lnTo>
                          <a:pt x="83" y="545"/>
                        </a:lnTo>
                        <a:lnTo>
                          <a:pt x="83" y="543"/>
                        </a:lnTo>
                        <a:lnTo>
                          <a:pt x="81" y="541"/>
                        </a:lnTo>
                        <a:lnTo>
                          <a:pt x="79" y="541"/>
                        </a:lnTo>
                        <a:lnTo>
                          <a:pt x="79" y="540"/>
                        </a:lnTo>
                        <a:lnTo>
                          <a:pt x="81" y="540"/>
                        </a:lnTo>
                        <a:lnTo>
                          <a:pt x="83" y="540"/>
                        </a:lnTo>
                        <a:lnTo>
                          <a:pt x="85" y="540"/>
                        </a:lnTo>
                        <a:lnTo>
                          <a:pt x="87" y="540"/>
                        </a:lnTo>
                        <a:lnTo>
                          <a:pt x="89" y="540"/>
                        </a:lnTo>
                        <a:lnTo>
                          <a:pt x="89" y="538"/>
                        </a:lnTo>
                        <a:lnTo>
                          <a:pt x="90" y="538"/>
                        </a:lnTo>
                        <a:lnTo>
                          <a:pt x="90" y="536"/>
                        </a:lnTo>
                        <a:lnTo>
                          <a:pt x="89" y="536"/>
                        </a:lnTo>
                        <a:lnTo>
                          <a:pt x="90" y="536"/>
                        </a:lnTo>
                        <a:lnTo>
                          <a:pt x="90" y="534"/>
                        </a:lnTo>
                        <a:lnTo>
                          <a:pt x="90" y="532"/>
                        </a:lnTo>
                        <a:lnTo>
                          <a:pt x="90" y="530"/>
                        </a:lnTo>
                        <a:lnTo>
                          <a:pt x="90" y="528"/>
                        </a:lnTo>
                        <a:lnTo>
                          <a:pt x="89" y="528"/>
                        </a:lnTo>
                        <a:lnTo>
                          <a:pt x="89" y="526"/>
                        </a:lnTo>
                        <a:lnTo>
                          <a:pt x="89" y="524"/>
                        </a:lnTo>
                        <a:lnTo>
                          <a:pt x="89" y="522"/>
                        </a:lnTo>
                        <a:lnTo>
                          <a:pt x="89" y="520"/>
                        </a:lnTo>
                        <a:lnTo>
                          <a:pt x="89" y="518"/>
                        </a:lnTo>
                        <a:lnTo>
                          <a:pt x="89" y="516"/>
                        </a:lnTo>
                        <a:lnTo>
                          <a:pt x="89" y="515"/>
                        </a:lnTo>
                        <a:lnTo>
                          <a:pt x="87" y="515"/>
                        </a:lnTo>
                        <a:lnTo>
                          <a:pt x="87" y="516"/>
                        </a:lnTo>
                        <a:lnTo>
                          <a:pt x="87" y="515"/>
                        </a:lnTo>
                        <a:lnTo>
                          <a:pt x="85" y="515"/>
                        </a:lnTo>
                        <a:lnTo>
                          <a:pt x="85" y="513"/>
                        </a:lnTo>
                        <a:lnTo>
                          <a:pt x="85" y="511"/>
                        </a:lnTo>
                        <a:lnTo>
                          <a:pt x="83" y="511"/>
                        </a:lnTo>
                        <a:lnTo>
                          <a:pt x="83" y="513"/>
                        </a:lnTo>
                        <a:lnTo>
                          <a:pt x="83" y="515"/>
                        </a:lnTo>
                        <a:lnTo>
                          <a:pt x="81" y="515"/>
                        </a:lnTo>
                        <a:lnTo>
                          <a:pt x="81" y="513"/>
                        </a:lnTo>
                        <a:lnTo>
                          <a:pt x="81" y="511"/>
                        </a:lnTo>
                        <a:lnTo>
                          <a:pt x="83" y="511"/>
                        </a:lnTo>
                        <a:lnTo>
                          <a:pt x="83" y="509"/>
                        </a:lnTo>
                        <a:lnTo>
                          <a:pt x="81" y="509"/>
                        </a:lnTo>
                        <a:lnTo>
                          <a:pt x="79" y="509"/>
                        </a:lnTo>
                        <a:lnTo>
                          <a:pt x="81" y="509"/>
                        </a:lnTo>
                        <a:lnTo>
                          <a:pt x="81" y="507"/>
                        </a:lnTo>
                        <a:lnTo>
                          <a:pt x="79" y="505"/>
                        </a:lnTo>
                        <a:lnTo>
                          <a:pt x="81" y="505"/>
                        </a:lnTo>
                        <a:lnTo>
                          <a:pt x="83" y="505"/>
                        </a:lnTo>
                        <a:lnTo>
                          <a:pt x="85" y="505"/>
                        </a:lnTo>
                        <a:lnTo>
                          <a:pt x="87" y="505"/>
                        </a:lnTo>
                        <a:lnTo>
                          <a:pt x="87" y="503"/>
                        </a:lnTo>
                        <a:lnTo>
                          <a:pt x="89" y="503"/>
                        </a:lnTo>
                        <a:lnTo>
                          <a:pt x="114" y="495"/>
                        </a:lnTo>
                        <a:lnTo>
                          <a:pt x="117" y="497"/>
                        </a:lnTo>
                        <a:lnTo>
                          <a:pt x="119" y="497"/>
                        </a:lnTo>
                        <a:lnTo>
                          <a:pt x="121" y="497"/>
                        </a:lnTo>
                        <a:lnTo>
                          <a:pt x="121" y="495"/>
                        </a:lnTo>
                        <a:lnTo>
                          <a:pt x="123" y="495"/>
                        </a:lnTo>
                        <a:lnTo>
                          <a:pt x="123" y="497"/>
                        </a:lnTo>
                        <a:lnTo>
                          <a:pt x="125" y="497"/>
                        </a:lnTo>
                        <a:lnTo>
                          <a:pt x="127" y="497"/>
                        </a:lnTo>
                        <a:lnTo>
                          <a:pt x="127" y="499"/>
                        </a:lnTo>
                        <a:lnTo>
                          <a:pt x="129" y="499"/>
                        </a:lnTo>
                        <a:lnTo>
                          <a:pt x="129" y="501"/>
                        </a:lnTo>
                        <a:lnTo>
                          <a:pt x="131" y="501"/>
                        </a:lnTo>
                        <a:lnTo>
                          <a:pt x="131" y="499"/>
                        </a:lnTo>
                        <a:lnTo>
                          <a:pt x="133" y="499"/>
                        </a:lnTo>
                        <a:lnTo>
                          <a:pt x="135" y="499"/>
                        </a:lnTo>
                        <a:lnTo>
                          <a:pt x="137" y="499"/>
                        </a:lnTo>
                        <a:lnTo>
                          <a:pt x="138" y="499"/>
                        </a:lnTo>
                        <a:lnTo>
                          <a:pt x="140" y="499"/>
                        </a:lnTo>
                        <a:lnTo>
                          <a:pt x="140" y="501"/>
                        </a:lnTo>
                        <a:lnTo>
                          <a:pt x="142" y="501"/>
                        </a:lnTo>
                        <a:lnTo>
                          <a:pt x="142" y="503"/>
                        </a:lnTo>
                        <a:lnTo>
                          <a:pt x="142" y="501"/>
                        </a:lnTo>
                        <a:lnTo>
                          <a:pt x="144" y="499"/>
                        </a:lnTo>
                        <a:lnTo>
                          <a:pt x="144" y="501"/>
                        </a:lnTo>
                        <a:lnTo>
                          <a:pt x="146" y="501"/>
                        </a:lnTo>
                        <a:lnTo>
                          <a:pt x="146" y="503"/>
                        </a:lnTo>
                        <a:lnTo>
                          <a:pt x="146" y="505"/>
                        </a:lnTo>
                        <a:lnTo>
                          <a:pt x="146" y="507"/>
                        </a:lnTo>
                        <a:lnTo>
                          <a:pt x="148" y="507"/>
                        </a:lnTo>
                        <a:lnTo>
                          <a:pt x="150" y="507"/>
                        </a:lnTo>
                        <a:lnTo>
                          <a:pt x="150" y="509"/>
                        </a:lnTo>
                        <a:lnTo>
                          <a:pt x="150" y="507"/>
                        </a:lnTo>
                        <a:lnTo>
                          <a:pt x="152" y="507"/>
                        </a:lnTo>
                        <a:lnTo>
                          <a:pt x="152" y="505"/>
                        </a:lnTo>
                        <a:lnTo>
                          <a:pt x="154" y="505"/>
                        </a:lnTo>
                        <a:lnTo>
                          <a:pt x="156" y="505"/>
                        </a:lnTo>
                        <a:lnTo>
                          <a:pt x="156" y="503"/>
                        </a:lnTo>
                        <a:lnTo>
                          <a:pt x="156" y="501"/>
                        </a:lnTo>
                        <a:lnTo>
                          <a:pt x="158" y="501"/>
                        </a:lnTo>
                        <a:lnTo>
                          <a:pt x="158" y="499"/>
                        </a:lnTo>
                        <a:lnTo>
                          <a:pt x="160" y="499"/>
                        </a:lnTo>
                        <a:lnTo>
                          <a:pt x="160" y="501"/>
                        </a:lnTo>
                        <a:lnTo>
                          <a:pt x="158" y="501"/>
                        </a:lnTo>
                        <a:lnTo>
                          <a:pt x="160" y="501"/>
                        </a:lnTo>
                        <a:lnTo>
                          <a:pt x="162" y="501"/>
                        </a:lnTo>
                        <a:lnTo>
                          <a:pt x="162" y="499"/>
                        </a:lnTo>
                        <a:lnTo>
                          <a:pt x="162" y="497"/>
                        </a:lnTo>
                        <a:lnTo>
                          <a:pt x="162" y="499"/>
                        </a:lnTo>
                        <a:lnTo>
                          <a:pt x="162" y="497"/>
                        </a:lnTo>
                        <a:lnTo>
                          <a:pt x="162" y="495"/>
                        </a:lnTo>
                        <a:lnTo>
                          <a:pt x="162" y="493"/>
                        </a:lnTo>
                        <a:lnTo>
                          <a:pt x="160" y="493"/>
                        </a:lnTo>
                        <a:lnTo>
                          <a:pt x="160" y="492"/>
                        </a:lnTo>
                        <a:lnTo>
                          <a:pt x="160" y="490"/>
                        </a:lnTo>
                        <a:lnTo>
                          <a:pt x="162" y="488"/>
                        </a:lnTo>
                        <a:lnTo>
                          <a:pt x="162" y="486"/>
                        </a:lnTo>
                        <a:lnTo>
                          <a:pt x="160" y="486"/>
                        </a:lnTo>
                        <a:lnTo>
                          <a:pt x="160" y="484"/>
                        </a:lnTo>
                        <a:lnTo>
                          <a:pt x="160" y="482"/>
                        </a:lnTo>
                        <a:lnTo>
                          <a:pt x="162" y="482"/>
                        </a:lnTo>
                        <a:lnTo>
                          <a:pt x="162" y="480"/>
                        </a:lnTo>
                        <a:lnTo>
                          <a:pt x="162" y="478"/>
                        </a:lnTo>
                        <a:lnTo>
                          <a:pt x="162" y="476"/>
                        </a:lnTo>
                        <a:lnTo>
                          <a:pt x="163" y="476"/>
                        </a:lnTo>
                        <a:lnTo>
                          <a:pt x="163" y="474"/>
                        </a:lnTo>
                        <a:lnTo>
                          <a:pt x="165" y="474"/>
                        </a:lnTo>
                        <a:lnTo>
                          <a:pt x="165" y="472"/>
                        </a:lnTo>
                        <a:lnTo>
                          <a:pt x="167" y="472"/>
                        </a:lnTo>
                        <a:lnTo>
                          <a:pt x="167" y="470"/>
                        </a:lnTo>
                        <a:lnTo>
                          <a:pt x="167" y="468"/>
                        </a:lnTo>
                        <a:lnTo>
                          <a:pt x="167" y="467"/>
                        </a:lnTo>
                        <a:lnTo>
                          <a:pt x="167" y="465"/>
                        </a:lnTo>
                        <a:lnTo>
                          <a:pt x="167" y="467"/>
                        </a:lnTo>
                        <a:lnTo>
                          <a:pt x="169" y="467"/>
                        </a:lnTo>
                        <a:lnTo>
                          <a:pt x="171" y="467"/>
                        </a:lnTo>
                        <a:lnTo>
                          <a:pt x="171" y="468"/>
                        </a:lnTo>
                        <a:lnTo>
                          <a:pt x="173" y="467"/>
                        </a:lnTo>
                        <a:lnTo>
                          <a:pt x="173" y="468"/>
                        </a:lnTo>
                        <a:lnTo>
                          <a:pt x="173" y="467"/>
                        </a:lnTo>
                        <a:lnTo>
                          <a:pt x="175" y="467"/>
                        </a:lnTo>
                        <a:lnTo>
                          <a:pt x="173" y="467"/>
                        </a:lnTo>
                        <a:lnTo>
                          <a:pt x="173" y="465"/>
                        </a:lnTo>
                        <a:lnTo>
                          <a:pt x="173" y="463"/>
                        </a:lnTo>
                        <a:lnTo>
                          <a:pt x="171" y="463"/>
                        </a:lnTo>
                        <a:lnTo>
                          <a:pt x="171" y="461"/>
                        </a:lnTo>
                        <a:lnTo>
                          <a:pt x="169" y="461"/>
                        </a:lnTo>
                        <a:lnTo>
                          <a:pt x="169" y="459"/>
                        </a:lnTo>
                        <a:lnTo>
                          <a:pt x="169" y="457"/>
                        </a:lnTo>
                        <a:lnTo>
                          <a:pt x="167" y="457"/>
                        </a:lnTo>
                        <a:lnTo>
                          <a:pt x="167" y="455"/>
                        </a:lnTo>
                        <a:lnTo>
                          <a:pt x="169" y="455"/>
                        </a:lnTo>
                        <a:lnTo>
                          <a:pt x="167" y="455"/>
                        </a:lnTo>
                        <a:lnTo>
                          <a:pt x="167" y="453"/>
                        </a:lnTo>
                        <a:lnTo>
                          <a:pt x="167" y="451"/>
                        </a:lnTo>
                        <a:lnTo>
                          <a:pt x="169" y="451"/>
                        </a:lnTo>
                        <a:lnTo>
                          <a:pt x="167" y="451"/>
                        </a:lnTo>
                        <a:lnTo>
                          <a:pt x="167" y="449"/>
                        </a:lnTo>
                        <a:lnTo>
                          <a:pt x="165" y="449"/>
                        </a:lnTo>
                        <a:lnTo>
                          <a:pt x="165" y="447"/>
                        </a:lnTo>
                        <a:lnTo>
                          <a:pt x="165" y="445"/>
                        </a:lnTo>
                        <a:lnTo>
                          <a:pt x="165" y="444"/>
                        </a:lnTo>
                        <a:lnTo>
                          <a:pt x="163" y="442"/>
                        </a:lnTo>
                        <a:lnTo>
                          <a:pt x="163" y="440"/>
                        </a:lnTo>
                        <a:lnTo>
                          <a:pt x="162" y="440"/>
                        </a:lnTo>
                        <a:lnTo>
                          <a:pt x="162" y="438"/>
                        </a:lnTo>
                        <a:lnTo>
                          <a:pt x="162" y="436"/>
                        </a:lnTo>
                        <a:lnTo>
                          <a:pt x="160" y="436"/>
                        </a:lnTo>
                        <a:lnTo>
                          <a:pt x="160" y="434"/>
                        </a:lnTo>
                        <a:lnTo>
                          <a:pt x="158" y="434"/>
                        </a:lnTo>
                        <a:lnTo>
                          <a:pt x="158" y="432"/>
                        </a:lnTo>
                        <a:lnTo>
                          <a:pt x="156" y="432"/>
                        </a:lnTo>
                        <a:lnTo>
                          <a:pt x="154" y="432"/>
                        </a:lnTo>
                        <a:lnTo>
                          <a:pt x="154" y="430"/>
                        </a:lnTo>
                        <a:lnTo>
                          <a:pt x="152" y="430"/>
                        </a:lnTo>
                        <a:lnTo>
                          <a:pt x="152" y="428"/>
                        </a:lnTo>
                        <a:lnTo>
                          <a:pt x="150" y="428"/>
                        </a:lnTo>
                        <a:lnTo>
                          <a:pt x="150" y="426"/>
                        </a:lnTo>
                        <a:lnTo>
                          <a:pt x="150" y="424"/>
                        </a:lnTo>
                        <a:lnTo>
                          <a:pt x="148" y="422"/>
                        </a:lnTo>
                        <a:lnTo>
                          <a:pt x="148" y="420"/>
                        </a:lnTo>
                        <a:lnTo>
                          <a:pt x="146" y="420"/>
                        </a:lnTo>
                        <a:lnTo>
                          <a:pt x="146" y="422"/>
                        </a:lnTo>
                        <a:lnTo>
                          <a:pt x="144" y="422"/>
                        </a:lnTo>
                        <a:lnTo>
                          <a:pt x="144" y="420"/>
                        </a:lnTo>
                        <a:lnTo>
                          <a:pt x="144" y="422"/>
                        </a:lnTo>
                        <a:lnTo>
                          <a:pt x="144" y="420"/>
                        </a:lnTo>
                        <a:lnTo>
                          <a:pt x="142" y="420"/>
                        </a:lnTo>
                        <a:lnTo>
                          <a:pt x="140" y="420"/>
                        </a:lnTo>
                        <a:lnTo>
                          <a:pt x="140" y="419"/>
                        </a:lnTo>
                        <a:lnTo>
                          <a:pt x="138" y="419"/>
                        </a:lnTo>
                        <a:lnTo>
                          <a:pt x="137" y="419"/>
                        </a:lnTo>
                        <a:lnTo>
                          <a:pt x="135" y="419"/>
                        </a:lnTo>
                        <a:lnTo>
                          <a:pt x="135" y="417"/>
                        </a:lnTo>
                        <a:lnTo>
                          <a:pt x="133" y="417"/>
                        </a:lnTo>
                        <a:lnTo>
                          <a:pt x="133" y="419"/>
                        </a:lnTo>
                        <a:lnTo>
                          <a:pt x="131" y="419"/>
                        </a:lnTo>
                        <a:lnTo>
                          <a:pt x="131" y="417"/>
                        </a:lnTo>
                        <a:lnTo>
                          <a:pt x="129" y="417"/>
                        </a:lnTo>
                        <a:lnTo>
                          <a:pt x="127" y="417"/>
                        </a:lnTo>
                        <a:lnTo>
                          <a:pt x="125" y="417"/>
                        </a:lnTo>
                        <a:lnTo>
                          <a:pt x="125" y="419"/>
                        </a:lnTo>
                        <a:lnTo>
                          <a:pt x="123" y="419"/>
                        </a:lnTo>
                        <a:lnTo>
                          <a:pt x="123" y="420"/>
                        </a:lnTo>
                        <a:lnTo>
                          <a:pt x="121" y="420"/>
                        </a:lnTo>
                        <a:lnTo>
                          <a:pt x="121" y="419"/>
                        </a:lnTo>
                        <a:lnTo>
                          <a:pt x="121" y="417"/>
                        </a:lnTo>
                        <a:lnTo>
                          <a:pt x="119" y="417"/>
                        </a:lnTo>
                        <a:lnTo>
                          <a:pt x="117" y="417"/>
                        </a:lnTo>
                        <a:lnTo>
                          <a:pt x="117" y="415"/>
                        </a:lnTo>
                        <a:lnTo>
                          <a:pt x="115" y="415"/>
                        </a:lnTo>
                        <a:lnTo>
                          <a:pt x="115" y="417"/>
                        </a:lnTo>
                        <a:lnTo>
                          <a:pt x="114" y="417"/>
                        </a:lnTo>
                        <a:lnTo>
                          <a:pt x="114" y="419"/>
                        </a:lnTo>
                        <a:lnTo>
                          <a:pt x="112" y="419"/>
                        </a:lnTo>
                        <a:lnTo>
                          <a:pt x="112" y="417"/>
                        </a:lnTo>
                        <a:lnTo>
                          <a:pt x="112" y="415"/>
                        </a:lnTo>
                        <a:lnTo>
                          <a:pt x="110" y="415"/>
                        </a:lnTo>
                        <a:lnTo>
                          <a:pt x="110" y="413"/>
                        </a:lnTo>
                        <a:lnTo>
                          <a:pt x="108" y="413"/>
                        </a:lnTo>
                        <a:lnTo>
                          <a:pt x="108" y="415"/>
                        </a:lnTo>
                        <a:lnTo>
                          <a:pt x="106" y="415"/>
                        </a:lnTo>
                        <a:lnTo>
                          <a:pt x="106" y="413"/>
                        </a:lnTo>
                        <a:lnTo>
                          <a:pt x="108" y="413"/>
                        </a:lnTo>
                        <a:lnTo>
                          <a:pt x="108" y="411"/>
                        </a:lnTo>
                        <a:lnTo>
                          <a:pt x="108" y="409"/>
                        </a:lnTo>
                        <a:lnTo>
                          <a:pt x="106" y="409"/>
                        </a:lnTo>
                        <a:lnTo>
                          <a:pt x="104" y="409"/>
                        </a:lnTo>
                        <a:lnTo>
                          <a:pt x="104" y="407"/>
                        </a:lnTo>
                        <a:lnTo>
                          <a:pt x="104" y="405"/>
                        </a:lnTo>
                        <a:lnTo>
                          <a:pt x="102" y="401"/>
                        </a:lnTo>
                        <a:lnTo>
                          <a:pt x="102" y="395"/>
                        </a:lnTo>
                        <a:lnTo>
                          <a:pt x="102" y="394"/>
                        </a:lnTo>
                        <a:lnTo>
                          <a:pt x="102" y="392"/>
                        </a:lnTo>
                        <a:lnTo>
                          <a:pt x="102" y="386"/>
                        </a:lnTo>
                        <a:lnTo>
                          <a:pt x="102" y="384"/>
                        </a:lnTo>
                        <a:lnTo>
                          <a:pt x="100" y="382"/>
                        </a:lnTo>
                        <a:lnTo>
                          <a:pt x="100" y="380"/>
                        </a:lnTo>
                        <a:lnTo>
                          <a:pt x="102" y="378"/>
                        </a:lnTo>
                        <a:lnTo>
                          <a:pt x="102" y="376"/>
                        </a:lnTo>
                        <a:lnTo>
                          <a:pt x="100" y="372"/>
                        </a:lnTo>
                        <a:lnTo>
                          <a:pt x="100" y="371"/>
                        </a:lnTo>
                        <a:lnTo>
                          <a:pt x="100" y="369"/>
                        </a:lnTo>
                        <a:lnTo>
                          <a:pt x="98" y="367"/>
                        </a:lnTo>
                        <a:lnTo>
                          <a:pt x="92" y="355"/>
                        </a:lnTo>
                        <a:lnTo>
                          <a:pt x="92" y="353"/>
                        </a:lnTo>
                        <a:lnTo>
                          <a:pt x="90" y="351"/>
                        </a:lnTo>
                        <a:lnTo>
                          <a:pt x="89" y="349"/>
                        </a:lnTo>
                        <a:lnTo>
                          <a:pt x="89" y="347"/>
                        </a:lnTo>
                        <a:lnTo>
                          <a:pt x="87" y="347"/>
                        </a:lnTo>
                        <a:lnTo>
                          <a:pt x="85" y="347"/>
                        </a:lnTo>
                        <a:lnTo>
                          <a:pt x="85" y="346"/>
                        </a:lnTo>
                        <a:lnTo>
                          <a:pt x="83" y="346"/>
                        </a:lnTo>
                        <a:lnTo>
                          <a:pt x="81" y="346"/>
                        </a:lnTo>
                        <a:lnTo>
                          <a:pt x="79" y="346"/>
                        </a:lnTo>
                        <a:lnTo>
                          <a:pt x="75" y="346"/>
                        </a:lnTo>
                        <a:lnTo>
                          <a:pt x="73" y="346"/>
                        </a:lnTo>
                        <a:lnTo>
                          <a:pt x="71" y="346"/>
                        </a:lnTo>
                        <a:lnTo>
                          <a:pt x="69" y="346"/>
                        </a:lnTo>
                        <a:lnTo>
                          <a:pt x="67" y="346"/>
                        </a:lnTo>
                        <a:lnTo>
                          <a:pt x="64" y="346"/>
                        </a:lnTo>
                        <a:lnTo>
                          <a:pt x="62" y="346"/>
                        </a:lnTo>
                        <a:lnTo>
                          <a:pt x="60" y="346"/>
                        </a:lnTo>
                        <a:lnTo>
                          <a:pt x="58" y="346"/>
                        </a:lnTo>
                        <a:lnTo>
                          <a:pt x="56" y="344"/>
                        </a:lnTo>
                        <a:lnTo>
                          <a:pt x="56" y="342"/>
                        </a:lnTo>
                        <a:lnTo>
                          <a:pt x="52" y="340"/>
                        </a:lnTo>
                        <a:lnTo>
                          <a:pt x="52" y="338"/>
                        </a:lnTo>
                        <a:lnTo>
                          <a:pt x="50" y="338"/>
                        </a:lnTo>
                        <a:lnTo>
                          <a:pt x="48" y="338"/>
                        </a:lnTo>
                        <a:lnTo>
                          <a:pt x="44" y="340"/>
                        </a:lnTo>
                        <a:lnTo>
                          <a:pt x="42" y="340"/>
                        </a:lnTo>
                        <a:lnTo>
                          <a:pt x="41" y="342"/>
                        </a:lnTo>
                        <a:lnTo>
                          <a:pt x="39" y="342"/>
                        </a:lnTo>
                        <a:lnTo>
                          <a:pt x="37" y="340"/>
                        </a:lnTo>
                        <a:lnTo>
                          <a:pt x="35" y="338"/>
                        </a:lnTo>
                        <a:lnTo>
                          <a:pt x="35" y="336"/>
                        </a:lnTo>
                        <a:lnTo>
                          <a:pt x="35" y="334"/>
                        </a:lnTo>
                        <a:lnTo>
                          <a:pt x="35" y="332"/>
                        </a:lnTo>
                        <a:lnTo>
                          <a:pt x="37" y="332"/>
                        </a:lnTo>
                        <a:lnTo>
                          <a:pt x="37" y="330"/>
                        </a:lnTo>
                        <a:lnTo>
                          <a:pt x="37" y="328"/>
                        </a:lnTo>
                        <a:lnTo>
                          <a:pt x="37" y="326"/>
                        </a:lnTo>
                        <a:lnTo>
                          <a:pt x="35" y="326"/>
                        </a:lnTo>
                        <a:lnTo>
                          <a:pt x="35" y="324"/>
                        </a:lnTo>
                        <a:lnTo>
                          <a:pt x="35" y="323"/>
                        </a:lnTo>
                        <a:lnTo>
                          <a:pt x="33" y="323"/>
                        </a:lnTo>
                        <a:lnTo>
                          <a:pt x="33" y="321"/>
                        </a:lnTo>
                        <a:lnTo>
                          <a:pt x="31" y="321"/>
                        </a:lnTo>
                        <a:lnTo>
                          <a:pt x="31" y="319"/>
                        </a:lnTo>
                        <a:lnTo>
                          <a:pt x="29" y="319"/>
                        </a:lnTo>
                        <a:lnTo>
                          <a:pt x="27" y="317"/>
                        </a:lnTo>
                        <a:lnTo>
                          <a:pt x="25" y="317"/>
                        </a:lnTo>
                        <a:lnTo>
                          <a:pt x="25" y="315"/>
                        </a:lnTo>
                        <a:lnTo>
                          <a:pt x="23" y="315"/>
                        </a:lnTo>
                        <a:lnTo>
                          <a:pt x="23" y="313"/>
                        </a:lnTo>
                        <a:lnTo>
                          <a:pt x="21" y="313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19" y="307"/>
                        </a:lnTo>
                        <a:lnTo>
                          <a:pt x="19" y="305"/>
                        </a:lnTo>
                        <a:lnTo>
                          <a:pt x="19" y="303"/>
                        </a:lnTo>
                        <a:lnTo>
                          <a:pt x="18" y="303"/>
                        </a:lnTo>
                        <a:lnTo>
                          <a:pt x="16" y="303"/>
                        </a:lnTo>
                        <a:lnTo>
                          <a:pt x="14" y="303"/>
                        </a:lnTo>
                        <a:lnTo>
                          <a:pt x="12" y="303"/>
                        </a:lnTo>
                        <a:lnTo>
                          <a:pt x="12" y="301"/>
                        </a:lnTo>
                        <a:lnTo>
                          <a:pt x="10" y="301"/>
                        </a:lnTo>
                        <a:lnTo>
                          <a:pt x="8" y="301"/>
                        </a:lnTo>
                        <a:lnTo>
                          <a:pt x="6" y="301"/>
                        </a:lnTo>
                        <a:lnTo>
                          <a:pt x="4" y="301"/>
                        </a:lnTo>
                        <a:lnTo>
                          <a:pt x="2" y="299"/>
                        </a:lnTo>
                        <a:lnTo>
                          <a:pt x="0" y="299"/>
                        </a:lnTo>
                        <a:lnTo>
                          <a:pt x="0" y="298"/>
                        </a:lnTo>
                        <a:lnTo>
                          <a:pt x="0" y="296"/>
                        </a:lnTo>
                        <a:lnTo>
                          <a:pt x="0" y="294"/>
                        </a:lnTo>
                        <a:lnTo>
                          <a:pt x="2" y="294"/>
                        </a:lnTo>
                        <a:lnTo>
                          <a:pt x="4" y="294"/>
                        </a:lnTo>
                        <a:lnTo>
                          <a:pt x="6" y="294"/>
                        </a:lnTo>
                        <a:lnTo>
                          <a:pt x="6" y="292"/>
                        </a:lnTo>
                        <a:lnTo>
                          <a:pt x="4" y="292"/>
                        </a:lnTo>
                        <a:lnTo>
                          <a:pt x="4" y="290"/>
                        </a:lnTo>
                        <a:lnTo>
                          <a:pt x="2" y="290"/>
                        </a:lnTo>
                        <a:lnTo>
                          <a:pt x="2" y="288"/>
                        </a:lnTo>
                        <a:lnTo>
                          <a:pt x="2" y="286"/>
                        </a:lnTo>
                        <a:lnTo>
                          <a:pt x="2" y="284"/>
                        </a:lnTo>
                        <a:lnTo>
                          <a:pt x="2" y="282"/>
                        </a:lnTo>
                        <a:lnTo>
                          <a:pt x="2" y="280"/>
                        </a:lnTo>
                        <a:lnTo>
                          <a:pt x="4" y="278"/>
                        </a:lnTo>
                        <a:lnTo>
                          <a:pt x="4" y="280"/>
                        </a:lnTo>
                        <a:lnTo>
                          <a:pt x="6" y="280"/>
                        </a:lnTo>
                        <a:lnTo>
                          <a:pt x="8" y="280"/>
                        </a:lnTo>
                        <a:lnTo>
                          <a:pt x="8" y="282"/>
                        </a:lnTo>
                        <a:lnTo>
                          <a:pt x="10" y="282"/>
                        </a:lnTo>
                        <a:lnTo>
                          <a:pt x="12" y="280"/>
                        </a:lnTo>
                        <a:lnTo>
                          <a:pt x="14" y="278"/>
                        </a:lnTo>
                        <a:lnTo>
                          <a:pt x="14" y="276"/>
                        </a:lnTo>
                        <a:lnTo>
                          <a:pt x="16" y="276"/>
                        </a:lnTo>
                        <a:lnTo>
                          <a:pt x="16" y="275"/>
                        </a:lnTo>
                        <a:lnTo>
                          <a:pt x="18" y="275"/>
                        </a:lnTo>
                        <a:lnTo>
                          <a:pt x="19" y="275"/>
                        </a:lnTo>
                        <a:lnTo>
                          <a:pt x="21" y="273"/>
                        </a:lnTo>
                        <a:lnTo>
                          <a:pt x="23" y="271"/>
                        </a:lnTo>
                        <a:lnTo>
                          <a:pt x="25" y="269"/>
                        </a:lnTo>
                        <a:lnTo>
                          <a:pt x="27" y="269"/>
                        </a:lnTo>
                        <a:lnTo>
                          <a:pt x="27" y="267"/>
                        </a:lnTo>
                        <a:lnTo>
                          <a:pt x="29" y="265"/>
                        </a:lnTo>
                        <a:lnTo>
                          <a:pt x="29" y="263"/>
                        </a:lnTo>
                        <a:lnTo>
                          <a:pt x="29" y="261"/>
                        </a:lnTo>
                        <a:lnTo>
                          <a:pt x="29" y="259"/>
                        </a:lnTo>
                        <a:lnTo>
                          <a:pt x="31" y="257"/>
                        </a:lnTo>
                        <a:lnTo>
                          <a:pt x="33" y="253"/>
                        </a:lnTo>
                        <a:lnTo>
                          <a:pt x="33" y="251"/>
                        </a:lnTo>
                        <a:lnTo>
                          <a:pt x="31" y="250"/>
                        </a:lnTo>
                        <a:lnTo>
                          <a:pt x="31" y="248"/>
                        </a:lnTo>
                        <a:lnTo>
                          <a:pt x="33" y="248"/>
                        </a:lnTo>
                        <a:lnTo>
                          <a:pt x="35" y="248"/>
                        </a:lnTo>
                        <a:lnTo>
                          <a:pt x="37" y="246"/>
                        </a:lnTo>
                        <a:lnTo>
                          <a:pt x="35" y="244"/>
                        </a:lnTo>
                        <a:lnTo>
                          <a:pt x="35" y="242"/>
                        </a:lnTo>
                        <a:lnTo>
                          <a:pt x="35" y="240"/>
                        </a:lnTo>
                        <a:lnTo>
                          <a:pt x="35" y="238"/>
                        </a:lnTo>
                        <a:lnTo>
                          <a:pt x="35" y="236"/>
                        </a:lnTo>
                        <a:lnTo>
                          <a:pt x="35" y="234"/>
                        </a:lnTo>
                        <a:lnTo>
                          <a:pt x="37" y="234"/>
                        </a:lnTo>
                        <a:lnTo>
                          <a:pt x="37" y="232"/>
                        </a:lnTo>
                        <a:lnTo>
                          <a:pt x="37" y="230"/>
                        </a:lnTo>
                        <a:lnTo>
                          <a:pt x="39" y="228"/>
                        </a:lnTo>
                        <a:lnTo>
                          <a:pt x="39" y="227"/>
                        </a:lnTo>
                        <a:lnTo>
                          <a:pt x="41" y="227"/>
                        </a:lnTo>
                        <a:lnTo>
                          <a:pt x="42" y="227"/>
                        </a:lnTo>
                        <a:lnTo>
                          <a:pt x="44" y="227"/>
                        </a:lnTo>
                        <a:lnTo>
                          <a:pt x="46" y="225"/>
                        </a:lnTo>
                        <a:lnTo>
                          <a:pt x="48" y="225"/>
                        </a:lnTo>
                        <a:lnTo>
                          <a:pt x="50" y="223"/>
                        </a:lnTo>
                        <a:lnTo>
                          <a:pt x="50" y="221"/>
                        </a:lnTo>
                        <a:lnTo>
                          <a:pt x="52" y="219"/>
                        </a:lnTo>
                        <a:lnTo>
                          <a:pt x="52" y="217"/>
                        </a:lnTo>
                        <a:lnTo>
                          <a:pt x="52" y="215"/>
                        </a:lnTo>
                        <a:lnTo>
                          <a:pt x="52" y="213"/>
                        </a:lnTo>
                        <a:lnTo>
                          <a:pt x="52" y="211"/>
                        </a:lnTo>
                        <a:lnTo>
                          <a:pt x="50" y="209"/>
                        </a:lnTo>
                        <a:lnTo>
                          <a:pt x="50" y="207"/>
                        </a:lnTo>
                        <a:lnTo>
                          <a:pt x="48" y="207"/>
                        </a:lnTo>
                        <a:lnTo>
                          <a:pt x="48" y="205"/>
                        </a:lnTo>
                        <a:lnTo>
                          <a:pt x="48" y="203"/>
                        </a:lnTo>
                        <a:lnTo>
                          <a:pt x="48" y="202"/>
                        </a:lnTo>
                        <a:lnTo>
                          <a:pt x="48" y="200"/>
                        </a:lnTo>
                        <a:lnTo>
                          <a:pt x="48" y="198"/>
                        </a:lnTo>
                        <a:lnTo>
                          <a:pt x="48" y="196"/>
                        </a:lnTo>
                        <a:lnTo>
                          <a:pt x="48" y="194"/>
                        </a:lnTo>
                        <a:lnTo>
                          <a:pt x="48" y="192"/>
                        </a:lnTo>
                        <a:lnTo>
                          <a:pt x="50" y="190"/>
                        </a:lnTo>
                        <a:lnTo>
                          <a:pt x="48" y="188"/>
                        </a:lnTo>
                        <a:lnTo>
                          <a:pt x="48" y="186"/>
                        </a:lnTo>
                        <a:lnTo>
                          <a:pt x="46" y="184"/>
                        </a:lnTo>
                        <a:lnTo>
                          <a:pt x="44" y="184"/>
                        </a:lnTo>
                        <a:lnTo>
                          <a:pt x="44" y="182"/>
                        </a:lnTo>
                        <a:lnTo>
                          <a:pt x="44" y="180"/>
                        </a:lnTo>
                        <a:lnTo>
                          <a:pt x="44" y="179"/>
                        </a:lnTo>
                        <a:lnTo>
                          <a:pt x="42" y="177"/>
                        </a:lnTo>
                        <a:lnTo>
                          <a:pt x="42" y="175"/>
                        </a:lnTo>
                        <a:lnTo>
                          <a:pt x="42" y="173"/>
                        </a:lnTo>
                        <a:lnTo>
                          <a:pt x="42" y="171"/>
                        </a:lnTo>
                        <a:lnTo>
                          <a:pt x="42" y="169"/>
                        </a:lnTo>
                        <a:lnTo>
                          <a:pt x="42" y="167"/>
                        </a:lnTo>
                        <a:lnTo>
                          <a:pt x="41" y="165"/>
                        </a:lnTo>
                        <a:lnTo>
                          <a:pt x="42" y="165"/>
                        </a:lnTo>
                        <a:lnTo>
                          <a:pt x="44" y="165"/>
                        </a:lnTo>
                        <a:lnTo>
                          <a:pt x="46" y="165"/>
                        </a:lnTo>
                        <a:lnTo>
                          <a:pt x="48" y="165"/>
                        </a:lnTo>
                        <a:lnTo>
                          <a:pt x="50" y="165"/>
                        </a:lnTo>
                        <a:lnTo>
                          <a:pt x="50" y="167"/>
                        </a:lnTo>
                        <a:lnTo>
                          <a:pt x="50" y="169"/>
                        </a:lnTo>
                        <a:lnTo>
                          <a:pt x="48" y="169"/>
                        </a:lnTo>
                        <a:lnTo>
                          <a:pt x="48" y="171"/>
                        </a:lnTo>
                        <a:lnTo>
                          <a:pt x="48" y="173"/>
                        </a:lnTo>
                        <a:lnTo>
                          <a:pt x="48" y="171"/>
                        </a:lnTo>
                        <a:lnTo>
                          <a:pt x="46" y="171"/>
                        </a:lnTo>
                        <a:lnTo>
                          <a:pt x="46" y="173"/>
                        </a:lnTo>
                        <a:lnTo>
                          <a:pt x="46" y="175"/>
                        </a:lnTo>
                        <a:lnTo>
                          <a:pt x="46" y="177"/>
                        </a:lnTo>
                        <a:lnTo>
                          <a:pt x="48" y="177"/>
                        </a:lnTo>
                        <a:lnTo>
                          <a:pt x="48" y="179"/>
                        </a:lnTo>
                        <a:lnTo>
                          <a:pt x="50" y="179"/>
                        </a:lnTo>
                        <a:lnTo>
                          <a:pt x="52" y="179"/>
                        </a:lnTo>
                        <a:lnTo>
                          <a:pt x="54" y="180"/>
                        </a:lnTo>
                        <a:lnTo>
                          <a:pt x="56" y="180"/>
                        </a:lnTo>
                        <a:lnTo>
                          <a:pt x="56" y="182"/>
                        </a:lnTo>
                        <a:lnTo>
                          <a:pt x="54" y="184"/>
                        </a:lnTo>
                        <a:lnTo>
                          <a:pt x="54" y="186"/>
                        </a:lnTo>
                        <a:lnTo>
                          <a:pt x="52" y="188"/>
                        </a:lnTo>
                        <a:lnTo>
                          <a:pt x="54" y="188"/>
                        </a:lnTo>
                        <a:lnTo>
                          <a:pt x="54" y="186"/>
                        </a:lnTo>
                        <a:lnTo>
                          <a:pt x="56" y="184"/>
                        </a:lnTo>
                        <a:lnTo>
                          <a:pt x="56" y="182"/>
                        </a:lnTo>
                        <a:lnTo>
                          <a:pt x="58" y="182"/>
                        </a:lnTo>
                        <a:lnTo>
                          <a:pt x="60" y="182"/>
                        </a:lnTo>
                        <a:lnTo>
                          <a:pt x="60" y="184"/>
                        </a:lnTo>
                        <a:lnTo>
                          <a:pt x="62" y="186"/>
                        </a:lnTo>
                        <a:lnTo>
                          <a:pt x="60" y="188"/>
                        </a:lnTo>
                        <a:lnTo>
                          <a:pt x="58" y="190"/>
                        </a:lnTo>
                        <a:lnTo>
                          <a:pt x="56" y="190"/>
                        </a:lnTo>
                        <a:lnTo>
                          <a:pt x="56" y="188"/>
                        </a:lnTo>
                        <a:lnTo>
                          <a:pt x="54" y="188"/>
                        </a:lnTo>
                        <a:lnTo>
                          <a:pt x="54" y="190"/>
                        </a:lnTo>
                        <a:lnTo>
                          <a:pt x="56" y="190"/>
                        </a:lnTo>
                        <a:lnTo>
                          <a:pt x="56" y="192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4" y="192"/>
                        </a:lnTo>
                        <a:lnTo>
                          <a:pt x="54" y="190"/>
                        </a:lnTo>
                        <a:lnTo>
                          <a:pt x="52" y="190"/>
                        </a:lnTo>
                        <a:lnTo>
                          <a:pt x="52" y="192"/>
                        </a:lnTo>
                        <a:lnTo>
                          <a:pt x="52" y="190"/>
                        </a:lnTo>
                        <a:lnTo>
                          <a:pt x="52" y="192"/>
                        </a:lnTo>
                        <a:lnTo>
                          <a:pt x="50" y="192"/>
                        </a:lnTo>
                        <a:lnTo>
                          <a:pt x="52" y="192"/>
                        </a:lnTo>
                        <a:lnTo>
                          <a:pt x="50" y="192"/>
                        </a:lnTo>
                        <a:lnTo>
                          <a:pt x="50" y="190"/>
                        </a:lnTo>
                        <a:lnTo>
                          <a:pt x="50" y="192"/>
                        </a:lnTo>
                        <a:lnTo>
                          <a:pt x="50" y="194"/>
                        </a:lnTo>
                        <a:lnTo>
                          <a:pt x="52" y="194"/>
                        </a:lnTo>
                        <a:lnTo>
                          <a:pt x="50" y="194"/>
                        </a:lnTo>
                        <a:lnTo>
                          <a:pt x="50" y="196"/>
                        </a:lnTo>
                        <a:lnTo>
                          <a:pt x="50" y="198"/>
                        </a:lnTo>
                        <a:lnTo>
                          <a:pt x="50" y="200"/>
                        </a:lnTo>
                        <a:lnTo>
                          <a:pt x="48" y="200"/>
                        </a:lnTo>
                        <a:lnTo>
                          <a:pt x="48" y="202"/>
                        </a:lnTo>
                        <a:lnTo>
                          <a:pt x="50" y="202"/>
                        </a:lnTo>
                        <a:lnTo>
                          <a:pt x="50" y="203"/>
                        </a:lnTo>
                        <a:lnTo>
                          <a:pt x="52" y="203"/>
                        </a:lnTo>
                        <a:lnTo>
                          <a:pt x="52" y="205"/>
                        </a:lnTo>
                        <a:lnTo>
                          <a:pt x="54" y="205"/>
                        </a:lnTo>
                        <a:lnTo>
                          <a:pt x="52" y="205"/>
                        </a:lnTo>
                        <a:lnTo>
                          <a:pt x="52" y="207"/>
                        </a:lnTo>
                        <a:lnTo>
                          <a:pt x="54" y="207"/>
                        </a:lnTo>
                        <a:lnTo>
                          <a:pt x="52" y="207"/>
                        </a:lnTo>
                        <a:lnTo>
                          <a:pt x="52" y="209"/>
                        </a:lnTo>
                        <a:lnTo>
                          <a:pt x="52" y="207"/>
                        </a:lnTo>
                        <a:lnTo>
                          <a:pt x="54" y="207"/>
                        </a:lnTo>
                        <a:lnTo>
                          <a:pt x="54" y="209"/>
                        </a:lnTo>
                        <a:lnTo>
                          <a:pt x="52" y="209"/>
                        </a:lnTo>
                        <a:lnTo>
                          <a:pt x="54" y="209"/>
                        </a:lnTo>
                        <a:lnTo>
                          <a:pt x="54" y="211"/>
                        </a:lnTo>
                        <a:lnTo>
                          <a:pt x="56" y="211"/>
                        </a:lnTo>
                        <a:lnTo>
                          <a:pt x="58" y="211"/>
                        </a:lnTo>
                        <a:lnTo>
                          <a:pt x="58" y="209"/>
                        </a:lnTo>
                        <a:lnTo>
                          <a:pt x="60" y="209"/>
                        </a:lnTo>
                        <a:lnTo>
                          <a:pt x="60" y="207"/>
                        </a:lnTo>
                        <a:lnTo>
                          <a:pt x="62" y="207"/>
                        </a:lnTo>
                        <a:lnTo>
                          <a:pt x="64" y="207"/>
                        </a:lnTo>
                        <a:lnTo>
                          <a:pt x="64" y="205"/>
                        </a:lnTo>
                        <a:lnTo>
                          <a:pt x="66" y="205"/>
                        </a:lnTo>
                        <a:lnTo>
                          <a:pt x="66" y="203"/>
                        </a:lnTo>
                        <a:lnTo>
                          <a:pt x="66" y="202"/>
                        </a:lnTo>
                        <a:lnTo>
                          <a:pt x="66" y="200"/>
                        </a:lnTo>
                        <a:lnTo>
                          <a:pt x="64" y="200"/>
                        </a:lnTo>
                        <a:lnTo>
                          <a:pt x="62" y="200"/>
                        </a:lnTo>
                        <a:lnTo>
                          <a:pt x="64" y="200"/>
                        </a:lnTo>
                        <a:lnTo>
                          <a:pt x="66" y="200"/>
                        </a:lnTo>
                        <a:lnTo>
                          <a:pt x="67" y="200"/>
                        </a:lnTo>
                        <a:lnTo>
                          <a:pt x="69" y="200"/>
                        </a:lnTo>
                        <a:lnTo>
                          <a:pt x="71" y="200"/>
                        </a:lnTo>
                        <a:lnTo>
                          <a:pt x="73" y="200"/>
                        </a:lnTo>
                        <a:lnTo>
                          <a:pt x="75" y="200"/>
                        </a:lnTo>
                        <a:lnTo>
                          <a:pt x="75" y="198"/>
                        </a:lnTo>
                        <a:lnTo>
                          <a:pt x="75" y="200"/>
                        </a:lnTo>
                        <a:lnTo>
                          <a:pt x="77" y="200"/>
                        </a:lnTo>
                        <a:lnTo>
                          <a:pt x="79" y="200"/>
                        </a:lnTo>
                        <a:lnTo>
                          <a:pt x="81" y="200"/>
                        </a:lnTo>
                        <a:lnTo>
                          <a:pt x="79" y="200"/>
                        </a:lnTo>
                        <a:lnTo>
                          <a:pt x="79" y="202"/>
                        </a:lnTo>
                        <a:lnTo>
                          <a:pt x="77" y="202"/>
                        </a:lnTo>
                        <a:lnTo>
                          <a:pt x="77" y="203"/>
                        </a:lnTo>
                        <a:lnTo>
                          <a:pt x="75" y="203"/>
                        </a:lnTo>
                        <a:lnTo>
                          <a:pt x="75" y="205"/>
                        </a:lnTo>
                        <a:lnTo>
                          <a:pt x="75" y="207"/>
                        </a:lnTo>
                        <a:lnTo>
                          <a:pt x="73" y="207"/>
                        </a:lnTo>
                        <a:lnTo>
                          <a:pt x="75" y="207"/>
                        </a:lnTo>
                        <a:lnTo>
                          <a:pt x="75" y="209"/>
                        </a:lnTo>
                        <a:lnTo>
                          <a:pt x="75" y="211"/>
                        </a:lnTo>
                        <a:lnTo>
                          <a:pt x="75" y="209"/>
                        </a:lnTo>
                        <a:lnTo>
                          <a:pt x="75" y="211"/>
                        </a:lnTo>
                        <a:lnTo>
                          <a:pt x="77" y="211"/>
                        </a:lnTo>
                        <a:lnTo>
                          <a:pt x="79" y="211"/>
                        </a:lnTo>
                        <a:lnTo>
                          <a:pt x="77" y="211"/>
                        </a:lnTo>
                        <a:lnTo>
                          <a:pt x="79" y="211"/>
                        </a:lnTo>
                        <a:lnTo>
                          <a:pt x="79" y="209"/>
                        </a:lnTo>
                        <a:lnTo>
                          <a:pt x="81" y="209"/>
                        </a:lnTo>
                        <a:lnTo>
                          <a:pt x="81" y="211"/>
                        </a:lnTo>
                        <a:lnTo>
                          <a:pt x="81" y="213"/>
                        </a:lnTo>
                        <a:lnTo>
                          <a:pt x="79" y="213"/>
                        </a:lnTo>
                        <a:lnTo>
                          <a:pt x="77" y="213"/>
                        </a:lnTo>
                        <a:lnTo>
                          <a:pt x="77" y="215"/>
                        </a:lnTo>
                        <a:lnTo>
                          <a:pt x="77" y="213"/>
                        </a:lnTo>
                        <a:lnTo>
                          <a:pt x="75" y="213"/>
                        </a:lnTo>
                        <a:lnTo>
                          <a:pt x="77" y="213"/>
                        </a:lnTo>
                        <a:lnTo>
                          <a:pt x="77" y="215"/>
                        </a:lnTo>
                        <a:lnTo>
                          <a:pt x="75" y="215"/>
                        </a:lnTo>
                        <a:lnTo>
                          <a:pt x="73" y="215"/>
                        </a:lnTo>
                        <a:lnTo>
                          <a:pt x="73" y="217"/>
                        </a:lnTo>
                        <a:lnTo>
                          <a:pt x="73" y="215"/>
                        </a:lnTo>
                        <a:lnTo>
                          <a:pt x="71" y="215"/>
                        </a:lnTo>
                        <a:lnTo>
                          <a:pt x="71" y="217"/>
                        </a:lnTo>
                        <a:lnTo>
                          <a:pt x="69" y="217"/>
                        </a:lnTo>
                        <a:lnTo>
                          <a:pt x="71" y="217"/>
                        </a:lnTo>
                        <a:lnTo>
                          <a:pt x="71" y="219"/>
                        </a:lnTo>
                        <a:lnTo>
                          <a:pt x="73" y="219"/>
                        </a:lnTo>
                        <a:lnTo>
                          <a:pt x="75" y="219"/>
                        </a:lnTo>
                        <a:lnTo>
                          <a:pt x="77" y="219"/>
                        </a:lnTo>
                        <a:lnTo>
                          <a:pt x="77" y="221"/>
                        </a:lnTo>
                        <a:lnTo>
                          <a:pt x="79" y="221"/>
                        </a:lnTo>
                        <a:lnTo>
                          <a:pt x="81" y="221"/>
                        </a:lnTo>
                        <a:lnTo>
                          <a:pt x="81" y="223"/>
                        </a:lnTo>
                        <a:lnTo>
                          <a:pt x="83" y="223"/>
                        </a:lnTo>
                        <a:lnTo>
                          <a:pt x="81" y="223"/>
                        </a:lnTo>
                        <a:lnTo>
                          <a:pt x="81" y="225"/>
                        </a:lnTo>
                        <a:lnTo>
                          <a:pt x="79" y="225"/>
                        </a:lnTo>
                        <a:lnTo>
                          <a:pt x="79" y="223"/>
                        </a:lnTo>
                        <a:lnTo>
                          <a:pt x="77" y="223"/>
                        </a:lnTo>
                        <a:lnTo>
                          <a:pt x="77" y="221"/>
                        </a:lnTo>
                        <a:lnTo>
                          <a:pt x="75" y="221"/>
                        </a:lnTo>
                        <a:lnTo>
                          <a:pt x="73" y="221"/>
                        </a:lnTo>
                        <a:lnTo>
                          <a:pt x="73" y="223"/>
                        </a:lnTo>
                        <a:lnTo>
                          <a:pt x="73" y="225"/>
                        </a:lnTo>
                        <a:lnTo>
                          <a:pt x="75" y="225"/>
                        </a:lnTo>
                        <a:lnTo>
                          <a:pt x="75" y="227"/>
                        </a:lnTo>
                        <a:lnTo>
                          <a:pt x="73" y="225"/>
                        </a:lnTo>
                        <a:lnTo>
                          <a:pt x="73" y="227"/>
                        </a:lnTo>
                        <a:lnTo>
                          <a:pt x="75" y="227"/>
                        </a:lnTo>
                        <a:lnTo>
                          <a:pt x="77" y="227"/>
                        </a:lnTo>
                        <a:lnTo>
                          <a:pt x="77" y="228"/>
                        </a:lnTo>
                        <a:lnTo>
                          <a:pt x="79" y="228"/>
                        </a:lnTo>
                        <a:lnTo>
                          <a:pt x="79" y="230"/>
                        </a:lnTo>
                        <a:lnTo>
                          <a:pt x="77" y="230"/>
                        </a:lnTo>
                        <a:lnTo>
                          <a:pt x="75" y="230"/>
                        </a:lnTo>
                        <a:lnTo>
                          <a:pt x="75" y="228"/>
                        </a:lnTo>
                        <a:lnTo>
                          <a:pt x="73" y="228"/>
                        </a:lnTo>
                        <a:lnTo>
                          <a:pt x="73" y="230"/>
                        </a:lnTo>
                        <a:lnTo>
                          <a:pt x="73" y="228"/>
                        </a:lnTo>
                        <a:lnTo>
                          <a:pt x="71" y="228"/>
                        </a:lnTo>
                        <a:lnTo>
                          <a:pt x="69" y="228"/>
                        </a:lnTo>
                        <a:lnTo>
                          <a:pt x="69" y="227"/>
                        </a:lnTo>
                        <a:lnTo>
                          <a:pt x="67" y="225"/>
                        </a:lnTo>
                        <a:lnTo>
                          <a:pt x="67" y="223"/>
                        </a:lnTo>
                        <a:lnTo>
                          <a:pt x="66" y="223"/>
                        </a:lnTo>
                        <a:lnTo>
                          <a:pt x="64" y="223"/>
                        </a:lnTo>
                        <a:lnTo>
                          <a:pt x="62" y="223"/>
                        </a:lnTo>
                        <a:lnTo>
                          <a:pt x="60" y="223"/>
                        </a:lnTo>
                        <a:lnTo>
                          <a:pt x="60" y="225"/>
                        </a:lnTo>
                        <a:lnTo>
                          <a:pt x="58" y="225"/>
                        </a:lnTo>
                        <a:lnTo>
                          <a:pt x="58" y="227"/>
                        </a:lnTo>
                        <a:lnTo>
                          <a:pt x="58" y="228"/>
                        </a:lnTo>
                        <a:lnTo>
                          <a:pt x="58" y="227"/>
                        </a:lnTo>
                        <a:lnTo>
                          <a:pt x="56" y="228"/>
                        </a:lnTo>
                        <a:lnTo>
                          <a:pt x="58" y="230"/>
                        </a:lnTo>
                        <a:lnTo>
                          <a:pt x="56" y="230"/>
                        </a:lnTo>
                        <a:lnTo>
                          <a:pt x="56" y="232"/>
                        </a:lnTo>
                        <a:lnTo>
                          <a:pt x="56" y="234"/>
                        </a:lnTo>
                        <a:lnTo>
                          <a:pt x="58" y="236"/>
                        </a:lnTo>
                        <a:lnTo>
                          <a:pt x="56" y="236"/>
                        </a:lnTo>
                        <a:lnTo>
                          <a:pt x="56" y="238"/>
                        </a:lnTo>
                        <a:lnTo>
                          <a:pt x="56" y="240"/>
                        </a:lnTo>
                        <a:lnTo>
                          <a:pt x="54" y="240"/>
                        </a:lnTo>
                        <a:lnTo>
                          <a:pt x="56" y="240"/>
                        </a:lnTo>
                        <a:lnTo>
                          <a:pt x="56" y="242"/>
                        </a:lnTo>
                        <a:lnTo>
                          <a:pt x="56" y="244"/>
                        </a:lnTo>
                        <a:lnTo>
                          <a:pt x="54" y="244"/>
                        </a:lnTo>
                        <a:lnTo>
                          <a:pt x="54" y="246"/>
                        </a:lnTo>
                        <a:lnTo>
                          <a:pt x="54" y="248"/>
                        </a:lnTo>
                        <a:lnTo>
                          <a:pt x="54" y="250"/>
                        </a:lnTo>
                        <a:lnTo>
                          <a:pt x="54" y="251"/>
                        </a:lnTo>
                        <a:lnTo>
                          <a:pt x="54" y="253"/>
                        </a:lnTo>
                        <a:lnTo>
                          <a:pt x="56" y="255"/>
                        </a:lnTo>
                        <a:lnTo>
                          <a:pt x="56" y="257"/>
                        </a:lnTo>
                        <a:lnTo>
                          <a:pt x="58" y="257"/>
                        </a:lnTo>
                        <a:lnTo>
                          <a:pt x="60" y="257"/>
                        </a:lnTo>
                        <a:lnTo>
                          <a:pt x="60" y="259"/>
                        </a:lnTo>
                        <a:lnTo>
                          <a:pt x="62" y="259"/>
                        </a:lnTo>
                        <a:lnTo>
                          <a:pt x="64" y="259"/>
                        </a:lnTo>
                        <a:lnTo>
                          <a:pt x="66" y="259"/>
                        </a:lnTo>
                        <a:lnTo>
                          <a:pt x="67" y="261"/>
                        </a:lnTo>
                        <a:lnTo>
                          <a:pt x="69" y="261"/>
                        </a:lnTo>
                        <a:lnTo>
                          <a:pt x="71" y="261"/>
                        </a:lnTo>
                        <a:lnTo>
                          <a:pt x="73" y="261"/>
                        </a:lnTo>
                        <a:lnTo>
                          <a:pt x="75" y="261"/>
                        </a:lnTo>
                        <a:lnTo>
                          <a:pt x="77" y="261"/>
                        </a:lnTo>
                        <a:lnTo>
                          <a:pt x="79" y="261"/>
                        </a:lnTo>
                        <a:lnTo>
                          <a:pt x="81" y="261"/>
                        </a:lnTo>
                        <a:lnTo>
                          <a:pt x="83" y="261"/>
                        </a:lnTo>
                        <a:lnTo>
                          <a:pt x="87" y="261"/>
                        </a:lnTo>
                        <a:lnTo>
                          <a:pt x="89" y="261"/>
                        </a:lnTo>
                        <a:lnTo>
                          <a:pt x="92" y="261"/>
                        </a:lnTo>
                        <a:lnTo>
                          <a:pt x="94" y="259"/>
                        </a:lnTo>
                        <a:lnTo>
                          <a:pt x="98" y="259"/>
                        </a:lnTo>
                        <a:lnTo>
                          <a:pt x="100" y="259"/>
                        </a:lnTo>
                        <a:lnTo>
                          <a:pt x="100" y="257"/>
                        </a:lnTo>
                        <a:lnTo>
                          <a:pt x="102" y="257"/>
                        </a:lnTo>
                        <a:lnTo>
                          <a:pt x="102" y="255"/>
                        </a:lnTo>
                        <a:lnTo>
                          <a:pt x="104" y="255"/>
                        </a:lnTo>
                        <a:lnTo>
                          <a:pt x="104" y="253"/>
                        </a:lnTo>
                        <a:lnTo>
                          <a:pt x="102" y="253"/>
                        </a:lnTo>
                        <a:lnTo>
                          <a:pt x="102" y="251"/>
                        </a:lnTo>
                        <a:lnTo>
                          <a:pt x="104" y="251"/>
                        </a:lnTo>
                        <a:lnTo>
                          <a:pt x="106" y="250"/>
                        </a:lnTo>
                        <a:lnTo>
                          <a:pt x="104" y="250"/>
                        </a:lnTo>
                        <a:lnTo>
                          <a:pt x="104" y="248"/>
                        </a:lnTo>
                        <a:lnTo>
                          <a:pt x="104" y="246"/>
                        </a:lnTo>
                        <a:lnTo>
                          <a:pt x="104" y="244"/>
                        </a:lnTo>
                        <a:lnTo>
                          <a:pt x="106" y="244"/>
                        </a:lnTo>
                        <a:lnTo>
                          <a:pt x="108" y="242"/>
                        </a:lnTo>
                        <a:lnTo>
                          <a:pt x="108" y="240"/>
                        </a:lnTo>
                        <a:lnTo>
                          <a:pt x="110" y="240"/>
                        </a:lnTo>
                        <a:lnTo>
                          <a:pt x="108" y="240"/>
                        </a:lnTo>
                        <a:lnTo>
                          <a:pt x="108" y="238"/>
                        </a:lnTo>
                        <a:lnTo>
                          <a:pt x="108" y="236"/>
                        </a:lnTo>
                        <a:lnTo>
                          <a:pt x="106" y="236"/>
                        </a:lnTo>
                        <a:lnTo>
                          <a:pt x="106" y="234"/>
                        </a:lnTo>
                        <a:lnTo>
                          <a:pt x="106" y="232"/>
                        </a:lnTo>
                        <a:lnTo>
                          <a:pt x="106" y="230"/>
                        </a:lnTo>
                        <a:lnTo>
                          <a:pt x="104" y="230"/>
                        </a:lnTo>
                        <a:lnTo>
                          <a:pt x="106" y="230"/>
                        </a:lnTo>
                        <a:lnTo>
                          <a:pt x="106" y="228"/>
                        </a:lnTo>
                        <a:lnTo>
                          <a:pt x="106" y="230"/>
                        </a:lnTo>
                        <a:lnTo>
                          <a:pt x="108" y="228"/>
                        </a:lnTo>
                        <a:lnTo>
                          <a:pt x="108" y="227"/>
                        </a:lnTo>
                        <a:lnTo>
                          <a:pt x="106" y="227"/>
                        </a:lnTo>
                        <a:lnTo>
                          <a:pt x="106" y="225"/>
                        </a:lnTo>
                        <a:lnTo>
                          <a:pt x="108" y="225"/>
                        </a:lnTo>
                        <a:lnTo>
                          <a:pt x="108" y="227"/>
                        </a:lnTo>
                        <a:lnTo>
                          <a:pt x="110" y="225"/>
                        </a:lnTo>
                        <a:lnTo>
                          <a:pt x="110" y="223"/>
                        </a:lnTo>
                        <a:lnTo>
                          <a:pt x="112" y="223"/>
                        </a:lnTo>
                        <a:lnTo>
                          <a:pt x="112" y="221"/>
                        </a:lnTo>
                        <a:lnTo>
                          <a:pt x="112" y="219"/>
                        </a:lnTo>
                        <a:lnTo>
                          <a:pt x="112" y="217"/>
                        </a:lnTo>
                        <a:lnTo>
                          <a:pt x="110" y="217"/>
                        </a:lnTo>
                        <a:lnTo>
                          <a:pt x="108" y="217"/>
                        </a:lnTo>
                        <a:lnTo>
                          <a:pt x="106" y="217"/>
                        </a:lnTo>
                        <a:lnTo>
                          <a:pt x="104" y="217"/>
                        </a:lnTo>
                        <a:lnTo>
                          <a:pt x="104" y="215"/>
                        </a:lnTo>
                        <a:lnTo>
                          <a:pt x="106" y="213"/>
                        </a:lnTo>
                        <a:lnTo>
                          <a:pt x="104" y="213"/>
                        </a:lnTo>
                        <a:lnTo>
                          <a:pt x="104" y="211"/>
                        </a:lnTo>
                        <a:lnTo>
                          <a:pt x="106" y="209"/>
                        </a:lnTo>
                        <a:lnTo>
                          <a:pt x="106" y="207"/>
                        </a:lnTo>
                        <a:lnTo>
                          <a:pt x="106" y="205"/>
                        </a:lnTo>
                        <a:lnTo>
                          <a:pt x="106" y="203"/>
                        </a:lnTo>
                        <a:lnTo>
                          <a:pt x="104" y="202"/>
                        </a:lnTo>
                        <a:lnTo>
                          <a:pt x="104" y="198"/>
                        </a:lnTo>
                        <a:lnTo>
                          <a:pt x="106" y="196"/>
                        </a:lnTo>
                        <a:lnTo>
                          <a:pt x="106" y="194"/>
                        </a:lnTo>
                        <a:lnTo>
                          <a:pt x="106" y="192"/>
                        </a:lnTo>
                        <a:lnTo>
                          <a:pt x="106" y="190"/>
                        </a:lnTo>
                        <a:lnTo>
                          <a:pt x="106" y="188"/>
                        </a:lnTo>
                        <a:lnTo>
                          <a:pt x="104" y="188"/>
                        </a:lnTo>
                        <a:lnTo>
                          <a:pt x="104" y="186"/>
                        </a:lnTo>
                        <a:lnTo>
                          <a:pt x="104" y="184"/>
                        </a:lnTo>
                        <a:lnTo>
                          <a:pt x="104" y="182"/>
                        </a:lnTo>
                        <a:lnTo>
                          <a:pt x="104" y="180"/>
                        </a:lnTo>
                        <a:lnTo>
                          <a:pt x="104" y="179"/>
                        </a:lnTo>
                        <a:lnTo>
                          <a:pt x="102" y="179"/>
                        </a:lnTo>
                        <a:lnTo>
                          <a:pt x="102" y="177"/>
                        </a:lnTo>
                        <a:lnTo>
                          <a:pt x="102" y="175"/>
                        </a:lnTo>
                        <a:lnTo>
                          <a:pt x="100" y="175"/>
                        </a:lnTo>
                        <a:lnTo>
                          <a:pt x="100" y="173"/>
                        </a:lnTo>
                        <a:lnTo>
                          <a:pt x="100" y="171"/>
                        </a:lnTo>
                        <a:lnTo>
                          <a:pt x="98" y="171"/>
                        </a:lnTo>
                        <a:lnTo>
                          <a:pt x="98" y="169"/>
                        </a:lnTo>
                        <a:lnTo>
                          <a:pt x="98" y="167"/>
                        </a:lnTo>
                        <a:lnTo>
                          <a:pt x="96" y="165"/>
                        </a:lnTo>
                        <a:lnTo>
                          <a:pt x="96" y="163"/>
                        </a:lnTo>
                        <a:lnTo>
                          <a:pt x="98" y="161"/>
                        </a:lnTo>
                        <a:lnTo>
                          <a:pt x="98" y="159"/>
                        </a:lnTo>
                        <a:lnTo>
                          <a:pt x="98" y="157"/>
                        </a:lnTo>
                        <a:lnTo>
                          <a:pt x="100" y="157"/>
                        </a:lnTo>
                        <a:lnTo>
                          <a:pt x="100" y="155"/>
                        </a:lnTo>
                        <a:lnTo>
                          <a:pt x="100" y="154"/>
                        </a:lnTo>
                        <a:lnTo>
                          <a:pt x="100" y="152"/>
                        </a:lnTo>
                        <a:lnTo>
                          <a:pt x="102" y="152"/>
                        </a:lnTo>
                        <a:lnTo>
                          <a:pt x="102" y="150"/>
                        </a:lnTo>
                        <a:lnTo>
                          <a:pt x="102" y="148"/>
                        </a:lnTo>
                        <a:lnTo>
                          <a:pt x="102" y="146"/>
                        </a:lnTo>
                        <a:lnTo>
                          <a:pt x="102" y="144"/>
                        </a:lnTo>
                        <a:lnTo>
                          <a:pt x="102" y="142"/>
                        </a:lnTo>
                        <a:lnTo>
                          <a:pt x="100" y="142"/>
                        </a:lnTo>
                        <a:lnTo>
                          <a:pt x="100" y="140"/>
                        </a:lnTo>
                        <a:lnTo>
                          <a:pt x="100" y="138"/>
                        </a:lnTo>
                        <a:lnTo>
                          <a:pt x="100" y="136"/>
                        </a:lnTo>
                        <a:lnTo>
                          <a:pt x="100" y="134"/>
                        </a:lnTo>
                        <a:lnTo>
                          <a:pt x="100" y="132"/>
                        </a:lnTo>
                        <a:lnTo>
                          <a:pt x="100" y="131"/>
                        </a:lnTo>
                        <a:lnTo>
                          <a:pt x="100" y="129"/>
                        </a:lnTo>
                        <a:lnTo>
                          <a:pt x="100" y="127"/>
                        </a:lnTo>
                        <a:lnTo>
                          <a:pt x="98" y="127"/>
                        </a:lnTo>
                        <a:lnTo>
                          <a:pt x="98" y="125"/>
                        </a:lnTo>
                        <a:lnTo>
                          <a:pt x="96" y="123"/>
                        </a:lnTo>
                        <a:lnTo>
                          <a:pt x="94" y="123"/>
                        </a:lnTo>
                        <a:lnTo>
                          <a:pt x="92" y="123"/>
                        </a:lnTo>
                        <a:lnTo>
                          <a:pt x="92" y="121"/>
                        </a:lnTo>
                        <a:lnTo>
                          <a:pt x="92" y="119"/>
                        </a:lnTo>
                        <a:lnTo>
                          <a:pt x="90" y="119"/>
                        </a:lnTo>
                        <a:lnTo>
                          <a:pt x="90" y="117"/>
                        </a:lnTo>
                        <a:lnTo>
                          <a:pt x="90" y="115"/>
                        </a:lnTo>
                        <a:lnTo>
                          <a:pt x="90" y="113"/>
                        </a:lnTo>
                        <a:lnTo>
                          <a:pt x="89" y="111"/>
                        </a:lnTo>
                        <a:lnTo>
                          <a:pt x="89" y="109"/>
                        </a:lnTo>
                        <a:lnTo>
                          <a:pt x="89" y="107"/>
                        </a:lnTo>
                        <a:lnTo>
                          <a:pt x="87" y="107"/>
                        </a:lnTo>
                        <a:lnTo>
                          <a:pt x="87" y="106"/>
                        </a:lnTo>
                        <a:lnTo>
                          <a:pt x="85" y="106"/>
                        </a:lnTo>
                        <a:lnTo>
                          <a:pt x="85" y="104"/>
                        </a:lnTo>
                        <a:lnTo>
                          <a:pt x="83" y="104"/>
                        </a:lnTo>
                        <a:lnTo>
                          <a:pt x="83" y="102"/>
                        </a:lnTo>
                        <a:lnTo>
                          <a:pt x="81" y="102"/>
                        </a:lnTo>
                        <a:lnTo>
                          <a:pt x="81" y="100"/>
                        </a:lnTo>
                        <a:lnTo>
                          <a:pt x="79" y="100"/>
                        </a:lnTo>
                        <a:lnTo>
                          <a:pt x="77" y="100"/>
                        </a:lnTo>
                        <a:lnTo>
                          <a:pt x="77" y="98"/>
                        </a:lnTo>
                        <a:lnTo>
                          <a:pt x="75" y="98"/>
                        </a:lnTo>
                        <a:lnTo>
                          <a:pt x="73" y="98"/>
                        </a:lnTo>
                        <a:lnTo>
                          <a:pt x="71" y="98"/>
                        </a:lnTo>
                        <a:lnTo>
                          <a:pt x="71" y="96"/>
                        </a:lnTo>
                        <a:lnTo>
                          <a:pt x="69" y="96"/>
                        </a:lnTo>
                        <a:lnTo>
                          <a:pt x="67" y="96"/>
                        </a:lnTo>
                        <a:lnTo>
                          <a:pt x="66" y="96"/>
                        </a:lnTo>
                        <a:lnTo>
                          <a:pt x="66" y="94"/>
                        </a:lnTo>
                        <a:lnTo>
                          <a:pt x="64" y="94"/>
                        </a:lnTo>
                        <a:lnTo>
                          <a:pt x="62" y="94"/>
                        </a:lnTo>
                        <a:lnTo>
                          <a:pt x="62" y="92"/>
                        </a:lnTo>
                        <a:lnTo>
                          <a:pt x="60" y="92"/>
                        </a:lnTo>
                        <a:lnTo>
                          <a:pt x="58" y="92"/>
                        </a:lnTo>
                        <a:lnTo>
                          <a:pt x="60" y="90"/>
                        </a:lnTo>
                        <a:lnTo>
                          <a:pt x="58" y="90"/>
                        </a:lnTo>
                        <a:lnTo>
                          <a:pt x="56" y="90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90"/>
                        </a:lnTo>
                        <a:lnTo>
                          <a:pt x="54" y="92"/>
                        </a:lnTo>
                        <a:lnTo>
                          <a:pt x="56" y="92"/>
                        </a:lnTo>
                        <a:lnTo>
                          <a:pt x="56" y="94"/>
                        </a:lnTo>
                        <a:lnTo>
                          <a:pt x="58" y="94"/>
                        </a:lnTo>
                        <a:lnTo>
                          <a:pt x="56" y="94"/>
                        </a:lnTo>
                        <a:lnTo>
                          <a:pt x="58" y="94"/>
                        </a:lnTo>
                        <a:lnTo>
                          <a:pt x="60" y="94"/>
                        </a:lnTo>
                        <a:lnTo>
                          <a:pt x="60" y="92"/>
                        </a:lnTo>
                        <a:lnTo>
                          <a:pt x="62" y="92"/>
                        </a:lnTo>
                        <a:lnTo>
                          <a:pt x="62" y="94"/>
                        </a:lnTo>
                        <a:lnTo>
                          <a:pt x="60" y="94"/>
                        </a:lnTo>
                        <a:lnTo>
                          <a:pt x="58" y="94"/>
                        </a:lnTo>
                        <a:lnTo>
                          <a:pt x="56" y="94"/>
                        </a:lnTo>
                        <a:lnTo>
                          <a:pt x="54" y="92"/>
                        </a:lnTo>
                        <a:lnTo>
                          <a:pt x="54" y="90"/>
                        </a:lnTo>
                        <a:lnTo>
                          <a:pt x="54" y="88"/>
                        </a:lnTo>
                        <a:lnTo>
                          <a:pt x="54" y="86"/>
                        </a:lnTo>
                        <a:lnTo>
                          <a:pt x="56" y="86"/>
                        </a:lnTo>
                        <a:lnTo>
                          <a:pt x="56" y="84"/>
                        </a:lnTo>
                        <a:lnTo>
                          <a:pt x="58" y="84"/>
                        </a:lnTo>
                        <a:lnTo>
                          <a:pt x="58" y="83"/>
                        </a:lnTo>
                        <a:lnTo>
                          <a:pt x="60" y="83"/>
                        </a:lnTo>
                        <a:lnTo>
                          <a:pt x="62" y="81"/>
                        </a:lnTo>
                        <a:lnTo>
                          <a:pt x="64" y="81"/>
                        </a:lnTo>
                        <a:lnTo>
                          <a:pt x="64" y="79"/>
                        </a:lnTo>
                        <a:lnTo>
                          <a:pt x="66" y="79"/>
                        </a:lnTo>
                        <a:lnTo>
                          <a:pt x="66" y="77"/>
                        </a:lnTo>
                        <a:lnTo>
                          <a:pt x="67" y="77"/>
                        </a:lnTo>
                        <a:lnTo>
                          <a:pt x="67" y="75"/>
                        </a:lnTo>
                        <a:lnTo>
                          <a:pt x="67" y="73"/>
                        </a:lnTo>
                        <a:lnTo>
                          <a:pt x="67" y="71"/>
                        </a:lnTo>
                        <a:lnTo>
                          <a:pt x="67" y="69"/>
                        </a:lnTo>
                        <a:lnTo>
                          <a:pt x="69" y="69"/>
                        </a:lnTo>
                        <a:lnTo>
                          <a:pt x="71" y="69"/>
                        </a:lnTo>
                        <a:lnTo>
                          <a:pt x="73" y="69"/>
                        </a:lnTo>
                        <a:lnTo>
                          <a:pt x="75" y="69"/>
                        </a:lnTo>
                        <a:lnTo>
                          <a:pt x="77" y="69"/>
                        </a:lnTo>
                        <a:lnTo>
                          <a:pt x="79" y="69"/>
                        </a:lnTo>
                        <a:lnTo>
                          <a:pt x="81" y="67"/>
                        </a:lnTo>
                        <a:lnTo>
                          <a:pt x="83" y="67"/>
                        </a:lnTo>
                        <a:lnTo>
                          <a:pt x="85" y="67"/>
                        </a:lnTo>
                        <a:lnTo>
                          <a:pt x="87" y="67"/>
                        </a:lnTo>
                        <a:lnTo>
                          <a:pt x="89" y="67"/>
                        </a:lnTo>
                        <a:lnTo>
                          <a:pt x="90" y="67"/>
                        </a:lnTo>
                        <a:lnTo>
                          <a:pt x="92" y="67"/>
                        </a:lnTo>
                        <a:lnTo>
                          <a:pt x="94" y="65"/>
                        </a:lnTo>
                        <a:lnTo>
                          <a:pt x="96" y="65"/>
                        </a:lnTo>
                        <a:lnTo>
                          <a:pt x="98" y="65"/>
                        </a:lnTo>
                        <a:lnTo>
                          <a:pt x="100" y="65"/>
                        </a:lnTo>
                        <a:lnTo>
                          <a:pt x="102" y="65"/>
                        </a:lnTo>
                        <a:lnTo>
                          <a:pt x="102" y="63"/>
                        </a:lnTo>
                        <a:lnTo>
                          <a:pt x="104" y="63"/>
                        </a:lnTo>
                        <a:lnTo>
                          <a:pt x="106" y="63"/>
                        </a:lnTo>
                        <a:lnTo>
                          <a:pt x="108" y="63"/>
                        </a:lnTo>
                        <a:lnTo>
                          <a:pt x="110" y="63"/>
                        </a:lnTo>
                        <a:lnTo>
                          <a:pt x="110" y="61"/>
                        </a:lnTo>
                        <a:lnTo>
                          <a:pt x="112" y="61"/>
                        </a:lnTo>
                        <a:lnTo>
                          <a:pt x="114" y="61"/>
                        </a:lnTo>
                        <a:lnTo>
                          <a:pt x="115" y="61"/>
                        </a:lnTo>
                        <a:lnTo>
                          <a:pt x="117" y="61"/>
                        </a:lnTo>
                        <a:lnTo>
                          <a:pt x="119" y="59"/>
                        </a:lnTo>
                        <a:lnTo>
                          <a:pt x="121" y="59"/>
                        </a:lnTo>
                        <a:lnTo>
                          <a:pt x="123" y="59"/>
                        </a:lnTo>
                        <a:lnTo>
                          <a:pt x="125" y="58"/>
                        </a:lnTo>
                        <a:lnTo>
                          <a:pt x="127" y="58"/>
                        </a:lnTo>
                        <a:lnTo>
                          <a:pt x="129" y="58"/>
                        </a:lnTo>
                        <a:lnTo>
                          <a:pt x="129" y="56"/>
                        </a:lnTo>
                        <a:lnTo>
                          <a:pt x="131" y="56"/>
                        </a:lnTo>
                        <a:lnTo>
                          <a:pt x="131" y="54"/>
                        </a:lnTo>
                        <a:lnTo>
                          <a:pt x="133" y="54"/>
                        </a:lnTo>
                        <a:lnTo>
                          <a:pt x="133" y="52"/>
                        </a:lnTo>
                        <a:lnTo>
                          <a:pt x="135" y="52"/>
                        </a:lnTo>
                        <a:lnTo>
                          <a:pt x="135" y="50"/>
                        </a:lnTo>
                        <a:lnTo>
                          <a:pt x="135" y="48"/>
                        </a:lnTo>
                        <a:lnTo>
                          <a:pt x="133" y="48"/>
                        </a:lnTo>
                        <a:lnTo>
                          <a:pt x="133" y="46"/>
                        </a:lnTo>
                        <a:lnTo>
                          <a:pt x="135" y="44"/>
                        </a:lnTo>
                        <a:lnTo>
                          <a:pt x="135" y="42"/>
                        </a:lnTo>
                        <a:lnTo>
                          <a:pt x="137" y="42"/>
                        </a:lnTo>
                        <a:lnTo>
                          <a:pt x="137" y="40"/>
                        </a:lnTo>
                        <a:lnTo>
                          <a:pt x="135" y="40"/>
                        </a:lnTo>
                        <a:lnTo>
                          <a:pt x="137" y="40"/>
                        </a:lnTo>
                        <a:lnTo>
                          <a:pt x="138" y="40"/>
                        </a:lnTo>
                        <a:lnTo>
                          <a:pt x="138" y="38"/>
                        </a:lnTo>
                        <a:lnTo>
                          <a:pt x="140" y="38"/>
                        </a:lnTo>
                        <a:lnTo>
                          <a:pt x="142" y="38"/>
                        </a:lnTo>
                        <a:lnTo>
                          <a:pt x="142" y="36"/>
                        </a:lnTo>
                        <a:lnTo>
                          <a:pt x="144" y="36"/>
                        </a:lnTo>
                        <a:lnTo>
                          <a:pt x="146" y="36"/>
                        </a:lnTo>
                        <a:lnTo>
                          <a:pt x="148" y="36"/>
                        </a:lnTo>
                        <a:lnTo>
                          <a:pt x="150" y="36"/>
                        </a:lnTo>
                        <a:lnTo>
                          <a:pt x="150" y="34"/>
                        </a:lnTo>
                        <a:lnTo>
                          <a:pt x="152" y="34"/>
                        </a:lnTo>
                        <a:lnTo>
                          <a:pt x="154" y="34"/>
                        </a:lnTo>
                        <a:lnTo>
                          <a:pt x="156" y="33"/>
                        </a:lnTo>
                        <a:lnTo>
                          <a:pt x="158" y="33"/>
                        </a:lnTo>
                        <a:lnTo>
                          <a:pt x="160" y="33"/>
                        </a:lnTo>
                        <a:lnTo>
                          <a:pt x="160" y="31"/>
                        </a:lnTo>
                        <a:lnTo>
                          <a:pt x="162" y="31"/>
                        </a:lnTo>
                        <a:lnTo>
                          <a:pt x="163" y="29"/>
                        </a:lnTo>
                        <a:lnTo>
                          <a:pt x="165" y="29"/>
                        </a:lnTo>
                        <a:lnTo>
                          <a:pt x="165" y="27"/>
                        </a:lnTo>
                        <a:lnTo>
                          <a:pt x="165" y="25"/>
                        </a:lnTo>
                        <a:lnTo>
                          <a:pt x="167" y="23"/>
                        </a:lnTo>
                        <a:lnTo>
                          <a:pt x="165" y="23"/>
                        </a:lnTo>
                        <a:lnTo>
                          <a:pt x="167" y="23"/>
                        </a:lnTo>
                        <a:lnTo>
                          <a:pt x="167" y="21"/>
                        </a:lnTo>
                        <a:lnTo>
                          <a:pt x="169" y="21"/>
                        </a:lnTo>
                        <a:lnTo>
                          <a:pt x="169" y="19"/>
                        </a:lnTo>
                        <a:lnTo>
                          <a:pt x="171" y="19"/>
                        </a:lnTo>
                        <a:lnTo>
                          <a:pt x="173" y="17"/>
                        </a:lnTo>
                        <a:lnTo>
                          <a:pt x="175" y="17"/>
                        </a:lnTo>
                        <a:lnTo>
                          <a:pt x="175" y="15"/>
                        </a:lnTo>
                        <a:lnTo>
                          <a:pt x="177" y="15"/>
                        </a:lnTo>
                        <a:lnTo>
                          <a:pt x="177" y="13"/>
                        </a:lnTo>
                        <a:lnTo>
                          <a:pt x="179" y="13"/>
                        </a:lnTo>
                        <a:lnTo>
                          <a:pt x="181" y="13"/>
                        </a:lnTo>
                        <a:lnTo>
                          <a:pt x="181" y="11"/>
                        </a:lnTo>
                        <a:lnTo>
                          <a:pt x="183" y="11"/>
                        </a:lnTo>
                        <a:lnTo>
                          <a:pt x="185" y="11"/>
                        </a:lnTo>
                        <a:lnTo>
                          <a:pt x="185" y="10"/>
                        </a:lnTo>
                        <a:lnTo>
                          <a:pt x="186" y="10"/>
                        </a:lnTo>
                        <a:lnTo>
                          <a:pt x="188" y="10"/>
                        </a:lnTo>
                        <a:lnTo>
                          <a:pt x="188" y="8"/>
                        </a:lnTo>
                        <a:lnTo>
                          <a:pt x="190" y="8"/>
                        </a:lnTo>
                        <a:lnTo>
                          <a:pt x="190" y="6"/>
                        </a:lnTo>
                        <a:lnTo>
                          <a:pt x="192" y="6"/>
                        </a:lnTo>
                        <a:lnTo>
                          <a:pt x="192" y="4"/>
                        </a:lnTo>
                        <a:lnTo>
                          <a:pt x="192" y="2"/>
                        </a:lnTo>
                        <a:lnTo>
                          <a:pt x="192" y="0"/>
                        </a:lnTo>
                        <a:lnTo>
                          <a:pt x="192" y="2"/>
                        </a:lnTo>
                        <a:lnTo>
                          <a:pt x="194" y="2"/>
                        </a:lnTo>
                        <a:lnTo>
                          <a:pt x="194" y="4"/>
                        </a:lnTo>
                        <a:lnTo>
                          <a:pt x="194" y="6"/>
                        </a:lnTo>
                        <a:lnTo>
                          <a:pt x="194" y="8"/>
                        </a:lnTo>
                        <a:lnTo>
                          <a:pt x="196" y="8"/>
                        </a:lnTo>
                        <a:lnTo>
                          <a:pt x="196" y="10"/>
                        </a:lnTo>
                        <a:lnTo>
                          <a:pt x="196" y="11"/>
                        </a:lnTo>
                        <a:lnTo>
                          <a:pt x="196" y="13"/>
                        </a:lnTo>
                        <a:lnTo>
                          <a:pt x="198" y="13"/>
                        </a:lnTo>
                        <a:lnTo>
                          <a:pt x="198" y="17"/>
                        </a:lnTo>
                        <a:lnTo>
                          <a:pt x="200" y="19"/>
                        </a:lnTo>
                        <a:lnTo>
                          <a:pt x="200" y="21"/>
                        </a:lnTo>
                        <a:lnTo>
                          <a:pt x="200" y="23"/>
                        </a:lnTo>
                        <a:lnTo>
                          <a:pt x="202" y="25"/>
                        </a:lnTo>
                        <a:lnTo>
                          <a:pt x="200" y="25"/>
                        </a:lnTo>
                        <a:lnTo>
                          <a:pt x="200" y="27"/>
                        </a:lnTo>
                        <a:lnTo>
                          <a:pt x="198" y="27"/>
                        </a:lnTo>
                        <a:lnTo>
                          <a:pt x="198" y="29"/>
                        </a:lnTo>
                        <a:lnTo>
                          <a:pt x="196" y="29"/>
                        </a:lnTo>
                        <a:lnTo>
                          <a:pt x="196" y="27"/>
                        </a:lnTo>
                        <a:lnTo>
                          <a:pt x="196" y="29"/>
                        </a:lnTo>
                        <a:lnTo>
                          <a:pt x="194" y="29"/>
                        </a:lnTo>
                        <a:lnTo>
                          <a:pt x="194" y="31"/>
                        </a:lnTo>
                        <a:lnTo>
                          <a:pt x="192" y="33"/>
                        </a:lnTo>
                        <a:lnTo>
                          <a:pt x="192" y="34"/>
                        </a:lnTo>
                        <a:lnTo>
                          <a:pt x="192" y="36"/>
                        </a:lnTo>
                        <a:lnTo>
                          <a:pt x="194" y="36"/>
                        </a:lnTo>
                        <a:lnTo>
                          <a:pt x="196" y="36"/>
                        </a:lnTo>
                        <a:lnTo>
                          <a:pt x="198" y="36"/>
                        </a:lnTo>
                        <a:lnTo>
                          <a:pt x="198" y="38"/>
                        </a:lnTo>
                        <a:lnTo>
                          <a:pt x="198" y="40"/>
                        </a:lnTo>
                        <a:lnTo>
                          <a:pt x="200" y="40"/>
                        </a:lnTo>
                        <a:lnTo>
                          <a:pt x="200" y="42"/>
                        </a:lnTo>
                        <a:lnTo>
                          <a:pt x="202" y="42"/>
                        </a:lnTo>
                        <a:lnTo>
                          <a:pt x="202" y="44"/>
                        </a:lnTo>
                        <a:lnTo>
                          <a:pt x="204" y="44"/>
                        </a:lnTo>
                        <a:lnTo>
                          <a:pt x="204" y="46"/>
                        </a:lnTo>
                        <a:lnTo>
                          <a:pt x="202" y="46"/>
                        </a:lnTo>
                        <a:lnTo>
                          <a:pt x="202" y="48"/>
                        </a:lnTo>
                        <a:lnTo>
                          <a:pt x="202" y="50"/>
                        </a:lnTo>
                        <a:lnTo>
                          <a:pt x="204" y="50"/>
                        </a:lnTo>
                        <a:lnTo>
                          <a:pt x="204" y="52"/>
                        </a:lnTo>
                        <a:lnTo>
                          <a:pt x="206" y="52"/>
                        </a:lnTo>
                        <a:lnTo>
                          <a:pt x="206" y="54"/>
                        </a:lnTo>
                        <a:lnTo>
                          <a:pt x="206" y="56"/>
                        </a:lnTo>
                        <a:lnTo>
                          <a:pt x="208" y="56"/>
                        </a:lnTo>
                        <a:lnTo>
                          <a:pt x="208" y="58"/>
                        </a:lnTo>
                        <a:lnTo>
                          <a:pt x="208" y="59"/>
                        </a:lnTo>
                        <a:lnTo>
                          <a:pt x="210" y="59"/>
                        </a:lnTo>
                        <a:lnTo>
                          <a:pt x="210" y="61"/>
                        </a:lnTo>
                        <a:lnTo>
                          <a:pt x="210" y="63"/>
                        </a:lnTo>
                        <a:lnTo>
                          <a:pt x="211" y="63"/>
                        </a:lnTo>
                        <a:lnTo>
                          <a:pt x="211" y="65"/>
                        </a:lnTo>
                        <a:lnTo>
                          <a:pt x="210" y="65"/>
                        </a:lnTo>
                        <a:lnTo>
                          <a:pt x="211" y="65"/>
                        </a:lnTo>
                        <a:lnTo>
                          <a:pt x="213" y="65"/>
                        </a:lnTo>
                        <a:lnTo>
                          <a:pt x="213" y="63"/>
                        </a:lnTo>
                        <a:lnTo>
                          <a:pt x="215" y="63"/>
                        </a:lnTo>
                        <a:lnTo>
                          <a:pt x="215" y="61"/>
                        </a:lnTo>
                        <a:lnTo>
                          <a:pt x="215" y="63"/>
                        </a:lnTo>
                        <a:lnTo>
                          <a:pt x="217" y="63"/>
                        </a:lnTo>
                        <a:lnTo>
                          <a:pt x="219" y="63"/>
                        </a:lnTo>
                        <a:lnTo>
                          <a:pt x="219" y="61"/>
                        </a:lnTo>
                        <a:lnTo>
                          <a:pt x="221" y="61"/>
                        </a:lnTo>
                        <a:lnTo>
                          <a:pt x="223" y="61"/>
                        </a:lnTo>
                        <a:lnTo>
                          <a:pt x="225" y="61"/>
                        </a:lnTo>
                        <a:lnTo>
                          <a:pt x="227" y="63"/>
                        </a:lnTo>
                        <a:lnTo>
                          <a:pt x="229" y="65"/>
                        </a:lnTo>
                        <a:lnTo>
                          <a:pt x="231" y="65"/>
                        </a:lnTo>
                        <a:lnTo>
                          <a:pt x="233" y="65"/>
                        </a:lnTo>
                        <a:lnTo>
                          <a:pt x="231" y="65"/>
                        </a:lnTo>
                        <a:lnTo>
                          <a:pt x="231" y="67"/>
                        </a:lnTo>
                        <a:lnTo>
                          <a:pt x="231" y="69"/>
                        </a:lnTo>
                        <a:lnTo>
                          <a:pt x="231" y="71"/>
                        </a:lnTo>
                        <a:lnTo>
                          <a:pt x="233" y="71"/>
                        </a:lnTo>
                        <a:lnTo>
                          <a:pt x="234" y="71"/>
                        </a:lnTo>
                        <a:lnTo>
                          <a:pt x="234" y="73"/>
                        </a:lnTo>
                        <a:lnTo>
                          <a:pt x="236" y="73"/>
                        </a:lnTo>
                        <a:lnTo>
                          <a:pt x="236" y="75"/>
                        </a:lnTo>
                        <a:lnTo>
                          <a:pt x="238" y="75"/>
                        </a:lnTo>
                        <a:lnTo>
                          <a:pt x="238" y="77"/>
                        </a:lnTo>
                        <a:lnTo>
                          <a:pt x="238" y="79"/>
                        </a:lnTo>
                        <a:lnTo>
                          <a:pt x="238" y="81"/>
                        </a:lnTo>
                        <a:lnTo>
                          <a:pt x="240" y="81"/>
                        </a:lnTo>
                        <a:lnTo>
                          <a:pt x="240" y="83"/>
                        </a:lnTo>
                        <a:lnTo>
                          <a:pt x="242" y="83"/>
                        </a:lnTo>
                        <a:lnTo>
                          <a:pt x="242" y="84"/>
                        </a:lnTo>
                        <a:lnTo>
                          <a:pt x="242" y="86"/>
                        </a:lnTo>
                        <a:lnTo>
                          <a:pt x="240" y="86"/>
                        </a:lnTo>
                        <a:lnTo>
                          <a:pt x="240" y="88"/>
                        </a:lnTo>
                        <a:lnTo>
                          <a:pt x="240" y="90"/>
                        </a:lnTo>
                        <a:lnTo>
                          <a:pt x="240" y="92"/>
                        </a:lnTo>
                        <a:lnTo>
                          <a:pt x="238" y="92"/>
                        </a:lnTo>
                        <a:lnTo>
                          <a:pt x="238" y="94"/>
                        </a:lnTo>
                        <a:lnTo>
                          <a:pt x="236" y="94"/>
                        </a:lnTo>
                        <a:lnTo>
                          <a:pt x="234" y="94"/>
                        </a:lnTo>
                        <a:lnTo>
                          <a:pt x="234" y="96"/>
                        </a:lnTo>
                        <a:lnTo>
                          <a:pt x="234" y="98"/>
                        </a:lnTo>
                        <a:lnTo>
                          <a:pt x="234" y="100"/>
                        </a:lnTo>
                        <a:lnTo>
                          <a:pt x="236" y="100"/>
                        </a:lnTo>
                        <a:lnTo>
                          <a:pt x="236" y="102"/>
                        </a:lnTo>
                        <a:lnTo>
                          <a:pt x="238" y="102"/>
                        </a:lnTo>
                        <a:lnTo>
                          <a:pt x="238" y="104"/>
                        </a:lnTo>
                        <a:lnTo>
                          <a:pt x="240" y="104"/>
                        </a:lnTo>
                        <a:lnTo>
                          <a:pt x="242" y="104"/>
                        </a:lnTo>
                        <a:lnTo>
                          <a:pt x="244" y="104"/>
                        </a:lnTo>
                        <a:lnTo>
                          <a:pt x="244" y="106"/>
                        </a:lnTo>
                        <a:lnTo>
                          <a:pt x="246" y="106"/>
                        </a:lnTo>
                        <a:lnTo>
                          <a:pt x="246" y="107"/>
                        </a:lnTo>
                        <a:lnTo>
                          <a:pt x="246" y="109"/>
                        </a:lnTo>
                        <a:lnTo>
                          <a:pt x="246" y="111"/>
                        </a:lnTo>
                        <a:lnTo>
                          <a:pt x="246" y="113"/>
                        </a:lnTo>
                        <a:lnTo>
                          <a:pt x="246" y="115"/>
                        </a:lnTo>
                        <a:lnTo>
                          <a:pt x="246" y="117"/>
                        </a:lnTo>
                        <a:lnTo>
                          <a:pt x="246" y="119"/>
                        </a:lnTo>
                        <a:lnTo>
                          <a:pt x="246" y="121"/>
                        </a:lnTo>
                        <a:lnTo>
                          <a:pt x="246" y="123"/>
                        </a:lnTo>
                        <a:lnTo>
                          <a:pt x="248" y="125"/>
                        </a:lnTo>
                        <a:lnTo>
                          <a:pt x="250" y="127"/>
                        </a:lnTo>
                        <a:lnTo>
                          <a:pt x="252" y="127"/>
                        </a:lnTo>
                        <a:lnTo>
                          <a:pt x="254" y="127"/>
                        </a:lnTo>
                        <a:lnTo>
                          <a:pt x="254" y="125"/>
                        </a:lnTo>
                        <a:lnTo>
                          <a:pt x="254" y="127"/>
                        </a:lnTo>
                        <a:lnTo>
                          <a:pt x="252" y="127"/>
                        </a:lnTo>
                        <a:lnTo>
                          <a:pt x="252" y="129"/>
                        </a:lnTo>
                        <a:lnTo>
                          <a:pt x="254" y="129"/>
                        </a:lnTo>
                        <a:lnTo>
                          <a:pt x="252" y="129"/>
                        </a:lnTo>
                        <a:lnTo>
                          <a:pt x="252" y="131"/>
                        </a:lnTo>
                        <a:lnTo>
                          <a:pt x="254" y="131"/>
                        </a:lnTo>
                        <a:lnTo>
                          <a:pt x="252" y="131"/>
                        </a:lnTo>
                        <a:lnTo>
                          <a:pt x="250" y="131"/>
                        </a:lnTo>
                        <a:lnTo>
                          <a:pt x="250" y="132"/>
                        </a:lnTo>
                        <a:lnTo>
                          <a:pt x="248" y="132"/>
                        </a:lnTo>
                        <a:lnTo>
                          <a:pt x="246" y="132"/>
                        </a:lnTo>
                        <a:lnTo>
                          <a:pt x="246" y="134"/>
                        </a:lnTo>
                        <a:lnTo>
                          <a:pt x="244" y="134"/>
                        </a:lnTo>
                        <a:lnTo>
                          <a:pt x="244" y="136"/>
                        </a:lnTo>
                        <a:lnTo>
                          <a:pt x="242" y="136"/>
                        </a:lnTo>
                        <a:lnTo>
                          <a:pt x="240" y="136"/>
                        </a:lnTo>
                        <a:lnTo>
                          <a:pt x="240" y="138"/>
                        </a:lnTo>
                        <a:lnTo>
                          <a:pt x="238" y="138"/>
                        </a:lnTo>
                        <a:lnTo>
                          <a:pt x="236" y="138"/>
                        </a:lnTo>
                        <a:lnTo>
                          <a:pt x="236" y="140"/>
                        </a:lnTo>
                        <a:lnTo>
                          <a:pt x="234" y="140"/>
                        </a:lnTo>
                        <a:lnTo>
                          <a:pt x="233" y="140"/>
                        </a:lnTo>
                        <a:lnTo>
                          <a:pt x="233" y="142"/>
                        </a:lnTo>
                        <a:lnTo>
                          <a:pt x="231" y="142"/>
                        </a:lnTo>
                        <a:lnTo>
                          <a:pt x="231" y="144"/>
                        </a:lnTo>
                        <a:lnTo>
                          <a:pt x="229" y="144"/>
                        </a:lnTo>
                        <a:lnTo>
                          <a:pt x="229" y="146"/>
                        </a:lnTo>
                        <a:lnTo>
                          <a:pt x="227" y="146"/>
                        </a:lnTo>
                        <a:lnTo>
                          <a:pt x="227" y="148"/>
                        </a:lnTo>
                        <a:lnTo>
                          <a:pt x="225" y="148"/>
                        </a:lnTo>
                        <a:lnTo>
                          <a:pt x="225" y="150"/>
                        </a:lnTo>
                        <a:lnTo>
                          <a:pt x="225" y="152"/>
                        </a:lnTo>
                        <a:lnTo>
                          <a:pt x="223" y="152"/>
                        </a:lnTo>
                        <a:lnTo>
                          <a:pt x="221" y="152"/>
                        </a:lnTo>
                        <a:lnTo>
                          <a:pt x="221" y="154"/>
                        </a:lnTo>
                        <a:lnTo>
                          <a:pt x="221" y="155"/>
                        </a:lnTo>
                        <a:lnTo>
                          <a:pt x="223" y="155"/>
                        </a:lnTo>
                        <a:lnTo>
                          <a:pt x="223" y="157"/>
                        </a:lnTo>
                        <a:lnTo>
                          <a:pt x="223" y="159"/>
                        </a:lnTo>
                        <a:lnTo>
                          <a:pt x="223" y="161"/>
                        </a:lnTo>
                        <a:lnTo>
                          <a:pt x="221" y="161"/>
                        </a:lnTo>
                        <a:lnTo>
                          <a:pt x="221" y="159"/>
                        </a:lnTo>
                        <a:lnTo>
                          <a:pt x="219" y="159"/>
                        </a:lnTo>
                        <a:lnTo>
                          <a:pt x="219" y="161"/>
                        </a:lnTo>
                        <a:lnTo>
                          <a:pt x="219" y="163"/>
                        </a:lnTo>
                        <a:lnTo>
                          <a:pt x="217" y="163"/>
                        </a:lnTo>
                        <a:lnTo>
                          <a:pt x="217" y="165"/>
                        </a:lnTo>
                        <a:lnTo>
                          <a:pt x="217" y="167"/>
                        </a:lnTo>
                        <a:lnTo>
                          <a:pt x="217" y="169"/>
                        </a:lnTo>
                        <a:lnTo>
                          <a:pt x="217" y="171"/>
                        </a:lnTo>
                        <a:lnTo>
                          <a:pt x="215" y="171"/>
                        </a:lnTo>
                        <a:lnTo>
                          <a:pt x="215" y="173"/>
                        </a:lnTo>
                        <a:lnTo>
                          <a:pt x="215" y="175"/>
                        </a:lnTo>
                        <a:lnTo>
                          <a:pt x="215" y="177"/>
                        </a:lnTo>
                        <a:lnTo>
                          <a:pt x="215" y="179"/>
                        </a:lnTo>
                        <a:lnTo>
                          <a:pt x="213" y="179"/>
                        </a:lnTo>
                        <a:lnTo>
                          <a:pt x="213" y="180"/>
                        </a:lnTo>
                        <a:lnTo>
                          <a:pt x="213" y="182"/>
                        </a:lnTo>
                        <a:lnTo>
                          <a:pt x="211" y="182"/>
                        </a:lnTo>
                        <a:lnTo>
                          <a:pt x="211" y="184"/>
                        </a:lnTo>
                        <a:lnTo>
                          <a:pt x="211" y="186"/>
                        </a:lnTo>
                        <a:lnTo>
                          <a:pt x="210" y="188"/>
                        </a:lnTo>
                        <a:lnTo>
                          <a:pt x="208" y="188"/>
                        </a:lnTo>
                        <a:lnTo>
                          <a:pt x="206" y="188"/>
                        </a:lnTo>
                        <a:lnTo>
                          <a:pt x="206" y="190"/>
                        </a:lnTo>
                        <a:lnTo>
                          <a:pt x="206" y="192"/>
                        </a:lnTo>
                        <a:lnTo>
                          <a:pt x="204" y="192"/>
                        </a:lnTo>
                        <a:lnTo>
                          <a:pt x="204" y="194"/>
                        </a:lnTo>
                        <a:lnTo>
                          <a:pt x="204" y="196"/>
                        </a:lnTo>
                        <a:lnTo>
                          <a:pt x="202" y="196"/>
                        </a:lnTo>
                        <a:lnTo>
                          <a:pt x="202" y="198"/>
                        </a:lnTo>
                        <a:lnTo>
                          <a:pt x="202" y="200"/>
                        </a:lnTo>
                        <a:lnTo>
                          <a:pt x="202" y="202"/>
                        </a:lnTo>
                        <a:lnTo>
                          <a:pt x="202" y="203"/>
                        </a:lnTo>
                        <a:lnTo>
                          <a:pt x="200" y="205"/>
                        </a:lnTo>
                        <a:lnTo>
                          <a:pt x="200" y="207"/>
                        </a:lnTo>
                        <a:lnTo>
                          <a:pt x="198" y="207"/>
                        </a:lnTo>
                        <a:lnTo>
                          <a:pt x="198" y="209"/>
                        </a:lnTo>
                        <a:lnTo>
                          <a:pt x="196" y="209"/>
                        </a:lnTo>
                        <a:lnTo>
                          <a:pt x="194" y="209"/>
                        </a:lnTo>
                        <a:lnTo>
                          <a:pt x="192" y="211"/>
                        </a:lnTo>
                        <a:lnTo>
                          <a:pt x="192" y="213"/>
                        </a:lnTo>
                        <a:lnTo>
                          <a:pt x="190" y="213"/>
                        </a:lnTo>
                        <a:lnTo>
                          <a:pt x="190" y="215"/>
                        </a:lnTo>
                        <a:lnTo>
                          <a:pt x="190" y="217"/>
                        </a:lnTo>
                        <a:lnTo>
                          <a:pt x="190" y="219"/>
                        </a:lnTo>
                        <a:lnTo>
                          <a:pt x="190" y="221"/>
                        </a:lnTo>
                        <a:lnTo>
                          <a:pt x="190" y="223"/>
                        </a:lnTo>
                        <a:lnTo>
                          <a:pt x="190" y="225"/>
                        </a:lnTo>
                        <a:lnTo>
                          <a:pt x="188" y="225"/>
                        </a:lnTo>
                        <a:lnTo>
                          <a:pt x="188" y="227"/>
                        </a:lnTo>
                        <a:lnTo>
                          <a:pt x="188" y="228"/>
                        </a:lnTo>
                        <a:lnTo>
                          <a:pt x="190" y="228"/>
                        </a:lnTo>
                        <a:lnTo>
                          <a:pt x="190" y="230"/>
                        </a:lnTo>
                        <a:lnTo>
                          <a:pt x="190" y="232"/>
                        </a:lnTo>
                        <a:lnTo>
                          <a:pt x="190" y="234"/>
                        </a:lnTo>
                        <a:lnTo>
                          <a:pt x="192" y="236"/>
                        </a:lnTo>
                        <a:lnTo>
                          <a:pt x="192" y="238"/>
                        </a:lnTo>
                        <a:lnTo>
                          <a:pt x="192" y="240"/>
                        </a:lnTo>
                        <a:lnTo>
                          <a:pt x="192" y="242"/>
                        </a:lnTo>
                        <a:lnTo>
                          <a:pt x="192" y="244"/>
                        </a:lnTo>
                        <a:lnTo>
                          <a:pt x="192" y="246"/>
                        </a:lnTo>
                        <a:lnTo>
                          <a:pt x="192" y="248"/>
                        </a:lnTo>
                        <a:lnTo>
                          <a:pt x="192" y="250"/>
                        </a:lnTo>
                        <a:lnTo>
                          <a:pt x="192" y="251"/>
                        </a:lnTo>
                        <a:lnTo>
                          <a:pt x="192" y="253"/>
                        </a:lnTo>
                        <a:lnTo>
                          <a:pt x="192" y="255"/>
                        </a:lnTo>
                        <a:lnTo>
                          <a:pt x="192" y="257"/>
                        </a:lnTo>
                        <a:lnTo>
                          <a:pt x="190" y="257"/>
                        </a:lnTo>
                        <a:lnTo>
                          <a:pt x="190" y="259"/>
                        </a:lnTo>
                        <a:lnTo>
                          <a:pt x="188" y="259"/>
                        </a:lnTo>
                        <a:lnTo>
                          <a:pt x="188" y="261"/>
                        </a:lnTo>
                        <a:lnTo>
                          <a:pt x="186" y="261"/>
                        </a:lnTo>
                        <a:lnTo>
                          <a:pt x="186" y="263"/>
                        </a:lnTo>
                        <a:lnTo>
                          <a:pt x="185" y="263"/>
                        </a:lnTo>
                        <a:lnTo>
                          <a:pt x="185" y="265"/>
                        </a:lnTo>
                        <a:lnTo>
                          <a:pt x="185" y="267"/>
                        </a:lnTo>
                        <a:lnTo>
                          <a:pt x="183" y="267"/>
                        </a:lnTo>
                        <a:lnTo>
                          <a:pt x="185" y="267"/>
                        </a:lnTo>
                        <a:lnTo>
                          <a:pt x="185" y="269"/>
                        </a:lnTo>
                        <a:lnTo>
                          <a:pt x="183" y="269"/>
                        </a:lnTo>
                        <a:lnTo>
                          <a:pt x="181" y="269"/>
                        </a:lnTo>
                        <a:lnTo>
                          <a:pt x="179" y="269"/>
                        </a:lnTo>
                        <a:lnTo>
                          <a:pt x="179" y="271"/>
                        </a:lnTo>
                        <a:lnTo>
                          <a:pt x="179" y="273"/>
                        </a:lnTo>
                        <a:lnTo>
                          <a:pt x="179" y="275"/>
                        </a:lnTo>
                        <a:lnTo>
                          <a:pt x="179" y="276"/>
                        </a:lnTo>
                        <a:lnTo>
                          <a:pt x="179" y="278"/>
                        </a:lnTo>
                        <a:lnTo>
                          <a:pt x="177" y="278"/>
                        </a:lnTo>
                        <a:lnTo>
                          <a:pt x="177" y="280"/>
                        </a:lnTo>
                        <a:lnTo>
                          <a:pt x="175" y="282"/>
                        </a:lnTo>
                        <a:lnTo>
                          <a:pt x="175" y="284"/>
                        </a:lnTo>
                        <a:lnTo>
                          <a:pt x="175" y="286"/>
                        </a:lnTo>
                        <a:lnTo>
                          <a:pt x="175" y="288"/>
                        </a:lnTo>
                        <a:lnTo>
                          <a:pt x="175" y="290"/>
                        </a:lnTo>
                        <a:lnTo>
                          <a:pt x="175" y="292"/>
                        </a:lnTo>
                        <a:lnTo>
                          <a:pt x="175" y="294"/>
                        </a:lnTo>
                        <a:lnTo>
                          <a:pt x="175" y="296"/>
                        </a:lnTo>
                        <a:lnTo>
                          <a:pt x="175" y="298"/>
                        </a:lnTo>
                        <a:lnTo>
                          <a:pt x="175" y="299"/>
                        </a:lnTo>
                        <a:lnTo>
                          <a:pt x="173" y="299"/>
                        </a:lnTo>
                        <a:lnTo>
                          <a:pt x="173" y="301"/>
                        </a:lnTo>
                        <a:lnTo>
                          <a:pt x="171" y="301"/>
                        </a:lnTo>
                        <a:lnTo>
                          <a:pt x="171" y="303"/>
                        </a:lnTo>
                        <a:lnTo>
                          <a:pt x="169" y="303"/>
                        </a:lnTo>
                        <a:lnTo>
                          <a:pt x="169" y="305"/>
                        </a:lnTo>
                        <a:lnTo>
                          <a:pt x="169" y="307"/>
                        </a:lnTo>
                        <a:lnTo>
                          <a:pt x="169" y="309"/>
                        </a:lnTo>
                        <a:lnTo>
                          <a:pt x="169" y="311"/>
                        </a:lnTo>
                        <a:lnTo>
                          <a:pt x="167" y="313"/>
                        </a:lnTo>
                        <a:lnTo>
                          <a:pt x="167" y="317"/>
                        </a:lnTo>
                        <a:lnTo>
                          <a:pt x="167" y="319"/>
                        </a:lnTo>
                        <a:lnTo>
                          <a:pt x="169" y="321"/>
                        </a:lnTo>
                        <a:lnTo>
                          <a:pt x="169" y="324"/>
                        </a:lnTo>
                        <a:lnTo>
                          <a:pt x="169" y="326"/>
                        </a:lnTo>
                        <a:lnTo>
                          <a:pt x="169" y="328"/>
                        </a:lnTo>
                        <a:lnTo>
                          <a:pt x="169" y="330"/>
                        </a:lnTo>
                        <a:lnTo>
                          <a:pt x="167" y="330"/>
                        </a:lnTo>
                        <a:lnTo>
                          <a:pt x="167" y="332"/>
                        </a:lnTo>
                        <a:lnTo>
                          <a:pt x="167" y="334"/>
                        </a:lnTo>
                        <a:lnTo>
                          <a:pt x="167" y="336"/>
                        </a:lnTo>
                        <a:lnTo>
                          <a:pt x="167" y="338"/>
                        </a:lnTo>
                        <a:lnTo>
                          <a:pt x="167" y="340"/>
                        </a:lnTo>
                        <a:lnTo>
                          <a:pt x="167" y="342"/>
                        </a:lnTo>
                        <a:lnTo>
                          <a:pt x="167" y="344"/>
                        </a:lnTo>
                        <a:lnTo>
                          <a:pt x="165" y="344"/>
                        </a:lnTo>
                        <a:lnTo>
                          <a:pt x="165" y="346"/>
                        </a:lnTo>
                        <a:lnTo>
                          <a:pt x="165" y="347"/>
                        </a:lnTo>
                        <a:lnTo>
                          <a:pt x="165" y="349"/>
                        </a:lnTo>
                        <a:lnTo>
                          <a:pt x="167" y="349"/>
                        </a:lnTo>
                        <a:lnTo>
                          <a:pt x="167" y="351"/>
                        </a:lnTo>
                        <a:lnTo>
                          <a:pt x="167" y="353"/>
                        </a:lnTo>
                        <a:lnTo>
                          <a:pt x="169" y="353"/>
                        </a:lnTo>
                        <a:lnTo>
                          <a:pt x="169" y="355"/>
                        </a:lnTo>
                        <a:lnTo>
                          <a:pt x="167" y="355"/>
                        </a:lnTo>
                        <a:lnTo>
                          <a:pt x="167" y="357"/>
                        </a:lnTo>
                        <a:lnTo>
                          <a:pt x="167" y="359"/>
                        </a:lnTo>
                        <a:lnTo>
                          <a:pt x="169" y="361"/>
                        </a:lnTo>
                        <a:lnTo>
                          <a:pt x="169" y="363"/>
                        </a:lnTo>
                        <a:lnTo>
                          <a:pt x="169" y="365"/>
                        </a:lnTo>
                        <a:lnTo>
                          <a:pt x="171" y="365"/>
                        </a:lnTo>
                        <a:lnTo>
                          <a:pt x="173" y="365"/>
                        </a:lnTo>
                        <a:lnTo>
                          <a:pt x="173" y="367"/>
                        </a:lnTo>
                        <a:lnTo>
                          <a:pt x="173" y="369"/>
                        </a:lnTo>
                        <a:lnTo>
                          <a:pt x="175" y="369"/>
                        </a:lnTo>
                        <a:lnTo>
                          <a:pt x="177" y="369"/>
                        </a:lnTo>
                        <a:lnTo>
                          <a:pt x="177" y="371"/>
                        </a:lnTo>
                        <a:lnTo>
                          <a:pt x="177" y="372"/>
                        </a:lnTo>
                        <a:lnTo>
                          <a:pt x="179" y="372"/>
                        </a:lnTo>
                        <a:lnTo>
                          <a:pt x="179" y="374"/>
                        </a:lnTo>
                        <a:lnTo>
                          <a:pt x="179" y="376"/>
                        </a:lnTo>
                        <a:lnTo>
                          <a:pt x="179" y="378"/>
                        </a:lnTo>
                        <a:lnTo>
                          <a:pt x="181" y="378"/>
                        </a:lnTo>
                        <a:lnTo>
                          <a:pt x="181" y="380"/>
                        </a:lnTo>
                        <a:lnTo>
                          <a:pt x="183" y="380"/>
                        </a:lnTo>
                        <a:lnTo>
                          <a:pt x="183" y="382"/>
                        </a:lnTo>
                        <a:lnTo>
                          <a:pt x="183" y="384"/>
                        </a:lnTo>
                        <a:lnTo>
                          <a:pt x="185" y="386"/>
                        </a:lnTo>
                        <a:lnTo>
                          <a:pt x="186" y="388"/>
                        </a:lnTo>
                        <a:lnTo>
                          <a:pt x="186" y="390"/>
                        </a:lnTo>
                        <a:lnTo>
                          <a:pt x="186" y="392"/>
                        </a:lnTo>
                        <a:lnTo>
                          <a:pt x="186" y="394"/>
                        </a:lnTo>
                        <a:lnTo>
                          <a:pt x="186" y="395"/>
                        </a:lnTo>
                        <a:lnTo>
                          <a:pt x="188" y="397"/>
                        </a:lnTo>
                        <a:lnTo>
                          <a:pt x="188" y="399"/>
                        </a:lnTo>
                        <a:lnTo>
                          <a:pt x="188" y="401"/>
                        </a:lnTo>
                        <a:lnTo>
                          <a:pt x="188" y="403"/>
                        </a:lnTo>
                        <a:lnTo>
                          <a:pt x="190" y="403"/>
                        </a:lnTo>
                        <a:lnTo>
                          <a:pt x="192" y="403"/>
                        </a:lnTo>
                        <a:lnTo>
                          <a:pt x="225" y="405"/>
                        </a:lnTo>
                        <a:lnTo>
                          <a:pt x="234" y="405"/>
                        </a:lnTo>
                        <a:lnTo>
                          <a:pt x="250" y="407"/>
                        </a:lnTo>
                        <a:lnTo>
                          <a:pt x="269" y="407"/>
                        </a:lnTo>
                        <a:lnTo>
                          <a:pt x="284" y="409"/>
                        </a:lnTo>
                        <a:lnTo>
                          <a:pt x="286" y="409"/>
                        </a:lnTo>
                        <a:lnTo>
                          <a:pt x="290" y="409"/>
                        </a:lnTo>
                        <a:lnTo>
                          <a:pt x="292" y="409"/>
                        </a:lnTo>
                        <a:lnTo>
                          <a:pt x="304" y="407"/>
                        </a:lnTo>
                        <a:lnTo>
                          <a:pt x="307" y="407"/>
                        </a:lnTo>
                        <a:lnTo>
                          <a:pt x="311" y="407"/>
                        </a:lnTo>
                        <a:lnTo>
                          <a:pt x="336" y="409"/>
                        </a:lnTo>
                        <a:lnTo>
                          <a:pt x="340" y="409"/>
                        </a:lnTo>
                        <a:lnTo>
                          <a:pt x="342" y="407"/>
                        </a:lnTo>
                        <a:lnTo>
                          <a:pt x="344" y="407"/>
                        </a:lnTo>
                        <a:lnTo>
                          <a:pt x="344" y="405"/>
                        </a:lnTo>
                        <a:lnTo>
                          <a:pt x="346" y="405"/>
                        </a:lnTo>
                        <a:lnTo>
                          <a:pt x="346" y="403"/>
                        </a:lnTo>
                        <a:lnTo>
                          <a:pt x="346" y="401"/>
                        </a:lnTo>
                        <a:lnTo>
                          <a:pt x="346" y="399"/>
                        </a:lnTo>
                        <a:lnTo>
                          <a:pt x="346" y="397"/>
                        </a:lnTo>
                        <a:lnTo>
                          <a:pt x="346" y="395"/>
                        </a:lnTo>
                        <a:lnTo>
                          <a:pt x="346" y="394"/>
                        </a:lnTo>
                        <a:lnTo>
                          <a:pt x="348" y="394"/>
                        </a:lnTo>
                        <a:lnTo>
                          <a:pt x="350" y="394"/>
                        </a:lnTo>
                        <a:lnTo>
                          <a:pt x="350" y="392"/>
                        </a:lnTo>
                        <a:lnTo>
                          <a:pt x="350" y="390"/>
                        </a:lnTo>
                        <a:lnTo>
                          <a:pt x="348" y="390"/>
                        </a:lnTo>
                        <a:lnTo>
                          <a:pt x="348" y="388"/>
                        </a:lnTo>
                        <a:lnTo>
                          <a:pt x="348" y="386"/>
                        </a:lnTo>
                        <a:lnTo>
                          <a:pt x="348" y="384"/>
                        </a:lnTo>
                        <a:lnTo>
                          <a:pt x="350" y="384"/>
                        </a:lnTo>
                        <a:lnTo>
                          <a:pt x="352" y="384"/>
                        </a:lnTo>
                        <a:lnTo>
                          <a:pt x="353" y="384"/>
                        </a:lnTo>
                        <a:lnTo>
                          <a:pt x="355" y="384"/>
                        </a:lnTo>
                        <a:lnTo>
                          <a:pt x="355" y="382"/>
                        </a:lnTo>
                        <a:lnTo>
                          <a:pt x="357" y="382"/>
                        </a:lnTo>
                        <a:lnTo>
                          <a:pt x="357" y="380"/>
                        </a:lnTo>
                        <a:lnTo>
                          <a:pt x="357" y="378"/>
                        </a:lnTo>
                        <a:lnTo>
                          <a:pt x="357" y="376"/>
                        </a:lnTo>
                        <a:lnTo>
                          <a:pt x="359" y="376"/>
                        </a:lnTo>
                        <a:lnTo>
                          <a:pt x="359" y="374"/>
                        </a:lnTo>
                        <a:lnTo>
                          <a:pt x="359" y="372"/>
                        </a:lnTo>
                        <a:lnTo>
                          <a:pt x="359" y="371"/>
                        </a:lnTo>
                        <a:lnTo>
                          <a:pt x="361" y="371"/>
                        </a:lnTo>
                        <a:lnTo>
                          <a:pt x="361" y="369"/>
                        </a:lnTo>
                        <a:lnTo>
                          <a:pt x="361" y="367"/>
                        </a:lnTo>
                        <a:lnTo>
                          <a:pt x="361" y="365"/>
                        </a:lnTo>
                        <a:lnTo>
                          <a:pt x="363" y="365"/>
                        </a:lnTo>
                        <a:lnTo>
                          <a:pt x="363" y="363"/>
                        </a:lnTo>
                        <a:lnTo>
                          <a:pt x="365" y="363"/>
                        </a:lnTo>
                        <a:lnTo>
                          <a:pt x="367" y="361"/>
                        </a:lnTo>
                        <a:lnTo>
                          <a:pt x="369" y="361"/>
                        </a:lnTo>
                        <a:lnTo>
                          <a:pt x="369" y="359"/>
                        </a:lnTo>
                        <a:lnTo>
                          <a:pt x="371" y="359"/>
                        </a:lnTo>
                        <a:lnTo>
                          <a:pt x="373" y="357"/>
                        </a:lnTo>
                        <a:lnTo>
                          <a:pt x="375" y="357"/>
                        </a:lnTo>
                        <a:lnTo>
                          <a:pt x="377" y="355"/>
                        </a:lnTo>
                        <a:lnTo>
                          <a:pt x="378" y="355"/>
                        </a:lnTo>
                        <a:lnTo>
                          <a:pt x="378" y="353"/>
                        </a:lnTo>
                        <a:lnTo>
                          <a:pt x="380" y="353"/>
                        </a:lnTo>
                        <a:lnTo>
                          <a:pt x="382" y="353"/>
                        </a:lnTo>
                        <a:lnTo>
                          <a:pt x="382" y="351"/>
                        </a:lnTo>
                        <a:lnTo>
                          <a:pt x="384" y="351"/>
                        </a:lnTo>
                        <a:lnTo>
                          <a:pt x="386" y="351"/>
                        </a:lnTo>
                        <a:lnTo>
                          <a:pt x="386" y="349"/>
                        </a:lnTo>
                        <a:lnTo>
                          <a:pt x="388" y="349"/>
                        </a:lnTo>
                        <a:lnTo>
                          <a:pt x="390" y="347"/>
                        </a:lnTo>
                        <a:lnTo>
                          <a:pt x="392" y="347"/>
                        </a:lnTo>
                        <a:lnTo>
                          <a:pt x="394" y="347"/>
                        </a:lnTo>
                        <a:lnTo>
                          <a:pt x="394" y="346"/>
                        </a:lnTo>
                        <a:lnTo>
                          <a:pt x="396" y="346"/>
                        </a:lnTo>
                        <a:lnTo>
                          <a:pt x="398" y="346"/>
                        </a:lnTo>
                        <a:lnTo>
                          <a:pt x="400" y="344"/>
                        </a:lnTo>
                        <a:lnTo>
                          <a:pt x="401" y="344"/>
                        </a:lnTo>
                        <a:lnTo>
                          <a:pt x="401" y="342"/>
                        </a:lnTo>
                        <a:lnTo>
                          <a:pt x="403" y="342"/>
                        </a:lnTo>
                        <a:lnTo>
                          <a:pt x="403" y="340"/>
                        </a:lnTo>
                        <a:lnTo>
                          <a:pt x="405" y="340"/>
                        </a:lnTo>
                        <a:lnTo>
                          <a:pt x="405" y="338"/>
                        </a:lnTo>
                        <a:lnTo>
                          <a:pt x="407" y="338"/>
                        </a:lnTo>
                        <a:lnTo>
                          <a:pt x="407" y="336"/>
                        </a:lnTo>
                        <a:lnTo>
                          <a:pt x="409" y="336"/>
                        </a:lnTo>
                        <a:lnTo>
                          <a:pt x="411" y="334"/>
                        </a:lnTo>
                        <a:lnTo>
                          <a:pt x="413" y="334"/>
                        </a:lnTo>
                        <a:lnTo>
                          <a:pt x="413" y="332"/>
                        </a:lnTo>
                        <a:lnTo>
                          <a:pt x="415" y="332"/>
                        </a:lnTo>
                        <a:lnTo>
                          <a:pt x="417" y="330"/>
                        </a:lnTo>
                        <a:lnTo>
                          <a:pt x="419" y="328"/>
                        </a:lnTo>
                        <a:lnTo>
                          <a:pt x="419" y="326"/>
                        </a:lnTo>
                        <a:lnTo>
                          <a:pt x="421" y="326"/>
                        </a:lnTo>
                        <a:lnTo>
                          <a:pt x="421" y="324"/>
                        </a:lnTo>
                        <a:lnTo>
                          <a:pt x="423" y="324"/>
                        </a:lnTo>
                        <a:lnTo>
                          <a:pt x="425" y="324"/>
                        </a:lnTo>
                        <a:lnTo>
                          <a:pt x="425" y="323"/>
                        </a:lnTo>
                        <a:lnTo>
                          <a:pt x="425" y="321"/>
                        </a:lnTo>
                        <a:lnTo>
                          <a:pt x="426" y="319"/>
                        </a:lnTo>
                        <a:lnTo>
                          <a:pt x="426" y="317"/>
                        </a:lnTo>
                        <a:lnTo>
                          <a:pt x="428" y="317"/>
                        </a:lnTo>
                        <a:lnTo>
                          <a:pt x="430" y="317"/>
                        </a:lnTo>
                        <a:lnTo>
                          <a:pt x="430" y="315"/>
                        </a:lnTo>
                        <a:lnTo>
                          <a:pt x="432" y="315"/>
                        </a:lnTo>
                        <a:lnTo>
                          <a:pt x="432" y="313"/>
                        </a:lnTo>
                        <a:lnTo>
                          <a:pt x="434" y="313"/>
                        </a:lnTo>
                        <a:lnTo>
                          <a:pt x="436" y="313"/>
                        </a:lnTo>
                        <a:lnTo>
                          <a:pt x="436" y="311"/>
                        </a:lnTo>
                        <a:lnTo>
                          <a:pt x="436" y="309"/>
                        </a:lnTo>
                        <a:lnTo>
                          <a:pt x="438" y="309"/>
                        </a:lnTo>
                        <a:lnTo>
                          <a:pt x="438" y="307"/>
                        </a:lnTo>
                        <a:lnTo>
                          <a:pt x="438" y="305"/>
                        </a:lnTo>
                        <a:lnTo>
                          <a:pt x="440" y="305"/>
                        </a:lnTo>
                        <a:lnTo>
                          <a:pt x="440" y="303"/>
                        </a:lnTo>
                        <a:lnTo>
                          <a:pt x="440" y="301"/>
                        </a:lnTo>
                        <a:lnTo>
                          <a:pt x="440" y="299"/>
                        </a:lnTo>
                        <a:lnTo>
                          <a:pt x="440" y="298"/>
                        </a:lnTo>
                        <a:lnTo>
                          <a:pt x="442" y="298"/>
                        </a:lnTo>
                        <a:lnTo>
                          <a:pt x="442" y="296"/>
                        </a:lnTo>
                        <a:lnTo>
                          <a:pt x="444" y="296"/>
                        </a:lnTo>
                        <a:lnTo>
                          <a:pt x="444" y="294"/>
                        </a:lnTo>
                        <a:lnTo>
                          <a:pt x="444" y="292"/>
                        </a:lnTo>
                        <a:lnTo>
                          <a:pt x="444" y="290"/>
                        </a:lnTo>
                        <a:lnTo>
                          <a:pt x="442" y="290"/>
                        </a:lnTo>
                        <a:lnTo>
                          <a:pt x="442" y="288"/>
                        </a:lnTo>
                        <a:lnTo>
                          <a:pt x="442" y="286"/>
                        </a:lnTo>
                        <a:lnTo>
                          <a:pt x="442" y="284"/>
                        </a:lnTo>
                        <a:lnTo>
                          <a:pt x="444" y="282"/>
                        </a:lnTo>
                        <a:lnTo>
                          <a:pt x="444" y="280"/>
                        </a:lnTo>
                        <a:lnTo>
                          <a:pt x="444" y="278"/>
                        </a:lnTo>
                        <a:lnTo>
                          <a:pt x="446" y="278"/>
                        </a:lnTo>
                        <a:lnTo>
                          <a:pt x="448" y="278"/>
                        </a:lnTo>
                        <a:lnTo>
                          <a:pt x="449" y="278"/>
                        </a:lnTo>
                        <a:lnTo>
                          <a:pt x="449" y="280"/>
                        </a:lnTo>
                        <a:lnTo>
                          <a:pt x="451" y="280"/>
                        </a:lnTo>
                        <a:lnTo>
                          <a:pt x="453" y="280"/>
                        </a:lnTo>
                        <a:lnTo>
                          <a:pt x="455" y="280"/>
                        </a:lnTo>
                        <a:lnTo>
                          <a:pt x="455" y="278"/>
                        </a:lnTo>
                        <a:lnTo>
                          <a:pt x="457" y="278"/>
                        </a:lnTo>
                        <a:lnTo>
                          <a:pt x="459" y="278"/>
                        </a:lnTo>
                        <a:lnTo>
                          <a:pt x="459" y="276"/>
                        </a:lnTo>
                        <a:lnTo>
                          <a:pt x="461" y="276"/>
                        </a:lnTo>
                        <a:lnTo>
                          <a:pt x="461" y="275"/>
                        </a:lnTo>
                        <a:lnTo>
                          <a:pt x="463" y="275"/>
                        </a:lnTo>
                        <a:lnTo>
                          <a:pt x="465" y="275"/>
                        </a:lnTo>
                        <a:lnTo>
                          <a:pt x="467" y="273"/>
                        </a:lnTo>
                        <a:lnTo>
                          <a:pt x="469" y="273"/>
                        </a:lnTo>
                        <a:lnTo>
                          <a:pt x="471" y="271"/>
                        </a:lnTo>
                        <a:lnTo>
                          <a:pt x="473" y="271"/>
                        </a:lnTo>
                        <a:lnTo>
                          <a:pt x="474" y="271"/>
                        </a:lnTo>
                        <a:lnTo>
                          <a:pt x="474" y="269"/>
                        </a:lnTo>
                        <a:lnTo>
                          <a:pt x="476" y="269"/>
                        </a:lnTo>
                        <a:lnTo>
                          <a:pt x="476" y="267"/>
                        </a:lnTo>
                        <a:lnTo>
                          <a:pt x="476" y="265"/>
                        </a:lnTo>
                        <a:lnTo>
                          <a:pt x="476" y="263"/>
                        </a:lnTo>
                        <a:lnTo>
                          <a:pt x="476" y="261"/>
                        </a:lnTo>
                        <a:lnTo>
                          <a:pt x="476" y="259"/>
                        </a:lnTo>
                        <a:lnTo>
                          <a:pt x="476" y="257"/>
                        </a:lnTo>
                        <a:lnTo>
                          <a:pt x="478" y="257"/>
                        </a:lnTo>
                        <a:lnTo>
                          <a:pt x="480" y="257"/>
                        </a:lnTo>
                        <a:lnTo>
                          <a:pt x="480" y="255"/>
                        </a:lnTo>
                        <a:lnTo>
                          <a:pt x="480" y="253"/>
                        </a:lnTo>
                        <a:lnTo>
                          <a:pt x="478" y="253"/>
                        </a:lnTo>
                        <a:lnTo>
                          <a:pt x="478" y="251"/>
                        </a:lnTo>
                        <a:lnTo>
                          <a:pt x="478" y="250"/>
                        </a:lnTo>
                        <a:lnTo>
                          <a:pt x="480" y="250"/>
                        </a:lnTo>
                        <a:lnTo>
                          <a:pt x="480" y="251"/>
                        </a:lnTo>
                        <a:lnTo>
                          <a:pt x="482" y="251"/>
                        </a:lnTo>
                        <a:lnTo>
                          <a:pt x="484" y="251"/>
                        </a:lnTo>
                        <a:lnTo>
                          <a:pt x="484" y="250"/>
                        </a:lnTo>
                        <a:lnTo>
                          <a:pt x="486" y="250"/>
                        </a:lnTo>
                        <a:lnTo>
                          <a:pt x="486" y="248"/>
                        </a:lnTo>
                        <a:lnTo>
                          <a:pt x="488" y="248"/>
                        </a:lnTo>
                        <a:lnTo>
                          <a:pt x="490" y="248"/>
                        </a:lnTo>
                        <a:lnTo>
                          <a:pt x="490" y="246"/>
                        </a:lnTo>
                        <a:lnTo>
                          <a:pt x="490" y="244"/>
                        </a:lnTo>
                        <a:lnTo>
                          <a:pt x="490" y="242"/>
                        </a:lnTo>
                        <a:lnTo>
                          <a:pt x="492" y="242"/>
                        </a:lnTo>
                        <a:lnTo>
                          <a:pt x="494" y="240"/>
                        </a:lnTo>
                        <a:lnTo>
                          <a:pt x="494" y="238"/>
                        </a:lnTo>
                        <a:lnTo>
                          <a:pt x="496" y="238"/>
                        </a:lnTo>
                        <a:lnTo>
                          <a:pt x="497" y="238"/>
                        </a:lnTo>
                        <a:lnTo>
                          <a:pt x="499" y="236"/>
                        </a:lnTo>
                        <a:lnTo>
                          <a:pt x="499" y="234"/>
                        </a:lnTo>
                        <a:lnTo>
                          <a:pt x="501" y="234"/>
                        </a:lnTo>
                        <a:lnTo>
                          <a:pt x="501" y="232"/>
                        </a:lnTo>
                        <a:lnTo>
                          <a:pt x="501" y="230"/>
                        </a:lnTo>
                        <a:lnTo>
                          <a:pt x="501" y="228"/>
                        </a:lnTo>
                        <a:lnTo>
                          <a:pt x="503" y="228"/>
                        </a:lnTo>
                        <a:lnTo>
                          <a:pt x="503" y="227"/>
                        </a:lnTo>
                        <a:lnTo>
                          <a:pt x="503" y="225"/>
                        </a:lnTo>
                        <a:lnTo>
                          <a:pt x="505" y="225"/>
                        </a:lnTo>
                        <a:lnTo>
                          <a:pt x="505" y="223"/>
                        </a:lnTo>
                        <a:lnTo>
                          <a:pt x="507" y="223"/>
                        </a:lnTo>
                        <a:lnTo>
                          <a:pt x="507" y="221"/>
                        </a:lnTo>
                        <a:lnTo>
                          <a:pt x="507" y="219"/>
                        </a:lnTo>
                        <a:lnTo>
                          <a:pt x="509" y="219"/>
                        </a:lnTo>
                        <a:lnTo>
                          <a:pt x="511" y="219"/>
                        </a:lnTo>
                        <a:lnTo>
                          <a:pt x="511" y="217"/>
                        </a:lnTo>
                        <a:lnTo>
                          <a:pt x="513" y="217"/>
                        </a:lnTo>
                        <a:lnTo>
                          <a:pt x="513" y="219"/>
                        </a:lnTo>
                        <a:lnTo>
                          <a:pt x="515" y="219"/>
                        </a:lnTo>
                        <a:lnTo>
                          <a:pt x="517" y="221"/>
                        </a:lnTo>
                        <a:lnTo>
                          <a:pt x="517" y="223"/>
                        </a:lnTo>
                        <a:lnTo>
                          <a:pt x="519" y="223"/>
                        </a:lnTo>
                        <a:lnTo>
                          <a:pt x="521" y="223"/>
                        </a:lnTo>
                        <a:lnTo>
                          <a:pt x="522" y="223"/>
                        </a:lnTo>
                        <a:lnTo>
                          <a:pt x="524" y="223"/>
                        </a:lnTo>
                        <a:lnTo>
                          <a:pt x="524" y="221"/>
                        </a:lnTo>
                        <a:lnTo>
                          <a:pt x="526" y="221"/>
                        </a:lnTo>
                        <a:lnTo>
                          <a:pt x="528" y="221"/>
                        </a:lnTo>
                        <a:lnTo>
                          <a:pt x="528" y="223"/>
                        </a:lnTo>
                        <a:lnTo>
                          <a:pt x="530" y="223"/>
                        </a:lnTo>
                        <a:lnTo>
                          <a:pt x="532" y="223"/>
                        </a:lnTo>
                        <a:lnTo>
                          <a:pt x="534" y="223"/>
                        </a:lnTo>
                        <a:lnTo>
                          <a:pt x="536" y="223"/>
                        </a:lnTo>
                        <a:lnTo>
                          <a:pt x="538" y="223"/>
                        </a:lnTo>
                        <a:lnTo>
                          <a:pt x="540" y="223"/>
                        </a:lnTo>
                        <a:lnTo>
                          <a:pt x="540" y="221"/>
                        </a:lnTo>
                        <a:lnTo>
                          <a:pt x="542" y="221"/>
                        </a:lnTo>
                        <a:lnTo>
                          <a:pt x="542" y="219"/>
                        </a:lnTo>
                        <a:lnTo>
                          <a:pt x="542" y="217"/>
                        </a:lnTo>
                        <a:lnTo>
                          <a:pt x="544" y="215"/>
                        </a:lnTo>
                        <a:lnTo>
                          <a:pt x="544" y="217"/>
                        </a:lnTo>
                        <a:lnTo>
                          <a:pt x="544" y="219"/>
                        </a:lnTo>
                        <a:lnTo>
                          <a:pt x="545" y="219"/>
                        </a:lnTo>
                        <a:lnTo>
                          <a:pt x="545" y="221"/>
                        </a:lnTo>
                        <a:lnTo>
                          <a:pt x="547" y="221"/>
                        </a:lnTo>
                        <a:lnTo>
                          <a:pt x="547" y="223"/>
                        </a:lnTo>
                        <a:lnTo>
                          <a:pt x="549" y="223"/>
                        </a:lnTo>
                        <a:lnTo>
                          <a:pt x="551" y="223"/>
                        </a:lnTo>
                        <a:lnTo>
                          <a:pt x="553" y="223"/>
                        </a:lnTo>
                        <a:lnTo>
                          <a:pt x="555" y="223"/>
                        </a:lnTo>
                        <a:lnTo>
                          <a:pt x="555" y="221"/>
                        </a:lnTo>
                        <a:lnTo>
                          <a:pt x="557" y="221"/>
                        </a:lnTo>
                        <a:lnTo>
                          <a:pt x="559" y="221"/>
                        </a:lnTo>
                        <a:lnTo>
                          <a:pt x="559" y="219"/>
                        </a:lnTo>
                        <a:lnTo>
                          <a:pt x="561" y="219"/>
                        </a:lnTo>
                        <a:lnTo>
                          <a:pt x="563" y="219"/>
                        </a:lnTo>
                        <a:lnTo>
                          <a:pt x="563" y="217"/>
                        </a:lnTo>
                        <a:lnTo>
                          <a:pt x="563" y="219"/>
                        </a:lnTo>
                        <a:lnTo>
                          <a:pt x="565" y="219"/>
                        </a:lnTo>
                        <a:lnTo>
                          <a:pt x="565" y="217"/>
                        </a:lnTo>
                        <a:lnTo>
                          <a:pt x="567" y="217"/>
                        </a:lnTo>
                        <a:lnTo>
                          <a:pt x="569" y="217"/>
                        </a:lnTo>
                        <a:lnTo>
                          <a:pt x="570" y="217"/>
                        </a:lnTo>
                        <a:lnTo>
                          <a:pt x="570" y="215"/>
                        </a:lnTo>
                        <a:lnTo>
                          <a:pt x="572" y="215"/>
                        </a:lnTo>
                        <a:lnTo>
                          <a:pt x="574" y="215"/>
                        </a:lnTo>
                        <a:lnTo>
                          <a:pt x="576" y="215"/>
                        </a:lnTo>
                        <a:lnTo>
                          <a:pt x="578" y="215"/>
                        </a:lnTo>
                        <a:lnTo>
                          <a:pt x="580" y="215"/>
                        </a:lnTo>
                        <a:lnTo>
                          <a:pt x="582" y="215"/>
                        </a:lnTo>
                        <a:lnTo>
                          <a:pt x="584" y="215"/>
                        </a:lnTo>
                        <a:lnTo>
                          <a:pt x="584" y="217"/>
                        </a:lnTo>
                        <a:lnTo>
                          <a:pt x="586" y="217"/>
                        </a:lnTo>
                        <a:lnTo>
                          <a:pt x="586" y="215"/>
                        </a:lnTo>
                        <a:lnTo>
                          <a:pt x="588" y="215"/>
                        </a:lnTo>
                        <a:lnTo>
                          <a:pt x="588" y="213"/>
                        </a:lnTo>
                        <a:lnTo>
                          <a:pt x="590" y="213"/>
                        </a:lnTo>
                        <a:lnTo>
                          <a:pt x="590" y="211"/>
                        </a:lnTo>
                        <a:lnTo>
                          <a:pt x="590" y="209"/>
                        </a:lnTo>
                        <a:lnTo>
                          <a:pt x="592" y="209"/>
                        </a:lnTo>
                        <a:lnTo>
                          <a:pt x="592" y="207"/>
                        </a:lnTo>
                        <a:lnTo>
                          <a:pt x="593" y="207"/>
                        </a:lnTo>
                        <a:lnTo>
                          <a:pt x="595" y="207"/>
                        </a:lnTo>
                        <a:lnTo>
                          <a:pt x="595" y="205"/>
                        </a:lnTo>
                        <a:lnTo>
                          <a:pt x="595" y="203"/>
                        </a:lnTo>
                        <a:lnTo>
                          <a:pt x="597" y="203"/>
                        </a:lnTo>
                        <a:lnTo>
                          <a:pt x="597" y="202"/>
                        </a:lnTo>
                        <a:lnTo>
                          <a:pt x="599" y="202"/>
                        </a:lnTo>
                        <a:lnTo>
                          <a:pt x="599" y="200"/>
                        </a:lnTo>
                        <a:lnTo>
                          <a:pt x="599" y="198"/>
                        </a:lnTo>
                        <a:lnTo>
                          <a:pt x="601" y="198"/>
                        </a:lnTo>
                        <a:lnTo>
                          <a:pt x="601" y="196"/>
                        </a:lnTo>
                        <a:lnTo>
                          <a:pt x="601" y="194"/>
                        </a:lnTo>
                        <a:lnTo>
                          <a:pt x="603" y="194"/>
                        </a:lnTo>
                        <a:lnTo>
                          <a:pt x="603" y="192"/>
                        </a:lnTo>
                        <a:lnTo>
                          <a:pt x="601" y="192"/>
                        </a:lnTo>
                        <a:lnTo>
                          <a:pt x="603" y="192"/>
                        </a:lnTo>
                        <a:lnTo>
                          <a:pt x="601" y="192"/>
                        </a:lnTo>
                        <a:lnTo>
                          <a:pt x="601" y="190"/>
                        </a:lnTo>
                        <a:lnTo>
                          <a:pt x="601" y="188"/>
                        </a:lnTo>
                        <a:lnTo>
                          <a:pt x="601" y="186"/>
                        </a:lnTo>
                        <a:lnTo>
                          <a:pt x="601" y="184"/>
                        </a:lnTo>
                        <a:lnTo>
                          <a:pt x="601" y="182"/>
                        </a:lnTo>
                        <a:lnTo>
                          <a:pt x="603" y="182"/>
                        </a:lnTo>
                        <a:lnTo>
                          <a:pt x="605" y="182"/>
                        </a:lnTo>
                        <a:lnTo>
                          <a:pt x="607" y="182"/>
                        </a:lnTo>
                        <a:lnTo>
                          <a:pt x="609" y="182"/>
                        </a:lnTo>
                        <a:lnTo>
                          <a:pt x="613" y="182"/>
                        </a:lnTo>
                        <a:lnTo>
                          <a:pt x="615" y="182"/>
                        </a:lnTo>
                        <a:lnTo>
                          <a:pt x="615" y="184"/>
                        </a:lnTo>
                        <a:lnTo>
                          <a:pt x="615" y="186"/>
                        </a:lnTo>
                        <a:lnTo>
                          <a:pt x="617" y="186"/>
                        </a:lnTo>
                        <a:lnTo>
                          <a:pt x="617" y="188"/>
                        </a:lnTo>
                        <a:lnTo>
                          <a:pt x="618" y="188"/>
                        </a:lnTo>
                        <a:lnTo>
                          <a:pt x="618" y="190"/>
                        </a:lnTo>
                        <a:lnTo>
                          <a:pt x="618" y="192"/>
                        </a:lnTo>
                        <a:lnTo>
                          <a:pt x="620" y="192"/>
                        </a:lnTo>
                        <a:lnTo>
                          <a:pt x="620" y="194"/>
                        </a:lnTo>
                        <a:lnTo>
                          <a:pt x="622" y="194"/>
                        </a:lnTo>
                        <a:lnTo>
                          <a:pt x="624" y="194"/>
                        </a:lnTo>
                        <a:lnTo>
                          <a:pt x="624" y="196"/>
                        </a:lnTo>
                        <a:lnTo>
                          <a:pt x="624" y="198"/>
                        </a:lnTo>
                        <a:lnTo>
                          <a:pt x="624" y="200"/>
                        </a:lnTo>
                        <a:lnTo>
                          <a:pt x="624" y="202"/>
                        </a:lnTo>
                        <a:lnTo>
                          <a:pt x="624" y="203"/>
                        </a:lnTo>
                        <a:lnTo>
                          <a:pt x="626" y="203"/>
                        </a:lnTo>
                        <a:lnTo>
                          <a:pt x="628" y="203"/>
                        </a:lnTo>
                        <a:lnTo>
                          <a:pt x="630" y="203"/>
                        </a:lnTo>
                        <a:lnTo>
                          <a:pt x="632" y="203"/>
                        </a:lnTo>
                        <a:lnTo>
                          <a:pt x="632" y="202"/>
                        </a:lnTo>
                        <a:lnTo>
                          <a:pt x="630" y="202"/>
                        </a:lnTo>
                        <a:lnTo>
                          <a:pt x="632" y="202"/>
                        </a:lnTo>
                        <a:lnTo>
                          <a:pt x="634" y="202"/>
                        </a:lnTo>
                        <a:lnTo>
                          <a:pt x="634" y="203"/>
                        </a:lnTo>
                        <a:lnTo>
                          <a:pt x="634" y="202"/>
                        </a:lnTo>
                        <a:lnTo>
                          <a:pt x="636" y="202"/>
                        </a:lnTo>
                        <a:lnTo>
                          <a:pt x="636" y="200"/>
                        </a:lnTo>
                        <a:lnTo>
                          <a:pt x="638" y="200"/>
                        </a:lnTo>
                        <a:lnTo>
                          <a:pt x="638" y="202"/>
                        </a:lnTo>
                        <a:lnTo>
                          <a:pt x="638" y="203"/>
                        </a:lnTo>
                        <a:lnTo>
                          <a:pt x="636" y="203"/>
                        </a:lnTo>
                        <a:lnTo>
                          <a:pt x="636" y="205"/>
                        </a:lnTo>
                        <a:lnTo>
                          <a:pt x="638" y="205"/>
                        </a:lnTo>
                        <a:lnTo>
                          <a:pt x="640" y="205"/>
                        </a:lnTo>
                        <a:lnTo>
                          <a:pt x="641" y="205"/>
                        </a:lnTo>
                        <a:lnTo>
                          <a:pt x="641" y="207"/>
                        </a:lnTo>
                        <a:lnTo>
                          <a:pt x="640" y="207"/>
                        </a:lnTo>
                        <a:lnTo>
                          <a:pt x="641" y="207"/>
                        </a:lnTo>
                        <a:lnTo>
                          <a:pt x="641" y="209"/>
                        </a:lnTo>
                        <a:lnTo>
                          <a:pt x="643" y="209"/>
                        </a:lnTo>
                        <a:lnTo>
                          <a:pt x="643" y="211"/>
                        </a:lnTo>
                        <a:lnTo>
                          <a:pt x="643" y="209"/>
                        </a:lnTo>
                        <a:lnTo>
                          <a:pt x="645" y="209"/>
                        </a:lnTo>
                        <a:lnTo>
                          <a:pt x="645" y="211"/>
                        </a:lnTo>
                        <a:lnTo>
                          <a:pt x="647" y="211"/>
                        </a:lnTo>
                        <a:lnTo>
                          <a:pt x="647" y="213"/>
                        </a:lnTo>
                        <a:lnTo>
                          <a:pt x="649" y="213"/>
                        </a:lnTo>
                        <a:lnTo>
                          <a:pt x="651" y="213"/>
                        </a:lnTo>
                        <a:lnTo>
                          <a:pt x="651" y="215"/>
                        </a:lnTo>
                        <a:lnTo>
                          <a:pt x="653" y="215"/>
                        </a:lnTo>
                        <a:lnTo>
                          <a:pt x="655" y="215"/>
                        </a:lnTo>
                        <a:lnTo>
                          <a:pt x="655" y="217"/>
                        </a:lnTo>
                        <a:lnTo>
                          <a:pt x="655" y="219"/>
                        </a:lnTo>
                        <a:lnTo>
                          <a:pt x="655" y="221"/>
                        </a:lnTo>
                        <a:lnTo>
                          <a:pt x="657" y="221"/>
                        </a:lnTo>
                        <a:lnTo>
                          <a:pt x="659" y="221"/>
                        </a:lnTo>
                        <a:lnTo>
                          <a:pt x="659" y="223"/>
                        </a:lnTo>
                        <a:lnTo>
                          <a:pt x="661" y="223"/>
                        </a:lnTo>
                        <a:lnTo>
                          <a:pt x="663" y="221"/>
                        </a:lnTo>
                        <a:lnTo>
                          <a:pt x="665" y="221"/>
                        </a:lnTo>
                        <a:lnTo>
                          <a:pt x="665" y="223"/>
                        </a:lnTo>
                        <a:lnTo>
                          <a:pt x="666" y="223"/>
                        </a:lnTo>
                        <a:lnTo>
                          <a:pt x="666" y="225"/>
                        </a:lnTo>
                        <a:lnTo>
                          <a:pt x="666" y="227"/>
                        </a:lnTo>
                        <a:lnTo>
                          <a:pt x="668" y="227"/>
                        </a:lnTo>
                        <a:lnTo>
                          <a:pt x="670" y="228"/>
                        </a:lnTo>
                        <a:lnTo>
                          <a:pt x="672" y="227"/>
                        </a:lnTo>
                        <a:lnTo>
                          <a:pt x="672" y="228"/>
                        </a:lnTo>
                        <a:lnTo>
                          <a:pt x="674" y="228"/>
                        </a:lnTo>
                        <a:lnTo>
                          <a:pt x="674" y="230"/>
                        </a:lnTo>
                        <a:lnTo>
                          <a:pt x="674" y="232"/>
                        </a:lnTo>
                        <a:lnTo>
                          <a:pt x="676" y="232"/>
                        </a:lnTo>
                        <a:lnTo>
                          <a:pt x="676" y="234"/>
                        </a:lnTo>
                        <a:lnTo>
                          <a:pt x="676" y="236"/>
                        </a:lnTo>
                        <a:lnTo>
                          <a:pt x="678" y="236"/>
                        </a:lnTo>
                        <a:lnTo>
                          <a:pt x="680" y="238"/>
                        </a:lnTo>
                        <a:lnTo>
                          <a:pt x="680" y="240"/>
                        </a:lnTo>
                        <a:lnTo>
                          <a:pt x="680" y="242"/>
                        </a:lnTo>
                        <a:lnTo>
                          <a:pt x="682" y="242"/>
                        </a:lnTo>
                        <a:lnTo>
                          <a:pt x="682" y="244"/>
                        </a:lnTo>
                        <a:lnTo>
                          <a:pt x="684" y="244"/>
                        </a:lnTo>
                        <a:lnTo>
                          <a:pt x="684" y="246"/>
                        </a:lnTo>
                        <a:lnTo>
                          <a:pt x="686" y="248"/>
                        </a:lnTo>
                        <a:lnTo>
                          <a:pt x="688" y="248"/>
                        </a:lnTo>
                        <a:lnTo>
                          <a:pt x="689" y="248"/>
                        </a:lnTo>
                        <a:lnTo>
                          <a:pt x="689" y="250"/>
                        </a:lnTo>
                        <a:lnTo>
                          <a:pt x="689" y="251"/>
                        </a:lnTo>
                        <a:lnTo>
                          <a:pt x="691" y="253"/>
                        </a:lnTo>
                        <a:lnTo>
                          <a:pt x="691" y="255"/>
                        </a:lnTo>
                        <a:lnTo>
                          <a:pt x="691" y="257"/>
                        </a:lnTo>
                        <a:lnTo>
                          <a:pt x="691" y="259"/>
                        </a:lnTo>
                        <a:lnTo>
                          <a:pt x="693" y="259"/>
                        </a:lnTo>
                        <a:lnTo>
                          <a:pt x="693" y="261"/>
                        </a:lnTo>
                        <a:lnTo>
                          <a:pt x="695" y="261"/>
                        </a:lnTo>
                        <a:lnTo>
                          <a:pt x="695" y="263"/>
                        </a:lnTo>
                        <a:lnTo>
                          <a:pt x="695" y="265"/>
                        </a:lnTo>
                        <a:lnTo>
                          <a:pt x="695" y="267"/>
                        </a:lnTo>
                        <a:lnTo>
                          <a:pt x="695" y="271"/>
                        </a:lnTo>
                        <a:lnTo>
                          <a:pt x="695" y="273"/>
                        </a:lnTo>
                        <a:lnTo>
                          <a:pt x="693" y="273"/>
                        </a:lnTo>
                        <a:lnTo>
                          <a:pt x="693" y="275"/>
                        </a:lnTo>
                        <a:lnTo>
                          <a:pt x="693" y="276"/>
                        </a:lnTo>
                        <a:lnTo>
                          <a:pt x="693" y="278"/>
                        </a:lnTo>
                        <a:lnTo>
                          <a:pt x="695" y="280"/>
                        </a:lnTo>
                        <a:lnTo>
                          <a:pt x="695" y="282"/>
                        </a:lnTo>
                        <a:lnTo>
                          <a:pt x="695" y="284"/>
                        </a:lnTo>
                        <a:lnTo>
                          <a:pt x="693" y="288"/>
                        </a:lnTo>
                        <a:lnTo>
                          <a:pt x="693" y="292"/>
                        </a:lnTo>
                        <a:lnTo>
                          <a:pt x="693" y="294"/>
                        </a:lnTo>
                        <a:lnTo>
                          <a:pt x="695" y="294"/>
                        </a:lnTo>
                        <a:lnTo>
                          <a:pt x="695" y="296"/>
                        </a:lnTo>
                        <a:lnTo>
                          <a:pt x="697" y="294"/>
                        </a:lnTo>
                        <a:lnTo>
                          <a:pt x="697" y="296"/>
                        </a:lnTo>
                        <a:lnTo>
                          <a:pt x="697" y="298"/>
                        </a:lnTo>
                        <a:lnTo>
                          <a:pt x="697" y="299"/>
                        </a:lnTo>
                        <a:lnTo>
                          <a:pt x="697" y="301"/>
                        </a:lnTo>
                        <a:lnTo>
                          <a:pt x="697" y="303"/>
                        </a:lnTo>
                        <a:lnTo>
                          <a:pt x="697" y="305"/>
                        </a:lnTo>
                        <a:lnTo>
                          <a:pt x="697" y="307"/>
                        </a:lnTo>
                        <a:lnTo>
                          <a:pt x="699" y="309"/>
                        </a:lnTo>
                        <a:lnTo>
                          <a:pt x="699" y="311"/>
                        </a:lnTo>
                        <a:lnTo>
                          <a:pt x="701" y="313"/>
                        </a:lnTo>
                        <a:lnTo>
                          <a:pt x="703" y="313"/>
                        </a:lnTo>
                        <a:lnTo>
                          <a:pt x="705" y="313"/>
                        </a:lnTo>
                        <a:lnTo>
                          <a:pt x="707" y="315"/>
                        </a:lnTo>
                        <a:lnTo>
                          <a:pt x="707" y="317"/>
                        </a:lnTo>
                        <a:lnTo>
                          <a:pt x="705" y="317"/>
                        </a:lnTo>
                        <a:lnTo>
                          <a:pt x="705" y="319"/>
                        </a:lnTo>
                        <a:lnTo>
                          <a:pt x="703" y="319"/>
                        </a:lnTo>
                        <a:lnTo>
                          <a:pt x="701" y="321"/>
                        </a:lnTo>
                        <a:lnTo>
                          <a:pt x="699" y="323"/>
                        </a:lnTo>
                        <a:lnTo>
                          <a:pt x="695" y="323"/>
                        </a:lnTo>
                        <a:lnTo>
                          <a:pt x="693" y="324"/>
                        </a:lnTo>
                        <a:lnTo>
                          <a:pt x="689" y="326"/>
                        </a:lnTo>
                        <a:lnTo>
                          <a:pt x="686" y="328"/>
                        </a:lnTo>
                        <a:lnTo>
                          <a:pt x="684" y="330"/>
                        </a:lnTo>
                        <a:lnTo>
                          <a:pt x="684" y="336"/>
                        </a:lnTo>
                        <a:lnTo>
                          <a:pt x="684" y="340"/>
                        </a:lnTo>
                        <a:lnTo>
                          <a:pt x="686" y="342"/>
                        </a:lnTo>
                        <a:lnTo>
                          <a:pt x="686" y="347"/>
                        </a:lnTo>
                        <a:lnTo>
                          <a:pt x="686" y="351"/>
                        </a:lnTo>
                        <a:lnTo>
                          <a:pt x="686" y="355"/>
                        </a:lnTo>
                        <a:lnTo>
                          <a:pt x="686" y="359"/>
                        </a:lnTo>
                        <a:lnTo>
                          <a:pt x="686" y="363"/>
                        </a:lnTo>
                        <a:lnTo>
                          <a:pt x="684" y="365"/>
                        </a:lnTo>
                        <a:lnTo>
                          <a:pt x="682" y="367"/>
                        </a:lnTo>
                        <a:lnTo>
                          <a:pt x="680" y="367"/>
                        </a:lnTo>
                        <a:lnTo>
                          <a:pt x="678" y="369"/>
                        </a:lnTo>
                        <a:lnTo>
                          <a:pt x="678" y="371"/>
                        </a:lnTo>
                        <a:lnTo>
                          <a:pt x="676" y="372"/>
                        </a:lnTo>
                        <a:lnTo>
                          <a:pt x="676" y="374"/>
                        </a:lnTo>
                        <a:lnTo>
                          <a:pt x="676" y="376"/>
                        </a:lnTo>
                        <a:lnTo>
                          <a:pt x="674" y="376"/>
                        </a:lnTo>
                        <a:lnTo>
                          <a:pt x="674" y="380"/>
                        </a:lnTo>
                        <a:lnTo>
                          <a:pt x="676" y="382"/>
                        </a:lnTo>
                        <a:lnTo>
                          <a:pt x="678" y="384"/>
                        </a:lnTo>
                        <a:lnTo>
                          <a:pt x="678" y="386"/>
                        </a:lnTo>
                        <a:lnTo>
                          <a:pt x="680" y="386"/>
                        </a:lnTo>
                        <a:lnTo>
                          <a:pt x="682" y="388"/>
                        </a:lnTo>
                        <a:lnTo>
                          <a:pt x="684" y="388"/>
                        </a:lnTo>
                        <a:lnTo>
                          <a:pt x="684" y="390"/>
                        </a:lnTo>
                        <a:lnTo>
                          <a:pt x="684" y="392"/>
                        </a:lnTo>
                        <a:lnTo>
                          <a:pt x="686" y="392"/>
                        </a:lnTo>
                        <a:lnTo>
                          <a:pt x="688" y="392"/>
                        </a:lnTo>
                        <a:lnTo>
                          <a:pt x="688" y="394"/>
                        </a:lnTo>
                        <a:lnTo>
                          <a:pt x="689" y="394"/>
                        </a:lnTo>
                        <a:lnTo>
                          <a:pt x="689" y="395"/>
                        </a:lnTo>
                        <a:lnTo>
                          <a:pt x="691" y="395"/>
                        </a:lnTo>
                        <a:lnTo>
                          <a:pt x="691" y="397"/>
                        </a:lnTo>
                        <a:lnTo>
                          <a:pt x="693" y="397"/>
                        </a:lnTo>
                        <a:lnTo>
                          <a:pt x="693" y="399"/>
                        </a:lnTo>
                        <a:lnTo>
                          <a:pt x="695" y="399"/>
                        </a:lnTo>
                        <a:lnTo>
                          <a:pt x="697" y="399"/>
                        </a:lnTo>
                        <a:lnTo>
                          <a:pt x="697" y="401"/>
                        </a:lnTo>
                        <a:lnTo>
                          <a:pt x="697" y="403"/>
                        </a:lnTo>
                        <a:lnTo>
                          <a:pt x="699" y="403"/>
                        </a:lnTo>
                        <a:lnTo>
                          <a:pt x="699" y="405"/>
                        </a:lnTo>
                        <a:lnTo>
                          <a:pt x="699" y="407"/>
                        </a:lnTo>
                        <a:lnTo>
                          <a:pt x="701" y="407"/>
                        </a:lnTo>
                        <a:lnTo>
                          <a:pt x="703" y="407"/>
                        </a:lnTo>
                        <a:lnTo>
                          <a:pt x="703" y="409"/>
                        </a:lnTo>
                        <a:lnTo>
                          <a:pt x="703" y="411"/>
                        </a:lnTo>
                        <a:lnTo>
                          <a:pt x="705" y="411"/>
                        </a:lnTo>
                        <a:lnTo>
                          <a:pt x="707" y="411"/>
                        </a:lnTo>
                        <a:lnTo>
                          <a:pt x="709" y="411"/>
                        </a:lnTo>
                        <a:lnTo>
                          <a:pt x="709" y="409"/>
                        </a:lnTo>
                        <a:lnTo>
                          <a:pt x="709" y="407"/>
                        </a:lnTo>
                        <a:lnTo>
                          <a:pt x="711" y="407"/>
                        </a:lnTo>
                        <a:lnTo>
                          <a:pt x="713" y="407"/>
                        </a:lnTo>
                        <a:lnTo>
                          <a:pt x="713" y="405"/>
                        </a:lnTo>
                        <a:lnTo>
                          <a:pt x="714" y="405"/>
                        </a:lnTo>
                        <a:lnTo>
                          <a:pt x="714" y="403"/>
                        </a:lnTo>
                        <a:lnTo>
                          <a:pt x="714" y="401"/>
                        </a:lnTo>
                        <a:lnTo>
                          <a:pt x="716" y="401"/>
                        </a:lnTo>
                        <a:lnTo>
                          <a:pt x="718" y="401"/>
                        </a:lnTo>
                        <a:lnTo>
                          <a:pt x="720" y="401"/>
                        </a:lnTo>
                        <a:lnTo>
                          <a:pt x="722" y="401"/>
                        </a:lnTo>
                        <a:lnTo>
                          <a:pt x="724" y="401"/>
                        </a:lnTo>
                        <a:lnTo>
                          <a:pt x="724" y="399"/>
                        </a:lnTo>
                        <a:lnTo>
                          <a:pt x="724" y="397"/>
                        </a:lnTo>
                        <a:lnTo>
                          <a:pt x="724" y="395"/>
                        </a:lnTo>
                        <a:lnTo>
                          <a:pt x="724" y="394"/>
                        </a:lnTo>
                        <a:lnTo>
                          <a:pt x="724" y="392"/>
                        </a:lnTo>
                        <a:lnTo>
                          <a:pt x="724" y="390"/>
                        </a:lnTo>
                        <a:lnTo>
                          <a:pt x="724" y="388"/>
                        </a:lnTo>
                        <a:lnTo>
                          <a:pt x="724" y="386"/>
                        </a:lnTo>
                        <a:lnTo>
                          <a:pt x="722" y="386"/>
                        </a:lnTo>
                        <a:lnTo>
                          <a:pt x="722" y="384"/>
                        </a:lnTo>
                        <a:lnTo>
                          <a:pt x="722" y="382"/>
                        </a:lnTo>
                        <a:lnTo>
                          <a:pt x="724" y="382"/>
                        </a:lnTo>
                        <a:lnTo>
                          <a:pt x="724" y="380"/>
                        </a:lnTo>
                        <a:lnTo>
                          <a:pt x="726" y="380"/>
                        </a:lnTo>
                        <a:lnTo>
                          <a:pt x="728" y="380"/>
                        </a:lnTo>
                        <a:lnTo>
                          <a:pt x="730" y="380"/>
                        </a:lnTo>
                        <a:lnTo>
                          <a:pt x="730" y="378"/>
                        </a:lnTo>
                        <a:lnTo>
                          <a:pt x="732" y="378"/>
                        </a:lnTo>
                        <a:lnTo>
                          <a:pt x="734" y="378"/>
                        </a:lnTo>
                        <a:lnTo>
                          <a:pt x="734" y="376"/>
                        </a:lnTo>
                        <a:lnTo>
                          <a:pt x="736" y="376"/>
                        </a:lnTo>
                        <a:lnTo>
                          <a:pt x="736" y="374"/>
                        </a:lnTo>
                        <a:lnTo>
                          <a:pt x="736" y="376"/>
                        </a:lnTo>
                        <a:lnTo>
                          <a:pt x="737" y="376"/>
                        </a:lnTo>
                        <a:lnTo>
                          <a:pt x="737" y="378"/>
                        </a:lnTo>
                        <a:lnTo>
                          <a:pt x="737" y="380"/>
                        </a:lnTo>
                        <a:lnTo>
                          <a:pt x="737" y="382"/>
                        </a:lnTo>
                        <a:lnTo>
                          <a:pt x="737" y="384"/>
                        </a:lnTo>
                        <a:lnTo>
                          <a:pt x="737" y="386"/>
                        </a:lnTo>
                        <a:lnTo>
                          <a:pt x="739" y="386"/>
                        </a:lnTo>
                        <a:lnTo>
                          <a:pt x="739" y="388"/>
                        </a:lnTo>
                        <a:lnTo>
                          <a:pt x="741" y="388"/>
                        </a:lnTo>
                        <a:lnTo>
                          <a:pt x="743" y="388"/>
                        </a:lnTo>
                        <a:lnTo>
                          <a:pt x="743" y="390"/>
                        </a:lnTo>
                        <a:lnTo>
                          <a:pt x="743" y="392"/>
                        </a:lnTo>
                        <a:lnTo>
                          <a:pt x="743" y="394"/>
                        </a:lnTo>
                        <a:lnTo>
                          <a:pt x="741" y="394"/>
                        </a:lnTo>
                        <a:lnTo>
                          <a:pt x="741" y="395"/>
                        </a:lnTo>
                        <a:lnTo>
                          <a:pt x="739" y="395"/>
                        </a:lnTo>
                        <a:lnTo>
                          <a:pt x="739" y="397"/>
                        </a:lnTo>
                        <a:lnTo>
                          <a:pt x="737" y="397"/>
                        </a:lnTo>
                        <a:lnTo>
                          <a:pt x="737" y="399"/>
                        </a:lnTo>
                        <a:lnTo>
                          <a:pt x="737" y="401"/>
                        </a:lnTo>
                        <a:lnTo>
                          <a:pt x="736" y="401"/>
                        </a:lnTo>
                        <a:lnTo>
                          <a:pt x="736" y="403"/>
                        </a:lnTo>
                        <a:lnTo>
                          <a:pt x="734" y="403"/>
                        </a:lnTo>
                        <a:lnTo>
                          <a:pt x="734" y="405"/>
                        </a:lnTo>
                        <a:lnTo>
                          <a:pt x="736" y="405"/>
                        </a:lnTo>
                        <a:lnTo>
                          <a:pt x="734" y="405"/>
                        </a:lnTo>
                        <a:lnTo>
                          <a:pt x="732" y="405"/>
                        </a:lnTo>
                        <a:lnTo>
                          <a:pt x="732" y="407"/>
                        </a:lnTo>
                        <a:lnTo>
                          <a:pt x="730" y="407"/>
                        </a:lnTo>
                        <a:lnTo>
                          <a:pt x="730" y="409"/>
                        </a:lnTo>
                        <a:lnTo>
                          <a:pt x="728" y="409"/>
                        </a:lnTo>
                        <a:lnTo>
                          <a:pt x="728" y="411"/>
                        </a:lnTo>
                        <a:lnTo>
                          <a:pt x="728" y="413"/>
                        </a:lnTo>
                        <a:lnTo>
                          <a:pt x="726" y="413"/>
                        </a:lnTo>
                        <a:lnTo>
                          <a:pt x="728" y="413"/>
                        </a:lnTo>
                        <a:lnTo>
                          <a:pt x="726" y="413"/>
                        </a:lnTo>
                        <a:lnTo>
                          <a:pt x="726" y="415"/>
                        </a:lnTo>
                        <a:lnTo>
                          <a:pt x="728" y="415"/>
                        </a:lnTo>
                        <a:lnTo>
                          <a:pt x="726" y="415"/>
                        </a:lnTo>
                        <a:lnTo>
                          <a:pt x="728" y="415"/>
                        </a:lnTo>
                        <a:lnTo>
                          <a:pt x="726" y="415"/>
                        </a:lnTo>
                        <a:lnTo>
                          <a:pt x="726" y="417"/>
                        </a:lnTo>
                        <a:lnTo>
                          <a:pt x="726" y="419"/>
                        </a:lnTo>
                        <a:lnTo>
                          <a:pt x="728" y="419"/>
                        </a:lnTo>
                        <a:lnTo>
                          <a:pt x="728" y="420"/>
                        </a:lnTo>
                        <a:lnTo>
                          <a:pt x="728" y="422"/>
                        </a:lnTo>
                        <a:lnTo>
                          <a:pt x="730" y="422"/>
                        </a:lnTo>
                        <a:lnTo>
                          <a:pt x="732" y="422"/>
                        </a:lnTo>
                        <a:lnTo>
                          <a:pt x="730" y="422"/>
                        </a:lnTo>
                        <a:lnTo>
                          <a:pt x="730" y="424"/>
                        </a:lnTo>
                        <a:lnTo>
                          <a:pt x="732" y="424"/>
                        </a:lnTo>
                        <a:lnTo>
                          <a:pt x="730" y="424"/>
                        </a:lnTo>
                        <a:lnTo>
                          <a:pt x="730" y="426"/>
                        </a:lnTo>
                        <a:lnTo>
                          <a:pt x="730" y="428"/>
                        </a:lnTo>
                        <a:lnTo>
                          <a:pt x="732" y="428"/>
                        </a:lnTo>
                        <a:lnTo>
                          <a:pt x="730" y="428"/>
                        </a:lnTo>
                        <a:lnTo>
                          <a:pt x="730" y="430"/>
                        </a:lnTo>
                        <a:lnTo>
                          <a:pt x="730" y="432"/>
                        </a:lnTo>
                        <a:lnTo>
                          <a:pt x="730" y="434"/>
                        </a:lnTo>
                        <a:lnTo>
                          <a:pt x="728" y="434"/>
                        </a:lnTo>
                        <a:lnTo>
                          <a:pt x="728" y="436"/>
                        </a:lnTo>
                        <a:lnTo>
                          <a:pt x="728" y="438"/>
                        </a:lnTo>
                        <a:lnTo>
                          <a:pt x="728" y="440"/>
                        </a:lnTo>
                        <a:lnTo>
                          <a:pt x="728" y="442"/>
                        </a:lnTo>
                        <a:lnTo>
                          <a:pt x="726" y="442"/>
                        </a:lnTo>
                        <a:lnTo>
                          <a:pt x="726" y="444"/>
                        </a:lnTo>
                        <a:lnTo>
                          <a:pt x="724" y="444"/>
                        </a:lnTo>
                        <a:lnTo>
                          <a:pt x="726" y="444"/>
                        </a:lnTo>
                        <a:lnTo>
                          <a:pt x="726" y="445"/>
                        </a:lnTo>
                        <a:lnTo>
                          <a:pt x="726" y="447"/>
                        </a:lnTo>
                        <a:lnTo>
                          <a:pt x="726" y="449"/>
                        </a:lnTo>
                        <a:lnTo>
                          <a:pt x="724" y="449"/>
                        </a:lnTo>
                        <a:lnTo>
                          <a:pt x="726" y="449"/>
                        </a:lnTo>
                        <a:lnTo>
                          <a:pt x="726" y="451"/>
                        </a:lnTo>
                        <a:lnTo>
                          <a:pt x="724" y="451"/>
                        </a:lnTo>
                        <a:lnTo>
                          <a:pt x="726" y="451"/>
                        </a:lnTo>
                        <a:lnTo>
                          <a:pt x="726" y="453"/>
                        </a:lnTo>
                        <a:lnTo>
                          <a:pt x="726" y="451"/>
                        </a:lnTo>
                        <a:lnTo>
                          <a:pt x="726" y="453"/>
                        </a:lnTo>
                        <a:lnTo>
                          <a:pt x="728" y="453"/>
                        </a:lnTo>
                        <a:lnTo>
                          <a:pt x="728" y="455"/>
                        </a:lnTo>
                        <a:lnTo>
                          <a:pt x="728" y="457"/>
                        </a:lnTo>
                        <a:lnTo>
                          <a:pt x="730" y="457"/>
                        </a:lnTo>
                        <a:lnTo>
                          <a:pt x="730" y="459"/>
                        </a:lnTo>
                        <a:lnTo>
                          <a:pt x="730" y="461"/>
                        </a:lnTo>
                        <a:lnTo>
                          <a:pt x="730" y="459"/>
                        </a:lnTo>
                        <a:lnTo>
                          <a:pt x="730" y="461"/>
                        </a:lnTo>
                        <a:lnTo>
                          <a:pt x="732" y="461"/>
                        </a:lnTo>
                        <a:lnTo>
                          <a:pt x="732" y="459"/>
                        </a:lnTo>
                        <a:lnTo>
                          <a:pt x="730" y="459"/>
                        </a:lnTo>
                        <a:lnTo>
                          <a:pt x="732" y="459"/>
                        </a:lnTo>
                        <a:lnTo>
                          <a:pt x="732" y="461"/>
                        </a:lnTo>
                        <a:lnTo>
                          <a:pt x="732" y="463"/>
                        </a:lnTo>
                        <a:lnTo>
                          <a:pt x="734" y="463"/>
                        </a:lnTo>
                        <a:lnTo>
                          <a:pt x="734" y="465"/>
                        </a:lnTo>
                        <a:lnTo>
                          <a:pt x="734" y="467"/>
                        </a:lnTo>
                        <a:lnTo>
                          <a:pt x="734" y="468"/>
                        </a:lnTo>
                        <a:lnTo>
                          <a:pt x="736" y="468"/>
                        </a:lnTo>
                        <a:lnTo>
                          <a:pt x="736" y="470"/>
                        </a:lnTo>
                        <a:lnTo>
                          <a:pt x="736" y="472"/>
                        </a:lnTo>
                        <a:lnTo>
                          <a:pt x="736" y="474"/>
                        </a:lnTo>
                        <a:lnTo>
                          <a:pt x="736" y="476"/>
                        </a:lnTo>
                        <a:lnTo>
                          <a:pt x="736" y="478"/>
                        </a:lnTo>
                        <a:lnTo>
                          <a:pt x="737" y="478"/>
                        </a:lnTo>
                        <a:lnTo>
                          <a:pt x="737" y="480"/>
                        </a:lnTo>
                        <a:lnTo>
                          <a:pt x="739" y="480"/>
                        </a:lnTo>
                        <a:lnTo>
                          <a:pt x="739" y="478"/>
                        </a:lnTo>
                        <a:lnTo>
                          <a:pt x="739" y="480"/>
                        </a:lnTo>
                        <a:lnTo>
                          <a:pt x="739" y="482"/>
                        </a:lnTo>
                        <a:lnTo>
                          <a:pt x="739" y="484"/>
                        </a:lnTo>
                        <a:lnTo>
                          <a:pt x="739" y="486"/>
                        </a:lnTo>
                        <a:lnTo>
                          <a:pt x="739" y="488"/>
                        </a:lnTo>
                        <a:lnTo>
                          <a:pt x="741" y="488"/>
                        </a:lnTo>
                        <a:lnTo>
                          <a:pt x="739" y="488"/>
                        </a:lnTo>
                        <a:lnTo>
                          <a:pt x="739" y="490"/>
                        </a:lnTo>
                        <a:lnTo>
                          <a:pt x="739" y="492"/>
                        </a:lnTo>
                        <a:lnTo>
                          <a:pt x="739" y="493"/>
                        </a:lnTo>
                        <a:lnTo>
                          <a:pt x="739" y="495"/>
                        </a:lnTo>
                        <a:lnTo>
                          <a:pt x="739" y="497"/>
                        </a:lnTo>
                        <a:lnTo>
                          <a:pt x="739" y="499"/>
                        </a:lnTo>
                        <a:lnTo>
                          <a:pt x="741" y="499"/>
                        </a:lnTo>
                        <a:lnTo>
                          <a:pt x="743" y="499"/>
                        </a:lnTo>
                        <a:lnTo>
                          <a:pt x="745" y="499"/>
                        </a:lnTo>
                        <a:lnTo>
                          <a:pt x="747" y="499"/>
                        </a:lnTo>
                        <a:lnTo>
                          <a:pt x="747" y="497"/>
                        </a:lnTo>
                        <a:lnTo>
                          <a:pt x="749" y="497"/>
                        </a:lnTo>
                        <a:lnTo>
                          <a:pt x="749" y="499"/>
                        </a:lnTo>
                        <a:lnTo>
                          <a:pt x="751" y="499"/>
                        </a:lnTo>
                        <a:lnTo>
                          <a:pt x="751" y="501"/>
                        </a:lnTo>
                        <a:lnTo>
                          <a:pt x="753" y="501"/>
                        </a:lnTo>
                        <a:lnTo>
                          <a:pt x="751" y="501"/>
                        </a:lnTo>
                        <a:lnTo>
                          <a:pt x="751" y="503"/>
                        </a:lnTo>
                        <a:lnTo>
                          <a:pt x="753" y="503"/>
                        </a:lnTo>
                        <a:lnTo>
                          <a:pt x="753" y="501"/>
                        </a:lnTo>
                        <a:lnTo>
                          <a:pt x="755" y="501"/>
                        </a:lnTo>
                        <a:lnTo>
                          <a:pt x="757" y="501"/>
                        </a:lnTo>
                        <a:lnTo>
                          <a:pt x="757" y="503"/>
                        </a:lnTo>
                        <a:lnTo>
                          <a:pt x="757" y="501"/>
                        </a:lnTo>
                        <a:lnTo>
                          <a:pt x="759" y="501"/>
                        </a:lnTo>
                        <a:lnTo>
                          <a:pt x="759" y="499"/>
                        </a:lnTo>
                        <a:lnTo>
                          <a:pt x="761" y="499"/>
                        </a:lnTo>
                        <a:lnTo>
                          <a:pt x="762" y="499"/>
                        </a:lnTo>
                        <a:lnTo>
                          <a:pt x="764" y="499"/>
                        </a:lnTo>
                        <a:lnTo>
                          <a:pt x="764" y="501"/>
                        </a:lnTo>
                        <a:lnTo>
                          <a:pt x="766" y="501"/>
                        </a:lnTo>
                        <a:lnTo>
                          <a:pt x="768" y="501"/>
                        </a:lnTo>
                        <a:lnTo>
                          <a:pt x="768" y="503"/>
                        </a:lnTo>
                        <a:lnTo>
                          <a:pt x="768" y="501"/>
                        </a:lnTo>
                        <a:lnTo>
                          <a:pt x="770" y="501"/>
                        </a:lnTo>
                        <a:lnTo>
                          <a:pt x="772" y="501"/>
                        </a:lnTo>
                        <a:lnTo>
                          <a:pt x="772" y="499"/>
                        </a:lnTo>
                        <a:lnTo>
                          <a:pt x="772" y="501"/>
                        </a:lnTo>
                        <a:lnTo>
                          <a:pt x="774" y="501"/>
                        </a:lnTo>
                        <a:lnTo>
                          <a:pt x="776" y="501"/>
                        </a:lnTo>
                        <a:lnTo>
                          <a:pt x="776" y="499"/>
                        </a:lnTo>
                        <a:lnTo>
                          <a:pt x="776" y="497"/>
                        </a:lnTo>
                        <a:lnTo>
                          <a:pt x="778" y="497"/>
                        </a:lnTo>
                        <a:lnTo>
                          <a:pt x="776" y="497"/>
                        </a:lnTo>
                        <a:lnTo>
                          <a:pt x="776" y="495"/>
                        </a:lnTo>
                        <a:lnTo>
                          <a:pt x="778" y="495"/>
                        </a:lnTo>
                        <a:lnTo>
                          <a:pt x="780" y="493"/>
                        </a:lnTo>
                        <a:lnTo>
                          <a:pt x="780" y="492"/>
                        </a:lnTo>
                        <a:lnTo>
                          <a:pt x="782" y="492"/>
                        </a:lnTo>
                        <a:lnTo>
                          <a:pt x="782" y="490"/>
                        </a:lnTo>
                        <a:lnTo>
                          <a:pt x="784" y="490"/>
                        </a:lnTo>
                        <a:lnTo>
                          <a:pt x="784" y="488"/>
                        </a:lnTo>
                        <a:lnTo>
                          <a:pt x="785" y="486"/>
                        </a:lnTo>
                        <a:lnTo>
                          <a:pt x="787" y="486"/>
                        </a:lnTo>
                        <a:lnTo>
                          <a:pt x="787" y="484"/>
                        </a:lnTo>
                        <a:lnTo>
                          <a:pt x="787" y="482"/>
                        </a:lnTo>
                        <a:lnTo>
                          <a:pt x="789" y="482"/>
                        </a:lnTo>
                        <a:lnTo>
                          <a:pt x="789" y="480"/>
                        </a:lnTo>
                        <a:lnTo>
                          <a:pt x="791" y="480"/>
                        </a:lnTo>
                        <a:lnTo>
                          <a:pt x="791" y="478"/>
                        </a:lnTo>
                        <a:lnTo>
                          <a:pt x="793" y="478"/>
                        </a:lnTo>
                        <a:lnTo>
                          <a:pt x="793" y="476"/>
                        </a:lnTo>
                        <a:lnTo>
                          <a:pt x="795" y="476"/>
                        </a:lnTo>
                        <a:lnTo>
                          <a:pt x="795" y="474"/>
                        </a:lnTo>
                        <a:lnTo>
                          <a:pt x="797" y="474"/>
                        </a:lnTo>
                        <a:lnTo>
                          <a:pt x="799" y="472"/>
                        </a:lnTo>
                        <a:lnTo>
                          <a:pt x="801" y="470"/>
                        </a:lnTo>
                        <a:lnTo>
                          <a:pt x="803" y="470"/>
                        </a:lnTo>
                        <a:lnTo>
                          <a:pt x="803" y="468"/>
                        </a:lnTo>
                        <a:lnTo>
                          <a:pt x="805" y="468"/>
                        </a:lnTo>
                        <a:lnTo>
                          <a:pt x="805" y="467"/>
                        </a:lnTo>
                        <a:lnTo>
                          <a:pt x="807" y="467"/>
                        </a:lnTo>
                        <a:lnTo>
                          <a:pt x="809" y="467"/>
                        </a:lnTo>
                        <a:lnTo>
                          <a:pt x="809" y="465"/>
                        </a:lnTo>
                        <a:lnTo>
                          <a:pt x="810" y="465"/>
                        </a:lnTo>
                        <a:lnTo>
                          <a:pt x="810" y="463"/>
                        </a:lnTo>
                        <a:lnTo>
                          <a:pt x="812" y="463"/>
                        </a:lnTo>
                        <a:lnTo>
                          <a:pt x="820" y="457"/>
                        </a:lnTo>
                        <a:lnTo>
                          <a:pt x="828" y="449"/>
                        </a:lnTo>
                        <a:lnTo>
                          <a:pt x="832" y="445"/>
                        </a:lnTo>
                        <a:lnTo>
                          <a:pt x="833" y="444"/>
                        </a:lnTo>
                        <a:lnTo>
                          <a:pt x="837" y="440"/>
                        </a:lnTo>
                        <a:lnTo>
                          <a:pt x="843" y="434"/>
                        </a:lnTo>
                        <a:lnTo>
                          <a:pt x="849" y="430"/>
                        </a:lnTo>
                        <a:lnTo>
                          <a:pt x="851" y="428"/>
                        </a:lnTo>
                        <a:lnTo>
                          <a:pt x="855" y="424"/>
                        </a:lnTo>
                        <a:lnTo>
                          <a:pt x="856" y="422"/>
                        </a:lnTo>
                        <a:lnTo>
                          <a:pt x="856" y="424"/>
                        </a:lnTo>
                        <a:lnTo>
                          <a:pt x="855" y="424"/>
                        </a:lnTo>
                        <a:lnTo>
                          <a:pt x="855" y="426"/>
                        </a:lnTo>
                        <a:lnTo>
                          <a:pt x="855" y="428"/>
                        </a:lnTo>
                        <a:lnTo>
                          <a:pt x="855" y="430"/>
                        </a:lnTo>
                        <a:lnTo>
                          <a:pt x="855" y="432"/>
                        </a:lnTo>
                        <a:lnTo>
                          <a:pt x="855" y="434"/>
                        </a:lnTo>
                        <a:lnTo>
                          <a:pt x="855" y="436"/>
                        </a:lnTo>
                        <a:lnTo>
                          <a:pt x="855" y="438"/>
                        </a:lnTo>
                        <a:lnTo>
                          <a:pt x="855" y="440"/>
                        </a:lnTo>
                        <a:lnTo>
                          <a:pt x="855" y="442"/>
                        </a:lnTo>
                        <a:lnTo>
                          <a:pt x="855" y="444"/>
                        </a:lnTo>
                        <a:lnTo>
                          <a:pt x="855" y="445"/>
                        </a:lnTo>
                        <a:lnTo>
                          <a:pt x="855" y="447"/>
                        </a:lnTo>
                        <a:lnTo>
                          <a:pt x="853" y="447"/>
                        </a:lnTo>
                        <a:lnTo>
                          <a:pt x="853" y="449"/>
                        </a:lnTo>
                        <a:lnTo>
                          <a:pt x="851" y="451"/>
                        </a:lnTo>
                        <a:lnTo>
                          <a:pt x="851" y="453"/>
                        </a:lnTo>
                        <a:lnTo>
                          <a:pt x="851" y="455"/>
                        </a:lnTo>
                        <a:lnTo>
                          <a:pt x="851" y="457"/>
                        </a:lnTo>
                        <a:lnTo>
                          <a:pt x="851" y="459"/>
                        </a:lnTo>
                        <a:lnTo>
                          <a:pt x="853" y="461"/>
                        </a:lnTo>
                        <a:lnTo>
                          <a:pt x="855" y="461"/>
                        </a:lnTo>
                        <a:lnTo>
                          <a:pt x="855" y="463"/>
                        </a:lnTo>
                        <a:lnTo>
                          <a:pt x="855" y="465"/>
                        </a:lnTo>
                        <a:lnTo>
                          <a:pt x="855" y="467"/>
                        </a:lnTo>
                        <a:lnTo>
                          <a:pt x="855" y="468"/>
                        </a:lnTo>
                        <a:lnTo>
                          <a:pt x="855" y="470"/>
                        </a:lnTo>
                        <a:lnTo>
                          <a:pt x="856" y="472"/>
                        </a:lnTo>
                        <a:lnTo>
                          <a:pt x="858" y="474"/>
                        </a:lnTo>
                        <a:lnTo>
                          <a:pt x="858" y="476"/>
                        </a:lnTo>
                        <a:lnTo>
                          <a:pt x="858" y="478"/>
                        </a:lnTo>
                        <a:lnTo>
                          <a:pt x="860" y="478"/>
                        </a:lnTo>
                        <a:lnTo>
                          <a:pt x="860" y="480"/>
                        </a:lnTo>
                        <a:lnTo>
                          <a:pt x="862" y="482"/>
                        </a:lnTo>
                        <a:lnTo>
                          <a:pt x="864" y="484"/>
                        </a:lnTo>
                        <a:lnTo>
                          <a:pt x="864" y="486"/>
                        </a:lnTo>
                        <a:lnTo>
                          <a:pt x="866" y="488"/>
                        </a:lnTo>
                        <a:lnTo>
                          <a:pt x="868" y="488"/>
                        </a:lnTo>
                        <a:lnTo>
                          <a:pt x="868" y="490"/>
                        </a:lnTo>
                        <a:lnTo>
                          <a:pt x="868" y="492"/>
                        </a:lnTo>
                        <a:lnTo>
                          <a:pt x="868" y="493"/>
                        </a:lnTo>
                        <a:lnTo>
                          <a:pt x="868" y="495"/>
                        </a:lnTo>
                        <a:lnTo>
                          <a:pt x="866" y="495"/>
                        </a:lnTo>
                        <a:lnTo>
                          <a:pt x="866" y="497"/>
                        </a:lnTo>
                        <a:lnTo>
                          <a:pt x="866" y="499"/>
                        </a:lnTo>
                        <a:lnTo>
                          <a:pt x="864" y="499"/>
                        </a:lnTo>
                        <a:lnTo>
                          <a:pt x="864" y="501"/>
                        </a:lnTo>
                        <a:lnTo>
                          <a:pt x="864" y="503"/>
                        </a:lnTo>
                        <a:lnTo>
                          <a:pt x="862" y="503"/>
                        </a:lnTo>
                        <a:lnTo>
                          <a:pt x="862" y="505"/>
                        </a:lnTo>
                        <a:lnTo>
                          <a:pt x="860" y="505"/>
                        </a:lnTo>
                        <a:lnTo>
                          <a:pt x="860" y="507"/>
                        </a:lnTo>
                        <a:lnTo>
                          <a:pt x="858" y="507"/>
                        </a:lnTo>
                        <a:lnTo>
                          <a:pt x="858" y="509"/>
                        </a:lnTo>
                        <a:lnTo>
                          <a:pt x="856" y="509"/>
                        </a:lnTo>
                        <a:lnTo>
                          <a:pt x="856" y="511"/>
                        </a:lnTo>
                        <a:lnTo>
                          <a:pt x="855" y="511"/>
                        </a:lnTo>
                        <a:lnTo>
                          <a:pt x="855" y="513"/>
                        </a:lnTo>
                        <a:lnTo>
                          <a:pt x="853" y="513"/>
                        </a:lnTo>
                        <a:lnTo>
                          <a:pt x="851" y="513"/>
                        </a:lnTo>
                        <a:lnTo>
                          <a:pt x="851" y="515"/>
                        </a:lnTo>
                        <a:lnTo>
                          <a:pt x="849" y="515"/>
                        </a:lnTo>
                        <a:lnTo>
                          <a:pt x="847" y="516"/>
                        </a:lnTo>
                        <a:lnTo>
                          <a:pt x="841" y="518"/>
                        </a:lnTo>
                        <a:lnTo>
                          <a:pt x="839" y="520"/>
                        </a:lnTo>
                        <a:lnTo>
                          <a:pt x="837" y="520"/>
                        </a:lnTo>
                        <a:lnTo>
                          <a:pt x="833" y="524"/>
                        </a:lnTo>
                        <a:lnTo>
                          <a:pt x="833" y="526"/>
                        </a:lnTo>
                        <a:lnTo>
                          <a:pt x="832" y="528"/>
                        </a:lnTo>
                        <a:lnTo>
                          <a:pt x="830" y="528"/>
                        </a:lnTo>
                        <a:lnTo>
                          <a:pt x="830" y="530"/>
                        </a:lnTo>
                        <a:lnTo>
                          <a:pt x="828" y="530"/>
                        </a:lnTo>
                        <a:lnTo>
                          <a:pt x="826" y="532"/>
                        </a:lnTo>
                        <a:lnTo>
                          <a:pt x="826" y="534"/>
                        </a:lnTo>
                        <a:lnTo>
                          <a:pt x="824" y="534"/>
                        </a:lnTo>
                        <a:lnTo>
                          <a:pt x="824" y="536"/>
                        </a:lnTo>
                        <a:lnTo>
                          <a:pt x="822" y="536"/>
                        </a:lnTo>
                        <a:lnTo>
                          <a:pt x="820" y="538"/>
                        </a:lnTo>
                        <a:lnTo>
                          <a:pt x="820" y="540"/>
                        </a:lnTo>
                        <a:lnTo>
                          <a:pt x="818" y="540"/>
                        </a:lnTo>
                        <a:lnTo>
                          <a:pt x="818" y="541"/>
                        </a:lnTo>
                        <a:lnTo>
                          <a:pt x="814" y="543"/>
                        </a:lnTo>
                        <a:lnTo>
                          <a:pt x="814" y="545"/>
                        </a:lnTo>
                        <a:lnTo>
                          <a:pt x="812" y="545"/>
                        </a:lnTo>
                        <a:lnTo>
                          <a:pt x="812" y="547"/>
                        </a:lnTo>
                        <a:lnTo>
                          <a:pt x="812" y="549"/>
                        </a:lnTo>
                        <a:lnTo>
                          <a:pt x="812" y="551"/>
                        </a:lnTo>
                        <a:lnTo>
                          <a:pt x="810" y="551"/>
                        </a:lnTo>
                        <a:lnTo>
                          <a:pt x="810" y="553"/>
                        </a:lnTo>
                        <a:lnTo>
                          <a:pt x="810" y="555"/>
                        </a:lnTo>
                        <a:lnTo>
                          <a:pt x="809" y="555"/>
                        </a:lnTo>
                        <a:lnTo>
                          <a:pt x="809" y="557"/>
                        </a:lnTo>
                        <a:lnTo>
                          <a:pt x="807" y="559"/>
                        </a:lnTo>
                        <a:lnTo>
                          <a:pt x="807" y="561"/>
                        </a:lnTo>
                        <a:lnTo>
                          <a:pt x="805" y="561"/>
                        </a:lnTo>
                        <a:lnTo>
                          <a:pt x="807" y="561"/>
                        </a:lnTo>
                        <a:lnTo>
                          <a:pt x="807" y="563"/>
                        </a:lnTo>
                        <a:lnTo>
                          <a:pt x="805" y="563"/>
                        </a:lnTo>
                        <a:lnTo>
                          <a:pt x="803" y="563"/>
                        </a:lnTo>
                        <a:lnTo>
                          <a:pt x="803" y="564"/>
                        </a:lnTo>
                        <a:lnTo>
                          <a:pt x="803" y="566"/>
                        </a:lnTo>
                        <a:lnTo>
                          <a:pt x="801" y="564"/>
                        </a:lnTo>
                        <a:lnTo>
                          <a:pt x="799" y="566"/>
                        </a:lnTo>
                        <a:lnTo>
                          <a:pt x="797" y="566"/>
                        </a:lnTo>
                        <a:lnTo>
                          <a:pt x="795" y="566"/>
                        </a:lnTo>
                        <a:lnTo>
                          <a:pt x="793" y="568"/>
                        </a:lnTo>
                        <a:lnTo>
                          <a:pt x="793" y="570"/>
                        </a:lnTo>
                        <a:lnTo>
                          <a:pt x="791" y="570"/>
                        </a:lnTo>
                        <a:lnTo>
                          <a:pt x="791" y="572"/>
                        </a:lnTo>
                        <a:lnTo>
                          <a:pt x="791" y="574"/>
                        </a:lnTo>
                        <a:lnTo>
                          <a:pt x="789" y="574"/>
                        </a:lnTo>
                        <a:lnTo>
                          <a:pt x="789" y="576"/>
                        </a:lnTo>
                        <a:lnTo>
                          <a:pt x="787" y="576"/>
                        </a:lnTo>
                        <a:lnTo>
                          <a:pt x="785" y="576"/>
                        </a:lnTo>
                        <a:lnTo>
                          <a:pt x="785" y="578"/>
                        </a:lnTo>
                        <a:lnTo>
                          <a:pt x="784" y="578"/>
                        </a:lnTo>
                        <a:lnTo>
                          <a:pt x="782" y="578"/>
                        </a:lnTo>
                        <a:lnTo>
                          <a:pt x="780" y="576"/>
                        </a:lnTo>
                        <a:lnTo>
                          <a:pt x="778" y="576"/>
                        </a:lnTo>
                        <a:lnTo>
                          <a:pt x="776" y="578"/>
                        </a:lnTo>
                        <a:lnTo>
                          <a:pt x="774" y="578"/>
                        </a:lnTo>
                        <a:lnTo>
                          <a:pt x="772" y="580"/>
                        </a:lnTo>
                        <a:lnTo>
                          <a:pt x="770" y="580"/>
                        </a:lnTo>
                        <a:lnTo>
                          <a:pt x="770" y="582"/>
                        </a:lnTo>
                        <a:lnTo>
                          <a:pt x="768" y="582"/>
                        </a:lnTo>
                        <a:lnTo>
                          <a:pt x="768" y="584"/>
                        </a:lnTo>
                        <a:lnTo>
                          <a:pt x="768" y="586"/>
                        </a:lnTo>
                        <a:lnTo>
                          <a:pt x="768" y="588"/>
                        </a:lnTo>
                        <a:lnTo>
                          <a:pt x="766" y="588"/>
                        </a:lnTo>
                        <a:lnTo>
                          <a:pt x="766" y="589"/>
                        </a:lnTo>
                        <a:lnTo>
                          <a:pt x="766" y="591"/>
                        </a:lnTo>
                        <a:lnTo>
                          <a:pt x="764" y="591"/>
                        </a:lnTo>
                        <a:lnTo>
                          <a:pt x="764" y="593"/>
                        </a:lnTo>
                        <a:lnTo>
                          <a:pt x="762" y="593"/>
                        </a:lnTo>
                        <a:lnTo>
                          <a:pt x="762" y="591"/>
                        </a:lnTo>
                        <a:lnTo>
                          <a:pt x="761" y="591"/>
                        </a:lnTo>
                        <a:lnTo>
                          <a:pt x="759" y="591"/>
                        </a:lnTo>
                        <a:lnTo>
                          <a:pt x="757" y="591"/>
                        </a:lnTo>
                        <a:lnTo>
                          <a:pt x="755" y="591"/>
                        </a:lnTo>
                        <a:lnTo>
                          <a:pt x="753" y="593"/>
                        </a:lnTo>
                        <a:lnTo>
                          <a:pt x="751" y="593"/>
                        </a:lnTo>
                        <a:lnTo>
                          <a:pt x="751" y="595"/>
                        </a:lnTo>
                        <a:lnTo>
                          <a:pt x="751" y="597"/>
                        </a:lnTo>
                        <a:lnTo>
                          <a:pt x="749" y="597"/>
                        </a:lnTo>
                        <a:lnTo>
                          <a:pt x="749" y="599"/>
                        </a:lnTo>
                        <a:lnTo>
                          <a:pt x="747" y="599"/>
                        </a:lnTo>
                        <a:lnTo>
                          <a:pt x="747" y="601"/>
                        </a:lnTo>
                        <a:lnTo>
                          <a:pt x="745" y="601"/>
                        </a:lnTo>
                        <a:lnTo>
                          <a:pt x="745" y="603"/>
                        </a:lnTo>
                        <a:lnTo>
                          <a:pt x="745" y="601"/>
                        </a:lnTo>
                        <a:lnTo>
                          <a:pt x="743" y="601"/>
                        </a:lnTo>
                        <a:lnTo>
                          <a:pt x="741" y="601"/>
                        </a:lnTo>
                        <a:lnTo>
                          <a:pt x="739" y="601"/>
                        </a:lnTo>
                        <a:lnTo>
                          <a:pt x="737" y="601"/>
                        </a:lnTo>
                        <a:lnTo>
                          <a:pt x="736" y="601"/>
                        </a:lnTo>
                        <a:lnTo>
                          <a:pt x="736" y="603"/>
                        </a:lnTo>
                        <a:lnTo>
                          <a:pt x="736" y="605"/>
                        </a:lnTo>
                        <a:lnTo>
                          <a:pt x="736" y="607"/>
                        </a:lnTo>
                        <a:lnTo>
                          <a:pt x="734" y="607"/>
                        </a:lnTo>
                        <a:lnTo>
                          <a:pt x="734" y="609"/>
                        </a:lnTo>
                        <a:lnTo>
                          <a:pt x="732" y="609"/>
                        </a:lnTo>
                        <a:lnTo>
                          <a:pt x="730" y="609"/>
                        </a:lnTo>
                        <a:lnTo>
                          <a:pt x="728" y="611"/>
                        </a:lnTo>
                        <a:lnTo>
                          <a:pt x="726" y="611"/>
                        </a:lnTo>
                        <a:lnTo>
                          <a:pt x="726" y="612"/>
                        </a:lnTo>
                        <a:lnTo>
                          <a:pt x="726" y="614"/>
                        </a:lnTo>
                        <a:lnTo>
                          <a:pt x="724" y="614"/>
                        </a:lnTo>
                        <a:lnTo>
                          <a:pt x="724" y="616"/>
                        </a:lnTo>
                        <a:lnTo>
                          <a:pt x="724" y="618"/>
                        </a:lnTo>
                        <a:lnTo>
                          <a:pt x="724" y="620"/>
                        </a:lnTo>
                        <a:lnTo>
                          <a:pt x="722" y="620"/>
                        </a:lnTo>
                        <a:lnTo>
                          <a:pt x="722" y="622"/>
                        </a:lnTo>
                        <a:lnTo>
                          <a:pt x="722" y="624"/>
                        </a:lnTo>
                        <a:lnTo>
                          <a:pt x="722" y="626"/>
                        </a:lnTo>
                        <a:lnTo>
                          <a:pt x="724" y="626"/>
                        </a:lnTo>
                        <a:lnTo>
                          <a:pt x="724" y="628"/>
                        </a:lnTo>
                        <a:lnTo>
                          <a:pt x="726" y="628"/>
                        </a:lnTo>
                        <a:lnTo>
                          <a:pt x="726" y="630"/>
                        </a:lnTo>
                        <a:lnTo>
                          <a:pt x="728" y="630"/>
                        </a:lnTo>
                        <a:lnTo>
                          <a:pt x="728" y="632"/>
                        </a:lnTo>
                        <a:lnTo>
                          <a:pt x="730" y="634"/>
                        </a:lnTo>
                        <a:lnTo>
                          <a:pt x="728" y="634"/>
                        </a:lnTo>
                        <a:lnTo>
                          <a:pt x="728" y="636"/>
                        </a:lnTo>
                        <a:lnTo>
                          <a:pt x="728" y="637"/>
                        </a:lnTo>
                        <a:lnTo>
                          <a:pt x="730" y="637"/>
                        </a:lnTo>
                        <a:lnTo>
                          <a:pt x="728" y="639"/>
                        </a:lnTo>
                        <a:lnTo>
                          <a:pt x="728" y="641"/>
                        </a:lnTo>
                        <a:lnTo>
                          <a:pt x="726" y="641"/>
                        </a:lnTo>
                        <a:lnTo>
                          <a:pt x="726" y="643"/>
                        </a:lnTo>
                        <a:lnTo>
                          <a:pt x="726" y="645"/>
                        </a:lnTo>
                        <a:lnTo>
                          <a:pt x="728" y="645"/>
                        </a:lnTo>
                        <a:lnTo>
                          <a:pt x="728" y="647"/>
                        </a:lnTo>
                        <a:lnTo>
                          <a:pt x="730" y="649"/>
                        </a:lnTo>
                        <a:lnTo>
                          <a:pt x="730" y="651"/>
                        </a:lnTo>
                        <a:lnTo>
                          <a:pt x="732" y="651"/>
                        </a:lnTo>
                        <a:lnTo>
                          <a:pt x="732" y="653"/>
                        </a:lnTo>
                        <a:lnTo>
                          <a:pt x="734" y="653"/>
                        </a:lnTo>
                        <a:lnTo>
                          <a:pt x="734" y="655"/>
                        </a:lnTo>
                        <a:lnTo>
                          <a:pt x="736" y="655"/>
                        </a:lnTo>
                        <a:lnTo>
                          <a:pt x="736" y="657"/>
                        </a:lnTo>
                        <a:lnTo>
                          <a:pt x="736" y="659"/>
                        </a:lnTo>
                        <a:lnTo>
                          <a:pt x="736" y="660"/>
                        </a:lnTo>
                        <a:lnTo>
                          <a:pt x="734" y="662"/>
                        </a:lnTo>
                        <a:lnTo>
                          <a:pt x="732" y="664"/>
                        </a:lnTo>
                        <a:lnTo>
                          <a:pt x="730" y="664"/>
                        </a:lnTo>
                        <a:lnTo>
                          <a:pt x="728" y="664"/>
                        </a:lnTo>
                        <a:lnTo>
                          <a:pt x="726" y="664"/>
                        </a:lnTo>
                        <a:lnTo>
                          <a:pt x="724" y="664"/>
                        </a:lnTo>
                        <a:lnTo>
                          <a:pt x="722" y="664"/>
                        </a:lnTo>
                        <a:lnTo>
                          <a:pt x="720" y="664"/>
                        </a:lnTo>
                        <a:lnTo>
                          <a:pt x="718" y="664"/>
                        </a:lnTo>
                        <a:lnTo>
                          <a:pt x="718" y="666"/>
                        </a:lnTo>
                        <a:lnTo>
                          <a:pt x="718" y="668"/>
                        </a:lnTo>
                        <a:lnTo>
                          <a:pt x="716" y="670"/>
                        </a:lnTo>
                        <a:lnTo>
                          <a:pt x="716" y="672"/>
                        </a:lnTo>
                        <a:lnTo>
                          <a:pt x="714" y="676"/>
                        </a:lnTo>
                        <a:lnTo>
                          <a:pt x="714" y="678"/>
                        </a:lnTo>
                        <a:lnTo>
                          <a:pt x="713" y="682"/>
                        </a:lnTo>
                        <a:lnTo>
                          <a:pt x="711" y="684"/>
                        </a:lnTo>
                        <a:lnTo>
                          <a:pt x="711" y="685"/>
                        </a:lnTo>
                        <a:lnTo>
                          <a:pt x="709" y="685"/>
                        </a:lnTo>
                        <a:lnTo>
                          <a:pt x="709" y="687"/>
                        </a:lnTo>
                        <a:lnTo>
                          <a:pt x="707" y="687"/>
                        </a:lnTo>
                        <a:lnTo>
                          <a:pt x="705" y="689"/>
                        </a:lnTo>
                        <a:lnTo>
                          <a:pt x="703" y="689"/>
                        </a:lnTo>
                        <a:lnTo>
                          <a:pt x="701" y="691"/>
                        </a:lnTo>
                        <a:lnTo>
                          <a:pt x="701" y="693"/>
                        </a:lnTo>
                        <a:lnTo>
                          <a:pt x="699" y="693"/>
                        </a:lnTo>
                        <a:lnTo>
                          <a:pt x="697" y="693"/>
                        </a:lnTo>
                        <a:lnTo>
                          <a:pt x="697" y="695"/>
                        </a:lnTo>
                        <a:lnTo>
                          <a:pt x="695" y="695"/>
                        </a:lnTo>
                        <a:lnTo>
                          <a:pt x="693" y="697"/>
                        </a:lnTo>
                        <a:lnTo>
                          <a:pt x="691" y="697"/>
                        </a:lnTo>
                        <a:lnTo>
                          <a:pt x="691" y="699"/>
                        </a:lnTo>
                        <a:lnTo>
                          <a:pt x="689" y="699"/>
                        </a:lnTo>
                        <a:lnTo>
                          <a:pt x="689" y="701"/>
                        </a:lnTo>
                        <a:lnTo>
                          <a:pt x="689" y="703"/>
                        </a:lnTo>
                        <a:lnTo>
                          <a:pt x="688" y="705"/>
                        </a:lnTo>
                        <a:lnTo>
                          <a:pt x="688" y="707"/>
                        </a:lnTo>
                        <a:lnTo>
                          <a:pt x="686" y="707"/>
                        </a:lnTo>
                        <a:lnTo>
                          <a:pt x="686" y="708"/>
                        </a:lnTo>
                        <a:lnTo>
                          <a:pt x="684" y="708"/>
                        </a:lnTo>
                        <a:lnTo>
                          <a:pt x="684" y="710"/>
                        </a:lnTo>
                        <a:lnTo>
                          <a:pt x="682" y="710"/>
                        </a:lnTo>
                        <a:lnTo>
                          <a:pt x="682" y="712"/>
                        </a:lnTo>
                        <a:lnTo>
                          <a:pt x="682" y="714"/>
                        </a:lnTo>
                        <a:lnTo>
                          <a:pt x="680" y="714"/>
                        </a:lnTo>
                        <a:lnTo>
                          <a:pt x="680" y="716"/>
                        </a:lnTo>
                        <a:lnTo>
                          <a:pt x="680" y="718"/>
                        </a:lnTo>
                        <a:lnTo>
                          <a:pt x="680" y="720"/>
                        </a:lnTo>
                        <a:lnTo>
                          <a:pt x="680" y="722"/>
                        </a:lnTo>
                        <a:lnTo>
                          <a:pt x="678" y="722"/>
                        </a:lnTo>
                        <a:lnTo>
                          <a:pt x="678" y="724"/>
                        </a:lnTo>
                        <a:lnTo>
                          <a:pt x="678" y="726"/>
                        </a:lnTo>
                        <a:lnTo>
                          <a:pt x="676" y="726"/>
                        </a:lnTo>
                        <a:lnTo>
                          <a:pt x="674" y="728"/>
                        </a:lnTo>
                        <a:lnTo>
                          <a:pt x="674" y="730"/>
                        </a:lnTo>
                        <a:lnTo>
                          <a:pt x="672" y="732"/>
                        </a:lnTo>
                        <a:lnTo>
                          <a:pt x="672" y="733"/>
                        </a:lnTo>
                        <a:lnTo>
                          <a:pt x="672" y="735"/>
                        </a:lnTo>
                        <a:lnTo>
                          <a:pt x="670" y="735"/>
                        </a:lnTo>
                        <a:lnTo>
                          <a:pt x="670" y="737"/>
                        </a:lnTo>
                        <a:lnTo>
                          <a:pt x="672" y="737"/>
                        </a:lnTo>
                        <a:lnTo>
                          <a:pt x="672" y="739"/>
                        </a:lnTo>
                        <a:lnTo>
                          <a:pt x="674" y="741"/>
                        </a:lnTo>
                        <a:lnTo>
                          <a:pt x="674" y="743"/>
                        </a:lnTo>
                        <a:lnTo>
                          <a:pt x="676" y="743"/>
                        </a:lnTo>
                        <a:lnTo>
                          <a:pt x="676" y="745"/>
                        </a:lnTo>
                        <a:lnTo>
                          <a:pt x="678" y="745"/>
                        </a:lnTo>
                        <a:lnTo>
                          <a:pt x="678" y="747"/>
                        </a:lnTo>
                        <a:lnTo>
                          <a:pt x="680" y="747"/>
                        </a:lnTo>
                        <a:lnTo>
                          <a:pt x="682" y="747"/>
                        </a:lnTo>
                        <a:lnTo>
                          <a:pt x="684" y="749"/>
                        </a:lnTo>
                        <a:lnTo>
                          <a:pt x="686" y="749"/>
                        </a:lnTo>
                        <a:lnTo>
                          <a:pt x="686" y="751"/>
                        </a:lnTo>
                        <a:lnTo>
                          <a:pt x="684" y="751"/>
                        </a:lnTo>
                        <a:lnTo>
                          <a:pt x="682" y="753"/>
                        </a:lnTo>
                        <a:lnTo>
                          <a:pt x="682" y="755"/>
                        </a:lnTo>
                        <a:lnTo>
                          <a:pt x="682" y="756"/>
                        </a:lnTo>
                        <a:lnTo>
                          <a:pt x="682" y="755"/>
                        </a:lnTo>
                        <a:lnTo>
                          <a:pt x="684" y="755"/>
                        </a:lnTo>
                        <a:lnTo>
                          <a:pt x="684" y="756"/>
                        </a:lnTo>
                        <a:lnTo>
                          <a:pt x="682" y="756"/>
                        </a:lnTo>
                        <a:lnTo>
                          <a:pt x="682" y="758"/>
                        </a:lnTo>
                        <a:lnTo>
                          <a:pt x="684" y="758"/>
                        </a:lnTo>
                        <a:lnTo>
                          <a:pt x="684" y="760"/>
                        </a:lnTo>
                        <a:lnTo>
                          <a:pt x="684" y="762"/>
                        </a:lnTo>
                        <a:lnTo>
                          <a:pt x="684" y="764"/>
                        </a:lnTo>
                        <a:lnTo>
                          <a:pt x="684" y="766"/>
                        </a:lnTo>
                        <a:lnTo>
                          <a:pt x="684" y="768"/>
                        </a:lnTo>
                        <a:lnTo>
                          <a:pt x="684" y="770"/>
                        </a:lnTo>
                        <a:lnTo>
                          <a:pt x="684" y="772"/>
                        </a:lnTo>
                        <a:lnTo>
                          <a:pt x="684" y="774"/>
                        </a:lnTo>
                        <a:lnTo>
                          <a:pt x="682" y="774"/>
                        </a:lnTo>
                        <a:lnTo>
                          <a:pt x="680" y="774"/>
                        </a:lnTo>
                        <a:lnTo>
                          <a:pt x="678" y="774"/>
                        </a:lnTo>
                        <a:lnTo>
                          <a:pt x="676" y="774"/>
                        </a:lnTo>
                        <a:lnTo>
                          <a:pt x="674" y="774"/>
                        </a:lnTo>
                        <a:lnTo>
                          <a:pt x="672" y="776"/>
                        </a:lnTo>
                        <a:lnTo>
                          <a:pt x="670" y="776"/>
                        </a:lnTo>
                        <a:lnTo>
                          <a:pt x="670" y="778"/>
                        </a:lnTo>
                        <a:lnTo>
                          <a:pt x="670" y="780"/>
                        </a:lnTo>
                        <a:lnTo>
                          <a:pt x="672" y="781"/>
                        </a:lnTo>
                        <a:lnTo>
                          <a:pt x="672" y="783"/>
                        </a:lnTo>
                        <a:lnTo>
                          <a:pt x="672" y="785"/>
                        </a:lnTo>
                        <a:lnTo>
                          <a:pt x="674" y="785"/>
                        </a:lnTo>
                        <a:lnTo>
                          <a:pt x="674" y="787"/>
                        </a:lnTo>
                        <a:lnTo>
                          <a:pt x="674" y="789"/>
                        </a:lnTo>
                        <a:lnTo>
                          <a:pt x="676" y="789"/>
                        </a:lnTo>
                        <a:lnTo>
                          <a:pt x="676" y="791"/>
                        </a:lnTo>
                        <a:lnTo>
                          <a:pt x="678" y="793"/>
                        </a:lnTo>
                        <a:lnTo>
                          <a:pt x="678" y="795"/>
                        </a:lnTo>
                        <a:lnTo>
                          <a:pt x="678" y="797"/>
                        </a:lnTo>
                        <a:lnTo>
                          <a:pt x="676" y="797"/>
                        </a:lnTo>
                        <a:lnTo>
                          <a:pt x="676" y="799"/>
                        </a:lnTo>
                        <a:lnTo>
                          <a:pt x="674" y="799"/>
                        </a:lnTo>
                        <a:lnTo>
                          <a:pt x="672" y="799"/>
                        </a:lnTo>
                        <a:lnTo>
                          <a:pt x="670" y="799"/>
                        </a:lnTo>
                        <a:lnTo>
                          <a:pt x="668" y="799"/>
                        </a:lnTo>
                        <a:lnTo>
                          <a:pt x="666" y="801"/>
                        </a:lnTo>
                        <a:lnTo>
                          <a:pt x="665" y="803"/>
                        </a:lnTo>
                        <a:lnTo>
                          <a:pt x="665" y="805"/>
                        </a:lnTo>
                        <a:lnTo>
                          <a:pt x="665" y="806"/>
                        </a:lnTo>
                        <a:lnTo>
                          <a:pt x="663" y="806"/>
                        </a:lnTo>
                        <a:lnTo>
                          <a:pt x="663" y="808"/>
                        </a:lnTo>
                        <a:lnTo>
                          <a:pt x="663" y="810"/>
                        </a:lnTo>
                        <a:lnTo>
                          <a:pt x="663" y="812"/>
                        </a:lnTo>
                        <a:lnTo>
                          <a:pt x="661" y="812"/>
                        </a:lnTo>
                        <a:lnTo>
                          <a:pt x="661" y="814"/>
                        </a:lnTo>
                        <a:lnTo>
                          <a:pt x="661" y="816"/>
                        </a:lnTo>
                        <a:lnTo>
                          <a:pt x="661" y="818"/>
                        </a:lnTo>
                        <a:lnTo>
                          <a:pt x="661" y="820"/>
                        </a:lnTo>
                        <a:lnTo>
                          <a:pt x="661" y="822"/>
                        </a:lnTo>
                        <a:lnTo>
                          <a:pt x="661" y="824"/>
                        </a:lnTo>
                        <a:lnTo>
                          <a:pt x="661" y="826"/>
                        </a:lnTo>
                        <a:lnTo>
                          <a:pt x="659" y="828"/>
                        </a:lnTo>
                        <a:lnTo>
                          <a:pt x="659" y="829"/>
                        </a:lnTo>
                        <a:lnTo>
                          <a:pt x="657" y="829"/>
                        </a:lnTo>
                        <a:lnTo>
                          <a:pt x="657" y="831"/>
                        </a:lnTo>
                        <a:lnTo>
                          <a:pt x="655" y="831"/>
                        </a:lnTo>
                        <a:lnTo>
                          <a:pt x="655" y="829"/>
                        </a:lnTo>
                        <a:lnTo>
                          <a:pt x="653" y="829"/>
                        </a:lnTo>
                        <a:lnTo>
                          <a:pt x="653" y="828"/>
                        </a:lnTo>
                        <a:lnTo>
                          <a:pt x="651" y="828"/>
                        </a:lnTo>
                        <a:lnTo>
                          <a:pt x="651" y="829"/>
                        </a:lnTo>
                        <a:lnTo>
                          <a:pt x="649" y="829"/>
                        </a:lnTo>
                        <a:lnTo>
                          <a:pt x="647" y="831"/>
                        </a:lnTo>
                        <a:lnTo>
                          <a:pt x="645" y="831"/>
                        </a:lnTo>
                        <a:lnTo>
                          <a:pt x="645" y="829"/>
                        </a:lnTo>
                        <a:lnTo>
                          <a:pt x="643" y="829"/>
                        </a:lnTo>
                        <a:lnTo>
                          <a:pt x="643" y="831"/>
                        </a:lnTo>
                        <a:lnTo>
                          <a:pt x="643" y="833"/>
                        </a:lnTo>
                        <a:lnTo>
                          <a:pt x="645" y="833"/>
                        </a:lnTo>
                        <a:lnTo>
                          <a:pt x="643" y="835"/>
                        </a:lnTo>
                        <a:lnTo>
                          <a:pt x="641" y="835"/>
                        </a:lnTo>
                        <a:lnTo>
                          <a:pt x="641" y="837"/>
                        </a:lnTo>
                        <a:lnTo>
                          <a:pt x="640" y="837"/>
                        </a:lnTo>
                        <a:lnTo>
                          <a:pt x="640" y="839"/>
                        </a:lnTo>
                        <a:lnTo>
                          <a:pt x="641" y="839"/>
                        </a:lnTo>
                        <a:lnTo>
                          <a:pt x="641" y="841"/>
                        </a:lnTo>
                        <a:lnTo>
                          <a:pt x="641" y="843"/>
                        </a:lnTo>
                        <a:lnTo>
                          <a:pt x="640" y="843"/>
                        </a:lnTo>
                        <a:lnTo>
                          <a:pt x="640" y="845"/>
                        </a:lnTo>
                        <a:lnTo>
                          <a:pt x="640" y="847"/>
                        </a:lnTo>
                        <a:lnTo>
                          <a:pt x="638" y="847"/>
                        </a:lnTo>
                        <a:lnTo>
                          <a:pt x="638" y="849"/>
                        </a:lnTo>
                        <a:lnTo>
                          <a:pt x="638" y="851"/>
                        </a:lnTo>
                        <a:lnTo>
                          <a:pt x="636" y="851"/>
                        </a:lnTo>
                        <a:lnTo>
                          <a:pt x="634" y="851"/>
                        </a:lnTo>
                        <a:lnTo>
                          <a:pt x="632" y="851"/>
                        </a:lnTo>
                        <a:lnTo>
                          <a:pt x="630" y="851"/>
                        </a:lnTo>
                        <a:lnTo>
                          <a:pt x="630" y="853"/>
                        </a:lnTo>
                        <a:lnTo>
                          <a:pt x="628" y="853"/>
                        </a:lnTo>
                        <a:lnTo>
                          <a:pt x="626" y="853"/>
                        </a:lnTo>
                        <a:lnTo>
                          <a:pt x="626" y="851"/>
                        </a:lnTo>
                        <a:lnTo>
                          <a:pt x="624" y="851"/>
                        </a:lnTo>
                        <a:lnTo>
                          <a:pt x="622" y="851"/>
                        </a:lnTo>
                        <a:lnTo>
                          <a:pt x="622" y="849"/>
                        </a:lnTo>
                        <a:lnTo>
                          <a:pt x="620" y="849"/>
                        </a:lnTo>
                        <a:lnTo>
                          <a:pt x="620" y="851"/>
                        </a:lnTo>
                        <a:lnTo>
                          <a:pt x="618" y="851"/>
                        </a:lnTo>
                        <a:lnTo>
                          <a:pt x="618" y="849"/>
                        </a:lnTo>
                        <a:lnTo>
                          <a:pt x="618" y="847"/>
                        </a:lnTo>
                        <a:lnTo>
                          <a:pt x="617" y="847"/>
                        </a:lnTo>
                        <a:lnTo>
                          <a:pt x="615" y="847"/>
                        </a:lnTo>
                        <a:lnTo>
                          <a:pt x="613" y="847"/>
                        </a:lnTo>
                        <a:lnTo>
                          <a:pt x="613" y="845"/>
                        </a:lnTo>
                        <a:lnTo>
                          <a:pt x="613" y="843"/>
                        </a:lnTo>
                        <a:lnTo>
                          <a:pt x="611" y="843"/>
                        </a:lnTo>
                        <a:lnTo>
                          <a:pt x="611" y="841"/>
                        </a:lnTo>
                        <a:lnTo>
                          <a:pt x="611" y="839"/>
                        </a:lnTo>
                        <a:lnTo>
                          <a:pt x="609" y="839"/>
                        </a:lnTo>
                        <a:lnTo>
                          <a:pt x="607" y="839"/>
                        </a:lnTo>
                        <a:lnTo>
                          <a:pt x="607" y="837"/>
                        </a:lnTo>
                        <a:lnTo>
                          <a:pt x="605" y="837"/>
                        </a:lnTo>
                        <a:lnTo>
                          <a:pt x="603" y="837"/>
                        </a:lnTo>
                        <a:lnTo>
                          <a:pt x="601" y="837"/>
                        </a:lnTo>
                        <a:lnTo>
                          <a:pt x="599" y="837"/>
                        </a:lnTo>
                        <a:lnTo>
                          <a:pt x="599" y="839"/>
                        </a:lnTo>
                        <a:lnTo>
                          <a:pt x="597" y="839"/>
                        </a:lnTo>
                        <a:lnTo>
                          <a:pt x="595" y="839"/>
                        </a:lnTo>
                        <a:lnTo>
                          <a:pt x="593" y="839"/>
                        </a:lnTo>
                        <a:lnTo>
                          <a:pt x="592" y="839"/>
                        </a:lnTo>
                        <a:lnTo>
                          <a:pt x="592" y="841"/>
                        </a:lnTo>
                        <a:lnTo>
                          <a:pt x="592" y="839"/>
                        </a:lnTo>
                        <a:lnTo>
                          <a:pt x="590" y="839"/>
                        </a:lnTo>
                        <a:lnTo>
                          <a:pt x="590" y="841"/>
                        </a:lnTo>
                        <a:lnTo>
                          <a:pt x="588" y="841"/>
                        </a:lnTo>
                        <a:lnTo>
                          <a:pt x="586" y="841"/>
                        </a:lnTo>
                        <a:lnTo>
                          <a:pt x="584" y="841"/>
                        </a:lnTo>
                        <a:lnTo>
                          <a:pt x="584" y="843"/>
                        </a:lnTo>
                        <a:lnTo>
                          <a:pt x="582" y="843"/>
                        </a:lnTo>
                        <a:lnTo>
                          <a:pt x="580" y="843"/>
                        </a:lnTo>
                        <a:lnTo>
                          <a:pt x="580" y="845"/>
                        </a:lnTo>
                        <a:lnTo>
                          <a:pt x="578" y="845"/>
                        </a:lnTo>
                        <a:lnTo>
                          <a:pt x="576" y="845"/>
                        </a:lnTo>
                        <a:lnTo>
                          <a:pt x="574" y="845"/>
                        </a:lnTo>
                        <a:lnTo>
                          <a:pt x="572" y="845"/>
                        </a:lnTo>
                        <a:lnTo>
                          <a:pt x="570" y="845"/>
                        </a:lnTo>
                        <a:lnTo>
                          <a:pt x="569" y="845"/>
                        </a:lnTo>
                        <a:lnTo>
                          <a:pt x="569" y="847"/>
                        </a:lnTo>
                        <a:lnTo>
                          <a:pt x="570" y="847"/>
                        </a:lnTo>
                        <a:lnTo>
                          <a:pt x="570" y="849"/>
                        </a:lnTo>
                        <a:lnTo>
                          <a:pt x="569" y="849"/>
                        </a:lnTo>
                        <a:lnTo>
                          <a:pt x="567" y="851"/>
                        </a:lnTo>
                        <a:lnTo>
                          <a:pt x="567" y="853"/>
                        </a:lnTo>
                        <a:lnTo>
                          <a:pt x="567" y="854"/>
                        </a:lnTo>
                        <a:lnTo>
                          <a:pt x="565" y="854"/>
                        </a:lnTo>
                        <a:lnTo>
                          <a:pt x="563" y="854"/>
                        </a:lnTo>
                        <a:lnTo>
                          <a:pt x="563" y="856"/>
                        </a:lnTo>
                        <a:lnTo>
                          <a:pt x="561" y="856"/>
                        </a:lnTo>
                        <a:lnTo>
                          <a:pt x="559" y="856"/>
                        </a:lnTo>
                        <a:lnTo>
                          <a:pt x="559" y="858"/>
                        </a:lnTo>
                        <a:lnTo>
                          <a:pt x="557" y="858"/>
                        </a:lnTo>
                        <a:lnTo>
                          <a:pt x="555" y="860"/>
                        </a:lnTo>
                        <a:lnTo>
                          <a:pt x="553" y="860"/>
                        </a:lnTo>
                        <a:lnTo>
                          <a:pt x="553" y="858"/>
                        </a:lnTo>
                        <a:lnTo>
                          <a:pt x="551" y="858"/>
                        </a:lnTo>
                        <a:lnTo>
                          <a:pt x="549" y="858"/>
                        </a:lnTo>
                        <a:lnTo>
                          <a:pt x="549" y="860"/>
                        </a:lnTo>
                        <a:lnTo>
                          <a:pt x="547" y="860"/>
                        </a:lnTo>
                        <a:lnTo>
                          <a:pt x="545" y="860"/>
                        </a:lnTo>
                        <a:lnTo>
                          <a:pt x="544" y="860"/>
                        </a:lnTo>
                        <a:lnTo>
                          <a:pt x="544" y="862"/>
                        </a:lnTo>
                        <a:lnTo>
                          <a:pt x="542" y="862"/>
                        </a:lnTo>
                        <a:lnTo>
                          <a:pt x="542" y="864"/>
                        </a:lnTo>
                        <a:lnTo>
                          <a:pt x="542" y="866"/>
                        </a:lnTo>
                        <a:lnTo>
                          <a:pt x="542" y="868"/>
                        </a:lnTo>
                        <a:lnTo>
                          <a:pt x="544" y="868"/>
                        </a:lnTo>
                        <a:lnTo>
                          <a:pt x="544" y="870"/>
                        </a:lnTo>
                        <a:lnTo>
                          <a:pt x="544" y="872"/>
                        </a:lnTo>
                        <a:lnTo>
                          <a:pt x="544" y="874"/>
                        </a:lnTo>
                        <a:lnTo>
                          <a:pt x="542" y="874"/>
                        </a:lnTo>
                        <a:lnTo>
                          <a:pt x="542" y="876"/>
                        </a:lnTo>
                        <a:lnTo>
                          <a:pt x="544" y="876"/>
                        </a:lnTo>
                        <a:lnTo>
                          <a:pt x="545" y="877"/>
                        </a:lnTo>
                        <a:lnTo>
                          <a:pt x="544" y="877"/>
                        </a:lnTo>
                        <a:lnTo>
                          <a:pt x="544" y="879"/>
                        </a:lnTo>
                        <a:lnTo>
                          <a:pt x="544" y="881"/>
                        </a:lnTo>
                        <a:lnTo>
                          <a:pt x="542" y="881"/>
                        </a:lnTo>
                        <a:lnTo>
                          <a:pt x="542" y="883"/>
                        </a:lnTo>
                        <a:lnTo>
                          <a:pt x="540" y="883"/>
                        </a:lnTo>
                        <a:lnTo>
                          <a:pt x="538" y="883"/>
                        </a:lnTo>
                        <a:lnTo>
                          <a:pt x="538" y="885"/>
                        </a:lnTo>
                        <a:lnTo>
                          <a:pt x="536" y="885"/>
                        </a:lnTo>
                        <a:lnTo>
                          <a:pt x="536" y="887"/>
                        </a:lnTo>
                        <a:lnTo>
                          <a:pt x="534" y="887"/>
                        </a:lnTo>
                        <a:lnTo>
                          <a:pt x="534" y="889"/>
                        </a:lnTo>
                        <a:lnTo>
                          <a:pt x="532" y="889"/>
                        </a:lnTo>
                        <a:lnTo>
                          <a:pt x="532" y="891"/>
                        </a:lnTo>
                        <a:lnTo>
                          <a:pt x="532" y="893"/>
                        </a:lnTo>
                        <a:lnTo>
                          <a:pt x="532" y="895"/>
                        </a:lnTo>
                        <a:lnTo>
                          <a:pt x="530" y="895"/>
                        </a:lnTo>
                        <a:lnTo>
                          <a:pt x="528" y="895"/>
                        </a:lnTo>
                        <a:lnTo>
                          <a:pt x="526" y="895"/>
                        </a:lnTo>
                        <a:lnTo>
                          <a:pt x="524" y="895"/>
                        </a:lnTo>
                        <a:lnTo>
                          <a:pt x="522" y="895"/>
                        </a:lnTo>
                        <a:lnTo>
                          <a:pt x="522" y="897"/>
                        </a:lnTo>
                        <a:lnTo>
                          <a:pt x="521" y="897"/>
                        </a:lnTo>
                        <a:lnTo>
                          <a:pt x="519" y="897"/>
                        </a:lnTo>
                        <a:lnTo>
                          <a:pt x="517" y="899"/>
                        </a:lnTo>
                        <a:lnTo>
                          <a:pt x="515" y="899"/>
                        </a:lnTo>
                        <a:lnTo>
                          <a:pt x="513" y="899"/>
                        </a:lnTo>
                        <a:lnTo>
                          <a:pt x="513" y="901"/>
                        </a:lnTo>
                        <a:lnTo>
                          <a:pt x="511" y="901"/>
                        </a:lnTo>
                        <a:lnTo>
                          <a:pt x="511" y="902"/>
                        </a:lnTo>
                        <a:lnTo>
                          <a:pt x="509" y="902"/>
                        </a:lnTo>
                        <a:lnTo>
                          <a:pt x="507" y="902"/>
                        </a:lnTo>
                        <a:lnTo>
                          <a:pt x="507" y="904"/>
                        </a:lnTo>
                        <a:lnTo>
                          <a:pt x="507" y="906"/>
                        </a:lnTo>
                        <a:lnTo>
                          <a:pt x="505" y="906"/>
                        </a:lnTo>
                        <a:lnTo>
                          <a:pt x="505" y="908"/>
                        </a:lnTo>
                        <a:lnTo>
                          <a:pt x="505" y="910"/>
                        </a:lnTo>
                        <a:lnTo>
                          <a:pt x="503" y="910"/>
                        </a:lnTo>
                        <a:lnTo>
                          <a:pt x="503" y="912"/>
                        </a:lnTo>
                        <a:lnTo>
                          <a:pt x="501" y="912"/>
                        </a:lnTo>
                        <a:lnTo>
                          <a:pt x="501" y="914"/>
                        </a:lnTo>
                        <a:lnTo>
                          <a:pt x="499" y="916"/>
                        </a:lnTo>
                        <a:lnTo>
                          <a:pt x="499" y="918"/>
                        </a:lnTo>
                        <a:lnTo>
                          <a:pt x="497" y="918"/>
                        </a:lnTo>
                        <a:lnTo>
                          <a:pt x="497" y="920"/>
                        </a:lnTo>
                        <a:lnTo>
                          <a:pt x="497" y="922"/>
                        </a:lnTo>
                        <a:lnTo>
                          <a:pt x="496" y="922"/>
                        </a:lnTo>
                        <a:lnTo>
                          <a:pt x="496" y="924"/>
                        </a:lnTo>
                        <a:lnTo>
                          <a:pt x="494" y="924"/>
                        </a:lnTo>
                        <a:lnTo>
                          <a:pt x="492" y="922"/>
                        </a:lnTo>
                        <a:lnTo>
                          <a:pt x="494" y="920"/>
                        </a:lnTo>
                        <a:lnTo>
                          <a:pt x="492" y="918"/>
                        </a:lnTo>
                        <a:lnTo>
                          <a:pt x="492" y="916"/>
                        </a:lnTo>
                        <a:lnTo>
                          <a:pt x="492" y="914"/>
                        </a:lnTo>
                        <a:lnTo>
                          <a:pt x="492" y="912"/>
                        </a:lnTo>
                        <a:lnTo>
                          <a:pt x="492" y="910"/>
                        </a:lnTo>
                        <a:lnTo>
                          <a:pt x="490" y="910"/>
                        </a:lnTo>
                        <a:lnTo>
                          <a:pt x="488" y="910"/>
                        </a:lnTo>
                        <a:lnTo>
                          <a:pt x="486" y="910"/>
                        </a:lnTo>
                        <a:lnTo>
                          <a:pt x="486" y="908"/>
                        </a:lnTo>
                        <a:lnTo>
                          <a:pt x="486" y="910"/>
                        </a:lnTo>
                        <a:lnTo>
                          <a:pt x="486" y="908"/>
                        </a:lnTo>
                        <a:lnTo>
                          <a:pt x="484" y="908"/>
                        </a:lnTo>
                        <a:lnTo>
                          <a:pt x="484" y="906"/>
                        </a:lnTo>
                        <a:lnTo>
                          <a:pt x="482" y="906"/>
                        </a:lnTo>
                        <a:lnTo>
                          <a:pt x="484" y="906"/>
                        </a:lnTo>
                        <a:lnTo>
                          <a:pt x="484" y="904"/>
                        </a:lnTo>
                        <a:lnTo>
                          <a:pt x="484" y="902"/>
                        </a:lnTo>
                        <a:lnTo>
                          <a:pt x="484" y="901"/>
                        </a:lnTo>
                        <a:lnTo>
                          <a:pt x="484" y="899"/>
                        </a:lnTo>
                        <a:lnTo>
                          <a:pt x="482" y="899"/>
                        </a:lnTo>
                        <a:lnTo>
                          <a:pt x="482" y="897"/>
                        </a:lnTo>
                        <a:lnTo>
                          <a:pt x="480" y="897"/>
                        </a:lnTo>
                        <a:lnTo>
                          <a:pt x="480" y="895"/>
                        </a:lnTo>
                        <a:lnTo>
                          <a:pt x="480" y="893"/>
                        </a:lnTo>
                        <a:lnTo>
                          <a:pt x="480" y="891"/>
                        </a:lnTo>
                        <a:lnTo>
                          <a:pt x="478" y="891"/>
                        </a:lnTo>
                        <a:lnTo>
                          <a:pt x="478" y="889"/>
                        </a:lnTo>
                        <a:lnTo>
                          <a:pt x="480" y="889"/>
                        </a:lnTo>
                        <a:lnTo>
                          <a:pt x="480" y="887"/>
                        </a:lnTo>
                        <a:lnTo>
                          <a:pt x="480" y="885"/>
                        </a:lnTo>
                        <a:lnTo>
                          <a:pt x="478" y="885"/>
                        </a:lnTo>
                        <a:lnTo>
                          <a:pt x="478" y="883"/>
                        </a:lnTo>
                        <a:lnTo>
                          <a:pt x="476" y="883"/>
                        </a:lnTo>
                        <a:lnTo>
                          <a:pt x="476" y="881"/>
                        </a:lnTo>
                        <a:lnTo>
                          <a:pt x="476" y="879"/>
                        </a:lnTo>
                        <a:lnTo>
                          <a:pt x="476" y="877"/>
                        </a:lnTo>
                        <a:lnTo>
                          <a:pt x="476" y="876"/>
                        </a:lnTo>
                        <a:lnTo>
                          <a:pt x="474" y="876"/>
                        </a:lnTo>
                        <a:lnTo>
                          <a:pt x="473" y="876"/>
                        </a:lnTo>
                        <a:lnTo>
                          <a:pt x="471" y="876"/>
                        </a:lnTo>
                        <a:lnTo>
                          <a:pt x="469" y="876"/>
                        </a:lnTo>
                        <a:lnTo>
                          <a:pt x="469" y="874"/>
                        </a:lnTo>
                        <a:lnTo>
                          <a:pt x="467" y="874"/>
                        </a:lnTo>
                        <a:lnTo>
                          <a:pt x="467" y="872"/>
                        </a:lnTo>
                        <a:lnTo>
                          <a:pt x="465" y="872"/>
                        </a:lnTo>
                        <a:lnTo>
                          <a:pt x="465" y="870"/>
                        </a:lnTo>
                        <a:lnTo>
                          <a:pt x="465" y="868"/>
                        </a:lnTo>
                        <a:lnTo>
                          <a:pt x="467" y="868"/>
                        </a:lnTo>
                        <a:lnTo>
                          <a:pt x="469" y="868"/>
                        </a:lnTo>
                        <a:lnTo>
                          <a:pt x="469" y="866"/>
                        </a:lnTo>
                        <a:lnTo>
                          <a:pt x="469" y="864"/>
                        </a:lnTo>
                        <a:lnTo>
                          <a:pt x="469" y="862"/>
                        </a:lnTo>
                        <a:lnTo>
                          <a:pt x="469" y="860"/>
                        </a:lnTo>
                        <a:lnTo>
                          <a:pt x="469" y="858"/>
                        </a:lnTo>
                        <a:lnTo>
                          <a:pt x="467" y="858"/>
                        </a:lnTo>
                        <a:lnTo>
                          <a:pt x="467" y="856"/>
                        </a:lnTo>
                        <a:lnTo>
                          <a:pt x="465" y="856"/>
                        </a:lnTo>
                        <a:lnTo>
                          <a:pt x="463" y="856"/>
                        </a:lnTo>
                        <a:lnTo>
                          <a:pt x="463" y="854"/>
                        </a:lnTo>
                        <a:lnTo>
                          <a:pt x="461" y="854"/>
                        </a:lnTo>
                        <a:lnTo>
                          <a:pt x="459" y="854"/>
                        </a:lnTo>
                        <a:lnTo>
                          <a:pt x="459" y="853"/>
                        </a:lnTo>
                        <a:lnTo>
                          <a:pt x="457" y="853"/>
                        </a:lnTo>
                        <a:lnTo>
                          <a:pt x="457" y="851"/>
                        </a:lnTo>
                        <a:lnTo>
                          <a:pt x="455" y="851"/>
                        </a:lnTo>
                        <a:lnTo>
                          <a:pt x="453" y="851"/>
                        </a:lnTo>
                        <a:lnTo>
                          <a:pt x="451" y="851"/>
                        </a:lnTo>
                        <a:lnTo>
                          <a:pt x="451" y="853"/>
                        </a:lnTo>
                        <a:lnTo>
                          <a:pt x="449" y="853"/>
                        </a:lnTo>
                        <a:lnTo>
                          <a:pt x="449" y="854"/>
                        </a:lnTo>
                        <a:lnTo>
                          <a:pt x="448" y="854"/>
                        </a:lnTo>
                        <a:lnTo>
                          <a:pt x="446" y="854"/>
                        </a:lnTo>
                        <a:lnTo>
                          <a:pt x="446" y="856"/>
                        </a:lnTo>
                        <a:lnTo>
                          <a:pt x="444" y="856"/>
                        </a:lnTo>
                        <a:lnTo>
                          <a:pt x="444" y="858"/>
                        </a:lnTo>
                        <a:lnTo>
                          <a:pt x="442" y="858"/>
                        </a:lnTo>
                        <a:lnTo>
                          <a:pt x="440" y="858"/>
                        </a:lnTo>
                        <a:lnTo>
                          <a:pt x="438" y="858"/>
                        </a:lnTo>
                        <a:lnTo>
                          <a:pt x="438" y="856"/>
                        </a:lnTo>
                        <a:lnTo>
                          <a:pt x="436" y="854"/>
                        </a:lnTo>
                        <a:lnTo>
                          <a:pt x="434" y="854"/>
                        </a:lnTo>
                        <a:lnTo>
                          <a:pt x="434" y="853"/>
                        </a:lnTo>
                        <a:lnTo>
                          <a:pt x="432" y="853"/>
                        </a:lnTo>
                        <a:lnTo>
                          <a:pt x="432" y="854"/>
                        </a:lnTo>
                        <a:lnTo>
                          <a:pt x="430" y="854"/>
                        </a:lnTo>
                        <a:lnTo>
                          <a:pt x="430" y="853"/>
                        </a:lnTo>
                        <a:lnTo>
                          <a:pt x="428" y="853"/>
                        </a:lnTo>
                        <a:lnTo>
                          <a:pt x="428" y="851"/>
                        </a:lnTo>
                        <a:lnTo>
                          <a:pt x="426" y="851"/>
                        </a:lnTo>
                        <a:lnTo>
                          <a:pt x="426" y="853"/>
                        </a:lnTo>
                        <a:lnTo>
                          <a:pt x="425" y="853"/>
                        </a:lnTo>
                        <a:lnTo>
                          <a:pt x="425" y="851"/>
                        </a:lnTo>
                        <a:lnTo>
                          <a:pt x="425" y="849"/>
                        </a:lnTo>
                        <a:lnTo>
                          <a:pt x="423" y="849"/>
                        </a:lnTo>
                        <a:lnTo>
                          <a:pt x="423" y="847"/>
                        </a:lnTo>
                        <a:lnTo>
                          <a:pt x="423" y="845"/>
                        </a:lnTo>
                        <a:lnTo>
                          <a:pt x="421" y="845"/>
                        </a:lnTo>
                        <a:lnTo>
                          <a:pt x="421" y="843"/>
                        </a:lnTo>
                        <a:lnTo>
                          <a:pt x="419" y="843"/>
                        </a:lnTo>
                        <a:lnTo>
                          <a:pt x="417" y="843"/>
                        </a:lnTo>
                        <a:lnTo>
                          <a:pt x="415" y="843"/>
                        </a:lnTo>
                        <a:lnTo>
                          <a:pt x="413" y="843"/>
                        </a:lnTo>
                        <a:lnTo>
                          <a:pt x="413" y="841"/>
                        </a:lnTo>
                        <a:lnTo>
                          <a:pt x="411" y="841"/>
                        </a:lnTo>
                        <a:lnTo>
                          <a:pt x="411" y="839"/>
                        </a:lnTo>
                        <a:lnTo>
                          <a:pt x="409" y="839"/>
                        </a:lnTo>
                        <a:lnTo>
                          <a:pt x="407" y="839"/>
                        </a:lnTo>
                        <a:lnTo>
                          <a:pt x="407" y="841"/>
                        </a:lnTo>
                        <a:lnTo>
                          <a:pt x="407" y="843"/>
                        </a:lnTo>
                        <a:lnTo>
                          <a:pt x="407" y="845"/>
                        </a:lnTo>
                        <a:lnTo>
                          <a:pt x="409" y="845"/>
                        </a:lnTo>
                        <a:lnTo>
                          <a:pt x="409" y="847"/>
                        </a:lnTo>
                        <a:lnTo>
                          <a:pt x="407" y="847"/>
                        </a:lnTo>
                        <a:lnTo>
                          <a:pt x="407" y="849"/>
                        </a:lnTo>
                        <a:lnTo>
                          <a:pt x="407" y="851"/>
                        </a:lnTo>
                        <a:lnTo>
                          <a:pt x="407" y="853"/>
                        </a:lnTo>
                        <a:lnTo>
                          <a:pt x="407" y="854"/>
                        </a:lnTo>
                        <a:lnTo>
                          <a:pt x="409" y="854"/>
                        </a:lnTo>
                        <a:lnTo>
                          <a:pt x="409" y="856"/>
                        </a:lnTo>
                        <a:lnTo>
                          <a:pt x="411" y="856"/>
                        </a:lnTo>
                        <a:lnTo>
                          <a:pt x="413" y="856"/>
                        </a:lnTo>
                        <a:lnTo>
                          <a:pt x="415" y="856"/>
                        </a:lnTo>
                        <a:lnTo>
                          <a:pt x="415" y="858"/>
                        </a:lnTo>
                        <a:lnTo>
                          <a:pt x="415" y="860"/>
                        </a:lnTo>
                        <a:lnTo>
                          <a:pt x="413" y="860"/>
                        </a:lnTo>
                        <a:lnTo>
                          <a:pt x="411" y="860"/>
                        </a:lnTo>
                        <a:lnTo>
                          <a:pt x="411" y="862"/>
                        </a:lnTo>
                        <a:lnTo>
                          <a:pt x="411" y="864"/>
                        </a:lnTo>
                        <a:lnTo>
                          <a:pt x="411" y="866"/>
                        </a:lnTo>
                        <a:lnTo>
                          <a:pt x="411" y="868"/>
                        </a:lnTo>
                        <a:lnTo>
                          <a:pt x="413" y="870"/>
                        </a:lnTo>
                        <a:lnTo>
                          <a:pt x="411" y="870"/>
                        </a:lnTo>
                        <a:lnTo>
                          <a:pt x="411" y="872"/>
                        </a:lnTo>
                        <a:lnTo>
                          <a:pt x="413" y="872"/>
                        </a:lnTo>
                        <a:lnTo>
                          <a:pt x="413" y="874"/>
                        </a:lnTo>
                        <a:lnTo>
                          <a:pt x="413" y="876"/>
                        </a:lnTo>
                        <a:lnTo>
                          <a:pt x="413" y="877"/>
                        </a:lnTo>
                        <a:lnTo>
                          <a:pt x="413" y="879"/>
                        </a:lnTo>
                        <a:lnTo>
                          <a:pt x="413" y="881"/>
                        </a:lnTo>
                        <a:lnTo>
                          <a:pt x="413" y="883"/>
                        </a:lnTo>
                        <a:lnTo>
                          <a:pt x="415" y="883"/>
                        </a:lnTo>
                        <a:lnTo>
                          <a:pt x="413" y="883"/>
                        </a:lnTo>
                        <a:lnTo>
                          <a:pt x="413" y="885"/>
                        </a:lnTo>
                        <a:lnTo>
                          <a:pt x="413" y="887"/>
                        </a:lnTo>
                        <a:lnTo>
                          <a:pt x="413" y="889"/>
                        </a:lnTo>
                        <a:lnTo>
                          <a:pt x="415" y="891"/>
                        </a:lnTo>
                        <a:lnTo>
                          <a:pt x="415" y="893"/>
                        </a:lnTo>
                        <a:lnTo>
                          <a:pt x="415" y="895"/>
                        </a:lnTo>
                        <a:lnTo>
                          <a:pt x="415" y="897"/>
                        </a:lnTo>
                        <a:lnTo>
                          <a:pt x="415" y="899"/>
                        </a:lnTo>
                        <a:lnTo>
                          <a:pt x="413" y="899"/>
                        </a:lnTo>
                        <a:lnTo>
                          <a:pt x="411" y="899"/>
                        </a:lnTo>
                        <a:lnTo>
                          <a:pt x="409" y="899"/>
                        </a:lnTo>
                        <a:lnTo>
                          <a:pt x="409" y="897"/>
                        </a:lnTo>
                        <a:lnTo>
                          <a:pt x="409" y="899"/>
                        </a:lnTo>
                        <a:lnTo>
                          <a:pt x="409" y="897"/>
                        </a:lnTo>
                        <a:lnTo>
                          <a:pt x="407" y="897"/>
                        </a:lnTo>
                        <a:lnTo>
                          <a:pt x="405" y="897"/>
                        </a:lnTo>
                        <a:lnTo>
                          <a:pt x="405" y="895"/>
                        </a:lnTo>
                        <a:lnTo>
                          <a:pt x="403" y="895"/>
                        </a:lnTo>
                        <a:lnTo>
                          <a:pt x="401" y="895"/>
                        </a:lnTo>
                        <a:lnTo>
                          <a:pt x="401" y="897"/>
                        </a:lnTo>
                        <a:lnTo>
                          <a:pt x="400" y="897"/>
                        </a:lnTo>
                        <a:lnTo>
                          <a:pt x="400" y="895"/>
                        </a:lnTo>
                        <a:lnTo>
                          <a:pt x="400" y="897"/>
                        </a:lnTo>
                        <a:lnTo>
                          <a:pt x="398" y="897"/>
                        </a:lnTo>
                        <a:lnTo>
                          <a:pt x="398" y="895"/>
                        </a:lnTo>
                        <a:lnTo>
                          <a:pt x="396" y="895"/>
                        </a:lnTo>
                        <a:lnTo>
                          <a:pt x="394" y="895"/>
                        </a:lnTo>
                        <a:lnTo>
                          <a:pt x="392" y="895"/>
                        </a:lnTo>
                        <a:lnTo>
                          <a:pt x="392" y="897"/>
                        </a:lnTo>
                        <a:lnTo>
                          <a:pt x="392" y="895"/>
                        </a:lnTo>
                        <a:lnTo>
                          <a:pt x="390" y="895"/>
                        </a:lnTo>
                        <a:lnTo>
                          <a:pt x="388" y="895"/>
                        </a:lnTo>
                        <a:lnTo>
                          <a:pt x="386" y="895"/>
                        </a:lnTo>
                        <a:lnTo>
                          <a:pt x="386" y="897"/>
                        </a:lnTo>
                        <a:lnTo>
                          <a:pt x="384" y="897"/>
                        </a:lnTo>
                        <a:lnTo>
                          <a:pt x="382" y="897"/>
                        </a:lnTo>
                        <a:lnTo>
                          <a:pt x="380" y="897"/>
                        </a:lnTo>
                        <a:lnTo>
                          <a:pt x="380" y="895"/>
                        </a:lnTo>
                        <a:lnTo>
                          <a:pt x="378" y="893"/>
                        </a:lnTo>
                        <a:lnTo>
                          <a:pt x="378" y="891"/>
                        </a:lnTo>
                        <a:lnTo>
                          <a:pt x="377" y="891"/>
                        </a:lnTo>
                        <a:lnTo>
                          <a:pt x="377" y="889"/>
                        </a:lnTo>
                        <a:lnTo>
                          <a:pt x="375" y="889"/>
                        </a:lnTo>
                        <a:lnTo>
                          <a:pt x="373" y="887"/>
                        </a:lnTo>
                        <a:lnTo>
                          <a:pt x="373" y="885"/>
                        </a:lnTo>
                        <a:lnTo>
                          <a:pt x="371" y="887"/>
                        </a:lnTo>
                        <a:lnTo>
                          <a:pt x="369" y="887"/>
                        </a:lnTo>
                        <a:lnTo>
                          <a:pt x="369" y="889"/>
                        </a:lnTo>
                        <a:lnTo>
                          <a:pt x="367" y="889"/>
                        </a:lnTo>
                        <a:lnTo>
                          <a:pt x="365" y="889"/>
                        </a:lnTo>
                        <a:lnTo>
                          <a:pt x="363" y="889"/>
                        </a:lnTo>
                        <a:lnTo>
                          <a:pt x="363" y="891"/>
                        </a:lnTo>
                        <a:lnTo>
                          <a:pt x="361" y="891"/>
                        </a:lnTo>
                        <a:lnTo>
                          <a:pt x="361" y="893"/>
                        </a:lnTo>
                        <a:lnTo>
                          <a:pt x="359" y="893"/>
                        </a:lnTo>
                        <a:lnTo>
                          <a:pt x="359" y="891"/>
                        </a:lnTo>
                        <a:lnTo>
                          <a:pt x="357" y="893"/>
                        </a:lnTo>
                        <a:lnTo>
                          <a:pt x="355" y="895"/>
                        </a:lnTo>
                        <a:lnTo>
                          <a:pt x="353" y="895"/>
                        </a:lnTo>
                        <a:lnTo>
                          <a:pt x="353" y="897"/>
                        </a:lnTo>
                        <a:lnTo>
                          <a:pt x="352" y="897"/>
                        </a:lnTo>
                        <a:lnTo>
                          <a:pt x="352" y="899"/>
                        </a:lnTo>
                        <a:lnTo>
                          <a:pt x="350" y="899"/>
                        </a:lnTo>
                        <a:lnTo>
                          <a:pt x="350" y="901"/>
                        </a:lnTo>
                        <a:lnTo>
                          <a:pt x="348" y="901"/>
                        </a:lnTo>
                        <a:lnTo>
                          <a:pt x="346" y="902"/>
                        </a:lnTo>
                        <a:lnTo>
                          <a:pt x="346" y="904"/>
                        </a:lnTo>
                        <a:lnTo>
                          <a:pt x="344" y="906"/>
                        </a:lnTo>
                        <a:lnTo>
                          <a:pt x="342" y="906"/>
                        </a:lnTo>
                        <a:lnTo>
                          <a:pt x="340" y="904"/>
                        </a:lnTo>
                        <a:lnTo>
                          <a:pt x="340" y="902"/>
                        </a:lnTo>
                        <a:lnTo>
                          <a:pt x="338" y="902"/>
                        </a:lnTo>
                        <a:lnTo>
                          <a:pt x="338" y="901"/>
                        </a:lnTo>
                        <a:lnTo>
                          <a:pt x="336" y="901"/>
                        </a:lnTo>
                        <a:lnTo>
                          <a:pt x="336" y="902"/>
                        </a:lnTo>
                        <a:lnTo>
                          <a:pt x="336" y="904"/>
                        </a:lnTo>
                        <a:lnTo>
                          <a:pt x="336" y="906"/>
                        </a:lnTo>
                        <a:lnTo>
                          <a:pt x="334" y="904"/>
                        </a:lnTo>
                        <a:lnTo>
                          <a:pt x="332" y="906"/>
                        </a:lnTo>
                        <a:lnTo>
                          <a:pt x="330" y="906"/>
                        </a:lnTo>
                        <a:lnTo>
                          <a:pt x="329" y="906"/>
                        </a:lnTo>
                        <a:lnTo>
                          <a:pt x="327" y="906"/>
                        </a:lnTo>
                        <a:lnTo>
                          <a:pt x="327" y="908"/>
                        </a:lnTo>
                        <a:lnTo>
                          <a:pt x="325" y="906"/>
                        </a:lnTo>
                        <a:lnTo>
                          <a:pt x="323" y="906"/>
                        </a:lnTo>
                        <a:lnTo>
                          <a:pt x="323" y="904"/>
                        </a:lnTo>
                        <a:lnTo>
                          <a:pt x="321" y="904"/>
                        </a:lnTo>
                        <a:lnTo>
                          <a:pt x="321" y="902"/>
                        </a:lnTo>
                        <a:lnTo>
                          <a:pt x="321" y="901"/>
                        </a:lnTo>
                        <a:lnTo>
                          <a:pt x="319" y="901"/>
                        </a:lnTo>
                        <a:lnTo>
                          <a:pt x="317" y="901"/>
                        </a:lnTo>
                        <a:lnTo>
                          <a:pt x="315" y="901"/>
                        </a:lnTo>
                        <a:lnTo>
                          <a:pt x="313" y="901"/>
                        </a:lnTo>
                        <a:lnTo>
                          <a:pt x="311" y="901"/>
                        </a:lnTo>
                        <a:lnTo>
                          <a:pt x="309" y="899"/>
                        </a:lnTo>
                        <a:lnTo>
                          <a:pt x="307" y="899"/>
                        </a:lnTo>
                        <a:lnTo>
                          <a:pt x="305" y="897"/>
                        </a:lnTo>
                        <a:lnTo>
                          <a:pt x="305" y="899"/>
                        </a:lnTo>
                        <a:lnTo>
                          <a:pt x="305" y="897"/>
                        </a:lnTo>
                        <a:lnTo>
                          <a:pt x="304" y="895"/>
                        </a:lnTo>
                        <a:lnTo>
                          <a:pt x="302" y="895"/>
                        </a:lnTo>
                        <a:lnTo>
                          <a:pt x="296" y="899"/>
                        </a:lnTo>
                        <a:lnTo>
                          <a:pt x="296" y="897"/>
                        </a:lnTo>
                        <a:lnTo>
                          <a:pt x="294" y="897"/>
                        </a:lnTo>
                        <a:lnTo>
                          <a:pt x="294" y="895"/>
                        </a:lnTo>
                        <a:lnTo>
                          <a:pt x="294" y="893"/>
                        </a:lnTo>
                        <a:lnTo>
                          <a:pt x="294" y="891"/>
                        </a:lnTo>
                        <a:lnTo>
                          <a:pt x="292" y="891"/>
                        </a:lnTo>
                        <a:lnTo>
                          <a:pt x="292" y="889"/>
                        </a:lnTo>
                        <a:lnTo>
                          <a:pt x="292" y="887"/>
                        </a:lnTo>
                        <a:lnTo>
                          <a:pt x="292" y="885"/>
                        </a:lnTo>
                        <a:lnTo>
                          <a:pt x="292" y="883"/>
                        </a:lnTo>
                        <a:lnTo>
                          <a:pt x="292" y="881"/>
                        </a:lnTo>
                        <a:lnTo>
                          <a:pt x="292" y="879"/>
                        </a:lnTo>
                        <a:lnTo>
                          <a:pt x="292" y="877"/>
                        </a:lnTo>
                        <a:lnTo>
                          <a:pt x="292" y="876"/>
                        </a:lnTo>
                        <a:lnTo>
                          <a:pt x="290" y="874"/>
                        </a:lnTo>
                        <a:lnTo>
                          <a:pt x="290" y="872"/>
                        </a:lnTo>
                        <a:lnTo>
                          <a:pt x="288" y="870"/>
                        </a:lnTo>
                        <a:lnTo>
                          <a:pt x="286" y="868"/>
                        </a:lnTo>
                        <a:lnTo>
                          <a:pt x="284" y="866"/>
                        </a:lnTo>
                        <a:lnTo>
                          <a:pt x="282" y="866"/>
                        </a:lnTo>
                        <a:lnTo>
                          <a:pt x="281" y="864"/>
                        </a:lnTo>
                        <a:lnTo>
                          <a:pt x="279" y="864"/>
                        </a:lnTo>
                        <a:lnTo>
                          <a:pt x="279" y="862"/>
                        </a:lnTo>
                        <a:lnTo>
                          <a:pt x="277" y="862"/>
                        </a:lnTo>
                        <a:lnTo>
                          <a:pt x="275" y="860"/>
                        </a:lnTo>
                        <a:lnTo>
                          <a:pt x="275" y="858"/>
                        </a:lnTo>
                        <a:lnTo>
                          <a:pt x="275" y="856"/>
                        </a:lnTo>
                        <a:lnTo>
                          <a:pt x="273" y="854"/>
                        </a:lnTo>
                        <a:lnTo>
                          <a:pt x="273" y="853"/>
                        </a:lnTo>
                        <a:lnTo>
                          <a:pt x="273" y="851"/>
                        </a:lnTo>
                        <a:lnTo>
                          <a:pt x="275" y="851"/>
                        </a:lnTo>
                        <a:lnTo>
                          <a:pt x="275" y="849"/>
                        </a:lnTo>
                        <a:lnTo>
                          <a:pt x="275" y="847"/>
                        </a:lnTo>
                        <a:lnTo>
                          <a:pt x="275" y="845"/>
                        </a:lnTo>
                        <a:lnTo>
                          <a:pt x="275" y="843"/>
                        </a:lnTo>
                        <a:lnTo>
                          <a:pt x="275" y="841"/>
                        </a:lnTo>
                        <a:lnTo>
                          <a:pt x="275" y="839"/>
                        </a:lnTo>
                        <a:lnTo>
                          <a:pt x="275" y="837"/>
                        </a:lnTo>
                        <a:lnTo>
                          <a:pt x="273" y="837"/>
                        </a:lnTo>
                        <a:lnTo>
                          <a:pt x="275" y="837"/>
                        </a:lnTo>
                        <a:lnTo>
                          <a:pt x="275" y="835"/>
                        </a:lnTo>
                        <a:lnTo>
                          <a:pt x="275" y="833"/>
                        </a:lnTo>
                        <a:lnTo>
                          <a:pt x="273" y="833"/>
                        </a:lnTo>
                        <a:lnTo>
                          <a:pt x="273" y="831"/>
                        </a:lnTo>
                        <a:lnTo>
                          <a:pt x="273" y="829"/>
                        </a:lnTo>
                        <a:lnTo>
                          <a:pt x="273" y="828"/>
                        </a:lnTo>
                        <a:lnTo>
                          <a:pt x="271" y="828"/>
                        </a:lnTo>
                        <a:lnTo>
                          <a:pt x="271" y="826"/>
                        </a:lnTo>
                        <a:lnTo>
                          <a:pt x="271" y="824"/>
                        </a:lnTo>
                        <a:lnTo>
                          <a:pt x="271" y="822"/>
                        </a:lnTo>
                        <a:lnTo>
                          <a:pt x="269" y="822"/>
                        </a:lnTo>
                        <a:lnTo>
                          <a:pt x="269" y="820"/>
                        </a:lnTo>
                        <a:lnTo>
                          <a:pt x="271" y="820"/>
                        </a:lnTo>
                        <a:lnTo>
                          <a:pt x="271" y="818"/>
                        </a:lnTo>
                        <a:lnTo>
                          <a:pt x="271" y="816"/>
                        </a:lnTo>
                        <a:lnTo>
                          <a:pt x="271" y="814"/>
                        </a:lnTo>
                        <a:lnTo>
                          <a:pt x="273" y="814"/>
                        </a:lnTo>
                        <a:lnTo>
                          <a:pt x="273" y="812"/>
                        </a:lnTo>
                        <a:lnTo>
                          <a:pt x="273" y="810"/>
                        </a:lnTo>
                        <a:lnTo>
                          <a:pt x="271" y="810"/>
                        </a:lnTo>
                        <a:lnTo>
                          <a:pt x="271" y="808"/>
                        </a:lnTo>
                        <a:lnTo>
                          <a:pt x="269" y="808"/>
                        </a:lnTo>
                        <a:lnTo>
                          <a:pt x="269" y="806"/>
                        </a:lnTo>
                        <a:lnTo>
                          <a:pt x="269" y="805"/>
                        </a:lnTo>
                        <a:lnTo>
                          <a:pt x="269" y="803"/>
                        </a:lnTo>
                        <a:lnTo>
                          <a:pt x="271" y="803"/>
                        </a:lnTo>
                        <a:lnTo>
                          <a:pt x="271" y="801"/>
                        </a:lnTo>
                        <a:lnTo>
                          <a:pt x="271" y="799"/>
                        </a:lnTo>
                        <a:lnTo>
                          <a:pt x="271" y="797"/>
                        </a:lnTo>
                        <a:lnTo>
                          <a:pt x="273" y="795"/>
                        </a:lnTo>
                        <a:lnTo>
                          <a:pt x="273" y="793"/>
                        </a:lnTo>
                        <a:lnTo>
                          <a:pt x="275" y="793"/>
                        </a:lnTo>
                        <a:lnTo>
                          <a:pt x="275" y="791"/>
                        </a:lnTo>
                        <a:lnTo>
                          <a:pt x="277" y="791"/>
                        </a:lnTo>
                        <a:lnTo>
                          <a:pt x="279" y="791"/>
                        </a:lnTo>
                        <a:lnTo>
                          <a:pt x="279" y="789"/>
                        </a:lnTo>
                        <a:lnTo>
                          <a:pt x="281" y="789"/>
                        </a:lnTo>
                        <a:lnTo>
                          <a:pt x="282" y="789"/>
                        </a:lnTo>
                        <a:lnTo>
                          <a:pt x="284" y="789"/>
                        </a:lnTo>
                        <a:lnTo>
                          <a:pt x="286" y="789"/>
                        </a:lnTo>
                        <a:lnTo>
                          <a:pt x="286" y="787"/>
                        </a:lnTo>
                        <a:lnTo>
                          <a:pt x="286" y="785"/>
                        </a:lnTo>
                        <a:lnTo>
                          <a:pt x="286" y="783"/>
                        </a:lnTo>
                        <a:lnTo>
                          <a:pt x="286" y="781"/>
                        </a:lnTo>
                        <a:lnTo>
                          <a:pt x="286" y="780"/>
                        </a:lnTo>
                        <a:lnTo>
                          <a:pt x="286" y="778"/>
                        </a:lnTo>
                        <a:lnTo>
                          <a:pt x="286" y="776"/>
                        </a:lnTo>
                        <a:lnTo>
                          <a:pt x="284" y="776"/>
                        </a:lnTo>
                        <a:lnTo>
                          <a:pt x="284" y="774"/>
                        </a:lnTo>
                        <a:lnTo>
                          <a:pt x="282" y="774"/>
                        </a:lnTo>
                        <a:lnTo>
                          <a:pt x="282" y="772"/>
                        </a:lnTo>
                        <a:lnTo>
                          <a:pt x="281" y="772"/>
                        </a:lnTo>
                        <a:lnTo>
                          <a:pt x="281" y="770"/>
                        </a:lnTo>
                        <a:lnTo>
                          <a:pt x="279" y="770"/>
                        </a:lnTo>
                        <a:lnTo>
                          <a:pt x="277" y="770"/>
                        </a:lnTo>
                        <a:lnTo>
                          <a:pt x="277" y="768"/>
                        </a:lnTo>
                        <a:lnTo>
                          <a:pt x="275" y="768"/>
                        </a:lnTo>
                        <a:lnTo>
                          <a:pt x="275" y="766"/>
                        </a:lnTo>
                        <a:lnTo>
                          <a:pt x="273" y="766"/>
                        </a:lnTo>
                        <a:lnTo>
                          <a:pt x="273" y="764"/>
                        </a:lnTo>
                        <a:lnTo>
                          <a:pt x="271" y="764"/>
                        </a:lnTo>
                        <a:lnTo>
                          <a:pt x="269" y="764"/>
                        </a:lnTo>
                        <a:lnTo>
                          <a:pt x="267" y="764"/>
                        </a:lnTo>
                        <a:lnTo>
                          <a:pt x="267" y="766"/>
                        </a:lnTo>
                        <a:lnTo>
                          <a:pt x="267" y="768"/>
                        </a:lnTo>
                        <a:lnTo>
                          <a:pt x="265" y="768"/>
                        </a:lnTo>
                        <a:lnTo>
                          <a:pt x="265" y="770"/>
                        </a:lnTo>
                        <a:lnTo>
                          <a:pt x="263" y="770"/>
                        </a:lnTo>
                        <a:lnTo>
                          <a:pt x="261" y="770"/>
                        </a:lnTo>
                        <a:lnTo>
                          <a:pt x="261" y="768"/>
                        </a:lnTo>
                        <a:lnTo>
                          <a:pt x="259" y="768"/>
                        </a:lnTo>
                        <a:lnTo>
                          <a:pt x="259" y="766"/>
                        </a:lnTo>
                        <a:lnTo>
                          <a:pt x="259" y="764"/>
                        </a:lnTo>
                        <a:lnTo>
                          <a:pt x="259" y="762"/>
                        </a:lnTo>
                        <a:lnTo>
                          <a:pt x="259" y="760"/>
                        </a:lnTo>
                        <a:lnTo>
                          <a:pt x="259" y="758"/>
                        </a:lnTo>
                        <a:lnTo>
                          <a:pt x="257" y="756"/>
                        </a:lnTo>
                        <a:lnTo>
                          <a:pt x="257" y="758"/>
                        </a:lnTo>
                        <a:lnTo>
                          <a:pt x="256" y="758"/>
                        </a:lnTo>
                        <a:lnTo>
                          <a:pt x="254" y="758"/>
                        </a:lnTo>
                        <a:lnTo>
                          <a:pt x="254" y="756"/>
                        </a:lnTo>
                        <a:lnTo>
                          <a:pt x="252" y="756"/>
                        </a:lnTo>
                        <a:lnTo>
                          <a:pt x="250" y="755"/>
                        </a:lnTo>
                        <a:lnTo>
                          <a:pt x="250" y="753"/>
                        </a:lnTo>
                        <a:lnTo>
                          <a:pt x="250" y="751"/>
                        </a:lnTo>
                        <a:lnTo>
                          <a:pt x="248" y="749"/>
                        </a:lnTo>
                        <a:lnTo>
                          <a:pt x="248" y="747"/>
                        </a:lnTo>
                        <a:lnTo>
                          <a:pt x="248" y="745"/>
                        </a:lnTo>
                        <a:lnTo>
                          <a:pt x="248" y="743"/>
                        </a:lnTo>
                        <a:lnTo>
                          <a:pt x="248" y="741"/>
                        </a:lnTo>
                        <a:lnTo>
                          <a:pt x="248" y="739"/>
                        </a:lnTo>
                        <a:lnTo>
                          <a:pt x="248" y="737"/>
                        </a:lnTo>
                        <a:lnTo>
                          <a:pt x="248" y="735"/>
                        </a:lnTo>
                        <a:lnTo>
                          <a:pt x="250" y="735"/>
                        </a:lnTo>
                        <a:lnTo>
                          <a:pt x="250" y="733"/>
                        </a:lnTo>
                        <a:lnTo>
                          <a:pt x="252" y="733"/>
                        </a:lnTo>
                        <a:lnTo>
                          <a:pt x="252" y="732"/>
                        </a:lnTo>
                        <a:lnTo>
                          <a:pt x="250" y="732"/>
                        </a:lnTo>
                        <a:lnTo>
                          <a:pt x="248" y="732"/>
                        </a:lnTo>
                        <a:lnTo>
                          <a:pt x="246" y="732"/>
                        </a:lnTo>
                        <a:lnTo>
                          <a:pt x="246" y="730"/>
                        </a:lnTo>
                        <a:lnTo>
                          <a:pt x="246" y="728"/>
                        </a:lnTo>
                        <a:lnTo>
                          <a:pt x="248" y="728"/>
                        </a:lnTo>
                        <a:lnTo>
                          <a:pt x="248" y="726"/>
                        </a:lnTo>
                        <a:lnTo>
                          <a:pt x="246" y="726"/>
                        </a:lnTo>
                        <a:lnTo>
                          <a:pt x="244" y="726"/>
                        </a:lnTo>
                        <a:lnTo>
                          <a:pt x="244" y="724"/>
                        </a:lnTo>
                        <a:lnTo>
                          <a:pt x="244" y="722"/>
                        </a:lnTo>
                        <a:lnTo>
                          <a:pt x="244" y="720"/>
                        </a:lnTo>
                        <a:lnTo>
                          <a:pt x="244" y="718"/>
                        </a:lnTo>
                        <a:lnTo>
                          <a:pt x="242" y="718"/>
                        </a:lnTo>
                        <a:lnTo>
                          <a:pt x="240" y="718"/>
                        </a:lnTo>
                        <a:lnTo>
                          <a:pt x="240" y="716"/>
                        </a:lnTo>
                        <a:lnTo>
                          <a:pt x="238" y="716"/>
                        </a:lnTo>
                        <a:lnTo>
                          <a:pt x="238" y="714"/>
                        </a:lnTo>
                        <a:lnTo>
                          <a:pt x="236" y="714"/>
                        </a:lnTo>
                        <a:lnTo>
                          <a:pt x="234" y="714"/>
                        </a:lnTo>
                        <a:lnTo>
                          <a:pt x="233" y="714"/>
                        </a:lnTo>
                        <a:lnTo>
                          <a:pt x="231" y="714"/>
                        </a:lnTo>
                        <a:lnTo>
                          <a:pt x="213" y="718"/>
                        </a:lnTo>
                        <a:lnTo>
                          <a:pt x="206" y="718"/>
                        </a:lnTo>
                        <a:lnTo>
                          <a:pt x="194" y="720"/>
                        </a:lnTo>
                        <a:lnTo>
                          <a:pt x="179" y="722"/>
                        </a:lnTo>
                        <a:lnTo>
                          <a:pt x="177" y="722"/>
                        </a:lnTo>
                        <a:lnTo>
                          <a:pt x="175" y="724"/>
                        </a:lnTo>
                        <a:lnTo>
                          <a:pt x="171" y="724"/>
                        </a:lnTo>
                        <a:lnTo>
                          <a:pt x="167" y="724"/>
                        </a:lnTo>
                        <a:lnTo>
                          <a:pt x="165" y="724"/>
                        </a:lnTo>
                        <a:lnTo>
                          <a:pt x="163" y="724"/>
                        </a:lnTo>
                        <a:lnTo>
                          <a:pt x="160" y="724"/>
                        </a:lnTo>
                        <a:lnTo>
                          <a:pt x="158" y="722"/>
                        </a:lnTo>
                        <a:lnTo>
                          <a:pt x="156" y="722"/>
                        </a:lnTo>
                        <a:lnTo>
                          <a:pt x="156" y="720"/>
                        </a:lnTo>
                        <a:lnTo>
                          <a:pt x="154" y="720"/>
                        </a:lnTo>
                        <a:lnTo>
                          <a:pt x="152" y="720"/>
                        </a:lnTo>
                        <a:lnTo>
                          <a:pt x="150" y="720"/>
                        </a:lnTo>
                        <a:lnTo>
                          <a:pt x="148" y="720"/>
                        </a:lnTo>
                        <a:lnTo>
                          <a:pt x="146" y="720"/>
                        </a:lnTo>
                        <a:lnTo>
                          <a:pt x="144" y="720"/>
                        </a:lnTo>
                        <a:lnTo>
                          <a:pt x="144" y="718"/>
                        </a:lnTo>
                        <a:lnTo>
                          <a:pt x="142" y="718"/>
                        </a:lnTo>
                        <a:lnTo>
                          <a:pt x="142" y="720"/>
                        </a:lnTo>
                        <a:lnTo>
                          <a:pt x="140" y="720"/>
                        </a:lnTo>
                        <a:lnTo>
                          <a:pt x="138" y="720"/>
                        </a:lnTo>
                        <a:lnTo>
                          <a:pt x="137" y="720"/>
                        </a:lnTo>
                        <a:lnTo>
                          <a:pt x="137" y="722"/>
                        </a:lnTo>
                        <a:lnTo>
                          <a:pt x="135" y="722"/>
                        </a:lnTo>
                        <a:lnTo>
                          <a:pt x="133" y="722"/>
                        </a:lnTo>
                        <a:lnTo>
                          <a:pt x="131" y="722"/>
                        </a:lnTo>
                        <a:lnTo>
                          <a:pt x="129" y="722"/>
                        </a:lnTo>
                        <a:lnTo>
                          <a:pt x="129" y="724"/>
                        </a:lnTo>
                        <a:lnTo>
                          <a:pt x="127" y="724"/>
                        </a:lnTo>
                        <a:lnTo>
                          <a:pt x="127" y="722"/>
                        </a:lnTo>
                        <a:lnTo>
                          <a:pt x="125" y="722"/>
                        </a:lnTo>
                        <a:lnTo>
                          <a:pt x="125" y="724"/>
                        </a:lnTo>
                        <a:lnTo>
                          <a:pt x="123" y="724"/>
                        </a:lnTo>
                        <a:lnTo>
                          <a:pt x="121" y="724"/>
                        </a:lnTo>
                        <a:lnTo>
                          <a:pt x="121" y="722"/>
                        </a:lnTo>
                        <a:lnTo>
                          <a:pt x="121" y="724"/>
                        </a:lnTo>
                        <a:lnTo>
                          <a:pt x="121" y="722"/>
                        </a:lnTo>
                        <a:lnTo>
                          <a:pt x="119" y="722"/>
                        </a:lnTo>
                        <a:lnTo>
                          <a:pt x="119" y="724"/>
                        </a:lnTo>
                        <a:lnTo>
                          <a:pt x="117" y="724"/>
                        </a:lnTo>
                        <a:lnTo>
                          <a:pt x="119" y="724"/>
                        </a:lnTo>
                        <a:lnTo>
                          <a:pt x="117" y="724"/>
                        </a:lnTo>
                        <a:lnTo>
                          <a:pt x="117" y="726"/>
                        </a:lnTo>
                        <a:lnTo>
                          <a:pt x="117" y="724"/>
                        </a:lnTo>
                        <a:lnTo>
                          <a:pt x="115" y="724"/>
                        </a:lnTo>
                        <a:lnTo>
                          <a:pt x="115" y="726"/>
                        </a:lnTo>
                        <a:lnTo>
                          <a:pt x="115" y="724"/>
                        </a:lnTo>
                        <a:lnTo>
                          <a:pt x="114" y="724"/>
                        </a:lnTo>
                        <a:lnTo>
                          <a:pt x="112" y="724"/>
                        </a:lnTo>
                        <a:lnTo>
                          <a:pt x="110" y="724"/>
                        </a:lnTo>
                        <a:lnTo>
                          <a:pt x="110" y="722"/>
                        </a:lnTo>
                        <a:lnTo>
                          <a:pt x="108" y="722"/>
                        </a:lnTo>
                        <a:lnTo>
                          <a:pt x="108" y="720"/>
                        </a:lnTo>
                        <a:lnTo>
                          <a:pt x="110" y="720"/>
                        </a:lnTo>
                        <a:lnTo>
                          <a:pt x="110" y="718"/>
                        </a:lnTo>
                        <a:lnTo>
                          <a:pt x="110" y="716"/>
                        </a:lnTo>
                        <a:lnTo>
                          <a:pt x="108" y="716"/>
                        </a:lnTo>
                        <a:lnTo>
                          <a:pt x="108" y="714"/>
                        </a:lnTo>
                        <a:lnTo>
                          <a:pt x="108" y="712"/>
                        </a:lnTo>
                        <a:lnTo>
                          <a:pt x="110" y="712"/>
                        </a:lnTo>
                        <a:lnTo>
                          <a:pt x="110" y="710"/>
                        </a:lnTo>
                        <a:lnTo>
                          <a:pt x="108" y="710"/>
                        </a:lnTo>
                        <a:lnTo>
                          <a:pt x="108" y="708"/>
                        </a:lnTo>
                        <a:lnTo>
                          <a:pt x="106" y="708"/>
                        </a:lnTo>
                        <a:lnTo>
                          <a:pt x="108" y="708"/>
                        </a:lnTo>
                        <a:lnTo>
                          <a:pt x="108" y="707"/>
                        </a:lnTo>
                        <a:lnTo>
                          <a:pt x="108" y="705"/>
                        </a:lnTo>
                        <a:lnTo>
                          <a:pt x="106" y="705"/>
                        </a:lnTo>
                        <a:lnTo>
                          <a:pt x="104" y="705"/>
                        </a:lnTo>
                        <a:lnTo>
                          <a:pt x="102" y="703"/>
                        </a:lnTo>
                        <a:lnTo>
                          <a:pt x="100" y="703"/>
                        </a:lnTo>
                        <a:lnTo>
                          <a:pt x="100" y="701"/>
                        </a:lnTo>
                        <a:lnTo>
                          <a:pt x="98" y="701"/>
                        </a:lnTo>
                        <a:lnTo>
                          <a:pt x="98" y="699"/>
                        </a:lnTo>
                        <a:lnTo>
                          <a:pt x="98" y="697"/>
                        </a:lnTo>
                        <a:lnTo>
                          <a:pt x="100" y="697"/>
                        </a:lnTo>
                        <a:lnTo>
                          <a:pt x="100" y="695"/>
                        </a:lnTo>
                        <a:lnTo>
                          <a:pt x="102" y="695"/>
                        </a:lnTo>
                        <a:lnTo>
                          <a:pt x="100" y="695"/>
                        </a:lnTo>
                        <a:lnTo>
                          <a:pt x="100" y="693"/>
                        </a:lnTo>
                        <a:lnTo>
                          <a:pt x="98" y="693"/>
                        </a:lnTo>
                        <a:lnTo>
                          <a:pt x="96" y="693"/>
                        </a:lnTo>
                        <a:lnTo>
                          <a:pt x="94" y="693"/>
                        </a:lnTo>
                        <a:lnTo>
                          <a:pt x="92" y="693"/>
                        </a:lnTo>
                        <a:lnTo>
                          <a:pt x="92" y="691"/>
                        </a:lnTo>
                        <a:lnTo>
                          <a:pt x="92" y="689"/>
                        </a:lnTo>
                        <a:lnTo>
                          <a:pt x="90" y="689"/>
                        </a:lnTo>
                        <a:lnTo>
                          <a:pt x="92" y="689"/>
                        </a:lnTo>
                        <a:lnTo>
                          <a:pt x="92" y="687"/>
                        </a:lnTo>
                        <a:lnTo>
                          <a:pt x="92" y="685"/>
                        </a:lnTo>
                        <a:lnTo>
                          <a:pt x="90" y="685"/>
                        </a:lnTo>
                        <a:lnTo>
                          <a:pt x="90" y="684"/>
                        </a:lnTo>
                        <a:lnTo>
                          <a:pt x="90" y="682"/>
                        </a:lnTo>
                        <a:lnTo>
                          <a:pt x="92" y="682"/>
                        </a:lnTo>
                        <a:lnTo>
                          <a:pt x="94" y="682"/>
                        </a:lnTo>
                        <a:lnTo>
                          <a:pt x="92" y="680"/>
                        </a:lnTo>
                        <a:lnTo>
                          <a:pt x="90" y="680"/>
                        </a:lnTo>
                        <a:lnTo>
                          <a:pt x="90" y="678"/>
                        </a:lnTo>
                        <a:lnTo>
                          <a:pt x="90" y="676"/>
                        </a:lnTo>
                        <a:lnTo>
                          <a:pt x="90" y="674"/>
                        </a:lnTo>
                        <a:lnTo>
                          <a:pt x="92" y="674"/>
                        </a:lnTo>
                        <a:lnTo>
                          <a:pt x="94" y="674"/>
                        </a:lnTo>
                        <a:lnTo>
                          <a:pt x="94" y="672"/>
                        </a:lnTo>
                        <a:lnTo>
                          <a:pt x="94" y="670"/>
                        </a:lnTo>
                        <a:lnTo>
                          <a:pt x="92" y="670"/>
                        </a:lnTo>
                        <a:lnTo>
                          <a:pt x="90" y="668"/>
                        </a:lnTo>
                        <a:lnTo>
                          <a:pt x="92" y="666"/>
                        </a:lnTo>
                        <a:lnTo>
                          <a:pt x="94" y="666"/>
                        </a:lnTo>
                        <a:lnTo>
                          <a:pt x="94" y="668"/>
                        </a:lnTo>
                        <a:lnTo>
                          <a:pt x="96" y="668"/>
                        </a:lnTo>
                        <a:lnTo>
                          <a:pt x="96" y="666"/>
                        </a:lnTo>
                        <a:lnTo>
                          <a:pt x="96" y="664"/>
                        </a:lnTo>
                        <a:lnTo>
                          <a:pt x="96" y="662"/>
                        </a:lnTo>
                        <a:lnTo>
                          <a:pt x="94" y="662"/>
                        </a:lnTo>
                        <a:lnTo>
                          <a:pt x="92" y="660"/>
                        </a:lnTo>
                        <a:lnTo>
                          <a:pt x="90" y="660"/>
                        </a:lnTo>
                        <a:lnTo>
                          <a:pt x="89" y="659"/>
                        </a:lnTo>
                        <a:lnTo>
                          <a:pt x="89" y="657"/>
                        </a:lnTo>
                        <a:lnTo>
                          <a:pt x="90" y="655"/>
                        </a:lnTo>
                        <a:lnTo>
                          <a:pt x="92" y="655"/>
                        </a:lnTo>
                        <a:lnTo>
                          <a:pt x="92" y="657"/>
                        </a:lnTo>
                        <a:lnTo>
                          <a:pt x="94" y="657"/>
                        </a:lnTo>
                        <a:lnTo>
                          <a:pt x="96" y="657"/>
                        </a:lnTo>
                        <a:lnTo>
                          <a:pt x="96" y="655"/>
                        </a:lnTo>
                        <a:lnTo>
                          <a:pt x="98" y="655"/>
                        </a:lnTo>
                        <a:lnTo>
                          <a:pt x="98" y="653"/>
                        </a:lnTo>
                        <a:lnTo>
                          <a:pt x="96" y="653"/>
                        </a:lnTo>
                        <a:lnTo>
                          <a:pt x="96" y="651"/>
                        </a:lnTo>
                        <a:lnTo>
                          <a:pt x="94" y="651"/>
                        </a:lnTo>
                        <a:lnTo>
                          <a:pt x="94" y="653"/>
                        </a:lnTo>
                        <a:lnTo>
                          <a:pt x="92" y="653"/>
                        </a:lnTo>
                        <a:lnTo>
                          <a:pt x="90" y="653"/>
                        </a:lnTo>
                        <a:lnTo>
                          <a:pt x="89" y="653"/>
                        </a:lnTo>
                        <a:lnTo>
                          <a:pt x="89" y="651"/>
                        </a:lnTo>
                        <a:lnTo>
                          <a:pt x="89" y="649"/>
                        </a:lnTo>
                        <a:lnTo>
                          <a:pt x="89" y="647"/>
                        </a:lnTo>
                        <a:lnTo>
                          <a:pt x="90" y="647"/>
                        </a:lnTo>
                        <a:lnTo>
                          <a:pt x="92" y="647"/>
                        </a:lnTo>
                        <a:lnTo>
                          <a:pt x="92" y="645"/>
                        </a:lnTo>
                        <a:lnTo>
                          <a:pt x="92" y="643"/>
                        </a:lnTo>
                        <a:lnTo>
                          <a:pt x="92" y="641"/>
                        </a:lnTo>
                        <a:lnTo>
                          <a:pt x="94" y="641"/>
                        </a:lnTo>
                        <a:lnTo>
                          <a:pt x="94" y="643"/>
                        </a:lnTo>
                        <a:lnTo>
                          <a:pt x="94" y="645"/>
                        </a:lnTo>
                        <a:lnTo>
                          <a:pt x="96" y="645"/>
                        </a:lnTo>
                        <a:lnTo>
                          <a:pt x="96" y="643"/>
                        </a:lnTo>
                        <a:lnTo>
                          <a:pt x="96" y="641"/>
                        </a:lnTo>
                        <a:lnTo>
                          <a:pt x="96" y="639"/>
                        </a:lnTo>
                        <a:lnTo>
                          <a:pt x="94" y="639"/>
                        </a:lnTo>
                        <a:lnTo>
                          <a:pt x="94" y="637"/>
                        </a:lnTo>
                        <a:lnTo>
                          <a:pt x="92" y="637"/>
                        </a:lnTo>
                        <a:lnTo>
                          <a:pt x="90" y="637"/>
                        </a:lnTo>
                        <a:lnTo>
                          <a:pt x="90" y="636"/>
                        </a:lnTo>
                        <a:lnTo>
                          <a:pt x="89" y="636"/>
                        </a:lnTo>
                        <a:lnTo>
                          <a:pt x="89" y="634"/>
                        </a:lnTo>
                        <a:lnTo>
                          <a:pt x="87" y="634"/>
                        </a:lnTo>
                        <a:lnTo>
                          <a:pt x="85" y="636"/>
                        </a:lnTo>
                        <a:lnTo>
                          <a:pt x="85" y="637"/>
                        </a:lnTo>
                        <a:lnTo>
                          <a:pt x="83" y="639"/>
                        </a:lnTo>
                        <a:lnTo>
                          <a:pt x="81" y="639"/>
                        </a:lnTo>
                        <a:lnTo>
                          <a:pt x="81" y="637"/>
                        </a:lnTo>
                        <a:lnTo>
                          <a:pt x="83" y="637"/>
                        </a:lnTo>
                        <a:lnTo>
                          <a:pt x="81" y="636"/>
                        </a:lnTo>
                        <a:lnTo>
                          <a:pt x="81" y="634"/>
                        </a:lnTo>
                        <a:lnTo>
                          <a:pt x="81" y="632"/>
                        </a:lnTo>
                        <a:lnTo>
                          <a:pt x="83" y="630"/>
                        </a:lnTo>
                        <a:lnTo>
                          <a:pt x="83" y="628"/>
                        </a:lnTo>
                        <a:lnTo>
                          <a:pt x="81" y="628"/>
                        </a:lnTo>
                        <a:lnTo>
                          <a:pt x="79" y="628"/>
                        </a:lnTo>
                        <a:lnTo>
                          <a:pt x="79" y="630"/>
                        </a:lnTo>
                        <a:lnTo>
                          <a:pt x="77" y="630"/>
                        </a:lnTo>
                        <a:lnTo>
                          <a:pt x="77" y="628"/>
                        </a:lnTo>
                        <a:lnTo>
                          <a:pt x="75" y="628"/>
                        </a:lnTo>
                        <a:lnTo>
                          <a:pt x="75" y="626"/>
                        </a:lnTo>
                        <a:lnTo>
                          <a:pt x="75" y="624"/>
                        </a:lnTo>
                        <a:lnTo>
                          <a:pt x="75" y="622"/>
                        </a:lnTo>
                        <a:lnTo>
                          <a:pt x="75" y="620"/>
                        </a:lnTo>
                        <a:lnTo>
                          <a:pt x="73" y="618"/>
                        </a:lnTo>
                        <a:lnTo>
                          <a:pt x="71" y="616"/>
                        </a:lnTo>
                        <a:lnTo>
                          <a:pt x="69" y="616"/>
                        </a:lnTo>
                        <a:lnTo>
                          <a:pt x="67" y="616"/>
                        </a:lnTo>
                        <a:lnTo>
                          <a:pt x="67" y="618"/>
                        </a:lnTo>
                        <a:lnTo>
                          <a:pt x="66" y="618"/>
                        </a:lnTo>
                        <a:lnTo>
                          <a:pt x="66" y="620"/>
                        </a:lnTo>
                        <a:lnTo>
                          <a:pt x="66" y="618"/>
                        </a:lnTo>
                        <a:lnTo>
                          <a:pt x="64" y="618"/>
                        </a:lnTo>
                        <a:lnTo>
                          <a:pt x="64" y="616"/>
                        </a:lnTo>
                        <a:lnTo>
                          <a:pt x="62" y="616"/>
                        </a:lnTo>
                        <a:lnTo>
                          <a:pt x="62" y="614"/>
                        </a:lnTo>
                        <a:lnTo>
                          <a:pt x="62" y="612"/>
                        </a:lnTo>
                        <a:lnTo>
                          <a:pt x="62" y="611"/>
                        </a:lnTo>
                        <a:lnTo>
                          <a:pt x="62" y="609"/>
                        </a:lnTo>
                        <a:lnTo>
                          <a:pt x="64" y="609"/>
                        </a:lnTo>
                        <a:lnTo>
                          <a:pt x="64" y="607"/>
                        </a:lnTo>
                        <a:lnTo>
                          <a:pt x="66" y="607"/>
                        </a:lnTo>
                        <a:lnTo>
                          <a:pt x="67" y="607"/>
                        </a:lnTo>
                        <a:lnTo>
                          <a:pt x="69" y="607"/>
                        </a:lnTo>
                        <a:lnTo>
                          <a:pt x="71" y="607"/>
                        </a:lnTo>
                        <a:lnTo>
                          <a:pt x="71" y="605"/>
                        </a:lnTo>
                        <a:lnTo>
                          <a:pt x="71" y="603"/>
                        </a:lnTo>
                        <a:lnTo>
                          <a:pt x="71" y="601"/>
                        </a:lnTo>
                        <a:lnTo>
                          <a:pt x="69" y="601"/>
                        </a:lnTo>
                        <a:lnTo>
                          <a:pt x="67" y="601"/>
                        </a:lnTo>
                        <a:lnTo>
                          <a:pt x="66" y="601"/>
                        </a:lnTo>
                        <a:lnTo>
                          <a:pt x="64" y="601"/>
                        </a:lnTo>
                        <a:lnTo>
                          <a:pt x="62" y="601"/>
                        </a:lnTo>
                        <a:lnTo>
                          <a:pt x="60" y="601"/>
                        </a:lnTo>
                        <a:lnTo>
                          <a:pt x="58" y="601"/>
                        </a:lnTo>
                        <a:lnTo>
                          <a:pt x="58" y="599"/>
                        </a:lnTo>
                        <a:lnTo>
                          <a:pt x="58" y="597"/>
                        </a:lnTo>
                        <a:lnTo>
                          <a:pt x="60" y="595"/>
                        </a:lnTo>
                        <a:lnTo>
                          <a:pt x="62" y="595"/>
                        </a:lnTo>
                        <a:lnTo>
                          <a:pt x="62" y="593"/>
                        </a:lnTo>
                        <a:lnTo>
                          <a:pt x="62" y="591"/>
                        </a:lnTo>
                        <a:lnTo>
                          <a:pt x="62" y="589"/>
                        </a:lnTo>
                        <a:lnTo>
                          <a:pt x="60" y="589"/>
                        </a:lnTo>
                        <a:lnTo>
                          <a:pt x="58" y="589"/>
                        </a:lnTo>
                        <a:lnTo>
                          <a:pt x="58" y="591"/>
                        </a:lnTo>
                        <a:lnTo>
                          <a:pt x="56" y="591"/>
                        </a:lnTo>
                        <a:lnTo>
                          <a:pt x="56" y="593"/>
                        </a:lnTo>
                        <a:lnTo>
                          <a:pt x="56" y="595"/>
                        </a:lnTo>
                        <a:lnTo>
                          <a:pt x="54" y="595"/>
                        </a:lnTo>
                        <a:lnTo>
                          <a:pt x="52" y="595"/>
                        </a:lnTo>
                        <a:lnTo>
                          <a:pt x="52" y="593"/>
                        </a:lnTo>
                        <a:lnTo>
                          <a:pt x="50" y="593"/>
                        </a:lnTo>
                        <a:lnTo>
                          <a:pt x="50" y="591"/>
                        </a:lnTo>
                        <a:lnTo>
                          <a:pt x="50" y="589"/>
                        </a:lnTo>
                        <a:lnTo>
                          <a:pt x="50" y="588"/>
                        </a:lnTo>
                        <a:lnTo>
                          <a:pt x="50" y="586"/>
                        </a:lnTo>
                        <a:lnTo>
                          <a:pt x="50" y="588"/>
                        </a:lnTo>
                        <a:lnTo>
                          <a:pt x="48" y="588"/>
                        </a:lnTo>
                        <a:lnTo>
                          <a:pt x="48" y="589"/>
                        </a:lnTo>
                        <a:lnTo>
                          <a:pt x="46" y="589"/>
                        </a:lnTo>
                        <a:lnTo>
                          <a:pt x="46" y="588"/>
                        </a:lnTo>
                        <a:lnTo>
                          <a:pt x="44" y="588"/>
                        </a:lnTo>
                        <a:lnTo>
                          <a:pt x="44" y="586"/>
                        </a:lnTo>
                        <a:lnTo>
                          <a:pt x="44" y="584"/>
                        </a:lnTo>
                        <a:lnTo>
                          <a:pt x="46" y="584"/>
                        </a:lnTo>
                        <a:lnTo>
                          <a:pt x="48" y="584"/>
                        </a:lnTo>
                        <a:lnTo>
                          <a:pt x="48" y="582"/>
                        </a:lnTo>
                        <a:lnTo>
                          <a:pt x="50" y="582"/>
                        </a:lnTo>
                        <a:lnTo>
                          <a:pt x="50" y="580"/>
                        </a:lnTo>
                        <a:lnTo>
                          <a:pt x="52" y="580"/>
                        </a:lnTo>
                        <a:lnTo>
                          <a:pt x="52" y="578"/>
                        </a:lnTo>
                        <a:lnTo>
                          <a:pt x="52" y="576"/>
                        </a:lnTo>
                        <a:lnTo>
                          <a:pt x="50" y="576"/>
                        </a:lnTo>
                        <a:lnTo>
                          <a:pt x="48" y="576"/>
                        </a:lnTo>
                        <a:lnTo>
                          <a:pt x="46" y="576"/>
                        </a:lnTo>
                        <a:lnTo>
                          <a:pt x="46" y="574"/>
                        </a:lnTo>
                        <a:lnTo>
                          <a:pt x="44" y="574"/>
                        </a:lnTo>
                        <a:lnTo>
                          <a:pt x="44" y="572"/>
                        </a:lnTo>
                        <a:lnTo>
                          <a:pt x="44" y="570"/>
                        </a:lnTo>
                        <a:lnTo>
                          <a:pt x="42" y="570"/>
                        </a:lnTo>
                        <a:lnTo>
                          <a:pt x="42" y="568"/>
                        </a:lnTo>
                        <a:lnTo>
                          <a:pt x="44" y="568"/>
                        </a:lnTo>
                        <a:lnTo>
                          <a:pt x="44" y="566"/>
                        </a:lnTo>
                        <a:lnTo>
                          <a:pt x="44" y="564"/>
                        </a:lnTo>
                        <a:lnTo>
                          <a:pt x="44" y="563"/>
                        </a:lnTo>
                        <a:lnTo>
                          <a:pt x="44" y="561"/>
                        </a:lnTo>
                        <a:lnTo>
                          <a:pt x="44" y="559"/>
                        </a:lnTo>
                        <a:lnTo>
                          <a:pt x="46" y="557"/>
                        </a:lnTo>
                        <a:lnTo>
                          <a:pt x="44" y="557"/>
                        </a:lnTo>
                        <a:lnTo>
                          <a:pt x="42" y="557"/>
                        </a:lnTo>
                        <a:lnTo>
                          <a:pt x="42" y="555"/>
                        </a:lnTo>
                        <a:lnTo>
                          <a:pt x="42" y="553"/>
                        </a:lnTo>
                        <a:lnTo>
                          <a:pt x="42" y="551"/>
                        </a:lnTo>
                        <a:lnTo>
                          <a:pt x="44" y="551"/>
                        </a:lnTo>
                        <a:lnTo>
                          <a:pt x="46" y="551"/>
                        </a:lnTo>
                        <a:lnTo>
                          <a:pt x="48" y="551"/>
                        </a:lnTo>
                        <a:lnTo>
                          <a:pt x="50" y="551"/>
                        </a:lnTo>
                        <a:lnTo>
                          <a:pt x="52" y="551"/>
                        </a:lnTo>
                        <a:lnTo>
                          <a:pt x="54" y="551"/>
                        </a:lnTo>
                        <a:lnTo>
                          <a:pt x="54" y="549"/>
                        </a:lnTo>
                        <a:lnTo>
                          <a:pt x="54" y="547"/>
                        </a:lnTo>
                        <a:lnTo>
                          <a:pt x="56" y="547"/>
                        </a:lnTo>
                        <a:lnTo>
                          <a:pt x="56" y="545"/>
                        </a:lnTo>
                        <a:lnTo>
                          <a:pt x="56" y="543"/>
                        </a:lnTo>
                        <a:lnTo>
                          <a:pt x="58" y="543"/>
                        </a:lnTo>
                        <a:lnTo>
                          <a:pt x="58" y="545"/>
                        </a:lnTo>
                        <a:lnTo>
                          <a:pt x="58" y="543"/>
                        </a:lnTo>
                        <a:lnTo>
                          <a:pt x="58" y="545"/>
                        </a:lnTo>
                        <a:lnTo>
                          <a:pt x="60" y="545"/>
                        </a:lnTo>
                        <a:lnTo>
                          <a:pt x="62" y="545"/>
                        </a:lnTo>
                        <a:lnTo>
                          <a:pt x="62" y="547"/>
                        </a:lnTo>
                        <a:close/>
                      </a:path>
                    </a:pathLst>
                  </a:custGeom>
                  <a:solidFill>
                    <a:srgbClr val="F28B37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6" name="Freeform 4861">
                    <a:extLst>
                      <a:ext uri="{FF2B5EF4-FFF2-40B4-BE49-F238E27FC236}">
                        <a16:creationId xmlns:a16="http://schemas.microsoft.com/office/drawing/2014/main" id="{CE8D0610-5EE5-2FEA-5C25-4F5681F9A1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152" y="1865"/>
                    <a:ext cx="868" cy="543"/>
                  </a:xfrm>
                  <a:custGeom>
                    <a:avLst/>
                    <a:gdLst>
                      <a:gd name="T0" fmla="*/ 42 w 868"/>
                      <a:gd name="T1" fmla="*/ 337 h 543"/>
                      <a:gd name="T2" fmla="*/ 33 w 868"/>
                      <a:gd name="T3" fmla="*/ 305 h 543"/>
                      <a:gd name="T4" fmla="*/ 50 w 868"/>
                      <a:gd name="T5" fmla="*/ 274 h 543"/>
                      <a:gd name="T6" fmla="*/ 81 w 868"/>
                      <a:gd name="T7" fmla="*/ 253 h 543"/>
                      <a:gd name="T8" fmla="*/ 108 w 868"/>
                      <a:gd name="T9" fmla="*/ 272 h 543"/>
                      <a:gd name="T10" fmla="*/ 136 w 868"/>
                      <a:gd name="T11" fmla="*/ 247 h 543"/>
                      <a:gd name="T12" fmla="*/ 167 w 868"/>
                      <a:gd name="T13" fmla="*/ 213 h 543"/>
                      <a:gd name="T14" fmla="*/ 200 w 868"/>
                      <a:gd name="T15" fmla="*/ 217 h 543"/>
                      <a:gd name="T16" fmla="*/ 211 w 868"/>
                      <a:gd name="T17" fmla="*/ 182 h 543"/>
                      <a:gd name="T18" fmla="*/ 215 w 868"/>
                      <a:gd name="T19" fmla="*/ 155 h 543"/>
                      <a:gd name="T20" fmla="*/ 192 w 868"/>
                      <a:gd name="T21" fmla="*/ 134 h 543"/>
                      <a:gd name="T22" fmla="*/ 175 w 868"/>
                      <a:gd name="T23" fmla="*/ 111 h 543"/>
                      <a:gd name="T24" fmla="*/ 192 w 868"/>
                      <a:gd name="T25" fmla="*/ 88 h 543"/>
                      <a:gd name="T26" fmla="*/ 194 w 868"/>
                      <a:gd name="T27" fmla="*/ 57 h 543"/>
                      <a:gd name="T28" fmla="*/ 179 w 868"/>
                      <a:gd name="T29" fmla="*/ 30 h 543"/>
                      <a:gd name="T30" fmla="*/ 194 w 868"/>
                      <a:gd name="T31" fmla="*/ 19 h 543"/>
                      <a:gd name="T32" fmla="*/ 211 w 868"/>
                      <a:gd name="T33" fmla="*/ 42 h 543"/>
                      <a:gd name="T34" fmla="*/ 254 w 868"/>
                      <a:gd name="T35" fmla="*/ 65 h 543"/>
                      <a:gd name="T36" fmla="*/ 290 w 868"/>
                      <a:gd name="T37" fmla="*/ 44 h 543"/>
                      <a:gd name="T38" fmla="*/ 330 w 868"/>
                      <a:gd name="T39" fmla="*/ 36 h 543"/>
                      <a:gd name="T40" fmla="*/ 369 w 868"/>
                      <a:gd name="T41" fmla="*/ 26 h 543"/>
                      <a:gd name="T42" fmla="*/ 403 w 868"/>
                      <a:gd name="T43" fmla="*/ 32 h 543"/>
                      <a:gd name="T44" fmla="*/ 422 w 868"/>
                      <a:gd name="T45" fmla="*/ 28 h 543"/>
                      <a:gd name="T46" fmla="*/ 446 w 868"/>
                      <a:gd name="T47" fmla="*/ 17 h 543"/>
                      <a:gd name="T48" fmla="*/ 474 w 868"/>
                      <a:gd name="T49" fmla="*/ 9 h 543"/>
                      <a:gd name="T50" fmla="*/ 503 w 868"/>
                      <a:gd name="T51" fmla="*/ 7 h 543"/>
                      <a:gd name="T52" fmla="*/ 543 w 868"/>
                      <a:gd name="T53" fmla="*/ 13 h 543"/>
                      <a:gd name="T54" fmla="*/ 584 w 868"/>
                      <a:gd name="T55" fmla="*/ 19 h 543"/>
                      <a:gd name="T56" fmla="*/ 614 w 868"/>
                      <a:gd name="T57" fmla="*/ 17 h 543"/>
                      <a:gd name="T58" fmla="*/ 653 w 868"/>
                      <a:gd name="T59" fmla="*/ 19 h 543"/>
                      <a:gd name="T60" fmla="*/ 689 w 868"/>
                      <a:gd name="T61" fmla="*/ 15 h 543"/>
                      <a:gd name="T62" fmla="*/ 730 w 868"/>
                      <a:gd name="T63" fmla="*/ 1 h 543"/>
                      <a:gd name="T64" fmla="*/ 764 w 868"/>
                      <a:gd name="T65" fmla="*/ 3 h 543"/>
                      <a:gd name="T66" fmla="*/ 791 w 868"/>
                      <a:gd name="T67" fmla="*/ 13 h 543"/>
                      <a:gd name="T68" fmla="*/ 814 w 868"/>
                      <a:gd name="T69" fmla="*/ 38 h 543"/>
                      <a:gd name="T70" fmla="*/ 849 w 868"/>
                      <a:gd name="T71" fmla="*/ 55 h 543"/>
                      <a:gd name="T72" fmla="*/ 856 w 868"/>
                      <a:gd name="T73" fmla="*/ 78 h 543"/>
                      <a:gd name="T74" fmla="*/ 830 w 868"/>
                      <a:gd name="T75" fmla="*/ 128 h 543"/>
                      <a:gd name="T76" fmla="*/ 803 w 868"/>
                      <a:gd name="T77" fmla="*/ 163 h 543"/>
                      <a:gd name="T78" fmla="*/ 764 w 868"/>
                      <a:gd name="T79" fmla="*/ 193 h 543"/>
                      <a:gd name="T80" fmla="*/ 716 w 868"/>
                      <a:gd name="T81" fmla="*/ 205 h 543"/>
                      <a:gd name="T82" fmla="*/ 668 w 868"/>
                      <a:gd name="T83" fmla="*/ 228 h 543"/>
                      <a:gd name="T84" fmla="*/ 641 w 868"/>
                      <a:gd name="T85" fmla="*/ 257 h 543"/>
                      <a:gd name="T86" fmla="*/ 605 w 868"/>
                      <a:gd name="T87" fmla="*/ 299 h 543"/>
                      <a:gd name="T88" fmla="*/ 565 w 868"/>
                      <a:gd name="T89" fmla="*/ 334 h 543"/>
                      <a:gd name="T90" fmla="*/ 534 w 868"/>
                      <a:gd name="T91" fmla="*/ 368 h 543"/>
                      <a:gd name="T92" fmla="*/ 505 w 868"/>
                      <a:gd name="T93" fmla="*/ 395 h 543"/>
                      <a:gd name="T94" fmla="*/ 459 w 868"/>
                      <a:gd name="T95" fmla="*/ 414 h 543"/>
                      <a:gd name="T96" fmla="*/ 421 w 868"/>
                      <a:gd name="T97" fmla="*/ 432 h 543"/>
                      <a:gd name="T98" fmla="*/ 388 w 868"/>
                      <a:gd name="T99" fmla="*/ 449 h 543"/>
                      <a:gd name="T100" fmla="*/ 346 w 868"/>
                      <a:gd name="T101" fmla="*/ 460 h 543"/>
                      <a:gd name="T102" fmla="*/ 311 w 868"/>
                      <a:gd name="T103" fmla="*/ 495 h 543"/>
                      <a:gd name="T104" fmla="*/ 271 w 868"/>
                      <a:gd name="T105" fmla="*/ 512 h 543"/>
                      <a:gd name="T106" fmla="*/ 231 w 868"/>
                      <a:gd name="T107" fmla="*/ 501 h 543"/>
                      <a:gd name="T108" fmla="*/ 196 w 868"/>
                      <a:gd name="T109" fmla="*/ 526 h 543"/>
                      <a:gd name="T110" fmla="*/ 159 w 868"/>
                      <a:gd name="T111" fmla="*/ 530 h 543"/>
                      <a:gd name="T112" fmla="*/ 121 w 868"/>
                      <a:gd name="T113" fmla="*/ 537 h 543"/>
                      <a:gd name="T114" fmla="*/ 83 w 868"/>
                      <a:gd name="T115" fmla="*/ 526 h 543"/>
                      <a:gd name="T116" fmla="*/ 69 w 868"/>
                      <a:gd name="T117" fmla="*/ 505 h 543"/>
                      <a:gd name="T118" fmla="*/ 42 w 868"/>
                      <a:gd name="T119" fmla="*/ 480 h 543"/>
                      <a:gd name="T120" fmla="*/ 17 w 868"/>
                      <a:gd name="T121" fmla="*/ 441 h 543"/>
                      <a:gd name="T122" fmla="*/ 0 w 868"/>
                      <a:gd name="T123" fmla="*/ 403 h 543"/>
                      <a:gd name="T124" fmla="*/ 14 w 868"/>
                      <a:gd name="T125" fmla="*/ 361 h 543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68" h="543">
                        <a:moveTo>
                          <a:pt x="17" y="351"/>
                        </a:moveTo>
                        <a:lnTo>
                          <a:pt x="19" y="351"/>
                        </a:lnTo>
                        <a:lnTo>
                          <a:pt x="19" y="353"/>
                        </a:lnTo>
                        <a:lnTo>
                          <a:pt x="19" y="351"/>
                        </a:lnTo>
                        <a:lnTo>
                          <a:pt x="19" y="353"/>
                        </a:lnTo>
                        <a:lnTo>
                          <a:pt x="21" y="353"/>
                        </a:lnTo>
                        <a:lnTo>
                          <a:pt x="23" y="353"/>
                        </a:lnTo>
                        <a:lnTo>
                          <a:pt x="23" y="355"/>
                        </a:lnTo>
                        <a:lnTo>
                          <a:pt x="25" y="355"/>
                        </a:lnTo>
                        <a:lnTo>
                          <a:pt x="25" y="357"/>
                        </a:lnTo>
                        <a:lnTo>
                          <a:pt x="27" y="357"/>
                        </a:lnTo>
                        <a:lnTo>
                          <a:pt x="27" y="359"/>
                        </a:lnTo>
                        <a:lnTo>
                          <a:pt x="29" y="359"/>
                        </a:lnTo>
                        <a:lnTo>
                          <a:pt x="29" y="357"/>
                        </a:lnTo>
                        <a:lnTo>
                          <a:pt x="29" y="355"/>
                        </a:lnTo>
                        <a:lnTo>
                          <a:pt x="31" y="355"/>
                        </a:lnTo>
                        <a:lnTo>
                          <a:pt x="31" y="353"/>
                        </a:lnTo>
                        <a:lnTo>
                          <a:pt x="33" y="353"/>
                        </a:lnTo>
                        <a:lnTo>
                          <a:pt x="33" y="351"/>
                        </a:lnTo>
                        <a:lnTo>
                          <a:pt x="33" y="349"/>
                        </a:lnTo>
                        <a:lnTo>
                          <a:pt x="35" y="349"/>
                        </a:lnTo>
                        <a:lnTo>
                          <a:pt x="35" y="347"/>
                        </a:lnTo>
                        <a:lnTo>
                          <a:pt x="37" y="347"/>
                        </a:lnTo>
                        <a:lnTo>
                          <a:pt x="37" y="345"/>
                        </a:lnTo>
                        <a:lnTo>
                          <a:pt x="39" y="345"/>
                        </a:lnTo>
                        <a:lnTo>
                          <a:pt x="39" y="343"/>
                        </a:lnTo>
                        <a:lnTo>
                          <a:pt x="40" y="343"/>
                        </a:lnTo>
                        <a:lnTo>
                          <a:pt x="40" y="341"/>
                        </a:lnTo>
                        <a:lnTo>
                          <a:pt x="40" y="339"/>
                        </a:lnTo>
                        <a:lnTo>
                          <a:pt x="40" y="337"/>
                        </a:lnTo>
                        <a:lnTo>
                          <a:pt x="42" y="337"/>
                        </a:lnTo>
                        <a:lnTo>
                          <a:pt x="42" y="336"/>
                        </a:lnTo>
                        <a:lnTo>
                          <a:pt x="44" y="336"/>
                        </a:lnTo>
                        <a:lnTo>
                          <a:pt x="44" y="334"/>
                        </a:lnTo>
                        <a:lnTo>
                          <a:pt x="46" y="334"/>
                        </a:lnTo>
                        <a:lnTo>
                          <a:pt x="46" y="332"/>
                        </a:lnTo>
                        <a:lnTo>
                          <a:pt x="46" y="330"/>
                        </a:lnTo>
                        <a:lnTo>
                          <a:pt x="46" y="328"/>
                        </a:lnTo>
                        <a:lnTo>
                          <a:pt x="46" y="326"/>
                        </a:lnTo>
                        <a:lnTo>
                          <a:pt x="46" y="324"/>
                        </a:lnTo>
                        <a:lnTo>
                          <a:pt x="44" y="324"/>
                        </a:lnTo>
                        <a:lnTo>
                          <a:pt x="42" y="324"/>
                        </a:lnTo>
                        <a:lnTo>
                          <a:pt x="40" y="326"/>
                        </a:lnTo>
                        <a:lnTo>
                          <a:pt x="40" y="324"/>
                        </a:lnTo>
                        <a:lnTo>
                          <a:pt x="39" y="324"/>
                        </a:lnTo>
                        <a:lnTo>
                          <a:pt x="39" y="322"/>
                        </a:lnTo>
                        <a:lnTo>
                          <a:pt x="39" y="320"/>
                        </a:lnTo>
                        <a:lnTo>
                          <a:pt x="37" y="320"/>
                        </a:lnTo>
                        <a:lnTo>
                          <a:pt x="37" y="318"/>
                        </a:lnTo>
                        <a:lnTo>
                          <a:pt x="35" y="318"/>
                        </a:lnTo>
                        <a:lnTo>
                          <a:pt x="33" y="318"/>
                        </a:lnTo>
                        <a:lnTo>
                          <a:pt x="33" y="316"/>
                        </a:lnTo>
                        <a:lnTo>
                          <a:pt x="31" y="316"/>
                        </a:lnTo>
                        <a:lnTo>
                          <a:pt x="31" y="314"/>
                        </a:lnTo>
                        <a:lnTo>
                          <a:pt x="29" y="314"/>
                        </a:lnTo>
                        <a:lnTo>
                          <a:pt x="29" y="313"/>
                        </a:lnTo>
                        <a:lnTo>
                          <a:pt x="29" y="311"/>
                        </a:lnTo>
                        <a:lnTo>
                          <a:pt x="31" y="311"/>
                        </a:lnTo>
                        <a:lnTo>
                          <a:pt x="31" y="309"/>
                        </a:lnTo>
                        <a:lnTo>
                          <a:pt x="31" y="307"/>
                        </a:lnTo>
                        <a:lnTo>
                          <a:pt x="33" y="307"/>
                        </a:lnTo>
                        <a:lnTo>
                          <a:pt x="33" y="305"/>
                        </a:lnTo>
                        <a:lnTo>
                          <a:pt x="35" y="305"/>
                        </a:lnTo>
                        <a:lnTo>
                          <a:pt x="35" y="303"/>
                        </a:lnTo>
                        <a:lnTo>
                          <a:pt x="35" y="301"/>
                        </a:lnTo>
                        <a:lnTo>
                          <a:pt x="35" y="299"/>
                        </a:lnTo>
                        <a:lnTo>
                          <a:pt x="37" y="299"/>
                        </a:lnTo>
                        <a:lnTo>
                          <a:pt x="37" y="297"/>
                        </a:lnTo>
                        <a:lnTo>
                          <a:pt x="39" y="297"/>
                        </a:lnTo>
                        <a:lnTo>
                          <a:pt x="39" y="295"/>
                        </a:lnTo>
                        <a:lnTo>
                          <a:pt x="39" y="293"/>
                        </a:lnTo>
                        <a:lnTo>
                          <a:pt x="37" y="293"/>
                        </a:lnTo>
                        <a:lnTo>
                          <a:pt x="37" y="291"/>
                        </a:lnTo>
                        <a:lnTo>
                          <a:pt x="35" y="291"/>
                        </a:lnTo>
                        <a:lnTo>
                          <a:pt x="35" y="289"/>
                        </a:lnTo>
                        <a:lnTo>
                          <a:pt x="35" y="288"/>
                        </a:lnTo>
                        <a:lnTo>
                          <a:pt x="33" y="288"/>
                        </a:lnTo>
                        <a:lnTo>
                          <a:pt x="35" y="288"/>
                        </a:lnTo>
                        <a:lnTo>
                          <a:pt x="35" y="286"/>
                        </a:lnTo>
                        <a:lnTo>
                          <a:pt x="37" y="286"/>
                        </a:lnTo>
                        <a:lnTo>
                          <a:pt x="39" y="286"/>
                        </a:lnTo>
                        <a:lnTo>
                          <a:pt x="39" y="284"/>
                        </a:lnTo>
                        <a:lnTo>
                          <a:pt x="39" y="282"/>
                        </a:lnTo>
                        <a:lnTo>
                          <a:pt x="40" y="282"/>
                        </a:lnTo>
                        <a:lnTo>
                          <a:pt x="42" y="282"/>
                        </a:lnTo>
                        <a:lnTo>
                          <a:pt x="44" y="282"/>
                        </a:lnTo>
                        <a:lnTo>
                          <a:pt x="46" y="282"/>
                        </a:lnTo>
                        <a:lnTo>
                          <a:pt x="46" y="280"/>
                        </a:lnTo>
                        <a:lnTo>
                          <a:pt x="46" y="278"/>
                        </a:lnTo>
                        <a:lnTo>
                          <a:pt x="48" y="278"/>
                        </a:lnTo>
                        <a:lnTo>
                          <a:pt x="48" y="276"/>
                        </a:lnTo>
                        <a:lnTo>
                          <a:pt x="48" y="274"/>
                        </a:lnTo>
                        <a:lnTo>
                          <a:pt x="50" y="274"/>
                        </a:lnTo>
                        <a:lnTo>
                          <a:pt x="48" y="274"/>
                        </a:lnTo>
                        <a:lnTo>
                          <a:pt x="48" y="272"/>
                        </a:lnTo>
                        <a:lnTo>
                          <a:pt x="48" y="270"/>
                        </a:lnTo>
                        <a:lnTo>
                          <a:pt x="48" y="268"/>
                        </a:lnTo>
                        <a:lnTo>
                          <a:pt x="50" y="268"/>
                        </a:lnTo>
                        <a:lnTo>
                          <a:pt x="52" y="268"/>
                        </a:lnTo>
                        <a:lnTo>
                          <a:pt x="52" y="266"/>
                        </a:lnTo>
                        <a:lnTo>
                          <a:pt x="54" y="266"/>
                        </a:lnTo>
                        <a:lnTo>
                          <a:pt x="56" y="265"/>
                        </a:lnTo>
                        <a:lnTo>
                          <a:pt x="56" y="263"/>
                        </a:lnTo>
                        <a:lnTo>
                          <a:pt x="58" y="263"/>
                        </a:lnTo>
                        <a:lnTo>
                          <a:pt x="58" y="261"/>
                        </a:lnTo>
                        <a:lnTo>
                          <a:pt x="60" y="261"/>
                        </a:lnTo>
                        <a:lnTo>
                          <a:pt x="60" y="259"/>
                        </a:lnTo>
                        <a:lnTo>
                          <a:pt x="62" y="259"/>
                        </a:lnTo>
                        <a:lnTo>
                          <a:pt x="62" y="257"/>
                        </a:lnTo>
                        <a:lnTo>
                          <a:pt x="63" y="257"/>
                        </a:lnTo>
                        <a:lnTo>
                          <a:pt x="63" y="255"/>
                        </a:lnTo>
                        <a:lnTo>
                          <a:pt x="65" y="255"/>
                        </a:lnTo>
                        <a:lnTo>
                          <a:pt x="65" y="253"/>
                        </a:lnTo>
                        <a:lnTo>
                          <a:pt x="67" y="253"/>
                        </a:lnTo>
                        <a:lnTo>
                          <a:pt x="69" y="253"/>
                        </a:lnTo>
                        <a:lnTo>
                          <a:pt x="69" y="251"/>
                        </a:lnTo>
                        <a:lnTo>
                          <a:pt x="71" y="249"/>
                        </a:lnTo>
                        <a:lnTo>
                          <a:pt x="73" y="249"/>
                        </a:lnTo>
                        <a:lnTo>
                          <a:pt x="75" y="249"/>
                        </a:lnTo>
                        <a:lnTo>
                          <a:pt x="75" y="251"/>
                        </a:lnTo>
                        <a:lnTo>
                          <a:pt x="77" y="251"/>
                        </a:lnTo>
                        <a:lnTo>
                          <a:pt x="79" y="251"/>
                        </a:lnTo>
                        <a:lnTo>
                          <a:pt x="79" y="253"/>
                        </a:lnTo>
                        <a:lnTo>
                          <a:pt x="81" y="253"/>
                        </a:lnTo>
                        <a:lnTo>
                          <a:pt x="81" y="255"/>
                        </a:lnTo>
                        <a:lnTo>
                          <a:pt x="81" y="257"/>
                        </a:lnTo>
                        <a:lnTo>
                          <a:pt x="83" y="257"/>
                        </a:lnTo>
                        <a:lnTo>
                          <a:pt x="83" y="259"/>
                        </a:lnTo>
                        <a:lnTo>
                          <a:pt x="85" y="259"/>
                        </a:lnTo>
                        <a:lnTo>
                          <a:pt x="85" y="261"/>
                        </a:lnTo>
                        <a:lnTo>
                          <a:pt x="85" y="263"/>
                        </a:lnTo>
                        <a:lnTo>
                          <a:pt x="87" y="263"/>
                        </a:lnTo>
                        <a:lnTo>
                          <a:pt x="88" y="263"/>
                        </a:lnTo>
                        <a:lnTo>
                          <a:pt x="88" y="265"/>
                        </a:lnTo>
                        <a:lnTo>
                          <a:pt x="90" y="265"/>
                        </a:lnTo>
                        <a:lnTo>
                          <a:pt x="90" y="266"/>
                        </a:lnTo>
                        <a:lnTo>
                          <a:pt x="92" y="266"/>
                        </a:lnTo>
                        <a:lnTo>
                          <a:pt x="94" y="266"/>
                        </a:lnTo>
                        <a:lnTo>
                          <a:pt x="96" y="268"/>
                        </a:lnTo>
                        <a:lnTo>
                          <a:pt x="96" y="270"/>
                        </a:lnTo>
                        <a:lnTo>
                          <a:pt x="96" y="272"/>
                        </a:lnTo>
                        <a:lnTo>
                          <a:pt x="96" y="274"/>
                        </a:lnTo>
                        <a:lnTo>
                          <a:pt x="96" y="276"/>
                        </a:lnTo>
                        <a:lnTo>
                          <a:pt x="98" y="276"/>
                        </a:lnTo>
                        <a:lnTo>
                          <a:pt x="100" y="276"/>
                        </a:lnTo>
                        <a:lnTo>
                          <a:pt x="98" y="276"/>
                        </a:lnTo>
                        <a:lnTo>
                          <a:pt x="100" y="276"/>
                        </a:lnTo>
                        <a:lnTo>
                          <a:pt x="100" y="278"/>
                        </a:lnTo>
                        <a:lnTo>
                          <a:pt x="102" y="278"/>
                        </a:lnTo>
                        <a:lnTo>
                          <a:pt x="102" y="276"/>
                        </a:lnTo>
                        <a:lnTo>
                          <a:pt x="104" y="276"/>
                        </a:lnTo>
                        <a:lnTo>
                          <a:pt x="106" y="276"/>
                        </a:lnTo>
                        <a:lnTo>
                          <a:pt x="106" y="274"/>
                        </a:lnTo>
                        <a:lnTo>
                          <a:pt x="108" y="274"/>
                        </a:lnTo>
                        <a:lnTo>
                          <a:pt x="108" y="272"/>
                        </a:lnTo>
                        <a:lnTo>
                          <a:pt x="110" y="272"/>
                        </a:lnTo>
                        <a:lnTo>
                          <a:pt x="110" y="270"/>
                        </a:lnTo>
                        <a:lnTo>
                          <a:pt x="111" y="270"/>
                        </a:lnTo>
                        <a:lnTo>
                          <a:pt x="113" y="270"/>
                        </a:lnTo>
                        <a:lnTo>
                          <a:pt x="113" y="268"/>
                        </a:lnTo>
                        <a:lnTo>
                          <a:pt x="115" y="266"/>
                        </a:lnTo>
                        <a:lnTo>
                          <a:pt x="115" y="265"/>
                        </a:lnTo>
                        <a:lnTo>
                          <a:pt x="115" y="263"/>
                        </a:lnTo>
                        <a:lnTo>
                          <a:pt x="117" y="263"/>
                        </a:lnTo>
                        <a:lnTo>
                          <a:pt x="117" y="261"/>
                        </a:lnTo>
                        <a:lnTo>
                          <a:pt x="119" y="261"/>
                        </a:lnTo>
                        <a:lnTo>
                          <a:pt x="119" y="259"/>
                        </a:lnTo>
                        <a:lnTo>
                          <a:pt x="121" y="259"/>
                        </a:lnTo>
                        <a:lnTo>
                          <a:pt x="123" y="257"/>
                        </a:lnTo>
                        <a:lnTo>
                          <a:pt x="125" y="257"/>
                        </a:lnTo>
                        <a:lnTo>
                          <a:pt x="127" y="257"/>
                        </a:lnTo>
                        <a:lnTo>
                          <a:pt x="129" y="257"/>
                        </a:lnTo>
                        <a:lnTo>
                          <a:pt x="129" y="255"/>
                        </a:lnTo>
                        <a:lnTo>
                          <a:pt x="131" y="255"/>
                        </a:lnTo>
                        <a:lnTo>
                          <a:pt x="131" y="257"/>
                        </a:lnTo>
                        <a:lnTo>
                          <a:pt x="133" y="257"/>
                        </a:lnTo>
                        <a:lnTo>
                          <a:pt x="135" y="257"/>
                        </a:lnTo>
                        <a:lnTo>
                          <a:pt x="135" y="255"/>
                        </a:lnTo>
                        <a:lnTo>
                          <a:pt x="136" y="253"/>
                        </a:lnTo>
                        <a:lnTo>
                          <a:pt x="136" y="251"/>
                        </a:lnTo>
                        <a:lnTo>
                          <a:pt x="135" y="251"/>
                        </a:lnTo>
                        <a:lnTo>
                          <a:pt x="135" y="249"/>
                        </a:lnTo>
                        <a:lnTo>
                          <a:pt x="133" y="249"/>
                        </a:lnTo>
                        <a:lnTo>
                          <a:pt x="133" y="247"/>
                        </a:lnTo>
                        <a:lnTo>
                          <a:pt x="135" y="247"/>
                        </a:lnTo>
                        <a:lnTo>
                          <a:pt x="136" y="247"/>
                        </a:lnTo>
                        <a:lnTo>
                          <a:pt x="136" y="245"/>
                        </a:lnTo>
                        <a:lnTo>
                          <a:pt x="138" y="245"/>
                        </a:lnTo>
                        <a:lnTo>
                          <a:pt x="140" y="245"/>
                        </a:lnTo>
                        <a:lnTo>
                          <a:pt x="140" y="243"/>
                        </a:lnTo>
                        <a:lnTo>
                          <a:pt x="142" y="243"/>
                        </a:lnTo>
                        <a:lnTo>
                          <a:pt x="142" y="241"/>
                        </a:lnTo>
                        <a:lnTo>
                          <a:pt x="144" y="241"/>
                        </a:lnTo>
                        <a:lnTo>
                          <a:pt x="144" y="240"/>
                        </a:lnTo>
                        <a:lnTo>
                          <a:pt x="146" y="240"/>
                        </a:lnTo>
                        <a:lnTo>
                          <a:pt x="146" y="238"/>
                        </a:lnTo>
                        <a:lnTo>
                          <a:pt x="148" y="236"/>
                        </a:lnTo>
                        <a:lnTo>
                          <a:pt x="150" y="236"/>
                        </a:lnTo>
                        <a:lnTo>
                          <a:pt x="150" y="234"/>
                        </a:lnTo>
                        <a:lnTo>
                          <a:pt x="152" y="234"/>
                        </a:lnTo>
                        <a:lnTo>
                          <a:pt x="154" y="234"/>
                        </a:lnTo>
                        <a:lnTo>
                          <a:pt x="154" y="232"/>
                        </a:lnTo>
                        <a:lnTo>
                          <a:pt x="156" y="230"/>
                        </a:lnTo>
                        <a:lnTo>
                          <a:pt x="156" y="228"/>
                        </a:lnTo>
                        <a:lnTo>
                          <a:pt x="156" y="226"/>
                        </a:lnTo>
                        <a:lnTo>
                          <a:pt x="158" y="224"/>
                        </a:lnTo>
                        <a:lnTo>
                          <a:pt x="158" y="222"/>
                        </a:lnTo>
                        <a:lnTo>
                          <a:pt x="158" y="220"/>
                        </a:lnTo>
                        <a:lnTo>
                          <a:pt x="159" y="220"/>
                        </a:lnTo>
                        <a:lnTo>
                          <a:pt x="161" y="220"/>
                        </a:lnTo>
                        <a:lnTo>
                          <a:pt x="161" y="218"/>
                        </a:lnTo>
                        <a:lnTo>
                          <a:pt x="163" y="218"/>
                        </a:lnTo>
                        <a:lnTo>
                          <a:pt x="163" y="217"/>
                        </a:lnTo>
                        <a:lnTo>
                          <a:pt x="165" y="217"/>
                        </a:lnTo>
                        <a:lnTo>
                          <a:pt x="165" y="215"/>
                        </a:lnTo>
                        <a:lnTo>
                          <a:pt x="167" y="215"/>
                        </a:lnTo>
                        <a:lnTo>
                          <a:pt x="167" y="213"/>
                        </a:lnTo>
                        <a:lnTo>
                          <a:pt x="169" y="213"/>
                        </a:lnTo>
                        <a:lnTo>
                          <a:pt x="169" y="211"/>
                        </a:lnTo>
                        <a:lnTo>
                          <a:pt x="171" y="211"/>
                        </a:lnTo>
                        <a:lnTo>
                          <a:pt x="171" y="209"/>
                        </a:lnTo>
                        <a:lnTo>
                          <a:pt x="171" y="207"/>
                        </a:lnTo>
                        <a:lnTo>
                          <a:pt x="173" y="207"/>
                        </a:lnTo>
                        <a:lnTo>
                          <a:pt x="173" y="205"/>
                        </a:lnTo>
                        <a:lnTo>
                          <a:pt x="175" y="205"/>
                        </a:lnTo>
                        <a:lnTo>
                          <a:pt x="175" y="203"/>
                        </a:lnTo>
                        <a:lnTo>
                          <a:pt x="175" y="201"/>
                        </a:lnTo>
                        <a:lnTo>
                          <a:pt x="177" y="201"/>
                        </a:lnTo>
                        <a:lnTo>
                          <a:pt x="177" y="199"/>
                        </a:lnTo>
                        <a:lnTo>
                          <a:pt x="179" y="199"/>
                        </a:lnTo>
                        <a:lnTo>
                          <a:pt x="181" y="199"/>
                        </a:lnTo>
                        <a:lnTo>
                          <a:pt x="183" y="199"/>
                        </a:lnTo>
                        <a:lnTo>
                          <a:pt x="184" y="199"/>
                        </a:lnTo>
                        <a:lnTo>
                          <a:pt x="184" y="201"/>
                        </a:lnTo>
                        <a:lnTo>
                          <a:pt x="186" y="201"/>
                        </a:lnTo>
                        <a:lnTo>
                          <a:pt x="186" y="203"/>
                        </a:lnTo>
                        <a:lnTo>
                          <a:pt x="186" y="205"/>
                        </a:lnTo>
                        <a:lnTo>
                          <a:pt x="188" y="205"/>
                        </a:lnTo>
                        <a:lnTo>
                          <a:pt x="188" y="207"/>
                        </a:lnTo>
                        <a:lnTo>
                          <a:pt x="190" y="209"/>
                        </a:lnTo>
                        <a:lnTo>
                          <a:pt x="192" y="209"/>
                        </a:lnTo>
                        <a:lnTo>
                          <a:pt x="192" y="211"/>
                        </a:lnTo>
                        <a:lnTo>
                          <a:pt x="192" y="213"/>
                        </a:lnTo>
                        <a:lnTo>
                          <a:pt x="194" y="213"/>
                        </a:lnTo>
                        <a:lnTo>
                          <a:pt x="196" y="215"/>
                        </a:lnTo>
                        <a:lnTo>
                          <a:pt x="196" y="217"/>
                        </a:lnTo>
                        <a:lnTo>
                          <a:pt x="198" y="217"/>
                        </a:lnTo>
                        <a:lnTo>
                          <a:pt x="200" y="217"/>
                        </a:lnTo>
                        <a:lnTo>
                          <a:pt x="200" y="218"/>
                        </a:lnTo>
                        <a:lnTo>
                          <a:pt x="202" y="218"/>
                        </a:lnTo>
                        <a:lnTo>
                          <a:pt x="204" y="218"/>
                        </a:lnTo>
                        <a:lnTo>
                          <a:pt x="204" y="217"/>
                        </a:lnTo>
                        <a:lnTo>
                          <a:pt x="206" y="217"/>
                        </a:lnTo>
                        <a:lnTo>
                          <a:pt x="206" y="215"/>
                        </a:lnTo>
                        <a:lnTo>
                          <a:pt x="206" y="213"/>
                        </a:lnTo>
                        <a:lnTo>
                          <a:pt x="206" y="211"/>
                        </a:lnTo>
                        <a:lnTo>
                          <a:pt x="207" y="211"/>
                        </a:lnTo>
                        <a:lnTo>
                          <a:pt x="207" y="209"/>
                        </a:lnTo>
                        <a:lnTo>
                          <a:pt x="206" y="207"/>
                        </a:lnTo>
                        <a:lnTo>
                          <a:pt x="206" y="205"/>
                        </a:lnTo>
                        <a:lnTo>
                          <a:pt x="207" y="203"/>
                        </a:lnTo>
                        <a:lnTo>
                          <a:pt x="206" y="203"/>
                        </a:lnTo>
                        <a:lnTo>
                          <a:pt x="206" y="201"/>
                        </a:lnTo>
                        <a:lnTo>
                          <a:pt x="207" y="201"/>
                        </a:lnTo>
                        <a:lnTo>
                          <a:pt x="207" y="199"/>
                        </a:lnTo>
                        <a:lnTo>
                          <a:pt x="207" y="197"/>
                        </a:lnTo>
                        <a:lnTo>
                          <a:pt x="207" y="195"/>
                        </a:lnTo>
                        <a:lnTo>
                          <a:pt x="207" y="193"/>
                        </a:lnTo>
                        <a:lnTo>
                          <a:pt x="207" y="192"/>
                        </a:lnTo>
                        <a:lnTo>
                          <a:pt x="206" y="190"/>
                        </a:lnTo>
                        <a:lnTo>
                          <a:pt x="207" y="190"/>
                        </a:lnTo>
                        <a:lnTo>
                          <a:pt x="207" y="188"/>
                        </a:lnTo>
                        <a:lnTo>
                          <a:pt x="209" y="188"/>
                        </a:lnTo>
                        <a:lnTo>
                          <a:pt x="211" y="188"/>
                        </a:lnTo>
                        <a:lnTo>
                          <a:pt x="211" y="186"/>
                        </a:lnTo>
                        <a:lnTo>
                          <a:pt x="213" y="186"/>
                        </a:lnTo>
                        <a:lnTo>
                          <a:pt x="213" y="184"/>
                        </a:lnTo>
                        <a:lnTo>
                          <a:pt x="211" y="184"/>
                        </a:lnTo>
                        <a:lnTo>
                          <a:pt x="211" y="182"/>
                        </a:lnTo>
                        <a:lnTo>
                          <a:pt x="211" y="180"/>
                        </a:lnTo>
                        <a:lnTo>
                          <a:pt x="213" y="180"/>
                        </a:lnTo>
                        <a:lnTo>
                          <a:pt x="213" y="178"/>
                        </a:lnTo>
                        <a:lnTo>
                          <a:pt x="213" y="176"/>
                        </a:lnTo>
                        <a:lnTo>
                          <a:pt x="211" y="176"/>
                        </a:lnTo>
                        <a:lnTo>
                          <a:pt x="211" y="174"/>
                        </a:lnTo>
                        <a:lnTo>
                          <a:pt x="211" y="172"/>
                        </a:lnTo>
                        <a:lnTo>
                          <a:pt x="211" y="170"/>
                        </a:lnTo>
                        <a:lnTo>
                          <a:pt x="213" y="170"/>
                        </a:lnTo>
                        <a:lnTo>
                          <a:pt x="215" y="170"/>
                        </a:lnTo>
                        <a:lnTo>
                          <a:pt x="215" y="172"/>
                        </a:lnTo>
                        <a:lnTo>
                          <a:pt x="217" y="172"/>
                        </a:lnTo>
                        <a:lnTo>
                          <a:pt x="219" y="170"/>
                        </a:lnTo>
                        <a:lnTo>
                          <a:pt x="219" y="169"/>
                        </a:lnTo>
                        <a:lnTo>
                          <a:pt x="219" y="167"/>
                        </a:lnTo>
                        <a:lnTo>
                          <a:pt x="221" y="167"/>
                        </a:lnTo>
                        <a:lnTo>
                          <a:pt x="221" y="165"/>
                        </a:lnTo>
                        <a:lnTo>
                          <a:pt x="221" y="163"/>
                        </a:lnTo>
                        <a:lnTo>
                          <a:pt x="219" y="163"/>
                        </a:lnTo>
                        <a:lnTo>
                          <a:pt x="219" y="161"/>
                        </a:lnTo>
                        <a:lnTo>
                          <a:pt x="217" y="161"/>
                        </a:lnTo>
                        <a:lnTo>
                          <a:pt x="217" y="159"/>
                        </a:lnTo>
                        <a:lnTo>
                          <a:pt x="217" y="157"/>
                        </a:lnTo>
                        <a:lnTo>
                          <a:pt x="215" y="157"/>
                        </a:lnTo>
                        <a:lnTo>
                          <a:pt x="217" y="157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5" y="157"/>
                        </a:lnTo>
                        <a:lnTo>
                          <a:pt x="215" y="155"/>
                        </a:lnTo>
                        <a:lnTo>
                          <a:pt x="213" y="155"/>
                        </a:lnTo>
                        <a:lnTo>
                          <a:pt x="215" y="155"/>
                        </a:lnTo>
                        <a:lnTo>
                          <a:pt x="215" y="153"/>
                        </a:lnTo>
                        <a:lnTo>
                          <a:pt x="213" y="153"/>
                        </a:lnTo>
                        <a:lnTo>
                          <a:pt x="213" y="151"/>
                        </a:lnTo>
                        <a:lnTo>
                          <a:pt x="211" y="151"/>
                        </a:lnTo>
                        <a:lnTo>
                          <a:pt x="211" y="149"/>
                        </a:lnTo>
                        <a:lnTo>
                          <a:pt x="211" y="151"/>
                        </a:lnTo>
                        <a:lnTo>
                          <a:pt x="211" y="149"/>
                        </a:lnTo>
                        <a:lnTo>
                          <a:pt x="211" y="151"/>
                        </a:lnTo>
                        <a:lnTo>
                          <a:pt x="209" y="151"/>
                        </a:lnTo>
                        <a:lnTo>
                          <a:pt x="209" y="149"/>
                        </a:lnTo>
                        <a:lnTo>
                          <a:pt x="207" y="149"/>
                        </a:lnTo>
                        <a:lnTo>
                          <a:pt x="207" y="147"/>
                        </a:lnTo>
                        <a:lnTo>
                          <a:pt x="207" y="145"/>
                        </a:lnTo>
                        <a:lnTo>
                          <a:pt x="209" y="145"/>
                        </a:lnTo>
                        <a:lnTo>
                          <a:pt x="207" y="145"/>
                        </a:lnTo>
                        <a:lnTo>
                          <a:pt x="207" y="144"/>
                        </a:lnTo>
                        <a:lnTo>
                          <a:pt x="206" y="144"/>
                        </a:lnTo>
                        <a:lnTo>
                          <a:pt x="206" y="142"/>
                        </a:lnTo>
                        <a:lnTo>
                          <a:pt x="204" y="142"/>
                        </a:lnTo>
                        <a:lnTo>
                          <a:pt x="204" y="140"/>
                        </a:lnTo>
                        <a:lnTo>
                          <a:pt x="202" y="140"/>
                        </a:lnTo>
                        <a:lnTo>
                          <a:pt x="202" y="138"/>
                        </a:lnTo>
                        <a:lnTo>
                          <a:pt x="200" y="138"/>
                        </a:lnTo>
                        <a:lnTo>
                          <a:pt x="200" y="136"/>
                        </a:lnTo>
                        <a:lnTo>
                          <a:pt x="198" y="136"/>
                        </a:lnTo>
                        <a:lnTo>
                          <a:pt x="196" y="136"/>
                        </a:lnTo>
                        <a:lnTo>
                          <a:pt x="194" y="136"/>
                        </a:lnTo>
                        <a:lnTo>
                          <a:pt x="194" y="134"/>
                        </a:lnTo>
                        <a:lnTo>
                          <a:pt x="192" y="134"/>
                        </a:lnTo>
                        <a:lnTo>
                          <a:pt x="190" y="134"/>
                        </a:lnTo>
                        <a:lnTo>
                          <a:pt x="188" y="134"/>
                        </a:lnTo>
                        <a:lnTo>
                          <a:pt x="186" y="134"/>
                        </a:lnTo>
                        <a:lnTo>
                          <a:pt x="186" y="132"/>
                        </a:lnTo>
                        <a:lnTo>
                          <a:pt x="184" y="132"/>
                        </a:lnTo>
                        <a:lnTo>
                          <a:pt x="183" y="132"/>
                        </a:lnTo>
                        <a:lnTo>
                          <a:pt x="183" y="130"/>
                        </a:lnTo>
                        <a:lnTo>
                          <a:pt x="181" y="130"/>
                        </a:lnTo>
                        <a:lnTo>
                          <a:pt x="181" y="128"/>
                        </a:lnTo>
                        <a:lnTo>
                          <a:pt x="179" y="128"/>
                        </a:lnTo>
                        <a:lnTo>
                          <a:pt x="179" y="126"/>
                        </a:lnTo>
                        <a:lnTo>
                          <a:pt x="177" y="126"/>
                        </a:lnTo>
                        <a:lnTo>
                          <a:pt x="175" y="126"/>
                        </a:lnTo>
                        <a:lnTo>
                          <a:pt x="173" y="126"/>
                        </a:lnTo>
                        <a:lnTo>
                          <a:pt x="173" y="124"/>
                        </a:lnTo>
                        <a:lnTo>
                          <a:pt x="171" y="124"/>
                        </a:lnTo>
                        <a:lnTo>
                          <a:pt x="169" y="124"/>
                        </a:lnTo>
                        <a:lnTo>
                          <a:pt x="167" y="124"/>
                        </a:lnTo>
                        <a:lnTo>
                          <a:pt x="165" y="124"/>
                        </a:lnTo>
                        <a:lnTo>
                          <a:pt x="165" y="122"/>
                        </a:lnTo>
                        <a:lnTo>
                          <a:pt x="165" y="121"/>
                        </a:lnTo>
                        <a:lnTo>
                          <a:pt x="165" y="119"/>
                        </a:lnTo>
                        <a:lnTo>
                          <a:pt x="167" y="119"/>
                        </a:lnTo>
                        <a:lnTo>
                          <a:pt x="167" y="117"/>
                        </a:lnTo>
                        <a:lnTo>
                          <a:pt x="167" y="115"/>
                        </a:lnTo>
                        <a:lnTo>
                          <a:pt x="169" y="115"/>
                        </a:lnTo>
                        <a:lnTo>
                          <a:pt x="171" y="115"/>
                        </a:lnTo>
                        <a:lnTo>
                          <a:pt x="171" y="113"/>
                        </a:lnTo>
                        <a:lnTo>
                          <a:pt x="173" y="113"/>
                        </a:lnTo>
                        <a:lnTo>
                          <a:pt x="173" y="111"/>
                        </a:lnTo>
                        <a:lnTo>
                          <a:pt x="175" y="111"/>
                        </a:lnTo>
                        <a:lnTo>
                          <a:pt x="177" y="111"/>
                        </a:lnTo>
                        <a:lnTo>
                          <a:pt x="177" y="109"/>
                        </a:lnTo>
                        <a:lnTo>
                          <a:pt x="177" y="111"/>
                        </a:lnTo>
                        <a:lnTo>
                          <a:pt x="179" y="111"/>
                        </a:lnTo>
                        <a:lnTo>
                          <a:pt x="181" y="111"/>
                        </a:lnTo>
                        <a:lnTo>
                          <a:pt x="183" y="111"/>
                        </a:lnTo>
                        <a:lnTo>
                          <a:pt x="183" y="109"/>
                        </a:lnTo>
                        <a:lnTo>
                          <a:pt x="183" y="111"/>
                        </a:lnTo>
                        <a:lnTo>
                          <a:pt x="183" y="109"/>
                        </a:lnTo>
                        <a:lnTo>
                          <a:pt x="183" y="111"/>
                        </a:lnTo>
                        <a:lnTo>
                          <a:pt x="184" y="111"/>
                        </a:lnTo>
                        <a:lnTo>
                          <a:pt x="186" y="111"/>
                        </a:lnTo>
                        <a:lnTo>
                          <a:pt x="186" y="109"/>
                        </a:lnTo>
                        <a:lnTo>
                          <a:pt x="184" y="109"/>
                        </a:lnTo>
                        <a:lnTo>
                          <a:pt x="184" y="107"/>
                        </a:lnTo>
                        <a:lnTo>
                          <a:pt x="184" y="105"/>
                        </a:lnTo>
                        <a:lnTo>
                          <a:pt x="184" y="103"/>
                        </a:lnTo>
                        <a:lnTo>
                          <a:pt x="184" y="101"/>
                        </a:lnTo>
                        <a:lnTo>
                          <a:pt x="186" y="101"/>
                        </a:lnTo>
                        <a:lnTo>
                          <a:pt x="184" y="101"/>
                        </a:lnTo>
                        <a:lnTo>
                          <a:pt x="184" y="99"/>
                        </a:lnTo>
                        <a:lnTo>
                          <a:pt x="186" y="99"/>
                        </a:lnTo>
                        <a:lnTo>
                          <a:pt x="186" y="97"/>
                        </a:lnTo>
                        <a:lnTo>
                          <a:pt x="188" y="97"/>
                        </a:lnTo>
                        <a:lnTo>
                          <a:pt x="188" y="96"/>
                        </a:lnTo>
                        <a:lnTo>
                          <a:pt x="188" y="94"/>
                        </a:lnTo>
                        <a:lnTo>
                          <a:pt x="188" y="92"/>
                        </a:lnTo>
                        <a:lnTo>
                          <a:pt x="190" y="92"/>
                        </a:lnTo>
                        <a:lnTo>
                          <a:pt x="190" y="90"/>
                        </a:lnTo>
                        <a:lnTo>
                          <a:pt x="190" y="88"/>
                        </a:lnTo>
                        <a:lnTo>
                          <a:pt x="192" y="88"/>
                        </a:lnTo>
                        <a:lnTo>
                          <a:pt x="190" y="88"/>
                        </a:lnTo>
                        <a:lnTo>
                          <a:pt x="192" y="88"/>
                        </a:lnTo>
                        <a:lnTo>
                          <a:pt x="192" y="86"/>
                        </a:lnTo>
                        <a:lnTo>
                          <a:pt x="192" y="84"/>
                        </a:lnTo>
                        <a:lnTo>
                          <a:pt x="192" y="82"/>
                        </a:lnTo>
                        <a:lnTo>
                          <a:pt x="192" y="80"/>
                        </a:lnTo>
                        <a:lnTo>
                          <a:pt x="192" y="78"/>
                        </a:lnTo>
                        <a:lnTo>
                          <a:pt x="190" y="78"/>
                        </a:lnTo>
                        <a:lnTo>
                          <a:pt x="192" y="78"/>
                        </a:lnTo>
                        <a:lnTo>
                          <a:pt x="190" y="76"/>
                        </a:lnTo>
                        <a:lnTo>
                          <a:pt x="190" y="74"/>
                        </a:lnTo>
                        <a:lnTo>
                          <a:pt x="190" y="72"/>
                        </a:lnTo>
                        <a:lnTo>
                          <a:pt x="192" y="71"/>
                        </a:lnTo>
                        <a:lnTo>
                          <a:pt x="192" y="72"/>
                        </a:lnTo>
                        <a:lnTo>
                          <a:pt x="192" y="71"/>
                        </a:lnTo>
                        <a:lnTo>
                          <a:pt x="194" y="71"/>
                        </a:lnTo>
                        <a:lnTo>
                          <a:pt x="194" y="69"/>
                        </a:lnTo>
                        <a:lnTo>
                          <a:pt x="196" y="69"/>
                        </a:lnTo>
                        <a:lnTo>
                          <a:pt x="198" y="69"/>
                        </a:lnTo>
                        <a:lnTo>
                          <a:pt x="198" y="67"/>
                        </a:lnTo>
                        <a:lnTo>
                          <a:pt x="200" y="67"/>
                        </a:lnTo>
                        <a:lnTo>
                          <a:pt x="202" y="67"/>
                        </a:lnTo>
                        <a:lnTo>
                          <a:pt x="202" y="65"/>
                        </a:lnTo>
                        <a:lnTo>
                          <a:pt x="202" y="63"/>
                        </a:lnTo>
                        <a:lnTo>
                          <a:pt x="202" y="61"/>
                        </a:lnTo>
                        <a:lnTo>
                          <a:pt x="200" y="61"/>
                        </a:lnTo>
                        <a:lnTo>
                          <a:pt x="200" y="59"/>
                        </a:lnTo>
                        <a:lnTo>
                          <a:pt x="198" y="59"/>
                        </a:lnTo>
                        <a:lnTo>
                          <a:pt x="196" y="59"/>
                        </a:lnTo>
                        <a:lnTo>
                          <a:pt x="196" y="57"/>
                        </a:lnTo>
                        <a:lnTo>
                          <a:pt x="194" y="57"/>
                        </a:lnTo>
                        <a:lnTo>
                          <a:pt x="192" y="57"/>
                        </a:lnTo>
                        <a:lnTo>
                          <a:pt x="190" y="57"/>
                        </a:lnTo>
                        <a:lnTo>
                          <a:pt x="188" y="57"/>
                        </a:lnTo>
                        <a:lnTo>
                          <a:pt x="188" y="55"/>
                        </a:lnTo>
                        <a:lnTo>
                          <a:pt x="186" y="55"/>
                        </a:lnTo>
                        <a:lnTo>
                          <a:pt x="186" y="53"/>
                        </a:lnTo>
                        <a:lnTo>
                          <a:pt x="184" y="53"/>
                        </a:lnTo>
                        <a:lnTo>
                          <a:pt x="184" y="51"/>
                        </a:lnTo>
                        <a:lnTo>
                          <a:pt x="183" y="51"/>
                        </a:lnTo>
                        <a:lnTo>
                          <a:pt x="183" y="49"/>
                        </a:lnTo>
                        <a:lnTo>
                          <a:pt x="184" y="49"/>
                        </a:lnTo>
                        <a:lnTo>
                          <a:pt x="184" y="48"/>
                        </a:lnTo>
                        <a:lnTo>
                          <a:pt x="186" y="48"/>
                        </a:lnTo>
                        <a:lnTo>
                          <a:pt x="186" y="46"/>
                        </a:lnTo>
                        <a:lnTo>
                          <a:pt x="188" y="46"/>
                        </a:lnTo>
                        <a:lnTo>
                          <a:pt x="188" y="44"/>
                        </a:lnTo>
                        <a:lnTo>
                          <a:pt x="186" y="44"/>
                        </a:lnTo>
                        <a:lnTo>
                          <a:pt x="186" y="42"/>
                        </a:lnTo>
                        <a:lnTo>
                          <a:pt x="184" y="42"/>
                        </a:lnTo>
                        <a:lnTo>
                          <a:pt x="184" y="40"/>
                        </a:lnTo>
                        <a:lnTo>
                          <a:pt x="183" y="40"/>
                        </a:lnTo>
                        <a:lnTo>
                          <a:pt x="183" y="38"/>
                        </a:lnTo>
                        <a:lnTo>
                          <a:pt x="183" y="36"/>
                        </a:lnTo>
                        <a:lnTo>
                          <a:pt x="183" y="34"/>
                        </a:lnTo>
                        <a:lnTo>
                          <a:pt x="181" y="34"/>
                        </a:lnTo>
                        <a:lnTo>
                          <a:pt x="181" y="32"/>
                        </a:lnTo>
                        <a:lnTo>
                          <a:pt x="179" y="32"/>
                        </a:lnTo>
                        <a:lnTo>
                          <a:pt x="179" y="34"/>
                        </a:lnTo>
                        <a:lnTo>
                          <a:pt x="177" y="34"/>
                        </a:lnTo>
                        <a:lnTo>
                          <a:pt x="177" y="32"/>
                        </a:lnTo>
                        <a:lnTo>
                          <a:pt x="179" y="30"/>
                        </a:lnTo>
                        <a:lnTo>
                          <a:pt x="179" y="28"/>
                        </a:lnTo>
                        <a:lnTo>
                          <a:pt x="181" y="28"/>
                        </a:lnTo>
                        <a:lnTo>
                          <a:pt x="181" y="26"/>
                        </a:lnTo>
                        <a:lnTo>
                          <a:pt x="181" y="24"/>
                        </a:lnTo>
                        <a:lnTo>
                          <a:pt x="181" y="23"/>
                        </a:lnTo>
                        <a:lnTo>
                          <a:pt x="181" y="21"/>
                        </a:lnTo>
                        <a:lnTo>
                          <a:pt x="181" y="19"/>
                        </a:lnTo>
                        <a:lnTo>
                          <a:pt x="183" y="19"/>
                        </a:lnTo>
                        <a:lnTo>
                          <a:pt x="183" y="17"/>
                        </a:lnTo>
                        <a:lnTo>
                          <a:pt x="183" y="15"/>
                        </a:lnTo>
                        <a:lnTo>
                          <a:pt x="183" y="13"/>
                        </a:lnTo>
                        <a:lnTo>
                          <a:pt x="183" y="11"/>
                        </a:lnTo>
                        <a:lnTo>
                          <a:pt x="181" y="11"/>
                        </a:lnTo>
                        <a:lnTo>
                          <a:pt x="183" y="9"/>
                        </a:lnTo>
                        <a:lnTo>
                          <a:pt x="183" y="7"/>
                        </a:lnTo>
                        <a:lnTo>
                          <a:pt x="184" y="7"/>
                        </a:lnTo>
                        <a:lnTo>
                          <a:pt x="184" y="5"/>
                        </a:lnTo>
                        <a:lnTo>
                          <a:pt x="186" y="5"/>
                        </a:lnTo>
                        <a:lnTo>
                          <a:pt x="186" y="3"/>
                        </a:lnTo>
                        <a:lnTo>
                          <a:pt x="188" y="3"/>
                        </a:lnTo>
                        <a:lnTo>
                          <a:pt x="190" y="3"/>
                        </a:lnTo>
                        <a:lnTo>
                          <a:pt x="190" y="5"/>
                        </a:lnTo>
                        <a:lnTo>
                          <a:pt x="190" y="7"/>
                        </a:lnTo>
                        <a:lnTo>
                          <a:pt x="190" y="9"/>
                        </a:lnTo>
                        <a:lnTo>
                          <a:pt x="190" y="11"/>
                        </a:lnTo>
                        <a:lnTo>
                          <a:pt x="190" y="13"/>
                        </a:lnTo>
                        <a:lnTo>
                          <a:pt x="190" y="15"/>
                        </a:lnTo>
                        <a:lnTo>
                          <a:pt x="192" y="15"/>
                        </a:lnTo>
                        <a:lnTo>
                          <a:pt x="192" y="17"/>
                        </a:lnTo>
                        <a:lnTo>
                          <a:pt x="194" y="17"/>
                        </a:lnTo>
                        <a:lnTo>
                          <a:pt x="194" y="19"/>
                        </a:lnTo>
                        <a:lnTo>
                          <a:pt x="194" y="21"/>
                        </a:lnTo>
                        <a:lnTo>
                          <a:pt x="194" y="23"/>
                        </a:lnTo>
                        <a:lnTo>
                          <a:pt x="196" y="23"/>
                        </a:lnTo>
                        <a:lnTo>
                          <a:pt x="196" y="24"/>
                        </a:lnTo>
                        <a:lnTo>
                          <a:pt x="198" y="24"/>
                        </a:lnTo>
                        <a:lnTo>
                          <a:pt x="200" y="24"/>
                        </a:lnTo>
                        <a:lnTo>
                          <a:pt x="200" y="26"/>
                        </a:lnTo>
                        <a:lnTo>
                          <a:pt x="200" y="28"/>
                        </a:lnTo>
                        <a:lnTo>
                          <a:pt x="202" y="28"/>
                        </a:lnTo>
                        <a:lnTo>
                          <a:pt x="204" y="28"/>
                        </a:lnTo>
                        <a:lnTo>
                          <a:pt x="206" y="28"/>
                        </a:lnTo>
                        <a:lnTo>
                          <a:pt x="207" y="28"/>
                        </a:lnTo>
                        <a:lnTo>
                          <a:pt x="209" y="28"/>
                        </a:lnTo>
                        <a:lnTo>
                          <a:pt x="209" y="30"/>
                        </a:lnTo>
                        <a:lnTo>
                          <a:pt x="211" y="30"/>
                        </a:lnTo>
                        <a:lnTo>
                          <a:pt x="211" y="32"/>
                        </a:lnTo>
                        <a:lnTo>
                          <a:pt x="209" y="32"/>
                        </a:lnTo>
                        <a:lnTo>
                          <a:pt x="211" y="32"/>
                        </a:lnTo>
                        <a:lnTo>
                          <a:pt x="209" y="32"/>
                        </a:lnTo>
                        <a:lnTo>
                          <a:pt x="209" y="34"/>
                        </a:lnTo>
                        <a:lnTo>
                          <a:pt x="211" y="34"/>
                        </a:lnTo>
                        <a:lnTo>
                          <a:pt x="209" y="34"/>
                        </a:lnTo>
                        <a:lnTo>
                          <a:pt x="211" y="34"/>
                        </a:lnTo>
                        <a:lnTo>
                          <a:pt x="211" y="36"/>
                        </a:lnTo>
                        <a:lnTo>
                          <a:pt x="211" y="38"/>
                        </a:lnTo>
                        <a:lnTo>
                          <a:pt x="209" y="38"/>
                        </a:lnTo>
                        <a:lnTo>
                          <a:pt x="209" y="40"/>
                        </a:lnTo>
                        <a:lnTo>
                          <a:pt x="211" y="40"/>
                        </a:lnTo>
                        <a:lnTo>
                          <a:pt x="211" y="42"/>
                        </a:lnTo>
                        <a:lnTo>
                          <a:pt x="213" y="42"/>
                        </a:lnTo>
                        <a:lnTo>
                          <a:pt x="211" y="42"/>
                        </a:lnTo>
                        <a:lnTo>
                          <a:pt x="213" y="42"/>
                        </a:lnTo>
                        <a:lnTo>
                          <a:pt x="213" y="44"/>
                        </a:lnTo>
                        <a:lnTo>
                          <a:pt x="213" y="46"/>
                        </a:lnTo>
                        <a:lnTo>
                          <a:pt x="213" y="48"/>
                        </a:lnTo>
                        <a:lnTo>
                          <a:pt x="215" y="49"/>
                        </a:lnTo>
                        <a:lnTo>
                          <a:pt x="217" y="49"/>
                        </a:lnTo>
                        <a:lnTo>
                          <a:pt x="217" y="51"/>
                        </a:lnTo>
                        <a:lnTo>
                          <a:pt x="219" y="51"/>
                        </a:lnTo>
                        <a:lnTo>
                          <a:pt x="221" y="51"/>
                        </a:lnTo>
                        <a:lnTo>
                          <a:pt x="221" y="53"/>
                        </a:lnTo>
                        <a:lnTo>
                          <a:pt x="223" y="53"/>
                        </a:lnTo>
                        <a:lnTo>
                          <a:pt x="225" y="53"/>
                        </a:lnTo>
                        <a:lnTo>
                          <a:pt x="225" y="55"/>
                        </a:lnTo>
                        <a:lnTo>
                          <a:pt x="227" y="55"/>
                        </a:lnTo>
                        <a:lnTo>
                          <a:pt x="229" y="55"/>
                        </a:lnTo>
                        <a:lnTo>
                          <a:pt x="231" y="55"/>
                        </a:lnTo>
                        <a:lnTo>
                          <a:pt x="232" y="57"/>
                        </a:lnTo>
                        <a:lnTo>
                          <a:pt x="234" y="57"/>
                        </a:lnTo>
                        <a:lnTo>
                          <a:pt x="236" y="57"/>
                        </a:lnTo>
                        <a:lnTo>
                          <a:pt x="236" y="59"/>
                        </a:lnTo>
                        <a:lnTo>
                          <a:pt x="238" y="59"/>
                        </a:lnTo>
                        <a:lnTo>
                          <a:pt x="238" y="61"/>
                        </a:lnTo>
                        <a:lnTo>
                          <a:pt x="240" y="61"/>
                        </a:lnTo>
                        <a:lnTo>
                          <a:pt x="242" y="61"/>
                        </a:lnTo>
                        <a:lnTo>
                          <a:pt x="242" y="63"/>
                        </a:lnTo>
                        <a:lnTo>
                          <a:pt x="244" y="63"/>
                        </a:lnTo>
                        <a:lnTo>
                          <a:pt x="246" y="65"/>
                        </a:lnTo>
                        <a:lnTo>
                          <a:pt x="248" y="65"/>
                        </a:lnTo>
                        <a:lnTo>
                          <a:pt x="250" y="65"/>
                        </a:lnTo>
                        <a:lnTo>
                          <a:pt x="252" y="65"/>
                        </a:lnTo>
                        <a:lnTo>
                          <a:pt x="254" y="65"/>
                        </a:lnTo>
                        <a:lnTo>
                          <a:pt x="255" y="65"/>
                        </a:lnTo>
                        <a:lnTo>
                          <a:pt x="255" y="63"/>
                        </a:lnTo>
                        <a:lnTo>
                          <a:pt x="257" y="63"/>
                        </a:lnTo>
                        <a:lnTo>
                          <a:pt x="257" y="61"/>
                        </a:lnTo>
                        <a:lnTo>
                          <a:pt x="259" y="61"/>
                        </a:lnTo>
                        <a:lnTo>
                          <a:pt x="259" y="59"/>
                        </a:lnTo>
                        <a:lnTo>
                          <a:pt x="261" y="59"/>
                        </a:lnTo>
                        <a:lnTo>
                          <a:pt x="261" y="57"/>
                        </a:lnTo>
                        <a:lnTo>
                          <a:pt x="263" y="57"/>
                        </a:lnTo>
                        <a:lnTo>
                          <a:pt x="263" y="55"/>
                        </a:lnTo>
                        <a:lnTo>
                          <a:pt x="265" y="55"/>
                        </a:lnTo>
                        <a:lnTo>
                          <a:pt x="265" y="53"/>
                        </a:lnTo>
                        <a:lnTo>
                          <a:pt x="267" y="53"/>
                        </a:lnTo>
                        <a:lnTo>
                          <a:pt x="269" y="53"/>
                        </a:lnTo>
                        <a:lnTo>
                          <a:pt x="269" y="51"/>
                        </a:lnTo>
                        <a:lnTo>
                          <a:pt x="271" y="51"/>
                        </a:lnTo>
                        <a:lnTo>
                          <a:pt x="273" y="51"/>
                        </a:lnTo>
                        <a:lnTo>
                          <a:pt x="273" y="49"/>
                        </a:lnTo>
                        <a:lnTo>
                          <a:pt x="275" y="49"/>
                        </a:lnTo>
                        <a:lnTo>
                          <a:pt x="277" y="49"/>
                        </a:lnTo>
                        <a:lnTo>
                          <a:pt x="277" y="51"/>
                        </a:lnTo>
                        <a:lnTo>
                          <a:pt x="279" y="51"/>
                        </a:lnTo>
                        <a:lnTo>
                          <a:pt x="280" y="49"/>
                        </a:lnTo>
                        <a:lnTo>
                          <a:pt x="282" y="49"/>
                        </a:lnTo>
                        <a:lnTo>
                          <a:pt x="284" y="49"/>
                        </a:lnTo>
                        <a:lnTo>
                          <a:pt x="284" y="48"/>
                        </a:lnTo>
                        <a:lnTo>
                          <a:pt x="286" y="48"/>
                        </a:lnTo>
                        <a:lnTo>
                          <a:pt x="286" y="46"/>
                        </a:lnTo>
                        <a:lnTo>
                          <a:pt x="288" y="46"/>
                        </a:lnTo>
                        <a:lnTo>
                          <a:pt x="290" y="46"/>
                        </a:lnTo>
                        <a:lnTo>
                          <a:pt x="290" y="44"/>
                        </a:lnTo>
                        <a:lnTo>
                          <a:pt x="292" y="44"/>
                        </a:lnTo>
                        <a:lnTo>
                          <a:pt x="292" y="42"/>
                        </a:lnTo>
                        <a:lnTo>
                          <a:pt x="294" y="42"/>
                        </a:lnTo>
                        <a:lnTo>
                          <a:pt x="294" y="40"/>
                        </a:lnTo>
                        <a:lnTo>
                          <a:pt x="296" y="40"/>
                        </a:lnTo>
                        <a:lnTo>
                          <a:pt x="298" y="40"/>
                        </a:lnTo>
                        <a:lnTo>
                          <a:pt x="298" y="38"/>
                        </a:lnTo>
                        <a:lnTo>
                          <a:pt x="300" y="38"/>
                        </a:lnTo>
                        <a:lnTo>
                          <a:pt x="302" y="38"/>
                        </a:lnTo>
                        <a:lnTo>
                          <a:pt x="303" y="38"/>
                        </a:lnTo>
                        <a:lnTo>
                          <a:pt x="305" y="38"/>
                        </a:lnTo>
                        <a:lnTo>
                          <a:pt x="307" y="38"/>
                        </a:lnTo>
                        <a:lnTo>
                          <a:pt x="309" y="38"/>
                        </a:lnTo>
                        <a:lnTo>
                          <a:pt x="309" y="40"/>
                        </a:lnTo>
                        <a:lnTo>
                          <a:pt x="309" y="38"/>
                        </a:lnTo>
                        <a:lnTo>
                          <a:pt x="311" y="38"/>
                        </a:lnTo>
                        <a:lnTo>
                          <a:pt x="311" y="40"/>
                        </a:lnTo>
                        <a:lnTo>
                          <a:pt x="311" y="38"/>
                        </a:lnTo>
                        <a:lnTo>
                          <a:pt x="313" y="38"/>
                        </a:lnTo>
                        <a:lnTo>
                          <a:pt x="313" y="40"/>
                        </a:lnTo>
                        <a:lnTo>
                          <a:pt x="315" y="40"/>
                        </a:lnTo>
                        <a:lnTo>
                          <a:pt x="317" y="40"/>
                        </a:lnTo>
                        <a:lnTo>
                          <a:pt x="319" y="40"/>
                        </a:lnTo>
                        <a:lnTo>
                          <a:pt x="321" y="40"/>
                        </a:lnTo>
                        <a:lnTo>
                          <a:pt x="323" y="40"/>
                        </a:lnTo>
                        <a:lnTo>
                          <a:pt x="325" y="40"/>
                        </a:lnTo>
                        <a:lnTo>
                          <a:pt x="327" y="40"/>
                        </a:lnTo>
                        <a:lnTo>
                          <a:pt x="327" y="38"/>
                        </a:lnTo>
                        <a:lnTo>
                          <a:pt x="328" y="38"/>
                        </a:lnTo>
                        <a:lnTo>
                          <a:pt x="328" y="36"/>
                        </a:lnTo>
                        <a:lnTo>
                          <a:pt x="330" y="36"/>
                        </a:lnTo>
                        <a:lnTo>
                          <a:pt x="330" y="34"/>
                        </a:lnTo>
                        <a:lnTo>
                          <a:pt x="332" y="34"/>
                        </a:lnTo>
                        <a:lnTo>
                          <a:pt x="334" y="34"/>
                        </a:lnTo>
                        <a:lnTo>
                          <a:pt x="334" y="32"/>
                        </a:lnTo>
                        <a:lnTo>
                          <a:pt x="336" y="32"/>
                        </a:lnTo>
                        <a:lnTo>
                          <a:pt x="338" y="32"/>
                        </a:lnTo>
                        <a:lnTo>
                          <a:pt x="340" y="32"/>
                        </a:lnTo>
                        <a:lnTo>
                          <a:pt x="342" y="32"/>
                        </a:lnTo>
                        <a:lnTo>
                          <a:pt x="344" y="32"/>
                        </a:lnTo>
                        <a:lnTo>
                          <a:pt x="346" y="32"/>
                        </a:lnTo>
                        <a:lnTo>
                          <a:pt x="346" y="30"/>
                        </a:lnTo>
                        <a:lnTo>
                          <a:pt x="348" y="30"/>
                        </a:lnTo>
                        <a:lnTo>
                          <a:pt x="350" y="30"/>
                        </a:lnTo>
                        <a:lnTo>
                          <a:pt x="350" y="28"/>
                        </a:lnTo>
                        <a:lnTo>
                          <a:pt x="351" y="28"/>
                        </a:lnTo>
                        <a:lnTo>
                          <a:pt x="353" y="28"/>
                        </a:lnTo>
                        <a:lnTo>
                          <a:pt x="353" y="26"/>
                        </a:lnTo>
                        <a:lnTo>
                          <a:pt x="355" y="26"/>
                        </a:lnTo>
                        <a:lnTo>
                          <a:pt x="355" y="28"/>
                        </a:lnTo>
                        <a:lnTo>
                          <a:pt x="355" y="26"/>
                        </a:lnTo>
                        <a:lnTo>
                          <a:pt x="357" y="28"/>
                        </a:lnTo>
                        <a:lnTo>
                          <a:pt x="357" y="26"/>
                        </a:lnTo>
                        <a:lnTo>
                          <a:pt x="359" y="26"/>
                        </a:lnTo>
                        <a:lnTo>
                          <a:pt x="361" y="26"/>
                        </a:lnTo>
                        <a:lnTo>
                          <a:pt x="361" y="28"/>
                        </a:lnTo>
                        <a:lnTo>
                          <a:pt x="363" y="28"/>
                        </a:lnTo>
                        <a:lnTo>
                          <a:pt x="363" y="26"/>
                        </a:lnTo>
                        <a:lnTo>
                          <a:pt x="365" y="28"/>
                        </a:lnTo>
                        <a:lnTo>
                          <a:pt x="367" y="28"/>
                        </a:lnTo>
                        <a:lnTo>
                          <a:pt x="369" y="28"/>
                        </a:lnTo>
                        <a:lnTo>
                          <a:pt x="369" y="26"/>
                        </a:lnTo>
                        <a:lnTo>
                          <a:pt x="371" y="26"/>
                        </a:lnTo>
                        <a:lnTo>
                          <a:pt x="373" y="26"/>
                        </a:lnTo>
                        <a:lnTo>
                          <a:pt x="374" y="26"/>
                        </a:lnTo>
                        <a:lnTo>
                          <a:pt x="376" y="26"/>
                        </a:lnTo>
                        <a:lnTo>
                          <a:pt x="378" y="26"/>
                        </a:lnTo>
                        <a:lnTo>
                          <a:pt x="380" y="26"/>
                        </a:lnTo>
                        <a:lnTo>
                          <a:pt x="380" y="28"/>
                        </a:lnTo>
                        <a:lnTo>
                          <a:pt x="382" y="28"/>
                        </a:lnTo>
                        <a:lnTo>
                          <a:pt x="382" y="26"/>
                        </a:lnTo>
                        <a:lnTo>
                          <a:pt x="382" y="24"/>
                        </a:lnTo>
                        <a:lnTo>
                          <a:pt x="384" y="24"/>
                        </a:lnTo>
                        <a:lnTo>
                          <a:pt x="384" y="23"/>
                        </a:lnTo>
                        <a:lnTo>
                          <a:pt x="386" y="23"/>
                        </a:lnTo>
                        <a:lnTo>
                          <a:pt x="388" y="23"/>
                        </a:lnTo>
                        <a:lnTo>
                          <a:pt x="388" y="21"/>
                        </a:lnTo>
                        <a:lnTo>
                          <a:pt x="388" y="23"/>
                        </a:lnTo>
                        <a:lnTo>
                          <a:pt x="390" y="23"/>
                        </a:lnTo>
                        <a:lnTo>
                          <a:pt x="392" y="23"/>
                        </a:lnTo>
                        <a:lnTo>
                          <a:pt x="392" y="24"/>
                        </a:lnTo>
                        <a:lnTo>
                          <a:pt x="392" y="26"/>
                        </a:lnTo>
                        <a:lnTo>
                          <a:pt x="390" y="26"/>
                        </a:lnTo>
                        <a:lnTo>
                          <a:pt x="392" y="26"/>
                        </a:lnTo>
                        <a:lnTo>
                          <a:pt x="394" y="26"/>
                        </a:lnTo>
                        <a:lnTo>
                          <a:pt x="396" y="26"/>
                        </a:lnTo>
                        <a:lnTo>
                          <a:pt x="398" y="26"/>
                        </a:lnTo>
                        <a:lnTo>
                          <a:pt x="398" y="28"/>
                        </a:lnTo>
                        <a:lnTo>
                          <a:pt x="398" y="30"/>
                        </a:lnTo>
                        <a:lnTo>
                          <a:pt x="399" y="30"/>
                        </a:lnTo>
                        <a:lnTo>
                          <a:pt x="399" y="32"/>
                        </a:lnTo>
                        <a:lnTo>
                          <a:pt x="401" y="32"/>
                        </a:lnTo>
                        <a:lnTo>
                          <a:pt x="403" y="32"/>
                        </a:lnTo>
                        <a:lnTo>
                          <a:pt x="403" y="30"/>
                        </a:lnTo>
                        <a:lnTo>
                          <a:pt x="401" y="30"/>
                        </a:lnTo>
                        <a:lnTo>
                          <a:pt x="401" y="28"/>
                        </a:lnTo>
                        <a:lnTo>
                          <a:pt x="401" y="26"/>
                        </a:lnTo>
                        <a:lnTo>
                          <a:pt x="403" y="26"/>
                        </a:lnTo>
                        <a:lnTo>
                          <a:pt x="405" y="28"/>
                        </a:lnTo>
                        <a:lnTo>
                          <a:pt x="405" y="30"/>
                        </a:lnTo>
                        <a:lnTo>
                          <a:pt x="407" y="30"/>
                        </a:lnTo>
                        <a:lnTo>
                          <a:pt x="407" y="28"/>
                        </a:lnTo>
                        <a:lnTo>
                          <a:pt x="407" y="26"/>
                        </a:lnTo>
                        <a:lnTo>
                          <a:pt x="409" y="26"/>
                        </a:lnTo>
                        <a:lnTo>
                          <a:pt x="411" y="26"/>
                        </a:lnTo>
                        <a:lnTo>
                          <a:pt x="413" y="26"/>
                        </a:lnTo>
                        <a:lnTo>
                          <a:pt x="413" y="24"/>
                        </a:lnTo>
                        <a:lnTo>
                          <a:pt x="411" y="24"/>
                        </a:lnTo>
                        <a:lnTo>
                          <a:pt x="411" y="23"/>
                        </a:lnTo>
                        <a:lnTo>
                          <a:pt x="413" y="23"/>
                        </a:lnTo>
                        <a:lnTo>
                          <a:pt x="413" y="24"/>
                        </a:lnTo>
                        <a:lnTo>
                          <a:pt x="413" y="26"/>
                        </a:lnTo>
                        <a:lnTo>
                          <a:pt x="415" y="26"/>
                        </a:lnTo>
                        <a:lnTo>
                          <a:pt x="417" y="26"/>
                        </a:lnTo>
                        <a:lnTo>
                          <a:pt x="417" y="28"/>
                        </a:lnTo>
                        <a:lnTo>
                          <a:pt x="419" y="28"/>
                        </a:lnTo>
                        <a:lnTo>
                          <a:pt x="419" y="30"/>
                        </a:lnTo>
                        <a:lnTo>
                          <a:pt x="419" y="28"/>
                        </a:lnTo>
                        <a:lnTo>
                          <a:pt x="421" y="28"/>
                        </a:lnTo>
                        <a:lnTo>
                          <a:pt x="421" y="26"/>
                        </a:lnTo>
                        <a:lnTo>
                          <a:pt x="421" y="24"/>
                        </a:lnTo>
                        <a:lnTo>
                          <a:pt x="422" y="24"/>
                        </a:lnTo>
                        <a:lnTo>
                          <a:pt x="422" y="26"/>
                        </a:lnTo>
                        <a:lnTo>
                          <a:pt x="422" y="28"/>
                        </a:lnTo>
                        <a:lnTo>
                          <a:pt x="424" y="28"/>
                        </a:lnTo>
                        <a:lnTo>
                          <a:pt x="426" y="28"/>
                        </a:lnTo>
                        <a:lnTo>
                          <a:pt x="426" y="26"/>
                        </a:lnTo>
                        <a:lnTo>
                          <a:pt x="428" y="26"/>
                        </a:lnTo>
                        <a:lnTo>
                          <a:pt x="430" y="26"/>
                        </a:lnTo>
                        <a:lnTo>
                          <a:pt x="432" y="26"/>
                        </a:lnTo>
                        <a:lnTo>
                          <a:pt x="432" y="24"/>
                        </a:lnTo>
                        <a:lnTo>
                          <a:pt x="432" y="23"/>
                        </a:lnTo>
                        <a:lnTo>
                          <a:pt x="434" y="23"/>
                        </a:lnTo>
                        <a:lnTo>
                          <a:pt x="434" y="24"/>
                        </a:lnTo>
                        <a:lnTo>
                          <a:pt x="436" y="24"/>
                        </a:lnTo>
                        <a:lnTo>
                          <a:pt x="438" y="24"/>
                        </a:lnTo>
                        <a:lnTo>
                          <a:pt x="438" y="23"/>
                        </a:lnTo>
                        <a:lnTo>
                          <a:pt x="438" y="21"/>
                        </a:lnTo>
                        <a:lnTo>
                          <a:pt x="436" y="21"/>
                        </a:lnTo>
                        <a:lnTo>
                          <a:pt x="436" y="19"/>
                        </a:lnTo>
                        <a:lnTo>
                          <a:pt x="434" y="19"/>
                        </a:lnTo>
                        <a:lnTo>
                          <a:pt x="434" y="17"/>
                        </a:lnTo>
                        <a:lnTo>
                          <a:pt x="436" y="17"/>
                        </a:lnTo>
                        <a:lnTo>
                          <a:pt x="438" y="19"/>
                        </a:lnTo>
                        <a:lnTo>
                          <a:pt x="440" y="19"/>
                        </a:lnTo>
                        <a:lnTo>
                          <a:pt x="440" y="21"/>
                        </a:lnTo>
                        <a:lnTo>
                          <a:pt x="442" y="21"/>
                        </a:lnTo>
                        <a:lnTo>
                          <a:pt x="442" y="23"/>
                        </a:lnTo>
                        <a:lnTo>
                          <a:pt x="444" y="23"/>
                        </a:lnTo>
                        <a:lnTo>
                          <a:pt x="444" y="21"/>
                        </a:lnTo>
                        <a:lnTo>
                          <a:pt x="442" y="21"/>
                        </a:lnTo>
                        <a:lnTo>
                          <a:pt x="442" y="19"/>
                        </a:lnTo>
                        <a:lnTo>
                          <a:pt x="444" y="19"/>
                        </a:lnTo>
                        <a:lnTo>
                          <a:pt x="444" y="17"/>
                        </a:lnTo>
                        <a:lnTo>
                          <a:pt x="446" y="17"/>
                        </a:lnTo>
                        <a:lnTo>
                          <a:pt x="447" y="17"/>
                        </a:lnTo>
                        <a:lnTo>
                          <a:pt x="447" y="19"/>
                        </a:lnTo>
                        <a:lnTo>
                          <a:pt x="449" y="19"/>
                        </a:lnTo>
                        <a:lnTo>
                          <a:pt x="451" y="19"/>
                        </a:lnTo>
                        <a:lnTo>
                          <a:pt x="451" y="17"/>
                        </a:lnTo>
                        <a:lnTo>
                          <a:pt x="453" y="17"/>
                        </a:lnTo>
                        <a:lnTo>
                          <a:pt x="453" y="19"/>
                        </a:lnTo>
                        <a:lnTo>
                          <a:pt x="453" y="21"/>
                        </a:lnTo>
                        <a:lnTo>
                          <a:pt x="453" y="23"/>
                        </a:lnTo>
                        <a:lnTo>
                          <a:pt x="453" y="21"/>
                        </a:lnTo>
                        <a:lnTo>
                          <a:pt x="455" y="21"/>
                        </a:lnTo>
                        <a:lnTo>
                          <a:pt x="455" y="19"/>
                        </a:lnTo>
                        <a:lnTo>
                          <a:pt x="455" y="21"/>
                        </a:lnTo>
                        <a:lnTo>
                          <a:pt x="457" y="21"/>
                        </a:lnTo>
                        <a:lnTo>
                          <a:pt x="459" y="21"/>
                        </a:lnTo>
                        <a:lnTo>
                          <a:pt x="461" y="21"/>
                        </a:lnTo>
                        <a:lnTo>
                          <a:pt x="463" y="21"/>
                        </a:lnTo>
                        <a:lnTo>
                          <a:pt x="463" y="19"/>
                        </a:lnTo>
                        <a:lnTo>
                          <a:pt x="463" y="17"/>
                        </a:lnTo>
                        <a:lnTo>
                          <a:pt x="465" y="17"/>
                        </a:lnTo>
                        <a:lnTo>
                          <a:pt x="465" y="15"/>
                        </a:lnTo>
                        <a:lnTo>
                          <a:pt x="465" y="13"/>
                        </a:lnTo>
                        <a:lnTo>
                          <a:pt x="467" y="13"/>
                        </a:lnTo>
                        <a:lnTo>
                          <a:pt x="469" y="13"/>
                        </a:lnTo>
                        <a:lnTo>
                          <a:pt x="469" y="15"/>
                        </a:lnTo>
                        <a:lnTo>
                          <a:pt x="470" y="15"/>
                        </a:lnTo>
                        <a:lnTo>
                          <a:pt x="470" y="13"/>
                        </a:lnTo>
                        <a:lnTo>
                          <a:pt x="472" y="13"/>
                        </a:lnTo>
                        <a:lnTo>
                          <a:pt x="472" y="11"/>
                        </a:lnTo>
                        <a:lnTo>
                          <a:pt x="474" y="11"/>
                        </a:lnTo>
                        <a:lnTo>
                          <a:pt x="474" y="9"/>
                        </a:lnTo>
                        <a:lnTo>
                          <a:pt x="476" y="9"/>
                        </a:lnTo>
                        <a:lnTo>
                          <a:pt x="478" y="9"/>
                        </a:lnTo>
                        <a:lnTo>
                          <a:pt x="480" y="9"/>
                        </a:lnTo>
                        <a:lnTo>
                          <a:pt x="480" y="11"/>
                        </a:lnTo>
                        <a:lnTo>
                          <a:pt x="480" y="13"/>
                        </a:lnTo>
                        <a:lnTo>
                          <a:pt x="482" y="13"/>
                        </a:lnTo>
                        <a:lnTo>
                          <a:pt x="482" y="11"/>
                        </a:lnTo>
                        <a:lnTo>
                          <a:pt x="482" y="9"/>
                        </a:lnTo>
                        <a:lnTo>
                          <a:pt x="482" y="7"/>
                        </a:lnTo>
                        <a:lnTo>
                          <a:pt x="482" y="5"/>
                        </a:lnTo>
                        <a:lnTo>
                          <a:pt x="484" y="5"/>
                        </a:lnTo>
                        <a:lnTo>
                          <a:pt x="484" y="7"/>
                        </a:lnTo>
                        <a:lnTo>
                          <a:pt x="486" y="7"/>
                        </a:lnTo>
                        <a:lnTo>
                          <a:pt x="486" y="9"/>
                        </a:lnTo>
                        <a:lnTo>
                          <a:pt x="488" y="9"/>
                        </a:lnTo>
                        <a:lnTo>
                          <a:pt x="490" y="11"/>
                        </a:lnTo>
                        <a:lnTo>
                          <a:pt x="492" y="11"/>
                        </a:lnTo>
                        <a:lnTo>
                          <a:pt x="492" y="9"/>
                        </a:lnTo>
                        <a:lnTo>
                          <a:pt x="492" y="7"/>
                        </a:lnTo>
                        <a:lnTo>
                          <a:pt x="494" y="7"/>
                        </a:lnTo>
                        <a:lnTo>
                          <a:pt x="495" y="5"/>
                        </a:lnTo>
                        <a:lnTo>
                          <a:pt x="495" y="3"/>
                        </a:lnTo>
                        <a:lnTo>
                          <a:pt x="494" y="3"/>
                        </a:lnTo>
                        <a:lnTo>
                          <a:pt x="495" y="3"/>
                        </a:lnTo>
                        <a:lnTo>
                          <a:pt x="495" y="1"/>
                        </a:lnTo>
                        <a:lnTo>
                          <a:pt x="495" y="3"/>
                        </a:lnTo>
                        <a:lnTo>
                          <a:pt x="497" y="3"/>
                        </a:lnTo>
                        <a:lnTo>
                          <a:pt x="497" y="5"/>
                        </a:lnTo>
                        <a:lnTo>
                          <a:pt x="499" y="5"/>
                        </a:lnTo>
                        <a:lnTo>
                          <a:pt x="501" y="5"/>
                        </a:lnTo>
                        <a:lnTo>
                          <a:pt x="503" y="7"/>
                        </a:lnTo>
                        <a:lnTo>
                          <a:pt x="505" y="7"/>
                        </a:lnTo>
                        <a:lnTo>
                          <a:pt x="507" y="7"/>
                        </a:lnTo>
                        <a:lnTo>
                          <a:pt x="509" y="9"/>
                        </a:lnTo>
                        <a:lnTo>
                          <a:pt x="511" y="9"/>
                        </a:lnTo>
                        <a:lnTo>
                          <a:pt x="513" y="9"/>
                        </a:lnTo>
                        <a:lnTo>
                          <a:pt x="513" y="11"/>
                        </a:lnTo>
                        <a:lnTo>
                          <a:pt x="515" y="11"/>
                        </a:lnTo>
                        <a:lnTo>
                          <a:pt x="517" y="11"/>
                        </a:lnTo>
                        <a:lnTo>
                          <a:pt x="518" y="11"/>
                        </a:lnTo>
                        <a:lnTo>
                          <a:pt x="518" y="13"/>
                        </a:lnTo>
                        <a:lnTo>
                          <a:pt x="520" y="13"/>
                        </a:lnTo>
                        <a:lnTo>
                          <a:pt x="520" y="11"/>
                        </a:lnTo>
                        <a:lnTo>
                          <a:pt x="520" y="9"/>
                        </a:lnTo>
                        <a:lnTo>
                          <a:pt x="522" y="9"/>
                        </a:lnTo>
                        <a:lnTo>
                          <a:pt x="522" y="11"/>
                        </a:lnTo>
                        <a:lnTo>
                          <a:pt x="524" y="11"/>
                        </a:lnTo>
                        <a:lnTo>
                          <a:pt x="526" y="11"/>
                        </a:lnTo>
                        <a:lnTo>
                          <a:pt x="526" y="9"/>
                        </a:lnTo>
                        <a:lnTo>
                          <a:pt x="528" y="9"/>
                        </a:lnTo>
                        <a:lnTo>
                          <a:pt x="528" y="7"/>
                        </a:lnTo>
                        <a:lnTo>
                          <a:pt x="530" y="7"/>
                        </a:lnTo>
                        <a:lnTo>
                          <a:pt x="530" y="9"/>
                        </a:lnTo>
                        <a:lnTo>
                          <a:pt x="532" y="9"/>
                        </a:lnTo>
                        <a:lnTo>
                          <a:pt x="532" y="11"/>
                        </a:lnTo>
                        <a:lnTo>
                          <a:pt x="534" y="11"/>
                        </a:lnTo>
                        <a:lnTo>
                          <a:pt x="536" y="11"/>
                        </a:lnTo>
                        <a:lnTo>
                          <a:pt x="536" y="13"/>
                        </a:lnTo>
                        <a:lnTo>
                          <a:pt x="538" y="13"/>
                        </a:lnTo>
                        <a:lnTo>
                          <a:pt x="540" y="13"/>
                        </a:lnTo>
                        <a:lnTo>
                          <a:pt x="542" y="13"/>
                        </a:lnTo>
                        <a:lnTo>
                          <a:pt x="543" y="13"/>
                        </a:lnTo>
                        <a:lnTo>
                          <a:pt x="543" y="15"/>
                        </a:lnTo>
                        <a:lnTo>
                          <a:pt x="545" y="13"/>
                        </a:lnTo>
                        <a:lnTo>
                          <a:pt x="545" y="11"/>
                        </a:lnTo>
                        <a:lnTo>
                          <a:pt x="543" y="11"/>
                        </a:lnTo>
                        <a:lnTo>
                          <a:pt x="545" y="11"/>
                        </a:lnTo>
                        <a:lnTo>
                          <a:pt x="547" y="11"/>
                        </a:lnTo>
                        <a:lnTo>
                          <a:pt x="547" y="13"/>
                        </a:lnTo>
                        <a:lnTo>
                          <a:pt x="549" y="13"/>
                        </a:lnTo>
                        <a:lnTo>
                          <a:pt x="551" y="13"/>
                        </a:lnTo>
                        <a:lnTo>
                          <a:pt x="551" y="15"/>
                        </a:lnTo>
                        <a:lnTo>
                          <a:pt x="553" y="15"/>
                        </a:lnTo>
                        <a:lnTo>
                          <a:pt x="553" y="17"/>
                        </a:lnTo>
                        <a:lnTo>
                          <a:pt x="555" y="17"/>
                        </a:lnTo>
                        <a:lnTo>
                          <a:pt x="557" y="17"/>
                        </a:lnTo>
                        <a:lnTo>
                          <a:pt x="557" y="19"/>
                        </a:lnTo>
                        <a:lnTo>
                          <a:pt x="559" y="21"/>
                        </a:lnTo>
                        <a:lnTo>
                          <a:pt x="561" y="19"/>
                        </a:lnTo>
                        <a:lnTo>
                          <a:pt x="563" y="19"/>
                        </a:lnTo>
                        <a:lnTo>
                          <a:pt x="565" y="19"/>
                        </a:lnTo>
                        <a:lnTo>
                          <a:pt x="566" y="19"/>
                        </a:lnTo>
                        <a:lnTo>
                          <a:pt x="568" y="19"/>
                        </a:lnTo>
                        <a:lnTo>
                          <a:pt x="568" y="21"/>
                        </a:lnTo>
                        <a:lnTo>
                          <a:pt x="570" y="21"/>
                        </a:lnTo>
                        <a:lnTo>
                          <a:pt x="572" y="21"/>
                        </a:lnTo>
                        <a:lnTo>
                          <a:pt x="572" y="19"/>
                        </a:lnTo>
                        <a:lnTo>
                          <a:pt x="574" y="19"/>
                        </a:lnTo>
                        <a:lnTo>
                          <a:pt x="576" y="19"/>
                        </a:lnTo>
                        <a:lnTo>
                          <a:pt x="578" y="19"/>
                        </a:lnTo>
                        <a:lnTo>
                          <a:pt x="580" y="19"/>
                        </a:lnTo>
                        <a:lnTo>
                          <a:pt x="582" y="19"/>
                        </a:lnTo>
                        <a:lnTo>
                          <a:pt x="584" y="19"/>
                        </a:lnTo>
                        <a:lnTo>
                          <a:pt x="584" y="21"/>
                        </a:lnTo>
                        <a:lnTo>
                          <a:pt x="586" y="21"/>
                        </a:lnTo>
                        <a:lnTo>
                          <a:pt x="586" y="19"/>
                        </a:lnTo>
                        <a:lnTo>
                          <a:pt x="588" y="19"/>
                        </a:lnTo>
                        <a:lnTo>
                          <a:pt x="588" y="21"/>
                        </a:lnTo>
                        <a:lnTo>
                          <a:pt x="588" y="23"/>
                        </a:lnTo>
                        <a:lnTo>
                          <a:pt x="590" y="23"/>
                        </a:lnTo>
                        <a:lnTo>
                          <a:pt x="590" y="21"/>
                        </a:lnTo>
                        <a:lnTo>
                          <a:pt x="591" y="21"/>
                        </a:lnTo>
                        <a:lnTo>
                          <a:pt x="591" y="19"/>
                        </a:lnTo>
                        <a:lnTo>
                          <a:pt x="591" y="17"/>
                        </a:lnTo>
                        <a:lnTo>
                          <a:pt x="593" y="17"/>
                        </a:lnTo>
                        <a:lnTo>
                          <a:pt x="593" y="19"/>
                        </a:lnTo>
                        <a:lnTo>
                          <a:pt x="595" y="19"/>
                        </a:lnTo>
                        <a:lnTo>
                          <a:pt x="595" y="17"/>
                        </a:lnTo>
                        <a:lnTo>
                          <a:pt x="597" y="17"/>
                        </a:lnTo>
                        <a:lnTo>
                          <a:pt x="599" y="17"/>
                        </a:lnTo>
                        <a:lnTo>
                          <a:pt x="601" y="15"/>
                        </a:lnTo>
                        <a:lnTo>
                          <a:pt x="601" y="13"/>
                        </a:lnTo>
                        <a:lnTo>
                          <a:pt x="603" y="13"/>
                        </a:lnTo>
                        <a:lnTo>
                          <a:pt x="605" y="13"/>
                        </a:lnTo>
                        <a:lnTo>
                          <a:pt x="605" y="15"/>
                        </a:lnTo>
                        <a:lnTo>
                          <a:pt x="607" y="15"/>
                        </a:lnTo>
                        <a:lnTo>
                          <a:pt x="607" y="13"/>
                        </a:lnTo>
                        <a:lnTo>
                          <a:pt x="609" y="13"/>
                        </a:lnTo>
                        <a:lnTo>
                          <a:pt x="611" y="15"/>
                        </a:lnTo>
                        <a:lnTo>
                          <a:pt x="613" y="15"/>
                        </a:lnTo>
                        <a:lnTo>
                          <a:pt x="613" y="17"/>
                        </a:lnTo>
                        <a:lnTo>
                          <a:pt x="614" y="17"/>
                        </a:lnTo>
                        <a:lnTo>
                          <a:pt x="614" y="15"/>
                        </a:lnTo>
                        <a:lnTo>
                          <a:pt x="614" y="17"/>
                        </a:lnTo>
                        <a:lnTo>
                          <a:pt x="616" y="17"/>
                        </a:lnTo>
                        <a:lnTo>
                          <a:pt x="614" y="17"/>
                        </a:lnTo>
                        <a:lnTo>
                          <a:pt x="614" y="19"/>
                        </a:lnTo>
                        <a:lnTo>
                          <a:pt x="616" y="21"/>
                        </a:lnTo>
                        <a:lnTo>
                          <a:pt x="618" y="19"/>
                        </a:lnTo>
                        <a:lnTo>
                          <a:pt x="620" y="19"/>
                        </a:lnTo>
                        <a:lnTo>
                          <a:pt x="620" y="21"/>
                        </a:lnTo>
                        <a:lnTo>
                          <a:pt x="622" y="21"/>
                        </a:lnTo>
                        <a:lnTo>
                          <a:pt x="624" y="21"/>
                        </a:lnTo>
                        <a:lnTo>
                          <a:pt x="626" y="21"/>
                        </a:lnTo>
                        <a:lnTo>
                          <a:pt x="626" y="23"/>
                        </a:lnTo>
                        <a:lnTo>
                          <a:pt x="628" y="23"/>
                        </a:lnTo>
                        <a:lnTo>
                          <a:pt x="630" y="23"/>
                        </a:lnTo>
                        <a:lnTo>
                          <a:pt x="630" y="21"/>
                        </a:lnTo>
                        <a:lnTo>
                          <a:pt x="632" y="21"/>
                        </a:lnTo>
                        <a:lnTo>
                          <a:pt x="634" y="21"/>
                        </a:lnTo>
                        <a:lnTo>
                          <a:pt x="634" y="23"/>
                        </a:lnTo>
                        <a:lnTo>
                          <a:pt x="634" y="21"/>
                        </a:lnTo>
                        <a:lnTo>
                          <a:pt x="636" y="21"/>
                        </a:lnTo>
                        <a:lnTo>
                          <a:pt x="638" y="21"/>
                        </a:lnTo>
                        <a:lnTo>
                          <a:pt x="639" y="21"/>
                        </a:lnTo>
                        <a:lnTo>
                          <a:pt x="639" y="23"/>
                        </a:lnTo>
                        <a:lnTo>
                          <a:pt x="641" y="23"/>
                        </a:lnTo>
                        <a:lnTo>
                          <a:pt x="641" y="21"/>
                        </a:lnTo>
                        <a:lnTo>
                          <a:pt x="643" y="21"/>
                        </a:lnTo>
                        <a:lnTo>
                          <a:pt x="645" y="21"/>
                        </a:lnTo>
                        <a:lnTo>
                          <a:pt x="645" y="19"/>
                        </a:lnTo>
                        <a:lnTo>
                          <a:pt x="647" y="19"/>
                        </a:lnTo>
                        <a:lnTo>
                          <a:pt x="649" y="19"/>
                        </a:lnTo>
                        <a:lnTo>
                          <a:pt x="651" y="19"/>
                        </a:lnTo>
                        <a:lnTo>
                          <a:pt x="653" y="19"/>
                        </a:lnTo>
                        <a:lnTo>
                          <a:pt x="653" y="21"/>
                        </a:lnTo>
                        <a:lnTo>
                          <a:pt x="653" y="19"/>
                        </a:lnTo>
                        <a:lnTo>
                          <a:pt x="655" y="19"/>
                        </a:lnTo>
                        <a:lnTo>
                          <a:pt x="657" y="19"/>
                        </a:lnTo>
                        <a:lnTo>
                          <a:pt x="657" y="17"/>
                        </a:lnTo>
                        <a:lnTo>
                          <a:pt x="659" y="17"/>
                        </a:lnTo>
                        <a:lnTo>
                          <a:pt x="661" y="17"/>
                        </a:lnTo>
                        <a:lnTo>
                          <a:pt x="662" y="17"/>
                        </a:lnTo>
                        <a:lnTo>
                          <a:pt x="664" y="17"/>
                        </a:lnTo>
                        <a:lnTo>
                          <a:pt x="666" y="17"/>
                        </a:lnTo>
                        <a:lnTo>
                          <a:pt x="666" y="15"/>
                        </a:lnTo>
                        <a:lnTo>
                          <a:pt x="666" y="13"/>
                        </a:lnTo>
                        <a:lnTo>
                          <a:pt x="668" y="15"/>
                        </a:lnTo>
                        <a:lnTo>
                          <a:pt x="668" y="17"/>
                        </a:lnTo>
                        <a:lnTo>
                          <a:pt x="670" y="17"/>
                        </a:lnTo>
                        <a:lnTo>
                          <a:pt x="670" y="15"/>
                        </a:lnTo>
                        <a:lnTo>
                          <a:pt x="672" y="15"/>
                        </a:lnTo>
                        <a:lnTo>
                          <a:pt x="674" y="15"/>
                        </a:lnTo>
                        <a:lnTo>
                          <a:pt x="674" y="17"/>
                        </a:lnTo>
                        <a:lnTo>
                          <a:pt x="676" y="15"/>
                        </a:lnTo>
                        <a:lnTo>
                          <a:pt x="678" y="15"/>
                        </a:lnTo>
                        <a:lnTo>
                          <a:pt x="678" y="17"/>
                        </a:lnTo>
                        <a:lnTo>
                          <a:pt x="680" y="17"/>
                        </a:lnTo>
                        <a:lnTo>
                          <a:pt x="680" y="19"/>
                        </a:lnTo>
                        <a:lnTo>
                          <a:pt x="682" y="19"/>
                        </a:lnTo>
                        <a:lnTo>
                          <a:pt x="684" y="19"/>
                        </a:lnTo>
                        <a:lnTo>
                          <a:pt x="684" y="17"/>
                        </a:lnTo>
                        <a:lnTo>
                          <a:pt x="686" y="17"/>
                        </a:lnTo>
                        <a:lnTo>
                          <a:pt x="686" y="15"/>
                        </a:lnTo>
                        <a:lnTo>
                          <a:pt x="687" y="15"/>
                        </a:lnTo>
                        <a:lnTo>
                          <a:pt x="689" y="15"/>
                        </a:lnTo>
                        <a:lnTo>
                          <a:pt x="689" y="13"/>
                        </a:lnTo>
                        <a:lnTo>
                          <a:pt x="691" y="13"/>
                        </a:lnTo>
                        <a:lnTo>
                          <a:pt x="693" y="13"/>
                        </a:lnTo>
                        <a:lnTo>
                          <a:pt x="693" y="11"/>
                        </a:lnTo>
                        <a:lnTo>
                          <a:pt x="693" y="9"/>
                        </a:lnTo>
                        <a:lnTo>
                          <a:pt x="695" y="9"/>
                        </a:lnTo>
                        <a:lnTo>
                          <a:pt x="697" y="9"/>
                        </a:lnTo>
                        <a:lnTo>
                          <a:pt x="697" y="11"/>
                        </a:lnTo>
                        <a:lnTo>
                          <a:pt x="699" y="9"/>
                        </a:lnTo>
                        <a:lnTo>
                          <a:pt x="701" y="9"/>
                        </a:lnTo>
                        <a:lnTo>
                          <a:pt x="701" y="7"/>
                        </a:lnTo>
                        <a:lnTo>
                          <a:pt x="703" y="7"/>
                        </a:lnTo>
                        <a:lnTo>
                          <a:pt x="705" y="7"/>
                        </a:lnTo>
                        <a:lnTo>
                          <a:pt x="705" y="5"/>
                        </a:lnTo>
                        <a:lnTo>
                          <a:pt x="707" y="5"/>
                        </a:lnTo>
                        <a:lnTo>
                          <a:pt x="707" y="3"/>
                        </a:lnTo>
                        <a:lnTo>
                          <a:pt x="707" y="1"/>
                        </a:lnTo>
                        <a:lnTo>
                          <a:pt x="709" y="1"/>
                        </a:lnTo>
                        <a:lnTo>
                          <a:pt x="710" y="1"/>
                        </a:lnTo>
                        <a:lnTo>
                          <a:pt x="712" y="1"/>
                        </a:lnTo>
                        <a:lnTo>
                          <a:pt x="714" y="1"/>
                        </a:lnTo>
                        <a:lnTo>
                          <a:pt x="716" y="1"/>
                        </a:lnTo>
                        <a:lnTo>
                          <a:pt x="718" y="1"/>
                        </a:lnTo>
                        <a:lnTo>
                          <a:pt x="718" y="0"/>
                        </a:lnTo>
                        <a:lnTo>
                          <a:pt x="720" y="0"/>
                        </a:lnTo>
                        <a:lnTo>
                          <a:pt x="722" y="0"/>
                        </a:lnTo>
                        <a:lnTo>
                          <a:pt x="724" y="0"/>
                        </a:lnTo>
                        <a:lnTo>
                          <a:pt x="726" y="0"/>
                        </a:lnTo>
                        <a:lnTo>
                          <a:pt x="726" y="1"/>
                        </a:lnTo>
                        <a:lnTo>
                          <a:pt x="728" y="1"/>
                        </a:lnTo>
                        <a:lnTo>
                          <a:pt x="730" y="1"/>
                        </a:lnTo>
                        <a:lnTo>
                          <a:pt x="732" y="1"/>
                        </a:lnTo>
                        <a:lnTo>
                          <a:pt x="734" y="1"/>
                        </a:lnTo>
                        <a:lnTo>
                          <a:pt x="735" y="1"/>
                        </a:lnTo>
                        <a:lnTo>
                          <a:pt x="735" y="3"/>
                        </a:lnTo>
                        <a:lnTo>
                          <a:pt x="735" y="5"/>
                        </a:lnTo>
                        <a:lnTo>
                          <a:pt x="737" y="5"/>
                        </a:lnTo>
                        <a:lnTo>
                          <a:pt x="739" y="5"/>
                        </a:lnTo>
                        <a:lnTo>
                          <a:pt x="739" y="3"/>
                        </a:lnTo>
                        <a:lnTo>
                          <a:pt x="737" y="3"/>
                        </a:lnTo>
                        <a:lnTo>
                          <a:pt x="739" y="3"/>
                        </a:lnTo>
                        <a:lnTo>
                          <a:pt x="741" y="5"/>
                        </a:lnTo>
                        <a:lnTo>
                          <a:pt x="743" y="5"/>
                        </a:lnTo>
                        <a:lnTo>
                          <a:pt x="743" y="3"/>
                        </a:lnTo>
                        <a:lnTo>
                          <a:pt x="745" y="3"/>
                        </a:lnTo>
                        <a:lnTo>
                          <a:pt x="745" y="5"/>
                        </a:lnTo>
                        <a:lnTo>
                          <a:pt x="747" y="5"/>
                        </a:lnTo>
                        <a:lnTo>
                          <a:pt x="749" y="5"/>
                        </a:lnTo>
                        <a:lnTo>
                          <a:pt x="749" y="7"/>
                        </a:lnTo>
                        <a:lnTo>
                          <a:pt x="751" y="5"/>
                        </a:lnTo>
                        <a:lnTo>
                          <a:pt x="751" y="3"/>
                        </a:lnTo>
                        <a:lnTo>
                          <a:pt x="753" y="3"/>
                        </a:lnTo>
                        <a:lnTo>
                          <a:pt x="755" y="3"/>
                        </a:lnTo>
                        <a:lnTo>
                          <a:pt x="757" y="3"/>
                        </a:lnTo>
                        <a:lnTo>
                          <a:pt x="758" y="3"/>
                        </a:lnTo>
                        <a:lnTo>
                          <a:pt x="758" y="1"/>
                        </a:lnTo>
                        <a:lnTo>
                          <a:pt x="760" y="1"/>
                        </a:lnTo>
                        <a:lnTo>
                          <a:pt x="760" y="3"/>
                        </a:lnTo>
                        <a:lnTo>
                          <a:pt x="760" y="1"/>
                        </a:lnTo>
                        <a:lnTo>
                          <a:pt x="762" y="1"/>
                        </a:lnTo>
                        <a:lnTo>
                          <a:pt x="764" y="1"/>
                        </a:lnTo>
                        <a:lnTo>
                          <a:pt x="764" y="3"/>
                        </a:lnTo>
                        <a:lnTo>
                          <a:pt x="766" y="3"/>
                        </a:lnTo>
                        <a:lnTo>
                          <a:pt x="768" y="3"/>
                        </a:lnTo>
                        <a:lnTo>
                          <a:pt x="768" y="1"/>
                        </a:lnTo>
                        <a:lnTo>
                          <a:pt x="770" y="1"/>
                        </a:lnTo>
                        <a:lnTo>
                          <a:pt x="770" y="3"/>
                        </a:lnTo>
                        <a:lnTo>
                          <a:pt x="772" y="3"/>
                        </a:lnTo>
                        <a:lnTo>
                          <a:pt x="772" y="5"/>
                        </a:lnTo>
                        <a:lnTo>
                          <a:pt x="774" y="5"/>
                        </a:lnTo>
                        <a:lnTo>
                          <a:pt x="776" y="5"/>
                        </a:lnTo>
                        <a:lnTo>
                          <a:pt x="776" y="3"/>
                        </a:lnTo>
                        <a:lnTo>
                          <a:pt x="778" y="3"/>
                        </a:lnTo>
                        <a:lnTo>
                          <a:pt x="778" y="1"/>
                        </a:lnTo>
                        <a:lnTo>
                          <a:pt x="778" y="0"/>
                        </a:lnTo>
                        <a:lnTo>
                          <a:pt x="780" y="0"/>
                        </a:lnTo>
                        <a:lnTo>
                          <a:pt x="782" y="1"/>
                        </a:lnTo>
                        <a:lnTo>
                          <a:pt x="780" y="1"/>
                        </a:lnTo>
                        <a:lnTo>
                          <a:pt x="780" y="3"/>
                        </a:lnTo>
                        <a:lnTo>
                          <a:pt x="778" y="3"/>
                        </a:lnTo>
                        <a:lnTo>
                          <a:pt x="778" y="5"/>
                        </a:lnTo>
                        <a:lnTo>
                          <a:pt x="780" y="5"/>
                        </a:lnTo>
                        <a:lnTo>
                          <a:pt x="782" y="7"/>
                        </a:lnTo>
                        <a:lnTo>
                          <a:pt x="782" y="9"/>
                        </a:lnTo>
                        <a:lnTo>
                          <a:pt x="783" y="9"/>
                        </a:lnTo>
                        <a:lnTo>
                          <a:pt x="783" y="7"/>
                        </a:lnTo>
                        <a:lnTo>
                          <a:pt x="785" y="7"/>
                        </a:lnTo>
                        <a:lnTo>
                          <a:pt x="787" y="7"/>
                        </a:lnTo>
                        <a:lnTo>
                          <a:pt x="787" y="9"/>
                        </a:lnTo>
                        <a:lnTo>
                          <a:pt x="789" y="9"/>
                        </a:lnTo>
                        <a:lnTo>
                          <a:pt x="789" y="11"/>
                        </a:lnTo>
                        <a:lnTo>
                          <a:pt x="789" y="13"/>
                        </a:lnTo>
                        <a:lnTo>
                          <a:pt x="791" y="13"/>
                        </a:lnTo>
                        <a:lnTo>
                          <a:pt x="791" y="15"/>
                        </a:lnTo>
                        <a:lnTo>
                          <a:pt x="789" y="15"/>
                        </a:lnTo>
                        <a:lnTo>
                          <a:pt x="791" y="15"/>
                        </a:lnTo>
                        <a:lnTo>
                          <a:pt x="791" y="17"/>
                        </a:lnTo>
                        <a:lnTo>
                          <a:pt x="793" y="17"/>
                        </a:lnTo>
                        <a:lnTo>
                          <a:pt x="795" y="17"/>
                        </a:lnTo>
                        <a:lnTo>
                          <a:pt x="797" y="17"/>
                        </a:lnTo>
                        <a:lnTo>
                          <a:pt x="797" y="19"/>
                        </a:lnTo>
                        <a:lnTo>
                          <a:pt x="799" y="19"/>
                        </a:lnTo>
                        <a:lnTo>
                          <a:pt x="799" y="21"/>
                        </a:lnTo>
                        <a:lnTo>
                          <a:pt x="801" y="21"/>
                        </a:lnTo>
                        <a:lnTo>
                          <a:pt x="803" y="23"/>
                        </a:lnTo>
                        <a:lnTo>
                          <a:pt x="805" y="23"/>
                        </a:lnTo>
                        <a:lnTo>
                          <a:pt x="805" y="24"/>
                        </a:lnTo>
                        <a:lnTo>
                          <a:pt x="805" y="26"/>
                        </a:lnTo>
                        <a:lnTo>
                          <a:pt x="805" y="28"/>
                        </a:lnTo>
                        <a:lnTo>
                          <a:pt x="806" y="28"/>
                        </a:lnTo>
                        <a:lnTo>
                          <a:pt x="808" y="30"/>
                        </a:lnTo>
                        <a:lnTo>
                          <a:pt x="808" y="28"/>
                        </a:lnTo>
                        <a:lnTo>
                          <a:pt x="810" y="28"/>
                        </a:lnTo>
                        <a:lnTo>
                          <a:pt x="812" y="28"/>
                        </a:lnTo>
                        <a:lnTo>
                          <a:pt x="812" y="30"/>
                        </a:lnTo>
                        <a:lnTo>
                          <a:pt x="810" y="32"/>
                        </a:lnTo>
                        <a:lnTo>
                          <a:pt x="808" y="32"/>
                        </a:lnTo>
                        <a:lnTo>
                          <a:pt x="808" y="34"/>
                        </a:lnTo>
                        <a:lnTo>
                          <a:pt x="806" y="34"/>
                        </a:lnTo>
                        <a:lnTo>
                          <a:pt x="806" y="36"/>
                        </a:lnTo>
                        <a:lnTo>
                          <a:pt x="808" y="38"/>
                        </a:lnTo>
                        <a:lnTo>
                          <a:pt x="810" y="38"/>
                        </a:lnTo>
                        <a:lnTo>
                          <a:pt x="812" y="38"/>
                        </a:lnTo>
                        <a:lnTo>
                          <a:pt x="814" y="38"/>
                        </a:lnTo>
                        <a:lnTo>
                          <a:pt x="816" y="38"/>
                        </a:lnTo>
                        <a:lnTo>
                          <a:pt x="818" y="38"/>
                        </a:lnTo>
                        <a:lnTo>
                          <a:pt x="820" y="38"/>
                        </a:lnTo>
                        <a:lnTo>
                          <a:pt x="820" y="40"/>
                        </a:lnTo>
                        <a:lnTo>
                          <a:pt x="822" y="40"/>
                        </a:lnTo>
                        <a:lnTo>
                          <a:pt x="822" y="38"/>
                        </a:lnTo>
                        <a:lnTo>
                          <a:pt x="824" y="38"/>
                        </a:lnTo>
                        <a:lnTo>
                          <a:pt x="824" y="36"/>
                        </a:lnTo>
                        <a:lnTo>
                          <a:pt x="826" y="38"/>
                        </a:lnTo>
                        <a:lnTo>
                          <a:pt x="826" y="40"/>
                        </a:lnTo>
                        <a:lnTo>
                          <a:pt x="826" y="42"/>
                        </a:lnTo>
                        <a:lnTo>
                          <a:pt x="828" y="42"/>
                        </a:lnTo>
                        <a:lnTo>
                          <a:pt x="828" y="44"/>
                        </a:lnTo>
                        <a:lnTo>
                          <a:pt x="830" y="44"/>
                        </a:lnTo>
                        <a:lnTo>
                          <a:pt x="831" y="42"/>
                        </a:lnTo>
                        <a:lnTo>
                          <a:pt x="833" y="42"/>
                        </a:lnTo>
                        <a:lnTo>
                          <a:pt x="835" y="42"/>
                        </a:lnTo>
                        <a:lnTo>
                          <a:pt x="837" y="42"/>
                        </a:lnTo>
                        <a:lnTo>
                          <a:pt x="839" y="42"/>
                        </a:lnTo>
                        <a:lnTo>
                          <a:pt x="839" y="44"/>
                        </a:lnTo>
                        <a:lnTo>
                          <a:pt x="839" y="46"/>
                        </a:lnTo>
                        <a:lnTo>
                          <a:pt x="839" y="48"/>
                        </a:lnTo>
                        <a:lnTo>
                          <a:pt x="841" y="48"/>
                        </a:lnTo>
                        <a:lnTo>
                          <a:pt x="841" y="49"/>
                        </a:lnTo>
                        <a:lnTo>
                          <a:pt x="843" y="49"/>
                        </a:lnTo>
                        <a:lnTo>
                          <a:pt x="845" y="49"/>
                        </a:lnTo>
                        <a:lnTo>
                          <a:pt x="845" y="51"/>
                        </a:lnTo>
                        <a:lnTo>
                          <a:pt x="847" y="51"/>
                        </a:lnTo>
                        <a:lnTo>
                          <a:pt x="849" y="51"/>
                        </a:lnTo>
                        <a:lnTo>
                          <a:pt x="849" y="53"/>
                        </a:lnTo>
                        <a:lnTo>
                          <a:pt x="849" y="55"/>
                        </a:lnTo>
                        <a:lnTo>
                          <a:pt x="847" y="55"/>
                        </a:lnTo>
                        <a:lnTo>
                          <a:pt x="849" y="55"/>
                        </a:lnTo>
                        <a:lnTo>
                          <a:pt x="849" y="57"/>
                        </a:lnTo>
                        <a:lnTo>
                          <a:pt x="849" y="59"/>
                        </a:lnTo>
                        <a:lnTo>
                          <a:pt x="849" y="61"/>
                        </a:lnTo>
                        <a:lnTo>
                          <a:pt x="849" y="63"/>
                        </a:lnTo>
                        <a:lnTo>
                          <a:pt x="851" y="63"/>
                        </a:lnTo>
                        <a:lnTo>
                          <a:pt x="853" y="65"/>
                        </a:lnTo>
                        <a:lnTo>
                          <a:pt x="854" y="65"/>
                        </a:lnTo>
                        <a:lnTo>
                          <a:pt x="854" y="67"/>
                        </a:lnTo>
                        <a:lnTo>
                          <a:pt x="856" y="67"/>
                        </a:lnTo>
                        <a:lnTo>
                          <a:pt x="858" y="67"/>
                        </a:lnTo>
                        <a:lnTo>
                          <a:pt x="860" y="67"/>
                        </a:lnTo>
                        <a:lnTo>
                          <a:pt x="860" y="69"/>
                        </a:lnTo>
                        <a:lnTo>
                          <a:pt x="862" y="69"/>
                        </a:lnTo>
                        <a:lnTo>
                          <a:pt x="864" y="69"/>
                        </a:lnTo>
                        <a:lnTo>
                          <a:pt x="864" y="71"/>
                        </a:lnTo>
                        <a:lnTo>
                          <a:pt x="866" y="71"/>
                        </a:lnTo>
                        <a:lnTo>
                          <a:pt x="866" y="69"/>
                        </a:lnTo>
                        <a:lnTo>
                          <a:pt x="866" y="71"/>
                        </a:lnTo>
                        <a:lnTo>
                          <a:pt x="868" y="71"/>
                        </a:lnTo>
                        <a:lnTo>
                          <a:pt x="868" y="72"/>
                        </a:lnTo>
                        <a:lnTo>
                          <a:pt x="866" y="72"/>
                        </a:lnTo>
                        <a:lnTo>
                          <a:pt x="866" y="74"/>
                        </a:lnTo>
                        <a:lnTo>
                          <a:pt x="864" y="74"/>
                        </a:lnTo>
                        <a:lnTo>
                          <a:pt x="862" y="74"/>
                        </a:lnTo>
                        <a:lnTo>
                          <a:pt x="862" y="76"/>
                        </a:lnTo>
                        <a:lnTo>
                          <a:pt x="860" y="76"/>
                        </a:lnTo>
                        <a:lnTo>
                          <a:pt x="858" y="76"/>
                        </a:lnTo>
                        <a:lnTo>
                          <a:pt x="858" y="78"/>
                        </a:lnTo>
                        <a:lnTo>
                          <a:pt x="856" y="78"/>
                        </a:lnTo>
                        <a:lnTo>
                          <a:pt x="856" y="80"/>
                        </a:lnTo>
                        <a:lnTo>
                          <a:pt x="856" y="82"/>
                        </a:lnTo>
                        <a:lnTo>
                          <a:pt x="856" y="84"/>
                        </a:lnTo>
                        <a:lnTo>
                          <a:pt x="856" y="86"/>
                        </a:lnTo>
                        <a:lnTo>
                          <a:pt x="854" y="86"/>
                        </a:lnTo>
                        <a:lnTo>
                          <a:pt x="854" y="88"/>
                        </a:lnTo>
                        <a:lnTo>
                          <a:pt x="853" y="90"/>
                        </a:lnTo>
                        <a:lnTo>
                          <a:pt x="853" y="92"/>
                        </a:lnTo>
                        <a:lnTo>
                          <a:pt x="851" y="92"/>
                        </a:lnTo>
                        <a:lnTo>
                          <a:pt x="851" y="94"/>
                        </a:lnTo>
                        <a:lnTo>
                          <a:pt x="849" y="96"/>
                        </a:lnTo>
                        <a:lnTo>
                          <a:pt x="849" y="97"/>
                        </a:lnTo>
                        <a:lnTo>
                          <a:pt x="847" y="97"/>
                        </a:lnTo>
                        <a:lnTo>
                          <a:pt x="845" y="99"/>
                        </a:lnTo>
                        <a:lnTo>
                          <a:pt x="845" y="101"/>
                        </a:lnTo>
                        <a:lnTo>
                          <a:pt x="843" y="103"/>
                        </a:lnTo>
                        <a:lnTo>
                          <a:pt x="841" y="105"/>
                        </a:lnTo>
                        <a:lnTo>
                          <a:pt x="839" y="107"/>
                        </a:lnTo>
                        <a:lnTo>
                          <a:pt x="839" y="109"/>
                        </a:lnTo>
                        <a:lnTo>
                          <a:pt x="837" y="109"/>
                        </a:lnTo>
                        <a:lnTo>
                          <a:pt x="837" y="111"/>
                        </a:lnTo>
                        <a:lnTo>
                          <a:pt x="835" y="113"/>
                        </a:lnTo>
                        <a:lnTo>
                          <a:pt x="833" y="113"/>
                        </a:lnTo>
                        <a:lnTo>
                          <a:pt x="831" y="115"/>
                        </a:lnTo>
                        <a:lnTo>
                          <a:pt x="831" y="117"/>
                        </a:lnTo>
                        <a:lnTo>
                          <a:pt x="831" y="119"/>
                        </a:lnTo>
                        <a:lnTo>
                          <a:pt x="831" y="121"/>
                        </a:lnTo>
                        <a:lnTo>
                          <a:pt x="831" y="122"/>
                        </a:lnTo>
                        <a:lnTo>
                          <a:pt x="831" y="124"/>
                        </a:lnTo>
                        <a:lnTo>
                          <a:pt x="830" y="126"/>
                        </a:lnTo>
                        <a:lnTo>
                          <a:pt x="830" y="128"/>
                        </a:lnTo>
                        <a:lnTo>
                          <a:pt x="830" y="130"/>
                        </a:lnTo>
                        <a:lnTo>
                          <a:pt x="828" y="130"/>
                        </a:lnTo>
                        <a:lnTo>
                          <a:pt x="828" y="132"/>
                        </a:lnTo>
                        <a:lnTo>
                          <a:pt x="826" y="132"/>
                        </a:lnTo>
                        <a:lnTo>
                          <a:pt x="826" y="134"/>
                        </a:lnTo>
                        <a:lnTo>
                          <a:pt x="826" y="136"/>
                        </a:lnTo>
                        <a:lnTo>
                          <a:pt x="824" y="136"/>
                        </a:lnTo>
                        <a:lnTo>
                          <a:pt x="824" y="138"/>
                        </a:lnTo>
                        <a:lnTo>
                          <a:pt x="822" y="138"/>
                        </a:lnTo>
                        <a:lnTo>
                          <a:pt x="822" y="140"/>
                        </a:lnTo>
                        <a:lnTo>
                          <a:pt x="820" y="140"/>
                        </a:lnTo>
                        <a:lnTo>
                          <a:pt x="820" y="142"/>
                        </a:lnTo>
                        <a:lnTo>
                          <a:pt x="818" y="142"/>
                        </a:lnTo>
                        <a:lnTo>
                          <a:pt x="818" y="144"/>
                        </a:lnTo>
                        <a:lnTo>
                          <a:pt x="816" y="144"/>
                        </a:lnTo>
                        <a:lnTo>
                          <a:pt x="816" y="145"/>
                        </a:lnTo>
                        <a:lnTo>
                          <a:pt x="816" y="147"/>
                        </a:lnTo>
                        <a:lnTo>
                          <a:pt x="814" y="147"/>
                        </a:lnTo>
                        <a:lnTo>
                          <a:pt x="814" y="149"/>
                        </a:lnTo>
                        <a:lnTo>
                          <a:pt x="812" y="151"/>
                        </a:lnTo>
                        <a:lnTo>
                          <a:pt x="812" y="153"/>
                        </a:lnTo>
                        <a:lnTo>
                          <a:pt x="810" y="153"/>
                        </a:lnTo>
                        <a:lnTo>
                          <a:pt x="810" y="155"/>
                        </a:lnTo>
                        <a:lnTo>
                          <a:pt x="810" y="157"/>
                        </a:lnTo>
                        <a:lnTo>
                          <a:pt x="808" y="157"/>
                        </a:lnTo>
                        <a:lnTo>
                          <a:pt x="808" y="159"/>
                        </a:lnTo>
                        <a:lnTo>
                          <a:pt x="806" y="159"/>
                        </a:lnTo>
                        <a:lnTo>
                          <a:pt x="806" y="161"/>
                        </a:lnTo>
                        <a:lnTo>
                          <a:pt x="805" y="161"/>
                        </a:lnTo>
                        <a:lnTo>
                          <a:pt x="805" y="163"/>
                        </a:lnTo>
                        <a:lnTo>
                          <a:pt x="803" y="163"/>
                        </a:lnTo>
                        <a:lnTo>
                          <a:pt x="803" y="165"/>
                        </a:lnTo>
                        <a:lnTo>
                          <a:pt x="801" y="165"/>
                        </a:lnTo>
                        <a:lnTo>
                          <a:pt x="801" y="167"/>
                        </a:lnTo>
                        <a:lnTo>
                          <a:pt x="799" y="167"/>
                        </a:lnTo>
                        <a:lnTo>
                          <a:pt x="799" y="169"/>
                        </a:lnTo>
                        <a:lnTo>
                          <a:pt x="797" y="170"/>
                        </a:lnTo>
                        <a:lnTo>
                          <a:pt x="797" y="172"/>
                        </a:lnTo>
                        <a:lnTo>
                          <a:pt x="795" y="172"/>
                        </a:lnTo>
                        <a:lnTo>
                          <a:pt x="793" y="172"/>
                        </a:lnTo>
                        <a:lnTo>
                          <a:pt x="793" y="174"/>
                        </a:lnTo>
                        <a:lnTo>
                          <a:pt x="791" y="174"/>
                        </a:lnTo>
                        <a:lnTo>
                          <a:pt x="791" y="176"/>
                        </a:lnTo>
                        <a:lnTo>
                          <a:pt x="789" y="178"/>
                        </a:lnTo>
                        <a:lnTo>
                          <a:pt x="789" y="180"/>
                        </a:lnTo>
                        <a:lnTo>
                          <a:pt x="789" y="182"/>
                        </a:lnTo>
                        <a:lnTo>
                          <a:pt x="787" y="182"/>
                        </a:lnTo>
                        <a:lnTo>
                          <a:pt x="785" y="184"/>
                        </a:lnTo>
                        <a:lnTo>
                          <a:pt x="783" y="184"/>
                        </a:lnTo>
                        <a:lnTo>
                          <a:pt x="782" y="184"/>
                        </a:lnTo>
                        <a:lnTo>
                          <a:pt x="780" y="186"/>
                        </a:lnTo>
                        <a:lnTo>
                          <a:pt x="778" y="186"/>
                        </a:lnTo>
                        <a:lnTo>
                          <a:pt x="776" y="186"/>
                        </a:lnTo>
                        <a:lnTo>
                          <a:pt x="774" y="186"/>
                        </a:lnTo>
                        <a:lnTo>
                          <a:pt x="774" y="188"/>
                        </a:lnTo>
                        <a:lnTo>
                          <a:pt x="772" y="188"/>
                        </a:lnTo>
                        <a:lnTo>
                          <a:pt x="770" y="188"/>
                        </a:lnTo>
                        <a:lnTo>
                          <a:pt x="768" y="190"/>
                        </a:lnTo>
                        <a:lnTo>
                          <a:pt x="766" y="190"/>
                        </a:lnTo>
                        <a:lnTo>
                          <a:pt x="766" y="192"/>
                        </a:lnTo>
                        <a:lnTo>
                          <a:pt x="766" y="193"/>
                        </a:lnTo>
                        <a:lnTo>
                          <a:pt x="764" y="193"/>
                        </a:lnTo>
                        <a:lnTo>
                          <a:pt x="762" y="195"/>
                        </a:lnTo>
                        <a:lnTo>
                          <a:pt x="760" y="195"/>
                        </a:lnTo>
                        <a:lnTo>
                          <a:pt x="758" y="195"/>
                        </a:lnTo>
                        <a:lnTo>
                          <a:pt x="755" y="197"/>
                        </a:lnTo>
                        <a:lnTo>
                          <a:pt x="751" y="197"/>
                        </a:lnTo>
                        <a:lnTo>
                          <a:pt x="749" y="197"/>
                        </a:lnTo>
                        <a:lnTo>
                          <a:pt x="747" y="197"/>
                        </a:lnTo>
                        <a:lnTo>
                          <a:pt x="745" y="197"/>
                        </a:lnTo>
                        <a:lnTo>
                          <a:pt x="743" y="197"/>
                        </a:lnTo>
                        <a:lnTo>
                          <a:pt x="741" y="195"/>
                        </a:lnTo>
                        <a:lnTo>
                          <a:pt x="739" y="195"/>
                        </a:lnTo>
                        <a:lnTo>
                          <a:pt x="737" y="195"/>
                        </a:lnTo>
                        <a:lnTo>
                          <a:pt x="735" y="193"/>
                        </a:lnTo>
                        <a:lnTo>
                          <a:pt x="734" y="192"/>
                        </a:lnTo>
                        <a:lnTo>
                          <a:pt x="732" y="192"/>
                        </a:lnTo>
                        <a:lnTo>
                          <a:pt x="730" y="190"/>
                        </a:lnTo>
                        <a:lnTo>
                          <a:pt x="728" y="190"/>
                        </a:lnTo>
                        <a:lnTo>
                          <a:pt x="726" y="192"/>
                        </a:lnTo>
                        <a:lnTo>
                          <a:pt x="726" y="193"/>
                        </a:lnTo>
                        <a:lnTo>
                          <a:pt x="726" y="195"/>
                        </a:lnTo>
                        <a:lnTo>
                          <a:pt x="724" y="195"/>
                        </a:lnTo>
                        <a:lnTo>
                          <a:pt x="724" y="197"/>
                        </a:lnTo>
                        <a:lnTo>
                          <a:pt x="724" y="199"/>
                        </a:lnTo>
                        <a:lnTo>
                          <a:pt x="722" y="199"/>
                        </a:lnTo>
                        <a:lnTo>
                          <a:pt x="722" y="201"/>
                        </a:lnTo>
                        <a:lnTo>
                          <a:pt x="720" y="201"/>
                        </a:lnTo>
                        <a:lnTo>
                          <a:pt x="720" y="199"/>
                        </a:lnTo>
                        <a:lnTo>
                          <a:pt x="718" y="199"/>
                        </a:lnTo>
                        <a:lnTo>
                          <a:pt x="716" y="201"/>
                        </a:lnTo>
                        <a:lnTo>
                          <a:pt x="716" y="203"/>
                        </a:lnTo>
                        <a:lnTo>
                          <a:pt x="716" y="205"/>
                        </a:lnTo>
                        <a:lnTo>
                          <a:pt x="714" y="205"/>
                        </a:lnTo>
                        <a:lnTo>
                          <a:pt x="712" y="205"/>
                        </a:lnTo>
                        <a:lnTo>
                          <a:pt x="710" y="205"/>
                        </a:lnTo>
                        <a:lnTo>
                          <a:pt x="709" y="205"/>
                        </a:lnTo>
                        <a:lnTo>
                          <a:pt x="707" y="205"/>
                        </a:lnTo>
                        <a:lnTo>
                          <a:pt x="707" y="207"/>
                        </a:lnTo>
                        <a:lnTo>
                          <a:pt x="705" y="207"/>
                        </a:lnTo>
                        <a:lnTo>
                          <a:pt x="703" y="207"/>
                        </a:lnTo>
                        <a:lnTo>
                          <a:pt x="703" y="209"/>
                        </a:lnTo>
                        <a:lnTo>
                          <a:pt x="701" y="209"/>
                        </a:lnTo>
                        <a:lnTo>
                          <a:pt x="699" y="209"/>
                        </a:lnTo>
                        <a:lnTo>
                          <a:pt x="699" y="211"/>
                        </a:lnTo>
                        <a:lnTo>
                          <a:pt x="697" y="211"/>
                        </a:lnTo>
                        <a:lnTo>
                          <a:pt x="695" y="211"/>
                        </a:lnTo>
                        <a:lnTo>
                          <a:pt x="693" y="213"/>
                        </a:lnTo>
                        <a:lnTo>
                          <a:pt x="691" y="215"/>
                        </a:lnTo>
                        <a:lnTo>
                          <a:pt x="689" y="215"/>
                        </a:lnTo>
                        <a:lnTo>
                          <a:pt x="687" y="217"/>
                        </a:lnTo>
                        <a:lnTo>
                          <a:pt x="687" y="218"/>
                        </a:lnTo>
                        <a:lnTo>
                          <a:pt x="686" y="218"/>
                        </a:lnTo>
                        <a:lnTo>
                          <a:pt x="686" y="220"/>
                        </a:lnTo>
                        <a:lnTo>
                          <a:pt x="684" y="220"/>
                        </a:lnTo>
                        <a:lnTo>
                          <a:pt x="682" y="222"/>
                        </a:lnTo>
                        <a:lnTo>
                          <a:pt x="680" y="222"/>
                        </a:lnTo>
                        <a:lnTo>
                          <a:pt x="680" y="224"/>
                        </a:lnTo>
                        <a:lnTo>
                          <a:pt x="678" y="224"/>
                        </a:lnTo>
                        <a:lnTo>
                          <a:pt x="676" y="226"/>
                        </a:lnTo>
                        <a:lnTo>
                          <a:pt x="674" y="226"/>
                        </a:lnTo>
                        <a:lnTo>
                          <a:pt x="672" y="228"/>
                        </a:lnTo>
                        <a:lnTo>
                          <a:pt x="670" y="228"/>
                        </a:lnTo>
                        <a:lnTo>
                          <a:pt x="668" y="228"/>
                        </a:lnTo>
                        <a:lnTo>
                          <a:pt x="668" y="230"/>
                        </a:lnTo>
                        <a:lnTo>
                          <a:pt x="666" y="230"/>
                        </a:lnTo>
                        <a:lnTo>
                          <a:pt x="666" y="232"/>
                        </a:lnTo>
                        <a:lnTo>
                          <a:pt x="666" y="234"/>
                        </a:lnTo>
                        <a:lnTo>
                          <a:pt x="666" y="236"/>
                        </a:lnTo>
                        <a:lnTo>
                          <a:pt x="664" y="236"/>
                        </a:lnTo>
                        <a:lnTo>
                          <a:pt x="664" y="238"/>
                        </a:lnTo>
                        <a:lnTo>
                          <a:pt x="662" y="238"/>
                        </a:lnTo>
                        <a:lnTo>
                          <a:pt x="661" y="238"/>
                        </a:lnTo>
                        <a:lnTo>
                          <a:pt x="661" y="240"/>
                        </a:lnTo>
                        <a:lnTo>
                          <a:pt x="659" y="240"/>
                        </a:lnTo>
                        <a:lnTo>
                          <a:pt x="657" y="240"/>
                        </a:lnTo>
                        <a:lnTo>
                          <a:pt x="657" y="241"/>
                        </a:lnTo>
                        <a:lnTo>
                          <a:pt x="655" y="241"/>
                        </a:lnTo>
                        <a:lnTo>
                          <a:pt x="653" y="241"/>
                        </a:lnTo>
                        <a:lnTo>
                          <a:pt x="651" y="241"/>
                        </a:lnTo>
                        <a:lnTo>
                          <a:pt x="651" y="243"/>
                        </a:lnTo>
                        <a:lnTo>
                          <a:pt x="649" y="243"/>
                        </a:lnTo>
                        <a:lnTo>
                          <a:pt x="649" y="245"/>
                        </a:lnTo>
                        <a:lnTo>
                          <a:pt x="647" y="245"/>
                        </a:lnTo>
                        <a:lnTo>
                          <a:pt x="645" y="245"/>
                        </a:lnTo>
                        <a:lnTo>
                          <a:pt x="643" y="245"/>
                        </a:lnTo>
                        <a:lnTo>
                          <a:pt x="641" y="245"/>
                        </a:lnTo>
                        <a:lnTo>
                          <a:pt x="639" y="245"/>
                        </a:lnTo>
                        <a:lnTo>
                          <a:pt x="639" y="247"/>
                        </a:lnTo>
                        <a:lnTo>
                          <a:pt x="639" y="249"/>
                        </a:lnTo>
                        <a:lnTo>
                          <a:pt x="639" y="251"/>
                        </a:lnTo>
                        <a:lnTo>
                          <a:pt x="639" y="253"/>
                        </a:lnTo>
                        <a:lnTo>
                          <a:pt x="641" y="253"/>
                        </a:lnTo>
                        <a:lnTo>
                          <a:pt x="641" y="255"/>
                        </a:lnTo>
                        <a:lnTo>
                          <a:pt x="641" y="257"/>
                        </a:lnTo>
                        <a:lnTo>
                          <a:pt x="643" y="257"/>
                        </a:lnTo>
                        <a:lnTo>
                          <a:pt x="643" y="259"/>
                        </a:lnTo>
                        <a:lnTo>
                          <a:pt x="643" y="261"/>
                        </a:lnTo>
                        <a:lnTo>
                          <a:pt x="643" y="263"/>
                        </a:lnTo>
                        <a:lnTo>
                          <a:pt x="641" y="263"/>
                        </a:lnTo>
                        <a:lnTo>
                          <a:pt x="641" y="265"/>
                        </a:lnTo>
                        <a:lnTo>
                          <a:pt x="641" y="266"/>
                        </a:lnTo>
                        <a:lnTo>
                          <a:pt x="639" y="268"/>
                        </a:lnTo>
                        <a:lnTo>
                          <a:pt x="639" y="270"/>
                        </a:lnTo>
                        <a:lnTo>
                          <a:pt x="638" y="270"/>
                        </a:lnTo>
                        <a:lnTo>
                          <a:pt x="638" y="272"/>
                        </a:lnTo>
                        <a:lnTo>
                          <a:pt x="638" y="274"/>
                        </a:lnTo>
                        <a:lnTo>
                          <a:pt x="636" y="274"/>
                        </a:lnTo>
                        <a:lnTo>
                          <a:pt x="636" y="276"/>
                        </a:lnTo>
                        <a:lnTo>
                          <a:pt x="634" y="276"/>
                        </a:lnTo>
                        <a:lnTo>
                          <a:pt x="632" y="278"/>
                        </a:lnTo>
                        <a:lnTo>
                          <a:pt x="630" y="278"/>
                        </a:lnTo>
                        <a:lnTo>
                          <a:pt x="630" y="280"/>
                        </a:lnTo>
                        <a:lnTo>
                          <a:pt x="628" y="280"/>
                        </a:lnTo>
                        <a:lnTo>
                          <a:pt x="628" y="282"/>
                        </a:lnTo>
                        <a:lnTo>
                          <a:pt x="626" y="282"/>
                        </a:lnTo>
                        <a:lnTo>
                          <a:pt x="624" y="284"/>
                        </a:lnTo>
                        <a:lnTo>
                          <a:pt x="622" y="286"/>
                        </a:lnTo>
                        <a:lnTo>
                          <a:pt x="620" y="288"/>
                        </a:lnTo>
                        <a:lnTo>
                          <a:pt x="618" y="289"/>
                        </a:lnTo>
                        <a:lnTo>
                          <a:pt x="616" y="291"/>
                        </a:lnTo>
                        <a:lnTo>
                          <a:pt x="613" y="293"/>
                        </a:lnTo>
                        <a:lnTo>
                          <a:pt x="611" y="295"/>
                        </a:lnTo>
                        <a:lnTo>
                          <a:pt x="609" y="295"/>
                        </a:lnTo>
                        <a:lnTo>
                          <a:pt x="607" y="297"/>
                        </a:lnTo>
                        <a:lnTo>
                          <a:pt x="605" y="299"/>
                        </a:lnTo>
                        <a:lnTo>
                          <a:pt x="603" y="301"/>
                        </a:lnTo>
                        <a:lnTo>
                          <a:pt x="601" y="303"/>
                        </a:lnTo>
                        <a:lnTo>
                          <a:pt x="601" y="305"/>
                        </a:lnTo>
                        <a:lnTo>
                          <a:pt x="599" y="305"/>
                        </a:lnTo>
                        <a:lnTo>
                          <a:pt x="597" y="305"/>
                        </a:lnTo>
                        <a:lnTo>
                          <a:pt x="597" y="307"/>
                        </a:lnTo>
                        <a:lnTo>
                          <a:pt x="595" y="307"/>
                        </a:lnTo>
                        <a:lnTo>
                          <a:pt x="593" y="309"/>
                        </a:lnTo>
                        <a:lnTo>
                          <a:pt x="590" y="309"/>
                        </a:lnTo>
                        <a:lnTo>
                          <a:pt x="586" y="309"/>
                        </a:lnTo>
                        <a:lnTo>
                          <a:pt x="582" y="311"/>
                        </a:lnTo>
                        <a:lnTo>
                          <a:pt x="580" y="311"/>
                        </a:lnTo>
                        <a:lnTo>
                          <a:pt x="578" y="311"/>
                        </a:lnTo>
                        <a:lnTo>
                          <a:pt x="578" y="313"/>
                        </a:lnTo>
                        <a:lnTo>
                          <a:pt x="576" y="314"/>
                        </a:lnTo>
                        <a:lnTo>
                          <a:pt x="574" y="316"/>
                        </a:lnTo>
                        <a:lnTo>
                          <a:pt x="572" y="316"/>
                        </a:lnTo>
                        <a:lnTo>
                          <a:pt x="572" y="318"/>
                        </a:lnTo>
                        <a:lnTo>
                          <a:pt x="570" y="318"/>
                        </a:lnTo>
                        <a:lnTo>
                          <a:pt x="570" y="320"/>
                        </a:lnTo>
                        <a:lnTo>
                          <a:pt x="568" y="322"/>
                        </a:lnTo>
                        <a:lnTo>
                          <a:pt x="568" y="324"/>
                        </a:lnTo>
                        <a:lnTo>
                          <a:pt x="566" y="324"/>
                        </a:lnTo>
                        <a:lnTo>
                          <a:pt x="566" y="326"/>
                        </a:lnTo>
                        <a:lnTo>
                          <a:pt x="565" y="326"/>
                        </a:lnTo>
                        <a:lnTo>
                          <a:pt x="565" y="328"/>
                        </a:lnTo>
                        <a:lnTo>
                          <a:pt x="563" y="328"/>
                        </a:lnTo>
                        <a:lnTo>
                          <a:pt x="563" y="330"/>
                        </a:lnTo>
                        <a:lnTo>
                          <a:pt x="565" y="330"/>
                        </a:lnTo>
                        <a:lnTo>
                          <a:pt x="565" y="332"/>
                        </a:lnTo>
                        <a:lnTo>
                          <a:pt x="565" y="334"/>
                        </a:lnTo>
                        <a:lnTo>
                          <a:pt x="563" y="334"/>
                        </a:lnTo>
                        <a:lnTo>
                          <a:pt x="563" y="336"/>
                        </a:lnTo>
                        <a:lnTo>
                          <a:pt x="561" y="336"/>
                        </a:lnTo>
                        <a:lnTo>
                          <a:pt x="561" y="337"/>
                        </a:lnTo>
                        <a:lnTo>
                          <a:pt x="561" y="339"/>
                        </a:lnTo>
                        <a:lnTo>
                          <a:pt x="559" y="339"/>
                        </a:lnTo>
                        <a:lnTo>
                          <a:pt x="559" y="341"/>
                        </a:lnTo>
                        <a:lnTo>
                          <a:pt x="561" y="341"/>
                        </a:lnTo>
                        <a:lnTo>
                          <a:pt x="561" y="343"/>
                        </a:lnTo>
                        <a:lnTo>
                          <a:pt x="559" y="343"/>
                        </a:lnTo>
                        <a:lnTo>
                          <a:pt x="559" y="345"/>
                        </a:lnTo>
                        <a:lnTo>
                          <a:pt x="559" y="347"/>
                        </a:lnTo>
                        <a:lnTo>
                          <a:pt x="557" y="349"/>
                        </a:lnTo>
                        <a:lnTo>
                          <a:pt x="557" y="351"/>
                        </a:lnTo>
                        <a:lnTo>
                          <a:pt x="555" y="355"/>
                        </a:lnTo>
                        <a:lnTo>
                          <a:pt x="555" y="357"/>
                        </a:lnTo>
                        <a:lnTo>
                          <a:pt x="553" y="359"/>
                        </a:lnTo>
                        <a:lnTo>
                          <a:pt x="551" y="361"/>
                        </a:lnTo>
                        <a:lnTo>
                          <a:pt x="549" y="362"/>
                        </a:lnTo>
                        <a:lnTo>
                          <a:pt x="547" y="364"/>
                        </a:lnTo>
                        <a:lnTo>
                          <a:pt x="545" y="364"/>
                        </a:lnTo>
                        <a:lnTo>
                          <a:pt x="543" y="366"/>
                        </a:lnTo>
                        <a:lnTo>
                          <a:pt x="542" y="366"/>
                        </a:lnTo>
                        <a:lnTo>
                          <a:pt x="540" y="368"/>
                        </a:lnTo>
                        <a:lnTo>
                          <a:pt x="542" y="368"/>
                        </a:lnTo>
                        <a:lnTo>
                          <a:pt x="542" y="370"/>
                        </a:lnTo>
                        <a:lnTo>
                          <a:pt x="540" y="370"/>
                        </a:lnTo>
                        <a:lnTo>
                          <a:pt x="538" y="370"/>
                        </a:lnTo>
                        <a:lnTo>
                          <a:pt x="538" y="368"/>
                        </a:lnTo>
                        <a:lnTo>
                          <a:pt x="536" y="368"/>
                        </a:lnTo>
                        <a:lnTo>
                          <a:pt x="534" y="368"/>
                        </a:lnTo>
                        <a:lnTo>
                          <a:pt x="534" y="370"/>
                        </a:lnTo>
                        <a:lnTo>
                          <a:pt x="534" y="372"/>
                        </a:lnTo>
                        <a:lnTo>
                          <a:pt x="536" y="372"/>
                        </a:lnTo>
                        <a:lnTo>
                          <a:pt x="534" y="372"/>
                        </a:lnTo>
                        <a:lnTo>
                          <a:pt x="532" y="372"/>
                        </a:lnTo>
                        <a:lnTo>
                          <a:pt x="532" y="374"/>
                        </a:lnTo>
                        <a:lnTo>
                          <a:pt x="530" y="374"/>
                        </a:lnTo>
                        <a:lnTo>
                          <a:pt x="530" y="376"/>
                        </a:lnTo>
                        <a:lnTo>
                          <a:pt x="528" y="376"/>
                        </a:lnTo>
                        <a:lnTo>
                          <a:pt x="528" y="378"/>
                        </a:lnTo>
                        <a:lnTo>
                          <a:pt x="528" y="380"/>
                        </a:lnTo>
                        <a:lnTo>
                          <a:pt x="526" y="380"/>
                        </a:lnTo>
                        <a:lnTo>
                          <a:pt x="524" y="380"/>
                        </a:lnTo>
                        <a:lnTo>
                          <a:pt x="522" y="380"/>
                        </a:lnTo>
                        <a:lnTo>
                          <a:pt x="522" y="382"/>
                        </a:lnTo>
                        <a:lnTo>
                          <a:pt x="520" y="382"/>
                        </a:lnTo>
                        <a:lnTo>
                          <a:pt x="520" y="384"/>
                        </a:lnTo>
                        <a:lnTo>
                          <a:pt x="518" y="384"/>
                        </a:lnTo>
                        <a:lnTo>
                          <a:pt x="518" y="385"/>
                        </a:lnTo>
                        <a:lnTo>
                          <a:pt x="517" y="385"/>
                        </a:lnTo>
                        <a:lnTo>
                          <a:pt x="517" y="387"/>
                        </a:lnTo>
                        <a:lnTo>
                          <a:pt x="515" y="387"/>
                        </a:lnTo>
                        <a:lnTo>
                          <a:pt x="515" y="389"/>
                        </a:lnTo>
                        <a:lnTo>
                          <a:pt x="513" y="389"/>
                        </a:lnTo>
                        <a:lnTo>
                          <a:pt x="513" y="391"/>
                        </a:lnTo>
                        <a:lnTo>
                          <a:pt x="511" y="391"/>
                        </a:lnTo>
                        <a:lnTo>
                          <a:pt x="509" y="391"/>
                        </a:lnTo>
                        <a:lnTo>
                          <a:pt x="509" y="393"/>
                        </a:lnTo>
                        <a:lnTo>
                          <a:pt x="507" y="393"/>
                        </a:lnTo>
                        <a:lnTo>
                          <a:pt x="507" y="395"/>
                        </a:lnTo>
                        <a:lnTo>
                          <a:pt x="505" y="395"/>
                        </a:lnTo>
                        <a:lnTo>
                          <a:pt x="503" y="395"/>
                        </a:lnTo>
                        <a:lnTo>
                          <a:pt x="503" y="397"/>
                        </a:lnTo>
                        <a:lnTo>
                          <a:pt x="501" y="397"/>
                        </a:lnTo>
                        <a:lnTo>
                          <a:pt x="499" y="397"/>
                        </a:lnTo>
                        <a:lnTo>
                          <a:pt x="499" y="399"/>
                        </a:lnTo>
                        <a:lnTo>
                          <a:pt x="497" y="399"/>
                        </a:lnTo>
                        <a:lnTo>
                          <a:pt x="495" y="399"/>
                        </a:lnTo>
                        <a:lnTo>
                          <a:pt x="494" y="399"/>
                        </a:lnTo>
                        <a:lnTo>
                          <a:pt x="492" y="399"/>
                        </a:lnTo>
                        <a:lnTo>
                          <a:pt x="490" y="399"/>
                        </a:lnTo>
                        <a:lnTo>
                          <a:pt x="490" y="401"/>
                        </a:lnTo>
                        <a:lnTo>
                          <a:pt x="488" y="401"/>
                        </a:lnTo>
                        <a:lnTo>
                          <a:pt x="486" y="401"/>
                        </a:lnTo>
                        <a:lnTo>
                          <a:pt x="484" y="401"/>
                        </a:lnTo>
                        <a:lnTo>
                          <a:pt x="482" y="401"/>
                        </a:lnTo>
                        <a:lnTo>
                          <a:pt x="480" y="401"/>
                        </a:lnTo>
                        <a:lnTo>
                          <a:pt x="478" y="401"/>
                        </a:lnTo>
                        <a:lnTo>
                          <a:pt x="478" y="403"/>
                        </a:lnTo>
                        <a:lnTo>
                          <a:pt x="476" y="403"/>
                        </a:lnTo>
                        <a:lnTo>
                          <a:pt x="476" y="405"/>
                        </a:lnTo>
                        <a:lnTo>
                          <a:pt x="474" y="405"/>
                        </a:lnTo>
                        <a:lnTo>
                          <a:pt x="472" y="407"/>
                        </a:lnTo>
                        <a:lnTo>
                          <a:pt x="472" y="409"/>
                        </a:lnTo>
                        <a:lnTo>
                          <a:pt x="470" y="410"/>
                        </a:lnTo>
                        <a:lnTo>
                          <a:pt x="469" y="410"/>
                        </a:lnTo>
                        <a:lnTo>
                          <a:pt x="469" y="412"/>
                        </a:lnTo>
                        <a:lnTo>
                          <a:pt x="465" y="412"/>
                        </a:lnTo>
                        <a:lnTo>
                          <a:pt x="465" y="414"/>
                        </a:lnTo>
                        <a:lnTo>
                          <a:pt x="463" y="414"/>
                        </a:lnTo>
                        <a:lnTo>
                          <a:pt x="461" y="414"/>
                        </a:lnTo>
                        <a:lnTo>
                          <a:pt x="459" y="414"/>
                        </a:lnTo>
                        <a:lnTo>
                          <a:pt x="457" y="414"/>
                        </a:lnTo>
                        <a:lnTo>
                          <a:pt x="457" y="416"/>
                        </a:lnTo>
                        <a:lnTo>
                          <a:pt x="455" y="416"/>
                        </a:lnTo>
                        <a:lnTo>
                          <a:pt x="455" y="414"/>
                        </a:lnTo>
                        <a:lnTo>
                          <a:pt x="453" y="414"/>
                        </a:lnTo>
                        <a:lnTo>
                          <a:pt x="451" y="414"/>
                        </a:lnTo>
                        <a:lnTo>
                          <a:pt x="451" y="416"/>
                        </a:lnTo>
                        <a:lnTo>
                          <a:pt x="449" y="416"/>
                        </a:lnTo>
                        <a:lnTo>
                          <a:pt x="449" y="418"/>
                        </a:lnTo>
                        <a:lnTo>
                          <a:pt x="447" y="418"/>
                        </a:lnTo>
                        <a:lnTo>
                          <a:pt x="447" y="420"/>
                        </a:lnTo>
                        <a:lnTo>
                          <a:pt x="446" y="420"/>
                        </a:lnTo>
                        <a:lnTo>
                          <a:pt x="446" y="422"/>
                        </a:lnTo>
                        <a:lnTo>
                          <a:pt x="444" y="422"/>
                        </a:lnTo>
                        <a:lnTo>
                          <a:pt x="442" y="422"/>
                        </a:lnTo>
                        <a:lnTo>
                          <a:pt x="442" y="424"/>
                        </a:lnTo>
                        <a:lnTo>
                          <a:pt x="440" y="424"/>
                        </a:lnTo>
                        <a:lnTo>
                          <a:pt x="440" y="426"/>
                        </a:lnTo>
                        <a:lnTo>
                          <a:pt x="438" y="426"/>
                        </a:lnTo>
                        <a:lnTo>
                          <a:pt x="436" y="426"/>
                        </a:lnTo>
                        <a:lnTo>
                          <a:pt x="434" y="426"/>
                        </a:lnTo>
                        <a:lnTo>
                          <a:pt x="432" y="426"/>
                        </a:lnTo>
                        <a:lnTo>
                          <a:pt x="432" y="428"/>
                        </a:lnTo>
                        <a:lnTo>
                          <a:pt x="430" y="428"/>
                        </a:lnTo>
                        <a:lnTo>
                          <a:pt x="428" y="428"/>
                        </a:lnTo>
                        <a:lnTo>
                          <a:pt x="426" y="428"/>
                        </a:lnTo>
                        <a:lnTo>
                          <a:pt x="426" y="430"/>
                        </a:lnTo>
                        <a:lnTo>
                          <a:pt x="424" y="430"/>
                        </a:lnTo>
                        <a:lnTo>
                          <a:pt x="422" y="430"/>
                        </a:lnTo>
                        <a:lnTo>
                          <a:pt x="421" y="430"/>
                        </a:lnTo>
                        <a:lnTo>
                          <a:pt x="421" y="432"/>
                        </a:lnTo>
                        <a:lnTo>
                          <a:pt x="419" y="432"/>
                        </a:lnTo>
                        <a:lnTo>
                          <a:pt x="419" y="434"/>
                        </a:lnTo>
                        <a:lnTo>
                          <a:pt x="417" y="434"/>
                        </a:lnTo>
                        <a:lnTo>
                          <a:pt x="417" y="435"/>
                        </a:lnTo>
                        <a:lnTo>
                          <a:pt x="415" y="435"/>
                        </a:lnTo>
                        <a:lnTo>
                          <a:pt x="413" y="435"/>
                        </a:lnTo>
                        <a:lnTo>
                          <a:pt x="411" y="435"/>
                        </a:lnTo>
                        <a:lnTo>
                          <a:pt x="409" y="435"/>
                        </a:lnTo>
                        <a:lnTo>
                          <a:pt x="407" y="435"/>
                        </a:lnTo>
                        <a:lnTo>
                          <a:pt x="405" y="435"/>
                        </a:lnTo>
                        <a:lnTo>
                          <a:pt x="403" y="435"/>
                        </a:lnTo>
                        <a:lnTo>
                          <a:pt x="403" y="437"/>
                        </a:lnTo>
                        <a:lnTo>
                          <a:pt x="401" y="437"/>
                        </a:lnTo>
                        <a:lnTo>
                          <a:pt x="401" y="439"/>
                        </a:lnTo>
                        <a:lnTo>
                          <a:pt x="399" y="439"/>
                        </a:lnTo>
                        <a:lnTo>
                          <a:pt x="399" y="441"/>
                        </a:lnTo>
                        <a:lnTo>
                          <a:pt x="398" y="441"/>
                        </a:lnTo>
                        <a:lnTo>
                          <a:pt x="398" y="443"/>
                        </a:lnTo>
                        <a:lnTo>
                          <a:pt x="398" y="445"/>
                        </a:lnTo>
                        <a:lnTo>
                          <a:pt x="396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4" y="447"/>
                        </a:lnTo>
                        <a:lnTo>
                          <a:pt x="394" y="445"/>
                        </a:lnTo>
                        <a:lnTo>
                          <a:pt x="392" y="445"/>
                        </a:lnTo>
                        <a:lnTo>
                          <a:pt x="392" y="447"/>
                        </a:lnTo>
                        <a:lnTo>
                          <a:pt x="390" y="447"/>
                        </a:lnTo>
                        <a:lnTo>
                          <a:pt x="390" y="449"/>
                        </a:lnTo>
                        <a:lnTo>
                          <a:pt x="388" y="449"/>
                        </a:lnTo>
                        <a:lnTo>
                          <a:pt x="388" y="451"/>
                        </a:lnTo>
                        <a:lnTo>
                          <a:pt x="386" y="451"/>
                        </a:lnTo>
                        <a:lnTo>
                          <a:pt x="386" y="453"/>
                        </a:lnTo>
                        <a:lnTo>
                          <a:pt x="384" y="453"/>
                        </a:lnTo>
                        <a:lnTo>
                          <a:pt x="382" y="453"/>
                        </a:lnTo>
                        <a:lnTo>
                          <a:pt x="380" y="453"/>
                        </a:lnTo>
                        <a:lnTo>
                          <a:pt x="380" y="455"/>
                        </a:lnTo>
                        <a:lnTo>
                          <a:pt x="378" y="455"/>
                        </a:lnTo>
                        <a:lnTo>
                          <a:pt x="376" y="455"/>
                        </a:lnTo>
                        <a:lnTo>
                          <a:pt x="374" y="457"/>
                        </a:lnTo>
                        <a:lnTo>
                          <a:pt x="373" y="457"/>
                        </a:lnTo>
                        <a:lnTo>
                          <a:pt x="371" y="457"/>
                        </a:lnTo>
                        <a:lnTo>
                          <a:pt x="371" y="458"/>
                        </a:lnTo>
                        <a:lnTo>
                          <a:pt x="369" y="458"/>
                        </a:lnTo>
                        <a:lnTo>
                          <a:pt x="367" y="458"/>
                        </a:lnTo>
                        <a:lnTo>
                          <a:pt x="367" y="460"/>
                        </a:lnTo>
                        <a:lnTo>
                          <a:pt x="365" y="460"/>
                        </a:lnTo>
                        <a:lnTo>
                          <a:pt x="363" y="460"/>
                        </a:lnTo>
                        <a:lnTo>
                          <a:pt x="363" y="462"/>
                        </a:lnTo>
                        <a:lnTo>
                          <a:pt x="361" y="462"/>
                        </a:lnTo>
                        <a:lnTo>
                          <a:pt x="361" y="464"/>
                        </a:lnTo>
                        <a:lnTo>
                          <a:pt x="359" y="464"/>
                        </a:lnTo>
                        <a:lnTo>
                          <a:pt x="357" y="464"/>
                        </a:lnTo>
                        <a:lnTo>
                          <a:pt x="357" y="462"/>
                        </a:lnTo>
                        <a:lnTo>
                          <a:pt x="355" y="462"/>
                        </a:lnTo>
                        <a:lnTo>
                          <a:pt x="353" y="462"/>
                        </a:lnTo>
                        <a:lnTo>
                          <a:pt x="351" y="462"/>
                        </a:lnTo>
                        <a:lnTo>
                          <a:pt x="350" y="462"/>
                        </a:lnTo>
                        <a:lnTo>
                          <a:pt x="348" y="462"/>
                        </a:lnTo>
                        <a:lnTo>
                          <a:pt x="348" y="460"/>
                        </a:lnTo>
                        <a:lnTo>
                          <a:pt x="346" y="460"/>
                        </a:lnTo>
                        <a:lnTo>
                          <a:pt x="344" y="460"/>
                        </a:lnTo>
                        <a:lnTo>
                          <a:pt x="342" y="460"/>
                        </a:lnTo>
                        <a:lnTo>
                          <a:pt x="340" y="462"/>
                        </a:lnTo>
                        <a:lnTo>
                          <a:pt x="340" y="464"/>
                        </a:lnTo>
                        <a:lnTo>
                          <a:pt x="338" y="466"/>
                        </a:lnTo>
                        <a:lnTo>
                          <a:pt x="338" y="468"/>
                        </a:lnTo>
                        <a:lnTo>
                          <a:pt x="338" y="470"/>
                        </a:lnTo>
                        <a:lnTo>
                          <a:pt x="336" y="470"/>
                        </a:lnTo>
                        <a:lnTo>
                          <a:pt x="334" y="472"/>
                        </a:lnTo>
                        <a:lnTo>
                          <a:pt x="332" y="472"/>
                        </a:lnTo>
                        <a:lnTo>
                          <a:pt x="330" y="474"/>
                        </a:lnTo>
                        <a:lnTo>
                          <a:pt x="330" y="476"/>
                        </a:lnTo>
                        <a:lnTo>
                          <a:pt x="328" y="476"/>
                        </a:lnTo>
                        <a:lnTo>
                          <a:pt x="328" y="478"/>
                        </a:lnTo>
                        <a:lnTo>
                          <a:pt x="327" y="478"/>
                        </a:lnTo>
                        <a:lnTo>
                          <a:pt x="327" y="480"/>
                        </a:lnTo>
                        <a:lnTo>
                          <a:pt x="327" y="482"/>
                        </a:lnTo>
                        <a:lnTo>
                          <a:pt x="325" y="482"/>
                        </a:lnTo>
                        <a:lnTo>
                          <a:pt x="325" y="483"/>
                        </a:lnTo>
                        <a:lnTo>
                          <a:pt x="323" y="483"/>
                        </a:lnTo>
                        <a:lnTo>
                          <a:pt x="321" y="485"/>
                        </a:lnTo>
                        <a:lnTo>
                          <a:pt x="319" y="485"/>
                        </a:lnTo>
                        <a:lnTo>
                          <a:pt x="317" y="485"/>
                        </a:lnTo>
                        <a:lnTo>
                          <a:pt x="317" y="487"/>
                        </a:lnTo>
                        <a:lnTo>
                          <a:pt x="315" y="487"/>
                        </a:lnTo>
                        <a:lnTo>
                          <a:pt x="315" y="489"/>
                        </a:lnTo>
                        <a:lnTo>
                          <a:pt x="315" y="491"/>
                        </a:lnTo>
                        <a:lnTo>
                          <a:pt x="315" y="493"/>
                        </a:lnTo>
                        <a:lnTo>
                          <a:pt x="313" y="493"/>
                        </a:lnTo>
                        <a:lnTo>
                          <a:pt x="313" y="495"/>
                        </a:lnTo>
                        <a:lnTo>
                          <a:pt x="311" y="495"/>
                        </a:lnTo>
                        <a:lnTo>
                          <a:pt x="311" y="497"/>
                        </a:lnTo>
                        <a:lnTo>
                          <a:pt x="309" y="497"/>
                        </a:lnTo>
                        <a:lnTo>
                          <a:pt x="307" y="497"/>
                        </a:lnTo>
                        <a:lnTo>
                          <a:pt x="307" y="499"/>
                        </a:lnTo>
                        <a:lnTo>
                          <a:pt x="307" y="501"/>
                        </a:lnTo>
                        <a:lnTo>
                          <a:pt x="305" y="501"/>
                        </a:lnTo>
                        <a:lnTo>
                          <a:pt x="305" y="503"/>
                        </a:lnTo>
                        <a:lnTo>
                          <a:pt x="303" y="503"/>
                        </a:lnTo>
                        <a:lnTo>
                          <a:pt x="303" y="505"/>
                        </a:lnTo>
                        <a:lnTo>
                          <a:pt x="302" y="505"/>
                        </a:lnTo>
                        <a:lnTo>
                          <a:pt x="302" y="506"/>
                        </a:lnTo>
                        <a:lnTo>
                          <a:pt x="302" y="508"/>
                        </a:lnTo>
                        <a:lnTo>
                          <a:pt x="300" y="508"/>
                        </a:lnTo>
                        <a:lnTo>
                          <a:pt x="298" y="508"/>
                        </a:lnTo>
                        <a:lnTo>
                          <a:pt x="298" y="510"/>
                        </a:lnTo>
                        <a:lnTo>
                          <a:pt x="296" y="512"/>
                        </a:lnTo>
                        <a:lnTo>
                          <a:pt x="294" y="514"/>
                        </a:lnTo>
                        <a:lnTo>
                          <a:pt x="292" y="514"/>
                        </a:lnTo>
                        <a:lnTo>
                          <a:pt x="290" y="514"/>
                        </a:lnTo>
                        <a:lnTo>
                          <a:pt x="288" y="514"/>
                        </a:lnTo>
                        <a:lnTo>
                          <a:pt x="286" y="514"/>
                        </a:lnTo>
                        <a:lnTo>
                          <a:pt x="284" y="514"/>
                        </a:lnTo>
                        <a:lnTo>
                          <a:pt x="282" y="514"/>
                        </a:lnTo>
                        <a:lnTo>
                          <a:pt x="280" y="514"/>
                        </a:lnTo>
                        <a:lnTo>
                          <a:pt x="279" y="514"/>
                        </a:lnTo>
                        <a:lnTo>
                          <a:pt x="279" y="516"/>
                        </a:lnTo>
                        <a:lnTo>
                          <a:pt x="277" y="516"/>
                        </a:lnTo>
                        <a:lnTo>
                          <a:pt x="275" y="516"/>
                        </a:lnTo>
                        <a:lnTo>
                          <a:pt x="273" y="516"/>
                        </a:lnTo>
                        <a:lnTo>
                          <a:pt x="271" y="514"/>
                        </a:lnTo>
                        <a:lnTo>
                          <a:pt x="271" y="512"/>
                        </a:lnTo>
                        <a:lnTo>
                          <a:pt x="271" y="510"/>
                        </a:lnTo>
                        <a:lnTo>
                          <a:pt x="271" y="508"/>
                        </a:lnTo>
                        <a:lnTo>
                          <a:pt x="269" y="508"/>
                        </a:lnTo>
                        <a:lnTo>
                          <a:pt x="269" y="506"/>
                        </a:lnTo>
                        <a:lnTo>
                          <a:pt x="267" y="506"/>
                        </a:lnTo>
                        <a:lnTo>
                          <a:pt x="267" y="505"/>
                        </a:lnTo>
                        <a:lnTo>
                          <a:pt x="265" y="505"/>
                        </a:lnTo>
                        <a:lnTo>
                          <a:pt x="263" y="505"/>
                        </a:lnTo>
                        <a:lnTo>
                          <a:pt x="261" y="505"/>
                        </a:lnTo>
                        <a:lnTo>
                          <a:pt x="261" y="503"/>
                        </a:lnTo>
                        <a:lnTo>
                          <a:pt x="259" y="503"/>
                        </a:lnTo>
                        <a:lnTo>
                          <a:pt x="257" y="503"/>
                        </a:lnTo>
                        <a:lnTo>
                          <a:pt x="255" y="503"/>
                        </a:lnTo>
                        <a:lnTo>
                          <a:pt x="255" y="501"/>
                        </a:lnTo>
                        <a:lnTo>
                          <a:pt x="254" y="501"/>
                        </a:lnTo>
                        <a:lnTo>
                          <a:pt x="252" y="501"/>
                        </a:lnTo>
                        <a:lnTo>
                          <a:pt x="250" y="501"/>
                        </a:lnTo>
                        <a:lnTo>
                          <a:pt x="250" y="499"/>
                        </a:lnTo>
                        <a:lnTo>
                          <a:pt x="248" y="499"/>
                        </a:lnTo>
                        <a:lnTo>
                          <a:pt x="246" y="499"/>
                        </a:lnTo>
                        <a:lnTo>
                          <a:pt x="246" y="501"/>
                        </a:lnTo>
                        <a:lnTo>
                          <a:pt x="244" y="501"/>
                        </a:lnTo>
                        <a:lnTo>
                          <a:pt x="242" y="501"/>
                        </a:lnTo>
                        <a:lnTo>
                          <a:pt x="240" y="501"/>
                        </a:lnTo>
                        <a:lnTo>
                          <a:pt x="238" y="501"/>
                        </a:lnTo>
                        <a:lnTo>
                          <a:pt x="238" y="503"/>
                        </a:lnTo>
                        <a:lnTo>
                          <a:pt x="236" y="503"/>
                        </a:lnTo>
                        <a:lnTo>
                          <a:pt x="234" y="503"/>
                        </a:lnTo>
                        <a:lnTo>
                          <a:pt x="232" y="503"/>
                        </a:lnTo>
                        <a:lnTo>
                          <a:pt x="231" y="503"/>
                        </a:lnTo>
                        <a:lnTo>
                          <a:pt x="231" y="501"/>
                        </a:lnTo>
                        <a:lnTo>
                          <a:pt x="229" y="503"/>
                        </a:lnTo>
                        <a:lnTo>
                          <a:pt x="229" y="501"/>
                        </a:lnTo>
                        <a:lnTo>
                          <a:pt x="227" y="501"/>
                        </a:lnTo>
                        <a:lnTo>
                          <a:pt x="225" y="501"/>
                        </a:lnTo>
                        <a:lnTo>
                          <a:pt x="223" y="501"/>
                        </a:lnTo>
                        <a:lnTo>
                          <a:pt x="223" y="503"/>
                        </a:lnTo>
                        <a:lnTo>
                          <a:pt x="223" y="505"/>
                        </a:lnTo>
                        <a:lnTo>
                          <a:pt x="221" y="505"/>
                        </a:lnTo>
                        <a:lnTo>
                          <a:pt x="221" y="506"/>
                        </a:lnTo>
                        <a:lnTo>
                          <a:pt x="219" y="506"/>
                        </a:lnTo>
                        <a:lnTo>
                          <a:pt x="217" y="506"/>
                        </a:lnTo>
                        <a:lnTo>
                          <a:pt x="215" y="506"/>
                        </a:lnTo>
                        <a:lnTo>
                          <a:pt x="215" y="508"/>
                        </a:lnTo>
                        <a:lnTo>
                          <a:pt x="213" y="508"/>
                        </a:lnTo>
                        <a:lnTo>
                          <a:pt x="213" y="510"/>
                        </a:lnTo>
                        <a:lnTo>
                          <a:pt x="211" y="510"/>
                        </a:lnTo>
                        <a:lnTo>
                          <a:pt x="209" y="510"/>
                        </a:lnTo>
                        <a:lnTo>
                          <a:pt x="209" y="512"/>
                        </a:lnTo>
                        <a:lnTo>
                          <a:pt x="207" y="512"/>
                        </a:lnTo>
                        <a:lnTo>
                          <a:pt x="207" y="514"/>
                        </a:lnTo>
                        <a:lnTo>
                          <a:pt x="206" y="516"/>
                        </a:lnTo>
                        <a:lnTo>
                          <a:pt x="206" y="518"/>
                        </a:lnTo>
                        <a:lnTo>
                          <a:pt x="204" y="518"/>
                        </a:lnTo>
                        <a:lnTo>
                          <a:pt x="202" y="518"/>
                        </a:lnTo>
                        <a:lnTo>
                          <a:pt x="200" y="518"/>
                        </a:lnTo>
                        <a:lnTo>
                          <a:pt x="198" y="518"/>
                        </a:lnTo>
                        <a:lnTo>
                          <a:pt x="198" y="520"/>
                        </a:lnTo>
                        <a:lnTo>
                          <a:pt x="198" y="522"/>
                        </a:lnTo>
                        <a:lnTo>
                          <a:pt x="198" y="524"/>
                        </a:lnTo>
                        <a:lnTo>
                          <a:pt x="196" y="524"/>
                        </a:lnTo>
                        <a:lnTo>
                          <a:pt x="196" y="526"/>
                        </a:lnTo>
                        <a:lnTo>
                          <a:pt x="194" y="526"/>
                        </a:lnTo>
                        <a:lnTo>
                          <a:pt x="194" y="528"/>
                        </a:lnTo>
                        <a:lnTo>
                          <a:pt x="192" y="528"/>
                        </a:lnTo>
                        <a:lnTo>
                          <a:pt x="190" y="528"/>
                        </a:lnTo>
                        <a:lnTo>
                          <a:pt x="188" y="528"/>
                        </a:lnTo>
                        <a:lnTo>
                          <a:pt x="186" y="528"/>
                        </a:lnTo>
                        <a:lnTo>
                          <a:pt x="184" y="530"/>
                        </a:lnTo>
                        <a:lnTo>
                          <a:pt x="183" y="531"/>
                        </a:lnTo>
                        <a:lnTo>
                          <a:pt x="181" y="533"/>
                        </a:lnTo>
                        <a:lnTo>
                          <a:pt x="179" y="533"/>
                        </a:lnTo>
                        <a:lnTo>
                          <a:pt x="179" y="531"/>
                        </a:lnTo>
                        <a:lnTo>
                          <a:pt x="177" y="531"/>
                        </a:lnTo>
                        <a:lnTo>
                          <a:pt x="179" y="530"/>
                        </a:lnTo>
                        <a:lnTo>
                          <a:pt x="179" y="528"/>
                        </a:lnTo>
                        <a:lnTo>
                          <a:pt x="179" y="526"/>
                        </a:lnTo>
                        <a:lnTo>
                          <a:pt x="177" y="524"/>
                        </a:lnTo>
                        <a:lnTo>
                          <a:pt x="175" y="524"/>
                        </a:lnTo>
                        <a:lnTo>
                          <a:pt x="173" y="524"/>
                        </a:lnTo>
                        <a:lnTo>
                          <a:pt x="173" y="526"/>
                        </a:lnTo>
                        <a:lnTo>
                          <a:pt x="171" y="526"/>
                        </a:lnTo>
                        <a:lnTo>
                          <a:pt x="171" y="528"/>
                        </a:lnTo>
                        <a:lnTo>
                          <a:pt x="169" y="528"/>
                        </a:lnTo>
                        <a:lnTo>
                          <a:pt x="167" y="530"/>
                        </a:lnTo>
                        <a:lnTo>
                          <a:pt x="167" y="531"/>
                        </a:lnTo>
                        <a:lnTo>
                          <a:pt x="165" y="531"/>
                        </a:lnTo>
                        <a:lnTo>
                          <a:pt x="165" y="533"/>
                        </a:lnTo>
                        <a:lnTo>
                          <a:pt x="163" y="533"/>
                        </a:lnTo>
                        <a:lnTo>
                          <a:pt x="163" y="531"/>
                        </a:lnTo>
                        <a:lnTo>
                          <a:pt x="161" y="531"/>
                        </a:lnTo>
                        <a:lnTo>
                          <a:pt x="161" y="530"/>
                        </a:lnTo>
                        <a:lnTo>
                          <a:pt x="159" y="530"/>
                        </a:lnTo>
                        <a:lnTo>
                          <a:pt x="158" y="530"/>
                        </a:lnTo>
                        <a:lnTo>
                          <a:pt x="156" y="530"/>
                        </a:lnTo>
                        <a:lnTo>
                          <a:pt x="156" y="528"/>
                        </a:lnTo>
                        <a:lnTo>
                          <a:pt x="154" y="528"/>
                        </a:lnTo>
                        <a:lnTo>
                          <a:pt x="152" y="528"/>
                        </a:lnTo>
                        <a:lnTo>
                          <a:pt x="150" y="528"/>
                        </a:lnTo>
                        <a:lnTo>
                          <a:pt x="148" y="528"/>
                        </a:lnTo>
                        <a:lnTo>
                          <a:pt x="146" y="528"/>
                        </a:lnTo>
                        <a:lnTo>
                          <a:pt x="146" y="526"/>
                        </a:lnTo>
                        <a:lnTo>
                          <a:pt x="146" y="524"/>
                        </a:lnTo>
                        <a:lnTo>
                          <a:pt x="144" y="524"/>
                        </a:lnTo>
                        <a:lnTo>
                          <a:pt x="142" y="524"/>
                        </a:lnTo>
                        <a:lnTo>
                          <a:pt x="142" y="526"/>
                        </a:lnTo>
                        <a:lnTo>
                          <a:pt x="142" y="528"/>
                        </a:lnTo>
                        <a:lnTo>
                          <a:pt x="140" y="528"/>
                        </a:lnTo>
                        <a:lnTo>
                          <a:pt x="138" y="530"/>
                        </a:lnTo>
                        <a:lnTo>
                          <a:pt x="136" y="530"/>
                        </a:lnTo>
                        <a:lnTo>
                          <a:pt x="136" y="531"/>
                        </a:lnTo>
                        <a:lnTo>
                          <a:pt x="136" y="533"/>
                        </a:lnTo>
                        <a:lnTo>
                          <a:pt x="136" y="535"/>
                        </a:lnTo>
                        <a:lnTo>
                          <a:pt x="136" y="537"/>
                        </a:lnTo>
                        <a:lnTo>
                          <a:pt x="135" y="537"/>
                        </a:lnTo>
                        <a:lnTo>
                          <a:pt x="133" y="537"/>
                        </a:lnTo>
                        <a:lnTo>
                          <a:pt x="131" y="535"/>
                        </a:lnTo>
                        <a:lnTo>
                          <a:pt x="129" y="533"/>
                        </a:lnTo>
                        <a:lnTo>
                          <a:pt x="127" y="535"/>
                        </a:lnTo>
                        <a:lnTo>
                          <a:pt x="125" y="537"/>
                        </a:lnTo>
                        <a:lnTo>
                          <a:pt x="123" y="537"/>
                        </a:lnTo>
                        <a:lnTo>
                          <a:pt x="123" y="539"/>
                        </a:lnTo>
                        <a:lnTo>
                          <a:pt x="121" y="539"/>
                        </a:lnTo>
                        <a:lnTo>
                          <a:pt x="121" y="537"/>
                        </a:lnTo>
                        <a:lnTo>
                          <a:pt x="119" y="537"/>
                        </a:lnTo>
                        <a:lnTo>
                          <a:pt x="117" y="537"/>
                        </a:lnTo>
                        <a:lnTo>
                          <a:pt x="115" y="535"/>
                        </a:lnTo>
                        <a:lnTo>
                          <a:pt x="113" y="535"/>
                        </a:lnTo>
                        <a:lnTo>
                          <a:pt x="111" y="535"/>
                        </a:lnTo>
                        <a:lnTo>
                          <a:pt x="110" y="533"/>
                        </a:lnTo>
                        <a:lnTo>
                          <a:pt x="108" y="533"/>
                        </a:lnTo>
                        <a:lnTo>
                          <a:pt x="108" y="535"/>
                        </a:lnTo>
                        <a:lnTo>
                          <a:pt x="106" y="535"/>
                        </a:lnTo>
                        <a:lnTo>
                          <a:pt x="104" y="537"/>
                        </a:lnTo>
                        <a:lnTo>
                          <a:pt x="102" y="539"/>
                        </a:lnTo>
                        <a:lnTo>
                          <a:pt x="102" y="541"/>
                        </a:lnTo>
                        <a:lnTo>
                          <a:pt x="100" y="543"/>
                        </a:lnTo>
                        <a:lnTo>
                          <a:pt x="98" y="543"/>
                        </a:lnTo>
                        <a:lnTo>
                          <a:pt x="98" y="541"/>
                        </a:lnTo>
                        <a:lnTo>
                          <a:pt x="96" y="539"/>
                        </a:lnTo>
                        <a:lnTo>
                          <a:pt x="96" y="537"/>
                        </a:lnTo>
                        <a:lnTo>
                          <a:pt x="94" y="537"/>
                        </a:lnTo>
                        <a:lnTo>
                          <a:pt x="94" y="535"/>
                        </a:lnTo>
                        <a:lnTo>
                          <a:pt x="92" y="535"/>
                        </a:lnTo>
                        <a:lnTo>
                          <a:pt x="90" y="535"/>
                        </a:lnTo>
                        <a:lnTo>
                          <a:pt x="90" y="537"/>
                        </a:lnTo>
                        <a:lnTo>
                          <a:pt x="88" y="537"/>
                        </a:lnTo>
                        <a:lnTo>
                          <a:pt x="88" y="535"/>
                        </a:lnTo>
                        <a:lnTo>
                          <a:pt x="90" y="533"/>
                        </a:lnTo>
                        <a:lnTo>
                          <a:pt x="90" y="531"/>
                        </a:lnTo>
                        <a:lnTo>
                          <a:pt x="88" y="530"/>
                        </a:lnTo>
                        <a:lnTo>
                          <a:pt x="87" y="530"/>
                        </a:lnTo>
                        <a:lnTo>
                          <a:pt x="85" y="528"/>
                        </a:lnTo>
                        <a:lnTo>
                          <a:pt x="85" y="526"/>
                        </a:lnTo>
                        <a:lnTo>
                          <a:pt x="83" y="526"/>
                        </a:lnTo>
                        <a:lnTo>
                          <a:pt x="81" y="526"/>
                        </a:lnTo>
                        <a:lnTo>
                          <a:pt x="79" y="526"/>
                        </a:lnTo>
                        <a:lnTo>
                          <a:pt x="79" y="524"/>
                        </a:lnTo>
                        <a:lnTo>
                          <a:pt x="77" y="524"/>
                        </a:lnTo>
                        <a:lnTo>
                          <a:pt x="77" y="522"/>
                        </a:lnTo>
                        <a:lnTo>
                          <a:pt x="75" y="522"/>
                        </a:lnTo>
                        <a:lnTo>
                          <a:pt x="77" y="522"/>
                        </a:lnTo>
                        <a:lnTo>
                          <a:pt x="77" y="520"/>
                        </a:lnTo>
                        <a:lnTo>
                          <a:pt x="79" y="520"/>
                        </a:lnTo>
                        <a:lnTo>
                          <a:pt x="81" y="520"/>
                        </a:lnTo>
                        <a:lnTo>
                          <a:pt x="83" y="520"/>
                        </a:lnTo>
                        <a:lnTo>
                          <a:pt x="83" y="518"/>
                        </a:lnTo>
                        <a:lnTo>
                          <a:pt x="81" y="520"/>
                        </a:lnTo>
                        <a:lnTo>
                          <a:pt x="81" y="518"/>
                        </a:lnTo>
                        <a:lnTo>
                          <a:pt x="79" y="518"/>
                        </a:lnTo>
                        <a:lnTo>
                          <a:pt x="77" y="518"/>
                        </a:lnTo>
                        <a:lnTo>
                          <a:pt x="75" y="518"/>
                        </a:lnTo>
                        <a:lnTo>
                          <a:pt x="75" y="516"/>
                        </a:lnTo>
                        <a:lnTo>
                          <a:pt x="77" y="516"/>
                        </a:lnTo>
                        <a:lnTo>
                          <a:pt x="77" y="514"/>
                        </a:lnTo>
                        <a:lnTo>
                          <a:pt x="79" y="514"/>
                        </a:lnTo>
                        <a:lnTo>
                          <a:pt x="79" y="512"/>
                        </a:lnTo>
                        <a:lnTo>
                          <a:pt x="77" y="512"/>
                        </a:lnTo>
                        <a:lnTo>
                          <a:pt x="75" y="512"/>
                        </a:lnTo>
                        <a:lnTo>
                          <a:pt x="73" y="512"/>
                        </a:lnTo>
                        <a:lnTo>
                          <a:pt x="73" y="510"/>
                        </a:lnTo>
                        <a:lnTo>
                          <a:pt x="73" y="508"/>
                        </a:lnTo>
                        <a:lnTo>
                          <a:pt x="71" y="508"/>
                        </a:lnTo>
                        <a:lnTo>
                          <a:pt x="69" y="508"/>
                        </a:lnTo>
                        <a:lnTo>
                          <a:pt x="69" y="506"/>
                        </a:lnTo>
                        <a:lnTo>
                          <a:pt x="69" y="505"/>
                        </a:lnTo>
                        <a:lnTo>
                          <a:pt x="71" y="505"/>
                        </a:lnTo>
                        <a:lnTo>
                          <a:pt x="71" y="506"/>
                        </a:lnTo>
                        <a:lnTo>
                          <a:pt x="71" y="505"/>
                        </a:lnTo>
                        <a:lnTo>
                          <a:pt x="71" y="503"/>
                        </a:lnTo>
                        <a:lnTo>
                          <a:pt x="69" y="503"/>
                        </a:lnTo>
                        <a:lnTo>
                          <a:pt x="67" y="503"/>
                        </a:lnTo>
                        <a:lnTo>
                          <a:pt x="65" y="503"/>
                        </a:lnTo>
                        <a:lnTo>
                          <a:pt x="63" y="503"/>
                        </a:lnTo>
                        <a:lnTo>
                          <a:pt x="63" y="501"/>
                        </a:lnTo>
                        <a:lnTo>
                          <a:pt x="63" y="499"/>
                        </a:lnTo>
                        <a:lnTo>
                          <a:pt x="63" y="497"/>
                        </a:lnTo>
                        <a:lnTo>
                          <a:pt x="62" y="497"/>
                        </a:lnTo>
                        <a:lnTo>
                          <a:pt x="60" y="497"/>
                        </a:lnTo>
                        <a:lnTo>
                          <a:pt x="58" y="497"/>
                        </a:lnTo>
                        <a:lnTo>
                          <a:pt x="56" y="497"/>
                        </a:lnTo>
                        <a:lnTo>
                          <a:pt x="56" y="495"/>
                        </a:lnTo>
                        <a:lnTo>
                          <a:pt x="54" y="495"/>
                        </a:lnTo>
                        <a:lnTo>
                          <a:pt x="54" y="493"/>
                        </a:lnTo>
                        <a:lnTo>
                          <a:pt x="52" y="493"/>
                        </a:lnTo>
                        <a:lnTo>
                          <a:pt x="54" y="493"/>
                        </a:lnTo>
                        <a:lnTo>
                          <a:pt x="54" y="491"/>
                        </a:lnTo>
                        <a:lnTo>
                          <a:pt x="52" y="491"/>
                        </a:lnTo>
                        <a:lnTo>
                          <a:pt x="52" y="489"/>
                        </a:lnTo>
                        <a:lnTo>
                          <a:pt x="50" y="489"/>
                        </a:lnTo>
                        <a:lnTo>
                          <a:pt x="50" y="487"/>
                        </a:lnTo>
                        <a:lnTo>
                          <a:pt x="48" y="487"/>
                        </a:lnTo>
                        <a:lnTo>
                          <a:pt x="48" y="485"/>
                        </a:lnTo>
                        <a:lnTo>
                          <a:pt x="46" y="485"/>
                        </a:lnTo>
                        <a:lnTo>
                          <a:pt x="46" y="483"/>
                        </a:lnTo>
                        <a:lnTo>
                          <a:pt x="44" y="482"/>
                        </a:lnTo>
                        <a:lnTo>
                          <a:pt x="42" y="480"/>
                        </a:lnTo>
                        <a:lnTo>
                          <a:pt x="40" y="480"/>
                        </a:lnTo>
                        <a:lnTo>
                          <a:pt x="39" y="480"/>
                        </a:lnTo>
                        <a:lnTo>
                          <a:pt x="39" y="478"/>
                        </a:lnTo>
                        <a:lnTo>
                          <a:pt x="39" y="476"/>
                        </a:lnTo>
                        <a:lnTo>
                          <a:pt x="37" y="476"/>
                        </a:lnTo>
                        <a:lnTo>
                          <a:pt x="37" y="474"/>
                        </a:lnTo>
                        <a:lnTo>
                          <a:pt x="37" y="472"/>
                        </a:lnTo>
                        <a:lnTo>
                          <a:pt x="35" y="472"/>
                        </a:lnTo>
                        <a:lnTo>
                          <a:pt x="35" y="470"/>
                        </a:lnTo>
                        <a:lnTo>
                          <a:pt x="35" y="468"/>
                        </a:lnTo>
                        <a:lnTo>
                          <a:pt x="33" y="466"/>
                        </a:lnTo>
                        <a:lnTo>
                          <a:pt x="31" y="466"/>
                        </a:lnTo>
                        <a:lnTo>
                          <a:pt x="31" y="464"/>
                        </a:lnTo>
                        <a:lnTo>
                          <a:pt x="31" y="462"/>
                        </a:lnTo>
                        <a:lnTo>
                          <a:pt x="31" y="460"/>
                        </a:lnTo>
                        <a:lnTo>
                          <a:pt x="31" y="458"/>
                        </a:lnTo>
                        <a:lnTo>
                          <a:pt x="31" y="457"/>
                        </a:lnTo>
                        <a:lnTo>
                          <a:pt x="29" y="457"/>
                        </a:lnTo>
                        <a:lnTo>
                          <a:pt x="29" y="455"/>
                        </a:lnTo>
                        <a:lnTo>
                          <a:pt x="29" y="453"/>
                        </a:lnTo>
                        <a:lnTo>
                          <a:pt x="27" y="453"/>
                        </a:lnTo>
                        <a:lnTo>
                          <a:pt x="27" y="451"/>
                        </a:lnTo>
                        <a:lnTo>
                          <a:pt x="25" y="451"/>
                        </a:lnTo>
                        <a:lnTo>
                          <a:pt x="25" y="449"/>
                        </a:lnTo>
                        <a:lnTo>
                          <a:pt x="25" y="447"/>
                        </a:lnTo>
                        <a:lnTo>
                          <a:pt x="23" y="447"/>
                        </a:lnTo>
                        <a:lnTo>
                          <a:pt x="23" y="445"/>
                        </a:lnTo>
                        <a:lnTo>
                          <a:pt x="21" y="443"/>
                        </a:lnTo>
                        <a:lnTo>
                          <a:pt x="21" y="441"/>
                        </a:lnTo>
                        <a:lnTo>
                          <a:pt x="19" y="441"/>
                        </a:lnTo>
                        <a:lnTo>
                          <a:pt x="17" y="441"/>
                        </a:lnTo>
                        <a:lnTo>
                          <a:pt x="15" y="441"/>
                        </a:lnTo>
                        <a:lnTo>
                          <a:pt x="14" y="441"/>
                        </a:lnTo>
                        <a:lnTo>
                          <a:pt x="14" y="439"/>
                        </a:lnTo>
                        <a:lnTo>
                          <a:pt x="12" y="437"/>
                        </a:lnTo>
                        <a:lnTo>
                          <a:pt x="10" y="437"/>
                        </a:lnTo>
                        <a:lnTo>
                          <a:pt x="10" y="435"/>
                        </a:lnTo>
                        <a:lnTo>
                          <a:pt x="10" y="434"/>
                        </a:lnTo>
                        <a:lnTo>
                          <a:pt x="8" y="434"/>
                        </a:lnTo>
                        <a:lnTo>
                          <a:pt x="8" y="432"/>
                        </a:lnTo>
                        <a:lnTo>
                          <a:pt x="8" y="430"/>
                        </a:lnTo>
                        <a:lnTo>
                          <a:pt x="8" y="428"/>
                        </a:lnTo>
                        <a:lnTo>
                          <a:pt x="8" y="426"/>
                        </a:lnTo>
                        <a:lnTo>
                          <a:pt x="8" y="424"/>
                        </a:lnTo>
                        <a:lnTo>
                          <a:pt x="8" y="422"/>
                        </a:lnTo>
                        <a:lnTo>
                          <a:pt x="8" y="420"/>
                        </a:lnTo>
                        <a:lnTo>
                          <a:pt x="10" y="420"/>
                        </a:lnTo>
                        <a:lnTo>
                          <a:pt x="10" y="418"/>
                        </a:lnTo>
                        <a:lnTo>
                          <a:pt x="8" y="418"/>
                        </a:lnTo>
                        <a:lnTo>
                          <a:pt x="10" y="418"/>
                        </a:lnTo>
                        <a:lnTo>
                          <a:pt x="10" y="416"/>
                        </a:lnTo>
                        <a:lnTo>
                          <a:pt x="8" y="414"/>
                        </a:lnTo>
                        <a:lnTo>
                          <a:pt x="8" y="412"/>
                        </a:lnTo>
                        <a:lnTo>
                          <a:pt x="6" y="412"/>
                        </a:lnTo>
                        <a:lnTo>
                          <a:pt x="6" y="410"/>
                        </a:lnTo>
                        <a:lnTo>
                          <a:pt x="6" y="409"/>
                        </a:lnTo>
                        <a:lnTo>
                          <a:pt x="4" y="409"/>
                        </a:lnTo>
                        <a:lnTo>
                          <a:pt x="4" y="407"/>
                        </a:lnTo>
                        <a:lnTo>
                          <a:pt x="2" y="407"/>
                        </a:lnTo>
                        <a:lnTo>
                          <a:pt x="2" y="405"/>
                        </a:lnTo>
                        <a:lnTo>
                          <a:pt x="2" y="403"/>
                        </a:lnTo>
                        <a:lnTo>
                          <a:pt x="0" y="403"/>
                        </a:lnTo>
                        <a:lnTo>
                          <a:pt x="0" y="401"/>
                        </a:lnTo>
                        <a:lnTo>
                          <a:pt x="2" y="401"/>
                        </a:lnTo>
                        <a:lnTo>
                          <a:pt x="2" y="399"/>
                        </a:lnTo>
                        <a:lnTo>
                          <a:pt x="2" y="397"/>
                        </a:lnTo>
                        <a:lnTo>
                          <a:pt x="4" y="397"/>
                        </a:lnTo>
                        <a:lnTo>
                          <a:pt x="4" y="395"/>
                        </a:lnTo>
                        <a:lnTo>
                          <a:pt x="4" y="393"/>
                        </a:lnTo>
                        <a:lnTo>
                          <a:pt x="6" y="393"/>
                        </a:lnTo>
                        <a:lnTo>
                          <a:pt x="6" y="391"/>
                        </a:lnTo>
                        <a:lnTo>
                          <a:pt x="6" y="389"/>
                        </a:lnTo>
                        <a:lnTo>
                          <a:pt x="8" y="389"/>
                        </a:lnTo>
                        <a:lnTo>
                          <a:pt x="8" y="387"/>
                        </a:lnTo>
                        <a:lnTo>
                          <a:pt x="8" y="385"/>
                        </a:lnTo>
                        <a:lnTo>
                          <a:pt x="10" y="385"/>
                        </a:lnTo>
                        <a:lnTo>
                          <a:pt x="10" y="384"/>
                        </a:lnTo>
                        <a:lnTo>
                          <a:pt x="10" y="382"/>
                        </a:lnTo>
                        <a:lnTo>
                          <a:pt x="10" y="380"/>
                        </a:lnTo>
                        <a:lnTo>
                          <a:pt x="10" y="378"/>
                        </a:lnTo>
                        <a:lnTo>
                          <a:pt x="8" y="378"/>
                        </a:lnTo>
                        <a:lnTo>
                          <a:pt x="8" y="376"/>
                        </a:lnTo>
                        <a:lnTo>
                          <a:pt x="8" y="374"/>
                        </a:lnTo>
                        <a:lnTo>
                          <a:pt x="8" y="372"/>
                        </a:lnTo>
                        <a:lnTo>
                          <a:pt x="8" y="370"/>
                        </a:lnTo>
                        <a:lnTo>
                          <a:pt x="10" y="370"/>
                        </a:lnTo>
                        <a:lnTo>
                          <a:pt x="10" y="368"/>
                        </a:lnTo>
                        <a:lnTo>
                          <a:pt x="10" y="366"/>
                        </a:lnTo>
                        <a:lnTo>
                          <a:pt x="12" y="366"/>
                        </a:lnTo>
                        <a:lnTo>
                          <a:pt x="12" y="364"/>
                        </a:lnTo>
                        <a:lnTo>
                          <a:pt x="12" y="362"/>
                        </a:lnTo>
                        <a:lnTo>
                          <a:pt x="12" y="361"/>
                        </a:lnTo>
                        <a:lnTo>
                          <a:pt x="14" y="361"/>
                        </a:lnTo>
                        <a:lnTo>
                          <a:pt x="14" y="359"/>
                        </a:lnTo>
                        <a:lnTo>
                          <a:pt x="14" y="357"/>
                        </a:lnTo>
                        <a:lnTo>
                          <a:pt x="14" y="355"/>
                        </a:lnTo>
                        <a:lnTo>
                          <a:pt x="15" y="355"/>
                        </a:lnTo>
                        <a:lnTo>
                          <a:pt x="15" y="353"/>
                        </a:lnTo>
                        <a:lnTo>
                          <a:pt x="17" y="351"/>
                        </a:lnTo>
                        <a:lnTo>
                          <a:pt x="15" y="351"/>
                        </a:lnTo>
                        <a:lnTo>
                          <a:pt x="17" y="35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7" name="Freeform 4870">
                    <a:extLst>
                      <a:ext uri="{FF2B5EF4-FFF2-40B4-BE49-F238E27FC236}">
                        <a16:creationId xmlns:a16="http://schemas.microsoft.com/office/drawing/2014/main" id="{849C1DBB-A983-2DEC-9D34-E60B6378CA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42" y="1651"/>
                    <a:ext cx="785" cy="285"/>
                  </a:xfrm>
                  <a:custGeom>
                    <a:avLst/>
                    <a:gdLst>
                      <a:gd name="T0" fmla="*/ 65 w 785"/>
                      <a:gd name="T1" fmla="*/ 121 h 285"/>
                      <a:gd name="T2" fmla="*/ 77 w 785"/>
                      <a:gd name="T3" fmla="*/ 94 h 285"/>
                      <a:gd name="T4" fmla="*/ 90 w 785"/>
                      <a:gd name="T5" fmla="*/ 68 h 285"/>
                      <a:gd name="T6" fmla="*/ 102 w 785"/>
                      <a:gd name="T7" fmla="*/ 37 h 285"/>
                      <a:gd name="T8" fmla="*/ 125 w 785"/>
                      <a:gd name="T9" fmla="*/ 27 h 285"/>
                      <a:gd name="T10" fmla="*/ 152 w 785"/>
                      <a:gd name="T11" fmla="*/ 12 h 285"/>
                      <a:gd name="T12" fmla="*/ 179 w 785"/>
                      <a:gd name="T13" fmla="*/ 20 h 285"/>
                      <a:gd name="T14" fmla="*/ 206 w 785"/>
                      <a:gd name="T15" fmla="*/ 22 h 285"/>
                      <a:gd name="T16" fmla="*/ 229 w 785"/>
                      <a:gd name="T17" fmla="*/ 20 h 285"/>
                      <a:gd name="T18" fmla="*/ 242 w 785"/>
                      <a:gd name="T19" fmla="*/ 23 h 285"/>
                      <a:gd name="T20" fmla="*/ 269 w 785"/>
                      <a:gd name="T21" fmla="*/ 23 h 285"/>
                      <a:gd name="T22" fmla="*/ 300 w 785"/>
                      <a:gd name="T23" fmla="*/ 25 h 285"/>
                      <a:gd name="T24" fmla="*/ 328 w 785"/>
                      <a:gd name="T25" fmla="*/ 22 h 285"/>
                      <a:gd name="T26" fmla="*/ 353 w 785"/>
                      <a:gd name="T27" fmla="*/ 33 h 285"/>
                      <a:gd name="T28" fmla="*/ 378 w 785"/>
                      <a:gd name="T29" fmla="*/ 25 h 285"/>
                      <a:gd name="T30" fmla="*/ 394 w 785"/>
                      <a:gd name="T31" fmla="*/ 10 h 285"/>
                      <a:gd name="T32" fmla="*/ 409 w 785"/>
                      <a:gd name="T33" fmla="*/ 8 h 285"/>
                      <a:gd name="T34" fmla="*/ 434 w 785"/>
                      <a:gd name="T35" fmla="*/ 4 h 285"/>
                      <a:gd name="T36" fmla="*/ 463 w 785"/>
                      <a:gd name="T37" fmla="*/ 10 h 285"/>
                      <a:gd name="T38" fmla="*/ 488 w 785"/>
                      <a:gd name="T39" fmla="*/ 14 h 285"/>
                      <a:gd name="T40" fmla="*/ 505 w 785"/>
                      <a:gd name="T41" fmla="*/ 25 h 285"/>
                      <a:gd name="T42" fmla="*/ 526 w 785"/>
                      <a:gd name="T43" fmla="*/ 31 h 285"/>
                      <a:gd name="T44" fmla="*/ 551 w 785"/>
                      <a:gd name="T45" fmla="*/ 45 h 285"/>
                      <a:gd name="T46" fmla="*/ 578 w 785"/>
                      <a:gd name="T47" fmla="*/ 31 h 285"/>
                      <a:gd name="T48" fmla="*/ 616 w 785"/>
                      <a:gd name="T49" fmla="*/ 54 h 285"/>
                      <a:gd name="T50" fmla="*/ 785 w 785"/>
                      <a:gd name="T51" fmla="*/ 265 h 285"/>
                      <a:gd name="T52" fmla="*/ 745 w 785"/>
                      <a:gd name="T53" fmla="*/ 281 h 285"/>
                      <a:gd name="T54" fmla="*/ 705 w 785"/>
                      <a:gd name="T55" fmla="*/ 281 h 285"/>
                      <a:gd name="T56" fmla="*/ 674 w 785"/>
                      <a:gd name="T57" fmla="*/ 285 h 285"/>
                      <a:gd name="T58" fmla="*/ 655 w 785"/>
                      <a:gd name="T59" fmla="*/ 265 h 285"/>
                      <a:gd name="T60" fmla="*/ 632 w 785"/>
                      <a:gd name="T61" fmla="*/ 252 h 285"/>
                      <a:gd name="T62" fmla="*/ 615 w 785"/>
                      <a:gd name="T63" fmla="*/ 242 h 285"/>
                      <a:gd name="T64" fmla="*/ 597 w 785"/>
                      <a:gd name="T65" fmla="*/ 221 h 285"/>
                      <a:gd name="T66" fmla="*/ 580 w 785"/>
                      <a:gd name="T67" fmla="*/ 217 h 285"/>
                      <a:gd name="T68" fmla="*/ 555 w 785"/>
                      <a:gd name="T69" fmla="*/ 219 h 285"/>
                      <a:gd name="T70" fmla="*/ 530 w 785"/>
                      <a:gd name="T71" fmla="*/ 214 h 285"/>
                      <a:gd name="T72" fmla="*/ 503 w 785"/>
                      <a:gd name="T73" fmla="*/ 225 h 285"/>
                      <a:gd name="T74" fmla="*/ 478 w 785"/>
                      <a:gd name="T75" fmla="*/ 231 h 285"/>
                      <a:gd name="T76" fmla="*/ 451 w 785"/>
                      <a:gd name="T77" fmla="*/ 235 h 285"/>
                      <a:gd name="T78" fmla="*/ 424 w 785"/>
                      <a:gd name="T79" fmla="*/ 233 h 285"/>
                      <a:gd name="T80" fmla="*/ 403 w 785"/>
                      <a:gd name="T81" fmla="*/ 233 h 285"/>
                      <a:gd name="T82" fmla="*/ 380 w 785"/>
                      <a:gd name="T83" fmla="*/ 235 h 285"/>
                      <a:gd name="T84" fmla="*/ 355 w 785"/>
                      <a:gd name="T85" fmla="*/ 227 h 285"/>
                      <a:gd name="T86" fmla="*/ 330 w 785"/>
                      <a:gd name="T87" fmla="*/ 225 h 285"/>
                      <a:gd name="T88" fmla="*/ 305 w 785"/>
                      <a:gd name="T89" fmla="*/ 217 h 285"/>
                      <a:gd name="T90" fmla="*/ 286 w 785"/>
                      <a:gd name="T91" fmla="*/ 223 h 285"/>
                      <a:gd name="T92" fmla="*/ 265 w 785"/>
                      <a:gd name="T93" fmla="*/ 235 h 285"/>
                      <a:gd name="T94" fmla="*/ 250 w 785"/>
                      <a:gd name="T95" fmla="*/ 233 h 285"/>
                      <a:gd name="T96" fmla="*/ 232 w 785"/>
                      <a:gd name="T97" fmla="*/ 242 h 285"/>
                      <a:gd name="T98" fmla="*/ 217 w 785"/>
                      <a:gd name="T99" fmla="*/ 240 h 285"/>
                      <a:gd name="T100" fmla="*/ 202 w 785"/>
                      <a:gd name="T101" fmla="*/ 240 h 285"/>
                      <a:gd name="T102" fmla="*/ 179 w 785"/>
                      <a:gd name="T103" fmla="*/ 242 h 285"/>
                      <a:gd name="T104" fmla="*/ 154 w 785"/>
                      <a:gd name="T105" fmla="*/ 246 h 285"/>
                      <a:gd name="T106" fmla="*/ 123 w 785"/>
                      <a:gd name="T107" fmla="*/ 252 h 285"/>
                      <a:gd name="T108" fmla="*/ 98 w 785"/>
                      <a:gd name="T109" fmla="*/ 260 h 285"/>
                      <a:gd name="T110" fmla="*/ 71 w 785"/>
                      <a:gd name="T111" fmla="*/ 271 h 285"/>
                      <a:gd name="T112" fmla="*/ 44 w 785"/>
                      <a:gd name="T113" fmla="*/ 271 h 285"/>
                      <a:gd name="T114" fmla="*/ 21 w 785"/>
                      <a:gd name="T115" fmla="*/ 254 h 285"/>
                      <a:gd name="T116" fmla="*/ 10 w 785"/>
                      <a:gd name="T117" fmla="*/ 240 h 285"/>
                      <a:gd name="T118" fmla="*/ 4 w 785"/>
                      <a:gd name="T119" fmla="*/ 214 h 285"/>
                      <a:gd name="T120" fmla="*/ 19 w 785"/>
                      <a:gd name="T121" fmla="*/ 190 h 285"/>
                      <a:gd name="T122" fmla="*/ 39 w 785"/>
                      <a:gd name="T123" fmla="*/ 173 h 285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785" h="285">
                        <a:moveTo>
                          <a:pt x="60" y="160"/>
                        </a:moveTo>
                        <a:lnTo>
                          <a:pt x="62" y="158"/>
                        </a:lnTo>
                        <a:lnTo>
                          <a:pt x="62" y="156"/>
                        </a:lnTo>
                        <a:lnTo>
                          <a:pt x="64" y="156"/>
                        </a:lnTo>
                        <a:lnTo>
                          <a:pt x="64" y="154"/>
                        </a:lnTo>
                        <a:lnTo>
                          <a:pt x="64" y="152"/>
                        </a:lnTo>
                        <a:lnTo>
                          <a:pt x="64" y="150"/>
                        </a:lnTo>
                        <a:lnTo>
                          <a:pt x="64" y="148"/>
                        </a:lnTo>
                        <a:lnTo>
                          <a:pt x="64" y="146"/>
                        </a:lnTo>
                        <a:lnTo>
                          <a:pt x="64" y="144"/>
                        </a:lnTo>
                        <a:lnTo>
                          <a:pt x="64" y="142"/>
                        </a:lnTo>
                        <a:lnTo>
                          <a:pt x="65" y="139"/>
                        </a:lnTo>
                        <a:lnTo>
                          <a:pt x="65" y="137"/>
                        </a:lnTo>
                        <a:lnTo>
                          <a:pt x="65" y="135"/>
                        </a:lnTo>
                        <a:lnTo>
                          <a:pt x="64" y="133"/>
                        </a:lnTo>
                        <a:lnTo>
                          <a:pt x="64" y="131"/>
                        </a:lnTo>
                        <a:lnTo>
                          <a:pt x="64" y="129"/>
                        </a:lnTo>
                        <a:lnTo>
                          <a:pt x="64" y="127"/>
                        </a:lnTo>
                        <a:lnTo>
                          <a:pt x="64" y="125"/>
                        </a:lnTo>
                        <a:lnTo>
                          <a:pt x="65" y="123"/>
                        </a:lnTo>
                        <a:lnTo>
                          <a:pt x="65" y="121"/>
                        </a:lnTo>
                        <a:lnTo>
                          <a:pt x="65" y="119"/>
                        </a:lnTo>
                        <a:lnTo>
                          <a:pt x="65" y="118"/>
                        </a:lnTo>
                        <a:lnTo>
                          <a:pt x="65" y="116"/>
                        </a:lnTo>
                        <a:lnTo>
                          <a:pt x="67" y="114"/>
                        </a:lnTo>
                        <a:lnTo>
                          <a:pt x="67" y="112"/>
                        </a:lnTo>
                        <a:lnTo>
                          <a:pt x="67" y="110"/>
                        </a:lnTo>
                        <a:lnTo>
                          <a:pt x="67" y="108"/>
                        </a:lnTo>
                        <a:lnTo>
                          <a:pt x="67" y="106"/>
                        </a:lnTo>
                        <a:lnTo>
                          <a:pt x="69" y="106"/>
                        </a:lnTo>
                        <a:lnTo>
                          <a:pt x="69" y="104"/>
                        </a:lnTo>
                        <a:lnTo>
                          <a:pt x="71" y="104"/>
                        </a:lnTo>
                        <a:lnTo>
                          <a:pt x="71" y="102"/>
                        </a:lnTo>
                        <a:lnTo>
                          <a:pt x="71" y="100"/>
                        </a:lnTo>
                        <a:lnTo>
                          <a:pt x="69" y="100"/>
                        </a:lnTo>
                        <a:lnTo>
                          <a:pt x="69" y="98"/>
                        </a:lnTo>
                        <a:lnTo>
                          <a:pt x="71" y="98"/>
                        </a:lnTo>
                        <a:lnTo>
                          <a:pt x="71" y="96"/>
                        </a:lnTo>
                        <a:lnTo>
                          <a:pt x="73" y="96"/>
                        </a:lnTo>
                        <a:lnTo>
                          <a:pt x="75" y="96"/>
                        </a:lnTo>
                        <a:lnTo>
                          <a:pt x="77" y="96"/>
                        </a:lnTo>
                        <a:lnTo>
                          <a:pt x="77" y="94"/>
                        </a:lnTo>
                        <a:lnTo>
                          <a:pt x="79" y="94"/>
                        </a:lnTo>
                        <a:lnTo>
                          <a:pt x="79" y="93"/>
                        </a:lnTo>
                        <a:lnTo>
                          <a:pt x="81" y="93"/>
                        </a:lnTo>
                        <a:lnTo>
                          <a:pt x="83" y="93"/>
                        </a:lnTo>
                        <a:lnTo>
                          <a:pt x="83" y="91"/>
                        </a:lnTo>
                        <a:lnTo>
                          <a:pt x="83" y="89"/>
                        </a:lnTo>
                        <a:lnTo>
                          <a:pt x="85" y="89"/>
                        </a:lnTo>
                        <a:lnTo>
                          <a:pt x="85" y="87"/>
                        </a:lnTo>
                        <a:lnTo>
                          <a:pt x="85" y="85"/>
                        </a:lnTo>
                        <a:lnTo>
                          <a:pt x="87" y="85"/>
                        </a:lnTo>
                        <a:lnTo>
                          <a:pt x="87" y="83"/>
                        </a:lnTo>
                        <a:lnTo>
                          <a:pt x="87" y="81"/>
                        </a:lnTo>
                        <a:lnTo>
                          <a:pt x="87" y="79"/>
                        </a:lnTo>
                        <a:lnTo>
                          <a:pt x="87" y="77"/>
                        </a:lnTo>
                        <a:lnTo>
                          <a:pt x="87" y="75"/>
                        </a:lnTo>
                        <a:lnTo>
                          <a:pt x="89" y="75"/>
                        </a:lnTo>
                        <a:lnTo>
                          <a:pt x="89" y="73"/>
                        </a:lnTo>
                        <a:lnTo>
                          <a:pt x="89" y="71"/>
                        </a:lnTo>
                        <a:lnTo>
                          <a:pt x="90" y="71"/>
                        </a:lnTo>
                        <a:lnTo>
                          <a:pt x="90" y="70"/>
                        </a:lnTo>
                        <a:lnTo>
                          <a:pt x="90" y="68"/>
                        </a:lnTo>
                        <a:lnTo>
                          <a:pt x="90" y="66"/>
                        </a:lnTo>
                        <a:lnTo>
                          <a:pt x="92" y="66"/>
                        </a:lnTo>
                        <a:lnTo>
                          <a:pt x="92" y="64"/>
                        </a:lnTo>
                        <a:lnTo>
                          <a:pt x="92" y="62"/>
                        </a:lnTo>
                        <a:lnTo>
                          <a:pt x="94" y="62"/>
                        </a:lnTo>
                        <a:lnTo>
                          <a:pt x="94" y="60"/>
                        </a:lnTo>
                        <a:lnTo>
                          <a:pt x="94" y="58"/>
                        </a:lnTo>
                        <a:lnTo>
                          <a:pt x="96" y="58"/>
                        </a:lnTo>
                        <a:lnTo>
                          <a:pt x="96" y="56"/>
                        </a:lnTo>
                        <a:lnTo>
                          <a:pt x="96" y="54"/>
                        </a:lnTo>
                        <a:lnTo>
                          <a:pt x="96" y="52"/>
                        </a:lnTo>
                        <a:lnTo>
                          <a:pt x="98" y="52"/>
                        </a:lnTo>
                        <a:lnTo>
                          <a:pt x="98" y="50"/>
                        </a:lnTo>
                        <a:lnTo>
                          <a:pt x="98" y="48"/>
                        </a:lnTo>
                        <a:lnTo>
                          <a:pt x="100" y="46"/>
                        </a:lnTo>
                        <a:lnTo>
                          <a:pt x="100" y="45"/>
                        </a:lnTo>
                        <a:lnTo>
                          <a:pt x="100" y="43"/>
                        </a:lnTo>
                        <a:lnTo>
                          <a:pt x="102" y="43"/>
                        </a:lnTo>
                        <a:lnTo>
                          <a:pt x="102" y="41"/>
                        </a:lnTo>
                        <a:lnTo>
                          <a:pt x="102" y="39"/>
                        </a:lnTo>
                        <a:lnTo>
                          <a:pt x="102" y="37"/>
                        </a:lnTo>
                        <a:lnTo>
                          <a:pt x="104" y="37"/>
                        </a:lnTo>
                        <a:lnTo>
                          <a:pt x="104" y="35"/>
                        </a:lnTo>
                        <a:lnTo>
                          <a:pt x="106" y="35"/>
                        </a:lnTo>
                        <a:lnTo>
                          <a:pt x="106" y="33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6" y="31"/>
                        </a:lnTo>
                        <a:lnTo>
                          <a:pt x="108" y="31"/>
                        </a:lnTo>
                        <a:lnTo>
                          <a:pt x="108" y="29"/>
                        </a:lnTo>
                        <a:lnTo>
                          <a:pt x="108" y="27"/>
                        </a:lnTo>
                        <a:lnTo>
                          <a:pt x="110" y="27"/>
                        </a:lnTo>
                        <a:lnTo>
                          <a:pt x="112" y="27"/>
                        </a:lnTo>
                        <a:lnTo>
                          <a:pt x="113" y="27"/>
                        </a:lnTo>
                        <a:lnTo>
                          <a:pt x="115" y="27"/>
                        </a:lnTo>
                        <a:lnTo>
                          <a:pt x="117" y="27"/>
                        </a:lnTo>
                        <a:lnTo>
                          <a:pt x="119" y="27"/>
                        </a:lnTo>
                        <a:lnTo>
                          <a:pt x="121" y="27"/>
                        </a:lnTo>
                        <a:lnTo>
                          <a:pt x="123" y="27"/>
                        </a:lnTo>
                        <a:lnTo>
                          <a:pt x="123" y="25"/>
                        </a:lnTo>
                        <a:lnTo>
                          <a:pt x="125" y="25"/>
                        </a:lnTo>
                        <a:lnTo>
                          <a:pt x="125" y="27"/>
                        </a:lnTo>
                        <a:lnTo>
                          <a:pt x="127" y="27"/>
                        </a:lnTo>
                        <a:lnTo>
                          <a:pt x="127" y="25"/>
                        </a:lnTo>
                        <a:lnTo>
                          <a:pt x="129" y="25"/>
                        </a:lnTo>
                        <a:lnTo>
                          <a:pt x="131" y="25"/>
                        </a:lnTo>
                        <a:lnTo>
                          <a:pt x="133" y="25"/>
                        </a:lnTo>
                        <a:lnTo>
                          <a:pt x="135" y="25"/>
                        </a:lnTo>
                        <a:lnTo>
                          <a:pt x="137" y="25"/>
                        </a:lnTo>
                        <a:lnTo>
                          <a:pt x="138" y="25"/>
                        </a:lnTo>
                        <a:lnTo>
                          <a:pt x="138" y="23"/>
                        </a:lnTo>
                        <a:lnTo>
                          <a:pt x="140" y="23"/>
                        </a:lnTo>
                        <a:lnTo>
                          <a:pt x="142" y="23"/>
                        </a:lnTo>
                        <a:lnTo>
                          <a:pt x="142" y="22"/>
                        </a:lnTo>
                        <a:lnTo>
                          <a:pt x="142" y="20"/>
                        </a:lnTo>
                        <a:lnTo>
                          <a:pt x="142" y="18"/>
                        </a:lnTo>
                        <a:lnTo>
                          <a:pt x="142" y="16"/>
                        </a:lnTo>
                        <a:lnTo>
                          <a:pt x="142" y="14"/>
                        </a:lnTo>
                        <a:lnTo>
                          <a:pt x="144" y="14"/>
                        </a:lnTo>
                        <a:lnTo>
                          <a:pt x="146" y="16"/>
                        </a:lnTo>
                        <a:lnTo>
                          <a:pt x="148" y="14"/>
                        </a:lnTo>
                        <a:lnTo>
                          <a:pt x="150" y="14"/>
                        </a:lnTo>
                        <a:lnTo>
                          <a:pt x="152" y="12"/>
                        </a:lnTo>
                        <a:lnTo>
                          <a:pt x="154" y="12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60" y="12"/>
                        </a:lnTo>
                        <a:lnTo>
                          <a:pt x="161" y="12"/>
                        </a:lnTo>
                        <a:lnTo>
                          <a:pt x="161" y="10"/>
                        </a:lnTo>
                        <a:lnTo>
                          <a:pt x="163" y="8"/>
                        </a:lnTo>
                        <a:lnTo>
                          <a:pt x="165" y="8"/>
                        </a:lnTo>
                        <a:lnTo>
                          <a:pt x="165" y="10"/>
                        </a:lnTo>
                        <a:lnTo>
                          <a:pt x="165" y="12"/>
                        </a:lnTo>
                        <a:lnTo>
                          <a:pt x="165" y="14"/>
                        </a:lnTo>
                        <a:lnTo>
                          <a:pt x="167" y="14"/>
                        </a:lnTo>
                        <a:lnTo>
                          <a:pt x="169" y="14"/>
                        </a:lnTo>
                        <a:lnTo>
                          <a:pt x="171" y="16"/>
                        </a:lnTo>
                        <a:lnTo>
                          <a:pt x="171" y="18"/>
                        </a:lnTo>
                        <a:lnTo>
                          <a:pt x="171" y="20"/>
                        </a:lnTo>
                        <a:lnTo>
                          <a:pt x="173" y="22"/>
                        </a:lnTo>
                        <a:lnTo>
                          <a:pt x="175" y="22"/>
                        </a:lnTo>
                        <a:lnTo>
                          <a:pt x="177" y="22"/>
                        </a:lnTo>
                        <a:lnTo>
                          <a:pt x="177" y="20"/>
                        </a:lnTo>
                        <a:lnTo>
                          <a:pt x="179" y="20"/>
                        </a:lnTo>
                        <a:lnTo>
                          <a:pt x="181" y="20"/>
                        </a:lnTo>
                        <a:lnTo>
                          <a:pt x="183" y="20"/>
                        </a:lnTo>
                        <a:lnTo>
                          <a:pt x="183" y="22"/>
                        </a:lnTo>
                        <a:lnTo>
                          <a:pt x="184" y="22"/>
                        </a:lnTo>
                        <a:lnTo>
                          <a:pt x="186" y="22"/>
                        </a:lnTo>
                        <a:lnTo>
                          <a:pt x="186" y="20"/>
                        </a:lnTo>
                        <a:lnTo>
                          <a:pt x="188" y="20"/>
                        </a:lnTo>
                        <a:lnTo>
                          <a:pt x="188" y="18"/>
                        </a:lnTo>
                        <a:lnTo>
                          <a:pt x="190" y="16"/>
                        </a:lnTo>
                        <a:lnTo>
                          <a:pt x="192" y="16"/>
                        </a:lnTo>
                        <a:lnTo>
                          <a:pt x="194" y="16"/>
                        </a:lnTo>
                        <a:lnTo>
                          <a:pt x="196" y="16"/>
                        </a:lnTo>
                        <a:lnTo>
                          <a:pt x="196" y="18"/>
                        </a:lnTo>
                        <a:lnTo>
                          <a:pt x="198" y="18"/>
                        </a:lnTo>
                        <a:lnTo>
                          <a:pt x="200" y="18"/>
                        </a:lnTo>
                        <a:lnTo>
                          <a:pt x="202" y="18"/>
                        </a:lnTo>
                        <a:lnTo>
                          <a:pt x="204" y="16"/>
                        </a:lnTo>
                        <a:lnTo>
                          <a:pt x="206" y="16"/>
                        </a:lnTo>
                        <a:lnTo>
                          <a:pt x="206" y="18"/>
                        </a:lnTo>
                        <a:lnTo>
                          <a:pt x="206" y="20"/>
                        </a:lnTo>
                        <a:lnTo>
                          <a:pt x="206" y="22"/>
                        </a:lnTo>
                        <a:lnTo>
                          <a:pt x="204" y="22"/>
                        </a:lnTo>
                        <a:lnTo>
                          <a:pt x="204" y="23"/>
                        </a:lnTo>
                        <a:lnTo>
                          <a:pt x="206" y="23"/>
                        </a:lnTo>
                        <a:lnTo>
                          <a:pt x="206" y="25"/>
                        </a:lnTo>
                        <a:lnTo>
                          <a:pt x="208" y="25"/>
                        </a:lnTo>
                        <a:lnTo>
                          <a:pt x="208" y="23"/>
                        </a:lnTo>
                        <a:lnTo>
                          <a:pt x="209" y="23"/>
                        </a:lnTo>
                        <a:lnTo>
                          <a:pt x="211" y="23"/>
                        </a:lnTo>
                        <a:lnTo>
                          <a:pt x="211" y="22"/>
                        </a:lnTo>
                        <a:lnTo>
                          <a:pt x="213" y="22"/>
                        </a:lnTo>
                        <a:lnTo>
                          <a:pt x="215" y="22"/>
                        </a:lnTo>
                        <a:lnTo>
                          <a:pt x="217" y="22"/>
                        </a:lnTo>
                        <a:lnTo>
                          <a:pt x="219" y="22"/>
                        </a:lnTo>
                        <a:lnTo>
                          <a:pt x="219" y="20"/>
                        </a:lnTo>
                        <a:lnTo>
                          <a:pt x="221" y="20"/>
                        </a:lnTo>
                        <a:lnTo>
                          <a:pt x="223" y="22"/>
                        </a:lnTo>
                        <a:lnTo>
                          <a:pt x="225" y="23"/>
                        </a:lnTo>
                        <a:lnTo>
                          <a:pt x="227" y="23"/>
                        </a:lnTo>
                        <a:lnTo>
                          <a:pt x="227" y="22"/>
                        </a:lnTo>
                        <a:lnTo>
                          <a:pt x="229" y="22"/>
                        </a:lnTo>
                        <a:lnTo>
                          <a:pt x="229" y="20"/>
                        </a:lnTo>
                        <a:lnTo>
                          <a:pt x="231" y="20"/>
                        </a:lnTo>
                        <a:lnTo>
                          <a:pt x="231" y="22"/>
                        </a:lnTo>
                        <a:lnTo>
                          <a:pt x="231" y="23"/>
                        </a:lnTo>
                        <a:lnTo>
                          <a:pt x="232" y="23"/>
                        </a:lnTo>
                        <a:lnTo>
                          <a:pt x="232" y="25"/>
                        </a:lnTo>
                        <a:lnTo>
                          <a:pt x="234" y="25"/>
                        </a:lnTo>
                        <a:lnTo>
                          <a:pt x="236" y="25"/>
                        </a:lnTo>
                        <a:lnTo>
                          <a:pt x="236" y="23"/>
                        </a:lnTo>
                        <a:lnTo>
                          <a:pt x="238" y="22"/>
                        </a:lnTo>
                        <a:lnTo>
                          <a:pt x="236" y="22"/>
                        </a:lnTo>
                        <a:lnTo>
                          <a:pt x="236" y="20"/>
                        </a:lnTo>
                        <a:lnTo>
                          <a:pt x="238" y="18"/>
                        </a:lnTo>
                        <a:lnTo>
                          <a:pt x="240" y="18"/>
                        </a:lnTo>
                        <a:lnTo>
                          <a:pt x="240" y="20"/>
                        </a:lnTo>
                        <a:lnTo>
                          <a:pt x="240" y="22"/>
                        </a:lnTo>
                        <a:lnTo>
                          <a:pt x="240" y="23"/>
                        </a:lnTo>
                        <a:lnTo>
                          <a:pt x="240" y="25"/>
                        </a:lnTo>
                        <a:lnTo>
                          <a:pt x="240" y="27"/>
                        </a:lnTo>
                        <a:lnTo>
                          <a:pt x="242" y="27"/>
                        </a:lnTo>
                        <a:lnTo>
                          <a:pt x="242" y="25"/>
                        </a:lnTo>
                        <a:lnTo>
                          <a:pt x="242" y="23"/>
                        </a:lnTo>
                        <a:lnTo>
                          <a:pt x="242" y="22"/>
                        </a:lnTo>
                        <a:lnTo>
                          <a:pt x="244" y="22"/>
                        </a:lnTo>
                        <a:lnTo>
                          <a:pt x="246" y="23"/>
                        </a:lnTo>
                        <a:lnTo>
                          <a:pt x="246" y="22"/>
                        </a:lnTo>
                        <a:lnTo>
                          <a:pt x="248" y="22"/>
                        </a:lnTo>
                        <a:lnTo>
                          <a:pt x="248" y="20"/>
                        </a:lnTo>
                        <a:lnTo>
                          <a:pt x="250" y="20"/>
                        </a:lnTo>
                        <a:lnTo>
                          <a:pt x="252" y="20"/>
                        </a:lnTo>
                        <a:lnTo>
                          <a:pt x="254" y="20"/>
                        </a:lnTo>
                        <a:lnTo>
                          <a:pt x="256" y="20"/>
                        </a:lnTo>
                        <a:lnTo>
                          <a:pt x="257" y="20"/>
                        </a:lnTo>
                        <a:lnTo>
                          <a:pt x="259" y="20"/>
                        </a:lnTo>
                        <a:lnTo>
                          <a:pt x="259" y="22"/>
                        </a:lnTo>
                        <a:lnTo>
                          <a:pt x="259" y="23"/>
                        </a:lnTo>
                        <a:lnTo>
                          <a:pt x="261" y="23"/>
                        </a:lnTo>
                        <a:lnTo>
                          <a:pt x="261" y="25"/>
                        </a:lnTo>
                        <a:lnTo>
                          <a:pt x="263" y="25"/>
                        </a:lnTo>
                        <a:lnTo>
                          <a:pt x="265" y="25"/>
                        </a:lnTo>
                        <a:lnTo>
                          <a:pt x="265" y="23"/>
                        </a:lnTo>
                        <a:lnTo>
                          <a:pt x="267" y="23"/>
                        </a:lnTo>
                        <a:lnTo>
                          <a:pt x="269" y="23"/>
                        </a:lnTo>
                        <a:lnTo>
                          <a:pt x="271" y="23"/>
                        </a:lnTo>
                        <a:lnTo>
                          <a:pt x="271" y="25"/>
                        </a:lnTo>
                        <a:lnTo>
                          <a:pt x="273" y="25"/>
                        </a:lnTo>
                        <a:lnTo>
                          <a:pt x="275" y="23"/>
                        </a:lnTo>
                        <a:lnTo>
                          <a:pt x="277" y="23"/>
                        </a:lnTo>
                        <a:lnTo>
                          <a:pt x="279" y="23"/>
                        </a:lnTo>
                        <a:lnTo>
                          <a:pt x="280" y="23"/>
                        </a:lnTo>
                        <a:lnTo>
                          <a:pt x="280" y="22"/>
                        </a:lnTo>
                        <a:lnTo>
                          <a:pt x="282" y="22"/>
                        </a:lnTo>
                        <a:lnTo>
                          <a:pt x="284" y="22"/>
                        </a:lnTo>
                        <a:lnTo>
                          <a:pt x="286" y="22"/>
                        </a:lnTo>
                        <a:lnTo>
                          <a:pt x="288" y="22"/>
                        </a:lnTo>
                        <a:lnTo>
                          <a:pt x="290" y="22"/>
                        </a:lnTo>
                        <a:lnTo>
                          <a:pt x="290" y="20"/>
                        </a:lnTo>
                        <a:lnTo>
                          <a:pt x="292" y="20"/>
                        </a:lnTo>
                        <a:lnTo>
                          <a:pt x="292" y="22"/>
                        </a:lnTo>
                        <a:lnTo>
                          <a:pt x="294" y="23"/>
                        </a:lnTo>
                        <a:lnTo>
                          <a:pt x="296" y="23"/>
                        </a:lnTo>
                        <a:lnTo>
                          <a:pt x="296" y="25"/>
                        </a:lnTo>
                        <a:lnTo>
                          <a:pt x="298" y="25"/>
                        </a:lnTo>
                        <a:lnTo>
                          <a:pt x="300" y="25"/>
                        </a:lnTo>
                        <a:lnTo>
                          <a:pt x="300" y="23"/>
                        </a:lnTo>
                        <a:lnTo>
                          <a:pt x="300" y="22"/>
                        </a:lnTo>
                        <a:lnTo>
                          <a:pt x="302" y="22"/>
                        </a:lnTo>
                        <a:lnTo>
                          <a:pt x="304" y="22"/>
                        </a:lnTo>
                        <a:lnTo>
                          <a:pt x="304" y="23"/>
                        </a:lnTo>
                        <a:lnTo>
                          <a:pt x="305" y="23"/>
                        </a:lnTo>
                        <a:lnTo>
                          <a:pt x="307" y="23"/>
                        </a:lnTo>
                        <a:lnTo>
                          <a:pt x="307" y="22"/>
                        </a:lnTo>
                        <a:lnTo>
                          <a:pt x="309" y="22"/>
                        </a:lnTo>
                        <a:lnTo>
                          <a:pt x="311" y="23"/>
                        </a:lnTo>
                        <a:lnTo>
                          <a:pt x="313" y="23"/>
                        </a:lnTo>
                        <a:lnTo>
                          <a:pt x="315" y="23"/>
                        </a:lnTo>
                        <a:lnTo>
                          <a:pt x="315" y="22"/>
                        </a:lnTo>
                        <a:lnTo>
                          <a:pt x="317" y="22"/>
                        </a:lnTo>
                        <a:lnTo>
                          <a:pt x="319" y="22"/>
                        </a:lnTo>
                        <a:lnTo>
                          <a:pt x="321" y="22"/>
                        </a:lnTo>
                        <a:lnTo>
                          <a:pt x="323" y="22"/>
                        </a:lnTo>
                        <a:lnTo>
                          <a:pt x="325" y="20"/>
                        </a:lnTo>
                        <a:lnTo>
                          <a:pt x="327" y="20"/>
                        </a:lnTo>
                        <a:lnTo>
                          <a:pt x="328" y="20"/>
                        </a:lnTo>
                        <a:lnTo>
                          <a:pt x="328" y="22"/>
                        </a:lnTo>
                        <a:lnTo>
                          <a:pt x="330" y="22"/>
                        </a:lnTo>
                        <a:lnTo>
                          <a:pt x="330" y="23"/>
                        </a:lnTo>
                        <a:lnTo>
                          <a:pt x="330" y="25"/>
                        </a:lnTo>
                        <a:lnTo>
                          <a:pt x="332" y="25"/>
                        </a:lnTo>
                        <a:lnTo>
                          <a:pt x="334" y="25"/>
                        </a:lnTo>
                        <a:lnTo>
                          <a:pt x="334" y="27"/>
                        </a:lnTo>
                        <a:lnTo>
                          <a:pt x="332" y="27"/>
                        </a:lnTo>
                        <a:lnTo>
                          <a:pt x="332" y="29"/>
                        </a:lnTo>
                        <a:lnTo>
                          <a:pt x="332" y="31"/>
                        </a:lnTo>
                        <a:lnTo>
                          <a:pt x="334" y="31"/>
                        </a:lnTo>
                        <a:lnTo>
                          <a:pt x="336" y="31"/>
                        </a:lnTo>
                        <a:lnTo>
                          <a:pt x="338" y="31"/>
                        </a:lnTo>
                        <a:lnTo>
                          <a:pt x="338" y="33"/>
                        </a:lnTo>
                        <a:lnTo>
                          <a:pt x="340" y="33"/>
                        </a:lnTo>
                        <a:lnTo>
                          <a:pt x="342" y="33"/>
                        </a:lnTo>
                        <a:lnTo>
                          <a:pt x="344" y="33"/>
                        </a:lnTo>
                        <a:lnTo>
                          <a:pt x="346" y="33"/>
                        </a:lnTo>
                        <a:lnTo>
                          <a:pt x="348" y="33"/>
                        </a:lnTo>
                        <a:lnTo>
                          <a:pt x="350" y="33"/>
                        </a:lnTo>
                        <a:lnTo>
                          <a:pt x="352" y="33"/>
                        </a:lnTo>
                        <a:lnTo>
                          <a:pt x="353" y="33"/>
                        </a:lnTo>
                        <a:lnTo>
                          <a:pt x="353" y="35"/>
                        </a:lnTo>
                        <a:lnTo>
                          <a:pt x="355" y="35"/>
                        </a:lnTo>
                        <a:lnTo>
                          <a:pt x="357" y="35"/>
                        </a:lnTo>
                        <a:lnTo>
                          <a:pt x="359" y="35"/>
                        </a:lnTo>
                        <a:lnTo>
                          <a:pt x="361" y="33"/>
                        </a:lnTo>
                        <a:lnTo>
                          <a:pt x="363" y="33"/>
                        </a:lnTo>
                        <a:lnTo>
                          <a:pt x="365" y="33"/>
                        </a:lnTo>
                        <a:lnTo>
                          <a:pt x="365" y="31"/>
                        </a:lnTo>
                        <a:lnTo>
                          <a:pt x="365" y="29"/>
                        </a:lnTo>
                        <a:lnTo>
                          <a:pt x="367" y="29"/>
                        </a:lnTo>
                        <a:lnTo>
                          <a:pt x="367" y="27"/>
                        </a:lnTo>
                        <a:lnTo>
                          <a:pt x="367" y="29"/>
                        </a:lnTo>
                        <a:lnTo>
                          <a:pt x="369" y="29"/>
                        </a:lnTo>
                        <a:lnTo>
                          <a:pt x="369" y="27"/>
                        </a:lnTo>
                        <a:lnTo>
                          <a:pt x="369" y="25"/>
                        </a:lnTo>
                        <a:lnTo>
                          <a:pt x="371" y="23"/>
                        </a:lnTo>
                        <a:lnTo>
                          <a:pt x="373" y="23"/>
                        </a:lnTo>
                        <a:lnTo>
                          <a:pt x="375" y="23"/>
                        </a:lnTo>
                        <a:lnTo>
                          <a:pt x="376" y="23"/>
                        </a:lnTo>
                        <a:lnTo>
                          <a:pt x="378" y="23"/>
                        </a:lnTo>
                        <a:lnTo>
                          <a:pt x="378" y="25"/>
                        </a:lnTo>
                        <a:lnTo>
                          <a:pt x="378" y="23"/>
                        </a:lnTo>
                        <a:lnTo>
                          <a:pt x="380" y="23"/>
                        </a:lnTo>
                        <a:lnTo>
                          <a:pt x="380" y="22"/>
                        </a:lnTo>
                        <a:lnTo>
                          <a:pt x="382" y="22"/>
                        </a:lnTo>
                        <a:lnTo>
                          <a:pt x="384" y="22"/>
                        </a:lnTo>
                        <a:lnTo>
                          <a:pt x="384" y="20"/>
                        </a:lnTo>
                        <a:lnTo>
                          <a:pt x="382" y="20"/>
                        </a:lnTo>
                        <a:lnTo>
                          <a:pt x="382" y="18"/>
                        </a:lnTo>
                        <a:lnTo>
                          <a:pt x="382" y="16"/>
                        </a:lnTo>
                        <a:lnTo>
                          <a:pt x="384" y="14"/>
                        </a:lnTo>
                        <a:lnTo>
                          <a:pt x="386" y="14"/>
                        </a:lnTo>
                        <a:lnTo>
                          <a:pt x="386" y="16"/>
                        </a:lnTo>
                        <a:lnTo>
                          <a:pt x="386" y="18"/>
                        </a:lnTo>
                        <a:lnTo>
                          <a:pt x="388" y="18"/>
                        </a:lnTo>
                        <a:lnTo>
                          <a:pt x="388" y="16"/>
                        </a:lnTo>
                        <a:lnTo>
                          <a:pt x="390" y="16"/>
                        </a:lnTo>
                        <a:lnTo>
                          <a:pt x="390" y="14"/>
                        </a:lnTo>
                        <a:lnTo>
                          <a:pt x="390" y="12"/>
                        </a:lnTo>
                        <a:lnTo>
                          <a:pt x="392" y="12"/>
                        </a:lnTo>
                        <a:lnTo>
                          <a:pt x="392" y="10"/>
                        </a:lnTo>
                        <a:lnTo>
                          <a:pt x="394" y="10"/>
                        </a:lnTo>
                        <a:lnTo>
                          <a:pt x="396" y="10"/>
                        </a:lnTo>
                        <a:lnTo>
                          <a:pt x="396" y="12"/>
                        </a:lnTo>
                        <a:lnTo>
                          <a:pt x="398" y="12"/>
                        </a:lnTo>
                        <a:lnTo>
                          <a:pt x="398" y="14"/>
                        </a:lnTo>
                        <a:lnTo>
                          <a:pt x="400" y="14"/>
                        </a:lnTo>
                        <a:lnTo>
                          <a:pt x="401" y="14"/>
                        </a:lnTo>
                        <a:lnTo>
                          <a:pt x="401" y="12"/>
                        </a:lnTo>
                        <a:lnTo>
                          <a:pt x="403" y="12"/>
                        </a:lnTo>
                        <a:lnTo>
                          <a:pt x="401" y="12"/>
                        </a:lnTo>
                        <a:lnTo>
                          <a:pt x="401" y="10"/>
                        </a:lnTo>
                        <a:lnTo>
                          <a:pt x="403" y="10"/>
                        </a:lnTo>
                        <a:lnTo>
                          <a:pt x="403" y="8"/>
                        </a:lnTo>
                        <a:lnTo>
                          <a:pt x="403" y="10"/>
                        </a:lnTo>
                        <a:lnTo>
                          <a:pt x="401" y="10"/>
                        </a:lnTo>
                        <a:lnTo>
                          <a:pt x="401" y="8"/>
                        </a:lnTo>
                        <a:lnTo>
                          <a:pt x="403" y="8"/>
                        </a:lnTo>
                        <a:lnTo>
                          <a:pt x="405" y="8"/>
                        </a:lnTo>
                        <a:lnTo>
                          <a:pt x="405" y="6"/>
                        </a:lnTo>
                        <a:lnTo>
                          <a:pt x="407" y="6"/>
                        </a:lnTo>
                        <a:lnTo>
                          <a:pt x="407" y="8"/>
                        </a:lnTo>
                        <a:lnTo>
                          <a:pt x="409" y="8"/>
                        </a:lnTo>
                        <a:lnTo>
                          <a:pt x="409" y="10"/>
                        </a:lnTo>
                        <a:lnTo>
                          <a:pt x="411" y="10"/>
                        </a:lnTo>
                        <a:lnTo>
                          <a:pt x="411" y="8"/>
                        </a:lnTo>
                        <a:lnTo>
                          <a:pt x="411" y="6"/>
                        </a:lnTo>
                        <a:lnTo>
                          <a:pt x="413" y="6"/>
                        </a:lnTo>
                        <a:lnTo>
                          <a:pt x="415" y="6"/>
                        </a:lnTo>
                        <a:lnTo>
                          <a:pt x="417" y="6"/>
                        </a:lnTo>
                        <a:lnTo>
                          <a:pt x="419" y="6"/>
                        </a:lnTo>
                        <a:lnTo>
                          <a:pt x="421" y="6"/>
                        </a:lnTo>
                        <a:lnTo>
                          <a:pt x="421" y="8"/>
                        </a:lnTo>
                        <a:lnTo>
                          <a:pt x="423" y="8"/>
                        </a:lnTo>
                        <a:lnTo>
                          <a:pt x="423" y="6"/>
                        </a:lnTo>
                        <a:lnTo>
                          <a:pt x="423" y="4"/>
                        </a:lnTo>
                        <a:lnTo>
                          <a:pt x="424" y="4"/>
                        </a:lnTo>
                        <a:lnTo>
                          <a:pt x="424" y="2"/>
                        </a:lnTo>
                        <a:lnTo>
                          <a:pt x="426" y="2"/>
                        </a:lnTo>
                        <a:lnTo>
                          <a:pt x="428" y="2"/>
                        </a:lnTo>
                        <a:lnTo>
                          <a:pt x="430" y="2"/>
                        </a:lnTo>
                        <a:lnTo>
                          <a:pt x="430" y="4"/>
                        </a:lnTo>
                        <a:lnTo>
                          <a:pt x="432" y="4"/>
                        </a:lnTo>
                        <a:lnTo>
                          <a:pt x="434" y="4"/>
                        </a:lnTo>
                        <a:lnTo>
                          <a:pt x="436" y="4"/>
                        </a:lnTo>
                        <a:lnTo>
                          <a:pt x="436" y="2"/>
                        </a:lnTo>
                        <a:lnTo>
                          <a:pt x="438" y="2"/>
                        </a:lnTo>
                        <a:lnTo>
                          <a:pt x="440" y="2"/>
                        </a:lnTo>
                        <a:lnTo>
                          <a:pt x="442" y="2"/>
                        </a:lnTo>
                        <a:lnTo>
                          <a:pt x="444" y="2"/>
                        </a:lnTo>
                        <a:lnTo>
                          <a:pt x="444" y="0"/>
                        </a:lnTo>
                        <a:lnTo>
                          <a:pt x="446" y="0"/>
                        </a:lnTo>
                        <a:lnTo>
                          <a:pt x="448" y="0"/>
                        </a:lnTo>
                        <a:lnTo>
                          <a:pt x="448" y="2"/>
                        </a:lnTo>
                        <a:lnTo>
                          <a:pt x="449" y="4"/>
                        </a:lnTo>
                        <a:lnTo>
                          <a:pt x="451" y="4"/>
                        </a:lnTo>
                        <a:lnTo>
                          <a:pt x="453" y="4"/>
                        </a:lnTo>
                        <a:lnTo>
                          <a:pt x="453" y="6"/>
                        </a:lnTo>
                        <a:lnTo>
                          <a:pt x="455" y="6"/>
                        </a:lnTo>
                        <a:lnTo>
                          <a:pt x="457" y="6"/>
                        </a:lnTo>
                        <a:lnTo>
                          <a:pt x="457" y="8"/>
                        </a:lnTo>
                        <a:lnTo>
                          <a:pt x="459" y="8"/>
                        </a:lnTo>
                        <a:lnTo>
                          <a:pt x="461" y="8"/>
                        </a:lnTo>
                        <a:lnTo>
                          <a:pt x="463" y="8"/>
                        </a:lnTo>
                        <a:lnTo>
                          <a:pt x="463" y="10"/>
                        </a:lnTo>
                        <a:lnTo>
                          <a:pt x="465" y="10"/>
                        </a:lnTo>
                        <a:lnTo>
                          <a:pt x="467" y="10"/>
                        </a:lnTo>
                        <a:lnTo>
                          <a:pt x="469" y="10"/>
                        </a:lnTo>
                        <a:lnTo>
                          <a:pt x="471" y="10"/>
                        </a:lnTo>
                        <a:lnTo>
                          <a:pt x="472" y="10"/>
                        </a:lnTo>
                        <a:lnTo>
                          <a:pt x="472" y="8"/>
                        </a:lnTo>
                        <a:lnTo>
                          <a:pt x="472" y="6"/>
                        </a:lnTo>
                        <a:lnTo>
                          <a:pt x="474" y="6"/>
                        </a:lnTo>
                        <a:lnTo>
                          <a:pt x="476" y="6"/>
                        </a:lnTo>
                        <a:lnTo>
                          <a:pt x="478" y="6"/>
                        </a:lnTo>
                        <a:lnTo>
                          <a:pt x="480" y="6"/>
                        </a:lnTo>
                        <a:lnTo>
                          <a:pt x="482" y="6"/>
                        </a:lnTo>
                        <a:lnTo>
                          <a:pt x="482" y="8"/>
                        </a:lnTo>
                        <a:lnTo>
                          <a:pt x="484" y="8"/>
                        </a:lnTo>
                        <a:lnTo>
                          <a:pt x="484" y="10"/>
                        </a:lnTo>
                        <a:lnTo>
                          <a:pt x="486" y="10"/>
                        </a:lnTo>
                        <a:lnTo>
                          <a:pt x="486" y="12"/>
                        </a:lnTo>
                        <a:lnTo>
                          <a:pt x="486" y="14"/>
                        </a:lnTo>
                        <a:lnTo>
                          <a:pt x="486" y="16"/>
                        </a:lnTo>
                        <a:lnTo>
                          <a:pt x="486" y="14"/>
                        </a:lnTo>
                        <a:lnTo>
                          <a:pt x="488" y="14"/>
                        </a:lnTo>
                        <a:lnTo>
                          <a:pt x="488" y="16"/>
                        </a:lnTo>
                        <a:lnTo>
                          <a:pt x="486" y="16"/>
                        </a:lnTo>
                        <a:lnTo>
                          <a:pt x="488" y="16"/>
                        </a:lnTo>
                        <a:lnTo>
                          <a:pt x="490" y="16"/>
                        </a:lnTo>
                        <a:lnTo>
                          <a:pt x="490" y="18"/>
                        </a:lnTo>
                        <a:lnTo>
                          <a:pt x="492" y="18"/>
                        </a:lnTo>
                        <a:lnTo>
                          <a:pt x="492" y="20"/>
                        </a:lnTo>
                        <a:lnTo>
                          <a:pt x="494" y="20"/>
                        </a:lnTo>
                        <a:lnTo>
                          <a:pt x="494" y="22"/>
                        </a:lnTo>
                        <a:lnTo>
                          <a:pt x="492" y="22"/>
                        </a:lnTo>
                        <a:lnTo>
                          <a:pt x="494" y="22"/>
                        </a:lnTo>
                        <a:lnTo>
                          <a:pt x="494" y="23"/>
                        </a:lnTo>
                        <a:lnTo>
                          <a:pt x="496" y="23"/>
                        </a:lnTo>
                        <a:lnTo>
                          <a:pt x="496" y="25"/>
                        </a:lnTo>
                        <a:lnTo>
                          <a:pt x="497" y="25"/>
                        </a:lnTo>
                        <a:lnTo>
                          <a:pt x="499" y="25"/>
                        </a:lnTo>
                        <a:lnTo>
                          <a:pt x="501" y="25"/>
                        </a:lnTo>
                        <a:lnTo>
                          <a:pt x="503" y="25"/>
                        </a:lnTo>
                        <a:lnTo>
                          <a:pt x="503" y="27"/>
                        </a:lnTo>
                        <a:lnTo>
                          <a:pt x="505" y="27"/>
                        </a:lnTo>
                        <a:lnTo>
                          <a:pt x="505" y="25"/>
                        </a:lnTo>
                        <a:lnTo>
                          <a:pt x="507" y="25"/>
                        </a:lnTo>
                        <a:lnTo>
                          <a:pt x="507" y="23"/>
                        </a:lnTo>
                        <a:lnTo>
                          <a:pt x="509" y="23"/>
                        </a:lnTo>
                        <a:lnTo>
                          <a:pt x="509" y="25"/>
                        </a:lnTo>
                        <a:lnTo>
                          <a:pt x="511" y="25"/>
                        </a:lnTo>
                        <a:lnTo>
                          <a:pt x="513" y="25"/>
                        </a:lnTo>
                        <a:lnTo>
                          <a:pt x="513" y="27"/>
                        </a:lnTo>
                        <a:lnTo>
                          <a:pt x="513" y="25"/>
                        </a:lnTo>
                        <a:lnTo>
                          <a:pt x="515" y="25"/>
                        </a:lnTo>
                        <a:lnTo>
                          <a:pt x="515" y="27"/>
                        </a:lnTo>
                        <a:lnTo>
                          <a:pt x="517" y="27"/>
                        </a:lnTo>
                        <a:lnTo>
                          <a:pt x="515" y="27"/>
                        </a:lnTo>
                        <a:lnTo>
                          <a:pt x="517" y="29"/>
                        </a:lnTo>
                        <a:lnTo>
                          <a:pt x="517" y="31"/>
                        </a:lnTo>
                        <a:lnTo>
                          <a:pt x="519" y="31"/>
                        </a:lnTo>
                        <a:lnTo>
                          <a:pt x="520" y="31"/>
                        </a:lnTo>
                        <a:lnTo>
                          <a:pt x="522" y="31"/>
                        </a:lnTo>
                        <a:lnTo>
                          <a:pt x="522" y="29"/>
                        </a:lnTo>
                        <a:lnTo>
                          <a:pt x="522" y="31"/>
                        </a:lnTo>
                        <a:lnTo>
                          <a:pt x="524" y="31"/>
                        </a:lnTo>
                        <a:lnTo>
                          <a:pt x="526" y="31"/>
                        </a:lnTo>
                        <a:lnTo>
                          <a:pt x="528" y="31"/>
                        </a:lnTo>
                        <a:lnTo>
                          <a:pt x="530" y="31"/>
                        </a:lnTo>
                        <a:lnTo>
                          <a:pt x="530" y="33"/>
                        </a:lnTo>
                        <a:lnTo>
                          <a:pt x="530" y="35"/>
                        </a:lnTo>
                        <a:lnTo>
                          <a:pt x="532" y="35"/>
                        </a:lnTo>
                        <a:lnTo>
                          <a:pt x="534" y="35"/>
                        </a:lnTo>
                        <a:lnTo>
                          <a:pt x="534" y="37"/>
                        </a:lnTo>
                        <a:lnTo>
                          <a:pt x="534" y="39"/>
                        </a:lnTo>
                        <a:lnTo>
                          <a:pt x="536" y="39"/>
                        </a:lnTo>
                        <a:lnTo>
                          <a:pt x="538" y="39"/>
                        </a:lnTo>
                        <a:lnTo>
                          <a:pt x="538" y="41"/>
                        </a:lnTo>
                        <a:lnTo>
                          <a:pt x="540" y="41"/>
                        </a:lnTo>
                        <a:lnTo>
                          <a:pt x="540" y="43"/>
                        </a:lnTo>
                        <a:lnTo>
                          <a:pt x="542" y="43"/>
                        </a:lnTo>
                        <a:lnTo>
                          <a:pt x="544" y="43"/>
                        </a:lnTo>
                        <a:lnTo>
                          <a:pt x="544" y="45"/>
                        </a:lnTo>
                        <a:lnTo>
                          <a:pt x="545" y="45"/>
                        </a:lnTo>
                        <a:lnTo>
                          <a:pt x="547" y="45"/>
                        </a:lnTo>
                        <a:lnTo>
                          <a:pt x="547" y="43"/>
                        </a:lnTo>
                        <a:lnTo>
                          <a:pt x="549" y="43"/>
                        </a:lnTo>
                        <a:lnTo>
                          <a:pt x="551" y="45"/>
                        </a:lnTo>
                        <a:lnTo>
                          <a:pt x="553" y="43"/>
                        </a:lnTo>
                        <a:lnTo>
                          <a:pt x="555" y="43"/>
                        </a:lnTo>
                        <a:lnTo>
                          <a:pt x="557" y="43"/>
                        </a:lnTo>
                        <a:lnTo>
                          <a:pt x="559" y="43"/>
                        </a:lnTo>
                        <a:lnTo>
                          <a:pt x="559" y="41"/>
                        </a:lnTo>
                        <a:lnTo>
                          <a:pt x="561" y="41"/>
                        </a:lnTo>
                        <a:lnTo>
                          <a:pt x="563" y="41"/>
                        </a:lnTo>
                        <a:lnTo>
                          <a:pt x="563" y="39"/>
                        </a:lnTo>
                        <a:lnTo>
                          <a:pt x="563" y="37"/>
                        </a:lnTo>
                        <a:lnTo>
                          <a:pt x="565" y="37"/>
                        </a:lnTo>
                        <a:lnTo>
                          <a:pt x="567" y="37"/>
                        </a:lnTo>
                        <a:lnTo>
                          <a:pt x="568" y="35"/>
                        </a:lnTo>
                        <a:lnTo>
                          <a:pt x="568" y="33"/>
                        </a:lnTo>
                        <a:lnTo>
                          <a:pt x="570" y="33"/>
                        </a:lnTo>
                        <a:lnTo>
                          <a:pt x="572" y="33"/>
                        </a:lnTo>
                        <a:lnTo>
                          <a:pt x="574" y="33"/>
                        </a:lnTo>
                        <a:lnTo>
                          <a:pt x="574" y="31"/>
                        </a:lnTo>
                        <a:lnTo>
                          <a:pt x="574" y="33"/>
                        </a:lnTo>
                        <a:lnTo>
                          <a:pt x="576" y="33"/>
                        </a:lnTo>
                        <a:lnTo>
                          <a:pt x="576" y="31"/>
                        </a:lnTo>
                        <a:lnTo>
                          <a:pt x="578" y="31"/>
                        </a:lnTo>
                        <a:lnTo>
                          <a:pt x="578" y="33"/>
                        </a:lnTo>
                        <a:lnTo>
                          <a:pt x="580" y="31"/>
                        </a:lnTo>
                        <a:lnTo>
                          <a:pt x="580" y="33"/>
                        </a:lnTo>
                        <a:lnTo>
                          <a:pt x="582" y="33"/>
                        </a:lnTo>
                        <a:lnTo>
                          <a:pt x="582" y="31"/>
                        </a:lnTo>
                        <a:lnTo>
                          <a:pt x="584" y="33"/>
                        </a:lnTo>
                        <a:lnTo>
                          <a:pt x="584" y="31"/>
                        </a:lnTo>
                        <a:lnTo>
                          <a:pt x="586" y="31"/>
                        </a:lnTo>
                        <a:lnTo>
                          <a:pt x="588" y="31"/>
                        </a:lnTo>
                        <a:lnTo>
                          <a:pt x="590" y="31"/>
                        </a:lnTo>
                        <a:lnTo>
                          <a:pt x="592" y="31"/>
                        </a:lnTo>
                        <a:lnTo>
                          <a:pt x="592" y="33"/>
                        </a:lnTo>
                        <a:lnTo>
                          <a:pt x="593" y="33"/>
                        </a:lnTo>
                        <a:lnTo>
                          <a:pt x="595" y="33"/>
                        </a:lnTo>
                        <a:lnTo>
                          <a:pt x="595" y="31"/>
                        </a:lnTo>
                        <a:lnTo>
                          <a:pt x="597" y="31"/>
                        </a:lnTo>
                        <a:lnTo>
                          <a:pt x="601" y="37"/>
                        </a:lnTo>
                        <a:lnTo>
                          <a:pt x="603" y="39"/>
                        </a:lnTo>
                        <a:lnTo>
                          <a:pt x="607" y="43"/>
                        </a:lnTo>
                        <a:lnTo>
                          <a:pt x="611" y="48"/>
                        </a:lnTo>
                        <a:lnTo>
                          <a:pt x="616" y="54"/>
                        </a:lnTo>
                        <a:lnTo>
                          <a:pt x="620" y="58"/>
                        </a:lnTo>
                        <a:lnTo>
                          <a:pt x="624" y="64"/>
                        </a:lnTo>
                        <a:lnTo>
                          <a:pt x="626" y="66"/>
                        </a:lnTo>
                        <a:lnTo>
                          <a:pt x="628" y="68"/>
                        </a:lnTo>
                        <a:lnTo>
                          <a:pt x="630" y="71"/>
                        </a:lnTo>
                        <a:lnTo>
                          <a:pt x="632" y="73"/>
                        </a:lnTo>
                        <a:lnTo>
                          <a:pt x="640" y="83"/>
                        </a:lnTo>
                        <a:lnTo>
                          <a:pt x="643" y="89"/>
                        </a:lnTo>
                        <a:lnTo>
                          <a:pt x="649" y="94"/>
                        </a:lnTo>
                        <a:lnTo>
                          <a:pt x="663" y="110"/>
                        </a:lnTo>
                        <a:lnTo>
                          <a:pt x="674" y="127"/>
                        </a:lnTo>
                        <a:lnTo>
                          <a:pt x="680" y="133"/>
                        </a:lnTo>
                        <a:lnTo>
                          <a:pt x="688" y="142"/>
                        </a:lnTo>
                        <a:lnTo>
                          <a:pt x="691" y="148"/>
                        </a:lnTo>
                        <a:lnTo>
                          <a:pt x="695" y="150"/>
                        </a:lnTo>
                        <a:lnTo>
                          <a:pt x="701" y="158"/>
                        </a:lnTo>
                        <a:lnTo>
                          <a:pt x="707" y="166"/>
                        </a:lnTo>
                        <a:lnTo>
                          <a:pt x="722" y="185"/>
                        </a:lnTo>
                        <a:lnTo>
                          <a:pt x="749" y="219"/>
                        </a:lnTo>
                        <a:lnTo>
                          <a:pt x="757" y="227"/>
                        </a:lnTo>
                        <a:lnTo>
                          <a:pt x="785" y="265"/>
                        </a:lnTo>
                        <a:lnTo>
                          <a:pt x="783" y="265"/>
                        </a:lnTo>
                        <a:lnTo>
                          <a:pt x="782" y="267"/>
                        </a:lnTo>
                        <a:lnTo>
                          <a:pt x="780" y="267"/>
                        </a:lnTo>
                        <a:lnTo>
                          <a:pt x="780" y="269"/>
                        </a:lnTo>
                        <a:lnTo>
                          <a:pt x="778" y="269"/>
                        </a:lnTo>
                        <a:lnTo>
                          <a:pt x="776" y="269"/>
                        </a:lnTo>
                        <a:lnTo>
                          <a:pt x="774" y="271"/>
                        </a:lnTo>
                        <a:lnTo>
                          <a:pt x="772" y="271"/>
                        </a:lnTo>
                        <a:lnTo>
                          <a:pt x="770" y="273"/>
                        </a:lnTo>
                        <a:lnTo>
                          <a:pt x="768" y="275"/>
                        </a:lnTo>
                        <a:lnTo>
                          <a:pt x="766" y="277"/>
                        </a:lnTo>
                        <a:lnTo>
                          <a:pt x="762" y="277"/>
                        </a:lnTo>
                        <a:lnTo>
                          <a:pt x="760" y="279"/>
                        </a:lnTo>
                        <a:lnTo>
                          <a:pt x="759" y="279"/>
                        </a:lnTo>
                        <a:lnTo>
                          <a:pt x="757" y="279"/>
                        </a:lnTo>
                        <a:lnTo>
                          <a:pt x="755" y="279"/>
                        </a:lnTo>
                        <a:lnTo>
                          <a:pt x="753" y="279"/>
                        </a:lnTo>
                        <a:lnTo>
                          <a:pt x="751" y="281"/>
                        </a:lnTo>
                        <a:lnTo>
                          <a:pt x="749" y="281"/>
                        </a:lnTo>
                        <a:lnTo>
                          <a:pt x="747" y="281"/>
                        </a:lnTo>
                        <a:lnTo>
                          <a:pt x="745" y="281"/>
                        </a:lnTo>
                        <a:lnTo>
                          <a:pt x="743" y="281"/>
                        </a:lnTo>
                        <a:lnTo>
                          <a:pt x="741" y="281"/>
                        </a:lnTo>
                        <a:lnTo>
                          <a:pt x="739" y="281"/>
                        </a:lnTo>
                        <a:lnTo>
                          <a:pt x="737" y="281"/>
                        </a:lnTo>
                        <a:lnTo>
                          <a:pt x="736" y="281"/>
                        </a:lnTo>
                        <a:lnTo>
                          <a:pt x="734" y="281"/>
                        </a:lnTo>
                        <a:lnTo>
                          <a:pt x="732" y="281"/>
                        </a:lnTo>
                        <a:lnTo>
                          <a:pt x="730" y="281"/>
                        </a:lnTo>
                        <a:lnTo>
                          <a:pt x="728" y="281"/>
                        </a:lnTo>
                        <a:lnTo>
                          <a:pt x="726" y="281"/>
                        </a:lnTo>
                        <a:lnTo>
                          <a:pt x="724" y="281"/>
                        </a:lnTo>
                        <a:lnTo>
                          <a:pt x="722" y="281"/>
                        </a:lnTo>
                        <a:lnTo>
                          <a:pt x="720" y="281"/>
                        </a:lnTo>
                        <a:lnTo>
                          <a:pt x="718" y="281"/>
                        </a:lnTo>
                        <a:lnTo>
                          <a:pt x="716" y="281"/>
                        </a:lnTo>
                        <a:lnTo>
                          <a:pt x="714" y="281"/>
                        </a:lnTo>
                        <a:lnTo>
                          <a:pt x="712" y="281"/>
                        </a:lnTo>
                        <a:lnTo>
                          <a:pt x="711" y="281"/>
                        </a:lnTo>
                        <a:lnTo>
                          <a:pt x="709" y="281"/>
                        </a:lnTo>
                        <a:lnTo>
                          <a:pt x="707" y="281"/>
                        </a:lnTo>
                        <a:lnTo>
                          <a:pt x="705" y="281"/>
                        </a:lnTo>
                        <a:lnTo>
                          <a:pt x="703" y="281"/>
                        </a:lnTo>
                        <a:lnTo>
                          <a:pt x="701" y="281"/>
                        </a:lnTo>
                        <a:lnTo>
                          <a:pt x="699" y="281"/>
                        </a:lnTo>
                        <a:lnTo>
                          <a:pt x="697" y="281"/>
                        </a:lnTo>
                        <a:lnTo>
                          <a:pt x="695" y="281"/>
                        </a:lnTo>
                        <a:lnTo>
                          <a:pt x="695" y="279"/>
                        </a:lnTo>
                        <a:lnTo>
                          <a:pt x="693" y="279"/>
                        </a:lnTo>
                        <a:lnTo>
                          <a:pt x="691" y="279"/>
                        </a:lnTo>
                        <a:lnTo>
                          <a:pt x="691" y="277"/>
                        </a:lnTo>
                        <a:lnTo>
                          <a:pt x="689" y="277"/>
                        </a:lnTo>
                        <a:lnTo>
                          <a:pt x="688" y="277"/>
                        </a:lnTo>
                        <a:lnTo>
                          <a:pt x="686" y="279"/>
                        </a:lnTo>
                        <a:lnTo>
                          <a:pt x="684" y="279"/>
                        </a:lnTo>
                        <a:lnTo>
                          <a:pt x="684" y="281"/>
                        </a:lnTo>
                        <a:lnTo>
                          <a:pt x="682" y="281"/>
                        </a:lnTo>
                        <a:lnTo>
                          <a:pt x="680" y="281"/>
                        </a:lnTo>
                        <a:lnTo>
                          <a:pt x="678" y="281"/>
                        </a:lnTo>
                        <a:lnTo>
                          <a:pt x="678" y="283"/>
                        </a:lnTo>
                        <a:lnTo>
                          <a:pt x="676" y="283"/>
                        </a:lnTo>
                        <a:lnTo>
                          <a:pt x="676" y="285"/>
                        </a:lnTo>
                        <a:lnTo>
                          <a:pt x="674" y="285"/>
                        </a:lnTo>
                        <a:lnTo>
                          <a:pt x="674" y="283"/>
                        </a:lnTo>
                        <a:lnTo>
                          <a:pt x="672" y="283"/>
                        </a:lnTo>
                        <a:lnTo>
                          <a:pt x="670" y="283"/>
                        </a:lnTo>
                        <a:lnTo>
                          <a:pt x="670" y="281"/>
                        </a:lnTo>
                        <a:lnTo>
                          <a:pt x="668" y="281"/>
                        </a:lnTo>
                        <a:lnTo>
                          <a:pt x="666" y="281"/>
                        </a:lnTo>
                        <a:lnTo>
                          <a:pt x="664" y="281"/>
                        </a:lnTo>
                        <a:lnTo>
                          <a:pt x="664" y="279"/>
                        </a:lnTo>
                        <a:lnTo>
                          <a:pt x="663" y="279"/>
                        </a:lnTo>
                        <a:lnTo>
                          <a:pt x="661" y="277"/>
                        </a:lnTo>
                        <a:lnTo>
                          <a:pt x="659" y="277"/>
                        </a:lnTo>
                        <a:lnTo>
                          <a:pt x="659" y="275"/>
                        </a:lnTo>
                        <a:lnTo>
                          <a:pt x="659" y="273"/>
                        </a:lnTo>
                        <a:lnTo>
                          <a:pt x="659" y="271"/>
                        </a:lnTo>
                        <a:lnTo>
                          <a:pt x="659" y="269"/>
                        </a:lnTo>
                        <a:lnTo>
                          <a:pt x="657" y="269"/>
                        </a:lnTo>
                        <a:lnTo>
                          <a:pt x="659" y="269"/>
                        </a:lnTo>
                        <a:lnTo>
                          <a:pt x="659" y="267"/>
                        </a:lnTo>
                        <a:lnTo>
                          <a:pt x="659" y="265"/>
                        </a:lnTo>
                        <a:lnTo>
                          <a:pt x="657" y="265"/>
                        </a:lnTo>
                        <a:lnTo>
                          <a:pt x="655" y="265"/>
                        </a:lnTo>
                        <a:lnTo>
                          <a:pt x="655" y="263"/>
                        </a:lnTo>
                        <a:lnTo>
                          <a:pt x="653" y="263"/>
                        </a:lnTo>
                        <a:lnTo>
                          <a:pt x="651" y="263"/>
                        </a:lnTo>
                        <a:lnTo>
                          <a:pt x="651" y="262"/>
                        </a:lnTo>
                        <a:lnTo>
                          <a:pt x="649" y="262"/>
                        </a:lnTo>
                        <a:lnTo>
                          <a:pt x="649" y="260"/>
                        </a:lnTo>
                        <a:lnTo>
                          <a:pt x="649" y="258"/>
                        </a:lnTo>
                        <a:lnTo>
                          <a:pt x="649" y="256"/>
                        </a:lnTo>
                        <a:lnTo>
                          <a:pt x="647" y="256"/>
                        </a:lnTo>
                        <a:lnTo>
                          <a:pt x="645" y="256"/>
                        </a:lnTo>
                        <a:lnTo>
                          <a:pt x="643" y="256"/>
                        </a:lnTo>
                        <a:lnTo>
                          <a:pt x="641" y="256"/>
                        </a:lnTo>
                        <a:lnTo>
                          <a:pt x="640" y="258"/>
                        </a:lnTo>
                        <a:lnTo>
                          <a:pt x="638" y="258"/>
                        </a:lnTo>
                        <a:lnTo>
                          <a:pt x="638" y="256"/>
                        </a:lnTo>
                        <a:lnTo>
                          <a:pt x="636" y="256"/>
                        </a:lnTo>
                        <a:lnTo>
                          <a:pt x="636" y="254"/>
                        </a:lnTo>
                        <a:lnTo>
                          <a:pt x="636" y="252"/>
                        </a:lnTo>
                        <a:lnTo>
                          <a:pt x="634" y="250"/>
                        </a:lnTo>
                        <a:lnTo>
                          <a:pt x="634" y="252"/>
                        </a:lnTo>
                        <a:lnTo>
                          <a:pt x="632" y="252"/>
                        </a:lnTo>
                        <a:lnTo>
                          <a:pt x="632" y="254"/>
                        </a:lnTo>
                        <a:lnTo>
                          <a:pt x="630" y="254"/>
                        </a:lnTo>
                        <a:lnTo>
                          <a:pt x="630" y="252"/>
                        </a:lnTo>
                        <a:lnTo>
                          <a:pt x="628" y="252"/>
                        </a:lnTo>
                        <a:lnTo>
                          <a:pt x="626" y="252"/>
                        </a:lnTo>
                        <a:lnTo>
                          <a:pt x="624" y="252"/>
                        </a:lnTo>
                        <a:lnTo>
                          <a:pt x="622" y="252"/>
                        </a:lnTo>
                        <a:lnTo>
                          <a:pt x="620" y="252"/>
                        </a:lnTo>
                        <a:lnTo>
                          <a:pt x="618" y="252"/>
                        </a:lnTo>
                        <a:lnTo>
                          <a:pt x="616" y="250"/>
                        </a:lnTo>
                        <a:lnTo>
                          <a:pt x="616" y="248"/>
                        </a:lnTo>
                        <a:lnTo>
                          <a:pt x="618" y="248"/>
                        </a:lnTo>
                        <a:lnTo>
                          <a:pt x="618" y="246"/>
                        </a:lnTo>
                        <a:lnTo>
                          <a:pt x="620" y="246"/>
                        </a:lnTo>
                        <a:lnTo>
                          <a:pt x="622" y="244"/>
                        </a:lnTo>
                        <a:lnTo>
                          <a:pt x="622" y="242"/>
                        </a:lnTo>
                        <a:lnTo>
                          <a:pt x="620" y="242"/>
                        </a:lnTo>
                        <a:lnTo>
                          <a:pt x="618" y="242"/>
                        </a:lnTo>
                        <a:lnTo>
                          <a:pt x="618" y="244"/>
                        </a:lnTo>
                        <a:lnTo>
                          <a:pt x="616" y="242"/>
                        </a:lnTo>
                        <a:lnTo>
                          <a:pt x="615" y="242"/>
                        </a:lnTo>
                        <a:lnTo>
                          <a:pt x="615" y="240"/>
                        </a:lnTo>
                        <a:lnTo>
                          <a:pt x="615" y="238"/>
                        </a:lnTo>
                        <a:lnTo>
                          <a:pt x="615" y="237"/>
                        </a:lnTo>
                        <a:lnTo>
                          <a:pt x="613" y="237"/>
                        </a:lnTo>
                        <a:lnTo>
                          <a:pt x="611" y="235"/>
                        </a:lnTo>
                        <a:lnTo>
                          <a:pt x="609" y="235"/>
                        </a:lnTo>
                        <a:lnTo>
                          <a:pt x="609" y="233"/>
                        </a:lnTo>
                        <a:lnTo>
                          <a:pt x="607" y="233"/>
                        </a:lnTo>
                        <a:lnTo>
                          <a:pt x="607" y="231"/>
                        </a:lnTo>
                        <a:lnTo>
                          <a:pt x="605" y="231"/>
                        </a:lnTo>
                        <a:lnTo>
                          <a:pt x="603" y="231"/>
                        </a:lnTo>
                        <a:lnTo>
                          <a:pt x="601" y="231"/>
                        </a:lnTo>
                        <a:lnTo>
                          <a:pt x="601" y="229"/>
                        </a:lnTo>
                        <a:lnTo>
                          <a:pt x="599" y="229"/>
                        </a:lnTo>
                        <a:lnTo>
                          <a:pt x="601" y="229"/>
                        </a:lnTo>
                        <a:lnTo>
                          <a:pt x="601" y="227"/>
                        </a:lnTo>
                        <a:lnTo>
                          <a:pt x="599" y="227"/>
                        </a:lnTo>
                        <a:lnTo>
                          <a:pt x="599" y="225"/>
                        </a:lnTo>
                        <a:lnTo>
                          <a:pt x="599" y="223"/>
                        </a:lnTo>
                        <a:lnTo>
                          <a:pt x="597" y="223"/>
                        </a:lnTo>
                        <a:lnTo>
                          <a:pt x="597" y="221"/>
                        </a:lnTo>
                        <a:lnTo>
                          <a:pt x="595" y="221"/>
                        </a:lnTo>
                        <a:lnTo>
                          <a:pt x="593" y="221"/>
                        </a:lnTo>
                        <a:lnTo>
                          <a:pt x="593" y="223"/>
                        </a:lnTo>
                        <a:lnTo>
                          <a:pt x="592" y="223"/>
                        </a:lnTo>
                        <a:lnTo>
                          <a:pt x="592" y="221"/>
                        </a:lnTo>
                        <a:lnTo>
                          <a:pt x="590" y="219"/>
                        </a:lnTo>
                        <a:lnTo>
                          <a:pt x="588" y="219"/>
                        </a:lnTo>
                        <a:lnTo>
                          <a:pt x="588" y="217"/>
                        </a:lnTo>
                        <a:lnTo>
                          <a:pt x="590" y="217"/>
                        </a:lnTo>
                        <a:lnTo>
                          <a:pt x="590" y="215"/>
                        </a:lnTo>
                        <a:lnTo>
                          <a:pt x="592" y="215"/>
                        </a:lnTo>
                        <a:lnTo>
                          <a:pt x="590" y="214"/>
                        </a:lnTo>
                        <a:lnTo>
                          <a:pt x="588" y="214"/>
                        </a:lnTo>
                        <a:lnTo>
                          <a:pt x="588" y="215"/>
                        </a:lnTo>
                        <a:lnTo>
                          <a:pt x="588" y="217"/>
                        </a:lnTo>
                        <a:lnTo>
                          <a:pt x="586" y="217"/>
                        </a:lnTo>
                        <a:lnTo>
                          <a:pt x="586" y="219"/>
                        </a:lnTo>
                        <a:lnTo>
                          <a:pt x="584" y="219"/>
                        </a:lnTo>
                        <a:lnTo>
                          <a:pt x="582" y="219"/>
                        </a:lnTo>
                        <a:lnTo>
                          <a:pt x="582" y="217"/>
                        </a:lnTo>
                        <a:lnTo>
                          <a:pt x="580" y="217"/>
                        </a:lnTo>
                        <a:lnTo>
                          <a:pt x="580" y="215"/>
                        </a:lnTo>
                        <a:lnTo>
                          <a:pt x="578" y="215"/>
                        </a:lnTo>
                        <a:lnTo>
                          <a:pt x="578" y="217"/>
                        </a:lnTo>
                        <a:lnTo>
                          <a:pt x="576" y="217"/>
                        </a:lnTo>
                        <a:lnTo>
                          <a:pt x="574" y="217"/>
                        </a:lnTo>
                        <a:lnTo>
                          <a:pt x="574" y="215"/>
                        </a:lnTo>
                        <a:lnTo>
                          <a:pt x="572" y="215"/>
                        </a:lnTo>
                        <a:lnTo>
                          <a:pt x="570" y="215"/>
                        </a:lnTo>
                        <a:lnTo>
                          <a:pt x="570" y="217"/>
                        </a:lnTo>
                        <a:lnTo>
                          <a:pt x="570" y="215"/>
                        </a:lnTo>
                        <a:lnTo>
                          <a:pt x="568" y="215"/>
                        </a:lnTo>
                        <a:lnTo>
                          <a:pt x="568" y="217"/>
                        </a:lnTo>
                        <a:lnTo>
                          <a:pt x="567" y="217"/>
                        </a:lnTo>
                        <a:lnTo>
                          <a:pt x="565" y="217"/>
                        </a:lnTo>
                        <a:lnTo>
                          <a:pt x="563" y="217"/>
                        </a:lnTo>
                        <a:lnTo>
                          <a:pt x="561" y="217"/>
                        </a:lnTo>
                        <a:lnTo>
                          <a:pt x="561" y="219"/>
                        </a:lnTo>
                        <a:lnTo>
                          <a:pt x="559" y="221"/>
                        </a:lnTo>
                        <a:lnTo>
                          <a:pt x="559" y="219"/>
                        </a:lnTo>
                        <a:lnTo>
                          <a:pt x="557" y="219"/>
                        </a:lnTo>
                        <a:lnTo>
                          <a:pt x="555" y="219"/>
                        </a:lnTo>
                        <a:lnTo>
                          <a:pt x="555" y="217"/>
                        </a:lnTo>
                        <a:lnTo>
                          <a:pt x="553" y="217"/>
                        </a:lnTo>
                        <a:lnTo>
                          <a:pt x="553" y="219"/>
                        </a:lnTo>
                        <a:lnTo>
                          <a:pt x="551" y="219"/>
                        </a:lnTo>
                        <a:lnTo>
                          <a:pt x="549" y="217"/>
                        </a:lnTo>
                        <a:lnTo>
                          <a:pt x="547" y="217"/>
                        </a:lnTo>
                        <a:lnTo>
                          <a:pt x="549" y="217"/>
                        </a:lnTo>
                        <a:lnTo>
                          <a:pt x="549" y="219"/>
                        </a:lnTo>
                        <a:lnTo>
                          <a:pt x="547" y="219"/>
                        </a:lnTo>
                        <a:lnTo>
                          <a:pt x="545" y="219"/>
                        </a:lnTo>
                        <a:lnTo>
                          <a:pt x="545" y="217"/>
                        </a:lnTo>
                        <a:lnTo>
                          <a:pt x="545" y="215"/>
                        </a:lnTo>
                        <a:lnTo>
                          <a:pt x="544" y="215"/>
                        </a:lnTo>
                        <a:lnTo>
                          <a:pt x="542" y="215"/>
                        </a:lnTo>
                        <a:lnTo>
                          <a:pt x="540" y="215"/>
                        </a:lnTo>
                        <a:lnTo>
                          <a:pt x="538" y="215"/>
                        </a:lnTo>
                        <a:lnTo>
                          <a:pt x="536" y="215"/>
                        </a:lnTo>
                        <a:lnTo>
                          <a:pt x="536" y="214"/>
                        </a:lnTo>
                        <a:lnTo>
                          <a:pt x="534" y="214"/>
                        </a:lnTo>
                        <a:lnTo>
                          <a:pt x="532" y="214"/>
                        </a:lnTo>
                        <a:lnTo>
                          <a:pt x="530" y="214"/>
                        </a:lnTo>
                        <a:lnTo>
                          <a:pt x="528" y="214"/>
                        </a:lnTo>
                        <a:lnTo>
                          <a:pt x="528" y="215"/>
                        </a:lnTo>
                        <a:lnTo>
                          <a:pt x="526" y="215"/>
                        </a:lnTo>
                        <a:lnTo>
                          <a:pt x="524" y="215"/>
                        </a:lnTo>
                        <a:lnTo>
                          <a:pt x="522" y="215"/>
                        </a:lnTo>
                        <a:lnTo>
                          <a:pt x="520" y="215"/>
                        </a:lnTo>
                        <a:lnTo>
                          <a:pt x="519" y="215"/>
                        </a:lnTo>
                        <a:lnTo>
                          <a:pt x="517" y="215"/>
                        </a:lnTo>
                        <a:lnTo>
                          <a:pt x="517" y="217"/>
                        </a:lnTo>
                        <a:lnTo>
                          <a:pt x="517" y="219"/>
                        </a:lnTo>
                        <a:lnTo>
                          <a:pt x="515" y="219"/>
                        </a:lnTo>
                        <a:lnTo>
                          <a:pt x="515" y="221"/>
                        </a:lnTo>
                        <a:lnTo>
                          <a:pt x="513" y="221"/>
                        </a:lnTo>
                        <a:lnTo>
                          <a:pt x="511" y="221"/>
                        </a:lnTo>
                        <a:lnTo>
                          <a:pt x="511" y="223"/>
                        </a:lnTo>
                        <a:lnTo>
                          <a:pt x="509" y="223"/>
                        </a:lnTo>
                        <a:lnTo>
                          <a:pt x="507" y="225"/>
                        </a:lnTo>
                        <a:lnTo>
                          <a:pt x="507" y="223"/>
                        </a:lnTo>
                        <a:lnTo>
                          <a:pt x="505" y="223"/>
                        </a:lnTo>
                        <a:lnTo>
                          <a:pt x="503" y="223"/>
                        </a:lnTo>
                        <a:lnTo>
                          <a:pt x="503" y="225"/>
                        </a:lnTo>
                        <a:lnTo>
                          <a:pt x="503" y="227"/>
                        </a:lnTo>
                        <a:lnTo>
                          <a:pt x="501" y="227"/>
                        </a:lnTo>
                        <a:lnTo>
                          <a:pt x="499" y="227"/>
                        </a:lnTo>
                        <a:lnTo>
                          <a:pt x="499" y="229"/>
                        </a:lnTo>
                        <a:lnTo>
                          <a:pt x="497" y="229"/>
                        </a:lnTo>
                        <a:lnTo>
                          <a:pt x="496" y="229"/>
                        </a:lnTo>
                        <a:lnTo>
                          <a:pt x="496" y="231"/>
                        </a:lnTo>
                        <a:lnTo>
                          <a:pt x="494" y="231"/>
                        </a:lnTo>
                        <a:lnTo>
                          <a:pt x="494" y="233"/>
                        </a:lnTo>
                        <a:lnTo>
                          <a:pt x="492" y="233"/>
                        </a:lnTo>
                        <a:lnTo>
                          <a:pt x="490" y="233"/>
                        </a:lnTo>
                        <a:lnTo>
                          <a:pt x="490" y="231"/>
                        </a:lnTo>
                        <a:lnTo>
                          <a:pt x="488" y="231"/>
                        </a:lnTo>
                        <a:lnTo>
                          <a:pt x="488" y="229"/>
                        </a:lnTo>
                        <a:lnTo>
                          <a:pt x="486" y="229"/>
                        </a:lnTo>
                        <a:lnTo>
                          <a:pt x="484" y="231"/>
                        </a:lnTo>
                        <a:lnTo>
                          <a:pt x="484" y="229"/>
                        </a:lnTo>
                        <a:lnTo>
                          <a:pt x="482" y="229"/>
                        </a:lnTo>
                        <a:lnTo>
                          <a:pt x="480" y="229"/>
                        </a:lnTo>
                        <a:lnTo>
                          <a:pt x="480" y="231"/>
                        </a:lnTo>
                        <a:lnTo>
                          <a:pt x="478" y="231"/>
                        </a:lnTo>
                        <a:lnTo>
                          <a:pt x="478" y="229"/>
                        </a:lnTo>
                        <a:lnTo>
                          <a:pt x="476" y="227"/>
                        </a:lnTo>
                        <a:lnTo>
                          <a:pt x="476" y="229"/>
                        </a:lnTo>
                        <a:lnTo>
                          <a:pt x="476" y="231"/>
                        </a:lnTo>
                        <a:lnTo>
                          <a:pt x="474" y="231"/>
                        </a:lnTo>
                        <a:lnTo>
                          <a:pt x="472" y="231"/>
                        </a:lnTo>
                        <a:lnTo>
                          <a:pt x="471" y="231"/>
                        </a:lnTo>
                        <a:lnTo>
                          <a:pt x="469" y="231"/>
                        </a:lnTo>
                        <a:lnTo>
                          <a:pt x="467" y="231"/>
                        </a:lnTo>
                        <a:lnTo>
                          <a:pt x="467" y="233"/>
                        </a:lnTo>
                        <a:lnTo>
                          <a:pt x="465" y="233"/>
                        </a:lnTo>
                        <a:lnTo>
                          <a:pt x="463" y="233"/>
                        </a:lnTo>
                        <a:lnTo>
                          <a:pt x="463" y="235"/>
                        </a:lnTo>
                        <a:lnTo>
                          <a:pt x="463" y="233"/>
                        </a:lnTo>
                        <a:lnTo>
                          <a:pt x="461" y="233"/>
                        </a:lnTo>
                        <a:lnTo>
                          <a:pt x="459" y="233"/>
                        </a:lnTo>
                        <a:lnTo>
                          <a:pt x="457" y="233"/>
                        </a:lnTo>
                        <a:lnTo>
                          <a:pt x="455" y="233"/>
                        </a:lnTo>
                        <a:lnTo>
                          <a:pt x="455" y="235"/>
                        </a:lnTo>
                        <a:lnTo>
                          <a:pt x="453" y="235"/>
                        </a:lnTo>
                        <a:lnTo>
                          <a:pt x="451" y="235"/>
                        </a:lnTo>
                        <a:lnTo>
                          <a:pt x="451" y="237"/>
                        </a:lnTo>
                        <a:lnTo>
                          <a:pt x="449" y="237"/>
                        </a:lnTo>
                        <a:lnTo>
                          <a:pt x="449" y="235"/>
                        </a:lnTo>
                        <a:lnTo>
                          <a:pt x="448" y="235"/>
                        </a:lnTo>
                        <a:lnTo>
                          <a:pt x="446" y="235"/>
                        </a:lnTo>
                        <a:lnTo>
                          <a:pt x="444" y="235"/>
                        </a:lnTo>
                        <a:lnTo>
                          <a:pt x="444" y="237"/>
                        </a:lnTo>
                        <a:lnTo>
                          <a:pt x="444" y="235"/>
                        </a:lnTo>
                        <a:lnTo>
                          <a:pt x="442" y="235"/>
                        </a:lnTo>
                        <a:lnTo>
                          <a:pt x="440" y="235"/>
                        </a:lnTo>
                        <a:lnTo>
                          <a:pt x="440" y="237"/>
                        </a:lnTo>
                        <a:lnTo>
                          <a:pt x="438" y="237"/>
                        </a:lnTo>
                        <a:lnTo>
                          <a:pt x="436" y="237"/>
                        </a:lnTo>
                        <a:lnTo>
                          <a:pt x="436" y="235"/>
                        </a:lnTo>
                        <a:lnTo>
                          <a:pt x="434" y="235"/>
                        </a:lnTo>
                        <a:lnTo>
                          <a:pt x="432" y="235"/>
                        </a:lnTo>
                        <a:lnTo>
                          <a:pt x="430" y="235"/>
                        </a:lnTo>
                        <a:lnTo>
                          <a:pt x="430" y="233"/>
                        </a:lnTo>
                        <a:lnTo>
                          <a:pt x="428" y="233"/>
                        </a:lnTo>
                        <a:lnTo>
                          <a:pt x="426" y="235"/>
                        </a:lnTo>
                        <a:lnTo>
                          <a:pt x="424" y="233"/>
                        </a:lnTo>
                        <a:lnTo>
                          <a:pt x="424" y="231"/>
                        </a:lnTo>
                        <a:lnTo>
                          <a:pt x="426" y="231"/>
                        </a:lnTo>
                        <a:lnTo>
                          <a:pt x="424" y="231"/>
                        </a:lnTo>
                        <a:lnTo>
                          <a:pt x="424" y="229"/>
                        </a:lnTo>
                        <a:lnTo>
                          <a:pt x="424" y="231"/>
                        </a:lnTo>
                        <a:lnTo>
                          <a:pt x="423" y="231"/>
                        </a:lnTo>
                        <a:lnTo>
                          <a:pt x="423" y="229"/>
                        </a:lnTo>
                        <a:lnTo>
                          <a:pt x="421" y="229"/>
                        </a:lnTo>
                        <a:lnTo>
                          <a:pt x="419" y="227"/>
                        </a:lnTo>
                        <a:lnTo>
                          <a:pt x="417" y="227"/>
                        </a:lnTo>
                        <a:lnTo>
                          <a:pt x="417" y="229"/>
                        </a:lnTo>
                        <a:lnTo>
                          <a:pt x="415" y="229"/>
                        </a:lnTo>
                        <a:lnTo>
                          <a:pt x="415" y="227"/>
                        </a:lnTo>
                        <a:lnTo>
                          <a:pt x="413" y="227"/>
                        </a:lnTo>
                        <a:lnTo>
                          <a:pt x="411" y="227"/>
                        </a:lnTo>
                        <a:lnTo>
                          <a:pt x="411" y="229"/>
                        </a:lnTo>
                        <a:lnTo>
                          <a:pt x="409" y="231"/>
                        </a:lnTo>
                        <a:lnTo>
                          <a:pt x="407" y="231"/>
                        </a:lnTo>
                        <a:lnTo>
                          <a:pt x="405" y="231"/>
                        </a:lnTo>
                        <a:lnTo>
                          <a:pt x="405" y="233"/>
                        </a:lnTo>
                        <a:lnTo>
                          <a:pt x="403" y="233"/>
                        </a:lnTo>
                        <a:lnTo>
                          <a:pt x="403" y="231"/>
                        </a:lnTo>
                        <a:lnTo>
                          <a:pt x="401" y="231"/>
                        </a:lnTo>
                        <a:lnTo>
                          <a:pt x="401" y="233"/>
                        </a:lnTo>
                        <a:lnTo>
                          <a:pt x="401" y="235"/>
                        </a:lnTo>
                        <a:lnTo>
                          <a:pt x="400" y="235"/>
                        </a:lnTo>
                        <a:lnTo>
                          <a:pt x="400" y="237"/>
                        </a:lnTo>
                        <a:lnTo>
                          <a:pt x="398" y="237"/>
                        </a:lnTo>
                        <a:lnTo>
                          <a:pt x="398" y="235"/>
                        </a:lnTo>
                        <a:lnTo>
                          <a:pt x="398" y="233"/>
                        </a:lnTo>
                        <a:lnTo>
                          <a:pt x="396" y="233"/>
                        </a:lnTo>
                        <a:lnTo>
                          <a:pt x="396" y="235"/>
                        </a:lnTo>
                        <a:lnTo>
                          <a:pt x="394" y="235"/>
                        </a:lnTo>
                        <a:lnTo>
                          <a:pt x="394" y="233"/>
                        </a:lnTo>
                        <a:lnTo>
                          <a:pt x="392" y="233"/>
                        </a:lnTo>
                        <a:lnTo>
                          <a:pt x="390" y="233"/>
                        </a:lnTo>
                        <a:lnTo>
                          <a:pt x="388" y="233"/>
                        </a:lnTo>
                        <a:lnTo>
                          <a:pt x="386" y="233"/>
                        </a:lnTo>
                        <a:lnTo>
                          <a:pt x="384" y="233"/>
                        </a:lnTo>
                        <a:lnTo>
                          <a:pt x="382" y="233"/>
                        </a:lnTo>
                        <a:lnTo>
                          <a:pt x="382" y="235"/>
                        </a:lnTo>
                        <a:lnTo>
                          <a:pt x="380" y="235"/>
                        </a:lnTo>
                        <a:lnTo>
                          <a:pt x="378" y="235"/>
                        </a:lnTo>
                        <a:lnTo>
                          <a:pt x="378" y="233"/>
                        </a:lnTo>
                        <a:lnTo>
                          <a:pt x="376" y="233"/>
                        </a:lnTo>
                        <a:lnTo>
                          <a:pt x="375" y="233"/>
                        </a:lnTo>
                        <a:lnTo>
                          <a:pt x="373" y="233"/>
                        </a:lnTo>
                        <a:lnTo>
                          <a:pt x="371" y="233"/>
                        </a:lnTo>
                        <a:lnTo>
                          <a:pt x="369" y="235"/>
                        </a:lnTo>
                        <a:lnTo>
                          <a:pt x="367" y="233"/>
                        </a:lnTo>
                        <a:lnTo>
                          <a:pt x="367" y="231"/>
                        </a:lnTo>
                        <a:lnTo>
                          <a:pt x="365" y="231"/>
                        </a:lnTo>
                        <a:lnTo>
                          <a:pt x="363" y="231"/>
                        </a:lnTo>
                        <a:lnTo>
                          <a:pt x="363" y="229"/>
                        </a:lnTo>
                        <a:lnTo>
                          <a:pt x="361" y="229"/>
                        </a:lnTo>
                        <a:lnTo>
                          <a:pt x="361" y="227"/>
                        </a:lnTo>
                        <a:lnTo>
                          <a:pt x="359" y="227"/>
                        </a:lnTo>
                        <a:lnTo>
                          <a:pt x="357" y="227"/>
                        </a:lnTo>
                        <a:lnTo>
                          <a:pt x="357" y="225"/>
                        </a:lnTo>
                        <a:lnTo>
                          <a:pt x="355" y="225"/>
                        </a:lnTo>
                        <a:lnTo>
                          <a:pt x="353" y="225"/>
                        </a:lnTo>
                        <a:lnTo>
                          <a:pt x="355" y="225"/>
                        </a:lnTo>
                        <a:lnTo>
                          <a:pt x="355" y="227"/>
                        </a:lnTo>
                        <a:lnTo>
                          <a:pt x="353" y="229"/>
                        </a:lnTo>
                        <a:lnTo>
                          <a:pt x="353" y="227"/>
                        </a:lnTo>
                        <a:lnTo>
                          <a:pt x="352" y="227"/>
                        </a:lnTo>
                        <a:lnTo>
                          <a:pt x="350" y="227"/>
                        </a:lnTo>
                        <a:lnTo>
                          <a:pt x="348" y="227"/>
                        </a:lnTo>
                        <a:lnTo>
                          <a:pt x="346" y="227"/>
                        </a:lnTo>
                        <a:lnTo>
                          <a:pt x="346" y="225"/>
                        </a:lnTo>
                        <a:lnTo>
                          <a:pt x="344" y="225"/>
                        </a:lnTo>
                        <a:lnTo>
                          <a:pt x="342" y="225"/>
                        </a:lnTo>
                        <a:lnTo>
                          <a:pt x="342" y="223"/>
                        </a:lnTo>
                        <a:lnTo>
                          <a:pt x="340" y="223"/>
                        </a:lnTo>
                        <a:lnTo>
                          <a:pt x="340" y="221"/>
                        </a:lnTo>
                        <a:lnTo>
                          <a:pt x="338" y="221"/>
                        </a:lnTo>
                        <a:lnTo>
                          <a:pt x="338" y="223"/>
                        </a:lnTo>
                        <a:lnTo>
                          <a:pt x="336" y="223"/>
                        </a:lnTo>
                        <a:lnTo>
                          <a:pt x="336" y="225"/>
                        </a:lnTo>
                        <a:lnTo>
                          <a:pt x="334" y="225"/>
                        </a:lnTo>
                        <a:lnTo>
                          <a:pt x="332" y="225"/>
                        </a:lnTo>
                        <a:lnTo>
                          <a:pt x="332" y="223"/>
                        </a:lnTo>
                        <a:lnTo>
                          <a:pt x="330" y="223"/>
                        </a:lnTo>
                        <a:lnTo>
                          <a:pt x="330" y="225"/>
                        </a:lnTo>
                        <a:lnTo>
                          <a:pt x="330" y="227"/>
                        </a:lnTo>
                        <a:lnTo>
                          <a:pt x="328" y="227"/>
                        </a:lnTo>
                        <a:lnTo>
                          <a:pt x="328" y="225"/>
                        </a:lnTo>
                        <a:lnTo>
                          <a:pt x="327" y="225"/>
                        </a:lnTo>
                        <a:lnTo>
                          <a:pt x="325" y="225"/>
                        </a:lnTo>
                        <a:lnTo>
                          <a:pt x="323" y="225"/>
                        </a:lnTo>
                        <a:lnTo>
                          <a:pt x="323" y="223"/>
                        </a:lnTo>
                        <a:lnTo>
                          <a:pt x="321" y="223"/>
                        </a:lnTo>
                        <a:lnTo>
                          <a:pt x="319" y="223"/>
                        </a:lnTo>
                        <a:lnTo>
                          <a:pt x="317" y="221"/>
                        </a:lnTo>
                        <a:lnTo>
                          <a:pt x="315" y="221"/>
                        </a:lnTo>
                        <a:lnTo>
                          <a:pt x="313" y="221"/>
                        </a:lnTo>
                        <a:lnTo>
                          <a:pt x="311" y="219"/>
                        </a:lnTo>
                        <a:lnTo>
                          <a:pt x="309" y="219"/>
                        </a:lnTo>
                        <a:lnTo>
                          <a:pt x="307" y="219"/>
                        </a:lnTo>
                        <a:lnTo>
                          <a:pt x="307" y="217"/>
                        </a:lnTo>
                        <a:lnTo>
                          <a:pt x="305" y="217"/>
                        </a:lnTo>
                        <a:lnTo>
                          <a:pt x="305" y="215"/>
                        </a:lnTo>
                        <a:lnTo>
                          <a:pt x="305" y="217"/>
                        </a:lnTo>
                        <a:lnTo>
                          <a:pt x="304" y="217"/>
                        </a:lnTo>
                        <a:lnTo>
                          <a:pt x="305" y="217"/>
                        </a:lnTo>
                        <a:lnTo>
                          <a:pt x="305" y="219"/>
                        </a:lnTo>
                        <a:lnTo>
                          <a:pt x="304" y="221"/>
                        </a:lnTo>
                        <a:lnTo>
                          <a:pt x="302" y="221"/>
                        </a:lnTo>
                        <a:lnTo>
                          <a:pt x="302" y="223"/>
                        </a:lnTo>
                        <a:lnTo>
                          <a:pt x="302" y="225"/>
                        </a:lnTo>
                        <a:lnTo>
                          <a:pt x="300" y="225"/>
                        </a:lnTo>
                        <a:lnTo>
                          <a:pt x="298" y="223"/>
                        </a:lnTo>
                        <a:lnTo>
                          <a:pt x="296" y="223"/>
                        </a:lnTo>
                        <a:lnTo>
                          <a:pt x="296" y="221"/>
                        </a:lnTo>
                        <a:lnTo>
                          <a:pt x="294" y="221"/>
                        </a:lnTo>
                        <a:lnTo>
                          <a:pt x="294" y="219"/>
                        </a:lnTo>
                        <a:lnTo>
                          <a:pt x="292" y="219"/>
                        </a:lnTo>
                        <a:lnTo>
                          <a:pt x="292" y="221"/>
                        </a:lnTo>
                        <a:lnTo>
                          <a:pt x="292" y="223"/>
                        </a:lnTo>
                        <a:lnTo>
                          <a:pt x="292" y="225"/>
                        </a:lnTo>
                        <a:lnTo>
                          <a:pt x="292" y="227"/>
                        </a:lnTo>
                        <a:lnTo>
                          <a:pt x="290" y="227"/>
                        </a:lnTo>
                        <a:lnTo>
                          <a:pt x="290" y="225"/>
                        </a:lnTo>
                        <a:lnTo>
                          <a:pt x="290" y="223"/>
                        </a:lnTo>
                        <a:lnTo>
                          <a:pt x="288" y="223"/>
                        </a:lnTo>
                        <a:lnTo>
                          <a:pt x="286" y="223"/>
                        </a:lnTo>
                        <a:lnTo>
                          <a:pt x="284" y="223"/>
                        </a:lnTo>
                        <a:lnTo>
                          <a:pt x="284" y="225"/>
                        </a:lnTo>
                        <a:lnTo>
                          <a:pt x="282" y="225"/>
                        </a:lnTo>
                        <a:lnTo>
                          <a:pt x="282" y="227"/>
                        </a:lnTo>
                        <a:lnTo>
                          <a:pt x="280" y="227"/>
                        </a:lnTo>
                        <a:lnTo>
                          <a:pt x="280" y="229"/>
                        </a:lnTo>
                        <a:lnTo>
                          <a:pt x="279" y="229"/>
                        </a:lnTo>
                        <a:lnTo>
                          <a:pt x="279" y="227"/>
                        </a:lnTo>
                        <a:lnTo>
                          <a:pt x="277" y="227"/>
                        </a:lnTo>
                        <a:lnTo>
                          <a:pt x="275" y="227"/>
                        </a:lnTo>
                        <a:lnTo>
                          <a:pt x="275" y="229"/>
                        </a:lnTo>
                        <a:lnTo>
                          <a:pt x="275" y="231"/>
                        </a:lnTo>
                        <a:lnTo>
                          <a:pt x="273" y="231"/>
                        </a:lnTo>
                        <a:lnTo>
                          <a:pt x="273" y="233"/>
                        </a:lnTo>
                        <a:lnTo>
                          <a:pt x="273" y="235"/>
                        </a:lnTo>
                        <a:lnTo>
                          <a:pt x="271" y="235"/>
                        </a:lnTo>
                        <a:lnTo>
                          <a:pt x="269" y="235"/>
                        </a:lnTo>
                        <a:lnTo>
                          <a:pt x="267" y="235"/>
                        </a:lnTo>
                        <a:lnTo>
                          <a:pt x="265" y="235"/>
                        </a:lnTo>
                        <a:lnTo>
                          <a:pt x="265" y="233"/>
                        </a:lnTo>
                        <a:lnTo>
                          <a:pt x="265" y="235"/>
                        </a:lnTo>
                        <a:lnTo>
                          <a:pt x="263" y="235"/>
                        </a:lnTo>
                        <a:lnTo>
                          <a:pt x="263" y="237"/>
                        </a:lnTo>
                        <a:lnTo>
                          <a:pt x="263" y="235"/>
                        </a:lnTo>
                        <a:lnTo>
                          <a:pt x="263" y="233"/>
                        </a:lnTo>
                        <a:lnTo>
                          <a:pt x="263" y="231"/>
                        </a:lnTo>
                        <a:lnTo>
                          <a:pt x="261" y="231"/>
                        </a:lnTo>
                        <a:lnTo>
                          <a:pt x="261" y="233"/>
                        </a:lnTo>
                        <a:lnTo>
                          <a:pt x="259" y="233"/>
                        </a:lnTo>
                        <a:lnTo>
                          <a:pt x="257" y="233"/>
                        </a:lnTo>
                        <a:lnTo>
                          <a:pt x="257" y="231"/>
                        </a:lnTo>
                        <a:lnTo>
                          <a:pt x="256" y="231"/>
                        </a:lnTo>
                        <a:lnTo>
                          <a:pt x="254" y="231"/>
                        </a:lnTo>
                        <a:lnTo>
                          <a:pt x="254" y="233"/>
                        </a:lnTo>
                        <a:lnTo>
                          <a:pt x="252" y="233"/>
                        </a:lnTo>
                        <a:lnTo>
                          <a:pt x="252" y="235"/>
                        </a:lnTo>
                        <a:lnTo>
                          <a:pt x="254" y="235"/>
                        </a:lnTo>
                        <a:lnTo>
                          <a:pt x="254" y="237"/>
                        </a:lnTo>
                        <a:lnTo>
                          <a:pt x="252" y="237"/>
                        </a:lnTo>
                        <a:lnTo>
                          <a:pt x="252" y="235"/>
                        </a:lnTo>
                        <a:lnTo>
                          <a:pt x="250" y="235"/>
                        </a:lnTo>
                        <a:lnTo>
                          <a:pt x="250" y="233"/>
                        </a:lnTo>
                        <a:lnTo>
                          <a:pt x="248" y="233"/>
                        </a:lnTo>
                        <a:lnTo>
                          <a:pt x="246" y="231"/>
                        </a:lnTo>
                        <a:lnTo>
                          <a:pt x="244" y="231"/>
                        </a:lnTo>
                        <a:lnTo>
                          <a:pt x="244" y="233"/>
                        </a:lnTo>
                        <a:lnTo>
                          <a:pt x="246" y="233"/>
                        </a:lnTo>
                        <a:lnTo>
                          <a:pt x="246" y="235"/>
                        </a:lnTo>
                        <a:lnTo>
                          <a:pt x="248" y="235"/>
                        </a:lnTo>
                        <a:lnTo>
                          <a:pt x="248" y="237"/>
                        </a:lnTo>
                        <a:lnTo>
                          <a:pt x="248" y="238"/>
                        </a:lnTo>
                        <a:lnTo>
                          <a:pt x="246" y="238"/>
                        </a:lnTo>
                        <a:lnTo>
                          <a:pt x="244" y="238"/>
                        </a:lnTo>
                        <a:lnTo>
                          <a:pt x="244" y="237"/>
                        </a:lnTo>
                        <a:lnTo>
                          <a:pt x="242" y="237"/>
                        </a:lnTo>
                        <a:lnTo>
                          <a:pt x="242" y="238"/>
                        </a:lnTo>
                        <a:lnTo>
                          <a:pt x="242" y="240"/>
                        </a:lnTo>
                        <a:lnTo>
                          <a:pt x="240" y="240"/>
                        </a:lnTo>
                        <a:lnTo>
                          <a:pt x="238" y="240"/>
                        </a:lnTo>
                        <a:lnTo>
                          <a:pt x="236" y="240"/>
                        </a:lnTo>
                        <a:lnTo>
                          <a:pt x="236" y="242"/>
                        </a:lnTo>
                        <a:lnTo>
                          <a:pt x="234" y="242"/>
                        </a:lnTo>
                        <a:lnTo>
                          <a:pt x="232" y="242"/>
                        </a:lnTo>
                        <a:lnTo>
                          <a:pt x="232" y="240"/>
                        </a:lnTo>
                        <a:lnTo>
                          <a:pt x="232" y="238"/>
                        </a:lnTo>
                        <a:lnTo>
                          <a:pt x="231" y="238"/>
                        </a:lnTo>
                        <a:lnTo>
                          <a:pt x="231" y="240"/>
                        </a:lnTo>
                        <a:lnTo>
                          <a:pt x="231" y="242"/>
                        </a:lnTo>
                        <a:lnTo>
                          <a:pt x="229" y="242"/>
                        </a:lnTo>
                        <a:lnTo>
                          <a:pt x="229" y="244"/>
                        </a:lnTo>
                        <a:lnTo>
                          <a:pt x="229" y="242"/>
                        </a:lnTo>
                        <a:lnTo>
                          <a:pt x="227" y="242"/>
                        </a:lnTo>
                        <a:lnTo>
                          <a:pt x="227" y="240"/>
                        </a:lnTo>
                        <a:lnTo>
                          <a:pt x="225" y="240"/>
                        </a:lnTo>
                        <a:lnTo>
                          <a:pt x="223" y="240"/>
                        </a:lnTo>
                        <a:lnTo>
                          <a:pt x="223" y="238"/>
                        </a:lnTo>
                        <a:lnTo>
                          <a:pt x="223" y="237"/>
                        </a:lnTo>
                        <a:lnTo>
                          <a:pt x="221" y="237"/>
                        </a:lnTo>
                        <a:lnTo>
                          <a:pt x="221" y="238"/>
                        </a:lnTo>
                        <a:lnTo>
                          <a:pt x="223" y="238"/>
                        </a:lnTo>
                        <a:lnTo>
                          <a:pt x="223" y="240"/>
                        </a:lnTo>
                        <a:lnTo>
                          <a:pt x="221" y="240"/>
                        </a:lnTo>
                        <a:lnTo>
                          <a:pt x="219" y="240"/>
                        </a:lnTo>
                        <a:lnTo>
                          <a:pt x="217" y="240"/>
                        </a:lnTo>
                        <a:lnTo>
                          <a:pt x="217" y="242"/>
                        </a:lnTo>
                        <a:lnTo>
                          <a:pt x="217" y="244"/>
                        </a:lnTo>
                        <a:lnTo>
                          <a:pt x="215" y="244"/>
                        </a:lnTo>
                        <a:lnTo>
                          <a:pt x="215" y="242"/>
                        </a:lnTo>
                        <a:lnTo>
                          <a:pt x="213" y="240"/>
                        </a:lnTo>
                        <a:lnTo>
                          <a:pt x="211" y="240"/>
                        </a:lnTo>
                        <a:lnTo>
                          <a:pt x="211" y="242"/>
                        </a:lnTo>
                        <a:lnTo>
                          <a:pt x="211" y="244"/>
                        </a:lnTo>
                        <a:lnTo>
                          <a:pt x="213" y="244"/>
                        </a:lnTo>
                        <a:lnTo>
                          <a:pt x="213" y="246"/>
                        </a:lnTo>
                        <a:lnTo>
                          <a:pt x="211" y="246"/>
                        </a:lnTo>
                        <a:lnTo>
                          <a:pt x="209" y="246"/>
                        </a:lnTo>
                        <a:lnTo>
                          <a:pt x="209" y="244"/>
                        </a:lnTo>
                        <a:lnTo>
                          <a:pt x="208" y="244"/>
                        </a:lnTo>
                        <a:lnTo>
                          <a:pt x="208" y="242"/>
                        </a:lnTo>
                        <a:lnTo>
                          <a:pt x="208" y="240"/>
                        </a:lnTo>
                        <a:lnTo>
                          <a:pt x="206" y="240"/>
                        </a:lnTo>
                        <a:lnTo>
                          <a:pt x="204" y="240"/>
                        </a:lnTo>
                        <a:lnTo>
                          <a:pt x="202" y="240"/>
                        </a:lnTo>
                        <a:lnTo>
                          <a:pt x="200" y="240"/>
                        </a:lnTo>
                        <a:lnTo>
                          <a:pt x="202" y="240"/>
                        </a:lnTo>
                        <a:lnTo>
                          <a:pt x="202" y="238"/>
                        </a:lnTo>
                        <a:lnTo>
                          <a:pt x="202" y="237"/>
                        </a:lnTo>
                        <a:lnTo>
                          <a:pt x="200" y="237"/>
                        </a:lnTo>
                        <a:lnTo>
                          <a:pt x="198" y="237"/>
                        </a:lnTo>
                        <a:lnTo>
                          <a:pt x="198" y="235"/>
                        </a:lnTo>
                        <a:lnTo>
                          <a:pt x="198" y="237"/>
                        </a:lnTo>
                        <a:lnTo>
                          <a:pt x="196" y="237"/>
                        </a:lnTo>
                        <a:lnTo>
                          <a:pt x="194" y="237"/>
                        </a:lnTo>
                        <a:lnTo>
                          <a:pt x="194" y="238"/>
                        </a:lnTo>
                        <a:lnTo>
                          <a:pt x="192" y="238"/>
                        </a:lnTo>
                        <a:lnTo>
                          <a:pt x="192" y="240"/>
                        </a:lnTo>
                        <a:lnTo>
                          <a:pt x="192" y="242"/>
                        </a:lnTo>
                        <a:lnTo>
                          <a:pt x="190" y="242"/>
                        </a:lnTo>
                        <a:lnTo>
                          <a:pt x="190" y="240"/>
                        </a:lnTo>
                        <a:lnTo>
                          <a:pt x="188" y="240"/>
                        </a:lnTo>
                        <a:lnTo>
                          <a:pt x="186" y="240"/>
                        </a:lnTo>
                        <a:lnTo>
                          <a:pt x="184" y="240"/>
                        </a:lnTo>
                        <a:lnTo>
                          <a:pt x="183" y="240"/>
                        </a:lnTo>
                        <a:lnTo>
                          <a:pt x="181" y="240"/>
                        </a:lnTo>
                        <a:lnTo>
                          <a:pt x="179" y="240"/>
                        </a:lnTo>
                        <a:lnTo>
                          <a:pt x="179" y="242"/>
                        </a:lnTo>
                        <a:lnTo>
                          <a:pt x="177" y="242"/>
                        </a:lnTo>
                        <a:lnTo>
                          <a:pt x="175" y="242"/>
                        </a:lnTo>
                        <a:lnTo>
                          <a:pt x="173" y="240"/>
                        </a:lnTo>
                        <a:lnTo>
                          <a:pt x="173" y="242"/>
                        </a:lnTo>
                        <a:lnTo>
                          <a:pt x="171" y="242"/>
                        </a:lnTo>
                        <a:lnTo>
                          <a:pt x="171" y="240"/>
                        </a:lnTo>
                        <a:lnTo>
                          <a:pt x="169" y="240"/>
                        </a:lnTo>
                        <a:lnTo>
                          <a:pt x="167" y="240"/>
                        </a:lnTo>
                        <a:lnTo>
                          <a:pt x="167" y="242"/>
                        </a:lnTo>
                        <a:lnTo>
                          <a:pt x="165" y="240"/>
                        </a:lnTo>
                        <a:lnTo>
                          <a:pt x="165" y="242"/>
                        </a:lnTo>
                        <a:lnTo>
                          <a:pt x="165" y="240"/>
                        </a:lnTo>
                        <a:lnTo>
                          <a:pt x="163" y="240"/>
                        </a:lnTo>
                        <a:lnTo>
                          <a:pt x="163" y="242"/>
                        </a:lnTo>
                        <a:lnTo>
                          <a:pt x="161" y="242"/>
                        </a:lnTo>
                        <a:lnTo>
                          <a:pt x="160" y="242"/>
                        </a:lnTo>
                        <a:lnTo>
                          <a:pt x="160" y="244"/>
                        </a:lnTo>
                        <a:lnTo>
                          <a:pt x="158" y="244"/>
                        </a:lnTo>
                        <a:lnTo>
                          <a:pt x="156" y="244"/>
                        </a:lnTo>
                        <a:lnTo>
                          <a:pt x="156" y="246"/>
                        </a:lnTo>
                        <a:lnTo>
                          <a:pt x="154" y="246"/>
                        </a:lnTo>
                        <a:lnTo>
                          <a:pt x="152" y="246"/>
                        </a:lnTo>
                        <a:lnTo>
                          <a:pt x="150" y="246"/>
                        </a:lnTo>
                        <a:lnTo>
                          <a:pt x="148" y="246"/>
                        </a:lnTo>
                        <a:lnTo>
                          <a:pt x="146" y="246"/>
                        </a:lnTo>
                        <a:lnTo>
                          <a:pt x="144" y="246"/>
                        </a:lnTo>
                        <a:lnTo>
                          <a:pt x="144" y="248"/>
                        </a:lnTo>
                        <a:lnTo>
                          <a:pt x="142" y="248"/>
                        </a:lnTo>
                        <a:lnTo>
                          <a:pt x="140" y="248"/>
                        </a:lnTo>
                        <a:lnTo>
                          <a:pt x="140" y="250"/>
                        </a:lnTo>
                        <a:lnTo>
                          <a:pt x="138" y="250"/>
                        </a:lnTo>
                        <a:lnTo>
                          <a:pt x="138" y="252"/>
                        </a:lnTo>
                        <a:lnTo>
                          <a:pt x="137" y="252"/>
                        </a:lnTo>
                        <a:lnTo>
                          <a:pt x="137" y="254"/>
                        </a:lnTo>
                        <a:lnTo>
                          <a:pt x="135" y="254"/>
                        </a:lnTo>
                        <a:lnTo>
                          <a:pt x="133" y="254"/>
                        </a:lnTo>
                        <a:lnTo>
                          <a:pt x="131" y="254"/>
                        </a:lnTo>
                        <a:lnTo>
                          <a:pt x="129" y="254"/>
                        </a:lnTo>
                        <a:lnTo>
                          <a:pt x="127" y="254"/>
                        </a:lnTo>
                        <a:lnTo>
                          <a:pt x="125" y="254"/>
                        </a:lnTo>
                        <a:lnTo>
                          <a:pt x="123" y="254"/>
                        </a:lnTo>
                        <a:lnTo>
                          <a:pt x="123" y="252"/>
                        </a:lnTo>
                        <a:lnTo>
                          <a:pt x="121" y="252"/>
                        </a:lnTo>
                        <a:lnTo>
                          <a:pt x="121" y="254"/>
                        </a:lnTo>
                        <a:lnTo>
                          <a:pt x="121" y="252"/>
                        </a:lnTo>
                        <a:lnTo>
                          <a:pt x="119" y="252"/>
                        </a:lnTo>
                        <a:lnTo>
                          <a:pt x="119" y="254"/>
                        </a:lnTo>
                        <a:lnTo>
                          <a:pt x="119" y="252"/>
                        </a:lnTo>
                        <a:lnTo>
                          <a:pt x="117" y="252"/>
                        </a:lnTo>
                        <a:lnTo>
                          <a:pt x="115" y="252"/>
                        </a:lnTo>
                        <a:lnTo>
                          <a:pt x="113" y="252"/>
                        </a:lnTo>
                        <a:lnTo>
                          <a:pt x="112" y="252"/>
                        </a:lnTo>
                        <a:lnTo>
                          <a:pt x="110" y="252"/>
                        </a:lnTo>
                        <a:lnTo>
                          <a:pt x="108" y="252"/>
                        </a:lnTo>
                        <a:lnTo>
                          <a:pt x="108" y="254"/>
                        </a:lnTo>
                        <a:lnTo>
                          <a:pt x="106" y="254"/>
                        </a:lnTo>
                        <a:lnTo>
                          <a:pt x="104" y="254"/>
                        </a:lnTo>
                        <a:lnTo>
                          <a:pt x="104" y="256"/>
                        </a:lnTo>
                        <a:lnTo>
                          <a:pt x="102" y="256"/>
                        </a:lnTo>
                        <a:lnTo>
                          <a:pt x="102" y="258"/>
                        </a:lnTo>
                        <a:lnTo>
                          <a:pt x="100" y="258"/>
                        </a:lnTo>
                        <a:lnTo>
                          <a:pt x="100" y="260"/>
                        </a:lnTo>
                        <a:lnTo>
                          <a:pt x="98" y="260"/>
                        </a:lnTo>
                        <a:lnTo>
                          <a:pt x="96" y="260"/>
                        </a:lnTo>
                        <a:lnTo>
                          <a:pt x="96" y="262"/>
                        </a:lnTo>
                        <a:lnTo>
                          <a:pt x="94" y="262"/>
                        </a:lnTo>
                        <a:lnTo>
                          <a:pt x="94" y="263"/>
                        </a:lnTo>
                        <a:lnTo>
                          <a:pt x="92" y="263"/>
                        </a:lnTo>
                        <a:lnTo>
                          <a:pt x="90" y="263"/>
                        </a:lnTo>
                        <a:lnTo>
                          <a:pt x="89" y="265"/>
                        </a:lnTo>
                        <a:lnTo>
                          <a:pt x="87" y="265"/>
                        </a:lnTo>
                        <a:lnTo>
                          <a:pt x="87" y="263"/>
                        </a:lnTo>
                        <a:lnTo>
                          <a:pt x="85" y="263"/>
                        </a:lnTo>
                        <a:lnTo>
                          <a:pt x="83" y="263"/>
                        </a:lnTo>
                        <a:lnTo>
                          <a:pt x="83" y="265"/>
                        </a:lnTo>
                        <a:lnTo>
                          <a:pt x="81" y="265"/>
                        </a:lnTo>
                        <a:lnTo>
                          <a:pt x="79" y="265"/>
                        </a:lnTo>
                        <a:lnTo>
                          <a:pt x="79" y="267"/>
                        </a:lnTo>
                        <a:lnTo>
                          <a:pt x="77" y="267"/>
                        </a:lnTo>
                        <a:lnTo>
                          <a:pt x="75" y="267"/>
                        </a:lnTo>
                        <a:lnTo>
                          <a:pt x="75" y="269"/>
                        </a:lnTo>
                        <a:lnTo>
                          <a:pt x="73" y="269"/>
                        </a:lnTo>
                        <a:lnTo>
                          <a:pt x="73" y="271"/>
                        </a:lnTo>
                        <a:lnTo>
                          <a:pt x="71" y="271"/>
                        </a:lnTo>
                        <a:lnTo>
                          <a:pt x="71" y="273"/>
                        </a:lnTo>
                        <a:lnTo>
                          <a:pt x="69" y="273"/>
                        </a:lnTo>
                        <a:lnTo>
                          <a:pt x="69" y="275"/>
                        </a:lnTo>
                        <a:lnTo>
                          <a:pt x="67" y="275"/>
                        </a:lnTo>
                        <a:lnTo>
                          <a:pt x="67" y="277"/>
                        </a:lnTo>
                        <a:lnTo>
                          <a:pt x="65" y="277"/>
                        </a:lnTo>
                        <a:lnTo>
                          <a:pt x="65" y="279"/>
                        </a:lnTo>
                        <a:lnTo>
                          <a:pt x="64" y="279"/>
                        </a:lnTo>
                        <a:lnTo>
                          <a:pt x="62" y="279"/>
                        </a:lnTo>
                        <a:lnTo>
                          <a:pt x="60" y="279"/>
                        </a:lnTo>
                        <a:lnTo>
                          <a:pt x="58" y="279"/>
                        </a:lnTo>
                        <a:lnTo>
                          <a:pt x="56" y="279"/>
                        </a:lnTo>
                        <a:lnTo>
                          <a:pt x="54" y="277"/>
                        </a:lnTo>
                        <a:lnTo>
                          <a:pt x="52" y="277"/>
                        </a:lnTo>
                        <a:lnTo>
                          <a:pt x="52" y="275"/>
                        </a:lnTo>
                        <a:lnTo>
                          <a:pt x="50" y="275"/>
                        </a:lnTo>
                        <a:lnTo>
                          <a:pt x="48" y="275"/>
                        </a:lnTo>
                        <a:lnTo>
                          <a:pt x="48" y="273"/>
                        </a:lnTo>
                        <a:lnTo>
                          <a:pt x="46" y="273"/>
                        </a:lnTo>
                        <a:lnTo>
                          <a:pt x="46" y="271"/>
                        </a:lnTo>
                        <a:lnTo>
                          <a:pt x="44" y="271"/>
                        </a:lnTo>
                        <a:lnTo>
                          <a:pt x="42" y="271"/>
                        </a:lnTo>
                        <a:lnTo>
                          <a:pt x="41" y="269"/>
                        </a:lnTo>
                        <a:lnTo>
                          <a:pt x="39" y="269"/>
                        </a:lnTo>
                        <a:lnTo>
                          <a:pt x="37" y="269"/>
                        </a:lnTo>
                        <a:lnTo>
                          <a:pt x="35" y="269"/>
                        </a:lnTo>
                        <a:lnTo>
                          <a:pt x="35" y="267"/>
                        </a:lnTo>
                        <a:lnTo>
                          <a:pt x="33" y="267"/>
                        </a:lnTo>
                        <a:lnTo>
                          <a:pt x="31" y="267"/>
                        </a:lnTo>
                        <a:lnTo>
                          <a:pt x="31" y="265"/>
                        </a:lnTo>
                        <a:lnTo>
                          <a:pt x="29" y="265"/>
                        </a:lnTo>
                        <a:lnTo>
                          <a:pt x="27" y="265"/>
                        </a:lnTo>
                        <a:lnTo>
                          <a:pt x="27" y="263"/>
                        </a:lnTo>
                        <a:lnTo>
                          <a:pt x="25" y="263"/>
                        </a:lnTo>
                        <a:lnTo>
                          <a:pt x="23" y="262"/>
                        </a:lnTo>
                        <a:lnTo>
                          <a:pt x="23" y="260"/>
                        </a:lnTo>
                        <a:lnTo>
                          <a:pt x="23" y="258"/>
                        </a:lnTo>
                        <a:lnTo>
                          <a:pt x="23" y="256"/>
                        </a:lnTo>
                        <a:lnTo>
                          <a:pt x="21" y="256"/>
                        </a:lnTo>
                        <a:lnTo>
                          <a:pt x="23" y="256"/>
                        </a:lnTo>
                        <a:lnTo>
                          <a:pt x="21" y="256"/>
                        </a:lnTo>
                        <a:lnTo>
                          <a:pt x="21" y="254"/>
                        </a:lnTo>
                        <a:lnTo>
                          <a:pt x="19" y="254"/>
                        </a:lnTo>
                        <a:lnTo>
                          <a:pt x="19" y="252"/>
                        </a:lnTo>
                        <a:lnTo>
                          <a:pt x="21" y="252"/>
                        </a:lnTo>
                        <a:lnTo>
                          <a:pt x="21" y="250"/>
                        </a:lnTo>
                        <a:lnTo>
                          <a:pt x="21" y="248"/>
                        </a:lnTo>
                        <a:lnTo>
                          <a:pt x="19" y="248"/>
                        </a:lnTo>
                        <a:lnTo>
                          <a:pt x="21" y="248"/>
                        </a:lnTo>
                        <a:lnTo>
                          <a:pt x="19" y="248"/>
                        </a:lnTo>
                        <a:lnTo>
                          <a:pt x="19" y="246"/>
                        </a:lnTo>
                        <a:lnTo>
                          <a:pt x="21" y="246"/>
                        </a:lnTo>
                        <a:lnTo>
                          <a:pt x="19" y="246"/>
                        </a:lnTo>
                        <a:lnTo>
                          <a:pt x="21" y="246"/>
                        </a:lnTo>
                        <a:lnTo>
                          <a:pt x="21" y="244"/>
                        </a:lnTo>
                        <a:lnTo>
                          <a:pt x="19" y="244"/>
                        </a:lnTo>
                        <a:lnTo>
                          <a:pt x="19" y="242"/>
                        </a:lnTo>
                        <a:lnTo>
                          <a:pt x="17" y="242"/>
                        </a:lnTo>
                        <a:lnTo>
                          <a:pt x="16" y="242"/>
                        </a:lnTo>
                        <a:lnTo>
                          <a:pt x="14" y="242"/>
                        </a:lnTo>
                        <a:lnTo>
                          <a:pt x="12" y="242"/>
                        </a:lnTo>
                        <a:lnTo>
                          <a:pt x="10" y="242"/>
                        </a:lnTo>
                        <a:lnTo>
                          <a:pt x="10" y="240"/>
                        </a:lnTo>
                        <a:lnTo>
                          <a:pt x="10" y="238"/>
                        </a:lnTo>
                        <a:lnTo>
                          <a:pt x="8" y="238"/>
                        </a:lnTo>
                        <a:lnTo>
                          <a:pt x="6" y="238"/>
                        </a:lnTo>
                        <a:lnTo>
                          <a:pt x="6" y="237"/>
                        </a:lnTo>
                        <a:lnTo>
                          <a:pt x="4" y="237"/>
                        </a:lnTo>
                        <a:lnTo>
                          <a:pt x="4" y="235"/>
                        </a:lnTo>
                        <a:lnTo>
                          <a:pt x="4" y="233"/>
                        </a:lnTo>
                        <a:lnTo>
                          <a:pt x="4" y="231"/>
                        </a:lnTo>
                        <a:lnTo>
                          <a:pt x="2" y="231"/>
                        </a:lnTo>
                        <a:lnTo>
                          <a:pt x="2" y="229"/>
                        </a:lnTo>
                        <a:lnTo>
                          <a:pt x="0" y="229"/>
                        </a:lnTo>
                        <a:lnTo>
                          <a:pt x="0" y="227"/>
                        </a:lnTo>
                        <a:lnTo>
                          <a:pt x="0" y="225"/>
                        </a:lnTo>
                        <a:lnTo>
                          <a:pt x="0" y="223"/>
                        </a:lnTo>
                        <a:lnTo>
                          <a:pt x="0" y="221"/>
                        </a:lnTo>
                        <a:lnTo>
                          <a:pt x="0" y="219"/>
                        </a:lnTo>
                        <a:lnTo>
                          <a:pt x="0" y="217"/>
                        </a:lnTo>
                        <a:lnTo>
                          <a:pt x="0" y="215"/>
                        </a:lnTo>
                        <a:lnTo>
                          <a:pt x="2" y="215"/>
                        </a:lnTo>
                        <a:lnTo>
                          <a:pt x="4" y="215"/>
                        </a:lnTo>
                        <a:lnTo>
                          <a:pt x="4" y="214"/>
                        </a:lnTo>
                        <a:lnTo>
                          <a:pt x="6" y="214"/>
                        </a:lnTo>
                        <a:lnTo>
                          <a:pt x="8" y="214"/>
                        </a:lnTo>
                        <a:lnTo>
                          <a:pt x="8" y="212"/>
                        </a:lnTo>
                        <a:lnTo>
                          <a:pt x="10" y="212"/>
                        </a:lnTo>
                        <a:lnTo>
                          <a:pt x="10" y="210"/>
                        </a:lnTo>
                        <a:lnTo>
                          <a:pt x="12" y="210"/>
                        </a:lnTo>
                        <a:lnTo>
                          <a:pt x="12" y="208"/>
                        </a:lnTo>
                        <a:lnTo>
                          <a:pt x="12" y="206"/>
                        </a:lnTo>
                        <a:lnTo>
                          <a:pt x="12" y="204"/>
                        </a:lnTo>
                        <a:lnTo>
                          <a:pt x="12" y="202"/>
                        </a:lnTo>
                        <a:lnTo>
                          <a:pt x="14" y="202"/>
                        </a:lnTo>
                        <a:lnTo>
                          <a:pt x="16" y="202"/>
                        </a:lnTo>
                        <a:lnTo>
                          <a:pt x="16" y="200"/>
                        </a:lnTo>
                        <a:lnTo>
                          <a:pt x="17" y="200"/>
                        </a:lnTo>
                        <a:lnTo>
                          <a:pt x="17" y="198"/>
                        </a:lnTo>
                        <a:lnTo>
                          <a:pt x="19" y="198"/>
                        </a:lnTo>
                        <a:lnTo>
                          <a:pt x="19" y="196"/>
                        </a:lnTo>
                        <a:lnTo>
                          <a:pt x="21" y="196"/>
                        </a:lnTo>
                        <a:lnTo>
                          <a:pt x="21" y="194"/>
                        </a:lnTo>
                        <a:lnTo>
                          <a:pt x="21" y="192"/>
                        </a:lnTo>
                        <a:lnTo>
                          <a:pt x="19" y="190"/>
                        </a:lnTo>
                        <a:lnTo>
                          <a:pt x="21" y="190"/>
                        </a:lnTo>
                        <a:lnTo>
                          <a:pt x="21" y="189"/>
                        </a:lnTo>
                        <a:lnTo>
                          <a:pt x="21" y="187"/>
                        </a:lnTo>
                        <a:lnTo>
                          <a:pt x="21" y="185"/>
                        </a:lnTo>
                        <a:lnTo>
                          <a:pt x="23" y="185"/>
                        </a:lnTo>
                        <a:lnTo>
                          <a:pt x="25" y="185"/>
                        </a:lnTo>
                        <a:lnTo>
                          <a:pt x="25" y="183"/>
                        </a:lnTo>
                        <a:lnTo>
                          <a:pt x="27" y="183"/>
                        </a:lnTo>
                        <a:lnTo>
                          <a:pt x="27" y="181"/>
                        </a:lnTo>
                        <a:lnTo>
                          <a:pt x="29" y="181"/>
                        </a:lnTo>
                        <a:lnTo>
                          <a:pt x="29" y="183"/>
                        </a:lnTo>
                        <a:lnTo>
                          <a:pt x="31" y="183"/>
                        </a:lnTo>
                        <a:lnTo>
                          <a:pt x="31" y="185"/>
                        </a:lnTo>
                        <a:lnTo>
                          <a:pt x="33" y="185"/>
                        </a:lnTo>
                        <a:lnTo>
                          <a:pt x="35" y="185"/>
                        </a:lnTo>
                        <a:lnTo>
                          <a:pt x="37" y="183"/>
                        </a:lnTo>
                        <a:lnTo>
                          <a:pt x="39" y="181"/>
                        </a:lnTo>
                        <a:lnTo>
                          <a:pt x="39" y="179"/>
                        </a:lnTo>
                        <a:lnTo>
                          <a:pt x="39" y="177"/>
                        </a:lnTo>
                        <a:lnTo>
                          <a:pt x="39" y="175"/>
                        </a:lnTo>
                        <a:lnTo>
                          <a:pt x="39" y="173"/>
                        </a:lnTo>
                        <a:lnTo>
                          <a:pt x="41" y="173"/>
                        </a:lnTo>
                        <a:lnTo>
                          <a:pt x="42" y="173"/>
                        </a:lnTo>
                        <a:lnTo>
                          <a:pt x="44" y="173"/>
                        </a:lnTo>
                        <a:lnTo>
                          <a:pt x="46" y="173"/>
                        </a:lnTo>
                        <a:lnTo>
                          <a:pt x="48" y="175"/>
                        </a:lnTo>
                        <a:lnTo>
                          <a:pt x="50" y="173"/>
                        </a:lnTo>
                        <a:lnTo>
                          <a:pt x="50" y="171"/>
                        </a:lnTo>
                        <a:lnTo>
                          <a:pt x="50" y="169"/>
                        </a:lnTo>
                        <a:lnTo>
                          <a:pt x="50" y="167"/>
                        </a:lnTo>
                        <a:lnTo>
                          <a:pt x="50" y="166"/>
                        </a:lnTo>
                        <a:lnTo>
                          <a:pt x="50" y="164"/>
                        </a:lnTo>
                        <a:lnTo>
                          <a:pt x="52" y="164"/>
                        </a:lnTo>
                        <a:lnTo>
                          <a:pt x="54" y="164"/>
                        </a:lnTo>
                        <a:lnTo>
                          <a:pt x="54" y="162"/>
                        </a:lnTo>
                        <a:lnTo>
                          <a:pt x="54" y="164"/>
                        </a:lnTo>
                        <a:lnTo>
                          <a:pt x="56" y="164"/>
                        </a:lnTo>
                        <a:lnTo>
                          <a:pt x="58" y="162"/>
                        </a:lnTo>
                        <a:lnTo>
                          <a:pt x="60" y="162"/>
                        </a:lnTo>
                        <a:lnTo>
                          <a:pt x="60" y="16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8" name="Freeform 4871">
                    <a:extLst>
                      <a:ext uri="{FF2B5EF4-FFF2-40B4-BE49-F238E27FC236}">
                        <a16:creationId xmlns:a16="http://schemas.microsoft.com/office/drawing/2014/main" id="{9A7340E7-5F6C-F499-58E4-B8857EC442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28" y="1667"/>
                    <a:ext cx="724" cy="641"/>
                  </a:xfrm>
                  <a:custGeom>
                    <a:avLst/>
                    <a:gdLst>
                      <a:gd name="T0" fmla="*/ 100 w 724"/>
                      <a:gd name="T1" fmla="*/ 351 h 641"/>
                      <a:gd name="T2" fmla="*/ 88 w 724"/>
                      <a:gd name="T3" fmla="*/ 330 h 641"/>
                      <a:gd name="T4" fmla="*/ 48 w 724"/>
                      <a:gd name="T5" fmla="*/ 343 h 641"/>
                      <a:gd name="T6" fmla="*/ 21 w 724"/>
                      <a:gd name="T7" fmla="*/ 347 h 641"/>
                      <a:gd name="T8" fmla="*/ 8 w 724"/>
                      <a:gd name="T9" fmla="*/ 319 h 641"/>
                      <a:gd name="T10" fmla="*/ 27 w 724"/>
                      <a:gd name="T11" fmla="*/ 269 h 641"/>
                      <a:gd name="T12" fmla="*/ 29 w 724"/>
                      <a:gd name="T13" fmla="*/ 221 h 641"/>
                      <a:gd name="T14" fmla="*/ 52 w 724"/>
                      <a:gd name="T15" fmla="*/ 234 h 641"/>
                      <a:gd name="T16" fmla="*/ 75 w 724"/>
                      <a:gd name="T17" fmla="*/ 272 h 641"/>
                      <a:gd name="T18" fmla="*/ 107 w 724"/>
                      <a:gd name="T19" fmla="*/ 269 h 641"/>
                      <a:gd name="T20" fmla="*/ 109 w 724"/>
                      <a:gd name="T21" fmla="*/ 313 h 641"/>
                      <a:gd name="T22" fmla="*/ 127 w 724"/>
                      <a:gd name="T23" fmla="*/ 311 h 641"/>
                      <a:gd name="T24" fmla="*/ 165 w 724"/>
                      <a:gd name="T25" fmla="*/ 332 h 641"/>
                      <a:gd name="T26" fmla="*/ 213 w 724"/>
                      <a:gd name="T27" fmla="*/ 353 h 641"/>
                      <a:gd name="T28" fmla="*/ 247 w 724"/>
                      <a:gd name="T29" fmla="*/ 343 h 641"/>
                      <a:gd name="T30" fmla="*/ 278 w 724"/>
                      <a:gd name="T31" fmla="*/ 336 h 641"/>
                      <a:gd name="T32" fmla="*/ 290 w 724"/>
                      <a:gd name="T33" fmla="*/ 280 h 641"/>
                      <a:gd name="T34" fmla="*/ 326 w 724"/>
                      <a:gd name="T35" fmla="*/ 263 h 641"/>
                      <a:gd name="T36" fmla="*/ 342 w 724"/>
                      <a:gd name="T37" fmla="*/ 295 h 641"/>
                      <a:gd name="T38" fmla="*/ 320 w 724"/>
                      <a:gd name="T39" fmla="*/ 324 h 641"/>
                      <a:gd name="T40" fmla="*/ 351 w 724"/>
                      <a:gd name="T41" fmla="*/ 326 h 641"/>
                      <a:gd name="T42" fmla="*/ 390 w 724"/>
                      <a:gd name="T43" fmla="*/ 284 h 641"/>
                      <a:gd name="T44" fmla="*/ 443 w 724"/>
                      <a:gd name="T45" fmla="*/ 290 h 641"/>
                      <a:gd name="T46" fmla="*/ 480 w 724"/>
                      <a:gd name="T47" fmla="*/ 244 h 641"/>
                      <a:gd name="T48" fmla="*/ 514 w 724"/>
                      <a:gd name="T49" fmla="*/ 203 h 641"/>
                      <a:gd name="T50" fmla="*/ 514 w 724"/>
                      <a:gd name="T51" fmla="*/ 157 h 641"/>
                      <a:gd name="T52" fmla="*/ 512 w 724"/>
                      <a:gd name="T53" fmla="*/ 132 h 641"/>
                      <a:gd name="T54" fmla="*/ 549 w 724"/>
                      <a:gd name="T55" fmla="*/ 161 h 641"/>
                      <a:gd name="T56" fmla="*/ 570 w 724"/>
                      <a:gd name="T57" fmla="*/ 123 h 641"/>
                      <a:gd name="T58" fmla="*/ 582 w 724"/>
                      <a:gd name="T59" fmla="*/ 65 h 641"/>
                      <a:gd name="T60" fmla="*/ 603 w 724"/>
                      <a:gd name="T61" fmla="*/ 48 h 641"/>
                      <a:gd name="T62" fmla="*/ 637 w 724"/>
                      <a:gd name="T63" fmla="*/ 11 h 641"/>
                      <a:gd name="T64" fmla="*/ 672 w 724"/>
                      <a:gd name="T65" fmla="*/ 6 h 641"/>
                      <a:gd name="T66" fmla="*/ 718 w 724"/>
                      <a:gd name="T67" fmla="*/ 19 h 641"/>
                      <a:gd name="T68" fmla="*/ 695 w 724"/>
                      <a:gd name="T69" fmla="*/ 77 h 641"/>
                      <a:gd name="T70" fmla="*/ 678 w 724"/>
                      <a:gd name="T71" fmla="*/ 140 h 641"/>
                      <a:gd name="T72" fmla="*/ 635 w 724"/>
                      <a:gd name="T73" fmla="*/ 173 h 641"/>
                      <a:gd name="T74" fmla="*/ 605 w 724"/>
                      <a:gd name="T75" fmla="*/ 217 h 641"/>
                      <a:gd name="T76" fmla="*/ 622 w 724"/>
                      <a:gd name="T77" fmla="*/ 257 h 641"/>
                      <a:gd name="T78" fmla="*/ 608 w 724"/>
                      <a:gd name="T79" fmla="*/ 299 h 641"/>
                      <a:gd name="T80" fmla="*/ 605 w 724"/>
                      <a:gd name="T81" fmla="*/ 328 h 641"/>
                      <a:gd name="T82" fmla="*/ 639 w 724"/>
                      <a:gd name="T83" fmla="*/ 353 h 641"/>
                      <a:gd name="T84" fmla="*/ 631 w 724"/>
                      <a:gd name="T85" fmla="*/ 393 h 641"/>
                      <a:gd name="T86" fmla="*/ 599 w 724"/>
                      <a:gd name="T87" fmla="*/ 401 h 641"/>
                      <a:gd name="T88" fmla="*/ 559 w 724"/>
                      <a:gd name="T89" fmla="*/ 445 h 641"/>
                      <a:gd name="T90" fmla="*/ 522 w 724"/>
                      <a:gd name="T91" fmla="*/ 474 h 641"/>
                      <a:gd name="T92" fmla="*/ 480 w 724"/>
                      <a:gd name="T93" fmla="*/ 461 h 641"/>
                      <a:gd name="T94" fmla="*/ 457 w 724"/>
                      <a:gd name="T95" fmla="*/ 503 h 641"/>
                      <a:gd name="T96" fmla="*/ 459 w 724"/>
                      <a:gd name="T97" fmla="*/ 547 h 641"/>
                      <a:gd name="T98" fmla="*/ 434 w 724"/>
                      <a:gd name="T99" fmla="*/ 576 h 641"/>
                      <a:gd name="T100" fmla="*/ 426 w 724"/>
                      <a:gd name="T101" fmla="*/ 622 h 641"/>
                      <a:gd name="T102" fmla="*/ 384 w 724"/>
                      <a:gd name="T103" fmla="*/ 632 h 641"/>
                      <a:gd name="T104" fmla="*/ 355 w 724"/>
                      <a:gd name="T105" fmla="*/ 607 h 641"/>
                      <a:gd name="T106" fmla="*/ 319 w 724"/>
                      <a:gd name="T107" fmla="*/ 578 h 641"/>
                      <a:gd name="T108" fmla="*/ 307 w 724"/>
                      <a:gd name="T109" fmla="*/ 545 h 641"/>
                      <a:gd name="T110" fmla="*/ 307 w 724"/>
                      <a:gd name="T111" fmla="*/ 499 h 641"/>
                      <a:gd name="T112" fmla="*/ 286 w 724"/>
                      <a:gd name="T113" fmla="*/ 455 h 641"/>
                      <a:gd name="T114" fmla="*/ 261 w 724"/>
                      <a:gd name="T115" fmla="*/ 432 h 641"/>
                      <a:gd name="T116" fmla="*/ 223 w 724"/>
                      <a:gd name="T117" fmla="*/ 403 h 641"/>
                      <a:gd name="T118" fmla="*/ 188 w 724"/>
                      <a:gd name="T119" fmla="*/ 438 h 641"/>
                      <a:gd name="T120" fmla="*/ 152 w 724"/>
                      <a:gd name="T121" fmla="*/ 434 h 641"/>
                      <a:gd name="T122" fmla="*/ 109 w 724"/>
                      <a:gd name="T123" fmla="*/ 418 h 641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724" h="641">
                        <a:moveTo>
                          <a:pt x="96" y="380"/>
                        </a:moveTo>
                        <a:lnTo>
                          <a:pt x="96" y="378"/>
                        </a:lnTo>
                        <a:lnTo>
                          <a:pt x="96" y="376"/>
                        </a:lnTo>
                        <a:lnTo>
                          <a:pt x="98" y="376"/>
                        </a:lnTo>
                        <a:lnTo>
                          <a:pt x="98" y="374"/>
                        </a:lnTo>
                        <a:lnTo>
                          <a:pt x="98" y="376"/>
                        </a:lnTo>
                        <a:lnTo>
                          <a:pt x="98" y="374"/>
                        </a:lnTo>
                        <a:lnTo>
                          <a:pt x="100" y="374"/>
                        </a:lnTo>
                        <a:lnTo>
                          <a:pt x="100" y="372"/>
                        </a:lnTo>
                        <a:lnTo>
                          <a:pt x="100" y="374"/>
                        </a:lnTo>
                        <a:lnTo>
                          <a:pt x="100" y="372"/>
                        </a:lnTo>
                        <a:lnTo>
                          <a:pt x="100" y="374"/>
                        </a:lnTo>
                        <a:lnTo>
                          <a:pt x="102" y="374"/>
                        </a:lnTo>
                        <a:lnTo>
                          <a:pt x="102" y="372"/>
                        </a:lnTo>
                        <a:lnTo>
                          <a:pt x="102" y="370"/>
                        </a:lnTo>
                        <a:lnTo>
                          <a:pt x="102" y="372"/>
                        </a:lnTo>
                        <a:lnTo>
                          <a:pt x="102" y="370"/>
                        </a:lnTo>
                        <a:lnTo>
                          <a:pt x="102" y="368"/>
                        </a:lnTo>
                        <a:lnTo>
                          <a:pt x="104" y="368"/>
                        </a:lnTo>
                        <a:lnTo>
                          <a:pt x="104" y="367"/>
                        </a:lnTo>
                        <a:lnTo>
                          <a:pt x="102" y="367"/>
                        </a:lnTo>
                        <a:lnTo>
                          <a:pt x="104" y="367"/>
                        </a:lnTo>
                        <a:lnTo>
                          <a:pt x="104" y="365"/>
                        </a:lnTo>
                        <a:lnTo>
                          <a:pt x="102" y="365"/>
                        </a:lnTo>
                        <a:lnTo>
                          <a:pt x="102" y="363"/>
                        </a:lnTo>
                        <a:lnTo>
                          <a:pt x="100" y="363"/>
                        </a:lnTo>
                        <a:lnTo>
                          <a:pt x="98" y="363"/>
                        </a:lnTo>
                        <a:lnTo>
                          <a:pt x="100" y="363"/>
                        </a:lnTo>
                        <a:lnTo>
                          <a:pt x="98" y="363"/>
                        </a:lnTo>
                        <a:lnTo>
                          <a:pt x="98" y="361"/>
                        </a:lnTo>
                        <a:lnTo>
                          <a:pt x="98" y="363"/>
                        </a:lnTo>
                        <a:lnTo>
                          <a:pt x="98" y="361"/>
                        </a:lnTo>
                        <a:lnTo>
                          <a:pt x="96" y="361"/>
                        </a:lnTo>
                        <a:lnTo>
                          <a:pt x="98" y="359"/>
                        </a:lnTo>
                        <a:lnTo>
                          <a:pt x="98" y="357"/>
                        </a:lnTo>
                        <a:lnTo>
                          <a:pt x="98" y="355"/>
                        </a:lnTo>
                        <a:lnTo>
                          <a:pt x="100" y="355"/>
                        </a:lnTo>
                        <a:lnTo>
                          <a:pt x="100" y="353"/>
                        </a:lnTo>
                        <a:lnTo>
                          <a:pt x="100" y="351"/>
                        </a:lnTo>
                        <a:lnTo>
                          <a:pt x="102" y="351"/>
                        </a:lnTo>
                        <a:lnTo>
                          <a:pt x="100" y="351"/>
                        </a:lnTo>
                        <a:lnTo>
                          <a:pt x="100" y="349"/>
                        </a:lnTo>
                        <a:lnTo>
                          <a:pt x="98" y="349"/>
                        </a:lnTo>
                        <a:lnTo>
                          <a:pt x="98" y="347"/>
                        </a:lnTo>
                        <a:lnTo>
                          <a:pt x="100" y="347"/>
                        </a:lnTo>
                        <a:lnTo>
                          <a:pt x="98" y="347"/>
                        </a:lnTo>
                        <a:lnTo>
                          <a:pt x="98" y="345"/>
                        </a:lnTo>
                        <a:lnTo>
                          <a:pt x="96" y="345"/>
                        </a:lnTo>
                        <a:lnTo>
                          <a:pt x="96" y="343"/>
                        </a:lnTo>
                        <a:lnTo>
                          <a:pt x="96" y="345"/>
                        </a:lnTo>
                        <a:lnTo>
                          <a:pt x="96" y="343"/>
                        </a:lnTo>
                        <a:lnTo>
                          <a:pt x="96" y="342"/>
                        </a:lnTo>
                        <a:lnTo>
                          <a:pt x="94" y="342"/>
                        </a:lnTo>
                        <a:lnTo>
                          <a:pt x="94" y="340"/>
                        </a:lnTo>
                        <a:lnTo>
                          <a:pt x="96" y="340"/>
                        </a:lnTo>
                        <a:lnTo>
                          <a:pt x="96" y="338"/>
                        </a:lnTo>
                        <a:lnTo>
                          <a:pt x="96" y="340"/>
                        </a:lnTo>
                        <a:lnTo>
                          <a:pt x="98" y="340"/>
                        </a:lnTo>
                        <a:lnTo>
                          <a:pt x="98" y="338"/>
                        </a:lnTo>
                        <a:lnTo>
                          <a:pt x="96" y="338"/>
                        </a:lnTo>
                        <a:lnTo>
                          <a:pt x="98" y="338"/>
                        </a:lnTo>
                        <a:lnTo>
                          <a:pt x="96" y="338"/>
                        </a:lnTo>
                        <a:lnTo>
                          <a:pt x="96" y="336"/>
                        </a:lnTo>
                        <a:lnTo>
                          <a:pt x="96" y="338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4" y="338"/>
                        </a:lnTo>
                        <a:lnTo>
                          <a:pt x="92" y="338"/>
                        </a:lnTo>
                        <a:lnTo>
                          <a:pt x="94" y="338"/>
                        </a:lnTo>
                        <a:lnTo>
                          <a:pt x="94" y="336"/>
                        </a:lnTo>
                        <a:lnTo>
                          <a:pt x="92" y="336"/>
                        </a:lnTo>
                        <a:lnTo>
                          <a:pt x="94" y="336"/>
                        </a:lnTo>
                        <a:lnTo>
                          <a:pt x="94" y="334"/>
                        </a:lnTo>
                        <a:lnTo>
                          <a:pt x="92" y="334"/>
                        </a:lnTo>
                        <a:lnTo>
                          <a:pt x="92" y="332"/>
                        </a:lnTo>
                        <a:lnTo>
                          <a:pt x="94" y="332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2" y="332"/>
                        </a:lnTo>
                        <a:lnTo>
                          <a:pt x="90" y="332"/>
                        </a:lnTo>
                        <a:lnTo>
                          <a:pt x="90" y="330"/>
                        </a:lnTo>
                        <a:lnTo>
                          <a:pt x="88" y="330"/>
                        </a:lnTo>
                        <a:lnTo>
                          <a:pt x="88" y="328"/>
                        </a:lnTo>
                        <a:lnTo>
                          <a:pt x="88" y="326"/>
                        </a:lnTo>
                        <a:lnTo>
                          <a:pt x="88" y="328"/>
                        </a:lnTo>
                        <a:lnTo>
                          <a:pt x="86" y="328"/>
                        </a:lnTo>
                        <a:lnTo>
                          <a:pt x="84" y="328"/>
                        </a:lnTo>
                        <a:lnTo>
                          <a:pt x="84" y="330"/>
                        </a:lnTo>
                        <a:lnTo>
                          <a:pt x="84" y="332"/>
                        </a:lnTo>
                        <a:lnTo>
                          <a:pt x="82" y="332"/>
                        </a:lnTo>
                        <a:lnTo>
                          <a:pt x="82" y="334"/>
                        </a:lnTo>
                        <a:lnTo>
                          <a:pt x="80" y="334"/>
                        </a:lnTo>
                        <a:lnTo>
                          <a:pt x="80" y="336"/>
                        </a:lnTo>
                        <a:lnTo>
                          <a:pt x="79" y="336"/>
                        </a:lnTo>
                        <a:lnTo>
                          <a:pt x="79" y="338"/>
                        </a:lnTo>
                        <a:lnTo>
                          <a:pt x="77" y="338"/>
                        </a:lnTo>
                        <a:lnTo>
                          <a:pt x="77" y="340"/>
                        </a:lnTo>
                        <a:lnTo>
                          <a:pt x="75" y="340"/>
                        </a:lnTo>
                        <a:lnTo>
                          <a:pt x="75" y="342"/>
                        </a:lnTo>
                        <a:lnTo>
                          <a:pt x="73" y="342"/>
                        </a:lnTo>
                        <a:lnTo>
                          <a:pt x="71" y="342"/>
                        </a:lnTo>
                        <a:lnTo>
                          <a:pt x="69" y="343"/>
                        </a:lnTo>
                        <a:lnTo>
                          <a:pt x="67" y="343"/>
                        </a:lnTo>
                        <a:lnTo>
                          <a:pt x="67" y="345"/>
                        </a:lnTo>
                        <a:lnTo>
                          <a:pt x="65" y="345"/>
                        </a:lnTo>
                        <a:lnTo>
                          <a:pt x="63" y="345"/>
                        </a:lnTo>
                        <a:lnTo>
                          <a:pt x="63" y="347"/>
                        </a:lnTo>
                        <a:lnTo>
                          <a:pt x="61" y="347"/>
                        </a:lnTo>
                        <a:lnTo>
                          <a:pt x="59" y="347"/>
                        </a:lnTo>
                        <a:lnTo>
                          <a:pt x="59" y="345"/>
                        </a:lnTo>
                        <a:lnTo>
                          <a:pt x="61" y="345"/>
                        </a:lnTo>
                        <a:lnTo>
                          <a:pt x="59" y="345"/>
                        </a:lnTo>
                        <a:lnTo>
                          <a:pt x="59" y="347"/>
                        </a:lnTo>
                        <a:lnTo>
                          <a:pt x="59" y="345"/>
                        </a:lnTo>
                        <a:lnTo>
                          <a:pt x="57" y="345"/>
                        </a:lnTo>
                        <a:lnTo>
                          <a:pt x="57" y="347"/>
                        </a:lnTo>
                        <a:lnTo>
                          <a:pt x="57" y="345"/>
                        </a:lnTo>
                        <a:lnTo>
                          <a:pt x="56" y="345"/>
                        </a:lnTo>
                        <a:lnTo>
                          <a:pt x="54" y="345"/>
                        </a:lnTo>
                        <a:lnTo>
                          <a:pt x="54" y="343"/>
                        </a:lnTo>
                        <a:lnTo>
                          <a:pt x="52" y="343"/>
                        </a:lnTo>
                        <a:lnTo>
                          <a:pt x="50" y="343"/>
                        </a:lnTo>
                        <a:lnTo>
                          <a:pt x="48" y="343"/>
                        </a:lnTo>
                        <a:lnTo>
                          <a:pt x="48" y="345"/>
                        </a:lnTo>
                        <a:lnTo>
                          <a:pt x="48" y="343"/>
                        </a:lnTo>
                        <a:lnTo>
                          <a:pt x="46" y="343"/>
                        </a:lnTo>
                        <a:lnTo>
                          <a:pt x="46" y="342"/>
                        </a:lnTo>
                        <a:lnTo>
                          <a:pt x="48" y="342"/>
                        </a:lnTo>
                        <a:lnTo>
                          <a:pt x="46" y="342"/>
                        </a:lnTo>
                        <a:lnTo>
                          <a:pt x="46" y="343"/>
                        </a:lnTo>
                        <a:lnTo>
                          <a:pt x="44" y="343"/>
                        </a:lnTo>
                        <a:lnTo>
                          <a:pt x="44" y="342"/>
                        </a:lnTo>
                        <a:lnTo>
                          <a:pt x="42" y="342"/>
                        </a:lnTo>
                        <a:lnTo>
                          <a:pt x="42" y="340"/>
                        </a:lnTo>
                        <a:lnTo>
                          <a:pt x="44" y="340"/>
                        </a:lnTo>
                        <a:lnTo>
                          <a:pt x="42" y="340"/>
                        </a:lnTo>
                        <a:lnTo>
                          <a:pt x="42" y="338"/>
                        </a:lnTo>
                        <a:lnTo>
                          <a:pt x="42" y="340"/>
                        </a:lnTo>
                        <a:lnTo>
                          <a:pt x="40" y="340"/>
                        </a:lnTo>
                        <a:lnTo>
                          <a:pt x="40" y="342"/>
                        </a:lnTo>
                        <a:lnTo>
                          <a:pt x="40" y="343"/>
                        </a:lnTo>
                        <a:lnTo>
                          <a:pt x="40" y="342"/>
                        </a:lnTo>
                        <a:lnTo>
                          <a:pt x="38" y="342"/>
                        </a:lnTo>
                        <a:lnTo>
                          <a:pt x="38" y="343"/>
                        </a:lnTo>
                        <a:lnTo>
                          <a:pt x="36" y="343"/>
                        </a:lnTo>
                        <a:lnTo>
                          <a:pt x="36" y="342"/>
                        </a:lnTo>
                        <a:lnTo>
                          <a:pt x="36" y="340"/>
                        </a:lnTo>
                        <a:lnTo>
                          <a:pt x="34" y="340"/>
                        </a:lnTo>
                        <a:lnTo>
                          <a:pt x="34" y="342"/>
                        </a:lnTo>
                        <a:lnTo>
                          <a:pt x="34" y="343"/>
                        </a:lnTo>
                        <a:lnTo>
                          <a:pt x="36" y="343"/>
                        </a:lnTo>
                        <a:lnTo>
                          <a:pt x="34" y="343"/>
                        </a:lnTo>
                        <a:lnTo>
                          <a:pt x="32" y="343"/>
                        </a:lnTo>
                        <a:lnTo>
                          <a:pt x="32" y="342"/>
                        </a:lnTo>
                        <a:lnTo>
                          <a:pt x="32" y="343"/>
                        </a:lnTo>
                        <a:lnTo>
                          <a:pt x="31" y="343"/>
                        </a:lnTo>
                        <a:lnTo>
                          <a:pt x="31" y="345"/>
                        </a:lnTo>
                        <a:lnTo>
                          <a:pt x="29" y="347"/>
                        </a:lnTo>
                        <a:lnTo>
                          <a:pt x="27" y="347"/>
                        </a:lnTo>
                        <a:lnTo>
                          <a:pt x="25" y="347"/>
                        </a:lnTo>
                        <a:lnTo>
                          <a:pt x="25" y="345"/>
                        </a:lnTo>
                        <a:lnTo>
                          <a:pt x="23" y="347"/>
                        </a:lnTo>
                        <a:lnTo>
                          <a:pt x="23" y="349"/>
                        </a:lnTo>
                        <a:lnTo>
                          <a:pt x="21" y="347"/>
                        </a:lnTo>
                        <a:lnTo>
                          <a:pt x="19" y="347"/>
                        </a:lnTo>
                        <a:lnTo>
                          <a:pt x="19" y="349"/>
                        </a:lnTo>
                        <a:lnTo>
                          <a:pt x="19" y="351"/>
                        </a:lnTo>
                        <a:lnTo>
                          <a:pt x="17" y="351"/>
                        </a:lnTo>
                        <a:lnTo>
                          <a:pt x="15" y="351"/>
                        </a:lnTo>
                        <a:lnTo>
                          <a:pt x="15" y="349"/>
                        </a:lnTo>
                        <a:lnTo>
                          <a:pt x="13" y="349"/>
                        </a:lnTo>
                        <a:lnTo>
                          <a:pt x="13" y="347"/>
                        </a:lnTo>
                        <a:lnTo>
                          <a:pt x="11" y="347"/>
                        </a:lnTo>
                        <a:lnTo>
                          <a:pt x="11" y="349"/>
                        </a:lnTo>
                        <a:lnTo>
                          <a:pt x="11" y="347"/>
                        </a:lnTo>
                        <a:lnTo>
                          <a:pt x="9" y="347"/>
                        </a:lnTo>
                        <a:lnTo>
                          <a:pt x="8" y="347"/>
                        </a:lnTo>
                        <a:lnTo>
                          <a:pt x="8" y="349"/>
                        </a:lnTo>
                        <a:lnTo>
                          <a:pt x="8" y="351"/>
                        </a:lnTo>
                        <a:lnTo>
                          <a:pt x="8" y="353"/>
                        </a:lnTo>
                        <a:lnTo>
                          <a:pt x="6" y="353"/>
                        </a:lnTo>
                        <a:lnTo>
                          <a:pt x="4" y="353"/>
                        </a:lnTo>
                        <a:lnTo>
                          <a:pt x="4" y="351"/>
                        </a:lnTo>
                        <a:lnTo>
                          <a:pt x="4" y="349"/>
                        </a:lnTo>
                        <a:lnTo>
                          <a:pt x="2" y="349"/>
                        </a:lnTo>
                        <a:lnTo>
                          <a:pt x="2" y="347"/>
                        </a:lnTo>
                        <a:lnTo>
                          <a:pt x="0" y="347"/>
                        </a:lnTo>
                        <a:lnTo>
                          <a:pt x="0" y="345"/>
                        </a:lnTo>
                        <a:lnTo>
                          <a:pt x="0" y="343"/>
                        </a:lnTo>
                        <a:lnTo>
                          <a:pt x="2" y="343"/>
                        </a:lnTo>
                        <a:lnTo>
                          <a:pt x="2" y="342"/>
                        </a:lnTo>
                        <a:lnTo>
                          <a:pt x="4" y="340"/>
                        </a:lnTo>
                        <a:lnTo>
                          <a:pt x="4" y="338"/>
                        </a:lnTo>
                        <a:lnTo>
                          <a:pt x="4" y="336"/>
                        </a:lnTo>
                        <a:lnTo>
                          <a:pt x="4" y="334"/>
                        </a:lnTo>
                        <a:lnTo>
                          <a:pt x="4" y="332"/>
                        </a:lnTo>
                        <a:lnTo>
                          <a:pt x="4" y="330"/>
                        </a:lnTo>
                        <a:lnTo>
                          <a:pt x="4" y="328"/>
                        </a:lnTo>
                        <a:lnTo>
                          <a:pt x="4" y="326"/>
                        </a:lnTo>
                        <a:lnTo>
                          <a:pt x="6" y="326"/>
                        </a:lnTo>
                        <a:lnTo>
                          <a:pt x="6" y="324"/>
                        </a:lnTo>
                        <a:lnTo>
                          <a:pt x="6" y="322"/>
                        </a:lnTo>
                        <a:lnTo>
                          <a:pt x="6" y="320"/>
                        </a:lnTo>
                        <a:lnTo>
                          <a:pt x="8" y="320"/>
                        </a:lnTo>
                        <a:lnTo>
                          <a:pt x="8" y="319"/>
                        </a:lnTo>
                        <a:lnTo>
                          <a:pt x="8" y="317"/>
                        </a:lnTo>
                        <a:lnTo>
                          <a:pt x="9" y="315"/>
                        </a:lnTo>
                        <a:lnTo>
                          <a:pt x="11" y="313"/>
                        </a:lnTo>
                        <a:lnTo>
                          <a:pt x="13" y="313"/>
                        </a:lnTo>
                        <a:lnTo>
                          <a:pt x="15" y="313"/>
                        </a:lnTo>
                        <a:lnTo>
                          <a:pt x="17" y="313"/>
                        </a:lnTo>
                        <a:lnTo>
                          <a:pt x="19" y="313"/>
                        </a:lnTo>
                        <a:lnTo>
                          <a:pt x="19" y="311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21" y="307"/>
                        </a:lnTo>
                        <a:lnTo>
                          <a:pt x="19" y="305"/>
                        </a:lnTo>
                        <a:lnTo>
                          <a:pt x="19" y="303"/>
                        </a:lnTo>
                        <a:lnTo>
                          <a:pt x="17" y="303"/>
                        </a:lnTo>
                        <a:lnTo>
                          <a:pt x="17" y="301"/>
                        </a:lnTo>
                        <a:lnTo>
                          <a:pt x="17" y="299"/>
                        </a:lnTo>
                        <a:lnTo>
                          <a:pt x="15" y="299"/>
                        </a:lnTo>
                        <a:lnTo>
                          <a:pt x="15" y="297"/>
                        </a:lnTo>
                        <a:lnTo>
                          <a:pt x="15" y="295"/>
                        </a:lnTo>
                        <a:lnTo>
                          <a:pt x="13" y="294"/>
                        </a:lnTo>
                        <a:lnTo>
                          <a:pt x="13" y="292"/>
                        </a:lnTo>
                        <a:lnTo>
                          <a:pt x="13" y="290"/>
                        </a:lnTo>
                        <a:lnTo>
                          <a:pt x="15" y="290"/>
                        </a:lnTo>
                        <a:lnTo>
                          <a:pt x="17" y="288"/>
                        </a:lnTo>
                        <a:lnTo>
                          <a:pt x="19" y="288"/>
                        </a:lnTo>
                        <a:lnTo>
                          <a:pt x="21" y="288"/>
                        </a:lnTo>
                        <a:lnTo>
                          <a:pt x="23" y="288"/>
                        </a:lnTo>
                        <a:lnTo>
                          <a:pt x="25" y="288"/>
                        </a:lnTo>
                        <a:lnTo>
                          <a:pt x="27" y="288"/>
                        </a:lnTo>
                        <a:lnTo>
                          <a:pt x="27" y="286"/>
                        </a:lnTo>
                        <a:lnTo>
                          <a:pt x="27" y="284"/>
                        </a:lnTo>
                        <a:lnTo>
                          <a:pt x="27" y="282"/>
                        </a:lnTo>
                        <a:lnTo>
                          <a:pt x="27" y="280"/>
                        </a:lnTo>
                        <a:lnTo>
                          <a:pt x="27" y="278"/>
                        </a:lnTo>
                        <a:lnTo>
                          <a:pt x="27" y="276"/>
                        </a:lnTo>
                        <a:lnTo>
                          <a:pt x="27" y="274"/>
                        </a:lnTo>
                        <a:lnTo>
                          <a:pt x="27" y="272"/>
                        </a:lnTo>
                        <a:lnTo>
                          <a:pt x="25" y="272"/>
                        </a:lnTo>
                        <a:lnTo>
                          <a:pt x="25" y="270"/>
                        </a:lnTo>
                        <a:lnTo>
                          <a:pt x="27" y="270"/>
                        </a:lnTo>
                        <a:lnTo>
                          <a:pt x="27" y="269"/>
                        </a:lnTo>
                        <a:lnTo>
                          <a:pt x="25" y="269"/>
                        </a:lnTo>
                        <a:lnTo>
                          <a:pt x="25" y="270"/>
                        </a:lnTo>
                        <a:lnTo>
                          <a:pt x="25" y="269"/>
                        </a:lnTo>
                        <a:lnTo>
                          <a:pt x="25" y="267"/>
                        </a:lnTo>
                        <a:lnTo>
                          <a:pt x="27" y="265"/>
                        </a:lnTo>
                        <a:lnTo>
                          <a:pt x="29" y="265"/>
                        </a:lnTo>
                        <a:lnTo>
                          <a:pt x="29" y="263"/>
                        </a:lnTo>
                        <a:lnTo>
                          <a:pt x="27" y="263"/>
                        </a:lnTo>
                        <a:lnTo>
                          <a:pt x="25" y="261"/>
                        </a:lnTo>
                        <a:lnTo>
                          <a:pt x="23" y="261"/>
                        </a:lnTo>
                        <a:lnTo>
                          <a:pt x="21" y="261"/>
                        </a:lnTo>
                        <a:lnTo>
                          <a:pt x="21" y="259"/>
                        </a:lnTo>
                        <a:lnTo>
                          <a:pt x="19" y="259"/>
                        </a:lnTo>
                        <a:lnTo>
                          <a:pt x="19" y="257"/>
                        </a:lnTo>
                        <a:lnTo>
                          <a:pt x="17" y="257"/>
                        </a:lnTo>
                        <a:lnTo>
                          <a:pt x="17" y="255"/>
                        </a:lnTo>
                        <a:lnTo>
                          <a:pt x="15" y="253"/>
                        </a:lnTo>
                        <a:lnTo>
                          <a:pt x="15" y="251"/>
                        </a:lnTo>
                        <a:lnTo>
                          <a:pt x="13" y="251"/>
                        </a:lnTo>
                        <a:lnTo>
                          <a:pt x="13" y="249"/>
                        </a:lnTo>
                        <a:lnTo>
                          <a:pt x="15" y="249"/>
                        </a:lnTo>
                        <a:lnTo>
                          <a:pt x="15" y="247"/>
                        </a:lnTo>
                        <a:lnTo>
                          <a:pt x="15" y="246"/>
                        </a:lnTo>
                        <a:lnTo>
                          <a:pt x="17" y="244"/>
                        </a:lnTo>
                        <a:lnTo>
                          <a:pt x="17" y="242"/>
                        </a:lnTo>
                        <a:lnTo>
                          <a:pt x="19" y="240"/>
                        </a:lnTo>
                        <a:lnTo>
                          <a:pt x="21" y="240"/>
                        </a:lnTo>
                        <a:lnTo>
                          <a:pt x="21" y="238"/>
                        </a:lnTo>
                        <a:lnTo>
                          <a:pt x="21" y="236"/>
                        </a:lnTo>
                        <a:lnTo>
                          <a:pt x="23" y="236"/>
                        </a:lnTo>
                        <a:lnTo>
                          <a:pt x="23" y="234"/>
                        </a:lnTo>
                        <a:lnTo>
                          <a:pt x="23" y="232"/>
                        </a:lnTo>
                        <a:lnTo>
                          <a:pt x="23" y="230"/>
                        </a:lnTo>
                        <a:lnTo>
                          <a:pt x="23" y="228"/>
                        </a:lnTo>
                        <a:lnTo>
                          <a:pt x="25" y="228"/>
                        </a:lnTo>
                        <a:lnTo>
                          <a:pt x="25" y="226"/>
                        </a:lnTo>
                        <a:lnTo>
                          <a:pt x="25" y="224"/>
                        </a:lnTo>
                        <a:lnTo>
                          <a:pt x="27" y="224"/>
                        </a:lnTo>
                        <a:lnTo>
                          <a:pt x="27" y="222"/>
                        </a:lnTo>
                        <a:lnTo>
                          <a:pt x="29" y="222"/>
                        </a:lnTo>
                        <a:lnTo>
                          <a:pt x="29" y="221"/>
                        </a:lnTo>
                        <a:lnTo>
                          <a:pt x="31" y="221"/>
                        </a:lnTo>
                        <a:lnTo>
                          <a:pt x="31" y="219"/>
                        </a:lnTo>
                        <a:lnTo>
                          <a:pt x="32" y="217"/>
                        </a:lnTo>
                        <a:lnTo>
                          <a:pt x="32" y="215"/>
                        </a:lnTo>
                        <a:lnTo>
                          <a:pt x="32" y="213"/>
                        </a:lnTo>
                        <a:lnTo>
                          <a:pt x="34" y="213"/>
                        </a:lnTo>
                        <a:lnTo>
                          <a:pt x="34" y="211"/>
                        </a:lnTo>
                        <a:lnTo>
                          <a:pt x="36" y="211"/>
                        </a:lnTo>
                        <a:lnTo>
                          <a:pt x="36" y="213"/>
                        </a:lnTo>
                        <a:lnTo>
                          <a:pt x="36" y="215"/>
                        </a:lnTo>
                        <a:lnTo>
                          <a:pt x="38" y="215"/>
                        </a:lnTo>
                        <a:lnTo>
                          <a:pt x="38" y="217"/>
                        </a:lnTo>
                        <a:lnTo>
                          <a:pt x="38" y="219"/>
                        </a:lnTo>
                        <a:lnTo>
                          <a:pt x="38" y="221"/>
                        </a:lnTo>
                        <a:lnTo>
                          <a:pt x="40" y="221"/>
                        </a:lnTo>
                        <a:lnTo>
                          <a:pt x="40" y="222"/>
                        </a:lnTo>
                        <a:lnTo>
                          <a:pt x="42" y="222"/>
                        </a:lnTo>
                        <a:lnTo>
                          <a:pt x="40" y="222"/>
                        </a:lnTo>
                        <a:lnTo>
                          <a:pt x="40" y="224"/>
                        </a:lnTo>
                        <a:lnTo>
                          <a:pt x="42" y="224"/>
                        </a:lnTo>
                        <a:lnTo>
                          <a:pt x="40" y="224"/>
                        </a:lnTo>
                        <a:lnTo>
                          <a:pt x="42" y="224"/>
                        </a:lnTo>
                        <a:lnTo>
                          <a:pt x="42" y="226"/>
                        </a:lnTo>
                        <a:lnTo>
                          <a:pt x="44" y="226"/>
                        </a:lnTo>
                        <a:lnTo>
                          <a:pt x="46" y="226"/>
                        </a:lnTo>
                        <a:lnTo>
                          <a:pt x="44" y="226"/>
                        </a:lnTo>
                        <a:lnTo>
                          <a:pt x="46" y="226"/>
                        </a:lnTo>
                        <a:lnTo>
                          <a:pt x="46" y="228"/>
                        </a:lnTo>
                        <a:lnTo>
                          <a:pt x="48" y="228"/>
                        </a:lnTo>
                        <a:lnTo>
                          <a:pt x="48" y="230"/>
                        </a:lnTo>
                        <a:lnTo>
                          <a:pt x="50" y="230"/>
                        </a:lnTo>
                        <a:lnTo>
                          <a:pt x="50" y="228"/>
                        </a:lnTo>
                        <a:lnTo>
                          <a:pt x="52" y="228"/>
                        </a:lnTo>
                        <a:lnTo>
                          <a:pt x="52" y="230"/>
                        </a:lnTo>
                        <a:lnTo>
                          <a:pt x="52" y="232"/>
                        </a:lnTo>
                        <a:lnTo>
                          <a:pt x="50" y="232"/>
                        </a:lnTo>
                        <a:lnTo>
                          <a:pt x="52" y="232"/>
                        </a:lnTo>
                        <a:lnTo>
                          <a:pt x="50" y="232"/>
                        </a:lnTo>
                        <a:lnTo>
                          <a:pt x="52" y="234"/>
                        </a:lnTo>
                        <a:lnTo>
                          <a:pt x="50" y="234"/>
                        </a:lnTo>
                        <a:lnTo>
                          <a:pt x="52" y="234"/>
                        </a:lnTo>
                        <a:lnTo>
                          <a:pt x="52" y="236"/>
                        </a:lnTo>
                        <a:lnTo>
                          <a:pt x="52" y="238"/>
                        </a:lnTo>
                        <a:lnTo>
                          <a:pt x="50" y="238"/>
                        </a:lnTo>
                        <a:lnTo>
                          <a:pt x="50" y="240"/>
                        </a:lnTo>
                        <a:lnTo>
                          <a:pt x="50" y="242"/>
                        </a:lnTo>
                        <a:lnTo>
                          <a:pt x="52" y="242"/>
                        </a:lnTo>
                        <a:lnTo>
                          <a:pt x="52" y="244"/>
                        </a:lnTo>
                        <a:lnTo>
                          <a:pt x="54" y="244"/>
                        </a:lnTo>
                        <a:lnTo>
                          <a:pt x="54" y="246"/>
                        </a:lnTo>
                        <a:lnTo>
                          <a:pt x="56" y="246"/>
                        </a:lnTo>
                        <a:lnTo>
                          <a:pt x="56" y="247"/>
                        </a:lnTo>
                        <a:lnTo>
                          <a:pt x="57" y="247"/>
                        </a:lnTo>
                        <a:lnTo>
                          <a:pt x="56" y="247"/>
                        </a:lnTo>
                        <a:lnTo>
                          <a:pt x="56" y="249"/>
                        </a:lnTo>
                        <a:lnTo>
                          <a:pt x="56" y="251"/>
                        </a:lnTo>
                        <a:lnTo>
                          <a:pt x="56" y="253"/>
                        </a:lnTo>
                        <a:lnTo>
                          <a:pt x="57" y="253"/>
                        </a:lnTo>
                        <a:lnTo>
                          <a:pt x="57" y="255"/>
                        </a:lnTo>
                        <a:lnTo>
                          <a:pt x="57" y="257"/>
                        </a:lnTo>
                        <a:lnTo>
                          <a:pt x="59" y="257"/>
                        </a:lnTo>
                        <a:lnTo>
                          <a:pt x="59" y="259"/>
                        </a:lnTo>
                        <a:lnTo>
                          <a:pt x="61" y="259"/>
                        </a:lnTo>
                        <a:lnTo>
                          <a:pt x="63" y="259"/>
                        </a:lnTo>
                        <a:lnTo>
                          <a:pt x="63" y="261"/>
                        </a:lnTo>
                        <a:lnTo>
                          <a:pt x="63" y="259"/>
                        </a:lnTo>
                        <a:lnTo>
                          <a:pt x="63" y="261"/>
                        </a:lnTo>
                        <a:lnTo>
                          <a:pt x="65" y="261"/>
                        </a:lnTo>
                        <a:lnTo>
                          <a:pt x="67" y="261"/>
                        </a:lnTo>
                        <a:lnTo>
                          <a:pt x="67" y="259"/>
                        </a:lnTo>
                        <a:lnTo>
                          <a:pt x="67" y="261"/>
                        </a:lnTo>
                        <a:lnTo>
                          <a:pt x="69" y="261"/>
                        </a:lnTo>
                        <a:lnTo>
                          <a:pt x="71" y="263"/>
                        </a:lnTo>
                        <a:lnTo>
                          <a:pt x="71" y="265"/>
                        </a:lnTo>
                        <a:lnTo>
                          <a:pt x="71" y="267"/>
                        </a:lnTo>
                        <a:lnTo>
                          <a:pt x="73" y="267"/>
                        </a:lnTo>
                        <a:lnTo>
                          <a:pt x="73" y="269"/>
                        </a:lnTo>
                        <a:lnTo>
                          <a:pt x="75" y="269"/>
                        </a:lnTo>
                        <a:lnTo>
                          <a:pt x="75" y="270"/>
                        </a:lnTo>
                        <a:lnTo>
                          <a:pt x="77" y="270"/>
                        </a:lnTo>
                        <a:lnTo>
                          <a:pt x="75" y="270"/>
                        </a:lnTo>
                        <a:lnTo>
                          <a:pt x="75" y="272"/>
                        </a:lnTo>
                        <a:lnTo>
                          <a:pt x="77" y="272"/>
                        </a:lnTo>
                        <a:lnTo>
                          <a:pt x="79" y="272"/>
                        </a:lnTo>
                        <a:lnTo>
                          <a:pt x="79" y="270"/>
                        </a:lnTo>
                        <a:lnTo>
                          <a:pt x="79" y="272"/>
                        </a:lnTo>
                        <a:lnTo>
                          <a:pt x="79" y="270"/>
                        </a:lnTo>
                        <a:lnTo>
                          <a:pt x="80" y="270"/>
                        </a:lnTo>
                        <a:lnTo>
                          <a:pt x="80" y="272"/>
                        </a:lnTo>
                        <a:lnTo>
                          <a:pt x="82" y="272"/>
                        </a:lnTo>
                        <a:lnTo>
                          <a:pt x="84" y="272"/>
                        </a:lnTo>
                        <a:lnTo>
                          <a:pt x="86" y="272"/>
                        </a:lnTo>
                        <a:lnTo>
                          <a:pt x="86" y="270"/>
                        </a:lnTo>
                        <a:lnTo>
                          <a:pt x="86" y="269"/>
                        </a:lnTo>
                        <a:lnTo>
                          <a:pt x="86" y="267"/>
                        </a:lnTo>
                        <a:lnTo>
                          <a:pt x="88" y="267"/>
                        </a:lnTo>
                        <a:lnTo>
                          <a:pt x="90" y="267"/>
                        </a:lnTo>
                        <a:lnTo>
                          <a:pt x="90" y="265"/>
                        </a:lnTo>
                        <a:lnTo>
                          <a:pt x="92" y="265"/>
                        </a:lnTo>
                        <a:lnTo>
                          <a:pt x="94" y="265"/>
                        </a:lnTo>
                        <a:lnTo>
                          <a:pt x="94" y="263"/>
                        </a:lnTo>
                        <a:lnTo>
                          <a:pt x="96" y="263"/>
                        </a:lnTo>
                        <a:lnTo>
                          <a:pt x="96" y="265"/>
                        </a:lnTo>
                        <a:lnTo>
                          <a:pt x="96" y="263"/>
                        </a:lnTo>
                        <a:lnTo>
                          <a:pt x="96" y="261"/>
                        </a:lnTo>
                        <a:lnTo>
                          <a:pt x="98" y="261"/>
                        </a:lnTo>
                        <a:lnTo>
                          <a:pt x="100" y="261"/>
                        </a:lnTo>
                        <a:lnTo>
                          <a:pt x="100" y="263"/>
                        </a:lnTo>
                        <a:lnTo>
                          <a:pt x="102" y="263"/>
                        </a:lnTo>
                        <a:lnTo>
                          <a:pt x="102" y="261"/>
                        </a:lnTo>
                        <a:lnTo>
                          <a:pt x="102" y="263"/>
                        </a:lnTo>
                        <a:lnTo>
                          <a:pt x="104" y="263"/>
                        </a:lnTo>
                        <a:lnTo>
                          <a:pt x="104" y="261"/>
                        </a:lnTo>
                        <a:lnTo>
                          <a:pt x="104" y="263"/>
                        </a:lnTo>
                        <a:lnTo>
                          <a:pt x="104" y="265"/>
                        </a:lnTo>
                        <a:lnTo>
                          <a:pt x="104" y="263"/>
                        </a:lnTo>
                        <a:lnTo>
                          <a:pt x="105" y="263"/>
                        </a:lnTo>
                        <a:lnTo>
                          <a:pt x="105" y="265"/>
                        </a:lnTo>
                        <a:lnTo>
                          <a:pt x="107" y="265"/>
                        </a:lnTo>
                        <a:lnTo>
                          <a:pt x="109" y="267"/>
                        </a:lnTo>
                        <a:lnTo>
                          <a:pt x="107" y="269"/>
                        </a:lnTo>
                        <a:lnTo>
                          <a:pt x="107" y="270"/>
                        </a:lnTo>
                        <a:lnTo>
                          <a:pt x="107" y="269"/>
                        </a:lnTo>
                        <a:lnTo>
                          <a:pt x="107" y="270"/>
                        </a:lnTo>
                        <a:lnTo>
                          <a:pt x="107" y="272"/>
                        </a:lnTo>
                        <a:lnTo>
                          <a:pt x="107" y="274"/>
                        </a:lnTo>
                        <a:lnTo>
                          <a:pt x="107" y="276"/>
                        </a:lnTo>
                        <a:lnTo>
                          <a:pt x="109" y="276"/>
                        </a:lnTo>
                        <a:lnTo>
                          <a:pt x="109" y="278"/>
                        </a:lnTo>
                        <a:lnTo>
                          <a:pt x="107" y="278"/>
                        </a:lnTo>
                        <a:lnTo>
                          <a:pt x="107" y="280"/>
                        </a:lnTo>
                        <a:lnTo>
                          <a:pt x="109" y="280"/>
                        </a:lnTo>
                        <a:lnTo>
                          <a:pt x="109" y="282"/>
                        </a:lnTo>
                        <a:lnTo>
                          <a:pt x="111" y="282"/>
                        </a:lnTo>
                        <a:lnTo>
                          <a:pt x="111" y="284"/>
                        </a:lnTo>
                        <a:lnTo>
                          <a:pt x="111" y="286"/>
                        </a:lnTo>
                        <a:lnTo>
                          <a:pt x="113" y="286"/>
                        </a:lnTo>
                        <a:lnTo>
                          <a:pt x="113" y="288"/>
                        </a:lnTo>
                        <a:lnTo>
                          <a:pt x="115" y="288"/>
                        </a:lnTo>
                        <a:lnTo>
                          <a:pt x="115" y="290"/>
                        </a:lnTo>
                        <a:lnTo>
                          <a:pt x="117" y="290"/>
                        </a:lnTo>
                        <a:lnTo>
                          <a:pt x="117" y="292"/>
                        </a:lnTo>
                        <a:lnTo>
                          <a:pt x="119" y="292"/>
                        </a:lnTo>
                        <a:lnTo>
                          <a:pt x="117" y="292"/>
                        </a:lnTo>
                        <a:lnTo>
                          <a:pt x="117" y="294"/>
                        </a:lnTo>
                        <a:lnTo>
                          <a:pt x="117" y="295"/>
                        </a:lnTo>
                        <a:lnTo>
                          <a:pt x="115" y="295"/>
                        </a:lnTo>
                        <a:lnTo>
                          <a:pt x="115" y="297"/>
                        </a:lnTo>
                        <a:lnTo>
                          <a:pt x="113" y="297"/>
                        </a:lnTo>
                        <a:lnTo>
                          <a:pt x="113" y="299"/>
                        </a:lnTo>
                        <a:lnTo>
                          <a:pt x="113" y="301"/>
                        </a:lnTo>
                        <a:lnTo>
                          <a:pt x="115" y="301"/>
                        </a:lnTo>
                        <a:lnTo>
                          <a:pt x="117" y="301"/>
                        </a:lnTo>
                        <a:lnTo>
                          <a:pt x="117" y="303"/>
                        </a:lnTo>
                        <a:lnTo>
                          <a:pt x="117" y="305"/>
                        </a:lnTo>
                        <a:lnTo>
                          <a:pt x="117" y="307"/>
                        </a:lnTo>
                        <a:lnTo>
                          <a:pt x="115" y="307"/>
                        </a:lnTo>
                        <a:lnTo>
                          <a:pt x="117" y="307"/>
                        </a:lnTo>
                        <a:lnTo>
                          <a:pt x="115" y="307"/>
                        </a:lnTo>
                        <a:lnTo>
                          <a:pt x="115" y="309"/>
                        </a:lnTo>
                        <a:lnTo>
                          <a:pt x="113" y="311"/>
                        </a:lnTo>
                        <a:lnTo>
                          <a:pt x="111" y="311"/>
                        </a:lnTo>
                        <a:lnTo>
                          <a:pt x="111" y="313"/>
                        </a:lnTo>
                        <a:lnTo>
                          <a:pt x="109" y="313"/>
                        </a:lnTo>
                        <a:lnTo>
                          <a:pt x="109" y="315"/>
                        </a:lnTo>
                        <a:lnTo>
                          <a:pt x="107" y="315"/>
                        </a:lnTo>
                        <a:lnTo>
                          <a:pt x="107" y="317"/>
                        </a:lnTo>
                        <a:lnTo>
                          <a:pt x="105" y="317"/>
                        </a:lnTo>
                        <a:lnTo>
                          <a:pt x="105" y="319"/>
                        </a:lnTo>
                        <a:lnTo>
                          <a:pt x="104" y="319"/>
                        </a:lnTo>
                        <a:lnTo>
                          <a:pt x="104" y="320"/>
                        </a:lnTo>
                        <a:lnTo>
                          <a:pt x="104" y="322"/>
                        </a:lnTo>
                        <a:lnTo>
                          <a:pt x="104" y="324"/>
                        </a:lnTo>
                        <a:lnTo>
                          <a:pt x="105" y="324"/>
                        </a:lnTo>
                        <a:lnTo>
                          <a:pt x="105" y="326"/>
                        </a:lnTo>
                        <a:lnTo>
                          <a:pt x="105" y="328"/>
                        </a:lnTo>
                        <a:lnTo>
                          <a:pt x="107" y="328"/>
                        </a:lnTo>
                        <a:lnTo>
                          <a:pt x="109" y="328"/>
                        </a:lnTo>
                        <a:lnTo>
                          <a:pt x="111" y="328"/>
                        </a:lnTo>
                        <a:lnTo>
                          <a:pt x="113" y="328"/>
                        </a:lnTo>
                        <a:lnTo>
                          <a:pt x="115" y="328"/>
                        </a:lnTo>
                        <a:lnTo>
                          <a:pt x="117" y="328"/>
                        </a:lnTo>
                        <a:lnTo>
                          <a:pt x="117" y="326"/>
                        </a:lnTo>
                        <a:lnTo>
                          <a:pt x="117" y="324"/>
                        </a:lnTo>
                        <a:lnTo>
                          <a:pt x="119" y="324"/>
                        </a:lnTo>
                        <a:lnTo>
                          <a:pt x="119" y="322"/>
                        </a:lnTo>
                        <a:lnTo>
                          <a:pt x="119" y="324"/>
                        </a:lnTo>
                        <a:lnTo>
                          <a:pt x="121" y="324"/>
                        </a:lnTo>
                        <a:lnTo>
                          <a:pt x="121" y="322"/>
                        </a:lnTo>
                        <a:lnTo>
                          <a:pt x="119" y="322"/>
                        </a:lnTo>
                        <a:lnTo>
                          <a:pt x="121" y="322"/>
                        </a:lnTo>
                        <a:lnTo>
                          <a:pt x="123" y="322"/>
                        </a:lnTo>
                        <a:lnTo>
                          <a:pt x="125" y="322"/>
                        </a:lnTo>
                        <a:lnTo>
                          <a:pt x="125" y="320"/>
                        </a:lnTo>
                        <a:lnTo>
                          <a:pt x="127" y="320"/>
                        </a:lnTo>
                        <a:lnTo>
                          <a:pt x="125" y="320"/>
                        </a:lnTo>
                        <a:lnTo>
                          <a:pt x="127" y="320"/>
                        </a:lnTo>
                        <a:lnTo>
                          <a:pt x="127" y="319"/>
                        </a:lnTo>
                        <a:lnTo>
                          <a:pt x="125" y="319"/>
                        </a:lnTo>
                        <a:lnTo>
                          <a:pt x="125" y="317"/>
                        </a:lnTo>
                        <a:lnTo>
                          <a:pt x="127" y="315"/>
                        </a:lnTo>
                        <a:lnTo>
                          <a:pt x="127" y="313"/>
                        </a:lnTo>
                        <a:lnTo>
                          <a:pt x="127" y="311"/>
                        </a:lnTo>
                        <a:lnTo>
                          <a:pt x="128" y="311"/>
                        </a:lnTo>
                        <a:lnTo>
                          <a:pt x="127" y="311"/>
                        </a:lnTo>
                        <a:lnTo>
                          <a:pt x="128" y="311"/>
                        </a:lnTo>
                        <a:lnTo>
                          <a:pt x="128" y="309"/>
                        </a:lnTo>
                        <a:lnTo>
                          <a:pt x="128" y="307"/>
                        </a:lnTo>
                        <a:lnTo>
                          <a:pt x="130" y="307"/>
                        </a:lnTo>
                        <a:lnTo>
                          <a:pt x="130" y="309"/>
                        </a:lnTo>
                        <a:lnTo>
                          <a:pt x="132" y="309"/>
                        </a:lnTo>
                        <a:lnTo>
                          <a:pt x="132" y="311"/>
                        </a:lnTo>
                        <a:lnTo>
                          <a:pt x="134" y="311"/>
                        </a:lnTo>
                        <a:lnTo>
                          <a:pt x="136" y="313"/>
                        </a:lnTo>
                        <a:lnTo>
                          <a:pt x="138" y="313"/>
                        </a:lnTo>
                        <a:lnTo>
                          <a:pt x="140" y="313"/>
                        </a:lnTo>
                        <a:lnTo>
                          <a:pt x="140" y="315"/>
                        </a:lnTo>
                        <a:lnTo>
                          <a:pt x="140" y="317"/>
                        </a:lnTo>
                        <a:lnTo>
                          <a:pt x="142" y="317"/>
                        </a:lnTo>
                        <a:lnTo>
                          <a:pt x="144" y="317"/>
                        </a:lnTo>
                        <a:lnTo>
                          <a:pt x="146" y="317"/>
                        </a:lnTo>
                        <a:lnTo>
                          <a:pt x="148" y="317"/>
                        </a:lnTo>
                        <a:lnTo>
                          <a:pt x="150" y="317"/>
                        </a:lnTo>
                        <a:lnTo>
                          <a:pt x="150" y="315"/>
                        </a:lnTo>
                        <a:lnTo>
                          <a:pt x="150" y="317"/>
                        </a:lnTo>
                        <a:lnTo>
                          <a:pt x="152" y="317"/>
                        </a:lnTo>
                        <a:lnTo>
                          <a:pt x="152" y="319"/>
                        </a:lnTo>
                        <a:lnTo>
                          <a:pt x="150" y="319"/>
                        </a:lnTo>
                        <a:lnTo>
                          <a:pt x="152" y="319"/>
                        </a:lnTo>
                        <a:lnTo>
                          <a:pt x="152" y="320"/>
                        </a:lnTo>
                        <a:lnTo>
                          <a:pt x="153" y="320"/>
                        </a:lnTo>
                        <a:lnTo>
                          <a:pt x="153" y="322"/>
                        </a:lnTo>
                        <a:lnTo>
                          <a:pt x="153" y="324"/>
                        </a:lnTo>
                        <a:lnTo>
                          <a:pt x="153" y="326"/>
                        </a:lnTo>
                        <a:lnTo>
                          <a:pt x="155" y="324"/>
                        </a:lnTo>
                        <a:lnTo>
                          <a:pt x="155" y="326"/>
                        </a:lnTo>
                        <a:lnTo>
                          <a:pt x="155" y="328"/>
                        </a:lnTo>
                        <a:lnTo>
                          <a:pt x="157" y="328"/>
                        </a:lnTo>
                        <a:lnTo>
                          <a:pt x="155" y="328"/>
                        </a:lnTo>
                        <a:lnTo>
                          <a:pt x="155" y="330"/>
                        </a:lnTo>
                        <a:lnTo>
                          <a:pt x="155" y="332"/>
                        </a:lnTo>
                        <a:lnTo>
                          <a:pt x="157" y="332"/>
                        </a:lnTo>
                        <a:lnTo>
                          <a:pt x="159" y="332"/>
                        </a:lnTo>
                        <a:lnTo>
                          <a:pt x="161" y="332"/>
                        </a:lnTo>
                        <a:lnTo>
                          <a:pt x="163" y="332"/>
                        </a:lnTo>
                        <a:lnTo>
                          <a:pt x="165" y="332"/>
                        </a:lnTo>
                        <a:lnTo>
                          <a:pt x="167" y="332"/>
                        </a:lnTo>
                        <a:lnTo>
                          <a:pt x="167" y="334"/>
                        </a:lnTo>
                        <a:lnTo>
                          <a:pt x="169" y="334"/>
                        </a:lnTo>
                        <a:lnTo>
                          <a:pt x="171" y="334"/>
                        </a:lnTo>
                        <a:lnTo>
                          <a:pt x="171" y="336"/>
                        </a:lnTo>
                        <a:lnTo>
                          <a:pt x="171" y="338"/>
                        </a:lnTo>
                        <a:lnTo>
                          <a:pt x="171" y="340"/>
                        </a:lnTo>
                        <a:lnTo>
                          <a:pt x="173" y="340"/>
                        </a:lnTo>
                        <a:lnTo>
                          <a:pt x="173" y="342"/>
                        </a:lnTo>
                        <a:lnTo>
                          <a:pt x="173" y="343"/>
                        </a:lnTo>
                        <a:lnTo>
                          <a:pt x="175" y="343"/>
                        </a:lnTo>
                        <a:lnTo>
                          <a:pt x="175" y="345"/>
                        </a:lnTo>
                        <a:lnTo>
                          <a:pt x="175" y="347"/>
                        </a:lnTo>
                        <a:lnTo>
                          <a:pt x="175" y="349"/>
                        </a:lnTo>
                        <a:lnTo>
                          <a:pt x="176" y="349"/>
                        </a:lnTo>
                        <a:lnTo>
                          <a:pt x="176" y="351"/>
                        </a:lnTo>
                        <a:lnTo>
                          <a:pt x="178" y="351"/>
                        </a:lnTo>
                        <a:lnTo>
                          <a:pt x="178" y="353"/>
                        </a:lnTo>
                        <a:lnTo>
                          <a:pt x="178" y="355"/>
                        </a:lnTo>
                        <a:lnTo>
                          <a:pt x="180" y="355"/>
                        </a:lnTo>
                        <a:lnTo>
                          <a:pt x="180" y="357"/>
                        </a:lnTo>
                        <a:lnTo>
                          <a:pt x="182" y="357"/>
                        </a:lnTo>
                        <a:lnTo>
                          <a:pt x="184" y="357"/>
                        </a:lnTo>
                        <a:lnTo>
                          <a:pt x="184" y="355"/>
                        </a:lnTo>
                        <a:lnTo>
                          <a:pt x="186" y="355"/>
                        </a:lnTo>
                        <a:lnTo>
                          <a:pt x="186" y="353"/>
                        </a:lnTo>
                        <a:lnTo>
                          <a:pt x="188" y="353"/>
                        </a:lnTo>
                        <a:lnTo>
                          <a:pt x="190" y="353"/>
                        </a:lnTo>
                        <a:lnTo>
                          <a:pt x="192" y="353"/>
                        </a:lnTo>
                        <a:lnTo>
                          <a:pt x="194" y="353"/>
                        </a:lnTo>
                        <a:lnTo>
                          <a:pt x="196" y="353"/>
                        </a:lnTo>
                        <a:lnTo>
                          <a:pt x="198" y="351"/>
                        </a:lnTo>
                        <a:lnTo>
                          <a:pt x="198" y="353"/>
                        </a:lnTo>
                        <a:lnTo>
                          <a:pt x="199" y="353"/>
                        </a:lnTo>
                        <a:lnTo>
                          <a:pt x="201" y="353"/>
                        </a:lnTo>
                        <a:lnTo>
                          <a:pt x="203" y="353"/>
                        </a:lnTo>
                        <a:lnTo>
                          <a:pt x="205" y="353"/>
                        </a:lnTo>
                        <a:lnTo>
                          <a:pt x="207" y="353"/>
                        </a:lnTo>
                        <a:lnTo>
                          <a:pt x="209" y="353"/>
                        </a:lnTo>
                        <a:lnTo>
                          <a:pt x="211" y="353"/>
                        </a:lnTo>
                        <a:lnTo>
                          <a:pt x="213" y="353"/>
                        </a:lnTo>
                        <a:lnTo>
                          <a:pt x="213" y="355"/>
                        </a:lnTo>
                        <a:lnTo>
                          <a:pt x="211" y="355"/>
                        </a:lnTo>
                        <a:lnTo>
                          <a:pt x="211" y="357"/>
                        </a:lnTo>
                        <a:lnTo>
                          <a:pt x="211" y="359"/>
                        </a:lnTo>
                        <a:lnTo>
                          <a:pt x="213" y="359"/>
                        </a:lnTo>
                        <a:lnTo>
                          <a:pt x="215" y="359"/>
                        </a:lnTo>
                        <a:lnTo>
                          <a:pt x="215" y="357"/>
                        </a:lnTo>
                        <a:lnTo>
                          <a:pt x="217" y="357"/>
                        </a:lnTo>
                        <a:lnTo>
                          <a:pt x="217" y="355"/>
                        </a:lnTo>
                        <a:lnTo>
                          <a:pt x="219" y="355"/>
                        </a:lnTo>
                        <a:lnTo>
                          <a:pt x="219" y="353"/>
                        </a:lnTo>
                        <a:lnTo>
                          <a:pt x="221" y="353"/>
                        </a:lnTo>
                        <a:lnTo>
                          <a:pt x="223" y="353"/>
                        </a:lnTo>
                        <a:lnTo>
                          <a:pt x="224" y="353"/>
                        </a:lnTo>
                        <a:lnTo>
                          <a:pt x="226" y="353"/>
                        </a:lnTo>
                        <a:lnTo>
                          <a:pt x="226" y="355"/>
                        </a:lnTo>
                        <a:lnTo>
                          <a:pt x="226" y="357"/>
                        </a:lnTo>
                        <a:lnTo>
                          <a:pt x="226" y="359"/>
                        </a:lnTo>
                        <a:lnTo>
                          <a:pt x="228" y="359"/>
                        </a:lnTo>
                        <a:lnTo>
                          <a:pt x="228" y="357"/>
                        </a:lnTo>
                        <a:lnTo>
                          <a:pt x="230" y="357"/>
                        </a:lnTo>
                        <a:lnTo>
                          <a:pt x="230" y="355"/>
                        </a:lnTo>
                        <a:lnTo>
                          <a:pt x="232" y="355"/>
                        </a:lnTo>
                        <a:lnTo>
                          <a:pt x="234" y="355"/>
                        </a:lnTo>
                        <a:lnTo>
                          <a:pt x="234" y="353"/>
                        </a:lnTo>
                        <a:lnTo>
                          <a:pt x="234" y="351"/>
                        </a:lnTo>
                        <a:lnTo>
                          <a:pt x="236" y="351"/>
                        </a:lnTo>
                        <a:lnTo>
                          <a:pt x="236" y="349"/>
                        </a:lnTo>
                        <a:lnTo>
                          <a:pt x="238" y="349"/>
                        </a:lnTo>
                        <a:lnTo>
                          <a:pt x="238" y="347"/>
                        </a:lnTo>
                        <a:lnTo>
                          <a:pt x="238" y="345"/>
                        </a:lnTo>
                        <a:lnTo>
                          <a:pt x="240" y="345"/>
                        </a:lnTo>
                        <a:lnTo>
                          <a:pt x="240" y="343"/>
                        </a:lnTo>
                        <a:lnTo>
                          <a:pt x="242" y="343"/>
                        </a:lnTo>
                        <a:lnTo>
                          <a:pt x="244" y="343"/>
                        </a:lnTo>
                        <a:lnTo>
                          <a:pt x="244" y="345"/>
                        </a:lnTo>
                        <a:lnTo>
                          <a:pt x="246" y="345"/>
                        </a:lnTo>
                        <a:lnTo>
                          <a:pt x="246" y="343"/>
                        </a:lnTo>
                        <a:lnTo>
                          <a:pt x="246" y="345"/>
                        </a:lnTo>
                        <a:lnTo>
                          <a:pt x="246" y="343"/>
                        </a:lnTo>
                        <a:lnTo>
                          <a:pt x="247" y="343"/>
                        </a:lnTo>
                        <a:lnTo>
                          <a:pt x="249" y="343"/>
                        </a:lnTo>
                        <a:lnTo>
                          <a:pt x="249" y="345"/>
                        </a:lnTo>
                        <a:lnTo>
                          <a:pt x="249" y="343"/>
                        </a:lnTo>
                        <a:lnTo>
                          <a:pt x="251" y="343"/>
                        </a:lnTo>
                        <a:lnTo>
                          <a:pt x="253" y="343"/>
                        </a:lnTo>
                        <a:lnTo>
                          <a:pt x="253" y="342"/>
                        </a:lnTo>
                        <a:lnTo>
                          <a:pt x="255" y="342"/>
                        </a:lnTo>
                        <a:lnTo>
                          <a:pt x="255" y="343"/>
                        </a:lnTo>
                        <a:lnTo>
                          <a:pt x="257" y="343"/>
                        </a:lnTo>
                        <a:lnTo>
                          <a:pt x="257" y="345"/>
                        </a:lnTo>
                        <a:lnTo>
                          <a:pt x="259" y="345"/>
                        </a:lnTo>
                        <a:lnTo>
                          <a:pt x="259" y="347"/>
                        </a:lnTo>
                        <a:lnTo>
                          <a:pt x="261" y="347"/>
                        </a:lnTo>
                        <a:lnTo>
                          <a:pt x="261" y="349"/>
                        </a:lnTo>
                        <a:lnTo>
                          <a:pt x="263" y="349"/>
                        </a:lnTo>
                        <a:lnTo>
                          <a:pt x="265" y="349"/>
                        </a:lnTo>
                        <a:lnTo>
                          <a:pt x="265" y="351"/>
                        </a:lnTo>
                        <a:lnTo>
                          <a:pt x="267" y="351"/>
                        </a:lnTo>
                        <a:lnTo>
                          <a:pt x="267" y="353"/>
                        </a:lnTo>
                        <a:lnTo>
                          <a:pt x="267" y="355"/>
                        </a:lnTo>
                        <a:lnTo>
                          <a:pt x="267" y="357"/>
                        </a:lnTo>
                        <a:lnTo>
                          <a:pt x="269" y="357"/>
                        </a:lnTo>
                        <a:lnTo>
                          <a:pt x="269" y="359"/>
                        </a:lnTo>
                        <a:lnTo>
                          <a:pt x="271" y="359"/>
                        </a:lnTo>
                        <a:lnTo>
                          <a:pt x="272" y="359"/>
                        </a:lnTo>
                        <a:lnTo>
                          <a:pt x="272" y="357"/>
                        </a:lnTo>
                        <a:lnTo>
                          <a:pt x="274" y="357"/>
                        </a:lnTo>
                        <a:lnTo>
                          <a:pt x="274" y="355"/>
                        </a:lnTo>
                        <a:lnTo>
                          <a:pt x="274" y="353"/>
                        </a:lnTo>
                        <a:lnTo>
                          <a:pt x="276" y="353"/>
                        </a:lnTo>
                        <a:lnTo>
                          <a:pt x="276" y="351"/>
                        </a:lnTo>
                        <a:lnTo>
                          <a:pt x="276" y="349"/>
                        </a:lnTo>
                        <a:lnTo>
                          <a:pt x="276" y="347"/>
                        </a:lnTo>
                        <a:lnTo>
                          <a:pt x="276" y="345"/>
                        </a:lnTo>
                        <a:lnTo>
                          <a:pt x="278" y="345"/>
                        </a:lnTo>
                        <a:lnTo>
                          <a:pt x="278" y="343"/>
                        </a:lnTo>
                        <a:lnTo>
                          <a:pt x="278" y="342"/>
                        </a:lnTo>
                        <a:lnTo>
                          <a:pt x="276" y="342"/>
                        </a:lnTo>
                        <a:lnTo>
                          <a:pt x="276" y="340"/>
                        </a:lnTo>
                        <a:lnTo>
                          <a:pt x="276" y="338"/>
                        </a:lnTo>
                        <a:lnTo>
                          <a:pt x="278" y="336"/>
                        </a:lnTo>
                        <a:lnTo>
                          <a:pt x="278" y="334"/>
                        </a:lnTo>
                        <a:lnTo>
                          <a:pt x="278" y="332"/>
                        </a:lnTo>
                        <a:lnTo>
                          <a:pt x="278" y="330"/>
                        </a:lnTo>
                        <a:lnTo>
                          <a:pt x="280" y="330"/>
                        </a:lnTo>
                        <a:lnTo>
                          <a:pt x="280" y="328"/>
                        </a:lnTo>
                        <a:lnTo>
                          <a:pt x="280" y="326"/>
                        </a:lnTo>
                        <a:lnTo>
                          <a:pt x="282" y="326"/>
                        </a:lnTo>
                        <a:lnTo>
                          <a:pt x="282" y="324"/>
                        </a:lnTo>
                        <a:lnTo>
                          <a:pt x="282" y="322"/>
                        </a:lnTo>
                        <a:lnTo>
                          <a:pt x="284" y="320"/>
                        </a:lnTo>
                        <a:lnTo>
                          <a:pt x="284" y="319"/>
                        </a:lnTo>
                        <a:lnTo>
                          <a:pt x="284" y="317"/>
                        </a:lnTo>
                        <a:lnTo>
                          <a:pt x="282" y="315"/>
                        </a:lnTo>
                        <a:lnTo>
                          <a:pt x="280" y="313"/>
                        </a:lnTo>
                        <a:lnTo>
                          <a:pt x="278" y="313"/>
                        </a:lnTo>
                        <a:lnTo>
                          <a:pt x="276" y="311"/>
                        </a:lnTo>
                        <a:lnTo>
                          <a:pt x="276" y="309"/>
                        </a:lnTo>
                        <a:lnTo>
                          <a:pt x="276" y="307"/>
                        </a:lnTo>
                        <a:lnTo>
                          <a:pt x="274" y="307"/>
                        </a:lnTo>
                        <a:lnTo>
                          <a:pt x="276" y="307"/>
                        </a:lnTo>
                        <a:lnTo>
                          <a:pt x="276" y="305"/>
                        </a:lnTo>
                        <a:lnTo>
                          <a:pt x="278" y="305"/>
                        </a:lnTo>
                        <a:lnTo>
                          <a:pt x="278" y="303"/>
                        </a:lnTo>
                        <a:lnTo>
                          <a:pt x="280" y="303"/>
                        </a:lnTo>
                        <a:lnTo>
                          <a:pt x="280" y="301"/>
                        </a:lnTo>
                        <a:lnTo>
                          <a:pt x="282" y="301"/>
                        </a:lnTo>
                        <a:lnTo>
                          <a:pt x="282" y="299"/>
                        </a:lnTo>
                        <a:lnTo>
                          <a:pt x="284" y="299"/>
                        </a:lnTo>
                        <a:lnTo>
                          <a:pt x="284" y="297"/>
                        </a:lnTo>
                        <a:lnTo>
                          <a:pt x="284" y="295"/>
                        </a:lnTo>
                        <a:lnTo>
                          <a:pt x="286" y="295"/>
                        </a:lnTo>
                        <a:lnTo>
                          <a:pt x="286" y="294"/>
                        </a:lnTo>
                        <a:lnTo>
                          <a:pt x="286" y="292"/>
                        </a:lnTo>
                        <a:lnTo>
                          <a:pt x="286" y="290"/>
                        </a:lnTo>
                        <a:lnTo>
                          <a:pt x="286" y="288"/>
                        </a:lnTo>
                        <a:lnTo>
                          <a:pt x="286" y="286"/>
                        </a:lnTo>
                        <a:lnTo>
                          <a:pt x="288" y="286"/>
                        </a:lnTo>
                        <a:lnTo>
                          <a:pt x="288" y="284"/>
                        </a:lnTo>
                        <a:lnTo>
                          <a:pt x="288" y="282"/>
                        </a:lnTo>
                        <a:lnTo>
                          <a:pt x="288" y="280"/>
                        </a:lnTo>
                        <a:lnTo>
                          <a:pt x="290" y="280"/>
                        </a:lnTo>
                        <a:lnTo>
                          <a:pt x="290" y="278"/>
                        </a:lnTo>
                        <a:lnTo>
                          <a:pt x="292" y="278"/>
                        </a:lnTo>
                        <a:lnTo>
                          <a:pt x="294" y="278"/>
                        </a:lnTo>
                        <a:lnTo>
                          <a:pt x="294" y="276"/>
                        </a:lnTo>
                        <a:lnTo>
                          <a:pt x="295" y="276"/>
                        </a:lnTo>
                        <a:lnTo>
                          <a:pt x="295" y="274"/>
                        </a:lnTo>
                        <a:lnTo>
                          <a:pt x="297" y="274"/>
                        </a:lnTo>
                        <a:lnTo>
                          <a:pt x="299" y="274"/>
                        </a:lnTo>
                        <a:lnTo>
                          <a:pt x="299" y="272"/>
                        </a:lnTo>
                        <a:lnTo>
                          <a:pt x="301" y="272"/>
                        </a:lnTo>
                        <a:lnTo>
                          <a:pt x="301" y="270"/>
                        </a:lnTo>
                        <a:lnTo>
                          <a:pt x="301" y="269"/>
                        </a:lnTo>
                        <a:lnTo>
                          <a:pt x="303" y="270"/>
                        </a:lnTo>
                        <a:lnTo>
                          <a:pt x="303" y="269"/>
                        </a:lnTo>
                        <a:lnTo>
                          <a:pt x="303" y="267"/>
                        </a:lnTo>
                        <a:lnTo>
                          <a:pt x="305" y="267"/>
                        </a:lnTo>
                        <a:lnTo>
                          <a:pt x="303" y="267"/>
                        </a:lnTo>
                        <a:lnTo>
                          <a:pt x="303" y="265"/>
                        </a:lnTo>
                        <a:lnTo>
                          <a:pt x="303" y="263"/>
                        </a:lnTo>
                        <a:lnTo>
                          <a:pt x="305" y="263"/>
                        </a:lnTo>
                        <a:lnTo>
                          <a:pt x="305" y="261"/>
                        </a:lnTo>
                        <a:lnTo>
                          <a:pt x="305" y="259"/>
                        </a:lnTo>
                        <a:lnTo>
                          <a:pt x="307" y="259"/>
                        </a:lnTo>
                        <a:lnTo>
                          <a:pt x="307" y="257"/>
                        </a:lnTo>
                        <a:lnTo>
                          <a:pt x="307" y="255"/>
                        </a:lnTo>
                        <a:lnTo>
                          <a:pt x="309" y="255"/>
                        </a:lnTo>
                        <a:lnTo>
                          <a:pt x="311" y="255"/>
                        </a:lnTo>
                        <a:lnTo>
                          <a:pt x="311" y="253"/>
                        </a:lnTo>
                        <a:lnTo>
                          <a:pt x="311" y="255"/>
                        </a:lnTo>
                        <a:lnTo>
                          <a:pt x="313" y="255"/>
                        </a:lnTo>
                        <a:lnTo>
                          <a:pt x="315" y="255"/>
                        </a:lnTo>
                        <a:lnTo>
                          <a:pt x="315" y="257"/>
                        </a:lnTo>
                        <a:lnTo>
                          <a:pt x="317" y="257"/>
                        </a:lnTo>
                        <a:lnTo>
                          <a:pt x="319" y="257"/>
                        </a:lnTo>
                        <a:lnTo>
                          <a:pt x="319" y="259"/>
                        </a:lnTo>
                        <a:lnTo>
                          <a:pt x="320" y="259"/>
                        </a:lnTo>
                        <a:lnTo>
                          <a:pt x="322" y="259"/>
                        </a:lnTo>
                        <a:lnTo>
                          <a:pt x="322" y="261"/>
                        </a:lnTo>
                        <a:lnTo>
                          <a:pt x="324" y="261"/>
                        </a:lnTo>
                        <a:lnTo>
                          <a:pt x="324" y="263"/>
                        </a:lnTo>
                        <a:lnTo>
                          <a:pt x="326" y="263"/>
                        </a:lnTo>
                        <a:lnTo>
                          <a:pt x="328" y="263"/>
                        </a:lnTo>
                        <a:lnTo>
                          <a:pt x="328" y="265"/>
                        </a:lnTo>
                        <a:lnTo>
                          <a:pt x="330" y="265"/>
                        </a:lnTo>
                        <a:lnTo>
                          <a:pt x="332" y="263"/>
                        </a:lnTo>
                        <a:lnTo>
                          <a:pt x="334" y="263"/>
                        </a:lnTo>
                        <a:lnTo>
                          <a:pt x="334" y="265"/>
                        </a:lnTo>
                        <a:lnTo>
                          <a:pt x="332" y="265"/>
                        </a:lnTo>
                        <a:lnTo>
                          <a:pt x="334" y="265"/>
                        </a:lnTo>
                        <a:lnTo>
                          <a:pt x="334" y="267"/>
                        </a:lnTo>
                        <a:lnTo>
                          <a:pt x="336" y="267"/>
                        </a:lnTo>
                        <a:lnTo>
                          <a:pt x="336" y="269"/>
                        </a:lnTo>
                        <a:lnTo>
                          <a:pt x="338" y="270"/>
                        </a:lnTo>
                        <a:lnTo>
                          <a:pt x="338" y="272"/>
                        </a:lnTo>
                        <a:lnTo>
                          <a:pt x="340" y="272"/>
                        </a:lnTo>
                        <a:lnTo>
                          <a:pt x="340" y="274"/>
                        </a:lnTo>
                        <a:lnTo>
                          <a:pt x="342" y="274"/>
                        </a:lnTo>
                        <a:lnTo>
                          <a:pt x="342" y="276"/>
                        </a:lnTo>
                        <a:lnTo>
                          <a:pt x="342" y="278"/>
                        </a:lnTo>
                        <a:lnTo>
                          <a:pt x="343" y="278"/>
                        </a:lnTo>
                        <a:lnTo>
                          <a:pt x="343" y="280"/>
                        </a:lnTo>
                        <a:lnTo>
                          <a:pt x="345" y="280"/>
                        </a:lnTo>
                        <a:lnTo>
                          <a:pt x="343" y="280"/>
                        </a:lnTo>
                        <a:lnTo>
                          <a:pt x="345" y="280"/>
                        </a:lnTo>
                        <a:lnTo>
                          <a:pt x="345" y="282"/>
                        </a:lnTo>
                        <a:lnTo>
                          <a:pt x="345" y="280"/>
                        </a:lnTo>
                        <a:lnTo>
                          <a:pt x="345" y="282"/>
                        </a:lnTo>
                        <a:lnTo>
                          <a:pt x="345" y="284"/>
                        </a:lnTo>
                        <a:lnTo>
                          <a:pt x="345" y="286"/>
                        </a:lnTo>
                        <a:lnTo>
                          <a:pt x="345" y="288"/>
                        </a:lnTo>
                        <a:lnTo>
                          <a:pt x="343" y="288"/>
                        </a:lnTo>
                        <a:lnTo>
                          <a:pt x="345" y="288"/>
                        </a:lnTo>
                        <a:lnTo>
                          <a:pt x="343" y="288"/>
                        </a:lnTo>
                        <a:lnTo>
                          <a:pt x="343" y="290"/>
                        </a:lnTo>
                        <a:lnTo>
                          <a:pt x="345" y="290"/>
                        </a:lnTo>
                        <a:lnTo>
                          <a:pt x="343" y="290"/>
                        </a:lnTo>
                        <a:lnTo>
                          <a:pt x="343" y="292"/>
                        </a:lnTo>
                        <a:lnTo>
                          <a:pt x="345" y="292"/>
                        </a:lnTo>
                        <a:lnTo>
                          <a:pt x="343" y="292"/>
                        </a:lnTo>
                        <a:lnTo>
                          <a:pt x="343" y="294"/>
                        </a:lnTo>
                        <a:lnTo>
                          <a:pt x="343" y="295"/>
                        </a:lnTo>
                        <a:lnTo>
                          <a:pt x="342" y="295"/>
                        </a:lnTo>
                        <a:lnTo>
                          <a:pt x="342" y="297"/>
                        </a:lnTo>
                        <a:lnTo>
                          <a:pt x="342" y="299"/>
                        </a:lnTo>
                        <a:lnTo>
                          <a:pt x="342" y="301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40" y="301"/>
                        </a:lnTo>
                        <a:lnTo>
                          <a:pt x="340" y="303"/>
                        </a:lnTo>
                        <a:lnTo>
                          <a:pt x="338" y="303"/>
                        </a:lnTo>
                        <a:lnTo>
                          <a:pt x="338" y="305"/>
                        </a:lnTo>
                        <a:lnTo>
                          <a:pt x="340" y="305"/>
                        </a:lnTo>
                        <a:lnTo>
                          <a:pt x="338" y="305"/>
                        </a:lnTo>
                        <a:lnTo>
                          <a:pt x="338" y="307"/>
                        </a:lnTo>
                        <a:lnTo>
                          <a:pt x="338" y="309"/>
                        </a:lnTo>
                        <a:lnTo>
                          <a:pt x="336" y="309"/>
                        </a:lnTo>
                        <a:lnTo>
                          <a:pt x="336" y="311"/>
                        </a:lnTo>
                        <a:lnTo>
                          <a:pt x="336" y="313"/>
                        </a:lnTo>
                        <a:lnTo>
                          <a:pt x="334" y="313"/>
                        </a:lnTo>
                        <a:lnTo>
                          <a:pt x="332" y="313"/>
                        </a:lnTo>
                        <a:lnTo>
                          <a:pt x="332" y="311"/>
                        </a:lnTo>
                        <a:lnTo>
                          <a:pt x="330" y="311"/>
                        </a:lnTo>
                        <a:lnTo>
                          <a:pt x="328" y="309"/>
                        </a:lnTo>
                        <a:lnTo>
                          <a:pt x="328" y="307"/>
                        </a:lnTo>
                        <a:lnTo>
                          <a:pt x="328" y="309"/>
                        </a:lnTo>
                        <a:lnTo>
                          <a:pt x="326" y="309"/>
                        </a:lnTo>
                        <a:lnTo>
                          <a:pt x="326" y="311"/>
                        </a:lnTo>
                        <a:lnTo>
                          <a:pt x="326" y="313"/>
                        </a:lnTo>
                        <a:lnTo>
                          <a:pt x="324" y="313"/>
                        </a:lnTo>
                        <a:lnTo>
                          <a:pt x="324" y="315"/>
                        </a:lnTo>
                        <a:lnTo>
                          <a:pt x="324" y="313"/>
                        </a:lnTo>
                        <a:lnTo>
                          <a:pt x="322" y="313"/>
                        </a:lnTo>
                        <a:lnTo>
                          <a:pt x="322" y="315"/>
                        </a:lnTo>
                        <a:lnTo>
                          <a:pt x="324" y="315"/>
                        </a:lnTo>
                        <a:lnTo>
                          <a:pt x="324" y="317"/>
                        </a:lnTo>
                        <a:lnTo>
                          <a:pt x="324" y="319"/>
                        </a:lnTo>
                        <a:lnTo>
                          <a:pt x="324" y="320"/>
                        </a:lnTo>
                        <a:lnTo>
                          <a:pt x="322" y="320"/>
                        </a:lnTo>
                        <a:lnTo>
                          <a:pt x="322" y="322"/>
                        </a:lnTo>
                        <a:lnTo>
                          <a:pt x="322" y="324"/>
                        </a:lnTo>
                        <a:lnTo>
                          <a:pt x="320" y="324"/>
                        </a:lnTo>
                        <a:lnTo>
                          <a:pt x="320" y="326"/>
                        </a:lnTo>
                        <a:lnTo>
                          <a:pt x="320" y="328"/>
                        </a:lnTo>
                        <a:lnTo>
                          <a:pt x="319" y="328"/>
                        </a:lnTo>
                        <a:lnTo>
                          <a:pt x="319" y="330"/>
                        </a:lnTo>
                        <a:lnTo>
                          <a:pt x="319" y="332"/>
                        </a:lnTo>
                        <a:lnTo>
                          <a:pt x="320" y="332"/>
                        </a:lnTo>
                        <a:lnTo>
                          <a:pt x="320" y="334"/>
                        </a:lnTo>
                        <a:lnTo>
                          <a:pt x="322" y="334"/>
                        </a:lnTo>
                        <a:lnTo>
                          <a:pt x="324" y="334"/>
                        </a:lnTo>
                        <a:lnTo>
                          <a:pt x="324" y="336"/>
                        </a:lnTo>
                        <a:lnTo>
                          <a:pt x="326" y="336"/>
                        </a:lnTo>
                        <a:lnTo>
                          <a:pt x="326" y="338"/>
                        </a:lnTo>
                        <a:lnTo>
                          <a:pt x="328" y="338"/>
                        </a:lnTo>
                        <a:lnTo>
                          <a:pt x="330" y="338"/>
                        </a:lnTo>
                        <a:lnTo>
                          <a:pt x="330" y="340"/>
                        </a:lnTo>
                        <a:lnTo>
                          <a:pt x="330" y="342"/>
                        </a:lnTo>
                        <a:lnTo>
                          <a:pt x="330" y="343"/>
                        </a:lnTo>
                        <a:lnTo>
                          <a:pt x="330" y="345"/>
                        </a:lnTo>
                        <a:lnTo>
                          <a:pt x="332" y="345"/>
                        </a:lnTo>
                        <a:lnTo>
                          <a:pt x="334" y="345"/>
                        </a:lnTo>
                        <a:lnTo>
                          <a:pt x="336" y="347"/>
                        </a:lnTo>
                        <a:lnTo>
                          <a:pt x="338" y="347"/>
                        </a:lnTo>
                        <a:lnTo>
                          <a:pt x="340" y="347"/>
                        </a:lnTo>
                        <a:lnTo>
                          <a:pt x="340" y="349"/>
                        </a:lnTo>
                        <a:lnTo>
                          <a:pt x="342" y="349"/>
                        </a:lnTo>
                        <a:lnTo>
                          <a:pt x="342" y="347"/>
                        </a:lnTo>
                        <a:lnTo>
                          <a:pt x="343" y="347"/>
                        </a:lnTo>
                        <a:lnTo>
                          <a:pt x="343" y="345"/>
                        </a:lnTo>
                        <a:lnTo>
                          <a:pt x="343" y="343"/>
                        </a:lnTo>
                        <a:lnTo>
                          <a:pt x="345" y="342"/>
                        </a:lnTo>
                        <a:lnTo>
                          <a:pt x="345" y="340"/>
                        </a:lnTo>
                        <a:lnTo>
                          <a:pt x="347" y="340"/>
                        </a:lnTo>
                        <a:lnTo>
                          <a:pt x="347" y="338"/>
                        </a:lnTo>
                        <a:lnTo>
                          <a:pt x="349" y="338"/>
                        </a:lnTo>
                        <a:lnTo>
                          <a:pt x="349" y="336"/>
                        </a:lnTo>
                        <a:lnTo>
                          <a:pt x="349" y="334"/>
                        </a:lnTo>
                        <a:lnTo>
                          <a:pt x="349" y="332"/>
                        </a:lnTo>
                        <a:lnTo>
                          <a:pt x="351" y="332"/>
                        </a:lnTo>
                        <a:lnTo>
                          <a:pt x="351" y="330"/>
                        </a:lnTo>
                        <a:lnTo>
                          <a:pt x="351" y="328"/>
                        </a:lnTo>
                        <a:lnTo>
                          <a:pt x="351" y="326"/>
                        </a:lnTo>
                        <a:lnTo>
                          <a:pt x="353" y="324"/>
                        </a:lnTo>
                        <a:lnTo>
                          <a:pt x="355" y="324"/>
                        </a:lnTo>
                        <a:lnTo>
                          <a:pt x="357" y="324"/>
                        </a:lnTo>
                        <a:lnTo>
                          <a:pt x="359" y="324"/>
                        </a:lnTo>
                        <a:lnTo>
                          <a:pt x="361" y="324"/>
                        </a:lnTo>
                        <a:lnTo>
                          <a:pt x="363" y="324"/>
                        </a:lnTo>
                        <a:lnTo>
                          <a:pt x="365" y="324"/>
                        </a:lnTo>
                        <a:lnTo>
                          <a:pt x="367" y="322"/>
                        </a:lnTo>
                        <a:lnTo>
                          <a:pt x="368" y="322"/>
                        </a:lnTo>
                        <a:lnTo>
                          <a:pt x="370" y="322"/>
                        </a:lnTo>
                        <a:lnTo>
                          <a:pt x="370" y="320"/>
                        </a:lnTo>
                        <a:lnTo>
                          <a:pt x="370" y="319"/>
                        </a:lnTo>
                        <a:lnTo>
                          <a:pt x="370" y="317"/>
                        </a:lnTo>
                        <a:lnTo>
                          <a:pt x="370" y="315"/>
                        </a:lnTo>
                        <a:lnTo>
                          <a:pt x="372" y="315"/>
                        </a:lnTo>
                        <a:lnTo>
                          <a:pt x="372" y="313"/>
                        </a:lnTo>
                        <a:lnTo>
                          <a:pt x="374" y="313"/>
                        </a:lnTo>
                        <a:lnTo>
                          <a:pt x="374" y="311"/>
                        </a:lnTo>
                        <a:lnTo>
                          <a:pt x="374" y="309"/>
                        </a:lnTo>
                        <a:lnTo>
                          <a:pt x="376" y="309"/>
                        </a:lnTo>
                        <a:lnTo>
                          <a:pt x="376" y="307"/>
                        </a:lnTo>
                        <a:lnTo>
                          <a:pt x="376" y="305"/>
                        </a:lnTo>
                        <a:lnTo>
                          <a:pt x="378" y="305"/>
                        </a:lnTo>
                        <a:lnTo>
                          <a:pt x="378" y="303"/>
                        </a:lnTo>
                        <a:lnTo>
                          <a:pt x="380" y="303"/>
                        </a:lnTo>
                        <a:lnTo>
                          <a:pt x="382" y="303"/>
                        </a:lnTo>
                        <a:lnTo>
                          <a:pt x="382" y="301"/>
                        </a:lnTo>
                        <a:lnTo>
                          <a:pt x="382" y="299"/>
                        </a:lnTo>
                        <a:lnTo>
                          <a:pt x="384" y="299"/>
                        </a:lnTo>
                        <a:lnTo>
                          <a:pt x="384" y="297"/>
                        </a:lnTo>
                        <a:lnTo>
                          <a:pt x="386" y="297"/>
                        </a:lnTo>
                        <a:lnTo>
                          <a:pt x="386" y="295"/>
                        </a:lnTo>
                        <a:lnTo>
                          <a:pt x="386" y="294"/>
                        </a:lnTo>
                        <a:lnTo>
                          <a:pt x="388" y="294"/>
                        </a:lnTo>
                        <a:lnTo>
                          <a:pt x="386" y="292"/>
                        </a:lnTo>
                        <a:lnTo>
                          <a:pt x="386" y="290"/>
                        </a:lnTo>
                        <a:lnTo>
                          <a:pt x="386" y="288"/>
                        </a:lnTo>
                        <a:lnTo>
                          <a:pt x="388" y="288"/>
                        </a:lnTo>
                        <a:lnTo>
                          <a:pt x="388" y="286"/>
                        </a:lnTo>
                        <a:lnTo>
                          <a:pt x="390" y="286"/>
                        </a:lnTo>
                        <a:lnTo>
                          <a:pt x="390" y="284"/>
                        </a:lnTo>
                        <a:lnTo>
                          <a:pt x="391" y="282"/>
                        </a:lnTo>
                        <a:lnTo>
                          <a:pt x="393" y="282"/>
                        </a:lnTo>
                        <a:lnTo>
                          <a:pt x="395" y="284"/>
                        </a:lnTo>
                        <a:lnTo>
                          <a:pt x="397" y="284"/>
                        </a:lnTo>
                        <a:lnTo>
                          <a:pt x="399" y="284"/>
                        </a:lnTo>
                        <a:lnTo>
                          <a:pt x="399" y="286"/>
                        </a:lnTo>
                        <a:lnTo>
                          <a:pt x="401" y="286"/>
                        </a:lnTo>
                        <a:lnTo>
                          <a:pt x="401" y="288"/>
                        </a:lnTo>
                        <a:lnTo>
                          <a:pt x="403" y="288"/>
                        </a:lnTo>
                        <a:lnTo>
                          <a:pt x="403" y="290"/>
                        </a:lnTo>
                        <a:lnTo>
                          <a:pt x="403" y="292"/>
                        </a:lnTo>
                        <a:lnTo>
                          <a:pt x="405" y="292"/>
                        </a:lnTo>
                        <a:lnTo>
                          <a:pt x="405" y="294"/>
                        </a:lnTo>
                        <a:lnTo>
                          <a:pt x="407" y="294"/>
                        </a:lnTo>
                        <a:lnTo>
                          <a:pt x="409" y="294"/>
                        </a:lnTo>
                        <a:lnTo>
                          <a:pt x="411" y="294"/>
                        </a:lnTo>
                        <a:lnTo>
                          <a:pt x="413" y="294"/>
                        </a:lnTo>
                        <a:lnTo>
                          <a:pt x="415" y="294"/>
                        </a:lnTo>
                        <a:lnTo>
                          <a:pt x="416" y="294"/>
                        </a:lnTo>
                        <a:lnTo>
                          <a:pt x="418" y="292"/>
                        </a:lnTo>
                        <a:lnTo>
                          <a:pt x="420" y="292"/>
                        </a:lnTo>
                        <a:lnTo>
                          <a:pt x="422" y="292"/>
                        </a:lnTo>
                        <a:lnTo>
                          <a:pt x="422" y="294"/>
                        </a:lnTo>
                        <a:lnTo>
                          <a:pt x="424" y="294"/>
                        </a:lnTo>
                        <a:lnTo>
                          <a:pt x="424" y="295"/>
                        </a:lnTo>
                        <a:lnTo>
                          <a:pt x="426" y="294"/>
                        </a:lnTo>
                        <a:lnTo>
                          <a:pt x="426" y="292"/>
                        </a:lnTo>
                        <a:lnTo>
                          <a:pt x="428" y="292"/>
                        </a:lnTo>
                        <a:lnTo>
                          <a:pt x="428" y="290"/>
                        </a:lnTo>
                        <a:lnTo>
                          <a:pt x="430" y="290"/>
                        </a:lnTo>
                        <a:lnTo>
                          <a:pt x="430" y="288"/>
                        </a:lnTo>
                        <a:lnTo>
                          <a:pt x="432" y="288"/>
                        </a:lnTo>
                        <a:lnTo>
                          <a:pt x="434" y="288"/>
                        </a:lnTo>
                        <a:lnTo>
                          <a:pt x="434" y="290"/>
                        </a:lnTo>
                        <a:lnTo>
                          <a:pt x="436" y="290"/>
                        </a:lnTo>
                        <a:lnTo>
                          <a:pt x="438" y="290"/>
                        </a:lnTo>
                        <a:lnTo>
                          <a:pt x="439" y="290"/>
                        </a:lnTo>
                        <a:lnTo>
                          <a:pt x="439" y="292"/>
                        </a:lnTo>
                        <a:lnTo>
                          <a:pt x="441" y="292"/>
                        </a:lnTo>
                        <a:lnTo>
                          <a:pt x="443" y="292"/>
                        </a:lnTo>
                        <a:lnTo>
                          <a:pt x="443" y="290"/>
                        </a:lnTo>
                        <a:lnTo>
                          <a:pt x="443" y="288"/>
                        </a:lnTo>
                        <a:lnTo>
                          <a:pt x="445" y="288"/>
                        </a:lnTo>
                        <a:lnTo>
                          <a:pt x="445" y="286"/>
                        </a:lnTo>
                        <a:lnTo>
                          <a:pt x="447" y="286"/>
                        </a:lnTo>
                        <a:lnTo>
                          <a:pt x="447" y="282"/>
                        </a:lnTo>
                        <a:lnTo>
                          <a:pt x="449" y="282"/>
                        </a:lnTo>
                        <a:lnTo>
                          <a:pt x="449" y="280"/>
                        </a:lnTo>
                        <a:lnTo>
                          <a:pt x="451" y="278"/>
                        </a:lnTo>
                        <a:lnTo>
                          <a:pt x="453" y="278"/>
                        </a:lnTo>
                        <a:lnTo>
                          <a:pt x="453" y="276"/>
                        </a:lnTo>
                        <a:lnTo>
                          <a:pt x="455" y="276"/>
                        </a:lnTo>
                        <a:lnTo>
                          <a:pt x="455" y="274"/>
                        </a:lnTo>
                        <a:lnTo>
                          <a:pt x="455" y="272"/>
                        </a:lnTo>
                        <a:lnTo>
                          <a:pt x="455" y="270"/>
                        </a:lnTo>
                        <a:lnTo>
                          <a:pt x="457" y="270"/>
                        </a:lnTo>
                        <a:lnTo>
                          <a:pt x="457" y="269"/>
                        </a:lnTo>
                        <a:lnTo>
                          <a:pt x="457" y="267"/>
                        </a:lnTo>
                        <a:lnTo>
                          <a:pt x="457" y="265"/>
                        </a:lnTo>
                        <a:lnTo>
                          <a:pt x="459" y="265"/>
                        </a:lnTo>
                        <a:lnTo>
                          <a:pt x="459" y="263"/>
                        </a:lnTo>
                        <a:lnTo>
                          <a:pt x="461" y="261"/>
                        </a:lnTo>
                        <a:lnTo>
                          <a:pt x="463" y="259"/>
                        </a:lnTo>
                        <a:lnTo>
                          <a:pt x="464" y="259"/>
                        </a:lnTo>
                        <a:lnTo>
                          <a:pt x="464" y="257"/>
                        </a:lnTo>
                        <a:lnTo>
                          <a:pt x="464" y="255"/>
                        </a:lnTo>
                        <a:lnTo>
                          <a:pt x="466" y="255"/>
                        </a:lnTo>
                        <a:lnTo>
                          <a:pt x="466" y="253"/>
                        </a:lnTo>
                        <a:lnTo>
                          <a:pt x="468" y="253"/>
                        </a:lnTo>
                        <a:lnTo>
                          <a:pt x="470" y="253"/>
                        </a:lnTo>
                        <a:lnTo>
                          <a:pt x="470" y="251"/>
                        </a:lnTo>
                        <a:lnTo>
                          <a:pt x="472" y="251"/>
                        </a:lnTo>
                        <a:lnTo>
                          <a:pt x="472" y="249"/>
                        </a:lnTo>
                        <a:lnTo>
                          <a:pt x="474" y="249"/>
                        </a:lnTo>
                        <a:lnTo>
                          <a:pt x="476" y="249"/>
                        </a:lnTo>
                        <a:lnTo>
                          <a:pt x="478" y="249"/>
                        </a:lnTo>
                        <a:lnTo>
                          <a:pt x="478" y="247"/>
                        </a:lnTo>
                        <a:lnTo>
                          <a:pt x="480" y="247"/>
                        </a:lnTo>
                        <a:lnTo>
                          <a:pt x="480" y="246"/>
                        </a:lnTo>
                        <a:lnTo>
                          <a:pt x="478" y="246"/>
                        </a:lnTo>
                        <a:lnTo>
                          <a:pt x="478" y="244"/>
                        </a:lnTo>
                        <a:lnTo>
                          <a:pt x="480" y="244"/>
                        </a:lnTo>
                        <a:lnTo>
                          <a:pt x="482" y="244"/>
                        </a:lnTo>
                        <a:lnTo>
                          <a:pt x="484" y="244"/>
                        </a:lnTo>
                        <a:lnTo>
                          <a:pt x="486" y="244"/>
                        </a:lnTo>
                        <a:lnTo>
                          <a:pt x="487" y="244"/>
                        </a:lnTo>
                        <a:lnTo>
                          <a:pt x="489" y="244"/>
                        </a:lnTo>
                        <a:lnTo>
                          <a:pt x="489" y="242"/>
                        </a:lnTo>
                        <a:lnTo>
                          <a:pt x="491" y="242"/>
                        </a:lnTo>
                        <a:lnTo>
                          <a:pt x="491" y="240"/>
                        </a:lnTo>
                        <a:lnTo>
                          <a:pt x="491" y="238"/>
                        </a:lnTo>
                        <a:lnTo>
                          <a:pt x="491" y="236"/>
                        </a:lnTo>
                        <a:lnTo>
                          <a:pt x="491" y="234"/>
                        </a:lnTo>
                        <a:lnTo>
                          <a:pt x="493" y="234"/>
                        </a:lnTo>
                        <a:lnTo>
                          <a:pt x="493" y="232"/>
                        </a:lnTo>
                        <a:lnTo>
                          <a:pt x="495" y="230"/>
                        </a:lnTo>
                        <a:lnTo>
                          <a:pt x="495" y="228"/>
                        </a:lnTo>
                        <a:lnTo>
                          <a:pt x="495" y="226"/>
                        </a:lnTo>
                        <a:lnTo>
                          <a:pt x="497" y="226"/>
                        </a:lnTo>
                        <a:lnTo>
                          <a:pt x="497" y="224"/>
                        </a:lnTo>
                        <a:lnTo>
                          <a:pt x="499" y="224"/>
                        </a:lnTo>
                        <a:lnTo>
                          <a:pt x="501" y="224"/>
                        </a:lnTo>
                        <a:lnTo>
                          <a:pt x="503" y="224"/>
                        </a:lnTo>
                        <a:lnTo>
                          <a:pt x="503" y="226"/>
                        </a:lnTo>
                        <a:lnTo>
                          <a:pt x="505" y="226"/>
                        </a:lnTo>
                        <a:lnTo>
                          <a:pt x="505" y="224"/>
                        </a:lnTo>
                        <a:lnTo>
                          <a:pt x="507" y="224"/>
                        </a:lnTo>
                        <a:lnTo>
                          <a:pt x="507" y="222"/>
                        </a:lnTo>
                        <a:lnTo>
                          <a:pt x="509" y="221"/>
                        </a:lnTo>
                        <a:lnTo>
                          <a:pt x="511" y="221"/>
                        </a:lnTo>
                        <a:lnTo>
                          <a:pt x="512" y="221"/>
                        </a:lnTo>
                        <a:lnTo>
                          <a:pt x="512" y="219"/>
                        </a:lnTo>
                        <a:lnTo>
                          <a:pt x="511" y="219"/>
                        </a:lnTo>
                        <a:lnTo>
                          <a:pt x="511" y="217"/>
                        </a:lnTo>
                        <a:lnTo>
                          <a:pt x="511" y="215"/>
                        </a:lnTo>
                        <a:lnTo>
                          <a:pt x="512" y="215"/>
                        </a:lnTo>
                        <a:lnTo>
                          <a:pt x="512" y="213"/>
                        </a:lnTo>
                        <a:lnTo>
                          <a:pt x="512" y="211"/>
                        </a:lnTo>
                        <a:lnTo>
                          <a:pt x="512" y="209"/>
                        </a:lnTo>
                        <a:lnTo>
                          <a:pt x="512" y="207"/>
                        </a:lnTo>
                        <a:lnTo>
                          <a:pt x="512" y="205"/>
                        </a:lnTo>
                        <a:lnTo>
                          <a:pt x="514" y="205"/>
                        </a:lnTo>
                        <a:lnTo>
                          <a:pt x="514" y="203"/>
                        </a:lnTo>
                        <a:lnTo>
                          <a:pt x="516" y="203"/>
                        </a:lnTo>
                        <a:lnTo>
                          <a:pt x="518" y="203"/>
                        </a:lnTo>
                        <a:lnTo>
                          <a:pt x="518" y="201"/>
                        </a:lnTo>
                        <a:lnTo>
                          <a:pt x="516" y="201"/>
                        </a:lnTo>
                        <a:lnTo>
                          <a:pt x="516" y="199"/>
                        </a:lnTo>
                        <a:lnTo>
                          <a:pt x="516" y="198"/>
                        </a:lnTo>
                        <a:lnTo>
                          <a:pt x="514" y="198"/>
                        </a:lnTo>
                        <a:lnTo>
                          <a:pt x="512" y="198"/>
                        </a:lnTo>
                        <a:lnTo>
                          <a:pt x="512" y="196"/>
                        </a:lnTo>
                        <a:lnTo>
                          <a:pt x="511" y="196"/>
                        </a:lnTo>
                        <a:lnTo>
                          <a:pt x="511" y="194"/>
                        </a:lnTo>
                        <a:lnTo>
                          <a:pt x="511" y="192"/>
                        </a:lnTo>
                        <a:lnTo>
                          <a:pt x="511" y="190"/>
                        </a:lnTo>
                        <a:lnTo>
                          <a:pt x="512" y="190"/>
                        </a:lnTo>
                        <a:lnTo>
                          <a:pt x="512" y="188"/>
                        </a:lnTo>
                        <a:lnTo>
                          <a:pt x="514" y="188"/>
                        </a:lnTo>
                        <a:lnTo>
                          <a:pt x="516" y="188"/>
                        </a:lnTo>
                        <a:lnTo>
                          <a:pt x="516" y="186"/>
                        </a:lnTo>
                        <a:lnTo>
                          <a:pt x="516" y="184"/>
                        </a:lnTo>
                        <a:lnTo>
                          <a:pt x="516" y="182"/>
                        </a:lnTo>
                        <a:lnTo>
                          <a:pt x="518" y="182"/>
                        </a:lnTo>
                        <a:lnTo>
                          <a:pt x="516" y="182"/>
                        </a:lnTo>
                        <a:lnTo>
                          <a:pt x="518" y="182"/>
                        </a:lnTo>
                        <a:lnTo>
                          <a:pt x="516" y="182"/>
                        </a:lnTo>
                        <a:lnTo>
                          <a:pt x="516" y="180"/>
                        </a:lnTo>
                        <a:lnTo>
                          <a:pt x="514" y="180"/>
                        </a:lnTo>
                        <a:lnTo>
                          <a:pt x="514" y="178"/>
                        </a:lnTo>
                        <a:lnTo>
                          <a:pt x="514" y="176"/>
                        </a:lnTo>
                        <a:lnTo>
                          <a:pt x="514" y="174"/>
                        </a:lnTo>
                        <a:lnTo>
                          <a:pt x="514" y="173"/>
                        </a:lnTo>
                        <a:lnTo>
                          <a:pt x="514" y="171"/>
                        </a:lnTo>
                        <a:lnTo>
                          <a:pt x="514" y="169"/>
                        </a:lnTo>
                        <a:lnTo>
                          <a:pt x="514" y="167"/>
                        </a:lnTo>
                        <a:lnTo>
                          <a:pt x="514" y="165"/>
                        </a:lnTo>
                        <a:lnTo>
                          <a:pt x="514" y="163"/>
                        </a:lnTo>
                        <a:lnTo>
                          <a:pt x="516" y="163"/>
                        </a:lnTo>
                        <a:lnTo>
                          <a:pt x="516" y="161"/>
                        </a:lnTo>
                        <a:lnTo>
                          <a:pt x="518" y="161"/>
                        </a:lnTo>
                        <a:lnTo>
                          <a:pt x="516" y="159"/>
                        </a:lnTo>
                        <a:lnTo>
                          <a:pt x="516" y="157"/>
                        </a:lnTo>
                        <a:lnTo>
                          <a:pt x="514" y="157"/>
                        </a:lnTo>
                        <a:lnTo>
                          <a:pt x="514" y="155"/>
                        </a:lnTo>
                        <a:lnTo>
                          <a:pt x="514" y="153"/>
                        </a:lnTo>
                        <a:lnTo>
                          <a:pt x="514" y="151"/>
                        </a:lnTo>
                        <a:lnTo>
                          <a:pt x="514" y="150"/>
                        </a:lnTo>
                        <a:lnTo>
                          <a:pt x="514" y="151"/>
                        </a:lnTo>
                        <a:lnTo>
                          <a:pt x="512" y="151"/>
                        </a:lnTo>
                        <a:lnTo>
                          <a:pt x="512" y="150"/>
                        </a:lnTo>
                        <a:lnTo>
                          <a:pt x="511" y="150"/>
                        </a:lnTo>
                        <a:lnTo>
                          <a:pt x="509" y="150"/>
                        </a:lnTo>
                        <a:lnTo>
                          <a:pt x="507" y="150"/>
                        </a:lnTo>
                        <a:lnTo>
                          <a:pt x="507" y="148"/>
                        </a:lnTo>
                        <a:lnTo>
                          <a:pt x="505" y="148"/>
                        </a:lnTo>
                        <a:lnTo>
                          <a:pt x="505" y="146"/>
                        </a:lnTo>
                        <a:lnTo>
                          <a:pt x="505" y="144"/>
                        </a:lnTo>
                        <a:lnTo>
                          <a:pt x="505" y="142"/>
                        </a:lnTo>
                        <a:lnTo>
                          <a:pt x="503" y="142"/>
                        </a:lnTo>
                        <a:lnTo>
                          <a:pt x="503" y="140"/>
                        </a:lnTo>
                        <a:lnTo>
                          <a:pt x="501" y="140"/>
                        </a:lnTo>
                        <a:lnTo>
                          <a:pt x="499" y="140"/>
                        </a:lnTo>
                        <a:lnTo>
                          <a:pt x="497" y="140"/>
                        </a:lnTo>
                        <a:lnTo>
                          <a:pt x="495" y="140"/>
                        </a:lnTo>
                        <a:lnTo>
                          <a:pt x="495" y="138"/>
                        </a:lnTo>
                        <a:lnTo>
                          <a:pt x="495" y="136"/>
                        </a:lnTo>
                        <a:lnTo>
                          <a:pt x="495" y="134"/>
                        </a:lnTo>
                        <a:lnTo>
                          <a:pt x="495" y="132"/>
                        </a:lnTo>
                        <a:lnTo>
                          <a:pt x="497" y="132"/>
                        </a:lnTo>
                        <a:lnTo>
                          <a:pt x="497" y="130"/>
                        </a:lnTo>
                        <a:lnTo>
                          <a:pt x="499" y="130"/>
                        </a:lnTo>
                        <a:lnTo>
                          <a:pt x="501" y="130"/>
                        </a:lnTo>
                        <a:lnTo>
                          <a:pt x="501" y="128"/>
                        </a:lnTo>
                        <a:lnTo>
                          <a:pt x="503" y="126"/>
                        </a:lnTo>
                        <a:lnTo>
                          <a:pt x="503" y="128"/>
                        </a:lnTo>
                        <a:lnTo>
                          <a:pt x="505" y="128"/>
                        </a:lnTo>
                        <a:lnTo>
                          <a:pt x="505" y="126"/>
                        </a:lnTo>
                        <a:lnTo>
                          <a:pt x="507" y="126"/>
                        </a:lnTo>
                        <a:lnTo>
                          <a:pt x="509" y="126"/>
                        </a:lnTo>
                        <a:lnTo>
                          <a:pt x="509" y="128"/>
                        </a:lnTo>
                        <a:lnTo>
                          <a:pt x="509" y="130"/>
                        </a:lnTo>
                        <a:lnTo>
                          <a:pt x="511" y="130"/>
                        </a:lnTo>
                        <a:lnTo>
                          <a:pt x="512" y="130"/>
                        </a:lnTo>
                        <a:lnTo>
                          <a:pt x="512" y="132"/>
                        </a:lnTo>
                        <a:lnTo>
                          <a:pt x="512" y="134"/>
                        </a:lnTo>
                        <a:lnTo>
                          <a:pt x="512" y="132"/>
                        </a:lnTo>
                        <a:lnTo>
                          <a:pt x="512" y="134"/>
                        </a:lnTo>
                        <a:lnTo>
                          <a:pt x="514" y="134"/>
                        </a:lnTo>
                        <a:lnTo>
                          <a:pt x="516" y="134"/>
                        </a:lnTo>
                        <a:lnTo>
                          <a:pt x="518" y="134"/>
                        </a:lnTo>
                        <a:lnTo>
                          <a:pt x="518" y="136"/>
                        </a:lnTo>
                        <a:lnTo>
                          <a:pt x="520" y="136"/>
                        </a:lnTo>
                        <a:lnTo>
                          <a:pt x="520" y="138"/>
                        </a:lnTo>
                        <a:lnTo>
                          <a:pt x="522" y="138"/>
                        </a:lnTo>
                        <a:lnTo>
                          <a:pt x="522" y="140"/>
                        </a:lnTo>
                        <a:lnTo>
                          <a:pt x="524" y="140"/>
                        </a:lnTo>
                        <a:lnTo>
                          <a:pt x="522" y="140"/>
                        </a:lnTo>
                        <a:lnTo>
                          <a:pt x="524" y="142"/>
                        </a:lnTo>
                        <a:lnTo>
                          <a:pt x="526" y="142"/>
                        </a:lnTo>
                        <a:lnTo>
                          <a:pt x="524" y="142"/>
                        </a:lnTo>
                        <a:lnTo>
                          <a:pt x="524" y="144"/>
                        </a:lnTo>
                        <a:lnTo>
                          <a:pt x="526" y="144"/>
                        </a:lnTo>
                        <a:lnTo>
                          <a:pt x="526" y="146"/>
                        </a:lnTo>
                        <a:lnTo>
                          <a:pt x="526" y="148"/>
                        </a:lnTo>
                        <a:lnTo>
                          <a:pt x="528" y="148"/>
                        </a:lnTo>
                        <a:lnTo>
                          <a:pt x="528" y="150"/>
                        </a:lnTo>
                        <a:lnTo>
                          <a:pt x="530" y="151"/>
                        </a:lnTo>
                        <a:lnTo>
                          <a:pt x="530" y="153"/>
                        </a:lnTo>
                        <a:lnTo>
                          <a:pt x="530" y="155"/>
                        </a:lnTo>
                        <a:lnTo>
                          <a:pt x="530" y="157"/>
                        </a:lnTo>
                        <a:lnTo>
                          <a:pt x="532" y="157"/>
                        </a:lnTo>
                        <a:lnTo>
                          <a:pt x="532" y="159"/>
                        </a:lnTo>
                        <a:lnTo>
                          <a:pt x="534" y="161"/>
                        </a:lnTo>
                        <a:lnTo>
                          <a:pt x="534" y="163"/>
                        </a:lnTo>
                        <a:lnTo>
                          <a:pt x="535" y="163"/>
                        </a:lnTo>
                        <a:lnTo>
                          <a:pt x="535" y="165"/>
                        </a:lnTo>
                        <a:lnTo>
                          <a:pt x="537" y="165"/>
                        </a:lnTo>
                        <a:lnTo>
                          <a:pt x="539" y="165"/>
                        </a:lnTo>
                        <a:lnTo>
                          <a:pt x="541" y="165"/>
                        </a:lnTo>
                        <a:lnTo>
                          <a:pt x="543" y="165"/>
                        </a:lnTo>
                        <a:lnTo>
                          <a:pt x="545" y="165"/>
                        </a:lnTo>
                        <a:lnTo>
                          <a:pt x="545" y="163"/>
                        </a:lnTo>
                        <a:lnTo>
                          <a:pt x="547" y="163"/>
                        </a:lnTo>
                        <a:lnTo>
                          <a:pt x="549" y="163"/>
                        </a:lnTo>
                        <a:lnTo>
                          <a:pt x="549" y="161"/>
                        </a:lnTo>
                        <a:lnTo>
                          <a:pt x="549" y="163"/>
                        </a:lnTo>
                        <a:lnTo>
                          <a:pt x="549" y="161"/>
                        </a:lnTo>
                        <a:lnTo>
                          <a:pt x="551" y="161"/>
                        </a:lnTo>
                        <a:lnTo>
                          <a:pt x="551" y="159"/>
                        </a:lnTo>
                        <a:lnTo>
                          <a:pt x="553" y="159"/>
                        </a:lnTo>
                        <a:lnTo>
                          <a:pt x="553" y="157"/>
                        </a:lnTo>
                        <a:lnTo>
                          <a:pt x="553" y="155"/>
                        </a:lnTo>
                        <a:lnTo>
                          <a:pt x="555" y="155"/>
                        </a:lnTo>
                        <a:lnTo>
                          <a:pt x="557" y="155"/>
                        </a:lnTo>
                        <a:lnTo>
                          <a:pt x="557" y="153"/>
                        </a:lnTo>
                        <a:lnTo>
                          <a:pt x="559" y="153"/>
                        </a:lnTo>
                        <a:lnTo>
                          <a:pt x="560" y="153"/>
                        </a:lnTo>
                        <a:lnTo>
                          <a:pt x="560" y="151"/>
                        </a:lnTo>
                        <a:lnTo>
                          <a:pt x="562" y="151"/>
                        </a:lnTo>
                        <a:lnTo>
                          <a:pt x="564" y="151"/>
                        </a:lnTo>
                        <a:lnTo>
                          <a:pt x="566" y="151"/>
                        </a:lnTo>
                        <a:lnTo>
                          <a:pt x="568" y="151"/>
                        </a:lnTo>
                        <a:lnTo>
                          <a:pt x="566" y="151"/>
                        </a:lnTo>
                        <a:lnTo>
                          <a:pt x="568" y="151"/>
                        </a:lnTo>
                        <a:lnTo>
                          <a:pt x="568" y="150"/>
                        </a:lnTo>
                        <a:lnTo>
                          <a:pt x="566" y="150"/>
                        </a:lnTo>
                        <a:lnTo>
                          <a:pt x="566" y="148"/>
                        </a:lnTo>
                        <a:lnTo>
                          <a:pt x="564" y="146"/>
                        </a:lnTo>
                        <a:lnTo>
                          <a:pt x="566" y="146"/>
                        </a:lnTo>
                        <a:lnTo>
                          <a:pt x="566" y="144"/>
                        </a:lnTo>
                        <a:lnTo>
                          <a:pt x="564" y="144"/>
                        </a:lnTo>
                        <a:lnTo>
                          <a:pt x="564" y="142"/>
                        </a:lnTo>
                        <a:lnTo>
                          <a:pt x="566" y="140"/>
                        </a:lnTo>
                        <a:lnTo>
                          <a:pt x="566" y="138"/>
                        </a:lnTo>
                        <a:lnTo>
                          <a:pt x="568" y="138"/>
                        </a:lnTo>
                        <a:lnTo>
                          <a:pt x="568" y="136"/>
                        </a:lnTo>
                        <a:lnTo>
                          <a:pt x="568" y="134"/>
                        </a:lnTo>
                        <a:lnTo>
                          <a:pt x="566" y="134"/>
                        </a:lnTo>
                        <a:lnTo>
                          <a:pt x="566" y="132"/>
                        </a:lnTo>
                        <a:lnTo>
                          <a:pt x="566" y="130"/>
                        </a:lnTo>
                        <a:lnTo>
                          <a:pt x="566" y="128"/>
                        </a:lnTo>
                        <a:lnTo>
                          <a:pt x="566" y="126"/>
                        </a:lnTo>
                        <a:lnTo>
                          <a:pt x="566" y="125"/>
                        </a:lnTo>
                        <a:lnTo>
                          <a:pt x="568" y="125"/>
                        </a:lnTo>
                        <a:lnTo>
                          <a:pt x="570" y="125"/>
                        </a:lnTo>
                        <a:lnTo>
                          <a:pt x="570" y="123"/>
                        </a:lnTo>
                        <a:lnTo>
                          <a:pt x="572" y="123"/>
                        </a:lnTo>
                        <a:lnTo>
                          <a:pt x="572" y="121"/>
                        </a:lnTo>
                        <a:lnTo>
                          <a:pt x="572" y="119"/>
                        </a:lnTo>
                        <a:lnTo>
                          <a:pt x="572" y="117"/>
                        </a:lnTo>
                        <a:lnTo>
                          <a:pt x="574" y="115"/>
                        </a:lnTo>
                        <a:lnTo>
                          <a:pt x="576" y="113"/>
                        </a:lnTo>
                        <a:lnTo>
                          <a:pt x="578" y="113"/>
                        </a:lnTo>
                        <a:lnTo>
                          <a:pt x="578" y="111"/>
                        </a:lnTo>
                        <a:lnTo>
                          <a:pt x="580" y="109"/>
                        </a:lnTo>
                        <a:lnTo>
                          <a:pt x="580" y="107"/>
                        </a:lnTo>
                        <a:lnTo>
                          <a:pt x="582" y="107"/>
                        </a:lnTo>
                        <a:lnTo>
                          <a:pt x="582" y="105"/>
                        </a:lnTo>
                        <a:lnTo>
                          <a:pt x="582" y="103"/>
                        </a:lnTo>
                        <a:lnTo>
                          <a:pt x="582" y="102"/>
                        </a:lnTo>
                        <a:lnTo>
                          <a:pt x="580" y="102"/>
                        </a:lnTo>
                        <a:lnTo>
                          <a:pt x="580" y="100"/>
                        </a:lnTo>
                        <a:lnTo>
                          <a:pt x="580" y="98"/>
                        </a:lnTo>
                        <a:lnTo>
                          <a:pt x="582" y="98"/>
                        </a:lnTo>
                        <a:lnTo>
                          <a:pt x="582" y="96"/>
                        </a:lnTo>
                        <a:lnTo>
                          <a:pt x="582" y="94"/>
                        </a:lnTo>
                        <a:lnTo>
                          <a:pt x="582" y="92"/>
                        </a:lnTo>
                        <a:lnTo>
                          <a:pt x="580" y="92"/>
                        </a:lnTo>
                        <a:lnTo>
                          <a:pt x="580" y="90"/>
                        </a:lnTo>
                        <a:lnTo>
                          <a:pt x="578" y="88"/>
                        </a:lnTo>
                        <a:lnTo>
                          <a:pt x="578" y="86"/>
                        </a:lnTo>
                        <a:lnTo>
                          <a:pt x="580" y="84"/>
                        </a:lnTo>
                        <a:lnTo>
                          <a:pt x="580" y="82"/>
                        </a:lnTo>
                        <a:lnTo>
                          <a:pt x="580" y="80"/>
                        </a:lnTo>
                        <a:lnTo>
                          <a:pt x="580" y="78"/>
                        </a:lnTo>
                        <a:lnTo>
                          <a:pt x="580" y="77"/>
                        </a:lnTo>
                        <a:lnTo>
                          <a:pt x="578" y="77"/>
                        </a:lnTo>
                        <a:lnTo>
                          <a:pt x="578" y="78"/>
                        </a:lnTo>
                        <a:lnTo>
                          <a:pt x="578" y="77"/>
                        </a:lnTo>
                        <a:lnTo>
                          <a:pt x="578" y="75"/>
                        </a:lnTo>
                        <a:lnTo>
                          <a:pt x="578" y="73"/>
                        </a:lnTo>
                        <a:lnTo>
                          <a:pt x="578" y="71"/>
                        </a:lnTo>
                        <a:lnTo>
                          <a:pt x="578" y="69"/>
                        </a:lnTo>
                        <a:lnTo>
                          <a:pt x="580" y="69"/>
                        </a:lnTo>
                        <a:lnTo>
                          <a:pt x="580" y="67"/>
                        </a:lnTo>
                        <a:lnTo>
                          <a:pt x="582" y="67"/>
                        </a:lnTo>
                        <a:lnTo>
                          <a:pt x="582" y="65"/>
                        </a:lnTo>
                        <a:lnTo>
                          <a:pt x="582" y="63"/>
                        </a:lnTo>
                        <a:lnTo>
                          <a:pt x="582" y="61"/>
                        </a:lnTo>
                        <a:lnTo>
                          <a:pt x="583" y="59"/>
                        </a:lnTo>
                        <a:lnTo>
                          <a:pt x="583" y="57"/>
                        </a:lnTo>
                        <a:lnTo>
                          <a:pt x="582" y="57"/>
                        </a:lnTo>
                        <a:lnTo>
                          <a:pt x="582" y="55"/>
                        </a:lnTo>
                        <a:lnTo>
                          <a:pt x="580" y="54"/>
                        </a:lnTo>
                        <a:lnTo>
                          <a:pt x="580" y="52"/>
                        </a:lnTo>
                        <a:lnTo>
                          <a:pt x="580" y="50"/>
                        </a:lnTo>
                        <a:lnTo>
                          <a:pt x="578" y="50"/>
                        </a:lnTo>
                        <a:lnTo>
                          <a:pt x="576" y="50"/>
                        </a:lnTo>
                        <a:lnTo>
                          <a:pt x="576" y="48"/>
                        </a:lnTo>
                        <a:lnTo>
                          <a:pt x="576" y="46"/>
                        </a:lnTo>
                        <a:lnTo>
                          <a:pt x="578" y="46"/>
                        </a:lnTo>
                        <a:lnTo>
                          <a:pt x="578" y="44"/>
                        </a:lnTo>
                        <a:lnTo>
                          <a:pt x="578" y="42"/>
                        </a:lnTo>
                        <a:lnTo>
                          <a:pt x="578" y="40"/>
                        </a:lnTo>
                        <a:lnTo>
                          <a:pt x="576" y="40"/>
                        </a:lnTo>
                        <a:lnTo>
                          <a:pt x="578" y="40"/>
                        </a:lnTo>
                        <a:lnTo>
                          <a:pt x="578" y="38"/>
                        </a:lnTo>
                        <a:lnTo>
                          <a:pt x="578" y="36"/>
                        </a:lnTo>
                        <a:lnTo>
                          <a:pt x="580" y="36"/>
                        </a:lnTo>
                        <a:lnTo>
                          <a:pt x="580" y="34"/>
                        </a:lnTo>
                        <a:lnTo>
                          <a:pt x="580" y="36"/>
                        </a:lnTo>
                        <a:lnTo>
                          <a:pt x="582" y="36"/>
                        </a:lnTo>
                        <a:lnTo>
                          <a:pt x="582" y="38"/>
                        </a:lnTo>
                        <a:lnTo>
                          <a:pt x="583" y="38"/>
                        </a:lnTo>
                        <a:lnTo>
                          <a:pt x="585" y="40"/>
                        </a:lnTo>
                        <a:lnTo>
                          <a:pt x="585" y="42"/>
                        </a:lnTo>
                        <a:lnTo>
                          <a:pt x="587" y="42"/>
                        </a:lnTo>
                        <a:lnTo>
                          <a:pt x="589" y="42"/>
                        </a:lnTo>
                        <a:lnTo>
                          <a:pt x="589" y="44"/>
                        </a:lnTo>
                        <a:lnTo>
                          <a:pt x="591" y="44"/>
                        </a:lnTo>
                        <a:lnTo>
                          <a:pt x="593" y="44"/>
                        </a:lnTo>
                        <a:lnTo>
                          <a:pt x="593" y="46"/>
                        </a:lnTo>
                        <a:lnTo>
                          <a:pt x="595" y="46"/>
                        </a:lnTo>
                        <a:lnTo>
                          <a:pt x="597" y="46"/>
                        </a:lnTo>
                        <a:lnTo>
                          <a:pt x="599" y="48"/>
                        </a:lnTo>
                        <a:lnTo>
                          <a:pt x="601" y="48"/>
                        </a:lnTo>
                        <a:lnTo>
                          <a:pt x="603" y="50"/>
                        </a:lnTo>
                        <a:lnTo>
                          <a:pt x="603" y="48"/>
                        </a:lnTo>
                        <a:lnTo>
                          <a:pt x="603" y="50"/>
                        </a:lnTo>
                        <a:lnTo>
                          <a:pt x="605" y="50"/>
                        </a:lnTo>
                        <a:lnTo>
                          <a:pt x="607" y="50"/>
                        </a:lnTo>
                        <a:lnTo>
                          <a:pt x="607" y="48"/>
                        </a:lnTo>
                        <a:lnTo>
                          <a:pt x="608" y="48"/>
                        </a:lnTo>
                        <a:lnTo>
                          <a:pt x="607" y="48"/>
                        </a:lnTo>
                        <a:lnTo>
                          <a:pt x="608" y="48"/>
                        </a:lnTo>
                        <a:lnTo>
                          <a:pt x="608" y="46"/>
                        </a:lnTo>
                        <a:lnTo>
                          <a:pt x="610" y="46"/>
                        </a:lnTo>
                        <a:lnTo>
                          <a:pt x="610" y="44"/>
                        </a:lnTo>
                        <a:lnTo>
                          <a:pt x="612" y="44"/>
                        </a:lnTo>
                        <a:lnTo>
                          <a:pt x="614" y="44"/>
                        </a:lnTo>
                        <a:lnTo>
                          <a:pt x="616" y="44"/>
                        </a:lnTo>
                        <a:lnTo>
                          <a:pt x="616" y="42"/>
                        </a:lnTo>
                        <a:lnTo>
                          <a:pt x="618" y="42"/>
                        </a:lnTo>
                        <a:lnTo>
                          <a:pt x="618" y="40"/>
                        </a:lnTo>
                        <a:lnTo>
                          <a:pt x="620" y="40"/>
                        </a:lnTo>
                        <a:lnTo>
                          <a:pt x="620" y="38"/>
                        </a:lnTo>
                        <a:lnTo>
                          <a:pt x="622" y="38"/>
                        </a:lnTo>
                        <a:lnTo>
                          <a:pt x="622" y="36"/>
                        </a:lnTo>
                        <a:lnTo>
                          <a:pt x="624" y="36"/>
                        </a:lnTo>
                        <a:lnTo>
                          <a:pt x="624" y="34"/>
                        </a:lnTo>
                        <a:lnTo>
                          <a:pt x="626" y="34"/>
                        </a:lnTo>
                        <a:lnTo>
                          <a:pt x="626" y="32"/>
                        </a:lnTo>
                        <a:lnTo>
                          <a:pt x="628" y="32"/>
                        </a:lnTo>
                        <a:lnTo>
                          <a:pt x="628" y="30"/>
                        </a:lnTo>
                        <a:lnTo>
                          <a:pt x="628" y="29"/>
                        </a:lnTo>
                        <a:lnTo>
                          <a:pt x="628" y="27"/>
                        </a:lnTo>
                        <a:lnTo>
                          <a:pt x="630" y="27"/>
                        </a:lnTo>
                        <a:lnTo>
                          <a:pt x="630" y="25"/>
                        </a:lnTo>
                        <a:lnTo>
                          <a:pt x="630" y="23"/>
                        </a:lnTo>
                        <a:lnTo>
                          <a:pt x="630" y="21"/>
                        </a:lnTo>
                        <a:lnTo>
                          <a:pt x="631" y="21"/>
                        </a:lnTo>
                        <a:lnTo>
                          <a:pt x="631" y="19"/>
                        </a:lnTo>
                        <a:lnTo>
                          <a:pt x="631" y="17"/>
                        </a:lnTo>
                        <a:lnTo>
                          <a:pt x="631" y="15"/>
                        </a:lnTo>
                        <a:lnTo>
                          <a:pt x="633" y="15"/>
                        </a:lnTo>
                        <a:lnTo>
                          <a:pt x="633" y="13"/>
                        </a:lnTo>
                        <a:lnTo>
                          <a:pt x="635" y="13"/>
                        </a:lnTo>
                        <a:lnTo>
                          <a:pt x="635" y="11"/>
                        </a:lnTo>
                        <a:lnTo>
                          <a:pt x="637" y="11"/>
                        </a:lnTo>
                        <a:lnTo>
                          <a:pt x="639" y="11"/>
                        </a:lnTo>
                        <a:lnTo>
                          <a:pt x="641" y="11"/>
                        </a:lnTo>
                        <a:lnTo>
                          <a:pt x="641" y="13"/>
                        </a:lnTo>
                        <a:lnTo>
                          <a:pt x="643" y="13"/>
                        </a:lnTo>
                        <a:lnTo>
                          <a:pt x="643" y="15"/>
                        </a:lnTo>
                        <a:lnTo>
                          <a:pt x="643" y="17"/>
                        </a:lnTo>
                        <a:lnTo>
                          <a:pt x="641" y="17"/>
                        </a:lnTo>
                        <a:lnTo>
                          <a:pt x="641" y="19"/>
                        </a:lnTo>
                        <a:lnTo>
                          <a:pt x="643" y="19"/>
                        </a:lnTo>
                        <a:lnTo>
                          <a:pt x="643" y="21"/>
                        </a:lnTo>
                        <a:lnTo>
                          <a:pt x="645" y="21"/>
                        </a:lnTo>
                        <a:lnTo>
                          <a:pt x="647" y="21"/>
                        </a:lnTo>
                        <a:lnTo>
                          <a:pt x="647" y="19"/>
                        </a:lnTo>
                        <a:lnTo>
                          <a:pt x="649" y="19"/>
                        </a:lnTo>
                        <a:lnTo>
                          <a:pt x="651" y="19"/>
                        </a:lnTo>
                        <a:lnTo>
                          <a:pt x="651" y="17"/>
                        </a:lnTo>
                        <a:lnTo>
                          <a:pt x="653" y="17"/>
                        </a:lnTo>
                        <a:lnTo>
                          <a:pt x="653" y="15"/>
                        </a:lnTo>
                        <a:lnTo>
                          <a:pt x="653" y="13"/>
                        </a:lnTo>
                        <a:lnTo>
                          <a:pt x="655" y="13"/>
                        </a:lnTo>
                        <a:lnTo>
                          <a:pt x="656" y="13"/>
                        </a:lnTo>
                        <a:lnTo>
                          <a:pt x="656" y="11"/>
                        </a:lnTo>
                        <a:lnTo>
                          <a:pt x="655" y="11"/>
                        </a:lnTo>
                        <a:lnTo>
                          <a:pt x="655" y="9"/>
                        </a:lnTo>
                        <a:lnTo>
                          <a:pt x="655" y="7"/>
                        </a:lnTo>
                        <a:lnTo>
                          <a:pt x="656" y="7"/>
                        </a:lnTo>
                        <a:lnTo>
                          <a:pt x="656" y="6"/>
                        </a:lnTo>
                        <a:lnTo>
                          <a:pt x="656" y="4"/>
                        </a:lnTo>
                        <a:lnTo>
                          <a:pt x="658" y="4"/>
                        </a:lnTo>
                        <a:lnTo>
                          <a:pt x="658" y="2"/>
                        </a:lnTo>
                        <a:lnTo>
                          <a:pt x="660" y="2"/>
                        </a:lnTo>
                        <a:lnTo>
                          <a:pt x="660" y="0"/>
                        </a:lnTo>
                        <a:lnTo>
                          <a:pt x="662" y="0"/>
                        </a:lnTo>
                        <a:lnTo>
                          <a:pt x="664" y="0"/>
                        </a:lnTo>
                        <a:lnTo>
                          <a:pt x="664" y="2"/>
                        </a:lnTo>
                        <a:lnTo>
                          <a:pt x="666" y="2"/>
                        </a:lnTo>
                        <a:lnTo>
                          <a:pt x="668" y="2"/>
                        </a:lnTo>
                        <a:lnTo>
                          <a:pt x="668" y="4"/>
                        </a:lnTo>
                        <a:lnTo>
                          <a:pt x="668" y="6"/>
                        </a:lnTo>
                        <a:lnTo>
                          <a:pt x="670" y="6"/>
                        </a:lnTo>
                        <a:lnTo>
                          <a:pt x="672" y="6"/>
                        </a:lnTo>
                        <a:lnTo>
                          <a:pt x="674" y="6"/>
                        </a:lnTo>
                        <a:lnTo>
                          <a:pt x="676" y="6"/>
                        </a:lnTo>
                        <a:lnTo>
                          <a:pt x="678" y="6"/>
                        </a:lnTo>
                        <a:lnTo>
                          <a:pt x="679" y="6"/>
                        </a:lnTo>
                        <a:lnTo>
                          <a:pt x="681" y="6"/>
                        </a:lnTo>
                        <a:lnTo>
                          <a:pt x="683" y="6"/>
                        </a:lnTo>
                        <a:lnTo>
                          <a:pt x="683" y="4"/>
                        </a:lnTo>
                        <a:lnTo>
                          <a:pt x="685" y="4"/>
                        </a:lnTo>
                        <a:lnTo>
                          <a:pt x="687" y="4"/>
                        </a:lnTo>
                        <a:lnTo>
                          <a:pt x="687" y="2"/>
                        </a:lnTo>
                        <a:lnTo>
                          <a:pt x="689" y="2"/>
                        </a:lnTo>
                        <a:lnTo>
                          <a:pt x="691" y="4"/>
                        </a:lnTo>
                        <a:lnTo>
                          <a:pt x="693" y="4"/>
                        </a:lnTo>
                        <a:lnTo>
                          <a:pt x="695" y="4"/>
                        </a:lnTo>
                        <a:lnTo>
                          <a:pt x="697" y="4"/>
                        </a:lnTo>
                        <a:lnTo>
                          <a:pt x="697" y="6"/>
                        </a:lnTo>
                        <a:lnTo>
                          <a:pt x="699" y="6"/>
                        </a:lnTo>
                        <a:lnTo>
                          <a:pt x="699" y="7"/>
                        </a:lnTo>
                        <a:lnTo>
                          <a:pt x="701" y="7"/>
                        </a:lnTo>
                        <a:lnTo>
                          <a:pt x="703" y="9"/>
                        </a:lnTo>
                        <a:lnTo>
                          <a:pt x="704" y="9"/>
                        </a:lnTo>
                        <a:lnTo>
                          <a:pt x="704" y="11"/>
                        </a:lnTo>
                        <a:lnTo>
                          <a:pt x="706" y="11"/>
                        </a:lnTo>
                        <a:lnTo>
                          <a:pt x="708" y="11"/>
                        </a:lnTo>
                        <a:lnTo>
                          <a:pt x="710" y="11"/>
                        </a:lnTo>
                        <a:lnTo>
                          <a:pt x="712" y="11"/>
                        </a:lnTo>
                        <a:lnTo>
                          <a:pt x="714" y="11"/>
                        </a:lnTo>
                        <a:lnTo>
                          <a:pt x="716" y="11"/>
                        </a:lnTo>
                        <a:lnTo>
                          <a:pt x="718" y="11"/>
                        </a:lnTo>
                        <a:lnTo>
                          <a:pt x="720" y="11"/>
                        </a:lnTo>
                        <a:lnTo>
                          <a:pt x="722" y="11"/>
                        </a:lnTo>
                        <a:lnTo>
                          <a:pt x="724" y="11"/>
                        </a:lnTo>
                        <a:lnTo>
                          <a:pt x="722" y="11"/>
                        </a:lnTo>
                        <a:lnTo>
                          <a:pt x="722" y="13"/>
                        </a:lnTo>
                        <a:lnTo>
                          <a:pt x="722" y="15"/>
                        </a:lnTo>
                        <a:lnTo>
                          <a:pt x="720" y="15"/>
                        </a:lnTo>
                        <a:lnTo>
                          <a:pt x="722" y="15"/>
                        </a:lnTo>
                        <a:lnTo>
                          <a:pt x="720" y="15"/>
                        </a:lnTo>
                        <a:lnTo>
                          <a:pt x="720" y="17"/>
                        </a:lnTo>
                        <a:lnTo>
                          <a:pt x="720" y="19"/>
                        </a:lnTo>
                        <a:lnTo>
                          <a:pt x="718" y="19"/>
                        </a:lnTo>
                        <a:lnTo>
                          <a:pt x="718" y="21"/>
                        </a:lnTo>
                        <a:lnTo>
                          <a:pt x="716" y="21"/>
                        </a:lnTo>
                        <a:lnTo>
                          <a:pt x="716" y="23"/>
                        </a:lnTo>
                        <a:lnTo>
                          <a:pt x="716" y="25"/>
                        </a:lnTo>
                        <a:lnTo>
                          <a:pt x="716" y="27"/>
                        </a:lnTo>
                        <a:lnTo>
                          <a:pt x="714" y="27"/>
                        </a:lnTo>
                        <a:lnTo>
                          <a:pt x="714" y="29"/>
                        </a:lnTo>
                        <a:lnTo>
                          <a:pt x="714" y="30"/>
                        </a:lnTo>
                        <a:lnTo>
                          <a:pt x="712" y="32"/>
                        </a:lnTo>
                        <a:lnTo>
                          <a:pt x="712" y="34"/>
                        </a:lnTo>
                        <a:lnTo>
                          <a:pt x="712" y="36"/>
                        </a:lnTo>
                        <a:lnTo>
                          <a:pt x="710" y="36"/>
                        </a:lnTo>
                        <a:lnTo>
                          <a:pt x="710" y="38"/>
                        </a:lnTo>
                        <a:lnTo>
                          <a:pt x="710" y="40"/>
                        </a:lnTo>
                        <a:lnTo>
                          <a:pt x="710" y="42"/>
                        </a:lnTo>
                        <a:lnTo>
                          <a:pt x="708" y="42"/>
                        </a:lnTo>
                        <a:lnTo>
                          <a:pt x="708" y="44"/>
                        </a:lnTo>
                        <a:lnTo>
                          <a:pt x="708" y="46"/>
                        </a:lnTo>
                        <a:lnTo>
                          <a:pt x="706" y="46"/>
                        </a:lnTo>
                        <a:lnTo>
                          <a:pt x="706" y="48"/>
                        </a:lnTo>
                        <a:lnTo>
                          <a:pt x="706" y="50"/>
                        </a:lnTo>
                        <a:lnTo>
                          <a:pt x="704" y="50"/>
                        </a:lnTo>
                        <a:lnTo>
                          <a:pt x="704" y="52"/>
                        </a:lnTo>
                        <a:lnTo>
                          <a:pt x="704" y="54"/>
                        </a:lnTo>
                        <a:lnTo>
                          <a:pt x="704" y="55"/>
                        </a:lnTo>
                        <a:lnTo>
                          <a:pt x="703" y="55"/>
                        </a:lnTo>
                        <a:lnTo>
                          <a:pt x="703" y="57"/>
                        </a:lnTo>
                        <a:lnTo>
                          <a:pt x="703" y="59"/>
                        </a:lnTo>
                        <a:lnTo>
                          <a:pt x="701" y="59"/>
                        </a:lnTo>
                        <a:lnTo>
                          <a:pt x="701" y="61"/>
                        </a:lnTo>
                        <a:lnTo>
                          <a:pt x="701" y="63"/>
                        </a:lnTo>
                        <a:lnTo>
                          <a:pt x="701" y="65"/>
                        </a:lnTo>
                        <a:lnTo>
                          <a:pt x="701" y="67"/>
                        </a:lnTo>
                        <a:lnTo>
                          <a:pt x="701" y="69"/>
                        </a:lnTo>
                        <a:lnTo>
                          <a:pt x="699" y="69"/>
                        </a:lnTo>
                        <a:lnTo>
                          <a:pt x="699" y="71"/>
                        </a:lnTo>
                        <a:lnTo>
                          <a:pt x="699" y="73"/>
                        </a:lnTo>
                        <a:lnTo>
                          <a:pt x="697" y="73"/>
                        </a:lnTo>
                        <a:lnTo>
                          <a:pt x="697" y="75"/>
                        </a:lnTo>
                        <a:lnTo>
                          <a:pt x="697" y="77"/>
                        </a:lnTo>
                        <a:lnTo>
                          <a:pt x="695" y="77"/>
                        </a:lnTo>
                        <a:lnTo>
                          <a:pt x="693" y="77"/>
                        </a:lnTo>
                        <a:lnTo>
                          <a:pt x="693" y="78"/>
                        </a:lnTo>
                        <a:lnTo>
                          <a:pt x="691" y="78"/>
                        </a:lnTo>
                        <a:lnTo>
                          <a:pt x="691" y="80"/>
                        </a:lnTo>
                        <a:lnTo>
                          <a:pt x="689" y="80"/>
                        </a:lnTo>
                        <a:lnTo>
                          <a:pt x="687" y="80"/>
                        </a:lnTo>
                        <a:lnTo>
                          <a:pt x="685" y="80"/>
                        </a:lnTo>
                        <a:lnTo>
                          <a:pt x="685" y="82"/>
                        </a:lnTo>
                        <a:lnTo>
                          <a:pt x="683" y="82"/>
                        </a:lnTo>
                        <a:lnTo>
                          <a:pt x="683" y="84"/>
                        </a:lnTo>
                        <a:lnTo>
                          <a:pt x="685" y="84"/>
                        </a:lnTo>
                        <a:lnTo>
                          <a:pt x="685" y="86"/>
                        </a:lnTo>
                        <a:lnTo>
                          <a:pt x="685" y="88"/>
                        </a:lnTo>
                        <a:lnTo>
                          <a:pt x="683" y="88"/>
                        </a:lnTo>
                        <a:lnTo>
                          <a:pt x="683" y="90"/>
                        </a:lnTo>
                        <a:lnTo>
                          <a:pt x="681" y="90"/>
                        </a:lnTo>
                        <a:lnTo>
                          <a:pt x="681" y="92"/>
                        </a:lnTo>
                        <a:lnTo>
                          <a:pt x="681" y="94"/>
                        </a:lnTo>
                        <a:lnTo>
                          <a:pt x="681" y="96"/>
                        </a:lnTo>
                        <a:lnTo>
                          <a:pt x="681" y="98"/>
                        </a:lnTo>
                        <a:lnTo>
                          <a:pt x="679" y="100"/>
                        </a:lnTo>
                        <a:lnTo>
                          <a:pt x="679" y="102"/>
                        </a:lnTo>
                        <a:lnTo>
                          <a:pt x="679" y="103"/>
                        </a:lnTo>
                        <a:lnTo>
                          <a:pt x="679" y="105"/>
                        </a:lnTo>
                        <a:lnTo>
                          <a:pt x="679" y="107"/>
                        </a:lnTo>
                        <a:lnTo>
                          <a:pt x="678" y="109"/>
                        </a:lnTo>
                        <a:lnTo>
                          <a:pt x="678" y="111"/>
                        </a:lnTo>
                        <a:lnTo>
                          <a:pt x="678" y="113"/>
                        </a:lnTo>
                        <a:lnTo>
                          <a:pt x="678" y="115"/>
                        </a:lnTo>
                        <a:lnTo>
                          <a:pt x="678" y="117"/>
                        </a:lnTo>
                        <a:lnTo>
                          <a:pt x="679" y="119"/>
                        </a:lnTo>
                        <a:lnTo>
                          <a:pt x="679" y="121"/>
                        </a:lnTo>
                        <a:lnTo>
                          <a:pt x="679" y="123"/>
                        </a:lnTo>
                        <a:lnTo>
                          <a:pt x="678" y="126"/>
                        </a:lnTo>
                        <a:lnTo>
                          <a:pt x="678" y="128"/>
                        </a:lnTo>
                        <a:lnTo>
                          <a:pt x="678" y="130"/>
                        </a:lnTo>
                        <a:lnTo>
                          <a:pt x="678" y="132"/>
                        </a:lnTo>
                        <a:lnTo>
                          <a:pt x="678" y="134"/>
                        </a:lnTo>
                        <a:lnTo>
                          <a:pt x="678" y="136"/>
                        </a:lnTo>
                        <a:lnTo>
                          <a:pt x="678" y="138"/>
                        </a:lnTo>
                        <a:lnTo>
                          <a:pt x="678" y="140"/>
                        </a:lnTo>
                        <a:lnTo>
                          <a:pt x="676" y="140"/>
                        </a:lnTo>
                        <a:lnTo>
                          <a:pt x="676" y="142"/>
                        </a:lnTo>
                        <a:lnTo>
                          <a:pt x="674" y="144"/>
                        </a:lnTo>
                        <a:lnTo>
                          <a:pt x="674" y="146"/>
                        </a:lnTo>
                        <a:lnTo>
                          <a:pt x="672" y="146"/>
                        </a:lnTo>
                        <a:lnTo>
                          <a:pt x="670" y="148"/>
                        </a:lnTo>
                        <a:lnTo>
                          <a:pt x="668" y="148"/>
                        </a:lnTo>
                        <a:lnTo>
                          <a:pt x="668" y="146"/>
                        </a:lnTo>
                        <a:lnTo>
                          <a:pt x="668" y="148"/>
                        </a:lnTo>
                        <a:lnTo>
                          <a:pt x="666" y="148"/>
                        </a:lnTo>
                        <a:lnTo>
                          <a:pt x="664" y="148"/>
                        </a:lnTo>
                        <a:lnTo>
                          <a:pt x="664" y="150"/>
                        </a:lnTo>
                        <a:lnTo>
                          <a:pt x="664" y="151"/>
                        </a:lnTo>
                        <a:lnTo>
                          <a:pt x="664" y="153"/>
                        </a:lnTo>
                        <a:lnTo>
                          <a:pt x="664" y="155"/>
                        </a:lnTo>
                        <a:lnTo>
                          <a:pt x="664" y="157"/>
                        </a:lnTo>
                        <a:lnTo>
                          <a:pt x="662" y="159"/>
                        </a:lnTo>
                        <a:lnTo>
                          <a:pt x="660" y="157"/>
                        </a:lnTo>
                        <a:lnTo>
                          <a:pt x="658" y="157"/>
                        </a:lnTo>
                        <a:lnTo>
                          <a:pt x="656" y="157"/>
                        </a:lnTo>
                        <a:lnTo>
                          <a:pt x="655" y="157"/>
                        </a:lnTo>
                        <a:lnTo>
                          <a:pt x="653" y="157"/>
                        </a:lnTo>
                        <a:lnTo>
                          <a:pt x="653" y="159"/>
                        </a:lnTo>
                        <a:lnTo>
                          <a:pt x="653" y="161"/>
                        </a:lnTo>
                        <a:lnTo>
                          <a:pt x="653" y="163"/>
                        </a:lnTo>
                        <a:lnTo>
                          <a:pt x="653" y="165"/>
                        </a:lnTo>
                        <a:lnTo>
                          <a:pt x="651" y="167"/>
                        </a:lnTo>
                        <a:lnTo>
                          <a:pt x="649" y="169"/>
                        </a:lnTo>
                        <a:lnTo>
                          <a:pt x="647" y="169"/>
                        </a:lnTo>
                        <a:lnTo>
                          <a:pt x="645" y="169"/>
                        </a:lnTo>
                        <a:lnTo>
                          <a:pt x="645" y="167"/>
                        </a:lnTo>
                        <a:lnTo>
                          <a:pt x="643" y="167"/>
                        </a:lnTo>
                        <a:lnTo>
                          <a:pt x="643" y="165"/>
                        </a:lnTo>
                        <a:lnTo>
                          <a:pt x="641" y="165"/>
                        </a:lnTo>
                        <a:lnTo>
                          <a:pt x="641" y="167"/>
                        </a:lnTo>
                        <a:lnTo>
                          <a:pt x="639" y="167"/>
                        </a:lnTo>
                        <a:lnTo>
                          <a:pt x="639" y="169"/>
                        </a:lnTo>
                        <a:lnTo>
                          <a:pt x="637" y="169"/>
                        </a:lnTo>
                        <a:lnTo>
                          <a:pt x="635" y="169"/>
                        </a:lnTo>
                        <a:lnTo>
                          <a:pt x="635" y="171"/>
                        </a:lnTo>
                        <a:lnTo>
                          <a:pt x="635" y="173"/>
                        </a:lnTo>
                        <a:lnTo>
                          <a:pt x="635" y="174"/>
                        </a:lnTo>
                        <a:lnTo>
                          <a:pt x="633" y="174"/>
                        </a:lnTo>
                        <a:lnTo>
                          <a:pt x="635" y="176"/>
                        </a:lnTo>
                        <a:lnTo>
                          <a:pt x="635" y="178"/>
                        </a:lnTo>
                        <a:lnTo>
                          <a:pt x="635" y="180"/>
                        </a:lnTo>
                        <a:lnTo>
                          <a:pt x="633" y="180"/>
                        </a:lnTo>
                        <a:lnTo>
                          <a:pt x="633" y="182"/>
                        </a:lnTo>
                        <a:lnTo>
                          <a:pt x="631" y="182"/>
                        </a:lnTo>
                        <a:lnTo>
                          <a:pt x="631" y="184"/>
                        </a:lnTo>
                        <a:lnTo>
                          <a:pt x="630" y="184"/>
                        </a:lnTo>
                        <a:lnTo>
                          <a:pt x="630" y="186"/>
                        </a:lnTo>
                        <a:lnTo>
                          <a:pt x="628" y="186"/>
                        </a:lnTo>
                        <a:lnTo>
                          <a:pt x="626" y="186"/>
                        </a:lnTo>
                        <a:lnTo>
                          <a:pt x="626" y="188"/>
                        </a:lnTo>
                        <a:lnTo>
                          <a:pt x="626" y="190"/>
                        </a:lnTo>
                        <a:lnTo>
                          <a:pt x="626" y="192"/>
                        </a:lnTo>
                        <a:lnTo>
                          <a:pt x="626" y="194"/>
                        </a:lnTo>
                        <a:lnTo>
                          <a:pt x="624" y="194"/>
                        </a:lnTo>
                        <a:lnTo>
                          <a:pt x="624" y="196"/>
                        </a:lnTo>
                        <a:lnTo>
                          <a:pt x="622" y="196"/>
                        </a:lnTo>
                        <a:lnTo>
                          <a:pt x="622" y="198"/>
                        </a:lnTo>
                        <a:lnTo>
                          <a:pt x="620" y="198"/>
                        </a:lnTo>
                        <a:lnTo>
                          <a:pt x="618" y="198"/>
                        </a:lnTo>
                        <a:lnTo>
                          <a:pt x="618" y="199"/>
                        </a:lnTo>
                        <a:lnTo>
                          <a:pt x="616" y="199"/>
                        </a:lnTo>
                        <a:lnTo>
                          <a:pt x="614" y="199"/>
                        </a:lnTo>
                        <a:lnTo>
                          <a:pt x="614" y="201"/>
                        </a:lnTo>
                        <a:lnTo>
                          <a:pt x="612" y="201"/>
                        </a:lnTo>
                        <a:lnTo>
                          <a:pt x="610" y="201"/>
                        </a:lnTo>
                        <a:lnTo>
                          <a:pt x="610" y="203"/>
                        </a:lnTo>
                        <a:lnTo>
                          <a:pt x="608" y="203"/>
                        </a:lnTo>
                        <a:lnTo>
                          <a:pt x="608" y="205"/>
                        </a:lnTo>
                        <a:lnTo>
                          <a:pt x="607" y="205"/>
                        </a:lnTo>
                        <a:lnTo>
                          <a:pt x="607" y="207"/>
                        </a:lnTo>
                        <a:lnTo>
                          <a:pt x="605" y="209"/>
                        </a:lnTo>
                        <a:lnTo>
                          <a:pt x="607" y="209"/>
                        </a:lnTo>
                        <a:lnTo>
                          <a:pt x="607" y="211"/>
                        </a:lnTo>
                        <a:lnTo>
                          <a:pt x="607" y="213"/>
                        </a:lnTo>
                        <a:lnTo>
                          <a:pt x="607" y="215"/>
                        </a:lnTo>
                        <a:lnTo>
                          <a:pt x="607" y="217"/>
                        </a:lnTo>
                        <a:lnTo>
                          <a:pt x="605" y="217"/>
                        </a:lnTo>
                        <a:lnTo>
                          <a:pt x="605" y="219"/>
                        </a:lnTo>
                        <a:lnTo>
                          <a:pt x="605" y="221"/>
                        </a:lnTo>
                        <a:lnTo>
                          <a:pt x="605" y="222"/>
                        </a:lnTo>
                        <a:lnTo>
                          <a:pt x="605" y="224"/>
                        </a:lnTo>
                        <a:lnTo>
                          <a:pt x="605" y="226"/>
                        </a:lnTo>
                        <a:lnTo>
                          <a:pt x="603" y="226"/>
                        </a:lnTo>
                        <a:lnTo>
                          <a:pt x="603" y="228"/>
                        </a:lnTo>
                        <a:lnTo>
                          <a:pt x="601" y="230"/>
                        </a:lnTo>
                        <a:lnTo>
                          <a:pt x="601" y="232"/>
                        </a:lnTo>
                        <a:lnTo>
                          <a:pt x="603" y="232"/>
                        </a:lnTo>
                        <a:lnTo>
                          <a:pt x="603" y="230"/>
                        </a:lnTo>
                        <a:lnTo>
                          <a:pt x="605" y="230"/>
                        </a:lnTo>
                        <a:lnTo>
                          <a:pt x="605" y="232"/>
                        </a:lnTo>
                        <a:lnTo>
                          <a:pt x="607" y="232"/>
                        </a:lnTo>
                        <a:lnTo>
                          <a:pt x="607" y="234"/>
                        </a:lnTo>
                        <a:lnTo>
                          <a:pt x="607" y="236"/>
                        </a:lnTo>
                        <a:lnTo>
                          <a:pt x="607" y="238"/>
                        </a:lnTo>
                        <a:lnTo>
                          <a:pt x="608" y="238"/>
                        </a:lnTo>
                        <a:lnTo>
                          <a:pt x="608" y="240"/>
                        </a:lnTo>
                        <a:lnTo>
                          <a:pt x="610" y="240"/>
                        </a:lnTo>
                        <a:lnTo>
                          <a:pt x="610" y="242"/>
                        </a:lnTo>
                        <a:lnTo>
                          <a:pt x="612" y="242"/>
                        </a:lnTo>
                        <a:lnTo>
                          <a:pt x="612" y="244"/>
                        </a:lnTo>
                        <a:lnTo>
                          <a:pt x="610" y="244"/>
                        </a:lnTo>
                        <a:lnTo>
                          <a:pt x="610" y="246"/>
                        </a:lnTo>
                        <a:lnTo>
                          <a:pt x="608" y="246"/>
                        </a:lnTo>
                        <a:lnTo>
                          <a:pt x="608" y="247"/>
                        </a:lnTo>
                        <a:lnTo>
                          <a:pt x="607" y="247"/>
                        </a:lnTo>
                        <a:lnTo>
                          <a:pt x="607" y="249"/>
                        </a:lnTo>
                        <a:lnTo>
                          <a:pt x="608" y="249"/>
                        </a:lnTo>
                        <a:lnTo>
                          <a:pt x="608" y="251"/>
                        </a:lnTo>
                        <a:lnTo>
                          <a:pt x="610" y="251"/>
                        </a:lnTo>
                        <a:lnTo>
                          <a:pt x="610" y="253"/>
                        </a:lnTo>
                        <a:lnTo>
                          <a:pt x="612" y="253"/>
                        </a:lnTo>
                        <a:lnTo>
                          <a:pt x="612" y="255"/>
                        </a:lnTo>
                        <a:lnTo>
                          <a:pt x="614" y="255"/>
                        </a:lnTo>
                        <a:lnTo>
                          <a:pt x="616" y="255"/>
                        </a:lnTo>
                        <a:lnTo>
                          <a:pt x="618" y="255"/>
                        </a:lnTo>
                        <a:lnTo>
                          <a:pt x="620" y="255"/>
                        </a:lnTo>
                        <a:lnTo>
                          <a:pt x="620" y="257"/>
                        </a:lnTo>
                        <a:lnTo>
                          <a:pt x="622" y="257"/>
                        </a:lnTo>
                        <a:lnTo>
                          <a:pt x="624" y="257"/>
                        </a:lnTo>
                        <a:lnTo>
                          <a:pt x="624" y="259"/>
                        </a:lnTo>
                        <a:lnTo>
                          <a:pt x="626" y="259"/>
                        </a:lnTo>
                        <a:lnTo>
                          <a:pt x="626" y="261"/>
                        </a:lnTo>
                        <a:lnTo>
                          <a:pt x="626" y="263"/>
                        </a:lnTo>
                        <a:lnTo>
                          <a:pt x="626" y="265"/>
                        </a:lnTo>
                        <a:lnTo>
                          <a:pt x="624" y="265"/>
                        </a:lnTo>
                        <a:lnTo>
                          <a:pt x="622" y="265"/>
                        </a:lnTo>
                        <a:lnTo>
                          <a:pt x="622" y="267"/>
                        </a:lnTo>
                        <a:lnTo>
                          <a:pt x="620" y="267"/>
                        </a:lnTo>
                        <a:lnTo>
                          <a:pt x="618" y="267"/>
                        </a:lnTo>
                        <a:lnTo>
                          <a:pt x="618" y="269"/>
                        </a:lnTo>
                        <a:lnTo>
                          <a:pt x="616" y="269"/>
                        </a:lnTo>
                        <a:lnTo>
                          <a:pt x="616" y="270"/>
                        </a:lnTo>
                        <a:lnTo>
                          <a:pt x="616" y="269"/>
                        </a:lnTo>
                        <a:lnTo>
                          <a:pt x="614" y="270"/>
                        </a:lnTo>
                        <a:lnTo>
                          <a:pt x="614" y="272"/>
                        </a:lnTo>
                        <a:lnTo>
                          <a:pt x="614" y="274"/>
                        </a:lnTo>
                        <a:lnTo>
                          <a:pt x="616" y="276"/>
                        </a:lnTo>
                        <a:lnTo>
                          <a:pt x="614" y="276"/>
                        </a:lnTo>
                        <a:lnTo>
                          <a:pt x="616" y="276"/>
                        </a:lnTo>
                        <a:lnTo>
                          <a:pt x="616" y="278"/>
                        </a:lnTo>
                        <a:lnTo>
                          <a:pt x="616" y="280"/>
                        </a:lnTo>
                        <a:lnTo>
                          <a:pt x="616" y="282"/>
                        </a:lnTo>
                        <a:lnTo>
                          <a:pt x="616" y="284"/>
                        </a:lnTo>
                        <a:lnTo>
                          <a:pt x="616" y="286"/>
                        </a:lnTo>
                        <a:lnTo>
                          <a:pt x="614" y="286"/>
                        </a:lnTo>
                        <a:lnTo>
                          <a:pt x="616" y="286"/>
                        </a:lnTo>
                        <a:lnTo>
                          <a:pt x="614" y="286"/>
                        </a:lnTo>
                        <a:lnTo>
                          <a:pt x="614" y="288"/>
                        </a:lnTo>
                        <a:lnTo>
                          <a:pt x="614" y="290"/>
                        </a:lnTo>
                        <a:lnTo>
                          <a:pt x="612" y="290"/>
                        </a:lnTo>
                        <a:lnTo>
                          <a:pt x="612" y="292"/>
                        </a:lnTo>
                        <a:lnTo>
                          <a:pt x="612" y="294"/>
                        </a:lnTo>
                        <a:lnTo>
                          <a:pt x="612" y="295"/>
                        </a:lnTo>
                        <a:lnTo>
                          <a:pt x="610" y="295"/>
                        </a:lnTo>
                        <a:lnTo>
                          <a:pt x="610" y="297"/>
                        </a:lnTo>
                        <a:lnTo>
                          <a:pt x="608" y="297"/>
                        </a:lnTo>
                        <a:lnTo>
                          <a:pt x="608" y="299"/>
                        </a:lnTo>
                        <a:lnTo>
                          <a:pt x="610" y="299"/>
                        </a:lnTo>
                        <a:lnTo>
                          <a:pt x="608" y="299"/>
                        </a:lnTo>
                        <a:lnTo>
                          <a:pt x="608" y="301"/>
                        </a:lnTo>
                        <a:lnTo>
                          <a:pt x="608" y="303"/>
                        </a:lnTo>
                        <a:lnTo>
                          <a:pt x="608" y="305"/>
                        </a:lnTo>
                        <a:lnTo>
                          <a:pt x="608" y="307"/>
                        </a:lnTo>
                        <a:lnTo>
                          <a:pt x="610" y="307"/>
                        </a:lnTo>
                        <a:lnTo>
                          <a:pt x="610" y="309"/>
                        </a:lnTo>
                        <a:lnTo>
                          <a:pt x="608" y="309"/>
                        </a:lnTo>
                        <a:lnTo>
                          <a:pt x="607" y="309"/>
                        </a:lnTo>
                        <a:lnTo>
                          <a:pt x="607" y="307"/>
                        </a:lnTo>
                        <a:lnTo>
                          <a:pt x="607" y="309"/>
                        </a:lnTo>
                        <a:lnTo>
                          <a:pt x="607" y="307"/>
                        </a:lnTo>
                        <a:lnTo>
                          <a:pt x="607" y="309"/>
                        </a:lnTo>
                        <a:lnTo>
                          <a:pt x="605" y="309"/>
                        </a:lnTo>
                        <a:lnTo>
                          <a:pt x="603" y="309"/>
                        </a:lnTo>
                        <a:lnTo>
                          <a:pt x="601" y="309"/>
                        </a:lnTo>
                        <a:lnTo>
                          <a:pt x="601" y="307"/>
                        </a:lnTo>
                        <a:lnTo>
                          <a:pt x="601" y="309"/>
                        </a:lnTo>
                        <a:lnTo>
                          <a:pt x="599" y="309"/>
                        </a:lnTo>
                        <a:lnTo>
                          <a:pt x="597" y="309"/>
                        </a:lnTo>
                        <a:lnTo>
                          <a:pt x="597" y="311"/>
                        </a:lnTo>
                        <a:lnTo>
                          <a:pt x="595" y="311"/>
                        </a:lnTo>
                        <a:lnTo>
                          <a:pt x="595" y="313"/>
                        </a:lnTo>
                        <a:lnTo>
                          <a:pt x="593" y="313"/>
                        </a:lnTo>
                        <a:lnTo>
                          <a:pt x="591" y="313"/>
                        </a:lnTo>
                        <a:lnTo>
                          <a:pt x="591" y="315"/>
                        </a:lnTo>
                        <a:lnTo>
                          <a:pt x="591" y="317"/>
                        </a:lnTo>
                        <a:lnTo>
                          <a:pt x="589" y="317"/>
                        </a:lnTo>
                        <a:lnTo>
                          <a:pt x="589" y="319"/>
                        </a:lnTo>
                        <a:lnTo>
                          <a:pt x="589" y="320"/>
                        </a:lnTo>
                        <a:lnTo>
                          <a:pt x="589" y="322"/>
                        </a:lnTo>
                        <a:lnTo>
                          <a:pt x="591" y="322"/>
                        </a:lnTo>
                        <a:lnTo>
                          <a:pt x="593" y="322"/>
                        </a:lnTo>
                        <a:lnTo>
                          <a:pt x="595" y="322"/>
                        </a:lnTo>
                        <a:lnTo>
                          <a:pt x="597" y="322"/>
                        </a:lnTo>
                        <a:lnTo>
                          <a:pt x="597" y="324"/>
                        </a:lnTo>
                        <a:lnTo>
                          <a:pt x="599" y="324"/>
                        </a:lnTo>
                        <a:lnTo>
                          <a:pt x="601" y="324"/>
                        </a:lnTo>
                        <a:lnTo>
                          <a:pt x="603" y="324"/>
                        </a:lnTo>
                        <a:lnTo>
                          <a:pt x="603" y="326"/>
                        </a:lnTo>
                        <a:lnTo>
                          <a:pt x="605" y="326"/>
                        </a:lnTo>
                        <a:lnTo>
                          <a:pt x="605" y="328"/>
                        </a:lnTo>
                        <a:lnTo>
                          <a:pt x="607" y="328"/>
                        </a:lnTo>
                        <a:lnTo>
                          <a:pt x="607" y="330"/>
                        </a:lnTo>
                        <a:lnTo>
                          <a:pt x="608" y="330"/>
                        </a:lnTo>
                        <a:lnTo>
                          <a:pt x="610" y="330"/>
                        </a:lnTo>
                        <a:lnTo>
                          <a:pt x="610" y="332"/>
                        </a:lnTo>
                        <a:lnTo>
                          <a:pt x="612" y="332"/>
                        </a:lnTo>
                        <a:lnTo>
                          <a:pt x="614" y="332"/>
                        </a:lnTo>
                        <a:lnTo>
                          <a:pt x="616" y="332"/>
                        </a:lnTo>
                        <a:lnTo>
                          <a:pt x="618" y="332"/>
                        </a:lnTo>
                        <a:lnTo>
                          <a:pt x="618" y="334"/>
                        </a:lnTo>
                        <a:lnTo>
                          <a:pt x="620" y="334"/>
                        </a:lnTo>
                        <a:lnTo>
                          <a:pt x="622" y="334"/>
                        </a:lnTo>
                        <a:lnTo>
                          <a:pt x="624" y="334"/>
                        </a:lnTo>
                        <a:lnTo>
                          <a:pt x="624" y="336"/>
                        </a:lnTo>
                        <a:lnTo>
                          <a:pt x="626" y="336"/>
                        </a:lnTo>
                        <a:lnTo>
                          <a:pt x="626" y="338"/>
                        </a:lnTo>
                        <a:lnTo>
                          <a:pt x="628" y="338"/>
                        </a:lnTo>
                        <a:lnTo>
                          <a:pt x="628" y="340"/>
                        </a:lnTo>
                        <a:lnTo>
                          <a:pt x="630" y="340"/>
                        </a:lnTo>
                        <a:lnTo>
                          <a:pt x="630" y="342"/>
                        </a:lnTo>
                        <a:lnTo>
                          <a:pt x="631" y="342"/>
                        </a:lnTo>
                        <a:lnTo>
                          <a:pt x="631" y="343"/>
                        </a:lnTo>
                        <a:lnTo>
                          <a:pt x="633" y="343"/>
                        </a:lnTo>
                        <a:lnTo>
                          <a:pt x="631" y="343"/>
                        </a:lnTo>
                        <a:lnTo>
                          <a:pt x="631" y="345"/>
                        </a:lnTo>
                        <a:lnTo>
                          <a:pt x="631" y="347"/>
                        </a:lnTo>
                        <a:lnTo>
                          <a:pt x="633" y="347"/>
                        </a:lnTo>
                        <a:lnTo>
                          <a:pt x="633" y="349"/>
                        </a:lnTo>
                        <a:lnTo>
                          <a:pt x="635" y="349"/>
                        </a:lnTo>
                        <a:lnTo>
                          <a:pt x="635" y="347"/>
                        </a:lnTo>
                        <a:lnTo>
                          <a:pt x="635" y="349"/>
                        </a:lnTo>
                        <a:lnTo>
                          <a:pt x="635" y="347"/>
                        </a:lnTo>
                        <a:lnTo>
                          <a:pt x="635" y="349"/>
                        </a:lnTo>
                        <a:lnTo>
                          <a:pt x="637" y="349"/>
                        </a:lnTo>
                        <a:lnTo>
                          <a:pt x="637" y="351"/>
                        </a:lnTo>
                        <a:lnTo>
                          <a:pt x="639" y="351"/>
                        </a:lnTo>
                        <a:lnTo>
                          <a:pt x="639" y="353"/>
                        </a:lnTo>
                        <a:lnTo>
                          <a:pt x="637" y="353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39" y="353"/>
                        </a:lnTo>
                        <a:lnTo>
                          <a:pt x="639" y="355"/>
                        </a:lnTo>
                        <a:lnTo>
                          <a:pt x="641" y="355"/>
                        </a:lnTo>
                        <a:lnTo>
                          <a:pt x="639" y="355"/>
                        </a:lnTo>
                        <a:lnTo>
                          <a:pt x="641" y="355"/>
                        </a:lnTo>
                        <a:lnTo>
                          <a:pt x="641" y="357"/>
                        </a:lnTo>
                        <a:lnTo>
                          <a:pt x="641" y="359"/>
                        </a:lnTo>
                        <a:lnTo>
                          <a:pt x="643" y="359"/>
                        </a:lnTo>
                        <a:lnTo>
                          <a:pt x="643" y="361"/>
                        </a:lnTo>
                        <a:lnTo>
                          <a:pt x="645" y="361"/>
                        </a:lnTo>
                        <a:lnTo>
                          <a:pt x="645" y="363"/>
                        </a:lnTo>
                        <a:lnTo>
                          <a:pt x="645" y="365"/>
                        </a:lnTo>
                        <a:lnTo>
                          <a:pt x="643" y="365"/>
                        </a:lnTo>
                        <a:lnTo>
                          <a:pt x="643" y="367"/>
                        </a:lnTo>
                        <a:lnTo>
                          <a:pt x="643" y="368"/>
                        </a:lnTo>
                        <a:lnTo>
                          <a:pt x="641" y="370"/>
                        </a:lnTo>
                        <a:lnTo>
                          <a:pt x="639" y="370"/>
                        </a:lnTo>
                        <a:lnTo>
                          <a:pt x="639" y="368"/>
                        </a:lnTo>
                        <a:lnTo>
                          <a:pt x="637" y="368"/>
                        </a:lnTo>
                        <a:lnTo>
                          <a:pt x="635" y="368"/>
                        </a:lnTo>
                        <a:lnTo>
                          <a:pt x="635" y="370"/>
                        </a:lnTo>
                        <a:lnTo>
                          <a:pt x="635" y="372"/>
                        </a:lnTo>
                        <a:lnTo>
                          <a:pt x="635" y="374"/>
                        </a:lnTo>
                        <a:lnTo>
                          <a:pt x="637" y="374"/>
                        </a:lnTo>
                        <a:lnTo>
                          <a:pt x="637" y="376"/>
                        </a:lnTo>
                        <a:lnTo>
                          <a:pt x="637" y="378"/>
                        </a:lnTo>
                        <a:lnTo>
                          <a:pt x="635" y="378"/>
                        </a:lnTo>
                        <a:lnTo>
                          <a:pt x="635" y="380"/>
                        </a:lnTo>
                        <a:lnTo>
                          <a:pt x="635" y="382"/>
                        </a:lnTo>
                        <a:lnTo>
                          <a:pt x="637" y="382"/>
                        </a:lnTo>
                        <a:lnTo>
                          <a:pt x="637" y="384"/>
                        </a:lnTo>
                        <a:lnTo>
                          <a:pt x="635" y="384"/>
                        </a:lnTo>
                        <a:lnTo>
                          <a:pt x="635" y="386"/>
                        </a:lnTo>
                        <a:lnTo>
                          <a:pt x="633" y="386"/>
                        </a:lnTo>
                        <a:lnTo>
                          <a:pt x="631" y="386"/>
                        </a:lnTo>
                        <a:lnTo>
                          <a:pt x="631" y="388"/>
                        </a:lnTo>
                        <a:lnTo>
                          <a:pt x="630" y="388"/>
                        </a:lnTo>
                        <a:lnTo>
                          <a:pt x="631" y="390"/>
                        </a:lnTo>
                        <a:lnTo>
                          <a:pt x="631" y="391"/>
                        </a:lnTo>
                        <a:lnTo>
                          <a:pt x="631" y="393"/>
                        </a:lnTo>
                        <a:lnTo>
                          <a:pt x="631" y="395"/>
                        </a:lnTo>
                        <a:lnTo>
                          <a:pt x="631" y="397"/>
                        </a:lnTo>
                        <a:lnTo>
                          <a:pt x="631" y="399"/>
                        </a:lnTo>
                        <a:lnTo>
                          <a:pt x="630" y="399"/>
                        </a:lnTo>
                        <a:lnTo>
                          <a:pt x="630" y="401"/>
                        </a:lnTo>
                        <a:lnTo>
                          <a:pt x="631" y="401"/>
                        </a:lnTo>
                        <a:lnTo>
                          <a:pt x="630" y="403"/>
                        </a:lnTo>
                        <a:lnTo>
                          <a:pt x="630" y="405"/>
                        </a:lnTo>
                        <a:lnTo>
                          <a:pt x="631" y="407"/>
                        </a:lnTo>
                        <a:lnTo>
                          <a:pt x="631" y="409"/>
                        </a:lnTo>
                        <a:lnTo>
                          <a:pt x="630" y="409"/>
                        </a:lnTo>
                        <a:lnTo>
                          <a:pt x="630" y="411"/>
                        </a:lnTo>
                        <a:lnTo>
                          <a:pt x="630" y="413"/>
                        </a:lnTo>
                        <a:lnTo>
                          <a:pt x="630" y="415"/>
                        </a:lnTo>
                        <a:lnTo>
                          <a:pt x="628" y="415"/>
                        </a:lnTo>
                        <a:lnTo>
                          <a:pt x="628" y="416"/>
                        </a:lnTo>
                        <a:lnTo>
                          <a:pt x="626" y="416"/>
                        </a:lnTo>
                        <a:lnTo>
                          <a:pt x="624" y="416"/>
                        </a:lnTo>
                        <a:lnTo>
                          <a:pt x="624" y="415"/>
                        </a:lnTo>
                        <a:lnTo>
                          <a:pt x="622" y="415"/>
                        </a:lnTo>
                        <a:lnTo>
                          <a:pt x="620" y="415"/>
                        </a:lnTo>
                        <a:lnTo>
                          <a:pt x="620" y="413"/>
                        </a:lnTo>
                        <a:lnTo>
                          <a:pt x="618" y="411"/>
                        </a:lnTo>
                        <a:lnTo>
                          <a:pt x="616" y="411"/>
                        </a:lnTo>
                        <a:lnTo>
                          <a:pt x="616" y="409"/>
                        </a:lnTo>
                        <a:lnTo>
                          <a:pt x="616" y="407"/>
                        </a:lnTo>
                        <a:lnTo>
                          <a:pt x="614" y="407"/>
                        </a:lnTo>
                        <a:lnTo>
                          <a:pt x="612" y="405"/>
                        </a:lnTo>
                        <a:lnTo>
                          <a:pt x="612" y="403"/>
                        </a:lnTo>
                        <a:lnTo>
                          <a:pt x="610" y="403"/>
                        </a:lnTo>
                        <a:lnTo>
                          <a:pt x="610" y="401"/>
                        </a:lnTo>
                        <a:lnTo>
                          <a:pt x="610" y="399"/>
                        </a:lnTo>
                        <a:lnTo>
                          <a:pt x="608" y="399"/>
                        </a:lnTo>
                        <a:lnTo>
                          <a:pt x="608" y="397"/>
                        </a:lnTo>
                        <a:lnTo>
                          <a:pt x="607" y="397"/>
                        </a:lnTo>
                        <a:lnTo>
                          <a:pt x="605" y="397"/>
                        </a:lnTo>
                        <a:lnTo>
                          <a:pt x="603" y="397"/>
                        </a:lnTo>
                        <a:lnTo>
                          <a:pt x="601" y="397"/>
                        </a:lnTo>
                        <a:lnTo>
                          <a:pt x="601" y="399"/>
                        </a:lnTo>
                        <a:lnTo>
                          <a:pt x="599" y="399"/>
                        </a:lnTo>
                        <a:lnTo>
                          <a:pt x="599" y="401"/>
                        </a:lnTo>
                        <a:lnTo>
                          <a:pt x="599" y="403"/>
                        </a:lnTo>
                        <a:lnTo>
                          <a:pt x="597" y="403"/>
                        </a:lnTo>
                        <a:lnTo>
                          <a:pt x="597" y="405"/>
                        </a:lnTo>
                        <a:lnTo>
                          <a:pt x="595" y="405"/>
                        </a:lnTo>
                        <a:lnTo>
                          <a:pt x="595" y="407"/>
                        </a:lnTo>
                        <a:lnTo>
                          <a:pt x="595" y="409"/>
                        </a:lnTo>
                        <a:lnTo>
                          <a:pt x="593" y="409"/>
                        </a:lnTo>
                        <a:lnTo>
                          <a:pt x="593" y="411"/>
                        </a:lnTo>
                        <a:lnTo>
                          <a:pt x="591" y="411"/>
                        </a:lnTo>
                        <a:lnTo>
                          <a:pt x="591" y="413"/>
                        </a:lnTo>
                        <a:lnTo>
                          <a:pt x="589" y="413"/>
                        </a:lnTo>
                        <a:lnTo>
                          <a:pt x="589" y="415"/>
                        </a:lnTo>
                        <a:lnTo>
                          <a:pt x="587" y="415"/>
                        </a:lnTo>
                        <a:lnTo>
                          <a:pt x="587" y="416"/>
                        </a:lnTo>
                        <a:lnTo>
                          <a:pt x="585" y="416"/>
                        </a:lnTo>
                        <a:lnTo>
                          <a:pt x="585" y="418"/>
                        </a:lnTo>
                        <a:lnTo>
                          <a:pt x="583" y="418"/>
                        </a:lnTo>
                        <a:lnTo>
                          <a:pt x="582" y="418"/>
                        </a:lnTo>
                        <a:lnTo>
                          <a:pt x="582" y="420"/>
                        </a:lnTo>
                        <a:lnTo>
                          <a:pt x="582" y="422"/>
                        </a:lnTo>
                        <a:lnTo>
                          <a:pt x="580" y="424"/>
                        </a:lnTo>
                        <a:lnTo>
                          <a:pt x="580" y="426"/>
                        </a:lnTo>
                        <a:lnTo>
                          <a:pt x="580" y="428"/>
                        </a:lnTo>
                        <a:lnTo>
                          <a:pt x="578" y="430"/>
                        </a:lnTo>
                        <a:lnTo>
                          <a:pt x="578" y="432"/>
                        </a:lnTo>
                        <a:lnTo>
                          <a:pt x="576" y="432"/>
                        </a:lnTo>
                        <a:lnTo>
                          <a:pt x="574" y="432"/>
                        </a:lnTo>
                        <a:lnTo>
                          <a:pt x="574" y="434"/>
                        </a:lnTo>
                        <a:lnTo>
                          <a:pt x="572" y="434"/>
                        </a:lnTo>
                        <a:lnTo>
                          <a:pt x="570" y="436"/>
                        </a:lnTo>
                        <a:lnTo>
                          <a:pt x="570" y="438"/>
                        </a:lnTo>
                        <a:lnTo>
                          <a:pt x="568" y="438"/>
                        </a:lnTo>
                        <a:lnTo>
                          <a:pt x="568" y="439"/>
                        </a:lnTo>
                        <a:lnTo>
                          <a:pt x="566" y="439"/>
                        </a:lnTo>
                        <a:lnTo>
                          <a:pt x="566" y="441"/>
                        </a:lnTo>
                        <a:lnTo>
                          <a:pt x="564" y="441"/>
                        </a:lnTo>
                        <a:lnTo>
                          <a:pt x="564" y="443"/>
                        </a:lnTo>
                        <a:lnTo>
                          <a:pt x="562" y="443"/>
                        </a:lnTo>
                        <a:lnTo>
                          <a:pt x="560" y="443"/>
                        </a:lnTo>
                        <a:lnTo>
                          <a:pt x="560" y="445"/>
                        </a:lnTo>
                        <a:lnTo>
                          <a:pt x="559" y="445"/>
                        </a:lnTo>
                        <a:lnTo>
                          <a:pt x="557" y="445"/>
                        </a:lnTo>
                        <a:lnTo>
                          <a:pt x="557" y="447"/>
                        </a:lnTo>
                        <a:lnTo>
                          <a:pt x="559" y="447"/>
                        </a:lnTo>
                        <a:lnTo>
                          <a:pt x="559" y="449"/>
                        </a:lnTo>
                        <a:lnTo>
                          <a:pt x="560" y="449"/>
                        </a:lnTo>
                        <a:lnTo>
                          <a:pt x="560" y="451"/>
                        </a:lnTo>
                        <a:lnTo>
                          <a:pt x="559" y="453"/>
                        </a:lnTo>
                        <a:lnTo>
                          <a:pt x="559" y="455"/>
                        </a:lnTo>
                        <a:lnTo>
                          <a:pt x="557" y="455"/>
                        </a:lnTo>
                        <a:lnTo>
                          <a:pt x="555" y="455"/>
                        </a:lnTo>
                        <a:lnTo>
                          <a:pt x="555" y="453"/>
                        </a:lnTo>
                        <a:lnTo>
                          <a:pt x="553" y="453"/>
                        </a:lnTo>
                        <a:lnTo>
                          <a:pt x="553" y="455"/>
                        </a:lnTo>
                        <a:lnTo>
                          <a:pt x="551" y="455"/>
                        </a:lnTo>
                        <a:lnTo>
                          <a:pt x="549" y="455"/>
                        </a:lnTo>
                        <a:lnTo>
                          <a:pt x="547" y="455"/>
                        </a:lnTo>
                        <a:lnTo>
                          <a:pt x="545" y="457"/>
                        </a:lnTo>
                        <a:lnTo>
                          <a:pt x="543" y="457"/>
                        </a:lnTo>
                        <a:lnTo>
                          <a:pt x="543" y="459"/>
                        </a:lnTo>
                        <a:lnTo>
                          <a:pt x="541" y="459"/>
                        </a:lnTo>
                        <a:lnTo>
                          <a:pt x="541" y="461"/>
                        </a:lnTo>
                        <a:lnTo>
                          <a:pt x="539" y="461"/>
                        </a:lnTo>
                        <a:lnTo>
                          <a:pt x="539" y="463"/>
                        </a:lnTo>
                        <a:lnTo>
                          <a:pt x="539" y="464"/>
                        </a:lnTo>
                        <a:lnTo>
                          <a:pt x="537" y="466"/>
                        </a:lnTo>
                        <a:lnTo>
                          <a:pt x="537" y="468"/>
                        </a:lnTo>
                        <a:lnTo>
                          <a:pt x="535" y="468"/>
                        </a:lnTo>
                        <a:lnTo>
                          <a:pt x="534" y="468"/>
                        </a:lnTo>
                        <a:lnTo>
                          <a:pt x="534" y="470"/>
                        </a:lnTo>
                        <a:lnTo>
                          <a:pt x="532" y="470"/>
                        </a:lnTo>
                        <a:lnTo>
                          <a:pt x="532" y="472"/>
                        </a:lnTo>
                        <a:lnTo>
                          <a:pt x="530" y="472"/>
                        </a:lnTo>
                        <a:lnTo>
                          <a:pt x="530" y="474"/>
                        </a:lnTo>
                        <a:lnTo>
                          <a:pt x="528" y="474"/>
                        </a:lnTo>
                        <a:lnTo>
                          <a:pt x="526" y="474"/>
                        </a:lnTo>
                        <a:lnTo>
                          <a:pt x="526" y="476"/>
                        </a:lnTo>
                        <a:lnTo>
                          <a:pt x="524" y="476"/>
                        </a:lnTo>
                        <a:lnTo>
                          <a:pt x="524" y="474"/>
                        </a:lnTo>
                        <a:lnTo>
                          <a:pt x="522" y="474"/>
                        </a:lnTo>
                        <a:lnTo>
                          <a:pt x="524" y="474"/>
                        </a:lnTo>
                        <a:lnTo>
                          <a:pt x="522" y="474"/>
                        </a:lnTo>
                        <a:lnTo>
                          <a:pt x="520" y="474"/>
                        </a:lnTo>
                        <a:lnTo>
                          <a:pt x="520" y="472"/>
                        </a:lnTo>
                        <a:lnTo>
                          <a:pt x="520" y="470"/>
                        </a:lnTo>
                        <a:lnTo>
                          <a:pt x="520" y="468"/>
                        </a:lnTo>
                        <a:lnTo>
                          <a:pt x="520" y="466"/>
                        </a:lnTo>
                        <a:lnTo>
                          <a:pt x="518" y="464"/>
                        </a:lnTo>
                        <a:lnTo>
                          <a:pt x="516" y="464"/>
                        </a:lnTo>
                        <a:lnTo>
                          <a:pt x="514" y="464"/>
                        </a:lnTo>
                        <a:lnTo>
                          <a:pt x="514" y="463"/>
                        </a:lnTo>
                        <a:lnTo>
                          <a:pt x="512" y="463"/>
                        </a:lnTo>
                        <a:lnTo>
                          <a:pt x="512" y="461"/>
                        </a:lnTo>
                        <a:lnTo>
                          <a:pt x="511" y="461"/>
                        </a:lnTo>
                        <a:lnTo>
                          <a:pt x="509" y="461"/>
                        </a:lnTo>
                        <a:lnTo>
                          <a:pt x="509" y="459"/>
                        </a:lnTo>
                        <a:lnTo>
                          <a:pt x="509" y="457"/>
                        </a:lnTo>
                        <a:lnTo>
                          <a:pt x="507" y="457"/>
                        </a:lnTo>
                        <a:lnTo>
                          <a:pt x="507" y="455"/>
                        </a:lnTo>
                        <a:lnTo>
                          <a:pt x="505" y="455"/>
                        </a:lnTo>
                        <a:lnTo>
                          <a:pt x="505" y="453"/>
                        </a:lnTo>
                        <a:lnTo>
                          <a:pt x="505" y="451"/>
                        </a:lnTo>
                        <a:lnTo>
                          <a:pt x="503" y="451"/>
                        </a:lnTo>
                        <a:lnTo>
                          <a:pt x="503" y="449"/>
                        </a:lnTo>
                        <a:lnTo>
                          <a:pt x="501" y="449"/>
                        </a:lnTo>
                        <a:lnTo>
                          <a:pt x="499" y="449"/>
                        </a:lnTo>
                        <a:lnTo>
                          <a:pt x="499" y="447"/>
                        </a:lnTo>
                        <a:lnTo>
                          <a:pt x="497" y="447"/>
                        </a:lnTo>
                        <a:lnTo>
                          <a:pt x="495" y="447"/>
                        </a:lnTo>
                        <a:lnTo>
                          <a:pt x="493" y="449"/>
                        </a:lnTo>
                        <a:lnTo>
                          <a:pt x="493" y="451"/>
                        </a:lnTo>
                        <a:lnTo>
                          <a:pt x="491" y="451"/>
                        </a:lnTo>
                        <a:lnTo>
                          <a:pt x="489" y="451"/>
                        </a:lnTo>
                        <a:lnTo>
                          <a:pt x="489" y="453"/>
                        </a:lnTo>
                        <a:lnTo>
                          <a:pt x="487" y="453"/>
                        </a:lnTo>
                        <a:lnTo>
                          <a:pt x="487" y="455"/>
                        </a:lnTo>
                        <a:lnTo>
                          <a:pt x="486" y="455"/>
                        </a:lnTo>
                        <a:lnTo>
                          <a:pt x="486" y="457"/>
                        </a:lnTo>
                        <a:lnTo>
                          <a:pt x="484" y="457"/>
                        </a:lnTo>
                        <a:lnTo>
                          <a:pt x="484" y="459"/>
                        </a:lnTo>
                        <a:lnTo>
                          <a:pt x="482" y="459"/>
                        </a:lnTo>
                        <a:lnTo>
                          <a:pt x="482" y="461"/>
                        </a:lnTo>
                        <a:lnTo>
                          <a:pt x="480" y="461"/>
                        </a:lnTo>
                        <a:lnTo>
                          <a:pt x="480" y="463"/>
                        </a:lnTo>
                        <a:lnTo>
                          <a:pt x="478" y="464"/>
                        </a:lnTo>
                        <a:lnTo>
                          <a:pt x="476" y="464"/>
                        </a:lnTo>
                        <a:lnTo>
                          <a:pt x="476" y="466"/>
                        </a:lnTo>
                        <a:lnTo>
                          <a:pt x="474" y="466"/>
                        </a:lnTo>
                        <a:lnTo>
                          <a:pt x="472" y="466"/>
                        </a:lnTo>
                        <a:lnTo>
                          <a:pt x="472" y="468"/>
                        </a:lnTo>
                        <a:lnTo>
                          <a:pt x="472" y="470"/>
                        </a:lnTo>
                        <a:lnTo>
                          <a:pt x="472" y="472"/>
                        </a:lnTo>
                        <a:lnTo>
                          <a:pt x="474" y="472"/>
                        </a:lnTo>
                        <a:lnTo>
                          <a:pt x="472" y="472"/>
                        </a:lnTo>
                        <a:lnTo>
                          <a:pt x="472" y="474"/>
                        </a:lnTo>
                        <a:lnTo>
                          <a:pt x="472" y="476"/>
                        </a:lnTo>
                        <a:lnTo>
                          <a:pt x="470" y="476"/>
                        </a:lnTo>
                        <a:lnTo>
                          <a:pt x="470" y="478"/>
                        </a:lnTo>
                        <a:lnTo>
                          <a:pt x="470" y="480"/>
                        </a:lnTo>
                        <a:lnTo>
                          <a:pt x="468" y="480"/>
                        </a:lnTo>
                        <a:lnTo>
                          <a:pt x="466" y="480"/>
                        </a:lnTo>
                        <a:lnTo>
                          <a:pt x="464" y="480"/>
                        </a:lnTo>
                        <a:lnTo>
                          <a:pt x="463" y="480"/>
                        </a:lnTo>
                        <a:lnTo>
                          <a:pt x="463" y="482"/>
                        </a:lnTo>
                        <a:lnTo>
                          <a:pt x="463" y="484"/>
                        </a:lnTo>
                        <a:lnTo>
                          <a:pt x="461" y="484"/>
                        </a:lnTo>
                        <a:lnTo>
                          <a:pt x="459" y="484"/>
                        </a:lnTo>
                        <a:lnTo>
                          <a:pt x="459" y="486"/>
                        </a:lnTo>
                        <a:lnTo>
                          <a:pt x="457" y="486"/>
                        </a:lnTo>
                        <a:lnTo>
                          <a:pt x="459" y="486"/>
                        </a:lnTo>
                        <a:lnTo>
                          <a:pt x="459" y="487"/>
                        </a:lnTo>
                        <a:lnTo>
                          <a:pt x="459" y="489"/>
                        </a:lnTo>
                        <a:lnTo>
                          <a:pt x="461" y="489"/>
                        </a:lnTo>
                        <a:lnTo>
                          <a:pt x="461" y="491"/>
                        </a:lnTo>
                        <a:lnTo>
                          <a:pt x="463" y="491"/>
                        </a:lnTo>
                        <a:lnTo>
                          <a:pt x="463" y="493"/>
                        </a:lnTo>
                        <a:lnTo>
                          <a:pt x="463" y="495"/>
                        </a:lnTo>
                        <a:lnTo>
                          <a:pt x="461" y="495"/>
                        </a:lnTo>
                        <a:lnTo>
                          <a:pt x="461" y="497"/>
                        </a:lnTo>
                        <a:lnTo>
                          <a:pt x="459" y="497"/>
                        </a:lnTo>
                        <a:lnTo>
                          <a:pt x="459" y="499"/>
                        </a:lnTo>
                        <a:lnTo>
                          <a:pt x="459" y="501"/>
                        </a:lnTo>
                        <a:lnTo>
                          <a:pt x="459" y="503"/>
                        </a:lnTo>
                        <a:lnTo>
                          <a:pt x="457" y="503"/>
                        </a:lnTo>
                        <a:lnTo>
                          <a:pt x="457" y="505"/>
                        </a:lnTo>
                        <a:lnTo>
                          <a:pt x="455" y="505"/>
                        </a:lnTo>
                        <a:lnTo>
                          <a:pt x="455" y="507"/>
                        </a:lnTo>
                        <a:lnTo>
                          <a:pt x="455" y="509"/>
                        </a:lnTo>
                        <a:lnTo>
                          <a:pt x="453" y="509"/>
                        </a:lnTo>
                        <a:lnTo>
                          <a:pt x="453" y="511"/>
                        </a:lnTo>
                        <a:lnTo>
                          <a:pt x="453" y="512"/>
                        </a:lnTo>
                        <a:lnTo>
                          <a:pt x="455" y="512"/>
                        </a:lnTo>
                        <a:lnTo>
                          <a:pt x="455" y="514"/>
                        </a:lnTo>
                        <a:lnTo>
                          <a:pt x="457" y="514"/>
                        </a:lnTo>
                        <a:lnTo>
                          <a:pt x="457" y="516"/>
                        </a:lnTo>
                        <a:lnTo>
                          <a:pt x="459" y="516"/>
                        </a:lnTo>
                        <a:lnTo>
                          <a:pt x="461" y="516"/>
                        </a:lnTo>
                        <a:lnTo>
                          <a:pt x="461" y="518"/>
                        </a:lnTo>
                        <a:lnTo>
                          <a:pt x="463" y="518"/>
                        </a:lnTo>
                        <a:lnTo>
                          <a:pt x="463" y="520"/>
                        </a:lnTo>
                        <a:lnTo>
                          <a:pt x="463" y="522"/>
                        </a:lnTo>
                        <a:lnTo>
                          <a:pt x="464" y="522"/>
                        </a:lnTo>
                        <a:lnTo>
                          <a:pt x="464" y="524"/>
                        </a:lnTo>
                        <a:lnTo>
                          <a:pt x="466" y="522"/>
                        </a:lnTo>
                        <a:lnTo>
                          <a:pt x="468" y="522"/>
                        </a:lnTo>
                        <a:lnTo>
                          <a:pt x="470" y="522"/>
                        </a:lnTo>
                        <a:lnTo>
                          <a:pt x="470" y="524"/>
                        </a:lnTo>
                        <a:lnTo>
                          <a:pt x="470" y="526"/>
                        </a:lnTo>
                        <a:lnTo>
                          <a:pt x="470" y="528"/>
                        </a:lnTo>
                        <a:lnTo>
                          <a:pt x="470" y="530"/>
                        </a:lnTo>
                        <a:lnTo>
                          <a:pt x="470" y="532"/>
                        </a:lnTo>
                        <a:lnTo>
                          <a:pt x="468" y="532"/>
                        </a:lnTo>
                        <a:lnTo>
                          <a:pt x="468" y="534"/>
                        </a:lnTo>
                        <a:lnTo>
                          <a:pt x="466" y="534"/>
                        </a:lnTo>
                        <a:lnTo>
                          <a:pt x="466" y="535"/>
                        </a:lnTo>
                        <a:lnTo>
                          <a:pt x="464" y="535"/>
                        </a:lnTo>
                        <a:lnTo>
                          <a:pt x="464" y="537"/>
                        </a:lnTo>
                        <a:lnTo>
                          <a:pt x="464" y="539"/>
                        </a:lnTo>
                        <a:lnTo>
                          <a:pt x="464" y="541"/>
                        </a:lnTo>
                        <a:lnTo>
                          <a:pt x="463" y="541"/>
                        </a:lnTo>
                        <a:lnTo>
                          <a:pt x="463" y="543"/>
                        </a:lnTo>
                        <a:lnTo>
                          <a:pt x="461" y="543"/>
                        </a:lnTo>
                        <a:lnTo>
                          <a:pt x="461" y="545"/>
                        </a:lnTo>
                        <a:lnTo>
                          <a:pt x="459" y="545"/>
                        </a:lnTo>
                        <a:lnTo>
                          <a:pt x="459" y="547"/>
                        </a:lnTo>
                        <a:lnTo>
                          <a:pt x="457" y="547"/>
                        </a:lnTo>
                        <a:lnTo>
                          <a:pt x="457" y="549"/>
                        </a:lnTo>
                        <a:lnTo>
                          <a:pt x="457" y="551"/>
                        </a:lnTo>
                        <a:lnTo>
                          <a:pt x="455" y="551"/>
                        </a:lnTo>
                        <a:lnTo>
                          <a:pt x="455" y="553"/>
                        </a:lnTo>
                        <a:lnTo>
                          <a:pt x="453" y="553"/>
                        </a:lnTo>
                        <a:lnTo>
                          <a:pt x="453" y="555"/>
                        </a:lnTo>
                        <a:lnTo>
                          <a:pt x="453" y="557"/>
                        </a:lnTo>
                        <a:lnTo>
                          <a:pt x="451" y="557"/>
                        </a:lnTo>
                        <a:lnTo>
                          <a:pt x="451" y="555"/>
                        </a:lnTo>
                        <a:lnTo>
                          <a:pt x="449" y="555"/>
                        </a:lnTo>
                        <a:lnTo>
                          <a:pt x="449" y="553"/>
                        </a:lnTo>
                        <a:lnTo>
                          <a:pt x="447" y="553"/>
                        </a:lnTo>
                        <a:lnTo>
                          <a:pt x="447" y="551"/>
                        </a:lnTo>
                        <a:lnTo>
                          <a:pt x="445" y="551"/>
                        </a:lnTo>
                        <a:lnTo>
                          <a:pt x="443" y="551"/>
                        </a:lnTo>
                        <a:lnTo>
                          <a:pt x="443" y="549"/>
                        </a:lnTo>
                        <a:lnTo>
                          <a:pt x="443" y="551"/>
                        </a:lnTo>
                        <a:lnTo>
                          <a:pt x="443" y="549"/>
                        </a:lnTo>
                        <a:lnTo>
                          <a:pt x="441" y="549"/>
                        </a:lnTo>
                        <a:lnTo>
                          <a:pt x="439" y="549"/>
                        </a:lnTo>
                        <a:lnTo>
                          <a:pt x="441" y="549"/>
                        </a:lnTo>
                        <a:lnTo>
                          <a:pt x="439" y="551"/>
                        </a:lnTo>
                        <a:lnTo>
                          <a:pt x="439" y="553"/>
                        </a:lnTo>
                        <a:lnTo>
                          <a:pt x="438" y="553"/>
                        </a:lnTo>
                        <a:lnTo>
                          <a:pt x="438" y="555"/>
                        </a:lnTo>
                        <a:lnTo>
                          <a:pt x="438" y="557"/>
                        </a:lnTo>
                        <a:lnTo>
                          <a:pt x="438" y="559"/>
                        </a:lnTo>
                        <a:lnTo>
                          <a:pt x="436" y="559"/>
                        </a:lnTo>
                        <a:lnTo>
                          <a:pt x="436" y="560"/>
                        </a:lnTo>
                        <a:lnTo>
                          <a:pt x="436" y="562"/>
                        </a:lnTo>
                        <a:lnTo>
                          <a:pt x="436" y="564"/>
                        </a:lnTo>
                        <a:lnTo>
                          <a:pt x="434" y="564"/>
                        </a:lnTo>
                        <a:lnTo>
                          <a:pt x="434" y="566"/>
                        </a:lnTo>
                        <a:lnTo>
                          <a:pt x="434" y="568"/>
                        </a:lnTo>
                        <a:lnTo>
                          <a:pt x="432" y="568"/>
                        </a:lnTo>
                        <a:lnTo>
                          <a:pt x="432" y="570"/>
                        </a:lnTo>
                        <a:lnTo>
                          <a:pt x="432" y="572"/>
                        </a:lnTo>
                        <a:lnTo>
                          <a:pt x="432" y="574"/>
                        </a:lnTo>
                        <a:lnTo>
                          <a:pt x="432" y="576"/>
                        </a:lnTo>
                        <a:lnTo>
                          <a:pt x="434" y="576"/>
                        </a:lnTo>
                        <a:lnTo>
                          <a:pt x="434" y="578"/>
                        </a:lnTo>
                        <a:lnTo>
                          <a:pt x="434" y="580"/>
                        </a:lnTo>
                        <a:lnTo>
                          <a:pt x="434" y="582"/>
                        </a:lnTo>
                        <a:lnTo>
                          <a:pt x="434" y="583"/>
                        </a:lnTo>
                        <a:lnTo>
                          <a:pt x="432" y="583"/>
                        </a:lnTo>
                        <a:lnTo>
                          <a:pt x="432" y="585"/>
                        </a:lnTo>
                        <a:lnTo>
                          <a:pt x="432" y="587"/>
                        </a:lnTo>
                        <a:lnTo>
                          <a:pt x="430" y="587"/>
                        </a:lnTo>
                        <a:lnTo>
                          <a:pt x="430" y="589"/>
                        </a:lnTo>
                        <a:lnTo>
                          <a:pt x="430" y="591"/>
                        </a:lnTo>
                        <a:lnTo>
                          <a:pt x="428" y="591"/>
                        </a:lnTo>
                        <a:lnTo>
                          <a:pt x="428" y="593"/>
                        </a:lnTo>
                        <a:lnTo>
                          <a:pt x="428" y="595"/>
                        </a:lnTo>
                        <a:lnTo>
                          <a:pt x="426" y="595"/>
                        </a:lnTo>
                        <a:lnTo>
                          <a:pt x="426" y="597"/>
                        </a:lnTo>
                        <a:lnTo>
                          <a:pt x="426" y="599"/>
                        </a:lnTo>
                        <a:lnTo>
                          <a:pt x="424" y="599"/>
                        </a:lnTo>
                        <a:lnTo>
                          <a:pt x="424" y="601"/>
                        </a:lnTo>
                        <a:lnTo>
                          <a:pt x="426" y="601"/>
                        </a:lnTo>
                        <a:lnTo>
                          <a:pt x="426" y="603"/>
                        </a:lnTo>
                        <a:lnTo>
                          <a:pt x="426" y="605"/>
                        </a:lnTo>
                        <a:lnTo>
                          <a:pt x="428" y="605"/>
                        </a:lnTo>
                        <a:lnTo>
                          <a:pt x="428" y="607"/>
                        </a:lnTo>
                        <a:lnTo>
                          <a:pt x="430" y="607"/>
                        </a:lnTo>
                        <a:lnTo>
                          <a:pt x="430" y="608"/>
                        </a:lnTo>
                        <a:lnTo>
                          <a:pt x="430" y="610"/>
                        </a:lnTo>
                        <a:lnTo>
                          <a:pt x="432" y="610"/>
                        </a:lnTo>
                        <a:lnTo>
                          <a:pt x="432" y="612"/>
                        </a:lnTo>
                        <a:lnTo>
                          <a:pt x="434" y="614"/>
                        </a:lnTo>
                        <a:lnTo>
                          <a:pt x="434" y="616"/>
                        </a:lnTo>
                        <a:lnTo>
                          <a:pt x="432" y="616"/>
                        </a:lnTo>
                        <a:lnTo>
                          <a:pt x="434" y="616"/>
                        </a:lnTo>
                        <a:lnTo>
                          <a:pt x="434" y="618"/>
                        </a:lnTo>
                        <a:lnTo>
                          <a:pt x="432" y="618"/>
                        </a:lnTo>
                        <a:lnTo>
                          <a:pt x="432" y="620"/>
                        </a:lnTo>
                        <a:lnTo>
                          <a:pt x="430" y="620"/>
                        </a:lnTo>
                        <a:lnTo>
                          <a:pt x="428" y="620"/>
                        </a:lnTo>
                        <a:lnTo>
                          <a:pt x="428" y="618"/>
                        </a:lnTo>
                        <a:lnTo>
                          <a:pt x="426" y="618"/>
                        </a:lnTo>
                        <a:lnTo>
                          <a:pt x="426" y="620"/>
                        </a:lnTo>
                        <a:lnTo>
                          <a:pt x="426" y="622"/>
                        </a:lnTo>
                        <a:lnTo>
                          <a:pt x="424" y="622"/>
                        </a:lnTo>
                        <a:lnTo>
                          <a:pt x="424" y="624"/>
                        </a:lnTo>
                        <a:lnTo>
                          <a:pt x="426" y="624"/>
                        </a:lnTo>
                        <a:lnTo>
                          <a:pt x="426" y="626"/>
                        </a:lnTo>
                        <a:lnTo>
                          <a:pt x="424" y="626"/>
                        </a:lnTo>
                        <a:lnTo>
                          <a:pt x="424" y="628"/>
                        </a:lnTo>
                        <a:lnTo>
                          <a:pt x="424" y="630"/>
                        </a:lnTo>
                        <a:lnTo>
                          <a:pt x="422" y="632"/>
                        </a:lnTo>
                        <a:lnTo>
                          <a:pt x="422" y="633"/>
                        </a:lnTo>
                        <a:lnTo>
                          <a:pt x="422" y="635"/>
                        </a:lnTo>
                        <a:lnTo>
                          <a:pt x="420" y="635"/>
                        </a:lnTo>
                        <a:lnTo>
                          <a:pt x="420" y="637"/>
                        </a:lnTo>
                        <a:lnTo>
                          <a:pt x="418" y="637"/>
                        </a:lnTo>
                        <a:lnTo>
                          <a:pt x="418" y="639"/>
                        </a:lnTo>
                        <a:lnTo>
                          <a:pt x="418" y="641"/>
                        </a:lnTo>
                        <a:lnTo>
                          <a:pt x="416" y="641"/>
                        </a:lnTo>
                        <a:lnTo>
                          <a:pt x="416" y="639"/>
                        </a:lnTo>
                        <a:lnTo>
                          <a:pt x="415" y="639"/>
                        </a:lnTo>
                        <a:lnTo>
                          <a:pt x="415" y="637"/>
                        </a:lnTo>
                        <a:lnTo>
                          <a:pt x="413" y="637"/>
                        </a:lnTo>
                        <a:lnTo>
                          <a:pt x="413" y="639"/>
                        </a:lnTo>
                        <a:lnTo>
                          <a:pt x="411" y="639"/>
                        </a:lnTo>
                        <a:lnTo>
                          <a:pt x="409" y="639"/>
                        </a:lnTo>
                        <a:lnTo>
                          <a:pt x="409" y="641"/>
                        </a:lnTo>
                        <a:lnTo>
                          <a:pt x="407" y="641"/>
                        </a:lnTo>
                        <a:lnTo>
                          <a:pt x="405" y="641"/>
                        </a:lnTo>
                        <a:lnTo>
                          <a:pt x="403" y="641"/>
                        </a:lnTo>
                        <a:lnTo>
                          <a:pt x="403" y="639"/>
                        </a:lnTo>
                        <a:lnTo>
                          <a:pt x="401" y="639"/>
                        </a:lnTo>
                        <a:lnTo>
                          <a:pt x="399" y="639"/>
                        </a:lnTo>
                        <a:lnTo>
                          <a:pt x="397" y="639"/>
                        </a:lnTo>
                        <a:lnTo>
                          <a:pt x="397" y="637"/>
                        </a:lnTo>
                        <a:lnTo>
                          <a:pt x="395" y="637"/>
                        </a:lnTo>
                        <a:lnTo>
                          <a:pt x="393" y="637"/>
                        </a:lnTo>
                        <a:lnTo>
                          <a:pt x="391" y="635"/>
                        </a:lnTo>
                        <a:lnTo>
                          <a:pt x="390" y="635"/>
                        </a:lnTo>
                        <a:lnTo>
                          <a:pt x="388" y="635"/>
                        </a:lnTo>
                        <a:lnTo>
                          <a:pt x="386" y="635"/>
                        </a:lnTo>
                        <a:lnTo>
                          <a:pt x="386" y="633"/>
                        </a:lnTo>
                        <a:lnTo>
                          <a:pt x="384" y="633"/>
                        </a:lnTo>
                        <a:lnTo>
                          <a:pt x="384" y="632"/>
                        </a:lnTo>
                        <a:lnTo>
                          <a:pt x="382" y="632"/>
                        </a:lnTo>
                        <a:lnTo>
                          <a:pt x="382" y="630"/>
                        </a:lnTo>
                        <a:lnTo>
                          <a:pt x="384" y="630"/>
                        </a:lnTo>
                        <a:lnTo>
                          <a:pt x="384" y="628"/>
                        </a:lnTo>
                        <a:lnTo>
                          <a:pt x="384" y="626"/>
                        </a:lnTo>
                        <a:lnTo>
                          <a:pt x="386" y="626"/>
                        </a:lnTo>
                        <a:lnTo>
                          <a:pt x="386" y="624"/>
                        </a:lnTo>
                        <a:lnTo>
                          <a:pt x="388" y="622"/>
                        </a:lnTo>
                        <a:lnTo>
                          <a:pt x="386" y="622"/>
                        </a:lnTo>
                        <a:lnTo>
                          <a:pt x="386" y="620"/>
                        </a:lnTo>
                        <a:lnTo>
                          <a:pt x="384" y="620"/>
                        </a:lnTo>
                        <a:lnTo>
                          <a:pt x="382" y="620"/>
                        </a:lnTo>
                        <a:lnTo>
                          <a:pt x="380" y="620"/>
                        </a:lnTo>
                        <a:lnTo>
                          <a:pt x="378" y="620"/>
                        </a:lnTo>
                        <a:lnTo>
                          <a:pt x="376" y="620"/>
                        </a:lnTo>
                        <a:lnTo>
                          <a:pt x="378" y="620"/>
                        </a:lnTo>
                        <a:lnTo>
                          <a:pt x="376" y="620"/>
                        </a:lnTo>
                        <a:lnTo>
                          <a:pt x="374" y="620"/>
                        </a:lnTo>
                        <a:lnTo>
                          <a:pt x="374" y="618"/>
                        </a:lnTo>
                        <a:lnTo>
                          <a:pt x="372" y="620"/>
                        </a:lnTo>
                        <a:lnTo>
                          <a:pt x="370" y="622"/>
                        </a:lnTo>
                        <a:lnTo>
                          <a:pt x="370" y="624"/>
                        </a:lnTo>
                        <a:lnTo>
                          <a:pt x="368" y="624"/>
                        </a:lnTo>
                        <a:lnTo>
                          <a:pt x="367" y="624"/>
                        </a:lnTo>
                        <a:lnTo>
                          <a:pt x="367" y="622"/>
                        </a:lnTo>
                        <a:lnTo>
                          <a:pt x="365" y="622"/>
                        </a:lnTo>
                        <a:lnTo>
                          <a:pt x="363" y="622"/>
                        </a:lnTo>
                        <a:lnTo>
                          <a:pt x="363" y="620"/>
                        </a:lnTo>
                        <a:lnTo>
                          <a:pt x="363" y="618"/>
                        </a:lnTo>
                        <a:lnTo>
                          <a:pt x="363" y="616"/>
                        </a:lnTo>
                        <a:lnTo>
                          <a:pt x="363" y="614"/>
                        </a:lnTo>
                        <a:lnTo>
                          <a:pt x="363" y="612"/>
                        </a:lnTo>
                        <a:lnTo>
                          <a:pt x="361" y="612"/>
                        </a:lnTo>
                        <a:lnTo>
                          <a:pt x="363" y="612"/>
                        </a:lnTo>
                        <a:lnTo>
                          <a:pt x="363" y="610"/>
                        </a:lnTo>
                        <a:lnTo>
                          <a:pt x="361" y="610"/>
                        </a:lnTo>
                        <a:lnTo>
                          <a:pt x="359" y="610"/>
                        </a:lnTo>
                        <a:lnTo>
                          <a:pt x="359" y="608"/>
                        </a:lnTo>
                        <a:lnTo>
                          <a:pt x="359" y="607"/>
                        </a:lnTo>
                        <a:lnTo>
                          <a:pt x="357" y="607"/>
                        </a:lnTo>
                        <a:lnTo>
                          <a:pt x="355" y="607"/>
                        </a:lnTo>
                        <a:lnTo>
                          <a:pt x="355" y="605"/>
                        </a:lnTo>
                        <a:lnTo>
                          <a:pt x="353" y="605"/>
                        </a:lnTo>
                        <a:lnTo>
                          <a:pt x="351" y="605"/>
                        </a:lnTo>
                        <a:lnTo>
                          <a:pt x="349" y="605"/>
                        </a:lnTo>
                        <a:lnTo>
                          <a:pt x="347" y="605"/>
                        </a:lnTo>
                        <a:lnTo>
                          <a:pt x="347" y="603"/>
                        </a:lnTo>
                        <a:lnTo>
                          <a:pt x="345" y="603"/>
                        </a:lnTo>
                        <a:lnTo>
                          <a:pt x="345" y="601"/>
                        </a:lnTo>
                        <a:lnTo>
                          <a:pt x="345" y="599"/>
                        </a:lnTo>
                        <a:lnTo>
                          <a:pt x="347" y="599"/>
                        </a:lnTo>
                        <a:lnTo>
                          <a:pt x="347" y="597"/>
                        </a:lnTo>
                        <a:lnTo>
                          <a:pt x="347" y="595"/>
                        </a:lnTo>
                        <a:lnTo>
                          <a:pt x="345" y="595"/>
                        </a:lnTo>
                        <a:lnTo>
                          <a:pt x="345" y="593"/>
                        </a:lnTo>
                        <a:lnTo>
                          <a:pt x="345" y="591"/>
                        </a:lnTo>
                        <a:lnTo>
                          <a:pt x="343" y="591"/>
                        </a:lnTo>
                        <a:lnTo>
                          <a:pt x="343" y="589"/>
                        </a:lnTo>
                        <a:lnTo>
                          <a:pt x="342" y="589"/>
                        </a:lnTo>
                        <a:lnTo>
                          <a:pt x="340" y="589"/>
                        </a:lnTo>
                        <a:lnTo>
                          <a:pt x="342" y="589"/>
                        </a:lnTo>
                        <a:lnTo>
                          <a:pt x="340" y="589"/>
                        </a:lnTo>
                        <a:lnTo>
                          <a:pt x="340" y="587"/>
                        </a:lnTo>
                        <a:lnTo>
                          <a:pt x="340" y="589"/>
                        </a:lnTo>
                        <a:lnTo>
                          <a:pt x="340" y="587"/>
                        </a:lnTo>
                        <a:lnTo>
                          <a:pt x="340" y="585"/>
                        </a:lnTo>
                        <a:lnTo>
                          <a:pt x="340" y="583"/>
                        </a:lnTo>
                        <a:lnTo>
                          <a:pt x="338" y="583"/>
                        </a:lnTo>
                        <a:lnTo>
                          <a:pt x="338" y="582"/>
                        </a:lnTo>
                        <a:lnTo>
                          <a:pt x="336" y="582"/>
                        </a:lnTo>
                        <a:lnTo>
                          <a:pt x="334" y="582"/>
                        </a:lnTo>
                        <a:lnTo>
                          <a:pt x="332" y="582"/>
                        </a:lnTo>
                        <a:lnTo>
                          <a:pt x="330" y="582"/>
                        </a:lnTo>
                        <a:lnTo>
                          <a:pt x="328" y="582"/>
                        </a:lnTo>
                        <a:lnTo>
                          <a:pt x="328" y="580"/>
                        </a:lnTo>
                        <a:lnTo>
                          <a:pt x="326" y="580"/>
                        </a:lnTo>
                        <a:lnTo>
                          <a:pt x="324" y="580"/>
                        </a:lnTo>
                        <a:lnTo>
                          <a:pt x="324" y="582"/>
                        </a:lnTo>
                        <a:lnTo>
                          <a:pt x="322" y="580"/>
                        </a:lnTo>
                        <a:lnTo>
                          <a:pt x="320" y="580"/>
                        </a:lnTo>
                        <a:lnTo>
                          <a:pt x="320" y="578"/>
                        </a:lnTo>
                        <a:lnTo>
                          <a:pt x="319" y="578"/>
                        </a:lnTo>
                        <a:lnTo>
                          <a:pt x="319" y="580"/>
                        </a:lnTo>
                        <a:lnTo>
                          <a:pt x="317" y="578"/>
                        </a:lnTo>
                        <a:lnTo>
                          <a:pt x="315" y="578"/>
                        </a:lnTo>
                        <a:lnTo>
                          <a:pt x="315" y="580"/>
                        </a:lnTo>
                        <a:lnTo>
                          <a:pt x="313" y="580"/>
                        </a:lnTo>
                        <a:lnTo>
                          <a:pt x="313" y="582"/>
                        </a:lnTo>
                        <a:lnTo>
                          <a:pt x="313" y="580"/>
                        </a:lnTo>
                        <a:lnTo>
                          <a:pt x="311" y="580"/>
                        </a:lnTo>
                        <a:lnTo>
                          <a:pt x="311" y="582"/>
                        </a:lnTo>
                        <a:lnTo>
                          <a:pt x="309" y="582"/>
                        </a:lnTo>
                        <a:lnTo>
                          <a:pt x="307" y="582"/>
                        </a:lnTo>
                        <a:lnTo>
                          <a:pt x="305" y="580"/>
                        </a:lnTo>
                        <a:lnTo>
                          <a:pt x="303" y="580"/>
                        </a:lnTo>
                        <a:lnTo>
                          <a:pt x="303" y="578"/>
                        </a:lnTo>
                        <a:lnTo>
                          <a:pt x="301" y="578"/>
                        </a:lnTo>
                        <a:lnTo>
                          <a:pt x="301" y="576"/>
                        </a:lnTo>
                        <a:lnTo>
                          <a:pt x="301" y="574"/>
                        </a:lnTo>
                        <a:lnTo>
                          <a:pt x="301" y="572"/>
                        </a:lnTo>
                        <a:lnTo>
                          <a:pt x="299" y="572"/>
                        </a:lnTo>
                        <a:lnTo>
                          <a:pt x="299" y="570"/>
                        </a:lnTo>
                        <a:lnTo>
                          <a:pt x="299" y="568"/>
                        </a:lnTo>
                        <a:lnTo>
                          <a:pt x="299" y="566"/>
                        </a:lnTo>
                        <a:lnTo>
                          <a:pt x="299" y="564"/>
                        </a:lnTo>
                        <a:lnTo>
                          <a:pt x="301" y="564"/>
                        </a:lnTo>
                        <a:lnTo>
                          <a:pt x="301" y="562"/>
                        </a:lnTo>
                        <a:lnTo>
                          <a:pt x="303" y="562"/>
                        </a:lnTo>
                        <a:lnTo>
                          <a:pt x="303" y="560"/>
                        </a:lnTo>
                        <a:lnTo>
                          <a:pt x="303" y="559"/>
                        </a:lnTo>
                        <a:lnTo>
                          <a:pt x="305" y="559"/>
                        </a:lnTo>
                        <a:lnTo>
                          <a:pt x="305" y="557"/>
                        </a:lnTo>
                        <a:lnTo>
                          <a:pt x="307" y="557"/>
                        </a:lnTo>
                        <a:lnTo>
                          <a:pt x="307" y="555"/>
                        </a:lnTo>
                        <a:lnTo>
                          <a:pt x="307" y="553"/>
                        </a:lnTo>
                        <a:lnTo>
                          <a:pt x="309" y="553"/>
                        </a:lnTo>
                        <a:lnTo>
                          <a:pt x="309" y="551"/>
                        </a:lnTo>
                        <a:lnTo>
                          <a:pt x="309" y="549"/>
                        </a:lnTo>
                        <a:lnTo>
                          <a:pt x="307" y="549"/>
                        </a:lnTo>
                        <a:lnTo>
                          <a:pt x="307" y="547"/>
                        </a:lnTo>
                        <a:lnTo>
                          <a:pt x="307" y="545"/>
                        </a:lnTo>
                        <a:lnTo>
                          <a:pt x="307" y="547"/>
                        </a:lnTo>
                        <a:lnTo>
                          <a:pt x="307" y="545"/>
                        </a:lnTo>
                        <a:lnTo>
                          <a:pt x="305" y="545"/>
                        </a:lnTo>
                        <a:lnTo>
                          <a:pt x="305" y="543"/>
                        </a:lnTo>
                        <a:lnTo>
                          <a:pt x="305" y="541"/>
                        </a:lnTo>
                        <a:lnTo>
                          <a:pt x="307" y="541"/>
                        </a:lnTo>
                        <a:lnTo>
                          <a:pt x="307" y="539"/>
                        </a:lnTo>
                        <a:lnTo>
                          <a:pt x="309" y="539"/>
                        </a:lnTo>
                        <a:lnTo>
                          <a:pt x="311" y="539"/>
                        </a:lnTo>
                        <a:lnTo>
                          <a:pt x="313" y="537"/>
                        </a:lnTo>
                        <a:lnTo>
                          <a:pt x="315" y="537"/>
                        </a:lnTo>
                        <a:lnTo>
                          <a:pt x="315" y="535"/>
                        </a:lnTo>
                        <a:lnTo>
                          <a:pt x="317" y="535"/>
                        </a:lnTo>
                        <a:lnTo>
                          <a:pt x="315" y="535"/>
                        </a:lnTo>
                        <a:lnTo>
                          <a:pt x="315" y="534"/>
                        </a:lnTo>
                        <a:lnTo>
                          <a:pt x="317" y="534"/>
                        </a:lnTo>
                        <a:lnTo>
                          <a:pt x="317" y="532"/>
                        </a:lnTo>
                        <a:lnTo>
                          <a:pt x="317" y="530"/>
                        </a:lnTo>
                        <a:lnTo>
                          <a:pt x="317" y="528"/>
                        </a:lnTo>
                        <a:lnTo>
                          <a:pt x="317" y="526"/>
                        </a:lnTo>
                        <a:lnTo>
                          <a:pt x="315" y="526"/>
                        </a:lnTo>
                        <a:lnTo>
                          <a:pt x="315" y="524"/>
                        </a:lnTo>
                        <a:lnTo>
                          <a:pt x="315" y="522"/>
                        </a:lnTo>
                        <a:lnTo>
                          <a:pt x="313" y="522"/>
                        </a:lnTo>
                        <a:lnTo>
                          <a:pt x="313" y="520"/>
                        </a:lnTo>
                        <a:lnTo>
                          <a:pt x="315" y="520"/>
                        </a:lnTo>
                        <a:lnTo>
                          <a:pt x="315" y="518"/>
                        </a:lnTo>
                        <a:lnTo>
                          <a:pt x="315" y="516"/>
                        </a:lnTo>
                        <a:lnTo>
                          <a:pt x="313" y="516"/>
                        </a:lnTo>
                        <a:lnTo>
                          <a:pt x="315" y="514"/>
                        </a:lnTo>
                        <a:lnTo>
                          <a:pt x="315" y="512"/>
                        </a:lnTo>
                        <a:lnTo>
                          <a:pt x="317" y="511"/>
                        </a:lnTo>
                        <a:lnTo>
                          <a:pt x="317" y="509"/>
                        </a:lnTo>
                        <a:lnTo>
                          <a:pt x="315" y="509"/>
                        </a:lnTo>
                        <a:lnTo>
                          <a:pt x="313" y="509"/>
                        </a:lnTo>
                        <a:lnTo>
                          <a:pt x="313" y="507"/>
                        </a:lnTo>
                        <a:lnTo>
                          <a:pt x="311" y="507"/>
                        </a:lnTo>
                        <a:lnTo>
                          <a:pt x="309" y="507"/>
                        </a:lnTo>
                        <a:lnTo>
                          <a:pt x="309" y="505"/>
                        </a:lnTo>
                        <a:lnTo>
                          <a:pt x="309" y="503"/>
                        </a:lnTo>
                        <a:lnTo>
                          <a:pt x="309" y="501"/>
                        </a:lnTo>
                        <a:lnTo>
                          <a:pt x="309" y="499"/>
                        </a:lnTo>
                        <a:lnTo>
                          <a:pt x="307" y="499"/>
                        </a:lnTo>
                        <a:lnTo>
                          <a:pt x="305" y="497"/>
                        </a:lnTo>
                        <a:lnTo>
                          <a:pt x="305" y="495"/>
                        </a:lnTo>
                        <a:lnTo>
                          <a:pt x="305" y="493"/>
                        </a:lnTo>
                        <a:lnTo>
                          <a:pt x="305" y="491"/>
                        </a:lnTo>
                        <a:lnTo>
                          <a:pt x="305" y="489"/>
                        </a:lnTo>
                        <a:lnTo>
                          <a:pt x="307" y="489"/>
                        </a:lnTo>
                        <a:lnTo>
                          <a:pt x="307" y="487"/>
                        </a:lnTo>
                        <a:lnTo>
                          <a:pt x="305" y="487"/>
                        </a:lnTo>
                        <a:lnTo>
                          <a:pt x="305" y="486"/>
                        </a:lnTo>
                        <a:lnTo>
                          <a:pt x="303" y="486"/>
                        </a:lnTo>
                        <a:lnTo>
                          <a:pt x="303" y="484"/>
                        </a:lnTo>
                        <a:lnTo>
                          <a:pt x="303" y="482"/>
                        </a:lnTo>
                        <a:lnTo>
                          <a:pt x="305" y="482"/>
                        </a:lnTo>
                        <a:lnTo>
                          <a:pt x="305" y="480"/>
                        </a:lnTo>
                        <a:lnTo>
                          <a:pt x="303" y="480"/>
                        </a:lnTo>
                        <a:lnTo>
                          <a:pt x="303" y="478"/>
                        </a:lnTo>
                        <a:lnTo>
                          <a:pt x="303" y="476"/>
                        </a:lnTo>
                        <a:lnTo>
                          <a:pt x="303" y="474"/>
                        </a:lnTo>
                        <a:lnTo>
                          <a:pt x="301" y="474"/>
                        </a:lnTo>
                        <a:lnTo>
                          <a:pt x="301" y="472"/>
                        </a:lnTo>
                        <a:lnTo>
                          <a:pt x="299" y="472"/>
                        </a:lnTo>
                        <a:lnTo>
                          <a:pt x="299" y="470"/>
                        </a:lnTo>
                        <a:lnTo>
                          <a:pt x="297" y="470"/>
                        </a:lnTo>
                        <a:lnTo>
                          <a:pt x="295" y="470"/>
                        </a:lnTo>
                        <a:lnTo>
                          <a:pt x="297" y="470"/>
                        </a:lnTo>
                        <a:lnTo>
                          <a:pt x="295" y="470"/>
                        </a:lnTo>
                        <a:lnTo>
                          <a:pt x="295" y="468"/>
                        </a:lnTo>
                        <a:lnTo>
                          <a:pt x="294" y="468"/>
                        </a:lnTo>
                        <a:lnTo>
                          <a:pt x="292" y="468"/>
                        </a:lnTo>
                        <a:lnTo>
                          <a:pt x="292" y="470"/>
                        </a:lnTo>
                        <a:lnTo>
                          <a:pt x="290" y="470"/>
                        </a:lnTo>
                        <a:lnTo>
                          <a:pt x="290" y="468"/>
                        </a:lnTo>
                        <a:lnTo>
                          <a:pt x="288" y="468"/>
                        </a:lnTo>
                        <a:lnTo>
                          <a:pt x="288" y="466"/>
                        </a:lnTo>
                        <a:lnTo>
                          <a:pt x="286" y="466"/>
                        </a:lnTo>
                        <a:lnTo>
                          <a:pt x="286" y="464"/>
                        </a:lnTo>
                        <a:lnTo>
                          <a:pt x="286" y="463"/>
                        </a:lnTo>
                        <a:lnTo>
                          <a:pt x="286" y="461"/>
                        </a:lnTo>
                        <a:lnTo>
                          <a:pt x="286" y="459"/>
                        </a:lnTo>
                        <a:lnTo>
                          <a:pt x="286" y="457"/>
                        </a:lnTo>
                        <a:lnTo>
                          <a:pt x="286" y="455"/>
                        </a:lnTo>
                        <a:lnTo>
                          <a:pt x="286" y="453"/>
                        </a:lnTo>
                        <a:lnTo>
                          <a:pt x="286" y="451"/>
                        </a:lnTo>
                        <a:lnTo>
                          <a:pt x="284" y="451"/>
                        </a:lnTo>
                        <a:lnTo>
                          <a:pt x="286" y="451"/>
                        </a:lnTo>
                        <a:lnTo>
                          <a:pt x="286" y="449"/>
                        </a:lnTo>
                        <a:lnTo>
                          <a:pt x="286" y="447"/>
                        </a:lnTo>
                        <a:lnTo>
                          <a:pt x="288" y="447"/>
                        </a:lnTo>
                        <a:lnTo>
                          <a:pt x="288" y="445"/>
                        </a:lnTo>
                        <a:lnTo>
                          <a:pt x="286" y="445"/>
                        </a:lnTo>
                        <a:lnTo>
                          <a:pt x="286" y="443"/>
                        </a:lnTo>
                        <a:lnTo>
                          <a:pt x="284" y="443"/>
                        </a:lnTo>
                        <a:lnTo>
                          <a:pt x="284" y="441"/>
                        </a:lnTo>
                        <a:lnTo>
                          <a:pt x="282" y="441"/>
                        </a:lnTo>
                        <a:lnTo>
                          <a:pt x="280" y="441"/>
                        </a:lnTo>
                        <a:lnTo>
                          <a:pt x="278" y="441"/>
                        </a:lnTo>
                        <a:lnTo>
                          <a:pt x="278" y="439"/>
                        </a:lnTo>
                        <a:lnTo>
                          <a:pt x="276" y="439"/>
                        </a:lnTo>
                        <a:lnTo>
                          <a:pt x="274" y="439"/>
                        </a:lnTo>
                        <a:lnTo>
                          <a:pt x="274" y="438"/>
                        </a:lnTo>
                        <a:lnTo>
                          <a:pt x="274" y="439"/>
                        </a:lnTo>
                        <a:lnTo>
                          <a:pt x="272" y="439"/>
                        </a:lnTo>
                        <a:lnTo>
                          <a:pt x="271" y="439"/>
                        </a:lnTo>
                        <a:lnTo>
                          <a:pt x="271" y="438"/>
                        </a:lnTo>
                        <a:lnTo>
                          <a:pt x="271" y="436"/>
                        </a:lnTo>
                        <a:lnTo>
                          <a:pt x="269" y="436"/>
                        </a:lnTo>
                        <a:lnTo>
                          <a:pt x="267" y="436"/>
                        </a:lnTo>
                        <a:lnTo>
                          <a:pt x="267" y="434"/>
                        </a:lnTo>
                        <a:lnTo>
                          <a:pt x="265" y="434"/>
                        </a:lnTo>
                        <a:lnTo>
                          <a:pt x="263" y="434"/>
                        </a:lnTo>
                        <a:lnTo>
                          <a:pt x="265" y="434"/>
                        </a:lnTo>
                        <a:lnTo>
                          <a:pt x="263" y="434"/>
                        </a:lnTo>
                        <a:lnTo>
                          <a:pt x="265" y="434"/>
                        </a:lnTo>
                        <a:lnTo>
                          <a:pt x="265" y="432"/>
                        </a:lnTo>
                        <a:lnTo>
                          <a:pt x="265" y="430"/>
                        </a:lnTo>
                        <a:lnTo>
                          <a:pt x="263" y="430"/>
                        </a:lnTo>
                        <a:lnTo>
                          <a:pt x="263" y="428"/>
                        </a:lnTo>
                        <a:lnTo>
                          <a:pt x="265" y="428"/>
                        </a:lnTo>
                        <a:lnTo>
                          <a:pt x="263" y="428"/>
                        </a:lnTo>
                        <a:lnTo>
                          <a:pt x="263" y="430"/>
                        </a:lnTo>
                        <a:lnTo>
                          <a:pt x="261" y="430"/>
                        </a:lnTo>
                        <a:lnTo>
                          <a:pt x="261" y="432"/>
                        </a:lnTo>
                        <a:lnTo>
                          <a:pt x="259" y="432"/>
                        </a:lnTo>
                        <a:lnTo>
                          <a:pt x="259" y="430"/>
                        </a:lnTo>
                        <a:lnTo>
                          <a:pt x="257" y="428"/>
                        </a:lnTo>
                        <a:lnTo>
                          <a:pt x="255" y="428"/>
                        </a:lnTo>
                        <a:lnTo>
                          <a:pt x="253" y="428"/>
                        </a:lnTo>
                        <a:lnTo>
                          <a:pt x="253" y="426"/>
                        </a:lnTo>
                        <a:lnTo>
                          <a:pt x="253" y="424"/>
                        </a:lnTo>
                        <a:lnTo>
                          <a:pt x="253" y="422"/>
                        </a:lnTo>
                        <a:lnTo>
                          <a:pt x="251" y="422"/>
                        </a:lnTo>
                        <a:lnTo>
                          <a:pt x="249" y="422"/>
                        </a:lnTo>
                        <a:lnTo>
                          <a:pt x="249" y="424"/>
                        </a:lnTo>
                        <a:lnTo>
                          <a:pt x="247" y="424"/>
                        </a:lnTo>
                        <a:lnTo>
                          <a:pt x="246" y="424"/>
                        </a:lnTo>
                        <a:lnTo>
                          <a:pt x="246" y="422"/>
                        </a:lnTo>
                        <a:lnTo>
                          <a:pt x="246" y="420"/>
                        </a:lnTo>
                        <a:lnTo>
                          <a:pt x="246" y="418"/>
                        </a:lnTo>
                        <a:lnTo>
                          <a:pt x="246" y="420"/>
                        </a:lnTo>
                        <a:lnTo>
                          <a:pt x="244" y="420"/>
                        </a:lnTo>
                        <a:lnTo>
                          <a:pt x="242" y="420"/>
                        </a:lnTo>
                        <a:lnTo>
                          <a:pt x="240" y="420"/>
                        </a:lnTo>
                        <a:lnTo>
                          <a:pt x="238" y="418"/>
                        </a:lnTo>
                        <a:lnTo>
                          <a:pt x="236" y="416"/>
                        </a:lnTo>
                        <a:lnTo>
                          <a:pt x="236" y="415"/>
                        </a:lnTo>
                        <a:lnTo>
                          <a:pt x="234" y="415"/>
                        </a:lnTo>
                        <a:lnTo>
                          <a:pt x="234" y="413"/>
                        </a:lnTo>
                        <a:lnTo>
                          <a:pt x="234" y="411"/>
                        </a:lnTo>
                        <a:lnTo>
                          <a:pt x="234" y="409"/>
                        </a:lnTo>
                        <a:lnTo>
                          <a:pt x="234" y="407"/>
                        </a:lnTo>
                        <a:lnTo>
                          <a:pt x="234" y="405"/>
                        </a:lnTo>
                        <a:lnTo>
                          <a:pt x="234" y="403"/>
                        </a:lnTo>
                        <a:lnTo>
                          <a:pt x="232" y="401"/>
                        </a:lnTo>
                        <a:lnTo>
                          <a:pt x="232" y="399"/>
                        </a:lnTo>
                        <a:lnTo>
                          <a:pt x="230" y="399"/>
                        </a:lnTo>
                        <a:lnTo>
                          <a:pt x="230" y="397"/>
                        </a:lnTo>
                        <a:lnTo>
                          <a:pt x="230" y="399"/>
                        </a:lnTo>
                        <a:lnTo>
                          <a:pt x="228" y="399"/>
                        </a:lnTo>
                        <a:lnTo>
                          <a:pt x="228" y="401"/>
                        </a:lnTo>
                        <a:lnTo>
                          <a:pt x="226" y="401"/>
                        </a:lnTo>
                        <a:lnTo>
                          <a:pt x="226" y="403"/>
                        </a:lnTo>
                        <a:lnTo>
                          <a:pt x="224" y="403"/>
                        </a:lnTo>
                        <a:lnTo>
                          <a:pt x="223" y="403"/>
                        </a:lnTo>
                        <a:lnTo>
                          <a:pt x="221" y="403"/>
                        </a:lnTo>
                        <a:lnTo>
                          <a:pt x="221" y="405"/>
                        </a:lnTo>
                        <a:lnTo>
                          <a:pt x="219" y="405"/>
                        </a:lnTo>
                        <a:lnTo>
                          <a:pt x="217" y="405"/>
                        </a:lnTo>
                        <a:lnTo>
                          <a:pt x="217" y="407"/>
                        </a:lnTo>
                        <a:lnTo>
                          <a:pt x="217" y="409"/>
                        </a:lnTo>
                        <a:lnTo>
                          <a:pt x="215" y="409"/>
                        </a:lnTo>
                        <a:lnTo>
                          <a:pt x="213" y="409"/>
                        </a:lnTo>
                        <a:lnTo>
                          <a:pt x="213" y="407"/>
                        </a:lnTo>
                        <a:lnTo>
                          <a:pt x="211" y="407"/>
                        </a:lnTo>
                        <a:lnTo>
                          <a:pt x="213" y="407"/>
                        </a:lnTo>
                        <a:lnTo>
                          <a:pt x="213" y="409"/>
                        </a:lnTo>
                        <a:lnTo>
                          <a:pt x="211" y="409"/>
                        </a:lnTo>
                        <a:lnTo>
                          <a:pt x="211" y="411"/>
                        </a:lnTo>
                        <a:lnTo>
                          <a:pt x="209" y="411"/>
                        </a:lnTo>
                        <a:lnTo>
                          <a:pt x="209" y="413"/>
                        </a:lnTo>
                        <a:lnTo>
                          <a:pt x="207" y="415"/>
                        </a:lnTo>
                        <a:lnTo>
                          <a:pt x="207" y="416"/>
                        </a:lnTo>
                        <a:lnTo>
                          <a:pt x="205" y="416"/>
                        </a:lnTo>
                        <a:lnTo>
                          <a:pt x="205" y="418"/>
                        </a:lnTo>
                        <a:lnTo>
                          <a:pt x="203" y="418"/>
                        </a:lnTo>
                        <a:lnTo>
                          <a:pt x="203" y="420"/>
                        </a:lnTo>
                        <a:lnTo>
                          <a:pt x="203" y="422"/>
                        </a:lnTo>
                        <a:lnTo>
                          <a:pt x="203" y="424"/>
                        </a:lnTo>
                        <a:lnTo>
                          <a:pt x="203" y="426"/>
                        </a:lnTo>
                        <a:lnTo>
                          <a:pt x="203" y="428"/>
                        </a:lnTo>
                        <a:lnTo>
                          <a:pt x="203" y="430"/>
                        </a:lnTo>
                        <a:lnTo>
                          <a:pt x="203" y="432"/>
                        </a:lnTo>
                        <a:lnTo>
                          <a:pt x="201" y="432"/>
                        </a:lnTo>
                        <a:lnTo>
                          <a:pt x="201" y="434"/>
                        </a:lnTo>
                        <a:lnTo>
                          <a:pt x="201" y="436"/>
                        </a:lnTo>
                        <a:lnTo>
                          <a:pt x="199" y="436"/>
                        </a:lnTo>
                        <a:lnTo>
                          <a:pt x="199" y="438"/>
                        </a:lnTo>
                        <a:lnTo>
                          <a:pt x="199" y="439"/>
                        </a:lnTo>
                        <a:lnTo>
                          <a:pt x="198" y="439"/>
                        </a:lnTo>
                        <a:lnTo>
                          <a:pt x="196" y="439"/>
                        </a:lnTo>
                        <a:lnTo>
                          <a:pt x="194" y="439"/>
                        </a:lnTo>
                        <a:lnTo>
                          <a:pt x="194" y="438"/>
                        </a:lnTo>
                        <a:lnTo>
                          <a:pt x="192" y="438"/>
                        </a:lnTo>
                        <a:lnTo>
                          <a:pt x="190" y="438"/>
                        </a:lnTo>
                        <a:lnTo>
                          <a:pt x="188" y="438"/>
                        </a:lnTo>
                        <a:lnTo>
                          <a:pt x="186" y="438"/>
                        </a:lnTo>
                        <a:lnTo>
                          <a:pt x="184" y="438"/>
                        </a:lnTo>
                        <a:lnTo>
                          <a:pt x="184" y="439"/>
                        </a:lnTo>
                        <a:lnTo>
                          <a:pt x="184" y="441"/>
                        </a:lnTo>
                        <a:lnTo>
                          <a:pt x="182" y="441"/>
                        </a:lnTo>
                        <a:lnTo>
                          <a:pt x="182" y="443"/>
                        </a:lnTo>
                        <a:lnTo>
                          <a:pt x="182" y="445"/>
                        </a:lnTo>
                        <a:lnTo>
                          <a:pt x="182" y="447"/>
                        </a:lnTo>
                        <a:lnTo>
                          <a:pt x="180" y="447"/>
                        </a:lnTo>
                        <a:lnTo>
                          <a:pt x="180" y="449"/>
                        </a:lnTo>
                        <a:lnTo>
                          <a:pt x="180" y="451"/>
                        </a:lnTo>
                        <a:lnTo>
                          <a:pt x="178" y="451"/>
                        </a:lnTo>
                        <a:lnTo>
                          <a:pt x="178" y="453"/>
                        </a:lnTo>
                        <a:lnTo>
                          <a:pt x="176" y="453"/>
                        </a:lnTo>
                        <a:lnTo>
                          <a:pt x="176" y="451"/>
                        </a:lnTo>
                        <a:lnTo>
                          <a:pt x="175" y="451"/>
                        </a:lnTo>
                        <a:lnTo>
                          <a:pt x="175" y="453"/>
                        </a:lnTo>
                        <a:lnTo>
                          <a:pt x="173" y="453"/>
                        </a:lnTo>
                        <a:lnTo>
                          <a:pt x="171" y="453"/>
                        </a:lnTo>
                        <a:lnTo>
                          <a:pt x="171" y="455"/>
                        </a:lnTo>
                        <a:lnTo>
                          <a:pt x="171" y="453"/>
                        </a:lnTo>
                        <a:lnTo>
                          <a:pt x="169" y="453"/>
                        </a:lnTo>
                        <a:lnTo>
                          <a:pt x="167" y="453"/>
                        </a:lnTo>
                        <a:lnTo>
                          <a:pt x="167" y="451"/>
                        </a:lnTo>
                        <a:lnTo>
                          <a:pt x="165" y="451"/>
                        </a:lnTo>
                        <a:lnTo>
                          <a:pt x="163" y="451"/>
                        </a:lnTo>
                        <a:lnTo>
                          <a:pt x="161" y="451"/>
                        </a:lnTo>
                        <a:lnTo>
                          <a:pt x="161" y="449"/>
                        </a:lnTo>
                        <a:lnTo>
                          <a:pt x="161" y="447"/>
                        </a:lnTo>
                        <a:lnTo>
                          <a:pt x="161" y="445"/>
                        </a:lnTo>
                        <a:lnTo>
                          <a:pt x="161" y="443"/>
                        </a:lnTo>
                        <a:lnTo>
                          <a:pt x="159" y="443"/>
                        </a:lnTo>
                        <a:lnTo>
                          <a:pt x="159" y="441"/>
                        </a:lnTo>
                        <a:lnTo>
                          <a:pt x="157" y="441"/>
                        </a:lnTo>
                        <a:lnTo>
                          <a:pt x="157" y="439"/>
                        </a:lnTo>
                        <a:lnTo>
                          <a:pt x="155" y="439"/>
                        </a:lnTo>
                        <a:lnTo>
                          <a:pt x="155" y="438"/>
                        </a:lnTo>
                        <a:lnTo>
                          <a:pt x="155" y="436"/>
                        </a:lnTo>
                        <a:lnTo>
                          <a:pt x="153" y="436"/>
                        </a:lnTo>
                        <a:lnTo>
                          <a:pt x="153" y="434"/>
                        </a:lnTo>
                        <a:lnTo>
                          <a:pt x="152" y="434"/>
                        </a:lnTo>
                        <a:lnTo>
                          <a:pt x="152" y="432"/>
                        </a:lnTo>
                        <a:lnTo>
                          <a:pt x="152" y="430"/>
                        </a:lnTo>
                        <a:lnTo>
                          <a:pt x="153" y="430"/>
                        </a:lnTo>
                        <a:lnTo>
                          <a:pt x="152" y="430"/>
                        </a:lnTo>
                        <a:lnTo>
                          <a:pt x="150" y="430"/>
                        </a:lnTo>
                        <a:lnTo>
                          <a:pt x="150" y="428"/>
                        </a:lnTo>
                        <a:lnTo>
                          <a:pt x="148" y="428"/>
                        </a:lnTo>
                        <a:lnTo>
                          <a:pt x="146" y="428"/>
                        </a:lnTo>
                        <a:lnTo>
                          <a:pt x="144" y="428"/>
                        </a:lnTo>
                        <a:lnTo>
                          <a:pt x="144" y="430"/>
                        </a:lnTo>
                        <a:lnTo>
                          <a:pt x="142" y="430"/>
                        </a:lnTo>
                        <a:lnTo>
                          <a:pt x="140" y="430"/>
                        </a:lnTo>
                        <a:lnTo>
                          <a:pt x="138" y="430"/>
                        </a:lnTo>
                        <a:lnTo>
                          <a:pt x="138" y="432"/>
                        </a:lnTo>
                        <a:lnTo>
                          <a:pt x="136" y="432"/>
                        </a:lnTo>
                        <a:lnTo>
                          <a:pt x="136" y="430"/>
                        </a:lnTo>
                        <a:lnTo>
                          <a:pt x="134" y="430"/>
                        </a:lnTo>
                        <a:lnTo>
                          <a:pt x="134" y="428"/>
                        </a:lnTo>
                        <a:lnTo>
                          <a:pt x="132" y="428"/>
                        </a:lnTo>
                        <a:lnTo>
                          <a:pt x="130" y="428"/>
                        </a:lnTo>
                        <a:lnTo>
                          <a:pt x="130" y="426"/>
                        </a:lnTo>
                        <a:lnTo>
                          <a:pt x="130" y="428"/>
                        </a:lnTo>
                        <a:lnTo>
                          <a:pt x="130" y="426"/>
                        </a:lnTo>
                        <a:lnTo>
                          <a:pt x="128" y="426"/>
                        </a:lnTo>
                        <a:lnTo>
                          <a:pt x="128" y="424"/>
                        </a:lnTo>
                        <a:lnTo>
                          <a:pt x="127" y="424"/>
                        </a:lnTo>
                        <a:lnTo>
                          <a:pt x="127" y="422"/>
                        </a:lnTo>
                        <a:lnTo>
                          <a:pt x="127" y="420"/>
                        </a:lnTo>
                        <a:lnTo>
                          <a:pt x="125" y="420"/>
                        </a:lnTo>
                        <a:lnTo>
                          <a:pt x="125" y="418"/>
                        </a:lnTo>
                        <a:lnTo>
                          <a:pt x="123" y="418"/>
                        </a:lnTo>
                        <a:lnTo>
                          <a:pt x="123" y="416"/>
                        </a:lnTo>
                        <a:lnTo>
                          <a:pt x="121" y="416"/>
                        </a:lnTo>
                        <a:lnTo>
                          <a:pt x="119" y="418"/>
                        </a:lnTo>
                        <a:lnTo>
                          <a:pt x="117" y="420"/>
                        </a:lnTo>
                        <a:lnTo>
                          <a:pt x="115" y="422"/>
                        </a:lnTo>
                        <a:lnTo>
                          <a:pt x="113" y="422"/>
                        </a:lnTo>
                        <a:lnTo>
                          <a:pt x="111" y="422"/>
                        </a:lnTo>
                        <a:lnTo>
                          <a:pt x="111" y="420"/>
                        </a:lnTo>
                        <a:lnTo>
                          <a:pt x="109" y="420"/>
                        </a:lnTo>
                        <a:lnTo>
                          <a:pt x="109" y="418"/>
                        </a:lnTo>
                        <a:lnTo>
                          <a:pt x="111" y="418"/>
                        </a:lnTo>
                        <a:lnTo>
                          <a:pt x="109" y="418"/>
                        </a:lnTo>
                        <a:lnTo>
                          <a:pt x="109" y="416"/>
                        </a:lnTo>
                        <a:lnTo>
                          <a:pt x="111" y="416"/>
                        </a:lnTo>
                        <a:lnTo>
                          <a:pt x="111" y="415"/>
                        </a:lnTo>
                        <a:lnTo>
                          <a:pt x="111" y="413"/>
                        </a:lnTo>
                        <a:lnTo>
                          <a:pt x="111" y="411"/>
                        </a:lnTo>
                        <a:lnTo>
                          <a:pt x="111" y="409"/>
                        </a:lnTo>
                        <a:lnTo>
                          <a:pt x="113" y="409"/>
                        </a:lnTo>
                        <a:lnTo>
                          <a:pt x="113" y="407"/>
                        </a:lnTo>
                        <a:lnTo>
                          <a:pt x="113" y="405"/>
                        </a:lnTo>
                        <a:lnTo>
                          <a:pt x="111" y="405"/>
                        </a:lnTo>
                        <a:lnTo>
                          <a:pt x="111" y="403"/>
                        </a:lnTo>
                        <a:lnTo>
                          <a:pt x="109" y="403"/>
                        </a:lnTo>
                        <a:lnTo>
                          <a:pt x="109" y="401"/>
                        </a:lnTo>
                        <a:lnTo>
                          <a:pt x="107" y="401"/>
                        </a:lnTo>
                        <a:lnTo>
                          <a:pt x="105" y="401"/>
                        </a:lnTo>
                        <a:lnTo>
                          <a:pt x="104" y="401"/>
                        </a:lnTo>
                        <a:lnTo>
                          <a:pt x="104" y="399"/>
                        </a:lnTo>
                        <a:lnTo>
                          <a:pt x="102" y="399"/>
                        </a:lnTo>
                        <a:lnTo>
                          <a:pt x="100" y="399"/>
                        </a:lnTo>
                        <a:lnTo>
                          <a:pt x="100" y="397"/>
                        </a:lnTo>
                        <a:lnTo>
                          <a:pt x="98" y="397"/>
                        </a:lnTo>
                        <a:lnTo>
                          <a:pt x="98" y="395"/>
                        </a:lnTo>
                        <a:lnTo>
                          <a:pt x="98" y="393"/>
                        </a:lnTo>
                        <a:lnTo>
                          <a:pt x="96" y="391"/>
                        </a:lnTo>
                        <a:lnTo>
                          <a:pt x="96" y="390"/>
                        </a:lnTo>
                        <a:lnTo>
                          <a:pt x="96" y="388"/>
                        </a:lnTo>
                        <a:lnTo>
                          <a:pt x="96" y="386"/>
                        </a:lnTo>
                        <a:lnTo>
                          <a:pt x="94" y="386"/>
                        </a:lnTo>
                        <a:lnTo>
                          <a:pt x="94" y="384"/>
                        </a:lnTo>
                        <a:lnTo>
                          <a:pt x="94" y="386"/>
                        </a:lnTo>
                        <a:lnTo>
                          <a:pt x="94" y="384"/>
                        </a:lnTo>
                        <a:lnTo>
                          <a:pt x="94" y="382"/>
                        </a:lnTo>
                        <a:lnTo>
                          <a:pt x="96" y="382"/>
                        </a:lnTo>
                        <a:lnTo>
                          <a:pt x="96" y="380"/>
                        </a:lnTo>
                        <a:close/>
                      </a:path>
                    </a:pathLst>
                  </a:custGeom>
                  <a:grpFill/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29" name="Freeform 4872">
                    <a:extLst>
                      <a:ext uri="{FF2B5EF4-FFF2-40B4-BE49-F238E27FC236}">
                        <a16:creationId xmlns:a16="http://schemas.microsoft.com/office/drawing/2014/main" id="{E133157A-2ED3-BF7A-1A2D-68D80A2612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68" y="1993"/>
                    <a:ext cx="492" cy="563"/>
                  </a:xfrm>
                  <a:custGeom>
                    <a:avLst/>
                    <a:gdLst>
                      <a:gd name="T0" fmla="*/ 23 w 492"/>
                      <a:gd name="T1" fmla="*/ 344 h 563"/>
                      <a:gd name="T2" fmla="*/ 23 w 492"/>
                      <a:gd name="T3" fmla="*/ 306 h 563"/>
                      <a:gd name="T4" fmla="*/ 37 w 492"/>
                      <a:gd name="T5" fmla="*/ 269 h 563"/>
                      <a:gd name="T6" fmla="*/ 46 w 492"/>
                      <a:gd name="T7" fmla="*/ 231 h 563"/>
                      <a:gd name="T8" fmla="*/ 43 w 492"/>
                      <a:gd name="T9" fmla="*/ 188 h 563"/>
                      <a:gd name="T10" fmla="*/ 44 w 492"/>
                      <a:gd name="T11" fmla="*/ 140 h 563"/>
                      <a:gd name="T12" fmla="*/ 58 w 492"/>
                      <a:gd name="T13" fmla="*/ 106 h 563"/>
                      <a:gd name="T14" fmla="*/ 66 w 492"/>
                      <a:gd name="T15" fmla="*/ 60 h 563"/>
                      <a:gd name="T16" fmla="*/ 71 w 492"/>
                      <a:gd name="T17" fmla="*/ 23 h 563"/>
                      <a:gd name="T18" fmla="*/ 100 w 492"/>
                      <a:gd name="T19" fmla="*/ 14 h 563"/>
                      <a:gd name="T20" fmla="*/ 127 w 492"/>
                      <a:gd name="T21" fmla="*/ 19 h 563"/>
                      <a:gd name="T22" fmla="*/ 154 w 492"/>
                      <a:gd name="T23" fmla="*/ 12 h 563"/>
                      <a:gd name="T24" fmla="*/ 158 w 492"/>
                      <a:gd name="T25" fmla="*/ 33 h 563"/>
                      <a:gd name="T26" fmla="*/ 154 w 492"/>
                      <a:gd name="T27" fmla="*/ 56 h 563"/>
                      <a:gd name="T28" fmla="*/ 169 w 492"/>
                      <a:gd name="T29" fmla="*/ 94 h 563"/>
                      <a:gd name="T30" fmla="*/ 210 w 492"/>
                      <a:gd name="T31" fmla="*/ 104 h 563"/>
                      <a:gd name="T32" fmla="*/ 240 w 492"/>
                      <a:gd name="T33" fmla="*/ 125 h 563"/>
                      <a:gd name="T34" fmla="*/ 267 w 492"/>
                      <a:gd name="T35" fmla="*/ 89 h 563"/>
                      <a:gd name="T36" fmla="*/ 296 w 492"/>
                      <a:gd name="T37" fmla="*/ 89 h 563"/>
                      <a:gd name="T38" fmla="*/ 323 w 492"/>
                      <a:gd name="T39" fmla="*/ 108 h 563"/>
                      <a:gd name="T40" fmla="*/ 346 w 492"/>
                      <a:gd name="T41" fmla="*/ 140 h 563"/>
                      <a:gd name="T42" fmla="*/ 367 w 492"/>
                      <a:gd name="T43" fmla="*/ 173 h 563"/>
                      <a:gd name="T44" fmla="*/ 369 w 492"/>
                      <a:gd name="T45" fmla="*/ 213 h 563"/>
                      <a:gd name="T46" fmla="*/ 365 w 492"/>
                      <a:gd name="T47" fmla="*/ 254 h 563"/>
                      <a:gd name="T48" fmla="*/ 402 w 492"/>
                      <a:gd name="T49" fmla="*/ 263 h 563"/>
                      <a:gd name="T50" fmla="*/ 427 w 492"/>
                      <a:gd name="T51" fmla="*/ 298 h 563"/>
                      <a:gd name="T52" fmla="*/ 459 w 492"/>
                      <a:gd name="T53" fmla="*/ 313 h 563"/>
                      <a:gd name="T54" fmla="*/ 490 w 492"/>
                      <a:gd name="T55" fmla="*/ 294 h 563"/>
                      <a:gd name="T56" fmla="*/ 476 w 492"/>
                      <a:gd name="T57" fmla="*/ 382 h 563"/>
                      <a:gd name="T58" fmla="*/ 463 w 492"/>
                      <a:gd name="T59" fmla="*/ 428 h 563"/>
                      <a:gd name="T60" fmla="*/ 430 w 492"/>
                      <a:gd name="T61" fmla="*/ 409 h 563"/>
                      <a:gd name="T62" fmla="*/ 388 w 492"/>
                      <a:gd name="T63" fmla="*/ 411 h 563"/>
                      <a:gd name="T64" fmla="*/ 355 w 492"/>
                      <a:gd name="T65" fmla="*/ 392 h 563"/>
                      <a:gd name="T66" fmla="*/ 354 w 492"/>
                      <a:gd name="T67" fmla="*/ 355 h 563"/>
                      <a:gd name="T68" fmla="*/ 332 w 492"/>
                      <a:gd name="T69" fmla="*/ 359 h 563"/>
                      <a:gd name="T70" fmla="*/ 296 w 492"/>
                      <a:gd name="T71" fmla="*/ 371 h 563"/>
                      <a:gd name="T72" fmla="*/ 302 w 492"/>
                      <a:gd name="T73" fmla="*/ 419 h 563"/>
                      <a:gd name="T74" fmla="*/ 284 w 492"/>
                      <a:gd name="T75" fmla="*/ 446 h 563"/>
                      <a:gd name="T76" fmla="*/ 246 w 492"/>
                      <a:gd name="T77" fmla="*/ 467 h 563"/>
                      <a:gd name="T78" fmla="*/ 215 w 492"/>
                      <a:gd name="T79" fmla="*/ 480 h 563"/>
                      <a:gd name="T80" fmla="*/ 204 w 492"/>
                      <a:gd name="T81" fmla="*/ 467 h 563"/>
                      <a:gd name="T82" fmla="*/ 202 w 492"/>
                      <a:gd name="T83" fmla="*/ 436 h 563"/>
                      <a:gd name="T84" fmla="*/ 213 w 492"/>
                      <a:gd name="T85" fmla="*/ 390 h 563"/>
                      <a:gd name="T86" fmla="*/ 227 w 492"/>
                      <a:gd name="T87" fmla="*/ 352 h 563"/>
                      <a:gd name="T88" fmla="*/ 235 w 492"/>
                      <a:gd name="T89" fmla="*/ 321 h 563"/>
                      <a:gd name="T90" fmla="*/ 233 w 492"/>
                      <a:gd name="T91" fmla="*/ 286 h 563"/>
                      <a:gd name="T92" fmla="*/ 215 w 492"/>
                      <a:gd name="T93" fmla="*/ 267 h 563"/>
                      <a:gd name="T94" fmla="*/ 206 w 492"/>
                      <a:gd name="T95" fmla="*/ 286 h 563"/>
                      <a:gd name="T96" fmla="*/ 192 w 492"/>
                      <a:gd name="T97" fmla="*/ 311 h 563"/>
                      <a:gd name="T98" fmla="*/ 188 w 492"/>
                      <a:gd name="T99" fmla="*/ 332 h 563"/>
                      <a:gd name="T100" fmla="*/ 187 w 492"/>
                      <a:gd name="T101" fmla="*/ 375 h 563"/>
                      <a:gd name="T102" fmla="*/ 183 w 492"/>
                      <a:gd name="T103" fmla="*/ 421 h 563"/>
                      <a:gd name="T104" fmla="*/ 164 w 492"/>
                      <a:gd name="T105" fmla="*/ 463 h 563"/>
                      <a:gd name="T106" fmla="*/ 140 w 492"/>
                      <a:gd name="T107" fmla="*/ 488 h 563"/>
                      <a:gd name="T108" fmla="*/ 133 w 492"/>
                      <a:gd name="T109" fmla="*/ 532 h 563"/>
                      <a:gd name="T110" fmla="*/ 116 w 492"/>
                      <a:gd name="T111" fmla="*/ 551 h 563"/>
                      <a:gd name="T112" fmla="*/ 96 w 492"/>
                      <a:gd name="T113" fmla="*/ 526 h 563"/>
                      <a:gd name="T114" fmla="*/ 100 w 492"/>
                      <a:gd name="T115" fmla="*/ 476 h 563"/>
                      <a:gd name="T116" fmla="*/ 104 w 492"/>
                      <a:gd name="T117" fmla="*/ 440 h 563"/>
                      <a:gd name="T118" fmla="*/ 71 w 492"/>
                      <a:gd name="T119" fmla="*/ 423 h 563"/>
                      <a:gd name="T120" fmla="*/ 50 w 492"/>
                      <a:gd name="T121" fmla="*/ 430 h 563"/>
                      <a:gd name="T122" fmla="*/ 27 w 492"/>
                      <a:gd name="T123" fmla="*/ 413 h 563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492" h="563">
                        <a:moveTo>
                          <a:pt x="8" y="402"/>
                        </a:moveTo>
                        <a:lnTo>
                          <a:pt x="10" y="402"/>
                        </a:lnTo>
                        <a:lnTo>
                          <a:pt x="10" y="400"/>
                        </a:lnTo>
                        <a:lnTo>
                          <a:pt x="10" y="396"/>
                        </a:lnTo>
                        <a:lnTo>
                          <a:pt x="10" y="394"/>
                        </a:lnTo>
                        <a:lnTo>
                          <a:pt x="10" y="392"/>
                        </a:lnTo>
                        <a:lnTo>
                          <a:pt x="12" y="390"/>
                        </a:lnTo>
                        <a:lnTo>
                          <a:pt x="14" y="390"/>
                        </a:lnTo>
                        <a:lnTo>
                          <a:pt x="14" y="388"/>
                        </a:lnTo>
                        <a:lnTo>
                          <a:pt x="14" y="386"/>
                        </a:lnTo>
                        <a:lnTo>
                          <a:pt x="14" y="384"/>
                        </a:lnTo>
                        <a:lnTo>
                          <a:pt x="16" y="382"/>
                        </a:lnTo>
                        <a:lnTo>
                          <a:pt x="14" y="380"/>
                        </a:lnTo>
                        <a:lnTo>
                          <a:pt x="16" y="380"/>
                        </a:lnTo>
                        <a:lnTo>
                          <a:pt x="16" y="378"/>
                        </a:lnTo>
                        <a:lnTo>
                          <a:pt x="16" y="377"/>
                        </a:lnTo>
                        <a:lnTo>
                          <a:pt x="16" y="375"/>
                        </a:lnTo>
                        <a:lnTo>
                          <a:pt x="16" y="373"/>
                        </a:lnTo>
                        <a:lnTo>
                          <a:pt x="16" y="371"/>
                        </a:lnTo>
                        <a:lnTo>
                          <a:pt x="20" y="373"/>
                        </a:lnTo>
                        <a:lnTo>
                          <a:pt x="21" y="371"/>
                        </a:lnTo>
                        <a:lnTo>
                          <a:pt x="23" y="367"/>
                        </a:lnTo>
                        <a:lnTo>
                          <a:pt x="23" y="363"/>
                        </a:lnTo>
                        <a:lnTo>
                          <a:pt x="23" y="361"/>
                        </a:lnTo>
                        <a:lnTo>
                          <a:pt x="25" y="359"/>
                        </a:lnTo>
                        <a:lnTo>
                          <a:pt x="25" y="357"/>
                        </a:lnTo>
                        <a:lnTo>
                          <a:pt x="27" y="357"/>
                        </a:lnTo>
                        <a:lnTo>
                          <a:pt x="27" y="355"/>
                        </a:lnTo>
                        <a:lnTo>
                          <a:pt x="27" y="354"/>
                        </a:lnTo>
                        <a:lnTo>
                          <a:pt x="25" y="352"/>
                        </a:lnTo>
                        <a:lnTo>
                          <a:pt x="25" y="350"/>
                        </a:lnTo>
                        <a:lnTo>
                          <a:pt x="23" y="350"/>
                        </a:lnTo>
                        <a:lnTo>
                          <a:pt x="23" y="348"/>
                        </a:lnTo>
                        <a:lnTo>
                          <a:pt x="23" y="346"/>
                        </a:lnTo>
                        <a:lnTo>
                          <a:pt x="23" y="344"/>
                        </a:lnTo>
                        <a:lnTo>
                          <a:pt x="21" y="344"/>
                        </a:lnTo>
                        <a:lnTo>
                          <a:pt x="21" y="342"/>
                        </a:lnTo>
                        <a:lnTo>
                          <a:pt x="23" y="340"/>
                        </a:lnTo>
                        <a:lnTo>
                          <a:pt x="23" y="338"/>
                        </a:lnTo>
                        <a:lnTo>
                          <a:pt x="21" y="338"/>
                        </a:lnTo>
                        <a:lnTo>
                          <a:pt x="21" y="336"/>
                        </a:lnTo>
                        <a:lnTo>
                          <a:pt x="20" y="336"/>
                        </a:lnTo>
                        <a:lnTo>
                          <a:pt x="20" y="334"/>
                        </a:lnTo>
                        <a:lnTo>
                          <a:pt x="21" y="334"/>
                        </a:lnTo>
                        <a:lnTo>
                          <a:pt x="23" y="332"/>
                        </a:lnTo>
                        <a:lnTo>
                          <a:pt x="23" y="334"/>
                        </a:lnTo>
                        <a:lnTo>
                          <a:pt x="25" y="334"/>
                        </a:lnTo>
                        <a:lnTo>
                          <a:pt x="25" y="332"/>
                        </a:lnTo>
                        <a:lnTo>
                          <a:pt x="25" y="330"/>
                        </a:lnTo>
                        <a:lnTo>
                          <a:pt x="23" y="330"/>
                        </a:lnTo>
                        <a:lnTo>
                          <a:pt x="21" y="330"/>
                        </a:lnTo>
                        <a:lnTo>
                          <a:pt x="21" y="329"/>
                        </a:lnTo>
                        <a:lnTo>
                          <a:pt x="20" y="329"/>
                        </a:lnTo>
                        <a:lnTo>
                          <a:pt x="20" y="327"/>
                        </a:lnTo>
                        <a:lnTo>
                          <a:pt x="21" y="327"/>
                        </a:lnTo>
                        <a:lnTo>
                          <a:pt x="21" y="325"/>
                        </a:lnTo>
                        <a:lnTo>
                          <a:pt x="23" y="325"/>
                        </a:lnTo>
                        <a:lnTo>
                          <a:pt x="23" y="323"/>
                        </a:lnTo>
                        <a:lnTo>
                          <a:pt x="23" y="321"/>
                        </a:lnTo>
                        <a:lnTo>
                          <a:pt x="25" y="321"/>
                        </a:lnTo>
                        <a:lnTo>
                          <a:pt x="25" y="319"/>
                        </a:lnTo>
                        <a:lnTo>
                          <a:pt x="27" y="319"/>
                        </a:lnTo>
                        <a:lnTo>
                          <a:pt x="27" y="317"/>
                        </a:lnTo>
                        <a:lnTo>
                          <a:pt x="27" y="315"/>
                        </a:lnTo>
                        <a:lnTo>
                          <a:pt x="25" y="313"/>
                        </a:lnTo>
                        <a:lnTo>
                          <a:pt x="23" y="313"/>
                        </a:lnTo>
                        <a:lnTo>
                          <a:pt x="21" y="311"/>
                        </a:lnTo>
                        <a:lnTo>
                          <a:pt x="21" y="309"/>
                        </a:lnTo>
                        <a:lnTo>
                          <a:pt x="23" y="307"/>
                        </a:lnTo>
                        <a:lnTo>
                          <a:pt x="23" y="306"/>
                        </a:lnTo>
                        <a:lnTo>
                          <a:pt x="23" y="304"/>
                        </a:lnTo>
                        <a:lnTo>
                          <a:pt x="21" y="304"/>
                        </a:lnTo>
                        <a:lnTo>
                          <a:pt x="21" y="302"/>
                        </a:lnTo>
                        <a:lnTo>
                          <a:pt x="20" y="302"/>
                        </a:lnTo>
                        <a:lnTo>
                          <a:pt x="20" y="300"/>
                        </a:lnTo>
                        <a:lnTo>
                          <a:pt x="20" y="298"/>
                        </a:lnTo>
                        <a:lnTo>
                          <a:pt x="18" y="298"/>
                        </a:lnTo>
                        <a:lnTo>
                          <a:pt x="20" y="298"/>
                        </a:lnTo>
                        <a:lnTo>
                          <a:pt x="20" y="296"/>
                        </a:lnTo>
                        <a:lnTo>
                          <a:pt x="21" y="296"/>
                        </a:lnTo>
                        <a:lnTo>
                          <a:pt x="21" y="294"/>
                        </a:lnTo>
                        <a:lnTo>
                          <a:pt x="23" y="294"/>
                        </a:lnTo>
                        <a:lnTo>
                          <a:pt x="23" y="292"/>
                        </a:lnTo>
                        <a:lnTo>
                          <a:pt x="25" y="292"/>
                        </a:lnTo>
                        <a:lnTo>
                          <a:pt x="27" y="292"/>
                        </a:lnTo>
                        <a:lnTo>
                          <a:pt x="29" y="292"/>
                        </a:lnTo>
                        <a:lnTo>
                          <a:pt x="31" y="292"/>
                        </a:lnTo>
                        <a:lnTo>
                          <a:pt x="31" y="290"/>
                        </a:lnTo>
                        <a:lnTo>
                          <a:pt x="31" y="288"/>
                        </a:lnTo>
                        <a:lnTo>
                          <a:pt x="29" y="288"/>
                        </a:lnTo>
                        <a:lnTo>
                          <a:pt x="31" y="288"/>
                        </a:lnTo>
                        <a:lnTo>
                          <a:pt x="31" y="286"/>
                        </a:lnTo>
                        <a:lnTo>
                          <a:pt x="31" y="284"/>
                        </a:lnTo>
                        <a:lnTo>
                          <a:pt x="33" y="284"/>
                        </a:lnTo>
                        <a:lnTo>
                          <a:pt x="33" y="282"/>
                        </a:lnTo>
                        <a:lnTo>
                          <a:pt x="35" y="282"/>
                        </a:lnTo>
                        <a:lnTo>
                          <a:pt x="37" y="282"/>
                        </a:lnTo>
                        <a:lnTo>
                          <a:pt x="39" y="281"/>
                        </a:lnTo>
                        <a:lnTo>
                          <a:pt x="39" y="279"/>
                        </a:lnTo>
                        <a:lnTo>
                          <a:pt x="39" y="277"/>
                        </a:lnTo>
                        <a:lnTo>
                          <a:pt x="39" y="275"/>
                        </a:lnTo>
                        <a:lnTo>
                          <a:pt x="39" y="273"/>
                        </a:lnTo>
                        <a:lnTo>
                          <a:pt x="39" y="271"/>
                        </a:lnTo>
                        <a:lnTo>
                          <a:pt x="39" y="269"/>
                        </a:lnTo>
                        <a:lnTo>
                          <a:pt x="37" y="269"/>
                        </a:lnTo>
                        <a:lnTo>
                          <a:pt x="35" y="269"/>
                        </a:lnTo>
                        <a:lnTo>
                          <a:pt x="33" y="267"/>
                        </a:lnTo>
                        <a:lnTo>
                          <a:pt x="33" y="265"/>
                        </a:lnTo>
                        <a:lnTo>
                          <a:pt x="33" y="263"/>
                        </a:lnTo>
                        <a:lnTo>
                          <a:pt x="35" y="263"/>
                        </a:lnTo>
                        <a:lnTo>
                          <a:pt x="37" y="261"/>
                        </a:lnTo>
                        <a:lnTo>
                          <a:pt x="37" y="259"/>
                        </a:lnTo>
                        <a:lnTo>
                          <a:pt x="37" y="257"/>
                        </a:lnTo>
                        <a:lnTo>
                          <a:pt x="35" y="257"/>
                        </a:lnTo>
                        <a:lnTo>
                          <a:pt x="35" y="256"/>
                        </a:lnTo>
                        <a:lnTo>
                          <a:pt x="37" y="256"/>
                        </a:lnTo>
                        <a:lnTo>
                          <a:pt x="37" y="254"/>
                        </a:lnTo>
                        <a:lnTo>
                          <a:pt x="39" y="254"/>
                        </a:lnTo>
                        <a:lnTo>
                          <a:pt x="41" y="256"/>
                        </a:lnTo>
                        <a:lnTo>
                          <a:pt x="41" y="254"/>
                        </a:lnTo>
                        <a:lnTo>
                          <a:pt x="43" y="254"/>
                        </a:lnTo>
                        <a:lnTo>
                          <a:pt x="43" y="252"/>
                        </a:lnTo>
                        <a:lnTo>
                          <a:pt x="43" y="250"/>
                        </a:lnTo>
                        <a:lnTo>
                          <a:pt x="41" y="250"/>
                        </a:lnTo>
                        <a:lnTo>
                          <a:pt x="41" y="248"/>
                        </a:lnTo>
                        <a:lnTo>
                          <a:pt x="41" y="246"/>
                        </a:lnTo>
                        <a:lnTo>
                          <a:pt x="43" y="244"/>
                        </a:lnTo>
                        <a:lnTo>
                          <a:pt x="43" y="242"/>
                        </a:lnTo>
                        <a:lnTo>
                          <a:pt x="43" y="240"/>
                        </a:lnTo>
                        <a:lnTo>
                          <a:pt x="41" y="240"/>
                        </a:lnTo>
                        <a:lnTo>
                          <a:pt x="39" y="238"/>
                        </a:lnTo>
                        <a:lnTo>
                          <a:pt x="39" y="236"/>
                        </a:lnTo>
                        <a:lnTo>
                          <a:pt x="37" y="236"/>
                        </a:lnTo>
                        <a:lnTo>
                          <a:pt x="39" y="234"/>
                        </a:lnTo>
                        <a:lnTo>
                          <a:pt x="39" y="233"/>
                        </a:lnTo>
                        <a:lnTo>
                          <a:pt x="41" y="233"/>
                        </a:lnTo>
                        <a:lnTo>
                          <a:pt x="41" y="231"/>
                        </a:lnTo>
                        <a:lnTo>
                          <a:pt x="43" y="231"/>
                        </a:lnTo>
                        <a:lnTo>
                          <a:pt x="44" y="231"/>
                        </a:lnTo>
                        <a:lnTo>
                          <a:pt x="46" y="231"/>
                        </a:lnTo>
                        <a:lnTo>
                          <a:pt x="48" y="231"/>
                        </a:lnTo>
                        <a:lnTo>
                          <a:pt x="48" y="229"/>
                        </a:lnTo>
                        <a:lnTo>
                          <a:pt x="50" y="229"/>
                        </a:lnTo>
                        <a:lnTo>
                          <a:pt x="48" y="229"/>
                        </a:lnTo>
                        <a:lnTo>
                          <a:pt x="48" y="227"/>
                        </a:lnTo>
                        <a:lnTo>
                          <a:pt x="46" y="227"/>
                        </a:lnTo>
                        <a:lnTo>
                          <a:pt x="44" y="225"/>
                        </a:lnTo>
                        <a:lnTo>
                          <a:pt x="43" y="225"/>
                        </a:lnTo>
                        <a:lnTo>
                          <a:pt x="41" y="225"/>
                        </a:lnTo>
                        <a:lnTo>
                          <a:pt x="41" y="223"/>
                        </a:lnTo>
                        <a:lnTo>
                          <a:pt x="39" y="223"/>
                        </a:lnTo>
                        <a:lnTo>
                          <a:pt x="39" y="221"/>
                        </a:lnTo>
                        <a:lnTo>
                          <a:pt x="41" y="221"/>
                        </a:lnTo>
                        <a:lnTo>
                          <a:pt x="41" y="219"/>
                        </a:lnTo>
                        <a:lnTo>
                          <a:pt x="41" y="217"/>
                        </a:lnTo>
                        <a:lnTo>
                          <a:pt x="41" y="215"/>
                        </a:lnTo>
                        <a:lnTo>
                          <a:pt x="41" y="213"/>
                        </a:lnTo>
                        <a:lnTo>
                          <a:pt x="43" y="211"/>
                        </a:lnTo>
                        <a:lnTo>
                          <a:pt x="43" y="209"/>
                        </a:lnTo>
                        <a:lnTo>
                          <a:pt x="44" y="209"/>
                        </a:lnTo>
                        <a:lnTo>
                          <a:pt x="44" y="208"/>
                        </a:lnTo>
                        <a:lnTo>
                          <a:pt x="43" y="208"/>
                        </a:lnTo>
                        <a:lnTo>
                          <a:pt x="43" y="206"/>
                        </a:lnTo>
                        <a:lnTo>
                          <a:pt x="43" y="204"/>
                        </a:lnTo>
                        <a:lnTo>
                          <a:pt x="44" y="202"/>
                        </a:lnTo>
                        <a:lnTo>
                          <a:pt x="44" y="200"/>
                        </a:lnTo>
                        <a:lnTo>
                          <a:pt x="46" y="200"/>
                        </a:lnTo>
                        <a:lnTo>
                          <a:pt x="46" y="198"/>
                        </a:lnTo>
                        <a:lnTo>
                          <a:pt x="46" y="196"/>
                        </a:lnTo>
                        <a:lnTo>
                          <a:pt x="46" y="194"/>
                        </a:lnTo>
                        <a:lnTo>
                          <a:pt x="46" y="192"/>
                        </a:lnTo>
                        <a:lnTo>
                          <a:pt x="44" y="192"/>
                        </a:lnTo>
                        <a:lnTo>
                          <a:pt x="44" y="190"/>
                        </a:lnTo>
                        <a:lnTo>
                          <a:pt x="44" y="188"/>
                        </a:lnTo>
                        <a:lnTo>
                          <a:pt x="43" y="188"/>
                        </a:lnTo>
                        <a:lnTo>
                          <a:pt x="43" y="186"/>
                        </a:lnTo>
                        <a:lnTo>
                          <a:pt x="43" y="185"/>
                        </a:lnTo>
                        <a:lnTo>
                          <a:pt x="43" y="183"/>
                        </a:lnTo>
                        <a:lnTo>
                          <a:pt x="44" y="183"/>
                        </a:lnTo>
                        <a:lnTo>
                          <a:pt x="44" y="181"/>
                        </a:lnTo>
                        <a:lnTo>
                          <a:pt x="46" y="181"/>
                        </a:lnTo>
                        <a:lnTo>
                          <a:pt x="46" y="179"/>
                        </a:lnTo>
                        <a:lnTo>
                          <a:pt x="46" y="177"/>
                        </a:lnTo>
                        <a:lnTo>
                          <a:pt x="46" y="175"/>
                        </a:lnTo>
                        <a:lnTo>
                          <a:pt x="46" y="173"/>
                        </a:lnTo>
                        <a:lnTo>
                          <a:pt x="46" y="171"/>
                        </a:lnTo>
                        <a:lnTo>
                          <a:pt x="44" y="171"/>
                        </a:lnTo>
                        <a:lnTo>
                          <a:pt x="43" y="171"/>
                        </a:lnTo>
                        <a:lnTo>
                          <a:pt x="43" y="169"/>
                        </a:lnTo>
                        <a:lnTo>
                          <a:pt x="43" y="167"/>
                        </a:lnTo>
                        <a:lnTo>
                          <a:pt x="43" y="165"/>
                        </a:lnTo>
                        <a:lnTo>
                          <a:pt x="43" y="163"/>
                        </a:lnTo>
                        <a:lnTo>
                          <a:pt x="43" y="161"/>
                        </a:lnTo>
                        <a:lnTo>
                          <a:pt x="44" y="161"/>
                        </a:lnTo>
                        <a:lnTo>
                          <a:pt x="44" y="160"/>
                        </a:lnTo>
                        <a:lnTo>
                          <a:pt x="44" y="158"/>
                        </a:lnTo>
                        <a:lnTo>
                          <a:pt x="43" y="156"/>
                        </a:lnTo>
                        <a:lnTo>
                          <a:pt x="43" y="154"/>
                        </a:lnTo>
                        <a:lnTo>
                          <a:pt x="44" y="154"/>
                        </a:lnTo>
                        <a:lnTo>
                          <a:pt x="44" y="152"/>
                        </a:lnTo>
                        <a:lnTo>
                          <a:pt x="43" y="152"/>
                        </a:lnTo>
                        <a:lnTo>
                          <a:pt x="43" y="150"/>
                        </a:lnTo>
                        <a:lnTo>
                          <a:pt x="43" y="148"/>
                        </a:lnTo>
                        <a:lnTo>
                          <a:pt x="41" y="148"/>
                        </a:lnTo>
                        <a:lnTo>
                          <a:pt x="41" y="146"/>
                        </a:lnTo>
                        <a:lnTo>
                          <a:pt x="43" y="146"/>
                        </a:lnTo>
                        <a:lnTo>
                          <a:pt x="43" y="144"/>
                        </a:lnTo>
                        <a:lnTo>
                          <a:pt x="43" y="142"/>
                        </a:lnTo>
                        <a:lnTo>
                          <a:pt x="44" y="142"/>
                        </a:lnTo>
                        <a:lnTo>
                          <a:pt x="44" y="140"/>
                        </a:lnTo>
                        <a:lnTo>
                          <a:pt x="46" y="140"/>
                        </a:lnTo>
                        <a:lnTo>
                          <a:pt x="48" y="140"/>
                        </a:lnTo>
                        <a:lnTo>
                          <a:pt x="48" y="138"/>
                        </a:lnTo>
                        <a:lnTo>
                          <a:pt x="48" y="137"/>
                        </a:lnTo>
                        <a:lnTo>
                          <a:pt x="48" y="135"/>
                        </a:lnTo>
                        <a:lnTo>
                          <a:pt x="48" y="133"/>
                        </a:lnTo>
                        <a:lnTo>
                          <a:pt x="48" y="131"/>
                        </a:lnTo>
                        <a:lnTo>
                          <a:pt x="50" y="131"/>
                        </a:lnTo>
                        <a:lnTo>
                          <a:pt x="50" y="129"/>
                        </a:lnTo>
                        <a:lnTo>
                          <a:pt x="50" y="127"/>
                        </a:lnTo>
                        <a:lnTo>
                          <a:pt x="48" y="127"/>
                        </a:lnTo>
                        <a:lnTo>
                          <a:pt x="48" y="125"/>
                        </a:lnTo>
                        <a:lnTo>
                          <a:pt x="50" y="125"/>
                        </a:lnTo>
                        <a:lnTo>
                          <a:pt x="50" y="127"/>
                        </a:lnTo>
                        <a:lnTo>
                          <a:pt x="52" y="127"/>
                        </a:lnTo>
                        <a:lnTo>
                          <a:pt x="54" y="127"/>
                        </a:lnTo>
                        <a:lnTo>
                          <a:pt x="54" y="125"/>
                        </a:lnTo>
                        <a:lnTo>
                          <a:pt x="56" y="125"/>
                        </a:lnTo>
                        <a:lnTo>
                          <a:pt x="56" y="123"/>
                        </a:lnTo>
                        <a:lnTo>
                          <a:pt x="56" y="121"/>
                        </a:lnTo>
                        <a:lnTo>
                          <a:pt x="56" y="119"/>
                        </a:lnTo>
                        <a:lnTo>
                          <a:pt x="54" y="119"/>
                        </a:lnTo>
                        <a:lnTo>
                          <a:pt x="54" y="117"/>
                        </a:lnTo>
                        <a:lnTo>
                          <a:pt x="56" y="117"/>
                        </a:lnTo>
                        <a:lnTo>
                          <a:pt x="58" y="117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0" y="113"/>
                        </a:lnTo>
                        <a:lnTo>
                          <a:pt x="60" y="112"/>
                        </a:lnTo>
                        <a:lnTo>
                          <a:pt x="58" y="112"/>
                        </a:lnTo>
                        <a:lnTo>
                          <a:pt x="58" y="110"/>
                        </a:lnTo>
                        <a:lnTo>
                          <a:pt x="56" y="110"/>
                        </a:lnTo>
                        <a:lnTo>
                          <a:pt x="56" y="108"/>
                        </a:lnTo>
                        <a:lnTo>
                          <a:pt x="58" y="108"/>
                        </a:lnTo>
                        <a:lnTo>
                          <a:pt x="58" y="106"/>
                        </a:lnTo>
                        <a:lnTo>
                          <a:pt x="60" y="106"/>
                        </a:lnTo>
                        <a:lnTo>
                          <a:pt x="62" y="106"/>
                        </a:lnTo>
                        <a:lnTo>
                          <a:pt x="64" y="106"/>
                        </a:lnTo>
                        <a:lnTo>
                          <a:pt x="62" y="104"/>
                        </a:lnTo>
                        <a:lnTo>
                          <a:pt x="62" y="102"/>
                        </a:lnTo>
                        <a:lnTo>
                          <a:pt x="60" y="102"/>
                        </a:lnTo>
                        <a:lnTo>
                          <a:pt x="60" y="100"/>
                        </a:lnTo>
                        <a:lnTo>
                          <a:pt x="60" y="98"/>
                        </a:lnTo>
                        <a:lnTo>
                          <a:pt x="60" y="96"/>
                        </a:lnTo>
                        <a:lnTo>
                          <a:pt x="60" y="94"/>
                        </a:lnTo>
                        <a:lnTo>
                          <a:pt x="60" y="92"/>
                        </a:lnTo>
                        <a:lnTo>
                          <a:pt x="58" y="90"/>
                        </a:lnTo>
                        <a:lnTo>
                          <a:pt x="58" y="89"/>
                        </a:lnTo>
                        <a:lnTo>
                          <a:pt x="58" y="87"/>
                        </a:lnTo>
                        <a:lnTo>
                          <a:pt x="60" y="87"/>
                        </a:lnTo>
                        <a:lnTo>
                          <a:pt x="60" y="85"/>
                        </a:lnTo>
                        <a:lnTo>
                          <a:pt x="62" y="85"/>
                        </a:lnTo>
                        <a:lnTo>
                          <a:pt x="64" y="85"/>
                        </a:lnTo>
                        <a:lnTo>
                          <a:pt x="64" y="83"/>
                        </a:lnTo>
                        <a:lnTo>
                          <a:pt x="66" y="83"/>
                        </a:lnTo>
                        <a:lnTo>
                          <a:pt x="66" y="81"/>
                        </a:lnTo>
                        <a:lnTo>
                          <a:pt x="68" y="79"/>
                        </a:lnTo>
                        <a:lnTo>
                          <a:pt x="68" y="77"/>
                        </a:lnTo>
                        <a:lnTo>
                          <a:pt x="68" y="75"/>
                        </a:lnTo>
                        <a:lnTo>
                          <a:pt x="68" y="73"/>
                        </a:lnTo>
                        <a:lnTo>
                          <a:pt x="66" y="73"/>
                        </a:lnTo>
                        <a:lnTo>
                          <a:pt x="64" y="73"/>
                        </a:lnTo>
                        <a:lnTo>
                          <a:pt x="64" y="71"/>
                        </a:lnTo>
                        <a:lnTo>
                          <a:pt x="64" y="69"/>
                        </a:lnTo>
                        <a:lnTo>
                          <a:pt x="64" y="67"/>
                        </a:lnTo>
                        <a:lnTo>
                          <a:pt x="66" y="67"/>
                        </a:lnTo>
                        <a:lnTo>
                          <a:pt x="66" y="65"/>
                        </a:lnTo>
                        <a:lnTo>
                          <a:pt x="66" y="64"/>
                        </a:lnTo>
                        <a:lnTo>
                          <a:pt x="66" y="62"/>
                        </a:lnTo>
                        <a:lnTo>
                          <a:pt x="66" y="60"/>
                        </a:lnTo>
                        <a:lnTo>
                          <a:pt x="66" y="58"/>
                        </a:lnTo>
                        <a:lnTo>
                          <a:pt x="68" y="58"/>
                        </a:lnTo>
                        <a:lnTo>
                          <a:pt x="68" y="56"/>
                        </a:lnTo>
                        <a:lnTo>
                          <a:pt x="69" y="54"/>
                        </a:lnTo>
                        <a:lnTo>
                          <a:pt x="69" y="52"/>
                        </a:lnTo>
                        <a:lnTo>
                          <a:pt x="69" y="50"/>
                        </a:lnTo>
                        <a:lnTo>
                          <a:pt x="68" y="50"/>
                        </a:lnTo>
                        <a:lnTo>
                          <a:pt x="68" y="48"/>
                        </a:lnTo>
                        <a:lnTo>
                          <a:pt x="68" y="46"/>
                        </a:lnTo>
                        <a:lnTo>
                          <a:pt x="69" y="44"/>
                        </a:lnTo>
                        <a:lnTo>
                          <a:pt x="69" y="42"/>
                        </a:lnTo>
                        <a:lnTo>
                          <a:pt x="71" y="41"/>
                        </a:lnTo>
                        <a:lnTo>
                          <a:pt x="71" y="39"/>
                        </a:lnTo>
                        <a:lnTo>
                          <a:pt x="69" y="37"/>
                        </a:lnTo>
                        <a:lnTo>
                          <a:pt x="68" y="37"/>
                        </a:lnTo>
                        <a:lnTo>
                          <a:pt x="68" y="35"/>
                        </a:lnTo>
                        <a:lnTo>
                          <a:pt x="66" y="33"/>
                        </a:lnTo>
                        <a:lnTo>
                          <a:pt x="64" y="33"/>
                        </a:lnTo>
                        <a:lnTo>
                          <a:pt x="64" y="31"/>
                        </a:lnTo>
                        <a:lnTo>
                          <a:pt x="62" y="31"/>
                        </a:lnTo>
                        <a:lnTo>
                          <a:pt x="62" y="29"/>
                        </a:lnTo>
                        <a:lnTo>
                          <a:pt x="62" y="27"/>
                        </a:lnTo>
                        <a:lnTo>
                          <a:pt x="62" y="25"/>
                        </a:lnTo>
                        <a:lnTo>
                          <a:pt x="62" y="23"/>
                        </a:lnTo>
                        <a:lnTo>
                          <a:pt x="64" y="23"/>
                        </a:lnTo>
                        <a:lnTo>
                          <a:pt x="64" y="25"/>
                        </a:lnTo>
                        <a:lnTo>
                          <a:pt x="64" y="27"/>
                        </a:lnTo>
                        <a:lnTo>
                          <a:pt x="66" y="27"/>
                        </a:lnTo>
                        <a:lnTo>
                          <a:pt x="68" y="27"/>
                        </a:lnTo>
                        <a:lnTo>
                          <a:pt x="68" y="25"/>
                        </a:lnTo>
                        <a:lnTo>
                          <a:pt x="68" y="23"/>
                        </a:lnTo>
                        <a:lnTo>
                          <a:pt x="68" y="21"/>
                        </a:lnTo>
                        <a:lnTo>
                          <a:pt x="69" y="21"/>
                        </a:lnTo>
                        <a:lnTo>
                          <a:pt x="71" y="21"/>
                        </a:lnTo>
                        <a:lnTo>
                          <a:pt x="71" y="23"/>
                        </a:lnTo>
                        <a:lnTo>
                          <a:pt x="71" y="21"/>
                        </a:lnTo>
                        <a:lnTo>
                          <a:pt x="73" y="21"/>
                        </a:lnTo>
                        <a:lnTo>
                          <a:pt x="73" y="23"/>
                        </a:lnTo>
                        <a:lnTo>
                          <a:pt x="75" y="23"/>
                        </a:lnTo>
                        <a:lnTo>
                          <a:pt x="75" y="25"/>
                        </a:lnTo>
                        <a:lnTo>
                          <a:pt x="77" y="25"/>
                        </a:lnTo>
                        <a:lnTo>
                          <a:pt x="79" y="25"/>
                        </a:lnTo>
                        <a:lnTo>
                          <a:pt x="79" y="23"/>
                        </a:lnTo>
                        <a:lnTo>
                          <a:pt x="79" y="21"/>
                        </a:lnTo>
                        <a:lnTo>
                          <a:pt x="81" y="21"/>
                        </a:lnTo>
                        <a:lnTo>
                          <a:pt x="83" y="23"/>
                        </a:lnTo>
                        <a:lnTo>
                          <a:pt x="83" y="21"/>
                        </a:lnTo>
                        <a:lnTo>
                          <a:pt x="85" y="19"/>
                        </a:lnTo>
                        <a:lnTo>
                          <a:pt x="85" y="21"/>
                        </a:lnTo>
                        <a:lnTo>
                          <a:pt x="87" y="21"/>
                        </a:lnTo>
                        <a:lnTo>
                          <a:pt x="89" y="21"/>
                        </a:lnTo>
                        <a:lnTo>
                          <a:pt x="91" y="19"/>
                        </a:lnTo>
                        <a:lnTo>
                          <a:pt x="91" y="17"/>
                        </a:lnTo>
                        <a:lnTo>
                          <a:pt x="92" y="17"/>
                        </a:lnTo>
                        <a:lnTo>
                          <a:pt x="92" y="16"/>
                        </a:lnTo>
                        <a:lnTo>
                          <a:pt x="92" y="17"/>
                        </a:lnTo>
                        <a:lnTo>
                          <a:pt x="94" y="17"/>
                        </a:lnTo>
                        <a:lnTo>
                          <a:pt x="96" y="17"/>
                        </a:lnTo>
                        <a:lnTo>
                          <a:pt x="94" y="17"/>
                        </a:lnTo>
                        <a:lnTo>
                          <a:pt x="94" y="16"/>
                        </a:lnTo>
                        <a:lnTo>
                          <a:pt x="94" y="14"/>
                        </a:lnTo>
                        <a:lnTo>
                          <a:pt x="96" y="14"/>
                        </a:lnTo>
                        <a:lnTo>
                          <a:pt x="96" y="16"/>
                        </a:lnTo>
                        <a:lnTo>
                          <a:pt x="96" y="17"/>
                        </a:lnTo>
                        <a:lnTo>
                          <a:pt x="98" y="17"/>
                        </a:lnTo>
                        <a:lnTo>
                          <a:pt x="98" y="16"/>
                        </a:lnTo>
                        <a:lnTo>
                          <a:pt x="100" y="16"/>
                        </a:lnTo>
                        <a:lnTo>
                          <a:pt x="100" y="17"/>
                        </a:lnTo>
                        <a:lnTo>
                          <a:pt x="100" y="16"/>
                        </a:lnTo>
                        <a:lnTo>
                          <a:pt x="100" y="14"/>
                        </a:lnTo>
                        <a:lnTo>
                          <a:pt x="102" y="14"/>
                        </a:lnTo>
                        <a:lnTo>
                          <a:pt x="102" y="12"/>
                        </a:lnTo>
                        <a:lnTo>
                          <a:pt x="102" y="14"/>
                        </a:lnTo>
                        <a:lnTo>
                          <a:pt x="104" y="14"/>
                        </a:lnTo>
                        <a:lnTo>
                          <a:pt x="102" y="14"/>
                        </a:lnTo>
                        <a:lnTo>
                          <a:pt x="102" y="16"/>
                        </a:lnTo>
                        <a:lnTo>
                          <a:pt x="104" y="16"/>
                        </a:lnTo>
                        <a:lnTo>
                          <a:pt x="104" y="17"/>
                        </a:lnTo>
                        <a:lnTo>
                          <a:pt x="106" y="17"/>
                        </a:lnTo>
                        <a:lnTo>
                          <a:pt x="106" y="16"/>
                        </a:lnTo>
                        <a:lnTo>
                          <a:pt x="108" y="16"/>
                        </a:lnTo>
                        <a:lnTo>
                          <a:pt x="106" y="16"/>
                        </a:lnTo>
                        <a:lnTo>
                          <a:pt x="106" y="17"/>
                        </a:lnTo>
                        <a:lnTo>
                          <a:pt x="108" y="17"/>
                        </a:lnTo>
                        <a:lnTo>
                          <a:pt x="108" y="19"/>
                        </a:lnTo>
                        <a:lnTo>
                          <a:pt x="108" y="17"/>
                        </a:lnTo>
                        <a:lnTo>
                          <a:pt x="110" y="17"/>
                        </a:lnTo>
                        <a:lnTo>
                          <a:pt x="112" y="17"/>
                        </a:lnTo>
                        <a:lnTo>
                          <a:pt x="114" y="17"/>
                        </a:lnTo>
                        <a:lnTo>
                          <a:pt x="114" y="19"/>
                        </a:lnTo>
                        <a:lnTo>
                          <a:pt x="116" y="19"/>
                        </a:lnTo>
                        <a:lnTo>
                          <a:pt x="117" y="19"/>
                        </a:lnTo>
                        <a:lnTo>
                          <a:pt x="117" y="21"/>
                        </a:lnTo>
                        <a:lnTo>
                          <a:pt x="117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19" y="19"/>
                        </a:lnTo>
                        <a:lnTo>
                          <a:pt x="121" y="19"/>
                        </a:lnTo>
                        <a:lnTo>
                          <a:pt x="119" y="19"/>
                        </a:lnTo>
                        <a:lnTo>
                          <a:pt x="119" y="21"/>
                        </a:lnTo>
                        <a:lnTo>
                          <a:pt x="121" y="21"/>
                        </a:lnTo>
                        <a:lnTo>
                          <a:pt x="123" y="21"/>
                        </a:lnTo>
                        <a:lnTo>
                          <a:pt x="123" y="19"/>
                        </a:lnTo>
                        <a:lnTo>
                          <a:pt x="125" y="19"/>
                        </a:lnTo>
                        <a:lnTo>
                          <a:pt x="127" y="19"/>
                        </a:lnTo>
                        <a:lnTo>
                          <a:pt x="127" y="17"/>
                        </a:lnTo>
                        <a:lnTo>
                          <a:pt x="129" y="17"/>
                        </a:lnTo>
                        <a:lnTo>
                          <a:pt x="131" y="16"/>
                        </a:lnTo>
                        <a:lnTo>
                          <a:pt x="133" y="16"/>
                        </a:lnTo>
                        <a:lnTo>
                          <a:pt x="135" y="16"/>
                        </a:lnTo>
                        <a:lnTo>
                          <a:pt x="135" y="14"/>
                        </a:lnTo>
                        <a:lnTo>
                          <a:pt x="137" y="14"/>
                        </a:lnTo>
                        <a:lnTo>
                          <a:pt x="137" y="12"/>
                        </a:lnTo>
                        <a:lnTo>
                          <a:pt x="139" y="12"/>
                        </a:lnTo>
                        <a:lnTo>
                          <a:pt x="139" y="10"/>
                        </a:lnTo>
                        <a:lnTo>
                          <a:pt x="140" y="10"/>
                        </a:lnTo>
                        <a:lnTo>
                          <a:pt x="140" y="8"/>
                        </a:lnTo>
                        <a:lnTo>
                          <a:pt x="142" y="8"/>
                        </a:lnTo>
                        <a:lnTo>
                          <a:pt x="142" y="6"/>
                        </a:lnTo>
                        <a:lnTo>
                          <a:pt x="144" y="6"/>
                        </a:lnTo>
                        <a:lnTo>
                          <a:pt x="144" y="4"/>
                        </a:lnTo>
                        <a:lnTo>
                          <a:pt x="144" y="2"/>
                        </a:lnTo>
                        <a:lnTo>
                          <a:pt x="146" y="2"/>
                        </a:lnTo>
                        <a:lnTo>
                          <a:pt x="148" y="2"/>
                        </a:lnTo>
                        <a:lnTo>
                          <a:pt x="148" y="0"/>
                        </a:lnTo>
                        <a:lnTo>
                          <a:pt x="148" y="2"/>
                        </a:lnTo>
                        <a:lnTo>
                          <a:pt x="148" y="4"/>
                        </a:lnTo>
                        <a:lnTo>
                          <a:pt x="150" y="4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0" y="6"/>
                        </a:lnTo>
                        <a:lnTo>
                          <a:pt x="152" y="6"/>
                        </a:lnTo>
                        <a:lnTo>
                          <a:pt x="154" y="6"/>
                        </a:lnTo>
                        <a:lnTo>
                          <a:pt x="152" y="6"/>
                        </a:lnTo>
                        <a:lnTo>
                          <a:pt x="152" y="8"/>
                        </a:lnTo>
                        <a:lnTo>
                          <a:pt x="154" y="8"/>
                        </a:lnTo>
                        <a:lnTo>
                          <a:pt x="154" y="10"/>
                        </a:lnTo>
                        <a:lnTo>
                          <a:pt x="152" y="10"/>
                        </a:lnTo>
                        <a:lnTo>
                          <a:pt x="154" y="10"/>
                        </a:lnTo>
                        <a:lnTo>
                          <a:pt x="154" y="12"/>
                        </a:lnTo>
                        <a:lnTo>
                          <a:pt x="152" y="12"/>
                        </a:lnTo>
                        <a:lnTo>
                          <a:pt x="154" y="12"/>
                        </a:lnTo>
                        <a:lnTo>
                          <a:pt x="154" y="10"/>
                        </a:lnTo>
                        <a:lnTo>
                          <a:pt x="154" y="12"/>
                        </a:lnTo>
                        <a:lnTo>
                          <a:pt x="156" y="12"/>
                        </a:lnTo>
                        <a:lnTo>
                          <a:pt x="156" y="10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56" y="12"/>
                        </a:lnTo>
                        <a:lnTo>
                          <a:pt x="158" y="12"/>
                        </a:lnTo>
                        <a:lnTo>
                          <a:pt x="158" y="14"/>
                        </a:lnTo>
                        <a:lnTo>
                          <a:pt x="156" y="14"/>
                        </a:lnTo>
                        <a:lnTo>
                          <a:pt x="156" y="12"/>
                        </a:lnTo>
                        <a:lnTo>
                          <a:pt x="156" y="14"/>
                        </a:lnTo>
                        <a:lnTo>
                          <a:pt x="154" y="14"/>
                        </a:lnTo>
                        <a:lnTo>
                          <a:pt x="154" y="16"/>
                        </a:lnTo>
                        <a:lnTo>
                          <a:pt x="156" y="16"/>
                        </a:lnTo>
                        <a:lnTo>
                          <a:pt x="156" y="17"/>
                        </a:lnTo>
                        <a:lnTo>
                          <a:pt x="156" y="19"/>
                        </a:lnTo>
                        <a:lnTo>
                          <a:pt x="156" y="17"/>
                        </a:lnTo>
                        <a:lnTo>
                          <a:pt x="156" y="19"/>
                        </a:lnTo>
                        <a:lnTo>
                          <a:pt x="158" y="19"/>
                        </a:lnTo>
                        <a:lnTo>
                          <a:pt x="158" y="21"/>
                        </a:lnTo>
                        <a:lnTo>
                          <a:pt x="160" y="21"/>
                        </a:lnTo>
                        <a:lnTo>
                          <a:pt x="158" y="21"/>
                        </a:lnTo>
                        <a:lnTo>
                          <a:pt x="158" y="23"/>
                        </a:lnTo>
                        <a:lnTo>
                          <a:pt x="160" y="23"/>
                        </a:lnTo>
                        <a:lnTo>
                          <a:pt x="160" y="25"/>
                        </a:lnTo>
                        <a:lnTo>
                          <a:pt x="162" y="25"/>
                        </a:lnTo>
                        <a:lnTo>
                          <a:pt x="160" y="25"/>
                        </a:lnTo>
                        <a:lnTo>
                          <a:pt x="160" y="27"/>
                        </a:lnTo>
                        <a:lnTo>
                          <a:pt x="160" y="29"/>
                        </a:lnTo>
                        <a:lnTo>
                          <a:pt x="158" y="29"/>
                        </a:lnTo>
                        <a:lnTo>
                          <a:pt x="158" y="31"/>
                        </a:lnTo>
                        <a:lnTo>
                          <a:pt x="158" y="33"/>
                        </a:lnTo>
                        <a:lnTo>
                          <a:pt x="156" y="35"/>
                        </a:lnTo>
                        <a:lnTo>
                          <a:pt x="158" y="35"/>
                        </a:lnTo>
                        <a:lnTo>
                          <a:pt x="158" y="37"/>
                        </a:lnTo>
                        <a:lnTo>
                          <a:pt x="158" y="35"/>
                        </a:lnTo>
                        <a:lnTo>
                          <a:pt x="158" y="37"/>
                        </a:lnTo>
                        <a:lnTo>
                          <a:pt x="160" y="37"/>
                        </a:lnTo>
                        <a:lnTo>
                          <a:pt x="158" y="37"/>
                        </a:lnTo>
                        <a:lnTo>
                          <a:pt x="160" y="37"/>
                        </a:lnTo>
                        <a:lnTo>
                          <a:pt x="162" y="37"/>
                        </a:lnTo>
                        <a:lnTo>
                          <a:pt x="162" y="39"/>
                        </a:lnTo>
                        <a:lnTo>
                          <a:pt x="164" y="39"/>
                        </a:lnTo>
                        <a:lnTo>
                          <a:pt x="164" y="41"/>
                        </a:lnTo>
                        <a:lnTo>
                          <a:pt x="162" y="41"/>
                        </a:lnTo>
                        <a:lnTo>
                          <a:pt x="164" y="41"/>
                        </a:lnTo>
                        <a:lnTo>
                          <a:pt x="164" y="42"/>
                        </a:lnTo>
                        <a:lnTo>
                          <a:pt x="162" y="42"/>
                        </a:lnTo>
                        <a:lnTo>
                          <a:pt x="162" y="44"/>
                        </a:lnTo>
                        <a:lnTo>
                          <a:pt x="162" y="46"/>
                        </a:lnTo>
                        <a:lnTo>
                          <a:pt x="162" y="44"/>
                        </a:lnTo>
                        <a:lnTo>
                          <a:pt x="162" y="46"/>
                        </a:lnTo>
                        <a:lnTo>
                          <a:pt x="162" y="48"/>
                        </a:lnTo>
                        <a:lnTo>
                          <a:pt x="160" y="48"/>
                        </a:lnTo>
                        <a:lnTo>
                          <a:pt x="160" y="46"/>
                        </a:lnTo>
                        <a:lnTo>
                          <a:pt x="160" y="48"/>
                        </a:lnTo>
                        <a:lnTo>
                          <a:pt x="160" y="46"/>
                        </a:lnTo>
                        <a:lnTo>
                          <a:pt x="160" y="48"/>
                        </a:lnTo>
                        <a:lnTo>
                          <a:pt x="158" y="48"/>
                        </a:lnTo>
                        <a:lnTo>
                          <a:pt x="158" y="50"/>
                        </a:lnTo>
                        <a:lnTo>
                          <a:pt x="158" y="48"/>
                        </a:lnTo>
                        <a:lnTo>
                          <a:pt x="158" y="50"/>
                        </a:lnTo>
                        <a:lnTo>
                          <a:pt x="156" y="50"/>
                        </a:lnTo>
                        <a:lnTo>
                          <a:pt x="156" y="52"/>
                        </a:lnTo>
                        <a:lnTo>
                          <a:pt x="156" y="54"/>
                        </a:lnTo>
                        <a:lnTo>
                          <a:pt x="156" y="56"/>
                        </a:lnTo>
                        <a:lnTo>
                          <a:pt x="154" y="56"/>
                        </a:lnTo>
                        <a:lnTo>
                          <a:pt x="154" y="58"/>
                        </a:lnTo>
                        <a:lnTo>
                          <a:pt x="154" y="60"/>
                        </a:lnTo>
                        <a:lnTo>
                          <a:pt x="154" y="58"/>
                        </a:lnTo>
                        <a:lnTo>
                          <a:pt x="154" y="60"/>
                        </a:lnTo>
                        <a:lnTo>
                          <a:pt x="156" y="60"/>
                        </a:lnTo>
                        <a:lnTo>
                          <a:pt x="156" y="62"/>
                        </a:lnTo>
                        <a:lnTo>
                          <a:pt x="156" y="64"/>
                        </a:lnTo>
                        <a:lnTo>
                          <a:pt x="156" y="65"/>
                        </a:lnTo>
                        <a:lnTo>
                          <a:pt x="158" y="67"/>
                        </a:lnTo>
                        <a:lnTo>
                          <a:pt x="158" y="69"/>
                        </a:lnTo>
                        <a:lnTo>
                          <a:pt x="158" y="71"/>
                        </a:lnTo>
                        <a:lnTo>
                          <a:pt x="160" y="71"/>
                        </a:lnTo>
                        <a:lnTo>
                          <a:pt x="160" y="73"/>
                        </a:lnTo>
                        <a:lnTo>
                          <a:pt x="162" y="73"/>
                        </a:lnTo>
                        <a:lnTo>
                          <a:pt x="164" y="73"/>
                        </a:lnTo>
                        <a:lnTo>
                          <a:pt x="164" y="75"/>
                        </a:lnTo>
                        <a:lnTo>
                          <a:pt x="165" y="75"/>
                        </a:lnTo>
                        <a:lnTo>
                          <a:pt x="167" y="75"/>
                        </a:lnTo>
                        <a:lnTo>
                          <a:pt x="169" y="75"/>
                        </a:lnTo>
                        <a:lnTo>
                          <a:pt x="169" y="77"/>
                        </a:lnTo>
                        <a:lnTo>
                          <a:pt x="171" y="77"/>
                        </a:lnTo>
                        <a:lnTo>
                          <a:pt x="171" y="79"/>
                        </a:lnTo>
                        <a:lnTo>
                          <a:pt x="173" y="79"/>
                        </a:lnTo>
                        <a:lnTo>
                          <a:pt x="173" y="81"/>
                        </a:lnTo>
                        <a:lnTo>
                          <a:pt x="173" y="83"/>
                        </a:lnTo>
                        <a:lnTo>
                          <a:pt x="171" y="83"/>
                        </a:lnTo>
                        <a:lnTo>
                          <a:pt x="171" y="85"/>
                        </a:lnTo>
                        <a:lnTo>
                          <a:pt x="171" y="87"/>
                        </a:lnTo>
                        <a:lnTo>
                          <a:pt x="171" y="89"/>
                        </a:lnTo>
                        <a:lnTo>
                          <a:pt x="171" y="90"/>
                        </a:lnTo>
                        <a:lnTo>
                          <a:pt x="169" y="90"/>
                        </a:lnTo>
                        <a:lnTo>
                          <a:pt x="169" y="92"/>
                        </a:lnTo>
                        <a:lnTo>
                          <a:pt x="171" y="92"/>
                        </a:lnTo>
                        <a:lnTo>
                          <a:pt x="169" y="92"/>
                        </a:lnTo>
                        <a:lnTo>
                          <a:pt x="169" y="94"/>
                        </a:lnTo>
                        <a:lnTo>
                          <a:pt x="171" y="94"/>
                        </a:lnTo>
                        <a:lnTo>
                          <a:pt x="171" y="96"/>
                        </a:lnTo>
                        <a:lnTo>
                          <a:pt x="173" y="96"/>
                        </a:lnTo>
                        <a:lnTo>
                          <a:pt x="175" y="96"/>
                        </a:lnTo>
                        <a:lnTo>
                          <a:pt x="177" y="94"/>
                        </a:lnTo>
                        <a:lnTo>
                          <a:pt x="179" y="92"/>
                        </a:lnTo>
                        <a:lnTo>
                          <a:pt x="181" y="90"/>
                        </a:lnTo>
                        <a:lnTo>
                          <a:pt x="183" y="90"/>
                        </a:lnTo>
                        <a:lnTo>
                          <a:pt x="183" y="92"/>
                        </a:lnTo>
                        <a:lnTo>
                          <a:pt x="185" y="92"/>
                        </a:lnTo>
                        <a:lnTo>
                          <a:pt x="185" y="94"/>
                        </a:lnTo>
                        <a:lnTo>
                          <a:pt x="187" y="94"/>
                        </a:lnTo>
                        <a:lnTo>
                          <a:pt x="187" y="96"/>
                        </a:lnTo>
                        <a:lnTo>
                          <a:pt x="187" y="98"/>
                        </a:lnTo>
                        <a:lnTo>
                          <a:pt x="188" y="98"/>
                        </a:lnTo>
                        <a:lnTo>
                          <a:pt x="188" y="100"/>
                        </a:lnTo>
                        <a:lnTo>
                          <a:pt x="190" y="100"/>
                        </a:lnTo>
                        <a:lnTo>
                          <a:pt x="190" y="102"/>
                        </a:lnTo>
                        <a:lnTo>
                          <a:pt x="190" y="100"/>
                        </a:lnTo>
                        <a:lnTo>
                          <a:pt x="190" y="102"/>
                        </a:lnTo>
                        <a:lnTo>
                          <a:pt x="192" y="102"/>
                        </a:lnTo>
                        <a:lnTo>
                          <a:pt x="194" y="102"/>
                        </a:lnTo>
                        <a:lnTo>
                          <a:pt x="194" y="104"/>
                        </a:lnTo>
                        <a:lnTo>
                          <a:pt x="196" y="104"/>
                        </a:lnTo>
                        <a:lnTo>
                          <a:pt x="196" y="106"/>
                        </a:lnTo>
                        <a:lnTo>
                          <a:pt x="198" y="106"/>
                        </a:lnTo>
                        <a:lnTo>
                          <a:pt x="198" y="104"/>
                        </a:lnTo>
                        <a:lnTo>
                          <a:pt x="200" y="104"/>
                        </a:lnTo>
                        <a:lnTo>
                          <a:pt x="202" y="104"/>
                        </a:lnTo>
                        <a:lnTo>
                          <a:pt x="204" y="104"/>
                        </a:lnTo>
                        <a:lnTo>
                          <a:pt x="204" y="102"/>
                        </a:lnTo>
                        <a:lnTo>
                          <a:pt x="206" y="102"/>
                        </a:lnTo>
                        <a:lnTo>
                          <a:pt x="208" y="102"/>
                        </a:lnTo>
                        <a:lnTo>
                          <a:pt x="210" y="102"/>
                        </a:lnTo>
                        <a:lnTo>
                          <a:pt x="210" y="104"/>
                        </a:lnTo>
                        <a:lnTo>
                          <a:pt x="212" y="104"/>
                        </a:lnTo>
                        <a:lnTo>
                          <a:pt x="213" y="104"/>
                        </a:lnTo>
                        <a:lnTo>
                          <a:pt x="212" y="104"/>
                        </a:lnTo>
                        <a:lnTo>
                          <a:pt x="212" y="106"/>
                        </a:lnTo>
                        <a:lnTo>
                          <a:pt x="212" y="108"/>
                        </a:lnTo>
                        <a:lnTo>
                          <a:pt x="213" y="108"/>
                        </a:lnTo>
                        <a:lnTo>
                          <a:pt x="213" y="110"/>
                        </a:lnTo>
                        <a:lnTo>
                          <a:pt x="215" y="110"/>
                        </a:lnTo>
                        <a:lnTo>
                          <a:pt x="215" y="112"/>
                        </a:lnTo>
                        <a:lnTo>
                          <a:pt x="215" y="113"/>
                        </a:lnTo>
                        <a:lnTo>
                          <a:pt x="217" y="113"/>
                        </a:lnTo>
                        <a:lnTo>
                          <a:pt x="217" y="115"/>
                        </a:lnTo>
                        <a:lnTo>
                          <a:pt x="219" y="115"/>
                        </a:lnTo>
                        <a:lnTo>
                          <a:pt x="219" y="117"/>
                        </a:lnTo>
                        <a:lnTo>
                          <a:pt x="221" y="117"/>
                        </a:lnTo>
                        <a:lnTo>
                          <a:pt x="221" y="119"/>
                        </a:lnTo>
                        <a:lnTo>
                          <a:pt x="221" y="121"/>
                        </a:lnTo>
                        <a:lnTo>
                          <a:pt x="221" y="123"/>
                        </a:lnTo>
                        <a:lnTo>
                          <a:pt x="221" y="125"/>
                        </a:lnTo>
                        <a:lnTo>
                          <a:pt x="223" y="125"/>
                        </a:lnTo>
                        <a:lnTo>
                          <a:pt x="225" y="125"/>
                        </a:lnTo>
                        <a:lnTo>
                          <a:pt x="227" y="125"/>
                        </a:lnTo>
                        <a:lnTo>
                          <a:pt x="227" y="127"/>
                        </a:lnTo>
                        <a:lnTo>
                          <a:pt x="229" y="127"/>
                        </a:lnTo>
                        <a:lnTo>
                          <a:pt x="231" y="127"/>
                        </a:lnTo>
                        <a:lnTo>
                          <a:pt x="231" y="129"/>
                        </a:lnTo>
                        <a:lnTo>
                          <a:pt x="231" y="127"/>
                        </a:lnTo>
                        <a:lnTo>
                          <a:pt x="233" y="127"/>
                        </a:lnTo>
                        <a:lnTo>
                          <a:pt x="235" y="127"/>
                        </a:lnTo>
                        <a:lnTo>
                          <a:pt x="235" y="125"/>
                        </a:lnTo>
                        <a:lnTo>
                          <a:pt x="236" y="125"/>
                        </a:lnTo>
                        <a:lnTo>
                          <a:pt x="236" y="127"/>
                        </a:lnTo>
                        <a:lnTo>
                          <a:pt x="238" y="127"/>
                        </a:lnTo>
                        <a:lnTo>
                          <a:pt x="238" y="125"/>
                        </a:lnTo>
                        <a:lnTo>
                          <a:pt x="240" y="125"/>
                        </a:lnTo>
                        <a:lnTo>
                          <a:pt x="240" y="123"/>
                        </a:lnTo>
                        <a:lnTo>
                          <a:pt x="240" y="121"/>
                        </a:lnTo>
                        <a:lnTo>
                          <a:pt x="242" y="121"/>
                        </a:lnTo>
                        <a:lnTo>
                          <a:pt x="242" y="119"/>
                        </a:lnTo>
                        <a:lnTo>
                          <a:pt x="242" y="117"/>
                        </a:lnTo>
                        <a:lnTo>
                          <a:pt x="242" y="115"/>
                        </a:lnTo>
                        <a:lnTo>
                          <a:pt x="244" y="115"/>
                        </a:lnTo>
                        <a:lnTo>
                          <a:pt x="244" y="113"/>
                        </a:lnTo>
                        <a:lnTo>
                          <a:pt x="244" y="112"/>
                        </a:lnTo>
                        <a:lnTo>
                          <a:pt x="246" y="112"/>
                        </a:lnTo>
                        <a:lnTo>
                          <a:pt x="248" y="112"/>
                        </a:lnTo>
                        <a:lnTo>
                          <a:pt x="250" y="112"/>
                        </a:lnTo>
                        <a:lnTo>
                          <a:pt x="252" y="112"/>
                        </a:lnTo>
                        <a:lnTo>
                          <a:pt x="254" y="112"/>
                        </a:lnTo>
                        <a:lnTo>
                          <a:pt x="254" y="113"/>
                        </a:lnTo>
                        <a:lnTo>
                          <a:pt x="256" y="113"/>
                        </a:lnTo>
                        <a:lnTo>
                          <a:pt x="258" y="113"/>
                        </a:lnTo>
                        <a:lnTo>
                          <a:pt x="259" y="113"/>
                        </a:lnTo>
                        <a:lnTo>
                          <a:pt x="259" y="112"/>
                        </a:lnTo>
                        <a:lnTo>
                          <a:pt x="259" y="110"/>
                        </a:lnTo>
                        <a:lnTo>
                          <a:pt x="261" y="110"/>
                        </a:lnTo>
                        <a:lnTo>
                          <a:pt x="261" y="108"/>
                        </a:lnTo>
                        <a:lnTo>
                          <a:pt x="261" y="106"/>
                        </a:lnTo>
                        <a:lnTo>
                          <a:pt x="263" y="106"/>
                        </a:lnTo>
                        <a:lnTo>
                          <a:pt x="263" y="104"/>
                        </a:lnTo>
                        <a:lnTo>
                          <a:pt x="263" y="102"/>
                        </a:lnTo>
                        <a:lnTo>
                          <a:pt x="263" y="100"/>
                        </a:lnTo>
                        <a:lnTo>
                          <a:pt x="263" y="98"/>
                        </a:lnTo>
                        <a:lnTo>
                          <a:pt x="263" y="96"/>
                        </a:lnTo>
                        <a:lnTo>
                          <a:pt x="263" y="94"/>
                        </a:lnTo>
                        <a:lnTo>
                          <a:pt x="263" y="92"/>
                        </a:lnTo>
                        <a:lnTo>
                          <a:pt x="265" y="92"/>
                        </a:lnTo>
                        <a:lnTo>
                          <a:pt x="265" y="90"/>
                        </a:lnTo>
                        <a:lnTo>
                          <a:pt x="267" y="90"/>
                        </a:lnTo>
                        <a:lnTo>
                          <a:pt x="267" y="89"/>
                        </a:lnTo>
                        <a:lnTo>
                          <a:pt x="269" y="87"/>
                        </a:lnTo>
                        <a:lnTo>
                          <a:pt x="269" y="85"/>
                        </a:lnTo>
                        <a:lnTo>
                          <a:pt x="271" y="85"/>
                        </a:lnTo>
                        <a:lnTo>
                          <a:pt x="271" y="83"/>
                        </a:lnTo>
                        <a:lnTo>
                          <a:pt x="273" y="83"/>
                        </a:lnTo>
                        <a:lnTo>
                          <a:pt x="273" y="81"/>
                        </a:lnTo>
                        <a:lnTo>
                          <a:pt x="271" y="81"/>
                        </a:lnTo>
                        <a:lnTo>
                          <a:pt x="273" y="81"/>
                        </a:lnTo>
                        <a:lnTo>
                          <a:pt x="273" y="83"/>
                        </a:lnTo>
                        <a:lnTo>
                          <a:pt x="275" y="83"/>
                        </a:lnTo>
                        <a:lnTo>
                          <a:pt x="277" y="83"/>
                        </a:lnTo>
                        <a:lnTo>
                          <a:pt x="277" y="81"/>
                        </a:lnTo>
                        <a:lnTo>
                          <a:pt x="277" y="79"/>
                        </a:lnTo>
                        <a:lnTo>
                          <a:pt x="279" y="79"/>
                        </a:lnTo>
                        <a:lnTo>
                          <a:pt x="281" y="79"/>
                        </a:lnTo>
                        <a:lnTo>
                          <a:pt x="281" y="77"/>
                        </a:lnTo>
                        <a:lnTo>
                          <a:pt x="283" y="77"/>
                        </a:lnTo>
                        <a:lnTo>
                          <a:pt x="284" y="77"/>
                        </a:lnTo>
                        <a:lnTo>
                          <a:pt x="286" y="77"/>
                        </a:lnTo>
                        <a:lnTo>
                          <a:pt x="286" y="75"/>
                        </a:lnTo>
                        <a:lnTo>
                          <a:pt x="288" y="75"/>
                        </a:lnTo>
                        <a:lnTo>
                          <a:pt x="288" y="73"/>
                        </a:lnTo>
                        <a:lnTo>
                          <a:pt x="290" y="73"/>
                        </a:lnTo>
                        <a:lnTo>
                          <a:pt x="290" y="71"/>
                        </a:lnTo>
                        <a:lnTo>
                          <a:pt x="290" y="73"/>
                        </a:lnTo>
                        <a:lnTo>
                          <a:pt x="292" y="73"/>
                        </a:lnTo>
                        <a:lnTo>
                          <a:pt x="292" y="75"/>
                        </a:lnTo>
                        <a:lnTo>
                          <a:pt x="294" y="77"/>
                        </a:lnTo>
                        <a:lnTo>
                          <a:pt x="294" y="79"/>
                        </a:lnTo>
                        <a:lnTo>
                          <a:pt x="294" y="81"/>
                        </a:lnTo>
                        <a:lnTo>
                          <a:pt x="294" y="83"/>
                        </a:lnTo>
                        <a:lnTo>
                          <a:pt x="294" y="85"/>
                        </a:lnTo>
                        <a:lnTo>
                          <a:pt x="294" y="87"/>
                        </a:lnTo>
                        <a:lnTo>
                          <a:pt x="294" y="89"/>
                        </a:lnTo>
                        <a:lnTo>
                          <a:pt x="296" y="89"/>
                        </a:lnTo>
                        <a:lnTo>
                          <a:pt x="296" y="90"/>
                        </a:lnTo>
                        <a:lnTo>
                          <a:pt x="298" y="92"/>
                        </a:lnTo>
                        <a:lnTo>
                          <a:pt x="300" y="94"/>
                        </a:lnTo>
                        <a:lnTo>
                          <a:pt x="302" y="94"/>
                        </a:lnTo>
                        <a:lnTo>
                          <a:pt x="304" y="94"/>
                        </a:lnTo>
                        <a:lnTo>
                          <a:pt x="306" y="94"/>
                        </a:lnTo>
                        <a:lnTo>
                          <a:pt x="306" y="92"/>
                        </a:lnTo>
                        <a:lnTo>
                          <a:pt x="306" y="94"/>
                        </a:lnTo>
                        <a:lnTo>
                          <a:pt x="306" y="96"/>
                        </a:lnTo>
                        <a:lnTo>
                          <a:pt x="306" y="98"/>
                        </a:lnTo>
                        <a:lnTo>
                          <a:pt x="307" y="98"/>
                        </a:lnTo>
                        <a:lnTo>
                          <a:pt x="309" y="98"/>
                        </a:lnTo>
                        <a:lnTo>
                          <a:pt x="309" y="96"/>
                        </a:lnTo>
                        <a:lnTo>
                          <a:pt x="311" y="96"/>
                        </a:lnTo>
                        <a:lnTo>
                          <a:pt x="313" y="96"/>
                        </a:lnTo>
                        <a:lnTo>
                          <a:pt x="313" y="98"/>
                        </a:lnTo>
                        <a:lnTo>
                          <a:pt x="313" y="100"/>
                        </a:lnTo>
                        <a:lnTo>
                          <a:pt x="313" y="102"/>
                        </a:lnTo>
                        <a:lnTo>
                          <a:pt x="315" y="102"/>
                        </a:lnTo>
                        <a:lnTo>
                          <a:pt x="317" y="102"/>
                        </a:lnTo>
                        <a:lnTo>
                          <a:pt x="319" y="104"/>
                        </a:lnTo>
                        <a:lnTo>
                          <a:pt x="319" y="106"/>
                        </a:lnTo>
                        <a:lnTo>
                          <a:pt x="321" y="106"/>
                        </a:lnTo>
                        <a:lnTo>
                          <a:pt x="321" y="104"/>
                        </a:lnTo>
                        <a:lnTo>
                          <a:pt x="323" y="104"/>
                        </a:lnTo>
                        <a:lnTo>
                          <a:pt x="323" y="102"/>
                        </a:lnTo>
                        <a:lnTo>
                          <a:pt x="325" y="102"/>
                        </a:lnTo>
                        <a:lnTo>
                          <a:pt x="323" y="102"/>
                        </a:lnTo>
                        <a:lnTo>
                          <a:pt x="323" y="104"/>
                        </a:lnTo>
                        <a:lnTo>
                          <a:pt x="325" y="104"/>
                        </a:lnTo>
                        <a:lnTo>
                          <a:pt x="325" y="106"/>
                        </a:lnTo>
                        <a:lnTo>
                          <a:pt x="325" y="108"/>
                        </a:lnTo>
                        <a:lnTo>
                          <a:pt x="323" y="108"/>
                        </a:lnTo>
                        <a:lnTo>
                          <a:pt x="325" y="108"/>
                        </a:lnTo>
                        <a:lnTo>
                          <a:pt x="323" y="108"/>
                        </a:lnTo>
                        <a:lnTo>
                          <a:pt x="325" y="108"/>
                        </a:lnTo>
                        <a:lnTo>
                          <a:pt x="327" y="108"/>
                        </a:lnTo>
                        <a:lnTo>
                          <a:pt x="327" y="110"/>
                        </a:lnTo>
                        <a:lnTo>
                          <a:pt x="329" y="110"/>
                        </a:lnTo>
                        <a:lnTo>
                          <a:pt x="331" y="110"/>
                        </a:lnTo>
                        <a:lnTo>
                          <a:pt x="331" y="112"/>
                        </a:lnTo>
                        <a:lnTo>
                          <a:pt x="331" y="113"/>
                        </a:lnTo>
                        <a:lnTo>
                          <a:pt x="332" y="113"/>
                        </a:lnTo>
                        <a:lnTo>
                          <a:pt x="334" y="113"/>
                        </a:lnTo>
                        <a:lnTo>
                          <a:pt x="334" y="112"/>
                        </a:lnTo>
                        <a:lnTo>
                          <a:pt x="334" y="113"/>
                        </a:lnTo>
                        <a:lnTo>
                          <a:pt x="336" y="113"/>
                        </a:lnTo>
                        <a:lnTo>
                          <a:pt x="338" y="113"/>
                        </a:lnTo>
                        <a:lnTo>
                          <a:pt x="338" y="115"/>
                        </a:lnTo>
                        <a:lnTo>
                          <a:pt x="340" y="115"/>
                        </a:lnTo>
                        <a:lnTo>
                          <a:pt x="342" y="115"/>
                        </a:lnTo>
                        <a:lnTo>
                          <a:pt x="344" y="115"/>
                        </a:lnTo>
                        <a:lnTo>
                          <a:pt x="344" y="117"/>
                        </a:lnTo>
                        <a:lnTo>
                          <a:pt x="346" y="117"/>
                        </a:lnTo>
                        <a:lnTo>
                          <a:pt x="346" y="119"/>
                        </a:lnTo>
                        <a:lnTo>
                          <a:pt x="348" y="119"/>
                        </a:lnTo>
                        <a:lnTo>
                          <a:pt x="348" y="121"/>
                        </a:lnTo>
                        <a:lnTo>
                          <a:pt x="346" y="121"/>
                        </a:lnTo>
                        <a:lnTo>
                          <a:pt x="346" y="123"/>
                        </a:lnTo>
                        <a:lnTo>
                          <a:pt x="346" y="125"/>
                        </a:lnTo>
                        <a:lnTo>
                          <a:pt x="344" y="125"/>
                        </a:lnTo>
                        <a:lnTo>
                          <a:pt x="346" y="125"/>
                        </a:lnTo>
                        <a:lnTo>
                          <a:pt x="346" y="127"/>
                        </a:lnTo>
                        <a:lnTo>
                          <a:pt x="346" y="129"/>
                        </a:lnTo>
                        <a:lnTo>
                          <a:pt x="346" y="131"/>
                        </a:lnTo>
                        <a:lnTo>
                          <a:pt x="346" y="133"/>
                        </a:lnTo>
                        <a:lnTo>
                          <a:pt x="346" y="135"/>
                        </a:lnTo>
                        <a:lnTo>
                          <a:pt x="346" y="137"/>
                        </a:lnTo>
                        <a:lnTo>
                          <a:pt x="346" y="138"/>
                        </a:lnTo>
                        <a:lnTo>
                          <a:pt x="346" y="140"/>
                        </a:lnTo>
                        <a:lnTo>
                          <a:pt x="348" y="140"/>
                        </a:lnTo>
                        <a:lnTo>
                          <a:pt x="348" y="142"/>
                        </a:lnTo>
                        <a:lnTo>
                          <a:pt x="350" y="142"/>
                        </a:lnTo>
                        <a:lnTo>
                          <a:pt x="350" y="144"/>
                        </a:lnTo>
                        <a:lnTo>
                          <a:pt x="352" y="144"/>
                        </a:lnTo>
                        <a:lnTo>
                          <a:pt x="352" y="142"/>
                        </a:lnTo>
                        <a:lnTo>
                          <a:pt x="354" y="142"/>
                        </a:lnTo>
                        <a:lnTo>
                          <a:pt x="355" y="142"/>
                        </a:lnTo>
                        <a:lnTo>
                          <a:pt x="355" y="144"/>
                        </a:lnTo>
                        <a:lnTo>
                          <a:pt x="357" y="144"/>
                        </a:lnTo>
                        <a:lnTo>
                          <a:pt x="355" y="144"/>
                        </a:lnTo>
                        <a:lnTo>
                          <a:pt x="357" y="144"/>
                        </a:lnTo>
                        <a:lnTo>
                          <a:pt x="359" y="144"/>
                        </a:lnTo>
                        <a:lnTo>
                          <a:pt x="359" y="146"/>
                        </a:lnTo>
                        <a:lnTo>
                          <a:pt x="361" y="146"/>
                        </a:lnTo>
                        <a:lnTo>
                          <a:pt x="361" y="148"/>
                        </a:lnTo>
                        <a:lnTo>
                          <a:pt x="363" y="148"/>
                        </a:lnTo>
                        <a:lnTo>
                          <a:pt x="363" y="150"/>
                        </a:lnTo>
                        <a:lnTo>
                          <a:pt x="363" y="152"/>
                        </a:lnTo>
                        <a:lnTo>
                          <a:pt x="363" y="154"/>
                        </a:lnTo>
                        <a:lnTo>
                          <a:pt x="365" y="154"/>
                        </a:lnTo>
                        <a:lnTo>
                          <a:pt x="365" y="156"/>
                        </a:lnTo>
                        <a:lnTo>
                          <a:pt x="363" y="156"/>
                        </a:lnTo>
                        <a:lnTo>
                          <a:pt x="363" y="158"/>
                        </a:lnTo>
                        <a:lnTo>
                          <a:pt x="363" y="160"/>
                        </a:lnTo>
                        <a:lnTo>
                          <a:pt x="365" y="160"/>
                        </a:lnTo>
                        <a:lnTo>
                          <a:pt x="365" y="161"/>
                        </a:lnTo>
                        <a:lnTo>
                          <a:pt x="367" y="161"/>
                        </a:lnTo>
                        <a:lnTo>
                          <a:pt x="367" y="163"/>
                        </a:lnTo>
                        <a:lnTo>
                          <a:pt x="365" y="163"/>
                        </a:lnTo>
                        <a:lnTo>
                          <a:pt x="365" y="165"/>
                        </a:lnTo>
                        <a:lnTo>
                          <a:pt x="365" y="167"/>
                        </a:lnTo>
                        <a:lnTo>
                          <a:pt x="365" y="169"/>
                        </a:lnTo>
                        <a:lnTo>
                          <a:pt x="365" y="171"/>
                        </a:lnTo>
                        <a:lnTo>
                          <a:pt x="367" y="173"/>
                        </a:lnTo>
                        <a:lnTo>
                          <a:pt x="369" y="173"/>
                        </a:lnTo>
                        <a:lnTo>
                          <a:pt x="369" y="175"/>
                        </a:lnTo>
                        <a:lnTo>
                          <a:pt x="369" y="177"/>
                        </a:lnTo>
                        <a:lnTo>
                          <a:pt x="369" y="179"/>
                        </a:lnTo>
                        <a:lnTo>
                          <a:pt x="369" y="181"/>
                        </a:lnTo>
                        <a:lnTo>
                          <a:pt x="371" y="181"/>
                        </a:lnTo>
                        <a:lnTo>
                          <a:pt x="373" y="181"/>
                        </a:lnTo>
                        <a:lnTo>
                          <a:pt x="373" y="183"/>
                        </a:lnTo>
                        <a:lnTo>
                          <a:pt x="375" y="183"/>
                        </a:lnTo>
                        <a:lnTo>
                          <a:pt x="377" y="183"/>
                        </a:lnTo>
                        <a:lnTo>
                          <a:pt x="377" y="185"/>
                        </a:lnTo>
                        <a:lnTo>
                          <a:pt x="375" y="186"/>
                        </a:lnTo>
                        <a:lnTo>
                          <a:pt x="375" y="188"/>
                        </a:lnTo>
                        <a:lnTo>
                          <a:pt x="373" y="190"/>
                        </a:lnTo>
                        <a:lnTo>
                          <a:pt x="375" y="190"/>
                        </a:lnTo>
                        <a:lnTo>
                          <a:pt x="375" y="192"/>
                        </a:lnTo>
                        <a:lnTo>
                          <a:pt x="375" y="194"/>
                        </a:lnTo>
                        <a:lnTo>
                          <a:pt x="373" y="194"/>
                        </a:lnTo>
                        <a:lnTo>
                          <a:pt x="373" y="196"/>
                        </a:lnTo>
                        <a:lnTo>
                          <a:pt x="375" y="196"/>
                        </a:lnTo>
                        <a:lnTo>
                          <a:pt x="375" y="198"/>
                        </a:lnTo>
                        <a:lnTo>
                          <a:pt x="375" y="200"/>
                        </a:lnTo>
                        <a:lnTo>
                          <a:pt x="377" y="200"/>
                        </a:lnTo>
                        <a:lnTo>
                          <a:pt x="377" y="202"/>
                        </a:lnTo>
                        <a:lnTo>
                          <a:pt x="377" y="204"/>
                        </a:lnTo>
                        <a:lnTo>
                          <a:pt x="377" y="206"/>
                        </a:lnTo>
                        <a:lnTo>
                          <a:pt x="377" y="208"/>
                        </a:lnTo>
                        <a:lnTo>
                          <a:pt x="375" y="208"/>
                        </a:lnTo>
                        <a:lnTo>
                          <a:pt x="375" y="209"/>
                        </a:lnTo>
                        <a:lnTo>
                          <a:pt x="377" y="209"/>
                        </a:lnTo>
                        <a:lnTo>
                          <a:pt x="375" y="209"/>
                        </a:lnTo>
                        <a:lnTo>
                          <a:pt x="375" y="211"/>
                        </a:lnTo>
                        <a:lnTo>
                          <a:pt x="373" y="211"/>
                        </a:lnTo>
                        <a:lnTo>
                          <a:pt x="371" y="213"/>
                        </a:lnTo>
                        <a:lnTo>
                          <a:pt x="369" y="213"/>
                        </a:lnTo>
                        <a:lnTo>
                          <a:pt x="367" y="213"/>
                        </a:lnTo>
                        <a:lnTo>
                          <a:pt x="367" y="215"/>
                        </a:lnTo>
                        <a:lnTo>
                          <a:pt x="365" y="215"/>
                        </a:lnTo>
                        <a:lnTo>
                          <a:pt x="365" y="217"/>
                        </a:lnTo>
                        <a:lnTo>
                          <a:pt x="365" y="219"/>
                        </a:lnTo>
                        <a:lnTo>
                          <a:pt x="367" y="219"/>
                        </a:lnTo>
                        <a:lnTo>
                          <a:pt x="367" y="221"/>
                        </a:lnTo>
                        <a:lnTo>
                          <a:pt x="367" y="219"/>
                        </a:lnTo>
                        <a:lnTo>
                          <a:pt x="367" y="221"/>
                        </a:lnTo>
                        <a:lnTo>
                          <a:pt x="367" y="223"/>
                        </a:lnTo>
                        <a:lnTo>
                          <a:pt x="369" y="223"/>
                        </a:lnTo>
                        <a:lnTo>
                          <a:pt x="369" y="225"/>
                        </a:lnTo>
                        <a:lnTo>
                          <a:pt x="369" y="227"/>
                        </a:lnTo>
                        <a:lnTo>
                          <a:pt x="367" y="227"/>
                        </a:lnTo>
                        <a:lnTo>
                          <a:pt x="367" y="229"/>
                        </a:lnTo>
                        <a:lnTo>
                          <a:pt x="367" y="231"/>
                        </a:lnTo>
                        <a:lnTo>
                          <a:pt x="365" y="231"/>
                        </a:lnTo>
                        <a:lnTo>
                          <a:pt x="365" y="233"/>
                        </a:lnTo>
                        <a:lnTo>
                          <a:pt x="363" y="233"/>
                        </a:lnTo>
                        <a:lnTo>
                          <a:pt x="363" y="234"/>
                        </a:lnTo>
                        <a:lnTo>
                          <a:pt x="363" y="236"/>
                        </a:lnTo>
                        <a:lnTo>
                          <a:pt x="361" y="236"/>
                        </a:lnTo>
                        <a:lnTo>
                          <a:pt x="361" y="238"/>
                        </a:lnTo>
                        <a:lnTo>
                          <a:pt x="359" y="238"/>
                        </a:lnTo>
                        <a:lnTo>
                          <a:pt x="359" y="240"/>
                        </a:lnTo>
                        <a:lnTo>
                          <a:pt x="359" y="242"/>
                        </a:lnTo>
                        <a:lnTo>
                          <a:pt x="359" y="244"/>
                        </a:lnTo>
                        <a:lnTo>
                          <a:pt x="359" y="246"/>
                        </a:lnTo>
                        <a:lnTo>
                          <a:pt x="361" y="246"/>
                        </a:lnTo>
                        <a:lnTo>
                          <a:pt x="361" y="248"/>
                        </a:lnTo>
                        <a:lnTo>
                          <a:pt x="361" y="250"/>
                        </a:lnTo>
                        <a:lnTo>
                          <a:pt x="361" y="252"/>
                        </a:lnTo>
                        <a:lnTo>
                          <a:pt x="363" y="252"/>
                        </a:lnTo>
                        <a:lnTo>
                          <a:pt x="363" y="254"/>
                        </a:lnTo>
                        <a:lnTo>
                          <a:pt x="365" y="254"/>
                        </a:lnTo>
                        <a:lnTo>
                          <a:pt x="367" y="256"/>
                        </a:lnTo>
                        <a:lnTo>
                          <a:pt x="369" y="256"/>
                        </a:lnTo>
                        <a:lnTo>
                          <a:pt x="371" y="256"/>
                        </a:lnTo>
                        <a:lnTo>
                          <a:pt x="371" y="254"/>
                        </a:lnTo>
                        <a:lnTo>
                          <a:pt x="373" y="254"/>
                        </a:lnTo>
                        <a:lnTo>
                          <a:pt x="373" y="256"/>
                        </a:lnTo>
                        <a:lnTo>
                          <a:pt x="373" y="254"/>
                        </a:lnTo>
                        <a:lnTo>
                          <a:pt x="375" y="254"/>
                        </a:lnTo>
                        <a:lnTo>
                          <a:pt x="375" y="252"/>
                        </a:lnTo>
                        <a:lnTo>
                          <a:pt x="377" y="252"/>
                        </a:lnTo>
                        <a:lnTo>
                          <a:pt x="379" y="254"/>
                        </a:lnTo>
                        <a:lnTo>
                          <a:pt x="379" y="252"/>
                        </a:lnTo>
                        <a:lnTo>
                          <a:pt x="380" y="252"/>
                        </a:lnTo>
                        <a:lnTo>
                          <a:pt x="380" y="254"/>
                        </a:lnTo>
                        <a:lnTo>
                          <a:pt x="382" y="254"/>
                        </a:lnTo>
                        <a:lnTo>
                          <a:pt x="384" y="256"/>
                        </a:lnTo>
                        <a:lnTo>
                          <a:pt x="384" y="254"/>
                        </a:lnTo>
                        <a:lnTo>
                          <a:pt x="386" y="254"/>
                        </a:lnTo>
                        <a:lnTo>
                          <a:pt x="388" y="254"/>
                        </a:lnTo>
                        <a:lnTo>
                          <a:pt x="388" y="256"/>
                        </a:lnTo>
                        <a:lnTo>
                          <a:pt x="390" y="256"/>
                        </a:lnTo>
                        <a:lnTo>
                          <a:pt x="392" y="256"/>
                        </a:lnTo>
                        <a:lnTo>
                          <a:pt x="394" y="256"/>
                        </a:lnTo>
                        <a:lnTo>
                          <a:pt x="396" y="256"/>
                        </a:lnTo>
                        <a:lnTo>
                          <a:pt x="398" y="256"/>
                        </a:lnTo>
                        <a:lnTo>
                          <a:pt x="398" y="257"/>
                        </a:lnTo>
                        <a:lnTo>
                          <a:pt x="400" y="257"/>
                        </a:lnTo>
                        <a:lnTo>
                          <a:pt x="400" y="259"/>
                        </a:lnTo>
                        <a:lnTo>
                          <a:pt x="400" y="261"/>
                        </a:lnTo>
                        <a:lnTo>
                          <a:pt x="400" y="263"/>
                        </a:lnTo>
                        <a:lnTo>
                          <a:pt x="400" y="261"/>
                        </a:lnTo>
                        <a:lnTo>
                          <a:pt x="400" y="263"/>
                        </a:lnTo>
                        <a:lnTo>
                          <a:pt x="402" y="263"/>
                        </a:lnTo>
                        <a:lnTo>
                          <a:pt x="400" y="263"/>
                        </a:lnTo>
                        <a:lnTo>
                          <a:pt x="402" y="263"/>
                        </a:lnTo>
                        <a:lnTo>
                          <a:pt x="403" y="263"/>
                        </a:lnTo>
                        <a:lnTo>
                          <a:pt x="403" y="265"/>
                        </a:lnTo>
                        <a:lnTo>
                          <a:pt x="405" y="265"/>
                        </a:lnTo>
                        <a:lnTo>
                          <a:pt x="405" y="267"/>
                        </a:lnTo>
                        <a:lnTo>
                          <a:pt x="405" y="269"/>
                        </a:lnTo>
                        <a:lnTo>
                          <a:pt x="407" y="269"/>
                        </a:lnTo>
                        <a:lnTo>
                          <a:pt x="407" y="271"/>
                        </a:lnTo>
                        <a:lnTo>
                          <a:pt x="407" y="273"/>
                        </a:lnTo>
                        <a:lnTo>
                          <a:pt x="405" y="273"/>
                        </a:lnTo>
                        <a:lnTo>
                          <a:pt x="405" y="275"/>
                        </a:lnTo>
                        <a:lnTo>
                          <a:pt x="405" y="277"/>
                        </a:lnTo>
                        <a:lnTo>
                          <a:pt x="407" y="277"/>
                        </a:lnTo>
                        <a:lnTo>
                          <a:pt x="407" y="279"/>
                        </a:lnTo>
                        <a:lnTo>
                          <a:pt x="409" y="279"/>
                        </a:lnTo>
                        <a:lnTo>
                          <a:pt x="411" y="279"/>
                        </a:lnTo>
                        <a:lnTo>
                          <a:pt x="413" y="279"/>
                        </a:lnTo>
                        <a:lnTo>
                          <a:pt x="415" y="279"/>
                        </a:lnTo>
                        <a:lnTo>
                          <a:pt x="415" y="281"/>
                        </a:lnTo>
                        <a:lnTo>
                          <a:pt x="417" y="281"/>
                        </a:lnTo>
                        <a:lnTo>
                          <a:pt x="419" y="281"/>
                        </a:lnTo>
                        <a:lnTo>
                          <a:pt x="419" y="282"/>
                        </a:lnTo>
                        <a:lnTo>
                          <a:pt x="419" y="284"/>
                        </a:lnTo>
                        <a:lnTo>
                          <a:pt x="421" y="284"/>
                        </a:lnTo>
                        <a:lnTo>
                          <a:pt x="423" y="284"/>
                        </a:lnTo>
                        <a:lnTo>
                          <a:pt x="423" y="286"/>
                        </a:lnTo>
                        <a:lnTo>
                          <a:pt x="421" y="286"/>
                        </a:lnTo>
                        <a:lnTo>
                          <a:pt x="423" y="286"/>
                        </a:lnTo>
                        <a:lnTo>
                          <a:pt x="423" y="288"/>
                        </a:lnTo>
                        <a:lnTo>
                          <a:pt x="423" y="290"/>
                        </a:lnTo>
                        <a:lnTo>
                          <a:pt x="423" y="292"/>
                        </a:lnTo>
                        <a:lnTo>
                          <a:pt x="423" y="294"/>
                        </a:lnTo>
                        <a:lnTo>
                          <a:pt x="423" y="296"/>
                        </a:lnTo>
                        <a:lnTo>
                          <a:pt x="425" y="296"/>
                        </a:lnTo>
                        <a:lnTo>
                          <a:pt x="427" y="296"/>
                        </a:lnTo>
                        <a:lnTo>
                          <a:pt x="427" y="298"/>
                        </a:lnTo>
                        <a:lnTo>
                          <a:pt x="428" y="298"/>
                        </a:lnTo>
                        <a:lnTo>
                          <a:pt x="430" y="298"/>
                        </a:lnTo>
                        <a:lnTo>
                          <a:pt x="430" y="296"/>
                        </a:lnTo>
                        <a:lnTo>
                          <a:pt x="432" y="294"/>
                        </a:lnTo>
                        <a:lnTo>
                          <a:pt x="434" y="292"/>
                        </a:lnTo>
                        <a:lnTo>
                          <a:pt x="434" y="294"/>
                        </a:lnTo>
                        <a:lnTo>
                          <a:pt x="436" y="294"/>
                        </a:lnTo>
                        <a:lnTo>
                          <a:pt x="438" y="294"/>
                        </a:lnTo>
                        <a:lnTo>
                          <a:pt x="436" y="294"/>
                        </a:lnTo>
                        <a:lnTo>
                          <a:pt x="438" y="294"/>
                        </a:lnTo>
                        <a:lnTo>
                          <a:pt x="440" y="294"/>
                        </a:lnTo>
                        <a:lnTo>
                          <a:pt x="442" y="294"/>
                        </a:lnTo>
                        <a:lnTo>
                          <a:pt x="444" y="294"/>
                        </a:lnTo>
                        <a:lnTo>
                          <a:pt x="446" y="294"/>
                        </a:lnTo>
                        <a:lnTo>
                          <a:pt x="446" y="296"/>
                        </a:lnTo>
                        <a:lnTo>
                          <a:pt x="448" y="296"/>
                        </a:lnTo>
                        <a:lnTo>
                          <a:pt x="446" y="298"/>
                        </a:lnTo>
                        <a:lnTo>
                          <a:pt x="446" y="300"/>
                        </a:lnTo>
                        <a:lnTo>
                          <a:pt x="444" y="300"/>
                        </a:lnTo>
                        <a:lnTo>
                          <a:pt x="444" y="302"/>
                        </a:lnTo>
                        <a:lnTo>
                          <a:pt x="444" y="304"/>
                        </a:lnTo>
                        <a:lnTo>
                          <a:pt x="442" y="304"/>
                        </a:lnTo>
                        <a:lnTo>
                          <a:pt x="442" y="306"/>
                        </a:lnTo>
                        <a:lnTo>
                          <a:pt x="444" y="306"/>
                        </a:lnTo>
                        <a:lnTo>
                          <a:pt x="444" y="307"/>
                        </a:lnTo>
                        <a:lnTo>
                          <a:pt x="446" y="307"/>
                        </a:lnTo>
                        <a:lnTo>
                          <a:pt x="446" y="309"/>
                        </a:lnTo>
                        <a:lnTo>
                          <a:pt x="448" y="309"/>
                        </a:lnTo>
                        <a:lnTo>
                          <a:pt x="450" y="309"/>
                        </a:lnTo>
                        <a:lnTo>
                          <a:pt x="451" y="309"/>
                        </a:lnTo>
                        <a:lnTo>
                          <a:pt x="453" y="311"/>
                        </a:lnTo>
                        <a:lnTo>
                          <a:pt x="455" y="311"/>
                        </a:lnTo>
                        <a:lnTo>
                          <a:pt x="457" y="311"/>
                        </a:lnTo>
                        <a:lnTo>
                          <a:pt x="457" y="313"/>
                        </a:lnTo>
                        <a:lnTo>
                          <a:pt x="459" y="313"/>
                        </a:lnTo>
                        <a:lnTo>
                          <a:pt x="461" y="313"/>
                        </a:lnTo>
                        <a:lnTo>
                          <a:pt x="463" y="313"/>
                        </a:lnTo>
                        <a:lnTo>
                          <a:pt x="463" y="315"/>
                        </a:lnTo>
                        <a:lnTo>
                          <a:pt x="465" y="315"/>
                        </a:lnTo>
                        <a:lnTo>
                          <a:pt x="467" y="315"/>
                        </a:lnTo>
                        <a:lnTo>
                          <a:pt x="469" y="315"/>
                        </a:lnTo>
                        <a:lnTo>
                          <a:pt x="469" y="313"/>
                        </a:lnTo>
                        <a:lnTo>
                          <a:pt x="471" y="313"/>
                        </a:lnTo>
                        <a:lnTo>
                          <a:pt x="473" y="313"/>
                        </a:lnTo>
                        <a:lnTo>
                          <a:pt x="473" y="311"/>
                        </a:lnTo>
                        <a:lnTo>
                          <a:pt x="475" y="311"/>
                        </a:lnTo>
                        <a:lnTo>
                          <a:pt x="475" y="313"/>
                        </a:lnTo>
                        <a:lnTo>
                          <a:pt x="476" y="313"/>
                        </a:lnTo>
                        <a:lnTo>
                          <a:pt x="476" y="315"/>
                        </a:lnTo>
                        <a:lnTo>
                          <a:pt x="478" y="315"/>
                        </a:lnTo>
                        <a:lnTo>
                          <a:pt x="478" y="313"/>
                        </a:lnTo>
                        <a:lnTo>
                          <a:pt x="478" y="311"/>
                        </a:lnTo>
                        <a:lnTo>
                          <a:pt x="480" y="311"/>
                        </a:lnTo>
                        <a:lnTo>
                          <a:pt x="480" y="309"/>
                        </a:lnTo>
                        <a:lnTo>
                          <a:pt x="482" y="309"/>
                        </a:lnTo>
                        <a:lnTo>
                          <a:pt x="482" y="307"/>
                        </a:lnTo>
                        <a:lnTo>
                          <a:pt x="482" y="306"/>
                        </a:lnTo>
                        <a:lnTo>
                          <a:pt x="484" y="304"/>
                        </a:lnTo>
                        <a:lnTo>
                          <a:pt x="484" y="302"/>
                        </a:lnTo>
                        <a:lnTo>
                          <a:pt x="484" y="300"/>
                        </a:lnTo>
                        <a:lnTo>
                          <a:pt x="486" y="300"/>
                        </a:lnTo>
                        <a:lnTo>
                          <a:pt x="486" y="298"/>
                        </a:lnTo>
                        <a:lnTo>
                          <a:pt x="484" y="298"/>
                        </a:lnTo>
                        <a:lnTo>
                          <a:pt x="484" y="296"/>
                        </a:lnTo>
                        <a:lnTo>
                          <a:pt x="486" y="296"/>
                        </a:lnTo>
                        <a:lnTo>
                          <a:pt x="486" y="294"/>
                        </a:lnTo>
                        <a:lnTo>
                          <a:pt x="486" y="292"/>
                        </a:lnTo>
                        <a:lnTo>
                          <a:pt x="488" y="292"/>
                        </a:lnTo>
                        <a:lnTo>
                          <a:pt x="488" y="294"/>
                        </a:lnTo>
                        <a:lnTo>
                          <a:pt x="490" y="294"/>
                        </a:lnTo>
                        <a:lnTo>
                          <a:pt x="492" y="294"/>
                        </a:lnTo>
                        <a:lnTo>
                          <a:pt x="490" y="309"/>
                        </a:lnTo>
                        <a:lnTo>
                          <a:pt x="486" y="330"/>
                        </a:lnTo>
                        <a:lnTo>
                          <a:pt x="486" y="332"/>
                        </a:lnTo>
                        <a:lnTo>
                          <a:pt x="486" y="334"/>
                        </a:lnTo>
                        <a:lnTo>
                          <a:pt x="486" y="336"/>
                        </a:lnTo>
                        <a:lnTo>
                          <a:pt x="484" y="336"/>
                        </a:lnTo>
                        <a:lnTo>
                          <a:pt x="484" y="338"/>
                        </a:lnTo>
                        <a:lnTo>
                          <a:pt x="484" y="340"/>
                        </a:lnTo>
                        <a:lnTo>
                          <a:pt x="484" y="342"/>
                        </a:lnTo>
                        <a:lnTo>
                          <a:pt x="484" y="344"/>
                        </a:lnTo>
                        <a:lnTo>
                          <a:pt x="484" y="346"/>
                        </a:lnTo>
                        <a:lnTo>
                          <a:pt x="484" y="348"/>
                        </a:lnTo>
                        <a:lnTo>
                          <a:pt x="482" y="348"/>
                        </a:lnTo>
                        <a:lnTo>
                          <a:pt x="482" y="350"/>
                        </a:lnTo>
                        <a:lnTo>
                          <a:pt x="482" y="352"/>
                        </a:lnTo>
                        <a:lnTo>
                          <a:pt x="482" y="354"/>
                        </a:lnTo>
                        <a:lnTo>
                          <a:pt x="482" y="355"/>
                        </a:lnTo>
                        <a:lnTo>
                          <a:pt x="482" y="357"/>
                        </a:lnTo>
                        <a:lnTo>
                          <a:pt x="482" y="359"/>
                        </a:lnTo>
                        <a:lnTo>
                          <a:pt x="482" y="361"/>
                        </a:lnTo>
                        <a:lnTo>
                          <a:pt x="482" y="363"/>
                        </a:lnTo>
                        <a:lnTo>
                          <a:pt x="480" y="363"/>
                        </a:lnTo>
                        <a:lnTo>
                          <a:pt x="480" y="365"/>
                        </a:lnTo>
                        <a:lnTo>
                          <a:pt x="480" y="367"/>
                        </a:lnTo>
                        <a:lnTo>
                          <a:pt x="480" y="369"/>
                        </a:lnTo>
                        <a:lnTo>
                          <a:pt x="480" y="371"/>
                        </a:lnTo>
                        <a:lnTo>
                          <a:pt x="478" y="371"/>
                        </a:lnTo>
                        <a:lnTo>
                          <a:pt x="478" y="373"/>
                        </a:lnTo>
                        <a:lnTo>
                          <a:pt x="478" y="375"/>
                        </a:lnTo>
                        <a:lnTo>
                          <a:pt x="478" y="377"/>
                        </a:lnTo>
                        <a:lnTo>
                          <a:pt x="478" y="378"/>
                        </a:lnTo>
                        <a:lnTo>
                          <a:pt x="478" y="380"/>
                        </a:lnTo>
                        <a:lnTo>
                          <a:pt x="476" y="380"/>
                        </a:lnTo>
                        <a:lnTo>
                          <a:pt x="476" y="382"/>
                        </a:lnTo>
                        <a:lnTo>
                          <a:pt x="476" y="384"/>
                        </a:lnTo>
                        <a:lnTo>
                          <a:pt x="476" y="386"/>
                        </a:lnTo>
                        <a:lnTo>
                          <a:pt x="476" y="388"/>
                        </a:lnTo>
                        <a:lnTo>
                          <a:pt x="476" y="390"/>
                        </a:lnTo>
                        <a:lnTo>
                          <a:pt x="476" y="392"/>
                        </a:lnTo>
                        <a:lnTo>
                          <a:pt x="476" y="394"/>
                        </a:lnTo>
                        <a:lnTo>
                          <a:pt x="476" y="396"/>
                        </a:lnTo>
                        <a:lnTo>
                          <a:pt x="476" y="398"/>
                        </a:lnTo>
                        <a:lnTo>
                          <a:pt x="475" y="400"/>
                        </a:lnTo>
                        <a:lnTo>
                          <a:pt x="475" y="402"/>
                        </a:lnTo>
                        <a:lnTo>
                          <a:pt x="475" y="403"/>
                        </a:lnTo>
                        <a:lnTo>
                          <a:pt x="475" y="405"/>
                        </a:lnTo>
                        <a:lnTo>
                          <a:pt x="475" y="407"/>
                        </a:lnTo>
                        <a:lnTo>
                          <a:pt x="475" y="409"/>
                        </a:lnTo>
                        <a:lnTo>
                          <a:pt x="475" y="411"/>
                        </a:lnTo>
                        <a:lnTo>
                          <a:pt x="473" y="411"/>
                        </a:lnTo>
                        <a:lnTo>
                          <a:pt x="473" y="413"/>
                        </a:lnTo>
                        <a:lnTo>
                          <a:pt x="473" y="415"/>
                        </a:lnTo>
                        <a:lnTo>
                          <a:pt x="473" y="417"/>
                        </a:lnTo>
                        <a:lnTo>
                          <a:pt x="473" y="419"/>
                        </a:lnTo>
                        <a:lnTo>
                          <a:pt x="473" y="421"/>
                        </a:lnTo>
                        <a:lnTo>
                          <a:pt x="473" y="423"/>
                        </a:lnTo>
                        <a:lnTo>
                          <a:pt x="471" y="423"/>
                        </a:lnTo>
                        <a:lnTo>
                          <a:pt x="471" y="425"/>
                        </a:lnTo>
                        <a:lnTo>
                          <a:pt x="471" y="426"/>
                        </a:lnTo>
                        <a:lnTo>
                          <a:pt x="471" y="428"/>
                        </a:lnTo>
                        <a:lnTo>
                          <a:pt x="471" y="432"/>
                        </a:lnTo>
                        <a:lnTo>
                          <a:pt x="469" y="432"/>
                        </a:lnTo>
                        <a:lnTo>
                          <a:pt x="469" y="430"/>
                        </a:lnTo>
                        <a:lnTo>
                          <a:pt x="467" y="430"/>
                        </a:lnTo>
                        <a:lnTo>
                          <a:pt x="467" y="428"/>
                        </a:lnTo>
                        <a:lnTo>
                          <a:pt x="465" y="428"/>
                        </a:lnTo>
                        <a:lnTo>
                          <a:pt x="465" y="430"/>
                        </a:lnTo>
                        <a:lnTo>
                          <a:pt x="465" y="428"/>
                        </a:lnTo>
                        <a:lnTo>
                          <a:pt x="463" y="428"/>
                        </a:lnTo>
                        <a:lnTo>
                          <a:pt x="463" y="426"/>
                        </a:lnTo>
                        <a:lnTo>
                          <a:pt x="461" y="426"/>
                        </a:lnTo>
                        <a:lnTo>
                          <a:pt x="459" y="426"/>
                        </a:lnTo>
                        <a:lnTo>
                          <a:pt x="459" y="425"/>
                        </a:lnTo>
                        <a:lnTo>
                          <a:pt x="457" y="425"/>
                        </a:lnTo>
                        <a:lnTo>
                          <a:pt x="455" y="425"/>
                        </a:lnTo>
                        <a:lnTo>
                          <a:pt x="455" y="423"/>
                        </a:lnTo>
                        <a:lnTo>
                          <a:pt x="453" y="423"/>
                        </a:lnTo>
                        <a:lnTo>
                          <a:pt x="451" y="423"/>
                        </a:lnTo>
                        <a:lnTo>
                          <a:pt x="451" y="421"/>
                        </a:lnTo>
                        <a:lnTo>
                          <a:pt x="453" y="421"/>
                        </a:lnTo>
                        <a:lnTo>
                          <a:pt x="451" y="421"/>
                        </a:lnTo>
                        <a:lnTo>
                          <a:pt x="451" y="419"/>
                        </a:lnTo>
                        <a:lnTo>
                          <a:pt x="453" y="419"/>
                        </a:lnTo>
                        <a:lnTo>
                          <a:pt x="451" y="419"/>
                        </a:lnTo>
                        <a:lnTo>
                          <a:pt x="451" y="417"/>
                        </a:lnTo>
                        <a:lnTo>
                          <a:pt x="450" y="417"/>
                        </a:lnTo>
                        <a:lnTo>
                          <a:pt x="450" y="415"/>
                        </a:lnTo>
                        <a:lnTo>
                          <a:pt x="448" y="415"/>
                        </a:lnTo>
                        <a:lnTo>
                          <a:pt x="446" y="415"/>
                        </a:lnTo>
                        <a:lnTo>
                          <a:pt x="444" y="413"/>
                        </a:lnTo>
                        <a:lnTo>
                          <a:pt x="444" y="415"/>
                        </a:lnTo>
                        <a:lnTo>
                          <a:pt x="444" y="413"/>
                        </a:lnTo>
                        <a:lnTo>
                          <a:pt x="444" y="415"/>
                        </a:lnTo>
                        <a:lnTo>
                          <a:pt x="442" y="415"/>
                        </a:lnTo>
                        <a:lnTo>
                          <a:pt x="442" y="413"/>
                        </a:lnTo>
                        <a:lnTo>
                          <a:pt x="440" y="413"/>
                        </a:lnTo>
                        <a:lnTo>
                          <a:pt x="438" y="413"/>
                        </a:lnTo>
                        <a:lnTo>
                          <a:pt x="438" y="411"/>
                        </a:lnTo>
                        <a:lnTo>
                          <a:pt x="436" y="411"/>
                        </a:lnTo>
                        <a:lnTo>
                          <a:pt x="436" y="413"/>
                        </a:lnTo>
                        <a:lnTo>
                          <a:pt x="434" y="413"/>
                        </a:lnTo>
                        <a:lnTo>
                          <a:pt x="432" y="413"/>
                        </a:lnTo>
                        <a:lnTo>
                          <a:pt x="432" y="411"/>
                        </a:lnTo>
                        <a:lnTo>
                          <a:pt x="430" y="409"/>
                        </a:lnTo>
                        <a:lnTo>
                          <a:pt x="430" y="411"/>
                        </a:lnTo>
                        <a:lnTo>
                          <a:pt x="430" y="409"/>
                        </a:lnTo>
                        <a:lnTo>
                          <a:pt x="430" y="411"/>
                        </a:lnTo>
                        <a:lnTo>
                          <a:pt x="430" y="409"/>
                        </a:lnTo>
                        <a:lnTo>
                          <a:pt x="428" y="409"/>
                        </a:lnTo>
                        <a:lnTo>
                          <a:pt x="428" y="411"/>
                        </a:lnTo>
                        <a:lnTo>
                          <a:pt x="428" y="409"/>
                        </a:lnTo>
                        <a:lnTo>
                          <a:pt x="427" y="409"/>
                        </a:lnTo>
                        <a:lnTo>
                          <a:pt x="425" y="409"/>
                        </a:lnTo>
                        <a:lnTo>
                          <a:pt x="423" y="409"/>
                        </a:lnTo>
                        <a:lnTo>
                          <a:pt x="421" y="409"/>
                        </a:lnTo>
                        <a:lnTo>
                          <a:pt x="419" y="409"/>
                        </a:lnTo>
                        <a:lnTo>
                          <a:pt x="419" y="407"/>
                        </a:lnTo>
                        <a:lnTo>
                          <a:pt x="417" y="407"/>
                        </a:lnTo>
                        <a:lnTo>
                          <a:pt x="415" y="407"/>
                        </a:lnTo>
                        <a:lnTo>
                          <a:pt x="415" y="405"/>
                        </a:lnTo>
                        <a:lnTo>
                          <a:pt x="413" y="405"/>
                        </a:lnTo>
                        <a:lnTo>
                          <a:pt x="411" y="405"/>
                        </a:lnTo>
                        <a:lnTo>
                          <a:pt x="409" y="405"/>
                        </a:lnTo>
                        <a:lnTo>
                          <a:pt x="407" y="405"/>
                        </a:lnTo>
                        <a:lnTo>
                          <a:pt x="405" y="405"/>
                        </a:lnTo>
                        <a:lnTo>
                          <a:pt x="403" y="405"/>
                        </a:lnTo>
                        <a:lnTo>
                          <a:pt x="402" y="405"/>
                        </a:lnTo>
                        <a:lnTo>
                          <a:pt x="400" y="405"/>
                        </a:lnTo>
                        <a:lnTo>
                          <a:pt x="400" y="407"/>
                        </a:lnTo>
                        <a:lnTo>
                          <a:pt x="400" y="405"/>
                        </a:lnTo>
                        <a:lnTo>
                          <a:pt x="398" y="405"/>
                        </a:lnTo>
                        <a:lnTo>
                          <a:pt x="398" y="407"/>
                        </a:lnTo>
                        <a:lnTo>
                          <a:pt x="396" y="407"/>
                        </a:lnTo>
                        <a:lnTo>
                          <a:pt x="394" y="407"/>
                        </a:lnTo>
                        <a:lnTo>
                          <a:pt x="394" y="409"/>
                        </a:lnTo>
                        <a:lnTo>
                          <a:pt x="392" y="409"/>
                        </a:lnTo>
                        <a:lnTo>
                          <a:pt x="390" y="409"/>
                        </a:lnTo>
                        <a:lnTo>
                          <a:pt x="390" y="411"/>
                        </a:lnTo>
                        <a:lnTo>
                          <a:pt x="388" y="411"/>
                        </a:lnTo>
                        <a:lnTo>
                          <a:pt x="388" y="413"/>
                        </a:lnTo>
                        <a:lnTo>
                          <a:pt x="386" y="413"/>
                        </a:lnTo>
                        <a:lnTo>
                          <a:pt x="384" y="413"/>
                        </a:lnTo>
                        <a:lnTo>
                          <a:pt x="384" y="415"/>
                        </a:lnTo>
                        <a:lnTo>
                          <a:pt x="382" y="415"/>
                        </a:lnTo>
                        <a:lnTo>
                          <a:pt x="380" y="415"/>
                        </a:lnTo>
                        <a:lnTo>
                          <a:pt x="380" y="417"/>
                        </a:lnTo>
                        <a:lnTo>
                          <a:pt x="379" y="417"/>
                        </a:lnTo>
                        <a:lnTo>
                          <a:pt x="377" y="417"/>
                        </a:lnTo>
                        <a:lnTo>
                          <a:pt x="375" y="417"/>
                        </a:lnTo>
                        <a:lnTo>
                          <a:pt x="375" y="415"/>
                        </a:lnTo>
                        <a:lnTo>
                          <a:pt x="373" y="415"/>
                        </a:lnTo>
                        <a:lnTo>
                          <a:pt x="371" y="415"/>
                        </a:lnTo>
                        <a:lnTo>
                          <a:pt x="371" y="413"/>
                        </a:lnTo>
                        <a:lnTo>
                          <a:pt x="369" y="413"/>
                        </a:lnTo>
                        <a:lnTo>
                          <a:pt x="367" y="413"/>
                        </a:lnTo>
                        <a:lnTo>
                          <a:pt x="365" y="413"/>
                        </a:lnTo>
                        <a:lnTo>
                          <a:pt x="365" y="411"/>
                        </a:lnTo>
                        <a:lnTo>
                          <a:pt x="363" y="411"/>
                        </a:lnTo>
                        <a:lnTo>
                          <a:pt x="361" y="411"/>
                        </a:lnTo>
                        <a:lnTo>
                          <a:pt x="361" y="409"/>
                        </a:lnTo>
                        <a:lnTo>
                          <a:pt x="359" y="409"/>
                        </a:lnTo>
                        <a:lnTo>
                          <a:pt x="359" y="407"/>
                        </a:lnTo>
                        <a:lnTo>
                          <a:pt x="357" y="407"/>
                        </a:lnTo>
                        <a:lnTo>
                          <a:pt x="357" y="405"/>
                        </a:lnTo>
                        <a:lnTo>
                          <a:pt x="357" y="403"/>
                        </a:lnTo>
                        <a:lnTo>
                          <a:pt x="359" y="403"/>
                        </a:lnTo>
                        <a:lnTo>
                          <a:pt x="359" y="402"/>
                        </a:lnTo>
                        <a:lnTo>
                          <a:pt x="357" y="402"/>
                        </a:lnTo>
                        <a:lnTo>
                          <a:pt x="357" y="400"/>
                        </a:lnTo>
                        <a:lnTo>
                          <a:pt x="357" y="398"/>
                        </a:lnTo>
                        <a:lnTo>
                          <a:pt x="357" y="396"/>
                        </a:lnTo>
                        <a:lnTo>
                          <a:pt x="355" y="396"/>
                        </a:lnTo>
                        <a:lnTo>
                          <a:pt x="355" y="394"/>
                        </a:lnTo>
                        <a:lnTo>
                          <a:pt x="355" y="392"/>
                        </a:lnTo>
                        <a:lnTo>
                          <a:pt x="354" y="392"/>
                        </a:lnTo>
                        <a:lnTo>
                          <a:pt x="354" y="390"/>
                        </a:lnTo>
                        <a:lnTo>
                          <a:pt x="352" y="390"/>
                        </a:lnTo>
                        <a:lnTo>
                          <a:pt x="352" y="388"/>
                        </a:lnTo>
                        <a:lnTo>
                          <a:pt x="354" y="388"/>
                        </a:lnTo>
                        <a:lnTo>
                          <a:pt x="352" y="388"/>
                        </a:lnTo>
                        <a:lnTo>
                          <a:pt x="352" y="386"/>
                        </a:lnTo>
                        <a:lnTo>
                          <a:pt x="354" y="386"/>
                        </a:lnTo>
                        <a:lnTo>
                          <a:pt x="352" y="386"/>
                        </a:lnTo>
                        <a:lnTo>
                          <a:pt x="352" y="384"/>
                        </a:lnTo>
                        <a:lnTo>
                          <a:pt x="352" y="382"/>
                        </a:lnTo>
                        <a:lnTo>
                          <a:pt x="352" y="380"/>
                        </a:lnTo>
                        <a:lnTo>
                          <a:pt x="352" y="378"/>
                        </a:lnTo>
                        <a:lnTo>
                          <a:pt x="352" y="377"/>
                        </a:lnTo>
                        <a:lnTo>
                          <a:pt x="350" y="377"/>
                        </a:lnTo>
                        <a:lnTo>
                          <a:pt x="350" y="375"/>
                        </a:lnTo>
                        <a:lnTo>
                          <a:pt x="348" y="375"/>
                        </a:lnTo>
                        <a:lnTo>
                          <a:pt x="348" y="373"/>
                        </a:lnTo>
                        <a:lnTo>
                          <a:pt x="348" y="371"/>
                        </a:lnTo>
                        <a:lnTo>
                          <a:pt x="346" y="371"/>
                        </a:lnTo>
                        <a:lnTo>
                          <a:pt x="346" y="369"/>
                        </a:lnTo>
                        <a:lnTo>
                          <a:pt x="344" y="369"/>
                        </a:lnTo>
                        <a:lnTo>
                          <a:pt x="344" y="367"/>
                        </a:lnTo>
                        <a:lnTo>
                          <a:pt x="346" y="367"/>
                        </a:lnTo>
                        <a:lnTo>
                          <a:pt x="346" y="365"/>
                        </a:lnTo>
                        <a:lnTo>
                          <a:pt x="344" y="365"/>
                        </a:lnTo>
                        <a:lnTo>
                          <a:pt x="346" y="365"/>
                        </a:lnTo>
                        <a:lnTo>
                          <a:pt x="346" y="363"/>
                        </a:lnTo>
                        <a:lnTo>
                          <a:pt x="346" y="361"/>
                        </a:lnTo>
                        <a:lnTo>
                          <a:pt x="346" y="359"/>
                        </a:lnTo>
                        <a:lnTo>
                          <a:pt x="348" y="359"/>
                        </a:lnTo>
                        <a:lnTo>
                          <a:pt x="350" y="357"/>
                        </a:lnTo>
                        <a:lnTo>
                          <a:pt x="352" y="357"/>
                        </a:lnTo>
                        <a:lnTo>
                          <a:pt x="354" y="357"/>
                        </a:lnTo>
                        <a:lnTo>
                          <a:pt x="354" y="355"/>
                        </a:lnTo>
                        <a:lnTo>
                          <a:pt x="354" y="354"/>
                        </a:lnTo>
                        <a:lnTo>
                          <a:pt x="354" y="352"/>
                        </a:lnTo>
                        <a:lnTo>
                          <a:pt x="354" y="350"/>
                        </a:lnTo>
                        <a:lnTo>
                          <a:pt x="352" y="348"/>
                        </a:lnTo>
                        <a:lnTo>
                          <a:pt x="352" y="346"/>
                        </a:lnTo>
                        <a:lnTo>
                          <a:pt x="352" y="344"/>
                        </a:lnTo>
                        <a:lnTo>
                          <a:pt x="350" y="344"/>
                        </a:lnTo>
                        <a:lnTo>
                          <a:pt x="348" y="346"/>
                        </a:lnTo>
                        <a:lnTo>
                          <a:pt x="346" y="346"/>
                        </a:lnTo>
                        <a:lnTo>
                          <a:pt x="346" y="344"/>
                        </a:lnTo>
                        <a:lnTo>
                          <a:pt x="344" y="344"/>
                        </a:lnTo>
                        <a:lnTo>
                          <a:pt x="342" y="342"/>
                        </a:lnTo>
                        <a:lnTo>
                          <a:pt x="340" y="342"/>
                        </a:lnTo>
                        <a:lnTo>
                          <a:pt x="340" y="340"/>
                        </a:lnTo>
                        <a:lnTo>
                          <a:pt x="338" y="340"/>
                        </a:lnTo>
                        <a:lnTo>
                          <a:pt x="338" y="342"/>
                        </a:lnTo>
                        <a:lnTo>
                          <a:pt x="336" y="342"/>
                        </a:lnTo>
                        <a:lnTo>
                          <a:pt x="334" y="344"/>
                        </a:lnTo>
                        <a:lnTo>
                          <a:pt x="332" y="344"/>
                        </a:lnTo>
                        <a:lnTo>
                          <a:pt x="334" y="344"/>
                        </a:lnTo>
                        <a:lnTo>
                          <a:pt x="334" y="346"/>
                        </a:lnTo>
                        <a:lnTo>
                          <a:pt x="336" y="346"/>
                        </a:lnTo>
                        <a:lnTo>
                          <a:pt x="336" y="348"/>
                        </a:lnTo>
                        <a:lnTo>
                          <a:pt x="334" y="348"/>
                        </a:lnTo>
                        <a:lnTo>
                          <a:pt x="334" y="350"/>
                        </a:lnTo>
                        <a:lnTo>
                          <a:pt x="334" y="352"/>
                        </a:lnTo>
                        <a:lnTo>
                          <a:pt x="332" y="352"/>
                        </a:lnTo>
                        <a:lnTo>
                          <a:pt x="332" y="354"/>
                        </a:lnTo>
                        <a:lnTo>
                          <a:pt x="334" y="354"/>
                        </a:lnTo>
                        <a:lnTo>
                          <a:pt x="334" y="355"/>
                        </a:lnTo>
                        <a:lnTo>
                          <a:pt x="332" y="355"/>
                        </a:lnTo>
                        <a:lnTo>
                          <a:pt x="334" y="355"/>
                        </a:lnTo>
                        <a:lnTo>
                          <a:pt x="334" y="357"/>
                        </a:lnTo>
                        <a:lnTo>
                          <a:pt x="332" y="357"/>
                        </a:lnTo>
                        <a:lnTo>
                          <a:pt x="332" y="359"/>
                        </a:lnTo>
                        <a:lnTo>
                          <a:pt x="332" y="361"/>
                        </a:lnTo>
                        <a:lnTo>
                          <a:pt x="331" y="361"/>
                        </a:lnTo>
                        <a:lnTo>
                          <a:pt x="329" y="361"/>
                        </a:lnTo>
                        <a:lnTo>
                          <a:pt x="329" y="359"/>
                        </a:lnTo>
                        <a:lnTo>
                          <a:pt x="329" y="357"/>
                        </a:lnTo>
                        <a:lnTo>
                          <a:pt x="329" y="355"/>
                        </a:lnTo>
                        <a:lnTo>
                          <a:pt x="327" y="355"/>
                        </a:lnTo>
                        <a:lnTo>
                          <a:pt x="327" y="354"/>
                        </a:lnTo>
                        <a:lnTo>
                          <a:pt x="325" y="354"/>
                        </a:lnTo>
                        <a:lnTo>
                          <a:pt x="323" y="354"/>
                        </a:lnTo>
                        <a:lnTo>
                          <a:pt x="323" y="352"/>
                        </a:lnTo>
                        <a:lnTo>
                          <a:pt x="321" y="352"/>
                        </a:lnTo>
                        <a:lnTo>
                          <a:pt x="319" y="354"/>
                        </a:lnTo>
                        <a:lnTo>
                          <a:pt x="317" y="354"/>
                        </a:lnTo>
                        <a:lnTo>
                          <a:pt x="315" y="354"/>
                        </a:lnTo>
                        <a:lnTo>
                          <a:pt x="313" y="354"/>
                        </a:lnTo>
                        <a:lnTo>
                          <a:pt x="313" y="355"/>
                        </a:lnTo>
                        <a:lnTo>
                          <a:pt x="311" y="355"/>
                        </a:lnTo>
                        <a:lnTo>
                          <a:pt x="311" y="357"/>
                        </a:lnTo>
                        <a:lnTo>
                          <a:pt x="309" y="359"/>
                        </a:lnTo>
                        <a:lnTo>
                          <a:pt x="309" y="361"/>
                        </a:lnTo>
                        <a:lnTo>
                          <a:pt x="307" y="361"/>
                        </a:lnTo>
                        <a:lnTo>
                          <a:pt x="309" y="361"/>
                        </a:lnTo>
                        <a:lnTo>
                          <a:pt x="309" y="363"/>
                        </a:lnTo>
                        <a:lnTo>
                          <a:pt x="309" y="365"/>
                        </a:lnTo>
                        <a:lnTo>
                          <a:pt x="309" y="367"/>
                        </a:lnTo>
                        <a:lnTo>
                          <a:pt x="307" y="367"/>
                        </a:lnTo>
                        <a:lnTo>
                          <a:pt x="307" y="369"/>
                        </a:lnTo>
                        <a:lnTo>
                          <a:pt x="306" y="369"/>
                        </a:lnTo>
                        <a:lnTo>
                          <a:pt x="304" y="369"/>
                        </a:lnTo>
                        <a:lnTo>
                          <a:pt x="302" y="369"/>
                        </a:lnTo>
                        <a:lnTo>
                          <a:pt x="302" y="371"/>
                        </a:lnTo>
                        <a:lnTo>
                          <a:pt x="300" y="371"/>
                        </a:lnTo>
                        <a:lnTo>
                          <a:pt x="298" y="371"/>
                        </a:lnTo>
                        <a:lnTo>
                          <a:pt x="296" y="371"/>
                        </a:lnTo>
                        <a:lnTo>
                          <a:pt x="296" y="373"/>
                        </a:lnTo>
                        <a:lnTo>
                          <a:pt x="294" y="373"/>
                        </a:lnTo>
                        <a:lnTo>
                          <a:pt x="294" y="375"/>
                        </a:lnTo>
                        <a:lnTo>
                          <a:pt x="292" y="375"/>
                        </a:lnTo>
                        <a:lnTo>
                          <a:pt x="292" y="377"/>
                        </a:lnTo>
                        <a:lnTo>
                          <a:pt x="290" y="377"/>
                        </a:lnTo>
                        <a:lnTo>
                          <a:pt x="290" y="378"/>
                        </a:lnTo>
                        <a:lnTo>
                          <a:pt x="288" y="380"/>
                        </a:lnTo>
                        <a:lnTo>
                          <a:pt x="288" y="382"/>
                        </a:lnTo>
                        <a:lnTo>
                          <a:pt x="288" y="384"/>
                        </a:lnTo>
                        <a:lnTo>
                          <a:pt x="290" y="384"/>
                        </a:lnTo>
                        <a:lnTo>
                          <a:pt x="290" y="386"/>
                        </a:lnTo>
                        <a:lnTo>
                          <a:pt x="290" y="388"/>
                        </a:lnTo>
                        <a:lnTo>
                          <a:pt x="292" y="388"/>
                        </a:lnTo>
                        <a:lnTo>
                          <a:pt x="294" y="388"/>
                        </a:lnTo>
                        <a:lnTo>
                          <a:pt x="294" y="390"/>
                        </a:lnTo>
                        <a:lnTo>
                          <a:pt x="292" y="392"/>
                        </a:lnTo>
                        <a:lnTo>
                          <a:pt x="292" y="394"/>
                        </a:lnTo>
                        <a:lnTo>
                          <a:pt x="292" y="396"/>
                        </a:lnTo>
                        <a:lnTo>
                          <a:pt x="294" y="396"/>
                        </a:lnTo>
                        <a:lnTo>
                          <a:pt x="294" y="398"/>
                        </a:lnTo>
                        <a:lnTo>
                          <a:pt x="294" y="400"/>
                        </a:lnTo>
                        <a:lnTo>
                          <a:pt x="296" y="400"/>
                        </a:lnTo>
                        <a:lnTo>
                          <a:pt x="296" y="402"/>
                        </a:lnTo>
                        <a:lnTo>
                          <a:pt x="296" y="403"/>
                        </a:lnTo>
                        <a:lnTo>
                          <a:pt x="296" y="405"/>
                        </a:lnTo>
                        <a:lnTo>
                          <a:pt x="296" y="407"/>
                        </a:lnTo>
                        <a:lnTo>
                          <a:pt x="296" y="409"/>
                        </a:lnTo>
                        <a:lnTo>
                          <a:pt x="296" y="411"/>
                        </a:lnTo>
                        <a:lnTo>
                          <a:pt x="296" y="413"/>
                        </a:lnTo>
                        <a:lnTo>
                          <a:pt x="296" y="415"/>
                        </a:lnTo>
                        <a:lnTo>
                          <a:pt x="298" y="415"/>
                        </a:lnTo>
                        <a:lnTo>
                          <a:pt x="300" y="417"/>
                        </a:lnTo>
                        <a:lnTo>
                          <a:pt x="302" y="417"/>
                        </a:lnTo>
                        <a:lnTo>
                          <a:pt x="302" y="419"/>
                        </a:lnTo>
                        <a:lnTo>
                          <a:pt x="304" y="419"/>
                        </a:lnTo>
                        <a:lnTo>
                          <a:pt x="304" y="421"/>
                        </a:lnTo>
                        <a:lnTo>
                          <a:pt x="304" y="423"/>
                        </a:lnTo>
                        <a:lnTo>
                          <a:pt x="304" y="425"/>
                        </a:lnTo>
                        <a:lnTo>
                          <a:pt x="304" y="426"/>
                        </a:lnTo>
                        <a:lnTo>
                          <a:pt x="302" y="426"/>
                        </a:lnTo>
                        <a:lnTo>
                          <a:pt x="302" y="428"/>
                        </a:lnTo>
                        <a:lnTo>
                          <a:pt x="304" y="428"/>
                        </a:lnTo>
                        <a:lnTo>
                          <a:pt x="304" y="430"/>
                        </a:lnTo>
                        <a:lnTo>
                          <a:pt x="304" y="432"/>
                        </a:lnTo>
                        <a:lnTo>
                          <a:pt x="304" y="434"/>
                        </a:lnTo>
                        <a:lnTo>
                          <a:pt x="306" y="434"/>
                        </a:lnTo>
                        <a:lnTo>
                          <a:pt x="306" y="436"/>
                        </a:lnTo>
                        <a:lnTo>
                          <a:pt x="307" y="436"/>
                        </a:lnTo>
                        <a:lnTo>
                          <a:pt x="307" y="438"/>
                        </a:lnTo>
                        <a:lnTo>
                          <a:pt x="306" y="438"/>
                        </a:lnTo>
                        <a:lnTo>
                          <a:pt x="304" y="438"/>
                        </a:lnTo>
                        <a:lnTo>
                          <a:pt x="302" y="438"/>
                        </a:lnTo>
                        <a:lnTo>
                          <a:pt x="300" y="438"/>
                        </a:lnTo>
                        <a:lnTo>
                          <a:pt x="298" y="438"/>
                        </a:lnTo>
                        <a:lnTo>
                          <a:pt x="296" y="438"/>
                        </a:lnTo>
                        <a:lnTo>
                          <a:pt x="296" y="436"/>
                        </a:lnTo>
                        <a:lnTo>
                          <a:pt x="294" y="436"/>
                        </a:lnTo>
                        <a:lnTo>
                          <a:pt x="292" y="436"/>
                        </a:lnTo>
                        <a:lnTo>
                          <a:pt x="292" y="438"/>
                        </a:lnTo>
                        <a:lnTo>
                          <a:pt x="290" y="438"/>
                        </a:lnTo>
                        <a:lnTo>
                          <a:pt x="290" y="436"/>
                        </a:lnTo>
                        <a:lnTo>
                          <a:pt x="288" y="436"/>
                        </a:lnTo>
                        <a:lnTo>
                          <a:pt x="288" y="438"/>
                        </a:lnTo>
                        <a:lnTo>
                          <a:pt x="288" y="440"/>
                        </a:lnTo>
                        <a:lnTo>
                          <a:pt x="286" y="440"/>
                        </a:lnTo>
                        <a:lnTo>
                          <a:pt x="286" y="442"/>
                        </a:lnTo>
                        <a:lnTo>
                          <a:pt x="286" y="444"/>
                        </a:lnTo>
                        <a:lnTo>
                          <a:pt x="284" y="444"/>
                        </a:lnTo>
                        <a:lnTo>
                          <a:pt x="284" y="446"/>
                        </a:lnTo>
                        <a:lnTo>
                          <a:pt x="283" y="446"/>
                        </a:lnTo>
                        <a:lnTo>
                          <a:pt x="283" y="444"/>
                        </a:lnTo>
                        <a:lnTo>
                          <a:pt x="281" y="444"/>
                        </a:lnTo>
                        <a:lnTo>
                          <a:pt x="279" y="444"/>
                        </a:lnTo>
                        <a:lnTo>
                          <a:pt x="277" y="444"/>
                        </a:lnTo>
                        <a:lnTo>
                          <a:pt x="277" y="446"/>
                        </a:lnTo>
                        <a:lnTo>
                          <a:pt x="275" y="444"/>
                        </a:lnTo>
                        <a:lnTo>
                          <a:pt x="275" y="446"/>
                        </a:lnTo>
                        <a:lnTo>
                          <a:pt x="273" y="446"/>
                        </a:lnTo>
                        <a:lnTo>
                          <a:pt x="271" y="448"/>
                        </a:lnTo>
                        <a:lnTo>
                          <a:pt x="271" y="450"/>
                        </a:lnTo>
                        <a:lnTo>
                          <a:pt x="269" y="450"/>
                        </a:lnTo>
                        <a:lnTo>
                          <a:pt x="267" y="450"/>
                        </a:lnTo>
                        <a:lnTo>
                          <a:pt x="267" y="451"/>
                        </a:lnTo>
                        <a:lnTo>
                          <a:pt x="265" y="451"/>
                        </a:lnTo>
                        <a:lnTo>
                          <a:pt x="263" y="451"/>
                        </a:lnTo>
                        <a:lnTo>
                          <a:pt x="261" y="451"/>
                        </a:lnTo>
                        <a:lnTo>
                          <a:pt x="259" y="451"/>
                        </a:lnTo>
                        <a:lnTo>
                          <a:pt x="258" y="451"/>
                        </a:lnTo>
                        <a:lnTo>
                          <a:pt x="256" y="451"/>
                        </a:lnTo>
                        <a:lnTo>
                          <a:pt x="256" y="453"/>
                        </a:lnTo>
                        <a:lnTo>
                          <a:pt x="256" y="455"/>
                        </a:lnTo>
                        <a:lnTo>
                          <a:pt x="254" y="455"/>
                        </a:lnTo>
                        <a:lnTo>
                          <a:pt x="254" y="457"/>
                        </a:lnTo>
                        <a:lnTo>
                          <a:pt x="252" y="457"/>
                        </a:lnTo>
                        <a:lnTo>
                          <a:pt x="252" y="459"/>
                        </a:lnTo>
                        <a:lnTo>
                          <a:pt x="254" y="459"/>
                        </a:lnTo>
                        <a:lnTo>
                          <a:pt x="252" y="459"/>
                        </a:lnTo>
                        <a:lnTo>
                          <a:pt x="252" y="461"/>
                        </a:lnTo>
                        <a:lnTo>
                          <a:pt x="250" y="461"/>
                        </a:lnTo>
                        <a:lnTo>
                          <a:pt x="250" y="463"/>
                        </a:lnTo>
                        <a:lnTo>
                          <a:pt x="250" y="465"/>
                        </a:lnTo>
                        <a:lnTo>
                          <a:pt x="248" y="465"/>
                        </a:lnTo>
                        <a:lnTo>
                          <a:pt x="248" y="467"/>
                        </a:lnTo>
                        <a:lnTo>
                          <a:pt x="246" y="467"/>
                        </a:lnTo>
                        <a:lnTo>
                          <a:pt x="246" y="465"/>
                        </a:lnTo>
                        <a:lnTo>
                          <a:pt x="244" y="465"/>
                        </a:lnTo>
                        <a:lnTo>
                          <a:pt x="244" y="463"/>
                        </a:lnTo>
                        <a:lnTo>
                          <a:pt x="244" y="461"/>
                        </a:lnTo>
                        <a:lnTo>
                          <a:pt x="242" y="461"/>
                        </a:lnTo>
                        <a:lnTo>
                          <a:pt x="242" y="463"/>
                        </a:lnTo>
                        <a:lnTo>
                          <a:pt x="240" y="463"/>
                        </a:lnTo>
                        <a:lnTo>
                          <a:pt x="238" y="463"/>
                        </a:lnTo>
                        <a:lnTo>
                          <a:pt x="236" y="463"/>
                        </a:lnTo>
                        <a:lnTo>
                          <a:pt x="236" y="461"/>
                        </a:lnTo>
                        <a:lnTo>
                          <a:pt x="236" y="463"/>
                        </a:lnTo>
                        <a:lnTo>
                          <a:pt x="235" y="463"/>
                        </a:lnTo>
                        <a:lnTo>
                          <a:pt x="235" y="465"/>
                        </a:lnTo>
                        <a:lnTo>
                          <a:pt x="233" y="465"/>
                        </a:lnTo>
                        <a:lnTo>
                          <a:pt x="231" y="465"/>
                        </a:lnTo>
                        <a:lnTo>
                          <a:pt x="231" y="467"/>
                        </a:lnTo>
                        <a:lnTo>
                          <a:pt x="231" y="469"/>
                        </a:lnTo>
                        <a:lnTo>
                          <a:pt x="229" y="469"/>
                        </a:lnTo>
                        <a:lnTo>
                          <a:pt x="229" y="471"/>
                        </a:lnTo>
                        <a:lnTo>
                          <a:pt x="229" y="473"/>
                        </a:lnTo>
                        <a:lnTo>
                          <a:pt x="229" y="474"/>
                        </a:lnTo>
                        <a:lnTo>
                          <a:pt x="227" y="474"/>
                        </a:lnTo>
                        <a:lnTo>
                          <a:pt x="225" y="474"/>
                        </a:lnTo>
                        <a:lnTo>
                          <a:pt x="225" y="473"/>
                        </a:lnTo>
                        <a:lnTo>
                          <a:pt x="225" y="474"/>
                        </a:lnTo>
                        <a:lnTo>
                          <a:pt x="223" y="474"/>
                        </a:lnTo>
                        <a:lnTo>
                          <a:pt x="223" y="476"/>
                        </a:lnTo>
                        <a:lnTo>
                          <a:pt x="221" y="476"/>
                        </a:lnTo>
                        <a:lnTo>
                          <a:pt x="221" y="474"/>
                        </a:lnTo>
                        <a:lnTo>
                          <a:pt x="219" y="474"/>
                        </a:lnTo>
                        <a:lnTo>
                          <a:pt x="219" y="476"/>
                        </a:lnTo>
                        <a:lnTo>
                          <a:pt x="217" y="476"/>
                        </a:lnTo>
                        <a:lnTo>
                          <a:pt x="217" y="478"/>
                        </a:lnTo>
                        <a:lnTo>
                          <a:pt x="217" y="480"/>
                        </a:lnTo>
                        <a:lnTo>
                          <a:pt x="215" y="480"/>
                        </a:lnTo>
                        <a:lnTo>
                          <a:pt x="215" y="482"/>
                        </a:lnTo>
                        <a:lnTo>
                          <a:pt x="213" y="482"/>
                        </a:lnTo>
                        <a:lnTo>
                          <a:pt x="213" y="484"/>
                        </a:lnTo>
                        <a:lnTo>
                          <a:pt x="212" y="486"/>
                        </a:lnTo>
                        <a:lnTo>
                          <a:pt x="212" y="488"/>
                        </a:lnTo>
                        <a:lnTo>
                          <a:pt x="210" y="488"/>
                        </a:lnTo>
                        <a:lnTo>
                          <a:pt x="208" y="488"/>
                        </a:lnTo>
                        <a:lnTo>
                          <a:pt x="206" y="488"/>
                        </a:lnTo>
                        <a:lnTo>
                          <a:pt x="204" y="488"/>
                        </a:lnTo>
                        <a:lnTo>
                          <a:pt x="206" y="490"/>
                        </a:lnTo>
                        <a:lnTo>
                          <a:pt x="204" y="490"/>
                        </a:lnTo>
                        <a:lnTo>
                          <a:pt x="202" y="490"/>
                        </a:lnTo>
                        <a:lnTo>
                          <a:pt x="200" y="490"/>
                        </a:lnTo>
                        <a:lnTo>
                          <a:pt x="198" y="490"/>
                        </a:lnTo>
                        <a:lnTo>
                          <a:pt x="198" y="488"/>
                        </a:lnTo>
                        <a:lnTo>
                          <a:pt x="198" y="486"/>
                        </a:lnTo>
                        <a:lnTo>
                          <a:pt x="200" y="486"/>
                        </a:lnTo>
                        <a:lnTo>
                          <a:pt x="200" y="484"/>
                        </a:lnTo>
                        <a:lnTo>
                          <a:pt x="200" y="486"/>
                        </a:lnTo>
                        <a:lnTo>
                          <a:pt x="200" y="484"/>
                        </a:lnTo>
                        <a:lnTo>
                          <a:pt x="202" y="484"/>
                        </a:lnTo>
                        <a:lnTo>
                          <a:pt x="202" y="482"/>
                        </a:lnTo>
                        <a:lnTo>
                          <a:pt x="202" y="480"/>
                        </a:lnTo>
                        <a:lnTo>
                          <a:pt x="204" y="480"/>
                        </a:lnTo>
                        <a:lnTo>
                          <a:pt x="204" y="478"/>
                        </a:lnTo>
                        <a:lnTo>
                          <a:pt x="204" y="476"/>
                        </a:lnTo>
                        <a:lnTo>
                          <a:pt x="204" y="474"/>
                        </a:lnTo>
                        <a:lnTo>
                          <a:pt x="206" y="474"/>
                        </a:lnTo>
                        <a:lnTo>
                          <a:pt x="204" y="474"/>
                        </a:lnTo>
                        <a:lnTo>
                          <a:pt x="204" y="473"/>
                        </a:lnTo>
                        <a:lnTo>
                          <a:pt x="204" y="471"/>
                        </a:lnTo>
                        <a:lnTo>
                          <a:pt x="204" y="469"/>
                        </a:lnTo>
                        <a:lnTo>
                          <a:pt x="202" y="469"/>
                        </a:lnTo>
                        <a:lnTo>
                          <a:pt x="204" y="469"/>
                        </a:lnTo>
                        <a:lnTo>
                          <a:pt x="204" y="467"/>
                        </a:lnTo>
                        <a:lnTo>
                          <a:pt x="204" y="465"/>
                        </a:lnTo>
                        <a:lnTo>
                          <a:pt x="206" y="465"/>
                        </a:lnTo>
                        <a:lnTo>
                          <a:pt x="206" y="463"/>
                        </a:lnTo>
                        <a:lnTo>
                          <a:pt x="208" y="463"/>
                        </a:lnTo>
                        <a:lnTo>
                          <a:pt x="210" y="463"/>
                        </a:lnTo>
                        <a:lnTo>
                          <a:pt x="212" y="463"/>
                        </a:lnTo>
                        <a:lnTo>
                          <a:pt x="212" y="461"/>
                        </a:lnTo>
                        <a:lnTo>
                          <a:pt x="212" y="459"/>
                        </a:lnTo>
                        <a:lnTo>
                          <a:pt x="213" y="459"/>
                        </a:lnTo>
                        <a:lnTo>
                          <a:pt x="213" y="457"/>
                        </a:lnTo>
                        <a:lnTo>
                          <a:pt x="212" y="457"/>
                        </a:lnTo>
                        <a:lnTo>
                          <a:pt x="210" y="457"/>
                        </a:lnTo>
                        <a:lnTo>
                          <a:pt x="210" y="455"/>
                        </a:lnTo>
                        <a:lnTo>
                          <a:pt x="208" y="455"/>
                        </a:lnTo>
                        <a:lnTo>
                          <a:pt x="206" y="455"/>
                        </a:lnTo>
                        <a:lnTo>
                          <a:pt x="206" y="453"/>
                        </a:lnTo>
                        <a:lnTo>
                          <a:pt x="208" y="453"/>
                        </a:lnTo>
                        <a:lnTo>
                          <a:pt x="208" y="451"/>
                        </a:lnTo>
                        <a:lnTo>
                          <a:pt x="208" y="450"/>
                        </a:lnTo>
                        <a:lnTo>
                          <a:pt x="208" y="448"/>
                        </a:lnTo>
                        <a:lnTo>
                          <a:pt x="208" y="446"/>
                        </a:lnTo>
                        <a:lnTo>
                          <a:pt x="210" y="446"/>
                        </a:lnTo>
                        <a:lnTo>
                          <a:pt x="210" y="444"/>
                        </a:lnTo>
                        <a:lnTo>
                          <a:pt x="208" y="444"/>
                        </a:lnTo>
                        <a:lnTo>
                          <a:pt x="208" y="442"/>
                        </a:lnTo>
                        <a:lnTo>
                          <a:pt x="210" y="442"/>
                        </a:lnTo>
                        <a:lnTo>
                          <a:pt x="208" y="442"/>
                        </a:lnTo>
                        <a:lnTo>
                          <a:pt x="206" y="442"/>
                        </a:lnTo>
                        <a:lnTo>
                          <a:pt x="206" y="440"/>
                        </a:lnTo>
                        <a:lnTo>
                          <a:pt x="204" y="440"/>
                        </a:lnTo>
                        <a:lnTo>
                          <a:pt x="204" y="438"/>
                        </a:lnTo>
                        <a:lnTo>
                          <a:pt x="206" y="438"/>
                        </a:lnTo>
                        <a:lnTo>
                          <a:pt x="204" y="438"/>
                        </a:lnTo>
                        <a:lnTo>
                          <a:pt x="202" y="438"/>
                        </a:lnTo>
                        <a:lnTo>
                          <a:pt x="202" y="436"/>
                        </a:lnTo>
                        <a:lnTo>
                          <a:pt x="202" y="434"/>
                        </a:lnTo>
                        <a:lnTo>
                          <a:pt x="202" y="432"/>
                        </a:lnTo>
                        <a:lnTo>
                          <a:pt x="202" y="430"/>
                        </a:lnTo>
                        <a:lnTo>
                          <a:pt x="202" y="428"/>
                        </a:lnTo>
                        <a:lnTo>
                          <a:pt x="200" y="428"/>
                        </a:lnTo>
                        <a:lnTo>
                          <a:pt x="200" y="426"/>
                        </a:lnTo>
                        <a:lnTo>
                          <a:pt x="200" y="425"/>
                        </a:lnTo>
                        <a:lnTo>
                          <a:pt x="198" y="425"/>
                        </a:lnTo>
                        <a:lnTo>
                          <a:pt x="198" y="423"/>
                        </a:lnTo>
                        <a:lnTo>
                          <a:pt x="198" y="421"/>
                        </a:lnTo>
                        <a:lnTo>
                          <a:pt x="198" y="419"/>
                        </a:lnTo>
                        <a:lnTo>
                          <a:pt x="200" y="419"/>
                        </a:lnTo>
                        <a:lnTo>
                          <a:pt x="200" y="417"/>
                        </a:lnTo>
                        <a:lnTo>
                          <a:pt x="200" y="415"/>
                        </a:lnTo>
                        <a:lnTo>
                          <a:pt x="202" y="415"/>
                        </a:lnTo>
                        <a:lnTo>
                          <a:pt x="202" y="413"/>
                        </a:lnTo>
                        <a:lnTo>
                          <a:pt x="204" y="413"/>
                        </a:lnTo>
                        <a:lnTo>
                          <a:pt x="204" y="411"/>
                        </a:lnTo>
                        <a:lnTo>
                          <a:pt x="204" y="409"/>
                        </a:lnTo>
                        <a:lnTo>
                          <a:pt x="206" y="409"/>
                        </a:lnTo>
                        <a:lnTo>
                          <a:pt x="206" y="407"/>
                        </a:lnTo>
                        <a:lnTo>
                          <a:pt x="208" y="407"/>
                        </a:lnTo>
                        <a:lnTo>
                          <a:pt x="208" y="405"/>
                        </a:lnTo>
                        <a:lnTo>
                          <a:pt x="210" y="403"/>
                        </a:lnTo>
                        <a:lnTo>
                          <a:pt x="210" y="402"/>
                        </a:lnTo>
                        <a:lnTo>
                          <a:pt x="210" y="400"/>
                        </a:lnTo>
                        <a:lnTo>
                          <a:pt x="212" y="400"/>
                        </a:lnTo>
                        <a:lnTo>
                          <a:pt x="212" y="398"/>
                        </a:lnTo>
                        <a:lnTo>
                          <a:pt x="212" y="396"/>
                        </a:lnTo>
                        <a:lnTo>
                          <a:pt x="212" y="394"/>
                        </a:lnTo>
                        <a:lnTo>
                          <a:pt x="213" y="394"/>
                        </a:lnTo>
                        <a:lnTo>
                          <a:pt x="213" y="392"/>
                        </a:lnTo>
                        <a:lnTo>
                          <a:pt x="212" y="392"/>
                        </a:lnTo>
                        <a:lnTo>
                          <a:pt x="212" y="390"/>
                        </a:lnTo>
                        <a:lnTo>
                          <a:pt x="213" y="390"/>
                        </a:lnTo>
                        <a:lnTo>
                          <a:pt x="213" y="388"/>
                        </a:lnTo>
                        <a:lnTo>
                          <a:pt x="213" y="390"/>
                        </a:lnTo>
                        <a:lnTo>
                          <a:pt x="212" y="390"/>
                        </a:lnTo>
                        <a:lnTo>
                          <a:pt x="210" y="390"/>
                        </a:lnTo>
                        <a:lnTo>
                          <a:pt x="210" y="388"/>
                        </a:lnTo>
                        <a:lnTo>
                          <a:pt x="208" y="388"/>
                        </a:lnTo>
                        <a:lnTo>
                          <a:pt x="208" y="386"/>
                        </a:lnTo>
                        <a:lnTo>
                          <a:pt x="208" y="384"/>
                        </a:lnTo>
                        <a:lnTo>
                          <a:pt x="208" y="382"/>
                        </a:lnTo>
                        <a:lnTo>
                          <a:pt x="208" y="380"/>
                        </a:lnTo>
                        <a:lnTo>
                          <a:pt x="208" y="378"/>
                        </a:lnTo>
                        <a:lnTo>
                          <a:pt x="208" y="377"/>
                        </a:lnTo>
                        <a:lnTo>
                          <a:pt x="208" y="375"/>
                        </a:lnTo>
                        <a:lnTo>
                          <a:pt x="208" y="373"/>
                        </a:lnTo>
                        <a:lnTo>
                          <a:pt x="210" y="373"/>
                        </a:lnTo>
                        <a:lnTo>
                          <a:pt x="210" y="371"/>
                        </a:lnTo>
                        <a:lnTo>
                          <a:pt x="212" y="371"/>
                        </a:lnTo>
                        <a:lnTo>
                          <a:pt x="212" y="369"/>
                        </a:lnTo>
                        <a:lnTo>
                          <a:pt x="213" y="369"/>
                        </a:lnTo>
                        <a:lnTo>
                          <a:pt x="215" y="369"/>
                        </a:lnTo>
                        <a:lnTo>
                          <a:pt x="217" y="369"/>
                        </a:lnTo>
                        <a:lnTo>
                          <a:pt x="217" y="367"/>
                        </a:lnTo>
                        <a:lnTo>
                          <a:pt x="217" y="365"/>
                        </a:lnTo>
                        <a:lnTo>
                          <a:pt x="217" y="363"/>
                        </a:lnTo>
                        <a:lnTo>
                          <a:pt x="217" y="361"/>
                        </a:lnTo>
                        <a:lnTo>
                          <a:pt x="219" y="361"/>
                        </a:lnTo>
                        <a:lnTo>
                          <a:pt x="221" y="361"/>
                        </a:lnTo>
                        <a:lnTo>
                          <a:pt x="221" y="359"/>
                        </a:lnTo>
                        <a:lnTo>
                          <a:pt x="221" y="357"/>
                        </a:lnTo>
                        <a:lnTo>
                          <a:pt x="223" y="357"/>
                        </a:lnTo>
                        <a:lnTo>
                          <a:pt x="223" y="355"/>
                        </a:lnTo>
                        <a:lnTo>
                          <a:pt x="223" y="354"/>
                        </a:lnTo>
                        <a:lnTo>
                          <a:pt x="225" y="354"/>
                        </a:lnTo>
                        <a:lnTo>
                          <a:pt x="227" y="354"/>
                        </a:lnTo>
                        <a:lnTo>
                          <a:pt x="227" y="352"/>
                        </a:lnTo>
                        <a:lnTo>
                          <a:pt x="229" y="352"/>
                        </a:lnTo>
                        <a:lnTo>
                          <a:pt x="229" y="350"/>
                        </a:lnTo>
                        <a:lnTo>
                          <a:pt x="229" y="348"/>
                        </a:lnTo>
                        <a:lnTo>
                          <a:pt x="229" y="346"/>
                        </a:lnTo>
                        <a:lnTo>
                          <a:pt x="231" y="346"/>
                        </a:lnTo>
                        <a:lnTo>
                          <a:pt x="231" y="344"/>
                        </a:lnTo>
                        <a:lnTo>
                          <a:pt x="231" y="342"/>
                        </a:lnTo>
                        <a:lnTo>
                          <a:pt x="233" y="342"/>
                        </a:lnTo>
                        <a:lnTo>
                          <a:pt x="233" y="340"/>
                        </a:lnTo>
                        <a:lnTo>
                          <a:pt x="235" y="340"/>
                        </a:lnTo>
                        <a:lnTo>
                          <a:pt x="236" y="340"/>
                        </a:lnTo>
                        <a:lnTo>
                          <a:pt x="236" y="342"/>
                        </a:lnTo>
                        <a:lnTo>
                          <a:pt x="236" y="340"/>
                        </a:lnTo>
                        <a:lnTo>
                          <a:pt x="236" y="338"/>
                        </a:lnTo>
                        <a:lnTo>
                          <a:pt x="236" y="336"/>
                        </a:lnTo>
                        <a:lnTo>
                          <a:pt x="236" y="334"/>
                        </a:lnTo>
                        <a:lnTo>
                          <a:pt x="238" y="334"/>
                        </a:lnTo>
                        <a:lnTo>
                          <a:pt x="238" y="332"/>
                        </a:lnTo>
                        <a:lnTo>
                          <a:pt x="240" y="332"/>
                        </a:lnTo>
                        <a:lnTo>
                          <a:pt x="240" y="330"/>
                        </a:lnTo>
                        <a:lnTo>
                          <a:pt x="238" y="329"/>
                        </a:lnTo>
                        <a:lnTo>
                          <a:pt x="240" y="329"/>
                        </a:lnTo>
                        <a:lnTo>
                          <a:pt x="240" y="327"/>
                        </a:lnTo>
                        <a:lnTo>
                          <a:pt x="240" y="325"/>
                        </a:lnTo>
                        <a:lnTo>
                          <a:pt x="238" y="325"/>
                        </a:lnTo>
                        <a:lnTo>
                          <a:pt x="238" y="327"/>
                        </a:lnTo>
                        <a:lnTo>
                          <a:pt x="238" y="325"/>
                        </a:lnTo>
                        <a:lnTo>
                          <a:pt x="236" y="325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6" y="323"/>
                        </a:lnTo>
                        <a:lnTo>
                          <a:pt x="235" y="323"/>
                        </a:lnTo>
                        <a:lnTo>
                          <a:pt x="235" y="321"/>
                        </a:lnTo>
                        <a:lnTo>
                          <a:pt x="233" y="321"/>
                        </a:lnTo>
                        <a:lnTo>
                          <a:pt x="231" y="321"/>
                        </a:lnTo>
                        <a:lnTo>
                          <a:pt x="229" y="321"/>
                        </a:lnTo>
                        <a:lnTo>
                          <a:pt x="229" y="319"/>
                        </a:lnTo>
                        <a:lnTo>
                          <a:pt x="231" y="319"/>
                        </a:lnTo>
                        <a:lnTo>
                          <a:pt x="231" y="317"/>
                        </a:lnTo>
                        <a:lnTo>
                          <a:pt x="231" y="315"/>
                        </a:lnTo>
                        <a:lnTo>
                          <a:pt x="233" y="315"/>
                        </a:lnTo>
                        <a:lnTo>
                          <a:pt x="233" y="313"/>
                        </a:lnTo>
                        <a:lnTo>
                          <a:pt x="235" y="313"/>
                        </a:lnTo>
                        <a:lnTo>
                          <a:pt x="236" y="313"/>
                        </a:lnTo>
                        <a:lnTo>
                          <a:pt x="236" y="311"/>
                        </a:lnTo>
                        <a:lnTo>
                          <a:pt x="236" y="309"/>
                        </a:lnTo>
                        <a:lnTo>
                          <a:pt x="238" y="309"/>
                        </a:lnTo>
                        <a:lnTo>
                          <a:pt x="236" y="309"/>
                        </a:lnTo>
                        <a:lnTo>
                          <a:pt x="236" y="307"/>
                        </a:lnTo>
                        <a:lnTo>
                          <a:pt x="235" y="307"/>
                        </a:lnTo>
                        <a:lnTo>
                          <a:pt x="235" y="306"/>
                        </a:lnTo>
                        <a:lnTo>
                          <a:pt x="235" y="304"/>
                        </a:lnTo>
                        <a:lnTo>
                          <a:pt x="235" y="302"/>
                        </a:lnTo>
                        <a:lnTo>
                          <a:pt x="235" y="300"/>
                        </a:lnTo>
                        <a:lnTo>
                          <a:pt x="236" y="300"/>
                        </a:lnTo>
                        <a:lnTo>
                          <a:pt x="236" y="298"/>
                        </a:lnTo>
                        <a:lnTo>
                          <a:pt x="236" y="296"/>
                        </a:lnTo>
                        <a:lnTo>
                          <a:pt x="236" y="294"/>
                        </a:lnTo>
                        <a:lnTo>
                          <a:pt x="236" y="292"/>
                        </a:lnTo>
                        <a:lnTo>
                          <a:pt x="235" y="292"/>
                        </a:lnTo>
                        <a:lnTo>
                          <a:pt x="236" y="292"/>
                        </a:lnTo>
                        <a:lnTo>
                          <a:pt x="235" y="292"/>
                        </a:lnTo>
                        <a:lnTo>
                          <a:pt x="235" y="290"/>
                        </a:lnTo>
                        <a:lnTo>
                          <a:pt x="236" y="290"/>
                        </a:lnTo>
                        <a:lnTo>
                          <a:pt x="236" y="288"/>
                        </a:lnTo>
                        <a:lnTo>
                          <a:pt x="235" y="288"/>
                        </a:lnTo>
                        <a:lnTo>
                          <a:pt x="233" y="288"/>
                        </a:lnTo>
                        <a:lnTo>
                          <a:pt x="233" y="286"/>
                        </a:lnTo>
                        <a:lnTo>
                          <a:pt x="233" y="284"/>
                        </a:lnTo>
                        <a:lnTo>
                          <a:pt x="235" y="284"/>
                        </a:lnTo>
                        <a:lnTo>
                          <a:pt x="233" y="284"/>
                        </a:lnTo>
                        <a:lnTo>
                          <a:pt x="235" y="284"/>
                        </a:lnTo>
                        <a:lnTo>
                          <a:pt x="235" y="282"/>
                        </a:lnTo>
                        <a:lnTo>
                          <a:pt x="235" y="281"/>
                        </a:lnTo>
                        <a:lnTo>
                          <a:pt x="235" y="279"/>
                        </a:lnTo>
                        <a:lnTo>
                          <a:pt x="235" y="277"/>
                        </a:lnTo>
                        <a:lnTo>
                          <a:pt x="235" y="279"/>
                        </a:lnTo>
                        <a:lnTo>
                          <a:pt x="236" y="279"/>
                        </a:lnTo>
                        <a:lnTo>
                          <a:pt x="236" y="277"/>
                        </a:lnTo>
                        <a:lnTo>
                          <a:pt x="238" y="277"/>
                        </a:lnTo>
                        <a:lnTo>
                          <a:pt x="238" y="275"/>
                        </a:lnTo>
                        <a:lnTo>
                          <a:pt x="236" y="275"/>
                        </a:lnTo>
                        <a:lnTo>
                          <a:pt x="236" y="273"/>
                        </a:lnTo>
                        <a:lnTo>
                          <a:pt x="236" y="271"/>
                        </a:lnTo>
                        <a:lnTo>
                          <a:pt x="235" y="271"/>
                        </a:lnTo>
                        <a:lnTo>
                          <a:pt x="233" y="271"/>
                        </a:lnTo>
                        <a:lnTo>
                          <a:pt x="231" y="271"/>
                        </a:lnTo>
                        <a:lnTo>
                          <a:pt x="229" y="271"/>
                        </a:lnTo>
                        <a:lnTo>
                          <a:pt x="227" y="271"/>
                        </a:lnTo>
                        <a:lnTo>
                          <a:pt x="227" y="269"/>
                        </a:lnTo>
                        <a:lnTo>
                          <a:pt x="225" y="269"/>
                        </a:lnTo>
                        <a:lnTo>
                          <a:pt x="225" y="267"/>
                        </a:lnTo>
                        <a:lnTo>
                          <a:pt x="225" y="269"/>
                        </a:lnTo>
                        <a:lnTo>
                          <a:pt x="223" y="269"/>
                        </a:lnTo>
                        <a:lnTo>
                          <a:pt x="221" y="269"/>
                        </a:lnTo>
                        <a:lnTo>
                          <a:pt x="221" y="267"/>
                        </a:lnTo>
                        <a:lnTo>
                          <a:pt x="221" y="269"/>
                        </a:lnTo>
                        <a:lnTo>
                          <a:pt x="221" y="267"/>
                        </a:lnTo>
                        <a:lnTo>
                          <a:pt x="219" y="267"/>
                        </a:lnTo>
                        <a:lnTo>
                          <a:pt x="219" y="269"/>
                        </a:lnTo>
                        <a:lnTo>
                          <a:pt x="219" y="267"/>
                        </a:lnTo>
                        <a:lnTo>
                          <a:pt x="217" y="267"/>
                        </a:lnTo>
                        <a:lnTo>
                          <a:pt x="215" y="267"/>
                        </a:lnTo>
                        <a:lnTo>
                          <a:pt x="215" y="269"/>
                        </a:lnTo>
                        <a:lnTo>
                          <a:pt x="215" y="271"/>
                        </a:lnTo>
                        <a:lnTo>
                          <a:pt x="217" y="271"/>
                        </a:lnTo>
                        <a:lnTo>
                          <a:pt x="217" y="273"/>
                        </a:lnTo>
                        <a:lnTo>
                          <a:pt x="215" y="273"/>
                        </a:lnTo>
                        <a:lnTo>
                          <a:pt x="215" y="271"/>
                        </a:lnTo>
                        <a:lnTo>
                          <a:pt x="215" y="273"/>
                        </a:lnTo>
                        <a:lnTo>
                          <a:pt x="215" y="275"/>
                        </a:lnTo>
                        <a:lnTo>
                          <a:pt x="217" y="275"/>
                        </a:lnTo>
                        <a:lnTo>
                          <a:pt x="215" y="275"/>
                        </a:lnTo>
                        <a:lnTo>
                          <a:pt x="215" y="277"/>
                        </a:lnTo>
                        <a:lnTo>
                          <a:pt x="213" y="277"/>
                        </a:lnTo>
                        <a:lnTo>
                          <a:pt x="215" y="277"/>
                        </a:lnTo>
                        <a:lnTo>
                          <a:pt x="213" y="277"/>
                        </a:lnTo>
                        <a:lnTo>
                          <a:pt x="213" y="279"/>
                        </a:lnTo>
                        <a:lnTo>
                          <a:pt x="215" y="279"/>
                        </a:lnTo>
                        <a:lnTo>
                          <a:pt x="213" y="279"/>
                        </a:lnTo>
                        <a:lnTo>
                          <a:pt x="213" y="281"/>
                        </a:lnTo>
                        <a:lnTo>
                          <a:pt x="213" y="279"/>
                        </a:lnTo>
                        <a:lnTo>
                          <a:pt x="212" y="279"/>
                        </a:lnTo>
                        <a:lnTo>
                          <a:pt x="212" y="277"/>
                        </a:lnTo>
                        <a:lnTo>
                          <a:pt x="212" y="279"/>
                        </a:lnTo>
                        <a:lnTo>
                          <a:pt x="210" y="279"/>
                        </a:lnTo>
                        <a:lnTo>
                          <a:pt x="212" y="279"/>
                        </a:lnTo>
                        <a:lnTo>
                          <a:pt x="210" y="279"/>
                        </a:lnTo>
                        <a:lnTo>
                          <a:pt x="210" y="281"/>
                        </a:lnTo>
                        <a:lnTo>
                          <a:pt x="208" y="281"/>
                        </a:lnTo>
                        <a:lnTo>
                          <a:pt x="208" y="282"/>
                        </a:lnTo>
                        <a:lnTo>
                          <a:pt x="206" y="282"/>
                        </a:lnTo>
                        <a:lnTo>
                          <a:pt x="208" y="282"/>
                        </a:lnTo>
                        <a:lnTo>
                          <a:pt x="206" y="282"/>
                        </a:lnTo>
                        <a:lnTo>
                          <a:pt x="208" y="282"/>
                        </a:lnTo>
                        <a:lnTo>
                          <a:pt x="208" y="284"/>
                        </a:lnTo>
                        <a:lnTo>
                          <a:pt x="208" y="286"/>
                        </a:lnTo>
                        <a:lnTo>
                          <a:pt x="206" y="286"/>
                        </a:lnTo>
                        <a:lnTo>
                          <a:pt x="208" y="286"/>
                        </a:lnTo>
                        <a:lnTo>
                          <a:pt x="208" y="288"/>
                        </a:lnTo>
                        <a:lnTo>
                          <a:pt x="206" y="288"/>
                        </a:lnTo>
                        <a:lnTo>
                          <a:pt x="206" y="290"/>
                        </a:lnTo>
                        <a:lnTo>
                          <a:pt x="204" y="290"/>
                        </a:lnTo>
                        <a:lnTo>
                          <a:pt x="206" y="290"/>
                        </a:lnTo>
                        <a:lnTo>
                          <a:pt x="206" y="292"/>
                        </a:lnTo>
                        <a:lnTo>
                          <a:pt x="206" y="290"/>
                        </a:lnTo>
                        <a:lnTo>
                          <a:pt x="204" y="290"/>
                        </a:lnTo>
                        <a:lnTo>
                          <a:pt x="204" y="292"/>
                        </a:lnTo>
                        <a:lnTo>
                          <a:pt x="202" y="292"/>
                        </a:lnTo>
                        <a:lnTo>
                          <a:pt x="202" y="294"/>
                        </a:lnTo>
                        <a:lnTo>
                          <a:pt x="204" y="294"/>
                        </a:lnTo>
                        <a:lnTo>
                          <a:pt x="204" y="296"/>
                        </a:lnTo>
                        <a:lnTo>
                          <a:pt x="202" y="296"/>
                        </a:lnTo>
                        <a:lnTo>
                          <a:pt x="200" y="296"/>
                        </a:lnTo>
                        <a:lnTo>
                          <a:pt x="198" y="296"/>
                        </a:lnTo>
                        <a:lnTo>
                          <a:pt x="198" y="298"/>
                        </a:lnTo>
                        <a:lnTo>
                          <a:pt x="196" y="298"/>
                        </a:lnTo>
                        <a:lnTo>
                          <a:pt x="194" y="298"/>
                        </a:lnTo>
                        <a:lnTo>
                          <a:pt x="196" y="298"/>
                        </a:lnTo>
                        <a:lnTo>
                          <a:pt x="196" y="300"/>
                        </a:lnTo>
                        <a:lnTo>
                          <a:pt x="196" y="302"/>
                        </a:lnTo>
                        <a:lnTo>
                          <a:pt x="194" y="302"/>
                        </a:lnTo>
                        <a:lnTo>
                          <a:pt x="192" y="304"/>
                        </a:lnTo>
                        <a:lnTo>
                          <a:pt x="192" y="302"/>
                        </a:lnTo>
                        <a:lnTo>
                          <a:pt x="192" y="304"/>
                        </a:lnTo>
                        <a:lnTo>
                          <a:pt x="190" y="304"/>
                        </a:lnTo>
                        <a:lnTo>
                          <a:pt x="192" y="304"/>
                        </a:lnTo>
                        <a:lnTo>
                          <a:pt x="192" y="306"/>
                        </a:lnTo>
                        <a:lnTo>
                          <a:pt x="192" y="307"/>
                        </a:lnTo>
                        <a:lnTo>
                          <a:pt x="192" y="309"/>
                        </a:lnTo>
                        <a:lnTo>
                          <a:pt x="190" y="309"/>
                        </a:lnTo>
                        <a:lnTo>
                          <a:pt x="192" y="309"/>
                        </a:lnTo>
                        <a:lnTo>
                          <a:pt x="192" y="311"/>
                        </a:lnTo>
                        <a:lnTo>
                          <a:pt x="192" y="313"/>
                        </a:lnTo>
                        <a:lnTo>
                          <a:pt x="194" y="313"/>
                        </a:lnTo>
                        <a:lnTo>
                          <a:pt x="196" y="313"/>
                        </a:lnTo>
                        <a:lnTo>
                          <a:pt x="194" y="313"/>
                        </a:lnTo>
                        <a:lnTo>
                          <a:pt x="194" y="315"/>
                        </a:lnTo>
                        <a:lnTo>
                          <a:pt x="192" y="315"/>
                        </a:lnTo>
                        <a:lnTo>
                          <a:pt x="190" y="315"/>
                        </a:lnTo>
                        <a:lnTo>
                          <a:pt x="190" y="317"/>
                        </a:lnTo>
                        <a:lnTo>
                          <a:pt x="188" y="317"/>
                        </a:lnTo>
                        <a:lnTo>
                          <a:pt x="188" y="319"/>
                        </a:lnTo>
                        <a:lnTo>
                          <a:pt x="188" y="317"/>
                        </a:lnTo>
                        <a:lnTo>
                          <a:pt x="187" y="317"/>
                        </a:lnTo>
                        <a:lnTo>
                          <a:pt x="187" y="315"/>
                        </a:lnTo>
                        <a:lnTo>
                          <a:pt x="187" y="317"/>
                        </a:lnTo>
                        <a:lnTo>
                          <a:pt x="185" y="317"/>
                        </a:lnTo>
                        <a:lnTo>
                          <a:pt x="185" y="319"/>
                        </a:lnTo>
                        <a:lnTo>
                          <a:pt x="183" y="319"/>
                        </a:lnTo>
                        <a:lnTo>
                          <a:pt x="181" y="319"/>
                        </a:lnTo>
                        <a:lnTo>
                          <a:pt x="179" y="319"/>
                        </a:lnTo>
                        <a:lnTo>
                          <a:pt x="181" y="319"/>
                        </a:lnTo>
                        <a:lnTo>
                          <a:pt x="181" y="321"/>
                        </a:lnTo>
                        <a:lnTo>
                          <a:pt x="179" y="321"/>
                        </a:lnTo>
                        <a:lnTo>
                          <a:pt x="181" y="321"/>
                        </a:lnTo>
                        <a:lnTo>
                          <a:pt x="181" y="323"/>
                        </a:lnTo>
                        <a:lnTo>
                          <a:pt x="179" y="323"/>
                        </a:lnTo>
                        <a:lnTo>
                          <a:pt x="179" y="325"/>
                        </a:lnTo>
                        <a:lnTo>
                          <a:pt x="179" y="327"/>
                        </a:lnTo>
                        <a:lnTo>
                          <a:pt x="181" y="327"/>
                        </a:lnTo>
                        <a:lnTo>
                          <a:pt x="183" y="327"/>
                        </a:lnTo>
                        <a:lnTo>
                          <a:pt x="183" y="329"/>
                        </a:lnTo>
                        <a:lnTo>
                          <a:pt x="183" y="330"/>
                        </a:lnTo>
                        <a:lnTo>
                          <a:pt x="185" y="330"/>
                        </a:lnTo>
                        <a:lnTo>
                          <a:pt x="187" y="330"/>
                        </a:lnTo>
                        <a:lnTo>
                          <a:pt x="188" y="330"/>
                        </a:lnTo>
                        <a:lnTo>
                          <a:pt x="188" y="332"/>
                        </a:lnTo>
                        <a:lnTo>
                          <a:pt x="190" y="332"/>
                        </a:lnTo>
                        <a:lnTo>
                          <a:pt x="190" y="334"/>
                        </a:lnTo>
                        <a:lnTo>
                          <a:pt x="190" y="336"/>
                        </a:lnTo>
                        <a:lnTo>
                          <a:pt x="192" y="336"/>
                        </a:lnTo>
                        <a:lnTo>
                          <a:pt x="192" y="338"/>
                        </a:lnTo>
                        <a:lnTo>
                          <a:pt x="190" y="338"/>
                        </a:lnTo>
                        <a:lnTo>
                          <a:pt x="190" y="340"/>
                        </a:lnTo>
                        <a:lnTo>
                          <a:pt x="190" y="342"/>
                        </a:lnTo>
                        <a:lnTo>
                          <a:pt x="190" y="344"/>
                        </a:lnTo>
                        <a:lnTo>
                          <a:pt x="192" y="344"/>
                        </a:lnTo>
                        <a:lnTo>
                          <a:pt x="190" y="344"/>
                        </a:lnTo>
                        <a:lnTo>
                          <a:pt x="190" y="346"/>
                        </a:lnTo>
                        <a:lnTo>
                          <a:pt x="192" y="346"/>
                        </a:lnTo>
                        <a:lnTo>
                          <a:pt x="192" y="348"/>
                        </a:lnTo>
                        <a:lnTo>
                          <a:pt x="190" y="348"/>
                        </a:lnTo>
                        <a:lnTo>
                          <a:pt x="188" y="348"/>
                        </a:lnTo>
                        <a:lnTo>
                          <a:pt x="188" y="350"/>
                        </a:lnTo>
                        <a:lnTo>
                          <a:pt x="188" y="352"/>
                        </a:lnTo>
                        <a:lnTo>
                          <a:pt x="190" y="352"/>
                        </a:lnTo>
                        <a:lnTo>
                          <a:pt x="190" y="354"/>
                        </a:lnTo>
                        <a:lnTo>
                          <a:pt x="190" y="355"/>
                        </a:lnTo>
                        <a:lnTo>
                          <a:pt x="192" y="355"/>
                        </a:lnTo>
                        <a:lnTo>
                          <a:pt x="190" y="355"/>
                        </a:lnTo>
                        <a:lnTo>
                          <a:pt x="190" y="357"/>
                        </a:lnTo>
                        <a:lnTo>
                          <a:pt x="190" y="359"/>
                        </a:lnTo>
                        <a:lnTo>
                          <a:pt x="190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5"/>
                        </a:lnTo>
                        <a:lnTo>
                          <a:pt x="188" y="367"/>
                        </a:lnTo>
                        <a:lnTo>
                          <a:pt x="188" y="369"/>
                        </a:lnTo>
                        <a:lnTo>
                          <a:pt x="188" y="371"/>
                        </a:lnTo>
                        <a:lnTo>
                          <a:pt x="187" y="371"/>
                        </a:lnTo>
                        <a:lnTo>
                          <a:pt x="187" y="373"/>
                        </a:lnTo>
                        <a:lnTo>
                          <a:pt x="187" y="375"/>
                        </a:lnTo>
                        <a:lnTo>
                          <a:pt x="187" y="377"/>
                        </a:lnTo>
                        <a:lnTo>
                          <a:pt x="185" y="377"/>
                        </a:lnTo>
                        <a:lnTo>
                          <a:pt x="187" y="377"/>
                        </a:lnTo>
                        <a:lnTo>
                          <a:pt x="185" y="377"/>
                        </a:lnTo>
                        <a:lnTo>
                          <a:pt x="185" y="378"/>
                        </a:lnTo>
                        <a:lnTo>
                          <a:pt x="183" y="378"/>
                        </a:lnTo>
                        <a:lnTo>
                          <a:pt x="183" y="380"/>
                        </a:lnTo>
                        <a:lnTo>
                          <a:pt x="185" y="380"/>
                        </a:lnTo>
                        <a:lnTo>
                          <a:pt x="183" y="380"/>
                        </a:lnTo>
                        <a:lnTo>
                          <a:pt x="183" y="382"/>
                        </a:lnTo>
                        <a:lnTo>
                          <a:pt x="183" y="384"/>
                        </a:lnTo>
                        <a:lnTo>
                          <a:pt x="181" y="384"/>
                        </a:lnTo>
                        <a:lnTo>
                          <a:pt x="181" y="386"/>
                        </a:lnTo>
                        <a:lnTo>
                          <a:pt x="183" y="388"/>
                        </a:lnTo>
                        <a:lnTo>
                          <a:pt x="181" y="388"/>
                        </a:lnTo>
                        <a:lnTo>
                          <a:pt x="181" y="390"/>
                        </a:lnTo>
                        <a:lnTo>
                          <a:pt x="181" y="392"/>
                        </a:lnTo>
                        <a:lnTo>
                          <a:pt x="179" y="394"/>
                        </a:lnTo>
                        <a:lnTo>
                          <a:pt x="179" y="396"/>
                        </a:lnTo>
                        <a:lnTo>
                          <a:pt x="179" y="398"/>
                        </a:lnTo>
                        <a:lnTo>
                          <a:pt x="179" y="400"/>
                        </a:lnTo>
                        <a:lnTo>
                          <a:pt x="179" y="402"/>
                        </a:lnTo>
                        <a:lnTo>
                          <a:pt x="179" y="403"/>
                        </a:lnTo>
                        <a:lnTo>
                          <a:pt x="181" y="403"/>
                        </a:lnTo>
                        <a:lnTo>
                          <a:pt x="181" y="405"/>
                        </a:lnTo>
                        <a:lnTo>
                          <a:pt x="181" y="407"/>
                        </a:lnTo>
                        <a:lnTo>
                          <a:pt x="181" y="409"/>
                        </a:lnTo>
                        <a:lnTo>
                          <a:pt x="181" y="411"/>
                        </a:lnTo>
                        <a:lnTo>
                          <a:pt x="181" y="413"/>
                        </a:lnTo>
                        <a:lnTo>
                          <a:pt x="181" y="415"/>
                        </a:lnTo>
                        <a:lnTo>
                          <a:pt x="179" y="415"/>
                        </a:lnTo>
                        <a:lnTo>
                          <a:pt x="179" y="417"/>
                        </a:lnTo>
                        <a:lnTo>
                          <a:pt x="181" y="417"/>
                        </a:lnTo>
                        <a:lnTo>
                          <a:pt x="183" y="419"/>
                        </a:lnTo>
                        <a:lnTo>
                          <a:pt x="183" y="421"/>
                        </a:lnTo>
                        <a:lnTo>
                          <a:pt x="183" y="423"/>
                        </a:lnTo>
                        <a:lnTo>
                          <a:pt x="183" y="425"/>
                        </a:lnTo>
                        <a:lnTo>
                          <a:pt x="183" y="426"/>
                        </a:lnTo>
                        <a:lnTo>
                          <a:pt x="181" y="426"/>
                        </a:lnTo>
                        <a:lnTo>
                          <a:pt x="181" y="428"/>
                        </a:lnTo>
                        <a:lnTo>
                          <a:pt x="179" y="428"/>
                        </a:lnTo>
                        <a:lnTo>
                          <a:pt x="179" y="430"/>
                        </a:lnTo>
                        <a:lnTo>
                          <a:pt x="179" y="432"/>
                        </a:lnTo>
                        <a:lnTo>
                          <a:pt x="177" y="432"/>
                        </a:lnTo>
                        <a:lnTo>
                          <a:pt x="177" y="430"/>
                        </a:lnTo>
                        <a:lnTo>
                          <a:pt x="177" y="432"/>
                        </a:lnTo>
                        <a:lnTo>
                          <a:pt x="177" y="434"/>
                        </a:lnTo>
                        <a:lnTo>
                          <a:pt x="175" y="434"/>
                        </a:lnTo>
                        <a:lnTo>
                          <a:pt x="175" y="436"/>
                        </a:lnTo>
                        <a:lnTo>
                          <a:pt x="175" y="438"/>
                        </a:lnTo>
                        <a:lnTo>
                          <a:pt x="173" y="438"/>
                        </a:lnTo>
                        <a:lnTo>
                          <a:pt x="173" y="440"/>
                        </a:lnTo>
                        <a:lnTo>
                          <a:pt x="173" y="442"/>
                        </a:lnTo>
                        <a:lnTo>
                          <a:pt x="173" y="444"/>
                        </a:lnTo>
                        <a:lnTo>
                          <a:pt x="173" y="446"/>
                        </a:lnTo>
                        <a:lnTo>
                          <a:pt x="173" y="448"/>
                        </a:lnTo>
                        <a:lnTo>
                          <a:pt x="173" y="450"/>
                        </a:lnTo>
                        <a:lnTo>
                          <a:pt x="173" y="451"/>
                        </a:lnTo>
                        <a:lnTo>
                          <a:pt x="173" y="453"/>
                        </a:lnTo>
                        <a:lnTo>
                          <a:pt x="173" y="455"/>
                        </a:lnTo>
                        <a:lnTo>
                          <a:pt x="173" y="457"/>
                        </a:lnTo>
                        <a:lnTo>
                          <a:pt x="171" y="457"/>
                        </a:lnTo>
                        <a:lnTo>
                          <a:pt x="171" y="459"/>
                        </a:lnTo>
                        <a:lnTo>
                          <a:pt x="171" y="461"/>
                        </a:lnTo>
                        <a:lnTo>
                          <a:pt x="171" y="463"/>
                        </a:lnTo>
                        <a:lnTo>
                          <a:pt x="169" y="465"/>
                        </a:lnTo>
                        <a:lnTo>
                          <a:pt x="167" y="465"/>
                        </a:lnTo>
                        <a:lnTo>
                          <a:pt x="165" y="465"/>
                        </a:lnTo>
                        <a:lnTo>
                          <a:pt x="165" y="463"/>
                        </a:lnTo>
                        <a:lnTo>
                          <a:pt x="164" y="463"/>
                        </a:lnTo>
                        <a:lnTo>
                          <a:pt x="162" y="463"/>
                        </a:lnTo>
                        <a:lnTo>
                          <a:pt x="160" y="463"/>
                        </a:lnTo>
                        <a:lnTo>
                          <a:pt x="158" y="463"/>
                        </a:lnTo>
                        <a:lnTo>
                          <a:pt x="158" y="461"/>
                        </a:lnTo>
                        <a:lnTo>
                          <a:pt x="156" y="461"/>
                        </a:lnTo>
                        <a:lnTo>
                          <a:pt x="156" y="459"/>
                        </a:lnTo>
                        <a:lnTo>
                          <a:pt x="154" y="459"/>
                        </a:lnTo>
                        <a:lnTo>
                          <a:pt x="154" y="457"/>
                        </a:lnTo>
                        <a:lnTo>
                          <a:pt x="152" y="457"/>
                        </a:lnTo>
                        <a:lnTo>
                          <a:pt x="150" y="457"/>
                        </a:lnTo>
                        <a:lnTo>
                          <a:pt x="150" y="455"/>
                        </a:lnTo>
                        <a:lnTo>
                          <a:pt x="150" y="457"/>
                        </a:lnTo>
                        <a:lnTo>
                          <a:pt x="150" y="459"/>
                        </a:lnTo>
                        <a:lnTo>
                          <a:pt x="148" y="459"/>
                        </a:lnTo>
                        <a:lnTo>
                          <a:pt x="148" y="461"/>
                        </a:lnTo>
                        <a:lnTo>
                          <a:pt x="148" y="463"/>
                        </a:lnTo>
                        <a:lnTo>
                          <a:pt x="146" y="463"/>
                        </a:lnTo>
                        <a:lnTo>
                          <a:pt x="146" y="465"/>
                        </a:lnTo>
                        <a:lnTo>
                          <a:pt x="146" y="467"/>
                        </a:lnTo>
                        <a:lnTo>
                          <a:pt x="146" y="469"/>
                        </a:lnTo>
                        <a:lnTo>
                          <a:pt x="144" y="469"/>
                        </a:lnTo>
                        <a:lnTo>
                          <a:pt x="146" y="469"/>
                        </a:lnTo>
                        <a:lnTo>
                          <a:pt x="144" y="469"/>
                        </a:lnTo>
                        <a:lnTo>
                          <a:pt x="144" y="471"/>
                        </a:lnTo>
                        <a:lnTo>
                          <a:pt x="144" y="473"/>
                        </a:lnTo>
                        <a:lnTo>
                          <a:pt x="144" y="474"/>
                        </a:lnTo>
                        <a:lnTo>
                          <a:pt x="144" y="476"/>
                        </a:lnTo>
                        <a:lnTo>
                          <a:pt x="142" y="476"/>
                        </a:lnTo>
                        <a:lnTo>
                          <a:pt x="142" y="478"/>
                        </a:lnTo>
                        <a:lnTo>
                          <a:pt x="140" y="478"/>
                        </a:lnTo>
                        <a:lnTo>
                          <a:pt x="140" y="480"/>
                        </a:lnTo>
                        <a:lnTo>
                          <a:pt x="140" y="482"/>
                        </a:lnTo>
                        <a:lnTo>
                          <a:pt x="140" y="484"/>
                        </a:lnTo>
                        <a:lnTo>
                          <a:pt x="140" y="486"/>
                        </a:lnTo>
                        <a:lnTo>
                          <a:pt x="140" y="488"/>
                        </a:lnTo>
                        <a:lnTo>
                          <a:pt x="140" y="490"/>
                        </a:lnTo>
                        <a:lnTo>
                          <a:pt x="140" y="492"/>
                        </a:lnTo>
                        <a:lnTo>
                          <a:pt x="139" y="492"/>
                        </a:lnTo>
                        <a:lnTo>
                          <a:pt x="139" y="494"/>
                        </a:lnTo>
                        <a:lnTo>
                          <a:pt x="139" y="496"/>
                        </a:lnTo>
                        <a:lnTo>
                          <a:pt x="140" y="496"/>
                        </a:lnTo>
                        <a:lnTo>
                          <a:pt x="140" y="498"/>
                        </a:lnTo>
                        <a:lnTo>
                          <a:pt x="142" y="498"/>
                        </a:lnTo>
                        <a:lnTo>
                          <a:pt x="142" y="499"/>
                        </a:lnTo>
                        <a:lnTo>
                          <a:pt x="142" y="501"/>
                        </a:lnTo>
                        <a:lnTo>
                          <a:pt x="142" y="503"/>
                        </a:lnTo>
                        <a:lnTo>
                          <a:pt x="142" y="505"/>
                        </a:lnTo>
                        <a:lnTo>
                          <a:pt x="142" y="507"/>
                        </a:lnTo>
                        <a:lnTo>
                          <a:pt x="142" y="509"/>
                        </a:lnTo>
                        <a:lnTo>
                          <a:pt x="142" y="511"/>
                        </a:lnTo>
                        <a:lnTo>
                          <a:pt x="142" y="513"/>
                        </a:lnTo>
                        <a:lnTo>
                          <a:pt x="142" y="515"/>
                        </a:lnTo>
                        <a:lnTo>
                          <a:pt x="140" y="515"/>
                        </a:lnTo>
                        <a:lnTo>
                          <a:pt x="140" y="517"/>
                        </a:lnTo>
                        <a:lnTo>
                          <a:pt x="140" y="519"/>
                        </a:lnTo>
                        <a:lnTo>
                          <a:pt x="139" y="519"/>
                        </a:lnTo>
                        <a:lnTo>
                          <a:pt x="139" y="521"/>
                        </a:lnTo>
                        <a:lnTo>
                          <a:pt x="139" y="522"/>
                        </a:lnTo>
                        <a:lnTo>
                          <a:pt x="139" y="524"/>
                        </a:lnTo>
                        <a:lnTo>
                          <a:pt x="137" y="524"/>
                        </a:lnTo>
                        <a:lnTo>
                          <a:pt x="137" y="522"/>
                        </a:lnTo>
                        <a:lnTo>
                          <a:pt x="137" y="524"/>
                        </a:lnTo>
                        <a:lnTo>
                          <a:pt x="137" y="526"/>
                        </a:lnTo>
                        <a:lnTo>
                          <a:pt x="135" y="526"/>
                        </a:lnTo>
                        <a:lnTo>
                          <a:pt x="135" y="528"/>
                        </a:lnTo>
                        <a:lnTo>
                          <a:pt x="135" y="530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5" y="532"/>
                        </a:lnTo>
                        <a:lnTo>
                          <a:pt x="133" y="532"/>
                        </a:lnTo>
                        <a:lnTo>
                          <a:pt x="133" y="534"/>
                        </a:lnTo>
                        <a:lnTo>
                          <a:pt x="133" y="536"/>
                        </a:lnTo>
                        <a:lnTo>
                          <a:pt x="133" y="538"/>
                        </a:lnTo>
                        <a:lnTo>
                          <a:pt x="131" y="538"/>
                        </a:lnTo>
                        <a:lnTo>
                          <a:pt x="131" y="540"/>
                        </a:lnTo>
                        <a:lnTo>
                          <a:pt x="129" y="540"/>
                        </a:lnTo>
                        <a:lnTo>
                          <a:pt x="129" y="542"/>
                        </a:lnTo>
                        <a:lnTo>
                          <a:pt x="129" y="544"/>
                        </a:lnTo>
                        <a:lnTo>
                          <a:pt x="127" y="544"/>
                        </a:lnTo>
                        <a:lnTo>
                          <a:pt x="127" y="546"/>
                        </a:lnTo>
                        <a:lnTo>
                          <a:pt x="127" y="547"/>
                        </a:lnTo>
                        <a:lnTo>
                          <a:pt x="125" y="547"/>
                        </a:lnTo>
                        <a:lnTo>
                          <a:pt x="123" y="547"/>
                        </a:lnTo>
                        <a:lnTo>
                          <a:pt x="123" y="549"/>
                        </a:lnTo>
                        <a:lnTo>
                          <a:pt x="121" y="549"/>
                        </a:lnTo>
                        <a:lnTo>
                          <a:pt x="121" y="551"/>
                        </a:lnTo>
                        <a:lnTo>
                          <a:pt x="121" y="553"/>
                        </a:lnTo>
                        <a:lnTo>
                          <a:pt x="123" y="553"/>
                        </a:lnTo>
                        <a:lnTo>
                          <a:pt x="123" y="555"/>
                        </a:lnTo>
                        <a:lnTo>
                          <a:pt x="121" y="555"/>
                        </a:lnTo>
                        <a:lnTo>
                          <a:pt x="121" y="557"/>
                        </a:lnTo>
                        <a:lnTo>
                          <a:pt x="119" y="557"/>
                        </a:lnTo>
                        <a:lnTo>
                          <a:pt x="119" y="559"/>
                        </a:lnTo>
                        <a:lnTo>
                          <a:pt x="117" y="559"/>
                        </a:lnTo>
                        <a:lnTo>
                          <a:pt x="117" y="561"/>
                        </a:lnTo>
                        <a:lnTo>
                          <a:pt x="117" y="563"/>
                        </a:lnTo>
                        <a:lnTo>
                          <a:pt x="116" y="563"/>
                        </a:lnTo>
                        <a:lnTo>
                          <a:pt x="116" y="561"/>
                        </a:lnTo>
                        <a:lnTo>
                          <a:pt x="116" y="559"/>
                        </a:lnTo>
                        <a:lnTo>
                          <a:pt x="116" y="557"/>
                        </a:lnTo>
                        <a:lnTo>
                          <a:pt x="116" y="555"/>
                        </a:lnTo>
                        <a:lnTo>
                          <a:pt x="116" y="553"/>
                        </a:lnTo>
                        <a:lnTo>
                          <a:pt x="116" y="551"/>
                        </a:lnTo>
                        <a:lnTo>
                          <a:pt x="116" y="549"/>
                        </a:lnTo>
                        <a:lnTo>
                          <a:pt x="116" y="547"/>
                        </a:lnTo>
                        <a:lnTo>
                          <a:pt x="117" y="547"/>
                        </a:lnTo>
                        <a:lnTo>
                          <a:pt x="117" y="546"/>
                        </a:lnTo>
                        <a:lnTo>
                          <a:pt x="116" y="546"/>
                        </a:lnTo>
                        <a:lnTo>
                          <a:pt x="114" y="546"/>
                        </a:lnTo>
                        <a:lnTo>
                          <a:pt x="112" y="546"/>
                        </a:lnTo>
                        <a:lnTo>
                          <a:pt x="112" y="547"/>
                        </a:lnTo>
                        <a:lnTo>
                          <a:pt x="110" y="547"/>
                        </a:lnTo>
                        <a:lnTo>
                          <a:pt x="108" y="547"/>
                        </a:lnTo>
                        <a:lnTo>
                          <a:pt x="106" y="547"/>
                        </a:lnTo>
                        <a:lnTo>
                          <a:pt x="106" y="546"/>
                        </a:lnTo>
                        <a:lnTo>
                          <a:pt x="104" y="546"/>
                        </a:lnTo>
                        <a:lnTo>
                          <a:pt x="106" y="546"/>
                        </a:lnTo>
                        <a:lnTo>
                          <a:pt x="104" y="544"/>
                        </a:lnTo>
                        <a:lnTo>
                          <a:pt x="106" y="544"/>
                        </a:lnTo>
                        <a:lnTo>
                          <a:pt x="106" y="542"/>
                        </a:lnTo>
                        <a:lnTo>
                          <a:pt x="108" y="542"/>
                        </a:lnTo>
                        <a:lnTo>
                          <a:pt x="108" y="540"/>
                        </a:lnTo>
                        <a:lnTo>
                          <a:pt x="106" y="540"/>
                        </a:lnTo>
                        <a:lnTo>
                          <a:pt x="106" y="538"/>
                        </a:lnTo>
                        <a:lnTo>
                          <a:pt x="104" y="538"/>
                        </a:lnTo>
                        <a:lnTo>
                          <a:pt x="102" y="538"/>
                        </a:lnTo>
                        <a:lnTo>
                          <a:pt x="102" y="536"/>
                        </a:lnTo>
                        <a:lnTo>
                          <a:pt x="100" y="536"/>
                        </a:lnTo>
                        <a:lnTo>
                          <a:pt x="98" y="536"/>
                        </a:lnTo>
                        <a:lnTo>
                          <a:pt x="96" y="536"/>
                        </a:lnTo>
                        <a:lnTo>
                          <a:pt x="94" y="536"/>
                        </a:lnTo>
                        <a:lnTo>
                          <a:pt x="92" y="536"/>
                        </a:lnTo>
                        <a:lnTo>
                          <a:pt x="92" y="534"/>
                        </a:lnTo>
                        <a:lnTo>
                          <a:pt x="94" y="534"/>
                        </a:lnTo>
                        <a:lnTo>
                          <a:pt x="94" y="532"/>
                        </a:lnTo>
                        <a:lnTo>
                          <a:pt x="94" y="530"/>
                        </a:lnTo>
                        <a:lnTo>
                          <a:pt x="94" y="528"/>
                        </a:lnTo>
                        <a:lnTo>
                          <a:pt x="96" y="526"/>
                        </a:lnTo>
                        <a:lnTo>
                          <a:pt x="96" y="524"/>
                        </a:lnTo>
                        <a:lnTo>
                          <a:pt x="96" y="522"/>
                        </a:lnTo>
                        <a:lnTo>
                          <a:pt x="98" y="522"/>
                        </a:lnTo>
                        <a:lnTo>
                          <a:pt x="98" y="521"/>
                        </a:lnTo>
                        <a:lnTo>
                          <a:pt x="98" y="519"/>
                        </a:lnTo>
                        <a:lnTo>
                          <a:pt x="98" y="517"/>
                        </a:lnTo>
                        <a:lnTo>
                          <a:pt x="98" y="515"/>
                        </a:lnTo>
                        <a:lnTo>
                          <a:pt x="98" y="513"/>
                        </a:lnTo>
                        <a:lnTo>
                          <a:pt x="100" y="513"/>
                        </a:lnTo>
                        <a:lnTo>
                          <a:pt x="100" y="511"/>
                        </a:lnTo>
                        <a:lnTo>
                          <a:pt x="100" y="509"/>
                        </a:lnTo>
                        <a:lnTo>
                          <a:pt x="100" y="507"/>
                        </a:lnTo>
                        <a:lnTo>
                          <a:pt x="100" y="505"/>
                        </a:lnTo>
                        <a:lnTo>
                          <a:pt x="102" y="503"/>
                        </a:lnTo>
                        <a:lnTo>
                          <a:pt x="100" y="503"/>
                        </a:lnTo>
                        <a:lnTo>
                          <a:pt x="100" y="501"/>
                        </a:lnTo>
                        <a:lnTo>
                          <a:pt x="98" y="501"/>
                        </a:lnTo>
                        <a:lnTo>
                          <a:pt x="96" y="501"/>
                        </a:lnTo>
                        <a:lnTo>
                          <a:pt x="96" y="499"/>
                        </a:lnTo>
                        <a:lnTo>
                          <a:pt x="96" y="498"/>
                        </a:lnTo>
                        <a:lnTo>
                          <a:pt x="96" y="496"/>
                        </a:lnTo>
                        <a:lnTo>
                          <a:pt x="96" y="494"/>
                        </a:lnTo>
                        <a:lnTo>
                          <a:pt x="96" y="492"/>
                        </a:lnTo>
                        <a:lnTo>
                          <a:pt x="96" y="490"/>
                        </a:lnTo>
                        <a:lnTo>
                          <a:pt x="96" y="488"/>
                        </a:lnTo>
                        <a:lnTo>
                          <a:pt x="98" y="488"/>
                        </a:lnTo>
                        <a:lnTo>
                          <a:pt x="98" y="486"/>
                        </a:lnTo>
                        <a:lnTo>
                          <a:pt x="98" y="484"/>
                        </a:lnTo>
                        <a:lnTo>
                          <a:pt x="96" y="484"/>
                        </a:lnTo>
                        <a:lnTo>
                          <a:pt x="96" y="482"/>
                        </a:lnTo>
                        <a:lnTo>
                          <a:pt x="96" y="480"/>
                        </a:lnTo>
                        <a:lnTo>
                          <a:pt x="96" y="478"/>
                        </a:lnTo>
                        <a:lnTo>
                          <a:pt x="98" y="478"/>
                        </a:lnTo>
                        <a:lnTo>
                          <a:pt x="98" y="476"/>
                        </a:lnTo>
                        <a:lnTo>
                          <a:pt x="100" y="476"/>
                        </a:lnTo>
                        <a:lnTo>
                          <a:pt x="100" y="474"/>
                        </a:lnTo>
                        <a:lnTo>
                          <a:pt x="100" y="473"/>
                        </a:lnTo>
                        <a:lnTo>
                          <a:pt x="100" y="471"/>
                        </a:lnTo>
                        <a:lnTo>
                          <a:pt x="102" y="471"/>
                        </a:lnTo>
                        <a:lnTo>
                          <a:pt x="102" y="469"/>
                        </a:lnTo>
                        <a:lnTo>
                          <a:pt x="104" y="469"/>
                        </a:lnTo>
                        <a:lnTo>
                          <a:pt x="104" y="467"/>
                        </a:lnTo>
                        <a:lnTo>
                          <a:pt x="106" y="467"/>
                        </a:lnTo>
                        <a:lnTo>
                          <a:pt x="108" y="465"/>
                        </a:lnTo>
                        <a:lnTo>
                          <a:pt x="108" y="463"/>
                        </a:lnTo>
                        <a:lnTo>
                          <a:pt x="110" y="463"/>
                        </a:lnTo>
                        <a:lnTo>
                          <a:pt x="110" y="461"/>
                        </a:lnTo>
                        <a:lnTo>
                          <a:pt x="112" y="461"/>
                        </a:lnTo>
                        <a:lnTo>
                          <a:pt x="110" y="459"/>
                        </a:lnTo>
                        <a:lnTo>
                          <a:pt x="112" y="459"/>
                        </a:lnTo>
                        <a:lnTo>
                          <a:pt x="112" y="457"/>
                        </a:lnTo>
                        <a:lnTo>
                          <a:pt x="112" y="455"/>
                        </a:lnTo>
                        <a:lnTo>
                          <a:pt x="110" y="455"/>
                        </a:lnTo>
                        <a:lnTo>
                          <a:pt x="110" y="453"/>
                        </a:lnTo>
                        <a:lnTo>
                          <a:pt x="110" y="451"/>
                        </a:lnTo>
                        <a:lnTo>
                          <a:pt x="108" y="451"/>
                        </a:lnTo>
                        <a:lnTo>
                          <a:pt x="110" y="451"/>
                        </a:lnTo>
                        <a:lnTo>
                          <a:pt x="110" y="450"/>
                        </a:lnTo>
                        <a:lnTo>
                          <a:pt x="108" y="450"/>
                        </a:lnTo>
                        <a:lnTo>
                          <a:pt x="108" y="448"/>
                        </a:lnTo>
                        <a:lnTo>
                          <a:pt x="110" y="448"/>
                        </a:lnTo>
                        <a:lnTo>
                          <a:pt x="108" y="448"/>
                        </a:lnTo>
                        <a:lnTo>
                          <a:pt x="108" y="446"/>
                        </a:lnTo>
                        <a:lnTo>
                          <a:pt x="110" y="446"/>
                        </a:lnTo>
                        <a:lnTo>
                          <a:pt x="110" y="444"/>
                        </a:lnTo>
                        <a:lnTo>
                          <a:pt x="108" y="444"/>
                        </a:lnTo>
                        <a:lnTo>
                          <a:pt x="108" y="442"/>
                        </a:lnTo>
                        <a:lnTo>
                          <a:pt x="106" y="442"/>
                        </a:lnTo>
                        <a:lnTo>
                          <a:pt x="104" y="442"/>
                        </a:lnTo>
                        <a:lnTo>
                          <a:pt x="104" y="440"/>
                        </a:lnTo>
                        <a:lnTo>
                          <a:pt x="104" y="438"/>
                        </a:lnTo>
                        <a:lnTo>
                          <a:pt x="102" y="438"/>
                        </a:lnTo>
                        <a:lnTo>
                          <a:pt x="102" y="436"/>
                        </a:lnTo>
                        <a:lnTo>
                          <a:pt x="102" y="434"/>
                        </a:lnTo>
                        <a:lnTo>
                          <a:pt x="100" y="434"/>
                        </a:lnTo>
                        <a:lnTo>
                          <a:pt x="102" y="434"/>
                        </a:lnTo>
                        <a:lnTo>
                          <a:pt x="100" y="434"/>
                        </a:lnTo>
                        <a:lnTo>
                          <a:pt x="100" y="432"/>
                        </a:lnTo>
                        <a:lnTo>
                          <a:pt x="102" y="432"/>
                        </a:lnTo>
                        <a:lnTo>
                          <a:pt x="100" y="432"/>
                        </a:lnTo>
                        <a:lnTo>
                          <a:pt x="100" y="430"/>
                        </a:lnTo>
                        <a:lnTo>
                          <a:pt x="100" y="428"/>
                        </a:lnTo>
                        <a:lnTo>
                          <a:pt x="100" y="426"/>
                        </a:lnTo>
                        <a:lnTo>
                          <a:pt x="98" y="426"/>
                        </a:lnTo>
                        <a:lnTo>
                          <a:pt x="96" y="425"/>
                        </a:lnTo>
                        <a:lnTo>
                          <a:pt x="94" y="425"/>
                        </a:lnTo>
                        <a:lnTo>
                          <a:pt x="94" y="423"/>
                        </a:lnTo>
                        <a:lnTo>
                          <a:pt x="92" y="423"/>
                        </a:lnTo>
                        <a:lnTo>
                          <a:pt x="92" y="421"/>
                        </a:lnTo>
                        <a:lnTo>
                          <a:pt x="91" y="421"/>
                        </a:lnTo>
                        <a:lnTo>
                          <a:pt x="91" y="419"/>
                        </a:lnTo>
                        <a:lnTo>
                          <a:pt x="89" y="419"/>
                        </a:lnTo>
                        <a:lnTo>
                          <a:pt x="87" y="419"/>
                        </a:lnTo>
                        <a:lnTo>
                          <a:pt x="85" y="419"/>
                        </a:lnTo>
                        <a:lnTo>
                          <a:pt x="83" y="419"/>
                        </a:lnTo>
                        <a:lnTo>
                          <a:pt x="81" y="419"/>
                        </a:lnTo>
                        <a:lnTo>
                          <a:pt x="79" y="419"/>
                        </a:lnTo>
                        <a:lnTo>
                          <a:pt x="79" y="421"/>
                        </a:lnTo>
                        <a:lnTo>
                          <a:pt x="79" y="423"/>
                        </a:lnTo>
                        <a:lnTo>
                          <a:pt x="79" y="421"/>
                        </a:lnTo>
                        <a:lnTo>
                          <a:pt x="77" y="421"/>
                        </a:lnTo>
                        <a:lnTo>
                          <a:pt x="77" y="423"/>
                        </a:lnTo>
                        <a:lnTo>
                          <a:pt x="75" y="423"/>
                        </a:lnTo>
                        <a:lnTo>
                          <a:pt x="73" y="423"/>
                        </a:lnTo>
                        <a:lnTo>
                          <a:pt x="71" y="423"/>
                        </a:lnTo>
                        <a:lnTo>
                          <a:pt x="71" y="425"/>
                        </a:lnTo>
                        <a:lnTo>
                          <a:pt x="73" y="425"/>
                        </a:lnTo>
                        <a:lnTo>
                          <a:pt x="71" y="425"/>
                        </a:lnTo>
                        <a:lnTo>
                          <a:pt x="71" y="426"/>
                        </a:lnTo>
                        <a:lnTo>
                          <a:pt x="73" y="426"/>
                        </a:lnTo>
                        <a:lnTo>
                          <a:pt x="71" y="426"/>
                        </a:lnTo>
                        <a:lnTo>
                          <a:pt x="71" y="428"/>
                        </a:lnTo>
                        <a:lnTo>
                          <a:pt x="71" y="430"/>
                        </a:lnTo>
                        <a:lnTo>
                          <a:pt x="71" y="432"/>
                        </a:lnTo>
                        <a:lnTo>
                          <a:pt x="69" y="432"/>
                        </a:lnTo>
                        <a:lnTo>
                          <a:pt x="69" y="430"/>
                        </a:lnTo>
                        <a:lnTo>
                          <a:pt x="69" y="432"/>
                        </a:lnTo>
                        <a:lnTo>
                          <a:pt x="68" y="432"/>
                        </a:lnTo>
                        <a:lnTo>
                          <a:pt x="68" y="434"/>
                        </a:lnTo>
                        <a:lnTo>
                          <a:pt x="66" y="434"/>
                        </a:lnTo>
                        <a:lnTo>
                          <a:pt x="66" y="436"/>
                        </a:lnTo>
                        <a:lnTo>
                          <a:pt x="64" y="436"/>
                        </a:lnTo>
                        <a:lnTo>
                          <a:pt x="64" y="438"/>
                        </a:lnTo>
                        <a:lnTo>
                          <a:pt x="62" y="438"/>
                        </a:lnTo>
                        <a:lnTo>
                          <a:pt x="62" y="436"/>
                        </a:lnTo>
                        <a:lnTo>
                          <a:pt x="64" y="436"/>
                        </a:lnTo>
                        <a:lnTo>
                          <a:pt x="64" y="434"/>
                        </a:lnTo>
                        <a:lnTo>
                          <a:pt x="62" y="434"/>
                        </a:lnTo>
                        <a:lnTo>
                          <a:pt x="62" y="432"/>
                        </a:lnTo>
                        <a:lnTo>
                          <a:pt x="62" y="434"/>
                        </a:lnTo>
                        <a:lnTo>
                          <a:pt x="60" y="434"/>
                        </a:lnTo>
                        <a:lnTo>
                          <a:pt x="58" y="434"/>
                        </a:lnTo>
                        <a:lnTo>
                          <a:pt x="56" y="434"/>
                        </a:lnTo>
                        <a:lnTo>
                          <a:pt x="54" y="434"/>
                        </a:lnTo>
                        <a:lnTo>
                          <a:pt x="52" y="434"/>
                        </a:lnTo>
                        <a:lnTo>
                          <a:pt x="50" y="434"/>
                        </a:lnTo>
                        <a:lnTo>
                          <a:pt x="50" y="432"/>
                        </a:lnTo>
                        <a:lnTo>
                          <a:pt x="50" y="430"/>
                        </a:lnTo>
                        <a:lnTo>
                          <a:pt x="48" y="430"/>
                        </a:lnTo>
                        <a:lnTo>
                          <a:pt x="50" y="430"/>
                        </a:lnTo>
                        <a:lnTo>
                          <a:pt x="48" y="430"/>
                        </a:lnTo>
                        <a:lnTo>
                          <a:pt x="48" y="428"/>
                        </a:lnTo>
                        <a:lnTo>
                          <a:pt x="46" y="428"/>
                        </a:lnTo>
                        <a:lnTo>
                          <a:pt x="44" y="428"/>
                        </a:lnTo>
                        <a:lnTo>
                          <a:pt x="44" y="426"/>
                        </a:lnTo>
                        <a:lnTo>
                          <a:pt x="43" y="426"/>
                        </a:lnTo>
                        <a:lnTo>
                          <a:pt x="43" y="425"/>
                        </a:lnTo>
                        <a:lnTo>
                          <a:pt x="41" y="425"/>
                        </a:lnTo>
                        <a:lnTo>
                          <a:pt x="41" y="426"/>
                        </a:lnTo>
                        <a:lnTo>
                          <a:pt x="39" y="426"/>
                        </a:lnTo>
                        <a:lnTo>
                          <a:pt x="39" y="428"/>
                        </a:lnTo>
                        <a:lnTo>
                          <a:pt x="39" y="426"/>
                        </a:lnTo>
                        <a:lnTo>
                          <a:pt x="39" y="425"/>
                        </a:lnTo>
                        <a:lnTo>
                          <a:pt x="39" y="423"/>
                        </a:lnTo>
                        <a:lnTo>
                          <a:pt x="37" y="423"/>
                        </a:lnTo>
                        <a:lnTo>
                          <a:pt x="39" y="423"/>
                        </a:lnTo>
                        <a:lnTo>
                          <a:pt x="37" y="423"/>
                        </a:lnTo>
                        <a:lnTo>
                          <a:pt x="37" y="421"/>
                        </a:lnTo>
                        <a:lnTo>
                          <a:pt x="37" y="423"/>
                        </a:lnTo>
                        <a:lnTo>
                          <a:pt x="35" y="423"/>
                        </a:lnTo>
                        <a:lnTo>
                          <a:pt x="33" y="423"/>
                        </a:lnTo>
                        <a:lnTo>
                          <a:pt x="33" y="421"/>
                        </a:lnTo>
                        <a:lnTo>
                          <a:pt x="31" y="421"/>
                        </a:lnTo>
                        <a:lnTo>
                          <a:pt x="33" y="421"/>
                        </a:lnTo>
                        <a:lnTo>
                          <a:pt x="33" y="419"/>
                        </a:lnTo>
                        <a:lnTo>
                          <a:pt x="31" y="419"/>
                        </a:lnTo>
                        <a:lnTo>
                          <a:pt x="31" y="421"/>
                        </a:lnTo>
                        <a:lnTo>
                          <a:pt x="29" y="421"/>
                        </a:lnTo>
                        <a:lnTo>
                          <a:pt x="29" y="419"/>
                        </a:lnTo>
                        <a:lnTo>
                          <a:pt x="29" y="417"/>
                        </a:lnTo>
                        <a:lnTo>
                          <a:pt x="31" y="417"/>
                        </a:lnTo>
                        <a:lnTo>
                          <a:pt x="31" y="415"/>
                        </a:lnTo>
                        <a:lnTo>
                          <a:pt x="29" y="415"/>
                        </a:lnTo>
                        <a:lnTo>
                          <a:pt x="27" y="415"/>
                        </a:lnTo>
                        <a:lnTo>
                          <a:pt x="27" y="413"/>
                        </a:lnTo>
                        <a:lnTo>
                          <a:pt x="25" y="413"/>
                        </a:lnTo>
                        <a:lnTo>
                          <a:pt x="23" y="413"/>
                        </a:lnTo>
                        <a:lnTo>
                          <a:pt x="23" y="415"/>
                        </a:lnTo>
                        <a:lnTo>
                          <a:pt x="21" y="415"/>
                        </a:lnTo>
                        <a:lnTo>
                          <a:pt x="21" y="413"/>
                        </a:lnTo>
                        <a:lnTo>
                          <a:pt x="20" y="413"/>
                        </a:lnTo>
                        <a:lnTo>
                          <a:pt x="18" y="413"/>
                        </a:lnTo>
                        <a:lnTo>
                          <a:pt x="18" y="415"/>
                        </a:lnTo>
                        <a:lnTo>
                          <a:pt x="16" y="415"/>
                        </a:lnTo>
                        <a:lnTo>
                          <a:pt x="16" y="417"/>
                        </a:lnTo>
                        <a:lnTo>
                          <a:pt x="14" y="417"/>
                        </a:lnTo>
                        <a:lnTo>
                          <a:pt x="12" y="419"/>
                        </a:lnTo>
                        <a:lnTo>
                          <a:pt x="10" y="419"/>
                        </a:lnTo>
                        <a:lnTo>
                          <a:pt x="8" y="419"/>
                        </a:lnTo>
                        <a:lnTo>
                          <a:pt x="6" y="419"/>
                        </a:lnTo>
                        <a:lnTo>
                          <a:pt x="4" y="419"/>
                        </a:lnTo>
                        <a:lnTo>
                          <a:pt x="4" y="421"/>
                        </a:lnTo>
                        <a:lnTo>
                          <a:pt x="2" y="419"/>
                        </a:lnTo>
                        <a:lnTo>
                          <a:pt x="2" y="417"/>
                        </a:lnTo>
                        <a:lnTo>
                          <a:pt x="0" y="415"/>
                        </a:lnTo>
                        <a:lnTo>
                          <a:pt x="0" y="413"/>
                        </a:lnTo>
                        <a:lnTo>
                          <a:pt x="0" y="411"/>
                        </a:lnTo>
                        <a:lnTo>
                          <a:pt x="2" y="411"/>
                        </a:lnTo>
                        <a:lnTo>
                          <a:pt x="2" y="409"/>
                        </a:lnTo>
                        <a:lnTo>
                          <a:pt x="4" y="409"/>
                        </a:lnTo>
                        <a:lnTo>
                          <a:pt x="4" y="407"/>
                        </a:lnTo>
                        <a:lnTo>
                          <a:pt x="2" y="409"/>
                        </a:lnTo>
                        <a:lnTo>
                          <a:pt x="2" y="407"/>
                        </a:lnTo>
                        <a:lnTo>
                          <a:pt x="2" y="405"/>
                        </a:lnTo>
                        <a:lnTo>
                          <a:pt x="4" y="405"/>
                        </a:lnTo>
                        <a:lnTo>
                          <a:pt x="4" y="403"/>
                        </a:lnTo>
                        <a:lnTo>
                          <a:pt x="6" y="403"/>
                        </a:lnTo>
                        <a:lnTo>
                          <a:pt x="6" y="402"/>
                        </a:lnTo>
                        <a:lnTo>
                          <a:pt x="8" y="402"/>
                        </a:lnTo>
                        <a:close/>
                      </a:path>
                    </a:pathLst>
                  </a:custGeom>
                  <a:solidFill>
                    <a:srgbClr val="F28B37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>
                      <a:latin typeface="Arial" charset="0"/>
                    </a:endParaRPr>
                  </a:p>
                </p:txBody>
              </p:sp>
              <p:sp>
                <p:nvSpPr>
                  <p:cNvPr id="30" name="Freeform 4878">
                    <a:extLst>
                      <a:ext uri="{FF2B5EF4-FFF2-40B4-BE49-F238E27FC236}">
                        <a16:creationId xmlns:a16="http://schemas.microsoft.com/office/drawing/2014/main" id="{2573CBB4-62E2-708C-5E36-69E6BB9A01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04" y="2529"/>
                    <a:ext cx="593" cy="618"/>
                  </a:xfrm>
                  <a:custGeom>
                    <a:avLst/>
                    <a:gdLst>
                      <a:gd name="T0" fmla="*/ 82 w 593"/>
                      <a:gd name="T1" fmla="*/ 415 h 618"/>
                      <a:gd name="T2" fmla="*/ 121 w 593"/>
                      <a:gd name="T3" fmla="*/ 436 h 618"/>
                      <a:gd name="T4" fmla="*/ 128 w 593"/>
                      <a:gd name="T5" fmla="*/ 417 h 618"/>
                      <a:gd name="T6" fmla="*/ 153 w 593"/>
                      <a:gd name="T7" fmla="*/ 380 h 618"/>
                      <a:gd name="T8" fmla="*/ 174 w 593"/>
                      <a:gd name="T9" fmla="*/ 353 h 618"/>
                      <a:gd name="T10" fmla="*/ 194 w 593"/>
                      <a:gd name="T11" fmla="*/ 371 h 618"/>
                      <a:gd name="T12" fmla="*/ 207 w 593"/>
                      <a:gd name="T13" fmla="*/ 367 h 618"/>
                      <a:gd name="T14" fmla="*/ 211 w 593"/>
                      <a:gd name="T15" fmla="*/ 344 h 618"/>
                      <a:gd name="T16" fmla="*/ 220 w 593"/>
                      <a:gd name="T17" fmla="*/ 321 h 618"/>
                      <a:gd name="T18" fmla="*/ 234 w 593"/>
                      <a:gd name="T19" fmla="*/ 292 h 618"/>
                      <a:gd name="T20" fmla="*/ 213 w 593"/>
                      <a:gd name="T21" fmla="*/ 280 h 618"/>
                      <a:gd name="T22" fmla="*/ 182 w 593"/>
                      <a:gd name="T23" fmla="*/ 261 h 618"/>
                      <a:gd name="T24" fmla="*/ 163 w 593"/>
                      <a:gd name="T25" fmla="*/ 227 h 618"/>
                      <a:gd name="T26" fmla="*/ 186 w 593"/>
                      <a:gd name="T27" fmla="*/ 244 h 618"/>
                      <a:gd name="T28" fmla="*/ 211 w 593"/>
                      <a:gd name="T29" fmla="*/ 255 h 618"/>
                      <a:gd name="T30" fmla="*/ 230 w 593"/>
                      <a:gd name="T31" fmla="*/ 223 h 618"/>
                      <a:gd name="T32" fmla="*/ 267 w 593"/>
                      <a:gd name="T33" fmla="*/ 198 h 618"/>
                      <a:gd name="T34" fmla="*/ 282 w 593"/>
                      <a:gd name="T35" fmla="*/ 169 h 618"/>
                      <a:gd name="T36" fmla="*/ 293 w 593"/>
                      <a:gd name="T37" fmla="*/ 144 h 618"/>
                      <a:gd name="T38" fmla="*/ 309 w 593"/>
                      <a:gd name="T39" fmla="*/ 127 h 618"/>
                      <a:gd name="T40" fmla="*/ 336 w 593"/>
                      <a:gd name="T41" fmla="*/ 113 h 618"/>
                      <a:gd name="T42" fmla="*/ 355 w 593"/>
                      <a:gd name="T43" fmla="*/ 113 h 618"/>
                      <a:gd name="T44" fmla="*/ 370 w 593"/>
                      <a:gd name="T45" fmla="*/ 113 h 618"/>
                      <a:gd name="T46" fmla="*/ 386 w 593"/>
                      <a:gd name="T47" fmla="*/ 121 h 618"/>
                      <a:gd name="T48" fmla="*/ 418 w 593"/>
                      <a:gd name="T49" fmla="*/ 106 h 618"/>
                      <a:gd name="T50" fmla="*/ 418 w 593"/>
                      <a:gd name="T51" fmla="*/ 125 h 618"/>
                      <a:gd name="T52" fmla="*/ 432 w 593"/>
                      <a:gd name="T53" fmla="*/ 144 h 618"/>
                      <a:gd name="T54" fmla="*/ 464 w 593"/>
                      <a:gd name="T55" fmla="*/ 138 h 618"/>
                      <a:gd name="T56" fmla="*/ 487 w 593"/>
                      <a:gd name="T57" fmla="*/ 111 h 618"/>
                      <a:gd name="T58" fmla="*/ 495 w 593"/>
                      <a:gd name="T59" fmla="*/ 82 h 618"/>
                      <a:gd name="T60" fmla="*/ 507 w 593"/>
                      <a:gd name="T61" fmla="*/ 61 h 618"/>
                      <a:gd name="T62" fmla="*/ 522 w 593"/>
                      <a:gd name="T63" fmla="*/ 42 h 618"/>
                      <a:gd name="T64" fmla="*/ 547 w 593"/>
                      <a:gd name="T65" fmla="*/ 23 h 618"/>
                      <a:gd name="T66" fmla="*/ 566 w 593"/>
                      <a:gd name="T67" fmla="*/ 2 h 618"/>
                      <a:gd name="T68" fmla="*/ 580 w 593"/>
                      <a:gd name="T69" fmla="*/ 19 h 618"/>
                      <a:gd name="T70" fmla="*/ 583 w 593"/>
                      <a:gd name="T71" fmla="*/ 36 h 618"/>
                      <a:gd name="T72" fmla="*/ 530 w 593"/>
                      <a:gd name="T73" fmla="*/ 152 h 618"/>
                      <a:gd name="T74" fmla="*/ 510 w 593"/>
                      <a:gd name="T75" fmla="*/ 184 h 618"/>
                      <a:gd name="T76" fmla="*/ 478 w 593"/>
                      <a:gd name="T77" fmla="*/ 205 h 618"/>
                      <a:gd name="T78" fmla="*/ 449 w 593"/>
                      <a:gd name="T79" fmla="*/ 234 h 618"/>
                      <a:gd name="T80" fmla="*/ 430 w 593"/>
                      <a:gd name="T81" fmla="*/ 259 h 618"/>
                      <a:gd name="T82" fmla="*/ 420 w 593"/>
                      <a:gd name="T83" fmla="*/ 303 h 618"/>
                      <a:gd name="T84" fmla="*/ 388 w 593"/>
                      <a:gd name="T85" fmla="*/ 338 h 618"/>
                      <a:gd name="T86" fmla="*/ 363 w 593"/>
                      <a:gd name="T87" fmla="*/ 371 h 618"/>
                      <a:gd name="T88" fmla="*/ 343 w 593"/>
                      <a:gd name="T89" fmla="*/ 401 h 618"/>
                      <a:gd name="T90" fmla="*/ 322 w 593"/>
                      <a:gd name="T91" fmla="*/ 426 h 618"/>
                      <a:gd name="T92" fmla="*/ 303 w 593"/>
                      <a:gd name="T93" fmla="*/ 455 h 618"/>
                      <a:gd name="T94" fmla="*/ 280 w 593"/>
                      <a:gd name="T95" fmla="*/ 482 h 618"/>
                      <a:gd name="T96" fmla="*/ 259 w 593"/>
                      <a:gd name="T97" fmla="*/ 509 h 618"/>
                      <a:gd name="T98" fmla="*/ 234 w 593"/>
                      <a:gd name="T99" fmla="*/ 541 h 618"/>
                      <a:gd name="T100" fmla="*/ 199 w 593"/>
                      <a:gd name="T101" fmla="*/ 561 h 618"/>
                      <a:gd name="T102" fmla="*/ 174 w 593"/>
                      <a:gd name="T103" fmla="*/ 586 h 618"/>
                      <a:gd name="T104" fmla="*/ 148 w 593"/>
                      <a:gd name="T105" fmla="*/ 611 h 618"/>
                      <a:gd name="T106" fmla="*/ 126 w 593"/>
                      <a:gd name="T107" fmla="*/ 609 h 618"/>
                      <a:gd name="T108" fmla="*/ 82 w 593"/>
                      <a:gd name="T109" fmla="*/ 601 h 618"/>
                      <a:gd name="T110" fmla="*/ 50 w 593"/>
                      <a:gd name="T111" fmla="*/ 570 h 618"/>
                      <a:gd name="T112" fmla="*/ 48 w 593"/>
                      <a:gd name="T113" fmla="*/ 526 h 618"/>
                      <a:gd name="T114" fmla="*/ 19 w 593"/>
                      <a:gd name="T115" fmla="*/ 522 h 618"/>
                      <a:gd name="T116" fmla="*/ 2 w 593"/>
                      <a:gd name="T117" fmla="*/ 503 h 618"/>
                      <a:gd name="T118" fmla="*/ 9 w 593"/>
                      <a:gd name="T119" fmla="*/ 480 h 618"/>
                      <a:gd name="T120" fmla="*/ 21 w 593"/>
                      <a:gd name="T121" fmla="*/ 451 h 618"/>
                      <a:gd name="T122" fmla="*/ 50 w 593"/>
                      <a:gd name="T123" fmla="*/ 447 h 618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593" h="618">
                        <a:moveTo>
                          <a:pt x="52" y="438"/>
                        </a:moveTo>
                        <a:lnTo>
                          <a:pt x="53" y="438"/>
                        </a:lnTo>
                        <a:lnTo>
                          <a:pt x="55" y="436"/>
                        </a:lnTo>
                        <a:lnTo>
                          <a:pt x="57" y="434"/>
                        </a:lnTo>
                        <a:lnTo>
                          <a:pt x="57" y="432"/>
                        </a:lnTo>
                        <a:lnTo>
                          <a:pt x="59" y="432"/>
                        </a:lnTo>
                        <a:lnTo>
                          <a:pt x="59" y="430"/>
                        </a:lnTo>
                        <a:lnTo>
                          <a:pt x="59" y="428"/>
                        </a:lnTo>
                        <a:lnTo>
                          <a:pt x="59" y="426"/>
                        </a:lnTo>
                        <a:lnTo>
                          <a:pt x="61" y="426"/>
                        </a:lnTo>
                        <a:lnTo>
                          <a:pt x="61" y="424"/>
                        </a:lnTo>
                        <a:lnTo>
                          <a:pt x="61" y="422"/>
                        </a:lnTo>
                        <a:lnTo>
                          <a:pt x="61" y="420"/>
                        </a:lnTo>
                        <a:lnTo>
                          <a:pt x="63" y="420"/>
                        </a:lnTo>
                        <a:lnTo>
                          <a:pt x="63" y="419"/>
                        </a:lnTo>
                        <a:lnTo>
                          <a:pt x="63" y="417"/>
                        </a:lnTo>
                        <a:lnTo>
                          <a:pt x="65" y="415"/>
                        </a:lnTo>
                        <a:lnTo>
                          <a:pt x="67" y="413"/>
                        </a:lnTo>
                        <a:lnTo>
                          <a:pt x="71" y="415"/>
                        </a:lnTo>
                        <a:lnTo>
                          <a:pt x="73" y="415"/>
                        </a:lnTo>
                        <a:lnTo>
                          <a:pt x="75" y="415"/>
                        </a:lnTo>
                        <a:lnTo>
                          <a:pt x="77" y="415"/>
                        </a:lnTo>
                        <a:lnTo>
                          <a:pt x="78" y="415"/>
                        </a:lnTo>
                        <a:lnTo>
                          <a:pt x="80" y="415"/>
                        </a:lnTo>
                        <a:lnTo>
                          <a:pt x="82" y="415"/>
                        </a:lnTo>
                        <a:lnTo>
                          <a:pt x="82" y="417"/>
                        </a:lnTo>
                        <a:lnTo>
                          <a:pt x="84" y="417"/>
                        </a:lnTo>
                        <a:lnTo>
                          <a:pt x="84" y="419"/>
                        </a:lnTo>
                        <a:lnTo>
                          <a:pt x="86" y="419"/>
                        </a:lnTo>
                        <a:lnTo>
                          <a:pt x="88" y="419"/>
                        </a:lnTo>
                        <a:lnTo>
                          <a:pt x="88" y="420"/>
                        </a:lnTo>
                        <a:lnTo>
                          <a:pt x="90" y="420"/>
                        </a:lnTo>
                        <a:lnTo>
                          <a:pt x="92" y="420"/>
                        </a:lnTo>
                        <a:lnTo>
                          <a:pt x="92" y="422"/>
                        </a:lnTo>
                        <a:lnTo>
                          <a:pt x="94" y="422"/>
                        </a:lnTo>
                        <a:lnTo>
                          <a:pt x="96" y="422"/>
                        </a:lnTo>
                        <a:lnTo>
                          <a:pt x="98" y="424"/>
                        </a:lnTo>
                        <a:lnTo>
                          <a:pt x="100" y="424"/>
                        </a:lnTo>
                        <a:lnTo>
                          <a:pt x="101" y="424"/>
                        </a:lnTo>
                        <a:lnTo>
                          <a:pt x="103" y="426"/>
                        </a:lnTo>
                        <a:lnTo>
                          <a:pt x="105" y="426"/>
                        </a:lnTo>
                        <a:lnTo>
                          <a:pt x="107" y="428"/>
                        </a:lnTo>
                        <a:lnTo>
                          <a:pt x="109" y="430"/>
                        </a:lnTo>
                        <a:lnTo>
                          <a:pt x="111" y="430"/>
                        </a:lnTo>
                        <a:lnTo>
                          <a:pt x="111" y="432"/>
                        </a:lnTo>
                        <a:lnTo>
                          <a:pt x="113" y="432"/>
                        </a:lnTo>
                        <a:lnTo>
                          <a:pt x="115" y="432"/>
                        </a:lnTo>
                        <a:lnTo>
                          <a:pt x="117" y="434"/>
                        </a:lnTo>
                        <a:lnTo>
                          <a:pt x="119" y="434"/>
                        </a:lnTo>
                        <a:lnTo>
                          <a:pt x="121" y="436"/>
                        </a:lnTo>
                        <a:lnTo>
                          <a:pt x="123" y="436"/>
                        </a:lnTo>
                        <a:lnTo>
                          <a:pt x="124" y="434"/>
                        </a:lnTo>
                        <a:lnTo>
                          <a:pt x="126" y="434"/>
                        </a:lnTo>
                        <a:lnTo>
                          <a:pt x="128" y="434"/>
                        </a:lnTo>
                        <a:lnTo>
                          <a:pt x="128" y="432"/>
                        </a:lnTo>
                        <a:lnTo>
                          <a:pt x="128" y="430"/>
                        </a:lnTo>
                        <a:lnTo>
                          <a:pt x="130" y="430"/>
                        </a:lnTo>
                        <a:lnTo>
                          <a:pt x="130" y="428"/>
                        </a:lnTo>
                        <a:lnTo>
                          <a:pt x="132" y="428"/>
                        </a:lnTo>
                        <a:lnTo>
                          <a:pt x="134" y="428"/>
                        </a:lnTo>
                        <a:lnTo>
                          <a:pt x="134" y="426"/>
                        </a:lnTo>
                        <a:lnTo>
                          <a:pt x="136" y="426"/>
                        </a:lnTo>
                        <a:lnTo>
                          <a:pt x="138" y="426"/>
                        </a:lnTo>
                        <a:lnTo>
                          <a:pt x="138" y="424"/>
                        </a:lnTo>
                        <a:lnTo>
                          <a:pt x="140" y="424"/>
                        </a:lnTo>
                        <a:lnTo>
                          <a:pt x="138" y="424"/>
                        </a:lnTo>
                        <a:lnTo>
                          <a:pt x="138" y="422"/>
                        </a:lnTo>
                        <a:lnTo>
                          <a:pt x="136" y="422"/>
                        </a:lnTo>
                        <a:lnTo>
                          <a:pt x="134" y="422"/>
                        </a:lnTo>
                        <a:lnTo>
                          <a:pt x="134" y="420"/>
                        </a:lnTo>
                        <a:lnTo>
                          <a:pt x="132" y="420"/>
                        </a:lnTo>
                        <a:lnTo>
                          <a:pt x="130" y="420"/>
                        </a:lnTo>
                        <a:lnTo>
                          <a:pt x="130" y="419"/>
                        </a:lnTo>
                        <a:lnTo>
                          <a:pt x="128" y="419"/>
                        </a:lnTo>
                        <a:lnTo>
                          <a:pt x="128" y="417"/>
                        </a:lnTo>
                        <a:lnTo>
                          <a:pt x="126" y="417"/>
                        </a:lnTo>
                        <a:lnTo>
                          <a:pt x="126" y="413"/>
                        </a:lnTo>
                        <a:lnTo>
                          <a:pt x="124" y="411"/>
                        </a:lnTo>
                        <a:lnTo>
                          <a:pt x="124" y="407"/>
                        </a:lnTo>
                        <a:lnTo>
                          <a:pt x="124" y="403"/>
                        </a:lnTo>
                        <a:lnTo>
                          <a:pt x="126" y="403"/>
                        </a:lnTo>
                        <a:lnTo>
                          <a:pt x="126" y="401"/>
                        </a:lnTo>
                        <a:lnTo>
                          <a:pt x="128" y="399"/>
                        </a:lnTo>
                        <a:lnTo>
                          <a:pt x="136" y="382"/>
                        </a:lnTo>
                        <a:lnTo>
                          <a:pt x="138" y="382"/>
                        </a:lnTo>
                        <a:lnTo>
                          <a:pt x="138" y="384"/>
                        </a:lnTo>
                        <a:lnTo>
                          <a:pt x="140" y="384"/>
                        </a:lnTo>
                        <a:lnTo>
                          <a:pt x="140" y="382"/>
                        </a:lnTo>
                        <a:lnTo>
                          <a:pt x="142" y="382"/>
                        </a:lnTo>
                        <a:lnTo>
                          <a:pt x="142" y="384"/>
                        </a:lnTo>
                        <a:lnTo>
                          <a:pt x="144" y="384"/>
                        </a:lnTo>
                        <a:lnTo>
                          <a:pt x="146" y="384"/>
                        </a:lnTo>
                        <a:lnTo>
                          <a:pt x="146" y="382"/>
                        </a:lnTo>
                        <a:lnTo>
                          <a:pt x="148" y="382"/>
                        </a:lnTo>
                        <a:lnTo>
                          <a:pt x="149" y="382"/>
                        </a:lnTo>
                        <a:lnTo>
                          <a:pt x="151" y="382"/>
                        </a:lnTo>
                        <a:lnTo>
                          <a:pt x="151" y="384"/>
                        </a:lnTo>
                        <a:lnTo>
                          <a:pt x="153" y="384"/>
                        </a:lnTo>
                        <a:lnTo>
                          <a:pt x="153" y="382"/>
                        </a:lnTo>
                        <a:lnTo>
                          <a:pt x="153" y="380"/>
                        </a:lnTo>
                        <a:lnTo>
                          <a:pt x="155" y="380"/>
                        </a:lnTo>
                        <a:lnTo>
                          <a:pt x="157" y="380"/>
                        </a:lnTo>
                        <a:lnTo>
                          <a:pt x="157" y="378"/>
                        </a:lnTo>
                        <a:lnTo>
                          <a:pt x="159" y="378"/>
                        </a:lnTo>
                        <a:lnTo>
                          <a:pt x="159" y="376"/>
                        </a:lnTo>
                        <a:lnTo>
                          <a:pt x="159" y="374"/>
                        </a:lnTo>
                        <a:lnTo>
                          <a:pt x="161" y="374"/>
                        </a:lnTo>
                        <a:lnTo>
                          <a:pt x="161" y="372"/>
                        </a:lnTo>
                        <a:lnTo>
                          <a:pt x="161" y="371"/>
                        </a:lnTo>
                        <a:lnTo>
                          <a:pt x="161" y="369"/>
                        </a:lnTo>
                        <a:lnTo>
                          <a:pt x="163" y="367"/>
                        </a:lnTo>
                        <a:lnTo>
                          <a:pt x="165" y="367"/>
                        </a:lnTo>
                        <a:lnTo>
                          <a:pt x="165" y="365"/>
                        </a:lnTo>
                        <a:lnTo>
                          <a:pt x="165" y="363"/>
                        </a:lnTo>
                        <a:lnTo>
                          <a:pt x="167" y="363"/>
                        </a:lnTo>
                        <a:lnTo>
                          <a:pt x="167" y="361"/>
                        </a:lnTo>
                        <a:lnTo>
                          <a:pt x="169" y="361"/>
                        </a:lnTo>
                        <a:lnTo>
                          <a:pt x="169" y="359"/>
                        </a:lnTo>
                        <a:lnTo>
                          <a:pt x="171" y="359"/>
                        </a:lnTo>
                        <a:lnTo>
                          <a:pt x="169" y="359"/>
                        </a:lnTo>
                        <a:lnTo>
                          <a:pt x="171" y="359"/>
                        </a:lnTo>
                        <a:lnTo>
                          <a:pt x="171" y="357"/>
                        </a:lnTo>
                        <a:lnTo>
                          <a:pt x="171" y="355"/>
                        </a:lnTo>
                        <a:lnTo>
                          <a:pt x="172" y="353"/>
                        </a:lnTo>
                        <a:lnTo>
                          <a:pt x="174" y="353"/>
                        </a:lnTo>
                        <a:lnTo>
                          <a:pt x="174" y="355"/>
                        </a:lnTo>
                        <a:lnTo>
                          <a:pt x="176" y="355"/>
                        </a:lnTo>
                        <a:lnTo>
                          <a:pt x="178" y="357"/>
                        </a:lnTo>
                        <a:lnTo>
                          <a:pt x="180" y="357"/>
                        </a:lnTo>
                        <a:lnTo>
                          <a:pt x="180" y="359"/>
                        </a:lnTo>
                        <a:lnTo>
                          <a:pt x="180" y="357"/>
                        </a:lnTo>
                        <a:lnTo>
                          <a:pt x="182" y="357"/>
                        </a:lnTo>
                        <a:lnTo>
                          <a:pt x="184" y="357"/>
                        </a:lnTo>
                        <a:lnTo>
                          <a:pt x="184" y="359"/>
                        </a:lnTo>
                        <a:lnTo>
                          <a:pt x="182" y="359"/>
                        </a:lnTo>
                        <a:lnTo>
                          <a:pt x="184" y="359"/>
                        </a:lnTo>
                        <a:lnTo>
                          <a:pt x="184" y="361"/>
                        </a:lnTo>
                        <a:lnTo>
                          <a:pt x="186" y="359"/>
                        </a:lnTo>
                        <a:lnTo>
                          <a:pt x="186" y="361"/>
                        </a:lnTo>
                        <a:lnTo>
                          <a:pt x="188" y="361"/>
                        </a:lnTo>
                        <a:lnTo>
                          <a:pt x="190" y="363"/>
                        </a:lnTo>
                        <a:lnTo>
                          <a:pt x="188" y="363"/>
                        </a:lnTo>
                        <a:lnTo>
                          <a:pt x="188" y="365"/>
                        </a:lnTo>
                        <a:lnTo>
                          <a:pt x="188" y="367"/>
                        </a:lnTo>
                        <a:lnTo>
                          <a:pt x="190" y="367"/>
                        </a:lnTo>
                        <a:lnTo>
                          <a:pt x="190" y="369"/>
                        </a:lnTo>
                        <a:lnTo>
                          <a:pt x="192" y="369"/>
                        </a:lnTo>
                        <a:lnTo>
                          <a:pt x="192" y="371"/>
                        </a:lnTo>
                        <a:lnTo>
                          <a:pt x="192" y="369"/>
                        </a:lnTo>
                        <a:lnTo>
                          <a:pt x="194" y="371"/>
                        </a:lnTo>
                        <a:lnTo>
                          <a:pt x="196" y="371"/>
                        </a:lnTo>
                        <a:lnTo>
                          <a:pt x="196" y="372"/>
                        </a:lnTo>
                        <a:lnTo>
                          <a:pt x="194" y="372"/>
                        </a:lnTo>
                        <a:lnTo>
                          <a:pt x="196" y="372"/>
                        </a:lnTo>
                        <a:lnTo>
                          <a:pt x="197" y="372"/>
                        </a:lnTo>
                        <a:lnTo>
                          <a:pt x="196" y="372"/>
                        </a:lnTo>
                        <a:lnTo>
                          <a:pt x="196" y="374"/>
                        </a:lnTo>
                        <a:lnTo>
                          <a:pt x="197" y="374"/>
                        </a:lnTo>
                        <a:lnTo>
                          <a:pt x="197" y="372"/>
                        </a:lnTo>
                        <a:lnTo>
                          <a:pt x="197" y="374"/>
                        </a:lnTo>
                        <a:lnTo>
                          <a:pt x="197" y="372"/>
                        </a:lnTo>
                        <a:lnTo>
                          <a:pt x="199" y="372"/>
                        </a:lnTo>
                        <a:lnTo>
                          <a:pt x="201" y="372"/>
                        </a:lnTo>
                        <a:lnTo>
                          <a:pt x="199" y="372"/>
                        </a:lnTo>
                        <a:lnTo>
                          <a:pt x="199" y="374"/>
                        </a:lnTo>
                        <a:lnTo>
                          <a:pt x="201" y="374"/>
                        </a:lnTo>
                        <a:lnTo>
                          <a:pt x="203" y="374"/>
                        </a:lnTo>
                        <a:lnTo>
                          <a:pt x="203" y="372"/>
                        </a:lnTo>
                        <a:lnTo>
                          <a:pt x="205" y="372"/>
                        </a:lnTo>
                        <a:lnTo>
                          <a:pt x="205" y="371"/>
                        </a:lnTo>
                        <a:lnTo>
                          <a:pt x="203" y="371"/>
                        </a:lnTo>
                        <a:lnTo>
                          <a:pt x="205" y="369"/>
                        </a:lnTo>
                        <a:lnTo>
                          <a:pt x="207" y="369"/>
                        </a:lnTo>
                        <a:lnTo>
                          <a:pt x="205" y="367"/>
                        </a:lnTo>
                        <a:lnTo>
                          <a:pt x="207" y="367"/>
                        </a:lnTo>
                        <a:lnTo>
                          <a:pt x="207" y="369"/>
                        </a:lnTo>
                        <a:lnTo>
                          <a:pt x="207" y="367"/>
                        </a:lnTo>
                        <a:lnTo>
                          <a:pt x="207" y="365"/>
                        </a:lnTo>
                        <a:lnTo>
                          <a:pt x="209" y="365"/>
                        </a:lnTo>
                        <a:lnTo>
                          <a:pt x="211" y="365"/>
                        </a:lnTo>
                        <a:lnTo>
                          <a:pt x="209" y="365"/>
                        </a:lnTo>
                        <a:lnTo>
                          <a:pt x="209" y="363"/>
                        </a:lnTo>
                        <a:lnTo>
                          <a:pt x="211" y="363"/>
                        </a:lnTo>
                        <a:lnTo>
                          <a:pt x="211" y="361"/>
                        </a:lnTo>
                        <a:lnTo>
                          <a:pt x="213" y="361"/>
                        </a:lnTo>
                        <a:lnTo>
                          <a:pt x="213" y="359"/>
                        </a:lnTo>
                        <a:lnTo>
                          <a:pt x="213" y="361"/>
                        </a:lnTo>
                        <a:lnTo>
                          <a:pt x="213" y="359"/>
                        </a:lnTo>
                        <a:lnTo>
                          <a:pt x="215" y="359"/>
                        </a:lnTo>
                        <a:lnTo>
                          <a:pt x="217" y="359"/>
                        </a:lnTo>
                        <a:lnTo>
                          <a:pt x="215" y="357"/>
                        </a:lnTo>
                        <a:lnTo>
                          <a:pt x="215" y="355"/>
                        </a:lnTo>
                        <a:lnTo>
                          <a:pt x="215" y="353"/>
                        </a:lnTo>
                        <a:lnTo>
                          <a:pt x="215" y="351"/>
                        </a:lnTo>
                        <a:lnTo>
                          <a:pt x="215" y="349"/>
                        </a:lnTo>
                        <a:lnTo>
                          <a:pt x="213" y="349"/>
                        </a:lnTo>
                        <a:lnTo>
                          <a:pt x="213" y="347"/>
                        </a:lnTo>
                        <a:lnTo>
                          <a:pt x="213" y="346"/>
                        </a:lnTo>
                        <a:lnTo>
                          <a:pt x="211" y="346"/>
                        </a:lnTo>
                        <a:lnTo>
                          <a:pt x="211" y="344"/>
                        </a:lnTo>
                        <a:lnTo>
                          <a:pt x="209" y="344"/>
                        </a:lnTo>
                        <a:lnTo>
                          <a:pt x="211" y="344"/>
                        </a:lnTo>
                        <a:lnTo>
                          <a:pt x="211" y="342"/>
                        </a:lnTo>
                        <a:lnTo>
                          <a:pt x="211" y="340"/>
                        </a:lnTo>
                        <a:lnTo>
                          <a:pt x="209" y="340"/>
                        </a:lnTo>
                        <a:lnTo>
                          <a:pt x="209" y="338"/>
                        </a:lnTo>
                        <a:lnTo>
                          <a:pt x="209" y="336"/>
                        </a:lnTo>
                        <a:lnTo>
                          <a:pt x="211" y="336"/>
                        </a:lnTo>
                        <a:lnTo>
                          <a:pt x="213" y="336"/>
                        </a:lnTo>
                        <a:lnTo>
                          <a:pt x="213" y="334"/>
                        </a:lnTo>
                        <a:lnTo>
                          <a:pt x="213" y="332"/>
                        </a:lnTo>
                        <a:lnTo>
                          <a:pt x="213" y="330"/>
                        </a:lnTo>
                        <a:lnTo>
                          <a:pt x="215" y="330"/>
                        </a:lnTo>
                        <a:lnTo>
                          <a:pt x="215" y="328"/>
                        </a:lnTo>
                        <a:lnTo>
                          <a:pt x="217" y="328"/>
                        </a:lnTo>
                        <a:lnTo>
                          <a:pt x="217" y="326"/>
                        </a:lnTo>
                        <a:lnTo>
                          <a:pt x="219" y="326"/>
                        </a:lnTo>
                        <a:lnTo>
                          <a:pt x="219" y="324"/>
                        </a:lnTo>
                        <a:lnTo>
                          <a:pt x="219" y="323"/>
                        </a:lnTo>
                        <a:lnTo>
                          <a:pt x="220" y="323"/>
                        </a:lnTo>
                        <a:lnTo>
                          <a:pt x="220" y="321"/>
                        </a:lnTo>
                        <a:lnTo>
                          <a:pt x="220" y="323"/>
                        </a:lnTo>
                        <a:lnTo>
                          <a:pt x="220" y="321"/>
                        </a:lnTo>
                        <a:lnTo>
                          <a:pt x="222" y="321"/>
                        </a:lnTo>
                        <a:lnTo>
                          <a:pt x="220" y="321"/>
                        </a:lnTo>
                        <a:lnTo>
                          <a:pt x="222" y="321"/>
                        </a:lnTo>
                        <a:lnTo>
                          <a:pt x="222" y="319"/>
                        </a:lnTo>
                        <a:lnTo>
                          <a:pt x="222" y="317"/>
                        </a:lnTo>
                        <a:lnTo>
                          <a:pt x="222" y="315"/>
                        </a:lnTo>
                        <a:lnTo>
                          <a:pt x="222" y="313"/>
                        </a:lnTo>
                        <a:lnTo>
                          <a:pt x="224" y="313"/>
                        </a:lnTo>
                        <a:lnTo>
                          <a:pt x="224" y="311"/>
                        </a:lnTo>
                        <a:lnTo>
                          <a:pt x="224" y="313"/>
                        </a:lnTo>
                        <a:lnTo>
                          <a:pt x="226" y="311"/>
                        </a:lnTo>
                        <a:lnTo>
                          <a:pt x="226" y="309"/>
                        </a:lnTo>
                        <a:lnTo>
                          <a:pt x="228" y="309"/>
                        </a:lnTo>
                        <a:lnTo>
                          <a:pt x="228" y="307"/>
                        </a:lnTo>
                        <a:lnTo>
                          <a:pt x="228" y="305"/>
                        </a:lnTo>
                        <a:lnTo>
                          <a:pt x="230" y="305"/>
                        </a:lnTo>
                        <a:lnTo>
                          <a:pt x="232" y="305"/>
                        </a:lnTo>
                        <a:lnTo>
                          <a:pt x="232" y="303"/>
                        </a:lnTo>
                        <a:lnTo>
                          <a:pt x="232" y="301"/>
                        </a:lnTo>
                        <a:lnTo>
                          <a:pt x="232" y="299"/>
                        </a:lnTo>
                        <a:lnTo>
                          <a:pt x="232" y="298"/>
                        </a:lnTo>
                        <a:lnTo>
                          <a:pt x="234" y="298"/>
                        </a:lnTo>
                        <a:lnTo>
                          <a:pt x="234" y="296"/>
                        </a:lnTo>
                        <a:lnTo>
                          <a:pt x="234" y="294"/>
                        </a:lnTo>
                        <a:lnTo>
                          <a:pt x="232" y="294"/>
                        </a:lnTo>
                        <a:lnTo>
                          <a:pt x="232" y="292"/>
                        </a:lnTo>
                        <a:lnTo>
                          <a:pt x="234" y="292"/>
                        </a:lnTo>
                        <a:lnTo>
                          <a:pt x="234" y="290"/>
                        </a:lnTo>
                        <a:lnTo>
                          <a:pt x="232" y="290"/>
                        </a:lnTo>
                        <a:lnTo>
                          <a:pt x="232" y="288"/>
                        </a:lnTo>
                        <a:lnTo>
                          <a:pt x="230" y="288"/>
                        </a:lnTo>
                        <a:lnTo>
                          <a:pt x="228" y="288"/>
                        </a:lnTo>
                        <a:lnTo>
                          <a:pt x="228" y="286"/>
                        </a:lnTo>
                        <a:lnTo>
                          <a:pt x="226" y="286"/>
                        </a:lnTo>
                        <a:lnTo>
                          <a:pt x="226" y="284"/>
                        </a:lnTo>
                        <a:lnTo>
                          <a:pt x="224" y="284"/>
                        </a:lnTo>
                        <a:lnTo>
                          <a:pt x="224" y="286"/>
                        </a:lnTo>
                        <a:lnTo>
                          <a:pt x="222" y="286"/>
                        </a:lnTo>
                        <a:lnTo>
                          <a:pt x="222" y="284"/>
                        </a:lnTo>
                        <a:lnTo>
                          <a:pt x="220" y="284"/>
                        </a:lnTo>
                        <a:lnTo>
                          <a:pt x="220" y="282"/>
                        </a:lnTo>
                        <a:lnTo>
                          <a:pt x="219" y="282"/>
                        </a:lnTo>
                        <a:lnTo>
                          <a:pt x="219" y="284"/>
                        </a:lnTo>
                        <a:lnTo>
                          <a:pt x="219" y="282"/>
                        </a:lnTo>
                        <a:lnTo>
                          <a:pt x="219" y="284"/>
                        </a:lnTo>
                        <a:lnTo>
                          <a:pt x="217" y="284"/>
                        </a:lnTo>
                        <a:lnTo>
                          <a:pt x="217" y="282"/>
                        </a:lnTo>
                        <a:lnTo>
                          <a:pt x="215" y="282"/>
                        </a:lnTo>
                        <a:lnTo>
                          <a:pt x="215" y="280"/>
                        </a:lnTo>
                        <a:lnTo>
                          <a:pt x="217" y="280"/>
                        </a:lnTo>
                        <a:lnTo>
                          <a:pt x="215" y="280"/>
                        </a:lnTo>
                        <a:lnTo>
                          <a:pt x="213" y="280"/>
                        </a:lnTo>
                        <a:lnTo>
                          <a:pt x="213" y="278"/>
                        </a:lnTo>
                        <a:lnTo>
                          <a:pt x="211" y="278"/>
                        </a:lnTo>
                        <a:lnTo>
                          <a:pt x="209" y="278"/>
                        </a:lnTo>
                        <a:lnTo>
                          <a:pt x="207" y="278"/>
                        </a:lnTo>
                        <a:lnTo>
                          <a:pt x="205" y="278"/>
                        </a:lnTo>
                        <a:lnTo>
                          <a:pt x="203" y="278"/>
                        </a:lnTo>
                        <a:lnTo>
                          <a:pt x="203" y="276"/>
                        </a:lnTo>
                        <a:lnTo>
                          <a:pt x="203" y="278"/>
                        </a:lnTo>
                        <a:lnTo>
                          <a:pt x="201" y="278"/>
                        </a:lnTo>
                        <a:lnTo>
                          <a:pt x="201" y="276"/>
                        </a:lnTo>
                        <a:lnTo>
                          <a:pt x="199" y="276"/>
                        </a:lnTo>
                        <a:lnTo>
                          <a:pt x="199" y="275"/>
                        </a:lnTo>
                        <a:lnTo>
                          <a:pt x="197" y="275"/>
                        </a:lnTo>
                        <a:lnTo>
                          <a:pt x="197" y="273"/>
                        </a:lnTo>
                        <a:lnTo>
                          <a:pt x="196" y="273"/>
                        </a:lnTo>
                        <a:lnTo>
                          <a:pt x="194" y="271"/>
                        </a:lnTo>
                        <a:lnTo>
                          <a:pt x="192" y="269"/>
                        </a:lnTo>
                        <a:lnTo>
                          <a:pt x="190" y="267"/>
                        </a:lnTo>
                        <a:lnTo>
                          <a:pt x="188" y="267"/>
                        </a:lnTo>
                        <a:lnTo>
                          <a:pt x="188" y="265"/>
                        </a:lnTo>
                        <a:lnTo>
                          <a:pt x="186" y="265"/>
                        </a:lnTo>
                        <a:lnTo>
                          <a:pt x="186" y="263"/>
                        </a:lnTo>
                        <a:lnTo>
                          <a:pt x="184" y="263"/>
                        </a:lnTo>
                        <a:lnTo>
                          <a:pt x="184" y="261"/>
                        </a:lnTo>
                        <a:lnTo>
                          <a:pt x="182" y="261"/>
                        </a:lnTo>
                        <a:lnTo>
                          <a:pt x="182" y="259"/>
                        </a:lnTo>
                        <a:lnTo>
                          <a:pt x="180" y="259"/>
                        </a:lnTo>
                        <a:lnTo>
                          <a:pt x="178" y="257"/>
                        </a:lnTo>
                        <a:lnTo>
                          <a:pt x="176" y="255"/>
                        </a:lnTo>
                        <a:lnTo>
                          <a:pt x="174" y="255"/>
                        </a:lnTo>
                        <a:lnTo>
                          <a:pt x="174" y="253"/>
                        </a:lnTo>
                        <a:lnTo>
                          <a:pt x="174" y="251"/>
                        </a:lnTo>
                        <a:lnTo>
                          <a:pt x="172" y="251"/>
                        </a:lnTo>
                        <a:lnTo>
                          <a:pt x="172" y="250"/>
                        </a:lnTo>
                        <a:lnTo>
                          <a:pt x="171" y="250"/>
                        </a:lnTo>
                        <a:lnTo>
                          <a:pt x="171" y="248"/>
                        </a:lnTo>
                        <a:lnTo>
                          <a:pt x="169" y="248"/>
                        </a:lnTo>
                        <a:lnTo>
                          <a:pt x="169" y="246"/>
                        </a:lnTo>
                        <a:lnTo>
                          <a:pt x="167" y="246"/>
                        </a:lnTo>
                        <a:lnTo>
                          <a:pt x="165" y="244"/>
                        </a:lnTo>
                        <a:lnTo>
                          <a:pt x="163" y="244"/>
                        </a:lnTo>
                        <a:lnTo>
                          <a:pt x="163" y="242"/>
                        </a:lnTo>
                        <a:lnTo>
                          <a:pt x="157" y="236"/>
                        </a:lnTo>
                        <a:lnTo>
                          <a:pt x="157" y="234"/>
                        </a:lnTo>
                        <a:lnTo>
                          <a:pt x="159" y="232"/>
                        </a:lnTo>
                        <a:lnTo>
                          <a:pt x="159" y="230"/>
                        </a:lnTo>
                        <a:lnTo>
                          <a:pt x="159" y="228"/>
                        </a:lnTo>
                        <a:lnTo>
                          <a:pt x="161" y="228"/>
                        </a:lnTo>
                        <a:lnTo>
                          <a:pt x="163" y="228"/>
                        </a:lnTo>
                        <a:lnTo>
                          <a:pt x="163" y="227"/>
                        </a:lnTo>
                        <a:lnTo>
                          <a:pt x="165" y="227"/>
                        </a:lnTo>
                        <a:lnTo>
                          <a:pt x="167" y="227"/>
                        </a:lnTo>
                        <a:lnTo>
                          <a:pt x="169" y="227"/>
                        </a:lnTo>
                        <a:lnTo>
                          <a:pt x="171" y="227"/>
                        </a:lnTo>
                        <a:lnTo>
                          <a:pt x="171" y="228"/>
                        </a:lnTo>
                        <a:lnTo>
                          <a:pt x="171" y="230"/>
                        </a:lnTo>
                        <a:lnTo>
                          <a:pt x="172" y="230"/>
                        </a:lnTo>
                        <a:lnTo>
                          <a:pt x="171" y="230"/>
                        </a:lnTo>
                        <a:lnTo>
                          <a:pt x="171" y="232"/>
                        </a:lnTo>
                        <a:lnTo>
                          <a:pt x="172" y="232"/>
                        </a:lnTo>
                        <a:lnTo>
                          <a:pt x="172" y="234"/>
                        </a:lnTo>
                        <a:lnTo>
                          <a:pt x="172" y="236"/>
                        </a:lnTo>
                        <a:lnTo>
                          <a:pt x="174" y="236"/>
                        </a:lnTo>
                        <a:lnTo>
                          <a:pt x="176" y="236"/>
                        </a:lnTo>
                        <a:lnTo>
                          <a:pt x="176" y="238"/>
                        </a:lnTo>
                        <a:lnTo>
                          <a:pt x="178" y="238"/>
                        </a:lnTo>
                        <a:lnTo>
                          <a:pt x="178" y="240"/>
                        </a:lnTo>
                        <a:lnTo>
                          <a:pt x="178" y="242"/>
                        </a:lnTo>
                        <a:lnTo>
                          <a:pt x="178" y="244"/>
                        </a:lnTo>
                        <a:lnTo>
                          <a:pt x="180" y="244"/>
                        </a:lnTo>
                        <a:lnTo>
                          <a:pt x="180" y="242"/>
                        </a:lnTo>
                        <a:lnTo>
                          <a:pt x="182" y="242"/>
                        </a:lnTo>
                        <a:lnTo>
                          <a:pt x="184" y="242"/>
                        </a:lnTo>
                        <a:lnTo>
                          <a:pt x="186" y="242"/>
                        </a:lnTo>
                        <a:lnTo>
                          <a:pt x="186" y="244"/>
                        </a:lnTo>
                        <a:lnTo>
                          <a:pt x="188" y="244"/>
                        </a:lnTo>
                        <a:lnTo>
                          <a:pt x="190" y="244"/>
                        </a:lnTo>
                        <a:lnTo>
                          <a:pt x="190" y="246"/>
                        </a:lnTo>
                        <a:lnTo>
                          <a:pt x="190" y="244"/>
                        </a:lnTo>
                        <a:lnTo>
                          <a:pt x="190" y="246"/>
                        </a:lnTo>
                        <a:lnTo>
                          <a:pt x="192" y="246"/>
                        </a:lnTo>
                        <a:lnTo>
                          <a:pt x="192" y="248"/>
                        </a:lnTo>
                        <a:lnTo>
                          <a:pt x="194" y="248"/>
                        </a:lnTo>
                        <a:lnTo>
                          <a:pt x="194" y="250"/>
                        </a:lnTo>
                        <a:lnTo>
                          <a:pt x="196" y="250"/>
                        </a:lnTo>
                        <a:lnTo>
                          <a:pt x="196" y="248"/>
                        </a:lnTo>
                        <a:lnTo>
                          <a:pt x="197" y="248"/>
                        </a:lnTo>
                        <a:lnTo>
                          <a:pt x="197" y="250"/>
                        </a:lnTo>
                        <a:lnTo>
                          <a:pt x="197" y="248"/>
                        </a:lnTo>
                        <a:lnTo>
                          <a:pt x="197" y="250"/>
                        </a:lnTo>
                        <a:lnTo>
                          <a:pt x="197" y="251"/>
                        </a:lnTo>
                        <a:lnTo>
                          <a:pt x="199" y="251"/>
                        </a:lnTo>
                        <a:lnTo>
                          <a:pt x="201" y="251"/>
                        </a:lnTo>
                        <a:lnTo>
                          <a:pt x="201" y="253"/>
                        </a:lnTo>
                        <a:lnTo>
                          <a:pt x="203" y="253"/>
                        </a:lnTo>
                        <a:lnTo>
                          <a:pt x="203" y="255"/>
                        </a:lnTo>
                        <a:lnTo>
                          <a:pt x="205" y="255"/>
                        </a:lnTo>
                        <a:lnTo>
                          <a:pt x="207" y="255"/>
                        </a:lnTo>
                        <a:lnTo>
                          <a:pt x="209" y="255"/>
                        </a:lnTo>
                        <a:lnTo>
                          <a:pt x="211" y="255"/>
                        </a:lnTo>
                        <a:lnTo>
                          <a:pt x="213" y="255"/>
                        </a:lnTo>
                        <a:lnTo>
                          <a:pt x="213" y="253"/>
                        </a:lnTo>
                        <a:lnTo>
                          <a:pt x="215" y="253"/>
                        </a:lnTo>
                        <a:lnTo>
                          <a:pt x="215" y="251"/>
                        </a:lnTo>
                        <a:lnTo>
                          <a:pt x="217" y="251"/>
                        </a:lnTo>
                        <a:lnTo>
                          <a:pt x="217" y="250"/>
                        </a:lnTo>
                        <a:lnTo>
                          <a:pt x="219" y="250"/>
                        </a:lnTo>
                        <a:lnTo>
                          <a:pt x="219" y="248"/>
                        </a:lnTo>
                        <a:lnTo>
                          <a:pt x="219" y="246"/>
                        </a:lnTo>
                        <a:lnTo>
                          <a:pt x="219" y="244"/>
                        </a:lnTo>
                        <a:lnTo>
                          <a:pt x="219" y="242"/>
                        </a:lnTo>
                        <a:lnTo>
                          <a:pt x="220" y="242"/>
                        </a:lnTo>
                        <a:lnTo>
                          <a:pt x="220" y="240"/>
                        </a:lnTo>
                        <a:lnTo>
                          <a:pt x="220" y="238"/>
                        </a:lnTo>
                        <a:lnTo>
                          <a:pt x="220" y="236"/>
                        </a:lnTo>
                        <a:lnTo>
                          <a:pt x="220" y="234"/>
                        </a:lnTo>
                        <a:lnTo>
                          <a:pt x="220" y="232"/>
                        </a:lnTo>
                        <a:lnTo>
                          <a:pt x="222" y="230"/>
                        </a:lnTo>
                        <a:lnTo>
                          <a:pt x="220" y="230"/>
                        </a:lnTo>
                        <a:lnTo>
                          <a:pt x="222" y="228"/>
                        </a:lnTo>
                        <a:lnTo>
                          <a:pt x="224" y="228"/>
                        </a:lnTo>
                        <a:lnTo>
                          <a:pt x="226" y="227"/>
                        </a:lnTo>
                        <a:lnTo>
                          <a:pt x="228" y="227"/>
                        </a:lnTo>
                        <a:lnTo>
                          <a:pt x="228" y="225"/>
                        </a:lnTo>
                        <a:lnTo>
                          <a:pt x="230" y="223"/>
                        </a:lnTo>
                        <a:lnTo>
                          <a:pt x="232" y="223"/>
                        </a:lnTo>
                        <a:lnTo>
                          <a:pt x="234" y="221"/>
                        </a:lnTo>
                        <a:lnTo>
                          <a:pt x="236" y="221"/>
                        </a:lnTo>
                        <a:lnTo>
                          <a:pt x="236" y="219"/>
                        </a:lnTo>
                        <a:lnTo>
                          <a:pt x="238" y="219"/>
                        </a:lnTo>
                        <a:lnTo>
                          <a:pt x="238" y="217"/>
                        </a:lnTo>
                        <a:lnTo>
                          <a:pt x="240" y="217"/>
                        </a:lnTo>
                        <a:lnTo>
                          <a:pt x="242" y="217"/>
                        </a:lnTo>
                        <a:lnTo>
                          <a:pt x="244" y="215"/>
                        </a:lnTo>
                        <a:lnTo>
                          <a:pt x="245" y="215"/>
                        </a:lnTo>
                        <a:lnTo>
                          <a:pt x="247" y="213"/>
                        </a:lnTo>
                        <a:lnTo>
                          <a:pt x="249" y="211"/>
                        </a:lnTo>
                        <a:lnTo>
                          <a:pt x="251" y="209"/>
                        </a:lnTo>
                        <a:lnTo>
                          <a:pt x="253" y="207"/>
                        </a:lnTo>
                        <a:lnTo>
                          <a:pt x="255" y="205"/>
                        </a:lnTo>
                        <a:lnTo>
                          <a:pt x="257" y="205"/>
                        </a:lnTo>
                        <a:lnTo>
                          <a:pt x="257" y="203"/>
                        </a:lnTo>
                        <a:lnTo>
                          <a:pt x="259" y="203"/>
                        </a:lnTo>
                        <a:lnTo>
                          <a:pt x="261" y="203"/>
                        </a:lnTo>
                        <a:lnTo>
                          <a:pt x="261" y="202"/>
                        </a:lnTo>
                        <a:lnTo>
                          <a:pt x="263" y="202"/>
                        </a:lnTo>
                        <a:lnTo>
                          <a:pt x="265" y="202"/>
                        </a:lnTo>
                        <a:lnTo>
                          <a:pt x="265" y="200"/>
                        </a:lnTo>
                        <a:lnTo>
                          <a:pt x="267" y="200"/>
                        </a:lnTo>
                        <a:lnTo>
                          <a:pt x="267" y="198"/>
                        </a:lnTo>
                        <a:lnTo>
                          <a:pt x="268" y="198"/>
                        </a:lnTo>
                        <a:lnTo>
                          <a:pt x="268" y="196"/>
                        </a:lnTo>
                        <a:lnTo>
                          <a:pt x="270" y="196"/>
                        </a:lnTo>
                        <a:lnTo>
                          <a:pt x="270" y="194"/>
                        </a:lnTo>
                        <a:lnTo>
                          <a:pt x="272" y="194"/>
                        </a:lnTo>
                        <a:lnTo>
                          <a:pt x="272" y="192"/>
                        </a:lnTo>
                        <a:lnTo>
                          <a:pt x="274" y="192"/>
                        </a:lnTo>
                        <a:lnTo>
                          <a:pt x="274" y="190"/>
                        </a:lnTo>
                        <a:lnTo>
                          <a:pt x="276" y="190"/>
                        </a:lnTo>
                        <a:lnTo>
                          <a:pt x="278" y="190"/>
                        </a:lnTo>
                        <a:lnTo>
                          <a:pt x="278" y="188"/>
                        </a:lnTo>
                        <a:lnTo>
                          <a:pt x="278" y="186"/>
                        </a:lnTo>
                        <a:lnTo>
                          <a:pt x="278" y="184"/>
                        </a:lnTo>
                        <a:lnTo>
                          <a:pt x="280" y="184"/>
                        </a:lnTo>
                        <a:lnTo>
                          <a:pt x="280" y="182"/>
                        </a:lnTo>
                        <a:lnTo>
                          <a:pt x="278" y="182"/>
                        </a:lnTo>
                        <a:lnTo>
                          <a:pt x="278" y="180"/>
                        </a:lnTo>
                        <a:lnTo>
                          <a:pt x="278" y="179"/>
                        </a:lnTo>
                        <a:lnTo>
                          <a:pt x="278" y="177"/>
                        </a:lnTo>
                        <a:lnTo>
                          <a:pt x="278" y="175"/>
                        </a:lnTo>
                        <a:lnTo>
                          <a:pt x="278" y="173"/>
                        </a:lnTo>
                        <a:lnTo>
                          <a:pt x="280" y="173"/>
                        </a:lnTo>
                        <a:lnTo>
                          <a:pt x="280" y="171"/>
                        </a:lnTo>
                        <a:lnTo>
                          <a:pt x="280" y="169"/>
                        </a:lnTo>
                        <a:lnTo>
                          <a:pt x="282" y="169"/>
                        </a:lnTo>
                        <a:lnTo>
                          <a:pt x="282" y="167"/>
                        </a:lnTo>
                        <a:lnTo>
                          <a:pt x="280" y="167"/>
                        </a:lnTo>
                        <a:lnTo>
                          <a:pt x="280" y="165"/>
                        </a:lnTo>
                        <a:lnTo>
                          <a:pt x="282" y="165"/>
                        </a:lnTo>
                        <a:lnTo>
                          <a:pt x="282" y="163"/>
                        </a:lnTo>
                        <a:lnTo>
                          <a:pt x="280" y="163"/>
                        </a:lnTo>
                        <a:lnTo>
                          <a:pt x="280" y="161"/>
                        </a:lnTo>
                        <a:lnTo>
                          <a:pt x="280" y="159"/>
                        </a:lnTo>
                        <a:lnTo>
                          <a:pt x="282" y="159"/>
                        </a:lnTo>
                        <a:lnTo>
                          <a:pt x="282" y="157"/>
                        </a:lnTo>
                        <a:lnTo>
                          <a:pt x="282" y="155"/>
                        </a:lnTo>
                        <a:lnTo>
                          <a:pt x="284" y="155"/>
                        </a:lnTo>
                        <a:lnTo>
                          <a:pt x="284" y="154"/>
                        </a:lnTo>
                        <a:lnTo>
                          <a:pt x="286" y="154"/>
                        </a:lnTo>
                        <a:lnTo>
                          <a:pt x="288" y="154"/>
                        </a:lnTo>
                        <a:lnTo>
                          <a:pt x="288" y="152"/>
                        </a:lnTo>
                        <a:lnTo>
                          <a:pt x="288" y="150"/>
                        </a:lnTo>
                        <a:lnTo>
                          <a:pt x="290" y="150"/>
                        </a:lnTo>
                        <a:lnTo>
                          <a:pt x="290" y="148"/>
                        </a:lnTo>
                        <a:lnTo>
                          <a:pt x="290" y="146"/>
                        </a:lnTo>
                        <a:lnTo>
                          <a:pt x="292" y="146"/>
                        </a:lnTo>
                        <a:lnTo>
                          <a:pt x="293" y="146"/>
                        </a:lnTo>
                        <a:lnTo>
                          <a:pt x="293" y="144"/>
                        </a:lnTo>
                        <a:lnTo>
                          <a:pt x="292" y="144"/>
                        </a:lnTo>
                        <a:lnTo>
                          <a:pt x="293" y="144"/>
                        </a:lnTo>
                        <a:lnTo>
                          <a:pt x="293" y="142"/>
                        </a:lnTo>
                        <a:lnTo>
                          <a:pt x="295" y="142"/>
                        </a:lnTo>
                        <a:lnTo>
                          <a:pt x="295" y="140"/>
                        </a:lnTo>
                        <a:lnTo>
                          <a:pt x="295" y="138"/>
                        </a:lnTo>
                        <a:lnTo>
                          <a:pt x="293" y="138"/>
                        </a:lnTo>
                        <a:lnTo>
                          <a:pt x="293" y="136"/>
                        </a:lnTo>
                        <a:lnTo>
                          <a:pt x="295" y="134"/>
                        </a:lnTo>
                        <a:lnTo>
                          <a:pt x="297" y="134"/>
                        </a:lnTo>
                        <a:lnTo>
                          <a:pt x="299" y="134"/>
                        </a:lnTo>
                        <a:lnTo>
                          <a:pt x="301" y="134"/>
                        </a:lnTo>
                        <a:lnTo>
                          <a:pt x="301" y="136"/>
                        </a:lnTo>
                        <a:lnTo>
                          <a:pt x="301" y="134"/>
                        </a:lnTo>
                        <a:lnTo>
                          <a:pt x="301" y="136"/>
                        </a:lnTo>
                        <a:lnTo>
                          <a:pt x="301" y="134"/>
                        </a:lnTo>
                        <a:lnTo>
                          <a:pt x="303" y="134"/>
                        </a:lnTo>
                        <a:lnTo>
                          <a:pt x="305" y="132"/>
                        </a:lnTo>
                        <a:lnTo>
                          <a:pt x="305" y="131"/>
                        </a:lnTo>
                        <a:lnTo>
                          <a:pt x="305" y="129"/>
                        </a:lnTo>
                        <a:lnTo>
                          <a:pt x="305" y="127"/>
                        </a:lnTo>
                        <a:lnTo>
                          <a:pt x="305" y="125"/>
                        </a:lnTo>
                        <a:lnTo>
                          <a:pt x="307" y="125"/>
                        </a:lnTo>
                        <a:lnTo>
                          <a:pt x="307" y="127"/>
                        </a:lnTo>
                        <a:lnTo>
                          <a:pt x="309" y="127"/>
                        </a:lnTo>
                        <a:lnTo>
                          <a:pt x="309" y="125"/>
                        </a:lnTo>
                        <a:lnTo>
                          <a:pt x="309" y="127"/>
                        </a:lnTo>
                        <a:lnTo>
                          <a:pt x="311" y="127"/>
                        </a:lnTo>
                        <a:lnTo>
                          <a:pt x="313" y="127"/>
                        </a:lnTo>
                        <a:lnTo>
                          <a:pt x="315" y="127"/>
                        </a:lnTo>
                        <a:lnTo>
                          <a:pt x="316" y="127"/>
                        </a:lnTo>
                        <a:lnTo>
                          <a:pt x="316" y="129"/>
                        </a:lnTo>
                        <a:lnTo>
                          <a:pt x="318" y="129"/>
                        </a:lnTo>
                        <a:lnTo>
                          <a:pt x="318" y="127"/>
                        </a:lnTo>
                        <a:lnTo>
                          <a:pt x="320" y="127"/>
                        </a:lnTo>
                        <a:lnTo>
                          <a:pt x="320" y="125"/>
                        </a:lnTo>
                        <a:lnTo>
                          <a:pt x="322" y="125"/>
                        </a:lnTo>
                        <a:lnTo>
                          <a:pt x="322" y="123"/>
                        </a:lnTo>
                        <a:lnTo>
                          <a:pt x="324" y="123"/>
                        </a:lnTo>
                        <a:lnTo>
                          <a:pt x="322" y="123"/>
                        </a:lnTo>
                        <a:lnTo>
                          <a:pt x="324" y="123"/>
                        </a:lnTo>
                        <a:lnTo>
                          <a:pt x="326" y="123"/>
                        </a:lnTo>
                        <a:lnTo>
                          <a:pt x="328" y="121"/>
                        </a:lnTo>
                        <a:lnTo>
                          <a:pt x="330" y="121"/>
                        </a:lnTo>
                        <a:lnTo>
                          <a:pt x="332" y="121"/>
                        </a:lnTo>
                        <a:lnTo>
                          <a:pt x="334" y="121"/>
                        </a:lnTo>
                        <a:lnTo>
                          <a:pt x="334" y="119"/>
                        </a:lnTo>
                        <a:lnTo>
                          <a:pt x="336" y="117"/>
                        </a:lnTo>
                        <a:lnTo>
                          <a:pt x="334" y="117"/>
                        </a:lnTo>
                        <a:lnTo>
                          <a:pt x="334" y="115"/>
                        </a:lnTo>
                        <a:lnTo>
                          <a:pt x="336" y="115"/>
                        </a:lnTo>
                        <a:lnTo>
                          <a:pt x="336" y="113"/>
                        </a:lnTo>
                        <a:lnTo>
                          <a:pt x="338" y="113"/>
                        </a:lnTo>
                        <a:lnTo>
                          <a:pt x="338" y="111"/>
                        </a:lnTo>
                        <a:lnTo>
                          <a:pt x="338" y="113"/>
                        </a:lnTo>
                        <a:lnTo>
                          <a:pt x="338" y="111"/>
                        </a:lnTo>
                        <a:lnTo>
                          <a:pt x="340" y="113"/>
                        </a:lnTo>
                        <a:lnTo>
                          <a:pt x="338" y="113"/>
                        </a:lnTo>
                        <a:lnTo>
                          <a:pt x="340" y="113"/>
                        </a:lnTo>
                        <a:lnTo>
                          <a:pt x="341" y="113"/>
                        </a:lnTo>
                        <a:lnTo>
                          <a:pt x="343" y="113"/>
                        </a:lnTo>
                        <a:lnTo>
                          <a:pt x="343" y="115"/>
                        </a:lnTo>
                        <a:lnTo>
                          <a:pt x="345" y="115"/>
                        </a:lnTo>
                        <a:lnTo>
                          <a:pt x="345" y="113"/>
                        </a:lnTo>
                        <a:lnTo>
                          <a:pt x="347" y="113"/>
                        </a:lnTo>
                        <a:lnTo>
                          <a:pt x="349" y="113"/>
                        </a:lnTo>
                        <a:lnTo>
                          <a:pt x="349" y="111"/>
                        </a:lnTo>
                        <a:lnTo>
                          <a:pt x="347" y="111"/>
                        </a:lnTo>
                        <a:lnTo>
                          <a:pt x="347" y="109"/>
                        </a:lnTo>
                        <a:lnTo>
                          <a:pt x="349" y="109"/>
                        </a:lnTo>
                        <a:lnTo>
                          <a:pt x="349" y="111"/>
                        </a:lnTo>
                        <a:lnTo>
                          <a:pt x="351" y="111"/>
                        </a:lnTo>
                        <a:lnTo>
                          <a:pt x="351" y="113"/>
                        </a:lnTo>
                        <a:lnTo>
                          <a:pt x="353" y="113"/>
                        </a:lnTo>
                        <a:lnTo>
                          <a:pt x="351" y="113"/>
                        </a:lnTo>
                        <a:lnTo>
                          <a:pt x="353" y="113"/>
                        </a:lnTo>
                        <a:lnTo>
                          <a:pt x="355" y="113"/>
                        </a:lnTo>
                        <a:lnTo>
                          <a:pt x="353" y="113"/>
                        </a:lnTo>
                        <a:lnTo>
                          <a:pt x="353" y="115"/>
                        </a:lnTo>
                        <a:lnTo>
                          <a:pt x="355" y="115"/>
                        </a:lnTo>
                        <a:lnTo>
                          <a:pt x="357" y="117"/>
                        </a:lnTo>
                        <a:lnTo>
                          <a:pt x="359" y="117"/>
                        </a:lnTo>
                        <a:lnTo>
                          <a:pt x="359" y="119"/>
                        </a:lnTo>
                        <a:lnTo>
                          <a:pt x="361" y="119"/>
                        </a:lnTo>
                        <a:lnTo>
                          <a:pt x="363" y="119"/>
                        </a:lnTo>
                        <a:lnTo>
                          <a:pt x="363" y="121"/>
                        </a:lnTo>
                        <a:lnTo>
                          <a:pt x="364" y="121"/>
                        </a:lnTo>
                        <a:lnTo>
                          <a:pt x="366" y="121"/>
                        </a:lnTo>
                        <a:lnTo>
                          <a:pt x="364" y="121"/>
                        </a:lnTo>
                        <a:lnTo>
                          <a:pt x="364" y="123"/>
                        </a:lnTo>
                        <a:lnTo>
                          <a:pt x="366" y="123"/>
                        </a:lnTo>
                        <a:lnTo>
                          <a:pt x="368" y="123"/>
                        </a:lnTo>
                        <a:lnTo>
                          <a:pt x="366" y="123"/>
                        </a:lnTo>
                        <a:lnTo>
                          <a:pt x="368" y="123"/>
                        </a:lnTo>
                        <a:lnTo>
                          <a:pt x="368" y="121"/>
                        </a:lnTo>
                        <a:lnTo>
                          <a:pt x="366" y="121"/>
                        </a:lnTo>
                        <a:lnTo>
                          <a:pt x="368" y="121"/>
                        </a:lnTo>
                        <a:lnTo>
                          <a:pt x="368" y="119"/>
                        </a:lnTo>
                        <a:lnTo>
                          <a:pt x="368" y="117"/>
                        </a:lnTo>
                        <a:lnTo>
                          <a:pt x="368" y="115"/>
                        </a:lnTo>
                        <a:lnTo>
                          <a:pt x="370" y="115"/>
                        </a:lnTo>
                        <a:lnTo>
                          <a:pt x="370" y="113"/>
                        </a:lnTo>
                        <a:lnTo>
                          <a:pt x="372" y="113"/>
                        </a:lnTo>
                        <a:lnTo>
                          <a:pt x="372" y="111"/>
                        </a:lnTo>
                        <a:lnTo>
                          <a:pt x="374" y="111"/>
                        </a:lnTo>
                        <a:lnTo>
                          <a:pt x="376" y="111"/>
                        </a:lnTo>
                        <a:lnTo>
                          <a:pt x="378" y="111"/>
                        </a:lnTo>
                        <a:lnTo>
                          <a:pt x="378" y="113"/>
                        </a:lnTo>
                        <a:lnTo>
                          <a:pt x="378" y="111"/>
                        </a:lnTo>
                        <a:lnTo>
                          <a:pt x="380" y="111"/>
                        </a:lnTo>
                        <a:lnTo>
                          <a:pt x="380" y="113"/>
                        </a:lnTo>
                        <a:lnTo>
                          <a:pt x="380" y="111"/>
                        </a:lnTo>
                        <a:lnTo>
                          <a:pt x="382" y="111"/>
                        </a:lnTo>
                        <a:lnTo>
                          <a:pt x="382" y="113"/>
                        </a:lnTo>
                        <a:lnTo>
                          <a:pt x="380" y="113"/>
                        </a:lnTo>
                        <a:lnTo>
                          <a:pt x="380" y="115"/>
                        </a:lnTo>
                        <a:lnTo>
                          <a:pt x="380" y="117"/>
                        </a:lnTo>
                        <a:lnTo>
                          <a:pt x="382" y="117"/>
                        </a:lnTo>
                        <a:lnTo>
                          <a:pt x="380" y="117"/>
                        </a:lnTo>
                        <a:lnTo>
                          <a:pt x="382" y="119"/>
                        </a:lnTo>
                        <a:lnTo>
                          <a:pt x="384" y="119"/>
                        </a:lnTo>
                        <a:lnTo>
                          <a:pt x="384" y="121"/>
                        </a:lnTo>
                        <a:lnTo>
                          <a:pt x="384" y="119"/>
                        </a:lnTo>
                        <a:lnTo>
                          <a:pt x="386" y="119"/>
                        </a:lnTo>
                        <a:lnTo>
                          <a:pt x="386" y="121"/>
                        </a:lnTo>
                        <a:lnTo>
                          <a:pt x="388" y="121"/>
                        </a:lnTo>
                        <a:lnTo>
                          <a:pt x="386" y="121"/>
                        </a:lnTo>
                        <a:lnTo>
                          <a:pt x="386" y="119"/>
                        </a:lnTo>
                        <a:lnTo>
                          <a:pt x="388" y="119"/>
                        </a:lnTo>
                        <a:lnTo>
                          <a:pt x="388" y="121"/>
                        </a:lnTo>
                        <a:lnTo>
                          <a:pt x="388" y="119"/>
                        </a:lnTo>
                        <a:lnTo>
                          <a:pt x="388" y="117"/>
                        </a:lnTo>
                        <a:lnTo>
                          <a:pt x="388" y="115"/>
                        </a:lnTo>
                        <a:lnTo>
                          <a:pt x="388" y="113"/>
                        </a:lnTo>
                        <a:lnTo>
                          <a:pt x="388" y="111"/>
                        </a:lnTo>
                        <a:lnTo>
                          <a:pt x="389" y="111"/>
                        </a:lnTo>
                        <a:lnTo>
                          <a:pt x="391" y="111"/>
                        </a:lnTo>
                        <a:lnTo>
                          <a:pt x="393" y="111"/>
                        </a:lnTo>
                        <a:lnTo>
                          <a:pt x="393" y="109"/>
                        </a:lnTo>
                        <a:lnTo>
                          <a:pt x="395" y="109"/>
                        </a:lnTo>
                        <a:lnTo>
                          <a:pt x="393" y="109"/>
                        </a:lnTo>
                        <a:lnTo>
                          <a:pt x="393" y="107"/>
                        </a:lnTo>
                        <a:lnTo>
                          <a:pt x="393" y="106"/>
                        </a:lnTo>
                        <a:lnTo>
                          <a:pt x="395" y="106"/>
                        </a:lnTo>
                        <a:lnTo>
                          <a:pt x="397" y="106"/>
                        </a:lnTo>
                        <a:lnTo>
                          <a:pt x="399" y="106"/>
                        </a:lnTo>
                        <a:lnTo>
                          <a:pt x="399" y="107"/>
                        </a:lnTo>
                        <a:lnTo>
                          <a:pt x="401" y="106"/>
                        </a:lnTo>
                        <a:lnTo>
                          <a:pt x="403" y="106"/>
                        </a:lnTo>
                        <a:lnTo>
                          <a:pt x="411" y="106"/>
                        </a:lnTo>
                        <a:lnTo>
                          <a:pt x="414" y="106"/>
                        </a:lnTo>
                        <a:lnTo>
                          <a:pt x="418" y="106"/>
                        </a:lnTo>
                        <a:lnTo>
                          <a:pt x="420" y="106"/>
                        </a:lnTo>
                        <a:lnTo>
                          <a:pt x="422" y="106"/>
                        </a:lnTo>
                        <a:lnTo>
                          <a:pt x="422" y="107"/>
                        </a:lnTo>
                        <a:lnTo>
                          <a:pt x="424" y="107"/>
                        </a:lnTo>
                        <a:lnTo>
                          <a:pt x="424" y="106"/>
                        </a:lnTo>
                        <a:lnTo>
                          <a:pt x="426" y="107"/>
                        </a:lnTo>
                        <a:lnTo>
                          <a:pt x="424" y="107"/>
                        </a:lnTo>
                        <a:lnTo>
                          <a:pt x="424" y="109"/>
                        </a:lnTo>
                        <a:lnTo>
                          <a:pt x="424" y="111"/>
                        </a:lnTo>
                        <a:lnTo>
                          <a:pt x="424" y="113"/>
                        </a:lnTo>
                        <a:lnTo>
                          <a:pt x="426" y="113"/>
                        </a:lnTo>
                        <a:lnTo>
                          <a:pt x="426" y="115"/>
                        </a:lnTo>
                        <a:lnTo>
                          <a:pt x="428" y="115"/>
                        </a:lnTo>
                        <a:lnTo>
                          <a:pt x="428" y="117"/>
                        </a:lnTo>
                        <a:lnTo>
                          <a:pt x="426" y="117"/>
                        </a:lnTo>
                        <a:lnTo>
                          <a:pt x="426" y="119"/>
                        </a:lnTo>
                        <a:lnTo>
                          <a:pt x="424" y="119"/>
                        </a:lnTo>
                        <a:lnTo>
                          <a:pt x="422" y="119"/>
                        </a:lnTo>
                        <a:lnTo>
                          <a:pt x="420" y="119"/>
                        </a:lnTo>
                        <a:lnTo>
                          <a:pt x="420" y="121"/>
                        </a:lnTo>
                        <a:lnTo>
                          <a:pt x="418" y="121"/>
                        </a:lnTo>
                        <a:lnTo>
                          <a:pt x="420" y="121"/>
                        </a:lnTo>
                        <a:lnTo>
                          <a:pt x="420" y="123"/>
                        </a:lnTo>
                        <a:lnTo>
                          <a:pt x="418" y="123"/>
                        </a:lnTo>
                        <a:lnTo>
                          <a:pt x="418" y="125"/>
                        </a:lnTo>
                        <a:lnTo>
                          <a:pt x="420" y="125"/>
                        </a:lnTo>
                        <a:lnTo>
                          <a:pt x="420" y="127"/>
                        </a:lnTo>
                        <a:lnTo>
                          <a:pt x="418" y="127"/>
                        </a:lnTo>
                        <a:lnTo>
                          <a:pt x="418" y="129"/>
                        </a:lnTo>
                        <a:lnTo>
                          <a:pt x="420" y="129"/>
                        </a:lnTo>
                        <a:lnTo>
                          <a:pt x="420" y="131"/>
                        </a:lnTo>
                        <a:lnTo>
                          <a:pt x="420" y="132"/>
                        </a:lnTo>
                        <a:lnTo>
                          <a:pt x="420" y="134"/>
                        </a:lnTo>
                        <a:lnTo>
                          <a:pt x="418" y="134"/>
                        </a:lnTo>
                        <a:lnTo>
                          <a:pt x="418" y="136"/>
                        </a:lnTo>
                        <a:lnTo>
                          <a:pt x="418" y="138"/>
                        </a:lnTo>
                        <a:lnTo>
                          <a:pt x="416" y="138"/>
                        </a:lnTo>
                        <a:lnTo>
                          <a:pt x="416" y="140"/>
                        </a:lnTo>
                        <a:lnTo>
                          <a:pt x="416" y="142"/>
                        </a:lnTo>
                        <a:lnTo>
                          <a:pt x="414" y="142"/>
                        </a:lnTo>
                        <a:lnTo>
                          <a:pt x="416" y="142"/>
                        </a:lnTo>
                        <a:lnTo>
                          <a:pt x="416" y="144"/>
                        </a:lnTo>
                        <a:lnTo>
                          <a:pt x="418" y="144"/>
                        </a:lnTo>
                        <a:lnTo>
                          <a:pt x="420" y="144"/>
                        </a:lnTo>
                        <a:lnTo>
                          <a:pt x="422" y="144"/>
                        </a:lnTo>
                        <a:lnTo>
                          <a:pt x="424" y="144"/>
                        </a:lnTo>
                        <a:lnTo>
                          <a:pt x="426" y="144"/>
                        </a:lnTo>
                        <a:lnTo>
                          <a:pt x="428" y="144"/>
                        </a:lnTo>
                        <a:lnTo>
                          <a:pt x="430" y="144"/>
                        </a:lnTo>
                        <a:lnTo>
                          <a:pt x="432" y="144"/>
                        </a:lnTo>
                        <a:lnTo>
                          <a:pt x="432" y="146"/>
                        </a:lnTo>
                        <a:lnTo>
                          <a:pt x="434" y="146"/>
                        </a:lnTo>
                        <a:lnTo>
                          <a:pt x="434" y="148"/>
                        </a:lnTo>
                        <a:lnTo>
                          <a:pt x="436" y="148"/>
                        </a:lnTo>
                        <a:lnTo>
                          <a:pt x="437" y="146"/>
                        </a:lnTo>
                        <a:lnTo>
                          <a:pt x="439" y="146"/>
                        </a:lnTo>
                        <a:lnTo>
                          <a:pt x="441" y="146"/>
                        </a:lnTo>
                        <a:lnTo>
                          <a:pt x="443" y="146"/>
                        </a:lnTo>
                        <a:lnTo>
                          <a:pt x="445" y="146"/>
                        </a:lnTo>
                        <a:lnTo>
                          <a:pt x="445" y="148"/>
                        </a:lnTo>
                        <a:lnTo>
                          <a:pt x="445" y="146"/>
                        </a:lnTo>
                        <a:lnTo>
                          <a:pt x="447" y="146"/>
                        </a:lnTo>
                        <a:lnTo>
                          <a:pt x="449" y="146"/>
                        </a:lnTo>
                        <a:lnTo>
                          <a:pt x="451" y="146"/>
                        </a:lnTo>
                        <a:lnTo>
                          <a:pt x="453" y="146"/>
                        </a:lnTo>
                        <a:lnTo>
                          <a:pt x="455" y="146"/>
                        </a:lnTo>
                        <a:lnTo>
                          <a:pt x="455" y="144"/>
                        </a:lnTo>
                        <a:lnTo>
                          <a:pt x="457" y="144"/>
                        </a:lnTo>
                        <a:lnTo>
                          <a:pt x="459" y="144"/>
                        </a:lnTo>
                        <a:lnTo>
                          <a:pt x="460" y="144"/>
                        </a:lnTo>
                        <a:lnTo>
                          <a:pt x="460" y="142"/>
                        </a:lnTo>
                        <a:lnTo>
                          <a:pt x="462" y="142"/>
                        </a:lnTo>
                        <a:lnTo>
                          <a:pt x="462" y="140"/>
                        </a:lnTo>
                        <a:lnTo>
                          <a:pt x="464" y="140"/>
                        </a:lnTo>
                        <a:lnTo>
                          <a:pt x="464" y="138"/>
                        </a:lnTo>
                        <a:lnTo>
                          <a:pt x="466" y="138"/>
                        </a:lnTo>
                        <a:lnTo>
                          <a:pt x="466" y="136"/>
                        </a:lnTo>
                        <a:lnTo>
                          <a:pt x="468" y="136"/>
                        </a:lnTo>
                        <a:lnTo>
                          <a:pt x="468" y="134"/>
                        </a:lnTo>
                        <a:lnTo>
                          <a:pt x="470" y="134"/>
                        </a:lnTo>
                        <a:lnTo>
                          <a:pt x="470" y="132"/>
                        </a:lnTo>
                        <a:lnTo>
                          <a:pt x="472" y="132"/>
                        </a:lnTo>
                        <a:lnTo>
                          <a:pt x="474" y="131"/>
                        </a:lnTo>
                        <a:lnTo>
                          <a:pt x="476" y="131"/>
                        </a:lnTo>
                        <a:lnTo>
                          <a:pt x="476" y="129"/>
                        </a:lnTo>
                        <a:lnTo>
                          <a:pt x="474" y="129"/>
                        </a:lnTo>
                        <a:lnTo>
                          <a:pt x="476" y="127"/>
                        </a:lnTo>
                        <a:lnTo>
                          <a:pt x="478" y="125"/>
                        </a:lnTo>
                        <a:lnTo>
                          <a:pt x="478" y="123"/>
                        </a:lnTo>
                        <a:lnTo>
                          <a:pt x="480" y="123"/>
                        </a:lnTo>
                        <a:lnTo>
                          <a:pt x="480" y="121"/>
                        </a:lnTo>
                        <a:lnTo>
                          <a:pt x="482" y="121"/>
                        </a:lnTo>
                        <a:lnTo>
                          <a:pt x="482" y="119"/>
                        </a:lnTo>
                        <a:lnTo>
                          <a:pt x="482" y="117"/>
                        </a:lnTo>
                        <a:lnTo>
                          <a:pt x="484" y="117"/>
                        </a:lnTo>
                        <a:lnTo>
                          <a:pt x="484" y="115"/>
                        </a:lnTo>
                        <a:lnTo>
                          <a:pt x="484" y="113"/>
                        </a:lnTo>
                        <a:lnTo>
                          <a:pt x="485" y="113"/>
                        </a:lnTo>
                        <a:lnTo>
                          <a:pt x="485" y="111"/>
                        </a:lnTo>
                        <a:lnTo>
                          <a:pt x="487" y="111"/>
                        </a:lnTo>
                        <a:lnTo>
                          <a:pt x="487" y="109"/>
                        </a:lnTo>
                        <a:lnTo>
                          <a:pt x="489" y="109"/>
                        </a:lnTo>
                        <a:lnTo>
                          <a:pt x="491" y="109"/>
                        </a:lnTo>
                        <a:lnTo>
                          <a:pt x="491" y="107"/>
                        </a:lnTo>
                        <a:lnTo>
                          <a:pt x="493" y="107"/>
                        </a:lnTo>
                        <a:lnTo>
                          <a:pt x="493" y="106"/>
                        </a:lnTo>
                        <a:lnTo>
                          <a:pt x="495" y="106"/>
                        </a:lnTo>
                        <a:lnTo>
                          <a:pt x="495" y="104"/>
                        </a:lnTo>
                        <a:lnTo>
                          <a:pt x="497" y="104"/>
                        </a:lnTo>
                        <a:lnTo>
                          <a:pt x="497" y="102"/>
                        </a:lnTo>
                        <a:lnTo>
                          <a:pt x="499" y="102"/>
                        </a:lnTo>
                        <a:lnTo>
                          <a:pt x="499" y="100"/>
                        </a:lnTo>
                        <a:lnTo>
                          <a:pt x="497" y="100"/>
                        </a:lnTo>
                        <a:lnTo>
                          <a:pt x="497" y="98"/>
                        </a:lnTo>
                        <a:lnTo>
                          <a:pt x="495" y="98"/>
                        </a:lnTo>
                        <a:lnTo>
                          <a:pt x="495" y="96"/>
                        </a:lnTo>
                        <a:lnTo>
                          <a:pt x="495" y="94"/>
                        </a:lnTo>
                        <a:lnTo>
                          <a:pt x="493" y="94"/>
                        </a:lnTo>
                        <a:lnTo>
                          <a:pt x="493" y="92"/>
                        </a:lnTo>
                        <a:lnTo>
                          <a:pt x="493" y="90"/>
                        </a:lnTo>
                        <a:lnTo>
                          <a:pt x="493" y="88"/>
                        </a:lnTo>
                        <a:lnTo>
                          <a:pt x="493" y="86"/>
                        </a:lnTo>
                        <a:lnTo>
                          <a:pt x="493" y="84"/>
                        </a:lnTo>
                        <a:lnTo>
                          <a:pt x="495" y="84"/>
                        </a:lnTo>
                        <a:lnTo>
                          <a:pt x="495" y="82"/>
                        </a:lnTo>
                        <a:lnTo>
                          <a:pt x="495" y="81"/>
                        </a:lnTo>
                        <a:lnTo>
                          <a:pt x="497" y="81"/>
                        </a:lnTo>
                        <a:lnTo>
                          <a:pt x="499" y="81"/>
                        </a:lnTo>
                        <a:lnTo>
                          <a:pt x="499" y="79"/>
                        </a:lnTo>
                        <a:lnTo>
                          <a:pt x="499" y="81"/>
                        </a:lnTo>
                        <a:lnTo>
                          <a:pt x="499" y="79"/>
                        </a:lnTo>
                        <a:lnTo>
                          <a:pt x="501" y="79"/>
                        </a:lnTo>
                        <a:lnTo>
                          <a:pt x="501" y="81"/>
                        </a:lnTo>
                        <a:lnTo>
                          <a:pt x="503" y="81"/>
                        </a:lnTo>
                        <a:lnTo>
                          <a:pt x="503" y="79"/>
                        </a:lnTo>
                        <a:lnTo>
                          <a:pt x="505" y="79"/>
                        </a:lnTo>
                        <a:lnTo>
                          <a:pt x="505" y="77"/>
                        </a:lnTo>
                        <a:lnTo>
                          <a:pt x="507" y="77"/>
                        </a:lnTo>
                        <a:lnTo>
                          <a:pt x="507" y="75"/>
                        </a:lnTo>
                        <a:lnTo>
                          <a:pt x="507" y="73"/>
                        </a:lnTo>
                        <a:lnTo>
                          <a:pt x="508" y="73"/>
                        </a:lnTo>
                        <a:lnTo>
                          <a:pt x="508" y="71"/>
                        </a:lnTo>
                        <a:lnTo>
                          <a:pt x="507" y="71"/>
                        </a:lnTo>
                        <a:lnTo>
                          <a:pt x="507" y="69"/>
                        </a:lnTo>
                        <a:lnTo>
                          <a:pt x="507" y="67"/>
                        </a:lnTo>
                        <a:lnTo>
                          <a:pt x="505" y="67"/>
                        </a:lnTo>
                        <a:lnTo>
                          <a:pt x="505" y="65"/>
                        </a:lnTo>
                        <a:lnTo>
                          <a:pt x="505" y="63"/>
                        </a:lnTo>
                        <a:lnTo>
                          <a:pt x="507" y="63"/>
                        </a:lnTo>
                        <a:lnTo>
                          <a:pt x="507" y="61"/>
                        </a:lnTo>
                        <a:lnTo>
                          <a:pt x="508" y="61"/>
                        </a:lnTo>
                        <a:lnTo>
                          <a:pt x="508" y="59"/>
                        </a:lnTo>
                        <a:lnTo>
                          <a:pt x="508" y="58"/>
                        </a:lnTo>
                        <a:lnTo>
                          <a:pt x="510" y="58"/>
                        </a:lnTo>
                        <a:lnTo>
                          <a:pt x="512" y="59"/>
                        </a:lnTo>
                        <a:lnTo>
                          <a:pt x="512" y="58"/>
                        </a:lnTo>
                        <a:lnTo>
                          <a:pt x="514" y="58"/>
                        </a:lnTo>
                        <a:lnTo>
                          <a:pt x="514" y="56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4" y="54"/>
                        </a:lnTo>
                        <a:lnTo>
                          <a:pt x="516" y="54"/>
                        </a:lnTo>
                        <a:lnTo>
                          <a:pt x="516" y="52"/>
                        </a:lnTo>
                        <a:lnTo>
                          <a:pt x="514" y="52"/>
                        </a:lnTo>
                        <a:lnTo>
                          <a:pt x="516" y="52"/>
                        </a:lnTo>
                        <a:lnTo>
                          <a:pt x="516" y="50"/>
                        </a:lnTo>
                        <a:lnTo>
                          <a:pt x="518" y="50"/>
                        </a:lnTo>
                        <a:lnTo>
                          <a:pt x="518" y="48"/>
                        </a:lnTo>
                        <a:lnTo>
                          <a:pt x="518" y="46"/>
                        </a:lnTo>
                        <a:lnTo>
                          <a:pt x="520" y="46"/>
                        </a:lnTo>
                        <a:lnTo>
                          <a:pt x="520" y="44"/>
                        </a:lnTo>
                        <a:lnTo>
                          <a:pt x="522" y="44"/>
                        </a:lnTo>
                        <a:lnTo>
                          <a:pt x="522" y="42"/>
                        </a:lnTo>
                        <a:lnTo>
                          <a:pt x="524" y="42"/>
                        </a:lnTo>
                        <a:lnTo>
                          <a:pt x="526" y="42"/>
                        </a:lnTo>
                        <a:lnTo>
                          <a:pt x="526" y="40"/>
                        </a:lnTo>
                        <a:lnTo>
                          <a:pt x="528" y="40"/>
                        </a:lnTo>
                        <a:lnTo>
                          <a:pt x="528" y="38"/>
                        </a:lnTo>
                        <a:lnTo>
                          <a:pt x="530" y="38"/>
                        </a:lnTo>
                        <a:lnTo>
                          <a:pt x="532" y="38"/>
                        </a:lnTo>
                        <a:lnTo>
                          <a:pt x="532" y="36"/>
                        </a:lnTo>
                        <a:lnTo>
                          <a:pt x="533" y="36"/>
                        </a:lnTo>
                        <a:lnTo>
                          <a:pt x="533" y="34"/>
                        </a:lnTo>
                        <a:lnTo>
                          <a:pt x="535" y="34"/>
                        </a:lnTo>
                        <a:lnTo>
                          <a:pt x="535" y="33"/>
                        </a:lnTo>
                        <a:lnTo>
                          <a:pt x="537" y="33"/>
                        </a:lnTo>
                        <a:lnTo>
                          <a:pt x="537" y="31"/>
                        </a:lnTo>
                        <a:lnTo>
                          <a:pt x="539" y="31"/>
                        </a:lnTo>
                        <a:lnTo>
                          <a:pt x="539" y="29"/>
                        </a:lnTo>
                        <a:lnTo>
                          <a:pt x="541" y="29"/>
                        </a:lnTo>
                        <a:lnTo>
                          <a:pt x="543" y="29"/>
                        </a:lnTo>
                        <a:lnTo>
                          <a:pt x="541" y="29"/>
                        </a:lnTo>
                        <a:lnTo>
                          <a:pt x="543" y="29"/>
                        </a:lnTo>
                        <a:lnTo>
                          <a:pt x="543" y="27"/>
                        </a:lnTo>
                        <a:lnTo>
                          <a:pt x="545" y="27"/>
                        </a:lnTo>
                        <a:lnTo>
                          <a:pt x="545" y="25"/>
                        </a:lnTo>
                        <a:lnTo>
                          <a:pt x="547" y="25"/>
                        </a:lnTo>
                        <a:lnTo>
                          <a:pt x="547" y="23"/>
                        </a:lnTo>
                        <a:lnTo>
                          <a:pt x="549" y="23"/>
                        </a:lnTo>
                        <a:lnTo>
                          <a:pt x="551" y="23"/>
                        </a:lnTo>
                        <a:lnTo>
                          <a:pt x="551" y="21"/>
                        </a:lnTo>
                        <a:lnTo>
                          <a:pt x="553" y="21"/>
                        </a:lnTo>
                        <a:lnTo>
                          <a:pt x="553" y="19"/>
                        </a:lnTo>
                        <a:lnTo>
                          <a:pt x="553" y="17"/>
                        </a:lnTo>
                        <a:lnTo>
                          <a:pt x="553" y="15"/>
                        </a:lnTo>
                        <a:lnTo>
                          <a:pt x="555" y="15"/>
                        </a:lnTo>
                        <a:lnTo>
                          <a:pt x="553" y="15"/>
                        </a:lnTo>
                        <a:lnTo>
                          <a:pt x="555" y="15"/>
                        </a:lnTo>
                        <a:lnTo>
                          <a:pt x="555" y="13"/>
                        </a:lnTo>
                        <a:lnTo>
                          <a:pt x="555" y="11"/>
                        </a:lnTo>
                        <a:lnTo>
                          <a:pt x="555" y="10"/>
                        </a:lnTo>
                        <a:lnTo>
                          <a:pt x="556" y="10"/>
                        </a:lnTo>
                        <a:lnTo>
                          <a:pt x="556" y="8"/>
                        </a:lnTo>
                        <a:lnTo>
                          <a:pt x="558" y="8"/>
                        </a:lnTo>
                        <a:lnTo>
                          <a:pt x="558" y="6"/>
                        </a:lnTo>
                        <a:lnTo>
                          <a:pt x="558" y="4"/>
                        </a:lnTo>
                        <a:lnTo>
                          <a:pt x="558" y="2"/>
                        </a:lnTo>
                        <a:lnTo>
                          <a:pt x="558" y="0"/>
                        </a:lnTo>
                        <a:lnTo>
                          <a:pt x="560" y="0"/>
                        </a:lnTo>
                        <a:lnTo>
                          <a:pt x="562" y="0"/>
                        </a:lnTo>
                        <a:lnTo>
                          <a:pt x="564" y="0"/>
                        </a:lnTo>
                        <a:lnTo>
                          <a:pt x="566" y="0"/>
                        </a:lnTo>
                        <a:lnTo>
                          <a:pt x="566" y="2"/>
                        </a:lnTo>
                        <a:lnTo>
                          <a:pt x="568" y="2"/>
                        </a:lnTo>
                        <a:lnTo>
                          <a:pt x="570" y="2"/>
                        </a:lnTo>
                        <a:lnTo>
                          <a:pt x="570" y="4"/>
                        </a:lnTo>
                        <a:lnTo>
                          <a:pt x="572" y="4"/>
                        </a:lnTo>
                        <a:lnTo>
                          <a:pt x="572" y="6"/>
                        </a:lnTo>
                        <a:lnTo>
                          <a:pt x="570" y="6"/>
                        </a:lnTo>
                        <a:lnTo>
                          <a:pt x="570" y="8"/>
                        </a:lnTo>
                        <a:lnTo>
                          <a:pt x="568" y="8"/>
                        </a:lnTo>
                        <a:lnTo>
                          <a:pt x="570" y="10"/>
                        </a:lnTo>
                        <a:lnTo>
                          <a:pt x="568" y="10"/>
                        </a:lnTo>
                        <a:lnTo>
                          <a:pt x="570" y="10"/>
                        </a:lnTo>
                        <a:lnTo>
                          <a:pt x="570" y="11"/>
                        </a:lnTo>
                        <a:lnTo>
                          <a:pt x="572" y="11"/>
                        </a:lnTo>
                        <a:lnTo>
                          <a:pt x="574" y="11"/>
                        </a:lnTo>
                        <a:lnTo>
                          <a:pt x="576" y="11"/>
                        </a:lnTo>
                        <a:lnTo>
                          <a:pt x="576" y="10"/>
                        </a:lnTo>
                        <a:lnTo>
                          <a:pt x="578" y="10"/>
                        </a:lnTo>
                        <a:lnTo>
                          <a:pt x="580" y="10"/>
                        </a:lnTo>
                        <a:lnTo>
                          <a:pt x="581" y="10"/>
                        </a:lnTo>
                        <a:lnTo>
                          <a:pt x="581" y="11"/>
                        </a:lnTo>
                        <a:lnTo>
                          <a:pt x="580" y="11"/>
                        </a:lnTo>
                        <a:lnTo>
                          <a:pt x="580" y="13"/>
                        </a:lnTo>
                        <a:lnTo>
                          <a:pt x="580" y="15"/>
                        </a:lnTo>
                        <a:lnTo>
                          <a:pt x="580" y="17"/>
                        </a:lnTo>
                        <a:lnTo>
                          <a:pt x="580" y="19"/>
                        </a:lnTo>
                        <a:lnTo>
                          <a:pt x="580" y="21"/>
                        </a:lnTo>
                        <a:lnTo>
                          <a:pt x="580" y="23"/>
                        </a:lnTo>
                        <a:lnTo>
                          <a:pt x="580" y="25"/>
                        </a:lnTo>
                        <a:lnTo>
                          <a:pt x="580" y="27"/>
                        </a:lnTo>
                        <a:lnTo>
                          <a:pt x="581" y="27"/>
                        </a:lnTo>
                        <a:lnTo>
                          <a:pt x="583" y="27"/>
                        </a:lnTo>
                        <a:lnTo>
                          <a:pt x="585" y="27"/>
                        </a:lnTo>
                        <a:lnTo>
                          <a:pt x="585" y="25"/>
                        </a:lnTo>
                        <a:lnTo>
                          <a:pt x="587" y="25"/>
                        </a:lnTo>
                        <a:lnTo>
                          <a:pt x="587" y="23"/>
                        </a:lnTo>
                        <a:lnTo>
                          <a:pt x="589" y="23"/>
                        </a:lnTo>
                        <a:lnTo>
                          <a:pt x="591" y="23"/>
                        </a:lnTo>
                        <a:lnTo>
                          <a:pt x="593" y="23"/>
                        </a:lnTo>
                        <a:lnTo>
                          <a:pt x="593" y="25"/>
                        </a:lnTo>
                        <a:lnTo>
                          <a:pt x="593" y="27"/>
                        </a:lnTo>
                        <a:lnTo>
                          <a:pt x="593" y="29"/>
                        </a:lnTo>
                        <a:lnTo>
                          <a:pt x="593" y="31"/>
                        </a:lnTo>
                        <a:lnTo>
                          <a:pt x="593" y="33"/>
                        </a:lnTo>
                        <a:lnTo>
                          <a:pt x="593" y="34"/>
                        </a:lnTo>
                        <a:lnTo>
                          <a:pt x="591" y="34"/>
                        </a:lnTo>
                        <a:lnTo>
                          <a:pt x="589" y="34"/>
                        </a:lnTo>
                        <a:lnTo>
                          <a:pt x="587" y="34"/>
                        </a:lnTo>
                        <a:lnTo>
                          <a:pt x="585" y="34"/>
                        </a:lnTo>
                        <a:lnTo>
                          <a:pt x="583" y="34"/>
                        </a:lnTo>
                        <a:lnTo>
                          <a:pt x="583" y="36"/>
                        </a:lnTo>
                        <a:lnTo>
                          <a:pt x="581" y="36"/>
                        </a:lnTo>
                        <a:lnTo>
                          <a:pt x="581" y="38"/>
                        </a:lnTo>
                        <a:lnTo>
                          <a:pt x="580" y="38"/>
                        </a:lnTo>
                        <a:lnTo>
                          <a:pt x="578" y="40"/>
                        </a:lnTo>
                        <a:lnTo>
                          <a:pt x="570" y="46"/>
                        </a:lnTo>
                        <a:lnTo>
                          <a:pt x="568" y="48"/>
                        </a:lnTo>
                        <a:lnTo>
                          <a:pt x="564" y="52"/>
                        </a:lnTo>
                        <a:lnTo>
                          <a:pt x="562" y="56"/>
                        </a:lnTo>
                        <a:lnTo>
                          <a:pt x="556" y="63"/>
                        </a:lnTo>
                        <a:lnTo>
                          <a:pt x="553" y="65"/>
                        </a:lnTo>
                        <a:lnTo>
                          <a:pt x="547" y="75"/>
                        </a:lnTo>
                        <a:lnTo>
                          <a:pt x="545" y="77"/>
                        </a:lnTo>
                        <a:lnTo>
                          <a:pt x="545" y="79"/>
                        </a:lnTo>
                        <a:lnTo>
                          <a:pt x="545" y="81"/>
                        </a:lnTo>
                        <a:lnTo>
                          <a:pt x="543" y="102"/>
                        </a:lnTo>
                        <a:lnTo>
                          <a:pt x="543" y="107"/>
                        </a:lnTo>
                        <a:lnTo>
                          <a:pt x="543" y="127"/>
                        </a:lnTo>
                        <a:lnTo>
                          <a:pt x="541" y="129"/>
                        </a:lnTo>
                        <a:lnTo>
                          <a:pt x="539" y="136"/>
                        </a:lnTo>
                        <a:lnTo>
                          <a:pt x="533" y="144"/>
                        </a:lnTo>
                        <a:lnTo>
                          <a:pt x="533" y="146"/>
                        </a:lnTo>
                        <a:lnTo>
                          <a:pt x="532" y="148"/>
                        </a:lnTo>
                        <a:lnTo>
                          <a:pt x="532" y="150"/>
                        </a:lnTo>
                        <a:lnTo>
                          <a:pt x="530" y="150"/>
                        </a:lnTo>
                        <a:lnTo>
                          <a:pt x="530" y="152"/>
                        </a:lnTo>
                        <a:lnTo>
                          <a:pt x="528" y="152"/>
                        </a:lnTo>
                        <a:lnTo>
                          <a:pt x="528" y="155"/>
                        </a:lnTo>
                        <a:lnTo>
                          <a:pt x="526" y="155"/>
                        </a:lnTo>
                        <a:lnTo>
                          <a:pt x="526" y="157"/>
                        </a:lnTo>
                        <a:lnTo>
                          <a:pt x="524" y="159"/>
                        </a:lnTo>
                        <a:lnTo>
                          <a:pt x="524" y="161"/>
                        </a:lnTo>
                        <a:lnTo>
                          <a:pt x="524" y="163"/>
                        </a:lnTo>
                        <a:lnTo>
                          <a:pt x="524" y="165"/>
                        </a:lnTo>
                        <a:lnTo>
                          <a:pt x="524" y="167"/>
                        </a:lnTo>
                        <a:lnTo>
                          <a:pt x="522" y="167"/>
                        </a:lnTo>
                        <a:lnTo>
                          <a:pt x="522" y="169"/>
                        </a:lnTo>
                        <a:lnTo>
                          <a:pt x="522" y="171"/>
                        </a:lnTo>
                        <a:lnTo>
                          <a:pt x="520" y="171"/>
                        </a:lnTo>
                        <a:lnTo>
                          <a:pt x="520" y="173"/>
                        </a:lnTo>
                        <a:lnTo>
                          <a:pt x="518" y="173"/>
                        </a:lnTo>
                        <a:lnTo>
                          <a:pt x="518" y="175"/>
                        </a:lnTo>
                        <a:lnTo>
                          <a:pt x="516" y="175"/>
                        </a:lnTo>
                        <a:lnTo>
                          <a:pt x="516" y="177"/>
                        </a:lnTo>
                        <a:lnTo>
                          <a:pt x="514" y="177"/>
                        </a:lnTo>
                        <a:lnTo>
                          <a:pt x="514" y="179"/>
                        </a:lnTo>
                        <a:lnTo>
                          <a:pt x="512" y="179"/>
                        </a:lnTo>
                        <a:lnTo>
                          <a:pt x="512" y="180"/>
                        </a:lnTo>
                        <a:lnTo>
                          <a:pt x="512" y="182"/>
                        </a:lnTo>
                        <a:lnTo>
                          <a:pt x="512" y="184"/>
                        </a:lnTo>
                        <a:lnTo>
                          <a:pt x="510" y="184"/>
                        </a:lnTo>
                        <a:lnTo>
                          <a:pt x="510" y="186"/>
                        </a:lnTo>
                        <a:lnTo>
                          <a:pt x="510" y="188"/>
                        </a:lnTo>
                        <a:lnTo>
                          <a:pt x="510" y="190"/>
                        </a:lnTo>
                        <a:lnTo>
                          <a:pt x="510" y="192"/>
                        </a:lnTo>
                        <a:lnTo>
                          <a:pt x="508" y="192"/>
                        </a:lnTo>
                        <a:lnTo>
                          <a:pt x="508" y="194"/>
                        </a:lnTo>
                        <a:lnTo>
                          <a:pt x="507" y="196"/>
                        </a:lnTo>
                        <a:lnTo>
                          <a:pt x="505" y="196"/>
                        </a:lnTo>
                        <a:lnTo>
                          <a:pt x="505" y="198"/>
                        </a:lnTo>
                        <a:lnTo>
                          <a:pt x="503" y="200"/>
                        </a:lnTo>
                        <a:lnTo>
                          <a:pt x="501" y="200"/>
                        </a:lnTo>
                        <a:lnTo>
                          <a:pt x="499" y="200"/>
                        </a:lnTo>
                        <a:lnTo>
                          <a:pt x="497" y="200"/>
                        </a:lnTo>
                        <a:lnTo>
                          <a:pt x="495" y="200"/>
                        </a:lnTo>
                        <a:lnTo>
                          <a:pt x="493" y="198"/>
                        </a:lnTo>
                        <a:lnTo>
                          <a:pt x="491" y="198"/>
                        </a:lnTo>
                        <a:lnTo>
                          <a:pt x="489" y="198"/>
                        </a:lnTo>
                        <a:lnTo>
                          <a:pt x="487" y="200"/>
                        </a:lnTo>
                        <a:lnTo>
                          <a:pt x="485" y="200"/>
                        </a:lnTo>
                        <a:lnTo>
                          <a:pt x="485" y="202"/>
                        </a:lnTo>
                        <a:lnTo>
                          <a:pt x="484" y="202"/>
                        </a:lnTo>
                        <a:lnTo>
                          <a:pt x="482" y="203"/>
                        </a:lnTo>
                        <a:lnTo>
                          <a:pt x="482" y="205"/>
                        </a:lnTo>
                        <a:lnTo>
                          <a:pt x="480" y="205"/>
                        </a:lnTo>
                        <a:lnTo>
                          <a:pt x="478" y="205"/>
                        </a:lnTo>
                        <a:lnTo>
                          <a:pt x="478" y="207"/>
                        </a:lnTo>
                        <a:lnTo>
                          <a:pt x="476" y="209"/>
                        </a:lnTo>
                        <a:lnTo>
                          <a:pt x="474" y="209"/>
                        </a:lnTo>
                        <a:lnTo>
                          <a:pt x="472" y="211"/>
                        </a:lnTo>
                        <a:lnTo>
                          <a:pt x="472" y="213"/>
                        </a:lnTo>
                        <a:lnTo>
                          <a:pt x="470" y="213"/>
                        </a:lnTo>
                        <a:lnTo>
                          <a:pt x="470" y="215"/>
                        </a:lnTo>
                        <a:lnTo>
                          <a:pt x="468" y="217"/>
                        </a:lnTo>
                        <a:lnTo>
                          <a:pt x="466" y="219"/>
                        </a:lnTo>
                        <a:lnTo>
                          <a:pt x="466" y="221"/>
                        </a:lnTo>
                        <a:lnTo>
                          <a:pt x="464" y="221"/>
                        </a:lnTo>
                        <a:lnTo>
                          <a:pt x="464" y="223"/>
                        </a:lnTo>
                        <a:lnTo>
                          <a:pt x="464" y="225"/>
                        </a:lnTo>
                        <a:lnTo>
                          <a:pt x="462" y="225"/>
                        </a:lnTo>
                        <a:lnTo>
                          <a:pt x="462" y="227"/>
                        </a:lnTo>
                        <a:lnTo>
                          <a:pt x="462" y="228"/>
                        </a:lnTo>
                        <a:lnTo>
                          <a:pt x="460" y="228"/>
                        </a:lnTo>
                        <a:lnTo>
                          <a:pt x="459" y="230"/>
                        </a:lnTo>
                        <a:lnTo>
                          <a:pt x="457" y="230"/>
                        </a:lnTo>
                        <a:lnTo>
                          <a:pt x="457" y="232"/>
                        </a:lnTo>
                        <a:lnTo>
                          <a:pt x="455" y="232"/>
                        </a:lnTo>
                        <a:lnTo>
                          <a:pt x="453" y="232"/>
                        </a:lnTo>
                        <a:lnTo>
                          <a:pt x="451" y="232"/>
                        </a:lnTo>
                        <a:lnTo>
                          <a:pt x="451" y="234"/>
                        </a:lnTo>
                        <a:lnTo>
                          <a:pt x="449" y="234"/>
                        </a:lnTo>
                        <a:lnTo>
                          <a:pt x="451" y="234"/>
                        </a:lnTo>
                        <a:lnTo>
                          <a:pt x="449" y="234"/>
                        </a:lnTo>
                        <a:lnTo>
                          <a:pt x="449" y="236"/>
                        </a:lnTo>
                        <a:lnTo>
                          <a:pt x="447" y="236"/>
                        </a:lnTo>
                        <a:lnTo>
                          <a:pt x="445" y="236"/>
                        </a:lnTo>
                        <a:lnTo>
                          <a:pt x="445" y="238"/>
                        </a:lnTo>
                        <a:lnTo>
                          <a:pt x="445" y="240"/>
                        </a:lnTo>
                        <a:lnTo>
                          <a:pt x="443" y="240"/>
                        </a:lnTo>
                        <a:lnTo>
                          <a:pt x="443" y="242"/>
                        </a:lnTo>
                        <a:lnTo>
                          <a:pt x="443" y="244"/>
                        </a:lnTo>
                        <a:lnTo>
                          <a:pt x="443" y="242"/>
                        </a:lnTo>
                        <a:lnTo>
                          <a:pt x="443" y="244"/>
                        </a:lnTo>
                        <a:lnTo>
                          <a:pt x="441" y="246"/>
                        </a:lnTo>
                        <a:lnTo>
                          <a:pt x="441" y="248"/>
                        </a:lnTo>
                        <a:lnTo>
                          <a:pt x="439" y="248"/>
                        </a:lnTo>
                        <a:lnTo>
                          <a:pt x="439" y="250"/>
                        </a:lnTo>
                        <a:lnTo>
                          <a:pt x="437" y="250"/>
                        </a:lnTo>
                        <a:lnTo>
                          <a:pt x="437" y="251"/>
                        </a:lnTo>
                        <a:lnTo>
                          <a:pt x="436" y="251"/>
                        </a:lnTo>
                        <a:lnTo>
                          <a:pt x="436" y="253"/>
                        </a:lnTo>
                        <a:lnTo>
                          <a:pt x="434" y="253"/>
                        </a:lnTo>
                        <a:lnTo>
                          <a:pt x="434" y="255"/>
                        </a:lnTo>
                        <a:lnTo>
                          <a:pt x="434" y="257"/>
                        </a:lnTo>
                        <a:lnTo>
                          <a:pt x="432" y="257"/>
                        </a:lnTo>
                        <a:lnTo>
                          <a:pt x="430" y="259"/>
                        </a:lnTo>
                        <a:lnTo>
                          <a:pt x="428" y="261"/>
                        </a:lnTo>
                        <a:lnTo>
                          <a:pt x="428" y="263"/>
                        </a:lnTo>
                        <a:lnTo>
                          <a:pt x="426" y="265"/>
                        </a:lnTo>
                        <a:lnTo>
                          <a:pt x="426" y="267"/>
                        </a:lnTo>
                        <a:lnTo>
                          <a:pt x="424" y="269"/>
                        </a:lnTo>
                        <a:lnTo>
                          <a:pt x="422" y="271"/>
                        </a:lnTo>
                        <a:lnTo>
                          <a:pt x="422" y="273"/>
                        </a:lnTo>
                        <a:lnTo>
                          <a:pt x="420" y="273"/>
                        </a:lnTo>
                        <a:lnTo>
                          <a:pt x="420" y="275"/>
                        </a:lnTo>
                        <a:lnTo>
                          <a:pt x="420" y="276"/>
                        </a:lnTo>
                        <a:lnTo>
                          <a:pt x="420" y="278"/>
                        </a:lnTo>
                        <a:lnTo>
                          <a:pt x="420" y="280"/>
                        </a:lnTo>
                        <a:lnTo>
                          <a:pt x="420" y="282"/>
                        </a:lnTo>
                        <a:lnTo>
                          <a:pt x="420" y="284"/>
                        </a:lnTo>
                        <a:lnTo>
                          <a:pt x="420" y="286"/>
                        </a:lnTo>
                        <a:lnTo>
                          <a:pt x="420" y="288"/>
                        </a:lnTo>
                        <a:lnTo>
                          <a:pt x="420" y="290"/>
                        </a:lnTo>
                        <a:lnTo>
                          <a:pt x="420" y="292"/>
                        </a:lnTo>
                        <a:lnTo>
                          <a:pt x="420" y="294"/>
                        </a:lnTo>
                        <a:lnTo>
                          <a:pt x="420" y="296"/>
                        </a:lnTo>
                        <a:lnTo>
                          <a:pt x="422" y="296"/>
                        </a:lnTo>
                        <a:lnTo>
                          <a:pt x="422" y="298"/>
                        </a:lnTo>
                        <a:lnTo>
                          <a:pt x="422" y="299"/>
                        </a:lnTo>
                        <a:lnTo>
                          <a:pt x="420" y="301"/>
                        </a:lnTo>
                        <a:lnTo>
                          <a:pt x="420" y="303"/>
                        </a:lnTo>
                        <a:lnTo>
                          <a:pt x="420" y="305"/>
                        </a:lnTo>
                        <a:lnTo>
                          <a:pt x="420" y="307"/>
                        </a:lnTo>
                        <a:lnTo>
                          <a:pt x="418" y="307"/>
                        </a:lnTo>
                        <a:lnTo>
                          <a:pt x="418" y="309"/>
                        </a:lnTo>
                        <a:lnTo>
                          <a:pt x="416" y="311"/>
                        </a:lnTo>
                        <a:lnTo>
                          <a:pt x="414" y="313"/>
                        </a:lnTo>
                        <a:lnTo>
                          <a:pt x="412" y="315"/>
                        </a:lnTo>
                        <a:lnTo>
                          <a:pt x="412" y="317"/>
                        </a:lnTo>
                        <a:lnTo>
                          <a:pt x="411" y="319"/>
                        </a:lnTo>
                        <a:lnTo>
                          <a:pt x="411" y="321"/>
                        </a:lnTo>
                        <a:lnTo>
                          <a:pt x="409" y="323"/>
                        </a:lnTo>
                        <a:lnTo>
                          <a:pt x="409" y="324"/>
                        </a:lnTo>
                        <a:lnTo>
                          <a:pt x="407" y="324"/>
                        </a:lnTo>
                        <a:lnTo>
                          <a:pt x="405" y="326"/>
                        </a:lnTo>
                        <a:lnTo>
                          <a:pt x="403" y="326"/>
                        </a:lnTo>
                        <a:lnTo>
                          <a:pt x="401" y="326"/>
                        </a:lnTo>
                        <a:lnTo>
                          <a:pt x="399" y="328"/>
                        </a:lnTo>
                        <a:lnTo>
                          <a:pt x="397" y="328"/>
                        </a:lnTo>
                        <a:lnTo>
                          <a:pt x="395" y="330"/>
                        </a:lnTo>
                        <a:lnTo>
                          <a:pt x="393" y="332"/>
                        </a:lnTo>
                        <a:lnTo>
                          <a:pt x="393" y="334"/>
                        </a:lnTo>
                        <a:lnTo>
                          <a:pt x="391" y="334"/>
                        </a:lnTo>
                        <a:lnTo>
                          <a:pt x="389" y="334"/>
                        </a:lnTo>
                        <a:lnTo>
                          <a:pt x="389" y="336"/>
                        </a:lnTo>
                        <a:lnTo>
                          <a:pt x="388" y="338"/>
                        </a:lnTo>
                        <a:lnTo>
                          <a:pt x="388" y="340"/>
                        </a:lnTo>
                        <a:lnTo>
                          <a:pt x="386" y="340"/>
                        </a:lnTo>
                        <a:lnTo>
                          <a:pt x="386" y="342"/>
                        </a:lnTo>
                        <a:lnTo>
                          <a:pt x="386" y="344"/>
                        </a:lnTo>
                        <a:lnTo>
                          <a:pt x="384" y="344"/>
                        </a:lnTo>
                        <a:lnTo>
                          <a:pt x="384" y="346"/>
                        </a:lnTo>
                        <a:lnTo>
                          <a:pt x="384" y="347"/>
                        </a:lnTo>
                        <a:lnTo>
                          <a:pt x="382" y="347"/>
                        </a:lnTo>
                        <a:lnTo>
                          <a:pt x="382" y="349"/>
                        </a:lnTo>
                        <a:lnTo>
                          <a:pt x="382" y="351"/>
                        </a:lnTo>
                        <a:lnTo>
                          <a:pt x="380" y="351"/>
                        </a:lnTo>
                        <a:lnTo>
                          <a:pt x="380" y="353"/>
                        </a:lnTo>
                        <a:lnTo>
                          <a:pt x="380" y="355"/>
                        </a:lnTo>
                        <a:lnTo>
                          <a:pt x="378" y="357"/>
                        </a:lnTo>
                        <a:lnTo>
                          <a:pt x="376" y="359"/>
                        </a:lnTo>
                        <a:lnTo>
                          <a:pt x="374" y="361"/>
                        </a:lnTo>
                        <a:lnTo>
                          <a:pt x="372" y="361"/>
                        </a:lnTo>
                        <a:lnTo>
                          <a:pt x="372" y="363"/>
                        </a:lnTo>
                        <a:lnTo>
                          <a:pt x="370" y="363"/>
                        </a:lnTo>
                        <a:lnTo>
                          <a:pt x="370" y="365"/>
                        </a:lnTo>
                        <a:lnTo>
                          <a:pt x="368" y="365"/>
                        </a:lnTo>
                        <a:lnTo>
                          <a:pt x="366" y="367"/>
                        </a:lnTo>
                        <a:lnTo>
                          <a:pt x="364" y="367"/>
                        </a:lnTo>
                        <a:lnTo>
                          <a:pt x="364" y="369"/>
                        </a:lnTo>
                        <a:lnTo>
                          <a:pt x="363" y="371"/>
                        </a:lnTo>
                        <a:lnTo>
                          <a:pt x="361" y="371"/>
                        </a:lnTo>
                        <a:lnTo>
                          <a:pt x="361" y="372"/>
                        </a:lnTo>
                        <a:lnTo>
                          <a:pt x="359" y="372"/>
                        </a:lnTo>
                        <a:lnTo>
                          <a:pt x="359" y="374"/>
                        </a:lnTo>
                        <a:lnTo>
                          <a:pt x="359" y="376"/>
                        </a:lnTo>
                        <a:lnTo>
                          <a:pt x="357" y="376"/>
                        </a:lnTo>
                        <a:lnTo>
                          <a:pt x="357" y="378"/>
                        </a:lnTo>
                        <a:lnTo>
                          <a:pt x="355" y="378"/>
                        </a:lnTo>
                        <a:lnTo>
                          <a:pt x="355" y="380"/>
                        </a:lnTo>
                        <a:lnTo>
                          <a:pt x="355" y="382"/>
                        </a:lnTo>
                        <a:lnTo>
                          <a:pt x="353" y="382"/>
                        </a:lnTo>
                        <a:lnTo>
                          <a:pt x="353" y="384"/>
                        </a:lnTo>
                        <a:lnTo>
                          <a:pt x="353" y="386"/>
                        </a:lnTo>
                        <a:lnTo>
                          <a:pt x="351" y="386"/>
                        </a:lnTo>
                        <a:lnTo>
                          <a:pt x="351" y="388"/>
                        </a:lnTo>
                        <a:lnTo>
                          <a:pt x="351" y="390"/>
                        </a:lnTo>
                        <a:lnTo>
                          <a:pt x="349" y="390"/>
                        </a:lnTo>
                        <a:lnTo>
                          <a:pt x="347" y="392"/>
                        </a:lnTo>
                        <a:lnTo>
                          <a:pt x="347" y="394"/>
                        </a:lnTo>
                        <a:lnTo>
                          <a:pt x="347" y="395"/>
                        </a:lnTo>
                        <a:lnTo>
                          <a:pt x="345" y="395"/>
                        </a:lnTo>
                        <a:lnTo>
                          <a:pt x="345" y="397"/>
                        </a:lnTo>
                        <a:lnTo>
                          <a:pt x="345" y="399"/>
                        </a:lnTo>
                        <a:lnTo>
                          <a:pt x="343" y="399"/>
                        </a:lnTo>
                        <a:lnTo>
                          <a:pt x="343" y="401"/>
                        </a:lnTo>
                        <a:lnTo>
                          <a:pt x="343" y="403"/>
                        </a:lnTo>
                        <a:lnTo>
                          <a:pt x="343" y="405"/>
                        </a:lnTo>
                        <a:lnTo>
                          <a:pt x="341" y="405"/>
                        </a:lnTo>
                        <a:lnTo>
                          <a:pt x="340" y="405"/>
                        </a:lnTo>
                        <a:lnTo>
                          <a:pt x="340" y="407"/>
                        </a:lnTo>
                        <a:lnTo>
                          <a:pt x="338" y="407"/>
                        </a:lnTo>
                        <a:lnTo>
                          <a:pt x="338" y="405"/>
                        </a:lnTo>
                        <a:lnTo>
                          <a:pt x="336" y="405"/>
                        </a:lnTo>
                        <a:lnTo>
                          <a:pt x="334" y="405"/>
                        </a:lnTo>
                        <a:lnTo>
                          <a:pt x="334" y="407"/>
                        </a:lnTo>
                        <a:lnTo>
                          <a:pt x="332" y="407"/>
                        </a:lnTo>
                        <a:lnTo>
                          <a:pt x="332" y="409"/>
                        </a:lnTo>
                        <a:lnTo>
                          <a:pt x="330" y="409"/>
                        </a:lnTo>
                        <a:lnTo>
                          <a:pt x="328" y="409"/>
                        </a:lnTo>
                        <a:lnTo>
                          <a:pt x="328" y="411"/>
                        </a:lnTo>
                        <a:lnTo>
                          <a:pt x="326" y="411"/>
                        </a:lnTo>
                        <a:lnTo>
                          <a:pt x="324" y="413"/>
                        </a:lnTo>
                        <a:lnTo>
                          <a:pt x="324" y="415"/>
                        </a:lnTo>
                        <a:lnTo>
                          <a:pt x="324" y="417"/>
                        </a:lnTo>
                        <a:lnTo>
                          <a:pt x="324" y="419"/>
                        </a:lnTo>
                        <a:lnTo>
                          <a:pt x="322" y="419"/>
                        </a:lnTo>
                        <a:lnTo>
                          <a:pt x="322" y="420"/>
                        </a:lnTo>
                        <a:lnTo>
                          <a:pt x="322" y="422"/>
                        </a:lnTo>
                        <a:lnTo>
                          <a:pt x="322" y="424"/>
                        </a:lnTo>
                        <a:lnTo>
                          <a:pt x="322" y="426"/>
                        </a:lnTo>
                        <a:lnTo>
                          <a:pt x="322" y="428"/>
                        </a:lnTo>
                        <a:lnTo>
                          <a:pt x="322" y="430"/>
                        </a:lnTo>
                        <a:lnTo>
                          <a:pt x="322" y="432"/>
                        </a:lnTo>
                        <a:lnTo>
                          <a:pt x="322" y="434"/>
                        </a:lnTo>
                        <a:lnTo>
                          <a:pt x="322" y="436"/>
                        </a:lnTo>
                        <a:lnTo>
                          <a:pt x="322" y="438"/>
                        </a:lnTo>
                        <a:lnTo>
                          <a:pt x="322" y="440"/>
                        </a:lnTo>
                        <a:lnTo>
                          <a:pt x="322" y="442"/>
                        </a:lnTo>
                        <a:lnTo>
                          <a:pt x="322" y="443"/>
                        </a:lnTo>
                        <a:lnTo>
                          <a:pt x="322" y="445"/>
                        </a:lnTo>
                        <a:lnTo>
                          <a:pt x="322" y="447"/>
                        </a:lnTo>
                        <a:lnTo>
                          <a:pt x="320" y="447"/>
                        </a:lnTo>
                        <a:lnTo>
                          <a:pt x="320" y="449"/>
                        </a:lnTo>
                        <a:lnTo>
                          <a:pt x="320" y="451"/>
                        </a:lnTo>
                        <a:lnTo>
                          <a:pt x="318" y="451"/>
                        </a:lnTo>
                        <a:lnTo>
                          <a:pt x="318" y="453"/>
                        </a:lnTo>
                        <a:lnTo>
                          <a:pt x="316" y="453"/>
                        </a:lnTo>
                        <a:lnTo>
                          <a:pt x="315" y="453"/>
                        </a:lnTo>
                        <a:lnTo>
                          <a:pt x="313" y="453"/>
                        </a:lnTo>
                        <a:lnTo>
                          <a:pt x="311" y="453"/>
                        </a:lnTo>
                        <a:lnTo>
                          <a:pt x="309" y="453"/>
                        </a:lnTo>
                        <a:lnTo>
                          <a:pt x="307" y="453"/>
                        </a:lnTo>
                        <a:lnTo>
                          <a:pt x="307" y="455"/>
                        </a:lnTo>
                        <a:lnTo>
                          <a:pt x="305" y="455"/>
                        </a:lnTo>
                        <a:lnTo>
                          <a:pt x="303" y="455"/>
                        </a:lnTo>
                        <a:lnTo>
                          <a:pt x="303" y="457"/>
                        </a:lnTo>
                        <a:lnTo>
                          <a:pt x="301" y="457"/>
                        </a:lnTo>
                        <a:lnTo>
                          <a:pt x="299" y="457"/>
                        </a:lnTo>
                        <a:lnTo>
                          <a:pt x="299" y="459"/>
                        </a:lnTo>
                        <a:lnTo>
                          <a:pt x="297" y="459"/>
                        </a:lnTo>
                        <a:lnTo>
                          <a:pt x="295" y="459"/>
                        </a:lnTo>
                        <a:lnTo>
                          <a:pt x="293" y="459"/>
                        </a:lnTo>
                        <a:lnTo>
                          <a:pt x="293" y="461"/>
                        </a:lnTo>
                        <a:lnTo>
                          <a:pt x="292" y="461"/>
                        </a:lnTo>
                        <a:lnTo>
                          <a:pt x="290" y="461"/>
                        </a:lnTo>
                        <a:lnTo>
                          <a:pt x="290" y="463"/>
                        </a:lnTo>
                        <a:lnTo>
                          <a:pt x="288" y="463"/>
                        </a:lnTo>
                        <a:lnTo>
                          <a:pt x="288" y="465"/>
                        </a:lnTo>
                        <a:lnTo>
                          <a:pt x="286" y="467"/>
                        </a:lnTo>
                        <a:lnTo>
                          <a:pt x="286" y="468"/>
                        </a:lnTo>
                        <a:lnTo>
                          <a:pt x="284" y="468"/>
                        </a:lnTo>
                        <a:lnTo>
                          <a:pt x="284" y="470"/>
                        </a:lnTo>
                        <a:lnTo>
                          <a:pt x="284" y="472"/>
                        </a:lnTo>
                        <a:lnTo>
                          <a:pt x="282" y="472"/>
                        </a:lnTo>
                        <a:lnTo>
                          <a:pt x="282" y="474"/>
                        </a:lnTo>
                        <a:lnTo>
                          <a:pt x="282" y="476"/>
                        </a:lnTo>
                        <a:lnTo>
                          <a:pt x="280" y="476"/>
                        </a:lnTo>
                        <a:lnTo>
                          <a:pt x="280" y="478"/>
                        </a:lnTo>
                        <a:lnTo>
                          <a:pt x="280" y="480"/>
                        </a:lnTo>
                        <a:lnTo>
                          <a:pt x="280" y="482"/>
                        </a:lnTo>
                        <a:lnTo>
                          <a:pt x="280" y="484"/>
                        </a:lnTo>
                        <a:lnTo>
                          <a:pt x="280" y="486"/>
                        </a:lnTo>
                        <a:lnTo>
                          <a:pt x="280" y="488"/>
                        </a:lnTo>
                        <a:lnTo>
                          <a:pt x="280" y="490"/>
                        </a:lnTo>
                        <a:lnTo>
                          <a:pt x="278" y="490"/>
                        </a:lnTo>
                        <a:lnTo>
                          <a:pt x="276" y="490"/>
                        </a:lnTo>
                        <a:lnTo>
                          <a:pt x="276" y="492"/>
                        </a:lnTo>
                        <a:lnTo>
                          <a:pt x="274" y="492"/>
                        </a:lnTo>
                        <a:lnTo>
                          <a:pt x="274" y="493"/>
                        </a:lnTo>
                        <a:lnTo>
                          <a:pt x="272" y="493"/>
                        </a:lnTo>
                        <a:lnTo>
                          <a:pt x="272" y="495"/>
                        </a:lnTo>
                        <a:lnTo>
                          <a:pt x="270" y="495"/>
                        </a:lnTo>
                        <a:lnTo>
                          <a:pt x="270" y="497"/>
                        </a:lnTo>
                        <a:lnTo>
                          <a:pt x="268" y="497"/>
                        </a:lnTo>
                        <a:lnTo>
                          <a:pt x="268" y="499"/>
                        </a:lnTo>
                        <a:lnTo>
                          <a:pt x="267" y="499"/>
                        </a:lnTo>
                        <a:lnTo>
                          <a:pt x="267" y="501"/>
                        </a:lnTo>
                        <a:lnTo>
                          <a:pt x="265" y="501"/>
                        </a:lnTo>
                        <a:lnTo>
                          <a:pt x="265" y="503"/>
                        </a:lnTo>
                        <a:lnTo>
                          <a:pt x="263" y="503"/>
                        </a:lnTo>
                        <a:lnTo>
                          <a:pt x="263" y="505"/>
                        </a:lnTo>
                        <a:lnTo>
                          <a:pt x="261" y="505"/>
                        </a:lnTo>
                        <a:lnTo>
                          <a:pt x="261" y="507"/>
                        </a:lnTo>
                        <a:lnTo>
                          <a:pt x="259" y="507"/>
                        </a:lnTo>
                        <a:lnTo>
                          <a:pt x="259" y="509"/>
                        </a:lnTo>
                        <a:lnTo>
                          <a:pt x="257" y="509"/>
                        </a:lnTo>
                        <a:lnTo>
                          <a:pt x="257" y="511"/>
                        </a:lnTo>
                        <a:lnTo>
                          <a:pt x="257" y="513"/>
                        </a:lnTo>
                        <a:lnTo>
                          <a:pt x="255" y="513"/>
                        </a:lnTo>
                        <a:lnTo>
                          <a:pt x="255" y="515"/>
                        </a:lnTo>
                        <a:lnTo>
                          <a:pt x="253" y="516"/>
                        </a:lnTo>
                        <a:lnTo>
                          <a:pt x="251" y="518"/>
                        </a:lnTo>
                        <a:lnTo>
                          <a:pt x="249" y="520"/>
                        </a:lnTo>
                        <a:lnTo>
                          <a:pt x="247" y="522"/>
                        </a:lnTo>
                        <a:lnTo>
                          <a:pt x="247" y="524"/>
                        </a:lnTo>
                        <a:lnTo>
                          <a:pt x="245" y="524"/>
                        </a:lnTo>
                        <a:lnTo>
                          <a:pt x="245" y="526"/>
                        </a:lnTo>
                        <a:lnTo>
                          <a:pt x="244" y="526"/>
                        </a:lnTo>
                        <a:lnTo>
                          <a:pt x="244" y="528"/>
                        </a:lnTo>
                        <a:lnTo>
                          <a:pt x="242" y="530"/>
                        </a:lnTo>
                        <a:lnTo>
                          <a:pt x="242" y="532"/>
                        </a:lnTo>
                        <a:lnTo>
                          <a:pt x="242" y="534"/>
                        </a:lnTo>
                        <a:lnTo>
                          <a:pt x="242" y="536"/>
                        </a:lnTo>
                        <a:lnTo>
                          <a:pt x="240" y="536"/>
                        </a:lnTo>
                        <a:lnTo>
                          <a:pt x="240" y="538"/>
                        </a:lnTo>
                        <a:lnTo>
                          <a:pt x="238" y="538"/>
                        </a:lnTo>
                        <a:lnTo>
                          <a:pt x="238" y="540"/>
                        </a:lnTo>
                        <a:lnTo>
                          <a:pt x="236" y="540"/>
                        </a:lnTo>
                        <a:lnTo>
                          <a:pt x="234" y="540"/>
                        </a:lnTo>
                        <a:lnTo>
                          <a:pt x="234" y="541"/>
                        </a:lnTo>
                        <a:lnTo>
                          <a:pt x="232" y="541"/>
                        </a:lnTo>
                        <a:lnTo>
                          <a:pt x="230" y="541"/>
                        </a:lnTo>
                        <a:lnTo>
                          <a:pt x="230" y="543"/>
                        </a:lnTo>
                        <a:lnTo>
                          <a:pt x="228" y="543"/>
                        </a:lnTo>
                        <a:lnTo>
                          <a:pt x="226" y="545"/>
                        </a:lnTo>
                        <a:lnTo>
                          <a:pt x="224" y="545"/>
                        </a:lnTo>
                        <a:lnTo>
                          <a:pt x="224" y="547"/>
                        </a:lnTo>
                        <a:lnTo>
                          <a:pt x="222" y="547"/>
                        </a:lnTo>
                        <a:lnTo>
                          <a:pt x="222" y="549"/>
                        </a:lnTo>
                        <a:lnTo>
                          <a:pt x="220" y="549"/>
                        </a:lnTo>
                        <a:lnTo>
                          <a:pt x="219" y="551"/>
                        </a:lnTo>
                        <a:lnTo>
                          <a:pt x="217" y="551"/>
                        </a:lnTo>
                        <a:lnTo>
                          <a:pt x="215" y="553"/>
                        </a:lnTo>
                        <a:lnTo>
                          <a:pt x="213" y="553"/>
                        </a:lnTo>
                        <a:lnTo>
                          <a:pt x="213" y="555"/>
                        </a:lnTo>
                        <a:lnTo>
                          <a:pt x="211" y="555"/>
                        </a:lnTo>
                        <a:lnTo>
                          <a:pt x="211" y="557"/>
                        </a:lnTo>
                        <a:lnTo>
                          <a:pt x="209" y="557"/>
                        </a:lnTo>
                        <a:lnTo>
                          <a:pt x="209" y="559"/>
                        </a:lnTo>
                        <a:lnTo>
                          <a:pt x="209" y="561"/>
                        </a:lnTo>
                        <a:lnTo>
                          <a:pt x="207" y="561"/>
                        </a:lnTo>
                        <a:lnTo>
                          <a:pt x="205" y="561"/>
                        </a:lnTo>
                        <a:lnTo>
                          <a:pt x="203" y="563"/>
                        </a:lnTo>
                        <a:lnTo>
                          <a:pt x="201" y="563"/>
                        </a:lnTo>
                        <a:lnTo>
                          <a:pt x="199" y="561"/>
                        </a:lnTo>
                        <a:lnTo>
                          <a:pt x="197" y="561"/>
                        </a:lnTo>
                        <a:lnTo>
                          <a:pt x="196" y="561"/>
                        </a:lnTo>
                        <a:lnTo>
                          <a:pt x="194" y="559"/>
                        </a:lnTo>
                        <a:lnTo>
                          <a:pt x="192" y="559"/>
                        </a:lnTo>
                        <a:lnTo>
                          <a:pt x="192" y="561"/>
                        </a:lnTo>
                        <a:lnTo>
                          <a:pt x="190" y="561"/>
                        </a:lnTo>
                        <a:lnTo>
                          <a:pt x="190" y="563"/>
                        </a:lnTo>
                        <a:lnTo>
                          <a:pt x="188" y="563"/>
                        </a:lnTo>
                        <a:lnTo>
                          <a:pt x="188" y="564"/>
                        </a:lnTo>
                        <a:lnTo>
                          <a:pt x="188" y="566"/>
                        </a:lnTo>
                        <a:lnTo>
                          <a:pt x="188" y="568"/>
                        </a:lnTo>
                        <a:lnTo>
                          <a:pt x="186" y="570"/>
                        </a:lnTo>
                        <a:lnTo>
                          <a:pt x="186" y="572"/>
                        </a:lnTo>
                        <a:lnTo>
                          <a:pt x="186" y="574"/>
                        </a:lnTo>
                        <a:lnTo>
                          <a:pt x="184" y="574"/>
                        </a:lnTo>
                        <a:lnTo>
                          <a:pt x="184" y="576"/>
                        </a:lnTo>
                        <a:lnTo>
                          <a:pt x="184" y="578"/>
                        </a:lnTo>
                        <a:lnTo>
                          <a:pt x="182" y="578"/>
                        </a:lnTo>
                        <a:lnTo>
                          <a:pt x="182" y="580"/>
                        </a:lnTo>
                        <a:lnTo>
                          <a:pt x="180" y="580"/>
                        </a:lnTo>
                        <a:lnTo>
                          <a:pt x="178" y="582"/>
                        </a:lnTo>
                        <a:lnTo>
                          <a:pt x="176" y="582"/>
                        </a:lnTo>
                        <a:lnTo>
                          <a:pt x="176" y="584"/>
                        </a:lnTo>
                        <a:lnTo>
                          <a:pt x="176" y="586"/>
                        </a:lnTo>
                        <a:lnTo>
                          <a:pt x="174" y="586"/>
                        </a:lnTo>
                        <a:lnTo>
                          <a:pt x="174" y="588"/>
                        </a:lnTo>
                        <a:lnTo>
                          <a:pt x="174" y="589"/>
                        </a:lnTo>
                        <a:lnTo>
                          <a:pt x="172" y="589"/>
                        </a:lnTo>
                        <a:lnTo>
                          <a:pt x="172" y="591"/>
                        </a:lnTo>
                        <a:lnTo>
                          <a:pt x="171" y="593"/>
                        </a:lnTo>
                        <a:lnTo>
                          <a:pt x="171" y="595"/>
                        </a:lnTo>
                        <a:lnTo>
                          <a:pt x="171" y="597"/>
                        </a:lnTo>
                        <a:lnTo>
                          <a:pt x="169" y="597"/>
                        </a:lnTo>
                        <a:lnTo>
                          <a:pt x="169" y="599"/>
                        </a:lnTo>
                        <a:lnTo>
                          <a:pt x="169" y="601"/>
                        </a:lnTo>
                        <a:lnTo>
                          <a:pt x="167" y="601"/>
                        </a:lnTo>
                        <a:lnTo>
                          <a:pt x="167" y="603"/>
                        </a:lnTo>
                        <a:lnTo>
                          <a:pt x="165" y="603"/>
                        </a:lnTo>
                        <a:lnTo>
                          <a:pt x="163" y="603"/>
                        </a:lnTo>
                        <a:lnTo>
                          <a:pt x="163" y="605"/>
                        </a:lnTo>
                        <a:lnTo>
                          <a:pt x="163" y="603"/>
                        </a:lnTo>
                        <a:lnTo>
                          <a:pt x="163" y="605"/>
                        </a:lnTo>
                        <a:lnTo>
                          <a:pt x="161" y="605"/>
                        </a:lnTo>
                        <a:lnTo>
                          <a:pt x="159" y="605"/>
                        </a:lnTo>
                        <a:lnTo>
                          <a:pt x="157" y="607"/>
                        </a:lnTo>
                        <a:lnTo>
                          <a:pt x="155" y="607"/>
                        </a:lnTo>
                        <a:lnTo>
                          <a:pt x="153" y="609"/>
                        </a:lnTo>
                        <a:lnTo>
                          <a:pt x="151" y="609"/>
                        </a:lnTo>
                        <a:lnTo>
                          <a:pt x="149" y="609"/>
                        </a:lnTo>
                        <a:lnTo>
                          <a:pt x="148" y="611"/>
                        </a:lnTo>
                        <a:lnTo>
                          <a:pt x="148" y="612"/>
                        </a:lnTo>
                        <a:lnTo>
                          <a:pt x="148" y="614"/>
                        </a:lnTo>
                        <a:lnTo>
                          <a:pt x="146" y="614"/>
                        </a:lnTo>
                        <a:lnTo>
                          <a:pt x="146" y="616"/>
                        </a:lnTo>
                        <a:lnTo>
                          <a:pt x="144" y="618"/>
                        </a:lnTo>
                        <a:lnTo>
                          <a:pt x="142" y="616"/>
                        </a:lnTo>
                        <a:lnTo>
                          <a:pt x="140" y="616"/>
                        </a:lnTo>
                        <a:lnTo>
                          <a:pt x="140" y="614"/>
                        </a:lnTo>
                        <a:lnTo>
                          <a:pt x="142" y="612"/>
                        </a:lnTo>
                        <a:lnTo>
                          <a:pt x="142" y="611"/>
                        </a:lnTo>
                        <a:lnTo>
                          <a:pt x="142" y="609"/>
                        </a:lnTo>
                        <a:lnTo>
                          <a:pt x="142" y="607"/>
                        </a:lnTo>
                        <a:lnTo>
                          <a:pt x="142" y="605"/>
                        </a:lnTo>
                        <a:lnTo>
                          <a:pt x="144" y="605"/>
                        </a:lnTo>
                        <a:lnTo>
                          <a:pt x="144" y="603"/>
                        </a:lnTo>
                        <a:lnTo>
                          <a:pt x="142" y="603"/>
                        </a:lnTo>
                        <a:lnTo>
                          <a:pt x="140" y="603"/>
                        </a:lnTo>
                        <a:lnTo>
                          <a:pt x="138" y="605"/>
                        </a:lnTo>
                        <a:lnTo>
                          <a:pt x="136" y="605"/>
                        </a:lnTo>
                        <a:lnTo>
                          <a:pt x="134" y="605"/>
                        </a:lnTo>
                        <a:lnTo>
                          <a:pt x="134" y="607"/>
                        </a:lnTo>
                        <a:lnTo>
                          <a:pt x="132" y="607"/>
                        </a:lnTo>
                        <a:lnTo>
                          <a:pt x="130" y="607"/>
                        </a:lnTo>
                        <a:lnTo>
                          <a:pt x="128" y="609"/>
                        </a:lnTo>
                        <a:lnTo>
                          <a:pt x="126" y="609"/>
                        </a:lnTo>
                        <a:lnTo>
                          <a:pt x="124" y="609"/>
                        </a:lnTo>
                        <a:lnTo>
                          <a:pt x="124" y="607"/>
                        </a:lnTo>
                        <a:lnTo>
                          <a:pt x="123" y="607"/>
                        </a:lnTo>
                        <a:lnTo>
                          <a:pt x="121" y="607"/>
                        </a:lnTo>
                        <a:lnTo>
                          <a:pt x="119" y="607"/>
                        </a:lnTo>
                        <a:lnTo>
                          <a:pt x="117" y="605"/>
                        </a:lnTo>
                        <a:lnTo>
                          <a:pt x="115" y="605"/>
                        </a:lnTo>
                        <a:lnTo>
                          <a:pt x="113" y="605"/>
                        </a:lnTo>
                        <a:lnTo>
                          <a:pt x="111" y="605"/>
                        </a:lnTo>
                        <a:lnTo>
                          <a:pt x="109" y="605"/>
                        </a:lnTo>
                        <a:lnTo>
                          <a:pt x="109" y="603"/>
                        </a:lnTo>
                        <a:lnTo>
                          <a:pt x="107" y="603"/>
                        </a:lnTo>
                        <a:lnTo>
                          <a:pt x="105" y="603"/>
                        </a:lnTo>
                        <a:lnTo>
                          <a:pt x="103" y="603"/>
                        </a:lnTo>
                        <a:lnTo>
                          <a:pt x="101" y="605"/>
                        </a:lnTo>
                        <a:lnTo>
                          <a:pt x="100" y="605"/>
                        </a:lnTo>
                        <a:lnTo>
                          <a:pt x="96" y="605"/>
                        </a:lnTo>
                        <a:lnTo>
                          <a:pt x="94" y="603"/>
                        </a:lnTo>
                        <a:lnTo>
                          <a:pt x="92" y="603"/>
                        </a:lnTo>
                        <a:lnTo>
                          <a:pt x="90" y="603"/>
                        </a:lnTo>
                        <a:lnTo>
                          <a:pt x="88" y="603"/>
                        </a:lnTo>
                        <a:lnTo>
                          <a:pt x="88" y="601"/>
                        </a:lnTo>
                        <a:lnTo>
                          <a:pt x="86" y="601"/>
                        </a:lnTo>
                        <a:lnTo>
                          <a:pt x="84" y="601"/>
                        </a:lnTo>
                        <a:lnTo>
                          <a:pt x="82" y="601"/>
                        </a:lnTo>
                        <a:lnTo>
                          <a:pt x="80" y="599"/>
                        </a:lnTo>
                        <a:lnTo>
                          <a:pt x="78" y="599"/>
                        </a:lnTo>
                        <a:lnTo>
                          <a:pt x="77" y="597"/>
                        </a:lnTo>
                        <a:lnTo>
                          <a:pt x="75" y="597"/>
                        </a:lnTo>
                        <a:lnTo>
                          <a:pt x="73" y="595"/>
                        </a:lnTo>
                        <a:lnTo>
                          <a:pt x="71" y="593"/>
                        </a:lnTo>
                        <a:lnTo>
                          <a:pt x="69" y="593"/>
                        </a:lnTo>
                        <a:lnTo>
                          <a:pt x="67" y="593"/>
                        </a:lnTo>
                        <a:lnTo>
                          <a:pt x="65" y="591"/>
                        </a:lnTo>
                        <a:lnTo>
                          <a:pt x="63" y="591"/>
                        </a:lnTo>
                        <a:lnTo>
                          <a:pt x="61" y="589"/>
                        </a:lnTo>
                        <a:lnTo>
                          <a:pt x="59" y="589"/>
                        </a:lnTo>
                        <a:lnTo>
                          <a:pt x="57" y="588"/>
                        </a:lnTo>
                        <a:lnTo>
                          <a:pt x="55" y="588"/>
                        </a:lnTo>
                        <a:lnTo>
                          <a:pt x="53" y="588"/>
                        </a:lnTo>
                        <a:lnTo>
                          <a:pt x="52" y="586"/>
                        </a:lnTo>
                        <a:lnTo>
                          <a:pt x="52" y="584"/>
                        </a:lnTo>
                        <a:lnTo>
                          <a:pt x="50" y="584"/>
                        </a:lnTo>
                        <a:lnTo>
                          <a:pt x="50" y="582"/>
                        </a:lnTo>
                        <a:lnTo>
                          <a:pt x="50" y="580"/>
                        </a:lnTo>
                        <a:lnTo>
                          <a:pt x="50" y="578"/>
                        </a:lnTo>
                        <a:lnTo>
                          <a:pt x="48" y="576"/>
                        </a:lnTo>
                        <a:lnTo>
                          <a:pt x="50" y="574"/>
                        </a:lnTo>
                        <a:lnTo>
                          <a:pt x="50" y="572"/>
                        </a:lnTo>
                        <a:lnTo>
                          <a:pt x="50" y="570"/>
                        </a:lnTo>
                        <a:lnTo>
                          <a:pt x="50" y="568"/>
                        </a:lnTo>
                        <a:lnTo>
                          <a:pt x="50" y="566"/>
                        </a:lnTo>
                        <a:lnTo>
                          <a:pt x="50" y="564"/>
                        </a:lnTo>
                        <a:lnTo>
                          <a:pt x="52" y="563"/>
                        </a:lnTo>
                        <a:lnTo>
                          <a:pt x="52" y="561"/>
                        </a:lnTo>
                        <a:lnTo>
                          <a:pt x="52" y="559"/>
                        </a:lnTo>
                        <a:lnTo>
                          <a:pt x="53" y="559"/>
                        </a:lnTo>
                        <a:lnTo>
                          <a:pt x="53" y="557"/>
                        </a:lnTo>
                        <a:lnTo>
                          <a:pt x="52" y="555"/>
                        </a:lnTo>
                        <a:lnTo>
                          <a:pt x="52" y="553"/>
                        </a:lnTo>
                        <a:lnTo>
                          <a:pt x="52" y="551"/>
                        </a:lnTo>
                        <a:lnTo>
                          <a:pt x="50" y="549"/>
                        </a:lnTo>
                        <a:lnTo>
                          <a:pt x="50" y="547"/>
                        </a:lnTo>
                        <a:lnTo>
                          <a:pt x="48" y="545"/>
                        </a:lnTo>
                        <a:lnTo>
                          <a:pt x="48" y="543"/>
                        </a:lnTo>
                        <a:lnTo>
                          <a:pt x="48" y="541"/>
                        </a:lnTo>
                        <a:lnTo>
                          <a:pt x="48" y="540"/>
                        </a:lnTo>
                        <a:lnTo>
                          <a:pt x="46" y="538"/>
                        </a:lnTo>
                        <a:lnTo>
                          <a:pt x="46" y="536"/>
                        </a:lnTo>
                        <a:lnTo>
                          <a:pt x="46" y="534"/>
                        </a:lnTo>
                        <a:lnTo>
                          <a:pt x="46" y="532"/>
                        </a:lnTo>
                        <a:lnTo>
                          <a:pt x="46" y="530"/>
                        </a:lnTo>
                        <a:lnTo>
                          <a:pt x="48" y="530"/>
                        </a:lnTo>
                        <a:lnTo>
                          <a:pt x="48" y="528"/>
                        </a:lnTo>
                        <a:lnTo>
                          <a:pt x="48" y="526"/>
                        </a:lnTo>
                        <a:lnTo>
                          <a:pt x="48" y="524"/>
                        </a:lnTo>
                        <a:lnTo>
                          <a:pt x="46" y="522"/>
                        </a:lnTo>
                        <a:lnTo>
                          <a:pt x="44" y="520"/>
                        </a:lnTo>
                        <a:lnTo>
                          <a:pt x="42" y="520"/>
                        </a:lnTo>
                        <a:lnTo>
                          <a:pt x="42" y="518"/>
                        </a:lnTo>
                        <a:lnTo>
                          <a:pt x="40" y="518"/>
                        </a:lnTo>
                        <a:lnTo>
                          <a:pt x="40" y="516"/>
                        </a:lnTo>
                        <a:lnTo>
                          <a:pt x="40" y="515"/>
                        </a:lnTo>
                        <a:lnTo>
                          <a:pt x="38" y="515"/>
                        </a:lnTo>
                        <a:lnTo>
                          <a:pt x="38" y="516"/>
                        </a:lnTo>
                        <a:lnTo>
                          <a:pt x="36" y="516"/>
                        </a:lnTo>
                        <a:lnTo>
                          <a:pt x="34" y="515"/>
                        </a:lnTo>
                        <a:lnTo>
                          <a:pt x="34" y="516"/>
                        </a:lnTo>
                        <a:lnTo>
                          <a:pt x="32" y="516"/>
                        </a:lnTo>
                        <a:lnTo>
                          <a:pt x="30" y="518"/>
                        </a:lnTo>
                        <a:lnTo>
                          <a:pt x="29" y="520"/>
                        </a:lnTo>
                        <a:lnTo>
                          <a:pt x="27" y="522"/>
                        </a:lnTo>
                        <a:lnTo>
                          <a:pt x="25" y="522"/>
                        </a:lnTo>
                        <a:lnTo>
                          <a:pt x="25" y="524"/>
                        </a:lnTo>
                        <a:lnTo>
                          <a:pt x="23" y="524"/>
                        </a:lnTo>
                        <a:lnTo>
                          <a:pt x="23" y="526"/>
                        </a:lnTo>
                        <a:lnTo>
                          <a:pt x="21" y="526"/>
                        </a:lnTo>
                        <a:lnTo>
                          <a:pt x="21" y="524"/>
                        </a:lnTo>
                        <a:lnTo>
                          <a:pt x="19" y="524"/>
                        </a:lnTo>
                        <a:lnTo>
                          <a:pt x="19" y="522"/>
                        </a:lnTo>
                        <a:lnTo>
                          <a:pt x="17" y="522"/>
                        </a:lnTo>
                        <a:lnTo>
                          <a:pt x="15" y="522"/>
                        </a:lnTo>
                        <a:lnTo>
                          <a:pt x="13" y="522"/>
                        </a:lnTo>
                        <a:lnTo>
                          <a:pt x="11" y="522"/>
                        </a:lnTo>
                        <a:lnTo>
                          <a:pt x="9" y="522"/>
                        </a:lnTo>
                        <a:lnTo>
                          <a:pt x="7" y="522"/>
                        </a:lnTo>
                        <a:lnTo>
                          <a:pt x="7" y="520"/>
                        </a:lnTo>
                        <a:lnTo>
                          <a:pt x="7" y="518"/>
                        </a:lnTo>
                        <a:lnTo>
                          <a:pt x="9" y="518"/>
                        </a:lnTo>
                        <a:lnTo>
                          <a:pt x="9" y="516"/>
                        </a:lnTo>
                        <a:lnTo>
                          <a:pt x="9" y="515"/>
                        </a:lnTo>
                        <a:lnTo>
                          <a:pt x="9" y="513"/>
                        </a:lnTo>
                        <a:lnTo>
                          <a:pt x="9" y="511"/>
                        </a:lnTo>
                        <a:lnTo>
                          <a:pt x="7" y="511"/>
                        </a:lnTo>
                        <a:lnTo>
                          <a:pt x="7" y="513"/>
                        </a:lnTo>
                        <a:lnTo>
                          <a:pt x="5" y="513"/>
                        </a:lnTo>
                        <a:lnTo>
                          <a:pt x="5" y="511"/>
                        </a:lnTo>
                        <a:lnTo>
                          <a:pt x="5" y="509"/>
                        </a:lnTo>
                        <a:lnTo>
                          <a:pt x="4" y="509"/>
                        </a:lnTo>
                        <a:lnTo>
                          <a:pt x="4" y="507"/>
                        </a:lnTo>
                        <a:lnTo>
                          <a:pt x="2" y="507"/>
                        </a:lnTo>
                        <a:lnTo>
                          <a:pt x="0" y="507"/>
                        </a:lnTo>
                        <a:lnTo>
                          <a:pt x="0" y="505"/>
                        </a:lnTo>
                        <a:lnTo>
                          <a:pt x="2" y="505"/>
                        </a:lnTo>
                        <a:lnTo>
                          <a:pt x="2" y="503"/>
                        </a:lnTo>
                        <a:lnTo>
                          <a:pt x="2" y="501"/>
                        </a:lnTo>
                        <a:lnTo>
                          <a:pt x="2" y="499"/>
                        </a:lnTo>
                        <a:lnTo>
                          <a:pt x="0" y="499"/>
                        </a:lnTo>
                        <a:lnTo>
                          <a:pt x="0" y="497"/>
                        </a:lnTo>
                        <a:lnTo>
                          <a:pt x="0" y="495"/>
                        </a:lnTo>
                        <a:lnTo>
                          <a:pt x="0" y="493"/>
                        </a:lnTo>
                        <a:lnTo>
                          <a:pt x="0" y="492"/>
                        </a:lnTo>
                        <a:lnTo>
                          <a:pt x="2" y="492"/>
                        </a:lnTo>
                        <a:lnTo>
                          <a:pt x="2" y="490"/>
                        </a:lnTo>
                        <a:lnTo>
                          <a:pt x="4" y="490"/>
                        </a:lnTo>
                        <a:lnTo>
                          <a:pt x="4" y="488"/>
                        </a:lnTo>
                        <a:lnTo>
                          <a:pt x="4" y="490"/>
                        </a:lnTo>
                        <a:lnTo>
                          <a:pt x="5" y="490"/>
                        </a:lnTo>
                        <a:lnTo>
                          <a:pt x="5" y="488"/>
                        </a:lnTo>
                        <a:lnTo>
                          <a:pt x="7" y="486"/>
                        </a:lnTo>
                        <a:lnTo>
                          <a:pt x="7" y="488"/>
                        </a:lnTo>
                        <a:lnTo>
                          <a:pt x="7" y="490"/>
                        </a:lnTo>
                        <a:lnTo>
                          <a:pt x="9" y="490"/>
                        </a:lnTo>
                        <a:lnTo>
                          <a:pt x="9" y="488"/>
                        </a:lnTo>
                        <a:lnTo>
                          <a:pt x="11" y="488"/>
                        </a:lnTo>
                        <a:lnTo>
                          <a:pt x="11" y="486"/>
                        </a:lnTo>
                        <a:lnTo>
                          <a:pt x="11" y="484"/>
                        </a:lnTo>
                        <a:lnTo>
                          <a:pt x="11" y="482"/>
                        </a:lnTo>
                        <a:lnTo>
                          <a:pt x="11" y="480"/>
                        </a:lnTo>
                        <a:lnTo>
                          <a:pt x="9" y="480"/>
                        </a:lnTo>
                        <a:lnTo>
                          <a:pt x="9" y="478"/>
                        </a:lnTo>
                        <a:lnTo>
                          <a:pt x="9" y="476"/>
                        </a:lnTo>
                        <a:lnTo>
                          <a:pt x="9" y="474"/>
                        </a:lnTo>
                        <a:lnTo>
                          <a:pt x="11" y="474"/>
                        </a:lnTo>
                        <a:lnTo>
                          <a:pt x="11" y="472"/>
                        </a:lnTo>
                        <a:lnTo>
                          <a:pt x="11" y="470"/>
                        </a:lnTo>
                        <a:lnTo>
                          <a:pt x="11" y="468"/>
                        </a:lnTo>
                        <a:lnTo>
                          <a:pt x="9" y="468"/>
                        </a:lnTo>
                        <a:lnTo>
                          <a:pt x="9" y="467"/>
                        </a:lnTo>
                        <a:lnTo>
                          <a:pt x="9" y="465"/>
                        </a:lnTo>
                        <a:lnTo>
                          <a:pt x="9" y="463"/>
                        </a:lnTo>
                        <a:lnTo>
                          <a:pt x="7" y="463"/>
                        </a:lnTo>
                        <a:lnTo>
                          <a:pt x="7" y="461"/>
                        </a:lnTo>
                        <a:lnTo>
                          <a:pt x="9" y="461"/>
                        </a:lnTo>
                        <a:lnTo>
                          <a:pt x="7" y="459"/>
                        </a:lnTo>
                        <a:lnTo>
                          <a:pt x="9" y="459"/>
                        </a:lnTo>
                        <a:lnTo>
                          <a:pt x="9" y="457"/>
                        </a:lnTo>
                        <a:lnTo>
                          <a:pt x="11" y="457"/>
                        </a:lnTo>
                        <a:lnTo>
                          <a:pt x="13" y="457"/>
                        </a:lnTo>
                        <a:lnTo>
                          <a:pt x="13" y="455"/>
                        </a:lnTo>
                        <a:lnTo>
                          <a:pt x="13" y="453"/>
                        </a:lnTo>
                        <a:lnTo>
                          <a:pt x="15" y="453"/>
                        </a:lnTo>
                        <a:lnTo>
                          <a:pt x="17" y="451"/>
                        </a:lnTo>
                        <a:lnTo>
                          <a:pt x="19" y="451"/>
                        </a:lnTo>
                        <a:lnTo>
                          <a:pt x="21" y="451"/>
                        </a:lnTo>
                        <a:lnTo>
                          <a:pt x="23" y="451"/>
                        </a:lnTo>
                        <a:lnTo>
                          <a:pt x="25" y="451"/>
                        </a:lnTo>
                        <a:lnTo>
                          <a:pt x="27" y="451"/>
                        </a:lnTo>
                        <a:lnTo>
                          <a:pt x="29" y="451"/>
                        </a:lnTo>
                        <a:lnTo>
                          <a:pt x="30" y="451"/>
                        </a:lnTo>
                        <a:lnTo>
                          <a:pt x="30" y="453"/>
                        </a:lnTo>
                        <a:lnTo>
                          <a:pt x="32" y="453"/>
                        </a:lnTo>
                        <a:lnTo>
                          <a:pt x="34" y="453"/>
                        </a:lnTo>
                        <a:lnTo>
                          <a:pt x="36" y="453"/>
                        </a:lnTo>
                        <a:lnTo>
                          <a:pt x="36" y="455"/>
                        </a:lnTo>
                        <a:lnTo>
                          <a:pt x="38" y="455"/>
                        </a:lnTo>
                        <a:lnTo>
                          <a:pt x="40" y="455"/>
                        </a:lnTo>
                        <a:lnTo>
                          <a:pt x="42" y="455"/>
                        </a:lnTo>
                        <a:lnTo>
                          <a:pt x="44" y="455"/>
                        </a:lnTo>
                        <a:lnTo>
                          <a:pt x="46" y="455"/>
                        </a:lnTo>
                        <a:lnTo>
                          <a:pt x="48" y="455"/>
                        </a:lnTo>
                        <a:lnTo>
                          <a:pt x="50" y="455"/>
                        </a:lnTo>
                        <a:lnTo>
                          <a:pt x="52" y="455"/>
                        </a:lnTo>
                        <a:lnTo>
                          <a:pt x="52" y="453"/>
                        </a:lnTo>
                        <a:lnTo>
                          <a:pt x="53" y="453"/>
                        </a:lnTo>
                        <a:lnTo>
                          <a:pt x="52" y="453"/>
                        </a:lnTo>
                        <a:lnTo>
                          <a:pt x="52" y="451"/>
                        </a:lnTo>
                        <a:lnTo>
                          <a:pt x="52" y="449"/>
                        </a:lnTo>
                        <a:lnTo>
                          <a:pt x="50" y="449"/>
                        </a:lnTo>
                        <a:lnTo>
                          <a:pt x="50" y="447"/>
                        </a:lnTo>
                        <a:lnTo>
                          <a:pt x="50" y="445"/>
                        </a:lnTo>
                        <a:lnTo>
                          <a:pt x="50" y="443"/>
                        </a:lnTo>
                        <a:lnTo>
                          <a:pt x="50" y="442"/>
                        </a:lnTo>
                        <a:lnTo>
                          <a:pt x="50" y="440"/>
                        </a:lnTo>
                        <a:lnTo>
                          <a:pt x="52" y="440"/>
                        </a:lnTo>
                        <a:lnTo>
                          <a:pt x="52" y="438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175">
                    <a:solidFill>
                      <a:schemeClr val="bg1">
                        <a:lumMod val="5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>
                      <a:defRPr/>
                    </a:pPr>
                    <a:endParaRPr lang="es-CO" sz="1400" dirty="0">
                      <a:latin typeface="Arial" charset="0"/>
                    </a:endParaRPr>
                  </a:p>
                </p:txBody>
              </p:sp>
              <p:grpSp>
                <p:nvGrpSpPr>
                  <p:cNvPr id="31" name="Group 4882">
                    <a:extLst>
                      <a:ext uri="{FF2B5EF4-FFF2-40B4-BE49-F238E27FC236}">
                        <a16:creationId xmlns:a16="http://schemas.microsoft.com/office/drawing/2014/main" id="{0D57CB34-7616-1403-B0DE-9ACBC6000ED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562" y="220"/>
                    <a:ext cx="3274" cy="4461"/>
                    <a:chOff x="562" y="220"/>
                    <a:chExt cx="3274" cy="4461"/>
                  </a:xfrm>
                  <a:grpFill/>
                </p:grpSpPr>
                <p:sp>
                  <p:nvSpPr>
                    <p:cNvPr id="32" name="Freeform 4850">
                      <a:extLst>
                        <a:ext uri="{FF2B5EF4-FFF2-40B4-BE49-F238E27FC236}">
                          <a16:creationId xmlns:a16="http://schemas.microsoft.com/office/drawing/2014/main" id="{1868920F-A9B8-FCE2-9CD9-AE88FA406E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999" y="220"/>
                      <a:ext cx="668" cy="553"/>
                    </a:xfrm>
                    <a:custGeom>
                      <a:avLst/>
                      <a:gdLst>
                        <a:gd name="T0" fmla="*/ 144 w 668"/>
                        <a:gd name="T1" fmla="*/ 549 h 553"/>
                        <a:gd name="T2" fmla="*/ 128 w 668"/>
                        <a:gd name="T3" fmla="*/ 534 h 553"/>
                        <a:gd name="T4" fmla="*/ 138 w 668"/>
                        <a:gd name="T5" fmla="*/ 518 h 553"/>
                        <a:gd name="T6" fmla="*/ 153 w 668"/>
                        <a:gd name="T7" fmla="*/ 501 h 553"/>
                        <a:gd name="T8" fmla="*/ 146 w 668"/>
                        <a:gd name="T9" fmla="*/ 480 h 553"/>
                        <a:gd name="T10" fmla="*/ 113 w 668"/>
                        <a:gd name="T11" fmla="*/ 464 h 553"/>
                        <a:gd name="T12" fmla="*/ 109 w 668"/>
                        <a:gd name="T13" fmla="*/ 447 h 553"/>
                        <a:gd name="T14" fmla="*/ 92 w 668"/>
                        <a:gd name="T15" fmla="*/ 432 h 553"/>
                        <a:gd name="T16" fmla="*/ 65 w 668"/>
                        <a:gd name="T17" fmla="*/ 430 h 553"/>
                        <a:gd name="T18" fmla="*/ 34 w 668"/>
                        <a:gd name="T19" fmla="*/ 434 h 553"/>
                        <a:gd name="T20" fmla="*/ 11 w 668"/>
                        <a:gd name="T21" fmla="*/ 424 h 553"/>
                        <a:gd name="T22" fmla="*/ 4 w 668"/>
                        <a:gd name="T23" fmla="*/ 388 h 553"/>
                        <a:gd name="T24" fmla="*/ 6 w 668"/>
                        <a:gd name="T25" fmla="*/ 365 h 553"/>
                        <a:gd name="T26" fmla="*/ 19 w 668"/>
                        <a:gd name="T27" fmla="*/ 342 h 553"/>
                        <a:gd name="T28" fmla="*/ 36 w 668"/>
                        <a:gd name="T29" fmla="*/ 326 h 553"/>
                        <a:gd name="T30" fmla="*/ 71 w 668"/>
                        <a:gd name="T31" fmla="*/ 322 h 553"/>
                        <a:gd name="T32" fmla="*/ 107 w 668"/>
                        <a:gd name="T33" fmla="*/ 311 h 553"/>
                        <a:gd name="T34" fmla="*/ 134 w 668"/>
                        <a:gd name="T35" fmla="*/ 288 h 553"/>
                        <a:gd name="T36" fmla="*/ 161 w 668"/>
                        <a:gd name="T37" fmla="*/ 267 h 553"/>
                        <a:gd name="T38" fmla="*/ 192 w 668"/>
                        <a:gd name="T39" fmla="*/ 247 h 553"/>
                        <a:gd name="T40" fmla="*/ 221 w 668"/>
                        <a:gd name="T41" fmla="*/ 222 h 553"/>
                        <a:gd name="T42" fmla="*/ 253 w 668"/>
                        <a:gd name="T43" fmla="*/ 203 h 553"/>
                        <a:gd name="T44" fmla="*/ 286 w 668"/>
                        <a:gd name="T45" fmla="*/ 194 h 553"/>
                        <a:gd name="T46" fmla="*/ 322 w 668"/>
                        <a:gd name="T47" fmla="*/ 180 h 553"/>
                        <a:gd name="T48" fmla="*/ 351 w 668"/>
                        <a:gd name="T49" fmla="*/ 165 h 553"/>
                        <a:gd name="T50" fmla="*/ 378 w 668"/>
                        <a:gd name="T51" fmla="*/ 144 h 553"/>
                        <a:gd name="T52" fmla="*/ 393 w 668"/>
                        <a:gd name="T53" fmla="*/ 109 h 553"/>
                        <a:gd name="T54" fmla="*/ 395 w 668"/>
                        <a:gd name="T55" fmla="*/ 69 h 553"/>
                        <a:gd name="T56" fmla="*/ 405 w 668"/>
                        <a:gd name="T57" fmla="*/ 61 h 553"/>
                        <a:gd name="T58" fmla="*/ 445 w 668"/>
                        <a:gd name="T59" fmla="*/ 59 h 553"/>
                        <a:gd name="T60" fmla="*/ 440 w 668"/>
                        <a:gd name="T61" fmla="*/ 80 h 553"/>
                        <a:gd name="T62" fmla="*/ 451 w 668"/>
                        <a:gd name="T63" fmla="*/ 82 h 553"/>
                        <a:gd name="T64" fmla="*/ 472 w 668"/>
                        <a:gd name="T65" fmla="*/ 69 h 553"/>
                        <a:gd name="T66" fmla="*/ 468 w 668"/>
                        <a:gd name="T67" fmla="*/ 59 h 553"/>
                        <a:gd name="T68" fmla="*/ 457 w 668"/>
                        <a:gd name="T69" fmla="*/ 50 h 553"/>
                        <a:gd name="T70" fmla="*/ 463 w 668"/>
                        <a:gd name="T71" fmla="*/ 38 h 553"/>
                        <a:gd name="T72" fmla="*/ 486 w 668"/>
                        <a:gd name="T73" fmla="*/ 25 h 553"/>
                        <a:gd name="T74" fmla="*/ 489 w 668"/>
                        <a:gd name="T75" fmla="*/ 34 h 553"/>
                        <a:gd name="T76" fmla="*/ 505 w 668"/>
                        <a:gd name="T77" fmla="*/ 17 h 553"/>
                        <a:gd name="T78" fmla="*/ 524 w 668"/>
                        <a:gd name="T79" fmla="*/ 0 h 553"/>
                        <a:gd name="T80" fmla="*/ 553 w 668"/>
                        <a:gd name="T81" fmla="*/ 6 h 553"/>
                        <a:gd name="T82" fmla="*/ 580 w 668"/>
                        <a:gd name="T83" fmla="*/ 19 h 553"/>
                        <a:gd name="T84" fmla="*/ 614 w 668"/>
                        <a:gd name="T85" fmla="*/ 29 h 553"/>
                        <a:gd name="T86" fmla="*/ 637 w 668"/>
                        <a:gd name="T87" fmla="*/ 42 h 553"/>
                        <a:gd name="T88" fmla="*/ 653 w 668"/>
                        <a:gd name="T89" fmla="*/ 71 h 553"/>
                        <a:gd name="T90" fmla="*/ 668 w 668"/>
                        <a:gd name="T91" fmla="*/ 103 h 553"/>
                        <a:gd name="T92" fmla="*/ 647 w 668"/>
                        <a:gd name="T93" fmla="*/ 126 h 553"/>
                        <a:gd name="T94" fmla="*/ 622 w 668"/>
                        <a:gd name="T95" fmla="*/ 146 h 553"/>
                        <a:gd name="T96" fmla="*/ 616 w 668"/>
                        <a:gd name="T97" fmla="*/ 146 h 553"/>
                        <a:gd name="T98" fmla="*/ 612 w 668"/>
                        <a:gd name="T99" fmla="*/ 163 h 553"/>
                        <a:gd name="T100" fmla="*/ 603 w 668"/>
                        <a:gd name="T101" fmla="*/ 167 h 553"/>
                        <a:gd name="T102" fmla="*/ 501 w 668"/>
                        <a:gd name="T103" fmla="*/ 203 h 553"/>
                        <a:gd name="T104" fmla="*/ 418 w 668"/>
                        <a:gd name="T105" fmla="*/ 267 h 553"/>
                        <a:gd name="T106" fmla="*/ 365 w 668"/>
                        <a:gd name="T107" fmla="*/ 353 h 553"/>
                        <a:gd name="T108" fmla="*/ 330 w 668"/>
                        <a:gd name="T109" fmla="*/ 359 h 553"/>
                        <a:gd name="T110" fmla="*/ 309 w 668"/>
                        <a:gd name="T111" fmla="*/ 372 h 553"/>
                        <a:gd name="T112" fmla="*/ 297 w 668"/>
                        <a:gd name="T113" fmla="*/ 399 h 553"/>
                        <a:gd name="T114" fmla="*/ 274 w 668"/>
                        <a:gd name="T115" fmla="*/ 422 h 553"/>
                        <a:gd name="T116" fmla="*/ 259 w 668"/>
                        <a:gd name="T117" fmla="*/ 451 h 553"/>
                        <a:gd name="T118" fmla="*/ 244 w 668"/>
                        <a:gd name="T119" fmla="*/ 484 h 553"/>
                        <a:gd name="T120" fmla="*/ 221 w 668"/>
                        <a:gd name="T121" fmla="*/ 512 h 553"/>
                        <a:gd name="T122" fmla="*/ 203 w 668"/>
                        <a:gd name="T123" fmla="*/ 541 h 553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668" h="553">
                          <a:moveTo>
                            <a:pt x="203" y="547"/>
                          </a:moveTo>
                          <a:lnTo>
                            <a:pt x="200" y="547"/>
                          </a:lnTo>
                          <a:lnTo>
                            <a:pt x="196" y="547"/>
                          </a:lnTo>
                          <a:lnTo>
                            <a:pt x="194" y="549"/>
                          </a:lnTo>
                          <a:lnTo>
                            <a:pt x="192" y="549"/>
                          </a:lnTo>
                          <a:lnTo>
                            <a:pt x="188" y="549"/>
                          </a:lnTo>
                          <a:lnTo>
                            <a:pt x="186" y="549"/>
                          </a:lnTo>
                          <a:lnTo>
                            <a:pt x="184" y="549"/>
                          </a:lnTo>
                          <a:lnTo>
                            <a:pt x="182" y="549"/>
                          </a:lnTo>
                          <a:lnTo>
                            <a:pt x="180" y="551"/>
                          </a:lnTo>
                          <a:lnTo>
                            <a:pt x="173" y="551"/>
                          </a:lnTo>
                          <a:lnTo>
                            <a:pt x="171" y="549"/>
                          </a:lnTo>
                          <a:lnTo>
                            <a:pt x="169" y="549"/>
                          </a:lnTo>
                          <a:lnTo>
                            <a:pt x="167" y="549"/>
                          </a:lnTo>
                          <a:lnTo>
                            <a:pt x="165" y="551"/>
                          </a:lnTo>
                          <a:lnTo>
                            <a:pt x="163" y="551"/>
                          </a:lnTo>
                          <a:lnTo>
                            <a:pt x="161" y="549"/>
                          </a:lnTo>
                          <a:lnTo>
                            <a:pt x="159" y="547"/>
                          </a:lnTo>
                          <a:lnTo>
                            <a:pt x="157" y="547"/>
                          </a:lnTo>
                          <a:lnTo>
                            <a:pt x="155" y="547"/>
                          </a:lnTo>
                          <a:lnTo>
                            <a:pt x="152" y="545"/>
                          </a:lnTo>
                          <a:lnTo>
                            <a:pt x="150" y="547"/>
                          </a:lnTo>
                          <a:lnTo>
                            <a:pt x="148" y="547"/>
                          </a:lnTo>
                          <a:lnTo>
                            <a:pt x="146" y="549"/>
                          </a:lnTo>
                          <a:lnTo>
                            <a:pt x="144" y="549"/>
                          </a:lnTo>
                          <a:lnTo>
                            <a:pt x="142" y="551"/>
                          </a:lnTo>
                          <a:lnTo>
                            <a:pt x="138" y="553"/>
                          </a:lnTo>
                          <a:lnTo>
                            <a:pt x="136" y="553"/>
                          </a:lnTo>
                          <a:lnTo>
                            <a:pt x="136" y="551"/>
                          </a:lnTo>
                          <a:lnTo>
                            <a:pt x="138" y="551"/>
                          </a:lnTo>
                          <a:lnTo>
                            <a:pt x="138" y="549"/>
                          </a:lnTo>
                          <a:lnTo>
                            <a:pt x="138" y="547"/>
                          </a:lnTo>
                          <a:lnTo>
                            <a:pt x="136" y="547"/>
                          </a:lnTo>
                          <a:lnTo>
                            <a:pt x="138" y="547"/>
                          </a:lnTo>
                          <a:lnTo>
                            <a:pt x="138" y="545"/>
                          </a:lnTo>
                          <a:lnTo>
                            <a:pt x="138" y="543"/>
                          </a:lnTo>
                          <a:lnTo>
                            <a:pt x="136" y="543"/>
                          </a:lnTo>
                          <a:lnTo>
                            <a:pt x="136" y="541"/>
                          </a:lnTo>
                          <a:lnTo>
                            <a:pt x="136" y="543"/>
                          </a:lnTo>
                          <a:lnTo>
                            <a:pt x="136" y="541"/>
                          </a:lnTo>
                          <a:lnTo>
                            <a:pt x="134" y="541"/>
                          </a:lnTo>
                          <a:lnTo>
                            <a:pt x="134" y="539"/>
                          </a:lnTo>
                          <a:lnTo>
                            <a:pt x="132" y="539"/>
                          </a:lnTo>
                          <a:lnTo>
                            <a:pt x="132" y="537"/>
                          </a:lnTo>
                          <a:lnTo>
                            <a:pt x="130" y="537"/>
                          </a:lnTo>
                          <a:lnTo>
                            <a:pt x="128" y="537"/>
                          </a:lnTo>
                          <a:lnTo>
                            <a:pt x="128" y="535"/>
                          </a:lnTo>
                          <a:lnTo>
                            <a:pt x="127" y="535"/>
                          </a:lnTo>
                          <a:lnTo>
                            <a:pt x="128" y="535"/>
                          </a:lnTo>
                          <a:lnTo>
                            <a:pt x="128" y="534"/>
                          </a:lnTo>
                          <a:lnTo>
                            <a:pt x="130" y="534"/>
                          </a:lnTo>
                          <a:lnTo>
                            <a:pt x="128" y="534"/>
                          </a:lnTo>
                          <a:lnTo>
                            <a:pt x="128" y="532"/>
                          </a:lnTo>
                          <a:lnTo>
                            <a:pt x="130" y="532"/>
                          </a:lnTo>
                          <a:lnTo>
                            <a:pt x="130" y="530"/>
                          </a:lnTo>
                          <a:lnTo>
                            <a:pt x="132" y="530"/>
                          </a:lnTo>
                          <a:lnTo>
                            <a:pt x="130" y="530"/>
                          </a:lnTo>
                          <a:lnTo>
                            <a:pt x="130" y="528"/>
                          </a:lnTo>
                          <a:lnTo>
                            <a:pt x="132" y="528"/>
                          </a:lnTo>
                          <a:lnTo>
                            <a:pt x="132" y="530"/>
                          </a:lnTo>
                          <a:lnTo>
                            <a:pt x="132" y="528"/>
                          </a:lnTo>
                          <a:lnTo>
                            <a:pt x="134" y="528"/>
                          </a:lnTo>
                          <a:lnTo>
                            <a:pt x="134" y="526"/>
                          </a:lnTo>
                          <a:lnTo>
                            <a:pt x="134" y="528"/>
                          </a:lnTo>
                          <a:lnTo>
                            <a:pt x="136" y="526"/>
                          </a:lnTo>
                          <a:lnTo>
                            <a:pt x="138" y="526"/>
                          </a:lnTo>
                          <a:lnTo>
                            <a:pt x="138" y="524"/>
                          </a:lnTo>
                          <a:lnTo>
                            <a:pt x="136" y="524"/>
                          </a:lnTo>
                          <a:lnTo>
                            <a:pt x="136" y="526"/>
                          </a:lnTo>
                          <a:lnTo>
                            <a:pt x="136" y="524"/>
                          </a:lnTo>
                          <a:lnTo>
                            <a:pt x="138" y="524"/>
                          </a:lnTo>
                          <a:lnTo>
                            <a:pt x="138" y="522"/>
                          </a:lnTo>
                          <a:lnTo>
                            <a:pt x="138" y="520"/>
                          </a:lnTo>
                          <a:lnTo>
                            <a:pt x="140" y="518"/>
                          </a:lnTo>
                          <a:lnTo>
                            <a:pt x="138" y="518"/>
                          </a:lnTo>
                          <a:lnTo>
                            <a:pt x="140" y="518"/>
                          </a:lnTo>
                          <a:lnTo>
                            <a:pt x="142" y="518"/>
                          </a:lnTo>
                          <a:lnTo>
                            <a:pt x="142" y="520"/>
                          </a:lnTo>
                          <a:lnTo>
                            <a:pt x="142" y="518"/>
                          </a:lnTo>
                          <a:lnTo>
                            <a:pt x="144" y="518"/>
                          </a:lnTo>
                          <a:lnTo>
                            <a:pt x="144" y="516"/>
                          </a:lnTo>
                          <a:lnTo>
                            <a:pt x="144" y="518"/>
                          </a:lnTo>
                          <a:lnTo>
                            <a:pt x="144" y="516"/>
                          </a:lnTo>
                          <a:lnTo>
                            <a:pt x="146" y="516"/>
                          </a:lnTo>
                          <a:lnTo>
                            <a:pt x="144" y="516"/>
                          </a:lnTo>
                          <a:lnTo>
                            <a:pt x="146" y="516"/>
                          </a:lnTo>
                          <a:lnTo>
                            <a:pt x="148" y="516"/>
                          </a:lnTo>
                          <a:lnTo>
                            <a:pt x="148" y="514"/>
                          </a:lnTo>
                          <a:lnTo>
                            <a:pt x="148" y="512"/>
                          </a:lnTo>
                          <a:lnTo>
                            <a:pt x="150" y="512"/>
                          </a:lnTo>
                          <a:lnTo>
                            <a:pt x="150" y="511"/>
                          </a:lnTo>
                          <a:lnTo>
                            <a:pt x="150" y="509"/>
                          </a:lnTo>
                          <a:lnTo>
                            <a:pt x="148" y="509"/>
                          </a:lnTo>
                          <a:lnTo>
                            <a:pt x="148" y="507"/>
                          </a:lnTo>
                          <a:lnTo>
                            <a:pt x="150" y="507"/>
                          </a:lnTo>
                          <a:lnTo>
                            <a:pt x="150" y="505"/>
                          </a:lnTo>
                          <a:lnTo>
                            <a:pt x="152" y="505"/>
                          </a:lnTo>
                          <a:lnTo>
                            <a:pt x="152" y="503"/>
                          </a:lnTo>
                          <a:lnTo>
                            <a:pt x="152" y="501"/>
                          </a:lnTo>
                          <a:lnTo>
                            <a:pt x="153" y="501"/>
                          </a:lnTo>
                          <a:lnTo>
                            <a:pt x="152" y="501"/>
                          </a:lnTo>
                          <a:lnTo>
                            <a:pt x="153" y="501"/>
                          </a:lnTo>
                          <a:lnTo>
                            <a:pt x="153" y="499"/>
                          </a:lnTo>
                          <a:lnTo>
                            <a:pt x="152" y="499"/>
                          </a:lnTo>
                          <a:lnTo>
                            <a:pt x="153" y="499"/>
                          </a:lnTo>
                          <a:lnTo>
                            <a:pt x="152" y="499"/>
                          </a:lnTo>
                          <a:lnTo>
                            <a:pt x="152" y="497"/>
                          </a:lnTo>
                          <a:lnTo>
                            <a:pt x="152" y="495"/>
                          </a:lnTo>
                          <a:lnTo>
                            <a:pt x="152" y="493"/>
                          </a:lnTo>
                          <a:lnTo>
                            <a:pt x="153" y="493"/>
                          </a:lnTo>
                          <a:lnTo>
                            <a:pt x="152" y="493"/>
                          </a:lnTo>
                          <a:lnTo>
                            <a:pt x="153" y="493"/>
                          </a:lnTo>
                          <a:lnTo>
                            <a:pt x="153" y="491"/>
                          </a:lnTo>
                          <a:lnTo>
                            <a:pt x="153" y="489"/>
                          </a:lnTo>
                          <a:lnTo>
                            <a:pt x="155" y="489"/>
                          </a:lnTo>
                          <a:lnTo>
                            <a:pt x="153" y="489"/>
                          </a:lnTo>
                          <a:lnTo>
                            <a:pt x="153" y="487"/>
                          </a:lnTo>
                          <a:lnTo>
                            <a:pt x="153" y="486"/>
                          </a:lnTo>
                          <a:lnTo>
                            <a:pt x="152" y="486"/>
                          </a:lnTo>
                          <a:lnTo>
                            <a:pt x="152" y="484"/>
                          </a:lnTo>
                          <a:lnTo>
                            <a:pt x="150" y="484"/>
                          </a:lnTo>
                          <a:lnTo>
                            <a:pt x="148" y="484"/>
                          </a:lnTo>
                          <a:lnTo>
                            <a:pt x="148" y="482"/>
                          </a:lnTo>
                          <a:lnTo>
                            <a:pt x="146" y="482"/>
                          </a:lnTo>
                          <a:lnTo>
                            <a:pt x="146" y="480"/>
                          </a:lnTo>
                          <a:lnTo>
                            <a:pt x="144" y="480"/>
                          </a:lnTo>
                          <a:lnTo>
                            <a:pt x="144" y="478"/>
                          </a:lnTo>
                          <a:lnTo>
                            <a:pt x="142" y="478"/>
                          </a:lnTo>
                          <a:lnTo>
                            <a:pt x="140" y="478"/>
                          </a:lnTo>
                          <a:lnTo>
                            <a:pt x="140" y="476"/>
                          </a:lnTo>
                          <a:lnTo>
                            <a:pt x="138" y="476"/>
                          </a:lnTo>
                          <a:lnTo>
                            <a:pt x="138" y="474"/>
                          </a:lnTo>
                          <a:lnTo>
                            <a:pt x="136" y="474"/>
                          </a:lnTo>
                          <a:lnTo>
                            <a:pt x="134" y="474"/>
                          </a:lnTo>
                          <a:lnTo>
                            <a:pt x="132" y="474"/>
                          </a:lnTo>
                          <a:lnTo>
                            <a:pt x="130" y="474"/>
                          </a:lnTo>
                          <a:lnTo>
                            <a:pt x="128" y="474"/>
                          </a:lnTo>
                          <a:lnTo>
                            <a:pt x="127" y="474"/>
                          </a:lnTo>
                          <a:lnTo>
                            <a:pt x="127" y="472"/>
                          </a:lnTo>
                          <a:lnTo>
                            <a:pt x="125" y="472"/>
                          </a:lnTo>
                          <a:lnTo>
                            <a:pt x="123" y="472"/>
                          </a:lnTo>
                          <a:lnTo>
                            <a:pt x="121" y="472"/>
                          </a:lnTo>
                          <a:lnTo>
                            <a:pt x="121" y="470"/>
                          </a:lnTo>
                          <a:lnTo>
                            <a:pt x="119" y="470"/>
                          </a:lnTo>
                          <a:lnTo>
                            <a:pt x="119" y="468"/>
                          </a:lnTo>
                          <a:lnTo>
                            <a:pt x="119" y="466"/>
                          </a:lnTo>
                          <a:lnTo>
                            <a:pt x="119" y="464"/>
                          </a:lnTo>
                          <a:lnTo>
                            <a:pt x="117" y="464"/>
                          </a:lnTo>
                          <a:lnTo>
                            <a:pt x="115" y="464"/>
                          </a:lnTo>
                          <a:lnTo>
                            <a:pt x="113" y="464"/>
                          </a:lnTo>
                          <a:lnTo>
                            <a:pt x="113" y="463"/>
                          </a:lnTo>
                          <a:lnTo>
                            <a:pt x="111" y="463"/>
                          </a:lnTo>
                          <a:lnTo>
                            <a:pt x="111" y="464"/>
                          </a:lnTo>
                          <a:lnTo>
                            <a:pt x="109" y="464"/>
                          </a:lnTo>
                          <a:lnTo>
                            <a:pt x="107" y="464"/>
                          </a:lnTo>
                          <a:lnTo>
                            <a:pt x="105" y="464"/>
                          </a:lnTo>
                          <a:lnTo>
                            <a:pt x="104" y="464"/>
                          </a:lnTo>
                          <a:lnTo>
                            <a:pt x="104" y="466"/>
                          </a:lnTo>
                          <a:lnTo>
                            <a:pt x="102" y="466"/>
                          </a:lnTo>
                          <a:lnTo>
                            <a:pt x="102" y="464"/>
                          </a:lnTo>
                          <a:lnTo>
                            <a:pt x="104" y="464"/>
                          </a:lnTo>
                          <a:lnTo>
                            <a:pt x="104" y="463"/>
                          </a:lnTo>
                          <a:lnTo>
                            <a:pt x="104" y="461"/>
                          </a:lnTo>
                          <a:lnTo>
                            <a:pt x="105" y="461"/>
                          </a:lnTo>
                          <a:lnTo>
                            <a:pt x="105" y="459"/>
                          </a:lnTo>
                          <a:lnTo>
                            <a:pt x="107" y="459"/>
                          </a:lnTo>
                          <a:lnTo>
                            <a:pt x="107" y="457"/>
                          </a:lnTo>
                          <a:lnTo>
                            <a:pt x="107" y="455"/>
                          </a:lnTo>
                          <a:lnTo>
                            <a:pt x="109" y="455"/>
                          </a:lnTo>
                          <a:lnTo>
                            <a:pt x="109" y="453"/>
                          </a:lnTo>
                          <a:lnTo>
                            <a:pt x="107" y="453"/>
                          </a:lnTo>
                          <a:lnTo>
                            <a:pt x="107" y="451"/>
                          </a:lnTo>
                          <a:lnTo>
                            <a:pt x="107" y="449"/>
                          </a:lnTo>
                          <a:lnTo>
                            <a:pt x="107" y="447"/>
                          </a:lnTo>
                          <a:lnTo>
                            <a:pt x="109" y="447"/>
                          </a:lnTo>
                          <a:lnTo>
                            <a:pt x="109" y="445"/>
                          </a:lnTo>
                          <a:lnTo>
                            <a:pt x="107" y="445"/>
                          </a:lnTo>
                          <a:lnTo>
                            <a:pt x="107" y="443"/>
                          </a:lnTo>
                          <a:lnTo>
                            <a:pt x="109" y="443"/>
                          </a:lnTo>
                          <a:lnTo>
                            <a:pt x="109" y="441"/>
                          </a:lnTo>
                          <a:lnTo>
                            <a:pt x="107" y="441"/>
                          </a:lnTo>
                          <a:lnTo>
                            <a:pt x="107" y="439"/>
                          </a:lnTo>
                          <a:lnTo>
                            <a:pt x="105" y="439"/>
                          </a:lnTo>
                          <a:lnTo>
                            <a:pt x="105" y="438"/>
                          </a:lnTo>
                          <a:lnTo>
                            <a:pt x="105" y="436"/>
                          </a:lnTo>
                          <a:lnTo>
                            <a:pt x="105" y="434"/>
                          </a:lnTo>
                          <a:lnTo>
                            <a:pt x="105" y="436"/>
                          </a:lnTo>
                          <a:lnTo>
                            <a:pt x="105" y="434"/>
                          </a:lnTo>
                          <a:lnTo>
                            <a:pt x="104" y="434"/>
                          </a:lnTo>
                          <a:lnTo>
                            <a:pt x="102" y="434"/>
                          </a:lnTo>
                          <a:lnTo>
                            <a:pt x="102" y="432"/>
                          </a:lnTo>
                          <a:lnTo>
                            <a:pt x="100" y="432"/>
                          </a:lnTo>
                          <a:lnTo>
                            <a:pt x="100" y="430"/>
                          </a:lnTo>
                          <a:lnTo>
                            <a:pt x="98" y="430"/>
                          </a:lnTo>
                          <a:lnTo>
                            <a:pt x="98" y="432"/>
                          </a:lnTo>
                          <a:lnTo>
                            <a:pt x="96" y="432"/>
                          </a:lnTo>
                          <a:lnTo>
                            <a:pt x="96" y="434"/>
                          </a:lnTo>
                          <a:lnTo>
                            <a:pt x="94" y="434"/>
                          </a:lnTo>
                          <a:lnTo>
                            <a:pt x="92" y="434"/>
                          </a:lnTo>
                          <a:lnTo>
                            <a:pt x="92" y="432"/>
                          </a:lnTo>
                          <a:lnTo>
                            <a:pt x="90" y="432"/>
                          </a:lnTo>
                          <a:lnTo>
                            <a:pt x="88" y="432"/>
                          </a:lnTo>
                          <a:lnTo>
                            <a:pt x="88" y="430"/>
                          </a:lnTo>
                          <a:lnTo>
                            <a:pt x="86" y="430"/>
                          </a:lnTo>
                          <a:lnTo>
                            <a:pt x="84" y="430"/>
                          </a:lnTo>
                          <a:lnTo>
                            <a:pt x="82" y="430"/>
                          </a:lnTo>
                          <a:lnTo>
                            <a:pt x="80" y="430"/>
                          </a:lnTo>
                          <a:lnTo>
                            <a:pt x="80" y="432"/>
                          </a:lnTo>
                          <a:lnTo>
                            <a:pt x="79" y="432"/>
                          </a:lnTo>
                          <a:lnTo>
                            <a:pt x="79" y="430"/>
                          </a:lnTo>
                          <a:lnTo>
                            <a:pt x="79" y="432"/>
                          </a:lnTo>
                          <a:lnTo>
                            <a:pt x="77" y="432"/>
                          </a:lnTo>
                          <a:lnTo>
                            <a:pt x="77" y="430"/>
                          </a:lnTo>
                          <a:lnTo>
                            <a:pt x="75" y="430"/>
                          </a:lnTo>
                          <a:lnTo>
                            <a:pt x="73" y="430"/>
                          </a:lnTo>
                          <a:lnTo>
                            <a:pt x="71" y="428"/>
                          </a:lnTo>
                          <a:lnTo>
                            <a:pt x="71" y="430"/>
                          </a:lnTo>
                          <a:lnTo>
                            <a:pt x="71" y="428"/>
                          </a:lnTo>
                          <a:lnTo>
                            <a:pt x="71" y="430"/>
                          </a:lnTo>
                          <a:lnTo>
                            <a:pt x="69" y="430"/>
                          </a:lnTo>
                          <a:lnTo>
                            <a:pt x="69" y="428"/>
                          </a:lnTo>
                          <a:lnTo>
                            <a:pt x="67" y="428"/>
                          </a:lnTo>
                          <a:lnTo>
                            <a:pt x="67" y="430"/>
                          </a:lnTo>
                          <a:lnTo>
                            <a:pt x="65" y="428"/>
                          </a:lnTo>
                          <a:lnTo>
                            <a:pt x="65" y="430"/>
                          </a:lnTo>
                          <a:lnTo>
                            <a:pt x="63" y="430"/>
                          </a:lnTo>
                          <a:lnTo>
                            <a:pt x="63" y="428"/>
                          </a:lnTo>
                          <a:lnTo>
                            <a:pt x="61" y="428"/>
                          </a:lnTo>
                          <a:lnTo>
                            <a:pt x="59" y="430"/>
                          </a:lnTo>
                          <a:lnTo>
                            <a:pt x="57" y="430"/>
                          </a:lnTo>
                          <a:lnTo>
                            <a:pt x="57" y="428"/>
                          </a:lnTo>
                          <a:lnTo>
                            <a:pt x="56" y="428"/>
                          </a:lnTo>
                          <a:lnTo>
                            <a:pt x="56" y="430"/>
                          </a:lnTo>
                          <a:lnTo>
                            <a:pt x="56" y="428"/>
                          </a:lnTo>
                          <a:lnTo>
                            <a:pt x="54" y="428"/>
                          </a:lnTo>
                          <a:lnTo>
                            <a:pt x="52" y="428"/>
                          </a:lnTo>
                          <a:lnTo>
                            <a:pt x="50" y="428"/>
                          </a:lnTo>
                          <a:lnTo>
                            <a:pt x="48" y="428"/>
                          </a:lnTo>
                          <a:lnTo>
                            <a:pt x="48" y="430"/>
                          </a:lnTo>
                          <a:lnTo>
                            <a:pt x="46" y="430"/>
                          </a:lnTo>
                          <a:lnTo>
                            <a:pt x="46" y="432"/>
                          </a:lnTo>
                          <a:lnTo>
                            <a:pt x="44" y="432"/>
                          </a:lnTo>
                          <a:lnTo>
                            <a:pt x="42" y="432"/>
                          </a:lnTo>
                          <a:lnTo>
                            <a:pt x="42" y="430"/>
                          </a:lnTo>
                          <a:lnTo>
                            <a:pt x="42" y="432"/>
                          </a:lnTo>
                          <a:lnTo>
                            <a:pt x="40" y="432"/>
                          </a:lnTo>
                          <a:lnTo>
                            <a:pt x="40" y="434"/>
                          </a:lnTo>
                          <a:lnTo>
                            <a:pt x="38" y="434"/>
                          </a:lnTo>
                          <a:lnTo>
                            <a:pt x="36" y="434"/>
                          </a:lnTo>
                          <a:lnTo>
                            <a:pt x="34" y="434"/>
                          </a:lnTo>
                          <a:lnTo>
                            <a:pt x="32" y="434"/>
                          </a:lnTo>
                          <a:lnTo>
                            <a:pt x="32" y="436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6"/>
                          </a:lnTo>
                          <a:lnTo>
                            <a:pt x="29" y="436"/>
                          </a:lnTo>
                          <a:lnTo>
                            <a:pt x="29" y="434"/>
                          </a:lnTo>
                          <a:lnTo>
                            <a:pt x="27" y="434"/>
                          </a:lnTo>
                          <a:lnTo>
                            <a:pt x="25" y="434"/>
                          </a:lnTo>
                          <a:lnTo>
                            <a:pt x="25" y="436"/>
                          </a:lnTo>
                          <a:lnTo>
                            <a:pt x="23" y="436"/>
                          </a:lnTo>
                          <a:lnTo>
                            <a:pt x="21" y="436"/>
                          </a:lnTo>
                          <a:lnTo>
                            <a:pt x="19" y="436"/>
                          </a:lnTo>
                          <a:lnTo>
                            <a:pt x="17" y="436"/>
                          </a:lnTo>
                          <a:lnTo>
                            <a:pt x="17" y="434"/>
                          </a:lnTo>
                          <a:lnTo>
                            <a:pt x="15" y="434"/>
                          </a:lnTo>
                          <a:lnTo>
                            <a:pt x="15" y="432"/>
                          </a:lnTo>
                          <a:lnTo>
                            <a:pt x="13" y="432"/>
                          </a:lnTo>
                          <a:lnTo>
                            <a:pt x="13" y="430"/>
                          </a:lnTo>
                          <a:lnTo>
                            <a:pt x="13" y="428"/>
                          </a:lnTo>
                          <a:lnTo>
                            <a:pt x="13" y="426"/>
                          </a:lnTo>
                          <a:lnTo>
                            <a:pt x="13" y="424"/>
                          </a:lnTo>
                          <a:lnTo>
                            <a:pt x="11" y="424"/>
                          </a:lnTo>
                          <a:lnTo>
                            <a:pt x="9" y="422"/>
                          </a:lnTo>
                          <a:lnTo>
                            <a:pt x="9" y="420"/>
                          </a:lnTo>
                          <a:lnTo>
                            <a:pt x="8" y="420"/>
                          </a:lnTo>
                          <a:lnTo>
                            <a:pt x="8" y="418"/>
                          </a:lnTo>
                          <a:lnTo>
                            <a:pt x="8" y="416"/>
                          </a:lnTo>
                          <a:lnTo>
                            <a:pt x="8" y="415"/>
                          </a:lnTo>
                          <a:lnTo>
                            <a:pt x="6" y="413"/>
                          </a:lnTo>
                          <a:lnTo>
                            <a:pt x="6" y="411"/>
                          </a:lnTo>
                          <a:lnTo>
                            <a:pt x="8" y="411"/>
                          </a:lnTo>
                          <a:lnTo>
                            <a:pt x="8" y="409"/>
                          </a:lnTo>
                          <a:lnTo>
                            <a:pt x="8" y="407"/>
                          </a:lnTo>
                          <a:lnTo>
                            <a:pt x="6" y="407"/>
                          </a:lnTo>
                          <a:lnTo>
                            <a:pt x="6" y="405"/>
                          </a:lnTo>
                          <a:lnTo>
                            <a:pt x="6" y="403"/>
                          </a:lnTo>
                          <a:lnTo>
                            <a:pt x="6" y="401"/>
                          </a:lnTo>
                          <a:lnTo>
                            <a:pt x="4" y="401"/>
                          </a:lnTo>
                          <a:lnTo>
                            <a:pt x="2" y="399"/>
                          </a:lnTo>
                          <a:lnTo>
                            <a:pt x="0" y="399"/>
                          </a:lnTo>
                          <a:lnTo>
                            <a:pt x="0" y="397"/>
                          </a:lnTo>
                          <a:lnTo>
                            <a:pt x="0" y="395"/>
                          </a:lnTo>
                          <a:lnTo>
                            <a:pt x="0" y="393"/>
                          </a:lnTo>
                          <a:lnTo>
                            <a:pt x="2" y="391"/>
                          </a:lnTo>
                          <a:lnTo>
                            <a:pt x="4" y="391"/>
                          </a:lnTo>
                          <a:lnTo>
                            <a:pt x="4" y="390"/>
                          </a:lnTo>
                          <a:lnTo>
                            <a:pt x="4" y="388"/>
                          </a:lnTo>
                          <a:lnTo>
                            <a:pt x="2" y="388"/>
                          </a:lnTo>
                          <a:lnTo>
                            <a:pt x="2" y="386"/>
                          </a:lnTo>
                          <a:lnTo>
                            <a:pt x="4" y="386"/>
                          </a:lnTo>
                          <a:lnTo>
                            <a:pt x="4" y="384"/>
                          </a:lnTo>
                          <a:lnTo>
                            <a:pt x="6" y="384"/>
                          </a:lnTo>
                          <a:lnTo>
                            <a:pt x="6" y="382"/>
                          </a:lnTo>
                          <a:lnTo>
                            <a:pt x="8" y="382"/>
                          </a:lnTo>
                          <a:lnTo>
                            <a:pt x="6" y="382"/>
                          </a:lnTo>
                          <a:lnTo>
                            <a:pt x="6" y="380"/>
                          </a:lnTo>
                          <a:lnTo>
                            <a:pt x="6" y="378"/>
                          </a:lnTo>
                          <a:lnTo>
                            <a:pt x="6" y="380"/>
                          </a:lnTo>
                          <a:lnTo>
                            <a:pt x="4" y="380"/>
                          </a:lnTo>
                          <a:lnTo>
                            <a:pt x="4" y="378"/>
                          </a:lnTo>
                          <a:lnTo>
                            <a:pt x="4" y="376"/>
                          </a:lnTo>
                          <a:lnTo>
                            <a:pt x="6" y="376"/>
                          </a:lnTo>
                          <a:lnTo>
                            <a:pt x="6" y="374"/>
                          </a:lnTo>
                          <a:lnTo>
                            <a:pt x="4" y="374"/>
                          </a:lnTo>
                          <a:lnTo>
                            <a:pt x="6" y="374"/>
                          </a:lnTo>
                          <a:lnTo>
                            <a:pt x="6" y="372"/>
                          </a:lnTo>
                          <a:lnTo>
                            <a:pt x="4" y="372"/>
                          </a:lnTo>
                          <a:lnTo>
                            <a:pt x="4" y="370"/>
                          </a:lnTo>
                          <a:lnTo>
                            <a:pt x="4" y="368"/>
                          </a:lnTo>
                          <a:lnTo>
                            <a:pt x="4" y="367"/>
                          </a:lnTo>
                          <a:lnTo>
                            <a:pt x="6" y="367"/>
                          </a:lnTo>
                          <a:lnTo>
                            <a:pt x="6" y="365"/>
                          </a:lnTo>
                          <a:lnTo>
                            <a:pt x="6" y="363"/>
                          </a:lnTo>
                          <a:lnTo>
                            <a:pt x="6" y="361"/>
                          </a:lnTo>
                          <a:lnTo>
                            <a:pt x="4" y="361"/>
                          </a:lnTo>
                          <a:lnTo>
                            <a:pt x="4" y="359"/>
                          </a:lnTo>
                          <a:lnTo>
                            <a:pt x="2" y="359"/>
                          </a:lnTo>
                          <a:lnTo>
                            <a:pt x="4" y="359"/>
                          </a:lnTo>
                          <a:lnTo>
                            <a:pt x="2" y="359"/>
                          </a:lnTo>
                          <a:lnTo>
                            <a:pt x="2" y="357"/>
                          </a:lnTo>
                          <a:lnTo>
                            <a:pt x="4" y="357"/>
                          </a:lnTo>
                          <a:lnTo>
                            <a:pt x="4" y="355"/>
                          </a:lnTo>
                          <a:lnTo>
                            <a:pt x="6" y="355"/>
                          </a:lnTo>
                          <a:lnTo>
                            <a:pt x="8" y="355"/>
                          </a:lnTo>
                          <a:lnTo>
                            <a:pt x="9" y="355"/>
                          </a:lnTo>
                          <a:lnTo>
                            <a:pt x="9" y="353"/>
                          </a:lnTo>
                          <a:lnTo>
                            <a:pt x="11" y="353"/>
                          </a:lnTo>
                          <a:lnTo>
                            <a:pt x="11" y="351"/>
                          </a:lnTo>
                          <a:lnTo>
                            <a:pt x="13" y="351"/>
                          </a:lnTo>
                          <a:lnTo>
                            <a:pt x="13" y="349"/>
                          </a:lnTo>
                          <a:lnTo>
                            <a:pt x="13" y="347"/>
                          </a:lnTo>
                          <a:lnTo>
                            <a:pt x="15" y="347"/>
                          </a:lnTo>
                          <a:lnTo>
                            <a:pt x="15" y="345"/>
                          </a:lnTo>
                          <a:lnTo>
                            <a:pt x="17" y="345"/>
                          </a:lnTo>
                          <a:lnTo>
                            <a:pt x="19" y="345"/>
                          </a:lnTo>
                          <a:lnTo>
                            <a:pt x="19" y="343"/>
                          </a:lnTo>
                          <a:lnTo>
                            <a:pt x="19" y="342"/>
                          </a:lnTo>
                          <a:lnTo>
                            <a:pt x="19" y="343"/>
                          </a:lnTo>
                          <a:lnTo>
                            <a:pt x="21" y="343"/>
                          </a:lnTo>
                          <a:lnTo>
                            <a:pt x="21" y="342"/>
                          </a:lnTo>
                          <a:lnTo>
                            <a:pt x="21" y="340"/>
                          </a:lnTo>
                          <a:lnTo>
                            <a:pt x="21" y="338"/>
                          </a:lnTo>
                          <a:lnTo>
                            <a:pt x="21" y="336"/>
                          </a:lnTo>
                          <a:lnTo>
                            <a:pt x="23" y="336"/>
                          </a:lnTo>
                          <a:lnTo>
                            <a:pt x="23" y="334"/>
                          </a:lnTo>
                          <a:lnTo>
                            <a:pt x="21" y="334"/>
                          </a:lnTo>
                          <a:lnTo>
                            <a:pt x="23" y="334"/>
                          </a:lnTo>
                          <a:lnTo>
                            <a:pt x="23" y="332"/>
                          </a:lnTo>
                          <a:lnTo>
                            <a:pt x="25" y="332"/>
                          </a:lnTo>
                          <a:lnTo>
                            <a:pt x="25" y="330"/>
                          </a:lnTo>
                          <a:lnTo>
                            <a:pt x="25" y="328"/>
                          </a:lnTo>
                          <a:lnTo>
                            <a:pt x="25" y="326"/>
                          </a:lnTo>
                          <a:lnTo>
                            <a:pt x="25" y="324"/>
                          </a:lnTo>
                          <a:lnTo>
                            <a:pt x="27" y="324"/>
                          </a:lnTo>
                          <a:lnTo>
                            <a:pt x="25" y="324"/>
                          </a:lnTo>
                          <a:lnTo>
                            <a:pt x="27" y="324"/>
                          </a:lnTo>
                          <a:lnTo>
                            <a:pt x="29" y="324"/>
                          </a:lnTo>
                          <a:lnTo>
                            <a:pt x="29" y="326"/>
                          </a:lnTo>
                          <a:lnTo>
                            <a:pt x="31" y="326"/>
                          </a:lnTo>
                          <a:lnTo>
                            <a:pt x="32" y="326"/>
                          </a:lnTo>
                          <a:lnTo>
                            <a:pt x="34" y="326"/>
                          </a:lnTo>
                          <a:lnTo>
                            <a:pt x="36" y="326"/>
                          </a:lnTo>
                          <a:lnTo>
                            <a:pt x="38" y="326"/>
                          </a:lnTo>
                          <a:lnTo>
                            <a:pt x="38" y="324"/>
                          </a:lnTo>
                          <a:lnTo>
                            <a:pt x="40" y="324"/>
                          </a:lnTo>
                          <a:lnTo>
                            <a:pt x="42" y="324"/>
                          </a:lnTo>
                          <a:lnTo>
                            <a:pt x="44" y="324"/>
                          </a:lnTo>
                          <a:lnTo>
                            <a:pt x="46" y="324"/>
                          </a:lnTo>
                          <a:lnTo>
                            <a:pt x="46" y="322"/>
                          </a:lnTo>
                          <a:lnTo>
                            <a:pt x="48" y="322"/>
                          </a:lnTo>
                          <a:lnTo>
                            <a:pt x="48" y="324"/>
                          </a:lnTo>
                          <a:lnTo>
                            <a:pt x="50" y="324"/>
                          </a:lnTo>
                          <a:lnTo>
                            <a:pt x="52" y="324"/>
                          </a:lnTo>
                          <a:lnTo>
                            <a:pt x="54" y="324"/>
                          </a:lnTo>
                          <a:lnTo>
                            <a:pt x="56" y="324"/>
                          </a:lnTo>
                          <a:lnTo>
                            <a:pt x="57" y="324"/>
                          </a:lnTo>
                          <a:lnTo>
                            <a:pt x="59" y="324"/>
                          </a:lnTo>
                          <a:lnTo>
                            <a:pt x="61" y="324"/>
                          </a:lnTo>
                          <a:lnTo>
                            <a:pt x="63" y="324"/>
                          </a:lnTo>
                          <a:lnTo>
                            <a:pt x="63" y="322"/>
                          </a:lnTo>
                          <a:lnTo>
                            <a:pt x="65" y="322"/>
                          </a:lnTo>
                          <a:lnTo>
                            <a:pt x="67" y="324"/>
                          </a:lnTo>
                          <a:lnTo>
                            <a:pt x="67" y="322"/>
                          </a:lnTo>
                          <a:lnTo>
                            <a:pt x="69" y="322"/>
                          </a:lnTo>
                          <a:lnTo>
                            <a:pt x="71" y="322"/>
                          </a:lnTo>
                          <a:lnTo>
                            <a:pt x="71" y="324"/>
                          </a:lnTo>
                          <a:lnTo>
                            <a:pt x="71" y="322"/>
                          </a:lnTo>
                          <a:lnTo>
                            <a:pt x="73" y="322"/>
                          </a:lnTo>
                          <a:lnTo>
                            <a:pt x="75" y="322"/>
                          </a:lnTo>
                          <a:lnTo>
                            <a:pt x="77" y="322"/>
                          </a:lnTo>
                          <a:lnTo>
                            <a:pt x="79" y="322"/>
                          </a:lnTo>
                          <a:lnTo>
                            <a:pt x="80" y="322"/>
                          </a:lnTo>
                          <a:lnTo>
                            <a:pt x="82" y="322"/>
                          </a:lnTo>
                          <a:lnTo>
                            <a:pt x="84" y="322"/>
                          </a:lnTo>
                          <a:lnTo>
                            <a:pt x="84" y="320"/>
                          </a:lnTo>
                          <a:lnTo>
                            <a:pt x="86" y="320"/>
                          </a:lnTo>
                          <a:lnTo>
                            <a:pt x="88" y="320"/>
                          </a:lnTo>
                          <a:lnTo>
                            <a:pt x="90" y="320"/>
                          </a:lnTo>
                          <a:lnTo>
                            <a:pt x="92" y="320"/>
                          </a:lnTo>
                          <a:lnTo>
                            <a:pt x="94" y="320"/>
                          </a:lnTo>
                          <a:lnTo>
                            <a:pt x="94" y="319"/>
                          </a:lnTo>
                          <a:lnTo>
                            <a:pt x="96" y="319"/>
                          </a:lnTo>
                          <a:lnTo>
                            <a:pt x="98" y="319"/>
                          </a:lnTo>
                          <a:lnTo>
                            <a:pt x="100" y="319"/>
                          </a:lnTo>
                          <a:lnTo>
                            <a:pt x="100" y="317"/>
                          </a:lnTo>
                          <a:lnTo>
                            <a:pt x="102" y="317"/>
                          </a:lnTo>
                          <a:lnTo>
                            <a:pt x="104" y="317"/>
                          </a:lnTo>
                          <a:lnTo>
                            <a:pt x="104" y="315"/>
                          </a:lnTo>
                          <a:lnTo>
                            <a:pt x="105" y="315"/>
                          </a:lnTo>
                          <a:lnTo>
                            <a:pt x="105" y="313"/>
                          </a:lnTo>
                          <a:lnTo>
                            <a:pt x="107" y="313"/>
                          </a:lnTo>
                          <a:lnTo>
                            <a:pt x="107" y="311"/>
                          </a:lnTo>
                          <a:lnTo>
                            <a:pt x="109" y="311"/>
                          </a:lnTo>
                          <a:lnTo>
                            <a:pt x="109" y="309"/>
                          </a:lnTo>
                          <a:lnTo>
                            <a:pt x="111" y="309"/>
                          </a:lnTo>
                          <a:lnTo>
                            <a:pt x="113" y="309"/>
                          </a:lnTo>
                          <a:lnTo>
                            <a:pt x="113" y="307"/>
                          </a:lnTo>
                          <a:lnTo>
                            <a:pt x="115" y="307"/>
                          </a:lnTo>
                          <a:lnTo>
                            <a:pt x="117" y="307"/>
                          </a:lnTo>
                          <a:lnTo>
                            <a:pt x="117" y="305"/>
                          </a:lnTo>
                          <a:lnTo>
                            <a:pt x="119" y="305"/>
                          </a:lnTo>
                          <a:lnTo>
                            <a:pt x="119" y="303"/>
                          </a:lnTo>
                          <a:lnTo>
                            <a:pt x="121" y="303"/>
                          </a:lnTo>
                          <a:lnTo>
                            <a:pt x="121" y="301"/>
                          </a:lnTo>
                          <a:lnTo>
                            <a:pt x="123" y="301"/>
                          </a:lnTo>
                          <a:lnTo>
                            <a:pt x="123" y="299"/>
                          </a:lnTo>
                          <a:lnTo>
                            <a:pt x="125" y="299"/>
                          </a:lnTo>
                          <a:lnTo>
                            <a:pt x="125" y="297"/>
                          </a:lnTo>
                          <a:lnTo>
                            <a:pt x="125" y="295"/>
                          </a:lnTo>
                          <a:lnTo>
                            <a:pt x="125" y="294"/>
                          </a:lnTo>
                          <a:lnTo>
                            <a:pt x="127" y="294"/>
                          </a:lnTo>
                          <a:lnTo>
                            <a:pt x="128" y="294"/>
                          </a:lnTo>
                          <a:lnTo>
                            <a:pt x="128" y="292"/>
                          </a:lnTo>
                          <a:lnTo>
                            <a:pt x="130" y="292"/>
                          </a:lnTo>
                          <a:lnTo>
                            <a:pt x="130" y="290"/>
                          </a:lnTo>
                          <a:lnTo>
                            <a:pt x="132" y="290"/>
                          </a:lnTo>
                          <a:lnTo>
                            <a:pt x="134" y="288"/>
                          </a:lnTo>
                          <a:lnTo>
                            <a:pt x="134" y="286"/>
                          </a:lnTo>
                          <a:lnTo>
                            <a:pt x="136" y="286"/>
                          </a:lnTo>
                          <a:lnTo>
                            <a:pt x="136" y="284"/>
                          </a:lnTo>
                          <a:lnTo>
                            <a:pt x="138" y="284"/>
                          </a:lnTo>
                          <a:lnTo>
                            <a:pt x="140" y="284"/>
                          </a:lnTo>
                          <a:lnTo>
                            <a:pt x="140" y="282"/>
                          </a:lnTo>
                          <a:lnTo>
                            <a:pt x="142" y="282"/>
                          </a:lnTo>
                          <a:lnTo>
                            <a:pt x="144" y="282"/>
                          </a:lnTo>
                          <a:lnTo>
                            <a:pt x="146" y="282"/>
                          </a:lnTo>
                          <a:lnTo>
                            <a:pt x="146" y="280"/>
                          </a:lnTo>
                          <a:lnTo>
                            <a:pt x="148" y="280"/>
                          </a:lnTo>
                          <a:lnTo>
                            <a:pt x="150" y="280"/>
                          </a:lnTo>
                          <a:lnTo>
                            <a:pt x="150" y="278"/>
                          </a:lnTo>
                          <a:lnTo>
                            <a:pt x="152" y="278"/>
                          </a:lnTo>
                          <a:lnTo>
                            <a:pt x="152" y="276"/>
                          </a:lnTo>
                          <a:lnTo>
                            <a:pt x="153" y="276"/>
                          </a:lnTo>
                          <a:lnTo>
                            <a:pt x="153" y="274"/>
                          </a:lnTo>
                          <a:lnTo>
                            <a:pt x="155" y="274"/>
                          </a:lnTo>
                          <a:lnTo>
                            <a:pt x="155" y="272"/>
                          </a:lnTo>
                          <a:lnTo>
                            <a:pt x="157" y="272"/>
                          </a:lnTo>
                          <a:lnTo>
                            <a:pt x="157" y="270"/>
                          </a:lnTo>
                          <a:lnTo>
                            <a:pt x="159" y="270"/>
                          </a:lnTo>
                          <a:lnTo>
                            <a:pt x="159" y="269"/>
                          </a:lnTo>
                          <a:lnTo>
                            <a:pt x="159" y="267"/>
                          </a:lnTo>
                          <a:lnTo>
                            <a:pt x="161" y="267"/>
                          </a:lnTo>
                          <a:lnTo>
                            <a:pt x="161" y="265"/>
                          </a:lnTo>
                          <a:lnTo>
                            <a:pt x="163" y="265"/>
                          </a:lnTo>
                          <a:lnTo>
                            <a:pt x="163" y="263"/>
                          </a:lnTo>
                          <a:lnTo>
                            <a:pt x="165" y="263"/>
                          </a:lnTo>
                          <a:lnTo>
                            <a:pt x="165" y="261"/>
                          </a:lnTo>
                          <a:lnTo>
                            <a:pt x="167" y="261"/>
                          </a:lnTo>
                          <a:lnTo>
                            <a:pt x="169" y="261"/>
                          </a:lnTo>
                          <a:lnTo>
                            <a:pt x="169" y="259"/>
                          </a:lnTo>
                          <a:lnTo>
                            <a:pt x="171" y="259"/>
                          </a:lnTo>
                          <a:lnTo>
                            <a:pt x="173" y="259"/>
                          </a:lnTo>
                          <a:lnTo>
                            <a:pt x="173" y="257"/>
                          </a:lnTo>
                          <a:lnTo>
                            <a:pt x="175" y="257"/>
                          </a:lnTo>
                          <a:lnTo>
                            <a:pt x="175" y="255"/>
                          </a:lnTo>
                          <a:lnTo>
                            <a:pt x="176" y="255"/>
                          </a:lnTo>
                          <a:lnTo>
                            <a:pt x="178" y="255"/>
                          </a:lnTo>
                          <a:lnTo>
                            <a:pt x="180" y="255"/>
                          </a:lnTo>
                          <a:lnTo>
                            <a:pt x="180" y="253"/>
                          </a:lnTo>
                          <a:lnTo>
                            <a:pt x="182" y="253"/>
                          </a:lnTo>
                          <a:lnTo>
                            <a:pt x="184" y="253"/>
                          </a:lnTo>
                          <a:lnTo>
                            <a:pt x="184" y="251"/>
                          </a:lnTo>
                          <a:lnTo>
                            <a:pt x="186" y="251"/>
                          </a:lnTo>
                          <a:lnTo>
                            <a:pt x="188" y="249"/>
                          </a:lnTo>
                          <a:lnTo>
                            <a:pt x="190" y="249"/>
                          </a:lnTo>
                          <a:lnTo>
                            <a:pt x="190" y="247"/>
                          </a:lnTo>
                          <a:lnTo>
                            <a:pt x="192" y="247"/>
                          </a:lnTo>
                          <a:lnTo>
                            <a:pt x="194" y="247"/>
                          </a:lnTo>
                          <a:lnTo>
                            <a:pt x="194" y="246"/>
                          </a:lnTo>
                          <a:lnTo>
                            <a:pt x="196" y="246"/>
                          </a:lnTo>
                          <a:lnTo>
                            <a:pt x="198" y="246"/>
                          </a:lnTo>
                          <a:lnTo>
                            <a:pt x="200" y="244"/>
                          </a:lnTo>
                          <a:lnTo>
                            <a:pt x="201" y="244"/>
                          </a:lnTo>
                          <a:lnTo>
                            <a:pt x="203" y="242"/>
                          </a:lnTo>
                          <a:lnTo>
                            <a:pt x="205" y="242"/>
                          </a:lnTo>
                          <a:lnTo>
                            <a:pt x="205" y="240"/>
                          </a:lnTo>
                          <a:lnTo>
                            <a:pt x="207" y="238"/>
                          </a:lnTo>
                          <a:lnTo>
                            <a:pt x="207" y="236"/>
                          </a:lnTo>
                          <a:lnTo>
                            <a:pt x="209" y="236"/>
                          </a:lnTo>
                          <a:lnTo>
                            <a:pt x="209" y="234"/>
                          </a:lnTo>
                          <a:lnTo>
                            <a:pt x="211" y="234"/>
                          </a:lnTo>
                          <a:lnTo>
                            <a:pt x="211" y="232"/>
                          </a:lnTo>
                          <a:lnTo>
                            <a:pt x="213" y="232"/>
                          </a:lnTo>
                          <a:lnTo>
                            <a:pt x="213" y="230"/>
                          </a:lnTo>
                          <a:lnTo>
                            <a:pt x="215" y="230"/>
                          </a:lnTo>
                          <a:lnTo>
                            <a:pt x="215" y="228"/>
                          </a:lnTo>
                          <a:lnTo>
                            <a:pt x="215" y="226"/>
                          </a:lnTo>
                          <a:lnTo>
                            <a:pt x="217" y="226"/>
                          </a:lnTo>
                          <a:lnTo>
                            <a:pt x="217" y="224"/>
                          </a:lnTo>
                          <a:lnTo>
                            <a:pt x="219" y="224"/>
                          </a:lnTo>
                          <a:lnTo>
                            <a:pt x="219" y="222"/>
                          </a:lnTo>
                          <a:lnTo>
                            <a:pt x="221" y="222"/>
                          </a:lnTo>
                          <a:lnTo>
                            <a:pt x="223" y="221"/>
                          </a:lnTo>
                          <a:lnTo>
                            <a:pt x="224" y="221"/>
                          </a:lnTo>
                          <a:lnTo>
                            <a:pt x="224" y="219"/>
                          </a:lnTo>
                          <a:lnTo>
                            <a:pt x="226" y="219"/>
                          </a:lnTo>
                          <a:lnTo>
                            <a:pt x="226" y="217"/>
                          </a:lnTo>
                          <a:lnTo>
                            <a:pt x="228" y="217"/>
                          </a:lnTo>
                          <a:lnTo>
                            <a:pt x="230" y="215"/>
                          </a:lnTo>
                          <a:lnTo>
                            <a:pt x="230" y="213"/>
                          </a:lnTo>
                          <a:lnTo>
                            <a:pt x="232" y="213"/>
                          </a:lnTo>
                          <a:lnTo>
                            <a:pt x="232" y="211"/>
                          </a:lnTo>
                          <a:lnTo>
                            <a:pt x="234" y="211"/>
                          </a:lnTo>
                          <a:lnTo>
                            <a:pt x="236" y="211"/>
                          </a:lnTo>
                          <a:lnTo>
                            <a:pt x="236" y="209"/>
                          </a:lnTo>
                          <a:lnTo>
                            <a:pt x="238" y="209"/>
                          </a:lnTo>
                          <a:lnTo>
                            <a:pt x="240" y="209"/>
                          </a:lnTo>
                          <a:lnTo>
                            <a:pt x="242" y="209"/>
                          </a:lnTo>
                          <a:lnTo>
                            <a:pt x="242" y="207"/>
                          </a:lnTo>
                          <a:lnTo>
                            <a:pt x="244" y="207"/>
                          </a:lnTo>
                          <a:lnTo>
                            <a:pt x="246" y="207"/>
                          </a:lnTo>
                          <a:lnTo>
                            <a:pt x="246" y="205"/>
                          </a:lnTo>
                          <a:lnTo>
                            <a:pt x="248" y="205"/>
                          </a:lnTo>
                          <a:lnTo>
                            <a:pt x="249" y="205"/>
                          </a:lnTo>
                          <a:lnTo>
                            <a:pt x="251" y="205"/>
                          </a:lnTo>
                          <a:lnTo>
                            <a:pt x="251" y="203"/>
                          </a:lnTo>
                          <a:lnTo>
                            <a:pt x="253" y="203"/>
                          </a:lnTo>
                          <a:lnTo>
                            <a:pt x="255" y="203"/>
                          </a:lnTo>
                          <a:lnTo>
                            <a:pt x="257" y="203"/>
                          </a:lnTo>
                          <a:lnTo>
                            <a:pt x="259" y="203"/>
                          </a:lnTo>
                          <a:lnTo>
                            <a:pt x="259" y="201"/>
                          </a:lnTo>
                          <a:lnTo>
                            <a:pt x="261" y="201"/>
                          </a:lnTo>
                          <a:lnTo>
                            <a:pt x="263" y="201"/>
                          </a:lnTo>
                          <a:lnTo>
                            <a:pt x="263" y="199"/>
                          </a:lnTo>
                          <a:lnTo>
                            <a:pt x="265" y="199"/>
                          </a:lnTo>
                          <a:lnTo>
                            <a:pt x="267" y="199"/>
                          </a:lnTo>
                          <a:lnTo>
                            <a:pt x="269" y="201"/>
                          </a:lnTo>
                          <a:lnTo>
                            <a:pt x="269" y="199"/>
                          </a:lnTo>
                          <a:lnTo>
                            <a:pt x="271" y="199"/>
                          </a:lnTo>
                          <a:lnTo>
                            <a:pt x="272" y="199"/>
                          </a:lnTo>
                          <a:lnTo>
                            <a:pt x="274" y="199"/>
                          </a:lnTo>
                          <a:lnTo>
                            <a:pt x="274" y="198"/>
                          </a:lnTo>
                          <a:lnTo>
                            <a:pt x="276" y="198"/>
                          </a:lnTo>
                          <a:lnTo>
                            <a:pt x="276" y="196"/>
                          </a:lnTo>
                          <a:lnTo>
                            <a:pt x="276" y="194"/>
                          </a:lnTo>
                          <a:lnTo>
                            <a:pt x="278" y="194"/>
                          </a:lnTo>
                          <a:lnTo>
                            <a:pt x="280" y="194"/>
                          </a:lnTo>
                          <a:lnTo>
                            <a:pt x="280" y="192"/>
                          </a:lnTo>
                          <a:lnTo>
                            <a:pt x="282" y="192"/>
                          </a:lnTo>
                          <a:lnTo>
                            <a:pt x="284" y="192"/>
                          </a:lnTo>
                          <a:lnTo>
                            <a:pt x="284" y="194"/>
                          </a:lnTo>
                          <a:lnTo>
                            <a:pt x="286" y="194"/>
                          </a:lnTo>
                          <a:lnTo>
                            <a:pt x="288" y="194"/>
                          </a:lnTo>
                          <a:lnTo>
                            <a:pt x="288" y="192"/>
                          </a:lnTo>
                          <a:lnTo>
                            <a:pt x="290" y="192"/>
                          </a:lnTo>
                          <a:lnTo>
                            <a:pt x="292" y="192"/>
                          </a:lnTo>
                          <a:lnTo>
                            <a:pt x="294" y="192"/>
                          </a:lnTo>
                          <a:lnTo>
                            <a:pt x="294" y="190"/>
                          </a:lnTo>
                          <a:lnTo>
                            <a:pt x="294" y="188"/>
                          </a:lnTo>
                          <a:lnTo>
                            <a:pt x="296" y="188"/>
                          </a:lnTo>
                          <a:lnTo>
                            <a:pt x="296" y="186"/>
                          </a:lnTo>
                          <a:lnTo>
                            <a:pt x="297" y="186"/>
                          </a:lnTo>
                          <a:lnTo>
                            <a:pt x="299" y="186"/>
                          </a:lnTo>
                          <a:lnTo>
                            <a:pt x="299" y="184"/>
                          </a:lnTo>
                          <a:lnTo>
                            <a:pt x="301" y="184"/>
                          </a:lnTo>
                          <a:lnTo>
                            <a:pt x="303" y="184"/>
                          </a:lnTo>
                          <a:lnTo>
                            <a:pt x="305" y="184"/>
                          </a:lnTo>
                          <a:lnTo>
                            <a:pt x="307" y="184"/>
                          </a:lnTo>
                          <a:lnTo>
                            <a:pt x="309" y="184"/>
                          </a:lnTo>
                          <a:lnTo>
                            <a:pt x="311" y="184"/>
                          </a:lnTo>
                          <a:lnTo>
                            <a:pt x="313" y="184"/>
                          </a:lnTo>
                          <a:lnTo>
                            <a:pt x="315" y="184"/>
                          </a:lnTo>
                          <a:lnTo>
                            <a:pt x="317" y="184"/>
                          </a:lnTo>
                          <a:lnTo>
                            <a:pt x="319" y="184"/>
                          </a:lnTo>
                          <a:lnTo>
                            <a:pt x="320" y="182"/>
                          </a:lnTo>
                          <a:lnTo>
                            <a:pt x="322" y="182"/>
                          </a:lnTo>
                          <a:lnTo>
                            <a:pt x="322" y="180"/>
                          </a:lnTo>
                          <a:lnTo>
                            <a:pt x="324" y="180"/>
                          </a:lnTo>
                          <a:lnTo>
                            <a:pt x="326" y="180"/>
                          </a:lnTo>
                          <a:lnTo>
                            <a:pt x="328" y="180"/>
                          </a:lnTo>
                          <a:lnTo>
                            <a:pt x="328" y="178"/>
                          </a:lnTo>
                          <a:lnTo>
                            <a:pt x="330" y="178"/>
                          </a:lnTo>
                          <a:lnTo>
                            <a:pt x="330" y="176"/>
                          </a:lnTo>
                          <a:lnTo>
                            <a:pt x="332" y="176"/>
                          </a:lnTo>
                          <a:lnTo>
                            <a:pt x="334" y="176"/>
                          </a:lnTo>
                          <a:lnTo>
                            <a:pt x="334" y="174"/>
                          </a:lnTo>
                          <a:lnTo>
                            <a:pt x="336" y="174"/>
                          </a:lnTo>
                          <a:lnTo>
                            <a:pt x="336" y="173"/>
                          </a:lnTo>
                          <a:lnTo>
                            <a:pt x="338" y="173"/>
                          </a:lnTo>
                          <a:lnTo>
                            <a:pt x="340" y="173"/>
                          </a:lnTo>
                          <a:lnTo>
                            <a:pt x="340" y="171"/>
                          </a:lnTo>
                          <a:lnTo>
                            <a:pt x="342" y="171"/>
                          </a:lnTo>
                          <a:lnTo>
                            <a:pt x="344" y="171"/>
                          </a:lnTo>
                          <a:lnTo>
                            <a:pt x="344" y="169"/>
                          </a:lnTo>
                          <a:lnTo>
                            <a:pt x="344" y="171"/>
                          </a:lnTo>
                          <a:lnTo>
                            <a:pt x="345" y="171"/>
                          </a:lnTo>
                          <a:lnTo>
                            <a:pt x="345" y="169"/>
                          </a:lnTo>
                          <a:lnTo>
                            <a:pt x="347" y="169"/>
                          </a:lnTo>
                          <a:lnTo>
                            <a:pt x="347" y="167"/>
                          </a:lnTo>
                          <a:lnTo>
                            <a:pt x="349" y="167"/>
                          </a:lnTo>
                          <a:lnTo>
                            <a:pt x="351" y="167"/>
                          </a:lnTo>
                          <a:lnTo>
                            <a:pt x="351" y="165"/>
                          </a:lnTo>
                          <a:lnTo>
                            <a:pt x="353" y="165"/>
                          </a:lnTo>
                          <a:lnTo>
                            <a:pt x="353" y="163"/>
                          </a:lnTo>
                          <a:lnTo>
                            <a:pt x="355" y="163"/>
                          </a:lnTo>
                          <a:lnTo>
                            <a:pt x="357" y="163"/>
                          </a:lnTo>
                          <a:lnTo>
                            <a:pt x="359" y="163"/>
                          </a:lnTo>
                          <a:lnTo>
                            <a:pt x="359" y="161"/>
                          </a:lnTo>
                          <a:lnTo>
                            <a:pt x="361" y="161"/>
                          </a:lnTo>
                          <a:lnTo>
                            <a:pt x="361" y="159"/>
                          </a:lnTo>
                          <a:lnTo>
                            <a:pt x="363" y="159"/>
                          </a:lnTo>
                          <a:lnTo>
                            <a:pt x="363" y="157"/>
                          </a:lnTo>
                          <a:lnTo>
                            <a:pt x="365" y="157"/>
                          </a:lnTo>
                          <a:lnTo>
                            <a:pt x="365" y="155"/>
                          </a:lnTo>
                          <a:lnTo>
                            <a:pt x="367" y="155"/>
                          </a:lnTo>
                          <a:lnTo>
                            <a:pt x="368" y="155"/>
                          </a:lnTo>
                          <a:lnTo>
                            <a:pt x="368" y="153"/>
                          </a:lnTo>
                          <a:lnTo>
                            <a:pt x="370" y="153"/>
                          </a:lnTo>
                          <a:lnTo>
                            <a:pt x="370" y="151"/>
                          </a:lnTo>
                          <a:lnTo>
                            <a:pt x="372" y="151"/>
                          </a:lnTo>
                          <a:lnTo>
                            <a:pt x="372" y="150"/>
                          </a:lnTo>
                          <a:lnTo>
                            <a:pt x="374" y="150"/>
                          </a:lnTo>
                          <a:lnTo>
                            <a:pt x="374" y="148"/>
                          </a:lnTo>
                          <a:lnTo>
                            <a:pt x="376" y="148"/>
                          </a:lnTo>
                          <a:lnTo>
                            <a:pt x="376" y="146"/>
                          </a:lnTo>
                          <a:lnTo>
                            <a:pt x="376" y="144"/>
                          </a:lnTo>
                          <a:lnTo>
                            <a:pt x="378" y="144"/>
                          </a:lnTo>
                          <a:lnTo>
                            <a:pt x="378" y="142"/>
                          </a:lnTo>
                          <a:lnTo>
                            <a:pt x="378" y="140"/>
                          </a:lnTo>
                          <a:lnTo>
                            <a:pt x="380" y="140"/>
                          </a:lnTo>
                          <a:lnTo>
                            <a:pt x="380" y="138"/>
                          </a:lnTo>
                          <a:lnTo>
                            <a:pt x="380" y="136"/>
                          </a:lnTo>
                          <a:lnTo>
                            <a:pt x="382" y="134"/>
                          </a:lnTo>
                          <a:lnTo>
                            <a:pt x="382" y="132"/>
                          </a:lnTo>
                          <a:lnTo>
                            <a:pt x="382" y="130"/>
                          </a:lnTo>
                          <a:lnTo>
                            <a:pt x="384" y="130"/>
                          </a:lnTo>
                          <a:lnTo>
                            <a:pt x="384" y="128"/>
                          </a:lnTo>
                          <a:lnTo>
                            <a:pt x="384" y="126"/>
                          </a:lnTo>
                          <a:lnTo>
                            <a:pt x="386" y="126"/>
                          </a:lnTo>
                          <a:lnTo>
                            <a:pt x="386" y="125"/>
                          </a:lnTo>
                          <a:lnTo>
                            <a:pt x="388" y="125"/>
                          </a:lnTo>
                          <a:lnTo>
                            <a:pt x="388" y="123"/>
                          </a:lnTo>
                          <a:lnTo>
                            <a:pt x="388" y="121"/>
                          </a:lnTo>
                          <a:lnTo>
                            <a:pt x="388" y="119"/>
                          </a:lnTo>
                          <a:lnTo>
                            <a:pt x="390" y="119"/>
                          </a:lnTo>
                          <a:lnTo>
                            <a:pt x="390" y="117"/>
                          </a:lnTo>
                          <a:lnTo>
                            <a:pt x="390" y="115"/>
                          </a:lnTo>
                          <a:lnTo>
                            <a:pt x="392" y="115"/>
                          </a:lnTo>
                          <a:lnTo>
                            <a:pt x="392" y="113"/>
                          </a:lnTo>
                          <a:lnTo>
                            <a:pt x="392" y="111"/>
                          </a:lnTo>
                          <a:lnTo>
                            <a:pt x="393" y="111"/>
                          </a:lnTo>
                          <a:lnTo>
                            <a:pt x="393" y="109"/>
                          </a:lnTo>
                          <a:lnTo>
                            <a:pt x="393" y="107"/>
                          </a:lnTo>
                          <a:lnTo>
                            <a:pt x="395" y="107"/>
                          </a:lnTo>
                          <a:lnTo>
                            <a:pt x="395" y="105"/>
                          </a:lnTo>
                          <a:lnTo>
                            <a:pt x="395" y="103"/>
                          </a:lnTo>
                          <a:lnTo>
                            <a:pt x="395" y="102"/>
                          </a:lnTo>
                          <a:lnTo>
                            <a:pt x="397" y="102"/>
                          </a:lnTo>
                          <a:lnTo>
                            <a:pt x="397" y="100"/>
                          </a:lnTo>
                          <a:lnTo>
                            <a:pt x="397" y="98"/>
                          </a:lnTo>
                          <a:lnTo>
                            <a:pt x="399" y="98"/>
                          </a:lnTo>
                          <a:lnTo>
                            <a:pt x="399" y="96"/>
                          </a:lnTo>
                          <a:lnTo>
                            <a:pt x="399" y="94"/>
                          </a:lnTo>
                          <a:lnTo>
                            <a:pt x="397" y="94"/>
                          </a:lnTo>
                          <a:lnTo>
                            <a:pt x="397" y="92"/>
                          </a:lnTo>
                          <a:lnTo>
                            <a:pt x="397" y="90"/>
                          </a:lnTo>
                          <a:lnTo>
                            <a:pt x="397" y="88"/>
                          </a:lnTo>
                          <a:lnTo>
                            <a:pt x="397" y="86"/>
                          </a:lnTo>
                          <a:lnTo>
                            <a:pt x="397" y="84"/>
                          </a:lnTo>
                          <a:lnTo>
                            <a:pt x="397" y="82"/>
                          </a:lnTo>
                          <a:lnTo>
                            <a:pt x="397" y="80"/>
                          </a:lnTo>
                          <a:lnTo>
                            <a:pt x="397" y="78"/>
                          </a:lnTo>
                          <a:lnTo>
                            <a:pt x="397" y="77"/>
                          </a:lnTo>
                          <a:lnTo>
                            <a:pt x="397" y="75"/>
                          </a:lnTo>
                          <a:lnTo>
                            <a:pt x="397" y="73"/>
                          </a:lnTo>
                          <a:lnTo>
                            <a:pt x="397" y="71"/>
                          </a:lnTo>
                          <a:lnTo>
                            <a:pt x="395" y="69"/>
                          </a:lnTo>
                          <a:lnTo>
                            <a:pt x="395" y="71"/>
                          </a:lnTo>
                          <a:lnTo>
                            <a:pt x="395" y="69"/>
                          </a:lnTo>
                          <a:lnTo>
                            <a:pt x="393" y="69"/>
                          </a:lnTo>
                          <a:lnTo>
                            <a:pt x="392" y="69"/>
                          </a:lnTo>
                          <a:lnTo>
                            <a:pt x="390" y="69"/>
                          </a:lnTo>
                          <a:lnTo>
                            <a:pt x="388" y="69"/>
                          </a:lnTo>
                          <a:lnTo>
                            <a:pt x="388" y="67"/>
                          </a:lnTo>
                          <a:lnTo>
                            <a:pt x="388" y="65"/>
                          </a:lnTo>
                          <a:lnTo>
                            <a:pt x="390" y="65"/>
                          </a:lnTo>
                          <a:lnTo>
                            <a:pt x="392" y="65"/>
                          </a:lnTo>
                          <a:lnTo>
                            <a:pt x="392" y="63"/>
                          </a:lnTo>
                          <a:lnTo>
                            <a:pt x="393" y="63"/>
                          </a:lnTo>
                          <a:lnTo>
                            <a:pt x="393" y="61"/>
                          </a:lnTo>
                          <a:lnTo>
                            <a:pt x="393" y="63"/>
                          </a:lnTo>
                          <a:lnTo>
                            <a:pt x="393" y="61"/>
                          </a:lnTo>
                          <a:lnTo>
                            <a:pt x="395" y="61"/>
                          </a:lnTo>
                          <a:lnTo>
                            <a:pt x="397" y="61"/>
                          </a:lnTo>
                          <a:lnTo>
                            <a:pt x="397" y="59"/>
                          </a:lnTo>
                          <a:lnTo>
                            <a:pt x="399" y="59"/>
                          </a:lnTo>
                          <a:lnTo>
                            <a:pt x="399" y="61"/>
                          </a:lnTo>
                          <a:lnTo>
                            <a:pt x="401" y="61"/>
                          </a:lnTo>
                          <a:lnTo>
                            <a:pt x="401" y="59"/>
                          </a:lnTo>
                          <a:lnTo>
                            <a:pt x="401" y="61"/>
                          </a:lnTo>
                          <a:lnTo>
                            <a:pt x="403" y="61"/>
                          </a:lnTo>
                          <a:lnTo>
                            <a:pt x="405" y="61"/>
                          </a:lnTo>
                          <a:lnTo>
                            <a:pt x="407" y="61"/>
                          </a:lnTo>
                          <a:lnTo>
                            <a:pt x="409" y="61"/>
                          </a:lnTo>
                          <a:lnTo>
                            <a:pt x="411" y="61"/>
                          </a:lnTo>
                          <a:lnTo>
                            <a:pt x="413" y="61"/>
                          </a:lnTo>
                          <a:lnTo>
                            <a:pt x="415" y="61"/>
                          </a:lnTo>
                          <a:lnTo>
                            <a:pt x="416" y="61"/>
                          </a:lnTo>
                          <a:lnTo>
                            <a:pt x="418" y="61"/>
                          </a:lnTo>
                          <a:lnTo>
                            <a:pt x="420" y="61"/>
                          </a:lnTo>
                          <a:lnTo>
                            <a:pt x="420" y="59"/>
                          </a:lnTo>
                          <a:lnTo>
                            <a:pt x="422" y="59"/>
                          </a:lnTo>
                          <a:lnTo>
                            <a:pt x="424" y="59"/>
                          </a:lnTo>
                          <a:lnTo>
                            <a:pt x="426" y="59"/>
                          </a:lnTo>
                          <a:lnTo>
                            <a:pt x="428" y="59"/>
                          </a:lnTo>
                          <a:lnTo>
                            <a:pt x="430" y="59"/>
                          </a:lnTo>
                          <a:lnTo>
                            <a:pt x="432" y="59"/>
                          </a:lnTo>
                          <a:lnTo>
                            <a:pt x="434" y="57"/>
                          </a:lnTo>
                          <a:lnTo>
                            <a:pt x="436" y="57"/>
                          </a:lnTo>
                          <a:lnTo>
                            <a:pt x="438" y="57"/>
                          </a:lnTo>
                          <a:lnTo>
                            <a:pt x="440" y="57"/>
                          </a:lnTo>
                          <a:lnTo>
                            <a:pt x="440" y="55"/>
                          </a:lnTo>
                          <a:lnTo>
                            <a:pt x="441" y="55"/>
                          </a:lnTo>
                          <a:lnTo>
                            <a:pt x="443" y="55"/>
                          </a:lnTo>
                          <a:lnTo>
                            <a:pt x="445" y="55"/>
                          </a:lnTo>
                          <a:lnTo>
                            <a:pt x="445" y="57"/>
                          </a:lnTo>
                          <a:lnTo>
                            <a:pt x="445" y="59"/>
                          </a:lnTo>
                          <a:lnTo>
                            <a:pt x="445" y="61"/>
                          </a:lnTo>
                          <a:lnTo>
                            <a:pt x="443" y="61"/>
                          </a:lnTo>
                          <a:lnTo>
                            <a:pt x="443" y="63"/>
                          </a:lnTo>
                          <a:lnTo>
                            <a:pt x="443" y="65"/>
                          </a:lnTo>
                          <a:lnTo>
                            <a:pt x="441" y="65"/>
                          </a:lnTo>
                          <a:lnTo>
                            <a:pt x="440" y="65"/>
                          </a:lnTo>
                          <a:lnTo>
                            <a:pt x="440" y="67"/>
                          </a:lnTo>
                          <a:lnTo>
                            <a:pt x="438" y="67"/>
                          </a:lnTo>
                          <a:lnTo>
                            <a:pt x="438" y="69"/>
                          </a:lnTo>
                          <a:lnTo>
                            <a:pt x="438" y="71"/>
                          </a:lnTo>
                          <a:lnTo>
                            <a:pt x="436" y="69"/>
                          </a:lnTo>
                          <a:lnTo>
                            <a:pt x="436" y="71"/>
                          </a:lnTo>
                          <a:lnTo>
                            <a:pt x="436" y="73"/>
                          </a:lnTo>
                          <a:lnTo>
                            <a:pt x="434" y="73"/>
                          </a:lnTo>
                          <a:lnTo>
                            <a:pt x="436" y="75"/>
                          </a:lnTo>
                          <a:lnTo>
                            <a:pt x="436" y="73"/>
                          </a:lnTo>
                          <a:lnTo>
                            <a:pt x="436" y="75"/>
                          </a:lnTo>
                          <a:lnTo>
                            <a:pt x="436" y="73"/>
                          </a:lnTo>
                          <a:lnTo>
                            <a:pt x="436" y="75"/>
                          </a:lnTo>
                          <a:lnTo>
                            <a:pt x="438" y="75"/>
                          </a:lnTo>
                          <a:lnTo>
                            <a:pt x="440" y="75"/>
                          </a:lnTo>
                          <a:lnTo>
                            <a:pt x="440" y="77"/>
                          </a:lnTo>
                          <a:lnTo>
                            <a:pt x="441" y="78"/>
                          </a:lnTo>
                          <a:lnTo>
                            <a:pt x="440" y="78"/>
                          </a:lnTo>
                          <a:lnTo>
                            <a:pt x="440" y="80"/>
                          </a:lnTo>
                          <a:lnTo>
                            <a:pt x="440" y="82"/>
                          </a:lnTo>
                          <a:lnTo>
                            <a:pt x="440" y="84"/>
                          </a:lnTo>
                          <a:lnTo>
                            <a:pt x="440" y="82"/>
                          </a:lnTo>
                          <a:lnTo>
                            <a:pt x="440" y="84"/>
                          </a:lnTo>
                          <a:lnTo>
                            <a:pt x="441" y="84"/>
                          </a:lnTo>
                          <a:lnTo>
                            <a:pt x="441" y="82"/>
                          </a:lnTo>
                          <a:lnTo>
                            <a:pt x="443" y="82"/>
                          </a:lnTo>
                          <a:lnTo>
                            <a:pt x="443" y="84"/>
                          </a:lnTo>
                          <a:lnTo>
                            <a:pt x="443" y="82"/>
                          </a:lnTo>
                          <a:lnTo>
                            <a:pt x="443" y="80"/>
                          </a:lnTo>
                          <a:lnTo>
                            <a:pt x="443" y="78"/>
                          </a:lnTo>
                          <a:lnTo>
                            <a:pt x="443" y="80"/>
                          </a:lnTo>
                          <a:lnTo>
                            <a:pt x="443" y="78"/>
                          </a:lnTo>
                          <a:lnTo>
                            <a:pt x="445" y="78"/>
                          </a:lnTo>
                          <a:lnTo>
                            <a:pt x="445" y="80"/>
                          </a:lnTo>
                          <a:lnTo>
                            <a:pt x="445" y="82"/>
                          </a:lnTo>
                          <a:lnTo>
                            <a:pt x="443" y="82"/>
                          </a:lnTo>
                          <a:lnTo>
                            <a:pt x="445" y="82"/>
                          </a:lnTo>
                          <a:lnTo>
                            <a:pt x="445" y="84"/>
                          </a:lnTo>
                          <a:lnTo>
                            <a:pt x="445" y="82"/>
                          </a:lnTo>
                          <a:lnTo>
                            <a:pt x="445" y="84"/>
                          </a:lnTo>
                          <a:lnTo>
                            <a:pt x="447" y="84"/>
                          </a:lnTo>
                          <a:lnTo>
                            <a:pt x="449" y="84"/>
                          </a:lnTo>
                          <a:lnTo>
                            <a:pt x="449" y="82"/>
                          </a:lnTo>
                          <a:lnTo>
                            <a:pt x="451" y="82"/>
                          </a:lnTo>
                          <a:lnTo>
                            <a:pt x="453" y="82"/>
                          </a:lnTo>
                          <a:lnTo>
                            <a:pt x="455" y="82"/>
                          </a:lnTo>
                          <a:lnTo>
                            <a:pt x="455" y="80"/>
                          </a:lnTo>
                          <a:lnTo>
                            <a:pt x="457" y="80"/>
                          </a:lnTo>
                          <a:lnTo>
                            <a:pt x="459" y="80"/>
                          </a:lnTo>
                          <a:lnTo>
                            <a:pt x="459" y="78"/>
                          </a:lnTo>
                          <a:lnTo>
                            <a:pt x="457" y="78"/>
                          </a:lnTo>
                          <a:lnTo>
                            <a:pt x="455" y="77"/>
                          </a:lnTo>
                          <a:lnTo>
                            <a:pt x="455" y="75"/>
                          </a:lnTo>
                          <a:lnTo>
                            <a:pt x="457" y="75"/>
                          </a:lnTo>
                          <a:lnTo>
                            <a:pt x="459" y="75"/>
                          </a:lnTo>
                          <a:lnTo>
                            <a:pt x="459" y="73"/>
                          </a:lnTo>
                          <a:lnTo>
                            <a:pt x="461" y="73"/>
                          </a:lnTo>
                          <a:lnTo>
                            <a:pt x="461" y="71"/>
                          </a:lnTo>
                          <a:lnTo>
                            <a:pt x="463" y="71"/>
                          </a:lnTo>
                          <a:lnTo>
                            <a:pt x="464" y="71"/>
                          </a:lnTo>
                          <a:lnTo>
                            <a:pt x="464" y="73"/>
                          </a:lnTo>
                          <a:lnTo>
                            <a:pt x="466" y="73"/>
                          </a:lnTo>
                          <a:lnTo>
                            <a:pt x="468" y="73"/>
                          </a:lnTo>
                          <a:lnTo>
                            <a:pt x="470" y="73"/>
                          </a:lnTo>
                          <a:lnTo>
                            <a:pt x="468" y="73"/>
                          </a:lnTo>
                          <a:lnTo>
                            <a:pt x="470" y="73"/>
                          </a:lnTo>
                          <a:lnTo>
                            <a:pt x="472" y="73"/>
                          </a:lnTo>
                          <a:lnTo>
                            <a:pt x="472" y="71"/>
                          </a:lnTo>
                          <a:lnTo>
                            <a:pt x="472" y="69"/>
                          </a:lnTo>
                          <a:lnTo>
                            <a:pt x="470" y="69"/>
                          </a:lnTo>
                          <a:lnTo>
                            <a:pt x="472" y="69"/>
                          </a:lnTo>
                          <a:lnTo>
                            <a:pt x="472" y="67"/>
                          </a:lnTo>
                          <a:lnTo>
                            <a:pt x="472" y="65"/>
                          </a:lnTo>
                          <a:lnTo>
                            <a:pt x="474" y="65"/>
                          </a:lnTo>
                          <a:lnTo>
                            <a:pt x="474" y="63"/>
                          </a:lnTo>
                          <a:lnTo>
                            <a:pt x="472" y="63"/>
                          </a:lnTo>
                          <a:lnTo>
                            <a:pt x="472" y="61"/>
                          </a:lnTo>
                          <a:lnTo>
                            <a:pt x="472" y="63"/>
                          </a:lnTo>
                          <a:lnTo>
                            <a:pt x="470" y="63"/>
                          </a:lnTo>
                          <a:lnTo>
                            <a:pt x="470" y="61"/>
                          </a:lnTo>
                          <a:lnTo>
                            <a:pt x="470" y="63"/>
                          </a:lnTo>
                          <a:lnTo>
                            <a:pt x="470" y="61"/>
                          </a:lnTo>
                          <a:lnTo>
                            <a:pt x="470" y="59"/>
                          </a:lnTo>
                          <a:lnTo>
                            <a:pt x="468" y="59"/>
                          </a:lnTo>
                          <a:lnTo>
                            <a:pt x="470" y="59"/>
                          </a:lnTo>
                          <a:lnTo>
                            <a:pt x="470" y="57"/>
                          </a:lnTo>
                          <a:lnTo>
                            <a:pt x="468" y="57"/>
                          </a:lnTo>
                          <a:lnTo>
                            <a:pt x="470" y="57"/>
                          </a:lnTo>
                          <a:lnTo>
                            <a:pt x="468" y="57"/>
                          </a:lnTo>
                          <a:lnTo>
                            <a:pt x="468" y="55"/>
                          </a:lnTo>
                          <a:lnTo>
                            <a:pt x="466" y="55"/>
                          </a:lnTo>
                          <a:lnTo>
                            <a:pt x="468" y="55"/>
                          </a:lnTo>
                          <a:lnTo>
                            <a:pt x="468" y="57"/>
                          </a:lnTo>
                          <a:lnTo>
                            <a:pt x="468" y="59"/>
                          </a:lnTo>
                          <a:lnTo>
                            <a:pt x="468" y="57"/>
                          </a:lnTo>
                          <a:lnTo>
                            <a:pt x="468" y="59"/>
                          </a:lnTo>
                          <a:lnTo>
                            <a:pt x="468" y="57"/>
                          </a:lnTo>
                          <a:lnTo>
                            <a:pt x="466" y="57"/>
                          </a:lnTo>
                          <a:lnTo>
                            <a:pt x="466" y="59"/>
                          </a:lnTo>
                          <a:lnTo>
                            <a:pt x="468" y="59"/>
                          </a:lnTo>
                          <a:lnTo>
                            <a:pt x="466" y="59"/>
                          </a:lnTo>
                          <a:lnTo>
                            <a:pt x="464" y="59"/>
                          </a:lnTo>
                          <a:lnTo>
                            <a:pt x="464" y="57"/>
                          </a:lnTo>
                          <a:lnTo>
                            <a:pt x="464" y="55"/>
                          </a:lnTo>
                          <a:lnTo>
                            <a:pt x="463" y="55"/>
                          </a:lnTo>
                          <a:lnTo>
                            <a:pt x="464" y="55"/>
                          </a:lnTo>
                          <a:lnTo>
                            <a:pt x="464" y="54"/>
                          </a:lnTo>
                          <a:lnTo>
                            <a:pt x="463" y="54"/>
                          </a:lnTo>
                          <a:lnTo>
                            <a:pt x="464" y="54"/>
                          </a:lnTo>
                          <a:lnTo>
                            <a:pt x="464" y="52"/>
                          </a:lnTo>
                          <a:lnTo>
                            <a:pt x="464" y="50"/>
                          </a:lnTo>
                          <a:lnTo>
                            <a:pt x="464" y="52"/>
                          </a:lnTo>
                          <a:lnTo>
                            <a:pt x="464" y="50"/>
                          </a:lnTo>
                          <a:lnTo>
                            <a:pt x="463" y="50"/>
                          </a:lnTo>
                          <a:lnTo>
                            <a:pt x="464" y="50"/>
                          </a:lnTo>
                          <a:lnTo>
                            <a:pt x="463" y="50"/>
                          </a:lnTo>
                          <a:lnTo>
                            <a:pt x="461" y="50"/>
                          </a:lnTo>
                          <a:lnTo>
                            <a:pt x="459" y="50"/>
                          </a:lnTo>
                          <a:lnTo>
                            <a:pt x="457" y="50"/>
                          </a:lnTo>
                          <a:lnTo>
                            <a:pt x="455" y="50"/>
                          </a:lnTo>
                          <a:lnTo>
                            <a:pt x="453" y="50"/>
                          </a:lnTo>
                          <a:lnTo>
                            <a:pt x="451" y="50"/>
                          </a:lnTo>
                          <a:lnTo>
                            <a:pt x="449" y="50"/>
                          </a:lnTo>
                          <a:lnTo>
                            <a:pt x="449" y="52"/>
                          </a:lnTo>
                          <a:lnTo>
                            <a:pt x="449" y="54"/>
                          </a:lnTo>
                          <a:lnTo>
                            <a:pt x="449" y="52"/>
                          </a:lnTo>
                          <a:lnTo>
                            <a:pt x="447" y="52"/>
                          </a:lnTo>
                          <a:lnTo>
                            <a:pt x="445" y="52"/>
                          </a:lnTo>
                          <a:lnTo>
                            <a:pt x="445" y="50"/>
                          </a:lnTo>
                          <a:lnTo>
                            <a:pt x="447" y="50"/>
                          </a:lnTo>
                          <a:lnTo>
                            <a:pt x="449" y="50"/>
                          </a:lnTo>
                          <a:lnTo>
                            <a:pt x="449" y="48"/>
                          </a:lnTo>
                          <a:lnTo>
                            <a:pt x="451" y="48"/>
                          </a:lnTo>
                          <a:lnTo>
                            <a:pt x="451" y="46"/>
                          </a:lnTo>
                          <a:lnTo>
                            <a:pt x="453" y="46"/>
                          </a:lnTo>
                          <a:lnTo>
                            <a:pt x="453" y="44"/>
                          </a:lnTo>
                          <a:lnTo>
                            <a:pt x="455" y="44"/>
                          </a:lnTo>
                          <a:lnTo>
                            <a:pt x="455" y="42"/>
                          </a:lnTo>
                          <a:lnTo>
                            <a:pt x="457" y="42"/>
                          </a:lnTo>
                          <a:lnTo>
                            <a:pt x="459" y="42"/>
                          </a:lnTo>
                          <a:lnTo>
                            <a:pt x="459" y="40"/>
                          </a:lnTo>
                          <a:lnTo>
                            <a:pt x="461" y="40"/>
                          </a:lnTo>
                          <a:lnTo>
                            <a:pt x="461" y="38"/>
                          </a:lnTo>
                          <a:lnTo>
                            <a:pt x="463" y="38"/>
                          </a:lnTo>
                          <a:lnTo>
                            <a:pt x="463" y="36"/>
                          </a:lnTo>
                          <a:lnTo>
                            <a:pt x="464" y="36"/>
                          </a:lnTo>
                          <a:lnTo>
                            <a:pt x="464" y="34"/>
                          </a:lnTo>
                          <a:lnTo>
                            <a:pt x="466" y="34"/>
                          </a:lnTo>
                          <a:lnTo>
                            <a:pt x="466" y="32"/>
                          </a:lnTo>
                          <a:lnTo>
                            <a:pt x="468" y="32"/>
                          </a:lnTo>
                          <a:lnTo>
                            <a:pt x="468" y="30"/>
                          </a:lnTo>
                          <a:lnTo>
                            <a:pt x="470" y="30"/>
                          </a:lnTo>
                          <a:lnTo>
                            <a:pt x="470" y="29"/>
                          </a:lnTo>
                          <a:lnTo>
                            <a:pt x="472" y="29"/>
                          </a:lnTo>
                          <a:lnTo>
                            <a:pt x="472" y="27"/>
                          </a:lnTo>
                          <a:lnTo>
                            <a:pt x="472" y="29"/>
                          </a:lnTo>
                          <a:lnTo>
                            <a:pt x="474" y="29"/>
                          </a:lnTo>
                          <a:lnTo>
                            <a:pt x="476" y="29"/>
                          </a:lnTo>
                          <a:lnTo>
                            <a:pt x="478" y="29"/>
                          </a:lnTo>
                          <a:lnTo>
                            <a:pt x="478" y="27"/>
                          </a:lnTo>
                          <a:lnTo>
                            <a:pt x="480" y="27"/>
                          </a:lnTo>
                          <a:lnTo>
                            <a:pt x="480" y="25"/>
                          </a:lnTo>
                          <a:lnTo>
                            <a:pt x="480" y="23"/>
                          </a:lnTo>
                          <a:lnTo>
                            <a:pt x="482" y="23"/>
                          </a:lnTo>
                          <a:lnTo>
                            <a:pt x="484" y="23"/>
                          </a:lnTo>
                          <a:lnTo>
                            <a:pt x="484" y="25"/>
                          </a:lnTo>
                          <a:lnTo>
                            <a:pt x="484" y="23"/>
                          </a:lnTo>
                          <a:lnTo>
                            <a:pt x="484" y="25"/>
                          </a:lnTo>
                          <a:lnTo>
                            <a:pt x="486" y="25"/>
                          </a:lnTo>
                          <a:lnTo>
                            <a:pt x="484" y="25"/>
                          </a:lnTo>
                          <a:lnTo>
                            <a:pt x="484" y="27"/>
                          </a:lnTo>
                          <a:lnTo>
                            <a:pt x="482" y="27"/>
                          </a:lnTo>
                          <a:lnTo>
                            <a:pt x="482" y="29"/>
                          </a:lnTo>
                          <a:lnTo>
                            <a:pt x="480" y="29"/>
                          </a:lnTo>
                          <a:lnTo>
                            <a:pt x="478" y="29"/>
                          </a:lnTo>
                          <a:lnTo>
                            <a:pt x="478" y="30"/>
                          </a:lnTo>
                          <a:lnTo>
                            <a:pt x="476" y="30"/>
                          </a:lnTo>
                          <a:lnTo>
                            <a:pt x="476" y="32"/>
                          </a:lnTo>
                          <a:lnTo>
                            <a:pt x="476" y="34"/>
                          </a:lnTo>
                          <a:lnTo>
                            <a:pt x="478" y="34"/>
                          </a:lnTo>
                          <a:lnTo>
                            <a:pt x="478" y="36"/>
                          </a:lnTo>
                          <a:lnTo>
                            <a:pt x="480" y="36"/>
                          </a:lnTo>
                          <a:lnTo>
                            <a:pt x="480" y="38"/>
                          </a:lnTo>
                          <a:lnTo>
                            <a:pt x="480" y="40"/>
                          </a:lnTo>
                          <a:lnTo>
                            <a:pt x="482" y="40"/>
                          </a:lnTo>
                          <a:lnTo>
                            <a:pt x="484" y="40"/>
                          </a:lnTo>
                          <a:lnTo>
                            <a:pt x="484" y="42"/>
                          </a:lnTo>
                          <a:lnTo>
                            <a:pt x="486" y="42"/>
                          </a:lnTo>
                          <a:lnTo>
                            <a:pt x="488" y="42"/>
                          </a:lnTo>
                          <a:lnTo>
                            <a:pt x="488" y="40"/>
                          </a:lnTo>
                          <a:lnTo>
                            <a:pt x="488" y="38"/>
                          </a:lnTo>
                          <a:lnTo>
                            <a:pt x="488" y="36"/>
                          </a:lnTo>
                          <a:lnTo>
                            <a:pt x="489" y="36"/>
                          </a:lnTo>
                          <a:lnTo>
                            <a:pt x="489" y="34"/>
                          </a:lnTo>
                          <a:lnTo>
                            <a:pt x="491" y="34"/>
                          </a:lnTo>
                          <a:lnTo>
                            <a:pt x="493" y="34"/>
                          </a:lnTo>
                          <a:lnTo>
                            <a:pt x="495" y="34"/>
                          </a:lnTo>
                          <a:lnTo>
                            <a:pt x="497" y="34"/>
                          </a:lnTo>
                          <a:lnTo>
                            <a:pt x="499" y="34"/>
                          </a:lnTo>
                          <a:lnTo>
                            <a:pt x="499" y="32"/>
                          </a:lnTo>
                          <a:lnTo>
                            <a:pt x="501" y="32"/>
                          </a:lnTo>
                          <a:lnTo>
                            <a:pt x="501" y="30"/>
                          </a:lnTo>
                          <a:lnTo>
                            <a:pt x="503" y="30"/>
                          </a:lnTo>
                          <a:lnTo>
                            <a:pt x="503" y="29"/>
                          </a:lnTo>
                          <a:lnTo>
                            <a:pt x="503" y="27"/>
                          </a:lnTo>
                          <a:lnTo>
                            <a:pt x="503" y="25"/>
                          </a:lnTo>
                          <a:lnTo>
                            <a:pt x="503" y="23"/>
                          </a:lnTo>
                          <a:lnTo>
                            <a:pt x="501" y="23"/>
                          </a:lnTo>
                          <a:lnTo>
                            <a:pt x="501" y="21"/>
                          </a:lnTo>
                          <a:lnTo>
                            <a:pt x="499" y="21"/>
                          </a:lnTo>
                          <a:lnTo>
                            <a:pt x="499" y="23"/>
                          </a:lnTo>
                          <a:lnTo>
                            <a:pt x="499" y="21"/>
                          </a:lnTo>
                          <a:lnTo>
                            <a:pt x="497" y="21"/>
                          </a:lnTo>
                          <a:lnTo>
                            <a:pt x="499" y="21"/>
                          </a:lnTo>
                          <a:lnTo>
                            <a:pt x="499" y="19"/>
                          </a:lnTo>
                          <a:lnTo>
                            <a:pt x="501" y="19"/>
                          </a:lnTo>
                          <a:lnTo>
                            <a:pt x="503" y="19"/>
                          </a:lnTo>
                          <a:lnTo>
                            <a:pt x="503" y="17"/>
                          </a:lnTo>
                          <a:lnTo>
                            <a:pt x="505" y="17"/>
                          </a:lnTo>
                          <a:lnTo>
                            <a:pt x="505" y="15"/>
                          </a:lnTo>
                          <a:lnTo>
                            <a:pt x="505" y="13"/>
                          </a:lnTo>
                          <a:lnTo>
                            <a:pt x="503" y="13"/>
                          </a:lnTo>
                          <a:lnTo>
                            <a:pt x="505" y="13"/>
                          </a:lnTo>
                          <a:lnTo>
                            <a:pt x="503" y="13"/>
                          </a:lnTo>
                          <a:lnTo>
                            <a:pt x="503" y="11"/>
                          </a:lnTo>
                          <a:lnTo>
                            <a:pt x="505" y="11"/>
                          </a:lnTo>
                          <a:lnTo>
                            <a:pt x="505" y="9"/>
                          </a:lnTo>
                          <a:lnTo>
                            <a:pt x="505" y="7"/>
                          </a:lnTo>
                          <a:lnTo>
                            <a:pt x="507" y="7"/>
                          </a:lnTo>
                          <a:lnTo>
                            <a:pt x="507" y="6"/>
                          </a:lnTo>
                          <a:lnTo>
                            <a:pt x="509" y="6"/>
                          </a:lnTo>
                          <a:lnTo>
                            <a:pt x="511" y="6"/>
                          </a:lnTo>
                          <a:lnTo>
                            <a:pt x="512" y="6"/>
                          </a:lnTo>
                          <a:lnTo>
                            <a:pt x="512" y="4"/>
                          </a:lnTo>
                          <a:lnTo>
                            <a:pt x="512" y="6"/>
                          </a:lnTo>
                          <a:lnTo>
                            <a:pt x="512" y="4"/>
                          </a:lnTo>
                          <a:lnTo>
                            <a:pt x="514" y="4"/>
                          </a:lnTo>
                          <a:lnTo>
                            <a:pt x="516" y="4"/>
                          </a:lnTo>
                          <a:lnTo>
                            <a:pt x="516" y="2"/>
                          </a:lnTo>
                          <a:lnTo>
                            <a:pt x="518" y="2"/>
                          </a:lnTo>
                          <a:lnTo>
                            <a:pt x="520" y="2"/>
                          </a:lnTo>
                          <a:lnTo>
                            <a:pt x="520" y="0"/>
                          </a:lnTo>
                          <a:lnTo>
                            <a:pt x="522" y="0"/>
                          </a:lnTo>
                          <a:lnTo>
                            <a:pt x="524" y="0"/>
                          </a:lnTo>
                          <a:lnTo>
                            <a:pt x="526" y="0"/>
                          </a:lnTo>
                          <a:lnTo>
                            <a:pt x="526" y="2"/>
                          </a:lnTo>
                          <a:lnTo>
                            <a:pt x="528" y="2"/>
                          </a:lnTo>
                          <a:lnTo>
                            <a:pt x="530" y="2"/>
                          </a:lnTo>
                          <a:lnTo>
                            <a:pt x="530" y="4"/>
                          </a:lnTo>
                          <a:lnTo>
                            <a:pt x="532" y="4"/>
                          </a:lnTo>
                          <a:lnTo>
                            <a:pt x="534" y="6"/>
                          </a:lnTo>
                          <a:lnTo>
                            <a:pt x="534" y="4"/>
                          </a:lnTo>
                          <a:lnTo>
                            <a:pt x="534" y="6"/>
                          </a:lnTo>
                          <a:lnTo>
                            <a:pt x="535" y="6"/>
                          </a:lnTo>
                          <a:lnTo>
                            <a:pt x="537" y="6"/>
                          </a:lnTo>
                          <a:lnTo>
                            <a:pt x="539" y="6"/>
                          </a:lnTo>
                          <a:lnTo>
                            <a:pt x="541" y="6"/>
                          </a:lnTo>
                          <a:lnTo>
                            <a:pt x="543" y="6"/>
                          </a:lnTo>
                          <a:lnTo>
                            <a:pt x="545" y="6"/>
                          </a:lnTo>
                          <a:lnTo>
                            <a:pt x="547" y="6"/>
                          </a:lnTo>
                          <a:lnTo>
                            <a:pt x="545" y="6"/>
                          </a:lnTo>
                          <a:lnTo>
                            <a:pt x="547" y="6"/>
                          </a:lnTo>
                          <a:lnTo>
                            <a:pt x="547" y="4"/>
                          </a:lnTo>
                          <a:lnTo>
                            <a:pt x="545" y="4"/>
                          </a:lnTo>
                          <a:lnTo>
                            <a:pt x="547" y="4"/>
                          </a:lnTo>
                          <a:lnTo>
                            <a:pt x="547" y="6"/>
                          </a:lnTo>
                          <a:lnTo>
                            <a:pt x="549" y="6"/>
                          </a:lnTo>
                          <a:lnTo>
                            <a:pt x="551" y="6"/>
                          </a:lnTo>
                          <a:lnTo>
                            <a:pt x="553" y="6"/>
                          </a:lnTo>
                          <a:lnTo>
                            <a:pt x="551" y="6"/>
                          </a:lnTo>
                          <a:lnTo>
                            <a:pt x="553" y="6"/>
                          </a:lnTo>
                          <a:lnTo>
                            <a:pt x="555" y="6"/>
                          </a:lnTo>
                          <a:lnTo>
                            <a:pt x="555" y="4"/>
                          </a:lnTo>
                          <a:lnTo>
                            <a:pt x="555" y="6"/>
                          </a:lnTo>
                          <a:lnTo>
                            <a:pt x="557" y="6"/>
                          </a:lnTo>
                          <a:lnTo>
                            <a:pt x="559" y="6"/>
                          </a:lnTo>
                          <a:lnTo>
                            <a:pt x="560" y="6"/>
                          </a:lnTo>
                          <a:lnTo>
                            <a:pt x="560" y="7"/>
                          </a:lnTo>
                          <a:lnTo>
                            <a:pt x="562" y="7"/>
                          </a:lnTo>
                          <a:lnTo>
                            <a:pt x="564" y="7"/>
                          </a:lnTo>
                          <a:lnTo>
                            <a:pt x="566" y="7"/>
                          </a:lnTo>
                          <a:lnTo>
                            <a:pt x="566" y="9"/>
                          </a:lnTo>
                          <a:lnTo>
                            <a:pt x="568" y="9"/>
                          </a:lnTo>
                          <a:lnTo>
                            <a:pt x="570" y="9"/>
                          </a:lnTo>
                          <a:lnTo>
                            <a:pt x="572" y="9"/>
                          </a:lnTo>
                          <a:lnTo>
                            <a:pt x="572" y="11"/>
                          </a:lnTo>
                          <a:lnTo>
                            <a:pt x="574" y="11"/>
                          </a:lnTo>
                          <a:lnTo>
                            <a:pt x="574" y="13"/>
                          </a:lnTo>
                          <a:lnTo>
                            <a:pt x="576" y="13"/>
                          </a:lnTo>
                          <a:lnTo>
                            <a:pt x="578" y="13"/>
                          </a:lnTo>
                          <a:lnTo>
                            <a:pt x="578" y="15"/>
                          </a:lnTo>
                          <a:lnTo>
                            <a:pt x="578" y="17"/>
                          </a:lnTo>
                          <a:lnTo>
                            <a:pt x="580" y="17"/>
                          </a:lnTo>
                          <a:lnTo>
                            <a:pt x="580" y="19"/>
                          </a:lnTo>
                          <a:lnTo>
                            <a:pt x="582" y="19"/>
                          </a:lnTo>
                          <a:lnTo>
                            <a:pt x="582" y="21"/>
                          </a:lnTo>
                          <a:lnTo>
                            <a:pt x="583" y="21"/>
                          </a:lnTo>
                          <a:lnTo>
                            <a:pt x="583" y="19"/>
                          </a:lnTo>
                          <a:lnTo>
                            <a:pt x="585" y="19"/>
                          </a:lnTo>
                          <a:lnTo>
                            <a:pt x="587" y="19"/>
                          </a:lnTo>
                          <a:lnTo>
                            <a:pt x="589" y="19"/>
                          </a:lnTo>
                          <a:lnTo>
                            <a:pt x="591" y="19"/>
                          </a:lnTo>
                          <a:lnTo>
                            <a:pt x="593" y="19"/>
                          </a:lnTo>
                          <a:lnTo>
                            <a:pt x="593" y="21"/>
                          </a:lnTo>
                          <a:lnTo>
                            <a:pt x="595" y="21"/>
                          </a:lnTo>
                          <a:lnTo>
                            <a:pt x="597" y="21"/>
                          </a:lnTo>
                          <a:lnTo>
                            <a:pt x="599" y="21"/>
                          </a:lnTo>
                          <a:lnTo>
                            <a:pt x="601" y="21"/>
                          </a:lnTo>
                          <a:lnTo>
                            <a:pt x="601" y="23"/>
                          </a:lnTo>
                          <a:lnTo>
                            <a:pt x="603" y="23"/>
                          </a:lnTo>
                          <a:lnTo>
                            <a:pt x="605" y="23"/>
                          </a:lnTo>
                          <a:lnTo>
                            <a:pt x="605" y="25"/>
                          </a:lnTo>
                          <a:lnTo>
                            <a:pt x="607" y="25"/>
                          </a:lnTo>
                          <a:lnTo>
                            <a:pt x="608" y="25"/>
                          </a:lnTo>
                          <a:lnTo>
                            <a:pt x="608" y="27"/>
                          </a:lnTo>
                          <a:lnTo>
                            <a:pt x="610" y="27"/>
                          </a:lnTo>
                          <a:lnTo>
                            <a:pt x="610" y="29"/>
                          </a:lnTo>
                          <a:lnTo>
                            <a:pt x="612" y="29"/>
                          </a:lnTo>
                          <a:lnTo>
                            <a:pt x="614" y="29"/>
                          </a:lnTo>
                          <a:lnTo>
                            <a:pt x="616" y="29"/>
                          </a:lnTo>
                          <a:lnTo>
                            <a:pt x="614" y="29"/>
                          </a:lnTo>
                          <a:lnTo>
                            <a:pt x="616" y="29"/>
                          </a:lnTo>
                          <a:lnTo>
                            <a:pt x="616" y="27"/>
                          </a:lnTo>
                          <a:lnTo>
                            <a:pt x="614" y="27"/>
                          </a:lnTo>
                          <a:lnTo>
                            <a:pt x="616" y="27"/>
                          </a:lnTo>
                          <a:lnTo>
                            <a:pt x="618" y="27"/>
                          </a:lnTo>
                          <a:lnTo>
                            <a:pt x="620" y="27"/>
                          </a:lnTo>
                          <a:lnTo>
                            <a:pt x="620" y="29"/>
                          </a:lnTo>
                          <a:lnTo>
                            <a:pt x="622" y="29"/>
                          </a:lnTo>
                          <a:lnTo>
                            <a:pt x="624" y="29"/>
                          </a:lnTo>
                          <a:lnTo>
                            <a:pt x="624" y="30"/>
                          </a:lnTo>
                          <a:lnTo>
                            <a:pt x="626" y="30"/>
                          </a:lnTo>
                          <a:lnTo>
                            <a:pt x="626" y="32"/>
                          </a:lnTo>
                          <a:lnTo>
                            <a:pt x="628" y="32"/>
                          </a:lnTo>
                          <a:lnTo>
                            <a:pt x="628" y="34"/>
                          </a:lnTo>
                          <a:lnTo>
                            <a:pt x="630" y="34"/>
                          </a:lnTo>
                          <a:lnTo>
                            <a:pt x="630" y="36"/>
                          </a:lnTo>
                          <a:lnTo>
                            <a:pt x="631" y="36"/>
                          </a:lnTo>
                          <a:lnTo>
                            <a:pt x="633" y="36"/>
                          </a:lnTo>
                          <a:lnTo>
                            <a:pt x="633" y="38"/>
                          </a:lnTo>
                          <a:lnTo>
                            <a:pt x="635" y="38"/>
                          </a:lnTo>
                          <a:lnTo>
                            <a:pt x="635" y="40"/>
                          </a:lnTo>
                          <a:lnTo>
                            <a:pt x="637" y="40"/>
                          </a:lnTo>
                          <a:lnTo>
                            <a:pt x="637" y="42"/>
                          </a:lnTo>
                          <a:lnTo>
                            <a:pt x="639" y="42"/>
                          </a:lnTo>
                          <a:lnTo>
                            <a:pt x="639" y="44"/>
                          </a:lnTo>
                          <a:lnTo>
                            <a:pt x="637" y="44"/>
                          </a:lnTo>
                          <a:lnTo>
                            <a:pt x="639" y="46"/>
                          </a:lnTo>
                          <a:lnTo>
                            <a:pt x="639" y="48"/>
                          </a:lnTo>
                          <a:lnTo>
                            <a:pt x="637" y="48"/>
                          </a:lnTo>
                          <a:lnTo>
                            <a:pt x="639" y="48"/>
                          </a:lnTo>
                          <a:lnTo>
                            <a:pt x="639" y="50"/>
                          </a:lnTo>
                          <a:lnTo>
                            <a:pt x="639" y="52"/>
                          </a:lnTo>
                          <a:lnTo>
                            <a:pt x="641" y="52"/>
                          </a:lnTo>
                          <a:lnTo>
                            <a:pt x="641" y="54"/>
                          </a:lnTo>
                          <a:lnTo>
                            <a:pt x="641" y="55"/>
                          </a:lnTo>
                          <a:lnTo>
                            <a:pt x="643" y="55"/>
                          </a:lnTo>
                          <a:lnTo>
                            <a:pt x="643" y="57"/>
                          </a:lnTo>
                          <a:lnTo>
                            <a:pt x="645" y="57"/>
                          </a:lnTo>
                          <a:lnTo>
                            <a:pt x="645" y="59"/>
                          </a:lnTo>
                          <a:lnTo>
                            <a:pt x="645" y="61"/>
                          </a:lnTo>
                          <a:lnTo>
                            <a:pt x="647" y="61"/>
                          </a:lnTo>
                          <a:lnTo>
                            <a:pt x="647" y="63"/>
                          </a:lnTo>
                          <a:lnTo>
                            <a:pt x="647" y="65"/>
                          </a:lnTo>
                          <a:lnTo>
                            <a:pt x="649" y="65"/>
                          </a:lnTo>
                          <a:lnTo>
                            <a:pt x="649" y="67"/>
                          </a:lnTo>
                          <a:lnTo>
                            <a:pt x="651" y="69"/>
                          </a:lnTo>
                          <a:lnTo>
                            <a:pt x="651" y="71"/>
                          </a:lnTo>
                          <a:lnTo>
                            <a:pt x="653" y="71"/>
                          </a:lnTo>
                          <a:lnTo>
                            <a:pt x="653" y="73"/>
                          </a:lnTo>
                          <a:lnTo>
                            <a:pt x="655" y="73"/>
                          </a:lnTo>
                          <a:lnTo>
                            <a:pt x="655" y="75"/>
                          </a:lnTo>
                          <a:lnTo>
                            <a:pt x="655" y="77"/>
                          </a:lnTo>
                          <a:lnTo>
                            <a:pt x="655" y="78"/>
                          </a:lnTo>
                          <a:lnTo>
                            <a:pt x="656" y="78"/>
                          </a:lnTo>
                          <a:lnTo>
                            <a:pt x="656" y="80"/>
                          </a:lnTo>
                          <a:lnTo>
                            <a:pt x="658" y="80"/>
                          </a:lnTo>
                          <a:lnTo>
                            <a:pt x="658" y="82"/>
                          </a:lnTo>
                          <a:lnTo>
                            <a:pt x="658" y="84"/>
                          </a:lnTo>
                          <a:lnTo>
                            <a:pt x="660" y="84"/>
                          </a:lnTo>
                          <a:lnTo>
                            <a:pt x="660" y="86"/>
                          </a:lnTo>
                          <a:lnTo>
                            <a:pt x="662" y="86"/>
                          </a:lnTo>
                          <a:lnTo>
                            <a:pt x="662" y="88"/>
                          </a:lnTo>
                          <a:lnTo>
                            <a:pt x="662" y="90"/>
                          </a:lnTo>
                          <a:lnTo>
                            <a:pt x="664" y="90"/>
                          </a:lnTo>
                          <a:lnTo>
                            <a:pt x="664" y="92"/>
                          </a:lnTo>
                          <a:lnTo>
                            <a:pt x="666" y="92"/>
                          </a:lnTo>
                          <a:lnTo>
                            <a:pt x="666" y="94"/>
                          </a:lnTo>
                          <a:lnTo>
                            <a:pt x="666" y="96"/>
                          </a:lnTo>
                          <a:lnTo>
                            <a:pt x="668" y="96"/>
                          </a:lnTo>
                          <a:lnTo>
                            <a:pt x="668" y="98"/>
                          </a:lnTo>
                          <a:lnTo>
                            <a:pt x="668" y="100"/>
                          </a:lnTo>
                          <a:lnTo>
                            <a:pt x="668" y="102"/>
                          </a:lnTo>
                          <a:lnTo>
                            <a:pt x="668" y="103"/>
                          </a:lnTo>
                          <a:lnTo>
                            <a:pt x="668" y="105"/>
                          </a:lnTo>
                          <a:lnTo>
                            <a:pt x="668" y="107"/>
                          </a:lnTo>
                          <a:lnTo>
                            <a:pt x="668" y="109"/>
                          </a:lnTo>
                          <a:lnTo>
                            <a:pt x="668" y="111"/>
                          </a:lnTo>
                          <a:lnTo>
                            <a:pt x="666" y="111"/>
                          </a:lnTo>
                          <a:lnTo>
                            <a:pt x="666" y="113"/>
                          </a:lnTo>
                          <a:lnTo>
                            <a:pt x="666" y="115"/>
                          </a:lnTo>
                          <a:lnTo>
                            <a:pt x="664" y="115"/>
                          </a:lnTo>
                          <a:lnTo>
                            <a:pt x="664" y="117"/>
                          </a:lnTo>
                          <a:lnTo>
                            <a:pt x="664" y="119"/>
                          </a:lnTo>
                          <a:lnTo>
                            <a:pt x="662" y="119"/>
                          </a:lnTo>
                          <a:lnTo>
                            <a:pt x="662" y="121"/>
                          </a:lnTo>
                          <a:lnTo>
                            <a:pt x="660" y="121"/>
                          </a:lnTo>
                          <a:lnTo>
                            <a:pt x="658" y="121"/>
                          </a:lnTo>
                          <a:lnTo>
                            <a:pt x="658" y="123"/>
                          </a:lnTo>
                          <a:lnTo>
                            <a:pt x="656" y="123"/>
                          </a:lnTo>
                          <a:lnTo>
                            <a:pt x="655" y="123"/>
                          </a:lnTo>
                          <a:lnTo>
                            <a:pt x="655" y="125"/>
                          </a:lnTo>
                          <a:lnTo>
                            <a:pt x="653" y="125"/>
                          </a:lnTo>
                          <a:lnTo>
                            <a:pt x="653" y="123"/>
                          </a:lnTo>
                          <a:lnTo>
                            <a:pt x="653" y="125"/>
                          </a:lnTo>
                          <a:lnTo>
                            <a:pt x="651" y="125"/>
                          </a:lnTo>
                          <a:lnTo>
                            <a:pt x="651" y="126"/>
                          </a:lnTo>
                          <a:lnTo>
                            <a:pt x="649" y="126"/>
                          </a:lnTo>
                          <a:lnTo>
                            <a:pt x="647" y="126"/>
                          </a:lnTo>
                          <a:lnTo>
                            <a:pt x="645" y="126"/>
                          </a:lnTo>
                          <a:lnTo>
                            <a:pt x="645" y="128"/>
                          </a:lnTo>
                          <a:lnTo>
                            <a:pt x="643" y="128"/>
                          </a:lnTo>
                          <a:lnTo>
                            <a:pt x="643" y="130"/>
                          </a:lnTo>
                          <a:lnTo>
                            <a:pt x="641" y="130"/>
                          </a:lnTo>
                          <a:lnTo>
                            <a:pt x="639" y="130"/>
                          </a:lnTo>
                          <a:lnTo>
                            <a:pt x="639" y="132"/>
                          </a:lnTo>
                          <a:lnTo>
                            <a:pt x="637" y="132"/>
                          </a:lnTo>
                          <a:lnTo>
                            <a:pt x="637" y="134"/>
                          </a:lnTo>
                          <a:lnTo>
                            <a:pt x="635" y="134"/>
                          </a:lnTo>
                          <a:lnTo>
                            <a:pt x="635" y="136"/>
                          </a:lnTo>
                          <a:lnTo>
                            <a:pt x="633" y="136"/>
                          </a:lnTo>
                          <a:lnTo>
                            <a:pt x="633" y="138"/>
                          </a:lnTo>
                          <a:lnTo>
                            <a:pt x="631" y="138"/>
                          </a:lnTo>
                          <a:lnTo>
                            <a:pt x="631" y="140"/>
                          </a:lnTo>
                          <a:lnTo>
                            <a:pt x="630" y="140"/>
                          </a:lnTo>
                          <a:lnTo>
                            <a:pt x="630" y="142"/>
                          </a:lnTo>
                          <a:lnTo>
                            <a:pt x="628" y="142"/>
                          </a:lnTo>
                          <a:lnTo>
                            <a:pt x="628" y="144"/>
                          </a:lnTo>
                          <a:lnTo>
                            <a:pt x="626" y="144"/>
                          </a:lnTo>
                          <a:lnTo>
                            <a:pt x="626" y="146"/>
                          </a:lnTo>
                          <a:lnTo>
                            <a:pt x="626" y="144"/>
                          </a:lnTo>
                          <a:lnTo>
                            <a:pt x="624" y="144"/>
                          </a:lnTo>
                          <a:lnTo>
                            <a:pt x="624" y="146"/>
                          </a:lnTo>
                          <a:lnTo>
                            <a:pt x="622" y="146"/>
                          </a:lnTo>
                          <a:lnTo>
                            <a:pt x="624" y="144"/>
                          </a:lnTo>
                          <a:lnTo>
                            <a:pt x="622" y="144"/>
                          </a:lnTo>
                          <a:lnTo>
                            <a:pt x="620" y="144"/>
                          </a:lnTo>
                          <a:lnTo>
                            <a:pt x="620" y="142"/>
                          </a:lnTo>
                          <a:lnTo>
                            <a:pt x="618" y="142"/>
                          </a:lnTo>
                          <a:lnTo>
                            <a:pt x="618" y="140"/>
                          </a:lnTo>
                          <a:lnTo>
                            <a:pt x="616" y="140"/>
                          </a:lnTo>
                          <a:lnTo>
                            <a:pt x="616" y="142"/>
                          </a:lnTo>
                          <a:lnTo>
                            <a:pt x="618" y="142"/>
                          </a:lnTo>
                          <a:lnTo>
                            <a:pt x="618" y="144"/>
                          </a:lnTo>
                          <a:lnTo>
                            <a:pt x="616" y="142"/>
                          </a:lnTo>
                          <a:lnTo>
                            <a:pt x="616" y="144"/>
                          </a:lnTo>
                          <a:lnTo>
                            <a:pt x="614" y="144"/>
                          </a:lnTo>
                          <a:lnTo>
                            <a:pt x="614" y="142"/>
                          </a:lnTo>
                          <a:lnTo>
                            <a:pt x="612" y="142"/>
                          </a:lnTo>
                          <a:lnTo>
                            <a:pt x="612" y="144"/>
                          </a:lnTo>
                          <a:lnTo>
                            <a:pt x="612" y="146"/>
                          </a:lnTo>
                          <a:lnTo>
                            <a:pt x="612" y="144"/>
                          </a:lnTo>
                          <a:lnTo>
                            <a:pt x="612" y="146"/>
                          </a:lnTo>
                          <a:lnTo>
                            <a:pt x="610" y="146"/>
                          </a:lnTo>
                          <a:lnTo>
                            <a:pt x="610" y="148"/>
                          </a:lnTo>
                          <a:lnTo>
                            <a:pt x="612" y="148"/>
                          </a:lnTo>
                          <a:lnTo>
                            <a:pt x="614" y="148"/>
                          </a:lnTo>
                          <a:lnTo>
                            <a:pt x="616" y="148"/>
                          </a:lnTo>
                          <a:lnTo>
                            <a:pt x="616" y="146"/>
                          </a:lnTo>
                          <a:lnTo>
                            <a:pt x="618" y="146"/>
                          </a:lnTo>
                          <a:lnTo>
                            <a:pt x="618" y="144"/>
                          </a:lnTo>
                          <a:lnTo>
                            <a:pt x="620" y="144"/>
                          </a:lnTo>
                          <a:lnTo>
                            <a:pt x="622" y="144"/>
                          </a:lnTo>
                          <a:lnTo>
                            <a:pt x="622" y="146"/>
                          </a:lnTo>
                          <a:lnTo>
                            <a:pt x="620" y="146"/>
                          </a:lnTo>
                          <a:lnTo>
                            <a:pt x="620" y="148"/>
                          </a:lnTo>
                          <a:lnTo>
                            <a:pt x="620" y="150"/>
                          </a:lnTo>
                          <a:lnTo>
                            <a:pt x="620" y="151"/>
                          </a:lnTo>
                          <a:lnTo>
                            <a:pt x="618" y="151"/>
                          </a:lnTo>
                          <a:lnTo>
                            <a:pt x="618" y="153"/>
                          </a:lnTo>
                          <a:lnTo>
                            <a:pt x="616" y="153"/>
                          </a:lnTo>
                          <a:lnTo>
                            <a:pt x="616" y="155"/>
                          </a:lnTo>
                          <a:lnTo>
                            <a:pt x="616" y="157"/>
                          </a:lnTo>
                          <a:lnTo>
                            <a:pt x="614" y="157"/>
                          </a:lnTo>
                          <a:lnTo>
                            <a:pt x="614" y="159"/>
                          </a:lnTo>
                          <a:lnTo>
                            <a:pt x="614" y="161"/>
                          </a:lnTo>
                          <a:lnTo>
                            <a:pt x="614" y="163"/>
                          </a:lnTo>
                          <a:lnTo>
                            <a:pt x="614" y="165"/>
                          </a:lnTo>
                          <a:lnTo>
                            <a:pt x="614" y="167"/>
                          </a:lnTo>
                          <a:lnTo>
                            <a:pt x="614" y="165"/>
                          </a:lnTo>
                          <a:lnTo>
                            <a:pt x="612" y="165"/>
                          </a:lnTo>
                          <a:lnTo>
                            <a:pt x="612" y="163"/>
                          </a:lnTo>
                          <a:lnTo>
                            <a:pt x="610" y="163"/>
                          </a:lnTo>
                          <a:lnTo>
                            <a:pt x="612" y="163"/>
                          </a:lnTo>
                          <a:lnTo>
                            <a:pt x="612" y="161"/>
                          </a:lnTo>
                          <a:lnTo>
                            <a:pt x="610" y="161"/>
                          </a:lnTo>
                          <a:lnTo>
                            <a:pt x="608" y="161"/>
                          </a:lnTo>
                          <a:lnTo>
                            <a:pt x="608" y="163"/>
                          </a:lnTo>
                          <a:lnTo>
                            <a:pt x="610" y="163"/>
                          </a:lnTo>
                          <a:lnTo>
                            <a:pt x="610" y="165"/>
                          </a:lnTo>
                          <a:lnTo>
                            <a:pt x="608" y="165"/>
                          </a:lnTo>
                          <a:lnTo>
                            <a:pt x="608" y="167"/>
                          </a:lnTo>
                          <a:lnTo>
                            <a:pt x="607" y="167"/>
                          </a:lnTo>
                          <a:lnTo>
                            <a:pt x="607" y="165"/>
                          </a:lnTo>
                          <a:lnTo>
                            <a:pt x="605" y="165"/>
                          </a:lnTo>
                          <a:lnTo>
                            <a:pt x="605" y="163"/>
                          </a:lnTo>
                          <a:lnTo>
                            <a:pt x="603" y="163"/>
                          </a:lnTo>
                          <a:lnTo>
                            <a:pt x="605" y="163"/>
                          </a:lnTo>
                          <a:lnTo>
                            <a:pt x="603" y="163"/>
                          </a:lnTo>
                          <a:lnTo>
                            <a:pt x="603" y="165"/>
                          </a:lnTo>
                          <a:lnTo>
                            <a:pt x="605" y="165"/>
                          </a:lnTo>
                          <a:lnTo>
                            <a:pt x="603" y="165"/>
                          </a:lnTo>
                          <a:lnTo>
                            <a:pt x="603" y="167"/>
                          </a:lnTo>
                          <a:lnTo>
                            <a:pt x="605" y="167"/>
                          </a:lnTo>
                          <a:lnTo>
                            <a:pt x="605" y="169"/>
                          </a:lnTo>
                          <a:lnTo>
                            <a:pt x="605" y="167"/>
                          </a:lnTo>
                          <a:lnTo>
                            <a:pt x="603" y="167"/>
                          </a:lnTo>
                          <a:lnTo>
                            <a:pt x="601" y="167"/>
                          </a:lnTo>
                          <a:lnTo>
                            <a:pt x="603" y="167"/>
                          </a:lnTo>
                          <a:lnTo>
                            <a:pt x="601" y="167"/>
                          </a:lnTo>
                          <a:lnTo>
                            <a:pt x="599" y="167"/>
                          </a:lnTo>
                          <a:lnTo>
                            <a:pt x="597" y="167"/>
                          </a:lnTo>
                          <a:lnTo>
                            <a:pt x="597" y="169"/>
                          </a:lnTo>
                          <a:lnTo>
                            <a:pt x="597" y="171"/>
                          </a:lnTo>
                          <a:lnTo>
                            <a:pt x="599" y="171"/>
                          </a:lnTo>
                          <a:lnTo>
                            <a:pt x="570" y="182"/>
                          </a:lnTo>
                          <a:lnTo>
                            <a:pt x="564" y="184"/>
                          </a:lnTo>
                          <a:lnTo>
                            <a:pt x="547" y="188"/>
                          </a:lnTo>
                          <a:lnTo>
                            <a:pt x="537" y="192"/>
                          </a:lnTo>
                          <a:lnTo>
                            <a:pt x="534" y="194"/>
                          </a:lnTo>
                          <a:lnTo>
                            <a:pt x="532" y="194"/>
                          </a:lnTo>
                          <a:lnTo>
                            <a:pt x="530" y="196"/>
                          </a:lnTo>
                          <a:lnTo>
                            <a:pt x="528" y="196"/>
                          </a:lnTo>
                          <a:lnTo>
                            <a:pt x="524" y="196"/>
                          </a:lnTo>
                          <a:lnTo>
                            <a:pt x="522" y="198"/>
                          </a:lnTo>
                          <a:lnTo>
                            <a:pt x="520" y="198"/>
                          </a:lnTo>
                          <a:lnTo>
                            <a:pt x="518" y="199"/>
                          </a:lnTo>
                          <a:lnTo>
                            <a:pt x="514" y="199"/>
                          </a:lnTo>
                          <a:lnTo>
                            <a:pt x="512" y="199"/>
                          </a:lnTo>
                          <a:lnTo>
                            <a:pt x="511" y="201"/>
                          </a:lnTo>
                          <a:lnTo>
                            <a:pt x="507" y="201"/>
                          </a:lnTo>
                          <a:lnTo>
                            <a:pt x="505" y="203"/>
                          </a:lnTo>
                          <a:lnTo>
                            <a:pt x="503" y="203"/>
                          </a:lnTo>
                          <a:lnTo>
                            <a:pt x="501" y="203"/>
                          </a:lnTo>
                          <a:lnTo>
                            <a:pt x="499" y="205"/>
                          </a:lnTo>
                          <a:lnTo>
                            <a:pt x="497" y="205"/>
                          </a:lnTo>
                          <a:lnTo>
                            <a:pt x="495" y="205"/>
                          </a:lnTo>
                          <a:lnTo>
                            <a:pt x="493" y="207"/>
                          </a:lnTo>
                          <a:lnTo>
                            <a:pt x="491" y="207"/>
                          </a:lnTo>
                          <a:lnTo>
                            <a:pt x="489" y="207"/>
                          </a:lnTo>
                          <a:lnTo>
                            <a:pt x="488" y="207"/>
                          </a:lnTo>
                          <a:lnTo>
                            <a:pt x="486" y="209"/>
                          </a:lnTo>
                          <a:lnTo>
                            <a:pt x="484" y="209"/>
                          </a:lnTo>
                          <a:lnTo>
                            <a:pt x="482" y="209"/>
                          </a:lnTo>
                          <a:lnTo>
                            <a:pt x="480" y="211"/>
                          </a:lnTo>
                          <a:lnTo>
                            <a:pt x="476" y="211"/>
                          </a:lnTo>
                          <a:lnTo>
                            <a:pt x="474" y="211"/>
                          </a:lnTo>
                          <a:lnTo>
                            <a:pt x="472" y="211"/>
                          </a:lnTo>
                          <a:lnTo>
                            <a:pt x="468" y="213"/>
                          </a:lnTo>
                          <a:lnTo>
                            <a:pt x="466" y="213"/>
                          </a:lnTo>
                          <a:lnTo>
                            <a:pt x="464" y="213"/>
                          </a:lnTo>
                          <a:lnTo>
                            <a:pt x="463" y="215"/>
                          </a:lnTo>
                          <a:lnTo>
                            <a:pt x="447" y="217"/>
                          </a:lnTo>
                          <a:lnTo>
                            <a:pt x="443" y="219"/>
                          </a:lnTo>
                          <a:lnTo>
                            <a:pt x="441" y="222"/>
                          </a:lnTo>
                          <a:lnTo>
                            <a:pt x="432" y="242"/>
                          </a:lnTo>
                          <a:lnTo>
                            <a:pt x="430" y="246"/>
                          </a:lnTo>
                          <a:lnTo>
                            <a:pt x="426" y="251"/>
                          </a:lnTo>
                          <a:lnTo>
                            <a:pt x="418" y="267"/>
                          </a:lnTo>
                          <a:lnTo>
                            <a:pt x="416" y="269"/>
                          </a:lnTo>
                          <a:lnTo>
                            <a:pt x="415" y="274"/>
                          </a:lnTo>
                          <a:lnTo>
                            <a:pt x="409" y="284"/>
                          </a:lnTo>
                          <a:lnTo>
                            <a:pt x="405" y="290"/>
                          </a:lnTo>
                          <a:lnTo>
                            <a:pt x="405" y="294"/>
                          </a:lnTo>
                          <a:lnTo>
                            <a:pt x="403" y="294"/>
                          </a:lnTo>
                          <a:lnTo>
                            <a:pt x="403" y="295"/>
                          </a:lnTo>
                          <a:lnTo>
                            <a:pt x="392" y="319"/>
                          </a:lnTo>
                          <a:lnTo>
                            <a:pt x="390" y="322"/>
                          </a:lnTo>
                          <a:lnTo>
                            <a:pt x="386" y="328"/>
                          </a:lnTo>
                          <a:lnTo>
                            <a:pt x="384" y="332"/>
                          </a:lnTo>
                          <a:lnTo>
                            <a:pt x="382" y="336"/>
                          </a:lnTo>
                          <a:lnTo>
                            <a:pt x="380" y="340"/>
                          </a:lnTo>
                          <a:lnTo>
                            <a:pt x="380" y="342"/>
                          </a:lnTo>
                          <a:lnTo>
                            <a:pt x="378" y="342"/>
                          </a:lnTo>
                          <a:lnTo>
                            <a:pt x="376" y="345"/>
                          </a:lnTo>
                          <a:lnTo>
                            <a:pt x="376" y="347"/>
                          </a:lnTo>
                          <a:lnTo>
                            <a:pt x="374" y="351"/>
                          </a:lnTo>
                          <a:lnTo>
                            <a:pt x="372" y="353"/>
                          </a:lnTo>
                          <a:lnTo>
                            <a:pt x="370" y="353"/>
                          </a:lnTo>
                          <a:lnTo>
                            <a:pt x="370" y="355"/>
                          </a:lnTo>
                          <a:lnTo>
                            <a:pt x="368" y="355"/>
                          </a:lnTo>
                          <a:lnTo>
                            <a:pt x="367" y="355"/>
                          </a:lnTo>
                          <a:lnTo>
                            <a:pt x="365" y="355"/>
                          </a:lnTo>
                          <a:lnTo>
                            <a:pt x="365" y="353"/>
                          </a:lnTo>
                          <a:lnTo>
                            <a:pt x="363" y="353"/>
                          </a:lnTo>
                          <a:lnTo>
                            <a:pt x="361" y="353"/>
                          </a:lnTo>
                          <a:lnTo>
                            <a:pt x="359" y="353"/>
                          </a:lnTo>
                          <a:lnTo>
                            <a:pt x="357" y="353"/>
                          </a:lnTo>
                          <a:lnTo>
                            <a:pt x="355" y="353"/>
                          </a:lnTo>
                          <a:lnTo>
                            <a:pt x="353" y="353"/>
                          </a:lnTo>
                          <a:lnTo>
                            <a:pt x="353" y="351"/>
                          </a:lnTo>
                          <a:lnTo>
                            <a:pt x="353" y="353"/>
                          </a:lnTo>
                          <a:lnTo>
                            <a:pt x="351" y="353"/>
                          </a:lnTo>
                          <a:lnTo>
                            <a:pt x="349" y="353"/>
                          </a:lnTo>
                          <a:lnTo>
                            <a:pt x="349" y="351"/>
                          </a:lnTo>
                          <a:lnTo>
                            <a:pt x="347" y="351"/>
                          </a:lnTo>
                          <a:lnTo>
                            <a:pt x="345" y="351"/>
                          </a:lnTo>
                          <a:lnTo>
                            <a:pt x="344" y="351"/>
                          </a:lnTo>
                          <a:lnTo>
                            <a:pt x="344" y="353"/>
                          </a:lnTo>
                          <a:lnTo>
                            <a:pt x="342" y="353"/>
                          </a:lnTo>
                          <a:lnTo>
                            <a:pt x="342" y="355"/>
                          </a:lnTo>
                          <a:lnTo>
                            <a:pt x="340" y="355"/>
                          </a:lnTo>
                          <a:lnTo>
                            <a:pt x="338" y="355"/>
                          </a:lnTo>
                          <a:lnTo>
                            <a:pt x="336" y="355"/>
                          </a:lnTo>
                          <a:lnTo>
                            <a:pt x="336" y="357"/>
                          </a:lnTo>
                          <a:lnTo>
                            <a:pt x="334" y="357"/>
                          </a:lnTo>
                          <a:lnTo>
                            <a:pt x="332" y="357"/>
                          </a:lnTo>
                          <a:lnTo>
                            <a:pt x="330" y="357"/>
                          </a:lnTo>
                          <a:lnTo>
                            <a:pt x="330" y="359"/>
                          </a:lnTo>
                          <a:lnTo>
                            <a:pt x="328" y="359"/>
                          </a:lnTo>
                          <a:lnTo>
                            <a:pt x="328" y="357"/>
                          </a:lnTo>
                          <a:lnTo>
                            <a:pt x="328" y="359"/>
                          </a:lnTo>
                          <a:lnTo>
                            <a:pt x="326" y="359"/>
                          </a:lnTo>
                          <a:lnTo>
                            <a:pt x="324" y="359"/>
                          </a:lnTo>
                          <a:lnTo>
                            <a:pt x="322" y="361"/>
                          </a:lnTo>
                          <a:lnTo>
                            <a:pt x="322" y="359"/>
                          </a:lnTo>
                          <a:lnTo>
                            <a:pt x="320" y="359"/>
                          </a:lnTo>
                          <a:lnTo>
                            <a:pt x="320" y="357"/>
                          </a:lnTo>
                          <a:lnTo>
                            <a:pt x="320" y="359"/>
                          </a:lnTo>
                          <a:lnTo>
                            <a:pt x="319" y="359"/>
                          </a:lnTo>
                          <a:lnTo>
                            <a:pt x="317" y="359"/>
                          </a:lnTo>
                          <a:lnTo>
                            <a:pt x="317" y="361"/>
                          </a:lnTo>
                          <a:lnTo>
                            <a:pt x="315" y="361"/>
                          </a:lnTo>
                          <a:lnTo>
                            <a:pt x="315" y="363"/>
                          </a:lnTo>
                          <a:lnTo>
                            <a:pt x="313" y="363"/>
                          </a:lnTo>
                          <a:lnTo>
                            <a:pt x="313" y="365"/>
                          </a:lnTo>
                          <a:lnTo>
                            <a:pt x="311" y="365"/>
                          </a:lnTo>
                          <a:lnTo>
                            <a:pt x="309" y="365"/>
                          </a:lnTo>
                          <a:lnTo>
                            <a:pt x="309" y="367"/>
                          </a:lnTo>
                          <a:lnTo>
                            <a:pt x="309" y="368"/>
                          </a:lnTo>
                          <a:lnTo>
                            <a:pt x="307" y="368"/>
                          </a:lnTo>
                          <a:lnTo>
                            <a:pt x="307" y="370"/>
                          </a:lnTo>
                          <a:lnTo>
                            <a:pt x="309" y="370"/>
                          </a:lnTo>
                          <a:lnTo>
                            <a:pt x="309" y="372"/>
                          </a:lnTo>
                          <a:lnTo>
                            <a:pt x="309" y="374"/>
                          </a:lnTo>
                          <a:lnTo>
                            <a:pt x="311" y="374"/>
                          </a:lnTo>
                          <a:lnTo>
                            <a:pt x="311" y="376"/>
                          </a:lnTo>
                          <a:lnTo>
                            <a:pt x="309" y="376"/>
                          </a:lnTo>
                          <a:lnTo>
                            <a:pt x="309" y="378"/>
                          </a:lnTo>
                          <a:lnTo>
                            <a:pt x="307" y="380"/>
                          </a:lnTo>
                          <a:lnTo>
                            <a:pt x="307" y="382"/>
                          </a:lnTo>
                          <a:lnTo>
                            <a:pt x="305" y="382"/>
                          </a:lnTo>
                          <a:lnTo>
                            <a:pt x="305" y="384"/>
                          </a:lnTo>
                          <a:lnTo>
                            <a:pt x="305" y="386"/>
                          </a:lnTo>
                          <a:lnTo>
                            <a:pt x="303" y="386"/>
                          </a:lnTo>
                          <a:lnTo>
                            <a:pt x="301" y="386"/>
                          </a:lnTo>
                          <a:lnTo>
                            <a:pt x="301" y="388"/>
                          </a:lnTo>
                          <a:lnTo>
                            <a:pt x="299" y="388"/>
                          </a:lnTo>
                          <a:lnTo>
                            <a:pt x="299" y="390"/>
                          </a:lnTo>
                          <a:lnTo>
                            <a:pt x="301" y="390"/>
                          </a:lnTo>
                          <a:lnTo>
                            <a:pt x="301" y="391"/>
                          </a:lnTo>
                          <a:lnTo>
                            <a:pt x="301" y="393"/>
                          </a:lnTo>
                          <a:lnTo>
                            <a:pt x="299" y="393"/>
                          </a:lnTo>
                          <a:lnTo>
                            <a:pt x="297" y="393"/>
                          </a:lnTo>
                          <a:lnTo>
                            <a:pt x="297" y="395"/>
                          </a:lnTo>
                          <a:lnTo>
                            <a:pt x="297" y="397"/>
                          </a:lnTo>
                          <a:lnTo>
                            <a:pt x="296" y="397"/>
                          </a:lnTo>
                          <a:lnTo>
                            <a:pt x="297" y="397"/>
                          </a:lnTo>
                          <a:lnTo>
                            <a:pt x="297" y="399"/>
                          </a:lnTo>
                          <a:lnTo>
                            <a:pt x="296" y="399"/>
                          </a:lnTo>
                          <a:lnTo>
                            <a:pt x="296" y="401"/>
                          </a:lnTo>
                          <a:lnTo>
                            <a:pt x="294" y="403"/>
                          </a:lnTo>
                          <a:lnTo>
                            <a:pt x="294" y="405"/>
                          </a:lnTo>
                          <a:lnTo>
                            <a:pt x="294" y="407"/>
                          </a:lnTo>
                          <a:lnTo>
                            <a:pt x="292" y="407"/>
                          </a:lnTo>
                          <a:lnTo>
                            <a:pt x="292" y="409"/>
                          </a:lnTo>
                          <a:lnTo>
                            <a:pt x="290" y="409"/>
                          </a:lnTo>
                          <a:lnTo>
                            <a:pt x="290" y="411"/>
                          </a:lnTo>
                          <a:lnTo>
                            <a:pt x="290" y="413"/>
                          </a:lnTo>
                          <a:lnTo>
                            <a:pt x="288" y="413"/>
                          </a:lnTo>
                          <a:lnTo>
                            <a:pt x="288" y="415"/>
                          </a:lnTo>
                          <a:lnTo>
                            <a:pt x="286" y="415"/>
                          </a:lnTo>
                          <a:lnTo>
                            <a:pt x="286" y="416"/>
                          </a:lnTo>
                          <a:lnTo>
                            <a:pt x="284" y="416"/>
                          </a:lnTo>
                          <a:lnTo>
                            <a:pt x="282" y="416"/>
                          </a:lnTo>
                          <a:lnTo>
                            <a:pt x="282" y="418"/>
                          </a:lnTo>
                          <a:lnTo>
                            <a:pt x="280" y="418"/>
                          </a:lnTo>
                          <a:lnTo>
                            <a:pt x="278" y="418"/>
                          </a:lnTo>
                          <a:lnTo>
                            <a:pt x="278" y="420"/>
                          </a:lnTo>
                          <a:lnTo>
                            <a:pt x="278" y="422"/>
                          </a:lnTo>
                          <a:lnTo>
                            <a:pt x="276" y="422"/>
                          </a:lnTo>
                          <a:lnTo>
                            <a:pt x="276" y="424"/>
                          </a:lnTo>
                          <a:lnTo>
                            <a:pt x="276" y="422"/>
                          </a:lnTo>
                          <a:lnTo>
                            <a:pt x="274" y="422"/>
                          </a:lnTo>
                          <a:lnTo>
                            <a:pt x="272" y="422"/>
                          </a:lnTo>
                          <a:lnTo>
                            <a:pt x="271" y="422"/>
                          </a:lnTo>
                          <a:lnTo>
                            <a:pt x="269" y="422"/>
                          </a:lnTo>
                          <a:lnTo>
                            <a:pt x="269" y="424"/>
                          </a:lnTo>
                          <a:lnTo>
                            <a:pt x="267" y="424"/>
                          </a:lnTo>
                          <a:lnTo>
                            <a:pt x="267" y="426"/>
                          </a:lnTo>
                          <a:lnTo>
                            <a:pt x="267" y="428"/>
                          </a:lnTo>
                          <a:lnTo>
                            <a:pt x="267" y="430"/>
                          </a:lnTo>
                          <a:lnTo>
                            <a:pt x="265" y="430"/>
                          </a:lnTo>
                          <a:lnTo>
                            <a:pt x="265" y="432"/>
                          </a:lnTo>
                          <a:lnTo>
                            <a:pt x="265" y="434"/>
                          </a:lnTo>
                          <a:lnTo>
                            <a:pt x="265" y="436"/>
                          </a:lnTo>
                          <a:lnTo>
                            <a:pt x="263" y="436"/>
                          </a:lnTo>
                          <a:lnTo>
                            <a:pt x="265" y="436"/>
                          </a:lnTo>
                          <a:lnTo>
                            <a:pt x="265" y="438"/>
                          </a:lnTo>
                          <a:lnTo>
                            <a:pt x="263" y="438"/>
                          </a:lnTo>
                          <a:lnTo>
                            <a:pt x="263" y="439"/>
                          </a:lnTo>
                          <a:lnTo>
                            <a:pt x="261" y="439"/>
                          </a:lnTo>
                          <a:lnTo>
                            <a:pt x="261" y="441"/>
                          </a:lnTo>
                          <a:lnTo>
                            <a:pt x="261" y="443"/>
                          </a:lnTo>
                          <a:lnTo>
                            <a:pt x="261" y="445"/>
                          </a:lnTo>
                          <a:lnTo>
                            <a:pt x="259" y="445"/>
                          </a:lnTo>
                          <a:lnTo>
                            <a:pt x="259" y="447"/>
                          </a:lnTo>
                          <a:lnTo>
                            <a:pt x="259" y="449"/>
                          </a:lnTo>
                          <a:lnTo>
                            <a:pt x="259" y="451"/>
                          </a:lnTo>
                          <a:lnTo>
                            <a:pt x="259" y="453"/>
                          </a:lnTo>
                          <a:lnTo>
                            <a:pt x="259" y="455"/>
                          </a:lnTo>
                          <a:lnTo>
                            <a:pt x="259" y="457"/>
                          </a:lnTo>
                          <a:lnTo>
                            <a:pt x="257" y="457"/>
                          </a:lnTo>
                          <a:lnTo>
                            <a:pt x="255" y="457"/>
                          </a:lnTo>
                          <a:lnTo>
                            <a:pt x="253" y="457"/>
                          </a:lnTo>
                          <a:lnTo>
                            <a:pt x="251" y="457"/>
                          </a:lnTo>
                          <a:lnTo>
                            <a:pt x="251" y="459"/>
                          </a:lnTo>
                          <a:lnTo>
                            <a:pt x="251" y="461"/>
                          </a:lnTo>
                          <a:lnTo>
                            <a:pt x="249" y="461"/>
                          </a:lnTo>
                          <a:lnTo>
                            <a:pt x="249" y="463"/>
                          </a:lnTo>
                          <a:lnTo>
                            <a:pt x="249" y="464"/>
                          </a:lnTo>
                          <a:lnTo>
                            <a:pt x="249" y="466"/>
                          </a:lnTo>
                          <a:lnTo>
                            <a:pt x="249" y="468"/>
                          </a:lnTo>
                          <a:lnTo>
                            <a:pt x="249" y="470"/>
                          </a:lnTo>
                          <a:lnTo>
                            <a:pt x="251" y="470"/>
                          </a:lnTo>
                          <a:lnTo>
                            <a:pt x="249" y="472"/>
                          </a:lnTo>
                          <a:lnTo>
                            <a:pt x="248" y="472"/>
                          </a:lnTo>
                          <a:lnTo>
                            <a:pt x="246" y="474"/>
                          </a:lnTo>
                          <a:lnTo>
                            <a:pt x="246" y="476"/>
                          </a:lnTo>
                          <a:lnTo>
                            <a:pt x="246" y="478"/>
                          </a:lnTo>
                          <a:lnTo>
                            <a:pt x="246" y="480"/>
                          </a:lnTo>
                          <a:lnTo>
                            <a:pt x="244" y="480"/>
                          </a:lnTo>
                          <a:lnTo>
                            <a:pt x="244" y="482"/>
                          </a:lnTo>
                          <a:lnTo>
                            <a:pt x="244" y="484"/>
                          </a:lnTo>
                          <a:lnTo>
                            <a:pt x="244" y="486"/>
                          </a:lnTo>
                          <a:lnTo>
                            <a:pt x="242" y="486"/>
                          </a:lnTo>
                          <a:lnTo>
                            <a:pt x="242" y="487"/>
                          </a:lnTo>
                          <a:lnTo>
                            <a:pt x="242" y="489"/>
                          </a:lnTo>
                          <a:lnTo>
                            <a:pt x="240" y="489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8" y="493"/>
                          </a:lnTo>
                          <a:lnTo>
                            <a:pt x="236" y="493"/>
                          </a:lnTo>
                          <a:lnTo>
                            <a:pt x="234" y="495"/>
                          </a:lnTo>
                          <a:lnTo>
                            <a:pt x="232" y="495"/>
                          </a:lnTo>
                          <a:lnTo>
                            <a:pt x="232" y="497"/>
                          </a:lnTo>
                          <a:lnTo>
                            <a:pt x="232" y="499"/>
                          </a:lnTo>
                          <a:lnTo>
                            <a:pt x="230" y="499"/>
                          </a:lnTo>
                          <a:lnTo>
                            <a:pt x="230" y="501"/>
                          </a:lnTo>
                          <a:lnTo>
                            <a:pt x="230" y="503"/>
                          </a:lnTo>
                          <a:lnTo>
                            <a:pt x="228" y="505"/>
                          </a:lnTo>
                          <a:lnTo>
                            <a:pt x="226" y="505"/>
                          </a:lnTo>
                          <a:lnTo>
                            <a:pt x="224" y="505"/>
                          </a:lnTo>
                          <a:lnTo>
                            <a:pt x="224" y="507"/>
                          </a:lnTo>
                          <a:lnTo>
                            <a:pt x="223" y="507"/>
                          </a:lnTo>
                          <a:lnTo>
                            <a:pt x="223" y="509"/>
                          </a:lnTo>
                          <a:lnTo>
                            <a:pt x="221" y="509"/>
                          </a:lnTo>
                          <a:lnTo>
                            <a:pt x="221" y="511"/>
                          </a:lnTo>
                          <a:lnTo>
                            <a:pt x="221" y="512"/>
                          </a:lnTo>
                          <a:lnTo>
                            <a:pt x="221" y="514"/>
                          </a:lnTo>
                          <a:lnTo>
                            <a:pt x="219" y="514"/>
                          </a:lnTo>
                          <a:lnTo>
                            <a:pt x="219" y="516"/>
                          </a:lnTo>
                          <a:lnTo>
                            <a:pt x="217" y="516"/>
                          </a:lnTo>
                          <a:lnTo>
                            <a:pt x="219" y="516"/>
                          </a:lnTo>
                          <a:lnTo>
                            <a:pt x="219" y="518"/>
                          </a:lnTo>
                          <a:lnTo>
                            <a:pt x="219" y="520"/>
                          </a:lnTo>
                          <a:lnTo>
                            <a:pt x="219" y="522"/>
                          </a:lnTo>
                          <a:lnTo>
                            <a:pt x="219" y="524"/>
                          </a:lnTo>
                          <a:lnTo>
                            <a:pt x="217" y="524"/>
                          </a:lnTo>
                          <a:lnTo>
                            <a:pt x="217" y="526"/>
                          </a:lnTo>
                          <a:lnTo>
                            <a:pt x="217" y="528"/>
                          </a:lnTo>
                          <a:lnTo>
                            <a:pt x="217" y="530"/>
                          </a:lnTo>
                          <a:lnTo>
                            <a:pt x="215" y="530"/>
                          </a:lnTo>
                          <a:lnTo>
                            <a:pt x="215" y="532"/>
                          </a:lnTo>
                          <a:lnTo>
                            <a:pt x="213" y="532"/>
                          </a:lnTo>
                          <a:lnTo>
                            <a:pt x="213" y="534"/>
                          </a:lnTo>
                          <a:lnTo>
                            <a:pt x="213" y="535"/>
                          </a:lnTo>
                          <a:lnTo>
                            <a:pt x="211" y="535"/>
                          </a:lnTo>
                          <a:lnTo>
                            <a:pt x="209" y="537"/>
                          </a:lnTo>
                          <a:lnTo>
                            <a:pt x="207" y="537"/>
                          </a:lnTo>
                          <a:lnTo>
                            <a:pt x="205" y="537"/>
                          </a:lnTo>
                          <a:lnTo>
                            <a:pt x="205" y="539"/>
                          </a:lnTo>
                          <a:lnTo>
                            <a:pt x="203" y="539"/>
                          </a:lnTo>
                          <a:lnTo>
                            <a:pt x="203" y="541"/>
                          </a:lnTo>
                          <a:lnTo>
                            <a:pt x="203" y="543"/>
                          </a:lnTo>
                          <a:lnTo>
                            <a:pt x="201" y="543"/>
                          </a:lnTo>
                          <a:lnTo>
                            <a:pt x="203" y="545"/>
                          </a:lnTo>
                          <a:lnTo>
                            <a:pt x="203" y="54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 dirty="0">
                        <a:solidFill>
                          <a:schemeClr val="bg1"/>
                        </a:solidFill>
                        <a:latin typeface="Arial" charset="0"/>
                      </a:endParaRPr>
                    </a:p>
                  </p:txBody>
                </p:sp>
                <p:sp>
                  <p:nvSpPr>
                    <p:cNvPr id="33" name="Freeform 4851">
                      <a:extLst>
                        <a:ext uri="{FF2B5EF4-FFF2-40B4-BE49-F238E27FC236}">
                          <a16:creationId xmlns:a16="http://schemas.microsoft.com/office/drawing/2014/main" id="{41EA940D-FE7E-A9B9-3946-AC404B6C67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653" y="524"/>
                      <a:ext cx="370" cy="649"/>
                    </a:xfrm>
                    <a:custGeom>
                      <a:avLst/>
                      <a:gdLst>
                        <a:gd name="T0" fmla="*/ 27 w 370"/>
                        <a:gd name="T1" fmla="*/ 256 h 649"/>
                        <a:gd name="T2" fmla="*/ 52 w 370"/>
                        <a:gd name="T3" fmla="*/ 215 h 649"/>
                        <a:gd name="T4" fmla="*/ 59 w 370"/>
                        <a:gd name="T5" fmla="*/ 177 h 649"/>
                        <a:gd name="T6" fmla="*/ 59 w 370"/>
                        <a:gd name="T7" fmla="*/ 123 h 649"/>
                        <a:gd name="T8" fmla="*/ 33 w 370"/>
                        <a:gd name="T9" fmla="*/ 81 h 649"/>
                        <a:gd name="T10" fmla="*/ 54 w 370"/>
                        <a:gd name="T11" fmla="*/ 75 h 649"/>
                        <a:gd name="T12" fmla="*/ 92 w 370"/>
                        <a:gd name="T13" fmla="*/ 90 h 649"/>
                        <a:gd name="T14" fmla="*/ 157 w 370"/>
                        <a:gd name="T15" fmla="*/ 98 h 649"/>
                        <a:gd name="T16" fmla="*/ 186 w 370"/>
                        <a:gd name="T17" fmla="*/ 89 h 649"/>
                        <a:gd name="T18" fmla="*/ 188 w 370"/>
                        <a:gd name="T19" fmla="*/ 48 h 649"/>
                        <a:gd name="T20" fmla="*/ 196 w 370"/>
                        <a:gd name="T21" fmla="*/ 23 h 649"/>
                        <a:gd name="T22" fmla="*/ 207 w 370"/>
                        <a:gd name="T23" fmla="*/ 8 h 649"/>
                        <a:gd name="T24" fmla="*/ 223 w 370"/>
                        <a:gd name="T25" fmla="*/ 2 h 649"/>
                        <a:gd name="T26" fmla="*/ 240 w 370"/>
                        <a:gd name="T27" fmla="*/ 0 h 649"/>
                        <a:gd name="T28" fmla="*/ 271 w 370"/>
                        <a:gd name="T29" fmla="*/ 12 h 649"/>
                        <a:gd name="T30" fmla="*/ 311 w 370"/>
                        <a:gd name="T31" fmla="*/ 23 h 649"/>
                        <a:gd name="T32" fmla="*/ 355 w 370"/>
                        <a:gd name="T33" fmla="*/ 23 h 649"/>
                        <a:gd name="T34" fmla="*/ 351 w 370"/>
                        <a:gd name="T35" fmla="*/ 46 h 649"/>
                        <a:gd name="T36" fmla="*/ 344 w 370"/>
                        <a:gd name="T37" fmla="*/ 73 h 649"/>
                        <a:gd name="T38" fmla="*/ 344 w 370"/>
                        <a:gd name="T39" fmla="*/ 104 h 649"/>
                        <a:gd name="T40" fmla="*/ 355 w 370"/>
                        <a:gd name="T41" fmla="*/ 138 h 649"/>
                        <a:gd name="T42" fmla="*/ 359 w 370"/>
                        <a:gd name="T43" fmla="*/ 152 h 649"/>
                        <a:gd name="T44" fmla="*/ 359 w 370"/>
                        <a:gd name="T45" fmla="*/ 169 h 649"/>
                        <a:gd name="T46" fmla="*/ 355 w 370"/>
                        <a:gd name="T47" fmla="*/ 202 h 649"/>
                        <a:gd name="T48" fmla="*/ 363 w 370"/>
                        <a:gd name="T49" fmla="*/ 219 h 649"/>
                        <a:gd name="T50" fmla="*/ 344 w 370"/>
                        <a:gd name="T51" fmla="*/ 227 h 649"/>
                        <a:gd name="T52" fmla="*/ 328 w 370"/>
                        <a:gd name="T53" fmla="*/ 242 h 649"/>
                        <a:gd name="T54" fmla="*/ 303 w 370"/>
                        <a:gd name="T55" fmla="*/ 254 h 649"/>
                        <a:gd name="T56" fmla="*/ 280 w 370"/>
                        <a:gd name="T57" fmla="*/ 256 h 649"/>
                        <a:gd name="T58" fmla="*/ 259 w 370"/>
                        <a:gd name="T59" fmla="*/ 271 h 649"/>
                        <a:gd name="T60" fmla="*/ 246 w 370"/>
                        <a:gd name="T61" fmla="*/ 296 h 649"/>
                        <a:gd name="T62" fmla="*/ 232 w 370"/>
                        <a:gd name="T63" fmla="*/ 315 h 649"/>
                        <a:gd name="T64" fmla="*/ 228 w 370"/>
                        <a:gd name="T65" fmla="*/ 342 h 649"/>
                        <a:gd name="T66" fmla="*/ 248 w 370"/>
                        <a:gd name="T67" fmla="*/ 369 h 649"/>
                        <a:gd name="T68" fmla="*/ 271 w 370"/>
                        <a:gd name="T69" fmla="*/ 388 h 649"/>
                        <a:gd name="T70" fmla="*/ 288 w 370"/>
                        <a:gd name="T71" fmla="*/ 409 h 649"/>
                        <a:gd name="T72" fmla="*/ 296 w 370"/>
                        <a:gd name="T73" fmla="*/ 436 h 649"/>
                        <a:gd name="T74" fmla="*/ 301 w 370"/>
                        <a:gd name="T75" fmla="*/ 453 h 649"/>
                        <a:gd name="T76" fmla="*/ 303 w 370"/>
                        <a:gd name="T77" fmla="*/ 469 h 649"/>
                        <a:gd name="T78" fmla="*/ 263 w 370"/>
                        <a:gd name="T79" fmla="*/ 469 h 649"/>
                        <a:gd name="T80" fmla="*/ 228 w 370"/>
                        <a:gd name="T81" fmla="*/ 480 h 649"/>
                        <a:gd name="T82" fmla="*/ 227 w 370"/>
                        <a:gd name="T83" fmla="*/ 503 h 649"/>
                        <a:gd name="T84" fmla="*/ 251 w 370"/>
                        <a:gd name="T85" fmla="*/ 521 h 649"/>
                        <a:gd name="T86" fmla="*/ 265 w 370"/>
                        <a:gd name="T87" fmla="*/ 557 h 649"/>
                        <a:gd name="T88" fmla="*/ 280 w 370"/>
                        <a:gd name="T89" fmla="*/ 580 h 649"/>
                        <a:gd name="T90" fmla="*/ 303 w 370"/>
                        <a:gd name="T91" fmla="*/ 607 h 649"/>
                        <a:gd name="T92" fmla="*/ 296 w 370"/>
                        <a:gd name="T93" fmla="*/ 628 h 649"/>
                        <a:gd name="T94" fmla="*/ 282 w 370"/>
                        <a:gd name="T95" fmla="*/ 636 h 649"/>
                        <a:gd name="T96" fmla="*/ 250 w 370"/>
                        <a:gd name="T97" fmla="*/ 624 h 649"/>
                        <a:gd name="T98" fmla="*/ 223 w 370"/>
                        <a:gd name="T99" fmla="*/ 619 h 649"/>
                        <a:gd name="T100" fmla="*/ 203 w 370"/>
                        <a:gd name="T101" fmla="*/ 603 h 649"/>
                        <a:gd name="T102" fmla="*/ 173 w 370"/>
                        <a:gd name="T103" fmla="*/ 584 h 649"/>
                        <a:gd name="T104" fmla="*/ 142 w 370"/>
                        <a:gd name="T105" fmla="*/ 567 h 649"/>
                        <a:gd name="T106" fmla="*/ 109 w 370"/>
                        <a:gd name="T107" fmla="*/ 561 h 649"/>
                        <a:gd name="T108" fmla="*/ 83 w 370"/>
                        <a:gd name="T109" fmla="*/ 526 h 649"/>
                        <a:gd name="T110" fmla="*/ 52 w 370"/>
                        <a:gd name="T111" fmla="*/ 505 h 649"/>
                        <a:gd name="T112" fmla="*/ 36 w 370"/>
                        <a:gd name="T113" fmla="*/ 478 h 649"/>
                        <a:gd name="T114" fmla="*/ 31 w 370"/>
                        <a:gd name="T115" fmla="*/ 440 h 649"/>
                        <a:gd name="T116" fmla="*/ 23 w 370"/>
                        <a:gd name="T117" fmla="*/ 407 h 649"/>
                        <a:gd name="T118" fmla="*/ 31 w 370"/>
                        <a:gd name="T119" fmla="*/ 369 h 649"/>
                        <a:gd name="T120" fmla="*/ 25 w 370"/>
                        <a:gd name="T121" fmla="*/ 336 h 649"/>
                        <a:gd name="T122" fmla="*/ 6 w 370"/>
                        <a:gd name="T123" fmla="*/ 309 h 64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370" h="649">
                          <a:moveTo>
                            <a:pt x="8" y="296"/>
                          </a:moveTo>
                          <a:lnTo>
                            <a:pt x="10" y="294"/>
                          </a:lnTo>
                          <a:lnTo>
                            <a:pt x="10" y="292"/>
                          </a:lnTo>
                          <a:lnTo>
                            <a:pt x="10" y="290"/>
                          </a:lnTo>
                          <a:lnTo>
                            <a:pt x="10" y="288"/>
                          </a:lnTo>
                          <a:lnTo>
                            <a:pt x="11" y="288"/>
                          </a:lnTo>
                          <a:lnTo>
                            <a:pt x="11" y="286"/>
                          </a:lnTo>
                          <a:lnTo>
                            <a:pt x="11" y="284"/>
                          </a:lnTo>
                          <a:lnTo>
                            <a:pt x="13" y="284"/>
                          </a:lnTo>
                          <a:lnTo>
                            <a:pt x="13" y="282"/>
                          </a:lnTo>
                          <a:lnTo>
                            <a:pt x="13" y="281"/>
                          </a:lnTo>
                          <a:lnTo>
                            <a:pt x="15" y="279"/>
                          </a:lnTo>
                          <a:lnTo>
                            <a:pt x="17" y="277"/>
                          </a:lnTo>
                          <a:lnTo>
                            <a:pt x="17" y="275"/>
                          </a:lnTo>
                          <a:lnTo>
                            <a:pt x="19" y="275"/>
                          </a:lnTo>
                          <a:lnTo>
                            <a:pt x="19" y="273"/>
                          </a:lnTo>
                          <a:lnTo>
                            <a:pt x="19" y="271"/>
                          </a:lnTo>
                          <a:lnTo>
                            <a:pt x="19" y="269"/>
                          </a:lnTo>
                          <a:lnTo>
                            <a:pt x="19" y="267"/>
                          </a:lnTo>
                          <a:lnTo>
                            <a:pt x="21" y="267"/>
                          </a:lnTo>
                          <a:lnTo>
                            <a:pt x="21" y="265"/>
                          </a:lnTo>
                          <a:lnTo>
                            <a:pt x="21" y="263"/>
                          </a:lnTo>
                          <a:lnTo>
                            <a:pt x="21" y="261"/>
                          </a:lnTo>
                          <a:lnTo>
                            <a:pt x="21" y="259"/>
                          </a:lnTo>
                          <a:lnTo>
                            <a:pt x="23" y="259"/>
                          </a:lnTo>
                          <a:lnTo>
                            <a:pt x="23" y="258"/>
                          </a:lnTo>
                          <a:lnTo>
                            <a:pt x="25" y="256"/>
                          </a:lnTo>
                          <a:lnTo>
                            <a:pt x="27" y="256"/>
                          </a:lnTo>
                          <a:lnTo>
                            <a:pt x="29" y="256"/>
                          </a:lnTo>
                          <a:lnTo>
                            <a:pt x="31" y="254"/>
                          </a:lnTo>
                          <a:lnTo>
                            <a:pt x="31" y="252"/>
                          </a:lnTo>
                          <a:lnTo>
                            <a:pt x="31" y="250"/>
                          </a:lnTo>
                          <a:lnTo>
                            <a:pt x="33" y="248"/>
                          </a:lnTo>
                          <a:lnTo>
                            <a:pt x="33" y="246"/>
                          </a:lnTo>
                          <a:lnTo>
                            <a:pt x="33" y="244"/>
                          </a:lnTo>
                          <a:lnTo>
                            <a:pt x="33" y="242"/>
                          </a:lnTo>
                          <a:lnTo>
                            <a:pt x="33" y="240"/>
                          </a:lnTo>
                          <a:lnTo>
                            <a:pt x="33" y="238"/>
                          </a:lnTo>
                          <a:lnTo>
                            <a:pt x="33" y="236"/>
                          </a:lnTo>
                          <a:lnTo>
                            <a:pt x="35" y="234"/>
                          </a:lnTo>
                          <a:lnTo>
                            <a:pt x="36" y="234"/>
                          </a:lnTo>
                          <a:lnTo>
                            <a:pt x="36" y="233"/>
                          </a:lnTo>
                          <a:lnTo>
                            <a:pt x="36" y="231"/>
                          </a:lnTo>
                          <a:lnTo>
                            <a:pt x="38" y="229"/>
                          </a:lnTo>
                          <a:lnTo>
                            <a:pt x="38" y="227"/>
                          </a:lnTo>
                          <a:lnTo>
                            <a:pt x="40" y="227"/>
                          </a:lnTo>
                          <a:lnTo>
                            <a:pt x="40" y="225"/>
                          </a:lnTo>
                          <a:lnTo>
                            <a:pt x="42" y="225"/>
                          </a:lnTo>
                          <a:lnTo>
                            <a:pt x="42" y="223"/>
                          </a:lnTo>
                          <a:lnTo>
                            <a:pt x="42" y="221"/>
                          </a:lnTo>
                          <a:lnTo>
                            <a:pt x="44" y="221"/>
                          </a:lnTo>
                          <a:lnTo>
                            <a:pt x="46" y="219"/>
                          </a:lnTo>
                          <a:lnTo>
                            <a:pt x="48" y="217"/>
                          </a:lnTo>
                          <a:lnTo>
                            <a:pt x="50" y="217"/>
                          </a:lnTo>
                          <a:lnTo>
                            <a:pt x="50" y="215"/>
                          </a:lnTo>
                          <a:lnTo>
                            <a:pt x="52" y="215"/>
                          </a:lnTo>
                          <a:lnTo>
                            <a:pt x="54" y="213"/>
                          </a:lnTo>
                          <a:lnTo>
                            <a:pt x="54" y="211"/>
                          </a:lnTo>
                          <a:lnTo>
                            <a:pt x="56" y="211"/>
                          </a:lnTo>
                          <a:lnTo>
                            <a:pt x="58" y="210"/>
                          </a:lnTo>
                          <a:lnTo>
                            <a:pt x="58" y="208"/>
                          </a:lnTo>
                          <a:lnTo>
                            <a:pt x="59" y="208"/>
                          </a:lnTo>
                          <a:lnTo>
                            <a:pt x="59" y="206"/>
                          </a:lnTo>
                          <a:lnTo>
                            <a:pt x="59" y="204"/>
                          </a:lnTo>
                          <a:lnTo>
                            <a:pt x="59" y="202"/>
                          </a:lnTo>
                          <a:lnTo>
                            <a:pt x="59" y="200"/>
                          </a:lnTo>
                          <a:lnTo>
                            <a:pt x="58" y="200"/>
                          </a:lnTo>
                          <a:lnTo>
                            <a:pt x="58" y="198"/>
                          </a:lnTo>
                          <a:lnTo>
                            <a:pt x="58" y="196"/>
                          </a:lnTo>
                          <a:lnTo>
                            <a:pt x="58" y="194"/>
                          </a:lnTo>
                          <a:lnTo>
                            <a:pt x="56" y="194"/>
                          </a:lnTo>
                          <a:lnTo>
                            <a:pt x="56" y="192"/>
                          </a:lnTo>
                          <a:lnTo>
                            <a:pt x="56" y="190"/>
                          </a:lnTo>
                          <a:lnTo>
                            <a:pt x="54" y="190"/>
                          </a:lnTo>
                          <a:lnTo>
                            <a:pt x="54" y="188"/>
                          </a:lnTo>
                          <a:lnTo>
                            <a:pt x="54" y="186"/>
                          </a:lnTo>
                          <a:lnTo>
                            <a:pt x="54" y="185"/>
                          </a:lnTo>
                          <a:lnTo>
                            <a:pt x="56" y="185"/>
                          </a:lnTo>
                          <a:lnTo>
                            <a:pt x="56" y="183"/>
                          </a:lnTo>
                          <a:lnTo>
                            <a:pt x="58" y="183"/>
                          </a:lnTo>
                          <a:lnTo>
                            <a:pt x="58" y="181"/>
                          </a:lnTo>
                          <a:lnTo>
                            <a:pt x="59" y="181"/>
                          </a:lnTo>
                          <a:lnTo>
                            <a:pt x="59" y="179"/>
                          </a:lnTo>
                          <a:lnTo>
                            <a:pt x="59" y="177"/>
                          </a:lnTo>
                          <a:lnTo>
                            <a:pt x="59" y="175"/>
                          </a:lnTo>
                          <a:lnTo>
                            <a:pt x="59" y="173"/>
                          </a:lnTo>
                          <a:lnTo>
                            <a:pt x="59" y="171"/>
                          </a:lnTo>
                          <a:lnTo>
                            <a:pt x="59" y="169"/>
                          </a:lnTo>
                          <a:lnTo>
                            <a:pt x="58" y="169"/>
                          </a:lnTo>
                          <a:lnTo>
                            <a:pt x="58" y="167"/>
                          </a:lnTo>
                          <a:lnTo>
                            <a:pt x="58" y="165"/>
                          </a:lnTo>
                          <a:lnTo>
                            <a:pt x="58" y="163"/>
                          </a:lnTo>
                          <a:lnTo>
                            <a:pt x="58" y="162"/>
                          </a:lnTo>
                          <a:lnTo>
                            <a:pt x="58" y="160"/>
                          </a:lnTo>
                          <a:lnTo>
                            <a:pt x="58" y="158"/>
                          </a:lnTo>
                          <a:lnTo>
                            <a:pt x="58" y="156"/>
                          </a:lnTo>
                          <a:lnTo>
                            <a:pt x="58" y="154"/>
                          </a:lnTo>
                          <a:lnTo>
                            <a:pt x="58" y="152"/>
                          </a:lnTo>
                          <a:lnTo>
                            <a:pt x="56" y="148"/>
                          </a:lnTo>
                          <a:lnTo>
                            <a:pt x="56" y="144"/>
                          </a:lnTo>
                          <a:lnTo>
                            <a:pt x="54" y="144"/>
                          </a:lnTo>
                          <a:lnTo>
                            <a:pt x="54" y="140"/>
                          </a:lnTo>
                          <a:lnTo>
                            <a:pt x="54" y="138"/>
                          </a:lnTo>
                          <a:lnTo>
                            <a:pt x="54" y="137"/>
                          </a:lnTo>
                          <a:lnTo>
                            <a:pt x="54" y="135"/>
                          </a:lnTo>
                          <a:lnTo>
                            <a:pt x="54" y="133"/>
                          </a:lnTo>
                          <a:lnTo>
                            <a:pt x="54" y="131"/>
                          </a:lnTo>
                          <a:lnTo>
                            <a:pt x="56" y="129"/>
                          </a:lnTo>
                          <a:lnTo>
                            <a:pt x="56" y="127"/>
                          </a:lnTo>
                          <a:lnTo>
                            <a:pt x="58" y="125"/>
                          </a:lnTo>
                          <a:lnTo>
                            <a:pt x="58" y="123"/>
                          </a:lnTo>
                          <a:lnTo>
                            <a:pt x="59" y="123"/>
                          </a:lnTo>
                          <a:lnTo>
                            <a:pt x="59" y="121"/>
                          </a:lnTo>
                          <a:lnTo>
                            <a:pt x="59" y="119"/>
                          </a:lnTo>
                          <a:lnTo>
                            <a:pt x="59" y="117"/>
                          </a:lnTo>
                          <a:lnTo>
                            <a:pt x="58" y="115"/>
                          </a:lnTo>
                          <a:lnTo>
                            <a:pt x="56" y="115"/>
                          </a:lnTo>
                          <a:lnTo>
                            <a:pt x="54" y="114"/>
                          </a:lnTo>
                          <a:lnTo>
                            <a:pt x="52" y="112"/>
                          </a:lnTo>
                          <a:lnTo>
                            <a:pt x="50" y="112"/>
                          </a:lnTo>
                          <a:lnTo>
                            <a:pt x="50" y="110"/>
                          </a:lnTo>
                          <a:lnTo>
                            <a:pt x="50" y="108"/>
                          </a:lnTo>
                          <a:lnTo>
                            <a:pt x="50" y="106"/>
                          </a:lnTo>
                          <a:lnTo>
                            <a:pt x="50" y="104"/>
                          </a:lnTo>
                          <a:lnTo>
                            <a:pt x="50" y="102"/>
                          </a:lnTo>
                          <a:lnTo>
                            <a:pt x="50" y="100"/>
                          </a:lnTo>
                          <a:lnTo>
                            <a:pt x="50" y="98"/>
                          </a:lnTo>
                          <a:lnTo>
                            <a:pt x="48" y="98"/>
                          </a:lnTo>
                          <a:lnTo>
                            <a:pt x="48" y="96"/>
                          </a:lnTo>
                          <a:lnTo>
                            <a:pt x="46" y="92"/>
                          </a:lnTo>
                          <a:lnTo>
                            <a:pt x="46" y="90"/>
                          </a:lnTo>
                          <a:lnTo>
                            <a:pt x="44" y="90"/>
                          </a:lnTo>
                          <a:lnTo>
                            <a:pt x="42" y="89"/>
                          </a:lnTo>
                          <a:lnTo>
                            <a:pt x="42" y="87"/>
                          </a:lnTo>
                          <a:lnTo>
                            <a:pt x="40" y="87"/>
                          </a:lnTo>
                          <a:lnTo>
                            <a:pt x="38" y="85"/>
                          </a:lnTo>
                          <a:lnTo>
                            <a:pt x="36" y="85"/>
                          </a:lnTo>
                          <a:lnTo>
                            <a:pt x="36" y="83"/>
                          </a:lnTo>
                          <a:lnTo>
                            <a:pt x="33" y="83"/>
                          </a:lnTo>
                          <a:lnTo>
                            <a:pt x="33" y="81"/>
                          </a:lnTo>
                          <a:lnTo>
                            <a:pt x="31" y="81"/>
                          </a:lnTo>
                          <a:lnTo>
                            <a:pt x="31" y="79"/>
                          </a:lnTo>
                          <a:lnTo>
                            <a:pt x="27" y="75"/>
                          </a:lnTo>
                          <a:lnTo>
                            <a:pt x="25" y="71"/>
                          </a:lnTo>
                          <a:lnTo>
                            <a:pt x="25" y="69"/>
                          </a:lnTo>
                          <a:lnTo>
                            <a:pt x="25" y="67"/>
                          </a:lnTo>
                          <a:lnTo>
                            <a:pt x="25" y="66"/>
                          </a:lnTo>
                          <a:lnTo>
                            <a:pt x="25" y="64"/>
                          </a:lnTo>
                          <a:lnTo>
                            <a:pt x="25" y="66"/>
                          </a:lnTo>
                          <a:lnTo>
                            <a:pt x="27" y="66"/>
                          </a:lnTo>
                          <a:lnTo>
                            <a:pt x="29" y="66"/>
                          </a:lnTo>
                          <a:lnTo>
                            <a:pt x="29" y="67"/>
                          </a:lnTo>
                          <a:lnTo>
                            <a:pt x="31" y="67"/>
                          </a:lnTo>
                          <a:lnTo>
                            <a:pt x="33" y="69"/>
                          </a:lnTo>
                          <a:lnTo>
                            <a:pt x="35" y="69"/>
                          </a:lnTo>
                          <a:lnTo>
                            <a:pt x="35" y="71"/>
                          </a:lnTo>
                          <a:lnTo>
                            <a:pt x="36" y="71"/>
                          </a:lnTo>
                          <a:lnTo>
                            <a:pt x="38" y="71"/>
                          </a:lnTo>
                          <a:lnTo>
                            <a:pt x="40" y="71"/>
                          </a:lnTo>
                          <a:lnTo>
                            <a:pt x="42" y="71"/>
                          </a:lnTo>
                          <a:lnTo>
                            <a:pt x="42" y="73"/>
                          </a:lnTo>
                          <a:lnTo>
                            <a:pt x="44" y="73"/>
                          </a:lnTo>
                          <a:lnTo>
                            <a:pt x="46" y="73"/>
                          </a:lnTo>
                          <a:lnTo>
                            <a:pt x="48" y="73"/>
                          </a:lnTo>
                          <a:lnTo>
                            <a:pt x="50" y="73"/>
                          </a:lnTo>
                          <a:lnTo>
                            <a:pt x="50" y="75"/>
                          </a:lnTo>
                          <a:lnTo>
                            <a:pt x="52" y="75"/>
                          </a:lnTo>
                          <a:lnTo>
                            <a:pt x="54" y="75"/>
                          </a:lnTo>
                          <a:lnTo>
                            <a:pt x="56" y="75"/>
                          </a:lnTo>
                          <a:lnTo>
                            <a:pt x="56" y="77"/>
                          </a:lnTo>
                          <a:lnTo>
                            <a:pt x="58" y="77"/>
                          </a:lnTo>
                          <a:lnTo>
                            <a:pt x="59" y="77"/>
                          </a:lnTo>
                          <a:lnTo>
                            <a:pt x="59" y="79"/>
                          </a:lnTo>
                          <a:lnTo>
                            <a:pt x="61" y="79"/>
                          </a:lnTo>
                          <a:lnTo>
                            <a:pt x="63" y="79"/>
                          </a:lnTo>
                          <a:lnTo>
                            <a:pt x="63" y="81"/>
                          </a:lnTo>
                          <a:lnTo>
                            <a:pt x="65" y="81"/>
                          </a:lnTo>
                          <a:lnTo>
                            <a:pt x="67" y="81"/>
                          </a:lnTo>
                          <a:lnTo>
                            <a:pt x="69" y="81"/>
                          </a:lnTo>
                          <a:lnTo>
                            <a:pt x="69" y="83"/>
                          </a:lnTo>
                          <a:lnTo>
                            <a:pt x="71" y="83"/>
                          </a:lnTo>
                          <a:lnTo>
                            <a:pt x="73" y="83"/>
                          </a:lnTo>
                          <a:lnTo>
                            <a:pt x="75" y="83"/>
                          </a:lnTo>
                          <a:lnTo>
                            <a:pt x="75" y="85"/>
                          </a:lnTo>
                          <a:lnTo>
                            <a:pt x="77" y="85"/>
                          </a:lnTo>
                          <a:lnTo>
                            <a:pt x="79" y="85"/>
                          </a:lnTo>
                          <a:lnTo>
                            <a:pt x="81" y="85"/>
                          </a:lnTo>
                          <a:lnTo>
                            <a:pt x="81" y="87"/>
                          </a:lnTo>
                          <a:lnTo>
                            <a:pt x="83" y="87"/>
                          </a:lnTo>
                          <a:lnTo>
                            <a:pt x="84" y="87"/>
                          </a:lnTo>
                          <a:lnTo>
                            <a:pt x="84" y="89"/>
                          </a:lnTo>
                          <a:lnTo>
                            <a:pt x="86" y="89"/>
                          </a:lnTo>
                          <a:lnTo>
                            <a:pt x="88" y="89"/>
                          </a:lnTo>
                          <a:lnTo>
                            <a:pt x="88" y="90"/>
                          </a:lnTo>
                          <a:lnTo>
                            <a:pt x="90" y="90"/>
                          </a:lnTo>
                          <a:lnTo>
                            <a:pt x="92" y="90"/>
                          </a:lnTo>
                          <a:lnTo>
                            <a:pt x="94" y="90"/>
                          </a:lnTo>
                          <a:lnTo>
                            <a:pt x="96" y="90"/>
                          </a:lnTo>
                          <a:lnTo>
                            <a:pt x="96" y="92"/>
                          </a:lnTo>
                          <a:lnTo>
                            <a:pt x="98" y="92"/>
                          </a:lnTo>
                          <a:lnTo>
                            <a:pt x="100" y="92"/>
                          </a:lnTo>
                          <a:lnTo>
                            <a:pt x="102" y="92"/>
                          </a:lnTo>
                          <a:lnTo>
                            <a:pt x="102" y="94"/>
                          </a:lnTo>
                          <a:lnTo>
                            <a:pt x="104" y="94"/>
                          </a:lnTo>
                          <a:lnTo>
                            <a:pt x="106" y="94"/>
                          </a:lnTo>
                          <a:lnTo>
                            <a:pt x="107" y="94"/>
                          </a:lnTo>
                          <a:lnTo>
                            <a:pt x="109" y="94"/>
                          </a:lnTo>
                          <a:lnTo>
                            <a:pt x="109" y="96"/>
                          </a:lnTo>
                          <a:lnTo>
                            <a:pt x="111" y="96"/>
                          </a:lnTo>
                          <a:lnTo>
                            <a:pt x="113" y="96"/>
                          </a:lnTo>
                          <a:lnTo>
                            <a:pt x="115" y="96"/>
                          </a:lnTo>
                          <a:lnTo>
                            <a:pt x="117" y="96"/>
                          </a:lnTo>
                          <a:lnTo>
                            <a:pt x="117" y="98"/>
                          </a:lnTo>
                          <a:lnTo>
                            <a:pt x="119" y="98"/>
                          </a:lnTo>
                          <a:lnTo>
                            <a:pt x="121" y="98"/>
                          </a:lnTo>
                          <a:lnTo>
                            <a:pt x="123" y="98"/>
                          </a:lnTo>
                          <a:lnTo>
                            <a:pt x="125" y="98"/>
                          </a:lnTo>
                          <a:lnTo>
                            <a:pt x="129" y="98"/>
                          </a:lnTo>
                          <a:lnTo>
                            <a:pt x="136" y="100"/>
                          </a:lnTo>
                          <a:lnTo>
                            <a:pt x="140" y="100"/>
                          </a:lnTo>
                          <a:lnTo>
                            <a:pt x="144" y="100"/>
                          </a:lnTo>
                          <a:lnTo>
                            <a:pt x="150" y="100"/>
                          </a:lnTo>
                          <a:lnTo>
                            <a:pt x="155" y="98"/>
                          </a:lnTo>
                          <a:lnTo>
                            <a:pt x="157" y="98"/>
                          </a:lnTo>
                          <a:lnTo>
                            <a:pt x="159" y="98"/>
                          </a:lnTo>
                          <a:lnTo>
                            <a:pt x="163" y="98"/>
                          </a:lnTo>
                          <a:lnTo>
                            <a:pt x="167" y="96"/>
                          </a:lnTo>
                          <a:lnTo>
                            <a:pt x="169" y="96"/>
                          </a:lnTo>
                          <a:lnTo>
                            <a:pt x="171" y="96"/>
                          </a:lnTo>
                          <a:lnTo>
                            <a:pt x="173" y="96"/>
                          </a:lnTo>
                          <a:lnTo>
                            <a:pt x="173" y="94"/>
                          </a:lnTo>
                          <a:lnTo>
                            <a:pt x="173" y="96"/>
                          </a:lnTo>
                          <a:lnTo>
                            <a:pt x="175" y="96"/>
                          </a:lnTo>
                          <a:lnTo>
                            <a:pt x="175" y="94"/>
                          </a:lnTo>
                          <a:lnTo>
                            <a:pt x="175" y="96"/>
                          </a:lnTo>
                          <a:lnTo>
                            <a:pt x="175" y="94"/>
                          </a:lnTo>
                          <a:lnTo>
                            <a:pt x="177" y="94"/>
                          </a:lnTo>
                          <a:lnTo>
                            <a:pt x="175" y="94"/>
                          </a:lnTo>
                          <a:lnTo>
                            <a:pt x="177" y="94"/>
                          </a:lnTo>
                          <a:lnTo>
                            <a:pt x="177" y="92"/>
                          </a:lnTo>
                          <a:lnTo>
                            <a:pt x="179" y="92"/>
                          </a:lnTo>
                          <a:lnTo>
                            <a:pt x="180" y="92"/>
                          </a:lnTo>
                          <a:lnTo>
                            <a:pt x="182" y="92"/>
                          </a:lnTo>
                          <a:lnTo>
                            <a:pt x="182" y="94"/>
                          </a:lnTo>
                          <a:lnTo>
                            <a:pt x="184" y="94"/>
                          </a:lnTo>
                          <a:lnTo>
                            <a:pt x="186" y="94"/>
                          </a:lnTo>
                          <a:lnTo>
                            <a:pt x="186" y="92"/>
                          </a:lnTo>
                          <a:lnTo>
                            <a:pt x="188" y="92"/>
                          </a:lnTo>
                          <a:lnTo>
                            <a:pt x="190" y="92"/>
                          </a:lnTo>
                          <a:lnTo>
                            <a:pt x="188" y="92"/>
                          </a:lnTo>
                          <a:lnTo>
                            <a:pt x="186" y="90"/>
                          </a:lnTo>
                          <a:lnTo>
                            <a:pt x="186" y="89"/>
                          </a:lnTo>
                          <a:lnTo>
                            <a:pt x="184" y="89"/>
                          </a:lnTo>
                          <a:lnTo>
                            <a:pt x="184" y="87"/>
                          </a:lnTo>
                          <a:lnTo>
                            <a:pt x="184" y="85"/>
                          </a:lnTo>
                          <a:lnTo>
                            <a:pt x="184" y="83"/>
                          </a:lnTo>
                          <a:lnTo>
                            <a:pt x="186" y="83"/>
                          </a:lnTo>
                          <a:lnTo>
                            <a:pt x="188" y="81"/>
                          </a:lnTo>
                          <a:lnTo>
                            <a:pt x="188" y="79"/>
                          </a:lnTo>
                          <a:lnTo>
                            <a:pt x="190" y="79"/>
                          </a:lnTo>
                          <a:lnTo>
                            <a:pt x="190" y="77"/>
                          </a:lnTo>
                          <a:lnTo>
                            <a:pt x="192" y="77"/>
                          </a:lnTo>
                          <a:lnTo>
                            <a:pt x="192" y="75"/>
                          </a:lnTo>
                          <a:lnTo>
                            <a:pt x="192" y="73"/>
                          </a:lnTo>
                          <a:lnTo>
                            <a:pt x="192" y="71"/>
                          </a:lnTo>
                          <a:lnTo>
                            <a:pt x="192" y="69"/>
                          </a:lnTo>
                          <a:lnTo>
                            <a:pt x="192" y="67"/>
                          </a:lnTo>
                          <a:lnTo>
                            <a:pt x="190" y="67"/>
                          </a:lnTo>
                          <a:lnTo>
                            <a:pt x="190" y="66"/>
                          </a:lnTo>
                          <a:lnTo>
                            <a:pt x="190" y="64"/>
                          </a:lnTo>
                          <a:lnTo>
                            <a:pt x="188" y="64"/>
                          </a:lnTo>
                          <a:lnTo>
                            <a:pt x="188" y="62"/>
                          </a:lnTo>
                          <a:lnTo>
                            <a:pt x="188" y="60"/>
                          </a:lnTo>
                          <a:lnTo>
                            <a:pt x="188" y="58"/>
                          </a:lnTo>
                          <a:lnTo>
                            <a:pt x="188" y="56"/>
                          </a:lnTo>
                          <a:lnTo>
                            <a:pt x="190" y="56"/>
                          </a:lnTo>
                          <a:lnTo>
                            <a:pt x="190" y="54"/>
                          </a:lnTo>
                          <a:lnTo>
                            <a:pt x="188" y="52"/>
                          </a:lnTo>
                          <a:lnTo>
                            <a:pt x="188" y="50"/>
                          </a:lnTo>
                          <a:lnTo>
                            <a:pt x="188" y="48"/>
                          </a:lnTo>
                          <a:lnTo>
                            <a:pt x="186" y="48"/>
                          </a:lnTo>
                          <a:lnTo>
                            <a:pt x="186" y="46"/>
                          </a:lnTo>
                          <a:lnTo>
                            <a:pt x="186" y="44"/>
                          </a:lnTo>
                          <a:lnTo>
                            <a:pt x="186" y="42"/>
                          </a:lnTo>
                          <a:lnTo>
                            <a:pt x="188" y="42"/>
                          </a:lnTo>
                          <a:lnTo>
                            <a:pt x="188" y="41"/>
                          </a:lnTo>
                          <a:lnTo>
                            <a:pt x="188" y="39"/>
                          </a:lnTo>
                          <a:lnTo>
                            <a:pt x="188" y="37"/>
                          </a:lnTo>
                          <a:lnTo>
                            <a:pt x="186" y="37"/>
                          </a:lnTo>
                          <a:lnTo>
                            <a:pt x="188" y="37"/>
                          </a:lnTo>
                          <a:lnTo>
                            <a:pt x="188" y="35"/>
                          </a:lnTo>
                          <a:lnTo>
                            <a:pt x="186" y="35"/>
                          </a:lnTo>
                          <a:lnTo>
                            <a:pt x="184" y="35"/>
                          </a:lnTo>
                          <a:lnTo>
                            <a:pt x="186" y="35"/>
                          </a:lnTo>
                          <a:lnTo>
                            <a:pt x="186" y="33"/>
                          </a:lnTo>
                          <a:lnTo>
                            <a:pt x="188" y="33"/>
                          </a:lnTo>
                          <a:lnTo>
                            <a:pt x="190" y="31"/>
                          </a:lnTo>
                          <a:lnTo>
                            <a:pt x="190" y="29"/>
                          </a:lnTo>
                          <a:lnTo>
                            <a:pt x="192" y="29"/>
                          </a:lnTo>
                          <a:lnTo>
                            <a:pt x="192" y="27"/>
                          </a:lnTo>
                          <a:lnTo>
                            <a:pt x="192" y="25"/>
                          </a:lnTo>
                          <a:lnTo>
                            <a:pt x="192" y="27"/>
                          </a:lnTo>
                          <a:lnTo>
                            <a:pt x="190" y="27"/>
                          </a:lnTo>
                          <a:lnTo>
                            <a:pt x="190" y="25"/>
                          </a:lnTo>
                          <a:lnTo>
                            <a:pt x="192" y="25"/>
                          </a:lnTo>
                          <a:lnTo>
                            <a:pt x="194" y="25"/>
                          </a:lnTo>
                          <a:lnTo>
                            <a:pt x="194" y="23"/>
                          </a:lnTo>
                          <a:lnTo>
                            <a:pt x="196" y="23"/>
                          </a:lnTo>
                          <a:lnTo>
                            <a:pt x="198" y="23"/>
                          </a:lnTo>
                          <a:lnTo>
                            <a:pt x="198" y="21"/>
                          </a:lnTo>
                          <a:lnTo>
                            <a:pt x="196" y="21"/>
                          </a:lnTo>
                          <a:lnTo>
                            <a:pt x="198" y="21"/>
                          </a:lnTo>
                          <a:lnTo>
                            <a:pt x="196" y="21"/>
                          </a:lnTo>
                          <a:lnTo>
                            <a:pt x="194" y="21"/>
                          </a:lnTo>
                          <a:lnTo>
                            <a:pt x="194" y="19"/>
                          </a:lnTo>
                          <a:lnTo>
                            <a:pt x="196" y="19"/>
                          </a:lnTo>
                          <a:lnTo>
                            <a:pt x="196" y="18"/>
                          </a:lnTo>
                          <a:lnTo>
                            <a:pt x="198" y="18"/>
                          </a:lnTo>
                          <a:lnTo>
                            <a:pt x="198" y="16"/>
                          </a:lnTo>
                          <a:lnTo>
                            <a:pt x="198" y="14"/>
                          </a:lnTo>
                          <a:lnTo>
                            <a:pt x="198" y="12"/>
                          </a:lnTo>
                          <a:lnTo>
                            <a:pt x="200" y="12"/>
                          </a:lnTo>
                          <a:lnTo>
                            <a:pt x="200" y="14"/>
                          </a:lnTo>
                          <a:lnTo>
                            <a:pt x="200" y="12"/>
                          </a:lnTo>
                          <a:lnTo>
                            <a:pt x="202" y="12"/>
                          </a:lnTo>
                          <a:lnTo>
                            <a:pt x="203" y="12"/>
                          </a:lnTo>
                          <a:lnTo>
                            <a:pt x="205" y="12"/>
                          </a:lnTo>
                          <a:lnTo>
                            <a:pt x="203" y="12"/>
                          </a:lnTo>
                          <a:lnTo>
                            <a:pt x="203" y="14"/>
                          </a:lnTo>
                          <a:lnTo>
                            <a:pt x="205" y="14"/>
                          </a:lnTo>
                          <a:lnTo>
                            <a:pt x="207" y="14"/>
                          </a:lnTo>
                          <a:lnTo>
                            <a:pt x="209" y="14"/>
                          </a:lnTo>
                          <a:lnTo>
                            <a:pt x="209" y="12"/>
                          </a:lnTo>
                          <a:lnTo>
                            <a:pt x="207" y="12"/>
                          </a:lnTo>
                          <a:lnTo>
                            <a:pt x="207" y="10"/>
                          </a:lnTo>
                          <a:lnTo>
                            <a:pt x="207" y="8"/>
                          </a:lnTo>
                          <a:lnTo>
                            <a:pt x="205" y="8"/>
                          </a:lnTo>
                          <a:lnTo>
                            <a:pt x="205" y="6"/>
                          </a:lnTo>
                          <a:lnTo>
                            <a:pt x="207" y="6"/>
                          </a:lnTo>
                          <a:lnTo>
                            <a:pt x="209" y="6"/>
                          </a:lnTo>
                          <a:lnTo>
                            <a:pt x="209" y="4"/>
                          </a:lnTo>
                          <a:lnTo>
                            <a:pt x="209" y="2"/>
                          </a:lnTo>
                          <a:lnTo>
                            <a:pt x="211" y="4"/>
                          </a:lnTo>
                          <a:lnTo>
                            <a:pt x="211" y="6"/>
                          </a:lnTo>
                          <a:lnTo>
                            <a:pt x="213" y="6"/>
                          </a:lnTo>
                          <a:lnTo>
                            <a:pt x="213" y="8"/>
                          </a:lnTo>
                          <a:lnTo>
                            <a:pt x="215" y="8"/>
                          </a:lnTo>
                          <a:lnTo>
                            <a:pt x="215" y="6"/>
                          </a:lnTo>
                          <a:lnTo>
                            <a:pt x="215" y="4"/>
                          </a:lnTo>
                          <a:lnTo>
                            <a:pt x="217" y="4"/>
                          </a:lnTo>
                          <a:lnTo>
                            <a:pt x="217" y="6"/>
                          </a:lnTo>
                          <a:lnTo>
                            <a:pt x="219" y="6"/>
                          </a:lnTo>
                          <a:lnTo>
                            <a:pt x="217" y="6"/>
                          </a:lnTo>
                          <a:lnTo>
                            <a:pt x="219" y="6"/>
                          </a:lnTo>
                          <a:lnTo>
                            <a:pt x="219" y="8"/>
                          </a:lnTo>
                          <a:lnTo>
                            <a:pt x="221" y="8"/>
                          </a:lnTo>
                          <a:lnTo>
                            <a:pt x="221" y="6"/>
                          </a:lnTo>
                          <a:lnTo>
                            <a:pt x="221" y="4"/>
                          </a:lnTo>
                          <a:lnTo>
                            <a:pt x="219" y="4"/>
                          </a:lnTo>
                          <a:lnTo>
                            <a:pt x="219" y="2"/>
                          </a:lnTo>
                          <a:lnTo>
                            <a:pt x="219" y="0"/>
                          </a:lnTo>
                          <a:lnTo>
                            <a:pt x="221" y="0"/>
                          </a:lnTo>
                          <a:lnTo>
                            <a:pt x="221" y="2"/>
                          </a:lnTo>
                          <a:lnTo>
                            <a:pt x="223" y="2"/>
                          </a:lnTo>
                          <a:lnTo>
                            <a:pt x="223" y="4"/>
                          </a:lnTo>
                          <a:lnTo>
                            <a:pt x="223" y="6"/>
                          </a:lnTo>
                          <a:lnTo>
                            <a:pt x="223" y="8"/>
                          </a:lnTo>
                          <a:lnTo>
                            <a:pt x="225" y="8"/>
                          </a:lnTo>
                          <a:lnTo>
                            <a:pt x="227" y="8"/>
                          </a:lnTo>
                          <a:lnTo>
                            <a:pt x="228" y="8"/>
                          </a:lnTo>
                          <a:lnTo>
                            <a:pt x="228" y="6"/>
                          </a:lnTo>
                          <a:lnTo>
                            <a:pt x="227" y="4"/>
                          </a:lnTo>
                          <a:lnTo>
                            <a:pt x="228" y="4"/>
                          </a:lnTo>
                          <a:lnTo>
                            <a:pt x="228" y="2"/>
                          </a:lnTo>
                          <a:lnTo>
                            <a:pt x="230" y="2"/>
                          </a:lnTo>
                          <a:lnTo>
                            <a:pt x="230" y="0"/>
                          </a:lnTo>
                          <a:lnTo>
                            <a:pt x="232" y="2"/>
                          </a:lnTo>
                          <a:lnTo>
                            <a:pt x="230" y="2"/>
                          </a:lnTo>
                          <a:lnTo>
                            <a:pt x="232" y="2"/>
                          </a:lnTo>
                          <a:lnTo>
                            <a:pt x="232" y="4"/>
                          </a:lnTo>
                          <a:lnTo>
                            <a:pt x="232" y="6"/>
                          </a:lnTo>
                          <a:lnTo>
                            <a:pt x="234" y="6"/>
                          </a:lnTo>
                          <a:lnTo>
                            <a:pt x="234" y="4"/>
                          </a:lnTo>
                          <a:lnTo>
                            <a:pt x="236" y="4"/>
                          </a:lnTo>
                          <a:lnTo>
                            <a:pt x="234" y="4"/>
                          </a:lnTo>
                          <a:lnTo>
                            <a:pt x="234" y="2"/>
                          </a:lnTo>
                          <a:lnTo>
                            <a:pt x="234" y="0"/>
                          </a:lnTo>
                          <a:lnTo>
                            <a:pt x="236" y="0"/>
                          </a:lnTo>
                          <a:lnTo>
                            <a:pt x="238" y="0"/>
                          </a:lnTo>
                          <a:lnTo>
                            <a:pt x="238" y="2"/>
                          </a:lnTo>
                          <a:lnTo>
                            <a:pt x="240" y="2"/>
                          </a:lnTo>
                          <a:lnTo>
                            <a:pt x="240" y="0"/>
                          </a:lnTo>
                          <a:lnTo>
                            <a:pt x="242" y="0"/>
                          </a:lnTo>
                          <a:lnTo>
                            <a:pt x="242" y="2"/>
                          </a:lnTo>
                          <a:lnTo>
                            <a:pt x="244" y="2"/>
                          </a:lnTo>
                          <a:lnTo>
                            <a:pt x="244" y="0"/>
                          </a:lnTo>
                          <a:lnTo>
                            <a:pt x="246" y="0"/>
                          </a:lnTo>
                          <a:lnTo>
                            <a:pt x="246" y="2"/>
                          </a:lnTo>
                          <a:lnTo>
                            <a:pt x="248" y="2"/>
                          </a:lnTo>
                          <a:lnTo>
                            <a:pt x="250" y="2"/>
                          </a:lnTo>
                          <a:lnTo>
                            <a:pt x="251" y="2"/>
                          </a:lnTo>
                          <a:lnTo>
                            <a:pt x="253" y="2"/>
                          </a:lnTo>
                          <a:lnTo>
                            <a:pt x="255" y="2"/>
                          </a:lnTo>
                          <a:lnTo>
                            <a:pt x="255" y="4"/>
                          </a:lnTo>
                          <a:lnTo>
                            <a:pt x="257" y="4"/>
                          </a:lnTo>
                          <a:lnTo>
                            <a:pt x="257" y="6"/>
                          </a:lnTo>
                          <a:lnTo>
                            <a:pt x="257" y="4"/>
                          </a:lnTo>
                          <a:lnTo>
                            <a:pt x="257" y="6"/>
                          </a:lnTo>
                          <a:lnTo>
                            <a:pt x="259" y="6"/>
                          </a:lnTo>
                          <a:lnTo>
                            <a:pt x="259" y="4"/>
                          </a:lnTo>
                          <a:lnTo>
                            <a:pt x="259" y="6"/>
                          </a:lnTo>
                          <a:lnTo>
                            <a:pt x="261" y="6"/>
                          </a:lnTo>
                          <a:lnTo>
                            <a:pt x="261" y="8"/>
                          </a:lnTo>
                          <a:lnTo>
                            <a:pt x="261" y="10"/>
                          </a:lnTo>
                          <a:lnTo>
                            <a:pt x="263" y="10"/>
                          </a:lnTo>
                          <a:lnTo>
                            <a:pt x="265" y="10"/>
                          </a:lnTo>
                          <a:lnTo>
                            <a:pt x="267" y="10"/>
                          </a:lnTo>
                          <a:lnTo>
                            <a:pt x="269" y="10"/>
                          </a:lnTo>
                          <a:lnTo>
                            <a:pt x="271" y="10"/>
                          </a:lnTo>
                          <a:lnTo>
                            <a:pt x="271" y="12"/>
                          </a:lnTo>
                          <a:lnTo>
                            <a:pt x="273" y="12"/>
                          </a:lnTo>
                          <a:lnTo>
                            <a:pt x="274" y="12"/>
                          </a:lnTo>
                          <a:lnTo>
                            <a:pt x="276" y="14"/>
                          </a:lnTo>
                          <a:lnTo>
                            <a:pt x="278" y="14"/>
                          </a:lnTo>
                          <a:lnTo>
                            <a:pt x="278" y="16"/>
                          </a:lnTo>
                          <a:lnTo>
                            <a:pt x="280" y="16"/>
                          </a:lnTo>
                          <a:lnTo>
                            <a:pt x="280" y="18"/>
                          </a:lnTo>
                          <a:lnTo>
                            <a:pt x="282" y="18"/>
                          </a:lnTo>
                          <a:lnTo>
                            <a:pt x="284" y="18"/>
                          </a:lnTo>
                          <a:lnTo>
                            <a:pt x="284" y="19"/>
                          </a:lnTo>
                          <a:lnTo>
                            <a:pt x="286" y="19"/>
                          </a:lnTo>
                          <a:lnTo>
                            <a:pt x="288" y="19"/>
                          </a:lnTo>
                          <a:lnTo>
                            <a:pt x="290" y="19"/>
                          </a:lnTo>
                          <a:lnTo>
                            <a:pt x="290" y="21"/>
                          </a:lnTo>
                          <a:lnTo>
                            <a:pt x="292" y="21"/>
                          </a:lnTo>
                          <a:lnTo>
                            <a:pt x="294" y="21"/>
                          </a:lnTo>
                          <a:lnTo>
                            <a:pt x="296" y="21"/>
                          </a:lnTo>
                          <a:lnTo>
                            <a:pt x="296" y="23"/>
                          </a:lnTo>
                          <a:lnTo>
                            <a:pt x="298" y="23"/>
                          </a:lnTo>
                          <a:lnTo>
                            <a:pt x="299" y="23"/>
                          </a:lnTo>
                          <a:lnTo>
                            <a:pt x="301" y="23"/>
                          </a:lnTo>
                          <a:lnTo>
                            <a:pt x="303" y="23"/>
                          </a:lnTo>
                          <a:lnTo>
                            <a:pt x="303" y="25"/>
                          </a:lnTo>
                          <a:lnTo>
                            <a:pt x="305" y="25"/>
                          </a:lnTo>
                          <a:lnTo>
                            <a:pt x="307" y="25"/>
                          </a:lnTo>
                          <a:lnTo>
                            <a:pt x="309" y="25"/>
                          </a:lnTo>
                          <a:lnTo>
                            <a:pt x="309" y="23"/>
                          </a:lnTo>
                          <a:lnTo>
                            <a:pt x="311" y="23"/>
                          </a:lnTo>
                          <a:lnTo>
                            <a:pt x="311" y="21"/>
                          </a:lnTo>
                          <a:lnTo>
                            <a:pt x="313" y="21"/>
                          </a:lnTo>
                          <a:lnTo>
                            <a:pt x="313" y="23"/>
                          </a:lnTo>
                          <a:lnTo>
                            <a:pt x="315" y="23"/>
                          </a:lnTo>
                          <a:lnTo>
                            <a:pt x="317" y="23"/>
                          </a:lnTo>
                          <a:lnTo>
                            <a:pt x="319" y="23"/>
                          </a:lnTo>
                          <a:lnTo>
                            <a:pt x="321" y="25"/>
                          </a:lnTo>
                          <a:lnTo>
                            <a:pt x="322" y="25"/>
                          </a:lnTo>
                          <a:lnTo>
                            <a:pt x="324" y="25"/>
                          </a:lnTo>
                          <a:lnTo>
                            <a:pt x="326" y="25"/>
                          </a:lnTo>
                          <a:lnTo>
                            <a:pt x="326" y="23"/>
                          </a:lnTo>
                          <a:lnTo>
                            <a:pt x="328" y="23"/>
                          </a:lnTo>
                          <a:lnTo>
                            <a:pt x="330" y="23"/>
                          </a:lnTo>
                          <a:lnTo>
                            <a:pt x="332" y="23"/>
                          </a:lnTo>
                          <a:lnTo>
                            <a:pt x="332" y="25"/>
                          </a:lnTo>
                          <a:lnTo>
                            <a:pt x="334" y="25"/>
                          </a:lnTo>
                          <a:lnTo>
                            <a:pt x="336" y="25"/>
                          </a:lnTo>
                          <a:lnTo>
                            <a:pt x="338" y="25"/>
                          </a:lnTo>
                          <a:lnTo>
                            <a:pt x="340" y="25"/>
                          </a:lnTo>
                          <a:lnTo>
                            <a:pt x="342" y="25"/>
                          </a:lnTo>
                          <a:lnTo>
                            <a:pt x="344" y="25"/>
                          </a:lnTo>
                          <a:lnTo>
                            <a:pt x="346" y="25"/>
                          </a:lnTo>
                          <a:lnTo>
                            <a:pt x="346" y="23"/>
                          </a:lnTo>
                          <a:lnTo>
                            <a:pt x="347" y="23"/>
                          </a:lnTo>
                          <a:lnTo>
                            <a:pt x="349" y="23"/>
                          </a:lnTo>
                          <a:lnTo>
                            <a:pt x="351" y="23"/>
                          </a:lnTo>
                          <a:lnTo>
                            <a:pt x="353" y="23"/>
                          </a:lnTo>
                          <a:lnTo>
                            <a:pt x="355" y="23"/>
                          </a:lnTo>
                          <a:lnTo>
                            <a:pt x="357" y="23"/>
                          </a:lnTo>
                          <a:lnTo>
                            <a:pt x="357" y="21"/>
                          </a:lnTo>
                          <a:lnTo>
                            <a:pt x="357" y="23"/>
                          </a:lnTo>
                          <a:lnTo>
                            <a:pt x="359" y="23"/>
                          </a:lnTo>
                          <a:lnTo>
                            <a:pt x="361" y="23"/>
                          </a:lnTo>
                          <a:lnTo>
                            <a:pt x="363" y="23"/>
                          </a:lnTo>
                          <a:lnTo>
                            <a:pt x="363" y="25"/>
                          </a:lnTo>
                          <a:lnTo>
                            <a:pt x="363" y="27"/>
                          </a:lnTo>
                          <a:lnTo>
                            <a:pt x="363" y="29"/>
                          </a:lnTo>
                          <a:lnTo>
                            <a:pt x="363" y="31"/>
                          </a:lnTo>
                          <a:lnTo>
                            <a:pt x="361" y="31"/>
                          </a:lnTo>
                          <a:lnTo>
                            <a:pt x="361" y="33"/>
                          </a:lnTo>
                          <a:lnTo>
                            <a:pt x="359" y="33"/>
                          </a:lnTo>
                          <a:lnTo>
                            <a:pt x="361" y="33"/>
                          </a:lnTo>
                          <a:lnTo>
                            <a:pt x="361" y="35"/>
                          </a:lnTo>
                          <a:lnTo>
                            <a:pt x="359" y="35"/>
                          </a:lnTo>
                          <a:lnTo>
                            <a:pt x="359" y="37"/>
                          </a:lnTo>
                          <a:lnTo>
                            <a:pt x="359" y="39"/>
                          </a:lnTo>
                          <a:lnTo>
                            <a:pt x="359" y="41"/>
                          </a:lnTo>
                          <a:lnTo>
                            <a:pt x="359" y="42"/>
                          </a:lnTo>
                          <a:lnTo>
                            <a:pt x="357" y="42"/>
                          </a:lnTo>
                          <a:lnTo>
                            <a:pt x="357" y="41"/>
                          </a:lnTo>
                          <a:lnTo>
                            <a:pt x="357" y="42"/>
                          </a:lnTo>
                          <a:lnTo>
                            <a:pt x="357" y="44"/>
                          </a:lnTo>
                          <a:lnTo>
                            <a:pt x="355" y="44"/>
                          </a:lnTo>
                          <a:lnTo>
                            <a:pt x="353" y="44"/>
                          </a:lnTo>
                          <a:lnTo>
                            <a:pt x="353" y="46"/>
                          </a:lnTo>
                          <a:lnTo>
                            <a:pt x="351" y="46"/>
                          </a:lnTo>
                          <a:lnTo>
                            <a:pt x="351" y="48"/>
                          </a:lnTo>
                          <a:lnTo>
                            <a:pt x="351" y="50"/>
                          </a:lnTo>
                          <a:lnTo>
                            <a:pt x="349" y="50"/>
                          </a:lnTo>
                          <a:lnTo>
                            <a:pt x="349" y="52"/>
                          </a:lnTo>
                          <a:lnTo>
                            <a:pt x="347" y="52"/>
                          </a:lnTo>
                          <a:lnTo>
                            <a:pt x="347" y="54"/>
                          </a:lnTo>
                          <a:lnTo>
                            <a:pt x="346" y="54"/>
                          </a:lnTo>
                          <a:lnTo>
                            <a:pt x="344" y="54"/>
                          </a:lnTo>
                          <a:lnTo>
                            <a:pt x="342" y="54"/>
                          </a:lnTo>
                          <a:lnTo>
                            <a:pt x="342" y="56"/>
                          </a:lnTo>
                          <a:lnTo>
                            <a:pt x="340" y="56"/>
                          </a:lnTo>
                          <a:lnTo>
                            <a:pt x="340" y="58"/>
                          </a:lnTo>
                          <a:lnTo>
                            <a:pt x="342" y="58"/>
                          </a:lnTo>
                          <a:lnTo>
                            <a:pt x="340" y="58"/>
                          </a:lnTo>
                          <a:lnTo>
                            <a:pt x="342" y="58"/>
                          </a:lnTo>
                          <a:lnTo>
                            <a:pt x="342" y="60"/>
                          </a:lnTo>
                          <a:lnTo>
                            <a:pt x="344" y="60"/>
                          </a:lnTo>
                          <a:lnTo>
                            <a:pt x="344" y="62"/>
                          </a:lnTo>
                          <a:lnTo>
                            <a:pt x="344" y="64"/>
                          </a:lnTo>
                          <a:lnTo>
                            <a:pt x="344" y="66"/>
                          </a:lnTo>
                          <a:lnTo>
                            <a:pt x="342" y="66"/>
                          </a:lnTo>
                          <a:lnTo>
                            <a:pt x="342" y="67"/>
                          </a:lnTo>
                          <a:lnTo>
                            <a:pt x="342" y="69"/>
                          </a:lnTo>
                          <a:lnTo>
                            <a:pt x="342" y="71"/>
                          </a:lnTo>
                          <a:lnTo>
                            <a:pt x="344" y="71"/>
                          </a:lnTo>
                          <a:lnTo>
                            <a:pt x="344" y="73"/>
                          </a:lnTo>
                          <a:lnTo>
                            <a:pt x="342" y="73"/>
                          </a:lnTo>
                          <a:lnTo>
                            <a:pt x="344" y="73"/>
                          </a:lnTo>
                          <a:lnTo>
                            <a:pt x="344" y="75"/>
                          </a:lnTo>
                          <a:lnTo>
                            <a:pt x="342" y="75"/>
                          </a:lnTo>
                          <a:lnTo>
                            <a:pt x="342" y="77"/>
                          </a:lnTo>
                          <a:lnTo>
                            <a:pt x="342" y="79"/>
                          </a:lnTo>
                          <a:lnTo>
                            <a:pt x="344" y="79"/>
                          </a:lnTo>
                          <a:lnTo>
                            <a:pt x="344" y="77"/>
                          </a:lnTo>
                          <a:lnTo>
                            <a:pt x="344" y="79"/>
                          </a:lnTo>
                          <a:lnTo>
                            <a:pt x="344" y="81"/>
                          </a:lnTo>
                          <a:lnTo>
                            <a:pt x="346" y="81"/>
                          </a:lnTo>
                          <a:lnTo>
                            <a:pt x="344" y="81"/>
                          </a:lnTo>
                          <a:lnTo>
                            <a:pt x="344" y="83"/>
                          </a:lnTo>
                          <a:lnTo>
                            <a:pt x="342" y="83"/>
                          </a:lnTo>
                          <a:lnTo>
                            <a:pt x="342" y="85"/>
                          </a:lnTo>
                          <a:lnTo>
                            <a:pt x="340" y="85"/>
                          </a:lnTo>
                          <a:lnTo>
                            <a:pt x="340" y="87"/>
                          </a:lnTo>
                          <a:lnTo>
                            <a:pt x="342" y="87"/>
                          </a:lnTo>
                          <a:lnTo>
                            <a:pt x="342" y="89"/>
                          </a:lnTo>
                          <a:lnTo>
                            <a:pt x="342" y="90"/>
                          </a:lnTo>
                          <a:lnTo>
                            <a:pt x="340" y="90"/>
                          </a:lnTo>
                          <a:lnTo>
                            <a:pt x="338" y="92"/>
                          </a:lnTo>
                          <a:lnTo>
                            <a:pt x="338" y="94"/>
                          </a:lnTo>
                          <a:lnTo>
                            <a:pt x="338" y="96"/>
                          </a:lnTo>
                          <a:lnTo>
                            <a:pt x="338" y="98"/>
                          </a:lnTo>
                          <a:lnTo>
                            <a:pt x="340" y="98"/>
                          </a:lnTo>
                          <a:lnTo>
                            <a:pt x="342" y="100"/>
                          </a:lnTo>
                          <a:lnTo>
                            <a:pt x="344" y="100"/>
                          </a:lnTo>
                          <a:lnTo>
                            <a:pt x="344" y="102"/>
                          </a:lnTo>
                          <a:lnTo>
                            <a:pt x="344" y="104"/>
                          </a:lnTo>
                          <a:lnTo>
                            <a:pt x="344" y="106"/>
                          </a:lnTo>
                          <a:lnTo>
                            <a:pt x="346" y="106"/>
                          </a:lnTo>
                          <a:lnTo>
                            <a:pt x="346" y="108"/>
                          </a:lnTo>
                          <a:lnTo>
                            <a:pt x="346" y="110"/>
                          </a:lnTo>
                          <a:lnTo>
                            <a:pt x="344" y="110"/>
                          </a:lnTo>
                          <a:lnTo>
                            <a:pt x="344" y="112"/>
                          </a:lnTo>
                          <a:lnTo>
                            <a:pt x="346" y="114"/>
                          </a:lnTo>
                          <a:lnTo>
                            <a:pt x="346" y="115"/>
                          </a:lnTo>
                          <a:lnTo>
                            <a:pt x="346" y="117"/>
                          </a:lnTo>
                          <a:lnTo>
                            <a:pt x="346" y="119"/>
                          </a:lnTo>
                          <a:lnTo>
                            <a:pt x="347" y="119"/>
                          </a:lnTo>
                          <a:lnTo>
                            <a:pt x="347" y="121"/>
                          </a:lnTo>
                          <a:lnTo>
                            <a:pt x="349" y="123"/>
                          </a:lnTo>
                          <a:lnTo>
                            <a:pt x="351" y="123"/>
                          </a:lnTo>
                          <a:lnTo>
                            <a:pt x="351" y="125"/>
                          </a:lnTo>
                          <a:lnTo>
                            <a:pt x="351" y="127"/>
                          </a:lnTo>
                          <a:lnTo>
                            <a:pt x="351" y="129"/>
                          </a:lnTo>
                          <a:lnTo>
                            <a:pt x="351" y="131"/>
                          </a:lnTo>
                          <a:lnTo>
                            <a:pt x="353" y="131"/>
                          </a:lnTo>
                          <a:lnTo>
                            <a:pt x="353" y="133"/>
                          </a:lnTo>
                          <a:lnTo>
                            <a:pt x="355" y="133"/>
                          </a:lnTo>
                          <a:lnTo>
                            <a:pt x="355" y="135"/>
                          </a:lnTo>
                          <a:lnTo>
                            <a:pt x="357" y="135"/>
                          </a:lnTo>
                          <a:lnTo>
                            <a:pt x="359" y="135"/>
                          </a:lnTo>
                          <a:lnTo>
                            <a:pt x="357" y="135"/>
                          </a:lnTo>
                          <a:lnTo>
                            <a:pt x="357" y="137"/>
                          </a:lnTo>
                          <a:lnTo>
                            <a:pt x="357" y="138"/>
                          </a:lnTo>
                          <a:lnTo>
                            <a:pt x="355" y="138"/>
                          </a:lnTo>
                          <a:lnTo>
                            <a:pt x="353" y="138"/>
                          </a:lnTo>
                          <a:lnTo>
                            <a:pt x="353" y="140"/>
                          </a:lnTo>
                          <a:lnTo>
                            <a:pt x="351" y="140"/>
                          </a:lnTo>
                          <a:lnTo>
                            <a:pt x="351" y="142"/>
                          </a:lnTo>
                          <a:lnTo>
                            <a:pt x="349" y="142"/>
                          </a:lnTo>
                          <a:lnTo>
                            <a:pt x="349" y="140"/>
                          </a:lnTo>
                          <a:lnTo>
                            <a:pt x="347" y="140"/>
                          </a:lnTo>
                          <a:lnTo>
                            <a:pt x="347" y="142"/>
                          </a:lnTo>
                          <a:lnTo>
                            <a:pt x="346" y="142"/>
                          </a:lnTo>
                          <a:lnTo>
                            <a:pt x="346" y="144"/>
                          </a:lnTo>
                          <a:lnTo>
                            <a:pt x="346" y="146"/>
                          </a:lnTo>
                          <a:lnTo>
                            <a:pt x="344" y="146"/>
                          </a:lnTo>
                          <a:lnTo>
                            <a:pt x="346" y="146"/>
                          </a:lnTo>
                          <a:lnTo>
                            <a:pt x="346" y="148"/>
                          </a:lnTo>
                          <a:lnTo>
                            <a:pt x="344" y="148"/>
                          </a:lnTo>
                          <a:lnTo>
                            <a:pt x="344" y="150"/>
                          </a:lnTo>
                          <a:lnTo>
                            <a:pt x="346" y="150"/>
                          </a:lnTo>
                          <a:lnTo>
                            <a:pt x="346" y="148"/>
                          </a:lnTo>
                          <a:lnTo>
                            <a:pt x="346" y="150"/>
                          </a:lnTo>
                          <a:lnTo>
                            <a:pt x="347" y="150"/>
                          </a:lnTo>
                          <a:lnTo>
                            <a:pt x="347" y="148"/>
                          </a:lnTo>
                          <a:lnTo>
                            <a:pt x="347" y="150"/>
                          </a:lnTo>
                          <a:lnTo>
                            <a:pt x="349" y="150"/>
                          </a:lnTo>
                          <a:lnTo>
                            <a:pt x="351" y="150"/>
                          </a:lnTo>
                          <a:lnTo>
                            <a:pt x="353" y="150"/>
                          </a:lnTo>
                          <a:lnTo>
                            <a:pt x="355" y="150"/>
                          </a:lnTo>
                          <a:lnTo>
                            <a:pt x="357" y="150"/>
                          </a:lnTo>
                          <a:lnTo>
                            <a:pt x="359" y="152"/>
                          </a:lnTo>
                          <a:lnTo>
                            <a:pt x="359" y="154"/>
                          </a:lnTo>
                          <a:lnTo>
                            <a:pt x="361" y="154"/>
                          </a:lnTo>
                          <a:lnTo>
                            <a:pt x="361" y="156"/>
                          </a:lnTo>
                          <a:lnTo>
                            <a:pt x="361" y="154"/>
                          </a:lnTo>
                          <a:lnTo>
                            <a:pt x="363" y="154"/>
                          </a:lnTo>
                          <a:lnTo>
                            <a:pt x="363" y="156"/>
                          </a:lnTo>
                          <a:lnTo>
                            <a:pt x="365" y="156"/>
                          </a:lnTo>
                          <a:lnTo>
                            <a:pt x="367" y="156"/>
                          </a:lnTo>
                          <a:lnTo>
                            <a:pt x="369" y="156"/>
                          </a:lnTo>
                          <a:lnTo>
                            <a:pt x="369" y="158"/>
                          </a:lnTo>
                          <a:lnTo>
                            <a:pt x="370" y="158"/>
                          </a:lnTo>
                          <a:lnTo>
                            <a:pt x="370" y="160"/>
                          </a:lnTo>
                          <a:lnTo>
                            <a:pt x="369" y="160"/>
                          </a:lnTo>
                          <a:lnTo>
                            <a:pt x="367" y="160"/>
                          </a:lnTo>
                          <a:lnTo>
                            <a:pt x="367" y="162"/>
                          </a:lnTo>
                          <a:lnTo>
                            <a:pt x="365" y="162"/>
                          </a:lnTo>
                          <a:lnTo>
                            <a:pt x="365" y="163"/>
                          </a:lnTo>
                          <a:lnTo>
                            <a:pt x="367" y="163"/>
                          </a:lnTo>
                          <a:lnTo>
                            <a:pt x="365" y="165"/>
                          </a:lnTo>
                          <a:lnTo>
                            <a:pt x="363" y="165"/>
                          </a:lnTo>
                          <a:lnTo>
                            <a:pt x="363" y="167"/>
                          </a:lnTo>
                          <a:lnTo>
                            <a:pt x="365" y="167"/>
                          </a:lnTo>
                          <a:lnTo>
                            <a:pt x="365" y="169"/>
                          </a:lnTo>
                          <a:lnTo>
                            <a:pt x="363" y="169"/>
                          </a:lnTo>
                          <a:lnTo>
                            <a:pt x="361" y="169"/>
                          </a:lnTo>
                          <a:lnTo>
                            <a:pt x="359" y="169"/>
                          </a:lnTo>
                          <a:lnTo>
                            <a:pt x="359" y="167"/>
                          </a:lnTo>
                          <a:lnTo>
                            <a:pt x="359" y="169"/>
                          </a:lnTo>
                          <a:lnTo>
                            <a:pt x="359" y="171"/>
                          </a:lnTo>
                          <a:lnTo>
                            <a:pt x="357" y="171"/>
                          </a:lnTo>
                          <a:lnTo>
                            <a:pt x="357" y="173"/>
                          </a:lnTo>
                          <a:lnTo>
                            <a:pt x="357" y="175"/>
                          </a:lnTo>
                          <a:lnTo>
                            <a:pt x="355" y="175"/>
                          </a:lnTo>
                          <a:lnTo>
                            <a:pt x="355" y="177"/>
                          </a:lnTo>
                          <a:lnTo>
                            <a:pt x="355" y="179"/>
                          </a:lnTo>
                          <a:lnTo>
                            <a:pt x="353" y="179"/>
                          </a:lnTo>
                          <a:lnTo>
                            <a:pt x="353" y="181"/>
                          </a:lnTo>
                          <a:lnTo>
                            <a:pt x="353" y="183"/>
                          </a:lnTo>
                          <a:lnTo>
                            <a:pt x="353" y="185"/>
                          </a:lnTo>
                          <a:lnTo>
                            <a:pt x="351" y="186"/>
                          </a:lnTo>
                          <a:lnTo>
                            <a:pt x="351" y="188"/>
                          </a:lnTo>
                          <a:lnTo>
                            <a:pt x="353" y="188"/>
                          </a:lnTo>
                          <a:lnTo>
                            <a:pt x="355" y="188"/>
                          </a:lnTo>
                          <a:lnTo>
                            <a:pt x="355" y="190"/>
                          </a:lnTo>
                          <a:lnTo>
                            <a:pt x="357" y="190"/>
                          </a:lnTo>
                          <a:lnTo>
                            <a:pt x="355" y="190"/>
                          </a:lnTo>
                          <a:lnTo>
                            <a:pt x="355" y="192"/>
                          </a:lnTo>
                          <a:lnTo>
                            <a:pt x="355" y="194"/>
                          </a:lnTo>
                          <a:lnTo>
                            <a:pt x="355" y="196"/>
                          </a:lnTo>
                          <a:lnTo>
                            <a:pt x="355" y="198"/>
                          </a:lnTo>
                          <a:lnTo>
                            <a:pt x="357" y="198"/>
                          </a:lnTo>
                          <a:lnTo>
                            <a:pt x="357" y="200"/>
                          </a:lnTo>
                          <a:lnTo>
                            <a:pt x="355" y="200"/>
                          </a:lnTo>
                          <a:lnTo>
                            <a:pt x="357" y="200"/>
                          </a:lnTo>
                          <a:lnTo>
                            <a:pt x="357" y="202"/>
                          </a:lnTo>
                          <a:lnTo>
                            <a:pt x="355" y="202"/>
                          </a:lnTo>
                          <a:lnTo>
                            <a:pt x="357" y="202"/>
                          </a:lnTo>
                          <a:lnTo>
                            <a:pt x="357" y="204"/>
                          </a:lnTo>
                          <a:lnTo>
                            <a:pt x="355" y="204"/>
                          </a:lnTo>
                          <a:lnTo>
                            <a:pt x="355" y="206"/>
                          </a:lnTo>
                          <a:lnTo>
                            <a:pt x="353" y="206"/>
                          </a:lnTo>
                          <a:lnTo>
                            <a:pt x="353" y="208"/>
                          </a:lnTo>
                          <a:lnTo>
                            <a:pt x="351" y="208"/>
                          </a:lnTo>
                          <a:lnTo>
                            <a:pt x="353" y="208"/>
                          </a:lnTo>
                          <a:lnTo>
                            <a:pt x="351" y="208"/>
                          </a:lnTo>
                          <a:lnTo>
                            <a:pt x="351" y="210"/>
                          </a:lnTo>
                          <a:lnTo>
                            <a:pt x="353" y="210"/>
                          </a:lnTo>
                          <a:lnTo>
                            <a:pt x="355" y="210"/>
                          </a:lnTo>
                          <a:lnTo>
                            <a:pt x="357" y="210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5" y="211"/>
                          </a:lnTo>
                          <a:lnTo>
                            <a:pt x="357" y="211"/>
                          </a:lnTo>
                          <a:lnTo>
                            <a:pt x="357" y="213"/>
                          </a:lnTo>
                          <a:lnTo>
                            <a:pt x="359" y="213"/>
                          </a:lnTo>
                          <a:lnTo>
                            <a:pt x="361" y="213"/>
                          </a:lnTo>
                          <a:lnTo>
                            <a:pt x="363" y="215"/>
                          </a:lnTo>
                          <a:lnTo>
                            <a:pt x="363" y="217"/>
                          </a:lnTo>
                          <a:lnTo>
                            <a:pt x="365" y="217"/>
                          </a:lnTo>
                          <a:lnTo>
                            <a:pt x="365" y="219"/>
                          </a:lnTo>
                          <a:lnTo>
                            <a:pt x="363" y="219"/>
                          </a:lnTo>
                          <a:lnTo>
                            <a:pt x="365" y="219"/>
                          </a:lnTo>
                          <a:lnTo>
                            <a:pt x="363" y="219"/>
                          </a:lnTo>
                          <a:lnTo>
                            <a:pt x="363" y="221"/>
                          </a:lnTo>
                          <a:lnTo>
                            <a:pt x="365" y="221"/>
                          </a:lnTo>
                          <a:lnTo>
                            <a:pt x="363" y="221"/>
                          </a:lnTo>
                          <a:lnTo>
                            <a:pt x="365" y="221"/>
                          </a:lnTo>
                          <a:lnTo>
                            <a:pt x="365" y="223"/>
                          </a:lnTo>
                          <a:lnTo>
                            <a:pt x="365" y="225"/>
                          </a:lnTo>
                          <a:lnTo>
                            <a:pt x="365" y="227"/>
                          </a:lnTo>
                          <a:lnTo>
                            <a:pt x="363" y="227"/>
                          </a:lnTo>
                          <a:lnTo>
                            <a:pt x="361" y="227"/>
                          </a:lnTo>
                          <a:lnTo>
                            <a:pt x="359" y="227"/>
                          </a:lnTo>
                          <a:lnTo>
                            <a:pt x="357" y="227"/>
                          </a:lnTo>
                          <a:lnTo>
                            <a:pt x="355" y="227"/>
                          </a:lnTo>
                          <a:lnTo>
                            <a:pt x="355" y="225"/>
                          </a:lnTo>
                          <a:lnTo>
                            <a:pt x="355" y="227"/>
                          </a:lnTo>
                          <a:lnTo>
                            <a:pt x="353" y="227"/>
                          </a:lnTo>
                          <a:lnTo>
                            <a:pt x="353" y="225"/>
                          </a:lnTo>
                          <a:lnTo>
                            <a:pt x="353" y="227"/>
                          </a:lnTo>
                          <a:lnTo>
                            <a:pt x="351" y="227"/>
                          </a:lnTo>
                          <a:lnTo>
                            <a:pt x="351" y="225"/>
                          </a:lnTo>
                          <a:lnTo>
                            <a:pt x="351" y="227"/>
                          </a:lnTo>
                          <a:lnTo>
                            <a:pt x="349" y="227"/>
                          </a:lnTo>
                          <a:lnTo>
                            <a:pt x="347" y="227"/>
                          </a:lnTo>
                          <a:lnTo>
                            <a:pt x="346" y="227"/>
                          </a:lnTo>
                          <a:lnTo>
                            <a:pt x="346" y="225"/>
                          </a:lnTo>
                          <a:lnTo>
                            <a:pt x="344" y="225"/>
                          </a:lnTo>
                          <a:lnTo>
                            <a:pt x="344" y="227"/>
                          </a:lnTo>
                          <a:lnTo>
                            <a:pt x="344" y="229"/>
                          </a:lnTo>
                          <a:lnTo>
                            <a:pt x="342" y="229"/>
                          </a:lnTo>
                          <a:lnTo>
                            <a:pt x="344" y="229"/>
                          </a:lnTo>
                          <a:lnTo>
                            <a:pt x="342" y="229"/>
                          </a:lnTo>
                          <a:lnTo>
                            <a:pt x="344" y="229"/>
                          </a:lnTo>
                          <a:lnTo>
                            <a:pt x="344" y="231"/>
                          </a:lnTo>
                          <a:lnTo>
                            <a:pt x="342" y="231"/>
                          </a:lnTo>
                          <a:lnTo>
                            <a:pt x="342" y="233"/>
                          </a:lnTo>
                          <a:lnTo>
                            <a:pt x="342" y="234"/>
                          </a:lnTo>
                          <a:lnTo>
                            <a:pt x="344" y="234"/>
                          </a:lnTo>
                          <a:lnTo>
                            <a:pt x="342" y="234"/>
                          </a:lnTo>
                          <a:lnTo>
                            <a:pt x="342" y="236"/>
                          </a:lnTo>
                          <a:lnTo>
                            <a:pt x="340" y="236"/>
                          </a:lnTo>
                          <a:lnTo>
                            <a:pt x="340" y="238"/>
                          </a:lnTo>
                          <a:lnTo>
                            <a:pt x="338" y="238"/>
                          </a:lnTo>
                          <a:lnTo>
                            <a:pt x="338" y="236"/>
                          </a:lnTo>
                          <a:lnTo>
                            <a:pt x="336" y="236"/>
                          </a:lnTo>
                          <a:lnTo>
                            <a:pt x="334" y="236"/>
                          </a:lnTo>
                          <a:lnTo>
                            <a:pt x="332" y="236"/>
                          </a:lnTo>
                          <a:lnTo>
                            <a:pt x="332" y="234"/>
                          </a:lnTo>
                          <a:lnTo>
                            <a:pt x="332" y="236"/>
                          </a:lnTo>
                          <a:lnTo>
                            <a:pt x="332" y="234"/>
                          </a:lnTo>
                          <a:lnTo>
                            <a:pt x="330" y="234"/>
                          </a:lnTo>
                          <a:lnTo>
                            <a:pt x="330" y="236"/>
                          </a:lnTo>
                          <a:lnTo>
                            <a:pt x="328" y="236"/>
                          </a:lnTo>
                          <a:lnTo>
                            <a:pt x="328" y="238"/>
                          </a:lnTo>
                          <a:lnTo>
                            <a:pt x="328" y="240"/>
                          </a:lnTo>
                          <a:lnTo>
                            <a:pt x="328" y="242"/>
                          </a:lnTo>
                          <a:lnTo>
                            <a:pt x="328" y="244"/>
                          </a:lnTo>
                          <a:lnTo>
                            <a:pt x="326" y="244"/>
                          </a:lnTo>
                          <a:lnTo>
                            <a:pt x="324" y="244"/>
                          </a:lnTo>
                          <a:lnTo>
                            <a:pt x="322" y="244"/>
                          </a:lnTo>
                          <a:lnTo>
                            <a:pt x="322" y="242"/>
                          </a:lnTo>
                          <a:lnTo>
                            <a:pt x="322" y="244"/>
                          </a:lnTo>
                          <a:lnTo>
                            <a:pt x="321" y="244"/>
                          </a:lnTo>
                          <a:lnTo>
                            <a:pt x="321" y="242"/>
                          </a:lnTo>
                          <a:lnTo>
                            <a:pt x="321" y="244"/>
                          </a:lnTo>
                          <a:lnTo>
                            <a:pt x="319" y="244"/>
                          </a:lnTo>
                          <a:lnTo>
                            <a:pt x="317" y="244"/>
                          </a:lnTo>
                          <a:lnTo>
                            <a:pt x="319" y="244"/>
                          </a:lnTo>
                          <a:lnTo>
                            <a:pt x="317" y="244"/>
                          </a:lnTo>
                          <a:lnTo>
                            <a:pt x="317" y="246"/>
                          </a:lnTo>
                          <a:lnTo>
                            <a:pt x="315" y="246"/>
                          </a:lnTo>
                          <a:lnTo>
                            <a:pt x="315" y="248"/>
                          </a:lnTo>
                          <a:lnTo>
                            <a:pt x="313" y="248"/>
                          </a:lnTo>
                          <a:lnTo>
                            <a:pt x="313" y="250"/>
                          </a:lnTo>
                          <a:lnTo>
                            <a:pt x="311" y="250"/>
                          </a:lnTo>
                          <a:lnTo>
                            <a:pt x="311" y="252"/>
                          </a:lnTo>
                          <a:lnTo>
                            <a:pt x="309" y="252"/>
                          </a:lnTo>
                          <a:lnTo>
                            <a:pt x="307" y="252"/>
                          </a:lnTo>
                          <a:lnTo>
                            <a:pt x="307" y="254"/>
                          </a:lnTo>
                          <a:lnTo>
                            <a:pt x="305" y="254"/>
                          </a:lnTo>
                          <a:lnTo>
                            <a:pt x="305" y="256"/>
                          </a:lnTo>
                          <a:lnTo>
                            <a:pt x="303" y="254"/>
                          </a:lnTo>
                          <a:lnTo>
                            <a:pt x="303" y="256"/>
                          </a:lnTo>
                          <a:lnTo>
                            <a:pt x="303" y="254"/>
                          </a:lnTo>
                          <a:lnTo>
                            <a:pt x="303" y="256"/>
                          </a:lnTo>
                          <a:lnTo>
                            <a:pt x="301" y="254"/>
                          </a:lnTo>
                          <a:lnTo>
                            <a:pt x="299" y="254"/>
                          </a:lnTo>
                          <a:lnTo>
                            <a:pt x="299" y="256"/>
                          </a:lnTo>
                          <a:lnTo>
                            <a:pt x="298" y="256"/>
                          </a:lnTo>
                          <a:lnTo>
                            <a:pt x="298" y="258"/>
                          </a:lnTo>
                          <a:lnTo>
                            <a:pt x="298" y="256"/>
                          </a:lnTo>
                          <a:lnTo>
                            <a:pt x="296" y="256"/>
                          </a:lnTo>
                          <a:lnTo>
                            <a:pt x="296" y="254"/>
                          </a:lnTo>
                          <a:lnTo>
                            <a:pt x="294" y="254"/>
                          </a:lnTo>
                          <a:lnTo>
                            <a:pt x="294" y="252"/>
                          </a:lnTo>
                          <a:lnTo>
                            <a:pt x="294" y="254"/>
                          </a:lnTo>
                          <a:lnTo>
                            <a:pt x="292" y="254"/>
                          </a:lnTo>
                          <a:lnTo>
                            <a:pt x="292" y="252"/>
                          </a:lnTo>
                          <a:lnTo>
                            <a:pt x="292" y="254"/>
                          </a:lnTo>
                          <a:lnTo>
                            <a:pt x="292" y="252"/>
                          </a:lnTo>
                          <a:lnTo>
                            <a:pt x="292" y="254"/>
                          </a:lnTo>
                          <a:lnTo>
                            <a:pt x="290" y="254"/>
                          </a:lnTo>
                          <a:lnTo>
                            <a:pt x="290" y="256"/>
                          </a:lnTo>
                          <a:lnTo>
                            <a:pt x="288" y="256"/>
                          </a:lnTo>
                          <a:lnTo>
                            <a:pt x="286" y="256"/>
                          </a:lnTo>
                          <a:lnTo>
                            <a:pt x="284" y="256"/>
                          </a:lnTo>
                          <a:lnTo>
                            <a:pt x="284" y="254"/>
                          </a:lnTo>
                          <a:lnTo>
                            <a:pt x="284" y="256"/>
                          </a:lnTo>
                          <a:lnTo>
                            <a:pt x="282" y="256"/>
                          </a:lnTo>
                          <a:lnTo>
                            <a:pt x="280" y="256"/>
                          </a:lnTo>
                          <a:lnTo>
                            <a:pt x="280" y="254"/>
                          </a:lnTo>
                          <a:lnTo>
                            <a:pt x="280" y="256"/>
                          </a:lnTo>
                          <a:lnTo>
                            <a:pt x="278" y="256"/>
                          </a:lnTo>
                          <a:lnTo>
                            <a:pt x="276" y="256"/>
                          </a:lnTo>
                          <a:lnTo>
                            <a:pt x="278" y="256"/>
                          </a:lnTo>
                          <a:lnTo>
                            <a:pt x="278" y="258"/>
                          </a:lnTo>
                          <a:lnTo>
                            <a:pt x="276" y="258"/>
                          </a:lnTo>
                          <a:lnTo>
                            <a:pt x="276" y="256"/>
                          </a:lnTo>
                          <a:lnTo>
                            <a:pt x="276" y="258"/>
                          </a:lnTo>
                          <a:lnTo>
                            <a:pt x="274" y="258"/>
                          </a:lnTo>
                          <a:lnTo>
                            <a:pt x="273" y="258"/>
                          </a:lnTo>
                          <a:lnTo>
                            <a:pt x="273" y="259"/>
                          </a:lnTo>
                          <a:lnTo>
                            <a:pt x="271" y="259"/>
                          </a:lnTo>
                          <a:lnTo>
                            <a:pt x="271" y="261"/>
                          </a:lnTo>
                          <a:lnTo>
                            <a:pt x="269" y="261"/>
                          </a:lnTo>
                          <a:lnTo>
                            <a:pt x="267" y="261"/>
                          </a:lnTo>
                          <a:lnTo>
                            <a:pt x="267" y="263"/>
                          </a:lnTo>
                          <a:lnTo>
                            <a:pt x="269" y="263"/>
                          </a:lnTo>
                          <a:lnTo>
                            <a:pt x="267" y="263"/>
                          </a:lnTo>
                          <a:lnTo>
                            <a:pt x="267" y="265"/>
                          </a:lnTo>
                          <a:lnTo>
                            <a:pt x="265" y="265"/>
                          </a:lnTo>
                          <a:lnTo>
                            <a:pt x="263" y="267"/>
                          </a:lnTo>
                          <a:lnTo>
                            <a:pt x="261" y="267"/>
                          </a:lnTo>
                          <a:lnTo>
                            <a:pt x="261" y="269"/>
                          </a:lnTo>
                          <a:lnTo>
                            <a:pt x="263" y="269"/>
                          </a:lnTo>
                          <a:lnTo>
                            <a:pt x="261" y="269"/>
                          </a:lnTo>
                          <a:lnTo>
                            <a:pt x="259" y="269"/>
                          </a:lnTo>
                          <a:lnTo>
                            <a:pt x="259" y="271"/>
                          </a:lnTo>
                          <a:lnTo>
                            <a:pt x="261" y="271"/>
                          </a:lnTo>
                          <a:lnTo>
                            <a:pt x="259" y="271"/>
                          </a:lnTo>
                          <a:lnTo>
                            <a:pt x="261" y="271"/>
                          </a:lnTo>
                          <a:lnTo>
                            <a:pt x="261" y="273"/>
                          </a:lnTo>
                          <a:lnTo>
                            <a:pt x="259" y="273"/>
                          </a:lnTo>
                          <a:lnTo>
                            <a:pt x="259" y="275"/>
                          </a:lnTo>
                          <a:lnTo>
                            <a:pt x="261" y="275"/>
                          </a:lnTo>
                          <a:lnTo>
                            <a:pt x="259" y="275"/>
                          </a:lnTo>
                          <a:lnTo>
                            <a:pt x="259" y="277"/>
                          </a:lnTo>
                          <a:lnTo>
                            <a:pt x="261" y="277"/>
                          </a:lnTo>
                          <a:lnTo>
                            <a:pt x="259" y="277"/>
                          </a:lnTo>
                          <a:lnTo>
                            <a:pt x="259" y="279"/>
                          </a:lnTo>
                          <a:lnTo>
                            <a:pt x="259" y="281"/>
                          </a:lnTo>
                          <a:lnTo>
                            <a:pt x="259" y="282"/>
                          </a:lnTo>
                          <a:lnTo>
                            <a:pt x="257" y="282"/>
                          </a:lnTo>
                          <a:lnTo>
                            <a:pt x="257" y="284"/>
                          </a:lnTo>
                          <a:lnTo>
                            <a:pt x="255" y="284"/>
                          </a:lnTo>
                          <a:lnTo>
                            <a:pt x="255" y="286"/>
                          </a:lnTo>
                          <a:lnTo>
                            <a:pt x="253" y="286"/>
                          </a:lnTo>
                          <a:lnTo>
                            <a:pt x="253" y="288"/>
                          </a:lnTo>
                          <a:lnTo>
                            <a:pt x="251" y="288"/>
                          </a:lnTo>
                          <a:lnTo>
                            <a:pt x="251" y="290"/>
                          </a:lnTo>
                          <a:lnTo>
                            <a:pt x="250" y="290"/>
                          </a:lnTo>
                          <a:lnTo>
                            <a:pt x="248" y="290"/>
                          </a:lnTo>
                          <a:lnTo>
                            <a:pt x="248" y="292"/>
                          </a:lnTo>
                          <a:lnTo>
                            <a:pt x="246" y="292"/>
                          </a:lnTo>
                          <a:lnTo>
                            <a:pt x="248" y="292"/>
                          </a:lnTo>
                          <a:lnTo>
                            <a:pt x="248" y="294"/>
                          </a:lnTo>
                          <a:lnTo>
                            <a:pt x="248" y="296"/>
                          </a:lnTo>
                          <a:lnTo>
                            <a:pt x="246" y="296"/>
                          </a:lnTo>
                          <a:lnTo>
                            <a:pt x="246" y="298"/>
                          </a:lnTo>
                          <a:lnTo>
                            <a:pt x="244" y="298"/>
                          </a:lnTo>
                          <a:lnTo>
                            <a:pt x="244" y="300"/>
                          </a:lnTo>
                          <a:lnTo>
                            <a:pt x="244" y="298"/>
                          </a:lnTo>
                          <a:lnTo>
                            <a:pt x="242" y="298"/>
                          </a:lnTo>
                          <a:lnTo>
                            <a:pt x="242" y="300"/>
                          </a:lnTo>
                          <a:lnTo>
                            <a:pt x="240" y="298"/>
                          </a:lnTo>
                          <a:lnTo>
                            <a:pt x="240" y="300"/>
                          </a:lnTo>
                          <a:lnTo>
                            <a:pt x="240" y="302"/>
                          </a:lnTo>
                          <a:lnTo>
                            <a:pt x="238" y="302"/>
                          </a:lnTo>
                          <a:lnTo>
                            <a:pt x="240" y="302"/>
                          </a:lnTo>
                          <a:lnTo>
                            <a:pt x="240" y="304"/>
                          </a:lnTo>
                          <a:lnTo>
                            <a:pt x="240" y="306"/>
                          </a:lnTo>
                          <a:lnTo>
                            <a:pt x="238" y="306"/>
                          </a:lnTo>
                          <a:lnTo>
                            <a:pt x="240" y="306"/>
                          </a:lnTo>
                          <a:lnTo>
                            <a:pt x="240" y="307"/>
                          </a:lnTo>
                          <a:lnTo>
                            <a:pt x="238" y="307"/>
                          </a:lnTo>
                          <a:lnTo>
                            <a:pt x="236" y="307"/>
                          </a:lnTo>
                          <a:lnTo>
                            <a:pt x="236" y="309"/>
                          </a:lnTo>
                          <a:lnTo>
                            <a:pt x="238" y="309"/>
                          </a:lnTo>
                          <a:lnTo>
                            <a:pt x="236" y="309"/>
                          </a:lnTo>
                          <a:lnTo>
                            <a:pt x="238" y="309"/>
                          </a:lnTo>
                          <a:lnTo>
                            <a:pt x="236" y="309"/>
                          </a:lnTo>
                          <a:lnTo>
                            <a:pt x="236" y="311"/>
                          </a:lnTo>
                          <a:lnTo>
                            <a:pt x="234" y="311"/>
                          </a:lnTo>
                          <a:lnTo>
                            <a:pt x="234" y="313"/>
                          </a:lnTo>
                          <a:lnTo>
                            <a:pt x="234" y="315"/>
                          </a:lnTo>
                          <a:lnTo>
                            <a:pt x="232" y="315"/>
                          </a:lnTo>
                          <a:lnTo>
                            <a:pt x="232" y="317"/>
                          </a:lnTo>
                          <a:lnTo>
                            <a:pt x="234" y="317"/>
                          </a:lnTo>
                          <a:lnTo>
                            <a:pt x="232" y="317"/>
                          </a:lnTo>
                          <a:lnTo>
                            <a:pt x="232" y="319"/>
                          </a:lnTo>
                          <a:lnTo>
                            <a:pt x="234" y="319"/>
                          </a:lnTo>
                          <a:lnTo>
                            <a:pt x="232" y="319"/>
                          </a:lnTo>
                          <a:lnTo>
                            <a:pt x="234" y="319"/>
                          </a:lnTo>
                          <a:lnTo>
                            <a:pt x="234" y="321"/>
                          </a:lnTo>
                          <a:lnTo>
                            <a:pt x="232" y="321"/>
                          </a:lnTo>
                          <a:lnTo>
                            <a:pt x="234" y="321"/>
                          </a:lnTo>
                          <a:lnTo>
                            <a:pt x="234" y="323"/>
                          </a:lnTo>
                          <a:lnTo>
                            <a:pt x="232" y="323"/>
                          </a:lnTo>
                          <a:lnTo>
                            <a:pt x="232" y="325"/>
                          </a:lnTo>
                          <a:lnTo>
                            <a:pt x="232" y="327"/>
                          </a:lnTo>
                          <a:lnTo>
                            <a:pt x="230" y="327"/>
                          </a:lnTo>
                          <a:lnTo>
                            <a:pt x="230" y="329"/>
                          </a:lnTo>
                          <a:lnTo>
                            <a:pt x="232" y="329"/>
                          </a:lnTo>
                          <a:lnTo>
                            <a:pt x="232" y="330"/>
                          </a:lnTo>
                          <a:lnTo>
                            <a:pt x="232" y="332"/>
                          </a:lnTo>
                          <a:lnTo>
                            <a:pt x="232" y="334"/>
                          </a:lnTo>
                          <a:lnTo>
                            <a:pt x="230" y="334"/>
                          </a:lnTo>
                          <a:lnTo>
                            <a:pt x="230" y="336"/>
                          </a:lnTo>
                          <a:lnTo>
                            <a:pt x="228" y="336"/>
                          </a:lnTo>
                          <a:lnTo>
                            <a:pt x="228" y="338"/>
                          </a:lnTo>
                          <a:lnTo>
                            <a:pt x="228" y="340"/>
                          </a:lnTo>
                          <a:lnTo>
                            <a:pt x="227" y="340"/>
                          </a:lnTo>
                          <a:lnTo>
                            <a:pt x="228" y="340"/>
                          </a:lnTo>
                          <a:lnTo>
                            <a:pt x="228" y="342"/>
                          </a:lnTo>
                          <a:lnTo>
                            <a:pt x="230" y="342"/>
                          </a:lnTo>
                          <a:lnTo>
                            <a:pt x="230" y="344"/>
                          </a:lnTo>
                          <a:lnTo>
                            <a:pt x="228" y="344"/>
                          </a:lnTo>
                          <a:lnTo>
                            <a:pt x="230" y="344"/>
                          </a:lnTo>
                          <a:lnTo>
                            <a:pt x="230" y="346"/>
                          </a:lnTo>
                          <a:lnTo>
                            <a:pt x="232" y="346"/>
                          </a:lnTo>
                          <a:lnTo>
                            <a:pt x="232" y="348"/>
                          </a:lnTo>
                          <a:lnTo>
                            <a:pt x="234" y="348"/>
                          </a:lnTo>
                          <a:lnTo>
                            <a:pt x="234" y="350"/>
                          </a:lnTo>
                          <a:lnTo>
                            <a:pt x="234" y="352"/>
                          </a:lnTo>
                          <a:lnTo>
                            <a:pt x="234" y="354"/>
                          </a:lnTo>
                          <a:lnTo>
                            <a:pt x="236" y="354"/>
                          </a:lnTo>
                          <a:lnTo>
                            <a:pt x="236" y="355"/>
                          </a:lnTo>
                          <a:lnTo>
                            <a:pt x="236" y="357"/>
                          </a:lnTo>
                          <a:lnTo>
                            <a:pt x="238" y="357"/>
                          </a:lnTo>
                          <a:lnTo>
                            <a:pt x="240" y="357"/>
                          </a:lnTo>
                          <a:lnTo>
                            <a:pt x="240" y="359"/>
                          </a:lnTo>
                          <a:lnTo>
                            <a:pt x="240" y="361"/>
                          </a:lnTo>
                          <a:lnTo>
                            <a:pt x="242" y="361"/>
                          </a:lnTo>
                          <a:lnTo>
                            <a:pt x="242" y="363"/>
                          </a:lnTo>
                          <a:lnTo>
                            <a:pt x="242" y="361"/>
                          </a:lnTo>
                          <a:lnTo>
                            <a:pt x="242" y="363"/>
                          </a:lnTo>
                          <a:lnTo>
                            <a:pt x="244" y="363"/>
                          </a:lnTo>
                          <a:lnTo>
                            <a:pt x="244" y="365"/>
                          </a:lnTo>
                          <a:lnTo>
                            <a:pt x="246" y="365"/>
                          </a:lnTo>
                          <a:lnTo>
                            <a:pt x="248" y="365"/>
                          </a:lnTo>
                          <a:lnTo>
                            <a:pt x="248" y="367"/>
                          </a:lnTo>
                          <a:lnTo>
                            <a:pt x="248" y="369"/>
                          </a:lnTo>
                          <a:lnTo>
                            <a:pt x="248" y="371"/>
                          </a:lnTo>
                          <a:lnTo>
                            <a:pt x="250" y="371"/>
                          </a:lnTo>
                          <a:lnTo>
                            <a:pt x="250" y="373"/>
                          </a:lnTo>
                          <a:lnTo>
                            <a:pt x="248" y="373"/>
                          </a:lnTo>
                          <a:lnTo>
                            <a:pt x="250" y="373"/>
                          </a:lnTo>
                          <a:lnTo>
                            <a:pt x="250" y="375"/>
                          </a:lnTo>
                          <a:lnTo>
                            <a:pt x="250" y="373"/>
                          </a:lnTo>
                          <a:lnTo>
                            <a:pt x="250" y="375"/>
                          </a:lnTo>
                          <a:lnTo>
                            <a:pt x="250" y="377"/>
                          </a:lnTo>
                          <a:lnTo>
                            <a:pt x="251" y="377"/>
                          </a:lnTo>
                          <a:lnTo>
                            <a:pt x="253" y="377"/>
                          </a:lnTo>
                          <a:lnTo>
                            <a:pt x="255" y="377"/>
                          </a:lnTo>
                          <a:lnTo>
                            <a:pt x="253" y="377"/>
                          </a:lnTo>
                          <a:lnTo>
                            <a:pt x="255" y="377"/>
                          </a:lnTo>
                          <a:lnTo>
                            <a:pt x="257" y="377"/>
                          </a:lnTo>
                          <a:lnTo>
                            <a:pt x="259" y="377"/>
                          </a:lnTo>
                          <a:lnTo>
                            <a:pt x="259" y="379"/>
                          </a:lnTo>
                          <a:lnTo>
                            <a:pt x="261" y="379"/>
                          </a:lnTo>
                          <a:lnTo>
                            <a:pt x="263" y="379"/>
                          </a:lnTo>
                          <a:lnTo>
                            <a:pt x="263" y="380"/>
                          </a:lnTo>
                          <a:lnTo>
                            <a:pt x="263" y="382"/>
                          </a:lnTo>
                          <a:lnTo>
                            <a:pt x="265" y="382"/>
                          </a:lnTo>
                          <a:lnTo>
                            <a:pt x="265" y="384"/>
                          </a:lnTo>
                          <a:lnTo>
                            <a:pt x="267" y="384"/>
                          </a:lnTo>
                          <a:lnTo>
                            <a:pt x="267" y="386"/>
                          </a:lnTo>
                          <a:lnTo>
                            <a:pt x="269" y="386"/>
                          </a:lnTo>
                          <a:lnTo>
                            <a:pt x="269" y="388"/>
                          </a:lnTo>
                          <a:lnTo>
                            <a:pt x="271" y="388"/>
                          </a:lnTo>
                          <a:lnTo>
                            <a:pt x="271" y="390"/>
                          </a:lnTo>
                          <a:lnTo>
                            <a:pt x="271" y="392"/>
                          </a:lnTo>
                          <a:lnTo>
                            <a:pt x="273" y="392"/>
                          </a:lnTo>
                          <a:lnTo>
                            <a:pt x="273" y="394"/>
                          </a:lnTo>
                          <a:lnTo>
                            <a:pt x="273" y="396"/>
                          </a:lnTo>
                          <a:lnTo>
                            <a:pt x="274" y="396"/>
                          </a:lnTo>
                          <a:lnTo>
                            <a:pt x="274" y="398"/>
                          </a:lnTo>
                          <a:lnTo>
                            <a:pt x="276" y="398"/>
                          </a:lnTo>
                          <a:lnTo>
                            <a:pt x="274" y="398"/>
                          </a:lnTo>
                          <a:lnTo>
                            <a:pt x="274" y="400"/>
                          </a:lnTo>
                          <a:lnTo>
                            <a:pt x="276" y="400"/>
                          </a:lnTo>
                          <a:lnTo>
                            <a:pt x="276" y="402"/>
                          </a:lnTo>
                          <a:lnTo>
                            <a:pt x="276" y="403"/>
                          </a:lnTo>
                          <a:lnTo>
                            <a:pt x="278" y="403"/>
                          </a:lnTo>
                          <a:lnTo>
                            <a:pt x="278" y="405"/>
                          </a:lnTo>
                          <a:lnTo>
                            <a:pt x="278" y="403"/>
                          </a:lnTo>
                          <a:lnTo>
                            <a:pt x="278" y="405"/>
                          </a:lnTo>
                          <a:lnTo>
                            <a:pt x="278" y="403"/>
                          </a:lnTo>
                          <a:lnTo>
                            <a:pt x="280" y="403"/>
                          </a:lnTo>
                          <a:lnTo>
                            <a:pt x="280" y="405"/>
                          </a:lnTo>
                          <a:lnTo>
                            <a:pt x="282" y="405"/>
                          </a:lnTo>
                          <a:lnTo>
                            <a:pt x="282" y="407"/>
                          </a:lnTo>
                          <a:lnTo>
                            <a:pt x="282" y="409"/>
                          </a:lnTo>
                          <a:lnTo>
                            <a:pt x="284" y="409"/>
                          </a:lnTo>
                          <a:lnTo>
                            <a:pt x="286" y="409"/>
                          </a:lnTo>
                          <a:lnTo>
                            <a:pt x="286" y="411"/>
                          </a:lnTo>
                          <a:lnTo>
                            <a:pt x="288" y="411"/>
                          </a:lnTo>
                          <a:lnTo>
                            <a:pt x="288" y="409"/>
                          </a:lnTo>
                          <a:lnTo>
                            <a:pt x="288" y="411"/>
                          </a:lnTo>
                          <a:lnTo>
                            <a:pt x="290" y="411"/>
                          </a:lnTo>
                          <a:lnTo>
                            <a:pt x="288" y="411"/>
                          </a:lnTo>
                          <a:lnTo>
                            <a:pt x="290" y="411"/>
                          </a:lnTo>
                          <a:lnTo>
                            <a:pt x="288" y="411"/>
                          </a:lnTo>
                          <a:lnTo>
                            <a:pt x="288" y="413"/>
                          </a:lnTo>
                          <a:lnTo>
                            <a:pt x="290" y="413"/>
                          </a:lnTo>
                          <a:lnTo>
                            <a:pt x="292" y="413"/>
                          </a:lnTo>
                          <a:lnTo>
                            <a:pt x="292" y="415"/>
                          </a:lnTo>
                          <a:lnTo>
                            <a:pt x="292" y="417"/>
                          </a:lnTo>
                          <a:lnTo>
                            <a:pt x="294" y="417"/>
                          </a:lnTo>
                          <a:lnTo>
                            <a:pt x="294" y="419"/>
                          </a:lnTo>
                          <a:lnTo>
                            <a:pt x="294" y="421"/>
                          </a:lnTo>
                          <a:lnTo>
                            <a:pt x="294" y="423"/>
                          </a:lnTo>
                          <a:lnTo>
                            <a:pt x="296" y="423"/>
                          </a:lnTo>
                          <a:lnTo>
                            <a:pt x="296" y="425"/>
                          </a:lnTo>
                          <a:lnTo>
                            <a:pt x="296" y="427"/>
                          </a:lnTo>
                          <a:lnTo>
                            <a:pt x="294" y="427"/>
                          </a:lnTo>
                          <a:lnTo>
                            <a:pt x="294" y="428"/>
                          </a:lnTo>
                          <a:lnTo>
                            <a:pt x="294" y="430"/>
                          </a:lnTo>
                          <a:lnTo>
                            <a:pt x="292" y="430"/>
                          </a:lnTo>
                          <a:lnTo>
                            <a:pt x="294" y="430"/>
                          </a:lnTo>
                          <a:lnTo>
                            <a:pt x="292" y="430"/>
                          </a:lnTo>
                          <a:lnTo>
                            <a:pt x="294" y="432"/>
                          </a:lnTo>
                          <a:lnTo>
                            <a:pt x="294" y="434"/>
                          </a:lnTo>
                          <a:lnTo>
                            <a:pt x="296" y="432"/>
                          </a:lnTo>
                          <a:lnTo>
                            <a:pt x="296" y="434"/>
                          </a:lnTo>
                          <a:lnTo>
                            <a:pt x="296" y="436"/>
                          </a:lnTo>
                          <a:lnTo>
                            <a:pt x="296" y="434"/>
                          </a:lnTo>
                          <a:lnTo>
                            <a:pt x="298" y="434"/>
                          </a:lnTo>
                          <a:lnTo>
                            <a:pt x="298" y="436"/>
                          </a:lnTo>
                          <a:lnTo>
                            <a:pt x="296" y="436"/>
                          </a:lnTo>
                          <a:lnTo>
                            <a:pt x="298" y="436"/>
                          </a:lnTo>
                          <a:lnTo>
                            <a:pt x="296" y="436"/>
                          </a:lnTo>
                          <a:lnTo>
                            <a:pt x="298" y="436"/>
                          </a:lnTo>
                          <a:lnTo>
                            <a:pt x="298" y="438"/>
                          </a:lnTo>
                          <a:lnTo>
                            <a:pt x="299" y="438"/>
                          </a:lnTo>
                          <a:lnTo>
                            <a:pt x="298" y="438"/>
                          </a:lnTo>
                          <a:lnTo>
                            <a:pt x="299" y="438"/>
                          </a:lnTo>
                          <a:lnTo>
                            <a:pt x="299" y="440"/>
                          </a:lnTo>
                          <a:lnTo>
                            <a:pt x="299" y="442"/>
                          </a:lnTo>
                          <a:lnTo>
                            <a:pt x="301" y="442"/>
                          </a:lnTo>
                          <a:lnTo>
                            <a:pt x="299" y="442"/>
                          </a:lnTo>
                          <a:lnTo>
                            <a:pt x="299" y="444"/>
                          </a:lnTo>
                          <a:lnTo>
                            <a:pt x="299" y="442"/>
                          </a:lnTo>
                          <a:lnTo>
                            <a:pt x="299" y="444"/>
                          </a:lnTo>
                          <a:lnTo>
                            <a:pt x="299" y="446"/>
                          </a:lnTo>
                          <a:lnTo>
                            <a:pt x="301" y="446"/>
                          </a:lnTo>
                          <a:lnTo>
                            <a:pt x="299" y="446"/>
                          </a:lnTo>
                          <a:lnTo>
                            <a:pt x="299" y="448"/>
                          </a:lnTo>
                          <a:lnTo>
                            <a:pt x="301" y="448"/>
                          </a:lnTo>
                          <a:lnTo>
                            <a:pt x="301" y="450"/>
                          </a:lnTo>
                          <a:lnTo>
                            <a:pt x="299" y="450"/>
                          </a:lnTo>
                          <a:lnTo>
                            <a:pt x="301" y="450"/>
                          </a:lnTo>
                          <a:lnTo>
                            <a:pt x="301" y="451"/>
                          </a:lnTo>
                          <a:lnTo>
                            <a:pt x="301" y="453"/>
                          </a:lnTo>
                          <a:lnTo>
                            <a:pt x="301" y="451"/>
                          </a:lnTo>
                          <a:lnTo>
                            <a:pt x="301" y="453"/>
                          </a:lnTo>
                          <a:lnTo>
                            <a:pt x="301" y="455"/>
                          </a:lnTo>
                          <a:lnTo>
                            <a:pt x="301" y="453"/>
                          </a:lnTo>
                          <a:lnTo>
                            <a:pt x="301" y="455"/>
                          </a:lnTo>
                          <a:lnTo>
                            <a:pt x="301" y="457"/>
                          </a:lnTo>
                          <a:lnTo>
                            <a:pt x="303" y="457"/>
                          </a:lnTo>
                          <a:lnTo>
                            <a:pt x="303" y="459"/>
                          </a:lnTo>
                          <a:lnTo>
                            <a:pt x="305" y="459"/>
                          </a:lnTo>
                          <a:lnTo>
                            <a:pt x="305" y="461"/>
                          </a:lnTo>
                          <a:lnTo>
                            <a:pt x="307" y="461"/>
                          </a:lnTo>
                          <a:lnTo>
                            <a:pt x="307" y="463"/>
                          </a:lnTo>
                          <a:lnTo>
                            <a:pt x="307" y="465"/>
                          </a:lnTo>
                          <a:lnTo>
                            <a:pt x="307" y="467"/>
                          </a:lnTo>
                          <a:lnTo>
                            <a:pt x="307" y="465"/>
                          </a:lnTo>
                          <a:lnTo>
                            <a:pt x="309" y="465"/>
                          </a:lnTo>
                          <a:lnTo>
                            <a:pt x="309" y="467"/>
                          </a:lnTo>
                          <a:lnTo>
                            <a:pt x="307" y="467"/>
                          </a:lnTo>
                          <a:lnTo>
                            <a:pt x="309" y="467"/>
                          </a:lnTo>
                          <a:lnTo>
                            <a:pt x="309" y="469"/>
                          </a:lnTo>
                          <a:lnTo>
                            <a:pt x="307" y="469"/>
                          </a:lnTo>
                          <a:lnTo>
                            <a:pt x="307" y="471"/>
                          </a:lnTo>
                          <a:lnTo>
                            <a:pt x="305" y="471"/>
                          </a:lnTo>
                          <a:lnTo>
                            <a:pt x="305" y="473"/>
                          </a:lnTo>
                          <a:lnTo>
                            <a:pt x="303" y="473"/>
                          </a:lnTo>
                          <a:lnTo>
                            <a:pt x="301" y="471"/>
                          </a:lnTo>
                          <a:lnTo>
                            <a:pt x="301" y="469"/>
                          </a:lnTo>
                          <a:lnTo>
                            <a:pt x="303" y="469"/>
                          </a:lnTo>
                          <a:lnTo>
                            <a:pt x="303" y="467"/>
                          </a:lnTo>
                          <a:lnTo>
                            <a:pt x="301" y="467"/>
                          </a:lnTo>
                          <a:lnTo>
                            <a:pt x="301" y="469"/>
                          </a:lnTo>
                          <a:lnTo>
                            <a:pt x="299" y="469"/>
                          </a:lnTo>
                          <a:lnTo>
                            <a:pt x="298" y="469"/>
                          </a:lnTo>
                          <a:lnTo>
                            <a:pt x="296" y="469"/>
                          </a:lnTo>
                          <a:lnTo>
                            <a:pt x="294" y="471"/>
                          </a:lnTo>
                          <a:lnTo>
                            <a:pt x="292" y="471"/>
                          </a:lnTo>
                          <a:lnTo>
                            <a:pt x="290" y="473"/>
                          </a:lnTo>
                          <a:lnTo>
                            <a:pt x="288" y="473"/>
                          </a:lnTo>
                          <a:lnTo>
                            <a:pt x="286" y="473"/>
                          </a:lnTo>
                          <a:lnTo>
                            <a:pt x="284" y="473"/>
                          </a:lnTo>
                          <a:lnTo>
                            <a:pt x="282" y="473"/>
                          </a:lnTo>
                          <a:lnTo>
                            <a:pt x="280" y="473"/>
                          </a:lnTo>
                          <a:lnTo>
                            <a:pt x="278" y="473"/>
                          </a:lnTo>
                          <a:lnTo>
                            <a:pt x="276" y="473"/>
                          </a:lnTo>
                          <a:lnTo>
                            <a:pt x="276" y="475"/>
                          </a:lnTo>
                          <a:lnTo>
                            <a:pt x="274" y="475"/>
                          </a:lnTo>
                          <a:lnTo>
                            <a:pt x="273" y="475"/>
                          </a:lnTo>
                          <a:lnTo>
                            <a:pt x="273" y="473"/>
                          </a:lnTo>
                          <a:lnTo>
                            <a:pt x="271" y="473"/>
                          </a:lnTo>
                          <a:lnTo>
                            <a:pt x="269" y="473"/>
                          </a:lnTo>
                          <a:lnTo>
                            <a:pt x="267" y="473"/>
                          </a:lnTo>
                          <a:lnTo>
                            <a:pt x="265" y="473"/>
                          </a:lnTo>
                          <a:lnTo>
                            <a:pt x="265" y="471"/>
                          </a:lnTo>
                          <a:lnTo>
                            <a:pt x="263" y="471"/>
                          </a:lnTo>
                          <a:lnTo>
                            <a:pt x="265" y="469"/>
                          </a:lnTo>
                          <a:lnTo>
                            <a:pt x="263" y="469"/>
                          </a:lnTo>
                          <a:lnTo>
                            <a:pt x="263" y="471"/>
                          </a:lnTo>
                          <a:lnTo>
                            <a:pt x="261" y="471"/>
                          </a:lnTo>
                          <a:lnTo>
                            <a:pt x="261" y="473"/>
                          </a:lnTo>
                          <a:lnTo>
                            <a:pt x="259" y="473"/>
                          </a:lnTo>
                          <a:lnTo>
                            <a:pt x="257" y="473"/>
                          </a:lnTo>
                          <a:lnTo>
                            <a:pt x="255" y="473"/>
                          </a:lnTo>
                          <a:lnTo>
                            <a:pt x="255" y="471"/>
                          </a:lnTo>
                          <a:lnTo>
                            <a:pt x="253" y="471"/>
                          </a:lnTo>
                          <a:lnTo>
                            <a:pt x="253" y="469"/>
                          </a:lnTo>
                          <a:lnTo>
                            <a:pt x="251" y="469"/>
                          </a:lnTo>
                          <a:lnTo>
                            <a:pt x="250" y="469"/>
                          </a:lnTo>
                          <a:lnTo>
                            <a:pt x="248" y="469"/>
                          </a:lnTo>
                          <a:lnTo>
                            <a:pt x="246" y="469"/>
                          </a:lnTo>
                          <a:lnTo>
                            <a:pt x="244" y="469"/>
                          </a:lnTo>
                          <a:lnTo>
                            <a:pt x="242" y="469"/>
                          </a:lnTo>
                          <a:lnTo>
                            <a:pt x="240" y="469"/>
                          </a:lnTo>
                          <a:lnTo>
                            <a:pt x="240" y="471"/>
                          </a:lnTo>
                          <a:lnTo>
                            <a:pt x="238" y="471"/>
                          </a:lnTo>
                          <a:lnTo>
                            <a:pt x="238" y="473"/>
                          </a:lnTo>
                          <a:lnTo>
                            <a:pt x="236" y="473"/>
                          </a:lnTo>
                          <a:lnTo>
                            <a:pt x="236" y="475"/>
                          </a:lnTo>
                          <a:lnTo>
                            <a:pt x="234" y="475"/>
                          </a:lnTo>
                          <a:lnTo>
                            <a:pt x="234" y="476"/>
                          </a:lnTo>
                          <a:lnTo>
                            <a:pt x="232" y="476"/>
                          </a:lnTo>
                          <a:lnTo>
                            <a:pt x="230" y="476"/>
                          </a:lnTo>
                          <a:lnTo>
                            <a:pt x="230" y="478"/>
                          </a:lnTo>
                          <a:lnTo>
                            <a:pt x="228" y="478"/>
                          </a:lnTo>
                          <a:lnTo>
                            <a:pt x="228" y="480"/>
                          </a:lnTo>
                          <a:lnTo>
                            <a:pt x="228" y="482"/>
                          </a:lnTo>
                          <a:lnTo>
                            <a:pt x="227" y="482"/>
                          </a:lnTo>
                          <a:lnTo>
                            <a:pt x="225" y="482"/>
                          </a:lnTo>
                          <a:lnTo>
                            <a:pt x="225" y="484"/>
                          </a:lnTo>
                          <a:lnTo>
                            <a:pt x="225" y="486"/>
                          </a:lnTo>
                          <a:lnTo>
                            <a:pt x="223" y="488"/>
                          </a:lnTo>
                          <a:lnTo>
                            <a:pt x="221" y="488"/>
                          </a:lnTo>
                          <a:lnTo>
                            <a:pt x="221" y="490"/>
                          </a:lnTo>
                          <a:lnTo>
                            <a:pt x="219" y="490"/>
                          </a:lnTo>
                          <a:lnTo>
                            <a:pt x="219" y="492"/>
                          </a:lnTo>
                          <a:lnTo>
                            <a:pt x="217" y="492"/>
                          </a:lnTo>
                          <a:lnTo>
                            <a:pt x="217" y="494"/>
                          </a:lnTo>
                          <a:lnTo>
                            <a:pt x="215" y="494"/>
                          </a:lnTo>
                          <a:lnTo>
                            <a:pt x="213" y="494"/>
                          </a:lnTo>
                          <a:lnTo>
                            <a:pt x="213" y="496"/>
                          </a:lnTo>
                          <a:lnTo>
                            <a:pt x="215" y="496"/>
                          </a:lnTo>
                          <a:lnTo>
                            <a:pt x="217" y="496"/>
                          </a:lnTo>
                          <a:lnTo>
                            <a:pt x="217" y="498"/>
                          </a:lnTo>
                          <a:lnTo>
                            <a:pt x="219" y="498"/>
                          </a:lnTo>
                          <a:lnTo>
                            <a:pt x="219" y="499"/>
                          </a:lnTo>
                          <a:lnTo>
                            <a:pt x="219" y="498"/>
                          </a:lnTo>
                          <a:lnTo>
                            <a:pt x="221" y="498"/>
                          </a:lnTo>
                          <a:lnTo>
                            <a:pt x="221" y="499"/>
                          </a:lnTo>
                          <a:lnTo>
                            <a:pt x="223" y="499"/>
                          </a:lnTo>
                          <a:lnTo>
                            <a:pt x="225" y="499"/>
                          </a:lnTo>
                          <a:lnTo>
                            <a:pt x="225" y="501"/>
                          </a:lnTo>
                          <a:lnTo>
                            <a:pt x="227" y="501"/>
                          </a:lnTo>
                          <a:lnTo>
                            <a:pt x="227" y="503"/>
                          </a:lnTo>
                          <a:lnTo>
                            <a:pt x="228" y="503"/>
                          </a:lnTo>
                          <a:lnTo>
                            <a:pt x="228" y="505"/>
                          </a:lnTo>
                          <a:lnTo>
                            <a:pt x="230" y="505"/>
                          </a:lnTo>
                          <a:lnTo>
                            <a:pt x="232" y="505"/>
                          </a:lnTo>
                          <a:lnTo>
                            <a:pt x="232" y="507"/>
                          </a:lnTo>
                          <a:lnTo>
                            <a:pt x="232" y="509"/>
                          </a:lnTo>
                          <a:lnTo>
                            <a:pt x="234" y="509"/>
                          </a:lnTo>
                          <a:lnTo>
                            <a:pt x="234" y="511"/>
                          </a:lnTo>
                          <a:lnTo>
                            <a:pt x="236" y="511"/>
                          </a:lnTo>
                          <a:lnTo>
                            <a:pt x="236" y="513"/>
                          </a:lnTo>
                          <a:lnTo>
                            <a:pt x="238" y="513"/>
                          </a:lnTo>
                          <a:lnTo>
                            <a:pt x="240" y="513"/>
                          </a:lnTo>
                          <a:lnTo>
                            <a:pt x="242" y="513"/>
                          </a:lnTo>
                          <a:lnTo>
                            <a:pt x="242" y="515"/>
                          </a:lnTo>
                          <a:lnTo>
                            <a:pt x="244" y="515"/>
                          </a:lnTo>
                          <a:lnTo>
                            <a:pt x="244" y="517"/>
                          </a:lnTo>
                          <a:lnTo>
                            <a:pt x="246" y="517"/>
                          </a:lnTo>
                          <a:lnTo>
                            <a:pt x="248" y="517"/>
                          </a:lnTo>
                          <a:lnTo>
                            <a:pt x="248" y="519"/>
                          </a:lnTo>
                          <a:lnTo>
                            <a:pt x="248" y="521"/>
                          </a:lnTo>
                          <a:lnTo>
                            <a:pt x="248" y="519"/>
                          </a:lnTo>
                          <a:lnTo>
                            <a:pt x="250" y="519"/>
                          </a:lnTo>
                          <a:lnTo>
                            <a:pt x="250" y="521"/>
                          </a:lnTo>
                          <a:lnTo>
                            <a:pt x="251" y="521"/>
                          </a:lnTo>
                          <a:lnTo>
                            <a:pt x="253" y="521"/>
                          </a:lnTo>
                          <a:lnTo>
                            <a:pt x="251" y="521"/>
                          </a:lnTo>
                          <a:lnTo>
                            <a:pt x="251" y="523"/>
                          </a:lnTo>
                          <a:lnTo>
                            <a:pt x="251" y="521"/>
                          </a:lnTo>
                          <a:lnTo>
                            <a:pt x="251" y="523"/>
                          </a:lnTo>
                          <a:lnTo>
                            <a:pt x="250" y="523"/>
                          </a:lnTo>
                          <a:lnTo>
                            <a:pt x="251" y="523"/>
                          </a:lnTo>
                          <a:lnTo>
                            <a:pt x="251" y="524"/>
                          </a:lnTo>
                          <a:lnTo>
                            <a:pt x="251" y="526"/>
                          </a:lnTo>
                          <a:lnTo>
                            <a:pt x="251" y="528"/>
                          </a:lnTo>
                          <a:lnTo>
                            <a:pt x="251" y="530"/>
                          </a:lnTo>
                          <a:lnTo>
                            <a:pt x="251" y="532"/>
                          </a:lnTo>
                          <a:lnTo>
                            <a:pt x="251" y="534"/>
                          </a:lnTo>
                          <a:lnTo>
                            <a:pt x="251" y="536"/>
                          </a:lnTo>
                          <a:lnTo>
                            <a:pt x="251" y="538"/>
                          </a:lnTo>
                          <a:lnTo>
                            <a:pt x="253" y="538"/>
                          </a:lnTo>
                          <a:lnTo>
                            <a:pt x="253" y="540"/>
                          </a:lnTo>
                          <a:lnTo>
                            <a:pt x="253" y="542"/>
                          </a:lnTo>
                          <a:lnTo>
                            <a:pt x="253" y="544"/>
                          </a:lnTo>
                          <a:lnTo>
                            <a:pt x="255" y="544"/>
                          </a:lnTo>
                          <a:lnTo>
                            <a:pt x="255" y="546"/>
                          </a:lnTo>
                          <a:lnTo>
                            <a:pt x="257" y="546"/>
                          </a:lnTo>
                          <a:lnTo>
                            <a:pt x="259" y="546"/>
                          </a:lnTo>
                          <a:lnTo>
                            <a:pt x="261" y="546"/>
                          </a:lnTo>
                          <a:lnTo>
                            <a:pt x="263" y="546"/>
                          </a:lnTo>
                          <a:lnTo>
                            <a:pt x="263" y="547"/>
                          </a:lnTo>
                          <a:lnTo>
                            <a:pt x="265" y="547"/>
                          </a:lnTo>
                          <a:lnTo>
                            <a:pt x="265" y="549"/>
                          </a:lnTo>
                          <a:lnTo>
                            <a:pt x="265" y="551"/>
                          </a:lnTo>
                          <a:lnTo>
                            <a:pt x="265" y="553"/>
                          </a:lnTo>
                          <a:lnTo>
                            <a:pt x="265" y="555"/>
                          </a:lnTo>
                          <a:lnTo>
                            <a:pt x="265" y="557"/>
                          </a:lnTo>
                          <a:lnTo>
                            <a:pt x="263" y="557"/>
                          </a:lnTo>
                          <a:lnTo>
                            <a:pt x="263" y="559"/>
                          </a:lnTo>
                          <a:lnTo>
                            <a:pt x="263" y="561"/>
                          </a:lnTo>
                          <a:lnTo>
                            <a:pt x="263" y="563"/>
                          </a:lnTo>
                          <a:lnTo>
                            <a:pt x="263" y="565"/>
                          </a:lnTo>
                          <a:lnTo>
                            <a:pt x="261" y="565"/>
                          </a:lnTo>
                          <a:lnTo>
                            <a:pt x="261" y="567"/>
                          </a:lnTo>
                          <a:lnTo>
                            <a:pt x="259" y="567"/>
                          </a:lnTo>
                          <a:lnTo>
                            <a:pt x="259" y="569"/>
                          </a:lnTo>
                          <a:lnTo>
                            <a:pt x="259" y="571"/>
                          </a:lnTo>
                          <a:lnTo>
                            <a:pt x="261" y="571"/>
                          </a:lnTo>
                          <a:lnTo>
                            <a:pt x="263" y="571"/>
                          </a:lnTo>
                          <a:lnTo>
                            <a:pt x="263" y="572"/>
                          </a:lnTo>
                          <a:lnTo>
                            <a:pt x="263" y="574"/>
                          </a:lnTo>
                          <a:lnTo>
                            <a:pt x="261" y="574"/>
                          </a:lnTo>
                          <a:lnTo>
                            <a:pt x="261" y="576"/>
                          </a:lnTo>
                          <a:lnTo>
                            <a:pt x="263" y="576"/>
                          </a:lnTo>
                          <a:lnTo>
                            <a:pt x="265" y="576"/>
                          </a:lnTo>
                          <a:lnTo>
                            <a:pt x="267" y="576"/>
                          </a:lnTo>
                          <a:lnTo>
                            <a:pt x="267" y="578"/>
                          </a:lnTo>
                          <a:lnTo>
                            <a:pt x="269" y="578"/>
                          </a:lnTo>
                          <a:lnTo>
                            <a:pt x="271" y="578"/>
                          </a:lnTo>
                          <a:lnTo>
                            <a:pt x="273" y="578"/>
                          </a:lnTo>
                          <a:lnTo>
                            <a:pt x="274" y="578"/>
                          </a:lnTo>
                          <a:lnTo>
                            <a:pt x="276" y="578"/>
                          </a:lnTo>
                          <a:lnTo>
                            <a:pt x="278" y="578"/>
                          </a:lnTo>
                          <a:lnTo>
                            <a:pt x="278" y="580"/>
                          </a:lnTo>
                          <a:lnTo>
                            <a:pt x="280" y="580"/>
                          </a:lnTo>
                          <a:lnTo>
                            <a:pt x="280" y="578"/>
                          </a:lnTo>
                          <a:lnTo>
                            <a:pt x="280" y="576"/>
                          </a:lnTo>
                          <a:lnTo>
                            <a:pt x="282" y="576"/>
                          </a:lnTo>
                          <a:lnTo>
                            <a:pt x="284" y="576"/>
                          </a:lnTo>
                          <a:lnTo>
                            <a:pt x="284" y="578"/>
                          </a:lnTo>
                          <a:lnTo>
                            <a:pt x="286" y="578"/>
                          </a:lnTo>
                          <a:lnTo>
                            <a:pt x="286" y="580"/>
                          </a:lnTo>
                          <a:lnTo>
                            <a:pt x="286" y="582"/>
                          </a:lnTo>
                          <a:lnTo>
                            <a:pt x="286" y="584"/>
                          </a:lnTo>
                          <a:lnTo>
                            <a:pt x="286" y="586"/>
                          </a:lnTo>
                          <a:lnTo>
                            <a:pt x="286" y="588"/>
                          </a:lnTo>
                          <a:lnTo>
                            <a:pt x="284" y="588"/>
                          </a:lnTo>
                          <a:lnTo>
                            <a:pt x="284" y="590"/>
                          </a:lnTo>
                          <a:lnTo>
                            <a:pt x="284" y="592"/>
                          </a:lnTo>
                          <a:lnTo>
                            <a:pt x="286" y="592"/>
                          </a:lnTo>
                          <a:lnTo>
                            <a:pt x="286" y="594"/>
                          </a:lnTo>
                          <a:lnTo>
                            <a:pt x="286" y="595"/>
                          </a:lnTo>
                          <a:lnTo>
                            <a:pt x="288" y="597"/>
                          </a:lnTo>
                          <a:lnTo>
                            <a:pt x="290" y="599"/>
                          </a:lnTo>
                          <a:lnTo>
                            <a:pt x="292" y="599"/>
                          </a:lnTo>
                          <a:lnTo>
                            <a:pt x="294" y="601"/>
                          </a:lnTo>
                          <a:lnTo>
                            <a:pt x="296" y="603"/>
                          </a:lnTo>
                          <a:lnTo>
                            <a:pt x="298" y="603"/>
                          </a:lnTo>
                          <a:lnTo>
                            <a:pt x="298" y="605"/>
                          </a:lnTo>
                          <a:lnTo>
                            <a:pt x="299" y="605"/>
                          </a:lnTo>
                          <a:lnTo>
                            <a:pt x="299" y="607"/>
                          </a:lnTo>
                          <a:lnTo>
                            <a:pt x="301" y="607"/>
                          </a:lnTo>
                          <a:lnTo>
                            <a:pt x="303" y="607"/>
                          </a:lnTo>
                          <a:lnTo>
                            <a:pt x="303" y="609"/>
                          </a:lnTo>
                          <a:lnTo>
                            <a:pt x="303" y="611"/>
                          </a:lnTo>
                          <a:lnTo>
                            <a:pt x="303" y="613"/>
                          </a:lnTo>
                          <a:lnTo>
                            <a:pt x="305" y="613"/>
                          </a:lnTo>
                          <a:lnTo>
                            <a:pt x="305" y="615"/>
                          </a:lnTo>
                          <a:lnTo>
                            <a:pt x="303" y="615"/>
                          </a:lnTo>
                          <a:lnTo>
                            <a:pt x="303" y="613"/>
                          </a:lnTo>
                          <a:lnTo>
                            <a:pt x="301" y="613"/>
                          </a:lnTo>
                          <a:lnTo>
                            <a:pt x="301" y="615"/>
                          </a:lnTo>
                          <a:lnTo>
                            <a:pt x="303" y="615"/>
                          </a:lnTo>
                          <a:lnTo>
                            <a:pt x="303" y="617"/>
                          </a:lnTo>
                          <a:lnTo>
                            <a:pt x="301" y="617"/>
                          </a:lnTo>
                          <a:lnTo>
                            <a:pt x="299" y="617"/>
                          </a:lnTo>
                          <a:lnTo>
                            <a:pt x="301" y="617"/>
                          </a:lnTo>
                          <a:lnTo>
                            <a:pt x="301" y="619"/>
                          </a:lnTo>
                          <a:lnTo>
                            <a:pt x="299" y="619"/>
                          </a:lnTo>
                          <a:lnTo>
                            <a:pt x="298" y="619"/>
                          </a:lnTo>
                          <a:lnTo>
                            <a:pt x="298" y="620"/>
                          </a:lnTo>
                          <a:lnTo>
                            <a:pt x="296" y="620"/>
                          </a:lnTo>
                          <a:lnTo>
                            <a:pt x="298" y="620"/>
                          </a:lnTo>
                          <a:lnTo>
                            <a:pt x="296" y="620"/>
                          </a:lnTo>
                          <a:lnTo>
                            <a:pt x="298" y="622"/>
                          </a:lnTo>
                          <a:lnTo>
                            <a:pt x="298" y="624"/>
                          </a:lnTo>
                          <a:lnTo>
                            <a:pt x="296" y="624"/>
                          </a:lnTo>
                          <a:lnTo>
                            <a:pt x="296" y="626"/>
                          </a:lnTo>
                          <a:lnTo>
                            <a:pt x="298" y="626"/>
                          </a:lnTo>
                          <a:lnTo>
                            <a:pt x="296" y="626"/>
                          </a:lnTo>
                          <a:lnTo>
                            <a:pt x="296" y="628"/>
                          </a:lnTo>
                          <a:lnTo>
                            <a:pt x="296" y="630"/>
                          </a:lnTo>
                          <a:lnTo>
                            <a:pt x="294" y="630"/>
                          </a:lnTo>
                          <a:lnTo>
                            <a:pt x="296" y="630"/>
                          </a:lnTo>
                          <a:lnTo>
                            <a:pt x="296" y="632"/>
                          </a:lnTo>
                          <a:lnTo>
                            <a:pt x="294" y="632"/>
                          </a:lnTo>
                          <a:lnTo>
                            <a:pt x="294" y="634"/>
                          </a:lnTo>
                          <a:lnTo>
                            <a:pt x="294" y="636"/>
                          </a:lnTo>
                          <a:lnTo>
                            <a:pt x="292" y="636"/>
                          </a:lnTo>
                          <a:lnTo>
                            <a:pt x="290" y="636"/>
                          </a:lnTo>
                          <a:lnTo>
                            <a:pt x="290" y="638"/>
                          </a:lnTo>
                          <a:lnTo>
                            <a:pt x="292" y="638"/>
                          </a:lnTo>
                          <a:lnTo>
                            <a:pt x="290" y="638"/>
                          </a:lnTo>
                          <a:lnTo>
                            <a:pt x="290" y="640"/>
                          </a:lnTo>
                          <a:lnTo>
                            <a:pt x="290" y="642"/>
                          </a:lnTo>
                          <a:lnTo>
                            <a:pt x="290" y="643"/>
                          </a:lnTo>
                          <a:lnTo>
                            <a:pt x="288" y="643"/>
                          </a:lnTo>
                          <a:lnTo>
                            <a:pt x="288" y="645"/>
                          </a:lnTo>
                          <a:lnTo>
                            <a:pt x="288" y="647"/>
                          </a:lnTo>
                          <a:lnTo>
                            <a:pt x="286" y="647"/>
                          </a:lnTo>
                          <a:lnTo>
                            <a:pt x="286" y="649"/>
                          </a:lnTo>
                          <a:lnTo>
                            <a:pt x="284" y="649"/>
                          </a:lnTo>
                          <a:lnTo>
                            <a:pt x="284" y="647"/>
                          </a:lnTo>
                          <a:lnTo>
                            <a:pt x="286" y="645"/>
                          </a:lnTo>
                          <a:lnTo>
                            <a:pt x="286" y="643"/>
                          </a:lnTo>
                          <a:lnTo>
                            <a:pt x="286" y="642"/>
                          </a:lnTo>
                          <a:lnTo>
                            <a:pt x="284" y="640"/>
                          </a:lnTo>
                          <a:lnTo>
                            <a:pt x="284" y="638"/>
                          </a:lnTo>
                          <a:lnTo>
                            <a:pt x="282" y="636"/>
                          </a:lnTo>
                          <a:lnTo>
                            <a:pt x="282" y="634"/>
                          </a:lnTo>
                          <a:lnTo>
                            <a:pt x="282" y="632"/>
                          </a:lnTo>
                          <a:lnTo>
                            <a:pt x="280" y="632"/>
                          </a:lnTo>
                          <a:lnTo>
                            <a:pt x="278" y="632"/>
                          </a:lnTo>
                          <a:lnTo>
                            <a:pt x="278" y="630"/>
                          </a:lnTo>
                          <a:lnTo>
                            <a:pt x="276" y="630"/>
                          </a:lnTo>
                          <a:lnTo>
                            <a:pt x="276" y="632"/>
                          </a:lnTo>
                          <a:lnTo>
                            <a:pt x="274" y="632"/>
                          </a:lnTo>
                          <a:lnTo>
                            <a:pt x="273" y="632"/>
                          </a:lnTo>
                          <a:lnTo>
                            <a:pt x="271" y="632"/>
                          </a:lnTo>
                          <a:lnTo>
                            <a:pt x="269" y="632"/>
                          </a:lnTo>
                          <a:lnTo>
                            <a:pt x="269" y="630"/>
                          </a:lnTo>
                          <a:lnTo>
                            <a:pt x="267" y="630"/>
                          </a:lnTo>
                          <a:lnTo>
                            <a:pt x="265" y="628"/>
                          </a:lnTo>
                          <a:lnTo>
                            <a:pt x="263" y="628"/>
                          </a:lnTo>
                          <a:lnTo>
                            <a:pt x="261" y="628"/>
                          </a:lnTo>
                          <a:lnTo>
                            <a:pt x="259" y="628"/>
                          </a:lnTo>
                          <a:lnTo>
                            <a:pt x="259" y="630"/>
                          </a:lnTo>
                          <a:lnTo>
                            <a:pt x="257" y="630"/>
                          </a:lnTo>
                          <a:lnTo>
                            <a:pt x="255" y="630"/>
                          </a:lnTo>
                          <a:lnTo>
                            <a:pt x="255" y="628"/>
                          </a:lnTo>
                          <a:lnTo>
                            <a:pt x="253" y="628"/>
                          </a:lnTo>
                          <a:lnTo>
                            <a:pt x="253" y="626"/>
                          </a:lnTo>
                          <a:lnTo>
                            <a:pt x="251" y="626"/>
                          </a:lnTo>
                          <a:lnTo>
                            <a:pt x="251" y="628"/>
                          </a:lnTo>
                          <a:lnTo>
                            <a:pt x="250" y="628"/>
                          </a:lnTo>
                          <a:lnTo>
                            <a:pt x="250" y="626"/>
                          </a:lnTo>
                          <a:lnTo>
                            <a:pt x="250" y="624"/>
                          </a:lnTo>
                          <a:lnTo>
                            <a:pt x="251" y="622"/>
                          </a:lnTo>
                          <a:lnTo>
                            <a:pt x="253" y="624"/>
                          </a:lnTo>
                          <a:lnTo>
                            <a:pt x="255" y="624"/>
                          </a:lnTo>
                          <a:lnTo>
                            <a:pt x="255" y="622"/>
                          </a:lnTo>
                          <a:lnTo>
                            <a:pt x="253" y="622"/>
                          </a:lnTo>
                          <a:lnTo>
                            <a:pt x="251" y="622"/>
                          </a:lnTo>
                          <a:lnTo>
                            <a:pt x="251" y="620"/>
                          </a:lnTo>
                          <a:lnTo>
                            <a:pt x="250" y="620"/>
                          </a:lnTo>
                          <a:lnTo>
                            <a:pt x="250" y="619"/>
                          </a:lnTo>
                          <a:lnTo>
                            <a:pt x="248" y="619"/>
                          </a:lnTo>
                          <a:lnTo>
                            <a:pt x="246" y="619"/>
                          </a:lnTo>
                          <a:lnTo>
                            <a:pt x="244" y="619"/>
                          </a:lnTo>
                          <a:lnTo>
                            <a:pt x="242" y="619"/>
                          </a:lnTo>
                          <a:lnTo>
                            <a:pt x="242" y="617"/>
                          </a:lnTo>
                          <a:lnTo>
                            <a:pt x="242" y="615"/>
                          </a:lnTo>
                          <a:lnTo>
                            <a:pt x="240" y="615"/>
                          </a:lnTo>
                          <a:lnTo>
                            <a:pt x="238" y="617"/>
                          </a:lnTo>
                          <a:lnTo>
                            <a:pt x="238" y="619"/>
                          </a:lnTo>
                          <a:lnTo>
                            <a:pt x="236" y="620"/>
                          </a:lnTo>
                          <a:lnTo>
                            <a:pt x="234" y="620"/>
                          </a:lnTo>
                          <a:lnTo>
                            <a:pt x="232" y="620"/>
                          </a:lnTo>
                          <a:lnTo>
                            <a:pt x="230" y="619"/>
                          </a:lnTo>
                          <a:lnTo>
                            <a:pt x="228" y="620"/>
                          </a:lnTo>
                          <a:lnTo>
                            <a:pt x="227" y="622"/>
                          </a:lnTo>
                          <a:lnTo>
                            <a:pt x="225" y="622"/>
                          </a:lnTo>
                          <a:lnTo>
                            <a:pt x="225" y="620"/>
                          </a:lnTo>
                          <a:lnTo>
                            <a:pt x="223" y="620"/>
                          </a:lnTo>
                          <a:lnTo>
                            <a:pt x="223" y="619"/>
                          </a:lnTo>
                          <a:lnTo>
                            <a:pt x="221" y="617"/>
                          </a:lnTo>
                          <a:lnTo>
                            <a:pt x="221" y="615"/>
                          </a:lnTo>
                          <a:lnTo>
                            <a:pt x="219" y="615"/>
                          </a:lnTo>
                          <a:lnTo>
                            <a:pt x="219" y="617"/>
                          </a:lnTo>
                          <a:lnTo>
                            <a:pt x="217" y="619"/>
                          </a:lnTo>
                          <a:lnTo>
                            <a:pt x="215" y="619"/>
                          </a:lnTo>
                          <a:lnTo>
                            <a:pt x="213" y="619"/>
                          </a:lnTo>
                          <a:lnTo>
                            <a:pt x="213" y="617"/>
                          </a:lnTo>
                          <a:lnTo>
                            <a:pt x="213" y="615"/>
                          </a:lnTo>
                          <a:lnTo>
                            <a:pt x="215" y="615"/>
                          </a:lnTo>
                          <a:lnTo>
                            <a:pt x="217" y="615"/>
                          </a:lnTo>
                          <a:lnTo>
                            <a:pt x="219" y="615"/>
                          </a:lnTo>
                          <a:lnTo>
                            <a:pt x="219" y="613"/>
                          </a:lnTo>
                          <a:lnTo>
                            <a:pt x="217" y="613"/>
                          </a:lnTo>
                          <a:lnTo>
                            <a:pt x="217" y="611"/>
                          </a:lnTo>
                          <a:lnTo>
                            <a:pt x="215" y="611"/>
                          </a:lnTo>
                          <a:lnTo>
                            <a:pt x="215" y="609"/>
                          </a:lnTo>
                          <a:lnTo>
                            <a:pt x="213" y="609"/>
                          </a:lnTo>
                          <a:lnTo>
                            <a:pt x="213" y="611"/>
                          </a:lnTo>
                          <a:lnTo>
                            <a:pt x="211" y="611"/>
                          </a:lnTo>
                          <a:lnTo>
                            <a:pt x="209" y="611"/>
                          </a:lnTo>
                          <a:lnTo>
                            <a:pt x="209" y="609"/>
                          </a:lnTo>
                          <a:lnTo>
                            <a:pt x="209" y="607"/>
                          </a:lnTo>
                          <a:lnTo>
                            <a:pt x="207" y="607"/>
                          </a:lnTo>
                          <a:lnTo>
                            <a:pt x="205" y="607"/>
                          </a:lnTo>
                          <a:lnTo>
                            <a:pt x="203" y="607"/>
                          </a:lnTo>
                          <a:lnTo>
                            <a:pt x="203" y="605"/>
                          </a:lnTo>
                          <a:lnTo>
                            <a:pt x="203" y="603"/>
                          </a:lnTo>
                          <a:lnTo>
                            <a:pt x="203" y="601"/>
                          </a:lnTo>
                          <a:lnTo>
                            <a:pt x="202" y="601"/>
                          </a:lnTo>
                          <a:lnTo>
                            <a:pt x="200" y="601"/>
                          </a:lnTo>
                          <a:lnTo>
                            <a:pt x="198" y="601"/>
                          </a:lnTo>
                          <a:lnTo>
                            <a:pt x="198" y="599"/>
                          </a:lnTo>
                          <a:lnTo>
                            <a:pt x="196" y="599"/>
                          </a:lnTo>
                          <a:lnTo>
                            <a:pt x="196" y="597"/>
                          </a:lnTo>
                          <a:lnTo>
                            <a:pt x="196" y="595"/>
                          </a:lnTo>
                          <a:lnTo>
                            <a:pt x="194" y="595"/>
                          </a:lnTo>
                          <a:lnTo>
                            <a:pt x="192" y="595"/>
                          </a:lnTo>
                          <a:lnTo>
                            <a:pt x="192" y="594"/>
                          </a:lnTo>
                          <a:lnTo>
                            <a:pt x="190" y="594"/>
                          </a:lnTo>
                          <a:lnTo>
                            <a:pt x="190" y="592"/>
                          </a:lnTo>
                          <a:lnTo>
                            <a:pt x="192" y="592"/>
                          </a:lnTo>
                          <a:lnTo>
                            <a:pt x="192" y="590"/>
                          </a:lnTo>
                          <a:lnTo>
                            <a:pt x="190" y="590"/>
                          </a:lnTo>
                          <a:lnTo>
                            <a:pt x="190" y="588"/>
                          </a:lnTo>
                          <a:lnTo>
                            <a:pt x="188" y="588"/>
                          </a:lnTo>
                          <a:lnTo>
                            <a:pt x="186" y="586"/>
                          </a:lnTo>
                          <a:lnTo>
                            <a:pt x="186" y="584"/>
                          </a:lnTo>
                          <a:lnTo>
                            <a:pt x="184" y="582"/>
                          </a:lnTo>
                          <a:lnTo>
                            <a:pt x="182" y="582"/>
                          </a:lnTo>
                          <a:lnTo>
                            <a:pt x="180" y="582"/>
                          </a:lnTo>
                          <a:lnTo>
                            <a:pt x="179" y="582"/>
                          </a:lnTo>
                          <a:lnTo>
                            <a:pt x="177" y="582"/>
                          </a:lnTo>
                          <a:lnTo>
                            <a:pt x="177" y="584"/>
                          </a:lnTo>
                          <a:lnTo>
                            <a:pt x="175" y="584"/>
                          </a:lnTo>
                          <a:lnTo>
                            <a:pt x="173" y="584"/>
                          </a:lnTo>
                          <a:lnTo>
                            <a:pt x="171" y="584"/>
                          </a:lnTo>
                          <a:lnTo>
                            <a:pt x="171" y="582"/>
                          </a:lnTo>
                          <a:lnTo>
                            <a:pt x="171" y="580"/>
                          </a:lnTo>
                          <a:lnTo>
                            <a:pt x="171" y="578"/>
                          </a:lnTo>
                          <a:lnTo>
                            <a:pt x="173" y="578"/>
                          </a:lnTo>
                          <a:lnTo>
                            <a:pt x="173" y="576"/>
                          </a:lnTo>
                          <a:lnTo>
                            <a:pt x="173" y="574"/>
                          </a:lnTo>
                          <a:lnTo>
                            <a:pt x="173" y="572"/>
                          </a:lnTo>
                          <a:lnTo>
                            <a:pt x="171" y="572"/>
                          </a:lnTo>
                          <a:lnTo>
                            <a:pt x="169" y="571"/>
                          </a:lnTo>
                          <a:lnTo>
                            <a:pt x="167" y="571"/>
                          </a:lnTo>
                          <a:lnTo>
                            <a:pt x="165" y="569"/>
                          </a:lnTo>
                          <a:lnTo>
                            <a:pt x="163" y="569"/>
                          </a:lnTo>
                          <a:lnTo>
                            <a:pt x="161" y="567"/>
                          </a:lnTo>
                          <a:lnTo>
                            <a:pt x="161" y="565"/>
                          </a:lnTo>
                          <a:lnTo>
                            <a:pt x="159" y="565"/>
                          </a:lnTo>
                          <a:lnTo>
                            <a:pt x="157" y="565"/>
                          </a:lnTo>
                          <a:lnTo>
                            <a:pt x="155" y="565"/>
                          </a:lnTo>
                          <a:lnTo>
                            <a:pt x="154" y="565"/>
                          </a:lnTo>
                          <a:lnTo>
                            <a:pt x="154" y="567"/>
                          </a:lnTo>
                          <a:lnTo>
                            <a:pt x="152" y="567"/>
                          </a:lnTo>
                          <a:lnTo>
                            <a:pt x="150" y="567"/>
                          </a:lnTo>
                          <a:lnTo>
                            <a:pt x="150" y="569"/>
                          </a:lnTo>
                          <a:lnTo>
                            <a:pt x="148" y="569"/>
                          </a:lnTo>
                          <a:lnTo>
                            <a:pt x="146" y="569"/>
                          </a:lnTo>
                          <a:lnTo>
                            <a:pt x="144" y="569"/>
                          </a:lnTo>
                          <a:lnTo>
                            <a:pt x="142" y="569"/>
                          </a:lnTo>
                          <a:lnTo>
                            <a:pt x="142" y="567"/>
                          </a:lnTo>
                          <a:lnTo>
                            <a:pt x="140" y="565"/>
                          </a:lnTo>
                          <a:lnTo>
                            <a:pt x="140" y="563"/>
                          </a:lnTo>
                          <a:lnTo>
                            <a:pt x="138" y="563"/>
                          </a:lnTo>
                          <a:lnTo>
                            <a:pt x="138" y="561"/>
                          </a:lnTo>
                          <a:lnTo>
                            <a:pt x="138" y="559"/>
                          </a:lnTo>
                          <a:lnTo>
                            <a:pt x="136" y="557"/>
                          </a:lnTo>
                          <a:lnTo>
                            <a:pt x="136" y="555"/>
                          </a:lnTo>
                          <a:lnTo>
                            <a:pt x="136" y="553"/>
                          </a:lnTo>
                          <a:lnTo>
                            <a:pt x="134" y="553"/>
                          </a:lnTo>
                          <a:lnTo>
                            <a:pt x="132" y="555"/>
                          </a:lnTo>
                          <a:lnTo>
                            <a:pt x="131" y="555"/>
                          </a:lnTo>
                          <a:lnTo>
                            <a:pt x="129" y="555"/>
                          </a:lnTo>
                          <a:lnTo>
                            <a:pt x="127" y="555"/>
                          </a:lnTo>
                          <a:lnTo>
                            <a:pt x="125" y="555"/>
                          </a:lnTo>
                          <a:lnTo>
                            <a:pt x="125" y="557"/>
                          </a:lnTo>
                          <a:lnTo>
                            <a:pt x="123" y="557"/>
                          </a:lnTo>
                          <a:lnTo>
                            <a:pt x="123" y="559"/>
                          </a:lnTo>
                          <a:lnTo>
                            <a:pt x="121" y="561"/>
                          </a:lnTo>
                          <a:lnTo>
                            <a:pt x="119" y="561"/>
                          </a:lnTo>
                          <a:lnTo>
                            <a:pt x="119" y="563"/>
                          </a:lnTo>
                          <a:lnTo>
                            <a:pt x="117" y="563"/>
                          </a:lnTo>
                          <a:lnTo>
                            <a:pt x="115" y="563"/>
                          </a:lnTo>
                          <a:lnTo>
                            <a:pt x="115" y="565"/>
                          </a:lnTo>
                          <a:lnTo>
                            <a:pt x="113" y="565"/>
                          </a:lnTo>
                          <a:lnTo>
                            <a:pt x="113" y="563"/>
                          </a:lnTo>
                          <a:lnTo>
                            <a:pt x="111" y="563"/>
                          </a:lnTo>
                          <a:lnTo>
                            <a:pt x="109" y="563"/>
                          </a:lnTo>
                          <a:lnTo>
                            <a:pt x="109" y="561"/>
                          </a:lnTo>
                          <a:lnTo>
                            <a:pt x="109" y="559"/>
                          </a:lnTo>
                          <a:lnTo>
                            <a:pt x="109" y="557"/>
                          </a:lnTo>
                          <a:lnTo>
                            <a:pt x="107" y="555"/>
                          </a:lnTo>
                          <a:lnTo>
                            <a:pt x="106" y="555"/>
                          </a:lnTo>
                          <a:lnTo>
                            <a:pt x="106" y="553"/>
                          </a:lnTo>
                          <a:lnTo>
                            <a:pt x="104" y="551"/>
                          </a:lnTo>
                          <a:lnTo>
                            <a:pt x="104" y="549"/>
                          </a:lnTo>
                          <a:lnTo>
                            <a:pt x="102" y="549"/>
                          </a:lnTo>
                          <a:lnTo>
                            <a:pt x="102" y="547"/>
                          </a:lnTo>
                          <a:lnTo>
                            <a:pt x="102" y="546"/>
                          </a:lnTo>
                          <a:lnTo>
                            <a:pt x="100" y="544"/>
                          </a:lnTo>
                          <a:lnTo>
                            <a:pt x="100" y="542"/>
                          </a:lnTo>
                          <a:lnTo>
                            <a:pt x="98" y="542"/>
                          </a:lnTo>
                          <a:lnTo>
                            <a:pt x="96" y="542"/>
                          </a:lnTo>
                          <a:lnTo>
                            <a:pt x="96" y="540"/>
                          </a:lnTo>
                          <a:lnTo>
                            <a:pt x="94" y="540"/>
                          </a:lnTo>
                          <a:lnTo>
                            <a:pt x="92" y="540"/>
                          </a:lnTo>
                          <a:lnTo>
                            <a:pt x="92" y="538"/>
                          </a:lnTo>
                          <a:lnTo>
                            <a:pt x="90" y="538"/>
                          </a:lnTo>
                          <a:lnTo>
                            <a:pt x="88" y="538"/>
                          </a:lnTo>
                          <a:lnTo>
                            <a:pt x="88" y="536"/>
                          </a:lnTo>
                          <a:lnTo>
                            <a:pt x="88" y="534"/>
                          </a:lnTo>
                          <a:lnTo>
                            <a:pt x="88" y="532"/>
                          </a:lnTo>
                          <a:lnTo>
                            <a:pt x="88" y="530"/>
                          </a:lnTo>
                          <a:lnTo>
                            <a:pt x="86" y="528"/>
                          </a:lnTo>
                          <a:lnTo>
                            <a:pt x="86" y="526"/>
                          </a:lnTo>
                          <a:lnTo>
                            <a:pt x="84" y="526"/>
                          </a:lnTo>
                          <a:lnTo>
                            <a:pt x="83" y="526"/>
                          </a:lnTo>
                          <a:lnTo>
                            <a:pt x="83" y="524"/>
                          </a:lnTo>
                          <a:lnTo>
                            <a:pt x="81" y="524"/>
                          </a:lnTo>
                          <a:lnTo>
                            <a:pt x="79" y="524"/>
                          </a:lnTo>
                          <a:lnTo>
                            <a:pt x="77" y="524"/>
                          </a:lnTo>
                          <a:lnTo>
                            <a:pt x="75" y="524"/>
                          </a:lnTo>
                          <a:lnTo>
                            <a:pt x="75" y="523"/>
                          </a:lnTo>
                          <a:lnTo>
                            <a:pt x="75" y="521"/>
                          </a:lnTo>
                          <a:lnTo>
                            <a:pt x="73" y="521"/>
                          </a:lnTo>
                          <a:lnTo>
                            <a:pt x="73" y="519"/>
                          </a:lnTo>
                          <a:lnTo>
                            <a:pt x="73" y="517"/>
                          </a:lnTo>
                          <a:lnTo>
                            <a:pt x="71" y="517"/>
                          </a:lnTo>
                          <a:lnTo>
                            <a:pt x="71" y="515"/>
                          </a:lnTo>
                          <a:lnTo>
                            <a:pt x="69" y="515"/>
                          </a:lnTo>
                          <a:lnTo>
                            <a:pt x="67" y="515"/>
                          </a:lnTo>
                          <a:lnTo>
                            <a:pt x="67" y="513"/>
                          </a:lnTo>
                          <a:lnTo>
                            <a:pt x="65" y="513"/>
                          </a:lnTo>
                          <a:lnTo>
                            <a:pt x="63" y="513"/>
                          </a:lnTo>
                          <a:lnTo>
                            <a:pt x="63" y="515"/>
                          </a:lnTo>
                          <a:lnTo>
                            <a:pt x="61" y="515"/>
                          </a:lnTo>
                          <a:lnTo>
                            <a:pt x="59" y="515"/>
                          </a:lnTo>
                          <a:lnTo>
                            <a:pt x="58" y="515"/>
                          </a:lnTo>
                          <a:lnTo>
                            <a:pt x="56" y="515"/>
                          </a:lnTo>
                          <a:lnTo>
                            <a:pt x="56" y="513"/>
                          </a:lnTo>
                          <a:lnTo>
                            <a:pt x="56" y="511"/>
                          </a:lnTo>
                          <a:lnTo>
                            <a:pt x="56" y="509"/>
                          </a:lnTo>
                          <a:lnTo>
                            <a:pt x="54" y="509"/>
                          </a:lnTo>
                          <a:lnTo>
                            <a:pt x="54" y="507"/>
                          </a:lnTo>
                          <a:lnTo>
                            <a:pt x="52" y="505"/>
                          </a:lnTo>
                          <a:lnTo>
                            <a:pt x="50" y="503"/>
                          </a:lnTo>
                          <a:lnTo>
                            <a:pt x="48" y="503"/>
                          </a:lnTo>
                          <a:lnTo>
                            <a:pt x="46" y="503"/>
                          </a:lnTo>
                          <a:lnTo>
                            <a:pt x="44" y="503"/>
                          </a:lnTo>
                          <a:lnTo>
                            <a:pt x="44" y="505"/>
                          </a:lnTo>
                          <a:lnTo>
                            <a:pt x="42" y="505"/>
                          </a:lnTo>
                          <a:lnTo>
                            <a:pt x="42" y="507"/>
                          </a:lnTo>
                          <a:lnTo>
                            <a:pt x="40" y="507"/>
                          </a:lnTo>
                          <a:lnTo>
                            <a:pt x="40" y="509"/>
                          </a:lnTo>
                          <a:lnTo>
                            <a:pt x="38" y="509"/>
                          </a:lnTo>
                          <a:lnTo>
                            <a:pt x="36" y="507"/>
                          </a:lnTo>
                          <a:lnTo>
                            <a:pt x="36" y="505"/>
                          </a:lnTo>
                          <a:lnTo>
                            <a:pt x="36" y="503"/>
                          </a:lnTo>
                          <a:lnTo>
                            <a:pt x="36" y="501"/>
                          </a:lnTo>
                          <a:lnTo>
                            <a:pt x="38" y="501"/>
                          </a:lnTo>
                          <a:lnTo>
                            <a:pt x="40" y="499"/>
                          </a:lnTo>
                          <a:lnTo>
                            <a:pt x="42" y="498"/>
                          </a:lnTo>
                          <a:lnTo>
                            <a:pt x="44" y="496"/>
                          </a:lnTo>
                          <a:lnTo>
                            <a:pt x="44" y="494"/>
                          </a:lnTo>
                          <a:lnTo>
                            <a:pt x="44" y="492"/>
                          </a:lnTo>
                          <a:lnTo>
                            <a:pt x="44" y="490"/>
                          </a:lnTo>
                          <a:lnTo>
                            <a:pt x="42" y="488"/>
                          </a:lnTo>
                          <a:lnTo>
                            <a:pt x="42" y="486"/>
                          </a:lnTo>
                          <a:lnTo>
                            <a:pt x="40" y="484"/>
                          </a:lnTo>
                          <a:lnTo>
                            <a:pt x="38" y="482"/>
                          </a:lnTo>
                          <a:lnTo>
                            <a:pt x="36" y="482"/>
                          </a:lnTo>
                          <a:lnTo>
                            <a:pt x="36" y="480"/>
                          </a:lnTo>
                          <a:lnTo>
                            <a:pt x="36" y="478"/>
                          </a:lnTo>
                          <a:lnTo>
                            <a:pt x="38" y="478"/>
                          </a:lnTo>
                          <a:lnTo>
                            <a:pt x="40" y="476"/>
                          </a:lnTo>
                          <a:lnTo>
                            <a:pt x="42" y="475"/>
                          </a:lnTo>
                          <a:lnTo>
                            <a:pt x="44" y="473"/>
                          </a:lnTo>
                          <a:lnTo>
                            <a:pt x="46" y="471"/>
                          </a:lnTo>
                          <a:lnTo>
                            <a:pt x="46" y="469"/>
                          </a:lnTo>
                          <a:lnTo>
                            <a:pt x="46" y="467"/>
                          </a:lnTo>
                          <a:lnTo>
                            <a:pt x="46" y="465"/>
                          </a:lnTo>
                          <a:lnTo>
                            <a:pt x="46" y="463"/>
                          </a:lnTo>
                          <a:lnTo>
                            <a:pt x="46" y="461"/>
                          </a:lnTo>
                          <a:lnTo>
                            <a:pt x="44" y="459"/>
                          </a:lnTo>
                          <a:lnTo>
                            <a:pt x="44" y="457"/>
                          </a:lnTo>
                          <a:lnTo>
                            <a:pt x="44" y="455"/>
                          </a:lnTo>
                          <a:lnTo>
                            <a:pt x="42" y="455"/>
                          </a:lnTo>
                          <a:lnTo>
                            <a:pt x="42" y="453"/>
                          </a:lnTo>
                          <a:lnTo>
                            <a:pt x="40" y="453"/>
                          </a:lnTo>
                          <a:lnTo>
                            <a:pt x="40" y="451"/>
                          </a:lnTo>
                          <a:lnTo>
                            <a:pt x="38" y="451"/>
                          </a:lnTo>
                          <a:lnTo>
                            <a:pt x="38" y="450"/>
                          </a:lnTo>
                          <a:lnTo>
                            <a:pt x="38" y="448"/>
                          </a:lnTo>
                          <a:lnTo>
                            <a:pt x="38" y="446"/>
                          </a:lnTo>
                          <a:lnTo>
                            <a:pt x="36" y="446"/>
                          </a:lnTo>
                          <a:lnTo>
                            <a:pt x="36" y="444"/>
                          </a:lnTo>
                          <a:lnTo>
                            <a:pt x="35" y="444"/>
                          </a:lnTo>
                          <a:lnTo>
                            <a:pt x="33" y="444"/>
                          </a:lnTo>
                          <a:lnTo>
                            <a:pt x="33" y="442"/>
                          </a:lnTo>
                          <a:lnTo>
                            <a:pt x="31" y="442"/>
                          </a:lnTo>
                          <a:lnTo>
                            <a:pt x="31" y="440"/>
                          </a:lnTo>
                          <a:lnTo>
                            <a:pt x="31" y="438"/>
                          </a:lnTo>
                          <a:lnTo>
                            <a:pt x="31" y="436"/>
                          </a:lnTo>
                          <a:lnTo>
                            <a:pt x="31" y="434"/>
                          </a:lnTo>
                          <a:lnTo>
                            <a:pt x="31" y="432"/>
                          </a:lnTo>
                          <a:lnTo>
                            <a:pt x="33" y="432"/>
                          </a:lnTo>
                          <a:lnTo>
                            <a:pt x="35" y="432"/>
                          </a:lnTo>
                          <a:lnTo>
                            <a:pt x="35" y="430"/>
                          </a:lnTo>
                          <a:lnTo>
                            <a:pt x="35" y="428"/>
                          </a:lnTo>
                          <a:lnTo>
                            <a:pt x="36" y="428"/>
                          </a:lnTo>
                          <a:lnTo>
                            <a:pt x="36" y="427"/>
                          </a:lnTo>
                          <a:lnTo>
                            <a:pt x="36" y="425"/>
                          </a:lnTo>
                          <a:lnTo>
                            <a:pt x="38" y="423"/>
                          </a:lnTo>
                          <a:lnTo>
                            <a:pt x="38" y="421"/>
                          </a:lnTo>
                          <a:lnTo>
                            <a:pt x="38" y="419"/>
                          </a:lnTo>
                          <a:lnTo>
                            <a:pt x="38" y="417"/>
                          </a:lnTo>
                          <a:lnTo>
                            <a:pt x="36" y="417"/>
                          </a:lnTo>
                          <a:lnTo>
                            <a:pt x="35" y="417"/>
                          </a:lnTo>
                          <a:lnTo>
                            <a:pt x="35" y="415"/>
                          </a:lnTo>
                          <a:lnTo>
                            <a:pt x="33" y="415"/>
                          </a:lnTo>
                          <a:lnTo>
                            <a:pt x="33" y="413"/>
                          </a:lnTo>
                          <a:lnTo>
                            <a:pt x="31" y="413"/>
                          </a:lnTo>
                          <a:lnTo>
                            <a:pt x="31" y="411"/>
                          </a:lnTo>
                          <a:lnTo>
                            <a:pt x="29" y="411"/>
                          </a:lnTo>
                          <a:lnTo>
                            <a:pt x="29" y="409"/>
                          </a:lnTo>
                          <a:lnTo>
                            <a:pt x="27" y="409"/>
                          </a:lnTo>
                          <a:lnTo>
                            <a:pt x="25" y="409"/>
                          </a:lnTo>
                          <a:lnTo>
                            <a:pt x="25" y="407"/>
                          </a:lnTo>
                          <a:lnTo>
                            <a:pt x="23" y="407"/>
                          </a:lnTo>
                          <a:lnTo>
                            <a:pt x="23" y="405"/>
                          </a:lnTo>
                          <a:lnTo>
                            <a:pt x="21" y="405"/>
                          </a:lnTo>
                          <a:lnTo>
                            <a:pt x="21" y="403"/>
                          </a:lnTo>
                          <a:lnTo>
                            <a:pt x="19" y="403"/>
                          </a:lnTo>
                          <a:lnTo>
                            <a:pt x="19" y="402"/>
                          </a:lnTo>
                          <a:lnTo>
                            <a:pt x="17" y="400"/>
                          </a:lnTo>
                          <a:lnTo>
                            <a:pt x="17" y="398"/>
                          </a:lnTo>
                          <a:lnTo>
                            <a:pt x="17" y="396"/>
                          </a:lnTo>
                          <a:lnTo>
                            <a:pt x="17" y="392"/>
                          </a:lnTo>
                          <a:lnTo>
                            <a:pt x="17" y="390"/>
                          </a:lnTo>
                          <a:lnTo>
                            <a:pt x="17" y="388"/>
                          </a:lnTo>
                          <a:lnTo>
                            <a:pt x="19" y="388"/>
                          </a:lnTo>
                          <a:lnTo>
                            <a:pt x="19" y="386"/>
                          </a:lnTo>
                          <a:lnTo>
                            <a:pt x="21" y="386"/>
                          </a:lnTo>
                          <a:lnTo>
                            <a:pt x="21" y="384"/>
                          </a:lnTo>
                          <a:lnTo>
                            <a:pt x="21" y="382"/>
                          </a:lnTo>
                          <a:lnTo>
                            <a:pt x="21" y="380"/>
                          </a:lnTo>
                          <a:lnTo>
                            <a:pt x="21" y="379"/>
                          </a:lnTo>
                          <a:lnTo>
                            <a:pt x="21" y="377"/>
                          </a:lnTo>
                          <a:lnTo>
                            <a:pt x="21" y="375"/>
                          </a:lnTo>
                          <a:lnTo>
                            <a:pt x="23" y="375"/>
                          </a:lnTo>
                          <a:lnTo>
                            <a:pt x="23" y="373"/>
                          </a:lnTo>
                          <a:lnTo>
                            <a:pt x="25" y="373"/>
                          </a:lnTo>
                          <a:lnTo>
                            <a:pt x="25" y="371"/>
                          </a:lnTo>
                          <a:lnTo>
                            <a:pt x="27" y="371"/>
                          </a:lnTo>
                          <a:lnTo>
                            <a:pt x="29" y="371"/>
                          </a:lnTo>
                          <a:lnTo>
                            <a:pt x="31" y="371"/>
                          </a:lnTo>
                          <a:lnTo>
                            <a:pt x="31" y="369"/>
                          </a:lnTo>
                          <a:lnTo>
                            <a:pt x="33" y="369"/>
                          </a:lnTo>
                          <a:lnTo>
                            <a:pt x="33" y="367"/>
                          </a:lnTo>
                          <a:lnTo>
                            <a:pt x="35" y="367"/>
                          </a:lnTo>
                          <a:lnTo>
                            <a:pt x="35" y="365"/>
                          </a:lnTo>
                          <a:lnTo>
                            <a:pt x="36" y="365"/>
                          </a:lnTo>
                          <a:lnTo>
                            <a:pt x="36" y="363"/>
                          </a:lnTo>
                          <a:lnTo>
                            <a:pt x="38" y="363"/>
                          </a:lnTo>
                          <a:lnTo>
                            <a:pt x="40" y="363"/>
                          </a:lnTo>
                          <a:lnTo>
                            <a:pt x="40" y="361"/>
                          </a:lnTo>
                          <a:lnTo>
                            <a:pt x="40" y="359"/>
                          </a:lnTo>
                          <a:lnTo>
                            <a:pt x="40" y="357"/>
                          </a:lnTo>
                          <a:lnTo>
                            <a:pt x="40" y="355"/>
                          </a:lnTo>
                          <a:lnTo>
                            <a:pt x="40" y="354"/>
                          </a:lnTo>
                          <a:lnTo>
                            <a:pt x="38" y="354"/>
                          </a:lnTo>
                          <a:lnTo>
                            <a:pt x="36" y="352"/>
                          </a:lnTo>
                          <a:lnTo>
                            <a:pt x="36" y="350"/>
                          </a:lnTo>
                          <a:lnTo>
                            <a:pt x="35" y="350"/>
                          </a:lnTo>
                          <a:lnTo>
                            <a:pt x="35" y="348"/>
                          </a:lnTo>
                          <a:lnTo>
                            <a:pt x="33" y="348"/>
                          </a:lnTo>
                          <a:lnTo>
                            <a:pt x="33" y="346"/>
                          </a:lnTo>
                          <a:lnTo>
                            <a:pt x="33" y="344"/>
                          </a:lnTo>
                          <a:lnTo>
                            <a:pt x="31" y="344"/>
                          </a:lnTo>
                          <a:lnTo>
                            <a:pt x="31" y="342"/>
                          </a:lnTo>
                          <a:lnTo>
                            <a:pt x="29" y="342"/>
                          </a:lnTo>
                          <a:lnTo>
                            <a:pt x="29" y="340"/>
                          </a:lnTo>
                          <a:lnTo>
                            <a:pt x="27" y="338"/>
                          </a:lnTo>
                          <a:lnTo>
                            <a:pt x="25" y="338"/>
                          </a:lnTo>
                          <a:lnTo>
                            <a:pt x="25" y="336"/>
                          </a:lnTo>
                          <a:lnTo>
                            <a:pt x="23" y="336"/>
                          </a:lnTo>
                          <a:lnTo>
                            <a:pt x="23" y="334"/>
                          </a:lnTo>
                          <a:lnTo>
                            <a:pt x="21" y="334"/>
                          </a:lnTo>
                          <a:lnTo>
                            <a:pt x="19" y="334"/>
                          </a:lnTo>
                          <a:lnTo>
                            <a:pt x="19" y="332"/>
                          </a:lnTo>
                          <a:lnTo>
                            <a:pt x="17" y="332"/>
                          </a:lnTo>
                          <a:lnTo>
                            <a:pt x="17" y="330"/>
                          </a:lnTo>
                          <a:lnTo>
                            <a:pt x="15" y="330"/>
                          </a:lnTo>
                          <a:lnTo>
                            <a:pt x="13" y="330"/>
                          </a:lnTo>
                          <a:lnTo>
                            <a:pt x="13" y="332"/>
                          </a:lnTo>
                          <a:lnTo>
                            <a:pt x="11" y="332"/>
                          </a:lnTo>
                          <a:lnTo>
                            <a:pt x="10" y="332"/>
                          </a:lnTo>
                          <a:lnTo>
                            <a:pt x="8" y="332"/>
                          </a:lnTo>
                          <a:lnTo>
                            <a:pt x="6" y="332"/>
                          </a:lnTo>
                          <a:lnTo>
                            <a:pt x="4" y="332"/>
                          </a:lnTo>
                          <a:lnTo>
                            <a:pt x="4" y="330"/>
                          </a:lnTo>
                          <a:lnTo>
                            <a:pt x="2" y="330"/>
                          </a:lnTo>
                          <a:lnTo>
                            <a:pt x="2" y="329"/>
                          </a:lnTo>
                          <a:lnTo>
                            <a:pt x="2" y="327"/>
                          </a:lnTo>
                          <a:lnTo>
                            <a:pt x="0" y="325"/>
                          </a:lnTo>
                          <a:lnTo>
                            <a:pt x="0" y="323"/>
                          </a:lnTo>
                          <a:lnTo>
                            <a:pt x="0" y="321"/>
                          </a:lnTo>
                          <a:lnTo>
                            <a:pt x="2" y="317"/>
                          </a:lnTo>
                          <a:lnTo>
                            <a:pt x="2" y="315"/>
                          </a:lnTo>
                          <a:lnTo>
                            <a:pt x="4" y="315"/>
                          </a:lnTo>
                          <a:lnTo>
                            <a:pt x="4" y="311"/>
                          </a:lnTo>
                          <a:lnTo>
                            <a:pt x="4" y="309"/>
                          </a:lnTo>
                          <a:lnTo>
                            <a:pt x="6" y="309"/>
                          </a:lnTo>
                          <a:lnTo>
                            <a:pt x="6" y="307"/>
                          </a:lnTo>
                          <a:lnTo>
                            <a:pt x="6" y="306"/>
                          </a:lnTo>
                          <a:lnTo>
                            <a:pt x="6" y="304"/>
                          </a:lnTo>
                          <a:lnTo>
                            <a:pt x="8" y="304"/>
                          </a:lnTo>
                          <a:lnTo>
                            <a:pt x="8" y="302"/>
                          </a:lnTo>
                          <a:lnTo>
                            <a:pt x="8" y="300"/>
                          </a:lnTo>
                          <a:lnTo>
                            <a:pt x="8" y="298"/>
                          </a:lnTo>
                          <a:lnTo>
                            <a:pt x="8" y="296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4" name="Freeform 4855">
                      <a:extLst>
                        <a:ext uri="{FF2B5EF4-FFF2-40B4-BE49-F238E27FC236}">
                          <a16:creationId xmlns:a16="http://schemas.microsoft.com/office/drawing/2014/main" id="{80C88B8B-96D5-6201-7D91-1A2C8EBAC31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451" y="845"/>
                      <a:ext cx="311" cy="497"/>
                    </a:xfrm>
                    <a:custGeom>
                      <a:avLst/>
                      <a:gdLst>
                        <a:gd name="T0" fmla="*/ 4 w 311"/>
                        <a:gd name="T1" fmla="*/ 202 h 497"/>
                        <a:gd name="T2" fmla="*/ 23 w 311"/>
                        <a:gd name="T3" fmla="*/ 186 h 497"/>
                        <a:gd name="T4" fmla="*/ 37 w 311"/>
                        <a:gd name="T5" fmla="*/ 150 h 497"/>
                        <a:gd name="T6" fmla="*/ 23 w 311"/>
                        <a:gd name="T7" fmla="*/ 119 h 497"/>
                        <a:gd name="T8" fmla="*/ 23 w 311"/>
                        <a:gd name="T9" fmla="*/ 88 h 497"/>
                        <a:gd name="T10" fmla="*/ 31 w 311"/>
                        <a:gd name="T11" fmla="*/ 58 h 497"/>
                        <a:gd name="T12" fmla="*/ 37 w 311"/>
                        <a:gd name="T13" fmla="*/ 25 h 497"/>
                        <a:gd name="T14" fmla="*/ 60 w 311"/>
                        <a:gd name="T15" fmla="*/ 29 h 497"/>
                        <a:gd name="T16" fmla="*/ 62 w 311"/>
                        <a:gd name="T17" fmla="*/ 58 h 497"/>
                        <a:gd name="T18" fmla="*/ 81 w 311"/>
                        <a:gd name="T19" fmla="*/ 71 h 497"/>
                        <a:gd name="T20" fmla="*/ 98 w 311"/>
                        <a:gd name="T21" fmla="*/ 71 h 497"/>
                        <a:gd name="T22" fmla="*/ 94 w 311"/>
                        <a:gd name="T23" fmla="*/ 90 h 497"/>
                        <a:gd name="T24" fmla="*/ 96 w 311"/>
                        <a:gd name="T25" fmla="*/ 104 h 497"/>
                        <a:gd name="T26" fmla="*/ 91 w 311"/>
                        <a:gd name="T27" fmla="*/ 123 h 497"/>
                        <a:gd name="T28" fmla="*/ 93 w 311"/>
                        <a:gd name="T29" fmla="*/ 134 h 497"/>
                        <a:gd name="T30" fmla="*/ 102 w 311"/>
                        <a:gd name="T31" fmla="*/ 132 h 497"/>
                        <a:gd name="T32" fmla="*/ 117 w 311"/>
                        <a:gd name="T33" fmla="*/ 129 h 497"/>
                        <a:gd name="T34" fmla="*/ 142 w 311"/>
                        <a:gd name="T35" fmla="*/ 134 h 497"/>
                        <a:gd name="T36" fmla="*/ 152 w 311"/>
                        <a:gd name="T37" fmla="*/ 152 h 497"/>
                        <a:gd name="T38" fmla="*/ 179 w 311"/>
                        <a:gd name="T39" fmla="*/ 163 h 497"/>
                        <a:gd name="T40" fmla="*/ 179 w 311"/>
                        <a:gd name="T41" fmla="*/ 182 h 497"/>
                        <a:gd name="T42" fmla="*/ 202 w 311"/>
                        <a:gd name="T43" fmla="*/ 182 h 497"/>
                        <a:gd name="T44" fmla="*/ 213 w 311"/>
                        <a:gd name="T45" fmla="*/ 194 h 497"/>
                        <a:gd name="T46" fmla="*/ 206 w 311"/>
                        <a:gd name="T47" fmla="*/ 219 h 497"/>
                        <a:gd name="T48" fmla="*/ 212 w 311"/>
                        <a:gd name="T49" fmla="*/ 250 h 497"/>
                        <a:gd name="T50" fmla="*/ 227 w 311"/>
                        <a:gd name="T51" fmla="*/ 269 h 497"/>
                        <a:gd name="T52" fmla="*/ 244 w 311"/>
                        <a:gd name="T53" fmla="*/ 294 h 497"/>
                        <a:gd name="T54" fmla="*/ 273 w 311"/>
                        <a:gd name="T55" fmla="*/ 303 h 497"/>
                        <a:gd name="T56" fmla="*/ 292 w 311"/>
                        <a:gd name="T57" fmla="*/ 324 h 497"/>
                        <a:gd name="T58" fmla="*/ 300 w 311"/>
                        <a:gd name="T59" fmla="*/ 347 h 497"/>
                        <a:gd name="T60" fmla="*/ 300 w 311"/>
                        <a:gd name="T61" fmla="*/ 365 h 497"/>
                        <a:gd name="T62" fmla="*/ 294 w 311"/>
                        <a:gd name="T63" fmla="*/ 392 h 497"/>
                        <a:gd name="T64" fmla="*/ 302 w 311"/>
                        <a:gd name="T65" fmla="*/ 420 h 497"/>
                        <a:gd name="T66" fmla="*/ 309 w 311"/>
                        <a:gd name="T67" fmla="*/ 442 h 497"/>
                        <a:gd name="T68" fmla="*/ 298 w 311"/>
                        <a:gd name="T69" fmla="*/ 470 h 497"/>
                        <a:gd name="T70" fmla="*/ 286 w 311"/>
                        <a:gd name="T71" fmla="*/ 486 h 497"/>
                        <a:gd name="T72" fmla="*/ 261 w 311"/>
                        <a:gd name="T73" fmla="*/ 495 h 497"/>
                        <a:gd name="T74" fmla="*/ 240 w 311"/>
                        <a:gd name="T75" fmla="*/ 490 h 497"/>
                        <a:gd name="T76" fmla="*/ 227 w 311"/>
                        <a:gd name="T77" fmla="*/ 467 h 497"/>
                        <a:gd name="T78" fmla="*/ 210 w 311"/>
                        <a:gd name="T79" fmla="*/ 447 h 497"/>
                        <a:gd name="T80" fmla="*/ 192 w 311"/>
                        <a:gd name="T81" fmla="*/ 445 h 497"/>
                        <a:gd name="T82" fmla="*/ 179 w 311"/>
                        <a:gd name="T83" fmla="*/ 449 h 497"/>
                        <a:gd name="T84" fmla="*/ 162 w 311"/>
                        <a:gd name="T85" fmla="*/ 459 h 497"/>
                        <a:gd name="T86" fmla="*/ 141 w 311"/>
                        <a:gd name="T87" fmla="*/ 467 h 497"/>
                        <a:gd name="T88" fmla="*/ 135 w 311"/>
                        <a:gd name="T89" fmla="*/ 449 h 497"/>
                        <a:gd name="T90" fmla="*/ 112 w 311"/>
                        <a:gd name="T91" fmla="*/ 440 h 497"/>
                        <a:gd name="T92" fmla="*/ 102 w 311"/>
                        <a:gd name="T93" fmla="*/ 419 h 497"/>
                        <a:gd name="T94" fmla="*/ 96 w 311"/>
                        <a:gd name="T95" fmla="*/ 392 h 497"/>
                        <a:gd name="T96" fmla="*/ 98 w 311"/>
                        <a:gd name="T97" fmla="*/ 370 h 497"/>
                        <a:gd name="T98" fmla="*/ 83 w 311"/>
                        <a:gd name="T99" fmla="*/ 351 h 497"/>
                        <a:gd name="T100" fmla="*/ 98 w 311"/>
                        <a:gd name="T101" fmla="*/ 346 h 497"/>
                        <a:gd name="T102" fmla="*/ 117 w 311"/>
                        <a:gd name="T103" fmla="*/ 334 h 497"/>
                        <a:gd name="T104" fmla="*/ 133 w 311"/>
                        <a:gd name="T105" fmla="*/ 319 h 497"/>
                        <a:gd name="T106" fmla="*/ 131 w 311"/>
                        <a:gd name="T107" fmla="*/ 299 h 497"/>
                        <a:gd name="T108" fmla="*/ 121 w 311"/>
                        <a:gd name="T109" fmla="*/ 286 h 497"/>
                        <a:gd name="T110" fmla="*/ 102 w 311"/>
                        <a:gd name="T111" fmla="*/ 274 h 497"/>
                        <a:gd name="T112" fmla="*/ 75 w 311"/>
                        <a:gd name="T113" fmla="*/ 269 h 497"/>
                        <a:gd name="T114" fmla="*/ 64 w 311"/>
                        <a:gd name="T115" fmla="*/ 246 h 497"/>
                        <a:gd name="T116" fmla="*/ 60 w 311"/>
                        <a:gd name="T117" fmla="*/ 238 h 497"/>
                        <a:gd name="T118" fmla="*/ 37 w 311"/>
                        <a:gd name="T119" fmla="*/ 232 h 497"/>
                        <a:gd name="T120" fmla="*/ 21 w 311"/>
                        <a:gd name="T121" fmla="*/ 213 h 497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0" t="0" r="r" b="b"/>
                      <a:pathLst>
                        <a:path w="311" h="497">
                          <a:moveTo>
                            <a:pt x="10" y="217"/>
                          </a:moveTo>
                          <a:lnTo>
                            <a:pt x="10" y="215"/>
                          </a:lnTo>
                          <a:lnTo>
                            <a:pt x="10" y="217"/>
                          </a:lnTo>
                          <a:lnTo>
                            <a:pt x="10" y="215"/>
                          </a:lnTo>
                          <a:lnTo>
                            <a:pt x="8" y="215"/>
                          </a:lnTo>
                          <a:lnTo>
                            <a:pt x="8" y="213"/>
                          </a:lnTo>
                          <a:lnTo>
                            <a:pt x="6" y="213"/>
                          </a:lnTo>
                          <a:lnTo>
                            <a:pt x="6" y="211"/>
                          </a:lnTo>
                          <a:lnTo>
                            <a:pt x="6" y="209"/>
                          </a:lnTo>
                          <a:lnTo>
                            <a:pt x="6" y="211"/>
                          </a:lnTo>
                          <a:lnTo>
                            <a:pt x="4" y="211"/>
                          </a:lnTo>
                          <a:lnTo>
                            <a:pt x="2" y="211"/>
                          </a:lnTo>
                          <a:lnTo>
                            <a:pt x="0" y="211"/>
                          </a:lnTo>
                          <a:lnTo>
                            <a:pt x="0" y="209"/>
                          </a:lnTo>
                          <a:lnTo>
                            <a:pt x="0" y="207"/>
                          </a:lnTo>
                          <a:lnTo>
                            <a:pt x="0" y="205"/>
                          </a:lnTo>
                          <a:lnTo>
                            <a:pt x="2" y="205"/>
                          </a:lnTo>
                          <a:lnTo>
                            <a:pt x="2" y="203"/>
                          </a:lnTo>
                          <a:lnTo>
                            <a:pt x="4" y="203"/>
                          </a:lnTo>
                          <a:lnTo>
                            <a:pt x="4" y="202"/>
                          </a:lnTo>
                          <a:lnTo>
                            <a:pt x="6" y="202"/>
                          </a:lnTo>
                          <a:lnTo>
                            <a:pt x="4" y="202"/>
                          </a:lnTo>
                          <a:lnTo>
                            <a:pt x="4" y="200"/>
                          </a:lnTo>
                          <a:lnTo>
                            <a:pt x="2" y="200"/>
                          </a:lnTo>
                          <a:lnTo>
                            <a:pt x="2" y="198"/>
                          </a:lnTo>
                          <a:lnTo>
                            <a:pt x="2" y="196"/>
                          </a:lnTo>
                          <a:lnTo>
                            <a:pt x="4" y="196"/>
                          </a:lnTo>
                          <a:lnTo>
                            <a:pt x="6" y="196"/>
                          </a:lnTo>
                          <a:lnTo>
                            <a:pt x="6" y="198"/>
                          </a:lnTo>
                          <a:lnTo>
                            <a:pt x="8" y="198"/>
                          </a:lnTo>
                          <a:lnTo>
                            <a:pt x="10" y="198"/>
                          </a:lnTo>
                          <a:lnTo>
                            <a:pt x="10" y="196"/>
                          </a:lnTo>
                          <a:lnTo>
                            <a:pt x="12" y="196"/>
                          </a:lnTo>
                          <a:lnTo>
                            <a:pt x="14" y="196"/>
                          </a:lnTo>
                          <a:lnTo>
                            <a:pt x="14" y="194"/>
                          </a:lnTo>
                          <a:lnTo>
                            <a:pt x="16" y="194"/>
                          </a:lnTo>
                          <a:lnTo>
                            <a:pt x="18" y="194"/>
                          </a:lnTo>
                          <a:lnTo>
                            <a:pt x="18" y="192"/>
                          </a:lnTo>
                          <a:lnTo>
                            <a:pt x="20" y="192"/>
                          </a:lnTo>
                          <a:lnTo>
                            <a:pt x="20" y="190"/>
                          </a:lnTo>
                          <a:lnTo>
                            <a:pt x="21" y="190"/>
                          </a:lnTo>
                          <a:lnTo>
                            <a:pt x="21" y="188"/>
                          </a:lnTo>
                          <a:lnTo>
                            <a:pt x="23" y="188"/>
                          </a:lnTo>
                          <a:lnTo>
                            <a:pt x="23" y="186"/>
                          </a:lnTo>
                          <a:lnTo>
                            <a:pt x="23" y="184"/>
                          </a:lnTo>
                          <a:lnTo>
                            <a:pt x="25" y="184"/>
                          </a:lnTo>
                          <a:lnTo>
                            <a:pt x="25" y="182"/>
                          </a:lnTo>
                          <a:lnTo>
                            <a:pt x="25" y="180"/>
                          </a:lnTo>
                          <a:lnTo>
                            <a:pt x="27" y="180"/>
                          </a:lnTo>
                          <a:lnTo>
                            <a:pt x="27" y="178"/>
                          </a:lnTo>
                          <a:lnTo>
                            <a:pt x="29" y="177"/>
                          </a:lnTo>
                          <a:lnTo>
                            <a:pt x="29" y="175"/>
                          </a:lnTo>
                          <a:lnTo>
                            <a:pt x="29" y="173"/>
                          </a:lnTo>
                          <a:lnTo>
                            <a:pt x="31" y="173"/>
                          </a:lnTo>
                          <a:lnTo>
                            <a:pt x="31" y="171"/>
                          </a:lnTo>
                          <a:lnTo>
                            <a:pt x="31" y="169"/>
                          </a:lnTo>
                          <a:lnTo>
                            <a:pt x="31" y="167"/>
                          </a:lnTo>
                          <a:lnTo>
                            <a:pt x="33" y="165"/>
                          </a:lnTo>
                          <a:lnTo>
                            <a:pt x="35" y="161"/>
                          </a:lnTo>
                          <a:lnTo>
                            <a:pt x="35" y="159"/>
                          </a:lnTo>
                          <a:lnTo>
                            <a:pt x="35" y="157"/>
                          </a:lnTo>
                          <a:lnTo>
                            <a:pt x="35" y="155"/>
                          </a:lnTo>
                          <a:lnTo>
                            <a:pt x="35" y="154"/>
                          </a:lnTo>
                          <a:lnTo>
                            <a:pt x="37" y="154"/>
                          </a:lnTo>
                          <a:lnTo>
                            <a:pt x="37" y="152"/>
                          </a:lnTo>
                          <a:lnTo>
                            <a:pt x="37" y="150"/>
                          </a:lnTo>
                          <a:lnTo>
                            <a:pt x="37" y="148"/>
                          </a:lnTo>
                          <a:lnTo>
                            <a:pt x="37" y="146"/>
                          </a:lnTo>
                          <a:lnTo>
                            <a:pt x="37" y="144"/>
                          </a:lnTo>
                          <a:lnTo>
                            <a:pt x="37" y="142"/>
                          </a:lnTo>
                          <a:lnTo>
                            <a:pt x="35" y="142"/>
                          </a:lnTo>
                          <a:lnTo>
                            <a:pt x="35" y="140"/>
                          </a:lnTo>
                          <a:lnTo>
                            <a:pt x="35" y="138"/>
                          </a:lnTo>
                          <a:lnTo>
                            <a:pt x="35" y="136"/>
                          </a:lnTo>
                          <a:lnTo>
                            <a:pt x="35" y="134"/>
                          </a:lnTo>
                          <a:lnTo>
                            <a:pt x="33" y="134"/>
                          </a:lnTo>
                          <a:lnTo>
                            <a:pt x="33" y="132"/>
                          </a:lnTo>
                          <a:lnTo>
                            <a:pt x="31" y="132"/>
                          </a:lnTo>
                          <a:lnTo>
                            <a:pt x="31" y="130"/>
                          </a:lnTo>
                          <a:lnTo>
                            <a:pt x="29" y="130"/>
                          </a:lnTo>
                          <a:lnTo>
                            <a:pt x="29" y="129"/>
                          </a:lnTo>
                          <a:lnTo>
                            <a:pt x="29" y="127"/>
                          </a:lnTo>
                          <a:lnTo>
                            <a:pt x="29" y="125"/>
                          </a:lnTo>
                          <a:lnTo>
                            <a:pt x="27" y="125"/>
                          </a:lnTo>
                          <a:lnTo>
                            <a:pt x="27" y="123"/>
                          </a:lnTo>
                          <a:lnTo>
                            <a:pt x="27" y="121"/>
                          </a:lnTo>
                          <a:lnTo>
                            <a:pt x="25" y="121"/>
                          </a:lnTo>
                          <a:lnTo>
                            <a:pt x="23" y="119"/>
                          </a:lnTo>
                          <a:lnTo>
                            <a:pt x="23" y="121"/>
                          </a:lnTo>
                          <a:lnTo>
                            <a:pt x="21" y="121"/>
                          </a:lnTo>
                          <a:lnTo>
                            <a:pt x="20" y="121"/>
                          </a:lnTo>
                          <a:lnTo>
                            <a:pt x="20" y="119"/>
                          </a:lnTo>
                          <a:lnTo>
                            <a:pt x="18" y="119"/>
                          </a:lnTo>
                          <a:lnTo>
                            <a:pt x="18" y="117"/>
                          </a:lnTo>
                          <a:lnTo>
                            <a:pt x="16" y="117"/>
                          </a:lnTo>
                          <a:lnTo>
                            <a:pt x="14" y="117"/>
                          </a:lnTo>
                          <a:lnTo>
                            <a:pt x="16" y="106"/>
                          </a:lnTo>
                          <a:lnTo>
                            <a:pt x="16" y="104"/>
                          </a:lnTo>
                          <a:lnTo>
                            <a:pt x="18" y="104"/>
                          </a:lnTo>
                          <a:lnTo>
                            <a:pt x="18" y="102"/>
                          </a:lnTo>
                          <a:lnTo>
                            <a:pt x="18" y="100"/>
                          </a:lnTo>
                          <a:lnTo>
                            <a:pt x="18" y="98"/>
                          </a:lnTo>
                          <a:lnTo>
                            <a:pt x="20" y="98"/>
                          </a:lnTo>
                          <a:lnTo>
                            <a:pt x="20" y="96"/>
                          </a:lnTo>
                          <a:lnTo>
                            <a:pt x="21" y="96"/>
                          </a:lnTo>
                          <a:lnTo>
                            <a:pt x="21" y="94"/>
                          </a:lnTo>
                          <a:lnTo>
                            <a:pt x="21" y="92"/>
                          </a:lnTo>
                          <a:lnTo>
                            <a:pt x="23" y="92"/>
                          </a:lnTo>
                          <a:lnTo>
                            <a:pt x="23" y="90"/>
                          </a:lnTo>
                          <a:lnTo>
                            <a:pt x="23" y="88"/>
                          </a:lnTo>
                          <a:lnTo>
                            <a:pt x="23" y="86"/>
                          </a:lnTo>
                          <a:lnTo>
                            <a:pt x="23" y="84"/>
                          </a:lnTo>
                          <a:lnTo>
                            <a:pt x="23" y="82"/>
                          </a:lnTo>
                          <a:lnTo>
                            <a:pt x="23" y="81"/>
                          </a:lnTo>
                          <a:lnTo>
                            <a:pt x="25" y="81"/>
                          </a:lnTo>
                          <a:lnTo>
                            <a:pt x="25" y="79"/>
                          </a:lnTo>
                          <a:lnTo>
                            <a:pt x="25" y="77"/>
                          </a:lnTo>
                          <a:lnTo>
                            <a:pt x="23" y="77"/>
                          </a:lnTo>
                          <a:lnTo>
                            <a:pt x="23" y="75"/>
                          </a:lnTo>
                          <a:lnTo>
                            <a:pt x="23" y="73"/>
                          </a:lnTo>
                          <a:lnTo>
                            <a:pt x="23" y="71"/>
                          </a:lnTo>
                          <a:lnTo>
                            <a:pt x="25" y="71"/>
                          </a:lnTo>
                          <a:lnTo>
                            <a:pt x="25" y="69"/>
                          </a:lnTo>
                          <a:lnTo>
                            <a:pt x="27" y="69"/>
                          </a:lnTo>
                          <a:lnTo>
                            <a:pt x="27" y="67"/>
                          </a:lnTo>
                          <a:lnTo>
                            <a:pt x="27" y="65"/>
                          </a:lnTo>
                          <a:lnTo>
                            <a:pt x="29" y="65"/>
                          </a:lnTo>
                          <a:lnTo>
                            <a:pt x="29" y="63"/>
                          </a:lnTo>
                          <a:lnTo>
                            <a:pt x="29" y="61"/>
                          </a:lnTo>
                          <a:lnTo>
                            <a:pt x="31" y="61"/>
                          </a:lnTo>
                          <a:lnTo>
                            <a:pt x="31" y="59"/>
                          </a:lnTo>
                          <a:lnTo>
                            <a:pt x="31" y="58"/>
                          </a:lnTo>
                          <a:lnTo>
                            <a:pt x="31" y="56"/>
                          </a:lnTo>
                          <a:lnTo>
                            <a:pt x="29" y="56"/>
                          </a:lnTo>
                          <a:lnTo>
                            <a:pt x="31" y="56"/>
                          </a:lnTo>
                          <a:lnTo>
                            <a:pt x="31" y="54"/>
                          </a:lnTo>
                          <a:lnTo>
                            <a:pt x="33" y="54"/>
                          </a:lnTo>
                          <a:lnTo>
                            <a:pt x="33" y="52"/>
                          </a:lnTo>
                          <a:lnTo>
                            <a:pt x="35" y="52"/>
                          </a:lnTo>
                          <a:lnTo>
                            <a:pt x="35" y="50"/>
                          </a:lnTo>
                          <a:lnTo>
                            <a:pt x="35" y="48"/>
                          </a:lnTo>
                          <a:lnTo>
                            <a:pt x="35" y="46"/>
                          </a:lnTo>
                          <a:lnTo>
                            <a:pt x="35" y="44"/>
                          </a:lnTo>
                          <a:lnTo>
                            <a:pt x="35" y="42"/>
                          </a:lnTo>
                          <a:lnTo>
                            <a:pt x="35" y="40"/>
                          </a:lnTo>
                          <a:lnTo>
                            <a:pt x="35" y="38"/>
                          </a:lnTo>
                          <a:lnTo>
                            <a:pt x="35" y="36"/>
                          </a:lnTo>
                          <a:lnTo>
                            <a:pt x="35" y="34"/>
                          </a:lnTo>
                          <a:lnTo>
                            <a:pt x="37" y="34"/>
                          </a:lnTo>
                          <a:lnTo>
                            <a:pt x="37" y="33"/>
                          </a:lnTo>
                          <a:lnTo>
                            <a:pt x="37" y="31"/>
                          </a:lnTo>
                          <a:lnTo>
                            <a:pt x="37" y="29"/>
                          </a:lnTo>
                          <a:lnTo>
                            <a:pt x="37" y="27"/>
                          </a:lnTo>
                          <a:lnTo>
                            <a:pt x="37" y="25"/>
                          </a:lnTo>
                          <a:lnTo>
                            <a:pt x="37" y="23"/>
                          </a:lnTo>
                          <a:lnTo>
                            <a:pt x="37" y="21"/>
                          </a:lnTo>
                          <a:lnTo>
                            <a:pt x="37" y="19"/>
                          </a:lnTo>
                          <a:lnTo>
                            <a:pt x="37" y="17"/>
                          </a:lnTo>
                          <a:lnTo>
                            <a:pt x="37" y="15"/>
                          </a:lnTo>
                          <a:lnTo>
                            <a:pt x="45" y="9"/>
                          </a:lnTo>
                          <a:lnTo>
                            <a:pt x="56" y="0"/>
                          </a:lnTo>
                          <a:lnTo>
                            <a:pt x="50" y="9"/>
                          </a:lnTo>
                          <a:lnTo>
                            <a:pt x="45" y="27"/>
                          </a:lnTo>
                          <a:lnTo>
                            <a:pt x="45" y="29"/>
                          </a:lnTo>
                          <a:lnTo>
                            <a:pt x="46" y="29"/>
                          </a:lnTo>
                          <a:lnTo>
                            <a:pt x="46" y="31"/>
                          </a:lnTo>
                          <a:lnTo>
                            <a:pt x="48" y="31"/>
                          </a:lnTo>
                          <a:lnTo>
                            <a:pt x="50" y="31"/>
                          </a:lnTo>
                          <a:lnTo>
                            <a:pt x="50" y="33"/>
                          </a:lnTo>
                          <a:lnTo>
                            <a:pt x="52" y="33"/>
                          </a:lnTo>
                          <a:lnTo>
                            <a:pt x="54" y="33"/>
                          </a:lnTo>
                          <a:lnTo>
                            <a:pt x="54" y="31"/>
                          </a:lnTo>
                          <a:lnTo>
                            <a:pt x="54" y="29"/>
                          </a:lnTo>
                          <a:lnTo>
                            <a:pt x="56" y="29"/>
                          </a:lnTo>
                          <a:lnTo>
                            <a:pt x="58" y="29"/>
                          </a:lnTo>
                          <a:lnTo>
                            <a:pt x="60" y="29"/>
                          </a:lnTo>
                          <a:lnTo>
                            <a:pt x="62" y="29"/>
                          </a:lnTo>
                          <a:lnTo>
                            <a:pt x="62" y="31"/>
                          </a:lnTo>
                          <a:lnTo>
                            <a:pt x="62" y="33"/>
                          </a:lnTo>
                          <a:lnTo>
                            <a:pt x="62" y="34"/>
                          </a:lnTo>
                          <a:lnTo>
                            <a:pt x="60" y="34"/>
                          </a:lnTo>
                          <a:lnTo>
                            <a:pt x="60" y="36"/>
                          </a:lnTo>
                          <a:lnTo>
                            <a:pt x="62" y="36"/>
                          </a:lnTo>
                          <a:lnTo>
                            <a:pt x="62" y="38"/>
                          </a:lnTo>
                          <a:lnTo>
                            <a:pt x="62" y="40"/>
                          </a:lnTo>
                          <a:lnTo>
                            <a:pt x="62" y="42"/>
                          </a:lnTo>
                          <a:lnTo>
                            <a:pt x="62" y="44"/>
                          </a:lnTo>
                          <a:lnTo>
                            <a:pt x="64" y="44"/>
                          </a:lnTo>
                          <a:lnTo>
                            <a:pt x="64" y="46"/>
                          </a:lnTo>
                          <a:lnTo>
                            <a:pt x="64" y="48"/>
                          </a:lnTo>
                          <a:lnTo>
                            <a:pt x="66" y="48"/>
                          </a:lnTo>
                          <a:lnTo>
                            <a:pt x="66" y="50"/>
                          </a:lnTo>
                          <a:lnTo>
                            <a:pt x="66" y="52"/>
                          </a:lnTo>
                          <a:lnTo>
                            <a:pt x="64" y="52"/>
                          </a:lnTo>
                          <a:lnTo>
                            <a:pt x="64" y="54"/>
                          </a:lnTo>
                          <a:lnTo>
                            <a:pt x="62" y="54"/>
                          </a:lnTo>
                          <a:lnTo>
                            <a:pt x="62" y="56"/>
                          </a:lnTo>
                          <a:lnTo>
                            <a:pt x="62" y="58"/>
                          </a:lnTo>
                          <a:lnTo>
                            <a:pt x="60" y="58"/>
                          </a:lnTo>
                          <a:lnTo>
                            <a:pt x="60" y="59"/>
                          </a:lnTo>
                          <a:lnTo>
                            <a:pt x="62" y="59"/>
                          </a:lnTo>
                          <a:lnTo>
                            <a:pt x="62" y="61"/>
                          </a:lnTo>
                          <a:lnTo>
                            <a:pt x="60" y="61"/>
                          </a:lnTo>
                          <a:lnTo>
                            <a:pt x="60" y="63"/>
                          </a:lnTo>
                          <a:lnTo>
                            <a:pt x="62" y="63"/>
                          </a:lnTo>
                          <a:lnTo>
                            <a:pt x="64" y="63"/>
                          </a:lnTo>
                          <a:lnTo>
                            <a:pt x="64" y="61"/>
                          </a:lnTo>
                          <a:lnTo>
                            <a:pt x="66" y="61"/>
                          </a:lnTo>
                          <a:lnTo>
                            <a:pt x="66" y="63"/>
                          </a:lnTo>
                          <a:lnTo>
                            <a:pt x="66" y="65"/>
                          </a:lnTo>
                          <a:lnTo>
                            <a:pt x="68" y="65"/>
                          </a:lnTo>
                          <a:lnTo>
                            <a:pt x="68" y="67"/>
                          </a:lnTo>
                          <a:lnTo>
                            <a:pt x="69" y="67"/>
                          </a:lnTo>
                          <a:lnTo>
                            <a:pt x="71" y="67"/>
                          </a:lnTo>
                          <a:lnTo>
                            <a:pt x="73" y="69"/>
                          </a:lnTo>
                          <a:lnTo>
                            <a:pt x="75" y="69"/>
                          </a:lnTo>
                          <a:lnTo>
                            <a:pt x="77" y="69"/>
                          </a:lnTo>
                          <a:lnTo>
                            <a:pt x="79" y="69"/>
                          </a:lnTo>
                          <a:lnTo>
                            <a:pt x="81" y="69"/>
                          </a:lnTo>
                          <a:lnTo>
                            <a:pt x="81" y="71"/>
                          </a:lnTo>
                          <a:lnTo>
                            <a:pt x="83" y="71"/>
                          </a:lnTo>
                          <a:lnTo>
                            <a:pt x="85" y="71"/>
                          </a:lnTo>
                          <a:lnTo>
                            <a:pt x="87" y="71"/>
                          </a:lnTo>
                          <a:lnTo>
                            <a:pt x="87" y="73"/>
                          </a:lnTo>
                          <a:lnTo>
                            <a:pt x="89" y="73"/>
                          </a:lnTo>
                          <a:lnTo>
                            <a:pt x="91" y="73"/>
                          </a:lnTo>
                          <a:lnTo>
                            <a:pt x="93" y="73"/>
                          </a:lnTo>
                          <a:lnTo>
                            <a:pt x="93" y="71"/>
                          </a:lnTo>
                          <a:lnTo>
                            <a:pt x="94" y="71"/>
                          </a:lnTo>
                          <a:lnTo>
                            <a:pt x="93" y="71"/>
                          </a:lnTo>
                          <a:lnTo>
                            <a:pt x="93" y="69"/>
                          </a:lnTo>
                          <a:lnTo>
                            <a:pt x="93" y="71"/>
                          </a:lnTo>
                          <a:lnTo>
                            <a:pt x="93" y="69"/>
                          </a:lnTo>
                          <a:lnTo>
                            <a:pt x="93" y="67"/>
                          </a:lnTo>
                          <a:lnTo>
                            <a:pt x="94" y="67"/>
                          </a:lnTo>
                          <a:lnTo>
                            <a:pt x="94" y="69"/>
                          </a:lnTo>
                          <a:lnTo>
                            <a:pt x="94" y="71"/>
                          </a:lnTo>
                          <a:lnTo>
                            <a:pt x="96" y="71"/>
                          </a:lnTo>
                          <a:lnTo>
                            <a:pt x="98" y="73"/>
                          </a:lnTo>
                          <a:lnTo>
                            <a:pt x="98" y="71"/>
                          </a:lnTo>
                          <a:lnTo>
                            <a:pt x="98" y="73"/>
                          </a:lnTo>
                          <a:lnTo>
                            <a:pt x="98" y="71"/>
                          </a:lnTo>
                          <a:lnTo>
                            <a:pt x="100" y="71"/>
                          </a:lnTo>
                          <a:lnTo>
                            <a:pt x="100" y="73"/>
                          </a:lnTo>
                          <a:lnTo>
                            <a:pt x="102" y="73"/>
                          </a:lnTo>
                          <a:lnTo>
                            <a:pt x="102" y="75"/>
                          </a:lnTo>
                          <a:lnTo>
                            <a:pt x="100" y="75"/>
                          </a:lnTo>
                          <a:lnTo>
                            <a:pt x="100" y="77"/>
                          </a:lnTo>
                          <a:lnTo>
                            <a:pt x="100" y="79"/>
                          </a:lnTo>
                          <a:lnTo>
                            <a:pt x="98" y="79"/>
                          </a:lnTo>
                          <a:lnTo>
                            <a:pt x="98" y="81"/>
                          </a:lnTo>
                          <a:lnTo>
                            <a:pt x="100" y="81"/>
                          </a:lnTo>
                          <a:lnTo>
                            <a:pt x="100" y="82"/>
                          </a:lnTo>
                          <a:lnTo>
                            <a:pt x="100" y="81"/>
                          </a:lnTo>
                          <a:lnTo>
                            <a:pt x="100" y="82"/>
                          </a:lnTo>
                          <a:lnTo>
                            <a:pt x="98" y="82"/>
                          </a:lnTo>
                          <a:lnTo>
                            <a:pt x="98" y="84"/>
                          </a:lnTo>
                          <a:lnTo>
                            <a:pt x="98" y="86"/>
                          </a:lnTo>
                          <a:lnTo>
                            <a:pt x="96" y="86"/>
                          </a:lnTo>
                          <a:lnTo>
                            <a:pt x="96" y="88"/>
                          </a:lnTo>
                          <a:lnTo>
                            <a:pt x="94" y="88"/>
                          </a:lnTo>
                          <a:lnTo>
                            <a:pt x="96" y="88"/>
                          </a:lnTo>
                          <a:lnTo>
                            <a:pt x="94" y="88"/>
                          </a:lnTo>
                          <a:lnTo>
                            <a:pt x="94" y="90"/>
                          </a:lnTo>
                          <a:lnTo>
                            <a:pt x="94" y="92"/>
                          </a:lnTo>
                          <a:lnTo>
                            <a:pt x="96" y="92"/>
                          </a:lnTo>
                          <a:lnTo>
                            <a:pt x="96" y="90"/>
                          </a:lnTo>
                          <a:lnTo>
                            <a:pt x="96" y="92"/>
                          </a:lnTo>
                          <a:lnTo>
                            <a:pt x="98" y="92"/>
                          </a:lnTo>
                          <a:lnTo>
                            <a:pt x="100" y="92"/>
                          </a:lnTo>
                          <a:lnTo>
                            <a:pt x="100" y="94"/>
                          </a:lnTo>
                          <a:lnTo>
                            <a:pt x="98" y="94"/>
                          </a:lnTo>
                          <a:lnTo>
                            <a:pt x="98" y="96"/>
                          </a:lnTo>
                          <a:lnTo>
                            <a:pt x="98" y="98"/>
                          </a:lnTo>
                          <a:lnTo>
                            <a:pt x="96" y="98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8" y="100"/>
                          </a:lnTo>
                          <a:lnTo>
                            <a:pt x="96" y="100"/>
                          </a:lnTo>
                          <a:lnTo>
                            <a:pt x="96" y="102"/>
                          </a:lnTo>
                          <a:lnTo>
                            <a:pt x="96" y="104"/>
                          </a:lnTo>
                          <a:lnTo>
                            <a:pt x="96" y="102"/>
                          </a:lnTo>
                          <a:lnTo>
                            <a:pt x="96" y="104"/>
                          </a:lnTo>
                          <a:lnTo>
                            <a:pt x="96" y="106"/>
                          </a:lnTo>
                          <a:lnTo>
                            <a:pt x="94" y="106"/>
                          </a:lnTo>
                          <a:lnTo>
                            <a:pt x="96" y="106"/>
                          </a:lnTo>
                          <a:lnTo>
                            <a:pt x="96" y="107"/>
                          </a:lnTo>
                          <a:lnTo>
                            <a:pt x="94" y="107"/>
                          </a:lnTo>
                          <a:lnTo>
                            <a:pt x="94" y="109"/>
                          </a:lnTo>
                          <a:lnTo>
                            <a:pt x="94" y="107"/>
                          </a:lnTo>
                          <a:lnTo>
                            <a:pt x="94" y="109"/>
                          </a:lnTo>
                          <a:lnTo>
                            <a:pt x="93" y="109"/>
                          </a:lnTo>
                          <a:lnTo>
                            <a:pt x="93" y="111"/>
                          </a:lnTo>
                          <a:lnTo>
                            <a:pt x="91" y="111"/>
                          </a:lnTo>
                          <a:lnTo>
                            <a:pt x="93" y="113"/>
                          </a:lnTo>
                          <a:lnTo>
                            <a:pt x="91" y="113"/>
                          </a:lnTo>
                          <a:lnTo>
                            <a:pt x="93" y="113"/>
                          </a:lnTo>
                          <a:lnTo>
                            <a:pt x="93" y="115"/>
                          </a:lnTo>
                          <a:lnTo>
                            <a:pt x="93" y="117"/>
                          </a:lnTo>
                          <a:lnTo>
                            <a:pt x="93" y="119"/>
                          </a:lnTo>
                          <a:lnTo>
                            <a:pt x="93" y="121"/>
                          </a:lnTo>
                          <a:lnTo>
                            <a:pt x="93" y="123"/>
                          </a:lnTo>
                          <a:lnTo>
                            <a:pt x="91" y="123"/>
                          </a:lnTo>
                          <a:lnTo>
                            <a:pt x="89" y="123"/>
                          </a:lnTo>
                          <a:lnTo>
                            <a:pt x="89" y="125"/>
                          </a:lnTo>
                          <a:lnTo>
                            <a:pt x="89" y="127"/>
                          </a:lnTo>
                          <a:lnTo>
                            <a:pt x="89" y="129"/>
                          </a:lnTo>
                          <a:lnTo>
                            <a:pt x="89" y="130"/>
                          </a:lnTo>
                          <a:lnTo>
                            <a:pt x="89" y="132"/>
                          </a:lnTo>
                          <a:lnTo>
                            <a:pt x="91" y="132"/>
                          </a:lnTo>
                          <a:lnTo>
                            <a:pt x="91" y="130"/>
                          </a:lnTo>
                          <a:lnTo>
                            <a:pt x="91" y="132"/>
                          </a:lnTo>
                          <a:lnTo>
                            <a:pt x="91" y="134"/>
                          </a:lnTo>
                          <a:lnTo>
                            <a:pt x="89" y="136"/>
                          </a:lnTo>
                          <a:lnTo>
                            <a:pt x="89" y="138"/>
                          </a:lnTo>
                          <a:lnTo>
                            <a:pt x="91" y="138"/>
                          </a:lnTo>
                          <a:lnTo>
                            <a:pt x="91" y="136"/>
                          </a:lnTo>
                          <a:lnTo>
                            <a:pt x="91" y="138"/>
                          </a:lnTo>
                          <a:lnTo>
                            <a:pt x="91" y="136"/>
                          </a:lnTo>
                          <a:lnTo>
                            <a:pt x="93" y="136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3" y="134"/>
                          </a:lnTo>
                          <a:lnTo>
                            <a:pt x="91" y="134"/>
                          </a:lnTo>
                          <a:lnTo>
                            <a:pt x="91" y="132"/>
                          </a:lnTo>
                          <a:lnTo>
                            <a:pt x="93" y="132"/>
                          </a:lnTo>
                          <a:lnTo>
                            <a:pt x="93" y="134"/>
                          </a:lnTo>
                          <a:lnTo>
                            <a:pt x="93" y="132"/>
                          </a:lnTo>
                          <a:lnTo>
                            <a:pt x="94" y="132"/>
                          </a:lnTo>
                          <a:lnTo>
                            <a:pt x="94" y="134"/>
                          </a:lnTo>
                          <a:lnTo>
                            <a:pt x="96" y="134"/>
                          </a:lnTo>
                          <a:lnTo>
                            <a:pt x="96" y="136"/>
                          </a:lnTo>
                          <a:lnTo>
                            <a:pt x="98" y="136"/>
                          </a:lnTo>
                          <a:lnTo>
                            <a:pt x="98" y="138"/>
                          </a:lnTo>
                          <a:lnTo>
                            <a:pt x="100" y="138"/>
                          </a:lnTo>
                          <a:lnTo>
                            <a:pt x="98" y="138"/>
                          </a:lnTo>
                          <a:lnTo>
                            <a:pt x="98" y="140"/>
                          </a:lnTo>
                          <a:lnTo>
                            <a:pt x="98" y="142"/>
                          </a:lnTo>
                          <a:lnTo>
                            <a:pt x="100" y="142"/>
                          </a:lnTo>
                          <a:lnTo>
                            <a:pt x="100" y="140"/>
                          </a:lnTo>
                          <a:lnTo>
                            <a:pt x="102" y="140"/>
                          </a:lnTo>
                          <a:lnTo>
                            <a:pt x="102" y="138"/>
                          </a:lnTo>
                          <a:lnTo>
                            <a:pt x="102" y="136"/>
                          </a:lnTo>
                          <a:lnTo>
                            <a:pt x="102" y="134"/>
                          </a:lnTo>
                          <a:lnTo>
                            <a:pt x="102" y="132"/>
                          </a:lnTo>
                          <a:lnTo>
                            <a:pt x="104" y="132"/>
                          </a:lnTo>
                          <a:lnTo>
                            <a:pt x="102" y="132"/>
                          </a:lnTo>
                          <a:lnTo>
                            <a:pt x="102" y="130"/>
                          </a:lnTo>
                          <a:lnTo>
                            <a:pt x="104" y="130"/>
                          </a:lnTo>
                          <a:lnTo>
                            <a:pt x="104" y="132"/>
                          </a:lnTo>
                          <a:lnTo>
                            <a:pt x="104" y="130"/>
                          </a:lnTo>
                          <a:lnTo>
                            <a:pt x="106" y="130"/>
                          </a:lnTo>
                          <a:lnTo>
                            <a:pt x="108" y="130"/>
                          </a:lnTo>
                          <a:lnTo>
                            <a:pt x="108" y="129"/>
                          </a:lnTo>
                          <a:lnTo>
                            <a:pt x="108" y="127"/>
                          </a:lnTo>
                          <a:lnTo>
                            <a:pt x="110" y="127"/>
                          </a:lnTo>
                          <a:lnTo>
                            <a:pt x="110" y="125"/>
                          </a:lnTo>
                          <a:lnTo>
                            <a:pt x="112" y="125"/>
                          </a:lnTo>
                          <a:lnTo>
                            <a:pt x="114" y="125"/>
                          </a:lnTo>
                          <a:lnTo>
                            <a:pt x="114" y="123"/>
                          </a:lnTo>
                          <a:lnTo>
                            <a:pt x="116" y="123"/>
                          </a:lnTo>
                          <a:lnTo>
                            <a:pt x="117" y="123"/>
                          </a:lnTo>
                          <a:lnTo>
                            <a:pt x="117" y="125"/>
                          </a:lnTo>
                          <a:lnTo>
                            <a:pt x="116" y="125"/>
                          </a:lnTo>
                          <a:lnTo>
                            <a:pt x="116" y="127"/>
                          </a:lnTo>
                          <a:lnTo>
                            <a:pt x="117" y="127"/>
                          </a:lnTo>
                          <a:lnTo>
                            <a:pt x="117" y="129"/>
                          </a:lnTo>
                          <a:lnTo>
                            <a:pt x="119" y="129"/>
                          </a:lnTo>
                          <a:lnTo>
                            <a:pt x="119" y="130"/>
                          </a:lnTo>
                          <a:lnTo>
                            <a:pt x="121" y="130"/>
                          </a:lnTo>
                          <a:lnTo>
                            <a:pt x="121" y="129"/>
                          </a:lnTo>
                          <a:lnTo>
                            <a:pt x="121" y="130"/>
                          </a:lnTo>
                          <a:lnTo>
                            <a:pt x="123" y="130"/>
                          </a:lnTo>
                          <a:lnTo>
                            <a:pt x="125" y="130"/>
                          </a:lnTo>
                          <a:lnTo>
                            <a:pt x="125" y="132"/>
                          </a:lnTo>
                          <a:lnTo>
                            <a:pt x="127" y="132"/>
                          </a:lnTo>
                          <a:lnTo>
                            <a:pt x="129" y="132"/>
                          </a:lnTo>
                          <a:lnTo>
                            <a:pt x="131" y="132"/>
                          </a:lnTo>
                          <a:lnTo>
                            <a:pt x="133" y="132"/>
                          </a:lnTo>
                          <a:lnTo>
                            <a:pt x="135" y="132"/>
                          </a:lnTo>
                          <a:lnTo>
                            <a:pt x="135" y="134"/>
                          </a:lnTo>
                          <a:lnTo>
                            <a:pt x="137" y="134"/>
                          </a:lnTo>
                          <a:lnTo>
                            <a:pt x="139" y="134"/>
                          </a:lnTo>
                          <a:lnTo>
                            <a:pt x="141" y="134"/>
                          </a:lnTo>
                          <a:lnTo>
                            <a:pt x="142" y="134"/>
                          </a:lnTo>
                          <a:lnTo>
                            <a:pt x="144" y="134"/>
                          </a:lnTo>
                          <a:lnTo>
                            <a:pt x="144" y="132"/>
                          </a:lnTo>
                          <a:lnTo>
                            <a:pt x="144" y="134"/>
                          </a:lnTo>
                          <a:lnTo>
                            <a:pt x="142" y="134"/>
                          </a:lnTo>
                          <a:lnTo>
                            <a:pt x="142" y="136"/>
                          </a:lnTo>
                          <a:lnTo>
                            <a:pt x="141" y="136"/>
                          </a:lnTo>
                          <a:lnTo>
                            <a:pt x="141" y="138"/>
                          </a:lnTo>
                          <a:lnTo>
                            <a:pt x="139" y="138"/>
                          </a:lnTo>
                          <a:lnTo>
                            <a:pt x="139" y="140"/>
                          </a:lnTo>
                          <a:lnTo>
                            <a:pt x="139" y="142"/>
                          </a:lnTo>
                          <a:lnTo>
                            <a:pt x="139" y="144"/>
                          </a:lnTo>
                          <a:lnTo>
                            <a:pt x="139" y="146"/>
                          </a:lnTo>
                          <a:lnTo>
                            <a:pt x="141" y="146"/>
                          </a:lnTo>
                          <a:lnTo>
                            <a:pt x="141" y="144"/>
                          </a:lnTo>
                          <a:lnTo>
                            <a:pt x="142" y="144"/>
                          </a:lnTo>
                          <a:lnTo>
                            <a:pt x="142" y="142"/>
                          </a:lnTo>
                          <a:lnTo>
                            <a:pt x="144" y="142"/>
                          </a:lnTo>
                          <a:lnTo>
                            <a:pt x="144" y="144"/>
                          </a:lnTo>
                          <a:lnTo>
                            <a:pt x="146" y="144"/>
                          </a:lnTo>
                          <a:lnTo>
                            <a:pt x="146" y="146"/>
                          </a:lnTo>
                          <a:lnTo>
                            <a:pt x="148" y="146"/>
                          </a:lnTo>
                          <a:lnTo>
                            <a:pt x="150" y="146"/>
                          </a:lnTo>
                          <a:lnTo>
                            <a:pt x="152" y="146"/>
                          </a:lnTo>
                          <a:lnTo>
                            <a:pt x="152" y="148"/>
                          </a:lnTo>
                          <a:lnTo>
                            <a:pt x="152" y="150"/>
                          </a:lnTo>
                          <a:lnTo>
                            <a:pt x="152" y="152"/>
                          </a:lnTo>
                          <a:lnTo>
                            <a:pt x="154" y="152"/>
                          </a:lnTo>
                          <a:lnTo>
                            <a:pt x="156" y="152"/>
                          </a:lnTo>
                          <a:lnTo>
                            <a:pt x="156" y="154"/>
                          </a:lnTo>
                          <a:lnTo>
                            <a:pt x="158" y="154"/>
                          </a:lnTo>
                          <a:lnTo>
                            <a:pt x="158" y="155"/>
                          </a:lnTo>
                          <a:lnTo>
                            <a:pt x="160" y="155"/>
                          </a:lnTo>
                          <a:lnTo>
                            <a:pt x="160" y="154"/>
                          </a:lnTo>
                          <a:lnTo>
                            <a:pt x="160" y="155"/>
                          </a:lnTo>
                          <a:lnTo>
                            <a:pt x="162" y="155"/>
                          </a:lnTo>
                          <a:lnTo>
                            <a:pt x="162" y="157"/>
                          </a:lnTo>
                          <a:lnTo>
                            <a:pt x="164" y="157"/>
                          </a:lnTo>
                          <a:lnTo>
                            <a:pt x="164" y="159"/>
                          </a:lnTo>
                          <a:lnTo>
                            <a:pt x="165" y="159"/>
                          </a:lnTo>
                          <a:lnTo>
                            <a:pt x="165" y="161"/>
                          </a:lnTo>
                          <a:lnTo>
                            <a:pt x="165" y="163"/>
                          </a:lnTo>
                          <a:lnTo>
                            <a:pt x="167" y="163"/>
                          </a:lnTo>
                          <a:lnTo>
                            <a:pt x="169" y="163"/>
                          </a:lnTo>
                          <a:lnTo>
                            <a:pt x="171" y="163"/>
                          </a:lnTo>
                          <a:lnTo>
                            <a:pt x="173" y="163"/>
                          </a:lnTo>
                          <a:lnTo>
                            <a:pt x="175" y="161"/>
                          </a:lnTo>
                          <a:lnTo>
                            <a:pt x="177" y="161"/>
                          </a:lnTo>
                          <a:lnTo>
                            <a:pt x="179" y="163"/>
                          </a:lnTo>
                          <a:lnTo>
                            <a:pt x="181" y="163"/>
                          </a:lnTo>
                          <a:lnTo>
                            <a:pt x="181" y="165"/>
                          </a:lnTo>
                          <a:lnTo>
                            <a:pt x="183" y="165"/>
                          </a:lnTo>
                          <a:lnTo>
                            <a:pt x="185" y="165"/>
                          </a:lnTo>
                          <a:lnTo>
                            <a:pt x="183" y="165"/>
                          </a:lnTo>
                          <a:lnTo>
                            <a:pt x="183" y="167"/>
                          </a:lnTo>
                          <a:lnTo>
                            <a:pt x="181" y="167"/>
                          </a:lnTo>
                          <a:lnTo>
                            <a:pt x="183" y="167"/>
                          </a:lnTo>
                          <a:lnTo>
                            <a:pt x="181" y="167"/>
                          </a:lnTo>
                          <a:lnTo>
                            <a:pt x="181" y="169"/>
                          </a:lnTo>
                          <a:lnTo>
                            <a:pt x="181" y="171"/>
                          </a:lnTo>
                          <a:lnTo>
                            <a:pt x="179" y="171"/>
                          </a:lnTo>
                          <a:lnTo>
                            <a:pt x="181" y="171"/>
                          </a:lnTo>
                          <a:lnTo>
                            <a:pt x="181" y="173"/>
                          </a:lnTo>
                          <a:lnTo>
                            <a:pt x="181" y="175"/>
                          </a:lnTo>
                          <a:lnTo>
                            <a:pt x="179" y="175"/>
                          </a:lnTo>
                          <a:lnTo>
                            <a:pt x="179" y="177"/>
                          </a:lnTo>
                          <a:lnTo>
                            <a:pt x="179" y="178"/>
                          </a:lnTo>
                          <a:lnTo>
                            <a:pt x="177" y="178"/>
                          </a:lnTo>
                          <a:lnTo>
                            <a:pt x="179" y="178"/>
                          </a:lnTo>
                          <a:lnTo>
                            <a:pt x="179" y="180"/>
                          </a:lnTo>
                          <a:lnTo>
                            <a:pt x="179" y="182"/>
                          </a:lnTo>
                          <a:lnTo>
                            <a:pt x="181" y="182"/>
                          </a:lnTo>
                          <a:lnTo>
                            <a:pt x="183" y="182"/>
                          </a:lnTo>
                          <a:lnTo>
                            <a:pt x="185" y="184"/>
                          </a:lnTo>
                          <a:lnTo>
                            <a:pt x="187" y="186"/>
                          </a:lnTo>
                          <a:lnTo>
                            <a:pt x="189" y="186"/>
                          </a:lnTo>
                          <a:lnTo>
                            <a:pt x="190" y="186"/>
                          </a:lnTo>
                          <a:lnTo>
                            <a:pt x="190" y="188"/>
                          </a:lnTo>
                          <a:lnTo>
                            <a:pt x="192" y="188"/>
                          </a:lnTo>
                          <a:lnTo>
                            <a:pt x="192" y="186"/>
                          </a:lnTo>
                          <a:lnTo>
                            <a:pt x="192" y="188"/>
                          </a:lnTo>
                          <a:lnTo>
                            <a:pt x="194" y="188"/>
                          </a:lnTo>
                          <a:lnTo>
                            <a:pt x="194" y="186"/>
                          </a:lnTo>
                          <a:lnTo>
                            <a:pt x="196" y="186"/>
                          </a:lnTo>
                          <a:lnTo>
                            <a:pt x="196" y="184"/>
                          </a:lnTo>
                          <a:lnTo>
                            <a:pt x="198" y="184"/>
                          </a:lnTo>
                          <a:lnTo>
                            <a:pt x="198" y="182"/>
                          </a:lnTo>
                          <a:lnTo>
                            <a:pt x="200" y="182"/>
                          </a:lnTo>
                          <a:lnTo>
                            <a:pt x="200" y="180"/>
                          </a:lnTo>
                          <a:lnTo>
                            <a:pt x="202" y="180"/>
                          </a:lnTo>
                          <a:lnTo>
                            <a:pt x="204" y="180"/>
                          </a:lnTo>
                          <a:lnTo>
                            <a:pt x="204" y="182"/>
                          </a:lnTo>
                          <a:lnTo>
                            <a:pt x="202" y="182"/>
                          </a:lnTo>
                          <a:lnTo>
                            <a:pt x="202" y="184"/>
                          </a:lnTo>
                          <a:lnTo>
                            <a:pt x="200" y="184"/>
                          </a:lnTo>
                          <a:lnTo>
                            <a:pt x="200" y="186"/>
                          </a:lnTo>
                          <a:lnTo>
                            <a:pt x="200" y="184"/>
                          </a:lnTo>
                          <a:lnTo>
                            <a:pt x="202" y="184"/>
                          </a:lnTo>
                          <a:lnTo>
                            <a:pt x="204" y="184"/>
                          </a:lnTo>
                          <a:lnTo>
                            <a:pt x="204" y="186"/>
                          </a:lnTo>
                          <a:lnTo>
                            <a:pt x="206" y="186"/>
                          </a:lnTo>
                          <a:lnTo>
                            <a:pt x="208" y="186"/>
                          </a:lnTo>
                          <a:lnTo>
                            <a:pt x="208" y="188"/>
                          </a:lnTo>
                          <a:lnTo>
                            <a:pt x="210" y="188"/>
                          </a:lnTo>
                          <a:lnTo>
                            <a:pt x="212" y="188"/>
                          </a:lnTo>
                          <a:lnTo>
                            <a:pt x="212" y="190"/>
                          </a:lnTo>
                          <a:lnTo>
                            <a:pt x="213" y="190"/>
                          </a:lnTo>
                          <a:lnTo>
                            <a:pt x="215" y="190"/>
                          </a:lnTo>
                          <a:lnTo>
                            <a:pt x="215" y="192"/>
                          </a:lnTo>
                          <a:lnTo>
                            <a:pt x="215" y="190"/>
                          </a:lnTo>
                          <a:lnTo>
                            <a:pt x="217" y="190"/>
                          </a:lnTo>
                          <a:lnTo>
                            <a:pt x="217" y="192"/>
                          </a:lnTo>
                          <a:lnTo>
                            <a:pt x="217" y="194"/>
                          </a:lnTo>
                          <a:lnTo>
                            <a:pt x="215" y="194"/>
                          </a:lnTo>
                          <a:lnTo>
                            <a:pt x="213" y="194"/>
                          </a:lnTo>
                          <a:lnTo>
                            <a:pt x="212" y="194"/>
                          </a:lnTo>
                          <a:lnTo>
                            <a:pt x="212" y="196"/>
                          </a:lnTo>
                          <a:lnTo>
                            <a:pt x="210" y="196"/>
                          </a:lnTo>
                          <a:lnTo>
                            <a:pt x="210" y="198"/>
                          </a:lnTo>
                          <a:lnTo>
                            <a:pt x="208" y="198"/>
                          </a:lnTo>
                          <a:lnTo>
                            <a:pt x="208" y="200"/>
                          </a:lnTo>
                          <a:lnTo>
                            <a:pt x="208" y="202"/>
                          </a:lnTo>
                          <a:lnTo>
                            <a:pt x="208" y="203"/>
                          </a:lnTo>
                          <a:lnTo>
                            <a:pt x="206" y="203"/>
                          </a:lnTo>
                          <a:lnTo>
                            <a:pt x="206" y="205"/>
                          </a:lnTo>
                          <a:lnTo>
                            <a:pt x="206" y="207"/>
                          </a:lnTo>
                          <a:lnTo>
                            <a:pt x="206" y="209"/>
                          </a:lnTo>
                          <a:lnTo>
                            <a:pt x="204" y="209"/>
                          </a:lnTo>
                          <a:lnTo>
                            <a:pt x="204" y="211"/>
                          </a:lnTo>
                          <a:lnTo>
                            <a:pt x="202" y="211"/>
                          </a:lnTo>
                          <a:lnTo>
                            <a:pt x="202" y="213"/>
                          </a:lnTo>
                          <a:lnTo>
                            <a:pt x="200" y="213"/>
                          </a:lnTo>
                          <a:lnTo>
                            <a:pt x="200" y="215"/>
                          </a:lnTo>
                          <a:lnTo>
                            <a:pt x="202" y="215"/>
                          </a:lnTo>
                          <a:lnTo>
                            <a:pt x="202" y="217"/>
                          </a:lnTo>
                          <a:lnTo>
                            <a:pt x="204" y="217"/>
                          </a:lnTo>
                          <a:lnTo>
                            <a:pt x="206" y="219"/>
                          </a:lnTo>
                          <a:lnTo>
                            <a:pt x="206" y="221"/>
                          </a:lnTo>
                          <a:lnTo>
                            <a:pt x="204" y="221"/>
                          </a:lnTo>
                          <a:lnTo>
                            <a:pt x="204" y="223"/>
                          </a:lnTo>
                          <a:lnTo>
                            <a:pt x="204" y="225"/>
                          </a:lnTo>
                          <a:lnTo>
                            <a:pt x="204" y="226"/>
                          </a:lnTo>
                          <a:lnTo>
                            <a:pt x="206" y="226"/>
                          </a:lnTo>
                          <a:lnTo>
                            <a:pt x="206" y="228"/>
                          </a:lnTo>
                          <a:lnTo>
                            <a:pt x="206" y="230"/>
                          </a:lnTo>
                          <a:lnTo>
                            <a:pt x="206" y="232"/>
                          </a:lnTo>
                          <a:lnTo>
                            <a:pt x="206" y="234"/>
                          </a:lnTo>
                          <a:lnTo>
                            <a:pt x="206" y="236"/>
                          </a:lnTo>
                          <a:lnTo>
                            <a:pt x="206" y="238"/>
                          </a:lnTo>
                          <a:lnTo>
                            <a:pt x="208" y="238"/>
                          </a:lnTo>
                          <a:lnTo>
                            <a:pt x="210" y="238"/>
                          </a:lnTo>
                          <a:lnTo>
                            <a:pt x="212" y="240"/>
                          </a:lnTo>
                          <a:lnTo>
                            <a:pt x="212" y="242"/>
                          </a:lnTo>
                          <a:lnTo>
                            <a:pt x="212" y="244"/>
                          </a:lnTo>
                          <a:lnTo>
                            <a:pt x="213" y="244"/>
                          </a:lnTo>
                          <a:lnTo>
                            <a:pt x="213" y="246"/>
                          </a:lnTo>
                          <a:lnTo>
                            <a:pt x="212" y="246"/>
                          </a:lnTo>
                          <a:lnTo>
                            <a:pt x="212" y="248"/>
                          </a:lnTo>
                          <a:lnTo>
                            <a:pt x="212" y="250"/>
                          </a:lnTo>
                          <a:lnTo>
                            <a:pt x="213" y="250"/>
                          </a:lnTo>
                          <a:lnTo>
                            <a:pt x="213" y="251"/>
                          </a:lnTo>
                          <a:lnTo>
                            <a:pt x="212" y="251"/>
                          </a:lnTo>
                          <a:lnTo>
                            <a:pt x="212" y="253"/>
                          </a:lnTo>
                          <a:lnTo>
                            <a:pt x="213" y="253"/>
                          </a:lnTo>
                          <a:lnTo>
                            <a:pt x="213" y="255"/>
                          </a:lnTo>
                          <a:lnTo>
                            <a:pt x="213" y="257"/>
                          </a:lnTo>
                          <a:lnTo>
                            <a:pt x="212" y="257"/>
                          </a:lnTo>
                          <a:lnTo>
                            <a:pt x="212" y="259"/>
                          </a:lnTo>
                          <a:lnTo>
                            <a:pt x="213" y="259"/>
                          </a:lnTo>
                          <a:lnTo>
                            <a:pt x="213" y="261"/>
                          </a:lnTo>
                          <a:lnTo>
                            <a:pt x="213" y="263"/>
                          </a:lnTo>
                          <a:lnTo>
                            <a:pt x="215" y="263"/>
                          </a:lnTo>
                          <a:lnTo>
                            <a:pt x="217" y="263"/>
                          </a:lnTo>
                          <a:lnTo>
                            <a:pt x="219" y="263"/>
                          </a:lnTo>
                          <a:lnTo>
                            <a:pt x="221" y="263"/>
                          </a:lnTo>
                          <a:lnTo>
                            <a:pt x="221" y="265"/>
                          </a:lnTo>
                          <a:lnTo>
                            <a:pt x="223" y="265"/>
                          </a:lnTo>
                          <a:lnTo>
                            <a:pt x="223" y="267"/>
                          </a:lnTo>
                          <a:lnTo>
                            <a:pt x="225" y="267"/>
                          </a:lnTo>
                          <a:lnTo>
                            <a:pt x="227" y="267"/>
                          </a:lnTo>
                          <a:lnTo>
                            <a:pt x="227" y="269"/>
                          </a:lnTo>
                          <a:lnTo>
                            <a:pt x="227" y="271"/>
                          </a:lnTo>
                          <a:lnTo>
                            <a:pt x="227" y="273"/>
                          </a:lnTo>
                          <a:lnTo>
                            <a:pt x="229" y="273"/>
                          </a:lnTo>
                          <a:lnTo>
                            <a:pt x="229" y="274"/>
                          </a:lnTo>
                          <a:lnTo>
                            <a:pt x="229" y="276"/>
                          </a:lnTo>
                          <a:lnTo>
                            <a:pt x="229" y="278"/>
                          </a:lnTo>
                          <a:lnTo>
                            <a:pt x="231" y="278"/>
                          </a:lnTo>
                          <a:lnTo>
                            <a:pt x="231" y="280"/>
                          </a:lnTo>
                          <a:lnTo>
                            <a:pt x="231" y="282"/>
                          </a:lnTo>
                          <a:lnTo>
                            <a:pt x="233" y="282"/>
                          </a:lnTo>
                          <a:lnTo>
                            <a:pt x="233" y="284"/>
                          </a:lnTo>
                          <a:lnTo>
                            <a:pt x="233" y="286"/>
                          </a:lnTo>
                          <a:lnTo>
                            <a:pt x="233" y="288"/>
                          </a:lnTo>
                          <a:lnTo>
                            <a:pt x="233" y="290"/>
                          </a:lnTo>
                          <a:lnTo>
                            <a:pt x="235" y="290"/>
                          </a:lnTo>
                          <a:lnTo>
                            <a:pt x="237" y="290"/>
                          </a:lnTo>
                          <a:lnTo>
                            <a:pt x="237" y="292"/>
                          </a:lnTo>
                          <a:lnTo>
                            <a:pt x="238" y="292"/>
                          </a:lnTo>
                          <a:lnTo>
                            <a:pt x="240" y="292"/>
                          </a:lnTo>
                          <a:lnTo>
                            <a:pt x="242" y="292"/>
                          </a:lnTo>
                          <a:lnTo>
                            <a:pt x="242" y="294"/>
                          </a:lnTo>
                          <a:lnTo>
                            <a:pt x="244" y="294"/>
                          </a:lnTo>
                          <a:lnTo>
                            <a:pt x="244" y="296"/>
                          </a:lnTo>
                          <a:lnTo>
                            <a:pt x="246" y="296"/>
                          </a:lnTo>
                          <a:lnTo>
                            <a:pt x="248" y="296"/>
                          </a:lnTo>
                          <a:lnTo>
                            <a:pt x="250" y="296"/>
                          </a:lnTo>
                          <a:lnTo>
                            <a:pt x="250" y="294"/>
                          </a:lnTo>
                          <a:lnTo>
                            <a:pt x="252" y="294"/>
                          </a:lnTo>
                          <a:lnTo>
                            <a:pt x="254" y="294"/>
                          </a:lnTo>
                          <a:lnTo>
                            <a:pt x="254" y="296"/>
                          </a:lnTo>
                          <a:lnTo>
                            <a:pt x="254" y="298"/>
                          </a:lnTo>
                          <a:lnTo>
                            <a:pt x="256" y="298"/>
                          </a:lnTo>
                          <a:lnTo>
                            <a:pt x="256" y="299"/>
                          </a:lnTo>
                          <a:lnTo>
                            <a:pt x="258" y="299"/>
                          </a:lnTo>
                          <a:lnTo>
                            <a:pt x="258" y="301"/>
                          </a:lnTo>
                          <a:lnTo>
                            <a:pt x="260" y="301"/>
                          </a:lnTo>
                          <a:lnTo>
                            <a:pt x="261" y="301"/>
                          </a:lnTo>
                          <a:lnTo>
                            <a:pt x="261" y="303"/>
                          </a:lnTo>
                          <a:lnTo>
                            <a:pt x="263" y="303"/>
                          </a:lnTo>
                          <a:lnTo>
                            <a:pt x="265" y="303"/>
                          </a:lnTo>
                          <a:lnTo>
                            <a:pt x="267" y="303"/>
                          </a:lnTo>
                          <a:lnTo>
                            <a:pt x="269" y="303"/>
                          </a:lnTo>
                          <a:lnTo>
                            <a:pt x="271" y="303"/>
                          </a:lnTo>
                          <a:lnTo>
                            <a:pt x="273" y="303"/>
                          </a:lnTo>
                          <a:lnTo>
                            <a:pt x="275" y="303"/>
                          </a:lnTo>
                          <a:lnTo>
                            <a:pt x="275" y="305"/>
                          </a:lnTo>
                          <a:lnTo>
                            <a:pt x="275" y="307"/>
                          </a:lnTo>
                          <a:lnTo>
                            <a:pt x="277" y="307"/>
                          </a:lnTo>
                          <a:lnTo>
                            <a:pt x="279" y="309"/>
                          </a:lnTo>
                          <a:lnTo>
                            <a:pt x="281" y="309"/>
                          </a:lnTo>
                          <a:lnTo>
                            <a:pt x="281" y="311"/>
                          </a:lnTo>
                          <a:lnTo>
                            <a:pt x="283" y="311"/>
                          </a:lnTo>
                          <a:lnTo>
                            <a:pt x="283" y="313"/>
                          </a:lnTo>
                          <a:lnTo>
                            <a:pt x="285" y="313"/>
                          </a:lnTo>
                          <a:lnTo>
                            <a:pt x="285" y="315"/>
                          </a:lnTo>
                          <a:lnTo>
                            <a:pt x="285" y="317"/>
                          </a:lnTo>
                          <a:lnTo>
                            <a:pt x="285" y="319"/>
                          </a:lnTo>
                          <a:lnTo>
                            <a:pt x="286" y="319"/>
                          </a:lnTo>
                          <a:lnTo>
                            <a:pt x="286" y="321"/>
                          </a:lnTo>
                          <a:lnTo>
                            <a:pt x="286" y="322"/>
                          </a:lnTo>
                          <a:lnTo>
                            <a:pt x="288" y="322"/>
                          </a:lnTo>
                          <a:lnTo>
                            <a:pt x="286" y="322"/>
                          </a:lnTo>
                          <a:lnTo>
                            <a:pt x="286" y="324"/>
                          </a:lnTo>
                          <a:lnTo>
                            <a:pt x="288" y="324"/>
                          </a:lnTo>
                          <a:lnTo>
                            <a:pt x="290" y="324"/>
                          </a:lnTo>
                          <a:lnTo>
                            <a:pt x="292" y="324"/>
                          </a:lnTo>
                          <a:lnTo>
                            <a:pt x="292" y="326"/>
                          </a:lnTo>
                          <a:lnTo>
                            <a:pt x="290" y="326"/>
                          </a:lnTo>
                          <a:lnTo>
                            <a:pt x="292" y="328"/>
                          </a:lnTo>
                          <a:lnTo>
                            <a:pt x="292" y="330"/>
                          </a:lnTo>
                          <a:lnTo>
                            <a:pt x="294" y="330"/>
                          </a:lnTo>
                          <a:lnTo>
                            <a:pt x="294" y="332"/>
                          </a:lnTo>
                          <a:lnTo>
                            <a:pt x="294" y="334"/>
                          </a:lnTo>
                          <a:lnTo>
                            <a:pt x="294" y="336"/>
                          </a:lnTo>
                          <a:lnTo>
                            <a:pt x="296" y="336"/>
                          </a:lnTo>
                          <a:lnTo>
                            <a:pt x="294" y="336"/>
                          </a:lnTo>
                          <a:lnTo>
                            <a:pt x="294" y="338"/>
                          </a:lnTo>
                          <a:lnTo>
                            <a:pt x="296" y="338"/>
                          </a:lnTo>
                          <a:lnTo>
                            <a:pt x="298" y="340"/>
                          </a:lnTo>
                          <a:lnTo>
                            <a:pt x="298" y="338"/>
                          </a:lnTo>
                          <a:lnTo>
                            <a:pt x="300" y="338"/>
                          </a:lnTo>
                          <a:lnTo>
                            <a:pt x="300" y="340"/>
                          </a:lnTo>
                          <a:lnTo>
                            <a:pt x="300" y="342"/>
                          </a:lnTo>
                          <a:lnTo>
                            <a:pt x="298" y="342"/>
                          </a:lnTo>
                          <a:lnTo>
                            <a:pt x="298" y="344"/>
                          </a:lnTo>
                          <a:lnTo>
                            <a:pt x="298" y="346"/>
                          </a:lnTo>
                          <a:lnTo>
                            <a:pt x="298" y="347"/>
                          </a:lnTo>
                          <a:lnTo>
                            <a:pt x="300" y="347"/>
                          </a:lnTo>
                          <a:lnTo>
                            <a:pt x="300" y="349"/>
                          </a:lnTo>
                          <a:lnTo>
                            <a:pt x="302" y="349"/>
                          </a:lnTo>
                          <a:lnTo>
                            <a:pt x="304" y="349"/>
                          </a:lnTo>
                          <a:lnTo>
                            <a:pt x="304" y="351"/>
                          </a:lnTo>
                          <a:lnTo>
                            <a:pt x="306" y="351"/>
                          </a:lnTo>
                          <a:lnTo>
                            <a:pt x="306" y="353"/>
                          </a:lnTo>
                          <a:lnTo>
                            <a:pt x="308" y="353"/>
                          </a:lnTo>
                          <a:lnTo>
                            <a:pt x="308" y="355"/>
                          </a:lnTo>
                          <a:lnTo>
                            <a:pt x="309" y="357"/>
                          </a:lnTo>
                          <a:lnTo>
                            <a:pt x="309" y="359"/>
                          </a:lnTo>
                          <a:lnTo>
                            <a:pt x="308" y="359"/>
                          </a:lnTo>
                          <a:lnTo>
                            <a:pt x="306" y="359"/>
                          </a:lnTo>
                          <a:lnTo>
                            <a:pt x="304" y="359"/>
                          </a:lnTo>
                          <a:lnTo>
                            <a:pt x="304" y="361"/>
                          </a:lnTo>
                          <a:lnTo>
                            <a:pt x="302" y="361"/>
                          </a:lnTo>
                          <a:lnTo>
                            <a:pt x="302" y="363"/>
                          </a:lnTo>
                          <a:lnTo>
                            <a:pt x="300" y="363"/>
                          </a:lnTo>
                          <a:lnTo>
                            <a:pt x="300" y="365"/>
                          </a:lnTo>
                          <a:lnTo>
                            <a:pt x="302" y="365"/>
                          </a:lnTo>
                          <a:lnTo>
                            <a:pt x="302" y="367"/>
                          </a:lnTo>
                          <a:lnTo>
                            <a:pt x="300" y="367"/>
                          </a:lnTo>
                          <a:lnTo>
                            <a:pt x="300" y="365"/>
                          </a:lnTo>
                          <a:lnTo>
                            <a:pt x="300" y="367"/>
                          </a:lnTo>
                          <a:lnTo>
                            <a:pt x="298" y="367"/>
                          </a:lnTo>
                          <a:lnTo>
                            <a:pt x="296" y="369"/>
                          </a:lnTo>
                          <a:lnTo>
                            <a:pt x="294" y="369"/>
                          </a:lnTo>
                          <a:lnTo>
                            <a:pt x="292" y="369"/>
                          </a:lnTo>
                          <a:lnTo>
                            <a:pt x="290" y="370"/>
                          </a:lnTo>
                          <a:lnTo>
                            <a:pt x="292" y="370"/>
                          </a:lnTo>
                          <a:lnTo>
                            <a:pt x="292" y="372"/>
                          </a:lnTo>
                          <a:lnTo>
                            <a:pt x="294" y="372"/>
                          </a:lnTo>
                          <a:lnTo>
                            <a:pt x="294" y="374"/>
                          </a:lnTo>
                          <a:lnTo>
                            <a:pt x="294" y="376"/>
                          </a:lnTo>
                          <a:lnTo>
                            <a:pt x="292" y="376"/>
                          </a:lnTo>
                          <a:lnTo>
                            <a:pt x="292" y="378"/>
                          </a:lnTo>
                          <a:lnTo>
                            <a:pt x="292" y="380"/>
                          </a:lnTo>
                          <a:lnTo>
                            <a:pt x="292" y="382"/>
                          </a:lnTo>
                          <a:lnTo>
                            <a:pt x="294" y="382"/>
                          </a:lnTo>
                          <a:lnTo>
                            <a:pt x="294" y="384"/>
                          </a:lnTo>
                          <a:lnTo>
                            <a:pt x="294" y="386"/>
                          </a:lnTo>
                          <a:lnTo>
                            <a:pt x="296" y="388"/>
                          </a:lnTo>
                          <a:lnTo>
                            <a:pt x="296" y="390"/>
                          </a:lnTo>
                          <a:lnTo>
                            <a:pt x="294" y="390"/>
                          </a:lnTo>
                          <a:lnTo>
                            <a:pt x="294" y="392"/>
                          </a:lnTo>
                          <a:lnTo>
                            <a:pt x="296" y="392"/>
                          </a:lnTo>
                          <a:lnTo>
                            <a:pt x="296" y="394"/>
                          </a:lnTo>
                          <a:lnTo>
                            <a:pt x="296" y="395"/>
                          </a:lnTo>
                          <a:lnTo>
                            <a:pt x="294" y="395"/>
                          </a:lnTo>
                          <a:lnTo>
                            <a:pt x="294" y="397"/>
                          </a:lnTo>
                          <a:lnTo>
                            <a:pt x="294" y="399"/>
                          </a:lnTo>
                          <a:lnTo>
                            <a:pt x="296" y="399"/>
                          </a:lnTo>
                          <a:lnTo>
                            <a:pt x="296" y="401"/>
                          </a:lnTo>
                          <a:lnTo>
                            <a:pt x="296" y="403"/>
                          </a:lnTo>
                          <a:lnTo>
                            <a:pt x="296" y="405"/>
                          </a:lnTo>
                          <a:lnTo>
                            <a:pt x="296" y="407"/>
                          </a:lnTo>
                          <a:lnTo>
                            <a:pt x="296" y="409"/>
                          </a:lnTo>
                          <a:lnTo>
                            <a:pt x="296" y="411"/>
                          </a:lnTo>
                          <a:lnTo>
                            <a:pt x="294" y="413"/>
                          </a:lnTo>
                          <a:lnTo>
                            <a:pt x="294" y="415"/>
                          </a:lnTo>
                          <a:lnTo>
                            <a:pt x="296" y="415"/>
                          </a:lnTo>
                          <a:lnTo>
                            <a:pt x="298" y="415"/>
                          </a:lnTo>
                          <a:lnTo>
                            <a:pt x="298" y="417"/>
                          </a:lnTo>
                          <a:lnTo>
                            <a:pt x="300" y="417"/>
                          </a:lnTo>
                          <a:lnTo>
                            <a:pt x="302" y="417"/>
                          </a:lnTo>
                          <a:lnTo>
                            <a:pt x="302" y="419"/>
                          </a:lnTo>
                          <a:lnTo>
                            <a:pt x="302" y="420"/>
                          </a:lnTo>
                          <a:lnTo>
                            <a:pt x="302" y="422"/>
                          </a:lnTo>
                          <a:lnTo>
                            <a:pt x="300" y="422"/>
                          </a:lnTo>
                          <a:lnTo>
                            <a:pt x="300" y="424"/>
                          </a:lnTo>
                          <a:lnTo>
                            <a:pt x="302" y="424"/>
                          </a:lnTo>
                          <a:lnTo>
                            <a:pt x="302" y="426"/>
                          </a:lnTo>
                          <a:lnTo>
                            <a:pt x="304" y="426"/>
                          </a:lnTo>
                          <a:lnTo>
                            <a:pt x="302" y="426"/>
                          </a:lnTo>
                          <a:lnTo>
                            <a:pt x="304" y="426"/>
                          </a:lnTo>
                          <a:lnTo>
                            <a:pt x="304" y="428"/>
                          </a:lnTo>
                          <a:lnTo>
                            <a:pt x="302" y="428"/>
                          </a:lnTo>
                          <a:lnTo>
                            <a:pt x="302" y="430"/>
                          </a:lnTo>
                          <a:lnTo>
                            <a:pt x="302" y="432"/>
                          </a:lnTo>
                          <a:lnTo>
                            <a:pt x="304" y="432"/>
                          </a:lnTo>
                          <a:lnTo>
                            <a:pt x="304" y="434"/>
                          </a:lnTo>
                          <a:lnTo>
                            <a:pt x="302" y="436"/>
                          </a:lnTo>
                          <a:lnTo>
                            <a:pt x="302" y="438"/>
                          </a:lnTo>
                          <a:lnTo>
                            <a:pt x="304" y="438"/>
                          </a:lnTo>
                          <a:lnTo>
                            <a:pt x="304" y="436"/>
                          </a:lnTo>
                          <a:lnTo>
                            <a:pt x="306" y="436"/>
                          </a:lnTo>
                          <a:lnTo>
                            <a:pt x="306" y="438"/>
                          </a:lnTo>
                          <a:lnTo>
                            <a:pt x="308" y="440"/>
                          </a:lnTo>
                          <a:lnTo>
                            <a:pt x="309" y="442"/>
                          </a:lnTo>
                          <a:lnTo>
                            <a:pt x="309" y="443"/>
                          </a:lnTo>
                          <a:lnTo>
                            <a:pt x="311" y="443"/>
                          </a:lnTo>
                          <a:lnTo>
                            <a:pt x="311" y="445"/>
                          </a:lnTo>
                          <a:lnTo>
                            <a:pt x="311" y="447"/>
                          </a:lnTo>
                          <a:lnTo>
                            <a:pt x="311" y="449"/>
                          </a:lnTo>
                          <a:lnTo>
                            <a:pt x="311" y="451"/>
                          </a:lnTo>
                          <a:lnTo>
                            <a:pt x="309" y="453"/>
                          </a:lnTo>
                          <a:lnTo>
                            <a:pt x="309" y="455"/>
                          </a:lnTo>
                          <a:lnTo>
                            <a:pt x="309" y="457"/>
                          </a:lnTo>
                          <a:lnTo>
                            <a:pt x="309" y="459"/>
                          </a:lnTo>
                          <a:lnTo>
                            <a:pt x="308" y="459"/>
                          </a:lnTo>
                          <a:lnTo>
                            <a:pt x="308" y="461"/>
                          </a:lnTo>
                          <a:lnTo>
                            <a:pt x="306" y="461"/>
                          </a:lnTo>
                          <a:lnTo>
                            <a:pt x="306" y="463"/>
                          </a:lnTo>
                          <a:lnTo>
                            <a:pt x="304" y="465"/>
                          </a:lnTo>
                          <a:lnTo>
                            <a:pt x="304" y="467"/>
                          </a:lnTo>
                          <a:lnTo>
                            <a:pt x="304" y="468"/>
                          </a:lnTo>
                          <a:lnTo>
                            <a:pt x="302" y="468"/>
                          </a:lnTo>
                          <a:lnTo>
                            <a:pt x="302" y="470"/>
                          </a:lnTo>
                          <a:lnTo>
                            <a:pt x="300" y="468"/>
                          </a:lnTo>
                          <a:lnTo>
                            <a:pt x="298" y="468"/>
                          </a:lnTo>
                          <a:lnTo>
                            <a:pt x="298" y="470"/>
                          </a:lnTo>
                          <a:lnTo>
                            <a:pt x="298" y="468"/>
                          </a:lnTo>
                          <a:lnTo>
                            <a:pt x="296" y="468"/>
                          </a:lnTo>
                          <a:lnTo>
                            <a:pt x="296" y="467"/>
                          </a:lnTo>
                          <a:lnTo>
                            <a:pt x="294" y="467"/>
                          </a:lnTo>
                          <a:lnTo>
                            <a:pt x="292" y="467"/>
                          </a:lnTo>
                          <a:lnTo>
                            <a:pt x="292" y="465"/>
                          </a:lnTo>
                          <a:lnTo>
                            <a:pt x="290" y="465"/>
                          </a:lnTo>
                          <a:lnTo>
                            <a:pt x="290" y="467"/>
                          </a:lnTo>
                          <a:lnTo>
                            <a:pt x="290" y="468"/>
                          </a:lnTo>
                          <a:lnTo>
                            <a:pt x="290" y="470"/>
                          </a:lnTo>
                          <a:lnTo>
                            <a:pt x="290" y="472"/>
                          </a:lnTo>
                          <a:lnTo>
                            <a:pt x="290" y="474"/>
                          </a:lnTo>
                          <a:lnTo>
                            <a:pt x="290" y="476"/>
                          </a:lnTo>
                          <a:lnTo>
                            <a:pt x="288" y="476"/>
                          </a:lnTo>
                          <a:lnTo>
                            <a:pt x="288" y="478"/>
                          </a:lnTo>
                          <a:lnTo>
                            <a:pt x="290" y="478"/>
                          </a:lnTo>
                          <a:lnTo>
                            <a:pt x="290" y="480"/>
                          </a:lnTo>
                          <a:lnTo>
                            <a:pt x="288" y="480"/>
                          </a:lnTo>
                          <a:lnTo>
                            <a:pt x="288" y="482"/>
                          </a:lnTo>
                          <a:lnTo>
                            <a:pt x="286" y="482"/>
                          </a:lnTo>
                          <a:lnTo>
                            <a:pt x="286" y="484"/>
                          </a:lnTo>
                          <a:lnTo>
                            <a:pt x="286" y="486"/>
                          </a:lnTo>
                          <a:lnTo>
                            <a:pt x="285" y="486"/>
                          </a:lnTo>
                          <a:lnTo>
                            <a:pt x="283" y="486"/>
                          </a:lnTo>
                          <a:lnTo>
                            <a:pt x="283" y="488"/>
                          </a:lnTo>
                          <a:lnTo>
                            <a:pt x="281" y="488"/>
                          </a:lnTo>
                          <a:lnTo>
                            <a:pt x="281" y="490"/>
                          </a:lnTo>
                          <a:lnTo>
                            <a:pt x="281" y="491"/>
                          </a:lnTo>
                          <a:lnTo>
                            <a:pt x="281" y="493"/>
                          </a:lnTo>
                          <a:lnTo>
                            <a:pt x="281" y="495"/>
                          </a:lnTo>
                          <a:lnTo>
                            <a:pt x="281" y="497"/>
                          </a:lnTo>
                          <a:lnTo>
                            <a:pt x="279" y="497"/>
                          </a:lnTo>
                          <a:lnTo>
                            <a:pt x="277" y="497"/>
                          </a:lnTo>
                          <a:lnTo>
                            <a:pt x="277" y="495"/>
                          </a:lnTo>
                          <a:lnTo>
                            <a:pt x="277" y="493"/>
                          </a:lnTo>
                          <a:lnTo>
                            <a:pt x="275" y="493"/>
                          </a:lnTo>
                          <a:lnTo>
                            <a:pt x="273" y="493"/>
                          </a:lnTo>
                          <a:lnTo>
                            <a:pt x="271" y="493"/>
                          </a:lnTo>
                          <a:lnTo>
                            <a:pt x="269" y="493"/>
                          </a:lnTo>
                          <a:lnTo>
                            <a:pt x="267" y="493"/>
                          </a:lnTo>
                          <a:lnTo>
                            <a:pt x="265" y="493"/>
                          </a:lnTo>
                          <a:lnTo>
                            <a:pt x="263" y="493"/>
                          </a:lnTo>
                          <a:lnTo>
                            <a:pt x="261" y="493"/>
                          </a:lnTo>
                          <a:lnTo>
                            <a:pt x="261" y="495"/>
                          </a:lnTo>
                          <a:lnTo>
                            <a:pt x="261" y="497"/>
                          </a:lnTo>
                          <a:lnTo>
                            <a:pt x="260" y="497"/>
                          </a:lnTo>
                          <a:lnTo>
                            <a:pt x="258" y="495"/>
                          </a:lnTo>
                          <a:lnTo>
                            <a:pt x="258" y="493"/>
                          </a:lnTo>
                          <a:lnTo>
                            <a:pt x="256" y="495"/>
                          </a:lnTo>
                          <a:lnTo>
                            <a:pt x="254" y="493"/>
                          </a:lnTo>
                          <a:lnTo>
                            <a:pt x="252" y="493"/>
                          </a:lnTo>
                          <a:lnTo>
                            <a:pt x="252" y="495"/>
                          </a:lnTo>
                          <a:lnTo>
                            <a:pt x="250" y="495"/>
                          </a:lnTo>
                          <a:lnTo>
                            <a:pt x="250" y="493"/>
                          </a:lnTo>
                          <a:lnTo>
                            <a:pt x="250" y="495"/>
                          </a:lnTo>
                          <a:lnTo>
                            <a:pt x="248" y="495"/>
                          </a:lnTo>
                          <a:lnTo>
                            <a:pt x="248" y="497"/>
                          </a:lnTo>
                          <a:lnTo>
                            <a:pt x="246" y="497"/>
                          </a:lnTo>
                          <a:lnTo>
                            <a:pt x="242" y="497"/>
                          </a:lnTo>
                          <a:lnTo>
                            <a:pt x="240" y="497"/>
                          </a:lnTo>
                          <a:lnTo>
                            <a:pt x="240" y="495"/>
                          </a:lnTo>
                          <a:lnTo>
                            <a:pt x="240" y="493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8" y="490"/>
                          </a:lnTo>
                          <a:lnTo>
                            <a:pt x="240" y="490"/>
                          </a:lnTo>
                          <a:lnTo>
                            <a:pt x="240" y="488"/>
                          </a:lnTo>
                          <a:lnTo>
                            <a:pt x="238" y="488"/>
                          </a:lnTo>
                          <a:lnTo>
                            <a:pt x="238" y="486"/>
                          </a:lnTo>
                          <a:lnTo>
                            <a:pt x="240" y="486"/>
                          </a:lnTo>
                          <a:lnTo>
                            <a:pt x="240" y="484"/>
                          </a:lnTo>
                          <a:lnTo>
                            <a:pt x="240" y="482"/>
                          </a:lnTo>
                          <a:lnTo>
                            <a:pt x="240" y="480"/>
                          </a:lnTo>
                          <a:lnTo>
                            <a:pt x="240" y="476"/>
                          </a:lnTo>
                          <a:lnTo>
                            <a:pt x="238" y="476"/>
                          </a:lnTo>
                          <a:lnTo>
                            <a:pt x="238" y="474"/>
                          </a:lnTo>
                          <a:lnTo>
                            <a:pt x="240" y="474"/>
                          </a:lnTo>
                          <a:lnTo>
                            <a:pt x="240" y="472"/>
                          </a:lnTo>
                          <a:lnTo>
                            <a:pt x="238" y="472"/>
                          </a:lnTo>
                          <a:lnTo>
                            <a:pt x="238" y="470"/>
                          </a:lnTo>
                          <a:lnTo>
                            <a:pt x="237" y="470"/>
                          </a:lnTo>
                          <a:lnTo>
                            <a:pt x="235" y="470"/>
                          </a:lnTo>
                          <a:lnTo>
                            <a:pt x="233" y="470"/>
                          </a:lnTo>
                          <a:lnTo>
                            <a:pt x="233" y="468"/>
                          </a:lnTo>
                          <a:lnTo>
                            <a:pt x="233" y="467"/>
                          </a:lnTo>
                          <a:lnTo>
                            <a:pt x="231" y="467"/>
                          </a:lnTo>
                          <a:lnTo>
                            <a:pt x="229" y="467"/>
                          </a:lnTo>
                          <a:lnTo>
                            <a:pt x="227" y="467"/>
                          </a:lnTo>
                          <a:lnTo>
                            <a:pt x="225" y="467"/>
                          </a:lnTo>
                          <a:lnTo>
                            <a:pt x="223" y="467"/>
                          </a:lnTo>
                          <a:lnTo>
                            <a:pt x="223" y="465"/>
                          </a:lnTo>
                          <a:lnTo>
                            <a:pt x="221" y="465"/>
                          </a:lnTo>
                          <a:lnTo>
                            <a:pt x="221" y="463"/>
                          </a:lnTo>
                          <a:lnTo>
                            <a:pt x="221" y="461"/>
                          </a:lnTo>
                          <a:lnTo>
                            <a:pt x="219" y="459"/>
                          </a:lnTo>
                          <a:lnTo>
                            <a:pt x="219" y="457"/>
                          </a:lnTo>
                          <a:lnTo>
                            <a:pt x="219" y="455"/>
                          </a:lnTo>
                          <a:lnTo>
                            <a:pt x="217" y="455"/>
                          </a:lnTo>
                          <a:lnTo>
                            <a:pt x="219" y="455"/>
                          </a:lnTo>
                          <a:lnTo>
                            <a:pt x="217" y="455"/>
                          </a:lnTo>
                          <a:lnTo>
                            <a:pt x="217" y="453"/>
                          </a:lnTo>
                          <a:lnTo>
                            <a:pt x="215" y="453"/>
                          </a:lnTo>
                          <a:lnTo>
                            <a:pt x="215" y="451"/>
                          </a:lnTo>
                          <a:lnTo>
                            <a:pt x="213" y="451"/>
                          </a:lnTo>
                          <a:lnTo>
                            <a:pt x="215" y="451"/>
                          </a:lnTo>
                          <a:lnTo>
                            <a:pt x="213" y="451"/>
                          </a:lnTo>
                          <a:lnTo>
                            <a:pt x="213" y="449"/>
                          </a:lnTo>
                          <a:lnTo>
                            <a:pt x="212" y="449"/>
                          </a:lnTo>
                          <a:lnTo>
                            <a:pt x="210" y="449"/>
                          </a:lnTo>
                          <a:lnTo>
                            <a:pt x="210" y="447"/>
                          </a:lnTo>
                          <a:lnTo>
                            <a:pt x="210" y="445"/>
                          </a:lnTo>
                          <a:lnTo>
                            <a:pt x="208" y="445"/>
                          </a:lnTo>
                          <a:lnTo>
                            <a:pt x="208" y="447"/>
                          </a:lnTo>
                          <a:lnTo>
                            <a:pt x="208" y="445"/>
                          </a:lnTo>
                          <a:lnTo>
                            <a:pt x="206" y="445"/>
                          </a:lnTo>
                          <a:lnTo>
                            <a:pt x="206" y="443"/>
                          </a:lnTo>
                          <a:lnTo>
                            <a:pt x="204" y="443"/>
                          </a:lnTo>
                          <a:lnTo>
                            <a:pt x="202" y="443"/>
                          </a:lnTo>
                          <a:lnTo>
                            <a:pt x="202" y="442"/>
                          </a:lnTo>
                          <a:lnTo>
                            <a:pt x="200" y="442"/>
                          </a:lnTo>
                          <a:lnTo>
                            <a:pt x="198" y="442"/>
                          </a:lnTo>
                          <a:lnTo>
                            <a:pt x="196" y="442"/>
                          </a:lnTo>
                          <a:lnTo>
                            <a:pt x="198" y="442"/>
                          </a:lnTo>
                          <a:lnTo>
                            <a:pt x="198" y="443"/>
                          </a:lnTo>
                          <a:lnTo>
                            <a:pt x="196" y="443"/>
                          </a:lnTo>
                          <a:lnTo>
                            <a:pt x="196" y="445"/>
                          </a:lnTo>
                          <a:lnTo>
                            <a:pt x="196" y="447"/>
                          </a:lnTo>
                          <a:lnTo>
                            <a:pt x="196" y="449"/>
                          </a:lnTo>
                          <a:lnTo>
                            <a:pt x="194" y="449"/>
                          </a:lnTo>
                          <a:lnTo>
                            <a:pt x="194" y="447"/>
                          </a:lnTo>
                          <a:lnTo>
                            <a:pt x="192" y="447"/>
                          </a:lnTo>
                          <a:lnTo>
                            <a:pt x="192" y="445"/>
                          </a:lnTo>
                          <a:lnTo>
                            <a:pt x="190" y="445"/>
                          </a:lnTo>
                          <a:lnTo>
                            <a:pt x="189" y="443"/>
                          </a:lnTo>
                          <a:lnTo>
                            <a:pt x="189" y="445"/>
                          </a:lnTo>
                          <a:lnTo>
                            <a:pt x="187" y="443"/>
                          </a:lnTo>
                          <a:lnTo>
                            <a:pt x="185" y="443"/>
                          </a:lnTo>
                          <a:lnTo>
                            <a:pt x="185" y="442"/>
                          </a:lnTo>
                          <a:lnTo>
                            <a:pt x="183" y="442"/>
                          </a:lnTo>
                          <a:lnTo>
                            <a:pt x="183" y="440"/>
                          </a:lnTo>
                          <a:lnTo>
                            <a:pt x="181" y="438"/>
                          </a:lnTo>
                          <a:lnTo>
                            <a:pt x="181" y="440"/>
                          </a:lnTo>
                          <a:lnTo>
                            <a:pt x="181" y="442"/>
                          </a:lnTo>
                          <a:lnTo>
                            <a:pt x="179" y="442"/>
                          </a:lnTo>
                          <a:lnTo>
                            <a:pt x="181" y="442"/>
                          </a:lnTo>
                          <a:lnTo>
                            <a:pt x="181" y="443"/>
                          </a:lnTo>
                          <a:lnTo>
                            <a:pt x="179" y="443"/>
                          </a:lnTo>
                          <a:lnTo>
                            <a:pt x="179" y="445"/>
                          </a:lnTo>
                          <a:lnTo>
                            <a:pt x="181" y="445"/>
                          </a:lnTo>
                          <a:lnTo>
                            <a:pt x="181" y="447"/>
                          </a:lnTo>
                          <a:lnTo>
                            <a:pt x="179" y="447"/>
                          </a:lnTo>
                          <a:lnTo>
                            <a:pt x="181" y="447"/>
                          </a:lnTo>
                          <a:lnTo>
                            <a:pt x="179" y="447"/>
                          </a:lnTo>
                          <a:lnTo>
                            <a:pt x="179" y="449"/>
                          </a:lnTo>
                          <a:lnTo>
                            <a:pt x="177" y="449"/>
                          </a:lnTo>
                          <a:lnTo>
                            <a:pt x="175" y="449"/>
                          </a:lnTo>
                          <a:lnTo>
                            <a:pt x="175" y="447"/>
                          </a:lnTo>
                          <a:lnTo>
                            <a:pt x="175" y="449"/>
                          </a:lnTo>
                          <a:lnTo>
                            <a:pt x="173" y="449"/>
                          </a:lnTo>
                          <a:lnTo>
                            <a:pt x="173" y="447"/>
                          </a:lnTo>
                          <a:lnTo>
                            <a:pt x="173" y="449"/>
                          </a:lnTo>
                          <a:lnTo>
                            <a:pt x="173" y="451"/>
                          </a:lnTo>
                          <a:lnTo>
                            <a:pt x="171" y="451"/>
                          </a:lnTo>
                          <a:lnTo>
                            <a:pt x="169" y="451"/>
                          </a:lnTo>
                          <a:lnTo>
                            <a:pt x="169" y="453"/>
                          </a:lnTo>
                          <a:lnTo>
                            <a:pt x="169" y="455"/>
                          </a:lnTo>
                          <a:lnTo>
                            <a:pt x="167" y="455"/>
                          </a:lnTo>
                          <a:lnTo>
                            <a:pt x="167" y="453"/>
                          </a:lnTo>
                          <a:lnTo>
                            <a:pt x="165" y="453"/>
                          </a:lnTo>
                          <a:lnTo>
                            <a:pt x="165" y="455"/>
                          </a:lnTo>
                          <a:lnTo>
                            <a:pt x="164" y="455"/>
                          </a:lnTo>
                          <a:lnTo>
                            <a:pt x="165" y="455"/>
                          </a:lnTo>
                          <a:lnTo>
                            <a:pt x="165" y="457"/>
                          </a:lnTo>
                          <a:lnTo>
                            <a:pt x="164" y="457"/>
                          </a:lnTo>
                          <a:lnTo>
                            <a:pt x="164" y="459"/>
                          </a:lnTo>
                          <a:lnTo>
                            <a:pt x="162" y="459"/>
                          </a:lnTo>
                          <a:lnTo>
                            <a:pt x="162" y="457"/>
                          </a:lnTo>
                          <a:lnTo>
                            <a:pt x="160" y="459"/>
                          </a:lnTo>
                          <a:lnTo>
                            <a:pt x="162" y="459"/>
                          </a:lnTo>
                          <a:lnTo>
                            <a:pt x="162" y="461"/>
                          </a:lnTo>
                          <a:lnTo>
                            <a:pt x="160" y="461"/>
                          </a:lnTo>
                          <a:lnTo>
                            <a:pt x="158" y="461"/>
                          </a:lnTo>
                          <a:lnTo>
                            <a:pt x="158" y="463"/>
                          </a:lnTo>
                          <a:lnTo>
                            <a:pt x="158" y="465"/>
                          </a:lnTo>
                          <a:lnTo>
                            <a:pt x="156" y="463"/>
                          </a:lnTo>
                          <a:lnTo>
                            <a:pt x="156" y="465"/>
                          </a:lnTo>
                          <a:lnTo>
                            <a:pt x="154" y="463"/>
                          </a:lnTo>
                          <a:lnTo>
                            <a:pt x="152" y="465"/>
                          </a:lnTo>
                          <a:lnTo>
                            <a:pt x="150" y="465"/>
                          </a:lnTo>
                          <a:lnTo>
                            <a:pt x="148" y="465"/>
                          </a:lnTo>
                          <a:lnTo>
                            <a:pt x="148" y="467"/>
                          </a:lnTo>
                          <a:lnTo>
                            <a:pt x="146" y="468"/>
                          </a:lnTo>
                          <a:lnTo>
                            <a:pt x="144" y="468"/>
                          </a:lnTo>
                          <a:lnTo>
                            <a:pt x="144" y="467"/>
                          </a:lnTo>
                          <a:lnTo>
                            <a:pt x="146" y="467"/>
                          </a:lnTo>
                          <a:lnTo>
                            <a:pt x="144" y="467"/>
                          </a:lnTo>
                          <a:lnTo>
                            <a:pt x="142" y="467"/>
                          </a:lnTo>
                          <a:lnTo>
                            <a:pt x="141" y="467"/>
                          </a:lnTo>
                          <a:lnTo>
                            <a:pt x="139" y="467"/>
                          </a:lnTo>
                          <a:lnTo>
                            <a:pt x="139" y="465"/>
                          </a:lnTo>
                          <a:lnTo>
                            <a:pt x="137" y="465"/>
                          </a:lnTo>
                          <a:lnTo>
                            <a:pt x="135" y="463"/>
                          </a:lnTo>
                          <a:lnTo>
                            <a:pt x="135" y="461"/>
                          </a:lnTo>
                          <a:lnTo>
                            <a:pt x="135" y="459"/>
                          </a:lnTo>
                          <a:lnTo>
                            <a:pt x="133" y="459"/>
                          </a:lnTo>
                          <a:lnTo>
                            <a:pt x="133" y="461"/>
                          </a:lnTo>
                          <a:lnTo>
                            <a:pt x="133" y="463"/>
                          </a:lnTo>
                          <a:lnTo>
                            <a:pt x="131" y="463"/>
                          </a:lnTo>
                          <a:lnTo>
                            <a:pt x="131" y="461"/>
                          </a:lnTo>
                          <a:lnTo>
                            <a:pt x="129" y="461"/>
                          </a:lnTo>
                          <a:lnTo>
                            <a:pt x="131" y="461"/>
                          </a:lnTo>
                          <a:lnTo>
                            <a:pt x="129" y="461"/>
                          </a:lnTo>
                          <a:lnTo>
                            <a:pt x="129" y="459"/>
                          </a:lnTo>
                          <a:lnTo>
                            <a:pt x="129" y="457"/>
                          </a:lnTo>
                          <a:lnTo>
                            <a:pt x="129" y="455"/>
                          </a:lnTo>
                          <a:lnTo>
                            <a:pt x="131" y="453"/>
                          </a:lnTo>
                          <a:lnTo>
                            <a:pt x="133" y="453"/>
                          </a:lnTo>
                          <a:lnTo>
                            <a:pt x="133" y="451"/>
                          </a:lnTo>
                          <a:lnTo>
                            <a:pt x="135" y="451"/>
                          </a:lnTo>
                          <a:lnTo>
                            <a:pt x="135" y="449"/>
                          </a:lnTo>
                          <a:lnTo>
                            <a:pt x="135" y="447"/>
                          </a:lnTo>
                          <a:lnTo>
                            <a:pt x="135" y="449"/>
                          </a:lnTo>
                          <a:lnTo>
                            <a:pt x="133" y="449"/>
                          </a:lnTo>
                          <a:lnTo>
                            <a:pt x="133" y="447"/>
                          </a:lnTo>
                          <a:lnTo>
                            <a:pt x="131" y="447"/>
                          </a:lnTo>
                          <a:lnTo>
                            <a:pt x="131" y="445"/>
                          </a:lnTo>
                          <a:lnTo>
                            <a:pt x="129" y="445"/>
                          </a:lnTo>
                          <a:lnTo>
                            <a:pt x="129" y="447"/>
                          </a:lnTo>
                          <a:lnTo>
                            <a:pt x="129" y="445"/>
                          </a:lnTo>
                          <a:lnTo>
                            <a:pt x="129" y="443"/>
                          </a:lnTo>
                          <a:lnTo>
                            <a:pt x="127" y="445"/>
                          </a:lnTo>
                          <a:lnTo>
                            <a:pt x="125" y="445"/>
                          </a:lnTo>
                          <a:lnTo>
                            <a:pt x="125" y="443"/>
                          </a:lnTo>
                          <a:lnTo>
                            <a:pt x="123" y="443"/>
                          </a:lnTo>
                          <a:lnTo>
                            <a:pt x="123" y="442"/>
                          </a:lnTo>
                          <a:lnTo>
                            <a:pt x="121" y="442"/>
                          </a:lnTo>
                          <a:lnTo>
                            <a:pt x="119" y="442"/>
                          </a:lnTo>
                          <a:lnTo>
                            <a:pt x="117" y="442"/>
                          </a:lnTo>
                          <a:lnTo>
                            <a:pt x="116" y="442"/>
                          </a:lnTo>
                          <a:lnTo>
                            <a:pt x="114" y="442"/>
                          </a:lnTo>
                          <a:lnTo>
                            <a:pt x="114" y="440"/>
                          </a:lnTo>
                          <a:lnTo>
                            <a:pt x="112" y="440"/>
                          </a:lnTo>
                          <a:lnTo>
                            <a:pt x="110" y="440"/>
                          </a:lnTo>
                          <a:lnTo>
                            <a:pt x="108" y="440"/>
                          </a:lnTo>
                          <a:lnTo>
                            <a:pt x="106" y="440"/>
                          </a:lnTo>
                          <a:lnTo>
                            <a:pt x="106" y="438"/>
                          </a:lnTo>
                          <a:lnTo>
                            <a:pt x="108" y="438"/>
                          </a:lnTo>
                          <a:lnTo>
                            <a:pt x="106" y="438"/>
                          </a:lnTo>
                          <a:lnTo>
                            <a:pt x="106" y="436"/>
                          </a:lnTo>
                          <a:lnTo>
                            <a:pt x="104" y="434"/>
                          </a:lnTo>
                          <a:lnTo>
                            <a:pt x="106" y="432"/>
                          </a:lnTo>
                          <a:lnTo>
                            <a:pt x="106" y="430"/>
                          </a:lnTo>
                          <a:lnTo>
                            <a:pt x="104" y="430"/>
                          </a:lnTo>
                          <a:lnTo>
                            <a:pt x="106" y="430"/>
                          </a:lnTo>
                          <a:lnTo>
                            <a:pt x="106" y="428"/>
                          </a:lnTo>
                          <a:lnTo>
                            <a:pt x="104" y="428"/>
                          </a:lnTo>
                          <a:lnTo>
                            <a:pt x="104" y="426"/>
                          </a:lnTo>
                          <a:lnTo>
                            <a:pt x="102" y="426"/>
                          </a:lnTo>
                          <a:lnTo>
                            <a:pt x="102" y="424"/>
                          </a:lnTo>
                          <a:lnTo>
                            <a:pt x="100" y="424"/>
                          </a:lnTo>
                          <a:lnTo>
                            <a:pt x="100" y="422"/>
                          </a:lnTo>
                          <a:lnTo>
                            <a:pt x="102" y="422"/>
                          </a:lnTo>
                          <a:lnTo>
                            <a:pt x="102" y="420"/>
                          </a:lnTo>
                          <a:lnTo>
                            <a:pt x="102" y="419"/>
                          </a:lnTo>
                          <a:lnTo>
                            <a:pt x="104" y="419"/>
                          </a:lnTo>
                          <a:lnTo>
                            <a:pt x="104" y="417"/>
                          </a:lnTo>
                          <a:lnTo>
                            <a:pt x="104" y="415"/>
                          </a:lnTo>
                          <a:lnTo>
                            <a:pt x="102" y="415"/>
                          </a:lnTo>
                          <a:lnTo>
                            <a:pt x="102" y="413"/>
                          </a:lnTo>
                          <a:lnTo>
                            <a:pt x="102" y="411"/>
                          </a:lnTo>
                          <a:lnTo>
                            <a:pt x="100" y="411"/>
                          </a:lnTo>
                          <a:lnTo>
                            <a:pt x="100" y="409"/>
                          </a:lnTo>
                          <a:lnTo>
                            <a:pt x="100" y="407"/>
                          </a:lnTo>
                          <a:lnTo>
                            <a:pt x="98" y="407"/>
                          </a:lnTo>
                          <a:lnTo>
                            <a:pt x="98" y="405"/>
                          </a:lnTo>
                          <a:lnTo>
                            <a:pt x="100" y="403"/>
                          </a:lnTo>
                          <a:lnTo>
                            <a:pt x="100" y="401"/>
                          </a:lnTo>
                          <a:lnTo>
                            <a:pt x="98" y="401"/>
                          </a:lnTo>
                          <a:lnTo>
                            <a:pt x="100" y="401"/>
                          </a:lnTo>
                          <a:lnTo>
                            <a:pt x="100" y="399"/>
                          </a:lnTo>
                          <a:lnTo>
                            <a:pt x="100" y="397"/>
                          </a:lnTo>
                          <a:lnTo>
                            <a:pt x="98" y="397"/>
                          </a:lnTo>
                          <a:lnTo>
                            <a:pt x="96" y="397"/>
                          </a:lnTo>
                          <a:lnTo>
                            <a:pt x="96" y="395"/>
                          </a:lnTo>
                          <a:lnTo>
                            <a:pt x="96" y="394"/>
                          </a:lnTo>
                          <a:lnTo>
                            <a:pt x="96" y="392"/>
                          </a:lnTo>
                          <a:lnTo>
                            <a:pt x="96" y="390"/>
                          </a:lnTo>
                          <a:lnTo>
                            <a:pt x="98" y="390"/>
                          </a:lnTo>
                          <a:lnTo>
                            <a:pt x="98" y="388"/>
                          </a:lnTo>
                          <a:lnTo>
                            <a:pt x="98" y="386"/>
                          </a:lnTo>
                          <a:lnTo>
                            <a:pt x="96" y="386"/>
                          </a:lnTo>
                          <a:lnTo>
                            <a:pt x="96" y="384"/>
                          </a:lnTo>
                          <a:lnTo>
                            <a:pt x="96" y="382"/>
                          </a:lnTo>
                          <a:lnTo>
                            <a:pt x="96" y="380"/>
                          </a:lnTo>
                          <a:lnTo>
                            <a:pt x="98" y="380"/>
                          </a:lnTo>
                          <a:lnTo>
                            <a:pt x="98" y="378"/>
                          </a:lnTo>
                          <a:lnTo>
                            <a:pt x="100" y="378"/>
                          </a:lnTo>
                          <a:lnTo>
                            <a:pt x="100" y="376"/>
                          </a:lnTo>
                          <a:lnTo>
                            <a:pt x="98" y="376"/>
                          </a:lnTo>
                          <a:lnTo>
                            <a:pt x="98" y="374"/>
                          </a:lnTo>
                          <a:lnTo>
                            <a:pt x="98" y="372"/>
                          </a:lnTo>
                          <a:lnTo>
                            <a:pt x="100" y="372"/>
                          </a:lnTo>
                          <a:lnTo>
                            <a:pt x="102" y="372"/>
                          </a:lnTo>
                          <a:lnTo>
                            <a:pt x="104" y="372"/>
                          </a:lnTo>
                          <a:lnTo>
                            <a:pt x="102" y="372"/>
                          </a:lnTo>
                          <a:lnTo>
                            <a:pt x="102" y="370"/>
                          </a:lnTo>
                          <a:lnTo>
                            <a:pt x="100" y="370"/>
                          </a:lnTo>
                          <a:lnTo>
                            <a:pt x="98" y="370"/>
                          </a:lnTo>
                          <a:lnTo>
                            <a:pt x="98" y="369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4" y="367"/>
                          </a:lnTo>
                          <a:lnTo>
                            <a:pt x="94" y="365"/>
                          </a:lnTo>
                          <a:lnTo>
                            <a:pt x="93" y="365"/>
                          </a:lnTo>
                          <a:lnTo>
                            <a:pt x="91" y="365"/>
                          </a:lnTo>
                          <a:lnTo>
                            <a:pt x="91" y="363"/>
                          </a:lnTo>
                          <a:lnTo>
                            <a:pt x="91" y="361"/>
                          </a:lnTo>
                          <a:lnTo>
                            <a:pt x="89" y="361"/>
                          </a:lnTo>
                          <a:lnTo>
                            <a:pt x="89" y="359"/>
                          </a:lnTo>
                          <a:lnTo>
                            <a:pt x="89" y="357"/>
                          </a:lnTo>
                          <a:lnTo>
                            <a:pt x="89" y="355"/>
                          </a:lnTo>
                          <a:lnTo>
                            <a:pt x="89" y="353"/>
                          </a:lnTo>
                          <a:lnTo>
                            <a:pt x="87" y="353"/>
                          </a:lnTo>
                          <a:lnTo>
                            <a:pt x="85" y="353"/>
                          </a:lnTo>
                          <a:lnTo>
                            <a:pt x="85" y="351"/>
                          </a:lnTo>
                          <a:lnTo>
                            <a:pt x="83" y="351"/>
                          </a:lnTo>
                          <a:lnTo>
                            <a:pt x="81" y="349"/>
                          </a:lnTo>
                          <a:lnTo>
                            <a:pt x="81" y="347"/>
                          </a:lnTo>
                          <a:lnTo>
                            <a:pt x="83" y="347"/>
                          </a:lnTo>
                          <a:lnTo>
                            <a:pt x="85" y="347"/>
                          </a:lnTo>
                          <a:lnTo>
                            <a:pt x="85" y="346"/>
                          </a:lnTo>
                          <a:lnTo>
                            <a:pt x="85" y="347"/>
                          </a:lnTo>
                          <a:lnTo>
                            <a:pt x="87" y="347"/>
                          </a:lnTo>
                          <a:lnTo>
                            <a:pt x="87" y="346"/>
                          </a:lnTo>
                          <a:lnTo>
                            <a:pt x="89" y="346"/>
                          </a:lnTo>
                          <a:lnTo>
                            <a:pt x="91" y="346"/>
                          </a:lnTo>
                          <a:lnTo>
                            <a:pt x="93" y="346"/>
                          </a:lnTo>
                          <a:lnTo>
                            <a:pt x="93" y="347"/>
                          </a:lnTo>
                          <a:lnTo>
                            <a:pt x="93" y="346"/>
                          </a:lnTo>
                          <a:lnTo>
                            <a:pt x="94" y="346"/>
                          </a:lnTo>
                          <a:lnTo>
                            <a:pt x="94" y="347"/>
                          </a:lnTo>
                          <a:lnTo>
                            <a:pt x="94" y="346"/>
                          </a:lnTo>
                          <a:lnTo>
                            <a:pt x="96" y="346"/>
                          </a:lnTo>
                          <a:lnTo>
                            <a:pt x="96" y="347"/>
                          </a:lnTo>
                          <a:lnTo>
                            <a:pt x="98" y="347"/>
                          </a:lnTo>
                          <a:lnTo>
                            <a:pt x="98" y="346"/>
                          </a:lnTo>
                          <a:lnTo>
                            <a:pt x="98" y="347"/>
                          </a:lnTo>
                          <a:lnTo>
                            <a:pt x="98" y="346"/>
                          </a:lnTo>
                          <a:lnTo>
                            <a:pt x="100" y="346"/>
                          </a:lnTo>
                          <a:lnTo>
                            <a:pt x="100" y="347"/>
                          </a:lnTo>
                          <a:lnTo>
                            <a:pt x="102" y="347"/>
                          </a:lnTo>
                          <a:lnTo>
                            <a:pt x="104" y="347"/>
                          </a:lnTo>
                          <a:lnTo>
                            <a:pt x="106" y="347"/>
                          </a:lnTo>
                          <a:lnTo>
                            <a:pt x="106" y="346"/>
                          </a:lnTo>
                          <a:lnTo>
                            <a:pt x="106" y="344"/>
                          </a:lnTo>
                          <a:lnTo>
                            <a:pt x="106" y="342"/>
                          </a:lnTo>
                          <a:lnTo>
                            <a:pt x="106" y="340"/>
                          </a:lnTo>
                          <a:lnTo>
                            <a:pt x="106" y="342"/>
                          </a:lnTo>
                          <a:lnTo>
                            <a:pt x="108" y="342"/>
                          </a:lnTo>
                          <a:lnTo>
                            <a:pt x="110" y="342"/>
                          </a:lnTo>
                          <a:lnTo>
                            <a:pt x="110" y="340"/>
                          </a:lnTo>
                          <a:lnTo>
                            <a:pt x="112" y="340"/>
                          </a:lnTo>
                          <a:lnTo>
                            <a:pt x="112" y="338"/>
                          </a:lnTo>
                          <a:lnTo>
                            <a:pt x="114" y="338"/>
                          </a:lnTo>
                          <a:lnTo>
                            <a:pt x="116" y="338"/>
                          </a:lnTo>
                          <a:lnTo>
                            <a:pt x="116" y="336"/>
                          </a:lnTo>
                          <a:lnTo>
                            <a:pt x="116" y="334"/>
                          </a:lnTo>
                          <a:lnTo>
                            <a:pt x="117" y="334"/>
                          </a:lnTo>
                          <a:lnTo>
                            <a:pt x="117" y="332"/>
                          </a:lnTo>
                          <a:lnTo>
                            <a:pt x="117" y="334"/>
                          </a:lnTo>
                          <a:lnTo>
                            <a:pt x="119" y="334"/>
                          </a:lnTo>
                          <a:lnTo>
                            <a:pt x="119" y="332"/>
                          </a:lnTo>
                          <a:lnTo>
                            <a:pt x="119" y="334"/>
                          </a:lnTo>
                          <a:lnTo>
                            <a:pt x="121" y="334"/>
                          </a:lnTo>
                          <a:lnTo>
                            <a:pt x="119" y="334"/>
                          </a:lnTo>
                          <a:lnTo>
                            <a:pt x="119" y="336"/>
                          </a:lnTo>
                          <a:lnTo>
                            <a:pt x="121" y="336"/>
                          </a:lnTo>
                          <a:lnTo>
                            <a:pt x="123" y="336"/>
                          </a:lnTo>
                          <a:lnTo>
                            <a:pt x="123" y="334"/>
                          </a:lnTo>
                          <a:lnTo>
                            <a:pt x="125" y="334"/>
                          </a:lnTo>
                          <a:lnTo>
                            <a:pt x="125" y="332"/>
                          </a:lnTo>
                          <a:lnTo>
                            <a:pt x="127" y="332"/>
                          </a:lnTo>
                          <a:lnTo>
                            <a:pt x="127" y="330"/>
                          </a:lnTo>
                          <a:lnTo>
                            <a:pt x="129" y="330"/>
                          </a:lnTo>
                          <a:lnTo>
                            <a:pt x="129" y="328"/>
                          </a:lnTo>
                          <a:lnTo>
                            <a:pt x="131" y="328"/>
                          </a:lnTo>
                          <a:lnTo>
                            <a:pt x="133" y="328"/>
                          </a:lnTo>
                          <a:lnTo>
                            <a:pt x="133" y="326"/>
                          </a:lnTo>
                          <a:lnTo>
                            <a:pt x="133" y="324"/>
                          </a:lnTo>
                          <a:lnTo>
                            <a:pt x="133" y="322"/>
                          </a:lnTo>
                          <a:lnTo>
                            <a:pt x="133" y="321"/>
                          </a:lnTo>
                          <a:lnTo>
                            <a:pt x="133" y="319"/>
                          </a:lnTo>
                          <a:lnTo>
                            <a:pt x="133" y="317"/>
                          </a:lnTo>
                          <a:lnTo>
                            <a:pt x="133" y="315"/>
                          </a:lnTo>
                          <a:lnTo>
                            <a:pt x="135" y="315"/>
                          </a:lnTo>
                          <a:lnTo>
                            <a:pt x="137" y="315"/>
                          </a:lnTo>
                          <a:lnTo>
                            <a:pt x="139" y="315"/>
                          </a:lnTo>
                          <a:lnTo>
                            <a:pt x="141" y="315"/>
                          </a:lnTo>
                          <a:lnTo>
                            <a:pt x="141" y="313"/>
                          </a:lnTo>
                          <a:lnTo>
                            <a:pt x="139" y="313"/>
                          </a:lnTo>
                          <a:lnTo>
                            <a:pt x="139" y="311"/>
                          </a:lnTo>
                          <a:lnTo>
                            <a:pt x="139" y="309"/>
                          </a:lnTo>
                          <a:lnTo>
                            <a:pt x="137" y="309"/>
                          </a:lnTo>
                          <a:lnTo>
                            <a:pt x="137" y="307"/>
                          </a:lnTo>
                          <a:lnTo>
                            <a:pt x="135" y="307"/>
                          </a:lnTo>
                          <a:lnTo>
                            <a:pt x="133" y="305"/>
                          </a:lnTo>
                          <a:lnTo>
                            <a:pt x="131" y="305"/>
                          </a:lnTo>
                          <a:lnTo>
                            <a:pt x="131" y="303"/>
                          </a:lnTo>
                          <a:lnTo>
                            <a:pt x="129" y="303"/>
                          </a:lnTo>
                          <a:lnTo>
                            <a:pt x="129" y="301"/>
                          </a:lnTo>
                          <a:lnTo>
                            <a:pt x="127" y="301"/>
                          </a:lnTo>
                          <a:lnTo>
                            <a:pt x="127" y="299"/>
                          </a:lnTo>
                          <a:lnTo>
                            <a:pt x="129" y="299"/>
                          </a:lnTo>
                          <a:lnTo>
                            <a:pt x="131" y="299"/>
                          </a:lnTo>
                          <a:lnTo>
                            <a:pt x="131" y="298"/>
                          </a:lnTo>
                          <a:lnTo>
                            <a:pt x="131" y="296"/>
                          </a:lnTo>
                          <a:lnTo>
                            <a:pt x="131" y="294"/>
                          </a:lnTo>
                          <a:lnTo>
                            <a:pt x="133" y="294"/>
                          </a:lnTo>
                          <a:lnTo>
                            <a:pt x="133" y="296"/>
                          </a:lnTo>
                          <a:lnTo>
                            <a:pt x="133" y="294"/>
                          </a:lnTo>
                          <a:lnTo>
                            <a:pt x="133" y="292"/>
                          </a:lnTo>
                          <a:lnTo>
                            <a:pt x="133" y="294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31" y="292"/>
                          </a:lnTo>
                          <a:lnTo>
                            <a:pt x="129" y="292"/>
                          </a:lnTo>
                          <a:lnTo>
                            <a:pt x="127" y="292"/>
                          </a:lnTo>
                          <a:lnTo>
                            <a:pt x="127" y="290"/>
                          </a:lnTo>
                          <a:lnTo>
                            <a:pt x="125" y="290"/>
                          </a:lnTo>
                          <a:lnTo>
                            <a:pt x="125" y="288"/>
                          </a:lnTo>
                          <a:lnTo>
                            <a:pt x="123" y="288"/>
                          </a:lnTo>
                          <a:lnTo>
                            <a:pt x="123" y="286"/>
                          </a:lnTo>
                          <a:lnTo>
                            <a:pt x="121" y="286"/>
                          </a:lnTo>
                          <a:lnTo>
                            <a:pt x="119" y="286"/>
                          </a:lnTo>
                          <a:lnTo>
                            <a:pt x="117" y="286"/>
                          </a:lnTo>
                          <a:lnTo>
                            <a:pt x="116" y="286"/>
                          </a:lnTo>
                          <a:lnTo>
                            <a:pt x="114" y="286"/>
                          </a:lnTo>
                          <a:lnTo>
                            <a:pt x="112" y="286"/>
                          </a:lnTo>
                          <a:lnTo>
                            <a:pt x="112" y="288"/>
                          </a:lnTo>
                          <a:lnTo>
                            <a:pt x="110" y="288"/>
                          </a:lnTo>
                          <a:lnTo>
                            <a:pt x="110" y="286"/>
                          </a:lnTo>
                          <a:lnTo>
                            <a:pt x="112" y="286"/>
                          </a:lnTo>
                          <a:lnTo>
                            <a:pt x="112" y="284"/>
                          </a:lnTo>
                          <a:lnTo>
                            <a:pt x="112" y="282"/>
                          </a:lnTo>
                          <a:lnTo>
                            <a:pt x="112" y="280"/>
                          </a:lnTo>
                          <a:lnTo>
                            <a:pt x="110" y="280"/>
                          </a:lnTo>
                          <a:lnTo>
                            <a:pt x="108" y="280"/>
                          </a:lnTo>
                          <a:lnTo>
                            <a:pt x="108" y="278"/>
                          </a:lnTo>
                          <a:lnTo>
                            <a:pt x="106" y="278"/>
                          </a:lnTo>
                          <a:lnTo>
                            <a:pt x="106" y="276"/>
                          </a:lnTo>
                          <a:lnTo>
                            <a:pt x="104" y="276"/>
                          </a:lnTo>
                          <a:lnTo>
                            <a:pt x="104" y="274"/>
                          </a:lnTo>
                          <a:lnTo>
                            <a:pt x="102" y="274"/>
                          </a:lnTo>
                          <a:lnTo>
                            <a:pt x="102" y="273"/>
                          </a:lnTo>
                          <a:lnTo>
                            <a:pt x="102" y="274"/>
                          </a:lnTo>
                          <a:lnTo>
                            <a:pt x="100" y="274"/>
                          </a:lnTo>
                          <a:lnTo>
                            <a:pt x="100" y="273"/>
                          </a:lnTo>
                          <a:lnTo>
                            <a:pt x="98" y="273"/>
                          </a:lnTo>
                          <a:lnTo>
                            <a:pt x="98" y="271"/>
                          </a:lnTo>
                          <a:lnTo>
                            <a:pt x="96" y="271"/>
                          </a:lnTo>
                          <a:lnTo>
                            <a:pt x="94" y="271"/>
                          </a:lnTo>
                          <a:lnTo>
                            <a:pt x="93" y="271"/>
                          </a:lnTo>
                          <a:lnTo>
                            <a:pt x="93" y="273"/>
                          </a:lnTo>
                          <a:lnTo>
                            <a:pt x="91" y="273"/>
                          </a:lnTo>
                          <a:lnTo>
                            <a:pt x="91" y="271"/>
                          </a:lnTo>
                          <a:lnTo>
                            <a:pt x="91" y="269"/>
                          </a:lnTo>
                          <a:lnTo>
                            <a:pt x="89" y="269"/>
                          </a:lnTo>
                          <a:lnTo>
                            <a:pt x="89" y="267"/>
                          </a:lnTo>
                          <a:lnTo>
                            <a:pt x="89" y="265"/>
                          </a:lnTo>
                          <a:lnTo>
                            <a:pt x="87" y="267"/>
                          </a:lnTo>
                          <a:lnTo>
                            <a:pt x="85" y="267"/>
                          </a:lnTo>
                          <a:lnTo>
                            <a:pt x="83" y="267"/>
                          </a:lnTo>
                          <a:lnTo>
                            <a:pt x="83" y="269"/>
                          </a:lnTo>
                          <a:lnTo>
                            <a:pt x="81" y="269"/>
                          </a:lnTo>
                          <a:lnTo>
                            <a:pt x="79" y="269"/>
                          </a:lnTo>
                          <a:lnTo>
                            <a:pt x="77" y="269"/>
                          </a:lnTo>
                          <a:lnTo>
                            <a:pt x="75" y="269"/>
                          </a:lnTo>
                          <a:lnTo>
                            <a:pt x="75" y="267"/>
                          </a:lnTo>
                          <a:lnTo>
                            <a:pt x="73" y="267"/>
                          </a:lnTo>
                          <a:lnTo>
                            <a:pt x="75" y="267"/>
                          </a:lnTo>
                          <a:lnTo>
                            <a:pt x="75" y="265"/>
                          </a:lnTo>
                          <a:lnTo>
                            <a:pt x="73" y="265"/>
                          </a:lnTo>
                          <a:lnTo>
                            <a:pt x="75" y="265"/>
                          </a:lnTo>
                          <a:lnTo>
                            <a:pt x="75" y="263"/>
                          </a:lnTo>
                          <a:lnTo>
                            <a:pt x="75" y="261"/>
                          </a:lnTo>
                          <a:lnTo>
                            <a:pt x="73" y="261"/>
                          </a:lnTo>
                          <a:lnTo>
                            <a:pt x="71" y="261"/>
                          </a:lnTo>
                          <a:lnTo>
                            <a:pt x="71" y="259"/>
                          </a:lnTo>
                          <a:lnTo>
                            <a:pt x="69" y="259"/>
                          </a:lnTo>
                          <a:lnTo>
                            <a:pt x="69" y="257"/>
                          </a:lnTo>
                          <a:lnTo>
                            <a:pt x="68" y="257"/>
                          </a:lnTo>
                          <a:lnTo>
                            <a:pt x="68" y="255"/>
                          </a:lnTo>
                          <a:lnTo>
                            <a:pt x="66" y="255"/>
                          </a:lnTo>
                          <a:lnTo>
                            <a:pt x="64" y="255"/>
                          </a:lnTo>
                          <a:lnTo>
                            <a:pt x="64" y="253"/>
                          </a:lnTo>
                          <a:lnTo>
                            <a:pt x="64" y="251"/>
                          </a:lnTo>
                          <a:lnTo>
                            <a:pt x="64" y="250"/>
                          </a:lnTo>
                          <a:lnTo>
                            <a:pt x="64" y="248"/>
                          </a:lnTo>
                          <a:lnTo>
                            <a:pt x="64" y="246"/>
                          </a:lnTo>
                          <a:lnTo>
                            <a:pt x="66" y="246"/>
                          </a:lnTo>
                          <a:lnTo>
                            <a:pt x="66" y="244"/>
                          </a:lnTo>
                          <a:lnTo>
                            <a:pt x="64" y="244"/>
                          </a:lnTo>
                          <a:lnTo>
                            <a:pt x="66" y="244"/>
                          </a:lnTo>
                          <a:lnTo>
                            <a:pt x="64" y="244"/>
                          </a:lnTo>
                          <a:lnTo>
                            <a:pt x="64" y="242"/>
                          </a:lnTo>
                          <a:lnTo>
                            <a:pt x="66" y="242"/>
                          </a:lnTo>
                          <a:lnTo>
                            <a:pt x="64" y="242"/>
                          </a:lnTo>
                          <a:lnTo>
                            <a:pt x="66" y="242"/>
                          </a:lnTo>
                          <a:lnTo>
                            <a:pt x="66" y="240"/>
                          </a:lnTo>
                          <a:lnTo>
                            <a:pt x="66" y="238"/>
                          </a:lnTo>
                          <a:lnTo>
                            <a:pt x="66" y="236"/>
                          </a:lnTo>
                          <a:lnTo>
                            <a:pt x="64" y="236"/>
                          </a:lnTo>
                          <a:lnTo>
                            <a:pt x="64" y="238"/>
                          </a:lnTo>
                          <a:lnTo>
                            <a:pt x="64" y="236"/>
                          </a:lnTo>
                          <a:lnTo>
                            <a:pt x="64" y="238"/>
                          </a:lnTo>
                          <a:lnTo>
                            <a:pt x="62" y="238"/>
                          </a:lnTo>
                          <a:lnTo>
                            <a:pt x="62" y="236"/>
                          </a:lnTo>
                          <a:lnTo>
                            <a:pt x="62" y="238"/>
                          </a:lnTo>
                          <a:lnTo>
                            <a:pt x="60" y="238"/>
                          </a:lnTo>
                          <a:lnTo>
                            <a:pt x="60" y="240"/>
                          </a:lnTo>
                          <a:lnTo>
                            <a:pt x="60" y="238"/>
                          </a:lnTo>
                          <a:lnTo>
                            <a:pt x="58" y="238"/>
                          </a:lnTo>
                          <a:lnTo>
                            <a:pt x="58" y="240"/>
                          </a:lnTo>
                          <a:lnTo>
                            <a:pt x="56" y="240"/>
                          </a:lnTo>
                          <a:lnTo>
                            <a:pt x="56" y="238"/>
                          </a:lnTo>
                          <a:lnTo>
                            <a:pt x="56" y="236"/>
                          </a:lnTo>
                          <a:lnTo>
                            <a:pt x="54" y="234"/>
                          </a:lnTo>
                          <a:lnTo>
                            <a:pt x="54" y="232"/>
                          </a:lnTo>
                          <a:lnTo>
                            <a:pt x="56" y="232"/>
                          </a:lnTo>
                          <a:lnTo>
                            <a:pt x="54" y="232"/>
                          </a:lnTo>
                          <a:lnTo>
                            <a:pt x="52" y="232"/>
                          </a:lnTo>
                          <a:lnTo>
                            <a:pt x="52" y="234"/>
                          </a:lnTo>
                          <a:lnTo>
                            <a:pt x="52" y="236"/>
                          </a:lnTo>
                          <a:lnTo>
                            <a:pt x="50" y="236"/>
                          </a:lnTo>
                          <a:lnTo>
                            <a:pt x="48" y="236"/>
                          </a:lnTo>
                          <a:lnTo>
                            <a:pt x="46" y="236"/>
                          </a:lnTo>
                          <a:lnTo>
                            <a:pt x="45" y="236"/>
                          </a:lnTo>
                          <a:lnTo>
                            <a:pt x="43" y="236"/>
                          </a:lnTo>
                          <a:lnTo>
                            <a:pt x="41" y="236"/>
                          </a:lnTo>
                          <a:lnTo>
                            <a:pt x="41" y="234"/>
                          </a:lnTo>
                          <a:lnTo>
                            <a:pt x="39" y="234"/>
                          </a:lnTo>
                          <a:lnTo>
                            <a:pt x="39" y="232"/>
                          </a:lnTo>
                          <a:lnTo>
                            <a:pt x="37" y="232"/>
                          </a:lnTo>
                          <a:lnTo>
                            <a:pt x="37" y="230"/>
                          </a:lnTo>
                          <a:lnTo>
                            <a:pt x="35" y="230"/>
                          </a:lnTo>
                          <a:lnTo>
                            <a:pt x="35" y="228"/>
                          </a:lnTo>
                          <a:lnTo>
                            <a:pt x="35" y="226"/>
                          </a:lnTo>
                          <a:lnTo>
                            <a:pt x="35" y="225"/>
                          </a:lnTo>
                          <a:lnTo>
                            <a:pt x="35" y="223"/>
                          </a:lnTo>
                          <a:lnTo>
                            <a:pt x="33" y="223"/>
                          </a:lnTo>
                          <a:lnTo>
                            <a:pt x="33" y="225"/>
                          </a:lnTo>
                          <a:lnTo>
                            <a:pt x="33" y="223"/>
                          </a:lnTo>
                          <a:lnTo>
                            <a:pt x="31" y="223"/>
                          </a:lnTo>
                          <a:lnTo>
                            <a:pt x="29" y="223"/>
                          </a:lnTo>
                          <a:lnTo>
                            <a:pt x="29" y="221"/>
                          </a:lnTo>
                          <a:lnTo>
                            <a:pt x="27" y="221"/>
                          </a:lnTo>
                          <a:lnTo>
                            <a:pt x="27" y="219"/>
                          </a:lnTo>
                          <a:lnTo>
                            <a:pt x="25" y="219"/>
                          </a:lnTo>
                          <a:lnTo>
                            <a:pt x="25" y="217"/>
                          </a:lnTo>
                          <a:lnTo>
                            <a:pt x="25" y="215"/>
                          </a:lnTo>
                          <a:lnTo>
                            <a:pt x="23" y="215"/>
                          </a:lnTo>
                          <a:lnTo>
                            <a:pt x="23" y="213"/>
                          </a:lnTo>
                          <a:lnTo>
                            <a:pt x="21" y="213"/>
                          </a:lnTo>
                          <a:lnTo>
                            <a:pt x="21" y="211"/>
                          </a:lnTo>
                          <a:lnTo>
                            <a:pt x="21" y="213"/>
                          </a:lnTo>
                          <a:lnTo>
                            <a:pt x="20" y="213"/>
                          </a:lnTo>
                          <a:lnTo>
                            <a:pt x="18" y="213"/>
                          </a:lnTo>
                          <a:lnTo>
                            <a:pt x="18" y="215"/>
                          </a:lnTo>
                          <a:lnTo>
                            <a:pt x="18" y="217"/>
                          </a:lnTo>
                          <a:lnTo>
                            <a:pt x="16" y="217"/>
                          </a:lnTo>
                          <a:lnTo>
                            <a:pt x="14" y="217"/>
                          </a:lnTo>
                          <a:lnTo>
                            <a:pt x="12" y="217"/>
                          </a:lnTo>
                          <a:lnTo>
                            <a:pt x="10" y="217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5" name="Freeform 4856">
                      <a:extLst>
                        <a:ext uri="{FF2B5EF4-FFF2-40B4-BE49-F238E27FC236}">
                          <a16:creationId xmlns:a16="http://schemas.microsoft.com/office/drawing/2014/main" id="{75F96E36-755A-1450-9CD5-6416B3A99E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36" y="1033"/>
                      <a:ext cx="461" cy="557"/>
                    </a:xfrm>
                    <a:custGeom>
                      <a:avLst/>
                      <a:gdLst>
                        <a:gd name="T0" fmla="*/ 37 w 461"/>
                        <a:gd name="T1" fmla="*/ 348 h 557"/>
                        <a:gd name="T2" fmla="*/ 52 w 461"/>
                        <a:gd name="T3" fmla="*/ 317 h 557"/>
                        <a:gd name="T4" fmla="*/ 64 w 461"/>
                        <a:gd name="T5" fmla="*/ 292 h 557"/>
                        <a:gd name="T6" fmla="*/ 89 w 461"/>
                        <a:gd name="T7" fmla="*/ 277 h 557"/>
                        <a:gd name="T8" fmla="*/ 73 w 461"/>
                        <a:gd name="T9" fmla="*/ 252 h 557"/>
                        <a:gd name="T10" fmla="*/ 73 w 461"/>
                        <a:gd name="T11" fmla="*/ 223 h 557"/>
                        <a:gd name="T12" fmla="*/ 48 w 461"/>
                        <a:gd name="T13" fmla="*/ 211 h 557"/>
                        <a:gd name="T14" fmla="*/ 37 w 461"/>
                        <a:gd name="T15" fmla="*/ 190 h 557"/>
                        <a:gd name="T16" fmla="*/ 35 w 461"/>
                        <a:gd name="T17" fmla="*/ 167 h 557"/>
                        <a:gd name="T18" fmla="*/ 45 w 461"/>
                        <a:gd name="T19" fmla="*/ 140 h 557"/>
                        <a:gd name="T20" fmla="*/ 68 w 461"/>
                        <a:gd name="T21" fmla="*/ 111 h 557"/>
                        <a:gd name="T22" fmla="*/ 87 w 461"/>
                        <a:gd name="T23" fmla="*/ 88 h 557"/>
                        <a:gd name="T24" fmla="*/ 96 w 461"/>
                        <a:gd name="T25" fmla="*/ 54 h 557"/>
                        <a:gd name="T26" fmla="*/ 114 w 461"/>
                        <a:gd name="T27" fmla="*/ 31 h 557"/>
                        <a:gd name="T28" fmla="*/ 146 w 461"/>
                        <a:gd name="T29" fmla="*/ 14 h 557"/>
                        <a:gd name="T30" fmla="*/ 175 w 461"/>
                        <a:gd name="T31" fmla="*/ 4 h 557"/>
                        <a:gd name="T32" fmla="*/ 183 w 461"/>
                        <a:gd name="T33" fmla="*/ 6 h 557"/>
                        <a:gd name="T34" fmla="*/ 190 w 461"/>
                        <a:gd name="T35" fmla="*/ 12 h 557"/>
                        <a:gd name="T36" fmla="*/ 219 w 461"/>
                        <a:gd name="T37" fmla="*/ 8 h 557"/>
                        <a:gd name="T38" fmla="*/ 225 w 461"/>
                        <a:gd name="T39" fmla="*/ 27 h 557"/>
                        <a:gd name="T40" fmla="*/ 246 w 461"/>
                        <a:gd name="T41" fmla="*/ 35 h 557"/>
                        <a:gd name="T42" fmla="*/ 269 w 461"/>
                        <a:gd name="T43" fmla="*/ 44 h 557"/>
                        <a:gd name="T44" fmla="*/ 279 w 461"/>
                        <a:gd name="T45" fmla="*/ 54 h 557"/>
                        <a:gd name="T46" fmla="*/ 290 w 461"/>
                        <a:gd name="T47" fmla="*/ 75 h 557"/>
                        <a:gd name="T48" fmla="*/ 309 w 461"/>
                        <a:gd name="T49" fmla="*/ 83 h 557"/>
                        <a:gd name="T50" fmla="*/ 327 w 461"/>
                        <a:gd name="T51" fmla="*/ 98 h 557"/>
                        <a:gd name="T52" fmla="*/ 348 w 461"/>
                        <a:gd name="T53" fmla="*/ 106 h 557"/>
                        <a:gd name="T54" fmla="*/ 350 w 461"/>
                        <a:gd name="T55" fmla="*/ 127 h 557"/>
                        <a:gd name="T56" fmla="*/ 334 w 461"/>
                        <a:gd name="T57" fmla="*/ 144 h 557"/>
                        <a:gd name="T58" fmla="*/ 315 w 461"/>
                        <a:gd name="T59" fmla="*/ 158 h 557"/>
                        <a:gd name="T60" fmla="*/ 298 w 461"/>
                        <a:gd name="T61" fmla="*/ 163 h 557"/>
                        <a:gd name="T62" fmla="*/ 315 w 461"/>
                        <a:gd name="T63" fmla="*/ 182 h 557"/>
                        <a:gd name="T64" fmla="*/ 311 w 461"/>
                        <a:gd name="T65" fmla="*/ 207 h 557"/>
                        <a:gd name="T66" fmla="*/ 315 w 461"/>
                        <a:gd name="T67" fmla="*/ 234 h 557"/>
                        <a:gd name="T68" fmla="*/ 332 w 461"/>
                        <a:gd name="T69" fmla="*/ 254 h 557"/>
                        <a:gd name="T70" fmla="*/ 344 w 461"/>
                        <a:gd name="T71" fmla="*/ 267 h 557"/>
                        <a:gd name="T72" fmla="*/ 361 w 461"/>
                        <a:gd name="T73" fmla="*/ 280 h 557"/>
                        <a:gd name="T74" fmla="*/ 380 w 461"/>
                        <a:gd name="T75" fmla="*/ 265 h 557"/>
                        <a:gd name="T76" fmla="*/ 396 w 461"/>
                        <a:gd name="T77" fmla="*/ 255 h 557"/>
                        <a:gd name="T78" fmla="*/ 413 w 461"/>
                        <a:gd name="T79" fmla="*/ 254 h 557"/>
                        <a:gd name="T80" fmla="*/ 432 w 461"/>
                        <a:gd name="T81" fmla="*/ 267 h 557"/>
                        <a:gd name="T82" fmla="*/ 455 w 461"/>
                        <a:gd name="T83" fmla="*/ 286 h 557"/>
                        <a:gd name="T84" fmla="*/ 457 w 461"/>
                        <a:gd name="T85" fmla="*/ 313 h 557"/>
                        <a:gd name="T86" fmla="*/ 448 w 461"/>
                        <a:gd name="T87" fmla="*/ 328 h 557"/>
                        <a:gd name="T88" fmla="*/ 432 w 461"/>
                        <a:gd name="T89" fmla="*/ 351 h 557"/>
                        <a:gd name="T90" fmla="*/ 405 w 461"/>
                        <a:gd name="T91" fmla="*/ 365 h 557"/>
                        <a:gd name="T92" fmla="*/ 379 w 461"/>
                        <a:gd name="T93" fmla="*/ 363 h 557"/>
                        <a:gd name="T94" fmla="*/ 348 w 461"/>
                        <a:gd name="T95" fmla="*/ 365 h 557"/>
                        <a:gd name="T96" fmla="*/ 325 w 461"/>
                        <a:gd name="T97" fmla="*/ 390 h 557"/>
                        <a:gd name="T98" fmla="*/ 311 w 461"/>
                        <a:gd name="T99" fmla="*/ 413 h 557"/>
                        <a:gd name="T100" fmla="*/ 281 w 461"/>
                        <a:gd name="T101" fmla="*/ 426 h 557"/>
                        <a:gd name="T102" fmla="*/ 271 w 461"/>
                        <a:gd name="T103" fmla="*/ 459 h 557"/>
                        <a:gd name="T104" fmla="*/ 244 w 461"/>
                        <a:gd name="T105" fmla="*/ 484 h 557"/>
                        <a:gd name="T106" fmla="*/ 213 w 461"/>
                        <a:gd name="T107" fmla="*/ 501 h 557"/>
                        <a:gd name="T108" fmla="*/ 192 w 461"/>
                        <a:gd name="T109" fmla="*/ 530 h 557"/>
                        <a:gd name="T110" fmla="*/ 177 w 461"/>
                        <a:gd name="T111" fmla="*/ 555 h 557"/>
                        <a:gd name="T112" fmla="*/ 21 w 461"/>
                        <a:gd name="T113" fmla="*/ 538 h 557"/>
                        <a:gd name="T114" fmla="*/ 2 w 461"/>
                        <a:gd name="T115" fmla="*/ 507 h 557"/>
                        <a:gd name="T116" fmla="*/ 4 w 461"/>
                        <a:gd name="T117" fmla="*/ 472 h 557"/>
                        <a:gd name="T118" fmla="*/ 10 w 461"/>
                        <a:gd name="T119" fmla="*/ 430 h 557"/>
                        <a:gd name="T120" fmla="*/ 27 w 461"/>
                        <a:gd name="T121" fmla="*/ 405 h 557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</a:gdLst>
                      <a:ahLst/>
                      <a:cxnLst>
                        <a:cxn ang="T122">
                          <a:pos x="T0" y="T1"/>
                        </a:cxn>
                        <a:cxn ang="T123">
                          <a:pos x="T2" y="T3"/>
                        </a:cxn>
                        <a:cxn ang="T124">
                          <a:pos x="T4" y="T5"/>
                        </a:cxn>
                        <a:cxn ang="T125">
                          <a:pos x="T6" y="T7"/>
                        </a:cxn>
                        <a:cxn ang="T126">
                          <a:pos x="T8" y="T9"/>
                        </a:cxn>
                        <a:cxn ang="T127">
                          <a:pos x="T10" y="T11"/>
                        </a:cxn>
                        <a:cxn ang="T128">
                          <a:pos x="T12" y="T13"/>
                        </a:cxn>
                        <a:cxn ang="T129">
                          <a:pos x="T14" y="T15"/>
                        </a:cxn>
                        <a:cxn ang="T130">
                          <a:pos x="T16" y="T17"/>
                        </a:cxn>
                        <a:cxn ang="T131">
                          <a:pos x="T18" y="T19"/>
                        </a:cxn>
                        <a:cxn ang="T132">
                          <a:pos x="T20" y="T21"/>
                        </a:cxn>
                        <a:cxn ang="T133">
                          <a:pos x="T22" y="T23"/>
                        </a:cxn>
                        <a:cxn ang="T134">
                          <a:pos x="T24" y="T25"/>
                        </a:cxn>
                        <a:cxn ang="T135">
                          <a:pos x="T26" y="T27"/>
                        </a:cxn>
                        <a:cxn ang="T136">
                          <a:pos x="T28" y="T29"/>
                        </a:cxn>
                        <a:cxn ang="T137">
                          <a:pos x="T30" y="T31"/>
                        </a:cxn>
                        <a:cxn ang="T138">
                          <a:pos x="T32" y="T33"/>
                        </a:cxn>
                        <a:cxn ang="T139">
                          <a:pos x="T34" y="T35"/>
                        </a:cxn>
                        <a:cxn ang="T140">
                          <a:pos x="T36" y="T37"/>
                        </a:cxn>
                        <a:cxn ang="T141">
                          <a:pos x="T38" y="T39"/>
                        </a:cxn>
                        <a:cxn ang="T142">
                          <a:pos x="T40" y="T41"/>
                        </a:cxn>
                        <a:cxn ang="T143">
                          <a:pos x="T42" y="T43"/>
                        </a:cxn>
                        <a:cxn ang="T144">
                          <a:pos x="T44" y="T45"/>
                        </a:cxn>
                        <a:cxn ang="T145">
                          <a:pos x="T46" y="T47"/>
                        </a:cxn>
                        <a:cxn ang="T146">
                          <a:pos x="T48" y="T49"/>
                        </a:cxn>
                        <a:cxn ang="T147">
                          <a:pos x="T50" y="T51"/>
                        </a:cxn>
                        <a:cxn ang="T148">
                          <a:pos x="T52" y="T53"/>
                        </a:cxn>
                        <a:cxn ang="T149">
                          <a:pos x="T54" y="T55"/>
                        </a:cxn>
                        <a:cxn ang="T150">
                          <a:pos x="T56" y="T57"/>
                        </a:cxn>
                        <a:cxn ang="T151">
                          <a:pos x="T58" y="T59"/>
                        </a:cxn>
                        <a:cxn ang="T152">
                          <a:pos x="T60" y="T61"/>
                        </a:cxn>
                        <a:cxn ang="T153">
                          <a:pos x="T62" y="T63"/>
                        </a:cxn>
                        <a:cxn ang="T154">
                          <a:pos x="T64" y="T65"/>
                        </a:cxn>
                        <a:cxn ang="T155">
                          <a:pos x="T66" y="T67"/>
                        </a:cxn>
                        <a:cxn ang="T156">
                          <a:pos x="T68" y="T69"/>
                        </a:cxn>
                        <a:cxn ang="T157">
                          <a:pos x="T70" y="T71"/>
                        </a:cxn>
                        <a:cxn ang="T158">
                          <a:pos x="T72" y="T73"/>
                        </a:cxn>
                        <a:cxn ang="T159">
                          <a:pos x="T74" y="T75"/>
                        </a:cxn>
                        <a:cxn ang="T160">
                          <a:pos x="T76" y="T77"/>
                        </a:cxn>
                        <a:cxn ang="T161">
                          <a:pos x="T78" y="T79"/>
                        </a:cxn>
                        <a:cxn ang="T162">
                          <a:pos x="T80" y="T81"/>
                        </a:cxn>
                        <a:cxn ang="T163">
                          <a:pos x="T82" y="T83"/>
                        </a:cxn>
                        <a:cxn ang="T164">
                          <a:pos x="T84" y="T85"/>
                        </a:cxn>
                        <a:cxn ang="T165">
                          <a:pos x="T86" y="T87"/>
                        </a:cxn>
                        <a:cxn ang="T166">
                          <a:pos x="T88" y="T89"/>
                        </a:cxn>
                        <a:cxn ang="T167">
                          <a:pos x="T90" y="T91"/>
                        </a:cxn>
                        <a:cxn ang="T168">
                          <a:pos x="T92" y="T93"/>
                        </a:cxn>
                        <a:cxn ang="T169">
                          <a:pos x="T94" y="T95"/>
                        </a:cxn>
                        <a:cxn ang="T170">
                          <a:pos x="T96" y="T97"/>
                        </a:cxn>
                        <a:cxn ang="T171">
                          <a:pos x="T98" y="T99"/>
                        </a:cxn>
                        <a:cxn ang="T172">
                          <a:pos x="T100" y="T101"/>
                        </a:cxn>
                        <a:cxn ang="T173">
                          <a:pos x="T102" y="T103"/>
                        </a:cxn>
                        <a:cxn ang="T174">
                          <a:pos x="T104" y="T105"/>
                        </a:cxn>
                        <a:cxn ang="T175">
                          <a:pos x="T106" y="T107"/>
                        </a:cxn>
                        <a:cxn ang="T176">
                          <a:pos x="T108" y="T109"/>
                        </a:cxn>
                        <a:cxn ang="T177">
                          <a:pos x="T110" y="T111"/>
                        </a:cxn>
                        <a:cxn ang="T178">
                          <a:pos x="T112" y="T113"/>
                        </a:cxn>
                        <a:cxn ang="T179">
                          <a:pos x="T114" y="T115"/>
                        </a:cxn>
                        <a:cxn ang="T180">
                          <a:pos x="T116" y="T117"/>
                        </a:cxn>
                        <a:cxn ang="T181">
                          <a:pos x="T118" y="T119"/>
                        </a:cxn>
                        <a:cxn ang="T182">
                          <a:pos x="T120" y="T121"/>
                        </a:cxn>
                      </a:cxnLst>
                      <a:rect l="0" t="0" r="r" b="b"/>
                      <a:pathLst>
                        <a:path w="461" h="557">
                          <a:moveTo>
                            <a:pt x="25" y="378"/>
                          </a:moveTo>
                          <a:lnTo>
                            <a:pt x="25" y="376"/>
                          </a:lnTo>
                          <a:lnTo>
                            <a:pt x="23" y="376"/>
                          </a:lnTo>
                          <a:lnTo>
                            <a:pt x="23" y="375"/>
                          </a:lnTo>
                          <a:lnTo>
                            <a:pt x="23" y="373"/>
                          </a:lnTo>
                          <a:lnTo>
                            <a:pt x="25" y="373"/>
                          </a:lnTo>
                          <a:lnTo>
                            <a:pt x="25" y="371"/>
                          </a:lnTo>
                          <a:lnTo>
                            <a:pt x="25" y="369"/>
                          </a:lnTo>
                          <a:lnTo>
                            <a:pt x="25" y="367"/>
                          </a:lnTo>
                          <a:lnTo>
                            <a:pt x="25" y="365"/>
                          </a:lnTo>
                          <a:lnTo>
                            <a:pt x="25" y="363"/>
                          </a:lnTo>
                          <a:lnTo>
                            <a:pt x="25" y="361"/>
                          </a:lnTo>
                          <a:lnTo>
                            <a:pt x="27" y="361"/>
                          </a:lnTo>
                          <a:lnTo>
                            <a:pt x="27" y="359"/>
                          </a:lnTo>
                          <a:lnTo>
                            <a:pt x="29" y="357"/>
                          </a:lnTo>
                          <a:lnTo>
                            <a:pt x="31" y="357"/>
                          </a:lnTo>
                          <a:lnTo>
                            <a:pt x="33" y="357"/>
                          </a:lnTo>
                          <a:lnTo>
                            <a:pt x="33" y="355"/>
                          </a:lnTo>
                          <a:lnTo>
                            <a:pt x="35" y="355"/>
                          </a:lnTo>
                          <a:lnTo>
                            <a:pt x="35" y="353"/>
                          </a:lnTo>
                          <a:lnTo>
                            <a:pt x="37" y="351"/>
                          </a:lnTo>
                          <a:lnTo>
                            <a:pt x="37" y="350"/>
                          </a:lnTo>
                          <a:lnTo>
                            <a:pt x="37" y="348"/>
                          </a:lnTo>
                          <a:lnTo>
                            <a:pt x="37" y="346"/>
                          </a:lnTo>
                          <a:lnTo>
                            <a:pt x="37" y="344"/>
                          </a:lnTo>
                          <a:lnTo>
                            <a:pt x="39" y="344"/>
                          </a:lnTo>
                          <a:lnTo>
                            <a:pt x="39" y="342"/>
                          </a:lnTo>
                          <a:lnTo>
                            <a:pt x="39" y="340"/>
                          </a:lnTo>
                          <a:lnTo>
                            <a:pt x="41" y="340"/>
                          </a:lnTo>
                          <a:lnTo>
                            <a:pt x="41" y="338"/>
                          </a:lnTo>
                          <a:lnTo>
                            <a:pt x="41" y="336"/>
                          </a:lnTo>
                          <a:lnTo>
                            <a:pt x="43" y="336"/>
                          </a:lnTo>
                          <a:lnTo>
                            <a:pt x="45" y="336"/>
                          </a:lnTo>
                          <a:lnTo>
                            <a:pt x="46" y="334"/>
                          </a:lnTo>
                          <a:lnTo>
                            <a:pt x="46" y="332"/>
                          </a:lnTo>
                          <a:lnTo>
                            <a:pt x="46" y="330"/>
                          </a:lnTo>
                          <a:lnTo>
                            <a:pt x="48" y="330"/>
                          </a:lnTo>
                          <a:lnTo>
                            <a:pt x="48" y="328"/>
                          </a:lnTo>
                          <a:lnTo>
                            <a:pt x="48" y="327"/>
                          </a:lnTo>
                          <a:lnTo>
                            <a:pt x="50" y="327"/>
                          </a:lnTo>
                          <a:lnTo>
                            <a:pt x="50" y="325"/>
                          </a:lnTo>
                          <a:lnTo>
                            <a:pt x="50" y="323"/>
                          </a:lnTo>
                          <a:lnTo>
                            <a:pt x="50" y="321"/>
                          </a:lnTo>
                          <a:lnTo>
                            <a:pt x="50" y="319"/>
                          </a:lnTo>
                          <a:lnTo>
                            <a:pt x="52" y="319"/>
                          </a:lnTo>
                          <a:lnTo>
                            <a:pt x="52" y="317"/>
                          </a:lnTo>
                          <a:lnTo>
                            <a:pt x="52" y="315"/>
                          </a:lnTo>
                          <a:lnTo>
                            <a:pt x="52" y="313"/>
                          </a:lnTo>
                          <a:lnTo>
                            <a:pt x="52" y="311"/>
                          </a:lnTo>
                          <a:lnTo>
                            <a:pt x="54" y="311"/>
                          </a:lnTo>
                          <a:lnTo>
                            <a:pt x="54" y="309"/>
                          </a:lnTo>
                          <a:lnTo>
                            <a:pt x="54" y="307"/>
                          </a:lnTo>
                          <a:lnTo>
                            <a:pt x="56" y="307"/>
                          </a:lnTo>
                          <a:lnTo>
                            <a:pt x="56" y="309"/>
                          </a:lnTo>
                          <a:lnTo>
                            <a:pt x="58" y="309"/>
                          </a:lnTo>
                          <a:lnTo>
                            <a:pt x="58" y="307"/>
                          </a:lnTo>
                          <a:lnTo>
                            <a:pt x="58" y="305"/>
                          </a:lnTo>
                          <a:lnTo>
                            <a:pt x="58" y="303"/>
                          </a:lnTo>
                          <a:lnTo>
                            <a:pt x="56" y="303"/>
                          </a:lnTo>
                          <a:lnTo>
                            <a:pt x="56" y="302"/>
                          </a:lnTo>
                          <a:lnTo>
                            <a:pt x="56" y="300"/>
                          </a:lnTo>
                          <a:lnTo>
                            <a:pt x="58" y="300"/>
                          </a:lnTo>
                          <a:lnTo>
                            <a:pt x="60" y="300"/>
                          </a:lnTo>
                          <a:lnTo>
                            <a:pt x="60" y="298"/>
                          </a:lnTo>
                          <a:lnTo>
                            <a:pt x="60" y="296"/>
                          </a:lnTo>
                          <a:lnTo>
                            <a:pt x="62" y="296"/>
                          </a:lnTo>
                          <a:lnTo>
                            <a:pt x="62" y="294"/>
                          </a:lnTo>
                          <a:lnTo>
                            <a:pt x="64" y="294"/>
                          </a:lnTo>
                          <a:lnTo>
                            <a:pt x="64" y="292"/>
                          </a:lnTo>
                          <a:lnTo>
                            <a:pt x="66" y="292"/>
                          </a:lnTo>
                          <a:lnTo>
                            <a:pt x="66" y="290"/>
                          </a:lnTo>
                          <a:lnTo>
                            <a:pt x="68" y="290"/>
                          </a:lnTo>
                          <a:lnTo>
                            <a:pt x="68" y="288"/>
                          </a:lnTo>
                          <a:lnTo>
                            <a:pt x="69" y="288"/>
                          </a:lnTo>
                          <a:lnTo>
                            <a:pt x="71" y="288"/>
                          </a:lnTo>
                          <a:lnTo>
                            <a:pt x="71" y="286"/>
                          </a:lnTo>
                          <a:lnTo>
                            <a:pt x="73" y="286"/>
                          </a:lnTo>
                          <a:lnTo>
                            <a:pt x="75" y="286"/>
                          </a:lnTo>
                          <a:lnTo>
                            <a:pt x="75" y="284"/>
                          </a:lnTo>
                          <a:lnTo>
                            <a:pt x="77" y="284"/>
                          </a:lnTo>
                          <a:lnTo>
                            <a:pt x="79" y="284"/>
                          </a:lnTo>
                          <a:lnTo>
                            <a:pt x="79" y="282"/>
                          </a:lnTo>
                          <a:lnTo>
                            <a:pt x="81" y="282"/>
                          </a:lnTo>
                          <a:lnTo>
                            <a:pt x="81" y="280"/>
                          </a:lnTo>
                          <a:lnTo>
                            <a:pt x="83" y="280"/>
                          </a:lnTo>
                          <a:lnTo>
                            <a:pt x="85" y="280"/>
                          </a:lnTo>
                          <a:lnTo>
                            <a:pt x="85" y="279"/>
                          </a:lnTo>
                          <a:lnTo>
                            <a:pt x="87" y="279"/>
                          </a:lnTo>
                          <a:lnTo>
                            <a:pt x="89" y="279"/>
                          </a:lnTo>
                          <a:lnTo>
                            <a:pt x="87" y="279"/>
                          </a:lnTo>
                          <a:lnTo>
                            <a:pt x="87" y="277"/>
                          </a:lnTo>
                          <a:lnTo>
                            <a:pt x="89" y="277"/>
                          </a:lnTo>
                          <a:lnTo>
                            <a:pt x="87" y="277"/>
                          </a:lnTo>
                          <a:lnTo>
                            <a:pt x="87" y="275"/>
                          </a:lnTo>
                          <a:lnTo>
                            <a:pt x="89" y="275"/>
                          </a:lnTo>
                          <a:lnTo>
                            <a:pt x="89" y="273"/>
                          </a:lnTo>
                          <a:lnTo>
                            <a:pt x="89" y="275"/>
                          </a:lnTo>
                          <a:lnTo>
                            <a:pt x="87" y="275"/>
                          </a:lnTo>
                          <a:lnTo>
                            <a:pt x="85" y="275"/>
                          </a:lnTo>
                          <a:lnTo>
                            <a:pt x="83" y="273"/>
                          </a:lnTo>
                          <a:lnTo>
                            <a:pt x="81" y="271"/>
                          </a:lnTo>
                          <a:lnTo>
                            <a:pt x="81" y="269"/>
                          </a:lnTo>
                          <a:lnTo>
                            <a:pt x="81" y="267"/>
                          </a:lnTo>
                          <a:lnTo>
                            <a:pt x="81" y="265"/>
                          </a:lnTo>
                          <a:lnTo>
                            <a:pt x="81" y="263"/>
                          </a:lnTo>
                          <a:lnTo>
                            <a:pt x="81" y="261"/>
                          </a:lnTo>
                          <a:lnTo>
                            <a:pt x="81" y="259"/>
                          </a:lnTo>
                          <a:lnTo>
                            <a:pt x="81" y="257"/>
                          </a:lnTo>
                          <a:lnTo>
                            <a:pt x="81" y="255"/>
                          </a:lnTo>
                          <a:lnTo>
                            <a:pt x="81" y="254"/>
                          </a:lnTo>
                          <a:lnTo>
                            <a:pt x="79" y="254"/>
                          </a:lnTo>
                          <a:lnTo>
                            <a:pt x="79" y="252"/>
                          </a:lnTo>
                          <a:lnTo>
                            <a:pt x="77" y="252"/>
                          </a:lnTo>
                          <a:lnTo>
                            <a:pt x="75" y="252"/>
                          </a:lnTo>
                          <a:lnTo>
                            <a:pt x="73" y="252"/>
                          </a:lnTo>
                          <a:lnTo>
                            <a:pt x="73" y="250"/>
                          </a:lnTo>
                          <a:lnTo>
                            <a:pt x="71" y="250"/>
                          </a:lnTo>
                          <a:lnTo>
                            <a:pt x="71" y="248"/>
                          </a:lnTo>
                          <a:lnTo>
                            <a:pt x="69" y="248"/>
                          </a:lnTo>
                          <a:lnTo>
                            <a:pt x="69" y="246"/>
                          </a:lnTo>
                          <a:lnTo>
                            <a:pt x="69" y="244"/>
                          </a:lnTo>
                          <a:lnTo>
                            <a:pt x="69" y="242"/>
                          </a:lnTo>
                          <a:lnTo>
                            <a:pt x="71" y="242"/>
                          </a:lnTo>
                          <a:lnTo>
                            <a:pt x="73" y="242"/>
                          </a:lnTo>
                          <a:lnTo>
                            <a:pt x="73" y="240"/>
                          </a:lnTo>
                          <a:lnTo>
                            <a:pt x="75" y="240"/>
                          </a:lnTo>
                          <a:lnTo>
                            <a:pt x="75" y="238"/>
                          </a:lnTo>
                          <a:lnTo>
                            <a:pt x="75" y="236"/>
                          </a:lnTo>
                          <a:lnTo>
                            <a:pt x="75" y="234"/>
                          </a:lnTo>
                          <a:lnTo>
                            <a:pt x="77" y="234"/>
                          </a:lnTo>
                          <a:lnTo>
                            <a:pt x="77" y="232"/>
                          </a:lnTo>
                          <a:lnTo>
                            <a:pt x="77" y="231"/>
                          </a:lnTo>
                          <a:lnTo>
                            <a:pt x="75" y="231"/>
                          </a:lnTo>
                          <a:lnTo>
                            <a:pt x="75" y="229"/>
                          </a:lnTo>
                          <a:lnTo>
                            <a:pt x="73" y="229"/>
                          </a:lnTo>
                          <a:lnTo>
                            <a:pt x="73" y="227"/>
                          </a:lnTo>
                          <a:lnTo>
                            <a:pt x="73" y="225"/>
                          </a:lnTo>
                          <a:lnTo>
                            <a:pt x="73" y="223"/>
                          </a:lnTo>
                          <a:lnTo>
                            <a:pt x="71" y="223"/>
                          </a:lnTo>
                          <a:lnTo>
                            <a:pt x="71" y="221"/>
                          </a:lnTo>
                          <a:lnTo>
                            <a:pt x="69" y="221"/>
                          </a:lnTo>
                          <a:lnTo>
                            <a:pt x="69" y="219"/>
                          </a:lnTo>
                          <a:lnTo>
                            <a:pt x="68" y="219"/>
                          </a:lnTo>
                          <a:lnTo>
                            <a:pt x="66" y="219"/>
                          </a:lnTo>
                          <a:lnTo>
                            <a:pt x="66" y="217"/>
                          </a:lnTo>
                          <a:lnTo>
                            <a:pt x="66" y="215"/>
                          </a:lnTo>
                          <a:lnTo>
                            <a:pt x="66" y="213"/>
                          </a:lnTo>
                          <a:lnTo>
                            <a:pt x="68" y="213"/>
                          </a:lnTo>
                          <a:lnTo>
                            <a:pt x="66" y="213"/>
                          </a:lnTo>
                          <a:lnTo>
                            <a:pt x="64" y="213"/>
                          </a:lnTo>
                          <a:lnTo>
                            <a:pt x="62" y="211"/>
                          </a:lnTo>
                          <a:lnTo>
                            <a:pt x="60" y="209"/>
                          </a:lnTo>
                          <a:lnTo>
                            <a:pt x="58" y="209"/>
                          </a:lnTo>
                          <a:lnTo>
                            <a:pt x="56" y="209"/>
                          </a:lnTo>
                          <a:lnTo>
                            <a:pt x="54" y="209"/>
                          </a:lnTo>
                          <a:lnTo>
                            <a:pt x="54" y="211"/>
                          </a:lnTo>
                          <a:lnTo>
                            <a:pt x="52" y="211"/>
                          </a:lnTo>
                          <a:lnTo>
                            <a:pt x="50" y="211"/>
                          </a:lnTo>
                          <a:lnTo>
                            <a:pt x="50" y="209"/>
                          </a:lnTo>
                          <a:lnTo>
                            <a:pt x="50" y="211"/>
                          </a:lnTo>
                          <a:lnTo>
                            <a:pt x="48" y="211"/>
                          </a:lnTo>
                          <a:lnTo>
                            <a:pt x="48" y="213"/>
                          </a:lnTo>
                          <a:lnTo>
                            <a:pt x="46" y="213"/>
                          </a:lnTo>
                          <a:lnTo>
                            <a:pt x="45" y="213"/>
                          </a:lnTo>
                          <a:lnTo>
                            <a:pt x="46" y="213"/>
                          </a:lnTo>
                          <a:lnTo>
                            <a:pt x="46" y="211"/>
                          </a:lnTo>
                          <a:lnTo>
                            <a:pt x="45" y="211"/>
                          </a:lnTo>
                          <a:lnTo>
                            <a:pt x="45" y="209"/>
                          </a:lnTo>
                          <a:lnTo>
                            <a:pt x="45" y="207"/>
                          </a:lnTo>
                          <a:lnTo>
                            <a:pt x="43" y="207"/>
                          </a:lnTo>
                          <a:lnTo>
                            <a:pt x="43" y="206"/>
                          </a:lnTo>
                          <a:lnTo>
                            <a:pt x="43" y="204"/>
                          </a:lnTo>
                          <a:lnTo>
                            <a:pt x="41" y="204"/>
                          </a:lnTo>
                          <a:lnTo>
                            <a:pt x="41" y="202"/>
                          </a:lnTo>
                          <a:lnTo>
                            <a:pt x="41" y="200"/>
                          </a:lnTo>
                          <a:lnTo>
                            <a:pt x="39" y="200"/>
                          </a:lnTo>
                          <a:lnTo>
                            <a:pt x="39" y="198"/>
                          </a:lnTo>
                          <a:lnTo>
                            <a:pt x="37" y="198"/>
                          </a:lnTo>
                          <a:lnTo>
                            <a:pt x="37" y="196"/>
                          </a:lnTo>
                          <a:lnTo>
                            <a:pt x="37" y="194"/>
                          </a:lnTo>
                          <a:lnTo>
                            <a:pt x="39" y="194"/>
                          </a:lnTo>
                          <a:lnTo>
                            <a:pt x="39" y="192"/>
                          </a:lnTo>
                          <a:lnTo>
                            <a:pt x="37" y="192"/>
                          </a:lnTo>
                          <a:lnTo>
                            <a:pt x="37" y="190"/>
                          </a:lnTo>
                          <a:lnTo>
                            <a:pt x="35" y="190"/>
                          </a:lnTo>
                          <a:lnTo>
                            <a:pt x="35" y="188"/>
                          </a:lnTo>
                          <a:lnTo>
                            <a:pt x="33" y="188"/>
                          </a:lnTo>
                          <a:lnTo>
                            <a:pt x="33" y="186"/>
                          </a:lnTo>
                          <a:lnTo>
                            <a:pt x="33" y="184"/>
                          </a:lnTo>
                          <a:lnTo>
                            <a:pt x="31" y="184"/>
                          </a:lnTo>
                          <a:lnTo>
                            <a:pt x="29" y="184"/>
                          </a:lnTo>
                          <a:lnTo>
                            <a:pt x="27" y="184"/>
                          </a:lnTo>
                          <a:lnTo>
                            <a:pt x="27" y="182"/>
                          </a:lnTo>
                          <a:lnTo>
                            <a:pt x="27" y="181"/>
                          </a:lnTo>
                          <a:lnTo>
                            <a:pt x="29" y="179"/>
                          </a:lnTo>
                          <a:lnTo>
                            <a:pt x="29" y="177"/>
                          </a:lnTo>
                          <a:lnTo>
                            <a:pt x="31" y="177"/>
                          </a:lnTo>
                          <a:lnTo>
                            <a:pt x="31" y="175"/>
                          </a:lnTo>
                          <a:lnTo>
                            <a:pt x="31" y="177"/>
                          </a:lnTo>
                          <a:lnTo>
                            <a:pt x="33" y="177"/>
                          </a:lnTo>
                          <a:lnTo>
                            <a:pt x="33" y="175"/>
                          </a:lnTo>
                          <a:lnTo>
                            <a:pt x="35" y="175"/>
                          </a:lnTo>
                          <a:lnTo>
                            <a:pt x="35" y="173"/>
                          </a:lnTo>
                          <a:lnTo>
                            <a:pt x="37" y="173"/>
                          </a:lnTo>
                          <a:lnTo>
                            <a:pt x="35" y="171"/>
                          </a:lnTo>
                          <a:lnTo>
                            <a:pt x="35" y="169"/>
                          </a:lnTo>
                          <a:lnTo>
                            <a:pt x="35" y="167"/>
                          </a:lnTo>
                          <a:lnTo>
                            <a:pt x="33" y="165"/>
                          </a:lnTo>
                          <a:lnTo>
                            <a:pt x="33" y="161"/>
                          </a:lnTo>
                          <a:lnTo>
                            <a:pt x="31" y="161"/>
                          </a:lnTo>
                          <a:lnTo>
                            <a:pt x="31" y="159"/>
                          </a:lnTo>
                          <a:lnTo>
                            <a:pt x="31" y="158"/>
                          </a:lnTo>
                          <a:lnTo>
                            <a:pt x="31" y="156"/>
                          </a:lnTo>
                          <a:lnTo>
                            <a:pt x="29" y="156"/>
                          </a:lnTo>
                          <a:lnTo>
                            <a:pt x="29" y="154"/>
                          </a:lnTo>
                          <a:lnTo>
                            <a:pt x="29" y="152"/>
                          </a:lnTo>
                          <a:lnTo>
                            <a:pt x="29" y="150"/>
                          </a:lnTo>
                          <a:lnTo>
                            <a:pt x="27" y="150"/>
                          </a:lnTo>
                          <a:lnTo>
                            <a:pt x="27" y="148"/>
                          </a:lnTo>
                          <a:lnTo>
                            <a:pt x="27" y="146"/>
                          </a:lnTo>
                          <a:lnTo>
                            <a:pt x="29" y="146"/>
                          </a:lnTo>
                          <a:lnTo>
                            <a:pt x="31" y="144"/>
                          </a:lnTo>
                          <a:lnTo>
                            <a:pt x="33" y="144"/>
                          </a:lnTo>
                          <a:lnTo>
                            <a:pt x="35" y="144"/>
                          </a:lnTo>
                          <a:lnTo>
                            <a:pt x="35" y="142"/>
                          </a:lnTo>
                          <a:lnTo>
                            <a:pt x="37" y="142"/>
                          </a:lnTo>
                          <a:lnTo>
                            <a:pt x="39" y="142"/>
                          </a:lnTo>
                          <a:lnTo>
                            <a:pt x="41" y="142"/>
                          </a:lnTo>
                          <a:lnTo>
                            <a:pt x="43" y="140"/>
                          </a:lnTo>
                          <a:lnTo>
                            <a:pt x="45" y="140"/>
                          </a:lnTo>
                          <a:lnTo>
                            <a:pt x="46" y="140"/>
                          </a:lnTo>
                          <a:lnTo>
                            <a:pt x="46" y="138"/>
                          </a:lnTo>
                          <a:lnTo>
                            <a:pt x="48" y="138"/>
                          </a:lnTo>
                          <a:lnTo>
                            <a:pt x="50" y="136"/>
                          </a:lnTo>
                          <a:lnTo>
                            <a:pt x="50" y="134"/>
                          </a:lnTo>
                          <a:lnTo>
                            <a:pt x="52" y="134"/>
                          </a:lnTo>
                          <a:lnTo>
                            <a:pt x="52" y="133"/>
                          </a:lnTo>
                          <a:lnTo>
                            <a:pt x="52" y="131"/>
                          </a:lnTo>
                          <a:lnTo>
                            <a:pt x="52" y="129"/>
                          </a:lnTo>
                          <a:lnTo>
                            <a:pt x="54" y="127"/>
                          </a:lnTo>
                          <a:lnTo>
                            <a:pt x="56" y="127"/>
                          </a:lnTo>
                          <a:lnTo>
                            <a:pt x="58" y="125"/>
                          </a:lnTo>
                          <a:lnTo>
                            <a:pt x="60" y="125"/>
                          </a:lnTo>
                          <a:lnTo>
                            <a:pt x="60" y="123"/>
                          </a:lnTo>
                          <a:lnTo>
                            <a:pt x="62" y="123"/>
                          </a:lnTo>
                          <a:lnTo>
                            <a:pt x="62" y="121"/>
                          </a:lnTo>
                          <a:lnTo>
                            <a:pt x="64" y="121"/>
                          </a:lnTo>
                          <a:lnTo>
                            <a:pt x="64" y="119"/>
                          </a:lnTo>
                          <a:lnTo>
                            <a:pt x="66" y="119"/>
                          </a:lnTo>
                          <a:lnTo>
                            <a:pt x="68" y="117"/>
                          </a:lnTo>
                          <a:lnTo>
                            <a:pt x="68" y="115"/>
                          </a:lnTo>
                          <a:lnTo>
                            <a:pt x="68" y="113"/>
                          </a:lnTo>
                          <a:lnTo>
                            <a:pt x="68" y="111"/>
                          </a:lnTo>
                          <a:lnTo>
                            <a:pt x="68" y="110"/>
                          </a:lnTo>
                          <a:lnTo>
                            <a:pt x="68" y="108"/>
                          </a:lnTo>
                          <a:lnTo>
                            <a:pt x="69" y="108"/>
                          </a:lnTo>
                          <a:lnTo>
                            <a:pt x="69" y="106"/>
                          </a:lnTo>
                          <a:lnTo>
                            <a:pt x="69" y="104"/>
                          </a:lnTo>
                          <a:lnTo>
                            <a:pt x="69" y="102"/>
                          </a:lnTo>
                          <a:lnTo>
                            <a:pt x="71" y="102"/>
                          </a:lnTo>
                          <a:lnTo>
                            <a:pt x="71" y="100"/>
                          </a:lnTo>
                          <a:lnTo>
                            <a:pt x="73" y="100"/>
                          </a:lnTo>
                          <a:lnTo>
                            <a:pt x="75" y="98"/>
                          </a:lnTo>
                          <a:lnTo>
                            <a:pt x="77" y="98"/>
                          </a:lnTo>
                          <a:lnTo>
                            <a:pt x="77" y="96"/>
                          </a:lnTo>
                          <a:lnTo>
                            <a:pt x="79" y="96"/>
                          </a:lnTo>
                          <a:lnTo>
                            <a:pt x="79" y="94"/>
                          </a:lnTo>
                          <a:lnTo>
                            <a:pt x="81" y="94"/>
                          </a:lnTo>
                          <a:lnTo>
                            <a:pt x="81" y="92"/>
                          </a:lnTo>
                          <a:lnTo>
                            <a:pt x="83" y="92"/>
                          </a:lnTo>
                          <a:lnTo>
                            <a:pt x="83" y="90"/>
                          </a:lnTo>
                          <a:lnTo>
                            <a:pt x="85" y="90"/>
                          </a:lnTo>
                          <a:lnTo>
                            <a:pt x="85" y="88"/>
                          </a:lnTo>
                          <a:lnTo>
                            <a:pt x="87" y="88"/>
                          </a:lnTo>
                          <a:lnTo>
                            <a:pt x="87" y="86"/>
                          </a:lnTo>
                          <a:lnTo>
                            <a:pt x="87" y="88"/>
                          </a:lnTo>
                          <a:lnTo>
                            <a:pt x="87" y="86"/>
                          </a:lnTo>
                          <a:lnTo>
                            <a:pt x="89" y="86"/>
                          </a:lnTo>
                          <a:lnTo>
                            <a:pt x="89" y="85"/>
                          </a:lnTo>
                          <a:lnTo>
                            <a:pt x="89" y="83"/>
                          </a:lnTo>
                          <a:lnTo>
                            <a:pt x="89" y="81"/>
                          </a:lnTo>
                          <a:lnTo>
                            <a:pt x="89" y="79"/>
                          </a:lnTo>
                          <a:lnTo>
                            <a:pt x="91" y="79"/>
                          </a:lnTo>
                          <a:lnTo>
                            <a:pt x="91" y="77"/>
                          </a:lnTo>
                          <a:lnTo>
                            <a:pt x="91" y="75"/>
                          </a:lnTo>
                          <a:lnTo>
                            <a:pt x="91" y="73"/>
                          </a:lnTo>
                          <a:lnTo>
                            <a:pt x="91" y="71"/>
                          </a:lnTo>
                          <a:lnTo>
                            <a:pt x="91" y="69"/>
                          </a:lnTo>
                          <a:lnTo>
                            <a:pt x="91" y="67"/>
                          </a:lnTo>
                          <a:lnTo>
                            <a:pt x="91" y="65"/>
                          </a:lnTo>
                          <a:lnTo>
                            <a:pt x="91" y="63"/>
                          </a:lnTo>
                          <a:lnTo>
                            <a:pt x="91" y="62"/>
                          </a:lnTo>
                          <a:lnTo>
                            <a:pt x="92" y="62"/>
                          </a:lnTo>
                          <a:lnTo>
                            <a:pt x="92" y="60"/>
                          </a:lnTo>
                          <a:lnTo>
                            <a:pt x="92" y="58"/>
                          </a:lnTo>
                          <a:lnTo>
                            <a:pt x="92" y="56"/>
                          </a:lnTo>
                          <a:lnTo>
                            <a:pt x="94" y="56"/>
                          </a:lnTo>
                          <a:lnTo>
                            <a:pt x="94" y="54"/>
                          </a:lnTo>
                          <a:lnTo>
                            <a:pt x="96" y="54"/>
                          </a:lnTo>
                          <a:lnTo>
                            <a:pt x="98" y="54"/>
                          </a:lnTo>
                          <a:lnTo>
                            <a:pt x="100" y="52"/>
                          </a:lnTo>
                          <a:lnTo>
                            <a:pt x="102" y="52"/>
                          </a:lnTo>
                          <a:lnTo>
                            <a:pt x="104" y="52"/>
                          </a:lnTo>
                          <a:lnTo>
                            <a:pt x="104" y="50"/>
                          </a:lnTo>
                          <a:lnTo>
                            <a:pt x="106" y="50"/>
                          </a:lnTo>
                          <a:lnTo>
                            <a:pt x="106" y="48"/>
                          </a:lnTo>
                          <a:lnTo>
                            <a:pt x="108" y="48"/>
                          </a:lnTo>
                          <a:lnTo>
                            <a:pt x="108" y="46"/>
                          </a:lnTo>
                          <a:lnTo>
                            <a:pt x="110" y="46"/>
                          </a:lnTo>
                          <a:lnTo>
                            <a:pt x="110" y="44"/>
                          </a:lnTo>
                          <a:lnTo>
                            <a:pt x="112" y="44"/>
                          </a:lnTo>
                          <a:lnTo>
                            <a:pt x="112" y="42"/>
                          </a:lnTo>
                          <a:lnTo>
                            <a:pt x="112" y="40"/>
                          </a:lnTo>
                          <a:lnTo>
                            <a:pt x="110" y="40"/>
                          </a:lnTo>
                          <a:lnTo>
                            <a:pt x="110" y="38"/>
                          </a:lnTo>
                          <a:lnTo>
                            <a:pt x="108" y="38"/>
                          </a:lnTo>
                          <a:lnTo>
                            <a:pt x="108" y="37"/>
                          </a:lnTo>
                          <a:lnTo>
                            <a:pt x="108" y="35"/>
                          </a:lnTo>
                          <a:lnTo>
                            <a:pt x="110" y="35"/>
                          </a:lnTo>
                          <a:lnTo>
                            <a:pt x="112" y="35"/>
                          </a:lnTo>
                          <a:lnTo>
                            <a:pt x="112" y="33"/>
                          </a:lnTo>
                          <a:lnTo>
                            <a:pt x="114" y="31"/>
                          </a:lnTo>
                          <a:lnTo>
                            <a:pt x="116" y="29"/>
                          </a:lnTo>
                          <a:lnTo>
                            <a:pt x="116" y="27"/>
                          </a:lnTo>
                          <a:lnTo>
                            <a:pt x="117" y="27"/>
                          </a:lnTo>
                          <a:lnTo>
                            <a:pt x="119" y="27"/>
                          </a:lnTo>
                          <a:lnTo>
                            <a:pt x="121" y="27"/>
                          </a:lnTo>
                          <a:lnTo>
                            <a:pt x="121" y="25"/>
                          </a:lnTo>
                          <a:lnTo>
                            <a:pt x="123" y="25"/>
                          </a:lnTo>
                          <a:lnTo>
                            <a:pt x="125" y="25"/>
                          </a:lnTo>
                          <a:lnTo>
                            <a:pt x="127" y="25"/>
                          </a:lnTo>
                          <a:lnTo>
                            <a:pt x="129" y="25"/>
                          </a:lnTo>
                          <a:lnTo>
                            <a:pt x="129" y="23"/>
                          </a:lnTo>
                          <a:lnTo>
                            <a:pt x="131" y="23"/>
                          </a:lnTo>
                          <a:lnTo>
                            <a:pt x="133" y="23"/>
                          </a:lnTo>
                          <a:lnTo>
                            <a:pt x="135" y="23"/>
                          </a:lnTo>
                          <a:lnTo>
                            <a:pt x="135" y="21"/>
                          </a:lnTo>
                          <a:lnTo>
                            <a:pt x="137" y="21"/>
                          </a:lnTo>
                          <a:lnTo>
                            <a:pt x="139" y="19"/>
                          </a:lnTo>
                          <a:lnTo>
                            <a:pt x="140" y="19"/>
                          </a:lnTo>
                          <a:lnTo>
                            <a:pt x="142" y="17"/>
                          </a:lnTo>
                          <a:lnTo>
                            <a:pt x="144" y="17"/>
                          </a:lnTo>
                          <a:lnTo>
                            <a:pt x="144" y="15"/>
                          </a:lnTo>
                          <a:lnTo>
                            <a:pt x="146" y="15"/>
                          </a:lnTo>
                          <a:lnTo>
                            <a:pt x="146" y="14"/>
                          </a:lnTo>
                          <a:lnTo>
                            <a:pt x="148" y="14"/>
                          </a:lnTo>
                          <a:lnTo>
                            <a:pt x="148" y="12"/>
                          </a:lnTo>
                          <a:lnTo>
                            <a:pt x="150" y="10"/>
                          </a:lnTo>
                          <a:lnTo>
                            <a:pt x="150" y="8"/>
                          </a:lnTo>
                          <a:lnTo>
                            <a:pt x="150" y="6"/>
                          </a:lnTo>
                          <a:lnTo>
                            <a:pt x="150" y="4"/>
                          </a:lnTo>
                          <a:lnTo>
                            <a:pt x="152" y="4"/>
                          </a:lnTo>
                          <a:lnTo>
                            <a:pt x="152" y="2"/>
                          </a:lnTo>
                          <a:lnTo>
                            <a:pt x="154" y="2"/>
                          </a:lnTo>
                          <a:lnTo>
                            <a:pt x="156" y="2"/>
                          </a:lnTo>
                          <a:lnTo>
                            <a:pt x="156" y="0"/>
                          </a:lnTo>
                          <a:lnTo>
                            <a:pt x="158" y="0"/>
                          </a:lnTo>
                          <a:lnTo>
                            <a:pt x="160" y="0"/>
                          </a:lnTo>
                          <a:lnTo>
                            <a:pt x="160" y="2"/>
                          </a:lnTo>
                          <a:lnTo>
                            <a:pt x="160" y="4"/>
                          </a:lnTo>
                          <a:lnTo>
                            <a:pt x="162" y="4"/>
                          </a:lnTo>
                          <a:lnTo>
                            <a:pt x="164" y="4"/>
                          </a:lnTo>
                          <a:lnTo>
                            <a:pt x="165" y="4"/>
                          </a:lnTo>
                          <a:lnTo>
                            <a:pt x="167" y="4"/>
                          </a:lnTo>
                          <a:lnTo>
                            <a:pt x="169" y="4"/>
                          </a:lnTo>
                          <a:lnTo>
                            <a:pt x="171" y="4"/>
                          </a:lnTo>
                          <a:lnTo>
                            <a:pt x="173" y="4"/>
                          </a:lnTo>
                          <a:lnTo>
                            <a:pt x="175" y="4"/>
                          </a:lnTo>
                          <a:lnTo>
                            <a:pt x="177" y="4"/>
                          </a:lnTo>
                          <a:lnTo>
                            <a:pt x="177" y="2"/>
                          </a:lnTo>
                          <a:lnTo>
                            <a:pt x="179" y="2"/>
                          </a:lnTo>
                          <a:lnTo>
                            <a:pt x="181" y="2"/>
                          </a:lnTo>
                          <a:lnTo>
                            <a:pt x="183" y="2"/>
                          </a:lnTo>
                          <a:lnTo>
                            <a:pt x="185" y="2"/>
                          </a:lnTo>
                          <a:lnTo>
                            <a:pt x="187" y="2"/>
                          </a:lnTo>
                          <a:lnTo>
                            <a:pt x="188" y="2"/>
                          </a:lnTo>
                          <a:lnTo>
                            <a:pt x="190" y="2"/>
                          </a:lnTo>
                          <a:lnTo>
                            <a:pt x="192" y="2"/>
                          </a:lnTo>
                          <a:lnTo>
                            <a:pt x="192" y="4"/>
                          </a:lnTo>
                          <a:lnTo>
                            <a:pt x="192" y="6"/>
                          </a:lnTo>
                          <a:lnTo>
                            <a:pt x="192" y="8"/>
                          </a:lnTo>
                          <a:lnTo>
                            <a:pt x="192" y="6"/>
                          </a:lnTo>
                          <a:lnTo>
                            <a:pt x="192" y="8"/>
                          </a:lnTo>
                          <a:lnTo>
                            <a:pt x="190" y="8"/>
                          </a:lnTo>
                          <a:lnTo>
                            <a:pt x="190" y="6"/>
                          </a:lnTo>
                          <a:lnTo>
                            <a:pt x="190" y="8"/>
                          </a:lnTo>
                          <a:lnTo>
                            <a:pt x="188" y="8"/>
                          </a:lnTo>
                          <a:lnTo>
                            <a:pt x="188" y="6"/>
                          </a:lnTo>
                          <a:lnTo>
                            <a:pt x="187" y="6"/>
                          </a:lnTo>
                          <a:lnTo>
                            <a:pt x="185" y="6"/>
                          </a:lnTo>
                          <a:lnTo>
                            <a:pt x="183" y="6"/>
                          </a:lnTo>
                          <a:lnTo>
                            <a:pt x="183" y="8"/>
                          </a:lnTo>
                          <a:lnTo>
                            <a:pt x="181" y="8"/>
                          </a:lnTo>
                          <a:lnTo>
                            <a:pt x="181" y="10"/>
                          </a:lnTo>
                          <a:lnTo>
                            <a:pt x="183" y="10"/>
                          </a:lnTo>
                          <a:lnTo>
                            <a:pt x="183" y="8"/>
                          </a:lnTo>
                          <a:lnTo>
                            <a:pt x="183" y="10"/>
                          </a:lnTo>
                          <a:lnTo>
                            <a:pt x="181" y="10"/>
                          </a:lnTo>
                          <a:lnTo>
                            <a:pt x="183" y="10"/>
                          </a:lnTo>
                          <a:lnTo>
                            <a:pt x="181" y="10"/>
                          </a:lnTo>
                          <a:lnTo>
                            <a:pt x="181" y="12"/>
                          </a:lnTo>
                          <a:lnTo>
                            <a:pt x="183" y="12"/>
                          </a:lnTo>
                          <a:lnTo>
                            <a:pt x="181" y="12"/>
                          </a:lnTo>
                          <a:lnTo>
                            <a:pt x="181" y="14"/>
                          </a:lnTo>
                          <a:lnTo>
                            <a:pt x="181" y="12"/>
                          </a:lnTo>
                          <a:lnTo>
                            <a:pt x="183" y="12"/>
                          </a:lnTo>
                          <a:lnTo>
                            <a:pt x="185" y="12"/>
                          </a:lnTo>
                          <a:lnTo>
                            <a:pt x="187" y="12"/>
                          </a:lnTo>
                          <a:lnTo>
                            <a:pt x="188" y="12"/>
                          </a:lnTo>
                          <a:lnTo>
                            <a:pt x="188" y="10"/>
                          </a:lnTo>
                          <a:lnTo>
                            <a:pt x="190" y="10"/>
                          </a:lnTo>
                          <a:lnTo>
                            <a:pt x="188" y="10"/>
                          </a:lnTo>
                          <a:lnTo>
                            <a:pt x="188" y="12"/>
                          </a:lnTo>
                          <a:lnTo>
                            <a:pt x="190" y="12"/>
                          </a:lnTo>
                          <a:lnTo>
                            <a:pt x="192" y="12"/>
                          </a:lnTo>
                          <a:lnTo>
                            <a:pt x="194" y="12"/>
                          </a:lnTo>
                          <a:lnTo>
                            <a:pt x="194" y="14"/>
                          </a:lnTo>
                          <a:lnTo>
                            <a:pt x="194" y="12"/>
                          </a:lnTo>
                          <a:lnTo>
                            <a:pt x="196" y="12"/>
                          </a:lnTo>
                          <a:lnTo>
                            <a:pt x="196" y="10"/>
                          </a:lnTo>
                          <a:lnTo>
                            <a:pt x="198" y="10"/>
                          </a:lnTo>
                          <a:lnTo>
                            <a:pt x="196" y="10"/>
                          </a:lnTo>
                          <a:lnTo>
                            <a:pt x="198" y="10"/>
                          </a:lnTo>
                          <a:lnTo>
                            <a:pt x="200" y="10"/>
                          </a:lnTo>
                          <a:lnTo>
                            <a:pt x="202" y="10"/>
                          </a:lnTo>
                          <a:lnTo>
                            <a:pt x="202" y="8"/>
                          </a:lnTo>
                          <a:lnTo>
                            <a:pt x="204" y="8"/>
                          </a:lnTo>
                          <a:lnTo>
                            <a:pt x="204" y="6"/>
                          </a:lnTo>
                          <a:lnTo>
                            <a:pt x="206" y="6"/>
                          </a:lnTo>
                          <a:lnTo>
                            <a:pt x="208" y="6"/>
                          </a:lnTo>
                          <a:lnTo>
                            <a:pt x="210" y="6"/>
                          </a:lnTo>
                          <a:lnTo>
                            <a:pt x="212" y="6"/>
                          </a:lnTo>
                          <a:lnTo>
                            <a:pt x="212" y="8"/>
                          </a:lnTo>
                          <a:lnTo>
                            <a:pt x="213" y="8"/>
                          </a:lnTo>
                          <a:lnTo>
                            <a:pt x="215" y="8"/>
                          </a:lnTo>
                          <a:lnTo>
                            <a:pt x="217" y="8"/>
                          </a:lnTo>
                          <a:lnTo>
                            <a:pt x="219" y="8"/>
                          </a:lnTo>
                          <a:lnTo>
                            <a:pt x="217" y="8"/>
                          </a:lnTo>
                          <a:lnTo>
                            <a:pt x="217" y="10"/>
                          </a:lnTo>
                          <a:lnTo>
                            <a:pt x="217" y="12"/>
                          </a:lnTo>
                          <a:lnTo>
                            <a:pt x="219" y="12"/>
                          </a:lnTo>
                          <a:lnTo>
                            <a:pt x="219" y="14"/>
                          </a:lnTo>
                          <a:lnTo>
                            <a:pt x="221" y="14"/>
                          </a:lnTo>
                          <a:lnTo>
                            <a:pt x="219" y="14"/>
                          </a:lnTo>
                          <a:lnTo>
                            <a:pt x="219" y="15"/>
                          </a:lnTo>
                          <a:lnTo>
                            <a:pt x="217" y="15"/>
                          </a:lnTo>
                          <a:lnTo>
                            <a:pt x="217" y="17"/>
                          </a:lnTo>
                          <a:lnTo>
                            <a:pt x="215" y="17"/>
                          </a:lnTo>
                          <a:lnTo>
                            <a:pt x="215" y="19"/>
                          </a:lnTo>
                          <a:lnTo>
                            <a:pt x="215" y="21"/>
                          </a:lnTo>
                          <a:lnTo>
                            <a:pt x="215" y="23"/>
                          </a:lnTo>
                          <a:lnTo>
                            <a:pt x="217" y="23"/>
                          </a:lnTo>
                          <a:lnTo>
                            <a:pt x="219" y="23"/>
                          </a:lnTo>
                          <a:lnTo>
                            <a:pt x="221" y="23"/>
                          </a:lnTo>
                          <a:lnTo>
                            <a:pt x="221" y="21"/>
                          </a:lnTo>
                          <a:lnTo>
                            <a:pt x="221" y="23"/>
                          </a:lnTo>
                          <a:lnTo>
                            <a:pt x="221" y="25"/>
                          </a:lnTo>
                          <a:lnTo>
                            <a:pt x="223" y="25"/>
                          </a:lnTo>
                          <a:lnTo>
                            <a:pt x="223" y="27"/>
                          </a:lnTo>
                          <a:lnTo>
                            <a:pt x="225" y="27"/>
                          </a:lnTo>
                          <a:lnTo>
                            <a:pt x="225" y="29"/>
                          </a:lnTo>
                          <a:lnTo>
                            <a:pt x="225" y="27"/>
                          </a:lnTo>
                          <a:lnTo>
                            <a:pt x="225" y="29"/>
                          </a:lnTo>
                          <a:lnTo>
                            <a:pt x="227" y="29"/>
                          </a:lnTo>
                          <a:lnTo>
                            <a:pt x="229" y="29"/>
                          </a:lnTo>
                          <a:lnTo>
                            <a:pt x="231" y="29"/>
                          </a:lnTo>
                          <a:lnTo>
                            <a:pt x="233" y="29"/>
                          </a:lnTo>
                          <a:lnTo>
                            <a:pt x="233" y="27"/>
                          </a:lnTo>
                          <a:lnTo>
                            <a:pt x="233" y="25"/>
                          </a:lnTo>
                          <a:lnTo>
                            <a:pt x="235" y="25"/>
                          </a:lnTo>
                          <a:lnTo>
                            <a:pt x="236" y="25"/>
                          </a:lnTo>
                          <a:lnTo>
                            <a:pt x="236" y="23"/>
                          </a:lnTo>
                          <a:lnTo>
                            <a:pt x="236" y="25"/>
                          </a:lnTo>
                          <a:lnTo>
                            <a:pt x="238" y="25"/>
                          </a:lnTo>
                          <a:lnTo>
                            <a:pt x="238" y="27"/>
                          </a:lnTo>
                          <a:lnTo>
                            <a:pt x="240" y="27"/>
                          </a:lnTo>
                          <a:lnTo>
                            <a:pt x="240" y="29"/>
                          </a:lnTo>
                          <a:lnTo>
                            <a:pt x="240" y="31"/>
                          </a:lnTo>
                          <a:lnTo>
                            <a:pt x="242" y="31"/>
                          </a:lnTo>
                          <a:lnTo>
                            <a:pt x="242" y="33"/>
                          </a:lnTo>
                          <a:lnTo>
                            <a:pt x="244" y="33"/>
                          </a:lnTo>
                          <a:lnTo>
                            <a:pt x="244" y="35"/>
                          </a:lnTo>
                          <a:lnTo>
                            <a:pt x="246" y="35"/>
                          </a:lnTo>
                          <a:lnTo>
                            <a:pt x="248" y="35"/>
                          </a:lnTo>
                          <a:lnTo>
                            <a:pt x="248" y="37"/>
                          </a:lnTo>
                          <a:lnTo>
                            <a:pt x="248" y="35"/>
                          </a:lnTo>
                          <a:lnTo>
                            <a:pt x="250" y="35"/>
                          </a:lnTo>
                          <a:lnTo>
                            <a:pt x="250" y="37"/>
                          </a:lnTo>
                          <a:lnTo>
                            <a:pt x="250" y="38"/>
                          </a:lnTo>
                          <a:lnTo>
                            <a:pt x="250" y="40"/>
                          </a:lnTo>
                          <a:lnTo>
                            <a:pt x="250" y="42"/>
                          </a:lnTo>
                          <a:lnTo>
                            <a:pt x="252" y="42"/>
                          </a:lnTo>
                          <a:lnTo>
                            <a:pt x="252" y="44"/>
                          </a:lnTo>
                          <a:lnTo>
                            <a:pt x="254" y="44"/>
                          </a:lnTo>
                          <a:lnTo>
                            <a:pt x="254" y="46"/>
                          </a:lnTo>
                          <a:lnTo>
                            <a:pt x="256" y="46"/>
                          </a:lnTo>
                          <a:lnTo>
                            <a:pt x="256" y="48"/>
                          </a:lnTo>
                          <a:lnTo>
                            <a:pt x="258" y="48"/>
                          </a:lnTo>
                          <a:lnTo>
                            <a:pt x="260" y="48"/>
                          </a:lnTo>
                          <a:lnTo>
                            <a:pt x="261" y="48"/>
                          </a:lnTo>
                          <a:lnTo>
                            <a:pt x="263" y="48"/>
                          </a:lnTo>
                          <a:lnTo>
                            <a:pt x="265" y="48"/>
                          </a:lnTo>
                          <a:lnTo>
                            <a:pt x="267" y="48"/>
                          </a:lnTo>
                          <a:lnTo>
                            <a:pt x="267" y="46"/>
                          </a:lnTo>
                          <a:lnTo>
                            <a:pt x="267" y="44"/>
                          </a:lnTo>
                          <a:lnTo>
                            <a:pt x="269" y="44"/>
                          </a:lnTo>
                          <a:lnTo>
                            <a:pt x="271" y="44"/>
                          </a:lnTo>
                          <a:lnTo>
                            <a:pt x="269" y="44"/>
                          </a:lnTo>
                          <a:lnTo>
                            <a:pt x="269" y="46"/>
                          </a:lnTo>
                          <a:lnTo>
                            <a:pt x="271" y="48"/>
                          </a:lnTo>
                          <a:lnTo>
                            <a:pt x="271" y="50"/>
                          </a:lnTo>
                          <a:lnTo>
                            <a:pt x="271" y="52"/>
                          </a:lnTo>
                          <a:lnTo>
                            <a:pt x="273" y="52"/>
                          </a:lnTo>
                          <a:lnTo>
                            <a:pt x="273" y="50"/>
                          </a:lnTo>
                          <a:lnTo>
                            <a:pt x="275" y="50"/>
                          </a:lnTo>
                          <a:lnTo>
                            <a:pt x="275" y="52"/>
                          </a:lnTo>
                          <a:lnTo>
                            <a:pt x="275" y="50"/>
                          </a:lnTo>
                          <a:lnTo>
                            <a:pt x="277" y="50"/>
                          </a:lnTo>
                          <a:lnTo>
                            <a:pt x="277" y="48"/>
                          </a:lnTo>
                          <a:lnTo>
                            <a:pt x="277" y="50"/>
                          </a:lnTo>
                          <a:lnTo>
                            <a:pt x="279" y="50"/>
                          </a:lnTo>
                          <a:lnTo>
                            <a:pt x="279" y="48"/>
                          </a:lnTo>
                          <a:lnTo>
                            <a:pt x="279" y="50"/>
                          </a:lnTo>
                          <a:lnTo>
                            <a:pt x="279" y="48"/>
                          </a:lnTo>
                          <a:lnTo>
                            <a:pt x="281" y="48"/>
                          </a:lnTo>
                          <a:lnTo>
                            <a:pt x="281" y="50"/>
                          </a:lnTo>
                          <a:lnTo>
                            <a:pt x="281" y="52"/>
                          </a:lnTo>
                          <a:lnTo>
                            <a:pt x="281" y="54"/>
                          </a:lnTo>
                          <a:lnTo>
                            <a:pt x="279" y="54"/>
                          </a:lnTo>
                          <a:lnTo>
                            <a:pt x="281" y="54"/>
                          </a:lnTo>
                          <a:lnTo>
                            <a:pt x="279" y="54"/>
                          </a:lnTo>
                          <a:lnTo>
                            <a:pt x="279" y="56"/>
                          </a:lnTo>
                          <a:lnTo>
                            <a:pt x="281" y="56"/>
                          </a:lnTo>
                          <a:lnTo>
                            <a:pt x="279" y="56"/>
                          </a:lnTo>
                          <a:lnTo>
                            <a:pt x="281" y="56"/>
                          </a:lnTo>
                          <a:lnTo>
                            <a:pt x="281" y="58"/>
                          </a:lnTo>
                          <a:lnTo>
                            <a:pt x="279" y="58"/>
                          </a:lnTo>
                          <a:lnTo>
                            <a:pt x="279" y="60"/>
                          </a:lnTo>
                          <a:lnTo>
                            <a:pt x="279" y="62"/>
                          </a:lnTo>
                          <a:lnTo>
                            <a:pt x="279" y="63"/>
                          </a:lnTo>
                          <a:lnTo>
                            <a:pt x="279" y="65"/>
                          </a:lnTo>
                          <a:lnTo>
                            <a:pt x="279" y="67"/>
                          </a:lnTo>
                          <a:lnTo>
                            <a:pt x="281" y="67"/>
                          </a:lnTo>
                          <a:lnTo>
                            <a:pt x="283" y="67"/>
                          </a:lnTo>
                          <a:lnTo>
                            <a:pt x="283" y="69"/>
                          </a:lnTo>
                          <a:lnTo>
                            <a:pt x="284" y="69"/>
                          </a:lnTo>
                          <a:lnTo>
                            <a:pt x="284" y="71"/>
                          </a:lnTo>
                          <a:lnTo>
                            <a:pt x="286" y="71"/>
                          </a:lnTo>
                          <a:lnTo>
                            <a:pt x="286" y="73"/>
                          </a:lnTo>
                          <a:lnTo>
                            <a:pt x="288" y="73"/>
                          </a:lnTo>
                          <a:lnTo>
                            <a:pt x="290" y="73"/>
                          </a:lnTo>
                          <a:lnTo>
                            <a:pt x="290" y="75"/>
                          </a:lnTo>
                          <a:lnTo>
                            <a:pt x="290" y="77"/>
                          </a:lnTo>
                          <a:lnTo>
                            <a:pt x="288" y="77"/>
                          </a:lnTo>
                          <a:lnTo>
                            <a:pt x="290" y="77"/>
                          </a:lnTo>
                          <a:lnTo>
                            <a:pt x="290" y="79"/>
                          </a:lnTo>
                          <a:lnTo>
                            <a:pt x="288" y="79"/>
                          </a:lnTo>
                          <a:lnTo>
                            <a:pt x="290" y="79"/>
                          </a:lnTo>
                          <a:lnTo>
                            <a:pt x="290" y="81"/>
                          </a:lnTo>
                          <a:lnTo>
                            <a:pt x="292" y="81"/>
                          </a:lnTo>
                          <a:lnTo>
                            <a:pt x="294" y="81"/>
                          </a:lnTo>
                          <a:lnTo>
                            <a:pt x="296" y="81"/>
                          </a:lnTo>
                          <a:lnTo>
                            <a:pt x="298" y="81"/>
                          </a:lnTo>
                          <a:lnTo>
                            <a:pt x="298" y="79"/>
                          </a:lnTo>
                          <a:lnTo>
                            <a:pt x="300" y="79"/>
                          </a:lnTo>
                          <a:lnTo>
                            <a:pt x="302" y="79"/>
                          </a:lnTo>
                          <a:lnTo>
                            <a:pt x="304" y="77"/>
                          </a:lnTo>
                          <a:lnTo>
                            <a:pt x="304" y="79"/>
                          </a:lnTo>
                          <a:lnTo>
                            <a:pt x="304" y="81"/>
                          </a:lnTo>
                          <a:lnTo>
                            <a:pt x="306" y="81"/>
                          </a:lnTo>
                          <a:lnTo>
                            <a:pt x="306" y="83"/>
                          </a:lnTo>
                          <a:lnTo>
                            <a:pt x="306" y="85"/>
                          </a:lnTo>
                          <a:lnTo>
                            <a:pt x="308" y="85"/>
                          </a:lnTo>
                          <a:lnTo>
                            <a:pt x="308" y="83"/>
                          </a:lnTo>
                          <a:lnTo>
                            <a:pt x="309" y="83"/>
                          </a:lnTo>
                          <a:lnTo>
                            <a:pt x="311" y="83"/>
                          </a:lnTo>
                          <a:lnTo>
                            <a:pt x="313" y="83"/>
                          </a:lnTo>
                          <a:lnTo>
                            <a:pt x="313" y="85"/>
                          </a:lnTo>
                          <a:lnTo>
                            <a:pt x="315" y="85"/>
                          </a:lnTo>
                          <a:lnTo>
                            <a:pt x="315" y="86"/>
                          </a:lnTo>
                          <a:lnTo>
                            <a:pt x="317" y="86"/>
                          </a:lnTo>
                          <a:lnTo>
                            <a:pt x="317" y="85"/>
                          </a:lnTo>
                          <a:lnTo>
                            <a:pt x="317" y="86"/>
                          </a:lnTo>
                          <a:lnTo>
                            <a:pt x="319" y="86"/>
                          </a:lnTo>
                          <a:lnTo>
                            <a:pt x="319" y="88"/>
                          </a:lnTo>
                          <a:lnTo>
                            <a:pt x="321" y="88"/>
                          </a:lnTo>
                          <a:lnTo>
                            <a:pt x="321" y="90"/>
                          </a:lnTo>
                          <a:lnTo>
                            <a:pt x="323" y="90"/>
                          </a:lnTo>
                          <a:lnTo>
                            <a:pt x="323" y="92"/>
                          </a:lnTo>
                          <a:lnTo>
                            <a:pt x="325" y="92"/>
                          </a:lnTo>
                          <a:lnTo>
                            <a:pt x="327" y="92"/>
                          </a:lnTo>
                          <a:lnTo>
                            <a:pt x="327" y="94"/>
                          </a:lnTo>
                          <a:lnTo>
                            <a:pt x="327" y="96"/>
                          </a:lnTo>
                          <a:lnTo>
                            <a:pt x="327" y="98"/>
                          </a:lnTo>
                          <a:lnTo>
                            <a:pt x="325" y="98"/>
                          </a:lnTo>
                          <a:lnTo>
                            <a:pt x="325" y="100"/>
                          </a:lnTo>
                          <a:lnTo>
                            <a:pt x="327" y="100"/>
                          </a:lnTo>
                          <a:lnTo>
                            <a:pt x="327" y="98"/>
                          </a:lnTo>
                          <a:lnTo>
                            <a:pt x="329" y="98"/>
                          </a:lnTo>
                          <a:lnTo>
                            <a:pt x="331" y="98"/>
                          </a:lnTo>
                          <a:lnTo>
                            <a:pt x="332" y="98"/>
                          </a:lnTo>
                          <a:lnTo>
                            <a:pt x="334" y="98"/>
                          </a:lnTo>
                          <a:lnTo>
                            <a:pt x="336" y="98"/>
                          </a:lnTo>
                          <a:lnTo>
                            <a:pt x="338" y="98"/>
                          </a:lnTo>
                          <a:lnTo>
                            <a:pt x="338" y="100"/>
                          </a:lnTo>
                          <a:lnTo>
                            <a:pt x="340" y="100"/>
                          </a:lnTo>
                          <a:lnTo>
                            <a:pt x="340" y="102"/>
                          </a:lnTo>
                          <a:lnTo>
                            <a:pt x="342" y="102"/>
                          </a:lnTo>
                          <a:lnTo>
                            <a:pt x="342" y="104"/>
                          </a:lnTo>
                          <a:lnTo>
                            <a:pt x="344" y="104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6" y="104"/>
                          </a:lnTo>
                          <a:lnTo>
                            <a:pt x="346" y="106"/>
                          </a:lnTo>
                          <a:lnTo>
                            <a:pt x="348" y="106"/>
                          </a:lnTo>
                          <a:lnTo>
                            <a:pt x="348" y="104"/>
                          </a:lnTo>
                          <a:lnTo>
                            <a:pt x="348" y="106"/>
                          </a:lnTo>
                          <a:lnTo>
                            <a:pt x="348" y="108"/>
                          </a:lnTo>
                          <a:lnTo>
                            <a:pt x="348" y="106"/>
                          </a:lnTo>
                          <a:lnTo>
                            <a:pt x="346" y="106"/>
                          </a:lnTo>
                          <a:lnTo>
                            <a:pt x="346" y="108"/>
                          </a:lnTo>
                          <a:lnTo>
                            <a:pt x="346" y="110"/>
                          </a:lnTo>
                          <a:lnTo>
                            <a:pt x="346" y="111"/>
                          </a:lnTo>
                          <a:lnTo>
                            <a:pt x="344" y="111"/>
                          </a:lnTo>
                          <a:lnTo>
                            <a:pt x="342" y="111"/>
                          </a:lnTo>
                          <a:lnTo>
                            <a:pt x="342" y="113"/>
                          </a:lnTo>
                          <a:lnTo>
                            <a:pt x="344" y="113"/>
                          </a:lnTo>
                          <a:lnTo>
                            <a:pt x="344" y="115"/>
                          </a:lnTo>
                          <a:lnTo>
                            <a:pt x="346" y="115"/>
                          </a:lnTo>
                          <a:lnTo>
                            <a:pt x="346" y="117"/>
                          </a:lnTo>
                          <a:lnTo>
                            <a:pt x="348" y="117"/>
                          </a:lnTo>
                          <a:lnTo>
                            <a:pt x="350" y="119"/>
                          </a:lnTo>
                          <a:lnTo>
                            <a:pt x="352" y="119"/>
                          </a:lnTo>
                          <a:lnTo>
                            <a:pt x="352" y="121"/>
                          </a:lnTo>
                          <a:lnTo>
                            <a:pt x="354" y="121"/>
                          </a:lnTo>
                          <a:lnTo>
                            <a:pt x="354" y="123"/>
                          </a:lnTo>
                          <a:lnTo>
                            <a:pt x="354" y="125"/>
                          </a:lnTo>
                          <a:lnTo>
                            <a:pt x="356" y="125"/>
                          </a:lnTo>
                          <a:lnTo>
                            <a:pt x="356" y="127"/>
                          </a:lnTo>
                          <a:lnTo>
                            <a:pt x="354" y="127"/>
                          </a:lnTo>
                          <a:lnTo>
                            <a:pt x="352" y="127"/>
                          </a:lnTo>
                          <a:lnTo>
                            <a:pt x="350" y="127"/>
                          </a:lnTo>
                          <a:lnTo>
                            <a:pt x="348" y="127"/>
                          </a:lnTo>
                          <a:lnTo>
                            <a:pt x="348" y="129"/>
                          </a:lnTo>
                          <a:lnTo>
                            <a:pt x="348" y="131"/>
                          </a:lnTo>
                          <a:lnTo>
                            <a:pt x="348" y="133"/>
                          </a:lnTo>
                          <a:lnTo>
                            <a:pt x="348" y="134"/>
                          </a:lnTo>
                          <a:lnTo>
                            <a:pt x="348" y="136"/>
                          </a:lnTo>
                          <a:lnTo>
                            <a:pt x="348" y="138"/>
                          </a:lnTo>
                          <a:lnTo>
                            <a:pt x="348" y="140"/>
                          </a:lnTo>
                          <a:lnTo>
                            <a:pt x="346" y="140"/>
                          </a:lnTo>
                          <a:lnTo>
                            <a:pt x="344" y="140"/>
                          </a:lnTo>
                          <a:lnTo>
                            <a:pt x="344" y="142"/>
                          </a:lnTo>
                          <a:lnTo>
                            <a:pt x="342" y="142"/>
                          </a:lnTo>
                          <a:lnTo>
                            <a:pt x="342" y="144"/>
                          </a:lnTo>
                          <a:lnTo>
                            <a:pt x="340" y="144"/>
                          </a:lnTo>
                          <a:lnTo>
                            <a:pt x="340" y="146"/>
                          </a:lnTo>
                          <a:lnTo>
                            <a:pt x="338" y="146"/>
                          </a:lnTo>
                          <a:lnTo>
                            <a:pt x="338" y="148"/>
                          </a:lnTo>
                          <a:lnTo>
                            <a:pt x="336" y="148"/>
                          </a:lnTo>
                          <a:lnTo>
                            <a:pt x="334" y="148"/>
                          </a:lnTo>
                          <a:lnTo>
                            <a:pt x="334" y="146"/>
                          </a:lnTo>
                          <a:lnTo>
                            <a:pt x="336" y="146"/>
                          </a:lnTo>
                          <a:lnTo>
                            <a:pt x="334" y="146"/>
                          </a:lnTo>
                          <a:lnTo>
                            <a:pt x="334" y="144"/>
                          </a:lnTo>
                          <a:lnTo>
                            <a:pt x="334" y="146"/>
                          </a:lnTo>
                          <a:lnTo>
                            <a:pt x="332" y="146"/>
                          </a:lnTo>
                          <a:lnTo>
                            <a:pt x="332" y="144"/>
                          </a:lnTo>
                          <a:lnTo>
                            <a:pt x="332" y="146"/>
                          </a:lnTo>
                          <a:lnTo>
                            <a:pt x="331" y="146"/>
                          </a:lnTo>
                          <a:lnTo>
                            <a:pt x="331" y="148"/>
                          </a:lnTo>
                          <a:lnTo>
                            <a:pt x="331" y="150"/>
                          </a:lnTo>
                          <a:lnTo>
                            <a:pt x="329" y="150"/>
                          </a:lnTo>
                          <a:lnTo>
                            <a:pt x="327" y="150"/>
                          </a:lnTo>
                          <a:lnTo>
                            <a:pt x="327" y="152"/>
                          </a:lnTo>
                          <a:lnTo>
                            <a:pt x="325" y="152"/>
                          </a:lnTo>
                          <a:lnTo>
                            <a:pt x="325" y="154"/>
                          </a:lnTo>
                          <a:lnTo>
                            <a:pt x="323" y="154"/>
                          </a:lnTo>
                          <a:lnTo>
                            <a:pt x="321" y="154"/>
                          </a:lnTo>
                          <a:lnTo>
                            <a:pt x="321" y="152"/>
                          </a:lnTo>
                          <a:lnTo>
                            <a:pt x="321" y="154"/>
                          </a:lnTo>
                          <a:lnTo>
                            <a:pt x="321" y="156"/>
                          </a:lnTo>
                          <a:lnTo>
                            <a:pt x="321" y="158"/>
                          </a:lnTo>
                          <a:lnTo>
                            <a:pt x="321" y="159"/>
                          </a:lnTo>
                          <a:lnTo>
                            <a:pt x="319" y="159"/>
                          </a:lnTo>
                          <a:lnTo>
                            <a:pt x="317" y="159"/>
                          </a:lnTo>
                          <a:lnTo>
                            <a:pt x="315" y="159"/>
                          </a:lnTo>
                          <a:lnTo>
                            <a:pt x="315" y="158"/>
                          </a:lnTo>
                          <a:lnTo>
                            <a:pt x="313" y="158"/>
                          </a:lnTo>
                          <a:lnTo>
                            <a:pt x="313" y="159"/>
                          </a:lnTo>
                          <a:lnTo>
                            <a:pt x="313" y="158"/>
                          </a:lnTo>
                          <a:lnTo>
                            <a:pt x="313" y="159"/>
                          </a:lnTo>
                          <a:lnTo>
                            <a:pt x="311" y="159"/>
                          </a:lnTo>
                          <a:lnTo>
                            <a:pt x="311" y="158"/>
                          </a:lnTo>
                          <a:lnTo>
                            <a:pt x="309" y="158"/>
                          </a:lnTo>
                          <a:lnTo>
                            <a:pt x="309" y="159"/>
                          </a:lnTo>
                          <a:lnTo>
                            <a:pt x="309" y="158"/>
                          </a:lnTo>
                          <a:lnTo>
                            <a:pt x="308" y="158"/>
                          </a:lnTo>
                          <a:lnTo>
                            <a:pt x="308" y="159"/>
                          </a:lnTo>
                          <a:lnTo>
                            <a:pt x="308" y="158"/>
                          </a:lnTo>
                          <a:lnTo>
                            <a:pt x="306" y="158"/>
                          </a:lnTo>
                          <a:lnTo>
                            <a:pt x="304" y="158"/>
                          </a:lnTo>
                          <a:lnTo>
                            <a:pt x="302" y="158"/>
                          </a:lnTo>
                          <a:lnTo>
                            <a:pt x="302" y="159"/>
                          </a:lnTo>
                          <a:lnTo>
                            <a:pt x="300" y="159"/>
                          </a:lnTo>
                          <a:lnTo>
                            <a:pt x="300" y="158"/>
                          </a:lnTo>
                          <a:lnTo>
                            <a:pt x="300" y="159"/>
                          </a:lnTo>
                          <a:lnTo>
                            <a:pt x="298" y="159"/>
                          </a:lnTo>
                          <a:lnTo>
                            <a:pt x="296" y="159"/>
                          </a:lnTo>
                          <a:lnTo>
                            <a:pt x="296" y="161"/>
                          </a:lnTo>
                          <a:lnTo>
                            <a:pt x="298" y="163"/>
                          </a:lnTo>
                          <a:lnTo>
                            <a:pt x="300" y="163"/>
                          </a:lnTo>
                          <a:lnTo>
                            <a:pt x="300" y="165"/>
                          </a:lnTo>
                          <a:lnTo>
                            <a:pt x="302" y="165"/>
                          </a:lnTo>
                          <a:lnTo>
                            <a:pt x="304" y="165"/>
                          </a:lnTo>
                          <a:lnTo>
                            <a:pt x="304" y="167"/>
                          </a:lnTo>
                          <a:lnTo>
                            <a:pt x="304" y="169"/>
                          </a:lnTo>
                          <a:lnTo>
                            <a:pt x="304" y="171"/>
                          </a:lnTo>
                          <a:lnTo>
                            <a:pt x="304" y="173"/>
                          </a:lnTo>
                          <a:lnTo>
                            <a:pt x="306" y="173"/>
                          </a:lnTo>
                          <a:lnTo>
                            <a:pt x="306" y="175"/>
                          </a:lnTo>
                          <a:lnTo>
                            <a:pt x="306" y="177"/>
                          </a:lnTo>
                          <a:lnTo>
                            <a:pt x="308" y="177"/>
                          </a:lnTo>
                          <a:lnTo>
                            <a:pt x="309" y="177"/>
                          </a:lnTo>
                          <a:lnTo>
                            <a:pt x="309" y="179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1" y="179"/>
                          </a:lnTo>
                          <a:lnTo>
                            <a:pt x="311" y="181"/>
                          </a:lnTo>
                          <a:lnTo>
                            <a:pt x="313" y="181"/>
                          </a:lnTo>
                          <a:lnTo>
                            <a:pt x="313" y="182"/>
                          </a:lnTo>
                          <a:lnTo>
                            <a:pt x="315" y="182"/>
                          </a:lnTo>
                          <a:lnTo>
                            <a:pt x="317" y="182"/>
                          </a:lnTo>
                          <a:lnTo>
                            <a:pt x="317" y="184"/>
                          </a:lnTo>
                          <a:lnTo>
                            <a:pt x="319" y="184"/>
                          </a:lnTo>
                          <a:lnTo>
                            <a:pt x="317" y="184"/>
                          </a:lnTo>
                          <a:lnTo>
                            <a:pt x="315" y="184"/>
                          </a:lnTo>
                          <a:lnTo>
                            <a:pt x="313" y="184"/>
                          </a:lnTo>
                          <a:lnTo>
                            <a:pt x="313" y="186"/>
                          </a:lnTo>
                          <a:lnTo>
                            <a:pt x="313" y="188"/>
                          </a:lnTo>
                          <a:lnTo>
                            <a:pt x="315" y="188"/>
                          </a:lnTo>
                          <a:lnTo>
                            <a:pt x="315" y="190"/>
                          </a:lnTo>
                          <a:lnTo>
                            <a:pt x="313" y="190"/>
                          </a:lnTo>
                          <a:lnTo>
                            <a:pt x="313" y="192"/>
                          </a:lnTo>
                          <a:lnTo>
                            <a:pt x="311" y="192"/>
                          </a:lnTo>
                          <a:lnTo>
                            <a:pt x="311" y="194"/>
                          </a:lnTo>
                          <a:lnTo>
                            <a:pt x="311" y="196"/>
                          </a:lnTo>
                          <a:lnTo>
                            <a:pt x="311" y="198"/>
                          </a:lnTo>
                          <a:lnTo>
                            <a:pt x="313" y="198"/>
                          </a:lnTo>
                          <a:lnTo>
                            <a:pt x="313" y="200"/>
                          </a:lnTo>
                          <a:lnTo>
                            <a:pt x="313" y="202"/>
                          </a:lnTo>
                          <a:lnTo>
                            <a:pt x="311" y="202"/>
                          </a:lnTo>
                          <a:lnTo>
                            <a:pt x="311" y="204"/>
                          </a:lnTo>
                          <a:lnTo>
                            <a:pt x="311" y="206"/>
                          </a:lnTo>
                          <a:lnTo>
                            <a:pt x="311" y="207"/>
                          </a:lnTo>
                          <a:lnTo>
                            <a:pt x="311" y="209"/>
                          </a:lnTo>
                          <a:lnTo>
                            <a:pt x="313" y="209"/>
                          </a:lnTo>
                          <a:lnTo>
                            <a:pt x="315" y="209"/>
                          </a:lnTo>
                          <a:lnTo>
                            <a:pt x="315" y="211"/>
                          </a:lnTo>
                          <a:lnTo>
                            <a:pt x="315" y="213"/>
                          </a:lnTo>
                          <a:lnTo>
                            <a:pt x="313" y="213"/>
                          </a:lnTo>
                          <a:lnTo>
                            <a:pt x="315" y="213"/>
                          </a:lnTo>
                          <a:lnTo>
                            <a:pt x="315" y="215"/>
                          </a:lnTo>
                          <a:lnTo>
                            <a:pt x="313" y="217"/>
                          </a:lnTo>
                          <a:lnTo>
                            <a:pt x="313" y="219"/>
                          </a:lnTo>
                          <a:lnTo>
                            <a:pt x="315" y="219"/>
                          </a:lnTo>
                          <a:lnTo>
                            <a:pt x="315" y="221"/>
                          </a:lnTo>
                          <a:lnTo>
                            <a:pt x="315" y="223"/>
                          </a:lnTo>
                          <a:lnTo>
                            <a:pt x="317" y="223"/>
                          </a:lnTo>
                          <a:lnTo>
                            <a:pt x="317" y="225"/>
                          </a:lnTo>
                          <a:lnTo>
                            <a:pt x="317" y="227"/>
                          </a:lnTo>
                          <a:lnTo>
                            <a:pt x="319" y="227"/>
                          </a:lnTo>
                          <a:lnTo>
                            <a:pt x="319" y="229"/>
                          </a:lnTo>
                          <a:lnTo>
                            <a:pt x="319" y="231"/>
                          </a:lnTo>
                          <a:lnTo>
                            <a:pt x="317" y="231"/>
                          </a:lnTo>
                          <a:lnTo>
                            <a:pt x="317" y="232"/>
                          </a:lnTo>
                          <a:lnTo>
                            <a:pt x="317" y="234"/>
                          </a:lnTo>
                          <a:lnTo>
                            <a:pt x="315" y="234"/>
                          </a:lnTo>
                          <a:lnTo>
                            <a:pt x="315" y="236"/>
                          </a:lnTo>
                          <a:lnTo>
                            <a:pt x="317" y="236"/>
                          </a:lnTo>
                          <a:lnTo>
                            <a:pt x="317" y="238"/>
                          </a:lnTo>
                          <a:lnTo>
                            <a:pt x="319" y="238"/>
                          </a:lnTo>
                          <a:lnTo>
                            <a:pt x="319" y="240"/>
                          </a:lnTo>
                          <a:lnTo>
                            <a:pt x="321" y="240"/>
                          </a:lnTo>
                          <a:lnTo>
                            <a:pt x="321" y="242"/>
                          </a:lnTo>
                          <a:lnTo>
                            <a:pt x="319" y="242"/>
                          </a:lnTo>
                          <a:lnTo>
                            <a:pt x="321" y="242"/>
                          </a:lnTo>
                          <a:lnTo>
                            <a:pt x="321" y="244"/>
                          </a:lnTo>
                          <a:lnTo>
                            <a:pt x="319" y="246"/>
                          </a:lnTo>
                          <a:lnTo>
                            <a:pt x="321" y="248"/>
                          </a:lnTo>
                          <a:lnTo>
                            <a:pt x="321" y="250"/>
                          </a:lnTo>
                          <a:lnTo>
                            <a:pt x="323" y="250"/>
                          </a:lnTo>
                          <a:lnTo>
                            <a:pt x="321" y="250"/>
                          </a:lnTo>
                          <a:lnTo>
                            <a:pt x="321" y="252"/>
                          </a:lnTo>
                          <a:lnTo>
                            <a:pt x="323" y="252"/>
                          </a:lnTo>
                          <a:lnTo>
                            <a:pt x="325" y="252"/>
                          </a:lnTo>
                          <a:lnTo>
                            <a:pt x="327" y="252"/>
                          </a:lnTo>
                          <a:lnTo>
                            <a:pt x="329" y="252"/>
                          </a:lnTo>
                          <a:lnTo>
                            <a:pt x="329" y="254"/>
                          </a:lnTo>
                          <a:lnTo>
                            <a:pt x="331" y="254"/>
                          </a:lnTo>
                          <a:lnTo>
                            <a:pt x="332" y="254"/>
                          </a:lnTo>
                          <a:lnTo>
                            <a:pt x="334" y="254"/>
                          </a:lnTo>
                          <a:lnTo>
                            <a:pt x="336" y="254"/>
                          </a:lnTo>
                          <a:lnTo>
                            <a:pt x="338" y="254"/>
                          </a:lnTo>
                          <a:lnTo>
                            <a:pt x="338" y="255"/>
                          </a:lnTo>
                          <a:lnTo>
                            <a:pt x="340" y="255"/>
                          </a:lnTo>
                          <a:lnTo>
                            <a:pt x="340" y="257"/>
                          </a:lnTo>
                          <a:lnTo>
                            <a:pt x="342" y="257"/>
                          </a:lnTo>
                          <a:lnTo>
                            <a:pt x="344" y="255"/>
                          </a:lnTo>
                          <a:lnTo>
                            <a:pt x="344" y="257"/>
                          </a:lnTo>
                          <a:lnTo>
                            <a:pt x="344" y="259"/>
                          </a:lnTo>
                          <a:lnTo>
                            <a:pt x="344" y="257"/>
                          </a:lnTo>
                          <a:lnTo>
                            <a:pt x="346" y="257"/>
                          </a:lnTo>
                          <a:lnTo>
                            <a:pt x="346" y="259"/>
                          </a:lnTo>
                          <a:lnTo>
                            <a:pt x="348" y="259"/>
                          </a:lnTo>
                          <a:lnTo>
                            <a:pt x="348" y="261"/>
                          </a:lnTo>
                          <a:lnTo>
                            <a:pt x="350" y="261"/>
                          </a:lnTo>
                          <a:lnTo>
                            <a:pt x="350" y="259"/>
                          </a:lnTo>
                          <a:lnTo>
                            <a:pt x="350" y="261"/>
                          </a:lnTo>
                          <a:lnTo>
                            <a:pt x="350" y="263"/>
                          </a:lnTo>
                          <a:lnTo>
                            <a:pt x="348" y="263"/>
                          </a:lnTo>
                          <a:lnTo>
                            <a:pt x="348" y="265"/>
                          </a:lnTo>
                          <a:lnTo>
                            <a:pt x="346" y="265"/>
                          </a:lnTo>
                          <a:lnTo>
                            <a:pt x="344" y="267"/>
                          </a:lnTo>
                          <a:lnTo>
                            <a:pt x="344" y="269"/>
                          </a:lnTo>
                          <a:lnTo>
                            <a:pt x="344" y="271"/>
                          </a:lnTo>
                          <a:lnTo>
                            <a:pt x="344" y="273"/>
                          </a:lnTo>
                          <a:lnTo>
                            <a:pt x="346" y="273"/>
                          </a:lnTo>
                          <a:lnTo>
                            <a:pt x="344" y="273"/>
                          </a:lnTo>
                          <a:lnTo>
                            <a:pt x="346" y="273"/>
                          </a:lnTo>
                          <a:lnTo>
                            <a:pt x="346" y="275"/>
                          </a:lnTo>
                          <a:lnTo>
                            <a:pt x="348" y="275"/>
                          </a:lnTo>
                          <a:lnTo>
                            <a:pt x="348" y="273"/>
                          </a:lnTo>
                          <a:lnTo>
                            <a:pt x="348" y="271"/>
                          </a:lnTo>
                          <a:lnTo>
                            <a:pt x="350" y="271"/>
                          </a:lnTo>
                          <a:lnTo>
                            <a:pt x="350" y="273"/>
                          </a:lnTo>
                          <a:lnTo>
                            <a:pt x="350" y="275"/>
                          </a:lnTo>
                          <a:lnTo>
                            <a:pt x="352" y="277"/>
                          </a:lnTo>
                          <a:lnTo>
                            <a:pt x="354" y="277"/>
                          </a:lnTo>
                          <a:lnTo>
                            <a:pt x="354" y="279"/>
                          </a:lnTo>
                          <a:lnTo>
                            <a:pt x="356" y="279"/>
                          </a:lnTo>
                          <a:lnTo>
                            <a:pt x="357" y="279"/>
                          </a:lnTo>
                          <a:lnTo>
                            <a:pt x="359" y="279"/>
                          </a:lnTo>
                          <a:lnTo>
                            <a:pt x="361" y="279"/>
                          </a:lnTo>
                          <a:lnTo>
                            <a:pt x="359" y="279"/>
                          </a:lnTo>
                          <a:lnTo>
                            <a:pt x="359" y="280"/>
                          </a:lnTo>
                          <a:lnTo>
                            <a:pt x="361" y="280"/>
                          </a:lnTo>
                          <a:lnTo>
                            <a:pt x="363" y="279"/>
                          </a:lnTo>
                          <a:lnTo>
                            <a:pt x="363" y="277"/>
                          </a:lnTo>
                          <a:lnTo>
                            <a:pt x="365" y="277"/>
                          </a:lnTo>
                          <a:lnTo>
                            <a:pt x="367" y="277"/>
                          </a:lnTo>
                          <a:lnTo>
                            <a:pt x="369" y="275"/>
                          </a:lnTo>
                          <a:lnTo>
                            <a:pt x="371" y="277"/>
                          </a:lnTo>
                          <a:lnTo>
                            <a:pt x="371" y="275"/>
                          </a:lnTo>
                          <a:lnTo>
                            <a:pt x="373" y="277"/>
                          </a:lnTo>
                          <a:lnTo>
                            <a:pt x="373" y="275"/>
                          </a:lnTo>
                          <a:lnTo>
                            <a:pt x="373" y="273"/>
                          </a:lnTo>
                          <a:lnTo>
                            <a:pt x="375" y="273"/>
                          </a:lnTo>
                          <a:lnTo>
                            <a:pt x="377" y="273"/>
                          </a:lnTo>
                          <a:lnTo>
                            <a:pt x="377" y="271"/>
                          </a:lnTo>
                          <a:lnTo>
                            <a:pt x="375" y="271"/>
                          </a:lnTo>
                          <a:lnTo>
                            <a:pt x="377" y="269"/>
                          </a:lnTo>
                          <a:lnTo>
                            <a:pt x="377" y="271"/>
                          </a:lnTo>
                          <a:lnTo>
                            <a:pt x="379" y="271"/>
                          </a:lnTo>
                          <a:lnTo>
                            <a:pt x="379" y="269"/>
                          </a:lnTo>
                          <a:lnTo>
                            <a:pt x="380" y="269"/>
                          </a:lnTo>
                          <a:lnTo>
                            <a:pt x="380" y="267"/>
                          </a:lnTo>
                          <a:lnTo>
                            <a:pt x="379" y="267"/>
                          </a:lnTo>
                          <a:lnTo>
                            <a:pt x="380" y="267"/>
                          </a:lnTo>
                          <a:lnTo>
                            <a:pt x="380" y="265"/>
                          </a:lnTo>
                          <a:lnTo>
                            <a:pt x="382" y="265"/>
                          </a:lnTo>
                          <a:lnTo>
                            <a:pt x="382" y="267"/>
                          </a:lnTo>
                          <a:lnTo>
                            <a:pt x="384" y="267"/>
                          </a:lnTo>
                          <a:lnTo>
                            <a:pt x="384" y="265"/>
                          </a:lnTo>
                          <a:lnTo>
                            <a:pt x="384" y="263"/>
                          </a:lnTo>
                          <a:lnTo>
                            <a:pt x="386" y="263"/>
                          </a:lnTo>
                          <a:lnTo>
                            <a:pt x="388" y="263"/>
                          </a:lnTo>
                          <a:lnTo>
                            <a:pt x="388" y="261"/>
                          </a:lnTo>
                          <a:lnTo>
                            <a:pt x="388" y="259"/>
                          </a:lnTo>
                          <a:lnTo>
                            <a:pt x="388" y="261"/>
                          </a:lnTo>
                          <a:lnTo>
                            <a:pt x="390" y="261"/>
                          </a:lnTo>
                          <a:lnTo>
                            <a:pt x="390" y="259"/>
                          </a:lnTo>
                          <a:lnTo>
                            <a:pt x="390" y="261"/>
                          </a:lnTo>
                          <a:lnTo>
                            <a:pt x="392" y="261"/>
                          </a:lnTo>
                          <a:lnTo>
                            <a:pt x="394" y="261"/>
                          </a:lnTo>
                          <a:lnTo>
                            <a:pt x="394" y="259"/>
                          </a:lnTo>
                          <a:lnTo>
                            <a:pt x="396" y="259"/>
                          </a:lnTo>
                          <a:lnTo>
                            <a:pt x="394" y="259"/>
                          </a:lnTo>
                          <a:lnTo>
                            <a:pt x="396" y="259"/>
                          </a:lnTo>
                          <a:lnTo>
                            <a:pt x="396" y="257"/>
                          </a:lnTo>
                          <a:lnTo>
                            <a:pt x="394" y="257"/>
                          </a:lnTo>
                          <a:lnTo>
                            <a:pt x="394" y="255"/>
                          </a:lnTo>
                          <a:lnTo>
                            <a:pt x="396" y="255"/>
                          </a:lnTo>
                          <a:lnTo>
                            <a:pt x="396" y="254"/>
                          </a:lnTo>
                          <a:lnTo>
                            <a:pt x="394" y="254"/>
                          </a:lnTo>
                          <a:lnTo>
                            <a:pt x="396" y="254"/>
                          </a:lnTo>
                          <a:lnTo>
                            <a:pt x="396" y="252"/>
                          </a:lnTo>
                          <a:lnTo>
                            <a:pt x="396" y="250"/>
                          </a:lnTo>
                          <a:lnTo>
                            <a:pt x="398" y="252"/>
                          </a:lnTo>
                          <a:lnTo>
                            <a:pt x="398" y="254"/>
                          </a:lnTo>
                          <a:lnTo>
                            <a:pt x="400" y="254"/>
                          </a:lnTo>
                          <a:lnTo>
                            <a:pt x="400" y="255"/>
                          </a:lnTo>
                          <a:lnTo>
                            <a:pt x="402" y="255"/>
                          </a:lnTo>
                          <a:lnTo>
                            <a:pt x="404" y="257"/>
                          </a:lnTo>
                          <a:lnTo>
                            <a:pt x="404" y="255"/>
                          </a:lnTo>
                          <a:lnTo>
                            <a:pt x="405" y="257"/>
                          </a:lnTo>
                          <a:lnTo>
                            <a:pt x="407" y="257"/>
                          </a:lnTo>
                          <a:lnTo>
                            <a:pt x="407" y="259"/>
                          </a:lnTo>
                          <a:lnTo>
                            <a:pt x="409" y="259"/>
                          </a:lnTo>
                          <a:lnTo>
                            <a:pt x="409" y="261"/>
                          </a:lnTo>
                          <a:lnTo>
                            <a:pt x="411" y="261"/>
                          </a:lnTo>
                          <a:lnTo>
                            <a:pt x="411" y="259"/>
                          </a:lnTo>
                          <a:lnTo>
                            <a:pt x="411" y="257"/>
                          </a:lnTo>
                          <a:lnTo>
                            <a:pt x="411" y="255"/>
                          </a:lnTo>
                          <a:lnTo>
                            <a:pt x="413" y="255"/>
                          </a:lnTo>
                          <a:lnTo>
                            <a:pt x="413" y="254"/>
                          </a:lnTo>
                          <a:lnTo>
                            <a:pt x="411" y="254"/>
                          </a:lnTo>
                          <a:lnTo>
                            <a:pt x="413" y="254"/>
                          </a:lnTo>
                          <a:lnTo>
                            <a:pt x="415" y="254"/>
                          </a:lnTo>
                          <a:lnTo>
                            <a:pt x="417" y="254"/>
                          </a:lnTo>
                          <a:lnTo>
                            <a:pt x="417" y="255"/>
                          </a:lnTo>
                          <a:lnTo>
                            <a:pt x="419" y="255"/>
                          </a:lnTo>
                          <a:lnTo>
                            <a:pt x="421" y="255"/>
                          </a:lnTo>
                          <a:lnTo>
                            <a:pt x="421" y="257"/>
                          </a:lnTo>
                          <a:lnTo>
                            <a:pt x="423" y="257"/>
                          </a:lnTo>
                          <a:lnTo>
                            <a:pt x="423" y="259"/>
                          </a:lnTo>
                          <a:lnTo>
                            <a:pt x="423" y="257"/>
                          </a:lnTo>
                          <a:lnTo>
                            <a:pt x="425" y="257"/>
                          </a:lnTo>
                          <a:lnTo>
                            <a:pt x="425" y="259"/>
                          </a:lnTo>
                          <a:lnTo>
                            <a:pt x="425" y="261"/>
                          </a:lnTo>
                          <a:lnTo>
                            <a:pt x="427" y="261"/>
                          </a:lnTo>
                          <a:lnTo>
                            <a:pt x="428" y="261"/>
                          </a:lnTo>
                          <a:lnTo>
                            <a:pt x="428" y="263"/>
                          </a:lnTo>
                          <a:lnTo>
                            <a:pt x="430" y="263"/>
                          </a:lnTo>
                          <a:lnTo>
                            <a:pt x="428" y="263"/>
                          </a:lnTo>
                          <a:lnTo>
                            <a:pt x="430" y="263"/>
                          </a:lnTo>
                          <a:lnTo>
                            <a:pt x="430" y="265"/>
                          </a:lnTo>
                          <a:lnTo>
                            <a:pt x="432" y="265"/>
                          </a:lnTo>
                          <a:lnTo>
                            <a:pt x="432" y="267"/>
                          </a:lnTo>
                          <a:lnTo>
                            <a:pt x="434" y="267"/>
                          </a:lnTo>
                          <a:lnTo>
                            <a:pt x="432" y="267"/>
                          </a:lnTo>
                          <a:lnTo>
                            <a:pt x="434" y="267"/>
                          </a:lnTo>
                          <a:lnTo>
                            <a:pt x="434" y="269"/>
                          </a:lnTo>
                          <a:lnTo>
                            <a:pt x="434" y="271"/>
                          </a:lnTo>
                          <a:lnTo>
                            <a:pt x="436" y="273"/>
                          </a:lnTo>
                          <a:lnTo>
                            <a:pt x="436" y="275"/>
                          </a:lnTo>
                          <a:lnTo>
                            <a:pt x="436" y="277"/>
                          </a:lnTo>
                          <a:lnTo>
                            <a:pt x="438" y="277"/>
                          </a:lnTo>
                          <a:lnTo>
                            <a:pt x="438" y="279"/>
                          </a:lnTo>
                          <a:lnTo>
                            <a:pt x="440" y="279"/>
                          </a:lnTo>
                          <a:lnTo>
                            <a:pt x="442" y="279"/>
                          </a:lnTo>
                          <a:lnTo>
                            <a:pt x="444" y="279"/>
                          </a:lnTo>
                          <a:lnTo>
                            <a:pt x="446" y="279"/>
                          </a:lnTo>
                          <a:lnTo>
                            <a:pt x="448" y="279"/>
                          </a:lnTo>
                          <a:lnTo>
                            <a:pt x="448" y="280"/>
                          </a:lnTo>
                          <a:lnTo>
                            <a:pt x="448" y="282"/>
                          </a:lnTo>
                          <a:lnTo>
                            <a:pt x="450" y="282"/>
                          </a:lnTo>
                          <a:lnTo>
                            <a:pt x="452" y="282"/>
                          </a:lnTo>
                          <a:lnTo>
                            <a:pt x="453" y="282"/>
                          </a:lnTo>
                          <a:lnTo>
                            <a:pt x="453" y="284"/>
                          </a:lnTo>
                          <a:lnTo>
                            <a:pt x="455" y="284"/>
                          </a:lnTo>
                          <a:lnTo>
                            <a:pt x="455" y="286"/>
                          </a:lnTo>
                          <a:lnTo>
                            <a:pt x="453" y="286"/>
                          </a:lnTo>
                          <a:lnTo>
                            <a:pt x="453" y="288"/>
                          </a:lnTo>
                          <a:lnTo>
                            <a:pt x="455" y="288"/>
                          </a:lnTo>
                          <a:lnTo>
                            <a:pt x="455" y="292"/>
                          </a:lnTo>
                          <a:lnTo>
                            <a:pt x="455" y="294"/>
                          </a:lnTo>
                          <a:lnTo>
                            <a:pt x="455" y="296"/>
                          </a:lnTo>
                          <a:lnTo>
                            <a:pt x="455" y="298"/>
                          </a:lnTo>
                          <a:lnTo>
                            <a:pt x="453" y="298"/>
                          </a:lnTo>
                          <a:lnTo>
                            <a:pt x="453" y="300"/>
                          </a:lnTo>
                          <a:lnTo>
                            <a:pt x="455" y="300"/>
                          </a:lnTo>
                          <a:lnTo>
                            <a:pt x="455" y="302"/>
                          </a:lnTo>
                          <a:lnTo>
                            <a:pt x="453" y="302"/>
                          </a:lnTo>
                          <a:lnTo>
                            <a:pt x="453" y="303"/>
                          </a:lnTo>
                          <a:lnTo>
                            <a:pt x="455" y="303"/>
                          </a:lnTo>
                          <a:lnTo>
                            <a:pt x="455" y="305"/>
                          </a:lnTo>
                          <a:lnTo>
                            <a:pt x="455" y="307"/>
                          </a:lnTo>
                          <a:lnTo>
                            <a:pt x="455" y="309"/>
                          </a:lnTo>
                          <a:lnTo>
                            <a:pt x="457" y="309"/>
                          </a:lnTo>
                          <a:lnTo>
                            <a:pt x="461" y="309"/>
                          </a:lnTo>
                          <a:lnTo>
                            <a:pt x="461" y="311"/>
                          </a:lnTo>
                          <a:lnTo>
                            <a:pt x="459" y="311"/>
                          </a:lnTo>
                          <a:lnTo>
                            <a:pt x="457" y="311"/>
                          </a:lnTo>
                          <a:lnTo>
                            <a:pt x="457" y="313"/>
                          </a:lnTo>
                          <a:lnTo>
                            <a:pt x="455" y="313"/>
                          </a:lnTo>
                          <a:lnTo>
                            <a:pt x="455" y="311"/>
                          </a:lnTo>
                          <a:lnTo>
                            <a:pt x="453" y="311"/>
                          </a:lnTo>
                          <a:lnTo>
                            <a:pt x="453" y="313"/>
                          </a:lnTo>
                          <a:lnTo>
                            <a:pt x="453" y="315"/>
                          </a:lnTo>
                          <a:lnTo>
                            <a:pt x="455" y="315"/>
                          </a:lnTo>
                          <a:lnTo>
                            <a:pt x="455" y="317"/>
                          </a:lnTo>
                          <a:lnTo>
                            <a:pt x="457" y="317"/>
                          </a:lnTo>
                          <a:lnTo>
                            <a:pt x="457" y="319"/>
                          </a:lnTo>
                          <a:lnTo>
                            <a:pt x="455" y="319"/>
                          </a:lnTo>
                          <a:lnTo>
                            <a:pt x="453" y="321"/>
                          </a:lnTo>
                          <a:lnTo>
                            <a:pt x="453" y="323"/>
                          </a:lnTo>
                          <a:lnTo>
                            <a:pt x="452" y="323"/>
                          </a:lnTo>
                          <a:lnTo>
                            <a:pt x="452" y="325"/>
                          </a:lnTo>
                          <a:lnTo>
                            <a:pt x="452" y="323"/>
                          </a:lnTo>
                          <a:lnTo>
                            <a:pt x="450" y="323"/>
                          </a:lnTo>
                          <a:lnTo>
                            <a:pt x="450" y="325"/>
                          </a:lnTo>
                          <a:lnTo>
                            <a:pt x="448" y="325"/>
                          </a:lnTo>
                          <a:lnTo>
                            <a:pt x="446" y="325"/>
                          </a:lnTo>
                          <a:lnTo>
                            <a:pt x="448" y="327"/>
                          </a:lnTo>
                          <a:lnTo>
                            <a:pt x="446" y="327"/>
                          </a:lnTo>
                          <a:lnTo>
                            <a:pt x="446" y="328"/>
                          </a:lnTo>
                          <a:lnTo>
                            <a:pt x="448" y="328"/>
                          </a:lnTo>
                          <a:lnTo>
                            <a:pt x="448" y="330"/>
                          </a:lnTo>
                          <a:lnTo>
                            <a:pt x="444" y="330"/>
                          </a:lnTo>
                          <a:lnTo>
                            <a:pt x="442" y="330"/>
                          </a:lnTo>
                          <a:lnTo>
                            <a:pt x="440" y="330"/>
                          </a:lnTo>
                          <a:lnTo>
                            <a:pt x="438" y="330"/>
                          </a:lnTo>
                          <a:lnTo>
                            <a:pt x="436" y="330"/>
                          </a:lnTo>
                          <a:lnTo>
                            <a:pt x="436" y="332"/>
                          </a:lnTo>
                          <a:lnTo>
                            <a:pt x="436" y="334"/>
                          </a:lnTo>
                          <a:lnTo>
                            <a:pt x="436" y="336"/>
                          </a:lnTo>
                          <a:lnTo>
                            <a:pt x="436" y="338"/>
                          </a:lnTo>
                          <a:lnTo>
                            <a:pt x="436" y="340"/>
                          </a:lnTo>
                          <a:lnTo>
                            <a:pt x="438" y="340"/>
                          </a:lnTo>
                          <a:lnTo>
                            <a:pt x="436" y="340"/>
                          </a:lnTo>
                          <a:lnTo>
                            <a:pt x="438" y="340"/>
                          </a:lnTo>
                          <a:lnTo>
                            <a:pt x="438" y="342"/>
                          </a:lnTo>
                          <a:lnTo>
                            <a:pt x="436" y="342"/>
                          </a:lnTo>
                          <a:lnTo>
                            <a:pt x="436" y="344"/>
                          </a:lnTo>
                          <a:lnTo>
                            <a:pt x="436" y="346"/>
                          </a:lnTo>
                          <a:lnTo>
                            <a:pt x="434" y="346"/>
                          </a:lnTo>
                          <a:lnTo>
                            <a:pt x="434" y="348"/>
                          </a:lnTo>
                          <a:lnTo>
                            <a:pt x="434" y="350"/>
                          </a:lnTo>
                          <a:lnTo>
                            <a:pt x="432" y="350"/>
                          </a:lnTo>
                          <a:lnTo>
                            <a:pt x="432" y="351"/>
                          </a:lnTo>
                          <a:lnTo>
                            <a:pt x="430" y="351"/>
                          </a:lnTo>
                          <a:lnTo>
                            <a:pt x="430" y="353"/>
                          </a:lnTo>
                          <a:lnTo>
                            <a:pt x="430" y="355"/>
                          </a:lnTo>
                          <a:lnTo>
                            <a:pt x="428" y="355"/>
                          </a:lnTo>
                          <a:lnTo>
                            <a:pt x="427" y="355"/>
                          </a:lnTo>
                          <a:lnTo>
                            <a:pt x="427" y="357"/>
                          </a:lnTo>
                          <a:lnTo>
                            <a:pt x="425" y="357"/>
                          </a:lnTo>
                          <a:lnTo>
                            <a:pt x="425" y="359"/>
                          </a:lnTo>
                          <a:lnTo>
                            <a:pt x="425" y="361"/>
                          </a:lnTo>
                          <a:lnTo>
                            <a:pt x="423" y="361"/>
                          </a:lnTo>
                          <a:lnTo>
                            <a:pt x="423" y="363"/>
                          </a:lnTo>
                          <a:lnTo>
                            <a:pt x="421" y="363"/>
                          </a:lnTo>
                          <a:lnTo>
                            <a:pt x="421" y="365"/>
                          </a:lnTo>
                          <a:lnTo>
                            <a:pt x="419" y="365"/>
                          </a:lnTo>
                          <a:lnTo>
                            <a:pt x="419" y="363"/>
                          </a:lnTo>
                          <a:lnTo>
                            <a:pt x="417" y="363"/>
                          </a:lnTo>
                          <a:lnTo>
                            <a:pt x="415" y="363"/>
                          </a:lnTo>
                          <a:lnTo>
                            <a:pt x="413" y="363"/>
                          </a:lnTo>
                          <a:lnTo>
                            <a:pt x="411" y="363"/>
                          </a:lnTo>
                          <a:lnTo>
                            <a:pt x="409" y="363"/>
                          </a:lnTo>
                          <a:lnTo>
                            <a:pt x="407" y="363"/>
                          </a:lnTo>
                          <a:lnTo>
                            <a:pt x="405" y="363"/>
                          </a:lnTo>
                          <a:lnTo>
                            <a:pt x="405" y="365"/>
                          </a:lnTo>
                          <a:lnTo>
                            <a:pt x="404" y="365"/>
                          </a:lnTo>
                          <a:lnTo>
                            <a:pt x="402" y="365"/>
                          </a:lnTo>
                          <a:lnTo>
                            <a:pt x="400" y="365"/>
                          </a:lnTo>
                          <a:lnTo>
                            <a:pt x="400" y="367"/>
                          </a:lnTo>
                          <a:lnTo>
                            <a:pt x="398" y="367"/>
                          </a:lnTo>
                          <a:lnTo>
                            <a:pt x="398" y="365"/>
                          </a:lnTo>
                          <a:lnTo>
                            <a:pt x="398" y="367"/>
                          </a:lnTo>
                          <a:lnTo>
                            <a:pt x="396" y="367"/>
                          </a:lnTo>
                          <a:lnTo>
                            <a:pt x="394" y="367"/>
                          </a:lnTo>
                          <a:lnTo>
                            <a:pt x="394" y="369"/>
                          </a:lnTo>
                          <a:lnTo>
                            <a:pt x="392" y="369"/>
                          </a:lnTo>
                          <a:lnTo>
                            <a:pt x="390" y="369"/>
                          </a:lnTo>
                          <a:lnTo>
                            <a:pt x="390" y="371"/>
                          </a:lnTo>
                          <a:lnTo>
                            <a:pt x="388" y="371"/>
                          </a:lnTo>
                          <a:lnTo>
                            <a:pt x="386" y="371"/>
                          </a:lnTo>
                          <a:lnTo>
                            <a:pt x="384" y="371"/>
                          </a:lnTo>
                          <a:lnTo>
                            <a:pt x="382" y="371"/>
                          </a:lnTo>
                          <a:lnTo>
                            <a:pt x="382" y="369"/>
                          </a:lnTo>
                          <a:lnTo>
                            <a:pt x="380" y="369"/>
                          </a:lnTo>
                          <a:lnTo>
                            <a:pt x="380" y="367"/>
                          </a:lnTo>
                          <a:lnTo>
                            <a:pt x="379" y="367"/>
                          </a:lnTo>
                          <a:lnTo>
                            <a:pt x="379" y="365"/>
                          </a:lnTo>
                          <a:lnTo>
                            <a:pt x="379" y="363"/>
                          </a:lnTo>
                          <a:lnTo>
                            <a:pt x="377" y="365"/>
                          </a:lnTo>
                          <a:lnTo>
                            <a:pt x="377" y="367"/>
                          </a:lnTo>
                          <a:lnTo>
                            <a:pt x="377" y="369"/>
                          </a:lnTo>
                          <a:lnTo>
                            <a:pt x="375" y="369"/>
                          </a:lnTo>
                          <a:lnTo>
                            <a:pt x="375" y="371"/>
                          </a:lnTo>
                          <a:lnTo>
                            <a:pt x="373" y="371"/>
                          </a:lnTo>
                          <a:lnTo>
                            <a:pt x="371" y="371"/>
                          </a:lnTo>
                          <a:lnTo>
                            <a:pt x="369" y="371"/>
                          </a:lnTo>
                          <a:lnTo>
                            <a:pt x="367" y="371"/>
                          </a:lnTo>
                          <a:lnTo>
                            <a:pt x="365" y="371"/>
                          </a:lnTo>
                          <a:lnTo>
                            <a:pt x="363" y="371"/>
                          </a:lnTo>
                          <a:lnTo>
                            <a:pt x="363" y="369"/>
                          </a:lnTo>
                          <a:lnTo>
                            <a:pt x="361" y="369"/>
                          </a:lnTo>
                          <a:lnTo>
                            <a:pt x="359" y="369"/>
                          </a:lnTo>
                          <a:lnTo>
                            <a:pt x="359" y="371"/>
                          </a:lnTo>
                          <a:lnTo>
                            <a:pt x="357" y="371"/>
                          </a:lnTo>
                          <a:lnTo>
                            <a:pt x="356" y="371"/>
                          </a:lnTo>
                          <a:lnTo>
                            <a:pt x="354" y="371"/>
                          </a:lnTo>
                          <a:lnTo>
                            <a:pt x="352" y="371"/>
                          </a:lnTo>
                          <a:lnTo>
                            <a:pt x="352" y="369"/>
                          </a:lnTo>
                          <a:lnTo>
                            <a:pt x="350" y="367"/>
                          </a:lnTo>
                          <a:lnTo>
                            <a:pt x="348" y="367"/>
                          </a:lnTo>
                          <a:lnTo>
                            <a:pt x="348" y="365"/>
                          </a:lnTo>
                          <a:lnTo>
                            <a:pt x="346" y="365"/>
                          </a:lnTo>
                          <a:lnTo>
                            <a:pt x="346" y="367"/>
                          </a:lnTo>
                          <a:lnTo>
                            <a:pt x="344" y="367"/>
                          </a:lnTo>
                          <a:lnTo>
                            <a:pt x="342" y="367"/>
                          </a:lnTo>
                          <a:lnTo>
                            <a:pt x="342" y="369"/>
                          </a:lnTo>
                          <a:lnTo>
                            <a:pt x="342" y="371"/>
                          </a:lnTo>
                          <a:lnTo>
                            <a:pt x="340" y="371"/>
                          </a:lnTo>
                          <a:lnTo>
                            <a:pt x="340" y="373"/>
                          </a:lnTo>
                          <a:lnTo>
                            <a:pt x="338" y="373"/>
                          </a:lnTo>
                          <a:lnTo>
                            <a:pt x="338" y="375"/>
                          </a:lnTo>
                          <a:lnTo>
                            <a:pt x="338" y="376"/>
                          </a:lnTo>
                          <a:lnTo>
                            <a:pt x="336" y="376"/>
                          </a:lnTo>
                          <a:lnTo>
                            <a:pt x="336" y="378"/>
                          </a:lnTo>
                          <a:lnTo>
                            <a:pt x="336" y="380"/>
                          </a:lnTo>
                          <a:lnTo>
                            <a:pt x="336" y="382"/>
                          </a:lnTo>
                          <a:lnTo>
                            <a:pt x="334" y="382"/>
                          </a:lnTo>
                          <a:lnTo>
                            <a:pt x="334" y="384"/>
                          </a:lnTo>
                          <a:lnTo>
                            <a:pt x="332" y="386"/>
                          </a:lnTo>
                          <a:lnTo>
                            <a:pt x="331" y="386"/>
                          </a:lnTo>
                          <a:lnTo>
                            <a:pt x="329" y="386"/>
                          </a:lnTo>
                          <a:lnTo>
                            <a:pt x="329" y="388"/>
                          </a:lnTo>
                          <a:lnTo>
                            <a:pt x="327" y="390"/>
                          </a:lnTo>
                          <a:lnTo>
                            <a:pt x="325" y="390"/>
                          </a:lnTo>
                          <a:lnTo>
                            <a:pt x="325" y="392"/>
                          </a:lnTo>
                          <a:lnTo>
                            <a:pt x="325" y="394"/>
                          </a:lnTo>
                          <a:lnTo>
                            <a:pt x="325" y="396"/>
                          </a:lnTo>
                          <a:lnTo>
                            <a:pt x="323" y="396"/>
                          </a:lnTo>
                          <a:lnTo>
                            <a:pt x="321" y="396"/>
                          </a:lnTo>
                          <a:lnTo>
                            <a:pt x="321" y="398"/>
                          </a:lnTo>
                          <a:lnTo>
                            <a:pt x="319" y="398"/>
                          </a:lnTo>
                          <a:lnTo>
                            <a:pt x="319" y="399"/>
                          </a:lnTo>
                          <a:lnTo>
                            <a:pt x="317" y="399"/>
                          </a:lnTo>
                          <a:lnTo>
                            <a:pt x="315" y="399"/>
                          </a:lnTo>
                          <a:lnTo>
                            <a:pt x="315" y="398"/>
                          </a:lnTo>
                          <a:lnTo>
                            <a:pt x="313" y="398"/>
                          </a:lnTo>
                          <a:lnTo>
                            <a:pt x="313" y="399"/>
                          </a:lnTo>
                          <a:lnTo>
                            <a:pt x="313" y="401"/>
                          </a:lnTo>
                          <a:lnTo>
                            <a:pt x="315" y="401"/>
                          </a:lnTo>
                          <a:lnTo>
                            <a:pt x="315" y="403"/>
                          </a:lnTo>
                          <a:lnTo>
                            <a:pt x="315" y="405"/>
                          </a:lnTo>
                          <a:lnTo>
                            <a:pt x="313" y="405"/>
                          </a:lnTo>
                          <a:lnTo>
                            <a:pt x="311" y="405"/>
                          </a:lnTo>
                          <a:lnTo>
                            <a:pt x="311" y="407"/>
                          </a:lnTo>
                          <a:lnTo>
                            <a:pt x="311" y="409"/>
                          </a:lnTo>
                          <a:lnTo>
                            <a:pt x="311" y="411"/>
                          </a:lnTo>
                          <a:lnTo>
                            <a:pt x="311" y="413"/>
                          </a:lnTo>
                          <a:lnTo>
                            <a:pt x="311" y="415"/>
                          </a:lnTo>
                          <a:lnTo>
                            <a:pt x="311" y="417"/>
                          </a:lnTo>
                          <a:lnTo>
                            <a:pt x="309" y="417"/>
                          </a:lnTo>
                          <a:lnTo>
                            <a:pt x="309" y="419"/>
                          </a:lnTo>
                          <a:lnTo>
                            <a:pt x="308" y="419"/>
                          </a:lnTo>
                          <a:lnTo>
                            <a:pt x="306" y="419"/>
                          </a:lnTo>
                          <a:lnTo>
                            <a:pt x="304" y="421"/>
                          </a:lnTo>
                          <a:lnTo>
                            <a:pt x="302" y="421"/>
                          </a:lnTo>
                          <a:lnTo>
                            <a:pt x="300" y="423"/>
                          </a:lnTo>
                          <a:lnTo>
                            <a:pt x="298" y="423"/>
                          </a:lnTo>
                          <a:lnTo>
                            <a:pt x="296" y="423"/>
                          </a:lnTo>
                          <a:lnTo>
                            <a:pt x="296" y="424"/>
                          </a:lnTo>
                          <a:lnTo>
                            <a:pt x="294" y="424"/>
                          </a:lnTo>
                          <a:lnTo>
                            <a:pt x="294" y="426"/>
                          </a:lnTo>
                          <a:lnTo>
                            <a:pt x="292" y="426"/>
                          </a:lnTo>
                          <a:lnTo>
                            <a:pt x="290" y="426"/>
                          </a:lnTo>
                          <a:lnTo>
                            <a:pt x="290" y="428"/>
                          </a:lnTo>
                          <a:lnTo>
                            <a:pt x="288" y="428"/>
                          </a:lnTo>
                          <a:lnTo>
                            <a:pt x="286" y="428"/>
                          </a:lnTo>
                          <a:lnTo>
                            <a:pt x="284" y="428"/>
                          </a:lnTo>
                          <a:lnTo>
                            <a:pt x="284" y="426"/>
                          </a:lnTo>
                          <a:lnTo>
                            <a:pt x="283" y="426"/>
                          </a:lnTo>
                          <a:lnTo>
                            <a:pt x="281" y="426"/>
                          </a:lnTo>
                          <a:lnTo>
                            <a:pt x="279" y="426"/>
                          </a:lnTo>
                          <a:lnTo>
                            <a:pt x="279" y="428"/>
                          </a:lnTo>
                          <a:lnTo>
                            <a:pt x="279" y="430"/>
                          </a:lnTo>
                          <a:lnTo>
                            <a:pt x="277" y="432"/>
                          </a:lnTo>
                          <a:lnTo>
                            <a:pt x="277" y="434"/>
                          </a:lnTo>
                          <a:lnTo>
                            <a:pt x="277" y="436"/>
                          </a:lnTo>
                          <a:lnTo>
                            <a:pt x="277" y="438"/>
                          </a:lnTo>
                          <a:lnTo>
                            <a:pt x="279" y="438"/>
                          </a:lnTo>
                          <a:lnTo>
                            <a:pt x="279" y="440"/>
                          </a:lnTo>
                          <a:lnTo>
                            <a:pt x="279" y="442"/>
                          </a:lnTo>
                          <a:lnTo>
                            <a:pt x="279" y="444"/>
                          </a:lnTo>
                          <a:lnTo>
                            <a:pt x="277" y="444"/>
                          </a:lnTo>
                          <a:lnTo>
                            <a:pt x="277" y="446"/>
                          </a:lnTo>
                          <a:lnTo>
                            <a:pt x="275" y="446"/>
                          </a:lnTo>
                          <a:lnTo>
                            <a:pt x="275" y="447"/>
                          </a:lnTo>
                          <a:lnTo>
                            <a:pt x="275" y="449"/>
                          </a:lnTo>
                          <a:lnTo>
                            <a:pt x="275" y="451"/>
                          </a:lnTo>
                          <a:lnTo>
                            <a:pt x="275" y="453"/>
                          </a:lnTo>
                          <a:lnTo>
                            <a:pt x="273" y="453"/>
                          </a:lnTo>
                          <a:lnTo>
                            <a:pt x="273" y="455"/>
                          </a:lnTo>
                          <a:lnTo>
                            <a:pt x="273" y="457"/>
                          </a:lnTo>
                          <a:lnTo>
                            <a:pt x="271" y="457"/>
                          </a:lnTo>
                          <a:lnTo>
                            <a:pt x="271" y="459"/>
                          </a:lnTo>
                          <a:lnTo>
                            <a:pt x="271" y="461"/>
                          </a:lnTo>
                          <a:lnTo>
                            <a:pt x="269" y="461"/>
                          </a:lnTo>
                          <a:lnTo>
                            <a:pt x="267" y="461"/>
                          </a:lnTo>
                          <a:lnTo>
                            <a:pt x="267" y="463"/>
                          </a:lnTo>
                          <a:lnTo>
                            <a:pt x="265" y="463"/>
                          </a:lnTo>
                          <a:lnTo>
                            <a:pt x="265" y="465"/>
                          </a:lnTo>
                          <a:lnTo>
                            <a:pt x="263" y="465"/>
                          </a:lnTo>
                          <a:lnTo>
                            <a:pt x="261" y="465"/>
                          </a:lnTo>
                          <a:lnTo>
                            <a:pt x="261" y="467"/>
                          </a:lnTo>
                          <a:lnTo>
                            <a:pt x="260" y="469"/>
                          </a:lnTo>
                          <a:lnTo>
                            <a:pt x="260" y="471"/>
                          </a:lnTo>
                          <a:lnTo>
                            <a:pt x="260" y="472"/>
                          </a:lnTo>
                          <a:lnTo>
                            <a:pt x="258" y="472"/>
                          </a:lnTo>
                          <a:lnTo>
                            <a:pt x="256" y="472"/>
                          </a:lnTo>
                          <a:lnTo>
                            <a:pt x="256" y="474"/>
                          </a:lnTo>
                          <a:lnTo>
                            <a:pt x="254" y="474"/>
                          </a:lnTo>
                          <a:lnTo>
                            <a:pt x="254" y="476"/>
                          </a:lnTo>
                          <a:lnTo>
                            <a:pt x="252" y="478"/>
                          </a:lnTo>
                          <a:lnTo>
                            <a:pt x="250" y="480"/>
                          </a:lnTo>
                          <a:lnTo>
                            <a:pt x="248" y="480"/>
                          </a:lnTo>
                          <a:lnTo>
                            <a:pt x="248" y="482"/>
                          </a:lnTo>
                          <a:lnTo>
                            <a:pt x="246" y="482"/>
                          </a:lnTo>
                          <a:lnTo>
                            <a:pt x="244" y="484"/>
                          </a:lnTo>
                          <a:lnTo>
                            <a:pt x="242" y="484"/>
                          </a:lnTo>
                          <a:lnTo>
                            <a:pt x="242" y="486"/>
                          </a:lnTo>
                          <a:lnTo>
                            <a:pt x="240" y="486"/>
                          </a:lnTo>
                          <a:lnTo>
                            <a:pt x="240" y="488"/>
                          </a:lnTo>
                          <a:lnTo>
                            <a:pt x="238" y="488"/>
                          </a:lnTo>
                          <a:lnTo>
                            <a:pt x="238" y="490"/>
                          </a:lnTo>
                          <a:lnTo>
                            <a:pt x="236" y="490"/>
                          </a:lnTo>
                          <a:lnTo>
                            <a:pt x="236" y="492"/>
                          </a:lnTo>
                          <a:lnTo>
                            <a:pt x="235" y="492"/>
                          </a:lnTo>
                          <a:lnTo>
                            <a:pt x="233" y="494"/>
                          </a:lnTo>
                          <a:lnTo>
                            <a:pt x="231" y="494"/>
                          </a:lnTo>
                          <a:lnTo>
                            <a:pt x="229" y="494"/>
                          </a:lnTo>
                          <a:lnTo>
                            <a:pt x="229" y="495"/>
                          </a:lnTo>
                          <a:lnTo>
                            <a:pt x="227" y="495"/>
                          </a:lnTo>
                          <a:lnTo>
                            <a:pt x="225" y="495"/>
                          </a:lnTo>
                          <a:lnTo>
                            <a:pt x="223" y="497"/>
                          </a:lnTo>
                          <a:lnTo>
                            <a:pt x="221" y="497"/>
                          </a:lnTo>
                          <a:lnTo>
                            <a:pt x="221" y="499"/>
                          </a:lnTo>
                          <a:lnTo>
                            <a:pt x="219" y="499"/>
                          </a:lnTo>
                          <a:lnTo>
                            <a:pt x="217" y="499"/>
                          </a:lnTo>
                          <a:lnTo>
                            <a:pt x="217" y="501"/>
                          </a:lnTo>
                          <a:lnTo>
                            <a:pt x="215" y="501"/>
                          </a:lnTo>
                          <a:lnTo>
                            <a:pt x="213" y="501"/>
                          </a:lnTo>
                          <a:lnTo>
                            <a:pt x="213" y="503"/>
                          </a:lnTo>
                          <a:lnTo>
                            <a:pt x="212" y="503"/>
                          </a:lnTo>
                          <a:lnTo>
                            <a:pt x="210" y="505"/>
                          </a:lnTo>
                          <a:lnTo>
                            <a:pt x="208" y="505"/>
                          </a:lnTo>
                          <a:lnTo>
                            <a:pt x="206" y="507"/>
                          </a:lnTo>
                          <a:lnTo>
                            <a:pt x="204" y="507"/>
                          </a:lnTo>
                          <a:lnTo>
                            <a:pt x="204" y="509"/>
                          </a:lnTo>
                          <a:lnTo>
                            <a:pt x="202" y="509"/>
                          </a:lnTo>
                          <a:lnTo>
                            <a:pt x="200" y="511"/>
                          </a:lnTo>
                          <a:lnTo>
                            <a:pt x="198" y="511"/>
                          </a:lnTo>
                          <a:lnTo>
                            <a:pt x="198" y="513"/>
                          </a:lnTo>
                          <a:lnTo>
                            <a:pt x="196" y="513"/>
                          </a:lnTo>
                          <a:lnTo>
                            <a:pt x="196" y="515"/>
                          </a:lnTo>
                          <a:lnTo>
                            <a:pt x="196" y="517"/>
                          </a:lnTo>
                          <a:lnTo>
                            <a:pt x="196" y="519"/>
                          </a:lnTo>
                          <a:lnTo>
                            <a:pt x="194" y="519"/>
                          </a:lnTo>
                          <a:lnTo>
                            <a:pt x="194" y="520"/>
                          </a:lnTo>
                          <a:lnTo>
                            <a:pt x="194" y="522"/>
                          </a:lnTo>
                          <a:lnTo>
                            <a:pt x="194" y="524"/>
                          </a:lnTo>
                          <a:lnTo>
                            <a:pt x="192" y="524"/>
                          </a:lnTo>
                          <a:lnTo>
                            <a:pt x="192" y="526"/>
                          </a:lnTo>
                          <a:lnTo>
                            <a:pt x="192" y="528"/>
                          </a:lnTo>
                          <a:lnTo>
                            <a:pt x="192" y="530"/>
                          </a:lnTo>
                          <a:lnTo>
                            <a:pt x="190" y="530"/>
                          </a:lnTo>
                          <a:lnTo>
                            <a:pt x="190" y="532"/>
                          </a:lnTo>
                          <a:lnTo>
                            <a:pt x="188" y="532"/>
                          </a:lnTo>
                          <a:lnTo>
                            <a:pt x="187" y="532"/>
                          </a:lnTo>
                          <a:lnTo>
                            <a:pt x="185" y="532"/>
                          </a:lnTo>
                          <a:lnTo>
                            <a:pt x="183" y="532"/>
                          </a:lnTo>
                          <a:lnTo>
                            <a:pt x="183" y="534"/>
                          </a:lnTo>
                          <a:lnTo>
                            <a:pt x="183" y="536"/>
                          </a:lnTo>
                          <a:lnTo>
                            <a:pt x="183" y="538"/>
                          </a:lnTo>
                          <a:lnTo>
                            <a:pt x="185" y="538"/>
                          </a:lnTo>
                          <a:lnTo>
                            <a:pt x="185" y="540"/>
                          </a:lnTo>
                          <a:lnTo>
                            <a:pt x="185" y="542"/>
                          </a:lnTo>
                          <a:lnTo>
                            <a:pt x="183" y="542"/>
                          </a:lnTo>
                          <a:lnTo>
                            <a:pt x="181" y="542"/>
                          </a:lnTo>
                          <a:lnTo>
                            <a:pt x="181" y="543"/>
                          </a:lnTo>
                          <a:lnTo>
                            <a:pt x="181" y="545"/>
                          </a:lnTo>
                          <a:lnTo>
                            <a:pt x="181" y="547"/>
                          </a:lnTo>
                          <a:lnTo>
                            <a:pt x="181" y="549"/>
                          </a:lnTo>
                          <a:lnTo>
                            <a:pt x="181" y="551"/>
                          </a:lnTo>
                          <a:lnTo>
                            <a:pt x="181" y="553"/>
                          </a:lnTo>
                          <a:lnTo>
                            <a:pt x="179" y="553"/>
                          </a:lnTo>
                          <a:lnTo>
                            <a:pt x="179" y="555"/>
                          </a:lnTo>
                          <a:lnTo>
                            <a:pt x="177" y="555"/>
                          </a:lnTo>
                          <a:lnTo>
                            <a:pt x="175" y="557"/>
                          </a:lnTo>
                          <a:lnTo>
                            <a:pt x="171" y="557"/>
                          </a:lnTo>
                          <a:lnTo>
                            <a:pt x="146" y="555"/>
                          </a:lnTo>
                          <a:lnTo>
                            <a:pt x="142" y="555"/>
                          </a:lnTo>
                          <a:lnTo>
                            <a:pt x="139" y="555"/>
                          </a:lnTo>
                          <a:lnTo>
                            <a:pt x="127" y="557"/>
                          </a:lnTo>
                          <a:lnTo>
                            <a:pt x="125" y="557"/>
                          </a:lnTo>
                          <a:lnTo>
                            <a:pt x="121" y="557"/>
                          </a:lnTo>
                          <a:lnTo>
                            <a:pt x="119" y="557"/>
                          </a:lnTo>
                          <a:lnTo>
                            <a:pt x="104" y="555"/>
                          </a:lnTo>
                          <a:lnTo>
                            <a:pt x="85" y="555"/>
                          </a:lnTo>
                          <a:lnTo>
                            <a:pt x="69" y="553"/>
                          </a:lnTo>
                          <a:lnTo>
                            <a:pt x="60" y="553"/>
                          </a:lnTo>
                          <a:lnTo>
                            <a:pt x="27" y="551"/>
                          </a:lnTo>
                          <a:lnTo>
                            <a:pt x="25" y="551"/>
                          </a:lnTo>
                          <a:lnTo>
                            <a:pt x="23" y="551"/>
                          </a:lnTo>
                          <a:lnTo>
                            <a:pt x="23" y="549"/>
                          </a:lnTo>
                          <a:lnTo>
                            <a:pt x="23" y="547"/>
                          </a:lnTo>
                          <a:lnTo>
                            <a:pt x="23" y="545"/>
                          </a:lnTo>
                          <a:lnTo>
                            <a:pt x="21" y="543"/>
                          </a:lnTo>
                          <a:lnTo>
                            <a:pt x="21" y="542"/>
                          </a:lnTo>
                          <a:lnTo>
                            <a:pt x="21" y="540"/>
                          </a:lnTo>
                          <a:lnTo>
                            <a:pt x="21" y="538"/>
                          </a:lnTo>
                          <a:lnTo>
                            <a:pt x="21" y="536"/>
                          </a:lnTo>
                          <a:lnTo>
                            <a:pt x="20" y="534"/>
                          </a:lnTo>
                          <a:lnTo>
                            <a:pt x="18" y="532"/>
                          </a:lnTo>
                          <a:lnTo>
                            <a:pt x="18" y="530"/>
                          </a:lnTo>
                          <a:lnTo>
                            <a:pt x="18" y="528"/>
                          </a:lnTo>
                          <a:lnTo>
                            <a:pt x="16" y="528"/>
                          </a:lnTo>
                          <a:lnTo>
                            <a:pt x="16" y="526"/>
                          </a:lnTo>
                          <a:lnTo>
                            <a:pt x="14" y="526"/>
                          </a:lnTo>
                          <a:lnTo>
                            <a:pt x="14" y="524"/>
                          </a:lnTo>
                          <a:lnTo>
                            <a:pt x="14" y="522"/>
                          </a:lnTo>
                          <a:lnTo>
                            <a:pt x="14" y="520"/>
                          </a:lnTo>
                          <a:lnTo>
                            <a:pt x="12" y="520"/>
                          </a:lnTo>
                          <a:lnTo>
                            <a:pt x="12" y="519"/>
                          </a:lnTo>
                          <a:lnTo>
                            <a:pt x="12" y="517"/>
                          </a:lnTo>
                          <a:lnTo>
                            <a:pt x="10" y="517"/>
                          </a:lnTo>
                          <a:lnTo>
                            <a:pt x="8" y="517"/>
                          </a:lnTo>
                          <a:lnTo>
                            <a:pt x="8" y="515"/>
                          </a:lnTo>
                          <a:lnTo>
                            <a:pt x="8" y="513"/>
                          </a:lnTo>
                          <a:lnTo>
                            <a:pt x="6" y="513"/>
                          </a:lnTo>
                          <a:lnTo>
                            <a:pt x="4" y="513"/>
                          </a:lnTo>
                          <a:lnTo>
                            <a:pt x="4" y="511"/>
                          </a:lnTo>
                          <a:lnTo>
                            <a:pt x="4" y="509"/>
                          </a:lnTo>
                          <a:lnTo>
                            <a:pt x="2" y="507"/>
                          </a:lnTo>
                          <a:lnTo>
                            <a:pt x="2" y="505"/>
                          </a:lnTo>
                          <a:lnTo>
                            <a:pt x="2" y="503"/>
                          </a:lnTo>
                          <a:lnTo>
                            <a:pt x="4" y="503"/>
                          </a:lnTo>
                          <a:lnTo>
                            <a:pt x="4" y="501"/>
                          </a:lnTo>
                          <a:lnTo>
                            <a:pt x="2" y="501"/>
                          </a:lnTo>
                          <a:lnTo>
                            <a:pt x="2" y="499"/>
                          </a:lnTo>
                          <a:lnTo>
                            <a:pt x="2" y="497"/>
                          </a:lnTo>
                          <a:lnTo>
                            <a:pt x="0" y="497"/>
                          </a:lnTo>
                          <a:lnTo>
                            <a:pt x="0" y="495"/>
                          </a:lnTo>
                          <a:lnTo>
                            <a:pt x="0" y="494"/>
                          </a:lnTo>
                          <a:lnTo>
                            <a:pt x="0" y="492"/>
                          </a:lnTo>
                          <a:lnTo>
                            <a:pt x="2" y="492"/>
                          </a:lnTo>
                          <a:lnTo>
                            <a:pt x="2" y="490"/>
                          </a:lnTo>
                          <a:lnTo>
                            <a:pt x="2" y="488"/>
                          </a:lnTo>
                          <a:lnTo>
                            <a:pt x="2" y="486"/>
                          </a:lnTo>
                          <a:lnTo>
                            <a:pt x="2" y="484"/>
                          </a:lnTo>
                          <a:lnTo>
                            <a:pt x="2" y="482"/>
                          </a:lnTo>
                          <a:lnTo>
                            <a:pt x="2" y="480"/>
                          </a:lnTo>
                          <a:lnTo>
                            <a:pt x="2" y="478"/>
                          </a:lnTo>
                          <a:lnTo>
                            <a:pt x="4" y="478"/>
                          </a:lnTo>
                          <a:lnTo>
                            <a:pt x="4" y="476"/>
                          </a:lnTo>
                          <a:lnTo>
                            <a:pt x="4" y="474"/>
                          </a:lnTo>
                          <a:lnTo>
                            <a:pt x="4" y="472"/>
                          </a:lnTo>
                          <a:lnTo>
                            <a:pt x="4" y="469"/>
                          </a:lnTo>
                          <a:lnTo>
                            <a:pt x="2" y="467"/>
                          </a:lnTo>
                          <a:lnTo>
                            <a:pt x="2" y="465"/>
                          </a:lnTo>
                          <a:lnTo>
                            <a:pt x="2" y="461"/>
                          </a:lnTo>
                          <a:lnTo>
                            <a:pt x="4" y="459"/>
                          </a:lnTo>
                          <a:lnTo>
                            <a:pt x="4" y="457"/>
                          </a:lnTo>
                          <a:lnTo>
                            <a:pt x="4" y="455"/>
                          </a:lnTo>
                          <a:lnTo>
                            <a:pt x="4" y="453"/>
                          </a:lnTo>
                          <a:lnTo>
                            <a:pt x="4" y="451"/>
                          </a:lnTo>
                          <a:lnTo>
                            <a:pt x="6" y="451"/>
                          </a:lnTo>
                          <a:lnTo>
                            <a:pt x="6" y="449"/>
                          </a:lnTo>
                          <a:lnTo>
                            <a:pt x="8" y="449"/>
                          </a:lnTo>
                          <a:lnTo>
                            <a:pt x="8" y="447"/>
                          </a:lnTo>
                          <a:lnTo>
                            <a:pt x="10" y="447"/>
                          </a:lnTo>
                          <a:lnTo>
                            <a:pt x="10" y="446"/>
                          </a:lnTo>
                          <a:lnTo>
                            <a:pt x="10" y="444"/>
                          </a:lnTo>
                          <a:lnTo>
                            <a:pt x="10" y="442"/>
                          </a:lnTo>
                          <a:lnTo>
                            <a:pt x="10" y="440"/>
                          </a:lnTo>
                          <a:lnTo>
                            <a:pt x="10" y="438"/>
                          </a:lnTo>
                          <a:lnTo>
                            <a:pt x="10" y="436"/>
                          </a:lnTo>
                          <a:lnTo>
                            <a:pt x="10" y="434"/>
                          </a:lnTo>
                          <a:lnTo>
                            <a:pt x="10" y="432"/>
                          </a:lnTo>
                          <a:lnTo>
                            <a:pt x="10" y="430"/>
                          </a:lnTo>
                          <a:lnTo>
                            <a:pt x="12" y="428"/>
                          </a:lnTo>
                          <a:lnTo>
                            <a:pt x="12" y="426"/>
                          </a:lnTo>
                          <a:lnTo>
                            <a:pt x="14" y="426"/>
                          </a:lnTo>
                          <a:lnTo>
                            <a:pt x="14" y="424"/>
                          </a:lnTo>
                          <a:lnTo>
                            <a:pt x="14" y="423"/>
                          </a:lnTo>
                          <a:lnTo>
                            <a:pt x="14" y="421"/>
                          </a:lnTo>
                          <a:lnTo>
                            <a:pt x="14" y="419"/>
                          </a:lnTo>
                          <a:lnTo>
                            <a:pt x="14" y="417"/>
                          </a:lnTo>
                          <a:lnTo>
                            <a:pt x="16" y="417"/>
                          </a:lnTo>
                          <a:lnTo>
                            <a:pt x="18" y="417"/>
                          </a:lnTo>
                          <a:lnTo>
                            <a:pt x="20" y="417"/>
                          </a:lnTo>
                          <a:lnTo>
                            <a:pt x="20" y="415"/>
                          </a:lnTo>
                          <a:lnTo>
                            <a:pt x="18" y="415"/>
                          </a:lnTo>
                          <a:lnTo>
                            <a:pt x="20" y="415"/>
                          </a:lnTo>
                          <a:lnTo>
                            <a:pt x="20" y="413"/>
                          </a:lnTo>
                          <a:lnTo>
                            <a:pt x="20" y="411"/>
                          </a:lnTo>
                          <a:lnTo>
                            <a:pt x="21" y="411"/>
                          </a:lnTo>
                          <a:lnTo>
                            <a:pt x="21" y="409"/>
                          </a:lnTo>
                          <a:lnTo>
                            <a:pt x="23" y="409"/>
                          </a:lnTo>
                          <a:lnTo>
                            <a:pt x="23" y="407"/>
                          </a:lnTo>
                          <a:lnTo>
                            <a:pt x="25" y="407"/>
                          </a:lnTo>
                          <a:lnTo>
                            <a:pt x="25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7" y="401"/>
                          </a:lnTo>
                          <a:lnTo>
                            <a:pt x="27" y="399"/>
                          </a:lnTo>
                          <a:lnTo>
                            <a:pt x="27" y="398"/>
                          </a:lnTo>
                          <a:lnTo>
                            <a:pt x="27" y="396"/>
                          </a:lnTo>
                          <a:lnTo>
                            <a:pt x="27" y="394"/>
                          </a:lnTo>
                          <a:lnTo>
                            <a:pt x="27" y="392"/>
                          </a:lnTo>
                          <a:lnTo>
                            <a:pt x="27" y="390"/>
                          </a:lnTo>
                          <a:lnTo>
                            <a:pt x="27" y="388"/>
                          </a:lnTo>
                          <a:lnTo>
                            <a:pt x="27" y="386"/>
                          </a:lnTo>
                          <a:lnTo>
                            <a:pt x="27" y="384"/>
                          </a:lnTo>
                          <a:lnTo>
                            <a:pt x="25" y="382"/>
                          </a:lnTo>
                          <a:lnTo>
                            <a:pt x="25" y="380"/>
                          </a:lnTo>
                          <a:lnTo>
                            <a:pt x="25" y="37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6" name="Freeform 4859">
                      <a:extLst>
                        <a:ext uri="{FF2B5EF4-FFF2-40B4-BE49-F238E27FC236}">
                          <a16:creationId xmlns:a16="http://schemas.microsoft.com/office/drawing/2014/main" id="{562F8FA1-3A9C-6C46-B16D-4F3B1ADE98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72" y="1240"/>
                      <a:ext cx="501" cy="1245"/>
                    </a:xfrm>
                    <a:custGeom>
                      <a:avLst/>
                      <a:gdLst>
                        <a:gd name="T0" fmla="*/ 61 w 501"/>
                        <a:gd name="T1" fmla="*/ 269 h 1245"/>
                        <a:gd name="T2" fmla="*/ 97 w 501"/>
                        <a:gd name="T3" fmla="*/ 285 h 1245"/>
                        <a:gd name="T4" fmla="*/ 144 w 501"/>
                        <a:gd name="T5" fmla="*/ 235 h 1245"/>
                        <a:gd name="T6" fmla="*/ 195 w 501"/>
                        <a:gd name="T7" fmla="*/ 187 h 1245"/>
                        <a:gd name="T8" fmla="*/ 172 w 501"/>
                        <a:gd name="T9" fmla="*/ 144 h 1245"/>
                        <a:gd name="T10" fmla="*/ 147 w 501"/>
                        <a:gd name="T11" fmla="*/ 85 h 1245"/>
                        <a:gd name="T12" fmla="*/ 126 w 501"/>
                        <a:gd name="T13" fmla="*/ 24 h 1245"/>
                        <a:gd name="T14" fmla="*/ 161 w 501"/>
                        <a:gd name="T15" fmla="*/ 22 h 1245"/>
                        <a:gd name="T16" fmla="*/ 199 w 501"/>
                        <a:gd name="T17" fmla="*/ 66 h 1245"/>
                        <a:gd name="T18" fmla="*/ 234 w 501"/>
                        <a:gd name="T19" fmla="*/ 108 h 1245"/>
                        <a:gd name="T20" fmla="*/ 234 w 501"/>
                        <a:gd name="T21" fmla="*/ 177 h 1245"/>
                        <a:gd name="T22" fmla="*/ 199 w 501"/>
                        <a:gd name="T23" fmla="*/ 237 h 1245"/>
                        <a:gd name="T24" fmla="*/ 251 w 501"/>
                        <a:gd name="T25" fmla="*/ 281 h 1245"/>
                        <a:gd name="T26" fmla="*/ 309 w 501"/>
                        <a:gd name="T27" fmla="*/ 354 h 1245"/>
                        <a:gd name="T28" fmla="*/ 357 w 501"/>
                        <a:gd name="T29" fmla="*/ 373 h 1245"/>
                        <a:gd name="T30" fmla="*/ 361 w 501"/>
                        <a:gd name="T31" fmla="*/ 419 h 1245"/>
                        <a:gd name="T32" fmla="*/ 332 w 501"/>
                        <a:gd name="T33" fmla="*/ 440 h 1245"/>
                        <a:gd name="T34" fmla="*/ 289 w 501"/>
                        <a:gd name="T35" fmla="*/ 469 h 1245"/>
                        <a:gd name="T36" fmla="*/ 253 w 501"/>
                        <a:gd name="T37" fmla="*/ 492 h 1245"/>
                        <a:gd name="T38" fmla="*/ 251 w 501"/>
                        <a:gd name="T39" fmla="*/ 534 h 1245"/>
                        <a:gd name="T40" fmla="*/ 274 w 501"/>
                        <a:gd name="T41" fmla="*/ 563 h 1245"/>
                        <a:gd name="T42" fmla="*/ 295 w 501"/>
                        <a:gd name="T43" fmla="*/ 592 h 1245"/>
                        <a:gd name="T44" fmla="*/ 299 w 501"/>
                        <a:gd name="T45" fmla="*/ 634 h 1245"/>
                        <a:gd name="T46" fmla="*/ 324 w 501"/>
                        <a:gd name="T47" fmla="*/ 665 h 1245"/>
                        <a:gd name="T48" fmla="*/ 443 w 501"/>
                        <a:gd name="T49" fmla="*/ 665 h 1245"/>
                        <a:gd name="T50" fmla="*/ 472 w 501"/>
                        <a:gd name="T51" fmla="*/ 707 h 1245"/>
                        <a:gd name="T52" fmla="*/ 468 w 501"/>
                        <a:gd name="T53" fmla="*/ 763 h 1245"/>
                        <a:gd name="T54" fmla="*/ 493 w 501"/>
                        <a:gd name="T55" fmla="*/ 836 h 1245"/>
                        <a:gd name="T56" fmla="*/ 437 w 501"/>
                        <a:gd name="T57" fmla="*/ 897 h 1245"/>
                        <a:gd name="T58" fmla="*/ 480 w 501"/>
                        <a:gd name="T59" fmla="*/ 959 h 1245"/>
                        <a:gd name="T60" fmla="*/ 464 w 501"/>
                        <a:gd name="T61" fmla="*/ 1016 h 1245"/>
                        <a:gd name="T62" fmla="*/ 422 w 501"/>
                        <a:gd name="T63" fmla="*/ 1051 h 1245"/>
                        <a:gd name="T64" fmla="*/ 397 w 501"/>
                        <a:gd name="T65" fmla="*/ 1116 h 1245"/>
                        <a:gd name="T66" fmla="*/ 353 w 501"/>
                        <a:gd name="T67" fmla="*/ 1160 h 1245"/>
                        <a:gd name="T68" fmla="*/ 372 w 501"/>
                        <a:gd name="T69" fmla="*/ 1220 h 1245"/>
                        <a:gd name="T70" fmla="*/ 299 w 501"/>
                        <a:gd name="T71" fmla="*/ 1245 h 1245"/>
                        <a:gd name="T72" fmla="*/ 249 w 501"/>
                        <a:gd name="T73" fmla="*/ 1214 h 1245"/>
                        <a:gd name="T74" fmla="*/ 193 w 501"/>
                        <a:gd name="T75" fmla="*/ 1199 h 1245"/>
                        <a:gd name="T76" fmla="*/ 130 w 501"/>
                        <a:gd name="T77" fmla="*/ 1193 h 1245"/>
                        <a:gd name="T78" fmla="*/ 94 w 501"/>
                        <a:gd name="T79" fmla="*/ 1210 h 1245"/>
                        <a:gd name="T80" fmla="*/ 107 w 501"/>
                        <a:gd name="T81" fmla="*/ 1170 h 1245"/>
                        <a:gd name="T82" fmla="*/ 136 w 501"/>
                        <a:gd name="T83" fmla="*/ 1135 h 1245"/>
                        <a:gd name="T84" fmla="*/ 145 w 501"/>
                        <a:gd name="T85" fmla="*/ 1076 h 1245"/>
                        <a:gd name="T86" fmla="*/ 149 w 501"/>
                        <a:gd name="T87" fmla="*/ 1037 h 1245"/>
                        <a:gd name="T88" fmla="*/ 130 w 501"/>
                        <a:gd name="T89" fmla="*/ 989 h 1245"/>
                        <a:gd name="T90" fmla="*/ 126 w 501"/>
                        <a:gd name="T91" fmla="*/ 928 h 1245"/>
                        <a:gd name="T92" fmla="*/ 124 w 501"/>
                        <a:gd name="T93" fmla="*/ 863 h 1245"/>
                        <a:gd name="T94" fmla="*/ 101 w 501"/>
                        <a:gd name="T95" fmla="*/ 849 h 1245"/>
                        <a:gd name="T96" fmla="*/ 107 w 501"/>
                        <a:gd name="T97" fmla="*/ 817 h 1245"/>
                        <a:gd name="T98" fmla="*/ 147 w 501"/>
                        <a:gd name="T99" fmla="*/ 799 h 1245"/>
                        <a:gd name="T100" fmla="*/ 155 w 501"/>
                        <a:gd name="T101" fmla="*/ 747 h 1245"/>
                        <a:gd name="T102" fmla="*/ 140 w 501"/>
                        <a:gd name="T103" fmla="*/ 705 h 1245"/>
                        <a:gd name="T104" fmla="*/ 132 w 501"/>
                        <a:gd name="T105" fmla="*/ 696 h 1245"/>
                        <a:gd name="T106" fmla="*/ 107 w 501"/>
                        <a:gd name="T107" fmla="*/ 632 h 1245"/>
                        <a:gd name="T108" fmla="*/ 132 w 501"/>
                        <a:gd name="T109" fmla="*/ 619 h 1245"/>
                        <a:gd name="T110" fmla="*/ 136 w 501"/>
                        <a:gd name="T111" fmla="*/ 596 h 1245"/>
                        <a:gd name="T112" fmla="*/ 132 w 501"/>
                        <a:gd name="T113" fmla="*/ 548 h 1245"/>
                        <a:gd name="T114" fmla="*/ 97 w 501"/>
                        <a:gd name="T115" fmla="*/ 529 h 1245"/>
                        <a:gd name="T116" fmla="*/ 86 w 501"/>
                        <a:gd name="T117" fmla="*/ 511 h 1245"/>
                        <a:gd name="T118" fmla="*/ 49 w 501"/>
                        <a:gd name="T119" fmla="*/ 479 h 1245"/>
                        <a:gd name="T120" fmla="*/ 53 w 501"/>
                        <a:gd name="T121" fmla="*/ 438 h 1245"/>
                        <a:gd name="T122" fmla="*/ 9 w 501"/>
                        <a:gd name="T123" fmla="*/ 392 h 1245"/>
                        <a:gd name="T124" fmla="*/ 17 w 501"/>
                        <a:gd name="T125" fmla="*/ 331 h 1245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501" h="1245">
                          <a:moveTo>
                            <a:pt x="48" y="310"/>
                          </a:moveTo>
                          <a:lnTo>
                            <a:pt x="48" y="308"/>
                          </a:lnTo>
                          <a:lnTo>
                            <a:pt x="49" y="308"/>
                          </a:lnTo>
                          <a:lnTo>
                            <a:pt x="49" y="306"/>
                          </a:lnTo>
                          <a:lnTo>
                            <a:pt x="48" y="306"/>
                          </a:lnTo>
                          <a:lnTo>
                            <a:pt x="48" y="304"/>
                          </a:lnTo>
                          <a:lnTo>
                            <a:pt x="48" y="302"/>
                          </a:lnTo>
                          <a:lnTo>
                            <a:pt x="46" y="302"/>
                          </a:lnTo>
                          <a:lnTo>
                            <a:pt x="46" y="300"/>
                          </a:lnTo>
                          <a:lnTo>
                            <a:pt x="46" y="298"/>
                          </a:lnTo>
                          <a:lnTo>
                            <a:pt x="44" y="298"/>
                          </a:lnTo>
                          <a:lnTo>
                            <a:pt x="44" y="296"/>
                          </a:lnTo>
                          <a:lnTo>
                            <a:pt x="42" y="294"/>
                          </a:lnTo>
                          <a:lnTo>
                            <a:pt x="42" y="292"/>
                          </a:lnTo>
                          <a:lnTo>
                            <a:pt x="40" y="292"/>
                          </a:lnTo>
                          <a:lnTo>
                            <a:pt x="40" y="290"/>
                          </a:lnTo>
                          <a:lnTo>
                            <a:pt x="40" y="288"/>
                          </a:lnTo>
                          <a:lnTo>
                            <a:pt x="38" y="288"/>
                          </a:lnTo>
                          <a:lnTo>
                            <a:pt x="38" y="287"/>
                          </a:lnTo>
                          <a:lnTo>
                            <a:pt x="40" y="287"/>
                          </a:lnTo>
                          <a:lnTo>
                            <a:pt x="40" y="285"/>
                          </a:lnTo>
                          <a:lnTo>
                            <a:pt x="40" y="283"/>
                          </a:lnTo>
                          <a:lnTo>
                            <a:pt x="40" y="281"/>
                          </a:lnTo>
                          <a:lnTo>
                            <a:pt x="38" y="281"/>
                          </a:lnTo>
                          <a:lnTo>
                            <a:pt x="38" y="279"/>
                          </a:lnTo>
                          <a:lnTo>
                            <a:pt x="38" y="277"/>
                          </a:lnTo>
                          <a:lnTo>
                            <a:pt x="38" y="275"/>
                          </a:lnTo>
                          <a:lnTo>
                            <a:pt x="38" y="273"/>
                          </a:lnTo>
                          <a:lnTo>
                            <a:pt x="38" y="271"/>
                          </a:lnTo>
                          <a:lnTo>
                            <a:pt x="38" y="269"/>
                          </a:lnTo>
                          <a:lnTo>
                            <a:pt x="38" y="267"/>
                          </a:lnTo>
                          <a:lnTo>
                            <a:pt x="40" y="267"/>
                          </a:lnTo>
                          <a:lnTo>
                            <a:pt x="40" y="265"/>
                          </a:lnTo>
                          <a:lnTo>
                            <a:pt x="42" y="265"/>
                          </a:lnTo>
                          <a:lnTo>
                            <a:pt x="42" y="264"/>
                          </a:lnTo>
                          <a:lnTo>
                            <a:pt x="44" y="264"/>
                          </a:lnTo>
                          <a:lnTo>
                            <a:pt x="46" y="264"/>
                          </a:lnTo>
                          <a:lnTo>
                            <a:pt x="48" y="264"/>
                          </a:lnTo>
                          <a:lnTo>
                            <a:pt x="49" y="264"/>
                          </a:lnTo>
                          <a:lnTo>
                            <a:pt x="51" y="264"/>
                          </a:lnTo>
                          <a:lnTo>
                            <a:pt x="53" y="264"/>
                          </a:lnTo>
                          <a:lnTo>
                            <a:pt x="53" y="265"/>
                          </a:lnTo>
                          <a:lnTo>
                            <a:pt x="55" y="265"/>
                          </a:lnTo>
                          <a:lnTo>
                            <a:pt x="57" y="265"/>
                          </a:lnTo>
                          <a:lnTo>
                            <a:pt x="57" y="267"/>
                          </a:lnTo>
                          <a:lnTo>
                            <a:pt x="57" y="269"/>
                          </a:lnTo>
                          <a:lnTo>
                            <a:pt x="59" y="269"/>
                          </a:lnTo>
                          <a:lnTo>
                            <a:pt x="61" y="269"/>
                          </a:lnTo>
                          <a:lnTo>
                            <a:pt x="63" y="269"/>
                          </a:lnTo>
                          <a:lnTo>
                            <a:pt x="63" y="271"/>
                          </a:lnTo>
                          <a:lnTo>
                            <a:pt x="65" y="271"/>
                          </a:lnTo>
                          <a:lnTo>
                            <a:pt x="65" y="273"/>
                          </a:lnTo>
                          <a:lnTo>
                            <a:pt x="65" y="275"/>
                          </a:lnTo>
                          <a:lnTo>
                            <a:pt x="65" y="277"/>
                          </a:lnTo>
                          <a:lnTo>
                            <a:pt x="67" y="277"/>
                          </a:lnTo>
                          <a:lnTo>
                            <a:pt x="67" y="279"/>
                          </a:lnTo>
                          <a:lnTo>
                            <a:pt x="67" y="281"/>
                          </a:lnTo>
                          <a:lnTo>
                            <a:pt x="67" y="283"/>
                          </a:lnTo>
                          <a:lnTo>
                            <a:pt x="69" y="283"/>
                          </a:lnTo>
                          <a:lnTo>
                            <a:pt x="69" y="285"/>
                          </a:lnTo>
                          <a:lnTo>
                            <a:pt x="69" y="287"/>
                          </a:lnTo>
                          <a:lnTo>
                            <a:pt x="69" y="288"/>
                          </a:lnTo>
                          <a:lnTo>
                            <a:pt x="71" y="288"/>
                          </a:lnTo>
                          <a:lnTo>
                            <a:pt x="71" y="290"/>
                          </a:lnTo>
                          <a:lnTo>
                            <a:pt x="73" y="290"/>
                          </a:lnTo>
                          <a:lnTo>
                            <a:pt x="73" y="292"/>
                          </a:lnTo>
                          <a:lnTo>
                            <a:pt x="74" y="294"/>
                          </a:lnTo>
                          <a:lnTo>
                            <a:pt x="74" y="296"/>
                          </a:lnTo>
                          <a:lnTo>
                            <a:pt x="74" y="298"/>
                          </a:lnTo>
                          <a:lnTo>
                            <a:pt x="76" y="298"/>
                          </a:lnTo>
                          <a:lnTo>
                            <a:pt x="76" y="300"/>
                          </a:lnTo>
                          <a:lnTo>
                            <a:pt x="78" y="300"/>
                          </a:lnTo>
                          <a:lnTo>
                            <a:pt x="78" y="302"/>
                          </a:lnTo>
                          <a:lnTo>
                            <a:pt x="78" y="304"/>
                          </a:lnTo>
                          <a:lnTo>
                            <a:pt x="80" y="306"/>
                          </a:lnTo>
                          <a:lnTo>
                            <a:pt x="82" y="306"/>
                          </a:lnTo>
                          <a:lnTo>
                            <a:pt x="84" y="306"/>
                          </a:lnTo>
                          <a:lnTo>
                            <a:pt x="86" y="306"/>
                          </a:lnTo>
                          <a:lnTo>
                            <a:pt x="88" y="304"/>
                          </a:lnTo>
                          <a:lnTo>
                            <a:pt x="90" y="304"/>
                          </a:lnTo>
                          <a:lnTo>
                            <a:pt x="90" y="302"/>
                          </a:lnTo>
                          <a:lnTo>
                            <a:pt x="90" y="300"/>
                          </a:lnTo>
                          <a:lnTo>
                            <a:pt x="92" y="300"/>
                          </a:lnTo>
                          <a:lnTo>
                            <a:pt x="92" y="298"/>
                          </a:lnTo>
                          <a:lnTo>
                            <a:pt x="94" y="298"/>
                          </a:lnTo>
                          <a:lnTo>
                            <a:pt x="94" y="296"/>
                          </a:lnTo>
                          <a:lnTo>
                            <a:pt x="96" y="296"/>
                          </a:lnTo>
                          <a:lnTo>
                            <a:pt x="96" y="294"/>
                          </a:lnTo>
                          <a:lnTo>
                            <a:pt x="96" y="292"/>
                          </a:lnTo>
                          <a:lnTo>
                            <a:pt x="94" y="292"/>
                          </a:lnTo>
                          <a:lnTo>
                            <a:pt x="94" y="290"/>
                          </a:lnTo>
                          <a:lnTo>
                            <a:pt x="96" y="290"/>
                          </a:lnTo>
                          <a:lnTo>
                            <a:pt x="96" y="288"/>
                          </a:lnTo>
                          <a:lnTo>
                            <a:pt x="96" y="287"/>
                          </a:lnTo>
                          <a:lnTo>
                            <a:pt x="97" y="287"/>
                          </a:lnTo>
                          <a:lnTo>
                            <a:pt x="97" y="285"/>
                          </a:lnTo>
                          <a:lnTo>
                            <a:pt x="99" y="285"/>
                          </a:lnTo>
                          <a:lnTo>
                            <a:pt x="99" y="283"/>
                          </a:lnTo>
                          <a:lnTo>
                            <a:pt x="101" y="283"/>
                          </a:lnTo>
                          <a:lnTo>
                            <a:pt x="103" y="283"/>
                          </a:lnTo>
                          <a:lnTo>
                            <a:pt x="103" y="281"/>
                          </a:lnTo>
                          <a:lnTo>
                            <a:pt x="105" y="281"/>
                          </a:lnTo>
                          <a:lnTo>
                            <a:pt x="105" y="279"/>
                          </a:lnTo>
                          <a:lnTo>
                            <a:pt x="107" y="279"/>
                          </a:lnTo>
                          <a:lnTo>
                            <a:pt x="109" y="277"/>
                          </a:lnTo>
                          <a:lnTo>
                            <a:pt x="109" y="275"/>
                          </a:lnTo>
                          <a:lnTo>
                            <a:pt x="111" y="275"/>
                          </a:lnTo>
                          <a:lnTo>
                            <a:pt x="111" y="273"/>
                          </a:lnTo>
                          <a:lnTo>
                            <a:pt x="113" y="273"/>
                          </a:lnTo>
                          <a:lnTo>
                            <a:pt x="113" y="271"/>
                          </a:lnTo>
                          <a:lnTo>
                            <a:pt x="115" y="271"/>
                          </a:lnTo>
                          <a:lnTo>
                            <a:pt x="115" y="269"/>
                          </a:lnTo>
                          <a:lnTo>
                            <a:pt x="117" y="269"/>
                          </a:lnTo>
                          <a:lnTo>
                            <a:pt x="117" y="267"/>
                          </a:lnTo>
                          <a:lnTo>
                            <a:pt x="119" y="267"/>
                          </a:lnTo>
                          <a:lnTo>
                            <a:pt x="119" y="265"/>
                          </a:lnTo>
                          <a:lnTo>
                            <a:pt x="121" y="265"/>
                          </a:lnTo>
                          <a:lnTo>
                            <a:pt x="121" y="264"/>
                          </a:lnTo>
                          <a:lnTo>
                            <a:pt x="122" y="264"/>
                          </a:lnTo>
                          <a:lnTo>
                            <a:pt x="122" y="262"/>
                          </a:lnTo>
                          <a:lnTo>
                            <a:pt x="124" y="262"/>
                          </a:lnTo>
                          <a:lnTo>
                            <a:pt x="124" y="260"/>
                          </a:lnTo>
                          <a:lnTo>
                            <a:pt x="126" y="260"/>
                          </a:lnTo>
                          <a:lnTo>
                            <a:pt x="126" y="258"/>
                          </a:lnTo>
                          <a:lnTo>
                            <a:pt x="128" y="258"/>
                          </a:lnTo>
                          <a:lnTo>
                            <a:pt x="128" y="256"/>
                          </a:lnTo>
                          <a:lnTo>
                            <a:pt x="130" y="254"/>
                          </a:lnTo>
                          <a:lnTo>
                            <a:pt x="132" y="254"/>
                          </a:lnTo>
                          <a:lnTo>
                            <a:pt x="132" y="252"/>
                          </a:lnTo>
                          <a:lnTo>
                            <a:pt x="134" y="252"/>
                          </a:lnTo>
                          <a:lnTo>
                            <a:pt x="136" y="252"/>
                          </a:lnTo>
                          <a:lnTo>
                            <a:pt x="136" y="250"/>
                          </a:lnTo>
                          <a:lnTo>
                            <a:pt x="136" y="248"/>
                          </a:lnTo>
                          <a:lnTo>
                            <a:pt x="138" y="248"/>
                          </a:lnTo>
                          <a:lnTo>
                            <a:pt x="138" y="246"/>
                          </a:lnTo>
                          <a:lnTo>
                            <a:pt x="140" y="246"/>
                          </a:lnTo>
                          <a:lnTo>
                            <a:pt x="140" y="244"/>
                          </a:lnTo>
                          <a:lnTo>
                            <a:pt x="140" y="242"/>
                          </a:lnTo>
                          <a:lnTo>
                            <a:pt x="142" y="242"/>
                          </a:lnTo>
                          <a:lnTo>
                            <a:pt x="142" y="240"/>
                          </a:lnTo>
                          <a:lnTo>
                            <a:pt x="144" y="240"/>
                          </a:lnTo>
                          <a:lnTo>
                            <a:pt x="144" y="239"/>
                          </a:lnTo>
                          <a:lnTo>
                            <a:pt x="144" y="237"/>
                          </a:lnTo>
                          <a:lnTo>
                            <a:pt x="144" y="235"/>
                          </a:lnTo>
                          <a:lnTo>
                            <a:pt x="145" y="235"/>
                          </a:lnTo>
                          <a:lnTo>
                            <a:pt x="145" y="233"/>
                          </a:lnTo>
                          <a:lnTo>
                            <a:pt x="145" y="231"/>
                          </a:lnTo>
                          <a:lnTo>
                            <a:pt x="145" y="229"/>
                          </a:lnTo>
                          <a:lnTo>
                            <a:pt x="147" y="229"/>
                          </a:lnTo>
                          <a:lnTo>
                            <a:pt x="147" y="227"/>
                          </a:lnTo>
                          <a:lnTo>
                            <a:pt x="147" y="225"/>
                          </a:lnTo>
                          <a:lnTo>
                            <a:pt x="147" y="223"/>
                          </a:lnTo>
                          <a:lnTo>
                            <a:pt x="149" y="221"/>
                          </a:lnTo>
                          <a:lnTo>
                            <a:pt x="149" y="219"/>
                          </a:lnTo>
                          <a:lnTo>
                            <a:pt x="149" y="217"/>
                          </a:lnTo>
                          <a:lnTo>
                            <a:pt x="149" y="216"/>
                          </a:lnTo>
                          <a:lnTo>
                            <a:pt x="149" y="214"/>
                          </a:lnTo>
                          <a:lnTo>
                            <a:pt x="149" y="212"/>
                          </a:lnTo>
                          <a:lnTo>
                            <a:pt x="151" y="212"/>
                          </a:lnTo>
                          <a:lnTo>
                            <a:pt x="151" y="210"/>
                          </a:lnTo>
                          <a:lnTo>
                            <a:pt x="153" y="210"/>
                          </a:lnTo>
                          <a:lnTo>
                            <a:pt x="155" y="208"/>
                          </a:lnTo>
                          <a:lnTo>
                            <a:pt x="157" y="208"/>
                          </a:lnTo>
                          <a:lnTo>
                            <a:pt x="159" y="206"/>
                          </a:lnTo>
                          <a:lnTo>
                            <a:pt x="161" y="204"/>
                          </a:lnTo>
                          <a:lnTo>
                            <a:pt x="163" y="204"/>
                          </a:lnTo>
                          <a:lnTo>
                            <a:pt x="163" y="202"/>
                          </a:lnTo>
                          <a:lnTo>
                            <a:pt x="163" y="200"/>
                          </a:lnTo>
                          <a:lnTo>
                            <a:pt x="165" y="200"/>
                          </a:lnTo>
                          <a:lnTo>
                            <a:pt x="167" y="198"/>
                          </a:lnTo>
                          <a:lnTo>
                            <a:pt x="169" y="198"/>
                          </a:lnTo>
                          <a:lnTo>
                            <a:pt x="170" y="198"/>
                          </a:lnTo>
                          <a:lnTo>
                            <a:pt x="172" y="198"/>
                          </a:lnTo>
                          <a:lnTo>
                            <a:pt x="174" y="198"/>
                          </a:lnTo>
                          <a:lnTo>
                            <a:pt x="176" y="198"/>
                          </a:lnTo>
                          <a:lnTo>
                            <a:pt x="178" y="198"/>
                          </a:lnTo>
                          <a:lnTo>
                            <a:pt x="180" y="198"/>
                          </a:lnTo>
                          <a:lnTo>
                            <a:pt x="180" y="196"/>
                          </a:lnTo>
                          <a:lnTo>
                            <a:pt x="180" y="194"/>
                          </a:lnTo>
                          <a:lnTo>
                            <a:pt x="182" y="194"/>
                          </a:lnTo>
                          <a:lnTo>
                            <a:pt x="184" y="194"/>
                          </a:lnTo>
                          <a:lnTo>
                            <a:pt x="184" y="192"/>
                          </a:lnTo>
                          <a:lnTo>
                            <a:pt x="186" y="192"/>
                          </a:lnTo>
                          <a:lnTo>
                            <a:pt x="186" y="194"/>
                          </a:lnTo>
                          <a:lnTo>
                            <a:pt x="188" y="194"/>
                          </a:lnTo>
                          <a:lnTo>
                            <a:pt x="190" y="192"/>
                          </a:lnTo>
                          <a:lnTo>
                            <a:pt x="192" y="192"/>
                          </a:lnTo>
                          <a:lnTo>
                            <a:pt x="192" y="191"/>
                          </a:lnTo>
                          <a:lnTo>
                            <a:pt x="192" y="189"/>
                          </a:lnTo>
                          <a:lnTo>
                            <a:pt x="193" y="189"/>
                          </a:lnTo>
                          <a:lnTo>
                            <a:pt x="193" y="187"/>
                          </a:lnTo>
                          <a:lnTo>
                            <a:pt x="195" y="187"/>
                          </a:lnTo>
                          <a:lnTo>
                            <a:pt x="195" y="185"/>
                          </a:lnTo>
                          <a:lnTo>
                            <a:pt x="197" y="185"/>
                          </a:lnTo>
                          <a:lnTo>
                            <a:pt x="197" y="183"/>
                          </a:lnTo>
                          <a:lnTo>
                            <a:pt x="199" y="183"/>
                          </a:lnTo>
                          <a:lnTo>
                            <a:pt x="201" y="181"/>
                          </a:lnTo>
                          <a:lnTo>
                            <a:pt x="199" y="181"/>
                          </a:lnTo>
                          <a:lnTo>
                            <a:pt x="197" y="181"/>
                          </a:lnTo>
                          <a:lnTo>
                            <a:pt x="197" y="179"/>
                          </a:lnTo>
                          <a:lnTo>
                            <a:pt x="195" y="179"/>
                          </a:lnTo>
                          <a:lnTo>
                            <a:pt x="195" y="177"/>
                          </a:lnTo>
                          <a:lnTo>
                            <a:pt x="193" y="177"/>
                          </a:lnTo>
                          <a:lnTo>
                            <a:pt x="193" y="175"/>
                          </a:lnTo>
                          <a:lnTo>
                            <a:pt x="192" y="175"/>
                          </a:lnTo>
                          <a:lnTo>
                            <a:pt x="192" y="173"/>
                          </a:lnTo>
                          <a:lnTo>
                            <a:pt x="192" y="175"/>
                          </a:lnTo>
                          <a:lnTo>
                            <a:pt x="190" y="175"/>
                          </a:lnTo>
                          <a:lnTo>
                            <a:pt x="190" y="173"/>
                          </a:lnTo>
                          <a:lnTo>
                            <a:pt x="188" y="173"/>
                          </a:lnTo>
                          <a:lnTo>
                            <a:pt x="186" y="173"/>
                          </a:lnTo>
                          <a:lnTo>
                            <a:pt x="186" y="171"/>
                          </a:lnTo>
                          <a:lnTo>
                            <a:pt x="186" y="173"/>
                          </a:lnTo>
                          <a:lnTo>
                            <a:pt x="186" y="171"/>
                          </a:lnTo>
                          <a:lnTo>
                            <a:pt x="184" y="171"/>
                          </a:lnTo>
                          <a:lnTo>
                            <a:pt x="184" y="169"/>
                          </a:lnTo>
                          <a:lnTo>
                            <a:pt x="184" y="168"/>
                          </a:lnTo>
                          <a:lnTo>
                            <a:pt x="184" y="166"/>
                          </a:lnTo>
                          <a:lnTo>
                            <a:pt x="182" y="166"/>
                          </a:lnTo>
                          <a:lnTo>
                            <a:pt x="182" y="164"/>
                          </a:lnTo>
                          <a:lnTo>
                            <a:pt x="182" y="166"/>
                          </a:lnTo>
                          <a:lnTo>
                            <a:pt x="180" y="166"/>
                          </a:lnTo>
                          <a:lnTo>
                            <a:pt x="178" y="166"/>
                          </a:lnTo>
                          <a:lnTo>
                            <a:pt x="176" y="166"/>
                          </a:lnTo>
                          <a:lnTo>
                            <a:pt x="174" y="164"/>
                          </a:lnTo>
                          <a:lnTo>
                            <a:pt x="174" y="162"/>
                          </a:lnTo>
                          <a:lnTo>
                            <a:pt x="174" y="160"/>
                          </a:lnTo>
                          <a:lnTo>
                            <a:pt x="174" y="158"/>
                          </a:lnTo>
                          <a:lnTo>
                            <a:pt x="176" y="158"/>
                          </a:lnTo>
                          <a:lnTo>
                            <a:pt x="176" y="156"/>
                          </a:lnTo>
                          <a:lnTo>
                            <a:pt x="176" y="154"/>
                          </a:lnTo>
                          <a:lnTo>
                            <a:pt x="176" y="152"/>
                          </a:lnTo>
                          <a:lnTo>
                            <a:pt x="178" y="152"/>
                          </a:lnTo>
                          <a:lnTo>
                            <a:pt x="176" y="152"/>
                          </a:lnTo>
                          <a:lnTo>
                            <a:pt x="176" y="150"/>
                          </a:lnTo>
                          <a:lnTo>
                            <a:pt x="176" y="148"/>
                          </a:lnTo>
                          <a:lnTo>
                            <a:pt x="176" y="146"/>
                          </a:lnTo>
                          <a:lnTo>
                            <a:pt x="174" y="146"/>
                          </a:lnTo>
                          <a:lnTo>
                            <a:pt x="174" y="144"/>
                          </a:lnTo>
                          <a:lnTo>
                            <a:pt x="172" y="144"/>
                          </a:lnTo>
                          <a:lnTo>
                            <a:pt x="172" y="143"/>
                          </a:lnTo>
                          <a:lnTo>
                            <a:pt x="172" y="141"/>
                          </a:lnTo>
                          <a:lnTo>
                            <a:pt x="174" y="139"/>
                          </a:lnTo>
                          <a:lnTo>
                            <a:pt x="172" y="137"/>
                          </a:lnTo>
                          <a:lnTo>
                            <a:pt x="170" y="137"/>
                          </a:lnTo>
                          <a:lnTo>
                            <a:pt x="169" y="137"/>
                          </a:lnTo>
                          <a:lnTo>
                            <a:pt x="169" y="135"/>
                          </a:lnTo>
                          <a:lnTo>
                            <a:pt x="167" y="135"/>
                          </a:lnTo>
                          <a:lnTo>
                            <a:pt x="167" y="133"/>
                          </a:lnTo>
                          <a:lnTo>
                            <a:pt x="169" y="133"/>
                          </a:lnTo>
                          <a:lnTo>
                            <a:pt x="169" y="131"/>
                          </a:lnTo>
                          <a:lnTo>
                            <a:pt x="169" y="129"/>
                          </a:lnTo>
                          <a:lnTo>
                            <a:pt x="169" y="127"/>
                          </a:lnTo>
                          <a:lnTo>
                            <a:pt x="169" y="125"/>
                          </a:lnTo>
                          <a:lnTo>
                            <a:pt x="167" y="125"/>
                          </a:lnTo>
                          <a:lnTo>
                            <a:pt x="167" y="123"/>
                          </a:lnTo>
                          <a:lnTo>
                            <a:pt x="165" y="123"/>
                          </a:lnTo>
                          <a:lnTo>
                            <a:pt x="165" y="121"/>
                          </a:lnTo>
                          <a:lnTo>
                            <a:pt x="163" y="121"/>
                          </a:lnTo>
                          <a:lnTo>
                            <a:pt x="163" y="120"/>
                          </a:lnTo>
                          <a:lnTo>
                            <a:pt x="161" y="120"/>
                          </a:lnTo>
                          <a:lnTo>
                            <a:pt x="161" y="118"/>
                          </a:lnTo>
                          <a:lnTo>
                            <a:pt x="159" y="118"/>
                          </a:lnTo>
                          <a:lnTo>
                            <a:pt x="157" y="118"/>
                          </a:lnTo>
                          <a:lnTo>
                            <a:pt x="155" y="118"/>
                          </a:lnTo>
                          <a:lnTo>
                            <a:pt x="153" y="118"/>
                          </a:lnTo>
                          <a:lnTo>
                            <a:pt x="153" y="116"/>
                          </a:lnTo>
                          <a:lnTo>
                            <a:pt x="153" y="114"/>
                          </a:lnTo>
                          <a:lnTo>
                            <a:pt x="153" y="112"/>
                          </a:lnTo>
                          <a:lnTo>
                            <a:pt x="153" y="110"/>
                          </a:lnTo>
                          <a:lnTo>
                            <a:pt x="153" y="108"/>
                          </a:lnTo>
                          <a:lnTo>
                            <a:pt x="153" y="106"/>
                          </a:lnTo>
                          <a:lnTo>
                            <a:pt x="151" y="106"/>
                          </a:lnTo>
                          <a:lnTo>
                            <a:pt x="151" y="104"/>
                          </a:lnTo>
                          <a:lnTo>
                            <a:pt x="151" y="102"/>
                          </a:lnTo>
                          <a:lnTo>
                            <a:pt x="149" y="102"/>
                          </a:lnTo>
                          <a:lnTo>
                            <a:pt x="147" y="102"/>
                          </a:lnTo>
                          <a:lnTo>
                            <a:pt x="145" y="102"/>
                          </a:lnTo>
                          <a:lnTo>
                            <a:pt x="145" y="100"/>
                          </a:lnTo>
                          <a:lnTo>
                            <a:pt x="145" y="98"/>
                          </a:lnTo>
                          <a:lnTo>
                            <a:pt x="145" y="96"/>
                          </a:lnTo>
                          <a:lnTo>
                            <a:pt x="147" y="96"/>
                          </a:lnTo>
                          <a:lnTo>
                            <a:pt x="147" y="95"/>
                          </a:lnTo>
                          <a:lnTo>
                            <a:pt x="147" y="93"/>
                          </a:lnTo>
                          <a:lnTo>
                            <a:pt x="147" y="91"/>
                          </a:lnTo>
                          <a:lnTo>
                            <a:pt x="147" y="89"/>
                          </a:lnTo>
                          <a:lnTo>
                            <a:pt x="147" y="87"/>
                          </a:lnTo>
                          <a:lnTo>
                            <a:pt x="147" y="85"/>
                          </a:lnTo>
                          <a:lnTo>
                            <a:pt x="147" y="83"/>
                          </a:lnTo>
                          <a:lnTo>
                            <a:pt x="145" y="83"/>
                          </a:lnTo>
                          <a:lnTo>
                            <a:pt x="145" y="81"/>
                          </a:lnTo>
                          <a:lnTo>
                            <a:pt x="145" y="79"/>
                          </a:lnTo>
                          <a:lnTo>
                            <a:pt x="145" y="77"/>
                          </a:lnTo>
                          <a:lnTo>
                            <a:pt x="144" y="77"/>
                          </a:lnTo>
                          <a:lnTo>
                            <a:pt x="144" y="75"/>
                          </a:lnTo>
                          <a:lnTo>
                            <a:pt x="144" y="73"/>
                          </a:lnTo>
                          <a:lnTo>
                            <a:pt x="144" y="72"/>
                          </a:lnTo>
                          <a:lnTo>
                            <a:pt x="145" y="70"/>
                          </a:lnTo>
                          <a:lnTo>
                            <a:pt x="145" y="68"/>
                          </a:lnTo>
                          <a:lnTo>
                            <a:pt x="144" y="68"/>
                          </a:lnTo>
                          <a:lnTo>
                            <a:pt x="144" y="66"/>
                          </a:lnTo>
                          <a:lnTo>
                            <a:pt x="142" y="64"/>
                          </a:lnTo>
                          <a:lnTo>
                            <a:pt x="142" y="62"/>
                          </a:lnTo>
                          <a:lnTo>
                            <a:pt x="140" y="62"/>
                          </a:lnTo>
                          <a:lnTo>
                            <a:pt x="140" y="60"/>
                          </a:lnTo>
                          <a:lnTo>
                            <a:pt x="138" y="60"/>
                          </a:lnTo>
                          <a:lnTo>
                            <a:pt x="138" y="58"/>
                          </a:lnTo>
                          <a:lnTo>
                            <a:pt x="136" y="56"/>
                          </a:lnTo>
                          <a:lnTo>
                            <a:pt x="136" y="54"/>
                          </a:lnTo>
                          <a:lnTo>
                            <a:pt x="134" y="54"/>
                          </a:lnTo>
                          <a:lnTo>
                            <a:pt x="134" y="52"/>
                          </a:lnTo>
                          <a:lnTo>
                            <a:pt x="134" y="50"/>
                          </a:lnTo>
                          <a:lnTo>
                            <a:pt x="132" y="50"/>
                          </a:lnTo>
                          <a:lnTo>
                            <a:pt x="132" y="48"/>
                          </a:lnTo>
                          <a:lnTo>
                            <a:pt x="130" y="48"/>
                          </a:lnTo>
                          <a:lnTo>
                            <a:pt x="128" y="48"/>
                          </a:lnTo>
                          <a:lnTo>
                            <a:pt x="126" y="48"/>
                          </a:lnTo>
                          <a:lnTo>
                            <a:pt x="124" y="48"/>
                          </a:lnTo>
                          <a:lnTo>
                            <a:pt x="122" y="48"/>
                          </a:lnTo>
                          <a:lnTo>
                            <a:pt x="121" y="48"/>
                          </a:lnTo>
                          <a:lnTo>
                            <a:pt x="119" y="47"/>
                          </a:lnTo>
                          <a:lnTo>
                            <a:pt x="117" y="45"/>
                          </a:lnTo>
                          <a:lnTo>
                            <a:pt x="117" y="43"/>
                          </a:lnTo>
                          <a:lnTo>
                            <a:pt x="117" y="41"/>
                          </a:lnTo>
                          <a:lnTo>
                            <a:pt x="117" y="39"/>
                          </a:lnTo>
                          <a:lnTo>
                            <a:pt x="119" y="39"/>
                          </a:lnTo>
                          <a:lnTo>
                            <a:pt x="119" y="37"/>
                          </a:lnTo>
                          <a:lnTo>
                            <a:pt x="121" y="35"/>
                          </a:lnTo>
                          <a:lnTo>
                            <a:pt x="121" y="33"/>
                          </a:lnTo>
                          <a:lnTo>
                            <a:pt x="122" y="33"/>
                          </a:lnTo>
                          <a:lnTo>
                            <a:pt x="122" y="31"/>
                          </a:lnTo>
                          <a:lnTo>
                            <a:pt x="122" y="29"/>
                          </a:lnTo>
                          <a:lnTo>
                            <a:pt x="122" y="27"/>
                          </a:lnTo>
                          <a:lnTo>
                            <a:pt x="122" y="25"/>
                          </a:lnTo>
                          <a:lnTo>
                            <a:pt x="124" y="25"/>
                          </a:lnTo>
                          <a:lnTo>
                            <a:pt x="126" y="24"/>
                          </a:lnTo>
                          <a:lnTo>
                            <a:pt x="128" y="24"/>
                          </a:lnTo>
                          <a:lnTo>
                            <a:pt x="128" y="22"/>
                          </a:lnTo>
                          <a:lnTo>
                            <a:pt x="130" y="22"/>
                          </a:lnTo>
                          <a:lnTo>
                            <a:pt x="130" y="20"/>
                          </a:lnTo>
                          <a:lnTo>
                            <a:pt x="132" y="20"/>
                          </a:lnTo>
                          <a:lnTo>
                            <a:pt x="132" y="18"/>
                          </a:lnTo>
                          <a:lnTo>
                            <a:pt x="132" y="16"/>
                          </a:lnTo>
                          <a:lnTo>
                            <a:pt x="134" y="16"/>
                          </a:lnTo>
                          <a:lnTo>
                            <a:pt x="132" y="16"/>
                          </a:lnTo>
                          <a:lnTo>
                            <a:pt x="132" y="14"/>
                          </a:lnTo>
                          <a:lnTo>
                            <a:pt x="132" y="12"/>
                          </a:lnTo>
                          <a:lnTo>
                            <a:pt x="130" y="12"/>
                          </a:lnTo>
                          <a:lnTo>
                            <a:pt x="130" y="10"/>
                          </a:lnTo>
                          <a:lnTo>
                            <a:pt x="130" y="8"/>
                          </a:lnTo>
                          <a:lnTo>
                            <a:pt x="130" y="6"/>
                          </a:lnTo>
                          <a:lnTo>
                            <a:pt x="130" y="4"/>
                          </a:lnTo>
                          <a:lnTo>
                            <a:pt x="132" y="4"/>
                          </a:lnTo>
                          <a:lnTo>
                            <a:pt x="134" y="4"/>
                          </a:lnTo>
                          <a:lnTo>
                            <a:pt x="136" y="4"/>
                          </a:lnTo>
                          <a:lnTo>
                            <a:pt x="138" y="4"/>
                          </a:lnTo>
                          <a:lnTo>
                            <a:pt x="138" y="2"/>
                          </a:lnTo>
                          <a:lnTo>
                            <a:pt x="140" y="2"/>
                          </a:lnTo>
                          <a:lnTo>
                            <a:pt x="140" y="0"/>
                          </a:lnTo>
                          <a:lnTo>
                            <a:pt x="142" y="0"/>
                          </a:lnTo>
                          <a:lnTo>
                            <a:pt x="144" y="0"/>
                          </a:lnTo>
                          <a:lnTo>
                            <a:pt x="144" y="2"/>
                          </a:lnTo>
                          <a:lnTo>
                            <a:pt x="145" y="2"/>
                          </a:lnTo>
                          <a:lnTo>
                            <a:pt x="145" y="4"/>
                          </a:lnTo>
                          <a:lnTo>
                            <a:pt x="144" y="4"/>
                          </a:lnTo>
                          <a:lnTo>
                            <a:pt x="144" y="6"/>
                          </a:lnTo>
                          <a:lnTo>
                            <a:pt x="145" y="6"/>
                          </a:lnTo>
                          <a:lnTo>
                            <a:pt x="145" y="8"/>
                          </a:lnTo>
                          <a:lnTo>
                            <a:pt x="145" y="10"/>
                          </a:lnTo>
                          <a:lnTo>
                            <a:pt x="147" y="10"/>
                          </a:lnTo>
                          <a:lnTo>
                            <a:pt x="149" y="10"/>
                          </a:lnTo>
                          <a:lnTo>
                            <a:pt x="149" y="12"/>
                          </a:lnTo>
                          <a:lnTo>
                            <a:pt x="151" y="12"/>
                          </a:lnTo>
                          <a:lnTo>
                            <a:pt x="151" y="14"/>
                          </a:lnTo>
                          <a:lnTo>
                            <a:pt x="151" y="16"/>
                          </a:lnTo>
                          <a:lnTo>
                            <a:pt x="153" y="16"/>
                          </a:lnTo>
                          <a:lnTo>
                            <a:pt x="155" y="16"/>
                          </a:lnTo>
                          <a:lnTo>
                            <a:pt x="153" y="18"/>
                          </a:lnTo>
                          <a:lnTo>
                            <a:pt x="155" y="18"/>
                          </a:lnTo>
                          <a:lnTo>
                            <a:pt x="155" y="20"/>
                          </a:lnTo>
                          <a:lnTo>
                            <a:pt x="157" y="20"/>
                          </a:lnTo>
                          <a:lnTo>
                            <a:pt x="157" y="22"/>
                          </a:lnTo>
                          <a:lnTo>
                            <a:pt x="159" y="22"/>
                          </a:lnTo>
                          <a:lnTo>
                            <a:pt x="161" y="22"/>
                          </a:lnTo>
                          <a:lnTo>
                            <a:pt x="161" y="24"/>
                          </a:lnTo>
                          <a:lnTo>
                            <a:pt x="161" y="25"/>
                          </a:lnTo>
                          <a:lnTo>
                            <a:pt x="163" y="25"/>
                          </a:lnTo>
                          <a:lnTo>
                            <a:pt x="161" y="27"/>
                          </a:lnTo>
                          <a:lnTo>
                            <a:pt x="163" y="27"/>
                          </a:lnTo>
                          <a:lnTo>
                            <a:pt x="163" y="29"/>
                          </a:lnTo>
                          <a:lnTo>
                            <a:pt x="163" y="31"/>
                          </a:lnTo>
                          <a:lnTo>
                            <a:pt x="163" y="33"/>
                          </a:lnTo>
                          <a:lnTo>
                            <a:pt x="163" y="35"/>
                          </a:lnTo>
                          <a:lnTo>
                            <a:pt x="165" y="35"/>
                          </a:lnTo>
                          <a:lnTo>
                            <a:pt x="165" y="37"/>
                          </a:lnTo>
                          <a:lnTo>
                            <a:pt x="163" y="37"/>
                          </a:lnTo>
                          <a:lnTo>
                            <a:pt x="163" y="39"/>
                          </a:lnTo>
                          <a:lnTo>
                            <a:pt x="163" y="41"/>
                          </a:lnTo>
                          <a:lnTo>
                            <a:pt x="165" y="41"/>
                          </a:lnTo>
                          <a:lnTo>
                            <a:pt x="165" y="43"/>
                          </a:lnTo>
                          <a:lnTo>
                            <a:pt x="167" y="43"/>
                          </a:lnTo>
                          <a:lnTo>
                            <a:pt x="169" y="45"/>
                          </a:lnTo>
                          <a:lnTo>
                            <a:pt x="169" y="47"/>
                          </a:lnTo>
                          <a:lnTo>
                            <a:pt x="169" y="48"/>
                          </a:lnTo>
                          <a:lnTo>
                            <a:pt x="170" y="48"/>
                          </a:lnTo>
                          <a:lnTo>
                            <a:pt x="170" y="50"/>
                          </a:lnTo>
                          <a:lnTo>
                            <a:pt x="172" y="50"/>
                          </a:lnTo>
                          <a:lnTo>
                            <a:pt x="174" y="52"/>
                          </a:lnTo>
                          <a:lnTo>
                            <a:pt x="176" y="52"/>
                          </a:lnTo>
                          <a:lnTo>
                            <a:pt x="176" y="54"/>
                          </a:lnTo>
                          <a:lnTo>
                            <a:pt x="178" y="54"/>
                          </a:lnTo>
                          <a:lnTo>
                            <a:pt x="180" y="56"/>
                          </a:lnTo>
                          <a:lnTo>
                            <a:pt x="182" y="56"/>
                          </a:lnTo>
                          <a:lnTo>
                            <a:pt x="182" y="58"/>
                          </a:lnTo>
                          <a:lnTo>
                            <a:pt x="184" y="58"/>
                          </a:lnTo>
                          <a:lnTo>
                            <a:pt x="186" y="58"/>
                          </a:lnTo>
                          <a:lnTo>
                            <a:pt x="188" y="58"/>
                          </a:lnTo>
                          <a:lnTo>
                            <a:pt x="188" y="60"/>
                          </a:lnTo>
                          <a:lnTo>
                            <a:pt x="190" y="60"/>
                          </a:lnTo>
                          <a:lnTo>
                            <a:pt x="192" y="60"/>
                          </a:lnTo>
                          <a:lnTo>
                            <a:pt x="192" y="58"/>
                          </a:lnTo>
                          <a:lnTo>
                            <a:pt x="192" y="60"/>
                          </a:lnTo>
                          <a:lnTo>
                            <a:pt x="193" y="60"/>
                          </a:lnTo>
                          <a:lnTo>
                            <a:pt x="192" y="60"/>
                          </a:lnTo>
                          <a:lnTo>
                            <a:pt x="193" y="62"/>
                          </a:lnTo>
                          <a:lnTo>
                            <a:pt x="193" y="64"/>
                          </a:lnTo>
                          <a:lnTo>
                            <a:pt x="195" y="64"/>
                          </a:lnTo>
                          <a:lnTo>
                            <a:pt x="197" y="64"/>
                          </a:lnTo>
                          <a:lnTo>
                            <a:pt x="199" y="64"/>
                          </a:lnTo>
                          <a:lnTo>
                            <a:pt x="199" y="66"/>
                          </a:lnTo>
                          <a:lnTo>
                            <a:pt x="199" y="64"/>
                          </a:lnTo>
                          <a:lnTo>
                            <a:pt x="199" y="66"/>
                          </a:lnTo>
                          <a:lnTo>
                            <a:pt x="201" y="66"/>
                          </a:lnTo>
                          <a:lnTo>
                            <a:pt x="201" y="68"/>
                          </a:lnTo>
                          <a:lnTo>
                            <a:pt x="201" y="70"/>
                          </a:lnTo>
                          <a:lnTo>
                            <a:pt x="203" y="70"/>
                          </a:lnTo>
                          <a:lnTo>
                            <a:pt x="203" y="72"/>
                          </a:lnTo>
                          <a:lnTo>
                            <a:pt x="205" y="72"/>
                          </a:lnTo>
                          <a:lnTo>
                            <a:pt x="205" y="73"/>
                          </a:lnTo>
                          <a:lnTo>
                            <a:pt x="205" y="72"/>
                          </a:lnTo>
                          <a:lnTo>
                            <a:pt x="205" y="73"/>
                          </a:lnTo>
                          <a:lnTo>
                            <a:pt x="205" y="75"/>
                          </a:lnTo>
                          <a:lnTo>
                            <a:pt x="207" y="75"/>
                          </a:lnTo>
                          <a:lnTo>
                            <a:pt x="205" y="75"/>
                          </a:lnTo>
                          <a:lnTo>
                            <a:pt x="205" y="73"/>
                          </a:lnTo>
                          <a:lnTo>
                            <a:pt x="205" y="75"/>
                          </a:lnTo>
                          <a:lnTo>
                            <a:pt x="205" y="77"/>
                          </a:lnTo>
                          <a:lnTo>
                            <a:pt x="207" y="79"/>
                          </a:lnTo>
                          <a:lnTo>
                            <a:pt x="207" y="81"/>
                          </a:lnTo>
                          <a:lnTo>
                            <a:pt x="209" y="81"/>
                          </a:lnTo>
                          <a:lnTo>
                            <a:pt x="209" y="83"/>
                          </a:lnTo>
                          <a:lnTo>
                            <a:pt x="211" y="83"/>
                          </a:lnTo>
                          <a:lnTo>
                            <a:pt x="211" y="85"/>
                          </a:lnTo>
                          <a:lnTo>
                            <a:pt x="211" y="87"/>
                          </a:lnTo>
                          <a:lnTo>
                            <a:pt x="213" y="87"/>
                          </a:lnTo>
                          <a:lnTo>
                            <a:pt x="213" y="89"/>
                          </a:lnTo>
                          <a:lnTo>
                            <a:pt x="215" y="89"/>
                          </a:lnTo>
                          <a:lnTo>
                            <a:pt x="215" y="91"/>
                          </a:lnTo>
                          <a:lnTo>
                            <a:pt x="215" y="93"/>
                          </a:lnTo>
                          <a:lnTo>
                            <a:pt x="217" y="93"/>
                          </a:lnTo>
                          <a:lnTo>
                            <a:pt x="215" y="95"/>
                          </a:lnTo>
                          <a:lnTo>
                            <a:pt x="217" y="95"/>
                          </a:lnTo>
                          <a:lnTo>
                            <a:pt x="217" y="96"/>
                          </a:lnTo>
                          <a:lnTo>
                            <a:pt x="218" y="96"/>
                          </a:lnTo>
                          <a:lnTo>
                            <a:pt x="218" y="98"/>
                          </a:lnTo>
                          <a:lnTo>
                            <a:pt x="220" y="98"/>
                          </a:lnTo>
                          <a:lnTo>
                            <a:pt x="220" y="100"/>
                          </a:lnTo>
                          <a:lnTo>
                            <a:pt x="222" y="100"/>
                          </a:lnTo>
                          <a:lnTo>
                            <a:pt x="222" y="102"/>
                          </a:lnTo>
                          <a:lnTo>
                            <a:pt x="224" y="102"/>
                          </a:lnTo>
                          <a:lnTo>
                            <a:pt x="224" y="104"/>
                          </a:lnTo>
                          <a:lnTo>
                            <a:pt x="222" y="104"/>
                          </a:lnTo>
                          <a:lnTo>
                            <a:pt x="224" y="104"/>
                          </a:lnTo>
                          <a:lnTo>
                            <a:pt x="224" y="106"/>
                          </a:lnTo>
                          <a:lnTo>
                            <a:pt x="224" y="108"/>
                          </a:lnTo>
                          <a:lnTo>
                            <a:pt x="226" y="108"/>
                          </a:lnTo>
                          <a:lnTo>
                            <a:pt x="228" y="108"/>
                          </a:lnTo>
                          <a:lnTo>
                            <a:pt x="230" y="108"/>
                          </a:lnTo>
                          <a:lnTo>
                            <a:pt x="232" y="108"/>
                          </a:lnTo>
                          <a:lnTo>
                            <a:pt x="234" y="108"/>
                          </a:lnTo>
                          <a:lnTo>
                            <a:pt x="236" y="108"/>
                          </a:lnTo>
                          <a:lnTo>
                            <a:pt x="238" y="108"/>
                          </a:lnTo>
                          <a:lnTo>
                            <a:pt x="238" y="106"/>
                          </a:lnTo>
                          <a:lnTo>
                            <a:pt x="240" y="106"/>
                          </a:lnTo>
                          <a:lnTo>
                            <a:pt x="241" y="108"/>
                          </a:lnTo>
                          <a:lnTo>
                            <a:pt x="241" y="110"/>
                          </a:lnTo>
                          <a:lnTo>
                            <a:pt x="241" y="112"/>
                          </a:lnTo>
                          <a:lnTo>
                            <a:pt x="241" y="114"/>
                          </a:lnTo>
                          <a:lnTo>
                            <a:pt x="241" y="116"/>
                          </a:lnTo>
                          <a:lnTo>
                            <a:pt x="241" y="118"/>
                          </a:lnTo>
                          <a:lnTo>
                            <a:pt x="243" y="120"/>
                          </a:lnTo>
                          <a:lnTo>
                            <a:pt x="243" y="121"/>
                          </a:lnTo>
                          <a:lnTo>
                            <a:pt x="243" y="123"/>
                          </a:lnTo>
                          <a:lnTo>
                            <a:pt x="243" y="125"/>
                          </a:lnTo>
                          <a:lnTo>
                            <a:pt x="245" y="125"/>
                          </a:lnTo>
                          <a:lnTo>
                            <a:pt x="247" y="127"/>
                          </a:lnTo>
                          <a:lnTo>
                            <a:pt x="247" y="129"/>
                          </a:lnTo>
                          <a:lnTo>
                            <a:pt x="249" y="131"/>
                          </a:lnTo>
                          <a:lnTo>
                            <a:pt x="247" y="133"/>
                          </a:lnTo>
                          <a:lnTo>
                            <a:pt x="247" y="135"/>
                          </a:lnTo>
                          <a:lnTo>
                            <a:pt x="247" y="137"/>
                          </a:lnTo>
                          <a:lnTo>
                            <a:pt x="247" y="139"/>
                          </a:lnTo>
                          <a:lnTo>
                            <a:pt x="247" y="141"/>
                          </a:lnTo>
                          <a:lnTo>
                            <a:pt x="247" y="143"/>
                          </a:lnTo>
                          <a:lnTo>
                            <a:pt x="247" y="144"/>
                          </a:lnTo>
                          <a:lnTo>
                            <a:pt x="247" y="146"/>
                          </a:lnTo>
                          <a:lnTo>
                            <a:pt x="247" y="148"/>
                          </a:lnTo>
                          <a:lnTo>
                            <a:pt x="249" y="148"/>
                          </a:lnTo>
                          <a:lnTo>
                            <a:pt x="249" y="150"/>
                          </a:lnTo>
                          <a:lnTo>
                            <a:pt x="251" y="152"/>
                          </a:lnTo>
                          <a:lnTo>
                            <a:pt x="251" y="154"/>
                          </a:lnTo>
                          <a:lnTo>
                            <a:pt x="251" y="156"/>
                          </a:lnTo>
                          <a:lnTo>
                            <a:pt x="251" y="158"/>
                          </a:lnTo>
                          <a:lnTo>
                            <a:pt x="251" y="160"/>
                          </a:lnTo>
                          <a:lnTo>
                            <a:pt x="249" y="162"/>
                          </a:lnTo>
                          <a:lnTo>
                            <a:pt x="249" y="164"/>
                          </a:lnTo>
                          <a:lnTo>
                            <a:pt x="247" y="166"/>
                          </a:lnTo>
                          <a:lnTo>
                            <a:pt x="245" y="166"/>
                          </a:lnTo>
                          <a:lnTo>
                            <a:pt x="243" y="168"/>
                          </a:lnTo>
                          <a:lnTo>
                            <a:pt x="241" y="168"/>
                          </a:lnTo>
                          <a:lnTo>
                            <a:pt x="240" y="168"/>
                          </a:lnTo>
                          <a:lnTo>
                            <a:pt x="238" y="168"/>
                          </a:lnTo>
                          <a:lnTo>
                            <a:pt x="238" y="169"/>
                          </a:lnTo>
                          <a:lnTo>
                            <a:pt x="236" y="171"/>
                          </a:lnTo>
                          <a:lnTo>
                            <a:pt x="236" y="173"/>
                          </a:lnTo>
                          <a:lnTo>
                            <a:pt x="236" y="175"/>
                          </a:lnTo>
                          <a:lnTo>
                            <a:pt x="234" y="175"/>
                          </a:lnTo>
                          <a:lnTo>
                            <a:pt x="234" y="177"/>
                          </a:lnTo>
                          <a:lnTo>
                            <a:pt x="234" y="179"/>
                          </a:lnTo>
                          <a:lnTo>
                            <a:pt x="234" y="181"/>
                          </a:lnTo>
                          <a:lnTo>
                            <a:pt x="234" y="183"/>
                          </a:lnTo>
                          <a:lnTo>
                            <a:pt x="234" y="185"/>
                          </a:lnTo>
                          <a:lnTo>
                            <a:pt x="236" y="187"/>
                          </a:lnTo>
                          <a:lnTo>
                            <a:pt x="234" y="189"/>
                          </a:lnTo>
                          <a:lnTo>
                            <a:pt x="232" y="189"/>
                          </a:lnTo>
                          <a:lnTo>
                            <a:pt x="230" y="189"/>
                          </a:lnTo>
                          <a:lnTo>
                            <a:pt x="230" y="191"/>
                          </a:lnTo>
                          <a:lnTo>
                            <a:pt x="232" y="192"/>
                          </a:lnTo>
                          <a:lnTo>
                            <a:pt x="232" y="194"/>
                          </a:lnTo>
                          <a:lnTo>
                            <a:pt x="230" y="198"/>
                          </a:lnTo>
                          <a:lnTo>
                            <a:pt x="228" y="200"/>
                          </a:lnTo>
                          <a:lnTo>
                            <a:pt x="228" y="202"/>
                          </a:lnTo>
                          <a:lnTo>
                            <a:pt x="228" y="204"/>
                          </a:lnTo>
                          <a:lnTo>
                            <a:pt x="228" y="206"/>
                          </a:lnTo>
                          <a:lnTo>
                            <a:pt x="226" y="208"/>
                          </a:lnTo>
                          <a:lnTo>
                            <a:pt x="226" y="210"/>
                          </a:lnTo>
                          <a:lnTo>
                            <a:pt x="224" y="210"/>
                          </a:lnTo>
                          <a:lnTo>
                            <a:pt x="222" y="212"/>
                          </a:lnTo>
                          <a:lnTo>
                            <a:pt x="220" y="214"/>
                          </a:lnTo>
                          <a:lnTo>
                            <a:pt x="218" y="216"/>
                          </a:lnTo>
                          <a:lnTo>
                            <a:pt x="217" y="216"/>
                          </a:lnTo>
                          <a:lnTo>
                            <a:pt x="215" y="216"/>
                          </a:lnTo>
                          <a:lnTo>
                            <a:pt x="215" y="217"/>
                          </a:lnTo>
                          <a:lnTo>
                            <a:pt x="213" y="217"/>
                          </a:lnTo>
                          <a:lnTo>
                            <a:pt x="213" y="219"/>
                          </a:lnTo>
                          <a:lnTo>
                            <a:pt x="211" y="221"/>
                          </a:lnTo>
                          <a:lnTo>
                            <a:pt x="209" y="223"/>
                          </a:lnTo>
                          <a:lnTo>
                            <a:pt x="207" y="223"/>
                          </a:lnTo>
                          <a:lnTo>
                            <a:pt x="207" y="221"/>
                          </a:lnTo>
                          <a:lnTo>
                            <a:pt x="205" y="221"/>
                          </a:lnTo>
                          <a:lnTo>
                            <a:pt x="203" y="221"/>
                          </a:lnTo>
                          <a:lnTo>
                            <a:pt x="203" y="219"/>
                          </a:lnTo>
                          <a:lnTo>
                            <a:pt x="201" y="221"/>
                          </a:lnTo>
                          <a:lnTo>
                            <a:pt x="201" y="223"/>
                          </a:lnTo>
                          <a:lnTo>
                            <a:pt x="201" y="225"/>
                          </a:lnTo>
                          <a:lnTo>
                            <a:pt x="201" y="227"/>
                          </a:lnTo>
                          <a:lnTo>
                            <a:pt x="201" y="229"/>
                          </a:lnTo>
                          <a:lnTo>
                            <a:pt x="201" y="231"/>
                          </a:lnTo>
                          <a:lnTo>
                            <a:pt x="203" y="231"/>
                          </a:lnTo>
                          <a:lnTo>
                            <a:pt x="203" y="233"/>
                          </a:lnTo>
                          <a:lnTo>
                            <a:pt x="205" y="233"/>
                          </a:lnTo>
                          <a:lnTo>
                            <a:pt x="205" y="235"/>
                          </a:lnTo>
                          <a:lnTo>
                            <a:pt x="203" y="235"/>
                          </a:lnTo>
                          <a:lnTo>
                            <a:pt x="201" y="235"/>
                          </a:lnTo>
                          <a:lnTo>
                            <a:pt x="199" y="235"/>
                          </a:lnTo>
                          <a:lnTo>
                            <a:pt x="199" y="237"/>
                          </a:lnTo>
                          <a:lnTo>
                            <a:pt x="199" y="239"/>
                          </a:lnTo>
                          <a:lnTo>
                            <a:pt x="199" y="240"/>
                          </a:lnTo>
                          <a:lnTo>
                            <a:pt x="201" y="240"/>
                          </a:lnTo>
                          <a:lnTo>
                            <a:pt x="203" y="242"/>
                          </a:lnTo>
                          <a:lnTo>
                            <a:pt x="205" y="242"/>
                          </a:lnTo>
                          <a:lnTo>
                            <a:pt x="207" y="242"/>
                          </a:lnTo>
                          <a:lnTo>
                            <a:pt x="209" y="242"/>
                          </a:lnTo>
                          <a:lnTo>
                            <a:pt x="211" y="242"/>
                          </a:lnTo>
                          <a:lnTo>
                            <a:pt x="211" y="244"/>
                          </a:lnTo>
                          <a:lnTo>
                            <a:pt x="213" y="244"/>
                          </a:lnTo>
                          <a:lnTo>
                            <a:pt x="215" y="244"/>
                          </a:lnTo>
                          <a:lnTo>
                            <a:pt x="217" y="244"/>
                          </a:lnTo>
                          <a:lnTo>
                            <a:pt x="218" y="244"/>
                          </a:lnTo>
                          <a:lnTo>
                            <a:pt x="218" y="246"/>
                          </a:lnTo>
                          <a:lnTo>
                            <a:pt x="218" y="248"/>
                          </a:lnTo>
                          <a:lnTo>
                            <a:pt x="220" y="250"/>
                          </a:lnTo>
                          <a:lnTo>
                            <a:pt x="220" y="252"/>
                          </a:lnTo>
                          <a:lnTo>
                            <a:pt x="220" y="254"/>
                          </a:lnTo>
                          <a:lnTo>
                            <a:pt x="222" y="254"/>
                          </a:lnTo>
                          <a:lnTo>
                            <a:pt x="222" y="256"/>
                          </a:lnTo>
                          <a:lnTo>
                            <a:pt x="224" y="256"/>
                          </a:lnTo>
                          <a:lnTo>
                            <a:pt x="224" y="258"/>
                          </a:lnTo>
                          <a:lnTo>
                            <a:pt x="226" y="258"/>
                          </a:lnTo>
                          <a:lnTo>
                            <a:pt x="228" y="260"/>
                          </a:lnTo>
                          <a:lnTo>
                            <a:pt x="230" y="260"/>
                          </a:lnTo>
                          <a:lnTo>
                            <a:pt x="230" y="262"/>
                          </a:lnTo>
                          <a:lnTo>
                            <a:pt x="232" y="262"/>
                          </a:lnTo>
                          <a:lnTo>
                            <a:pt x="232" y="264"/>
                          </a:lnTo>
                          <a:lnTo>
                            <a:pt x="234" y="264"/>
                          </a:lnTo>
                          <a:lnTo>
                            <a:pt x="234" y="265"/>
                          </a:lnTo>
                          <a:lnTo>
                            <a:pt x="234" y="267"/>
                          </a:lnTo>
                          <a:lnTo>
                            <a:pt x="236" y="267"/>
                          </a:lnTo>
                          <a:lnTo>
                            <a:pt x="236" y="269"/>
                          </a:lnTo>
                          <a:lnTo>
                            <a:pt x="236" y="271"/>
                          </a:lnTo>
                          <a:lnTo>
                            <a:pt x="236" y="273"/>
                          </a:lnTo>
                          <a:lnTo>
                            <a:pt x="234" y="273"/>
                          </a:lnTo>
                          <a:lnTo>
                            <a:pt x="234" y="275"/>
                          </a:lnTo>
                          <a:lnTo>
                            <a:pt x="234" y="277"/>
                          </a:lnTo>
                          <a:lnTo>
                            <a:pt x="234" y="279"/>
                          </a:lnTo>
                          <a:lnTo>
                            <a:pt x="236" y="281"/>
                          </a:lnTo>
                          <a:lnTo>
                            <a:pt x="238" y="283"/>
                          </a:lnTo>
                          <a:lnTo>
                            <a:pt x="240" y="283"/>
                          </a:lnTo>
                          <a:lnTo>
                            <a:pt x="241" y="281"/>
                          </a:lnTo>
                          <a:lnTo>
                            <a:pt x="243" y="281"/>
                          </a:lnTo>
                          <a:lnTo>
                            <a:pt x="247" y="279"/>
                          </a:lnTo>
                          <a:lnTo>
                            <a:pt x="249" y="279"/>
                          </a:lnTo>
                          <a:lnTo>
                            <a:pt x="251" y="279"/>
                          </a:lnTo>
                          <a:lnTo>
                            <a:pt x="251" y="281"/>
                          </a:lnTo>
                          <a:lnTo>
                            <a:pt x="255" y="283"/>
                          </a:lnTo>
                          <a:lnTo>
                            <a:pt x="255" y="285"/>
                          </a:lnTo>
                          <a:lnTo>
                            <a:pt x="257" y="287"/>
                          </a:lnTo>
                          <a:lnTo>
                            <a:pt x="259" y="287"/>
                          </a:lnTo>
                          <a:lnTo>
                            <a:pt x="261" y="287"/>
                          </a:lnTo>
                          <a:lnTo>
                            <a:pt x="263" y="287"/>
                          </a:lnTo>
                          <a:lnTo>
                            <a:pt x="266" y="287"/>
                          </a:lnTo>
                          <a:lnTo>
                            <a:pt x="268" y="287"/>
                          </a:lnTo>
                          <a:lnTo>
                            <a:pt x="270" y="287"/>
                          </a:lnTo>
                          <a:lnTo>
                            <a:pt x="272" y="287"/>
                          </a:lnTo>
                          <a:lnTo>
                            <a:pt x="274" y="287"/>
                          </a:lnTo>
                          <a:lnTo>
                            <a:pt x="278" y="287"/>
                          </a:lnTo>
                          <a:lnTo>
                            <a:pt x="280" y="287"/>
                          </a:lnTo>
                          <a:lnTo>
                            <a:pt x="282" y="287"/>
                          </a:lnTo>
                          <a:lnTo>
                            <a:pt x="284" y="287"/>
                          </a:lnTo>
                          <a:lnTo>
                            <a:pt x="284" y="288"/>
                          </a:lnTo>
                          <a:lnTo>
                            <a:pt x="286" y="288"/>
                          </a:lnTo>
                          <a:lnTo>
                            <a:pt x="288" y="288"/>
                          </a:lnTo>
                          <a:lnTo>
                            <a:pt x="288" y="290"/>
                          </a:lnTo>
                          <a:lnTo>
                            <a:pt x="289" y="292"/>
                          </a:lnTo>
                          <a:lnTo>
                            <a:pt x="291" y="294"/>
                          </a:lnTo>
                          <a:lnTo>
                            <a:pt x="291" y="296"/>
                          </a:lnTo>
                          <a:lnTo>
                            <a:pt x="297" y="308"/>
                          </a:lnTo>
                          <a:lnTo>
                            <a:pt x="299" y="310"/>
                          </a:lnTo>
                          <a:lnTo>
                            <a:pt x="299" y="312"/>
                          </a:lnTo>
                          <a:lnTo>
                            <a:pt x="299" y="313"/>
                          </a:lnTo>
                          <a:lnTo>
                            <a:pt x="301" y="317"/>
                          </a:lnTo>
                          <a:lnTo>
                            <a:pt x="301" y="319"/>
                          </a:lnTo>
                          <a:lnTo>
                            <a:pt x="299" y="321"/>
                          </a:lnTo>
                          <a:lnTo>
                            <a:pt x="299" y="323"/>
                          </a:lnTo>
                          <a:lnTo>
                            <a:pt x="301" y="325"/>
                          </a:lnTo>
                          <a:lnTo>
                            <a:pt x="301" y="327"/>
                          </a:lnTo>
                          <a:lnTo>
                            <a:pt x="301" y="333"/>
                          </a:lnTo>
                          <a:lnTo>
                            <a:pt x="301" y="335"/>
                          </a:lnTo>
                          <a:lnTo>
                            <a:pt x="301" y="336"/>
                          </a:lnTo>
                          <a:lnTo>
                            <a:pt x="301" y="342"/>
                          </a:lnTo>
                          <a:lnTo>
                            <a:pt x="303" y="346"/>
                          </a:lnTo>
                          <a:lnTo>
                            <a:pt x="303" y="348"/>
                          </a:lnTo>
                          <a:lnTo>
                            <a:pt x="303" y="350"/>
                          </a:lnTo>
                          <a:lnTo>
                            <a:pt x="305" y="350"/>
                          </a:lnTo>
                          <a:lnTo>
                            <a:pt x="307" y="350"/>
                          </a:lnTo>
                          <a:lnTo>
                            <a:pt x="307" y="352"/>
                          </a:lnTo>
                          <a:lnTo>
                            <a:pt x="307" y="354"/>
                          </a:lnTo>
                          <a:lnTo>
                            <a:pt x="305" y="354"/>
                          </a:lnTo>
                          <a:lnTo>
                            <a:pt x="305" y="356"/>
                          </a:lnTo>
                          <a:lnTo>
                            <a:pt x="307" y="356"/>
                          </a:lnTo>
                          <a:lnTo>
                            <a:pt x="307" y="354"/>
                          </a:lnTo>
                          <a:lnTo>
                            <a:pt x="309" y="354"/>
                          </a:lnTo>
                          <a:lnTo>
                            <a:pt x="309" y="356"/>
                          </a:lnTo>
                          <a:lnTo>
                            <a:pt x="311" y="356"/>
                          </a:lnTo>
                          <a:lnTo>
                            <a:pt x="311" y="358"/>
                          </a:lnTo>
                          <a:lnTo>
                            <a:pt x="311" y="360"/>
                          </a:lnTo>
                          <a:lnTo>
                            <a:pt x="313" y="360"/>
                          </a:lnTo>
                          <a:lnTo>
                            <a:pt x="313" y="358"/>
                          </a:lnTo>
                          <a:lnTo>
                            <a:pt x="314" y="358"/>
                          </a:lnTo>
                          <a:lnTo>
                            <a:pt x="314" y="356"/>
                          </a:lnTo>
                          <a:lnTo>
                            <a:pt x="316" y="356"/>
                          </a:lnTo>
                          <a:lnTo>
                            <a:pt x="316" y="358"/>
                          </a:lnTo>
                          <a:lnTo>
                            <a:pt x="318" y="358"/>
                          </a:lnTo>
                          <a:lnTo>
                            <a:pt x="320" y="358"/>
                          </a:lnTo>
                          <a:lnTo>
                            <a:pt x="320" y="360"/>
                          </a:lnTo>
                          <a:lnTo>
                            <a:pt x="320" y="361"/>
                          </a:lnTo>
                          <a:lnTo>
                            <a:pt x="322" y="361"/>
                          </a:lnTo>
                          <a:lnTo>
                            <a:pt x="322" y="360"/>
                          </a:lnTo>
                          <a:lnTo>
                            <a:pt x="324" y="360"/>
                          </a:lnTo>
                          <a:lnTo>
                            <a:pt x="324" y="358"/>
                          </a:lnTo>
                          <a:lnTo>
                            <a:pt x="326" y="358"/>
                          </a:lnTo>
                          <a:lnTo>
                            <a:pt x="328" y="358"/>
                          </a:lnTo>
                          <a:lnTo>
                            <a:pt x="330" y="358"/>
                          </a:lnTo>
                          <a:lnTo>
                            <a:pt x="330" y="360"/>
                          </a:lnTo>
                          <a:lnTo>
                            <a:pt x="332" y="360"/>
                          </a:lnTo>
                          <a:lnTo>
                            <a:pt x="332" y="358"/>
                          </a:lnTo>
                          <a:lnTo>
                            <a:pt x="334" y="358"/>
                          </a:lnTo>
                          <a:lnTo>
                            <a:pt x="334" y="360"/>
                          </a:lnTo>
                          <a:lnTo>
                            <a:pt x="336" y="360"/>
                          </a:lnTo>
                          <a:lnTo>
                            <a:pt x="337" y="360"/>
                          </a:lnTo>
                          <a:lnTo>
                            <a:pt x="339" y="360"/>
                          </a:lnTo>
                          <a:lnTo>
                            <a:pt x="339" y="361"/>
                          </a:lnTo>
                          <a:lnTo>
                            <a:pt x="341" y="361"/>
                          </a:lnTo>
                          <a:lnTo>
                            <a:pt x="343" y="361"/>
                          </a:lnTo>
                          <a:lnTo>
                            <a:pt x="343" y="363"/>
                          </a:lnTo>
                          <a:lnTo>
                            <a:pt x="343" y="361"/>
                          </a:lnTo>
                          <a:lnTo>
                            <a:pt x="343" y="363"/>
                          </a:lnTo>
                          <a:lnTo>
                            <a:pt x="345" y="363"/>
                          </a:lnTo>
                          <a:lnTo>
                            <a:pt x="345" y="361"/>
                          </a:lnTo>
                          <a:lnTo>
                            <a:pt x="347" y="361"/>
                          </a:lnTo>
                          <a:lnTo>
                            <a:pt x="347" y="363"/>
                          </a:lnTo>
                          <a:lnTo>
                            <a:pt x="349" y="365"/>
                          </a:lnTo>
                          <a:lnTo>
                            <a:pt x="349" y="367"/>
                          </a:lnTo>
                          <a:lnTo>
                            <a:pt x="349" y="369"/>
                          </a:lnTo>
                          <a:lnTo>
                            <a:pt x="351" y="369"/>
                          </a:lnTo>
                          <a:lnTo>
                            <a:pt x="351" y="371"/>
                          </a:lnTo>
                          <a:lnTo>
                            <a:pt x="353" y="371"/>
                          </a:lnTo>
                          <a:lnTo>
                            <a:pt x="353" y="373"/>
                          </a:lnTo>
                          <a:lnTo>
                            <a:pt x="355" y="373"/>
                          </a:lnTo>
                          <a:lnTo>
                            <a:pt x="357" y="373"/>
                          </a:lnTo>
                          <a:lnTo>
                            <a:pt x="357" y="375"/>
                          </a:lnTo>
                          <a:lnTo>
                            <a:pt x="359" y="375"/>
                          </a:lnTo>
                          <a:lnTo>
                            <a:pt x="359" y="377"/>
                          </a:lnTo>
                          <a:lnTo>
                            <a:pt x="361" y="377"/>
                          </a:lnTo>
                          <a:lnTo>
                            <a:pt x="361" y="379"/>
                          </a:lnTo>
                          <a:lnTo>
                            <a:pt x="361" y="381"/>
                          </a:lnTo>
                          <a:lnTo>
                            <a:pt x="362" y="381"/>
                          </a:lnTo>
                          <a:lnTo>
                            <a:pt x="362" y="383"/>
                          </a:lnTo>
                          <a:lnTo>
                            <a:pt x="364" y="385"/>
                          </a:lnTo>
                          <a:lnTo>
                            <a:pt x="364" y="386"/>
                          </a:lnTo>
                          <a:lnTo>
                            <a:pt x="364" y="388"/>
                          </a:lnTo>
                          <a:lnTo>
                            <a:pt x="364" y="390"/>
                          </a:lnTo>
                          <a:lnTo>
                            <a:pt x="366" y="390"/>
                          </a:lnTo>
                          <a:lnTo>
                            <a:pt x="366" y="392"/>
                          </a:lnTo>
                          <a:lnTo>
                            <a:pt x="368" y="392"/>
                          </a:lnTo>
                          <a:lnTo>
                            <a:pt x="366" y="392"/>
                          </a:lnTo>
                          <a:lnTo>
                            <a:pt x="366" y="394"/>
                          </a:lnTo>
                          <a:lnTo>
                            <a:pt x="366" y="396"/>
                          </a:lnTo>
                          <a:lnTo>
                            <a:pt x="368" y="396"/>
                          </a:lnTo>
                          <a:lnTo>
                            <a:pt x="366" y="396"/>
                          </a:lnTo>
                          <a:lnTo>
                            <a:pt x="366" y="398"/>
                          </a:lnTo>
                          <a:lnTo>
                            <a:pt x="368" y="398"/>
                          </a:lnTo>
                          <a:lnTo>
                            <a:pt x="368" y="400"/>
                          </a:lnTo>
                          <a:lnTo>
                            <a:pt x="368" y="402"/>
                          </a:lnTo>
                          <a:lnTo>
                            <a:pt x="370" y="402"/>
                          </a:lnTo>
                          <a:lnTo>
                            <a:pt x="370" y="404"/>
                          </a:lnTo>
                          <a:lnTo>
                            <a:pt x="372" y="404"/>
                          </a:lnTo>
                          <a:lnTo>
                            <a:pt x="372" y="406"/>
                          </a:lnTo>
                          <a:lnTo>
                            <a:pt x="372" y="408"/>
                          </a:lnTo>
                          <a:lnTo>
                            <a:pt x="374" y="408"/>
                          </a:lnTo>
                          <a:lnTo>
                            <a:pt x="372" y="408"/>
                          </a:lnTo>
                          <a:lnTo>
                            <a:pt x="372" y="409"/>
                          </a:lnTo>
                          <a:lnTo>
                            <a:pt x="372" y="408"/>
                          </a:lnTo>
                          <a:lnTo>
                            <a:pt x="370" y="409"/>
                          </a:lnTo>
                          <a:lnTo>
                            <a:pt x="370" y="408"/>
                          </a:lnTo>
                          <a:lnTo>
                            <a:pt x="368" y="408"/>
                          </a:lnTo>
                          <a:lnTo>
                            <a:pt x="366" y="408"/>
                          </a:lnTo>
                          <a:lnTo>
                            <a:pt x="366" y="406"/>
                          </a:lnTo>
                          <a:lnTo>
                            <a:pt x="366" y="408"/>
                          </a:lnTo>
                          <a:lnTo>
                            <a:pt x="366" y="409"/>
                          </a:lnTo>
                          <a:lnTo>
                            <a:pt x="366" y="411"/>
                          </a:lnTo>
                          <a:lnTo>
                            <a:pt x="366" y="413"/>
                          </a:lnTo>
                          <a:lnTo>
                            <a:pt x="364" y="413"/>
                          </a:lnTo>
                          <a:lnTo>
                            <a:pt x="364" y="415"/>
                          </a:lnTo>
                          <a:lnTo>
                            <a:pt x="362" y="415"/>
                          </a:lnTo>
                          <a:lnTo>
                            <a:pt x="362" y="417"/>
                          </a:lnTo>
                          <a:lnTo>
                            <a:pt x="361" y="417"/>
                          </a:lnTo>
                          <a:lnTo>
                            <a:pt x="361" y="419"/>
                          </a:lnTo>
                          <a:lnTo>
                            <a:pt x="361" y="421"/>
                          </a:lnTo>
                          <a:lnTo>
                            <a:pt x="361" y="423"/>
                          </a:lnTo>
                          <a:lnTo>
                            <a:pt x="359" y="423"/>
                          </a:lnTo>
                          <a:lnTo>
                            <a:pt x="359" y="425"/>
                          </a:lnTo>
                          <a:lnTo>
                            <a:pt x="359" y="427"/>
                          </a:lnTo>
                          <a:lnTo>
                            <a:pt x="361" y="427"/>
                          </a:lnTo>
                          <a:lnTo>
                            <a:pt x="361" y="429"/>
                          </a:lnTo>
                          <a:lnTo>
                            <a:pt x="359" y="431"/>
                          </a:lnTo>
                          <a:lnTo>
                            <a:pt x="359" y="433"/>
                          </a:lnTo>
                          <a:lnTo>
                            <a:pt x="359" y="434"/>
                          </a:lnTo>
                          <a:lnTo>
                            <a:pt x="361" y="434"/>
                          </a:lnTo>
                          <a:lnTo>
                            <a:pt x="361" y="436"/>
                          </a:lnTo>
                          <a:lnTo>
                            <a:pt x="361" y="438"/>
                          </a:lnTo>
                          <a:lnTo>
                            <a:pt x="361" y="440"/>
                          </a:lnTo>
                          <a:lnTo>
                            <a:pt x="361" y="438"/>
                          </a:lnTo>
                          <a:lnTo>
                            <a:pt x="361" y="440"/>
                          </a:lnTo>
                          <a:lnTo>
                            <a:pt x="361" y="442"/>
                          </a:lnTo>
                          <a:lnTo>
                            <a:pt x="359" y="442"/>
                          </a:lnTo>
                          <a:lnTo>
                            <a:pt x="357" y="442"/>
                          </a:lnTo>
                          <a:lnTo>
                            <a:pt x="359" y="442"/>
                          </a:lnTo>
                          <a:lnTo>
                            <a:pt x="359" y="440"/>
                          </a:lnTo>
                          <a:lnTo>
                            <a:pt x="357" y="440"/>
                          </a:lnTo>
                          <a:lnTo>
                            <a:pt x="357" y="442"/>
                          </a:lnTo>
                          <a:lnTo>
                            <a:pt x="355" y="442"/>
                          </a:lnTo>
                          <a:lnTo>
                            <a:pt x="355" y="444"/>
                          </a:lnTo>
                          <a:lnTo>
                            <a:pt x="355" y="446"/>
                          </a:lnTo>
                          <a:lnTo>
                            <a:pt x="353" y="446"/>
                          </a:lnTo>
                          <a:lnTo>
                            <a:pt x="351" y="446"/>
                          </a:lnTo>
                          <a:lnTo>
                            <a:pt x="351" y="448"/>
                          </a:lnTo>
                          <a:lnTo>
                            <a:pt x="349" y="448"/>
                          </a:lnTo>
                          <a:lnTo>
                            <a:pt x="349" y="450"/>
                          </a:lnTo>
                          <a:lnTo>
                            <a:pt x="349" y="448"/>
                          </a:lnTo>
                          <a:lnTo>
                            <a:pt x="347" y="448"/>
                          </a:lnTo>
                          <a:lnTo>
                            <a:pt x="345" y="448"/>
                          </a:lnTo>
                          <a:lnTo>
                            <a:pt x="345" y="446"/>
                          </a:lnTo>
                          <a:lnTo>
                            <a:pt x="345" y="444"/>
                          </a:lnTo>
                          <a:lnTo>
                            <a:pt x="345" y="442"/>
                          </a:lnTo>
                          <a:lnTo>
                            <a:pt x="343" y="442"/>
                          </a:lnTo>
                          <a:lnTo>
                            <a:pt x="343" y="440"/>
                          </a:lnTo>
                          <a:lnTo>
                            <a:pt x="341" y="442"/>
                          </a:lnTo>
                          <a:lnTo>
                            <a:pt x="341" y="444"/>
                          </a:lnTo>
                          <a:lnTo>
                            <a:pt x="341" y="442"/>
                          </a:lnTo>
                          <a:lnTo>
                            <a:pt x="339" y="442"/>
                          </a:lnTo>
                          <a:lnTo>
                            <a:pt x="339" y="440"/>
                          </a:lnTo>
                          <a:lnTo>
                            <a:pt x="337" y="440"/>
                          </a:lnTo>
                          <a:lnTo>
                            <a:pt x="336" y="440"/>
                          </a:lnTo>
                          <a:lnTo>
                            <a:pt x="334" y="440"/>
                          </a:lnTo>
                          <a:lnTo>
                            <a:pt x="332" y="440"/>
                          </a:lnTo>
                          <a:lnTo>
                            <a:pt x="330" y="440"/>
                          </a:lnTo>
                          <a:lnTo>
                            <a:pt x="330" y="442"/>
                          </a:lnTo>
                          <a:lnTo>
                            <a:pt x="328" y="442"/>
                          </a:lnTo>
                          <a:lnTo>
                            <a:pt x="328" y="440"/>
                          </a:lnTo>
                          <a:lnTo>
                            <a:pt x="326" y="440"/>
                          </a:lnTo>
                          <a:lnTo>
                            <a:pt x="326" y="438"/>
                          </a:lnTo>
                          <a:lnTo>
                            <a:pt x="324" y="438"/>
                          </a:lnTo>
                          <a:lnTo>
                            <a:pt x="322" y="438"/>
                          </a:lnTo>
                          <a:lnTo>
                            <a:pt x="322" y="436"/>
                          </a:lnTo>
                          <a:lnTo>
                            <a:pt x="320" y="436"/>
                          </a:lnTo>
                          <a:lnTo>
                            <a:pt x="320" y="438"/>
                          </a:lnTo>
                          <a:lnTo>
                            <a:pt x="318" y="438"/>
                          </a:lnTo>
                          <a:lnTo>
                            <a:pt x="316" y="438"/>
                          </a:lnTo>
                          <a:lnTo>
                            <a:pt x="313" y="436"/>
                          </a:lnTo>
                          <a:lnTo>
                            <a:pt x="288" y="444"/>
                          </a:lnTo>
                          <a:lnTo>
                            <a:pt x="286" y="444"/>
                          </a:lnTo>
                          <a:lnTo>
                            <a:pt x="286" y="446"/>
                          </a:lnTo>
                          <a:lnTo>
                            <a:pt x="284" y="446"/>
                          </a:lnTo>
                          <a:lnTo>
                            <a:pt x="282" y="446"/>
                          </a:lnTo>
                          <a:lnTo>
                            <a:pt x="280" y="446"/>
                          </a:lnTo>
                          <a:lnTo>
                            <a:pt x="278" y="446"/>
                          </a:lnTo>
                          <a:lnTo>
                            <a:pt x="280" y="448"/>
                          </a:lnTo>
                          <a:lnTo>
                            <a:pt x="280" y="450"/>
                          </a:lnTo>
                          <a:lnTo>
                            <a:pt x="278" y="450"/>
                          </a:lnTo>
                          <a:lnTo>
                            <a:pt x="280" y="450"/>
                          </a:lnTo>
                          <a:lnTo>
                            <a:pt x="282" y="450"/>
                          </a:lnTo>
                          <a:lnTo>
                            <a:pt x="282" y="452"/>
                          </a:lnTo>
                          <a:lnTo>
                            <a:pt x="280" y="452"/>
                          </a:lnTo>
                          <a:lnTo>
                            <a:pt x="280" y="454"/>
                          </a:lnTo>
                          <a:lnTo>
                            <a:pt x="280" y="456"/>
                          </a:lnTo>
                          <a:lnTo>
                            <a:pt x="282" y="456"/>
                          </a:lnTo>
                          <a:lnTo>
                            <a:pt x="282" y="454"/>
                          </a:lnTo>
                          <a:lnTo>
                            <a:pt x="282" y="452"/>
                          </a:lnTo>
                          <a:lnTo>
                            <a:pt x="284" y="452"/>
                          </a:lnTo>
                          <a:lnTo>
                            <a:pt x="284" y="454"/>
                          </a:lnTo>
                          <a:lnTo>
                            <a:pt x="284" y="456"/>
                          </a:lnTo>
                          <a:lnTo>
                            <a:pt x="286" y="456"/>
                          </a:lnTo>
                          <a:lnTo>
                            <a:pt x="286" y="457"/>
                          </a:lnTo>
                          <a:lnTo>
                            <a:pt x="286" y="456"/>
                          </a:lnTo>
                          <a:lnTo>
                            <a:pt x="288" y="456"/>
                          </a:lnTo>
                          <a:lnTo>
                            <a:pt x="288" y="457"/>
                          </a:lnTo>
                          <a:lnTo>
                            <a:pt x="288" y="459"/>
                          </a:lnTo>
                          <a:lnTo>
                            <a:pt x="288" y="461"/>
                          </a:lnTo>
                          <a:lnTo>
                            <a:pt x="288" y="463"/>
                          </a:lnTo>
                          <a:lnTo>
                            <a:pt x="288" y="465"/>
                          </a:lnTo>
                          <a:lnTo>
                            <a:pt x="288" y="467"/>
                          </a:lnTo>
                          <a:lnTo>
                            <a:pt x="288" y="469"/>
                          </a:lnTo>
                          <a:lnTo>
                            <a:pt x="289" y="469"/>
                          </a:lnTo>
                          <a:lnTo>
                            <a:pt x="289" y="471"/>
                          </a:lnTo>
                          <a:lnTo>
                            <a:pt x="289" y="473"/>
                          </a:lnTo>
                          <a:lnTo>
                            <a:pt x="289" y="475"/>
                          </a:lnTo>
                          <a:lnTo>
                            <a:pt x="289" y="477"/>
                          </a:lnTo>
                          <a:lnTo>
                            <a:pt x="288" y="477"/>
                          </a:lnTo>
                          <a:lnTo>
                            <a:pt x="289" y="477"/>
                          </a:lnTo>
                          <a:lnTo>
                            <a:pt x="289" y="479"/>
                          </a:lnTo>
                          <a:lnTo>
                            <a:pt x="288" y="479"/>
                          </a:lnTo>
                          <a:lnTo>
                            <a:pt x="288" y="481"/>
                          </a:lnTo>
                          <a:lnTo>
                            <a:pt x="286" y="481"/>
                          </a:lnTo>
                          <a:lnTo>
                            <a:pt x="284" y="481"/>
                          </a:lnTo>
                          <a:lnTo>
                            <a:pt x="282" y="481"/>
                          </a:lnTo>
                          <a:lnTo>
                            <a:pt x="280" y="481"/>
                          </a:lnTo>
                          <a:lnTo>
                            <a:pt x="278" y="481"/>
                          </a:lnTo>
                          <a:lnTo>
                            <a:pt x="278" y="482"/>
                          </a:lnTo>
                          <a:lnTo>
                            <a:pt x="280" y="482"/>
                          </a:lnTo>
                          <a:lnTo>
                            <a:pt x="282" y="484"/>
                          </a:lnTo>
                          <a:lnTo>
                            <a:pt x="282" y="486"/>
                          </a:lnTo>
                          <a:lnTo>
                            <a:pt x="280" y="486"/>
                          </a:lnTo>
                          <a:lnTo>
                            <a:pt x="278" y="486"/>
                          </a:lnTo>
                          <a:lnTo>
                            <a:pt x="278" y="488"/>
                          </a:lnTo>
                          <a:lnTo>
                            <a:pt x="276" y="488"/>
                          </a:lnTo>
                          <a:lnTo>
                            <a:pt x="274" y="488"/>
                          </a:lnTo>
                          <a:lnTo>
                            <a:pt x="274" y="486"/>
                          </a:lnTo>
                          <a:lnTo>
                            <a:pt x="272" y="486"/>
                          </a:lnTo>
                          <a:lnTo>
                            <a:pt x="272" y="484"/>
                          </a:lnTo>
                          <a:lnTo>
                            <a:pt x="270" y="484"/>
                          </a:lnTo>
                          <a:lnTo>
                            <a:pt x="268" y="484"/>
                          </a:lnTo>
                          <a:lnTo>
                            <a:pt x="268" y="482"/>
                          </a:lnTo>
                          <a:lnTo>
                            <a:pt x="266" y="482"/>
                          </a:lnTo>
                          <a:lnTo>
                            <a:pt x="266" y="484"/>
                          </a:lnTo>
                          <a:lnTo>
                            <a:pt x="265" y="484"/>
                          </a:lnTo>
                          <a:lnTo>
                            <a:pt x="265" y="486"/>
                          </a:lnTo>
                          <a:lnTo>
                            <a:pt x="263" y="486"/>
                          </a:lnTo>
                          <a:lnTo>
                            <a:pt x="261" y="486"/>
                          </a:lnTo>
                          <a:lnTo>
                            <a:pt x="261" y="488"/>
                          </a:lnTo>
                          <a:lnTo>
                            <a:pt x="261" y="486"/>
                          </a:lnTo>
                          <a:lnTo>
                            <a:pt x="259" y="486"/>
                          </a:lnTo>
                          <a:lnTo>
                            <a:pt x="257" y="486"/>
                          </a:lnTo>
                          <a:lnTo>
                            <a:pt x="257" y="484"/>
                          </a:lnTo>
                          <a:lnTo>
                            <a:pt x="257" y="486"/>
                          </a:lnTo>
                          <a:lnTo>
                            <a:pt x="257" y="484"/>
                          </a:lnTo>
                          <a:lnTo>
                            <a:pt x="255" y="484"/>
                          </a:lnTo>
                          <a:lnTo>
                            <a:pt x="255" y="486"/>
                          </a:lnTo>
                          <a:lnTo>
                            <a:pt x="255" y="488"/>
                          </a:lnTo>
                          <a:lnTo>
                            <a:pt x="253" y="488"/>
                          </a:lnTo>
                          <a:lnTo>
                            <a:pt x="253" y="490"/>
                          </a:lnTo>
                          <a:lnTo>
                            <a:pt x="253" y="492"/>
                          </a:lnTo>
                          <a:lnTo>
                            <a:pt x="251" y="492"/>
                          </a:lnTo>
                          <a:lnTo>
                            <a:pt x="249" y="492"/>
                          </a:lnTo>
                          <a:lnTo>
                            <a:pt x="247" y="492"/>
                          </a:lnTo>
                          <a:lnTo>
                            <a:pt x="245" y="492"/>
                          </a:lnTo>
                          <a:lnTo>
                            <a:pt x="243" y="492"/>
                          </a:lnTo>
                          <a:lnTo>
                            <a:pt x="241" y="492"/>
                          </a:lnTo>
                          <a:lnTo>
                            <a:pt x="241" y="494"/>
                          </a:lnTo>
                          <a:lnTo>
                            <a:pt x="241" y="496"/>
                          </a:lnTo>
                          <a:lnTo>
                            <a:pt x="241" y="498"/>
                          </a:lnTo>
                          <a:lnTo>
                            <a:pt x="243" y="498"/>
                          </a:lnTo>
                          <a:lnTo>
                            <a:pt x="245" y="498"/>
                          </a:lnTo>
                          <a:lnTo>
                            <a:pt x="243" y="500"/>
                          </a:lnTo>
                          <a:lnTo>
                            <a:pt x="243" y="502"/>
                          </a:lnTo>
                          <a:lnTo>
                            <a:pt x="243" y="504"/>
                          </a:lnTo>
                          <a:lnTo>
                            <a:pt x="243" y="505"/>
                          </a:lnTo>
                          <a:lnTo>
                            <a:pt x="243" y="507"/>
                          </a:lnTo>
                          <a:lnTo>
                            <a:pt x="243" y="509"/>
                          </a:lnTo>
                          <a:lnTo>
                            <a:pt x="241" y="509"/>
                          </a:lnTo>
                          <a:lnTo>
                            <a:pt x="241" y="511"/>
                          </a:lnTo>
                          <a:lnTo>
                            <a:pt x="243" y="511"/>
                          </a:lnTo>
                          <a:lnTo>
                            <a:pt x="243" y="513"/>
                          </a:lnTo>
                          <a:lnTo>
                            <a:pt x="243" y="515"/>
                          </a:lnTo>
                          <a:lnTo>
                            <a:pt x="245" y="515"/>
                          </a:lnTo>
                          <a:lnTo>
                            <a:pt x="245" y="517"/>
                          </a:lnTo>
                          <a:lnTo>
                            <a:pt x="247" y="517"/>
                          </a:lnTo>
                          <a:lnTo>
                            <a:pt x="249" y="517"/>
                          </a:lnTo>
                          <a:lnTo>
                            <a:pt x="251" y="517"/>
                          </a:lnTo>
                          <a:lnTo>
                            <a:pt x="251" y="519"/>
                          </a:lnTo>
                          <a:lnTo>
                            <a:pt x="251" y="521"/>
                          </a:lnTo>
                          <a:lnTo>
                            <a:pt x="249" y="521"/>
                          </a:lnTo>
                          <a:lnTo>
                            <a:pt x="249" y="523"/>
                          </a:lnTo>
                          <a:lnTo>
                            <a:pt x="247" y="523"/>
                          </a:lnTo>
                          <a:lnTo>
                            <a:pt x="247" y="525"/>
                          </a:lnTo>
                          <a:lnTo>
                            <a:pt x="245" y="525"/>
                          </a:lnTo>
                          <a:lnTo>
                            <a:pt x="243" y="525"/>
                          </a:lnTo>
                          <a:lnTo>
                            <a:pt x="243" y="527"/>
                          </a:lnTo>
                          <a:lnTo>
                            <a:pt x="243" y="529"/>
                          </a:lnTo>
                          <a:lnTo>
                            <a:pt x="245" y="529"/>
                          </a:lnTo>
                          <a:lnTo>
                            <a:pt x="245" y="530"/>
                          </a:lnTo>
                          <a:lnTo>
                            <a:pt x="247" y="530"/>
                          </a:lnTo>
                          <a:lnTo>
                            <a:pt x="247" y="529"/>
                          </a:lnTo>
                          <a:lnTo>
                            <a:pt x="249" y="529"/>
                          </a:lnTo>
                          <a:lnTo>
                            <a:pt x="249" y="527"/>
                          </a:lnTo>
                          <a:lnTo>
                            <a:pt x="249" y="529"/>
                          </a:lnTo>
                          <a:lnTo>
                            <a:pt x="249" y="530"/>
                          </a:lnTo>
                          <a:lnTo>
                            <a:pt x="249" y="532"/>
                          </a:lnTo>
                          <a:lnTo>
                            <a:pt x="249" y="534"/>
                          </a:lnTo>
                          <a:lnTo>
                            <a:pt x="251" y="534"/>
                          </a:lnTo>
                          <a:lnTo>
                            <a:pt x="251" y="536"/>
                          </a:lnTo>
                          <a:lnTo>
                            <a:pt x="253" y="536"/>
                          </a:lnTo>
                          <a:lnTo>
                            <a:pt x="255" y="536"/>
                          </a:lnTo>
                          <a:lnTo>
                            <a:pt x="255" y="534"/>
                          </a:lnTo>
                          <a:lnTo>
                            <a:pt x="255" y="532"/>
                          </a:lnTo>
                          <a:lnTo>
                            <a:pt x="257" y="532"/>
                          </a:lnTo>
                          <a:lnTo>
                            <a:pt x="257" y="530"/>
                          </a:lnTo>
                          <a:lnTo>
                            <a:pt x="259" y="530"/>
                          </a:lnTo>
                          <a:lnTo>
                            <a:pt x="261" y="530"/>
                          </a:lnTo>
                          <a:lnTo>
                            <a:pt x="261" y="532"/>
                          </a:lnTo>
                          <a:lnTo>
                            <a:pt x="261" y="534"/>
                          </a:lnTo>
                          <a:lnTo>
                            <a:pt x="261" y="536"/>
                          </a:lnTo>
                          <a:lnTo>
                            <a:pt x="259" y="536"/>
                          </a:lnTo>
                          <a:lnTo>
                            <a:pt x="257" y="538"/>
                          </a:lnTo>
                          <a:lnTo>
                            <a:pt x="257" y="540"/>
                          </a:lnTo>
                          <a:lnTo>
                            <a:pt x="257" y="542"/>
                          </a:lnTo>
                          <a:lnTo>
                            <a:pt x="259" y="542"/>
                          </a:lnTo>
                          <a:lnTo>
                            <a:pt x="261" y="542"/>
                          </a:lnTo>
                          <a:lnTo>
                            <a:pt x="263" y="542"/>
                          </a:lnTo>
                          <a:lnTo>
                            <a:pt x="265" y="542"/>
                          </a:lnTo>
                          <a:lnTo>
                            <a:pt x="266" y="542"/>
                          </a:lnTo>
                          <a:lnTo>
                            <a:pt x="268" y="542"/>
                          </a:lnTo>
                          <a:lnTo>
                            <a:pt x="270" y="542"/>
                          </a:lnTo>
                          <a:lnTo>
                            <a:pt x="270" y="544"/>
                          </a:lnTo>
                          <a:lnTo>
                            <a:pt x="270" y="546"/>
                          </a:lnTo>
                          <a:lnTo>
                            <a:pt x="270" y="548"/>
                          </a:lnTo>
                          <a:lnTo>
                            <a:pt x="268" y="548"/>
                          </a:lnTo>
                          <a:lnTo>
                            <a:pt x="266" y="548"/>
                          </a:lnTo>
                          <a:lnTo>
                            <a:pt x="265" y="548"/>
                          </a:lnTo>
                          <a:lnTo>
                            <a:pt x="263" y="548"/>
                          </a:lnTo>
                          <a:lnTo>
                            <a:pt x="263" y="550"/>
                          </a:lnTo>
                          <a:lnTo>
                            <a:pt x="261" y="550"/>
                          </a:lnTo>
                          <a:lnTo>
                            <a:pt x="261" y="552"/>
                          </a:lnTo>
                          <a:lnTo>
                            <a:pt x="261" y="553"/>
                          </a:lnTo>
                          <a:lnTo>
                            <a:pt x="261" y="555"/>
                          </a:lnTo>
                          <a:lnTo>
                            <a:pt x="261" y="557"/>
                          </a:lnTo>
                          <a:lnTo>
                            <a:pt x="263" y="557"/>
                          </a:lnTo>
                          <a:lnTo>
                            <a:pt x="263" y="559"/>
                          </a:lnTo>
                          <a:lnTo>
                            <a:pt x="265" y="559"/>
                          </a:lnTo>
                          <a:lnTo>
                            <a:pt x="265" y="561"/>
                          </a:lnTo>
                          <a:lnTo>
                            <a:pt x="265" y="559"/>
                          </a:lnTo>
                          <a:lnTo>
                            <a:pt x="266" y="559"/>
                          </a:lnTo>
                          <a:lnTo>
                            <a:pt x="266" y="557"/>
                          </a:lnTo>
                          <a:lnTo>
                            <a:pt x="268" y="557"/>
                          </a:lnTo>
                          <a:lnTo>
                            <a:pt x="270" y="557"/>
                          </a:lnTo>
                          <a:lnTo>
                            <a:pt x="272" y="559"/>
                          </a:lnTo>
                          <a:lnTo>
                            <a:pt x="274" y="561"/>
                          </a:lnTo>
                          <a:lnTo>
                            <a:pt x="274" y="563"/>
                          </a:lnTo>
                          <a:lnTo>
                            <a:pt x="274" y="565"/>
                          </a:lnTo>
                          <a:lnTo>
                            <a:pt x="274" y="567"/>
                          </a:lnTo>
                          <a:lnTo>
                            <a:pt x="274" y="569"/>
                          </a:lnTo>
                          <a:lnTo>
                            <a:pt x="276" y="569"/>
                          </a:lnTo>
                          <a:lnTo>
                            <a:pt x="276" y="571"/>
                          </a:lnTo>
                          <a:lnTo>
                            <a:pt x="278" y="571"/>
                          </a:lnTo>
                          <a:lnTo>
                            <a:pt x="278" y="569"/>
                          </a:lnTo>
                          <a:lnTo>
                            <a:pt x="280" y="569"/>
                          </a:lnTo>
                          <a:lnTo>
                            <a:pt x="282" y="569"/>
                          </a:lnTo>
                          <a:lnTo>
                            <a:pt x="282" y="571"/>
                          </a:lnTo>
                          <a:lnTo>
                            <a:pt x="280" y="573"/>
                          </a:lnTo>
                          <a:lnTo>
                            <a:pt x="280" y="575"/>
                          </a:lnTo>
                          <a:lnTo>
                            <a:pt x="280" y="577"/>
                          </a:lnTo>
                          <a:lnTo>
                            <a:pt x="282" y="578"/>
                          </a:lnTo>
                          <a:lnTo>
                            <a:pt x="280" y="578"/>
                          </a:lnTo>
                          <a:lnTo>
                            <a:pt x="280" y="580"/>
                          </a:lnTo>
                          <a:lnTo>
                            <a:pt x="282" y="580"/>
                          </a:lnTo>
                          <a:lnTo>
                            <a:pt x="284" y="578"/>
                          </a:lnTo>
                          <a:lnTo>
                            <a:pt x="284" y="577"/>
                          </a:lnTo>
                          <a:lnTo>
                            <a:pt x="286" y="575"/>
                          </a:lnTo>
                          <a:lnTo>
                            <a:pt x="288" y="575"/>
                          </a:lnTo>
                          <a:lnTo>
                            <a:pt x="288" y="577"/>
                          </a:lnTo>
                          <a:lnTo>
                            <a:pt x="289" y="577"/>
                          </a:lnTo>
                          <a:lnTo>
                            <a:pt x="289" y="578"/>
                          </a:lnTo>
                          <a:lnTo>
                            <a:pt x="291" y="578"/>
                          </a:lnTo>
                          <a:lnTo>
                            <a:pt x="293" y="578"/>
                          </a:lnTo>
                          <a:lnTo>
                            <a:pt x="293" y="580"/>
                          </a:lnTo>
                          <a:lnTo>
                            <a:pt x="295" y="580"/>
                          </a:lnTo>
                          <a:lnTo>
                            <a:pt x="295" y="582"/>
                          </a:lnTo>
                          <a:lnTo>
                            <a:pt x="295" y="584"/>
                          </a:lnTo>
                          <a:lnTo>
                            <a:pt x="295" y="586"/>
                          </a:lnTo>
                          <a:lnTo>
                            <a:pt x="293" y="586"/>
                          </a:lnTo>
                          <a:lnTo>
                            <a:pt x="293" y="584"/>
                          </a:lnTo>
                          <a:lnTo>
                            <a:pt x="293" y="582"/>
                          </a:lnTo>
                          <a:lnTo>
                            <a:pt x="291" y="582"/>
                          </a:lnTo>
                          <a:lnTo>
                            <a:pt x="291" y="584"/>
                          </a:lnTo>
                          <a:lnTo>
                            <a:pt x="291" y="586"/>
                          </a:lnTo>
                          <a:lnTo>
                            <a:pt x="291" y="588"/>
                          </a:lnTo>
                          <a:lnTo>
                            <a:pt x="289" y="588"/>
                          </a:lnTo>
                          <a:lnTo>
                            <a:pt x="288" y="588"/>
                          </a:lnTo>
                          <a:lnTo>
                            <a:pt x="288" y="590"/>
                          </a:lnTo>
                          <a:lnTo>
                            <a:pt x="288" y="592"/>
                          </a:lnTo>
                          <a:lnTo>
                            <a:pt x="288" y="594"/>
                          </a:lnTo>
                          <a:lnTo>
                            <a:pt x="289" y="594"/>
                          </a:lnTo>
                          <a:lnTo>
                            <a:pt x="291" y="594"/>
                          </a:lnTo>
                          <a:lnTo>
                            <a:pt x="293" y="594"/>
                          </a:lnTo>
                          <a:lnTo>
                            <a:pt x="293" y="592"/>
                          </a:lnTo>
                          <a:lnTo>
                            <a:pt x="295" y="592"/>
                          </a:lnTo>
                          <a:lnTo>
                            <a:pt x="295" y="594"/>
                          </a:lnTo>
                          <a:lnTo>
                            <a:pt x="297" y="594"/>
                          </a:lnTo>
                          <a:lnTo>
                            <a:pt x="297" y="596"/>
                          </a:lnTo>
                          <a:lnTo>
                            <a:pt x="295" y="596"/>
                          </a:lnTo>
                          <a:lnTo>
                            <a:pt x="295" y="598"/>
                          </a:lnTo>
                          <a:lnTo>
                            <a:pt x="293" y="598"/>
                          </a:lnTo>
                          <a:lnTo>
                            <a:pt x="291" y="598"/>
                          </a:lnTo>
                          <a:lnTo>
                            <a:pt x="291" y="596"/>
                          </a:lnTo>
                          <a:lnTo>
                            <a:pt x="289" y="596"/>
                          </a:lnTo>
                          <a:lnTo>
                            <a:pt x="288" y="598"/>
                          </a:lnTo>
                          <a:lnTo>
                            <a:pt x="288" y="600"/>
                          </a:lnTo>
                          <a:lnTo>
                            <a:pt x="289" y="601"/>
                          </a:lnTo>
                          <a:lnTo>
                            <a:pt x="291" y="601"/>
                          </a:lnTo>
                          <a:lnTo>
                            <a:pt x="293" y="603"/>
                          </a:lnTo>
                          <a:lnTo>
                            <a:pt x="295" y="603"/>
                          </a:lnTo>
                          <a:lnTo>
                            <a:pt x="295" y="605"/>
                          </a:lnTo>
                          <a:lnTo>
                            <a:pt x="295" y="607"/>
                          </a:lnTo>
                          <a:lnTo>
                            <a:pt x="295" y="609"/>
                          </a:lnTo>
                          <a:lnTo>
                            <a:pt x="293" y="609"/>
                          </a:lnTo>
                          <a:lnTo>
                            <a:pt x="293" y="607"/>
                          </a:lnTo>
                          <a:lnTo>
                            <a:pt x="291" y="607"/>
                          </a:lnTo>
                          <a:lnTo>
                            <a:pt x="289" y="609"/>
                          </a:lnTo>
                          <a:lnTo>
                            <a:pt x="291" y="611"/>
                          </a:lnTo>
                          <a:lnTo>
                            <a:pt x="293" y="611"/>
                          </a:lnTo>
                          <a:lnTo>
                            <a:pt x="293" y="613"/>
                          </a:lnTo>
                          <a:lnTo>
                            <a:pt x="293" y="615"/>
                          </a:lnTo>
                          <a:lnTo>
                            <a:pt x="291" y="615"/>
                          </a:lnTo>
                          <a:lnTo>
                            <a:pt x="289" y="615"/>
                          </a:lnTo>
                          <a:lnTo>
                            <a:pt x="289" y="617"/>
                          </a:lnTo>
                          <a:lnTo>
                            <a:pt x="289" y="619"/>
                          </a:lnTo>
                          <a:lnTo>
                            <a:pt x="289" y="621"/>
                          </a:lnTo>
                          <a:lnTo>
                            <a:pt x="291" y="621"/>
                          </a:lnTo>
                          <a:lnTo>
                            <a:pt x="293" y="623"/>
                          </a:lnTo>
                          <a:lnTo>
                            <a:pt x="291" y="623"/>
                          </a:lnTo>
                          <a:lnTo>
                            <a:pt x="289" y="623"/>
                          </a:lnTo>
                          <a:lnTo>
                            <a:pt x="289" y="625"/>
                          </a:lnTo>
                          <a:lnTo>
                            <a:pt x="289" y="626"/>
                          </a:lnTo>
                          <a:lnTo>
                            <a:pt x="291" y="626"/>
                          </a:lnTo>
                          <a:lnTo>
                            <a:pt x="291" y="628"/>
                          </a:lnTo>
                          <a:lnTo>
                            <a:pt x="291" y="630"/>
                          </a:lnTo>
                          <a:lnTo>
                            <a:pt x="289" y="630"/>
                          </a:lnTo>
                          <a:lnTo>
                            <a:pt x="291" y="630"/>
                          </a:lnTo>
                          <a:lnTo>
                            <a:pt x="291" y="632"/>
                          </a:lnTo>
                          <a:lnTo>
                            <a:pt x="291" y="634"/>
                          </a:lnTo>
                          <a:lnTo>
                            <a:pt x="293" y="634"/>
                          </a:lnTo>
                          <a:lnTo>
                            <a:pt x="295" y="634"/>
                          </a:lnTo>
                          <a:lnTo>
                            <a:pt x="297" y="634"/>
                          </a:lnTo>
                          <a:lnTo>
                            <a:pt x="299" y="634"/>
                          </a:lnTo>
                          <a:lnTo>
                            <a:pt x="299" y="636"/>
                          </a:lnTo>
                          <a:lnTo>
                            <a:pt x="301" y="636"/>
                          </a:lnTo>
                          <a:lnTo>
                            <a:pt x="299" y="636"/>
                          </a:lnTo>
                          <a:lnTo>
                            <a:pt x="299" y="638"/>
                          </a:lnTo>
                          <a:lnTo>
                            <a:pt x="297" y="638"/>
                          </a:lnTo>
                          <a:lnTo>
                            <a:pt x="297" y="640"/>
                          </a:lnTo>
                          <a:lnTo>
                            <a:pt x="297" y="642"/>
                          </a:lnTo>
                          <a:lnTo>
                            <a:pt x="299" y="642"/>
                          </a:lnTo>
                          <a:lnTo>
                            <a:pt x="299" y="644"/>
                          </a:lnTo>
                          <a:lnTo>
                            <a:pt x="301" y="644"/>
                          </a:lnTo>
                          <a:lnTo>
                            <a:pt x="303" y="646"/>
                          </a:lnTo>
                          <a:lnTo>
                            <a:pt x="305" y="646"/>
                          </a:lnTo>
                          <a:lnTo>
                            <a:pt x="307" y="646"/>
                          </a:lnTo>
                          <a:lnTo>
                            <a:pt x="307" y="648"/>
                          </a:lnTo>
                          <a:lnTo>
                            <a:pt x="307" y="649"/>
                          </a:lnTo>
                          <a:lnTo>
                            <a:pt x="305" y="649"/>
                          </a:lnTo>
                          <a:lnTo>
                            <a:pt x="307" y="649"/>
                          </a:lnTo>
                          <a:lnTo>
                            <a:pt x="307" y="651"/>
                          </a:lnTo>
                          <a:lnTo>
                            <a:pt x="309" y="651"/>
                          </a:lnTo>
                          <a:lnTo>
                            <a:pt x="309" y="653"/>
                          </a:lnTo>
                          <a:lnTo>
                            <a:pt x="307" y="653"/>
                          </a:lnTo>
                          <a:lnTo>
                            <a:pt x="307" y="655"/>
                          </a:lnTo>
                          <a:lnTo>
                            <a:pt x="307" y="657"/>
                          </a:lnTo>
                          <a:lnTo>
                            <a:pt x="309" y="657"/>
                          </a:lnTo>
                          <a:lnTo>
                            <a:pt x="309" y="659"/>
                          </a:lnTo>
                          <a:lnTo>
                            <a:pt x="309" y="661"/>
                          </a:lnTo>
                          <a:lnTo>
                            <a:pt x="307" y="661"/>
                          </a:lnTo>
                          <a:lnTo>
                            <a:pt x="307" y="663"/>
                          </a:lnTo>
                          <a:lnTo>
                            <a:pt x="309" y="663"/>
                          </a:lnTo>
                          <a:lnTo>
                            <a:pt x="309" y="665"/>
                          </a:lnTo>
                          <a:lnTo>
                            <a:pt x="311" y="665"/>
                          </a:lnTo>
                          <a:lnTo>
                            <a:pt x="313" y="665"/>
                          </a:lnTo>
                          <a:lnTo>
                            <a:pt x="314" y="665"/>
                          </a:lnTo>
                          <a:lnTo>
                            <a:pt x="314" y="667"/>
                          </a:lnTo>
                          <a:lnTo>
                            <a:pt x="314" y="665"/>
                          </a:lnTo>
                          <a:lnTo>
                            <a:pt x="316" y="665"/>
                          </a:lnTo>
                          <a:lnTo>
                            <a:pt x="316" y="667"/>
                          </a:lnTo>
                          <a:lnTo>
                            <a:pt x="316" y="665"/>
                          </a:lnTo>
                          <a:lnTo>
                            <a:pt x="318" y="665"/>
                          </a:lnTo>
                          <a:lnTo>
                            <a:pt x="316" y="665"/>
                          </a:lnTo>
                          <a:lnTo>
                            <a:pt x="318" y="665"/>
                          </a:lnTo>
                          <a:lnTo>
                            <a:pt x="318" y="663"/>
                          </a:lnTo>
                          <a:lnTo>
                            <a:pt x="320" y="663"/>
                          </a:lnTo>
                          <a:lnTo>
                            <a:pt x="320" y="665"/>
                          </a:lnTo>
                          <a:lnTo>
                            <a:pt x="320" y="663"/>
                          </a:lnTo>
                          <a:lnTo>
                            <a:pt x="320" y="665"/>
                          </a:lnTo>
                          <a:lnTo>
                            <a:pt x="322" y="665"/>
                          </a:lnTo>
                          <a:lnTo>
                            <a:pt x="324" y="665"/>
                          </a:lnTo>
                          <a:lnTo>
                            <a:pt x="324" y="663"/>
                          </a:lnTo>
                          <a:lnTo>
                            <a:pt x="326" y="663"/>
                          </a:lnTo>
                          <a:lnTo>
                            <a:pt x="326" y="665"/>
                          </a:lnTo>
                          <a:lnTo>
                            <a:pt x="328" y="665"/>
                          </a:lnTo>
                          <a:lnTo>
                            <a:pt x="328" y="663"/>
                          </a:lnTo>
                          <a:lnTo>
                            <a:pt x="330" y="663"/>
                          </a:lnTo>
                          <a:lnTo>
                            <a:pt x="332" y="663"/>
                          </a:lnTo>
                          <a:lnTo>
                            <a:pt x="334" y="663"/>
                          </a:lnTo>
                          <a:lnTo>
                            <a:pt x="336" y="663"/>
                          </a:lnTo>
                          <a:lnTo>
                            <a:pt x="336" y="661"/>
                          </a:lnTo>
                          <a:lnTo>
                            <a:pt x="337" y="661"/>
                          </a:lnTo>
                          <a:lnTo>
                            <a:pt x="339" y="661"/>
                          </a:lnTo>
                          <a:lnTo>
                            <a:pt x="341" y="661"/>
                          </a:lnTo>
                          <a:lnTo>
                            <a:pt x="341" y="659"/>
                          </a:lnTo>
                          <a:lnTo>
                            <a:pt x="343" y="659"/>
                          </a:lnTo>
                          <a:lnTo>
                            <a:pt x="343" y="661"/>
                          </a:lnTo>
                          <a:lnTo>
                            <a:pt x="345" y="661"/>
                          </a:lnTo>
                          <a:lnTo>
                            <a:pt x="347" y="661"/>
                          </a:lnTo>
                          <a:lnTo>
                            <a:pt x="349" y="661"/>
                          </a:lnTo>
                          <a:lnTo>
                            <a:pt x="351" y="661"/>
                          </a:lnTo>
                          <a:lnTo>
                            <a:pt x="353" y="661"/>
                          </a:lnTo>
                          <a:lnTo>
                            <a:pt x="355" y="661"/>
                          </a:lnTo>
                          <a:lnTo>
                            <a:pt x="355" y="663"/>
                          </a:lnTo>
                          <a:lnTo>
                            <a:pt x="357" y="663"/>
                          </a:lnTo>
                          <a:lnTo>
                            <a:pt x="359" y="665"/>
                          </a:lnTo>
                          <a:lnTo>
                            <a:pt x="362" y="665"/>
                          </a:lnTo>
                          <a:lnTo>
                            <a:pt x="364" y="665"/>
                          </a:lnTo>
                          <a:lnTo>
                            <a:pt x="366" y="665"/>
                          </a:lnTo>
                          <a:lnTo>
                            <a:pt x="370" y="665"/>
                          </a:lnTo>
                          <a:lnTo>
                            <a:pt x="374" y="665"/>
                          </a:lnTo>
                          <a:lnTo>
                            <a:pt x="376" y="663"/>
                          </a:lnTo>
                          <a:lnTo>
                            <a:pt x="378" y="663"/>
                          </a:lnTo>
                          <a:lnTo>
                            <a:pt x="393" y="661"/>
                          </a:lnTo>
                          <a:lnTo>
                            <a:pt x="405" y="659"/>
                          </a:lnTo>
                          <a:lnTo>
                            <a:pt x="412" y="659"/>
                          </a:lnTo>
                          <a:lnTo>
                            <a:pt x="430" y="655"/>
                          </a:lnTo>
                          <a:lnTo>
                            <a:pt x="432" y="655"/>
                          </a:lnTo>
                          <a:lnTo>
                            <a:pt x="433" y="655"/>
                          </a:lnTo>
                          <a:lnTo>
                            <a:pt x="435" y="655"/>
                          </a:lnTo>
                          <a:lnTo>
                            <a:pt x="437" y="655"/>
                          </a:lnTo>
                          <a:lnTo>
                            <a:pt x="437" y="657"/>
                          </a:lnTo>
                          <a:lnTo>
                            <a:pt x="439" y="657"/>
                          </a:lnTo>
                          <a:lnTo>
                            <a:pt x="439" y="659"/>
                          </a:lnTo>
                          <a:lnTo>
                            <a:pt x="441" y="659"/>
                          </a:lnTo>
                          <a:lnTo>
                            <a:pt x="443" y="659"/>
                          </a:lnTo>
                          <a:lnTo>
                            <a:pt x="443" y="661"/>
                          </a:lnTo>
                          <a:lnTo>
                            <a:pt x="443" y="663"/>
                          </a:lnTo>
                          <a:lnTo>
                            <a:pt x="443" y="665"/>
                          </a:lnTo>
                          <a:lnTo>
                            <a:pt x="443" y="667"/>
                          </a:lnTo>
                          <a:lnTo>
                            <a:pt x="445" y="667"/>
                          </a:lnTo>
                          <a:lnTo>
                            <a:pt x="447" y="667"/>
                          </a:lnTo>
                          <a:lnTo>
                            <a:pt x="447" y="669"/>
                          </a:lnTo>
                          <a:lnTo>
                            <a:pt x="445" y="669"/>
                          </a:lnTo>
                          <a:lnTo>
                            <a:pt x="445" y="671"/>
                          </a:lnTo>
                          <a:lnTo>
                            <a:pt x="445" y="673"/>
                          </a:lnTo>
                          <a:lnTo>
                            <a:pt x="447" y="673"/>
                          </a:lnTo>
                          <a:lnTo>
                            <a:pt x="449" y="673"/>
                          </a:lnTo>
                          <a:lnTo>
                            <a:pt x="451" y="673"/>
                          </a:lnTo>
                          <a:lnTo>
                            <a:pt x="451" y="674"/>
                          </a:lnTo>
                          <a:lnTo>
                            <a:pt x="449" y="674"/>
                          </a:lnTo>
                          <a:lnTo>
                            <a:pt x="449" y="676"/>
                          </a:lnTo>
                          <a:lnTo>
                            <a:pt x="447" y="676"/>
                          </a:lnTo>
                          <a:lnTo>
                            <a:pt x="447" y="678"/>
                          </a:lnTo>
                          <a:lnTo>
                            <a:pt x="447" y="680"/>
                          </a:lnTo>
                          <a:lnTo>
                            <a:pt x="447" y="682"/>
                          </a:lnTo>
                          <a:lnTo>
                            <a:pt x="447" y="684"/>
                          </a:lnTo>
                          <a:lnTo>
                            <a:pt x="447" y="686"/>
                          </a:lnTo>
                          <a:lnTo>
                            <a:pt x="447" y="688"/>
                          </a:lnTo>
                          <a:lnTo>
                            <a:pt x="447" y="690"/>
                          </a:lnTo>
                          <a:lnTo>
                            <a:pt x="449" y="692"/>
                          </a:lnTo>
                          <a:lnTo>
                            <a:pt x="449" y="694"/>
                          </a:lnTo>
                          <a:lnTo>
                            <a:pt x="449" y="696"/>
                          </a:lnTo>
                          <a:lnTo>
                            <a:pt x="451" y="697"/>
                          </a:lnTo>
                          <a:lnTo>
                            <a:pt x="453" y="697"/>
                          </a:lnTo>
                          <a:lnTo>
                            <a:pt x="453" y="699"/>
                          </a:lnTo>
                          <a:lnTo>
                            <a:pt x="455" y="699"/>
                          </a:lnTo>
                          <a:lnTo>
                            <a:pt x="456" y="699"/>
                          </a:lnTo>
                          <a:lnTo>
                            <a:pt x="456" y="697"/>
                          </a:lnTo>
                          <a:lnTo>
                            <a:pt x="458" y="699"/>
                          </a:lnTo>
                          <a:lnTo>
                            <a:pt x="458" y="701"/>
                          </a:lnTo>
                          <a:lnTo>
                            <a:pt x="458" y="703"/>
                          </a:lnTo>
                          <a:lnTo>
                            <a:pt x="458" y="705"/>
                          </a:lnTo>
                          <a:lnTo>
                            <a:pt x="458" y="707"/>
                          </a:lnTo>
                          <a:lnTo>
                            <a:pt x="458" y="709"/>
                          </a:lnTo>
                          <a:lnTo>
                            <a:pt x="460" y="709"/>
                          </a:lnTo>
                          <a:lnTo>
                            <a:pt x="460" y="711"/>
                          </a:lnTo>
                          <a:lnTo>
                            <a:pt x="462" y="711"/>
                          </a:lnTo>
                          <a:lnTo>
                            <a:pt x="464" y="711"/>
                          </a:lnTo>
                          <a:lnTo>
                            <a:pt x="464" y="709"/>
                          </a:lnTo>
                          <a:lnTo>
                            <a:pt x="466" y="709"/>
                          </a:lnTo>
                          <a:lnTo>
                            <a:pt x="466" y="707"/>
                          </a:lnTo>
                          <a:lnTo>
                            <a:pt x="466" y="705"/>
                          </a:lnTo>
                          <a:lnTo>
                            <a:pt x="468" y="705"/>
                          </a:lnTo>
                          <a:lnTo>
                            <a:pt x="470" y="705"/>
                          </a:lnTo>
                          <a:lnTo>
                            <a:pt x="472" y="705"/>
                          </a:lnTo>
                          <a:lnTo>
                            <a:pt x="472" y="707"/>
                          </a:lnTo>
                          <a:lnTo>
                            <a:pt x="474" y="707"/>
                          </a:lnTo>
                          <a:lnTo>
                            <a:pt x="474" y="709"/>
                          </a:lnTo>
                          <a:lnTo>
                            <a:pt x="476" y="709"/>
                          </a:lnTo>
                          <a:lnTo>
                            <a:pt x="476" y="711"/>
                          </a:lnTo>
                          <a:lnTo>
                            <a:pt x="478" y="711"/>
                          </a:lnTo>
                          <a:lnTo>
                            <a:pt x="480" y="711"/>
                          </a:lnTo>
                          <a:lnTo>
                            <a:pt x="480" y="713"/>
                          </a:lnTo>
                          <a:lnTo>
                            <a:pt x="481" y="713"/>
                          </a:lnTo>
                          <a:lnTo>
                            <a:pt x="481" y="715"/>
                          </a:lnTo>
                          <a:lnTo>
                            <a:pt x="483" y="715"/>
                          </a:lnTo>
                          <a:lnTo>
                            <a:pt x="483" y="717"/>
                          </a:lnTo>
                          <a:lnTo>
                            <a:pt x="485" y="717"/>
                          </a:lnTo>
                          <a:lnTo>
                            <a:pt x="485" y="719"/>
                          </a:lnTo>
                          <a:lnTo>
                            <a:pt x="485" y="721"/>
                          </a:lnTo>
                          <a:lnTo>
                            <a:pt x="485" y="722"/>
                          </a:lnTo>
                          <a:lnTo>
                            <a:pt x="485" y="724"/>
                          </a:lnTo>
                          <a:lnTo>
                            <a:pt x="485" y="726"/>
                          </a:lnTo>
                          <a:lnTo>
                            <a:pt x="485" y="728"/>
                          </a:lnTo>
                          <a:lnTo>
                            <a:pt x="485" y="730"/>
                          </a:lnTo>
                          <a:lnTo>
                            <a:pt x="483" y="730"/>
                          </a:lnTo>
                          <a:lnTo>
                            <a:pt x="481" y="730"/>
                          </a:lnTo>
                          <a:lnTo>
                            <a:pt x="480" y="730"/>
                          </a:lnTo>
                          <a:lnTo>
                            <a:pt x="478" y="730"/>
                          </a:lnTo>
                          <a:lnTo>
                            <a:pt x="478" y="732"/>
                          </a:lnTo>
                          <a:lnTo>
                            <a:pt x="476" y="732"/>
                          </a:lnTo>
                          <a:lnTo>
                            <a:pt x="474" y="732"/>
                          </a:lnTo>
                          <a:lnTo>
                            <a:pt x="474" y="734"/>
                          </a:lnTo>
                          <a:lnTo>
                            <a:pt x="472" y="734"/>
                          </a:lnTo>
                          <a:lnTo>
                            <a:pt x="472" y="736"/>
                          </a:lnTo>
                          <a:lnTo>
                            <a:pt x="470" y="738"/>
                          </a:lnTo>
                          <a:lnTo>
                            <a:pt x="470" y="740"/>
                          </a:lnTo>
                          <a:lnTo>
                            <a:pt x="470" y="742"/>
                          </a:lnTo>
                          <a:lnTo>
                            <a:pt x="470" y="744"/>
                          </a:lnTo>
                          <a:lnTo>
                            <a:pt x="468" y="744"/>
                          </a:lnTo>
                          <a:lnTo>
                            <a:pt x="468" y="746"/>
                          </a:lnTo>
                          <a:lnTo>
                            <a:pt x="468" y="747"/>
                          </a:lnTo>
                          <a:lnTo>
                            <a:pt x="468" y="749"/>
                          </a:lnTo>
                          <a:lnTo>
                            <a:pt x="470" y="749"/>
                          </a:lnTo>
                          <a:lnTo>
                            <a:pt x="470" y="751"/>
                          </a:lnTo>
                          <a:lnTo>
                            <a:pt x="472" y="751"/>
                          </a:lnTo>
                          <a:lnTo>
                            <a:pt x="472" y="753"/>
                          </a:lnTo>
                          <a:lnTo>
                            <a:pt x="472" y="755"/>
                          </a:lnTo>
                          <a:lnTo>
                            <a:pt x="470" y="755"/>
                          </a:lnTo>
                          <a:lnTo>
                            <a:pt x="470" y="757"/>
                          </a:lnTo>
                          <a:lnTo>
                            <a:pt x="470" y="759"/>
                          </a:lnTo>
                          <a:lnTo>
                            <a:pt x="470" y="761"/>
                          </a:lnTo>
                          <a:lnTo>
                            <a:pt x="468" y="761"/>
                          </a:lnTo>
                          <a:lnTo>
                            <a:pt x="468" y="763"/>
                          </a:lnTo>
                          <a:lnTo>
                            <a:pt x="470" y="763"/>
                          </a:lnTo>
                          <a:lnTo>
                            <a:pt x="470" y="765"/>
                          </a:lnTo>
                          <a:lnTo>
                            <a:pt x="470" y="767"/>
                          </a:lnTo>
                          <a:lnTo>
                            <a:pt x="470" y="769"/>
                          </a:lnTo>
                          <a:lnTo>
                            <a:pt x="472" y="769"/>
                          </a:lnTo>
                          <a:lnTo>
                            <a:pt x="472" y="770"/>
                          </a:lnTo>
                          <a:lnTo>
                            <a:pt x="472" y="772"/>
                          </a:lnTo>
                          <a:lnTo>
                            <a:pt x="472" y="774"/>
                          </a:lnTo>
                          <a:lnTo>
                            <a:pt x="474" y="774"/>
                          </a:lnTo>
                          <a:lnTo>
                            <a:pt x="474" y="776"/>
                          </a:lnTo>
                          <a:lnTo>
                            <a:pt x="474" y="778"/>
                          </a:lnTo>
                          <a:lnTo>
                            <a:pt x="472" y="778"/>
                          </a:lnTo>
                          <a:lnTo>
                            <a:pt x="474" y="778"/>
                          </a:lnTo>
                          <a:lnTo>
                            <a:pt x="474" y="780"/>
                          </a:lnTo>
                          <a:lnTo>
                            <a:pt x="474" y="782"/>
                          </a:lnTo>
                          <a:lnTo>
                            <a:pt x="474" y="784"/>
                          </a:lnTo>
                          <a:lnTo>
                            <a:pt x="474" y="786"/>
                          </a:lnTo>
                          <a:lnTo>
                            <a:pt x="474" y="788"/>
                          </a:lnTo>
                          <a:lnTo>
                            <a:pt x="474" y="790"/>
                          </a:lnTo>
                          <a:lnTo>
                            <a:pt x="474" y="792"/>
                          </a:lnTo>
                          <a:lnTo>
                            <a:pt x="472" y="792"/>
                          </a:lnTo>
                          <a:lnTo>
                            <a:pt x="472" y="794"/>
                          </a:lnTo>
                          <a:lnTo>
                            <a:pt x="472" y="795"/>
                          </a:lnTo>
                          <a:lnTo>
                            <a:pt x="474" y="797"/>
                          </a:lnTo>
                          <a:lnTo>
                            <a:pt x="474" y="799"/>
                          </a:lnTo>
                          <a:lnTo>
                            <a:pt x="474" y="801"/>
                          </a:lnTo>
                          <a:lnTo>
                            <a:pt x="476" y="803"/>
                          </a:lnTo>
                          <a:lnTo>
                            <a:pt x="478" y="803"/>
                          </a:lnTo>
                          <a:lnTo>
                            <a:pt x="478" y="805"/>
                          </a:lnTo>
                          <a:lnTo>
                            <a:pt x="480" y="805"/>
                          </a:lnTo>
                          <a:lnTo>
                            <a:pt x="481" y="807"/>
                          </a:lnTo>
                          <a:lnTo>
                            <a:pt x="483" y="807"/>
                          </a:lnTo>
                          <a:lnTo>
                            <a:pt x="485" y="809"/>
                          </a:lnTo>
                          <a:lnTo>
                            <a:pt x="487" y="811"/>
                          </a:lnTo>
                          <a:lnTo>
                            <a:pt x="489" y="813"/>
                          </a:lnTo>
                          <a:lnTo>
                            <a:pt x="489" y="815"/>
                          </a:lnTo>
                          <a:lnTo>
                            <a:pt x="491" y="817"/>
                          </a:lnTo>
                          <a:lnTo>
                            <a:pt x="491" y="818"/>
                          </a:lnTo>
                          <a:lnTo>
                            <a:pt x="491" y="820"/>
                          </a:lnTo>
                          <a:lnTo>
                            <a:pt x="491" y="822"/>
                          </a:lnTo>
                          <a:lnTo>
                            <a:pt x="491" y="824"/>
                          </a:lnTo>
                          <a:lnTo>
                            <a:pt x="491" y="826"/>
                          </a:lnTo>
                          <a:lnTo>
                            <a:pt x="491" y="828"/>
                          </a:lnTo>
                          <a:lnTo>
                            <a:pt x="491" y="830"/>
                          </a:lnTo>
                          <a:lnTo>
                            <a:pt x="491" y="832"/>
                          </a:lnTo>
                          <a:lnTo>
                            <a:pt x="493" y="832"/>
                          </a:lnTo>
                          <a:lnTo>
                            <a:pt x="493" y="834"/>
                          </a:lnTo>
                          <a:lnTo>
                            <a:pt x="493" y="836"/>
                          </a:lnTo>
                          <a:lnTo>
                            <a:pt x="493" y="838"/>
                          </a:lnTo>
                          <a:lnTo>
                            <a:pt x="495" y="838"/>
                          </a:lnTo>
                          <a:lnTo>
                            <a:pt x="495" y="840"/>
                          </a:lnTo>
                          <a:lnTo>
                            <a:pt x="495" y="842"/>
                          </a:lnTo>
                          <a:lnTo>
                            <a:pt x="497" y="843"/>
                          </a:lnTo>
                          <a:lnTo>
                            <a:pt x="497" y="845"/>
                          </a:lnTo>
                          <a:lnTo>
                            <a:pt x="499" y="845"/>
                          </a:lnTo>
                          <a:lnTo>
                            <a:pt x="499" y="847"/>
                          </a:lnTo>
                          <a:lnTo>
                            <a:pt x="499" y="849"/>
                          </a:lnTo>
                          <a:lnTo>
                            <a:pt x="501" y="849"/>
                          </a:lnTo>
                          <a:lnTo>
                            <a:pt x="501" y="851"/>
                          </a:lnTo>
                          <a:lnTo>
                            <a:pt x="499" y="851"/>
                          </a:lnTo>
                          <a:lnTo>
                            <a:pt x="499" y="853"/>
                          </a:lnTo>
                          <a:lnTo>
                            <a:pt x="497" y="853"/>
                          </a:lnTo>
                          <a:lnTo>
                            <a:pt x="495" y="853"/>
                          </a:lnTo>
                          <a:lnTo>
                            <a:pt x="493" y="853"/>
                          </a:lnTo>
                          <a:lnTo>
                            <a:pt x="491" y="853"/>
                          </a:lnTo>
                          <a:lnTo>
                            <a:pt x="489" y="853"/>
                          </a:lnTo>
                          <a:lnTo>
                            <a:pt x="487" y="853"/>
                          </a:lnTo>
                          <a:lnTo>
                            <a:pt x="485" y="855"/>
                          </a:lnTo>
                          <a:lnTo>
                            <a:pt x="483" y="855"/>
                          </a:lnTo>
                          <a:lnTo>
                            <a:pt x="481" y="855"/>
                          </a:lnTo>
                          <a:lnTo>
                            <a:pt x="478" y="857"/>
                          </a:lnTo>
                          <a:lnTo>
                            <a:pt x="476" y="859"/>
                          </a:lnTo>
                          <a:lnTo>
                            <a:pt x="472" y="865"/>
                          </a:lnTo>
                          <a:lnTo>
                            <a:pt x="470" y="868"/>
                          </a:lnTo>
                          <a:lnTo>
                            <a:pt x="468" y="868"/>
                          </a:lnTo>
                          <a:lnTo>
                            <a:pt x="464" y="870"/>
                          </a:lnTo>
                          <a:lnTo>
                            <a:pt x="462" y="870"/>
                          </a:lnTo>
                          <a:lnTo>
                            <a:pt x="460" y="870"/>
                          </a:lnTo>
                          <a:lnTo>
                            <a:pt x="458" y="870"/>
                          </a:lnTo>
                          <a:lnTo>
                            <a:pt x="456" y="870"/>
                          </a:lnTo>
                          <a:lnTo>
                            <a:pt x="455" y="872"/>
                          </a:lnTo>
                          <a:lnTo>
                            <a:pt x="445" y="872"/>
                          </a:lnTo>
                          <a:lnTo>
                            <a:pt x="445" y="874"/>
                          </a:lnTo>
                          <a:lnTo>
                            <a:pt x="445" y="876"/>
                          </a:lnTo>
                          <a:lnTo>
                            <a:pt x="447" y="876"/>
                          </a:lnTo>
                          <a:lnTo>
                            <a:pt x="447" y="878"/>
                          </a:lnTo>
                          <a:lnTo>
                            <a:pt x="445" y="878"/>
                          </a:lnTo>
                          <a:lnTo>
                            <a:pt x="445" y="880"/>
                          </a:lnTo>
                          <a:lnTo>
                            <a:pt x="445" y="884"/>
                          </a:lnTo>
                          <a:lnTo>
                            <a:pt x="443" y="890"/>
                          </a:lnTo>
                          <a:lnTo>
                            <a:pt x="443" y="891"/>
                          </a:lnTo>
                          <a:lnTo>
                            <a:pt x="441" y="891"/>
                          </a:lnTo>
                          <a:lnTo>
                            <a:pt x="441" y="893"/>
                          </a:lnTo>
                          <a:lnTo>
                            <a:pt x="439" y="895"/>
                          </a:lnTo>
                          <a:lnTo>
                            <a:pt x="439" y="897"/>
                          </a:lnTo>
                          <a:lnTo>
                            <a:pt x="437" y="897"/>
                          </a:lnTo>
                          <a:lnTo>
                            <a:pt x="437" y="899"/>
                          </a:lnTo>
                          <a:lnTo>
                            <a:pt x="435" y="899"/>
                          </a:lnTo>
                          <a:lnTo>
                            <a:pt x="435" y="901"/>
                          </a:lnTo>
                          <a:lnTo>
                            <a:pt x="433" y="901"/>
                          </a:lnTo>
                          <a:lnTo>
                            <a:pt x="433" y="903"/>
                          </a:lnTo>
                          <a:lnTo>
                            <a:pt x="432" y="903"/>
                          </a:lnTo>
                          <a:lnTo>
                            <a:pt x="432" y="905"/>
                          </a:lnTo>
                          <a:lnTo>
                            <a:pt x="432" y="907"/>
                          </a:lnTo>
                          <a:lnTo>
                            <a:pt x="433" y="907"/>
                          </a:lnTo>
                          <a:lnTo>
                            <a:pt x="435" y="907"/>
                          </a:lnTo>
                          <a:lnTo>
                            <a:pt x="435" y="909"/>
                          </a:lnTo>
                          <a:lnTo>
                            <a:pt x="437" y="909"/>
                          </a:lnTo>
                          <a:lnTo>
                            <a:pt x="439" y="911"/>
                          </a:lnTo>
                          <a:lnTo>
                            <a:pt x="439" y="913"/>
                          </a:lnTo>
                          <a:lnTo>
                            <a:pt x="441" y="913"/>
                          </a:lnTo>
                          <a:lnTo>
                            <a:pt x="441" y="914"/>
                          </a:lnTo>
                          <a:lnTo>
                            <a:pt x="443" y="914"/>
                          </a:lnTo>
                          <a:lnTo>
                            <a:pt x="443" y="916"/>
                          </a:lnTo>
                          <a:lnTo>
                            <a:pt x="464" y="916"/>
                          </a:lnTo>
                          <a:lnTo>
                            <a:pt x="466" y="916"/>
                          </a:lnTo>
                          <a:lnTo>
                            <a:pt x="466" y="918"/>
                          </a:lnTo>
                          <a:lnTo>
                            <a:pt x="468" y="918"/>
                          </a:lnTo>
                          <a:lnTo>
                            <a:pt x="468" y="920"/>
                          </a:lnTo>
                          <a:lnTo>
                            <a:pt x="468" y="922"/>
                          </a:lnTo>
                          <a:lnTo>
                            <a:pt x="470" y="922"/>
                          </a:lnTo>
                          <a:lnTo>
                            <a:pt x="470" y="924"/>
                          </a:lnTo>
                          <a:lnTo>
                            <a:pt x="470" y="926"/>
                          </a:lnTo>
                          <a:lnTo>
                            <a:pt x="470" y="928"/>
                          </a:lnTo>
                          <a:lnTo>
                            <a:pt x="470" y="930"/>
                          </a:lnTo>
                          <a:lnTo>
                            <a:pt x="470" y="932"/>
                          </a:lnTo>
                          <a:lnTo>
                            <a:pt x="470" y="934"/>
                          </a:lnTo>
                          <a:lnTo>
                            <a:pt x="472" y="934"/>
                          </a:lnTo>
                          <a:lnTo>
                            <a:pt x="472" y="936"/>
                          </a:lnTo>
                          <a:lnTo>
                            <a:pt x="472" y="938"/>
                          </a:lnTo>
                          <a:lnTo>
                            <a:pt x="472" y="939"/>
                          </a:lnTo>
                          <a:lnTo>
                            <a:pt x="472" y="941"/>
                          </a:lnTo>
                          <a:lnTo>
                            <a:pt x="472" y="943"/>
                          </a:lnTo>
                          <a:lnTo>
                            <a:pt x="472" y="945"/>
                          </a:lnTo>
                          <a:lnTo>
                            <a:pt x="474" y="945"/>
                          </a:lnTo>
                          <a:lnTo>
                            <a:pt x="474" y="947"/>
                          </a:lnTo>
                          <a:lnTo>
                            <a:pt x="474" y="949"/>
                          </a:lnTo>
                          <a:lnTo>
                            <a:pt x="476" y="951"/>
                          </a:lnTo>
                          <a:lnTo>
                            <a:pt x="476" y="953"/>
                          </a:lnTo>
                          <a:lnTo>
                            <a:pt x="478" y="953"/>
                          </a:lnTo>
                          <a:lnTo>
                            <a:pt x="478" y="955"/>
                          </a:lnTo>
                          <a:lnTo>
                            <a:pt x="480" y="955"/>
                          </a:lnTo>
                          <a:lnTo>
                            <a:pt x="480" y="957"/>
                          </a:lnTo>
                          <a:lnTo>
                            <a:pt x="480" y="959"/>
                          </a:lnTo>
                          <a:lnTo>
                            <a:pt x="480" y="961"/>
                          </a:lnTo>
                          <a:lnTo>
                            <a:pt x="480" y="962"/>
                          </a:lnTo>
                          <a:lnTo>
                            <a:pt x="480" y="964"/>
                          </a:lnTo>
                          <a:lnTo>
                            <a:pt x="480" y="966"/>
                          </a:lnTo>
                          <a:lnTo>
                            <a:pt x="481" y="966"/>
                          </a:lnTo>
                          <a:lnTo>
                            <a:pt x="481" y="968"/>
                          </a:lnTo>
                          <a:lnTo>
                            <a:pt x="483" y="968"/>
                          </a:lnTo>
                          <a:lnTo>
                            <a:pt x="483" y="970"/>
                          </a:lnTo>
                          <a:lnTo>
                            <a:pt x="483" y="972"/>
                          </a:lnTo>
                          <a:lnTo>
                            <a:pt x="481" y="972"/>
                          </a:lnTo>
                          <a:lnTo>
                            <a:pt x="480" y="972"/>
                          </a:lnTo>
                          <a:lnTo>
                            <a:pt x="478" y="972"/>
                          </a:lnTo>
                          <a:lnTo>
                            <a:pt x="478" y="974"/>
                          </a:lnTo>
                          <a:lnTo>
                            <a:pt x="476" y="974"/>
                          </a:lnTo>
                          <a:lnTo>
                            <a:pt x="474" y="974"/>
                          </a:lnTo>
                          <a:lnTo>
                            <a:pt x="474" y="976"/>
                          </a:lnTo>
                          <a:lnTo>
                            <a:pt x="474" y="978"/>
                          </a:lnTo>
                          <a:lnTo>
                            <a:pt x="474" y="980"/>
                          </a:lnTo>
                          <a:lnTo>
                            <a:pt x="474" y="982"/>
                          </a:lnTo>
                          <a:lnTo>
                            <a:pt x="476" y="982"/>
                          </a:lnTo>
                          <a:lnTo>
                            <a:pt x="476" y="984"/>
                          </a:lnTo>
                          <a:lnTo>
                            <a:pt x="476" y="986"/>
                          </a:lnTo>
                          <a:lnTo>
                            <a:pt x="476" y="987"/>
                          </a:lnTo>
                          <a:lnTo>
                            <a:pt x="476" y="989"/>
                          </a:lnTo>
                          <a:lnTo>
                            <a:pt x="476" y="991"/>
                          </a:lnTo>
                          <a:lnTo>
                            <a:pt x="474" y="991"/>
                          </a:lnTo>
                          <a:lnTo>
                            <a:pt x="474" y="993"/>
                          </a:lnTo>
                          <a:lnTo>
                            <a:pt x="474" y="995"/>
                          </a:lnTo>
                          <a:lnTo>
                            <a:pt x="474" y="997"/>
                          </a:lnTo>
                          <a:lnTo>
                            <a:pt x="474" y="999"/>
                          </a:lnTo>
                          <a:lnTo>
                            <a:pt x="472" y="999"/>
                          </a:lnTo>
                          <a:lnTo>
                            <a:pt x="470" y="999"/>
                          </a:lnTo>
                          <a:lnTo>
                            <a:pt x="468" y="999"/>
                          </a:lnTo>
                          <a:lnTo>
                            <a:pt x="468" y="1001"/>
                          </a:lnTo>
                          <a:lnTo>
                            <a:pt x="466" y="1001"/>
                          </a:lnTo>
                          <a:lnTo>
                            <a:pt x="466" y="999"/>
                          </a:lnTo>
                          <a:lnTo>
                            <a:pt x="464" y="999"/>
                          </a:lnTo>
                          <a:lnTo>
                            <a:pt x="464" y="1001"/>
                          </a:lnTo>
                          <a:lnTo>
                            <a:pt x="464" y="1003"/>
                          </a:lnTo>
                          <a:lnTo>
                            <a:pt x="466" y="1003"/>
                          </a:lnTo>
                          <a:lnTo>
                            <a:pt x="468" y="1003"/>
                          </a:lnTo>
                          <a:lnTo>
                            <a:pt x="468" y="1005"/>
                          </a:lnTo>
                          <a:lnTo>
                            <a:pt x="468" y="1007"/>
                          </a:lnTo>
                          <a:lnTo>
                            <a:pt x="468" y="1009"/>
                          </a:lnTo>
                          <a:lnTo>
                            <a:pt x="466" y="1010"/>
                          </a:lnTo>
                          <a:lnTo>
                            <a:pt x="464" y="1012"/>
                          </a:lnTo>
                          <a:lnTo>
                            <a:pt x="464" y="1014"/>
                          </a:lnTo>
                          <a:lnTo>
                            <a:pt x="464" y="1016"/>
                          </a:lnTo>
                          <a:lnTo>
                            <a:pt x="462" y="1016"/>
                          </a:lnTo>
                          <a:lnTo>
                            <a:pt x="462" y="1018"/>
                          </a:lnTo>
                          <a:lnTo>
                            <a:pt x="462" y="1020"/>
                          </a:lnTo>
                          <a:lnTo>
                            <a:pt x="460" y="1020"/>
                          </a:lnTo>
                          <a:lnTo>
                            <a:pt x="458" y="1020"/>
                          </a:lnTo>
                          <a:lnTo>
                            <a:pt x="458" y="1022"/>
                          </a:lnTo>
                          <a:lnTo>
                            <a:pt x="456" y="1022"/>
                          </a:lnTo>
                          <a:lnTo>
                            <a:pt x="456" y="1020"/>
                          </a:lnTo>
                          <a:lnTo>
                            <a:pt x="455" y="1020"/>
                          </a:lnTo>
                          <a:lnTo>
                            <a:pt x="453" y="1020"/>
                          </a:lnTo>
                          <a:lnTo>
                            <a:pt x="451" y="1020"/>
                          </a:lnTo>
                          <a:lnTo>
                            <a:pt x="449" y="1020"/>
                          </a:lnTo>
                          <a:lnTo>
                            <a:pt x="447" y="1020"/>
                          </a:lnTo>
                          <a:lnTo>
                            <a:pt x="445" y="1020"/>
                          </a:lnTo>
                          <a:lnTo>
                            <a:pt x="443" y="1020"/>
                          </a:lnTo>
                          <a:lnTo>
                            <a:pt x="443" y="1018"/>
                          </a:lnTo>
                          <a:lnTo>
                            <a:pt x="443" y="1020"/>
                          </a:lnTo>
                          <a:lnTo>
                            <a:pt x="441" y="1020"/>
                          </a:lnTo>
                          <a:lnTo>
                            <a:pt x="439" y="1020"/>
                          </a:lnTo>
                          <a:lnTo>
                            <a:pt x="439" y="1022"/>
                          </a:lnTo>
                          <a:lnTo>
                            <a:pt x="437" y="1024"/>
                          </a:lnTo>
                          <a:lnTo>
                            <a:pt x="437" y="1026"/>
                          </a:lnTo>
                          <a:lnTo>
                            <a:pt x="437" y="1028"/>
                          </a:lnTo>
                          <a:lnTo>
                            <a:pt x="435" y="1028"/>
                          </a:lnTo>
                          <a:lnTo>
                            <a:pt x="435" y="1030"/>
                          </a:lnTo>
                          <a:lnTo>
                            <a:pt x="433" y="1030"/>
                          </a:lnTo>
                          <a:lnTo>
                            <a:pt x="433" y="1032"/>
                          </a:lnTo>
                          <a:lnTo>
                            <a:pt x="432" y="1032"/>
                          </a:lnTo>
                          <a:lnTo>
                            <a:pt x="430" y="1032"/>
                          </a:lnTo>
                          <a:lnTo>
                            <a:pt x="430" y="1034"/>
                          </a:lnTo>
                          <a:lnTo>
                            <a:pt x="428" y="1034"/>
                          </a:lnTo>
                          <a:lnTo>
                            <a:pt x="426" y="1035"/>
                          </a:lnTo>
                          <a:lnTo>
                            <a:pt x="426" y="1037"/>
                          </a:lnTo>
                          <a:lnTo>
                            <a:pt x="424" y="1037"/>
                          </a:lnTo>
                          <a:lnTo>
                            <a:pt x="424" y="1039"/>
                          </a:lnTo>
                          <a:lnTo>
                            <a:pt x="422" y="1039"/>
                          </a:lnTo>
                          <a:lnTo>
                            <a:pt x="422" y="1041"/>
                          </a:lnTo>
                          <a:lnTo>
                            <a:pt x="420" y="1041"/>
                          </a:lnTo>
                          <a:lnTo>
                            <a:pt x="418" y="1041"/>
                          </a:lnTo>
                          <a:lnTo>
                            <a:pt x="418" y="1043"/>
                          </a:lnTo>
                          <a:lnTo>
                            <a:pt x="416" y="1043"/>
                          </a:lnTo>
                          <a:lnTo>
                            <a:pt x="416" y="1045"/>
                          </a:lnTo>
                          <a:lnTo>
                            <a:pt x="418" y="1045"/>
                          </a:lnTo>
                          <a:lnTo>
                            <a:pt x="418" y="1047"/>
                          </a:lnTo>
                          <a:lnTo>
                            <a:pt x="420" y="1047"/>
                          </a:lnTo>
                          <a:lnTo>
                            <a:pt x="420" y="1049"/>
                          </a:lnTo>
                          <a:lnTo>
                            <a:pt x="422" y="1049"/>
                          </a:lnTo>
                          <a:lnTo>
                            <a:pt x="422" y="1051"/>
                          </a:lnTo>
                          <a:lnTo>
                            <a:pt x="422" y="1053"/>
                          </a:lnTo>
                          <a:lnTo>
                            <a:pt x="422" y="1055"/>
                          </a:lnTo>
                          <a:lnTo>
                            <a:pt x="422" y="1057"/>
                          </a:lnTo>
                          <a:lnTo>
                            <a:pt x="420" y="1057"/>
                          </a:lnTo>
                          <a:lnTo>
                            <a:pt x="420" y="1059"/>
                          </a:lnTo>
                          <a:lnTo>
                            <a:pt x="420" y="1060"/>
                          </a:lnTo>
                          <a:lnTo>
                            <a:pt x="420" y="1062"/>
                          </a:lnTo>
                          <a:lnTo>
                            <a:pt x="418" y="1062"/>
                          </a:lnTo>
                          <a:lnTo>
                            <a:pt x="418" y="1064"/>
                          </a:lnTo>
                          <a:lnTo>
                            <a:pt x="418" y="1066"/>
                          </a:lnTo>
                          <a:lnTo>
                            <a:pt x="418" y="1068"/>
                          </a:lnTo>
                          <a:lnTo>
                            <a:pt x="418" y="1070"/>
                          </a:lnTo>
                          <a:lnTo>
                            <a:pt x="418" y="1072"/>
                          </a:lnTo>
                          <a:lnTo>
                            <a:pt x="416" y="1072"/>
                          </a:lnTo>
                          <a:lnTo>
                            <a:pt x="416" y="1074"/>
                          </a:lnTo>
                          <a:lnTo>
                            <a:pt x="416" y="1076"/>
                          </a:lnTo>
                          <a:lnTo>
                            <a:pt x="414" y="1076"/>
                          </a:lnTo>
                          <a:lnTo>
                            <a:pt x="414" y="1078"/>
                          </a:lnTo>
                          <a:lnTo>
                            <a:pt x="414" y="1080"/>
                          </a:lnTo>
                          <a:lnTo>
                            <a:pt x="414" y="1082"/>
                          </a:lnTo>
                          <a:lnTo>
                            <a:pt x="412" y="1082"/>
                          </a:lnTo>
                          <a:lnTo>
                            <a:pt x="412" y="1083"/>
                          </a:lnTo>
                          <a:lnTo>
                            <a:pt x="410" y="1083"/>
                          </a:lnTo>
                          <a:lnTo>
                            <a:pt x="412" y="1083"/>
                          </a:lnTo>
                          <a:lnTo>
                            <a:pt x="410" y="1083"/>
                          </a:lnTo>
                          <a:lnTo>
                            <a:pt x="410" y="1085"/>
                          </a:lnTo>
                          <a:lnTo>
                            <a:pt x="410" y="1087"/>
                          </a:lnTo>
                          <a:lnTo>
                            <a:pt x="409" y="1087"/>
                          </a:lnTo>
                          <a:lnTo>
                            <a:pt x="407" y="1087"/>
                          </a:lnTo>
                          <a:lnTo>
                            <a:pt x="407" y="1089"/>
                          </a:lnTo>
                          <a:lnTo>
                            <a:pt x="407" y="1091"/>
                          </a:lnTo>
                          <a:lnTo>
                            <a:pt x="409" y="1091"/>
                          </a:lnTo>
                          <a:lnTo>
                            <a:pt x="409" y="1093"/>
                          </a:lnTo>
                          <a:lnTo>
                            <a:pt x="407" y="1093"/>
                          </a:lnTo>
                          <a:lnTo>
                            <a:pt x="405" y="1093"/>
                          </a:lnTo>
                          <a:lnTo>
                            <a:pt x="405" y="1095"/>
                          </a:lnTo>
                          <a:lnTo>
                            <a:pt x="403" y="1095"/>
                          </a:lnTo>
                          <a:lnTo>
                            <a:pt x="401" y="1095"/>
                          </a:lnTo>
                          <a:lnTo>
                            <a:pt x="401" y="1097"/>
                          </a:lnTo>
                          <a:lnTo>
                            <a:pt x="399" y="1099"/>
                          </a:lnTo>
                          <a:lnTo>
                            <a:pt x="399" y="1101"/>
                          </a:lnTo>
                          <a:lnTo>
                            <a:pt x="399" y="1107"/>
                          </a:lnTo>
                          <a:lnTo>
                            <a:pt x="399" y="1108"/>
                          </a:lnTo>
                          <a:lnTo>
                            <a:pt x="399" y="1110"/>
                          </a:lnTo>
                          <a:lnTo>
                            <a:pt x="399" y="1112"/>
                          </a:lnTo>
                          <a:lnTo>
                            <a:pt x="399" y="1114"/>
                          </a:lnTo>
                          <a:lnTo>
                            <a:pt x="397" y="1114"/>
                          </a:lnTo>
                          <a:lnTo>
                            <a:pt x="397" y="1116"/>
                          </a:lnTo>
                          <a:lnTo>
                            <a:pt x="397" y="1118"/>
                          </a:lnTo>
                          <a:lnTo>
                            <a:pt x="397" y="1120"/>
                          </a:lnTo>
                          <a:lnTo>
                            <a:pt x="395" y="1120"/>
                          </a:lnTo>
                          <a:lnTo>
                            <a:pt x="395" y="1118"/>
                          </a:lnTo>
                          <a:lnTo>
                            <a:pt x="393" y="1118"/>
                          </a:lnTo>
                          <a:lnTo>
                            <a:pt x="393" y="1120"/>
                          </a:lnTo>
                          <a:lnTo>
                            <a:pt x="391" y="1122"/>
                          </a:lnTo>
                          <a:lnTo>
                            <a:pt x="391" y="1124"/>
                          </a:lnTo>
                          <a:lnTo>
                            <a:pt x="389" y="1124"/>
                          </a:lnTo>
                          <a:lnTo>
                            <a:pt x="389" y="1126"/>
                          </a:lnTo>
                          <a:lnTo>
                            <a:pt x="387" y="1126"/>
                          </a:lnTo>
                          <a:lnTo>
                            <a:pt x="387" y="1128"/>
                          </a:lnTo>
                          <a:lnTo>
                            <a:pt x="385" y="1128"/>
                          </a:lnTo>
                          <a:lnTo>
                            <a:pt x="384" y="1128"/>
                          </a:lnTo>
                          <a:lnTo>
                            <a:pt x="384" y="1130"/>
                          </a:lnTo>
                          <a:lnTo>
                            <a:pt x="382" y="1130"/>
                          </a:lnTo>
                          <a:lnTo>
                            <a:pt x="380" y="1130"/>
                          </a:lnTo>
                          <a:lnTo>
                            <a:pt x="380" y="1131"/>
                          </a:lnTo>
                          <a:lnTo>
                            <a:pt x="378" y="1131"/>
                          </a:lnTo>
                          <a:lnTo>
                            <a:pt x="376" y="1131"/>
                          </a:lnTo>
                          <a:lnTo>
                            <a:pt x="374" y="1131"/>
                          </a:lnTo>
                          <a:lnTo>
                            <a:pt x="372" y="1131"/>
                          </a:lnTo>
                          <a:lnTo>
                            <a:pt x="372" y="1133"/>
                          </a:lnTo>
                          <a:lnTo>
                            <a:pt x="370" y="1133"/>
                          </a:lnTo>
                          <a:lnTo>
                            <a:pt x="368" y="1133"/>
                          </a:lnTo>
                          <a:lnTo>
                            <a:pt x="366" y="1133"/>
                          </a:lnTo>
                          <a:lnTo>
                            <a:pt x="366" y="1135"/>
                          </a:lnTo>
                          <a:lnTo>
                            <a:pt x="364" y="1135"/>
                          </a:lnTo>
                          <a:lnTo>
                            <a:pt x="362" y="1135"/>
                          </a:lnTo>
                          <a:lnTo>
                            <a:pt x="362" y="1137"/>
                          </a:lnTo>
                          <a:lnTo>
                            <a:pt x="362" y="1135"/>
                          </a:lnTo>
                          <a:lnTo>
                            <a:pt x="361" y="1135"/>
                          </a:lnTo>
                          <a:lnTo>
                            <a:pt x="359" y="1135"/>
                          </a:lnTo>
                          <a:lnTo>
                            <a:pt x="357" y="1135"/>
                          </a:lnTo>
                          <a:lnTo>
                            <a:pt x="357" y="1137"/>
                          </a:lnTo>
                          <a:lnTo>
                            <a:pt x="355" y="1137"/>
                          </a:lnTo>
                          <a:lnTo>
                            <a:pt x="355" y="1139"/>
                          </a:lnTo>
                          <a:lnTo>
                            <a:pt x="353" y="1141"/>
                          </a:lnTo>
                          <a:lnTo>
                            <a:pt x="353" y="1143"/>
                          </a:lnTo>
                          <a:lnTo>
                            <a:pt x="353" y="1145"/>
                          </a:lnTo>
                          <a:lnTo>
                            <a:pt x="353" y="1147"/>
                          </a:lnTo>
                          <a:lnTo>
                            <a:pt x="353" y="1149"/>
                          </a:lnTo>
                          <a:lnTo>
                            <a:pt x="353" y="1151"/>
                          </a:lnTo>
                          <a:lnTo>
                            <a:pt x="353" y="1153"/>
                          </a:lnTo>
                          <a:lnTo>
                            <a:pt x="353" y="1155"/>
                          </a:lnTo>
                          <a:lnTo>
                            <a:pt x="353" y="1156"/>
                          </a:lnTo>
                          <a:lnTo>
                            <a:pt x="353" y="1158"/>
                          </a:lnTo>
                          <a:lnTo>
                            <a:pt x="353" y="1160"/>
                          </a:lnTo>
                          <a:lnTo>
                            <a:pt x="353" y="1162"/>
                          </a:lnTo>
                          <a:lnTo>
                            <a:pt x="353" y="1164"/>
                          </a:lnTo>
                          <a:lnTo>
                            <a:pt x="355" y="1164"/>
                          </a:lnTo>
                          <a:lnTo>
                            <a:pt x="355" y="1166"/>
                          </a:lnTo>
                          <a:lnTo>
                            <a:pt x="355" y="1168"/>
                          </a:lnTo>
                          <a:lnTo>
                            <a:pt x="357" y="1170"/>
                          </a:lnTo>
                          <a:lnTo>
                            <a:pt x="357" y="1172"/>
                          </a:lnTo>
                          <a:lnTo>
                            <a:pt x="359" y="1172"/>
                          </a:lnTo>
                          <a:lnTo>
                            <a:pt x="359" y="1174"/>
                          </a:lnTo>
                          <a:lnTo>
                            <a:pt x="359" y="1176"/>
                          </a:lnTo>
                          <a:lnTo>
                            <a:pt x="361" y="1176"/>
                          </a:lnTo>
                          <a:lnTo>
                            <a:pt x="361" y="1178"/>
                          </a:lnTo>
                          <a:lnTo>
                            <a:pt x="362" y="1178"/>
                          </a:lnTo>
                          <a:lnTo>
                            <a:pt x="364" y="1178"/>
                          </a:lnTo>
                          <a:lnTo>
                            <a:pt x="364" y="1179"/>
                          </a:lnTo>
                          <a:lnTo>
                            <a:pt x="366" y="1179"/>
                          </a:lnTo>
                          <a:lnTo>
                            <a:pt x="368" y="1179"/>
                          </a:lnTo>
                          <a:lnTo>
                            <a:pt x="370" y="1179"/>
                          </a:lnTo>
                          <a:lnTo>
                            <a:pt x="372" y="1179"/>
                          </a:lnTo>
                          <a:lnTo>
                            <a:pt x="372" y="1178"/>
                          </a:lnTo>
                          <a:lnTo>
                            <a:pt x="372" y="1179"/>
                          </a:lnTo>
                          <a:lnTo>
                            <a:pt x="372" y="1181"/>
                          </a:lnTo>
                          <a:lnTo>
                            <a:pt x="372" y="1183"/>
                          </a:lnTo>
                          <a:lnTo>
                            <a:pt x="374" y="1183"/>
                          </a:lnTo>
                          <a:lnTo>
                            <a:pt x="374" y="1185"/>
                          </a:lnTo>
                          <a:lnTo>
                            <a:pt x="374" y="1187"/>
                          </a:lnTo>
                          <a:lnTo>
                            <a:pt x="376" y="1187"/>
                          </a:lnTo>
                          <a:lnTo>
                            <a:pt x="376" y="1189"/>
                          </a:lnTo>
                          <a:lnTo>
                            <a:pt x="376" y="1191"/>
                          </a:lnTo>
                          <a:lnTo>
                            <a:pt x="376" y="1193"/>
                          </a:lnTo>
                          <a:lnTo>
                            <a:pt x="376" y="1195"/>
                          </a:lnTo>
                          <a:lnTo>
                            <a:pt x="374" y="1195"/>
                          </a:lnTo>
                          <a:lnTo>
                            <a:pt x="374" y="1197"/>
                          </a:lnTo>
                          <a:lnTo>
                            <a:pt x="374" y="1199"/>
                          </a:lnTo>
                          <a:lnTo>
                            <a:pt x="374" y="1201"/>
                          </a:lnTo>
                          <a:lnTo>
                            <a:pt x="376" y="1201"/>
                          </a:lnTo>
                          <a:lnTo>
                            <a:pt x="376" y="1203"/>
                          </a:lnTo>
                          <a:lnTo>
                            <a:pt x="376" y="1204"/>
                          </a:lnTo>
                          <a:lnTo>
                            <a:pt x="376" y="1206"/>
                          </a:lnTo>
                          <a:lnTo>
                            <a:pt x="376" y="1208"/>
                          </a:lnTo>
                          <a:lnTo>
                            <a:pt x="376" y="1210"/>
                          </a:lnTo>
                          <a:lnTo>
                            <a:pt x="376" y="1212"/>
                          </a:lnTo>
                          <a:lnTo>
                            <a:pt x="376" y="1214"/>
                          </a:lnTo>
                          <a:lnTo>
                            <a:pt x="376" y="1216"/>
                          </a:lnTo>
                          <a:lnTo>
                            <a:pt x="374" y="1216"/>
                          </a:lnTo>
                          <a:lnTo>
                            <a:pt x="374" y="1218"/>
                          </a:lnTo>
                          <a:lnTo>
                            <a:pt x="374" y="1220"/>
                          </a:lnTo>
                          <a:lnTo>
                            <a:pt x="372" y="1220"/>
                          </a:lnTo>
                          <a:lnTo>
                            <a:pt x="372" y="1222"/>
                          </a:lnTo>
                          <a:lnTo>
                            <a:pt x="370" y="1224"/>
                          </a:lnTo>
                          <a:lnTo>
                            <a:pt x="370" y="1226"/>
                          </a:lnTo>
                          <a:lnTo>
                            <a:pt x="368" y="1226"/>
                          </a:lnTo>
                          <a:lnTo>
                            <a:pt x="368" y="1227"/>
                          </a:lnTo>
                          <a:lnTo>
                            <a:pt x="366" y="1227"/>
                          </a:lnTo>
                          <a:lnTo>
                            <a:pt x="366" y="1229"/>
                          </a:lnTo>
                          <a:lnTo>
                            <a:pt x="355" y="1239"/>
                          </a:lnTo>
                          <a:lnTo>
                            <a:pt x="353" y="1239"/>
                          </a:lnTo>
                          <a:lnTo>
                            <a:pt x="353" y="1241"/>
                          </a:lnTo>
                          <a:lnTo>
                            <a:pt x="353" y="1239"/>
                          </a:lnTo>
                          <a:lnTo>
                            <a:pt x="353" y="1241"/>
                          </a:lnTo>
                          <a:lnTo>
                            <a:pt x="351" y="1241"/>
                          </a:lnTo>
                          <a:lnTo>
                            <a:pt x="351" y="1239"/>
                          </a:lnTo>
                          <a:lnTo>
                            <a:pt x="349" y="1239"/>
                          </a:lnTo>
                          <a:lnTo>
                            <a:pt x="347" y="1239"/>
                          </a:lnTo>
                          <a:lnTo>
                            <a:pt x="345" y="1239"/>
                          </a:lnTo>
                          <a:lnTo>
                            <a:pt x="345" y="1237"/>
                          </a:lnTo>
                          <a:lnTo>
                            <a:pt x="343" y="1237"/>
                          </a:lnTo>
                          <a:lnTo>
                            <a:pt x="341" y="1237"/>
                          </a:lnTo>
                          <a:lnTo>
                            <a:pt x="341" y="1235"/>
                          </a:lnTo>
                          <a:lnTo>
                            <a:pt x="339" y="1235"/>
                          </a:lnTo>
                          <a:lnTo>
                            <a:pt x="337" y="1235"/>
                          </a:lnTo>
                          <a:lnTo>
                            <a:pt x="336" y="1235"/>
                          </a:lnTo>
                          <a:lnTo>
                            <a:pt x="334" y="1235"/>
                          </a:lnTo>
                          <a:lnTo>
                            <a:pt x="334" y="1237"/>
                          </a:lnTo>
                          <a:lnTo>
                            <a:pt x="332" y="1237"/>
                          </a:lnTo>
                          <a:lnTo>
                            <a:pt x="330" y="1237"/>
                          </a:lnTo>
                          <a:lnTo>
                            <a:pt x="328" y="1237"/>
                          </a:lnTo>
                          <a:lnTo>
                            <a:pt x="326" y="1237"/>
                          </a:lnTo>
                          <a:lnTo>
                            <a:pt x="326" y="1239"/>
                          </a:lnTo>
                          <a:lnTo>
                            <a:pt x="324" y="1239"/>
                          </a:lnTo>
                          <a:lnTo>
                            <a:pt x="322" y="1239"/>
                          </a:lnTo>
                          <a:lnTo>
                            <a:pt x="320" y="1239"/>
                          </a:lnTo>
                          <a:lnTo>
                            <a:pt x="318" y="1239"/>
                          </a:lnTo>
                          <a:lnTo>
                            <a:pt x="318" y="1241"/>
                          </a:lnTo>
                          <a:lnTo>
                            <a:pt x="316" y="1241"/>
                          </a:lnTo>
                          <a:lnTo>
                            <a:pt x="314" y="1241"/>
                          </a:lnTo>
                          <a:lnTo>
                            <a:pt x="314" y="1243"/>
                          </a:lnTo>
                          <a:lnTo>
                            <a:pt x="313" y="1243"/>
                          </a:lnTo>
                          <a:lnTo>
                            <a:pt x="311" y="1243"/>
                          </a:lnTo>
                          <a:lnTo>
                            <a:pt x="309" y="1243"/>
                          </a:lnTo>
                          <a:lnTo>
                            <a:pt x="309" y="1245"/>
                          </a:lnTo>
                          <a:lnTo>
                            <a:pt x="307" y="1245"/>
                          </a:lnTo>
                          <a:lnTo>
                            <a:pt x="305" y="1245"/>
                          </a:lnTo>
                          <a:lnTo>
                            <a:pt x="303" y="1245"/>
                          </a:lnTo>
                          <a:lnTo>
                            <a:pt x="301" y="1245"/>
                          </a:lnTo>
                          <a:lnTo>
                            <a:pt x="299" y="1245"/>
                          </a:lnTo>
                          <a:lnTo>
                            <a:pt x="297" y="1243"/>
                          </a:lnTo>
                          <a:lnTo>
                            <a:pt x="295" y="1243"/>
                          </a:lnTo>
                          <a:lnTo>
                            <a:pt x="293" y="1245"/>
                          </a:lnTo>
                          <a:lnTo>
                            <a:pt x="291" y="1245"/>
                          </a:lnTo>
                          <a:lnTo>
                            <a:pt x="291" y="1243"/>
                          </a:lnTo>
                          <a:lnTo>
                            <a:pt x="289" y="1243"/>
                          </a:lnTo>
                          <a:lnTo>
                            <a:pt x="288" y="1243"/>
                          </a:lnTo>
                          <a:lnTo>
                            <a:pt x="288" y="1241"/>
                          </a:lnTo>
                          <a:lnTo>
                            <a:pt x="286" y="1241"/>
                          </a:lnTo>
                          <a:lnTo>
                            <a:pt x="284" y="1241"/>
                          </a:lnTo>
                          <a:lnTo>
                            <a:pt x="282" y="1241"/>
                          </a:lnTo>
                          <a:lnTo>
                            <a:pt x="280" y="1241"/>
                          </a:lnTo>
                          <a:lnTo>
                            <a:pt x="280" y="1239"/>
                          </a:lnTo>
                          <a:lnTo>
                            <a:pt x="278" y="1239"/>
                          </a:lnTo>
                          <a:lnTo>
                            <a:pt x="278" y="1237"/>
                          </a:lnTo>
                          <a:lnTo>
                            <a:pt x="278" y="1235"/>
                          </a:lnTo>
                          <a:lnTo>
                            <a:pt x="278" y="1233"/>
                          </a:lnTo>
                          <a:lnTo>
                            <a:pt x="276" y="1233"/>
                          </a:lnTo>
                          <a:lnTo>
                            <a:pt x="274" y="1231"/>
                          </a:lnTo>
                          <a:lnTo>
                            <a:pt x="272" y="1233"/>
                          </a:lnTo>
                          <a:lnTo>
                            <a:pt x="270" y="1233"/>
                          </a:lnTo>
                          <a:lnTo>
                            <a:pt x="270" y="1235"/>
                          </a:lnTo>
                          <a:lnTo>
                            <a:pt x="268" y="1235"/>
                          </a:lnTo>
                          <a:lnTo>
                            <a:pt x="266" y="1235"/>
                          </a:lnTo>
                          <a:lnTo>
                            <a:pt x="265" y="1235"/>
                          </a:lnTo>
                          <a:lnTo>
                            <a:pt x="263" y="1235"/>
                          </a:lnTo>
                          <a:lnTo>
                            <a:pt x="263" y="1233"/>
                          </a:lnTo>
                          <a:lnTo>
                            <a:pt x="265" y="1233"/>
                          </a:lnTo>
                          <a:lnTo>
                            <a:pt x="266" y="1231"/>
                          </a:lnTo>
                          <a:lnTo>
                            <a:pt x="266" y="1229"/>
                          </a:lnTo>
                          <a:lnTo>
                            <a:pt x="265" y="1229"/>
                          </a:lnTo>
                          <a:lnTo>
                            <a:pt x="265" y="1227"/>
                          </a:lnTo>
                          <a:lnTo>
                            <a:pt x="265" y="1226"/>
                          </a:lnTo>
                          <a:lnTo>
                            <a:pt x="263" y="1226"/>
                          </a:lnTo>
                          <a:lnTo>
                            <a:pt x="261" y="1226"/>
                          </a:lnTo>
                          <a:lnTo>
                            <a:pt x="261" y="1224"/>
                          </a:lnTo>
                          <a:lnTo>
                            <a:pt x="261" y="1222"/>
                          </a:lnTo>
                          <a:lnTo>
                            <a:pt x="259" y="1222"/>
                          </a:lnTo>
                          <a:lnTo>
                            <a:pt x="259" y="1220"/>
                          </a:lnTo>
                          <a:lnTo>
                            <a:pt x="257" y="1220"/>
                          </a:lnTo>
                          <a:lnTo>
                            <a:pt x="257" y="1218"/>
                          </a:lnTo>
                          <a:lnTo>
                            <a:pt x="259" y="1218"/>
                          </a:lnTo>
                          <a:lnTo>
                            <a:pt x="257" y="1218"/>
                          </a:lnTo>
                          <a:lnTo>
                            <a:pt x="255" y="1218"/>
                          </a:lnTo>
                          <a:lnTo>
                            <a:pt x="253" y="1216"/>
                          </a:lnTo>
                          <a:lnTo>
                            <a:pt x="251" y="1216"/>
                          </a:lnTo>
                          <a:lnTo>
                            <a:pt x="249" y="1216"/>
                          </a:lnTo>
                          <a:lnTo>
                            <a:pt x="249" y="1214"/>
                          </a:lnTo>
                          <a:lnTo>
                            <a:pt x="247" y="1214"/>
                          </a:lnTo>
                          <a:lnTo>
                            <a:pt x="247" y="1212"/>
                          </a:lnTo>
                          <a:lnTo>
                            <a:pt x="245" y="1212"/>
                          </a:lnTo>
                          <a:lnTo>
                            <a:pt x="243" y="1212"/>
                          </a:lnTo>
                          <a:lnTo>
                            <a:pt x="241" y="1210"/>
                          </a:lnTo>
                          <a:lnTo>
                            <a:pt x="240" y="1210"/>
                          </a:lnTo>
                          <a:lnTo>
                            <a:pt x="238" y="1210"/>
                          </a:lnTo>
                          <a:lnTo>
                            <a:pt x="236" y="1210"/>
                          </a:lnTo>
                          <a:lnTo>
                            <a:pt x="234" y="1208"/>
                          </a:lnTo>
                          <a:lnTo>
                            <a:pt x="234" y="1210"/>
                          </a:lnTo>
                          <a:lnTo>
                            <a:pt x="234" y="1212"/>
                          </a:lnTo>
                          <a:lnTo>
                            <a:pt x="234" y="1214"/>
                          </a:lnTo>
                          <a:lnTo>
                            <a:pt x="232" y="1214"/>
                          </a:lnTo>
                          <a:lnTo>
                            <a:pt x="232" y="1216"/>
                          </a:lnTo>
                          <a:lnTo>
                            <a:pt x="230" y="1216"/>
                          </a:lnTo>
                          <a:lnTo>
                            <a:pt x="228" y="1216"/>
                          </a:lnTo>
                          <a:lnTo>
                            <a:pt x="226" y="1216"/>
                          </a:lnTo>
                          <a:lnTo>
                            <a:pt x="226" y="1218"/>
                          </a:lnTo>
                          <a:lnTo>
                            <a:pt x="226" y="1216"/>
                          </a:lnTo>
                          <a:lnTo>
                            <a:pt x="224" y="1216"/>
                          </a:lnTo>
                          <a:lnTo>
                            <a:pt x="224" y="1218"/>
                          </a:lnTo>
                          <a:lnTo>
                            <a:pt x="224" y="1216"/>
                          </a:lnTo>
                          <a:lnTo>
                            <a:pt x="222" y="1216"/>
                          </a:lnTo>
                          <a:lnTo>
                            <a:pt x="220" y="1216"/>
                          </a:lnTo>
                          <a:lnTo>
                            <a:pt x="218" y="1216"/>
                          </a:lnTo>
                          <a:lnTo>
                            <a:pt x="217" y="1216"/>
                          </a:lnTo>
                          <a:lnTo>
                            <a:pt x="215" y="1216"/>
                          </a:lnTo>
                          <a:lnTo>
                            <a:pt x="215" y="1218"/>
                          </a:lnTo>
                          <a:lnTo>
                            <a:pt x="213" y="1218"/>
                          </a:lnTo>
                          <a:lnTo>
                            <a:pt x="213" y="1216"/>
                          </a:lnTo>
                          <a:lnTo>
                            <a:pt x="211" y="1214"/>
                          </a:lnTo>
                          <a:lnTo>
                            <a:pt x="211" y="1212"/>
                          </a:lnTo>
                          <a:lnTo>
                            <a:pt x="209" y="1212"/>
                          </a:lnTo>
                          <a:lnTo>
                            <a:pt x="209" y="1210"/>
                          </a:lnTo>
                          <a:lnTo>
                            <a:pt x="207" y="1210"/>
                          </a:lnTo>
                          <a:lnTo>
                            <a:pt x="205" y="1212"/>
                          </a:lnTo>
                          <a:lnTo>
                            <a:pt x="203" y="1214"/>
                          </a:lnTo>
                          <a:lnTo>
                            <a:pt x="201" y="1212"/>
                          </a:lnTo>
                          <a:lnTo>
                            <a:pt x="199" y="1212"/>
                          </a:lnTo>
                          <a:lnTo>
                            <a:pt x="199" y="1210"/>
                          </a:lnTo>
                          <a:lnTo>
                            <a:pt x="199" y="1208"/>
                          </a:lnTo>
                          <a:lnTo>
                            <a:pt x="199" y="1206"/>
                          </a:lnTo>
                          <a:lnTo>
                            <a:pt x="197" y="1204"/>
                          </a:lnTo>
                          <a:lnTo>
                            <a:pt x="197" y="1203"/>
                          </a:lnTo>
                          <a:lnTo>
                            <a:pt x="195" y="1203"/>
                          </a:lnTo>
                          <a:lnTo>
                            <a:pt x="195" y="1201"/>
                          </a:lnTo>
                          <a:lnTo>
                            <a:pt x="193" y="1201"/>
                          </a:lnTo>
                          <a:lnTo>
                            <a:pt x="193" y="1199"/>
                          </a:lnTo>
                          <a:lnTo>
                            <a:pt x="192" y="1199"/>
                          </a:lnTo>
                          <a:lnTo>
                            <a:pt x="192" y="1197"/>
                          </a:lnTo>
                          <a:lnTo>
                            <a:pt x="190" y="1195"/>
                          </a:lnTo>
                          <a:lnTo>
                            <a:pt x="188" y="1195"/>
                          </a:lnTo>
                          <a:lnTo>
                            <a:pt x="188" y="1193"/>
                          </a:lnTo>
                          <a:lnTo>
                            <a:pt x="186" y="1195"/>
                          </a:lnTo>
                          <a:lnTo>
                            <a:pt x="182" y="1197"/>
                          </a:lnTo>
                          <a:lnTo>
                            <a:pt x="180" y="1197"/>
                          </a:lnTo>
                          <a:lnTo>
                            <a:pt x="178" y="1197"/>
                          </a:lnTo>
                          <a:lnTo>
                            <a:pt x="176" y="1197"/>
                          </a:lnTo>
                          <a:lnTo>
                            <a:pt x="176" y="1199"/>
                          </a:lnTo>
                          <a:lnTo>
                            <a:pt x="174" y="1201"/>
                          </a:lnTo>
                          <a:lnTo>
                            <a:pt x="172" y="1201"/>
                          </a:lnTo>
                          <a:lnTo>
                            <a:pt x="170" y="1201"/>
                          </a:lnTo>
                          <a:lnTo>
                            <a:pt x="170" y="1199"/>
                          </a:lnTo>
                          <a:lnTo>
                            <a:pt x="169" y="1199"/>
                          </a:lnTo>
                          <a:lnTo>
                            <a:pt x="167" y="1197"/>
                          </a:lnTo>
                          <a:lnTo>
                            <a:pt x="165" y="1195"/>
                          </a:lnTo>
                          <a:lnTo>
                            <a:pt x="165" y="1193"/>
                          </a:lnTo>
                          <a:lnTo>
                            <a:pt x="165" y="1191"/>
                          </a:lnTo>
                          <a:lnTo>
                            <a:pt x="165" y="1189"/>
                          </a:lnTo>
                          <a:lnTo>
                            <a:pt x="165" y="1185"/>
                          </a:lnTo>
                          <a:lnTo>
                            <a:pt x="165" y="1183"/>
                          </a:lnTo>
                          <a:lnTo>
                            <a:pt x="165" y="1181"/>
                          </a:lnTo>
                          <a:lnTo>
                            <a:pt x="163" y="1179"/>
                          </a:lnTo>
                          <a:lnTo>
                            <a:pt x="161" y="1179"/>
                          </a:lnTo>
                          <a:lnTo>
                            <a:pt x="161" y="1181"/>
                          </a:lnTo>
                          <a:lnTo>
                            <a:pt x="159" y="1181"/>
                          </a:lnTo>
                          <a:lnTo>
                            <a:pt x="157" y="1183"/>
                          </a:lnTo>
                          <a:lnTo>
                            <a:pt x="155" y="1187"/>
                          </a:lnTo>
                          <a:lnTo>
                            <a:pt x="155" y="1189"/>
                          </a:lnTo>
                          <a:lnTo>
                            <a:pt x="155" y="1191"/>
                          </a:lnTo>
                          <a:lnTo>
                            <a:pt x="155" y="1193"/>
                          </a:lnTo>
                          <a:lnTo>
                            <a:pt x="155" y="1195"/>
                          </a:lnTo>
                          <a:lnTo>
                            <a:pt x="153" y="1195"/>
                          </a:lnTo>
                          <a:lnTo>
                            <a:pt x="151" y="1197"/>
                          </a:lnTo>
                          <a:lnTo>
                            <a:pt x="149" y="1199"/>
                          </a:lnTo>
                          <a:lnTo>
                            <a:pt x="147" y="1199"/>
                          </a:lnTo>
                          <a:lnTo>
                            <a:pt x="145" y="1197"/>
                          </a:lnTo>
                          <a:lnTo>
                            <a:pt x="144" y="1195"/>
                          </a:lnTo>
                          <a:lnTo>
                            <a:pt x="144" y="1193"/>
                          </a:lnTo>
                          <a:lnTo>
                            <a:pt x="142" y="1191"/>
                          </a:lnTo>
                          <a:lnTo>
                            <a:pt x="140" y="1191"/>
                          </a:lnTo>
                          <a:lnTo>
                            <a:pt x="138" y="1189"/>
                          </a:lnTo>
                          <a:lnTo>
                            <a:pt x="136" y="1189"/>
                          </a:lnTo>
                          <a:lnTo>
                            <a:pt x="134" y="1191"/>
                          </a:lnTo>
                          <a:lnTo>
                            <a:pt x="132" y="1193"/>
                          </a:lnTo>
                          <a:lnTo>
                            <a:pt x="130" y="1193"/>
                          </a:lnTo>
                          <a:lnTo>
                            <a:pt x="130" y="1195"/>
                          </a:lnTo>
                          <a:lnTo>
                            <a:pt x="130" y="1197"/>
                          </a:lnTo>
                          <a:lnTo>
                            <a:pt x="130" y="1199"/>
                          </a:lnTo>
                          <a:lnTo>
                            <a:pt x="128" y="1199"/>
                          </a:lnTo>
                          <a:lnTo>
                            <a:pt x="126" y="1199"/>
                          </a:lnTo>
                          <a:lnTo>
                            <a:pt x="126" y="1201"/>
                          </a:lnTo>
                          <a:lnTo>
                            <a:pt x="126" y="1203"/>
                          </a:lnTo>
                          <a:lnTo>
                            <a:pt x="128" y="1203"/>
                          </a:lnTo>
                          <a:lnTo>
                            <a:pt x="126" y="1203"/>
                          </a:lnTo>
                          <a:lnTo>
                            <a:pt x="124" y="1204"/>
                          </a:lnTo>
                          <a:lnTo>
                            <a:pt x="122" y="1203"/>
                          </a:lnTo>
                          <a:lnTo>
                            <a:pt x="122" y="1204"/>
                          </a:lnTo>
                          <a:lnTo>
                            <a:pt x="121" y="1204"/>
                          </a:lnTo>
                          <a:lnTo>
                            <a:pt x="119" y="1204"/>
                          </a:lnTo>
                          <a:lnTo>
                            <a:pt x="117" y="1204"/>
                          </a:lnTo>
                          <a:lnTo>
                            <a:pt x="115" y="1204"/>
                          </a:lnTo>
                          <a:lnTo>
                            <a:pt x="113" y="1204"/>
                          </a:lnTo>
                          <a:lnTo>
                            <a:pt x="113" y="1206"/>
                          </a:lnTo>
                          <a:lnTo>
                            <a:pt x="113" y="1208"/>
                          </a:lnTo>
                          <a:lnTo>
                            <a:pt x="113" y="1210"/>
                          </a:lnTo>
                          <a:lnTo>
                            <a:pt x="115" y="1212"/>
                          </a:lnTo>
                          <a:lnTo>
                            <a:pt x="117" y="1214"/>
                          </a:lnTo>
                          <a:lnTo>
                            <a:pt x="117" y="1216"/>
                          </a:lnTo>
                          <a:lnTo>
                            <a:pt x="117" y="1218"/>
                          </a:lnTo>
                          <a:lnTo>
                            <a:pt x="115" y="1222"/>
                          </a:lnTo>
                          <a:lnTo>
                            <a:pt x="113" y="1224"/>
                          </a:lnTo>
                          <a:lnTo>
                            <a:pt x="113" y="1226"/>
                          </a:lnTo>
                          <a:lnTo>
                            <a:pt x="113" y="1227"/>
                          </a:lnTo>
                          <a:lnTo>
                            <a:pt x="111" y="1229"/>
                          </a:lnTo>
                          <a:lnTo>
                            <a:pt x="109" y="1229"/>
                          </a:lnTo>
                          <a:lnTo>
                            <a:pt x="109" y="1227"/>
                          </a:lnTo>
                          <a:lnTo>
                            <a:pt x="107" y="1227"/>
                          </a:lnTo>
                          <a:lnTo>
                            <a:pt x="107" y="1226"/>
                          </a:lnTo>
                          <a:lnTo>
                            <a:pt x="105" y="1226"/>
                          </a:lnTo>
                          <a:lnTo>
                            <a:pt x="105" y="1224"/>
                          </a:lnTo>
                          <a:lnTo>
                            <a:pt x="103" y="1224"/>
                          </a:lnTo>
                          <a:lnTo>
                            <a:pt x="103" y="1222"/>
                          </a:lnTo>
                          <a:lnTo>
                            <a:pt x="103" y="1220"/>
                          </a:lnTo>
                          <a:lnTo>
                            <a:pt x="101" y="1220"/>
                          </a:lnTo>
                          <a:lnTo>
                            <a:pt x="101" y="1218"/>
                          </a:lnTo>
                          <a:lnTo>
                            <a:pt x="99" y="1218"/>
                          </a:lnTo>
                          <a:lnTo>
                            <a:pt x="99" y="1216"/>
                          </a:lnTo>
                          <a:lnTo>
                            <a:pt x="97" y="1216"/>
                          </a:lnTo>
                          <a:lnTo>
                            <a:pt x="97" y="1214"/>
                          </a:lnTo>
                          <a:lnTo>
                            <a:pt x="96" y="1214"/>
                          </a:lnTo>
                          <a:lnTo>
                            <a:pt x="96" y="1212"/>
                          </a:lnTo>
                          <a:lnTo>
                            <a:pt x="94" y="1212"/>
                          </a:lnTo>
                          <a:lnTo>
                            <a:pt x="94" y="1210"/>
                          </a:lnTo>
                          <a:lnTo>
                            <a:pt x="94" y="1208"/>
                          </a:lnTo>
                          <a:lnTo>
                            <a:pt x="92" y="1208"/>
                          </a:lnTo>
                          <a:lnTo>
                            <a:pt x="92" y="1206"/>
                          </a:lnTo>
                          <a:lnTo>
                            <a:pt x="90" y="1206"/>
                          </a:lnTo>
                          <a:lnTo>
                            <a:pt x="92" y="1206"/>
                          </a:lnTo>
                          <a:lnTo>
                            <a:pt x="92" y="1204"/>
                          </a:lnTo>
                          <a:lnTo>
                            <a:pt x="92" y="1203"/>
                          </a:lnTo>
                          <a:lnTo>
                            <a:pt x="92" y="1201"/>
                          </a:lnTo>
                          <a:lnTo>
                            <a:pt x="92" y="1199"/>
                          </a:lnTo>
                          <a:lnTo>
                            <a:pt x="92" y="1197"/>
                          </a:lnTo>
                          <a:lnTo>
                            <a:pt x="92" y="1195"/>
                          </a:lnTo>
                          <a:lnTo>
                            <a:pt x="92" y="1193"/>
                          </a:lnTo>
                          <a:lnTo>
                            <a:pt x="92" y="1191"/>
                          </a:lnTo>
                          <a:lnTo>
                            <a:pt x="90" y="1189"/>
                          </a:lnTo>
                          <a:lnTo>
                            <a:pt x="90" y="1187"/>
                          </a:lnTo>
                          <a:lnTo>
                            <a:pt x="90" y="1185"/>
                          </a:lnTo>
                          <a:lnTo>
                            <a:pt x="90" y="1183"/>
                          </a:lnTo>
                          <a:lnTo>
                            <a:pt x="90" y="1181"/>
                          </a:lnTo>
                          <a:lnTo>
                            <a:pt x="90" y="1179"/>
                          </a:lnTo>
                          <a:lnTo>
                            <a:pt x="90" y="1178"/>
                          </a:lnTo>
                          <a:lnTo>
                            <a:pt x="90" y="1176"/>
                          </a:lnTo>
                          <a:lnTo>
                            <a:pt x="90" y="1174"/>
                          </a:lnTo>
                          <a:lnTo>
                            <a:pt x="92" y="1172"/>
                          </a:lnTo>
                          <a:lnTo>
                            <a:pt x="92" y="1170"/>
                          </a:lnTo>
                          <a:lnTo>
                            <a:pt x="94" y="1168"/>
                          </a:lnTo>
                          <a:lnTo>
                            <a:pt x="94" y="1166"/>
                          </a:lnTo>
                          <a:lnTo>
                            <a:pt x="96" y="1166"/>
                          </a:lnTo>
                          <a:lnTo>
                            <a:pt x="97" y="1164"/>
                          </a:lnTo>
                          <a:lnTo>
                            <a:pt x="99" y="1164"/>
                          </a:lnTo>
                          <a:lnTo>
                            <a:pt x="101" y="1164"/>
                          </a:lnTo>
                          <a:lnTo>
                            <a:pt x="103" y="1166"/>
                          </a:lnTo>
                          <a:lnTo>
                            <a:pt x="101" y="1166"/>
                          </a:lnTo>
                          <a:lnTo>
                            <a:pt x="101" y="1168"/>
                          </a:lnTo>
                          <a:lnTo>
                            <a:pt x="101" y="1170"/>
                          </a:lnTo>
                          <a:lnTo>
                            <a:pt x="99" y="1170"/>
                          </a:lnTo>
                          <a:lnTo>
                            <a:pt x="99" y="1172"/>
                          </a:lnTo>
                          <a:lnTo>
                            <a:pt x="97" y="1172"/>
                          </a:lnTo>
                          <a:lnTo>
                            <a:pt x="97" y="1174"/>
                          </a:lnTo>
                          <a:lnTo>
                            <a:pt x="97" y="1172"/>
                          </a:lnTo>
                          <a:lnTo>
                            <a:pt x="99" y="1172"/>
                          </a:lnTo>
                          <a:lnTo>
                            <a:pt x="99" y="1174"/>
                          </a:lnTo>
                          <a:lnTo>
                            <a:pt x="101" y="1174"/>
                          </a:lnTo>
                          <a:lnTo>
                            <a:pt x="101" y="1176"/>
                          </a:lnTo>
                          <a:lnTo>
                            <a:pt x="101" y="1174"/>
                          </a:lnTo>
                          <a:lnTo>
                            <a:pt x="101" y="1172"/>
                          </a:lnTo>
                          <a:lnTo>
                            <a:pt x="103" y="1172"/>
                          </a:lnTo>
                          <a:lnTo>
                            <a:pt x="105" y="1170"/>
                          </a:lnTo>
                          <a:lnTo>
                            <a:pt x="107" y="1170"/>
                          </a:lnTo>
                          <a:lnTo>
                            <a:pt x="107" y="1168"/>
                          </a:lnTo>
                          <a:lnTo>
                            <a:pt x="109" y="1168"/>
                          </a:lnTo>
                          <a:lnTo>
                            <a:pt x="111" y="1168"/>
                          </a:lnTo>
                          <a:lnTo>
                            <a:pt x="111" y="1166"/>
                          </a:lnTo>
                          <a:lnTo>
                            <a:pt x="113" y="1166"/>
                          </a:lnTo>
                          <a:lnTo>
                            <a:pt x="111" y="1166"/>
                          </a:lnTo>
                          <a:lnTo>
                            <a:pt x="111" y="1164"/>
                          </a:lnTo>
                          <a:lnTo>
                            <a:pt x="109" y="1164"/>
                          </a:lnTo>
                          <a:lnTo>
                            <a:pt x="109" y="1166"/>
                          </a:lnTo>
                          <a:lnTo>
                            <a:pt x="109" y="1164"/>
                          </a:lnTo>
                          <a:lnTo>
                            <a:pt x="109" y="1162"/>
                          </a:lnTo>
                          <a:lnTo>
                            <a:pt x="111" y="1162"/>
                          </a:lnTo>
                          <a:lnTo>
                            <a:pt x="113" y="1162"/>
                          </a:lnTo>
                          <a:lnTo>
                            <a:pt x="113" y="1160"/>
                          </a:lnTo>
                          <a:lnTo>
                            <a:pt x="115" y="1160"/>
                          </a:lnTo>
                          <a:lnTo>
                            <a:pt x="115" y="1162"/>
                          </a:lnTo>
                          <a:lnTo>
                            <a:pt x="117" y="1160"/>
                          </a:lnTo>
                          <a:lnTo>
                            <a:pt x="115" y="1160"/>
                          </a:lnTo>
                          <a:lnTo>
                            <a:pt x="113" y="1160"/>
                          </a:lnTo>
                          <a:lnTo>
                            <a:pt x="111" y="1160"/>
                          </a:lnTo>
                          <a:lnTo>
                            <a:pt x="111" y="1158"/>
                          </a:lnTo>
                          <a:lnTo>
                            <a:pt x="113" y="1158"/>
                          </a:lnTo>
                          <a:lnTo>
                            <a:pt x="115" y="1158"/>
                          </a:lnTo>
                          <a:lnTo>
                            <a:pt x="117" y="1158"/>
                          </a:lnTo>
                          <a:lnTo>
                            <a:pt x="117" y="1156"/>
                          </a:lnTo>
                          <a:lnTo>
                            <a:pt x="119" y="1156"/>
                          </a:lnTo>
                          <a:lnTo>
                            <a:pt x="119" y="1155"/>
                          </a:lnTo>
                          <a:lnTo>
                            <a:pt x="119" y="1153"/>
                          </a:lnTo>
                          <a:lnTo>
                            <a:pt x="121" y="1153"/>
                          </a:lnTo>
                          <a:lnTo>
                            <a:pt x="121" y="1151"/>
                          </a:lnTo>
                          <a:lnTo>
                            <a:pt x="121" y="1149"/>
                          </a:lnTo>
                          <a:lnTo>
                            <a:pt x="122" y="1149"/>
                          </a:lnTo>
                          <a:lnTo>
                            <a:pt x="122" y="1147"/>
                          </a:lnTo>
                          <a:lnTo>
                            <a:pt x="124" y="1147"/>
                          </a:lnTo>
                          <a:lnTo>
                            <a:pt x="124" y="1145"/>
                          </a:lnTo>
                          <a:lnTo>
                            <a:pt x="126" y="1145"/>
                          </a:lnTo>
                          <a:lnTo>
                            <a:pt x="126" y="1143"/>
                          </a:lnTo>
                          <a:lnTo>
                            <a:pt x="128" y="1143"/>
                          </a:lnTo>
                          <a:lnTo>
                            <a:pt x="128" y="1141"/>
                          </a:lnTo>
                          <a:lnTo>
                            <a:pt x="130" y="1141"/>
                          </a:lnTo>
                          <a:lnTo>
                            <a:pt x="130" y="1139"/>
                          </a:lnTo>
                          <a:lnTo>
                            <a:pt x="132" y="1139"/>
                          </a:lnTo>
                          <a:lnTo>
                            <a:pt x="132" y="1137"/>
                          </a:lnTo>
                          <a:lnTo>
                            <a:pt x="132" y="1135"/>
                          </a:lnTo>
                          <a:lnTo>
                            <a:pt x="134" y="1135"/>
                          </a:lnTo>
                          <a:lnTo>
                            <a:pt x="134" y="1133"/>
                          </a:lnTo>
                          <a:lnTo>
                            <a:pt x="134" y="1135"/>
                          </a:lnTo>
                          <a:lnTo>
                            <a:pt x="136" y="1135"/>
                          </a:lnTo>
                          <a:lnTo>
                            <a:pt x="136" y="1133"/>
                          </a:lnTo>
                          <a:lnTo>
                            <a:pt x="136" y="1131"/>
                          </a:lnTo>
                          <a:lnTo>
                            <a:pt x="138" y="1131"/>
                          </a:lnTo>
                          <a:lnTo>
                            <a:pt x="136" y="1131"/>
                          </a:lnTo>
                          <a:lnTo>
                            <a:pt x="138" y="1131"/>
                          </a:lnTo>
                          <a:lnTo>
                            <a:pt x="138" y="1130"/>
                          </a:lnTo>
                          <a:lnTo>
                            <a:pt x="138" y="1128"/>
                          </a:lnTo>
                          <a:lnTo>
                            <a:pt x="138" y="1130"/>
                          </a:lnTo>
                          <a:lnTo>
                            <a:pt x="138" y="1128"/>
                          </a:lnTo>
                          <a:lnTo>
                            <a:pt x="138" y="1126"/>
                          </a:lnTo>
                          <a:lnTo>
                            <a:pt x="138" y="1124"/>
                          </a:lnTo>
                          <a:lnTo>
                            <a:pt x="138" y="1122"/>
                          </a:lnTo>
                          <a:lnTo>
                            <a:pt x="140" y="1122"/>
                          </a:lnTo>
                          <a:lnTo>
                            <a:pt x="140" y="1120"/>
                          </a:lnTo>
                          <a:lnTo>
                            <a:pt x="140" y="1118"/>
                          </a:lnTo>
                          <a:lnTo>
                            <a:pt x="140" y="1116"/>
                          </a:lnTo>
                          <a:lnTo>
                            <a:pt x="140" y="1114"/>
                          </a:lnTo>
                          <a:lnTo>
                            <a:pt x="140" y="1112"/>
                          </a:lnTo>
                          <a:lnTo>
                            <a:pt x="140" y="1110"/>
                          </a:lnTo>
                          <a:lnTo>
                            <a:pt x="140" y="1108"/>
                          </a:lnTo>
                          <a:lnTo>
                            <a:pt x="140" y="1107"/>
                          </a:lnTo>
                          <a:lnTo>
                            <a:pt x="140" y="1105"/>
                          </a:lnTo>
                          <a:lnTo>
                            <a:pt x="142" y="1105"/>
                          </a:lnTo>
                          <a:lnTo>
                            <a:pt x="144" y="1105"/>
                          </a:lnTo>
                          <a:lnTo>
                            <a:pt x="144" y="1103"/>
                          </a:lnTo>
                          <a:lnTo>
                            <a:pt x="145" y="1103"/>
                          </a:lnTo>
                          <a:lnTo>
                            <a:pt x="145" y="1101"/>
                          </a:lnTo>
                          <a:lnTo>
                            <a:pt x="144" y="1101"/>
                          </a:lnTo>
                          <a:lnTo>
                            <a:pt x="144" y="1099"/>
                          </a:lnTo>
                          <a:lnTo>
                            <a:pt x="144" y="1101"/>
                          </a:lnTo>
                          <a:lnTo>
                            <a:pt x="142" y="1101"/>
                          </a:lnTo>
                          <a:lnTo>
                            <a:pt x="142" y="1099"/>
                          </a:lnTo>
                          <a:lnTo>
                            <a:pt x="142" y="1097"/>
                          </a:lnTo>
                          <a:lnTo>
                            <a:pt x="142" y="1095"/>
                          </a:lnTo>
                          <a:lnTo>
                            <a:pt x="142" y="1093"/>
                          </a:lnTo>
                          <a:lnTo>
                            <a:pt x="144" y="1093"/>
                          </a:lnTo>
                          <a:lnTo>
                            <a:pt x="144" y="1091"/>
                          </a:lnTo>
                          <a:lnTo>
                            <a:pt x="145" y="1091"/>
                          </a:lnTo>
                          <a:lnTo>
                            <a:pt x="145" y="1089"/>
                          </a:lnTo>
                          <a:lnTo>
                            <a:pt x="144" y="1089"/>
                          </a:lnTo>
                          <a:lnTo>
                            <a:pt x="144" y="1087"/>
                          </a:lnTo>
                          <a:lnTo>
                            <a:pt x="145" y="1087"/>
                          </a:lnTo>
                          <a:lnTo>
                            <a:pt x="145" y="1085"/>
                          </a:lnTo>
                          <a:lnTo>
                            <a:pt x="145" y="1083"/>
                          </a:lnTo>
                          <a:lnTo>
                            <a:pt x="145" y="1082"/>
                          </a:lnTo>
                          <a:lnTo>
                            <a:pt x="145" y="1080"/>
                          </a:lnTo>
                          <a:lnTo>
                            <a:pt x="145" y="1078"/>
                          </a:lnTo>
                          <a:lnTo>
                            <a:pt x="145" y="1076"/>
                          </a:lnTo>
                          <a:lnTo>
                            <a:pt x="145" y="1074"/>
                          </a:lnTo>
                          <a:lnTo>
                            <a:pt x="145" y="1072"/>
                          </a:lnTo>
                          <a:lnTo>
                            <a:pt x="144" y="1072"/>
                          </a:lnTo>
                          <a:lnTo>
                            <a:pt x="144" y="1070"/>
                          </a:lnTo>
                          <a:lnTo>
                            <a:pt x="144" y="1068"/>
                          </a:lnTo>
                          <a:lnTo>
                            <a:pt x="144" y="1066"/>
                          </a:lnTo>
                          <a:lnTo>
                            <a:pt x="144" y="1064"/>
                          </a:lnTo>
                          <a:lnTo>
                            <a:pt x="145" y="1064"/>
                          </a:lnTo>
                          <a:lnTo>
                            <a:pt x="145" y="1062"/>
                          </a:lnTo>
                          <a:lnTo>
                            <a:pt x="147" y="1064"/>
                          </a:lnTo>
                          <a:lnTo>
                            <a:pt x="145" y="1064"/>
                          </a:lnTo>
                          <a:lnTo>
                            <a:pt x="147" y="1064"/>
                          </a:lnTo>
                          <a:lnTo>
                            <a:pt x="149" y="1064"/>
                          </a:lnTo>
                          <a:lnTo>
                            <a:pt x="149" y="1062"/>
                          </a:lnTo>
                          <a:lnTo>
                            <a:pt x="149" y="1060"/>
                          </a:lnTo>
                          <a:lnTo>
                            <a:pt x="147" y="1060"/>
                          </a:lnTo>
                          <a:lnTo>
                            <a:pt x="145" y="1060"/>
                          </a:lnTo>
                          <a:lnTo>
                            <a:pt x="145" y="1059"/>
                          </a:lnTo>
                          <a:lnTo>
                            <a:pt x="145" y="1060"/>
                          </a:lnTo>
                          <a:lnTo>
                            <a:pt x="144" y="1060"/>
                          </a:lnTo>
                          <a:lnTo>
                            <a:pt x="144" y="1059"/>
                          </a:lnTo>
                          <a:lnTo>
                            <a:pt x="144" y="1057"/>
                          </a:lnTo>
                          <a:lnTo>
                            <a:pt x="144" y="1055"/>
                          </a:lnTo>
                          <a:lnTo>
                            <a:pt x="144" y="1053"/>
                          </a:lnTo>
                          <a:lnTo>
                            <a:pt x="144" y="1051"/>
                          </a:lnTo>
                          <a:lnTo>
                            <a:pt x="144" y="1049"/>
                          </a:lnTo>
                          <a:lnTo>
                            <a:pt x="144" y="1047"/>
                          </a:lnTo>
                          <a:lnTo>
                            <a:pt x="144" y="1045"/>
                          </a:lnTo>
                          <a:lnTo>
                            <a:pt x="144" y="1043"/>
                          </a:lnTo>
                          <a:lnTo>
                            <a:pt x="144" y="1041"/>
                          </a:lnTo>
                          <a:lnTo>
                            <a:pt x="145" y="1043"/>
                          </a:lnTo>
                          <a:lnTo>
                            <a:pt x="147" y="1043"/>
                          </a:lnTo>
                          <a:lnTo>
                            <a:pt x="147" y="1045"/>
                          </a:lnTo>
                          <a:lnTo>
                            <a:pt x="149" y="1045"/>
                          </a:lnTo>
                          <a:lnTo>
                            <a:pt x="151" y="1045"/>
                          </a:lnTo>
                          <a:lnTo>
                            <a:pt x="153" y="1045"/>
                          </a:lnTo>
                          <a:lnTo>
                            <a:pt x="153" y="1047"/>
                          </a:lnTo>
                          <a:lnTo>
                            <a:pt x="155" y="1047"/>
                          </a:lnTo>
                          <a:lnTo>
                            <a:pt x="157" y="1047"/>
                          </a:lnTo>
                          <a:lnTo>
                            <a:pt x="157" y="1045"/>
                          </a:lnTo>
                          <a:lnTo>
                            <a:pt x="155" y="1045"/>
                          </a:lnTo>
                          <a:lnTo>
                            <a:pt x="153" y="1045"/>
                          </a:lnTo>
                          <a:lnTo>
                            <a:pt x="153" y="1043"/>
                          </a:lnTo>
                          <a:lnTo>
                            <a:pt x="151" y="1043"/>
                          </a:lnTo>
                          <a:lnTo>
                            <a:pt x="149" y="1043"/>
                          </a:lnTo>
                          <a:lnTo>
                            <a:pt x="149" y="1041"/>
                          </a:lnTo>
                          <a:lnTo>
                            <a:pt x="149" y="1039"/>
                          </a:lnTo>
                          <a:lnTo>
                            <a:pt x="149" y="1037"/>
                          </a:lnTo>
                          <a:lnTo>
                            <a:pt x="147" y="1037"/>
                          </a:lnTo>
                          <a:lnTo>
                            <a:pt x="147" y="1035"/>
                          </a:lnTo>
                          <a:lnTo>
                            <a:pt x="145" y="1035"/>
                          </a:lnTo>
                          <a:lnTo>
                            <a:pt x="144" y="1035"/>
                          </a:lnTo>
                          <a:lnTo>
                            <a:pt x="144" y="1037"/>
                          </a:lnTo>
                          <a:lnTo>
                            <a:pt x="142" y="1037"/>
                          </a:lnTo>
                          <a:lnTo>
                            <a:pt x="140" y="1037"/>
                          </a:lnTo>
                          <a:lnTo>
                            <a:pt x="138" y="1037"/>
                          </a:lnTo>
                          <a:lnTo>
                            <a:pt x="136" y="1037"/>
                          </a:lnTo>
                          <a:lnTo>
                            <a:pt x="136" y="1035"/>
                          </a:lnTo>
                          <a:lnTo>
                            <a:pt x="136" y="1034"/>
                          </a:lnTo>
                          <a:lnTo>
                            <a:pt x="138" y="1034"/>
                          </a:lnTo>
                          <a:lnTo>
                            <a:pt x="138" y="1032"/>
                          </a:lnTo>
                          <a:lnTo>
                            <a:pt x="140" y="1032"/>
                          </a:lnTo>
                          <a:lnTo>
                            <a:pt x="140" y="1030"/>
                          </a:lnTo>
                          <a:lnTo>
                            <a:pt x="142" y="1030"/>
                          </a:lnTo>
                          <a:lnTo>
                            <a:pt x="144" y="1030"/>
                          </a:lnTo>
                          <a:lnTo>
                            <a:pt x="144" y="1028"/>
                          </a:lnTo>
                          <a:lnTo>
                            <a:pt x="142" y="1028"/>
                          </a:lnTo>
                          <a:lnTo>
                            <a:pt x="140" y="1028"/>
                          </a:lnTo>
                          <a:lnTo>
                            <a:pt x="140" y="1030"/>
                          </a:lnTo>
                          <a:lnTo>
                            <a:pt x="138" y="1028"/>
                          </a:lnTo>
                          <a:lnTo>
                            <a:pt x="138" y="1026"/>
                          </a:lnTo>
                          <a:lnTo>
                            <a:pt x="138" y="1024"/>
                          </a:lnTo>
                          <a:lnTo>
                            <a:pt x="136" y="1020"/>
                          </a:lnTo>
                          <a:lnTo>
                            <a:pt x="136" y="1018"/>
                          </a:lnTo>
                          <a:lnTo>
                            <a:pt x="136" y="1016"/>
                          </a:lnTo>
                          <a:lnTo>
                            <a:pt x="134" y="1014"/>
                          </a:lnTo>
                          <a:lnTo>
                            <a:pt x="134" y="1012"/>
                          </a:lnTo>
                          <a:lnTo>
                            <a:pt x="134" y="1010"/>
                          </a:lnTo>
                          <a:lnTo>
                            <a:pt x="134" y="1009"/>
                          </a:lnTo>
                          <a:lnTo>
                            <a:pt x="134" y="1007"/>
                          </a:lnTo>
                          <a:lnTo>
                            <a:pt x="136" y="1007"/>
                          </a:lnTo>
                          <a:lnTo>
                            <a:pt x="138" y="1007"/>
                          </a:lnTo>
                          <a:lnTo>
                            <a:pt x="136" y="1007"/>
                          </a:lnTo>
                          <a:lnTo>
                            <a:pt x="134" y="1007"/>
                          </a:lnTo>
                          <a:lnTo>
                            <a:pt x="134" y="1005"/>
                          </a:lnTo>
                          <a:lnTo>
                            <a:pt x="134" y="1003"/>
                          </a:lnTo>
                          <a:lnTo>
                            <a:pt x="136" y="1001"/>
                          </a:lnTo>
                          <a:lnTo>
                            <a:pt x="134" y="1001"/>
                          </a:lnTo>
                          <a:lnTo>
                            <a:pt x="134" y="999"/>
                          </a:lnTo>
                          <a:lnTo>
                            <a:pt x="134" y="997"/>
                          </a:lnTo>
                          <a:lnTo>
                            <a:pt x="134" y="995"/>
                          </a:lnTo>
                          <a:lnTo>
                            <a:pt x="132" y="995"/>
                          </a:lnTo>
                          <a:lnTo>
                            <a:pt x="132" y="993"/>
                          </a:lnTo>
                          <a:lnTo>
                            <a:pt x="132" y="991"/>
                          </a:lnTo>
                          <a:lnTo>
                            <a:pt x="132" y="989"/>
                          </a:lnTo>
                          <a:lnTo>
                            <a:pt x="130" y="989"/>
                          </a:lnTo>
                          <a:lnTo>
                            <a:pt x="132" y="989"/>
                          </a:lnTo>
                          <a:lnTo>
                            <a:pt x="134" y="989"/>
                          </a:lnTo>
                          <a:lnTo>
                            <a:pt x="134" y="991"/>
                          </a:lnTo>
                          <a:lnTo>
                            <a:pt x="136" y="989"/>
                          </a:lnTo>
                          <a:lnTo>
                            <a:pt x="134" y="989"/>
                          </a:lnTo>
                          <a:lnTo>
                            <a:pt x="132" y="989"/>
                          </a:lnTo>
                          <a:lnTo>
                            <a:pt x="132" y="987"/>
                          </a:lnTo>
                          <a:lnTo>
                            <a:pt x="130" y="986"/>
                          </a:lnTo>
                          <a:lnTo>
                            <a:pt x="130" y="984"/>
                          </a:lnTo>
                          <a:lnTo>
                            <a:pt x="132" y="984"/>
                          </a:lnTo>
                          <a:lnTo>
                            <a:pt x="132" y="982"/>
                          </a:lnTo>
                          <a:lnTo>
                            <a:pt x="132" y="980"/>
                          </a:lnTo>
                          <a:lnTo>
                            <a:pt x="132" y="978"/>
                          </a:lnTo>
                          <a:lnTo>
                            <a:pt x="132" y="976"/>
                          </a:lnTo>
                          <a:lnTo>
                            <a:pt x="132" y="974"/>
                          </a:lnTo>
                          <a:lnTo>
                            <a:pt x="132" y="972"/>
                          </a:lnTo>
                          <a:lnTo>
                            <a:pt x="132" y="970"/>
                          </a:lnTo>
                          <a:lnTo>
                            <a:pt x="132" y="968"/>
                          </a:lnTo>
                          <a:lnTo>
                            <a:pt x="130" y="966"/>
                          </a:lnTo>
                          <a:lnTo>
                            <a:pt x="130" y="962"/>
                          </a:lnTo>
                          <a:lnTo>
                            <a:pt x="130" y="961"/>
                          </a:lnTo>
                          <a:lnTo>
                            <a:pt x="130" y="959"/>
                          </a:lnTo>
                          <a:lnTo>
                            <a:pt x="130" y="955"/>
                          </a:lnTo>
                          <a:lnTo>
                            <a:pt x="130" y="953"/>
                          </a:lnTo>
                          <a:lnTo>
                            <a:pt x="132" y="951"/>
                          </a:lnTo>
                          <a:lnTo>
                            <a:pt x="132" y="953"/>
                          </a:lnTo>
                          <a:lnTo>
                            <a:pt x="132" y="955"/>
                          </a:lnTo>
                          <a:lnTo>
                            <a:pt x="134" y="955"/>
                          </a:lnTo>
                          <a:lnTo>
                            <a:pt x="134" y="953"/>
                          </a:lnTo>
                          <a:lnTo>
                            <a:pt x="134" y="951"/>
                          </a:lnTo>
                          <a:lnTo>
                            <a:pt x="134" y="949"/>
                          </a:lnTo>
                          <a:lnTo>
                            <a:pt x="132" y="949"/>
                          </a:lnTo>
                          <a:lnTo>
                            <a:pt x="132" y="947"/>
                          </a:lnTo>
                          <a:lnTo>
                            <a:pt x="130" y="947"/>
                          </a:lnTo>
                          <a:lnTo>
                            <a:pt x="128" y="947"/>
                          </a:lnTo>
                          <a:lnTo>
                            <a:pt x="128" y="945"/>
                          </a:lnTo>
                          <a:lnTo>
                            <a:pt x="128" y="943"/>
                          </a:lnTo>
                          <a:lnTo>
                            <a:pt x="128" y="941"/>
                          </a:lnTo>
                          <a:lnTo>
                            <a:pt x="128" y="939"/>
                          </a:lnTo>
                          <a:lnTo>
                            <a:pt x="128" y="938"/>
                          </a:lnTo>
                          <a:lnTo>
                            <a:pt x="128" y="936"/>
                          </a:lnTo>
                          <a:lnTo>
                            <a:pt x="128" y="934"/>
                          </a:lnTo>
                          <a:lnTo>
                            <a:pt x="126" y="934"/>
                          </a:lnTo>
                          <a:lnTo>
                            <a:pt x="126" y="932"/>
                          </a:lnTo>
                          <a:lnTo>
                            <a:pt x="124" y="932"/>
                          </a:lnTo>
                          <a:lnTo>
                            <a:pt x="124" y="930"/>
                          </a:lnTo>
                          <a:lnTo>
                            <a:pt x="126" y="930"/>
                          </a:lnTo>
                          <a:lnTo>
                            <a:pt x="126" y="928"/>
                          </a:lnTo>
                          <a:lnTo>
                            <a:pt x="126" y="926"/>
                          </a:lnTo>
                          <a:lnTo>
                            <a:pt x="126" y="924"/>
                          </a:lnTo>
                          <a:lnTo>
                            <a:pt x="126" y="922"/>
                          </a:lnTo>
                          <a:lnTo>
                            <a:pt x="126" y="920"/>
                          </a:lnTo>
                          <a:lnTo>
                            <a:pt x="126" y="918"/>
                          </a:lnTo>
                          <a:lnTo>
                            <a:pt x="128" y="918"/>
                          </a:lnTo>
                          <a:lnTo>
                            <a:pt x="128" y="916"/>
                          </a:lnTo>
                          <a:lnTo>
                            <a:pt x="128" y="914"/>
                          </a:lnTo>
                          <a:lnTo>
                            <a:pt x="128" y="913"/>
                          </a:lnTo>
                          <a:lnTo>
                            <a:pt x="128" y="911"/>
                          </a:lnTo>
                          <a:lnTo>
                            <a:pt x="128" y="909"/>
                          </a:lnTo>
                          <a:lnTo>
                            <a:pt x="126" y="907"/>
                          </a:lnTo>
                          <a:lnTo>
                            <a:pt x="126" y="905"/>
                          </a:lnTo>
                          <a:lnTo>
                            <a:pt x="126" y="903"/>
                          </a:lnTo>
                          <a:lnTo>
                            <a:pt x="126" y="901"/>
                          </a:lnTo>
                          <a:lnTo>
                            <a:pt x="126" y="899"/>
                          </a:lnTo>
                          <a:lnTo>
                            <a:pt x="124" y="897"/>
                          </a:lnTo>
                          <a:lnTo>
                            <a:pt x="126" y="897"/>
                          </a:lnTo>
                          <a:lnTo>
                            <a:pt x="124" y="897"/>
                          </a:lnTo>
                          <a:lnTo>
                            <a:pt x="124" y="895"/>
                          </a:lnTo>
                          <a:lnTo>
                            <a:pt x="124" y="893"/>
                          </a:lnTo>
                          <a:lnTo>
                            <a:pt x="126" y="893"/>
                          </a:lnTo>
                          <a:lnTo>
                            <a:pt x="126" y="891"/>
                          </a:lnTo>
                          <a:lnTo>
                            <a:pt x="124" y="891"/>
                          </a:lnTo>
                          <a:lnTo>
                            <a:pt x="124" y="890"/>
                          </a:lnTo>
                          <a:lnTo>
                            <a:pt x="124" y="888"/>
                          </a:lnTo>
                          <a:lnTo>
                            <a:pt x="124" y="886"/>
                          </a:lnTo>
                          <a:lnTo>
                            <a:pt x="126" y="886"/>
                          </a:lnTo>
                          <a:lnTo>
                            <a:pt x="126" y="884"/>
                          </a:lnTo>
                          <a:lnTo>
                            <a:pt x="128" y="884"/>
                          </a:lnTo>
                          <a:lnTo>
                            <a:pt x="126" y="884"/>
                          </a:lnTo>
                          <a:lnTo>
                            <a:pt x="124" y="884"/>
                          </a:lnTo>
                          <a:lnTo>
                            <a:pt x="124" y="882"/>
                          </a:lnTo>
                          <a:lnTo>
                            <a:pt x="124" y="880"/>
                          </a:lnTo>
                          <a:lnTo>
                            <a:pt x="122" y="880"/>
                          </a:lnTo>
                          <a:lnTo>
                            <a:pt x="122" y="878"/>
                          </a:lnTo>
                          <a:lnTo>
                            <a:pt x="122" y="876"/>
                          </a:lnTo>
                          <a:lnTo>
                            <a:pt x="122" y="874"/>
                          </a:lnTo>
                          <a:lnTo>
                            <a:pt x="122" y="872"/>
                          </a:lnTo>
                          <a:lnTo>
                            <a:pt x="122" y="870"/>
                          </a:lnTo>
                          <a:lnTo>
                            <a:pt x="121" y="868"/>
                          </a:lnTo>
                          <a:lnTo>
                            <a:pt x="121" y="866"/>
                          </a:lnTo>
                          <a:lnTo>
                            <a:pt x="119" y="866"/>
                          </a:lnTo>
                          <a:lnTo>
                            <a:pt x="119" y="865"/>
                          </a:lnTo>
                          <a:lnTo>
                            <a:pt x="119" y="863"/>
                          </a:lnTo>
                          <a:lnTo>
                            <a:pt x="121" y="863"/>
                          </a:lnTo>
                          <a:lnTo>
                            <a:pt x="122" y="863"/>
                          </a:lnTo>
                          <a:lnTo>
                            <a:pt x="124" y="863"/>
                          </a:lnTo>
                          <a:lnTo>
                            <a:pt x="126" y="863"/>
                          </a:lnTo>
                          <a:lnTo>
                            <a:pt x="128" y="863"/>
                          </a:lnTo>
                          <a:lnTo>
                            <a:pt x="128" y="865"/>
                          </a:lnTo>
                          <a:lnTo>
                            <a:pt x="130" y="865"/>
                          </a:lnTo>
                          <a:lnTo>
                            <a:pt x="130" y="863"/>
                          </a:lnTo>
                          <a:lnTo>
                            <a:pt x="128" y="863"/>
                          </a:lnTo>
                          <a:lnTo>
                            <a:pt x="126" y="863"/>
                          </a:lnTo>
                          <a:lnTo>
                            <a:pt x="128" y="863"/>
                          </a:lnTo>
                          <a:lnTo>
                            <a:pt x="128" y="861"/>
                          </a:lnTo>
                          <a:lnTo>
                            <a:pt x="128" y="859"/>
                          </a:lnTo>
                          <a:lnTo>
                            <a:pt x="128" y="857"/>
                          </a:lnTo>
                          <a:lnTo>
                            <a:pt x="126" y="857"/>
                          </a:lnTo>
                          <a:lnTo>
                            <a:pt x="126" y="859"/>
                          </a:lnTo>
                          <a:lnTo>
                            <a:pt x="126" y="857"/>
                          </a:lnTo>
                          <a:lnTo>
                            <a:pt x="126" y="859"/>
                          </a:lnTo>
                          <a:lnTo>
                            <a:pt x="124" y="859"/>
                          </a:lnTo>
                          <a:lnTo>
                            <a:pt x="124" y="857"/>
                          </a:lnTo>
                          <a:lnTo>
                            <a:pt x="124" y="855"/>
                          </a:lnTo>
                          <a:lnTo>
                            <a:pt x="122" y="855"/>
                          </a:lnTo>
                          <a:lnTo>
                            <a:pt x="121" y="857"/>
                          </a:lnTo>
                          <a:lnTo>
                            <a:pt x="121" y="859"/>
                          </a:lnTo>
                          <a:lnTo>
                            <a:pt x="121" y="861"/>
                          </a:lnTo>
                          <a:lnTo>
                            <a:pt x="119" y="861"/>
                          </a:lnTo>
                          <a:lnTo>
                            <a:pt x="117" y="861"/>
                          </a:lnTo>
                          <a:lnTo>
                            <a:pt x="117" y="859"/>
                          </a:lnTo>
                          <a:lnTo>
                            <a:pt x="117" y="857"/>
                          </a:lnTo>
                          <a:lnTo>
                            <a:pt x="117" y="855"/>
                          </a:lnTo>
                          <a:lnTo>
                            <a:pt x="117" y="853"/>
                          </a:lnTo>
                          <a:lnTo>
                            <a:pt x="117" y="851"/>
                          </a:lnTo>
                          <a:lnTo>
                            <a:pt x="117" y="849"/>
                          </a:lnTo>
                          <a:lnTo>
                            <a:pt x="115" y="849"/>
                          </a:lnTo>
                          <a:lnTo>
                            <a:pt x="115" y="847"/>
                          </a:lnTo>
                          <a:lnTo>
                            <a:pt x="115" y="849"/>
                          </a:lnTo>
                          <a:lnTo>
                            <a:pt x="113" y="849"/>
                          </a:lnTo>
                          <a:lnTo>
                            <a:pt x="113" y="847"/>
                          </a:lnTo>
                          <a:lnTo>
                            <a:pt x="113" y="845"/>
                          </a:lnTo>
                          <a:lnTo>
                            <a:pt x="111" y="845"/>
                          </a:lnTo>
                          <a:lnTo>
                            <a:pt x="109" y="845"/>
                          </a:lnTo>
                          <a:lnTo>
                            <a:pt x="107" y="845"/>
                          </a:lnTo>
                          <a:lnTo>
                            <a:pt x="109" y="845"/>
                          </a:lnTo>
                          <a:lnTo>
                            <a:pt x="107" y="845"/>
                          </a:lnTo>
                          <a:lnTo>
                            <a:pt x="105" y="845"/>
                          </a:lnTo>
                          <a:lnTo>
                            <a:pt x="105" y="847"/>
                          </a:lnTo>
                          <a:lnTo>
                            <a:pt x="105" y="845"/>
                          </a:lnTo>
                          <a:lnTo>
                            <a:pt x="105" y="847"/>
                          </a:lnTo>
                          <a:lnTo>
                            <a:pt x="103" y="847"/>
                          </a:lnTo>
                          <a:lnTo>
                            <a:pt x="101" y="847"/>
                          </a:lnTo>
                          <a:lnTo>
                            <a:pt x="101" y="849"/>
                          </a:lnTo>
                          <a:lnTo>
                            <a:pt x="101" y="851"/>
                          </a:lnTo>
                          <a:lnTo>
                            <a:pt x="99" y="851"/>
                          </a:lnTo>
                          <a:lnTo>
                            <a:pt x="99" y="849"/>
                          </a:lnTo>
                          <a:lnTo>
                            <a:pt x="99" y="847"/>
                          </a:lnTo>
                          <a:lnTo>
                            <a:pt x="97" y="847"/>
                          </a:lnTo>
                          <a:lnTo>
                            <a:pt x="96" y="847"/>
                          </a:lnTo>
                          <a:lnTo>
                            <a:pt x="94" y="847"/>
                          </a:lnTo>
                          <a:lnTo>
                            <a:pt x="92" y="847"/>
                          </a:lnTo>
                          <a:lnTo>
                            <a:pt x="90" y="847"/>
                          </a:lnTo>
                          <a:lnTo>
                            <a:pt x="88" y="847"/>
                          </a:lnTo>
                          <a:lnTo>
                            <a:pt x="88" y="845"/>
                          </a:lnTo>
                          <a:lnTo>
                            <a:pt x="90" y="845"/>
                          </a:lnTo>
                          <a:lnTo>
                            <a:pt x="88" y="845"/>
                          </a:lnTo>
                          <a:lnTo>
                            <a:pt x="90" y="845"/>
                          </a:lnTo>
                          <a:lnTo>
                            <a:pt x="90" y="843"/>
                          </a:lnTo>
                          <a:lnTo>
                            <a:pt x="92" y="843"/>
                          </a:lnTo>
                          <a:lnTo>
                            <a:pt x="92" y="842"/>
                          </a:lnTo>
                          <a:lnTo>
                            <a:pt x="92" y="840"/>
                          </a:lnTo>
                          <a:lnTo>
                            <a:pt x="94" y="840"/>
                          </a:lnTo>
                          <a:lnTo>
                            <a:pt x="94" y="838"/>
                          </a:lnTo>
                          <a:lnTo>
                            <a:pt x="96" y="838"/>
                          </a:lnTo>
                          <a:lnTo>
                            <a:pt x="96" y="836"/>
                          </a:lnTo>
                          <a:lnTo>
                            <a:pt x="97" y="836"/>
                          </a:lnTo>
                          <a:lnTo>
                            <a:pt x="97" y="834"/>
                          </a:lnTo>
                          <a:lnTo>
                            <a:pt x="96" y="834"/>
                          </a:lnTo>
                          <a:lnTo>
                            <a:pt x="96" y="832"/>
                          </a:lnTo>
                          <a:lnTo>
                            <a:pt x="96" y="830"/>
                          </a:lnTo>
                          <a:lnTo>
                            <a:pt x="97" y="830"/>
                          </a:lnTo>
                          <a:lnTo>
                            <a:pt x="97" y="828"/>
                          </a:lnTo>
                          <a:lnTo>
                            <a:pt x="97" y="826"/>
                          </a:lnTo>
                          <a:lnTo>
                            <a:pt x="97" y="824"/>
                          </a:lnTo>
                          <a:lnTo>
                            <a:pt x="96" y="824"/>
                          </a:lnTo>
                          <a:lnTo>
                            <a:pt x="97" y="824"/>
                          </a:lnTo>
                          <a:lnTo>
                            <a:pt x="96" y="824"/>
                          </a:lnTo>
                          <a:lnTo>
                            <a:pt x="97" y="824"/>
                          </a:lnTo>
                          <a:lnTo>
                            <a:pt x="97" y="822"/>
                          </a:lnTo>
                          <a:lnTo>
                            <a:pt x="97" y="820"/>
                          </a:lnTo>
                          <a:lnTo>
                            <a:pt x="97" y="818"/>
                          </a:lnTo>
                          <a:lnTo>
                            <a:pt x="99" y="818"/>
                          </a:lnTo>
                          <a:lnTo>
                            <a:pt x="99" y="817"/>
                          </a:lnTo>
                          <a:lnTo>
                            <a:pt x="99" y="815"/>
                          </a:lnTo>
                          <a:lnTo>
                            <a:pt x="101" y="815"/>
                          </a:lnTo>
                          <a:lnTo>
                            <a:pt x="101" y="813"/>
                          </a:lnTo>
                          <a:lnTo>
                            <a:pt x="101" y="815"/>
                          </a:lnTo>
                          <a:lnTo>
                            <a:pt x="103" y="815"/>
                          </a:lnTo>
                          <a:lnTo>
                            <a:pt x="103" y="817"/>
                          </a:lnTo>
                          <a:lnTo>
                            <a:pt x="105" y="817"/>
                          </a:lnTo>
                          <a:lnTo>
                            <a:pt x="107" y="817"/>
                          </a:lnTo>
                          <a:lnTo>
                            <a:pt x="109" y="817"/>
                          </a:lnTo>
                          <a:lnTo>
                            <a:pt x="111" y="817"/>
                          </a:lnTo>
                          <a:lnTo>
                            <a:pt x="113" y="815"/>
                          </a:lnTo>
                          <a:lnTo>
                            <a:pt x="115" y="815"/>
                          </a:lnTo>
                          <a:lnTo>
                            <a:pt x="115" y="813"/>
                          </a:lnTo>
                          <a:lnTo>
                            <a:pt x="117" y="813"/>
                          </a:lnTo>
                          <a:lnTo>
                            <a:pt x="117" y="811"/>
                          </a:lnTo>
                          <a:lnTo>
                            <a:pt x="119" y="811"/>
                          </a:lnTo>
                          <a:lnTo>
                            <a:pt x="119" y="809"/>
                          </a:lnTo>
                          <a:lnTo>
                            <a:pt x="119" y="811"/>
                          </a:lnTo>
                          <a:lnTo>
                            <a:pt x="119" y="809"/>
                          </a:lnTo>
                          <a:lnTo>
                            <a:pt x="121" y="809"/>
                          </a:lnTo>
                          <a:lnTo>
                            <a:pt x="122" y="809"/>
                          </a:lnTo>
                          <a:lnTo>
                            <a:pt x="121" y="809"/>
                          </a:lnTo>
                          <a:lnTo>
                            <a:pt x="121" y="807"/>
                          </a:lnTo>
                          <a:lnTo>
                            <a:pt x="122" y="807"/>
                          </a:lnTo>
                          <a:lnTo>
                            <a:pt x="122" y="809"/>
                          </a:lnTo>
                          <a:lnTo>
                            <a:pt x="122" y="807"/>
                          </a:lnTo>
                          <a:lnTo>
                            <a:pt x="124" y="807"/>
                          </a:lnTo>
                          <a:lnTo>
                            <a:pt x="124" y="809"/>
                          </a:lnTo>
                          <a:lnTo>
                            <a:pt x="126" y="809"/>
                          </a:lnTo>
                          <a:lnTo>
                            <a:pt x="128" y="809"/>
                          </a:lnTo>
                          <a:lnTo>
                            <a:pt x="130" y="809"/>
                          </a:lnTo>
                          <a:lnTo>
                            <a:pt x="130" y="811"/>
                          </a:lnTo>
                          <a:lnTo>
                            <a:pt x="130" y="813"/>
                          </a:lnTo>
                          <a:lnTo>
                            <a:pt x="132" y="813"/>
                          </a:lnTo>
                          <a:lnTo>
                            <a:pt x="134" y="813"/>
                          </a:lnTo>
                          <a:lnTo>
                            <a:pt x="136" y="813"/>
                          </a:lnTo>
                          <a:lnTo>
                            <a:pt x="138" y="813"/>
                          </a:lnTo>
                          <a:lnTo>
                            <a:pt x="140" y="813"/>
                          </a:lnTo>
                          <a:lnTo>
                            <a:pt x="140" y="811"/>
                          </a:lnTo>
                          <a:lnTo>
                            <a:pt x="142" y="811"/>
                          </a:lnTo>
                          <a:lnTo>
                            <a:pt x="142" y="809"/>
                          </a:lnTo>
                          <a:lnTo>
                            <a:pt x="144" y="809"/>
                          </a:lnTo>
                          <a:lnTo>
                            <a:pt x="144" y="807"/>
                          </a:lnTo>
                          <a:lnTo>
                            <a:pt x="144" y="805"/>
                          </a:lnTo>
                          <a:lnTo>
                            <a:pt x="145" y="805"/>
                          </a:lnTo>
                          <a:lnTo>
                            <a:pt x="145" y="803"/>
                          </a:lnTo>
                          <a:lnTo>
                            <a:pt x="145" y="805"/>
                          </a:lnTo>
                          <a:lnTo>
                            <a:pt x="144" y="805"/>
                          </a:lnTo>
                          <a:lnTo>
                            <a:pt x="144" y="803"/>
                          </a:lnTo>
                          <a:lnTo>
                            <a:pt x="145" y="803"/>
                          </a:lnTo>
                          <a:lnTo>
                            <a:pt x="145" y="801"/>
                          </a:lnTo>
                          <a:lnTo>
                            <a:pt x="145" y="803"/>
                          </a:lnTo>
                          <a:lnTo>
                            <a:pt x="145" y="801"/>
                          </a:lnTo>
                          <a:lnTo>
                            <a:pt x="147" y="803"/>
                          </a:lnTo>
                          <a:lnTo>
                            <a:pt x="147" y="801"/>
                          </a:lnTo>
                          <a:lnTo>
                            <a:pt x="147" y="799"/>
                          </a:lnTo>
                          <a:lnTo>
                            <a:pt x="147" y="797"/>
                          </a:lnTo>
                          <a:lnTo>
                            <a:pt x="149" y="797"/>
                          </a:lnTo>
                          <a:lnTo>
                            <a:pt x="149" y="799"/>
                          </a:lnTo>
                          <a:lnTo>
                            <a:pt x="149" y="797"/>
                          </a:lnTo>
                          <a:lnTo>
                            <a:pt x="151" y="797"/>
                          </a:lnTo>
                          <a:lnTo>
                            <a:pt x="153" y="797"/>
                          </a:lnTo>
                          <a:lnTo>
                            <a:pt x="153" y="795"/>
                          </a:lnTo>
                          <a:lnTo>
                            <a:pt x="155" y="794"/>
                          </a:lnTo>
                          <a:lnTo>
                            <a:pt x="157" y="792"/>
                          </a:lnTo>
                          <a:lnTo>
                            <a:pt x="157" y="790"/>
                          </a:lnTo>
                          <a:lnTo>
                            <a:pt x="157" y="788"/>
                          </a:lnTo>
                          <a:lnTo>
                            <a:pt x="159" y="788"/>
                          </a:lnTo>
                          <a:lnTo>
                            <a:pt x="159" y="786"/>
                          </a:lnTo>
                          <a:lnTo>
                            <a:pt x="161" y="786"/>
                          </a:lnTo>
                          <a:lnTo>
                            <a:pt x="163" y="784"/>
                          </a:lnTo>
                          <a:lnTo>
                            <a:pt x="163" y="782"/>
                          </a:lnTo>
                          <a:lnTo>
                            <a:pt x="163" y="780"/>
                          </a:lnTo>
                          <a:lnTo>
                            <a:pt x="163" y="778"/>
                          </a:lnTo>
                          <a:lnTo>
                            <a:pt x="165" y="776"/>
                          </a:lnTo>
                          <a:lnTo>
                            <a:pt x="165" y="774"/>
                          </a:lnTo>
                          <a:lnTo>
                            <a:pt x="163" y="772"/>
                          </a:lnTo>
                          <a:lnTo>
                            <a:pt x="163" y="770"/>
                          </a:lnTo>
                          <a:lnTo>
                            <a:pt x="163" y="769"/>
                          </a:lnTo>
                          <a:lnTo>
                            <a:pt x="163" y="767"/>
                          </a:lnTo>
                          <a:lnTo>
                            <a:pt x="165" y="767"/>
                          </a:lnTo>
                          <a:lnTo>
                            <a:pt x="167" y="767"/>
                          </a:lnTo>
                          <a:lnTo>
                            <a:pt x="167" y="765"/>
                          </a:lnTo>
                          <a:lnTo>
                            <a:pt x="165" y="765"/>
                          </a:lnTo>
                          <a:lnTo>
                            <a:pt x="165" y="767"/>
                          </a:lnTo>
                          <a:lnTo>
                            <a:pt x="163" y="767"/>
                          </a:lnTo>
                          <a:lnTo>
                            <a:pt x="163" y="765"/>
                          </a:lnTo>
                          <a:lnTo>
                            <a:pt x="163" y="763"/>
                          </a:lnTo>
                          <a:lnTo>
                            <a:pt x="163" y="761"/>
                          </a:lnTo>
                          <a:lnTo>
                            <a:pt x="163" y="759"/>
                          </a:lnTo>
                          <a:lnTo>
                            <a:pt x="161" y="759"/>
                          </a:lnTo>
                          <a:lnTo>
                            <a:pt x="161" y="757"/>
                          </a:lnTo>
                          <a:lnTo>
                            <a:pt x="159" y="757"/>
                          </a:lnTo>
                          <a:lnTo>
                            <a:pt x="161" y="757"/>
                          </a:lnTo>
                          <a:lnTo>
                            <a:pt x="159" y="757"/>
                          </a:lnTo>
                          <a:lnTo>
                            <a:pt x="159" y="755"/>
                          </a:lnTo>
                          <a:lnTo>
                            <a:pt x="159" y="753"/>
                          </a:lnTo>
                          <a:lnTo>
                            <a:pt x="159" y="751"/>
                          </a:lnTo>
                          <a:lnTo>
                            <a:pt x="157" y="751"/>
                          </a:lnTo>
                          <a:lnTo>
                            <a:pt x="157" y="749"/>
                          </a:lnTo>
                          <a:lnTo>
                            <a:pt x="157" y="751"/>
                          </a:lnTo>
                          <a:lnTo>
                            <a:pt x="155" y="751"/>
                          </a:lnTo>
                          <a:lnTo>
                            <a:pt x="155" y="749"/>
                          </a:lnTo>
                          <a:lnTo>
                            <a:pt x="155" y="747"/>
                          </a:lnTo>
                          <a:lnTo>
                            <a:pt x="153" y="747"/>
                          </a:lnTo>
                          <a:lnTo>
                            <a:pt x="153" y="746"/>
                          </a:lnTo>
                          <a:lnTo>
                            <a:pt x="155" y="746"/>
                          </a:lnTo>
                          <a:lnTo>
                            <a:pt x="153" y="746"/>
                          </a:lnTo>
                          <a:lnTo>
                            <a:pt x="153" y="744"/>
                          </a:lnTo>
                          <a:lnTo>
                            <a:pt x="155" y="744"/>
                          </a:lnTo>
                          <a:lnTo>
                            <a:pt x="153" y="744"/>
                          </a:lnTo>
                          <a:lnTo>
                            <a:pt x="155" y="744"/>
                          </a:lnTo>
                          <a:lnTo>
                            <a:pt x="155" y="742"/>
                          </a:lnTo>
                          <a:lnTo>
                            <a:pt x="153" y="742"/>
                          </a:lnTo>
                          <a:lnTo>
                            <a:pt x="151" y="742"/>
                          </a:lnTo>
                          <a:lnTo>
                            <a:pt x="151" y="744"/>
                          </a:lnTo>
                          <a:lnTo>
                            <a:pt x="151" y="742"/>
                          </a:lnTo>
                          <a:lnTo>
                            <a:pt x="151" y="740"/>
                          </a:lnTo>
                          <a:lnTo>
                            <a:pt x="151" y="738"/>
                          </a:lnTo>
                          <a:lnTo>
                            <a:pt x="151" y="736"/>
                          </a:lnTo>
                          <a:lnTo>
                            <a:pt x="149" y="736"/>
                          </a:lnTo>
                          <a:lnTo>
                            <a:pt x="151" y="736"/>
                          </a:lnTo>
                          <a:lnTo>
                            <a:pt x="149" y="736"/>
                          </a:lnTo>
                          <a:lnTo>
                            <a:pt x="149" y="734"/>
                          </a:lnTo>
                          <a:lnTo>
                            <a:pt x="149" y="732"/>
                          </a:lnTo>
                          <a:lnTo>
                            <a:pt x="151" y="732"/>
                          </a:lnTo>
                          <a:lnTo>
                            <a:pt x="151" y="730"/>
                          </a:lnTo>
                          <a:lnTo>
                            <a:pt x="149" y="730"/>
                          </a:lnTo>
                          <a:lnTo>
                            <a:pt x="149" y="728"/>
                          </a:lnTo>
                          <a:lnTo>
                            <a:pt x="149" y="726"/>
                          </a:lnTo>
                          <a:lnTo>
                            <a:pt x="147" y="726"/>
                          </a:lnTo>
                          <a:lnTo>
                            <a:pt x="147" y="724"/>
                          </a:lnTo>
                          <a:lnTo>
                            <a:pt x="147" y="726"/>
                          </a:lnTo>
                          <a:lnTo>
                            <a:pt x="147" y="724"/>
                          </a:lnTo>
                          <a:lnTo>
                            <a:pt x="145" y="724"/>
                          </a:lnTo>
                          <a:lnTo>
                            <a:pt x="147" y="724"/>
                          </a:lnTo>
                          <a:lnTo>
                            <a:pt x="147" y="722"/>
                          </a:lnTo>
                          <a:lnTo>
                            <a:pt x="145" y="722"/>
                          </a:lnTo>
                          <a:lnTo>
                            <a:pt x="145" y="721"/>
                          </a:lnTo>
                          <a:lnTo>
                            <a:pt x="145" y="719"/>
                          </a:lnTo>
                          <a:lnTo>
                            <a:pt x="145" y="717"/>
                          </a:lnTo>
                          <a:lnTo>
                            <a:pt x="145" y="715"/>
                          </a:lnTo>
                          <a:lnTo>
                            <a:pt x="144" y="715"/>
                          </a:lnTo>
                          <a:lnTo>
                            <a:pt x="145" y="715"/>
                          </a:lnTo>
                          <a:lnTo>
                            <a:pt x="144" y="715"/>
                          </a:lnTo>
                          <a:lnTo>
                            <a:pt x="144" y="713"/>
                          </a:lnTo>
                          <a:lnTo>
                            <a:pt x="144" y="711"/>
                          </a:lnTo>
                          <a:lnTo>
                            <a:pt x="144" y="709"/>
                          </a:lnTo>
                          <a:lnTo>
                            <a:pt x="142" y="709"/>
                          </a:lnTo>
                          <a:lnTo>
                            <a:pt x="142" y="707"/>
                          </a:lnTo>
                          <a:lnTo>
                            <a:pt x="142" y="705"/>
                          </a:lnTo>
                          <a:lnTo>
                            <a:pt x="140" y="705"/>
                          </a:lnTo>
                          <a:lnTo>
                            <a:pt x="140" y="703"/>
                          </a:lnTo>
                          <a:lnTo>
                            <a:pt x="140" y="701"/>
                          </a:lnTo>
                          <a:lnTo>
                            <a:pt x="140" y="699"/>
                          </a:lnTo>
                          <a:lnTo>
                            <a:pt x="140" y="697"/>
                          </a:lnTo>
                          <a:lnTo>
                            <a:pt x="138" y="697"/>
                          </a:lnTo>
                          <a:lnTo>
                            <a:pt x="138" y="696"/>
                          </a:lnTo>
                          <a:lnTo>
                            <a:pt x="136" y="696"/>
                          </a:lnTo>
                          <a:lnTo>
                            <a:pt x="136" y="694"/>
                          </a:lnTo>
                          <a:lnTo>
                            <a:pt x="138" y="694"/>
                          </a:lnTo>
                          <a:lnTo>
                            <a:pt x="136" y="694"/>
                          </a:lnTo>
                          <a:lnTo>
                            <a:pt x="138" y="694"/>
                          </a:lnTo>
                          <a:lnTo>
                            <a:pt x="136" y="694"/>
                          </a:lnTo>
                          <a:lnTo>
                            <a:pt x="136" y="696"/>
                          </a:lnTo>
                          <a:lnTo>
                            <a:pt x="136" y="697"/>
                          </a:lnTo>
                          <a:lnTo>
                            <a:pt x="138" y="697"/>
                          </a:lnTo>
                          <a:lnTo>
                            <a:pt x="138" y="699"/>
                          </a:lnTo>
                          <a:lnTo>
                            <a:pt x="138" y="701"/>
                          </a:lnTo>
                          <a:lnTo>
                            <a:pt x="138" y="703"/>
                          </a:lnTo>
                          <a:lnTo>
                            <a:pt x="138" y="705"/>
                          </a:lnTo>
                          <a:lnTo>
                            <a:pt x="138" y="707"/>
                          </a:lnTo>
                          <a:lnTo>
                            <a:pt x="138" y="709"/>
                          </a:lnTo>
                          <a:lnTo>
                            <a:pt x="140" y="709"/>
                          </a:lnTo>
                          <a:lnTo>
                            <a:pt x="140" y="711"/>
                          </a:lnTo>
                          <a:lnTo>
                            <a:pt x="138" y="709"/>
                          </a:lnTo>
                          <a:lnTo>
                            <a:pt x="138" y="711"/>
                          </a:lnTo>
                          <a:lnTo>
                            <a:pt x="138" y="709"/>
                          </a:lnTo>
                          <a:lnTo>
                            <a:pt x="136" y="709"/>
                          </a:lnTo>
                          <a:lnTo>
                            <a:pt x="136" y="707"/>
                          </a:lnTo>
                          <a:lnTo>
                            <a:pt x="136" y="709"/>
                          </a:lnTo>
                          <a:lnTo>
                            <a:pt x="136" y="707"/>
                          </a:lnTo>
                          <a:lnTo>
                            <a:pt x="136" y="705"/>
                          </a:lnTo>
                          <a:lnTo>
                            <a:pt x="136" y="707"/>
                          </a:lnTo>
                          <a:lnTo>
                            <a:pt x="136" y="705"/>
                          </a:lnTo>
                          <a:lnTo>
                            <a:pt x="134" y="705"/>
                          </a:lnTo>
                          <a:lnTo>
                            <a:pt x="134" y="703"/>
                          </a:lnTo>
                          <a:lnTo>
                            <a:pt x="134" y="705"/>
                          </a:lnTo>
                          <a:lnTo>
                            <a:pt x="136" y="705"/>
                          </a:lnTo>
                          <a:lnTo>
                            <a:pt x="136" y="703"/>
                          </a:lnTo>
                          <a:lnTo>
                            <a:pt x="134" y="703"/>
                          </a:lnTo>
                          <a:lnTo>
                            <a:pt x="136" y="703"/>
                          </a:lnTo>
                          <a:lnTo>
                            <a:pt x="134" y="703"/>
                          </a:lnTo>
                          <a:lnTo>
                            <a:pt x="134" y="701"/>
                          </a:lnTo>
                          <a:lnTo>
                            <a:pt x="134" y="699"/>
                          </a:lnTo>
                          <a:lnTo>
                            <a:pt x="132" y="699"/>
                          </a:lnTo>
                          <a:lnTo>
                            <a:pt x="132" y="697"/>
                          </a:lnTo>
                          <a:lnTo>
                            <a:pt x="134" y="697"/>
                          </a:lnTo>
                          <a:lnTo>
                            <a:pt x="132" y="697"/>
                          </a:lnTo>
                          <a:lnTo>
                            <a:pt x="132" y="696"/>
                          </a:lnTo>
                          <a:lnTo>
                            <a:pt x="130" y="694"/>
                          </a:lnTo>
                          <a:lnTo>
                            <a:pt x="128" y="692"/>
                          </a:lnTo>
                          <a:lnTo>
                            <a:pt x="126" y="690"/>
                          </a:lnTo>
                          <a:lnTo>
                            <a:pt x="124" y="690"/>
                          </a:lnTo>
                          <a:lnTo>
                            <a:pt x="124" y="688"/>
                          </a:lnTo>
                          <a:lnTo>
                            <a:pt x="122" y="688"/>
                          </a:lnTo>
                          <a:lnTo>
                            <a:pt x="122" y="686"/>
                          </a:lnTo>
                          <a:lnTo>
                            <a:pt x="121" y="686"/>
                          </a:lnTo>
                          <a:lnTo>
                            <a:pt x="119" y="684"/>
                          </a:lnTo>
                          <a:lnTo>
                            <a:pt x="119" y="682"/>
                          </a:lnTo>
                          <a:lnTo>
                            <a:pt x="117" y="682"/>
                          </a:lnTo>
                          <a:lnTo>
                            <a:pt x="117" y="680"/>
                          </a:lnTo>
                          <a:lnTo>
                            <a:pt x="117" y="678"/>
                          </a:lnTo>
                          <a:lnTo>
                            <a:pt x="115" y="678"/>
                          </a:lnTo>
                          <a:lnTo>
                            <a:pt x="115" y="676"/>
                          </a:lnTo>
                          <a:lnTo>
                            <a:pt x="113" y="676"/>
                          </a:lnTo>
                          <a:lnTo>
                            <a:pt x="113" y="674"/>
                          </a:lnTo>
                          <a:lnTo>
                            <a:pt x="111" y="674"/>
                          </a:lnTo>
                          <a:lnTo>
                            <a:pt x="111" y="673"/>
                          </a:lnTo>
                          <a:lnTo>
                            <a:pt x="111" y="671"/>
                          </a:lnTo>
                          <a:lnTo>
                            <a:pt x="109" y="671"/>
                          </a:lnTo>
                          <a:lnTo>
                            <a:pt x="109" y="669"/>
                          </a:lnTo>
                          <a:lnTo>
                            <a:pt x="109" y="667"/>
                          </a:lnTo>
                          <a:lnTo>
                            <a:pt x="107" y="667"/>
                          </a:lnTo>
                          <a:lnTo>
                            <a:pt x="107" y="665"/>
                          </a:lnTo>
                          <a:lnTo>
                            <a:pt x="107" y="663"/>
                          </a:lnTo>
                          <a:lnTo>
                            <a:pt x="105" y="663"/>
                          </a:lnTo>
                          <a:lnTo>
                            <a:pt x="105" y="661"/>
                          </a:lnTo>
                          <a:lnTo>
                            <a:pt x="105" y="659"/>
                          </a:lnTo>
                          <a:lnTo>
                            <a:pt x="103" y="659"/>
                          </a:lnTo>
                          <a:lnTo>
                            <a:pt x="103" y="657"/>
                          </a:lnTo>
                          <a:lnTo>
                            <a:pt x="105" y="657"/>
                          </a:lnTo>
                          <a:lnTo>
                            <a:pt x="105" y="655"/>
                          </a:lnTo>
                          <a:lnTo>
                            <a:pt x="103" y="655"/>
                          </a:lnTo>
                          <a:lnTo>
                            <a:pt x="105" y="655"/>
                          </a:lnTo>
                          <a:lnTo>
                            <a:pt x="105" y="653"/>
                          </a:lnTo>
                          <a:lnTo>
                            <a:pt x="105" y="651"/>
                          </a:lnTo>
                          <a:lnTo>
                            <a:pt x="107" y="649"/>
                          </a:lnTo>
                          <a:lnTo>
                            <a:pt x="107" y="648"/>
                          </a:lnTo>
                          <a:lnTo>
                            <a:pt x="107" y="646"/>
                          </a:lnTo>
                          <a:lnTo>
                            <a:pt x="107" y="644"/>
                          </a:lnTo>
                          <a:lnTo>
                            <a:pt x="107" y="642"/>
                          </a:lnTo>
                          <a:lnTo>
                            <a:pt x="107" y="640"/>
                          </a:lnTo>
                          <a:lnTo>
                            <a:pt x="107" y="638"/>
                          </a:lnTo>
                          <a:lnTo>
                            <a:pt x="107" y="636"/>
                          </a:lnTo>
                          <a:lnTo>
                            <a:pt x="109" y="636"/>
                          </a:lnTo>
                          <a:lnTo>
                            <a:pt x="107" y="634"/>
                          </a:lnTo>
                          <a:lnTo>
                            <a:pt x="107" y="632"/>
                          </a:lnTo>
                          <a:lnTo>
                            <a:pt x="107" y="630"/>
                          </a:lnTo>
                          <a:lnTo>
                            <a:pt x="107" y="628"/>
                          </a:lnTo>
                          <a:lnTo>
                            <a:pt x="107" y="630"/>
                          </a:lnTo>
                          <a:lnTo>
                            <a:pt x="109" y="630"/>
                          </a:lnTo>
                          <a:lnTo>
                            <a:pt x="107" y="630"/>
                          </a:lnTo>
                          <a:lnTo>
                            <a:pt x="107" y="632"/>
                          </a:lnTo>
                          <a:lnTo>
                            <a:pt x="109" y="632"/>
                          </a:lnTo>
                          <a:lnTo>
                            <a:pt x="109" y="634"/>
                          </a:lnTo>
                          <a:lnTo>
                            <a:pt x="111" y="634"/>
                          </a:lnTo>
                          <a:lnTo>
                            <a:pt x="111" y="636"/>
                          </a:lnTo>
                          <a:lnTo>
                            <a:pt x="113" y="636"/>
                          </a:lnTo>
                          <a:lnTo>
                            <a:pt x="115" y="636"/>
                          </a:lnTo>
                          <a:lnTo>
                            <a:pt x="115" y="638"/>
                          </a:lnTo>
                          <a:lnTo>
                            <a:pt x="115" y="636"/>
                          </a:lnTo>
                          <a:lnTo>
                            <a:pt x="117" y="636"/>
                          </a:lnTo>
                          <a:lnTo>
                            <a:pt x="117" y="638"/>
                          </a:lnTo>
                          <a:lnTo>
                            <a:pt x="119" y="638"/>
                          </a:lnTo>
                          <a:lnTo>
                            <a:pt x="119" y="640"/>
                          </a:lnTo>
                          <a:lnTo>
                            <a:pt x="119" y="642"/>
                          </a:lnTo>
                          <a:lnTo>
                            <a:pt x="121" y="642"/>
                          </a:lnTo>
                          <a:lnTo>
                            <a:pt x="121" y="644"/>
                          </a:lnTo>
                          <a:lnTo>
                            <a:pt x="121" y="646"/>
                          </a:lnTo>
                          <a:lnTo>
                            <a:pt x="122" y="646"/>
                          </a:lnTo>
                          <a:lnTo>
                            <a:pt x="122" y="648"/>
                          </a:lnTo>
                          <a:lnTo>
                            <a:pt x="124" y="648"/>
                          </a:lnTo>
                          <a:lnTo>
                            <a:pt x="126" y="648"/>
                          </a:lnTo>
                          <a:lnTo>
                            <a:pt x="126" y="646"/>
                          </a:lnTo>
                          <a:lnTo>
                            <a:pt x="128" y="646"/>
                          </a:lnTo>
                          <a:lnTo>
                            <a:pt x="128" y="644"/>
                          </a:lnTo>
                          <a:lnTo>
                            <a:pt x="128" y="642"/>
                          </a:lnTo>
                          <a:lnTo>
                            <a:pt x="126" y="642"/>
                          </a:lnTo>
                          <a:lnTo>
                            <a:pt x="126" y="640"/>
                          </a:lnTo>
                          <a:lnTo>
                            <a:pt x="128" y="640"/>
                          </a:lnTo>
                          <a:lnTo>
                            <a:pt x="128" y="638"/>
                          </a:lnTo>
                          <a:lnTo>
                            <a:pt x="130" y="638"/>
                          </a:lnTo>
                          <a:lnTo>
                            <a:pt x="130" y="636"/>
                          </a:lnTo>
                          <a:lnTo>
                            <a:pt x="130" y="634"/>
                          </a:lnTo>
                          <a:lnTo>
                            <a:pt x="132" y="634"/>
                          </a:lnTo>
                          <a:lnTo>
                            <a:pt x="130" y="634"/>
                          </a:lnTo>
                          <a:lnTo>
                            <a:pt x="130" y="632"/>
                          </a:lnTo>
                          <a:lnTo>
                            <a:pt x="130" y="630"/>
                          </a:lnTo>
                          <a:lnTo>
                            <a:pt x="130" y="628"/>
                          </a:lnTo>
                          <a:lnTo>
                            <a:pt x="132" y="628"/>
                          </a:lnTo>
                          <a:lnTo>
                            <a:pt x="132" y="626"/>
                          </a:lnTo>
                          <a:lnTo>
                            <a:pt x="132" y="625"/>
                          </a:lnTo>
                          <a:lnTo>
                            <a:pt x="132" y="623"/>
                          </a:lnTo>
                          <a:lnTo>
                            <a:pt x="132" y="621"/>
                          </a:lnTo>
                          <a:lnTo>
                            <a:pt x="132" y="619"/>
                          </a:lnTo>
                          <a:lnTo>
                            <a:pt x="134" y="619"/>
                          </a:lnTo>
                          <a:lnTo>
                            <a:pt x="134" y="617"/>
                          </a:lnTo>
                          <a:lnTo>
                            <a:pt x="134" y="615"/>
                          </a:lnTo>
                          <a:lnTo>
                            <a:pt x="134" y="613"/>
                          </a:lnTo>
                          <a:lnTo>
                            <a:pt x="132" y="613"/>
                          </a:lnTo>
                          <a:lnTo>
                            <a:pt x="132" y="611"/>
                          </a:lnTo>
                          <a:lnTo>
                            <a:pt x="130" y="611"/>
                          </a:lnTo>
                          <a:lnTo>
                            <a:pt x="128" y="611"/>
                          </a:lnTo>
                          <a:lnTo>
                            <a:pt x="130" y="611"/>
                          </a:lnTo>
                          <a:lnTo>
                            <a:pt x="130" y="613"/>
                          </a:lnTo>
                          <a:lnTo>
                            <a:pt x="128" y="613"/>
                          </a:lnTo>
                          <a:lnTo>
                            <a:pt x="128" y="611"/>
                          </a:lnTo>
                          <a:lnTo>
                            <a:pt x="128" y="609"/>
                          </a:lnTo>
                          <a:lnTo>
                            <a:pt x="126" y="609"/>
                          </a:lnTo>
                          <a:lnTo>
                            <a:pt x="126" y="607"/>
                          </a:lnTo>
                          <a:lnTo>
                            <a:pt x="124" y="607"/>
                          </a:lnTo>
                          <a:lnTo>
                            <a:pt x="124" y="609"/>
                          </a:lnTo>
                          <a:lnTo>
                            <a:pt x="124" y="607"/>
                          </a:lnTo>
                          <a:lnTo>
                            <a:pt x="122" y="607"/>
                          </a:lnTo>
                          <a:lnTo>
                            <a:pt x="124" y="605"/>
                          </a:lnTo>
                          <a:lnTo>
                            <a:pt x="122" y="605"/>
                          </a:lnTo>
                          <a:lnTo>
                            <a:pt x="124" y="605"/>
                          </a:lnTo>
                          <a:lnTo>
                            <a:pt x="124" y="603"/>
                          </a:lnTo>
                          <a:lnTo>
                            <a:pt x="126" y="603"/>
                          </a:lnTo>
                          <a:lnTo>
                            <a:pt x="126" y="605"/>
                          </a:lnTo>
                          <a:lnTo>
                            <a:pt x="128" y="605"/>
                          </a:lnTo>
                          <a:lnTo>
                            <a:pt x="130" y="605"/>
                          </a:lnTo>
                          <a:lnTo>
                            <a:pt x="132" y="603"/>
                          </a:lnTo>
                          <a:lnTo>
                            <a:pt x="132" y="605"/>
                          </a:lnTo>
                          <a:lnTo>
                            <a:pt x="132" y="603"/>
                          </a:lnTo>
                          <a:lnTo>
                            <a:pt x="132" y="605"/>
                          </a:lnTo>
                          <a:lnTo>
                            <a:pt x="134" y="605"/>
                          </a:lnTo>
                          <a:lnTo>
                            <a:pt x="136" y="605"/>
                          </a:lnTo>
                          <a:lnTo>
                            <a:pt x="136" y="603"/>
                          </a:lnTo>
                          <a:lnTo>
                            <a:pt x="138" y="603"/>
                          </a:lnTo>
                          <a:lnTo>
                            <a:pt x="138" y="601"/>
                          </a:lnTo>
                          <a:lnTo>
                            <a:pt x="138" y="600"/>
                          </a:lnTo>
                          <a:lnTo>
                            <a:pt x="136" y="600"/>
                          </a:lnTo>
                          <a:lnTo>
                            <a:pt x="136" y="598"/>
                          </a:lnTo>
                          <a:lnTo>
                            <a:pt x="136" y="596"/>
                          </a:lnTo>
                          <a:lnTo>
                            <a:pt x="134" y="596"/>
                          </a:lnTo>
                          <a:lnTo>
                            <a:pt x="134" y="598"/>
                          </a:lnTo>
                          <a:lnTo>
                            <a:pt x="134" y="596"/>
                          </a:lnTo>
                          <a:lnTo>
                            <a:pt x="132" y="596"/>
                          </a:lnTo>
                          <a:lnTo>
                            <a:pt x="134" y="596"/>
                          </a:lnTo>
                          <a:lnTo>
                            <a:pt x="134" y="594"/>
                          </a:lnTo>
                          <a:lnTo>
                            <a:pt x="136" y="594"/>
                          </a:lnTo>
                          <a:lnTo>
                            <a:pt x="136" y="596"/>
                          </a:lnTo>
                          <a:lnTo>
                            <a:pt x="136" y="594"/>
                          </a:lnTo>
                          <a:lnTo>
                            <a:pt x="136" y="592"/>
                          </a:lnTo>
                          <a:lnTo>
                            <a:pt x="136" y="590"/>
                          </a:lnTo>
                          <a:lnTo>
                            <a:pt x="136" y="588"/>
                          </a:lnTo>
                          <a:lnTo>
                            <a:pt x="138" y="588"/>
                          </a:lnTo>
                          <a:lnTo>
                            <a:pt x="138" y="586"/>
                          </a:lnTo>
                          <a:lnTo>
                            <a:pt x="138" y="588"/>
                          </a:lnTo>
                          <a:lnTo>
                            <a:pt x="138" y="586"/>
                          </a:lnTo>
                          <a:lnTo>
                            <a:pt x="140" y="586"/>
                          </a:lnTo>
                          <a:lnTo>
                            <a:pt x="140" y="584"/>
                          </a:lnTo>
                          <a:lnTo>
                            <a:pt x="140" y="582"/>
                          </a:lnTo>
                          <a:lnTo>
                            <a:pt x="138" y="582"/>
                          </a:lnTo>
                          <a:lnTo>
                            <a:pt x="136" y="582"/>
                          </a:lnTo>
                          <a:lnTo>
                            <a:pt x="136" y="580"/>
                          </a:lnTo>
                          <a:lnTo>
                            <a:pt x="138" y="580"/>
                          </a:lnTo>
                          <a:lnTo>
                            <a:pt x="138" y="578"/>
                          </a:lnTo>
                          <a:lnTo>
                            <a:pt x="140" y="578"/>
                          </a:lnTo>
                          <a:lnTo>
                            <a:pt x="140" y="577"/>
                          </a:lnTo>
                          <a:lnTo>
                            <a:pt x="142" y="577"/>
                          </a:lnTo>
                          <a:lnTo>
                            <a:pt x="142" y="575"/>
                          </a:lnTo>
                          <a:lnTo>
                            <a:pt x="144" y="575"/>
                          </a:lnTo>
                          <a:lnTo>
                            <a:pt x="144" y="573"/>
                          </a:lnTo>
                          <a:lnTo>
                            <a:pt x="144" y="571"/>
                          </a:lnTo>
                          <a:lnTo>
                            <a:pt x="144" y="569"/>
                          </a:lnTo>
                          <a:lnTo>
                            <a:pt x="144" y="567"/>
                          </a:lnTo>
                          <a:lnTo>
                            <a:pt x="144" y="565"/>
                          </a:lnTo>
                          <a:lnTo>
                            <a:pt x="145" y="565"/>
                          </a:lnTo>
                          <a:lnTo>
                            <a:pt x="145" y="563"/>
                          </a:lnTo>
                          <a:lnTo>
                            <a:pt x="145" y="561"/>
                          </a:lnTo>
                          <a:lnTo>
                            <a:pt x="145" y="559"/>
                          </a:lnTo>
                          <a:lnTo>
                            <a:pt x="144" y="559"/>
                          </a:lnTo>
                          <a:lnTo>
                            <a:pt x="144" y="557"/>
                          </a:lnTo>
                          <a:lnTo>
                            <a:pt x="142" y="555"/>
                          </a:lnTo>
                          <a:lnTo>
                            <a:pt x="142" y="553"/>
                          </a:lnTo>
                          <a:lnTo>
                            <a:pt x="140" y="553"/>
                          </a:lnTo>
                          <a:lnTo>
                            <a:pt x="138" y="553"/>
                          </a:lnTo>
                          <a:lnTo>
                            <a:pt x="138" y="555"/>
                          </a:lnTo>
                          <a:lnTo>
                            <a:pt x="138" y="553"/>
                          </a:lnTo>
                          <a:lnTo>
                            <a:pt x="136" y="553"/>
                          </a:lnTo>
                          <a:lnTo>
                            <a:pt x="134" y="553"/>
                          </a:lnTo>
                          <a:lnTo>
                            <a:pt x="134" y="552"/>
                          </a:lnTo>
                          <a:lnTo>
                            <a:pt x="132" y="552"/>
                          </a:lnTo>
                          <a:lnTo>
                            <a:pt x="134" y="552"/>
                          </a:lnTo>
                          <a:lnTo>
                            <a:pt x="134" y="550"/>
                          </a:lnTo>
                          <a:lnTo>
                            <a:pt x="134" y="548"/>
                          </a:lnTo>
                          <a:lnTo>
                            <a:pt x="134" y="550"/>
                          </a:lnTo>
                          <a:lnTo>
                            <a:pt x="134" y="548"/>
                          </a:lnTo>
                          <a:lnTo>
                            <a:pt x="132" y="548"/>
                          </a:lnTo>
                          <a:lnTo>
                            <a:pt x="132" y="546"/>
                          </a:lnTo>
                          <a:lnTo>
                            <a:pt x="130" y="546"/>
                          </a:lnTo>
                          <a:lnTo>
                            <a:pt x="128" y="546"/>
                          </a:lnTo>
                          <a:lnTo>
                            <a:pt x="128" y="544"/>
                          </a:lnTo>
                          <a:lnTo>
                            <a:pt x="126" y="544"/>
                          </a:lnTo>
                          <a:lnTo>
                            <a:pt x="126" y="542"/>
                          </a:lnTo>
                          <a:lnTo>
                            <a:pt x="126" y="540"/>
                          </a:lnTo>
                          <a:lnTo>
                            <a:pt x="128" y="540"/>
                          </a:lnTo>
                          <a:lnTo>
                            <a:pt x="126" y="540"/>
                          </a:lnTo>
                          <a:lnTo>
                            <a:pt x="126" y="538"/>
                          </a:lnTo>
                          <a:lnTo>
                            <a:pt x="124" y="538"/>
                          </a:lnTo>
                          <a:lnTo>
                            <a:pt x="124" y="536"/>
                          </a:lnTo>
                          <a:lnTo>
                            <a:pt x="126" y="536"/>
                          </a:lnTo>
                          <a:lnTo>
                            <a:pt x="126" y="534"/>
                          </a:lnTo>
                          <a:lnTo>
                            <a:pt x="126" y="536"/>
                          </a:lnTo>
                          <a:lnTo>
                            <a:pt x="128" y="536"/>
                          </a:lnTo>
                          <a:lnTo>
                            <a:pt x="128" y="534"/>
                          </a:lnTo>
                          <a:lnTo>
                            <a:pt x="128" y="532"/>
                          </a:lnTo>
                          <a:lnTo>
                            <a:pt x="126" y="532"/>
                          </a:lnTo>
                          <a:lnTo>
                            <a:pt x="124" y="532"/>
                          </a:lnTo>
                          <a:lnTo>
                            <a:pt x="124" y="530"/>
                          </a:lnTo>
                          <a:lnTo>
                            <a:pt x="126" y="530"/>
                          </a:lnTo>
                          <a:lnTo>
                            <a:pt x="126" y="529"/>
                          </a:lnTo>
                          <a:lnTo>
                            <a:pt x="126" y="527"/>
                          </a:lnTo>
                          <a:lnTo>
                            <a:pt x="124" y="527"/>
                          </a:lnTo>
                          <a:lnTo>
                            <a:pt x="124" y="525"/>
                          </a:lnTo>
                          <a:lnTo>
                            <a:pt x="122" y="525"/>
                          </a:lnTo>
                          <a:lnTo>
                            <a:pt x="121" y="525"/>
                          </a:lnTo>
                          <a:lnTo>
                            <a:pt x="121" y="527"/>
                          </a:lnTo>
                          <a:lnTo>
                            <a:pt x="119" y="527"/>
                          </a:lnTo>
                          <a:lnTo>
                            <a:pt x="119" y="525"/>
                          </a:lnTo>
                          <a:lnTo>
                            <a:pt x="119" y="523"/>
                          </a:lnTo>
                          <a:lnTo>
                            <a:pt x="117" y="523"/>
                          </a:lnTo>
                          <a:lnTo>
                            <a:pt x="117" y="521"/>
                          </a:lnTo>
                          <a:lnTo>
                            <a:pt x="115" y="521"/>
                          </a:lnTo>
                          <a:lnTo>
                            <a:pt x="113" y="521"/>
                          </a:lnTo>
                          <a:lnTo>
                            <a:pt x="111" y="521"/>
                          </a:lnTo>
                          <a:lnTo>
                            <a:pt x="109" y="521"/>
                          </a:lnTo>
                          <a:lnTo>
                            <a:pt x="107" y="521"/>
                          </a:lnTo>
                          <a:lnTo>
                            <a:pt x="105" y="523"/>
                          </a:lnTo>
                          <a:lnTo>
                            <a:pt x="103" y="523"/>
                          </a:lnTo>
                          <a:lnTo>
                            <a:pt x="101" y="525"/>
                          </a:lnTo>
                          <a:lnTo>
                            <a:pt x="99" y="525"/>
                          </a:lnTo>
                          <a:lnTo>
                            <a:pt x="99" y="527"/>
                          </a:lnTo>
                          <a:lnTo>
                            <a:pt x="97" y="527"/>
                          </a:lnTo>
                          <a:lnTo>
                            <a:pt x="99" y="527"/>
                          </a:lnTo>
                          <a:lnTo>
                            <a:pt x="97" y="527"/>
                          </a:lnTo>
                          <a:lnTo>
                            <a:pt x="97" y="529"/>
                          </a:lnTo>
                          <a:lnTo>
                            <a:pt x="99" y="529"/>
                          </a:lnTo>
                          <a:lnTo>
                            <a:pt x="97" y="529"/>
                          </a:lnTo>
                          <a:lnTo>
                            <a:pt x="97" y="530"/>
                          </a:lnTo>
                          <a:lnTo>
                            <a:pt x="97" y="532"/>
                          </a:lnTo>
                          <a:lnTo>
                            <a:pt x="97" y="534"/>
                          </a:lnTo>
                          <a:lnTo>
                            <a:pt x="99" y="534"/>
                          </a:lnTo>
                          <a:lnTo>
                            <a:pt x="99" y="536"/>
                          </a:lnTo>
                          <a:lnTo>
                            <a:pt x="99" y="534"/>
                          </a:lnTo>
                          <a:lnTo>
                            <a:pt x="97" y="534"/>
                          </a:lnTo>
                          <a:lnTo>
                            <a:pt x="96" y="534"/>
                          </a:lnTo>
                          <a:lnTo>
                            <a:pt x="97" y="534"/>
                          </a:lnTo>
                          <a:lnTo>
                            <a:pt x="96" y="534"/>
                          </a:lnTo>
                          <a:lnTo>
                            <a:pt x="96" y="532"/>
                          </a:lnTo>
                          <a:lnTo>
                            <a:pt x="94" y="532"/>
                          </a:lnTo>
                          <a:lnTo>
                            <a:pt x="94" y="534"/>
                          </a:lnTo>
                          <a:lnTo>
                            <a:pt x="94" y="536"/>
                          </a:lnTo>
                          <a:lnTo>
                            <a:pt x="92" y="536"/>
                          </a:lnTo>
                          <a:lnTo>
                            <a:pt x="94" y="536"/>
                          </a:lnTo>
                          <a:lnTo>
                            <a:pt x="92" y="534"/>
                          </a:lnTo>
                          <a:lnTo>
                            <a:pt x="92" y="536"/>
                          </a:lnTo>
                          <a:lnTo>
                            <a:pt x="92" y="534"/>
                          </a:lnTo>
                          <a:lnTo>
                            <a:pt x="92" y="532"/>
                          </a:lnTo>
                          <a:lnTo>
                            <a:pt x="92" y="534"/>
                          </a:lnTo>
                          <a:lnTo>
                            <a:pt x="92" y="532"/>
                          </a:lnTo>
                          <a:lnTo>
                            <a:pt x="90" y="534"/>
                          </a:lnTo>
                          <a:lnTo>
                            <a:pt x="90" y="532"/>
                          </a:lnTo>
                          <a:lnTo>
                            <a:pt x="92" y="532"/>
                          </a:lnTo>
                          <a:lnTo>
                            <a:pt x="90" y="532"/>
                          </a:lnTo>
                          <a:lnTo>
                            <a:pt x="90" y="530"/>
                          </a:lnTo>
                          <a:lnTo>
                            <a:pt x="92" y="530"/>
                          </a:lnTo>
                          <a:lnTo>
                            <a:pt x="90" y="530"/>
                          </a:lnTo>
                          <a:lnTo>
                            <a:pt x="92" y="530"/>
                          </a:lnTo>
                          <a:lnTo>
                            <a:pt x="92" y="529"/>
                          </a:lnTo>
                          <a:lnTo>
                            <a:pt x="90" y="529"/>
                          </a:lnTo>
                          <a:lnTo>
                            <a:pt x="90" y="527"/>
                          </a:lnTo>
                          <a:lnTo>
                            <a:pt x="90" y="525"/>
                          </a:lnTo>
                          <a:lnTo>
                            <a:pt x="90" y="523"/>
                          </a:lnTo>
                          <a:lnTo>
                            <a:pt x="92" y="523"/>
                          </a:lnTo>
                          <a:lnTo>
                            <a:pt x="90" y="523"/>
                          </a:lnTo>
                          <a:lnTo>
                            <a:pt x="92" y="523"/>
                          </a:lnTo>
                          <a:lnTo>
                            <a:pt x="90" y="521"/>
                          </a:lnTo>
                          <a:lnTo>
                            <a:pt x="90" y="519"/>
                          </a:lnTo>
                          <a:lnTo>
                            <a:pt x="90" y="517"/>
                          </a:lnTo>
                          <a:lnTo>
                            <a:pt x="88" y="517"/>
                          </a:lnTo>
                          <a:lnTo>
                            <a:pt x="88" y="515"/>
                          </a:lnTo>
                          <a:lnTo>
                            <a:pt x="88" y="513"/>
                          </a:lnTo>
                          <a:lnTo>
                            <a:pt x="88" y="511"/>
                          </a:lnTo>
                          <a:lnTo>
                            <a:pt x="86" y="511"/>
                          </a:lnTo>
                          <a:lnTo>
                            <a:pt x="88" y="511"/>
                          </a:lnTo>
                          <a:lnTo>
                            <a:pt x="86" y="511"/>
                          </a:lnTo>
                          <a:lnTo>
                            <a:pt x="88" y="509"/>
                          </a:lnTo>
                          <a:lnTo>
                            <a:pt x="86" y="509"/>
                          </a:lnTo>
                          <a:lnTo>
                            <a:pt x="86" y="507"/>
                          </a:lnTo>
                          <a:lnTo>
                            <a:pt x="84" y="507"/>
                          </a:lnTo>
                          <a:lnTo>
                            <a:pt x="84" y="505"/>
                          </a:lnTo>
                          <a:lnTo>
                            <a:pt x="82" y="505"/>
                          </a:lnTo>
                          <a:lnTo>
                            <a:pt x="84" y="505"/>
                          </a:lnTo>
                          <a:lnTo>
                            <a:pt x="84" y="504"/>
                          </a:lnTo>
                          <a:lnTo>
                            <a:pt x="84" y="502"/>
                          </a:lnTo>
                          <a:lnTo>
                            <a:pt x="82" y="502"/>
                          </a:lnTo>
                          <a:lnTo>
                            <a:pt x="82" y="500"/>
                          </a:lnTo>
                          <a:lnTo>
                            <a:pt x="82" y="498"/>
                          </a:lnTo>
                          <a:lnTo>
                            <a:pt x="82" y="496"/>
                          </a:lnTo>
                          <a:lnTo>
                            <a:pt x="80" y="496"/>
                          </a:lnTo>
                          <a:lnTo>
                            <a:pt x="80" y="494"/>
                          </a:lnTo>
                          <a:lnTo>
                            <a:pt x="78" y="494"/>
                          </a:lnTo>
                          <a:lnTo>
                            <a:pt x="78" y="492"/>
                          </a:lnTo>
                          <a:lnTo>
                            <a:pt x="76" y="492"/>
                          </a:lnTo>
                          <a:lnTo>
                            <a:pt x="76" y="490"/>
                          </a:lnTo>
                          <a:lnTo>
                            <a:pt x="74" y="490"/>
                          </a:lnTo>
                          <a:lnTo>
                            <a:pt x="74" y="488"/>
                          </a:lnTo>
                          <a:lnTo>
                            <a:pt x="74" y="490"/>
                          </a:lnTo>
                          <a:lnTo>
                            <a:pt x="74" y="488"/>
                          </a:lnTo>
                          <a:lnTo>
                            <a:pt x="73" y="488"/>
                          </a:lnTo>
                          <a:lnTo>
                            <a:pt x="73" y="486"/>
                          </a:lnTo>
                          <a:lnTo>
                            <a:pt x="71" y="486"/>
                          </a:lnTo>
                          <a:lnTo>
                            <a:pt x="71" y="484"/>
                          </a:lnTo>
                          <a:lnTo>
                            <a:pt x="69" y="484"/>
                          </a:lnTo>
                          <a:lnTo>
                            <a:pt x="67" y="482"/>
                          </a:lnTo>
                          <a:lnTo>
                            <a:pt x="65" y="482"/>
                          </a:lnTo>
                          <a:lnTo>
                            <a:pt x="65" y="481"/>
                          </a:lnTo>
                          <a:lnTo>
                            <a:pt x="63" y="481"/>
                          </a:lnTo>
                          <a:lnTo>
                            <a:pt x="61" y="481"/>
                          </a:lnTo>
                          <a:lnTo>
                            <a:pt x="59" y="481"/>
                          </a:lnTo>
                          <a:lnTo>
                            <a:pt x="57" y="481"/>
                          </a:lnTo>
                          <a:lnTo>
                            <a:pt x="57" y="479"/>
                          </a:lnTo>
                          <a:lnTo>
                            <a:pt x="59" y="479"/>
                          </a:lnTo>
                          <a:lnTo>
                            <a:pt x="57" y="479"/>
                          </a:lnTo>
                          <a:lnTo>
                            <a:pt x="57" y="477"/>
                          </a:lnTo>
                          <a:lnTo>
                            <a:pt x="57" y="475"/>
                          </a:lnTo>
                          <a:lnTo>
                            <a:pt x="55" y="475"/>
                          </a:lnTo>
                          <a:lnTo>
                            <a:pt x="53" y="475"/>
                          </a:lnTo>
                          <a:lnTo>
                            <a:pt x="51" y="475"/>
                          </a:lnTo>
                          <a:lnTo>
                            <a:pt x="51" y="477"/>
                          </a:lnTo>
                          <a:lnTo>
                            <a:pt x="51" y="479"/>
                          </a:lnTo>
                          <a:lnTo>
                            <a:pt x="49" y="479"/>
                          </a:lnTo>
                          <a:lnTo>
                            <a:pt x="51" y="481"/>
                          </a:lnTo>
                          <a:lnTo>
                            <a:pt x="49" y="481"/>
                          </a:lnTo>
                          <a:lnTo>
                            <a:pt x="51" y="481"/>
                          </a:lnTo>
                          <a:lnTo>
                            <a:pt x="49" y="481"/>
                          </a:lnTo>
                          <a:lnTo>
                            <a:pt x="49" y="482"/>
                          </a:lnTo>
                          <a:lnTo>
                            <a:pt x="49" y="484"/>
                          </a:lnTo>
                          <a:lnTo>
                            <a:pt x="49" y="486"/>
                          </a:lnTo>
                          <a:lnTo>
                            <a:pt x="48" y="486"/>
                          </a:lnTo>
                          <a:lnTo>
                            <a:pt x="48" y="484"/>
                          </a:lnTo>
                          <a:lnTo>
                            <a:pt x="46" y="484"/>
                          </a:lnTo>
                          <a:lnTo>
                            <a:pt x="46" y="482"/>
                          </a:lnTo>
                          <a:lnTo>
                            <a:pt x="46" y="481"/>
                          </a:lnTo>
                          <a:lnTo>
                            <a:pt x="46" y="479"/>
                          </a:lnTo>
                          <a:lnTo>
                            <a:pt x="46" y="477"/>
                          </a:lnTo>
                          <a:lnTo>
                            <a:pt x="46" y="475"/>
                          </a:lnTo>
                          <a:lnTo>
                            <a:pt x="44" y="475"/>
                          </a:lnTo>
                          <a:lnTo>
                            <a:pt x="44" y="473"/>
                          </a:lnTo>
                          <a:lnTo>
                            <a:pt x="44" y="471"/>
                          </a:lnTo>
                          <a:lnTo>
                            <a:pt x="44" y="469"/>
                          </a:lnTo>
                          <a:lnTo>
                            <a:pt x="46" y="469"/>
                          </a:lnTo>
                          <a:lnTo>
                            <a:pt x="44" y="469"/>
                          </a:lnTo>
                          <a:lnTo>
                            <a:pt x="46" y="469"/>
                          </a:lnTo>
                          <a:lnTo>
                            <a:pt x="46" y="467"/>
                          </a:lnTo>
                          <a:lnTo>
                            <a:pt x="46" y="465"/>
                          </a:lnTo>
                          <a:lnTo>
                            <a:pt x="48" y="465"/>
                          </a:lnTo>
                          <a:lnTo>
                            <a:pt x="48" y="463"/>
                          </a:lnTo>
                          <a:lnTo>
                            <a:pt x="48" y="461"/>
                          </a:lnTo>
                          <a:lnTo>
                            <a:pt x="48" y="459"/>
                          </a:lnTo>
                          <a:lnTo>
                            <a:pt x="48" y="457"/>
                          </a:lnTo>
                          <a:lnTo>
                            <a:pt x="49" y="457"/>
                          </a:lnTo>
                          <a:lnTo>
                            <a:pt x="51" y="457"/>
                          </a:lnTo>
                          <a:lnTo>
                            <a:pt x="51" y="456"/>
                          </a:lnTo>
                          <a:lnTo>
                            <a:pt x="51" y="454"/>
                          </a:lnTo>
                          <a:lnTo>
                            <a:pt x="53" y="454"/>
                          </a:lnTo>
                          <a:lnTo>
                            <a:pt x="53" y="456"/>
                          </a:lnTo>
                          <a:lnTo>
                            <a:pt x="55" y="456"/>
                          </a:lnTo>
                          <a:lnTo>
                            <a:pt x="57" y="454"/>
                          </a:lnTo>
                          <a:lnTo>
                            <a:pt x="57" y="452"/>
                          </a:lnTo>
                          <a:lnTo>
                            <a:pt x="59" y="452"/>
                          </a:lnTo>
                          <a:lnTo>
                            <a:pt x="59" y="450"/>
                          </a:lnTo>
                          <a:lnTo>
                            <a:pt x="59" y="448"/>
                          </a:lnTo>
                          <a:lnTo>
                            <a:pt x="59" y="446"/>
                          </a:lnTo>
                          <a:lnTo>
                            <a:pt x="57" y="446"/>
                          </a:lnTo>
                          <a:lnTo>
                            <a:pt x="57" y="444"/>
                          </a:lnTo>
                          <a:lnTo>
                            <a:pt x="57" y="442"/>
                          </a:lnTo>
                          <a:lnTo>
                            <a:pt x="55" y="440"/>
                          </a:lnTo>
                          <a:lnTo>
                            <a:pt x="55" y="438"/>
                          </a:lnTo>
                          <a:lnTo>
                            <a:pt x="53" y="438"/>
                          </a:lnTo>
                          <a:lnTo>
                            <a:pt x="53" y="436"/>
                          </a:lnTo>
                          <a:lnTo>
                            <a:pt x="53" y="434"/>
                          </a:lnTo>
                          <a:lnTo>
                            <a:pt x="51" y="434"/>
                          </a:lnTo>
                          <a:lnTo>
                            <a:pt x="51" y="433"/>
                          </a:lnTo>
                          <a:lnTo>
                            <a:pt x="49" y="433"/>
                          </a:lnTo>
                          <a:lnTo>
                            <a:pt x="46" y="429"/>
                          </a:lnTo>
                          <a:lnTo>
                            <a:pt x="44" y="427"/>
                          </a:lnTo>
                          <a:lnTo>
                            <a:pt x="42" y="425"/>
                          </a:lnTo>
                          <a:lnTo>
                            <a:pt x="38" y="421"/>
                          </a:lnTo>
                          <a:lnTo>
                            <a:pt x="36" y="419"/>
                          </a:lnTo>
                          <a:lnTo>
                            <a:pt x="34" y="419"/>
                          </a:lnTo>
                          <a:lnTo>
                            <a:pt x="34" y="417"/>
                          </a:lnTo>
                          <a:lnTo>
                            <a:pt x="32" y="417"/>
                          </a:lnTo>
                          <a:lnTo>
                            <a:pt x="32" y="415"/>
                          </a:lnTo>
                          <a:lnTo>
                            <a:pt x="30" y="415"/>
                          </a:lnTo>
                          <a:lnTo>
                            <a:pt x="30" y="413"/>
                          </a:lnTo>
                          <a:lnTo>
                            <a:pt x="28" y="413"/>
                          </a:lnTo>
                          <a:lnTo>
                            <a:pt x="28" y="411"/>
                          </a:lnTo>
                          <a:lnTo>
                            <a:pt x="26" y="411"/>
                          </a:lnTo>
                          <a:lnTo>
                            <a:pt x="28" y="409"/>
                          </a:lnTo>
                          <a:lnTo>
                            <a:pt x="26" y="409"/>
                          </a:lnTo>
                          <a:lnTo>
                            <a:pt x="26" y="408"/>
                          </a:lnTo>
                          <a:lnTo>
                            <a:pt x="26" y="406"/>
                          </a:lnTo>
                          <a:lnTo>
                            <a:pt x="25" y="406"/>
                          </a:lnTo>
                          <a:lnTo>
                            <a:pt x="25" y="404"/>
                          </a:lnTo>
                          <a:lnTo>
                            <a:pt x="23" y="404"/>
                          </a:lnTo>
                          <a:lnTo>
                            <a:pt x="21" y="404"/>
                          </a:lnTo>
                          <a:lnTo>
                            <a:pt x="21" y="402"/>
                          </a:lnTo>
                          <a:lnTo>
                            <a:pt x="19" y="402"/>
                          </a:lnTo>
                          <a:lnTo>
                            <a:pt x="19" y="404"/>
                          </a:lnTo>
                          <a:lnTo>
                            <a:pt x="19" y="402"/>
                          </a:lnTo>
                          <a:lnTo>
                            <a:pt x="17" y="402"/>
                          </a:lnTo>
                          <a:lnTo>
                            <a:pt x="17" y="404"/>
                          </a:lnTo>
                          <a:lnTo>
                            <a:pt x="17" y="402"/>
                          </a:lnTo>
                          <a:lnTo>
                            <a:pt x="15" y="402"/>
                          </a:lnTo>
                          <a:lnTo>
                            <a:pt x="15" y="400"/>
                          </a:lnTo>
                          <a:lnTo>
                            <a:pt x="15" y="402"/>
                          </a:lnTo>
                          <a:lnTo>
                            <a:pt x="15" y="400"/>
                          </a:lnTo>
                          <a:lnTo>
                            <a:pt x="13" y="400"/>
                          </a:lnTo>
                          <a:lnTo>
                            <a:pt x="13" y="398"/>
                          </a:lnTo>
                          <a:lnTo>
                            <a:pt x="13" y="400"/>
                          </a:lnTo>
                          <a:lnTo>
                            <a:pt x="13" y="398"/>
                          </a:lnTo>
                          <a:lnTo>
                            <a:pt x="11" y="398"/>
                          </a:lnTo>
                          <a:lnTo>
                            <a:pt x="11" y="396"/>
                          </a:lnTo>
                          <a:lnTo>
                            <a:pt x="11" y="394"/>
                          </a:lnTo>
                          <a:lnTo>
                            <a:pt x="9" y="392"/>
                          </a:lnTo>
                          <a:lnTo>
                            <a:pt x="11" y="392"/>
                          </a:lnTo>
                          <a:lnTo>
                            <a:pt x="9" y="392"/>
                          </a:lnTo>
                          <a:lnTo>
                            <a:pt x="7" y="392"/>
                          </a:lnTo>
                          <a:lnTo>
                            <a:pt x="7" y="390"/>
                          </a:lnTo>
                          <a:lnTo>
                            <a:pt x="5" y="390"/>
                          </a:lnTo>
                          <a:lnTo>
                            <a:pt x="5" y="388"/>
                          </a:lnTo>
                          <a:lnTo>
                            <a:pt x="5" y="390"/>
                          </a:lnTo>
                          <a:lnTo>
                            <a:pt x="3" y="390"/>
                          </a:lnTo>
                          <a:lnTo>
                            <a:pt x="3" y="388"/>
                          </a:lnTo>
                          <a:lnTo>
                            <a:pt x="3" y="386"/>
                          </a:lnTo>
                          <a:lnTo>
                            <a:pt x="1" y="386"/>
                          </a:lnTo>
                          <a:lnTo>
                            <a:pt x="1" y="385"/>
                          </a:lnTo>
                          <a:lnTo>
                            <a:pt x="0" y="385"/>
                          </a:lnTo>
                          <a:lnTo>
                            <a:pt x="0" y="383"/>
                          </a:lnTo>
                          <a:lnTo>
                            <a:pt x="0" y="381"/>
                          </a:lnTo>
                          <a:lnTo>
                            <a:pt x="1" y="381"/>
                          </a:lnTo>
                          <a:lnTo>
                            <a:pt x="1" y="379"/>
                          </a:lnTo>
                          <a:lnTo>
                            <a:pt x="3" y="379"/>
                          </a:lnTo>
                          <a:lnTo>
                            <a:pt x="3" y="377"/>
                          </a:lnTo>
                          <a:lnTo>
                            <a:pt x="3" y="375"/>
                          </a:lnTo>
                          <a:lnTo>
                            <a:pt x="3" y="373"/>
                          </a:lnTo>
                          <a:lnTo>
                            <a:pt x="3" y="371"/>
                          </a:lnTo>
                          <a:lnTo>
                            <a:pt x="5" y="371"/>
                          </a:lnTo>
                          <a:lnTo>
                            <a:pt x="5" y="369"/>
                          </a:lnTo>
                          <a:lnTo>
                            <a:pt x="5" y="367"/>
                          </a:lnTo>
                          <a:lnTo>
                            <a:pt x="5" y="365"/>
                          </a:lnTo>
                          <a:lnTo>
                            <a:pt x="5" y="363"/>
                          </a:lnTo>
                          <a:lnTo>
                            <a:pt x="7" y="363"/>
                          </a:lnTo>
                          <a:lnTo>
                            <a:pt x="7" y="361"/>
                          </a:lnTo>
                          <a:lnTo>
                            <a:pt x="7" y="360"/>
                          </a:lnTo>
                          <a:lnTo>
                            <a:pt x="9" y="360"/>
                          </a:lnTo>
                          <a:lnTo>
                            <a:pt x="9" y="358"/>
                          </a:lnTo>
                          <a:lnTo>
                            <a:pt x="9" y="356"/>
                          </a:lnTo>
                          <a:lnTo>
                            <a:pt x="9" y="354"/>
                          </a:lnTo>
                          <a:lnTo>
                            <a:pt x="9" y="352"/>
                          </a:lnTo>
                          <a:lnTo>
                            <a:pt x="9" y="350"/>
                          </a:lnTo>
                          <a:lnTo>
                            <a:pt x="11" y="350"/>
                          </a:lnTo>
                          <a:lnTo>
                            <a:pt x="11" y="348"/>
                          </a:lnTo>
                          <a:lnTo>
                            <a:pt x="13" y="348"/>
                          </a:lnTo>
                          <a:lnTo>
                            <a:pt x="13" y="346"/>
                          </a:lnTo>
                          <a:lnTo>
                            <a:pt x="13" y="344"/>
                          </a:lnTo>
                          <a:lnTo>
                            <a:pt x="13" y="342"/>
                          </a:lnTo>
                          <a:lnTo>
                            <a:pt x="15" y="342"/>
                          </a:lnTo>
                          <a:lnTo>
                            <a:pt x="15" y="340"/>
                          </a:lnTo>
                          <a:lnTo>
                            <a:pt x="15" y="338"/>
                          </a:lnTo>
                          <a:lnTo>
                            <a:pt x="15" y="336"/>
                          </a:lnTo>
                          <a:lnTo>
                            <a:pt x="17" y="336"/>
                          </a:lnTo>
                          <a:lnTo>
                            <a:pt x="17" y="335"/>
                          </a:lnTo>
                          <a:lnTo>
                            <a:pt x="17" y="333"/>
                          </a:lnTo>
                          <a:lnTo>
                            <a:pt x="17" y="331"/>
                          </a:lnTo>
                          <a:lnTo>
                            <a:pt x="19" y="331"/>
                          </a:lnTo>
                          <a:lnTo>
                            <a:pt x="19" y="329"/>
                          </a:lnTo>
                          <a:lnTo>
                            <a:pt x="19" y="327"/>
                          </a:lnTo>
                          <a:lnTo>
                            <a:pt x="19" y="325"/>
                          </a:lnTo>
                          <a:lnTo>
                            <a:pt x="21" y="325"/>
                          </a:lnTo>
                          <a:lnTo>
                            <a:pt x="21" y="323"/>
                          </a:lnTo>
                          <a:lnTo>
                            <a:pt x="21" y="321"/>
                          </a:lnTo>
                          <a:lnTo>
                            <a:pt x="21" y="319"/>
                          </a:lnTo>
                          <a:lnTo>
                            <a:pt x="23" y="319"/>
                          </a:lnTo>
                          <a:lnTo>
                            <a:pt x="23" y="317"/>
                          </a:lnTo>
                          <a:lnTo>
                            <a:pt x="25" y="315"/>
                          </a:lnTo>
                          <a:lnTo>
                            <a:pt x="25" y="317"/>
                          </a:lnTo>
                          <a:lnTo>
                            <a:pt x="26" y="317"/>
                          </a:lnTo>
                          <a:lnTo>
                            <a:pt x="26" y="319"/>
                          </a:lnTo>
                          <a:lnTo>
                            <a:pt x="28" y="319"/>
                          </a:lnTo>
                          <a:lnTo>
                            <a:pt x="28" y="317"/>
                          </a:lnTo>
                          <a:lnTo>
                            <a:pt x="30" y="317"/>
                          </a:lnTo>
                          <a:lnTo>
                            <a:pt x="32" y="317"/>
                          </a:lnTo>
                          <a:lnTo>
                            <a:pt x="34" y="317"/>
                          </a:lnTo>
                          <a:lnTo>
                            <a:pt x="36" y="317"/>
                          </a:lnTo>
                          <a:lnTo>
                            <a:pt x="38" y="317"/>
                          </a:lnTo>
                          <a:lnTo>
                            <a:pt x="40" y="317"/>
                          </a:lnTo>
                          <a:lnTo>
                            <a:pt x="40" y="315"/>
                          </a:lnTo>
                          <a:lnTo>
                            <a:pt x="42" y="315"/>
                          </a:lnTo>
                          <a:lnTo>
                            <a:pt x="42" y="313"/>
                          </a:lnTo>
                          <a:lnTo>
                            <a:pt x="44" y="313"/>
                          </a:lnTo>
                          <a:lnTo>
                            <a:pt x="44" y="312"/>
                          </a:lnTo>
                          <a:lnTo>
                            <a:pt x="44" y="310"/>
                          </a:lnTo>
                          <a:lnTo>
                            <a:pt x="46" y="310"/>
                          </a:lnTo>
                          <a:lnTo>
                            <a:pt x="48" y="310"/>
                          </a:lnTo>
                          <a:close/>
                        </a:path>
                      </a:pathLst>
                    </a:custGeom>
                    <a:solidFill>
                      <a:srgbClr val="F28B37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7" name="Freeform 4864">
                      <a:extLst>
                        <a:ext uri="{FF2B5EF4-FFF2-40B4-BE49-F238E27FC236}">
                          <a16:creationId xmlns:a16="http://schemas.microsoft.com/office/drawing/2014/main" id="{6F2F823A-9F85-5D98-A8FE-3FB0294485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56" y="2212"/>
                      <a:ext cx="493" cy="522"/>
                    </a:xfrm>
                    <a:custGeom>
                      <a:avLst/>
                      <a:gdLst>
                        <a:gd name="T0" fmla="*/ 221 w 493"/>
                        <a:gd name="T1" fmla="*/ 273 h 522"/>
                        <a:gd name="T2" fmla="*/ 261 w 493"/>
                        <a:gd name="T3" fmla="*/ 265 h 522"/>
                        <a:gd name="T4" fmla="*/ 292 w 493"/>
                        <a:gd name="T5" fmla="*/ 234 h 522"/>
                        <a:gd name="T6" fmla="*/ 277 w 493"/>
                        <a:gd name="T7" fmla="*/ 206 h 522"/>
                        <a:gd name="T8" fmla="*/ 275 w 493"/>
                        <a:gd name="T9" fmla="*/ 163 h 522"/>
                        <a:gd name="T10" fmla="*/ 309 w 493"/>
                        <a:gd name="T11" fmla="*/ 148 h 522"/>
                        <a:gd name="T12" fmla="*/ 326 w 493"/>
                        <a:gd name="T13" fmla="*/ 115 h 522"/>
                        <a:gd name="T14" fmla="*/ 338 w 493"/>
                        <a:gd name="T15" fmla="*/ 79 h 522"/>
                        <a:gd name="T16" fmla="*/ 353 w 493"/>
                        <a:gd name="T17" fmla="*/ 52 h 522"/>
                        <a:gd name="T18" fmla="*/ 384 w 493"/>
                        <a:gd name="T19" fmla="*/ 33 h 522"/>
                        <a:gd name="T20" fmla="*/ 390 w 493"/>
                        <a:gd name="T21" fmla="*/ 2 h 522"/>
                        <a:gd name="T22" fmla="*/ 409 w 493"/>
                        <a:gd name="T23" fmla="*/ 23 h 522"/>
                        <a:gd name="T24" fmla="*/ 434 w 493"/>
                        <a:gd name="T25" fmla="*/ 42 h 522"/>
                        <a:gd name="T26" fmla="*/ 434 w 493"/>
                        <a:gd name="T27" fmla="*/ 63 h 522"/>
                        <a:gd name="T28" fmla="*/ 457 w 493"/>
                        <a:gd name="T29" fmla="*/ 71 h 522"/>
                        <a:gd name="T30" fmla="*/ 472 w 493"/>
                        <a:gd name="T31" fmla="*/ 79 h 522"/>
                        <a:gd name="T32" fmla="*/ 486 w 493"/>
                        <a:gd name="T33" fmla="*/ 96 h 522"/>
                        <a:gd name="T34" fmla="*/ 461 w 493"/>
                        <a:gd name="T35" fmla="*/ 96 h 522"/>
                        <a:gd name="T36" fmla="*/ 447 w 493"/>
                        <a:gd name="T37" fmla="*/ 125 h 522"/>
                        <a:gd name="T38" fmla="*/ 445 w 493"/>
                        <a:gd name="T39" fmla="*/ 152 h 522"/>
                        <a:gd name="T40" fmla="*/ 468 w 493"/>
                        <a:gd name="T41" fmla="*/ 167 h 522"/>
                        <a:gd name="T42" fmla="*/ 470 w 493"/>
                        <a:gd name="T43" fmla="*/ 194 h 522"/>
                        <a:gd name="T44" fmla="*/ 457 w 493"/>
                        <a:gd name="T45" fmla="*/ 231 h 522"/>
                        <a:gd name="T46" fmla="*/ 482 w 493"/>
                        <a:gd name="T47" fmla="*/ 254 h 522"/>
                        <a:gd name="T48" fmla="*/ 468 w 493"/>
                        <a:gd name="T49" fmla="*/ 282 h 522"/>
                        <a:gd name="T50" fmla="*/ 451 w 493"/>
                        <a:gd name="T51" fmla="*/ 311 h 522"/>
                        <a:gd name="T52" fmla="*/ 432 w 493"/>
                        <a:gd name="T53" fmla="*/ 342 h 522"/>
                        <a:gd name="T54" fmla="*/ 419 w 493"/>
                        <a:gd name="T55" fmla="*/ 371 h 522"/>
                        <a:gd name="T56" fmla="*/ 409 w 493"/>
                        <a:gd name="T57" fmla="*/ 407 h 522"/>
                        <a:gd name="T58" fmla="*/ 403 w 493"/>
                        <a:gd name="T59" fmla="*/ 438 h 522"/>
                        <a:gd name="T60" fmla="*/ 401 w 493"/>
                        <a:gd name="T61" fmla="*/ 469 h 522"/>
                        <a:gd name="T62" fmla="*/ 376 w 493"/>
                        <a:gd name="T63" fmla="*/ 478 h 522"/>
                        <a:gd name="T64" fmla="*/ 351 w 493"/>
                        <a:gd name="T65" fmla="*/ 465 h 522"/>
                        <a:gd name="T66" fmla="*/ 315 w 493"/>
                        <a:gd name="T67" fmla="*/ 461 h 522"/>
                        <a:gd name="T68" fmla="*/ 288 w 493"/>
                        <a:gd name="T69" fmla="*/ 457 h 522"/>
                        <a:gd name="T70" fmla="*/ 292 w 493"/>
                        <a:gd name="T71" fmla="*/ 472 h 522"/>
                        <a:gd name="T72" fmla="*/ 280 w 493"/>
                        <a:gd name="T73" fmla="*/ 484 h 522"/>
                        <a:gd name="T74" fmla="*/ 275 w 493"/>
                        <a:gd name="T75" fmla="*/ 497 h 522"/>
                        <a:gd name="T76" fmla="*/ 269 w 493"/>
                        <a:gd name="T77" fmla="*/ 509 h 522"/>
                        <a:gd name="T78" fmla="*/ 253 w 493"/>
                        <a:gd name="T79" fmla="*/ 513 h 522"/>
                        <a:gd name="T80" fmla="*/ 229 w 493"/>
                        <a:gd name="T81" fmla="*/ 507 h 522"/>
                        <a:gd name="T82" fmla="*/ 202 w 493"/>
                        <a:gd name="T83" fmla="*/ 509 h 522"/>
                        <a:gd name="T84" fmla="*/ 171 w 493"/>
                        <a:gd name="T85" fmla="*/ 517 h 522"/>
                        <a:gd name="T86" fmla="*/ 150 w 493"/>
                        <a:gd name="T87" fmla="*/ 499 h 522"/>
                        <a:gd name="T88" fmla="*/ 119 w 493"/>
                        <a:gd name="T89" fmla="*/ 490 h 522"/>
                        <a:gd name="T90" fmla="*/ 92 w 493"/>
                        <a:gd name="T91" fmla="*/ 501 h 522"/>
                        <a:gd name="T92" fmla="*/ 71 w 493"/>
                        <a:gd name="T93" fmla="*/ 503 h 522"/>
                        <a:gd name="T94" fmla="*/ 48 w 493"/>
                        <a:gd name="T95" fmla="*/ 494 h 522"/>
                        <a:gd name="T96" fmla="*/ 21 w 493"/>
                        <a:gd name="T97" fmla="*/ 476 h 522"/>
                        <a:gd name="T98" fmla="*/ 4 w 493"/>
                        <a:gd name="T99" fmla="*/ 471 h 522"/>
                        <a:gd name="T100" fmla="*/ 31 w 493"/>
                        <a:gd name="T101" fmla="*/ 442 h 522"/>
                        <a:gd name="T102" fmla="*/ 48 w 493"/>
                        <a:gd name="T103" fmla="*/ 413 h 522"/>
                        <a:gd name="T104" fmla="*/ 73 w 493"/>
                        <a:gd name="T105" fmla="*/ 384 h 522"/>
                        <a:gd name="T106" fmla="*/ 96 w 493"/>
                        <a:gd name="T107" fmla="*/ 361 h 522"/>
                        <a:gd name="T108" fmla="*/ 88 w 493"/>
                        <a:gd name="T109" fmla="*/ 315 h 522"/>
                        <a:gd name="T110" fmla="*/ 50 w 493"/>
                        <a:gd name="T111" fmla="*/ 292 h 522"/>
                        <a:gd name="T112" fmla="*/ 31 w 493"/>
                        <a:gd name="T113" fmla="*/ 250 h 522"/>
                        <a:gd name="T114" fmla="*/ 50 w 493"/>
                        <a:gd name="T115" fmla="*/ 219 h 522"/>
                        <a:gd name="T116" fmla="*/ 81 w 493"/>
                        <a:gd name="T117" fmla="*/ 221 h 522"/>
                        <a:gd name="T118" fmla="*/ 115 w 493"/>
                        <a:gd name="T119" fmla="*/ 238 h 522"/>
                        <a:gd name="T120" fmla="*/ 148 w 493"/>
                        <a:gd name="T121" fmla="*/ 242 h 522"/>
                        <a:gd name="T122" fmla="*/ 179 w 493"/>
                        <a:gd name="T123" fmla="*/ 254 h 522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493" h="522">
                          <a:moveTo>
                            <a:pt x="184" y="263"/>
                          </a:moveTo>
                          <a:lnTo>
                            <a:pt x="186" y="263"/>
                          </a:lnTo>
                          <a:lnTo>
                            <a:pt x="186" y="261"/>
                          </a:lnTo>
                          <a:lnTo>
                            <a:pt x="188" y="261"/>
                          </a:lnTo>
                          <a:lnTo>
                            <a:pt x="190" y="259"/>
                          </a:lnTo>
                          <a:lnTo>
                            <a:pt x="192" y="261"/>
                          </a:lnTo>
                          <a:lnTo>
                            <a:pt x="194" y="261"/>
                          </a:lnTo>
                          <a:lnTo>
                            <a:pt x="194" y="263"/>
                          </a:lnTo>
                          <a:lnTo>
                            <a:pt x="194" y="265"/>
                          </a:lnTo>
                          <a:lnTo>
                            <a:pt x="194" y="267"/>
                          </a:lnTo>
                          <a:lnTo>
                            <a:pt x="196" y="267"/>
                          </a:lnTo>
                          <a:lnTo>
                            <a:pt x="196" y="269"/>
                          </a:lnTo>
                          <a:lnTo>
                            <a:pt x="198" y="269"/>
                          </a:lnTo>
                          <a:lnTo>
                            <a:pt x="200" y="269"/>
                          </a:lnTo>
                          <a:lnTo>
                            <a:pt x="202" y="269"/>
                          </a:lnTo>
                          <a:lnTo>
                            <a:pt x="204" y="269"/>
                          </a:lnTo>
                          <a:lnTo>
                            <a:pt x="204" y="271"/>
                          </a:lnTo>
                          <a:lnTo>
                            <a:pt x="205" y="271"/>
                          </a:lnTo>
                          <a:lnTo>
                            <a:pt x="207" y="271"/>
                          </a:lnTo>
                          <a:lnTo>
                            <a:pt x="207" y="273"/>
                          </a:lnTo>
                          <a:lnTo>
                            <a:pt x="209" y="273"/>
                          </a:lnTo>
                          <a:lnTo>
                            <a:pt x="211" y="271"/>
                          </a:lnTo>
                          <a:lnTo>
                            <a:pt x="213" y="271"/>
                          </a:lnTo>
                          <a:lnTo>
                            <a:pt x="215" y="273"/>
                          </a:lnTo>
                          <a:lnTo>
                            <a:pt x="217" y="273"/>
                          </a:lnTo>
                          <a:lnTo>
                            <a:pt x="219" y="273"/>
                          </a:lnTo>
                          <a:lnTo>
                            <a:pt x="221" y="273"/>
                          </a:lnTo>
                          <a:lnTo>
                            <a:pt x="223" y="273"/>
                          </a:lnTo>
                          <a:lnTo>
                            <a:pt x="225" y="273"/>
                          </a:lnTo>
                          <a:lnTo>
                            <a:pt x="225" y="271"/>
                          </a:lnTo>
                          <a:lnTo>
                            <a:pt x="227" y="271"/>
                          </a:lnTo>
                          <a:lnTo>
                            <a:pt x="229" y="271"/>
                          </a:lnTo>
                          <a:lnTo>
                            <a:pt x="230" y="271"/>
                          </a:lnTo>
                          <a:lnTo>
                            <a:pt x="230" y="269"/>
                          </a:lnTo>
                          <a:lnTo>
                            <a:pt x="232" y="269"/>
                          </a:lnTo>
                          <a:lnTo>
                            <a:pt x="234" y="269"/>
                          </a:lnTo>
                          <a:lnTo>
                            <a:pt x="234" y="267"/>
                          </a:lnTo>
                          <a:lnTo>
                            <a:pt x="236" y="267"/>
                          </a:lnTo>
                          <a:lnTo>
                            <a:pt x="238" y="267"/>
                          </a:lnTo>
                          <a:lnTo>
                            <a:pt x="240" y="267"/>
                          </a:lnTo>
                          <a:lnTo>
                            <a:pt x="242" y="267"/>
                          </a:lnTo>
                          <a:lnTo>
                            <a:pt x="242" y="265"/>
                          </a:lnTo>
                          <a:lnTo>
                            <a:pt x="244" y="265"/>
                          </a:lnTo>
                          <a:lnTo>
                            <a:pt x="246" y="265"/>
                          </a:lnTo>
                          <a:lnTo>
                            <a:pt x="248" y="265"/>
                          </a:lnTo>
                          <a:lnTo>
                            <a:pt x="250" y="265"/>
                          </a:lnTo>
                          <a:lnTo>
                            <a:pt x="250" y="263"/>
                          </a:lnTo>
                          <a:lnTo>
                            <a:pt x="252" y="263"/>
                          </a:lnTo>
                          <a:lnTo>
                            <a:pt x="253" y="263"/>
                          </a:lnTo>
                          <a:lnTo>
                            <a:pt x="255" y="263"/>
                          </a:lnTo>
                          <a:lnTo>
                            <a:pt x="257" y="263"/>
                          </a:lnTo>
                          <a:lnTo>
                            <a:pt x="257" y="265"/>
                          </a:lnTo>
                          <a:lnTo>
                            <a:pt x="259" y="265"/>
                          </a:lnTo>
                          <a:lnTo>
                            <a:pt x="261" y="265"/>
                          </a:lnTo>
                          <a:lnTo>
                            <a:pt x="261" y="267"/>
                          </a:lnTo>
                          <a:lnTo>
                            <a:pt x="263" y="267"/>
                          </a:lnTo>
                          <a:lnTo>
                            <a:pt x="265" y="267"/>
                          </a:lnTo>
                          <a:lnTo>
                            <a:pt x="267" y="267"/>
                          </a:lnTo>
                          <a:lnTo>
                            <a:pt x="267" y="269"/>
                          </a:lnTo>
                          <a:lnTo>
                            <a:pt x="269" y="269"/>
                          </a:lnTo>
                          <a:lnTo>
                            <a:pt x="269" y="267"/>
                          </a:lnTo>
                          <a:lnTo>
                            <a:pt x="269" y="269"/>
                          </a:lnTo>
                          <a:lnTo>
                            <a:pt x="269" y="267"/>
                          </a:lnTo>
                          <a:lnTo>
                            <a:pt x="271" y="267"/>
                          </a:lnTo>
                          <a:lnTo>
                            <a:pt x="282" y="257"/>
                          </a:lnTo>
                          <a:lnTo>
                            <a:pt x="282" y="255"/>
                          </a:lnTo>
                          <a:lnTo>
                            <a:pt x="284" y="255"/>
                          </a:lnTo>
                          <a:lnTo>
                            <a:pt x="284" y="254"/>
                          </a:lnTo>
                          <a:lnTo>
                            <a:pt x="286" y="254"/>
                          </a:lnTo>
                          <a:lnTo>
                            <a:pt x="286" y="252"/>
                          </a:lnTo>
                          <a:lnTo>
                            <a:pt x="288" y="250"/>
                          </a:lnTo>
                          <a:lnTo>
                            <a:pt x="288" y="248"/>
                          </a:lnTo>
                          <a:lnTo>
                            <a:pt x="290" y="248"/>
                          </a:lnTo>
                          <a:lnTo>
                            <a:pt x="290" y="246"/>
                          </a:lnTo>
                          <a:lnTo>
                            <a:pt x="290" y="244"/>
                          </a:lnTo>
                          <a:lnTo>
                            <a:pt x="292" y="244"/>
                          </a:lnTo>
                          <a:lnTo>
                            <a:pt x="292" y="242"/>
                          </a:lnTo>
                          <a:lnTo>
                            <a:pt x="292" y="240"/>
                          </a:lnTo>
                          <a:lnTo>
                            <a:pt x="292" y="238"/>
                          </a:lnTo>
                          <a:lnTo>
                            <a:pt x="292" y="236"/>
                          </a:lnTo>
                          <a:lnTo>
                            <a:pt x="292" y="234"/>
                          </a:lnTo>
                          <a:lnTo>
                            <a:pt x="292" y="232"/>
                          </a:lnTo>
                          <a:lnTo>
                            <a:pt x="292" y="231"/>
                          </a:lnTo>
                          <a:lnTo>
                            <a:pt x="292" y="229"/>
                          </a:lnTo>
                          <a:lnTo>
                            <a:pt x="290" y="229"/>
                          </a:lnTo>
                          <a:lnTo>
                            <a:pt x="290" y="227"/>
                          </a:lnTo>
                          <a:lnTo>
                            <a:pt x="290" y="225"/>
                          </a:lnTo>
                          <a:lnTo>
                            <a:pt x="290" y="223"/>
                          </a:lnTo>
                          <a:lnTo>
                            <a:pt x="292" y="223"/>
                          </a:lnTo>
                          <a:lnTo>
                            <a:pt x="292" y="221"/>
                          </a:lnTo>
                          <a:lnTo>
                            <a:pt x="292" y="219"/>
                          </a:lnTo>
                          <a:lnTo>
                            <a:pt x="292" y="217"/>
                          </a:lnTo>
                          <a:lnTo>
                            <a:pt x="292" y="215"/>
                          </a:lnTo>
                          <a:lnTo>
                            <a:pt x="290" y="215"/>
                          </a:lnTo>
                          <a:lnTo>
                            <a:pt x="290" y="213"/>
                          </a:lnTo>
                          <a:lnTo>
                            <a:pt x="290" y="211"/>
                          </a:lnTo>
                          <a:lnTo>
                            <a:pt x="288" y="211"/>
                          </a:lnTo>
                          <a:lnTo>
                            <a:pt x="288" y="209"/>
                          </a:lnTo>
                          <a:lnTo>
                            <a:pt x="288" y="207"/>
                          </a:lnTo>
                          <a:lnTo>
                            <a:pt x="288" y="206"/>
                          </a:lnTo>
                          <a:lnTo>
                            <a:pt x="288" y="207"/>
                          </a:lnTo>
                          <a:lnTo>
                            <a:pt x="286" y="207"/>
                          </a:lnTo>
                          <a:lnTo>
                            <a:pt x="284" y="207"/>
                          </a:lnTo>
                          <a:lnTo>
                            <a:pt x="282" y="207"/>
                          </a:lnTo>
                          <a:lnTo>
                            <a:pt x="280" y="207"/>
                          </a:lnTo>
                          <a:lnTo>
                            <a:pt x="280" y="206"/>
                          </a:lnTo>
                          <a:lnTo>
                            <a:pt x="278" y="206"/>
                          </a:lnTo>
                          <a:lnTo>
                            <a:pt x="277" y="206"/>
                          </a:lnTo>
                          <a:lnTo>
                            <a:pt x="277" y="204"/>
                          </a:lnTo>
                          <a:lnTo>
                            <a:pt x="275" y="204"/>
                          </a:lnTo>
                          <a:lnTo>
                            <a:pt x="275" y="202"/>
                          </a:lnTo>
                          <a:lnTo>
                            <a:pt x="275" y="200"/>
                          </a:lnTo>
                          <a:lnTo>
                            <a:pt x="273" y="200"/>
                          </a:lnTo>
                          <a:lnTo>
                            <a:pt x="273" y="198"/>
                          </a:lnTo>
                          <a:lnTo>
                            <a:pt x="271" y="196"/>
                          </a:lnTo>
                          <a:lnTo>
                            <a:pt x="271" y="194"/>
                          </a:lnTo>
                          <a:lnTo>
                            <a:pt x="271" y="192"/>
                          </a:lnTo>
                          <a:lnTo>
                            <a:pt x="269" y="192"/>
                          </a:lnTo>
                          <a:lnTo>
                            <a:pt x="269" y="190"/>
                          </a:lnTo>
                          <a:lnTo>
                            <a:pt x="269" y="188"/>
                          </a:lnTo>
                          <a:lnTo>
                            <a:pt x="269" y="186"/>
                          </a:lnTo>
                          <a:lnTo>
                            <a:pt x="269" y="184"/>
                          </a:lnTo>
                          <a:lnTo>
                            <a:pt x="269" y="183"/>
                          </a:lnTo>
                          <a:lnTo>
                            <a:pt x="269" y="181"/>
                          </a:lnTo>
                          <a:lnTo>
                            <a:pt x="269" y="179"/>
                          </a:lnTo>
                          <a:lnTo>
                            <a:pt x="269" y="177"/>
                          </a:lnTo>
                          <a:lnTo>
                            <a:pt x="269" y="175"/>
                          </a:lnTo>
                          <a:lnTo>
                            <a:pt x="269" y="173"/>
                          </a:lnTo>
                          <a:lnTo>
                            <a:pt x="269" y="171"/>
                          </a:lnTo>
                          <a:lnTo>
                            <a:pt x="269" y="169"/>
                          </a:lnTo>
                          <a:lnTo>
                            <a:pt x="271" y="167"/>
                          </a:lnTo>
                          <a:lnTo>
                            <a:pt x="271" y="165"/>
                          </a:lnTo>
                          <a:lnTo>
                            <a:pt x="273" y="165"/>
                          </a:lnTo>
                          <a:lnTo>
                            <a:pt x="273" y="163"/>
                          </a:lnTo>
                          <a:lnTo>
                            <a:pt x="275" y="163"/>
                          </a:lnTo>
                          <a:lnTo>
                            <a:pt x="277" y="163"/>
                          </a:lnTo>
                          <a:lnTo>
                            <a:pt x="278" y="163"/>
                          </a:lnTo>
                          <a:lnTo>
                            <a:pt x="278" y="165"/>
                          </a:lnTo>
                          <a:lnTo>
                            <a:pt x="278" y="163"/>
                          </a:lnTo>
                          <a:lnTo>
                            <a:pt x="280" y="163"/>
                          </a:lnTo>
                          <a:lnTo>
                            <a:pt x="282" y="163"/>
                          </a:lnTo>
                          <a:lnTo>
                            <a:pt x="282" y="161"/>
                          </a:lnTo>
                          <a:lnTo>
                            <a:pt x="284" y="161"/>
                          </a:lnTo>
                          <a:lnTo>
                            <a:pt x="286" y="161"/>
                          </a:lnTo>
                          <a:lnTo>
                            <a:pt x="288" y="161"/>
                          </a:lnTo>
                          <a:lnTo>
                            <a:pt x="288" y="159"/>
                          </a:lnTo>
                          <a:lnTo>
                            <a:pt x="290" y="159"/>
                          </a:lnTo>
                          <a:lnTo>
                            <a:pt x="292" y="159"/>
                          </a:lnTo>
                          <a:lnTo>
                            <a:pt x="294" y="159"/>
                          </a:lnTo>
                          <a:lnTo>
                            <a:pt x="296" y="159"/>
                          </a:lnTo>
                          <a:lnTo>
                            <a:pt x="296" y="158"/>
                          </a:lnTo>
                          <a:lnTo>
                            <a:pt x="298" y="158"/>
                          </a:lnTo>
                          <a:lnTo>
                            <a:pt x="300" y="158"/>
                          </a:lnTo>
                          <a:lnTo>
                            <a:pt x="300" y="156"/>
                          </a:lnTo>
                          <a:lnTo>
                            <a:pt x="301" y="156"/>
                          </a:lnTo>
                          <a:lnTo>
                            <a:pt x="303" y="156"/>
                          </a:lnTo>
                          <a:lnTo>
                            <a:pt x="303" y="154"/>
                          </a:lnTo>
                          <a:lnTo>
                            <a:pt x="305" y="154"/>
                          </a:lnTo>
                          <a:lnTo>
                            <a:pt x="305" y="152"/>
                          </a:lnTo>
                          <a:lnTo>
                            <a:pt x="307" y="152"/>
                          </a:lnTo>
                          <a:lnTo>
                            <a:pt x="307" y="150"/>
                          </a:lnTo>
                          <a:lnTo>
                            <a:pt x="309" y="148"/>
                          </a:lnTo>
                          <a:lnTo>
                            <a:pt x="309" y="146"/>
                          </a:lnTo>
                          <a:lnTo>
                            <a:pt x="311" y="146"/>
                          </a:lnTo>
                          <a:lnTo>
                            <a:pt x="311" y="148"/>
                          </a:lnTo>
                          <a:lnTo>
                            <a:pt x="313" y="148"/>
                          </a:lnTo>
                          <a:lnTo>
                            <a:pt x="313" y="146"/>
                          </a:lnTo>
                          <a:lnTo>
                            <a:pt x="313" y="144"/>
                          </a:lnTo>
                          <a:lnTo>
                            <a:pt x="313" y="142"/>
                          </a:lnTo>
                          <a:lnTo>
                            <a:pt x="315" y="142"/>
                          </a:lnTo>
                          <a:lnTo>
                            <a:pt x="315" y="140"/>
                          </a:lnTo>
                          <a:lnTo>
                            <a:pt x="315" y="138"/>
                          </a:lnTo>
                          <a:lnTo>
                            <a:pt x="315" y="136"/>
                          </a:lnTo>
                          <a:lnTo>
                            <a:pt x="315" y="135"/>
                          </a:lnTo>
                          <a:lnTo>
                            <a:pt x="315" y="129"/>
                          </a:lnTo>
                          <a:lnTo>
                            <a:pt x="315" y="127"/>
                          </a:lnTo>
                          <a:lnTo>
                            <a:pt x="317" y="125"/>
                          </a:lnTo>
                          <a:lnTo>
                            <a:pt x="317" y="123"/>
                          </a:lnTo>
                          <a:lnTo>
                            <a:pt x="319" y="123"/>
                          </a:lnTo>
                          <a:lnTo>
                            <a:pt x="321" y="123"/>
                          </a:lnTo>
                          <a:lnTo>
                            <a:pt x="321" y="121"/>
                          </a:lnTo>
                          <a:lnTo>
                            <a:pt x="323" y="121"/>
                          </a:lnTo>
                          <a:lnTo>
                            <a:pt x="325" y="121"/>
                          </a:lnTo>
                          <a:lnTo>
                            <a:pt x="325" y="119"/>
                          </a:lnTo>
                          <a:lnTo>
                            <a:pt x="323" y="119"/>
                          </a:lnTo>
                          <a:lnTo>
                            <a:pt x="323" y="117"/>
                          </a:lnTo>
                          <a:lnTo>
                            <a:pt x="323" y="115"/>
                          </a:lnTo>
                          <a:lnTo>
                            <a:pt x="325" y="115"/>
                          </a:lnTo>
                          <a:lnTo>
                            <a:pt x="326" y="115"/>
                          </a:lnTo>
                          <a:lnTo>
                            <a:pt x="326" y="113"/>
                          </a:lnTo>
                          <a:lnTo>
                            <a:pt x="326" y="111"/>
                          </a:lnTo>
                          <a:lnTo>
                            <a:pt x="328" y="111"/>
                          </a:lnTo>
                          <a:lnTo>
                            <a:pt x="326" y="111"/>
                          </a:lnTo>
                          <a:lnTo>
                            <a:pt x="328" y="111"/>
                          </a:lnTo>
                          <a:lnTo>
                            <a:pt x="328" y="110"/>
                          </a:lnTo>
                          <a:lnTo>
                            <a:pt x="330" y="110"/>
                          </a:lnTo>
                          <a:lnTo>
                            <a:pt x="330" y="108"/>
                          </a:lnTo>
                          <a:lnTo>
                            <a:pt x="330" y="106"/>
                          </a:lnTo>
                          <a:lnTo>
                            <a:pt x="330" y="104"/>
                          </a:lnTo>
                          <a:lnTo>
                            <a:pt x="332" y="104"/>
                          </a:lnTo>
                          <a:lnTo>
                            <a:pt x="332" y="102"/>
                          </a:lnTo>
                          <a:lnTo>
                            <a:pt x="332" y="100"/>
                          </a:lnTo>
                          <a:lnTo>
                            <a:pt x="334" y="100"/>
                          </a:lnTo>
                          <a:lnTo>
                            <a:pt x="334" y="98"/>
                          </a:lnTo>
                          <a:lnTo>
                            <a:pt x="334" y="96"/>
                          </a:lnTo>
                          <a:lnTo>
                            <a:pt x="334" y="94"/>
                          </a:lnTo>
                          <a:lnTo>
                            <a:pt x="334" y="92"/>
                          </a:lnTo>
                          <a:lnTo>
                            <a:pt x="334" y="90"/>
                          </a:lnTo>
                          <a:lnTo>
                            <a:pt x="336" y="90"/>
                          </a:lnTo>
                          <a:lnTo>
                            <a:pt x="336" y="88"/>
                          </a:lnTo>
                          <a:lnTo>
                            <a:pt x="336" y="87"/>
                          </a:lnTo>
                          <a:lnTo>
                            <a:pt x="336" y="85"/>
                          </a:lnTo>
                          <a:lnTo>
                            <a:pt x="338" y="85"/>
                          </a:lnTo>
                          <a:lnTo>
                            <a:pt x="338" y="83"/>
                          </a:lnTo>
                          <a:lnTo>
                            <a:pt x="338" y="81"/>
                          </a:lnTo>
                          <a:lnTo>
                            <a:pt x="338" y="79"/>
                          </a:lnTo>
                          <a:lnTo>
                            <a:pt x="338" y="77"/>
                          </a:lnTo>
                          <a:lnTo>
                            <a:pt x="336" y="77"/>
                          </a:lnTo>
                          <a:lnTo>
                            <a:pt x="336" y="75"/>
                          </a:lnTo>
                          <a:lnTo>
                            <a:pt x="334" y="75"/>
                          </a:lnTo>
                          <a:lnTo>
                            <a:pt x="334" y="73"/>
                          </a:lnTo>
                          <a:lnTo>
                            <a:pt x="332" y="73"/>
                          </a:lnTo>
                          <a:lnTo>
                            <a:pt x="332" y="71"/>
                          </a:lnTo>
                          <a:lnTo>
                            <a:pt x="334" y="71"/>
                          </a:lnTo>
                          <a:lnTo>
                            <a:pt x="334" y="69"/>
                          </a:lnTo>
                          <a:lnTo>
                            <a:pt x="336" y="69"/>
                          </a:lnTo>
                          <a:lnTo>
                            <a:pt x="338" y="69"/>
                          </a:lnTo>
                          <a:lnTo>
                            <a:pt x="338" y="67"/>
                          </a:lnTo>
                          <a:lnTo>
                            <a:pt x="340" y="67"/>
                          </a:lnTo>
                          <a:lnTo>
                            <a:pt x="340" y="65"/>
                          </a:lnTo>
                          <a:lnTo>
                            <a:pt x="342" y="65"/>
                          </a:lnTo>
                          <a:lnTo>
                            <a:pt x="342" y="63"/>
                          </a:lnTo>
                          <a:lnTo>
                            <a:pt x="344" y="62"/>
                          </a:lnTo>
                          <a:lnTo>
                            <a:pt x="346" y="62"/>
                          </a:lnTo>
                          <a:lnTo>
                            <a:pt x="346" y="60"/>
                          </a:lnTo>
                          <a:lnTo>
                            <a:pt x="348" y="60"/>
                          </a:lnTo>
                          <a:lnTo>
                            <a:pt x="349" y="60"/>
                          </a:lnTo>
                          <a:lnTo>
                            <a:pt x="349" y="58"/>
                          </a:lnTo>
                          <a:lnTo>
                            <a:pt x="351" y="58"/>
                          </a:lnTo>
                          <a:lnTo>
                            <a:pt x="351" y="56"/>
                          </a:lnTo>
                          <a:lnTo>
                            <a:pt x="353" y="56"/>
                          </a:lnTo>
                          <a:lnTo>
                            <a:pt x="353" y="54"/>
                          </a:lnTo>
                          <a:lnTo>
                            <a:pt x="353" y="52"/>
                          </a:lnTo>
                          <a:lnTo>
                            <a:pt x="355" y="50"/>
                          </a:lnTo>
                          <a:lnTo>
                            <a:pt x="355" y="48"/>
                          </a:lnTo>
                          <a:lnTo>
                            <a:pt x="357" y="48"/>
                          </a:lnTo>
                          <a:lnTo>
                            <a:pt x="359" y="48"/>
                          </a:lnTo>
                          <a:lnTo>
                            <a:pt x="359" y="46"/>
                          </a:lnTo>
                          <a:lnTo>
                            <a:pt x="359" y="48"/>
                          </a:lnTo>
                          <a:lnTo>
                            <a:pt x="361" y="48"/>
                          </a:lnTo>
                          <a:lnTo>
                            <a:pt x="363" y="48"/>
                          </a:lnTo>
                          <a:lnTo>
                            <a:pt x="365" y="48"/>
                          </a:lnTo>
                          <a:lnTo>
                            <a:pt x="367" y="48"/>
                          </a:lnTo>
                          <a:lnTo>
                            <a:pt x="369" y="48"/>
                          </a:lnTo>
                          <a:lnTo>
                            <a:pt x="371" y="48"/>
                          </a:lnTo>
                          <a:lnTo>
                            <a:pt x="372" y="48"/>
                          </a:lnTo>
                          <a:lnTo>
                            <a:pt x="372" y="50"/>
                          </a:lnTo>
                          <a:lnTo>
                            <a:pt x="374" y="50"/>
                          </a:lnTo>
                          <a:lnTo>
                            <a:pt x="374" y="48"/>
                          </a:lnTo>
                          <a:lnTo>
                            <a:pt x="376" y="48"/>
                          </a:lnTo>
                          <a:lnTo>
                            <a:pt x="378" y="48"/>
                          </a:lnTo>
                          <a:lnTo>
                            <a:pt x="378" y="46"/>
                          </a:lnTo>
                          <a:lnTo>
                            <a:pt x="378" y="44"/>
                          </a:lnTo>
                          <a:lnTo>
                            <a:pt x="380" y="44"/>
                          </a:lnTo>
                          <a:lnTo>
                            <a:pt x="380" y="42"/>
                          </a:lnTo>
                          <a:lnTo>
                            <a:pt x="380" y="40"/>
                          </a:lnTo>
                          <a:lnTo>
                            <a:pt x="382" y="38"/>
                          </a:lnTo>
                          <a:lnTo>
                            <a:pt x="384" y="37"/>
                          </a:lnTo>
                          <a:lnTo>
                            <a:pt x="384" y="35"/>
                          </a:lnTo>
                          <a:lnTo>
                            <a:pt x="384" y="33"/>
                          </a:lnTo>
                          <a:lnTo>
                            <a:pt x="384" y="31"/>
                          </a:lnTo>
                          <a:lnTo>
                            <a:pt x="382" y="31"/>
                          </a:lnTo>
                          <a:lnTo>
                            <a:pt x="380" y="31"/>
                          </a:lnTo>
                          <a:lnTo>
                            <a:pt x="380" y="29"/>
                          </a:lnTo>
                          <a:lnTo>
                            <a:pt x="380" y="27"/>
                          </a:lnTo>
                          <a:lnTo>
                            <a:pt x="382" y="27"/>
                          </a:lnTo>
                          <a:lnTo>
                            <a:pt x="382" y="29"/>
                          </a:lnTo>
                          <a:lnTo>
                            <a:pt x="384" y="29"/>
                          </a:lnTo>
                          <a:lnTo>
                            <a:pt x="384" y="27"/>
                          </a:lnTo>
                          <a:lnTo>
                            <a:pt x="386" y="27"/>
                          </a:lnTo>
                          <a:lnTo>
                            <a:pt x="388" y="27"/>
                          </a:lnTo>
                          <a:lnTo>
                            <a:pt x="390" y="27"/>
                          </a:lnTo>
                          <a:lnTo>
                            <a:pt x="390" y="25"/>
                          </a:lnTo>
                          <a:lnTo>
                            <a:pt x="390" y="23"/>
                          </a:lnTo>
                          <a:lnTo>
                            <a:pt x="390" y="21"/>
                          </a:lnTo>
                          <a:lnTo>
                            <a:pt x="390" y="19"/>
                          </a:lnTo>
                          <a:lnTo>
                            <a:pt x="392" y="19"/>
                          </a:lnTo>
                          <a:lnTo>
                            <a:pt x="392" y="17"/>
                          </a:lnTo>
                          <a:lnTo>
                            <a:pt x="392" y="15"/>
                          </a:lnTo>
                          <a:lnTo>
                            <a:pt x="392" y="14"/>
                          </a:lnTo>
                          <a:lnTo>
                            <a:pt x="392" y="12"/>
                          </a:lnTo>
                          <a:lnTo>
                            <a:pt x="392" y="10"/>
                          </a:lnTo>
                          <a:lnTo>
                            <a:pt x="390" y="10"/>
                          </a:lnTo>
                          <a:lnTo>
                            <a:pt x="390" y="8"/>
                          </a:lnTo>
                          <a:lnTo>
                            <a:pt x="390" y="6"/>
                          </a:lnTo>
                          <a:lnTo>
                            <a:pt x="390" y="4"/>
                          </a:lnTo>
                          <a:lnTo>
                            <a:pt x="390" y="2"/>
                          </a:lnTo>
                          <a:lnTo>
                            <a:pt x="392" y="2"/>
                          </a:lnTo>
                          <a:lnTo>
                            <a:pt x="394" y="2"/>
                          </a:lnTo>
                          <a:lnTo>
                            <a:pt x="394" y="0"/>
                          </a:lnTo>
                          <a:lnTo>
                            <a:pt x="396" y="0"/>
                          </a:lnTo>
                          <a:lnTo>
                            <a:pt x="397" y="0"/>
                          </a:lnTo>
                          <a:lnTo>
                            <a:pt x="399" y="0"/>
                          </a:lnTo>
                          <a:lnTo>
                            <a:pt x="399" y="2"/>
                          </a:lnTo>
                          <a:lnTo>
                            <a:pt x="401" y="2"/>
                          </a:lnTo>
                          <a:lnTo>
                            <a:pt x="401" y="4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3" y="8"/>
                          </a:lnTo>
                          <a:lnTo>
                            <a:pt x="403" y="10"/>
                          </a:lnTo>
                          <a:lnTo>
                            <a:pt x="405" y="10"/>
                          </a:lnTo>
                          <a:lnTo>
                            <a:pt x="405" y="12"/>
                          </a:lnTo>
                          <a:lnTo>
                            <a:pt x="405" y="14"/>
                          </a:lnTo>
                          <a:lnTo>
                            <a:pt x="407" y="14"/>
                          </a:lnTo>
                          <a:lnTo>
                            <a:pt x="405" y="14"/>
                          </a:lnTo>
                          <a:lnTo>
                            <a:pt x="407" y="14"/>
                          </a:lnTo>
                          <a:lnTo>
                            <a:pt x="407" y="15"/>
                          </a:lnTo>
                          <a:lnTo>
                            <a:pt x="405" y="15"/>
                          </a:lnTo>
                          <a:lnTo>
                            <a:pt x="407" y="15"/>
                          </a:lnTo>
                          <a:lnTo>
                            <a:pt x="407" y="17"/>
                          </a:lnTo>
                          <a:lnTo>
                            <a:pt x="407" y="19"/>
                          </a:lnTo>
                          <a:lnTo>
                            <a:pt x="407" y="21"/>
                          </a:lnTo>
                          <a:lnTo>
                            <a:pt x="409" y="21"/>
                          </a:lnTo>
                          <a:lnTo>
                            <a:pt x="409" y="23"/>
                          </a:lnTo>
                          <a:lnTo>
                            <a:pt x="411" y="23"/>
                          </a:lnTo>
                          <a:lnTo>
                            <a:pt x="413" y="23"/>
                          </a:lnTo>
                          <a:lnTo>
                            <a:pt x="411" y="23"/>
                          </a:lnTo>
                          <a:lnTo>
                            <a:pt x="413" y="23"/>
                          </a:lnTo>
                          <a:lnTo>
                            <a:pt x="413" y="25"/>
                          </a:lnTo>
                          <a:lnTo>
                            <a:pt x="415" y="25"/>
                          </a:lnTo>
                          <a:lnTo>
                            <a:pt x="415" y="27"/>
                          </a:lnTo>
                          <a:lnTo>
                            <a:pt x="417" y="27"/>
                          </a:lnTo>
                          <a:lnTo>
                            <a:pt x="417" y="29"/>
                          </a:lnTo>
                          <a:lnTo>
                            <a:pt x="419" y="27"/>
                          </a:lnTo>
                          <a:lnTo>
                            <a:pt x="419" y="29"/>
                          </a:lnTo>
                          <a:lnTo>
                            <a:pt x="419" y="31"/>
                          </a:lnTo>
                          <a:lnTo>
                            <a:pt x="419" y="33"/>
                          </a:lnTo>
                          <a:lnTo>
                            <a:pt x="419" y="35"/>
                          </a:lnTo>
                          <a:lnTo>
                            <a:pt x="419" y="37"/>
                          </a:lnTo>
                          <a:lnTo>
                            <a:pt x="419" y="38"/>
                          </a:lnTo>
                          <a:lnTo>
                            <a:pt x="420" y="38"/>
                          </a:lnTo>
                          <a:lnTo>
                            <a:pt x="420" y="40"/>
                          </a:lnTo>
                          <a:lnTo>
                            <a:pt x="420" y="42"/>
                          </a:lnTo>
                          <a:lnTo>
                            <a:pt x="422" y="42"/>
                          </a:lnTo>
                          <a:lnTo>
                            <a:pt x="424" y="42"/>
                          </a:lnTo>
                          <a:lnTo>
                            <a:pt x="426" y="42"/>
                          </a:lnTo>
                          <a:lnTo>
                            <a:pt x="428" y="40"/>
                          </a:lnTo>
                          <a:lnTo>
                            <a:pt x="428" y="42"/>
                          </a:lnTo>
                          <a:lnTo>
                            <a:pt x="430" y="42"/>
                          </a:lnTo>
                          <a:lnTo>
                            <a:pt x="432" y="42"/>
                          </a:lnTo>
                          <a:lnTo>
                            <a:pt x="434" y="42"/>
                          </a:lnTo>
                          <a:lnTo>
                            <a:pt x="436" y="40"/>
                          </a:lnTo>
                          <a:lnTo>
                            <a:pt x="436" y="38"/>
                          </a:lnTo>
                          <a:lnTo>
                            <a:pt x="436" y="40"/>
                          </a:lnTo>
                          <a:lnTo>
                            <a:pt x="438" y="40"/>
                          </a:lnTo>
                          <a:lnTo>
                            <a:pt x="438" y="38"/>
                          </a:lnTo>
                          <a:lnTo>
                            <a:pt x="438" y="40"/>
                          </a:lnTo>
                          <a:lnTo>
                            <a:pt x="440" y="42"/>
                          </a:lnTo>
                          <a:lnTo>
                            <a:pt x="442" y="44"/>
                          </a:lnTo>
                          <a:lnTo>
                            <a:pt x="440" y="46"/>
                          </a:lnTo>
                          <a:lnTo>
                            <a:pt x="442" y="48"/>
                          </a:lnTo>
                          <a:lnTo>
                            <a:pt x="440" y="50"/>
                          </a:lnTo>
                          <a:lnTo>
                            <a:pt x="440" y="52"/>
                          </a:lnTo>
                          <a:lnTo>
                            <a:pt x="440" y="54"/>
                          </a:lnTo>
                          <a:lnTo>
                            <a:pt x="438" y="54"/>
                          </a:lnTo>
                          <a:lnTo>
                            <a:pt x="436" y="54"/>
                          </a:lnTo>
                          <a:lnTo>
                            <a:pt x="434" y="56"/>
                          </a:lnTo>
                          <a:lnTo>
                            <a:pt x="432" y="56"/>
                          </a:lnTo>
                          <a:lnTo>
                            <a:pt x="434" y="56"/>
                          </a:lnTo>
                          <a:lnTo>
                            <a:pt x="434" y="58"/>
                          </a:lnTo>
                          <a:lnTo>
                            <a:pt x="436" y="58"/>
                          </a:lnTo>
                          <a:lnTo>
                            <a:pt x="436" y="60"/>
                          </a:lnTo>
                          <a:lnTo>
                            <a:pt x="438" y="60"/>
                          </a:lnTo>
                          <a:lnTo>
                            <a:pt x="436" y="62"/>
                          </a:lnTo>
                          <a:lnTo>
                            <a:pt x="434" y="62"/>
                          </a:lnTo>
                          <a:lnTo>
                            <a:pt x="434" y="63"/>
                          </a:lnTo>
                          <a:lnTo>
                            <a:pt x="436" y="63"/>
                          </a:lnTo>
                          <a:lnTo>
                            <a:pt x="434" y="63"/>
                          </a:lnTo>
                          <a:lnTo>
                            <a:pt x="434" y="65"/>
                          </a:lnTo>
                          <a:lnTo>
                            <a:pt x="434" y="67"/>
                          </a:lnTo>
                          <a:lnTo>
                            <a:pt x="436" y="67"/>
                          </a:lnTo>
                          <a:lnTo>
                            <a:pt x="436" y="69"/>
                          </a:lnTo>
                          <a:lnTo>
                            <a:pt x="438" y="69"/>
                          </a:lnTo>
                          <a:lnTo>
                            <a:pt x="438" y="67"/>
                          </a:lnTo>
                          <a:lnTo>
                            <a:pt x="438" y="69"/>
                          </a:lnTo>
                          <a:lnTo>
                            <a:pt x="438" y="71"/>
                          </a:lnTo>
                          <a:lnTo>
                            <a:pt x="440" y="71"/>
                          </a:lnTo>
                          <a:lnTo>
                            <a:pt x="442" y="71"/>
                          </a:lnTo>
                          <a:lnTo>
                            <a:pt x="442" y="69"/>
                          </a:lnTo>
                          <a:lnTo>
                            <a:pt x="444" y="69"/>
                          </a:lnTo>
                          <a:lnTo>
                            <a:pt x="445" y="71"/>
                          </a:lnTo>
                          <a:lnTo>
                            <a:pt x="445" y="69"/>
                          </a:lnTo>
                          <a:lnTo>
                            <a:pt x="447" y="69"/>
                          </a:lnTo>
                          <a:lnTo>
                            <a:pt x="447" y="67"/>
                          </a:lnTo>
                          <a:lnTo>
                            <a:pt x="449" y="67"/>
                          </a:lnTo>
                          <a:lnTo>
                            <a:pt x="449" y="65"/>
                          </a:lnTo>
                          <a:lnTo>
                            <a:pt x="451" y="65"/>
                          </a:lnTo>
                          <a:lnTo>
                            <a:pt x="453" y="65"/>
                          </a:lnTo>
                          <a:lnTo>
                            <a:pt x="453" y="63"/>
                          </a:lnTo>
                          <a:lnTo>
                            <a:pt x="455" y="63"/>
                          </a:lnTo>
                          <a:lnTo>
                            <a:pt x="455" y="65"/>
                          </a:lnTo>
                          <a:lnTo>
                            <a:pt x="457" y="65"/>
                          </a:lnTo>
                          <a:lnTo>
                            <a:pt x="457" y="67"/>
                          </a:lnTo>
                          <a:lnTo>
                            <a:pt x="457" y="69"/>
                          </a:lnTo>
                          <a:lnTo>
                            <a:pt x="457" y="71"/>
                          </a:lnTo>
                          <a:lnTo>
                            <a:pt x="455" y="71"/>
                          </a:lnTo>
                          <a:lnTo>
                            <a:pt x="457" y="71"/>
                          </a:lnTo>
                          <a:lnTo>
                            <a:pt x="455" y="73"/>
                          </a:lnTo>
                          <a:lnTo>
                            <a:pt x="455" y="75"/>
                          </a:lnTo>
                          <a:lnTo>
                            <a:pt x="453" y="77"/>
                          </a:lnTo>
                          <a:lnTo>
                            <a:pt x="455" y="77"/>
                          </a:lnTo>
                          <a:lnTo>
                            <a:pt x="455" y="75"/>
                          </a:lnTo>
                          <a:lnTo>
                            <a:pt x="455" y="77"/>
                          </a:lnTo>
                          <a:lnTo>
                            <a:pt x="457" y="77"/>
                          </a:lnTo>
                          <a:lnTo>
                            <a:pt x="459" y="77"/>
                          </a:lnTo>
                          <a:lnTo>
                            <a:pt x="459" y="75"/>
                          </a:lnTo>
                          <a:lnTo>
                            <a:pt x="461" y="75"/>
                          </a:lnTo>
                          <a:lnTo>
                            <a:pt x="463" y="75"/>
                          </a:lnTo>
                          <a:lnTo>
                            <a:pt x="463" y="77"/>
                          </a:lnTo>
                          <a:lnTo>
                            <a:pt x="463" y="75"/>
                          </a:lnTo>
                          <a:lnTo>
                            <a:pt x="463" y="77"/>
                          </a:lnTo>
                          <a:lnTo>
                            <a:pt x="465" y="77"/>
                          </a:lnTo>
                          <a:lnTo>
                            <a:pt x="467" y="77"/>
                          </a:lnTo>
                          <a:lnTo>
                            <a:pt x="468" y="77"/>
                          </a:lnTo>
                          <a:lnTo>
                            <a:pt x="468" y="79"/>
                          </a:lnTo>
                          <a:lnTo>
                            <a:pt x="470" y="79"/>
                          </a:lnTo>
                          <a:lnTo>
                            <a:pt x="468" y="79"/>
                          </a:lnTo>
                          <a:lnTo>
                            <a:pt x="470" y="81"/>
                          </a:lnTo>
                          <a:lnTo>
                            <a:pt x="470" y="79"/>
                          </a:lnTo>
                          <a:lnTo>
                            <a:pt x="470" y="81"/>
                          </a:lnTo>
                          <a:lnTo>
                            <a:pt x="472" y="81"/>
                          </a:lnTo>
                          <a:lnTo>
                            <a:pt x="472" y="79"/>
                          </a:lnTo>
                          <a:lnTo>
                            <a:pt x="474" y="79"/>
                          </a:lnTo>
                          <a:lnTo>
                            <a:pt x="476" y="79"/>
                          </a:lnTo>
                          <a:lnTo>
                            <a:pt x="476" y="81"/>
                          </a:lnTo>
                          <a:lnTo>
                            <a:pt x="476" y="79"/>
                          </a:lnTo>
                          <a:lnTo>
                            <a:pt x="476" y="81"/>
                          </a:lnTo>
                          <a:lnTo>
                            <a:pt x="478" y="81"/>
                          </a:lnTo>
                          <a:lnTo>
                            <a:pt x="478" y="83"/>
                          </a:lnTo>
                          <a:lnTo>
                            <a:pt x="480" y="83"/>
                          </a:lnTo>
                          <a:lnTo>
                            <a:pt x="482" y="83"/>
                          </a:lnTo>
                          <a:lnTo>
                            <a:pt x="482" y="81"/>
                          </a:lnTo>
                          <a:lnTo>
                            <a:pt x="482" y="83"/>
                          </a:lnTo>
                          <a:lnTo>
                            <a:pt x="482" y="81"/>
                          </a:lnTo>
                          <a:lnTo>
                            <a:pt x="482" y="83"/>
                          </a:lnTo>
                          <a:lnTo>
                            <a:pt x="484" y="83"/>
                          </a:lnTo>
                          <a:lnTo>
                            <a:pt x="486" y="83"/>
                          </a:lnTo>
                          <a:lnTo>
                            <a:pt x="488" y="83"/>
                          </a:lnTo>
                          <a:lnTo>
                            <a:pt x="490" y="83"/>
                          </a:lnTo>
                          <a:lnTo>
                            <a:pt x="490" y="81"/>
                          </a:lnTo>
                          <a:lnTo>
                            <a:pt x="492" y="81"/>
                          </a:lnTo>
                          <a:lnTo>
                            <a:pt x="493" y="88"/>
                          </a:lnTo>
                          <a:lnTo>
                            <a:pt x="493" y="90"/>
                          </a:lnTo>
                          <a:lnTo>
                            <a:pt x="493" y="96"/>
                          </a:lnTo>
                          <a:lnTo>
                            <a:pt x="492" y="98"/>
                          </a:lnTo>
                          <a:lnTo>
                            <a:pt x="490" y="98"/>
                          </a:lnTo>
                          <a:lnTo>
                            <a:pt x="488" y="98"/>
                          </a:lnTo>
                          <a:lnTo>
                            <a:pt x="486" y="98"/>
                          </a:lnTo>
                          <a:lnTo>
                            <a:pt x="486" y="96"/>
                          </a:lnTo>
                          <a:lnTo>
                            <a:pt x="484" y="96"/>
                          </a:lnTo>
                          <a:lnTo>
                            <a:pt x="484" y="98"/>
                          </a:lnTo>
                          <a:lnTo>
                            <a:pt x="482" y="98"/>
                          </a:lnTo>
                          <a:lnTo>
                            <a:pt x="480" y="98"/>
                          </a:lnTo>
                          <a:lnTo>
                            <a:pt x="478" y="98"/>
                          </a:lnTo>
                          <a:lnTo>
                            <a:pt x="476" y="98"/>
                          </a:lnTo>
                          <a:lnTo>
                            <a:pt x="476" y="96"/>
                          </a:lnTo>
                          <a:lnTo>
                            <a:pt x="476" y="98"/>
                          </a:lnTo>
                          <a:lnTo>
                            <a:pt x="474" y="98"/>
                          </a:lnTo>
                          <a:lnTo>
                            <a:pt x="474" y="96"/>
                          </a:lnTo>
                          <a:lnTo>
                            <a:pt x="474" y="98"/>
                          </a:lnTo>
                          <a:lnTo>
                            <a:pt x="472" y="98"/>
                          </a:lnTo>
                          <a:lnTo>
                            <a:pt x="474" y="98"/>
                          </a:lnTo>
                          <a:lnTo>
                            <a:pt x="472" y="98"/>
                          </a:lnTo>
                          <a:lnTo>
                            <a:pt x="472" y="96"/>
                          </a:lnTo>
                          <a:lnTo>
                            <a:pt x="474" y="96"/>
                          </a:lnTo>
                          <a:lnTo>
                            <a:pt x="472" y="96"/>
                          </a:lnTo>
                          <a:lnTo>
                            <a:pt x="470" y="96"/>
                          </a:lnTo>
                          <a:lnTo>
                            <a:pt x="468" y="96"/>
                          </a:lnTo>
                          <a:lnTo>
                            <a:pt x="467" y="96"/>
                          </a:lnTo>
                          <a:lnTo>
                            <a:pt x="465" y="96"/>
                          </a:lnTo>
                          <a:lnTo>
                            <a:pt x="465" y="94"/>
                          </a:lnTo>
                          <a:lnTo>
                            <a:pt x="463" y="94"/>
                          </a:lnTo>
                          <a:lnTo>
                            <a:pt x="463" y="96"/>
                          </a:lnTo>
                          <a:lnTo>
                            <a:pt x="463" y="94"/>
                          </a:lnTo>
                          <a:lnTo>
                            <a:pt x="461" y="94"/>
                          </a:lnTo>
                          <a:lnTo>
                            <a:pt x="461" y="96"/>
                          </a:lnTo>
                          <a:lnTo>
                            <a:pt x="461" y="98"/>
                          </a:lnTo>
                          <a:lnTo>
                            <a:pt x="459" y="98"/>
                          </a:lnTo>
                          <a:lnTo>
                            <a:pt x="459" y="100"/>
                          </a:lnTo>
                          <a:lnTo>
                            <a:pt x="457" y="100"/>
                          </a:lnTo>
                          <a:lnTo>
                            <a:pt x="455" y="102"/>
                          </a:lnTo>
                          <a:lnTo>
                            <a:pt x="455" y="104"/>
                          </a:lnTo>
                          <a:lnTo>
                            <a:pt x="455" y="106"/>
                          </a:lnTo>
                          <a:lnTo>
                            <a:pt x="453" y="106"/>
                          </a:lnTo>
                          <a:lnTo>
                            <a:pt x="453" y="108"/>
                          </a:lnTo>
                          <a:lnTo>
                            <a:pt x="451" y="108"/>
                          </a:lnTo>
                          <a:lnTo>
                            <a:pt x="451" y="110"/>
                          </a:lnTo>
                          <a:lnTo>
                            <a:pt x="451" y="111"/>
                          </a:lnTo>
                          <a:lnTo>
                            <a:pt x="453" y="111"/>
                          </a:lnTo>
                          <a:lnTo>
                            <a:pt x="451" y="111"/>
                          </a:lnTo>
                          <a:lnTo>
                            <a:pt x="453" y="111"/>
                          </a:lnTo>
                          <a:lnTo>
                            <a:pt x="453" y="113"/>
                          </a:lnTo>
                          <a:lnTo>
                            <a:pt x="449" y="115"/>
                          </a:lnTo>
                          <a:lnTo>
                            <a:pt x="449" y="117"/>
                          </a:lnTo>
                          <a:lnTo>
                            <a:pt x="449" y="119"/>
                          </a:lnTo>
                          <a:lnTo>
                            <a:pt x="451" y="119"/>
                          </a:lnTo>
                          <a:lnTo>
                            <a:pt x="451" y="117"/>
                          </a:lnTo>
                          <a:lnTo>
                            <a:pt x="451" y="119"/>
                          </a:lnTo>
                          <a:lnTo>
                            <a:pt x="451" y="121"/>
                          </a:lnTo>
                          <a:lnTo>
                            <a:pt x="449" y="121"/>
                          </a:lnTo>
                          <a:lnTo>
                            <a:pt x="449" y="123"/>
                          </a:lnTo>
                          <a:lnTo>
                            <a:pt x="447" y="123"/>
                          </a:lnTo>
                          <a:lnTo>
                            <a:pt x="447" y="125"/>
                          </a:lnTo>
                          <a:lnTo>
                            <a:pt x="449" y="125"/>
                          </a:lnTo>
                          <a:lnTo>
                            <a:pt x="449" y="127"/>
                          </a:lnTo>
                          <a:lnTo>
                            <a:pt x="447" y="127"/>
                          </a:lnTo>
                          <a:lnTo>
                            <a:pt x="447" y="129"/>
                          </a:lnTo>
                          <a:lnTo>
                            <a:pt x="447" y="131"/>
                          </a:lnTo>
                          <a:lnTo>
                            <a:pt x="449" y="131"/>
                          </a:lnTo>
                          <a:lnTo>
                            <a:pt x="449" y="133"/>
                          </a:lnTo>
                          <a:lnTo>
                            <a:pt x="449" y="135"/>
                          </a:lnTo>
                          <a:lnTo>
                            <a:pt x="449" y="136"/>
                          </a:lnTo>
                          <a:lnTo>
                            <a:pt x="449" y="138"/>
                          </a:lnTo>
                          <a:lnTo>
                            <a:pt x="449" y="140"/>
                          </a:lnTo>
                          <a:lnTo>
                            <a:pt x="447" y="140"/>
                          </a:lnTo>
                          <a:lnTo>
                            <a:pt x="447" y="142"/>
                          </a:lnTo>
                          <a:lnTo>
                            <a:pt x="449" y="142"/>
                          </a:lnTo>
                          <a:lnTo>
                            <a:pt x="449" y="144"/>
                          </a:lnTo>
                          <a:lnTo>
                            <a:pt x="449" y="142"/>
                          </a:lnTo>
                          <a:lnTo>
                            <a:pt x="449" y="144"/>
                          </a:lnTo>
                          <a:lnTo>
                            <a:pt x="449" y="146"/>
                          </a:lnTo>
                          <a:lnTo>
                            <a:pt x="447" y="146"/>
                          </a:lnTo>
                          <a:lnTo>
                            <a:pt x="447" y="148"/>
                          </a:lnTo>
                          <a:lnTo>
                            <a:pt x="447" y="150"/>
                          </a:lnTo>
                          <a:lnTo>
                            <a:pt x="449" y="150"/>
                          </a:lnTo>
                          <a:lnTo>
                            <a:pt x="451" y="150"/>
                          </a:lnTo>
                          <a:lnTo>
                            <a:pt x="449" y="150"/>
                          </a:lnTo>
                          <a:lnTo>
                            <a:pt x="449" y="152"/>
                          </a:lnTo>
                          <a:lnTo>
                            <a:pt x="447" y="152"/>
                          </a:lnTo>
                          <a:lnTo>
                            <a:pt x="445" y="152"/>
                          </a:lnTo>
                          <a:lnTo>
                            <a:pt x="445" y="154"/>
                          </a:lnTo>
                          <a:lnTo>
                            <a:pt x="445" y="156"/>
                          </a:lnTo>
                          <a:lnTo>
                            <a:pt x="445" y="158"/>
                          </a:lnTo>
                          <a:lnTo>
                            <a:pt x="444" y="158"/>
                          </a:lnTo>
                          <a:lnTo>
                            <a:pt x="444" y="159"/>
                          </a:lnTo>
                          <a:lnTo>
                            <a:pt x="444" y="161"/>
                          </a:lnTo>
                          <a:lnTo>
                            <a:pt x="444" y="159"/>
                          </a:lnTo>
                          <a:lnTo>
                            <a:pt x="444" y="161"/>
                          </a:lnTo>
                          <a:lnTo>
                            <a:pt x="445" y="161"/>
                          </a:lnTo>
                          <a:lnTo>
                            <a:pt x="447" y="161"/>
                          </a:lnTo>
                          <a:lnTo>
                            <a:pt x="449" y="161"/>
                          </a:lnTo>
                          <a:lnTo>
                            <a:pt x="451" y="161"/>
                          </a:lnTo>
                          <a:lnTo>
                            <a:pt x="453" y="161"/>
                          </a:lnTo>
                          <a:lnTo>
                            <a:pt x="455" y="161"/>
                          </a:lnTo>
                          <a:lnTo>
                            <a:pt x="455" y="163"/>
                          </a:lnTo>
                          <a:lnTo>
                            <a:pt x="457" y="163"/>
                          </a:lnTo>
                          <a:lnTo>
                            <a:pt x="457" y="165"/>
                          </a:lnTo>
                          <a:lnTo>
                            <a:pt x="459" y="165"/>
                          </a:lnTo>
                          <a:lnTo>
                            <a:pt x="461" y="165"/>
                          </a:lnTo>
                          <a:lnTo>
                            <a:pt x="461" y="163"/>
                          </a:lnTo>
                          <a:lnTo>
                            <a:pt x="463" y="163"/>
                          </a:lnTo>
                          <a:lnTo>
                            <a:pt x="463" y="165"/>
                          </a:lnTo>
                          <a:lnTo>
                            <a:pt x="465" y="165"/>
                          </a:lnTo>
                          <a:lnTo>
                            <a:pt x="465" y="163"/>
                          </a:lnTo>
                          <a:lnTo>
                            <a:pt x="467" y="165"/>
                          </a:lnTo>
                          <a:lnTo>
                            <a:pt x="468" y="165"/>
                          </a:lnTo>
                          <a:lnTo>
                            <a:pt x="468" y="167"/>
                          </a:lnTo>
                          <a:lnTo>
                            <a:pt x="468" y="169"/>
                          </a:lnTo>
                          <a:lnTo>
                            <a:pt x="467" y="169"/>
                          </a:lnTo>
                          <a:lnTo>
                            <a:pt x="467" y="171"/>
                          </a:lnTo>
                          <a:lnTo>
                            <a:pt x="468" y="171"/>
                          </a:lnTo>
                          <a:lnTo>
                            <a:pt x="467" y="171"/>
                          </a:lnTo>
                          <a:lnTo>
                            <a:pt x="467" y="173"/>
                          </a:lnTo>
                          <a:lnTo>
                            <a:pt x="468" y="173"/>
                          </a:lnTo>
                          <a:lnTo>
                            <a:pt x="468" y="175"/>
                          </a:lnTo>
                          <a:lnTo>
                            <a:pt x="470" y="175"/>
                          </a:lnTo>
                          <a:lnTo>
                            <a:pt x="470" y="177"/>
                          </a:lnTo>
                          <a:lnTo>
                            <a:pt x="470" y="179"/>
                          </a:lnTo>
                          <a:lnTo>
                            <a:pt x="470" y="181"/>
                          </a:lnTo>
                          <a:lnTo>
                            <a:pt x="470" y="183"/>
                          </a:lnTo>
                          <a:lnTo>
                            <a:pt x="470" y="184"/>
                          </a:lnTo>
                          <a:lnTo>
                            <a:pt x="468" y="184"/>
                          </a:lnTo>
                          <a:lnTo>
                            <a:pt x="468" y="186"/>
                          </a:lnTo>
                          <a:lnTo>
                            <a:pt x="470" y="186"/>
                          </a:lnTo>
                          <a:lnTo>
                            <a:pt x="468" y="186"/>
                          </a:lnTo>
                          <a:lnTo>
                            <a:pt x="468" y="188"/>
                          </a:lnTo>
                          <a:lnTo>
                            <a:pt x="470" y="188"/>
                          </a:lnTo>
                          <a:lnTo>
                            <a:pt x="470" y="190"/>
                          </a:lnTo>
                          <a:lnTo>
                            <a:pt x="470" y="192"/>
                          </a:lnTo>
                          <a:lnTo>
                            <a:pt x="472" y="192"/>
                          </a:lnTo>
                          <a:lnTo>
                            <a:pt x="470" y="192"/>
                          </a:lnTo>
                          <a:lnTo>
                            <a:pt x="472" y="192"/>
                          </a:lnTo>
                          <a:lnTo>
                            <a:pt x="472" y="194"/>
                          </a:lnTo>
                          <a:lnTo>
                            <a:pt x="470" y="194"/>
                          </a:lnTo>
                          <a:lnTo>
                            <a:pt x="470" y="196"/>
                          </a:lnTo>
                          <a:lnTo>
                            <a:pt x="470" y="198"/>
                          </a:lnTo>
                          <a:lnTo>
                            <a:pt x="468" y="198"/>
                          </a:lnTo>
                          <a:lnTo>
                            <a:pt x="468" y="200"/>
                          </a:lnTo>
                          <a:lnTo>
                            <a:pt x="468" y="202"/>
                          </a:lnTo>
                          <a:lnTo>
                            <a:pt x="467" y="202"/>
                          </a:lnTo>
                          <a:lnTo>
                            <a:pt x="467" y="204"/>
                          </a:lnTo>
                          <a:lnTo>
                            <a:pt x="467" y="206"/>
                          </a:lnTo>
                          <a:lnTo>
                            <a:pt x="465" y="206"/>
                          </a:lnTo>
                          <a:lnTo>
                            <a:pt x="465" y="207"/>
                          </a:lnTo>
                          <a:lnTo>
                            <a:pt x="465" y="209"/>
                          </a:lnTo>
                          <a:lnTo>
                            <a:pt x="463" y="209"/>
                          </a:lnTo>
                          <a:lnTo>
                            <a:pt x="465" y="209"/>
                          </a:lnTo>
                          <a:lnTo>
                            <a:pt x="465" y="211"/>
                          </a:lnTo>
                          <a:lnTo>
                            <a:pt x="465" y="213"/>
                          </a:lnTo>
                          <a:lnTo>
                            <a:pt x="465" y="215"/>
                          </a:lnTo>
                          <a:lnTo>
                            <a:pt x="463" y="217"/>
                          </a:lnTo>
                          <a:lnTo>
                            <a:pt x="463" y="219"/>
                          </a:lnTo>
                          <a:lnTo>
                            <a:pt x="463" y="221"/>
                          </a:lnTo>
                          <a:lnTo>
                            <a:pt x="461" y="221"/>
                          </a:lnTo>
                          <a:lnTo>
                            <a:pt x="461" y="223"/>
                          </a:lnTo>
                          <a:lnTo>
                            <a:pt x="461" y="225"/>
                          </a:lnTo>
                          <a:lnTo>
                            <a:pt x="459" y="225"/>
                          </a:lnTo>
                          <a:lnTo>
                            <a:pt x="459" y="227"/>
                          </a:lnTo>
                          <a:lnTo>
                            <a:pt x="459" y="229"/>
                          </a:lnTo>
                          <a:lnTo>
                            <a:pt x="457" y="229"/>
                          </a:lnTo>
                          <a:lnTo>
                            <a:pt x="457" y="231"/>
                          </a:lnTo>
                          <a:lnTo>
                            <a:pt x="457" y="232"/>
                          </a:lnTo>
                          <a:lnTo>
                            <a:pt x="457" y="234"/>
                          </a:lnTo>
                          <a:lnTo>
                            <a:pt x="457" y="236"/>
                          </a:lnTo>
                          <a:lnTo>
                            <a:pt x="457" y="238"/>
                          </a:lnTo>
                          <a:lnTo>
                            <a:pt x="457" y="240"/>
                          </a:lnTo>
                          <a:lnTo>
                            <a:pt x="459" y="240"/>
                          </a:lnTo>
                          <a:lnTo>
                            <a:pt x="459" y="242"/>
                          </a:lnTo>
                          <a:lnTo>
                            <a:pt x="459" y="244"/>
                          </a:lnTo>
                          <a:lnTo>
                            <a:pt x="457" y="244"/>
                          </a:lnTo>
                          <a:lnTo>
                            <a:pt x="459" y="244"/>
                          </a:lnTo>
                          <a:lnTo>
                            <a:pt x="457" y="244"/>
                          </a:lnTo>
                          <a:lnTo>
                            <a:pt x="457" y="246"/>
                          </a:lnTo>
                          <a:lnTo>
                            <a:pt x="459" y="246"/>
                          </a:lnTo>
                          <a:lnTo>
                            <a:pt x="461" y="246"/>
                          </a:lnTo>
                          <a:lnTo>
                            <a:pt x="463" y="246"/>
                          </a:lnTo>
                          <a:lnTo>
                            <a:pt x="465" y="246"/>
                          </a:lnTo>
                          <a:lnTo>
                            <a:pt x="467" y="246"/>
                          </a:lnTo>
                          <a:lnTo>
                            <a:pt x="468" y="248"/>
                          </a:lnTo>
                          <a:lnTo>
                            <a:pt x="470" y="248"/>
                          </a:lnTo>
                          <a:lnTo>
                            <a:pt x="472" y="248"/>
                          </a:lnTo>
                          <a:lnTo>
                            <a:pt x="474" y="250"/>
                          </a:lnTo>
                          <a:lnTo>
                            <a:pt x="474" y="252"/>
                          </a:lnTo>
                          <a:lnTo>
                            <a:pt x="476" y="252"/>
                          </a:lnTo>
                          <a:lnTo>
                            <a:pt x="478" y="252"/>
                          </a:lnTo>
                          <a:lnTo>
                            <a:pt x="480" y="252"/>
                          </a:lnTo>
                          <a:lnTo>
                            <a:pt x="482" y="252"/>
                          </a:lnTo>
                          <a:lnTo>
                            <a:pt x="482" y="254"/>
                          </a:lnTo>
                          <a:lnTo>
                            <a:pt x="482" y="255"/>
                          </a:lnTo>
                          <a:lnTo>
                            <a:pt x="484" y="255"/>
                          </a:lnTo>
                          <a:lnTo>
                            <a:pt x="486" y="255"/>
                          </a:lnTo>
                          <a:lnTo>
                            <a:pt x="486" y="257"/>
                          </a:lnTo>
                          <a:lnTo>
                            <a:pt x="484" y="257"/>
                          </a:lnTo>
                          <a:lnTo>
                            <a:pt x="484" y="259"/>
                          </a:lnTo>
                          <a:lnTo>
                            <a:pt x="482" y="259"/>
                          </a:lnTo>
                          <a:lnTo>
                            <a:pt x="482" y="261"/>
                          </a:lnTo>
                          <a:lnTo>
                            <a:pt x="482" y="263"/>
                          </a:lnTo>
                          <a:lnTo>
                            <a:pt x="480" y="263"/>
                          </a:lnTo>
                          <a:lnTo>
                            <a:pt x="478" y="265"/>
                          </a:lnTo>
                          <a:lnTo>
                            <a:pt x="476" y="265"/>
                          </a:lnTo>
                          <a:lnTo>
                            <a:pt x="476" y="267"/>
                          </a:lnTo>
                          <a:lnTo>
                            <a:pt x="476" y="269"/>
                          </a:lnTo>
                          <a:lnTo>
                            <a:pt x="474" y="269"/>
                          </a:lnTo>
                          <a:lnTo>
                            <a:pt x="474" y="271"/>
                          </a:lnTo>
                          <a:lnTo>
                            <a:pt x="474" y="269"/>
                          </a:lnTo>
                          <a:lnTo>
                            <a:pt x="472" y="269"/>
                          </a:lnTo>
                          <a:lnTo>
                            <a:pt x="470" y="269"/>
                          </a:lnTo>
                          <a:lnTo>
                            <a:pt x="470" y="271"/>
                          </a:lnTo>
                          <a:lnTo>
                            <a:pt x="470" y="273"/>
                          </a:lnTo>
                          <a:lnTo>
                            <a:pt x="468" y="275"/>
                          </a:lnTo>
                          <a:lnTo>
                            <a:pt x="470" y="275"/>
                          </a:lnTo>
                          <a:lnTo>
                            <a:pt x="470" y="277"/>
                          </a:lnTo>
                          <a:lnTo>
                            <a:pt x="470" y="279"/>
                          </a:lnTo>
                          <a:lnTo>
                            <a:pt x="470" y="280"/>
                          </a:lnTo>
                          <a:lnTo>
                            <a:pt x="468" y="282"/>
                          </a:lnTo>
                          <a:lnTo>
                            <a:pt x="467" y="284"/>
                          </a:lnTo>
                          <a:lnTo>
                            <a:pt x="467" y="286"/>
                          </a:lnTo>
                          <a:lnTo>
                            <a:pt x="467" y="288"/>
                          </a:lnTo>
                          <a:lnTo>
                            <a:pt x="467" y="290"/>
                          </a:lnTo>
                          <a:lnTo>
                            <a:pt x="467" y="292"/>
                          </a:lnTo>
                          <a:lnTo>
                            <a:pt x="465" y="292"/>
                          </a:lnTo>
                          <a:lnTo>
                            <a:pt x="465" y="294"/>
                          </a:lnTo>
                          <a:lnTo>
                            <a:pt x="463" y="294"/>
                          </a:lnTo>
                          <a:lnTo>
                            <a:pt x="463" y="296"/>
                          </a:lnTo>
                          <a:lnTo>
                            <a:pt x="463" y="298"/>
                          </a:lnTo>
                          <a:lnTo>
                            <a:pt x="461" y="298"/>
                          </a:lnTo>
                          <a:lnTo>
                            <a:pt x="461" y="296"/>
                          </a:lnTo>
                          <a:lnTo>
                            <a:pt x="459" y="296"/>
                          </a:lnTo>
                          <a:lnTo>
                            <a:pt x="457" y="298"/>
                          </a:lnTo>
                          <a:lnTo>
                            <a:pt x="457" y="300"/>
                          </a:lnTo>
                          <a:lnTo>
                            <a:pt x="455" y="300"/>
                          </a:lnTo>
                          <a:lnTo>
                            <a:pt x="455" y="302"/>
                          </a:lnTo>
                          <a:lnTo>
                            <a:pt x="453" y="302"/>
                          </a:lnTo>
                          <a:lnTo>
                            <a:pt x="453" y="303"/>
                          </a:lnTo>
                          <a:lnTo>
                            <a:pt x="451" y="305"/>
                          </a:lnTo>
                          <a:lnTo>
                            <a:pt x="451" y="307"/>
                          </a:lnTo>
                          <a:lnTo>
                            <a:pt x="451" y="309"/>
                          </a:lnTo>
                          <a:lnTo>
                            <a:pt x="453" y="309"/>
                          </a:lnTo>
                          <a:lnTo>
                            <a:pt x="453" y="311"/>
                          </a:lnTo>
                          <a:lnTo>
                            <a:pt x="455" y="311"/>
                          </a:lnTo>
                          <a:lnTo>
                            <a:pt x="453" y="311"/>
                          </a:lnTo>
                          <a:lnTo>
                            <a:pt x="451" y="311"/>
                          </a:lnTo>
                          <a:lnTo>
                            <a:pt x="451" y="313"/>
                          </a:lnTo>
                          <a:lnTo>
                            <a:pt x="451" y="315"/>
                          </a:lnTo>
                          <a:lnTo>
                            <a:pt x="451" y="317"/>
                          </a:lnTo>
                          <a:lnTo>
                            <a:pt x="449" y="317"/>
                          </a:lnTo>
                          <a:lnTo>
                            <a:pt x="449" y="319"/>
                          </a:lnTo>
                          <a:lnTo>
                            <a:pt x="447" y="319"/>
                          </a:lnTo>
                          <a:lnTo>
                            <a:pt x="447" y="321"/>
                          </a:lnTo>
                          <a:lnTo>
                            <a:pt x="445" y="321"/>
                          </a:lnTo>
                          <a:lnTo>
                            <a:pt x="444" y="321"/>
                          </a:lnTo>
                          <a:lnTo>
                            <a:pt x="444" y="323"/>
                          </a:lnTo>
                          <a:lnTo>
                            <a:pt x="444" y="325"/>
                          </a:lnTo>
                          <a:lnTo>
                            <a:pt x="442" y="325"/>
                          </a:lnTo>
                          <a:lnTo>
                            <a:pt x="442" y="327"/>
                          </a:lnTo>
                          <a:lnTo>
                            <a:pt x="442" y="328"/>
                          </a:lnTo>
                          <a:lnTo>
                            <a:pt x="440" y="328"/>
                          </a:lnTo>
                          <a:lnTo>
                            <a:pt x="440" y="330"/>
                          </a:lnTo>
                          <a:lnTo>
                            <a:pt x="440" y="332"/>
                          </a:lnTo>
                          <a:lnTo>
                            <a:pt x="438" y="332"/>
                          </a:lnTo>
                          <a:lnTo>
                            <a:pt x="438" y="334"/>
                          </a:lnTo>
                          <a:lnTo>
                            <a:pt x="438" y="336"/>
                          </a:lnTo>
                          <a:lnTo>
                            <a:pt x="438" y="338"/>
                          </a:lnTo>
                          <a:lnTo>
                            <a:pt x="436" y="340"/>
                          </a:lnTo>
                          <a:lnTo>
                            <a:pt x="436" y="342"/>
                          </a:lnTo>
                          <a:lnTo>
                            <a:pt x="436" y="340"/>
                          </a:lnTo>
                          <a:lnTo>
                            <a:pt x="434" y="340"/>
                          </a:lnTo>
                          <a:lnTo>
                            <a:pt x="434" y="342"/>
                          </a:lnTo>
                          <a:lnTo>
                            <a:pt x="432" y="342"/>
                          </a:lnTo>
                          <a:lnTo>
                            <a:pt x="432" y="344"/>
                          </a:lnTo>
                          <a:lnTo>
                            <a:pt x="430" y="344"/>
                          </a:lnTo>
                          <a:lnTo>
                            <a:pt x="430" y="346"/>
                          </a:lnTo>
                          <a:lnTo>
                            <a:pt x="430" y="348"/>
                          </a:lnTo>
                          <a:lnTo>
                            <a:pt x="428" y="348"/>
                          </a:lnTo>
                          <a:lnTo>
                            <a:pt x="426" y="348"/>
                          </a:lnTo>
                          <a:lnTo>
                            <a:pt x="426" y="350"/>
                          </a:lnTo>
                          <a:lnTo>
                            <a:pt x="426" y="351"/>
                          </a:lnTo>
                          <a:lnTo>
                            <a:pt x="426" y="353"/>
                          </a:lnTo>
                          <a:lnTo>
                            <a:pt x="426" y="355"/>
                          </a:lnTo>
                          <a:lnTo>
                            <a:pt x="428" y="355"/>
                          </a:lnTo>
                          <a:lnTo>
                            <a:pt x="428" y="357"/>
                          </a:lnTo>
                          <a:lnTo>
                            <a:pt x="426" y="359"/>
                          </a:lnTo>
                          <a:lnTo>
                            <a:pt x="428" y="359"/>
                          </a:lnTo>
                          <a:lnTo>
                            <a:pt x="426" y="359"/>
                          </a:lnTo>
                          <a:lnTo>
                            <a:pt x="426" y="361"/>
                          </a:lnTo>
                          <a:lnTo>
                            <a:pt x="424" y="361"/>
                          </a:lnTo>
                          <a:lnTo>
                            <a:pt x="422" y="361"/>
                          </a:lnTo>
                          <a:lnTo>
                            <a:pt x="422" y="363"/>
                          </a:lnTo>
                          <a:lnTo>
                            <a:pt x="420" y="363"/>
                          </a:lnTo>
                          <a:lnTo>
                            <a:pt x="420" y="365"/>
                          </a:lnTo>
                          <a:lnTo>
                            <a:pt x="420" y="367"/>
                          </a:lnTo>
                          <a:lnTo>
                            <a:pt x="419" y="367"/>
                          </a:lnTo>
                          <a:lnTo>
                            <a:pt x="417" y="367"/>
                          </a:lnTo>
                          <a:lnTo>
                            <a:pt x="417" y="369"/>
                          </a:lnTo>
                          <a:lnTo>
                            <a:pt x="417" y="371"/>
                          </a:lnTo>
                          <a:lnTo>
                            <a:pt x="419" y="371"/>
                          </a:lnTo>
                          <a:lnTo>
                            <a:pt x="419" y="373"/>
                          </a:lnTo>
                          <a:lnTo>
                            <a:pt x="419" y="375"/>
                          </a:lnTo>
                          <a:lnTo>
                            <a:pt x="417" y="375"/>
                          </a:lnTo>
                          <a:lnTo>
                            <a:pt x="417" y="376"/>
                          </a:lnTo>
                          <a:lnTo>
                            <a:pt x="417" y="378"/>
                          </a:lnTo>
                          <a:lnTo>
                            <a:pt x="419" y="378"/>
                          </a:lnTo>
                          <a:lnTo>
                            <a:pt x="419" y="380"/>
                          </a:lnTo>
                          <a:lnTo>
                            <a:pt x="419" y="382"/>
                          </a:lnTo>
                          <a:lnTo>
                            <a:pt x="419" y="384"/>
                          </a:lnTo>
                          <a:lnTo>
                            <a:pt x="419" y="386"/>
                          </a:lnTo>
                          <a:lnTo>
                            <a:pt x="419" y="388"/>
                          </a:lnTo>
                          <a:lnTo>
                            <a:pt x="419" y="390"/>
                          </a:lnTo>
                          <a:lnTo>
                            <a:pt x="417" y="390"/>
                          </a:lnTo>
                          <a:lnTo>
                            <a:pt x="417" y="392"/>
                          </a:lnTo>
                          <a:lnTo>
                            <a:pt x="417" y="394"/>
                          </a:lnTo>
                          <a:lnTo>
                            <a:pt x="415" y="394"/>
                          </a:lnTo>
                          <a:lnTo>
                            <a:pt x="417" y="394"/>
                          </a:lnTo>
                          <a:lnTo>
                            <a:pt x="415" y="394"/>
                          </a:lnTo>
                          <a:lnTo>
                            <a:pt x="415" y="396"/>
                          </a:lnTo>
                          <a:lnTo>
                            <a:pt x="415" y="398"/>
                          </a:lnTo>
                          <a:lnTo>
                            <a:pt x="415" y="399"/>
                          </a:lnTo>
                          <a:lnTo>
                            <a:pt x="413" y="399"/>
                          </a:lnTo>
                          <a:lnTo>
                            <a:pt x="413" y="401"/>
                          </a:lnTo>
                          <a:lnTo>
                            <a:pt x="411" y="401"/>
                          </a:lnTo>
                          <a:lnTo>
                            <a:pt x="411" y="403"/>
                          </a:lnTo>
                          <a:lnTo>
                            <a:pt x="409" y="405"/>
                          </a:lnTo>
                          <a:lnTo>
                            <a:pt x="409" y="407"/>
                          </a:lnTo>
                          <a:lnTo>
                            <a:pt x="407" y="407"/>
                          </a:lnTo>
                          <a:lnTo>
                            <a:pt x="407" y="409"/>
                          </a:lnTo>
                          <a:lnTo>
                            <a:pt x="409" y="409"/>
                          </a:lnTo>
                          <a:lnTo>
                            <a:pt x="409" y="411"/>
                          </a:lnTo>
                          <a:lnTo>
                            <a:pt x="409" y="413"/>
                          </a:lnTo>
                          <a:lnTo>
                            <a:pt x="407" y="413"/>
                          </a:lnTo>
                          <a:lnTo>
                            <a:pt x="407" y="415"/>
                          </a:lnTo>
                          <a:lnTo>
                            <a:pt x="407" y="417"/>
                          </a:lnTo>
                          <a:lnTo>
                            <a:pt x="405" y="417"/>
                          </a:lnTo>
                          <a:lnTo>
                            <a:pt x="405" y="419"/>
                          </a:lnTo>
                          <a:lnTo>
                            <a:pt x="405" y="421"/>
                          </a:lnTo>
                          <a:lnTo>
                            <a:pt x="403" y="421"/>
                          </a:lnTo>
                          <a:lnTo>
                            <a:pt x="403" y="423"/>
                          </a:lnTo>
                          <a:lnTo>
                            <a:pt x="403" y="424"/>
                          </a:lnTo>
                          <a:lnTo>
                            <a:pt x="405" y="426"/>
                          </a:lnTo>
                          <a:lnTo>
                            <a:pt x="403" y="426"/>
                          </a:lnTo>
                          <a:lnTo>
                            <a:pt x="403" y="428"/>
                          </a:lnTo>
                          <a:lnTo>
                            <a:pt x="403" y="430"/>
                          </a:lnTo>
                          <a:lnTo>
                            <a:pt x="403" y="432"/>
                          </a:lnTo>
                          <a:lnTo>
                            <a:pt x="405" y="432"/>
                          </a:lnTo>
                          <a:lnTo>
                            <a:pt x="405" y="434"/>
                          </a:lnTo>
                          <a:lnTo>
                            <a:pt x="407" y="432"/>
                          </a:lnTo>
                          <a:lnTo>
                            <a:pt x="407" y="434"/>
                          </a:lnTo>
                          <a:lnTo>
                            <a:pt x="407" y="436"/>
                          </a:lnTo>
                          <a:lnTo>
                            <a:pt x="405" y="436"/>
                          </a:lnTo>
                          <a:lnTo>
                            <a:pt x="403" y="436"/>
                          </a:lnTo>
                          <a:lnTo>
                            <a:pt x="403" y="438"/>
                          </a:lnTo>
                          <a:lnTo>
                            <a:pt x="401" y="438"/>
                          </a:lnTo>
                          <a:lnTo>
                            <a:pt x="401" y="440"/>
                          </a:lnTo>
                          <a:lnTo>
                            <a:pt x="401" y="442"/>
                          </a:lnTo>
                          <a:lnTo>
                            <a:pt x="399" y="442"/>
                          </a:lnTo>
                          <a:lnTo>
                            <a:pt x="399" y="444"/>
                          </a:lnTo>
                          <a:lnTo>
                            <a:pt x="397" y="444"/>
                          </a:lnTo>
                          <a:lnTo>
                            <a:pt x="399" y="444"/>
                          </a:lnTo>
                          <a:lnTo>
                            <a:pt x="399" y="446"/>
                          </a:lnTo>
                          <a:lnTo>
                            <a:pt x="399" y="448"/>
                          </a:lnTo>
                          <a:lnTo>
                            <a:pt x="401" y="448"/>
                          </a:lnTo>
                          <a:lnTo>
                            <a:pt x="401" y="449"/>
                          </a:lnTo>
                          <a:lnTo>
                            <a:pt x="399" y="449"/>
                          </a:lnTo>
                          <a:lnTo>
                            <a:pt x="399" y="451"/>
                          </a:lnTo>
                          <a:lnTo>
                            <a:pt x="401" y="451"/>
                          </a:lnTo>
                          <a:lnTo>
                            <a:pt x="401" y="453"/>
                          </a:lnTo>
                          <a:lnTo>
                            <a:pt x="403" y="453"/>
                          </a:lnTo>
                          <a:lnTo>
                            <a:pt x="403" y="455"/>
                          </a:lnTo>
                          <a:lnTo>
                            <a:pt x="403" y="457"/>
                          </a:lnTo>
                          <a:lnTo>
                            <a:pt x="405" y="457"/>
                          </a:lnTo>
                          <a:lnTo>
                            <a:pt x="405" y="459"/>
                          </a:lnTo>
                          <a:lnTo>
                            <a:pt x="403" y="459"/>
                          </a:lnTo>
                          <a:lnTo>
                            <a:pt x="403" y="461"/>
                          </a:lnTo>
                          <a:lnTo>
                            <a:pt x="401" y="461"/>
                          </a:lnTo>
                          <a:lnTo>
                            <a:pt x="401" y="463"/>
                          </a:lnTo>
                          <a:lnTo>
                            <a:pt x="401" y="465"/>
                          </a:lnTo>
                          <a:lnTo>
                            <a:pt x="401" y="467"/>
                          </a:lnTo>
                          <a:lnTo>
                            <a:pt x="401" y="469"/>
                          </a:lnTo>
                          <a:lnTo>
                            <a:pt x="403" y="469"/>
                          </a:lnTo>
                          <a:lnTo>
                            <a:pt x="403" y="471"/>
                          </a:lnTo>
                          <a:lnTo>
                            <a:pt x="405" y="471"/>
                          </a:lnTo>
                          <a:lnTo>
                            <a:pt x="403" y="472"/>
                          </a:lnTo>
                          <a:lnTo>
                            <a:pt x="401" y="472"/>
                          </a:lnTo>
                          <a:lnTo>
                            <a:pt x="401" y="474"/>
                          </a:lnTo>
                          <a:lnTo>
                            <a:pt x="399" y="474"/>
                          </a:lnTo>
                          <a:lnTo>
                            <a:pt x="399" y="476"/>
                          </a:lnTo>
                          <a:lnTo>
                            <a:pt x="399" y="478"/>
                          </a:lnTo>
                          <a:lnTo>
                            <a:pt x="399" y="480"/>
                          </a:lnTo>
                          <a:lnTo>
                            <a:pt x="397" y="480"/>
                          </a:lnTo>
                          <a:lnTo>
                            <a:pt x="397" y="482"/>
                          </a:lnTo>
                          <a:lnTo>
                            <a:pt x="396" y="482"/>
                          </a:lnTo>
                          <a:lnTo>
                            <a:pt x="396" y="480"/>
                          </a:lnTo>
                          <a:lnTo>
                            <a:pt x="394" y="480"/>
                          </a:lnTo>
                          <a:lnTo>
                            <a:pt x="392" y="480"/>
                          </a:lnTo>
                          <a:lnTo>
                            <a:pt x="392" y="478"/>
                          </a:lnTo>
                          <a:lnTo>
                            <a:pt x="390" y="478"/>
                          </a:lnTo>
                          <a:lnTo>
                            <a:pt x="388" y="478"/>
                          </a:lnTo>
                          <a:lnTo>
                            <a:pt x="386" y="478"/>
                          </a:lnTo>
                          <a:lnTo>
                            <a:pt x="386" y="476"/>
                          </a:lnTo>
                          <a:lnTo>
                            <a:pt x="384" y="476"/>
                          </a:lnTo>
                          <a:lnTo>
                            <a:pt x="384" y="478"/>
                          </a:lnTo>
                          <a:lnTo>
                            <a:pt x="382" y="478"/>
                          </a:lnTo>
                          <a:lnTo>
                            <a:pt x="380" y="478"/>
                          </a:lnTo>
                          <a:lnTo>
                            <a:pt x="378" y="478"/>
                          </a:lnTo>
                          <a:lnTo>
                            <a:pt x="376" y="478"/>
                          </a:lnTo>
                          <a:lnTo>
                            <a:pt x="374" y="478"/>
                          </a:lnTo>
                          <a:lnTo>
                            <a:pt x="374" y="476"/>
                          </a:lnTo>
                          <a:lnTo>
                            <a:pt x="374" y="474"/>
                          </a:lnTo>
                          <a:lnTo>
                            <a:pt x="374" y="476"/>
                          </a:lnTo>
                          <a:lnTo>
                            <a:pt x="374" y="474"/>
                          </a:lnTo>
                          <a:lnTo>
                            <a:pt x="372" y="474"/>
                          </a:lnTo>
                          <a:lnTo>
                            <a:pt x="372" y="476"/>
                          </a:lnTo>
                          <a:lnTo>
                            <a:pt x="371" y="476"/>
                          </a:lnTo>
                          <a:lnTo>
                            <a:pt x="371" y="474"/>
                          </a:lnTo>
                          <a:lnTo>
                            <a:pt x="371" y="476"/>
                          </a:lnTo>
                          <a:lnTo>
                            <a:pt x="369" y="476"/>
                          </a:lnTo>
                          <a:lnTo>
                            <a:pt x="367" y="476"/>
                          </a:lnTo>
                          <a:lnTo>
                            <a:pt x="365" y="476"/>
                          </a:lnTo>
                          <a:lnTo>
                            <a:pt x="367" y="476"/>
                          </a:lnTo>
                          <a:lnTo>
                            <a:pt x="365" y="476"/>
                          </a:lnTo>
                          <a:lnTo>
                            <a:pt x="363" y="476"/>
                          </a:lnTo>
                          <a:lnTo>
                            <a:pt x="363" y="474"/>
                          </a:lnTo>
                          <a:lnTo>
                            <a:pt x="361" y="474"/>
                          </a:lnTo>
                          <a:lnTo>
                            <a:pt x="361" y="472"/>
                          </a:lnTo>
                          <a:lnTo>
                            <a:pt x="359" y="471"/>
                          </a:lnTo>
                          <a:lnTo>
                            <a:pt x="359" y="469"/>
                          </a:lnTo>
                          <a:lnTo>
                            <a:pt x="357" y="469"/>
                          </a:lnTo>
                          <a:lnTo>
                            <a:pt x="357" y="467"/>
                          </a:lnTo>
                          <a:lnTo>
                            <a:pt x="355" y="467"/>
                          </a:lnTo>
                          <a:lnTo>
                            <a:pt x="355" y="465"/>
                          </a:lnTo>
                          <a:lnTo>
                            <a:pt x="353" y="465"/>
                          </a:lnTo>
                          <a:lnTo>
                            <a:pt x="351" y="465"/>
                          </a:lnTo>
                          <a:lnTo>
                            <a:pt x="349" y="465"/>
                          </a:lnTo>
                          <a:lnTo>
                            <a:pt x="348" y="465"/>
                          </a:lnTo>
                          <a:lnTo>
                            <a:pt x="348" y="463"/>
                          </a:lnTo>
                          <a:lnTo>
                            <a:pt x="346" y="465"/>
                          </a:lnTo>
                          <a:lnTo>
                            <a:pt x="346" y="463"/>
                          </a:lnTo>
                          <a:lnTo>
                            <a:pt x="344" y="463"/>
                          </a:lnTo>
                          <a:lnTo>
                            <a:pt x="344" y="465"/>
                          </a:lnTo>
                          <a:lnTo>
                            <a:pt x="342" y="465"/>
                          </a:lnTo>
                          <a:lnTo>
                            <a:pt x="340" y="463"/>
                          </a:lnTo>
                          <a:lnTo>
                            <a:pt x="338" y="463"/>
                          </a:lnTo>
                          <a:lnTo>
                            <a:pt x="336" y="461"/>
                          </a:lnTo>
                          <a:lnTo>
                            <a:pt x="334" y="461"/>
                          </a:lnTo>
                          <a:lnTo>
                            <a:pt x="334" y="463"/>
                          </a:lnTo>
                          <a:lnTo>
                            <a:pt x="334" y="461"/>
                          </a:lnTo>
                          <a:lnTo>
                            <a:pt x="332" y="461"/>
                          </a:lnTo>
                          <a:lnTo>
                            <a:pt x="332" y="463"/>
                          </a:lnTo>
                          <a:lnTo>
                            <a:pt x="330" y="463"/>
                          </a:lnTo>
                          <a:lnTo>
                            <a:pt x="328" y="463"/>
                          </a:lnTo>
                          <a:lnTo>
                            <a:pt x="326" y="463"/>
                          </a:lnTo>
                          <a:lnTo>
                            <a:pt x="325" y="463"/>
                          </a:lnTo>
                          <a:lnTo>
                            <a:pt x="325" y="461"/>
                          </a:lnTo>
                          <a:lnTo>
                            <a:pt x="325" y="463"/>
                          </a:lnTo>
                          <a:lnTo>
                            <a:pt x="323" y="463"/>
                          </a:lnTo>
                          <a:lnTo>
                            <a:pt x="321" y="461"/>
                          </a:lnTo>
                          <a:lnTo>
                            <a:pt x="319" y="461"/>
                          </a:lnTo>
                          <a:lnTo>
                            <a:pt x="317" y="461"/>
                          </a:lnTo>
                          <a:lnTo>
                            <a:pt x="315" y="461"/>
                          </a:lnTo>
                          <a:lnTo>
                            <a:pt x="313" y="461"/>
                          </a:lnTo>
                          <a:lnTo>
                            <a:pt x="311" y="461"/>
                          </a:lnTo>
                          <a:lnTo>
                            <a:pt x="311" y="459"/>
                          </a:lnTo>
                          <a:lnTo>
                            <a:pt x="309" y="459"/>
                          </a:lnTo>
                          <a:lnTo>
                            <a:pt x="307" y="459"/>
                          </a:lnTo>
                          <a:lnTo>
                            <a:pt x="305" y="459"/>
                          </a:lnTo>
                          <a:lnTo>
                            <a:pt x="305" y="457"/>
                          </a:lnTo>
                          <a:lnTo>
                            <a:pt x="303" y="457"/>
                          </a:lnTo>
                          <a:lnTo>
                            <a:pt x="303" y="455"/>
                          </a:lnTo>
                          <a:lnTo>
                            <a:pt x="301" y="455"/>
                          </a:lnTo>
                          <a:lnTo>
                            <a:pt x="300" y="455"/>
                          </a:lnTo>
                          <a:lnTo>
                            <a:pt x="298" y="455"/>
                          </a:lnTo>
                          <a:lnTo>
                            <a:pt x="298" y="453"/>
                          </a:lnTo>
                          <a:lnTo>
                            <a:pt x="296" y="453"/>
                          </a:lnTo>
                          <a:lnTo>
                            <a:pt x="294" y="453"/>
                          </a:lnTo>
                          <a:lnTo>
                            <a:pt x="294" y="451"/>
                          </a:lnTo>
                          <a:lnTo>
                            <a:pt x="292" y="451"/>
                          </a:lnTo>
                          <a:lnTo>
                            <a:pt x="292" y="449"/>
                          </a:lnTo>
                          <a:lnTo>
                            <a:pt x="292" y="451"/>
                          </a:lnTo>
                          <a:lnTo>
                            <a:pt x="292" y="453"/>
                          </a:lnTo>
                          <a:lnTo>
                            <a:pt x="290" y="453"/>
                          </a:lnTo>
                          <a:lnTo>
                            <a:pt x="290" y="455"/>
                          </a:lnTo>
                          <a:lnTo>
                            <a:pt x="288" y="455"/>
                          </a:lnTo>
                          <a:lnTo>
                            <a:pt x="288" y="453"/>
                          </a:lnTo>
                          <a:lnTo>
                            <a:pt x="286" y="453"/>
                          </a:lnTo>
                          <a:lnTo>
                            <a:pt x="288" y="455"/>
                          </a:lnTo>
                          <a:lnTo>
                            <a:pt x="288" y="457"/>
                          </a:lnTo>
                          <a:lnTo>
                            <a:pt x="286" y="457"/>
                          </a:lnTo>
                          <a:lnTo>
                            <a:pt x="286" y="459"/>
                          </a:lnTo>
                          <a:lnTo>
                            <a:pt x="284" y="459"/>
                          </a:lnTo>
                          <a:lnTo>
                            <a:pt x="284" y="457"/>
                          </a:lnTo>
                          <a:lnTo>
                            <a:pt x="284" y="459"/>
                          </a:lnTo>
                          <a:lnTo>
                            <a:pt x="282" y="459"/>
                          </a:lnTo>
                          <a:lnTo>
                            <a:pt x="282" y="461"/>
                          </a:lnTo>
                          <a:lnTo>
                            <a:pt x="284" y="461"/>
                          </a:lnTo>
                          <a:lnTo>
                            <a:pt x="286" y="461"/>
                          </a:lnTo>
                          <a:lnTo>
                            <a:pt x="288" y="461"/>
                          </a:lnTo>
                          <a:lnTo>
                            <a:pt x="288" y="463"/>
                          </a:lnTo>
                          <a:lnTo>
                            <a:pt x="288" y="461"/>
                          </a:lnTo>
                          <a:lnTo>
                            <a:pt x="286" y="461"/>
                          </a:lnTo>
                          <a:lnTo>
                            <a:pt x="284" y="461"/>
                          </a:lnTo>
                          <a:lnTo>
                            <a:pt x="284" y="463"/>
                          </a:lnTo>
                          <a:lnTo>
                            <a:pt x="284" y="465"/>
                          </a:lnTo>
                          <a:lnTo>
                            <a:pt x="286" y="463"/>
                          </a:lnTo>
                          <a:lnTo>
                            <a:pt x="288" y="463"/>
                          </a:lnTo>
                          <a:lnTo>
                            <a:pt x="288" y="465"/>
                          </a:lnTo>
                          <a:lnTo>
                            <a:pt x="288" y="467"/>
                          </a:lnTo>
                          <a:lnTo>
                            <a:pt x="290" y="467"/>
                          </a:lnTo>
                          <a:lnTo>
                            <a:pt x="290" y="469"/>
                          </a:lnTo>
                          <a:lnTo>
                            <a:pt x="292" y="469"/>
                          </a:lnTo>
                          <a:lnTo>
                            <a:pt x="292" y="471"/>
                          </a:lnTo>
                          <a:lnTo>
                            <a:pt x="290" y="471"/>
                          </a:lnTo>
                          <a:lnTo>
                            <a:pt x="290" y="472"/>
                          </a:lnTo>
                          <a:lnTo>
                            <a:pt x="292" y="472"/>
                          </a:lnTo>
                          <a:lnTo>
                            <a:pt x="290" y="472"/>
                          </a:lnTo>
                          <a:lnTo>
                            <a:pt x="290" y="471"/>
                          </a:lnTo>
                          <a:lnTo>
                            <a:pt x="288" y="471"/>
                          </a:lnTo>
                          <a:lnTo>
                            <a:pt x="288" y="472"/>
                          </a:lnTo>
                          <a:lnTo>
                            <a:pt x="290" y="472"/>
                          </a:lnTo>
                          <a:lnTo>
                            <a:pt x="290" y="474"/>
                          </a:lnTo>
                          <a:lnTo>
                            <a:pt x="288" y="474"/>
                          </a:lnTo>
                          <a:lnTo>
                            <a:pt x="288" y="472"/>
                          </a:lnTo>
                          <a:lnTo>
                            <a:pt x="286" y="472"/>
                          </a:lnTo>
                          <a:lnTo>
                            <a:pt x="288" y="472"/>
                          </a:lnTo>
                          <a:lnTo>
                            <a:pt x="288" y="474"/>
                          </a:lnTo>
                          <a:lnTo>
                            <a:pt x="286" y="474"/>
                          </a:lnTo>
                          <a:lnTo>
                            <a:pt x="286" y="476"/>
                          </a:lnTo>
                          <a:lnTo>
                            <a:pt x="288" y="476"/>
                          </a:lnTo>
                          <a:lnTo>
                            <a:pt x="290" y="476"/>
                          </a:lnTo>
                          <a:lnTo>
                            <a:pt x="288" y="476"/>
                          </a:lnTo>
                          <a:lnTo>
                            <a:pt x="288" y="478"/>
                          </a:lnTo>
                          <a:lnTo>
                            <a:pt x="288" y="480"/>
                          </a:lnTo>
                          <a:lnTo>
                            <a:pt x="286" y="478"/>
                          </a:lnTo>
                          <a:lnTo>
                            <a:pt x="286" y="480"/>
                          </a:lnTo>
                          <a:lnTo>
                            <a:pt x="284" y="480"/>
                          </a:lnTo>
                          <a:lnTo>
                            <a:pt x="284" y="482"/>
                          </a:lnTo>
                          <a:lnTo>
                            <a:pt x="284" y="480"/>
                          </a:lnTo>
                          <a:lnTo>
                            <a:pt x="282" y="480"/>
                          </a:lnTo>
                          <a:lnTo>
                            <a:pt x="282" y="482"/>
                          </a:lnTo>
                          <a:lnTo>
                            <a:pt x="282" y="484"/>
                          </a:lnTo>
                          <a:lnTo>
                            <a:pt x="280" y="484"/>
                          </a:lnTo>
                          <a:lnTo>
                            <a:pt x="280" y="486"/>
                          </a:lnTo>
                          <a:lnTo>
                            <a:pt x="282" y="486"/>
                          </a:lnTo>
                          <a:lnTo>
                            <a:pt x="282" y="484"/>
                          </a:lnTo>
                          <a:lnTo>
                            <a:pt x="282" y="486"/>
                          </a:lnTo>
                          <a:lnTo>
                            <a:pt x="284" y="488"/>
                          </a:lnTo>
                          <a:lnTo>
                            <a:pt x="282" y="488"/>
                          </a:lnTo>
                          <a:lnTo>
                            <a:pt x="282" y="490"/>
                          </a:lnTo>
                          <a:lnTo>
                            <a:pt x="284" y="490"/>
                          </a:lnTo>
                          <a:lnTo>
                            <a:pt x="284" y="492"/>
                          </a:lnTo>
                          <a:lnTo>
                            <a:pt x="284" y="494"/>
                          </a:lnTo>
                          <a:lnTo>
                            <a:pt x="284" y="492"/>
                          </a:lnTo>
                          <a:lnTo>
                            <a:pt x="282" y="492"/>
                          </a:lnTo>
                          <a:lnTo>
                            <a:pt x="280" y="492"/>
                          </a:lnTo>
                          <a:lnTo>
                            <a:pt x="282" y="492"/>
                          </a:lnTo>
                          <a:lnTo>
                            <a:pt x="282" y="494"/>
                          </a:lnTo>
                          <a:lnTo>
                            <a:pt x="280" y="494"/>
                          </a:lnTo>
                          <a:lnTo>
                            <a:pt x="280" y="496"/>
                          </a:lnTo>
                          <a:lnTo>
                            <a:pt x="278" y="496"/>
                          </a:lnTo>
                          <a:lnTo>
                            <a:pt x="278" y="497"/>
                          </a:lnTo>
                          <a:lnTo>
                            <a:pt x="280" y="497"/>
                          </a:lnTo>
                          <a:lnTo>
                            <a:pt x="280" y="499"/>
                          </a:lnTo>
                          <a:lnTo>
                            <a:pt x="278" y="499"/>
                          </a:lnTo>
                          <a:lnTo>
                            <a:pt x="278" y="497"/>
                          </a:lnTo>
                          <a:lnTo>
                            <a:pt x="277" y="497"/>
                          </a:lnTo>
                          <a:lnTo>
                            <a:pt x="277" y="499"/>
                          </a:lnTo>
                          <a:lnTo>
                            <a:pt x="277" y="497"/>
                          </a:lnTo>
                          <a:lnTo>
                            <a:pt x="275" y="497"/>
                          </a:lnTo>
                          <a:lnTo>
                            <a:pt x="275" y="499"/>
                          </a:lnTo>
                          <a:lnTo>
                            <a:pt x="277" y="499"/>
                          </a:lnTo>
                          <a:lnTo>
                            <a:pt x="275" y="499"/>
                          </a:lnTo>
                          <a:lnTo>
                            <a:pt x="275" y="501"/>
                          </a:lnTo>
                          <a:lnTo>
                            <a:pt x="277" y="501"/>
                          </a:lnTo>
                          <a:lnTo>
                            <a:pt x="277" y="503"/>
                          </a:lnTo>
                          <a:lnTo>
                            <a:pt x="275" y="503"/>
                          </a:lnTo>
                          <a:lnTo>
                            <a:pt x="275" y="501"/>
                          </a:lnTo>
                          <a:lnTo>
                            <a:pt x="273" y="501"/>
                          </a:lnTo>
                          <a:lnTo>
                            <a:pt x="273" y="503"/>
                          </a:lnTo>
                          <a:lnTo>
                            <a:pt x="273" y="501"/>
                          </a:lnTo>
                          <a:lnTo>
                            <a:pt x="273" y="503"/>
                          </a:lnTo>
                          <a:lnTo>
                            <a:pt x="275" y="503"/>
                          </a:lnTo>
                          <a:lnTo>
                            <a:pt x="275" y="505"/>
                          </a:lnTo>
                          <a:lnTo>
                            <a:pt x="277" y="505"/>
                          </a:lnTo>
                          <a:lnTo>
                            <a:pt x="277" y="507"/>
                          </a:lnTo>
                          <a:lnTo>
                            <a:pt x="277" y="505"/>
                          </a:lnTo>
                          <a:lnTo>
                            <a:pt x="275" y="505"/>
                          </a:lnTo>
                          <a:lnTo>
                            <a:pt x="275" y="507"/>
                          </a:lnTo>
                          <a:lnTo>
                            <a:pt x="273" y="507"/>
                          </a:lnTo>
                          <a:lnTo>
                            <a:pt x="273" y="505"/>
                          </a:lnTo>
                          <a:lnTo>
                            <a:pt x="271" y="505"/>
                          </a:lnTo>
                          <a:lnTo>
                            <a:pt x="271" y="507"/>
                          </a:lnTo>
                          <a:lnTo>
                            <a:pt x="271" y="509"/>
                          </a:lnTo>
                          <a:lnTo>
                            <a:pt x="269" y="509"/>
                          </a:lnTo>
                          <a:lnTo>
                            <a:pt x="269" y="511"/>
                          </a:lnTo>
                          <a:lnTo>
                            <a:pt x="269" y="509"/>
                          </a:lnTo>
                          <a:lnTo>
                            <a:pt x="267" y="509"/>
                          </a:lnTo>
                          <a:lnTo>
                            <a:pt x="265" y="509"/>
                          </a:lnTo>
                          <a:lnTo>
                            <a:pt x="263" y="509"/>
                          </a:lnTo>
                          <a:lnTo>
                            <a:pt x="263" y="507"/>
                          </a:lnTo>
                          <a:lnTo>
                            <a:pt x="261" y="507"/>
                          </a:lnTo>
                          <a:lnTo>
                            <a:pt x="261" y="505"/>
                          </a:lnTo>
                          <a:lnTo>
                            <a:pt x="263" y="505"/>
                          </a:lnTo>
                          <a:lnTo>
                            <a:pt x="261" y="505"/>
                          </a:lnTo>
                          <a:lnTo>
                            <a:pt x="261" y="503"/>
                          </a:lnTo>
                          <a:lnTo>
                            <a:pt x="259" y="503"/>
                          </a:lnTo>
                          <a:lnTo>
                            <a:pt x="259" y="505"/>
                          </a:lnTo>
                          <a:lnTo>
                            <a:pt x="261" y="505"/>
                          </a:lnTo>
                          <a:lnTo>
                            <a:pt x="261" y="507"/>
                          </a:lnTo>
                          <a:lnTo>
                            <a:pt x="259" y="507"/>
                          </a:lnTo>
                          <a:lnTo>
                            <a:pt x="259" y="505"/>
                          </a:lnTo>
                          <a:lnTo>
                            <a:pt x="259" y="507"/>
                          </a:lnTo>
                          <a:lnTo>
                            <a:pt x="257" y="507"/>
                          </a:lnTo>
                          <a:lnTo>
                            <a:pt x="255" y="507"/>
                          </a:lnTo>
                          <a:lnTo>
                            <a:pt x="257" y="509"/>
                          </a:lnTo>
                          <a:lnTo>
                            <a:pt x="257" y="511"/>
                          </a:lnTo>
                          <a:lnTo>
                            <a:pt x="255" y="511"/>
                          </a:lnTo>
                          <a:lnTo>
                            <a:pt x="255" y="509"/>
                          </a:lnTo>
                          <a:lnTo>
                            <a:pt x="253" y="509"/>
                          </a:lnTo>
                          <a:lnTo>
                            <a:pt x="253" y="511"/>
                          </a:lnTo>
                          <a:lnTo>
                            <a:pt x="255" y="511"/>
                          </a:lnTo>
                          <a:lnTo>
                            <a:pt x="255" y="513"/>
                          </a:lnTo>
                          <a:lnTo>
                            <a:pt x="253" y="513"/>
                          </a:lnTo>
                          <a:lnTo>
                            <a:pt x="252" y="513"/>
                          </a:lnTo>
                          <a:lnTo>
                            <a:pt x="250" y="513"/>
                          </a:lnTo>
                          <a:lnTo>
                            <a:pt x="248" y="511"/>
                          </a:lnTo>
                          <a:lnTo>
                            <a:pt x="248" y="509"/>
                          </a:lnTo>
                          <a:lnTo>
                            <a:pt x="248" y="507"/>
                          </a:lnTo>
                          <a:lnTo>
                            <a:pt x="248" y="505"/>
                          </a:lnTo>
                          <a:lnTo>
                            <a:pt x="246" y="505"/>
                          </a:lnTo>
                          <a:lnTo>
                            <a:pt x="246" y="503"/>
                          </a:lnTo>
                          <a:lnTo>
                            <a:pt x="244" y="503"/>
                          </a:lnTo>
                          <a:lnTo>
                            <a:pt x="244" y="505"/>
                          </a:lnTo>
                          <a:lnTo>
                            <a:pt x="244" y="507"/>
                          </a:lnTo>
                          <a:lnTo>
                            <a:pt x="242" y="507"/>
                          </a:lnTo>
                          <a:lnTo>
                            <a:pt x="244" y="507"/>
                          </a:lnTo>
                          <a:lnTo>
                            <a:pt x="242" y="509"/>
                          </a:lnTo>
                          <a:lnTo>
                            <a:pt x="240" y="511"/>
                          </a:lnTo>
                          <a:lnTo>
                            <a:pt x="238" y="511"/>
                          </a:lnTo>
                          <a:lnTo>
                            <a:pt x="240" y="511"/>
                          </a:lnTo>
                          <a:lnTo>
                            <a:pt x="238" y="511"/>
                          </a:lnTo>
                          <a:lnTo>
                            <a:pt x="236" y="511"/>
                          </a:lnTo>
                          <a:lnTo>
                            <a:pt x="234" y="511"/>
                          </a:lnTo>
                          <a:lnTo>
                            <a:pt x="232" y="511"/>
                          </a:lnTo>
                          <a:lnTo>
                            <a:pt x="232" y="509"/>
                          </a:lnTo>
                          <a:lnTo>
                            <a:pt x="230" y="509"/>
                          </a:lnTo>
                          <a:lnTo>
                            <a:pt x="230" y="507"/>
                          </a:lnTo>
                          <a:lnTo>
                            <a:pt x="230" y="509"/>
                          </a:lnTo>
                          <a:lnTo>
                            <a:pt x="229" y="509"/>
                          </a:lnTo>
                          <a:lnTo>
                            <a:pt x="229" y="507"/>
                          </a:lnTo>
                          <a:lnTo>
                            <a:pt x="227" y="507"/>
                          </a:lnTo>
                          <a:lnTo>
                            <a:pt x="227" y="505"/>
                          </a:lnTo>
                          <a:lnTo>
                            <a:pt x="225" y="507"/>
                          </a:lnTo>
                          <a:lnTo>
                            <a:pt x="225" y="505"/>
                          </a:lnTo>
                          <a:lnTo>
                            <a:pt x="225" y="507"/>
                          </a:lnTo>
                          <a:lnTo>
                            <a:pt x="223" y="505"/>
                          </a:lnTo>
                          <a:lnTo>
                            <a:pt x="223" y="507"/>
                          </a:lnTo>
                          <a:lnTo>
                            <a:pt x="221" y="507"/>
                          </a:lnTo>
                          <a:lnTo>
                            <a:pt x="221" y="505"/>
                          </a:lnTo>
                          <a:lnTo>
                            <a:pt x="219" y="505"/>
                          </a:lnTo>
                          <a:lnTo>
                            <a:pt x="217" y="505"/>
                          </a:lnTo>
                          <a:lnTo>
                            <a:pt x="217" y="503"/>
                          </a:lnTo>
                          <a:lnTo>
                            <a:pt x="215" y="503"/>
                          </a:lnTo>
                          <a:lnTo>
                            <a:pt x="215" y="501"/>
                          </a:lnTo>
                          <a:lnTo>
                            <a:pt x="215" y="499"/>
                          </a:lnTo>
                          <a:lnTo>
                            <a:pt x="213" y="499"/>
                          </a:lnTo>
                          <a:lnTo>
                            <a:pt x="213" y="501"/>
                          </a:lnTo>
                          <a:lnTo>
                            <a:pt x="211" y="501"/>
                          </a:lnTo>
                          <a:lnTo>
                            <a:pt x="211" y="503"/>
                          </a:lnTo>
                          <a:lnTo>
                            <a:pt x="211" y="505"/>
                          </a:lnTo>
                          <a:lnTo>
                            <a:pt x="209" y="505"/>
                          </a:lnTo>
                          <a:lnTo>
                            <a:pt x="209" y="507"/>
                          </a:lnTo>
                          <a:lnTo>
                            <a:pt x="207" y="507"/>
                          </a:lnTo>
                          <a:lnTo>
                            <a:pt x="205" y="507"/>
                          </a:lnTo>
                          <a:lnTo>
                            <a:pt x="205" y="509"/>
                          </a:lnTo>
                          <a:lnTo>
                            <a:pt x="204" y="509"/>
                          </a:lnTo>
                          <a:lnTo>
                            <a:pt x="202" y="509"/>
                          </a:lnTo>
                          <a:lnTo>
                            <a:pt x="200" y="509"/>
                          </a:lnTo>
                          <a:lnTo>
                            <a:pt x="198" y="511"/>
                          </a:lnTo>
                          <a:lnTo>
                            <a:pt x="198" y="513"/>
                          </a:lnTo>
                          <a:lnTo>
                            <a:pt x="198" y="515"/>
                          </a:lnTo>
                          <a:lnTo>
                            <a:pt x="196" y="515"/>
                          </a:lnTo>
                          <a:lnTo>
                            <a:pt x="196" y="517"/>
                          </a:lnTo>
                          <a:lnTo>
                            <a:pt x="194" y="517"/>
                          </a:lnTo>
                          <a:lnTo>
                            <a:pt x="192" y="517"/>
                          </a:lnTo>
                          <a:lnTo>
                            <a:pt x="192" y="519"/>
                          </a:lnTo>
                          <a:lnTo>
                            <a:pt x="190" y="519"/>
                          </a:lnTo>
                          <a:lnTo>
                            <a:pt x="188" y="519"/>
                          </a:lnTo>
                          <a:lnTo>
                            <a:pt x="188" y="520"/>
                          </a:lnTo>
                          <a:lnTo>
                            <a:pt x="186" y="520"/>
                          </a:lnTo>
                          <a:lnTo>
                            <a:pt x="186" y="522"/>
                          </a:lnTo>
                          <a:lnTo>
                            <a:pt x="184" y="522"/>
                          </a:lnTo>
                          <a:lnTo>
                            <a:pt x="184" y="520"/>
                          </a:lnTo>
                          <a:lnTo>
                            <a:pt x="182" y="520"/>
                          </a:lnTo>
                          <a:lnTo>
                            <a:pt x="181" y="520"/>
                          </a:lnTo>
                          <a:lnTo>
                            <a:pt x="179" y="520"/>
                          </a:lnTo>
                          <a:lnTo>
                            <a:pt x="177" y="520"/>
                          </a:lnTo>
                          <a:lnTo>
                            <a:pt x="177" y="519"/>
                          </a:lnTo>
                          <a:lnTo>
                            <a:pt x="175" y="519"/>
                          </a:lnTo>
                          <a:lnTo>
                            <a:pt x="177" y="519"/>
                          </a:lnTo>
                          <a:lnTo>
                            <a:pt x="177" y="517"/>
                          </a:lnTo>
                          <a:lnTo>
                            <a:pt x="175" y="517"/>
                          </a:lnTo>
                          <a:lnTo>
                            <a:pt x="173" y="517"/>
                          </a:lnTo>
                          <a:lnTo>
                            <a:pt x="171" y="517"/>
                          </a:lnTo>
                          <a:lnTo>
                            <a:pt x="171" y="515"/>
                          </a:lnTo>
                          <a:lnTo>
                            <a:pt x="171" y="513"/>
                          </a:lnTo>
                          <a:lnTo>
                            <a:pt x="169" y="513"/>
                          </a:lnTo>
                          <a:lnTo>
                            <a:pt x="169" y="515"/>
                          </a:lnTo>
                          <a:lnTo>
                            <a:pt x="167" y="515"/>
                          </a:lnTo>
                          <a:lnTo>
                            <a:pt x="169" y="515"/>
                          </a:lnTo>
                          <a:lnTo>
                            <a:pt x="167" y="513"/>
                          </a:lnTo>
                          <a:lnTo>
                            <a:pt x="165" y="513"/>
                          </a:lnTo>
                          <a:lnTo>
                            <a:pt x="165" y="511"/>
                          </a:lnTo>
                          <a:lnTo>
                            <a:pt x="163" y="511"/>
                          </a:lnTo>
                          <a:lnTo>
                            <a:pt x="163" y="509"/>
                          </a:lnTo>
                          <a:lnTo>
                            <a:pt x="161" y="509"/>
                          </a:lnTo>
                          <a:lnTo>
                            <a:pt x="159" y="509"/>
                          </a:lnTo>
                          <a:lnTo>
                            <a:pt x="159" y="507"/>
                          </a:lnTo>
                          <a:lnTo>
                            <a:pt x="157" y="507"/>
                          </a:lnTo>
                          <a:lnTo>
                            <a:pt x="156" y="507"/>
                          </a:lnTo>
                          <a:lnTo>
                            <a:pt x="156" y="505"/>
                          </a:lnTo>
                          <a:lnTo>
                            <a:pt x="156" y="507"/>
                          </a:lnTo>
                          <a:lnTo>
                            <a:pt x="154" y="507"/>
                          </a:lnTo>
                          <a:lnTo>
                            <a:pt x="154" y="505"/>
                          </a:lnTo>
                          <a:lnTo>
                            <a:pt x="152" y="505"/>
                          </a:lnTo>
                          <a:lnTo>
                            <a:pt x="152" y="503"/>
                          </a:lnTo>
                          <a:lnTo>
                            <a:pt x="154" y="503"/>
                          </a:lnTo>
                          <a:lnTo>
                            <a:pt x="154" y="501"/>
                          </a:lnTo>
                          <a:lnTo>
                            <a:pt x="152" y="501"/>
                          </a:lnTo>
                          <a:lnTo>
                            <a:pt x="150" y="501"/>
                          </a:lnTo>
                          <a:lnTo>
                            <a:pt x="150" y="499"/>
                          </a:lnTo>
                          <a:lnTo>
                            <a:pt x="150" y="497"/>
                          </a:lnTo>
                          <a:lnTo>
                            <a:pt x="148" y="497"/>
                          </a:lnTo>
                          <a:lnTo>
                            <a:pt x="148" y="496"/>
                          </a:lnTo>
                          <a:lnTo>
                            <a:pt x="146" y="497"/>
                          </a:lnTo>
                          <a:lnTo>
                            <a:pt x="144" y="497"/>
                          </a:lnTo>
                          <a:lnTo>
                            <a:pt x="142" y="497"/>
                          </a:lnTo>
                          <a:lnTo>
                            <a:pt x="142" y="496"/>
                          </a:lnTo>
                          <a:lnTo>
                            <a:pt x="140" y="496"/>
                          </a:lnTo>
                          <a:lnTo>
                            <a:pt x="140" y="494"/>
                          </a:lnTo>
                          <a:lnTo>
                            <a:pt x="138" y="494"/>
                          </a:lnTo>
                          <a:lnTo>
                            <a:pt x="136" y="494"/>
                          </a:lnTo>
                          <a:lnTo>
                            <a:pt x="134" y="494"/>
                          </a:lnTo>
                          <a:lnTo>
                            <a:pt x="133" y="494"/>
                          </a:lnTo>
                          <a:lnTo>
                            <a:pt x="133" y="492"/>
                          </a:lnTo>
                          <a:lnTo>
                            <a:pt x="131" y="492"/>
                          </a:lnTo>
                          <a:lnTo>
                            <a:pt x="131" y="494"/>
                          </a:lnTo>
                          <a:lnTo>
                            <a:pt x="131" y="492"/>
                          </a:lnTo>
                          <a:lnTo>
                            <a:pt x="129" y="492"/>
                          </a:lnTo>
                          <a:lnTo>
                            <a:pt x="127" y="492"/>
                          </a:lnTo>
                          <a:lnTo>
                            <a:pt x="127" y="490"/>
                          </a:lnTo>
                          <a:lnTo>
                            <a:pt x="125" y="490"/>
                          </a:lnTo>
                          <a:lnTo>
                            <a:pt x="123" y="490"/>
                          </a:lnTo>
                          <a:lnTo>
                            <a:pt x="123" y="488"/>
                          </a:lnTo>
                          <a:lnTo>
                            <a:pt x="123" y="490"/>
                          </a:lnTo>
                          <a:lnTo>
                            <a:pt x="121" y="488"/>
                          </a:lnTo>
                          <a:lnTo>
                            <a:pt x="119" y="488"/>
                          </a:lnTo>
                          <a:lnTo>
                            <a:pt x="119" y="490"/>
                          </a:lnTo>
                          <a:lnTo>
                            <a:pt x="117" y="490"/>
                          </a:lnTo>
                          <a:lnTo>
                            <a:pt x="117" y="492"/>
                          </a:lnTo>
                          <a:lnTo>
                            <a:pt x="115" y="492"/>
                          </a:lnTo>
                          <a:lnTo>
                            <a:pt x="115" y="494"/>
                          </a:lnTo>
                          <a:lnTo>
                            <a:pt x="113" y="494"/>
                          </a:lnTo>
                          <a:lnTo>
                            <a:pt x="111" y="496"/>
                          </a:lnTo>
                          <a:lnTo>
                            <a:pt x="111" y="494"/>
                          </a:lnTo>
                          <a:lnTo>
                            <a:pt x="109" y="494"/>
                          </a:lnTo>
                          <a:lnTo>
                            <a:pt x="109" y="492"/>
                          </a:lnTo>
                          <a:lnTo>
                            <a:pt x="108" y="492"/>
                          </a:lnTo>
                          <a:lnTo>
                            <a:pt x="108" y="494"/>
                          </a:lnTo>
                          <a:lnTo>
                            <a:pt x="108" y="492"/>
                          </a:lnTo>
                          <a:lnTo>
                            <a:pt x="106" y="492"/>
                          </a:lnTo>
                          <a:lnTo>
                            <a:pt x="104" y="492"/>
                          </a:lnTo>
                          <a:lnTo>
                            <a:pt x="104" y="494"/>
                          </a:lnTo>
                          <a:lnTo>
                            <a:pt x="102" y="494"/>
                          </a:lnTo>
                          <a:lnTo>
                            <a:pt x="100" y="494"/>
                          </a:lnTo>
                          <a:lnTo>
                            <a:pt x="100" y="496"/>
                          </a:lnTo>
                          <a:lnTo>
                            <a:pt x="98" y="496"/>
                          </a:lnTo>
                          <a:lnTo>
                            <a:pt x="98" y="497"/>
                          </a:lnTo>
                          <a:lnTo>
                            <a:pt x="96" y="497"/>
                          </a:lnTo>
                          <a:lnTo>
                            <a:pt x="96" y="499"/>
                          </a:lnTo>
                          <a:lnTo>
                            <a:pt x="94" y="499"/>
                          </a:lnTo>
                          <a:lnTo>
                            <a:pt x="94" y="501"/>
                          </a:lnTo>
                          <a:lnTo>
                            <a:pt x="94" y="499"/>
                          </a:lnTo>
                          <a:lnTo>
                            <a:pt x="92" y="499"/>
                          </a:lnTo>
                          <a:lnTo>
                            <a:pt x="92" y="501"/>
                          </a:lnTo>
                          <a:lnTo>
                            <a:pt x="90" y="501"/>
                          </a:lnTo>
                          <a:lnTo>
                            <a:pt x="88" y="501"/>
                          </a:lnTo>
                          <a:lnTo>
                            <a:pt x="88" y="503"/>
                          </a:lnTo>
                          <a:lnTo>
                            <a:pt x="88" y="505"/>
                          </a:lnTo>
                          <a:lnTo>
                            <a:pt x="86" y="507"/>
                          </a:lnTo>
                          <a:lnTo>
                            <a:pt x="85" y="507"/>
                          </a:lnTo>
                          <a:lnTo>
                            <a:pt x="83" y="507"/>
                          </a:lnTo>
                          <a:lnTo>
                            <a:pt x="85" y="507"/>
                          </a:lnTo>
                          <a:lnTo>
                            <a:pt x="85" y="509"/>
                          </a:lnTo>
                          <a:lnTo>
                            <a:pt x="83" y="509"/>
                          </a:lnTo>
                          <a:lnTo>
                            <a:pt x="83" y="507"/>
                          </a:lnTo>
                          <a:lnTo>
                            <a:pt x="81" y="507"/>
                          </a:lnTo>
                          <a:lnTo>
                            <a:pt x="81" y="505"/>
                          </a:lnTo>
                          <a:lnTo>
                            <a:pt x="81" y="503"/>
                          </a:lnTo>
                          <a:lnTo>
                            <a:pt x="81" y="505"/>
                          </a:lnTo>
                          <a:lnTo>
                            <a:pt x="81" y="507"/>
                          </a:lnTo>
                          <a:lnTo>
                            <a:pt x="79" y="507"/>
                          </a:lnTo>
                          <a:lnTo>
                            <a:pt x="79" y="505"/>
                          </a:lnTo>
                          <a:lnTo>
                            <a:pt x="79" y="503"/>
                          </a:lnTo>
                          <a:lnTo>
                            <a:pt x="77" y="503"/>
                          </a:lnTo>
                          <a:lnTo>
                            <a:pt x="77" y="501"/>
                          </a:lnTo>
                          <a:lnTo>
                            <a:pt x="75" y="501"/>
                          </a:lnTo>
                          <a:lnTo>
                            <a:pt x="75" y="499"/>
                          </a:lnTo>
                          <a:lnTo>
                            <a:pt x="73" y="499"/>
                          </a:lnTo>
                          <a:lnTo>
                            <a:pt x="73" y="501"/>
                          </a:lnTo>
                          <a:lnTo>
                            <a:pt x="73" y="503"/>
                          </a:lnTo>
                          <a:lnTo>
                            <a:pt x="71" y="503"/>
                          </a:lnTo>
                          <a:lnTo>
                            <a:pt x="71" y="501"/>
                          </a:lnTo>
                          <a:lnTo>
                            <a:pt x="69" y="501"/>
                          </a:lnTo>
                          <a:lnTo>
                            <a:pt x="69" y="499"/>
                          </a:lnTo>
                          <a:lnTo>
                            <a:pt x="69" y="497"/>
                          </a:lnTo>
                          <a:lnTo>
                            <a:pt x="71" y="497"/>
                          </a:lnTo>
                          <a:lnTo>
                            <a:pt x="73" y="497"/>
                          </a:lnTo>
                          <a:lnTo>
                            <a:pt x="71" y="497"/>
                          </a:lnTo>
                          <a:lnTo>
                            <a:pt x="71" y="496"/>
                          </a:lnTo>
                          <a:lnTo>
                            <a:pt x="69" y="496"/>
                          </a:lnTo>
                          <a:lnTo>
                            <a:pt x="67" y="496"/>
                          </a:lnTo>
                          <a:lnTo>
                            <a:pt x="65" y="494"/>
                          </a:lnTo>
                          <a:lnTo>
                            <a:pt x="63" y="492"/>
                          </a:lnTo>
                          <a:lnTo>
                            <a:pt x="61" y="492"/>
                          </a:lnTo>
                          <a:lnTo>
                            <a:pt x="60" y="492"/>
                          </a:lnTo>
                          <a:lnTo>
                            <a:pt x="61" y="494"/>
                          </a:lnTo>
                          <a:lnTo>
                            <a:pt x="60" y="494"/>
                          </a:lnTo>
                          <a:lnTo>
                            <a:pt x="58" y="494"/>
                          </a:lnTo>
                          <a:lnTo>
                            <a:pt x="58" y="496"/>
                          </a:lnTo>
                          <a:lnTo>
                            <a:pt x="58" y="497"/>
                          </a:lnTo>
                          <a:lnTo>
                            <a:pt x="56" y="497"/>
                          </a:lnTo>
                          <a:lnTo>
                            <a:pt x="54" y="499"/>
                          </a:lnTo>
                          <a:lnTo>
                            <a:pt x="52" y="499"/>
                          </a:lnTo>
                          <a:lnTo>
                            <a:pt x="50" y="499"/>
                          </a:lnTo>
                          <a:lnTo>
                            <a:pt x="48" y="499"/>
                          </a:lnTo>
                          <a:lnTo>
                            <a:pt x="48" y="497"/>
                          </a:lnTo>
                          <a:lnTo>
                            <a:pt x="48" y="496"/>
                          </a:lnTo>
                          <a:lnTo>
                            <a:pt x="48" y="494"/>
                          </a:lnTo>
                          <a:lnTo>
                            <a:pt x="48" y="492"/>
                          </a:lnTo>
                          <a:lnTo>
                            <a:pt x="46" y="492"/>
                          </a:lnTo>
                          <a:lnTo>
                            <a:pt x="44" y="492"/>
                          </a:lnTo>
                          <a:lnTo>
                            <a:pt x="44" y="490"/>
                          </a:lnTo>
                          <a:lnTo>
                            <a:pt x="44" y="488"/>
                          </a:lnTo>
                          <a:lnTo>
                            <a:pt x="44" y="486"/>
                          </a:lnTo>
                          <a:lnTo>
                            <a:pt x="44" y="484"/>
                          </a:lnTo>
                          <a:lnTo>
                            <a:pt x="44" y="482"/>
                          </a:lnTo>
                          <a:lnTo>
                            <a:pt x="42" y="482"/>
                          </a:lnTo>
                          <a:lnTo>
                            <a:pt x="42" y="480"/>
                          </a:lnTo>
                          <a:lnTo>
                            <a:pt x="40" y="480"/>
                          </a:lnTo>
                          <a:lnTo>
                            <a:pt x="38" y="480"/>
                          </a:lnTo>
                          <a:lnTo>
                            <a:pt x="38" y="478"/>
                          </a:lnTo>
                          <a:lnTo>
                            <a:pt x="37" y="478"/>
                          </a:lnTo>
                          <a:lnTo>
                            <a:pt x="37" y="476"/>
                          </a:lnTo>
                          <a:lnTo>
                            <a:pt x="35" y="474"/>
                          </a:lnTo>
                          <a:lnTo>
                            <a:pt x="35" y="472"/>
                          </a:lnTo>
                          <a:lnTo>
                            <a:pt x="33" y="472"/>
                          </a:lnTo>
                          <a:lnTo>
                            <a:pt x="33" y="471"/>
                          </a:lnTo>
                          <a:lnTo>
                            <a:pt x="31" y="471"/>
                          </a:lnTo>
                          <a:lnTo>
                            <a:pt x="29" y="471"/>
                          </a:lnTo>
                          <a:lnTo>
                            <a:pt x="27" y="472"/>
                          </a:lnTo>
                          <a:lnTo>
                            <a:pt x="25" y="472"/>
                          </a:lnTo>
                          <a:lnTo>
                            <a:pt x="25" y="474"/>
                          </a:lnTo>
                          <a:lnTo>
                            <a:pt x="23" y="474"/>
                          </a:lnTo>
                          <a:lnTo>
                            <a:pt x="21" y="474"/>
                          </a:lnTo>
                          <a:lnTo>
                            <a:pt x="21" y="476"/>
                          </a:lnTo>
                          <a:lnTo>
                            <a:pt x="23" y="476"/>
                          </a:lnTo>
                          <a:lnTo>
                            <a:pt x="23" y="478"/>
                          </a:lnTo>
                          <a:lnTo>
                            <a:pt x="21" y="478"/>
                          </a:lnTo>
                          <a:lnTo>
                            <a:pt x="21" y="476"/>
                          </a:lnTo>
                          <a:lnTo>
                            <a:pt x="21" y="478"/>
                          </a:lnTo>
                          <a:lnTo>
                            <a:pt x="21" y="480"/>
                          </a:lnTo>
                          <a:lnTo>
                            <a:pt x="19" y="480"/>
                          </a:lnTo>
                          <a:lnTo>
                            <a:pt x="17" y="482"/>
                          </a:lnTo>
                          <a:lnTo>
                            <a:pt x="17" y="480"/>
                          </a:lnTo>
                          <a:lnTo>
                            <a:pt x="15" y="480"/>
                          </a:lnTo>
                          <a:lnTo>
                            <a:pt x="13" y="480"/>
                          </a:lnTo>
                          <a:lnTo>
                            <a:pt x="12" y="480"/>
                          </a:lnTo>
                          <a:lnTo>
                            <a:pt x="10" y="480"/>
                          </a:lnTo>
                          <a:lnTo>
                            <a:pt x="8" y="480"/>
                          </a:lnTo>
                          <a:lnTo>
                            <a:pt x="6" y="480"/>
                          </a:lnTo>
                          <a:lnTo>
                            <a:pt x="4" y="480"/>
                          </a:lnTo>
                          <a:lnTo>
                            <a:pt x="2" y="480"/>
                          </a:lnTo>
                          <a:lnTo>
                            <a:pt x="2" y="482"/>
                          </a:lnTo>
                          <a:lnTo>
                            <a:pt x="0" y="482"/>
                          </a:lnTo>
                          <a:lnTo>
                            <a:pt x="0" y="480"/>
                          </a:lnTo>
                          <a:lnTo>
                            <a:pt x="0" y="478"/>
                          </a:lnTo>
                          <a:lnTo>
                            <a:pt x="0" y="476"/>
                          </a:lnTo>
                          <a:lnTo>
                            <a:pt x="0" y="474"/>
                          </a:lnTo>
                          <a:lnTo>
                            <a:pt x="2" y="474"/>
                          </a:lnTo>
                          <a:lnTo>
                            <a:pt x="2" y="472"/>
                          </a:lnTo>
                          <a:lnTo>
                            <a:pt x="2" y="471"/>
                          </a:lnTo>
                          <a:lnTo>
                            <a:pt x="4" y="471"/>
                          </a:lnTo>
                          <a:lnTo>
                            <a:pt x="4" y="469"/>
                          </a:lnTo>
                          <a:lnTo>
                            <a:pt x="6" y="469"/>
                          </a:lnTo>
                          <a:lnTo>
                            <a:pt x="6" y="467"/>
                          </a:lnTo>
                          <a:lnTo>
                            <a:pt x="8" y="467"/>
                          </a:lnTo>
                          <a:lnTo>
                            <a:pt x="8" y="465"/>
                          </a:lnTo>
                          <a:lnTo>
                            <a:pt x="10" y="463"/>
                          </a:lnTo>
                          <a:lnTo>
                            <a:pt x="10" y="461"/>
                          </a:lnTo>
                          <a:lnTo>
                            <a:pt x="12" y="461"/>
                          </a:lnTo>
                          <a:lnTo>
                            <a:pt x="12" y="459"/>
                          </a:lnTo>
                          <a:lnTo>
                            <a:pt x="13" y="459"/>
                          </a:lnTo>
                          <a:lnTo>
                            <a:pt x="13" y="457"/>
                          </a:lnTo>
                          <a:lnTo>
                            <a:pt x="13" y="455"/>
                          </a:lnTo>
                          <a:lnTo>
                            <a:pt x="15" y="455"/>
                          </a:lnTo>
                          <a:lnTo>
                            <a:pt x="17" y="455"/>
                          </a:lnTo>
                          <a:lnTo>
                            <a:pt x="17" y="453"/>
                          </a:lnTo>
                          <a:lnTo>
                            <a:pt x="17" y="451"/>
                          </a:lnTo>
                          <a:lnTo>
                            <a:pt x="19" y="451"/>
                          </a:lnTo>
                          <a:lnTo>
                            <a:pt x="21" y="449"/>
                          </a:lnTo>
                          <a:lnTo>
                            <a:pt x="23" y="449"/>
                          </a:lnTo>
                          <a:lnTo>
                            <a:pt x="23" y="448"/>
                          </a:lnTo>
                          <a:lnTo>
                            <a:pt x="25" y="448"/>
                          </a:lnTo>
                          <a:lnTo>
                            <a:pt x="25" y="446"/>
                          </a:lnTo>
                          <a:lnTo>
                            <a:pt x="27" y="446"/>
                          </a:lnTo>
                          <a:lnTo>
                            <a:pt x="27" y="444"/>
                          </a:lnTo>
                          <a:lnTo>
                            <a:pt x="29" y="444"/>
                          </a:lnTo>
                          <a:lnTo>
                            <a:pt x="31" y="444"/>
                          </a:lnTo>
                          <a:lnTo>
                            <a:pt x="31" y="442"/>
                          </a:lnTo>
                          <a:lnTo>
                            <a:pt x="33" y="442"/>
                          </a:lnTo>
                          <a:lnTo>
                            <a:pt x="33" y="440"/>
                          </a:lnTo>
                          <a:lnTo>
                            <a:pt x="35" y="440"/>
                          </a:lnTo>
                          <a:lnTo>
                            <a:pt x="35" y="442"/>
                          </a:lnTo>
                          <a:lnTo>
                            <a:pt x="37" y="442"/>
                          </a:lnTo>
                          <a:lnTo>
                            <a:pt x="37" y="440"/>
                          </a:lnTo>
                          <a:lnTo>
                            <a:pt x="38" y="438"/>
                          </a:lnTo>
                          <a:lnTo>
                            <a:pt x="38" y="436"/>
                          </a:lnTo>
                          <a:lnTo>
                            <a:pt x="37" y="436"/>
                          </a:lnTo>
                          <a:lnTo>
                            <a:pt x="38" y="436"/>
                          </a:lnTo>
                          <a:lnTo>
                            <a:pt x="38" y="434"/>
                          </a:lnTo>
                          <a:lnTo>
                            <a:pt x="40" y="434"/>
                          </a:lnTo>
                          <a:lnTo>
                            <a:pt x="40" y="432"/>
                          </a:lnTo>
                          <a:lnTo>
                            <a:pt x="42" y="432"/>
                          </a:lnTo>
                          <a:lnTo>
                            <a:pt x="42" y="430"/>
                          </a:lnTo>
                          <a:lnTo>
                            <a:pt x="42" y="428"/>
                          </a:lnTo>
                          <a:lnTo>
                            <a:pt x="44" y="428"/>
                          </a:lnTo>
                          <a:lnTo>
                            <a:pt x="44" y="426"/>
                          </a:lnTo>
                          <a:lnTo>
                            <a:pt x="46" y="424"/>
                          </a:lnTo>
                          <a:lnTo>
                            <a:pt x="46" y="423"/>
                          </a:lnTo>
                          <a:lnTo>
                            <a:pt x="46" y="421"/>
                          </a:lnTo>
                          <a:lnTo>
                            <a:pt x="48" y="421"/>
                          </a:lnTo>
                          <a:lnTo>
                            <a:pt x="48" y="419"/>
                          </a:lnTo>
                          <a:lnTo>
                            <a:pt x="48" y="417"/>
                          </a:lnTo>
                          <a:lnTo>
                            <a:pt x="50" y="417"/>
                          </a:lnTo>
                          <a:lnTo>
                            <a:pt x="48" y="415"/>
                          </a:lnTo>
                          <a:lnTo>
                            <a:pt x="48" y="413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50" y="409"/>
                          </a:lnTo>
                          <a:lnTo>
                            <a:pt x="50" y="407"/>
                          </a:lnTo>
                          <a:lnTo>
                            <a:pt x="52" y="407"/>
                          </a:lnTo>
                          <a:lnTo>
                            <a:pt x="52" y="405"/>
                          </a:lnTo>
                          <a:lnTo>
                            <a:pt x="54" y="405"/>
                          </a:lnTo>
                          <a:lnTo>
                            <a:pt x="54" y="403"/>
                          </a:lnTo>
                          <a:lnTo>
                            <a:pt x="56" y="403"/>
                          </a:lnTo>
                          <a:lnTo>
                            <a:pt x="56" y="401"/>
                          </a:lnTo>
                          <a:lnTo>
                            <a:pt x="58" y="401"/>
                          </a:lnTo>
                          <a:lnTo>
                            <a:pt x="58" y="399"/>
                          </a:lnTo>
                          <a:lnTo>
                            <a:pt x="58" y="398"/>
                          </a:lnTo>
                          <a:lnTo>
                            <a:pt x="58" y="396"/>
                          </a:lnTo>
                          <a:lnTo>
                            <a:pt x="60" y="396"/>
                          </a:lnTo>
                          <a:lnTo>
                            <a:pt x="60" y="394"/>
                          </a:lnTo>
                          <a:lnTo>
                            <a:pt x="61" y="392"/>
                          </a:lnTo>
                          <a:lnTo>
                            <a:pt x="63" y="390"/>
                          </a:lnTo>
                          <a:lnTo>
                            <a:pt x="63" y="388"/>
                          </a:lnTo>
                          <a:lnTo>
                            <a:pt x="65" y="388"/>
                          </a:lnTo>
                          <a:lnTo>
                            <a:pt x="67" y="386"/>
                          </a:lnTo>
                          <a:lnTo>
                            <a:pt x="67" y="388"/>
                          </a:lnTo>
                          <a:lnTo>
                            <a:pt x="69" y="388"/>
                          </a:lnTo>
                          <a:lnTo>
                            <a:pt x="69" y="386"/>
                          </a:lnTo>
                          <a:lnTo>
                            <a:pt x="71" y="386"/>
                          </a:lnTo>
                          <a:lnTo>
                            <a:pt x="71" y="384"/>
                          </a:lnTo>
                          <a:lnTo>
                            <a:pt x="73" y="384"/>
                          </a:lnTo>
                          <a:lnTo>
                            <a:pt x="75" y="384"/>
                          </a:lnTo>
                          <a:lnTo>
                            <a:pt x="77" y="384"/>
                          </a:lnTo>
                          <a:lnTo>
                            <a:pt x="79" y="384"/>
                          </a:lnTo>
                          <a:lnTo>
                            <a:pt x="79" y="382"/>
                          </a:lnTo>
                          <a:lnTo>
                            <a:pt x="81" y="382"/>
                          </a:lnTo>
                          <a:lnTo>
                            <a:pt x="83" y="382"/>
                          </a:lnTo>
                          <a:lnTo>
                            <a:pt x="83" y="384"/>
                          </a:lnTo>
                          <a:lnTo>
                            <a:pt x="85" y="384"/>
                          </a:lnTo>
                          <a:lnTo>
                            <a:pt x="85" y="382"/>
                          </a:lnTo>
                          <a:lnTo>
                            <a:pt x="86" y="382"/>
                          </a:lnTo>
                          <a:lnTo>
                            <a:pt x="86" y="380"/>
                          </a:lnTo>
                          <a:lnTo>
                            <a:pt x="88" y="380"/>
                          </a:lnTo>
                          <a:lnTo>
                            <a:pt x="88" y="378"/>
                          </a:lnTo>
                          <a:lnTo>
                            <a:pt x="90" y="378"/>
                          </a:lnTo>
                          <a:lnTo>
                            <a:pt x="90" y="376"/>
                          </a:lnTo>
                          <a:lnTo>
                            <a:pt x="92" y="376"/>
                          </a:lnTo>
                          <a:lnTo>
                            <a:pt x="92" y="375"/>
                          </a:lnTo>
                          <a:lnTo>
                            <a:pt x="92" y="376"/>
                          </a:lnTo>
                          <a:lnTo>
                            <a:pt x="94" y="376"/>
                          </a:lnTo>
                          <a:lnTo>
                            <a:pt x="94" y="375"/>
                          </a:lnTo>
                          <a:lnTo>
                            <a:pt x="94" y="373"/>
                          </a:lnTo>
                          <a:lnTo>
                            <a:pt x="94" y="371"/>
                          </a:lnTo>
                          <a:lnTo>
                            <a:pt x="96" y="369"/>
                          </a:lnTo>
                          <a:lnTo>
                            <a:pt x="96" y="367"/>
                          </a:lnTo>
                          <a:lnTo>
                            <a:pt x="96" y="365"/>
                          </a:lnTo>
                          <a:lnTo>
                            <a:pt x="96" y="363"/>
                          </a:lnTo>
                          <a:lnTo>
                            <a:pt x="96" y="361"/>
                          </a:lnTo>
                          <a:lnTo>
                            <a:pt x="96" y="357"/>
                          </a:lnTo>
                          <a:lnTo>
                            <a:pt x="96" y="355"/>
                          </a:lnTo>
                          <a:lnTo>
                            <a:pt x="96" y="353"/>
                          </a:lnTo>
                          <a:lnTo>
                            <a:pt x="96" y="351"/>
                          </a:lnTo>
                          <a:lnTo>
                            <a:pt x="96" y="350"/>
                          </a:lnTo>
                          <a:lnTo>
                            <a:pt x="96" y="348"/>
                          </a:lnTo>
                          <a:lnTo>
                            <a:pt x="94" y="346"/>
                          </a:lnTo>
                          <a:lnTo>
                            <a:pt x="94" y="344"/>
                          </a:lnTo>
                          <a:lnTo>
                            <a:pt x="94" y="342"/>
                          </a:lnTo>
                          <a:lnTo>
                            <a:pt x="94" y="340"/>
                          </a:lnTo>
                          <a:lnTo>
                            <a:pt x="94" y="338"/>
                          </a:lnTo>
                          <a:lnTo>
                            <a:pt x="96" y="336"/>
                          </a:lnTo>
                          <a:lnTo>
                            <a:pt x="98" y="336"/>
                          </a:lnTo>
                          <a:lnTo>
                            <a:pt x="100" y="334"/>
                          </a:lnTo>
                          <a:lnTo>
                            <a:pt x="100" y="332"/>
                          </a:lnTo>
                          <a:lnTo>
                            <a:pt x="100" y="330"/>
                          </a:lnTo>
                          <a:lnTo>
                            <a:pt x="100" y="328"/>
                          </a:lnTo>
                          <a:lnTo>
                            <a:pt x="100" y="327"/>
                          </a:lnTo>
                          <a:lnTo>
                            <a:pt x="100" y="325"/>
                          </a:lnTo>
                          <a:lnTo>
                            <a:pt x="98" y="323"/>
                          </a:lnTo>
                          <a:lnTo>
                            <a:pt x="98" y="321"/>
                          </a:lnTo>
                          <a:lnTo>
                            <a:pt x="96" y="319"/>
                          </a:lnTo>
                          <a:lnTo>
                            <a:pt x="96" y="317"/>
                          </a:lnTo>
                          <a:lnTo>
                            <a:pt x="92" y="317"/>
                          </a:lnTo>
                          <a:lnTo>
                            <a:pt x="90" y="317"/>
                          </a:lnTo>
                          <a:lnTo>
                            <a:pt x="90" y="315"/>
                          </a:lnTo>
                          <a:lnTo>
                            <a:pt x="88" y="315"/>
                          </a:lnTo>
                          <a:lnTo>
                            <a:pt x="86" y="317"/>
                          </a:lnTo>
                          <a:lnTo>
                            <a:pt x="86" y="315"/>
                          </a:lnTo>
                          <a:lnTo>
                            <a:pt x="85" y="315"/>
                          </a:lnTo>
                          <a:lnTo>
                            <a:pt x="83" y="315"/>
                          </a:lnTo>
                          <a:lnTo>
                            <a:pt x="81" y="315"/>
                          </a:lnTo>
                          <a:lnTo>
                            <a:pt x="81" y="317"/>
                          </a:lnTo>
                          <a:lnTo>
                            <a:pt x="79" y="315"/>
                          </a:lnTo>
                          <a:lnTo>
                            <a:pt x="77" y="315"/>
                          </a:lnTo>
                          <a:lnTo>
                            <a:pt x="75" y="315"/>
                          </a:lnTo>
                          <a:lnTo>
                            <a:pt x="75" y="313"/>
                          </a:lnTo>
                          <a:lnTo>
                            <a:pt x="73" y="313"/>
                          </a:lnTo>
                          <a:lnTo>
                            <a:pt x="71" y="313"/>
                          </a:lnTo>
                          <a:lnTo>
                            <a:pt x="71" y="311"/>
                          </a:lnTo>
                          <a:lnTo>
                            <a:pt x="69" y="311"/>
                          </a:lnTo>
                          <a:lnTo>
                            <a:pt x="69" y="309"/>
                          </a:lnTo>
                          <a:lnTo>
                            <a:pt x="67" y="309"/>
                          </a:lnTo>
                          <a:lnTo>
                            <a:pt x="67" y="307"/>
                          </a:lnTo>
                          <a:lnTo>
                            <a:pt x="65" y="307"/>
                          </a:lnTo>
                          <a:lnTo>
                            <a:pt x="65" y="305"/>
                          </a:lnTo>
                          <a:lnTo>
                            <a:pt x="63" y="305"/>
                          </a:lnTo>
                          <a:lnTo>
                            <a:pt x="63" y="303"/>
                          </a:lnTo>
                          <a:lnTo>
                            <a:pt x="54" y="300"/>
                          </a:lnTo>
                          <a:lnTo>
                            <a:pt x="52" y="298"/>
                          </a:lnTo>
                          <a:lnTo>
                            <a:pt x="50" y="298"/>
                          </a:lnTo>
                          <a:lnTo>
                            <a:pt x="50" y="296"/>
                          </a:lnTo>
                          <a:lnTo>
                            <a:pt x="50" y="294"/>
                          </a:lnTo>
                          <a:lnTo>
                            <a:pt x="50" y="292"/>
                          </a:lnTo>
                          <a:lnTo>
                            <a:pt x="48" y="290"/>
                          </a:lnTo>
                          <a:lnTo>
                            <a:pt x="50" y="288"/>
                          </a:lnTo>
                          <a:lnTo>
                            <a:pt x="48" y="288"/>
                          </a:lnTo>
                          <a:lnTo>
                            <a:pt x="48" y="286"/>
                          </a:lnTo>
                          <a:lnTo>
                            <a:pt x="48" y="284"/>
                          </a:lnTo>
                          <a:lnTo>
                            <a:pt x="46" y="282"/>
                          </a:lnTo>
                          <a:lnTo>
                            <a:pt x="46" y="280"/>
                          </a:lnTo>
                          <a:lnTo>
                            <a:pt x="44" y="280"/>
                          </a:lnTo>
                          <a:lnTo>
                            <a:pt x="44" y="279"/>
                          </a:lnTo>
                          <a:lnTo>
                            <a:pt x="42" y="279"/>
                          </a:lnTo>
                          <a:lnTo>
                            <a:pt x="40" y="277"/>
                          </a:lnTo>
                          <a:lnTo>
                            <a:pt x="38" y="275"/>
                          </a:lnTo>
                          <a:lnTo>
                            <a:pt x="37" y="273"/>
                          </a:lnTo>
                          <a:lnTo>
                            <a:pt x="35" y="271"/>
                          </a:lnTo>
                          <a:lnTo>
                            <a:pt x="33" y="269"/>
                          </a:lnTo>
                          <a:lnTo>
                            <a:pt x="31" y="269"/>
                          </a:lnTo>
                          <a:lnTo>
                            <a:pt x="31" y="267"/>
                          </a:lnTo>
                          <a:lnTo>
                            <a:pt x="29" y="265"/>
                          </a:lnTo>
                          <a:lnTo>
                            <a:pt x="29" y="261"/>
                          </a:lnTo>
                          <a:lnTo>
                            <a:pt x="29" y="259"/>
                          </a:lnTo>
                          <a:lnTo>
                            <a:pt x="27" y="257"/>
                          </a:lnTo>
                          <a:lnTo>
                            <a:pt x="25" y="257"/>
                          </a:lnTo>
                          <a:lnTo>
                            <a:pt x="27" y="257"/>
                          </a:lnTo>
                          <a:lnTo>
                            <a:pt x="29" y="255"/>
                          </a:lnTo>
                          <a:lnTo>
                            <a:pt x="29" y="254"/>
                          </a:lnTo>
                          <a:lnTo>
                            <a:pt x="29" y="252"/>
                          </a:lnTo>
                          <a:lnTo>
                            <a:pt x="31" y="250"/>
                          </a:lnTo>
                          <a:lnTo>
                            <a:pt x="33" y="246"/>
                          </a:lnTo>
                          <a:lnTo>
                            <a:pt x="33" y="244"/>
                          </a:lnTo>
                          <a:lnTo>
                            <a:pt x="33" y="242"/>
                          </a:lnTo>
                          <a:lnTo>
                            <a:pt x="31" y="240"/>
                          </a:lnTo>
                          <a:lnTo>
                            <a:pt x="29" y="238"/>
                          </a:lnTo>
                          <a:lnTo>
                            <a:pt x="29" y="236"/>
                          </a:lnTo>
                          <a:lnTo>
                            <a:pt x="29" y="234"/>
                          </a:lnTo>
                          <a:lnTo>
                            <a:pt x="29" y="232"/>
                          </a:lnTo>
                          <a:lnTo>
                            <a:pt x="31" y="232"/>
                          </a:lnTo>
                          <a:lnTo>
                            <a:pt x="33" y="232"/>
                          </a:lnTo>
                          <a:lnTo>
                            <a:pt x="35" y="232"/>
                          </a:lnTo>
                          <a:lnTo>
                            <a:pt x="37" y="232"/>
                          </a:lnTo>
                          <a:lnTo>
                            <a:pt x="38" y="232"/>
                          </a:lnTo>
                          <a:lnTo>
                            <a:pt x="38" y="231"/>
                          </a:lnTo>
                          <a:lnTo>
                            <a:pt x="40" y="232"/>
                          </a:lnTo>
                          <a:lnTo>
                            <a:pt x="42" y="231"/>
                          </a:lnTo>
                          <a:lnTo>
                            <a:pt x="44" y="231"/>
                          </a:lnTo>
                          <a:lnTo>
                            <a:pt x="42" y="231"/>
                          </a:lnTo>
                          <a:lnTo>
                            <a:pt x="42" y="229"/>
                          </a:lnTo>
                          <a:lnTo>
                            <a:pt x="42" y="227"/>
                          </a:lnTo>
                          <a:lnTo>
                            <a:pt x="44" y="227"/>
                          </a:lnTo>
                          <a:lnTo>
                            <a:pt x="46" y="227"/>
                          </a:lnTo>
                          <a:lnTo>
                            <a:pt x="46" y="225"/>
                          </a:lnTo>
                          <a:lnTo>
                            <a:pt x="46" y="223"/>
                          </a:lnTo>
                          <a:lnTo>
                            <a:pt x="46" y="221"/>
                          </a:lnTo>
                          <a:lnTo>
                            <a:pt x="48" y="221"/>
                          </a:lnTo>
                          <a:lnTo>
                            <a:pt x="50" y="219"/>
                          </a:lnTo>
                          <a:lnTo>
                            <a:pt x="52" y="217"/>
                          </a:lnTo>
                          <a:lnTo>
                            <a:pt x="54" y="217"/>
                          </a:lnTo>
                          <a:lnTo>
                            <a:pt x="56" y="219"/>
                          </a:lnTo>
                          <a:lnTo>
                            <a:pt x="58" y="219"/>
                          </a:lnTo>
                          <a:lnTo>
                            <a:pt x="60" y="221"/>
                          </a:lnTo>
                          <a:lnTo>
                            <a:pt x="60" y="223"/>
                          </a:lnTo>
                          <a:lnTo>
                            <a:pt x="61" y="225"/>
                          </a:lnTo>
                          <a:lnTo>
                            <a:pt x="63" y="227"/>
                          </a:lnTo>
                          <a:lnTo>
                            <a:pt x="65" y="227"/>
                          </a:lnTo>
                          <a:lnTo>
                            <a:pt x="67" y="225"/>
                          </a:lnTo>
                          <a:lnTo>
                            <a:pt x="69" y="223"/>
                          </a:lnTo>
                          <a:lnTo>
                            <a:pt x="71" y="223"/>
                          </a:lnTo>
                          <a:lnTo>
                            <a:pt x="71" y="221"/>
                          </a:lnTo>
                          <a:lnTo>
                            <a:pt x="71" y="219"/>
                          </a:lnTo>
                          <a:lnTo>
                            <a:pt x="71" y="217"/>
                          </a:lnTo>
                          <a:lnTo>
                            <a:pt x="71" y="215"/>
                          </a:lnTo>
                          <a:lnTo>
                            <a:pt x="73" y="211"/>
                          </a:lnTo>
                          <a:lnTo>
                            <a:pt x="75" y="209"/>
                          </a:lnTo>
                          <a:lnTo>
                            <a:pt x="77" y="209"/>
                          </a:lnTo>
                          <a:lnTo>
                            <a:pt x="77" y="207"/>
                          </a:lnTo>
                          <a:lnTo>
                            <a:pt x="79" y="207"/>
                          </a:lnTo>
                          <a:lnTo>
                            <a:pt x="81" y="209"/>
                          </a:lnTo>
                          <a:lnTo>
                            <a:pt x="81" y="211"/>
                          </a:lnTo>
                          <a:lnTo>
                            <a:pt x="81" y="213"/>
                          </a:lnTo>
                          <a:lnTo>
                            <a:pt x="81" y="217"/>
                          </a:lnTo>
                          <a:lnTo>
                            <a:pt x="81" y="219"/>
                          </a:lnTo>
                          <a:lnTo>
                            <a:pt x="81" y="221"/>
                          </a:lnTo>
                          <a:lnTo>
                            <a:pt x="81" y="223"/>
                          </a:lnTo>
                          <a:lnTo>
                            <a:pt x="83" y="225"/>
                          </a:lnTo>
                          <a:lnTo>
                            <a:pt x="85" y="227"/>
                          </a:lnTo>
                          <a:lnTo>
                            <a:pt x="86" y="227"/>
                          </a:lnTo>
                          <a:lnTo>
                            <a:pt x="86" y="229"/>
                          </a:lnTo>
                          <a:lnTo>
                            <a:pt x="88" y="229"/>
                          </a:lnTo>
                          <a:lnTo>
                            <a:pt x="90" y="229"/>
                          </a:lnTo>
                          <a:lnTo>
                            <a:pt x="92" y="227"/>
                          </a:lnTo>
                          <a:lnTo>
                            <a:pt x="92" y="225"/>
                          </a:lnTo>
                          <a:lnTo>
                            <a:pt x="94" y="225"/>
                          </a:lnTo>
                          <a:lnTo>
                            <a:pt x="96" y="225"/>
                          </a:lnTo>
                          <a:lnTo>
                            <a:pt x="98" y="225"/>
                          </a:lnTo>
                          <a:lnTo>
                            <a:pt x="102" y="223"/>
                          </a:lnTo>
                          <a:lnTo>
                            <a:pt x="104" y="221"/>
                          </a:lnTo>
                          <a:lnTo>
                            <a:pt x="104" y="223"/>
                          </a:lnTo>
                          <a:lnTo>
                            <a:pt x="106" y="223"/>
                          </a:lnTo>
                          <a:lnTo>
                            <a:pt x="108" y="225"/>
                          </a:lnTo>
                          <a:lnTo>
                            <a:pt x="108" y="227"/>
                          </a:lnTo>
                          <a:lnTo>
                            <a:pt x="109" y="227"/>
                          </a:lnTo>
                          <a:lnTo>
                            <a:pt x="109" y="229"/>
                          </a:lnTo>
                          <a:lnTo>
                            <a:pt x="111" y="229"/>
                          </a:lnTo>
                          <a:lnTo>
                            <a:pt x="111" y="231"/>
                          </a:lnTo>
                          <a:lnTo>
                            <a:pt x="113" y="231"/>
                          </a:lnTo>
                          <a:lnTo>
                            <a:pt x="113" y="232"/>
                          </a:lnTo>
                          <a:lnTo>
                            <a:pt x="115" y="234"/>
                          </a:lnTo>
                          <a:lnTo>
                            <a:pt x="115" y="236"/>
                          </a:lnTo>
                          <a:lnTo>
                            <a:pt x="115" y="238"/>
                          </a:lnTo>
                          <a:lnTo>
                            <a:pt x="115" y="240"/>
                          </a:lnTo>
                          <a:lnTo>
                            <a:pt x="117" y="240"/>
                          </a:lnTo>
                          <a:lnTo>
                            <a:pt x="119" y="242"/>
                          </a:lnTo>
                          <a:lnTo>
                            <a:pt x="121" y="240"/>
                          </a:lnTo>
                          <a:lnTo>
                            <a:pt x="123" y="238"/>
                          </a:lnTo>
                          <a:lnTo>
                            <a:pt x="125" y="238"/>
                          </a:lnTo>
                          <a:lnTo>
                            <a:pt x="125" y="240"/>
                          </a:lnTo>
                          <a:lnTo>
                            <a:pt x="127" y="240"/>
                          </a:lnTo>
                          <a:lnTo>
                            <a:pt x="127" y="242"/>
                          </a:lnTo>
                          <a:lnTo>
                            <a:pt x="129" y="244"/>
                          </a:lnTo>
                          <a:lnTo>
                            <a:pt x="129" y="246"/>
                          </a:lnTo>
                          <a:lnTo>
                            <a:pt x="131" y="246"/>
                          </a:lnTo>
                          <a:lnTo>
                            <a:pt x="131" y="244"/>
                          </a:lnTo>
                          <a:lnTo>
                            <a:pt x="133" y="244"/>
                          </a:lnTo>
                          <a:lnTo>
                            <a:pt x="134" y="244"/>
                          </a:lnTo>
                          <a:lnTo>
                            <a:pt x="136" y="244"/>
                          </a:lnTo>
                          <a:lnTo>
                            <a:pt x="138" y="244"/>
                          </a:lnTo>
                          <a:lnTo>
                            <a:pt x="140" y="244"/>
                          </a:lnTo>
                          <a:lnTo>
                            <a:pt x="140" y="246"/>
                          </a:lnTo>
                          <a:lnTo>
                            <a:pt x="140" y="244"/>
                          </a:lnTo>
                          <a:lnTo>
                            <a:pt x="142" y="244"/>
                          </a:lnTo>
                          <a:lnTo>
                            <a:pt x="142" y="246"/>
                          </a:lnTo>
                          <a:lnTo>
                            <a:pt x="142" y="244"/>
                          </a:lnTo>
                          <a:lnTo>
                            <a:pt x="144" y="244"/>
                          </a:lnTo>
                          <a:lnTo>
                            <a:pt x="146" y="244"/>
                          </a:lnTo>
                          <a:lnTo>
                            <a:pt x="148" y="244"/>
                          </a:lnTo>
                          <a:lnTo>
                            <a:pt x="148" y="242"/>
                          </a:lnTo>
                          <a:lnTo>
                            <a:pt x="150" y="242"/>
                          </a:lnTo>
                          <a:lnTo>
                            <a:pt x="150" y="240"/>
                          </a:lnTo>
                          <a:lnTo>
                            <a:pt x="150" y="238"/>
                          </a:lnTo>
                          <a:lnTo>
                            <a:pt x="150" y="236"/>
                          </a:lnTo>
                          <a:lnTo>
                            <a:pt x="152" y="238"/>
                          </a:lnTo>
                          <a:lnTo>
                            <a:pt x="154" y="238"/>
                          </a:lnTo>
                          <a:lnTo>
                            <a:pt x="156" y="238"/>
                          </a:lnTo>
                          <a:lnTo>
                            <a:pt x="157" y="238"/>
                          </a:lnTo>
                          <a:lnTo>
                            <a:pt x="159" y="240"/>
                          </a:lnTo>
                          <a:lnTo>
                            <a:pt x="161" y="240"/>
                          </a:lnTo>
                          <a:lnTo>
                            <a:pt x="163" y="240"/>
                          </a:lnTo>
                          <a:lnTo>
                            <a:pt x="163" y="242"/>
                          </a:lnTo>
                          <a:lnTo>
                            <a:pt x="165" y="242"/>
                          </a:lnTo>
                          <a:lnTo>
                            <a:pt x="165" y="244"/>
                          </a:lnTo>
                          <a:lnTo>
                            <a:pt x="167" y="244"/>
                          </a:lnTo>
                          <a:lnTo>
                            <a:pt x="169" y="244"/>
                          </a:lnTo>
                          <a:lnTo>
                            <a:pt x="171" y="246"/>
                          </a:lnTo>
                          <a:lnTo>
                            <a:pt x="173" y="246"/>
                          </a:lnTo>
                          <a:lnTo>
                            <a:pt x="175" y="246"/>
                          </a:lnTo>
                          <a:lnTo>
                            <a:pt x="173" y="246"/>
                          </a:lnTo>
                          <a:lnTo>
                            <a:pt x="173" y="248"/>
                          </a:lnTo>
                          <a:lnTo>
                            <a:pt x="175" y="248"/>
                          </a:lnTo>
                          <a:lnTo>
                            <a:pt x="175" y="250"/>
                          </a:lnTo>
                          <a:lnTo>
                            <a:pt x="177" y="250"/>
                          </a:lnTo>
                          <a:lnTo>
                            <a:pt x="177" y="252"/>
                          </a:lnTo>
                          <a:lnTo>
                            <a:pt x="177" y="254"/>
                          </a:lnTo>
                          <a:lnTo>
                            <a:pt x="179" y="254"/>
                          </a:lnTo>
                          <a:lnTo>
                            <a:pt x="181" y="254"/>
                          </a:lnTo>
                          <a:lnTo>
                            <a:pt x="181" y="255"/>
                          </a:lnTo>
                          <a:lnTo>
                            <a:pt x="181" y="257"/>
                          </a:lnTo>
                          <a:lnTo>
                            <a:pt x="182" y="257"/>
                          </a:lnTo>
                          <a:lnTo>
                            <a:pt x="182" y="259"/>
                          </a:lnTo>
                          <a:lnTo>
                            <a:pt x="181" y="261"/>
                          </a:lnTo>
                          <a:lnTo>
                            <a:pt x="179" y="261"/>
                          </a:lnTo>
                          <a:lnTo>
                            <a:pt x="179" y="263"/>
                          </a:lnTo>
                          <a:lnTo>
                            <a:pt x="181" y="263"/>
                          </a:lnTo>
                          <a:lnTo>
                            <a:pt x="182" y="263"/>
                          </a:lnTo>
                          <a:lnTo>
                            <a:pt x="184" y="263"/>
                          </a:lnTo>
                          <a:close/>
                        </a:path>
                      </a:pathLst>
                    </a:custGeom>
                    <a:solidFill>
                      <a:srgbClr val="F28B37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8" name="Freeform 4866">
                      <a:extLst>
                        <a:ext uri="{FF2B5EF4-FFF2-40B4-BE49-F238E27FC236}">
                          <a16:creationId xmlns:a16="http://schemas.microsoft.com/office/drawing/2014/main" id="{E9A33B23-5699-353A-41A9-684D6BD5EB4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62" y="2834"/>
                      <a:ext cx="584" cy="619"/>
                    </a:xfrm>
                    <a:custGeom>
                      <a:avLst/>
                      <a:gdLst>
                        <a:gd name="T0" fmla="*/ 104 w 584"/>
                        <a:gd name="T1" fmla="*/ 83 h 619"/>
                        <a:gd name="T2" fmla="*/ 135 w 584"/>
                        <a:gd name="T3" fmla="*/ 42 h 619"/>
                        <a:gd name="T4" fmla="*/ 169 w 584"/>
                        <a:gd name="T5" fmla="*/ 16 h 619"/>
                        <a:gd name="T6" fmla="*/ 223 w 584"/>
                        <a:gd name="T7" fmla="*/ 2 h 619"/>
                        <a:gd name="T8" fmla="*/ 260 w 584"/>
                        <a:gd name="T9" fmla="*/ 14 h 619"/>
                        <a:gd name="T10" fmla="*/ 300 w 584"/>
                        <a:gd name="T11" fmla="*/ 19 h 619"/>
                        <a:gd name="T12" fmla="*/ 296 w 584"/>
                        <a:gd name="T13" fmla="*/ 60 h 619"/>
                        <a:gd name="T14" fmla="*/ 306 w 584"/>
                        <a:gd name="T15" fmla="*/ 98 h 619"/>
                        <a:gd name="T16" fmla="*/ 311 w 584"/>
                        <a:gd name="T17" fmla="*/ 129 h 619"/>
                        <a:gd name="T18" fmla="*/ 344 w 584"/>
                        <a:gd name="T19" fmla="*/ 148 h 619"/>
                        <a:gd name="T20" fmla="*/ 390 w 584"/>
                        <a:gd name="T21" fmla="*/ 137 h 619"/>
                        <a:gd name="T22" fmla="*/ 431 w 584"/>
                        <a:gd name="T23" fmla="*/ 121 h 619"/>
                        <a:gd name="T24" fmla="*/ 459 w 584"/>
                        <a:gd name="T25" fmla="*/ 144 h 619"/>
                        <a:gd name="T26" fmla="*/ 467 w 584"/>
                        <a:gd name="T27" fmla="*/ 179 h 619"/>
                        <a:gd name="T28" fmla="*/ 479 w 584"/>
                        <a:gd name="T29" fmla="*/ 204 h 619"/>
                        <a:gd name="T30" fmla="*/ 459 w 584"/>
                        <a:gd name="T31" fmla="*/ 236 h 619"/>
                        <a:gd name="T32" fmla="*/ 459 w 584"/>
                        <a:gd name="T33" fmla="*/ 271 h 619"/>
                        <a:gd name="T34" fmla="*/ 486 w 584"/>
                        <a:gd name="T35" fmla="*/ 269 h 619"/>
                        <a:gd name="T36" fmla="*/ 521 w 584"/>
                        <a:gd name="T37" fmla="*/ 269 h 619"/>
                        <a:gd name="T38" fmla="*/ 553 w 584"/>
                        <a:gd name="T39" fmla="*/ 256 h 619"/>
                        <a:gd name="T40" fmla="*/ 580 w 584"/>
                        <a:gd name="T41" fmla="*/ 283 h 619"/>
                        <a:gd name="T42" fmla="*/ 569 w 584"/>
                        <a:gd name="T43" fmla="*/ 311 h 619"/>
                        <a:gd name="T44" fmla="*/ 559 w 584"/>
                        <a:gd name="T45" fmla="*/ 346 h 619"/>
                        <a:gd name="T46" fmla="*/ 551 w 584"/>
                        <a:gd name="T47" fmla="*/ 377 h 619"/>
                        <a:gd name="T48" fmla="*/ 528 w 584"/>
                        <a:gd name="T49" fmla="*/ 394 h 619"/>
                        <a:gd name="T50" fmla="*/ 515 w 584"/>
                        <a:gd name="T51" fmla="*/ 430 h 619"/>
                        <a:gd name="T52" fmla="*/ 525 w 584"/>
                        <a:gd name="T53" fmla="*/ 463 h 619"/>
                        <a:gd name="T54" fmla="*/ 505 w 584"/>
                        <a:gd name="T55" fmla="*/ 511 h 619"/>
                        <a:gd name="T56" fmla="*/ 503 w 584"/>
                        <a:gd name="T57" fmla="*/ 557 h 619"/>
                        <a:gd name="T58" fmla="*/ 507 w 584"/>
                        <a:gd name="T59" fmla="*/ 584 h 619"/>
                        <a:gd name="T60" fmla="*/ 515 w 584"/>
                        <a:gd name="T61" fmla="*/ 613 h 619"/>
                        <a:gd name="T62" fmla="*/ 480 w 584"/>
                        <a:gd name="T63" fmla="*/ 619 h 619"/>
                        <a:gd name="T64" fmla="*/ 438 w 584"/>
                        <a:gd name="T65" fmla="*/ 611 h 619"/>
                        <a:gd name="T66" fmla="*/ 400 w 584"/>
                        <a:gd name="T67" fmla="*/ 613 h 619"/>
                        <a:gd name="T68" fmla="*/ 400 w 584"/>
                        <a:gd name="T69" fmla="*/ 576 h 619"/>
                        <a:gd name="T70" fmla="*/ 409 w 584"/>
                        <a:gd name="T71" fmla="*/ 540 h 619"/>
                        <a:gd name="T72" fmla="*/ 381 w 584"/>
                        <a:gd name="T73" fmla="*/ 536 h 619"/>
                        <a:gd name="T74" fmla="*/ 356 w 584"/>
                        <a:gd name="T75" fmla="*/ 511 h 619"/>
                        <a:gd name="T76" fmla="*/ 344 w 584"/>
                        <a:gd name="T77" fmla="*/ 490 h 619"/>
                        <a:gd name="T78" fmla="*/ 313 w 584"/>
                        <a:gd name="T79" fmla="*/ 503 h 619"/>
                        <a:gd name="T80" fmla="*/ 267 w 584"/>
                        <a:gd name="T81" fmla="*/ 492 h 619"/>
                        <a:gd name="T82" fmla="*/ 239 w 584"/>
                        <a:gd name="T83" fmla="*/ 461 h 619"/>
                        <a:gd name="T84" fmla="*/ 214 w 584"/>
                        <a:gd name="T85" fmla="*/ 448 h 619"/>
                        <a:gd name="T86" fmla="*/ 202 w 584"/>
                        <a:gd name="T87" fmla="*/ 425 h 619"/>
                        <a:gd name="T88" fmla="*/ 192 w 584"/>
                        <a:gd name="T89" fmla="*/ 407 h 619"/>
                        <a:gd name="T90" fmla="*/ 177 w 584"/>
                        <a:gd name="T91" fmla="*/ 400 h 619"/>
                        <a:gd name="T92" fmla="*/ 154 w 584"/>
                        <a:gd name="T93" fmla="*/ 407 h 619"/>
                        <a:gd name="T94" fmla="*/ 135 w 584"/>
                        <a:gd name="T95" fmla="*/ 398 h 619"/>
                        <a:gd name="T96" fmla="*/ 114 w 584"/>
                        <a:gd name="T97" fmla="*/ 386 h 619"/>
                        <a:gd name="T98" fmla="*/ 91 w 584"/>
                        <a:gd name="T99" fmla="*/ 363 h 619"/>
                        <a:gd name="T100" fmla="*/ 66 w 584"/>
                        <a:gd name="T101" fmla="*/ 344 h 619"/>
                        <a:gd name="T102" fmla="*/ 45 w 584"/>
                        <a:gd name="T103" fmla="*/ 321 h 619"/>
                        <a:gd name="T104" fmla="*/ 24 w 584"/>
                        <a:gd name="T105" fmla="*/ 296 h 619"/>
                        <a:gd name="T106" fmla="*/ 2 w 584"/>
                        <a:gd name="T107" fmla="*/ 271 h 619"/>
                        <a:gd name="T108" fmla="*/ 33 w 584"/>
                        <a:gd name="T109" fmla="*/ 242 h 619"/>
                        <a:gd name="T110" fmla="*/ 62 w 584"/>
                        <a:gd name="T111" fmla="*/ 229 h 619"/>
                        <a:gd name="T112" fmla="*/ 85 w 584"/>
                        <a:gd name="T113" fmla="*/ 242 h 619"/>
                        <a:gd name="T114" fmla="*/ 121 w 584"/>
                        <a:gd name="T115" fmla="*/ 240 h 619"/>
                        <a:gd name="T116" fmla="*/ 118 w 584"/>
                        <a:gd name="T117" fmla="*/ 210 h 619"/>
                        <a:gd name="T118" fmla="*/ 110 w 584"/>
                        <a:gd name="T119" fmla="*/ 185 h 619"/>
                        <a:gd name="T120" fmla="*/ 91 w 584"/>
                        <a:gd name="T121" fmla="*/ 173 h 619"/>
                        <a:gd name="T122" fmla="*/ 83 w 584"/>
                        <a:gd name="T123" fmla="*/ 129 h 619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584" h="619">
                          <a:moveTo>
                            <a:pt x="83" y="129"/>
                          </a:moveTo>
                          <a:lnTo>
                            <a:pt x="83" y="127"/>
                          </a:lnTo>
                          <a:lnTo>
                            <a:pt x="83" y="125"/>
                          </a:lnTo>
                          <a:lnTo>
                            <a:pt x="83" y="123"/>
                          </a:lnTo>
                          <a:lnTo>
                            <a:pt x="85" y="123"/>
                          </a:lnTo>
                          <a:lnTo>
                            <a:pt x="85" y="121"/>
                          </a:lnTo>
                          <a:lnTo>
                            <a:pt x="87" y="119"/>
                          </a:lnTo>
                          <a:lnTo>
                            <a:pt x="87" y="117"/>
                          </a:lnTo>
                          <a:lnTo>
                            <a:pt x="89" y="117"/>
                          </a:lnTo>
                          <a:lnTo>
                            <a:pt x="89" y="115"/>
                          </a:lnTo>
                          <a:lnTo>
                            <a:pt x="89" y="114"/>
                          </a:lnTo>
                          <a:lnTo>
                            <a:pt x="89" y="112"/>
                          </a:lnTo>
                          <a:lnTo>
                            <a:pt x="89" y="110"/>
                          </a:lnTo>
                          <a:lnTo>
                            <a:pt x="91" y="108"/>
                          </a:lnTo>
                          <a:lnTo>
                            <a:pt x="93" y="106"/>
                          </a:lnTo>
                          <a:lnTo>
                            <a:pt x="95" y="106"/>
                          </a:lnTo>
                          <a:lnTo>
                            <a:pt x="95" y="104"/>
                          </a:lnTo>
                          <a:lnTo>
                            <a:pt x="96" y="104"/>
                          </a:lnTo>
                          <a:lnTo>
                            <a:pt x="98" y="102"/>
                          </a:lnTo>
                          <a:lnTo>
                            <a:pt x="98" y="100"/>
                          </a:lnTo>
                          <a:lnTo>
                            <a:pt x="100" y="98"/>
                          </a:lnTo>
                          <a:lnTo>
                            <a:pt x="100" y="96"/>
                          </a:lnTo>
                          <a:lnTo>
                            <a:pt x="102" y="94"/>
                          </a:lnTo>
                          <a:lnTo>
                            <a:pt x="102" y="92"/>
                          </a:lnTo>
                          <a:lnTo>
                            <a:pt x="102" y="90"/>
                          </a:lnTo>
                          <a:lnTo>
                            <a:pt x="104" y="89"/>
                          </a:lnTo>
                          <a:lnTo>
                            <a:pt x="104" y="87"/>
                          </a:lnTo>
                          <a:lnTo>
                            <a:pt x="104" y="85"/>
                          </a:lnTo>
                          <a:lnTo>
                            <a:pt x="104" y="83"/>
                          </a:lnTo>
                          <a:lnTo>
                            <a:pt x="106" y="81"/>
                          </a:lnTo>
                          <a:lnTo>
                            <a:pt x="104" y="81"/>
                          </a:lnTo>
                          <a:lnTo>
                            <a:pt x="106" y="81"/>
                          </a:lnTo>
                          <a:lnTo>
                            <a:pt x="108" y="79"/>
                          </a:lnTo>
                          <a:lnTo>
                            <a:pt x="108" y="77"/>
                          </a:lnTo>
                          <a:lnTo>
                            <a:pt x="110" y="77"/>
                          </a:lnTo>
                          <a:lnTo>
                            <a:pt x="110" y="75"/>
                          </a:lnTo>
                          <a:lnTo>
                            <a:pt x="112" y="75"/>
                          </a:lnTo>
                          <a:lnTo>
                            <a:pt x="112" y="73"/>
                          </a:lnTo>
                          <a:lnTo>
                            <a:pt x="114" y="71"/>
                          </a:lnTo>
                          <a:lnTo>
                            <a:pt x="114" y="69"/>
                          </a:lnTo>
                          <a:lnTo>
                            <a:pt x="116" y="67"/>
                          </a:lnTo>
                          <a:lnTo>
                            <a:pt x="116" y="66"/>
                          </a:lnTo>
                          <a:lnTo>
                            <a:pt x="118" y="64"/>
                          </a:lnTo>
                          <a:lnTo>
                            <a:pt x="118" y="62"/>
                          </a:lnTo>
                          <a:lnTo>
                            <a:pt x="119" y="62"/>
                          </a:lnTo>
                          <a:lnTo>
                            <a:pt x="119" y="60"/>
                          </a:lnTo>
                          <a:lnTo>
                            <a:pt x="123" y="56"/>
                          </a:lnTo>
                          <a:lnTo>
                            <a:pt x="123" y="54"/>
                          </a:lnTo>
                          <a:lnTo>
                            <a:pt x="123" y="52"/>
                          </a:lnTo>
                          <a:lnTo>
                            <a:pt x="125" y="50"/>
                          </a:lnTo>
                          <a:lnTo>
                            <a:pt x="127" y="48"/>
                          </a:lnTo>
                          <a:lnTo>
                            <a:pt x="129" y="48"/>
                          </a:lnTo>
                          <a:lnTo>
                            <a:pt x="131" y="48"/>
                          </a:lnTo>
                          <a:lnTo>
                            <a:pt x="133" y="48"/>
                          </a:lnTo>
                          <a:lnTo>
                            <a:pt x="135" y="48"/>
                          </a:lnTo>
                          <a:lnTo>
                            <a:pt x="135" y="46"/>
                          </a:lnTo>
                          <a:lnTo>
                            <a:pt x="135" y="44"/>
                          </a:lnTo>
                          <a:lnTo>
                            <a:pt x="135" y="42"/>
                          </a:lnTo>
                          <a:lnTo>
                            <a:pt x="137" y="42"/>
                          </a:lnTo>
                          <a:lnTo>
                            <a:pt x="137" y="41"/>
                          </a:lnTo>
                          <a:lnTo>
                            <a:pt x="137" y="39"/>
                          </a:lnTo>
                          <a:lnTo>
                            <a:pt x="139" y="39"/>
                          </a:lnTo>
                          <a:lnTo>
                            <a:pt x="141" y="37"/>
                          </a:lnTo>
                          <a:lnTo>
                            <a:pt x="143" y="35"/>
                          </a:lnTo>
                          <a:lnTo>
                            <a:pt x="144" y="33"/>
                          </a:lnTo>
                          <a:lnTo>
                            <a:pt x="146" y="31"/>
                          </a:lnTo>
                          <a:lnTo>
                            <a:pt x="148" y="31"/>
                          </a:lnTo>
                          <a:lnTo>
                            <a:pt x="148" y="29"/>
                          </a:lnTo>
                          <a:lnTo>
                            <a:pt x="148" y="27"/>
                          </a:lnTo>
                          <a:lnTo>
                            <a:pt x="150" y="27"/>
                          </a:lnTo>
                          <a:lnTo>
                            <a:pt x="150" y="25"/>
                          </a:lnTo>
                          <a:lnTo>
                            <a:pt x="150" y="23"/>
                          </a:lnTo>
                          <a:lnTo>
                            <a:pt x="152" y="23"/>
                          </a:lnTo>
                          <a:lnTo>
                            <a:pt x="150" y="21"/>
                          </a:lnTo>
                          <a:lnTo>
                            <a:pt x="152" y="21"/>
                          </a:lnTo>
                          <a:lnTo>
                            <a:pt x="154" y="21"/>
                          </a:lnTo>
                          <a:lnTo>
                            <a:pt x="156" y="21"/>
                          </a:lnTo>
                          <a:lnTo>
                            <a:pt x="158" y="21"/>
                          </a:lnTo>
                          <a:lnTo>
                            <a:pt x="158" y="19"/>
                          </a:lnTo>
                          <a:lnTo>
                            <a:pt x="160" y="19"/>
                          </a:lnTo>
                          <a:lnTo>
                            <a:pt x="162" y="19"/>
                          </a:lnTo>
                          <a:lnTo>
                            <a:pt x="166" y="21"/>
                          </a:lnTo>
                          <a:lnTo>
                            <a:pt x="166" y="19"/>
                          </a:lnTo>
                          <a:lnTo>
                            <a:pt x="167" y="19"/>
                          </a:lnTo>
                          <a:lnTo>
                            <a:pt x="167" y="18"/>
                          </a:lnTo>
                          <a:lnTo>
                            <a:pt x="167" y="16"/>
                          </a:lnTo>
                          <a:lnTo>
                            <a:pt x="169" y="16"/>
                          </a:lnTo>
                          <a:lnTo>
                            <a:pt x="169" y="14"/>
                          </a:lnTo>
                          <a:lnTo>
                            <a:pt x="171" y="12"/>
                          </a:lnTo>
                          <a:lnTo>
                            <a:pt x="175" y="12"/>
                          </a:lnTo>
                          <a:lnTo>
                            <a:pt x="177" y="10"/>
                          </a:lnTo>
                          <a:lnTo>
                            <a:pt x="179" y="8"/>
                          </a:lnTo>
                          <a:lnTo>
                            <a:pt x="181" y="8"/>
                          </a:lnTo>
                          <a:lnTo>
                            <a:pt x="183" y="6"/>
                          </a:lnTo>
                          <a:lnTo>
                            <a:pt x="183" y="8"/>
                          </a:lnTo>
                          <a:lnTo>
                            <a:pt x="185" y="6"/>
                          </a:lnTo>
                          <a:lnTo>
                            <a:pt x="187" y="6"/>
                          </a:lnTo>
                          <a:lnTo>
                            <a:pt x="189" y="6"/>
                          </a:lnTo>
                          <a:lnTo>
                            <a:pt x="191" y="6"/>
                          </a:lnTo>
                          <a:lnTo>
                            <a:pt x="192" y="6"/>
                          </a:lnTo>
                          <a:lnTo>
                            <a:pt x="194" y="8"/>
                          </a:lnTo>
                          <a:lnTo>
                            <a:pt x="196" y="6"/>
                          </a:lnTo>
                          <a:lnTo>
                            <a:pt x="198" y="8"/>
                          </a:lnTo>
                          <a:lnTo>
                            <a:pt x="198" y="6"/>
                          </a:lnTo>
                          <a:lnTo>
                            <a:pt x="200" y="6"/>
                          </a:lnTo>
                          <a:lnTo>
                            <a:pt x="202" y="6"/>
                          </a:lnTo>
                          <a:lnTo>
                            <a:pt x="204" y="4"/>
                          </a:lnTo>
                          <a:lnTo>
                            <a:pt x="206" y="4"/>
                          </a:lnTo>
                          <a:lnTo>
                            <a:pt x="208" y="4"/>
                          </a:lnTo>
                          <a:lnTo>
                            <a:pt x="212" y="4"/>
                          </a:lnTo>
                          <a:lnTo>
                            <a:pt x="214" y="4"/>
                          </a:lnTo>
                          <a:lnTo>
                            <a:pt x="215" y="4"/>
                          </a:lnTo>
                          <a:lnTo>
                            <a:pt x="217" y="4"/>
                          </a:lnTo>
                          <a:lnTo>
                            <a:pt x="219" y="2"/>
                          </a:lnTo>
                          <a:lnTo>
                            <a:pt x="221" y="2"/>
                          </a:lnTo>
                          <a:lnTo>
                            <a:pt x="223" y="2"/>
                          </a:lnTo>
                          <a:lnTo>
                            <a:pt x="225" y="2"/>
                          </a:lnTo>
                          <a:lnTo>
                            <a:pt x="227" y="2"/>
                          </a:lnTo>
                          <a:lnTo>
                            <a:pt x="227" y="0"/>
                          </a:lnTo>
                          <a:lnTo>
                            <a:pt x="229" y="0"/>
                          </a:lnTo>
                          <a:lnTo>
                            <a:pt x="231" y="0"/>
                          </a:lnTo>
                          <a:lnTo>
                            <a:pt x="233" y="0"/>
                          </a:lnTo>
                          <a:lnTo>
                            <a:pt x="235" y="0"/>
                          </a:lnTo>
                          <a:lnTo>
                            <a:pt x="235" y="2"/>
                          </a:lnTo>
                          <a:lnTo>
                            <a:pt x="235" y="4"/>
                          </a:lnTo>
                          <a:lnTo>
                            <a:pt x="237" y="4"/>
                          </a:lnTo>
                          <a:lnTo>
                            <a:pt x="237" y="6"/>
                          </a:lnTo>
                          <a:lnTo>
                            <a:pt x="237" y="8"/>
                          </a:lnTo>
                          <a:lnTo>
                            <a:pt x="239" y="10"/>
                          </a:lnTo>
                          <a:lnTo>
                            <a:pt x="239" y="12"/>
                          </a:lnTo>
                          <a:lnTo>
                            <a:pt x="240" y="12"/>
                          </a:lnTo>
                          <a:lnTo>
                            <a:pt x="240" y="10"/>
                          </a:lnTo>
                          <a:lnTo>
                            <a:pt x="242" y="10"/>
                          </a:lnTo>
                          <a:lnTo>
                            <a:pt x="244" y="10"/>
                          </a:lnTo>
                          <a:lnTo>
                            <a:pt x="246" y="10"/>
                          </a:lnTo>
                          <a:lnTo>
                            <a:pt x="248" y="10"/>
                          </a:lnTo>
                          <a:lnTo>
                            <a:pt x="248" y="12"/>
                          </a:lnTo>
                          <a:lnTo>
                            <a:pt x="250" y="12"/>
                          </a:lnTo>
                          <a:lnTo>
                            <a:pt x="250" y="14"/>
                          </a:lnTo>
                          <a:lnTo>
                            <a:pt x="252" y="14"/>
                          </a:lnTo>
                          <a:lnTo>
                            <a:pt x="254" y="14"/>
                          </a:lnTo>
                          <a:lnTo>
                            <a:pt x="254" y="16"/>
                          </a:lnTo>
                          <a:lnTo>
                            <a:pt x="256" y="16"/>
                          </a:lnTo>
                          <a:lnTo>
                            <a:pt x="258" y="16"/>
                          </a:lnTo>
                          <a:lnTo>
                            <a:pt x="260" y="14"/>
                          </a:lnTo>
                          <a:lnTo>
                            <a:pt x="260" y="12"/>
                          </a:lnTo>
                          <a:lnTo>
                            <a:pt x="262" y="10"/>
                          </a:lnTo>
                          <a:lnTo>
                            <a:pt x="263" y="10"/>
                          </a:lnTo>
                          <a:lnTo>
                            <a:pt x="263" y="8"/>
                          </a:lnTo>
                          <a:lnTo>
                            <a:pt x="263" y="10"/>
                          </a:lnTo>
                          <a:lnTo>
                            <a:pt x="265" y="10"/>
                          </a:lnTo>
                          <a:lnTo>
                            <a:pt x="267" y="10"/>
                          </a:lnTo>
                          <a:lnTo>
                            <a:pt x="269" y="8"/>
                          </a:lnTo>
                          <a:lnTo>
                            <a:pt x="271" y="8"/>
                          </a:lnTo>
                          <a:lnTo>
                            <a:pt x="273" y="8"/>
                          </a:lnTo>
                          <a:lnTo>
                            <a:pt x="275" y="6"/>
                          </a:lnTo>
                          <a:lnTo>
                            <a:pt x="277" y="6"/>
                          </a:lnTo>
                          <a:lnTo>
                            <a:pt x="279" y="6"/>
                          </a:lnTo>
                          <a:lnTo>
                            <a:pt x="281" y="6"/>
                          </a:lnTo>
                          <a:lnTo>
                            <a:pt x="283" y="8"/>
                          </a:lnTo>
                          <a:lnTo>
                            <a:pt x="285" y="8"/>
                          </a:lnTo>
                          <a:lnTo>
                            <a:pt x="287" y="8"/>
                          </a:lnTo>
                          <a:lnTo>
                            <a:pt x="290" y="8"/>
                          </a:lnTo>
                          <a:lnTo>
                            <a:pt x="292" y="8"/>
                          </a:lnTo>
                          <a:lnTo>
                            <a:pt x="292" y="6"/>
                          </a:lnTo>
                          <a:lnTo>
                            <a:pt x="294" y="6"/>
                          </a:lnTo>
                          <a:lnTo>
                            <a:pt x="294" y="8"/>
                          </a:lnTo>
                          <a:lnTo>
                            <a:pt x="296" y="10"/>
                          </a:lnTo>
                          <a:lnTo>
                            <a:pt x="296" y="14"/>
                          </a:lnTo>
                          <a:lnTo>
                            <a:pt x="298" y="14"/>
                          </a:lnTo>
                          <a:lnTo>
                            <a:pt x="298" y="16"/>
                          </a:lnTo>
                          <a:lnTo>
                            <a:pt x="298" y="18"/>
                          </a:lnTo>
                          <a:lnTo>
                            <a:pt x="300" y="18"/>
                          </a:lnTo>
                          <a:lnTo>
                            <a:pt x="300" y="19"/>
                          </a:lnTo>
                          <a:lnTo>
                            <a:pt x="300" y="21"/>
                          </a:lnTo>
                          <a:lnTo>
                            <a:pt x="298" y="21"/>
                          </a:lnTo>
                          <a:lnTo>
                            <a:pt x="298" y="23"/>
                          </a:lnTo>
                          <a:lnTo>
                            <a:pt x="296" y="23"/>
                          </a:lnTo>
                          <a:lnTo>
                            <a:pt x="296" y="25"/>
                          </a:lnTo>
                          <a:lnTo>
                            <a:pt x="298" y="27"/>
                          </a:lnTo>
                          <a:lnTo>
                            <a:pt x="298" y="29"/>
                          </a:lnTo>
                          <a:lnTo>
                            <a:pt x="296" y="29"/>
                          </a:lnTo>
                          <a:lnTo>
                            <a:pt x="294" y="29"/>
                          </a:lnTo>
                          <a:lnTo>
                            <a:pt x="294" y="31"/>
                          </a:lnTo>
                          <a:lnTo>
                            <a:pt x="294" y="33"/>
                          </a:lnTo>
                          <a:lnTo>
                            <a:pt x="294" y="35"/>
                          </a:lnTo>
                          <a:lnTo>
                            <a:pt x="294" y="37"/>
                          </a:lnTo>
                          <a:lnTo>
                            <a:pt x="294" y="39"/>
                          </a:lnTo>
                          <a:lnTo>
                            <a:pt x="294" y="41"/>
                          </a:lnTo>
                          <a:lnTo>
                            <a:pt x="296" y="41"/>
                          </a:lnTo>
                          <a:lnTo>
                            <a:pt x="296" y="42"/>
                          </a:lnTo>
                          <a:lnTo>
                            <a:pt x="294" y="42"/>
                          </a:lnTo>
                          <a:lnTo>
                            <a:pt x="294" y="44"/>
                          </a:lnTo>
                          <a:lnTo>
                            <a:pt x="294" y="46"/>
                          </a:lnTo>
                          <a:lnTo>
                            <a:pt x="294" y="48"/>
                          </a:lnTo>
                          <a:lnTo>
                            <a:pt x="294" y="50"/>
                          </a:lnTo>
                          <a:lnTo>
                            <a:pt x="296" y="50"/>
                          </a:lnTo>
                          <a:lnTo>
                            <a:pt x="296" y="52"/>
                          </a:lnTo>
                          <a:lnTo>
                            <a:pt x="294" y="52"/>
                          </a:lnTo>
                          <a:lnTo>
                            <a:pt x="294" y="54"/>
                          </a:lnTo>
                          <a:lnTo>
                            <a:pt x="294" y="56"/>
                          </a:lnTo>
                          <a:lnTo>
                            <a:pt x="294" y="58"/>
                          </a:lnTo>
                          <a:lnTo>
                            <a:pt x="296" y="60"/>
                          </a:lnTo>
                          <a:lnTo>
                            <a:pt x="296" y="62"/>
                          </a:lnTo>
                          <a:lnTo>
                            <a:pt x="298" y="62"/>
                          </a:lnTo>
                          <a:lnTo>
                            <a:pt x="298" y="64"/>
                          </a:lnTo>
                          <a:lnTo>
                            <a:pt x="300" y="64"/>
                          </a:lnTo>
                          <a:lnTo>
                            <a:pt x="300" y="66"/>
                          </a:lnTo>
                          <a:lnTo>
                            <a:pt x="300" y="67"/>
                          </a:lnTo>
                          <a:lnTo>
                            <a:pt x="300" y="69"/>
                          </a:lnTo>
                          <a:lnTo>
                            <a:pt x="300" y="71"/>
                          </a:lnTo>
                          <a:lnTo>
                            <a:pt x="298" y="71"/>
                          </a:lnTo>
                          <a:lnTo>
                            <a:pt x="298" y="73"/>
                          </a:lnTo>
                          <a:lnTo>
                            <a:pt x="298" y="75"/>
                          </a:lnTo>
                          <a:lnTo>
                            <a:pt x="298" y="77"/>
                          </a:lnTo>
                          <a:lnTo>
                            <a:pt x="300" y="77"/>
                          </a:lnTo>
                          <a:lnTo>
                            <a:pt x="300" y="79"/>
                          </a:lnTo>
                          <a:lnTo>
                            <a:pt x="302" y="79"/>
                          </a:lnTo>
                          <a:lnTo>
                            <a:pt x="302" y="81"/>
                          </a:lnTo>
                          <a:lnTo>
                            <a:pt x="304" y="81"/>
                          </a:lnTo>
                          <a:lnTo>
                            <a:pt x="304" y="83"/>
                          </a:lnTo>
                          <a:lnTo>
                            <a:pt x="306" y="83"/>
                          </a:lnTo>
                          <a:lnTo>
                            <a:pt x="306" y="85"/>
                          </a:lnTo>
                          <a:lnTo>
                            <a:pt x="306" y="87"/>
                          </a:lnTo>
                          <a:lnTo>
                            <a:pt x="304" y="87"/>
                          </a:lnTo>
                          <a:lnTo>
                            <a:pt x="304" y="89"/>
                          </a:lnTo>
                          <a:lnTo>
                            <a:pt x="304" y="90"/>
                          </a:lnTo>
                          <a:lnTo>
                            <a:pt x="304" y="92"/>
                          </a:lnTo>
                          <a:lnTo>
                            <a:pt x="304" y="94"/>
                          </a:lnTo>
                          <a:lnTo>
                            <a:pt x="306" y="94"/>
                          </a:lnTo>
                          <a:lnTo>
                            <a:pt x="306" y="96"/>
                          </a:lnTo>
                          <a:lnTo>
                            <a:pt x="306" y="98"/>
                          </a:lnTo>
                          <a:lnTo>
                            <a:pt x="306" y="100"/>
                          </a:lnTo>
                          <a:lnTo>
                            <a:pt x="308" y="100"/>
                          </a:lnTo>
                          <a:lnTo>
                            <a:pt x="306" y="100"/>
                          </a:lnTo>
                          <a:lnTo>
                            <a:pt x="306" y="102"/>
                          </a:lnTo>
                          <a:lnTo>
                            <a:pt x="306" y="104"/>
                          </a:lnTo>
                          <a:lnTo>
                            <a:pt x="306" y="106"/>
                          </a:lnTo>
                          <a:lnTo>
                            <a:pt x="308" y="106"/>
                          </a:lnTo>
                          <a:lnTo>
                            <a:pt x="308" y="108"/>
                          </a:lnTo>
                          <a:lnTo>
                            <a:pt x="306" y="108"/>
                          </a:lnTo>
                          <a:lnTo>
                            <a:pt x="308" y="108"/>
                          </a:lnTo>
                          <a:lnTo>
                            <a:pt x="306" y="108"/>
                          </a:lnTo>
                          <a:lnTo>
                            <a:pt x="306" y="110"/>
                          </a:lnTo>
                          <a:lnTo>
                            <a:pt x="308" y="110"/>
                          </a:lnTo>
                          <a:lnTo>
                            <a:pt x="310" y="110"/>
                          </a:lnTo>
                          <a:lnTo>
                            <a:pt x="310" y="112"/>
                          </a:lnTo>
                          <a:lnTo>
                            <a:pt x="310" y="114"/>
                          </a:lnTo>
                          <a:lnTo>
                            <a:pt x="310" y="115"/>
                          </a:lnTo>
                          <a:lnTo>
                            <a:pt x="311" y="115"/>
                          </a:lnTo>
                          <a:lnTo>
                            <a:pt x="311" y="117"/>
                          </a:lnTo>
                          <a:lnTo>
                            <a:pt x="313" y="117"/>
                          </a:lnTo>
                          <a:lnTo>
                            <a:pt x="313" y="119"/>
                          </a:lnTo>
                          <a:lnTo>
                            <a:pt x="313" y="121"/>
                          </a:lnTo>
                          <a:lnTo>
                            <a:pt x="313" y="123"/>
                          </a:lnTo>
                          <a:lnTo>
                            <a:pt x="311" y="123"/>
                          </a:lnTo>
                          <a:lnTo>
                            <a:pt x="311" y="125"/>
                          </a:lnTo>
                          <a:lnTo>
                            <a:pt x="313" y="125"/>
                          </a:lnTo>
                          <a:lnTo>
                            <a:pt x="311" y="125"/>
                          </a:lnTo>
                          <a:lnTo>
                            <a:pt x="311" y="127"/>
                          </a:lnTo>
                          <a:lnTo>
                            <a:pt x="311" y="129"/>
                          </a:lnTo>
                          <a:lnTo>
                            <a:pt x="313" y="129"/>
                          </a:lnTo>
                          <a:lnTo>
                            <a:pt x="313" y="131"/>
                          </a:lnTo>
                          <a:lnTo>
                            <a:pt x="313" y="133"/>
                          </a:lnTo>
                          <a:lnTo>
                            <a:pt x="313" y="135"/>
                          </a:lnTo>
                          <a:lnTo>
                            <a:pt x="315" y="135"/>
                          </a:lnTo>
                          <a:lnTo>
                            <a:pt x="315" y="137"/>
                          </a:lnTo>
                          <a:lnTo>
                            <a:pt x="317" y="137"/>
                          </a:lnTo>
                          <a:lnTo>
                            <a:pt x="319" y="137"/>
                          </a:lnTo>
                          <a:lnTo>
                            <a:pt x="321" y="137"/>
                          </a:lnTo>
                          <a:lnTo>
                            <a:pt x="323" y="137"/>
                          </a:lnTo>
                          <a:lnTo>
                            <a:pt x="325" y="137"/>
                          </a:lnTo>
                          <a:lnTo>
                            <a:pt x="325" y="138"/>
                          </a:lnTo>
                          <a:lnTo>
                            <a:pt x="327" y="138"/>
                          </a:lnTo>
                          <a:lnTo>
                            <a:pt x="327" y="140"/>
                          </a:lnTo>
                          <a:lnTo>
                            <a:pt x="327" y="142"/>
                          </a:lnTo>
                          <a:lnTo>
                            <a:pt x="329" y="142"/>
                          </a:lnTo>
                          <a:lnTo>
                            <a:pt x="329" y="144"/>
                          </a:lnTo>
                          <a:lnTo>
                            <a:pt x="331" y="144"/>
                          </a:lnTo>
                          <a:lnTo>
                            <a:pt x="333" y="144"/>
                          </a:lnTo>
                          <a:lnTo>
                            <a:pt x="335" y="144"/>
                          </a:lnTo>
                          <a:lnTo>
                            <a:pt x="335" y="146"/>
                          </a:lnTo>
                          <a:lnTo>
                            <a:pt x="336" y="146"/>
                          </a:lnTo>
                          <a:lnTo>
                            <a:pt x="336" y="148"/>
                          </a:lnTo>
                          <a:lnTo>
                            <a:pt x="338" y="148"/>
                          </a:lnTo>
                          <a:lnTo>
                            <a:pt x="340" y="148"/>
                          </a:lnTo>
                          <a:lnTo>
                            <a:pt x="340" y="146"/>
                          </a:lnTo>
                          <a:lnTo>
                            <a:pt x="342" y="146"/>
                          </a:lnTo>
                          <a:lnTo>
                            <a:pt x="342" y="148"/>
                          </a:lnTo>
                          <a:lnTo>
                            <a:pt x="344" y="148"/>
                          </a:lnTo>
                          <a:lnTo>
                            <a:pt x="344" y="146"/>
                          </a:lnTo>
                          <a:lnTo>
                            <a:pt x="346" y="146"/>
                          </a:lnTo>
                          <a:lnTo>
                            <a:pt x="346" y="144"/>
                          </a:lnTo>
                          <a:lnTo>
                            <a:pt x="348" y="144"/>
                          </a:lnTo>
                          <a:lnTo>
                            <a:pt x="350" y="144"/>
                          </a:lnTo>
                          <a:lnTo>
                            <a:pt x="352" y="144"/>
                          </a:lnTo>
                          <a:lnTo>
                            <a:pt x="352" y="142"/>
                          </a:lnTo>
                          <a:lnTo>
                            <a:pt x="354" y="142"/>
                          </a:lnTo>
                          <a:lnTo>
                            <a:pt x="354" y="140"/>
                          </a:lnTo>
                          <a:lnTo>
                            <a:pt x="356" y="140"/>
                          </a:lnTo>
                          <a:lnTo>
                            <a:pt x="358" y="140"/>
                          </a:lnTo>
                          <a:lnTo>
                            <a:pt x="359" y="140"/>
                          </a:lnTo>
                          <a:lnTo>
                            <a:pt x="361" y="140"/>
                          </a:lnTo>
                          <a:lnTo>
                            <a:pt x="363" y="140"/>
                          </a:lnTo>
                          <a:lnTo>
                            <a:pt x="365" y="140"/>
                          </a:lnTo>
                          <a:lnTo>
                            <a:pt x="365" y="138"/>
                          </a:lnTo>
                          <a:lnTo>
                            <a:pt x="367" y="138"/>
                          </a:lnTo>
                          <a:lnTo>
                            <a:pt x="369" y="138"/>
                          </a:lnTo>
                          <a:lnTo>
                            <a:pt x="371" y="138"/>
                          </a:lnTo>
                          <a:lnTo>
                            <a:pt x="373" y="138"/>
                          </a:lnTo>
                          <a:lnTo>
                            <a:pt x="375" y="138"/>
                          </a:lnTo>
                          <a:lnTo>
                            <a:pt x="377" y="138"/>
                          </a:lnTo>
                          <a:lnTo>
                            <a:pt x="379" y="138"/>
                          </a:lnTo>
                          <a:lnTo>
                            <a:pt x="381" y="137"/>
                          </a:lnTo>
                          <a:lnTo>
                            <a:pt x="383" y="137"/>
                          </a:lnTo>
                          <a:lnTo>
                            <a:pt x="384" y="137"/>
                          </a:lnTo>
                          <a:lnTo>
                            <a:pt x="386" y="137"/>
                          </a:lnTo>
                          <a:lnTo>
                            <a:pt x="388" y="137"/>
                          </a:lnTo>
                          <a:lnTo>
                            <a:pt x="390" y="137"/>
                          </a:lnTo>
                          <a:lnTo>
                            <a:pt x="392" y="138"/>
                          </a:lnTo>
                          <a:lnTo>
                            <a:pt x="394" y="138"/>
                          </a:lnTo>
                          <a:lnTo>
                            <a:pt x="396" y="138"/>
                          </a:lnTo>
                          <a:lnTo>
                            <a:pt x="398" y="138"/>
                          </a:lnTo>
                          <a:lnTo>
                            <a:pt x="400" y="138"/>
                          </a:lnTo>
                          <a:lnTo>
                            <a:pt x="402" y="138"/>
                          </a:lnTo>
                          <a:lnTo>
                            <a:pt x="404" y="137"/>
                          </a:lnTo>
                          <a:lnTo>
                            <a:pt x="406" y="137"/>
                          </a:lnTo>
                          <a:lnTo>
                            <a:pt x="406" y="135"/>
                          </a:lnTo>
                          <a:lnTo>
                            <a:pt x="407" y="135"/>
                          </a:lnTo>
                          <a:lnTo>
                            <a:pt x="409" y="133"/>
                          </a:lnTo>
                          <a:lnTo>
                            <a:pt x="409" y="131"/>
                          </a:lnTo>
                          <a:lnTo>
                            <a:pt x="411" y="131"/>
                          </a:lnTo>
                          <a:lnTo>
                            <a:pt x="411" y="129"/>
                          </a:lnTo>
                          <a:lnTo>
                            <a:pt x="413" y="129"/>
                          </a:lnTo>
                          <a:lnTo>
                            <a:pt x="413" y="127"/>
                          </a:lnTo>
                          <a:lnTo>
                            <a:pt x="415" y="127"/>
                          </a:lnTo>
                          <a:lnTo>
                            <a:pt x="415" y="125"/>
                          </a:lnTo>
                          <a:lnTo>
                            <a:pt x="417" y="125"/>
                          </a:lnTo>
                          <a:lnTo>
                            <a:pt x="417" y="123"/>
                          </a:lnTo>
                          <a:lnTo>
                            <a:pt x="419" y="123"/>
                          </a:lnTo>
                          <a:lnTo>
                            <a:pt x="419" y="121"/>
                          </a:lnTo>
                          <a:lnTo>
                            <a:pt x="421" y="121"/>
                          </a:lnTo>
                          <a:lnTo>
                            <a:pt x="423" y="121"/>
                          </a:lnTo>
                          <a:lnTo>
                            <a:pt x="425" y="121"/>
                          </a:lnTo>
                          <a:lnTo>
                            <a:pt x="425" y="119"/>
                          </a:lnTo>
                          <a:lnTo>
                            <a:pt x="427" y="119"/>
                          </a:lnTo>
                          <a:lnTo>
                            <a:pt x="427" y="121"/>
                          </a:lnTo>
                          <a:lnTo>
                            <a:pt x="431" y="121"/>
                          </a:lnTo>
                          <a:lnTo>
                            <a:pt x="432" y="121"/>
                          </a:lnTo>
                          <a:lnTo>
                            <a:pt x="434" y="121"/>
                          </a:lnTo>
                          <a:lnTo>
                            <a:pt x="436" y="121"/>
                          </a:lnTo>
                          <a:lnTo>
                            <a:pt x="438" y="121"/>
                          </a:lnTo>
                          <a:lnTo>
                            <a:pt x="440" y="121"/>
                          </a:lnTo>
                          <a:lnTo>
                            <a:pt x="442" y="121"/>
                          </a:lnTo>
                          <a:lnTo>
                            <a:pt x="444" y="121"/>
                          </a:lnTo>
                          <a:lnTo>
                            <a:pt x="446" y="121"/>
                          </a:lnTo>
                          <a:lnTo>
                            <a:pt x="448" y="121"/>
                          </a:lnTo>
                          <a:lnTo>
                            <a:pt x="450" y="121"/>
                          </a:lnTo>
                          <a:lnTo>
                            <a:pt x="450" y="123"/>
                          </a:lnTo>
                          <a:lnTo>
                            <a:pt x="452" y="123"/>
                          </a:lnTo>
                          <a:lnTo>
                            <a:pt x="454" y="123"/>
                          </a:lnTo>
                          <a:lnTo>
                            <a:pt x="454" y="125"/>
                          </a:lnTo>
                          <a:lnTo>
                            <a:pt x="455" y="125"/>
                          </a:lnTo>
                          <a:lnTo>
                            <a:pt x="455" y="127"/>
                          </a:lnTo>
                          <a:lnTo>
                            <a:pt x="455" y="129"/>
                          </a:lnTo>
                          <a:lnTo>
                            <a:pt x="457" y="129"/>
                          </a:lnTo>
                          <a:lnTo>
                            <a:pt x="457" y="131"/>
                          </a:lnTo>
                          <a:lnTo>
                            <a:pt x="459" y="131"/>
                          </a:lnTo>
                          <a:lnTo>
                            <a:pt x="457" y="131"/>
                          </a:lnTo>
                          <a:lnTo>
                            <a:pt x="457" y="133"/>
                          </a:lnTo>
                          <a:lnTo>
                            <a:pt x="457" y="135"/>
                          </a:lnTo>
                          <a:lnTo>
                            <a:pt x="457" y="137"/>
                          </a:lnTo>
                          <a:lnTo>
                            <a:pt x="457" y="138"/>
                          </a:lnTo>
                          <a:lnTo>
                            <a:pt x="457" y="140"/>
                          </a:lnTo>
                          <a:lnTo>
                            <a:pt x="459" y="140"/>
                          </a:lnTo>
                          <a:lnTo>
                            <a:pt x="459" y="142"/>
                          </a:lnTo>
                          <a:lnTo>
                            <a:pt x="459" y="144"/>
                          </a:lnTo>
                          <a:lnTo>
                            <a:pt x="459" y="146"/>
                          </a:lnTo>
                          <a:lnTo>
                            <a:pt x="459" y="148"/>
                          </a:lnTo>
                          <a:lnTo>
                            <a:pt x="459" y="150"/>
                          </a:lnTo>
                          <a:lnTo>
                            <a:pt x="459" y="152"/>
                          </a:lnTo>
                          <a:lnTo>
                            <a:pt x="459" y="154"/>
                          </a:lnTo>
                          <a:lnTo>
                            <a:pt x="459" y="156"/>
                          </a:lnTo>
                          <a:lnTo>
                            <a:pt x="459" y="158"/>
                          </a:lnTo>
                          <a:lnTo>
                            <a:pt x="457" y="158"/>
                          </a:lnTo>
                          <a:lnTo>
                            <a:pt x="457" y="160"/>
                          </a:lnTo>
                          <a:lnTo>
                            <a:pt x="455" y="160"/>
                          </a:lnTo>
                          <a:lnTo>
                            <a:pt x="455" y="162"/>
                          </a:lnTo>
                          <a:lnTo>
                            <a:pt x="455" y="163"/>
                          </a:lnTo>
                          <a:lnTo>
                            <a:pt x="455" y="165"/>
                          </a:lnTo>
                          <a:lnTo>
                            <a:pt x="454" y="165"/>
                          </a:lnTo>
                          <a:lnTo>
                            <a:pt x="452" y="167"/>
                          </a:lnTo>
                          <a:lnTo>
                            <a:pt x="452" y="169"/>
                          </a:lnTo>
                          <a:lnTo>
                            <a:pt x="454" y="169"/>
                          </a:lnTo>
                          <a:lnTo>
                            <a:pt x="454" y="171"/>
                          </a:lnTo>
                          <a:lnTo>
                            <a:pt x="455" y="171"/>
                          </a:lnTo>
                          <a:lnTo>
                            <a:pt x="457" y="171"/>
                          </a:lnTo>
                          <a:lnTo>
                            <a:pt x="457" y="173"/>
                          </a:lnTo>
                          <a:lnTo>
                            <a:pt x="457" y="175"/>
                          </a:lnTo>
                          <a:lnTo>
                            <a:pt x="459" y="175"/>
                          </a:lnTo>
                          <a:lnTo>
                            <a:pt x="461" y="175"/>
                          </a:lnTo>
                          <a:lnTo>
                            <a:pt x="463" y="175"/>
                          </a:lnTo>
                          <a:lnTo>
                            <a:pt x="463" y="177"/>
                          </a:lnTo>
                          <a:lnTo>
                            <a:pt x="465" y="177"/>
                          </a:lnTo>
                          <a:lnTo>
                            <a:pt x="465" y="179"/>
                          </a:lnTo>
                          <a:lnTo>
                            <a:pt x="467" y="179"/>
                          </a:lnTo>
                          <a:lnTo>
                            <a:pt x="467" y="181"/>
                          </a:lnTo>
                          <a:lnTo>
                            <a:pt x="469" y="181"/>
                          </a:lnTo>
                          <a:lnTo>
                            <a:pt x="469" y="183"/>
                          </a:lnTo>
                          <a:lnTo>
                            <a:pt x="471" y="183"/>
                          </a:lnTo>
                          <a:lnTo>
                            <a:pt x="471" y="185"/>
                          </a:lnTo>
                          <a:lnTo>
                            <a:pt x="473" y="185"/>
                          </a:lnTo>
                          <a:lnTo>
                            <a:pt x="475" y="185"/>
                          </a:lnTo>
                          <a:lnTo>
                            <a:pt x="477" y="185"/>
                          </a:lnTo>
                          <a:lnTo>
                            <a:pt x="479" y="185"/>
                          </a:lnTo>
                          <a:lnTo>
                            <a:pt x="480" y="185"/>
                          </a:lnTo>
                          <a:lnTo>
                            <a:pt x="480" y="187"/>
                          </a:lnTo>
                          <a:lnTo>
                            <a:pt x="482" y="187"/>
                          </a:lnTo>
                          <a:lnTo>
                            <a:pt x="482" y="188"/>
                          </a:lnTo>
                          <a:lnTo>
                            <a:pt x="484" y="188"/>
                          </a:lnTo>
                          <a:lnTo>
                            <a:pt x="484" y="190"/>
                          </a:lnTo>
                          <a:lnTo>
                            <a:pt x="484" y="192"/>
                          </a:lnTo>
                          <a:lnTo>
                            <a:pt x="484" y="194"/>
                          </a:lnTo>
                          <a:lnTo>
                            <a:pt x="486" y="194"/>
                          </a:lnTo>
                          <a:lnTo>
                            <a:pt x="486" y="196"/>
                          </a:lnTo>
                          <a:lnTo>
                            <a:pt x="484" y="196"/>
                          </a:lnTo>
                          <a:lnTo>
                            <a:pt x="484" y="198"/>
                          </a:lnTo>
                          <a:lnTo>
                            <a:pt x="484" y="200"/>
                          </a:lnTo>
                          <a:lnTo>
                            <a:pt x="482" y="200"/>
                          </a:lnTo>
                          <a:lnTo>
                            <a:pt x="480" y="200"/>
                          </a:lnTo>
                          <a:lnTo>
                            <a:pt x="480" y="202"/>
                          </a:lnTo>
                          <a:lnTo>
                            <a:pt x="482" y="202"/>
                          </a:lnTo>
                          <a:lnTo>
                            <a:pt x="482" y="204"/>
                          </a:lnTo>
                          <a:lnTo>
                            <a:pt x="480" y="204"/>
                          </a:lnTo>
                          <a:lnTo>
                            <a:pt x="479" y="204"/>
                          </a:lnTo>
                          <a:lnTo>
                            <a:pt x="477" y="204"/>
                          </a:lnTo>
                          <a:lnTo>
                            <a:pt x="477" y="206"/>
                          </a:lnTo>
                          <a:lnTo>
                            <a:pt x="475" y="206"/>
                          </a:lnTo>
                          <a:lnTo>
                            <a:pt x="475" y="208"/>
                          </a:lnTo>
                          <a:lnTo>
                            <a:pt x="475" y="210"/>
                          </a:lnTo>
                          <a:lnTo>
                            <a:pt x="475" y="211"/>
                          </a:lnTo>
                          <a:lnTo>
                            <a:pt x="475" y="213"/>
                          </a:lnTo>
                          <a:lnTo>
                            <a:pt x="475" y="215"/>
                          </a:lnTo>
                          <a:lnTo>
                            <a:pt x="473" y="215"/>
                          </a:lnTo>
                          <a:lnTo>
                            <a:pt x="473" y="217"/>
                          </a:lnTo>
                          <a:lnTo>
                            <a:pt x="471" y="217"/>
                          </a:lnTo>
                          <a:lnTo>
                            <a:pt x="469" y="217"/>
                          </a:lnTo>
                          <a:lnTo>
                            <a:pt x="469" y="219"/>
                          </a:lnTo>
                          <a:lnTo>
                            <a:pt x="467" y="219"/>
                          </a:lnTo>
                          <a:lnTo>
                            <a:pt x="465" y="219"/>
                          </a:lnTo>
                          <a:lnTo>
                            <a:pt x="465" y="221"/>
                          </a:lnTo>
                          <a:lnTo>
                            <a:pt x="465" y="223"/>
                          </a:lnTo>
                          <a:lnTo>
                            <a:pt x="463" y="223"/>
                          </a:lnTo>
                          <a:lnTo>
                            <a:pt x="463" y="225"/>
                          </a:lnTo>
                          <a:lnTo>
                            <a:pt x="461" y="225"/>
                          </a:lnTo>
                          <a:lnTo>
                            <a:pt x="461" y="227"/>
                          </a:lnTo>
                          <a:lnTo>
                            <a:pt x="461" y="229"/>
                          </a:lnTo>
                          <a:lnTo>
                            <a:pt x="461" y="231"/>
                          </a:lnTo>
                          <a:lnTo>
                            <a:pt x="459" y="231"/>
                          </a:lnTo>
                          <a:lnTo>
                            <a:pt x="459" y="233"/>
                          </a:lnTo>
                          <a:lnTo>
                            <a:pt x="459" y="235"/>
                          </a:lnTo>
                          <a:lnTo>
                            <a:pt x="457" y="235"/>
                          </a:lnTo>
                          <a:lnTo>
                            <a:pt x="457" y="236"/>
                          </a:lnTo>
                          <a:lnTo>
                            <a:pt x="459" y="236"/>
                          </a:lnTo>
                          <a:lnTo>
                            <a:pt x="457" y="238"/>
                          </a:lnTo>
                          <a:lnTo>
                            <a:pt x="457" y="240"/>
                          </a:lnTo>
                          <a:lnTo>
                            <a:pt x="457" y="238"/>
                          </a:lnTo>
                          <a:lnTo>
                            <a:pt x="459" y="240"/>
                          </a:lnTo>
                          <a:lnTo>
                            <a:pt x="459" y="242"/>
                          </a:lnTo>
                          <a:lnTo>
                            <a:pt x="461" y="242"/>
                          </a:lnTo>
                          <a:lnTo>
                            <a:pt x="461" y="244"/>
                          </a:lnTo>
                          <a:lnTo>
                            <a:pt x="461" y="246"/>
                          </a:lnTo>
                          <a:lnTo>
                            <a:pt x="459" y="246"/>
                          </a:lnTo>
                          <a:lnTo>
                            <a:pt x="459" y="248"/>
                          </a:lnTo>
                          <a:lnTo>
                            <a:pt x="459" y="250"/>
                          </a:lnTo>
                          <a:lnTo>
                            <a:pt x="459" y="252"/>
                          </a:lnTo>
                          <a:lnTo>
                            <a:pt x="457" y="252"/>
                          </a:lnTo>
                          <a:lnTo>
                            <a:pt x="457" y="254"/>
                          </a:lnTo>
                          <a:lnTo>
                            <a:pt x="457" y="256"/>
                          </a:lnTo>
                          <a:lnTo>
                            <a:pt x="457" y="258"/>
                          </a:lnTo>
                          <a:lnTo>
                            <a:pt x="455" y="258"/>
                          </a:lnTo>
                          <a:lnTo>
                            <a:pt x="455" y="259"/>
                          </a:lnTo>
                          <a:lnTo>
                            <a:pt x="454" y="261"/>
                          </a:lnTo>
                          <a:lnTo>
                            <a:pt x="454" y="263"/>
                          </a:lnTo>
                          <a:lnTo>
                            <a:pt x="452" y="265"/>
                          </a:lnTo>
                          <a:lnTo>
                            <a:pt x="452" y="267"/>
                          </a:lnTo>
                          <a:lnTo>
                            <a:pt x="454" y="267"/>
                          </a:lnTo>
                          <a:lnTo>
                            <a:pt x="454" y="269"/>
                          </a:lnTo>
                          <a:lnTo>
                            <a:pt x="455" y="267"/>
                          </a:lnTo>
                          <a:lnTo>
                            <a:pt x="455" y="269"/>
                          </a:lnTo>
                          <a:lnTo>
                            <a:pt x="457" y="269"/>
                          </a:lnTo>
                          <a:lnTo>
                            <a:pt x="459" y="269"/>
                          </a:lnTo>
                          <a:lnTo>
                            <a:pt x="459" y="271"/>
                          </a:lnTo>
                          <a:lnTo>
                            <a:pt x="461" y="271"/>
                          </a:lnTo>
                          <a:lnTo>
                            <a:pt x="461" y="269"/>
                          </a:lnTo>
                          <a:lnTo>
                            <a:pt x="461" y="271"/>
                          </a:lnTo>
                          <a:lnTo>
                            <a:pt x="463" y="271"/>
                          </a:lnTo>
                          <a:lnTo>
                            <a:pt x="463" y="269"/>
                          </a:lnTo>
                          <a:lnTo>
                            <a:pt x="465" y="269"/>
                          </a:lnTo>
                          <a:lnTo>
                            <a:pt x="465" y="271"/>
                          </a:lnTo>
                          <a:lnTo>
                            <a:pt x="465" y="273"/>
                          </a:lnTo>
                          <a:lnTo>
                            <a:pt x="467" y="273"/>
                          </a:lnTo>
                          <a:lnTo>
                            <a:pt x="467" y="271"/>
                          </a:lnTo>
                          <a:lnTo>
                            <a:pt x="469" y="271"/>
                          </a:lnTo>
                          <a:lnTo>
                            <a:pt x="471" y="271"/>
                          </a:lnTo>
                          <a:lnTo>
                            <a:pt x="473" y="271"/>
                          </a:lnTo>
                          <a:lnTo>
                            <a:pt x="473" y="273"/>
                          </a:lnTo>
                          <a:lnTo>
                            <a:pt x="473" y="271"/>
                          </a:lnTo>
                          <a:lnTo>
                            <a:pt x="473" y="273"/>
                          </a:lnTo>
                          <a:lnTo>
                            <a:pt x="475" y="273"/>
                          </a:lnTo>
                          <a:lnTo>
                            <a:pt x="475" y="275"/>
                          </a:lnTo>
                          <a:lnTo>
                            <a:pt x="475" y="273"/>
                          </a:lnTo>
                          <a:lnTo>
                            <a:pt x="477" y="273"/>
                          </a:lnTo>
                          <a:lnTo>
                            <a:pt x="479" y="273"/>
                          </a:lnTo>
                          <a:lnTo>
                            <a:pt x="480" y="273"/>
                          </a:lnTo>
                          <a:lnTo>
                            <a:pt x="480" y="271"/>
                          </a:lnTo>
                          <a:lnTo>
                            <a:pt x="482" y="271"/>
                          </a:lnTo>
                          <a:lnTo>
                            <a:pt x="484" y="271"/>
                          </a:lnTo>
                          <a:lnTo>
                            <a:pt x="484" y="269"/>
                          </a:lnTo>
                          <a:lnTo>
                            <a:pt x="484" y="271"/>
                          </a:lnTo>
                          <a:lnTo>
                            <a:pt x="484" y="269"/>
                          </a:lnTo>
                          <a:lnTo>
                            <a:pt x="486" y="269"/>
                          </a:lnTo>
                          <a:lnTo>
                            <a:pt x="486" y="271"/>
                          </a:lnTo>
                          <a:lnTo>
                            <a:pt x="486" y="269"/>
                          </a:lnTo>
                          <a:lnTo>
                            <a:pt x="488" y="269"/>
                          </a:lnTo>
                          <a:lnTo>
                            <a:pt x="490" y="269"/>
                          </a:lnTo>
                          <a:lnTo>
                            <a:pt x="492" y="269"/>
                          </a:lnTo>
                          <a:lnTo>
                            <a:pt x="494" y="269"/>
                          </a:lnTo>
                          <a:lnTo>
                            <a:pt x="496" y="269"/>
                          </a:lnTo>
                          <a:lnTo>
                            <a:pt x="498" y="269"/>
                          </a:lnTo>
                          <a:lnTo>
                            <a:pt x="498" y="267"/>
                          </a:lnTo>
                          <a:lnTo>
                            <a:pt x="500" y="267"/>
                          </a:lnTo>
                          <a:lnTo>
                            <a:pt x="500" y="265"/>
                          </a:lnTo>
                          <a:lnTo>
                            <a:pt x="500" y="267"/>
                          </a:lnTo>
                          <a:lnTo>
                            <a:pt x="502" y="267"/>
                          </a:lnTo>
                          <a:lnTo>
                            <a:pt x="502" y="269"/>
                          </a:lnTo>
                          <a:lnTo>
                            <a:pt x="502" y="271"/>
                          </a:lnTo>
                          <a:lnTo>
                            <a:pt x="502" y="273"/>
                          </a:lnTo>
                          <a:lnTo>
                            <a:pt x="503" y="273"/>
                          </a:lnTo>
                          <a:lnTo>
                            <a:pt x="503" y="275"/>
                          </a:lnTo>
                          <a:lnTo>
                            <a:pt x="503" y="273"/>
                          </a:lnTo>
                          <a:lnTo>
                            <a:pt x="505" y="273"/>
                          </a:lnTo>
                          <a:lnTo>
                            <a:pt x="507" y="273"/>
                          </a:lnTo>
                          <a:lnTo>
                            <a:pt x="509" y="273"/>
                          </a:lnTo>
                          <a:lnTo>
                            <a:pt x="511" y="273"/>
                          </a:lnTo>
                          <a:lnTo>
                            <a:pt x="513" y="273"/>
                          </a:lnTo>
                          <a:lnTo>
                            <a:pt x="515" y="273"/>
                          </a:lnTo>
                          <a:lnTo>
                            <a:pt x="517" y="271"/>
                          </a:lnTo>
                          <a:lnTo>
                            <a:pt x="519" y="271"/>
                          </a:lnTo>
                          <a:lnTo>
                            <a:pt x="521" y="271"/>
                          </a:lnTo>
                          <a:lnTo>
                            <a:pt x="521" y="269"/>
                          </a:lnTo>
                          <a:lnTo>
                            <a:pt x="523" y="267"/>
                          </a:lnTo>
                          <a:lnTo>
                            <a:pt x="523" y="265"/>
                          </a:lnTo>
                          <a:lnTo>
                            <a:pt x="525" y="265"/>
                          </a:lnTo>
                          <a:lnTo>
                            <a:pt x="525" y="263"/>
                          </a:lnTo>
                          <a:lnTo>
                            <a:pt x="525" y="261"/>
                          </a:lnTo>
                          <a:lnTo>
                            <a:pt x="527" y="261"/>
                          </a:lnTo>
                          <a:lnTo>
                            <a:pt x="527" y="263"/>
                          </a:lnTo>
                          <a:lnTo>
                            <a:pt x="528" y="263"/>
                          </a:lnTo>
                          <a:lnTo>
                            <a:pt x="528" y="261"/>
                          </a:lnTo>
                          <a:lnTo>
                            <a:pt x="528" y="259"/>
                          </a:lnTo>
                          <a:lnTo>
                            <a:pt x="530" y="259"/>
                          </a:lnTo>
                          <a:lnTo>
                            <a:pt x="532" y="259"/>
                          </a:lnTo>
                          <a:lnTo>
                            <a:pt x="534" y="259"/>
                          </a:lnTo>
                          <a:lnTo>
                            <a:pt x="536" y="259"/>
                          </a:lnTo>
                          <a:lnTo>
                            <a:pt x="538" y="259"/>
                          </a:lnTo>
                          <a:lnTo>
                            <a:pt x="540" y="259"/>
                          </a:lnTo>
                          <a:lnTo>
                            <a:pt x="540" y="261"/>
                          </a:lnTo>
                          <a:lnTo>
                            <a:pt x="540" y="259"/>
                          </a:lnTo>
                          <a:lnTo>
                            <a:pt x="542" y="259"/>
                          </a:lnTo>
                          <a:lnTo>
                            <a:pt x="544" y="259"/>
                          </a:lnTo>
                          <a:lnTo>
                            <a:pt x="546" y="259"/>
                          </a:lnTo>
                          <a:lnTo>
                            <a:pt x="548" y="259"/>
                          </a:lnTo>
                          <a:lnTo>
                            <a:pt x="550" y="259"/>
                          </a:lnTo>
                          <a:lnTo>
                            <a:pt x="550" y="258"/>
                          </a:lnTo>
                          <a:lnTo>
                            <a:pt x="550" y="256"/>
                          </a:lnTo>
                          <a:lnTo>
                            <a:pt x="551" y="256"/>
                          </a:lnTo>
                          <a:lnTo>
                            <a:pt x="551" y="258"/>
                          </a:lnTo>
                          <a:lnTo>
                            <a:pt x="551" y="256"/>
                          </a:lnTo>
                          <a:lnTo>
                            <a:pt x="553" y="256"/>
                          </a:lnTo>
                          <a:lnTo>
                            <a:pt x="555" y="256"/>
                          </a:lnTo>
                          <a:lnTo>
                            <a:pt x="557" y="256"/>
                          </a:lnTo>
                          <a:lnTo>
                            <a:pt x="557" y="254"/>
                          </a:lnTo>
                          <a:lnTo>
                            <a:pt x="557" y="256"/>
                          </a:lnTo>
                          <a:lnTo>
                            <a:pt x="559" y="256"/>
                          </a:lnTo>
                          <a:lnTo>
                            <a:pt x="559" y="258"/>
                          </a:lnTo>
                          <a:lnTo>
                            <a:pt x="559" y="259"/>
                          </a:lnTo>
                          <a:lnTo>
                            <a:pt x="561" y="259"/>
                          </a:lnTo>
                          <a:lnTo>
                            <a:pt x="561" y="261"/>
                          </a:lnTo>
                          <a:lnTo>
                            <a:pt x="563" y="261"/>
                          </a:lnTo>
                          <a:lnTo>
                            <a:pt x="563" y="263"/>
                          </a:lnTo>
                          <a:lnTo>
                            <a:pt x="563" y="265"/>
                          </a:lnTo>
                          <a:lnTo>
                            <a:pt x="563" y="267"/>
                          </a:lnTo>
                          <a:lnTo>
                            <a:pt x="563" y="269"/>
                          </a:lnTo>
                          <a:lnTo>
                            <a:pt x="565" y="269"/>
                          </a:lnTo>
                          <a:lnTo>
                            <a:pt x="565" y="271"/>
                          </a:lnTo>
                          <a:lnTo>
                            <a:pt x="565" y="273"/>
                          </a:lnTo>
                          <a:lnTo>
                            <a:pt x="567" y="273"/>
                          </a:lnTo>
                          <a:lnTo>
                            <a:pt x="569" y="273"/>
                          </a:lnTo>
                          <a:lnTo>
                            <a:pt x="569" y="275"/>
                          </a:lnTo>
                          <a:lnTo>
                            <a:pt x="571" y="275"/>
                          </a:lnTo>
                          <a:lnTo>
                            <a:pt x="573" y="277"/>
                          </a:lnTo>
                          <a:lnTo>
                            <a:pt x="575" y="277"/>
                          </a:lnTo>
                          <a:lnTo>
                            <a:pt x="575" y="279"/>
                          </a:lnTo>
                          <a:lnTo>
                            <a:pt x="576" y="279"/>
                          </a:lnTo>
                          <a:lnTo>
                            <a:pt x="578" y="279"/>
                          </a:lnTo>
                          <a:lnTo>
                            <a:pt x="578" y="281"/>
                          </a:lnTo>
                          <a:lnTo>
                            <a:pt x="580" y="281"/>
                          </a:lnTo>
                          <a:lnTo>
                            <a:pt x="580" y="283"/>
                          </a:lnTo>
                          <a:lnTo>
                            <a:pt x="582" y="283"/>
                          </a:lnTo>
                          <a:lnTo>
                            <a:pt x="582" y="284"/>
                          </a:lnTo>
                          <a:lnTo>
                            <a:pt x="584" y="284"/>
                          </a:lnTo>
                          <a:lnTo>
                            <a:pt x="584" y="286"/>
                          </a:lnTo>
                          <a:lnTo>
                            <a:pt x="584" y="288"/>
                          </a:lnTo>
                          <a:lnTo>
                            <a:pt x="584" y="290"/>
                          </a:lnTo>
                          <a:lnTo>
                            <a:pt x="582" y="290"/>
                          </a:lnTo>
                          <a:lnTo>
                            <a:pt x="582" y="292"/>
                          </a:lnTo>
                          <a:lnTo>
                            <a:pt x="582" y="294"/>
                          </a:lnTo>
                          <a:lnTo>
                            <a:pt x="580" y="294"/>
                          </a:lnTo>
                          <a:lnTo>
                            <a:pt x="580" y="296"/>
                          </a:lnTo>
                          <a:lnTo>
                            <a:pt x="578" y="296"/>
                          </a:lnTo>
                          <a:lnTo>
                            <a:pt x="578" y="298"/>
                          </a:lnTo>
                          <a:lnTo>
                            <a:pt x="578" y="300"/>
                          </a:lnTo>
                          <a:lnTo>
                            <a:pt x="578" y="302"/>
                          </a:lnTo>
                          <a:lnTo>
                            <a:pt x="578" y="304"/>
                          </a:lnTo>
                          <a:lnTo>
                            <a:pt x="578" y="306"/>
                          </a:lnTo>
                          <a:lnTo>
                            <a:pt x="580" y="306"/>
                          </a:lnTo>
                          <a:lnTo>
                            <a:pt x="580" y="307"/>
                          </a:lnTo>
                          <a:lnTo>
                            <a:pt x="578" y="307"/>
                          </a:lnTo>
                          <a:lnTo>
                            <a:pt x="578" y="309"/>
                          </a:lnTo>
                          <a:lnTo>
                            <a:pt x="576" y="309"/>
                          </a:lnTo>
                          <a:lnTo>
                            <a:pt x="575" y="309"/>
                          </a:lnTo>
                          <a:lnTo>
                            <a:pt x="575" y="311"/>
                          </a:lnTo>
                          <a:lnTo>
                            <a:pt x="573" y="311"/>
                          </a:lnTo>
                          <a:lnTo>
                            <a:pt x="573" y="309"/>
                          </a:lnTo>
                          <a:lnTo>
                            <a:pt x="571" y="309"/>
                          </a:lnTo>
                          <a:lnTo>
                            <a:pt x="569" y="309"/>
                          </a:lnTo>
                          <a:lnTo>
                            <a:pt x="569" y="311"/>
                          </a:lnTo>
                          <a:lnTo>
                            <a:pt x="567" y="311"/>
                          </a:lnTo>
                          <a:lnTo>
                            <a:pt x="567" y="313"/>
                          </a:lnTo>
                          <a:lnTo>
                            <a:pt x="565" y="313"/>
                          </a:lnTo>
                          <a:lnTo>
                            <a:pt x="565" y="315"/>
                          </a:lnTo>
                          <a:lnTo>
                            <a:pt x="563" y="315"/>
                          </a:lnTo>
                          <a:lnTo>
                            <a:pt x="561" y="315"/>
                          </a:lnTo>
                          <a:lnTo>
                            <a:pt x="559" y="315"/>
                          </a:lnTo>
                          <a:lnTo>
                            <a:pt x="559" y="317"/>
                          </a:lnTo>
                          <a:lnTo>
                            <a:pt x="559" y="319"/>
                          </a:lnTo>
                          <a:lnTo>
                            <a:pt x="559" y="321"/>
                          </a:lnTo>
                          <a:lnTo>
                            <a:pt x="559" y="323"/>
                          </a:lnTo>
                          <a:lnTo>
                            <a:pt x="561" y="323"/>
                          </a:lnTo>
                          <a:lnTo>
                            <a:pt x="561" y="325"/>
                          </a:lnTo>
                          <a:lnTo>
                            <a:pt x="559" y="325"/>
                          </a:lnTo>
                          <a:lnTo>
                            <a:pt x="559" y="327"/>
                          </a:lnTo>
                          <a:lnTo>
                            <a:pt x="561" y="327"/>
                          </a:lnTo>
                          <a:lnTo>
                            <a:pt x="561" y="329"/>
                          </a:lnTo>
                          <a:lnTo>
                            <a:pt x="561" y="331"/>
                          </a:lnTo>
                          <a:lnTo>
                            <a:pt x="561" y="332"/>
                          </a:lnTo>
                          <a:lnTo>
                            <a:pt x="561" y="334"/>
                          </a:lnTo>
                          <a:lnTo>
                            <a:pt x="563" y="334"/>
                          </a:lnTo>
                          <a:lnTo>
                            <a:pt x="563" y="336"/>
                          </a:lnTo>
                          <a:lnTo>
                            <a:pt x="561" y="336"/>
                          </a:lnTo>
                          <a:lnTo>
                            <a:pt x="561" y="338"/>
                          </a:lnTo>
                          <a:lnTo>
                            <a:pt x="561" y="340"/>
                          </a:lnTo>
                          <a:lnTo>
                            <a:pt x="561" y="342"/>
                          </a:lnTo>
                          <a:lnTo>
                            <a:pt x="559" y="342"/>
                          </a:lnTo>
                          <a:lnTo>
                            <a:pt x="559" y="344"/>
                          </a:lnTo>
                          <a:lnTo>
                            <a:pt x="559" y="346"/>
                          </a:lnTo>
                          <a:lnTo>
                            <a:pt x="559" y="348"/>
                          </a:lnTo>
                          <a:lnTo>
                            <a:pt x="559" y="350"/>
                          </a:lnTo>
                          <a:lnTo>
                            <a:pt x="559" y="352"/>
                          </a:lnTo>
                          <a:lnTo>
                            <a:pt x="561" y="352"/>
                          </a:lnTo>
                          <a:lnTo>
                            <a:pt x="561" y="354"/>
                          </a:lnTo>
                          <a:lnTo>
                            <a:pt x="559" y="354"/>
                          </a:lnTo>
                          <a:lnTo>
                            <a:pt x="561" y="354"/>
                          </a:lnTo>
                          <a:lnTo>
                            <a:pt x="561" y="355"/>
                          </a:lnTo>
                          <a:lnTo>
                            <a:pt x="561" y="357"/>
                          </a:lnTo>
                          <a:lnTo>
                            <a:pt x="563" y="357"/>
                          </a:lnTo>
                          <a:lnTo>
                            <a:pt x="563" y="359"/>
                          </a:lnTo>
                          <a:lnTo>
                            <a:pt x="563" y="361"/>
                          </a:lnTo>
                          <a:lnTo>
                            <a:pt x="565" y="361"/>
                          </a:lnTo>
                          <a:lnTo>
                            <a:pt x="565" y="363"/>
                          </a:lnTo>
                          <a:lnTo>
                            <a:pt x="565" y="365"/>
                          </a:lnTo>
                          <a:lnTo>
                            <a:pt x="563" y="365"/>
                          </a:lnTo>
                          <a:lnTo>
                            <a:pt x="563" y="367"/>
                          </a:lnTo>
                          <a:lnTo>
                            <a:pt x="561" y="367"/>
                          </a:lnTo>
                          <a:lnTo>
                            <a:pt x="561" y="369"/>
                          </a:lnTo>
                          <a:lnTo>
                            <a:pt x="559" y="369"/>
                          </a:lnTo>
                          <a:lnTo>
                            <a:pt x="559" y="371"/>
                          </a:lnTo>
                          <a:lnTo>
                            <a:pt x="557" y="373"/>
                          </a:lnTo>
                          <a:lnTo>
                            <a:pt x="557" y="375"/>
                          </a:lnTo>
                          <a:lnTo>
                            <a:pt x="557" y="377"/>
                          </a:lnTo>
                          <a:lnTo>
                            <a:pt x="555" y="377"/>
                          </a:lnTo>
                          <a:lnTo>
                            <a:pt x="553" y="377"/>
                          </a:lnTo>
                          <a:lnTo>
                            <a:pt x="553" y="375"/>
                          </a:lnTo>
                          <a:lnTo>
                            <a:pt x="551" y="375"/>
                          </a:lnTo>
                          <a:lnTo>
                            <a:pt x="551" y="377"/>
                          </a:lnTo>
                          <a:lnTo>
                            <a:pt x="550" y="377"/>
                          </a:lnTo>
                          <a:lnTo>
                            <a:pt x="550" y="375"/>
                          </a:lnTo>
                          <a:lnTo>
                            <a:pt x="550" y="373"/>
                          </a:lnTo>
                          <a:lnTo>
                            <a:pt x="548" y="373"/>
                          </a:lnTo>
                          <a:lnTo>
                            <a:pt x="548" y="371"/>
                          </a:lnTo>
                          <a:lnTo>
                            <a:pt x="546" y="371"/>
                          </a:lnTo>
                          <a:lnTo>
                            <a:pt x="546" y="373"/>
                          </a:lnTo>
                          <a:lnTo>
                            <a:pt x="546" y="375"/>
                          </a:lnTo>
                          <a:lnTo>
                            <a:pt x="546" y="377"/>
                          </a:lnTo>
                          <a:lnTo>
                            <a:pt x="544" y="377"/>
                          </a:lnTo>
                          <a:lnTo>
                            <a:pt x="544" y="379"/>
                          </a:lnTo>
                          <a:lnTo>
                            <a:pt x="546" y="379"/>
                          </a:lnTo>
                          <a:lnTo>
                            <a:pt x="546" y="380"/>
                          </a:lnTo>
                          <a:lnTo>
                            <a:pt x="548" y="380"/>
                          </a:lnTo>
                          <a:lnTo>
                            <a:pt x="548" y="382"/>
                          </a:lnTo>
                          <a:lnTo>
                            <a:pt x="548" y="384"/>
                          </a:lnTo>
                          <a:lnTo>
                            <a:pt x="546" y="386"/>
                          </a:lnTo>
                          <a:lnTo>
                            <a:pt x="544" y="386"/>
                          </a:lnTo>
                          <a:lnTo>
                            <a:pt x="542" y="386"/>
                          </a:lnTo>
                          <a:lnTo>
                            <a:pt x="542" y="388"/>
                          </a:lnTo>
                          <a:lnTo>
                            <a:pt x="540" y="388"/>
                          </a:lnTo>
                          <a:lnTo>
                            <a:pt x="538" y="388"/>
                          </a:lnTo>
                          <a:lnTo>
                            <a:pt x="536" y="388"/>
                          </a:lnTo>
                          <a:lnTo>
                            <a:pt x="534" y="388"/>
                          </a:lnTo>
                          <a:lnTo>
                            <a:pt x="534" y="390"/>
                          </a:lnTo>
                          <a:lnTo>
                            <a:pt x="532" y="390"/>
                          </a:lnTo>
                          <a:lnTo>
                            <a:pt x="532" y="392"/>
                          </a:lnTo>
                          <a:lnTo>
                            <a:pt x="530" y="394"/>
                          </a:lnTo>
                          <a:lnTo>
                            <a:pt x="528" y="394"/>
                          </a:lnTo>
                          <a:lnTo>
                            <a:pt x="528" y="396"/>
                          </a:lnTo>
                          <a:lnTo>
                            <a:pt x="527" y="396"/>
                          </a:lnTo>
                          <a:lnTo>
                            <a:pt x="527" y="398"/>
                          </a:lnTo>
                          <a:lnTo>
                            <a:pt x="525" y="398"/>
                          </a:lnTo>
                          <a:lnTo>
                            <a:pt x="523" y="398"/>
                          </a:lnTo>
                          <a:lnTo>
                            <a:pt x="523" y="400"/>
                          </a:lnTo>
                          <a:lnTo>
                            <a:pt x="521" y="400"/>
                          </a:lnTo>
                          <a:lnTo>
                            <a:pt x="519" y="400"/>
                          </a:lnTo>
                          <a:lnTo>
                            <a:pt x="517" y="400"/>
                          </a:lnTo>
                          <a:lnTo>
                            <a:pt x="515" y="400"/>
                          </a:lnTo>
                          <a:lnTo>
                            <a:pt x="515" y="402"/>
                          </a:lnTo>
                          <a:lnTo>
                            <a:pt x="517" y="402"/>
                          </a:lnTo>
                          <a:lnTo>
                            <a:pt x="517" y="403"/>
                          </a:lnTo>
                          <a:lnTo>
                            <a:pt x="515" y="403"/>
                          </a:lnTo>
                          <a:lnTo>
                            <a:pt x="515" y="405"/>
                          </a:lnTo>
                          <a:lnTo>
                            <a:pt x="515" y="407"/>
                          </a:lnTo>
                          <a:lnTo>
                            <a:pt x="513" y="407"/>
                          </a:lnTo>
                          <a:lnTo>
                            <a:pt x="513" y="409"/>
                          </a:lnTo>
                          <a:lnTo>
                            <a:pt x="513" y="411"/>
                          </a:lnTo>
                          <a:lnTo>
                            <a:pt x="513" y="413"/>
                          </a:lnTo>
                          <a:lnTo>
                            <a:pt x="515" y="415"/>
                          </a:lnTo>
                          <a:lnTo>
                            <a:pt x="515" y="417"/>
                          </a:lnTo>
                          <a:lnTo>
                            <a:pt x="515" y="419"/>
                          </a:lnTo>
                          <a:lnTo>
                            <a:pt x="515" y="421"/>
                          </a:lnTo>
                          <a:lnTo>
                            <a:pt x="515" y="423"/>
                          </a:lnTo>
                          <a:lnTo>
                            <a:pt x="515" y="425"/>
                          </a:lnTo>
                          <a:lnTo>
                            <a:pt x="515" y="427"/>
                          </a:lnTo>
                          <a:lnTo>
                            <a:pt x="515" y="428"/>
                          </a:lnTo>
                          <a:lnTo>
                            <a:pt x="515" y="430"/>
                          </a:lnTo>
                          <a:lnTo>
                            <a:pt x="515" y="432"/>
                          </a:lnTo>
                          <a:lnTo>
                            <a:pt x="515" y="434"/>
                          </a:lnTo>
                          <a:lnTo>
                            <a:pt x="517" y="434"/>
                          </a:lnTo>
                          <a:lnTo>
                            <a:pt x="517" y="432"/>
                          </a:lnTo>
                          <a:lnTo>
                            <a:pt x="519" y="432"/>
                          </a:lnTo>
                          <a:lnTo>
                            <a:pt x="519" y="430"/>
                          </a:lnTo>
                          <a:lnTo>
                            <a:pt x="521" y="430"/>
                          </a:lnTo>
                          <a:lnTo>
                            <a:pt x="521" y="432"/>
                          </a:lnTo>
                          <a:lnTo>
                            <a:pt x="523" y="434"/>
                          </a:lnTo>
                          <a:lnTo>
                            <a:pt x="523" y="436"/>
                          </a:lnTo>
                          <a:lnTo>
                            <a:pt x="525" y="440"/>
                          </a:lnTo>
                          <a:lnTo>
                            <a:pt x="527" y="440"/>
                          </a:lnTo>
                          <a:lnTo>
                            <a:pt x="528" y="438"/>
                          </a:lnTo>
                          <a:lnTo>
                            <a:pt x="530" y="438"/>
                          </a:lnTo>
                          <a:lnTo>
                            <a:pt x="530" y="440"/>
                          </a:lnTo>
                          <a:lnTo>
                            <a:pt x="532" y="442"/>
                          </a:lnTo>
                          <a:lnTo>
                            <a:pt x="532" y="444"/>
                          </a:lnTo>
                          <a:lnTo>
                            <a:pt x="530" y="446"/>
                          </a:lnTo>
                          <a:lnTo>
                            <a:pt x="530" y="448"/>
                          </a:lnTo>
                          <a:lnTo>
                            <a:pt x="530" y="450"/>
                          </a:lnTo>
                          <a:lnTo>
                            <a:pt x="528" y="451"/>
                          </a:lnTo>
                          <a:lnTo>
                            <a:pt x="528" y="453"/>
                          </a:lnTo>
                          <a:lnTo>
                            <a:pt x="528" y="455"/>
                          </a:lnTo>
                          <a:lnTo>
                            <a:pt x="527" y="455"/>
                          </a:lnTo>
                          <a:lnTo>
                            <a:pt x="527" y="457"/>
                          </a:lnTo>
                          <a:lnTo>
                            <a:pt x="525" y="457"/>
                          </a:lnTo>
                          <a:lnTo>
                            <a:pt x="525" y="459"/>
                          </a:lnTo>
                          <a:lnTo>
                            <a:pt x="525" y="461"/>
                          </a:lnTo>
                          <a:lnTo>
                            <a:pt x="525" y="463"/>
                          </a:lnTo>
                          <a:lnTo>
                            <a:pt x="525" y="465"/>
                          </a:lnTo>
                          <a:lnTo>
                            <a:pt x="523" y="465"/>
                          </a:lnTo>
                          <a:lnTo>
                            <a:pt x="523" y="467"/>
                          </a:lnTo>
                          <a:lnTo>
                            <a:pt x="523" y="469"/>
                          </a:lnTo>
                          <a:lnTo>
                            <a:pt x="523" y="471"/>
                          </a:lnTo>
                          <a:lnTo>
                            <a:pt x="523" y="473"/>
                          </a:lnTo>
                          <a:lnTo>
                            <a:pt x="523" y="475"/>
                          </a:lnTo>
                          <a:lnTo>
                            <a:pt x="523" y="476"/>
                          </a:lnTo>
                          <a:lnTo>
                            <a:pt x="523" y="478"/>
                          </a:lnTo>
                          <a:lnTo>
                            <a:pt x="523" y="480"/>
                          </a:lnTo>
                          <a:lnTo>
                            <a:pt x="523" y="482"/>
                          </a:lnTo>
                          <a:lnTo>
                            <a:pt x="523" y="484"/>
                          </a:lnTo>
                          <a:lnTo>
                            <a:pt x="523" y="486"/>
                          </a:lnTo>
                          <a:lnTo>
                            <a:pt x="523" y="488"/>
                          </a:lnTo>
                          <a:lnTo>
                            <a:pt x="523" y="490"/>
                          </a:lnTo>
                          <a:lnTo>
                            <a:pt x="521" y="490"/>
                          </a:lnTo>
                          <a:lnTo>
                            <a:pt x="521" y="492"/>
                          </a:lnTo>
                          <a:lnTo>
                            <a:pt x="519" y="494"/>
                          </a:lnTo>
                          <a:lnTo>
                            <a:pt x="517" y="496"/>
                          </a:lnTo>
                          <a:lnTo>
                            <a:pt x="515" y="496"/>
                          </a:lnTo>
                          <a:lnTo>
                            <a:pt x="515" y="498"/>
                          </a:lnTo>
                          <a:lnTo>
                            <a:pt x="513" y="499"/>
                          </a:lnTo>
                          <a:lnTo>
                            <a:pt x="511" y="501"/>
                          </a:lnTo>
                          <a:lnTo>
                            <a:pt x="509" y="503"/>
                          </a:lnTo>
                          <a:lnTo>
                            <a:pt x="509" y="505"/>
                          </a:lnTo>
                          <a:lnTo>
                            <a:pt x="507" y="507"/>
                          </a:lnTo>
                          <a:lnTo>
                            <a:pt x="507" y="509"/>
                          </a:lnTo>
                          <a:lnTo>
                            <a:pt x="507" y="511"/>
                          </a:lnTo>
                          <a:lnTo>
                            <a:pt x="505" y="511"/>
                          </a:lnTo>
                          <a:lnTo>
                            <a:pt x="505" y="513"/>
                          </a:lnTo>
                          <a:lnTo>
                            <a:pt x="492" y="521"/>
                          </a:lnTo>
                          <a:lnTo>
                            <a:pt x="482" y="526"/>
                          </a:lnTo>
                          <a:lnTo>
                            <a:pt x="475" y="532"/>
                          </a:lnTo>
                          <a:lnTo>
                            <a:pt x="475" y="534"/>
                          </a:lnTo>
                          <a:lnTo>
                            <a:pt x="477" y="534"/>
                          </a:lnTo>
                          <a:lnTo>
                            <a:pt x="479" y="536"/>
                          </a:lnTo>
                          <a:lnTo>
                            <a:pt x="479" y="538"/>
                          </a:lnTo>
                          <a:lnTo>
                            <a:pt x="480" y="538"/>
                          </a:lnTo>
                          <a:lnTo>
                            <a:pt x="480" y="540"/>
                          </a:lnTo>
                          <a:lnTo>
                            <a:pt x="482" y="540"/>
                          </a:lnTo>
                          <a:lnTo>
                            <a:pt x="482" y="542"/>
                          </a:lnTo>
                          <a:lnTo>
                            <a:pt x="484" y="542"/>
                          </a:lnTo>
                          <a:lnTo>
                            <a:pt x="486" y="544"/>
                          </a:lnTo>
                          <a:lnTo>
                            <a:pt x="488" y="544"/>
                          </a:lnTo>
                          <a:lnTo>
                            <a:pt x="490" y="548"/>
                          </a:lnTo>
                          <a:lnTo>
                            <a:pt x="490" y="549"/>
                          </a:lnTo>
                          <a:lnTo>
                            <a:pt x="492" y="549"/>
                          </a:lnTo>
                          <a:lnTo>
                            <a:pt x="492" y="551"/>
                          </a:lnTo>
                          <a:lnTo>
                            <a:pt x="494" y="551"/>
                          </a:lnTo>
                          <a:lnTo>
                            <a:pt x="494" y="553"/>
                          </a:lnTo>
                          <a:lnTo>
                            <a:pt x="496" y="553"/>
                          </a:lnTo>
                          <a:lnTo>
                            <a:pt x="498" y="553"/>
                          </a:lnTo>
                          <a:lnTo>
                            <a:pt x="498" y="555"/>
                          </a:lnTo>
                          <a:lnTo>
                            <a:pt x="500" y="555"/>
                          </a:lnTo>
                          <a:lnTo>
                            <a:pt x="500" y="553"/>
                          </a:lnTo>
                          <a:lnTo>
                            <a:pt x="502" y="555"/>
                          </a:lnTo>
                          <a:lnTo>
                            <a:pt x="503" y="555"/>
                          </a:lnTo>
                          <a:lnTo>
                            <a:pt x="503" y="557"/>
                          </a:lnTo>
                          <a:lnTo>
                            <a:pt x="505" y="557"/>
                          </a:lnTo>
                          <a:lnTo>
                            <a:pt x="505" y="555"/>
                          </a:lnTo>
                          <a:lnTo>
                            <a:pt x="507" y="555"/>
                          </a:lnTo>
                          <a:lnTo>
                            <a:pt x="507" y="557"/>
                          </a:lnTo>
                          <a:lnTo>
                            <a:pt x="509" y="557"/>
                          </a:lnTo>
                          <a:lnTo>
                            <a:pt x="507" y="557"/>
                          </a:lnTo>
                          <a:lnTo>
                            <a:pt x="509" y="559"/>
                          </a:lnTo>
                          <a:lnTo>
                            <a:pt x="507" y="559"/>
                          </a:lnTo>
                          <a:lnTo>
                            <a:pt x="509" y="559"/>
                          </a:lnTo>
                          <a:lnTo>
                            <a:pt x="509" y="561"/>
                          </a:lnTo>
                          <a:lnTo>
                            <a:pt x="507" y="561"/>
                          </a:lnTo>
                          <a:lnTo>
                            <a:pt x="507" y="563"/>
                          </a:lnTo>
                          <a:lnTo>
                            <a:pt x="507" y="565"/>
                          </a:lnTo>
                          <a:lnTo>
                            <a:pt x="509" y="565"/>
                          </a:lnTo>
                          <a:lnTo>
                            <a:pt x="509" y="567"/>
                          </a:lnTo>
                          <a:lnTo>
                            <a:pt x="507" y="567"/>
                          </a:lnTo>
                          <a:lnTo>
                            <a:pt x="505" y="567"/>
                          </a:lnTo>
                          <a:lnTo>
                            <a:pt x="505" y="569"/>
                          </a:lnTo>
                          <a:lnTo>
                            <a:pt x="505" y="571"/>
                          </a:lnTo>
                          <a:lnTo>
                            <a:pt x="505" y="572"/>
                          </a:lnTo>
                          <a:lnTo>
                            <a:pt x="505" y="574"/>
                          </a:lnTo>
                          <a:lnTo>
                            <a:pt x="505" y="576"/>
                          </a:lnTo>
                          <a:lnTo>
                            <a:pt x="505" y="578"/>
                          </a:lnTo>
                          <a:lnTo>
                            <a:pt x="507" y="578"/>
                          </a:lnTo>
                          <a:lnTo>
                            <a:pt x="507" y="580"/>
                          </a:lnTo>
                          <a:lnTo>
                            <a:pt x="507" y="582"/>
                          </a:lnTo>
                          <a:lnTo>
                            <a:pt x="507" y="584"/>
                          </a:lnTo>
                          <a:lnTo>
                            <a:pt x="509" y="584"/>
                          </a:lnTo>
                          <a:lnTo>
                            <a:pt x="507" y="584"/>
                          </a:lnTo>
                          <a:lnTo>
                            <a:pt x="507" y="586"/>
                          </a:lnTo>
                          <a:lnTo>
                            <a:pt x="509" y="586"/>
                          </a:lnTo>
                          <a:lnTo>
                            <a:pt x="509" y="588"/>
                          </a:lnTo>
                          <a:lnTo>
                            <a:pt x="511" y="588"/>
                          </a:lnTo>
                          <a:lnTo>
                            <a:pt x="511" y="590"/>
                          </a:lnTo>
                          <a:lnTo>
                            <a:pt x="513" y="590"/>
                          </a:lnTo>
                          <a:lnTo>
                            <a:pt x="513" y="592"/>
                          </a:lnTo>
                          <a:lnTo>
                            <a:pt x="513" y="594"/>
                          </a:lnTo>
                          <a:lnTo>
                            <a:pt x="511" y="594"/>
                          </a:lnTo>
                          <a:lnTo>
                            <a:pt x="511" y="596"/>
                          </a:lnTo>
                          <a:lnTo>
                            <a:pt x="511" y="597"/>
                          </a:lnTo>
                          <a:lnTo>
                            <a:pt x="511" y="599"/>
                          </a:lnTo>
                          <a:lnTo>
                            <a:pt x="511" y="601"/>
                          </a:lnTo>
                          <a:lnTo>
                            <a:pt x="513" y="601"/>
                          </a:lnTo>
                          <a:lnTo>
                            <a:pt x="515" y="601"/>
                          </a:lnTo>
                          <a:lnTo>
                            <a:pt x="515" y="603"/>
                          </a:lnTo>
                          <a:lnTo>
                            <a:pt x="517" y="603"/>
                          </a:lnTo>
                          <a:lnTo>
                            <a:pt x="515" y="603"/>
                          </a:lnTo>
                          <a:lnTo>
                            <a:pt x="515" y="605"/>
                          </a:lnTo>
                          <a:lnTo>
                            <a:pt x="513" y="605"/>
                          </a:lnTo>
                          <a:lnTo>
                            <a:pt x="513" y="607"/>
                          </a:lnTo>
                          <a:lnTo>
                            <a:pt x="515" y="607"/>
                          </a:lnTo>
                          <a:lnTo>
                            <a:pt x="515" y="609"/>
                          </a:lnTo>
                          <a:lnTo>
                            <a:pt x="517" y="609"/>
                          </a:lnTo>
                          <a:lnTo>
                            <a:pt x="517" y="611"/>
                          </a:lnTo>
                          <a:lnTo>
                            <a:pt x="515" y="611"/>
                          </a:lnTo>
                          <a:lnTo>
                            <a:pt x="513" y="611"/>
                          </a:lnTo>
                          <a:lnTo>
                            <a:pt x="515" y="611"/>
                          </a:lnTo>
                          <a:lnTo>
                            <a:pt x="515" y="613"/>
                          </a:lnTo>
                          <a:lnTo>
                            <a:pt x="513" y="613"/>
                          </a:lnTo>
                          <a:lnTo>
                            <a:pt x="513" y="615"/>
                          </a:lnTo>
                          <a:lnTo>
                            <a:pt x="511" y="615"/>
                          </a:lnTo>
                          <a:lnTo>
                            <a:pt x="511" y="613"/>
                          </a:lnTo>
                          <a:lnTo>
                            <a:pt x="509" y="613"/>
                          </a:lnTo>
                          <a:lnTo>
                            <a:pt x="509" y="615"/>
                          </a:lnTo>
                          <a:lnTo>
                            <a:pt x="509" y="617"/>
                          </a:lnTo>
                          <a:lnTo>
                            <a:pt x="507" y="617"/>
                          </a:lnTo>
                          <a:lnTo>
                            <a:pt x="507" y="615"/>
                          </a:lnTo>
                          <a:lnTo>
                            <a:pt x="505" y="615"/>
                          </a:lnTo>
                          <a:lnTo>
                            <a:pt x="503" y="615"/>
                          </a:lnTo>
                          <a:lnTo>
                            <a:pt x="503" y="617"/>
                          </a:lnTo>
                          <a:lnTo>
                            <a:pt x="502" y="617"/>
                          </a:lnTo>
                          <a:lnTo>
                            <a:pt x="502" y="615"/>
                          </a:lnTo>
                          <a:lnTo>
                            <a:pt x="500" y="615"/>
                          </a:lnTo>
                          <a:lnTo>
                            <a:pt x="498" y="615"/>
                          </a:lnTo>
                          <a:lnTo>
                            <a:pt x="498" y="613"/>
                          </a:lnTo>
                          <a:lnTo>
                            <a:pt x="496" y="613"/>
                          </a:lnTo>
                          <a:lnTo>
                            <a:pt x="494" y="613"/>
                          </a:lnTo>
                          <a:lnTo>
                            <a:pt x="492" y="613"/>
                          </a:lnTo>
                          <a:lnTo>
                            <a:pt x="490" y="613"/>
                          </a:lnTo>
                          <a:lnTo>
                            <a:pt x="490" y="615"/>
                          </a:lnTo>
                          <a:lnTo>
                            <a:pt x="488" y="615"/>
                          </a:lnTo>
                          <a:lnTo>
                            <a:pt x="488" y="617"/>
                          </a:lnTo>
                          <a:lnTo>
                            <a:pt x="486" y="617"/>
                          </a:lnTo>
                          <a:lnTo>
                            <a:pt x="486" y="619"/>
                          </a:lnTo>
                          <a:lnTo>
                            <a:pt x="484" y="619"/>
                          </a:lnTo>
                          <a:lnTo>
                            <a:pt x="482" y="619"/>
                          </a:lnTo>
                          <a:lnTo>
                            <a:pt x="480" y="619"/>
                          </a:lnTo>
                          <a:lnTo>
                            <a:pt x="479" y="619"/>
                          </a:lnTo>
                          <a:lnTo>
                            <a:pt x="477" y="619"/>
                          </a:lnTo>
                          <a:lnTo>
                            <a:pt x="475" y="619"/>
                          </a:lnTo>
                          <a:lnTo>
                            <a:pt x="473" y="619"/>
                          </a:lnTo>
                          <a:lnTo>
                            <a:pt x="471" y="619"/>
                          </a:lnTo>
                          <a:lnTo>
                            <a:pt x="471" y="617"/>
                          </a:lnTo>
                          <a:lnTo>
                            <a:pt x="469" y="617"/>
                          </a:lnTo>
                          <a:lnTo>
                            <a:pt x="467" y="619"/>
                          </a:lnTo>
                          <a:lnTo>
                            <a:pt x="465" y="619"/>
                          </a:lnTo>
                          <a:lnTo>
                            <a:pt x="463" y="619"/>
                          </a:lnTo>
                          <a:lnTo>
                            <a:pt x="461" y="619"/>
                          </a:lnTo>
                          <a:lnTo>
                            <a:pt x="459" y="619"/>
                          </a:lnTo>
                          <a:lnTo>
                            <a:pt x="459" y="617"/>
                          </a:lnTo>
                          <a:lnTo>
                            <a:pt x="457" y="617"/>
                          </a:lnTo>
                          <a:lnTo>
                            <a:pt x="457" y="615"/>
                          </a:lnTo>
                          <a:lnTo>
                            <a:pt x="455" y="615"/>
                          </a:lnTo>
                          <a:lnTo>
                            <a:pt x="454" y="615"/>
                          </a:lnTo>
                          <a:lnTo>
                            <a:pt x="454" y="613"/>
                          </a:lnTo>
                          <a:lnTo>
                            <a:pt x="452" y="613"/>
                          </a:lnTo>
                          <a:lnTo>
                            <a:pt x="450" y="613"/>
                          </a:lnTo>
                          <a:lnTo>
                            <a:pt x="448" y="611"/>
                          </a:lnTo>
                          <a:lnTo>
                            <a:pt x="446" y="611"/>
                          </a:lnTo>
                          <a:lnTo>
                            <a:pt x="444" y="611"/>
                          </a:lnTo>
                          <a:lnTo>
                            <a:pt x="442" y="611"/>
                          </a:lnTo>
                          <a:lnTo>
                            <a:pt x="442" y="609"/>
                          </a:lnTo>
                          <a:lnTo>
                            <a:pt x="440" y="609"/>
                          </a:lnTo>
                          <a:lnTo>
                            <a:pt x="438" y="611"/>
                          </a:lnTo>
                          <a:lnTo>
                            <a:pt x="436" y="611"/>
                          </a:lnTo>
                          <a:lnTo>
                            <a:pt x="438" y="611"/>
                          </a:lnTo>
                          <a:lnTo>
                            <a:pt x="438" y="613"/>
                          </a:lnTo>
                          <a:lnTo>
                            <a:pt x="436" y="613"/>
                          </a:lnTo>
                          <a:lnTo>
                            <a:pt x="434" y="613"/>
                          </a:lnTo>
                          <a:lnTo>
                            <a:pt x="434" y="611"/>
                          </a:lnTo>
                          <a:lnTo>
                            <a:pt x="434" y="609"/>
                          </a:lnTo>
                          <a:lnTo>
                            <a:pt x="432" y="609"/>
                          </a:lnTo>
                          <a:lnTo>
                            <a:pt x="431" y="609"/>
                          </a:lnTo>
                          <a:lnTo>
                            <a:pt x="429" y="609"/>
                          </a:lnTo>
                          <a:lnTo>
                            <a:pt x="429" y="611"/>
                          </a:lnTo>
                          <a:lnTo>
                            <a:pt x="427" y="611"/>
                          </a:lnTo>
                          <a:lnTo>
                            <a:pt x="425" y="611"/>
                          </a:lnTo>
                          <a:lnTo>
                            <a:pt x="423" y="611"/>
                          </a:lnTo>
                          <a:lnTo>
                            <a:pt x="421" y="611"/>
                          </a:lnTo>
                          <a:lnTo>
                            <a:pt x="421" y="613"/>
                          </a:lnTo>
                          <a:lnTo>
                            <a:pt x="419" y="613"/>
                          </a:lnTo>
                          <a:lnTo>
                            <a:pt x="417" y="613"/>
                          </a:lnTo>
                          <a:lnTo>
                            <a:pt x="415" y="613"/>
                          </a:lnTo>
                          <a:lnTo>
                            <a:pt x="413" y="613"/>
                          </a:lnTo>
                          <a:lnTo>
                            <a:pt x="413" y="615"/>
                          </a:lnTo>
                          <a:lnTo>
                            <a:pt x="411" y="615"/>
                          </a:lnTo>
                          <a:lnTo>
                            <a:pt x="411" y="617"/>
                          </a:lnTo>
                          <a:lnTo>
                            <a:pt x="409" y="617"/>
                          </a:lnTo>
                          <a:lnTo>
                            <a:pt x="407" y="617"/>
                          </a:lnTo>
                          <a:lnTo>
                            <a:pt x="406" y="617"/>
                          </a:lnTo>
                          <a:lnTo>
                            <a:pt x="404" y="617"/>
                          </a:lnTo>
                          <a:lnTo>
                            <a:pt x="404" y="615"/>
                          </a:lnTo>
                          <a:lnTo>
                            <a:pt x="402" y="615"/>
                          </a:lnTo>
                          <a:lnTo>
                            <a:pt x="400" y="615"/>
                          </a:lnTo>
                          <a:lnTo>
                            <a:pt x="400" y="613"/>
                          </a:lnTo>
                          <a:lnTo>
                            <a:pt x="400" y="611"/>
                          </a:lnTo>
                          <a:lnTo>
                            <a:pt x="398" y="611"/>
                          </a:lnTo>
                          <a:lnTo>
                            <a:pt x="398" y="609"/>
                          </a:lnTo>
                          <a:lnTo>
                            <a:pt x="398" y="607"/>
                          </a:lnTo>
                          <a:lnTo>
                            <a:pt x="398" y="605"/>
                          </a:lnTo>
                          <a:lnTo>
                            <a:pt x="400" y="605"/>
                          </a:lnTo>
                          <a:lnTo>
                            <a:pt x="400" y="603"/>
                          </a:lnTo>
                          <a:lnTo>
                            <a:pt x="400" y="601"/>
                          </a:lnTo>
                          <a:lnTo>
                            <a:pt x="400" y="599"/>
                          </a:lnTo>
                          <a:lnTo>
                            <a:pt x="400" y="597"/>
                          </a:lnTo>
                          <a:lnTo>
                            <a:pt x="402" y="597"/>
                          </a:lnTo>
                          <a:lnTo>
                            <a:pt x="402" y="596"/>
                          </a:lnTo>
                          <a:lnTo>
                            <a:pt x="402" y="594"/>
                          </a:lnTo>
                          <a:lnTo>
                            <a:pt x="400" y="594"/>
                          </a:lnTo>
                          <a:lnTo>
                            <a:pt x="400" y="592"/>
                          </a:lnTo>
                          <a:lnTo>
                            <a:pt x="398" y="592"/>
                          </a:lnTo>
                          <a:lnTo>
                            <a:pt x="400" y="592"/>
                          </a:lnTo>
                          <a:lnTo>
                            <a:pt x="400" y="590"/>
                          </a:lnTo>
                          <a:lnTo>
                            <a:pt x="400" y="588"/>
                          </a:lnTo>
                          <a:lnTo>
                            <a:pt x="400" y="586"/>
                          </a:lnTo>
                          <a:lnTo>
                            <a:pt x="400" y="584"/>
                          </a:lnTo>
                          <a:lnTo>
                            <a:pt x="402" y="584"/>
                          </a:lnTo>
                          <a:lnTo>
                            <a:pt x="402" y="582"/>
                          </a:lnTo>
                          <a:lnTo>
                            <a:pt x="402" y="580"/>
                          </a:lnTo>
                          <a:lnTo>
                            <a:pt x="400" y="580"/>
                          </a:lnTo>
                          <a:lnTo>
                            <a:pt x="402" y="580"/>
                          </a:lnTo>
                          <a:lnTo>
                            <a:pt x="402" y="578"/>
                          </a:lnTo>
                          <a:lnTo>
                            <a:pt x="400" y="578"/>
                          </a:lnTo>
                          <a:lnTo>
                            <a:pt x="400" y="576"/>
                          </a:lnTo>
                          <a:lnTo>
                            <a:pt x="400" y="574"/>
                          </a:lnTo>
                          <a:lnTo>
                            <a:pt x="402" y="574"/>
                          </a:lnTo>
                          <a:lnTo>
                            <a:pt x="402" y="572"/>
                          </a:lnTo>
                          <a:lnTo>
                            <a:pt x="402" y="571"/>
                          </a:lnTo>
                          <a:lnTo>
                            <a:pt x="402" y="569"/>
                          </a:lnTo>
                          <a:lnTo>
                            <a:pt x="404" y="569"/>
                          </a:lnTo>
                          <a:lnTo>
                            <a:pt x="404" y="567"/>
                          </a:lnTo>
                          <a:lnTo>
                            <a:pt x="404" y="565"/>
                          </a:lnTo>
                          <a:lnTo>
                            <a:pt x="406" y="565"/>
                          </a:lnTo>
                          <a:lnTo>
                            <a:pt x="406" y="563"/>
                          </a:lnTo>
                          <a:lnTo>
                            <a:pt x="406" y="561"/>
                          </a:lnTo>
                          <a:lnTo>
                            <a:pt x="407" y="561"/>
                          </a:lnTo>
                          <a:lnTo>
                            <a:pt x="409" y="561"/>
                          </a:lnTo>
                          <a:lnTo>
                            <a:pt x="409" y="559"/>
                          </a:lnTo>
                          <a:lnTo>
                            <a:pt x="409" y="557"/>
                          </a:lnTo>
                          <a:lnTo>
                            <a:pt x="409" y="555"/>
                          </a:lnTo>
                          <a:lnTo>
                            <a:pt x="411" y="555"/>
                          </a:lnTo>
                          <a:lnTo>
                            <a:pt x="411" y="553"/>
                          </a:lnTo>
                          <a:lnTo>
                            <a:pt x="411" y="551"/>
                          </a:lnTo>
                          <a:lnTo>
                            <a:pt x="411" y="549"/>
                          </a:lnTo>
                          <a:lnTo>
                            <a:pt x="411" y="548"/>
                          </a:lnTo>
                          <a:lnTo>
                            <a:pt x="411" y="546"/>
                          </a:lnTo>
                          <a:lnTo>
                            <a:pt x="411" y="544"/>
                          </a:lnTo>
                          <a:lnTo>
                            <a:pt x="409" y="544"/>
                          </a:lnTo>
                          <a:lnTo>
                            <a:pt x="409" y="542"/>
                          </a:lnTo>
                          <a:lnTo>
                            <a:pt x="411" y="542"/>
                          </a:lnTo>
                          <a:lnTo>
                            <a:pt x="411" y="540"/>
                          </a:lnTo>
                          <a:lnTo>
                            <a:pt x="409" y="542"/>
                          </a:lnTo>
                          <a:lnTo>
                            <a:pt x="409" y="540"/>
                          </a:lnTo>
                          <a:lnTo>
                            <a:pt x="407" y="540"/>
                          </a:lnTo>
                          <a:lnTo>
                            <a:pt x="406" y="540"/>
                          </a:lnTo>
                          <a:lnTo>
                            <a:pt x="404" y="540"/>
                          </a:lnTo>
                          <a:lnTo>
                            <a:pt x="406" y="540"/>
                          </a:lnTo>
                          <a:lnTo>
                            <a:pt x="404" y="540"/>
                          </a:lnTo>
                          <a:lnTo>
                            <a:pt x="404" y="542"/>
                          </a:lnTo>
                          <a:lnTo>
                            <a:pt x="404" y="540"/>
                          </a:lnTo>
                          <a:lnTo>
                            <a:pt x="404" y="542"/>
                          </a:lnTo>
                          <a:lnTo>
                            <a:pt x="404" y="540"/>
                          </a:lnTo>
                          <a:lnTo>
                            <a:pt x="402" y="540"/>
                          </a:lnTo>
                          <a:lnTo>
                            <a:pt x="400" y="540"/>
                          </a:lnTo>
                          <a:lnTo>
                            <a:pt x="400" y="542"/>
                          </a:lnTo>
                          <a:lnTo>
                            <a:pt x="400" y="540"/>
                          </a:lnTo>
                          <a:lnTo>
                            <a:pt x="398" y="540"/>
                          </a:lnTo>
                          <a:lnTo>
                            <a:pt x="398" y="542"/>
                          </a:lnTo>
                          <a:lnTo>
                            <a:pt x="396" y="542"/>
                          </a:lnTo>
                          <a:lnTo>
                            <a:pt x="394" y="542"/>
                          </a:lnTo>
                          <a:lnTo>
                            <a:pt x="392" y="542"/>
                          </a:lnTo>
                          <a:lnTo>
                            <a:pt x="390" y="542"/>
                          </a:lnTo>
                          <a:lnTo>
                            <a:pt x="390" y="544"/>
                          </a:lnTo>
                          <a:lnTo>
                            <a:pt x="390" y="542"/>
                          </a:lnTo>
                          <a:lnTo>
                            <a:pt x="388" y="542"/>
                          </a:lnTo>
                          <a:lnTo>
                            <a:pt x="388" y="540"/>
                          </a:lnTo>
                          <a:lnTo>
                            <a:pt x="386" y="540"/>
                          </a:lnTo>
                          <a:lnTo>
                            <a:pt x="384" y="540"/>
                          </a:lnTo>
                          <a:lnTo>
                            <a:pt x="384" y="538"/>
                          </a:lnTo>
                          <a:lnTo>
                            <a:pt x="383" y="538"/>
                          </a:lnTo>
                          <a:lnTo>
                            <a:pt x="383" y="536"/>
                          </a:lnTo>
                          <a:lnTo>
                            <a:pt x="381" y="536"/>
                          </a:lnTo>
                          <a:lnTo>
                            <a:pt x="379" y="536"/>
                          </a:lnTo>
                          <a:lnTo>
                            <a:pt x="379" y="534"/>
                          </a:lnTo>
                          <a:lnTo>
                            <a:pt x="377" y="534"/>
                          </a:lnTo>
                          <a:lnTo>
                            <a:pt x="377" y="532"/>
                          </a:lnTo>
                          <a:lnTo>
                            <a:pt x="375" y="532"/>
                          </a:lnTo>
                          <a:lnTo>
                            <a:pt x="373" y="532"/>
                          </a:lnTo>
                          <a:lnTo>
                            <a:pt x="373" y="530"/>
                          </a:lnTo>
                          <a:lnTo>
                            <a:pt x="371" y="530"/>
                          </a:lnTo>
                          <a:lnTo>
                            <a:pt x="369" y="530"/>
                          </a:lnTo>
                          <a:lnTo>
                            <a:pt x="369" y="528"/>
                          </a:lnTo>
                          <a:lnTo>
                            <a:pt x="367" y="528"/>
                          </a:lnTo>
                          <a:lnTo>
                            <a:pt x="365" y="528"/>
                          </a:lnTo>
                          <a:lnTo>
                            <a:pt x="363" y="528"/>
                          </a:lnTo>
                          <a:lnTo>
                            <a:pt x="363" y="526"/>
                          </a:lnTo>
                          <a:lnTo>
                            <a:pt x="361" y="526"/>
                          </a:lnTo>
                          <a:lnTo>
                            <a:pt x="363" y="524"/>
                          </a:lnTo>
                          <a:lnTo>
                            <a:pt x="363" y="523"/>
                          </a:lnTo>
                          <a:lnTo>
                            <a:pt x="361" y="523"/>
                          </a:lnTo>
                          <a:lnTo>
                            <a:pt x="361" y="521"/>
                          </a:lnTo>
                          <a:lnTo>
                            <a:pt x="359" y="519"/>
                          </a:lnTo>
                          <a:lnTo>
                            <a:pt x="358" y="519"/>
                          </a:lnTo>
                          <a:lnTo>
                            <a:pt x="356" y="517"/>
                          </a:lnTo>
                          <a:lnTo>
                            <a:pt x="354" y="517"/>
                          </a:lnTo>
                          <a:lnTo>
                            <a:pt x="352" y="517"/>
                          </a:lnTo>
                          <a:lnTo>
                            <a:pt x="354" y="517"/>
                          </a:lnTo>
                          <a:lnTo>
                            <a:pt x="354" y="515"/>
                          </a:lnTo>
                          <a:lnTo>
                            <a:pt x="354" y="513"/>
                          </a:lnTo>
                          <a:lnTo>
                            <a:pt x="354" y="511"/>
                          </a:lnTo>
                          <a:lnTo>
                            <a:pt x="356" y="511"/>
                          </a:lnTo>
                          <a:lnTo>
                            <a:pt x="356" y="509"/>
                          </a:lnTo>
                          <a:lnTo>
                            <a:pt x="358" y="509"/>
                          </a:lnTo>
                          <a:lnTo>
                            <a:pt x="359" y="507"/>
                          </a:lnTo>
                          <a:lnTo>
                            <a:pt x="361" y="507"/>
                          </a:lnTo>
                          <a:lnTo>
                            <a:pt x="361" y="505"/>
                          </a:lnTo>
                          <a:lnTo>
                            <a:pt x="359" y="505"/>
                          </a:lnTo>
                          <a:lnTo>
                            <a:pt x="359" y="503"/>
                          </a:lnTo>
                          <a:lnTo>
                            <a:pt x="359" y="501"/>
                          </a:lnTo>
                          <a:lnTo>
                            <a:pt x="361" y="501"/>
                          </a:lnTo>
                          <a:lnTo>
                            <a:pt x="361" y="499"/>
                          </a:lnTo>
                          <a:lnTo>
                            <a:pt x="361" y="498"/>
                          </a:lnTo>
                          <a:lnTo>
                            <a:pt x="359" y="498"/>
                          </a:lnTo>
                          <a:lnTo>
                            <a:pt x="359" y="496"/>
                          </a:lnTo>
                          <a:lnTo>
                            <a:pt x="358" y="496"/>
                          </a:lnTo>
                          <a:lnTo>
                            <a:pt x="356" y="496"/>
                          </a:lnTo>
                          <a:lnTo>
                            <a:pt x="356" y="494"/>
                          </a:lnTo>
                          <a:lnTo>
                            <a:pt x="356" y="496"/>
                          </a:lnTo>
                          <a:lnTo>
                            <a:pt x="356" y="494"/>
                          </a:lnTo>
                          <a:lnTo>
                            <a:pt x="354" y="494"/>
                          </a:lnTo>
                          <a:lnTo>
                            <a:pt x="354" y="492"/>
                          </a:lnTo>
                          <a:lnTo>
                            <a:pt x="352" y="492"/>
                          </a:lnTo>
                          <a:lnTo>
                            <a:pt x="350" y="492"/>
                          </a:lnTo>
                          <a:lnTo>
                            <a:pt x="350" y="490"/>
                          </a:lnTo>
                          <a:lnTo>
                            <a:pt x="348" y="490"/>
                          </a:lnTo>
                          <a:lnTo>
                            <a:pt x="348" y="488"/>
                          </a:lnTo>
                          <a:lnTo>
                            <a:pt x="348" y="490"/>
                          </a:lnTo>
                          <a:lnTo>
                            <a:pt x="348" y="488"/>
                          </a:lnTo>
                          <a:lnTo>
                            <a:pt x="346" y="490"/>
                          </a:lnTo>
                          <a:lnTo>
                            <a:pt x="344" y="490"/>
                          </a:lnTo>
                          <a:lnTo>
                            <a:pt x="344" y="492"/>
                          </a:lnTo>
                          <a:lnTo>
                            <a:pt x="342" y="492"/>
                          </a:lnTo>
                          <a:lnTo>
                            <a:pt x="340" y="492"/>
                          </a:lnTo>
                          <a:lnTo>
                            <a:pt x="340" y="494"/>
                          </a:lnTo>
                          <a:lnTo>
                            <a:pt x="338" y="494"/>
                          </a:lnTo>
                          <a:lnTo>
                            <a:pt x="338" y="492"/>
                          </a:lnTo>
                          <a:lnTo>
                            <a:pt x="336" y="492"/>
                          </a:lnTo>
                          <a:lnTo>
                            <a:pt x="335" y="492"/>
                          </a:lnTo>
                          <a:lnTo>
                            <a:pt x="333" y="492"/>
                          </a:lnTo>
                          <a:lnTo>
                            <a:pt x="331" y="492"/>
                          </a:lnTo>
                          <a:lnTo>
                            <a:pt x="331" y="494"/>
                          </a:lnTo>
                          <a:lnTo>
                            <a:pt x="329" y="494"/>
                          </a:lnTo>
                          <a:lnTo>
                            <a:pt x="329" y="492"/>
                          </a:lnTo>
                          <a:lnTo>
                            <a:pt x="329" y="494"/>
                          </a:lnTo>
                          <a:lnTo>
                            <a:pt x="327" y="494"/>
                          </a:lnTo>
                          <a:lnTo>
                            <a:pt x="325" y="494"/>
                          </a:lnTo>
                          <a:lnTo>
                            <a:pt x="323" y="494"/>
                          </a:lnTo>
                          <a:lnTo>
                            <a:pt x="323" y="496"/>
                          </a:lnTo>
                          <a:lnTo>
                            <a:pt x="323" y="498"/>
                          </a:lnTo>
                          <a:lnTo>
                            <a:pt x="321" y="498"/>
                          </a:lnTo>
                          <a:lnTo>
                            <a:pt x="321" y="499"/>
                          </a:lnTo>
                          <a:lnTo>
                            <a:pt x="319" y="499"/>
                          </a:lnTo>
                          <a:lnTo>
                            <a:pt x="319" y="501"/>
                          </a:lnTo>
                          <a:lnTo>
                            <a:pt x="319" y="499"/>
                          </a:lnTo>
                          <a:lnTo>
                            <a:pt x="317" y="501"/>
                          </a:lnTo>
                          <a:lnTo>
                            <a:pt x="317" y="499"/>
                          </a:lnTo>
                          <a:lnTo>
                            <a:pt x="317" y="501"/>
                          </a:lnTo>
                          <a:lnTo>
                            <a:pt x="315" y="501"/>
                          </a:lnTo>
                          <a:lnTo>
                            <a:pt x="313" y="503"/>
                          </a:lnTo>
                          <a:lnTo>
                            <a:pt x="311" y="501"/>
                          </a:lnTo>
                          <a:lnTo>
                            <a:pt x="310" y="501"/>
                          </a:lnTo>
                          <a:lnTo>
                            <a:pt x="308" y="501"/>
                          </a:lnTo>
                          <a:lnTo>
                            <a:pt x="306" y="501"/>
                          </a:lnTo>
                          <a:lnTo>
                            <a:pt x="304" y="501"/>
                          </a:lnTo>
                          <a:lnTo>
                            <a:pt x="304" y="499"/>
                          </a:lnTo>
                          <a:lnTo>
                            <a:pt x="302" y="499"/>
                          </a:lnTo>
                          <a:lnTo>
                            <a:pt x="298" y="499"/>
                          </a:lnTo>
                          <a:lnTo>
                            <a:pt x="296" y="499"/>
                          </a:lnTo>
                          <a:lnTo>
                            <a:pt x="294" y="499"/>
                          </a:lnTo>
                          <a:lnTo>
                            <a:pt x="292" y="499"/>
                          </a:lnTo>
                          <a:lnTo>
                            <a:pt x="290" y="499"/>
                          </a:lnTo>
                          <a:lnTo>
                            <a:pt x="288" y="501"/>
                          </a:lnTo>
                          <a:lnTo>
                            <a:pt x="287" y="501"/>
                          </a:lnTo>
                          <a:lnTo>
                            <a:pt x="285" y="503"/>
                          </a:lnTo>
                          <a:lnTo>
                            <a:pt x="283" y="503"/>
                          </a:lnTo>
                          <a:lnTo>
                            <a:pt x="281" y="503"/>
                          </a:lnTo>
                          <a:lnTo>
                            <a:pt x="281" y="501"/>
                          </a:lnTo>
                          <a:lnTo>
                            <a:pt x="279" y="499"/>
                          </a:lnTo>
                          <a:lnTo>
                            <a:pt x="277" y="499"/>
                          </a:lnTo>
                          <a:lnTo>
                            <a:pt x="277" y="498"/>
                          </a:lnTo>
                          <a:lnTo>
                            <a:pt x="275" y="498"/>
                          </a:lnTo>
                          <a:lnTo>
                            <a:pt x="275" y="496"/>
                          </a:lnTo>
                          <a:lnTo>
                            <a:pt x="275" y="494"/>
                          </a:lnTo>
                          <a:lnTo>
                            <a:pt x="273" y="494"/>
                          </a:lnTo>
                          <a:lnTo>
                            <a:pt x="271" y="494"/>
                          </a:lnTo>
                          <a:lnTo>
                            <a:pt x="271" y="492"/>
                          </a:lnTo>
                          <a:lnTo>
                            <a:pt x="269" y="492"/>
                          </a:lnTo>
                          <a:lnTo>
                            <a:pt x="267" y="492"/>
                          </a:lnTo>
                          <a:lnTo>
                            <a:pt x="265" y="492"/>
                          </a:lnTo>
                          <a:lnTo>
                            <a:pt x="265" y="490"/>
                          </a:lnTo>
                          <a:lnTo>
                            <a:pt x="265" y="488"/>
                          </a:lnTo>
                          <a:lnTo>
                            <a:pt x="263" y="488"/>
                          </a:lnTo>
                          <a:lnTo>
                            <a:pt x="263" y="486"/>
                          </a:lnTo>
                          <a:lnTo>
                            <a:pt x="263" y="484"/>
                          </a:lnTo>
                          <a:lnTo>
                            <a:pt x="262" y="484"/>
                          </a:lnTo>
                          <a:lnTo>
                            <a:pt x="262" y="482"/>
                          </a:lnTo>
                          <a:lnTo>
                            <a:pt x="260" y="482"/>
                          </a:lnTo>
                          <a:lnTo>
                            <a:pt x="260" y="480"/>
                          </a:lnTo>
                          <a:lnTo>
                            <a:pt x="258" y="480"/>
                          </a:lnTo>
                          <a:lnTo>
                            <a:pt x="256" y="478"/>
                          </a:lnTo>
                          <a:lnTo>
                            <a:pt x="256" y="476"/>
                          </a:lnTo>
                          <a:lnTo>
                            <a:pt x="254" y="476"/>
                          </a:lnTo>
                          <a:lnTo>
                            <a:pt x="252" y="476"/>
                          </a:lnTo>
                          <a:lnTo>
                            <a:pt x="252" y="475"/>
                          </a:lnTo>
                          <a:lnTo>
                            <a:pt x="250" y="475"/>
                          </a:lnTo>
                          <a:lnTo>
                            <a:pt x="250" y="473"/>
                          </a:lnTo>
                          <a:lnTo>
                            <a:pt x="248" y="473"/>
                          </a:lnTo>
                          <a:lnTo>
                            <a:pt x="246" y="473"/>
                          </a:lnTo>
                          <a:lnTo>
                            <a:pt x="246" y="471"/>
                          </a:lnTo>
                          <a:lnTo>
                            <a:pt x="244" y="471"/>
                          </a:lnTo>
                          <a:lnTo>
                            <a:pt x="244" y="469"/>
                          </a:lnTo>
                          <a:lnTo>
                            <a:pt x="242" y="469"/>
                          </a:lnTo>
                          <a:lnTo>
                            <a:pt x="242" y="467"/>
                          </a:lnTo>
                          <a:lnTo>
                            <a:pt x="240" y="467"/>
                          </a:lnTo>
                          <a:lnTo>
                            <a:pt x="240" y="465"/>
                          </a:lnTo>
                          <a:lnTo>
                            <a:pt x="239" y="463"/>
                          </a:lnTo>
                          <a:lnTo>
                            <a:pt x="239" y="461"/>
                          </a:lnTo>
                          <a:lnTo>
                            <a:pt x="237" y="461"/>
                          </a:lnTo>
                          <a:lnTo>
                            <a:pt x="237" y="459"/>
                          </a:lnTo>
                          <a:lnTo>
                            <a:pt x="235" y="459"/>
                          </a:lnTo>
                          <a:lnTo>
                            <a:pt x="235" y="457"/>
                          </a:lnTo>
                          <a:lnTo>
                            <a:pt x="233" y="457"/>
                          </a:lnTo>
                          <a:lnTo>
                            <a:pt x="233" y="455"/>
                          </a:lnTo>
                          <a:lnTo>
                            <a:pt x="231" y="455"/>
                          </a:lnTo>
                          <a:lnTo>
                            <a:pt x="231" y="453"/>
                          </a:lnTo>
                          <a:lnTo>
                            <a:pt x="229" y="453"/>
                          </a:lnTo>
                          <a:lnTo>
                            <a:pt x="229" y="451"/>
                          </a:lnTo>
                          <a:lnTo>
                            <a:pt x="227" y="451"/>
                          </a:lnTo>
                          <a:lnTo>
                            <a:pt x="227" y="450"/>
                          </a:lnTo>
                          <a:lnTo>
                            <a:pt x="227" y="448"/>
                          </a:lnTo>
                          <a:lnTo>
                            <a:pt x="225" y="448"/>
                          </a:lnTo>
                          <a:lnTo>
                            <a:pt x="225" y="446"/>
                          </a:lnTo>
                          <a:lnTo>
                            <a:pt x="223" y="444"/>
                          </a:lnTo>
                          <a:lnTo>
                            <a:pt x="223" y="442"/>
                          </a:lnTo>
                          <a:lnTo>
                            <a:pt x="221" y="442"/>
                          </a:lnTo>
                          <a:lnTo>
                            <a:pt x="221" y="444"/>
                          </a:lnTo>
                          <a:lnTo>
                            <a:pt x="221" y="446"/>
                          </a:lnTo>
                          <a:lnTo>
                            <a:pt x="221" y="448"/>
                          </a:lnTo>
                          <a:lnTo>
                            <a:pt x="223" y="448"/>
                          </a:lnTo>
                          <a:lnTo>
                            <a:pt x="223" y="450"/>
                          </a:lnTo>
                          <a:lnTo>
                            <a:pt x="221" y="450"/>
                          </a:lnTo>
                          <a:lnTo>
                            <a:pt x="219" y="450"/>
                          </a:lnTo>
                          <a:lnTo>
                            <a:pt x="217" y="450"/>
                          </a:lnTo>
                          <a:lnTo>
                            <a:pt x="217" y="448"/>
                          </a:lnTo>
                          <a:lnTo>
                            <a:pt x="215" y="448"/>
                          </a:lnTo>
                          <a:lnTo>
                            <a:pt x="214" y="448"/>
                          </a:lnTo>
                          <a:lnTo>
                            <a:pt x="212" y="446"/>
                          </a:lnTo>
                          <a:lnTo>
                            <a:pt x="210" y="446"/>
                          </a:lnTo>
                          <a:lnTo>
                            <a:pt x="208" y="446"/>
                          </a:lnTo>
                          <a:lnTo>
                            <a:pt x="208" y="444"/>
                          </a:lnTo>
                          <a:lnTo>
                            <a:pt x="208" y="442"/>
                          </a:lnTo>
                          <a:lnTo>
                            <a:pt x="206" y="442"/>
                          </a:lnTo>
                          <a:lnTo>
                            <a:pt x="204" y="442"/>
                          </a:lnTo>
                          <a:lnTo>
                            <a:pt x="204" y="440"/>
                          </a:lnTo>
                          <a:lnTo>
                            <a:pt x="202" y="440"/>
                          </a:lnTo>
                          <a:lnTo>
                            <a:pt x="204" y="440"/>
                          </a:lnTo>
                          <a:lnTo>
                            <a:pt x="202" y="438"/>
                          </a:lnTo>
                          <a:lnTo>
                            <a:pt x="202" y="440"/>
                          </a:lnTo>
                          <a:lnTo>
                            <a:pt x="202" y="438"/>
                          </a:lnTo>
                          <a:lnTo>
                            <a:pt x="200" y="438"/>
                          </a:lnTo>
                          <a:lnTo>
                            <a:pt x="200" y="436"/>
                          </a:lnTo>
                          <a:lnTo>
                            <a:pt x="198" y="436"/>
                          </a:lnTo>
                          <a:lnTo>
                            <a:pt x="198" y="434"/>
                          </a:lnTo>
                          <a:lnTo>
                            <a:pt x="196" y="434"/>
                          </a:lnTo>
                          <a:lnTo>
                            <a:pt x="196" y="432"/>
                          </a:lnTo>
                          <a:lnTo>
                            <a:pt x="196" y="430"/>
                          </a:lnTo>
                          <a:lnTo>
                            <a:pt x="198" y="428"/>
                          </a:lnTo>
                          <a:lnTo>
                            <a:pt x="200" y="428"/>
                          </a:lnTo>
                          <a:lnTo>
                            <a:pt x="200" y="427"/>
                          </a:lnTo>
                          <a:lnTo>
                            <a:pt x="202" y="427"/>
                          </a:lnTo>
                          <a:lnTo>
                            <a:pt x="202" y="428"/>
                          </a:lnTo>
                          <a:lnTo>
                            <a:pt x="204" y="428"/>
                          </a:lnTo>
                          <a:lnTo>
                            <a:pt x="204" y="427"/>
                          </a:lnTo>
                          <a:lnTo>
                            <a:pt x="204" y="425"/>
                          </a:lnTo>
                          <a:lnTo>
                            <a:pt x="202" y="425"/>
                          </a:lnTo>
                          <a:lnTo>
                            <a:pt x="202" y="427"/>
                          </a:lnTo>
                          <a:lnTo>
                            <a:pt x="202" y="425"/>
                          </a:lnTo>
                          <a:lnTo>
                            <a:pt x="204" y="425"/>
                          </a:lnTo>
                          <a:lnTo>
                            <a:pt x="204" y="423"/>
                          </a:lnTo>
                          <a:lnTo>
                            <a:pt x="204" y="421"/>
                          </a:lnTo>
                          <a:lnTo>
                            <a:pt x="202" y="423"/>
                          </a:lnTo>
                          <a:lnTo>
                            <a:pt x="200" y="423"/>
                          </a:lnTo>
                          <a:lnTo>
                            <a:pt x="200" y="421"/>
                          </a:lnTo>
                          <a:lnTo>
                            <a:pt x="200" y="419"/>
                          </a:lnTo>
                          <a:lnTo>
                            <a:pt x="198" y="419"/>
                          </a:lnTo>
                          <a:lnTo>
                            <a:pt x="196" y="419"/>
                          </a:lnTo>
                          <a:lnTo>
                            <a:pt x="196" y="421"/>
                          </a:lnTo>
                          <a:lnTo>
                            <a:pt x="196" y="419"/>
                          </a:lnTo>
                          <a:lnTo>
                            <a:pt x="194" y="419"/>
                          </a:lnTo>
                          <a:lnTo>
                            <a:pt x="196" y="419"/>
                          </a:lnTo>
                          <a:lnTo>
                            <a:pt x="196" y="417"/>
                          </a:lnTo>
                          <a:lnTo>
                            <a:pt x="194" y="417"/>
                          </a:lnTo>
                          <a:lnTo>
                            <a:pt x="194" y="415"/>
                          </a:lnTo>
                          <a:lnTo>
                            <a:pt x="194" y="417"/>
                          </a:lnTo>
                          <a:lnTo>
                            <a:pt x="194" y="415"/>
                          </a:lnTo>
                          <a:lnTo>
                            <a:pt x="194" y="413"/>
                          </a:lnTo>
                          <a:lnTo>
                            <a:pt x="192" y="413"/>
                          </a:lnTo>
                          <a:lnTo>
                            <a:pt x="192" y="411"/>
                          </a:lnTo>
                          <a:lnTo>
                            <a:pt x="192" y="409"/>
                          </a:lnTo>
                          <a:lnTo>
                            <a:pt x="191" y="409"/>
                          </a:lnTo>
                          <a:lnTo>
                            <a:pt x="192" y="409"/>
                          </a:lnTo>
                          <a:lnTo>
                            <a:pt x="191" y="409"/>
                          </a:lnTo>
                          <a:lnTo>
                            <a:pt x="191" y="407"/>
                          </a:lnTo>
                          <a:lnTo>
                            <a:pt x="192" y="407"/>
                          </a:lnTo>
                          <a:lnTo>
                            <a:pt x="192" y="405"/>
                          </a:lnTo>
                          <a:lnTo>
                            <a:pt x="191" y="407"/>
                          </a:lnTo>
                          <a:lnTo>
                            <a:pt x="191" y="405"/>
                          </a:lnTo>
                          <a:lnTo>
                            <a:pt x="192" y="405"/>
                          </a:lnTo>
                          <a:lnTo>
                            <a:pt x="191" y="405"/>
                          </a:lnTo>
                          <a:lnTo>
                            <a:pt x="192" y="405"/>
                          </a:lnTo>
                          <a:lnTo>
                            <a:pt x="192" y="403"/>
                          </a:lnTo>
                          <a:lnTo>
                            <a:pt x="191" y="403"/>
                          </a:lnTo>
                          <a:lnTo>
                            <a:pt x="189" y="403"/>
                          </a:lnTo>
                          <a:lnTo>
                            <a:pt x="189" y="402"/>
                          </a:lnTo>
                          <a:lnTo>
                            <a:pt x="191" y="402"/>
                          </a:lnTo>
                          <a:lnTo>
                            <a:pt x="189" y="402"/>
                          </a:lnTo>
                          <a:lnTo>
                            <a:pt x="189" y="400"/>
                          </a:lnTo>
                          <a:lnTo>
                            <a:pt x="187" y="400"/>
                          </a:lnTo>
                          <a:lnTo>
                            <a:pt x="189" y="400"/>
                          </a:lnTo>
                          <a:lnTo>
                            <a:pt x="187" y="400"/>
                          </a:lnTo>
                          <a:lnTo>
                            <a:pt x="187" y="398"/>
                          </a:lnTo>
                          <a:lnTo>
                            <a:pt x="189" y="398"/>
                          </a:lnTo>
                          <a:lnTo>
                            <a:pt x="187" y="398"/>
                          </a:lnTo>
                          <a:lnTo>
                            <a:pt x="185" y="398"/>
                          </a:lnTo>
                          <a:lnTo>
                            <a:pt x="185" y="396"/>
                          </a:lnTo>
                          <a:lnTo>
                            <a:pt x="183" y="396"/>
                          </a:lnTo>
                          <a:lnTo>
                            <a:pt x="183" y="398"/>
                          </a:lnTo>
                          <a:lnTo>
                            <a:pt x="183" y="400"/>
                          </a:lnTo>
                          <a:lnTo>
                            <a:pt x="181" y="400"/>
                          </a:lnTo>
                          <a:lnTo>
                            <a:pt x="181" y="402"/>
                          </a:lnTo>
                          <a:lnTo>
                            <a:pt x="179" y="402"/>
                          </a:lnTo>
                          <a:lnTo>
                            <a:pt x="179" y="400"/>
                          </a:lnTo>
                          <a:lnTo>
                            <a:pt x="177" y="400"/>
                          </a:lnTo>
                          <a:lnTo>
                            <a:pt x="175" y="402"/>
                          </a:lnTo>
                          <a:lnTo>
                            <a:pt x="175" y="400"/>
                          </a:lnTo>
                          <a:lnTo>
                            <a:pt x="175" y="402"/>
                          </a:lnTo>
                          <a:lnTo>
                            <a:pt x="173" y="402"/>
                          </a:lnTo>
                          <a:lnTo>
                            <a:pt x="171" y="402"/>
                          </a:lnTo>
                          <a:lnTo>
                            <a:pt x="169" y="402"/>
                          </a:lnTo>
                          <a:lnTo>
                            <a:pt x="169" y="403"/>
                          </a:lnTo>
                          <a:lnTo>
                            <a:pt x="169" y="405"/>
                          </a:lnTo>
                          <a:lnTo>
                            <a:pt x="167" y="405"/>
                          </a:lnTo>
                          <a:lnTo>
                            <a:pt x="167" y="407"/>
                          </a:lnTo>
                          <a:lnTo>
                            <a:pt x="167" y="405"/>
                          </a:lnTo>
                          <a:lnTo>
                            <a:pt x="167" y="407"/>
                          </a:lnTo>
                          <a:lnTo>
                            <a:pt x="166" y="407"/>
                          </a:lnTo>
                          <a:lnTo>
                            <a:pt x="164" y="407"/>
                          </a:lnTo>
                          <a:lnTo>
                            <a:pt x="162" y="407"/>
                          </a:lnTo>
                          <a:lnTo>
                            <a:pt x="162" y="405"/>
                          </a:lnTo>
                          <a:lnTo>
                            <a:pt x="160" y="405"/>
                          </a:lnTo>
                          <a:lnTo>
                            <a:pt x="158" y="405"/>
                          </a:lnTo>
                          <a:lnTo>
                            <a:pt x="158" y="407"/>
                          </a:lnTo>
                          <a:lnTo>
                            <a:pt x="156" y="407"/>
                          </a:lnTo>
                          <a:lnTo>
                            <a:pt x="158" y="407"/>
                          </a:lnTo>
                          <a:lnTo>
                            <a:pt x="158" y="409"/>
                          </a:lnTo>
                          <a:lnTo>
                            <a:pt x="160" y="409"/>
                          </a:lnTo>
                          <a:lnTo>
                            <a:pt x="160" y="411"/>
                          </a:lnTo>
                          <a:lnTo>
                            <a:pt x="158" y="411"/>
                          </a:lnTo>
                          <a:lnTo>
                            <a:pt x="156" y="411"/>
                          </a:lnTo>
                          <a:lnTo>
                            <a:pt x="154" y="411"/>
                          </a:lnTo>
                          <a:lnTo>
                            <a:pt x="154" y="409"/>
                          </a:lnTo>
                          <a:lnTo>
                            <a:pt x="154" y="407"/>
                          </a:lnTo>
                          <a:lnTo>
                            <a:pt x="154" y="405"/>
                          </a:lnTo>
                          <a:lnTo>
                            <a:pt x="154" y="407"/>
                          </a:lnTo>
                          <a:lnTo>
                            <a:pt x="154" y="405"/>
                          </a:lnTo>
                          <a:lnTo>
                            <a:pt x="154" y="403"/>
                          </a:lnTo>
                          <a:lnTo>
                            <a:pt x="156" y="403"/>
                          </a:lnTo>
                          <a:lnTo>
                            <a:pt x="156" y="402"/>
                          </a:lnTo>
                          <a:lnTo>
                            <a:pt x="156" y="400"/>
                          </a:lnTo>
                          <a:lnTo>
                            <a:pt x="156" y="398"/>
                          </a:lnTo>
                          <a:lnTo>
                            <a:pt x="154" y="398"/>
                          </a:lnTo>
                          <a:lnTo>
                            <a:pt x="152" y="398"/>
                          </a:lnTo>
                          <a:lnTo>
                            <a:pt x="152" y="400"/>
                          </a:lnTo>
                          <a:lnTo>
                            <a:pt x="150" y="400"/>
                          </a:lnTo>
                          <a:lnTo>
                            <a:pt x="150" y="402"/>
                          </a:lnTo>
                          <a:lnTo>
                            <a:pt x="148" y="402"/>
                          </a:lnTo>
                          <a:lnTo>
                            <a:pt x="146" y="402"/>
                          </a:lnTo>
                          <a:lnTo>
                            <a:pt x="146" y="400"/>
                          </a:lnTo>
                          <a:lnTo>
                            <a:pt x="146" y="402"/>
                          </a:lnTo>
                          <a:lnTo>
                            <a:pt x="144" y="402"/>
                          </a:lnTo>
                          <a:lnTo>
                            <a:pt x="144" y="400"/>
                          </a:lnTo>
                          <a:lnTo>
                            <a:pt x="144" y="398"/>
                          </a:lnTo>
                          <a:lnTo>
                            <a:pt x="143" y="398"/>
                          </a:lnTo>
                          <a:lnTo>
                            <a:pt x="141" y="398"/>
                          </a:lnTo>
                          <a:lnTo>
                            <a:pt x="141" y="400"/>
                          </a:lnTo>
                          <a:lnTo>
                            <a:pt x="139" y="400"/>
                          </a:lnTo>
                          <a:lnTo>
                            <a:pt x="139" y="398"/>
                          </a:lnTo>
                          <a:lnTo>
                            <a:pt x="139" y="396"/>
                          </a:lnTo>
                          <a:lnTo>
                            <a:pt x="137" y="396"/>
                          </a:lnTo>
                          <a:lnTo>
                            <a:pt x="135" y="396"/>
                          </a:lnTo>
                          <a:lnTo>
                            <a:pt x="135" y="398"/>
                          </a:lnTo>
                          <a:lnTo>
                            <a:pt x="135" y="400"/>
                          </a:lnTo>
                          <a:lnTo>
                            <a:pt x="137" y="400"/>
                          </a:lnTo>
                          <a:lnTo>
                            <a:pt x="139" y="400"/>
                          </a:lnTo>
                          <a:lnTo>
                            <a:pt x="137" y="400"/>
                          </a:lnTo>
                          <a:lnTo>
                            <a:pt x="137" y="402"/>
                          </a:lnTo>
                          <a:lnTo>
                            <a:pt x="135" y="402"/>
                          </a:lnTo>
                          <a:lnTo>
                            <a:pt x="133" y="402"/>
                          </a:lnTo>
                          <a:lnTo>
                            <a:pt x="131" y="402"/>
                          </a:lnTo>
                          <a:lnTo>
                            <a:pt x="131" y="400"/>
                          </a:lnTo>
                          <a:lnTo>
                            <a:pt x="129" y="400"/>
                          </a:lnTo>
                          <a:lnTo>
                            <a:pt x="129" y="398"/>
                          </a:lnTo>
                          <a:lnTo>
                            <a:pt x="127" y="400"/>
                          </a:lnTo>
                          <a:lnTo>
                            <a:pt x="127" y="398"/>
                          </a:lnTo>
                          <a:lnTo>
                            <a:pt x="125" y="398"/>
                          </a:lnTo>
                          <a:lnTo>
                            <a:pt x="127" y="396"/>
                          </a:lnTo>
                          <a:lnTo>
                            <a:pt x="125" y="396"/>
                          </a:lnTo>
                          <a:lnTo>
                            <a:pt x="125" y="394"/>
                          </a:lnTo>
                          <a:lnTo>
                            <a:pt x="123" y="394"/>
                          </a:lnTo>
                          <a:lnTo>
                            <a:pt x="125" y="394"/>
                          </a:lnTo>
                          <a:lnTo>
                            <a:pt x="123" y="394"/>
                          </a:lnTo>
                          <a:lnTo>
                            <a:pt x="121" y="394"/>
                          </a:lnTo>
                          <a:lnTo>
                            <a:pt x="119" y="394"/>
                          </a:lnTo>
                          <a:lnTo>
                            <a:pt x="119" y="392"/>
                          </a:lnTo>
                          <a:lnTo>
                            <a:pt x="118" y="392"/>
                          </a:lnTo>
                          <a:lnTo>
                            <a:pt x="118" y="390"/>
                          </a:lnTo>
                          <a:lnTo>
                            <a:pt x="116" y="390"/>
                          </a:lnTo>
                          <a:lnTo>
                            <a:pt x="116" y="388"/>
                          </a:lnTo>
                          <a:lnTo>
                            <a:pt x="114" y="388"/>
                          </a:lnTo>
                          <a:lnTo>
                            <a:pt x="114" y="386"/>
                          </a:lnTo>
                          <a:lnTo>
                            <a:pt x="116" y="384"/>
                          </a:lnTo>
                          <a:lnTo>
                            <a:pt x="114" y="384"/>
                          </a:lnTo>
                          <a:lnTo>
                            <a:pt x="112" y="384"/>
                          </a:lnTo>
                          <a:lnTo>
                            <a:pt x="110" y="384"/>
                          </a:lnTo>
                          <a:lnTo>
                            <a:pt x="110" y="382"/>
                          </a:lnTo>
                          <a:lnTo>
                            <a:pt x="108" y="382"/>
                          </a:lnTo>
                          <a:lnTo>
                            <a:pt x="106" y="382"/>
                          </a:lnTo>
                          <a:lnTo>
                            <a:pt x="104" y="382"/>
                          </a:lnTo>
                          <a:lnTo>
                            <a:pt x="104" y="380"/>
                          </a:lnTo>
                          <a:lnTo>
                            <a:pt x="102" y="379"/>
                          </a:lnTo>
                          <a:lnTo>
                            <a:pt x="102" y="377"/>
                          </a:lnTo>
                          <a:lnTo>
                            <a:pt x="100" y="377"/>
                          </a:lnTo>
                          <a:lnTo>
                            <a:pt x="100" y="379"/>
                          </a:lnTo>
                          <a:lnTo>
                            <a:pt x="98" y="379"/>
                          </a:lnTo>
                          <a:lnTo>
                            <a:pt x="98" y="377"/>
                          </a:lnTo>
                          <a:lnTo>
                            <a:pt x="96" y="375"/>
                          </a:lnTo>
                          <a:lnTo>
                            <a:pt x="96" y="373"/>
                          </a:lnTo>
                          <a:lnTo>
                            <a:pt x="98" y="373"/>
                          </a:lnTo>
                          <a:lnTo>
                            <a:pt x="98" y="371"/>
                          </a:lnTo>
                          <a:lnTo>
                            <a:pt x="96" y="371"/>
                          </a:lnTo>
                          <a:lnTo>
                            <a:pt x="96" y="369"/>
                          </a:lnTo>
                          <a:lnTo>
                            <a:pt x="95" y="369"/>
                          </a:lnTo>
                          <a:lnTo>
                            <a:pt x="95" y="367"/>
                          </a:lnTo>
                          <a:lnTo>
                            <a:pt x="95" y="365"/>
                          </a:lnTo>
                          <a:lnTo>
                            <a:pt x="93" y="365"/>
                          </a:lnTo>
                          <a:lnTo>
                            <a:pt x="95" y="365"/>
                          </a:lnTo>
                          <a:lnTo>
                            <a:pt x="95" y="363"/>
                          </a:lnTo>
                          <a:lnTo>
                            <a:pt x="93" y="363"/>
                          </a:lnTo>
                          <a:lnTo>
                            <a:pt x="91" y="363"/>
                          </a:lnTo>
                          <a:lnTo>
                            <a:pt x="89" y="361"/>
                          </a:lnTo>
                          <a:lnTo>
                            <a:pt x="89" y="359"/>
                          </a:lnTo>
                          <a:lnTo>
                            <a:pt x="87" y="359"/>
                          </a:lnTo>
                          <a:lnTo>
                            <a:pt x="85" y="359"/>
                          </a:lnTo>
                          <a:lnTo>
                            <a:pt x="87" y="359"/>
                          </a:lnTo>
                          <a:lnTo>
                            <a:pt x="85" y="359"/>
                          </a:lnTo>
                          <a:lnTo>
                            <a:pt x="85" y="361"/>
                          </a:lnTo>
                          <a:lnTo>
                            <a:pt x="85" y="359"/>
                          </a:lnTo>
                          <a:lnTo>
                            <a:pt x="83" y="359"/>
                          </a:lnTo>
                          <a:lnTo>
                            <a:pt x="83" y="357"/>
                          </a:lnTo>
                          <a:lnTo>
                            <a:pt x="83" y="359"/>
                          </a:lnTo>
                          <a:lnTo>
                            <a:pt x="83" y="357"/>
                          </a:lnTo>
                          <a:lnTo>
                            <a:pt x="83" y="355"/>
                          </a:lnTo>
                          <a:lnTo>
                            <a:pt x="81" y="355"/>
                          </a:lnTo>
                          <a:lnTo>
                            <a:pt x="83" y="355"/>
                          </a:lnTo>
                          <a:lnTo>
                            <a:pt x="81" y="355"/>
                          </a:lnTo>
                          <a:lnTo>
                            <a:pt x="81" y="354"/>
                          </a:lnTo>
                          <a:lnTo>
                            <a:pt x="81" y="352"/>
                          </a:lnTo>
                          <a:lnTo>
                            <a:pt x="79" y="352"/>
                          </a:lnTo>
                          <a:lnTo>
                            <a:pt x="77" y="352"/>
                          </a:lnTo>
                          <a:lnTo>
                            <a:pt x="77" y="350"/>
                          </a:lnTo>
                          <a:lnTo>
                            <a:pt x="75" y="350"/>
                          </a:lnTo>
                          <a:lnTo>
                            <a:pt x="73" y="350"/>
                          </a:lnTo>
                          <a:lnTo>
                            <a:pt x="73" y="348"/>
                          </a:lnTo>
                          <a:lnTo>
                            <a:pt x="72" y="348"/>
                          </a:lnTo>
                          <a:lnTo>
                            <a:pt x="70" y="346"/>
                          </a:lnTo>
                          <a:lnTo>
                            <a:pt x="70" y="344"/>
                          </a:lnTo>
                          <a:lnTo>
                            <a:pt x="68" y="344"/>
                          </a:lnTo>
                          <a:lnTo>
                            <a:pt x="66" y="344"/>
                          </a:lnTo>
                          <a:lnTo>
                            <a:pt x="64" y="344"/>
                          </a:lnTo>
                          <a:lnTo>
                            <a:pt x="62" y="344"/>
                          </a:lnTo>
                          <a:lnTo>
                            <a:pt x="62" y="342"/>
                          </a:lnTo>
                          <a:lnTo>
                            <a:pt x="62" y="340"/>
                          </a:lnTo>
                          <a:lnTo>
                            <a:pt x="60" y="340"/>
                          </a:lnTo>
                          <a:lnTo>
                            <a:pt x="58" y="340"/>
                          </a:lnTo>
                          <a:lnTo>
                            <a:pt x="58" y="338"/>
                          </a:lnTo>
                          <a:lnTo>
                            <a:pt x="58" y="336"/>
                          </a:lnTo>
                          <a:lnTo>
                            <a:pt x="56" y="336"/>
                          </a:lnTo>
                          <a:lnTo>
                            <a:pt x="56" y="334"/>
                          </a:lnTo>
                          <a:lnTo>
                            <a:pt x="54" y="334"/>
                          </a:lnTo>
                          <a:lnTo>
                            <a:pt x="52" y="334"/>
                          </a:lnTo>
                          <a:lnTo>
                            <a:pt x="52" y="332"/>
                          </a:lnTo>
                          <a:lnTo>
                            <a:pt x="52" y="331"/>
                          </a:lnTo>
                          <a:lnTo>
                            <a:pt x="50" y="331"/>
                          </a:lnTo>
                          <a:lnTo>
                            <a:pt x="50" y="329"/>
                          </a:lnTo>
                          <a:lnTo>
                            <a:pt x="48" y="329"/>
                          </a:lnTo>
                          <a:lnTo>
                            <a:pt x="47" y="329"/>
                          </a:lnTo>
                          <a:lnTo>
                            <a:pt x="47" y="327"/>
                          </a:lnTo>
                          <a:lnTo>
                            <a:pt x="48" y="327"/>
                          </a:lnTo>
                          <a:lnTo>
                            <a:pt x="48" y="325"/>
                          </a:lnTo>
                          <a:lnTo>
                            <a:pt x="50" y="325"/>
                          </a:lnTo>
                          <a:lnTo>
                            <a:pt x="52" y="325"/>
                          </a:lnTo>
                          <a:lnTo>
                            <a:pt x="52" y="323"/>
                          </a:lnTo>
                          <a:lnTo>
                            <a:pt x="50" y="323"/>
                          </a:lnTo>
                          <a:lnTo>
                            <a:pt x="50" y="321"/>
                          </a:lnTo>
                          <a:lnTo>
                            <a:pt x="48" y="321"/>
                          </a:lnTo>
                          <a:lnTo>
                            <a:pt x="47" y="321"/>
                          </a:lnTo>
                          <a:lnTo>
                            <a:pt x="45" y="321"/>
                          </a:lnTo>
                          <a:lnTo>
                            <a:pt x="43" y="321"/>
                          </a:lnTo>
                          <a:lnTo>
                            <a:pt x="41" y="321"/>
                          </a:lnTo>
                          <a:lnTo>
                            <a:pt x="41" y="319"/>
                          </a:lnTo>
                          <a:lnTo>
                            <a:pt x="41" y="317"/>
                          </a:lnTo>
                          <a:lnTo>
                            <a:pt x="39" y="317"/>
                          </a:lnTo>
                          <a:lnTo>
                            <a:pt x="39" y="315"/>
                          </a:lnTo>
                          <a:lnTo>
                            <a:pt x="37" y="315"/>
                          </a:lnTo>
                          <a:lnTo>
                            <a:pt x="37" y="313"/>
                          </a:lnTo>
                          <a:lnTo>
                            <a:pt x="37" y="311"/>
                          </a:lnTo>
                          <a:lnTo>
                            <a:pt x="37" y="309"/>
                          </a:lnTo>
                          <a:lnTo>
                            <a:pt x="39" y="307"/>
                          </a:lnTo>
                          <a:lnTo>
                            <a:pt x="39" y="306"/>
                          </a:lnTo>
                          <a:lnTo>
                            <a:pt x="37" y="306"/>
                          </a:lnTo>
                          <a:lnTo>
                            <a:pt x="39" y="306"/>
                          </a:lnTo>
                          <a:lnTo>
                            <a:pt x="37" y="306"/>
                          </a:lnTo>
                          <a:lnTo>
                            <a:pt x="37" y="304"/>
                          </a:lnTo>
                          <a:lnTo>
                            <a:pt x="37" y="302"/>
                          </a:lnTo>
                          <a:lnTo>
                            <a:pt x="37" y="300"/>
                          </a:lnTo>
                          <a:lnTo>
                            <a:pt x="35" y="300"/>
                          </a:lnTo>
                          <a:lnTo>
                            <a:pt x="35" y="302"/>
                          </a:lnTo>
                          <a:lnTo>
                            <a:pt x="33" y="302"/>
                          </a:lnTo>
                          <a:lnTo>
                            <a:pt x="33" y="304"/>
                          </a:lnTo>
                          <a:lnTo>
                            <a:pt x="31" y="304"/>
                          </a:lnTo>
                          <a:lnTo>
                            <a:pt x="29" y="304"/>
                          </a:lnTo>
                          <a:lnTo>
                            <a:pt x="27" y="304"/>
                          </a:lnTo>
                          <a:lnTo>
                            <a:pt x="27" y="302"/>
                          </a:lnTo>
                          <a:lnTo>
                            <a:pt x="27" y="300"/>
                          </a:lnTo>
                          <a:lnTo>
                            <a:pt x="25" y="298"/>
                          </a:lnTo>
                          <a:lnTo>
                            <a:pt x="24" y="296"/>
                          </a:lnTo>
                          <a:lnTo>
                            <a:pt x="24" y="298"/>
                          </a:lnTo>
                          <a:lnTo>
                            <a:pt x="24" y="300"/>
                          </a:lnTo>
                          <a:lnTo>
                            <a:pt x="22" y="298"/>
                          </a:lnTo>
                          <a:lnTo>
                            <a:pt x="20" y="296"/>
                          </a:lnTo>
                          <a:lnTo>
                            <a:pt x="20" y="294"/>
                          </a:lnTo>
                          <a:lnTo>
                            <a:pt x="18" y="294"/>
                          </a:lnTo>
                          <a:lnTo>
                            <a:pt x="16" y="292"/>
                          </a:lnTo>
                          <a:lnTo>
                            <a:pt x="14" y="290"/>
                          </a:lnTo>
                          <a:lnTo>
                            <a:pt x="12" y="290"/>
                          </a:lnTo>
                          <a:lnTo>
                            <a:pt x="12" y="288"/>
                          </a:lnTo>
                          <a:lnTo>
                            <a:pt x="10" y="288"/>
                          </a:lnTo>
                          <a:lnTo>
                            <a:pt x="8" y="290"/>
                          </a:lnTo>
                          <a:lnTo>
                            <a:pt x="6" y="290"/>
                          </a:lnTo>
                          <a:lnTo>
                            <a:pt x="6" y="288"/>
                          </a:lnTo>
                          <a:lnTo>
                            <a:pt x="4" y="288"/>
                          </a:lnTo>
                          <a:lnTo>
                            <a:pt x="4" y="286"/>
                          </a:lnTo>
                          <a:lnTo>
                            <a:pt x="4" y="284"/>
                          </a:lnTo>
                          <a:lnTo>
                            <a:pt x="2" y="284"/>
                          </a:lnTo>
                          <a:lnTo>
                            <a:pt x="2" y="283"/>
                          </a:lnTo>
                          <a:lnTo>
                            <a:pt x="2" y="281"/>
                          </a:lnTo>
                          <a:lnTo>
                            <a:pt x="2" y="279"/>
                          </a:lnTo>
                          <a:lnTo>
                            <a:pt x="0" y="279"/>
                          </a:lnTo>
                          <a:lnTo>
                            <a:pt x="2" y="279"/>
                          </a:lnTo>
                          <a:lnTo>
                            <a:pt x="0" y="279"/>
                          </a:lnTo>
                          <a:lnTo>
                            <a:pt x="0" y="277"/>
                          </a:lnTo>
                          <a:lnTo>
                            <a:pt x="0" y="275"/>
                          </a:lnTo>
                          <a:lnTo>
                            <a:pt x="0" y="273"/>
                          </a:lnTo>
                          <a:lnTo>
                            <a:pt x="2" y="273"/>
                          </a:lnTo>
                          <a:lnTo>
                            <a:pt x="2" y="271"/>
                          </a:lnTo>
                          <a:lnTo>
                            <a:pt x="4" y="271"/>
                          </a:lnTo>
                          <a:lnTo>
                            <a:pt x="4" y="269"/>
                          </a:lnTo>
                          <a:lnTo>
                            <a:pt x="6" y="269"/>
                          </a:lnTo>
                          <a:lnTo>
                            <a:pt x="8" y="269"/>
                          </a:lnTo>
                          <a:lnTo>
                            <a:pt x="10" y="269"/>
                          </a:lnTo>
                          <a:lnTo>
                            <a:pt x="10" y="267"/>
                          </a:lnTo>
                          <a:lnTo>
                            <a:pt x="12" y="267"/>
                          </a:lnTo>
                          <a:lnTo>
                            <a:pt x="12" y="265"/>
                          </a:lnTo>
                          <a:lnTo>
                            <a:pt x="14" y="265"/>
                          </a:lnTo>
                          <a:lnTo>
                            <a:pt x="14" y="263"/>
                          </a:lnTo>
                          <a:lnTo>
                            <a:pt x="16" y="263"/>
                          </a:lnTo>
                          <a:lnTo>
                            <a:pt x="16" y="261"/>
                          </a:lnTo>
                          <a:lnTo>
                            <a:pt x="16" y="259"/>
                          </a:lnTo>
                          <a:lnTo>
                            <a:pt x="18" y="259"/>
                          </a:lnTo>
                          <a:lnTo>
                            <a:pt x="18" y="258"/>
                          </a:lnTo>
                          <a:lnTo>
                            <a:pt x="20" y="256"/>
                          </a:lnTo>
                          <a:lnTo>
                            <a:pt x="20" y="254"/>
                          </a:lnTo>
                          <a:lnTo>
                            <a:pt x="22" y="254"/>
                          </a:lnTo>
                          <a:lnTo>
                            <a:pt x="22" y="252"/>
                          </a:lnTo>
                          <a:lnTo>
                            <a:pt x="24" y="252"/>
                          </a:lnTo>
                          <a:lnTo>
                            <a:pt x="24" y="250"/>
                          </a:lnTo>
                          <a:lnTo>
                            <a:pt x="25" y="250"/>
                          </a:lnTo>
                          <a:lnTo>
                            <a:pt x="25" y="248"/>
                          </a:lnTo>
                          <a:lnTo>
                            <a:pt x="27" y="248"/>
                          </a:lnTo>
                          <a:lnTo>
                            <a:pt x="27" y="246"/>
                          </a:lnTo>
                          <a:lnTo>
                            <a:pt x="29" y="246"/>
                          </a:lnTo>
                          <a:lnTo>
                            <a:pt x="29" y="244"/>
                          </a:lnTo>
                          <a:lnTo>
                            <a:pt x="31" y="244"/>
                          </a:lnTo>
                          <a:lnTo>
                            <a:pt x="33" y="242"/>
                          </a:lnTo>
                          <a:lnTo>
                            <a:pt x="35" y="240"/>
                          </a:lnTo>
                          <a:lnTo>
                            <a:pt x="35" y="238"/>
                          </a:lnTo>
                          <a:lnTo>
                            <a:pt x="37" y="238"/>
                          </a:lnTo>
                          <a:lnTo>
                            <a:pt x="37" y="236"/>
                          </a:lnTo>
                          <a:lnTo>
                            <a:pt x="39" y="235"/>
                          </a:lnTo>
                          <a:lnTo>
                            <a:pt x="41" y="235"/>
                          </a:lnTo>
                          <a:lnTo>
                            <a:pt x="41" y="233"/>
                          </a:lnTo>
                          <a:lnTo>
                            <a:pt x="43" y="233"/>
                          </a:lnTo>
                          <a:lnTo>
                            <a:pt x="45" y="231"/>
                          </a:lnTo>
                          <a:lnTo>
                            <a:pt x="47" y="231"/>
                          </a:lnTo>
                          <a:lnTo>
                            <a:pt x="47" y="229"/>
                          </a:lnTo>
                          <a:lnTo>
                            <a:pt x="48" y="229"/>
                          </a:lnTo>
                          <a:lnTo>
                            <a:pt x="50" y="229"/>
                          </a:lnTo>
                          <a:lnTo>
                            <a:pt x="52" y="227"/>
                          </a:lnTo>
                          <a:lnTo>
                            <a:pt x="54" y="227"/>
                          </a:lnTo>
                          <a:lnTo>
                            <a:pt x="56" y="227"/>
                          </a:lnTo>
                          <a:lnTo>
                            <a:pt x="58" y="227"/>
                          </a:lnTo>
                          <a:lnTo>
                            <a:pt x="60" y="227"/>
                          </a:lnTo>
                          <a:lnTo>
                            <a:pt x="62" y="225"/>
                          </a:lnTo>
                          <a:lnTo>
                            <a:pt x="64" y="227"/>
                          </a:lnTo>
                          <a:lnTo>
                            <a:pt x="62" y="227"/>
                          </a:lnTo>
                          <a:lnTo>
                            <a:pt x="62" y="229"/>
                          </a:lnTo>
                          <a:lnTo>
                            <a:pt x="60" y="231"/>
                          </a:lnTo>
                          <a:lnTo>
                            <a:pt x="58" y="231"/>
                          </a:lnTo>
                          <a:lnTo>
                            <a:pt x="58" y="233"/>
                          </a:lnTo>
                          <a:lnTo>
                            <a:pt x="60" y="233"/>
                          </a:lnTo>
                          <a:lnTo>
                            <a:pt x="60" y="231"/>
                          </a:lnTo>
                          <a:lnTo>
                            <a:pt x="62" y="231"/>
                          </a:lnTo>
                          <a:lnTo>
                            <a:pt x="62" y="229"/>
                          </a:lnTo>
                          <a:lnTo>
                            <a:pt x="64" y="229"/>
                          </a:lnTo>
                          <a:lnTo>
                            <a:pt x="64" y="227"/>
                          </a:lnTo>
                          <a:lnTo>
                            <a:pt x="66" y="227"/>
                          </a:lnTo>
                          <a:lnTo>
                            <a:pt x="66" y="225"/>
                          </a:lnTo>
                          <a:lnTo>
                            <a:pt x="66" y="227"/>
                          </a:lnTo>
                          <a:lnTo>
                            <a:pt x="68" y="227"/>
                          </a:lnTo>
                          <a:lnTo>
                            <a:pt x="68" y="229"/>
                          </a:lnTo>
                          <a:lnTo>
                            <a:pt x="70" y="229"/>
                          </a:lnTo>
                          <a:lnTo>
                            <a:pt x="72" y="229"/>
                          </a:lnTo>
                          <a:lnTo>
                            <a:pt x="73" y="229"/>
                          </a:lnTo>
                          <a:lnTo>
                            <a:pt x="73" y="227"/>
                          </a:lnTo>
                          <a:lnTo>
                            <a:pt x="75" y="227"/>
                          </a:lnTo>
                          <a:lnTo>
                            <a:pt x="77" y="227"/>
                          </a:lnTo>
                          <a:lnTo>
                            <a:pt x="77" y="229"/>
                          </a:lnTo>
                          <a:lnTo>
                            <a:pt x="75" y="229"/>
                          </a:lnTo>
                          <a:lnTo>
                            <a:pt x="75" y="231"/>
                          </a:lnTo>
                          <a:lnTo>
                            <a:pt x="73" y="231"/>
                          </a:lnTo>
                          <a:lnTo>
                            <a:pt x="73" y="233"/>
                          </a:lnTo>
                          <a:lnTo>
                            <a:pt x="73" y="235"/>
                          </a:lnTo>
                          <a:lnTo>
                            <a:pt x="73" y="236"/>
                          </a:lnTo>
                          <a:lnTo>
                            <a:pt x="75" y="236"/>
                          </a:lnTo>
                          <a:lnTo>
                            <a:pt x="77" y="236"/>
                          </a:lnTo>
                          <a:lnTo>
                            <a:pt x="79" y="236"/>
                          </a:lnTo>
                          <a:lnTo>
                            <a:pt x="81" y="236"/>
                          </a:lnTo>
                          <a:lnTo>
                            <a:pt x="81" y="238"/>
                          </a:lnTo>
                          <a:lnTo>
                            <a:pt x="81" y="240"/>
                          </a:lnTo>
                          <a:lnTo>
                            <a:pt x="83" y="240"/>
                          </a:lnTo>
                          <a:lnTo>
                            <a:pt x="83" y="242"/>
                          </a:lnTo>
                          <a:lnTo>
                            <a:pt x="85" y="242"/>
                          </a:lnTo>
                          <a:lnTo>
                            <a:pt x="85" y="240"/>
                          </a:lnTo>
                          <a:lnTo>
                            <a:pt x="85" y="238"/>
                          </a:lnTo>
                          <a:lnTo>
                            <a:pt x="85" y="240"/>
                          </a:lnTo>
                          <a:lnTo>
                            <a:pt x="87" y="240"/>
                          </a:lnTo>
                          <a:lnTo>
                            <a:pt x="89" y="238"/>
                          </a:lnTo>
                          <a:lnTo>
                            <a:pt x="91" y="238"/>
                          </a:lnTo>
                          <a:lnTo>
                            <a:pt x="93" y="238"/>
                          </a:lnTo>
                          <a:lnTo>
                            <a:pt x="95" y="238"/>
                          </a:lnTo>
                          <a:lnTo>
                            <a:pt x="96" y="238"/>
                          </a:lnTo>
                          <a:lnTo>
                            <a:pt x="96" y="236"/>
                          </a:lnTo>
                          <a:lnTo>
                            <a:pt x="98" y="236"/>
                          </a:lnTo>
                          <a:lnTo>
                            <a:pt x="98" y="238"/>
                          </a:lnTo>
                          <a:lnTo>
                            <a:pt x="100" y="238"/>
                          </a:lnTo>
                          <a:lnTo>
                            <a:pt x="102" y="238"/>
                          </a:lnTo>
                          <a:lnTo>
                            <a:pt x="102" y="236"/>
                          </a:lnTo>
                          <a:lnTo>
                            <a:pt x="104" y="236"/>
                          </a:lnTo>
                          <a:lnTo>
                            <a:pt x="106" y="236"/>
                          </a:lnTo>
                          <a:lnTo>
                            <a:pt x="108" y="236"/>
                          </a:lnTo>
                          <a:lnTo>
                            <a:pt x="110" y="236"/>
                          </a:lnTo>
                          <a:lnTo>
                            <a:pt x="110" y="238"/>
                          </a:lnTo>
                          <a:lnTo>
                            <a:pt x="112" y="238"/>
                          </a:lnTo>
                          <a:lnTo>
                            <a:pt x="112" y="240"/>
                          </a:lnTo>
                          <a:lnTo>
                            <a:pt x="114" y="240"/>
                          </a:lnTo>
                          <a:lnTo>
                            <a:pt x="116" y="240"/>
                          </a:lnTo>
                          <a:lnTo>
                            <a:pt x="118" y="240"/>
                          </a:lnTo>
                          <a:lnTo>
                            <a:pt x="119" y="240"/>
                          </a:lnTo>
                          <a:lnTo>
                            <a:pt x="119" y="242"/>
                          </a:lnTo>
                          <a:lnTo>
                            <a:pt x="121" y="242"/>
                          </a:lnTo>
                          <a:lnTo>
                            <a:pt x="121" y="240"/>
                          </a:lnTo>
                          <a:lnTo>
                            <a:pt x="121" y="238"/>
                          </a:lnTo>
                          <a:lnTo>
                            <a:pt x="121" y="236"/>
                          </a:lnTo>
                          <a:lnTo>
                            <a:pt x="123" y="236"/>
                          </a:lnTo>
                          <a:lnTo>
                            <a:pt x="125" y="235"/>
                          </a:lnTo>
                          <a:lnTo>
                            <a:pt x="125" y="233"/>
                          </a:lnTo>
                          <a:lnTo>
                            <a:pt x="125" y="235"/>
                          </a:lnTo>
                          <a:lnTo>
                            <a:pt x="125" y="233"/>
                          </a:lnTo>
                          <a:lnTo>
                            <a:pt x="125" y="231"/>
                          </a:lnTo>
                          <a:lnTo>
                            <a:pt x="123" y="231"/>
                          </a:lnTo>
                          <a:lnTo>
                            <a:pt x="123" y="229"/>
                          </a:lnTo>
                          <a:lnTo>
                            <a:pt x="125" y="229"/>
                          </a:lnTo>
                          <a:lnTo>
                            <a:pt x="123" y="229"/>
                          </a:lnTo>
                          <a:lnTo>
                            <a:pt x="123" y="227"/>
                          </a:lnTo>
                          <a:lnTo>
                            <a:pt x="125" y="227"/>
                          </a:lnTo>
                          <a:lnTo>
                            <a:pt x="125" y="225"/>
                          </a:lnTo>
                          <a:lnTo>
                            <a:pt x="127" y="223"/>
                          </a:lnTo>
                          <a:lnTo>
                            <a:pt x="127" y="221"/>
                          </a:lnTo>
                          <a:lnTo>
                            <a:pt x="127" y="219"/>
                          </a:lnTo>
                          <a:lnTo>
                            <a:pt x="125" y="219"/>
                          </a:lnTo>
                          <a:lnTo>
                            <a:pt x="125" y="217"/>
                          </a:lnTo>
                          <a:lnTo>
                            <a:pt x="125" y="215"/>
                          </a:lnTo>
                          <a:lnTo>
                            <a:pt x="125" y="213"/>
                          </a:lnTo>
                          <a:lnTo>
                            <a:pt x="125" y="211"/>
                          </a:lnTo>
                          <a:lnTo>
                            <a:pt x="123" y="211"/>
                          </a:lnTo>
                          <a:lnTo>
                            <a:pt x="123" y="210"/>
                          </a:lnTo>
                          <a:lnTo>
                            <a:pt x="121" y="208"/>
                          </a:lnTo>
                          <a:lnTo>
                            <a:pt x="119" y="208"/>
                          </a:lnTo>
                          <a:lnTo>
                            <a:pt x="118" y="208"/>
                          </a:lnTo>
                          <a:lnTo>
                            <a:pt x="118" y="210"/>
                          </a:lnTo>
                          <a:lnTo>
                            <a:pt x="116" y="210"/>
                          </a:lnTo>
                          <a:lnTo>
                            <a:pt x="116" y="208"/>
                          </a:lnTo>
                          <a:lnTo>
                            <a:pt x="116" y="210"/>
                          </a:lnTo>
                          <a:lnTo>
                            <a:pt x="114" y="210"/>
                          </a:lnTo>
                          <a:lnTo>
                            <a:pt x="112" y="210"/>
                          </a:lnTo>
                          <a:lnTo>
                            <a:pt x="112" y="208"/>
                          </a:lnTo>
                          <a:lnTo>
                            <a:pt x="110" y="208"/>
                          </a:lnTo>
                          <a:lnTo>
                            <a:pt x="110" y="206"/>
                          </a:lnTo>
                          <a:lnTo>
                            <a:pt x="112" y="206"/>
                          </a:lnTo>
                          <a:lnTo>
                            <a:pt x="112" y="204"/>
                          </a:lnTo>
                          <a:lnTo>
                            <a:pt x="110" y="204"/>
                          </a:lnTo>
                          <a:lnTo>
                            <a:pt x="110" y="202"/>
                          </a:lnTo>
                          <a:lnTo>
                            <a:pt x="112" y="202"/>
                          </a:lnTo>
                          <a:lnTo>
                            <a:pt x="110" y="202"/>
                          </a:lnTo>
                          <a:lnTo>
                            <a:pt x="110" y="200"/>
                          </a:lnTo>
                          <a:lnTo>
                            <a:pt x="110" y="198"/>
                          </a:lnTo>
                          <a:lnTo>
                            <a:pt x="110" y="196"/>
                          </a:lnTo>
                          <a:lnTo>
                            <a:pt x="110" y="194"/>
                          </a:lnTo>
                          <a:lnTo>
                            <a:pt x="112" y="194"/>
                          </a:lnTo>
                          <a:lnTo>
                            <a:pt x="112" y="192"/>
                          </a:lnTo>
                          <a:lnTo>
                            <a:pt x="114" y="192"/>
                          </a:lnTo>
                          <a:lnTo>
                            <a:pt x="114" y="190"/>
                          </a:lnTo>
                          <a:lnTo>
                            <a:pt x="114" y="192"/>
                          </a:lnTo>
                          <a:lnTo>
                            <a:pt x="114" y="190"/>
                          </a:lnTo>
                          <a:lnTo>
                            <a:pt x="114" y="188"/>
                          </a:lnTo>
                          <a:lnTo>
                            <a:pt x="112" y="188"/>
                          </a:lnTo>
                          <a:lnTo>
                            <a:pt x="112" y="187"/>
                          </a:lnTo>
                          <a:lnTo>
                            <a:pt x="112" y="185"/>
                          </a:lnTo>
                          <a:lnTo>
                            <a:pt x="110" y="185"/>
                          </a:lnTo>
                          <a:lnTo>
                            <a:pt x="110" y="183"/>
                          </a:lnTo>
                          <a:lnTo>
                            <a:pt x="108" y="183"/>
                          </a:lnTo>
                          <a:lnTo>
                            <a:pt x="106" y="183"/>
                          </a:lnTo>
                          <a:lnTo>
                            <a:pt x="104" y="183"/>
                          </a:lnTo>
                          <a:lnTo>
                            <a:pt x="104" y="181"/>
                          </a:lnTo>
                          <a:lnTo>
                            <a:pt x="104" y="179"/>
                          </a:lnTo>
                          <a:lnTo>
                            <a:pt x="102" y="179"/>
                          </a:lnTo>
                          <a:lnTo>
                            <a:pt x="102" y="181"/>
                          </a:lnTo>
                          <a:lnTo>
                            <a:pt x="100" y="181"/>
                          </a:lnTo>
                          <a:lnTo>
                            <a:pt x="100" y="183"/>
                          </a:lnTo>
                          <a:lnTo>
                            <a:pt x="100" y="185"/>
                          </a:lnTo>
                          <a:lnTo>
                            <a:pt x="98" y="185"/>
                          </a:lnTo>
                          <a:lnTo>
                            <a:pt x="98" y="187"/>
                          </a:lnTo>
                          <a:lnTo>
                            <a:pt x="96" y="188"/>
                          </a:lnTo>
                          <a:lnTo>
                            <a:pt x="96" y="187"/>
                          </a:lnTo>
                          <a:lnTo>
                            <a:pt x="95" y="187"/>
                          </a:lnTo>
                          <a:lnTo>
                            <a:pt x="95" y="188"/>
                          </a:lnTo>
                          <a:lnTo>
                            <a:pt x="93" y="188"/>
                          </a:lnTo>
                          <a:lnTo>
                            <a:pt x="91" y="188"/>
                          </a:lnTo>
                          <a:lnTo>
                            <a:pt x="91" y="187"/>
                          </a:lnTo>
                          <a:lnTo>
                            <a:pt x="91" y="185"/>
                          </a:lnTo>
                          <a:lnTo>
                            <a:pt x="93" y="185"/>
                          </a:lnTo>
                          <a:lnTo>
                            <a:pt x="93" y="183"/>
                          </a:lnTo>
                          <a:lnTo>
                            <a:pt x="93" y="181"/>
                          </a:lnTo>
                          <a:lnTo>
                            <a:pt x="93" y="179"/>
                          </a:lnTo>
                          <a:lnTo>
                            <a:pt x="93" y="177"/>
                          </a:lnTo>
                          <a:lnTo>
                            <a:pt x="93" y="175"/>
                          </a:lnTo>
                          <a:lnTo>
                            <a:pt x="93" y="173"/>
                          </a:lnTo>
                          <a:lnTo>
                            <a:pt x="91" y="173"/>
                          </a:lnTo>
                          <a:lnTo>
                            <a:pt x="91" y="171"/>
                          </a:lnTo>
                          <a:lnTo>
                            <a:pt x="91" y="169"/>
                          </a:lnTo>
                          <a:lnTo>
                            <a:pt x="93" y="167"/>
                          </a:lnTo>
                          <a:lnTo>
                            <a:pt x="91" y="167"/>
                          </a:lnTo>
                          <a:lnTo>
                            <a:pt x="89" y="167"/>
                          </a:lnTo>
                          <a:lnTo>
                            <a:pt x="89" y="165"/>
                          </a:lnTo>
                          <a:lnTo>
                            <a:pt x="89" y="163"/>
                          </a:lnTo>
                          <a:lnTo>
                            <a:pt x="89" y="162"/>
                          </a:lnTo>
                          <a:lnTo>
                            <a:pt x="87" y="160"/>
                          </a:lnTo>
                          <a:lnTo>
                            <a:pt x="87" y="158"/>
                          </a:lnTo>
                          <a:lnTo>
                            <a:pt x="87" y="156"/>
                          </a:lnTo>
                          <a:lnTo>
                            <a:pt x="87" y="154"/>
                          </a:lnTo>
                          <a:lnTo>
                            <a:pt x="85" y="152"/>
                          </a:lnTo>
                          <a:lnTo>
                            <a:pt x="83" y="152"/>
                          </a:lnTo>
                          <a:lnTo>
                            <a:pt x="83" y="150"/>
                          </a:lnTo>
                          <a:lnTo>
                            <a:pt x="83" y="148"/>
                          </a:lnTo>
                          <a:lnTo>
                            <a:pt x="81" y="146"/>
                          </a:lnTo>
                          <a:lnTo>
                            <a:pt x="81" y="144"/>
                          </a:lnTo>
                          <a:lnTo>
                            <a:pt x="81" y="142"/>
                          </a:lnTo>
                          <a:lnTo>
                            <a:pt x="81" y="140"/>
                          </a:lnTo>
                          <a:lnTo>
                            <a:pt x="81" y="138"/>
                          </a:lnTo>
                          <a:lnTo>
                            <a:pt x="79" y="138"/>
                          </a:lnTo>
                          <a:lnTo>
                            <a:pt x="79" y="137"/>
                          </a:lnTo>
                          <a:lnTo>
                            <a:pt x="81" y="137"/>
                          </a:lnTo>
                          <a:lnTo>
                            <a:pt x="81" y="135"/>
                          </a:lnTo>
                          <a:lnTo>
                            <a:pt x="81" y="133"/>
                          </a:lnTo>
                          <a:lnTo>
                            <a:pt x="81" y="131"/>
                          </a:lnTo>
                          <a:lnTo>
                            <a:pt x="83" y="131"/>
                          </a:lnTo>
                          <a:lnTo>
                            <a:pt x="83" y="129"/>
                          </a:lnTo>
                          <a:close/>
                        </a:path>
                      </a:pathLst>
                    </a:custGeom>
                    <a:solidFill>
                      <a:srgbClr val="F28B37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39" name="Freeform 4867">
                      <a:extLst>
                        <a:ext uri="{FF2B5EF4-FFF2-40B4-BE49-F238E27FC236}">
                          <a16:creationId xmlns:a16="http://schemas.microsoft.com/office/drawing/2014/main" id="{E46C732D-4890-16FF-EBAA-EEC9FA5061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434" y="2996"/>
                      <a:ext cx="787" cy="883"/>
                    </a:xfrm>
                    <a:custGeom>
                      <a:avLst/>
                      <a:gdLst>
                        <a:gd name="T0" fmla="*/ 106 w 787"/>
                        <a:gd name="T1" fmla="*/ 288 h 883"/>
                        <a:gd name="T2" fmla="*/ 125 w 787"/>
                        <a:gd name="T3" fmla="*/ 261 h 883"/>
                        <a:gd name="T4" fmla="*/ 135 w 787"/>
                        <a:gd name="T5" fmla="*/ 249 h 883"/>
                        <a:gd name="T6" fmla="*/ 131 w 787"/>
                        <a:gd name="T7" fmla="*/ 232 h 883"/>
                        <a:gd name="T8" fmla="*/ 139 w 787"/>
                        <a:gd name="T9" fmla="*/ 203 h 883"/>
                        <a:gd name="T10" fmla="*/ 154 w 787"/>
                        <a:gd name="T11" fmla="*/ 165 h 883"/>
                        <a:gd name="T12" fmla="*/ 175 w 787"/>
                        <a:gd name="T13" fmla="*/ 107 h 883"/>
                        <a:gd name="T14" fmla="*/ 210 w 787"/>
                        <a:gd name="T15" fmla="*/ 107 h 883"/>
                        <a:gd name="T16" fmla="*/ 248 w 787"/>
                        <a:gd name="T17" fmla="*/ 78 h 883"/>
                        <a:gd name="T18" fmla="*/ 281 w 787"/>
                        <a:gd name="T19" fmla="*/ 65 h 883"/>
                        <a:gd name="T20" fmla="*/ 308 w 787"/>
                        <a:gd name="T21" fmla="*/ 42 h 883"/>
                        <a:gd name="T22" fmla="*/ 338 w 787"/>
                        <a:gd name="T23" fmla="*/ 40 h 883"/>
                        <a:gd name="T24" fmla="*/ 367 w 787"/>
                        <a:gd name="T25" fmla="*/ 44 h 883"/>
                        <a:gd name="T26" fmla="*/ 402 w 787"/>
                        <a:gd name="T27" fmla="*/ 34 h 883"/>
                        <a:gd name="T28" fmla="*/ 427 w 787"/>
                        <a:gd name="T29" fmla="*/ 23 h 883"/>
                        <a:gd name="T30" fmla="*/ 461 w 787"/>
                        <a:gd name="T31" fmla="*/ 19 h 883"/>
                        <a:gd name="T32" fmla="*/ 498 w 787"/>
                        <a:gd name="T33" fmla="*/ 13 h 883"/>
                        <a:gd name="T34" fmla="*/ 505 w 787"/>
                        <a:gd name="T35" fmla="*/ 30 h 883"/>
                        <a:gd name="T36" fmla="*/ 524 w 787"/>
                        <a:gd name="T37" fmla="*/ 71 h 883"/>
                        <a:gd name="T38" fmla="*/ 563 w 787"/>
                        <a:gd name="T39" fmla="*/ 88 h 883"/>
                        <a:gd name="T40" fmla="*/ 590 w 787"/>
                        <a:gd name="T41" fmla="*/ 263 h 883"/>
                        <a:gd name="T42" fmla="*/ 638 w 787"/>
                        <a:gd name="T43" fmla="*/ 265 h 883"/>
                        <a:gd name="T44" fmla="*/ 707 w 787"/>
                        <a:gd name="T45" fmla="*/ 272 h 883"/>
                        <a:gd name="T46" fmla="*/ 761 w 787"/>
                        <a:gd name="T47" fmla="*/ 282 h 883"/>
                        <a:gd name="T48" fmla="*/ 778 w 787"/>
                        <a:gd name="T49" fmla="*/ 326 h 883"/>
                        <a:gd name="T50" fmla="*/ 787 w 787"/>
                        <a:gd name="T51" fmla="*/ 380 h 883"/>
                        <a:gd name="T52" fmla="*/ 739 w 787"/>
                        <a:gd name="T53" fmla="*/ 380 h 883"/>
                        <a:gd name="T54" fmla="*/ 686 w 787"/>
                        <a:gd name="T55" fmla="*/ 359 h 883"/>
                        <a:gd name="T56" fmla="*/ 645 w 787"/>
                        <a:gd name="T57" fmla="*/ 384 h 883"/>
                        <a:gd name="T58" fmla="*/ 601 w 787"/>
                        <a:gd name="T59" fmla="*/ 399 h 883"/>
                        <a:gd name="T60" fmla="*/ 555 w 787"/>
                        <a:gd name="T61" fmla="*/ 399 h 883"/>
                        <a:gd name="T62" fmla="*/ 544 w 787"/>
                        <a:gd name="T63" fmla="*/ 608 h 883"/>
                        <a:gd name="T64" fmla="*/ 592 w 787"/>
                        <a:gd name="T65" fmla="*/ 649 h 883"/>
                        <a:gd name="T66" fmla="*/ 636 w 787"/>
                        <a:gd name="T67" fmla="*/ 679 h 883"/>
                        <a:gd name="T68" fmla="*/ 667 w 787"/>
                        <a:gd name="T69" fmla="*/ 725 h 883"/>
                        <a:gd name="T70" fmla="*/ 655 w 787"/>
                        <a:gd name="T71" fmla="*/ 760 h 883"/>
                        <a:gd name="T72" fmla="*/ 676 w 787"/>
                        <a:gd name="T73" fmla="*/ 795 h 883"/>
                        <a:gd name="T74" fmla="*/ 705 w 787"/>
                        <a:gd name="T75" fmla="*/ 825 h 883"/>
                        <a:gd name="T76" fmla="*/ 690 w 787"/>
                        <a:gd name="T77" fmla="*/ 866 h 883"/>
                        <a:gd name="T78" fmla="*/ 647 w 787"/>
                        <a:gd name="T79" fmla="*/ 879 h 883"/>
                        <a:gd name="T80" fmla="*/ 619 w 787"/>
                        <a:gd name="T81" fmla="*/ 831 h 883"/>
                        <a:gd name="T82" fmla="*/ 578 w 787"/>
                        <a:gd name="T83" fmla="*/ 844 h 883"/>
                        <a:gd name="T84" fmla="*/ 559 w 787"/>
                        <a:gd name="T85" fmla="*/ 814 h 883"/>
                        <a:gd name="T86" fmla="*/ 519 w 787"/>
                        <a:gd name="T87" fmla="*/ 825 h 883"/>
                        <a:gd name="T88" fmla="*/ 496 w 787"/>
                        <a:gd name="T89" fmla="*/ 823 h 883"/>
                        <a:gd name="T90" fmla="*/ 482 w 787"/>
                        <a:gd name="T91" fmla="*/ 781 h 883"/>
                        <a:gd name="T92" fmla="*/ 480 w 787"/>
                        <a:gd name="T93" fmla="*/ 712 h 883"/>
                        <a:gd name="T94" fmla="*/ 492 w 787"/>
                        <a:gd name="T95" fmla="*/ 681 h 883"/>
                        <a:gd name="T96" fmla="*/ 465 w 787"/>
                        <a:gd name="T97" fmla="*/ 679 h 883"/>
                        <a:gd name="T98" fmla="*/ 415 w 787"/>
                        <a:gd name="T99" fmla="*/ 658 h 883"/>
                        <a:gd name="T100" fmla="*/ 373 w 787"/>
                        <a:gd name="T101" fmla="*/ 643 h 883"/>
                        <a:gd name="T102" fmla="*/ 327 w 787"/>
                        <a:gd name="T103" fmla="*/ 649 h 883"/>
                        <a:gd name="T104" fmla="*/ 290 w 787"/>
                        <a:gd name="T105" fmla="*/ 591 h 883"/>
                        <a:gd name="T106" fmla="*/ 271 w 787"/>
                        <a:gd name="T107" fmla="*/ 556 h 883"/>
                        <a:gd name="T108" fmla="*/ 240 w 787"/>
                        <a:gd name="T109" fmla="*/ 537 h 883"/>
                        <a:gd name="T110" fmla="*/ 190 w 787"/>
                        <a:gd name="T111" fmla="*/ 522 h 883"/>
                        <a:gd name="T112" fmla="*/ 156 w 787"/>
                        <a:gd name="T113" fmla="*/ 506 h 883"/>
                        <a:gd name="T114" fmla="*/ 123 w 787"/>
                        <a:gd name="T115" fmla="*/ 506 h 883"/>
                        <a:gd name="T116" fmla="*/ 85 w 787"/>
                        <a:gd name="T117" fmla="*/ 482 h 883"/>
                        <a:gd name="T118" fmla="*/ 69 w 787"/>
                        <a:gd name="T119" fmla="*/ 457 h 883"/>
                        <a:gd name="T120" fmla="*/ 46 w 787"/>
                        <a:gd name="T121" fmla="*/ 432 h 883"/>
                        <a:gd name="T122" fmla="*/ 21 w 787"/>
                        <a:gd name="T123" fmla="*/ 409 h 883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787" h="883">
                          <a:moveTo>
                            <a:pt x="60" y="314"/>
                          </a:moveTo>
                          <a:lnTo>
                            <a:pt x="62" y="314"/>
                          </a:lnTo>
                          <a:lnTo>
                            <a:pt x="64" y="314"/>
                          </a:lnTo>
                          <a:lnTo>
                            <a:pt x="66" y="314"/>
                          </a:lnTo>
                          <a:lnTo>
                            <a:pt x="68" y="314"/>
                          </a:lnTo>
                          <a:lnTo>
                            <a:pt x="69" y="313"/>
                          </a:lnTo>
                          <a:lnTo>
                            <a:pt x="69" y="311"/>
                          </a:lnTo>
                          <a:lnTo>
                            <a:pt x="71" y="311"/>
                          </a:lnTo>
                          <a:lnTo>
                            <a:pt x="71" y="309"/>
                          </a:lnTo>
                          <a:lnTo>
                            <a:pt x="71" y="307"/>
                          </a:lnTo>
                          <a:lnTo>
                            <a:pt x="71" y="305"/>
                          </a:lnTo>
                          <a:lnTo>
                            <a:pt x="71" y="303"/>
                          </a:lnTo>
                          <a:lnTo>
                            <a:pt x="71" y="299"/>
                          </a:lnTo>
                          <a:lnTo>
                            <a:pt x="73" y="297"/>
                          </a:lnTo>
                          <a:lnTo>
                            <a:pt x="75" y="295"/>
                          </a:lnTo>
                          <a:lnTo>
                            <a:pt x="77" y="295"/>
                          </a:lnTo>
                          <a:lnTo>
                            <a:pt x="77" y="293"/>
                          </a:lnTo>
                          <a:lnTo>
                            <a:pt x="79" y="291"/>
                          </a:lnTo>
                          <a:lnTo>
                            <a:pt x="79" y="289"/>
                          </a:lnTo>
                          <a:lnTo>
                            <a:pt x="79" y="291"/>
                          </a:lnTo>
                          <a:lnTo>
                            <a:pt x="81" y="291"/>
                          </a:lnTo>
                          <a:lnTo>
                            <a:pt x="83" y="291"/>
                          </a:lnTo>
                          <a:lnTo>
                            <a:pt x="85" y="289"/>
                          </a:lnTo>
                          <a:lnTo>
                            <a:pt x="87" y="289"/>
                          </a:lnTo>
                          <a:lnTo>
                            <a:pt x="89" y="289"/>
                          </a:lnTo>
                          <a:lnTo>
                            <a:pt x="89" y="291"/>
                          </a:lnTo>
                          <a:lnTo>
                            <a:pt x="91" y="289"/>
                          </a:lnTo>
                          <a:lnTo>
                            <a:pt x="91" y="291"/>
                          </a:lnTo>
                          <a:lnTo>
                            <a:pt x="92" y="291"/>
                          </a:lnTo>
                          <a:lnTo>
                            <a:pt x="92" y="293"/>
                          </a:lnTo>
                          <a:lnTo>
                            <a:pt x="94" y="293"/>
                          </a:lnTo>
                          <a:lnTo>
                            <a:pt x="94" y="295"/>
                          </a:lnTo>
                          <a:lnTo>
                            <a:pt x="96" y="295"/>
                          </a:lnTo>
                          <a:lnTo>
                            <a:pt x="96" y="293"/>
                          </a:lnTo>
                          <a:lnTo>
                            <a:pt x="98" y="293"/>
                          </a:lnTo>
                          <a:lnTo>
                            <a:pt x="100" y="293"/>
                          </a:lnTo>
                          <a:lnTo>
                            <a:pt x="102" y="293"/>
                          </a:lnTo>
                          <a:lnTo>
                            <a:pt x="102" y="291"/>
                          </a:lnTo>
                          <a:lnTo>
                            <a:pt x="104" y="291"/>
                          </a:lnTo>
                          <a:lnTo>
                            <a:pt x="102" y="291"/>
                          </a:lnTo>
                          <a:lnTo>
                            <a:pt x="104" y="289"/>
                          </a:lnTo>
                          <a:lnTo>
                            <a:pt x="104" y="291"/>
                          </a:lnTo>
                          <a:lnTo>
                            <a:pt x="104" y="289"/>
                          </a:lnTo>
                          <a:lnTo>
                            <a:pt x="106" y="289"/>
                          </a:lnTo>
                          <a:lnTo>
                            <a:pt x="106" y="288"/>
                          </a:lnTo>
                          <a:lnTo>
                            <a:pt x="108" y="288"/>
                          </a:lnTo>
                          <a:lnTo>
                            <a:pt x="106" y="288"/>
                          </a:lnTo>
                          <a:lnTo>
                            <a:pt x="108" y="288"/>
                          </a:lnTo>
                          <a:lnTo>
                            <a:pt x="108" y="286"/>
                          </a:lnTo>
                          <a:lnTo>
                            <a:pt x="108" y="284"/>
                          </a:lnTo>
                          <a:lnTo>
                            <a:pt x="110" y="284"/>
                          </a:lnTo>
                          <a:lnTo>
                            <a:pt x="110" y="282"/>
                          </a:lnTo>
                          <a:lnTo>
                            <a:pt x="108" y="284"/>
                          </a:lnTo>
                          <a:lnTo>
                            <a:pt x="108" y="282"/>
                          </a:lnTo>
                          <a:lnTo>
                            <a:pt x="110" y="282"/>
                          </a:lnTo>
                          <a:lnTo>
                            <a:pt x="110" y="280"/>
                          </a:lnTo>
                          <a:lnTo>
                            <a:pt x="112" y="280"/>
                          </a:lnTo>
                          <a:lnTo>
                            <a:pt x="112" y="278"/>
                          </a:lnTo>
                          <a:lnTo>
                            <a:pt x="114" y="278"/>
                          </a:lnTo>
                          <a:lnTo>
                            <a:pt x="114" y="276"/>
                          </a:lnTo>
                          <a:lnTo>
                            <a:pt x="114" y="278"/>
                          </a:lnTo>
                          <a:lnTo>
                            <a:pt x="114" y="276"/>
                          </a:lnTo>
                          <a:lnTo>
                            <a:pt x="116" y="276"/>
                          </a:lnTo>
                          <a:lnTo>
                            <a:pt x="117" y="276"/>
                          </a:lnTo>
                          <a:lnTo>
                            <a:pt x="117" y="274"/>
                          </a:lnTo>
                          <a:lnTo>
                            <a:pt x="116" y="274"/>
                          </a:lnTo>
                          <a:lnTo>
                            <a:pt x="117" y="274"/>
                          </a:lnTo>
                          <a:lnTo>
                            <a:pt x="119" y="274"/>
                          </a:lnTo>
                          <a:lnTo>
                            <a:pt x="119" y="272"/>
                          </a:lnTo>
                          <a:lnTo>
                            <a:pt x="119" y="270"/>
                          </a:lnTo>
                          <a:lnTo>
                            <a:pt x="121" y="270"/>
                          </a:lnTo>
                          <a:lnTo>
                            <a:pt x="123" y="270"/>
                          </a:lnTo>
                          <a:lnTo>
                            <a:pt x="121" y="270"/>
                          </a:lnTo>
                          <a:lnTo>
                            <a:pt x="121" y="268"/>
                          </a:lnTo>
                          <a:lnTo>
                            <a:pt x="119" y="268"/>
                          </a:lnTo>
                          <a:lnTo>
                            <a:pt x="121" y="268"/>
                          </a:lnTo>
                          <a:lnTo>
                            <a:pt x="121" y="266"/>
                          </a:lnTo>
                          <a:lnTo>
                            <a:pt x="123" y="266"/>
                          </a:lnTo>
                          <a:lnTo>
                            <a:pt x="123" y="268"/>
                          </a:lnTo>
                          <a:lnTo>
                            <a:pt x="123" y="266"/>
                          </a:lnTo>
                          <a:lnTo>
                            <a:pt x="123" y="265"/>
                          </a:lnTo>
                          <a:lnTo>
                            <a:pt x="123" y="266"/>
                          </a:lnTo>
                          <a:lnTo>
                            <a:pt x="123" y="265"/>
                          </a:lnTo>
                          <a:lnTo>
                            <a:pt x="123" y="263"/>
                          </a:lnTo>
                          <a:lnTo>
                            <a:pt x="123" y="265"/>
                          </a:lnTo>
                          <a:lnTo>
                            <a:pt x="125" y="265"/>
                          </a:lnTo>
                          <a:lnTo>
                            <a:pt x="125" y="263"/>
                          </a:lnTo>
                          <a:lnTo>
                            <a:pt x="123" y="263"/>
                          </a:lnTo>
                          <a:lnTo>
                            <a:pt x="125" y="263"/>
                          </a:lnTo>
                          <a:lnTo>
                            <a:pt x="125" y="261"/>
                          </a:lnTo>
                          <a:lnTo>
                            <a:pt x="123" y="261"/>
                          </a:lnTo>
                          <a:lnTo>
                            <a:pt x="123" y="263"/>
                          </a:lnTo>
                          <a:lnTo>
                            <a:pt x="121" y="263"/>
                          </a:lnTo>
                          <a:lnTo>
                            <a:pt x="121" y="261"/>
                          </a:lnTo>
                          <a:lnTo>
                            <a:pt x="123" y="261"/>
                          </a:lnTo>
                          <a:lnTo>
                            <a:pt x="121" y="261"/>
                          </a:lnTo>
                          <a:lnTo>
                            <a:pt x="121" y="259"/>
                          </a:lnTo>
                          <a:lnTo>
                            <a:pt x="123" y="259"/>
                          </a:lnTo>
                          <a:lnTo>
                            <a:pt x="121" y="259"/>
                          </a:lnTo>
                          <a:lnTo>
                            <a:pt x="121" y="257"/>
                          </a:lnTo>
                          <a:lnTo>
                            <a:pt x="123" y="257"/>
                          </a:lnTo>
                          <a:lnTo>
                            <a:pt x="123" y="259"/>
                          </a:lnTo>
                          <a:lnTo>
                            <a:pt x="123" y="257"/>
                          </a:lnTo>
                          <a:lnTo>
                            <a:pt x="125" y="257"/>
                          </a:lnTo>
                          <a:lnTo>
                            <a:pt x="125" y="255"/>
                          </a:lnTo>
                          <a:lnTo>
                            <a:pt x="123" y="255"/>
                          </a:lnTo>
                          <a:lnTo>
                            <a:pt x="121" y="255"/>
                          </a:lnTo>
                          <a:lnTo>
                            <a:pt x="123" y="255"/>
                          </a:lnTo>
                          <a:lnTo>
                            <a:pt x="125" y="255"/>
                          </a:lnTo>
                          <a:lnTo>
                            <a:pt x="125" y="253"/>
                          </a:lnTo>
                          <a:lnTo>
                            <a:pt x="123" y="253"/>
                          </a:lnTo>
                          <a:lnTo>
                            <a:pt x="121" y="253"/>
                          </a:lnTo>
                          <a:lnTo>
                            <a:pt x="123" y="253"/>
                          </a:lnTo>
                          <a:lnTo>
                            <a:pt x="125" y="253"/>
                          </a:lnTo>
                          <a:lnTo>
                            <a:pt x="127" y="253"/>
                          </a:lnTo>
                          <a:lnTo>
                            <a:pt x="127" y="251"/>
                          </a:lnTo>
                          <a:lnTo>
                            <a:pt x="127" y="253"/>
                          </a:lnTo>
                          <a:lnTo>
                            <a:pt x="129" y="255"/>
                          </a:lnTo>
                          <a:lnTo>
                            <a:pt x="129" y="257"/>
                          </a:lnTo>
                          <a:lnTo>
                            <a:pt x="131" y="257"/>
                          </a:lnTo>
                          <a:lnTo>
                            <a:pt x="133" y="257"/>
                          </a:lnTo>
                          <a:lnTo>
                            <a:pt x="133" y="255"/>
                          </a:lnTo>
                          <a:lnTo>
                            <a:pt x="133" y="253"/>
                          </a:lnTo>
                          <a:lnTo>
                            <a:pt x="131" y="253"/>
                          </a:lnTo>
                          <a:lnTo>
                            <a:pt x="131" y="251"/>
                          </a:lnTo>
                          <a:lnTo>
                            <a:pt x="129" y="249"/>
                          </a:lnTo>
                          <a:lnTo>
                            <a:pt x="129" y="247"/>
                          </a:lnTo>
                          <a:lnTo>
                            <a:pt x="129" y="245"/>
                          </a:lnTo>
                          <a:lnTo>
                            <a:pt x="131" y="243"/>
                          </a:lnTo>
                          <a:lnTo>
                            <a:pt x="133" y="243"/>
                          </a:lnTo>
                          <a:lnTo>
                            <a:pt x="135" y="243"/>
                          </a:lnTo>
                          <a:lnTo>
                            <a:pt x="137" y="243"/>
                          </a:lnTo>
                          <a:lnTo>
                            <a:pt x="137" y="245"/>
                          </a:lnTo>
                          <a:lnTo>
                            <a:pt x="137" y="247"/>
                          </a:lnTo>
                          <a:lnTo>
                            <a:pt x="135" y="249"/>
                          </a:lnTo>
                          <a:lnTo>
                            <a:pt x="135" y="251"/>
                          </a:lnTo>
                          <a:lnTo>
                            <a:pt x="135" y="253"/>
                          </a:lnTo>
                          <a:lnTo>
                            <a:pt x="137" y="255"/>
                          </a:lnTo>
                          <a:lnTo>
                            <a:pt x="137" y="257"/>
                          </a:lnTo>
                          <a:lnTo>
                            <a:pt x="139" y="257"/>
                          </a:lnTo>
                          <a:lnTo>
                            <a:pt x="140" y="259"/>
                          </a:lnTo>
                          <a:lnTo>
                            <a:pt x="142" y="259"/>
                          </a:lnTo>
                          <a:lnTo>
                            <a:pt x="144" y="259"/>
                          </a:lnTo>
                          <a:lnTo>
                            <a:pt x="146" y="259"/>
                          </a:lnTo>
                          <a:lnTo>
                            <a:pt x="148" y="257"/>
                          </a:lnTo>
                          <a:lnTo>
                            <a:pt x="148" y="255"/>
                          </a:lnTo>
                          <a:lnTo>
                            <a:pt x="146" y="255"/>
                          </a:lnTo>
                          <a:lnTo>
                            <a:pt x="146" y="253"/>
                          </a:lnTo>
                          <a:lnTo>
                            <a:pt x="146" y="251"/>
                          </a:lnTo>
                          <a:lnTo>
                            <a:pt x="144" y="251"/>
                          </a:lnTo>
                          <a:lnTo>
                            <a:pt x="142" y="251"/>
                          </a:lnTo>
                          <a:lnTo>
                            <a:pt x="142" y="249"/>
                          </a:lnTo>
                          <a:lnTo>
                            <a:pt x="142" y="247"/>
                          </a:lnTo>
                          <a:lnTo>
                            <a:pt x="144" y="247"/>
                          </a:lnTo>
                          <a:lnTo>
                            <a:pt x="142" y="247"/>
                          </a:lnTo>
                          <a:lnTo>
                            <a:pt x="140" y="247"/>
                          </a:lnTo>
                          <a:lnTo>
                            <a:pt x="142" y="247"/>
                          </a:lnTo>
                          <a:lnTo>
                            <a:pt x="142" y="245"/>
                          </a:lnTo>
                          <a:lnTo>
                            <a:pt x="140" y="245"/>
                          </a:lnTo>
                          <a:lnTo>
                            <a:pt x="140" y="243"/>
                          </a:lnTo>
                          <a:lnTo>
                            <a:pt x="139" y="243"/>
                          </a:lnTo>
                          <a:lnTo>
                            <a:pt x="139" y="241"/>
                          </a:lnTo>
                          <a:lnTo>
                            <a:pt x="140" y="241"/>
                          </a:lnTo>
                          <a:lnTo>
                            <a:pt x="139" y="241"/>
                          </a:lnTo>
                          <a:lnTo>
                            <a:pt x="139" y="240"/>
                          </a:lnTo>
                          <a:lnTo>
                            <a:pt x="137" y="240"/>
                          </a:lnTo>
                          <a:lnTo>
                            <a:pt x="135" y="240"/>
                          </a:lnTo>
                          <a:lnTo>
                            <a:pt x="137" y="238"/>
                          </a:lnTo>
                          <a:lnTo>
                            <a:pt x="137" y="236"/>
                          </a:lnTo>
                          <a:lnTo>
                            <a:pt x="135" y="236"/>
                          </a:lnTo>
                          <a:lnTo>
                            <a:pt x="135" y="234"/>
                          </a:lnTo>
                          <a:lnTo>
                            <a:pt x="137" y="234"/>
                          </a:lnTo>
                          <a:lnTo>
                            <a:pt x="135" y="234"/>
                          </a:lnTo>
                          <a:lnTo>
                            <a:pt x="135" y="232"/>
                          </a:lnTo>
                          <a:lnTo>
                            <a:pt x="133" y="232"/>
                          </a:lnTo>
                          <a:lnTo>
                            <a:pt x="135" y="232"/>
                          </a:lnTo>
                          <a:lnTo>
                            <a:pt x="133" y="232"/>
                          </a:lnTo>
                          <a:lnTo>
                            <a:pt x="133" y="234"/>
                          </a:lnTo>
                          <a:lnTo>
                            <a:pt x="133" y="232"/>
                          </a:lnTo>
                          <a:lnTo>
                            <a:pt x="131" y="232"/>
                          </a:lnTo>
                          <a:lnTo>
                            <a:pt x="129" y="232"/>
                          </a:lnTo>
                          <a:lnTo>
                            <a:pt x="131" y="230"/>
                          </a:lnTo>
                          <a:lnTo>
                            <a:pt x="129" y="230"/>
                          </a:lnTo>
                          <a:lnTo>
                            <a:pt x="131" y="230"/>
                          </a:lnTo>
                          <a:lnTo>
                            <a:pt x="131" y="228"/>
                          </a:lnTo>
                          <a:lnTo>
                            <a:pt x="133" y="228"/>
                          </a:lnTo>
                          <a:lnTo>
                            <a:pt x="133" y="226"/>
                          </a:lnTo>
                          <a:lnTo>
                            <a:pt x="133" y="224"/>
                          </a:lnTo>
                          <a:lnTo>
                            <a:pt x="133" y="226"/>
                          </a:lnTo>
                          <a:lnTo>
                            <a:pt x="133" y="224"/>
                          </a:lnTo>
                          <a:lnTo>
                            <a:pt x="133" y="222"/>
                          </a:lnTo>
                          <a:lnTo>
                            <a:pt x="133" y="220"/>
                          </a:lnTo>
                          <a:lnTo>
                            <a:pt x="131" y="220"/>
                          </a:lnTo>
                          <a:lnTo>
                            <a:pt x="131" y="218"/>
                          </a:lnTo>
                          <a:lnTo>
                            <a:pt x="133" y="218"/>
                          </a:lnTo>
                          <a:lnTo>
                            <a:pt x="133" y="217"/>
                          </a:lnTo>
                          <a:lnTo>
                            <a:pt x="131" y="218"/>
                          </a:lnTo>
                          <a:lnTo>
                            <a:pt x="131" y="217"/>
                          </a:lnTo>
                          <a:lnTo>
                            <a:pt x="131" y="215"/>
                          </a:lnTo>
                          <a:lnTo>
                            <a:pt x="129" y="213"/>
                          </a:lnTo>
                          <a:lnTo>
                            <a:pt x="131" y="213"/>
                          </a:lnTo>
                          <a:lnTo>
                            <a:pt x="133" y="213"/>
                          </a:lnTo>
                          <a:lnTo>
                            <a:pt x="135" y="213"/>
                          </a:lnTo>
                          <a:lnTo>
                            <a:pt x="137" y="213"/>
                          </a:lnTo>
                          <a:lnTo>
                            <a:pt x="137" y="211"/>
                          </a:lnTo>
                          <a:lnTo>
                            <a:pt x="135" y="211"/>
                          </a:lnTo>
                          <a:lnTo>
                            <a:pt x="135" y="209"/>
                          </a:lnTo>
                          <a:lnTo>
                            <a:pt x="137" y="209"/>
                          </a:lnTo>
                          <a:lnTo>
                            <a:pt x="135" y="207"/>
                          </a:lnTo>
                          <a:lnTo>
                            <a:pt x="137" y="207"/>
                          </a:lnTo>
                          <a:lnTo>
                            <a:pt x="137" y="209"/>
                          </a:lnTo>
                          <a:lnTo>
                            <a:pt x="139" y="209"/>
                          </a:lnTo>
                          <a:lnTo>
                            <a:pt x="139" y="207"/>
                          </a:lnTo>
                          <a:lnTo>
                            <a:pt x="137" y="207"/>
                          </a:lnTo>
                          <a:lnTo>
                            <a:pt x="137" y="209"/>
                          </a:lnTo>
                          <a:lnTo>
                            <a:pt x="137" y="207"/>
                          </a:lnTo>
                          <a:lnTo>
                            <a:pt x="137" y="205"/>
                          </a:lnTo>
                          <a:lnTo>
                            <a:pt x="137" y="207"/>
                          </a:lnTo>
                          <a:lnTo>
                            <a:pt x="139" y="207"/>
                          </a:lnTo>
                          <a:lnTo>
                            <a:pt x="139" y="205"/>
                          </a:lnTo>
                          <a:lnTo>
                            <a:pt x="139" y="203"/>
                          </a:lnTo>
                          <a:lnTo>
                            <a:pt x="139" y="205"/>
                          </a:lnTo>
                          <a:lnTo>
                            <a:pt x="139" y="203"/>
                          </a:lnTo>
                          <a:lnTo>
                            <a:pt x="139" y="201"/>
                          </a:lnTo>
                          <a:lnTo>
                            <a:pt x="139" y="203"/>
                          </a:lnTo>
                          <a:lnTo>
                            <a:pt x="140" y="203"/>
                          </a:lnTo>
                          <a:lnTo>
                            <a:pt x="140" y="201"/>
                          </a:lnTo>
                          <a:lnTo>
                            <a:pt x="139" y="201"/>
                          </a:lnTo>
                          <a:lnTo>
                            <a:pt x="140" y="199"/>
                          </a:lnTo>
                          <a:lnTo>
                            <a:pt x="140" y="197"/>
                          </a:lnTo>
                          <a:lnTo>
                            <a:pt x="142" y="197"/>
                          </a:lnTo>
                          <a:lnTo>
                            <a:pt x="140" y="195"/>
                          </a:lnTo>
                          <a:lnTo>
                            <a:pt x="142" y="195"/>
                          </a:lnTo>
                          <a:lnTo>
                            <a:pt x="142" y="193"/>
                          </a:lnTo>
                          <a:lnTo>
                            <a:pt x="142" y="192"/>
                          </a:lnTo>
                          <a:lnTo>
                            <a:pt x="142" y="190"/>
                          </a:lnTo>
                          <a:lnTo>
                            <a:pt x="144" y="190"/>
                          </a:lnTo>
                          <a:lnTo>
                            <a:pt x="146" y="190"/>
                          </a:lnTo>
                          <a:lnTo>
                            <a:pt x="146" y="188"/>
                          </a:lnTo>
                          <a:lnTo>
                            <a:pt x="144" y="188"/>
                          </a:lnTo>
                          <a:lnTo>
                            <a:pt x="146" y="188"/>
                          </a:lnTo>
                          <a:lnTo>
                            <a:pt x="146" y="186"/>
                          </a:lnTo>
                          <a:lnTo>
                            <a:pt x="146" y="184"/>
                          </a:lnTo>
                          <a:lnTo>
                            <a:pt x="148" y="184"/>
                          </a:lnTo>
                          <a:lnTo>
                            <a:pt x="146" y="184"/>
                          </a:lnTo>
                          <a:lnTo>
                            <a:pt x="148" y="184"/>
                          </a:lnTo>
                          <a:lnTo>
                            <a:pt x="148" y="182"/>
                          </a:lnTo>
                          <a:lnTo>
                            <a:pt x="148" y="180"/>
                          </a:lnTo>
                          <a:lnTo>
                            <a:pt x="150" y="180"/>
                          </a:lnTo>
                          <a:lnTo>
                            <a:pt x="148" y="180"/>
                          </a:lnTo>
                          <a:lnTo>
                            <a:pt x="150" y="180"/>
                          </a:lnTo>
                          <a:lnTo>
                            <a:pt x="150" y="178"/>
                          </a:lnTo>
                          <a:lnTo>
                            <a:pt x="150" y="176"/>
                          </a:lnTo>
                          <a:lnTo>
                            <a:pt x="150" y="178"/>
                          </a:lnTo>
                          <a:lnTo>
                            <a:pt x="150" y="176"/>
                          </a:lnTo>
                          <a:lnTo>
                            <a:pt x="150" y="174"/>
                          </a:lnTo>
                          <a:lnTo>
                            <a:pt x="148" y="172"/>
                          </a:lnTo>
                          <a:lnTo>
                            <a:pt x="150" y="172"/>
                          </a:lnTo>
                          <a:lnTo>
                            <a:pt x="148" y="172"/>
                          </a:lnTo>
                          <a:lnTo>
                            <a:pt x="148" y="170"/>
                          </a:lnTo>
                          <a:lnTo>
                            <a:pt x="150" y="170"/>
                          </a:lnTo>
                          <a:lnTo>
                            <a:pt x="148" y="170"/>
                          </a:lnTo>
                          <a:lnTo>
                            <a:pt x="148" y="169"/>
                          </a:lnTo>
                          <a:lnTo>
                            <a:pt x="146" y="169"/>
                          </a:lnTo>
                          <a:lnTo>
                            <a:pt x="148" y="169"/>
                          </a:lnTo>
                          <a:lnTo>
                            <a:pt x="148" y="167"/>
                          </a:lnTo>
                          <a:lnTo>
                            <a:pt x="150" y="167"/>
                          </a:lnTo>
                          <a:lnTo>
                            <a:pt x="152" y="167"/>
                          </a:lnTo>
                          <a:lnTo>
                            <a:pt x="152" y="165"/>
                          </a:lnTo>
                          <a:lnTo>
                            <a:pt x="154" y="165"/>
                          </a:lnTo>
                          <a:lnTo>
                            <a:pt x="154" y="163"/>
                          </a:lnTo>
                          <a:lnTo>
                            <a:pt x="156" y="163"/>
                          </a:lnTo>
                          <a:lnTo>
                            <a:pt x="156" y="161"/>
                          </a:lnTo>
                          <a:lnTo>
                            <a:pt x="156" y="159"/>
                          </a:lnTo>
                          <a:lnTo>
                            <a:pt x="156" y="157"/>
                          </a:lnTo>
                          <a:lnTo>
                            <a:pt x="156" y="155"/>
                          </a:lnTo>
                          <a:lnTo>
                            <a:pt x="158" y="155"/>
                          </a:lnTo>
                          <a:lnTo>
                            <a:pt x="158" y="153"/>
                          </a:lnTo>
                          <a:lnTo>
                            <a:pt x="158" y="151"/>
                          </a:lnTo>
                          <a:lnTo>
                            <a:pt x="158" y="149"/>
                          </a:lnTo>
                          <a:lnTo>
                            <a:pt x="160" y="149"/>
                          </a:lnTo>
                          <a:lnTo>
                            <a:pt x="160" y="147"/>
                          </a:lnTo>
                          <a:lnTo>
                            <a:pt x="160" y="145"/>
                          </a:lnTo>
                          <a:lnTo>
                            <a:pt x="160" y="144"/>
                          </a:lnTo>
                          <a:lnTo>
                            <a:pt x="160" y="142"/>
                          </a:lnTo>
                          <a:lnTo>
                            <a:pt x="160" y="140"/>
                          </a:lnTo>
                          <a:lnTo>
                            <a:pt x="160" y="138"/>
                          </a:lnTo>
                          <a:lnTo>
                            <a:pt x="160" y="136"/>
                          </a:lnTo>
                          <a:lnTo>
                            <a:pt x="162" y="136"/>
                          </a:lnTo>
                          <a:lnTo>
                            <a:pt x="160" y="134"/>
                          </a:lnTo>
                          <a:lnTo>
                            <a:pt x="162" y="134"/>
                          </a:lnTo>
                          <a:lnTo>
                            <a:pt x="162" y="136"/>
                          </a:lnTo>
                          <a:lnTo>
                            <a:pt x="164" y="136"/>
                          </a:lnTo>
                          <a:lnTo>
                            <a:pt x="164" y="138"/>
                          </a:lnTo>
                          <a:lnTo>
                            <a:pt x="165" y="136"/>
                          </a:lnTo>
                          <a:lnTo>
                            <a:pt x="167" y="136"/>
                          </a:lnTo>
                          <a:lnTo>
                            <a:pt x="167" y="134"/>
                          </a:lnTo>
                          <a:lnTo>
                            <a:pt x="169" y="134"/>
                          </a:lnTo>
                          <a:lnTo>
                            <a:pt x="169" y="132"/>
                          </a:lnTo>
                          <a:lnTo>
                            <a:pt x="171" y="132"/>
                          </a:lnTo>
                          <a:lnTo>
                            <a:pt x="171" y="130"/>
                          </a:lnTo>
                          <a:lnTo>
                            <a:pt x="173" y="130"/>
                          </a:lnTo>
                          <a:lnTo>
                            <a:pt x="173" y="128"/>
                          </a:lnTo>
                          <a:lnTo>
                            <a:pt x="173" y="126"/>
                          </a:lnTo>
                          <a:lnTo>
                            <a:pt x="171" y="126"/>
                          </a:lnTo>
                          <a:lnTo>
                            <a:pt x="171" y="124"/>
                          </a:lnTo>
                          <a:lnTo>
                            <a:pt x="173" y="122"/>
                          </a:lnTo>
                          <a:lnTo>
                            <a:pt x="173" y="121"/>
                          </a:lnTo>
                          <a:lnTo>
                            <a:pt x="173" y="119"/>
                          </a:lnTo>
                          <a:lnTo>
                            <a:pt x="173" y="117"/>
                          </a:lnTo>
                          <a:lnTo>
                            <a:pt x="173" y="115"/>
                          </a:lnTo>
                          <a:lnTo>
                            <a:pt x="173" y="113"/>
                          </a:lnTo>
                          <a:lnTo>
                            <a:pt x="175" y="111"/>
                          </a:lnTo>
                          <a:lnTo>
                            <a:pt x="175" y="109"/>
                          </a:lnTo>
                          <a:lnTo>
                            <a:pt x="175" y="107"/>
                          </a:lnTo>
                          <a:lnTo>
                            <a:pt x="173" y="107"/>
                          </a:lnTo>
                          <a:lnTo>
                            <a:pt x="173" y="105"/>
                          </a:lnTo>
                          <a:lnTo>
                            <a:pt x="173" y="103"/>
                          </a:lnTo>
                          <a:lnTo>
                            <a:pt x="173" y="101"/>
                          </a:lnTo>
                          <a:lnTo>
                            <a:pt x="173" y="99"/>
                          </a:lnTo>
                          <a:lnTo>
                            <a:pt x="173" y="97"/>
                          </a:lnTo>
                          <a:lnTo>
                            <a:pt x="173" y="96"/>
                          </a:lnTo>
                          <a:lnTo>
                            <a:pt x="175" y="94"/>
                          </a:lnTo>
                          <a:lnTo>
                            <a:pt x="175" y="92"/>
                          </a:lnTo>
                          <a:lnTo>
                            <a:pt x="177" y="90"/>
                          </a:lnTo>
                          <a:lnTo>
                            <a:pt x="175" y="90"/>
                          </a:lnTo>
                          <a:lnTo>
                            <a:pt x="175" y="88"/>
                          </a:lnTo>
                          <a:lnTo>
                            <a:pt x="177" y="88"/>
                          </a:lnTo>
                          <a:lnTo>
                            <a:pt x="179" y="88"/>
                          </a:lnTo>
                          <a:lnTo>
                            <a:pt x="181" y="88"/>
                          </a:lnTo>
                          <a:lnTo>
                            <a:pt x="181" y="90"/>
                          </a:lnTo>
                          <a:lnTo>
                            <a:pt x="181" y="92"/>
                          </a:lnTo>
                          <a:lnTo>
                            <a:pt x="183" y="92"/>
                          </a:lnTo>
                          <a:lnTo>
                            <a:pt x="185" y="92"/>
                          </a:lnTo>
                          <a:lnTo>
                            <a:pt x="185" y="94"/>
                          </a:lnTo>
                          <a:lnTo>
                            <a:pt x="187" y="96"/>
                          </a:lnTo>
                          <a:lnTo>
                            <a:pt x="187" y="97"/>
                          </a:lnTo>
                          <a:lnTo>
                            <a:pt x="188" y="97"/>
                          </a:lnTo>
                          <a:lnTo>
                            <a:pt x="190" y="97"/>
                          </a:lnTo>
                          <a:lnTo>
                            <a:pt x="190" y="96"/>
                          </a:lnTo>
                          <a:lnTo>
                            <a:pt x="192" y="96"/>
                          </a:lnTo>
                          <a:lnTo>
                            <a:pt x="194" y="97"/>
                          </a:lnTo>
                          <a:lnTo>
                            <a:pt x="194" y="96"/>
                          </a:lnTo>
                          <a:lnTo>
                            <a:pt x="196" y="96"/>
                          </a:lnTo>
                          <a:lnTo>
                            <a:pt x="196" y="97"/>
                          </a:lnTo>
                          <a:lnTo>
                            <a:pt x="196" y="99"/>
                          </a:lnTo>
                          <a:lnTo>
                            <a:pt x="198" y="99"/>
                          </a:lnTo>
                          <a:lnTo>
                            <a:pt x="198" y="101"/>
                          </a:lnTo>
                          <a:lnTo>
                            <a:pt x="200" y="101"/>
                          </a:lnTo>
                          <a:lnTo>
                            <a:pt x="200" y="103"/>
                          </a:lnTo>
                          <a:lnTo>
                            <a:pt x="202" y="103"/>
                          </a:lnTo>
                          <a:lnTo>
                            <a:pt x="202" y="105"/>
                          </a:lnTo>
                          <a:lnTo>
                            <a:pt x="204" y="103"/>
                          </a:lnTo>
                          <a:lnTo>
                            <a:pt x="204" y="105"/>
                          </a:lnTo>
                          <a:lnTo>
                            <a:pt x="206" y="105"/>
                          </a:lnTo>
                          <a:lnTo>
                            <a:pt x="208" y="105"/>
                          </a:lnTo>
                          <a:lnTo>
                            <a:pt x="208" y="107"/>
                          </a:lnTo>
                          <a:lnTo>
                            <a:pt x="208" y="109"/>
                          </a:lnTo>
                          <a:lnTo>
                            <a:pt x="210" y="109"/>
                          </a:lnTo>
                          <a:lnTo>
                            <a:pt x="210" y="107"/>
                          </a:lnTo>
                          <a:lnTo>
                            <a:pt x="212" y="107"/>
                          </a:lnTo>
                          <a:lnTo>
                            <a:pt x="213" y="107"/>
                          </a:lnTo>
                          <a:lnTo>
                            <a:pt x="213" y="105"/>
                          </a:lnTo>
                          <a:lnTo>
                            <a:pt x="213" y="103"/>
                          </a:lnTo>
                          <a:lnTo>
                            <a:pt x="215" y="103"/>
                          </a:lnTo>
                          <a:lnTo>
                            <a:pt x="217" y="103"/>
                          </a:lnTo>
                          <a:lnTo>
                            <a:pt x="217" y="101"/>
                          </a:lnTo>
                          <a:lnTo>
                            <a:pt x="217" y="99"/>
                          </a:lnTo>
                          <a:lnTo>
                            <a:pt x="219" y="99"/>
                          </a:lnTo>
                          <a:lnTo>
                            <a:pt x="221" y="99"/>
                          </a:lnTo>
                          <a:lnTo>
                            <a:pt x="221" y="97"/>
                          </a:lnTo>
                          <a:lnTo>
                            <a:pt x="223" y="97"/>
                          </a:lnTo>
                          <a:lnTo>
                            <a:pt x="223" y="96"/>
                          </a:lnTo>
                          <a:lnTo>
                            <a:pt x="225" y="96"/>
                          </a:lnTo>
                          <a:lnTo>
                            <a:pt x="225" y="94"/>
                          </a:lnTo>
                          <a:lnTo>
                            <a:pt x="225" y="92"/>
                          </a:lnTo>
                          <a:lnTo>
                            <a:pt x="227" y="92"/>
                          </a:lnTo>
                          <a:lnTo>
                            <a:pt x="227" y="90"/>
                          </a:lnTo>
                          <a:lnTo>
                            <a:pt x="229" y="90"/>
                          </a:lnTo>
                          <a:lnTo>
                            <a:pt x="229" y="88"/>
                          </a:lnTo>
                          <a:lnTo>
                            <a:pt x="231" y="88"/>
                          </a:lnTo>
                          <a:lnTo>
                            <a:pt x="231" y="86"/>
                          </a:lnTo>
                          <a:lnTo>
                            <a:pt x="233" y="86"/>
                          </a:lnTo>
                          <a:lnTo>
                            <a:pt x="235" y="84"/>
                          </a:lnTo>
                          <a:lnTo>
                            <a:pt x="235" y="86"/>
                          </a:lnTo>
                          <a:lnTo>
                            <a:pt x="235" y="84"/>
                          </a:lnTo>
                          <a:lnTo>
                            <a:pt x="236" y="84"/>
                          </a:lnTo>
                          <a:lnTo>
                            <a:pt x="238" y="82"/>
                          </a:lnTo>
                          <a:lnTo>
                            <a:pt x="238" y="84"/>
                          </a:lnTo>
                          <a:lnTo>
                            <a:pt x="238" y="82"/>
                          </a:lnTo>
                          <a:lnTo>
                            <a:pt x="240" y="82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2" y="82"/>
                          </a:lnTo>
                          <a:lnTo>
                            <a:pt x="242" y="80"/>
                          </a:lnTo>
                          <a:lnTo>
                            <a:pt x="244" y="80"/>
                          </a:lnTo>
                          <a:lnTo>
                            <a:pt x="244" y="78"/>
                          </a:lnTo>
                          <a:lnTo>
                            <a:pt x="246" y="78"/>
                          </a:lnTo>
                          <a:lnTo>
                            <a:pt x="248" y="78"/>
                          </a:lnTo>
                          <a:lnTo>
                            <a:pt x="248" y="76"/>
                          </a:lnTo>
                          <a:lnTo>
                            <a:pt x="248" y="78"/>
                          </a:lnTo>
                          <a:lnTo>
                            <a:pt x="248" y="76"/>
                          </a:lnTo>
                          <a:lnTo>
                            <a:pt x="248" y="78"/>
                          </a:lnTo>
                          <a:lnTo>
                            <a:pt x="250" y="78"/>
                          </a:lnTo>
                          <a:lnTo>
                            <a:pt x="252" y="78"/>
                          </a:lnTo>
                          <a:lnTo>
                            <a:pt x="254" y="78"/>
                          </a:lnTo>
                          <a:lnTo>
                            <a:pt x="252" y="78"/>
                          </a:lnTo>
                          <a:lnTo>
                            <a:pt x="254" y="78"/>
                          </a:lnTo>
                          <a:lnTo>
                            <a:pt x="254" y="76"/>
                          </a:lnTo>
                          <a:lnTo>
                            <a:pt x="252" y="76"/>
                          </a:lnTo>
                          <a:lnTo>
                            <a:pt x="254" y="76"/>
                          </a:lnTo>
                          <a:lnTo>
                            <a:pt x="254" y="74"/>
                          </a:lnTo>
                          <a:lnTo>
                            <a:pt x="254" y="73"/>
                          </a:lnTo>
                          <a:lnTo>
                            <a:pt x="252" y="73"/>
                          </a:lnTo>
                          <a:lnTo>
                            <a:pt x="254" y="73"/>
                          </a:lnTo>
                          <a:lnTo>
                            <a:pt x="256" y="73"/>
                          </a:lnTo>
                          <a:lnTo>
                            <a:pt x="256" y="74"/>
                          </a:lnTo>
                          <a:lnTo>
                            <a:pt x="258" y="73"/>
                          </a:lnTo>
                          <a:lnTo>
                            <a:pt x="260" y="73"/>
                          </a:lnTo>
                          <a:lnTo>
                            <a:pt x="260" y="71"/>
                          </a:lnTo>
                          <a:lnTo>
                            <a:pt x="260" y="73"/>
                          </a:lnTo>
                          <a:lnTo>
                            <a:pt x="261" y="73"/>
                          </a:lnTo>
                          <a:lnTo>
                            <a:pt x="261" y="71"/>
                          </a:lnTo>
                          <a:lnTo>
                            <a:pt x="263" y="71"/>
                          </a:lnTo>
                          <a:lnTo>
                            <a:pt x="263" y="73"/>
                          </a:lnTo>
                          <a:lnTo>
                            <a:pt x="263" y="71"/>
                          </a:lnTo>
                          <a:lnTo>
                            <a:pt x="263" y="73"/>
                          </a:lnTo>
                          <a:lnTo>
                            <a:pt x="265" y="73"/>
                          </a:lnTo>
                          <a:lnTo>
                            <a:pt x="265" y="71"/>
                          </a:lnTo>
                          <a:lnTo>
                            <a:pt x="267" y="71"/>
                          </a:lnTo>
                          <a:lnTo>
                            <a:pt x="267" y="69"/>
                          </a:lnTo>
                          <a:lnTo>
                            <a:pt x="267" y="71"/>
                          </a:lnTo>
                          <a:lnTo>
                            <a:pt x="269" y="71"/>
                          </a:lnTo>
                          <a:lnTo>
                            <a:pt x="271" y="71"/>
                          </a:lnTo>
                          <a:lnTo>
                            <a:pt x="273" y="71"/>
                          </a:lnTo>
                          <a:lnTo>
                            <a:pt x="273" y="69"/>
                          </a:lnTo>
                          <a:lnTo>
                            <a:pt x="273" y="67"/>
                          </a:lnTo>
                          <a:lnTo>
                            <a:pt x="273" y="69"/>
                          </a:lnTo>
                          <a:lnTo>
                            <a:pt x="275" y="69"/>
                          </a:lnTo>
                          <a:lnTo>
                            <a:pt x="275" y="67"/>
                          </a:lnTo>
                          <a:lnTo>
                            <a:pt x="277" y="67"/>
                          </a:lnTo>
                          <a:lnTo>
                            <a:pt x="277" y="69"/>
                          </a:lnTo>
                          <a:lnTo>
                            <a:pt x="279" y="69"/>
                          </a:lnTo>
                          <a:lnTo>
                            <a:pt x="279" y="67"/>
                          </a:lnTo>
                          <a:lnTo>
                            <a:pt x="281" y="67"/>
                          </a:lnTo>
                          <a:lnTo>
                            <a:pt x="283" y="67"/>
                          </a:lnTo>
                          <a:lnTo>
                            <a:pt x="283" y="65"/>
                          </a:lnTo>
                          <a:lnTo>
                            <a:pt x="281" y="65"/>
                          </a:lnTo>
                          <a:lnTo>
                            <a:pt x="281" y="63"/>
                          </a:lnTo>
                          <a:lnTo>
                            <a:pt x="281" y="65"/>
                          </a:lnTo>
                          <a:lnTo>
                            <a:pt x="283" y="65"/>
                          </a:lnTo>
                          <a:lnTo>
                            <a:pt x="283" y="63"/>
                          </a:lnTo>
                          <a:lnTo>
                            <a:pt x="284" y="63"/>
                          </a:lnTo>
                          <a:lnTo>
                            <a:pt x="286" y="63"/>
                          </a:lnTo>
                          <a:lnTo>
                            <a:pt x="284" y="63"/>
                          </a:lnTo>
                          <a:lnTo>
                            <a:pt x="284" y="61"/>
                          </a:lnTo>
                          <a:lnTo>
                            <a:pt x="286" y="61"/>
                          </a:lnTo>
                          <a:lnTo>
                            <a:pt x="286" y="63"/>
                          </a:lnTo>
                          <a:lnTo>
                            <a:pt x="286" y="61"/>
                          </a:lnTo>
                          <a:lnTo>
                            <a:pt x="286" y="63"/>
                          </a:lnTo>
                          <a:lnTo>
                            <a:pt x="288" y="63"/>
                          </a:lnTo>
                          <a:lnTo>
                            <a:pt x="288" y="61"/>
                          </a:lnTo>
                          <a:lnTo>
                            <a:pt x="290" y="61"/>
                          </a:lnTo>
                          <a:lnTo>
                            <a:pt x="290" y="59"/>
                          </a:lnTo>
                          <a:lnTo>
                            <a:pt x="292" y="59"/>
                          </a:lnTo>
                          <a:lnTo>
                            <a:pt x="292" y="57"/>
                          </a:lnTo>
                          <a:lnTo>
                            <a:pt x="294" y="57"/>
                          </a:lnTo>
                          <a:lnTo>
                            <a:pt x="292" y="55"/>
                          </a:lnTo>
                          <a:lnTo>
                            <a:pt x="294" y="55"/>
                          </a:lnTo>
                          <a:lnTo>
                            <a:pt x="296" y="55"/>
                          </a:lnTo>
                          <a:lnTo>
                            <a:pt x="296" y="53"/>
                          </a:lnTo>
                          <a:lnTo>
                            <a:pt x="298" y="53"/>
                          </a:lnTo>
                          <a:lnTo>
                            <a:pt x="298" y="51"/>
                          </a:lnTo>
                          <a:lnTo>
                            <a:pt x="300" y="51"/>
                          </a:lnTo>
                          <a:lnTo>
                            <a:pt x="300" y="49"/>
                          </a:lnTo>
                          <a:lnTo>
                            <a:pt x="302" y="49"/>
                          </a:lnTo>
                          <a:lnTo>
                            <a:pt x="302" y="51"/>
                          </a:lnTo>
                          <a:lnTo>
                            <a:pt x="302" y="49"/>
                          </a:lnTo>
                          <a:lnTo>
                            <a:pt x="304" y="49"/>
                          </a:lnTo>
                          <a:lnTo>
                            <a:pt x="304" y="48"/>
                          </a:lnTo>
                          <a:lnTo>
                            <a:pt x="302" y="48"/>
                          </a:lnTo>
                          <a:lnTo>
                            <a:pt x="304" y="48"/>
                          </a:lnTo>
                          <a:lnTo>
                            <a:pt x="304" y="46"/>
                          </a:lnTo>
                          <a:lnTo>
                            <a:pt x="304" y="48"/>
                          </a:lnTo>
                          <a:lnTo>
                            <a:pt x="304" y="46"/>
                          </a:lnTo>
                          <a:lnTo>
                            <a:pt x="306" y="46"/>
                          </a:lnTo>
                          <a:lnTo>
                            <a:pt x="306" y="44"/>
                          </a:lnTo>
                          <a:lnTo>
                            <a:pt x="306" y="42"/>
                          </a:lnTo>
                          <a:lnTo>
                            <a:pt x="306" y="44"/>
                          </a:lnTo>
                          <a:lnTo>
                            <a:pt x="306" y="42"/>
                          </a:lnTo>
                          <a:lnTo>
                            <a:pt x="308" y="42"/>
                          </a:lnTo>
                          <a:lnTo>
                            <a:pt x="306" y="42"/>
                          </a:lnTo>
                          <a:lnTo>
                            <a:pt x="308" y="42"/>
                          </a:lnTo>
                          <a:lnTo>
                            <a:pt x="308" y="40"/>
                          </a:lnTo>
                          <a:lnTo>
                            <a:pt x="306" y="40"/>
                          </a:lnTo>
                          <a:lnTo>
                            <a:pt x="306" y="38"/>
                          </a:lnTo>
                          <a:lnTo>
                            <a:pt x="308" y="38"/>
                          </a:lnTo>
                          <a:lnTo>
                            <a:pt x="308" y="40"/>
                          </a:lnTo>
                          <a:lnTo>
                            <a:pt x="309" y="40"/>
                          </a:lnTo>
                          <a:lnTo>
                            <a:pt x="309" y="38"/>
                          </a:lnTo>
                          <a:lnTo>
                            <a:pt x="311" y="38"/>
                          </a:lnTo>
                          <a:lnTo>
                            <a:pt x="311" y="40"/>
                          </a:lnTo>
                          <a:lnTo>
                            <a:pt x="313" y="40"/>
                          </a:lnTo>
                          <a:lnTo>
                            <a:pt x="313" y="42"/>
                          </a:lnTo>
                          <a:lnTo>
                            <a:pt x="313" y="44"/>
                          </a:lnTo>
                          <a:lnTo>
                            <a:pt x="315" y="44"/>
                          </a:lnTo>
                          <a:lnTo>
                            <a:pt x="315" y="42"/>
                          </a:lnTo>
                          <a:lnTo>
                            <a:pt x="317" y="44"/>
                          </a:lnTo>
                          <a:lnTo>
                            <a:pt x="317" y="42"/>
                          </a:lnTo>
                          <a:lnTo>
                            <a:pt x="319" y="42"/>
                          </a:lnTo>
                          <a:lnTo>
                            <a:pt x="319" y="40"/>
                          </a:lnTo>
                          <a:lnTo>
                            <a:pt x="319" y="42"/>
                          </a:lnTo>
                          <a:lnTo>
                            <a:pt x="321" y="42"/>
                          </a:lnTo>
                          <a:lnTo>
                            <a:pt x="323" y="42"/>
                          </a:lnTo>
                          <a:lnTo>
                            <a:pt x="323" y="44"/>
                          </a:lnTo>
                          <a:lnTo>
                            <a:pt x="323" y="42"/>
                          </a:lnTo>
                          <a:lnTo>
                            <a:pt x="325" y="42"/>
                          </a:lnTo>
                          <a:lnTo>
                            <a:pt x="325" y="44"/>
                          </a:lnTo>
                          <a:lnTo>
                            <a:pt x="327" y="44"/>
                          </a:lnTo>
                          <a:lnTo>
                            <a:pt x="329" y="44"/>
                          </a:lnTo>
                          <a:lnTo>
                            <a:pt x="329" y="42"/>
                          </a:lnTo>
                          <a:lnTo>
                            <a:pt x="329" y="44"/>
                          </a:lnTo>
                          <a:lnTo>
                            <a:pt x="331" y="44"/>
                          </a:lnTo>
                          <a:lnTo>
                            <a:pt x="331" y="46"/>
                          </a:lnTo>
                          <a:lnTo>
                            <a:pt x="332" y="46"/>
                          </a:lnTo>
                          <a:lnTo>
                            <a:pt x="332" y="44"/>
                          </a:lnTo>
                          <a:lnTo>
                            <a:pt x="332" y="42"/>
                          </a:lnTo>
                          <a:lnTo>
                            <a:pt x="334" y="42"/>
                          </a:lnTo>
                          <a:lnTo>
                            <a:pt x="336" y="42"/>
                          </a:lnTo>
                          <a:lnTo>
                            <a:pt x="336" y="44"/>
                          </a:lnTo>
                          <a:lnTo>
                            <a:pt x="338" y="42"/>
                          </a:lnTo>
                          <a:lnTo>
                            <a:pt x="338" y="40"/>
                          </a:lnTo>
                          <a:lnTo>
                            <a:pt x="336" y="40"/>
                          </a:lnTo>
                          <a:lnTo>
                            <a:pt x="338" y="40"/>
                          </a:lnTo>
                          <a:lnTo>
                            <a:pt x="338" y="42"/>
                          </a:lnTo>
                          <a:lnTo>
                            <a:pt x="338" y="40"/>
                          </a:lnTo>
                          <a:lnTo>
                            <a:pt x="340" y="40"/>
                          </a:lnTo>
                          <a:lnTo>
                            <a:pt x="338" y="40"/>
                          </a:lnTo>
                          <a:lnTo>
                            <a:pt x="340" y="38"/>
                          </a:lnTo>
                          <a:lnTo>
                            <a:pt x="340" y="40"/>
                          </a:lnTo>
                          <a:lnTo>
                            <a:pt x="342" y="40"/>
                          </a:lnTo>
                          <a:lnTo>
                            <a:pt x="342" y="42"/>
                          </a:lnTo>
                          <a:lnTo>
                            <a:pt x="342" y="44"/>
                          </a:lnTo>
                          <a:lnTo>
                            <a:pt x="344" y="44"/>
                          </a:lnTo>
                          <a:lnTo>
                            <a:pt x="344" y="42"/>
                          </a:lnTo>
                          <a:lnTo>
                            <a:pt x="344" y="44"/>
                          </a:lnTo>
                          <a:lnTo>
                            <a:pt x="346" y="44"/>
                          </a:lnTo>
                          <a:lnTo>
                            <a:pt x="346" y="42"/>
                          </a:lnTo>
                          <a:lnTo>
                            <a:pt x="346" y="44"/>
                          </a:lnTo>
                          <a:lnTo>
                            <a:pt x="348" y="44"/>
                          </a:lnTo>
                          <a:lnTo>
                            <a:pt x="348" y="42"/>
                          </a:lnTo>
                          <a:lnTo>
                            <a:pt x="346" y="42"/>
                          </a:lnTo>
                          <a:lnTo>
                            <a:pt x="346" y="40"/>
                          </a:lnTo>
                          <a:lnTo>
                            <a:pt x="348" y="40"/>
                          </a:lnTo>
                          <a:lnTo>
                            <a:pt x="350" y="40"/>
                          </a:lnTo>
                          <a:lnTo>
                            <a:pt x="352" y="40"/>
                          </a:lnTo>
                          <a:lnTo>
                            <a:pt x="354" y="42"/>
                          </a:lnTo>
                          <a:lnTo>
                            <a:pt x="352" y="42"/>
                          </a:lnTo>
                          <a:lnTo>
                            <a:pt x="354" y="42"/>
                          </a:lnTo>
                          <a:lnTo>
                            <a:pt x="354" y="44"/>
                          </a:lnTo>
                          <a:lnTo>
                            <a:pt x="354" y="42"/>
                          </a:lnTo>
                          <a:lnTo>
                            <a:pt x="356" y="42"/>
                          </a:lnTo>
                          <a:lnTo>
                            <a:pt x="357" y="42"/>
                          </a:lnTo>
                          <a:lnTo>
                            <a:pt x="359" y="42"/>
                          </a:lnTo>
                          <a:lnTo>
                            <a:pt x="359" y="44"/>
                          </a:lnTo>
                          <a:lnTo>
                            <a:pt x="357" y="44"/>
                          </a:lnTo>
                          <a:lnTo>
                            <a:pt x="359" y="44"/>
                          </a:lnTo>
                          <a:lnTo>
                            <a:pt x="359" y="46"/>
                          </a:lnTo>
                          <a:lnTo>
                            <a:pt x="359" y="44"/>
                          </a:lnTo>
                          <a:lnTo>
                            <a:pt x="361" y="44"/>
                          </a:lnTo>
                          <a:lnTo>
                            <a:pt x="361" y="46"/>
                          </a:lnTo>
                          <a:lnTo>
                            <a:pt x="359" y="46"/>
                          </a:lnTo>
                          <a:lnTo>
                            <a:pt x="361" y="46"/>
                          </a:lnTo>
                          <a:lnTo>
                            <a:pt x="361" y="48"/>
                          </a:lnTo>
                          <a:lnTo>
                            <a:pt x="361" y="46"/>
                          </a:lnTo>
                          <a:lnTo>
                            <a:pt x="363" y="46"/>
                          </a:lnTo>
                          <a:lnTo>
                            <a:pt x="363" y="44"/>
                          </a:lnTo>
                          <a:lnTo>
                            <a:pt x="363" y="46"/>
                          </a:lnTo>
                          <a:lnTo>
                            <a:pt x="365" y="46"/>
                          </a:lnTo>
                          <a:lnTo>
                            <a:pt x="365" y="44"/>
                          </a:lnTo>
                          <a:lnTo>
                            <a:pt x="367" y="44"/>
                          </a:lnTo>
                          <a:lnTo>
                            <a:pt x="367" y="46"/>
                          </a:lnTo>
                          <a:lnTo>
                            <a:pt x="367" y="44"/>
                          </a:lnTo>
                          <a:lnTo>
                            <a:pt x="369" y="44"/>
                          </a:lnTo>
                          <a:lnTo>
                            <a:pt x="369" y="42"/>
                          </a:lnTo>
                          <a:lnTo>
                            <a:pt x="369" y="44"/>
                          </a:lnTo>
                          <a:lnTo>
                            <a:pt x="371" y="44"/>
                          </a:lnTo>
                          <a:lnTo>
                            <a:pt x="373" y="44"/>
                          </a:lnTo>
                          <a:lnTo>
                            <a:pt x="373" y="46"/>
                          </a:lnTo>
                          <a:lnTo>
                            <a:pt x="373" y="44"/>
                          </a:lnTo>
                          <a:lnTo>
                            <a:pt x="375" y="44"/>
                          </a:lnTo>
                          <a:lnTo>
                            <a:pt x="375" y="46"/>
                          </a:lnTo>
                          <a:lnTo>
                            <a:pt x="377" y="46"/>
                          </a:lnTo>
                          <a:lnTo>
                            <a:pt x="377" y="44"/>
                          </a:lnTo>
                          <a:lnTo>
                            <a:pt x="375" y="44"/>
                          </a:lnTo>
                          <a:lnTo>
                            <a:pt x="377" y="44"/>
                          </a:lnTo>
                          <a:lnTo>
                            <a:pt x="377" y="42"/>
                          </a:lnTo>
                          <a:lnTo>
                            <a:pt x="377" y="40"/>
                          </a:lnTo>
                          <a:lnTo>
                            <a:pt x="379" y="40"/>
                          </a:lnTo>
                          <a:lnTo>
                            <a:pt x="379" y="42"/>
                          </a:lnTo>
                          <a:lnTo>
                            <a:pt x="379" y="40"/>
                          </a:lnTo>
                          <a:lnTo>
                            <a:pt x="380" y="40"/>
                          </a:lnTo>
                          <a:lnTo>
                            <a:pt x="380" y="38"/>
                          </a:lnTo>
                          <a:lnTo>
                            <a:pt x="382" y="38"/>
                          </a:lnTo>
                          <a:lnTo>
                            <a:pt x="382" y="40"/>
                          </a:lnTo>
                          <a:lnTo>
                            <a:pt x="384" y="40"/>
                          </a:lnTo>
                          <a:lnTo>
                            <a:pt x="382" y="38"/>
                          </a:lnTo>
                          <a:lnTo>
                            <a:pt x="384" y="38"/>
                          </a:lnTo>
                          <a:lnTo>
                            <a:pt x="384" y="40"/>
                          </a:lnTo>
                          <a:lnTo>
                            <a:pt x="384" y="38"/>
                          </a:lnTo>
                          <a:lnTo>
                            <a:pt x="386" y="36"/>
                          </a:lnTo>
                          <a:lnTo>
                            <a:pt x="386" y="38"/>
                          </a:lnTo>
                          <a:lnTo>
                            <a:pt x="386" y="36"/>
                          </a:lnTo>
                          <a:lnTo>
                            <a:pt x="388" y="36"/>
                          </a:lnTo>
                          <a:lnTo>
                            <a:pt x="390" y="36"/>
                          </a:lnTo>
                          <a:lnTo>
                            <a:pt x="390" y="38"/>
                          </a:lnTo>
                          <a:lnTo>
                            <a:pt x="392" y="38"/>
                          </a:lnTo>
                          <a:lnTo>
                            <a:pt x="392" y="36"/>
                          </a:lnTo>
                          <a:lnTo>
                            <a:pt x="394" y="36"/>
                          </a:lnTo>
                          <a:lnTo>
                            <a:pt x="394" y="38"/>
                          </a:lnTo>
                          <a:lnTo>
                            <a:pt x="396" y="36"/>
                          </a:lnTo>
                          <a:lnTo>
                            <a:pt x="396" y="34"/>
                          </a:lnTo>
                          <a:lnTo>
                            <a:pt x="396" y="36"/>
                          </a:lnTo>
                          <a:lnTo>
                            <a:pt x="398" y="34"/>
                          </a:lnTo>
                          <a:lnTo>
                            <a:pt x="398" y="36"/>
                          </a:lnTo>
                          <a:lnTo>
                            <a:pt x="400" y="36"/>
                          </a:lnTo>
                          <a:lnTo>
                            <a:pt x="400" y="34"/>
                          </a:lnTo>
                          <a:lnTo>
                            <a:pt x="402" y="34"/>
                          </a:lnTo>
                          <a:lnTo>
                            <a:pt x="402" y="32"/>
                          </a:lnTo>
                          <a:lnTo>
                            <a:pt x="404" y="32"/>
                          </a:lnTo>
                          <a:lnTo>
                            <a:pt x="404" y="30"/>
                          </a:lnTo>
                          <a:lnTo>
                            <a:pt x="405" y="30"/>
                          </a:lnTo>
                          <a:lnTo>
                            <a:pt x="405" y="32"/>
                          </a:lnTo>
                          <a:lnTo>
                            <a:pt x="405" y="34"/>
                          </a:lnTo>
                          <a:lnTo>
                            <a:pt x="407" y="32"/>
                          </a:lnTo>
                          <a:lnTo>
                            <a:pt x="405" y="32"/>
                          </a:lnTo>
                          <a:lnTo>
                            <a:pt x="407" y="30"/>
                          </a:lnTo>
                          <a:lnTo>
                            <a:pt x="407" y="32"/>
                          </a:lnTo>
                          <a:lnTo>
                            <a:pt x="407" y="30"/>
                          </a:lnTo>
                          <a:lnTo>
                            <a:pt x="409" y="30"/>
                          </a:lnTo>
                          <a:lnTo>
                            <a:pt x="409" y="32"/>
                          </a:lnTo>
                          <a:lnTo>
                            <a:pt x="409" y="34"/>
                          </a:lnTo>
                          <a:lnTo>
                            <a:pt x="409" y="36"/>
                          </a:lnTo>
                          <a:lnTo>
                            <a:pt x="409" y="34"/>
                          </a:lnTo>
                          <a:lnTo>
                            <a:pt x="411" y="34"/>
                          </a:lnTo>
                          <a:lnTo>
                            <a:pt x="411" y="32"/>
                          </a:lnTo>
                          <a:lnTo>
                            <a:pt x="413" y="32"/>
                          </a:lnTo>
                          <a:lnTo>
                            <a:pt x="415" y="32"/>
                          </a:lnTo>
                          <a:lnTo>
                            <a:pt x="415" y="34"/>
                          </a:lnTo>
                          <a:lnTo>
                            <a:pt x="417" y="34"/>
                          </a:lnTo>
                          <a:lnTo>
                            <a:pt x="417" y="32"/>
                          </a:lnTo>
                          <a:lnTo>
                            <a:pt x="415" y="32"/>
                          </a:lnTo>
                          <a:lnTo>
                            <a:pt x="417" y="32"/>
                          </a:lnTo>
                          <a:lnTo>
                            <a:pt x="417" y="30"/>
                          </a:lnTo>
                          <a:lnTo>
                            <a:pt x="419" y="30"/>
                          </a:lnTo>
                          <a:lnTo>
                            <a:pt x="417" y="28"/>
                          </a:lnTo>
                          <a:lnTo>
                            <a:pt x="417" y="30"/>
                          </a:lnTo>
                          <a:lnTo>
                            <a:pt x="417" y="28"/>
                          </a:lnTo>
                          <a:lnTo>
                            <a:pt x="419" y="28"/>
                          </a:lnTo>
                          <a:lnTo>
                            <a:pt x="421" y="28"/>
                          </a:lnTo>
                          <a:lnTo>
                            <a:pt x="423" y="28"/>
                          </a:lnTo>
                          <a:lnTo>
                            <a:pt x="421" y="28"/>
                          </a:lnTo>
                          <a:lnTo>
                            <a:pt x="421" y="26"/>
                          </a:lnTo>
                          <a:lnTo>
                            <a:pt x="423" y="26"/>
                          </a:lnTo>
                          <a:lnTo>
                            <a:pt x="423" y="28"/>
                          </a:lnTo>
                          <a:lnTo>
                            <a:pt x="425" y="26"/>
                          </a:lnTo>
                          <a:lnTo>
                            <a:pt x="423" y="26"/>
                          </a:lnTo>
                          <a:lnTo>
                            <a:pt x="423" y="25"/>
                          </a:lnTo>
                          <a:lnTo>
                            <a:pt x="421" y="25"/>
                          </a:lnTo>
                          <a:lnTo>
                            <a:pt x="423" y="25"/>
                          </a:lnTo>
                          <a:lnTo>
                            <a:pt x="423" y="23"/>
                          </a:lnTo>
                          <a:lnTo>
                            <a:pt x="425" y="23"/>
                          </a:lnTo>
                          <a:lnTo>
                            <a:pt x="427" y="23"/>
                          </a:lnTo>
                          <a:lnTo>
                            <a:pt x="428" y="23"/>
                          </a:lnTo>
                          <a:lnTo>
                            <a:pt x="428" y="21"/>
                          </a:lnTo>
                          <a:lnTo>
                            <a:pt x="430" y="19"/>
                          </a:lnTo>
                          <a:lnTo>
                            <a:pt x="430" y="21"/>
                          </a:lnTo>
                          <a:lnTo>
                            <a:pt x="432" y="23"/>
                          </a:lnTo>
                          <a:lnTo>
                            <a:pt x="432" y="21"/>
                          </a:lnTo>
                          <a:lnTo>
                            <a:pt x="432" y="23"/>
                          </a:lnTo>
                          <a:lnTo>
                            <a:pt x="434" y="23"/>
                          </a:lnTo>
                          <a:lnTo>
                            <a:pt x="436" y="23"/>
                          </a:lnTo>
                          <a:lnTo>
                            <a:pt x="436" y="21"/>
                          </a:lnTo>
                          <a:lnTo>
                            <a:pt x="438" y="21"/>
                          </a:lnTo>
                          <a:lnTo>
                            <a:pt x="438" y="23"/>
                          </a:lnTo>
                          <a:lnTo>
                            <a:pt x="438" y="21"/>
                          </a:lnTo>
                          <a:lnTo>
                            <a:pt x="440" y="19"/>
                          </a:lnTo>
                          <a:lnTo>
                            <a:pt x="440" y="21"/>
                          </a:lnTo>
                          <a:lnTo>
                            <a:pt x="442" y="21"/>
                          </a:lnTo>
                          <a:lnTo>
                            <a:pt x="442" y="23"/>
                          </a:lnTo>
                          <a:lnTo>
                            <a:pt x="444" y="23"/>
                          </a:lnTo>
                          <a:lnTo>
                            <a:pt x="446" y="23"/>
                          </a:lnTo>
                          <a:lnTo>
                            <a:pt x="446" y="21"/>
                          </a:lnTo>
                          <a:lnTo>
                            <a:pt x="444" y="21"/>
                          </a:lnTo>
                          <a:lnTo>
                            <a:pt x="444" y="19"/>
                          </a:lnTo>
                          <a:lnTo>
                            <a:pt x="446" y="19"/>
                          </a:lnTo>
                          <a:lnTo>
                            <a:pt x="448" y="19"/>
                          </a:lnTo>
                          <a:lnTo>
                            <a:pt x="450" y="21"/>
                          </a:lnTo>
                          <a:lnTo>
                            <a:pt x="450" y="23"/>
                          </a:lnTo>
                          <a:lnTo>
                            <a:pt x="452" y="23"/>
                          </a:lnTo>
                          <a:lnTo>
                            <a:pt x="453" y="25"/>
                          </a:lnTo>
                          <a:lnTo>
                            <a:pt x="453" y="23"/>
                          </a:lnTo>
                          <a:lnTo>
                            <a:pt x="453" y="21"/>
                          </a:lnTo>
                          <a:lnTo>
                            <a:pt x="453" y="23"/>
                          </a:lnTo>
                          <a:lnTo>
                            <a:pt x="455" y="23"/>
                          </a:lnTo>
                          <a:lnTo>
                            <a:pt x="455" y="21"/>
                          </a:lnTo>
                          <a:lnTo>
                            <a:pt x="455" y="19"/>
                          </a:lnTo>
                          <a:lnTo>
                            <a:pt x="455" y="21"/>
                          </a:lnTo>
                          <a:lnTo>
                            <a:pt x="457" y="21"/>
                          </a:lnTo>
                          <a:lnTo>
                            <a:pt x="459" y="21"/>
                          </a:lnTo>
                          <a:lnTo>
                            <a:pt x="457" y="21"/>
                          </a:lnTo>
                          <a:lnTo>
                            <a:pt x="457" y="19"/>
                          </a:lnTo>
                          <a:lnTo>
                            <a:pt x="459" y="19"/>
                          </a:lnTo>
                          <a:lnTo>
                            <a:pt x="461" y="19"/>
                          </a:lnTo>
                          <a:lnTo>
                            <a:pt x="459" y="19"/>
                          </a:lnTo>
                          <a:lnTo>
                            <a:pt x="461" y="19"/>
                          </a:lnTo>
                          <a:lnTo>
                            <a:pt x="461" y="17"/>
                          </a:lnTo>
                          <a:lnTo>
                            <a:pt x="461" y="19"/>
                          </a:lnTo>
                          <a:lnTo>
                            <a:pt x="461" y="17"/>
                          </a:lnTo>
                          <a:lnTo>
                            <a:pt x="461" y="15"/>
                          </a:lnTo>
                          <a:lnTo>
                            <a:pt x="463" y="15"/>
                          </a:lnTo>
                          <a:lnTo>
                            <a:pt x="463" y="17"/>
                          </a:lnTo>
                          <a:lnTo>
                            <a:pt x="465" y="17"/>
                          </a:lnTo>
                          <a:lnTo>
                            <a:pt x="465" y="15"/>
                          </a:lnTo>
                          <a:lnTo>
                            <a:pt x="467" y="15"/>
                          </a:lnTo>
                          <a:lnTo>
                            <a:pt x="469" y="15"/>
                          </a:lnTo>
                          <a:lnTo>
                            <a:pt x="471" y="15"/>
                          </a:lnTo>
                          <a:lnTo>
                            <a:pt x="473" y="15"/>
                          </a:lnTo>
                          <a:lnTo>
                            <a:pt x="473" y="13"/>
                          </a:lnTo>
                          <a:lnTo>
                            <a:pt x="473" y="15"/>
                          </a:lnTo>
                          <a:lnTo>
                            <a:pt x="475" y="13"/>
                          </a:lnTo>
                          <a:lnTo>
                            <a:pt x="476" y="13"/>
                          </a:lnTo>
                          <a:lnTo>
                            <a:pt x="476" y="15"/>
                          </a:lnTo>
                          <a:lnTo>
                            <a:pt x="478" y="15"/>
                          </a:lnTo>
                          <a:lnTo>
                            <a:pt x="478" y="13"/>
                          </a:lnTo>
                          <a:lnTo>
                            <a:pt x="478" y="11"/>
                          </a:lnTo>
                          <a:lnTo>
                            <a:pt x="480" y="11"/>
                          </a:lnTo>
                          <a:lnTo>
                            <a:pt x="480" y="13"/>
                          </a:lnTo>
                          <a:lnTo>
                            <a:pt x="482" y="13"/>
                          </a:lnTo>
                          <a:lnTo>
                            <a:pt x="482" y="11"/>
                          </a:lnTo>
                          <a:lnTo>
                            <a:pt x="484" y="11"/>
                          </a:lnTo>
                          <a:lnTo>
                            <a:pt x="484" y="9"/>
                          </a:lnTo>
                          <a:lnTo>
                            <a:pt x="486" y="9"/>
                          </a:lnTo>
                          <a:lnTo>
                            <a:pt x="486" y="11"/>
                          </a:lnTo>
                          <a:lnTo>
                            <a:pt x="488" y="11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90" y="11"/>
                          </a:lnTo>
                          <a:lnTo>
                            <a:pt x="490" y="13"/>
                          </a:lnTo>
                          <a:lnTo>
                            <a:pt x="492" y="13"/>
                          </a:lnTo>
                          <a:lnTo>
                            <a:pt x="490" y="13"/>
                          </a:lnTo>
                          <a:lnTo>
                            <a:pt x="492" y="13"/>
                          </a:lnTo>
                          <a:lnTo>
                            <a:pt x="492" y="11"/>
                          </a:lnTo>
                          <a:lnTo>
                            <a:pt x="494" y="11"/>
                          </a:lnTo>
                          <a:lnTo>
                            <a:pt x="494" y="13"/>
                          </a:lnTo>
                          <a:lnTo>
                            <a:pt x="496" y="13"/>
                          </a:lnTo>
                          <a:lnTo>
                            <a:pt x="496" y="11"/>
                          </a:lnTo>
                          <a:lnTo>
                            <a:pt x="496" y="13"/>
                          </a:lnTo>
                          <a:lnTo>
                            <a:pt x="498" y="13"/>
                          </a:lnTo>
                          <a:lnTo>
                            <a:pt x="498" y="11"/>
                          </a:lnTo>
                          <a:lnTo>
                            <a:pt x="498" y="13"/>
                          </a:lnTo>
                          <a:lnTo>
                            <a:pt x="500" y="11"/>
                          </a:lnTo>
                          <a:lnTo>
                            <a:pt x="498" y="11"/>
                          </a:lnTo>
                          <a:lnTo>
                            <a:pt x="500" y="11"/>
                          </a:lnTo>
                          <a:lnTo>
                            <a:pt x="500" y="9"/>
                          </a:lnTo>
                          <a:lnTo>
                            <a:pt x="500" y="7"/>
                          </a:lnTo>
                          <a:lnTo>
                            <a:pt x="501" y="7"/>
                          </a:lnTo>
                          <a:lnTo>
                            <a:pt x="501" y="9"/>
                          </a:lnTo>
                          <a:lnTo>
                            <a:pt x="501" y="7"/>
                          </a:lnTo>
                          <a:lnTo>
                            <a:pt x="503" y="7"/>
                          </a:lnTo>
                          <a:lnTo>
                            <a:pt x="503" y="5"/>
                          </a:lnTo>
                          <a:lnTo>
                            <a:pt x="503" y="3"/>
                          </a:lnTo>
                          <a:lnTo>
                            <a:pt x="503" y="1"/>
                          </a:lnTo>
                          <a:lnTo>
                            <a:pt x="505" y="1"/>
                          </a:lnTo>
                          <a:lnTo>
                            <a:pt x="505" y="0"/>
                          </a:lnTo>
                          <a:lnTo>
                            <a:pt x="507" y="0"/>
                          </a:lnTo>
                          <a:lnTo>
                            <a:pt x="507" y="1"/>
                          </a:lnTo>
                          <a:lnTo>
                            <a:pt x="509" y="1"/>
                          </a:lnTo>
                          <a:lnTo>
                            <a:pt x="511" y="1"/>
                          </a:lnTo>
                          <a:lnTo>
                            <a:pt x="511" y="0"/>
                          </a:lnTo>
                          <a:lnTo>
                            <a:pt x="513" y="0"/>
                          </a:lnTo>
                          <a:lnTo>
                            <a:pt x="515" y="0"/>
                          </a:lnTo>
                          <a:lnTo>
                            <a:pt x="517" y="5"/>
                          </a:lnTo>
                          <a:lnTo>
                            <a:pt x="515" y="5"/>
                          </a:lnTo>
                          <a:lnTo>
                            <a:pt x="515" y="7"/>
                          </a:lnTo>
                          <a:lnTo>
                            <a:pt x="515" y="9"/>
                          </a:lnTo>
                          <a:lnTo>
                            <a:pt x="515" y="7"/>
                          </a:lnTo>
                          <a:lnTo>
                            <a:pt x="515" y="9"/>
                          </a:lnTo>
                          <a:lnTo>
                            <a:pt x="513" y="9"/>
                          </a:lnTo>
                          <a:lnTo>
                            <a:pt x="515" y="9"/>
                          </a:lnTo>
                          <a:lnTo>
                            <a:pt x="515" y="11"/>
                          </a:lnTo>
                          <a:lnTo>
                            <a:pt x="515" y="13"/>
                          </a:lnTo>
                          <a:lnTo>
                            <a:pt x="513" y="13"/>
                          </a:lnTo>
                          <a:lnTo>
                            <a:pt x="513" y="15"/>
                          </a:lnTo>
                          <a:lnTo>
                            <a:pt x="513" y="17"/>
                          </a:lnTo>
                          <a:lnTo>
                            <a:pt x="513" y="19"/>
                          </a:lnTo>
                          <a:lnTo>
                            <a:pt x="511" y="19"/>
                          </a:lnTo>
                          <a:lnTo>
                            <a:pt x="511" y="21"/>
                          </a:lnTo>
                          <a:lnTo>
                            <a:pt x="511" y="23"/>
                          </a:lnTo>
                          <a:lnTo>
                            <a:pt x="509" y="23"/>
                          </a:lnTo>
                          <a:lnTo>
                            <a:pt x="509" y="25"/>
                          </a:lnTo>
                          <a:lnTo>
                            <a:pt x="509" y="26"/>
                          </a:lnTo>
                          <a:lnTo>
                            <a:pt x="509" y="28"/>
                          </a:lnTo>
                          <a:lnTo>
                            <a:pt x="507" y="28"/>
                          </a:lnTo>
                          <a:lnTo>
                            <a:pt x="507" y="30"/>
                          </a:lnTo>
                          <a:lnTo>
                            <a:pt x="505" y="30"/>
                          </a:lnTo>
                          <a:lnTo>
                            <a:pt x="505" y="32"/>
                          </a:lnTo>
                          <a:lnTo>
                            <a:pt x="505" y="34"/>
                          </a:lnTo>
                          <a:lnTo>
                            <a:pt x="503" y="36"/>
                          </a:lnTo>
                          <a:lnTo>
                            <a:pt x="503" y="38"/>
                          </a:lnTo>
                          <a:lnTo>
                            <a:pt x="505" y="40"/>
                          </a:lnTo>
                          <a:lnTo>
                            <a:pt x="503" y="40"/>
                          </a:lnTo>
                          <a:lnTo>
                            <a:pt x="503" y="42"/>
                          </a:lnTo>
                          <a:lnTo>
                            <a:pt x="503" y="44"/>
                          </a:lnTo>
                          <a:lnTo>
                            <a:pt x="501" y="44"/>
                          </a:lnTo>
                          <a:lnTo>
                            <a:pt x="501" y="46"/>
                          </a:lnTo>
                          <a:lnTo>
                            <a:pt x="501" y="48"/>
                          </a:lnTo>
                          <a:lnTo>
                            <a:pt x="500" y="48"/>
                          </a:lnTo>
                          <a:lnTo>
                            <a:pt x="500" y="49"/>
                          </a:lnTo>
                          <a:lnTo>
                            <a:pt x="500" y="51"/>
                          </a:lnTo>
                          <a:lnTo>
                            <a:pt x="500" y="53"/>
                          </a:lnTo>
                          <a:lnTo>
                            <a:pt x="500" y="55"/>
                          </a:lnTo>
                          <a:lnTo>
                            <a:pt x="500" y="53"/>
                          </a:lnTo>
                          <a:lnTo>
                            <a:pt x="501" y="53"/>
                          </a:lnTo>
                          <a:lnTo>
                            <a:pt x="501" y="55"/>
                          </a:lnTo>
                          <a:lnTo>
                            <a:pt x="501" y="53"/>
                          </a:lnTo>
                          <a:lnTo>
                            <a:pt x="503" y="53"/>
                          </a:lnTo>
                          <a:lnTo>
                            <a:pt x="505" y="53"/>
                          </a:lnTo>
                          <a:lnTo>
                            <a:pt x="507" y="53"/>
                          </a:lnTo>
                          <a:lnTo>
                            <a:pt x="507" y="55"/>
                          </a:lnTo>
                          <a:lnTo>
                            <a:pt x="509" y="55"/>
                          </a:lnTo>
                          <a:lnTo>
                            <a:pt x="507" y="55"/>
                          </a:lnTo>
                          <a:lnTo>
                            <a:pt x="509" y="55"/>
                          </a:lnTo>
                          <a:lnTo>
                            <a:pt x="509" y="57"/>
                          </a:lnTo>
                          <a:lnTo>
                            <a:pt x="511" y="57"/>
                          </a:lnTo>
                          <a:lnTo>
                            <a:pt x="511" y="59"/>
                          </a:lnTo>
                          <a:lnTo>
                            <a:pt x="513" y="59"/>
                          </a:lnTo>
                          <a:lnTo>
                            <a:pt x="513" y="61"/>
                          </a:lnTo>
                          <a:lnTo>
                            <a:pt x="513" y="63"/>
                          </a:lnTo>
                          <a:lnTo>
                            <a:pt x="515" y="63"/>
                          </a:lnTo>
                          <a:lnTo>
                            <a:pt x="517" y="63"/>
                          </a:lnTo>
                          <a:lnTo>
                            <a:pt x="517" y="65"/>
                          </a:lnTo>
                          <a:lnTo>
                            <a:pt x="519" y="65"/>
                          </a:lnTo>
                          <a:lnTo>
                            <a:pt x="519" y="67"/>
                          </a:lnTo>
                          <a:lnTo>
                            <a:pt x="521" y="67"/>
                          </a:lnTo>
                          <a:lnTo>
                            <a:pt x="521" y="69"/>
                          </a:lnTo>
                          <a:lnTo>
                            <a:pt x="523" y="69"/>
                          </a:lnTo>
                          <a:lnTo>
                            <a:pt x="523" y="71"/>
                          </a:lnTo>
                          <a:lnTo>
                            <a:pt x="523" y="69"/>
                          </a:lnTo>
                          <a:lnTo>
                            <a:pt x="523" y="71"/>
                          </a:lnTo>
                          <a:lnTo>
                            <a:pt x="524" y="71"/>
                          </a:lnTo>
                          <a:lnTo>
                            <a:pt x="524" y="73"/>
                          </a:lnTo>
                          <a:lnTo>
                            <a:pt x="526" y="73"/>
                          </a:lnTo>
                          <a:lnTo>
                            <a:pt x="528" y="73"/>
                          </a:lnTo>
                          <a:lnTo>
                            <a:pt x="530" y="73"/>
                          </a:lnTo>
                          <a:lnTo>
                            <a:pt x="530" y="74"/>
                          </a:lnTo>
                          <a:lnTo>
                            <a:pt x="530" y="76"/>
                          </a:lnTo>
                          <a:lnTo>
                            <a:pt x="532" y="76"/>
                          </a:lnTo>
                          <a:lnTo>
                            <a:pt x="532" y="78"/>
                          </a:lnTo>
                          <a:lnTo>
                            <a:pt x="532" y="76"/>
                          </a:lnTo>
                          <a:lnTo>
                            <a:pt x="532" y="78"/>
                          </a:lnTo>
                          <a:lnTo>
                            <a:pt x="534" y="78"/>
                          </a:lnTo>
                          <a:lnTo>
                            <a:pt x="532" y="78"/>
                          </a:lnTo>
                          <a:lnTo>
                            <a:pt x="534" y="78"/>
                          </a:lnTo>
                          <a:lnTo>
                            <a:pt x="534" y="80"/>
                          </a:lnTo>
                          <a:lnTo>
                            <a:pt x="536" y="80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38" y="80"/>
                          </a:lnTo>
                          <a:lnTo>
                            <a:pt x="538" y="82"/>
                          </a:lnTo>
                          <a:lnTo>
                            <a:pt x="540" y="82"/>
                          </a:lnTo>
                          <a:lnTo>
                            <a:pt x="540" y="80"/>
                          </a:lnTo>
                          <a:lnTo>
                            <a:pt x="540" y="82"/>
                          </a:lnTo>
                          <a:lnTo>
                            <a:pt x="542" y="82"/>
                          </a:lnTo>
                          <a:lnTo>
                            <a:pt x="542" y="84"/>
                          </a:lnTo>
                          <a:lnTo>
                            <a:pt x="542" y="82"/>
                          </a:lnTo>
                          <a:lnTo>
                            <a:pt x="542" y="84"/>
                          </a:lnTo>
                          <a:lnTo>
                            <a:pt x="544" y="84"/>
                          </a:lnTo>
                          <a:lnTo>
                            <a:pt x="546" y="84"/>
                          </a:lnTo>
                          <a:lnTo>
                            <a:pt x="548" y="84"/>
                          </a:lnTo>
                          <a:lnTo>
                            <a:pt x="548" y="82"/>
                          </a:lnTo>
                          <a:lnTo>
                            <a:pt x="548" y="84"/>
                          </a:lnTo>
                          <a:lnTo>
                            <a:pt x="549" y="84"/>
                          </a:lnTo>
                          <a:lnTo>
                            <a:pt x="548" y="84"/>
                          </a:lnTo>
                          <a:lnTo>
                            <a:pt x="549" y="84"/>
                          </a:lnTo>
                          <a:lnTo>
                            <a:pt x="549" y="86"/>
                          </a:lnTo>
                          <a:lnTo>
                            <a:pt x="551" y="86"/>
                          </a:lnTo>
                          <a:lnTo>
                            <a:pt x="553" y="86"/>
                          </a:lnTo>
                          <a:lnTo>
                            <a:pt x="553" y="88"/>
                          </a:lnTo>
                          <a:lnTo>
                            <a:pt x="555" y="88"/>
                          </a:lnTo>
                          <a:lnTo>
                            <a:pt x="557" y="88"/>
                          </a:lnTo>
                          <a:lnTo>
                            <a:pt x="559" y="88"/>
                          </a:lnTo>
                          <a:lnTo>
                            <a:pt x="561" y="88"/>
                          </a:lnTo>
                          <a:lnTo>
                            <a:pt x="563" y="88"/>
                          </a:lnTo>
                          <a:lnTo>
                            <a:pt x="565" y="88"/>
                          </a:lnTo>
                          <a:lnTo>
                            <a:pt x="567" y="88"/>
                          </a:lnTo>
                          <a:lnTo>
                            <a:pt x="569" y="88"/>
                          </a:lnTo>
                          <a:lnTo>
                            <a:pt x="569" y="86"/>
                          </a:lnTo>
                          <a:lnTo>
                            <a:pt x="569" y="88"/>
                          </a:lnTo>
                          <a:lnTo>
                            <a:pt x="569" y="86"/>
                          </a:lnTo>
                          <a:lnTo>
                            <a:pt x="571" y="86"/>
                          </a:lnTo>
                          <a:lnTo>
                            <a:pt x="571" y="88"/>
                          </a:lnTo>
                          <a:lnTo>
                            <a:pt x="569" y="88"/>
                          </a:lnTo>
                          <a:lnTo>
                            <a:pt x="571" y="88"/>
                          </a:lnTo>
                          <a:lnTo>
                            <a:pt x="571" y="86"/>
                          </a:lnTo>
                          <a:lnTo>
                            <a:pt x="571" y="88"/>
                          </a:lnTo>
                          <a:lnTo>
                            <a:pt x="572" y="88"/>
                          </a:lnTo>
                          <a:lnTo>
                            <a:pt x="574" y="88"/>
                          </a:lnTo>
                          <a:lnTo>
                            <a:pt x="574" y="90"/>
                          </a:lnTo>
                          <a:lnTo>
                            <a:pt x="574" y="88"/>
                          </a:lnTo>
                          <a:lnTo>
                            <a:pt x="574" y="90"/>
                          </a:lnTo>
                          <a:lnTo>
                            <a:pt x="576" y="90"/>
                          </a:lnTo>
                          <a:lnTo>
                            <a:pt x="578" y="90"/>
                          </a:lnTo>
                          <a:lnTo>
                            <a:pt x="576" y="90"/>
                          </a:lnTo>
                          <a:lnTo>
                            <a:pt x="576" y="92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78" y="90"/>
                          </a:lnTo>
                          <a:lnTo>
                            <a:pt x="578" y="92"/>
                          </a:lnTo>
                          <a:lnTo>
                            <a:pt x="580" y="92"/>
                          </a:lnTo>
                          <a:lnTo>
                            <a:pt x="580" y="94"/>
                          </a:lnTo>
                          <a:lnTo>
                            <a:pt x="580" y="92"/>
                          </a:lnTo>
                          <a:lnTo>
                            <a:pt x="582" y="92"/>
                          </a:lnTo>
                          <a:lnTo>
                            <a:pt x="582" y="94"/>
                          </a:lnTo>
                          <a:lnTo>
                            <a:pt x="584" y="94"/>
                          </a:lnTo>
                          <a:lnTo>
                            <a:pt x="582" y="94"/>
                          </a:lnTo>
                          <a:lnTo>
                            <a:pt x="582" y="96"/>
                          </a:lnTo>
                          <a:lnTo>
                            <a:pt x="584" y="96"/>
                          </a:lnTo>
                          <a:lnTo>
                            <a:pt x="584" y="94"/>
                          </a:lnTo>
                          <a:lnTo>
                            <a:pt x="588" y="94"/>
                          </a:lnTo>
                          <a:lnTo>
                            <a:pt x="588" y="96"/>
                          </a:lnTo>
                          <a:lnTo>
                            <a:pt x="588" y="97"/>
                          </a:lnTo>
                          <a:lnTo>
                            <a:pt x="588" y="149"/>
                          </a:lnTo>
                          <a:lnTo>
                            <a:pt x="588" y="203"/>
                          </a:lnTo>
                          <a:lnTo>
                            <a:pt x="590" y="261"/>
                          </a:lnTo>
                          <a:lnTo>
                            <a:pt x="590" y="263"/>
                          </a:lnTo>
                          <a:lnTo>
                            <a:pt x="588" y="263"/>
                          </a:lnTo>
                          <a:lnTo>
                            <a:pt x="588" y="265"/>
                          </a:lnTo>
                          <a:lnTo>
                            <a:pt x="588" y="266"/>
                          </a:lnTo>
                          <a:lnTo>
                            <a:pt x="590" y="266"/>
                          </a:lnTo>
                          <a:lnTo>
                            <a:pt x="590" y="265"/>
                          </a:lnTo>
                          <a:lnTo>
                            <a:pt x="592" y="265"/>
                          </a:lnTo>
                          <a:lnTo>
                            <a:pt x="592" y="266"/>
                          </a:lnTo>
                          <a:lnTo>
                            <a:pt x="594" y="266"/>
                          </a:lnTo>
                          <a:lnTo>
                            <a:pt x="594" y="268"/>
                          </a:lnTo>
                          <a:lnTo>
                            <a:pt x="596" y="268"/>
                          </a:lnTo>
                          <a:lnTo>
                            <a:pt x="597" y="268"/>
                          </a:lnTo>
                          <a:lnTo>
                            <a:pt x="599" y="268"/>
                          </a:lnTo>
                          <a:lnTo>
                            <a:pt x="601" y="268"/>
                          </a:lnTo>
                          <a:lnTo>
                            <a:pt x="601" y="266"/>
                          </a:lnTo>
                          <a:lnTo>
                            <a:pt x="603" y="266"/>
                          </a:lnTo>
                          <a:lnTo>
                            <a:pt x="603" y="265"/>
                          </a:lnTo>
                          <a:lnTo>
                            <a:pt x="603" y="263"/>
                          </a:lnTo>
                          <a:lnTo>
                            <a:pt x="605" y="263"/>
                          </a:lnTo>
                          <a:lnTo>
                            <a:pt x="605" y="261"/>
                          </a:lnTo>
                          <a:lnTo>
                            <a:pt x="607" y="261"/>
                          </a:lnTo>
                          <a:lnTo>
                            <a:pt x="607" y="259"/>
                          </a:lnTo>
                          <a:lnTo>
                            <a:pt x="609" y="259"/>
                          </a:lnTo>
                          <a:lnTo>
                            <a:pt x="611" y="257"/>
                          </a:lnTo>
                          <a:lnTo>
                            <a:pt x="613" y="257"/>
                          </a:lnTo>
                          <a:lnTo>
                            <a:pt x="615" y="255"/>
                          </a:lnTo>
                          <a:lnTo>
                            <a:pt x="619" y="255"/>
                          </a:lnTo>
                          <a:lnTo>
                            <a:pt x="619" y="257"/>
                          </a:lnTo>
                          <a:lnTo>
                            <a:pt x="620" y="257"/>
                          </a:lnTo>
                          <a:lnTo>
                            <a:pt x="622" y="257"/>
                          </a:lnTo>
                          <a:lnTo>
                            <a:pt x="624" y="255"/>
                          </a:lnTo>
                          <a:lnTo>
                            <a:pt x="626" y="255"/>
                          </a:lnTo>
                          <a:lnTo>
                            <a:pt x="628" y="255"/>
                          </a:lnTo>
                          <a:lnTo>
                            <a:pt x="628" y="257"/>
                          </a:lnTo>
                          <a:lnTo>
                            <a:pt x="626" y="257"/>
                          </a:lnTo>
                          <a:lnTo>
                            <a:pt x="626" y="259"/>
                          </a:lnTo>
                          <a:lnTo>
                            <a:pt x="626" y="261"/>
                          </a:lnTo>
                          <a:lnTo>
                            <a:pt x="626" y="263"/>
                          </a:lnTo>
                          <a:lnTo>
                            <a:pt x="626" y="265"/>
                          </a:lnTo>
                          <a:lnTo>
                            <a:pt x="628" y="266"/>
                          </a:lnTo>
                          <a:lnTo>
                            <a:pt x="630" y="266"/>
                          </a:lnTo>
                          <a:lnTo>
                            <a:pt x="632" y="266"/>
                          </a:lnTo>
                          <a:lnTo>
                            <a:pt x="634" y="268"/>
                          </a:lnTo>
                          <a:lnTo>
                            <a:pt x="636" y="266"/>
                          </a:lnTo>
                          <a:lnTo>
                            <a:pt x="636" y="265"/>
                          </a:lnTo>
                          <a:lnTo>
                            <a:pt x="638" y="265"/>
                          </a:lnTo>
                          <a:lnTo>
                            <a:pt x="640" y="265"/>
                          </a:lnTo>
                          <a:lnTo>
                            <a:pt x="642" y="263"/>
                          </a:lnTo>
                          <a:lnTo>
                            <a:pt x="644" y="263"/>
                          </a:lnTo>
                          <a:lnTo>
                            <a:pt x="645" y="263"/>
                          </a:lnTo>
                          <a:lnTo>
                            <a:pt x="647" y="263"/>
                          </a:lnTo>
                          <a:lnTo>
                            <a:pt x="647" y="261"/>
                          </a:lnTo>
                          <a:lnTo>
                            <a:pt x="649" y="261"/>
                          </a:lnTo>
                          <a:lnTo>
                            <a:pt x="651" y="259"/>
                          </a:lnTo>
                          <a:lnTo>
                            <a:pt x="653" y="261"/>
                          </a:lnTo>
                          <a:lnTo>
                            <a:pt x="655" y="261"/>
                          </a:lnTo>
                          <a:lnTo>
                            <a:pt x="657" y="263"/>
                          </a:lnTo>
                          <a:lnTo>
                            <a:pt x="659" y="265"/>
                          </a:lnTo>
                          <a:lnTo>
                            <a:pt x="661" y="266"/>
                          </a:lnTo>
                          <a:lnTo>
                            <a:pt x="663" y="266"/>
                          </a:lnTo>
                          <a:lnTo>
                            <a:pt x="665" y="266"/>
                          </a:lnTo>
                          <a:lnTo>
                            <a:pt x="667" y="266"/>
                          </a:lnTo>
                          <a:lnTo>
                            <a:pt x="668" y="266"/>
                          </a:lnTo>
                          <a:lnTo>
                            <a:pt x="670" y="266"/>
                          </a:lnTo>
                          <a:lnTo>
                            <a:pt x="672" y="266"/>
                          </a:lnTo>
                          <a:lnTo>
                            <a:pt x="674" y="266"/>
                          </a:lnTo>
                          <a:lnTo>
                            <a:pt x="676" y="266"/>
                          </a:lnTo>
                          <a:lnTo>
                            <a:pt x="678" y="266"/>
                          </a:lnTo>
                          <a:lnTo>
                            <a:pt x="680" y="266"/>
                          </a:lnTo>
                          <a:lnTo>
                            <a:pt x="682" y="266"/>
                          </a:lnTo>
                          <a:lnTo>
                            <a:pt x="684" y="265"/>
                          </a:lnTo>
                          <a:lnTo>
                            <a:pt x="686" y="265"/>
                          </a:lnTo>
                          <a:lnTo>
                            <a:pt x="688" y="265"/>
                          </a:lnTo>
                          <a:lnTo>
                            <a:pt x="688" y="266"/>
                          </a:lnTo>
                          <a:lnTo>
                            <a:pt x="690" y="266"/>
                          </a:lnTo>
                          <a:lnTo>
                            <a:pt x="691" y="266"/>
                          </a:lnTo>
                          <a:lnTo>
                            <a:pt x="693" y="266"/>
                          </a:lnTo>
                          <a:lnTo>
                            <a:pt x="695" y="266"/>
                          </a:lnTo>
                          <a:lnTo>
                            <a:pt x="697" y="266"/>
                          </a:lnTo>
                          <a:lnTo>
                            <a:pt x="699" y="266"/>
                          </a:lnTo>
                          <a:lnTo>
                            <a:pt x="699" y="268"/>
                          </a:lnTo>
                          <a:lnTo>
                            <a:pt x="701" y="268"/>
                          </a:lnTo>
                          <a:lnTo>
                            <a:pt x="699" y="268"/>
                          </a:lnTo>
                          <a:lnTo>
                            <a:pt x="699" y="270"/>
                          </a:lnTo>
                          <a:lnTo>
                            <a:pt x="701" y="272"/>
                          </a:lnTo>
                          <a:lnTo>
                            <a:pt x="701" y="274"/>
                          </a:lnTo>
                          <a:lnTo>
                            <a:pt x="703" y="274"/>
                          </a:lnTo>
                          <a:lnTo>
                            <a:pt x="705" y="274"/>
                          </a:lnTo>
                          <a:lnTo>
                            <a:pt x="705" y="276"/>
                          </a:lnTo>
                          <a:lnTo>
                            <a:pt x="707" y="274"/>
                          </a:lnTo>
                          <a:lnTo>
                            <a:pt x="707" y="272"/>
                          </a:lnTo>
                          <a:lnTo>
                            <a:pt x="709" y="272"/>
                          </a:lnTo>
                          <a:lnTo>
                            <a:pt x="709" y="270"/>
                          </a:lnTo>
                          <a:lnTo>
                            <a:pt x="711" y="270"/>
                          </a:lnTo>
                          <a:lnTo>
                            <a:pt x="711" y="268"/>
                          </a:lnTo>
                          <a:lnTo>
                            <a:pt x="713" y="268"/>
                          </a:lnTo>
                          <a:lnTo>
                            <a:pt x="715" y="266"/>
                          </a:lnTo>
                          <a:lnTo>
                            <a:pt x="715" y="265"/>
                          </a:lnTo>
                          <a:lnTo>
                            <a:pt x="716" y="265"/>
                          </a:lnTo>
                          <a:lnTo>
                            <a:pt x="716" y="263"/>
                          </a:lnTo>
                          <a:lnTo>
                            <a:pt x="716" y="265"/>
                          </a:lnTo>
                          <a:lnTo>
                            <a:pt x="718" y="265"/>
                          </a:lnTo>
                          <a:lnTo>
                            <a:pt x="720" y="265"/>
                          </a:lnTo>
                          <a:lnTo>
                            <a:pt x="722" y="265"/>
                          </a:lnTo>
                          <a:lnTo>
                            <a:pt x="724" y="265"/>
                          </a:lnTo>
                          <a:lnTo>
                            <a:pt x="726" y="265"/>
                          </a:lnTo>
                          <a:lnTo>
                            <a:pt x="728" y="265"/>
                          </a:lnTo>
                          <a:lnTo>
                            <a:pt x="728" y="263"/>
                          </a:lnTo>
                          <a:lnTo>
                            <a:pt x="730" y="263"/>
                          </a:lnTo>
                          <a:lnTo>
                            <a:pt x="732" y="263"/>
                          </a:lnTo>
                          <a:lnTo>
                            <a:pt x="732" y="265"/>
                          </a:lnTo>
                          <a:lnTo>
                            <a:pt x="734" y="265"/>
                          </a:lnTo>
                          <a:lnTo>
                            <a:pt x="734" y="266"/>
                          </a:lnTo>
                          <a:lnTo>
                            <a:pt x="736" y="266"/>
                          </a:lnTo>
                          <a:lnTo>
                            <a:pt x="736" y="268"/>
                          </a:lnTo>
                          <a:lnTo>
                            <a:pt x="734" y="268"/>
                          </a:lnTo>
                          <a:lnTo>
                            <a:pt x="736" y="268"/>
                          </a:lnTo>
                          <a:lnTo>
                            <a:pt x="736" y="270"/>
                          </a:lnTo>
                          <a:lnTo>
                            <a:pt x="738" y="270"/>
                          </a:lnTo>
                          <a:lnTo>
                            <a:pt x="739" y="270"/>
                          </a:lnTo>
                          <a:lnTo>
                            <a:pt x="739" y="272"/>
                          </a:lnTo>
                          <a:lnTo>
                            <a:pt x="741" y="272"/>
                          </a:lnTo>
                          <a:lnTo>
                            <a:pt x="743" y="272"/>
                          </a:lnTo>
                          <a:lnTo>
                            <a:pt x="745" y="272"/>
                          </a:lnTo>
                          <a:lnTo>
                            <a:pt x="747" y="272"/>
                          </a:lnTo>
                          <a:lnTo>
                            <a:pt x="749" y="270"/>
                          </a:lnTo>
                          <a:lnTo>
                            <a:pt x="751" y="270"/>
                          </a:lnTo>
                          <a:lnTo>
                            <a:pt x="751" y="272"/>
                          </a:lnTo>
                          <a:lnTo>
                            <a:pt x="751" y="274"/>
                          </a:lnTo>
                          <a:lnTo>
                            <a:pt x="753" y="276"/>
                          </a:lnTo>
                          <a:lnTo>
                            <a:pt x="755" y="276"/>
                          </a:lnTo>
                          <a:lnTo>
                            <a:pt x="755" y="278"/>
                          </a:lnTo>
                          <a:lnTo>
                            <a:pt x="757" y="278"/>
                          </a:lnTo>
                          <a:lnTo>
                            <a:pt x="757" y="280"/>
                          </a:lnTo>
                          <a:lnTo>
                            <a:pt x="759" y="280"/>
                          </a:lnTo>
                          <a:lnTo>
                            <a:pt x="761" y="282"/>
                          </a:lnTo>
                          <a:lnTo>
                            <a:pt x="763" y="282"/>
                          </a:lnTo>
                          <a:lnTo>
                            <a:pt x="763" y="284"/>
                          </a:lnTo>
                          <a:lnTo>
                            <a:pt x="763" y="286"/>
                          </a:lnTo>
                          <a:lnTo>
                            <a:pt x="763" y="288"/>
                          </a:lnTo>
                          <a:lnTo>
                            <a:pt x="761" y="289"/>
                          </a:lnTo>
                          <a:lnTo>
                            <a:pt x="759" y="289"/>
                          </a:lnTo>
                          <a:lnTo>
                            <a:pt x="759" y="291"/>
                          </a:lnTo>
                          <a:lnTo>
                            <a:pt x="759" y="293"/>
                          </a:lnTo>
                          <a:lnTo>
                            <a:pt x="761" y="293"/>
                          </a:lnTo>
                          <a:lnTo>
                            <a:pt x="763" y="293"/>
                          </a:lnTo>
                          <a:lnTo>
                            <a:pt x="763" y="295"/>
                          </a:lnTo>
                          <a:lnTo>
                            <a:pt x="764" y="295"/>
                          </a:lnTo>
                          <a:lnTo>
                            <a:pt x="766" y="297"/>
                          </a:lnTo>
                          <a:lnTo>
                            <a:pt x="770" y="297"/>
                          </a:lnTo>
                          <a:lnTo>
                            <a:pt x="770" y="299"/>
                          </a:lnTo>
                          <a:lnTo>
                            <a:pt x="772" y="299"/>
                          </a:lnTo>
                          <a:lnTo>
                            <a:pt x="772" y="301"/>
                          </a:lnTo>
                          <a:lnTo>
                            <a:pt x="774" y="301"/>
                          </a:lnTo>
                          <a:lnTo>
                            <a:pt x="774" y="303"/>
                          </a:lnTo>
                          <a:lnTo>
                            <a:pt x="772" y="303"/>
                          </a:lnTo>
                          <a:lnTo>
                            <a:pt x="770" y="303"/>
                          </a:lnTo>
                          <a:lnTo>
                            <a:pt x="768" y="303"/>
                          </a:lnTo>
                          <a:lnTo>
                            <a:pt x="768" y="305"/>
                          </a:lnTo>
                          <a:lnTo>
                            <a:pt x="768" y="307"/>
                          </a:lnTo>
                          <a:lnTo>
                            <a:pt x="768" y="309"/>
                          </a:lnTo>
                          <a:lnTo>
                            <a:pt x="768" y="311"/>
                          </a:lnTo>
                          <a:lnTo>
                            <a:pt x="770" y="311"/>
                          </a:lnTo>
                          <a:lnTo>
                            <a:pt x="770" y="313"/>
                          </a:lnTo>
                          <a:lnTo>
                            <a:pt x="772" y="313"/>
                          </a:lnTo>
                          <a:lnTo>
                            <a:pt x="774" y="313"/>
                          </a:lnTo>
                          <a:lnTo>
                            <a:pt x="774" y="314"/>
                          </a:lnTo>
                          <a:lnTo>
                            <a:pt x="776" y="314"/>
                          </a:lnTo>
                          <a:lnTo>
                            <a:pt x="776" y="316"/>
                          </a:lnTo>
                          <a:lnTo>
                            <a:pt x="778" y="316"/>
                          </a:lnTo>
                          <a:lnTo>
                            <a:pt x="778" y="318"/>
                          </a:lnTo>
                          <a:lnTo>
                            <a:pt x="780" y="318"/>
                          </a:lnTo>
                          <a:lnTo>
                            <a:pt x="780" y="316"/>
                          </a:lnTo>
                          <a:lnTo>
                            <a:pt x="782" y="316"/>
                          </a:lnTo>
                          <a:lnTo>
                            <a:pt x="782" y="318"/>
                          </a:lnTo>
                          <a:lnTo>
                            <a:pt x="782" y="320"/>
                          </a:lnTo>
                          <a:lnTo>
                            <a:pt x="782" y="322"/>
                          </a:lnTo>
                          <a:lnTo>
                            <a:pt x="782" y="324"/>
                          </a:lnTo>
                          <a:lnTo>
                            <a:pt x="782" y="326"/>
                          </a:lnTo>
                          <a:lnTo>
                            <a:pt x="780" y="326"/>
                          </a:lnTo>
                          <a:lnTo>
                            <a:pt x="778" y="326"/>
                          </a:lnTo>
                          <a:lnTo>
                            <a:pt x="776" y="326"/>
                          </a:lnTo>
                          <a:lnTo>
                            <a:pt x="774" y="326"/>
                          </a:lnTo>
                          <a:lnTo>
                            <a:pt x="774" y="328"/>
                          </a:lnTo>
                          <a:lnTo>
                            <a:pt x="774" y="330"/>
                          </a:lnTo>
                          <a:lnTo>
                            <a:pt x="774" y="334"/>
                          </a:lnTo>
                          <a:lnTo>
                            <a:pt x="774" y="336"/>
                          </a:lnTo>
                          <a:lnTo>
                            <a:pt x="776" y="336"/>
                          </a:lnTo>
                          <a:lnTo>
                            <a:pt x="778" y="337"/>
                          </a:lnTo>
                          <a:lnTo>
                            <a:pt x="778" y="339"/>
                          </a:lnTo>
                          <a:lnTo>
                            <a:pt x="778" y="341"/>
                          </a:lnTo>
                          <a:lnTo>
                            <a:pt x="778" y="343"/>
                          </a:lnTo>
                          <a:lnTo>
                            <a:pt x="780" y="343"/>
                          </a:lnTo>
                          <a:lnTo>
                            <a:pt x="780" y="345"/>
                          </a:lnTo>
                          <a:lnTo>
                            <a:pt x="780" y="347"/>
                          </a:lnTo>
                          <a:lnTo>
                            <a:pt x="778" y="347"/>
                          </a:lnTo>
                          <a:lnTo>
                            <a:pt x="778" y="349"/>
                          </a:lnTo>
                          <a:lnTo>
                            <a:pt x="776" y="349"/>
                          </a:lnTo>
                          <a:lnTo>
                            <a:pt x="776" y="351"/>
                          </a:lnTo>
                          <a:lnTo>
                            <a:pt x="774" y="351"/>
                          </a:lnTo>
                          <a:lnTo>
                            <a:pt x="774" y="349"/>
                          </a:lnTo>
                          <a:lnTo>
                            <a:pt x="772" y="349"/>
                          </a:lnTo>
                          <a:lnTo>
                            <a:pt x="772" y="351"/>
                          </a:lnTo>
                          <a:lnTo>
                            <a:pt x="770" y="351"/>
                          </a:lnTo>
                          <a:lnTo>
                            <a:pt x="770" y="353"/>
                          </a:lnTo>
                          <a:lnTo>
                            <a:pt x="768" y="353"/>
                          </a:lnTo>
                          <a:lnTo>
                            <a:pt x="768" y="355"/>
                          </a:lnTo>
                          <a:lnTo>
                            <a:pt x="768" y="357"/>
                          </a:lnTo>
                          <a:lnTo>
                            <a:pt x="768" y="359"/>
                          </a:lnTo>
                          <a:lnTo>
                            <a:pt x="770" y="359"/>
                          </a:lnTo>
                          <a:lnTo>
                            <a:pt x="770" y="361"/>
                          </a:lnTo>
                          <a:lnTo>
                            <a:pt x="772" y="362"/>
                          </a:lnTo>
                          <a:lnTo>
                            <a:pt x="774" y="362"/>
                          </a:lnTo>
                          <a:lnTo>
                            <a:pt x="776" y="362"/>
                          </a:lnTo>
                          <a:lnTo>
                            <a:pt x="778" y="362"/>
                          </a:lnTo>
                          <a:lnTo>
                            <a:pt x="780" y="364"/>
                          </a:lnTo>
                          <a:lnTo>
                            <a:pt x="782" y="366"/>
                          </a:lnTo>
                          <a:lnTo>
                            <a:pt x="782" y="368"/>
                          </a:lnTo>
                          <a:lnTo>
                            <a:pt x="784" y="368"/>
                          </a:lnTo>
                          <a:lnTo>
                            <a:pt x="784" y="370"/>
                          </a:lnTo>
                          <a:lnTo>
                            <a:pt x="786" y="372"/>
                          </a:lnTo>
                          <a:lnTo>
                            <a:pt x="786" y="374"/>
                          </a:lnTo>
                          <a:lnTo>
                            <a:pt x="786" y="376"/>
                          </a:lnTo>
                          <a:lnTo>
                            <a:pt x="787" y="376"/>
                          </a:lnTo>
                          <a:lnTo>
                            <a:pt x="787" y="378"/>
                          </a:lnTo>
                          <a:lnTo>
                            <a:pt x="787" y="380"/>
                          </a:lnTo>
                          <a:lnTo>
                            <a:pt x="787" y="382"/>
                          </a:lnTo>
                          <a:lnTo>
                            <a:pt x="786" y="382"/>
                          </a:lnTo>
                          <a:lnTo>
                            <a:pt x="784" y="382"/>
                          </a:lnTo>
                          <a:lnTo>
                            <a:pt x="784" y="380"/>
                          </a:lnTo>
                          <a:lnTo>
                            <a:pt x="782" y="380"/>
                          </a:lnTo>
                          <a:lnTo>
                            <a:pt x="780" y="380"/>
                          </a:lnTo>
                          <a:lnTo>
                            <a:pt x="778" y="380"/>
                          </a:lnTo>
                          <a:lnTo>
                            <a:pt x="776" y="380"/>
                          </a:lnTo>
                          <a:lnTo>
                            <a:pt x="776" y="378"/>
                          </a:lnTo>
                          <a:lnTo>
                            <a:pt x="774" y="378"/>
                          </a:lnTo>
                          <a:lnTo>
                            <a:pt x="772" y="378"/>
                          </a:lnTo>
                          <a:lnTo>
                            <a:pt x="770" y="378"/>
                          </a:lnTo>
                          <a:lnTo>
                            <a:pt x="768" y="378"/>
                          </a:lnTo>
                          <a:lnTo>
                            <a:pt x="768" y="380"/>
                          </a:lnTo>
                          <a:lnTo>
                            <a:pt x="766" y="380"/>
                          </a:lnTo>
                          <a:lnTo>
                            <a:pt x="766" y="382"/>
                          </a:lnTo>
                          <a:lnTo>
                            <a:pt x="766" y="384"/>
                          </a:lnTo>
                          <a:lnTo>
                            <a:pt x="764" y="384"/>
                          </a:lnTo>
                          <a:lnTo>
                            <a:pt x="764" y="386"/>
                          </a:lnTo>
                          <a:lnTo>
                            <a:pt x="764" y="387"/>
                          </a:lnTo>
                          <a:lnTo>
                            <a:pt x="764" y="389"/>
                          </a:lnTo>
                          <a:lnTo>
                            <a:pt x="763" y="391"/>
                          </a:lnTo>
                          <a:lnTo>
                            <a:pt x="761" y="391"/>
                          </a:lnTo>
                          <a:lnTo>
                            <a:pt x="759" y="391"/>
                          </a:lnTo>
                          <a:lnTo>
                            <a:pt x="757" y="391"/>
                          </a:lnTo>
                          <a:lnTo>
                            <a:pt x="755" y="391"/>
                          </a:lnTo>
                          <a:lnTo>
                            <a:pt x="755" y="393"/>
                          </a:lnTo>
                          <a:lnTo>
                            <a:pt x="753" y="393"/>
                          </a:lnTo>
                          <a:lnTo>
                            <a:pt x="753" y="391"/>
                          </a:lnTo>
                          <a:lnTo>
                            <a:pt x="751" y="391"/>
                          </a:lnTo>
                          <a:lnTo>
                            <a:pt x="749" y="391"/>
                          </a:lnTo>
                          <a:lnTo>
                            <a:pt x="747" y="391"/>
                          </a:lnTo>
                          <a:lnTo>
                            <a:pt x="745" y="391"/>
                          </a:lnTo>
                          <a:lnTo>
                            <a:pt x="743" y="393"/>
                          </a:lnTo>
                          <a:lnTo>
                            <a:pt x="741" y="393"/>
                          </a:lnTo>
                          <a:lnTo>
                            <a:pt x="741" y="391"/>
                          </a:lnTo>
                          <a:lnTo>
                            <a:pt x="739" y="391"/>
                          </a:lnTo>
                          <a:lnTo>
                            <a:pt x="738" y="391"/>
                          </a:lnTo>
                          <a:lnTo>
                            <a:pt x="738" y="389"/>
                          </a:lnTo>
                          <a:lnTo>
                            <a:pt x="739" y="389"/>
                          </a:lnTo>
                          <a:lnTo>
                            <a:pt x="739" y="387"/>
                          </a:lnTo>
                          <a:lnTo>
                            <a:pt x="739" y="386"/>
                          </a:lnTo>
                          <a:lnTo>
                            <a:pt x="739" y="384"/>
                          </a:lnTo>
                          <a:lnTo>
                            <a:pt x="739" y="382"/>
                          </a:lnTo>
                          <a:lnTo>
                            <a:pt x="739" y="380"/>
                          </a:lnTo>
                          <a:lnTo>
                            <a:pt x="738" y="380"/>
                          </a:lnTo>
                          <a:lnTo>
                            <a:pt x="736" y="382"/>
                          </a:lnTo>
                          <a:lnTo>
                            <a:pt x="734" y="384"/>
                          </a:lnTo>
                          <a:lnTo>
                            <a:pt x="732" y="384"/>
                          </a:lnTo>
                          <a:lnTo>
                            <a:pt x="732" y="386"/>
                          </a:lnTo>
                          <a:lnTo>
                            <a:pt x="730" y="386"/>
                          </a:lnTo>
                          <a:lnTo>
                            <a:pt x="730" y="384"/>
                          </a:lnTo>
                          <a:lnTo>
                            <a:pt x="730" y="382"/>
                          </a:lnTo>
                          <a:lnTo>
                            <a:pt x="730" y="384"/>
                          </a:lnTo>
                          <a:lnTo>
                            <a:pt x="728" y="382"/>
                          </a:lnTo>
                          <a:lnTo>
                            <a:pt x="726" y="382"/>
                          </a:lnTo>
                          <a:lnTo>
                            <a:pt x="726" y="384"/>
                          </a:lnTo>
                          <a:lnTo>
                            <a:pt x="726" y="386"/>
                          </a:lnTo>
                          <a:lnTo>
                            <a:pt x="724" y="386"/>
                          </a:lnTo>
                          <a:lnTo>
                            <a:pt x="724" y="387"/>
                          </a:lnTo>
                          <a:lnTo>
                            <a:pt x="722" y="389"/>
                          </a:lnTo>
                          <a:lnTo>
                            <a:pt x="720" y="389"/>
                          </a:lnTo>
                          <a:lnTo>
                            <a:pt x="720" y="387"/>
                          </a:lnTo>
                          <a:lnTo>
                            <a:pt x="718" y="386"/>
                          </a:lnTo>
                          <a:lnTo>
                            <a:pt x="716" y="384"/>
                          </a:lnTo>
                          <a:lnTo>
                            <a:pt x="715" y="382"/>
                          </a:lnTo>
                          <a:lnTo>
                            <a:pt x="713" y="380"/>
                          </a:lnTo>
                          <a:lnTo>
                            <a:pt x="711" y="378"/>
                          </a:lnTo>
                          <a:lnTo>
                            <a:pt x="709" y="376"/>
                          </a:lnTo>
                          <a:lnTo>
                            <a:pt x="709" y="374"/>
                          </a:lnTo>
                          <a:lnTo>
                            <a:pt x="707" y="374"/>
                          </a:lnTo>
                          <a:lnTo>
                            <a:pt x="707" y="372"/>
                          </a:lnTo>
                          <a:lnTo>
                            <a:pt x="707" y="370"/>
                          </a:lnTo>
                          <a:lnTo>
                            <a:pt x="705" y="370"/>
                          </a:lnTo>
                          <a:lnTo>
                            <a:pt x="703" y="368"/>
                          </a:lnTo>
                          <a:lnTo>
                            <a:pt x="701" y="368"/>
                          </a:lnTo>
                          <a:lnTo>
                            <a:pt x="699" y="366"/>
                          </a:lnTo>
                          <a:lnTo>
                            <a:pt x="699" y="364"/>
                          </a:lnTo>
                          <a:lnTo>
                            <a:pt x="701" y="364"/>
                          </a:lnTo>
                          <a:lnTo>
                            <a:pt x="701" y="362"/>
                          </a:lnTo>
                          <a:lnTo>
                            <a:pt x="699" y="362"/>
                          </a:lnTo>
                          <a:lnTo>
                            <a:pt x="697" y="362"/>
                          </a:lnTo>
                          <a:lnTo>
                            <a:pt x="695" y="362"/>
                          </a:lnTo>
                          <a:lnTo>
                            <a:pt x="693" y="361"/>
                          </a:lnTo>
                          <a:lnTo>
                            <a:pt x="693" y="359"/>
                          </a:lnTo>
                          <a:lnTo>
                            <a:pt x="693" y="357"/>
                          </a:lnTo>
                          <a:lnTo>
                            <a:pt x="691" y="357"/>
                          </a:lnTo>
                          <a:lnTo>
                            <a:pt x="690" y="357"/>
                          </a:lnTo>
                          <a:lnTo>
                            <a:pt x="688" y="357"/>
                          </a:lnTo>
                          <a:lnTo>
                            <a:pt x="686" y="359"/>
                          </a:lnTo>
                          <a:lnTo>
                            <a:pt x="684" y="359"/>
                          </a:lnTo>
                          <a:lnTo>
                            <a:pt x="682" y="361"/>
                          </a:lnTo>
                          <a:lnTo>
                            <a:pt x="682" y="362"/>
                          </a:lnTo>
                          <a:lnTo>
                            <a:pt x="680" y="362"/>
                          </a:lnTo>
                          <a:lnTo>
                            <a:pt x="678" y="362"/>
                          </a:lnTo>
                          <a:lnTo>
                            <a:pt x="676" y="364"/>
                          </a:lnTo>
                          <a:lnTo>
                            <a:pt x="674" y="366"/>
                          </a:lnTo>
                          <a:lnTo>
                            <a:pt x="674" y="368"/>
                          </a:lnTo>
                          <a:lnTo>
                            <a:pt x="674" y="370"/>
                          </a:lnTo>
                          <a:lnTo>
                            <a:pt x="672" y="372"/>
                          </a:lnTo>
                          <a:lnTo>
                            <a:pt x="670" y="372"/>
                          </a:lnTo>
                          <a:lnTo>
                            <a:pt x="668" y="372"/>
                          </a:lnTo>
                          <a:lnTo>
                            <a:pt x="667" y="372"/>
                          </a:lnTo>
                          <a:lnTo>
                            <a:pt x="667" y="370"/>
                          </a:lnTo>
                          <a:lnTo>
                            <a:pt x="665" y="370"/>
                          </a:lnTo>
                          <a:lnTo>
                            <a:pt x="665" y="372"/>
                          </a:lnTo>
                          <a:lnTo>
                            <a:pt x="665" y="374"/>
                          </a:lnTo>
                          <a:lnTo>
                            <a:pt x="663" y="374"/>
                          </a:lnTo>
                          <a:lnTo>
                            <a:pt x="663" y="376"/>
                          </a:lnTo>
                          <a:lnTo>
                            <a:pt x="661" y="376"/>
                          </a:lnTo>
                          <a:lnTo>
                            <a:pt x="659" y="376"/>
                          </a:lnTo>
                          <a:lnTo>
                            <a:pt x="659" y="378"/>
                          </a:lnTo>
                          <a:lnTo>
                            <a:pt x="659" y="380"/>
                          </a:lnTo>
                          <a:lnTo>
                            <a:pt x="657" y="380"/>
                          </a:lnTo>
                          <a:lnTo>
                            <a:pt x="659" y="380"/>
                          </a:lnTo>
                          <a:lnTo>
                            <a:pt x="657" y="382"/>
                          </a:lnTo>
                          <a:lnTo>
                            <a:pt x="659" y="382"/>
                          </a:lnTo>
                          <a:lnTo>
                            <a:pt x="659" y="384"/>
                          </a:lnTo>
                          <a:lnTo>
                            <a:pt x="657" y="384"/>
                          </a:lnTo>
                          <a:lnTo>
                            <a:pt x="655" y="384"/>
                          </a:lnTo>
                          <a:lnTo>
                            <a:pt x="653" y="384"/>
                          </a:lnTo>
                          <a:lnTo>
                            <a:pt x="653" y="386"/>
                          </a:lnTo>
                          <a:lnTo>
                            <a:pt x="653" y="387"/>
                          </a:lnTo>
                          <a:lnTo>
                            <a:pt x="653" y="389"/>
                          </a:lnTo>
                          <a:lnTo>
                            <a:pt x="655" y="389"/>
                          </a:lnTo>
                          <a:lnTo>
                            <a:pt x="653" y="389"/>
                          </a:lnTo>
                          <a:lnTo>
                            <a:pt x="653" y="387"/>
                          </a:lnTo>
                          <a:lnTo>
                            <a:pt x="651" y="387"/>
                          </a:lnTo>
                          <a:lnTo>
                            <a:pt x="651" y="386"/>
                          </a:lnTo>
                          <a:lnTo>
                            <a:pt x="651" y="384"/>
                          </a:lnTo>
                          <a:lnTo>
                            <a:pt x="649" y="384"/>
                          </a:lnTo>
                          <a:lnTo>
                            <a:pt x="647" y="384"/>
                          </a:lnTo>
                          <a:lnTo>
                            <a:pt x="647" y="386"/>
                          </a:lnTo>
                          <a:lnTo>
                            <a:pt x="647" y="384"/>
                          </a:lnTo>
                          <a:lnTo>
                            <a:pt x="645" y="384"/>
                          </a:lnTo>
                          <a:lnTo>
                            <a:pt x="645" y="382"/>
                          </a:lnTo>
                          <a:lnTo>
                            <a:pt x="645" y="380"/>
                          </a:lnTo>
                          <a:lnTo>
                            <a:pt x="644" y="380"/>
                          </a:lnTo>
                          <a:lnTo>
                            <a:pt x="644" y="378"/>
                          </a:lnTo>
                          <a:lnTo>
                            <a:pt x="642" y="378"/>
                          </a:lnTo>
                          <a:lnTo>
                            <a:pt x="642" y="376"/>
                          </a:lnTo>
                          <a:lnTo>
                            <a:pt x="640" y="376"/>
                          </a:lnTo>
                          <a:lnTo>
                            <a:pt x="638" y="376"/>
                          </a:lnTo>
                          <a:lnTo>
                            <a:pt x="636" y="376"/>
                          </a:lnTo>
                          <a:lnTo>
                            <a:pt x="634" y="376"/>
                          </a:lnTo>
                          <a:lnTo>
                            <a:pt x="632" y="376"/>
                          </a:lnTo>
                          <a:lnTo>
                            <a:pt x="632" y="378"/>
                          </a:lnTo>
                          <a:lnTo>
                            <a:pt x="632" y="380"/>
                          </a:lnTo>
                          <a:lnTo>
                            <a:pt x="630" y="380"/>
                          </a:lnTo>
                          <a:lnTo>
                            <a:pt x="630" y="378"/>
                          </a:lnTo>
                          <a:lnTo>
                            <a:pt x="630" y="380"/>
                          </a:lnTo>
                          <a:lnTo>
                            <a:pt x="628" y="380"/>
                          </a:lnTo>
                          <a:lnTo>
                            <a:pt x="626" y="380"/>
                          </a:lnTo>
                          <a:lnTo>
                            <a:pt x="626" y="382"/>
                          </a:lnTo>
                          <a:lnTo>
                            <a:pt x="624" y="384"/>
                          </a:lnTo>
                          <a:lnTo>
                            <a:pt x="624" y="382"/>
                          </a:lnTo>
                          <a:lnTo>
                            <a:pt x="624" y="384"/>
                          </a:lnTo>
                          <a:lnTo>
                            <a:pt x="624" y="386"/>
                          </a:lnTo>
                          <a:lnTo>
                            <a:pt x="622" y="387"/>
                          </a:lnTo>
                          <a:lnTo>
                            <a:pt x="622" y="389"/>
                          </a:lnTo>
                          <a:lnTo>
                            <a:pt x="620" y="389"/>
                          </a:lnTo>
                          <a:lnTo>
                            <a:pt x="619" y="389"/>
                          </a:lnTo>
                          <a:lnTo>
                            <a:pt x="619" y="391"/>
                          </a:lnTo>
                          <a:lnTo>
                            <a:pt x="617" y="391"/>
                          </a:lnTo>
                          <a:lnTo>
                            <a:pt x="617" y="389"/>
                          </a:lnTo>
                          <a:lnTo>
                            <a:pt x="617" y="387"/>
                          </a:lnTo>
                          <a:lnTo>
                            <a:pt x="615" y="387"/>
                          </a:lnTo>
                          <a:lnTo>
                            <a:pt x="615" y="389"/>
                          </a:lnTo>
                          <a:lnTo>
                            <a:pt x="613" y="389"/>
                          </a:lnTo>
                          <a:lnTo>
                            <a:pt x="613" y="391"/>
                          </a:lnTo>
                          <a:lnTo>
                            <a:pt x="611" y="391"/>
                          </a:lnTo>
                          <a:lnTo>
                            <a:pt x="611" y="393"/>
                          </a:lnTo>
                          <a:lnTo>
                            <a:pt x="609" y="393"/>
                          </a:lnTo>
                          <a:lnTo>
                            <a:pt x="607" y="393"/>
                          </a:lnTo>
                          <a:lnTo>
                            <a:pt x="607" y="395"/>
                          </a:lnTo>
                          <a:lnTo>
                            <a:pt x="605" y="395"/>
                          </a:lnTo>
                          <a:lnTo>
                            <a:pt x="605" y="397"/>
                          </a:lnTo>
                          <a:lnTo>
                            <a:pt x="603" y="397"/>
                          </a:lnTo>
                          <a:lnTo>
                            <a:pt x="603" y="399"/>
                          </a:lnTo>
                          <a:lnTo>
                            <a:pt x="601" y="399"/>
                          </a:lnTo>
                          <a:lnTo>
                            <a:pt x="601" y="401"/>
                          </a:lnTo>
                          <a:lnTo>
                            <a:pt x="599" y="401"/>
                          </a:lnTo>
                          <a:lnTo>
                            <a:pt x="599" y="399"/>
                          </a:lnTo>
                          <a:lnTo>
                            <a:pt x="597" y="397"/>
                          </a:lnTo>
                          <a:lnTo>
                            <a:pt x="596" y="397"/>
                          </a:lnTo>
                          <a:lnTo>
                            <a:pt x="596" y="395"/>
                          </a:lnTo>
                          <a:lnTo>
                            <a:pt x="594" y="395"/>
                          </a:lnTo>
                          <a:lnTo>
                            <a:pt x="592" y="395"/>
                          </a:lnTo>
                          <a:lnTo>
                            <a:pt x="592" y="397"/>
                          </a:lnTo>
                          <a:lnTo>
                            <a:pt x="590" y="397"/>
                          </a:lnTo>
                          <a:lnTo>
                            <a:pt x="588" y="397"/>
                          </a:lnTo>
                          <a:lnTo>
                            <a:pt x="586" y="397"/>
                          </a:lnTo>
                          <a:lnTo>
                            <a:pt x="586" y="399"/>
                          </a:lnTo>
                          <a:lnTo>
                            <a:pt x="584" y="399"/>
                          </a:lnTo>
                          <a:lnTo>
                            <a:pt x="584" y="397"/>
                          </a:lnTo>
                          <a:lnTo>
                            <a:pt x="582" y="397"/>
                          </a:lnTo>
                          <a:lnTo>
                            <a:pt x="582" y="399"/>
                          </a:lnTo>
                          <a:lnTo>
                            <a:pt x="580" y="399"/>
                          </a:lnTo>
                          <a:lnTo>
                            <a:pt x="578" y="399"/>
                          </a:lnTo>
                          <a:lnTo>
                            <a:pt x="576" y="399"/>
                          </a:lnTo>
                          <a:lnTo>
                            <a:pt x="576" y="397"/>
                          </a:lnTo>
                          <a:lnTo>
                            <a:pt x="574" y="397"/>
                          </a:lnTo>
                          <a:lnTo>
                            <a:pt x="574" y="399"/>
                          </a:lnTo>
                          <a:lnTo>
                            <a:pt x="572" y="399"/>
                          </a:lnTo>
                          <a:lnTo>
                            <a:pt x="572" y="397"/>
                          </a:lnTo>
                          <a:lnTo>
                            <a:pt x="571" y="397"/>
                          </a:lnTo>
                          <a:lnTo>
                            <a:pt x="571" y="395"/>
                          </a:lnTo>
                          <a:lnTo>
                            <a:pt x="571" y="397"/>
                          </a:lnTo>
                          <a:lnTo>
                            <a:pt x="571" y="399"/>
                          </a:lnTo>
                          <a:lnTo>
                            <a:pt x="571" y="401"/>
                          </a:lnTo>
                          <a:lnTo>
                            <a:pt x="569" y="401"/>
                          </a:lnTo>
                          <a:lnTo>
                            <a:pt x="569" y="403"/>
                          </a:lnTo>
                          <a:lnTo>
                            <a:pt x="567" y="403"/>
                          </a:lnTo>
                          <a:lnTo>
                            <a:pt x="567" y="405"/>
                          </a:lnTo>
                          <a:lnTo>
                            <a:pt x="565" y="405"/>
                          </a:lnTo>
                          <a:lnTo>
                            <a:pt x="565" y="407"/>
                          </a:lnTo>
                          <a:lnTo>
                            <a:pt x="565" y="405"/>
                          </a:lnTo>
                          <a:lnTo>
                            <a:pt x="563" y="405"/>
                          </a:lnTo>
                          <a:lnTo>
                            <a:pt x="561" y="405"/>
                          </a:lnTo>
                          <a:lnTo>
                            <a:pt x="559" y="405"/>
                          </a:lnTo>
                          <a:lnTo>
                            <a:pt x="559" y="403"/>
                          </a:lnTo>
                          <a:lnTo>
                            <a:pt x="557" y="403"/>
                          </a:lnTo>
                          <a:lnTo>
                            <a:pt x="557" y="401"/>
                          </a:lnTo>
                          <a:lnTo>
                            <a:pt x="555" y="401"/>
                          </a:lnTo>
                          <a:lnTo>
                            <a:pt x="555" y="399"/>
                          </a:lnTo>
                          <a:lnTo>
                            <a:pt x="553" y="399"/>
                          </a:lnTo>
                          <a:lnTo>
                            <a:pt x="551" y="401"/>
                          </a:lnTo>
                          <a:lnTo>
                            <a:pt x="551" y="399"/>
                          </a:lnTo>
                          <a:lnTo>
                            <a:pt x="551" y="401"/>
                          </a:lnTo>
                          <a:lnTo>
                            <a:pt x="551" y="403"/>
                          </a:lnTo>
                          <a:lnTo>
                            <a:pt x="551" y="401"/>
                          </a:lnTo>
                          <a:lnTo>
                            <a:pt x="549" y="401"/>
                          </a:lnTo>
                          <a:lnTo>
                            <a:pt x="548" y="401"/>
                          </a:lnTo>
                          <a:lnTo>
                            <a:pt x="549" y="401"/>
                          </a:lnTo>
                          <a:lnTo>
                            <a:pt x="549" y="403"/>
                          </a:lnTo>
                          <a:lnTo>
                            <a:pt x="549" y="405"/>
                          </a:lnTo>
                          <a:lnTo>
                            <a:pt x="549" y="407"/>
                          </a:lnTo>
                          <a:lnTo>
                            <a:pt x="548" y="409"/>
                          </a:lnTo>
                          <a:lnTo>
                            <a:pt x="546" y="409"/>
                          </a:lnTo>
                          <a:lnTo>
                            <a:pt x="546" y="407"/>
                          </a:lnTo>
                          <a:lnTo>
                            <a:pt x="544" y="409"/>
                          </a:lnTo>
                          <a:lnTo>
                            <a:pt x="542" y="409"/>
                          </a:lnTo>
                          <a:lnTo>
                            <a:pt x="542" y="407"/>
                          </a:lnTo>
                          <a:lnTo>
                            <a:pt x="542" y="405"/>
                          </a:lnTo>
                          <a:lnTo>
                            <a:pt x="540" y="403"/>
                          </a:lnTo>
                          <a:lnTo>
                            <a:pt x="538" y="403"/>
                          </a:lnTo>
                          <a:lnTo>
                            <a:pt x="536" y="403"/>
                          </a:lnTo>
                          <a:lnTo>
                            <a:pt x="536" y="483"/>
                          </a:lnTo>
                          <a:lnTo>
                            <a:pt x="536" y="482"/>
                          </a:lnTo>
                          <a:lnTo>
                            <a:pt x="534" y="482"/>
                          </a:lnTo>
                          <a:lnTo>
                            <a:pt x="534" y="483"/>
                          </a:lnTo>
                          <a:lnTo>
                            <a:pt x="536" y="485"/>
                          </a:lnTo>
                          <a:lnTo>
                            <a:pt x="538" y="581"/>
                          </a:lnTo>
                          <a:lnTo>
                            <a:pt x="538" y="583"/>
                          </a:lnTo>
                          <a:lnTo>
                            <a:pt x="538" y="585"/>
                          </a:lnTo>
                          <a:lnTo>
                            <a:pt x="538" y="587"/>
                          </a:lnTo>
                          <a:lnTo>
                            <a:pt x="538" y="589"/>
                          </a:lnTo>
                          <a:lnTo>
                            <a:pt x="540" y="589"/>
                          </a:lnTo>
                          <a:lnTo>
                            <a:pt x="540" y="591"/>
                          </a:lnTo>
                          <a:lnTo>
                            <a:pt x="540" y="593"/>
                          </a:lnTo>
                          <a:lnTo>
                            <a:pt x="542" y="593"/>
                          </a:lnTo>
                          <a:lnTo>
                            <a:pt x="544" y="595"/>
                          </a:lnTo>
                          <a:lnTo>
                            <a:pt x="546" y="597"/>
                          </a:lnTo>
                          <a:lnTo>
                            <a:pt x="546" y="599"/>
                          </a:lnTo>
                          <a:lnTo>
                            <a:pt x="546" y="601"/>
                          </a:lnTo>
                          <a:lnTo>
                            <a:pt x="546" y="602"/>
                          </a:lnTo>
                          <a:lnTo>
                            <a:pt x="544" y="604"/>
                          </a:lnTo>
                          <a:lnTo>
                            <a:pt x="544" y="606"/>
                          </a:lnTo>
                          <a:lnTo>
                            <a:pt x="542" y="608"/>
                          </a:lnTo>
                          <a:lnTo>
                            <a:pt x="544" y="608"/>
                          </a:lnTo>
                          <a:lnTo>
                            <a:pt x="544" y="610"/>
                          </a:lnTo>
                          <a:lnTo>
                            <a:pt x="546" y="612"/>
                          </a:lnTo>
                          <a:lnTo>
                            <a:pt x="546" y="614"/>
                          </a:lnTo>
                          <a:lnTo>
                            <a:pt x="548" y="614"/>
                          </a:lnTo>
                          <a:lnTo>
                            <a:pt x="548" y="616"/>
                          </a:lnTo>
                          <a:lnTo>
                            <a:pt x="548" y="618"/>
                          </a:lnTo>
                          <a:lnTo>
                            <a:pt x="549" y="618"/>
                          </a:lnTo>
                          <a:lnTo>
                            <a:pt x="549" y="620"/>
                          </a:lnTo>
                          <a:lnTo>
                            <a:pt x="551" y="620"/>
                          </a:lnTo>
                          <a:lnTo>
                            <a:pt x="551" y="622"/>
                          </a:lnTo>
                          <a:lnTo>
                            <a:pt x="551" y="624"/>
                          </a:lnTo>
                          <a:lnTo>
                            <a:pt x="553" y="624"/>
                          </a:lnTo>
                          <a:lnTo>
                            <a:pt x="553" y="626"/>
                          </a:lnTo>
                          <a:lnTo>
                            <a:pt x="555" y="626"/>
                          </a:lnTo>
                          <a:lnTo>
                            <a:pt x="555" y="627"/>
                          </a:lnTo>
                          <a:lnTo>
                            <a:pt x="557" y="627"/>
                          </a:lnTo>
                          <a:lnTo>
                            <a:pt x="559" y="629"/>
                          </a:lnTo>
                          <a:lnTo>
                            <a:pt x="561" y="629"/>
                          </a:lnTo>
                          <a:lnTo>
                            <a:pt x="561" y="631"/>
                          </a:lnTo>
                          <a:lnTo>
                            <a:pt x="561" y="633"/>
                          </a:lnTo>
                          <a:lnTo>
                            <a:pt x="563" y="633"/>
                          </a:lnTo>
                          <a:lnTo>
                            <a:pt x="565" y="633"/>
                          </a:lnTo>
                          <a:lnTo>
                            <a:pt x="565" y="635"/>
                          </a:lnTo>
                          <a:lnTo>
                            <a:pt x="565" y="637"/>
                          </a:lnTo>
                          <a:lnTo>
                            <a:pt x="567" y="637"/>
                          </a:lnTo>
                          <a:lnTo>
                            <a:pt x="567" y="639"/>
                          </a:lnTo>
                          <a:lnTo>
                            <a:pt x="569" y="639"/>
                          </a:lnTo>
                          <a:lnTo>
                            <a:pt x="569" y="641"/>
                          </a:lnTo>
                          <a:lnTo>
                            <a:pt x="571" y="641"/>
                          </a:lnTo>
                          <a:lnTo>
                            <a:pt x="571" y="643"/>
                          </a:lnTo>
                          <a:lnTo>
                            <a:pt x="572" y="643"/>
                          </a:lnTo>
                          <a:lnTo>
                            <a:pt x="572" y="645"/>
                          </a:lnTo>
                          <a:lnTo>
                            <a:pt x="574" y="645"/>
                          </a:lnTo>
                          <a:lnTo>
                            <a:pt x="576" y="645"/>
                          </a:lnTo>
                          <a:lnTo>
                            <a:pt x="578" y="645"/>
                          </a:lnTo>
                          <a:lnTo>
                            <a:pt x="578" y="643"/>
                          </a:lnTo>
                          <a:lnTo>
                            <a:pt x="580" y="643"/>
                          </a:lnTo>
                          <a:lnTo>
                            <a:pt x="580" y="645"/>
                          </a:lnTo>
                          <a:lnTo>
                            <a:pt x="582" y="645"/>
                          </a:lnTo>
                          <a:lnTo>
                            <a:pt x="584" y="645"/>
                          </a:lnTo>
                          <a:lnTo>
                            <a:pt x="586" y="645"/>
                          </a:lnTo>
                          <a:lnTo>
                            <a:pt x="588" y="645"/>
                          </a:lnTo>
                          <a:lnTo>
                            <a:pt x="590" y="645"/>
                          </a:lnTo>
                          <a:lnTo>
                            <a:pt x="592" y="647"/>
                          </a:lnTo>
                          <a:lnTo>
                            <a:pt x="592" y="649"/>
                          </a:lnTo>
                          <a:lnTo>
                            <a:pt x="594" y="649"/>
                          </a:lnTo>
                          <a:lnTo>
                            <a:pt x="594" y="650"/>
                          </a:lnTo>
                          <a:lnTo>
                            <a:pt x="594" y="652"/>
                          </a:lnTo>
                          <a:lnTo>
                            <a:pt x="594" y="654"/>
                          </a:lnTo>
                          <a:lnTo>
                            <a:pt x="596" y="654"/>
                          </a:lnTo>
                          <a:lnTo>
                            <a:pt x="597" y="654"/>
                          </a:lnTo>
                          <a:lnTo>
                            <a:pt x="599" y="654"/>
                          </a:lnTo>
                          <a:lnTo>
                            <a:pt x="601" y="654"/>
                          </a:lnTo>
                          <a:lnTo>
                            <a:pt x="601" y="656"/>
                          </a:lnTo>
                          <a:lnTo>
                            <a:pt x="603" y="656"/>
                          </a:lnTo>
                          <a:lnTo>
                            <a:pt x="605" y="656"/>
                          </a:lnTo>
                          <a:lnTo>
                            <a:pt x="605" y="658"/>
                          </a:lnTo>
                          <a:lnTo>
                            <a:pt x="607" y="660"/>
                          </a:lnTo>
                          <a:lnTo>
                            <a:pt x="607" y="658"/>
                          </a:lnTo>
                          <a:lnTo>
                            <a:pt x="607" y="660"/>
                          </a:lnTo>
                          <a:lnTo>
                            <a:pt x="609" y="660"/>
                          </a:lnTo>
                          <a:lnTo>
                            <a:pt x="609" y="658"/>
                          </a:lnTo>
                          <a:lnTo>
                            <a:pt x="609" y="660"/>
                          </a:lnTo>
                          <a:lnTo>
                            <a:pt x="611" y="660"/>
                          </a:lnTo>
                          <a:lnTo>
                            <a:pt x="613" y="660"/>
                          </a:lnTo>
                          <a:lnTo>
                            <a:pt x="613" y="662"/>
                          </a:lnTo>
                          <a:lnTo>
                            <a:pt x="615" y="662"/>
                          </a:lnTo>
                          <a:lnTo>
                            <a:pt x="617" y="664"/>
                          </a:lnTo>
                          <a:lnTo>
                            <a:pt x="615" y="664"/>
                          </a:lnTo>
                          <a:lnTo>
                            <a:pt x="617" y="666"/>
                          </a:lnTo>
                          <a:lnTo>
                            <a:pt x="617" y="664"/>
                          </a:lnTo>
                          <a:lnTo>
                            <a:pt x="617" y="666"/>
                          </a:lnTo>
                          <a:lnTo>
                            <a:pt x="619" y="666"/>
                          </a:lnTo>
                          <a:lnTo>
                            <a:pt x="619" y="668"/>
                          </a:lnTo>
                          <a:lnTo>
                            <a:pt x="619" y="670"/>
                          </a:lnTo>
                          <a:lnTo>
                            <a:pt x="620" y="670"/>
                          </a:lnTo>
                          <a:lnTo>
                            <a:pt x="620" y="672"/>
                          </a:lnTo>
                          <a:lnTo>
                            <a:pt x="622" y="672"/>
                          </a:lnTo>
                          <a:lnTo>
                            <a:pt x="622" y="674"/>
                          </a:lnTo>
                          <a:lnTo>
                            <a:pt x="624" y="674"/>
                          </a:lnTo>
                          <a:lnTo>
                            <a:pt x="626" y="674"/>
                          </a:lnTo>
                          <a:lnTo>
                            <a:pt x="626" y="675"/>
                          </a:lnTo>
                          <a:lnTo>
                            <a:pt x="626" y="674"/>
                          </a:lnTo>
                          <a:lnTo>
                            <a:pt x="628" y="675"/>
                          </a:lnTo>
                          <a:lnTo>
                            <a:pt x="630" y="675"/>
                          </a:lnTo>
                          <a:lnTo>
                            <a:pt x="632" y="675"/>
                          </a:lnTo>
                          <a:lnTo>
                            <a:pt x="632" y="677"/>
                          </a:lnTo>
                          <a:lnTo>
                            <a:pt x="634" y="677"/>
                          </a:lnTo>
                          <a:lnTo>
                            <a:pt x="636" y="677"/>
                          </a:lnTo>
                          <a:lnTo>
                            <a:pt x="636" y="679"/>
                          </a:lnTo>
                          <a:lnTo>
                            <a:pt x="638" y="679"/>
                          </a:lnTo>
                          <a:lnTo>
                            <a:pt x="640" y="679"/>
                          </a:lnTo>
                          <a:lnTo>
                            <a:pt x="642" y="679"/>
                          </a:lnTo>
                          <a:lnTo>
                            <a:pt x="642" y="681"/>
                          </a:lnTo>
                          <a:lnTo>
                            <a:pt x="644" y="681"/>
                          </a:lnTo>
                          <a:lnTo>
                            <a:pt x="645" y="683"/>
                          </a:lnTo>
                          <a:lnTo>
                            <a:pt x="645" y="685"/>
                          </a:lnTo>
                          <a:lnTo>
                            <a:pt x="645" y="687"/>
                          </a:lnTo>
                          <a:lnTo>
                            <a:pt x="647" y="687"/>
                          </a:lnTo>
                          <a:lnTo>
                            <a:pt x="649" y="687"/>
                          </a:lnTo>
                          <a:lnTo>
                            <a:pt x="651" y="689"/>
                          </a:lnTo>
                          <a:lnTo>
                            <a:pt x="651" y="687"/>
                          </a:lnTo>
                          <a:lnTo>
                            <a:pt x="653" y="689"/>
                          </a:lnTo>
                          <a:lnTo>
                            <a:pt x="655" y="689"/>
                          </a:lnTo>
                          <a:lnTo>
                            <a:pt x="655" y="691"/>
                          </a:lnTo>
                          <a:lnTo>
                            <a:pt x="655" y="693"/>
                          </a:lnTo>
                          <a:lnTo>
                            <a:pt x="653" y="693"/>
                          </a:lnTo>
                          <a:lnTo>
                            <a:pt x="653" y="695"/>
                          </a:lnTo>
                          <a:lnTo>
                            <a:pt x="653" y="698"/>
                          </a:lnTo>
                          <a:lnTo>
                            <a:pt x="655" y="698"/>
                          </a:lnTo>
                          <a:lnTo>
                            <a:pt x="655" y="700"/>
                          </a:lnTo>
                          <a:lnTo>
                            <a:pt x="657" y="700"/>
                          </a:lnTo>
                          <a:lnTo>
                            <a:pt x="657" y="702"/>
                          </a:lnTo>
                          <a:lnTo>
                            <a:pt x="659" y="702"/>
                          </a:lnTo>
                          <a:lnTo>
                            <a:pt x="659" y="704"/>
                          </a:lnTo>
                          <a:lnTo>
                            <a:pt x="659" y="706"/>
                          </a:lnTo>
                          <a:lnTo>
                            <a:pt x="659" y="708"/>
                          </a:lnTo>
                          <a:lnTo>
                            <a:pt x="657" y="710"/>
                          </a:lnTo>
                          <a:lnTo>
                            <a:pt x="659" y="710"/>
                          </a:lnTo>
                          <a:lnTo>
                            <a:pt x="657" y="712"/>
                          </a:lnTo>
                          <a:lnTo>
                            <a:pt x="655" y="712"/>
                          </a:lnTo>
                          <a:lnTo>
                            <a:pt x="655" y="714"/>
                          </a:lnTo>
                          <a:lnTo>
                            <a:pt x="657" y="714"/>
                          </a:lnTo>
                          <a:lnTo>
                            <a:pt x="657" y="716"/>
                          </a:lnTo>
                          <a:lnTo>
                            <a:pt x="659" y="716"/>
                          </a:lnTo>
                          <a:lnTo>
                            <a:pt x="659" y="718"/>
                          </a:lnTo>
                          <a:lnTo>
                            <a:pt x="661" y="718"/>
                          </a:lnTo>
                          <a:lnTo>
                            <a:pt x="661" y="720"/>
                          </a:lnTo>
                          <a:lnTo>
                            <a:pt x="661" y="722"/>
                          </a:lnTo>
                          <a:lnTo>
                            <a:pt x="663" y="720"/>
                          </a:lnTo>
                          <a:lnTo>
                            <a:pt x="665" y="722"/>
                          </a:lnTo>
                          <a:lnTo>
                            <a:pt x="665" y="723"/>
                          </a:lnTo>
                          <a:lnTo>
                            <a:pt x="663" y="723"/>
                          </a:lnTo>
                          <a:lnTo>
                            <a:pt x="665" y="723"/>
                          </a:lnTo>
                          <a:lnTo>
                            <a:pt x="667" y="725"/>
                          </a:lnTo>
                          <a:lnTo>
                            <a:pt x="667" y="727"/>
                          </a:lnTo>
                          <a:lnTo>
                            <a:pt x="665" y="727"/>
                          </a:lnTo>
                          <a:lnTo>
                            <a:pt x="665" y="729"/>
                          </a:lnTo>
                          <a:lnTo>
                            <a:pt x="663" y="729"/>
                          </a:lnTo>
                          <a:lnTo>
                            <a:pt x="663" y="731"/>
                          </a:lnTo>
                          <a:lnTo>
                            <a:pt x="663" y="733"/>
                          </a:lnTo>
                          <a:lnTo>
                            <a:pt x="661" y="731"/>
                          </a:lnTo>
                          <a:lnTo>
                            <a:pt x="661" y="733"/>
                          </a:lnTo>
                          <a:lnTo>
                            <a:pt x="663" y="733"/>
                          </a:lnTo>
                          <a:lnTo>
                            <a:pt x="663" y="735"/>
                          </a:lnTo>
                          <a:lnTo>
                            <a:pt x="661" y="735"/>
                          </a:lnTo>
                          <a:lnTo>
                            <a:pt x="661" y="737"/>
                          </a:lnTo>
                          <a:lnTo>
                            <a:pt x="659" y="737"/>
                          </a:lnTo>
                          <a:lnTo>
                            <a:pt x="659" y="739"/>
                          </a:lnTo>
                          <a:lnTo>
                            <a:pt x="657" y="739"/>
                          </a:lnTo>
                          <a:lnTo>
                            <a:pt x="659" y="739"/>
                          </a:lnTo>
                          <a:lnTo>
                            <a:pt x="659" y="741"/>
                          </a:lnTo>
                          <a:lnTo>
                            <a:pt x="657" y="741"/>
                          </a:lnTo>
                          <a:lnTo>
                            <a:pt x="657" y="739"/>
                          </a:lnTo>
                          <a:lnTo>
                            <a:pt x="657" y="741"/>
                          </a:lnTo>
                          <a:lnTo>
                            <a:pt x="655" y="741"/>
                          </a:lnTo>
                          <a:lnTo>
                            <a:pt x="657" y="741"/>
                          </a:lnTo>
                          <a:lnTo>
                            <a:pt x="657" y="743"/>
                          </a:lnTo>
                          <a:lnTo>
                            <a:pt x="655" y="743"/>
                          </a:lnTo>
                          <a:lnTo>
                            <a:pt x="657" y="743"/>
                          </a:lnTo>
                          <a:lnTo>
                            <a:pt x="655" y="745"/>
                          </a:lnTo>
                          <a:lnTo>
                            <a:pt x="655" y="747"/>
                          </a:lnTo>
                          <a:lnTo>
                            <a:pt x="655" y="748"/>
                          </a:lnTo>
                          <a:lnTo>
                            <a:pt x="653" y="747"/>
                          </a:lnTo>
                          <a:lnTo>
                            <a:pt x="651" y="747"/>
                          </a:lnTo>
                          <a:lnTo>
                            <a:pt x="653" y="748"/>
                          </a:lnTo>
                          <a:lnTo>
                            <a:pt x="653" y="750"/>
                          </a:lnTo>
                          <a:lnTo>
                            <a:pt x="651" y="750"/>
                          </a:lnTo>
                          <a:lnTo>
                            <a:pt x="651" y="752"/>
                          </a:lnTo>
                          <a:lnTo>
                            <a:pt x="651" y="754"/>
                          </a:lnTo>
                          <a:lnTo>
                            <a:pt x="649" y="754"/>
                          </a:lnTo>
                          <a:lnTo>
                            <a:pt x="651" y="756"/>
                          </a:lnTo>
                          <a:lnTo>
                            <a:pt x="651" y="754"/>
                          </a:lnTo>
                          <a:lnTo>
                            <a:pt x="653" y="754"/>
                          </a:lnTo>
                          <a:lnTo>
                            <a:pt x="653" y="756"/>
                          </a:lnTo>
                          <a:lnTo>
                            <a:pt x="651" y="758"/>
                          </a:lnTo>
                          <a:lnTo>
                            <a:pt x="653" y="758"/>
                          </a:lnTo>
                          <a:lnTo>
                            <a:pt x="655" y="758"/>
                          </a:lnTo>
                          <a:lnTo>
                            <a:pt x="653" y="760"/>
                          </a:lnTo>
                          <a:lnTo>
                            <a:pt x="655" y="760"/>
                          </a:lnTo>
                          <a:lnTo>
                            <a:pt x="655" y="762"/>
                          </a:lnTo>
                          <a:lnTo>
                            <a:pt x="657" y="762"/>
                          </a:lnTo>
                          <a:lnTo>
                            <a:pt x="655" y="762"/>
                          </a:lnTo>
                          <a:lnTo>
                            <a:pt x="655" y="764"/>
                          </a:lnTo>
                          <a:lnTo>
                            <a:pt x="657" y="764"/>
                          </a:lnTo>
                          <a:lnTo>
                            <a:pt x="657" y="766"/>
                          </a:lnTo>
                          <a:lnTo>
                            <a:pt x="659" y="766"/>
                          </a:lnTo>
                          <a:lnTo>
                            <a:pt x="659" y="764"/>
                          </a:lnTo>
                          <a:lnTo>
                            <a:pt x="661" y="764"/>
                          </a:lnTo>
                          <a:lnTo>
                            <a:pt x="661" y="766"/>
                          </a:lnTo>
                          <a:lnTo>
                            <a:pt x="659" y="766"/>
                          </a:lnTo>
                          <a:lnTo>
                            <a:pt x="659" y="768"/>
                          </a:lnTo>
                          <a:lnTo>
                            <a:pt x="661" y="768"/>
                          </a:lnTo>
                          <a:lnTo>
                            <a:pt x="661" y="770"/>
                          </a:lnTo>
                          <a:lnTo>
                            <a:pt x="663" y="770"/>
                          </a:lnTo>
                          <a:lnTo>
                            <a:pt x="663" y="771"/>
                          </a:lnTo>
                          <a:lnTo>
                            <a:pt x="665" y="773"/>
                          </a:lnTo>
                          <a:lnTo>
                            <a:pt x="665" y="771"/>
                          </a:lnTo>
                          <a:lnTo>
                            <a:pt x="667" y="771"/>
                          </a:lnTo>
                          <a:lnTo>
                            <a:pt x="667" y="773"/>
                          </a:lnTo>
                          <a:lnTo>
                            <a:pt x="667" y="775"/>
                          </a:lnTo>
                          <a:lnTo>
                            <a:pt x="667" y="777"/>
                          </a:lnTo>
                          <a:lnTo>
                            <a:pt x="665" y="779"/>
                          </a:lnTo>
                          <a:lnTo>
                            <a:pt x="665" y="781"/>
                          </a:lnTo>
                          <a:lnTo>
                            <a:pt x="667" y="781"/>
                          </a:lnTo>
                          <a:lnTo>
                            <a:pt x="667" y="783"/>
                          </a:lnTo>
                          <a:lnTo>
                            <a:pt x="667" y="781"/>
                          </a:lnTo>
                          <a:lnTo>
                            <a:pt x="668" y="781"/>
                          </a:lnTo>
                          <a:lnTo>
                            <a:pt x="668" y="783"/>
                          </a:lnTo>
                          <a:lnTo>
                            <a:pt x="670" y="783"/>
                          </a:lnTo>
                          <a:lnTo>
                            <a:pt x="670" y="785"/>
                          </a:lnTo>
                          <a:lnTo>
                            <a:pt x="672" y="785"/>
                          </a:lnTo>
                          <a:lnTo>
                            <a:pt x="672" y="787"/>
                          </a:lnTo>
                          <a:lnTo>
                            <a:pt x="674" y="787"/>
                          </a:lnTo>
                          <a:lnTo>
                            <a:pt x="674" y="785"/>
                          </a:lnTo>
                          <a:lnTo>
                            <a:pt x="674" y="787"/>
                          </a:lnTo>
                          <a:lnTo>
                            <a:pt x="676" y="787"/>
                          </a:lnTo>
                          <a:lnTo>
                            <a:pt x="676" y="789"/>
                          </a:lnTo>
                          <a:lnTo>
                            <a:pt x="674" y="789"/>
                          </a:lnTo>
                          <a:lnTo>
                            <a:pt x="676" y="789"/>
                          </a:lnTo>
                          <a:lnTo>
                            <a:pt x="676" y="791"/>
                          </a:lnTo>
                          <a:lnTo>
                            <a:pt x="676" y="793"/>
                          </a:lnTo>
                          <a:lnTo>
                            <a:pt x="676" y="795"/>
                          </a:lnTo>
                          <a:lnTo>
                            <a:pt x="674" y="795"/>
                          </a:lnTo>
                          <a:lnTo>
                            <a:pt x="676" y="795"/>
                          </a:lnTo>
                          <a:lnTo>
                            <a:pt x="676" y="796"/>
                          </a:lnTo>
                          <a:lnTo>
                            <a:pt x="678" y="796"/>
                          </a:lnTo>
                          <a:lnTo>
                            <a:pt x="676" y="796"/>
                          </a:lnTo>
                          <a:lnTo>
                            <a:pt x="674" y="796"/>
                          </a:lnTo>
                          <a:lnTo>
                            <a:pt x="674" y="798"/>
                          </a:lnTo>
                          <a:lnTo>
                            <a:pt x="676" y="798"/>
                          </a:lnTo>
                          <a:lnTo>
                            <a:pt x="676" y="800"/>
                          </a:lnTo>
                          <a:lnTo>
                            <a:pt x="676" y="802"/>
                          </a:lnTo>
                          <a:lnTo>
                            <a:pt x="676" y="804"/>
                          </a:lnTo>
                          <a:lnTo>
                            <a:pt x="678" y="804"/>
                          </a:lnTo>
                          <a:lnTo>
                            <a:pt x="680" y="804"/>
                          </a:lnTo>
                          <a:lnTo>
                            <a:pt x="680" y="806"/>
                          </a:lnTo>
                          <a:lnTo>
                            <a:pt x="682" y="806"/>
                          </a:lnTo>
                          <a:lnTo>
                            <a:pt x="682" y="808"/>
                          </a:lnTo>
                          <a:lnTo>
                            <a:pt x="684" y="808"/>
                          </a:lnTo>
                          <a:lnTo>
                            <a:pt x="684" y="810"/>
                          </a:lnTo>
                          <a:lnTo>
                            <a:pt x="686" y="808"/>
                          </a:lnTo>
                          <a:lnTo>
                            <a:pt x="686" y="810"/>
                          </a:lnTo>
                          <a:lnTo>
                            <a:pt x="688" y="810"/>
                          </a:lnTo>
                          <a:lnTo>
                            <a:pt x="690" y="810"/>
                          </a:lnTo>
                          <a:lnTo>
                            <a:pt x="690" y="812"/>
                          </a:lnTo>
                          <a:lnTo>
                            <a:pt x="691" y="812"/>
                          </a:lnTo>
                          <a:lnTo>
                            <a:pt x="691" y="814"/>
                          </a:lnTo>
                          <a:lnTo>
                            <a:pt x="693" y="814"/>
                          </a:lnTo>
                          <a:lnTo>
                            <a:pt x="693" y="816"/>
                          </a:lnTo>
                          <a:lnTo>
                            <a:pt x="693" y="818"/>
                          </a:lnTo>
                          <a:lnTo>
                            <a:pt x="693" y="819"/>
                          </a:lnTo>
                          <a:lnTo>
                            <a:pt x="695" y="819"/>
                          </a:lnTo>
                          <a:lnTo>
                            <a:pt x="695" y="821"/>
                          </a:lnTo>
                          <a:lnTo>
                            <a:pt x="697" y="821"/>
                          </a:lnTo>
                          <a:lnTo>
                            <a:pt x="699" y="821"/>
                          </a:lnTo>
                          <a:lnTo>
                            <a:pt x="701" y="821"/>
                          </a:lnTo>
                          <a:lnTo>
                            <a:pt x="701" y="823"/>
                          </a:lnTo>
                          <a:lnTo>
                            <a:pt x="703" y="823"/>
                          </a:lnTo>
                          <a:lnTo>
                            <a:pt x="705" y="823"/>
                          </a:lnTo>
                          <a:lnTo>
                            <a:pt x="705" y="821"/>
                          </a:lnTo>
                          <a:lnTo>
                            <a:pt x="705" y="823"/>
                          </a:lnTo>
                          <a:lnTo>
                            <a:pt x="705" y="825"/>
                          </a:lnTo>
                          <a:lnTo>
                            <a:pt x="703" y="825"/>
                          </a:lnTo>
                          <a:lnTo>
                            <a:pt x="703" y="823"/>
                          </a:lnTo>
                          <a:lnTo>
                            <a:pt x="703" y="825"/>
                          </a:lnTo>
                          <a:lnTo>
                            <a:pt x="701" y="825"/>
                          </a:lnTo>
                          <a:lnTo>
                            <a:pt x="703" y="825"/>
                          </a:lnTo>
                          <a:lnTo>
                            <a:pt x="703" y="827"/>
                          </a:lnTo>
                          <a:lnTo>
                            <a:pt x="705" y="825"/>
                          </a:lnTo>
                          <a:lnTo>
                            <a:pt x="705" y="827"/>
                          </a:lnTo>
                          <a:lnTo>
                            <a:pt x="703" y="827"/>
                          </a:lnTo>
                          <a:lnTo>
                            <a:pt x="701" y="827"/>
                          </a:lnTo>
                          <a:lnTo>
                            <a:pt x="701" y="829"/>
                          </a:lnTo>
                          <a:lnTo>
                            <a:pt x="701" y="831"/>
                          </a:lnTo>
                          <a:lnTo>
                            <a:pt x="699" y="831"/>
                          </a:lnTo>
                          <a:lnTo>
                            <a:pt x="699" y="829"/>
                          </a:lnTo>
                          <a:lnTo>
                            <a:pt x="699" y="831"/>
                          </a:lnTo>
                          <a:lnTo>
                            <a:pt x="699" y="833"/>
                          </a:lnTo>
                          <a:lnTo>
                            <a:pt x="701" y="833"/>
                          </a:lnTo>
                          <a:lnTo>
                            <a:pt x="703" y="833"/>
                          </a:lnTo>
                          <a:lnTo>
                            <a:pt x="703" y="835"/>
                          </a:lnTo>
                          <a:lnTo>
                            <a:pt x="705" y="835"/>
                          </a:lnTo>
                          <a:lnTo>
                            <a:pt x="705" y="837"/>
                          </a:lnTo>
                          <a:lnTo>
                            <a:pt x="703" y="839"/>
                          </a:lnTo>
                          <a:lnTo>
                            <a:pt x="703" y="841"/>
                          </a:lnTo>
                          <a:lnTo>
                            <a:pt x="705" y="841"/>
                          </a:lnTo>
                          <a:lnTo>
                            <a:pt x="705" y="843"/>
                          </a:lnTo>
                          <a:lnTo>
                            <a:pt x="703" y="843"/>
                          </a:lnTo>
                          <a:lnTo>
                            <a:pt x="703" y="841"/>
                          </a:lnTo>
                          <a:lnTo>
                            <a:pt x="701" y="841"/>
                          </a:lnTo>
                          <a:lnTo>
                            <a:pt x="701" y="843"/>
                          </a:lnTo>
                          <a:lnTo>
                            <a:pt x="699" y="843"/>
                          </a:lnTo>
                          <a:lnTo>
                            <a:pt x="697" y="843"/>
                          </a:lnTo>
                          <a:lnTo>
                            <a:pt x="695" y="843"/>
                          </a:lnTo>
                          <a:lnTo>
                            <a:pt x="693" y="843"/>
                          </a:lnTo>
                          <a:lnTo>
                            <a:pt x="693" y="844"/>
                          </a:lnTo>
                          <a:lnTo>
                            <a:pt x="693" y="846"/>
                          </a:lnTo>
                          <a:lnTo>
                            <a:pt x="691" y="846"/>
                          </a:lnTo>
                          <a:lnTo>
                            <a:pt x="691" y="848"/>
                          </a:lnTo>
                          <a:lnTo>
                            <a:pt x="691" y="850"/>
                          </a:lnTo>
                          <a:lnTo>
                            <a:pt x="693" y="852"/>
                          </a:lnTo>
                          <a:lnTo>
                            <a:pt x="693" y="854"/>
                          </a:lnTo>
                          <a:lnTo>
                            <a:pt x="693" y="856"/>
                          </a:lnTo>
                          <a:lnTo>
                            <a:pt x="695" y="858"/>
                          </a:lnTo>
                          <a:lnTo>
                            <a:pt x="695" y="860"/>
                          </a:lnTo>
                          <a:lnTo>
                            <a:pt x="693" y="860"/>
                          </a:lnTo>
                          <a:lnTo>
                            <a:pt x="693" y="862"/>
                          </a:lnTo>
                          <a:lnTo>
                            <a:pt x="691" y="862"/>
                          </a:lnTo>
                          <a:lnTo>
                            <a:pt x="690" y="862"/>
                          </a:lnTo>
                          <a:lnTo>
                            <a:pt x="688" y="862"/>
                          </a:lnTo>
                          <a:lnTo>
                            <a:pt x="686" y="864"/>
                          </a:lnTo>
                          <a:lnTo>
                            <a:pt x="688" y="864"/>
                          </a:lnTo>
                          <a:lnTo>
                            <a:pt x="688" y="866"/>
                          </a:lnTo>
                          <a:lnTo>
                            <a:pt x="690" y="866"/>
                          </a:lnTo>
                          <a:lnTo>
                            <a:pt x="691" y="866"/>
                          </a:lnTo>
                          <a:lnTo>
                            <a:pt x="691" y="867"/>
                          </a:lnTo>
                          <a:lnTo>
                            <a:pt x="693" y="869"/>
                          </a:lnTo>
                          <a:lnTo>
                            <a:pt x="693" y="871"/>
                          </a:lnTo>
                          <a:lnTo>
                            <a:pt x="693" y="873"/>
                          </a:lnTo>
                          <a:lnTo>
                            <a:pt x="693" y="875"/>
                          </a:lnTo>
                          <a:lnTo>
                            <a:pt x="691" y="875"/>
                          </a:lnTo>
                          <a:lnTo>
                            <a:pt x="691" y="877"/>
                          </a:lnTo>
                          <a:lnTo>
                            <a:pt x="691" y="879"/>
                          </a:lnTo>
                          <a:lnTo>
                            <a:pt x="690" y="879"/>
                          </a:lnTo>
                          <a:lnTo>
                            <a:pt x="688" y="881"/>
                          </a:lnTo>
                          <a:lnTo>
                            <a:pt x="686" y="881"/>
                          </a:lnTo>
                          <a:lnTo>
                            <a:pt x="684" y="881"/>
                          </a:lnTo>
                          <a:lnTo>
                            <a:pt x="682" y="881"/>
                          </a:lnTo>
                          <a:lnTo>
                            <a:pt x="680" y="881"/>
                          </a:lnTo>
                          <a:lnTo>
                            <a:pt x="680" y="879"/>
                          </a:lnTo>
                          <a:lnTo>
                            <a:pt x="678" y="879"/>
                          </a:lnTo>
                          <a:lnTo>
                            <a:pt x="678" y="877"/>
                          </a:lnTo>
                          <a:lnTo>
                            <a:pt x="676" y="877"/>
                          </a:lnTo>
                          <a:lnTo>
                            <a:pt x="676" y="875"/>
                          </a:lnTo>
                          <a:lnTo>
                            <a:pt x="674" y="875"/>
                          </a:lnTo>
                          <a:lnTo>
                            <a:pt x="674" y="873"/>
                          </a:lnTo>
                          <a:lnTo>
                            <a:pt x="672" y="873"/>
                          </a:lnTo>
                          <a:lnTo>
                            <a:pt x="670" y="873"/>
                          </a:lnTo>
                          <a:lnTo>
                            <a:pt x="668" y="873"/>
                          </a:lnTo>
                          <a:lnTo>
                            <a:pt x="667" y="873"/>
                          </a:lnTo>
                          <a:lnTo>
                            <a:pt x="667" y="871"/>
                          </a:lnTo>
                          <a:lnTo>
                            <a:pt x="665" y="869"/>
                          </a:lnTo>
                          <a:lnTo>
                            <a:pt x="665" y="867"/>
                          </a:lnTo>
                          <a:lnTo>
                            <a:pt x="663" y="866"/>
                          </a:lnTo>
                          <a:lnTo>
                            <a:pt x="663" y="864"/>
                          </a:lnTo>
                          <a:lnTo>
                            <a:pt x="661" y="862"/>
                          </a:lnTo>
                          <a:lnTo>
                            <a:pt x="659" y="862"/>
                          </a:lnTo>
                          <a:lnTo>
                            <a:pt x="657" y="862"/>
                          </a:lnTo>
                          <a:lnTo>
                            <a:pt x="655" y="864"/>
                          </a:lnTo>
                          <a:lnTo>
                            <a:pt x="655" y="866"/>
                          </a:lnTo>
                          <a:lnTo>
                            <a:pt x="653" y="866"/>
                          </a:lnTo>
                          <a:lnTo>
                            <a:pt x="651" y="867"/>
                          </a:lnTo>
                          <a:lnTo>
                            <a:pt x="649" y="867"/>
                          </a:lnTo>
                          <a:lnTo>
                            <a:pt x="647" y="869"/>
                          </a:lnTo>
                          <a:lnTo>
                            <a:pt x="647" y="871"/>
                          </a:lnTo>
                          <a:lnTo>
                            <a:pt x="647" y="873"/>
                          </a:lnTo>
                          <a:lnTo>
                            <a:pt x="647" y="875"/>
                          </a:lnTo>
                          <a:lnTo>
                            <a:pt x="647" y="877"/>
                          </a:lnTo>
                          <a:lnTo>
                            <a:pt x="647" y="879"/>
                          </a:lnTo>
                          <a:lnTo>
                            <a:pt x="647" y="881"/>
                          </a:lnTo>
                          <a:lnTo>
                            <a:pt x="645" y="881"/>
                          </a:lnTo>
                          <a:lnTo>
                            <a:pt x="645" y="883"/>
                          </a:lnTo>
                          <a:lnTo>
                            <a:pt x="644" y="883"/>
                          </a:lnTo>
                          <a:lnTo>
                            <a:pt x="642" y="883"/>
                          </a:lnTo>
                          <a:lnTo>
                            <a:pt x="640" y="883"/>
                          </a:lnTo>
                          <a:lnTo>
                            <a:pt x="638" y="881"/>
                          </a:lnTo>
                          <a:lnTo>
                            <a:pt x="636" y="879"/>
                          </a:lnTo>
                          <a:lnTo>
                            <a:pt x="636" y="877"/>
                          </a:lnTo>
                          <a:lnTo>
                            <a:pt x="636" y="875"/>
                          </a:lnTo>
                          <a:lnTo>
                            <a:pt x="636" y="871"/>
                          </a:lnTo>
                          <a:lnTo>
                            <a:pt x="636" y="869"/>
                          </a:lnTo>
                          <a:lnTo>
                            <a:pt x="636" y="867"/>
                          </a:lnTo>
                          <a:lnTo>
                            <a:pt x="636" y="864"/>
                          </a:lnTo>
                          <a:lnTo>
                            <a:pt x="636" y="862"/>
                          </a:lnTo>
                          <a:lnTo>
                            <a:pt x="636" y="858"/>
                          </a:lnTo>
                          <a:lnTo>
                            <a:pt x="636" y="856"/>
                          </a:lnTo>
                          <a:lnTo>
                            <a:pt x="636" y="854"/>
                          </a:lnTo>
                          <a:lnTo>
                            <a:pt x="638" y="854"/>
                          </a:lnTo>
                          <a:lnTo>
                            <a:pt x="640" y="854"/>
                          </a:lnTo>
                          <a:lnTo>
                            <a:pt x="642" y="854"/>
                          </a:lnTo>
                          <a:lnTo>
                            <a:pt x="642" y="856"/>
                          </a:lnTo>
                          <a:lnTo>
                            <a:pt x="642" y="858"/>
                          </a:lnTo>
                          <a:lnTo>
                            <a:pt x="644" y="858"/>
                          </a:lnTo>
                          <a:lnTo>
                            <a:pt x="645" y="858"/>
                          </a:lnTo>
                          <a:lnTo>
                            <a:pt x="645" y="856"/>
                          </a:lnTo>
                          <a:lnTo>
                            <a:pt x="644" y="854"/>
                          </a:lnTo>
                          <a:lnTo>
                            <a:pt x="644" y="852"/>
                          </a:lnTo>
                          <a:lnTo>
                            <a:pt x="642" y="850"/>
                          </a:lnTo>
                          <a:lnTo>
                            <a:pt x="640" y="848"/>
                          </a:lnTo>
                          <a:lnTo>
                            <a:pt x="638" y="846"/>
                          </a:lnTo>
                          <a:lnTo>
                            <a:pt x="636" y="846"/>
                          </a:lnTo>
                          <a:lnTo>
                            <a:pt x="636" y="844"/>
                          </a:lnTo>
                          <a:lnTo>
                            <a:pt x="634" y="843"/>
                          </a:lnTo>
                          <a:lnTo>
                            <a:pt x="634" y="841"/>
                          </a:lnTo>
                          <a:lnTo>
                            <a:pt x="632" y="839"/>
                          </a:lnTo>
                          <a:lnTo>
                            <a:pt x="630" y="837"/>
                          </a:lnTo>
                          <a:lnTo>
                            <a:pt x="630" y="835"/>
                          </a:lnTo>
                          <a:lnTo>
                            <a:pt x="628" y="835"/>
                          </a:lnTo>
                          <a:lnTo>
                            <a:pt x="626" y="833"/>
                          </a:lnTo>
                          <a:lnTo>
                            <a:pt x="624" y="833"/>
                          </a:lnTo>
                          <a:lnTo>
                            <a:pt x="622" y="833"/>
                          </a:lnTo>
                          <a:lnTo>
                            <a:pt x="620" y="833"/>
                          </a:lnTo>
                          <a:lnTo>
                            <a:pt x="619" y="833"/>
                          </a:lnTo>
                          <a:lnTo>
                            <a:pt x="619" y="831"/>
                          </a:lnTo>
                          <a:lnTo>
                            <a:pt x="619" y="829"/>
                          </a:lnTo>
                          <a:lnTo>
                            <a:pt x="617" y="829"/>
                          </a:lnTo>
                          <a:lnTo>
                            <a:pt x="617" y="831"/>
                          </a:lnTo>
                          <a:lnTo>
                            <a:pt x="615" y="831"/>
                          </a:lnTo>
                          <a:lnTo>
                            <a:pt x="613" y="831"/>
                          </a:lnTo>
                          <a:lnTo>
                            <a:pt x="611" y="833"/>
                          </a:lnTo>
                          <a:lnTo>
                            <a:pt x="611" y="835"/>
                          </a:lnTo>
                          <a:lnTo>
                            <a:pt x="613" y="835"/>
                          </a:lnTo>
                          <a:lnTo>
                            <a:pt x="613" y="837"/>
                          </a:lnTo>
                          <a:lnTo>
                            <a:pt x="613" y="839"/>
                          </a:lnTo>
                          <a:lnTo>
                            <a:pt x="613" y="841"/>
                          </a:lnTo>
                          <a:lnTo>
                            <a:pt x="615" y="843"/>
                          </a:lnTo>
                          <a:lnTo>
                            <a:pt x="617" y="843"/>
                          </a:lnTo>
                          <a:lnTo>
                            <a:pt x="619" y="843"/>
                          </a:lnTo>
                          <a:lnTo>
                            <a:pt x="620" y="843"/>
                          </a:lnTo>
                          <a:lnTo>
                            <a:pt x="620" y="844"/>
                          </a:lnTo>
                          <a:lnTo>
                            <a:pt x="622" y="844"/>
                          </a:lnTo>
                          <a:lnTo>
                            <a:pt x="620" y="846"/>
                          </a:lnTo>
                          <a:lnTo>
                            <a:pt x="620" y="848"/>
                          </a:lnTo>
                          <a:lnTo>
                            <a:pt x="619" y="848"/>
                          </a:lnTo>
                          <a:lnTo>
                            <a:pt x="617" y="848"/>
                          </a:lnTo>
                          <a:lnTo>
                            <a:pt x="615" y="848"/>
                          </a:lnTo>
                          <a:lnTo>
                            <a:pt x="613" y="848"/>
                          </a:lnTo>
                          <a:lnTo>
                            <a:pt x="611" y="848"/>
                          </a:lnTo>
                          <a:lnTo>
                            <a:pt x="609" y="846"/>
                          </a:lnTo>
                          <a:lnTo>
                            <a:pt x="607" y="844"/>
                          </a:lnTo>
                          <a:lnTo>
                            <a:pt x="605" y="841"/>
                          </a:lnTo>
                          <a:lnTo>
                            <a:pt x="603" y="839"/>
                          </a:lnTo>
                          <a:lnTo>
                            <a:pt x="603" y="837"/>
                          </a:lnTo>
                          <a:lnTo>
                            <a:pt x="601" y="835"/>
                          </a:lnTo>
                          <a:lnTo>
                            <a:pt x="601" y="833"/>
                          </a:lnTo>
                          <a:lnTo>
                            <a:pt x="599" y="831"/>
                          </a:lnTo>
                          <a:lnTo>
                            <a:pt x="597" y="829"/>
                          </a:lnTo>
                          <a:lnTo>
                            <a:pt x="596" y="829"/>
                          </a:lnTo>
                          <a:lnTo>
                            <a:pt x="594" y="831"/>
                          </a:lnTo>
                          <a:lnTo>
                            <a:pt x="592" y="831"/>
                          </a:lnTo>
                          <a:lnTo>
                            <a:pt x="590" y="831"/>
                          </a:lnTo>
                          <a:lnTo>
                            <a:pt x="590" y="833"/>
                          </a:lnTo>
                          <a:lnTo>
                            <a:pt x="588" y="835"/>
                          </a:lnTo>
                          <a:lnTo>
                            <a:pt x="588" y="837"/>
                          </a:lnTo>
                          <a:lnTo>
                            <a:pt x="586" y="841"/>
                          </a:lnTo>
                          <a:lnTo>
                            <a:pt x="584" y="843"/>
                          </a:lnTo>
                          <a:lnTo>
                            <a:pt x="582" y="844"/>
                          </a:lnTo>
                          <a:lnTo>
                            <a:pt x="580" y="844"/>
                          </a:lnTo>
                          <a:lnTo>
                            <a:pt x="578" y="844"/>
                          </a:lnTo>
                          <a:lnTo>
                            <a:pt x="576" y="844"/>
                          </a:lnTo>
                          <a:lnTo>
                            <a:pt x="574" y="844"/>
                          </a:lnTo>
                          <a:lnTo>
                            <a:pt x="572" y="844"/>
                          </a:lnTo>
                          <a:lnTo>
                            <a:pt x="571" y="846"/>
                          </a:lnTo>
                          <a:lnTo>
                            <a:pt x="569" y="846"/>
                          </a:lnTo>
                          <a:lnTo>
                            <a:pt x="567" y="848"/>
                          </a:lnTo>
                          <a:lnTo>
                            <a:pt x="565" y="848"/>
                          </a:lnTo>
                          <a:lnTo>
                            <a:pt x="563" y="848"/>
                          </a:lnTo>
                          <a:lnTo>
                            <a:pt x="561" y="848"/>
                          </a:lnTo>
                          <a:lnTo>
                            <a:pt x="559" y="846"/>
                          </a:lnTo>
                          <a:lnTo>
                            <a:pt x="557" y="844"/>
                          </a:lnTo>
                          <a:lnTo>
                            <a:pt x="557" y="843"/>
                          </a:lnTo>
                          <a:lnTo>
                            <a:pt x="557" y="841"/>
                          </a:lnTo>
                          <a:lnTo>
                            <a:pt x="559" y="839"/>
                          </a:lnTo>
                          <a:lnTo>
                            <a:pt x="561" y="837"/>
                          </a:lnTo>
                          <a:lnTo>
                            <a:pt x="561" y="835"/>
                          </a:lnTo>
                          <a:lnTo>
                            <a:pt x="563" y="835"/>
                          </a:lnTo>
                          <a:lnTo>
                            <a:pt x="565" y="833"/>
                          </a:lnTo>
                          <a:lnTo>
                            <a:pt x="567" y="831"/>
                          </a:lnTo>
                          <a:lnTo>
                            <a:pt x="567" y="829"/>
                          </a:lnTo>
                          <a:lnTo>
                            <a:pt x="565" y="829"/>
                          </a:lnTo>
                          <a:lnTo>
                            <a:pt x="565" y="827"/>
                          </a:lnTo>
                          <a:lnTo>
                            <a:pt x="563" y="825"/>
                          </a:lnTo>
                          <a:lnTo>
                            <a:pt x="563" y="823"/>
                          </a:lnTo>
                          <a:lnTo>
                            <a:pt x="563" y="821"/>
                          </a:lnTo>
                          <a:lnTo>
                            <a:pt x="563" y="819"/>
                          </a:lnTo>
                          <a:lnTo>
                            <a:pt x="565" y="819"/>
                          </a:lnTo>
                          <a:lnTo>
                            <a:pt x="567" y="819"/>
                          </a:lnTo>
                          <a:lnTo>
                            <a:pt x="569" y="818"/>
                          </a:lnTo>
                          <a:lnTo>
                            <a:pt x="571" y="816"/>
                          </a:lnTo>
                          <a:lnTo>
                            <a:pt x="572" y="816"/>
                          </a:lnTo>
                          <a:lnTo>
                            <a:pt x="574" y="816"/>
                          </a:lnTo>
                          <a:lnTo>
                            <a:pt x="576" y="816"/>
                          </a:lnTo>
                          <a:lnTo>
                            <a:pt x="576" y="814"/>
                          </a:lnTo>
                          <a:lnTo>
                            <a:pt x="574" y="812"/>
                          </a:lnTo>
                          <a:lnTo>
                            <a:pt x="572" y="810"/>
                          </a:lnTo>
                          <a:lnTo>
                            <a:pt x="571" y="810"/>
                          </a:lnTo>
                          <a:lnTo>
                            <a:pt x="569" y="808"/>
                          </a:lnTo>
                          <a:lnTo>
                            <a:pt x="567" y="808"/>
                          </a:lnTo>
                          <a:lnTo>
                            <a:pt x="565" y="808"/>
                          </a:lnTo>
                          <a:lnTo>
                            <a:pt x="565" y="810"/>
                          </a:lnTo>
                          <a:lnTo>
                            <a:pt x="563" y="810"/>
                          </a:lnTo>
                          <a:lnTo>
                            <a:pt x="563" y="812"/>
                          </a:lnTo>
                          <a:lnTo>
                            <a:pt x="561" y="814"/>
                          </a:lnTo>
                          <a:lnTo>
                            <a:pt x="559" y="814"/>
                          </a:lnTo>
                          <a:lnTo>
                            <a:pt x="555" y="816"/>
                          </a:lnTo>
                          <a:lnTo>
                            <a:pt x="553" y="816"/>
                          </a:lnTo>
                          <a:lnTo>
                            <a:pt x="551" y="816"/>
                          </a:lnTo>
                          <a:lnTo>
                            <a:pt x="549" y="816"/>
                          </a:lnTo>
                          <a:lnTo>
                            <a:pt x="548" y="814"/>
                          </a:lnTo>
                          <a:lnTo>
                            <a:pt x="548" y="812"/>
                          </a:lnTo>
                          <a:lnTo>
                            <a:pt x="549" y="810"/>
                          </a:lnTo>
                          <a:lnTo>
                            <a:pt x="549" y="808"/>
                          </a:lnTo>
                          <a:lnTo>
                            <a:pt x="549" y="806"/>
                          </a:lnTo>
                          <a:lnTo>
                            <a:pt x="548" y="806"/>
                          </a:lnTo>
                          <a:lnTo>
                            <a:pt x="546" y="804"/>
                          </a:lnTo>
                          <a:lnTo>
                            <a:pt x="544" y="806"/>
                          </a:lnTo>
                          <a:lnTo>
                            <a:pt x="544" y="808"/>
                          </a:lnTo>
                          <a:lnTo>
                            <a:pt x="544" y="810"/>
                          </a:lnTo>
                          <a:lnTo>
                            <a:pt x="544" y="812"/>
                          </a:lnTo>
                          <a:lnTo>
                            <a:pt x="544" y="814"/>
                          </a:lnTo>
                          <a:lnTo>
                            <a:pt x="544" y="816"/>
                          </a:lnTo>
                          <a:lnTo>
                            <a:pt x="542" y="816"/>
                          </a:lnTo>
                          <a:lnTo>
                            <a:pt x="542" y="818"/>
                          </a:lnTo>
                          <a:lnTo>
                            <a:pt x="540" y="818"/>
                          </a:lnTo>
                          <a:lnTo>
                            <a:pt x="538" y="818"/>
                          </a:lnTo>
                          <a:lnTo>
                            <a:pt x="536" y="816"/>
                          </a:lnTo>
                          <a:lnTo>
                            <a:pt x="536" y="814"/>
                          </a:lnTo>
                          <a:lnTo>
                            <a:pt x="534" y="812"/>
                          </a:lnTo>
                          <a:lnTo>
                            <a:pt x="532" y="810"/>
                          </a:lnTo>
                          <a:lnTo>
                            <a:pt x="532" y="808"/>
                          </a:lnTo>
                          <a:lnTo>
                            <a:pt x="530" y="808"/>
                          </a:lnTo>
                          <a:lnTo>
                            <a:pt x="528" y="808"/>
                          </a:lnTo>
                          <a:lnTo>
                            <a:pt x="526" y="808"/>
                          </a:lnTo>
                          <a:lnTo>
                            <a:pt x="524" y="808"/>
                          </a:lnTo>
                          <a:lnTo>
                            <a:pt x="523" y="810"/>
                          </a:lnTo>
                          <a:lnTo>
                            <a:pt x="521" y="812"/>
                          </a:lnTo>
                          <a:lnTo>
                            <a:pt x="519" y="814"/>
                          </a:lnTo>
                          <a:lnTo>
                            <a:pt x="517" y="816"/>
                          </a:lnTo>
                          <a:lnTo>
                            <a:pt x="515" y="818"/>
                          </a:lnTo>
                          <a:lnTo>
                            <a:pt x="513" y="818"/>
                          </a:lnTo>
                          <a:lnTo>
                            <a:pt x="513" y="819"/>
                          </a:lnTo>
                          <a:lnTo>
                            <a:pt x="513" y="821"/>
                          </a:lnTo>
                          <a:lnTo>
                            <a:pt x="513" y="823"/>
                          </a:lnTo>
                          <a:lnTo>
                            <a:pt x="513" y="825"/>
                          </a:lnTo>
                          <a:lnTo>
                            <a:pt x="513" y="827"/>
                          </a:lnTo>
                          <a:lnTo>
                            <a:pt x="515" y="827"/>
                          </a:lnTo>
                          <a:lnTo>
                            <a:pt x="517" y="827"/>
                          </a:lnTo>
                          <a:lnTo>
                            <a:pt x="519" y="827"/>
                          </a:lnTo>
                          <a:lnTo>
                            <a:pt x="519" y="825"/>
                          </a:lnTo>
                          <a:lnTo>
                            <a:pt x="521" y="825"/>
                          </a:lnTo>
                          <a:lnTo>
                            <a:pt x="523" y="825"/>
                          </a:lnTo>
                          <a:lnTo>
                            <a:pt x="524" y="825"/>
                          </a:lnTo>
                          <a:lnTo>
                            <a:pt x="526" y="825"/>
                          </a:lnTo>
                          <a:lnTo>
                            <a:pt x="528" y="827"/>
                          </a:lnTo>
                          <a:lnTo>
                            <a:pt x="528" y="829"/>
                          </a:lnTo>
                          <a:lnTo>
                            <a:pt x="528" y="831"/>
                          </a:lnTo>
                          <a:lnTo>
                            <a:pt x="528" y="833"/>
                          </a:lnTo>
                          <a:lnTo>
                            <a:pt x="526" y="835"/>
                          </a:lnTo>
                          <a:lnTo>
                            <a:pt x="526" y="837"/>
                          </a:lnTo>
                          <a:lnTo>
                            <a:pt x="524" y="837"/>
                          </a:lnTo>
                          <a:lnTo>
                            <a:pt x="523" y="839"/>
                          </a:lnTo>
                          <a:lnTo>
                            <a:pt x="523" y="841"/>
                          </a:lnTo>
                          <a:lnTo>
                            <a:pt x="521" y="841"/>
                          </a:lnTo>
                          <a:lnTo>
                            <a:pt x="519" y="843"/>
                          </a:lnTo>
                          <a:lnTo>
                            <a:pt x="519" y="844"/>
                          </a:lnTo>
                          <a:lnTo>
                            <a:pt x="517" y="844"/>
                          </a:lnTo>
                          <a:lnTo>
                            <a:pt x="517" y="846"/>
                          </a:lnTo>
                          <a:lnTo>
                            <a:pt x="517" y="848"/>
                          </a:lnTo>
                          <a:lnTo>
                            <a:pt x="517" y="850"/>
                          </a:lnTo>
                          <a:lnTo>
                            <a:pt x="515" y="852"/>
                          </a:lnTo>
                          <a:lnTo>
                            <a:pt x="513" y="852"/>
                          </a:lnTo>
                          <a:lnTo>
                            <a:pt x="511" y="852"/>
                          </a:lnTo>
                          <a:lnTo>
                            <a:pt x="509" y="854"/>
                          </a:lnTo>
                          <a:lnTo>
                            <a:pt x="507" y="854"/>
                          </a:lnTo>
                          <a:lnTo>
                            <a:pt x="505" y="852"/>
                          </a:lnTo>
                          <a:lnTo>
                            <a:pt x="503" y="850"/>
                          </a:lnTo>
                          <a:lnTo>
                            <a:pt x="503" y="848"/>
                          </a:lnTo>
                          <a:lnTo>
                            <a:pt x="503" y="846"/>
                          </a:lnTo>
                          <a:lnTo>
                            <a:pt x="503" y="844"/>
                          </a:lnTo>
                          <a:lnTo>
                            <a:pt x="503" y="843"/>
                          </a:lnTo>
                          <a:lnTo>
                            <a:pt x="501" y="841"/>
                          </a:lnTo>
                          <a:lnTo>
                            <a:pt x="498" y="841"/>
                          </a:lnTo>
                          <a:lnTo>
                            <a:pt x="494" y="841"/>
                          </a:lnTo>
                          <a:lnTo>
                            <a:pt x="492" y="839"/>
                          </a:lnTo>
                          <a:lnTo>
                            <a:pt x="490" y="837"/>
                          </a:lnTo>
                          <a:lnTo>
                            <a:pt x="490" y="835"/>
                          </a:lnTo>
                          <a:lnTo>
                            <a:pt x="488" y="835"/>
                          </a:lnTo>
                          <a:lnTo>
                            <a:pt x="488" y="833"/>
                          </a:lnTo>
                          <a:lnTo>
                            <a:pt x="490" y="831"/>
                          </a:lnTo>
                          <a:lnTo>
                            <a:pt x="490" y="829"/>
                          </a:lnTo>
                          <a:lnTo>
                            <a:pt x="492" y="827"/>
                          </a:lnTo>
                          <a:lnTo>
                            <a:pt x="494" y="827"/>
                          </a:lnTo>
                          <a:lnTo>
                            <a:pt x="496" y="825"/>
                          </a:lnTo>
                          <a:lnTo>
                            <a:pt x="496" y="823"/>
                          </a:lnTo>
                          <a:lnTo>
                            <a:pt x="498" y="819"/>
                          </a:lnTo>
                          <a:lnTo>
                            <a:pt x="498" y="818"/>
                          </a:lnTo>
                          <a:lnTo>
                            <a:pt x="496" y="818"/>
                          </a:lnTo>
                          <a:lnTo>
                            <a:pt x="494" y="818"/>
                          </a:lnTo>
                          <a:lnTo>
                            <a:pt x="492" y="818"/>
                          </a:lnTo>
                          <a:lnTo>
                            <a:pt x="490" y="818"/>
                          </a:lnTo>
                          <a:lnTo>
                            <a:pt x="490" y="819"/>
                          </a:lnTo>
                          <a:lnTo>
                            <a:pt x="488" y="821"/>
                          </a:lnTo>
                          <a:lnTo>
                            <a:pt x="488" y="823"/>
                          </a:lnTo>
                          <a:lnTo>
                            <a:pt x="488" y="825"/>
                          </a:lnTo>
                          <a:lnTo>
                            <a:pt x="486" y="827"/>
                          </a:lnTo>
                          <a:lnTo>
                            <a:pt x="482" y="827"/>
                          </a:lnTo>
                          <a:lnTo>
                            <a:pt x="480" y="827"/>
                          </a:lnTo>
                          <a:lnTo>
                            <a:pt x="478" y="825"/>
                          </a:lnTo>
                          <a:lnTo>
                            <a:pt x="476" y="825"/>
                          </a:lnTo>
                          <a:lnTo>
                            <a:pt x="476" y="823"/>
                          </a:lnTo>
                          <a:lnTo>
                            <a:pt x="475" y="821"/>
                          </a:lnTo>
                          <a:lnTo>
                            <a:pt x="473" y="819"/>
                          </a:lnTo>
                          <a:lnTo>
                            <a:pt x="469" y="818"/>
                          </a:lnTo>
                          <a:lnTo>
                            <a:pt x="469" y="816"/>
                          </a:lnTo>
                          <a:lnTo>
                            <a:pt x="467" y="814"/>
                          </a:lnTo>
                          <a:lnTo>
                            <a:pt x="467" y="812"/>
                          </a:lnTo>
                          <a:lnTo>
                            <a:pt x="467" y="810"/>
                          </a:lnTo>
                          <a:lnTo>
                            <a:pt x="469" y="808"/>
                          </a:lnTo>
                          <a:lnTo>
                            <a:pt x="469" y="806"/>
                          </a:lnTo>
                          <a:lnTo>
                            <a:pt x="471" y="806"/>
                          </a:lnTo>
                          <a:lnTo>
                            <a:pt x="471" y="804"/>
                          </a:lnTo>
                          <a:lnTo>
                            <a:pt x="473" y="804"/>
                          </a:lnTo>
                          <a:lnTo>
                            <a:pt x="475" y="804"/>
                          </a:lnTo>
                          <a:lnTo>
                            <a:pt x="476" y="806"/>
                          </a:lnTo>
                          <a:lnTo>
                            <a:pt x="478" y="806"/>
                          </a:lnTo>
                          <a:lnTo>
                            <a:pt x="480" y="804"/>
                          </a:lnTo>
                          <a:lnTo>
                            <a:pt x="482" y="802"/>
                          </a:lnTo>
                          <a:lnTo>
                            <a:pt x="482" y="800"/>
                          </a:lnTo>
                          <a:lnTo>
                            <a:pt x="482" y="798"/>
                          </a:lnTo>
                          <a:lnTo>
                            <a:pt x="484" y="796"/>
                          </a:lnTo>
                          <a:lnTo>
                            <a:pt x="486" y="795"/>
                          </a:lnTo>
                          <a:lnTo>
                            <a:pt x="488" y="795"/>
                          </a:lnTo>
                          <a:lnTo>
                            <a:pt x="490" y="793"/>
                          </a:lnTo>
                          <a:lnTo>
                            <a:pt x="490" y="791"/>
                          </a:lnTo>
                          <a:lnTo>
                            <a:pt x="490" y="789"/>
                          </a:lnTo>
                          <a:lnTo>
                            <a:pt x="488" y="789"/>
                          </a:lnTo>
                          <a:lnTo>
                            <a:pt x="486" y="785"/>
                          </a:lnTo>
                          <a:lnTo>
                            <a:pt x="484" y="783"/>
                          </a:lnTo>
                          <a:lnTo>
                            <a:pt x="482" y="781"/>
                          </a:lnTo>
                          <a:lnTo>
                            <a:pt x="482" y="779"/>
                          </a:lnTo>
                          <a:lnTo>
                            <a:pt x="480" y="777"/>
                          </a:lnTo>
                          <a:lnTo>
                            <a:pt x="478" y="775"/>
                          </a:lnTo>
                          <a:lnTo>
                            <a:pt x="476" y="775"/>
                          </a:lnTo>
                          <a:lnTo>
                            <a:pt x="475" y="773"/>
                          </a:lnTo>
                          <a:lnTo>
                            <a:pt x="473" y="773"/>
                          </a:lnTo>
                          <a:lnTo>
                            <a:pt x="473" y="771"/>
                          </a:lnTo>
                          <a:lnTo>
                            <a:pt x="471" y="771"/>
                          </a:lnTo>
                          <a:lnTo>
                            <a:pt x="471" y="770"/>
                          </a:lnTo>
                          <a:lnTo>
                            <a:pt x="469" y="768"/>
                          </a:lnTo>
                          <a:lnTo>
                            <a:pt x="469" y="766"/>
                          </a:lnTo>
                          <a:lnTo>
                            <a:pt x="469" y="764"/>
                          </a:lnTo>
                          <a:lnTo>
                            <a:pt x="469" y="762"/>
                          </a:lnTo>
                          <a:lnTo>
                            <a:pt x="469" y="760"/>
                          </a:lnTo>
                          <a:lnTo>
                            <a:pt x="471" y="758"/>
                          </a:lnTo>
                          <a:lnTo>
                            <a:pt x="471" y="756"/>
                          </a:lnTo>
                          <a:lnTo>
                            <a:pt x="471" y="754"/>
                          </a:lnTo>
                          <a:lnTo>
                            <a:pt x="473" y="754"/>
                          </a:lnTo>
                          <a:lnTo>
                            <a:pt x="475" y="754"/>
                          </a:lnTo>
                          <a:lnTo>
                            <a:pt x="476" y="754"/>
                          </a:lnTo>
                          <a:lnTo>
                            <a:pt x="478" y="754"/>
                          </a:lnTo>
                          <a:lnTo>
                            <a:pt x="480" y="754"/>
                          </a:lnTo>
                          <a:lnTo>
                            <a:pt x="482" y="752"/>
                          </a:lnTo>
                          <a:lnTo>
                            <a:pt x="482" y="750"/>
                          </a:lnTo>
                          <a:lnTo>
                            <a:pt x="480" y="748"/>
                          </a:lnTo>
                          <a:lnTo>
                            <a:pt x="480" y="747"/>
                          </a:lnTo>
                          <a:lnTo>
                            <a:pt x="478" y="745"/>
                          </a:lnTo>
                          <a:lnTo>
                            <a:pt x="478" y="743"/>
                          </a:lnTo>
                          <a:lnTo>
                            <a:pt x="478" y="741"/>
                          </a:lnTo>
                          <a:lnTo>
                            <a:pt x="478" y="739"/>
                          </a:lnTo>
                          <a:lnTo>
                            <a:pt x="480" y="737"/>
                          </a:lnTo>
                          <a:lnTo>
                            <a:pt x="480" y="735"/>
                          </a:lnTo>
                          <a:lnTo>
                            <a:pt x="482" y="735"/>
                          </a:lnTo>
                          <a:lnTo>
                            <a:pt x="482" y="733"/>
                          </a:lnTo>
                          <a:lnTo>
                            <a:pt x="480" y="731"/>
                          </a:lnTo>
                          <a:lnTo>
                            <a:pt x="480" y="729"/>
                          </a:lnTo>
                          <a:lnTo>
                            <a:pt x="480" y="727"/>
                          </a:lnTo>
                          <a:lnTo>
                            <a:pt x="480" y="725"/>
                          </a:lnTo>
                          <a:lnTo>
                            <a:pt x="480" y="722"/>
                          </a:lnTo>
                          <a:lnTo>
                            <a:pt x="482" y="722"/>
                          </a:lnTo>
                          <a:lnTo>
                            <a:pt x="480" y="720"/>
                          </a:lnTo>
                          <a:lnTo>
                            <a:pt x="480" y="718"/>
                          </a:lnTo>
                          <a:lnTo>
                            <a:pt x="480" y="716"/>
                          </a:lnTo>
                          <a:lnTo>
                            <a:pt x="480" y="714"/>
                          </a:lnTo>
                          <a:lnTo>
                            <a:pt x="480" y="712"/>
                          </a:lnTo>
                          <a:lnTo>
                            <a:pt x="478" y="710"/>
                          </a:lnTo>
                          <a:lnTo>
                            <a:pt x="478" y="708"/>
                          </a:lnTo>
                          <a:lnTo>
                            <a:pt x="478" y="706"/>
                          </a:lnTo>
                          <a:lnTo>
                            <a:pt x="476" y="706"/>
                          </a:lnTo>
                          <a:lnTo>
                            <a:pt x="476" y="704"/>
                          </a:lnTo>
                          <a:lnTo>
                            <a:pt x="475" y="704"/>
                          </a:lnTo>
                          <a:lnTo>
                            <a:pt x="475" y="702"/>
                          </a:lnTo>
                          <a:lnTo>
                            <a:pt x="473" y="702"/>
                          </a:lnTo>
                          <a:lnTo>
                            <a:pt x="471" y="702"/>
                          </a:lnTo>
                          <a:lnTo>
                            <a:pt x="471" y="704"/>
                          </a:lnTo>
                          <a:lnTo>
                            <a:pt x="469" y="704"/>
                          </a:lnTo>
                          <a:lnTo>
                            <a:pt x="469" y="706"/>
                          </a:lnTo>
                          <a:lnTo>
                            <a:pt x="469" y="708"/>
                          </a:lnTo>
                          <a:lnTo>
                            <a:pt x="469" y="710"/>
                          </a:lnTo>
                          <a:lnTo>
                            <a:pt x="469" y="712"/>
                          </a:lnTo>
                          <a:lnTo>
                            <a:pt x="467" y="712"/>
                          </a:lnTo>
                          <a:lnTo>
                            <a:pt x="465" y="712"/>
                          </a:lnTo>
                          <a:lnTo>
                            <a:pt x="465" y="710"/>
                          </a:lnTo>
                          <a:lnTo>
                            <a:pt x="463" y="710"/>
                          </a:lnTo>
                          <a:lnTo>
                            <a:pt x="463" y="708"/>
                          </a:lnTo>
                          <a:lnTo>
                            <a:pt x="463" y="706"/>
                          </a:lnTo>
                          <a:lnTo>
                            <a:pt x="463" y="704"/>
                          </a:lnTo>
                          <a:lnTo>
                            <a:pt x="463" y="702"/>
                          </a:lnTo>
                          <a:lnTo>
                            <a:pt x="465" y="702"/>
                          </a:lnTo>
                          <a:lnTo>
                            <a:pt x="465" y="700"/>
                          </a:lnTo>
                          <a:lnTo>
                            <a:pt x="467" y="698"/>
                          </a:lnTo>
                          <a:lnTo>
                            <a:pt x="469" y="697"/>
                          </a:lnTo>
                          <a:lnTo>
                            <a:pt x="469" y="695"/>
                          </a:lnTo>
                          <a:lnTo>
                            <a:pt x="471" y="695"/>
                          </a:lnTo>
                          <a:lnTo>
                            <a:pt x="471" y="693"/>
                          </a:lnTo>
                          <a:lnTo>
                            <a:pt x="473" y="691"/>
                          </a:lnTo>
                          <a:lnTo>
                            <a:pt x="475" y="689"/>
                          </a:lnTo>
                          <a:lnTo>
                            <a:pt x="476" y="689"/>
                          </a:lnTo>
                          <a:lnTo>
                            <a:pt x="478" y="687"/>
                          </a:lnTo>
                          <a:lnTo>
                            <a:pt x="480" y="687"/>
                          </a:lnTo>
                          <a:lnTo>
                            <a:pt x="480" y="685"/>
                          </a:lnTo>
                          <a:lnTo>
                            <a:pt x="482" y="685"/>
                          </a:lnTo>
                          <a:lnTo>
                            <a:pt x="482" y="683"/>
                          </a:lnTo>
                          <a:lnTo>
                            <a:pt x="484" y="683"/>
                          </a:lnTo>
                          <a:lnTo>
                            <a:pt x="484" y="681"/>
                          </a:lnTo>
                          <a:lnTo>
                            <a:pt x="484" y="679"/>
                          </a:lnTo>
                          <a:lnTo>
                            <a:pt x="486" y="679"/>
                          </a:lnTo>
                          <a:lnTo>
                            <a:pt x="488" y="679"/>
                          </a:lnTo>
                          <a:lnTo>
                            <a:pt x="490" y="679"/>
                          </a:lnTo>
                          <a:lnTo>
                            <a:pt x="492" y="681"/>
                          </a:lnTo>
                          <a:lnTo>
                            <a:pt x="494" y="681"/>
                          </a:lnTo>
                          <a:lnTo>
                            <a:pt x="496" y="681"/>
                          </a:lnTo>
                          <a:lnTo>
                            <a:pt x="498" y="681"/>
                          </a:lnTo>
                          <a:lnTo>
                            <a:pt x="498" y="679"/>
                          </a:lnTo>
                          <a:lnTo>
                            <a:pt x="498" y="677"/>
                          </a:lnTo>
                          <a:lnTo>
                            <a:pt x="496" y="675"/>
                          </a:lnTo>
                          <a:lnTo>
                            <a:pt x="496" y="672"/>
                          </a:lnTo>
                          <a:lnTo>
                            <a:pt x="494" y="672"/>
                          </a:lnTo>
                          <a:lnTo>
                            <a:pt x="492" y="670"/>
                          </a:lnTo>
                          <a:lnTo>
                            <a:pt x="490" y="672"/>
                          </a:lnTo>
                          <a:lnTo>
                            <a:pt x="488" y="672"/>
                          </a:lnTo>
                          <a:lnTo>
                            <a:pt x="486" y="674"/>
                          </a:lnTo>
                          <a:lnTo>
                            <a:pt x="484" y="672"/>
                          </a:lnTo>
                          <a:lnTo>
                            <a:pt x="482" y="670"/>
                          </a:lnTo>
                          <a:lnTo>
                            <a:pt x="480" y="668"/>
                          </a:lnTo>
                          <a:lnTo>
                            <a:pt x="480" y="666"/>
                          </a:lnTo>
                          <a:lnTo>
                            <a:pt x="478" y="666"/>
                          </a:lnTo>
                          <a:lnTo>
                            <a:pt x="476" y="664"/>
                          </a:lnTo>
                          <a:lnTo>
                            <a:pt x="475" y="664"/>
                          </a:lnTo>
                          <a:lnTo>
                            <a:pt x="473" y="664"/>
                          </a:lnTo>
                          <a:lnTo>
                            <a:pt x="473" y="666"/>
                          </a:lnTo>
                          <a:lnTo>
                            <a:pt x="471" y="666"/>
                          </a:lnTo>
                          <a:lnTo>
                            <a:pt x="471" y="668"/>
                          </a:lnTo>
                          <a:lnTo>
                            <a:pt x="469" y="670"/>
                          </a:lnTo>
                          <a:lnTo>
                            <a:pt x="469" y="672"/>
                          </a:lnTo>
                          <a:lnTo>
                            <a:pt x="467" y="672"/>
                          </a:lnTo>
                          <a:lnTo>
                            <a:pt x="465" y="672"/>
                          </a:lnTo>
                          <a:lnTo>
                            <a:pt x="463" y="672"/>
                          </a:lnTo>
                          <a:lnTo>
                            <a:pt x="461" y="672"/>
                          </a:lnTo>
                          <a:lnTo>
                            <a:pt x="459" y="672"/>
                          </a:lnTo>
                          <a:lnTo>
                            <a:pt x="459" y="674"/>
                          </a:lnTo>
                          <a:lnTo>
                            <a:pt x="457" y="674"/>
                          </a:lnTo>
                          <a:lnTo>
                            <a:pt x="455" y="674"/>
                          </a:lnTo>
                          <a:lnTo>
                            <a:pt x="453" y="674"/>
                          </a:lnTo>
                          <a:lnTo>
                            <a:pt x="453" y="675"/>
                          </a:lnTo>
                          <a:lnTo>
                            <a:pt x="452" y="675"/>
                          </a:lnTo>
                          <a:lnTo>
                            <a:pt x="452" y="677"/>
                          </a:lnTo>
                          <a:lnTo>
                            <a:pt x="453" y="677"/>
                          </a:lnTo>
                          <a:lnTo>
                            <a:pt x="453" y="679"/>
                          </a:lnTo>
                          <a:lnTo>
                            <a:pt x="455" y="679"/>
                          </a:lnTo>
                          <a:lnTo>
                            <a:pt x="459" y="681"/>
                          </a:lnTo>
                          <a:lnTo>
                            <a:pt x="459" y="679"/>
                          </a:lnTo>
                          <a:lnTo>
                            <a:pt x="461" y="679"/>
                          </a:lnTo>
                          <a:lnTo>
                            <a:pt x="463" y="679"/>
                          </a:lnTo>
                          <a:lnTo>
                            <a:pt x="465" y="679"/>
                          </a:lnTo>
                          <a:lnTo>
                            <a:pt x="465" y="681"/>
                          </a:lnTo>
                          <a:lnTo>
                            <a:pt x="465" y="683"/>
                          </a:lnTo>
                          <a:lnTo>
                            <a:pt x="465" y="685"/>
                          </a:lnTo>
                          <a:lnTo>
                            <a:pt x="463" y="685"/>
                          </a:lnTo>
                          <a:lnTo>
                            <a:pt x="461" y="687"/>
                          </a:lnTo>
                          <a:lnTo>
                            <a:pt x="457" y="687"/>
                          </a:lnTo>
                          <a:lnTo>
                            <a:pt x="453" y="687"/>
                          </a:lnTo>
                          <a:lnTo>
                            <a:pt x="452" y="687"/>
                          </a:lnTo>
                          <a:lnTo>
                            <a:pt x="450" y="687"/>
                          </a:lnTo>
                          <a:lnTo>
                            <a:pt x="448" y="687"/>
                          </a:lnTo>
                          <a:lnTo>
                            <a:pt x="448" y="685"/>
                          </a:lnTo>
                          <a:lnTo>
                            <a:pt x="448" y="681"/>
                          </a:lnTo>
                          <a:lnTo>
                            <a:pt x="446" y="679"/>
                          </a:lnTo>
                          <a:lnTo>
                            <a:pt x="446" y="677"/>
                          </a:lnTo>
                          <a:lnTo>
                            <a:pt x="444" y="677"/>
                          </a:lnTo>
                          <a:lnTo>
                            <a:pt x="442" y="677"/>
                          </a:lnTo>
                          <a:lnTo>
                            <a:pt x="440" y="677"/>
                          </a:lnTo>
                          <a:lnTo>
                            <a:pt x="438" y="679"/>
                          </a:lnTo>
                          <a:lnTo>
                            <a:pt x="436" y="679"/>
                          </a:lnTo>
                          <a:lnTo>
                            <a:pt x="434" y="679"/>
                          </a:lnTo>
                          <a:lnTo>
                            <a:pt x="434" y="681"/>
                          </a:lnTo>
                          <a:lnTo>
                            <a:pt x="432" y="681"/>
                          </a:lnTo>
                          <a:lnTo>
                            <a:pt x="430" y="681"/>
                          </a:lnTo>
                          <a:lnTo>
                            <a:pt x="430" y="683"/>
                          </a:lnTo>
                          <a:lnTo>
                            <a:pt x="428" y="685"/>
                          </a:lnTo>
                          <a:lnTo>
                            <a:pt x="428" y="687"/>
                          </a:lnTo>
                          <a:lnTo>
                            <a:pt x="427" y="687"/>
                          </a:lnTo>
                          <a:lnTo>
                            <a:pt x="425" y="685"/>
                          </a:lnTo>
                          <a:lnTo>
                            <a:pt x="425" y="683"/>
                          </a:lnTo>
                          <a:lnTo>
                            <a:pt x="425" y="681"/>
                          </a:lnTo>
                          <a:lnTo>
                            <a:pt x="425" y="679"/>
                          </a:lnTo>
                          <a:lnTo>
                            <a:pt x="427" y="679"/>
                          </a:lnTo>
                          <a:lnTo>
                            <a:pt x="428" y="677"/>
                          </a:lnTo>
                          <a:lnTo>
                            <a:pt x="428" y="675"/>
                          </a:lnTo>
                          <a:lnTo>
                            <a:pt x="428" y="674"/>
                          </a:lnTo>
                          <a:lnTo>
                            <a:pt x="427" y="672"/>
                          </a:lnTo>
                          <a:lnTo>
                            <a:pt x="427" y="670"/>
                          </a:lnTo>
                          <a:lnTo>
                            <a:pt x="425" y="668"/>
                          </a:lnTo>
                          <a:lnTo>
                            <a:pt x="423" y="666"/>
                          </a:lnTo>
                          <a:lnTo>
                            <a:pt x="423" y="664"/>
                          </a:lnTo>
                          <a:lnTo>
                            <a:pt x="421" y="662"/>
                          </a:lnTo>
                          <a:lnTo>
                            <a:pt x="421" y="660"/>
                          </a:lnTo>
                          <a:lnTo>
                            <a:pt x="419" y="660"/>
                          </a:lnTo>
                          <a:lnTo>
                            <a:pt x="417" y="658"/>
                          </a:lnTo>
                          <a:lnTo>
                            <a:pt x="415" y="658"/>
                          </a:lnTo>
                          <a:lnTo>
                            <a:pt x="415" y="656"/>
                          </a:lnTo>
                          <a:lnTo>
                            <a:pt x="413" y="656"/>
                          </a:lnTo>
                          <a:lnTo>
                            <a:pt x="411" y="654"/>
                          </a:lnTo>
                          <a:lnTo>
                            <a:pt x="411" y="652"/>
                          </a:lnTo>
                          <a:lnTo>
                            <a:pt x="411" y="650"/>
                          </a:lnTo>
                          <a:lnTo>
                            <a:pt x="409" y="650"/>
                          </a:lnTo>
                          <a:lnTo>
                            <a:pt x="409" y="649"/>
                          </a:lnTo>
                          <a:lnTo>
                            <a:pt x="407" y="649"/>
                          </a:lnTo>
                          <a:lnTo>
                            <a:pt x="407" y="650"/>
                          </a:lnTo>
                          <a:lnTo>
                            <a:pt x="405" y="650"/>
                          </a:lnTo>
                          <a:lnTo>
                            <a:pt x="405" y="652"/>
                          </a:lnTo>
                          <a:lnTo>
                            <a:pt x="407" y="654"/>
                          </a:lnTo>
                          <a:lnTo>
                            <a:pt x="405" y="654"/>
                          </a:lnTo>
                          <a:lnTo>
                            <a:pt x="404" y="652"/>
                          </a:lnTo>
                          <a:lnTo>
                            <a:pt x="402" y="650"/>
                          </a:lnTo>
                          <a:lnTo>
                            <a:pt x="400" y="650"/>
                          </a:lnTo>
                          <a:lnTo>
                            <a:pt x="400" y="652"/>
                          </a:lnTo>
                          <a:lnTo>
                            <a:pt x="398" y="652"/>
                          </a:lnTo>
                          <a:lnTo>
                            <a:pt x="398" y="654"/>
                          </a:lnTo>
                          <a:lnTo>
                            <a:pt x="396" y="654"/>
                          </a:lnTo>
                          <a:lnTo>
                            <a:pt x="396" y="656"/>
                          </a:lnTo>
                          <a:lnTo>
                            <a:pt x="396" y="658"/>
                          </a:lnTo>
                          <a:lnTo>
                            <a:pt x="394" y="660"/>
                          </a:lnTo>
                          <a:lnTo>
                            <a:pt x="394" y="658"/>
                          </a:lnTo>
                          <a:lnTo>
                            <a:pt x="392" y="658"/>
                          </a:lnTo>
                          <a:lnTo>
                            <a:pt x="390" y="658"/>
                          </a:lnTo>
                          <a:lnTo>
                            <a:pt x="390" y="656"/>
                          </a:lnTo>
                          <a:lnTo>
                            <a:pt x="390" y="654"/>
                          </a:lnTo>
                          <a:lnTo>
                            <a:pt x="388" y="654"/>
                          </a:lnTo>
                          <a:lnTo>
                            <a:pt x="388" y="652"/>
                          </a:lnTo>
                          <a:lnTo>
                            <a:pt x="386" y="650"/>
                          </a:lnTo>
                          <a:lnTo>
                            <a:pt x="386" y="649"/>
                          </a:lnTo>
                          <a:lnTo>
                            <a:pt x="386" y="647"/>
                          </a:lnTo>
                          <a:lnTo>
                            <a:pt x="384" y="647"/>
                          </a:lnTo>
                          <a:lnTo>
                            <a:pt x="384" y="645"/>
                          </a:lnTo>
                          <a:lnTo>
                            <a:pt x="382" y="645"/>
                          </a:lnTo>
                          <a:lnTo>
                            <a:pt x="382" y="643"/>
                          </a:lnTo>
                          <a:lnTo>
                            <a:pt x="380" y="641"/>
                          </a:lnTo>
                          <a:lnTo>
                            <a:pt x="380" y="639"/>
                          </a:lnTo>
                          <a:lnTo>
                            <a:pt x="379" y="639"/>
                          </a:lnTo>
                          <a:lnTo>
                            <a:pt x="377" y="639"/>
                          </a:lnTo>
                          <a:lnTo>
                            <a:pt x="375" y="639"/>
                          </a:lnTo>
                          <a:lnTo>
                            <a:pt x="375" y="641"/>
                          </a:lnTo>
                          <a:lnTo>
                            <a:pt x="373" y="641"/>
                          </a:lnTo>
                          <a:lnTo>
                            <a:pt x="373" y="643"/>
                          </a:lnTo>
                          <a:lnTo>
                            <a:pt x="371" y="643"/>
                          </a:lnTo>
                          <a:lnTo>
                            <a:pt x="371" y="647"/>
                          </a:lnTo>
                          <a:lnTo>
                            <a:pt x="369" y="647"/>
                          </a:lnTo>
                          <a:lnTo>
                            <a:pt x="367" y="649"/>
                          </a:lnTo>
                          <a:lnTo>
                            <a:pt x="365" y="647"/>
                          </a:lnTo>
                          <a:lnTo>
                            <a:pt x="365" y="645"/>
                          </a:lnTo>
                          <a:lnTo>
                            <a:pt x="363" y="645"/>
                          </a:lnTo>
                          <a:lnTo>
                            <a:pt x="363" y="643"/>
                          </a:lnTo>
                          <a:lnTo>
                            <a:pt x="361" y="641"/>
                          </a:lnTo>
                          <a:lnTo>
                            <a:pt x="359" y="639"/>
                          </a:lnTo>
                          <a:lnTo>
                            <a:pt x="357" y="639"/>
                          </a:lnTo>
                          <a:lnTo>
                            <a:pt x="357" y="637"/>
                          </a:lnTo>
                          <a:lnTo>
                            <a:pt x="356" y="637"/>
                          </a:lnTo>
                          <a:lnTo>
                            <a:pt x="356" y="635"/>
                          </a:lnTo>
                          <a:lnTo>
                            <a:pt x="354" y="635"/>
                          </a:lnTo>
                          <a:lnTo>
                            <a:pt x="354" y="633"/>
                          </a:lnTo>
                          <a:lnTo>
                            <a:pt x="352" y="633"/>
                          </a:lnTo>
                          <a:lnTo>
                            <a:pt x="352" y="631"/>
                          </a:lnTo>
                          <a:lnTo>
                            <a:pt x="350" y="629"/>
                          </a:lnTo>
                          <a:lnTo>
                            <a:pt x="348" y="629"/>
                          </a:lnTo>
                          <a:lnTo>
                            <a:pt x="346" y="629"/>
                          </a:lnTo>
                          <a:lnTo>
                            <a:pt x="346" y="631"/>
                          </a:lnTo>
                          <a:lnTo>
                            <a:pt x="344" y="631"/>
                          </a:lnTo>
                          <a:lnTo>
                            <a:pt x="342" y="631"/>
                          </a:lnTo>
                          <a:lnTo>
                            <a:pt x="340" y="631"/>
                          </a:lnTo>
                          <a:lnTo>
                            <a:pt x="338" y="633"/>
                          </a:lnTo>
                          <a:lnTo>
                            <a:pt x="336" y="633"/>
                          </a:lnTo>
                          <a:lnTo>
                            <a:pt x="336" y="635"/>
                          </a:lnTo>
                          <a:lnTo>
                            <a:pt x="336" y="637"/>
                          </a:lnTo>
                          <a:lnTo>
                            <a:pt x="338" y="637"/>
                          </a:lnTo>
                          <a:lnTo>
                            <a:pt x="340" y="637"/>
                          </a:lnTo>
                          <a:lnTo>
                            <a:pt x="342" y="637"/>
                          </a:lnTo>
                          <a:lnTo>
                            <a:pt x="342" y="639"/>
                          </a:lnTo>
                          <a:lnTo>
                            <a:pt x="342" y="641"/>
                          </a:lnTo>
                          <a:lnTo>
                            <a:pt x="340" y="641"/>
                          </a:lnTo>
                          <a:lnTo>
                            <a:pt x="338" y="643"/>
                          </a:lnTo>
                          <a:lnTo>
                            <a:pt x="336" y="643"/>
                          </a:lnTo>
                          <a:lnTo>
                            <a:pt x="334" y="643"/>
                          </a:lnTo>
                          <a:lnTo>
                            <a:pt x="332" y="643"/>
                          </a:lnTo>
                          <a:lnTo>
                            <a:pt x="332" y="645"/>
                          </a:lnTo>
                          <a:lnTo>
                            <a:pt x="331" y="645"/>
                          </a:lnTo>
                          <a:lnTo>
                            <a:pt x="329" y="645"/>
                          </a:lnTo>
                          <a:lnTo>
                            <a:pt x="327" y="645"/>
                          </a:lnTo>
                          <a:lnTo>
                            <a:pt x="327" y="647"/>
                          </a:lnTo>
                          <a:lnTo>
                            <a:pt x="327" y="649"/>
                          </a:lnTo>
                          <a:lnTo>
                            <a:pt x="327" y="650"/>
                          </a:lnTo>
                          <a:lnTo>
                            <a:pt x="325" y="650"/>
                          </a:lnTo>
                          <a:lnTo>
                            <a:pt x="323" y="650"/>
                          </a:lnTo>
                          <a:lnTo>
                            <a:pt x="321" y="650"/>
                          </a:lnTo>
                          <a:lnTo>
                            <a:pt x="321" y="649"/>
                          </a:lnTo>
                          <a:lnTo>
                            <a:pt x="321" y="647"/>
                          </a:lnTo>
                          <a:lnTo>
                            <a:pt x="321" y="645"/>
                          </a:lnTo>
                          <a:lnTo>
                            <a:pt x="319" y="645"/>
                          </a:lnTo>
                          <a:lnTo>
                            <a:pt x="317" y="643"/>
                          </a:lnTo>
                          <a:lnTo>
                            <a:pt x="317" y="641"/>
                          </a:lnTo>
                          <a:lnTo>
                            <a:pt x="317" y="639"/>
                          </a:lnTo>
                          <a:lnTo>
                            <a:pt x="315" y="637"/>
                          </a:lnTo>
                          <a:lnTo>
                            <a:pt x="313" y="637"/>
                          </a:lnTo>
                          <a:lnTo>
                            <a:pt x="311" y="635"/>
                          </a:lnTo>
                          <a:lnTo>
                            <a:pt x="311" y="633"/>
                          </a:lnTo>
                          <a:lnTo>
                            <a:pt x="311" y="631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08" y="627"/>
                          </a:lnTo>
                          <a:lnTo>
                            <a:pt x="308" y="626"/>
                          </a:lnTo>
                          <a:lnTo>
                            <a:pt x="309" y="624"/>
                          </a:lnTo>
                          <a:lnTo>
                            <a:pt x="309" y="622"/>
                          </a:lnTo>
                          <a:lnTo>
                            <a:pt x="309" y="620"/>
                          </a:lnTo>
                          <a:lnTo>
                            <a:pt x="309" y="618"/>
                          </a:lnTo>
                          <a:lnTo>
                            <a:pt x="308" y="616"/>
                          </a:lnTo>
                          <a:lnTo>
                            <a:pt x="308" y="614"/>
                          </a:lnTo>
                          <a:lnTo>
                            <a:pt x="306" y="614"/>
                          </a:lnTo>
                          <a:lnTo>
                            <a:pt x="306" y="612"/>
                          </a:lnTo>
                          <a:lnTo>
                            <a:pt x="306" y="610"/>
                          </a:lnTo>
                          <a:lnTo>
                            <a:pt x="306" y="608"/>
                          </a:lnTo>
                          <a:lnTo>
                            <a:pt x="304" y="608"/>
                          </a:lnTo>
                          <a:lnTo>
                            <a:pt x="302" y="608"/>
                          </a:lnTo>
                          <a:lnTo>
                            <a:pt x="300" y="608"/>
                          </a:lnTo>
                          <a:lnTo>
                            <a:pt x="298" y="608"/>
                          </a:lnTo>
                          <a:lnTo>
                            <a:pt x="298" y="606"/>
                          </a:lnTo>
                          <a:lnTo>
                            <a:pt x="296" y="604"/>
                          </a:lnTo>
                          <a:lnTo>
                            <a:pt x="298" y="602"/>
                          </a:lnTo>
                          <a:lnTo>
                            <a:pt x="296" y="601"/>
                          </a:lnTo>
                          <a:lnTo>
                            <a:pt x="294" y="601"/>
                          </a:lnTo>
                          <a:lnTo>
                            <a:pt x="292" y="599"/>
                          </a:lnTo>
                          <a:lnTo>
                            <a:pt x="290" y="597"/>
                          </a:lnTo>
                          <a:lnTo>
                            <a:pt x="290" y="595"/>
                          </a:lnTo>
                          <a:lnTo>
                            <a:pt x="288" y="595"/>
                          </a:lnTo>
                          <a:lnTo>
                            <a:pt x="288" y="593"/>
                          </a:lnTo>
                          <a:lnTo>
                            <a:pt x="290" y="591"/>
                          </a:lnTo>
                          <a:lnTo>
                            <a:pt x="292" y="589"/>
                          </a:lnTo>
                          <a:lnTo>
                            <a:pt x="294" y="587"/>
                          </a:lnTo>
                          <a:lnTo>
                            <a:pt x="296" y="587"/>
                          </a:lnTo>
                          <a:lnTo>
                            <a:pt x="296" y="585"/>
                          </a:lnTo>
                          <a:lnTo>
                            <a:pt x="298" y="585"/>
                          </a:lnTo>
                          <a:lnTo>
                            <a:pt x="298" y="587"/>
                          </a:lnTo>
                          <a:lnTo>
                            <a:pt x="300" y="587"/>
                          </a:lnTo>
                          <a:lnTo>
                            <a:pt x="300" y="589"/>
                          </a:lnTo>
                          <a:lnTo>
                            <a:pt x="302" y="589"/>
                          </a:lnTo>
                          <a:lnTo>
                            <a:pt x="302" y="587"/>
                          </a:lnTo>
                          <a:lnTo>
                            <a:pt x="302" y="585"/>
                          </a:lnTo>
                          <a:lnTo>
                            <a:pt x="304" y="585"/>
                          </a:lnTo>
                          <a:lnTo>
                            <a:pt x="304" y="583"/>
                          </a:lnTo>
                          <a:lnTo>
                            <a:pt x="304" y="581"/>
                          </a:lnTo>
                          <a:lnTo>
                            <a:pt x="302" y="581"/>
                          </a:lnTo>
                          <a:lnTo>
                            <a:pt x="302" y="579"/>
                          </a:lnTo>
                          <a:lnTo>
                            <a:pt x="300" y="579"/>
                          </a:lnTo>
                          <a:lnTo>
                            <a:pt x="298" y="579"/>
                          </a:lnTo>
                          <a:lnTo>
                            <a:pt x="296" y="579"/>
                          </a:lnTo>
                          <a:lnTo>
                            <a:pt x="294" y="578"/>
                          </a:lnTo>
                          <a:lnTo>
                            <a:pt x="294" y="576"/>
                          </a:lnTo>
                          <a:lnTo>
                            <a:pt x="294" y="574"/>
                          </a:lnTo>
                          <a:lnTo>
                            <a:pt x="294" y="572"/>
                          </a:lnTo>
                          <a:lnTo>
                            <a:pt x="294" y="570"/>
                          </a:lnTo>
                          <a:lnTo>
                            <a:pt x="294" y="568"/>
                          </a:lnTo>
                          <a:lnTo>
                            <a:pt x="294" y="566"/>
                          </a:lnTo>
                          <a:lnTo>
                            <a:pt x="294" y="568"/>
                          </a:lnTo>
                          <a:lnTo>
                            <a:pt x="292" y="568"/>
                          </a:lnTo>
                          <a:lnTo>
                            <a:pt x="292" y="566"/>
                          </a:lnTo>
                          <a:lnTo>
                            <a:pt x="290" y="566"/>
                          </a:lnTo>
                          <a:lnTo>
                            <a:pt x="290" y="564"/>
                          </a:lnTo>
                          <a:lnTo>
                            <a:pt x="288" y="564"/>
                          </a:lnTo>
                          <a:lnTo>
                            <a:pt x="286" y="564"/>
                          </a:lnTo>
                          <a:lnTo>
                            <a:pt x="284" y="562"/>
                          </a:lnTo>
                          <a:lnTo>
                            <a:pt x="283" y="562"/>
                          </a:lnTo>
                          <a:lnTo>
                            <a:pt x="283" y="560"/>
                          </a:lnTo>
                          <a:lnTo>
                            <a:pt x="283" y="558"/>
                          </a:lnTo>
                          <a:lnTo>
                            <a:pt x="283" y="556"/>
                          </a:lnTo>
                          <a:lnTo>
                            <a:pt x="283" y="554"/>
                          </a:lnTo>
                          <a:lnTo>
                            <a:pt x="281" y="554"/>
                          </a:lnTo>
                          <a:lnTo>
                            <a:pt x="279" y="554"/>
                          </a:lnTo>
                          <a:lnTo>
                            <a:pt x="277" y="554"/>
                          </a:lnTo>
                          <a:lnTo>
                            <a:pt x="275" y="554"/>
                          </a:lnTo>
                          <a:lnTo>
                            <a:pt x="273" y="556"/>
                          </a:lnTo>
                          <a:lnTo>
                            <a:pt x="271" y="556"/>
                          </a:lnTo>
                          <a:lnTo>
                            <a:pt x="271" y="558"/>
                          </a:lnTo>
                          <a:lnTo>
                            <a:pt x="269" y="558"/>
                          </a:lnTo>
                          <a:lnTo>
                            <a:pt x="271" y="560"/>
                          </a:lnTo>
                          <a:lnTo>
                            <a:pt x="271" y="562"/>
                          </a:lnTo>
                          <a:lnTo>
                            <a:pt x="271" y="564"/>
                          </a:lnTo>
                          <a:lnTo>
                            <a:pt x="271" y="566"/>
                          </a:lnTo>
                          <a:lnTo>
                            <a:pt x="269" y="566"/>
                          </a:lnTo>
                          <a:lnTo>
                            <a:pt x="267" y="566"/>
                          </a:lnTo>
                          <a:lnTo>
                            <a:pt x="265" y="566"/>
                          </a:lnTo>
                          <a:lnTo>
                            <a:pt x="265" y="564"/>
                          </a:lnTo>
                          <a:lnTo>
                            <a:pt x="263" y="564"/>
                          </a:lnTo>
                          <a:lnTo>
                            <a:pt x="261" y="562"/>
                          </a:lnTo>
                          <a:lnTo>
                            <a:pt x="261" y="560"/>
                          </a:lnTo>
                          <a:lnTo>
                            <a:pt x="263" y="560"/>
                          </a:lnTo>
                          <a:lnTo>
                            <a:pt x="265" y="558"/>
                          </a:lnTo>
                          <a:lnTo>
                            <a:pt x="265" y="556"/>
                          </a:lnTo>
                          <a:lnTo>
                            <a:pt x="265" y="554"/>
                          </a:lnTo>
                          <a:lnTo>
                            <a:pt x="263" y="554"/>
                          </a:lnTo>
                          <a:lnTo>
                            <a:pt x="261" y="554"/>
                          </a:lnTo>
                          <a:lnTo>
                            <a:pt x="261" y="556"/>
                          </a:lnTo>
                          <a:lnTo>
                            <a:pt x="260" y="556"/>
                          </a:lnTo>
                          <a:lnTo>
                            <a:pt x="258" y="556"/>
                          </a:lnTo>
                          <a:lnTo>
                            <a:pt x="258" y="554"/>
                          </a:lnTo>
                          <a:lnTo>
                            <a:pt x="256" y="554"/>
                          </a:lnTo>
                          <a:lnTo>
                            <a:pt x="256" y="553"/>
                          </a:lnTo>
                          <a:lnTo>
                            <a:pt x="254" y="553"/>
                          </a:lnTo>
                          <a:lnTo>
                            <a:pt x="254" y="551"/>
                          </a:lnTo>
                          <a:lnTo>
                            <a:pt x="254" y="549"/>
                          </a:lnTo>
                          <a:lnTo>
                            <a:pt x="252" y="549"/>
                          </a:lnTo>
                          <a:lnTo>
                            <a:pt x="252" y="547"/>
                          </a:lnTo>
                          <a:lnTo>
                            <a:pt x="250" y="547"/>
                          </a:lnTo>
                          <a:lnTo>
                            <a:pt x="248" y="547"/>
                          </a:lnTo>
                          <a:lnTo>
                            <a:pt x="248" y="549"/>
                          </a:lnTo>
                          <a:lnTo>
                            <a:pt x="248" y="551"/>
                          </a:lnTo>
                          <a:lnTo>
                            <a:pt x="246" y="553"/>
                          </a:lnTo>
                          <a:lnTo>
                            <a:pt x="244" y="553"/>
                          </a:lnTo>
                          <a:lnTo>
                            <a:pt x="242" y="553"/>
                          </a:lnTo>
                          <a:lnTo>
                            <a:pt x="242" y="551"/>
                          </a:lnTo>
                          <a:lnTo>
                            <a:pt x="240" y="549"/>
                          </a:lnTo>
                          <a:lnTo>
                            <a:pt x="240" y="547"/>
                          </a:lnTo>
                          <a:lnTo>
                            <a:pt x="238" y="545"/>
                          </a:lnTo>
                          <a:lnTo>
                            <a:pt x="238" y="543"/>
                          </a:lnTo>
                          <a:lnTo>
                            <a:pt x="238" y="541"/>
                          </a:lnTo>
                          <a:lnTo>
                            <a:pt x="240" y="539"/>
                          </a:lnTo>
                          <a:lnTo>
                            <a:pt x="240" y="537"/>
                          </a:lnTo>
                          <a:lnTo>
                            <a:pt x="238" y="535"/>
                          </a:lnTo>
                          <a:lnTo>
                            <a:pt x="236" y="535"/>
                          </a:lnTo>
                          <a:lnTo>
                            <a:pt x="236" y="533"/>
                          </a:lnTo>
                          <a:lnTo>
                            <a:pt x="235" y="533"/>
                          </a:lnTo>
                          <a:lnTo>
                            <a:pt x="235" y="531"/>
                          </a:lnTo>
                          <a:lnTo>
                            <a:pt x="233" y="530"/>
                          </a:lnTo>
                          <a:lnTo>
                            <a:pt x="231" y="528"/>
                          </a:lnTo>
                          <a:lnTo>
                            <a:pt x="229" y="528"/>
                          </a:lnTo>
                          <a:lnTo>
                            <a:pt x="227" y="528"/>
                          </a:lnTo>
                          <a:lnTo>
                            <a:pt x="227" y="530"/>
                          </a:lnTo>
                          <a:lnTo>
                            <a:pt x="229" y="530"/>
                          </a:lnTo>
                          <a:lnTo>
                            <a:pt x="229" y="531"/>
                          </a:lnTo>
                          <a:lnTo>
                            <a:pt x="227" y="533"/>
                          </a:lnTo>
                          <a:lnTo>
                            <a:pt x="225" y="533"/>
                          </a:lnTo>
                          <a:lnTo>
                            <a:pt x="223" y="535"/>
                          </a:lnTo>
                          <a:lnTo>
                            <a:pt x="221" y="535"/>
                          </a:lnTo>
                          <a:lnTo>
                            <a:pt x="219" y="537"/>
                          </a:lnTo>
                          <a:lnTo>
                            <a:pt x="219" y="539"/>
                          </a:lnTo>
                          <a:lnTo>
                            <a:pt x="217" y="539"/>
                          </a:lnTo>
                          <a:lnTo>
                            <a:pt x="217" y="537"/>
                          </a:lnTo>
                          <a:lnTo>
                            <a:pt x="215" y="535"/>
                          </a:lnTo>
                          <a:lnTo>
                            <a:pt x="213" y="535"/>
                          </a:lnTo>
                          <a:lnTo>
                            <a:pt x="213" y="537"/>
                          </a:lnTo>
                          <a:lnTo>
                            <a:pt x="212" y="537"/>
                          </a:lnTo>
                          <a:lnTo>
                            <a:pt x="212" y="539"/>
                          </a:lnTo>
                          <a:lnTo>
                            <a:pt x="212" y="537"/>
                          </a:lnTo>
                          <a:lnTo>
                            <a:pt x="210" y="537"/>
                          </a:lnTo>
                          <a:lnTo>
                            <a:pt x="210" y="535"/>
                          </a:lnTo>
                          <a:lnTo>
                            <a:pt x="208" y="535"/>
                          </a:lnTo>
                          <a:lnTo>
                            <a:pt x="206" y="535"/>
                          </a:lnTo>
                          <a:lnTo>
                            <a:pt x="204" y="535"/>
                          </a:lnTo>
                          <a:lnTo>
                            <a:pt x="202" y="535"/>
                          </a:lnTo>
                          <a:lnTo>
                            <a:pt x="200" y="535"/>
                          </a:lnTo>
                          <a:lnTo>
                            <a:pt x="198" y="535"/>
                          </a:lnTo>
                          <a:lnTo>
                            <a:pt x="200" y="533"/>
                          </a:lnTo>
                          <a:lnTo>
                            <a:pt x="200" y="531"/>
                          </a:lnTo>
                          <a:lnTo>
                            <a:pt x="200" y="530"/>
                          </a:lnTo>
                          <a:lnTo>
                            <a:pt x="200" y="528"/>
                          </a:lnTo>
                          <a:lnTo>
                            <a:pt x="198" y="526"/>
                          </a:lnTo>
                          <a:lnTo>
                            <a:pt x="196" y="526"/>
                          </a:lnTo>
                          <a:lnTo>
                            <a:pt x="194" y="526"/>
                          </a:lnTo>
                          <a:lnTo>
                            <a:pt x="194" y="524"/>
                          </a:lnTo>
                          <a:lnTo>
                            <a:pt x="192" y="524"/>
                          </a:lnTo>
                          <a:lnTo>
                            <a:pt x="190" y="524"/>
                          </a:lnTo>
                          <a:lnTo>
                            <a:pt x="190" y="522"/>
                          </a:lnTo>
                          <a:lnTo>
                            <a:pt x="192" y="520"/>
                          </a:lnTo>
                          <a:lnTo>
                            <a:pt x="192" y="518"/>
                          </a:lnTo>
                          <a:lnTo>
                            <a:pt x="192" y="516"/>
                          </a:lnTo>
                          <a:lnTo>
                            <a:pt x="190" y="516"/>
                          </a:lnTo>
                          <a:lnTo>
                            <a:pt x="190" y="514"/>
                          </a:lnTo>
                          <a:lnTo>
                            <a:pt x="188" y="514"/>
                          </a:lnTo>
                          <a:lnTo>
                            <a:pt x="188" y="512"/>
                          </a:lnTo>
                          <a:lnTo>
                            <a:pt x="187" y="512"/>
                          </a:lnTo>
                          <a:lnTo>
                            <a:pt x="187" y="514"/>
                          </a:lnTo>
                          <a:lnTo>
                            <a:pt x="188" y="516"/>
                          </a:lnTo>
                          <a:lnTo>
                            <a:pt x="187" y="516"/>
                          </a:lnTo>
                          <a:lnTo>
                            <a:pt x="185" y="516"/>
                          </a:lnTo>
                          <a:lnTo>
                            <a:pt x="183" y="516"/>
                          </a:lnTo>
                          <a:lnTo>
                            <a:pt x="181" y="516"/>
                          </a:lnTo>
                          <a:lnTo>
                            <a:pt x="181" y="514"/>
                          </a:lnTo>
                          <a:lnTo>
                            <a:pt x="179" y="514"/>
                          </a:lnTo>
                          <a:lnTo>
                            <a:pt x="179" y="512"/>
                          </a:lnTo>
                          <a:lnTo>
                            <a:pt x="179" y="510"/>
                          </a:lnTo>
                          <a:lnTo>
                            <a:pt x="179" y="508"/>
                          </a:lnTo>
                          <a:lnTo>
                            <a:pt x="179" y="506"/>
                          </a:lnTo>
                          <a:lnTo>
                            <a:pt x="177" y="506"/>
                          </a:lnTo>
                          <a:lnTo>
                            <a:pt x="175" y="506"/>
                          </a:lnTo>
                          <a:lnTo>
                            <a:pt x="173" y="506"/>
                          </a:lnTo>
                          <a:lnTo>
                            <a:pt x="173" y="505"/>
                          </a:lnTo>
                          <a:lnTo>
                            <a:pt x="171" y="505"/>
                          </a:lnTo>
                          <a:lnTo>
                            <a:pt x="171" y="506"/>
                          </a:lnTo>
                          <a:lnTo>
                            <a:pt x="171" y="508"/>
                          </a:lnTo>
                          <a:lnTo>
                            <a:pt x="171" y="510"/>
                          </a:lnTo>
                          <a:lnTo>
                            <a:pt x="171" y="512"/>
                          </a:lnTo>
                          <a:lnTo>
                            <a:pt x="169" y="512"/>
                          </a:lnTo>
                          <a:lnTo>
                            <a:pt x="169" y="514"/>
                          </a:lnTo>
                          <a:lnTo>
                            <a:pt x="167" y="514"/>
                          </a:lnTo>
                          <a:lnTo>
                            <a:pt x="165" y="516"/>
                          </a:lnTo>
                          <a:lnTo>
                            <a:pt x="164" y="516"/>
                          </a:lnTo>
                          <a:lnTo>
                            <a:pt x="162" y="516"/>
                          </a:lnTo>
                          <a:lnTo>
                            <a:pt x="160" y="516"/>
                          </a:lnTo>
                          <a:lnTo>
                            <a:pt x="158" y="516"/>
                          </a:lnTo>
                          <a:lnTo>
                            <a:pt x="156" y="516"/>
                          </a:lnTo>
                          <a:lnTo>
                            <a:pt x="156" y="514"/>
                          </a:lnTo>
                          <a:lnTo>
                            <a:pt x="154" y="514"/>
                          </a:lnTo>
                          <a:lnTo>
                            <a:pt x="152" y="512"/>
                          </a:lnTo>
                          <a:lnTo>
                            <a:pt x="154" y="510"/>
                          </a:lnTo>
                          <a:lnTo>
                            <a:pt x="156" y="510"/>
                          </a:lnTo>
                          <a:lnTo>
                            <a:pt x="156" y="508"/>
                          </a:lnTo>
                          <a:lnTo>
                            <a:pt x="156" y="506"/>
                          </a:lnTo>
                          <a:lnTo>
                            <a:pt x="154" y="506"/>
                          </a:lnTo>
                          <a:lnTo>
                            <a:pt x="154" y="505"/>
                          </a:lnTo>
                          <a:lnTo>
                            <a:pt x="152" y="505"/>
                          </a:lnTo>
                          <a:lnTo>
                            <a:pt x="150" y="505"/>
                          </a:lnTo>
                          <a:lnTo>
                            <a:pt x="150" y="506"/>
                          </a:lnTo>
                          <a:lnTo>
                            <a:pt x="150" y="508"/>
                          </a:lnTo>
                          <a:lnTo>
                            <a:pt x="148" y="510"/>
                          </a:lnTo>
                          <a:lnTo>
                            <a:pt x="150" y="512"/>
                          </a:lnTo>
                          <a:lnTo>
                            <a:pt x="148" y="512"/>
                          </a:lnTo>
                          <a:lnTo>
                            <a:pt x="150" y="514"/>
                          </a:lnTo>
                          <a:lnTo>
                            <a:pt x="148" y="514"/>
                          </a:lnTo>
                          <a:lnTo>
                            <a:pt x="146" y="514"/>
                          </a:lnTo>
                          <a:lnTo>
                            <a:pt x="146" y="516"/>
                          </a:lnTo>
                          <a:lnTo>
                            <a:pt x="146" y="518"/>
                          </a:lnTo>
                          <a:lnTo>
                            <a:pt x="144" y="518"/>
                          </a:lnTo>
                          <a:lnTo>
                            <a:pt x="144" y="520"/>
                          </a:lnTo>
                          <a:lnTo>
                            <a:pt x="142" y="518"/>
                          </a:lnTo>
                          <a:lnTo>
                            <a:pt x="140" y="518"/>
                          </a:lnTo>
                          <a:lnTo>
                            <a:pt x="139" y="520"/>
                          </a:lnTo>
                          <a:lnTo>
                            <a:pt x="139" y="522"/>
                          </a:lnTo>
                          <a:lnTo>
                            <a:pt x="137" y="522"/>
                          </a:lnTo>
                          <a:lnTo>
                            <a:pt x="135" y="522"/>
                          </a:lnTo>
                          <a:lnTo>
                            <a:pt x="135" y="520"/>
                          </a:lnTo>
                          <a:lnTo>
                            <a:pt x="133" y="520"/>
                          </a:lnTo>
                          <a:lnTo>
                            <a:pt x="133" y="518"/>
                          </a:lnTo>
                          <a:lnTo>
                            <a:pt x="135" y="516"/>
                          </a:lnTo>
                          <a:lnTo>
                            <a:pt x="137" y="516"/>
                          </a:lnTo>
                          <a:lnTo>
                            <a:pt x="137" y="514"/>
                          </a:lnTo>
                          <a:lnTo>
                            <a:pt x="137" y="512"/>
                          </a:lnTo>
                          <a:lnTo>
                            <a:pt x="139" y="512"/>
                          </a:lnTo>
                          <a:lnTo>
                            <a:pt x="137" y="512"/>
                          </a:lnTo>
                          <a:lnTo>
                            <a:pt x="137" y="510"/>
                          </a:lnTo>
                          <a:lnTo>
                            <a:pt x="135" y="508"/>
                          </a:lnTo>
                          <a:lnTo>
                            <a:pt x="133" y="508"/>
                          </a:lnTo>
                          <a:lnTo>
                            <a:pt x="133" y="506"/>
                          </a:lnTo>
                          <a:lnTo>
                            <a:pt x="131" y="506"/>
                          </a:lnTo>
                          <a:lnTo>
                            <a:pt x="131" y="508"/>
                          </a:lnTo>
                          <a:lnTo>
                            <a:pt x="129" y="508"/>
                          </a:lnTo>
                          <a:lnTo>
                            <a:pt x="127" y="508"/>
                          </a:lnTo>
                          <a:lnTo>
                            <a:pt x="125" y="508"/>
                          </a:lnTo>
                          <a:lnTo>
                            <a:pt x="125" y="510"/>
                          </a:lnTo>
                          <a:lnTo>
                            <a:pt x="123" y="510"/>
                          </a:lnTo>
                          <a:lnTo>
                            <a:pt x="121" y="510"/>
                          </a:lnTo>
                          <a:lnTo>
                            <a:pt x="121" y="508"/>
                          </a:lnTo>
                          <a:lnTo>
                            <a:pt x="123" y="506"/>
                          </a:lnTo>
                          <a:lnTo>
                            <a:pt x="123" y="505"/>
                          </a:lnTo>
                          <a:lnTo>
                            <a:pt x="123" y="503"/>
                          </a:lnTo>
                          <a:lnTo>
                            <a:pt x="123" y="501"/>
                          </a:lnTo>
                          <a:lnTo>
                            <a:pt x="125" y="501"/>
                          </a:lnTo>
                          <a:lnTo>
                            <a:pt x="125" y="499"/>
                          </a:lnTo>
                          <a:lnTo>
                            <a:pt x="127" y="499"/>
                          </a:lnTo>
                          <a:lnTo>
                            <a:pt x="129" y="499"/>
                          </a:lnTo>
                          <a:lnTo>
                            <a:pt x="129" y="497"/>
                          </a:lnTo>
                          <a:lnTo>
                            <a:pt x="127" y="495"/>
                          </a:lnTo>
                          <a:lnTo>
                            <a:pt x="125" y="497"/>
                          </a:lnTo>
                          <a:lnTo>
                            <a:pt x="123" y="499"/>
                          </a:lnTo>
                          <a:lnTo>
                            <a:pt x="121" y="501"/>
                          </a:lnTo>
                          <a:lnTo>
                            <a:pt x="119" y="501"/>
                          </a:lnTo>
                          <a:lnTo>
                            <a:pt x="117" y="503"/>
                          </a:lnTo>
                          <a:lnTo>
                            <a:pt x="117" y="505"/>
                          </a:lnTo>
                          <a:lnTo>
                            <a:pt x="116" y="505"/>
                          </a:lnTo>
                          <a:lnTo>
                            <a:pt x="114" y="505"/>
                          </a:lnTo>
                          <a:lnTo>
                            <a:pt x="112" y="505"/>
                          </a:lnTo>
                          <a:lnTo>
                            <a:pt x="110" y="505"/>
                          </a:lnTo>
                          <a:lnTo>
                            <a:pt x="108" y="505"/>
                          </a:lnTo>
                          <a:lnTo>
                            <a:pt x="108" y="503"/>
                          </a:lnTo>
                          <a:lnTo>
                            <a:pt x="110" y="503"/>
                          </a:lnTo>
                          <a:lnTo>
                            <a:pt x="112" y="503"/>
                          </a:lnTo>
                          <a:lnTo>
                            <a:pt x="114" y="503"/>
                          </a:lnTo>
                          <a:lnTo>
                            <a:pt x="114" y="501"/>
                          </a:lnTo>
                          <a:lnTo>
                            <a:pt x="112" y="501"/>
                          </a:lnTo>
                          <a:lnTo>
                            <a:pt x="110" y="499"/>
                          </a:lnTo>
                          <a:lnTo>
                            <a:pt x="112" y="497"/>
                          </a:lnTo>
                          <a:lnTo>
                            <a:pt x="110" y="497"/>
                          </a:lnTo>
                          <a:lnTo>
                            <a:pt x="108" y="497"/>
                          </a:lnTo>
                          <a:lnTo>
                            <a:pt x="108" y="499"/>
                          </a:lnTo>
                          <a:lnTo>
                            <a:pt x="106" y="499"/>
                          </a:lnTo>
                          <a:lnTo>
                            <a:pt x="104" y="497"/>
                          </a:lnTo>
                          <a:lnTo>
                            <a:pt x="102" y="495"/>
                          </a:lnTo>
                          <a:lnTo>
                            <a:pt x="100" y="495"/>
                          </a:lnTo>
                          <a:lnTo>
                            <a:pt x="98" y="495"/>
                          </a:lnTo>
                          <a:lnTo>
                            <a:pt x="96" y="493"/>
                          </a:lnTo>
                          <a:lnTo>
                            <a:pt x="94" y="491"/>
                          </a:lnTo>
                          <a:lnTo>
                            <a:pt x="92" y="491"/>
                          </a:lnTo>
                          <a:lnTo>
                            <a:pt x="91" y="491"/>
                          </a:lnTo>
                          <a:lnTo>
                            <a:pt x="91" y="489"/>
                          </a:lnTo>
                          <a:lnTo>
                            <a:pt x="89" y="487"/>
                          </a:lnTo>
                          <a:lnTo>
                            <a:pt x="87" y="485"/>
                          </a:lnTo>
                          <a:lnTo>
                            <a:pt x="87" y="483"/>
                          </a:lnTo>
                          <a:lnTo>
                            <a:pt x="85" y="482"/>
                          </a:lnTo>
                          <a:lnTo>
                            <a:pt x="85" y="480"/>
                          </a:lnTo>
                          <a:lnTo>
                            <a:pt x="83" y="480"/>
                          </a:lnTo>
                          <a:lnTo>
                            <a:pt x="83" y="478"/>
                          </a:lnTo>
                          <a:lnTo>
                            <a:pt x="85" y="478"/>
                          </a:lnTo>
                          <a:lnTo>
                            <a:pt x="85" y="476"/>
                          </a:lnTo>
                          <a:lnTo>
                            <a:pt x="87" y="476"/>
                          </a:lnTo>
                          <a:lnTo>
                            <a:pt x="89" y="476"/>
                          </a:lnTo>
                          <a:lnTo>
                            <a:pt x="91" y="476"/>
                          </a:lnTo>
                          <a:lnTo>
                            <a:pt x="91" y="474"/>
                          </a:lnTo>
                          <a:lnTo>
                            <a:pt x="91" y="472"/>
                          </a:lnTo>
                          <a:lnTo>
                            <a:pt x="91" y="470"/>
                          </a:lnTo>
                          <a:lnTo>
                            <a:pt x="89" y="468"/>
                          </a:lnTo>
                          <a:lnTo>
                            <a:pt x="89" y="470"/>
                          </a:lnTo>
                          <a:lnTo>
                            <a:pt x="87" y="470"/>
                          </a:lnTo>
                          <a:lnTo>
                            <a:pt x="85" y="470"/>
                          </a:lnTo>
                          <a:lnTo>
                            <a:pt x="83" y="472"/>
                          </a:lnTo>
                          <a:lnTo>
                            <a:pt x="83" y="474"/>
                          </a:lnTo>
                          <a:lnTo>
                            <a:pt x="81" y="474"/>
                          </a:lnTo>
                          <a:lnTo>
                            <a:pt x="81" y="476"/>
                          </a:lnTo>
                          <a:lnTo>
                            <a:pt x="81" y="478"/>
                          </a:lnTo>
                          <a:lnTo>
                            <a:pt x="79" y="478"/>
                          </a:lnTo>
                          <a:lnTo>
                            <a:pt x="77" y="476"/>
                          </a:lnTo>
                          <a:lnTo>
                            <a:pt x="77" y="474"/>
                          </a:lnTo>
                          <a:lnTo>
                            <a:pt x="77" y="472"/>
                          </a:lnTo>
                          <a:lnTo>
                            <a:pt x="77" y="470"/>
                          </a:lnTo>
                          <a:lnTo>
                            <a:pt x="75" y="470"/>
                          </a:lnTo>
                          <a:lnTo>
                            <a:pt x="75" y="468"/>
                          </a:lnTo>
                          <a:lnTo>
                            <a:pt x="77" y="466"/>
                          </a:lnTo>
                          <a:lnTo>
                            <a:pt x="75" y="464"/>
                          </a:lnTo>
                          <a:lnTo>
                            <a:pt x="75" y="466"/>
                          </a:lnTo>
                          <a:lnTo>
                            <a:pt x="73" y="466"/>
                          </a:lnTo>
                          <a:lnTo>
                            <a:pt x="71" y="466"/>
                          </a:lnTo>
                          <a:lnTo>
                            <a:pt x="69" y="466"/>
                          </a:lnTo>
                          <a:lnTo>
                            <a:pt x="68" y="466"/>
                          </a:lnTo>
                          <a:lnTo>
                            <a:pt x="68" y="464"/>
                          </a:lnTo>
                          <a:lnTo>
                            <a:pt x="68" y="462"/>
                          </a:lnTo>
                          <a:lnTo>
                            <a:pt x="69" y="462"/>
                          </a:lnTo>
                          <a:lnTo>
                            <a:pt x="71" y="460"/>
                          </a:lnTo>
                          <a:lnTo>
                            <a:pt x="71" y="458"/>
                          </a:lnTo>
                          <a:lnTo>
                            <a:pt x="71" y="457"/>
                          </a:lnTo>
                          <a:lnTo>
                            <a:pt x="73" y="457"/>
                          </a:lnTo>
                          <a:lnTo>
                            <a:pt x="73" y="455"/>
                          </a:lnTo>
                          <a:lnTo>
                            <a:pt x="71" y="455"/>
                          </a:lnTo>
                          <a:lnTo>
                            <a:pt x="71" y="457"/>
                          </a:lnTo>
                          <a:lnTo>
                            <a:pt x="69" y="457"/>
                          </a:lnTo>
                          <a:lnTo>
                            <a:pt x="68" y="457"/>
                          </a:lnTo>
                          <a:lnTo>
                            <a:pt x="66" y="457"/>
                          </a:lnTo>
                          <a:lnTo>
                            <a:pt x="64" y="457"/>
                          </a:lnTo>
                          <a:lnTo>
                            <a:pt x="62" y="455"/>
                          </a:lnTo>
                          <a:lnTo>
                            <a:pt x="60" y="455"/>
                          </a:lnTo>
                          <a:lnTo>
                            <a:pt x="60" y="457"/>
                          </a:lnTo>
                          <a:lnTo>
                            <a:pt x="62" y="457"/>
                          </a:lnTo>
                          <a:lnTo>
                            <a:pt x="64" y="457"/>
                          </a:lnTo>
                          <a:lnTo>
                            <a:pt x="64" y="458"/>
                          </a:lnTo>
                          <a:lnTo>
                            <a:pt x="64" y="460"/>
                          </a:lnTo>
                          <a:lnTo>
                            <a:pt x="62" y="460"/>
                          </a:lnTo>
                          <a:lnTo>
                            <a:pt x="62" y="462"/>
                          </a:lnTo>
                          <a:lnTo>
                            <a:pt x="60" y="462"/>
                          </a:lnTo>
                          <a:lnTo>
                            <a:pt x="58" y="462"/>
                          </a:lnTo>
                          <a:lnTo>
                            <a:pt x="56" y="464"/>
                          </a:lnTo>
                          <a:lnTo>
                            <a:pt x="54" y="464"/>
                          </a:lnTo>
                          <a:lnTo>
                            <a:pt x="54" y="462"/>
                          </a:lnTo>
                          <a:lnTo>
                            <a:pt x="52" y="462"/>
                          </a:lnTo>
                          <a:lnTo>
                            <a:pt x="50" y="460"/>
                          </a:lnTo>
                          <a:lnTo>
                            <a:pt x="48" y="460"/>
                          </a:lnTo>
                          <a:lnTo>
                            <a:pt x="48" y="458"/>
                          </a:lnTo>
                          <a:lnTo>
                            <a:pt x="50" y="458"/>
                          </a:lnTo>
                          <a:lnTo>
                            <a:pt x="52" y="458"/>
                          </a:lnTo>
                          <a:lnTo>
                            <a:pt x="54" y="457"/>
                          </a:lnTo>
                          <a:lnTo>
                            <a:pt x="54" y="455"/>
                          </a:lnTo>
                          <a:lnTo>
                            <a:pt x="54" y="453"/>
                          </a:lnTo>
                          <a:lnTo>
                            <a:pt x="54" y="451"/>
                          </a:lnTo>
                          <a:lnTo>
                            <a:pt x="54" y="449"/>
                          </a:lnTo>
                          <a:lnTo>
                            <a:pt x="54" y="447"/>
                          </a:lnTo>
                          <a:lnTo>
                            <a:pt x="56" y="447"/>
                          </a:lnTo>
                          <a:lnTo>
                            <a:pt x="58" y="447"/>
                          </a:lnTo>
                          <a:lnTo>
                            <a:pt x="58" y="445"/>
                          </a:lnTo>
                          <a:lnTo>
                            <a:pt x="56" y="445"/>
                          </a:lnTo>
                          <a:lnTo>
                            <a:pt x="54" y="445"/>
                          </a:lnTo>
                          <a:lnTo>
                            <a:pt x="52" y="445"/>
                          </a:lnTo>
                          <a:lnTo>
                            <a:pt x="52" y="443"/>
                          </a:lnTo>
                          <a:lnTo>
                            <a:pt x="50" y="443"/>
                          </a:lnTo>
                          <a:lnTo>
                            <a:pt x="50" y="441"/>
                          </a:lnTo>
                          <a:lnTo>
                            <a:pt x="52" y="441"/>
                          </a:lnTo>
                          <a:lnTo>
                            <a:pt x="52" y="439"/>
                          </a:lnTo>
                          <a:lnTo>
                            <a:pt x="50" y="437"/>
                          </a:lnTo>
                          <a:lnTo>
                            <a:pt x="50" y="435"/>
                          </a:lnTo>
                          <a:lnTo>
                            <a:pt x="48" y="434"/>
                          </a:lnTo>
                          <a:lnTo>
                            <a:pt x="48" y="432"/>
                          </a:lnTo>
                          <a:lnTo>
                            <a:pt x="46" y="432"/>
                          </a:lnTo>
                          <a:lnTo>
                            <a:pt x="45" y="432"/>
                          </a:lnTo>
                          <a:lnTo>
                            <a:pt x="43" y="430"/>
                          </a:lnTo>
                          <a:lnTo>
                            <a:pt x="41" y="430"/>
                          </a:lnTo>
                          <a:lnTo>
                            <a:pt x="41" y="428"/>
                          </a:lnTo>
                          <a:lnTo>
                            <a:pt x="41" y="430"/>
                          </a:lnTo>
                          <a:lnTo>
                            <a:pt x="41" y="432"/>
                          </a:lnTo>
                          <a:lnTo>
                            <a:pt x="41" y="434"/>
                          </a:lnTo>
                          <a:lnTo>
                            <a:pt x="39" y="435"/>
                          </a:lnTo>
                          <a:lnTo>
                            <a:pt x="37" y="435"/>
                          </a:lnTo>
                          <a:lnTo>
                            <a:pt x="35" y="435"/>
                          </a:lnTo>
                          <a:lnTo>
                            <a:pt x="33" y="435"/>
                          </a:lnTo>
                          <a:lnTo>
                            <a:pt x="31" y="434"/>
                          </a:lnTo>
                          <a:lnTo>
                            <a:pt x="31" y="432"/>
                          </a:lnTo>
                          <a:lnTo>
                            <a:pt x="33" y="430"/>
                          </a:lnTo>
                          <a:lnTo>
                            <a:pt x="35" y="430"/>
                          </a:lnTo>
                          <a:lnTo>
                            <a:pt x="37" y="428"/>
                          </a:lnTo>
                          <a:lnTo>
                            <a:pt x="35" y="428"/>
                          </a:lnTo>
                          <a:lnTo>
                            <a:pt x="35" y="426"/>
                          </a:lnTo>
                          <a:lnTo>
                            <a:pt x="33" y="426"/>
                          </a:lnTo>
                          <a:lnTo>
                            <a:pt x="31" y="426"/>
                          </a:lnTo>
                          <a:lnTo>
                            <a:pt x="29" y="426"/>
                          </a:lnTo>
                          <a:lnTo>
                            <a:pt x="29" y="424"/>
                          </a:lnTo>
                          <a:lnTo>
                            <a:pt x="29" y="422"/>
                          </a:lnTo>
                          <a:lnTo>
                            <a:pt x="29" y="420"/>
                          </a:lnTo>
                          <a:lnTo>
                            <a:pt x="31" y="420"/>
                          </a:lnTo>
                          <a:lnTo>
                            <a:pt x="31" y="418"/>
                          </a:lnTo>
                          <a:lnTo>
                            <a:pt x="33" y="418"/>
                          </a:lnTo>
                          <a:lnTo>
                            <a:pt x="33" y="416"/>
                          </a:lnTo>
                          <a:lnTo>
                            <a:pt x="33" y="414"/>
                          </a:lnTo>
                          <a:lnTo>
                            <a:pt x="31" y="412"/>
                          </a:lnTo>
                          <a:lnTo>
                            <a:pt x="29" y="410"/>
                          </a:lnTo>
                          <a:lnTo>
                            <a:pt x="29" y="409"/>
                          </a:lnTo>
                          <a:lnTo>
                            <a:pt x="29" y="407"/>
                          </a:lnTo>
                          <a:lnTo>
                            <a:pt x="29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7" y="401"/>
                          </a:lnTo>
                          <a:lnTo>
                            <a:pt x="25" y="401"/>
                          </a:lnTo>
                          <a:lnTo>
                            <a:pt x="25" y="403"/>
                          </a:lnTo>
                          <a:lnTo>
                            <a:pt x="25" y="405"/>
                          </a:lnTo>
                          <a:lnTo>
                            <a:pt x="25" y="407"/>
                          </a:lnTo>
                          <a:lnTo>
                            <a:pt x="23" y="409"/>
                          </a:lnTo>
                          <a:lnTo>
                            <a:pt x="23" y="410"/>
                          </a:lnTo>
                          <a:lnTo>
                            <a:pt x="21" y="410"/>
                          </a:lnTo>
                          <a:lnTo>
                            <a:pt x="21" y="409"/>
                          </a:lnTo>
                          <a:lnTo>
                            <a:pt x="21" y="407"/>
                          </a:lnTo>
                          <a:lnTo>
                            <a:pt x="20" y="405"/>
                          </a:lnTo>
                          <a:lnTo>
                            <a:pt x="18" y="405"/>
                          </a:lnTo>
                          <a:lnTo>
                            <a:pt x="16" y="405"/>
                          </a:lnTo>
                          <a:lnTo>
                            <a:pt x="14" y="405"/>
                          </a:lnTo>
                          <a:lnTo>
                            <a:pt x="12" y="403"/>
                          </a:lnTo>
                          <a:lnTo>
                            <a:pt x="12" y="401"/>
                          </a:lnTo>
                          <a:lnTo>
                            <a:pt x="12" y="399"/>
                          </a:lnTo>
                          <a:lnTo>
                            <a:pt x="14" y="397"/>
                          </a:lnTo>
                          <a:lnTo>
                            <a:pt x="12" y="397"/>
                          </a:lnTo>
                          <a:lnTo>
                            <a:pt x="10" y="395"/>
                          </a:lnTo>
                          <a:lnTo>
                            <a:pt x="8" y="395"/>
                          </a:lnTo>
                          <a:lnTo>
                            <a:pt x="6" y="395"/>
                          </a:lnTo>
                          <a:lnTo>
                            <a:pt x="8" y="393"/>
                          </a:lnTo>
                          <a:lnTo>
                            <a:pt x="10" y="393"/>
                          </a:lnTo>
                          <a:lnTo>
                            <a:pt x="12" y="391"/>
                          </a:lnTo>
                          <a:lnTo>
                            <a:pt x="12" y="389"/>
                          </a:lnTo>
                          <a:lnTo>
                            <a:pt x="14" y="387"/>
                          </a:lnTo>
                          <a:lnTo>
                            <a:pt x="16" y="386"/>
                          </a:lnTo>
                          <a:lnTo>
                            <a:pt x="14" y="386"/>
                          </a:lnTo>
                          <a:lnTo>
                            <a:pt x="12" y="386"/>
                          </a:lnTo>
                          <a:lnTo>
                            <a:pt x="12" y="384"/>
                          </a:lnTo>
                          <a:lnTo>
                            <a:pt x="12" y="382"/>
                          </a:lnTo>
                          <a:lnTo>
                            <a:pt x="10" y="380"/>
                          </a:lnTo>
                          <a:lnTo>
                            <a:pt x="10" y="378"/>
                          </a:lnTo>
                          <a:lnTo>
                            <a:pt x="8" y="378"/>
                          </a:lnTo>
                          <a:lnTo>
                            <a:pt x="8" y="380"/>
                          </a:lnTo>
                          <a:lnTo>
                            <a:pt x="6" y="380"/>
                          </a:lnTo>
                          <a:lnTo>
                            <a:pt x="4" y="380"/>
                          </a:lnTo>
                          <a:lnTo>
                            <a:pt x="4" y="378"/>
                          </a:lnTo>
                          <a:lnTo>
                            <a:pt x="4" y="376"/>
                          </a:lnTo>
                          <a:lnTo>
                            <a:pt x="2" y="376"/>
                          </a:lnTo>
                          <a:lnTo>
                            <a:pt x="0" y="376"/>
                          </a:lnTo>
                          <a:lnTo>
                            <a:pt x="2" y="376"/>
                          </a:lnTo>
                          <a:lnTo>
                            <a:pt x="60" y="316"/>
                          </a:lnTo>
                          <a:lnTo>
                            <a:pt x="60" y="314"/>
                          </a:lnTo>
                          <a:close/>
                        </a:path>
                      </a:pathLst>
                    </a:custGeom>
                    <a:solidFill>
                      <a:srgbClr val="F28B37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0" name="Freeform 4868">
                      <a:extLst>
                        <a:ext uri="{FF2B5EF4-FFF2-40B4-BE49-F238E27FC236}">
                          <a16:creationId xmlns:a16="http://schemas.microsoft.com/office/drawing/2014/main" id="{06E3FC01-3858-1A51-588A-A882E2B6E6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37" y="3145"/>
                      <a:ext cx="910" cy="551"/>
                    </a:xfrm>
                    <a:custGeom>
                      <a:avLst/>
                      <a:gdLst>
                        <a:gd name="T0" fmla="*/ 34 w 910"/>
                        <a:gd name="T1" fmla="*/ 248 h 551"/>
                        <a:gd name="T2" fmla="*/ 4 w 910"/>
                        <a:gd name="T3" fmla="*/ 225 h 551"/>
                        <a:gd name="T4" fmla="*/ 48 w 910"/>
                        <a:gd name="T5" fmla="*/ 164 h 551"/>
                        <a:gd name="T6" fmla="*/ 46 w 910"/>
                        <a:gd name="T7" fmla="*/ 119 h 551"/>
                        <a:gd name="T8" fmla="*/ 46 w 910"/>
                        <a:gd name="T9" fmla="*/ 89 h 551"/>
                        <a:gd name="T10" fmla="*/ 71 w 910"/>
                        <a:gd name="T11" fmla="*/ 62 h 551"/>
                        <a:gd name="T12" fmla="*/ 86 w 910"/>
                        <a:gd name="T13" fmla="*/ 43 h 551"/>
                        <a:gd name="T14" fmla="*/ 84 w 910"/>
                        <a:gd name="T15" fmla="*/ 4 h 551"/>
                        <a:gd name="T16" fmla="*/ 115 w 910"/>
                        <a:gd name="T17" fmla="*/ 20 h 551"/>
                        <a:gd name="T18" fmla="*/ 149 w 910"/>
                        <a:gd name="T19" fmla="*/ 18 h 551"/>
                        <a:gd name="T20" fmla="*/ 174 w 910"/>
                        <a:gd name="T21" fmla="*/ 35 h 551"/>
                        <a:gd name="T22" fmla="*/ 180 w 910"/>
                        <a:gd name="T23" fmla="*/ 69 h 551"/>
                        <a:gd name="T24" fmla="*/ 184 w 910"/>
                        <a:gd name="T25" fmla="*/ 110 h 551"/>
                        <a:gd name="T26" fmla="*/ 201 w 910"/>
                        <a:gd name="T27" fmla="*/ 131 h 551"/>
                        <a:gd name="T28" fmla="*/ 234 w 910"/>
                        <a:gd name="T29" fmla="*/ 142 h 551"/>
                        <a:gd name="T30" fmla="*/ 267 w 910"/>
                        <a:gd name="T31" fmla="*/ 146 h 551"/>
                        <a:gd name="T32" fmla="*/ 286 w 910"/>
                        <a:gd name="T33" fmla="*/ 137 h 551"/>
                        <a:gd name="T34" fmla="*/ 311 w 910"/>
                        <a:gd name="T35" fmla="*/ 125 h 551"/>
                        <a:gd name="T36" fmla="*/ 338 w 910"/>
                        <a:gd name="T37" fmla="*/ 125 h 551"/>
                        <a:gd name="T38" fmla="*/ 351 w 910"/>
                        <a:gd name="T39" fmla="*/ 142 h 551"/>
                        <a:gd name="T40" fmla="*/ 374 w 910"/>
                        <a:gd name="T41" fmla="*/ 171 h 551"/>
                        <a:gd name="T42" fmla="*/ 407 w 910"/>
                        <a:gd name="T43" fmla="*/ 175 h 551"/>
                        <a:gd name="T44" fmla="*/ 449 w 910"/>
                        <a:gd name="T45" fmla="*/ 183 h 551"/>
                        <a:gd name="T46" fmla="*/ 476 w 910"/>
                        <a:gd name="T47" fmla="*/ 200 h 551"/>
                        <a:gd name="T48" fmla="*/ 512 w 910"/>
                        <a:gd name="T49" fmla="*/ 202 h 551"/>
                        <a:gd name="T50" fmla="*/ 530 w 910"/>
                        <a:gd name="T51" fmla="*/ 229 h 551"/>
                        <a:gd name="T52" fmla="*/ 541 w 910"/>
                        <a:gd name="T53" fmla="*/ 260 h 551"/>
                        <a:gd name="T54" fmla="*/ 568 w 910"/>
                        <a:gd name="T55" fmla="*/ 269 h 551"/>
                        <a:gd name="T56" fmla="*/ 599 w 910"/>
                        <a:gd name="T57" fmla="*/ 286 h 551"/>
                        <a:gd name="T58" fmla="*/ 599 w 910"/>
                        <a:gd name="T59" fmla="*/ 327 h 551"/>
                        <a:gd name="T60" fmla="*/ 651 w 910"/>
                        <a:gd name="T61" fmla="*/ 348 h 551"/>
                        <a:gd name="T62" fmla="*/ 685 w 910"/>
                        <a:gd name="T63" fmla="*/ 381 h 551"/>
                        <a:gd name="T64" fmla="*/ 681 w 910"/>
                        <a:gd name="T65" fmla="*/ 396 h 551"/>
                        <a:gd name="T66" fmla="*/ 702 w 910"/>
                        <a:gd name="T67" fmla="*/ 417 h 551"/>
                        <a:gd name="T68" fmla="*/ 731 w 910"/>
                        <a:gd name="T69" fmla="*/ 429 h 551"/>
                        <a:gd name="T70" fmla="*/ 756 w 910"/>
                        <a:gd name="T71" fmla="*/ 434 h 551"/>
                        <a:gd name="T72" fmla="*/ 796 w 910"/>
                        <a:gd name="T73" fmla="*/ 442 h 551"/>
                        <a:gd name="T74" fmla="*/ 818 w 910"/>
                        <a:gd name="T75" fmla="*/ 463 h 551"/>
                        <a:gd name="T76" fmla="*/ 852 w 910"/>
                        <a:gd name="T77" fmla="*/ 480 h 551"/>
                        <a:gd name="T78" fmla="*/ 906 w 910"/>
                        <a:gd name="T79" fmla="*/ 505 h 551"/>
                        <a:gd name="T80" fmla="*/ 747 w 910"/>
                        <a:gd name="T81" fmla="*/ 536 h 551"/>
                        <a:gd name="T82" fmla="*/ 714 w 910"/>
                        <a:gd name="T83" fmla="*/ 507 h 551"/>
                        <a:gd name="T84" fmla="*/ 683 w 910"/>
                        <a:gd name="T85" fmla="*/ 494 h 551"/>
                        <a:gd name="T86" fmla="*/ 658 w 910"/>
                        <a:gd name="T87" fmla="*/ 455 h 551"/>
                        <a:gd name="T88" fmla="*/ 622 w 910"/>
                        <a:gd name="T89" fmla="*/ 465 h 551"/>
                        <a:gd name="T90" fmla="*/ 587 w 910"/>
                        <a:gd name="T91" fmla="*/ 434 h 551"/>
                        <a:gd name="T92" fmla="*/ 539 w 910"/>
                        <a:gd name="T93" fmla="*/ 429 h 551"/>
                        <a:gd name="T94" fmla="*/ 485 w 910"/>
                        <a:gd name="T95" fmla="*/ 427 h 551"/>
                        <a:gd name="T96" fmla="*/ 445 w 910"/>
                        <a:gd name="T97" fmla="*/ 405 h 551"/>
                        <a:gd name="T98" fmla="*/ 409 w 910"/>
                        <a:gd name="T99" fmla="*/ 394 h 551"/>
                        <a:gd name="T100" fmla="*/ 368 w 910"/>
                        <a:gd name="T101" fmla="*/ 369 h 551"/>
                        <a:gd name="T102" fmla="*/ 347 w 910"/>
                        <a:gd name="T103" fmla="*/ 348 h 551"/>
                        <a:gd name="T104" fmla="*/ 334 w 910"/>
                        <a:gd name="T105" fmla="*/ 327 h 551"/>
                        <a:gd name="T106" fmla="*/ 301 w 910"/>
                        <a:gd name="T107" fmla="*/ 311 h 551"/>
                        <a:gd name="T108" fmla="*/ 267 w 910"/>
                        <a:gd name="T109" fmla="*/ 298 h 551"/>
                        <a:gd name="T110" fmla="*/ 242 w 910"/>
                        <a:gd name="T111" fmla="*/ 302 h 551"/>
                        <a:gd name="T112" fmla="*/ 215 w 910"/>
                        <a:gd name="T113" fmla="*/ 340 h 551"/>
                        <a:gd name="T114" fmla="*/ 171 w 910"/>
                        <a:gd name="T115" fmla="*/ 344 h 551"/>
                        <a:gd name="T116" fmla="*/ 134 w 910"/>
                        <a:gd name="T117" fmla="*/ 331 h 551"/>
                        <a:gd name="T118" fmla="*/ 103 w 910"/>
                        <a:gd name="T119" fmla="*/ 340 h 551"/>
                        <a:gd name="T120" fmla="*/ 67 w 910"/>
                        <a:gd name="T121" fmla="*/ 333 h 551"/>
                        <a:gd name="T122" fmla="*/ 38 w 910"/>
                        <a:gd name="T123" fmla="*/ 315 h 551"/>
                        <a:gd name="T124" fmla="*/ 38 w 910"/>
                        <a:gd name="T125" fmla="*/ 290 h 551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910" h="551">
                          <a:moveTo>
                            <a:pt x="38" y="279"/>
                          </a:moveTo>
                          <a:lnTo>
                            <a:pt x="36" y="279"/>
                          </a:lnTo>
                          <a:lnTo>
                            <a:pt x="36" y="277"/>
                          </a:lnTo>
                          <a:lnTo>
                            <a:pt x="34" y="277"/>
                          </a:lnTo>
                          <a:lnTo>
                            <a:pt x="34" y="275"/>
                          </a:lnTo>
                          <a:lnTo>
                            <a:pt x="32" y="275"/>
                          </a:lnTo>
                          <a:lnTo>
                            <a:pt x="32" y="273"/>
                          </a:lnTo>
                          <a:lnTo>
                            <a:pt x="34" y="273"/>
                          </a:lnTo>
                          <a:lnTo>
                            <a:pt x="32" y="273"/>
                          </a:lnTo>
                          <a:lnTo>
                            <a:pt x="32" y="271"/>
                          </a:lnTo>
                          <a:lnTo>
                            <a:pt x="32" y="269"/>
                          </a:lnTo>
                          <a:lnTo>
                            <a:pt x="32" y="267"/>
                          </a:lnTo>
                          <a:lnTo>
                            <a:pt x="30" y="267"/>
                          </a:lnTo>
                          <a:lnTo>
                            <a:pt x="30" y="265"/>
                          </a:lnTo>
                          <a:lnTo>
                            <a:pt x="30" y="263"/>
                          </a:lnTo>
                          <a:lnTo>
                            <a:pt x="30" y="261"/>
                          </a:lnTo>
                          <a:lnTo>
                            <a:pt x="30" y="260"/>
                          </a:lnTo>
                          <a:lnTo>
                            <a:pt x="30" y="258"/>
                          </a:lnTo>
                          <a:lnTo>
                            <a:pt x="30" y="256"/>
                          </a:lnTo>
                          <a:lnTo>
                            <a:pt x="32" y="256"/>
                          </a:lnTo>
                          <a:lnTo>
                            <a:pt x="34" y="256"/>
                          </a:lnTo>
                          <a:lnTo>
                            <a:pt x="34" y="254"/>
                          </a:lnTo>
                          <a:lnTo>
                            <a:pt x="32" y="254"/>
                          </a:lnTo>
                          <a:lnTo>
                            <a:pt x="32" y="252"/>
                          </a:lnTo>
                          <a:lnTo>
                            <a:pt x="32" y="250"/>
                          </a:lnTo>
                          <a:lnTo>
                            <a:pt x="34" y="250"/>
                          </a:lnTo>
                          <a:lnTo>
                            <a:pt x="34" y="248"/>
                          </a:lnTo>
                          <a:lnTo>
                            <a:pt x="32" y="248"/>
                          </a:lnTo>
                          <a:lnTo>
                            <a:pt x="34" y="248"/>
                          </a:lnTo>
                          <a:lnTo>
                            <a:pt x="32" y="246"/>
                          </a:lnTo>
                          <a:lnTo>
                            <a:pt x="34" y="246"/>
                          </a:lnTo>
                          <a:lnTo>
                            <a:pt x="32" y="246"/>
                          </a:lnTo>
                          <a:lnTo>
                            <a:pt x="32" y="244"/>
                          </a:lnTo>
                          <a:lnTo>
                            <a:pt x="30" y="244"/>
                          </a:lnTo>
                          <a:lnTo>
                            <a:pt x="30" y="246"/>
                          </a:lnTo>
                          <a:lnTo>
                            <a:pt x="28" y="246"/>
                          </a:lnTo>
                          <a:lnTo>
                            <a:pt x="28" y="244"/>
                          </a:lnTo>
                          <a:lnTo>
                            <a:pt x="27" y="244"/>
                          </a:lnTo>
                          <a:lnTo>
                            <a:pt x="25" y="242"/>
                          </a:lnTo>
                          <a:lnTo>
                            <a:pt x="25" y="244"/>
                          </a:lnTo>
                          <a:lnTo>
                            <a:pt x="23" y="244"/>
                          </a:lnTo>
                          <a:lnTo>
                            <a:pt x="23" y="242"/>
                          </a:lnTo>
                          <a:lnTo>
                            <a:pt x="21" y="242"/>
                          </a:lnTo>
                          <a:lnTo>
                            <a:pt x="19" y="242"/>
                          </a:lnTo>
                          <a:lnTo>
                            <a:pt x="19" y="240"/>
                          </a:lnTo>
                          <a:lnTo>
                            <a:pt x="17" y="240"/>
                          </a:lnTo>
                          <a:lnTo>
                            <a:pt x="17" y="238"/>
                          </a:lnTo>
                          <a:lnTo>
                            <a:pt x="15" y="238"/>
                          </a:lnTo>
                          <a:lnTo>
                            <a:pt x="15" y="237"/>
                          </a:lnTo>
                          <a:lnTo>
                            <a:pt x="13" y="233"/>
                          </a:lnTo>
                          <a:lnTo>
                            <a:pt x="11" y="233"/>
                          </a:lnTo>
                          <a:lnTo>
                            <a:pt x="9" y="231"/>
                          </a:lnTo>
                          <a:lnTo>
                            <a:pt x="7" y="231"/>
                          </a:lnTo>
                          <a:lnTo>
                            <a:pt x="7" y="229"/>
                          </a:lnTo>
                          <a:lnTo>
                            <a:pt x="5" y="229"/>
                          </a:lnTo>
                          <a:lnTo>
                            <a:pt x="5" y="227"/>
                          </a:lnTo>
                          <a:lnTo>
                            <a:pt x="4" y="227"/>
                          </a:lnTo>
                          <a:lnTo>
                            <a:pt x="4" y="225"/>
                          </a:lnTo>
                          <a:lnTo>
                            <a:pt x="2" y="223"/>
                          </a:lnTo>
                          <a:lnTo>
                            <a:pt x="0" y="223"/>
                          </a:lnTo>
                          <a:lnTo>
                            <a:pt x="0" y="221"/>
                          </a:lnTo>
                          <a:lnTo>
                            <a:pt x="7" y="215"/>
                          </a:lnTo>
                          <a:lnTo>
                            <a:pt x="17" y="210"/>
                          </a:lnTo>
                          <a:lnTo>
                            <a:pt x="30" y="202"/>
                          </a:lnTo>
                          <a:lnTo>
                            <a:pt x="30" y="200"/>
                          </a:lnTo>
                          <a:lnTo>
                            <a:pt x="32" y="200"/>
                          </a:lnTo>
                          <a:lnTo>
                            <a:pt x="32" y="198"/>
                          </a:lnTo>
                          <a:lnTo>
                            <a:pt x="32" y="196"/>
                          </a:lnTo>
                          <a:lnTo>
                            <a:pt x="34" y="194"/>
                          </a:lnTo>
                          <a:lnTo>
                            <a:pt x="34" y="192"/>
                          </a:lnTo>
                          <a:lnTo>
                            <a:pt x="36" y="190"/>
                          </a:lnTo>
                          <a:lnTo>
                            <a:pt x="38" y="188"/>
                          </a:lnTo>
                          <a:lnTo>
                            <a:pt x="40" y="187"/>
                          </a:lnTo>
                          <a:lnTo>
                            <a:pt x="40" y="185"/>
                          </a:lnTo>
                          <a:lnTo>
                            <a:pt x="42" y="185"/>
                          </a:lnTo>
                          <a:lnTo>
                            <a:pt x="44" y="183"/>
                          </a:lnTo>
                          <a:lnTo>
                            <a:pt x="46" y="181"/>
                          </a:lnTo>
                          <a:lnTo>
                            <a:pt x="46" y="179"/>
                          </a:lnTo>
                          <a:lnTo>
                            <a:pt x="48" y="179"/>
                          </a:lnTo>
                          <a:lnTo>
                            <a:pt x="48" y="177"/>
                          </a:lnTo>
                          <a:lnTo>
                            <a:pt x="48" y="175"/>
                          </a:lnTo>
                          <a:lnTo>
                            <a:pt x="48" y="173"/>
                          </a:lnTo>
                          <a:lnTo>
                            <a:pt x="48" y="171"/>
                          </a:lnTo>
                          <a:lnTo>
                            <a:pt x="48" y="169"/>
                          </a:lnTo>
                          <a:lnTo>
                            <a:pt x="48" y="167"/>
                          </a:lnTo>
                          <a:lnTo>
                            <a:pt x="48" y="165"/>
                          </a:lnTo>
                          <a:lnTo>
                            <a:pt x="48" y="164"/>
                          </a:lnTo>
                          <a:lnTo>
                            <a:pt x="48" y="162"/>
                          </a:lnTo>
                          <a:lnTo>
                            <a:pt x="48" y="160"/>
                          </a:lnTo>
                          <a:lnTo>
                            <a:pt x="48" y="158"/>
                          </a:lnTo>
                          <a:lnTo>
                            <a:pt x="48" y="156"/>
                          </a:lnTo>
                          <a:lnTo>
                            <a:pt x="48" y="154"/>
                          </a:lnTo>
                          <a:lnTo>
                            <a:pt x="50" y="154"/>
                          </a:lnTo>
                          <a:lnTo>
                            <a:pt x="50" y="152"/>
                          </a:lnTo>
                          <a:lnTo>
                            <a:pt x="50" y="150"/>
                          </a:lnTo>
                          <a:lnTo>
                            <a:pt x="50" y="148"/>
                          </a:lnTo>
                          <a:lnTo>
                            <a:pt x="50" y="146"/>
                          </a:lnTo>
                          <a:lnTo>
                            <a:pt x="52" y="146"/>
                          </a:lnTo>
                          <a:lnTo>
                            <a:pt x="52" y="144"/>
                          </a:lnTo>
                          <a:lnTo>
                            <a:pt x="53" y="144"/>
                          </a:lnTo>
                          <a:lnTo>
                            <a:pt x="53" y="142"/>
                          </a:lnTo>
                          <a:lnTo>
                            <a:pt x="53" y="140"/>
                          </a:lnTo>
                          <a:lnTo>
                            <a:pt x="55" y="139"/>
                          </a:lnTo>
                          <a:lnTo>
                            <a:pt x="55" y="137"/>
                          </a:lnTo>
                          <a:lnTo>
                            <a:pt x="55" y="135"/>
                          </a:lnTo>
                          <a:lnTo>
                            <a:pt x="57" y="133"/>
                          </a:lnTo>
                          <a:lnTo>
                            <a:pt x="57" y="131"/>
                          </a:lnTo>
                          <a:lnTo>
                            <a:pt x="55" y="129"/>
                          </a:lnTo>
                          <a:lnTo>
                            <a:pt x="55" y="127"/>
                          </a:lnTo>
                          <a:lnTo>
                            <a:pt x="53" y="127"/>
                          </a:lnTo>
                          <a:lnTo>
                            <a:pt x="52" y="129"/>
                          </a:lnTo>
                          <a:lnTo>
                            <a:pt x="50" y="129"/>
                          </a:lnTo>
                          <a:lnTo>
                            <a:pt x="48" y="125"/>
                          </a:lnTo>
                          <a:lnTo>
                            <a:pt x="48" y="123"/>
                          </a:lnTo>
                          <a:lnTo>
                            <a:pt x="46" y="121"/>
                          </a:lnTo>
                          <a:lnTo>
                            <a:pt x="46" y="119"/>
                          </a:lnTo>
                          <a:lnTo>
                            <a:pt x="44" y="119"/>
                          </a:lnTo>
                          <a:lnTo>
                            <a:pt x="44" y="121"/>
                          </a:lnTo>
                          <a:lnTo>
                            <a:pt x="42" y="121"/>
                          </a:lnTo>
                          <a:lnTo>
                            <a:pt x="42" y="123"/>
                          </a:lnTo>
                          <a:lnTo>
                            <a:pt x="40" y="123"/>
                          </a:lnTo>
                          <a:lnTo>
                            <a:pt x="40" y="121"/>
                          </a:lnTo>
                          <a:lnTo>
                            <a:pt x="40" y="119"/>
                          </a:lnTo>
                          <a:lnTo>
                            <a:pt x="40" y="117"/>
                          </a:lnTo>
                          <a:lnTo>
                            <a:pt x="40" y="116"/>
                          </a:lnTo>
                          <a:lnTo>
                            <a:pt x="40" y="114"/>
                          </a:lnTo>
                          <a:lnTo>
                            <a:pt x="40" y="112"/>
                          </a:lnTo>
                          <a:lnTo>
                            <a:pt x="40" y="110"/>
                          </a:lnTo>
                          <a:lnTo>
                            <a:pt x="40" y="108"/>
                          </a:lnTo>
                          <a:lnTo>
                            <a:pt x="40" y="106"/>
                          </a:lnTo>
                          <a:lnTo>
                            <a:pt x="40" y="104"/>
                          </a:lnTo>
                          <a:lnTo>
                            <a:pt x="38" y="102"/>
                          </a:lnTo>
                          <a:lnTo>
                            <a:pt x="38" y="100"/>
                          </a:lnTo>
                          <a:lnTo>
                            <a:pt x="38" y="98"/>
                          </a:lnTo>
                          <a:lnTo>
                            <a:pt x="38" y="96"/>
                          </a:lnTo>
                          <a:lnTo>
                            <a:pt x="40" y="96"/>
                          </a:lnTo>
                          <a:lnTo>
                            <a:pt x="40" y="94"/>
                          </a:lnTo>
                          <a:lnTo>
                            <a:pt x="40" y="92"/>
                          </a:lnTo>
                          <a:lnTo>
                            <a:pt x="42" y="92"/>
                          </a:lnTo>
                          <a:lnTo>
                            <a:pt x="42" y="91"/>
                          </a:lnTo>
                          <a:lnTo>
                            <a:pt x="40" y="91"/>
                          </a:lnTo>
                          <a:lnTo>
                            <a:pt x="40" y="89"/>
                          </a:lnTo>
                          <a:lnTo>
                            <a:pt x="42" y="89"/>
                          </a:lnTo>
                          <a:lnTo>
                            <a:pt x="44" y="89"/>
                          </a:lnTo>
                          <a:lnTo>
                            <a:pt x="46" y="89"/>
                          </a:lnTo>
                          <a:lnTo>
                            <a:pt x="48" y="89"/>
                          </a:lnTo>
                          <a:lnTo>
                            <a:pt x="48" y="87"/>
                          </a:lnTo>
                          <a:lnTo>
                            <a:pt x="50" y="87"/>
                          </a:lnTo>
                          <a:lnTo>
                            <a:pt x="52" y="87"/>
                          </a:lnTo>
                          <a:lnTo>
                            <a:pt x="52" y="85"/>
                          </a:lnTo>
                          <a:lnTo>
                            <a:pt x="53" y="85"/>
                          </a:lnTo>
                          <a:lnTo>
                            <a:pt x="53" y="83"/>
                          </a:lnTo>
                          <a:lnTo>
                            <a:pt x="55" y="83"/>
                          </a:lnTo>
                          <a:lnTo>
                            <a:pt x="57" y="81"/>
                          </a:lnTo>
                          <a:lnTo>
                            <a:pt x="57" y="79"/>
                          </a:lnTo>
                          <a:lnTo>
                            <a:pt x="59" y="79"/>
                          </a:lnTo>
                          <a:lnTo>
                            <a:pt x="59" y="77"/>
                          </a:lnTo>
                          <a:lnTo>
                            <a:pt x="61" y="77"/>
                          </a:lnTo>
                          <a:lnTo>
                            <a:pt x="63" y="77"/>
                          </a:lnTo>
                          <a:lnTo>
                            <a:pt x="65" y="77"/>
                          </a:lnTo>
                          <a:lnTo>
                            <a:pt x="67" y="77"/>
                          </a:lnTo>
                          <a:lnTo>
                            <a:pt x="67" y="75"/>
                          </a:lnTo>
                          <a:lnTo>
                            <a:pt x="69" y="75"/>
                          </a:lnTo>
                          <a:lnTo>
                            <a:pt x="71" y="75"/>
                          </a:lnTo>
                          <a:lnTo>
                            <a:pt x="73" y="73"/>
                          </a:lnTo>
                          <a:lnTo>
                            <a:pt x="73" y="71"/>
                          </a:lnTo>
                          <a:lnTo>
                            <a:pt x="73" y="69"/>
                          </a:lnTo>
                          <a:lnTo>
                            <a:pt x="71" y="69"/>
                          </a:lnTo>
                          <a:lnTo>
                            <a:pt x="71" y="68"/>
                          </a:lnTo>
                          <a:lnTo>
                            <a:pt x="69" y="68"/>
                          </a:lnTo>
                          <a:lnTo>
                            <a:pt x="69" y="66"/>
                          </a:lnTo>
                          <a:lnTo>
                            <a:pt x="71" y="66"/>
                          </a:lnTo>
                          <a:lnTo>
                            <a:pt x="71" y="64"/>
                          </a:lnTo>
                          <a:lnTo>
                            <a:pt x="71" y="62"/>
                          </a:lnTo>
                          <a:lnTo>
                            <a:pt x="71" y="60"/>
                          </a:lnTo>
                          <a:lnTo>
                            <a:pt x="73" y="60"/>
                          </a:lnTo>
                          <a:lnTo>
                            <a:pt x="73" y="62"/>
                          </a:lnTo>
                          <a:lnTo>
                            <a:pt x="75" y="62"/>
                          </a:lnTo>
                          <a:lnTo>
                            <a:pt x="75" y="64"/>
                          </a:lnTo>
                          <a:lnTo>
                            <a:pt x="75" y="66"/>
                          </a:lnTo>
                          <a:lnTo>
                            <a:pt x="76" y="66"/>
                          </a:lnTo>
                          <a:lnTo>
                            <a:pt x="76" y="64"/>
                          </a:lnTo>
                          <a:lnTo>
                            <a:pt x="78" y="64"/>
                          </a:lnTo>
                          <a:lnTo>
                            <a:pt x="78" y="66"/>
                          </a:lnTo>
                          <a:lnTo>
                            <a:pt x="80" y="66"/>
                          </a:lnTo>
                          <a:lnTo>
                            <a:pt x="82" y="66"/>
                          </a:lnTo>
                          <a:lnTo>
                            <a:pt x="82" y="64"/>
                          </a:lnTo>
                          <a:lnTo>
                            <a:pt x="82" y="62"/>
                          </a:lnTo>
                          <a:lnTo>
                            <a:pt x="84" y="60"/>
                          </a:lnTo>
                          <a:lnTo>
                            <a:pt x="84" y="58"/>
                          </a:lnTo>
                          <a:lnTo>
                            <a:pt x="86" y="58"/>
                          </a:lnTo>
                          <a:lnTo>
                            <a:pt x="86" y="56"/>
                          </a:lnTo>
                          <a:lnTo>
                            <a:pt x="88" y="56"/>
                          </a:lnTo>
                          <a:lnTo>
                            <a:pt x="88" y="54"/>
                          </a:lnTo>
                          <a:lnTo>
                            <a:pt x="90" y="54"/>
                          </a:lnTo>
                          <a:lnTo>
                            <a:pt x="90" y="52"/>
                          </a:lnTo>
                          <a:lnTo>
                            <a:pt x="90" y="50"/>
                          </a:lnTo>
                          <a:lnTo>
                            <a:pt x="88" y="50"/>
                          </a:lnTo>
                          <a:lnTo>
                            <a:pt x="88" y="48"/>
                          </a:lnTo>
                          <a:lnTo>
                            <a:pt x="88" y="46"/>
                          </a:lnTo>
                          <a:lnTo>
                            <a:pt x="86" y="46"/>
                          </a:lnTo>
                          <a:lnTo>
                            <a:pt x="86" y="44"/>
                          </a:lnTo>
                          <a:lnTo>
                            <a:pt x="86" y="43"/>
                          </a:lnTo>
                          <a:lnTo>
                            <a:pt x="84" y="43"/>
                          </a:lnTo>
                          <a:lnTo>
                            <a:pt x="86" y="43"/>
                          </a:lnTo>
                          <a:lnTo>
                            <a:pt x="86" y="41"/>
                          </a:lnTo>
                          <a:lnTo>
                            <a:pt x="84" y="41"/>
                          </a:lnTo>
                          <a:lnTo>
                            <a:pt x="84" y="39"/>
                          </a:lnTo>
                          <a:lnTo>
                            <a:pt x="84" y="37"/>
                          </a:lnTo>
                          <a:lnTo>
                            <a:pt x="84" y="35"/>
                          </a:lnTo>
                          <a:lnTo>
                            <a:pt x="84" y="33"/>
                          </a:lnTo>
                          <a:lnTo>
                            <a:pt x="84" y="31"/>
                          </a:lnTo>
                          <a:lnTo>
                            <a:pt x="86" y="31"/>
                          </a:lnTo>
                          <a:lnTo>
                            <a:pt x="86" y="29"/>
                          </a:lnTo>
                          <a:lnTo>
                            <a:pt x="86" y="27"/>
                          </a:lnTo>
                          <a:lnTo>
                            <a:pt x="86" y="25"/>
                          </a:lnTo>
                          <a:lnTo>
                            <a:pt x="88" y="25"/>
                          </a:lnTo>
                          <a:lnTo>
                            <a:pt x="88" y="23"/>
                          </a:lnTo>
                          <a:lnTo>
                            <a:pt x="86" y="23"/>
                          </a:lnTo>
                          <a:lnTo>
                            <a:pt x="86" y="21"/>
                          </a:lnTo>
                          <a:lnTo>
                            <a:pt x="86" y="20"/>
                          </a:lnTo>
                          <a:lnTo>
                            <a:pt x="86" y="18"/>
                          </a:lnTo>
                          <a:lnTo>
                            <a:pt x="86" y="16"/>
                          </a:lnTo>
                          <a:lnTo>
                            <a:pt x="84" y="16"/>
                          </a:lnTo>
                          <a:lnTo>
                            <a:pt x="84" y="14"/>
                          </a:lnTo>
                          <a:lnTo>
                            <a:pt x="86" y="14"/>
                          </a:lnTo>
                          <a:lnTo>
                            <a:pt x="86" y="12"/>
                          </a:lnTo>
                          <a:lnTo>
                            <a:pt x="84" y="12"/>
                          </a:lnTo>
                          <a:lnTo>
                            <a:pt x="84" y="10"/>
                          </a:lnTo>
                          <a:lnTo>
                            <a:pt x="84" y="8"/>
                          </a:lnTo>
                          <a:lnTo>
                            <a:pt x="84" y="6"/>
                          </a:lnTo>
                          <a:lnTo>
                            <a:pt x="84" y="4"/>
                          </a:lnTo>
                          <a:lnTo>
                            <a:pt x="86" y="4"/>
                          </a:lnTo>
                          <a:lnTo>
                            <a:pt x="88" y="4"/>
                          </a:lnTo>
                          <a:lnTo>
                            <a:pt x="90" y="4"/>
                          </a:lnTo>
                          <a:lnTo>
                            <a:pt x="90" y="2"/>
                          </a:lnTo>
                          <a:lnTo>
                            <a:pt x="92" y="2"/>
                          </a:lnTo>
                          <a:lnTo>
                            <a:pt x="92" y="0"/>
                          </a:lnTo>
                          <a:lnTo>
                            <a:pt x="94" y="0"/>
                          </a:lnTo>
                          <a:lnTo>
                            <a:pt x="94" y="2"/>
                          </a:lnTo>
                          <a:lnTo>
                            <a:pt x="92" y="2"/>
                          </a:lnTo>
                          <a:lnTo>
                            <a:pt x="92" y="4"/>
                          </a:lnTo>
                          <a:lnTo>
                            <a:pt x="94" y="6"/>
                          </a:lnTo>
                          <a:lnTo>
                            <a:pt x="96" y="6"/>
                          </a:lnTo>
                          <a:lnTo>
                            <a:pt x="96" y="8"/>
                          </a:lnTo>
                          <a:lnTo>
                            <a:pt x="96" y="10"/>
                          </a:lnTo>
                          <a:lnTo>
                            <a:pt x="98" y="10"/>
                          </a:lnTo>
                          <a:lnTo>
                            <a:pt x="98" y="12"/>
                          </a:lnTo>
                          <a:lnTo>
                            <a:pt x="100" y="12"/>
                          </a:lnTo>
                          <a:lnTo>
                            <a:pt x="100" y="14"/>
                          </a:lnTo>
                          <a:lnTo>
                            <a:pt x="101" y="14"/>
                          </a:lnTo>
                          <a:lnTo>
                            <a:pt x="101" y="16"/>
                          </a:lnTo>
                          <a:lnTo>
                            <a:pt x="103" y="16"/>
                          </a:lnTo>
                          <a:lnTo>
                            <a:pt x="105" y="16"/>
                          </a:lnTo>
                          <a:lnTo>
                            <a:pt x="105" y="18"/>
                          </a:lnTo>
                          <a:lnTo>
                            <a:pt x="107" y="18"/>
                          </a:lnTo>
                          <a:lnTo>
                            <a:pt x="107" y="20"/>
                          </a:lnTo>
                          <a:lnTo>
                            <a:pt x="109" y="20"/>
                          </a:lnTo>
                          <a:lnTo>
                            <a:pt x="111" y="20"/>
                          </a:lnTo>
                          <a:lnTo>
                            <a:pt x="113" y="20"/>
                          </a:lnTo>
                          <a:lnTo>
                            <a:pt x="115" y="20"/>
                          </a:lnTo>
                          <a:lnTo>
                            <a:pt x="117" y="20"/>
                          </a:lnTo>
                          <a:lnTo>
                            <a:pt x="117" y="21"/>
                          </a:lnTo>
                          <a:lnTo>
                            <a:pt x="119" y="21"/>
                          </a:lnTo>
                          <a:lnTo>
                            <a:pt x="121" y="21"/>
                          </a:lnTo>
                          <a:lnTo>
                            <a:pt x="121" y="23"/>
                          </a:lnTo>
                          <a:lnTo>
                            <a:pt x="123" y="23"/>
                          </a:lnTo>
                          <a:lnTo>
                            <a:pt x="124" y="23"/>
                          </a:lnTo>
                          <a:lnTo>
                            <a:pt x="126" y="23"/>
                          </a:lnTo>
                          <a:lnTo>
                            <a:pt x="126" y="25"/>
                          </a:lnTo>
                          <a:lnTo>
                            <a:pt x="128" y="25"/>
                          </a:lnTo>
                          <a:lnTo>
                            <a:pt x="130" y="25"/>
                          </a:lnTo>
                          <a:lnTo>
                            <a:pt x="130" y="27"/>
                          </a:lnTo>
                          <a:lnTo>
                            <a:pt x="130" y="25"/>
                          </a:lnTo>
                          <a:lnTo>
                            <a:pt x="132" y="25"/>
                          </a:lnTo>
                          <a:lnTo>
                            <a:pt x="132" y="27"/>
                          </a:lnTo>
                          <a:lnTo>
                            <a:pt x="132" y="25"/>
                          </a:lnTo>
                          <a:lnTo>
                            <a:pt x="134" y="25"/>
                          </a:lnTo>
                          <a:lnTo>
                            <a:pt x="134" y="23"/>
                          </a:lnTo>
                          <a:lnTo>
                            <a:pt x="136" y="23"/>
                          </a:lnTo>
                          <a:lnTo>
                            <a:pt x="138" y="23"/>
                          </a:lnTo>
                          <a:lnTo>
                            <a:pt x="140" y="23"/>
                          </a:lnTo>
                          <a:lnTo>
                            <a:pt x="140" y="21"/>
                          </a:lnTo>
                          <a:lnTo>
                            <a:pt x="142" y="21"/>
                          </a:lnTo>
                          <a:lnTo>
                            <a:pt x="144" y="21"/>
                          </a:lnTo>
                          <a:lnTo>
                            <a:pt x="144" y="20"/>
                          </a:lnTo>
                          <a:lnTo>
                            <a:pt x="146" y="20"/>
                          </a:lnTo>
                          <a:lnTo>
                            <a:pt x="148" y="20"/>
                          </a:lnTo>
                          <a:lnTo>
                            <a:pt x="148" y="18"/>
                          </a:lnTo>
                          <a:lnTo>
                            <a:pt x="149" y="18"/>
                          </a:lnTo>
                          <a:lnTo>
                            <a:pt x="149" y="16"/>
                          </a:lnTo>
                          <a:lnTo>
                            <a:pt x="151" y="16"/>
                          </a:lnTo>
                          <a:lnTo>
                            <a:pt x="151" y="14"/>
                          </a:lnTo>
                          <a:lnTo>
                            <a:pt x="153" y="14"/>
                          </a:lnTo>
                          <a:lnTo>
                            <a:pt x="155" y="14"/>
                          </a:lnTo>
                          <a:lnTo>
                            <a:pt x="155" y="16"/>
                          </a:lnTo>
                          <a:lnTo>
                            <a:pt x="157" y="16"/>
                          </a:lnTo>
                          <a:lnTo>
                            <a:pt x="159" y="16"/>
                          </a:lnTo>
                          <a:lnTo>
                            <a:pt x="159" y="18"/>
                          </a:lnTo>
                          <a:lnTo>
                            <a:pt x="159" y="16"/>
                          </a:lnTo>
                          <a:lnTo>
                            <a:pt x="161" y="18"/>
                          </a:lnTo>
                          <a:lnTo>
                            <a:pt x="159" y="18"/>
                          </a:lnTo>
                          <a:lnTo>
                            <a:pt x="161" y="18"/>
                          </a:lnTo>
                          <a:lnTo>
                            <a:pt x="161" y="20"/>
                          </a:lnTo>
                          <a:lnTo>
                            <a:pt x="163" y="20"/>
                          </a:lnTo>
                          <a:lnTo>
                            <a:pt x="163" y="21"/>
                          </a:lnTo>
                          <a:lnTo>
                            <a:pt x="163" y="23"/>
                          </a:lnTo>
                          <a:lnTo>
                            <a:pt x="165" y="23"/>
                          </a:lnTo>
                          <a:lnTo>
                            <a:pt x="165" y="25"/>
                          </a:lnTo>
                          <a:lnTo>
                            <a:pt x="167" y="25"/>
                          </a:lnTo>
                          <a:lnTo>
                            <a:pt x="169" y="25"/>
                          </a:lnTo>
                          <a:lnTo>
                            <a:pt x="169" y="27"/>
                          </a:lnTo>
                          <a:lnTo>
                            <a:pt x="171" y="27"/>
                          </a:lnTo>
                          <a:lnTo>
                            <a:pt x="172" y="27"/>
                          </a:lnTo>
                          <a:lnTo>
                            <a:pt x="172" y="29"/>
                          </a:lnTo>
                          <a:lnTo>
                            <a:pt x="172" y="31"/>
                          </a:lnTo>
                          <a:lnTo>
                            <a:pt x="174" y="31"/>
                          </a:lnTo>
                          <a:lnTo>
                            <a:pt x="174" y="33"/>
                          </a:lnTo>
                          <a:lnTo>
                            <a:pt x="174" y="35"/>
                          </a:lnTo>
                          <a:lnTo>
                            <a:pt x="176" y="35"/>
                          </a:lnTo>
                          <a:lnTo>
                            <a:pt x="178" y="33"/>
                          </a:lnTo>
                          <a:lnTo>
                            <a:pt x="178" y="35"/>
                          </a:lnTo>
                          <a:lnTo>
                            <a:pt x="180" y="35"/>
                          </a:lnTo>
                          <a:lnTo>
                            <a:pt x="180" y="37"/>
                          </a:lnTo>
                          <a:lnTo>
                            <a:pt x="178" y="37"/>
                          </a:lnTo>
                          <a:lnTo>
                            <a:pt x="178" y="39"/>
                          </a:lnTo>
                          <a:lnTo>
                            <a:pt x="178" y="41"/>
                          </a:lnTo>
                          <a:lnTo>
                            <a:pt x="178" y="43"/>
                          </a:lnTo>
                          <a:lnTo>
                            <a:pt x="178" y="44"/>
                          </a:lnTo>
                          <a:lnTo>
                            <a:pt x="178" y="46"/>
                          </a:lnTo>
                          <a:lnTo>
                            <a:pt x="176" y="46"/>
                          </a:lnTo>
                          <a:lnTo>
                            <a:pt x="176" y="48"/>
                          </a:lnTo>
                          <a:lnTo>
                            <a:pt x="178" y="48"/>
                          </a:lnTo>
                          <a:lnTo>
                            <a:pt x="178" y="50"/>
                          </a:lnTo>
                          <a:lnTo>
                            <a:pt x="180" y="50"/>
                          </a:lnTo>
                          <a:lnTo>
                            <a:pt x="180" y="52"/>
                          </a:lnTo>
                          <a:lnTo>
                            <a:pt x="178" y="52"/>
                          </a:lnTo>
                          <a:lnTo>
                            <a:pt x="178" y="54"/>
                          </a:lnTo>
                          <a:lnTo>
                            <a:pt x="178" y="56"/>
                          </a:lnTo>
                          <a:lnTo>
                            <a:pt x="176" y="56"/>
                          </a:lnTo>
                          <a:lnTo>
                            <a:pt x="176" y="58"/>
                          </a:lnTo>
                          <a:lnTo>
                            <a:pt x="176" y="60"/>
                          </a:lnTo>
                          <a:lnTo>
                            <a:pt x="178" y="60"/>
                          </a:lnTo>
                          <a:lnTo>
                            <a:pt x="178" y="62"/>
                          </a:lnTo>
                          <a:lnTo>
                            <a:pt x="178" y="64"/>
                          </a:lnTo>
                          <a:lnTo>
                            <a:pt x="180" y="66"/>
                          </a:lnTo>
                          <a:lnTo>
                            <a:pt x="180" y="68"/>
                          </a:lnTo>
                          <a:lnTo>
                            <a:pt x="180" y="69"/>
                          </a:lnTo>
                          <a:lnTo>
                            <a:pt x="180" y="71"/>
                          </a:lnTo>
                          <a:lnTo>
                            <a:pt x="182" y="71"/>
                          </a:lnTo>
                          <a:lnTo>
                            <a:pt x="182" y="73"/>
                          </a:lnTo>
                          <a:lnTo>
                            <a:pt x="182" y="75"/>
                          </a:lnTo>
                          <a:lnTo>
                            <a:pt x="184" y="75"/>
                          </a:lnTo>
                          <a:lnTo>
                            <a:pt x="184" y="77"/>
                          </a:lnTo>
                          <a:lnTo>
                            <a:pt x="186" y="77"/>
                          </a:lnTo>
                          <a:lnTo>
                            <a:pt x="186" y="79"/>
                          </a:lnTo>
                          <a:lnTo>
                            <a:pt x="188" y="79"/>
                          </a:lnTo>
                          <a:lnTo>
                            <a:pt x="188" y="81"/>
                          </a:lnTo>
                          <a:lnTo>
                            <a:pt x="190" y="81"/>
                          </a:lnTo>
                          <a:lnTo>
                            <a:pt x="190" y="83"/>
                          </a:lnTo>
                          <a:lnTo>
                            <a:pt x="188" y="83"/>
                          </a:lnTo>
                          <a:lnTo>
                            <a:pt x="188" y="85"/>
                          </a:lnTo>
                          <a:lnTo>
                            <a:pt x="188" y="87"/>
                          </a:lnTo>
                          <a:lnTo>
                            <a:pt x="188" y="89"/>
                          </a:lnTo>
                          <a:lnTo>
                            <a:pt x="188" y="91"/>
                          </a:lnTo>
                          <a:lnTo>
                            <a:pt x="188" y="92"/>
                          </a:lnTo>
                          <a:lnTo>
                            <a:pt x="188" y="94"/>
                          </a:lnTo>
                          <a:lnTo>
                            <a:pt x="188" y="96"/>
                          </a:lnTo>
                          <a:lnTo>
                            <a:pt x="186" y="96"/>
                          </a:lnTo>
                          <a:lnTo>
                            <a:pt x="186" y="98"/>
                          </a:lnTo>
                          <a:lnTo>
                            <a:pt x="186" y="100"/>
                          </a:lnTo>
                          <a:lnTo>
                            <a:pt x="186" y="102"/>
                          </a:lnTo>
                          <a:lnTo>
                            <a:pt x="186" y="104"/>
                          </a:lnTo>
                          <a:lnTo>
                            <a:pt x="186" y="106"/>
                          </a:lnTo>
                          <a:lnTo>
                            <a:pt x="184" y="106"/>
                          </a:lnTo>
                          <a:lnTo>
                            <a:pt x="184" y="108"/>
                          </a:lnTo>
                          <a:lnTo>
                            <a:pt x="184" y="110"/>
                          </a:lnTo>
                          <a:lnTo>
                            <a:pt x="182" y="110"/>
                          </a:lnTo>
                          <a:lnTo>
                            <a:pt x="180" y="110"/>
                          </a:lnTo>
                          <a:lnTo>
                            <a:pt x="180" y="112"/>
                          </a:lnTo>
                          <a:lnTo>
                            <a:pt x="182" y="112"/>
                          </a:lnTo>
                          <a:lnTo>
                            <a:pt x="182" y="114"/>
                          </a:lnTo>
                          <a:lnTo>
                            <a:pt x="180" y="114"/>
                          </a:lnTo>
                          <a:lnTo>
                            <a:pt x="180" y="116"/>
                          </a:lnTo>
                          <a:lnTo>
                            <a:pt x="182" y="116"/>
                          </a:lnTo>
                          <a:lnTo>
                            <a:pt x="182" y="117"/>
                          </a:lnTo>
                          <a:lnTo>
                            <a:pt x="182" y="119"/>
                          </a:lnTo>
                          <a:lnTo>
                            <a:pt x="184" y="119"/>
                          </a:lnTo>
                          <a:lnTo>
                            <a:pt x="184" y="121"/>
                          </a:lnTo>
                          <a:lnTo>
                            <a:pt x="184" y="123"/>
                          </a:lnTo>
                          <a:lnTo>
                            <a:pt x="186" y="123"/>
                          </a:lnTo>
                          <a:lnTo>
                            <a:pt x="186" y="125"/>
                          </a:lnTo>
                          <a:lnTo>
                            <a:pt x="186" y="127"/>
                          </a:lnTo>
                          <a:lnTo>
                            <a:pt x="188" y="129"/>
                          </a:lnTo>
                          <a:lnTo>
                            <a:pt x="190" y="129"/>
                          </a:lnTo>
                          <a:lnTo>
                            <a:pt x="190" y="131"/>
                          </a:lnTo>
                          <a:lnTo>
                            <a:pt x="190" y="133"/>
                          </a:lnTo>
                          <a:lnTo>
                            <a:pt x="192" y="133"/>
                          </a:lnTo>
                          <a:lnTo>
                            <a:pt x="192" y="131"/>
                          </a:lnTo>
                          <a:lnTo>
                            <a:pt x="194" y="131"/>
                          </a:lnTo>
                          <a:lnTo>
                            <a:pt x="194" y="133"/>
                          </a:lnTo>
                          <a:lnTo>
                            <a:pt x="194" y="131"/>
                          </a:lnTo>
                          <a:lnTo>
                            <a:pt x="196" y="131"/>
                          </a:lnTo>
                          <a:lnTo>
                            <a:pt x="197" y="131"/>
                          </a:lnTo>
                          <a:lnTo>
                            <a:pt x="199" y="131"/>
                          </a:lnTo>
                          <a:lnTo>
                            <a:pt x="201" y="131"/>
                          </a:lnTo>
                          <a:lnTo>
                            <a:pt x="201" y="133"/>
                          </a:lnTo>
                          <a:lnTo>
                            <a:pt x="203" y="133"/>
                          </a:lnTo>
                          <a:lnTo>
                            <a:pt x="203" y="135"/>
                          </a:lnTo>
                          <a:lnTo>
                            <a:pt x="203" y="137"/>
                          </a:lnTo>
                          <a:lnTo>
                            <a:pt x="205" y="137"/>
                          </a:lnTo>
                          <a:lnTo>
                            <a:pt x="205" y="139"/>
                          </a:lnTo>
                          <a:lnTo>
                            <a:pt x="207" y="139"/>
                          </a:lnTo>
                          <a:lnTo>
                            <a:pt x="209" y="139"/>
                          </a:lnTo>
                          <a:lnTo>
                            <a:pt x="209" y="140"/>
                          </a:lnTo>
                          <a:lnTo>
                            <a:pt x="209" y="142"/>
                          </a:lnTo>
                          <a:lnTo>
                            <a:pt x="211" y="142"/>
                          </a:lnTo>
                          <a:lnTo>
                            <a:pt x="211" y="144"/>
                          </a:lnTo>
                          <a:lnTo>
                            <a:pt x="213" y="144"/>
                          </a:lnTo>
                          <a:lnTo>
                            <a:pt x="215" y="144"/>
                          </a:lnTo>
                          <a:lnTo>
                            <a:pt x="215" y="146"/>
                          </a:lnTo>
                          <a:lnTo>
                            <a:pt x="217" y="146"/>
                          </a:lnTo>
                          <a:lnTo>
                            <a:pt x="217" y="148"/>
                          </a:lnTo>
                          <a:lnTo>
                            <a:pt x="219" y="148"/>
                          </a:lnTo>
                          <a:lnTo>
                            <a:pt x="220" y="148"/>
                          </a:lnTo>
                          <a:lnTo>
                            <a:pt x="222" y="148"/>
                          </a:lnTo>
                          <a:lnTo>
                            <a:pt x="224" y="148"/>
                          </a:lnTo>
                          <a:lnTo>
                            <a:pt x="224" y="146"/>
                          </a:lnTo>
                          <a:lnTo>
                            <a:pt x="224" y="144"/>
                          </a:lnTo>
                          <a:lnTo>
                            <a:pt x="226" y="144"/>
                          </a:lnTo>
                          <a:lnTo>
                            <a:pt x="228" y="144"/>
                          </a:lnTo>
                          <a:lnTo>
                            <a:pt x="230" y="144"/>
                          </a:lnTo>
                          <a:lnTo>
                            <a:pt x="232" y="144"/>
                          </a:lnTo>
                          <a:lnTo>
                            <a:pt x="232" y="142"/>
                          </a:lnTo>
                          <a:lnTo>
                            <a:pt x="234" y="142"/>
                          </a:lnTo>
                          <a:lnTo>
                            <a:pt x="236" y="142"/>
                          </a:lnTo>
                          <a:lnTo>
                            <a:pt x="238" y="142"/>
                          </a:lnTo>
                          <a:lnTo>
                            <a:pt x="240" y="144"/>
                          </a:lnTo>
                          <a:lnTo>
                            <a:pt x="242" y="144"/>
                          </a:lnTo>
                          <a:lnTo>
                            <a:pt x="244" y="144"/>
                          </a:lnTo>
                          <a:lnTo>
                            <a:pt x="245" y="146"/>
                          </a:lnTo>
                          <a:lnTo>
                            <a:pt x="245" y="148"/>
                          </a:lnTo>
                          <a:lnTo>
                            <a:pt x="244" y="148"/>
                          </a:lnTo>
                          <a:lnTo>
                            <a:pt x="245" y="148"/>
                          </a:lnTo>
                          <a:lnTo>
                            <a:pt x="245" y="150"/>
                          </a:lnTo>
                          <a:lnTo>
                            <a:pt x="245" y="148"/>
                          </a:lnTo>
                          <a:lnTo>
                            <a:pt x="247" y="148"/>
                          </a:lnTo>
                          <a:lnTo>
                            <a:pt x="249" y="148"/>
                          </a:lnTo>
                          <a:lnTo>
                            <a:pt x="251" y="148"/>
                          </a:lnTo>
                          <a:lnTo>
                            <a:pt x="253" y="148"/>
                          </a:lnTo>
                          <a:lnTo>
                            <a:pt x="255" y="148"/>
                          </a:lnTo>
                          <a:lnTo>
                            <a:pt x="255" y="146"/>
                          </a:lnTo>
                          <a:lnTo>
                            <a:pt x="257" y="146"/>
                          </a:lnTo>
                          <a:lnTo>
                            <a:pt x="257" y="144"/>
                          </a:lnTo>
                          <a:lnTo>
                            <a:pt x="259" y="144"/>
                          </a:lnTo>
                          <a:lnTo>
                            <a:pt x="259" y="142"/>
                          </a:lnTo>
                          <a:lnTo>
                            <a:pt x="261" y="142"/>
                          </a:lnTo>
                          <a:lnTo>
                            <a:pt x="261" y="144"/>
                          </a:lnTo>
                          <a:lnTo>
                            <a:pt x="261" y="146"/>
                          </a:lnTo>
                          <a:lnTo>
                            <a:pt x="263" y="146"/>
                          </a:lnTo>
                          <a:lnTo>
                            <a:pt x="265" y="146"/>
                          </a:lnTo>
                          <a:lnTo>
                            <a:pt x="265" y="144"/>
                          </a:lnTo>
                          <a:lnTo>
                            <a:pt x="267" y="144"/>
                          </a:lnTo>
                          <a:lnTo>
                            <a:pt x="267" y="146"/>
                          </a:lnTo>
                          <a:lnTo>
                            <a:pt x="268" y="146"/>
                          </a:lnTo>
                          <a:lnTo>
                            <a:pt x="268" y="148"/>
                          </a:lnTo>
                          <a:lnTo>
                            <a:pt x="270" y="148"/>
                          </a:lnTo>
                          <a:lnTo>
                            <a:pt x="270" y="146"/>
                          </a:lnTo>
                          <a:lnTo>
                            <a:pt x="270" y="144"/>
                          </a:lnTo>
                          <a:lnTo>
                            <a:pt x="270" y="142"/>
                          </a:lnTo>
                          <a:lnTo>
                            <a:pt x="272" y="142"/>
                          </a:lnTo>
                          <a:lnTo>
                            <a:pt x="272" y="144"/>
                          </a:lnTo>
                          <a:lnTo>
                            <a:pt x="274" y="144"/>
                          </a:lnTo>
                          <a:lnTo>
                            <a:pt x="276" y="144"/>
                          </a:lnTo>
                          <a:lnTo>
                            <a:pt x="278" y="144"/>
                          </a:lnTo>
                          <a:lnTo>
                            <a:pt x="278" y="142"/>
                          </a:lnTo>
                          <a:lnTo>
                            <a:pt x="280" y="142"/>
                          </a:lnTo>
                          <a:lnTo>
                            <a:pt x="280" y="140"/>
                          </a:lnTo>
                          <a:lnTo>
                            <a:pt x="282" y="140"/>
                          </a:lnTo>
                          <a:lnTo>
                            <a:pt x="282" y="139"/>
                          </a:lnTo>
                          <a:lnTo>
                            <a:pt x="282" y="137"/>
                          </a:lnTo>
                          <a:lnTo>
                            <a:pt x="280" y="137"/>
                          </a:lnTo>
                          <a:lnTo>
                            <a:pt x="280" y="139"/>
                          </a:lnTo>
                          <a:lnTo>
                            <a:pt x="278" y="139"/>
                          </a:lnTo>
                          <a:lnTo>
                            <a:pt x="278" y="137"/>
                          </a:lnTo>
                          <a:lnTo>
                            <a:pt x="278" y="135"/>
                          </a:lnTo>
                          <a:lnTo>
                            <a:pt x="278" y="133"/>
                          </a:lnTo>
                          <a:lnTo>
                            <a:pt x="280" y="133"/>
                          </a:lnTo>
                          <a:lnTo>
                            <a:pt x="280" y="135"/>
                          </a:lnTo>
                          <a:lnTo>
                            <a:pt x="282" y="135"/>
                          </a:lnTo>
                          <a:lnTo>
                            <a:pt x="284" y="135"/>
                          </a:lnTo>
                          <a:lnTo>
                            <a:pt x="284" y="137"/>
                          </a:lnTo>
                          <a:lnTo>
                            <a:pt x="286" y="137"/>
                          </a:lnTo>
                          <a:lnTo>
                            <a:pt x="288" y="137"/>
                          </a:lnTo>
                          <a:lnTo>
                            <a:pt x="288" y="135"/>
                          </a:lnTo>
                          <a:lnTo>
                            <a:pt x="288" y="133"/>
                          </a:lnTo>
                          <a:lnTo>
                            <a:pt x="288" y="131"/>
                          </a:lnTo>
                          <a:lnTo>
                            <a:pt x="286" y="131"/>
                          </a:lnTo>
                          <a:lnTo>
                            <a:pt x="288" y="131"/>
                          </a:lnTo>
                          <a:lnTo>
                            <a:pt x="290" y="131"/>
                          </a:lnTo>
                          <a:lnTo>
                            <a:pt x="291" y="133"/>
                          </a:lnTo>
                          <a:lnTo>
                            <a:pt x="293" y="133"/>
                          </a:lnTo>
                          <a:lnTo>
                            <a:pt x="295" y="133"/>
                          </a:lnTo>
                          <a:lnTo>
                            <a:pt x="295" y="135"/>
                          </a:lnTo>
                          <a:lnTo>
                            <a:pt x="297" y="135"/>
                          </a:lnTo>
                          <a:lnTo>
                            <a:pt x="297" y="137"/>
                          </a:lnTo>
                          <a:lnTo>
                            <a:pt x="299" y="137"/>
                          </a:lnTo>
                          <a:lnTo>
                            <a:pt x="301" y="137"/>
                          </a:lnTo>
                          <a:lnTo>
                            <a:pt x="301" y="135"/>
                          </a:lnTo>
                          <a:lnTo>
                            <a:pt x="303" y="135"/>
                          </a:lnTo>
                          <a:lnTo>
                            <a:pt x="303" y="133"/>
                          </a:lnTo>
                          <a:lnTo>
                            <a:pt x="305" y="133"/>
                          </a:lnTo>
                          <a:lnTo>
                            <a:pt x="305" y="131"/>
                          </a:lnTo>
                          <a:lnTo>
                            <a:pt x="307" y="131"/>
                          </a:lnTo>
                          <a:lnTo>
                            <a:pt x="307" y="133"/>
                          </a:lnTo>
                          <a:lnTo>
                            <a:pt x="309" y="133"/>
                          </a:lnTo>
                          <a:lnTo>
                            <a:pt x="311" y="133"/>
                          </a:lnTo>
                          <a:lnTo>
                            <a:pt x="313" y="133"/>
                          </a:lnTo>
                          <a:lnTo>
                            <a:pt x="313" y="131"/>
                          </a:lnTo>
                          <a:lnTo>
                            <a:pt x="313" y="129"/>
                          </a:lnTo>
                          <a:lnTo>
                            <a:pt x="313" y="127"/>
                          </a:lnTo>
                          <a:lnTo>
                            <a:pt x="311" y="125"/>
                          </a:lnTo>
                          <a:lnTo>
                            <a:pt x="309" y="125"/>
                          </a:lnTo>
                          <a:lnTo>
                            <a:pt x="309" y="123"/>
                          </a:lnTo>
                          <a:lnTo>
                            <a:pt x="311" y="123"/>
                          </a:lnTo>
                          <a:lnTo>
                            <a:pt x="313" y="123"/>
                          </a:lnTo>
                          <a:lnTo>
                            <a:pt x="315" y="123"/>
                          </a:lnTo>
                          <a:lnTo>
                            <a:pt x="316" y="123"/>
                          </a:lnTo>
                          <a:lnTo>
                            <a:pt x="316" y="125"/>
                          </a:lnTo>
                          <a:lnTo>
                            <a:pt x="318" y="125"/>
                          </a:lnTo>
                          <a:lnTo>
                            <a:pt x="320" y="125"/>
                          </a:lnTo>
                          <a:lnTo>
                            <a:pt x="322" y="125"/>
                          </a:lnTo>
                          <a:lnTo>
                            <a:pt x="322" y="123"/>
                          </a:lnTo>
                          <a:lnTo>
                            <a:pt x="324" y="125"/>
                          </a:lnTo>
                          <a:lnTo>
                            <a:pt x="326" y="125"/>
                          </a:lnTo>
                          <a:lnTo>
                            <a:pt x="328" y="125"/>
                          </a:lnTo>
                          <a:lnTo>
                            <a:pt x="330" y="125"/>
                          </a:lnTo>
                          <a:lnTo>
                            <a:pt x="330" y="123"/>
                          </a:lnTo>
                          <a:lnTo>
                            <a:pt x="332" y="123"/>
                          </a:lnTo>
                          <a:lnTo>
                            <a:pt x="334" y="123"/>
                          </a:lnTo>
                          <a:lnTo>
                            <a:pt x="334" y="125"/>
                          </a:lnTo>
                          <a:lnTo>
                            <a:pt x="334" y="127"/>
                          </a:lnTo>
                          <a:lnTo>
                            <a:pt x="332" y="127"/>
                          </a:lnTo>
                          <a:lnTo>
                            <a:pt x="332" y="129"/>
                          </a:lnTo>
                          <a:lnTo>
                            <a:pt x="334" y="129"/>
                          </a:lnTo>
                          <a:lnTo>
                            <a:pt x="334" y="131"/>
                          </a:lnTo>
                          <a:lnTo>
                            <a:pt x="336" y="131"/>
                          </a:lnTo>
                          <a:lnTo>
                            <a:pt x="336" y="129"/>
                          </a:lnTo>
                          <a:lnTo>
                            <a:pt x="336" y="127"/>
                          </a:lnTo>
                          <a:lnTo>
                            <a:pt x="338" y="127"/>
                          </a:lnTo>
                          <a:lnTo>
                            <a:pt x="338" y="125"/>
                          </a:lnTo>
                          <a:lnTo>
                            <a:pt x="336" y="123"/>
                          </a:lnTo>
                          <a:lnTo>
                            <a:pt x="336" y="121"/>
                          </a:lnTo>
                          <a:lnTo>
                            <a:pt x="334" y="121"/>
                          </a:lnTo>
                          <a:lnTo>
                            <a:pt x="334" y="119"/>
                          </a:lnTo>
                          <a:lnTo>
                            <a:pt x="336" y="119"/>
                          </a:lnTo>
                          <a:lnTo>
                            <a:pt x="338" y="119"/>
                          </a:lnTo>
                          <a:lnTo>
                            <a:pt x="338" y="121"/>
                          </a:lnTo>
                          <a:lnTo>
                            <a:pt x="339" y="121"/>
                          </a:lnTo>
                          <a:lnTo>
                            <a:pt x="341" y="123"/>
                          </a:lnTo>
                          <a:lnTo>
                            <a:pt x="341" y="125"/>
                          </a:lnTo>
                          <a:lnTo>
                            <a:pt x="343" y="125"/>
                          </a:lnTo>
                          <a:lnTo>
                            <a:pt x="343" y="127"/>
                          </a:lnTo>
                          <a:lnTo>
                            <a:pt x="345" y="127"/>
                          </a:lnTo>
                          <a:lnTo>
                            <a:pt x="345" y="129"/>
                          </a:lnTo>
                          <a:lnTo>
                            <a:pt x="347" y="129"/>
                          </a:lnTo>
                          <a:lnTo>
                            <a:pt x="347" y="131"/>
                          </a:lnTo>
                          <a:lnTo>
                            <a:pt x="349" y="131"/>
                          </a:lnTo>
                          <a:lnTo>
                            <a:pt x="351" y="131"/>
                          </a:lnTo>
                          <a:lnTo>
                            <a:pt x="353" y="131"/>
                          </a:lnTo>
                          <a:lnTo>
                            <a:pt x="353" y="129"/>
                          </a:lnTo>
                          <a:lnTo>
                            <a:pt x="355" y="129"/>
                          </a:lnTo>
                          <a:lnTo>
                            <a:pt x="355" y="131"/>
                          </a:lnTo>
                          <a:lnTo>
                            <a:pt x="355" y="133"/>
                          </a:lnTo>
                          <a:lnTo>
                            <a:pt x="355" y="135"/>
                          </a:lnTo>
                          <a:lnTo>
                            <a:pt x="353" y="135"/>
                          </a:lnTo>
                          <a:lnTo>
                            <a:pt x="351" y="137"/>
                          </a:lnTo>
                          <a:lnTo>
                            <a:pt x="351" y="139"/>
                          </a:lnTo>
                          <a:lnTo>
                            <a:pt x="351" y="140"/>
                          </a:lnTo>
                          <a:lnTo>
                            <a:pt x="351" y="142"/>
                          </a:lnTo>
                          <a:lnTo>
                            <a:pt x="349" y="142"/>
                          </a:lnTo>
                          <a:lnTo>
                            <a:pt x="347" y="142"/>
                          </a:lnTo>
                          <a:lnTo>
                            <a:pt x="347" y="144"/>
                          </a:lnTo>
                          <a:lnTo>
                            <a:pt x="349" y="144"/>
                          </a:lnTo>
                          <a:lnTo>
                            <a:pt x="351" y="144"/>
                          </a:lnTo>
                          <a:lnTo>
                            <a:pt x="353" y="144"/>
                          </a:lnTo>
                          <a:lnTo>
                            <a:pt x="355" y="144"/>
                          </a:lnTo>
                          <a:lnTo>
                            <a:pt x="357" y="144"/>
                          </a:lnTo>
                          <a:lnTo>
                            <a:pt x="359" y="146"/>
                          </a:lnTo>
                          <a:lnTo>
                            <a:pt x="359" y="148"/>
                          </a:lnTo>
                          <a:lnTo>
                            <a:pt x="359" y="150"/>
                          </a:lnTo>
                          <a:lnTo>
                            <a:pt x="359" y="152"/>
                          </a:lnTo>
                          <a:lnTo>
                            <a:pt x="361" y="154"/>
                          </a:lnTo>
                          <a:lnTo>
                            <a:pt x="363" y="154"/>
                          </a:lnTo>
                          <a:lnTo>
                            <a:pt x="363" y="156"/>
                          </a:lnTo>
                          <a:lnTo>
                            <a:pt x="364" y="156"/>
                          </a:lnTo>
                          <a:lnTo>
                            <a:pt x="364" y="158"/>
                          </a:lnTo>
                          <a:lnTo>
                            <a:pt x="366" y="158"/>
                          </a:lnTo>
                          <a:lnTo>
                            <a:pt x="368" y="158"/>
                          </a:lnTo>
                          <a:lnTo>
                            <a:pt x="370" y="158"/>
                          </a:lnTo>
                          <a:lnTo>
                            <a:pt x="370" y="160"/>
                          </a:lnTo>
                          <a:lnTo>
                            <a:pt x="370" y="162"/>
                          </a:lnTo>
                          <a:lnTo>
                            <a:pt x="370" y="164"/>
                          </a:lnTo>
                          <a:lnTo>
                            <a:pt x="368" y="164"/>
                          </a:lnTo>
                          <a:lnTo>
                            <a:pt x="368" y="165"/>
                          </a:lnTo>
                          <a:lnTo>
                            <a:pt x="370" y="167"/>
                          </a:lnTo>
                          <a:lnTo>
                            <a:pt x="370" y="169"/>
                          </a:lnTo>
                          <a:lnTo>
                            <a:pt x="372" y="169"/>
                          </a:lnTo>
                          <a:lnTo>
                            <a:pt x="374" y="171"/>
                          </a:lnTo>
                          <a:lnTo>
                            <a:pt x="376" y="171"/>
                          </a:lnTo>
                          <a:lnTo>
                            <a:pt x="378" y="171"/>
                          </a:lnTo>
                          <a:lnTo>
                            <a:pt x="380" y="171"/>
                          </a:lnTo>
                          <a:lnTo>
                            <a:pt x="380" y="169"/>
                          </a:lnTo>
                          <a:lnTo>
                            <a:pt x="382" y="169"/>
                          </a:lnTo>
                          <a:lnTo>
                            <a:pt x="382" y="167"/>
                          </a:lnTo>
                          <a:lnTo>
                            <a:pt x="384" y="167"/>
                          </a:lnTo>
                          <a:lnTo>
                            <a:pt x="384" y="165"/>
                          </a:lnTo>
                          <a:lnTo>
                            <a:pt x="386" y="165"/>
                          </a:lnTo>
                          <a:lnTo>
                            <a:pt x="387" y="165"/>
                          </a:lnTo>
                          <a:lnTo>
                            <a:pt x="387" y="167"/>
                          </a:lnTo>
                          <a:lnTo>
                            <a:pt x="389" y="169"/>
                          </a:lnTo>
                          <a:lnTo>
                            <a:pt x="391" y="171"/>
                          </a:lnTo>
                          <a:lnTo>
                            <a:pt x="393" y="171"/>
                          </a:lnTo>
                          <a:lnTo>
                            <a:pt x="393" y="173"/>
                          </a:lnTo>
                          <a:lnTo>
                            <a:pt x="395" y="175"/>
                          </a:lnTo>
                          <a:lnTo>
                            <a:pt x="395" y="177"/>
                          </a:lnTo>
                          <a:lnTo>
                            <a:pt x="397" y="177"/>
                          </a:lnTo>
                          <a:lnTo>
                            <a:pt x="397" y="179"/>
                          </a:lnTo>
                          <a:lnTo>
                            <a:pt x="397" y="181"/>
                          </a:lnTo>
                          <a:lnTo>
                            <a:pt x="397" y="183"/>
                          </a:lnTo>
                          <a:lnTo>
                            <a:pt x="399" y="183"/>
                          </a:lnTo>
                          <a:lnTo>
                            <a:pt x="399" y="181"/>
                          </a:lnTo>
                          <a:lnTo>
                            <a:pt x="401" y="181"/>
                          </a:lnTo>
                          <a:lnTo>
                            <a:pt x="401" y="179"/>
                          </a:lnTo>
                          <a:lnTo>
                            <a:pt x="401" y="177"/>
                          </a:lnTo>
                          <a:lnTo>
                            <a:pt x="403" y="177"/>
                          </a:lnTo>
                          <a:lnTo>
                            <a:pt x="405" y="175"/>
                          </a:lnTo>
                          <a:lnTo>
                            <a:pt x="407" y="175"/>
                          </a:lnTo>
                          <a:lnTo>
                            <a:pt x="409" y="175"/>
                          </a:lnTo>
                          <a:lnTo>
                            <a:pt x="411" y="175"/>
                          </a:lnTo>
                          <a:lnTo>
                            <a:pt x="412" y="175"/>
                          </a:lnTo>
                          <a:lnTo>
                            <a:pt x="414" y="175"/>
                          </a:lnTo>
                          <a:lnTo>
                            <a:pt x="416" y="175"/>
                          </a:lnTo>
                          <a:lnTo>
                            <a:pt x="418" y="175"/>
                          </a:lnTo>
                          <a:lnTo>
                            <a:pt x="420" y="175"/>
                          </a:lnTo>
                          <a:lnTo>
                            <a:pt x="422" y="175"/>
                          </a:lnTo>
                          <a:lnTo>
                            <a:pt x="422" y="173"/>
                          </a:lnTo>
                          <a:lnTo>
                            <a:pt x="422" y="171"/>
                          </a:lnTo>
                          <a:lnTo>
                            <a:pt x="424" y="171"/>
                          </a:lnTo>
                          <a:lnTo>
                            <a:pt x="426" y="171"/>
                          </a:lnTo>
                          <a:lnTo>
                            <a:pt x="428" y="171"/>
                          </a:lnTo>
                          <a:lnTo>
                            <a:pt x="430" y="171"/>
                          </a:lnTo>
                          <a:lnTo>
                            <a:pt x="432" y="171"/>
                          </a:lnTo>
                          <a:lnTo>
                            <a:pt x="434" y="171"/>
                          </a:lnTo>
                          <a:lnTo>
                            <a:pt x="434" y="173"/>
                          </a:lnTo>
                          <a:lnTo>
                            <a:pt x="435" y="173"/>
                          </a:lnTo>
                          <a:lnTo>
                            <a:pt x="437" y="175"/>
                          </a:lnTo>
                          <a:lnTo>
                            <a:pt x="437" y="177"/>
                          </a:lnTo>
                          <a:lnTo>
                            <a:pt x="437" y="179"/>
                          </a:lnTo>
                          <a:lnTo>
                            <a:pt x="437" y="181"/>
                          </a:lnTo>
                          <a:lnTo>
                            <a:pt x="439" y="181"/>
                          </a:lnTo>
                          <a:lnTo>
                            <a:pt x="439" y="183"/>
                          </a:lnTo>
                          <a:lnTo>
                            <a:pt x="441" y="183"/>
                          </a:lnTo>
                          <a:lnTo>
                            <a:pt x="443" y="183"/>
                          </a:lnTo>
                          <a:lnTo>
                            <a:pt x="445" y="183"/>
                          </a:lnTo>
                          <a:lnTo>
                            <a:pt x="447" y="183"/>
                          </a:lnTo>
                          <a:lnTo>
                            <a:pt x="449" y="183"/>
                          </a:lnTo>
                          <a:lnTo>
                            <a:pt x="451" y="183"/>
                          </a:lnTo>
                          <a:lnTo>
                            <a:pt x="451" y="185"/>
                          </a:lnTo>
                          <a:lnTo>
                            <a:pt x="453" y="185"/>
                          </a:lnTo>
                          <a:lnTo>
                            <a:pt x="453" y="183"/>
                          </a:lnTo>
                          <a:lnTo>
                            <a:pt x="455" y="183"/>
                          </a:lnTo>
                          <a:lnTo>
                            <a:pt x="457" y="183"/>
                          </a:lnTo>
                          <a:lnTo>
                            <a:pt x="457" y="185"/>
                          </a:lnTo>
                          <a:lnTo>
                            <a:pt x="459" y="185"/>
                          </a:lnTo>
                          <a:lnTo>
                            <a:pt x="459" y="187"/>
                          </a:lnTo>
                          <a:lnTo>
                            <a:pt x="457" y="187"/>
                          </a:lnTo>
                          <a:lnTo>
                            <a:pt x="457" y="188"/>
                          </a:lnTo>
                          <a:lnTo>
                            <a:pt x="457" y="190"/>
                          </a:lnTo>
                          <a:lnTo>
                            <a:pt x="457" y="192"/>
                          </a:lnTo>
                          <a:lnTo>
                            <a:pt x="457" y="194"/>
                          </a:lnTo>
                          <a:lnTo>
                            <a:pt x="457" y="196"/>
                          </a:lnTo>
                          <a:lnTo>
                            <a:pt x="459" y="196"/>
                          </a:lnTo>
                          <a:lnTo>
                            <a:pt x="460" y="198"/>
                          </a:lnTo>
                          <a:lnTo>
                            <a:pt x="462" y="198"/>
                          </a:lnTo>
                          <a:lnTo>
                            <a:pt x="464" y="198"/>
                          </a:lnTo>
                          <a:lnTo>
                            <a:pt x="464" y="200"/>
                          </a:lnTo>
                          <a:lnTo>
                            <a:pt x="466" y="200"/>
                          </a:lnTo>
                          <a:lnTo>
                            <a:pt x="468" y="200"/>
                          </a:lnTo>
                          <a:lnTo>
                            <a:pt x="468" y="198"/>
                          </a:lnTo>
                          <a:lnTo>
                            <a:pt x="470" y="198"/>
                          </a:lnTo>
                          <a:lnTo>
                            <a:pt x="470" y="196"/>
                          </a:lnTo>
                          <a:lnTo>
                            <a:pt x="472" y="196"/>
                          </a:lnTo>
                          <a:lnTo>
                            <a:pt x="474" y="196"/>
                          </a:lnTo>
                          <a:lnTo>
                            <a:pt x="474" y="198"/>
                          </a:lnTo>
                          <a:lnTo>
                            <a:pt x="476" y="200"/>
                          </a:lnTo>
                          <a:lnTo>
                            <a:pt x="478" y="200"/>
                          </a:lnTo>
                          <a:lnTo>
                            <a:pt x="478" y="202"/>
                          </a:lnTo>
                          <a:lnTo>
                            <a:pt x="480" y="202"/>
                          </a:lnTo>
                          <a:lnTo>
                            <a:pt x="480" y="204"/>
                          </a:lnTo>
                          <a:lnTo>
                            <a:pt x="482" y="204"/>
                          </a:lnTo>
                          <a:lnTo>
                            <a:pt x="482" y="206"/>
                          </a:lnTo>
                          <a:lnTo>
                            <a:pt x="483" y="206"/>
                          </a:lnTo>
                          <a:lnTo>
                            <a:pt x="485" y="206"/>
                          </a:lnTo>
                          <a:lnTo>
                            <a:pt x="487" y="206"/>
                          </a:lnTo>
                          <a:lnTo>
                            <a:pt x="487" y="208"/>
                          </a:lnTo>
                          <a:lnTo>
                            <a:pt x="489" y="208"/>
                          </a:lnTo>
                          <a:lnTo>
                            <a:pt x="491" y="208"/>
                          </a:lnTo>
                          <a:lnTo>
                            <a:pt x="493" y="208"/>
                          </a:lnTo>
                          <a:lnTo>
                            <a:pt x="495" y="208"/>
                          </a:lnTo>
                          <a:lnTo>
                            <a:pt x="495" y="206"/>
                          </a:lnTo>
                          <a:lnTo>
                            <a:pt x="497" y="206"/>
                          </a:lnTo>
                          <a:lnTo>
                            <a:pt x="497" y="204"/>
                          </a:lnTo>
                          <a:lnTo>
                            <a:pt x="499" y="204"/>
                          </a:lnTo>
                          <a:lnTo>
                            <a:pt x="501" y="204"/>
                          </a:lnTo>
                          <a:lnTo>
                            <a:pt x="503" y="204"/>
                          </a:lnTo>
                          <a:lnTo>
                            <a:pt x="505" y="204"/>
                          </a:lnTo>
                          <a:lnTo>
                            <a:pt x="507" y="204"/>
                          </a:lnTo>
                          <a:lnTo>
                            <a:pt x="507" y="202"/>
                          </a:lnTo>
                          <a:lnTo>
                            <a:pt x="508" y="202"/>
                          </a:lnTo>
                          <a:lnTo>
                            <a:pt x="508" y="200"/>
                          </a:lnTo>
                          <a:lnTo>
                            <a:pt x="510" y="200"/>
                          </a:lnTo>
                          <a:lnTo>
                            <a:pt x="510" y="198"/>
                          </a:lnTo>
                          <a:lnTo>
                            <a:pt x="512" y="200"/>
                          </a:lnTo>
                          <a:lnTo>
                            <a:pt x="512" y="202"/>
                          </a:lnTo>
                          <a:lnTo>
                            <a:pt x="512" y="204"/>
                          </a:lnTo>
                          <a:lnTo>
                            <a:pt x="512" y="206"/>
                          </a:lnTo>
                          <a:lnTo>
                            <a:pt x="514" y="206"/>
                          </a:lnTo>
                          <a:lnTo>
                            <a:pt x="516" y="206"/>
                          </a:lnTo>
                          <a:lnTo>
                            <a:pt x="518" y="206"/>
                          </a:lnTo>
                          <a:lnTo>
                            <a:pt x="520" y="206"/>
                          </a:lnTo>
                          <a:lnTo>
                            <a:pt x="520" y="208"/>
                          </a:lnTo>
                          <a:lnTo>
                            <a:pt x="522" y="208"/>
                          </a:lnTo>
                          <a:lnTo>
                            <a:pt x="522" y="210"/>
                          </a:lnTo>
                          <a:lnTo>
                            <a:pt x="522" y="212"/>
                          </a:lnTo>
                          <a:lnTo>
                            <a:pt x="524" y="212"/>
                          </a:lnTo>
                          <a:lnTo>
                            <a:pt x="524" y="210"/>
                          </a:lnTo>
                          <a:lnTo>
                            <a:pt x="526" y="210"/>
                          </a:lnTo>
                          <a:lnTo>
                            <a:pt x="528" y="210"/>
                          </a:lnTo>
                          <a:lnTo>
                            <a:pt x="528" y="212"/>
                          </a:lnTo>
                          <a:lnTo>
                            <a:pt x="530" y="212"/>
                          </a:lnTo>
                          <a:lnTo>
                            <a:pt x="531" y="213"/>
                          </a:lnTo>
                          <a:lnTo>
                            <a:pt x="531" y="215"/>
                          </a:lnTo>
                          <a:lnTo>
                            <a:pt x="533" y="215"/>
                          </a:lnTo>
                          <a:lnTo>
                            <a:pt x="533" y="217"/>
                          </a:lnTo>
                          <a:lnTo>
                            <a:pt x="531" y="217"/>
                          </a:lnTo>
                          <a:lnTo>
                            <a:pt x="531" y="219"/>
                          </a:lnTo>
                          <a:lnTo>
                            <a:pt x="531" y="221"/>
                          </a:lnTo>
                          <a:lnTo>
                            <a:pt x="530" y="223"/>
                          </a:lnTo>
                          <a:lnTo>
                            <a:pt x="528" y="223"/>
                          </a:lnTo>
                          <a:lnTo>
                            <a:pt x="528" y="225"/>
                          </a:lnTo>
                          <a:lnTo>
                            <a:pt x="528" y="227"/>
                          </a:lnTo>
                          <a:lnTo>
                            <a:pt x="528" y="229"/>
                          </a:lnTo>
                          <a:lnTo>
                            <a:pt x="530" y="229"/>
                          </a:lnTo>
                          <a:lnTo>
                            <a:pt x="531" y="229"/>
                          </a:lnTo>
                          <a:lnTo>
                            <a:pt x="533" y="229"/>
                          </a:lnTo>
                          <a:lnTo>
                            <a:pt x="533" y="231"/>
                          </a:lnTo>
                          <a:lnTo>
                            <a:pt x="535" y="231"/>
                          </a:lnTo>
                          <a:lnTo>
                            <a:pt x="537" y="231"/>
                          </a:lnTo>
                          <a:lnTo>
                            <a:pt x="539" y="233"/>
                          </a:lnTo>
                          <a:lnTo>
                            <a:pt x="541" y="233"/>
                          </a:lnTo>
                          <a:lnTo>
                            <a:pt x="541" y="235"/>
                          </a:lnTo>
                          <a:lnTo>
                            <a:pt x="543" y="235"/>
                          </a:lnTo>
                          <a:lnTo>
                            <a:pt x="543" y="237"/>
                          </a:lnTo>
                          <a:lnTo>
                            <a:pt x="543" y="238"/>
                          </a:lnTo>
                          <a:lnTo>
                            <a:pt x="543" y="240"/>
                          </a:lnTo>
                          <a:lnTo>
                            <a:pt x="545" y="242"/>
                          </a:lnTo>
                          <a:lnTo>
                            <a:pt x="545" y="244"/>
                          </a:lnTo>
                          <a:lnTo>
                            <a:pt x="545" y="246"/>
                          </a:lnTo>
                          <a:lnTo>
                            <a:pt x="545" y="248"/>
                          </a:lnTo>
                          <a:lnTo>
                            <a:pt x="545" y="250"/>
                          </a:lnTo>
                          <a:lnTo>
                            <a:pt x="543" y="250"/>
                          </a:lnTo>
                          <a:lnTo>
                            <a:pt x="541" y="250"/>
                          </a:lnTo>
                          <a:lnTo>
                            <a:pt x="539" y="250"/>
                          </a:lnTo>
                          <a:lnTo>
                            <a:pt x="537" y="250"/>
                          </a:lnTo>
                          <a:lnTo>
                            <a:pt x="537" y="252"/>
                          </a:lnTo>
                          <a:lnTo>
                            <a:pt x="535" y="252"/>
                          </a:lnTo>
                          <a:lnTo>
                            <a:pt x="535" y="254"/>
                          </a:lnTo>
                          <a:lnTo>
                            <a:pt x="537" y="256"/>
                          </a:lnTo>
                          <a:lnTo>
                            <a:pt x="537" y="258"/>
                          </a:lnTo>
                          <a:lnTo>
                            <a:pt x="539" y="258"/>
                          </a:lnTo>
                          <a:lnTo>
                            <a:pt x="539" y="260"/>
                          </a:lnTo>
                          <a:lnTo>
                            <a:pt x="541" y="260"/>
                          </a:lnTo>
                          <a:lnTo>
                            <a:pt x="541" y="261"/>
                          </a:lnTo>
                          <a:lnTo>
                            <a:pt x="541" y="263"/>
                          </a:lnTo>
                          <a:lnTo>
                            <a:pt x="543" y="263"/>
                          </a:lnTo>
                          <a:lnTo>
                            <a:pt x="543" y="265"/>
                          </a:lnTo>
                          <a:lnTo>
                            <a:pt x="545" y="265"/>
                          </a:lnTo>
                          <a:lnTo>
                            <a:pt x="545" y="267"/>
                          </a:lnTo>
                          <a:lnTo>
                            <a:pt x="547" y="269"/>
                          </a:lnTo>
                          <a:lnTo>
                            <a:pt x="549" y="269"/>
                          </a:lnTo>
                          <a:lnTo>
                            <a:pt x="549" y="271"/>
                          </a:lnTo>
                          <a:lnTo>
                            <a:pt x="547" y="273"/>
                          </a:lnTo>
                          <a:lnTo>
                            <a:pt x="545" y="273"/>
                          </a:lnTo>
                          <a:lnTo>
                            <a:pt x="543" y="273"/>
                          </a:lnTo>
                          <a:lnTo>
                            <a:pt x="543" y="275"/>
                          </a:lnTo>
                          <a:lnTo>
                            <a:pt x="543" y="277"/>
                          </a:lnTo>
                          <a:lnTo>
                            <a:pt x="545" y="277"/>
                          </a:lnTo>
                          <a:lnTo>
                            <a:pt x="547" y="277"/>
                          </a:lnTo>
                          <a:lnTo>
                            <a:pt x="549" y="275"/>
                          </a:lnTo>
                          <a:lnTo>
                            <a:pt x="551" y="275"/>
                          </a:lnTo>
                          <a:lnTo>
                            <a:pt x="553" y="275"/>
                          </a:lnTo>
                          <a:lnTo>
                            <a:pt x="555" y="275"/>
                          </a:lnTo>
                          <a:lnTo>
                            <a:pt x="556" y="275"/>
                          </a:lnTo>
                          <a:lnTo>
                            <a:pt x="558" y="277"/>
                          </a:lnTo>
                          <a:lnTo>
                            <a:pt x="560" y="277"/>
                          </a:lnTo>
                          <a:lnTo>
                            <a:pt x="562" y="275"/>
                          </a:lnTo>
                          <a:lnTo>
                            <a:pt x="564" y="275"/>
                          </a:lnTo>
                          <a:lnTo>
                            <a:pt x="566" y="273"/>
                          </a:lnTo>
                          <a:lnTo>
                            <a:pt x="566" y="271"/>
                          </a:lnTo>
                          <a:lnTo>
                            <a:pt x="568" y="271"/>
                          </a:lnTo>
                          <a:lnTo>
                            <a:pt x="568" y="269"/>
                          </a:lnTo>
                          <a:lnTo>
                            <a:pt x="570" y="269"/>
                          </a:lnTo>
                          <a:lnTo>
                            <a:pt x="572" y="267"/>
                          </a:lnTo>
                          <a:lnTo>
                            <a:pt x="574" y="267"/>
                          </a:lnTo>
                          <a:lnTo>
                            <a:pt x="574" y="269"/>
                          </a:lnTo>
                          <a:lnTo>
                            <a:pt x="576" y="269"/>
                          </a:lnTo>
                          <a:lnTo>
                            <a:pt x="576" y="271"/>
                          </a:lnTo>
                          <a:lnTo>
                            <a:pt x="576" y="273"/>
                          </a:lnTo>
                          <a:lnTo>
                            <a:pt x="576" y="275"/>
                          </a:lnTo>
                          <a:lnTo>
                            <a:pt x="576" y="277"/>
                          </a:lnTo>
                          <a:lnTo>
                            <a:pt x="574" y="277"/>
                          </a:lnTo>
                          <a:lnTo>
                            <a:pt x="574" y="279"/>
                          </a:lnTo>
                          <a:lnTo>
                            <a:pt x="576" y="279"/>
                          </a:lnTo>
                          <a:lnTo>
                            <a:pt x="578" y="279"/>
                          </a:lnTo>
                          <a:lnTo>
                            <a:pt x="579" y="279"/>
                          </a:lnTo>
                          <a:lnTo>
                            <a:pt x="579" y="277"/>
                          </a:lnTo>
                          <a:lnTo>
                            <a:pt x="581" y="277"/>
                          </a:lnTo>
                          <a:lnTo>
                            <a:pt x="581" y="275"/>
                          </a:lnTo>
                          <a:lnTo>
                            <a:pt x="583" y="275"/>
                          </a:lnTo>
                          <a:lnTo>
                            <a:pt x="585" y="275"/>
                          </a:lnTo>
                          <a:lnTo>
                            <a:pt x="587" y="277"/>
                          </a:lnTo>
                          <a:lnTo>
                            <a:pt x="589" y="277"/>
                          </a:lnTo>
                          <a:lnTo>
                            <a:pt x="591" y="277"/>
                          </a:lnTo>
                          <a:lnTo>
                            <a:pt x="593" y="277"/>
                          </a:lnTo>
                          <a:lnTo>
                            <a:pt x="595" y="277"/>
                          </a:lnTo>
                          <a:lnTo>
                            <a:pt x="597" y="279"/>
                          </a:lnTo>
                          <a:lnTo>
                            <a:pt x="597" y="281"/>
                          </a:lnTo>
                          <a:lnTo>
                            <a:pt x="599" y="283"/>
                          </a:lnTo>
                          <a:lnTo>
                            <a:pt x="599" y="285"/>
                          </a:lnTo>
                          <a:lnTo>
                            <a:pt x="599" y="286"/>
                          </a:lnTo>
                          <a:lnTo>
                            <a:pt x="601" y="288"/>
                          </a:lnTo>
                          <a:lnTo>
                            <a:pt x="603" y="290"/>
                          </a:lnTo>
                          <a:lnTo>
                            <a:pt x="604" y="292"/>
                          </a:lnTo>
                          <a:lnTo>
                            <a:pt x="606" y="294"/>
                          </a:lnTo>
                          <a:lnTo>
                            <a:pt x="606" y="296"/>
                          </a:lnTo>
                          <a:lnTo>
                            <a:pt x="606" y="298"/>
                          </a:lnTo>
                          <a:lnTo>
                            <a:pt x="604" y="300"/>
                          </a:lnTo>
                          <a:lnTo>
                            <a:pt x="603" y="300"/>
                          </a:lnTo>
                          <a:lnTo>
                            <a:pt x="601" y="300"/>
                          </a:lnTo>
                          <a:lnTo>
                            <a:pt x="599" y="300"/>
                          </a:lnTo>
                          <a:lnTo>
                            <a:pt x="597" y="302"/>
                          </a:lnTo>
                          <a:lnTo>
                            <a:pt x="597" y="304"/>
                          </a:lnTo>
                          <a:lnTo>
                            <a:pt x="599" y="306"/>
                          </a:lnTo>
                          <a:lnTo>
                            <a:pt x="599" y="308"/>
                          </a:lnTo>
                          <a:lnTo>
                            <a:pt x="599" y="309"/>
                          </a:lnTo>
                          <a:lnTo>
                            <a:pt x="599" y="311"/>
                          </a:lnTo>
                          <a:lnTo>
                            <a:pt x="599" y="313"/>
                          </a:lnTo>
                          <a:lnTo>
                            <a:pt x="601" y="315"/>
                          </a:lnTo>
                          <a:lnTo>
                            <a:pt x="603" y="315"/>
                          </a:lnTo>
                          <a:lnTo>
                            <a:pt x="603" y="317"/>
                          </a:lnTo>
                          <a:lnTo>
                            <a:pt x="604" y="317"/>
                          </a:lnTo>
                          <a:lnTo>
                            <a:pt x="606" y="319"/>
                          </a:lnTo>
                          <a:lnTo>
                            <a:pt x="606" y="321"/>
                          </a:lnTo>
                          <a:lnTo>
                            <a:pt x="606" y="323"/>
                          </a:lnTo>
                          <a:lnTo>
                            <a:pt x="606" y="325"/>
                          </a:lnTo>
                          <a:lnTo>
                            <a:pt x="604" y="325"/>
                          </a:lnTo>
                          <a:lnTo>
                            <a:pt x="603" y="325"/>
                          </a:lnTo>
                          <a:lnTo>
                            <a:pt x="601" y="325"/>
                          </a:lnTo>
                          <a:lnTo>
                            <a:pt x="599" y="327"/>
                          </a:lnTo>
                          <a:lnTo>
                            <a:pt x="599" y="329"/>
                          </a:lnTo>
                          <a:lnTo>
                            <a:pt x="599" y="331"/>
                          </a:lnTo>
                          <a:lnTo>
                            <a:pt x="601" y="331"/>
                          </a:lnTo>
                          <a:lnTo>
                            <a:pt x="601" y="333"/>
                          </a:lnTo>
                          <a:lnTo>
                            <a:pt x="603" y="333"/>
                          </a:lnTo>
                          <a:lnTo>
                            <a:pt x="604" y="334"/>
                          </a:lnTo>
                          <a:lnTo>
                            <a:pt x="606" y="334"/>
                          </a:lnTo>
                          <a:lnTo>
                            <a:pt x="608" y="336"/>
                          </a:lnTo>
                          <a:lnTo>
                            <a:pt x="610" y="338"/>
                          </a:lnTo>
                          <a:lnTo>
                            <a:pt x="612" y="340"/>
                          </a:lnTo>
                          <a:lnTo>
                            <a:pt x="614" y="340"/>
                          </a:lnTo>
                          <a:lnTo>
                            <a:pt x="616" y="340"/>
                          </a:lnTo>
                          <a:lnTo>
                            <a:pt x="618" y="340"/>
                          </a:lnTo>
                          <a:lnTo>
                            <a:pt x="618" y="338"/>
                          </a:lnTo>
                          <a:lnTo>
                            <a:pt x="620" y="338"/>
                          </a:lnTo>
                          <a:lnTo>
                            <a:pt x="622" y="338"/>
                          </a:lnTo>
                          <a:lnTo>
                            <a:pt x="626" y="338"/>
                          </a:lnTo>
                          <a:lnTo>
                            <a:pt x="629" y="338"/>
                          </a:lnTo>
                          <a:lnTo>
                            <a:pt x="631" y="338"/>
                          </a:lnTo>
                          <a:lnTo>
                            <a:pt x="633" y="340"/>
                          </a:lnTo>
                          <a:lnTo>
                            <a:pt x="635" y="342"/>
                          </a:lnTo>
                          <a:lnTo>
                            <a:pt x="635" y="344"/>
                          </a:lnTo>
                          <a:lnTo>
                            <a:pt x="637" y="344"/>
                          </a:lnTo>
                          <a:lnTo>
                            <a:pt x="641" y="346"/>
                          </a:lnTo>
                          <a:lnTo>
                            <a:pt x="643" y="348"/>
                          </a:lnTo>
                          <a:lnTo>
                            <a:pt x="645" y="348"/>
                          </a:lnTo>
                          <a:lnTo>
                            <a:pt x="647" y="348"/>
                          </a:lnTo>
                          <a:lnTo>
                            <a:pt x="649" y="348"/>
                          </a:lnTo>
                          <a:lnTo>
                            <a:pt x="651" y="348"/>
                          </a:lnTo>
                          <a:lnTo>
                            <a:pt x="652" y="348"/>
                          </a:lnTo>
                          <a:lnTo>
                            <a:pt x="654" y="348"/>
                          </a:lnTo>
                          <a:lnTo>
                            <a:pt x="656" y="350"/>
                          </a:lnTo>
                          <a:lnTo>
                            <a:pt x="660" y="350"/>
                          </a:lnTo>
                          <a:lnTo>
                            <a:pt x="662" y="350"/>
                          </a:lnTo>
                          <a:lnTo>
                            <a:pt x="664" y="348"/>
                          </a:lnTo>
                          <a:lnTo>
                            <a:pt x="666" y="348"/>
                          </a:lnTo>
                          <a:lnTo>
                            <a:pt x="668" y="348"/>
                          </a:lnTo>
                          <a:lnTo>
                            <a:pt x="672" y="350"/>
                          </a:lnTo>
                          <a:lnTo>
                            <a:pt x="674" y="350"/>
                          </a:lnTo>
                          <a:lnTo>
                            <a:pt x="675" y="350"/>
                          </a:lnTo>
                          <a:lnTo>
                            <a:pt x="677" y="352"/>
                          </a:lnTo>
                          <a:lnTo>
                            <a:pt x="679" y="352"/>
                          </a:lnTo>
                          <a:lnTo>
                            <a:pt x="679" y="354"/>
                          </a:lnTo>
                          <a:lnTo>
                            <a:pt x="681" y="356"/>
                          </a:lnTo>
                          <a:lnTo>
                            <a:pt x="683" y="357"/>
                          </a:lnTo>
                          <a:lnTo>
                            <a:pt x="685" y="359"/>
                          </a:lnTo>
                          <a:lnTo>
                            <a:pt x="687" y="359"/>
                          </a:lnTo>
                          <a:lnTo>
                            <a:pt x="687" y="361"/>
                          </a:lnTo>
                          <a:lnTo>
                            <a:pt x="689" y="363"/>
                          </a:lnTo>
                          <a:lnTo>
                            <a:pt x="689" y="365"/>
                          </a:lnTo>
                          <a:lnTo>
                            <a:pt x="689" y="369"/>
                          </a:lnTo>
                          <a:lnTo>
                            <a:pt x="689" y="373"/>
                          </a:lnTo>
                          <a:lnTo>
                            <a:pt x="689" y="375"/>
                          </a:lnTo>
                          <a:lnTo>
                            <a:pt x="689" y="377"/>
                          </a:lnTo>
                          <a:lnTo>
                            <a:pt x="689" y="379"/>
                          </a:lnTo>
                          <a:lnTo>
                            <a:pt x="689" y="381"/>
                          </a:lnTo>
                          <a:lnTo>
                            <a:pt x="687" y="381"/>
                          </a:lnTo>
                          <a:lnTo>
                            <a:pt x="685" y="381"/>
                          </a:lnTo>
                          <a:lnTo>
                            <a:pt x="685" y="382"/>
                          </a:lnTo>
                          <a:lnTo>
                            <a:pt x="683" y="382"/>
                          </a:lnTo>
                          <a:lnTo>
                            <a:pt x="683" y="381"/>
                          </a:lnTo>
                          <a:lnTo>
                            <a:pt x="681" y="381"/>
                          </a:lnTo>
                          <a:lnTo>
                            <a:pt x="681" y="379"/>
                          </a:lnTo>
                          <a:lnTo>
                            <a:pt x="679" y="379"/>
                          </a:lnTo>
                          <a:lnTo>
                            <a:pt x="677" y="381"/>
                          </a:lnTo>
                          <a:lnTo>
                            <a:pt x="679" y="381"/>
                          </a:lnTo>
                          <a:lnTo>
                            <a:pt x="681" y="382"/>
                          </a:lnTo>
                          <a:lnTo>
                            <a:pt x="681" y="384"/>
                          </a:lnTo>
                          <a:lnTo>
                            <a:pt x="683" y="384"/>
                          </a:lnTo>
                          <a:lnTo>
                            <a:pt x="685" y="384"/>
                          </a:lnTo>
                          <a:lnTo>
                            <a:pt x="687" y="382"/>
                          </a:lnTo>
                          <a:lnTo>
                            <a:pt x="689" y="382"/>
                          </a:lnTo>
                          <a:lnTo>
                            <a:pt x="691" y="384"/>
                          </a:lnTo>
                          <a:lnTo>
                            <a:pt x="693" y="384"/>
                          </a:lnTo>
                          <a:lnTo>
                            <a:pt x="695" y="384"/>
                          </a:lnTo>
                          <a:lnTo>
                            <a:pt x="695" y="386"/>
                          </a:lnTo>
                          <a:lnTo>
                            <a:pt x="695" y="388"/>
                          </a:lnTo>
                          <a:lnTo>
                            <a:pt x="693" y="388"/>
                          </a:lnTo>
                          <a:lnTo>
                            <a:pt x="693" y="390"/>
                          </a:lnTo>
                          <a:lnTo>
                            <a:pt x="691" y="392"/>
                          </a:lnTo>
                          <a:lnTo>
                            <a:pt x="689" y="392"/>
                          </a:lnTo>
                          <a:lnTo>
                            <a:pt x="687" y="394"/>
                          </a:lnTo>
                          <a:lnTo>
                            <a:pt x="685" y="394"/>
                          </a:lnTo>
                          <a:lnTo>
                            <a:pt x="683" y="392"/>
                          </a:lnTo>
                          <a:lnTo>
                            <a:pt x="681" y="392"/>
                          </a:lnTo>
                          <a:lnTo>
                            <a:pt x="681" y="394"/>
                          </a:lnTo>
                          <a:lnTo>
                            <a:pt x="681" y="396"/>
                          </a:lnTo>
                          <a:lnTo>
                            <a:pt x="683" y="398"/>
                          </a:lnTo>
                          <a:lnTo>
                            <a:pt x="683" y="400"/>
                          </a:lnTo>
                          <a:lnTo>
                            <a:pt x="685" y="400"/>
                          </a:lnTo>
                          <a:lnTo>
                            <a:pt x="687" y="400"/>
                          </a:lnTo>
                          <a:lnTo>
                            <a:pt x="687" y="402"/>
                          </a:lnTo>
                          <a:lnTo>
                            <a:pt x="689" y="402"/>
                          </a:lnTo>
                          <a:lnTo>
                            <a:pt x="691" y="404"/>
                          </a:lnTo>
                          <a:lnTo>
                            <a:pt x="693" y="405"/>
                          </a:lnTo>
                          <a:lnTo>
                            <a:pt x="693" y="407"/>
                          </a:lnTo>
                          <a:lnTo>
                            <a:pt x="695" y="409"/>
                          </a:lnTo>
                          <a:lnTo>
                            <a:pt x="695" y="411"/>
                          </a:lnTo>
                          <a:lnTo>
                            <a:pt x="695" y="413"/>
                          </a:lnTo>
                          <a:lnTo>
                            <a:pt x="693" y="413"/>
                          </a:lnTo>
                          <a:lnTo>
                            <a:pt x="693" y="415"/>
                          </a:lnTo>
                          <a:lnTo>
                            <a:pt x="691" y="415"/>
                          </a:lnTo>
                          <a:lnTo>
                            <a:pt x="689" y="417"/>
                          </a:lnTo>
                          <a:lnTo>
                            <a:pt x="687" y="417"/>
                          </a:lnTo>
                          <a:lnTo>
                            <a:pt x="687" y="419"/>
                          </a:lnTo>
                          <a:lnTo>
                            <a:pt x="687" y="421"/>
                          </a:lnTo>
                          <a:lnTo>
                            <a:pt x="689" y="421"/>
                          </a:lnTo>
                          <a:lnTo>
                            <a:pt x="691" y="421"/>
                          </a:lnTo>
                          <a:lnTo>
                            <a:pt x="693" y="419"/>
                          </a:lnTo>
                          <a:lnTo>
                            <a:pt x="695" y="417"/>
                          </a:lnTo>
                          <a:lnTo>
                            <a:pt x="695" y="415"/>
                          </a:lnTo>
                          <a:lnTo>
                            <a:pt x="697" y="415"/>
                          </a:lnTo>
                          <a:lnTo>
                            <a:pt x="699" y="415"/>
                          </a:lnTo>
                          <a:lnTo>
                            <a:pt x="699" y="417"/>
                          </a:lnTo>
                          <a:lnTo>
                            <a:pt x="700" y="417"/>
                          </a:lnTo>
                          <a:lnTo>
                            <a:pt x="702" y="417"/>
                          </a:lnTo>
                          <a:lnTo>
                            <a:pt x="704" y="419"/>
                          </a:lnTo>
                          <a:lnTo>
                            <a:pt x="704" y="421"/>
                          </a:lnTo>
                          <a:lnTo>
                            <a:pt x="704" y="423"/>
                          </a:lnTo>
                          <a:lnTo>
                            <a:pt x="704" y="425"/>
                          </a:lnTo>
                          <a:lnTo>
                            <a:pt x="702" y="427"/>
                          </a:lnTo>
                          <a:lnTo>
                            <a:pt x="700" y="427"/>
                          </a:lnTo>
                          <a:lnTo>
                            <a:pt x="700" y="429"/>
                          </a:lnTo>
                          <a:lnTo>
                            <a:pt x="702" y="429"/>
                          </a:lnTo>
                          <a:lnTo>
                            <a:pt x="704" y="430"/>
                          </a:lnTo>
                          <a:lnTo>
                            <a:pt x="706" y="430"/>
                          </a:lnTo>
                          <a:lnTo>
                            <a:pt x="708" y="430"/>
                          </a:lnTo>
                          <a:lnTo>
                            <a:pt x="710" y="432"/>
                          </a:lnTo>
                          <a:lnTo>
                            <a:pt x="712" y="434"/>
                          </a:lnTo>
                          <a:lnTo>
                            <a:pt x="714" y="434"/>
                          </a:lnTo>
                          <a:lnTo>
                            <a:pt x="716" y="434"/>
                          </a:lnTo>
                          <a:lnTo>
                            <a:pt x="720" y="436"/>
                          </a:lnTo>
                          <a:lnTo>
                            <a:pt x="722" y="436"/>
                          </a:lnTo>
                          <a:lnTo>
                            <a:pt x="723" y="436"/>
                          </a:lnTo>
                          <a:lnTo>
                            <a:pt x="725" y="438"/>
                          </a:lnTo>
                          <a:lnTo>
                            <a:pt x="727" y="438"/>
                          </a:lnTo>
                          <a:lnTo>
                            <a:pt x="729" y="438"/>
                          </a:lnTo>
                          <a:lnTo>
                            <a:pt x="729" y="436"/>
                          </a:lnTo>
                          <a:lnTo>
                            <a:pt x="729" y="434"/>
                          </a:lnTo>
                          <a:lnTo>
                            <a:pt x="727" y="434"/>
                          </a:lnTo>
                          <a:lnTo>
                            <a:pt x="727" y="432"/>
                          </a:lnTo>
                          <a:lnTo>
                            <a:pt x="727" y="430"/>
                          </a:lnTo>
                          <a:lnTo>
                            <a:pt x="727" y="429"/>
                          </a:lnTo>
                          <a:lnTo>
                            <a:pt x="729" y="429"/>
                          </a:lnTo>
                          <a:lnTo>
                            <a:pt x="731" y="429"/>
                          </a:lnTo>
                          <a:lnTo>
                            <a:pt x="733" y="430"/>
                          </a:lnTo>
                          <a:lnTo>
                            <a:pt x="733" y="432"/>
                          </a:lnTo>
                          <a:lnTo>
                            <a:pt x="735" y="434"/>
                          </a:lnTo>
                          <a:lnTo>
                            <a:pt x="733" y="434"/>
                          </a:lnTo>
                          <a:lnTo>
                            <a:pt x="733" y="436"/>
                          </a:lnTo>
                          <a:lnTo>
                            <a:pt x="733" y="438"/>
                          </a:lnTo>
                          <a:lnTo>
                            <a:pt x="735" y="440"/>
                          </a:lnTo>
                          <a:lnTo>
                            <a:pt x="735" y="442"/>
                          </a:lnTo>
                          <a:lnTo>
                            <a:pt x="737" y="442"/>
                          </a:lnTo>
                          <a:lnTo>
                            <a:pt x="739" y="442"/>
                          </a:lnTo>
                          <a:lnTo>
                            <a:pt x="741" y="442"/>
                          </a:lnTo>
                          <a:lnTo>
                            <a:pt x="743" y="440"/>
                          </a:lnTo>
                          <a:lnTo>
                            <a:pt x="745" y="436"/>
                          </a:lnTo>
                          <a:lnTo>
                            <a:pt x="745" y="434"/>
                          </a:lnTo>
                          <a:lnTo>
                            <a:pt x="747" y="432"/>
                          </a:lnTo>
                          <a:lnTo>
                            <a:pt x="747" y="430"/>
                          </a:lnTo>
                          <a:lnTo>
                            <a:pt x="745" y="430"/>
                          </a:lnTo>
                          <a:lnTo>
                            <a:pt x="747" y="429"/>
                          </a:lnTo>
                          <a:lnTo>
                            <a:pt x="747" y="427"/>
                          </a:lnTo>
                          <a:lnTo>
                            <a:pt x="747" y="425"/>
                          </a:lnTo>
                          <a:lnTo>
                            <a:pt x="748" y="425"/>
                          </a:lnTo>
                          <a:lnTo>
                            <a:pt x="748" y="423"/>
                          </a:lnTo>
                          <a:lnTo>
                            <a:pt x="750" y="425"/>
                          </a:lnTo>
                          <a:lnTo>
                            <a:pt x="752" y="425"/>
                          </a:lnTo>
                          <a:lnTo>
                            <a:pt x="754" y="427"/>
                          </a:lnTo>
                          <a:lnTo>
                            <a:pt x="756" y="429"/>
                          </a:lnTo>
                          <a:lnTo>
                            <a:pt x="756" y="430"/>
                          </a:lnTo>
                          <a:lnTo>
                            <a:pt x="756" y="432"/>
                          </a:lnTo>
                          <a:lnTo>
                            <a:pt x="756" y="434"/>
                          </a:lnTo>
                          <a:lnTo>
                            <a:pt x="754" y="436"/>
                          </a:lnTo>
                          <a:lnTo>
                            <a:pt x="752" y="438"/>
                          </a:lnTo>
                          <a:lnTo>
                            <a:pt x="750" y="438"/>
                          </a:lnTo>
                          <a:lnTo>
                            <a:pt x="750" y="440"/>
                          </a:lnTo>
                          <a:lnTo>
                            <a:pt x="748" y="440"/>
                          </a:lnTo>
                          <a:lnTo>
                            <a:pt x="750" y="442"/>
                          </a:lnTo>
                          <a:lnTo>
                            <a:pt x="752" y="442"/>
                          </a:lnTo>
                          <a:lnTo>
                            <a:pt x="754" y="440"/>
                          </a:lnTo>
                          <a:lnTo>
                            <a:pt x="756" y="440"/>
                          </a:lnTo>
                          <a:lnTo>
                            <a:pt x="758" y="438"/>
                          </a:lnTo>
                          <a:lnTo>
                            <a:pt x="760" y="436"/>
                          </a:lnTo>
                          <a:lnTo>
                            <a:pt x="762" y="436"/>
                          </a:lnTo>
                          <a:lnTo>
                            <a:pt x="766" y="434"/>
                          </a:lnTo>
                          <a:lnTo>
                            <a:pt x="770" y="434"/>
                          </a:lnTo>
                          <a:lnTo>
                            <a:pt x="771" y="434"/>
                          </a:lnTo>
                          <a:lnTo>
                            <a:pt x="773" y="434"/>
                          </a:lnTo>
                          <a:lnTo>
                            <a:pt x="775" y="434"/>
                          </a:lnTo>
                          <a:lnTo>
                            <a:pt x="777" y="434"/>
                          </a:lnTo>
                          <a:lnTo>
                            <a:pt x="781" y="434"/>
                          </a:lnTo>
                          <a:lnTo>
                            <a:pt x="781" y="436"/>
                          </a:lnTo>
                          <a:lnTo>
                            <a:pt x="783" y="438"/>
                          </a:lnTo>
                          <a:lnTo>
                            <a:pt x="785" y="440"/>
                          </a:lnTo>
                          <a:lnTo>
                            <a:pt x="785" y="442"/>
                          </a:lnTo>
                          <a:lnTo>
                            <a:pt x="787" y="444"/>
                          </a:lnTo>
                          <a:lnTo>
                            <a:pt x="789" y="444"/>
                          </a:lnTo>
                          <a:lnTo>
                            <a:pt x="791" y="444"/>
                          </a:lnTo>
                          <a:lnTo>
                            <a:pt x="793" y="444"/>
                          </a:lnTo>
                          <a:lnTo>
                            <a:pt x="795" y="442"/>
                          </a:lnTo>
                          <a:lnTo>
                            <a:pt x="796" y="442"/>
                          </a:lnTo>
                          <a:lnTo>
                            <a:pt x="798" y="444"/>
                          </a:lnTo>
                          <a:lnTo>
                            <a:pt x="798" y="446"/>
                          </a:lnTo>
                          <a:lnTo>
                            <a:pt x="798" y="448"/>
                          </a:lnTo>
                          <a:lnTo>
                            <a:pt x="796" y="450"/>
                          </a:lnTo>
                          <a:lnTo>
                            <a:pt x="795" y="450"/>
                          </a:lnTo>
                          <a:lnTo>
                            <a:pt x="793" y="452"/>
                          </a:lnTo>
                          <a:lnTo>
                            <a:pt x="793" y="453"/>
                          </a:lnTo>
                          <a:lnTo>
                            <a:pt x="793" y="455"/>
                          </a:lnTo>
                          <a:lnTo>
                            <a:pt x="793" y="457"/>
                          </a:lnTo>
                          <a:lnTo>
                            <a:pt x="793" y="459"/>
                          </a:lnTo>
                          <a:lnTo>
                            <a:pt x="795" y="459"/>
                          </a:lnTo>
                          <a:lnTo>
                            <a:pt x="796" y="461"/>
                          </a:lnTo>
                          <a:lnTo>
                            <a:pt x="798" y="463"/>
                          </a:lnTo>
                          <a:lnTo>
                            <a:pt x="800" y="465"/>
                          </a:lnTo>
                          <a:lnTo>
                            <a:pt x="800" y="463"/>
                          </a:lnTo>
                          <a:lnTo>
                            <a:pt x="802" y="465"/>
                          </a:lnTo>
                          <a:lnTo>
                            <a:pt x="804" y="465"/>
                          </a:lnTo>
                          <a:lnTo>
                            <a:pt x="804" y="467"/>
                          </a:lnTo>
                          <a:lnTo>
                            <a:pt x="806" y="469"/>
                          </a:lnTo>
                          <a:lnTo>
                            <a:pt x="808" y="469"/>
                          </a:lnTo>
                          <a:lnTo>
                            <a:pt x="810" y="469"/>
                          </a:lnTo>
                          <a:lnTo>
                            <a:pt x="810" y="467"/>
                          </a:lnTo>
                          <a:lnTo>
                            <a:pt x="810" y="465"/>
                          </a:lnTo>
                          <a:lnTo>
                            <a:pt x="812" y="463"/>
                          </a:lnTo>
                          <a:lnTo>
                            <a:pt x="812" y="461"/>
                          </a:lnTo>
                          <a:lnTo>
                            <a:pt x="814" y="461"/>
                          </a:lnTo>
                          <a:lnTo>
                            <a:pt x="816" y="461"/>
                          </a:lnTo>
                          <a:lnTo>
                            <a:pt x="818" y="461"/>
                          </a:lnTo>
                          <a:lnTo>
                            <a:pt x="818" y="463"/>
                          </a:lnTo>
                          <a:lnTo>
                            <a:pt x="818" y="465"/>
                          </a:lnTo>
                          <a:lnTo>
                            <a:pt x="819" y="465"/>
                          </a:lnTo>
                          <a:lnTo>
                            <a:pt x="819" y="469"/>
                          </a:lnTo>
                          <a:lnTo>
                            <a:pt x="819" y="471"/>
                          </a:lnTo>
                          <a:lnTo>
                            <a:pt x="819" y="473"/>
                          </a:lnTo>
                          <a:lnTo>
                            <a:pt x="819" y="475"/>
                          </a:lnTo>
                          <a:lnTo>
                            <a:pt x="821" y="475"/>
                          </a:lnTo>
                          <a:lnTo>
                            <a:pt x="823" y="477"/>
                          </a:lnTo>
                          <a:lnTo>
                            <a:pt x="825" y="477"/>
                          </a:lnTo>
                          <a:lnTo>
                            <a:pt x="827" y="477"/>
                          </a:lnTo>
                          <a:lnTo>
                            <a:pt x="827" y="475"/>
                          </a:lnTo>
                          <a:lnTo>
                            <a:pt x="829" y="475"/>
                          </a:lnTo>
                          <a:lnTo>
                            <a:pt x="829" y="471"/>
                          </a:lnTo>
                          <a:lnTo>
                            <a:pt x="831" y="469"/>
                          </a:lnTo>
                          <a:lnTo>
                            <a:pt x="833" y="469"/>
                          </a:lnTo>
                          <a:lnTo>
                            <a:pt x="835" y="467"/>
                          </a:lnTo>
                          <a:lnTo>
                            <a:pt x="837" y="467"/>
                          </a:lnTo>
                          <a:lnTo>
                            <a:pt x="839" y="467"/>
                          </a:lnTo>
                          <a:lnTo>
                            <a:pt x="841" y="467"/>
                          </a:lnTo>
                          <a:lnTo>
                            <a:pt x="841" y="469"/>
                          </a:lnTo>
                          <a:lnTo>
                            <a:pt x="843" y="471"/>
                          </a:lnTo>
                          <a:lnTo>
                            <a:pt x="843" y="473"/>
                          </a:lnTo>
                          <a:lnTo>
                            <a:pt x="844" y="473"/>
                          </a:lnTo>
                          <a:lnTo>
                            <a:pt x="844" y="475"/>
                          </a:lnTo>
                          <a:lnTo>
                            <a:pt x="846" y="477"/>
                          </a:lnTo>
                          <a:lnTo>
                            <a:pt x="846" y="478"/>
                          </a:lnTo>
                          <a:lnTo>
                            <a:pt x="848" y="480"/>
                          </a:lnTo>
                          <a:lnTo>
                            <a:pt x="850" y="480"/>
                          </a:lnTo>
                          <a:lnTo>
                            <a:pt x="852" y="480"/>
                          </a:lnTo>
                          <a:lnTo>
                            <a:pt x="852" y="478"/>
                          </a:lnTo>
                          <a:lnTo>
                            <a:pt x="854" y="478"/>
                          </a:lnTo>
                          <a:lnTo>
                            <a:pt x="856" y="477"/>
                          </a:lnTo>
                          <a:lnTo>
                            <a:pt x="858" y="478"/>
                          </a:lnTo>
                          <a:lnTo>
                            <a:pt x="860" y="480"/>
                          </a:lnTo>
                          <a:lnTo>
                            <a:pt x="860" y="482"/>
                          </a:lnTo>
                          <a:lnTo>
                            <a:pt x="860" y="484"/>
                          </a:lnTo>
                          <a:lnTo>
                            <a:pt x="860" y="486"/>
                          </a:lnTo>
                          <a:lnTo>
                            <a:pt x="862" y="488"/>
                          </a:lnTo>
                          <a:lnTo>
                            <a:pt x="864" y="490"/>
                          </a:lnTo>
                          <a:lnTo>
                            <a:pt x="864" y="492"/>
                          </a:lnTo>
                          <a:lnTo>
                            <a:pt x="866" y="492"/>
                          </a:lnTo>
                          <a:lnTo>
                            <a:pt x="866" y="494"/>
                          </a:lnTo>
                          <a:lnTo>
                            <a:pt x="867" y="496"/>
                          </a:lnTo>
                          <a:lnTo>
                            <a:pt x="869" y="496"/>
                          </a:lnTo>
                          <a:lnTo>
                            <a:pt x="873" y="498"/>
                          </a:lnTo>
                          <a:lnTo>
                            <a:pt x="879" y="498"/>
                          </a:lnTo>
                          <a:lnTo>
                            <a:pt x="881" y="498"/>
                          </a:lnTo>
                          <a:lnTo>
                            <a:pt x="883" y="500"/>
                          </a:lnTo>
                          <a:lnTo>
                            <a:pt x="890" y="501"/>
                          </a:lnTo>
                          <a:lnTo>
                            <a:pt x="892" y="501"/>
                          </a:lnTo>
                          <a:lnTo>
                            <a:pt x="894" y="501"/>
                          </a:lnTo>
                          <a:lnTo>
                            <a:pt x="894" y="503"/>
                          </a:lnTo>
                          <a:lnTo>
                            <a:pt x="896" y="503"/>
                          </a:lnTo>
                          <a:lnTo>
                            <a:pt x="898" y="503"/>
                          </a:lnTo>
                          <a:lnTo>
                            <a:pt x="900" y="503"/>
                          </a:lnTo>
                          <a:lnTo>
                            <a:pt x="902" y="503"/>
                          </a:lnTo>
                          <a:lnTo>
                            <a:pt x="904" y="505"/>
                          </a:lnTo>
                          <a:lnTo>
                            <a:pt x="906" y="505"/>
                          </a:lnTo>
                          <a:lnTo>
                            <a:pt x="908" y="507"/>
                          </a:lnTo>
                          <a:lnTo>
                            <a:pt x="910" y="509"/>
                          </a:lnTo>
                          <a:lnTo>
                            <a:pt x="894" y="515"/>
                          </a:lnTo>
                          <a:lnTo>
                            <a:pt x="871" y="521"/>
                          </a:lnTo>
                          <a:lnTo>
                            <a:pt x="848" y="528"/>
                          </a:lnTo>
                          <a:lnTo>
                            <a:pt x="825" y="536"/>
                          </a:lnTo>
                          <a:lnTo>
                            <a:pt x="802" y="542"/>
                          </a:lnTo>
                          <a:lnTo>
                            <a:pt x="777" y="549"/>
                          </a:lnTo>
                          <a:lnTo>
                            <a:pt x="766" y="551"/>
                          </a:lnTo>
                          <a:lnTo>
                            <a:pt x="766" y="549"/>
                          </a:lnTo>
                          <a:lnTo>
                            <a:pt x="764" y="549"/>
                          </a:lnTo>
                          <a:lnTo>
                            <a:pt x="762" y="549"/>
                          </a:lnTo>
                          <a:lnTo>
                            <a:pt x="762" y="551"/>
                          </a:lnTo>
                          <a:lnTo>
                            <a:pt x="760" y="551"/>
                          </a:lnTo>
                          <a:lnTo>
                            <a:pt x="758" y="551"/>
                          </a:lnTo>
                          <a:lnTo>
                            <a:pt x="756" y="551"/>
                          </a:lnTo>
                          <a:lnTo>
                            <a:pt x="756" y="549"/>
                          </a:lnTo>
                          <a:lnTo>
                            <a:pt x="756" y="546"/>
                          </a:lnTo>
                          <a:lnTo>
                            <a:pt x="756" y="544"/>
                          </a:lnTo>
                          <a:lnTo>
                            <a:pt x="756" y="542"/>
                          </a:lnTo>
                          <a:lnTo>
                            <a:pt x="756" y="540"/>
                          </a:lnTo>
                          <a:lnTo>
                            <a:pt x="758" y="540"/>
                          </a:lnTo>
                          <a:lnTo>
                            <a:pt x="756" y="540"/>
                          </a:lnTo>
                          <a:lnTo>
                            <a:pt x="756" y="538"/>
                          </a:lnTo>
                          <a:lnTo>
                            <a:pt x="754" y="538"/>
                          </a:lnTo>
                          <a:lnTo>
                            <a:pt x="752" y="538"/>
                          </a:lnTo>
                          <a:lnTo>
                            <a:pt x="750" y="536"/>
                          </a:lnTo>
                          <a:lnTo>
                            <a:pt x="748" y="536"/>
                          </a:lnTo>
                          <a:lnTo>
                            <a:pt x="747" y="536"/>
                          </a:lnTo>
                          <a:lnTo>
                            <a:pt x="745" y="534"/>
                          </a:lnTo>
                          <a:lnTo>
                            <a:pt x="745" y="532"/>
                          </a:lnTo>
                          <a:lnTo>
                            <a:pt x="743" y="532"/>
                          </a:lnTo>
                          <a:lnTo>
                            <a:pt x="743" y="530"/>
                          </a:lnTo>
                          <a:lnTo>
                            <a:pt x="741" y="532"/>
                          </a:lnTo>
                          <a:lnTo>
                            <a:pt x="739" y="534"/>
                          </a:lnTo>
                          <a:lnTo>
                            <a:pt x="737" y="534"/>
                          </a:lnTo>
                          <a:lnTo>
                            <a:pt x="735" y="534"/>
                          </a:lnTo>
                          <a:lnTo>
                            <a:pt x="735" y="532"/>
                          </a:lnTo>
                          <a:lnTo>
                            <a:pt x="737" y="532"/>
                          </a:lnTo>
                          <a:lnTo>
                            <a:pt x="737" y="530"/>
                          </a:lnTo>
                          <a:lnTo>
                            <a:pt x="737" y="528"/>
                          </a:lnTo>
                          <a:lnTo>
                            <a:pt x="735" y="528"/>
                          </a:lnTo>
                          <a:lnTo>
                            <a:pt x="733" y="528"/>
                          </a:lnTo>
                          <a:lnTo>
                            <a:pt x="731" y="530"/>
                          </a:lnTo>
                          <a:lnTo>
                            <a:pt x="729" y="530"/>
                          </a:lnTo>
                          <a:lnTo>
                            <a:pt x="727" y="528"/>
                          </a:lnTo>
                          <a:lnTo>
                            <a:pt x="725" y="526"/>
                          </a:lnTo>
                          <a:lnTo>
                            <a:pt x="725" y="525"/>
                          </a:lnTo>
                          <a:lnTo>
                            <a:pt x="723" y="523"/>
                          </a:lnTo>
                          <a:lnTo>
                            <a:pt x="723" y="521"/>
                          </a:lnTo>
                          <a:lnTo>
                            <a:pt x="723" y="519"/>
                          </a:lnTo>
                          <a:lnTo>
                            <a:pt x="723" y="517"/>
                          </a:lnTo>
                          <a:lnTo>
                            <a:pt x="723" y="515"/>
                          </a:lnTo>
                          <a:lnTo>
                            <a:pt x="722" y="515"/>
                          </a:lnTo>
                          <a:lnTo>
                            <a:pt x="720" y="513"/>
                          </a:lnTo>
                          <a:lnTo>
                            <a:pt x="718" y="511"/>
                          </a:lnTo>
                          <a:lnTo>
                            <a:pt x="716" y="509"/>
                          </a:lnTo>
                          <a:lnTo>
                            <a:pt x="714" y="507"/>
                          </a:lnTo>
                          <a:lnTo>
                            <a:pt x="712" y="507"/>
                          </a:lnTo>
                          <a:lnTo>
                            <a:pt x="710" y="507"/>
                          </a:lnTo>
                          <a:lnTo>
                            <a:pt x="710" y="505"/>
                          </a:lnTo>
                          <a:lnTo>
                            <a:pt x="708" y="505"/>
                          </a:lnTo>
                          <a:lnTo>
                            <a:pt x="708" y="503"/>
                          </a:lnTo>
                          <a:lnTo>
                            <a:pt x="706" y="503"/>
                          </a:lnTo>
                          <a:lnTo>
                            <a:pt x="706" y="501"/>
                          </a:lnTo>
                          <a:lnTo>
                            <a:pt x="706" y="500"/>
                          </a:lnTo>
                          <a:lnTo>
                            <a:pt x="706" y="498"/>
                          </a:lnTo>
                          <a:lnTo>
                            <a:pt x="704" y="498"/>
                          </a:lnTo>
                          <a:lnTo>
                            <a:pt x="702" y="500"/>
                          </a:lnTo>
                          <a:lnTo>
                            <a:pt x="700" y="500"/>
                          </a:lnTo>
                          <a:lnTo>
                            <a:pt x="699" y="501"/>
                          </a:lnTo>
                          <a:lnTo>
                            <a:pt x="697" y="501"/>
                          </a:lnTo>
                          <a:lnTo>
                            <a:pt x="695" y="501"/>
                          </a:lnTo>
                          <a:lnTo>
                            <a:pt x="695" y="503"/>
                          </a:lnTo>
                          <a:lnTo>
                            <a:pt x="693" y="505"/>
                          </a:lnTo>
                          <a:lnTo>
                            <a:pt x="691" y="505"/>
                          </a:lnTo>
                          <a:lnTo>
                            <a:pt x="691" y="503"/>
                          </a:lnTo>
                          <a:lnTo>
                            <a:pt x="689" y="503"/>
                          </a:lnTo>
                          <a:lnTo>
                            <a:pt x="689" y="501"/>
                          </a:lnTo>
                          <a:lnTo>
                            <a:pt x="687" y="500"/>
                          </a:lnTo>
                          <a:lnTo>
                            <a:pt x="687" y="498"/>
                          </a:lnTo>
                          <a:lnTo>
                            <a:pt x="687" y="496"/>
                          </a:lnTo>
                          <a:lnTo>
                            <a:pt x="689" y="494"/>
                          </a:lnTo>
                          <a:lnTo>
                            <a:pt x="689" y="492"/>
                          </a:lnTo>
                          <a:lnTo>
                            <a:pt x="687" y="492"/>
                          </a:lnTo>
                          <a:lnTo>
                            <a:pt x="685" y="492"/>
                          </a:lnTo>
                          <a:lnTo>
                            <a:pt x="683" y="494"/>
                          </a:lnTo>
                          <a:lnTo>
                            <a:pt x="681" y="496"/>
                          </a:lnTo>
                          <a:lnTo>
                            <a:pt x="681" y="498"/>
                          </a:lnTo>
                          <a:lnTo>
                            <a:pt x="679" y="498"/>
                          </a:lnTo>
                          <a:lnTo>
                            <a:pt x="677" y="498"/>
                          </a:lnTo>
                          <a:lnTo>
                            <a:pt x="675" y="498"/>
                          </a:lnTo>
                          <a:lnTo>
                            <a:pt x="674" y="496"/>
                          </a:lnTo>
                          <a:lnTo>
                            <a:pt x="674" y="494"/>
                          </a:lnTo>
                          <a:lnTo>
                            <a:pt x="674" y="492"/>
                          </a:lnTo>
                          <a:lnTo>
                            <a:pt x="674" y="490"/>
                          </a:lnTo>
                          <a:lnTo>
                            <a:pt x="674" y="488"/>
                          </a:lnTo>
                          <a:lnTo>
                            <a:pt x="674" y="486"/>
                          </a:lnTo>
                          <a:lnTo>
                            <a:pt x="674" y="484"/>
                          </a:lnTo>
                          <a:lnTo>
                            <a:pt x="674" y="482"/>
                          </a:lnTo>
                          <a:lnTo>
                            <a:pt x="674" y="480"/>
                          </a:lnTo>
                          <a:lnTo>
                            <a:pt x="672" y="478"/>
                          </a:lnTo>
                          <a:lnTo>
                            <a:pt x="670" y="478"/>
                          </a:lnTo>
                          <a:lnTo>
                            <a:pt x="670" y="477"/>
                          </a:lnTo>
                          <a:lnTo>
                            <a:pt x="670" y="475"/>
                          </a:lnTo>
                          <a:lnTo>
                            <a:pt x="668" y="473"/>
                          </a:lnTo>
                          <a:lnTo>
                            <a:pt x="668" y="471"/>
                          </a:lnTo>
                          <a:lnTo>
                            <a:pt x="666" y="467"/>
                          </a:lnTo>
                          <a:lnTo>
                            <a:pt x="666" y="465"/>
                          </a:lnTo>
                          <a:lnTo>
                            <a:pt x="664" y="463"/>
                          </a:lnTo>
                          <a:lnTo>
                            <a:pt x="662" y="461"/>
                          </a:lnTo>
                          <a:lnTo>
                            <a:pt x="662" y="459"/>
                          </a:lnTo>
                          <a:lnTo>
                            <a:pt x="660" y="459"/>
                          </a:lnTo>
                          <a:lnTo>
                            <a:pt x="660" y="457"/>
                          </a:lnTo>
                          <a:lnTo>
                            <a:pt x="658" y="457"/>
                          </a:lnTo>
                          <a:lnTo>
                            <a:pt x="658" y="455"/>
                          </a:lnTo>
                          <a:lnTo>
                            <a:pt x="656" y="455"/>
                          </a:lnTo>
                          <a:lnTo>
                            <a:pt x="654" y="455"/>
                          </a:lnTo>
                          <a:lnTo>
                            <a:pt x="652" y="455"/>
                          </a:lnTo>
                          <a:lnTo>
                            <a:pt x="651" y="457"/>
                          </a:lnTo>
                          <a:lnTo>
                            <a:pt x="649" y="457"/>
                          </a:lnTo>
                          <a:lnTo>
                            <a:pt x="649" y="459"/>
                          </a:lnTo>
                          <a:lnTo>
                            <a:pt x="647" y="459"/>
                          </a:lnTo>
                          <a:lnTo>
                            <a:pt x="645" y="461"/>
                          </a:lnTo>
                          <a:lnTo>
                            <a:pt x="645" y="463"/>
                          </a:lnTo>
                          <a:lnTo>
                            <a:pt x="645" y="465"/>
                          </a:lnTo>
                          <a:lnTo>
                            <a:pt x="643" y="465"/>
                          </a:lnTo>
                          <a:lnTo>
                            <a:pt x="643" y="467"/>
                          </a:lnTo>
                          <a:lnTo>
                            <a:pt x="641" y="469"/>
                          </a:lnTo>
                          <a:lnTo>
                            <a:pt x="639" y="469"/>
                          </a:lnTo>
                          <a:lnTo>
                            <a:pt x="635" y="469"/>
                          </a:lnTo>
                          <a:lnTo>
                            <a:pt x="633" y="469"/>
                          </a:lnTo>
                          <a:lnTo>
                            <a:pt x="631" y="469"/>
                          </a:lnTo>
                          <a:lnTo>
                            <a:pt x="629" y="469"/>
                          </a:lnTo>
                          <a:lnTo>
                            <a:pt x="629" y="467"/>
                          </a:lnTo>
                          <a:lnTo>
                            <a:pt x="629" y="465"/>
                          </a:lnTo>
                          <a:lnTo>
                            <a:pt x="627" y="463"/>
                          </a:lnTo>
                          <a:lnTo>
                            <a:pt x="627" y="461"/>
                          </a:lnTo>
                          <a:lnTo>
                            <a:pt x="627" y="459"/>
                          </a:lnTo>
                          <a:lnTo>
                            <a:pt x="626" y="459"/>
                          </a:lnTo>
                          <a:lnTo>
                            <a:pt x="624" y="459"/>
                          </a:lnTo>
                          <a:lnTo>
                            <a:pt x="624" y="461"/>
                          </a:lnTo>
                          <a:lnTo>
                            <a:pt x="624" y="463"/>
                          </a:lnTo>
                          <a:lnTo>
                            <a:pt x="624" y="465"/>
                          </a:lnTo>
                          <a:lnTo>
                            <a:pt x="622" y="465"/>
                          </a:lnTo>
                          <a:lnTo>
                            <a:pt x="620" y="465"/>
                          </a:lnTo>
                          <a:lnTo>
                            <a:pt x="620" y="463"/>
                          </a:lnTo>
                          <a:lnTo>
                            <a:pt x="620" y="461"/>
                          </a:lnTo>
                          <a:lnTo>
                            <a:pt x="620" y="459"/>
                          </a:lnTo>
                          <a:lnTo>
                            <a:pt x="618" y="459"/>
                          </a:lnTo>
                          <a:lnTo>
                            <a:pt x="616" y="459"/>
                          </a:lnTo>
                          <a:lnTo>
                            <a:pt x="614" y="459"/>
                          </a:lnTo>
                          <a:lnTo>
                            <a:pt x="614" y="457"/>
                          </a:lnTo>
                          <a:lnTo>
                            <a:pt x="612" y="457"/>
                          </a:lnTo>
                          <a:lnTo>
                            <a:pt x="612" y="455"/>
                          </a:lnTo>
                          <a:lnTo>
                            <a:pt x="612" y="453"/>
                          </a:lnTo>
                          <a:lnTo>
                            <a:pt x="612" y="452"/>
                          </a:lnTo>
                          <a:lnTo>
                            <a:pt x="610" y="450"/>
                          </a:lnTo>
                          <a:lnTo>
                            <a:pt x="610" y="448"/>
                          </a:lnTo>
                          <a:lnTo>
                            <a:pt x="608" y="448"/>
                          </a:lnTo>
                          <a:lnTo>
                            <a:pt x="608" y="446"/>
                          </a:lnTo>
                          <a:lnTo>
                            <a:pt x="606" y="444"/>
                          </a:lnTo>
                          <a:lnTo>
                            <a:pt x="604" y="444"/>
                          </a:lnTo>
                          <a:lnTo>
                            <a:pt x="603" y="444"/>
                          </a:lnTo>
                          <a:lnTo>
                            <a:pt x="601" y="444"/>
                          </a:lnTo>
                          <a:lnTo>
                            <a:pt x="599" y="444"/>
                          </a:lnTo>
                          <a:lnTo>
                            <a:pt x="595" y="442"/>
                          </a:lnTo>
                          <a:lnTo>
                            <a:pt x="595" y="440"/>
                          </a:lnTo>
                          <a:lnTo>
                            <a:pt x="595" y="438"/>
                          </a:lnTo>
                          <a:lnTo>
                            <a:pt x="593" y="438"/>
                          </a:lnTo>
                          <a:lnTo>
                            <a:pt x="591" y="436"/>
                          </a:lnTo>
                          <a:lnTo>
                            <a:pt x="591" y="434"/>
                          </a:lnTo>
                          <a:lnTo>
                            <a:pt x="589" y="434"/>
                          </a:lnTo>
                          <a:lnTo>
                            <a:pt x="587" y="434"/>
                          </a:lnTo>
                          <a:lnTo>
                            <a:pt x="585" y="432"/>
                          </a:lnTo>
                          <a:lnTo>
                            <a:pt x="583" y="430"/>
                          </a:lnTo>
                          <a:lnTo>
                            <a:pt x="581" y="429"/>
                          </a:lnTo>
                          <a:lnTo>
                            <a:pt x="581" y="427"/>
                          </a:lnTo>
                          <a:lnTo>
                            <a:pt x="579" y="427"/>
                          </a:lnTo>
                          <a:lnTo>
                            <a:pt x="578" y="427"/>
                          </a:lnTo>
                          <a:lnTo>
                            <a:pt x="576" y="427"/>
                          </a:lnTo>
                          <a:lnTo>
                            <a:pt x="574" y="425"/>
                          </a:lnTo>
                          <a:lnTo>
                            <a:pt x="572" y="425"/>
                          </a:lnTo>
                          <a:lnTo>
                            <a:pt x="570" y="425"/>
                          </a:lnTo>
                          <a:lnTo>
                            <a:pt x="566" y="423"/>
                          </a:lnTo>
                          <a:lnTo>
                            <a:pt x="564" y="423"/>
                          </a:lnTo>
                          <a:lnTo>
                            <a:pt x="562" y="423"/>
                          </a:lnTo>
                          <a:lnTo>
                            <a:pt x="562" y="421"/>
                          </a:lnTo>
                          <a:lnTo>
                            <a:pt x="560" y="419"/>
                          </a:lnTo>
                          <a:lnTo>
                            <a:pt x="558" y="417"/>
                          </a:lnTo>
                          <a:lnTo>
                            <a:pt x="556" y="415"/>
                          </a:lnTo>
                          <a:lnTo>
                            <a:pt x="555" y="415"/>
                          </a:lnTo>
                          <a:lnTo>
                            <a:pt x="553" y="415"/>
                          </a:lnTo>
                          <a:lnTo>
                            <a:pt x="551" y="415"/>
                          </a:lnTo>
                          <a:lnTo>
                            <a:pt x="549" y="417"/>
                          </a:lnTo>
                          <a:lnTo>
                            <a:pt x="547" y="417"/>
                          </a:lnTo>
                          <a:lnTo>
                            <a:pt x="545" y="417"/>
                          </a:lnTo>
                          <a:lnTo>
                            <a:pt x="543" y="419"/>
                          </a:lnTo>
                          <a:lnTo>
                            <a:pt x="543" y="421"/>
                          </a:lnTo>
                          <a:lnTo>
                            <a:pt x="543" y="423"/>
                          </a:lnTo>
                          <a:lnTo>
                            <a:pt x="543" y="425"/>
                          </a:lnTo>
                          <a:lnTo>
                            <a:pt x="541" y="427"/>
                          </a:lnTo>
                          <a:lnTo>
                            <a:pt x="539" y="429"/>
                          </a:lnTo>
                          <a:lnTo>
                            <a:pt x="537" y="430"/>
                          </a:lnTo>
                          <a:lnTo>
                            <a:pt x="535" y="434"/>
                          </a:lnTo>
                          <a:lnTo>
                            <a:pt x="531" y="436"/>
                          </a:lnTo>
                          <a:lnTo>
                            <a:pt x="530" y="438"/>
                          </a:lnTo>
                          <a:lnTo>
                            <a:pt x="528" y="438"/>
                          </a:lnTo>
                          <a:lnTo>
                            <a:pt x="526" y="436"/>
                          </a:lnTo>
                          <a:lnTo>
                            <a:pt x="524" y="436"/>
                          </a:lnTo>
                          <a:lnTo>
                            <a:pt x="524" y="434"/>
                          </a:lnTo>
                          <a:lnTo>
                            <a:pt x="522" y="434"/>
                          </a:lnTo>
                          <a:lnTo>
                            <a:pt x="522" y="432"/>
                          </a:lnTo>
                          <a:lnTo>
                            <a:pt x="520" y="432"/>
                          </a:lnTo>
                          <a:lnTo>
                            <a:pt x="518" y="432"/>
                          </a:lnTo>
                          <a:lnTo>
                            <a:pt x="516" y="432"/>
                          </a:lnTo>
                          <a:lnTo>
                            <a:pt x="514" y="432"/>
                          </a:lnTo>
                          <a:lnTo>
                            <a:pt x="512" y="432"/>
                          </a:lnTo>
                          <a:lnTo>
                            <a:pt x="510" y="432"/>
                          </a:lnTo>
                          <a:lnTo>
                            <a:pt x="508" y="430"/>
                          </a:lnTo>
                          <a:lnTo>
                            <a:pt x="507" y="429"/>
                          </a:lnTo>
                          <a:lnTo>
                            <a:pt x="505" y="429"/>
                          </a:lnTo>
                          <a:lnTo>
                            <a:pt x="503" y="429"/>
                          </a:lnTo>
                          <a:lnTo>
                            <a:pt x="501" y="430"/>
                          </a:lnTo>
                          <a:lnTo>
                            <a:pt x="499" y="430"/>
                          </a:lnTo>
                          <a:lnTo>
                            <a:pt x="497" y="430"/>
                          </a:lnTo>
                          <a:lnTo>
                            <a:pt x="495" y="430"/>
                          </a:lnTo>
                          <a:lnTo>
                            <a:pt x="493" y="430"/>
                          </a:lnTo>
                          <a:lnTo>
                            <a:pt x="491" y="429"/>
                          </a:lnTo>
                          <a:lnTo>
                            <a:pt x="489" y="429"/>
                          </a:lnTo>
                          <a:lnTo>
                            <a:pt x="487" y="429"/>
                          </a:lnTo>
                          <a:lnTo>
                            <a:pt x="485" y="427"/>
                          </a:lnTo>
                          <a:lnTo>
                            <a:pt x="483" y="427"/>
                          </a:lnTo>
                          <a:lnTo>
                            <a:pt x="482" y="425"/>
                          </a:lnTo>
                          <a:lnTo>
                            <a:pt x="480" y="423"/>
                          </a:lnTo>
                          <a:lnTo>
                            <a:pt x="480" y="421"/>
                          </a:lnTo>
                          <a:lnTo>
                            <a:pt x="478" y="421"/>
                          </a:lnTo>
                          <a:lnTo>
                            <a:pt x="478" y="419"/>
                          </a:lnTo>
                          <a:lnTo>
                            <a:pt x="476" y="419"/>
                          </a:lnTo>
                          <a:lnTo>
                            <a:pt x="474" y="417"/>
                          </a:lnTo>
                          <a:lnTo>
                            <a:pt x="472" y="417"/>
                          </a:lnTo>
                          <a:lnTo>
                            <a:pt x="470" y="419"/>
                          </a:lnTo>
                          <a:lnTo>
                            <a:pt x="468" y="419"/>
                          </a:lnTo>
                          <a:lnTo>
                            <a:pt x="466" y="419"/>
                          </a:lnTo>
                          <a:lnTo>
                            <a:pt x="466" y="417"/>
                          </a:lnTo>
                          <a:lnTo>
                            <a:pt x="464" y="415"/>
                          </a:lnTo>
                          <a:lnTo>
                            <a:pt x="464" y="413"/>
                          </a:lnTo>
                          <a:lnTo>
                            <a:pt x="462" y="413"/>
                          </a:lnTo>
                          <a:lnTo>
                            <a:pt x="460" y="411"/>
                          </a:lnTo>
                          <a:lnTo>
                            <a:pt x="459" y="409"/>
                          </a:lnTo>
                          <a:lnTo>
                            <a:pt x="457" y="409"/>
                          </a:lnTo>
                          <a:lnTo>
                            <a:pt x="455" y="409"/>
                          </a:lnTo>
                          <a:lnTo>
                            <a:pt x="455" y="411"/>
                          </a:lnTo>
                          <a:lnTo>
                            <a:pt x="453" y="411"/>
                          </a:lnTo>
                          <a:lnTo>
                            <a:pt x="451" y="411"/>
                          </a:lnTo>
                          <a:lnTo>
                            <a:pt x="449" y="411"/>
                          </a:lnTo>
                          <a:lnTo>
                            <a:pt x="447" y="411"/>
                          </a:lnTo>
                          <a:lnTo>
                            <a:pt x="445" y="411"/>
                          </a:lnTo>
                          <a:lnTo>
                            <a:pt x="445" y="409"/>
                          </a:lnTo>
                          <a:lnTo>
                            <a:pt x="445" y="407"/>
                          </a:lnTo>
                          <a:lnTo>
                            <a:pt x="445" y="405"/>
                          </a:lnTo>
                          <a:lnTo>
                            <a:pt x="445" y="404"/>
                          </a:lnTo>
                          <a:lnTo>
                            <a:pt x="447" y="404"/>
                          </a:lnTo>
                          <a:lnTo>
                            <a:pt x="445" y="404"/>
                          </a:lnTo>
                          <a:lnTo>
                            <a:pt x="445" y="402"/>
                          </a:lnTo>
                          <a:lnTo>
                            <a:pt x="445" y="400"/>
                          </a:lnTo>
                          <a:lnTo>
                            <a:pt x="443" y="400"/>
                          </a:lnTo>
                          <a:lnTo>
                            <a:pt x="441" y="402"/>
                          </a:lnTo>
                          <a:lnTo>
                            <a:pt x="439" y="402"/>
                          </a:lnTo>
                          <a:lnTo>
                            <a:pt x="437" y="400"/>
                          </a:lnTo>
                          <a:lnTo>
                            <a:pt x="435" y="400"/>
                          </a:lnTo>
                          <a:lnTo>
                            <a:pt x="435" y="398"/>
                          </a:lnTo>
                          <a:lnTo>
                            <a:pt x="434" y="398"/>
                          </a:lnTo>
                          <a:lnTo>
                            <a:pt x="432" y="398"/>
                          </a:lnTo>
                          <a:lnTo>
                            <a:pt x="432" y="396"/>
                          </a:lnTo>
                          <a:lnTo>
                            <a:pt x="432" y="394"/>
                          </a:lnTo>
                          <a:lnTo>
                            <a:pt x="432" y="392"/>
                          </a:lnTo>
                          <a:lnTo>
                            <a:pt x="430" y="392"/>
                          </a:lnTo>
                          <a:lnTo>
                            <a:pt x="430" y="394"/>
                          </a:lnTo>
                          <a:lnTo>
                            <a:pt x="430" y="396"/>
                          </a:lnTo>
                          <a:lnTo>
                            <a:pt x="428" y="396"/>
                          </a:lnTo>
                          <a:lnTo>
                            <a:pt x="426" y="396"/>
                          </a:lnTo>
                          <a:lnTo>
                            <a:pt x="424" y="394"/>
                          </a:lnTo>
                          <a:lnTo>
                            <a:pt x="422" y="394"/>
                          </a:lnTo>
                          <a:lnTo>
                            <a:pt x="418" y="394"/>
                          </a:lnTo>
                          <a:lnTo>
                            <a:pt x="416" y="394"/>
                          </a:lnTo>
                          <a:lnTo>
                            <a:pt x="414" y="394"/>
                          </a:lnTo>
                          <a:lnTo>
                            <a:pt x="412" y="394"/>
                          </a:lnTo>
                          <a:lnTo>
                            <a:pt x="411" y="394"/>
                          </a:lnTo>
                          <a:lnTo>
                            <a:pt x="409" y="394"/>
                          </a:lnTo>
                          <a:lnTo>
                            <a:pt x="407" y="394"/>
                          </a:lnTo>
                          <a:lnTo>
                            <a:pt x="405" y="396"/>
                          </a:lnTo>
                          <a:lnTo>
                            <a:pt x="403" y="396"/>
                          </a:lnTo>
                          <a:lnTo>
                            <a:pt x="401" y="396"/>
                          </a:lnTo>
                          <a:lnTo>
                            <a:pt x="399" y="394"/>
                          </a:lnTo>
                          <a:lnTo>
                            <a:pt x="397" y="394"/>
                          </a:lnTo>
                          <a:lnTo>
                            <a:pt x="395" y="392"/>
                          </a:lnTo>
                          <a:lnTo>
                            <a:pt x="393" y="390"/>
                          </a:lnTo>
                          <a:lnTo>
                            <a:pt x="391" y="390"/>
                          </a:lnTo>
                          <a:lnTo>
                            <a:pt x="389" y="390"/>
                          </a:lnTo>
                          <a:lnTo>
                            <a:pt x="387" y="390"/>
                          </a:lnTo>
                          <a:lnTo>
                            <a:pt x="387" y="392"/>
                          </a:lnTo>
                          <a:lnTo>
                            <a:pt x="386" y="392"/>
                          </a:lnTo>
                          <a:lnTo>
                            <a:pt x="384" y="390"/>
                          </a:lnTo>
                          <a:lnTo>
                            <a:pt x="384" y="388"/>
                          </a:lnTo>
                          <a:lnTo>
                            <a:pt x="384" y="386"/>
                          </a:lnTo>
                          <a:lnTo>
                            <a:pt x="384" y="384"/>
                          </a:lnTo>
                          <a:lnTo>
                            <a:pt x="382" y="384"/>
                          </a:lnTo>
                          <a:lnTo>
                            <a:pt x="382" y="382"/>
                          </a:lnTo>
                          <a:lnTo>
                            <a:pt x="380" y="381"/>
                          </a:lnTo>
                          <a:lnTo>
                            <a:pt x="378" y="379"/>
                          </a:lnTo>
                          <a:lnTo>
                            <a:pt x="376" y="377"/>
                          </a:lnTo>
                          <a:lnTo>
                            <a:pt x="374" y="375"/>
                          </a:lnTo>
                          <a:lnTo>
                            <a:pt x="374" y="373"/>
                          </a:lnTo>
                          <a:lnTo>
                            <a:pt x="374" y="371"/>
                          </a:lnTo>
                          <a:lnTo>
                            <a:pt x="372" y="371"/>
                          </a:lnTo>
                          <a:lnTo>
                            <a:pt x="372" y="369"/>
                          </a:lnTo>
                          <a:lnTo>
                            <a:pt x="370" y="369"/>
                          </a:lnTo>
                          <a:lnTo>
                            <a:pt x="368" y="369"/>
                          </a:lnTo>
                          <a:lnTo>
                            <a:pt x="368" y="371"/>
                          </a:lnTo>
                          <a:lnTo>
                            <a:pt x="368" y="373"/>
                          </a:lnTo>
                          <a:lnTo>
                            <a:pt x="366" y="373"/>
                          </a:lnTo>
                          <a:lnTo>
                            <a:pt x="364" y="373"/>
                          </a:lnTo>
                          <a:lnTo>
                            <a:pt x="364" y="371"/>
                          </a:lnTo>
                          <a:lnTo>
                            <a:pt x="364" y="369"/>
                          </a:lnTo>
                          <a:lnTo>
                            <a:pt x="364" y="367"/>
                          </a:lnTo>
                          <a:lnTo>
                            <a:pt x="363" y="367"/>
                          </a:lnTo>
                          <a:lnTo>
                            <a:pt x="361" y="367"/>
                          </a:lnTo>
                          <a:lnTo>
                            <a:pt x="361" y="369"/>
                          </a:lnTo>
                          <a:lnTo>
                            <a:pt x="359" y="369"/>
                          </a:lnTo>
                          <a:lnTo>
                            <a:pt x="359" y="367"/>
                          </a:lnTo>
                          <a:lnTo>
                            <a:pt x="359" y="365"/>
                          </a:lnTo>
                          <a:lnTo>
                            <a:pt x="361" y="365"/>
                          </a:lnTo>
                          <a:lnTo>
                            <a:pt x="361" y="363"/>
                          </a:lnTo>
                          <a:lnTo>
                            <a:pt x="361" y="361"/>
                          </a:lnTo>
                          <a:lnTo>
                            <a:pt x="359" y="361"/>
                          </a:lnTo>
                          <a:lnTo>
                            <a:pt x="357" y="359"/>
                          </a:lnTo>
                          <a:lnTo>
                            <a:pt x="355" y="359"/>
                          </a:lnTo>
                          <a:lnTo>
                            <a:pt x="355" y="357"/>
                          </a:lnTo>
                          <a:lnTo>
                            <a:pt x="355" y="356"/>
                          </a:lnTo>
                          <a:lnTo>
                            <a:pt x="353" y="354"/>
                          </a:lnTo>
                          <a:lnTo>
                            <a:pt x="351" y="352"/>
                          </a:lnTo>
                          <a:lnTo>
                            <a:pt x="349" y="352"/>
                          </a:lnTo>
                          <a:lnTo>
                            <a:pt x="347" y="352"/>
                          </a:lnTo>
                          <a:lnTo>
                            <a:pt x="345" y="350"/>
                          </a:lnTo>
                          <a:lnTo>
                            <a:pt x="343" y="348"/>
                          </a:lnTo>
                          <a:lnTo>
                            <a:pt x="345" y="348"/>
                          </a:lnTo>
                          <a:lnTo>
                            <a:pt x="347" y="348"/>
                          </a:lnTo>
                          <a:lnTo>
                            <a:pt x="347" y="346"/>
                          </a:lnTo>
                          <a:lnTo>
                            <a:pt x="349" y="344"/>
                          </a:lnTo>
                          <a:lnTo>
                            <a:pt x="347" y="344"/>
                          </a:lnTo>
                          <a:lnTo>
                            <a:pt x="347" y="346"/>
                          </a:lnTo>
                          <a:lnTo>
                            <a:pt x="345" y="346"/>
                          </a:lnTo>
                          <a:lnTo>
                            <a:pt x="345" y="344"/>
                          </a:lnTo>
                          <a:lnTo>
                            <a:pt x="343" y="344"/>
                          </a:lnTo>
                          <a:lnTo>
                            <a:pt x="345" y="344"/>
                          </a:lnTo>
                          <a:lnTo>
                            <a:pt x="345" y="342"/>
                          </a:lnTo>
                          <a:lnTo>
                            <a:pt x="343" y="342"/>
                          </a:lnTo>
                          <a:lnTo>
                            <a:pt x="343" y="340"/>
                          </a:lnTo>
                          <a:lnTo>
                            <a:pt x="341" y="340"/>
                          </a:lnTo>
                          <a:lnTo>
                            <a:pt x="339" y="340"/>
                          </a:lnTo>
                          <a:lnTo>
                            <a:pt x="338" y="340"/>
                          </a:lnTo>
                          <a:lnTo>
                            <a:pt x="336" y="340"/>
                          </a:lnTo>
                          <a:lnTo>
                            <a:pt x="334" y="338"/>
                          </a:lnTo>
                          <a:lnTo>
                            <a:pt x="332" y="338"/>
                          </a:lnTo>
                          <a:lnTo>
                            <a:pt x="332" y="336"/>
                          </a:lnTo>
                          <a:lnTo>
                            <a:pt x="334" y="336"/>
                          </a:lnTo>
                          <a:lnTo>
                            <a:pt x="336" y="336"/>
                          </a:lnTo>
                          <a:lnTo>
                            <a:pt x="338" y="338"/>
                          </a:lnTo>
                          <a:lnTo>
                            <a:pt x="338" y="336"/>
                          </a:lnTo>
                          <a:lnTo>
                            <a:pt x="338" y="334"/>
                          </a:lnTo>
                          <a:lnTo>
                            <a:pt x="336" y="334"/>
                          </a:lnTo>
                          <a:lnTo>
                            <a:pt x="334" y="334"/>
                          </a:lnTo>
                          <a:lnTo>
                            <a:pt x="334" y="333"/>
                          </a:lnTo>
                          <a:lnTo>
                            <a:pt x="334" y="331"/>
                          </a:lnTo>
                          <a:lnTo>
                            <a:pt x="334" y="329"/>
                          </a:lnTo>
                          <a:lnTo>
                            <a:pt x="334" y="327"/>
                          </a:lnTo>
                          <a:lnTo>
                            <a:pt x="332" y="327"/>
                          </a:lnTo>
                          <a:lnTo>
                            <a:pt x="332" y="325"/>
                          </a:lnTo>
                          <a:lnTo>
                            <a:pt x="330" y="325"/>
                          </a:lnTo>
                          <a:lnTo>
                            <a:pt x="328" y="325"/>
                          </a:lnTo>
                          <a:lnTo>
                            <a:pt x="326" y="323"/>
                          </a:lnTo>
                          <a:lnTo>
                            <a:pt x="324" y="323"/>
                          </a:lnTo>
                          <a:lnTo>
                            <a:pt x="322" y="323"/>
                          </a:lnTo>
                          <a:lnTo>
                            <a:pt x="320" y="323"/>
                          </a:lnTo>
                          <a:lnTo>
                            <a:pt x="320" y="321"/>
                          </a:lnTo>
                          <a:lnTo>
                            <a:pt x="320" y="319"/>
                          </a:lnTo>
                          <a:lnTo>
                            <a:pt x="320" y="317"/>
                          </a:lnTo>
                          <a:lnTo>
                            <a:pt x="318" y="317"/>
                          </a:lnTo>
                          <a:lnTo>
                            <a:pt x="318" y="315"/>
                          </a:lnTo>
                          <a:lnTo>
                            <a:pt x="316" y="315"/>
                          </a:lnTo>
                          <a:lnTo>
                            <a:pt x="315" y="315"/>
                          </a:lnTo>
                          <a:lnTo>
                            <a:pt x="313" y="315"/>
                          </a:lnTo>
                          <a:lnTo>
                            <a:pt x="311" y="315"/>
                          </a:lnTo>
                          <a:lnTo>
                            <a:pt x="309" y="315"/>
                          </a:lnTo>
                          <a:lnTo>
                            <a:pt x="309" y="317"/>
                          </a:lnTo>
                          <a:lnTo>
                            <a:pt x="309" y="319"/>
                          </a:lnTo>
                          <a:lnTo>
                            <a:pt x="307" y="319"/>
                          </a:lnTo>
                          <a:lnTo>
                            <a:pt x="307" y="321"/>
                          </a:lnTo>
                          <a:lnTo>
                            <a:pt x="305" y="321"/>
                          </a:lnTo>
                          <a:lnTo>
                            <a:pt x="303" y="321"/>
                          </a:lnTo>
                          <a:lnTo>
                            <a:pt x="301" y="319"/>
                          </a:lnTo>
                          <a:lnTo>
                            <a:pt x="301" y="317"/>
                          </a:lnTo>
                          <a:lnTo>
                            <a:pt x="301" y="315"/>
                          </a:lnTo>
                          <a:lnTo>
                            <a:pt x="301" y="313"/>
                          </a:lnTo>
                          <a:lnTo>
                            <a:pt x="301" y="311"/>
                          </a:lnTo>
                          <a:lnTo>
                            <a:pt x="299" y="309"/>
                          </a:lnTo>
                          <a:lnTo>
                            <a:pt x="299" y="308"/>
                          </a:lnTo>
                          <a:lnTo>
                            <a:pt x="299" y="306"/>
                          </a:lnTo>
                          <a:lnTo>
                            <a:pt x="297" y="306"/>
                          </a:lnTo>
                          <a:lnTo>
                            <a:pt x="295" y="306"/>
                          </a:lnTo>
                          <a:lnTo>
                            <a:pt x="295" y="304"/>
                          </a:lnTo>
                          <a:lnTo>
                            <a:pt x="293" y="304"/>
                          </a:lnTo>
                          <a:lnTo>
                            <a:pt x="291" y="302"/>
                          </a:lnTo>
                          <a:lnTo>
                            <a:pt x="290" y="302"/>
                          </a:lnTo>
                          <a:lnTo>
                            <a:pt x="290" y="304"/>
                          </a:lnTo>
                          <a:lnTo>
                            <a:pt x="288" y="304"/>
                          </a:lnTo>
                          <a:lnTo>
                            <a:pt x="286" y="306"/>
                          </a:lnTo>
                          <a:lnTo>
                            <a:pt x="284" y="306"/>
                          </a:lnTo>
                          <a:lnTo>
                            <a:pt x="282" y="306"/>
                          </a:lnTo>
                          <a:lnTo>
                            <a:pt x="280" y="306"/>
                          </a:lnTo>
                          <a:lnTo>
                            <a:pt x="280" y="304"/>
                          </a:lnTo>
                          <a:lnTo>
                            <a:pt x="278" y="302"/>
                          </a:lnTo>
                          <a:lnTo>
                            <a:pt x="276" y="302"/>
                          </a:lnTo>
                          <a:lnTo>
                            <a:pt x="276" y="304"/>
                          </a:lnTo>
                          <a:lnTo>
                            <a:pt x="274" y="304"/>
                          </a:lnTo>
                          <a:lnTo>
                            <a:pt x="272" y="304"/>
                          </a:lnTo>
                          <a:lnTo>
                            <a:pt x="272" y="302"/>
                          </a:lnTo>
                          <a:lnTo>
                            <a:pt x="272" y="300"/>
                          </a:lnTo>
                          <a:lnTo>
                            <a:pt x="272" y="298"/>
                          </a:lnTo>
                          <a:lnTo>
                            <a:pt x="270" y="298"/>
                          </a:lnTo>
                          <a:lnTo>
                            <a:pt x="270" y="296"/>
                          </a:lnTo>
                          <a:lnTo>
                            <a:pt x="268" y="296"/>
                          </a:lnTo>
                          <a:lnTo>
                            <a:pt x="268" y="298"/>
                          </a:lnTo>
                          <a:lnTo>
                            <a:pt x="267" y="298"/>
                          </a:lnTo>
                          <a:lnTo>
                            <a:pt x="265" y="298"/>
                          </a:lnTo>
                          <a:lnTo>
                            <a:pt x="263" y="298"/>
                          </a:lnTo>
                          <a:lnTo>
                            <a:pt x="263" y="296"/>
                          </a:lnTo>
                          <a:lnTo>
                            <a:pt x="263" y="294"/>
                          </a:lnTo>
                          <a:lnTo>
                            <a:pt x="265" y="294"/>
                          </a:lnTo>
                          <a:lnTo>
                            <a:pt x="265" y="292"/>
                          </a:lnTo>
                          <a:lnTo>
                            <a:pt x="263" y="290"/>
                          </a:lnTo>
                          <a:lnTo>
                            <a:pt x="261" y="290"/>
                          </a:lnTo>
                          <a:lnTo>
                            <a:pt x="261" y="288"/>
                          </a:lnTo>
                          <a:lnTo>
                            <a:pt x="259" y="288"/>
                          </a:lnTo>
                          <a:lnTo>
                            <a:pt x="257" y="288"/>
                          </a:lnTo>
                          <a:lnTo>
                            <a:pt x="257" y="290"/>
                          </a:lnTo>
                          <a:lnTo>
                            <a:pt x="255" y="290"/>
                          </a:lnTo>
                          <a:lnTo>
                            <a:pt x="255" y="292"/>
                          </a:lnTo>
                          <a:lnTo>
                            <a:pt x="253" y="292"/>
                          </a:lnTo>
                          <a:lnTo>
                            <a:pt x="251" y="292"/>
                          </a:lnTo>
                          <a:lnTo>
                            <a:pt x="251" y="290"/>
                          </a:lnTo>
                          <a:lnTo>
                            <a:pt x="249" y="288"/>
                          </a:lnTo>
                          <a:lnTo>
                            <a:pt x="249" y="290"/>
                          </a:lnTo>
                          <a:lnTo>
                            <a:pt x="247" y="290"/>
                          </a:lnTo>
                          <a:lnTo>
                            <a:pt x="247" y="292"/>
                          </a:lnTo>
                          <a:lnTo>
                            <a:pt x="245" y="292"/>
                          </a:lnTo>
                          <a:lnTo>
                            <a:pt x="245" y="294"/>
                          </a:lnTo>
                          <a:lnTo>
                            <a:pt x="244" y="294"/>
                          </a:lnTo>
                          <a:lnTo>
                            <a:pt x="244" y="296"/>
                          </a:lnTo>
                          <a:lnTo>
                            <a:pt x="244" y="298"/>
                          </a:lnTo>
                          <a:lnTo>
                            <a:pt x="244" y="300"/>
                          </a:lnTo>
                          <a:lnTo>
                            <a:pt x="244" y="302"/>
                          </a:lnTo>
                          <a:lnTo>
                            <a:pt x="242" y="302"/>
                          </a:lnTo>
                          <a:lnTo>
                            <a:pt x="242" y="304"/>
                          </a:lnTo>
                          <a:lnTo>
                            <a:pt x="240" y="304"/>
                          </a:lnTo>
                          <a:lnTo>
                            <a:pt x="238" y="304"/>
                          </a:lnTo>
                          <a:lnTo>
                            <a:pt x="238" y="302"/>
                          </a:lnTo>
                          <a:lnTo>
                            <a:pt x="236" y="302"/>
                          </a:lnTo>
                          <a:lnTo>
                            <a:pt x="236" y="300"/>
                          </a:lnTo>
                          <a:lnTo>
                            <a:pt x="234" y="300"/>
                          </a:lnTo>
                          <a:lnTo>
                            <a:pt x="232" y="300"/>
                          </a:lnTo>
                          <a:lnTo>
                            <a:pt x="230" y="300"/>
                          </a:lnTo>
                          <a:lnTo>
                            <a:pt x="230" y="302"/>
                          </a:lnTo>
                          <a:lnTo>
                            <a:pt x="228" y="302"/>
                          </a:lnTo>
                          <a:lnTo>
                            <a:pt x="226" y="304"/>
                          </a:lnTo>
                          <a:lnTo>
                            <a:pt x="224" y="304"/>
                          </a:lnTo>
                          <a:lnTo>
                            <a:pt x="222" y="304"/>
                          </a:lnTo>
                          <a:lnTo>
                            <a:pt x="222" y="311"/>
                          </a:lnTo>
                          <a:lnTo>
                            <a:pt x="222" y="321"/>
                          </a:lnTo>
                          <a:lnTo>
                            <a:pt x="222" y="331"/>
                          </a:lnTo>
                          <a:lnTo>
                            <a:pt x="222" y="336"/>
                          </a:lnTo>
                          <a:lnTo>
                            <a:pt x="222" y="340"/>
                          </a:lnTo>
                          <a:lnTo>
                            <a:pt x="220" y="342"/>
                          </a:lnTo>
                          <a:lnTo>
                            <a:pt x="219" y="342"/>
                          </a:lnTo>
                          <a:lnTo>
                            <a:pt x="219" y="340"/>
                          </a:lnTo>
                          <a:lnTo>
                            <a:pt x="219" y="338"/>
                          </a:lnTo>
                          <a:lnTo>
                            <a:pt x="219" y="336"/>
                          </a:lnTo>
                          <a:lnTo>
                            <a:pt x="217" y="336"/>
                          </a:lnTo>
                          <a:lnTo>
                            <a:pt x="215" y="336"/>
                          </a:lnTo>
                          <a:lnTo>
                            <a:pt x="213" y="336"/>
                          </a:lnTo>
                          <a:lnTo>
                            <a:pt x="215" y="338"/>
                          </a:lnTo>
                          <a:lnTo>
                            <a:pt x="215" y="340"/>
                          </a:lnTo>
                          <a:lnTo>
                            <a:pt x="213" y="340"/>
                          </a:lnTo>
                          <a:lnTo>
                            <a:pt x="211" y="340"/>
                          </a:lnTo>
                          <a:lnTo>
                            <a:pt x="209" y="340"/>
                          </a:lnTo>
                          <a:lnTo>
                            <a:pt x="207" y="340"/>
                          </a:lnTo>
                          <a:lnTo>
                            <a:pt x="205" y="340"/>
                          </a:lnTo>
                          <a:lnTo>
                            <a:pt x="203" y="340"/>
                          </a:lnTo>
                          <a:lnTo>
                            <a:pt x="201" y="340"/>
                          </a:lnTo>
                          <a:lnTo>
                            <a:pt x="199" y="340"/>
                          </a:lnTo>
                          <a:lnTo>
                            <a:pt x="199" y="342"/>
                          </a:lnTo>
                          <a:lnTo>
                            <a:pt x="197" y="342"/>
                          </a:lnTo>
                          <a:lnTo>
                            <a:pt x="196" y="340"/>
                          </a:lnTo>
                          <a:lnTo>
                            <a:pt x="194" y="338"/>
                          </a:lnTo>
                          <a:lnTo>
                            <a:pt x="192" y="338"/>
                          </a:lnTo>
                          <a:lnTo>
                            <a:pt x="192" y="336"/>
                          </a:lnTo>
                          <a:lnTo>
                            <a:pt x="190" y="336"/>
                          </a:lnTo>
                          <a:lnTo>
                            <a:pt x="188" y="336"/>
                          </a:lnTo>
                          <a:lnTo>
                            <a:pt x="186" y="338"/>
                          </a:lnTo>
                          <a:lnTo>
                            <a:pt x="184" y="338"/>
                          </a:lnTo>
                          <a:lnTo>
                            <a:pt x="182" y="340"/>
                          </a:lnTo>
                          <a:lnTo>
                            <a:pt x="180" y="340"/>
                          </a:lnTo>
                          <a:lnTo>
                            <a:pt x="180" y="342"/>
                          </a:lnTo>
                          <a:lnTo>
                            <a:pt x="178" y="342"/>
                          </a:lnTo>
                          <a:lnTo>
                            <a:pt x="178" y="344"/>
                          </a:lnTo>
                          <a:lnTo>
                            <a:pt x="178" y="346"/>
                          </a:lnTo>
                          <a:lnTo>
                            <a:pt x="176" y="346"/>
                          </a:lnTo>
                          <a:lnTo>
                            <a:pt x="174" y="346"/>
                          </a:lnTo>
                          <a:lnTo>
                            <a:pt x="174" y="344"/>
                          </a:lnTo>
                          <a:lnTo>
                            <a:pt x="172" y="344"/>
                          </a:lnTo>
                          <a:lnTo>
                            <a:pt x="171" y="344"/>
                          </a:lnTo>
                          <a:lnTo>
                            <a:pt x="171" y="342"/>
                          </a:lnTo>
                          <a:lnTo>
                            <a:pt x="171" y="340"/>
                          </a:lnTo>
                          <a:lnTo>
                            <a:pt x="169" y="340"/>
                          </a:lnTo>
                          <a:lnTo>
                            <a:pt x="169" y="338"/>
                          </a:lnTo>
                          <a:lnTo>
                            <a:pt x="167" y="336"/>
                          </a:lnTo>
                          <a:lnTo>
                            <a:pt x="165" y="334"/>
                          </a:lnTo>
                          <a:lnTo>
                            <a:pt x="163" y="334"/>
                          </a:lnTo>
                          <a:lnTo>
                            <a:pt x="161" y="336"/>
                          </a:lnTo>
                          <a:lnTo>
                            <a:pt x="159" y="336"/>
                          </a:lnTo>
                          <a:lnTo>
                            <a:pt x="159" y="338"/>
                          </a:lnTo>
                          <a:lnTo>
                            <a:pt x="157" y="338"/>
                          </a:lnTo>
                          <a:lnTo>
                            <a:pt x="157" y="336"/>
                          </a:lnTo>
                          <a:lnTo>
                            <a:pt x="157" y="334"/>
                          </a:lnTo>
                          <a:lnTo>
                            <a:pt x="157" y="333"/>
                          </a:lnTo>
                          <a:lnTo>
                            <a:pt x="155" y="333"/>
                          </a:lnTo>
                          <a:lnTo>
                            <a:pt x="153" y="333"/>
                          </a:lnTo>
                          <a:lnTo>
                            <a:pt x="151" y="333"/>
                          </a:lnTo>
                          <a:lnTo>
                            <a:pt x="149" y="333"/>
                          </a:lnTo>
                          <a:lnTo>
                            <a:pt x="148" y="331"/>
                          </a:lnTo>
                          <a:lnTo>
                            <a:pt x="146" y="331"/>
                          </a:lnTo>
                          <a:lnTo>
                            <a:pt x="144" y="331"/>
                          </a:lnTo>
                          <a:lnTo>
                            <a:pt x="144" y="333"/>
                          </a:lnTo>
                          <a:lnTo>
                            <a:pt x="142" y="333"/>
                          </a:lnTo>
                          <a:lnTo>
                            <a:pt x="140" y="333"/>
                          </a:lnTo>
                          <a:lnTo>
                            <a:pt x="140" y="331"/>
                          </a:lnTo>
                          <a:lnTo>
                            <a:pt x="138" y="329"/>
                          </a:lnTo>
                          <a:lnTo>
                            <a:pt x="136" y="329"/>
                          </a:lnTo>
                          <a:lnTo>
                            <a:pt x="136" y="331"/>
                          </a:lnTo>
                          <a:lnTo>
                            <a:pt x="134" y="331"/>
                          </a:lnTo>
                          <a:lnTo>
                            <a:pt x="132" y="331"/>
                          </a:lnTo>
                          <a:lnTo>
                            <a:pt x="130" y="333"/>
                          </a:lnTo>
                          <a:lnTo>
                            <a:pt x="128" y="333"/>
                          </a:lnTo>
                          <a:lnTo>
                            <a:pt x="128" y="334"/>
                          </a:lnTo>
                          <a:lnTo>
                            <a:pt x="128" y="336"/>
                          </a:lnTo>
                          <a:lnTo>
                            <a:pt x="130" y="336"/>
                          </a:lnTo>
                          <a:lnTo>
                            <a:pt x="132" y="336"/>
                          </a:lnTo>
                          <a:lnTo>
                            <a:pt x="132" y="338"/>
                          </a:lnTo>
                          <a:lnTo>
                            <a:pt x="130" y="338"/>
                          </a:lnTo>
                          <a:lnTo>
                            <a:pt x="128" y="338"/>
                          </a:lnTo>
                          <a:lnTo>
                            <a:pt x="128" y="340"/>
                          </a:lnTo>
                          <a:lnTo>
                            <a:pt x="126" y="340"/>
                          </a:lnTo>
                          <a:lnTo>
                            <a:pt x="126" y="338"/>
                          </a:lnTo>
                          <a:lnTo>
                            <a:pt x="124" y="338"/>
                          </a:lnTo>
                          <a:lnTo>
                            <a:pt x="124" y="336"/>
                          </a:lnTo>
                          <a:lnTo>
                            <a:pt x="123" y="334"/>
                          </a:lnTo>
                          <a:lnTo>
                            <a:pt x="121" y="334"/>
                          </a:lnTo>
                          <a:lnTo>
                            <a:pt x="119" y="334"/>
                          </a:lnTo>
                          <a:lnTo>
                            <a:pt x="117" y="334"/>
                          </a:lnTo>
                          <a:lnTo>
                            <a:pt x="117" y="336"/>
                          </a:lnTo>
                          <a:lnTo>
                            <a:pt x="115" y="336"/>
                          </a:lnTo>
                          <a:lnTo>
                            <a:pt x="113" y="336"/>
                          </a:lnTo>
                          <a:lnTo>
                            <a:pt x="111" y="336"/>
                          </a:lnTo>
                          <a:lnTo>
                            <a:pt x="111" y="338"/>
                          </a:lnTo>
                          <a:lnTo>
                            <a:pt x="109" y="338"/>
                          </a:lnTo>
                          <a:lnTo>
                            <a:pt x="109" y="340"/>
                          </a:lnTo>
                          <a:lnTo>
                            <a:pt x="107" y="340"/>
                          </a:lnTo>
                          <a:lnTo>
                            <a:pt x="105" y="340"/>
                          </a:lnTo>
                          <a:lnTo>
                            <a:pt x="103" y="340"/>
                          </a:lnTo>
                          <a:lnTo>
                            <a:pt x="103" y="338"/>
                          </a:lnTo>
                          <a:lnTo>
                            <a:pt x="101" y="338"/>
                          </a:lnTo>
                          <a:lnTo>
                            <a:pt x="100" y="338"/>
                          </a:lnTo>
                          <a:lnTo>
                            <a:pt x="98" y="338"/>
                          </a:lnTo>
                          <a:lnTo>
                            <a:pt x="96" y="338"/>
                          </a:lnTo>
                          <a:lnTo>
                            <a:pt x="98" y="338"/>
                          </a:lnTo>
                          <a:lnTo>
                            <a:pt x="96" y="338"/>
                          </a:lnTo>
                          <a:lnTo>
                            <a:pt x="94" y="338"/>
                          </a:lnTo>
                          <a:lnTo>
                            <a:pt x="92" y="338"/>
                          </a:lnTo>
                          <a:lnTo>
                            <a:pt x="90" y="340"/>
                          </a:lnTo>
                          <a:lnTo>
                            <a:pt x="90" y="338"/>
                          </a:lnTo>
                          <a:lnTo>
                            <a:pt x="88" y="338"/>
                          </a:lnTo>
                          <a:lnTo>
                            <a:pt x="86" y="336"/>
                          </a:lnTo>
                          <a:lnTo>
                            <a:pt x="84" y="336"/>
                          </a:lnTo>
                          <a:lnTo>
                            <a:pt x="82" y="334"/>
                          </a:lnTo>
                          <a:lnTo>
                            <a:pt x="84" y="334"/>
                          </a:lnTo>
                          <a:lnTo>
                            <a:pt x="84" y="333"/>
                          </a:lnTo>
                          <a:lnTo>
                            <a:pt x="84" y="331"/>
                          </a:lnTo>
                          <a:lnTo>
                            <a:pt x="82" y="331"/>
                          </a:lnTo>
                          <a:lnTo>
                            <a:pt x="80" y="333"/>
                          </a:lnTo>
                          <a:lnTo>
                            <a:pt x="78" y="333"/>
                          </a:lnTo>
                          <a:lnTo>
                            <a:pt x="76" y="333"/>
                          </a:lnTo>
                          <a:lnTo>
                            <a:pt x="75" y="333"/>
                          </a:lnTo>
                          <a:lnTo>
                            <a:pt x="73" y="333"/>
                          </a:lnTo>
                          <a:lnTo>
                            <a:pt x="71" y="333"/>
                          </a:lnTo>
                          <a:lnTo>
                            <a:pt x="71" y="334"/>
                          </a:lnTo>
                          <a:lnTo>
                            <a:pt x="69" y="334"/>
                          </a:lnTo>
                          <a:lnTo>
                            <a:pt x="69" y="333"/>
                          </a:lnTo>
                          <a:lnTo>
                            <a:pt x="67" y="333"/>
                          </a:lnTo>
                          <a:lnTo>
                            <a:pt x="67" y="331"/>
                          </a:lnTo>
                          <a:lnTo>
                            <a:pt x="65" y="331"/>
                          </a:lnTo>
                          <a:lnTo>
                            <a:pt x="65" y="329"/>
                          </a:lnTo>
                          <a:lnTo>
                            <a:pt x="65" y="327"/>
                          </a:lnTo>
                          <a:lnTo>
                            <a:pt x="63" y="327"/>
                          </a:lnTo>
                          <a:lnTo>
                            <a:pt x="61" y="327"/>
                          </a:lnTo>
                          <a:lnTo>
                            <a:pt x="59" y="329"/>
                          </a:lnTo>
                          <a:lnTo>
                            <a:pt x="59" y="331"/>
                          </a:lnTo>
                          <a:lnTo>
                            <a:pt x="57" y="331"/>
                          </a:lnTo>
                          <a:lnTo>
                            <a:pt x="55" y="331"/>
                          </a:lnTo>
                          <a:lnTo>
                            <a:pt x="55" y="329"/>
                          </a:lnTo>
                          <a:lnTo>
                            <a:pt x="53" y="329"/>
                          </a:lnTo>
                          <a:lnTo>
                            <a:pt x="53" y="327"/>
                          </a:lnTo>
                          <a:lnTo>
                            <a:pt x="52" y="327"/>
                          </a:lnTo>
                          <a:lnTo>
                            <a:pt x="52" y="329"/>
                          </a:lnTo>
                          <a:lnTo>
                            <a:pt x="50" y="329"/>
                          </a:lnTo>
                          <a:lnTo>
                            <a:pt x="48" y="329"/>
                          </a:lnTo>
                          <a:lnTo>
                            <a:pt x="46" y="329"/>
                          </a:lnTo>
                          <a:lnTo>
                            <a:pt x="44" y="329"/>
                          </a:lnTo>
                          <a:lnTo>
                            <a:pt x="44" y="327"/>
                          </a:lnTo>
                          <a:lnTo>
                            <a:pt x="42" y="325"/>
                          </a:lnTo>
                          <a:lnTo>
                            <a:pt x="42" y="323"/>
                          </a:lnTo>
                          <a:lnTo>
                            <a:pt x="44" y="323"/>
                          </a:lnTo>
                          <a:lnTo>
                            <a:pt x="44" y="321"/>
                          </a:lnTo>
                          <a:lnTo>
                            <a:pt x="42" y="319"/>
                          </a:lnTo>
                          <a:lnTo>
                            <a:pt x="40" y="319"/>
                          </a:lnTo>
                          <a:lnTo>
                            <a:pt x="40" y="317"/>
                          </a:lnTo>
                          <a:lnTo>
                            <a:pt x="38" y="317"/>
                          </a:lnTo>
                          <a:lnTo>
                            <a:pt x="38" y="315"/>
                          </a:lnTo>
                          <a:lnTo>
                            <a:pt x="38" y="313"/>
                          </a:lnTo>
                          <a:lnTo>
                            <a:pt x="36" y="313"/>
                          </a:lnTo>
                          <a:lnTo>
                            <a:pt x="36" y="311"/>
                          </a:lnTo>
                          <a:lnTo>
                            <a:pt x="36" y="309"/>
                          </a:lnTo>
                          <a:lnTo>
                            <a:pt x="36" y="308"/>
                          </a:lnTo>
                          <a:lnTo>
                            <a:pt x="34" y="308"/>
                          </a:lnTo>
                          <a:lnTo>
                            <a:pt x="34" y="306"/>
                          </a:lnTo>
                          <a:lnTo>
                            <a:pt x="34" y="304"/>
                          </a:lnTo>
                          <a:lnTo>
                            <a:pt x="34" y="302"/>
                          </a:lnTo>
                          <a:lnTo>
                            <a:pt x="36" y="302"/>
                          </a:lnTo>
                          <a:lnTo>
                            <a:pt x="36" y="304"/>
                          </a:lnTo>
                          <a:lnTo>
                            <a:pt x="38" y="304"/>
                          </a:lnTo>
                          <a:lnTo>
                            <a:pt x="38" y="302"/>
                          </a:lnTo>
                          <a:lnTo>
                            <a:pt x="40" y="302"/>
                          </a:lnTo>
                          <a:lnTo>
                            <a:pt x="40" y="300"/>
                          </a:lnTo>
                          <a:lnTo>
                            <a:pt x="38" y="300"/>
                          </a:lnTo>
                          <a:lnTo>
                            <a:pt x="40" y="300"/>
                          </a:lnTo>
                          <a:lnTo>
                            <a:pt x="42" y="300"/>
                          </a:lnTo>
                          <a:lnTo>
                            <a:pt x="42" y="298"/>
                          </a:lnTo>
                          <a:lnTo>
                            <a:pt x="40" y="298"/>
                          </a:lnTo>
                          <a:lnTo>
                            <a:pt x="40" y="296"/>
                          </a:lnTo>
                          <a:lnTo>
                            <a:pt x="38" y="296"/>
                          </a:lnTo>
                          <a:lnTo>
                            <a:pt x="38" y="294"/>
                          </a:lnTo>
                          <a:lnTo>
                            <a:pt x="40" y="294"/>
                          </a:lnTo>
                          <a:lnTo>
                            <a:pt x="40" y="292"/>
                          </a:lnTo>
                          <a:lnTo>
                            <a:pt x="42" y="292"/>
                          </a:lnTo>
                          <a:lnTo>
                            <a:pt x="40" y="292"/>
                          </a:lnTo>
                          <a:lnTo>
                            <a:pt x="40" y="290"/>
                          </a:lnTo>
                          <a:lnTo>
                            <a:pt x="38" y="290"/>
                          </a:lnTo>
                          <a:lnTo>
                            <a:pt x="36" y="290"/>
                          </a:lnTo>
                          <a:lnTo>
                            <a:pt x="36" y="288"/>
                          </a:lnTo>
                          <a:lnTo>
                            <a:pt x="36" y="286"/>
                          </a:lnTo>
                          <a:lnTo>
                            <a:pt x="36" y="285"/>
                          </a:lnTo>
                          <a:lnTo>
                            <a:pt x="36" y="283"/>
                          </a:lnTo>
                          <a:lnTo>
                            <a:pt x="38" y="283"/>
                          </a:lnTo>
                          <a:lnTo>
                            <a:pt x="38" y="281"/>
                          </a:lnTo>
                          <a:lnTo>
                            <a:pt x="38" y="27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1" name="Freeform 4869">
                      <a:extLst>
                        <a:ext uri="{FF2B5EF4-FFF2-40B4-BE49-F238E27FC236}">
                          <a16:creationId xmlns:a16="http://schemas.microsoft.com/office/drawing/2014/main" id="{89428CD0-50D3-BFEB-CE19-83C9987031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3" y="3520"/>
                      <a:ext cx="1344" cy="1161"/>
                    </a:xfrm>
                    <a:custGeom>
                      <a:avLst/>
                      <a:gdLst>
                        <a:gd name="T0" fmla="*/ 201 w 1344"/>
                        <a:gd name="T1" fmla="*/ 146 h 1161"/>
                        <a:gd name="T2" fmla="*/ 245 w 1344"/>
                        <a:gd name="T3" fmla="*/ 169 h 1161"/>
                        <a:gd name="T4" fmla="*/ 320 w 1344"/>
                        <a:gd name="T5" fmla="*/ 198 h 1161"/>
                        <a:gd name="T6" fmla="*/ 391 w 1344"/>
                        <a:gd name="T7" fmla="*/ 194 h 1161"/>
                        <a:gd name="T8" fmla="*/ 470 w 1344"/>
                        <a:gd name="T9" fmla="*/ 205 h 1161"/>
                        <a:gd name="T10" fmla="*/ 543 w 1344"/>
                        <a:gd name="T11" fmla="*/ 199 h 1161"/>
                        <a:gd name="T12" fmla="*/ 589 w 1344"/>
                        <a:gd name="T13" fmla="*/ 146 h 1161"/>
                        <a:gd name="T14" fmla="*/ 647 w 1344"/>
                        <a:gd name="T15" fmla="*/ 100 h 1161"/>
                        <a:gd name="T16" fmla="*/ 712 w 1344"/>
                        <a:gd name="T17" fmla="*/ 69 h 1161"/>
                        <a:gd name="T18" fmla="*/ 777 w 1344"/>
                        <a:gd name="T19" fmla="*/ 27 h 1161"/>
                        <a:gd name="T20" fmla="*/ 837 w 1344"/>
                        <a:gd name="T21" fmla="*/ 11 h 1161"/>
                        <a:gd name="T22" fmla="*/ 881 w 1344"/>
                        <a:gd name="T23" fmla="*/ 23 h 1161"/>
                        <a:gd name="T24" fmla="*/ 919 w 1344"/>
                        <a:gd name="T25" fmla="*/ 40 h 1161"/>
                        <a:gd name="T26" fmla="*/ 931 w 1344"/>
                        <a:gd name="T27" fmla="*/ 84 h 1161"/>
                        <a:gd name="T28" fmla="*/ 973 w 1344"/>
                        <a:gd name="T29" fmla="*/ 117 h 1161"/>
                        <a:gd name="T30" fmla="*/ 1015 w 1344"/>
                        <a:gd name="T31" fmla="*/ 121 h 1161"/>
                        <a:gd name="T32" fmla="*/ 1058 w 1344"/>
                        <a:gd name="T33" fmla="*/ 148 h 1161"/>
                        <a:gd name="T34" fmla="*/ 1083 w 1344"/>
                        <a:gd name="T35" fmla="*/ 153 h 1161"/>
                        <a:gd name="T36" fmla="*/ 1113 w 1344"/>
                        <a:gd name="T37" fmla="*/ 159 h 1161"/>
                        <a:gd name="T38" fmla="*/ 1111 w 1344"/>
                        <a:gd name="T39" fmla="*/ 198 h 1161"/>
                        <a:gd name="T40" fmla="*/ 1121 w 1344"/>
                        <a:gd name="T41" fmla="*/ 267 h 1161"/>
                        <a:gd name="T42" fmla="*/ 1121 w 1344"/>
                        <a:gd name="T43" fmla="*/ 305 h 1161"/>
                        <a:gd name="T44" fmla="*/ 1146 w 1344"/>
                        <a:gd name="T45" fmla="*/ 303 h 1161"/>
                        <a:gd name="T46" fmla="*/ 1194 w 1344"/>
                        <a:gd name="T47" fmla="*/ 288 h 1161"/>
                        <a:gd name="T48" fmla="*/ 1211 w 1344"/>
                        <a:gd name="T49" fmla="*/ 320 h 1161"/>
                        <a:gd name="T50" fmla="*/ 1250 w 1344"/>
                        <a:gd name="T51" fmla="*/ 307 h 1161"/>
                        <a:gd name="T52" fmla="*/ 1278 w 1344"/>
                        <a:gd name="T53" fmla="*/ 357 h 1161"/>
                        <a:gd name="T54" fmla="*/ 1322 w 1344"/>
                        <a:gd name="T55" fmla="*/ 343 h 1161"/>
                        <a:gd name="T56" fmla="*/ 1338 w 1344"/>
                        <a:gd name="T57" fmla="*/ 345 h 1161"/>
                        <a:gd name="T58" fmla="*/ 1332 w 1344"/>
                        <a:gd name="T59" fmla="*/ 418 h 1161"/>
                        <a:gd name="T60" fmla="*/ 1186 w 1344"/>
                        <a:gd name="T61" fmla="*/ 1158 h 1161"/>
                        <a:gd name="T62" fmla="*/ 1131 w 1344"/>
                        <a:gd name="T63" fmla="*/ 1104 h 1161"/>
                        <a:gd name="T64" fmla="*/ 1090 w 1344"/>
                        <a:gd name="T65" fmla="*/ 1050 h 1161"/>
                        <a:gd name="T66" fmla="*/ 1015 w 1344"/>
                        <a:gd name="T67" fmla="*/ 1056 h 1161"/>
                        <a:gd name="T68" fmla="*/ 1159 w 1344"/>
                        <a:gd name="T69" fmla="*/ 754 h 1161"/>
                        <a:gd name="T70" fmla="*/ 1123 w 1344"/>
                        <a:gd name="T71" fmla="*/ 741 h 1161"/>
                        <a:gd name="T72" fmla="*/ 1098 w 1344"/>
                        <a:gd name="T73" fmla="*/ 704 h 1161"/>
                        <a:gd name="T74" fmla="*/ 1038 w 1344"/>
                        <a:gd name="T75" fmla="*/ 687 h 1161"/>
                        <a:gd name="T76" fmla="*/ 1010 w 1344"/>
                        <a:gd name="T77" fmla="*/ 672 h 1161"/>
                        <a:gd name="T78" fmla="*/ 956 w 1344"/>
                        <a:gd name="T79" fmla="*/ 641 h 1161"/>
                        <a:gd name="T80" fmla="*/ 914 w 1344"/>
                        <a:gd name="T81" fmla="*/ 637 h 1161"/>
                        <a:gd name="T82" fmla="*/ 864 w 1344"/>
                        <a:gd name="T83" fmla="*/ 656 h 1161"/>
                        <a:gd name="T84" fmla="*/ 812 w 1344"/>
                        <a:gd name="T85" fmla="*/ 666 h 1161"/>
                        <a:gd name="T86" fmla="*/ 771 w 1344"/>
                        <a:gd name="T87" fmla="*/ 651 h 1161"/>
                        <a:gd name="T88" fmla="*/ 716 w 1344"/>
                        <a:gd name="T89" fmla="*/ 605 h 1161"/>
                        <a:gd name="T90" fmla="*/ 660 w 1344"/>
                        <a:gd name="T91" fmla="*/ 656 h 1161"/>
                        <a:gd name="T92" fmla="*/ 604 w 1344"/>
                        <a:gd name="T93" fmla="*/ 676 h 1161"/>
                        <a:gd name="T94" fmla="*/ 560 w 1344"/>
                        <a:gd name="T95" fmla="*/ 691 h 1161"/>
                        <a:gd name="T96" fmla="*/ 495 w 1344"/>
                        <a:gd name="T97" fmla="*/ 672 h 1161"/>
                        <a:gd name="T98" fmla="*/ 445 w 1344"/>
                        <a:gd name="T99" fmla="*/ 668 h 1161"/>
                        <a:gd name="T100" fmla="*/ 389 w 1344"/>
                        <a:gd name="T101" fmla="*/ 678 h 1161"/>
                        <a:gd name="T102" fmla="*/ 340 w 1344"/>
                        <a:gd name="T103" fmla="*/ 651 h 1161"/>
                        <a:gd name="T104" fmla="*/ 341 w 1344"/>
                        <a:gd name="T105" fmla="*/ 582 h 1161"/>
                        <a:gd name="T106" fmla="*/ 316 w 1344"/>
                        <a:gd name="T107" fmla="*/ 499 h 1161"/>
                        <a:gd name="T108" fmla="*/ 255 w 1344"/>
                        <a:gd name="T109" fmla="*/ 507 h 1161"/>
                        <a:gd name="T110" fmla="*/ 244 w 1344"/>
                        <a:gd name="T111" fmla="*/ 436 h 1161"/>
                        <a:gd name="T112" fmla="*/ 213 w 1344"/>
                        <a:gd name="T113" fmla="*/ 384 h 1161"/>
                        <a:gd name="T114" fmla="*/ 167 w 1344"/>
                        <a:gd name="T115" fmla="*/ 367 h 1161"/>
                        <a:gd name="T116" fmla="*/ 117 w 1344"/>
                        <a:gd name="T117" fmla="*/ 320 h 1161"/>
                        <a:gd name="T118" fmla="*/ 61 w 1344"/>
                        <a:gd name="T119" fmla="*/ 299 h 1161"/>
                        <a:gd name="T120" fmla="*/ 32 w 1344"/>
                        <a:gd name="T121" fmla="*/ 261 h 1161"/>
                        <a:gd name="T122" fmla="*/ 9 w 1344"/>
                        <a:gd name="T123" fmla="*/ 230 h 1161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1344" h="1161">
                          <a:moveTo>
                            <a:pt x="0" y="182"/>
                          </a:moveTo>
                          <a:lnTo>
                            <a:pt x="0" y="180"/>
                          </a:lnTo>
                          <a:lnTo>
                            <a:pt x="0" y="178"/>
                          </a:lnTo>
                          <a:lnTo>
                            <a:pt x="0" y="176"/>
                          </a:lnTo>
                          <a:lnTo>
                            <a:pt x="11" y="174"/>
                          </a:lnTo>
                          <a:lnTo>
                            <a:pt x="36" y="167"/>
                          </a:lnTo>
                          <a:lnTo>
                            <a:pt x="59" y="161"/>
                          </a:lnTo>
                          <a:lnTo>
                            <a:pt x="82" y="153"/>
                          </a:lnTo>
                          <a:lnTo>
                            <a:pt x="105" y="146"/>
                          </a:lnTo>
                          <a:lnTo>
                            <a:pt x="128" y="140"/>
                          </a:lnTo>
                          <a:lnTo>
                            <a:pt x="144" y="134"/>
                          </a:lnTo>
                          <a:lnTo>
                            <a:pt x="148" y="136"/>
                          </a:lnTo>
                          <a:lnTo>
                            <a:pt x="149" y="138"/>
                          </a:lnTo>
                          <a:lnTo>
                            <a:pt x="151" y="140"/>
                          </a:lnTo>
                          <a:lnTo>
                            <a:pt x="153" y="140"/>
                          </a:lnTo>
                          <a:lnTo>
                            <a:pt x="155" y="140"/>
                          </a:lnTo>
                          <a:lnTo>
                            <a:pt x="157" y="140"/>
                          </a:lnTo>
                          <a:lnTo>
                            <a:pt x="159" y="140"/>
                          </a:lnTo>
                          <a:lnTo>
                            <a:pt x="161" y="138"/>
                          </a:lnTo>
                          <a:lnTo>
                            <a:pt x="163" y="138"/>
                          </a:lnTo>
                          <a:lnTo>
                            <a:pt x="165" y="138"/>
                          </a:lnTo>
                          <a:lnTo>
                            <a:pt x="165" y="140"/>
                          </a:lnTo>
                          <a:lnTo>
                            <a:pt x="167" y="140"/>
                          </a:lnTo>
                          <a:lnTo>
                            <a:pt x="169" y="138"/>
                          </a:lnTo>
                          <a:lnTo>
                            <a:pt x="171" y="138"/>
                          </a:lnTo>
                          <a:lnTo>
                            <a:pt x="171" y="136"/>
                          </a:lnTo>
                          <a:lnTo>
                            <a:pt x="172" y="134"/>
                          </a:lnTo>
                          <a:lnTo>
                            <a:pt x="174" y="132"/>
                          </a:lnTo>
                          <a:lnTo>
                            <a:pt x="176" y="132"/>
                          </a:lnTo>
                          <a:lnTo>
                            <a:pt x="178" y="130"/>
                          </a:lnTo>
                          <a:lnTo>
                            <a:pt x="180" y="132"/>
                          </a:lnTo>
                          <a:lnTo>
                            <a:pt x="182" y="132"/>
                          </a:lnTo>
                          <a:lnTo>
                            <a:pt x="184" y="134"/>
                          </a:lnTo>
                          <a:lnTo>
                            <a:pt x="184" y="136"/>
                          </a:lnTo>
                          <a:lnTo>
                            <a:pt x="186" y="138"/>
                          </a:lnTo>
                          <a:lnTo>
                            <a:pt x="188" y="140"/>
                          </a:lnTo>
                          <a:lnTo>
                            <a:pt x="190" y="142"/>
                          </a:lnTo>
                          <a:lnTo>
                            <a:pt x="192" y="142"/>
                          </a:lnTo>
                          <a:lnTo>
                            <a:pt x="194" y="142"/>
                          </a:lnTo>
                          <a:lnTo>
                            <a:pt x="197" y="142"/>
                          </a:lnTo>
                          <a:lnTo>
                            <a:pt x="199" y="140"/>
                          </a:lnTo>
                          <a:lnTo>
                            <a:pt x="201" y="142"/>
                          </a:lnTo>
                          <a:lnTo>
                            <a:pt x="201" y="144"/>
                          </a:lnTo>
                          <a:lnTo>
                            <a:pt x="201" y="146"/>
                          </a:lnTo>
                          <a:lnTo>
                            <a:pt x="199" y="148"/>
                          </a:lnTo>
                          <a:lnTo>
                            <a:pt x="197" y="150"/>
                          </a:lnTo>
                          <a:lnTo>
                            <a:pt x="197" y="151"/>
                          </a:lnTo>
                          <a:lnTo>
                            <a:pt x="199" y="151"/>
                          </a:lnTo>
                          <a:lnTo>
                            <a:pt x="201" y="150"/>
                          </a:lnTo>
                          <a:lnTo>
                            <a:pt x="203" y="150"/>
                          </a:lnTo>
                          <a:lnTo>
                            <a:pt x="205" y="148"/>
                          </a:lnTo>
                          <a:lnTo>
                            <a:pt x="207" y="148"/>
                          </a:lnTo>
                          <a:lnTo>
                            <a:pt x="209" y="148"/>
                          </a:lnTo>
                          <a:lnTo>
                            <a:pt x="211" y="148"/>
                          </a:lnTo>
                          <a:lnTo>
                            <a:pt x="213" y="148"/>
                          </a:lnTo>
                          <a:lnTo>
                            <a:pt x="215" y="150"/>
                          </a:lnTo>
                          <a:lnTo>
                            <a:pt x="217" y="150"/>
                          </a:lnTo>
                          <a:lnTo>
                            <a:pt x="217" y="151"/>
                          </a:lnTo>
                          <a:lnTo>
                            <a:pt x="217" y="153"/>
                          </a:lnTo>
                          <a:lnTo>
                            <a:pt x="217" y="157"/>
                          </a:lnTo>
                          <a:lnTo>
                            <a:pt x="217" y="159"/>
                          </a:lnTo>
                          <a:lnTo>
                            <a:pt x="215" y="159"/>
                          </a:lnTo>
                          <a:lnTo>
                            <a:pt x="215" y="161"/>
                          </a:lnTo>
                          <a:lnTo>
                            <a:pt x="215" y="163"/>
                          </a:lnTo>
                          <a:lnTo>
                            <a:pt x="215" y="165"/>
                          </a:lnTo>
                          <a:lnTo>
                            <a:pt x="217" y="165"/>
                          </a:lnTo>
                          <a:lnTo>
                            <a:pt x="219" y="167"/>
                          </a:lnTo>
                          <a:lnTo>
                            <a:pt x="220" y="169"/>
                          </a:lnTo>
                          <a:lnTo>
                            <a:pt x="222" y="169"/>
                          </a:lnTo>
                          <a:lnTo>
                            <a:pt x="224" y="167"/>
                          </a:lnTo>
                          <a:lnTo>
                            <a:pt x="226" y="165"/>
                          </a:lnTo>
                          <a:lnTo>
                            <a:pt x="228" y="163"/>
                          </a:lnTo>
                          <a:lnTo>
                            <a:pt x="228" y="161"/>
                          </a:lnTo>
                          <a:lnTo>
                            <a:pt x="228" y="159"/>
                          </a:lnTo>
                          <a:lnTo>
                            <a:pt x="230" y="159"/>
                          </a:lnTo>
                          <a:lnTo>
                            <a:pt x="230" y="161"/>
                          </a:lnTo>
                          <a:lnTo>
                            <a:pt x="230" y="163"/>
                          </a:lnTo>
                          <a:lnTo>
                            <a:pt x="230" y="165"/>
                          </a:lnTo>
                          <a:lnTo>
                            <a:pt x="232" y="165"/>
                          </a:lnTo>
                          <a:lnTo>
                            <a:pt x="232" y="167"/>
                          </a:lnTo>
                          <a:lnTo>
                            <a:pt x="232" y="169"/>
                          </a:lnTo>
                          <a:lnTo>
                            <a:pt x="234" y="169"/>
                          </a:lnTo>
                          <a:lnTo>
                            <a:pt x="236" y="169"/>
                          </a:lnTo>
                          <a:lnTo>
                            <a:pt x="238" y="171"/>
                          </a:lnTo>
                          <a:lnTo>
                            <a:pt x="240" y="171"/>
                          </a:lnTo>
                          <a:lnTo>
                            <a:pt x="242" y="171"/>
                          </a:lnTo>
                          <a:lnTo>
                            <a:pt x="244" y="171"/>
                          </a:lnTo>
                          <a:lnTo>
                            <a:pt x="245" y="169"/>
                          </a:lnTo>
                          <a:lnTo>
                            <a:pt x="247" y="169"/>
                          </a:lnTo>
                          <a:lnTo>
                            <a:pt x="249" y="169"/>
                          </a:lnTo>
                          <a:lnTo>
                            <a:pt x="251" y="167"/>
                          </a:lnTo>
                          <a:lnTo>
                            <a:pt x="253" y="167"/>
                          </a:lnTo>
                          <a:lnTo>
                            <a:pt x="255" y="167"/>
                          </a:lnTo>
                          <a:lnTo>
                            <a:pt x="257" y="167"/>
                          </a:lnTo>
                          <a:lnTo>
                            <a:pt x="259" y="167"/>
                          </a:lnTo>
                          <a:lnTo>
                            <a:pt x="261" y="167"/>
                          </a:lnTo>
                          <a:lnTo>
                            <a:pt x="263" y="169"/>
                          </a:lnTo>
                          <a:lnTo>
                            <a:pt x="265" y="171"/>
                          </a:lnTo>
                          <a:lnTo>
                            <a:pt x="267" y="171"/>
                          </a:lnTo>
                          <a:lnTo>
                            <a:pt x="267" y="173"/>
                          </a:lnTo>
                          <a:lnTo>
                            <a:pt x="268" y="173"/>
                          </a:lnTo>
                          <a:lnTo>
                            <a:pt x="270" y="173"/>
                          </a:lnTo>
                          <a:lnTo>
                            <a:pt x="272" y="173"/>
                          </a:lnTo>
                          <a:lnTo>
                            <a:pt x="272" y="171"/>
                          </a:lnTo>
                          <a:lnTo>
                            <a:pt x="274" y="169"/>
                          </a:lnTo>
                          <a:lnTo>
                            <a:pt x="278" y="165"/>
                          </a:lnTo>
                          <a:lnTo>
                            <a:pt x="280" y="165"/>
                          </a:lnTo>
                          <a:lnTo>
                            <a:pt x="282" y="165"/>
                          </a:lnTo>
                          <a:lnTo>
                            <a:pt x="284" y="165"/>
                          </a:lnTo>
                          <a:lnTo>
                            <a:pt x="284" y="167"/>
                          </a:lnTo>
                          <a:lnTo>
                            <a:pt x="286" y="169"/>
                          </a:lnTo>
                          <a:lnTo>
                            <a:pt x="286" y="171"/>
                          </a:lnTo>
                          <a:lnTo>
                            <a:pt x="288" y="171"/>
                          </a:lnTo>
                          <a:lnTo>
                            <a:pt x="293" y="174"/>
                          </a:lnTo>
                          <a:lnTo>
                            <a:pt x="297" y="174"/>
                          </a:lnTo>
                          <a:lnTo>
                            <a:pt x="299" y="176"/>
                          </a:lnTo>
                          <a:lnTo>
                            <a:pt x="301" y="178"/>
                          </a:lnTo>
                          <a:lnTo>
                            <a:pt x="303" y="180"/>
                          </a:lnTo>
                          <a:lnTo>
                            <a:pt x="303" y="182"/>
                          </a:lnTo>
                          <a:lnTo>
                            <a:pt x="303" y="184"/>
                          </a:lnTo>
                          <a:lnTo>
                            <a:pt x="305" y="184"/>
                          </a:lnTo>
                          <a:lnTo>
                            <a:pt x="307" y="186"/>
                          </a:lnTo>
                          <a:lnTo>
                            <a:pt x="309" y="186"/>
                          </a:lnTo>
                          <a:lnTo>
                            <a:pt x="309" y="188"/>
                          </a:lnTo>
                          <a:lnTo>
                            <a:pt x="311" y="192"/>
                          </a:lnTo>
                          <a:lnTo>
                            <a:pt x="313" y="192"/>
                          </a:lnTo>
                          <a:lnTo>
                            <a:pt x="315" y="194"/>
                          </a:lnTo>
                          <a:lnTo>
                            <a:pt x="315" y="196"/>
                          </a:lnTo>
                          <a:lnTo>
                            <a:pt x="316" y="196"/>
                          </a:lnTo>
                          <a:lnTo>
                            <a:pt x="316" y="198"/>
                          </a:lnTo>
                          <a:lnTo>
                            <a:pt x="318" y="198"/>
                          </a:lnTo>
                          <a:lnTo>
                            <a:pt x="320" y="198"/>
                          </a:lnTo>
                          <a:lnTo>
                            <a:pt x="322" y="196"/>
                          </a:lnTo>
                          <a:lnTo>
                            <a:pt x="324" y="196"/>
                          </a:lnTo>
                          <a:lnTo>
                            <a:pt x="328" y="196"/>
                          </a:lnTo>
                          <a:lnTo>
                            <a:pt x="330" y="194"/>
                          </a:lnTo>
                          <a:lnTo>
                            <a:pt x="332" y="194"/>
                          </a:lnTo>
                          <a:lnTo>
                            <a:pt x="334" y="194"/>
                          </a:lnTo>
                          <a:lnTo>
                            <a:pt x="338" y="192"/>
                          </a:lnTo>
                          <a:lnTo>
                            <a:pt x="340" y="192"/>
                          </a:lnTo>
                          <a:lnTo>
                            <a:pt x="341" y="192"/>
                          </a:lnTo>
                          <a:lnTo>
                            <a:pt x="343" y="192"/>
                          </a:lnTo>
                          <a:lnTo>
                            <a:pt x="345" y="194"/>
                          </a:lnTo>
                          <a:lnTo>
                            <a:pt x="347" y="194"/>
                          </a:lnTo>
                          <a:lnTo>
                            <a:pt x="347" y="196"/>
                          </a:lnTo>
                          <a:lnTo>
                            <a:pt x="349" y="196"/>
                          </a:lnTo>
                          <a:lnTo>
                            <a:pt x="351" y="196"/>
                          </a:lnTo>
                          <a:lnTo>
                            <a:pt x="353" y="196"/>
                          </a:lnTo>
                          <a:lnTo>
                            <a:pt x="353" y="194"/>
                          </a:lnTo>
                          <a:lnTo>
                            <a:pt x="353" y="192"/>
                          </a:lnTo>
                          <a:lnTo>
                            <a:pt x="353" y="190"/>
                          </a:lnTo>
                          <a:lnTo>
                            <a:pt x="353" y="188"/>
                          </a:lnTo>
                          <a:lnTo>
                            <a:pt x="353" y="186"/>
                          </a:lnTo>
                          <a:lnTo>
                            <a:pt x="353" y="184"/>
                          </a:lnTo>
                          <a:lnTo>
                            <a:pt x="353" y="182"/>
                          </a:lnTo>
                          <a:lnTo>
                            <a:pt x="355" y="180"/>
                          </a:lnTo>
                          <a:lnTo>
                            <a:pt x="357" y="178"/>
                          </a:lnTo>
                          <a:lnTo>
                            <a:pt x="357" y="176"/>
                          </a:lnTo>
                          <a:lnTo>
                            <a:pt x="359" y="174"/>
                          </a:lnTo>
                          <a:lnTo>
                            <a:pt x="361" y="173"/>
                          </a:lnTo>
                          <a:lnTo>
                            <a:pt x="363" y="173"/>
                          </a:lnTo>
                          <a:lnTo>
                            <a:pt x="364" y="171"/>
                          </a:lnTo>
                          <a:lnTo>
                            <a:pt x="366" y="171"/>
                          </a:lnTo>
                          <a:lnTo>
                            <a:pt x="368" y="171"/>
                          </a:lnTo>
                          <a:lnTo>
                            <a:pt x="372" y="173"/>
                          </a:lnTo>
                          <a:lnTo>
                            <a:pt x="374" y="173"/>
                          </a:lnTo>
                          <a:lnTo>
                            <a:pt x="376" y="173"/>
                          </a:lnTo>
                          <a:lnTo>
                            <a:pt x="380" y="176"/>
                          </a:lnTo>
                          <a:lnTo>
                            <a:pt x="384" y="178"/>
                          </a:lnTo>
                          <a:lnTo>
                            <a:pt x="384" y="180"/>
                          </a:lnTo>
                          <a:lnTo>
                            <a:pt x="386" y="184"/>
                          </a:lnTo>
                          <a:lnTo>
                            <a:pt x="388" y="186"/>
                          </a:lnTo>
                          <a:lnTo>
                            <a:pt x="388" y="188"/>
                          </a:lnTo>
                          <a:lnTo>
                            <a:pt x="388" y="190"/>
                          </a:lnTo>
                          <a:lnTo>
                            <a:pt x="389" y="192"/>
                          </a:lnTo>
                          <a:lnTo>
                            <a:pt x="391" y="194"/>
                          </a:lnTo>
                          <a:lnTo>
                            <a:pt x="393" y="194"/>
                          </a:lnTo>
                          <a:lnTo>
                            <a:pt x="397" y="194"/>
                          </a:lnTo>
                          <a:lnTo>
                            <a:pt x="405" y="194"/>
                          </a:lnTo>
                          <a:lnTo>
                            <a:pt x="409" y="194"/>
                          </a:lnTo>
                          <a:lnTo>
                            <a:pt x="412" y="192"/>
                          </a:lnTo>
                          <a:lnTo>
                            <a:pt x="416" y="190"/>
                          </a:lnTo>
                          <a:lnTo>
                            <a:pt x="418" y="190"/>
                          </a:lnTo>
                          <a:lnTo>
                            <a:pt x="420" y="190"/>
                          </a:lnTo>
                          <a:lnTo>
                            <a:pt x="422" y="190"/>
                          </a:lnTo>
                          <a:lnTo>
                            <a:pt x="424" y="190"/>
                          </a:lnTo>
                          <a:lnTo>
                            <a:pt x="424" y="188"/>
                          </a:lnTo>
                          <a:lnTo>
                            <a:pt x="424" y="186"/>
                          </a:lnTo>
                          <a:lnTo>
                            <a:pt x="426" y="184"/>
                          </a:lnTo>
                          <a:lnTo>
                            <a:pt x="428" y="184"/>
                          </a:lnTo>
                          <a:lnTo>
                            <a:pt x="430" y="184"/>
                          </a:lnTo>
                          <a:lnTo>
                            <a:pt x="432" y="184"/>
                          </a:lnTo>
                          <a:lnTo>
                            <a:pt x="434" y="184"/>
                          </a:lnTo>
                          <a:lnTo>
                            <a:pt x="434" y="182"/>
                          </a:lnTo>
                          <a:lnTo>
                            <a:pt x="436" y="180"/>
                          </a:lnTo>
                          <a:lnTo>
                            <a:pt x="437" y="178"/>
                          </a:lnTo>
                          <a:lnTo>
                            <a:pt x="439" y="178"/>
                          </a:lnTo>
                          <a:lnTo>
                            <a:pt x="441" y="180"/>
                          </a:lnTo>
                          <a:lnTo>
                            <a:pt x="441" y="182"/>
                          </a:lnTo>
                          <a:lnTo>
                            <a:pt x="441" y="184"/>
                          </a:lnTo>
                          <a:lnTo>
                            <a:pt x="443" y="186"/>
                          </a:lnTo>
                          <a:lnTo>
                            <a:pt x="445" y="186"/>
                          </a:lnTo>
                          <a:lnTo>
                            <a:pt x="447" y="186"/>
                          </a:lnTo>
                          <a:lnTo>
                            <a:pt x="447" y="188"/>
                          </a:lnTo>
                          <a:lnTo>
                            <a:pt x="449" y="188"/>
                          </a:lnTo>
                          <a:lnTo>
                            <a:pt x="451" y="190"/>
                          </a:lnTo>
                          <a:lnTo>
                            <a:pt x="453" y="192"/>
                          </a:lnTo>
                          <a:lnTo>
                            <a:pt x="455" y="194"/>
                          </a:lnTo>
                          <a:lnTo>
                            <a:pt x="457" y="194"/>
                          </a:lnTo>
                          <a:lnTo>
                            <a:pt x="459" y="194"/>
                          </a:lnTo>
                          <a:lnTo>
                            <a:pt x="459" y="196"/>
                          </a:lnTo>
                          <a:lnTo>
                            <a:pt x="459" y="198"/>
                          </a:lnTo>
                          <a:lnTo>
                            <a:pt x="459" y="199"/>
                          </a:lnTo>
                          <a:lnTo>
                            <a:pt x="460" y="199"/>
                          </a:lnTo>
                          <a:lnTo>
                            <a:pt x="462" y="201"/>
                          </a:lnTo>
                          <a:lnTo>
                            <a:pt x="464" y="201"/>
                          </a:lnTo>
                          <a:lnTo>
                            <a:pt x="464" y="203"/>
                          </a:lnTo>
                          <a:lnTo>
                            <a:pt x="466" y="203"/>
                          </a:lnTo>
                          <a:lnTo>
                            <a:pt x="468" y="205"/>
                          </a:lnTo>
                          <a:lnTo>
                            <a:pt x="470" y="205"/>
                          </a:lnTo>
                          <a:lnTo>
                            <a:pt x="472" y="207"/>
                          </a:lnTo>
                          <a:lnTo>
                            <a:pt x="474" y="209"/>
                          </a:lnTo>
                          <a:lnTo>
                            <a:pt x="476" y="211"/>
                          </a:lnTo>
                          <a:lnTo>
                            <a:pt x="478" y="211"/>
                          </a:lnTo>
                          <a:lnTo>
                            <a:pt x="478" y="213"/>
                          </a:lnTo>
                          <a:lnTo>
                            <a:pt x="480" y="213"/>
                          </a:lnTo>
                          <a:lnTo>
                            <a:pt x="487" y="217"/>
                          </a:lnTo>
                          <a:lnTo>
                            <a:pt x="489" y="217"/>
                          </a:lnTo>
                          <a:lnTo>
                            <a:pt x="489" y="219"/>
                          </a:lnTo>
                          <a:lnTo>
                            <a:pt x="491" y="219"/>
                          </a:lnTo>
                          <a:lnTo>
                            <a:pt x="493" y="217"/>
                          </a:lnTo>
                          <a:lnTo>
                            <a:pt x="493" y="215"/>
                          </a:lnTo>
                          <a:lnTo>
                            <a:pt x="495" y="213"/>
                          </a:lnTo>
                          <a:lnTo>
                            <a:pt x="497" y="211"/>
                          </a:lnTo>
                          <a:lnTo>
                            <a:pt x="499" y="209"/>
                          </a:lnTo>
                          <a:lnTo>
                            <a:pt x="499" y="207"/>
                          </a:lnTo>
                          <a:lnTo>
                            <a:pt x="501" y="207"/>
                          </a:lnTo>
                          <a:lnTo>
                            <a:pt x="503" y="205"/>
                          </a:lnTo>
                          <a:lnTo>
                            <a:pt x="505" y="201"/>
                          </a:lnTo>
                          <a:lnTo>
                            <a:pt x="508" y="198"/>
                          </a:lnTo>
                          <a:lnTo>
                            <a:pt x="510" y="196"/>
                          </a:lnTo>
                          <a:lnTo>
                            <a:pt x="514" y="192"/>
                          </a:lnTo>
                          <a:lnTo>
                            <a:pt x="514" y="190"/>
                          </a:lnTo>
                          <a:lnTo>
                            <a:pt x="516" y="188"/>
                          </a:lnTo>
                          <a:lnTo>
                            <a:pt x="522" y="184"/>
                          </a:lnTo>
                          <a:lnTo>
                            <a:pt x="524" y="182"/>
                          </a:lnTo>
                          <a:lnTo>
                            <a:pt x="524" y="180"/>
                          </a:lnTo>
                          <a:lnTo>
                            <a:pt x="526" y="180"/>
                          </a:lnTo>
                          <a:lnTo>
                            <a:pt x="528" y="180"/>
                          </a:lnTo>
                          <a:lnTo>
                            <a:pt x="530" y="180"/>
                          </a:lnTo>
                          <a:lnTo>
                            <a:pt x="532" y="180"/>
                          </a:lnTo>
                          <a:lnTo>
                            <a:pt x="532" y="182"/>
                          </a:lnTo>
                          <a:lnTo>
                            <a:pt x="532" y="184"/>
                          </a:lnTo>
                          <a:lnTo>
                            <a:pt x="532" y="186"/>
                          </a:lnTo>
                          <a:lnTo>
                            <a:pt x="532" y="188"/>
                          </a:lnTo>
                          <a:lnTo>
                            <a:pt x="532" y="190"/>
                          </a:lnTo>
                          <a:lnTo>
                            <a:pt x="532" y="192"/>
                          </a:lnTo>
                          <a:lnTo>
                            <a:pt x="533" y="192"/>
                          </a:lnTo>
                          <a:lnTo>
                            <a:pt x="535" y="194"/>
                          </a:lnTo>
                          <a:lnTo>
                            <a:pt x="537" y="196"/>
                          </a:lnTo>
                          <a:lnTo>
                            <a:pt x="539" y="196"/>
                          </a:lnTo>
                          <a:lnTo>
                            <a:pt x="541" y="196"/>
                          </a:lnTo>
                          <a:lnTo>
                            <a:pt x="543" y="198"/>
                          </a:lnTo>
                          <a:lnTo>
                            <a:pt x="543" y="199"/>
                          </a:lnTo>
                          <a:lnTo>
                            <a:pt x="545" y="199"/>
                          </a:lnTo>
                          <a:lnTo>
                            <a:pt x="547" y="199"/>
                          </a:lnTo>
                          <a:lnTo>
                            <a:pt x="547" y="201"/>
                          </a:lnTo>
                          <a:lnTo>
                            <a:pt x="551" y="201"/>
                          </a:lnTo>
                          <a:lnTo>
                            <a:pt x="553" y="203"/>
                          </a:lnTo>
                          <a:lnTo>
                            <a:pt x="553" y="201"/>
                          </a:lnTo>
                          <a:lnTo>
                            <a:pt x="555" y="201"/>
                          </a:lnTo>
                          <a:lnTo>
                            <a:pt x="556" y="201"/>
                          </a:lnTo>
                          <a:lnTo>
                            <a:pt x="558" y="199"/>
                          </a:lnTo>
                          <a:lnTo>
                            <a:pt x="562" y="199"/>
                          </a:lnTo>
                          <a:lnTo>
                            <a:pt x="564" y="198"/>
                          </a:lnTo>
                          <a:lnTo>
                            <a:pt x="566" y="198"/>
                          </a:lnTo>
                          <a:lnTo>
                            <a:pt x="568" y="196"/>
                          </a:lnTo>
                          <a:lnTo>
                            <a:pt x="570" y="196"/>
                          </a:lnTo>
                          <a:lnTo>
                            <a:pt x="572" y="196"/>
                          </a:lnTo>
                          <a:lnTo>
                            <a:pt x="572" y="194"/>
                          </a:lnTo>
                          <a:lnTo>
                            <a:pt x="574" y="194"/>
                          </a:lnTo>
                          <a:lnTo>
                            <a:pt x="576" y="194"/>
                          </a:lnTo>
                          <a:lnTo>
                            <a:pt x="576" y="192"/>
                          </a:lnTo>
                          <a:lnTo>
                            <a:pt x="578" y="190"/>
                          </a:lnTo>
                          <a:lnTo>
                            <a:pt x="578" y="188"/>
                          </a:lnTo>
                          <a:lnTo>
                            <a:pt x="580" y="186"/>
                          </a:lnTo>
                          <a:lnTo>
                            <a:pt x="578" y="186"/>
                          </a:lnTo>
                          <a:lnTo>
                            <a:pt x="578" y="184"/>
                          </a:lnTo>
                          <a:lnTo>
                            <a:pt x="578" y="182"/>
                          </a:lnTo>
                          <a:lnTo>
                            <a:pt x="576" y="182"/>
                          </a:lnTo>
                          <a:lnTo>
                            <a:pt x="576" y="180"/>
                          </a:lnTo>
                          <a:lnTo>
                            <a:pt x="576" y="176"/>
                          </a:lnTo>
                          <a:lnTo>
                            <a:pt x="574" y="174"/>
                          </a:lnTo>
                          <a:lnTo>
                            <a:pt x="574" y="173"/>
                          </a:lnTo>
                          <a:lnTo>
                            <a:pt x="574" y="171"/>
                          </a:lnTo>
                          <a:lnTo>
                            <a:pt x="574" y="169"/>
                          </a:lnTo>
                          <a:lnTo>
                            <a:pt x="574" y="167"/>
                          </a:lnTo>
                          <a:lnTo>
                            <a:pt x="576" y="163"/>
                          </a:lnTo>
                          <a:lnTo>
                            <a:pt x="576" y="161"/>
                          </a:lnTo>
                          <a:lnTo>
                            <a:pt x="576" y="159"/>
                          </a:lnTo>
                          <a:lnTo>
                            <a:pt x="576" y="157"/>
                          </a:lnTo>
                          <a:lnTo>
                            <a:pt x="576" y="155"/>
                          </a:lnTo>
                          <a:lnTo>
                            <a:pt x="578" y="155"/>
                          </a:lnTo>
                          <a:lnTo>
                            <a:pt x="580" y="153"/>
                          </a:lnTo>
                          <a:lnTo>
                            <a:pt x="583" y="150"/>
                          </a:lnTo>
                          <a:lnTo>
                            <a:pt x="587" y="148"/>
                          </a:lnTo>
                          <a:lnTo>
                            <a:pt x="587" y="146"/>
                          </a:lnTo>
                          <a:lnTo>
                            <a:pt x="589" y="146"/>
                          </a:lnTo>
                          <a:lnTo>
                            <a:pt x="589" y="144"/>
                          </a:lnTo>
                          <a:lnTo>
                            <a:pt x="591" y="142"/>
                          </a:lnTo>
                          <a:lnTo>
                            <a:pt x="593" y="140"/>
                          </a:lnTo>
                          <a:lnTo>
                            <a:pt x="593" y="138"/>
                          </a:lnTo>
                          <a:lnTo>
                            <a:pt x="595" y="134"/>
                          </a:lnTo>
                          <a:lnTo>
                            <a:pt x="595" y="132"/>
                          </a:lnTo>
                          <a:lnTo>
                            <a:pt x="597" y="130"/>
                          </a:lnTo>
                          <a:lnTo>
                            <a:pt x="597" y="128"/>
                          </a:lnTo>
                          <a:lnTo>
                            <a:pt x="599" y="126"/>
                          </a:lnTo>
                          <a:lnTo>
                            <a:pt x="599" y="125"/>
                          </a:lnTo>
                          <a:lnTo>
                            <a:pt x="601" y="125"/>
                          </a:lnTo>
                          <a:lnTo>
                            <a:pt x="601" y="123"/>
                          </a:lnTo>
                          <a:lnTo>
                            <a:pt x="603" y="121"/>
                          </a:lnTo>
                          <a:lnTo>
                            <a:pt x="604" y="121"/>
                          </a:lnTo>
                          <a:lnTo>
                            <a:pt x="604" y="119"/>
                          </a:lnTo>
                          <a:lnTo>
                            <a:pt x="606" y="119"/>
                          </a:lnTo>
                          <a:lnTo>
                            <a:pt x="608" y="117"/>
                          </a:lnTo>
                          <a:lnTo>
                            <a:pt x="610" y="117"/>
                          </a:lnTo>
                          <a:lnTo>
                            <a:pt x="612" y="117"/>
                          </a:lnTo>
                          <a:lnTo>
                            <a:pt x="614" y="117"/>
                          </a:lnTo>
                          <a:lnTo>
                            <a:pt x="616" y="117"/>
                          </a:lnTo>
                          <a:lnTo>
                            <a:pt x="618" y="117"/>
                          </a:lnTo>
                          <a:lnTo>
                            <a:pt x="620" y="117"/>
                          </a:lnTo>
                          <a:lnTo>
                            <a:pt x="620" y="115"/>
                          </a:lnTo>
                          <a:lnTo>
                            <a:pt x="622" y="115"/>
                          </a:lnTo>
                          <a:lnTo>
                            <a:pt x="622" y="113"/>
                          </a:lnTo>
                          <a:lnTo>
                            <a:pt x="624" y="113"/>
                          </a:lnTo>
                          <a:lnTo>
                            <a:pt x="624" y="111"/>
                          </a:lnTo>
                          <a:lnTo>
                            <a:pt x="626" y="109"/>
                          </a:lnTo>
                          <a:lnTo>
                            <a:pt x="626" y="107"/>
                          </a:lnTo>
                          <a:lnTo>
                            <a:pt x="628" y="105"/>
                          </a:lnTo>
                          <a:lnTo>
                            <a:pt x="628" y="103"/>
                          </a:lnTo>
                          <a:lnTo>
                            <a:pt x="628" y="102"/>
                          </a:lnTo>
                          <a:lnTo>
                            <a:pt x="629" y="102"/>
                          </a:lnTo>
                          <a:lnTo>
                            <a:pt x="629" y="100"/>
                          </a:lnTo>
                          <a:lnTo>
                            <a:pt x="631" y="98"/>
                          </a:lnTo>
                          <a:lnTo>
                            <a:pt x="633" y="98"/>
                          </a:lnTo>
                          <a:lnTo>
                            <a:pt x="635" y="98"/>
                          </a:lnTo>
                          <a:lnTo>
                            <a:pt x="637" y="100"/>
                          </a:lnTo>
                          <a:lnTo>
                            <a:pt x="639" y="100"/>
                          </a:lnTo>
                          <a:lnTo>
                            <a:pt x="641" y="100"/>
                          </a:lnTo>
                          <a:lnTo>
                            <a:pt x="643" y="100"/>
                          </a:lnTo>
                          <a:lnTo>
                            <a:pt x="645" y="100"/>
                          </a:lnTo>
                          <a:lnTo>
                            <a:pt x="647" y="100"/>
                          </a:lnTo>
                          <a:lnTo>
                            <a:pt x="649" y="100"/>
                          </a:lnTo>
                          <a:lnTo>
                            <a:pt x="651" y="100"/>
                          </a:lnTo>
                          <a:lnTo>
                            <a:pt x="652" y="98"/>
                          </a:lnTo>
                          <a:lnTo>
                            <a:pt x="654" y="98"/>
                          </a:lnTo>
                          <a:lnTo>
                            <a:pt x="656" y="98"/>
                          </a:lnTo>
                          <a:lnTo>
                            <a:pt x="658" y="98"/>
                          </a:lnTo>
                          <a:lnTo>
                            <a:pt x="660" y="98"/>
                          </a:lnTo>
                          <a:lnTo>
                            <a:pt x="662" y="100"/>
                          </a:lnTo>
                          <a:lnTo>
                            <a:pt x="664" y="100"/>
                          </a:lnTo>
                          <a:lnTo>
                            <a:pt x="666" y="100"/>
                          </a:lnTo>
                          <a:lnTo>
                            <a:pt x="668" y="100"/>
                          </a:lnTo>
                          <a:lnTo>
                            <a:pt x="670" y="100"/>
                          </a:lnTo>
                          <a:lnTo>
                            <a:pt x="672" y="100"/>
                          </a:lnTo>
                          <a:lnTo>
                            <a:pt x="674" y="100"/>
                          </a:lnTo>
                          <a:lnTo>
                            <a:pt x="676" y="100"/>
                          </a:lnTo>
                          <a:lnTo>
                            <a:pt x="677" y="102"/>
                          </a:lnTo>
                          <a:lnTo>
                            <a:pt x="679" y="102"/>
                          </a:lnTo>
                          <a:lnTo>
                            <a:pt x="681" y="102"/>
                          </a:lnTo>
                          <a:lnTo>
                            <a:pt x="683" y="102"/>
                          </a:lnTo>
                          <a:lnTo>
                            <a:pt x="685" y="102"/>
                          </a:lnTo>
                          <a:lnTo>
                            <a:pt x="687" y="102"/>
                          </a:lnTo>
                          <a:lnTo>
                            <a:pt x="687" y="100"/>
                          </a:lnTo>
                          <a:lnTo>
                            <a:pt x="689" y="100"/>
                          </a:lnTo>
                          <a:lnTo>
                            <a:pt x="691" y="100"/>
                          </a:lnTo>
                          <a:lnTo>
                            <a:pt x="691" y="98"/>
                          </a:lnTo>
                          <a:lnTo>
                            <a:pt x="693" y="96"/>
                          </a:lnTo>
                          <a:lnTo>
                            <a:pt x="695" y="96"/>
                          </a:lnTo>
                          <a:lnTo>
                            <a:pt x="697" y="94"/>
                          </a:lnTo>
                          <a:lnTo>
                            <a:pt x="699" y="94"/>
                          </a:lnTo>
                          <a:lnTo>
                            <a:pt x="700" y="94"/>
                          </a:lnTo>
                          <a:lnTo>
                            <a:pt x="702" y="94"/>
                          </a:lnTo>
                          <a:lnTo>
                            <a:pt x="704" y="94"/>
                          </a:lnTo>
                          <a:lnTo>
                            <a:pt x="706" y="92"/>
                          </a:lnTo>
                          <a:lnTo>
                            <a:pt x="708" y="92"/>
                          </a:lnTo>
                          <a:lnTo>
                            <a:pt x="708" y="90"/>
                          </a:lnTo>
                          <a:lnTo>
                            <a:pt x="710" y="88"/>
                          </a:lnTo>
                          <a:lnTo>
                            <a:pt x="710" y="86"/>
                          </a:lnTo>
                          <a:lnTo>
                            <a:pt x="710" y="84"/>
                          </a:lnTo>
                          <a:lnTo>
                            <a:pt x="712" y="80"/>
                          </a:lnTo>
                          <a:lnTo>
                            <a:pt x="712" y="78"/>
                          </a:lnTo>
                          <a:lnTo>
                            <a:pt x="712" y="75"/>
                          </a:lnTo>
                          <a:lnTo>
                            <a:pt x="712" y="73"/>
                          </a:lnTo>
                          <a:lnTo>
                            <a:pt x="712" y="71"/>
                          </a:lnTo>
                          <a:lnTo>
                            <a:pt x="712" y="69"/>
                          </a:lnTo>
                          <a:lnTo>
                            <a:pt x="712" y="67"/>
                          </a:lnTo>
                          <a:lnTo>
                            <a:pt x="712" y="65"/>
                          </a:lnTo>
                          <a:lnTo>
                            <a:pt x="712" y="63"/>
                          </a:lnTo>
                          <a:lnTo>
                            <a:pt x="714" y="61"/>
                          </a:lnTo>
                          <a:lnTo>
                            <a:pt x="714" y="59"/>
                          </a:lnTo>
                          <a:lnTo>
                            <a:pt x="716" y="59"/>
                          </a:lnTo>
                          <a:lnTo>
                            <a:pt x="718" y="57"/>
                          </a:lnTo>
                          <a:lnTo>
                            <a:pt x="718" y="55"/>
                          </a:lnTo>
                          <a:lnTo>
                            <a:pt x="720" y="55"/>
                          </a:lnTo>
                          <a:lnTo>
                            <a:pt x="722" y="54"/>
                          </a:lnTo>
                          <a:lnTo>
                            <a:pt x="723" y="52"/>
                          </a:lnTo>
                          <a:lnTo>
                            <a:pt x="725" y="52"/>
                          </a:lnTo>
                          <a:lnTo>
                            <a:pt x="727" y="50"/>
                          </a:lnTo>
                          <a:lnTo>
                            <a:pt x="729" y="50"/>
                          </a:lnTo>
                          <a:lnTo>
                            <a:pt x="731" y="48"/>
                          </a:lnTo>
                          <a:lnTo>
                            <a:pt x="733" y="46"/>
                          </a:lnTo>
                          <a:lnTo>
                            <a:pt x="735" y="46"/>
                          </a:lnTo>
                          <a:lnTo>
                            <a:pt x="737" y="44"/>
                          </a:lnTo>
                          <a:lnTo>
                            <a:pt x="739" y="42"/>
                          </a:lnTo>
                          <a:lnTo>
                            <a:pt x="741" y="40"/>
                          </a:lnTo>
                          <a:lnTo>
                            <a:pt x="743" y="38"/>
                          </a:lnTo>
                          <a:lnTo>
                            <a:pt x="743" y="36"/>
                          </a:lnTo>
                          <a:lnTo>
                            <a:pt x="745" y="34"/>
                          </a:lnTo>
                          <a:lnTo>
                            <a:pt x="747" y="34"/>
                          </a:lnTo>
                          <a:lnTo>
                            <a:pt x="747" y="32"/>
                          </a:lnTo>
                          <a:lnTo>
                            <a:pt x="748" y="32"/>
                          </a:lnTo>
                          <a:lnTo>
                            <a:pt x="750" y="32"/>
                          </a:lnTo>
                          <a:lnTo>
                            <a:pt x="752" y="32"/>
                          </a:lnTo>
                          <a:lnTo>
                            <a:pt x="752" y="30"/>
                          </a:lnTo>
                          <a:lnTo>
                            <a:pt x="754" y="30"/>
                          </a:lnTo>
                          <a:lnTo>
                            <a:pt x="756" y="30"/>
                          </a:lnTo>
                          <a:lnTo>
                            <a:pt x="758" y="30"/>
                          </a:lnTo>
                          <a:lnTo>
                            <a:pt x="760" y="30"/>
                          </a:lnTo>
                          <a:lnTo>
                            <a:pt x="762" y="30"/>
                          </a:lnTo>
                          <a:lnTo>
                            <a:pt x="764" y="30"/>
                          </a:lnTo>
                          <a:lnTo>
                            <a:pt x="766" y="30"/>
                          </a:lnTo>
                          <a:lnTo>
                            <a:pt x="768" y="30"/>
                          </a:lnTo>
                          <a:lnTo>
                            <a:pt x="770" y="30"/>
                          </a:lnTo>
                          <a:lnTo>
                            <a:pt x="770" y="29"/>
                          </a:lnTo>
                          <a:lnTo>
                            <a:pt x="771" y="29"/>
                          </a:lnTo>
                          <a:lnTo>
                            <a:pt x="773" y="29"/>
                          </a:lnTo>
                          <a:lnTo>
                            <a:pt x="775" y="29"/>
                          </a:lnTo>
                          <a:lnTo>
                            <a:pt x="775" y="27"/>
                          </a:lnTo>
                          <a:lnTo>
                            <a:pt x="777" y="27"/>
                          </a:lnTo>
                          <a:lnTo>
                            <a:pt x="779" y="27"/>
                          </a:lnTo>
                          <a:lnTo>
                            <a:pt x="781" y="25"/>
                          </a:lnTo>
                          <a:lnTo>
                            <a:pt x="783" y="25"/>
                          </a:lnTo>
                          <a:lnTo>
                            <a:pt x="785" y="25"/>
                          </a:lnTo>
                          <a:lnTo>
                            <a:pt x="787" y="25"/>
                          </a:lnTo>
                          <a:lnTo>
                            <a:pt x="789" y="25"/>
                          </a:lnTo>
                          <a:lnTo>
                            <a:pt x="791" y="25"/>
                          </a:lnTo>
                          <a:lnTo>
                            <a:pt x="793" y="25"/>
                          </a:lnTo>
                          <a:lnTo>
                            <a:pt x="795" y="25"/>
                          </a:lnTo>
                          <a:lnTo>
                            <a:pt x="796" y="25"/>
                          </a:lnTo>
                          <a:lnTo>
                            <a:pt x="798" y="25"/>
                          </a:lnTo>
                          <a:lnTo>
                            <a:pt x="798" y="23"/>
                          </a:lnTo>
                          <a:lnTo>
                            <a:pt x="800" y="23"/>
                          </a:lnTo>
                          <a:lnTo>
                            <a:pt x="802" y="23"/>
                          </a:lnTo>
                          <a:lnTo>
                            <a:pt x="804" y="23"/>
                          </a:lnTo>
                          <a:lnTo>
                            <a:pt x="804" y="21"/>
                          </a:lnTo>
                          <a:lnTo>
                            <a:pt x="806" y="21"/>
                          </a:lnTo>
                          <a:lnTo>
                            <a:pt x="808" y="19"/>
                          </a:lnTo>
                          <a:lnTo>
                            <a:pt x="810" y="19"/>
                          </a:lnTo>
                          <a:lnTo>
                            <a:pt x="812" y="17"/>
                          </a:lnTo>
                          <a:lnTo>
                            <a:pt x="814" y="15"/>
                          </a:lnTo>
                          <a:lnTo>
                            <a:pt x="816" y="15"/>
                          </a:lnTo>
                          <a:lnTo>
                            <a:pt x="816" y="13"/>
                          </a:lnTo>
                          <a:lnTo>
                            <a:pt x="818" y="11"/>
                          </a:lnTo>
                          <a:lnTo>
                            <a:pt x="819" y="9"/>
                          </a:lnTo>
                          <a:lnTo>
                            <a:pt x="819" y="7"/>
                          </a:lnTo>
                          <a:lnTo>
                            <a:pt x="821" y="7"/>
                          </a:lnTo>
                          <a:lnTo>
                            <a:pt x="821" y="6"/>
                          </a:lnTo>
                          <a:lnTo>
                            <a:pt x="821" y="4"/>
                          </a:lnTo>
                          <a:lnTo>
                            <a:pt x="823" y="4"/>
                          </a:lnTo>
                          <a:lnTo>
                            <a:pt x="823" y="2"/>
                          </a:lnTo>
                          <a:lnTo>
                            <a:pt x="825" y="0"/>
                          </a:lnTo>
                          <a:lnTo>
                            <a:pt x="825" y="2"/>
                          </a:lnTo>
                          <a:lnTo>
                            <a:pt x="827" y="2"/>
                          </a:lnTo>
                          <a:lnTo>
                            <a:pt x="829" y="2"/>
                          </a:lnTo>
                          <a:lnTo>
                            <a:pt x="831" y="4"/>
                          </a:lnTo>
                          <a:lnTo>
                            <a:pt x="831" y="6"/>
                          </a:lnTo>
                          <a:lnTo>
                            <a:pt x="831" y="7"/>
                          </a:lnTo>
                          <a:lnTo>
                            <a:pt x="831" y="9"/>
                          </a:lnTo>
                          <a:lnTo>
                            <a:pt x="829" y="11"/>
                          </a:lnTo>
                          <a:lnTo>
                            <a:pt x="831" y="11"/>
                          </a:lnTo>
                          <a:lnTo>
                            <a:pt x="833" y="11"/>
                          </a:lnTo>
                          <a:lnTo>
                            <a:pt x="835" y="11"/>
                          </a:lnTo>
                          <a:lnTo>
                            <a:pt x="837" y="11"/>
                          </a:lnTo>
                          <a:lnTo>
                            <a:pt x="839" y="11"/>
                          </a:lnTo>
                          <a:lnTo>
                            <a:pt x="841" y="11"/>
                          </a:lnTo>
                          <a:lnTo>
                            <a:pt x="841" y="13"/>
                          </a:lnTo>
                          <a:lnTo>
                            <a:pt x="843" y="13"/>
                          </a:lnTo>
                          <a:lnTo>
                            <a:pt x="843" y="15"/>
                          </a:lnTo>
                          <a:lnTo>
                            <a:pt x="843" y="13"/>
                          </a:lnTo>
                          <a:lnTo>
                            <a:pt x="844" y="13"/>
                          </a:lnTo>
                          <a:lnTo>
                            <a:pt x="844" y="11"/>
                          </a:lnTo>
                          <a:lnTo>
                            <a:pt x="846" y="11"/>
                          </a:lnTo>
                          <a:lnTo>
                            <a:pt x="848" y="13"/>
                          </a:lnTo>
                          <a:lnTo>
                            <a:pt x="848" y="15"/>
                          </a:lnTo>
                          <a:lnTo>
                            <a:pt x="850" y="15"/>
                          </a:lnTo>
                          <a:lnTo>
                            <a:pt x="850" y="13"/>
                          </a:lnTo>
                          <a:lnTo>
                            <a:pt x="852" y="11"/>
                          </a:lnTo>
                          <a:lnTo>
                            <a:pt x="854" y="11"/>
                          </a:lnTo>
                          <a:lnTo>
                            <a:pt x="856" y="9"/>
                          </a:lnTo>
                          <a:lnTo>
                            <a:pt x="858" y="9"/>
                          </a:lnTo>
                          <a:lnTo>
                            <a:pt x="860" y="7"/>
                          </a:lnTo>
                          <a:lnTo>
                            <a:pt x="860" y="6"/>
                          </a:lnTo>
                          <a:lnTo>
                            <a:pt x="858" y="6"/>
                          </a:lnTo>
                          <a:lnTo>
                            <a:pt x="858" y="4"/>
                          </a:lnTo>
                          <a:lnTo>
                            <a:pt x="860" y="4"/>
                          </a:lnTo>
                          <a:lnTo>
                            <a:pt x="862" y="4"/>
                          </a:lnTo>
                          <a:lnTo>
                            <a:pt x="864" y="6"/>
                          </a:lnTo>
                          <a:lnTo>
                            <a:pt x="866" y="7"/>
                          </a:lnTo>
                          <a:lnTo>
                            <a:pt x="866" y="9"/>
                          </a:lnTo>
                          <a:lnTo>
                            <a:pt x="867" y="9"/>
                          </a:lnTo>
                          <a:lnTo>
                            <a:pt x="867" y="11"/>
                          </a:lnTo>
                          <a:lnTo>
                            <a:pt x="869" y="11"/>
                          </a:lnTo>
                          <a:lnTo>
                            <a:pt x="871" y="13"/>
                          </a:lnTo>
                          <a:lnTo>
                            <a:pt x="871" y="15"/>
                          </a:lnTo>
                          <a:lnTo>
                            <a:pt x="869" y="17"/>
                          </a:lnTo>
                          <a:lnTo>
                            <a:pt x="869" y="19"/>
                          </a:lnTo>
                          <a:lnTo>
                            <a:pt x="869" y="21"/>
                          </a:lnTo>
                          <a:lnTo>
                            <a:pt x="871" y="23"/>
                          </a:lnTo>
                          <a:lnTo>
                            <a:pt x="871" y="25"/>
                          </a:lnTo>
                          <a:lnTo>
                            <a:pt x="873" y="27"/>
                          </a:lnTo>
                          <a:lnTo>
                            <a:pt x="873" y="29"/>
                          </a:lnTo>
                          <a:lnTo>
                            <a:pt x="875" y="29"/>
                          </a:lnTo>
                          <a:lnTo>
                            <a:pt x="877" y="29"/>
                          </a:lnTo>
                          <a:lnTo>
                            <a:pt x="879" y="27"/>
                          </a:lnTo>
                          <a:lnTo>
                            <a:pt x="879" y="25"/>
                          </a:lnTo>
                          <a:lnTo>
                            <a:pt x="879" y="23"/>
                          </a:lnTo>
                          <a:lnTo>
                            <a:pt x="881" y="23"/>
                          </a:lnTo>
                          <a:lnTo>
                            <a:pt x="883" y="23"/>
                          </a:lnTo>
                          <a:lnTo>
                            <a:pt x="883" y="25"/>
                          </a:lnTo>
                          <a:lnTo>
                            <a:pt x="885" y="25"/>
                          </a:lnTo>
                          <a:lnTo>
                            <a:pt x="885" y="27"/>
                          </a:lnTo>
                          <a:lnTo>
                            <a:pt x="885" y="29"/>
                          </a:lnTo>
                          <a:lnTo>
                            <a:pt x="887" y="29"/>
                          </a:lnTo>
                          <a:lnTo>
                            <a:pt x="887" y="30"/>
                          </a:lnTo>
                          <a:lnTo>
                            <a:pt x="889" y="30"/>
                          </a:lnTo>
                          <a:lnTo>
                            <a:pt x="889" y="32"/>
                          </a:lnTo>
                          <a:lnTo>
                            <a:pt x="891" y="32"/>
                          </a:lnTo>
                          <a:lnTo>
                            <a:pt x="892" y="32"/>
                          </a:lnTo>
                          <a:lnTo>
                            <a:pt x="892" y="30"/>
                          </a:lnTo>
                          <a:lnTo>
                            <a:pt x="894" y="30"/>
                          </a:lnTo>
                          <a:lnTo>
                            <a:pt x="896" y="30"/>
                          </a:lnTo>
                          <a:lnTo>
                            <a:pt x="896" y="32"/>
                          </a:lnTo>
                          <a:lnTo>
                            <a:pt x="896" y="34"/>
                          </a:lnTo>
                          <a:lnTo>
                            <a:pt x="894" y="36"/>
                          </a:lnTo>
                          <a:lnTo>
                            <a:pt x="892" y="36"/>
                          </a:lnTo>
                          <a:lnTo>
                            <a:pt x="892" y="38"/>
                          </a:lnTo>
                          <a:lnTo>
                            <a:pt x="894" y="40"/>
                          </a:lnTo>
                          <a:lnTo>
                            <a:pt x="896" y="40"/>
                          </a:lnTo>
                          <a:lnTo>
                            <a:pt x="896" y="42"/>
                          </a:lnTo>
                          <a:lnTo>
                            <a:pt x="898" y="42"/>
                          </a:lnTo>
                          <a:lnTo>
                            <a:pt x="900" y="42"/>
                          </a:lnTo>
                          <a:lnTo>
                            <a:pt x="902" y="42"/>
                          </a:lnTo>
                          <a:lnTo>
                            <a:pt x="902" y="40"/>
                          </a:lnTo>
                          <a:lnTo>
                            <a:pt x="902" y="38"/>
                          </a:lnTo>
                          <a:lnTo>
                            <a:pt x="902" y="36"/>
                          </a:lnTo>
                          <a:lnTo>
                            <a:pt x="900" y="34"/>
                          </a:lnTo>
                          <a:lnTo>
                            <a:pt x="902" y="34"/>
                          </a:lnTo>
                          <a:lnTo>
                            <a:pt x="902" y="32"/>
                          </a:lnTo>
                          <a:lnTo>
                            <a:pt x="904" y="32"/>
                          </a:lnTo>
                          <a:lnTo>
                            <a:pt x="906" y="30"/>
                          </a:lnTo>
                          <a:lnTo>
                            <a:pt x="908" y="30"/>
                          </a:lnTo>
                          <a:lnTo>
                            <a:pt x="910" y="30"/>
                          </a:lnTo>
                          <a:lnTo>
                            <a:pt x="912" y="30"/>
                          </a:lnTo>
                          <a:lnTo>
                            <a:pt x="914" y="30"/>
                          </a:lnTo>
                          <a:lnTo>
                            <a:pt x="914" y="32"/>
                          </a:lnTo>
                          <a:lnTo>
                            <a:pt x="914" y="34"/>
                          </a:lnTo>
                          <a:lnTo>
                            <a:pt x="914" y="36"/>
                          </a:lnTo>
                          <a:lnTo>
                            <a:pt x="914" y="38"/>
                          </a:lnTo>
                          <a:lnTo>
                            <a:pt x="915" y="38"/>
                          </a:lnTo>
                          <a:lnTo>
                            <a:pt x="917" y="40"/>
                          </a:lnTo>
                          <a:lnTo>
                            <a:pt x="919" y="40"/>
                          </a:lnTo>
                          <a:lnTo>
                            <a:pt x="921" y="40"/>
                          </a:lnTo>
                          <a:lnTo>
                            <a:pt x="921" y="42"/>
                          </a:lnTo>
                          <a:lnTo>
                            <a:pt x="923" y="42"/>
                          </a:lnTo>
                          <a:lnTo>
                            <a:pt x="923" y="44"/>
                          </a:lnTo>
                          <a:lnTo>
                            <a:pt x="925" y="44"/>
                          </a:lnTo>
                          <a:lnTo>
                            <a:pt x="925" y="42"/>
                          </a:lnTo>
                          <a:lnTo>
                            <a:pt x="925" y="44"/>
                          </a:lnTo>
                          <a:lnTo>
                            <a:pt x="925" y="46"/>
                          </a:lnTo>
                          <a:lnTo>
                            <a:pt x="925" y="48"/>
                          </a:lnTo>
                          <a:lnTo>
                            <a:pt x="925" y="50"/>
                          </a:lnTo>
                          <a:lnTo>
                            <a:pt x="925" y="52"/>
                          </a:lnTo>
                          <a:lnTo>
                            <a:pt x="925" y="54"/>
                          </a:lnTo>
                          <a:lnTo>
                            <a:pt x="927" y="55"/>
                          </a:lnTo>
                          <a:lnTo>
                            <a:pt x="929" y="55"/>
                          </a:lnTo>
                          <a:lnTo>
                            <a:pt x="931" y="55"/>
                          </a:lnTo>
                          <a:lnTo>
                            <a:pt x="933" y="55"/>
                          </a:lnTo>
                          <a:lnTo>
                            <a:pt x="933" y="57"/>
                          </a:lnTo>
                          <a:lnTo>
                            <a:pt x="935" y="57"/>
                          </a:lnTo>
                          <a:lnTo>
                            <a:pt x="935" y="59"/>
                          </a:lnTo>
                          <a:lnTo>
                            <a:pt x="935" y="61"/>
                          </a:lnTo>
                          <a:lnTo>
                            <a:pt x="933" y="61"/>
                          </a:lnTo>
                          <a:lnTo>
                            <a:pt x="933" y="63"/>
                          </a:lnTo>
                          <a:lnTo>
                            <a:pt x="933" y="65"/>
                          </a:lnTo>
                          <a:lnTo>
                            <a:pt x="931" y="65"/>
                          </a:lnTo>
                          <a:lnTo>
                            <a:pt x="931" y="63"/>
                          </a:lnTo>
                          <a:lnTo>
                            <a:pt x="929" y="63"/>
                          </a:lnTo>
                          <a:lnTo>
                            <a:pt x="929" y="61"/>
                          </a:lnTo>
                          <a:lnTo>
                            <a:pt x="927" y="61"/>
                          </a:lnTo>
                          <a:lnTo>
                            <a:pt x="927" y="63"/>
                          </a:lnTo>
                          <a:lnTo>
                            <a:pt x="925" y="63"/>
                          </a:lnTo>
                          <a:lnTo>
                            <a:pt x="923" y="65"/>
                          </a:lnTo>
                          <a:lnTo>
                            <a:pt x="921" y="67"/>
                          </a:lnTo>
                          <a:lnTo>
                            <a:pt x="919" y="69"/>
                          </a:lnTo>
                          <a:lnTo>
                            <a:pt x="919" y="71"/>
                          </a:lnTo>
                          <a:lnTo>
                            <a:pt x="921" y="71"/>
                          </a:lnTo>
                          <a:lnTo>
                            <a:pt x="921" y="73"/>
                          </a:lnTo>
                          <a:lnTo>
                            <a:pt x="923" y="75"/>
                          </a:lnTo>
                          <a:lnTo>
                            <a:pt x="925" y="77"/>
                          </a:lnTo>
                          <a:lnTo>
                            <a:pt x="927" y="77"/>
                          </a:lnTo>
                          <a:lnTo>
                            <a:pt x="929" y="78"/>
                          </a:lnTo>
                          <a:lnTo>
                            <a:pt x="927" y="80"/>
                          </a:lnTo>
                          <a:lnTo>
                            <a:pt x="929" y="82"/>
                          </a:lnTo>
                          <a:lnTo>
                            <a:pt x="929" y="84"/>
                          </a:lnTo>
                          <a:lnTo>
                            <a:pt x="931" y="84"/>
                          </a:lnTo>
                          <a:lnTo>
                            <a:pt x="933" y="84"/>
                          </a:lnTo>
                          <a:lnTo>
                            <a:pt x="935" y="84"/>
                          </a:lnTo>
                          <a:lnTo>
                            <a:pt x="937" y="84"/>
                          </a:lnTo>
                          <a:lnTo>
                            <a:pt x="937" y="86"/>
                          </a:lnTo>
                          <a:lnTo>
                            <a:pt x="937" y="88"/>
                          </a:lnTo>
                          <a:lnTo>
                            <a:pt x="937" y="90"/>
                          </a:lnTo>
                          <a:lnTo>
                            <a:pt x="939" y="90"/>
                          </a:lnTo>
                          <a:lnTo>
                            <a:pt x="939" y="92"/>
                          </a:lnTo>
                          <a:lnTo>
                            <a:pt x="940" y="94"/>
                          </a:lnTo>
                          <a:lnTo>
                            <a:pt x="940" y="96"/>
                          </a:lnTo>
                          <a:lnTo>
                            <a:pt x="940" y="98"/>
                          </a:lnTo>
                          <a:lnTo>
                            <a:pt x="940" y="100"/>
                          </a:lnTo>
                          <a:lnTo>
                            <a:pt x="939" y="102"/>
                          </a:lnTo>
                          <a:lnTo>
                            <a:pt x="939" y="103"/>
                          </a:lnTo>
                          <a:lnTo>
                            <a:pt x="940" y="105"/>
                          </a:lnTo>
                          <a:lnTo>
                            <a:pt x="942" y="105"/>
                          </a:lnTo>
                          <a:lnTo>
                            <a:pt x="942" y="107"/>
                          </a:lnTo>
                          <a:lnTo>
                            <a:pt x="942" y="109"/>
                          </a:lnTo>
                          <a:lnTo>
                            <a:pt x="942" y="111"/>
                          </a:lnTo>
                          <a:lnTo>
                            <a:pt x="944" y="113"/>
                          </a:lnTo>
                          <a:lnTo>
                            <a:pt x="946" y="113"/>
                          </a:lnTo>
                          <a:lnTo>
                            <a:pt x="948" y="115"/>
                          </a:lnTo>
                          <a:lnTo>
                            <a:pt x="948" y="117"/>
                          </a:lnTo>
                          <a:lnTo>
                            <a:pt x="948" y="119"/>
                          </a:lnTo>
                          <a:lnTo>
                            <a:pt x="950" y="121"/>
                          </a:lnTo>
                          <a:lnTo>
                            <a:pt x="952" y="121"/>
                          </a:lnTo>
                          <a:lnTo>
                            <a:pt x="952" y="123"/>
                          </a:lnTo>
                          <a:lnTo>
                            <a:pt x="952" y="125"/>
                          </a:lnTo>
                          <a:lnTo>
                            <a:pt x="952" y="126"/>
                          </a:lnTo>
                          <a:lnTo>
                            <a:pt x="954" y="126"/>
                          </a:lnTo>
                          <a:lnTo>
                            <a:pt x="956" y="126"/>
                          </a:lnTo>
                          <a:lnTo>
                            <a:pt x="958" y="126"/>
                          </a:lnTo>
                          <a:lnTo>
                            <a:pt x="958" y="125"/>
                          </a:lnTo>
                          <a:lnTo>
                            <a:pt x="958" y="123"/>
                          </a:lnTo>
                          <a:lnTo>
                            <a:pt x="958" y="121"/>
                          </a:lnTo>
                          <a:lnTo>
                            <a:pt x="960" y="121"/>
                          </a:lnTo>
                          <a:lnTo>
                            <a:pt x="962" y="121"/>
                          </a:lnTo>
                          <a:lnTo>
                            <a:pt x="963" y="121"/>
                          </a:lnTo>
                          <a:lnTo>
                            <a:pt x="963" y="119"/>
                          </a:lnTo>
                          <a:lnTo>
                            <a:pt x="965" y="119"/>
                          </a:lnTo>
                          <a:lnTo>
                            <a:pt x="967" y="119"/>
                          </a:lnTo>
                          <a:lnTo>
                            <a:pt x="969" y="119"/>
                          </a:lnTo>
                          <a:lnTo>
                            <a:pt x="971" y="117"/>
                          </a:lnTo>
                          <a:lnTo>
                            <a:pt x="973" y="117"/>
                          </a:lnTo>
                          <a:lnTo>
                            <a:pt x="973" y="115"/>
                          </a:lnTo>
                          <a:lnTo>
                            <a:pt x="973" y="113"/>
                          </a:lnTo>
                          <a:lnTo>
                            <a:pt x="971" y="113"/>
                          </a:lnTo>
                          <a:lnTo>
                            <a:pt x="969" y="113"/>
                          </a:lnTo>
                          <a:lnTo>
                            <a:pt x="967" y="113"/>
                          </a:lnTo>
                          <a:lnTo>
                            <a:pt x="967" y="111"/>
                          </a:lnTo>
                          <a:lnTo>
                            <a:pt x="967" y="109"/>
                          </a:lnTo>
                          <a:lnTo>
                            <a:pt x="969" y="109"/>
                          </a:lnTo>
                          <a:lnTo>
                            <a:pt x="971" y="107"/>
                          </a:lnTo>
                          <a:lnTo>
                            <a:pt x="973" y="107"/>
                          </a:lnTo>
                          <a:lnTo>
                            <a:pt x="975" y="107"/>
                          </a:lnTo>
                          <a:lnTo>
                            <a:pt x="977" y="107"/>
                          </a:lnTo>
                          <a:lnTo>
                            <a:pt x="977" y="105"/>
                          </a:lnTo>
                          <a:lnTo>
                            <a:pt x="979" y="105"/>
                          </a:lnTo>
                          <a:lnTo>
                            <a:pt x="981" y="105"/>
                          </a:lnTo>
                          <a:lnTo>
                            <a:pt x="983" y="107"/>
                          </a:lnTo>
                          <a:lnTo>
                            <a:pt x="983" y="109"/>
                          </a:lnTo>
                          <a:lnTo>
                            <a:pt x="985" y="109"/>
                          </a:lnTo>
                          <a:lnTo>
                            <a:pt x="985" y="111"/>
                          </a:lnTo>
                          <a:lnTo>
                            <a:pt x="987" y="111"/>
                          </a:lnTo>
                          <a:lnTo>
                            <a:pt x="987" y="113"/>
                          </a:lnTo>
                          <a:lnTo>
                            <a:pt x="988" y="113"/>
                          </a:lnTo>
                          <a:lnTo>
                            <a:pt x="988" y="115"/>
                          </a:lnTo>
                          <a:lnTo>
                            <a:pt x="990" y="115"/>
                          </a:lnTo>
                          <a:lnTo>
                            <a:pt x="992" y="117"/>
                          </a:lnTo>
                          <a:lnTo>
                            <a:pt x="994" y="119"/>
                          </a:lnTo>
                          <a:lnTo>
                            <a:pt x="994" y="121"/>
                          </a:lnTo>
                          <a:lnTo>
                            <a:pt x="996" y="121"/>
                          </a:lnTo>
                          <a:lnTo>
                            <a:pt x="996" y="123"/>
                          </a:lnTo>
                          <a:lnTo>
                            <a:pt x="998" y="125"/>
                          </a:lnTo>
                          <a:lnTo>
                            <a:pt x="1000" y="123"/>
                          </a:lnTo>
                          <a:lnTo>
                            <a:pt x="1002" y="123"/>
                          </a:lnTo>
                          <a:lnTo>
                            <a:pt x="1002" y="119"/>
                          </a:lnTo>
                          <a:lnTo>
                            <a:pt x="1004" y="119"/>
                          </a:lnTo>
                          <a:lnTo>
                            <a:pt x="1004" y="117"/>
                          </a:lnTo>
                          <a:lnTo>
                            <a:pt x="1006" y="117"/>
                          </a:lnTo>
                          <a:lnTo>
                            <a:pt x="1006" y="115"/>
                          </a:lnTo>
                          <a:lnTo>
                            <a:pt x="1008" y="115"/>
                          </a:lnTo>
                          <a:lnTo>
                            <a:pt x="1010" y="115"/>
                          </a:lnTo>
                          <a:lnTo>
                            <a:pt x="1011" y="115"/>
                          </a:lnTo>
                          <a:lnTo>
                            <a:pt x="1011" y="117"/>
                          </a:lnTo>
                          <a:lnTo>
                            <a:pt x="1013" y="119"/>
                          </a:lnTo>
                          <a:lnTo>
                            <a:pt x="1013" y="121"/>
                          </a:lnTo>
                          <a:lnTo>
                            <a:pt x="1015" y="121"/>
                          </a:lnTo>
                          <a:lnTo>
                            <a:pt x="1015" y="123"/>
                          </a:lnTo>
                          <a:lnTo>
                            <a:pt x="1017" y="123"/>
                          </a:lnTo>
                          <a:lnTo>
                            <a:pt x="1017" y="125"/>
                          </a:lnTo>
                          <a:lnTo>
                            <a:pt x="1017" y="126"/>
                          </a:lnTo>
                          <a:lnTo>
                            <a:pt x="1019" y="128"/>
                          </a:lnTo>
                          <a:lnTo>
                            <a:pt x="1019" y="130"/>
                          </a:lnTo>
                          <a:lnTo>
                            <a:pt x="1021" y="130"/>
                          </a:lnTo>
                          <a:lnTo>
                            <a:pt x="1021" y="132"/>
                          </a:lnTo>
                          <a:lnTo>
                            <a:pt x="1021" y="134"/>
                          </a:lnTo>
                          <a:lnTo>
                            <a:pt x="1023" y="134"/>
                          </a:lnTo>
                          <a:lnTo>
                            <a:pt x="1025" y="134"/>
                          </a:lnTo>
                          <a:lnTo>
                            <a:pt x="1025" y="136"/>
                          </a:lnTo>
                          <a:lnTo>
                            <a:pt x="1027" y="134"/>
                          </a:lnTo>
                          <a:lnTo>
                            <a:pt x="1027" y="132"/>
                          </a:lnTo>
                          <a:lnTo>
                            <a:pt x="1027" y="130"/>
                          </a:lnTo>
                          <a:lnTo>
                            <a:pt x="1029" y="130"/>
                          </a:lnTo>
                          <a:lnTo>
                            <a:pt x="1029" y="128"/>
                          </a:lnTo>
                          <a:lnTo>
                            <a:pt x="1031" y="128"/>
                          </a:lnTo>
                          <a:lnTo>
                            <a:pt x="1031" y="126"/>
                          </a:lnTo>
                          <a:lnTo>
                            <a:pt x="1033" y="126"/>
                          </a:lnTo>
                          <a:lnTo>
                            <a:pt x="1035" y="128"/>
                          </a:lnTo>
                          <a:lnTo>
                            <a:pt x="1036" y="130"/>
                          </a:lnTo>
                          <a:lnTo>
                            <a:pt x="1038" y="130"/>
                          </a:lnTo>
                          <a:lnTo>
                            <a:pt x="1036" y="128"/>
                          </a:lnTo>
                          <a:lnTo>
                            <a:pt x="1036" y="126"/>
                          </a:lnTo>
                          <a:lnTo>
                            <a:pt x="1038" y="126"/>
                          </a:lnTo>
                          <a:lnTo>
                            <a:pt x="1038" y="125"/>
                          </a:lnTo>
                          <a:lnTo>
                            <a:pt x="1040" y="125"/>
                          </a:lnTo>
                          <a:lnTo>
                            <a:pt x="1040" y="126"/>
                          </a:lnTo>
                          <a:lnTo>
                            <a:pt x="1042" y="126"/>
                          </a:lnTo>
                          <a:lnTo>
                            <a:pt x="1042" y="128"/>
                          </a:lnTo>
                          <a:lnTo>
                            <a:pt x="1042" y="130"/>
                          </a:lnTo>
                          <a:lnTo>
                            <a:pt x="1044" y="132"/>
                          </a:lnTo>
                          <a:lnTo>
                            <a:pt x="1046" y="132"/>
                          </a:lnTo>
                          <a:lnTo>
                            <a:pt x="1046" y="134"/>
                          </a:lnTo>
                          <a:lnTo>
                            <a:pt x="1048" y="134"/>
                          </a:lnTo>
                          <a:lnTo>
                            <a:pt x="1050" y="136"/>
                          </a:lnTo>
                          <a:lnTo>
                            <a:pt x="1052" y="136"/>
                          </a:lnTo>
                          <a:lnTo>
                            <a:pt x="1052" y="138"/>
                          </a:lnTo>
                          <a:lnTo>
                            <a:pt x="1054" y="140"/>
                          </a:lnTo>
                          <a:lnTo>
                            <a:pt x="1054" y="142"/>
                          </a:lnTo>
                          <a:lnTo>
                            <a:pt x="1056" y="144"/>
                          </a:lnTo>
                          <a:lnTo>
                            <a:pt x="1058" y="146"/>
                          </a:lnTo>
                          <a:lnTo>
                            <a:pt x="1058" y="148"/>
                          </a:lnTo>
                          <a:lnTo>
                            <a:pt x="1059" y="150"/>
                          </a:lnTo>
                          <a:lnTo>
                            <a:pt x="1059" y="151"/>
                          </a:lnTo>
                          <a:lnTo>
                            <a:pt x="1059" y="153"/>
                          </a:lnTo>
                          <a:lnTo>
                            <a:pt x="1058" y="155"/>
                          </a:lnTo>
                          <a:lnTo>
                            <a:pt x="1056" y="155"/>
                          </a:lnTo>
                          <a:lnTo>
                            <a:pt x="1056" y="157"/>
                          </a:lnTo>
                          <a:lnTo>
                            <a:pt x="1056" y="159"/>
                          </a:lnTo>
                          <a:lnTo>
                            <a:pt x="1056" y="161"/>
                          </a:lnTo>
                          <a:lnTo>
                            <a:pt x="1058" y="163"/>
                          </a:lnTo>
                          <a:lnTo>
                            <a:pt x="1059" y="163"/>
                          </a:lnTo>
                          <a:lnTo>
                            <a:pt x="1059" y="161"/>
                          </a:lnTo>
                          <a:lnTo>
                            <a:pt x="1061" y="159"/>
                          </a:lnTo>
                          <a:lnTo>
                            <a:pt x="1061" y="157"/>
                          </a:lnTo>
                          <a:lnTo>
                            <a:pt x="1063" y="157"/>
                          </a:lnTo>
                          <a:lnTo>
                            <a:pt x="1065" y="157"/>
                          </a:lnTo>
                          <a:lnTo>
                            <a:pt x="1065" y="155"/>
                          </a:lnTo>
                          <a:lnTo>
                            <a:pt x="1067" y="155"/>
                          </a:lnTo>
                          <a:lnTo>
                            <a:pt x="1069" y="155"/>
                          </a:lnTo>
                          <a:lnTo>
                            <a:pt x="1071" y="153"/>
                          </a:lnTo>
                          <a:lnTo>
                            <a:pt x="1073" y="153"/>
                          </a:lnTo>
                          <a:lnTo>
                            <a:pt x="1075" y="153"/>
                          </a:lnTo>
                          <a:lnTo>
                            <a:pt x="1077" y="153"/>
                          </a:lnTo>
                          <a:lnTo>
                            <a:pt x="1077" y="155"/>
                          </a:lnTo>
                          <a:lnTo>
                            <a:pt x="1079" y="157"/>
                          </a:lnTo>
                          <a:lnTo>
                            <a:pt x="1079" y="161"/>
                          </a:lnTo>
                          <a:lnTo>
                            <a:pt x="1079" y="163"/>
                          </a:lnTo>
                          <a:lnTo>
                            <a:pt x="1081" y="163"/>
                          </a:lnTo>
                          <a:lnTo>
                            <a:pt x="1083" y="163"/>
                          </a:lnTo>
                          <a:lnTo>
                            <a:pt x="1084" y="163"/>
                          </a:lnTo>
                          <a:lnTo>
                            <a:pt x="1088" y="163"/>
                          </a:lnTo>
                          <a:lnTo>
                            <a:pt x="1092" y="163"/>
                          </a:lnTo>
                          <a:lnTo>
                            <a:pt x="1094" y="161"/>
                          </a:lnTo>
                          <a:lnTo>
                            <a:pt x="1096" y="161"/>
                          </a:lnTo>
                          <a:lnTo>
                            <a:pt x="1096" y="159"/>
                          </a:lnTo>
                          <a:lnTo>
                            <a:pt x="1096" y="157"/>
                          </a:lnTo>
                          <a:lnTo>
                            <a:pt x="1096" y="155"/>
                          </a:lnTo>
                          <a:lnTo>
                            <a:pt x="1094" y="155"/>
                          </a:lnTo>
                          <a:lnTo>
                            <a:pt x="1092" y="155"/>
                          </a:lnTo>
                          <a:lnTo>
                            <a:pt x="1090" y="155"/>
                          </a:lnTo>
                          <a:lnTo>
                            <a:pt x="1090" y="157"/>
                          </a:lnTo>
                          <a:lnTo>
                            <a:pt x="1086" y="155"/>
                          </a:lnTo>
                          <a:lnTo>
                            <a:pt x="1084" y="155"/>
                          </a:lnTo>
                          <a:lnTo>
                            <a:pt x="1084" y="153"/>
                          </a:lnTo>
                          <a:lnTo>
                            <a:pt x="1083" y="153"/>
                          </a:lnTo>
                          <a:lnTo>
                            <a:pt x="1083" y="151"/>
                          </a:lnTo>
                          <a:lnTo>
                            <a:pt x="1084" y="151"/>
                          </a:lnTo>
                          <a:lnTo>
                            <a:pt x="1084" y="150"/>
                          </a:lnTo>
                          <a:lnTo>
                            <a:pt x="1086" y="150"/>
                          </a:lnTo>
                          <a:lnTo>
                            <a:pt x="1088" y="150"/>
                          </a:lnTo>
                          <a:lnTo>
                            <a:pt x="1090" y="150"/>
                          </a:lnTo>
                          <a:lnTo>
                            <a:pt x="1090" y="148"/>
                          </a:lnTo>
                          <a:lnTo>
                            <a:pt x="1092" y="148"/>
                          </a:lnTo>
                          <a:lnTo>
                            <a:pt x="1094" y="148"/>
                          </a:lnTo>
                          <a:lnTo>
                            <a:pt x="1096" y="148"/>
                          </a:lnTo>
                          <a:lnTo>
                            <a:pt x="1098" y="148"/>
                          </a:lnTo>
                          <a:lnTo>
                            <a:pt x="1100" y="148"/>
                          </a:lnTo>
                          <a:lnTo>
                            <a:pt x="1100" y="146"/>
                          </a:lnTo>
                          <a:lnTo>
                            <a:pt x="1102" y="144"/>
                          </a:lnTo>
                          <a:lnTo>
                            <a:pt x="1102" y="142"/>
                          </a:lnTo>
                          <a:lnTo>
                            <a:pt x="1104" y="142"/>
                          </a:lnTo>
                          <a:lnTo>
                            <a:pt x="1104" y="140"/>
                          </a:lnTo>
                          <a:lnTo>
                            <a:pt x="1106" y="140"/>
                          </a:lnTo>
                          <a:lnTo>
                            <a:pt x="1107" y="140"/>
                          </a:lnTo>
                          <a:lnTo>
                            <a:pt x="1109" y="142"/>
                          </a:lnTo>
                          <a:lnTo>
                            <a:pt x="1111" y="142"/>
                          </a:lnTo>
                          <a:lnTo>
                            <a:pt x="1111" y="144"/>
                          </a:lnTo>
                          <a:lnTo>
                            <a:pt x="1113" y="146"/>
                          </a:lnTo>
                          <a:lnTo>
                            <a:pt x="1115" y="148"/>
                          </a:lnTo>
                          <a:lnTo>
                            <a:pt x="1117" y="150"/>
                          </a:lnTo>
                          <a:lnTo>
                            <a:pt x="1119" y="148"/>
                          </a:lnTo>
                          <a:lnTo>
                            <a:pt x="1121" y="148"/>
                          </a:lnTo>
                          <a:lnTo>
                            <a:pt x="1123" y="146"/>
                          </a:lnTo>
                          <a:lnTo>
                            <a:pt x="1125" y="148"/>
                          </a:lnTo>
                          <a:lnTo>
                            <a:pt x="1127" y="148"/>
                          </a:lnTo>
                          <a:lnTo>
                            <a:pt x="1127" y="151"/>
                          </a:lnTo>
                          <a:lnTo>
                            <a:pt x="1129" y="153"/>
                          </a:lnTo>
                          <a:lnTo>
                            <a:pt x="1129" y="155"/>
                          </a:lnTo>
                          <a:lnTo>
                            <a:pt x="1129" y="157"/>
                          </a:lnTo>
                          <a:lnTo>
                            <a:pt x="1127" y="157"/>
                          </a:lnTo>
                          <a:lnTo>
                            <a:pt x="1125" y="157"/>
                          </a:lnTo>
                          <a:lnTo>
                            <a:pt x="1123" y="157"/>
                          </a:lnTo>
                          <a:lnTo>
                            <a:pt x="1121" y="155"/>
                          </a:lnTo>
                          <a:lnTo>
                            <a:pt x="1119" y="155"/>
                          </a:lnTo>
                          <a:lnTo>
                            <a:pt x="1117" y="155"/>
                          </a:lnTo>
                          <a:lnTo>
                            <a:pt x="1115" y="155"/>
                          </a:lnTo>
                          <a:lnTo>
                            <a:pt x="1115" y="157"/>
                          </a:lnTo>
                          <a:lnTo>
                            <a:pt x="1115" y="159"/>
                          </a:lnTo>
                          <a:lnTo>
                            <a:pt x="1113" y="159"/>
                          </a:lnTo>
                          <a:lnTo>
                            <a:pt x="1113" y="161"/>
                          </a:lnTo>
                          <a:lnTo>
                            <a:pt x="1111" y="161"/>
                          </a:lnTo>
                          <a:lnTo>
                            <a:pt x="1111" y="163"/>
                          </a:lnTo>
                          <a:lnTo>
                            <a:pt x="1109" y="163"/>
                          </a:lnTo>
                          <a:lnTo>
                            <a:pt x="1107" y="165"/>
                          </a:lnTo>
                          <a:lnTo>
                            <a:pt x="1106" y="165"/>
                          </a:lnTo>
                          <a:lnTo>
                            <a:pt x="1104" y="167"/>
                          </a:lnTo>
                          <a:lnTo>
                            <a:pt x="1102" y="169"/>
                          </a:lnTo>
                          <a:lnTo>
                            <a:pt x="1102" y="171"/>
                          </a:lnTo>
                          <a:lnTo>
                            <a:pt x="1100" y="171"/>
                          </a:lnTo>
                          <a:lnTo>
                            <a:pt x="1100" y="173"/>
                          </a:lnTo>
                          <a:lnTo>
                            <a:pt x="1098" y="174"/>
                          </a:lnTo>
                          <a:lnTo>
                            <a:pt x="1096" y="176"/>
                          </a:lnTo>
                          <a:lnTo>
                            <a:pt x="1096" y="178"/>
                          </a:lnTo>
                          <a:lnTo>
                            <a:pt x="1094" y="178"/>
                          </a:lnTo>
                          <a:lnTo>
                            <a:pt x="1094" y="180"/>
                          </a:lnTo>
                          <a:lnTo>
                            <a:pt x="1094" y="182"/>
                          </a:lnTo>
                          <a:lnTo>
                            <a:pt x="1094" y="184"/>
                          </a:lnTo>
                          <a:lnTo>
                            <a:pt x="1094" y="186"/>
                          </a:lnTo>
                          <a:lnTo>
                            <a:pt x="1096" y="186"/>
                          </a:lnTo>
                          <a:lnTo>
                            <a:pt x="1096" y="188"/>
                          </a:lnTo>
                          <a:lnTo>
                            <a:pt x="1098" y="188"/>
                          </a:lnTo>
                          <a:lnTo>
                            <a:pt x="1100" y="188"/>
                          </a:lnTo>
                          <a:lnTo>
                            <a:pt x="1100" y="186"/>
                          </a:lnTo>
                          <a:lnTo>
                            <a:pt x="1100" y="184"/>
                          </a:lnTo>
                          <a:lnTo>
                            <a:pt x="1100" y="182"/>
                          </a:lnTo>
                          <a:lnTo>
                            <a:pt x="1100" y="180"/>
                          </a:lnTo>
                          <a:lnTo>
                            <a:pt x="1102" y="180"/>
                          </a:lnTo>
                          <a:lnTo>
                            <a:pt x="1102" y="178"/>
                          </a:lnTo>
                          <a:lnTo>
                            <a:pt x="1104" y="178"/>
                          </a:lnTo>
                          <a:lnTo>
                            <a:pt x="1106" y="178"/>
                          </a:lnTo>
                          <a:lnTo>
                            <a:pt x="1106" y="180"/>
                          </a:lnTo>
                          <a:lnTo>
                            <a:pt x="1107" y="180"/>
                          </a:lnTo>
                          <a:lnTo>
                            <a:pt x="1107" y="182"/>
                          </a:lnTo>
                          <a:lnTo>
                            <a:pt x="1109" y="182"/>
                          </a:lnTo>
                          <a:lnTo>
                            <a:pt x="1109" y="184"/>
                          </a:lnTo>
                          <a:lnTo>
                            <a:pt x="1109" y="186"/>
                          </a:lnTo>
                          <a:lnTo>
                            <a:pt x="1111" y="188"/>
                          </a:lnTo>
                          <a:lnTo>
                            <a:pt x="1111" y="190"/>
                          </a:lnTo>
                          <a:lnTo>
                            <a:pt x="1111" y="192"/>
                          </a:lnTo>
                          <a:lnTo>
                            <a:pt x="1111" y="194"/>
                          </a:lnTo>
                          <a:lnTo>
                            <a:pt x="1111" y="196"/>
                          </a:lnTo>
                          <a:lnTo>
                            <a:pt x="1113" y="198"/>
                          </a:lnTo>
                          <a:lnTo>
                            <a:pt x="1111" y="198"/>
                          </a:lnTo>
                          <a:lnTo>
                            <a:pt x="1111" y="201"/>
                          </a:lnTo>
                          <a:lnTo>
                            <a:pt x="1111" y="203"/>
                          </a:lnTo>
                          <a:lnTo>
                            <a:pt x="1111" y="205"/>
                          </a:lnTo>
                          <a:lnTo>
                            <a:pt x="1111" y="207"/>
                          </a:lnTo>
                          <a:lnTo>
                            <a:pt x="1113" y="209"/>
                          </a:lnTo>
                          <a:lnTo>
                            <a:pt x="1113" y="211"/>
                          </a:lnTo>
                          <a:lnTo>
                            <a:pt x="1111" y="211"/>
                          </a:lnTo>
                          <a:lnTo>
                            <a:pt x="1111" y="213"/>
                          </a:lnTo>
                          <a:lnTo>
                            <a:pt x="1109" y="215"/>
                          </a:lnTo>
                          <a:lnTo>
                            <a:pt x="1109" y="217"/>
                          </a:lnTo>
                          <a:lnTo>
                            <a:pt x="1109" y="219"/>
                          </a:lnTo>
                          <a:lnTo>
                            <a:pt x="1109" y="221"/>
                          </a:lnTo>
                          <a:lnTo>
                            <a:pt x="1111" y="223"/>
                          </a:lnTo>
                          <a:lnTo>
                            <a:pt x="1111" y="224"/>
                          </a:lnTo>
                          <a:lnTo>
                            <a:pt x="1113" y="226"/>
                          </a:lnTo>
                          <a:lnTo>
                            <a:pt x="1113" y="228"/>
                          </a:lnTo>
                          <a:lnTo>
                            <a:pt x="1111" y="230"/>
                          </a:lnTo>
                          <a:lnTo>
                            <a:pt x="1109" y="230"/>
                          </a:lnTo>
                          <a:lnTo>
                            <a:pt x="1107" y="230"/>
                          </a:lnTo>
                          <a:lnTo>
                            <a:pt x="1106" y="230"/>
                          </a:lnTo>
                          <a:lnTo>
                            <a:pt x="1104" y="230"/>
                          </a:lnTo>
                          <a:lnTo>
                            <a:pt x="1102" y="230"/>
                          </a:lnTo>
                          <a:lnTo>
                            <a:pt x="1102" y="232"/>
                          </a:lnTo>
                          <a:lnTo>
                            <a:pt x="1102" y="234"/>
                          </a:lnTo>
                          <a:lnTo>
                            <a:pt x="1100" y="236"/>
                          </a:lnTo>
                          <a:lnTo>
                            <a:pt x="1100" y="238"/>
                          </a:lnTo>
                          <a:lnTo>
                            <a:pt x="1100" y="240"/>
                          </a:lnTo>
                          <a:lnTo>
                            <a:pt x="1100" y="242"/>
                          </a:lnTo>
                          <a:lnTo>
                            <a:pt x="1100" y="244"/>
                          </a:lnTo>
                          <a:lnTo>
                            <a:pt x="1102" y="246"/>
                          </a:lnTo>
                          <a:lnTo>
                            <a:pt x="1102" y="247"/>
                          </a:lnTo>
                          <a:lnTo>
                            <a:pt x="1104" y="247"/>
                          </a:lnTo>
                          <a:lnTo>
                            <a:pt x="1104" y="249"/>
                          </a:lnTo>
                          <a:lnTo>
                            <a:pt x="1106" y="249"/>
                          </a:lnTo>
                          <a:lnTo>
                            <a:pt x="1107" y="251"/>
                          </a:lnTo>
                          <a:lnTo>
                            <a:pt x="1109" y="251"/>
                          </a:lnTo>
                          <a:lnTo>
                            <a:pt x="1111" y="253"/>
                          </a:lnTo>
                          <a:lnTo>
                            <a:pt x="1113" y="255"/>
                          </a:lnTo>
                          <a:lnTo>
                            <a:pt x="1113" y="257"/>
                          </a:lnTo>
                          <a:lnTo>
                            <a:pt x="1115" y="259"/>
                          </a:lnTo>
                          <a:lnTo>
                            <a:pt x="1117" y="261"/>
                          </a:lnTo>
                          <a:lnTo>
                            <a:pt x="1119" y="265"/>
                          </a:lnTo>
                          <a:lnTo>
                            <a:pt x="1121" y="265"/>
                          </a:lnTo>
                          <a:lnTo>
                            <a:pt x="1121" y="267"/>
                          </a:lnTo>
                          <a:lnTo>
                            <a:pt x="1121" y="269"/>
                          </a:lnTo>
                          <a:lnTo>
                            <a:pt x="1119" y="271"/>
                          </a:lnTo>
                          <a:lnTo>
                            <a:pt x="1117" y="271"/>
                          </a:lnTo>
                          <a:lnTo>
                            <a:pt x="1115" y="272"/>
                          </a:lnTo>
                          <a:lnTo>
                            <a:pt x="1113" y="274"/>
                          </a:lnTo>
                          <a:lnTo>
                            <a:pt x="1113" y="276"/>
                          </a:lnTo>
                          <a:lnTo>
                            <a:pt x="1113" y="278"/>
                          </a:lnTo>
                          <a:lnTo>
                            <a:pt x="1111" y="280"/>
                          </a:lnTo>
                          <a:lnTo>
                            <a:pt x="1109" y="282"/>
                          </a:lnTo>
                          <a:lnTo>
                            <a:pt x="1107" y="282"/>
                          </a:lnTo>
                          <a:lnTo>
                            <a:pt x="1106" y="280"/>
                          </a:lnTo>
                          <a:lnTo>
                            <a:pt x="1104" y="280"/>
                          </a:lnTo>
                          <a:lnTo>
                            <a:pt x="1102" y="280"/>
                          </a:lnTo>
                          <a:lnTo>
                            <a:pt x="1102" y="282"/>
                          </a:lnTo>
                          <a:lnTo>
                            <a:pt x="1100" y="282"/>
                          </a:lnTo>
                          <a:lnTo>
                            <a:pt x="1100" y="284"/>
                          </a:lnTo>
                          <a:lnTo>
                            <a:pt x="1098" y="286"/>
                          </a:lnTo>
                          <a:lnTo>
                            <a:pt x="1098" y="288"/>
                          </a:lnTo>
                          <a:lnTo>
                            <a:pt x="1098" y="290"/>
                          </a:lnTo>
                          <a:lnTo>
                            <a:pt x="1100" y="292"/>
                          </a:lnTo>
                          <a:lnTo>
                            <a:pt x="1100" y="294"/>
                          </a:lnTo>
                          <a:lnTo>
                            <a:pt x="1104" y="295"/>
                          </a:lnTo>
                          <a:lnTo>
                            <a:pt x="1106" y="297"/>
                          </a:lnTo>
                          <a:lnTo>
                            <a:pt x="1107" y="299"/>
                          </a:lnTo>
                          <a:lnTo>
                            <a:pt x="1107" y="301"/>
                          </a:lnTo>
                          <a:lnTo>
                            <a:pt x="1109" y="301"/>
                          </a:lnTo>
                          <a:lnTo>
                            <a:pt x="1111" y="303"/>
                          </a:lnTo>
                          <a:lnTo>
                            <a:pt x="1113" y="303"/>
                          </a:lnTo>
                          <a:lnTo>
                            <a:pt x="1117" y="303"/>
                          </a:lnTo>
                          <a:lnTo>
                            <a:pt x="1119" y="301"/>
                          </a:lnTo>
                          <a:lnTo>
                            <a:pt x="1119" y="299"/>
                          </a:lnTo>
                          <a:lnTo>
                            <a:pt x="1119" y="297"/>
                          </a:lnTo>
                          <a:lnTo>
                            <a:pt x="1121" y="295"/>
                          </a:lnTo>
                          <a:lnTo>
                            <a:pt x="1121" y="294"/>
                          </a:lnTo>
                          <a:lnTo>
                            <a:pt x="1123" y="294"/>
                          </a:lnTo>
                          <a:lnTo>
                            <a:pt x="1125" y="294"/>
                          </a:lnTo>
                          <a:lnTo>
                            <a:pt x="1127" y="294"/>
                          </a:lnTo>
                          <a:lnTo>
                            <a:pt x="1129" y="294"/>
                          </a:lnTo>
                          <a:lnTo>
                            <a:pt x="1129" y="295"/>
                          </a:lnTo>
                          <a:lnTo>
                            <a:pt x="1127" y="299"/>
                          </a:lnTo>
                          <a:lnTo>
                            <a:pt x="1127" y="301"/>
                          </a:lnTo>
                          <a:lnTo>
                            <a:pt x="1125" y="303"/>
                          </a:lnTo>
                          <a:lnTo>
                            <a:pt x="1123" y="303"/>
                          </a:lnTo>
                          <a:lnTo>
                            <a:pt x="1121" y="305"/>
                          </a:lnTo>
                          <a:lnTo>
                            <a:pt x="1121" y="307"/>
                          </a:lnTo>
                          <a:lnTo>
                            <a:pt x="1119" y="309"/>
                          </a:lnTo>
                          <a:lnTo>
                            <a:pt x="1119" y="311"/>
                          </a:lnTo>
                          <a:lnTo>
                            <a:pt x="1121" y="311"/>
                          </a:lnTo>
                          <a:lnTo>
                            <a:pt x="1121" y="313"/>
                          </a:lnTo>
                          <a:lnTo>
                            <a:pt x="1123" y="315"/>
                          </a:lnTo>
                          <a:lnTo>
                            <a:pt x="1125" y="317"/>
                          </a:lnTo>
                          <a:lnTo>
                            <a:pt x="1129" y="317"/>
                          </a:lnTo>
                          <a:lnTo>
                            <a:pt x="1132" y="317"/>
                          </a:lnTo>
                          <a:lnTo>
                            <a:pt x="1134" y="319"/>
                          </a:lnTo>
                          <a:lnTo>
                            <a:pt x="1134" y="320"/>
                          </a:lnTo>
                          <a:lnTo>
                            <a:pt x="1134" y="322"/>
                          </a:lnTo>
                          <a:lnTo>
                            <a:pt x="1134" y="324"/>
                          </a:lnTo>
                          <a:lnTo>
                            <a:pt x="1134" y="326"/>
                          </a:lnTo>
                          <a:lnTo>
                            <a:pt x="1136" y="328"/>
                          </a:lnTo>
                          <a:lnTo>
                            <a:pt x="1138" y="330"/>
                          </a:lnTo>
                          <a:lnTo>
                            <a:pt x="1140" y="330"/>
                          </a:lnTo>
                          <a:lnTo>
                            <a:pt x="1142" y="328"/>
                          </a:lnTo>
                          <a:lnTo>
                            <a:pt x="1144" y="328"/>
                          </a:lnTo>
                          <a:lnTo>
                            <a:pt x="1146" y="328"/>
                          </a:lnTo>
                          <a:lnTo>
                            <a:pt x="1148" y="326"/>
                          </a:lnTo>
                          <a:lnTo>
                            <a:pt x="1148" y="324"/>
                          </a:lnTo>
                          <a:lnTo>
                            <a:pt x="1148" y="322"/>
                          </a:lnTo>
                          <a:lnTo>
                            <a:pt x="1148" y="320"/>
                          </a:lnTo>
                          <a:lnTo>
                            <a:pt x="1150" y="320"/>
                          </a:lnTo>
                          <a:lnTo>
                            <a:pt x="1150" y="319"/>
                          </a:lnTo>
                          <a:lnTo>
                            <a:pt x="1152" y="317"/>
                          </a:lnTo>
                          <a:lnTo>
                            <a:pt x="1154" y="317"/>
                          </a:lnTo>
                          <a:lnTo>
                            <a:pt x="1154" y="315"/>
                          </a:lnTo>
                          <a:lnTo>
                            <a:pt x="1155" y="313"/>
                          </a:lnTo>
                          <a:lnTo>
                            <a:pt x="1157" y="313"/>
                          </a:lnTo>
                          <a:lnTo>
                            <a:pt x="1157" y="311"/>
                          </a:lnTo>
                          <a:lnTo>
                            <a:pt x="1159" y="309"/>
                          </a:lnTo>
                          <a:lnTo>
                            <a:pt x="1159" y="307"/>
                          </a:lnTo>
                          <a:lnTo>
                            <a:pt x="1159" y="305"/>
                          </a:lnTo>
                          <a:lnTo>
                            <a:pt x="1159" y="303"/>
                          </a:lnTo>
                          <a:lnTo>
                            <a:pt x="1157" y="301"/>
                          </a:lnTo>
                          <a:lnTo>
                            <a:pt x="1155" y="301"/>
                          </a:lnTo>
                          <a:lnTo>
                            <a:pt x="1154" y="301"/>
                          </a:lnTo>
                          <a:lnTo>
                            <a:pt x="1152" y="301"/>
                          </a:lnTo>
                          <a:lnTo>
                            <a:pt x="1150" y="301"/>
                          </a:lnTo>
                          <a:lnTo>
                            <a:pt x="1150" y="303"/>
                          </a:lnTo>
                          <a:lnTo>
                            <a:pt x="1148" y="303"/>
                          </a:lnTo>
                          <a:lnTo>
                            <a:pt x="1146" y="303"/>
                          </a:lnTo>
                          <a:lnTo>
                            <a:pt x="1144" y="303"/>
                          </a:lnTo>
                          <a:lnTo>
                            <a:pt x="1144" y="301"/>
                          </a:lnTo>
                          <a:lnTo>
                            <a:pt x="1144" y="299"/>
                          </a:lnTo>
                          <a:lnTo>
                            <a:pt x="1144" y="297"/>
                          </a:lnTo>
                          <a:lnTo>
                            <a:pt x="1144" y="295"/>
                          </a:lnTo>
                          <a:lnTo>
                            <a:pt x="1144" y="294"/>
                          </a:lnTo>
                          <a:lnTo>
                            <a:pt x="1146" y="294"/>
                          </a:lnTo>
                          <a:lnTo>
                            <a:pt x="1148" y="292"/>
                          </a:lnTo>
                          <a:lnTo>
                            <a:pt x="1150" y="290"/>
                          </a:lnTo>
                          <a:lnTo>
                            <a:pt x="1152" y="288"/>
                          </a:lnTo>
                          <a:lnTo>
                            <a:pt x="1154" y="286"/>
                          </a:lnTo>
                          <a:lnTo>
                            <a:pt x="1155" y="284"/>
                          </a:lnTo>
                          <a:lnTo>
                            <a:pt x="1157" y="284"/>
                          </a:lnTo>
                          <a:lnTo>
                            <a:pt x="1159" y="284"/>
                          </a:lnTo>
                          <a:lnTo>
                            <a:pt x="1161" y="284"/>
                          </a:lnTo>
                          <a:lnTo>
                            <a:pt x="1163" y="284"/>
                          </a:lnTo>
                          <a:lnTo>
                            <a:pt x="1163" y="286"/>
                          </a:lnTo>
                          <a:lnTo>
                            <a:pt x="1165" y="288"/>
                          </a:lnTo>
                          <a:lnTo>
                            <a:pt x="1167" y="290"/>
                          </a:lnTo>
                          <a:lnTo>
                            <a:pt x="1167" y="292"/>
                          </a:lnTo>
                          <a:lnTo>
                            <a:pt x="1169" y="294"/>
                          </a:lnTo>
                          <a:lnTo>
                            <a:pt x="1171" y="294"/>
                          </a:lnTo>
                          <a:lnTo>
                            <a:pt x="1173" y="294"/>
                          </a:lnTo>
                          <a:lnTo>
                            <a:pt x="1173" y="292"/>
                          </a:lnTo>
                          <a:lnTo>
                            <a:pt x="1175" y="292"/>
                          </a:lnTo>
                          <a:lnTo>
                            <a:pt x="1175" y="290"/>
                          </a:lnTo>
                          <a:lnTo>
                            <a:pt x="1175" y="288"/>
                          </a:lnTo>
                          <a:lnTo>
                            <a:pt x="1175" y="286"/>
                          </a:lnTo>
                          <a:lnTo>
                            <a:pt x="1175" y="284"/>
                          </a:lnTo>
                          <a:lnTo>
                            <a:pt x="1175" y="282"/>
                          </a:lnTo>
                          <a:lnTo>
                            <a:pt x="1177" y="280"/>
                          </a:lnTo>
                          <a:lnTo>
                            <a:pt x="1179" y="282"/>
                          </a:lnTo>
                          <a:lnTo>
                            <a:pt x="1180" y="282"/>
                          </a:lnTo>
                          <a:lnTo>
                            <a:pt x="1180" y="284"/>
                          </a:lnTo>
                          <a:lnTo>
                            <a:pt x="1180" y="286"/>
                          </a:lnTo>
                          <a:lnTo>
                            <a:pt x="1179" y="288"/>
                          </a:lnTo>
                          <a:lnTo>
                            <a:pt x="1179" y="290"/>
                          </a:lnTo>
                          <a:lnTo>
                            <a:pt x="1180" y="292"/>
                          </a:lnTo>
                          <a:lnTo>
                            <a:pt x="1182" y="292"/>
                          </a:lnTo>
                          <a:lnTo>
                            <a:pt x="1184" y="292"/>
                          </a:lnTo>
                          <a:lnTo>
                            <a:pt x="1186" y="292"/>
                          </a:lnTo>
                          <a:lnTo>
                            <a:pt x="1190" y="290"/>
                          </a:lnTo>
                          <a:lnTo>
                            <a:pt x="1192" y="290"/>
                          </a:lnTo>
                          <a:lnTo>
                            <a:pt x="1194" y="288"/>
                          </a:lnTo>
                          <a:lnTo>
                            <a:pt x="1194" y="286"/>
                          </a:lnTo>
                          <a:lnTo>
                            <a:pt x="1196" y="286"/>
                          </a:lnTo>
                          <a:lnTo>
                            <a:pt x="1196" y="284"/>
                          </a:lnTo>
                          <a:lnTo>
                            <a:pt x="1198" y="284"/>
                          </a:lnTo>
                          <a:lnTo>
                            <a:pt x="1200" y="284"/>
                          </a:lnTo>
                          <a:lnTo>
                            <a:pt x="1202" y="286"/>
                          </a:lnTo>
                          <a:lnTo>
                            <a:pt x="1203" y="286"/>
                          </a:lnTo>
                          <a:lnTo>
                            <a:pt x="1205" y="288"/>
                          </a:lnTo>
                          <a:lnTo>
                            <a:pt x="1207" y="290"/>
                          </a:lnTo>
                          <a:lnTo>
                            <a:pt x="1207" y="292"/>
                          </a:lnTo>
                          <a:lnTo>
                            <a:pt x="1205" y="292"/>
                          </a:lnTo>
                          <a:lnTo>
                            <a:pt x="1203" y="292"/>
                          </a:lnTo>
                          <a:lnTo>
                            <a:pt x="1202" y="292"/>
                          </a:lnTo>
                          <a:lnTo>
                            <a:pt x="1200" y="294"/>
                          </a:lnTo>
                          <a:lnTo>
                            <a:pt x="1198" y="295"/>
                          </a:lnTo>
                          <a:lnTo>
                            <a:pt x="1196" y="295"/>
                          </a:lnTo>
                          <a:lnTo>
                            <a:pt x="1194" y="295"/>
                          </a:lnTo>
                          <a:lnTo>
                            <a:pt x="1194" y="297"/>
                          </a:lnTo>
                          <a:lnTo>
                            <a:pt x="1194" y="299"/>
                          </a:lnTo>
                          <a:lnTo>
                            <a:pt x="1194" y="301"/>
                          </a:lnTo>
                          <a:lnTo>
                            <a:pt x="1196" y="303"/>
                          </a:lnTo>
                          <a:lnTo>
                            <a:pt x="1196" y="305"/>
                          </a:lnTo>
                          <a:lnTo>
                            <a:pt x="1198" y="305"/>
                          </a:lnTo>
                          <a:lnTo>
                            <a:pt x="1198" y="307"/>
                          </a:lnTo>
                          <a:lnTo>
                            <a:pt x="1196" y="309"/>
                          </a:lnTo>
                          <a:lnTo>
                            <a:pt x="1194" y="311"/>
                          </a:lnTo>
                          <a:lnTo>
                            <a:pt x="1192" y="311"/>
                          </a:lnTo>
                          <a:lnTo>
                            <a:pt x="1192" y="313"/>
                          </a:lnTo>
                          <a:lnTo>
                            <a:pt x="1190" y="315"/>
                          </a:lnTo>
                          <a:lnTo>
                            <a:pt x="1188" y="317"/>
                          </a:lnTo>
                          <a:lnTo>
                            <a:pt x="1188" y="319"/>
                          </a:lnTo>
                          <a:lnTo>
                            <a:pt x="1188" y="320"/>
                          </a:lnTo>
                          <a:lnTo>
                            <a:pt x="1190" y="322"/>
                          </a:lnTo>
                          <a:lnTo>
                            <a:pt x="1192" y="324"/>
                          </a:lnTo>
                          <a:lnTo>
                            <a:pt x="1194" y="324"/>
                          </a:lnTo>
                          <a:lnTo>
                            <a:pt x="1196" y="324"/>
                          </a:lnTo>
                          <a:lnTo>
                            <a:pt x="1198" y="324"/>
                          </a:lnTo>
                          <a:lnTo>
                            <a:pt x="1200" y="322"/>
                          </a:lnTo>
                          <a:lnTo>
                            <a:pt x="1202" y="322"/>
                          </a:lnTo>
                          <a:lnTo>
                            <a:pt x="1203" y="320"/>
                          </a:lnTo>
                          <a:lnTo>
                            <a:pt x="1205" y="320"/>
                          </a:lnTo>
                          <a:lnTo>
                            <a:pt x="1207" y="320"/>
                          </a:lnTo>
                          <a:lnTo>
                            <a:pt x="1209" y="320"/>
                          </a:lnTo>
                          <a:lnTo>
                            <a:pt x="1211" y="320"/>
                          </a:lnTo>
                          <a:lnTo>
                            <a:pt x="1213" y="320"/>
                          </a:lnTo>
                          <a:lnTo>
                            <a:pt x="1215" y="319"/>
                          </a:lnTo>
                          <a:lnTo>
                            <a:pt x="1217" y="317"/>
                          </a:lnTo>
                          <a:lnTo>
                            <a:pt x="1219" y="313"/>
                          </a:lnTo>
                          <a:lnTo>
                            <a:pt x="1219" y="311"/>
                          </a:lnTo>
                          <a:lnTo>
                            <a:pt x="1221" y="309"/>
                          </a:lnTo>
                          <a:lnTo>
                            <a:pt x="1221" y="307"/>
                          </a:lnTo>
                          <a:lnTo>
                            <a:pt x="1223" y="307"/>
                          </a:lnTo>
                          <a:lnTo>
                            <a:pt x="1225" y="307"/>
                          </a:lnTo>
                          <a:lnTo>
                            <a:pt x="1227" y="305"/>
                          </a:lnTo>
                          <a:lnTo>
                            <a:pt x="1228" y="305"/>
                          </a:lnTo>
                          <a:lnTo>
                            <a:pt x="1230" y="307"/>
                          </a:lnTo>
                          <a:lnTo>
                            <a:pt x="1232" y="309"/>
                          </a:lnTo>
                          <a:lnTo>
                            <a:pt x="1232" y="311"/>
                          </a:lnTo>
                          <a:lnTo>
                            <a:pt x="1234" y="313"/>
                          </a:lnTo>
                          <a:lnTo>
                            <a:pt x="1234" y="315"/>
                          </a:lnTo>
                          <a:lnTo>
                            <a:pt x="1236" y="317"/>
                          </a:lnTo>
                          <a:lnTo>
                            <a:pt x="1238" y="320"/>
                          </a:lnTo>
                          <a:lnTo>
                            <a:pt x="1240" y="322"/>
                          </a:lnTo>
                          <a:lnTo>
                            <a:pt x="1242" y="324"/>
                          </a:lnTo>
                          <a:lnTo>
                            <a:pt x="1244" y="324"/>
                          </a:lnTo>
                          <a:lnTo>
                            <a:pt x="1246" y="324"/>
                          </a:lnTo>
                          <a:lnTo>
                            <a:pt x="1248" y="324"/>
                          </a:lnTo>
                          <a:lnTo>
                            <a:pt x="1250" y="324"/>
                          </a:lnTo>
                          <a:lnTo>
                            <a:pt x="1251" y="324"/>
                          </a:lnTo>
                          <a:lnTo>
                            <a:pt x="1251" y="322"/>
                          </a:lnTo>
                          <a:lnTo>
                            <a:pt x="1253" y="320"/>
                          </a:lnTo>
                          <a:lnTo>
                            <a:pt x="1251" y="320"/>
                          </a:lnTo>
                          <a:lnTo>
                            <a:pt x="1251" y="319"/>
                          </a:lnTo>
                          <a:lnTo>
                            <a:pt x="1250" y="319"/>
                          </a:lnTo>
                          <a:lnTo>
                            <a:pt x="1248" y="319"/>
                          </a:lnTo>
                          <a:lnTo>
                            <a:pt x="1246" y="319"/>
                          </a:lnTo>
                          <a:lnTo>
                            <a:pt x="1244" y="317"/>
                          </a:lnTo>
                          <a:lnTo>
                            <a:pt x="1244" y="315"/>
                          </a:lnTo>
                          <a:lnTo>
                            <a:pt x="1244" y="313"/>
                          </a:lnTo>
                          <a:lnTo>
                            <a:pt x="1244" y="311"/>
                          </a:lnTo>
                          <a:lnTo>
                            <a:pt x="1242" y="311"/>
                          </a:lnTo>
                          <a:lnTo>
                            <a:pt x="1242" y="309"/>
                          </a:lnTo>
                          <a:lnTo>
                            <a:pt x="1244" y="307"/>
                          </a:lnTo>
                          <a:lnTo>
                            <a:pt x="1246" y="307"/>
                          </a:lnTo>
                          <a:lnTo>
                            <a:pt x="1248" y="307"/>
                          </a:lnTo>
                          <a:lnTo>
                            <a:pt x="1248" y="305"/>
                          </a:lnTo>
                          <a:lnTo>
                            <a:pt x="1250" y="305"/>
                          </a:lnTo>
                          <a:lnTo>
                            <a:pt x="1250" y="307"/>
                          </a:lnTo>
                          <a:lnTo>
                            <a:pt x="1250" y="309"/>
                          </a:lnTo>
                          <a:lnTo>
                            <a:pt x="1251" y="309"/>
                          </a:lnTo>
                          <a:lnTo>
                            <a:pt x="1253" y="309"/>
                          </a:lnTo>
                          <a:lnTo>
                            <a:pt x="1255" y="309"/>
                          </a:lnTo>
                          <a:lnTo>
                            <a:pt x="1257" y="309"/>
                          </a:lnTo>
                          <a:lnTo>
                            <a:pt x="1259" y="311"/>
                          </a:lnTo>
                          <a:lnTo>
                            <a:pt x="1261" y="311"/>
                          </a:lnTo>
                          <a:lnTo>
                            <a:pt x="1261" y="313"/>
                          </a:lnTo>
                          <a:lnTo>
                            <a:pt x="1263" y="315"/>
                          </a:lnTo>
                          <a:lnTo>
                            <a:pt x="1265" y="317"/>
                          </a:lnTo>
                          <a:lnTo>
                            <a:pt x="1265" y="319"/>
                          </a:lnTo>
                          <a:lnTo>
                            <a:pt x="1267" y="320"/>
                          </a:lnTo>
                          <a:lnTo>
                            <a:pt x="1267" y="322"/>
                          </a:lnTo>
                          <a:lnTo>
                            <a:pt x="1269" y="322"/>
                          </a:lnTo>
                          <a:lnTo>
                            <a:pt x="1271" y="324"/>
                          </a:lnTo>
                          <a:lnTo>
                            <a:pt x="1273" y="326"/>
                          </a:lnTo>
                          <a:lnTo>
                            <a:pt x="1275" y="328"/>
                          </a:lnTo>
                          <a:lnTo>
                            <a:pt x="1275" y="330"/>
                          </a:lnTo>
                          <a:lnTo>
                            <a:pt x="1276" y="332"/>
                          </a:lnTo>
                          <a:lnTo>
                            <a:pt x="1276" y="334"/>
                          </a:lnTo>
                          <a:lnTo>
                            <a:pt x="1275" y="334"/>
                          </a:lnTo>
                          <a:lnTo>
                            <a:pt x="1273" y="334"/>
                          </a:lnTo>
                          <a:lnTo>
                            <a:pt x="1273" y="332"/>
                          </a:lnTo>
                          <a:lnTo>
                            <a:pt x="1273" y="330"/>
                          </a:lnTo>
                          <a:lnTo>
                            <a:pt x="1271" y="330"/>
                          </a:lnTo>
                          <a:lnTo>
                            <a:pt x="1269" y="330"/>
                          </a:lnTo>
                          <a:lnTo>
                            <a:pt x="1267" y="330"/>
                          </a:lnTo>
                          <a:lnTo>
                            <a:pt x="1267" y="332"/>
                          </a:lnTo>
                          <a:lnTo>
                            <a:pt x="1267" y="334"/>
                          </a:lnTo>
                          <a:lnTo>
                            <a:pt x="1267" y="338"/>
                          </a:lnTo>
                          <a:lnTo>
                            <a:pt x="1267" y="340"/>
                          </a:lnTo>
                          <a:lnTo>
                            <a:pt x="1267" y="343"/>
                          </a:lnTo>
                          <a:lnTo>
                            <a:pt x="1267" y="345"/>
                          </a:lnTo>
                          <a:lnTo>
                            <a:pt x="1267" y="347"/>
                          </a:lnTo>
                          <a:lnTo>
                            <a:pt x="1267" y="351"/>
                          </a:lnTo>
                          <a:lnTo>
                            <a:pt x="1267" y="353"/>
                          </a:lnTo>
                          <a:lnTo>
                            <a:pt x="1267" y="355"/>
                          </a:lnTo>
                          <a:lnTo>
                            <a:pt x="1269" y="357"/>
                          </a:lnTo>
                          <a:lnTo>
                            <a:pt x="1271" y="359"/>
                          </a:lnTo>
                          <a:lnTo>
                            <a:pt x="1273" y="359"/>
                          </a:lnTo>
                          <a:lnTo>
                            <a:pt x="1275" y="359"/>
                          </a:lnTo>
                          <a:lnTo>
                            <a:pt x="1276" y="359"/>
                          </a:lnTo>
                          <a:lnTo>
                            <a:pt x="1276" y="357"/>
                          </a:lnTo>
                          <a:lnTo>
                            <a:pt x="1278" y="357"/>
                          </a:lnTo>
                          <a:lnTo>
                            <a:pt x="1278" y="355"/>
                          </a:lnTo>
                          <a:lnTo>
                            <a:pt x="1278" y="353"/>
                          </a:lnTo>
                          <a:lnTo>
                            <a:pt x="1278" y="351"/>
                          </a:lnTo>
                          <a:lnTo>
                            <a:pt x="1278" y="349"/>
                          </a:lnTo>
                          <a:lnTo>
                            <a:pt x="1278" y="347"/>
                          </a:lnTo>
                          <a:lnTo>
                            <a:pt x="1278" y="345"/>
                          </a:lnTo>
                          <a:lnTo>
                            <a:pt x="1280" y="343"/>
                          </a:lnTo>
                          <a:lnTo>
                            <a:pt x="1282" y="343"/>
                          </a:lnTo>
                          <a:lnTo>
                            <a:pt x="1284" y="342"/>
                          </a:lnTo>
                          <a:lnTo>
                            <a:pt x="1286" y="342"/>
                          </a:lnTo>
                          <a:lnTo>
                            <a:pt x="1286" y="340"/>
                          </a:lnTo>
                          <a:lnTo>
                            <a:pt x="1288" y="338"/>
                          </a:lnTo>
                          <a:lnTo>
                            <a:pt x="1290" y="338"/>
                          </a:lnTo>
                          <a:lnTo>
                            <a:pt x="1292" y="338"/>
                          </a:lnTo>
                          <a:lnTo>
                            <a:pt x="1294" y="340"/>
                          </a:lnTo>
                          <a:lnTo>
                            <a:pt x="1294" y="342"/>
                          </a:lnTo>
                          <a:lnTo>
                            <a:pt x="1296" y="343"/>
                          </a:lnTo>
                          <a:lnTo>
                            <a:pt x="1296" y="345"/>
                          </a:lnTo>
                          <a:lnTo>
                            <a:pt x="1298" y="347"/>
                          </a:lnTo>
                          <a:lnTo>
                            <a:pt x="1298" y="349"/>
                          </a:lnTo>
                          <a:lnTo>
                            <a:pt x="1299" y="349"/>
                          </a:lnTo>
                          <a:lnTo>
                            <a:pt x="1301" y="349"/>
                          </a:lnTo>
                          <a:lnTo>
                            <a:pt x="1303" y="349"/>
                          </a:lnTo>
                          <a:lnTo>
                            <a:pt x="1305" y="349"/>
                          </a:lnTo>
                          <a:lnTo>
                            <a:pt x="1305" y="351"/>
                          </a:lnTo>
                          <a:lnTo>
                            <a:pt x="1307" y="351"/>
                          </a:lnTo>
                          <a:lnTo>
                            <a:pt x="1307" y="353"/>
                          </a:lnTo>
                          <a:lnTo>
                            <a:pt x="1309" y="353"/>
                          </a:lnTo>
                          <a:lnTo>
                            <a:pt x="1309" y="355"/>
                          </a:lnTo>
                          <a:lnTo>
                            <a:pt x="1311" y="355"/>
                          </a:lnTo>
                          <a:lnTo>
                            <a:pt x="1311" y="357"/>
                          </a:lnTo>
                          <a:lnTo>
                            <a:pt x="1313" y="357"/>
                          </a:lnTo>
                          <a:lnTo>
                            <a:pt x="1315" y="357"/>
                          </a:lnTo>
                          <a:lnTo>
                            <a:pt x="1317" y="357"/>
                          </a:lnTo>
                          <a:lnTo>
                            <a:pt x="1319" y="357"/>
                          </a:lnTo>
                          <a:lnTo>
                            <a:pt x="1321" y="355"/>
                          </a:lnTo>
                          <a:lnTo>
                            <a:pt x="1322" y="355"/>
                          </a:lnTo>
                          <a:lnTo>
                            <a:pt x="1322" y="353"/>
                          </a:lnTo>
                          <a:lnTo>
                            <a:pt x="1322" y="351"/>
                          </a:lnTo>
                          <a:lnTo>
                            <a:pt x="1324" y="351"/>
                          </a:lnTo>
                          <a:lnTo>
                            <a:pt x="1324" y="349"/>
                          </a:lnTo>
                          <a:lnTo>
                            <a:pt x="1324" y="347"/>
                          </a:lnTo>
                          <a:lnTo>
                            <a:pt x="1324" y="345"/>
                          </a:lnTo>
                          <a:lnTo>
                            <a:pt x="1322" y="343"/>
                          </a:lnTo>
                          <a:lnTo>
                            <a:pt x="1322" y="342"/>
                          </a:lnTo>
                          <a:lnTo>
                            <a:pt x="1321" y="342"/>
                          </a:lnTo>
                          <a:lnTo>
                            <a:pt x="1319" y="342"/>
                          </a:lnTo>
                          <a:lnTo>
                            <a:pt x="1319" y="340"/>
                          </a:lnTo>
                          <a:lnTo>
                            <a:pt x="1317" y="340"/>
                          </a:lnTo>
                          <a:lnTo>
                            <a:pt x="1319" y="338"/>
                          </a:lnTo>
                          <a:lnTo>
                            <a:pt x="1321" y="338"/>
                          </a:lnTo>
                          <a:lnTo>
                            <a:pt x="1322" y="338"/>
                          </a:lnTo>
                          <a:lnTo>
                            <a:pt x="1324" y="338"/>
                          </a:lnTo>
                          <a:lnTo>
                            <a:pt x="1324" y="336"/>
                          </a:lnTo>
                          <a:lnTo>
                            <a:pt x="1326" y="336"/>
                          </a:lnTo>
                          <a:lnTo>
                            <a:pt x="1326" y="334"/>
                          </a:lnTo>
                          <a:lnTo>
                            <a:pt x="1324" y="332"/>
                          </a:lnTo>
                          <a:lnTo>
                            <a:pt x="1324" y="330"/>
                          </a:lnTo>
                          <a:lnTo>
                            <a:pt x="1324" y="328"/>
                          </a:lnTo>
                          <a:lnTo>
                            <a:pt x="1322" y="326"/>
                          </a:lnTo>
                          <a:lnTo>
                            <a:pt x="1322" y="324"/>
                          </a:lnTo>
                          <a:lnTo>
                            <a:pt x="1322" y="322"/>
                          </a:lnTo>
                          <a:lnTo>
                            <a:pt x="1324" y="322"/>
                          </a:lnTo>
                          <a:lnTo>
                            <a:pt x="1324" y="320"/>
                          </a:lnTo>
                          <a:lnTo>
                            <a:pt x="1324" y="319"/>
                          </a:lnTo>
                          <a:lnTo>
                            <a:pt x="1326" y="319"/>
                          </a:lnTo>
                          <a:lnTo>
                            <a:pt x="1328" y="319"/>
                          </a:lnTo>
                          <a:lnTo>
                            <a:pt x="1330" y="319"/>
                          </a:lnTo>
                          <a:lnTo>
                            <a:pt x="1332" y="319"/>
                          </a:lnTo>
                          <a:lnTo>
                            <a:pt x="1334" y="319"/>
                          </a:lnTo>
                          <a:lnTo>
                            <a:pt x="1334" y="320"/>
                          </a:lnTo>
                          <a:lnTo>
                            <a:pt x="1336" y="320"/>
                          </a:lnTo>
                          <a:lnTo>
                            <a:pt x="1338" y="324"/>
                          </a:lnTo>
                          <a:lnTo>
                            <a:pt x="1340" y="326"/>
                          </a:lnTo>
                          <a:lnTo>
                            <a:pt x="1342" y="328"/>
                          </a:lnTo>
                          <a:lnTo>
                            <a:pt x="1342" y="330"/>
                          </a:lnTo>
                          <a:lnTo>
                            <a:pt x="1342" y="332"/>
                          </a:lnTo>
                          <a:lnTo>
                            <a:pt x="1344" y="332"/>
                          </a:lnTo>
                          <a:lnTo>
                            <a:pt x="1342" y="332"/>
                          </a:lnTo>
                          <a:lnTo>
                            <a:pt x="1344" y="334"/>
                          </a:lnTo>
                          <a:lnTo>
                            <a:pt x="1342" y="334"/>
                          </a:lnTo>
                          <a:lnTo>
                            <a:pt x="1342" y="336"/>
                          </a:lnTo>
                          <a:lnTo>
                            <a:pt x="1342" y="338"/>
                          </a:lnTo>
                          <a:lnTo>
                            <a:pt x="1340" y="338"/>
                          </a:lnTo>
                          <a:lnTo>
                            <a:pt x="1338" y="340"/>
                          </a:lnTo>
                          <a:lnTo>
                            <a:pt x="1338" y="342"/>
                          </a:lnTo>
                          <a:lnTo>
                            <a:pt x="1338" y="343"/>
                          </a:lnTo>
                          <a:lnTo>
                            <a:pt x="1338" y="345"/>
                          </a:lnTo>
                          <a:lnTo>
                            <a:pt x="1338" y="347"/>
                          </a:lnTo>
                          <a:lnTo>
                            <a:pt x="1338" y="349"/>
                          </a:lnTo>
                          <a:lnTo>
                            <a:pt x="1336" y="349"/>
                          </a:lnTo>
                          <a:lnTo>
                            <a:pt x="1336" y="351"/>
                          </a:lnTo>
                          <a:lnTo>
                            <a:pt x="1334" y="353"/>
                          </a:lnTo>
                          <a:lnTo>
                            <a:pt x="1334" y="355"/>
                          </a:lnTo>
                          <a:lnTo>
                            <a:pt x="1334" y="357"/>
                          </a:lnTo>
                          <a:lnTo>
                            <a:pt x="1332" y="359"/>
                          </a:lnTo>
                          <a:lnTo>
                            <a:pt x="1332" y="361"/>
                          </a:lnTo>
                          <a:lnTo>
                            <a:pt x="1332" y="363"/>
                          </a:lnTo>
                          <a:lnTo>
                            <a:pt x="1334" y="363"/>
                          </a:lnTo>
                          <a:lnTo>
                            <a:pt x="1334" y="365"/>
                          </a:lnTo>
                          <a:lnTo>
                            <a:pt x="1334" y="367"/>
                          </a:lnTo>
                          <a:lnTo>
                            <a:pt x="1336" y="368"/>
                          </a:lnTo>
                          <a:lnTo>
                            <a:pt x="1336" y="370"/>
                          </a:lnTo>
                          <a:lnTo>
                            <a:pt x="1338" y="372"/>
                          </a:lnTo>
                          <a:lnTo>
                            <a:pt x="1338" y="374"/>
                          </a:lnTo>
                          <a:lnTo>
                            <a:pt x="1338" y="376"/>
                          </a:lnTo>
                          <a:lnTo>
                            <a:pt x="1338" y="378"/>
                          </a:lnTo>
                          <a:lnTo>
                            <a:pt x="1338" y="380"/>
                          </a:lnTo>
                          <a:lnTo>
                            <a:pt x="1338" y="382"/>
                          </a:lnTo>
                          <a:lnTo>
                            <a:pt x="1338" y="384"/>
                          </a:lnTo>
                          <a:lnTo>
                            <a:pt x="1338" y="386"/>
                          </a:lnTo>
                          <a:lnTo>
                            <a:pt x="1338" y="388"/>
                          </a:lnTo>
                          <a:lnTo>
                            <a:pt x="1340" y="390"/>
                          </a:lnTo>
                          <a:lnTo>
                            <a:pt x="1340" y="391"/>
                          </a:lnTo>
                          <a:lnTo>
                            <a:pt x="1340" y="393"/>
                          </a:lnTo>
                          <a:lnTo>
                            <a:pt x="1340" y="395"/>
                          </a:lnTo>
                          <a:lnTo>
                            <a:pt x="1340" y="397"/>
                          </a:lnTo>
                          <a:lnTo>
                            <a:pt x="1338" y="397"/>
                          </a:lnTo>
                          <a:lnTo>
                            <a:pt x="1336" y="397"/>
                          </a:lnTo>
                          <a:lnTo>
                            <a:pt x="1336" y="399"/>
                          </a:lnTo>
                          <a:lnTo>
                            <a:pt x="1334" y="399"/>
                          </a:lnTo>
                          <a:lnTo>
                            <a:pt x="1332" y="401"/>
                          </a:lnTo>
                          <a:lnTo>
                            <a:pt x="1332" y="403"/>
                          </a:lnTo>
                          <a:lnTo>
                            <a:pt x="1332" y="405"/>
                          </a:lnTo>
                          <a:lnTo>
                            <a:pt x="1332" y="407"/>
                          </a:lnTo>
                          <a:lnTo>
                            <a:pt x="1330" y="407"/>
                          </a:lnTo>
                          <a:lnTo>
                            <a:pt x="1330" y="409"/>
                          </a:lnTo>
                          <a:lnTo>
                            <a:pt x="1332" y="411"/>
                          </a:lnTo>
                          <a:lnTo>
                            <a:pt x="1332" y="413"/>
                          </a:lnTo>
                          <a:lnTo>
                            <a:pt x="1332" y="415"/>
                          </a:lnTo>
                          <a:lnTo>
                            <a:pt x="1332" y="416"/>
                          </a:lnTo>
                          <a:lnTo>
                            <a:pt x="1332" y="418"/>
                          </a:lnTo>
                          <a:lnTo>
                            <a:pt x="1332" y="420"/>
                          </a:lnTo>
                          <a:lnTo>
                            <a:pt x="1332" y="422"/>
                          </a:lnTo>
                          <a:lnTo>
                            <a:pt x="1330" y="424"/>
                          </a:lnTo>
                          <a:lnTo>
                            <a:pt x="1328" y="426"/>
                          </a:lnTo>
                          <a:lnTo>
                            <a:pt x="1328" y="428"/>
                          </a:lnTo>
                          <a:lnTo>
                            <a:pt x="1326" y="428"/>
                          </a:lnTo>
                          <a:lnTo>
                            <a:pt x="1326" y="430"/>
                          </a:lnTo>
                          <a:lnTo>
                            <a:pt x="1326" y="432"/>
                          </a:lnTo>
                          <a:lnTo>
                            <a:pt x="1326" y="434"/>
                          </a:lnTo>
                          <a:lnTo>
                            <a:pt x="1326" y="436"/>
                          </a:lnTo>
                          <a:lnTo>
                            <a:pt x="1326" y="438"/>
                          </a:lnTo>
                          <a:lnTo>
                            <a:pt x="1326" y="439"/>
                          </a:lnTo>
                          <a:lnTo>
                            <a:pt x="1328" y="441"/>
                          </a:lnTo>
                          <a:lnTo>
                            <a:pt x="1326" y="445"/>
                          </a:lnTo>
                          <a:lnTo>
                            <a:pt x="1303" y="570"/>
                          </a:lnTo>
                          <a:lnTo>
                            <a:pt x="1296" y="610"/>
                          </a:lnTo>
                          <a:lnTo>
                            <a:pt x="1296" y="612"/>
                          </a:lnTo>
                          <a:lnTo>
                            <a:pt x="1296" y="614"/>
                          </a:lnTo>
                          <a:lnTo>
                            <a:pt x="1290" y="639"/>
                          </a:lnTo>
                          <a:lnTo>
                            <a:pt x="1286" y="662"/>
                          </a:lnTo>
                          <a:lnTo>
                            <a:pt x="1278" y="704"/>
                          </a:lnTo>
                          <a:lnTo>
                            <a:pt x="1273" y="729"/>
                          </a:lnTo>
                          <a:lnTo>
                            <a:pt x="1271" y="749"/>
                          </a:lnTo>
                          <a:lnTo>
                            <a:pt x="1265" y="777"/>
                          </a:lnTo>
                          <a:lnTo>
                            <a:pt x="1261" y="795"/>
                          </a:lnTo>
                          <a:lnTo>
                            <a:pt x="1255" y="833"/>
                          </a:lnTo>
                          <a:lnTo>
                            <a:pt x="1255" y="835"/>
                          </a:lnTo>
                          <a:lnTo>
                            <a:pt x="1232" y="962"/>
                          </a:lnTo>
                          <a:lnTo>
                            <a:pt x="1219" y="1027"/>
                          </a:lnTo>
                          <a:lnTo>
                            <a:pt x="1217" y="1039"/>
                          </a:lnTo>
                          <a:lnTo>
                            <a:pt x="1213" y="1062"/>
                          </a:lnTo>
                          <a:lnTo>
                            <a:pt x="1202" y="1117"/>
                          </a:lnTo>
                          <a:lnTo>
                            <a:pt x="1200" y="1131"/>
                          </a:lnTo>
                          <a:lnTo>
                            <a:pt x="1196" y="1152"/>
                          </a:lnTo>
                          <a:lnTo>
                            <a:pt x="1194" y="1160"/>
                          </a:lnTo>
                          <a:lnTo>
                            <a:pt x="1192" y="1160"/>
                          </a:lnTo>
                          <a:lnTo>
                            <a:pt x="1192" y="1161"/>
                          </a:lnTo>
                          <a:lnTo>
                            <a:pt x="1190" y="1161"/>
                          </a:lnTo>
                          <a:lnTo>
                            <a:pt x="1190" y="1160"/>
                          </a:lnTo>
                          <a:lnTo>
                            <a:pt x="1190" y="1161"/>
                          </a:lnTo>
                          <a:lnTo>
                            <a:pt x="1188" y="1161"/>
                          </a:lnTo>
                          <a:lnTo>
                            <a:pt x="1188" y="1160"/>
                          </a:lnTo>
                          <a:lnTo>
                            <a:pt x="1188" y="1158"/>
                          </a:lnTo>
                          <a:lnTo>
                            <a:pt x="1186" y="1158"/>
                          </a:lnTo>
                          <a:lnTo>
                            <a:pt x="1186" y="1156"/>
                          </a:lnTo>
                          <a:lnTo>
                            <a:pt x="1184" y="1154"/>
                          </a:lnTo>
                          <a:lnTo>
                            <a:pt x="1182" y="1152"/>
                          </a:lnTo>
                          <a:lnTo>
                            <a:pt x="1180" y="1152"/>
                          </a:lnTo>
                          <a:lnTo>
                            <a:pt x="1180" y="1150"/>
                          </a:lnTo>
                          <a:lnTo>
                            <a:pt x="1179" y="1150"/>
                          </a:lnTo>
                          <a:lnTo>
                            <a:pt x="1179" y="1148"/>
                          </a:lnTo>
                          <a:lnTo>
                            <a:pt x="1177" y="1148"/>
                          </a:lnTo>
                          <a:lnTo>
                            <a:pt x="1177" y="1146"/>
                          </a:lnTo>
                          <a:lnTo>
                            <a:pt x="1177" y="1144"/>
                          </a:lnTo>
                          <a:lnTo>
                            <a:pt x="1175" y="1144"/>
                          </a:lnTo>
                          <a:lnTo>
                            <a:pt x="1173" y="1144"/>
                          </a:lnTo>
                          <a:lnTo>
                            <a:pt x="1173" y="1142"/>
                          </a:lnTo>
                          <a:lnTo>
                            <a:pt x="1171" y="1142"/>
                          </a:lnTo>
                          <a:lnTo>
                            <a:pt x="1169" y="1140"/>
                          </a:lnTo>
                          <a:lnTo>
                            <a:pt x="1167" y="1138"/>
                          </a:lnTo>
                          <a:lnTo>
                            <a:pt x="1167" y="1137"/>
                          </a:lnTo>
                          <a:lnTo>
                            <a:pt x="1165" y="1137"/>
                          </a:lnTo>
                          <a:lnTo>
                            <a:pt x="1165" y="1135"/>
                          </a:lnTo>
                          <a:lnTo>
                            <a:pt x="1163" y="1133"/>
                          </a:lnTo>
                          <a:lnTo>
                            <a:pt x="1163" y="1131"/>
                          </a:lnTo>
                          <a:lnTo>
                            <a:pt x="1161" y="1129"/>
                          </a:lnTo>
                          <a:lnTo>
                            <a:pt x="1161" y="1127"/>
                          </a:lnTo>
                          <a:lnTo>
                            <a:pt x="1161" y="1125"/>
                          </a:lnTo>
                          <a:lnTo>
                            <a:pt x="1159" y="1123"/>
                          </a:lnTo>
                          <a:lnTo>
                            <a:pt x="1157" y="1121"/>
                          </a:lnTo>
                          <a:lnTo>
                            <a:pt x="1155" y="1119"/>
                          </a:lnTo>
                          <a:lnTo>
                            <a:pt x="1154" y="1119"/>
                          </a:lnTo>
                          <a:lnTo>
                            <a:pt x="1152" y="1119"/>
                          </a:lnTo>
                          <a:lnTo>
                            <a:pt x="1152" y="1117"/>
                          </a:lnTo>
                          <a:lnTo>
                            <a:pt x="1150" y="1117"/>
                          </a:lnTo>
                          <a:lnTo>
                            <a:pt x="1148" y="1117"/>
                          </a:lnTo>
                          <a:lnTo>
                            <a:pt x="1146" y="1117"/>
                          </a:lnTo>
                          <a:lnTo>
                            <a:pt x="1144" y="1117"/>
                          </a:lnTo>
                          <a:lnTo>
                            <a:pt x="1140" y="1115"/>
                          </a:lnTo>
                          <a:lnTo>
                            <a:pt x="1138" y="1115"/>
                          </a:lnTo>
                          <a:lnTo>
                            <a:pt x="1136" y="1113"/>
                          </a:lnTo>
                          <a:lnTo>
                            <a:pt x="1134" y="1113"/>
                          </a:lnTo>
                          <a:lnTo>
                            <a:pt x="1134" y="1112"/>
                          </a:lnTo>
                          <a:lnTo>
                            <a:pt x="1132" y="1112"/>
                          </a:lnTo>
                          <a:lnTo>
                            <a:pt x="1132" y="1110"/>
                          </a:lnTo>
                          <a:lnTo>
                            <a:pt x="1131" y="1108"/>
                          </a:lnTo>
                          <a:lnTo>
                            <a:pt x="1131" y="1106"/>
                          </a:lnTo>
                          <a:lnTo>
                            <a:pt x="1131" y="1104"/>
                          </a:lnTo>
                          <a:lnTo>
                            <a:pt x="1131" y="1102"/>
                          </a:lnTo>
                          <a:lnTo>
                            <a:pt x="1131" y="1100"/>
                          </a:lnTo>
                          <a:lnTo>
                            <a:pt x="1131" y="1098"/>
                          </a:lnTo>
                          <a:lnTo>
                            <a:pt x="1131" y="1096"/>
                          </a:lnTo>
                          <a:lnTo>
                            <a:pt x="1131" y="1094"/>
                          </a:lnTo>
                          <a:lnTo>
                            <a:pt x="1131" y="1092"/>
                          </a:lnTo>
                          <a:lnTo>
                            <a:pt x="1129" y="1090"/>
                          </a:lnTo>
                          <a:lnTo>
                            <a:pt x="1129" y="1089"/>
                          </a:lnTo>
                          <a:lnTo>
                            <a:pt x="1129" y="1087"/>
                          </a:lnTo>
                          <a:lnTo>
                            <a:pt x="1129" y="1085"/>
                          </a:lnTo>
                          <a:lnTo>
                            <a:pt x="1129" y="1083"/>
                          </a:lnTo>
                          <a:lnTo>
                            <a:pt x="1127" y="1083"/>
                          </a:lnTo>
                          <a:lnTo>
                            <a:pt x="1127" y="1081"/>
                          </a:lnTo>
                          <a:lnTo>
                            <a:pt x="1127" y="1079"/>
                          </a:lnTo>
                          <a:lnTo>
                            <a:pt x="1127" y="1077"/>
                          </a:lnTo>
                          <a:lnTo>
                            <a:pt x="1125" y="1077"/>
                          </a:lnTo>
                          <a:lnTo>
                            <a:pt x="1125" y="1075"/>
                          </a:lnTo>
                          <a:lnTo>
                            <a:pt x="1123" y="1075"/>
                          </a:lnTo>
                          <a:lnTo>
                            <a:pt x="1121" y="1075"/>
                          </a:lnTo>
                          <a:lnTo>
                            <a:pt x="1119" y="1075"/>
                          </a:lnTo>
                          <a:lnTo>
                            <a:pt x="1117" y="1075"/>
                          </a:lnTo>
                          <a:lnTo>
                            <a:pt x="1115" y="1075"/>
                          </a:lnTo>
                          <a:lnTo>
                            <a:pt x="1113" y="1073"/>
                          </a:lnTo>
                          <a:lnTo>
                            <a:pt x="1111" y="1073"/>
                          </a:lnTo>
                          <a:lnTo>
                            <a:pt x="1109" y="1073"/>
                          </a:lnTo>
                          <a:lnTo>
                            <a:pt x="1109" y="1071"/>
                          </a:lnTo>
                          <a:lnTo>
                            <a:pt x="1107" y="1071"/>
                          </a:lnTo>
                          <a:lnTo>
                            <a:pt x="1107" y="1069"/>
                          </a:lnTo>
                          <a:lnTo>
                            <a:pt x="1106" y="1069"/>
                          </a:lnTo>
                          <a:lnTo>
                            <a:pt x="1106" y="1067"/>
                          </a:lnTo>
                          <a:lnTo>
                            <a:pt x="1106" y="1065"/>
                          </a:lnTo>
                          <a:lnTo>
                            <a:pt x="1104" y="1065"/>
                          </a:lnTo>
                          <a:lnTo>
                            <a:pt x="1104" y="1064"/>
                          </a:lnTo>
                          <a:lnTo>
                            <a:pt x="1102" y="1062"/>
                          </a:lnTo>
                          <a:lnTo>
                            <a:pt x="1102" y="1060"/>
                          </a:lnTo>
                          <a:lnTo>
                            <a:pt x="1100" y="1058"/>
                          </a:lnTo>
                          <a:lnTo>
                            <a:pt x="1098" y="1056"/>
                          </a:lnTo>
                          <a:lnTo>
                            <a:pt x="1098" y="1054"/>
                          </a:lnTo>
                          <a:lnTo>
                            <a:pt x="1096" y="1054"/>
                          </a:lnTo>
                          <a:lnTo>
                            <a:pt x="1094" y="1054"/>
                          </a:lnTo>
                          <a:lnTo>
                            <a:pt x="1094" y="1052"/>
                          </a:lnTo>
                          <a:lnTo>
                            <a:pt x="1092" y="1052"/>
                          </a:lnTo>
                          <a:lnTo>
                            <a:pt x="1090" y="1052"/>
                          </a:lnTo>
                          <a:lnTo>
                            <a:pt x="1090" y="1050"/>
                          </a:lnTo>
                          <a:lnTo>
                            <a:pt x="1088" y="1050"/>
                          </a:lnTo>
                          <a:lnTo>
                            <a:pt x="1086" y="1050"/>
                          </a:lnTo>
                          <a:lnTo>
                            <a:pt x="1084" y="1048"/>
                          </a:lnTo>
                          <a:lnTo>
                            <a:pt x="1083" y="1048"/>
                          </a:lnTo>
                          <a:lnTo>
                            <a:pt x="1081" y="1050"/>
                          </a:lnTo>
                          <a:lnTo>
                            <a:pt x="1079" y="1050"/>
                          </a:lnTo>
                          <a:lnTo>
                            <a:pt x="1077" y="1052"/>
                          </a:lnTo>
                          <a:lnTo>
                            <a:pt x="1075" y="1052"/>
                          </a:lnTo>
                          <a:lnTo>
                            <a:pt x="1075" y="1054"/>
                          </a:lnTo>
                          <a:lnTo>
                            <a:pt x="1073" y="1054"/>
                          </a:lnTo>
                          <a:lnTo>
                            <a:pt x="1073" y="1056"/>
                          </a:lnTo>
                          <a:lnTo>
                            <a:pt x="1071" y="1056"/>
                          </a:lnTo>
                          <a:lnTo>
                            <a:pt x="1071" y="1058"/>
                          </a:lnTo>
                          <a:lnTo>
                            <a:pt x="1069" y="1060"/>
                          </a:lnTo>
                          <a:lnTo>
                            <a:pt x="1067" y="1062"/>
                          </a:lnTo>
                          <a:lnTo>
                            <a:pt x="1065" y="1064"/>
                          </a:lnTo>
                          <a:lnTo>
                            <a:pt x="1063" y="1064"/>
                          </a:lnTo>
                          <a:lnTo>
                            <a:pt x="1061" y="1065"/>
                          </a:lnTo>
                          <a:lnTo>
                            <a:pt x="1059" y="1065"/>
                          </a:lnTo>
                          <a:lnTo>
                            <a:pt x="1058" y="1065"/>
                          </a:lnTo>
                          <a:lnTo>
                            <a:pt x="1056" y="1067"/>
                          </a:lnTo>
                          <a:lnTo>
                            <a:pt x="1054" y="1067"/>
                          </a:lnTo>
                          <a:lnTo>
                            <a:pt x="1052" y="1067"/>
                          </a:lnTo>
                          <a:lnTo>
                            <a:pt x="1050" y="1067"/>
                          </a:lnTo>
                          <a:lnTo>
                            <a:pt x="1048" y="1069"/>
                          </a:lnTo>
                          <a:lnTo>
                            <a:pt x="1044" y="1069"/>
                          </a:lnTo>
                          <a:lnTo>
                            <a:pt x="1042" y="1069"/>
                          </a:lnTo>
                          <a:lnTo>
                            <a:pt x="1040" y="1069"/>
                          </a:lnTo>
                          <a:lnTo>
                            <a:pt x="1038" y="1067"/>
                          </a:lnTo>
                          <a:lnTo>
                            <a:pt x="1036" y="1067"/>
                          </a:lnTo>
                          <a:lnTo>
                            <a:pt x="1035" y="1067"/>
                          </a:lnTo>
                          <a:lnTo>
                            <a:pt x="1031" y="1065"/>
                          </a:lnTo>
                          <a:lnTo>
                            <a:pt x="1029" y="1065"/>
                          </a:lnTo>
                          <a:lnTo>
                            <a:pt x="1029" y="1064"/>
                          </a:lnTo>
                          <a:lnTo>
                            <a:pt x="1027" y="1064"/>
                          </a:lnTo>
                          <a:lnTo>
                            <a:pt x="1027" y="1062"/>
                          </a:lnTo>
                          <a:lnTo>
                            <a:pt x="1027" y="1060"/>
                          </a:lnTo>
                          <a:lnTo>
                            <a:pt x="1025" y="1060"/>
                          </a:lnTo>
                          <a:lnTo>
                            <a:pt x="1025" y="1058"/>
                          </a:lnTo>
                          <a:lnTo>
                            <a:pt x="1023" y="1058"/>
                          </a:lnTo>
                          <a:lnTo>
                            <a:pt x="1021" y="1056"/>
                          </a:lnTo>
                          <a:lnTo>
                            <a:pt x="1019" y="1056"/>
                          </a:lnTo>
                          <a:lnTo>
                            <a:pt x="1017" y="1056"/>
                          </a:lnTo>
                          <a:lnTo>
                            <a:pt x="1015" y="1056"/>
                          </a:lnTo>
                          <a:lnTo>
                            <a:pt x="1015" y="1058"/>
                          </a:lnTo>
                          <a:lnTo>
                            <a:pt x="1013" y="1058"/>
                          </a:lnTo>
                          <a:lnTo>
                            <a:pt x="1011" y="1058"/>
                          </a:lnTo>
                          <a:lnTo>
                            <a:pt x="1010" y="1058"/>
                          </a:lnTo>
                          <a:lnTo>
                            <a:pt x="1008" y="1058"/>
                          </a:lnTo>
                          <a:lnTo>
                            <a:pt x="1006" y="1058"/>
                          </a:lnTo>
                          <a:lnTo>
                            <a:pt x="1004" y="1058"/>
                          </a:lnTo>
                          <a:lnTo>
                            <a:pt x="1002" y="1058"/>
                          </a:lnTo>
                          <a:lnTo>
                            <a:pt x="1000" y="1056"/>
                          </a:lnTo>
                          <a:lnTo>
                            <a:pt x="998" y="1056"/>
                          </a:lnTo>
                          <a:lnTo>
                            <a:pt x="998" y="1054"/>
                          </a:lnTo>
                          <a:lnTo>
                            <a:pt x="998" y="1052"/>
                          </a:lnTo>
                          <a:lnTo>
                            <a:pt x="998" y="1050"/>
                          </a:lnTo>
                          <a:lnTo>
                            <a:pt x="996" y="1050"/>
                          </a:lnTo>
                          <a:lnTo>
                            <a:pt x="996" y="1048"/>
                          </a:lnTo>
                          <a:lnTo>
                            <a:pt x="996" y="1046"/>
                          </a:lnTo>
                          <a:lnTo>
                            <a:pt x="994" y="1046"/>
                          </a:lnTo>
                          <a:lnTo>
                            <a:pt x="994" y="1044"/>
                          </a:lnTo>
                          <a:lnTo>
                            <a:pt x="992" y="1044"/>
                          </a:lnTo>
                          <a:lnTo>
                            <a:pt x="990" y="1042"/>
                          </a:lnTo>
                          <a:lnTo>
                            <a:pt x="988" y="1044"/>
                          </a:lnTo>
                          <a:lnTo>
                            <a:pt x="987" y="1044"/>
                          </a:lnTo>
                          <a:lnTo>
                            <a:pt x="987" y="1042"/>
                          </a:lnTo>
                          <a:lnTo>
                            <a:pt x="988" y="1041"/>
                          </a:lnTo>
                          <a:lnTo>
                            <a:pt x="990" y="1037"/>
                          </a:lnTo>
                          <a:lnTo>
                            <a:pt x="992" y="1035"/>
                          </a:lnTo>
                          <a:lnTo>
                            <a:pt x="998" y="1025"/>
                          </a:lnTo>
                          <a:lnTo>
                            <a:pt x="1033" y="973"/>
                          </a:lnTo>
                          <a:lnTo>
                            <a:pt x="1088" y="887"/>
                          </a:lnTo>
                          <a:lnTo>
                            <a:pt x="1123" y="833"/>
                          </a:lnTo>
                          <a:lnTo>
                            <a:pt x="1140" y="806"/>
                          </a:lnTo>
                          <a:lnTo>
                            <a:pt x="1157" y="779"/>
                          </a:lnTo>
                          <a:lnTo>
                            <a:pt x="1157" y="777"/>
                          </a:lnTo>
                          <a:lnTo>
                            <a:pt x="1159" y="777"/>
                          </a:lnTo>
                          <a:lnTo>
                            <a:pt x="1159" y="776"/>
                          </a:lnTo>
                          <a:lnTo>
                            <a:pt x="1163" y="770"/>
                          </a:lnTo>
                          <a:lnTo>
                            <a:pt x="1163" y="768"/>
                          </a:lnTo>
                          <a:lnTo>
                            <a:pt x="1161" y="768"/>
                          </a:lnTo>
                          <a:lnTo>
                            <a:pt x="1161" y="766"/>
                          </a:lnTo>
                          <a:lnTo>
                            <a:pt x="1159" y="764"/>
                          </a:lnTo>
                          <a:lnTo>
                            <a:pt x="1159" y="762"/>
                          </a:lnTo>
                          <a:lnTo>
                            <a:pt x="1159" y="758"/>
                          </a:lnTo>
                          <a:lnTo>
                            <a:pt x="1159" y="756"/>
                          </a:lnTo>
                          <a:lnTo>
                            <a:pt x="1159" y="754"/>
                          </a:lnTo>
                          <a:lnTo>
                            <a:pt x="1161" y="754"/>
                          </a:lnTo>
                          <a:lnTo>
                            <a:pt x="1161" y="752"/>
                          </a:lnTo>
                          <a:lnTo>
                            <a:pt x="1161" y="751"/>
                          </a:lnTo>
                          <a:lnTo>
                            <a:pt x="1161" y="749"/>
                          </a:lnTo>
                          <a:lnTo>
                            <a:pt x="1161" y="747"/>
                          </a:lnTo>
                          <a:lnTo>
                            <a:pt x="1159" y="747"/>
                          </a:lnTo>
                          <a:lnTo>
                            <a:pt x="1159" y="745"/>
                          </a:lnTo>
                          <a:lnTo>
                            <a:pt x="1159" y="743"/>
                          </a:lnTo>
                          <a:lnTo>
                            <a:pt x="1157" y="743"/>
                          </a:lnTo>
                          <a:lnTo>
                            <a:pt x="1157" y="741"/>
                          </a:lnTo>
                          <a:lnTo>
                            <a:pt x="1155" y="739"/>
                          </a:lnTo>
                          <a:lnTo>
                            <a:pt x="1154" y="739"/>
                          </a:lnTo>
                          <a:lnTo>
                            <a:pt x="1152" y="739"/>
                          </a:lnTo>
                          <a:lnTo>
                            <a:pt x="1150" y="741"/>
                          </a:lnTo>
                          <a:lnTo>
                            <a:pt x="1150" y="743"/>
                          </a:lnTo>
                          <a:lnTo>
                            <a:pt x="1150" y="745"/>
                          </a:lnTo>
                          <a:lnTo>
                            <a:pt x="1148" y="747"/>
                          </a:lnTo>
                          <a:lnTo>
                            <a:pt x="1148" y="749"/>
                          </a:lnTo>
                          <a:lnTo>
                            <a:pt x="1148" y="751"/>
                          </a:lnTo>
                          <a:lnTo>
                            <a:pt x="1146" y="752"/>
                          </a:lnTo>
                          <a:lnTo>
                            <a:pt x="1144" y="752"/>
                          </a:lnTo>
                          <a:lnTo>
                            <a:pt x="1144" y="754"/>
                          </a:lnTo>
                          <a:lnTo>
                            <a:pt x="1142" y="752"/>
                          </a:lnTo>
                          <a:lnTo>
                            <a:pt x="1140" y="752"/>
                          </a:lnTo>
                          <a:lnTo>
                            <a:pt x="1138" y="751"/>
                          </a:lnTo>
                          <a:lnTo>
                            <a:pt x="1136" y="751"/>
                          </a:lnTo>
                          <a:lnTo>
                            <a:pt x="1134" y="751"/>
                          </a:lnTo>
                          <a:lnTo>
                            <a:pt x="1134" y="749"/>
                          </a:lnTo>
                          <a:lnTo>
                            <a:pt x="1134" y="747"/>
                          </a:lnTo>
                          <a:lnTo>
                            <a:pt x="1136" y="745"/>
                          </a:lnTo>
                          <a:lnTo>
                            <a:pt x="1136" y="743"/>
                          </a:lnTo>
                          <a:lnTo>
                            <a:pt x="1136" y="741"/>
                          </a:lnTo>
                          <a:lnTo>
                            <a:pt x="1136" y="739"/>
                          </a:lnTo>
                          <a:lnTo>
                            <a:pt x="1136" y="737"/>
                          </a:lnTo>
                          <a:lnTo>
                            <a:pt x="1134" y="737"/>
                          </a:lnTo>
                          <a:lnTo>
                            <a:pt x="1134" y="735"/>
                          </a:lnTo>
                          <a:lnTo>
                            <a:pt x="1132" y="735"/>
                          </a:lnTo>
                          <a:lnTo>
                            <a:pt x="1131" y="735"/>
                          </a:lnTo>
                          <a:lnTo>
                            <a:pt x="1129" y="735"/>
                          </a:lnTo>
                          <a:lnTo>
                            <a:pt x="1129" y="737"/>
                          </a:lnTo>
                          <a:lnTo>
                            <a:pt x="1129" y="739"/>
                          </a:lnTo>
                          <a:lnTo>
                            <a:pt x="1127" y="741"/>
                          </a:lnTo>
                          <a:lnTo>
                            <a:pt x="1125" y="743"/>
                          </a:lnTo>
                          <a:lnTo>
                            <a:pt x="1123" y="741"/>
                          </a:lnTo>
                          <a:lnTo>
                            <a:pt x="1121" y="741"/>
                          </a:lnTo>
                          <a:lnTo>
                            <a:pt x="1121" y="739"/>
                          </a:lnTo>
                          <a:lnTo>
                            <a:pt x="1119" y="739"/>
                          </a:lnTo>
                          <a:lnTo>
                            <a:pt x="1119" y="737"/>
                          </a:lnTo>
                          <a:lnTo>
                            <a:pt x="1119" y="735"/>
                          </a:lnTo>
                          <a:lnTo>
                            <a:pt x="1117" y="733"/>
                          </a:lnTo>
                          <a:lnTo>
                            <a:pt x="1117" y="731"/>
                          </a:lnTo>
                          <a:lnTo>
                            <a:pt x="1117" y="729"/>
                          </a:lnTo>
                          <a:lnTo>
                            <a:pt x="1117" y="726"/>
                          </a:lnTo>
                          <a:lnTo>
                            <a:pt x="1117" y="724"/>
                          </a:lnTo>
                          <a:lnTo>
                            <a:pt x="1117" y="720"/>
                          </a:lnTo>
                          <a:lnTo>
                            <a:pt x="1117" y="718"/>
                          </a:lnTo>
                          <a:lnTo>
                            <a:pt x="1117" y="716"/>
                          </a:lnTo>
                          <a:lnTo>
                            <a:pt x="1115" y="716"/>
                          </a:lnTo>
                          <a:lnTo>
                            <a:pt x="1115" y="714"/>
                          </a:lnTo>
                          <a:lnTo>
                            <a:pt x="1113" y="714"/>
                          </a:lnTo>
                          <a:lnTo>
                            <a:pt x="1111" y="712"/>
                          </a:lnTo>
                          <a:lnTo>
                            <a:pt x="1109" y="712"/>
                          </a:lnTo>
                          <a:lnTo>
                            <a:pt x="1107" y="710"/>
                          </a:lnTo>
                          <a:lnTo>
                            <a:pt x="1106" y="710"/>
                          </a:lnTo>
                          <a:lnTo>
                            <a:pt x="1106" y="712"/>
                          </a:lnTo>
                          <a:lnTo>
                            <a:pt x="1104" y="712"/>
                          </a:lnTo>
                          <a:lnTo>
                            <a:pt x="1104" y="714"/>
                          </a:lnTo>
                          <a:lnTo>
                            <a:pt x="1100" y="716"/>
                          </a:lnTo>
                          <a:lnTo>
                            <a:pt x="1098" y="718"/>
                          </a:lnTo>
                          <a:lnTo>
                            <a:pt x="1096" y="720"/>
                          </a:lnTo>
                          <a:lnTo>
                            <a:pt x="1092" y="720"/>
                          </a:lnTo>
                          <a:lnTo>
                            <a:pt x="1090" y="720"/>
                          </a:lnTo>
                          <a:lnTo>
                            <a:pt x="1088" y="720"/>
                          </a:lnTo>
                          <a:lnTo>
                            <a:pt x="1086" y="720"/>
                          </a:lnTo>
                          <a:lnTo>
                            <a:pt x="1084" y="718"/>
                          </a:lnTo>
                          <a:lnTo>
                            <a:pt x="1083" y="718"/>
                          </a:lnTo>
                          <a:lnTo>
                            <a:pt x="1083" y="716"/>
                          </a:lnTo>
                          <a:lnTo>
                            <a:pt x="1081" y="716"/>
                          </a:lnTo>
                          <a:lnTo>
                            <a:pt x="1081" y="714"/>
                          </a:lnTo>
                          <a:lnTo>
                            <a:pt x="1083" y="712"/>
                          </a:lnTo>
                          <a:lnTo>
                            <a:pt x="1084" y="710"/>
                          </a:lnTo>
                          <a:lnTo>
                            <a:pt x="1086" y="710"/>
                          </a:lnTo>
                          <a:lnTo>
                            <a:pt x="1088" y="710"/>
                          </a:lnTo>
                          <a:lnTo>
                            <a:pt x="1090" y="710"/>
                          </a:lnTo>
                          <a:lnTo>
                            <a:pt x="1094" y="708"/>
                          </a:lnTo>
                          <a:lnTo>
                            <a:pt x="1096" y="708"/>
                          </a:lnTo>
                          <a:lnTo>
                            <a:pt x="1098" y="706"/>
                          </a:lnTo>
                          <a:lnTo>
                            <a:pt x="1098" y="704"/>
                          </a:lnTo>
                          <a:lnTo>
                            <a:pt x="1098" y="703"/>
                          </a:lnTo>
                          <a:lnTo>
                            <a:pt x="1098" y="701"/>
                          </a:lnTo>
                          <a:lnTo>
                            <a:pt x="1096" y="701"/>
                          </a:lnTo>
                          <a:lnTo>
                            <a:pt x="1094" y="701"/>
                          </a:lnTo>
                          <a:lnTo>
                            <a:pt x="1092" y="701"/>
                          </a:lnTo>
                          <a:lnTo>
                            <a:pt x="1090" y="701"/>
                          </a:lnTo>
                          <a:lnTo>
                            <a:pt x="1088" y="699"/>
                          </a:lnTo>
                          <a:lnTo>
                            <a:pt x="1086" y="699"/>
                          </a:lnTo>
                          <a:lnTo>
                            <a:pt x="1084" y="697"/>
                          </a:lnTo>
                          <a:lnTo>
                            <a:pt x="1083" y="697"/>
                          </a:lnTo>
                          <a:lnTo>
                            <a:pt x="1081" y="697"/>
                          </a:lnTo>
                          <a:lnTo>
                            <a:pt x="1079" y="697"/>
                          </a:lnTo>
                          <a:lnTo>
                            <a:pt x="1077" y="699"/>
                          </a:lnTo>
                          <a:lnTo>
                            <a:pt x="1075" y="699"/>
                          </a:lnTo>
                          <a:lnTo>
                            <a:pt x="1073" y="701"/>
                          </a:lnTo>
                          <a:lnTo>
                            <a:pt x="1071" y="703"/>
                          </a:lnTo>
                          <a:lnTo>
                            <a:pt x="1071" y="704"/>
                          </a:lnTo>
                          <a:lnTo>
                            <a:pt x="1069" y="704"/>
                          </a:lnTo>
                          <a:lnTo>
                            <a:pt x="1069" y="706"/>
                          </a:lnTo>
                          <a:lnTo>
                            <a:pt x="1067" y="706"/>
                          </a:lnTo>
                          <a:lnTo>
                            <a:pt x="1065" y="706"/>
                          </a:lnTo>
                          <a:lnTo>
                            <a:pt x="1063" y="706"/>
                          </a:lnTo>
                          <a:lnTo>
                            <a:pt x="1061" y="704"/>
                          </a:lnTo>
                          <a:lnTo>
                            <a:pt x="1059" y="703"/>
                          </a:lnTo>
                          <a:lnTo>
                            <a:pt x="1059" y="701"/>
                          </a:lnTo>
                          <a:lnTo>
                            <a:pt x="1059" y="699"/>
                          </a:lnTo>
                          <a:lnTo>
                            <a:pt x="1059" y="697"/>
                          </a:lnTo>
                          <a:lnTo>
                            <a:pt x="1059" y="695"/>
                          </a:lnTo>
                          <a:lnTo>
                            <a:pt x="1058" y="695"/>
                          </a:lnTo>
                          <a:lnTo>
                            <a:pt x="1058" y="693"/>
                          </a:lnTo>
                          <a:lnTo>
                            <a:pt x="1056" y="691"/>
                          </a:lnTo>
                          <a:lnTo>
                            <a:pt x="1056" y="689"/>
                          </a:lnTo>
                          <a:lnTo>
                            <a:pt x="1054" y="687"/>
                          </a:lnTo>
                          <a:lnTo>
                            <a:pt x="1052" y="687"/>
                          </a:lnTo>
                          <a:lnTo>
                            <a:pt x="1052" y="689"/>
                          </a:lnTo>
                          <a:lnTo>
                            <a:pt x="1050" y="689"/>
                          </a:lnTo>
                          <a:lnTo>
                            <a:pt x="1048" y="691"/>
                          </a:lnTo>
                          <a:lnTo>
                            <a:pt x="1046" y="693"/>
                          </a:lnTo>
                          <a:lnTo>
                            <a:pt x="1044" y="693"/>
                          </a:lnTo>
                          <a:lnTo>
                            <a:pt x="1042" y="693"/>
                          </a:lnTo>
                          <a:lnTo>
                            <a:pt x="1042" y="691"/>
                          </a:lnTo>
                          <a:lnTo>
                            <a:pt x="1040" y="691"/>
                          </a:lnTo>
                          <a:lnTo>
                            <a:pt x="1038" y="689"/>
                          </a:lnTo>
                          <a:lnTo>
                            <a:pt x="1038" y="687"/>
                          </a:lnTo>
                          <a:lnTo>
                            <a:pt x="1036" y="685"/>
                          </a:lnTo>
                          <a:lnTo>
                            <a:pt x="1036" y="683"/>
                          </a:lnTo>
                          <a:lnTo>
                            <a:pt x="1035" y="681"/>
                          </a:lnTo>
                          <a:lnTo>
                            <a:pt x="1033" y="680"/>
                          </a:lnTo>
                          <a:lnTo>
                            <a:pt x="1031" y="678"/>
                          </a:lnTo>
                          <a:lnTo>
                            <a:pt x="1029" y="678"/>
                          </a:lnTo>
                          <a:lnTo>
                            <a:pt x="1027" y="678"/>
                          </a:lnTo>
                          <a:lnTo>
                            <a:pt x="1025" y="678"/>
                          </a:lnTo>
                          <a:lnTo>
                            <a:pt x="1023" y="678"/>
                          </a:lnTo>
                          <a:lnTo>
                            <a:pt x="1021" y="678"/>
                          </a:lnTo>
                          <a:lnTo>
                            <a:pt x="1021" y="680"/>
                          </a:lnTo>
                          <a:lnTo>
                            <a:pt x="1023" y="681"/>
                          </a:lnTo>
                          <a:lnTo>
                            <a:pt x="1025" y="681"/>
                          </a:lnTo>
                          <a:lnTo>
                            <a:pt x="1027" y="683"/>
                          </a:lnTo>
                          <a:lnTo>
                            <a:pt x="1029" y="683"/>
                          </a:lnTo>
                          <a:lnTo>
                            <a:pt x="1031" y="683"/>
                          </a:lnTo>
                          <a:lnTo>
                            <a:pt x="1031" y="685"/>
                          </a:lnTo>
                          <a:lnTo>
                            <a:pt x="1033" y="685"/>
                          </a:lnTo>
                          <a:lnTo>
                            <a:pt x="1033" y="687"/>
                          </a:lnTo>
                          <a:lnTo>
                            <a:pt x="1033" y="689"/>
                          </a:lnTo>
                          <a:lnTo>
                            <a:pt x="1031" y="691"/>
                          </a:lnTo>
                          <a:lnTo>
                            <a:pt x="1029" y="693"/>
                          </a:lnTo>
                          <a:lnTo>
                            <a:pt x="1027" y="693"/>
                          </a:lnTo>
                          <a:lnTo>
                            <a:pt x="1025" y="693"/>
                          </a:lnTo>
                          <a:lnTo>
                            <a:pt x="1023" y="695"/>
                          </a:lnTo>
                          <a:lnTo>
                            <a:pt x="1021" y="695"/>
                          </a:lnTo>
                          <a:lnTo>
                            <a:pt x="1019" y="695"/>
                          </a:lnTo>
                          <a:lnTo>
                            <a:pt x="1017" y="695"/>
                          </a:lnTo>
                          <a:lnTo>
                            <a:pt x="1015" y="693"/>
                          </a:lnTo>
                          <a:lnTo>
                            <a:pt x="1013" y="693"/>
                          </a:lnTo>
                          <a:lnTo>
                            <a:pt x="1011" y="693"/>
                          </a:lnTo>
                          <a:lnTo>
                            <a:pt x="1010" y="691"/>
                          </a:lnTo>
                          <a:lnTo>
                            <a:pt x="1010" y="689"/>
                          </a:lnTo>
                          <a:lnTo>
                            <a:pt x="1008" y="687"/>
                          </a:lnTo>
                          <a:lnTo>
                            <a:pt x="1008" y="685"/>
                          </a:lnTo>
                          <a:lnTo>
                            <a:pt x="1010" y="685"/>
                          </a:lnTo>
                          <a:lnTo>
                            <a:pt x="1010" y="683"/>
                          </a:lnTo>
                          <a:lnTo>
                            <a:pt x="1010" y="681"/>
                          </a:lnTo>
                          <a:lnTo>
                            <a:pt x="1011" y="680"/>
                          </a:lnTo>
                          <a:lnTo>
                            <a:pt x="1011" y="678"/>
                          </a:lnTo>
                          <a:lnTo>
                            <a:pt x="1011" y="676"/>
                          </a:lnTo>
                          <a:lnTo>
                            <a:pt x="1011" y="674"/>
                          </a:lnTo>
                          <a:lnTo>
                            <a:pt x="1011" y="672"/>
                          </a:lnTo>
                          <a:lnTo>
                            <a:pt x="1010" y="672"/>
                          </a:lnTo>
                          <a:lnTo>
                            <a:pt x="1008" y="674"/>
                          </a:lnTo>
                          <a:lnTo>
                            <a:pt x="1006" y="674"/>
                          </a:lnTo>
                          <a:lnTo>
                            <a:pt x="1002" y="674"/>
                          </a:lnTo>
                          <a:lnTo>
                            <a:pt x="1000" y="674"/>
                          </a:lnTo>
                          <a:lnTo>
                            <a:pt x="998" y="674"/>
                          </a:lnTo>
                          <a:lnTo>
                            <a:pt x="998" y="672"/>
                          </a:lnTo>
                          <a:lnTo>
                            <a:pt x="998" y="670"/>
                          </a:lnTo>
                          <a:lnTo>
                            <a:pt x="998" y="668"/>
                          </a:lnTo>
                          <a:lnTo>
                            <a:pt x="1000" y="668"/>
                          </a:lnTo>
                          <a:lnTo>
                            <a:pt x="1000" y="666"/>
                          </a:lnTo>
                          <a:lnTo>
                            <a:pt x="1002" y="664"/>
                          </a:lnTo>
                          <a:lnTo>
                            <a:pt x="1002" y="662"/>
                          </a:lnTo>
                          <a:lnTo>
                            <a:pt x="1004" y="662"/>
                          </a:lnTo>
                          <a:lnTo>
                            <a:pt x="1004" y="660"/>
                          </a:lnTo>
                          <a:lnTo>
                            <a:pt x="1002" y="660"/>
                          </a:lnTo>
                          <a:lnTo>
                            <a:pt x="1002" y="658"/>
                          </a:lnTo>
                          <a:lnTo>
                            <a:pt x="1000" y="658"/>
                          </a:lnTo>
                          <a:lnTo>
                            <a:pt x="998" y="656"/>
                          </a:lnTo>
                          <a:lnTo>
                            <a:pt x="996" y="656"/>
                          </a:lnTo>
                          <a:lnTo>
                            <a:pt x="994" y="656"/>
                          </a:lnTo>
                          <a:lnTo>
                            <a:pt x="992" y="655"/>
                          </a:lnTo>
                          <a:lnTo>
                            <a:pt x="990" y="655"/>
                          </a:lnTo>
                          <a:lnTo>
                            <a:pt x="988" y="655"/>
                          </a:lnTo>
                          <a:lnTo>
                            <a:pt x="987" y="655"/>
                          </a:lnTo>
                          <a:lnTo>
                            <a:pt x="985" y="655"/>
                          </a:lnTo>
                          <a:lnTo>
                            <a:pt x="983" y="653"/>
                          </a:lnTo>
                          <a:lnTo>
                            <a:pt x="981" y="653"/>
                          </a:lnTo>
                          <a:lnTo>
                            <a:pt x="979" y="653"/>
                          </a:lnTo>
                          <a:lnTo>
                            <a:pt x="979" y="651"/>
                          </a:lnTo>
                          <a:lnTo>
                            <a:pt x="977" y="651"/>
                          </a:lnTo>
                          <a:lnTo>
                            <a:pt x="977" y="649"/>
                          </a:lnTo>
                          <a:lnTo>
                            <a:pt x="977" y="647"/>
                          </a:lnTo>
                          <a:lnTo>
                            <a:pt x="975" y="647"/>
                          </a:lnTo>
                          <a:lnTo>
                            <a:pt x="975" y="645"/>
                          </a:lnTo>
                          <a:lnTo>
                            <a:pt x="973" y="643"/>
                          </a:lnTo>
                          <a:lnTo>
                            <a:pt x="971" y="643"/>
                          </a:lnTo>
                          <a:lnTo>
                            <a:pt x="969" y="643"/>
                          </a:lnTo>
                          <a:lnTo>
                            <a:pt x="967" y="643"/>
                          </a:lnTo>
                          <a:lnTo>
                            <a:pt x="965" y="643"/>
                          </a:lnTo>
                          <a:lnTo>
                            <a:pt x="963" y="643"/>
                          </a:lnTo>
                          <a:lnTo>
                            <a:pt x="962" y="643"/>
                          </a:lnTo>
                          <a:lnTo>
                            <a:pt x="960" y="643"/>
                          </a:lnTo>
                          <a:lnTo>
                            <a:pt x="958" y="641"/>
                          </a:lnTo>
                          <a:lnTo>
                            <a:pt x="956" y="641"/>
                          </a:lnTo>
                          <a:lnTo>
                            <a:pt x="956" y="639"/>
                          </a:lnTo>
                          <a:lnTo>
                            <a:pt x="956" y="637"/>
                          </a:lnTo>
                          <a:lnTo>
                            <a:pt x="954" y="635"/>
                          </a:lnTo>
                          <a:lnTo>
                            <a:pt x="954" y="632"/>
                          </a:lnTo>
                          <a:lnTo>
                            <a:pt x="952" y="630"/>
                          </a:lnTo>
                          <a:lnTo>
                            <a:pt x="952" y="628"/>
                          </a:lnTo>
                          <a:lnTo>
                            <a:pt x="952" y="626"/>
                          </a:lnTo>
                          <a:lnTo>
                            <a:pt x="950" y="626"/>
                          </a:lnTo>
                          <a:lnTo>
                            <a:pt x="948" y="626"/>
                          </a:lnTo>
                          <a:lnTo>
                            <a:pt x="948" y="624"/>
                          </a:lnTo>
                          <a:lnTo>
                            <a:pt x="946" y="624"/>
                          </a:lnTo>
                          <a:lnTo>
                            <a:pt x="944" y="624"/>
                          </a:lnTo>
                          <a:lnTo>
                            <a:pt x="942" y="624"/>
                          </a:lnTo>
                          <a:lnTo>
                            <a:pt x="940" y="624"/>
                          </a:lnTo>
                          <a:lnTo>
                            <a:pt x="939" y="624"/>
                          </a:lnTo>
                          <a:lnTo>
                            <a:pt x="939" y="626"/>
                          </a:lnTo>
                          <a:lnTo>
                            <a:pt x="939" y="628"/>
                          </a:lnTo>
                          <a:lnTo>
                            <a:pt x="935" y="632"/>
                          </a:lnTo>
                          <a:lnTo>
                            <a:pt x="933" y="632"/>
                          </a:lnTo>
                          <a:lnTo>
                            <a:pt x="931" y="632"/>
                          </a:lnTo>
                          <a:lnTo>
                            <a:pt x="929" y="632"/>
                          </a:lnTo>
                          <a:lnTo>
                            <a:pt x="927" y="632"/>
                          </a:lnTo>
                          <a:lnTo>
                            <a:pt x="925" y="630"/>
                          </a:lnTo>
                          <a:lnTo>
                            <a:pt x="923" y="628"/>
                          </a:lnTo>
                          <a:lnTo>
                            <a:pt x="923" y="626"/>
                          </a:lnTo>
                          <a:lnTo>
                            <a:pt x="923" y="624"/>
                          </a:lnTo>
                          <a:lnTo>
                            <a:pt x="921" y="624"/>
                          </a:lnTo>
                          <a:lnTo>
                            <a:pt x="921" y="622"/>
                          </a:lnTo>
                          <a:lnTo>
                            <a:pt x="919" y="622"/>
                          </a:lnTo>
                          <a:lnTo>
                            <a:pt x="917" y="620"/>
                          </a:lnTo>
                          <a:lnTo>
                            <a:pt x="915" y="620"/>
                          </a:lnTo>
                          <a:lnTo>
                            <a:pt x="914" y="620"/>
                          </a:lnTo>
                          <a:lnTo>
                            <a:pt x="912" y="620"/>
                          </a:lnTo>
                          <a:lnTo>
                            <a:pt x="910" y="620"/>
                          </a:lnTo>
                          <a:lnTo>
                            <a:pt x="910" y="622"/>
                          </a:lnTo>
                          <a:lnTo>
                            <a:pt x="908" y="622"/>
                          </a:lnTo>
                          <a:lnTo>
                            <a:pt x="908" y="624"/>
                          </a:lnTo>
                          <a:lnTo>
                            <a:pt x="908" y="626"/>
                          </a:lnTo>
                          <a:lnTo>
                            <a:pt x="908" y="628"/>
                          </a:lnTo>
                          <a:lnTo>
                            <a:pt x="908" y="630"/>
                          </a:lnTo>
                          <a:lnTo>
                            <a:pt x="910" y="632"/>
                          </a:lnTo>
                          <a:lnTo>
                            <a:pt x="910" y="633"/>
                          </a:lnTo>
                          <a:lnTo>
                            <a:pt x="912" y="635"/>
                          </a:lnTo>
                          <a:lnTo>
                            <a:pt x="914" y="637"/>
                          </a:lnTo>
                          <a:lnTo>
                            <a:pt x="914" y="639"/>
                          </a:lnTo>
                          <a:lnTo>
                            <a:pt x="914" y="641"/>
                          </a:lnTo>
                          <a:lnTo>
                            <a:pt x="915" y="641"/>
                          </a:lnTo>
                          <a:lnTo>
                            <a:pt x="915" y="643"/>
                          </a:lnTo>
                          <a:lnTo>
                            <a:pt x="914" y="645"/>
                          </a:lnTo>
                          <a:lnTo>
                            <a:pt x="912" y="645"/>
                          </a:lnTo>
                          <a:lnTo>
                            <a:pt x="910" y="645"/>
                          </a:lnTo>
                          <a:lnTo>
                            <a:pt x="908" y="645"/>
                          </a:lnTo>
                          <a:lnTo>
                            <a:pt x="908" y="643"/>
                          </a:lnTo>
                          <a:lnTo>
                            <a:pt x="908" y="641"/>
                          </a:lnTo>
                          <a:lnTo>
                            <a:pt x="906" y="641"/>
                          </a:lnTo>
                          <a:lnTo>
                            <a:pt x="906" y="639"/>
                          </a:lnTo>
                          <a:lnTo>
                            <a:pt x="904" y="639"/>
                          </a:lnTo>
                          <a:lnTo>
                            <a:pt x="904" y="637"/>
                          </a:lnTo>
                          <a:lnTo>
                            <a:pt x="902" y="637"/>
                          </a:lnTo>
                          <a:lnTo>
                            <a:pt x="902" y="635"/>
                          </a:lnTo>
                          <a:lnTo>
                            <a:pt x="900" y="635"/>
                          </a:lnTo>
                          <a:lnTo>
                            <a:pt x="898" y="635"/>
                          </a:lnTo>
                          <a:lnTo>
                            <a:pt x="896" y="635"/>
                          </a:lnTo>
                          <a:lnTo>
                            <a:pt x="896" y="637"/>
                          </a:lnTo>
                          <a:lnTo>
                            <a:pt x="894" y="637"/>
                          </a:lnTo>
                          <a:lnTo>
                            <a:pt x="892" y="637"/>
                          </a:lnTo>
                          <a:lnTo>
                            <a:pt x="889" y="637"/>
                          </a:lnTo>
                          <a:lnTo>
                            <a:pt x="887" y="637"/>
                          </a:lnTo>
                          <a:lnTo>
                            <a:pt x="887" y="639"/>
                          </a:lnTo>
                          <a:lnTo>
                            <a:pt x="885" y="639"/>
                          </a:lnTo>
                          <a:lnTo>
                            <a:pt x="883" y="639"/>
                          </a:lnTo>
                          <a:lnTo>
                            <a:pt x="881" y="639"/>
                          </a:lnTo>
                          <a:lnTo>
                            <a:pt x="879" y="639"/>
                          </a:lnTo>
                          <a:lnTo>
                            <a:pt x="877" y="639"/>
                          </a:lnTo>
                          <a:lnTo>
                            <a:pt x="873" y="641"/>
                          </a:lnTo>
                          <a:lnTo>
                            <a:pt x="871" y="643"/>
                          </a:lnTo>
                          <a:lnTo>
                            <a:pt x="871" y="645"/>
                          </a:lnTo>
                          <a:lnTo>
                            <a:pt x="871" y="647"/>
                          </a:lnTo>
                          <a:lnTo>
                            <a:pt x="873" y="649"/>
                          </a:lnTo>
                          <a:lnTo>
                            <a:pt x="873" y="651"/>
                          </a:lnTo>
                          <a:lnTo>
                            <a:pt x="873" y="653"/>
                          </a:lnTo>
                          <a:lnTo>
                            <a:pt x="873" y="655"/>
                          </a:lnTo>
                          <a:lnTo>
                            <a:pt x="873" y="656"/>
                          </a:lnTo>
                          <a:lnTo>
                            <a:pt x="871" y="656"/>
                          </a:lnTo>
                          <a:lnTo>
                            <a:pt x="869" y="655"/>
                          </a:lnTo>
                          <a:lnTo>
                            <a:pt x="867" y="655"/>
                          </a:lnTo>
                          <a:lnTo>
                            <a:pt x="866" y="655"/>
                          </a:lnTo>
                          <a:lnTo>
                            <a:pt x="864" y="656"/>
                          </a:lnTo>
                          <a:lnTo>
                            <a:pt x="864" y="658"/>
                          </a:lnTo>
                          <a:lnTo>
                            <a:pt x="864" y="660"/>
                          </a:lnTo>
                          <a:lnTo>
                            <a:pt x="864" y="662"/>
                          </a:lnTo>
                          <a:lnTo>
                            <a:pt x="862" y="666"/>
                          </a:lnTo>
                          <a:lnTo>
                            <a:pt x="860" y="666"/>
                          </a:lnTo>
                          <a:lnTo>
                            <a:pt x="858" y="666"/>
                          </a:lnTo>
                          <a:lnTo>
                            <a:pt x="856" y="666"/>
                          </a:lnTo>
                          <a:lnTo>
                            <a:pt x="854" y="664"/>
                          </a:lnTo>
                          <a:lnTo>
                            <a:pt x="854" y="662"/>
                          </a:lnTo>
                          <a:lnTo>
                            <a:pt x="852" y="660"/>
                          </a:lnTo>
                          <a:lnTo>
                            <a:pt x="850" y="658"/>
                          </a:lnTo>
                          <a:lnTo>
                            <a:pt x="850" y="656"/>
                          </a:lnTo>
                          <a:lnTo>
                            <a:pt x="848" y="656"/>
                          </a:lnTo>
                          <a:lnTo>
                            <a:pt x="846" y="655"/>
                          </a:lnTo>
                          <a:lnTo>
                            <a:pt x="844" y="655"/>
                          </a:lnTo>
                          <a:lnTo>
                            <a:pt x="843" y="655"/>
                          </a:lnTo>
                          <a:lnTo>
                            <a:pt x="843" y="656"/>
                          </a:lnTo>
                          <a:lnTo>
                            <a:pt x="841" y="656"/>
                          </a:lnTo>
                          <a:lnTo>
                            <a:pt x="841" y="660"/>
                          </a:lnTo>
                          <a:lnTo>
                            <a:pt x="839" y="660"/>
                          </a:lnTo>
                          <a:lnTo>
                            <a:pt x="837" y="664"/>
                          </a:lnTo>
                          <a:lnTo>
                            <a:pt x="837" y="666"/>
                          </a:lnTo>
                          <a:lnTo>
                            <a:pt x="835" y="668"/>
                          </a:lnTo>
                          <a:lnTo>
                            <a:pt x="833" y="668"/>
                          </a:lnTo>
                          <a:lnTo>
                            <a:pt x="831" y="666"/>
                          </a:lnTo>
                          <a:lnTo>
                            <a:pt x="831" y="664"/>
                          </a:lnTo>
                          <a:lnTo>
                            <a:pt x="833" y="662"/>
                          </a:lnTo>
                          <a:lnTo>
                            <a:pt x="835" y="660"/>
                          </a:lnTo>
                          <a:lnTo>
                            <a:pt x="835" y="658"/>
                          </a:lnTo>
                          <a:lnTo>
                            <a:pt x="835" y="656"/>
                          </a:lnTo>
                          <a:lnTo>
                            <a:pt x="833" y="655"/>
                          </a:lnTo>
                          <a:lnTo>
                            <a:pt x="831" y="655"/>
                          </a:lnTo>
                          <a:lnTo>
                            <a:pt x="829" y="655"/>
                          </a:lnTo>
                          <a:lnTo>
                            <a:pt x="827" y="656"/>
                          </a:lnTo>
                          <a:lnTo>
                            <a:pt x="827" y="658"/>
                          </a:lnTo>
                          <a:lnTo>
                            <a:pt x="825" y="660"/>
                          </a:lnTo>
                          <a:lnTo>
                            <a:pt x="825" y="662"/>
                          </a:lnTo>
                          <a:lnTo>
                            <a:pt x="823" y="666"/>
                          </a:lnTo>
                          <a:lnTo>
                            <a:pt x="821" y="666"/>
                          </a:lnTo>
                          <a:lnTo>
                            <a:pt x="819" y="666"/>
                          </a:lnTo>
                          <a:lnTo>
                            <a:pt x="818" y="666"/>
                          </a:lnTo>
                          <a:lnTo>
                            <a:pt x="816" y="666"/>
                          </a:lnTo>
                          <a:lnTo>
                            <a:pt x="814" y="666"/>
                          </a:lnTo>
                          <a:lnTo>
                            <a:pt x="812" y="666"/>
                          </a:lnTo>
                          <a:lnTo>
                            <a:pt x="810" y="668"/>
                          </a:lnTo>
                          <a:lnTo>
                            <a:pt x="808" y="670"/>
                          </a:lnTo>
                          <a:lnTo>
                            <a:pt x="808" y="672"/>
                          </a:lnTo>
                          <a:lnTo>
                            <a:pt x="806" y="672"/>
                          </a:lnTo>
                          <a:lnTo>
                            <a:pt x="804" y="674"/>
                          </a:lnTo>
                          <a:lnTo>
                            <a:pt x="802" y="674"/>
                          </a:lnTo>
                          <a:lnTo>
                            <a:pt x="800" y="672"/>
                          </a:lnTo>
                          <a:lnTo>
                            <a:pt x="800" y="670"/>
                          </a:lnTo>
                          <a:lnTo>
                            <a:pt x="800" y="668"/>
                          </a:lnTo>
                          <a:lnTo>
                            <a:pt x="800" y="666"/>
                          </a:lnTo>
                          <a:lnTo>
                            <a:pt x="800" y="664"/>
                          </a:lnTo>
                          <a:lnTo>
                            <a:pt x="802" y="662"/>
                          </a:lnTo>
                          <a:lnTo>
                            <a:pt x="802" y="658"/>
                          </a:lnTo>
                          <a:lnTo>
                            <a:pt x="802" y="656"/>
                          </a:lnTo>
                          <a:lnTo>
                            <a:pt x="800" y="655"/>
                          </a:lnTo>
                          <a:lnTo>
                            <a:pt x="796" y="653"/>
                          </a:lnTo>
                          <a:lnTo>
                            <a:pt x="795" y="651"/>
                          </a:lnTo>
                          <a:lnTo>
                            <a:pt x="793" y="649"/>
                          </a:lnTo>
                          <a:lnTo>
                            <a:pt x="793" y="647"/>
                          </a:lnTo>
                          <a:lnTo>
                            <a:pt x="791" y="643"/>
                          </a:lnTo>
                          <a:lnTo>
                            <a:pt x="789" y="641"/>
                          </a:lnTo>
                          <a:lnTo>
                            <a:pt x="789" y="639"/>
                          </a:lnTo>
                          <a:lnTo>
                            <a:pt x="787" y="637"/>
                          </a:lnTo>
                          <a:lnTo>
                            <a:pt x="785" y="637"/>
                          </a:lnTo>
                          <a:lnTo>
                            <a:pt x="783" y="637"/>
                          </a:lnTo>
                          <a:lnTo>
                            <a:pt x="781" y="635"/>
                          </a:lnTo>
                          <a:lnTo>
                            <a:pt x="779" y="635"/>
                          </a:lnTo>
                          <a:lnTo>
                            <a:pt x="777" y="637"/>
                          </a:lnTo>
                          <a:lnTo>
                            <a:pt x="775" y="639"/>
                          </a:lnTo>
                          <a:lnTo>
                            <a:pt x="775" y="641"/>
                          </a:lnTo>
                          <a:lnTo>
                            <a:pt x="775" y="643"/>
                          </a:lnTo>
                          <a:lnTo>
                            <a:pt x="777" y="645"/>
                          </a:lnTo>
                          <a:lnTo>
                            <a:pt x="777" y="647"/>
                          </a:lnTo>
                          <a:lnTo>
                            <a:pt x="777" y="649"/>
                          </a:lnTo>
                          <a:lnTo>
                            <a:pt x="779" y="651"/>
                          </a:lnTo>
                          <a:lnTo>
                            <a:pt x="779" y="653"/>
                          </a:lnTo>
                          <a:lnTo>
                            <a:pt x="781" y="655"/>
                          </a:lnTo>
                          <a:lnTo>
                            <a:pt x="779" y="656"/>
                          </a:lnTo>
                          <a:lnTo>
                            <a:pt x="779" y="658"/>
                          </a:lnTo>
                          <a:lnTo>
                            <a:pt x="777" y="658"/>
                          </a:lnTo>
                          <a:lnTo>
                            <a:pt x="775" y="658"/>
                          </a:lnTo>
                          <a:lnTo>
                            <a:pt x="773" y="656"/>
                          </a:lnTo>
                          <a:lnTo>
                            <a:pt x="771" y="655"/>
                          </a:lnTo>
                          <a:lnTo>
                            <a:pt x="771" y="651"/>
                          </a:lnTo>
                          <a:lnTo>
                            <a:pt x="771" y="649"/>
                          </a:lnTo>
                          <a:lnTo>
                            <a:pt x="770" y="647"/>
                          </a:lnTo>
                          <a:lnTo>
                            <a:pt x="770" y="645"/>
                          </a:lnTo>
                          <a:lnTo>
                            <a:pt x="770" y="641"/>
                          </a:lnTo>
                          <a:lnTo>
                            <a:pt x="770" y="639"/>
                          </a:lnTo>
                          <a:lnTo>
                            <a:pt x="770" y="635"/>
                          </a:lnTo>
                          <a:lnTo>
                            <a:pt x="770" y="632"/>
                          </a:lnTo>
                          <a:lnTo>
                            <a:pt x="768" y="630"/>
                          </a:lnTo>
                          <a:lnTo>
                            <a:pt x="766" y="630"/>
                          </a:lnTo>
                          <a:lnTo>
                            <a:pt x="764" y="630"/>
                          </a:lnTo>
                          <a:lnTo>
                            <a:pt x="760" y="630"/>
                          </a:lnTo>
                          <a:lnTo>
                            <a:pt x="756" y="630"/>
                          </a:lnTo>
                          <a:lnTo>
                            <a:pt x="752" y="628"/>
                          </a:lnTo>
                          <a:lnTo>
                            <a:pt x="750" y="626"/>
                          </a:lnTo>
                          <a:lnTo>
                            <a:pt x="748" y="626"/>
                          </a:lnTo>
                          <a:lnTo>
                            <a:pt x="745" y="624"/>
                          </a:lnTo>
                          <a:lnTo>
                            <a:pt x="743" y="624"/>
                          </a:lnTo>
                          <a:lnTo>
                            <a:pt x="741" y="620"/>
                          </a:lnTo>
                          <a:lnTo>
                            <a:pt x="739" y="618"/>
                          </a:lnTo>
                          <a:lnTo>
                            <a:pt x="737" y="618"/>
                          </a:lnTo>
                          <a:lnTo>
                            <a:pt x="735" y="618"/>
                          </a:lnTo>
                          <a:lnTo>
                            <a:pt x="733" y="618"/>
                          </a:lnTo>
                          <a:lnTo>
                            <a:pt x="731" y="618"/>
                          </a:lnTo>
                          <a:lnTo>
                            <a:pt x="729" y="618"/>
                          </a:lnTo>
                          <a:lnTo>
                            <a:pt x="727" y="618"/>
                          </a:lnTo>
                          <a:lnTo>
                            <a:pt x="727" y="620"/>
                          </a:lnTo>
                          <a:lnTo>
                            <a:pt x="725" y="620"/>
                          </a:lnTo>
                          <a:lnTo>
                            <a:pt x="723" y="622"/>
                          </a:lnTo>
                          <a:lnTo>
                            <a:pt x="722" y="624"/>
                          </a:lnTo>
                          <a:lnTo>
                            <a:pt x="720" y="624"/>
                          </a:lnTo>
                          <a:lnTo>
                            <a:pt x="718" y="624"/>
                          </a:lnTo>
                          <a:lnTo>
                            <a:pt x="716" y="624"/>
                          </a:lnTo>
                          <a:lnTo>
                            <a:pt x="714" y="624"/>
                          </a:lnTo>
                          <a:lnTo>
                            <a:pt x="712" y="622"/>
                          </a:lnTo>
                          <a:lnTo>
                            <a:pt x="712" y="620"/>
                          </a:lnTo>
                          <a:lnTo>
                            <a:pt x="714" y="618"/>
                          </a:lnTo>
                          <a:lnTo>
                            <a:pt x="714" y="616"/>
                          </a:lnTo>
                          <a:lnTo>
                            <a:pt x="714" y="614"/>
                          </a:lnTo>
                          <a:lnTo>
                            <a:pt x="714" y="612"/>
                          </a:lnTo>
                          <a:lnTo>
                            <a:pt x="716" y="612"/>
                          </a:lnTo>
                          <a:lnTo>
                            <a:pt x="716" y="610"/>
                          </a:lnTo>
                          <a:lnTo>
                            <a:pt x="716" y="608"/>
                          </a:lnTo>
                          <a:lnTo>
                            <a:pt x="716" y="607"/>
                          </a:lnTo>
                          <a:lnTo>
                            <a:pt x="716" y="605"/>
                          </a:lnTo>
                          <a:lnTo>
                            <a:pt x="716" y="603"/>
                          </a:lnTo>
                          <a:lnTo>
                            <a:pt x="714" y="603"/>
                          </a:lnTo>
                          <a:lnTo>
                            <a:pt x="714" y="601"/>
                          </a:lnTo>
                          <a:lnTo>
                            <a:pt x="712" y="601"/>
                          </a:lnTo>
                          <a:lnTo>
                            <a:pt x="710" y="603"/>
                          </a:lnTo>
                          <a:lnTo>
                            <a:pt x="708" y="603"/>
                          </a:lnTo>
                          <a:lnTo>
                            <a:pt x="708" y="605"/>
                          </a:lnTo>
                          <a:lnTo>
                            <a:pt x="708" y="607"/>
                          </a:lnTo>
                          <a:lnTo>
                            <a:pt x="708" y="608"/>
                          </a:lnTo>
                          <a:lnTo>
                            <a:pt x="708" y="610"/>
                          </a:lnTo>
                          <a:lnTo>
                            <a:pt x="706" y="610"/>
                          </a:lnTo>
                          <a:lnTo>
                            <a:pt x="704" y="610"/>
                          </a:lnTo>
                          <a:lnTo>
                            <a:pt x="702" y="610"/>
                          </a:lnTo>
                          <a:lnTo>
                            <a:pt x="700" y="612"/>
                          </a:lnTo>
                          <a:lnTo>
                            <a:pt x="699" y="612"/>
                          </a:lnTo>
                          <a:lnTo>
                            <a:pt x="697" y="614"/>
                          </a:lnTo>
                          <a:lnTo>
                            <a:pt x="695" y="616"/>
                          </a:lnTo>
                          <a:lnTo>
                            <a:pt x="695" y="618"/>
                          </a:lnTo>
                          <a:lnTo>
                            <a:pt x="693" y="618"/>
                          </a:lnTo>
                          <a:lnTo>
                            <a:pt x="691" y="618"/>
                          </a:lnTo>
                          <a:lnTo>
                            <a:pt x="691" y="616"/>
                          </a:lnTo>
                          <a:lnTo>
                            <a:pt x="689" y="614"/>
                          </a:lnTo>
                          <a:lnTo>
                            <a:pt x="687" y="614"/>
                          </a:lnTo>
                          <a:lnTo>
                            <a:pt x="685" y="614"/>
                          </a:lnTo>
                          <a:lnTo>
                            <a:pt x="683" y="616"/>
                          </a:lnTo>
                          <a:lnTo>
                            <a:pt x="681" y="620"/>
                          </a:lnTo>
                          <a:lnTo>
                            <a:pt x="679" y="626"/>
                          </a:lnTo>
                          <a:lnTo>
                            <a:pt x="677" y="630"/>
                          </a:lnTo>
                          <a:lnTo>
                            <a:pt x="676" y="635"/>
                          </a:lnTo>
                          <a:lnTo>
                            <a:pt x="676" y="643"/>
                          </a:lnTo>
                          <a:lnTo>
                            <a:pt x="672" y="645"/>
                          </a:lnTo>
                          <a:lnTo>
                            <a:pt x="672" y="647"/>
                          </a:lnTo>
                          <a:lnTo>
                            <a:pt x="670" y="647"/>
                          </a:lnTo>
                          <a:lnTo>
                            <a:pt x="668" y="647"/>
                          </a:lnTo>
                          <a:lnTo>
                            <a:pt x="666" y="647"/>
                          </a:lnTo>
                          <a:lnTo>
                            <a:pt x="664" y="647"/>
                          </a:lnTo>
                          <a:lnTo>
                            <a:pt x="662" y="647"/>
                          </a:lnTo>
                          <a:lnTo>
                            <a:pt x="660" y="647"/>
                          </a:lnTo>
                          <a:lnTo>
                            <a:pt x="658" y="647"/>
                          </a:lnTo>
                          <a:lnTo>
                            <a:pt x="656" y="649"/>
                          </a:lnTo>
                          <a:lnTo>
                            <a:pt x="656" y="651"/>
                          </a:lnTo>
                          <a:lnTo>
                            <a:pt x="656" y="653"/>
                          </a:lnTo>
                          <a:lnTo>
                            <a:pt x="658" y="655"/>
                          </a:lnTo>
                          <a:lnTo>
                            <a:pt x="660" y="656"/>
                          </a:lnTo>
                          <a:lnTo>
                            <a:pt x="660" y="658"/>
                          </a:lnTo>
                          <a:lnTo>
                            <a:pt x="662" y="660"/>
                          </a:lnTo>
                          <a:lnTo>
                            <a:pt x="662" y="662"/>
                          </a:lnTo>
                          <a:lnTo>
                            <a:pt x="662" y="664"/>
                          </a:lnTo>
                          <a:lnTo>
                            <a:pt x="660" y="664"/>
                          </a:lnTo>
                          <a:lnTo>
                            <a:pt x="660" y="666"/>
                          </a:lnTo>
                          <a:lnTo>
                            <a:pt x="658" y="666"/>
                          </a:lnTo>
                          <a:lnTo>
                            <a:pt x="658" y="664"/>
                          </a:lnTo>
                          <a:lnTo>
                            <a:pt x="656" y="664"/>
                          </a:lnTo>
                          <a:lnTo>
                            <a:pt x="656" y="662"/>
                          </a:lnTo>
                          <a:lnTo>
                            <a:pt x="656" y="660"/>
                          </a:lnTo>
                          <a:lnTo>
                            <a:pt x="654" y="660"/>
                          </a:lnTo>
                          <a:lnTo>
                            <a:pt x="654" y="658"/>
                          </a:lnTo>
                          <a:lnTo>
                            <a:pt x="652" y="658"/>
                          </a:lnTo>
                          <a:lnTo>
                            <a:pt x="651" y="660"/>
                          </a:lnTo>
                          <a:lnTo>
                            <a:pt x="649" y="660"/>
                          </a:lnTo>
                          <a:lnTo>
                            <a:pt x="647" y="662"/>
                          </a:lnTo>
                          <a:lnTo>
                            <a:pt x="645" y="662"/>
                          </a:lnTo>
                          <a:lnTo>
                            <a:pt x="643" y="662"/>
                          </a:lnTo>
                          <a:lnTo>
                            <a:pt x="641" y="662"/>
                          </a:lnTo>
                          <a:lnTo>
                            <a:pt x="637" y="662"/>
                          </a:lnTo>
                          <a:lnTo>
                            <a:pt x="637" y="660"/>
                          </a:lnTo>
                          <a:lnTo>
                            <a:pt x="635" y="660"/>
                          </a:lnTo>
                          <a:lnTo>
                            <a:pt x="635" y="658"/>
                          </a:lnTo>
                          <a:lnTo>
                            <a:pt x="633" y="656"/>
                          </a:lnTo>
                          <a:lnTo>
                            <a:pt x="631" y="655"/>
                          </a:lnTo>
                          <a:lnTo>
                            <a:pt x="629" y="655"/>
                          </a:lnTo>
                          <a:lnTo>
                            <a:pt x="629" y="653"/>
                          </a:lnTo>
                          <a:lnTo>
                            <a:pt x="628" y="653"/>
                          </a:lnTo>
                          <a:lnTo>
                            <a:pt x="626" y="653"/>
                          </a:lnTo>
                          <a:lnTo>
                            <a:pt x="624" y="655"/>
                          </a:lnTo>
                          <a:lnTo>
                            <a:pt x="622" y="656"/>
                          </a:lnTo>
                          <a:lnTo>
                            <a:pt x="620" y="660"/>
                          </a:lnTo>
                          <a:lnTo>
                            <a:pt x="618" y="660"/>
                          </a:lnTo>
                          <a:lnTo>
                            <a:pt x="618" y="662"/>
                          </a:lnTo>
                          <a:lnTo>
                            <a:pt x="616" y="664"/>
                          </a:lnTo>
                          <a:lnTo>
                            <a:pt x="614" y="666"/>
                          </a:lnTo>
                          <a:lnTo>
                            <a:pt x="612" y="668"/>
                          </a:lnTo>
                          <a:lnTo>
                            <a:pt x="610" y="668"/>
                          </a:lnTo>
                          <a:lnTo>
                            <a:pt x="608" y="670"/>
                          </a:lnTo>
                          <a:lnTo>
                            <a:pt x="608" y="672"/>
                          </a:lnTo>
                          <a:lnTo>
                            <a:pt x="606" y="672"/>
                          </a:lnTo>
                          <a:lnTo>
                            <a:pt x="604" y="674"/>
                          </a:lnTo>
                          <a:lnTo>
                            <a:pt x="604" y="676"/>
                          </a:lnTo>
                          <a:lnTo>
                            <a:pt x="604" y="678"/>
                          </a:lnTo>
                          <a:lnTo>
                            <a:pt x="604" y="680"/>
                          </a:lnTo>
                          <a:lnTo>
                            <a:pt x="604" y="681"/>
                          </a:lnTo>
                          <a:lnTo>
                            <a:pt x="604" y="683"/>
                          </a:lnTo>
                          <a:lnTo>
                            <a:pt x="603" y="685"/>
                          </a:lnTo>
                          <a:lnTo>
                            <a:pt x="603" y="687"/>
                          </a:lnTo>
                          <a:lnTo>
                            <a:pt x="601" y="689"/>
                          </a:lnTo>
                          <a:lnTo>
                            <a:pt x="599" y="691"/>
                          </a:lnTo>
                          <a:lnTo>
                            <a:pt x="597" y="691"/>
                          </a:lnTo>
                          <a:lnTo>
                            <a:pt x="595" y="691"/>
                          </a:lnTo>
                          <a:lnTo>
                            <a:pt x="595" y="689"/>
                          </a:lnTo>
                          <a:lnTo>
                            <a:pt x="595" y="687"/>
                          </a:lnTo>
                          <a:lnTo>
                            <a:pt x="595" y="685"/>
                          </a:lnTo>
                          <a:lnTo>
                            <a:pt x="595" y="683"/>
                          </a:lnTo>
                          <a:lnTo>
                            <a:pt x="597" y="681"/>
                          </a:lnTo>
                          <a:lnTo>
                            <a:pt x="597" y="680"/>
                          </a:lnTo>
                          <a:lnTo>
                            <a:pt x="595" y="678"/>
                          </a:lnTo>
                          <a:lnTo>
                            <a:pt x="593" y="678"/>
                          </a:lnTo>
                          <a:lnTo>
                            <a:pt x="591" y="678"/>
                          </a:lnTo>
                          <a:lnTo>
                            <a:pt x="589" y="680"/>
                          </a:lnTo>
                          <a:lnTo>
                            <a:pt x="587" y="680"/>
                          </a:lnTo>
                          <a:lnTo>
                            <a:pt x="587" y="681"/>
                          </a:lnTo>
                          <a:lnTo>
                            <a:pt x="585" y="681"/>
                          </a:lnTo>
                          <a:lnTo>
                            <a:pt x="583" y="683"/>
                          </a:lnTo>
                          <a:lnTo>
                            <a:pt x="581" y="683"/>
                          </a:lnTo>
                          <a:lnTo>
                            <a:pt x="581" y="681"/>
                          </a:lnTo>
                          <a:lnTo>
                            <a:pt x="580" y="680"/>
                          </a:lnTo>
                          <a:lnTo>
                            <a:pt x="578" y="680"/>
                          </a:lnTo>
                          <a:lnTo>
                            <a:pt x="576" y="678"/>
                          </a:lnTo>
                          <a:lnTo>
                            <a:pt x="574" y="678"/>
                          </a:lnTo>
                          <a:lnTo>
                            <a:pt x="572" y="680"/>
                          </a:lnTo>
                          <a:lnTo>
                            <a:pt x="570" y="680"/>
                          </a:lnTo>
                          <a:lnTo>
                            <a:pt x="570" y="681"/>
                          </a:lnTo>
                          <a:lnTo>
                            <a:pt x="572" y="681"/>
                          </a:lnTo>
                          <a:lnTo>
                            <a:pt x="572" y="683"/>
                          </a:lnTo>
                          <a:lnTo>
                            <a:pt x="572" y="685"/>
                          </a:lnTo>
                          <a:lnTo>
                            <a:pt x="570" y="685"/>
                          </a:lnTo>
                          <a:lnTo>
                            <a:pt x="568" y="685"/>
                          </a:lnTo>
                          <a:lnTo>
                            <a:pt x="566" y="685"/>
                          </a:lnTo>
                          <a:lnTo>
                            <a:pt x="564" y="685"/>
                          </a:lnTo>
                          <a:lnTo>
                            <a:pt x="562" y="685"/>
                          </a:lnTo>
                          <a:lnTo>
                            <a:pt x="562" y="687"/>
                          </a:lnTo>
                          <a:lnTo>
                            <a:pt x="562" y="689"/>
                          </a:lnTo>
                          <a:lnTo>
                            <a:pt x="560" y="691"/>
                          </a:lnTo>
                          <a:lnTo>
                            <a:pt x="558" y="691"/>
                          </a:lnTo>
                          <a:lnTo>
                            <a:pt x="556" y="691"/>
                          </a:lnTo>
                          <a:lnTo>
                            <a:pt x="556" y="689"/>
                          </a:lnTo>
                          <a:lnTo>
                            <a:pt x="553" y="689"/>
                          </a:lnTo>
                          <a:lnTo>
                            <a:pt x="551" y="691"/>
                          </a:lnTo>
                          <a:lnTo>
                            <a:pt x="549" y="691"/>
                          </a:lnTo>
                          <a:lnTo>
                            <a:pt x="547" y="691"/>
                          </a:lnTo>
                          <a:lnTo>
                            <a:pt x="545" y="693"/>
                          </a:lnTo>
                          <a:lnTo>
                            <a:pt x="543" y="693"/>
                          </a:lnTo>
                          <a:lnTo>
                            <a:pt x="541" y="695"/>
                          </a:lnTo>
                          <a:lnTo>
                            <a:pt x="539" y="693"/>
                          </a:lnTo>
                          <a:lnTo>
                            <a:pt x="537" y="691"/>
                          </a:lnTo>
                          <a:lnTo>
                            <a:pt x="537" y="689"/>
                          </a:lnTo>
                          <a:lnTo>
                            <a:pt x="539" y="687"/>
                          </a:lnTo>
                          <a:lnTo>
                            <a:pt x="539" y="685"/>
                          </a:lnTo>
                          <a:lnTo>
                            <a:pt x="537" y="683"/>
                          </a:lnTo>
                          <a:lnTo>
                            <a:pt x="535" y="681"/>
                          </a:lnTo>
                          <a:lnTo>
                            <a:pt x="533" y="681"/>
                          </a:lnTo>
                          <a:lnTo>
                            <a:pt x="533" y="680"/>
                          </a:lnTo>
                          <a:lnTo>
                            <a:pt x="532" y="678"/>
                          </a:lnTo>
                          <a:lnTo>
                            <a:pt x="532" y="676"/>
                          </a:lnTo>
                          <a:lnTo>
                            <a:pt x="532" y="674"/>
                          </a:lnTo>
                          <a:lnTo>
                            <a:pt x="530" y="674"/>
                          </a:lnTo>
                          <a:lnTo>
                            <a:pt x="530" y="676"/>
                          </a:lnTo>
                          <a:lnTo>
                            <a:pt x="528" y="678"/>
                          </a:lnTo>
                          <a:lnTo>
                            <a:pt x="528" y="680"/>
                          </a:lnTo>
                          <a:lnTo>
                            <a:pt x="526" y="680"/>
                          </a:lnTo>
                          <a:lnTo>
                            <a:pt x="524" y="680"/>
                          </a:lnTo>
                          <a:lnTo>
                            <a:pt x="522" y="680"/>
                          </a:lnTo>
                          <a:lnTo>
                            <a:pt x="520" y="680"/>
                          </a:lnTo>
                          <a:lnTo>
                            <a:pt x="518" y="678"/>
                          </a:lnTo>
                          <a:lnTo>
                            <a:pt x="516" y="678"/>
                          </a:lnTo>
                          <a:lnTo>
                            <a:pt x="516" y="676"/>
                          </a:lnTo>
                          <a:lnTo>
                            <a:pt x="514" y="676"/>
                          </a:lnTo>
                          <a:lnTo>
                            <a:pt x="512" y="676"/>
                          </a:lnTo>
                          <a:lnTo>
                            <a:pt x="510" y="676"/>
                          </a:lnTo>
                          <a:lnTo>
                            <a:pt x="508" y="676"/>
                          </a:lnTo>
                          <a:lnTo>
                            <a:pt x="507" y="674"/>
                          </a:lnTo>
                          <a:lnTo>
                            <a:pt x="505" y="674"/>
                          </a:lnTo>
                          <a:lnTo>
                            <a:pt x="503" y="674"/>
                          </a:lnTo>
                          <a:lnTo>
                            <a:pt x="501" y="674"/>
                          </a:lnTo>
                          <a:lnTo>
                            <a:pt x="499" y="672"/>
                          </a:lnTo>
                          <a:lnTo>
                            <a:pt x="497" y="672"/>
                          </a:lnTo>
                          <a:lnTo>
                            <a:pt x="495" y="672"/>
                          </a:lnTo>
                          <a:lnTo>
                            <a:pt x="493" y="670"/>
                          </a:lnTo>
                          <a:lnTo>
                            <a:pt x="491" y="670"/>
                          </a:lnTo>
                          <a:lnTo>
                            <a:pt x="489" y="670"/>
                          </a:lnTo>
                          <a:lnTo>
                            <a:pt x="487" y="670"/>
                          </a:lnTo>
                          <a:lnTo>
                            <a:pt x="485" y="666"/>
                          </a:lnTo>
                          <a:lnTo>
                            <a:pt x="484" y="666"/>
                          </a:lnTo>
                          <a:lnTo>
                            <a:pt x="484" y="664"/>
                          </a:lnTo>
                          <a:lnTo>
                            <a:pt x="482" y="662"/>
                          </a:lnTo>
                          <a:lnTo>
                            <a:pt x="480" y="662"/>
                          </a:lnTo>
                          <a:lnTo>
                            <a:pt x="478" y="660"/>
                          </a:lnTo>
                          <a:lnTo>
                            <a:pt x="476" y="660"/>
                          </a:lnTo>
                          <a:lnTo>
                            <a:pt x="474" y="660"/>
                          </a:lnTo>
                          <a:lnTo>
                            <a:pt x="472" y="658"/>
                          </a:lnTo>
                          <a:lnTo>
                            <a:pt x="470" y="658"/>
                          </a:lnTo>
                          <a:lnTo>
                            <a:pt x="468" y="658"/>
                          </a:lnTo>
                          <a:lnTo>
                            <a:pt x="468" y="660"/>
                          </a:lnTo>
                          <a:lnTo>
                            <a:pt x="468" y="662"/>
                          </a:lnTo>
                          <a:lnTo>
                            <a:pt x="470" y="664"/>
                          </a:lnTo>
                          <a:lnTo>
                            <a:pt x="470" y="666"/>
                          </a:lnTo>
                          <a:lnTo>
                            <a:pt x="468" y="668"/>
                          </a:lnTo>
                          <a:lnTo>
                            <a:pt x="466" y="670"/>
                          </a:lnTo>
                          <a:lnTo>
                            <a:pt x="464" y="672"/>
                          </a:lnTo>
                          <a:lnTo>
                            <a:pt x="462" y="672"/>
                          </a:lnTo>
                          <a:lnTo>
                            <a:pt x="462" y="674"/>
                          </a:lnTo>
                          <a:lnTo>
                            <a:pt x="462" y="676"/>
                          </a:lnTo>
                          <a:lnTo>
                            <a:pt x="462" y="678"/>
                          </a:lnTo>
                          <a:lnTo>
                            <a:pt x="462" y="680"/>
                          </a:lnTo>
                          <a:lnTo>
                            <a:pt x="462" y="681"/>
                          </a:lnTo>
                          <a:lnTo>
                            <a:pt x="460" y="681"/>
                          </a:lnTo>
                          <a:lnTo>
                            <a:pt x="459" y="683"/>
                          </a:lnTo>
                          <a:lnTo>
                            <a:pt x="457" y="683"/>
                          </a:lnTo>
                          <a:lnTo>
                            <a:pt x="455" y="683"/>
                          </a:lnTo>
                          <a:lnTo>
                            <a:pt x="455" y="681"/>
                          </a:lnTo>
                          <a:lnTo>
                            <a:pt x="455" y="680"/>
                          </a:lnTo>
                          <a:lnTo>
                            <a:pt x="455" y="678"/>
                          </a:lnTo>
                          <a:lnTo>
                            <a:pt x="457" y="678"/>
                          </a:lnTo>
                          <a:lnTo>
                            <a:pt x="455" y="674"/>
                          </a:lnTo>
                          <a:lnTo>
                            <a:pt x="455" y="672"/>
                          </a:lnTo>
                          <a:lnTo>
                            <a:pt x="453" y="670"/>
                          </a:lnTo>
                          <a:lnTo>
                            <a:pt x="451" y="670"/>
                          </a:lnTo>
                          <a:lnTo>
                            <a:pt x="449" y="668"/>
                          </a:lnTo>
                          <a:lnTo>
                            <a:pt x="449" y="666"/>
                          </a:lnTo>
                          <a:lnTo>
                            <a:pt x="447" y="666"/>
                          </a:lnTo>
                          <a:lnTo>
                            <a:pt x="445" y="668"/>
                          </a:lnTo>
                          <a:lnTo>
                            <a:pt x="443" y="670"/>
                          </a:lnTo>
                          <a:lnTo>
                            <a:pt x="443" y="672"/>
                          </a:lnTo>
                          <a:lnTo>
                            <a:pt x="443" y="674"/>
                          </a:lnTo>
                          <a:lnTo>
                            <a:pt x="443" y="676"/>
                          </a:lnTo>
                          <a:lnTo>
                            <a:pt x="441" y="676"/>
                          </a:lnTo>
                          <a:lnTo>
                            <a:pt x="441" y="678"/>
                          </a:lnTo>
                          <a:lnTo>
                            <a:pt x="439" y="678"/>
                          </a:lnTo>
                          <a:lnTo>
                            <a:pt x="437" y="676"/>
                          </a:lnTo>
                          <a:lnTo>
                            <a:pt x="437" y="674"/>
                          </a:lnTo>
                          <a:lnTo>
                            <a:pt x="437" y="672"/>
                          </a:lnTo>
                          <a:lnTo>
                            <a:pt x="436" y="670"/>
                          </a:lnTo>
                          <a:lnTo>
                            <a:pt x="434" y="670"/>
                          </a:lnTo>
                          <a:lnTo>
                            <a:pt x="434" y="668"/>
                          </a:lnTo>
                          <a:lnTo>
                            <a:pt x="432" y="668"/>
                          </a:lnTo>
                          <a:lnTo>
                            <a:pt x="432" y="670"/>
                          </a:lnTo>
                          <a:lnTo>
                            <a:pt x="430" y="670"/>
                          </a:lnTo>
                          <a:lnTo>
                            <a:pt x="430" y="668"/>
                          </a:lnTo>
                          <a:lnTo>
                            <a:pt x="428" y="670"/>
                          </a:lnTo>
                          <a:lnTo>
                            <a:pt x="428" y="672"/>
                          </a:lnTo>
                          <a:lnTo>
                            <a:pt x="426" y="672"/>
                          </a:lnTo>
                          <a:lnTo>
                            <a:pt x="424" y="674"/>
                          </a:lnTo>
                          <a:lnTo>
                            <a:pt x="422" y="674"/>
                          </a:lnTo>
                          <a:lnTo>
                            <a:pt x="418" y="676"/>
                          </a:lnTo>
                          <a:lnTo>
                            <a:pt x="418" y="678"/>
                          </a:lnTo>
                          <a:lnTo>
                            <a:pt x="416" y="678"/>
                          </a:lnTo>
                          <a:lnTo>
                            <a:pt x="414" y="680"/>
                          </a:lnTo>
                          <a:lnTo>
                            <a:pt x="412" y="680"/>
                          </a:lnTo>
                          <a:lnTo>
                            <a:pt x="411" y="680"/>
                          </a:lnTo>
                          <a:lnTo>
                            <a:pt x="409" y="681"/>
                          </a:lnTo>
                          <a:lnTo>
                            <a:pt x="407" y="681"/>
                          </a:lnTo>
                          <a:lnTo>
                            <a:pt x="405" y="680"/>
                          </a:lnTo>
                          <a:lnTo>
                            <a:pt x="403" y="680"/>
                          </a:lnTo>
                          <a:lnTo>
                            <a:pt x="403" y="681"/>
                          </a:lnTo>
                          <a:lnTo>
                            <a:pt x="401" y="681"/>
                          </a:lnTo>
                          <a:lnTo>
                            <a:pt x="399" y="681"/>
                          </a:lnTo>
                          <a:lnTo>
                            <a:pt x="397" y="681"/>
                          </a:lnTo>
                          <a:lnTo>
                            <a:pt x="395" y="681"/>
                          </a:lnTo>
                          <a:lnTo>
                            <a:pt x="393" y="683"/>
                          </a:lnTo>
                          <a:lnTo>
                            <a:pt x="391" y="685"/>
                          </a:lnTo>
                          <a:lnTo>
                            <a:pt x="389" y="685"/>
                          </a:lnTo>
                          <a:lnTo>
                            <a:pt x="388" y="683"/>
                          </a:lnTo>
                          <a:lnTo>
                            <a:pt x="389" y="681"/>
                          </a:lnTo>
                          <a:lnTo>
                            <a:pt x="389" y="680"/>
                          </a:lnTo>
                          <a:lnTo>
                            <a:pt x="389" y="678"/>
                          </a:lnTo>
                          <a:lnTo>
                            <a:pt x="391" y="676"/>
                          </a:lnTo>
                          <a:lnTo>
                            <a:pt x="389" y="674"/>
                          </a:lnTo>
                          <a:lnTo>
                            <a:pt x="388" y="674"/>
                          </a:lnTo>
                          <a:lnTo>
                            <a:pt x="386" y="672"/>
                          </a:lnTo>
                          <a:lnTo>
                            <a:pt x="384" y="670"/>
                          </a:lnTo>
                          <a:lnTo>
                            <a:pt x="384" y="664"/>
                          </a:lnTo>
                          <a:lnTo>
                            <a:pt x="382" y="662"/>
                          </a:lnTo>
                          <a:lnTo>
                            <a:pt x="380" y="660"/>
                          </a:lnTo>
                          <a:lnTo>
                            <a:pt x="380" y="658"/>
                          </a:lnTo>
                          <a:lnTo>
                            <a:pt x="380" y="656"/>
                          </a:lnTo>
                          <a:lnTo>
                            <a:pt x="378" y="656"/>
                          </a:lnTo>
                          <a:lnTo>
                            <a:pt x="378" y="655"/>
                          </a:lnTo>
                          <a:lnTo>
                            <a:pt x="376" y="655"/>
                          </a:lnTo>
                          <a:lnTo>
                            <a:pt x="376" y="656"/>
                          </a:lnTo>
                          <a:lnTo>
                            <a:pt x="374" y="658"/>
                          </a:lnTo>
                          <a:lnTo>
                            <a:pt x="372" y="660"/>
                          </a:lnTo>
                          <a:lnTo>
                            <a:pt x="370" y="660"/>
                          </a:lnTo>
                          <a:lnTo>
                            <a:pt x="370" y="658"/>
                          </a:lnTo>
                          <a:lnTo>
                            <a:pt x="368" y="658"/>
                          </a:lnTo>
                          <a:lnTo>
                            <a:pt x="368" y="656"/>
                          </a:lnTo>
                          <a:lnTo>
                            <a:pt x="366" y="655"/>
                          </a:lnTo>
                          <a:lnTo>
                            <a:pt x="366" y="653"/>
                          </a:lnTo>
                          <a:lnTo>
                            <a:pt x="366" y="651"/>
                          </a:lnTo>
                          <a:lnTo>
                            <a:pt x="364" y="651"/>
                          </a:lnTo>
                          <a:lnTo>
                            <a:pt x="363" y="651"/>
                          </a:lnTo>
                          <a:lnTo>
                            <a:pt x="361" y="651"/>
                          </a:lnTo>
                          <a:lnTo>
                            <a:pt x="361" y="653"/>
                          </a:lnTo>
                          <a:lnTo>
                            <a:pt x="361" y="655"/>
                          </a:lnTo>
                          <a:lnTo>
                            <a:pt x="361" y="656"/>
                          </a:lnTo>
                          <a:lnTo>
                            <a:pt x="361" y="658"/>
                          </a:lnTo>
                          <a:lnTo>
                            <a:pt x="359" y="660"/>
                          </a:lnTo>
                          <a:lnTo>
                            <a:pt x="357" y="660"/>
                          </a:lnTo>
                          <a:lnTo>
                            <a:pt x="355" y="660"/>
                          </a:lnTo>
                          <a:lnTo>
                            <a:pt x="353" y="658"/>
                          </a:lnTo>
                          <a:lnTo>
                            <a:pt x="353" y="656"/>
                          </a:lnTo>
                          <a:lnTo>
                            <a:pt x="353" y="655"/>
                          </a:lnTo>
                          <a:lnTo>
                            <a:pt x="351" y="653"/>
                          </a:lnTo>
                          <a:lnTo>
                            <a:pt x="349" y="653"/>
                          </a:lnTo>
                          <a:lnTo>
                            <a:pt x="347" y="653"/>
                          </a:lnTo>
                          <a:lnTo>
                            <a:pt x="347" y="651"/>
                          </a:lnTo>
                          <a:lnTo>
                            <a:pt x="345" y="651"/>
                          </a:lnTo>
                          <a:lnTo>
                            <a:pt x="343" y="651"/>
                          </a:lnTo>
                          <a:lnTo>
                            <a:pt x="341" y="651"/>
                          </a:lnTo>
                          <a:lnTo>
                            <a:pt x="340" y="651"/>
                          </a:lnTo>
                          <a:lnTo>
                            <a:pt x="338" y="649"/>
                          </a:lnTo>
                          <a:lnTo>
                            <a:pt x="338" y="647"/>
                          </a:lnTo>
                          <a:lnTo>
                            <a:pt x="340" y="645"/>
                          </a:lnTo>
                          <a:lnTo>
                            <a:pt x="338" y="641"/>
                          </a:lnTo>
                          <a:lnTo>
                            <a:pt x="340" y="639"/>
                          </a:lnTo>
                          <a:lnTo>
                            <a:pt x="338" y="637"/>
                          </a:lnTo>
                          <a:lnTo>
                            <a:pt x="336" y="637"/>
                          </a:lnTo>
                          <a:lnTo>
                            <a:pt x="332" y="633"/>
                          </a:lnTo>
                          <a:lnTo>
                            <a:pt x="330" y="632"/>
                          </a:lnTo>
                          <a:lnTo>
                            <a:pt x="328" y="630"/>
                          </a:lnTo>
                          <a:lnTo>
                            <a:pt x="328" y="626"/>
                          </a:lnTo>
                          <a:lnTo>
                            <a:pt x="326" y="624"/>
                          </a:lnTo>
                          <a:lnTo>
                            <a:pt x="326" y="622"/>
                          </a:lnTo>
                          <a:lnTo>
                            <a:pt x="326" y="620"/>
                          </a:lnTo>
                          <a:lnTo>
                            <a:pt x="326" y="616"/>
                          </a:lnTo>
                          <a:lnTo>
                            <a:pt x="326" y="614"/>
                          </a:lnTo>
                          <a:lnTo>
                            <a:pt x="328" y="612"/>
                          </a:lnTo>
                          <a:lnTo>
                            <a:pt x="330" y="612"/>
                          </a:lnTo>
                          <a:lnTo>
                            <a:pt x="332" y="612"/>
                          </a:lnTo>
                          <a:lnTo>
                            <a:pt x="334" y="612"/>
                          </a:lnTo>
                          <a:lnTo>
                            <a:pt x="336" y="612"/>
                          </a:lnTo>
                          <a:lnTo>
                            <a:pt x="338" y="610"/>
                          </a:lnTo>
                          <a:lnTo>
                            <a:pt x="338" y="608"/>
                          </a:lnTo>
                          <a:lnTo>
                            <a:pt x="340" y="607"/>
                          </a:lnTo>
                          <a:lnTo>
                            <a:pt x="340" y="605"/>
                          </a:lnTo>
                          <a:lnTo>
                            <a:pt x="340" y="603"/>
                          </a:lnTo>
                          <a:lnTo>
                            <a:pt x="340" y="601"/>
                          </a:lnTo>
                          <a:lnTo>
                            <a:pt x="341" y="599"/>
                          </a:lnTo>
                          <a:lnTo>
                            <a:pt x="341" y="597"/>
                          </a:lnTo>
                          <a:lnTo>
                            <a:pt x="343" y="597"/>
                          </a:lnTo>
                          <a:lnTo>
                            <a:pt x="345" y="595"/>
                          </a:lnTo>
                          <a:lnTo>
                            <a:pt x="349" y="593"/>
                          </a:lnTo>
                          <a:lnTo>
                            <a:pt x="351" y="591"/>
                          </a:lnTo>
                          <a:lnTo>
                            <a:pt x="353" y="591"/>
                          </a:lnTo>
                          <a:lnTo>
                            <a:pt x="353" y="587"/>
                          </a:lnTo>
                          <a:lnTo>
                            <a:pt x="353" y="585"/>
                          </a:lnTo>
                          <a:lnTo>
                            <a:pt x="351" y="585"/>
                          </a:lnTo>
                          <a:lnTo>
                            <a:pt x="349" y="585"/>
                          </a:lnTo>
                          <a:lnTo>
                            <a:pt x="347" y="585"/>
                          </a:lnTo>
                          <a:lnTo>
                            <a:pt x="345" y="585"/>
                          </a:lnTo>
                          <a:lnTo>
                            <a:pt x="343" y="585"/>
                          </a:lnTo>
                          <a:lnTo>
                            <a:pt x="341" y="585"/>
                          </a:lnTo>
                          <a:lnTo>
                            <a:pt x="341" y="584"/>
                          </a:lnTo>
                          <a:lnTo>
                            <a:pt x="341" y="582"/>
                          </a:lnTo>
                          <a:lnTo>
                            <a:pt x="341" y="580"/>
                          </a:lnTo>
                          <a:lnTo>
                            <a:pt x="343" y="578"/>
                          </a:lnTo>
                          <a:lnTo>
                            <a:pt x="345" y="578"/>
                          </a:lnTo>
                          <a:lnTo>
                            <a:pt x="345" y="576"/>
                          </a:lnTo>
                          <a:lnTo>
                            <a:pt x="347" y="576"/>
                          </a:lnTo>
                          <a:lnTo>
                            <a:pt x="347" y="574"/>
                          </a:lnTo>
                          <a:lnTo>
                            <a:pt x="347" y="572"/>
                          </a:lnTo>
                          <a:lnTo>
                            <a:pt x="345" y="572"/>
                          </a:lnTo>
                          <a:lnTo>
                            <a:pt x="345" y="570"/>
                          </a:lnTo>
                          <a:lnTo>
                            <a:pt x="343" y="570"/>
                          </a:lnTo>
                          <a:lnTo>
                            <a:pt x="341" y="570"/>
                          </a:lnTo>
                          <a:lnTo>
                            <a:pt x="341" y="568"/>
                          </a:lnTo>
                          <a:lnTo>
                            <a:pt x="340" y="566"/>
                          </a:lnTo>
                          <a:lnTo>
                            <a:pt x="340" y="562"/>
                          </a:lnTo>
                          <a:lnTo>
                            <a:pt x="340" y="559"/>
                          </a:lnTo>
                          <a:lnTo>
                            <a:pt x="341" y="557"/>
                          </a:lnTo>
                          <a:lnTo>
                            <a:pt x="341" y="555"/>
                          </a:lnTo>
                          <a:lnTo>
                            <a:pt x="341" y="551"/>
                          </a:lnTo>
                          <a:lnTo>
                            <a:pt x="341" y="547"/>
                          </a:lnTo>
                          <a:lnTo>
                            <a:pt x="341" y="545"/>
                          </a:lnTo>
                          <a:lnTo>
                            <a:pt x="340" y="541"/>
                          </a:lnTo>
                          <a:lnTo>
                            <a:pt x="340" y="539"/>
                          </a:lnTo>
                          <a:lnTo>
                            <a:pt x="341" y="535"/>
                          </a:lnTo>
                          <a:lnTo>
                            <a:pt x="343" y="535"/>
                          </a:lnTo>
                          <a:lnTo>
                            <a:pt x="343" y="532"/>
                          </a:lnTo>
                          <a:lnTo>
                            <a:pt x="341" y="530"/>
                          </a:lnTo>
                          <a:lnTo>
                            <a:pt x="340" y="530"/>
                          </a:lnTo>
                          <a:lnTo>
                            <a:pt x="336" y="530"/>
                          </a:lnTo>
                          <a:lnTo>
                            <a:pt x="334" y="528"/>
                          </a:lnTo>
                          <a:lnTo>
                            <a:pt x="332" y="528"/>
                          </a:lnTo>
                          <a:lnTo>
                            <a:pt x="330" y="526"/>
                          </a:lnTo>
                          <a:lnTo>
                            <a:pt x="330" y="522"/>
                          </a:lnTo>
                          <a:lnTo>
                            <a:pt x="332" y="518"/>
                          </a:lnTo>
                          <a:lnTo>
                            <a:pt x="334" y="516"/>
                          </a:lnTo>
                          <a:lnTo>
                            <a:pt x="334" y="512"/>
                          </a:lnTo>
                          <a:lnTo>
                            <a:pt x="332" y="511"/>
                          </a:lnTo>
                          <a:lnTo>
                            <a:pt x="330" y="511"/>
                          </a:lnTo>
                          <a:lnTo>
                            <a:pt x="326" y="511"/>
                          </a:lnTo>
                          <a:lnTo>
                            <a:pt x="324" y="511"/>
                          </a:lnTo>
                          <a:lnTo>
                            <a:pt x="322" y="509"/>
                          </a:lnTo>
                          <a:lnTo>
                            <a:pt x="320" y="507"/>
                          </a:lnTo>
                          <a:lnTo>
                            <a:pt x="320" y="505"/>
                          </a:lnTo>
                          <a:lnTo>
                            <a:pt x="318" y="501"/>
                          </a:lnTo>
                          <a:lnTo>
                            <a:pt x="316" y="499"/>
                          </a:lnTo>
                          <a:lnTo>
                            <a:pt x="315" y="497"/>
                          </a:lnTo>
                          <a:lnTo>
                            <a:pt x="313" y="497"/>
                          </a:lnTo>
                          <a:lnTo>
                            <a:pt x="311" y="497"/>
                          </a:lnTo>
                          <a:lnTo>
                            <a:pt x="311" y="499"/>
                          </a:lnTo>
                          <a:lnTo>
                            <a:pt x="311" y="501"/>
                          </a:lnTo>
                          <a:lnTo>
                            <a:pt x="311" y="505"/>
                          </a:lnTo>
                          <a:lnTo>
                            <a:pt x="311" y="507"/>
                          </a:lnTo>
                          <a:lnTo>
                            <a:pt x="311" y="509"/>
                          </a:lnTo>
                          <a:lnTo>
                            <a:pt x="309" y="511"/>
                          </a:lnTo>
                          <a:lnTo>
                            <a:pt x="307" y="512"/>
                          </a:lnTo>
                          <a:lnTo>
                            <a:pt x="305" y="512"/>
                          </a:lnTo>
                          <a:lnTo>
                            <a:pt x="303" y="512"/>
                          </a:lnTo>
                          <a:lnTo>
                            <a:pt x="303" y="511"/>
                          </a:lnTo>
                          <a:lnTo>
                            <a:pt x="303" y="509"/>
                          </a:lnTo>
                          <a:lnTo>
                            <a:pt x="305" y="509"/>
                          </a:lnTo>
                          <a:lnTo>
                            <a:pt x="307" y="507"/>
                          </a:lnTo>
                          <a:lnTo>
                            <a:pt x="305" y="505"/>
                          </a:lnTo>
                          <a:lnTo>
                            <a:pt x="303" y="505"/>
                          </a:lnTo>
                          <a:lnTo>
                            <a:pt x="301" y="505"/>
                          </a:lnTo>
                          <a:lnTo>
                            <a:pt x="297" y="505"/>
                          </a:lnTo>
                          <a:lnTo>
                            <a:pt x="295" y="503"/>
                          </a:lnTo>
                          <a:lnTo>
                            <a:pt x="292" y="503"/>
                          </a:lnTo>
                          <a:lnTo>
                            <a:pt x="290" y="505"/>
                          </a:lnTo>
                          <a:lnTo>
                            <a:pt x="290" y="507"/>
                          </a:lnTo>
                          <a:lnTo>
                            <a:pt x="290" y="509"/>
                          </a:lnTo>
                          <a:lnTo>
                            <a:pt x="290" y="512"/>
                          </a:lnTo>
                          <a:lnTo>
                            <a:pt x="292" y="514"/>
                          </a:lnTo>
                          <a:lnTo>
                            <a:pt x="292" y="516"/>
                          </a:lnTo>
                          <a:lnTo>
                            <a:pt x="290" y="516"/>
                          </a:lnTo>
                          <a:lnTo>
                            <a:pt x="288" y="516"/>
                          </a:lnTo>
                          <a:lnTo>
                            <a:pt x="286" y="516"/>
                          </a:lnTo>
                          <a:lnTo>
                            <a:pt x="284" y="514"/>
                          </a:lnTo>
                          <a:lnTo>
                            <a:pt x="284" y="511"/>
                          </a:lnTo>
                          <a:lnTo>
                            <a:pt x="280" y="511"/>
                          </a:lnTo>
                          <a:lnTo>
                            <a:pt x="278" y="509"/>
                          </a:lnTo>
                          <a:lnTo>
                            <a:pt x="276" y="509"/>
                          </a:lnTo>
                          <a:lnTo>
                            <a:pt x="272" y="505"/>
                          </a:lnTo>
                          <a:lnTo>
                            <a:pt x="268" y="503"/>
                          </a:lnTo>
                          <a:lnTo>
                            <a:pt x="267" y="503"/>
                          </a:lnTo>
                          <a:lnTo>
                            <a:pt x="263" y="505"/>
                          </a:lnTo>
                          <a:lnTo>
                            <a:pt x="261" y="507"/>
                          </a:lnTo>
                          <a:lnTo>
                            <a:pt x="259" y="507"/>
                          </a:lnTo>
                          <a:lnTo>
                            <a:pt x="257" y="507"/>
                          </a:lnTo>
                          <a:lnTo>
                            <a:pt x="255" y="507"/>
                          </a:lnTo>
                          <a:lnTo>
                            <a:pt x="255" y="505"/>
                          </a:lnTo>
                          <a:lnTo>
                            <a:pt x="255" y="503"/>
                          </a:lnTo>
                          <a:lnTo>
                            <a:pt x="253" y="499"/>
                          </a:lnTo>
                          <a:lnTo>
                            <a:pt x="253" y="497"/>
                          </a:lnTo>
                          <a:lnTo>
                            <a:pt x="249" y="493"/>
                          </a:lnTo>
                          <a:lnTo>
                            <a:pt x="247" y="493"/>
                          </a:lnTo>
                          <a:lnTo>
                            <a:pt x="244" y="491"/>
                          </a:lnTo>
                          <a:lnTo>
                            <a:pt x="240" y="491"/>
                          </a:lnTo>
                          <a:lnTo>
                            <a:pt x="238" y="491"/>
                          </a:lnTo>
                          <a:lnTo>
                            <a:pt x="236" y="489"/>
                          </a:lnTo>
                          <a:lnTo>
                            <a:pt x="234" y="487"/>
                          </a:lnTo>
                          <a:lnTo>
                            <a:pt x="232" y="487"/>
                          </a:lnTo>
                          <a:lnTo>
                            <a:pt x="230" y="486"/>
                          </a:lnTo>
                          <a:lnTo>
                            <a:pt x="228" y="484"/>
                          </a:lnTo>
                          <a:lnTo>
                            <a:pt x="226" y="482"/>
                          </a:lnTo>
                          <a:lnTo>
                            <a:pt x="228" y="478"/>
                          </a:lnTo>
                          <a:lnTo>
                            <a:pt x="230" y="478"/>
                          </a:lnTo>
                          <a:lnTo>
                            <a:pt x="232" y="476"/>
                          </a:lnTo>
                          <a:lnTo>
                            <a:pt x="232" y="474"/>
                          </a:lnTo>
                          <a:lnTo>
                            <a:pt x="234" y="474"/>
                          </a:lnTo>
                          <a:lnTo>
                            <a:pt x="234" y="472"/>
                          </a:lnTo>
                          <a:lnTo>
                            <a:pt x="234" y="468"/>
                          </a:lnTo>
                          <a:lnTo>
                            <a:pt x="234" y="466"/>
                          </a:lnTo>
                          <a:lnTo>
                            <a:pt x="236" y="464"/>
                          </a:lnTo>
                          <a:lnTo>
                            <a:pt x="238" y="463"/>
                          </a:lnTo>
                          <a:lnTo>
                            <a:pt x="242" y="459"/>
                          </a:lnTo>
                          <a:lnTo>
                            <a:pt x="245" y="457"/>
                          </a:lnTo>
                          <a:lnTo>
                            <a:pt x="247" y="453"/>
                          </a:lnTo>
                          <a:lnTo>
                            <a:pt x="249" y="451"/>
                          </a:lnTo>
                          <a:lnTo>
                            <a:pt x="249" y="449"/>
                          </a:lnTo>
                          <a:lnTo>
                            <a:pt x="247" y="447"/>
                          </a:lnTo>
                          <a:lnTo>
                            <a:pt x="245" y="449"/>
                          </a:lnTo>
                          <a:lnTo>
                            <a:pt x="244" y="451"/>
                          </a:lnTo>
                          <a:lnTo>
                            <a:pt x="242" y="449"/>
                          </a:lnTo>
                          <a:lnTo>
                            <a:pt x="240" y="449"/>
                          </a:lnTo>
                          <a:lnTo>
                            <a:pt x="240" y="447"/>
                          </a:lnTo>
                          <a:lnTo>
                            <a:pt x="238" y="447"/>
                          </a:lnTo>
                          <a:lnTo>
                            <a:pt x="238" y="445"/>
                          </a:lnTo>
                          <a:lnTo>
                            <a:pt x="238" y="443"/>
                          </a:lnTo>
                          <a:lnTo>
                            <a:pt x="240" y="441"/>
                          </a:lnTo>
                          <a:lnTo>
                            <a:pt x="242" y="441"/>
                          </a:lnTo>
                          <a:lnTo>
                            <a:pt x="244" y="439"/>
                          </a:lnTo>
                          <a:lnTo>
                            <a:pt x="244" y="438"/>
                          </a:lnTo>
                          <a:lnTo>
                            <a:pt x="244" y="436"/>
                          </a:lnTo>
                          <a:lnTo>
                            <a:pt x="242" y="436"/>
                          </a:lnTo>
                          <a:lnTo>
                            <a:pt x="240" y="434"/>
                          </a:lnTo>
                          <a:lnTo>
                            <a:pt x="240" y="432"/>
                          </a:lnTo>
                          <a:lnTo>
                            <a:pt x="242" y="428"/>
                          </a:lnTo>
                          <a:lnTo>
                            <a:pt x="242" y="426"/>
                          </a:lnTo>
                          <a:lnTo>
                            <a:pt x="240" y="426"/>
                          </a:lnTo>
                          <a:lnTo>
                            <a:pt x="238" y="426"/>
                          </a:lnTo>
                          <a:lnTo>
                            <a:pt x="236" y="426"/>
                          </a:lnTo>
                          <a:lnTo>
                            <a:pt x="234" y="424"/>
                          </a:lnTo>
                          <a:lnTo>
                            <a:pt x="232" y="422"/>
                          </a:lnTo>
                          <a:lnTo>
                            <a:pt x="230" y="420"/>
                          </a:lnTo>
                          <a:lnTo>
                            <a:pt x="230" y="416"/>
                          </a:lnTo>
                          <a:lnTo>
                            <a:pt x="230" y="415"/>
                          </a:lnTo>
                          <a:lnTo>
                            <a:pt x="228" y="413"/>
                          </a:lnTo>
                          <a:lnTo>
                            <a:pt x="226" y="411"/>
                          </a:lnTo>
                          <a:lnTo>
                            <a:pt x="224" y="411"/>
                          </a:lnTo>
                          <a:lnTo>
                            <a:pt x="222" y="411"/>
                          </a:lnTo>
                          <a:lnTo>
                            <a:pt x="219" y="411"/>
                          </a:lnTo>
                          <a:lnTo>
                            <a:pt x="217" y="411"/>
                          </a:lnTo>
                          <a:lnTo>
                            <a:pt x="215" y="411"/>
                          </a:lnTo>
                          <a:lnTo>
                            <a:pt x="215" y="409"/>
                          </a:lnTo>
                          <a:lnTo>
                            <a:pt x="215" y="407"/>
                          </a:lnTo>
                          <a:lnTo>
                            <a:pt x="217" y="407"/>
                          </a:lnTo>
                          <a:lnTo>
                            <a:pt x="219" y="407"/>
                          </a:lnTo>
                          <a:lnTo>
                            <a:pt x="220" y="409"/>
                          </a:lnTo>
                          <a:lnTo>
                            <a:pt x="222" y="409"/>
                          </a:lnTo>
                          <a:lnTo>
                            <a:pt x="224" y="407"/>
                          </a:lnTo>
                          <a:lnTo>
                            <a:pt x="224" y="405"/>
                          </a:lnTo>
                          <a:lnTo>
                            <a:pt x="224" y="403"/>
                          </a:lnTo>
                          <a:lnTo>
                            <a:pt x="222" y="399"/>
                          </a:lnTo>
                          <a:lnTo>
                            <a:pt x="220" y="397"/>
                          </a:lnTo>
                          <a:lnTo>
                            <a:pt x="219" y="395"/>
                          </a:lnTo>
                          <a:lnTo>
                            <a:pt x="217" y="393"/>
                          </a:lnTo>
                          <a:lnTo>
                            <a:pt x="217" y="391"/>
                          </a:lnTo>
                          <a:lnTo>
                            <a:pt x="217" y="390"/>
                          </a:lnTo>
                          <a:lnTo>
                            <a:pt x="217" y="388"/>
                          </a:lnTo>
                          <a:lnTo>
                            <a:pt x="219" y="386"/>
                          </a:lnTo>
                          <a:lnTo>
                            <a:pt x="219" y="384"/>
                          </a:lnTo>
                          <a:lnTo>
                            <a:pt x="220" y="384"/>
                          </a:lnTo>
                          <a:lnTo>
                            <a:pt x="220" y="382"/>
                          </a:lnTo>
                          <a:lnTo>
                            <a:pt x="219" y="382"/>
                          </a:lnTo>
                          <a:lnTo>
                            <a:pt x="217" y="382"/>
                          </a:lnTo>
                          <a:lnTo>
                            <a:pt x="215" y="384"/>
                          </a:lnTo>
                          <a:lnTo>
                            <a:pt x="213" y="384"/>
                          </a:lnTo>
                          <a:lnTo>
                            <a:pt x="211" y="384"/>
                          </a:lnTo>
                          <a:lnTo>
                            <a:pt x="209" y="384"/>
                          </a:lnTo>
                          <a:lnTo>
                            <a:pt x="209" y="382"/>
                          </a:lnTo>
                          <a:lnTo>
                            <a:pt x="207" y="382"/>
                          </a:lnTo>
                          <a:lnTo>
                            <a:pt x="207" y="378"/>
                          </a:lnTo>
                          <a:lnTo>
                            <a:pt x="207" y="374"/>
                          </a:lnTo>
                          <a:lnTo>
                            <a:pt x="207" y="372"/>
                          </a:lnTo>
                          <a:lnTo>
                            <a:pt x="207" y="370"/>
                          </a:lnTo>
                          <a:lnTo>
                            <a:pt x="207" y="368"/>
                          </a:lnTo>
                          <a:lnTo>
                            <a:pt x="207" y="367"/>
                          </a:lnTo>
                          <a:lnTo>
                            <a:pt x="205" y="367"/>
                          </a:lnTo>
                          <a:lnTo>
                            <a:pt x="203" y="368"/>
                          </a:lnTo>
                          <a:lnTo>
                            <a:pt x="201" y="368"/>
                          </a:lnTo>
                          <a:lnTo>
                            <a:pt x="199" y="368"/>
                          </a:lnTo>
                          <a:lnTo>
                            <a:pt x="197" y="368"/>
                          </a:lnTo>
                          <a:lnTo>
                            <a:pt x="196" y="367"/>
                          </a:lnTo>
                          <a:lnTo>
                            <a:pt x="194" y="365"/>
                          </a:lnTo>
                          <a:lnTo>
                            <a:pt x="194" y="363"/>
                          </a:lnTo>
                          <a:lnTo>
                            <a:pt x="192" y="361"/>
                          </a:lnTo>
                          <a:lnTo>
                            <a:pt x="190" y="361"/>
                          </a:lnTo>
                          <a:lnTo>
                            <a:pt x="188" y="361"/>
                          </a:lnTo>
                          <a:lnTo>
                            <a:pt x="186" y="363"/>
                          </a:lnTo>
                          <a:lnTo>
                            <a:pt x="184" y="365"/>
                          </a:lnTo>
                          <a:lnTo>
                            <a:pt x="182" y="365"/>
                          </a:lnTo>
                          <a:lnTo>
                            <a:pt x="180" y="365"/>
                          </a:lnTo>
                          <a:lnTo>
                            <a:pt x="178" y="365"/>
                          </a:lnTo>
                          <a:lnTo>
                            <a:pt x="176" y="363"/>
                          </a:lnTo>
                          <a:lnTo>
                            <a:pt x="174" y="363"/>
                          </a:lnTo>
                          <a:lnTo>
                            <a:pt x="174" y="361"/>
                          </a:lnTo>
                          <a:lnTo>
                            <a:pt x="172" y="359"/>
                          </a:lnTo>
                          <a:lnTo>
                            <a:pt x="172" y="357"/>
                          </a:lnTo>
                          <a:lnTo>
                            <a:pt x="172" y="355"/>
                          </a:lnTo>
                          <a:lnTo>
                            <a:pt x="172" y="351"/>
                          </a:lnTo>
                          <a:lnTo>
                            <a:pt x="172" y="349"/>
                          </a:lnTo>
                          <a:lnTo>
                            <a:pt x="171" y="349"/>
                          </a:lnTo>
                          <a:lnTo>
                            <a:pt x="171" y="351"/>
                          </a:lnTo>
                          <a:lnTo>
                            <a:pt x="171" y="353"/>
                          </a:lnTo>
                          <a:lnTo>
                            <a:pt x="171" y="355"/>
                          </a:lnTo>
                          <a:lnTo>
                            <a:pt x="171" y="357"/>
                          </a:lnTo>
                          <a:lnTo>
                            <a:pt x="171" y="359"/>
                          </a:lnTo>
                          <a:lnTo>
                            <a:pt x="169" y="361"/>
                          </a:lnTo>
                          <a:lnTo>
                            <a:pt x="169" y="363"/>
                          </a:lnTo>
                          <a:lnTo>
                            <a:pt x="167" y="365"/>
                          </a:lnTo>
                          <a:lnTo>
                            <a:pt x="167" y="367"/>
                          </a:lnTo>
                          <a:lnTo>
                            <a:pt x="165" y="367"/>
                          </a:lnTo>
                          <a:lnTo>
                            <a:pt x="163" y="367"/>
                          </a:lnTo>
                          <a:lnTo>
                            <a:pt x="163" y="365"/>
                          </a:lnTo>
                          <a:lnTo>
                            <a:pt x="163" y="363"/>
                          </a:lnTo>
                          <a:lnTo>
                            <a:pt x="163" y="361"/>
                          </a:lnTo>
                          <a:lnTo>
                            <a:pt x="161" y="361"/>
                          </a:lnTo>
                          <a:lnTo>
                            <a:pt x="159" y="361"/>
                          </a:lnTo>
                          <a:lnTo>
                            <a:pt x="159" y="363"/>
                          </a:lnTo>
                          <a:lnTo>
                            <a:pt x="157" y="363"/>
                          </a:lnTo>
                          <a:lnTo>
                            <a:pt x="155" y="363"/>
                          </a:lnTo>
                          <a:lnTo>
                            <a:pt x="153" y="363"/>
                          </a:lnTo>
                          <a:lnTo>
                            <a:pt x="151" y="361"/>
                          </a:lnTo>
                          <a:lnTo>
                            <a:pt x="149" y="359"/>
                          </a:lnTo>
                          <a:lnTo>
                            <a:pt x="148" y="359"/>
                          </a:lnTo>
                          <a:lnTo>
                            <a:pt x="146" y="359"/>
                          </a:lnTo>
                          <a:lnTo>
                            <a:pt x="144" y="359"/>
                          </a:lnTo>
                          <a:lnTo>
                            <a:pt x="140" y="357"/>
                          </a:lnTo>
                          <a:lnTo>
                            <a:pt x="140" y="355"/>
                          </a:lnTo>
                          <a:lnTo>
                            <a:pt x="140" y="353"/>
                          </a:lnTo>
                          <a:lnTo>
                            <a:pt x="140" y="351"/>
                          </a:lnTo>
                          <a:lnTo>
                            <a:pt x="138" y="347"/>
                          </a:lnTo>
                          <a:lnTo>
                            <a:pt x="136" y="347"/>
                          </a:lnTo>
                          <a:lnTo>
                            <a:pt x="134" y="345"/>
                          </a:lnTo>
                          <a:lnTo>
                            <a:pt x="132" y="343"/>
                          </a:lnTo>
                          <a:lnTo>
                            <a:pt x="132" y="340"/>
                          </a:lnTo>
                          <a:lnTo>
                            <a:pt x="132" y="338"/>
                          </a:lnTo>
                          <a:lnTo>
                            <a:pt x="130" y="334"/>
                          </a:lnTo>
                          <a:lnTo>
                            <a:pt x="130" y="332"/>
                          </a:lnTo>
                          <a:lnTo>
                            <a:pt x="130" y="330"/>
                          </a:lnTo>
                          <a:lnTo>
                            <a:pt x="128" y="330"/>
                          </a:lnTo>
                          <a:lnTo>
                            <a:pt x="128" y="328"/>
                          </a:lnTo>
                          <a:lnTo>
                            <a:pt x="126" y="328"/>
                          </a:lnTo>
                          <a:lnTo>
                            <a:pt x="124" y="328"/>
                          </a:lnTo>
                          <a:lnTo>
                            <a:pt x="123" y="330"/>
                          </a:lnTo>
                          <a:lnTo>
                            <a:pt x="121" y="332"/>
                          </a:lnTo>
                          <a:lnTo>
                            <a:pt x="119" y="332"/>
                          </a:lnTo>
                          <a:lnTo>
                            <a:pt x="117" y="332"/>
                          </a:lnTo>
                          <a:lnTo>
                            <a:pt x="115" y="330"/>
                          </a:lnTo>
                          <a:lnTo>
                            <a:pt x="113" y="330"/>
                          </a:lnTo>
                          <a:lnTo>
                            <a:pt x="113" y="328"/>
                          </a:lnTo>
                          <a:lnTo>
                            <a:pt x="113" y="326"/>
                          </a:lnTo>
                          <a:lnTo>
                            <a:pt x="117" y="324"/>
                          </a:lnTo>
                          <a:lnTo>
                            <a:pt x="117" y="322"/>
                          </a:lnTo>
                          <a:lnTo>
                            <a:pt x="117" y="320"/>
                          </a:lnTo>
                          <a:lnTo>
                            <a:pt x="115" y="319"/>
                          </a:lnTo>
                          <a:lnTo>
                            <a:pt x="113" y="319"/>
                          </a:lnTo>
                          <a:lnTo>
                            <a:pt x="111" y="320"/>
                          </a:lnTo>
                          <a:lnTo>
                            <a:pt x="109" y="324"/>
                          </a:lnTo>
                          <a:lnTo>
                            <a:pt x="107" y="324"/>
                          </a:lnTo>
                          <a:lnTo>
                            <a:pt x="105" y="324"/>
                          </a:lnTo>
                          <a:lnTo>
                            <a:pt x="103" y="324"/>
                          </a:lnTo>
                          <a:lnTo>
                            <a:pt x="101" y="322"/>
                          </a:lnTo>
                          <a:lnTo>
                            <a:pt x="101" y="320"/>
                          </a:lnTo>
                          <a:lnTo>
                            <a:pt x="100" y="319"/>
                          </a:lnTo>
                          <a:lnTo>
                            <a:pt x="100" y="317"/>
                          </a:lnTo>
                          <a:lnTo>
                            <a:pt x="100" y="315"/>
                          </a:lnTo>
                          <a:lnTo>
                            <a:pt x="100" y="313"/>
                          </a:lnTo>
                          <a:lnTo>
                            <a:pt x="98" y="311"/>
                          </a:lnTo>
                          <a:lnTo>
                            <a:pt x="98" y="309"/>
                          </a:lnTo>
                          <a:lnTo>
                            <a:pt x="98" y="307"/>
                          </a:lnTo>
                          <a:lnTo>
                            <a:pt x="100" y="305"/>
                          </a:lnTo>
                          <a:lnTo>
                            <a:pt x="100" y="301"/>
                          </a:lnTo>
                          <a:lnTo>
                            <a:pt x="100" y="299"/>
                          </a:lnTo>
                          <a:lnTo>
                            <a:pt x="100" y="297"/>
                          </a:lnTo>
                          <a:lnTo>
                            <a:pt x="98" y="297"/>
                          </a:lnTo>
                          <a:lnTo>
                            <a:pt x="96" y="297"/>
                          </a:lnTo>
                          <a:lnTo>
                            <a:pt x="94" y="299"/>
                          </a:lnTo>
                          <a:lnTo>
                            <a:pt x="94" y="301"/>
                          </a:lnTo>
                          <a:lnTo>
                            <a:pt x="94" y="303"/>
                          </a:lnTo>
                          <a:lnTo>
                            <a:pt x="94" y="305"/>
                          </a:lnTo>
                          <a:lnTo>
                            <a:pt x="94" y="307"/>
                          </a:lnTo>
                          <a:lnTo>
                            <a:pt x="92" y="309"/>
                          </a:lnTo>
                          <a:lnTo>
                            <a:pt x="90" y="311"/>
                          </a:lnTo>
                          <a:lnTo>
                            <a:pt x="88" y="311"/>
                          </a:lnTo>
                          <a:lnTo>
                            <a:pt x="86" y="311"/>
                          </a:lnTo>
                          <a:lnTo>
                            <a:pt x="84" y="309"/>
                          </a:lnTo>
                          <a:lnTo>
                            <a:pt x="82" y="309"/>
                          </a:lnTo>
                          <a:lnTo>
                            <a:pt x="80" y="309"/>
                          </a:lnTo>
                          <a:lnTo>
                            <a:pt x="78" y="307"/>
                          </a:lnTo>
                          <a:lnTo>
                            <a:pt x="77" y="307"/>
                          </a:lnTo>
                          <a:lnTo>
                            <a:pt x="75" y="307"/>
                          </a:lnTo>
                          <a:lnTo>
                            <a:pt x="73" y="307"/>
                          </a:lnTo>
                          <a:lnTo>
                            <a:pt x="71" y="305"/>
                          </a:lnTo>
                          <a:lnTo>
                            <a:pt x="67" y="305"/>
                          </a:lnTo>
                          <a:lnTo>
                            <a:pt x="65" y="303"/>
                          </a:lnTo>
                          <a:lnTo>
                            <a:pt x="65" y="301"/>
                          </a:lnTo>
                          <a:lnTo>
                            <a:pt x="63" y="299"/>
                          </a:lnTo>
                          <a:lnTo>
                            <a:pt x="61" y="299"/>
                          </a:lnTo>
                          <a:lnTo>
                            <a:pt x="59" y="299"/>
                          </a:lnTo>
                          <a:lnTo>
                            <a:pt x="57" y="297"/>
                          </a:lnTo>
                          <a:lnTo>
                            <a:pt x="55" y="297"/>
                          </a:lnTo>
                          <a:lnTo>
                            <a:pt x="53" y="297"/>
                          </a:lnTo>
                          <a:lnTo>
                            <a:pt x="53" y="299"/>
                          </a:lnTo>
                          <a:lnTo>
                            <a:pt x="50" y="299"/>
                          </a:lnTo>
                          <a:lnTo>
                            <a:pt x="48" y="299"/>
                          </a:lnTo>
                          <a:lnTo>
                            <a:pt x="46" y="299"/>
                          </a:lnTo>
                          <a:lnTo>
                            <a:pt x="44" y="297"/>
                          </a:lnTo>
                          <a:lnTo>
                            <a:pt x="42" y="295"/>
                          </a:lnTo>
                          <a:lnTo>
                            <a:pt x="40" y="295"/>
                          </a:lnTo>
                          <a:lnTo>
                            <a:pt x="38" y="294"/>
                          </a:lnTo>
                          <a:lnTo>
                            <a:pt x="34" y="294"/>
                          </a:lnTo>
                          <a:lnTo>
                            <a:pt x="32" y="292"/>
                          </a:lnTo>
                          <a:lnTo>
                            <a:pt x="30" y="292"/>
                          </a:lnTo>
                          <a:lnTo>
                            <a:pt x="30" y="290"/>
                          </a:lnTo>
                          <a:lnTo>
                            <a:pt x="30" y="288"/>
                          </a:lnTo>
                          <a:lnTo>
                            <a:pt x="30" y="286"/>
                          </a:lnTo>
                          <a:lnTo>
                            <a:pt x="32" y="286"/>
                          </a:lnTo>
                          <a:lnTo>
                            <a:pt x="32" y="284"/>
                          </a:lnTo>
                          <a:lnTo>
                            <a:pt x="34" y="282"/>
                          </a:lnTo>
                          <a:lnTo>
                            <a:pt x="32" y="280"/>
                          </a:lnTo>
                          <a:lnTo>
                            <a:pt x="32" y="278"/>
                          </a:lnTo>
                          <a:lnTo>
                            <a:pt x="30" y="276"/>
                          </a:lnTo>
                          <a:lnTo>
                            <a:pt x="30" y="274"/>
                          </a:lnTo>
                          <a:lnTo>
                            <a:pt x="30" y="272"/>
                          </a:lnTo>
                          <a:lnTo>
                            <a:pt x="29" y="271"/>
                          </a:lnTo>
                          <a:lnTo>
                            <a:pt x="27" y="271"/>
                          </a:lnTo>
                          <a:lnTo>
                            <a:pt x="25" y="269"/>
                          </a:lnTo>
                          <a:lnTo>
                            <a:pt x="23" y="269"/>
                          </a:lnTo>
                          <a:lnTo>
                            <a:pt x="21" y="269"/>
                          </a:lnTo>
                          <a:lnTo>
                            <a:pt x="19" y="269"/>
                          </a:lnTo>
                          <a:lnTo>
                            <a:pt x="19" y="267"/>
                          </a:lnTo>
                          <a:lnTo>
                            <a:pt x="19" y="263"/>
                          </a:lnTo>
                          <a:lnTo>
                            <a:pt x="21" y="261"/>
                          </a:lnTo>
                          <a:lnTo>
                            <a:pt x="23" y="261"/>
                          </a:lnTo>
                          <a:lnTo>
                            <a:pt x="25" y="261"/>
                          </a:lnTo>
                          <a:lnTo>
                            <a:pt x="27" y="261"/>
                          </a:lnTo>
                          <a:lnTo>
                            <a:pt x="29" y="263"/>
                          </a:lnTo>
                          <a:lnTo>
                            <a:pt x="29" y="265"/>
                          </a:lnTo>
                          <a:lnTo>
                            <a:pt x="30" y="265"/>
                          </a:lnTo>
                          <a:lnTo>
                            <a:pt x="32" y="265"/>
                          </a:lnTo>
                          <a:lnTo>
                            <a:pt x="32" y="263"/>
                          </a:lnTo>
                          <a:lnTo>
                            <a:pt x="32" y="261"/>
                          </a:lnTo>
                          <a:lnTo>
                            <a:pt x="32" y="259"/>
                          </a:lnTo>
                          <a:lnTo>
                            <a:pt x="32" y="257"/>
                          </a:lnTo>
                          <a:lnTo>
                            <a:pt x="32" y="255"/>
                          </a:lnTo>
                          <a:lnTo>
                            <a:pt x="32" y="253"/>
                          </a:lnTo>
                          <a:lnTo>
                            <a:pt x="34" y="253"/>
                          </a:lnTo>
                          <a:lnTo>
                            <a:pt x="34" y="251"/>
                          </a:lnTo>
                          <a:lnTo>
                            <a:pt x="36" y="251"/>
                          </a:lnTo>
                          <a:lnTo>
                            <a:pt x="38" y="251"/>
                          </a:lnTo>
                          <a:lnTo>
                            <a:pt x="38" y="249"/>
                          </a:lnTo>
                          <a:lnTo>
                            <a:pt x="36" y="249"/>
                          </a:lnTo>
                          <a:lnTo>
                            <a:pt x="36" y="247"/>
                          </a:lnTo>
                          <a:lnTo>
                            <a:pt x="34" y="247"/>
                          </a:lnTo>
                          <a:lnTo>
                            <a:pt x="32" y="249"/>
                          </a:lnTo>
                          <a:lnTo>
                            <a:pt x="30" y="251"/>
                          </a:lnTo>
                          <a:lnTo>
                            <a:pt x="29" y="251"/>
                          </a:lnTo>
                          <a:lnTo>
                            <a:pt x="29" y="249"/>
                          </a:lnTo>
                          <a:lnTo>
                            <a:pt x="27" y="249"/>
                          </a:lnTo>
                          <a:lnTo>
                            <a:pt x="27" y="247"/>
                          </a:lnTo>
                          <a:lnTo>
                            <a:pt x="27" y="246"/>
                          </a:lnTo>
                          <a:lnTo>
                            <a:pt x="27" y="244"/>
                          </a:lnTo>
                          <a:lnTo>
                            <a:pt x="27" y="242"/>
                          </a:lnTo>
                          <a:lnTo>
                            <a:pt x="29" y="240"/>
                          </a:lnTo>
                          <a:lnTo>
                            <a:pt x="29" y="238"/>
                          </a:lnTo>
                          <a:lnTo>
                            <a:pt x="29" y="236"/>
                          </a:lnTo>
                          <a:lnTo>
                            <a:pt x="27" y="236"/>
                          </a:lnTo>
                          <a:lnTo>
                            <a:pt x="25" y="238"/>
                          </a:lnTo>
                          <a:lnTo>
                            <a:pt x="25" y="240"/>
                          </a:lnTo>
                          <a:lnTo>
                            <a:pt x="23" y="242"/>
                          </a:lnTo>
                          <a:lnTo>
                            <a:pt x="21" y="242"/>
                          </a:lnTo>
                          <a:lnTo>
                            <a:pt x="19" y="242"/>
                          </a:lnTo>
                          <a:lnTo>
                            <a:pt x="19" y="240"/>
                          </a:lnTo>
                          <a:lnTo>
                            <a:pt x="19" y="238"/>
                          </a:lnTo>
                          <a:lnTo>
                            <a:pt x="19" y="236"/>
                          </a:lnTo>
                          <a:lnTo>
                            <a:pt x="21" y="236"/>
                          </a:lnTo>
                          <a:lnTo>
                            <a:pt x="21" y="234"/>
                          </a:lnTo>
                          <a:lnTo>
                            <a:pt x="21" y="232"/>
                          </a:lnTo>
                          <a:lnTo>
                            <a:pt x="19" y="232"/>
                          </a:lnTo>
                          <a:lnTo>
                            <a:pt x="19" y="230"/>
                          </a:lnTo>
                          <a:lnTo>
                            <a:pt x="17" y="230"/>
                          </a:lnTo>
                          <a:lnTo>
                            <a:pt x="17" y="232"/>
                          </a:lnTo>
                          <a:lnTo>
                            <a:pt x="15" y="232"/>
                          </a:lnTo>
                          <a:lnTo>
                            <a:pt x="13" y="232"/>
                          </a:lnTo>
                          <a:lnTo>
                            <a:pt x="11" y="232"/>
                          </a:lnTo>
                          <a:lnTo>
                            <a:pt x="9" y="230"/>
                          </a:lnTo>
                          <a:lnTo>
                            <a:pt x="9" y="228"/>
                          </a:lnTo>
                          <a:lnTo>
                            <a:pt x="7" y="228"/>
                          </a:lnTo>
                          <a:lnTo>
                            <a:pt x="5" y="228"/>
                          </a:lnTo>
                          <a:lnTo>
                            <a:pt x="4" y="226"/>
                          </a:lnTo>
                          <a:lnTo>
                            <a:pt x="4" y="224"/>
                          </a:lnTo>
                          <a:lnTo>
                            <a:pt x="4" y="223"/>
                          </a:lnTo>
                          <a:lnTo>
                            <a:pt x="4" y="221"/>
                          </a:lnTo>
                          <a:lnTo>
                            <a:pt x="5" y="221"/>
                          </a:lnTo>
                          <a:lnTo>
                            <a:pt x="7" y="221"/>
                          </a:lnTo>
                          <a:lnTo>
                            <a:pt x="9" y="219"/>
                          </a:lnTo>
                          <a:lnTo>
                            <a:pt x="11" y="219"/>
                          </a:lnTo>
                          <a:lnTo>
                            <a:pt x="11" y="217"/>
                          </a:lnTo>
                          <a:lnTo>
                            <a:pt x="13" y="215"/>
                          </a:lnTo>
                          <a:lnTo>
                            <a:pt x="13" y="213"/>
                          </a:lnTo>
                          <a:lnTo>
                            <a:pt x="13" y="211"/>
                          </a:lnTo>
                          <a:lnTo>
                            <a:pt x="11" y="209"/>
                          </a:lnTo>
                          <a:lnTo>
                            <a:pt x="9" y="209"/>
                          </a:lnTo>
                          <a:lnTo>
                            <a:pt x="7" y="207"/>
                          </a:lnTo>
                          <a:lnTo>
                            <a:pt x="5" y="207"/>
                          </a:lnTo>
                          <a:lnTo>
                            <a:pt x="4" y="205"/>
                          </a:lnTo>
                          <a:lnTo>
                            <a:pt x="4" y="203"/>
                          </a:lnTo>
                          <a:lnTo>
                            <a:pt x="4" y="201"/>
                          </a:lnTo>
                          <a:lnTo>
                            <a:pt x="7" y="199"/>
                          </a:lnTo>
                          <a:lnTo>
                            <a:pt x="7" y="198"/>
                          </a:lnTo>
                          <a:lnTo>
                            <a:pt x="5" y="194"/>
                          </a:lnTo>
                          <a:lnTo>
                            <a:pt x="4" y="192"/>
                          </a:lnTo>
                          <a:lnTo>
                            <a:pt x="2" y="192"/>
                          </a:lnTo>
                          <a:lnTo>
                            <a:pt x="2" y="190"/>
                          </a:lnTo>
                          <a:lnTo>
                            <a:pt x="2" y="188"/>
                          </a:lnTo>
                          <a:lnTo>
                            <a:pt x="2" y="186"/>
                          </a:lnTo>
                          <a:lnTo>
                            <a:pt x="0" y="184"/>
                          </a:lnTo>
                          <a:lnTo>
                            <a:pt x="0" y="18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2" name="Freeform 4876">
                      <a:extLst>
                        <a:ext uri="{FF2B5EF4-FFF2-40B4-BE49-F238E27FC236}">
                          <a16:creationId xmlns:a16="http://schemas.microsoft.com/office/drawing/2014/main" id="{84F36F0C-1D8B-1B8D-202F-C7ADD6262F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88" y="1851"/>
                      <a:ext cx="983" cy="968"/>
                    </a:xfrm>
                    <a:custGeom>
                      <a:avLst/>
                      <a:gdLst>
                        <a:gd name="T0" fmla="*/ 29 w 983"/>
                        <a:gd name="T1" fmla="*/ 348 h 968"/>
                        <a:gd name="T2" fmla="*/ 82 w 983"/>
                        <a:gd name="T3" fmla="*/ 303 h 968"/>
                        <a:gd name="T4" fmla="*/ 113 w 983"/>
                        <a:gd name="T5" fmla="*/ 259 h 968"/>
                        <a:gd name="T6" fmla="*/ 161 w 983"/>
                        <a:gd name="T7" fmla="*/ 225 h 968"/>
                        <a:gd name="T8" fmla="*/ 211 w 983"/>
                        <a:gd name="T9" fmla="*/ 211 h 968"/>
                        <a:gd name="T10" fmla="*/ 267 w 983"/>
                        <a:gd name="T11" fmla="*/ 179 h 968"/>
                        <a:gd name="T12" fmla="*/ 295 w 983"/>
                        <a:gd name="T13" fmla="*/ 133 h 968"/>
                        <a:gd name="T14" fmla="*/ 330 w 983"/>
                        <a:gd name="T15" fmla="*/ 85 h 968"/>
                        <a:gd name="T16" fmla="*/ 391 w 983"/>
                        <a:gd name="T17" fmla="*/ 81 h 968"/>
                        <a:gd name="T18" fmla="*/ 464 w 983"/>
                        <a:gd name="T19" fmla="*/ 56 h 968"/>
                        <a:gd name="T20" fmla="*/ 516 w 983"/>
                        <a:gd name="T21" fmla="*/ 48 h 968"/>
                        <a:gd name="T22" fmla="*/ 570 w 983"/>
                        <a:gd name="T23" fmla="*/ 44 h 968"/>
                        <a:gd name="T24" fmla="*/ 633 w 983"/>
                        <a:gd name="T25" fmla="*/ 48 h 968"/>
                        <a:gd name="T26" fmla="*/ 687 w 983"/>
                        <a:gd name="T27" fmla="*/ 44 h 968"/>
                        <a:gd name="T28" fmla="*/ 741 w 983"/>
                        <a:gd name="T29" fmla="*/ 42 h 968"/>
                        <a:gd name="T30" fmla="*/ 797 w 983"/>
                        <a:gd name="T31" fmla="*/ 27 h 968"/>
                        <a:gd name="T32" fmla="*/ 850 w 983"/>
                        <a:gd name="T33" fmla="*/ 23 h 968"/>
                        <a:gd name="T34" fmla="*/ 894 w 983"/>
                        <a:gd name="T35" fmla="*/ 8 h 968"/>
                        <a:gd name="T36" fmla="*/ 948 w 983"/>
                        <a:gd name="T37" fmla="*/ 19 h 968"/>
                        <a:gd name="T38" fmla="*/ 967 w 983"/>
                        <a:gd name="T39" fmla="*/ 63 h 968"/>
                        <a:gd name="T40" fmla="*/ 962 w 983"/>
                        <a:gd name="T41" fmla="*/ 102 h 968"/>
                        <a:gd name="T42" fmla="*/ 925 w 983"/>
                        <a:gd name="T43" fmla="*/ 158 h 968"/>
                        <a:gd name="T44" fmla="*/ 927 w 983"/>
                        <a:gd name="T45" fmla="*/ 221 h 968"/>
                        <a:gd name="T46" fmla="*/ 871 w 983"/>
                        <a:gd name="T47" fmla="*/ 280 h 968"/>
                        <a:gd name="T48" fmla="*/ 873 w 983"/>
                        <a:gd name="T49" fmla="*/ 332 h 968"/>
                        <a:gd name="T50" fmla="*/ 871 w 983"/>
                        <a:gd name="T51" fmla="*/ 390 h 968"/>
                        <a:gd name="T52" fmla="*/ 869 w 983"/>
                        <a:gd name="T53" fmla="*/ 476 h 968"/>
                        <a:gd name="T54" fmla="*/ 887 w 983"/>
                        <a:gd name="T55" fmla="*/ 522 h 968"/>
                        <a:gd name="T56" fmla="*/ 887 w 983"/>
                        <a:gd name="T57" fmla="*/ 574 h 968"/>
                        <a:gd name="T58" fmla="*/ 881 w 983"/>
                        <a:gd name="T59" fmla="*/ 628 h 968"/>
                        <a:gd name="T60" fmla="*/ 825 w 983"/>
                        <a:gd name="T61" fmla="*/ 632 h 968"/>
                        <a:gd name="T62" fmla="*/ 797 w 983"/>
                        <a:gd name="T63" fmla="*/ 641 h 968"/>
                        <a:gd name="T64" fmla="*/ 768 w 983"/>
                        <a:gd name="T65" fmla="*/ 632 h 968"/>
                        <a:gd name="T66" fmla="*/ 725 w 983"/>
                        <a:gd name="T67" fmla="*/ 649 h 968"/>
                        <a:gd name="T68" fmla="*/ 710 w 983"/>
                        <a:gd name="T69" fmla="*/ 657 h 968"/>
                        <a:gd name="T70" fmla="*/ 691 w 983"/>
                        <a:gd name="T71" fmla="*/ 686 h 968"/>
                        <a:gd name="T72" fmla="*/ 660 w 983"/>
                        <a:gd name="T73" fmla="*/ 688 h 968"/>
                        <a:gd name="T74" fmla="*/ 639 w 983"/>
                        <a:gd name="T75" fmla="*/ 689 h 968"/>
                        <a:gd name="T76" fmla="*/ 603 w 983"/>
                        <a:gd name="T77" fmla="*/ 707 h 968"/>
                        <a:gd name="T78" fmla="*/ 576 w 983"/>
                        <a:gd name="T79" fmla="*/ 695 h 968"/>
                        <a:gd name="T80" fmla="*/ 543 w 983"/>
                        <a:gd name="T81" fmla="*/ 724 h 968"/>
                        <a:gd name="T82" fmla="*/ 514 w 983"/>
                        <a:gd name="T83" fmla="*/ 716 h 968"/>
                        <a:gd name="T84" fmla="*/ 484 w 983"/>
                        <a:gd name="T85" fmla="*/ 707 h 968"/>
                        <a:gd name="T86" fmla="*/ 470 w 983"/>
                        <a:gd name="T87" fmla="*/ 712 h 968"/>
                        <a:gd name="T88" fmla="*/ 432 w 983"/>
                        <a:gd name="T89" fmla="*/ 711 h 968"/>
                        <a:gd name="T90" fmla="*/ 407 w 983"/>
                        <a:gd name="T91" fmla="*/ 716 h 968"/>
                        <a:gd name="T92" fmla="*/ 376 w 983"/>
                        <a:gd name="T93" fmla="*/ 747 h 968"/>
                        <a:gd name="T94" fmla="*/ 347 w 983"/>
                        <a:gd name="T95" fmla="*/ 759 h 968"/>
                        <a:gd name="T96" fmla="*/ 318 w 983"/>
                        <a:gd name="T97" fmla="*/ 757 h 968"/>
                        <a:gd name="T98" fmla="*/ 307 w 983"/>
                        <a:gd name="T99" fmla="*/ 789 h 968"/>
                        <a:gd name="T100" fmla="*/ 255 w 983"/>
                        <a:gd name="T101" fmla="*/ 799 h 968"/>
                        <a:gd name="T102" fmla="*/ 257 w 983"/>
                        <a:gd name="T103" fmla="*/ 837 h 968"/>
                        <a:gd name="T104" fmla="*/ 236 w 983"/>
                        <a:gd name="T105" fmla="*/ 841 h 968"/>
                        <a:gd name="T106" fmla="*/ 209 w 983"/>
                        <a:gd name="T107" fmla="*/ 872 h 968"/>
                        <a:gd name="T108" fmla="*/ 215 w 983"/>
                        <a:gd name="T109" fmla="*/ 914 h 968"/>
                        <a:gd name="T110" fmla="*/ 171 w 983"/>
                        <a:gd name="T111" fmla="*/ 945 h 968"/>
                        <a:gd name="T112" fmla="*/ 123 w 983"/>
                        <a:gd name="T113" fmla="*/ 949 h 968"/>
                        <a:gd name="T114" fmla="*/ 100 w 983"/>
                        <a:gd name="T115" fmla="*/ 960 h 968"/>
                        <a:gd name="T116" fmla="*/ 65 w 983"/>
                        <a:gd name="T117" fmla="*/ 949 h 968"/>
                        <a:gd name="T118" fmla="*/ 50 w 983"/>
                        <a:gd name="T119" fmla="*/ 949 h 968"/>
                        <a:gd name="T120" fmla="*/ 30 w 983"/>
                        <a:gd name="T121" fmla="*/ 943 h 968"/>
                        <a:gd name="T122" fmla="*/ 6 w 983"/>
                        <a:gd name="T123" fmla="*/ 931 h 968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983" h="968">
                          <a:moveTo>
                            <a:pt x="0" y="436"/>
                          </a:moveTo>
                          <a:lnTo>
                            <a:pt x="0" y="434"/>
                          </a:lnTo>
                          <a:lnTo>
                            <a:pt x="0" y="428"/>
                          </a:lnTo>
                          <a:lnTo>
                            <a:pt x="0" y="423"/>
                          </a:lnTo>
                          <a:lnTo>
                            <a:pt x="0" y="417"/>
                          </a:lnTo>
                          <a:lnTo>
                            <a:pt x="0" y="396"/>
                          </a:lnTo>
                          <a:lnTo>
                            <a:pt x="0" y="382"/>
                          </a:lnTo>
                          <a:lnTo>
                            <a:pt x="2" y="382"/>
                          </a:lnTo>
                          <a:lnTo>
                            <a:pt x="2" y="384"/>
                          </a:lnTo>
                          <a:lnTo>
                            <a:pt x="4" y="384"/>
                          </a:lnTo>
                          <a:lnTo>
                            <a:pt x="6" y="384"/>
                          </a:lnTo>
                          <a:lnTo>
                            <a:pt x="6" y="382"/>
                          </a:lnTo>
                          <a:lnTo>
                            <a:pt x="4" y="382"/>
                          </a:lnTo>
                          <a:lnTo>
                            <a:pt x="6" y="380"/>
                          </a:lnTo>
                          <a:lnTo>
                            <a:pt x="7" y="380"/>
                          </a:lnTo>
                          <a:lnTo>
                            <a:pt x="9" y="378"/>
                          </a:lnTo>
                          <a:lnTo>
                            <a:pt x="11" y="378"/>
                          </a:lnTo>
                          <a:lnTo>
                            <a:pt x="13" y="376"/>
                          </a:lnTo>
                          <a:lnTo>
                            <a:pt x="15" y="375"/>
                          </a:lnTo>
                          <a:lnTo>
                            <a:pt x="17" y="373"/>
                          </a:lnTo>
                          <a:lnTo>
                            <a:pt x="19" y="371"/>
                          </a:lnTo>
                          <a:lnTo>
                            <a:pt x="19" y="369"/>
                          </a:lnTo>
                          <a:lnTo>
                            <a:pt x="21" y="365"/>
                          </a:lnTo>
                          <a:lnTo>
                            <a:pt x="21" y="363"/>
                          </a:lnTo>
                          <a:lnTo>
                            <a:pt x="23" y="361"/>
                          </a:lnTo>
                          <a:lnTo>
                            <a:pt x="23" y="359"/>
                          </a:lnTo>
                          <a:lnTo>
                            <a:pt x="23" y="357"/>
                          </a:lnTo>
                          <a:lnTo>
                            <a:pt x="25" y="357"/>
                          </a:lnTo>
                          <a:lnTo>
                            <a:pt x="25" y="355"/>
                          </a:lnTo>
                          <a:lnTo>
                            <a:pt x="23" y="355"/>
                          </a:lnTo>
                          <a:lnTo>
                            <a:pt x="23" y="353"/>
                          </a:lnTo>
                          <a:lnTo>
                            <a:pt x="25" y="353"/>
                          </a:lnTo>
                          <a:lnTo>
                            <a:pt x="25" y="351"/>
                          </a:lnTo>
                          <a:lnTo>
                            <a:pt x="25" y="350"/>
                          </a:lnTo>
                          <a:lnTo>
                            <a:pt x="27" y="350"/>
                          </a:lnTo>
                          <a:lnTo>
                            <a:pt x="27" y="348"/>
                          </a:lnTo>
                          <a:lnTo>
                            <a:pt x="29" y="348"/>
                          </a:lnTo>
                          <a:lnTo>
                            <a:pt x="29" y="346"/>
                          </a:lnTo>
                          <a:lnTo>
                            <a:pt x="29" y="344"/>
                          </a:lnTo>
                          <a:lnTo>
                            <a:pt x="27" y="344"/>
                          </a:lnTo>
                          <a:lnTo>
                            <a:pt x="27" y="342"/>
                          </a:lnTo>
                          <a:lnTo>
                            <a:pt x="29" y="342"/>
                          </a:lnTo>
                          <a:lnTo>
                            <a:pt x="29" y="340"/>
                          </a:lnTo>
                          <a:lnTo>
                            <a:pt x="30" y="340"/>
                          </a:lnTo>
                          <a:lnTo>
                            <a:pt x="30" y="338"/>
                          </a:lnTo>
                          <a:lnTo>
                            <a:pt x="32" y="338"/>
                          </a:lnTo>
                          <a:lnTo>
                            <a:pt x="32" y="336"/>
                          </a:lnTo>
                          <a:lnTo>
                            <a:pt x="34" y="334"/>
                          </a:lnTo>
                          <a:lnTo>
                            <a:pt x="34" y="332"/>
                          </a:lnTo>
                          <a:lnTo>
                            <a:pt x="36" y="332"/>
                          </a:lnTo>
                          <a:lnTo>
                            <a:pt x="36" y="330"/>
                          </a:lnTo>
                          <a:lnTo>
                            <a:pt x="38" y="330"/>
                          </a:lnTo>
                          <a:lnTo>
                            <a:pt x="40" y="328"/>
                          </a:lnTo>
                          <a:lnTo>
                            <a:pt x="42" y="327"/>
                          </a:lnTo>
                          <a:lnTo>
                            <a:pt x="42" y="325"/>
                          </a:lnTo>
                          <a:lnTo>
                            <a:pt x="44" y="325"/>
                          </a:lnTo>
                          <a:lnTo>
                            <a:pt x="46" y="325"/>
                          </a:lnTo>
                          <a:lnTo>
                            <a:pt x="50" y="323"/>
                          </a:lnTo>
                          <a:lnTo>
                            <a:pt x="54" y="323"/>
                          </a:lnTo>
                          <a:lnTo>
                            <a:pt x="57" y="323"/>
                          </a:lnTo>
                          <a:lnTo>
                            <a:pt x="59" y="321"/>
                          </a:lnTo>
                          <a:lnTo>
                            <a:pt x="61" y="321"/>
                          </a:lnTo>
                          <a:lnTo>
                            <a:pt x="61" y="319"/>
                          </a:lnTo>
                          <a:lnTo>
                            <a:pt x="63" y="319"/>
                          </a:lnTo>
                          <a:lnTo>
                            <a:pt x="65" y="319"/>
                          </a:lnTo>
                          <a:lnTo>
                            <a:pt x="65" y="317"/>
                          </a:lnTo>
                          <a:lnTo>
                            <a:pt x="67" y="315"/>
                          </a:lnTo>
                          <a:lnTo>
                            <a:pt x="69" y="313"/>
                          </a:lnTo>
                          <a:lnTo>
                            <a:pt x="71" y="311"/>
                          </a:lnTo>
                          <a:lnTo>
                            <a:pt x="73" y="309"/>
                          </a:lnTo>
                          <a:lnTo>
                            <a:pt x="75" y="309"/>
                          </a:lnTo>
                          <a:lnTo>
                            <a:pt x="77" y="307"/>
                          </a:lnTo>
                          <a:lnTo>
                            <a:pt x="80" y="305"/>
                          </a:lnTo>
                          <a:lnTo>
                            <a:pt x="82" y="303"/>
                          </a:lnTo>
                          <a:lnTo>
                            <a:pt x="84" y="302"/>
                          </a:lnTo>
                          <a:lnTo>
                            <a:pt x="86" y="300"/>
                          </a:lnTo>
                          <a:lnTo>
                            <a:pt x="88" y="298"/>
                          </a:lnTo>
                          <a:lnTo>
                            <a:pt x="90" y="296"/>
                          </a:lnTo>
                          <a:lnTo>
                            <a:pt x="92" y="296"/>
                          </a:lnTo>
                          <a:lnTo>
                            <a:pt x="92" y="294"/>
                          </a:lnTo>
                          <a:lnTo>
                            <a:pt x="94" y="294"/>
                          </a:lnTo>
                          <a:lnTo>
                            <a:pt x="94" y="292"/>
                          </a:lnTo>
                          <a:lnTo>
                            <a:pt x="96" y="292"/>
                          </a:lnTo>
                          <a:lnTo>
                            <a:pt x="98" y="290"/>
                          </a:lnTo>
                          <a:lnTo>
                            <a:pt x="100" y="290"/>
                          </a:lnTo>
                          <a:lnTo>
                            <a:pt x="100" y="288"/>
                          </a:lnTo>
                          <a:lnTo>
                            <a:pt x="102" y="288"/>
                          </a:lnTo>
                          <a:lnTo>
                            <a:pt x="102" y="286"/>
                          </a:lnTo>
                          <a:lnTo>
                            <a:pt x="102" y="284"/>
                          </a:lnTo>
                          <a:lnTo>
                            <a:pt x="103" y="284"/>
                          </a:lnTo>
                          <a:lnTo>
                            <a:pt x="103" y="282"/>
                          </a:lnTo>
                          <a:lnTo>
                            <a:pt x="105" y="280"/>
                          </a:lnTo>
                          <a:lnTo>
                            <a:pt x="105" y="279"/>
                          </a:lnTo>
                          <a:lnTo>
                            <a:pt x="105" y="277"/>
                          </a:lnTo>
                          <a:lnTo>
                            <a:pt x="107" y="277"/>
                          </a:lnTo>
                          <a:lnTo>
                            <a:pt x="107" y="275"/>
                          </a:lnTo>
                          <a:lnTo>
                            <a:pt x="107" y="273"/>
                          </a:lnTo>
                          <a:lnTo>
                            <a:pt x="107" y="271"/>
                          </a:lnTo>
                          <a:lnTo>
                            <a:pt x="105" y="271"/>
                          </a:lnTo>
                          <a:lnTo>
                            <a:pt x="105" y="269"/>
                          </a:lnTo>
                          <a:lnTo>
                            <a:pt x="105" y="267"/>
                          </a:lnTo>
                          <a:lnTo>
                            <a:pt x="103" y="267"/>
                          </a:lnTo>
                          <a:lnTo>
                            <a:pt x="103" y="265"/>
                          </a:lnTo>
                          <a:lnTo>
                            <a:pt x="103" y="263"/>
                          </a:lnTo>
                          <a:lnTo>
                            <a:pt x="103" y="261"/>
                          </a:lnTo>
                          <a:lnTo>
                            <a:pt x="103" y="259"/>
                          </a:lnTo>
                          <a:lnTo>
                            <a:pt x="105" y="259"/>
                          </a:lnTo>
                          <a:lnTo>
                            <a:pt x="107" y="259"/>
                          </a:lnTo>
                          <a:lnTo>
                            <a:pt x="109" y="259"/>
                          </a:lnTo>
                          <a:lnTo>
                            <a:pt x="111" y="259"/>
                          </a:lnTo>
                          <a:lnTo>
                            <a:pt x="113" y="259"/>
                          </a:lnTo>
                          <a:lnTo>
                            <a:pt x="113" y="257"/>
                          </a:lnTo>
                          <a:lnTo>
                            <a:pt x="115" y="257"/>
                          </a:lnTo>
                          <a:lnTo>
                            <a:pt x="115" y="255"/>
                          </a:lnTo>
                          <a:lnTo>
                            <a:pt x="117" y="255"/>
                          </a:lnTo>
                          <a:lnTo>
                            <a:pt x="119" y="255"/>
                          </a:lnTo>
                          <a:lnTo>
                            <a:pt x="121" y="255"/>
                          </a:lnTo>
                          <a:lnTo>
                            <a:pt x="121" y="254"/>
                          </a:lnTo>
                          <a:lnTo>
                            <a:pt x="123" y="254"/>
                          </a:lnTo>
                          <a:lnTo>
                            <a:pt x="125" y="254"/>
                          </a:lnTo>
                          <a:lnTo>
                            <a:pt x="125" y="252"/>
                          </a:lnTo>
                          <a:lnTo>
                            <a:pt x="126" y="252"/>
                          </a:lnTo>
                          <a:lnTo>
                            <a:pt x="128" y="252"/>
                          </a:lnTo>
                          <a:lnTo>
                            <a:pt x="128" y="250"/>
                          </a:lnTo>
                          <a:lnTo>
                            <a:pt x="130" y="250"/>
                          </a:lnTo>
                          <a:lnTo>
                            <a:pt x="130" y="248"/>
                          </a:lnTo>
                          <a:lnTo>
                            <a:pt x="130" y="246"/>
                          </a:lnTo>
                          <a:lnTo>
                            <a:pt x="130" y="244"/>
                          </a:lnTo>
                          <a:lnTo>
                            <a:pt x="132" y="244"/>
                          </a:lnTo>
                          <a:lnTo>
                            <a:pt x="132" y="242"/>
                          </a:lnTo>
                          <a:lnTo>
                            <a:pt x="134" y="242"/>
                          </a:lnTo>
                          <a:lnTo>
                            <a:pt x="136" y="242"/>
                          </a:lnTo>
                          <a:lnTo>
                            <a:pt x="138" y="240"/>
                          </a:lnTo>
                          <a:lnTo>
                            <a:pt x="140" y="240"/>
                          </a:lnTo>
                          <a:lnTo>
                            <a:pt x="142" y="238"/>
                          </a:lnTo>
                          <a:lnTo>
                            <a:pt x="144" y="238"/>
                          </a:lnTo>
                          <a:lnTo>
                            <a:pt x="144" y="236"/>
                          </a:lnTo>
                          <a:lnTo>
                            <a:pt x="146" y="236"/>
                          </a:lnTo>
                          <a:lnTo>
                            <a:pt x="148" y="234"/>
                          </a:lnTo>
                          <a:lnTo>
                            <a:pt x="150" y="234"/>
                          </a:lnTo>
                          <a:lnTo>
                            <a:pt x="150" y="232"/>
                          </a:lnTo>
                          <a:lnTo>
                            <a:pt x="151" y="232"/>
                          </a:lnTo>
                          <a:lnTo>
                            <a:pt x="151" y="231"/>
                          </a:lnTo>
                          <a:lnTo>
                            <a:pt x="153" y="229"/>
                          </a:lnTo>
                          <a:lnTo>
                            <a:pt x="155" y="229"/>
                          </a:lnTo>
                          <a:lnTo>
                            <a:pt x="157" y="227"/>
                          </a:lnTo>
                          <a:lnTo>
                            <a:pt x="159" y="225"/>
                          </a:lnTo>
                          <a:lnTo>
                            <a:pt x="161" y="225"/>
                          </a:lnTo>
                          <a:lnTo>
                            <a:pt x="163" y="225"/>
                          </a:lnTo>
                          <a:lnTo>
                            <a:pt x="163" y="223"/>
                          </a:lnTo>
                          <a:lnTo>
                            <a:pt x="165" y="223"/>
                          </a:lnTo>
                          <a:lnTo>
                            <a:pt x="167" y="223"/>
                          </a:lnTo>
                          <a:lnTo>
                            <a:pt x="167" y="221"/>
                          </a:lnTo>
                          <a:lnTo>
                            <a:pt x="169" y="221"/>
                          </a:lnTo>
                          <a:lnTo>
                            <a:pt x="171" y="221"/>
                          </a:lnTo>
                          <a:lnTo>
                            <a:pt x="171" y="219"/>
                          </a:lnTo>
                          <a:lnTo>
                            <a:pt x="173" y="219"/>
                          </a:lnTo>
                          <a:lnTo>
                            <a:pt x="174" y="219"/>
                          </a:lnTo>
                          <a:lnTo>
                            <a:pt x="176" y="219"/>
                          </a:lnTo>
                          <a:lnTo>
                            <a:pt x="178" y="219"/>
                          </a:lnTo>
                          <a:lnTo>
                            <a:pt x="180" y="219"/>
                          </a:lnTo>
                          <a:lnTo>
                            <a:pt x="180" y="217"/>
                          </a:lnTo>
                          <a:lnTo>
                            <a:pt x="180" y="215"/>
                          </a:lnTo>
                          <a:lnTo>
                            <a:pt x="182" y="213"/>
                          </a:lnTo>
                          <a:lnTo>
                            <a:pt x="184" y="213"/>
                          </a:lnTo>
                          <a:lnTo>
                            <a:pt x="184" y="215"/>
                          </a:lnTo>
                          <a:lnTo>
                            <a:pt x="186" y="215"/>
                          </a:lnTo>
                          <a:lnTo>
                            <a:pt x="186" y="213"/>
                          </a:lnTo>
                          <a:lnTo>
                            <a:pt x="188" y="213"/>
                          </a:lnTo>
                          <a:lnTo>
                            <a:pt x="188" y="211"/>
                          </a:lnTo>
                          <a:lnTo>
                            <a:pt x="188" y="209"/>
                          </a:lnTo>
                          <a:lnTo>
                            <a:pt x="190" y="209"/>
                          </a:lnTo>
                          <a:lnTo>
                            <a:pt x="190" y="207"/>
                          </a:lnTo>
                          <a:lnTo>
                            <a:pt x="190" y="206"/>
                          </a:lnTo>
                          <a:lnTo>
                            <a:pt x="192" y="204"/>
                          </a:lnTo>
                          <a:lnTo>
                            <a:pt x="194" y="204"/>
                          </a:lnTo>
                          <a:lnTo>
                            <a:pt x="196" y="206"/>
                          </a:lnTo>
                          <a:lnTo>
                            <a:pt x="198" y="206"/>
                          </a:lnTo>
                          <a:lnTo>
                            <a:pt x="199" y="207"/>
                          </a:lnTo>
                          <a:lnTo>
                            <a:pt x="201" y="209"/>
                          </a:lnTo>
                          <a:lnTo>
                            <a:pt x="203" y="209"/>
                          </a:lnTo>
                          <a:lnTo>
                            <a:pt x="205" y="209"/>
                          </a:lnTo>
                          <a:lnTo>
                            <a:pt x="207" y="211"/>
                          </a:lnTo>
                          <a:lnTo>
                            <a:pt x="209" y="211"/>
                          </a:lnTo>
                          <a:lnTo>
                            <a:pt x="211" y="211"/>
                          </a:lnTo>
                          <a:lnTo>
                            <a:pt x="213" y="211"/>
                          </a:lnTo>
                          <a:lnTo>
                            <a:pt x="215" y="211"/>
                          </a:lnTo>
                          <a:lnTo>
                            <a:pt x="219" y="211"/>
                          </a:lnTo>
                          <a:lnTo>
                            <a:pt x="222" y="209"/>
                          </a:lnTo>
                          <a:lnTo>
                            <a:pt x="224" y="209"/>
                          </a:lnTo>
                          <a:lnTo>
                            <a:pt x="226" y="209"/>
                          </a:lnTo>
                          <a:lnTo>
                            <a:pt x="228" y="207"/>
                          </a:lnTo>
                          <a:lnTo>
                            <a:pt x="230" y="207"/>
                          </a:lnTo>
                          <a:lnTo>
                            <a:pt x="230" y="206"/>
                          </a:lnTo>
                          <a:lnTo>
                            <a:pt x="230" y="204"/>
                          </a:lnTo>
                          <a:lnTo>
                            <a:pt x="232" y="204"/>
                          </a:lnTo>
                          <a:lnTo>
                            <a:pt x="234" y="202"/>
                          </a:lnTo>
                          <a:lnTo>
                            <a:pt x="236" y="202"/>
                          </a:lnTo>
                          <a:lnTo>
                            <a:pt x="238" y="202"/>
                          </a:lnTo>
                          <a:lnTo>
                            <a:pt x="238" y="200"/>
                          </a:lnTo>
                          <a:lnTo>
                            <a:pt x="240" y="200"/>
                          </a:lnTo>
                          <a:lnTo>
                            <a:pt x="242" y="200"/>
                          </a:lnTo>
                          <a:lnTo>
                            <a:pt x="244" y="200"/>
                          </a:lnTo>
                          <a:lnTo>
                            <a:pt x="246" y="198"/>
                          </a:lnTo>
                          <a:lnTo>
                            <a:pt x="247" y="198"/>
                          </a:lnTo>
                          <a:lnTo>
                            <a:pt x="249" y="198"/>
                          </a:lnTo>
                          <a:lnTo>
                            <a:pt x="251" y="196"/>
                          </a:lnTo>
                          <a:lnTo>
                            <a:pt x="253" y="196"/>
                          </a:lnTo>
                          <a:lnTo>
                            <a:pt x="253" y="194"/>
                          </a:lnTo>
                          <a:lnTo>
                            <a:pt x="253" y="192"/>
                          </a:lnTo>
                          <a:lnTo>
                            <a:pt x="255" y="190"/>
                          </a:lnTo>
                          <a:lnTo>
                            <a:pt x="255" y="188"/>
                          </a:lnTo>
                          <a:lnTo>
                            <a:pt x="257" y="188"/>
                          </a:lnTo>
                          <a:lnTo>
                            <a:pt x="257" y="186"/>
                          </a:lnTo>
                          <a:lnTo>
                            <a:pt x="259" y="186"/>
                          </a:lnTo>
                          <a:lnTo>
                            <a:pt x="261" y="186"/>
                          </a:lnTo>
                          <a:lnTo>
                            <a:pt x="261" y="184"/>
                          </a:lnTo>
                          <a:lnTo>
                            <a:pt x="263" y="183"/>
                          </a:lnTo>
                          <a:lnTo>
                            <a:pt x="263" y="181"/>
                          </a:lnTo>
                          <a:lnTo>
                            <a:pt x="265" y="181"/>
                          </a:lnTo>
                          <a:lnTo>
                            <a:pt x="265" y="179"/>
                          </a:lnTo>
                          <a:lnTo>
                            <a:pt x="267" y="179"/>
                          </a:lnTo>
                          <a:lnTo>
                            <a:pt x="267" y="177"/>
                          </a:lnTo>
                          <a:lnTo>
                            <a:pt x="269" y="177"/>
                          </a:lnTo>
                          <a:lnTo>
                            <a:pt x="269" y="175"/>
                          </a:lnTo>
                          <a:lnTo>
                            <a:pt x="270" y="175"/>
                          </a:lnTo>
                          <a:lnTo>
                            <a:pt x="270" y="173"/>
                          </a:lnTo>
                          <a:lnTo>
                            <a:pt x="272" y="173"/>
                          </a:lnTo>
                          <a:lnTo>
                            <a:pt x="272" y="171"/>
                          </a:lnTo>
                          <a:lnTo>
                            <a:pt x="274" y="171"/>
                          </a:lnTo>
                          <a:lnTo>
                            <a:pt x="274" y="169"/>
                          </a:lnTo>
                          <a:lnTo>
                            <a:pt x="274" y="167"/>
                          </a:lnTo>
                          <a:lnTo>
                            <a:pt x="276" y="167"/>
                          </a:lnTo>
                          <a:lnTo>
                            <a:pt x="276" y="165"/>
                          </a:lnTo>
                          <a:lnTo>
                            <a:pt x="278" y="163"/>
                          </a:lnTo>
                          <a:lnTo>
                            <a:pt x="278" y="161"/>
                          </a:lnTo>
                          <a:lnTo>
                            <a:pt x="280" y="161"/>
                          </a:lnTo>
                          <a:lnTo>
                            <a:pt x="280" y="159"/>
                          </a:lnTo>
                          <a:lnTo>
                            <a:pt x="280" y="158"/>
                          </a:lnTo>
                          <a:lnTo>
                            <a:pt x="282" y="158"/>
                          </a:lnTo>
                          <a:lnTo>
                            <a:pt x="282" y="156"/>
                          </a:lnTo>
                          <a:lnTo>
                            <a:pt x="284" y="156"/>
                          </a:lnTo>
                          <a:lnTo>
                            <a:pt x="284" y="154"/>
                          </a:lnTo>
                          <a:lnTo>
                            <a:pt x="286" y="154"/>
                          </a:lnTo>
                          <a:lnTo>
                            <a:pt x="286" y="152"/>
                          </a:lnTo>
                          <a:lnTo>
                            <a:pt x="288" y="152"/>
                          </a:lnTo>
                          <a:lnTo>
                            <a:pt x="288" y="150"/>
                          </a:lnTo>
                          <a:lnTo>
                            <a:pt x="290" y="150"/>
                          </a:lnTo>
                          <a:lnTo>
                            <a:pt x="290" y="148"/>
                          </a:lnTo>
                          <a:lnTo>
                            <a:pt x="290" y="146"/>
                          </a:lnTo>
                          <a:lnTo>
                            <a:pt x="292" y="146"/>
                          </a:lnTo>
                          <a:lnTo>
                            <a:pt x="292" y="144"/>
                          </a:lnTo>
                          <a:lnTo>
                            <a:pt x="294" y="144"/>
                          </a:lnTo>
                          <a:lnTo>
                            <a:pt x="294" y="142"/>
                          </a:lnTo>
                          <a:lnTo>
                            <a:pt x="294" y="140"/>
                          </a:lnTo>
                          <a:lnTo>
                            <a:pt x="295" y="138"/>
                          </a:lnTo>
                          <a:lnTo>
                            <a:pt x="295" y="136"/>
                          </a:lnTo>
                          <a:lnTo>
                            <a:pt x="295" y="135"/>
                          </a:lnTo>
                          <a:lnTo>
                            <a:pt x="295" y="133"/>
                          </a:lnTo>
                          <a:lnTo>
                            <a:pt x="295" y="131"/>
                          </a:lnTo>
                          <a:lnTo>
                            <a:pt x="295" y="129"/>
                          </a:lnTo>
                          <a:lnTo>
                            <a:pt x="297" y="127"/>
                          </a:lnTo>
                          <a:lnTo>
                            <a:pt x="299" y="127"/>
                          </a:lnTo>
                          <a:lnTo>
                            <a:pt x="301" y="125"/>
                          </a:lnTo>
                          <a:lnTo>
                            <a:pt x="301" y="123"/>
                          </a:lnTo>
                          <a:lnTo>
                            <a:pt x="303" y="123"/>
                          </a:lnTo>
                          <a:lnTo>
                            <a:pt x="303" y="121"/>
                          </a:lnTo>
                          <a:lnTo>
                            <a:pt x="305" y="119"/>
                          </a:lnTo>
                          <a:lnTo>
                            <a:pt x="307" y="117"/>
                          </a:lnTo>
                          <a:lnTo>
                            <a:pt x="309" y="115"/>
                          </a:lnTo>
                          <a:lnTo>
                            <a:pt x="309" y="113"/>
                          </a:lnTo>
                          <a:lnTo>
                            <a:pt x="311" y="111"/>
                          </a:lnTo>
                          <a:lnTo>
                            <a:pt x="313" y="111"/>
                          </a:lnTo>
                          <a:lnTo>
                            <a:pt x="313" y="110"/>
                          </a:lnTo>
                          <a:lnTo>
                            <a:pt x="315" y="108"/>
                          </a:lnTo>
                          <a:lnTo>
                            <a:pt x="315" y="106"/>
                          </a:lnTo>
                          <a:lnTo>
                            <a:pt x="317" y="106"/>
                          </a:lnTo>
                          <a:lnTo>
                            <a:pt x="317" y="104"/>
                          </a:lnTo>
                          <a:lnTo>
                            <a:pt x="318" y="102"/>
                          </a:lnTo>
                          <a:lnTo>
                            <a:pt x="318" y="100"/>
                          </a:lnTo>
                          <a:lnTo>
                            <a:pt x="320" y="100"/>
                          </a:lnTo>
                          <a:lnTo>
                            <a:pt x="320" y="98"/>
                          </a:lnTo>
                          <a:lnTo>
                            <a:pt x="320" y="96"/>
                          </a:lnTo>
                          <a:lnTo>
                            <a:pt x="320" y="94"/>
                          </a:lnTo>
                          <a:lnTo>
                            <a:pt x="320" y="92"/>
                          </a:lnTo>
                          <a:lnTo>
                            <a:pt x="322" y="92"/>
                          </a:lnTo>
                          <a:lnTo>
                            <a:pt x="322" y="90"/>
                          </a:lnTo>
                          <a:lnTo>
                            <a:pt x="324" y="90"/>
                          </a:lnTo>
                          <a:lnTo>
                            <a:pt x="326" y="90"/>
                          </a:lnTo>
                          <a:lnTo>
                            <a:pt x="326" y="88"/>
                          </a:lnTo>
                          <a:lnTo>
                            <a:pt x="328" y="88"/>
                          </a:lnTo>
                          <a:lnTo>
                            <a:pt x="330" y="88"/>
                          </a:lnTo>
                          <a:lnTo>
                            <a:pt x="330" y="86"/>
                          </a:lnTo>
                          <a:lnTo>
                            <a:pt x="332" y="86"/>
                          </a:lnTo>
                          <a:lnTo>
                            <a:pt x="332" y="85"/>
                          </a:lnTo>
                          <a:lnTo>
                            <a:pt x="330" y="85"/>
                          </a:lnTo>
                          <a:lnTo>
                            <a:pt x="330" y="83"/>
                          </a:lnTo>
                          <a:lnTo>
                            <a:pt x="332" y="83"/>
                          </a:lnTo>
                          <a:lnTo>
                            <a:pt x="332" y="81"/>
                          </a:lnTo>
                          <a:lnTo>
                            <a:pt x="334" y="81"/>
                          </a:lnTo>
                          <a:lnTo>
                            <a:pt x="336" y="81"/>
                          </a:lnTo>
                          <a:lnTo>
                            <a:pt x="338" y="81"/>
                          </a:lnTo>
                          <a:lnTo>
                            <a:pt x="338" y="79"/>
                          </a:lnTo>
                          <a:lnTo>
                            <a:pt x="340" y="79"/>
                          </a:lnTo>
                          <a:lnTo>
                            <a:pt x="342" y="77"/>
                          </a:lnTo>
                          <a:lnTo>
                            <a:pt x="343" y="77"/>
                          </a:lnTo>
                          <a:lnTo>
                            <a:pt x="345" y="77"/>
                          </a:lnTo>
                          <a:lnTo>
                            <a:pt x="345" y="79"/>
                          </a:lnTo>
                          <a:lnTo>
                            <a:pt x="347" y="79"/>
                          </a:lnTo>
                          <a:lnTo>
                            <a:pt x="349" y="79"/>
                          </a:lnTo>
                          <a:lnTo>
                            <a:pt x="349" y="81"/>
                          </a:lnTo>
                          <a:lnTo>
                            <a:pt x="351" y="81"/>
                          </a:lnTo>
                          <a:lnTo>
                            <a:pt x="353" y="81"/>
                          </a:lnTo>
                          <a:lnTo>
                            <a:pt x="355" y="81"/>
                          </a:lnTo>
                          <a:lnTo>
                            <a:pt x="357" y="81"/>
                          </a:lnTo>
                          <a:lnTo>
                            <a:pt x="359" y="81"/>
                          </a:lnTo>
                          <a:lnTo>
                            <a:pt x="361" y="81"/>
                          </a:lnTo>
                          <a:lnTo>
                            <a:pt x="363" y="81"/>
                          </a:lnTo>
                          <a:lnTo>
                            <a:pt x="365" y="81"/>
                          </a:lnTo>
                          <a:lnTo>
                            <a:pt x="366" y="81"/>
                          </a:lnTo>
                          <a:lnTo>
                            <a:pt x="368" y="81"/>
                          </a:lnTo>
                          <a:lnTo>
                            <a:pt x="370" y="81"/>
                          </a:lnTo>
                          <a:lnTo>
                            <a:pt x="372" y="81"/>
                          </a:lnTo>
                          <a:lnTo>
                            <a:pt x="374" y="81"/>
                          </a:lnTo>
                          <a:lnTo>
                            <a:pt x="376" y="81"/>
                          </a:lnTo>
                          <a:lnTo>
                            <a:pt x="378" y="81"/>
                          </a:lnTo>
                          <a:lnTo>
                            <a:pt x="380" y="81"/>
                          </a:lnTo>
                          <a:lnTo>
                            <a:pt x="382" y="81"/>
                          </a:lnTo>
                          <a:lnTo>
                            <a:pt x="384" y="81"/>
                          </a:lnTo>
                          <a:lnTo>
                            <a:pt x="386" y="81"/>
                          </a:lnTo>
                          <a:lnTo>
                            <a:pt x="388" y="81"/>
                          </a:lnTo>
                          <a:lnTo>
                            <a:pt x="390" y="81"/>
                          </a:lnTo>
                          <a:lnTo>
                            <a:pt x="391" y="81"/>
                          </a:lnTo>
                          <a:lnTo>
                            <a:pt x="393" y="81"/>
                          </a:lnTo>
                          <a:lnTo>
                            <a:pt x="395" y="81"/>
                          </a:lnTo>
                          <a:lnTo>
                            <a:pt x="397" y="81"/>
                          </a:lnTo>
                          <a:lnTo>
                            <a:pt x="399" y="81"/>
                          </a:lnTo>
                          <a:lnTo>
                            <a:pt x="401" y="81"/>
                          </a:lnTo>
                          <a:lnTo>
                            <a:pt x="403" y="81"/>
                          </a:lnTo>
                          <a:lnTo>
                            <a:pt x="405" y="81"/>
                          </a:lnTo>
                          <a:lnTo>
                            <a:pt x="407" y="79"/>
                          </a:lnTo>
                          <a:lnTo>
                            <a:pt x="409" y="79"/>
                          </a:lnTo>
                          <a:lnTo>
                            <a:pt x="411" y="79"/>
                          </a:lnTo>
                          <a:lnTo>
                            <a:pt x="413" y="79"/>
                          </a:lnTo>
                          <a:lnTo>
                            <a:pt x="414" y="79"/>
                          </a:lnTo>
                          <a:lnTo>
                            <a:pt x="416" y="77"/>
                          </a:lnTo>
                          <a:lnTo>
                            <a:pt x="420" y="77"/>
                          </a:lnTo>
                          <a:lnTo>
                            <a:pt x="422" y="75"/>
                          </a:lnTo>
                          <a:lnTo>
                            <a:pt x="424" y="73"/>
                          </a:lnTo>
                          <a:lnTo>
                            <a:pt x="426" y="71"/>
                          </a:lnTo>
                          <a:lnTo>
                            <a:pt x="428" y="71"/>
                          </a:lnTo>
                          <a:lnTo>
                            <a:pt x="430" y="69"/>
                          </a:lnTo>
                          <a:lnTo>
                            <a:pt x="432" y="69"/>
                          </a:lnTo>
                          <a:lnTo>
                            <a:pt x="434" y="69"/>
                          </a:lnTo>
                          <a:lnTo>
                            <a:pt x="434" y="67"/>
                          </a:lnTo>
                          <a:lnTo>
                            <a:pt x="436" y="67"/>
                          </a:lnTo>
                          <a:lnTo>
                            <a:pt x="437" y="65"/>
                          </a:lnTo>
                          <a:lnTo>
                            <a:pt x="439" y="65"/>
                          </a:lnTo>
                          <a:lnTo>
                            <a:pt x="439" y="63"/>
                          </a:lnTo>
                          <a:lnTo>
                            <a:pt x="441" y="63"/>
                          </a:lnTo>
                          <a:lnTo>
                            <a:pt x="445" y="62"/>
                          </a:lnTo>
                          <a:lnTo>
                            <a:pt x="449" y="60"/>
                          </a:lnTo>
                          <a:lnTo>
                            <a:pt x="451" y="60"/>
                          </a:lnTo>
                          <a:lnTo>
                            <a:pt x="453" y="58"/>
                          </a:lnTo>
                          <a:lnTo>
                            <a:pt x="455" y="56"/>
                          </a:lnTo>
                          <a:lnTo>
                            <a:pt x="457" y="56"/>
                          </a:lnTo>
                          <a:lnTo>
                            <a:pt x="459" y="54"/>
                          </a:lnTo>
                          <a:lnTo>
                            <a:pt x="461" y="54"/>
                          </a:lnTo>
                          <a:lnTo>
                            <a:pt x="462" y="56"/>
                          </a:lnTo>
                          <a:lnTo>
                            <a:pt x="464" y="56"/>
                          </a:lnTo>
                          <a:lnTo>
                            <a:pt x="466" y="58"/>
                          </a:lnTo>
                          <a:lnTo>
                            <a:pt x="468" y="60"/>
                          </a:lnTo>
                          <a:lnTo>
                            <a:pt x="468" y="63"/>
                          </a:lnTo>
                          <a:lnTo>
                            <a:pt x="470" y="65"/>
                          </a:lnTo>
                          <a:lnTo>
                            <a:pt x="470" y="67"/>
                          </a:lnTo>
                          <a:lnTo>
                            <a:pt x="472" y="69"/>
                          </a:lnTo>
                          <a:lnTo>
                            <a:pt x="472" y="71"/>
                          </a:lnTo>
                          <a:lnTo>
                            <a:pt x="474" y="71"/>
                          </a:lnTo>
                          <a:lnTo>
                            <a:pt x="476" y="73"/>
                          </a:lnTo>
                          <a:lnTo>
                            <a:pt x="480" y="75"/>
                          </a:lnTo>
                          <a:lnTo>
                            <a:pt x="482" y="75"/>
                          </a:lnTo>
                          <a:lnTo>
                            <a:pt x="484" y="75"/>
                          </a:lnTo>
                          <a:lnTo>
                            <a:pt x="485" y="75"/>
                          </a:lnTo>
                          <a:lnTo>
                            <a:pt x="485" y="73"/>
                          </a:lnTo>
                          <a:lnTo>
                            <a:pt x="487" y="73"/>
                          </a:lnTo>
                          <a:lnTo>
                            <a:pt x="489" y="71"/>
                          </a:lnTo>
                          <a:lnTo>
                            <a:pt x="491" y="71"/>
                          </a:lnTo>
                          <a:lnTo>
                            <a:pt x="493" y="69"/>
                          </a:lnTo>
                          <a:lnTo>
                            <a:pt x="495" y="69"/>
                          </a:lnTo>
                          <a:lnTo>
                            <a:pt x="497" y="69"/>
                          </a:lnTo>
                          <a:lnTo>
                            <a:pt x="497" y="67"/>
                          </a:lnTo>
                          <a:lnTo>
                            <a:pt x="497" y="65"/>
                          </a:lnTo>
                          <a:lnTo>
                            <a:pt x="499" y="63"/>
                          </a:lnTo>
                          <a:lnTo>
                            <a:pt x="499" y="62"/>
                          </a:lnTo>
                          <a:lnTo>
                            <a:pt x="499" y="60"/>
                          </a:lnTo>
                          <a:lnTo>
                            <a:pt x="501" y="56"/>
                          </a:lnTo>
                          <a:lnTo>
                            <a:pt x="503" y="56"/>
                          </a:lnTo>
                          <a:lnTo>
                            <a:pt x="503" y="54"/>
                          </a:lnTo>
                          <a:lnTo>
                            <a:pt x="505" y="54"/>
                          </a:lnTo>
                          <a:lnTo>
                            <a:pt x="507" y="54"/>
                          </a:lnTo>
                          <a:lnTo>
                            <a:pt x="509" y="54"/>
                          </a:lnTo>
                          <a:lnTo>
                            <a:pt x="510" y="52"/>
                          </a:lnTo>
                          <a:lnTo>
                            <a:pt x="512" y="52"/>
                          </a:lnTo>
                          <a:lnTo>
                            <a:pt x="514" y="52"/>
                          </a:lnTo>
                          <a:lnTo>
                            <a:pt x="514" y="50"/>
                          </a:lnTo>
                          <a:lnTo>
                            <a:pt x="514" y="48"/>
                          </a:lnTo>
                          <a:lnTo>
                            <a:pt x="516" y="48"/>
                          </a:lnTo>
                          <a:lnTo>
                            <a:pt x="516" y="46"/>
                          </a:lnTo>
                          <a:lnTo>
                            <a:pt x="516" y="44"/>
                          </a:lnTo>
                          <a:lnTo>
                            <a:pt x="518" y="44"/>
                          </a:lnTo>
                          <a:lnTo>
                            <a:pt x="518" y="42"/>
                          </a:lnTo>
                          <a:lnTo>
                            <a:pt x="518" y="40"/>
                          </a:lnTo>
                          <a:lnTo>
                            <a:pt x="518" y="38"/>
                          </a:lnTo>
                          <a:lnTo>
                            <a:pt x="520" y="37"/>
                          </a:lnTo>
                          <a:lnTo>
                            <a:pt x="522" y="35"/>
                          </a:lnTo>
                          <a:lnTo>
                            <a:pt x="524" y="33"/>
                          </a:lnTo>
                          <a:lnTo>
                            <a:pt x="526" y="33"/>
                          </a:lnTo>
                          <a:lnTo>
                            <a:pt x="528" y="33"/>
                          </a:lnTo>
                          <a:lnTo>
                            <a:pt x="530" y="33"/>
                          </a:lnTo>
                          <a:lnTo>
                            <a:pt x="532" y="33"/>
                          </a:lnTo>
                          <a:lnTo>
                            <a:pt x="533" y="35"/>
                          </a:lnTo>
                          <a:lnTo>
                            <a:pt x="535" y="35"/>
                          </a:lnTo>
                          <a:lnTo>
                            <a:pt x="537" y="35"/>
                          </a:lnTo>
                          <a:lnTo>
                            <a:pt x="539" y="37"/>
                          </a:lnTo>
                          <a:lnTo>
                            <a:pt x="541" y="37"/>
                          </a:lnTo>
                          <a:lnTo>
                            <a:pt x="543" y="37"/>
                          </a:lnTo>
                          <a:lnTo>
                            <a:pt x="543" y="38"/>
                          </a:lnTo>
                          <a:lnTo>
                            <a:pt x="545" y="38"/>
                          </a:lnTo>
                          <a:lnTo>
                            <a:pt x="547" y="38"/>
                          </a:lnTo>
                          <a:lnTo>
                            <a:pt x="549" y="38"/>
                          </a:lnTo>
                          <a:lnTo>
                            <a:pt x="551" y="38"/>
                          </a:lnTo>
                          <a:lnTo>
                            <a:pt x="553" y="37"/>
                          </a:lnTo>
                          <a:lnTo>
                            <a:pt x="555" y="37"/>
                          </a:lnTo>
                          <a:lnTo>
                            <a:pt x="557" y="37"/>
                          </a:lnTo>
                          <a:lnTo>
                            <a:pt x="557" y="35"/>
                          </a:lnTo>
                          <a:lnTo>
                            <a:pt x="558" y="37"/>
                          </a:lnTo>
                          <a:lnTo>
                            <a:pt x="560" y="37"/>
                          </a:lnTo>
                          <a:lnTo>
                            <a:pt x="562" y="38"/>
                          </a:lnTo>
                          <a:lnTo>
                            <a:pt x="564" y="38"/>
                          </a:lnTo>
                          <a:lnTo>
                            <a:pt x="564" y="40"/>
                          </a:lnTo>
                          <a:lnTo>
                            <a:pt x="566" y="40"/>
                          </a:lnTo>
                          <a:lnTo>
                            <a:pt x="568" y="42"/>
                          </a:lnTo>
                          <a:lnTo>
                            <a:pt x="570" y="42"/>
                          </a:lnTo>
                          <a:lnTo>
                            <a:pt x="570" y="44"/>
                          </a:lnTo>
                          <a:lnTo>
                            <a:pt x="572" y="46"/>
                          </a:lnTo>
                          <a:lnTo>
                            <a:pt x="574" y="46"/>
                          </a:lnTo>
                          <a:lnTo>
                            <a:pt x="574" y="44"/>
                          </a:lnTo>
                          <a:lnTo>
                            <a:pt x="576" y="44"/>
                          </a:lnTo>
                          <a:lnTo>
                            <a:pt x="576" y="42"/>
                          </a:lnTo>
                          <a:lnTo>
                            <a:pt x="578" y="42"/>
                          </a:lnTo>
                          <a:lnTo>
                            <a:pt x="578" y="44"/>
                          </a:lnTo>
                          <a:lnTo>
                            <a:pt x="580" y="44"/>
                          </a:lnTo>
                          <a:lnTo>
                            <a:pt x="581" y="44"/>
                          </a:lnTo>
                          <a:lnTo>
                            <a:pt x="583" y="44"/>
                          </a:lnTo>
                          <a:lnTo>
                            <a:pt x="585" y="42"/>
                          </a:lnTo>
                          <a:lnTo>
                            <a:pt x="587" y="42"/>
                          </a:lnTo>
                          <a:lnTo>
                            <a:pt x="589" y="42"/>
                          </a:lnTo>
                          <a:lnTo>
                            <a:pt x="591" y="42"/>
                          </a:lnTo>
                          <a:lnTo>
                            <a:pt x="595" y="42"/>
                          </a:lnTo>
                          <a:lnTo>
                            <a:pt x="597" y="42"/>
                          </a:lnTo>
                          <a:lnTo>
                            <a:pt x="599" y="40"/>
                          </a:lnTo>
                          <a:lnTo>
                            <a:pt x="599" y="42"/>
                          </a:lnTo>
                          <a:lnTo>
                            <a:pt x="603" y="42"/>
                          </a:lnTo>
                          <a:lnTo>
                            <a:pt x="605" y="42"/>
                          </a:lnTo>
                          <a:lnTo>
                            <a:pt x="605" y="44"/>
                          </a:lnTo>
                          <a:lnTo>
                            <a:pt x="606" y="46"/>
                          </a:lnTo>
                          <a:lnTo>
                            <a:pt x="608" y="46"/>
                          </a:lnTo>
                          <a:lnTo>
                            <a:pt x="608" y="48"/>
                          </a:lnTo>
                          <a:lnTo>
                            <a:pt x="610" y="48"/>
                          </a:lnTo>
                          <a:lnTo>
                            <a:pt x="612" y="48"/>
                          </a:lnTo>
                          <a:lnTo>
                            <a:pt x="614" y="46"/>
                          </a:lnTo>
                          <a:lnTo>
                            <a:pt x="616" y="46"/>
                          </a:lnTo>
                          <a:lnTo>
                            <a:pt x="618" y="46"/>
                          </a:lnTo>
                          <a:lnTo>
                            <a:pt x="620" y="44"/>
                          </a:lnTo>
                          <a:lnTo>
                            <a:pt x="622" y="44"/>
                          </a:lnTo>
                          <a:lnTo>
                            <a:pt x="624" y="46"/>
                          </a:lnTo>
                          <a:lnTo>
                            <a:pt x="626" y="46"/>
                          </a:lnTo>
                          <a:lnTo>
                            <a:pt x="628" y="48"/>
                          </a:lnTo>
                          <a:lnTo>
                            <a:pt x="629" y="48"/>
                          </a:lnTo>
                          <a:lnTo>
                            <a:pt x="631" y="48"/>
                          </a:lnTo>
                          <a:lnTo>
                            <a:pt x="633" y="48"/>
                          </a:lnTo>
                          <a:lnTo>
                            <a:pt x="635" y="48"/>
                          </a:lnTo>
                          <a:lnTo>
                            <a:pt x="635" y="50"/>
                          </a:lnTo>
                          <a:lnTo>
                            <a:pt x="637" y="52"/>
                          </a:lnTo>
                          <a:lnTo>
                            <a:pt x="637" y="54"/>
                          </a:lnTo>
                          <a:lnTo>
                            <a:pt x="639" y="54"/>
                          </a:lnTo>
                          <a:lnTo>
                            <a:pt x="641" y="54"/>
                          </a:lnTo>
                          <a:lnTo>
                            <a:pt x="643" y="54"/>
                          </a:lnTo>
                          <a:lnTo>
                            <a:pt x="645" y="54"/>
                          </a:lnTo>
                          <a:lnTo>
                            <a:pt x="647" y="54"/>
                          </a:lnTo>
                          <a:lnTo>
                            <a:pt x="649" y="56"/>
                          </a:lnTo>
                          <a:lnTo>
                            <a:pt x="651" y="56"/>
                          </a:lnTo>
                          <a:lnTo>
                            <a:pt x="651" y="54"/>
                          </a:lnTo>
                          <a:lnTo>
                            <a:pt x="653" y="52"/>
                          </a:lnTo>
                          <a:lnTo>
                            <a:pt x="654" y="52"/>
                          </a:lnTo>
                          <a:lnTo>
                            <a:pt x="656" y="50"/>
                          </a:lnTo>
                          <a:lnTo>
                            <a:pt x="656" y="48"/>
                          </a:lnTo>
                          <a:lnTo>
                            <a:pt x="658" y="48"/>
                          </a:lnTo>
                          <a:lnTo>
                            <a:pt x="660" y="46"/>
                          </a:lnTo>
                          <a:lnTo>
                            <a:pt x="662" y="46"/>
                          </a:lnTo>
                          <a:lnTo>
                            <a:pt x="664" y="46"/>
                          </a:lnTo>
                          <a:lnTo>
                            <a:pt x="664" y="44"/>
                          </a:lnTo>
                          <a:lnTo>
                            <a:pt x="666" y="44"/>
                          </a:lnTo>
                          <a:lnTo>
                            <a:pt x="668" y="44"/>
                          </a:lnTo>
                          <a:lnTo>
                            <a:pt x="668" y="46"/>
                          </a:lnTo>
                          <a:lnTo>
                            <a:pt x="670" y="46"/>
                          </a:lnTo>
                          <a:lnTo>
                            <a:pt x="672" y="48"/>
                          </a:lnTo>
                          <a:lnTo>
                            <a:pt x="674" y="48"/>
                          </a:lnTo>
                          <a:lnTo>
                            <a:pt x="674" y="50"/>
                          </a:lnTo>
                          <a:lnTo>
                            <a:pt x="676" y="50"/>
                          </a:lnTo>
                          <a:lnTo>
                            <a:pt x="677" y="50"/>
                          </a:lnTo>
                          <a:lnTo>
                            <a:pt x="679" y="48"/>
                          </a:lnTo>
                          <a:lnTo>
                            <a:pt x="681" y="48"/>
                          </a:lnTo>
                          <a:lnTo>
                            <a:pt x="681" y="46"/>
                          </a:lnTo>
                          <a:lnTo>
                            <a:pt x="683" y="46"/>
                          </a:lnTo>
                          <a:lnTo>
                            <a:pt x="685" y="46"/>
                          </a:lnTo>
                          <a:lnTo>
                            <a:pt x="687" y="46"/>
                          </a:lnTo>
                          <a:lnTo>
                            <a:pt x="687" y="44"/>
                          </a:lnTo>
                          <a:lnTo>
                            <a:pt x="689" y="44"/>
                          </a:lnTo>
                          <a:lnTo>
                            <a:pt x="691" y="44"/>
                          </a:lnTo>
                          <a:lnTo>
                            <a:pt x="691" y="42"/>
                          </a:lnTo>
                          <a:lnTo>
                            <a:pt x="693" y="42"/>
                          </a:lnTo>
                          <a:lnTo>
                            <a:pt x="695" y="42"/>
                          </a:lnTo>
                          <a:lnTo>
                            <a:pt x="695" y="40"/>
                          </a:lnTo>
                          <a:lnTo>
                            <a:pt x="697" y="40"/>
                          </a:lnTo>
                          <a:lnTo>
                            <a:pt x="699" y="40"/>
                          </a:lnTo>
                          <a:lnTo>
                            <a:pt x="701" y="38"/>
                          </a:lnTo>
                          <a:lnTo>
                            <a:pt x="702" y="38"/>
                          </a:lnTo>
                          <a:lnTo>
                            <a:pt x="704" y="38"/>
                          </a:lnTo>
                          <a:lnTo>
                            <a:pt x="706" y="38"/>
                          </a:lnTo>
                          <a:lnTo>
                            <a:pt x="706" y="40"/>
                          </a:lnTo>
                          <a:lnTo>
                            <a:pt x="708" y="40"/>
                          </a:lnTo>
                          <a:lnTo>
                            <a:pt x="710" y="40"/>
                          </a:lnTo>
                          <a:lnTo>
                            <a:pt x="712" y="40"/>
                          </a:lnTo>
                          <a:lnTo>
                            <a:pt x="712" y="38"/>
                          </a:lnTo>
                          <a:lnTo>
                            <a:pt x="712" y="40"/>
                          </a:lnTo>
                          <a:lnTo>
                            <a:pt x="714" y="40"/>
                          </a:lnTo>
                          <a:lnTo>
                            <a:pt x="716" y="40"/>
                          </a:lnTo>
                          <a:lnTo>
                            <a:pt x="718" y="40"/>
                          </a:lnTo>
                          <a:lnTo>
                            <a:pt x="718" y="42"/>
                          </a:lnTo>
                          <a:lnTo>
                            <a:pt x="720" y="42"/>
                          </a:lnTo>
                          <a:lnTo>
                            <a:pt x="722" y="42"/>
                          </a:lnTo>
                          <a:lnTo>
                            <a:pt x="724" y="42"/>
                          </a:lnTo>
                          <a:lnTo>
                            <a:pt x="725" y="42"/>
                          </a:lnTo>
                          <a:lnTo>
                            <a:pt x="727" y="44"/>
                          </a:lnTo>
                          <a:lnTo>
                            <a:pt x="729" y="44"/>
                          </a:lnTo>
                          <a:lnTo>
                            <a:pt x="731" y="44"/>
                          </a:lnTo>
                          <a:lnTo>
                            <a:pt x="733" y="44"/>
                          </a:lnTo>
                          <a:lnTo>
                            <a:pt x="733" y="42"/>
                          </a:lnTo>
                          <a:lnTo>
                            <a:pt x="735" y="42"/>
                          </a:lnTo>
                          <a:lnTo>
                            <a:pt x="735" y="44"/>
                          </a:lnTo>
                          <a:lnTo>
                            <a:pt x="737" y="44"/>
                          </a:lnTo>
                          <a:lnTo>
                            <a:pt x="739" y="44"/>
                          </a:lnTo>
                          <a:lnTo>
                            <a:pt x="739" y="42"/>
                          </a:lnTo>
                          <a:lnTo>
                            <a:pt x="741" y="42"/>
                          </a:lnTo>
                          <a:lnTo>
                            <a:pt x="743" y="42"/>
                          </a:lnTo>
                          <a:lnTo>
                            <a:pt x="745" y="42"/>
                          </a:lnTo>
                          <a:lnTo>
                            <a:pt x="747" y="44"/>
                          </a:lnTo>
                          <a:lnTo>
                            <a:pt x="747" y="42"/>
                          </a:lnTo>
                          <a:lnTo>
                            <a:pt x="749" y="42"/>
                          </a:lnTo>
                          <a:lnTo>
                            <a:pt x="750" y="42"/>
                          </a:lnTo>
                          <a:lnTo>
                            <a:pt x="752" y="42"/>
                          </a:lnTo>
                          <a:lnTo>
                            <a:pt x="752" y="40"/>
                          </a:lnTo>
                          <a:lnTo>
                            <a:pt x="752" y="38"/>
                          </a:lnTo>
                          <a:lnTo>
                            <a:pt x="754" y="38"/>
                          </a:lnTo>
                          <a:lnTo>
                            <a:pt x="754" y="37"/>
                          </a:lnTo>
                          <a:lnTo>
                            <a:pt x="756" y="37"/>
                          </a:lnTo>
                          <a:lnTo>
                            <a:pt x="756" y="35"/>
                          </a:lnTo>
                          <a:lnTo>
                            <a:pt x="758" y="35"/>
                          </a:lnTo>
                          <a:lnTo>
                            <a:pt x="760" y="35"/>
                          </a:lnTo>
                          <a:lnTo>
                            <a:pt x="760" y="33"/>
                          </a:lnTo>
                          <a:lnTo>
                            <a:pt x="762" y="33"/>
                          </a:lnTo>
                          <a:lnTo>
                            <a:pt x="764" y="33"/>
                          </a:lnTo>
                          <a:lnTo>
                            <a:pt x="766" y="31"/>
                          </a:lnTo>
                          <a:lnTo>
                            <a:pt x="768" y="31"/>
                          </a:lnTo>
                          <a:lnTo>
                            <a:pt x="770" y="31"/>
                          </a:lnTo>
                          <a:lnTo>
                            <a:pt x="772" y="31"/>
                          </a:lnTo>
                          <a:lnTo>
                            <a:pt x="773" y="31"/>
                          </a:lnTo>
                          <a:lnTo>
                            <a:pt x="775" y="31"/>
                          </a:lnTo>
                          <a:lnTo>
                            <a:pt x="777" y="31"/>
                          </a:lnTo>
                          <a:lnTo>
                            <a:pt x="779" y="31"/>
                          </a:lnTo>
                          <a:lnTo>
                            <a:pt x="781" y="29"/>
                          </a:lnTo>
                          <a:lnTo>
                            <a:pt x="783" y="29"/>
                          </a:lnTo>
                          <a:lnTo>
                            <a:pt x="785" y="27"/>
                          </a:lnTo>
                          <a:lnTo>
                            <a:pt x="785" y="25"/>
                          </a:lnTo>
                          <a:lnTo>
                            <a:pt x="787" y="25"/>
                          </a:lnTo>
                          <a:lnTo>
                            <a:pt x="789" y="25"/>
                          </a:lnTo>
                          <a:lnTo>
                            <a:pt x="791" y="25"/>
                          </a:lnTo>
                          <a:lnTo>
                            <a:pt x="793" y="25"/>
                          </a:lnTo>
                          <a:lnTo>
                            <a:pt x="795" y="25"/>
                          </a:lnTo>
                          <a:lnTo>
                            <a:pt x="795" y="27"/>
                          </a:lnTo>
                          <a:lnTo>
                            <a:pt x="797" y="27"/>
                          </a:lnTo>
                          <a:lnTo>
                            <a:pt x="798" y="27"/>
                          </a:lnTo>
                          <a:lnTo>
                            <a:pt x="798" y="29"/>
                          </a:lnTo>
                          <a:lnTo>
                            <a:pt x="800" y="29"/>
                          </a:lnTo>
                          <a:lnTo>
                            <a:pt x="802" y="29"/>
                          </a:lnTo>
                          <a:lnTo>
                            <a:pt x="802" y="31"/>
                          </a:lnTo>
                          <a:lnTo>
                            <a:pt x="804" y="31"/>
                          </a:lnTo>
                          <a:lnTo>
                            <a:pt x="806" y="31"/>
                          </a:lnTo>
                          <a:lnTo>
                            <a:pt x="808" y="31"/>
                          </a:lnTo>
                          <a:lnTo>
                            <a:pt x="810" y="31"/>
                          </a:lnTo>
                          <a:lnTo>
                            <a:pt x="812" y="31"/>
                          </a:lnTo>
                          <a:lnTo>
                            <a:pt x="814" y="31"/>
                          </a:lnTo>
                          <a:lnTo>
                            <a:pt x="816" y="31"/>
                          </a:lnTo>
                          <a:lnTo>
                            <a:pt x="818" y="31"/>
                          </a:lnTo>
                          <a:lnTo>
                            <a:pt x="820" y="31"/>
                          </a:lnTo>
                          <a:lnTo>
                            <a:pt x="820" y="33"/>
                          </a:lnTo>
                          <a:lnTo>
                            <a:pt x="821" y="33"/>
                          </a:lnTo>
                          <a:lnTo>
                            <a:pt x="821" y="35"/>
                          </a:lnTo>
                          <a:lnTo>
                            <a:pt x="823" y="35"/>
                          </a:lnTo>
                          <a:lnTo>
                            <a:pt x="825" y="35"/>
                          </a:lnTo>
                          <a:lnTo>
                            <a:pt x="827" y="35"/>
                          </a:lnTo>
                          <a:lnTo>
                            <a:pt x="829" y="35"/>
                          </a:lnTo>
                          <a:lnTo>
                            <a:pt x="829" y="33"/>
                          </a:lnTo>
                          <a:lnTo>
                            <a:pt x="831" y="33"/>
                          </a:lnTo>
                          <a:lnTo>
                            <a:pt x="833" y="33"/>
                          </a:lnTo>
                          <a:lnTo>
                            <a:pt x="833" y="31"/>
                          </a:lnTo>
                          <a:lnTo>
                            <a:pt x="835" y="31"/>
                          </a:lnTo>
                          <a:lnTo>
                            <a:pt x="837" y="31"/>
                          </a:lnTo>
                          <a:lnTo>
                            <a:pt x="837" y="29"/>
                          </a:lnTo>
                          <a:lnTo>
                            <a:pt x="839" y="29"/>
                          </a:lnTo>
                          <a:lnTo>
                            <a:pt x="841" y="29"/>
                          </a:lnTo>
                          <a:lnTo>
                            <a:pt x="841" y="27"/>
                          </a:lnTo>
                          <a:lnTo>
                            <a:pt x="843" y="27"/>
                          </a:lnTo>
                          <a:lnTo>
                            <a:pt x="845" y="27"/>
                          </a:lnTo>
                          <a:lnTo>
                            <a:pt x="846" y="27"/>
                          </a:lnTo>
                          <a:lnTo>
                            <a:pt x="846" y="25"/>
                          </a:lnTo>
                          <a:lnTo>
                            <a:pt x="848" y="25"/>
                          </a:lnTo>
                          <a:lnTo>
                            <a:pt x="850" y="23"/>
                          </a:lnTo>
                          <a:lnTo>
                            <a:pt x="852" y="21"/>
                          </a:lnTo>
                          <a:lnTo>
                            <a:pt x="852" y="19"/>
                          </a:lnTo>
                          <a:lnTo>
                            <a:pt x="852" y="17"/>
                          </a:lnTo>
                          <a:lnTo>
                            <a:pt x="852" y="15"/>
                          </a:lnTo>
                          <a:lnTo>
                            <a:pt x="854" y="15"/>
                          </a:lnTo>
                          <a:lnTo>
                            <a:pt x="856" y="15"/>
                          </a:lnTo>
                          <a:lnTo>
                            <a:pt x="856" y="14"/>
                          </a:lnTo>
                          <a:lnTo>
                            <a:pt x="858" y="14"/>
                          </a:lnTo>
                          <a:lnTo>
                            <a:pt x="860" y="14"/>
                          </a:lnTo>
                          <a:lnTo>
                            <a:pt x="862" y="14"/>
                          </a:lnTo>
                          <a:lnTo>
                            <a:pt x="862" y="12"/>
                          </a:lnTo>
                          <a:lnTo>
                            <a:pt x="864" y="12"/>
                          </a:lnTo>
                          <a:lnTo>
                            <a:pt x="866" y="12"/>
                          </a:lnTo>
                          <a:lnTo>
                            <a:pt x="866" y="10"/>
                          </a:lnTo>
                          <a:lnTo>
                            <a:pt x="866" y="8"/>
                          </a:lnTo>
                          <a:lnTo>
                            <a:pt x="868" y="8"/>
                          </a:lnTo>
                          <a:lnTo>
                            <a:pt x="868" y="6"/>
                          </a:lnTo>
                          <a:lnTo>
                            <a:pt x="869" y="6"/>
                          </a:lnTo>
                          <a:lnTo>
                            <a:pt x="869" y="4"/>
                          </a:lnTo>
                          <a:lnTo>
                            <a:pt x="871" y="4"/>
                          </a:lnTo>
                          <a:lnTo>
                            <a:pt x="873" y="4"/>
                          </a:lnTo>
                          <a:lnTo>
                            <a:pt x="875" y="4"/>
                          </a:lnTo>
                          <a:lnTo>
                            <a:pt x="875" y="2"/>
                          </a:lnTo>
                          <a:lnTo>
                            <a:pt x="877" y="2"/>
                          </a:lnTo>
                          <a:lnTo>
                            <a:pt x="879" y="2"/>
                          </a:lnTo>
                          <a:lnTo>
                            <a:pt x="879" y="0"/>
                          </a:lnTo>
                          <a:lnTo>
                            <a:pt x="881" y="0"/>
                          </a:lnTo>
                          <a:lnTo>
                            <a:pt x="883" y="0"/>
                          </a:lnTo>
                          <a:lnTo>
                            <a:pt x="883" y="2"/>
                          </a:lnTo>
                          <a:lnTo>
                            <a:pt x="883" y="4"/>
                          </a:lnTo>
                          <a:lnTo>
                            <a:pt x="883" y="6"/>
                          </a:lnTo>
                          <a:lnTo>
                            <a:pt x="885" y="8"/>
                          </a:lnTo>
                          <a:lnTo>
                            <a:pt x="887" y="8"/>
                          </a:lnTo>
                          <a:lnTo>
                            <a:pt x="889" y="8"/>
                          </a:lnTo>
                          <a:lnTo>
                            <a:pt x="891" y="8"/>
                          </a:lnTo>
                          <a:lnTo>
                            <a:pt x="893" y="8"/>
                          </a:lnTo>
                          <a:lnTo>
                            <a:pt x="894" y="8"/>
                          </a:lnTo>
                          <a:lnTo>
                            <a:pt x="896" y="8"/>
                          </a:lnTo>
                          <a:lnTo>
                            <a:pt x="896" y="10"/>
                          </a:lnTo>
                          <a:lnTo>
                            <a:pt x="898" y="10"/>
                          </a:lnTo>
                          <a:lnTo>
                            <a:pt x="900" y="8"/>
                          </a:lnTo>
                          <a:lnTo>
                            <a:pt x="902" y="8"/>
                          </a:lnTo>
                          <a:lnTo>
                            <a:pt x="904" y="8"/>
                          </a:lnTo>
                          <a:lnTo>
                            <a:pt x="906" y="8"/>
                          </a:lnTo>
                          <a:lnTo>
                            <a:pt x="908" y="6"/>
                          </a:lnTo>
                          <a:lnTo>
                            <a:pt x="912" y="6"/>
                          </a:lnTo>
                          <a:lnTo>
                            <a:pt x="914" y="6"/>
                          </a:lnTo>
                          <a:lnTo>
                            <a:pt x="916" y="6"/>
                          </a:lnTo>
                          <a:lnTo>
                            <a:pt x="917" y="6"/>
                          </a:lnTo>
                          <a:lnTo>
                            <a:pt x="917" y="8"/>
                          </a:lnTo>
                          <a:lnTo>
                            <a:pt x="919" y="8"/>
                          </a:lnTo>
                          <a:lnTo>
                            <a:pt x="921" y="8"/>
                          </a:lnTo>
                          <a:lnTo>
                            <a:pt x="923" y="8"/>
                          </a:lnTo>
                          <a:lnTo>
                            <a:pt x="925" y="8"/>
                          </a:lnTo>
                          <a:lnTo>
                            <a:pt x="925" y="10"/>
                          </a:lnTo>
                          <a:lnTo>
                            <a:pt x="927" y="10"/>
                          </a:lnTo>
                          <a:lnTo>
                            <a:pt x="927" y="12"/>
                          </a:lnTo>
                          <a:lnTo>
                            <a:pt x="929" y="12"/>
                          </a:lnTo>
                          <a:lnTo>
                            <a:pt x="929" y="10"/>
                          </a:lnTo>
                          <a:lnTo>
                            <a:pt x="931" y="10"/>
                          </a:lnTo>
                          <a:lnTo>
                            <a:pt x="933" y="10"/>
                          </a:lnTo>
                          <a:lnTo>
                            <a:pt x="933" y="12"/>
                          </a:lnTo>
                          <a:lnTo>
                            <a:pt x="935" y="12"/>
                          </a:lnTo>
                          <a:lnTo>
                            <a:pt x="937" y="12"/>
                          </a:lnTo>
                          <a:lnTo>
                            <a:pt x="939" y="12"/>
                          </a:lnTo>
                          <a:lnTo>
                            <a:pt x="942" y="10"/>
                          </a:lnTo>
                          <a:lnTo>
                            <a:pt x="944" y="10"/>
                          </a:lnTo>
                          <a:lnTo>
                            <a:pt x="944" y="12"/>
                          </a:lnTo>
                          <a:lnTo>
                            <a:pt x="944" y="14"/>
                          </a:lnTo>
                          <a:lnTo>
                            <a:pt x="946" y="14"/>
                          </a:lnTo>
                          <a:lnTo>
                            <a:pt x="946" y="15"/>
                          </a:lnTo>
                          <a:lnTo>
                            <a:pt x="946" y="17"/>
                          </a:lnTo>
                          <a:lnTo>
                            <a:pt x="948" y="17"/>
                          </a:lnTo>
                          <a:lnTo>
                            <a:pt x="948" y="19"/>
                          </a:lnTo>
                          <a:lnTo>
                            <a:pt x="950" y="19"/>
                          </a:lnTo>
                          <a:lnTo>
                            <a:pt x="950" y="21"/>
                          </a:lnTo>
                          <a:lnTo>
                            <a:pt x="952" y="21"/>
                          </a:lnTo>
                          <a:lnTo>
                            <a:pt x="954" y="23"/>
                          </a:lnTo>
                          <a:lnTo>
                            <a:pt x="956" y="23"/>
                          </a:lnTo>
                          <a:lnTo>
                            <a:pt x="956" y="25"/>
                          </a:lnTo>
                          <a:lnTo>
                            <a:pt x="958" y="25"/>
                          </a:lnTo>
                          <a:lnTo>
                            <a:pt x="958" y="27"/>
                          </a:lnTo>
                          <a:lnTo>
                            <a:pt x="960" y="27"/>
                          </a:lnTo>
                          <a:lnTo>
                            <a:pt x="962" y="27"/>
                          </a:lnTo>
                          <a:lnTo>
                            <a:pt x="962" y="29"/>
                          </a:lnTo>
                          <a:lnTo>
                            <a:pt x="964" y="29"/>
                          </a:lnTo>
                          <a:lnTo>
                            <a:pt x="964" y="31"/>
                          </a:lnTo>
                          <a:lnTo>
                            <a:pt x="964" y="33"/>
                          </a:lnTo>
                          <a:lnTo>
                            <a:pt x="965" y="33"/>
                          </a:lnTo>
                          <a:lnTo>
                            <a:pt x="967" y="33"/>
                          </a:lnTo>
                          <a:lnTo>
                            <a:pt x="967" y="35"/>
                          </a:lnTo>
                          <a:lnTo>
                            <a:pt x="965" y="37"/>
                          </a:lnTo>
                          <a:lnTo>
                            <a:pt x="964" y="37"/>
                          </a:lnTo>
                          <a:lnTo>
                            <a:pt x="964" y="38"/>
                          </a:lnTo>
                          <a:lnTo>
                            <a:pt x="962" y="40"/>
                          </a:lnTo>
                          <a:lnTo>
                            <a:pt x="960" y="40"/>
                          </a:lnTo>
                          <a:lnTo>
                            <a:pt x="960" y="42"/>
                          </a:lnTo>
                          <a:lnTo>
                            <a:pt x="960" y="44"/>
                          </a:lnTo>
                          <a:lnTo>
                            <a:pt x="958" y="44"/>
                          </a:lnTo>
                          <a:lnTo>
                            <a:pt x="958" y="46"/>
                          </a:lnTo>
                          <a:lnTo>
                            <a:pt x="958" y="48"/>
                          </a:lnTo>
                          <a:lnTo>
                            <a:pt x="958" y="50"/>
                          </a:lnTo>
                          <a:lnTo>
                            <a:pt x="960" y="50"/>
                          </a:lnTo>
                          <a:lnTo>
                            <a:pt x="960" y="52"/>
                          </a:lnTo>
                          <a:lnTo>
                            <a:pt x="962" y="54"/>
                          </a:lnTo>
                          <a:lnTo>
                            <a:pt x="962" y="56"/>
                          </a:lnTo>
                          <a:lnTo>
                            <a:pt x="964" y="58"/>
                          </a:lnTo>
                          <a:lnTo>
                            <a:pt x="964" y="60"/>
                          </a:lnTo>
                          <a:lnTo>
                            <a:pt x="965" y="60"/>
                          </a:lnTo>
                          <a:lnTo>
                            <a:pt x="965" y="62"/>
                          </a:lnTo>
                          <a:lnTo>
                            <a:pt x="967" y="63"/>
                          </a:lnTo>
                          <a:lnTo>
                            <a:pt x="967" y="65"/>
                          </a:lnTo>
                          <a:lnTo>
                            <a:pt x="967" y="67"/>
                          </a:lnTo>
                          <a:lnTo>
                            <a:pt x="969" y="69"/>
                          </a:lnTo>
                          <a:lnTo>
                            <a:pt x="971" y="71"/>
                          </a:lnTo>
                          <a:lnTo>
                            <a:pt x="973" y="71"/>
                          </a:lnTo>
                          <a:lnTo>
                            <a:pt x="973" y="73"/>
                          </a:lnTo>
                          <a:lnTo>
                            <a:pt x="975" y="73"/>
                          </a:lnTo>
                          <a:lnTo>
                            <a:pt x="975" y="75"/>
                          </a:lnTo>
                          <a:lnTo>
                            <a:pt x="977" y="75"/>
                          </a:lnTo>
                          <a:lnTo>
                            <a:pt x="977" y="77"/>
                          </a:lnTo>
                          <a:lnTo>
                            <a:pt x="977" y="79"/>
                          </a:lnTo>
                          <a:lnTo>
                            <a:pt x="979" y="79"/>
                          </a:lnTo>
                          <a:lnTo>
                            <a:pt x="979" y="81"/>
                          </a:lnTo>
                          <a:lnTo>
                            <a:pt x="981" y="81"/>
                          </a:lnTo>
                          <a:lnTo>
                            <a:pt x="981" y="83"/>
                          </a:lnTo>
                          <a:lnTo>
                            <a:pt x="983" y="83"/>
                          </a:lnTo>
                          <a:lnTo>
                            <a:pt x="983" y="85"/>
                          </a:lnTo>
                          <a:lnTo>
                            <a:pt x="983" y="86"/>
                          </a:lnTo>
                          <a:lnTo>
                            <a:pt x="981" y="86"/>
                          </a:lnTo>
                          <a:lnTo>
                            <a:pt x="981" y="88"/>
                          </a:lnTo>
                          <a:lnTo>
                            <a:pt x="979" y="88"/>
                          </a:lnTo>
                          <a:lnTo>
                            <a:pt x="979" y="90"/>
                          </a:lnTo>
                          <a:lnTo>
                            <a:pt x="977" y="90"/>
                          </a:lnTo>
                          <a:lnTo>
                            <a:pt x="977" y="92"/>
                          </a:lnTo>
                          <a:lnTo>
                            <a:pt x="977" y="94"/>
                          </a:lnTo>
                          <a:lnTo>
                            <a:pt x="975" y="94"/>
                          </a:lnTo>
                          <a:lnTo>
                            <a:pt x="973" y="94"/>
                          </a:lnTo>
                          <a:lnTo>
                            <a:pt x="973" y="96"/>
                          </a:lnTo>
                          <a:lnTo>
                            <a:pt x="971" y="96"/>
                          </a:lnTo>
                          <a:lnTo>
                            <a:pt x="969" y="96"/>
                          </a:lnTo>
                          <a:lnTo>
                            <a:pt x="969" y="98"/>
                          </a:lnTo>
                          <a:lnTo>
                            <a:pt x="967" y="98"/>
                          </a:lnTo>
                          <a:lnTo>
                            <a:pt x="965" y="98"/>
                          </a:lnTo>
                          <a:lnTo>
                            <a:pt x="965" y="100"/>
                          </a:lnTo>
                          <a:lnTo>
                            <a:pt x="964" y="100"/>
                          </a:lnTo>
                          <a:lnTo>
                            <a:pt x="964" y="102"/>
                          </a:lnTo>
                          <a:lnTo>
                            <a:pt x="962" y="102"/>
                          </a:lnTo>
                          <a:lnTo>
                            <a:pt x="962" y="104"/>
                          </a:lnTo>
                          <a:lnTo>
                            <a:pt x="962" y="106"/>
                          </a:lnTo>
                          <a:lnTo>
                            <a:pt x="962" y="108"/>
                          </a:lnTo>
                          <a:lnTo>
                            <a:pt x="960" y="108"/>
                          </a:lnTo>
                          <a:lnTo>
                            <a:pt x="958" y="110"/>
                          </a:lnTo>
                          <a:lnTo>
                            <a:pt x="956" y="110"/>
                          </a:lnTo>
                          <a:lnTo>
                            <a:pt x="954" y="110"/>
                          </a:lnTo>
                          <a:lnTo>
                            <a:pt x="954" y="111"/>
                          </a:lnTo>
                          <a:lnTo>
                            <a:pt x="952" y="111"/>
                          </a:lnTo>
                          <a:lnTo>
                            <a:pt x="950" y="111"/>
                          </a:lnTo>
                          <a:lnTo>
                            <a:pt x="950" y="113"/>
                          </a:lnTo>
                          <a:lnTo>
                            <a:pt x="948" y="113"/>
                          </a:lnTo>
                          <a:lnTo>
                            <a:pt x="948" y="115"/>
                          </a:lnTo>
                          <a:lnTo>
                            <a:pt x="946" y="115"/>
                          </a:lnTo>
                          <a:lnTo>
                            <a:pt x="946" y="117"/>
                          </a:lnTo>
                          <a:lnTo>
                            <a:pt x="944" y="117"/>
                          </a:lnTo>
                          <a:lnTo>
                            <a:pt x="944" y="119"/>
                          </a:lnTo>
                          <a:lnTo>
                            <a:pt x="942" y="121"/>
                          </a:lnTo>
                          <a:lnTo>
                            <a:pt x="941" y="123"/>
                          </a:lnTo>
                          <a:lnTo>
                            <a:pt x="939" y="125"/>
                          </a:lnTo>
                          <a:lnTo>
                            <a:pt x="937" y="125"/>
                          </a:lnTo>
                          <a:lnTo>
                            <a:pt x="935" y="127"/>
                          </a:lnTo>
                          <a:lnTo>
                            <a:pt x="933" y="129"/>
                          </a:lnTo>
                          <a:lnTo>
                            <a:pt x="933" y="131"/>
                          </a:lnTo>
                          <a:lnTo>
                            <a:pt x="933" y="133"/>
                          </a:lnTo>
                          <a:lnTo>
                            <a:pt x="931" y="135"/>
                          </a:lnTo>
                          <a:lnTo>
                            <a:pt x="931" y="136"/>
                          </a:lnTo>
                          <a:lnTo>
                            <a:pt x="931" y="138"/>
                          </a:lnTo>
                          <a:lnTo>
                            <a:pt x="931" y="142"/>
                          </a:lnTo>
                          <a:lnTo>
                            <a:pt x="929" y="144"/>
                          </a:lnTo>
                          <a:lnTo>
                            <a:pt x="929" y="146"/>
                          </a:lnTo>
                          <a:lnTo>
                            <a:pt x="927" y="148"/>
                          </a:lnTo>
                          <a:lnTo>
                            <a:pt x="927" y="152"/>
                          </a:lnTo>
                          <a:lnTo>
                            <a:pt x="927" y="154"/>
                          </a:lnTo>
                          <a:lnTo>
                            <a:pt x="925" y="154"/>
                          </a:lnTo>
                          <a:lnTo>
                            <a:pt x="925" y="156"/>
                          </a:lnTo>
                          <a:lnTo>
                            <a:pt x="925" y="158"/>
                          </a:lnTo>
                          <a:lnTo>
                            <a:pt x="923" y="158"/>
                          </a:lnTo>
                          <a:lnTo>
                            <a:pt x="923" y="159"/>
                          </a:lnTo>
                          <a:lnTo>
                            <a:pt x="923" y="161"/>
                          </a:lnTo>
                          <a:lnTo>
                            <a:pt x="923" y="163"/>
                          </a:lnTo>
                          <a:lnTo>
                            <a:pt x="923" y="165"/>
                          </a:lnTo>
                          <a:lnTo>
                            <a:pt x="923" y="167"/>
                          </a:lnTo>
                          <a:lnTo>
                            <a:pt x="923" y="169"/>
                          </a:lnTo>
                          <a:lnTo>
                            <a:pt x="923" y="171"/>
                          </a:lnTo>
                          <a:lnTo>
                            <a:pt x="921" y="173"/>
                          </a:lnTo>
                          <a:lnTo>
                            <a:pt x="921" y="177"/>
                          </a:lnTo>
                          <a:lnTo>
                            <a:pt x="921" y="179"/>
                          </a:lnTo>
                          <a:lnTo>
                            <a:pt x="921" y="181"/>
                          </a:lnTo>
                          <a:lnTo>
                            <a:pt x="921" y="183"/>
                          </a:lnTo>
                          <a:lnTo>
                            <a:pt x="923" y="183"/>
                          </a:lnTo>
                          <a:lnTo>
                            <a:pt x="923" y="184"/>
                          </a:lnTo>
                          <a:lnTo>
                            <a:pt x="923" y="186"/>
                          </a:lnTo>
                          <a:lnTo>
                            <a:pt x="923" y="188"/>
                          </a:lnTo>
                          <a:lnTo>
                            <a:pt x="925" y="190"/>
                          </a:lnTo>
                          <a:lnTo>
                            <a:pt x="925" y="192"/>
                          </a:lnTo>
                          <a:lnTo>
                            <a:pt x="925" y="194"/>
                          </a:lnTo>
                          <a:lnTo>
                            <a:pt x="927" y="196"/>
                          </a:lnTo>
                          <a:lnTo>
                            <a:pt x="927" y="198"/>
                          </a:lnTo>
                          <a:lnTo>
                            <a:pt x="925" y="198"/>
                          </a:lnTo>
                          <a:lnTo>
                            <a:pt x="925" y="200"/>
                          </a:lnTo>
                          <a:lnTo>
                            <a:pt x="927" y="200"/>
                          </a:lnTo>
                          <a:lnTo>
                            <a:pt x="927" y="202"/>
                          </a:lnTo>
                          <a:lnTo>
                            <a:pt x="929" y="202"/>
                          </a:lnTo>
                          <a:lnTo>
                            <a:pt x="929" y="204"/>
                          </a:lnTo>
                          <a:lnTo>
                            <a:pt x="931" y="207"/>
                          </a:lnTo>
                          <a:lnTo>
                            <a:pt x="933" y="209"/>
                          </a:lnTo>
                          <a:lnTo>
                            <a:pt x="931" y="211"/>
                          </a:lnTo>
                          <a:lnTo>
                            <a:pt x="931" y="213"/>
                          </a:lnTo>
                          <a:lnTo>
                            <a:pt x="929" y="215"/>
                          </a:lnTo>
                          <a:lnTo>
                            <a:pt x="929" y="217"/>
                          </a:lnTo>
                          <a:lnTo>
                            <a:pt x="927" y="217"/>
                          </a:lnTo>
                          <a:lnTo>
                            <a:pt x="927" y="219"/>
                          </a:lnTo>
                          <a:lnTo>
                            <a:pt x="927" y="221"/>
                          </a:lnTo>
                          <a:lnTo>
                            <a:pt x="925" y="221"/>
                          </a:lnTo>
                          <a:lnTo>
                            <a:pt x="927" y="221"/>
                          </a:lnTo>
                          <a:lnTo>
                            <a:pt x="927" y="223"/>
                          </a:lnTo>
                          <a:lnTo>
                            <a:pt x="925" y="227"/>
                          </a:lnTo>
                          <a:lnTo>
                            <a:pt x="925" y="229"/>
                          </a:lnTo>
                          <a:lnTo>
                            <a:pt x="923" y="229"/>
                          </a:lnTo>
                          <a:lnTo>
                            <a:pt x="921" y="232"/>
                          </a:lnTo>
                          <a:lnTo>
                            <a:pt x="919" y="232"/>
                          </a:lnTo>
                          <a:lnTo>
                            <a:pt x="917" y="234"/>
                          </a:lnTo>
                          <a:lnTo>
                            <a:pt x="916" y="236"/>
                          </a:lnTo>
                          <a:lnTo>
                            <a:pt x="910" y="240"/>
                          </a:lnTo>
                          <a:lnTo>
                            <a:pt x="908" y="240"/>
                          </a:lnTo>
                          <a:lnTo>
                            <a:pt x="904" y="242"/>
                          </a:lnTo>
                          <a:lnTo>
                            <a:pt x="902" y="244"/>
                          </a:lnTo>
                          <a:lnTo>
                            <a:pt x="900" y="248"/>
                          </a:lnTo>
                          <a:lnTo>
                            <a:pt x="898" y="248"/>
                          </a:lnTo>
                          <a:lnTo>
                            <a:pt x="896" y="250"/>
                          </a:lnTo>
                          <a:lnTo>
                            <a:pt x="896" y="252"/>
                          </a:lnTo>
                          <a:lnTo>
                            <a:pt x="894" y="252"/>
                          </a:lnTo>
                          <a:lnTo>
                            <a:pt x="893" y="252"/>
                          </a:lnTo>
                          <a:lnTo>
                            <a:pt x="889" y="254"/>
                          </a:lnTo>
                          <a:lnTo>
                            <a:pt x="883" y="257"/>
                          </a:lnTo>
                          <a:lnTo>
                            <a:pt x="881" y="257"/>
                          </a:lnTo>
                          <a:lnTo>
                            <a:pt x="879" y="259"/>
                          </a:lnTo>
                          <a:lnTo>
                            <a:pt x="877" y="261"/>
                          </a:lnTo>
                          <a:lnTo>
                            <a:pt x="875" y="263"/>
                          </a:lnTo>
                          <a:lnTo>
                            <a:pt x="873" y="263"/>
                          </a:lnTo>
                          <a:lnTo>
                            <a:pt x="869" y="267"/>
                          </a:lnTo>
                          <a:lnTo>
                            <a:pt x="868" y="269"/>
                          </a:lnTo>
                          <a:lnTo>
                            <a:pt x="866" y="273"/>
                          </a:lnTo>
                          <a:lnTo>
                            <a:pt x="866" y="275"/>
                          </a:lnTo>
                          <a:lnTo>
                            <a:pt x="866" y="279"/>
                          </a:lnTo>
                          <a:lnTo>
                            <a:pt x="868" y="280"/>
                          </a:lnTo>
                          <a:lnTo>
                            <a:pt x="869" y="280"/>
                          </a:lnTo>
                          <a:lnTo>
                            <a:pt x="869" y="282"/>
                          </a:lnTo>
                          <a:lnTo>
                            <a:pt x="871" y="282"/>
                          </a:lnTo>
                          <a:lnTo>
                            <a:pt x="871" y="280"/>
                          </a:lnTo>
                          <a:lnTo>
                            <a:pt x="873" y="282"/>
                          </a:lnTo>
                          <a:lnTo>
                            <a:pt x="875" y="282"/>
                          </a:lnTo>
                          <a:lnTo>
                            <a:pt x="875" y="284"/>
                          </a:lnTo>
                          <a:lnTo>
                            <a:pt x="875" y="286"/>
                          </a:lnTo>
                          <a:lnTo>
                            <a:pt x="877" y="286"/>
                          </a:lnTo>
                          <a:lnTo>
                            <a:pt x="877" y="288"/>
                          </a:lnTo>
                          <a:lnTo>
                            <a:pt x="877" y="290"/>
                          </a:lnTo>
                          <a:lnTo>
                            <a:pt x="877" y="292"/>
                          </a:lnTo>
                          <a:lnTo>
                            <a:pt x="877" y="294"/>
                          </a:lnTo>
                          <a:lnTo>
                            <a:pt x="875" y="294"/>
                          </a:lnTo>
                          <a:lnTo>
                            <a:pt x="877" y="296"/>
                          </a:lnTo>
                          <a:lnTo>
                            <a:pt x="875" y="296"/>
                          </a:lnTo>
                          <a:lnTo>
                            <a:pt x="877" y="300"/>
                          </a:lnTo>
                          <a:lnTo>
                            <a:pt x="877" y="302"/>
                          </a:lnTo>
                          <a:lnTo>
                            <a:pt x="877" y="303"/>
                          </a:lnTo>
                          <a:lnTo>
                            <a:pt x="875" y="305"/>
                          </a:lnTo>
                          <a:lnTo>
                            <a:pt x="875" y="303"/>
                          </a:lnTo>
                          <a:lnTo>
                            <a:pt x="873" y="303"/>
                          </a:lnTo>
                          <a:lnTo>
                            <a:pt x="873" y="302"/>
                          </a:lnTo>
                          <a:lnTo>
                            <a:pt x="873" y="303"/>
                          </a:lnTo>
                          <a:lnTo>
                            <a:pt x="871" y="303"/>
                          </a:lnTo>
                          <a:lnTo>
                            <a:pt x="869" y="305"/>
                          </a:lnTo>
                          <a:lnTo>
                            <a:pt x="869" y="307"/>
                          </a:lnTo>
                          <a:lnTo>
                            <a:pt x="869" y="309"/>
                          </a:lnTo>
                          <a:lnTo>
                            <a:pt x="869" y="311"/>
                          </a:lnTo>
                          <a:lnTo>
                            <a:pt x="869" y="313"/>
                          </a:lnTo>
                          <a:lnTo>
                            <a:pt x="871" y="315"/>
                          </a:lnTo>
                          <a:lnTo>
                            <a:pt x="871" y="317"/>
                          </a:lnTo>
                          <a:lnTo>
                            <a:pt x="871" y="319"/>
                          </a:lnTo>
                          <a:lnTo>
                            <a:pt x="869" y="321"/>
                          </a:lnTo>
                          <a:lnTo>
                            <a:pt x="869" y="323"/>
                          </a:lnTo>
                          <a:lnTo>
                            <a:pt x="869" y="325"/>
                          </a:lnTo>
                          <a:lnTo>
                            <a:pt x="869" y="328"/>
                          </a:lnTo>
                          <a:lnTo>
                            <a:pt x="871" y="328"/>
                          </a:lnTo>
                          <a:lnTo>
                            <a:pt x="871" y="330"/>
                          </a:lnTo>
                          <a:lnTo>
                            <a:pt x="871" y="332"/>
                          </a:lnTo>
                          <a:lnTo>
                            <a:pt x="873" y="332"/>
                          </a:lnTo>
                          <a:lnTo>
                            <a:pt x="873" y="334"/>
                          </a:lnTo>
                          <a:lnTo>
                            <a:pt x="871" y="334"/>
                          </a:lnTo>
                          <a:lnTo>
                            <a:pt x="871" y="336"/>
                          </a:lnTo>
                          <a:lnTo>
                            <a:pt x="869" y="336"/>
                          </a:lnTo>
                          <a:lnTo>
                            <a:pt x="869" y="338"/>
                          </a:lnTo>
                          <a:lnTo>
                            <a:pt x="871" y="338"/>
                          </a:lnTo>
                          <a:lnTo>
                            <a:pt x="873" y="338"/>
                          </a:lnTo>
                          <a:lnTo>
                            <a:pt x="873" y="340"/>
                          </a:lnTo>
                          <a:lnTo>
                            <a:pt x="875" y="340"/>
                          </a:lnTo>
                          <a:lnTo>
                            <a:pt x="877" y="340"/>
                          </a:lnTo>
                          <a:lnTo>
                            <a:pt x="877" y="342"/>
                          </a:lnTo>
                          <a:lnTo>
                            <a:pt x="877" y="344"/>
                          </a:lnTo>
                          <a:lnTo>
                            <a:pt x="877" y="346"/>
                          </a:lnTo>
                          <a:lnTo>
                            <a:pt x="875" y="348"/>
                          </a:lnTo>
                          <a:lnTo>
                            <a:pt x="875" y="350"/>
                          </a:lnTo>
                          <a:lnTo>
                            <a:pt x="873" y="350"/>
                          </a:lnTo>
                          <a:lnTo>
                            <a:pt x="873" y="351"/>
                          </a:lnTo>
                          <a:lnTo>
                            <a:pt x="873" y="353"/>
                          </a:lnTo>
                          <a:lnTo>
                            <a:pt x="873" y="357"/>
                          </a:lnTo>
                          <a:lnTo>
                            <a:pt x="873" y="361"/>
                          </a:lnTo>
                          <a:lnTo>
                            <a:pt x="873" y="363"/>
                          </a:lnTo>
                          <a:lnTo>
                            <a:pt x="873" y="365"/>
                          </a:lnTo>
                          <a:lnTo>
                            <a:pt x="871" y="365"/>
                          </a:lnTo>
                          <a:lnTo>
                            <a:pt x="871" y="367"/>
                          </a:lnTo>
                          <a:lnTo>
                            <a:pt x="871" y="369"/>
                          </a:lnTo>
                          <a:lnTo>
                            <a:pt x="869" y="369"/>
                          </a:lnTo>
                          <a:lnTo>
                            <a:pt x="869" y="371"/>
                          </a:lnTo>
                          <a:lnTo>
                            <a:pt x="869" y="373"/>
                          </a:lnTo>
                          <a:lnTo>
                            <a:pt x="869" y="375"/>
                          </a:lnTo>
                          <a:lnTo>
                            <a:pt x="869" y="376"/>
                          </a:lnTo>
                          <a:lnTo>
                            <a:pt x="869" y="378"/>
                          </a:lnTo>
                          <a:lnTo>
                            <a:pt x="869" y="380"/>
                          </a:lnTo>
                          <a:lnTo>
                            <a:pt x="869" y="382"/>
                          </a:lnTo>
                          <a:lnTo>
                            <a:pt x="869" y="384"/>
                          </a:lnTo>
                          <a:lnTo>
                            <a:pt x="869" y="386"/>
                          </a:lnTo>
                          <a:lnTo>
                            <a:pt x="869" y="388"/>
                          </a:lnTo>
                          <a:lnTo>
                            <a:pt x="871" y="390"/>
                          </a:lnTo>
                          <a:lnTo>
                            <a:pt x="871" y="392"/>
                          </a:lnTo>
                          <a:lnTo>
                            <a:pt x="873" y="392"/>
                          </a:lnTo>
                          <a:lnTo>
                            <a:pt x="873" y="394"/>
                          </a:lnTo>
                          <a:lnTo>
                            <a:pt x="873" y="396"/>
                          </a:lnTo>
                          <a:lnTo>
                            <a:pt x="873" y="398"/>
                          </a:lnTo>
                          <a:lnTo>
                            <a:pt x="873" y="399"/>
                          </a:lnTo>
                          <a:lnTo>
                            <a:pt x="873" y="401"/>
                          </a:lnTo>
                          <a:lnTo>
                            <a:pt x="873" y="403"/>
                          </a:lnTo>
                          <a:lnTo>
                            <a:pt x="873" y="405"/>
                          </a:lnTo>
                          <a:lnTo>
                            <a:pt x="873" y="407"/>
                          </a:lnTo>
                          <a:lnTo>
                            <a:pt x="873" y="409"/>
                          </a:lnTo>
                          <a:lnTo>
                            <a:pt x="873" y="411"/>
                          </a:lnTo>
                          <a:lnTo>
                            <a:pt x="873" y="413"/>
                          </a:lnTo>
                          <a:lnTo>
                            <a:pt x="873" y="415"/>
                          </a:lnTo>
                          <a:lnTo>
                            <a:pt x="873" y="424"/>
                          </a:lnTo>
                          <a:lnTo>
                            <a:pt x="875" y="432"/>
                          </a:lnTo>
                          <a:lnTo>
                            <a:pt x="875" y="434"/>
                          </a:lnTo>
                          <a:lnTo>
                            <a:pt x="875" y="436"/>
                          </a:lnTo>
                          <a:lnTo>
                            <a:pt x="875" y="438"/>
                          </a:lnTo>
                          <a:lnTo>
                            <a:pt x="873" y="438"/>
                          </a:lnTo>
                          <a:lnTo>
                            <a:pt x="873" y="440"/>
                          </a:lnTo>
                          <a:lnTo>
                            <a:pt x="871" y="442"/>
                          </a:lnTo>
                          <a:lnTo>
                            <a:pt x="869" y="444"/>
                          </a:lnTo>
                          <a:lnTo>
                            <a:pt x="869" y="446"/>
                          </a:lnTo>
                          <a:lnTo>
                            <a:pt x="869" y="448"/>
                          </a:lnTo>
                          <a:lnTo>
                            <a:pt x="869" y="449"/>
                          </a:lnTo>
                          <a:lnTo>
                            <a:pt x="869" y="451"/>
                          </a:lnTo>
                          <a:lnTo>
                            <a:pt x="868" y="451"/>
                          </a:lnTo>
                          <a:lnTo>
                            <a:pt x="868" y="453"/>
                          </a:lnTo>
                          <a:lnTo>
                            <a:pt x="869" y="459"/>
                          </a:lnTo>
                          <a:lnTo>
                            <a:pt x="869" y="461"/>
                          </a:lnTo>
                          <a:lnTo>
                            <a:pt x="868" y="463"/>
                          </a:lnTo>
                          <a:lnTo>
                            <a:pt x="869" y="465"/>
                          </a:lnTo>
                          <a:lnTo>
                            <a:pt x="869" y="469"/>
                          </a:lnTo>
                          <a:lnTo>
                            <a:pt x="869" y="472"/>
                          </a:lnTo>
                          <a:lnTo>
                            <a:pt x="869" y="474"/>
                          </a:lnTo>
                          <a:lnTo>
                            <a:pt x="869" y="476"/>
                          </a:lnTo>
                          <a:lnTo>
                            <a:pt x="868" y="476"/>
                          </a:lnTo>
                          <a:lnTo>
                            <a:pt x="868" y="478"/>
                          </a:lnTo>
                          <a:lnTo>
                            <a:pt x="866" y="478"/>
                          </a:lnTo>
                          <a:lnTo>
                            <a:pt x="866" y="480"/>
                          </a:lnTo>
                          <a:lnTo>
                            <a:pt x="866" y="482"/>
                          </a:lnTo>
                          <a:lnTo>
                            <a:pt x="866" y="484"/>
                          </a:lnTo>
                          <a:lnTo>
                            <a:pt x="866" y="486"/>
                          </a:lnTo>
                          <a:lnTo>
                            <a:pt x="868" y="486"/>
                          </a:lnTo>
                          <a:lnTo>
                            <a:pt x="868" y="488"/>
                          </a:lnTo>
                          <a:lnTo>
                            <a:pt x="869" y="488"/>
                          </a:lnTo>
                          <a:lnTo>
                            <a:pt x="871" y="490"/>
                          </a:lnTo>
                          <a:lnTo>
                            <a:pt x="873" y="490"/>
                          </a:lnTo>
                          <a:lnTo>
                            <a:pt x="875" y="492"/>
                          </a:lnTo>
                          <a:lnTo>
                            <a:pt x="879" y="494"/>
                          </a:lnTo>
                          <a:lnTo>
                            <a:pt x="881" y="496"/>
                          </a:lnTo>
                          <a:lnTo>
                            <a:pt x="881" y="497"/>
                          </a:lnTo>
                          <a:lnTo>
                            <a:pt x="883" y="497"/>
                          </a:lnTo>
                          <a:lnTo>
                            <a:pt x="883" y="499"/>
                          </a:lnTo>
                          <a:lnTo>
                            <a:pt x="883" y="501"/>
                          </a:lnTo>
                          <a:lnTo>
                            <a:pt x="883" y="503"/>
                          </a:lnTo>
                          <a:lnTo>
                            <a:pt x="883" y="505"/>
                          </a:lnTo>
                          <a:lnTo>
                            <a:pt x="881" y="505"/>
                          </a:lnTo>
                          <a:lnTo>
                            <a:pt x="881" y="507"/>
                          </a:lnTo>
                          <a:lnTo>
                            <a:pt x="883" y="507"/>
                          </a:lnTo>
                          <a:lnTo>
                            <a:pt x="883" y="509"/>
                          </a:lnTo>
                          <a:lnTo>
                            <a:pt x="885" y="509"/>
                          </a:lnTo>
                          <a:lnTo>
                            <a:pt x="885" y="511"/>
                          </a:lnTo>
                          <a:lnTo>
                            <a:pt x="887" y="511"/>
                          </a:lnTo>
                          <a:lnTo>
                            <a:pt x="889" y="511"/>
                          </a:lnTo>
                          <a:lnTo>
                            <a:pt x="889" y="513"/>
                          </a:lnTo>
                          <a:lnTo>
                            <a:pt x="889" y="515"/>
                          </a:lnTo>
                          <a:lnTo>
                            <a:pt x="887" y="515"/>
                          </a:lnTo>
                          <a:lnTo>
                            <a:pt x="885" y="517"/>
                          </a:lnTo>
                          <a:lnTo>
                            <a:pt x="885" y="519"/>
                          </a:lnTo>
                          <a:lnTo>
                            <a:pt x="885" y="520"/>
                          </a:lnTo>
                          <a:lnTo>
                            <a:pt x="887" y="520"/>
                          </a:lnTo>
                          <a:lnTo>
                            <a:pt x="887" y="522"/>
                          </a:lnTo>
                          <a:lnTo>
                            <a:pt x="889" y="524"/>
                          </a:lnTo>
                          <a:lnTo>
                            <a:pt x="891" y="526"/>
                          </a:lnTo>
                          <a:lnTo>
                            <a:pt x="891" y="528"/>
                          </a:lnTo>
                          <a:lnTo>
                            <a:pt x="891" y="530"/>
                          </a:lnTo>
                          <a:lnTo>
                            <a:pt x="891" y="532"/>
                          </a:lnTo>
                          <a:lnTo>
                            <a:pt x="891" y="534"/>
                          </a:lnTo>
                          <a:lnTo>
                            <a:pt x="889" y="534"/>
                          </a:lnTo>
                          <a:lnTo>
                            <a:pt x="887" y="534"/>
                          </a:lnTo>
                          <a:lnTo>
                            <a:pt x="887" y="532"/>
                          </a:lnTo>
                          <a:lnTo>
                            <a:pt x="885" y="532"/>
                          </a:lnTo>
                          <a:lnTo>
                            <a:pt x="883" y="532"/>
                          </a:lnTo>
                          <a:lnTo>
                            <a:pt x="883" y="534"/>
                          </a:lnTo>
                          <a:lnTo>
                            <a:pt x="881" y="534"/>
                          </a:lnTo>
                          <a:lnTo>
                            <a:pt x="881" y="536"/>
                          </a:lnTo>
                          <a:lnTo>
                            <a:pt x="881" y="538"/>
                          </a:lnTo>
                          <a:lnTo>
                            <a:pt x="881" y="540"/>
                          </a:lnTo>
                          <a:lnTo>
                            <a:pt x="881" y="542"/>
                          </a:lnTo>
                          <a:lnTo>
                            <a:pt x="881" y="544"/>
                          </a:lnTo>
                          <a:lnTo>
                            <a:pt x="883" y="545"/>
                          </a:lnTo>
                          <a:lnTo>
                            <a:pt x="883" y="547"/>
                          </a:lnTo>
                          <a:lnTo>
                            <a:pt x="883" y="549"/>
                          </a:lnTo>
                          <a:lnTo>
                            <a:pt x="885" y="549"/>
                          </a:lnTo>
                          <a:lnTo>
                            <a:pt x="885" y="551"/>
                          </a:lnTo>
                          <a:lnTo>
                            <a:pt x="883" y="551"/>
                          </a:lnTo>
                          <a:lnTo>
                            <a:pt x="883" y="553"/>
                          </a:lnTo>
                          <a:lnTo>
                            <a:pt x="881" y="555"/>
                          </a:lnTo>
                          <a:lnTo>
                            <a:pt x="881" y="557"/>
                          </a:lnTo>
                          <a:lnTo>
                            <a:pt x="881" y="559"/>
                          </a:lnTo>
                          <a:lnTo>
                            <a:pt x="881" y="561"/>
                          </a:lnTo>
                          <a:lnTo>
                            <a:pt x="881" y="563"/>
                          </a:lnTo>
                          <a:lnTo>
                            <a:pt x="883" y="563"/>
                          </a:lnTo>
                          <a:lnTo>
                            <a:pt x="883" y="565"/>
                          </a:lnTo>
                          <a:lnTo>
                            <a:pt x="885" y="565"/>
                          </a:lnTo>
                          <a:lnTo>
                            <a:pt x="885" y="567"/>
                          </a:lnTo>
                          <a:lnTo>
                            <a:pt x="885" y="568"/>
                          </a:lnTo>
                          <a:lnTo>
                            <a:pt x="887" y="570"/>
                          </a:lnTo>
                          <a:lnTo>
                            <a:pt x="887" y="574"/>
                          </a:lnTo>
                          <a:lnTo>
                            <a:pt x="889" y="576"/>
                          </a:lnTo>
                          <a:lnTo>
                            <a:pt x="889" y="578"/>
                          </a:lnTo>
                          <a:lnTo>
                            <a:pt x="889" y="580"/>
                          </a:lnTo>
                          <a:lnTo>
                            <a:pt x="891" y="580"/>
                          </a:lnTo>
                          <a:lnTo>
                            <a:pt x="893" y="582"/>
                          </a:lnTo>
                          <a:lnTo>
                            <a:pt x="896" y="584"/>
                          </a:lnTo>
                          <a:lnTo>
                            <a:pt x="896" y="586"/>
                          </a:lnTo>
                          <a:lnTo>
                            <a:pt x="898" y="586"/>
                          </a:lnTo>
                          <a:lnTo>
                            <a:pt x="898" y="588"/>
                          </a:lnTo>
                          <a:lnTo>
                            <a:pt x="900" y="592"/>
                          </a:lnTo>
                          <a:lnTo>
                            <a:pt x="900" y="593"/>
                          </a:lnTo>
                          <a:lnTo>
                            <a:pt x="902" y="593"/>
                          </a:lnTo>
                          <a:lnTo>
                            <a:pt x="902" y="595"/>
                          </a:lnTo>
                          <a:lnTo>
                            <a:pt x="902" y="597"/>
                          </a:lnTo>
                          <a:lnTo>
                            <a:pt x="902" y="599"/>
                          </a:lnTo>
                          <a:lnTo>
                            <a:pt x="904" y="599"/>
                          </a:lnTo>
                          <a:lnTo>
                            <a:pt x="904" y="605"/>
                          </a:lnTo>
                          <a:lnTo>
                            <a:pt x="904" y="607"/>
                          </a:lnTo>
                          <a:lnTo>
                            <a:pt x="904" y="609"/>
                          </a:lnTo>
                          <a:lnTo>
                            <a:pt x="906" y="609"/>
                          </a:lnTo>
                          <a:lnTo>
                            <a:pt x="906" y="611"/>
                          </a:lnTo>
                          <a:lnTo>
                            <a:pt x="906" y="613"/>
                          </a:lnTo>
                          <a:lnTo>
                            <a:pt x="906" y="615"/>
                          </a:lnTo>
                          <a:lnTo>
                            <a:pt x="904" y="615"/>
                          </a:lnTo>
                          <a:lnTo>
                            <a:pt x="902" y="615"/>
                          </a:lnTo>
                          <a:lnTo>
                            <a:pt x="900" y="615"/>
                          </a:lnTo>
                          <a:lnTo>
                            <a:pt x="900" y="616"/>
                          </a:lnTo>
                          <a:lnTo>
                            <a:pt x="898" y="616"/>
                          </a:lnTo>
                          <a:lnTo>
                            <a:pt x="896" y="618"/>
                          </a:lnTo>
                          <a:lnTo>
                            <a:pt x="894" y="618"/>
                          </a:lnTo>
                          <a:lnTo>
                            <a:pt x="891" y="622"/>
                          </a:lnTo>
                          <a:lnTo>
                            <a:pt x="889" y="622"/>
                          </a:lnTo>
                          <a:lnTo>
                            <a:pt x="889" y="624"/>
                          </a:lnTo>
                          <a:lnTo>
                            <a:pt x="887" y="624"/>
                          </a:lnTo>
                          <a:lnTo>
                            <a:pt x="885" y="626"/>
                          </a:lnTo>
                          <a:lnTo>
                            <a:pt x="883" y="626"/>
                          </a:lnTo>
                          <a:lnTo>
                            <a:pt x="881" y="628"/>
                          </a:lnTo>
                          <a:lnTo>
                            <a:pt x="879" y="628"/>
                          </a:lnTo>
                          <a:lnTo>
                            <a:pt x="879" y="630"/>
                          </a:lnTo>
                          <a:lnTo>
                            <a:pt x="877" y="630"/>
                          </a:lnTo>
                          <a:lnTo>
                            <a:pt x="877" y="632"/>
                          </a:lnTo>
                          <a:lnTo>
                            <a:pt x="875" y="632"/>
                          </a:lnTo>
                          <a:lnTo>
                            <a:pt x="873" y="634"/>
                          </a:lnTo>
                          <a:lnTo>
                            <a:pt x="868" y="641"/>
                          </a:lnTo>
                          <a:lnTo>
                            <a:pt x="866" y="643"/>
                          </a:lnTo>
                          <a:lnTo>
                            <a:pt x="864" y="645"/>
                          </a:lnTo>
                          <a:lnTo>
                            <a:pt x="862" y="645"/>
                          </a:lnTo>
                          <a:lnTo>
                            <a:pt x="862" y="647"/>
                          </a:lnTo>
                          <a:lnTo>
                            <a:pt x="860" y="647"/>
                          </a:lnTo>
                          <a:lnTo>
                            <a:pt x="856" y="647"/>
                          </a:lnTo>
                          <a:lnTo>
                            <a:pt x="854" y="649"/>
                          </a:lnTo>
                          <a:lnTo>
                            <a:pt x="852" y="649"/>
                          </a:lnTo>
                          <a:lnTo>
                            <a:pt x="850" y="647"/>
                          </a:lnTo>
                          <a:lnTo>
                            <a:pt x="850" y="645"/>
                          </a:lnTo>
                          <a:lnTo>
                            <a:pt x="850" y="643"/>
                          </a:lnTo>
                          <a:lnTo>
                            <a:pt x="850" y="641"/>
                          </a:lnTo>
                          <a:lnTo>
                            <a:pt x="848" y="640"/>
                          </a:lnTo>
                          <a:lnTo>
                            <a:pt x="848" y="638"/>
                          </a:lnTo>
                          <a:lnTo>
                            <a:pt x="848" y="636"/>
                          </a:lnTo>
                          <a:lnTo>
                            <a:pt x="846" y="634"/>
                          </a:lnTo>
                          <a:lnTo>
                            <a:pt x="845" y="634"/>
                          </a:lnTo>
                          <a:lnTo>
                            <a:pt x="843" y="634"/>
                          </a:lnTo>
                          <a:lnTo>
                            <a:pt x="841" y="634"/>
                          </a:lnTo>
                          <a:lnTo>
                            <a:pt x="839" y="634"/>
                          </a:lnTo>
                          <a:lnTo>
                            <a:pt x="837" y="634"/>
                          </a:lnTo>
                          <a:lnTo>
                            <a:pt x="835" y="634"/>
                          </a:lnTo>
                          <a:lnTo>
                            <a:pt x="833" y="634"/>
                          </a:lnTo>
                          <a:lnTo>
                            <a:pt x="833" y="632"/>
                          </a:lnTo>
                          <a:lnTo>
                            <a:pt x="833" y="630"/>
                          </a:lnTo>
                          <a:lnTo>
                            <a:pt x="831" y="630"/>
                          </a:lnTo>
                          <a:lnTo>
                            <a:pt x="829" y="630"/>
                          </a:lnTo>
                          <a:lnTo>
                            <a:pt x="827" y="630"/>
                          </a:lnTo>
                          <a:lnTo>
                            <a:pt x="827" y="632"/>
                          </a:lnTo>
                          <a:lnTo>
                            <a:pt x="825" y="632"/>
                          </a:lnTo>
                          <a:lnTo>
                            <a:pt x="823" y="632"/>
                          </a:lnTo>
                          <a:lnTo>
                            <a:pt x="821" y="632"/>
                          </a:lnTo>
                          <a:lnTo>
                            <a:pt x="821" y="630"/>
                          </a:lnTo>
                          <a:lnTo>
                            <a:pt x="821" y="628"/>
                          </a:lnTo>
                          <a:lnTo>
                            <a:pt x="821" y="626"/>
                          </a:lnTo>
                          <a:lnTo>
                            <a:pt x="821" y="624"/>
                          </a:lnTo>
                          <a:lnTo>
                            <a:pt x="821" y="622"/>
                          </a:lnTo>
                          <a:lnTo>
                            <a:pt x="820" y="622"/>
                          </a:lnTo>
                          <a:lnTo>
                            <a:pt x="818" y="622"/>
                          </a:lnTo>
                          <a:lnTo>
                            <a:pt x="816" y="622"/>
                          </a:lnTo>
                          <a:lnTo>
                            <a:pt x="816" y="624"/>
                          </a:lnTo>
                          <a:lnTo>
                            <a:pt x="816" y="626"/>
                          </a:lnTo>
                          <a:lnTo>
                            <a:pt x="814" y="628"/>
                          </a:lnTo>
                          <a:lnTo>
                            <a:pt x="812" y="636"/>
                          </a:lnTo>
                          <a:lnTo>
                            <a:pt x="810" y="640"/>
                          </a:lnTo>
                          <a:lnTo>
                            <a:pt x="810" y="641"/>
                          </a:lnTo>
                          <a:lnTo>
                            <a:pt x="808" y="641"/>
                          </a:lnTo>
                          <a:lnTo>
                            <a:pt x="806" y="641"/>
                          </a:lnTo>
                          <a:lnTo>
                            <a:pt x="806" y="640"/>
                          </a:lnTo>
                          <a:lnTo>
                            <a:pt x="808" y="638"/>
                          </a:lnTo>
                          <a:lnTo>
                            <a:pt x="810" y="636"/>
                          </a:lnTo>
                          <a:lnTo>
                            <a:pt x="810" y="634"/>
                          </a:lnTo>
                          <a:lnTo>
                            <a:pt x="810" y="632"/>
                          </a:lnTo>
                          <a:lnTo>
                            <a:pt x="810" y="630"/>
                          </a:lnTo>
                          <a:lnTo>
                            <a:pt x="808" y="630"/>
                          </a:lnTo>
                          <a:lnTo>
                            <a:pt x="806" y="630"/>
                          </a:lnTo>
                          <a:lnTo>
                            <a:pt x="804" y="630"/>
                          </a:lnTo>
                          <a:lnTo>
                            <a:pt x="802" y="630"/>
                          </a:lnTo>
                          <a:lnTo>
                            <a:pt x="802" y="632"/>
                          </a:lnTo>
                          <a:lnTo>
                            <a:pt x="802" y="634"/>
                          </a:lnTo>
                          <a:lnTo>
                            <a:pt x="802" y="636"/>
                          </a:lnTo>
                          <a:lnTo>
                            <a:pt x="802" y="638"/>
                          </a:lnTo>
                          <a:lnTo>
                            <a:pt x="800" y="638"/>
                          </a:lnTo>
                          <a:lnTo>
                            <a:pt x="800" y="640"/>
                          </a:lnTo>
                          <a:lnTo>
                            <a:pt x="798" y="640"/>
                          </a:lnTo>
                          <a:lnTo>
                            <a:pt x="798" y="641"/>
                          </a:lnTo>
                          <a:lnTo>
                            <a:pt x="797" y="641"/>
                          </a:lnTo>
                          <a:lnTo>
                            <a:pt x="795" y="641"/>
                          </a:lnTo>
                          <a:lnTo>
                            <a:pt x="795" y="640"/>
                          </a:lnTo>
                          <a:lnTo>
                            <a:pt x="793" y="640"/>
                          </a:lnTo>
                          <a:lnTo>
                            <a:pt x="793" y="638"/>
                          </a:lnTo>
                          <a:lnTo>
                            <a:pt x="793" y="636"/>
                          </a:lnTo>
                          <a:lnTo>
                            <a:pt x="795" y="636"/>
                          </a:lnTo>
                          <a:lnTo>
                            <a:pt x="795" y="634"/>
                          </a:lnTo>
                          <a:lnTo>
                            <a:pt x="797" y="632"/>
                          </a:lnTo>
                          <a:lnTo>
                            <a:pt x="797" y="630"/>
                          </a:lnTo>
                          <a:lnTo>
                            <a:pt x="797" y="628"/>
                          </a:lnTo>
                          <a:lnTo>
                            <a:pt x="797" y="626"/>
                          </a:lnTo>
                          <a:lnTo>
                            <a:pt x="795" y="626"/>
                          </a:lnTo>
                          <a:lnTo>
                            <a:pt x="793" y="624"/>
                          </a:lnTo>
                          <a:lnTo>
                            <a:pt x="791" y="624"/>
                          </a:lnTo>
                          <a:lnTo>
                            <a:pt x="791" y="626"/>
                          </a:lnTo>
                          <a:lnTo>
                            <a:pt x="789" y="626"/>
                          </a:lnTo>
                          <a:lnTo>
                            <a:pt x="787" y="626"/>
                          </a:lnTo>
                          <a:lnTo>
                            <a:pt x="787" y="628"/>
                          </a:lnTo>
                          <a:lnTo>
                            <a:pt x="785" y="628"/>
                          </a:lnTo>
                          <a:lnTo>
                            <a:pt x="783" y="628"/>
                          </a:lnTo>
                          <a:lnTo>
                            <a:pt x="783" y="630"/>
                          </a:lnTo>
                          <a:lnTo>
                            <a:pt x="781" y="630"/>
                          </a:lnTo>
                          <a:lnTo>
                            <a:pt x="779" y="630"/>
                          </a:lnTo>
                          <a:lnTo>
                            <a:pt x="779" y="628"/>
                          </a:lnTo>
                          <a:lnTo>
                            <a:pt x="777" y="628"/>
                          </a:lnTo>
                          <a:lnTo>
                            <a:pt x="775" y="626"/>
                          </a:lnTo>
                          <a:lnTo>
                            <a:pt x="773" y="626"/>
                          </a:lnTo>
                          <a:lnTo>
                            <a:pt x="773" y="628"/>
                          </a:lnTo>
                          <a:lnTo>
                            <a:pt x="775" y="630"/>
                          </a:lnTo>
                          <a:lnTo>
                            <a:pt x="775" y="634"/>
                          </a:lnTo>
                          <a:lnTo>
                            <a:pt x="775" y="636"/>
                          </a:lnTo>
                          <a:lnTo>
                            <a:pt x="775" y="638"/>
                          </a:lnTo>
                          <a:lnTo>
                            <a:pt x="773" y="638"/>
                          </a:lnTo>
                          <a:lnTo>
                            <a:pt x="772" y="636"/>
                          </a:lnTo>
                          <a:lnTo>
                            <a:pt x="770" y="636"/>
                          </a:lnTo>
                          <a:lnTo>
                            <a:pt x="768" y="634"/>
                          </a:lnTo>
                          <a:lnTo>
                            <a:pt x="768" y="632"/>
                          </a:lnTo>
                          <a:lnTo>
                            <a:pt x="766" y="632"/>
                          </a:lnTo>
                          <a:lnTo>
                            <a:pt x="764" y="632"/>
                          </a:lnTo>
                          <a:lnTo>
                            <a:pt x="762" y="632"/>
                          </a:lnTo>
                          <a:lnTo>
                            <a:pt x="760" y="632"/>
                          </a:lnTo>
                          <a:lnTo>
                            <a:pt x="758" y="632"/>
                          </a:lnTo>
                          <a:lnTo>
                            <a:pt x="756" y="632"/>
                          </a:lnTo>
                          <a:lnTo>
                            <a:pt x="754" y="632"/>
                          </a:lnTo>
                          <a:lnTo>
                            <a:pt x="752" y="632"/>
                          </a:lnTo>
                          <a:lnTo>
                            <a:pt x="750" y="632"/>
                          </a:lnTo>
                          <a:lnTo>
                            <a:pt x="749" y="632"/>
                          </a:lnTo>
                          <a:lnTo>
                            <a:pt x="747" y="632"/>
                          </a:lnTo>
                          <a:lnTo>
                            <a:pt x="745" y="632"/>
                          </a:lnTo>
                          <a:lnTo>
                            <a:pt x="743" y="630"/>
                          </a:lnTo>
                          <a:lnTo>
                            <a:pt x="741" y="630"/>
                          </a:lnTo>
                          <a:lnTo>
                            <a:pt x="739" y="628"/>
                          </a:lnTo>
                          <a:lnTo>
                            <a:pt x="737" y="628"/>
                          </a:lnTo>
                          <a:lnTo>
                            <a:pt x="735" y="628"/>
                          </a:lnTo>
                          <a:lnTo>
                            <a:pt x="735" y="630"/>
                          </a:lnTo>
                          <a:lnTo>
                            <a:pt x="735" y="632"/>
                          </a:lnTo>
                          <a:lnTo>
                            <a:pt x="735" y="634"/>
                          </a:lnTo>
                          <a:lnTo>
                            <a:pt x="735" y="636"/>
                          </a:lnTo>
                          <a:lnTo>
                            <a:pt x="733" y="636"/>
                          </a:lnTo>
                          <a:lnTo>
                            <a:pt x="733" y="638"/>
                          </a:lnTo>
                          <a:lnTo>
                            <a:pt x="733" y="640"/>
                          </a:lnTo>
                          <a:lnTo>
                            <a:pt x="735" y="640"/>
                          </a:lnTo>
                          <a:lnTo>
                            <a:pt x="735" y="641"/>
                          </a:lnTo>
                          <a:lnTo>
                            <a:pt x="737" y="641"/>
                          </a:lnTo>
                          <a:lnTo>
                            <a:pt x="737" y="643"/>
                          </a:lnTo>
                          <a:lnTo>
                            <a:pt x="737" y="645"/>
                          </a:lnTo>
                          <a:lnTo>
                            <a:pt x="735" y="645"/>
                          </a:lnTo>
                          <a:lnTo>
                            <a:pt x="735" y="647"/>
                          </a:lnTo>
                          <a:lnTo>
                            <a:pt x="733" y="647"/>
                          </a:lnTo>
                          <a:lnTo>
                            <a:pt x="731" y="647"/>
                          </a:lnTo>
                          <a:lnTo>
                            <a:pt x="729" y="647"/>
                          </a:lnTo>
                          <a:lnTo>
                            <a:pt x="729" y="649"/>
                          </a:lnTo>
                          <a:lnTo>
                            <a:pt x="727" y="649"/>
                          </a:lnTo>
                          <a:lnTo>
                            <a:pt x="725" y="649"/>
                          </a:lnTo>
                          <a:lnTo>
                            <a:pt x="724" y="649"/>
                          </a:lnTo>
                          <a:lnTo>
                            <a:pt x="724" y="647"/>
                          </a:lnTo>
                          <a:lnTo>
                            <a:pt x="722" y="647"/>
                          </a:lnTo>
                          <a:lnTo>
                            <a:pt x="722" y="645"/>
                          </a:lnTo>
                          <a:lnTo>
                            <a:pt x="720" y="645"/>
                          </a:lnTo>
                          <a:lnTo>
                            <a:pt x="718" y="645"/>
                          </a:lnTo>
                          <a:lnTo>
                            <a:pt x="716" y="645"/>
                          </a:lnTo>
                          <a:lnTo>
                            <a:pt x="714" y="645"/>
                          </a:lnTo>
                          <a:lnTo>
                            <a:pt x="714" y="647"/>
                          </a:lnTo>
                          <a:lnTo>
                            <a:pt x="712" y="647"/>
                          </a:lnTo>
                          <a:lnTo>
                            <a:pt x="712" y="649"/>
                          </a:lnTo>
                          <a:lnTo>
                            <a:pt x="712" y="651"/>
                          </a:lnTo>
                          <a:lnTo>
                            <a:pt x="712" y="653"/>
                          </a:lnTo>
                          <a:lnTo>
                            <a:pt x="714" y="653"/>
                          </a:lnTo>
                          <a:lnTo>
                            <a:pt x="714" y="655"/>
                          </a:lnTo>
                          <a:lnTo>
                            <a:pt x="716" y="655"/>
                          </a:lnTo>
                          <a:lnTo>
                            <a:pt x="718" y="655"/>
                          </a:lnTo>
                          <a:lnTo>
                            <a:pt x="718" y="657"/>
                          </a:lnTo>
                          <a:lnTo>
                            <a:pt x="720" y="657"/>
                          </a:lnTo>
                          <a:lnTo>
                            <a:pt x="722" y="657"/>
                          </a:lnTo>
                          <a:lnTo>
                            <a:pt x="722" y="659"/>
                          </a:lnTo>
                          <a:lnTo>
                            <a:pt x="724" y="659"/>
                          </a:lnTo>
                          <a:lnTo>
                            <a:pt x="724" y="661"/>
                          </a:lnTo>
                          <a:lnTo>
                            <a:pt x="724" y="663"/>
                          </a:lnTo>
                          <a:lnTo>
                            <a:pt x="724" y="664"/>
                          </a:lnTo>
                          <a:lnTo>
                            <a:pt x="724" y="666"/>
                          </a:lnTo>
                          <a:lnTo>
                            <a:pt x="722" y="666"/>
                          </a:lnTo>
                          <a:lnTo>
                            <a:pt x="720" y="666"/>
                          </a:lnTo>
                          <a:lnTo>
                            <a:pt x="718" y="666"/>
                          </a:lnTo>
                          <a:lnTo>
                            <a:pt x="718" y="664"/>
                          </a:lnTo>
                          <a:lnTo>
                            <a:pt x="716" y="663"/>
                          </a:lnTo>
                          <a:lnTo>
                            <a:pt x="716" y="661"/>
                          </a:lnTo>
                          <a:lnTo>
                            <a:pt x="714" y="661"/>
                          </a:lnTo>
                          <a:lnTo>
                            <a:pt x="714" y="659"/>
                          </a:lnTo>
                          <a:lnTo>
                            <a:pt x="714" y="657"/>
                          </a:lnTo>
                          <a:lnTo>
                            <a:pt x="712" y="657"/>
                          </a:lnTo>
                          <a:lnTo>
                            <a:pt x="710" y="657"/>
                          </a:lnTo>
                          <a:lnTo>
                            <a:pt x="708" y="657"/>
                          </a:lnTo>
                          <a:lnTo>
                            <a:pt x="708" y="659"/>
                          </a:lnTo>
                          <a:lnTo>
                            <a:pt x="708" y="661"/>
                          </a:lnTo>
                          <a:lnTo>
                            <a:pt x="708" y="663"/>
                          </a:lnTo>
                          <a:lnTo>
                            <a:pt x="710" y="663"/>
                          </a:lnTo>
                          <a:lnTo>
                            <a:pt x="710" y="664"/>
                          </a:lnTo>
                          <a:lnTo>
                            <a:pt x="710" y="666"/>
                          </a:lnTo>
                          <a:lnTo>
                            <a:pt x="710" y="668"/>
                          </a:lnTo>
                          <a:lnTo>
                            <a:pt x="710" y="670"/>
                          </a:lnTo>
                          <a:lnTo>
                            <a:pt x="708" y="670"/>
                          </a:lnTo>
                          <a:lnTo>
                            <a:pt x="706" y="668"/>
                          </a:lnTo>
                          <a:lnTo>
                            <a:pt x="706" y="666"/>
                          </a:lnTo>
                          <a:lnTo>
                            <a:pt x="704" y="666"/>
                          </a:lnTo>
                          <a:lnTo>
                            <a:pt x="704" y="664"/>
                          </a:lnTo>
                          <a:lnTo>
                            <a:pt x="702" y="664"/>
                          </a:lnTo>
                          <a:lnTo>
                            <a:pt x="701" y="664"/>
                          </a:lnTo>
                          <a:lnTo>
                            <a:pt x="701" y="666"/>
                          </a:lnTo>
                          <a:lnTo>
                            <a:pt x="699" y="666"/>
                          </a:lnTo>
                          <a:lnTo>
                            <a:pt x="697" y="668"/>
                          </a:lnTo>
                          <a:lnTo>
                            <a:pt x="695" y="668"/>
                          </a:lnTo>
                          <a:lnTo>
                            <a:pt x="695" y="670"/>
                          </a:lnTo>
                          <a:lnTo>
                            <a:pt x="693" y="670"/>
                          </a:lnTo>
                          <a:lnTo>
                            <a:pt x="693" y="672"/>
                          </a:lnTo>
                          <a:lnTo>
                            <a:pt x="691" y="672"/>
                          </a:lnTo>
                          <a:lnTo>
                            <a:pt x="691" y="674"/>
                          </a:lnTo>
                          <a:lnTo>
                            <a:pt x="689" y="674"/>
                          </a:lnTo>
                          <a:lnTo>
                            <a:pt x="689" y="676"/>
                          </a:lnTo>
                          <a:lnTo>
                            <a:pt x="691" y="676"/>
                          </a:lnTo>
                          <a:lnTo>
                            <a:pt x="691" y="678"/>
                          </a:lnTo>
                          <a:lnTo>
                            <a:pt x="693" y="678"/>
                          </a:lnTo>
                          <a:lnTo>
                            <a:pt x="693" y="680"/>
                          </a:lnTo>
                          <a:lnTo>
                            <a:pt x="693" y="682"/>
                          </a:lnTo>
                          <a:lnTo>
                            <a:pt x="695" y="682"/>
                          </a:lnTo>
                          <a:lnTo>
                            <a:pt x="695" y="684"/>
                          </a:lnTo>
                          <a:lnTo>
                            <a:pt x="693" y="684"/>
                          </a:lnTo>
                          <a:lnTo>
                            <a:pt x="693" y="686"/>
                          </a:lnTo>
                          <a:lnTo>
                            <a:pt x="691" y="686"/>
                          </a:lnTo>
                          <a:lnTo>
                            <a:pt x="689" y="686"/>
                          </a:lnTo>
                          <a:lnTo>
                            <a:pt x="689" y="684"/>
                          </a:lnTo>
                          <a:lnTo>
                            <a:pt x="687" y="684"/>
                          </a:lnTo>
                          <a:lnTo>
                            <a:pt x="687" y="682"/>
                          </a:lnTo>
                          <a:lnTo>
                            <a:pt x="685" y="682"/>
                          </a:lnTo>
                          <a:lnTo>
                            <a:pt x="683" y="678"/>
                          </a:lnTo>
                          <a:lnTo>
                            <a:pt x="681" y="676"/>
                          </a:lnTo>
                          <a:lnTo>
                            <a:pt x="679" y="674"/>
                          </a:lnTo>
                          <a:lnTo>
                            <a:pt x="677" y="674"/>
                          </a:lnTo>
                          <a:lnTo>
                            <a:pt x="676" y="674"/>
                          </a:lnTo>
                          <a:lnTo>
                            <a:pt x="674" y="676"/>
                          </a:lnTo>
                          <a:lnTo>
                            <a:pt x="674" y="678"/>
                          </a:lnTo>
                          <a:lnTo>
                            <a:pt x="674" y="680"/>
                          </a:lnTo>
                          <a:lnTo>
                            <a:pt x="676" y="680"/>
                          </a:lnTo>
                          <a:lnTo>
                            <a:pt x="679" y="684"/>
                          </a:lnTo>
                          <a:lnTo>
                            <a:pt x="681" y="686"/>
                          </a:lnTo>
                          <a:lnTo>
                            <a:pt x="681" y="688"/>
                          </a:lnTo>
                          <a:lnTo>
                            <a:pt x="681" y="689"/>
                          </a:lnTo>
                          <a:lnTo>
                            <a:pt x="679" y="689"/>
                          </a:lnTo>
                          <a:lnTo>
                            <a:pt x="679" y="688"/>
                          </a:lnTo>
                          <a:lnTo>
                            <a:pt x="677" y="688"/>
                          </a:lnTo>
                          <a:lnTo>
                            <a:pt x="677" y="686"/>
                          </a:lnTo>
                          <a:lnTo>
                            <a:pt x="677" y="684"/>
                          </a:lnTo>
                          <a:lnTo>
                            <a:pt x="676" y="684"/>
                          </a:lnTo>
                          <a:lnTo>
                            <a:pt x="676" y="682"/>
                          </a:lnTo>
                          <a:lnTo>
                            <a:pt x="674" y="682"/>
                          </a:lnTo>
                          <a:lnTo>
                            <a:pt x="672" y="682"/>
                          </a:lnTo>
                          <a:lnTo>
                            <a:pt x="672" y="684"/>
                          </a:lnTo>
                          <a:lnTo>
                            <a:pt x="672" y="686"/>
                          </a:lnTo>
                          <a:lnTo>
                            <a:pt x="670" y="686"/>
                          </a:lnTo>
                          <a:lnTo>
                            <a:pt x="668" y="684"/>
                          </a:lnTo>
                          <a:lnTo>
                            <a:pt x="666" y="684"/>
                          </a:lnTo>
                          <a:lnTo>
                            <a:pt x="664" y="684"/>
                          </a:lnTo>
                          <a:lnTo>
                            <a:pt x="664" y="686"/>
                          </a:lnTo>
                          <a:lnTo>
                            <a:pt x="662" y="686"/>
                          </a:lnTo>
                          <a:lnTo>
                            <a:pt x="662" y="688"/>
                          </a:lnTo>
                          <a:lnTo>
                            <a:pt x="660" y="688"/>
                          </a:lnTo>
                          <a:lnTo>
                            <a:pt x="658" y="688"/>
                          </a:lnTo>
                          <a:lnTo>
                            <a:pt x="658" y="686"/>
                          </a:lnTo>
                          <a:lnTo>
                            <a:pt x="656" y="686"/>
                          </a:lnTo>
                          <a:lnTo>
                            <a:pt x="656" y="684"/>
                          </a:lnTo>
                          <a:lnTo>
                            <a:pt x="654" y="682"/>
                          </a:lnTo>
                          <a:lnTo>
                            <a:pt x="654" y="680"/>
                          </a:lnTo>
                          <a:lnTo>
                            <a:pt x="653" y="678"/>
                          </a:lnTo>
                          <a:lnTo>
                            <a:pt x="651" y="678"/>
                          </a:lnTo>
                          <a:lnTo>
                            <a:pt x="649" y="676"/>
                          </a:lnTo>
                          <a:lnTo>
                            <a:pt x="647" y="676"/>
                          </a:lnTo>
                          <a:lnTo>
                            <a:pt x="647" y="678"/>
                          </a:lnTo>
                          <a:lnTo>
                            <a:pt x="645" y="678"/>
                          </a:lnTo>
                          <a:lnTo>
                            <a:pt x="645" y="680"/>
                          </a:lnTo>
                          <a:lnTo>
                            <a:pt x="645" y="682"/>
                          </a:lnTo>
                          <a:lnTo>
                            <a:pt x="647" y="682"/>
                          </a:lnTo>
                          <a:lnTo>
                            <a:pt x="647" y="684"/>
                          </a:lnTo>
                          <a:lnTo>
                            <a:pt x="649" y="684"/>
                          </a:lnTo>
                          <a:lnTo>
                            <a:pt x="651" y="684"/>
                          </a:lnTo>
                          <a:lnTo>
                            <a:pt x="653" y="684"/>
                          </a:lnTo>
                          <a:lnTo>
                            <a:pt x="654" y="686"/>
                          </a:lnTo>
                          <a:lnTo>
                            <a:pt x="654" y="688"/>
                          </a:lnTo>
                          <a:lnTo>
                            <a:pt x="656" y="688"/>
                          </a:lnTo>
                          <a:lnTo>
                            <a:pt x="656" y="689"/>
                          </a:lnTo>
                          <a:lnTo>
                            <a:pt x="654" y="689"/>
                          </a:lnTo>
                          <a:lnTo>
                            <a:pt x="654" y="691"/>
                          </a:lnTo>
                          <a:lnTo>
                            <a:pt x="653" y="689"/>
                          </a:lnTo>
                          <a:lnTo>
                            <a:pt x="653" y="688"/>
                          </a:lnTo>
                          <a:lnTo>
                            <a:pt x="651" y="688"/>
                          </a:lnTo>
                          <a:lnTo>
                            <a:pt x="651" y="686"/>
                          </a:lnTo>
                          <a:lnTo>
                            <a:pt x="649" y="686"/>
                          </a:lnTo>
                          <a:lnTo>
                            <a:pt x="647" y="686"/>
                          </a:lnTo>
                          <a:lnTo>
                            <a:pt x="645" y="686"/>
                          </a:lnTo>
                          <a:lnTo>
                            <a:pt x="645" y="688"/>
                          </a:lnTo>
                          <a:lnTo>
                            <a:pt x="643" y="688"/>
                          </a:lnTo>
                          <a:lnTo>
                            <a:pt x="641" y="688"/>
                          </a:lnTo>
                          <a:lnTo>
                            <a:pt x="641" y="689"/>
                          </a:lnTo>
                          <a:lnTo>
                            <a:pt x="639" y="689"/>
                          </a:lnTo>
                          <a:lnTo>
                            <a:pt x="635" y="689"/>
                          </a:lnTo>
                          <a:lnTo>
                            <a:pt x="635" y="688"/>
                          </a:lnTo>
                          <a:lnTo>
                            <a:pt x="633" y="688"/>
                          </a:lnTo>
                          <a:lnTo>
                            <a:pt x="631" y="688"/>
                          </a:lnTo>
                          <a:lnTo>
                            <a:pt x="631" y="686"/>
                          </a:lnTo>
                          <a:lnTo>
                            <a:pt x="629" y="686"/>
                          </a:lnTo>
                          <a:lnTo>
                            <a:pt x="629" y="684"/>
                          </a:lnTo>
                          <a:lnTo>
                            <a:pt x="628" y="684"/>
                          </a:lnTo>
                          <a:lnTo>
                            <a:pt x="626" y="684"/>
                          </a:lnTo>
                          <a:lnTo>
                            <a:pt x="624" y="686"/>
                          </a:lnTo>
                          <a:lnTo>
                            <a:pt x="622" y="686"/>
                          </a:lnTo>
                          <a:lnTo>
                            <a:pt x="622" y="688"/>
                          </a:lnTo>
                          <a:lnTo>
                            <a:pt x="622" y="689"/>
                          </a:lnTo>
                          <a:lnTo>
                            <a:pt x="622" y="691"/>
                          </a:lnTo>
                          <a:lnTo>
                            <a:pt x="622" y="693"/>
                          </a:lnTo>
                          <a:lnTo>
                            <a:pt x="622" y="695"/>
                          </a:lnTo>
                          <a:lnTo>
                            <a:pt x="622" y="697"/>
                          </a:lnTo>
                          <a:lnTo>
                            <a:pt x="620" y="697"/>
                          </a:lnTo>
                          <a:lnTo>
                            <a:pt x="620" y="699"/>
                          </a:lnTo>
                          <a:lnTo>
                            <a:pt x="618" y="699"/>
                          </a:lnTo>
                          <a:lnTo>
                            <a:pt x="616" y="701"/>
                          </a:lnTo>
                          <a:lnTo>
                            <a:pt x="614" y="701"/>
                          </a:lnTo>
                          <a:lnTo>
                            <a:pt x="612" y="703"/>
                          </a:lnTo>
                          <a:lnTo>
                            <a:pt x="610" y="701"/>
                          </a:lnTo>
                          <a:lnTo>
                            <a:pt x="608" y="701"/>
                          </a:lnTo>
                          <a:lnTo>
                            <a:pt x="608" y="699"/>
                          </a:lnTo>
                          <a:lnTo>
                            <a:pt x="606" y="697"/>
                          </a:lnTo>
                          <a:lnTo>
                            <a:pt x="605" y="695"/>
                          </a:lnTo>
                          <a:lnTo>
                            <a:pt x="603" y="695"/>
                          </a:lnTo>
                          <a:lnTo>
                            <a:pt x="601" y="695"/>
                          </a:lnTo>
                          <a:lnTo>
                            <a:pt x="601" y="697"/>
                          </a:lnTo>
                          <a:lnTo>
                            <a:pt x="599" y="697"/>
                          </a:lnTo>
                          <a:lnTo>
                            <a:pt x="599" y="699"/>
                          </a:lnTo>
                          <a:lnTo>
                            <a:pt x="599" y="701"/>
                          </a:lnTo>
                          <a:lnTo>
                            <a:pt x="601" y="703"/>
                          </a:lnTo>
                          <a:lnTo>
                            <a:pt x="603" y="705"/>
                          </a:lnTo>
                          <a:lnTo>
                            <a:pt x="603" y="707"/>
                          </a:lnTo>
                          <a:lnTo>
                            <a:pt x="605" y="709"/>
                          </a:lnTo>
                          <a:lnTo>
                            <a:pt x="605" y="711"/>
                          </a:lnTo>
                          <a:lnTo>
                            <a:pt x="606" y="711"/>
                          </a:lnTo>
                          <a:lnTo>
                            <a:pt x="606" y="712"/>
                          </a:lnTo>
                          <a:lnTo>
                            <a:pt x="606" y="714"/>
                          </a:lnTo>
                          <a:lnTo>
                            <a:pt x="605" y="714"/>
                          </a:lnTo>
                          <a:lnTo>
                            <a:pt x="603" y="714"/>
                          </a:lnTo>
                          <a:lnTo>
                            <a:pt x="603" y="712"/>
                          </a:lnTo>
                          <a:lnTo>
                            <a:pt x="603" y="711"/>
                          </a:lnTo>
                          <a:lnTo>
                            <a:pt x="601" y="709"/>
                          </a:lnTo>
                          <a:lnTo>
                            <a:pt x="601" y="707"/>
                          </a:lnTo>
                          <a:lnTo>
                            <a:pt x="599" y="707"/>
                          </a:lnTo>
                          <a:lnTo>
                            <a:pt x="599" y="705"/>
                          </a:lnTo>
                          <a:lnTo>
                            <a:pt x="597" y="705"/>
                          </a:lnTo>
                          <a:lnTo>
                            <a:pt x="595" y="705"/>
                          </a:lnTo>
                          <a:lnTo>
                            <a:pt x="593" y="705"/>
                          </a:lnTo>
                          <a:lnTo>
                            <a:pt x="593" y="707"/>
                          </a:lnTo>
                          <a:lnTo>
                            <a:pt x="591" y="707"/>
                          </a:lnTo>
                          <a:lnTo>
                            <a:pt x="589" y="709"/>
                          </a:lnTo>
                          <a:lnTo>
                            <a:pt x="589" y="711"/>
                          </a:lnTo>
                          <a:lnTo>
                            <a:pt x="587" y="711"/>
                          </a:lnTo>
                          <a:lnTo>
                            <a:pt x="585" y="711"/>
                          </a:lnTo>
                          <a:lnTo>
                            <a:pt x="585" y="712"/>
                          </a:lnTo>
                          <a:lnTo>
                            <a:pt x="583" y="712"/>
                          </a:lnTo>
                          <a:lnTo>
                            <a:pt x="581" y="712"/>
                          </a:lnTo>
                          <a:lnTo>
                            <a:pt x="581" y="711"/>
                          </a:lnTo>
                          <a:lnTo>
                            <a:pt x="580" y="711"/>
                          </a:lnTo>
                          <a:lnTo>
                            <a:pt x="580" y="709"/>
                          </a:lnTo>
                          <a:lnTo>
                            <a:pt x="580" y="707"/>
                          </a:lnTo>
                          <a:lnTo>
                            <a:pt x="580" y="705"/>
                          </a:lnTo>
                          <a:lnTo>
                            <a:pt x="580" y="703"/>
                          </a:lnTo>
                          <a:lnTo>
                            <a:pt x="580" y="701"/>
                          </a:lnTo>
                          <a:lnTo>
                            <a:pt x="580" y="699"/>
                          </a:lnTo>
                          <a:lnTo>
                            <a:pt x="580" y="697"/>
                          </a:lnTo>
                          <a:lnTo>
                            <a:pt x="578" y="697"/>
                          </a:lnTo>
                          <a:lnTo>
                            <a:pt x="578" y="695"/>
                          </a:lnTo>
                          <a:lnTo>
                            <a:pt x="576" y="695"/>
                          </a:lnTo>
                          <a:lnTo>
                            <a:pt x="576" y="697"/>
                          </a:lnTo>
                          <a:lnTo>
                            <a:pt x="574" y="697"/>
                          </a:lnTo>
                          <a:lnTo>
                            <a:pt x="574" y="699"/>
                          </a:lnTo>
                          <a:lnTo>
                            <a:pt x="576" y="701"/>
                          </a:lnTo>
                          <a:lnTo>
                            <a:pt x="576" y="703"/>
                          </a:lnTo>
                          <a:lnTo>
                            <a:pt x="578" y="705"/>
                          </a:lnTo>
                          <a:lnTo>
                            <a:pt x="578" y="707"/>
                          </a:lnTo>
                          <a:lnTo>
                            <a:pt x="578" y="709"/>
                          </a:lnTo>
                          <a:lnTo>
                            <a:pt x="578" y="711"/>
                          </a:lnTo>
                          <a:lnTo>
                            <a:pt x="576" y="711"/>
                          </a:lnTo>
                          <a:lnTo>
                            <a:pt x="576" y="712"/>
                          </a:lnTo>
                          <a:lnTo>
                            <a:pt x="574" y="712"/>
                          </a:lnTo>
                          <a:lnTo>
                            <a:pt x="572" y="712"/>
                          </a:lnTo>
                          <a:lnTo>
                            <a:pt x="570" y="712"/>
                          </a:lnTo>
                          <a:lnTo>
                            <a:pt x="570" y="711"/>
                          </a:lnTo>
                          <a:lnTo>
                            <a:pt x="568" y="711"/>
                          </a:lnTo>
                          <a:lnTo>
                            <a:pt x="568" y="709"/>
                          </a:lnTo>
                          <a:lnTo>
                            <a:pt x="566" y="709"/>
                          </a:lnTo>
                          <a:lnTo>
                            <a:pt x="564" y="709"/>
                          </a:lnTo>
                          <a:lnTo>
                            <a:pt x="562" y="709"/>
                          </a:lnTo>
                          <a:lnTo>
                            <a:pt x="560" y="709"/>
                          </a:lnTo>
                          <a:lnTo>
                            <a:pt x="560" y="711"/>
                          </a:lnTo>
                          <a:lnTo>
                            <a:pt x="558" y="711"/>
                          </a:lnTo>
                          <a:lnTo>
                            <a:pt x="557" y="712"/>
                          </a:lnTo>
                          <a:lnTo>
                            <a:pt x="557" y="714"/>
                          </a:lnTo>
                          <a:lnTo>
                            <a:pt x="555" y="714"/>
                          </a:lnTo>
                          <a:lnTo>
                            <a:pt x="555" y="716"/>
                          </a:lnTo>
                          <a:lnTo>
                            <a:pt x="553" y="716"/>
                          </a:lnTo>
                          <a:lnTo>
                            <a:pt x="551" y="716"/>
                          </a:lnTo>
                          <a:lnTo>
                            <a:pt x="551" y="718"/>
                          </a:lnTo>
                          <a:lnTo>
                            <a:pt x="551" y="720"/>
                          </a:lnTo>
                          <a:lnTo>
                            <a:pt x="549" y="720"/>
                          </a:lnTo>
                          <a:lnTo>
                            <a:pt x="549" y="722"/>
                          </a:lnTo>
                          <a:lnTo>
                            <a:pt x="547" y="722"/>
                          </a:lnTo>
                          <a:lnTo>
                            <a:pt x="547" y="724"/>
                          </a:lnTo>
                          <a:lnTo>
                            <a:pt x="545" y="724"/>
                          </a:lnTo>
                          <a:lnTo>
                            <a:pt x="543" y="724"/>
                          </a:lnTo>
                          <a:lnTo>
                            <a:pt x="543" y="722"/>
                          </a:lnTo>
                          <a:lnTo>
                            <a:pt x="541" y="720"/>
                          </a:lnTo>
                          <a:lnTo>
                            <a:pt x="539" y="718"/>
                          </a:lnTo>
                          <a:lnTo>
                            <a:pt x="537" y="720"/>
                          </a:lnTo>
                          <a:lnTo>
                            <a:pt x="537" y="722"/>
                          </a:lnTo>
                          <a:lnTo>
                            <a:pt x="537" y="724"/>
                          </a:lnTo>
                          <a:lnTo>
                            <a:pt x="535" y="724"/>
                          </a:lnTo>
                          <a:lnTo>
                            <a:pt x="533" y="724"/>
                          </a:lnTo>
                          <a:lnTo>
                            <a:pt x="532" y="724"/>
                          </a:lnTo>
                          <a:lnTo>
                            <a:pt x="532" y="722"/>
                          </a:lnTo>
                          <a:lnTo>
                            <a:pt x="532" y="720"/>
                          </a:lnTo>
                          <a:lnTo>
                            <a:pt x="532" y="718"/>
                          </a:lnTo>
                          <a:lnTo>
                            <a:pt x="532" y="716"/>
                          </a:lnTo>
                          <a:lnTo>
                            <a:pt x="530" y="716"/>
                          </a:lnTo>
                          <a:lnTo>
                            <a:pt x="530" y="714"/>
                          </a:lnTo>
                          <a:lnTo>
                            <a:pt x="528" y="712"/>
                          </a:lnTo>
                          <a:lnTo>
                            <a:pt x="528" y="714"/>
                          </a:lnTo>
                          <a:lnTo>
                            <a:pt x="526" y="714"/>
                          </a:lnTo>
                          <a:lnTo>
                            <a:pt x="524" y="716"/>
                          </a:lnTo>
                          <a:lnTo>
                            <a:pt x="524" y="718"/>
                          </a:lnTo>
                          <a:lnTo>
                            <a:pt x="522" y="720"/>
                          </a:lnTo>
                          <a:lnTo>
                            <a:pt x="520" y="722"/>
                          </a:lnTo>
                          <a:lnTo>
                            <a:pt x="518" y="722"/>
                          </a:lnTo>
                          <a:lnTo>
                            <a:pt x="518" y="724"/>
                          </a:lnTo>
                          <a:lnTo>
                            <a:pt x="516" y="724"/>
                          </a:lnTo>
                          <a:lnTo>
                            <a:pt x="514" y="726"/>
                          </a:lnTo>
                          <a:lnTo>
                            <a:pt x="512" y="726"/>
                          </a:lnTo>
                          <a:lnTo>
                            <a:pt x="510" y="726"/>
                          </a:lnTo>
                          <a:lnTo>
                            <a:pt x="509" y="726"/>
                          </a:lnTo>
                          <a:lnTo>
                            <a:pt x="509" y="724"/>
                          </a:lnTo>
                          <a:lnTo>
                            <a:pt x="510" y="724"/>
                          </a:lnTo>
                          <a:lnTo>
                            <a:pt x="510" y="722"/>
                          </a:lnTo>
                          <a:lnTo>
                            <a:pt x="512" y="722"/>
                          </a:lnTo>
                          <a:lnTo>
                            <a:pt x="512" y="720"/>
                          </a:lnTo>
                          <a:lnTo>
                            <a:pt x="514" y="720"/>
                          </a:lnTo>
                          <a:lnTo>
                            <a:pt x="514" y="718"/>
                          </a:lnTo>
                          <a:lnTo>
                            <a:pt x="514" y="716"/>
                          </a:lnTo>
                          <a:lnTo>
                            <a:pt x="514" y="714"/>
                          </a:lnTo>
                          <a:lnTo>
                            <a:pt x="512" y="714"/>
                          </a:lnTo>
                          <a:lnTo>
                            <a:pt x="510" y="714"/>
                          </a:lnTo>
                          <a:lnTo>
                            <a:pt x="510" y="716"/>
                          </a:lnTo>
                          <a:lnTo>
                            <a:pt x="509" y="716"/>
                          </a:lnTo>
                          <a:lnTo>
                            <a:pt x="507" y="716"/>
                          </a:lnTo>
                          <a:lnTo>
                            <a:pt x="505" y="714"/>
                          </a:lnTo>
                          <a:lnTo>
                            <a:pt x="505" y="712"/>
                          </a:lnTo>
                          <a:lnTo>
                            <a:pt x="507" y="712"/>
                          </a:lnTo>
                          <a:lnTo>
                            <a:pt x="507" y="711"/>
                          </a:lnTo>
                          <a:lnTo>
                            <a:pt x="507" y="709"/>
                          </a:lnTo>
                          <a:lnTo>
                            <a:pt x="507" y="707"/>
                          </a:lnTo>
                          <a:lnTo>
                            <a:pt x="505" y="707"/>
                          </a:lnTo>
                          <a:lnTo>
                            <a:pt x="503" y="707"/>
                          </a:lnTo>
                          <a:lnTo>
                            <a:pt x="503" y="709"/>
                          </a:lnTo>
                          <a:lnTo>
                            <a:pt x="501" y="711"/>
                          </a:lnTo>
                          <a:lnTo>
                            <a:pt x="501" y="712"/>
                          </a:lnTo>
                          <a:lnTo>
                            <a:pt x="501" y="714"/>
                          </a:lnTo>
                          <a:lnTo>
                            <a:pt x="499" y="714"/>
                          </a:lnTo>
                          <a:lnTo>
                            <a:pt x="497" y="714"/>
                          </a:lnTo>
                          <a:lnTo>
                            <a:pt x="495" y="714"/>
                          </a:lnTo>
                          <a:lnTo>
                            <a:pt x="495" y="712"/>
                          </a:lnTo>
                          <a:lnTo>
                            <a:pt x="495" y="711"/>
                          </a:lnTo>
                          <a:lnTo>
                            <a:pt x="495" y="709"/>
                          </a:lnTo>
                          <a:lnTo>
                            <a:pt x="495" y="707"/>
                          </a:lnTo>
                          <a:lnTo>
                            <a:pt x="493" y="705"/>
                          </a:lnTo>
                          <a:lnTo>
                            <a:pt x="493" y="703"/>
                          </a:lnTo>
                          <a:lnTo>
                            <a:pt x="491" y="701"/>
                          </a:lnTo>
                          <a:lnTo>
                            <a:pt x="489" y="701"/>
                          </a:lnTo>
                          <a:lnTo>
                            <a:pt x="487" y="701"/>
                          </a:lnTo>
                          <a:lnTo>
                            <a:pt x="485" y="701"/>
                          </a:lnTo>
                          <a:lnTo>
                            <a:pt x="484" y="701"/>
                          </a:lnTo>
                          <a:lnTo>
                            <a:pt x="482" y="701"/>
                          </a:lnTo>
                          <a:lnTo>
                            <a:pt x="482" y="703"/>
                          </a:lnTo>
                          <a:lnTo>
                            <a:pt x="482" y="705"/>
                          </a:lnTo>
                          <a:lnTo>
                            <a:pt x="484" y="705"/>
                          </a:lnTo>
                          <a:lnTo>
                            <a:pt x="484" y="707"/>
                          </a:lnTo>
                          <a:lnTo>
                            <a:pt x="485" y="707"/>
                          </a:lnTo>
                          <a:lnTo>
                            <a:pt x="485" y="709"/>
                          </a:lnTo>
                          <a:lnTo>
                            <a:pt x="487" y="709"/>
                          </a:lnTo>
                          <a:lnTo>
                            <a:pt x="487" y="711"/>
                          </a:lnTo>
                          <a:lnTo>
                            <a:pt x="487" y="712"/>
                          </a:lnTo>
                          <a:lnTo>
                            <a:pt x="487" y="714"/>
                          </a:lnTo>
                          <a:lnTo>
                            <a:pt x="487" y="716"/>
                          </a:lnTo>
                          <a:lnTo>
                            <a:pt x="485" y="718"/>
                          </a:lnTo>
                          <a:lnTo>
                            <a:pt x="485" y="720"/>
                          </a:lnTo>
                          <a:lnTo>
                            <a:pt x="484" y="720"/>
                          </a:lnTo>
                          <a:lnTo>
                            <a:pt x="484" y="722"/>
                          </a:lnTo>
                          <a:lnTo>
                            <a:pt x="482" y="722"/>
                          </a:lnTo>
                          <a:lnTo>
                            <a:pt x="480" y="722"/>
                          </a:lnTo>
                          <a:lnTo>
                            <a:pt x="478" y="722"/>
                          </a:lnTo>
                          <a:lnTo>
                            <a:pt x="478" y="720"/>
                          </a:lnTo>
                          <a:lnTo>
                            <a:pt x="478" y="718"/>
                          </a:lnTo>
                          <a:lnTo>
                            <a:pt x="478" y="716"/>
                          </a:lnTo>
                          <a:lnTo>
                            <a:pt x="478" y="714"/>
                          </a:lnTo>
                          <a:lnTo>
                            <a:pt x="480" y="714"/>
                          </a:lnTo>
                          <a:lnTo>
                            <a:pt x="480" y="712"/>
                          </a:lnTo>
                          <a:lnTo>
                            <a:pt x="482" y="712"/>
                          </a:lnTo>
                          <a:lnTo>
                            <a:pt x="482" y="711"/>
                          </a:lnTo>
                          <a:lnTo>
                            <a:pt x="482" y="709"/>
                          </a:lnTo>
                          <a:lnTo>
                            <a:pt x="482" y="707"/>
                          </a:lnTo>
                          <a:lnTo>
                            <a:pt x="482" y="705"/>
                          </a:lnTo>
                          <a:lnTo>
                            <a:pt x="480" y="705"/>
                          </a:lnTo>
                          <a:lnTo>
                            <a:pt x="480" y="703"/>
                          </a:lnTo>
                          <a:lnTo>
                            <a:pt x="478" y="703"/>
                          </a:lnTo>
                          <a:lnTo>
                            <a:pt x="476" y="703"/>
                          </a:lnTo>
                          <a:lnTo>
                            <a:pt x="476" y="705"/>
                          </a:lnTo>
                          <a:lnTo>
                            <a:pt x="476" y="707"/>
                          </a:lnTo>
                          <a:lnTo>
                            <a:pt x="476" y="709"/>
                          </a:lnTo>
                          <a:lnTo>
                            <a:pt x="474" y="709"/>
                          </a:lnTo>
                          <a:lnTo>
                            <a:pt x="472" y="709"/>
                          </a:lnTo>
                          <a:lnTo>
                            <a:pt x="472" y="711"/>
                          </a:lnTo>
                          <a:lnTo>
                            <a:pt x="470" y="711"/>
                          </a:lnTo>
                          <a:lnTo>
                            <a:pt x="470" y="712"/>
                          </a:lnTo>
                          <a:lnTo>
                            <a:pt x="468" y="712"/>
                          </a:lnTo>
                          <a:lnTo>
                            <a:pt x="466" y="712"/>
                          </a:lnTo>
                          <a:lnTo>
                            <a:pt x="466" y="714"/>
                          </a:lnTo>
                          <a:lnTo>
                            <a:pt x="464" y="714"/>
                          </a:lnTo>
                          <a:lnTo>
                            <a:pt x="462" y="714"/>
                          </a:lnTo>
                          <a:lnTo>
                            <a:pt x="462" y="716"/>
                          </a:lnTo>
                          <a:lnTo>
                            <a:pt x="461" y="716"/>
                          </a:lnTo>
                          <a:lnTo>
                            <a:pt x="461" y="718"/>
                          </a:lnTo>
                          <a:lnTo>
                            <a:pt x="459" y="716"/>
                          </a:lnTo>
                          <a:lnTo>
                            <a:pt x="459" y="714"/>
                          </a:lnTo>
                          <a:lnTo>
                            <a:pt x="459" y="712"/>
                          </a:lnTo>
                          <a:lnTo>
                            <a:pt x="457" y="712"/>
                          </a:lnTo>
                          <a:lnTo>
                            <a:pt x="455" y="712"/>
                          </a:lnTo>
                          <a:lnTo>
                            <a:pt x="453" y="712"/>
                          </a:lnTo>
                          <a:lnTo>
                            <a:pt x="453" y="714"/>
                          </a:lnTo>
                          <a:lnTo>
                            <a:pt x="453" y="716"/>
                          </a:lnTo>
                          <a:lnTo>
                            <a:pt x="453" y="718"/>
                          </a:lnTo>
                          <a:lnTo>
                            <a:pt x="451" y="718"/>
                          </a:lnTo>
                          <a:lnTo>
                            <a:pt x="449" y="718"/>
                          </a:lnTo>
                          <a:lnTo>
                            <a:pt x="447" y="718"/>
                          </a:lnTo>
                          <a:lnTo>
                            <a:pt x="445" y="716"/>
                          </a:lnTo>
                          <a:lnTo>
                            <a:pt x="445" y="714"/>
                          </a:lnTo>
                          <a:lnTo>
                            <a:pt x="445" y="712"/>
                          </a:lnTo>
                          <a:lnTo>
                            <a:pt x="443" y="712"/>
                          </a:lnTo>
                          <a:lnTo>
                            <a:pt x="443" y="711"/>
                          </a:lnTo>
                          <a:lnTo>
                            <a:pt x="443" y="709"/>
                          </a:lnTo>
                          <a:lnTo>
                            <a:pt x="441" y="709"/>
                          </a:lnTo>
                          <a:lnTo>
                            <a:pt x="441" y="707"/>
                          </a:lnTo>
                          <a:lnTo>
                            <a:pt x="439" y="707"/>
                          </a:lnTo>
                          <a:lnTo>
                            <a:pt x="439" y="705"/>
                          </a:lnTo>
                          <a:lnTo>
                            <a:pt x="437" y="705"/>
                          </a:lnTo>
                          <a:lnTo>
                            <a:pt x="436" y="705"/>
                          </a:lnTo>
                          <a:lnTo>
                            <a:pt x="436" y="707"/>
                          </a:lnTo>
                          <a:lnTo>
                            <a:pt x="434" y="707"/>
                          </a:lnTo>
                          <a:lnTo>
                            <a:pt x="432" y="707"/>
                          </a:lnTo>
                          <a:lnTo>
                            <a:pt x="432" y="709"/>
                          </a:lnTo>
                          <a:lnTo>
                            <a:pt x="432" y="711"/>
                          </a:lnTo>
                          <a:lnTo>
                            <a:pt x="430" y="711"/>
                          </a:lnTo>
                          <a:lnTo>
                            <a:pt x="430" y="712"/>
                          </a:lnTo>
                          <a:lnTo>
                            <a:pt x="430" y="714"/>
                          </a:lnTo>
                          <a:lnTo>
                            <a:pt x="428" y="714"/>
                          </a:lnTo>
                          <a:lnTo>
                            <a:pt x="428" y="716"/>
                          </a:lnTo>
                          <a:lnTo>
                            <a:pt x="430" y="716"/>
                          </a:lnTo>
                          <a:lnTo>
                            <a:pt x="430" y="718"/>
                          </a:lnTo>
                          <a:lnTo>
                            <a:pt x="430" y="720"/>
                          </a:lnTo>
                          <a:lnTo>
                            <a:pt x="428" y="720"/>
                          </a:lnTo>
                          <a:lnTo>
                            <a:pt x="428" y="722"/>
                          </a:lnTo>
                          <a:lnTo>
                            <a:pt x="426" y="722"/>
                          </a:lnTo>
                          <a:lnTo>
                            <a:pt x="426" y="720"/>
                          </a:lnTo>
                          <a:lnTo>
                            <a:pt x="426" y="718"/>
                          </a:lnTo>
                          <a:lnTo>
                            <a:pt x="426" y="716"/>
                          </a:lnTo>
                          <a:lnTo>
                            <a:pt x="426" y="714"/>
                          </a:lnTo>
                          <a:lnTo>
                            <a:pt x="424" y="714"/>
                          </a:lnTo>
                          <a:lnTo>
                            <a:pt x="422" y="714"/>
                          </a:lnTo>
                          <a:lnTo>
                            <a:pt x="420" y="714"/>
                          </a:lnTo>
                          <a:lnTo>
                            <a:pt x="418" y="714"/>
                          </a:lnTo>
                          <a:lnTo>
                            <a:pt x="416" y="714"/>
                          </a:lnTo>
                          <a:lnTo>
                            <a:pt x="414" y="714"/>
                          </a:lnTo>
                          <a:lnTo>
                            <a:pt x="413" y="714"/>
                          </a:lnTo>
                          <a:lnTo>
                            <a:pt x="411" y="714"/>
                          </a:lnTo>
                          <a:lnTo>
                            <a:pt x="409" y="714"/>
                          </a:lnTo>
                          <a:lnTo>
                            <a:pt x="407" y="712"/>
                          </a:lnTo>
                          <a:lnTo>
                            <a:pt x="405" y="712"/>
                          </a:lnTo>
                          <a:lnTo>
                            <a:pt x="403" y="712"/>
                          </a:lnTo>
                          <a:lnTo>
                            <a:pt x="401" y="712"/>
                          </a:lnTo>
                          <a:lnTo>
                            <a:pt x="401" y="714"/>
                          </a:lnTo>
                          <a:lnTo>
                            <a:pt x="399" y="714"/>
                          </a:lnTo>
                          <a:lnTo>
                            <a:pt x="399" y="716"/>
                          </a:lnTo>
                          <a:lnTo>
                            <a:pt x="401" y="716"/>
                          </a:lnTo>
                          <a:lnTo>
                            <a:pt x="401" y="714"/>
                          </a:lnTo>
                          <a:lnTo>
                            <a:pt x="403" y="714"/>
                          </a:lnTo>
                          <a:lnTo>
                            <a:pt x="405" y="714"/>
                          </a:lnTo>
                          <a:lnTo>
                            <a:pt x="407" y="714"/>
                          </a:lnTo>
                          <a:lnTo>
                            <a:pt x="407" y="716"/>
                          </a:lnTo>
                          <a:lnTo>
                            <a:pt x="407" y="718"/>
                          </a:lnTo>
                          <a:lnTo>
                            <a:pt x="405" y="718"/>
                          </a:lnTo>
                          <a:lnTo>
                            <a:pt x="403" y="720"/>
                          </a:lnTo>
                          <a:lnTo>
                            <a:pt x="403" y="722"/>
                          </a:lnTo>
                          <a:lnTo>
                            <a:pt x="403" y="724"/>
                          </a:lnTo>
                          <a:lnTo>
                            <a:pt x="405" y="726"/>
                          </a:lnTo>
                          <a:lnTo>
                            <a:pt x="405" y="728"/>
                          </a:lnTo>
                          <a:lnTo>
                            <a:pt x="405" y="730"/>
                          </a:lnTo>
                          <a:lnTo>
                            <a:pt x="405" y="734"/>
                          </a:lnTo>
                          <a:lnTo>
                            <a:pt x="403" y="736"/>
                          </a:lnTo>
                          <a:lnTo>
                            <a:pt x="403" y="739"/>
                          </a:lnTo>
                          <a:lnTo>
                            <a:pt x="403" y="741"/>
                          </a:lnTo>
                          <a:lnTo>
                            <a:pt x="401" y="741"/>
                          </a:lnTo>
                          <a:lnTo>
                            <a:pt x="401" y="743"/>
                          </a:lnTo>
                          <a:lnTo>
                            <a:pt x="399" y="743"/>
                          </a:lnTo>
                          <a:lnTo>
                            <a:pt x="399" y="741"/>
                          </a:lnTo>
                          <a:lnTo>
                            <a:pt x="399" y="739"/>
                          </a:lnTo>
                          <a:lnTo>
                            <a:pt x="397" y="737"/>
                          </a:lnTo>
                          <a:lnTo>
                            <a:pt x="397" y="736"/>
                          </a:lnTo>
                          <a:lnTo>
                            <a:pt x="395" y="736"/>
                          </a:lnTo>
                          <a:lnTo>
                            <a:pt x="393" y="737"/>
                          </a:lnTo>
                          <a:lnTo>
                            <a:pt x="393" y="739"/>
                          </a:lnTo>
                          <a:lnTo>
                            <a:pt x="393" y="741"/>
                          </a:lnTo>
                          <a:lnTo>
                            <a:pt x="391" y="743"/>
                          </a:lnTo>
                          <a:lnTo>
                            <a:pt x="390" y="743"/>
                          </a:lnTo>
                          <a:lnTo>
                            <a:pt x="388" y="743"/>
                          </a:lnTo>
                          <a:lnTo>
                            <a:pt x="388" y="741"/>
                          </a:lnTo>
                          <a:lnTo>
                            <a:pt x="386" y="741"/>
                          </a:lnTo>
                          <a:lnTo>
                            <a:pt x="386" y="739"/>
                          </a:lnTo>
                          <a:lnTo>
                            <a:pt x="384" y="739"/>
                          </a:lnTo>
                          <a:lnTo>
                            <a:pt x="382" y="737"/>
                          </a:lnTo>
                          <a:lnTo>
                            <a:pt x="382" y="739"/>
                          </a:lnTo>
                          <a:lnTo>
                            <a:pt x="380" y="739"/>
                          </a:lnTo>
                          <a:lnTo>
                            <a:pt x="380" y="741"/>
                          </a:lnTo>
                          <a:lnTo>
                            <a:pt x="378" y="743"/>
                          </a:lnTo>
                          <a:lnTo>
                            <a:pt x="378" y="745"/>
                          </a:lnTo>
                          <a:lnTo>
                            <a:pt x="376" y="747"/>
                          </a:lnTo>
                          <a:lnTo>
                            <a:pt x="376" y="749"/>
                          </a:lnTo>
                          <a:lnTo>
                            <a:pt x="374" y="751"/>
                          </a:lnTo>
                          <a:lnTo>
                            <a:pt x="372" y="751"/>
                          </a:lnTo>
                          <a:lnTo>
                            <a:pt x="372" y="747"/>
                          </a:lnTo>
                          <a:lnTo>
                            <a:pt x="372" y="745"/>
                          </a:lnTo>
                          <a:lnTo>
                            <a:pt x="370" y="743"/>
                          </a:lnTo>
                          <a:lnTo>
                            <a:pt x="370" y="741"/>
                          </a:lnTo>
                          <a:lnTo>
                            <a:pt x="368" y="741"/>
                          </a:lnTo>
                          <a:lnTo>
                            <a:pt x="366" y="739"/>
                          </a:lnTo>
                          <a:lnTo>
                            <a:pt x="365" y="737"/>
                          </a:lnTo>
                          <a:lnTo>
                            <a:pt x="363" y="737"/>
                          </a:lnTo>
                          <a:lnTo>
                            <a:pt x="361" y="737"/>
                          </a:lnTo>
                          <a:lnTo>
                            <a:pt x="361" y="739"/>
                          </a:lnTo>
                          <a:lnTo>
                            <a:pt x="359" y="739"/>
                          </a:lnTo>
                          <a:lnTo>
                            <a:pt x="361" y="741"/>
                          </a:lnTo>
                          <a:lnTo>
                            <a:pt x="363" y="743"/>
                          </a:lnTo>
                          <a:lnTo>
                            <a:pt x="366" y="743"/>
                          </a:lnTo>
                          <a:lnTo>
                            <a:pt x="368" y="745"/>
                          </a:lnTo>
                          <a:lnTo>
                            <a:pt x="368" y="747"/>
                          </a:lnTo>
                          <a:lnTo>
                            <a:pt x="368" y="749"/>
                          </a:lnTo>
                          <a:lnTo>
                            <a:pt x="366" y="751"/>
                          </a:lnTo>
                          <a:lnTo>
                            <a:pt x="365" y="751"/>
                          </a:lnTo>
                          <a:lnTo>
                            <a:pt x="363" y="751"/>
                          </a:lnTo>
                          <a:lnTo>
                            <a:pt x="363" y="749"/>
                          </a:lnTo>
                          <a:lnTo>
                            <a:pt x="361" y="747"/>
                          </a:lnTo>
                          <a:lnTo>
                            <a:pt x="359" y="747"/>
                          </a:lnTo>
                          <a:lnTo>
                            <a:pt x="357" y="745"/>
                          </a:lnTo>
                          <a:lnTo>
                            <a:pt x="355" y="745"/>
                          </a:lnTo>
                          <a:lnTo>
                            <a:pt x="353" y="745"/>
                          </a:lnTo>
                          <a:lnTo>
                            <a:pt x="351" y="745"/>
                          </a:lnTo>
                          <a:lnTo>
                            <a:pt x="349" y="745"/>
                          </a:lnTo>
                          <a:lnTo>
                            <a:pt x="349" y="747"/>
                          </a:lnTo>
                          <a:lnTo>
                            <a:pt x="347" y="749"/>
                          </a:lnTo>
                          <a:lnTo>
                            <a:pt x="347" y="751"/>
                          </a:lnTo>
                          <a:lnTo>
                            <a:pt x="349" y="753"/>
                          </a:lnTo>
                          <a:lnTo>
                            <a:pt x="349" y="757"/>
                          </a:lnTo>
                          <a:lnTo>
                            <a:pt x="347" y="759"/>
                          </a:lnTo>
                          <a:lnTo>
                            <a:pt x="345" y="760"/>
                          </a:lnTo>
                          <a:lnTo>
                            <a:pt x="343" y="760"/>
                          </a:lnTo>
                          <a:lnTo>
                            <a:pt x="342" y="760"/>
                          </a:lnTo>
                          <a:lnTo>
                            <a:pt x="342" y="759"/>
                          </a:lnTo>
                          <a:lnTo>
                            <a:pt x="342" y="757"/>
                          </a:lnTo>
                          <a:lnTo>
                            <a:pt x="342" y="755"/>
                          </a:lnTo>
                          <a:lnTo>
                            <a:pt x="342" y="751"/>
                          </a:lnTo>
                          <a:lnTo>
                            <a:pt x="342" y="749"/>
                          </a:lnTo>
                          <a:lnTo>
                            <a:pt x="340" y="747"/>
                          </a:lnTo>
                          <a:lnTo>
                            <a:pt x="338" y="747"/>
                          </a:lnTo>
                          <a:lnTo>
                            <a:pt x="336" y="747"/>
                          </a:lnTo>
                          <a:lnTo>
                            <a:pt x="334" y="747"/>
                          </a:lnTo>
                          <a:lnTo>
                            <a:pt x="334" y="749"/>
                          </a:lnTo>
                          <a:lnTo>
                            <a:pt x="332" y="751"/>
                          </a:lnTo>
                          <a:lnTo>
                            <a:pt x="334" y="755"/>
                          </a:lnTo>
                          <a:lnTo>
                            <a:pt x="334" y="757"/>
                          </a:lnTo>
                          <a:lnTo>
                            <a:pt x="336" y="760"/>
                          </a:lnTo>
                          <a:lnTo>
                            <a:pt x="338" y="762"/>
                          </a:lnTo>
                          <a:lnTo>
                            <a:pt x="340" y="764"/>
                          </a:lnTo>
                          <a:lnTo>
                            <a:pt x="342" y="766"/>
                          </a:lnTo>
                          <a:lnTo>
                            <a:pt x="342" y="768"/>
                          </a:lnTo>
                          <a:lnTo>
                            <a:pt x="340" y="768"/>
                          </a:lnTo>
                          <a:lnTo>
                            <a:pt x="338" y="768"/>
                          </a:lnTo>
                          <a:lnTo>
                            <a:pt x="336" y="766"/>
                          </a:lnTo>
                          <a:lnTo>
                            <a:pt x="334" y="766"/>
                          </a:lnTo>
                          <a:lnTo>
                            <a:pt x="330" y="764"/>
                          </a:lnTo>
                          <a:lnTo>
                            <a:pt x="330" y="762"/>
                          </a:lnTo>
                          <a:lnTo>
                            <a:pt x="330" y="760"/>
                          </a:lnTo>
                          <a:lnTo>
                            <a:pt x="328" y="759"/>
                          </a:lnTo>
                          <a:lnTo>
                            <a:pt x="328" y="757"/>
                          </a:lnTo>
                          <a:lnTo>
                            <a:pt x="326" y="753"/>
                          </a:lnTo>
                          <a:lnTo>
                            <a:pt x="324" y="751"/>
                          </a:lnTo>
                          <a:lnTo>
                            <a:pt x="322" y="751"/>
                          </a:lnTo>
                          <a:lnTo>
                            <a:pt x="320" y="751"/>
                          </a:lnTo>
                          <a:lnTo>
                            <a:pt x="320" y="753"/>
                          </a:lnTo>
                          <a:lnTo>
                            <a:pt x="318" y="755"/>
                          </a:lnTo>
                          <a:lnTo>
                            <a:pt x="318" y="757"/>
                          </a:lnTo>
                          <a:lnTo>
                            <a:pt x="320" y="759"/>
                          </a:lnTo>
                          <a:lnTo>
                            <a:pt x="322" y="759"/>
                          </a:lnTo>
                          <a:lnTo>
                            <a:pt x="322" y="760"/>
                          </a:lnTo>
                          <a:lnTo>
                            <a:pt x="324" y="760"/>
                          </a:lnTo>
                          <a:lnTo>
                            <a:pt x="324" y="762"/>
                          </a:lnTo>
                          <a:lnTo>
                            <a:pt x="326" y="764"/>
                          </a:lnTo>
                          <a:lnTo>
                            <a:pt x="326" y="766"/>
                          </a:lnTo>
                          <a:lnTo>
                            <a:pt x="328" y="766"/>
                          </a:lnTo>
                          <a:lnTo>
                            <a:pt x="328" y="768"/>
                          </a:lnTo>
                          <a:lnTo>
                            <a:pt x="326" y="770"/>
                          </a:lnTo>
                          <a:lnTo>
                            <a:pt x="326" y="772"/>
                          </a:lnTo>
                          <a:lnTo>
                            <a:pt x="326" y="774"/>
                          </a:lnTo>
                          <a:lnTo>
                            <a:pt x="326" y="776"/>
                          </a:lnTo>
                          <a:lnTo>
                            <a:pt x="326" y="780"/>
                          </a:lnTo>
                          <a:lnTo>
                            <a:pt x="324" y="782"/>
                          </a:lnTo>
                          <a:lnTo>
                            <a:pt x="322" y="782"/>
                          </a:lnTo>
                          <a:lnTo>
                            <a:pt x="318" y="782"/>
                          </a:lnTo>
                          <a:lnTo>
                            <a:pt x="317" y="782"/>
                          </a:lnTo>
                          <a:lnTo>
                            <a:pt x="317" y="780"/>
                          </a:lnTo>
                          <a:lnTo>
                            <a:pt x="317" y="778"/>
                          </a:lnTo>
                          <a:lnTo>
                            <a:pt x="315" y="778"/>
                          </a:lnTo>
                          <a:lnTo>
                            <a:pt x="313" y="776"/>
                          </a:lnTo>
                          <a:lnTo>
                            <a:pt x="311" y="776"/>
                          </a:lnTo>
                          <a:lnTo>
                            <a:pt x="309" y="774"/>
                          </a:lnTo>
                          <a:lnTo>
                            <a:pt x="307" y="774"/>
                          </a:lnTo>
                          <a:lnTo>
                            <a:pt x="305" y="772"/>
                          </a:lnTo>
                          <a:lnTo>
                            <a:pt x="303" y="774"/>
                          </a:lnTo>
                          <a:lnTo>
                            <a:pt x="301" y="774"/>
                          </a:lnTo>
                          <a:lnTo>
                            <a:pt x="301" y="776"/>
                          </a:lnTo>
                          <a:lnTo>
                            <a:pt x="301" y="778"/>
                          </a:lnTo>
                          <a:lnTo>
                            <a:pt x="303" y="780"/>
                          </a:lnTo>
                          <a:lnTo>
                            <a:pt x="303" y="782"/>
                          </a:lnTo>
                          <a:lnTo>
                            <a:pt x="305" y="782"/>
                          </a:lnTo>
                          <a:lnTo>
                            <a:pt x="307" y="784"/>
                          </a:lnTo>
                          <a:lnTo>
                            <a:pt x="307" y="785"/>
                          </a:lnTo>
                          <a:lnTo>
                            <a:pt x="307" y="787"/>
                          </a:lnTo>
                          <a:lnTo>
                            <a:pt x="307" y="789"/>
                          </a:lnTo>
                          <a:lnTo>
                            <a:pt x="307" y="791"/>
                          </a:lnTo>
                          <a:lnTo>
                            <a:pt x="305" y="791"/>
                          </a:lnTo>
                          <a:lnTo>
                            <a:pt x="301" y="791"/>
                          </a:lnTo>
                          <a:lnTo>
                            <a:pt x="297" y="793"/>
                          </a:lnTo>
                          <a:lnTo>
                            <a:pt x="294" y="795"/>
                          </a:lnTo>
                          <a:lnTo>
                            <a:pt x="294" y="797"/>
                          </a:lnTo>
                          <a:lnTo>
                            <a:pt x="292" y="797"/>
                          </a:lnTo>
                          <a:lnTo>
                            <a:pt x="290" y="797"/>
                          </a:lnTo>
                          <a:lnTo>
                            <a:pt x="288" y="795"/>
                          </a:lnTo>
                          <a:lnTo>
                            <a:pt x="286" y="793"/>
                          </a:lnTo>
                          <a:lnTo>
                            <a:pt x="288" y="791"/>
                          </a:lnTo>
                          <a:lnTo>
                            <a:pt x="288" y="789"/>
                          </a:lnTo>
                          <a:lnTo>
                            <a:pt x="288" y="787"/>
                          </a:lnTo>
                          <a:lnTo>
                            <a:pt x="288" y="785"/>
                          </a:lnTo>
                          <a:lnTo>
                            <a:pt x="286" y="785"/>
                          </a:lnTo>
                          <a:lnTo>
                            <a:pt x="284" y="784"/>
                          </a:lnTo>
                          <a:lnTo>
                            <a:pt x="282" y="784"/>
                          </a:lnTo>
                          <a:lnTo>
                            <a:pt x="280" y="785"/>
                          </a:lnTo>
                          <a:lnTo>
                            <a:pt x="280" y="787"/>
                          </a:lnTo>
                          <a:lnTo>
                            <a:pt x="278" y="789"/>
                          </a:lnTo>
                          <a:lnTo>
                            <a:pt x="276" y="789"/>
                          </a:lnTo>
                          <a:lnTo>
                            <a:pt x="274" y="791"/>
                          </a:lnTo>
                          <a:lnTo>
                            <a:pt x="270" y="791"/>
                          </a:lnTo>
                          <a:lnTo>
                            <a:pt x="269" y="793"/>
                          </a:lnTo>
                          <a:lnTo>
                            <a:pt x="265" y="793"/>
                          </a:lnTo>
                          <a:lnTo>
                            <a:pt x="263" y="793"/>
                          </a:lnTo>
                          <a:lnTo>
                            <a:pt x="261" y="793"/>
                          </a:lnTo>
                          <a:lnTo>
                            <a:pt x="261" y="791"/>
                          </a:lnTo>
                          <a:lnTo>
                            <a:pt x="261" y="789"/>
                          </a:lnTo>
                          <a:lnTo>
                            <a:pt x="261" y="787"/>
                          </a:lnTo>
                          <a:lnTo>
                            <a:pt x="259" y="787"/>
                          </a:lnTo>
                          <a:lnTo>
                            <a:pt x="257" y="789"/>
                          </a:lnTo>
                          <a:lnTo>
                            <a:pt x="257" y="791"/>
                          </a:lnTo>
                          <a:lnTo>
                            <a:pt x="257" y="793"/>
                          </a:lnTo>
                          <a:lnTo>
                            <a:pt x="257" y="795"/>
                          </a:lnTo>
                          <a:lnTo>
                            <a:pt x="257" y="797"/>
                          </a:lnTo>
                          <a:lnTo>
                            <a:pt x="255" y="799"/>
                          </a:lnTo>
                          <a:lnTo>
                            <a:pt x="251" y="801"/>
                          </a:lnTo>
                          <a:lnTo>
                            <a:pt x="249" y="801"/>
                          </a:lnTo>
                          <a:lnTo>
                            <a:pt x="246" y="801"/>
                          </a:lnTo>
                          <a:lnTo>
                            <a:pt x="246" y="803"/>
                          </a:lnTo>
                          <a:lnTo>
                            <a:pt x="246" y="805"/>
                          </a:lnTo>
                          <a:lnTo>
                            <a:pt x="247" y="805"/>
                          </a:lnTo>
                          <a:lnTo>
                            <a:pt x="247" y="807"/>
                          </a:lnTo>
                          <a:lnTo>
                            <a:pt x="249" y="807"/>
                          </a:lnTo>
                          <a:lnTo>
                            <a:pt x="249" y="809"/>
                          </a:lnTo>
                          <a:lnTo>
                            <a:pt x="251" y="810"/>
                          </a:lnTo>
                          <a:lnTo>
                            <a:pt x="253" y="810"/>
                          </a:lnTo>
                          <a:lnTo>
                            <a:pt x="253" y="812"/>
                          </a:lnTo>
                          <a:lnTo>
                            <a:pt x="255" y="812"/>
                          </a:lnTo>
                          <a:lnTo>
                            <a:pt x="257" y="812"/>
                          </a:lnTo>
                          <a:lnTo>
                            <a:pt x="257" y="814"/>
                          </a:lnTo>
                          <a:lnTo>
                            <a:pt x="259" y="814"/>
                          </a:lnTo>
                          <a:lnTo>
                            <a:pt x="261" y="816"/>
                          </a:lnTo>
                          <a:lnTo>
                            <a:pt x="263" y="818"/>
                          </a:lnTo>
                          <a:lnTo>
                            <a:pt x="263" y="820"/>
                          </a:lnTo>
                          <a:lnTo>
                            <a:pt x="261" y="822"/>
                          </a:lnTo>
                          <a:lnTo>
                            <a:pt x="259" y="822"/>
                          </a:lnTo>
                          <a:lnTo>
                            <a:pt x="259" y="820"/>
                          </a:lnTo>
                          <a:lnTo>
                            <a:pt x="257" y="818"/>
                          </a:lnTo>
                          <a:lnTo>
                            <a:pt x="255" y="818"/>
                          </a:lnTo>
                          <a:lnTo>
                            <a:pt x="253" y="818"/>
                          </a:lnTo>
                          <a:lnTo>
                            <a:pt x="251" y="818"/>
                          </a:lnTo>
                          <a:lnTo>
                            <a:pt x="251" y="820"/>
                          </a:lnTo>
                          <a:lnTo>
                            <a:pt x="249" y="820"/>
                          </a:lnTo>
                          <a:lnTo>
                            <a:pt x="249" y="822"/>
                          </a:lnTo>
                          <a:lnTo>
                            <a:pt x="249" y="826"/>
                          </a:lnTo>
                          <a:lnTo>
                            <a:pt x="251" y="828"/>
                          </a:lnTo>
                          <a:lnTo>
                            <a:pt x="253" y="830"/>
                          </a:lnTo>
                          <a:lnTo>
                            <a:pt x="255" y="830"/>
                          </a:lnTo>
                          <a:lnTo>
                            <a:pt x="257" y="832"/>
                          </a:lnTo>
                          <a:lnTo>
                            <a:pt x="257" y="833"/>
                          </a:lnTo>
                          <a:lnTo>
                            <a:pt x="257" y="835"/>
                          </a:lnTo>
                          <a:lnTo>
                            <a:pt x="257" y="837"/>
                          </a:lnTo>
                          <a:lnTo>
                            <a:pt x="257" y="839"/>
                          </a:lnTo>
                          <a:lnTo>
                            <a:pt x="257" y="841"/>
                          </a:lnTo>
                          <a:lnTo>
                            <a:pt x="257" y="843"/>
                          </a:lnTo>
                          <a:lnTo>
                            <a:pt x="255" y="845"/>
                          </a:lnTo>
                          <a:lnTo>
                            <a:pt x="253" y="845"/>
                          </a:lnTo>
                          <a:lnTo>
                            <a:pt x="251" y="845"/>
                          </a:lnTo>
                          <a:lnTo>
                            <a:pt x="251" y="843"/>
                          </a:lnTo>
                          <a:lnTo>
                            <a:pt x="251" y="841"/>
                          </a:lnTo>
                          <a:lnTo>
                            <a:pt x="251" y="839"/>
                          </a:lnTo>
                          <a:lnTo>
                            <a:pt x="251" y="837"/>
                          </a:lnTo>
                          <a:lnTo>
                            <a:pt x="249" y="835"/>
                          </a:lnTo>
                          <a:lnTo>
                            <a:pt x="249" y="833"/>
                          </a:lnTo>
                          <a:lnTo>
                            <a:pt x="247" y="833"/>
                          </a:lnTo>
                          <a:lnTo>
                            <a:pt x="246" y="833"/>
                          </a:lnTo>
                          <a:lnTo>
                            <a:pt x="244" y="833"/>
                          </a:lnTo>
                          <a:lnTo>
                            <a:pt x="244" y="835"/>
                          </a:lnTo>
                          <a:lnTo>
                            <a:pt x="244" y="837"/>
                          </a:lnTo>
                          <a:lnTo>
                            <a:pt x="244" y="839"/>
                          </a:lnTo>
                          <a:lnTo>
                            <a:pt x="246" y="839"/>
                          </a:lnTo>
                          <a:lnTo>
                            <a:pt x="246" y="841"/>
                          </a:lnTo>
                          <a:lnTo>
                            <a:pt x="247" y="841"/>
                          </a:lnTo>
                          <a:lnTo>
                            <a:pt x="247" y="843"/>
                          </a:lnTo>
                          <a:lnTo>
                            <a:pt x="249" y="843"/>
                          </a:lnTo>
                          <a:lnTo>
                            <a:pt x="249" y="845"/>
                          </a:lnTo>
                          <a:lnTo>
                            <a:pt x="247" y="847"/>
                          </a:lnTo>
                          <a:lnTo>
                            <a:pt x="247" y="849"/>
                          </a:lnTo>
                          <a:lnTo>
                            <a:pt x="246" y="849"/>
                          </a:lnTo>
                          <a:lnTo>
                            <a:pt x="244" y="849"/>
                          </a:lnTo>
                          <a:lnTo>
                            <a:pt x="244" y="851"/>
                          </a:lnTo>
                          <a:lnTo>
                            <a:pt x="242" y="851"/>
                          </a:lnTo>
                          <a:lnTo>
                            <a:pt x="240" y="851"/>
                          </a:lnTo>
                          <a:lnTo>
                            <a:pt x="240" y="849"/>
                          </a:lnTo>
                          <a:lnTo>
                            <a:pt x="238" y="849"/>
                          </a:lnTo>
                          <a:lnTo>
                            <a:pt x="238" y="847"/>
                          </a:lnTo>
                          <a:lnTo>
                            <a:pt x="238" y="845"/>
                          </a:lnTo>
                          <a:lnTo>
                            <a:pt x="238" y="843"/>
                          </a:lnTo>
                          <a:lnTo>
                            <a:pt x="236" y="841"/>
                          </a:lnTo>
                          <a:lnTo>
                            <a:pt x="234" y="841"/>
                          </a:lnTo>
                          <a:lnTo>
                            <a:pt x="232" y="841"/>
                          </a:lnTo>
                          <a:lnTo>
                            <a:pt x="232" y="843"/>
                          </a:lnTo>
                          <a:lnTo>
                            <a:pt x="232" y="845"/>
                          </a:lnTo>
                          <a:lnTo>
                            <a:pt x="234" y="845"/>
                          </a:lnTo>
                          <a:lnTo>
                            <a:pt x="236" y="847"/>
                          </a:lnTo>
                          <a:lnTo>
                            <a:pt x="236" y="849"/>
                          </a:lnTo>
                          <a:lnTo>
                            <a:pt x="236" y="851"/>
                          </a:lnTo>
                          <a:lnTo>
                            <a:pt x="234" y="851"/>
                          </a:lnTo>
                          <a:lnTo>
                            <a:pt x="232" y="851"/>
                          </a:lnTo>
                          <a:lnTo>
                            <a:pt x="232" y="849"/>
                          </a:lnTo>
                          <a:lnTo>
                            <a:pt x="230" y="849"/>
                          </a:lnTo>
                          <a:lnTo>
                            <a:pt x="230" y="847"/>
                          </a:lnTo>
                          <a:lnTo>
                            <a:pt x="228" y="847"/>
                          </a:lnTo>
                          <a:lnTo>
                            <a:pt x="226" y="849"/>
                          </a:lnTo>
                          <a:lnTo>
                            <a:pt x="224" y="849"/>
                          </a:lnTo>
                          <a:lnTo>
                            <a:pt x="224" y="851"/>
                          </a:lnTo>
                          <a:lnTo>
                            <a:pt x="224" y="853"/>
                          </a:lnTo>
                          <a:lnTo>
                            <a:pt x="224" y="855"/>
                          </a:lnTo>
                          <a:lnTo>
                            <a:pt x="224" y="857"/>
                          </a:lnTo>
                          <a:lnTo>
                            <a:pt x="222" y="858"/>
                          </a:lnTo>
                          <a:lnTo>
                            <a:pt x="221" y="858"/>
                          </a:lnTo>
                          <a:lnTo>
                            <a:pt x="221" y="860"/>
                          </a:lnTo>
                          <a:lnTo>
                            <a:pt x="219" y="860"/>
                          </a:lnTo>
                          <a:lnTo>
                            <a:pt x="217" y="860"/>
                          </a:lnTo>
                          <a:lnTo>
                            <a:pt x="217" y="862"/>
                          </a:lnTo>
                          <a:lnTo>
                            <a:pt x="215" y="862"/>
                          </a:lnTo>
                          <a:lnTo>
                            <a:pt x="215" y="864"/>
                          </a:lnTo>
                          <a:lnTo>
                            <a:pt x="215" y="866"/>
                          </a:lnTo>
                          <a:lnTo>
                            <a:pt x="217" y="866"/>
                          </a:lnTo>
                          <a:lnTo>
                            <a:pt x="217" y="868"/>
                          </a:lnTo>
                          <a:lnTo>
                            <a:pt x="217" y="870"/>
                          </a:lnTo>
                          <a:lnTo>
                            <a:pt x="217" y="872"/>
                          </a:lnTo>
                          <a:lnTo>
                            <a:pt x="215" y="872"/>
                          </a:lnTo>
                          <a:lnTo>
                            <a:pt x="213" y="872"/>
                          </a:lnTo>
                          <a:lnTo>
                            <a:pt x="211" y="872"/>
                          </a:lnTo>
                          <a:lnTo>
                            <a:pt x="209" y="872"/>
                          </a:lnTo>
                          <a:lnTo>
                            <a:pt x="207" y="872"/>
                          </a:lnTo>
                          <a:lnTo>
                            <a:pt x="205" y="874"/>
                          </a:lnTo>
                          <a:lnTo>
                            <a:pt x="205" y="876"/>
                          </a:lnTo>
                          <a:lnTo>
                            <a:pt x="207" y="876"/>
                          </a:lnTo>
                          <a:lnTo>
                            <a:pt x="207" y="878"/>
                          </a:lnTo>
                          <a:lnTo>
                            <a:pt x="209" y="878"/>
                          </a:lnTo>
                          <a:lnTo>
                            <a:pt x="211" y="878"/>
                          </a:lnTo>
                          <a:lnTo>
                            <a:pt x="213" y="878"/>
                          </a:lnTo>
                          <a:lnTo>
                            <a:pt x="215" y="878"/>
                          </a:lnTo>
                          <a:lnTo>
                            <a:pt x="217" y="878"/>
                          </a:lnTo>
                          <a:lnTo>
                            <a:pt x="219" y="878"/>
                          </a:lnTo>
                          <a:lnTo>
                            <a:pt x="219" y="880"/>
                          </a:lnTo>
                          <a:lnTo>
                            <a:pt x="221" y="880"/>
                          </a:lnTo>
                          <a:lnTo>
                            <a:pt x="221" y="881"/>
                          </a:lnTo>
                          <a:lnTo>
                            <a:pt x="222" y="883"/>
                          </a:lnTo>
                          <a:lnTo>
                            <a:pt x="222" y="885"/>
                          </a:lnTo>
                          <a:lnTo>
                            <a:pt x="222" y="887"/>
                          </a:lnTo>
                          <a:lnTo>
                            <a:pt x="221" y="887"/>
                          </a:lnTo>
                          <a:lnTo>
                            <a:pt x="219" y="887"/>
                          </a:lnTo>
                          <a:lnTo>
                            <a:pt x="217" y="887"/>
                          </a:lnTo>
                          <a:lnTo>
                            <a:pt x="215" y="887"/>
                          </a:lnTo>
                          <a:lnTo>
                            <a:pt x="213" y="887"/>
                          </a:lnTo>
                          <a:lnTo>
                            <a:pt x="211" y="887"/>
                          </a:lnTo>
                          <a:lnTo>
                            <a:pt x="211" y="889"/>
                          </a:lnTo>
                          <a:lnTo>
                            <a:pt x="211" y="891"/>
                          </a:lnTo>
                          <a:lnTo>
                            <a:pt x="213" y="891"/>
                          </a:lnTo>
                          <a:lnTo>
                            <a:pt x="213" y="893"/>
                          </a:lnTo>
                          <a:lnTo>
                            <a:pt x="215" y="895"/>
                          </a:lnTo>
                          <a:lnTo>
                            <a:pt x="215" y="897"/>
                          </a:lnTo>
                          <a:lnTo>
                            <a:pt x="217" y="901"/>
                          </a:lnTo>
                          <a:lnTo>
                            <a:pt x="217" y="903"/>
                          </a:lnTo>
                          <a:lnTo>
                            <a:pt x="217" y="905"/>
                          </a:lnTo>
                          <a:lnTo>
                            <a:pt x="217" y="908"/>
                          </a:lnTo>
                          <a:lnTo>
                            <a:pt x="217" y="910"/>
                          </a:lnTo>
                          <a:lnTo>
                            <a:pt x="217" y="912"/>
                          </a:lnTo>
                          <a:lnTo>
                            <a:pt x="217" y="914"/>
                          </a:lnTo>
                          <a:lnTo>
                            <a:pt x="215" y="914"/>
                          </a:lnTo>
                          <a:lnTo>
                            <a:pt x="213" y="914"/>
                          </a:lnTo>
                          <a:lnTo>
                            <a:pt x="211" y="914"/>
                          </a:lnTo>
                          <a:lnTo>
                            <a:pt x="211" y="916"/>
                          </a:lnTo>
                          <a:lnTo>
                            <a:pt x="209" y="916"/>
                          </a:lnTo>
                          <a:lnTo>
                            <a:pt x="209" y="918"/>
                          </a:lnTo>
                          <a:lnTo>
                            <a:pt x="207" y="918"/>
                          </a:lnTo>
                          <a:lnTo>
                            <a:pt x="205" y="920"/>
                          </a:lnTo>
                          <a:lnTo>
                            <a:pt x="203" y="920"/>
                          </a:lnTo>
                          <a:lnTo>
                            <a:pt x="201" y="920"/>
                          </a:lnTo>
                          <a:lnTo>
                            <a:pt x="199" y="918"/>
                          </a:lnTo>
                          <a:lnTo>
                            <a:pt x="198" y="918"/>
                          </a:lnTo>
                          <a:lnTo>
                            <a:pt x="198" y="920"/>
                          </a:lnTo>
                          <a:lnTo>
                            <a:pt x="196" y="920"/>
                          </a:lnTo>
                          <a:lnTo>
                            <a:pt x="196" y="922"/>
                          </a:lnTo>
                          <a:lnTo>
                            <a:pt x="196" y="924"/>
                          </a:lnTo>
                          <a:lnTo>
                            <a:pt x="198" y="924"/>
                          </a:lnTo>
                          <a:lnTo>
                            <a:pt x="198" y="926"/>
                          </a:lnTo>
                          <a:lnTo>
                            <a:pt x="198" y="928"/>
                          </a:lnTo>
                          <a:lnTo>
                            <a:pt x="198" y="929"/>
                          </a:lnTo>
                          <a:lnTo>
                            <a:pt x="198" y="931"/>
                          </a:lnTo>
                          <a:lnTo>
                            <a:pt x="198" y="933"/>
                          </a:lnTo>
                          <a:lnTo>
                            <a:pt x="198" y="935"/>
                          </a:lnTo>
                          <a:lnTo>
                            <a:pt x="196" y="935"/>
                          </a:lnTo>
                          <a:lnTo>
                            <a:pt x="196" y="937"/>
                          </a:lnTo>
                          <a:lnTo>
                            <a:pt x="194" y="937"/>
                          </a:lnTo>
                          <a:lnTo>
                            <a:pt x="192" y="937"/>
                          </a:lnTo>
                          <a:lnTo>
                            <a:pt x="190" y="937"/>
                          </a:lnTo>
                          <a:lnTo>
                            <a:pt x="188" y="939"/>
                          </a:lnTo>
                          <a:lnTo>
                            <a:pt x="186" y="939"/>
                          </a:lnTo>
                          <a:lnTo>
                            <a:pt x="186" y="941"/>
                          </a:lnTo>
                          <a:lnTo>
                            <a:pt x="184" y="941"/>
                          </a:lnTo>
                          <a:lnTo>
                            <a:pt x="182" y="943"/>
                          </a:lnTo>
                          <a:lnTo>
                            <a:pt x="180" y="943"/>
                          </a:lnTo>
                          <a:lnTo>
                            <a:pt x="178" y="943"/>
                          </a:lnTo>
                          <a:lnTo>
                            <a:pt x="176" y="943"/>
                          </a:lnTo>
                          <a:lnTo>
                            <a:pt x="174" y="945"/>
                          </a:lnTo>
                          <a:lnTo>
                            <a:pt x="171" y="945"/>
                          </a:lnTo>
                          <a:lnTo>
                            <a:pt x="169" y="945"/>
                          </a:lnTo>
                          <a:lnTo>
                            <a:pt x="167" y="945"/>
                          </a:lnTo>
                          <a:lnTo>
                            <a:pt x="165" y="947"/>
                          </a:lnTo>
                          <a:lnTo>
                            <a:pt x="163" y="947"/>
                          </a:lnTo>
                          <a:lnTo>
                            <a:pt x="161" y="947"/>
                          </a:lnTo>
                          <a:lnTo>
                            <a:pt x="159" y="947"/>
                          </a:lnTo>
                          <a:lnTo>
                            <a:pt x="159" y="949"/>
                          </a:lnTo>
                          <a:lnTo>
                            <a:pt x="159" y="951"/>
                          </a:lnTo>
                          <a:lnTo>
                            <a:pt x="159" y="953"/>
                          </a:lnTo>
                          <a:lnTo>
                            <a:pt x="157" y="954"/>
                          </a:lnTo>
                          <a:lnTo>
                            <a:pt x="155" y="953"/>
                          </a:lnTo>
                          <a:lnTo>
                            <a:pt x="150" y="949"/>
                          </a:lnTo>
                          <a:lnTo>
                            <a:pt x="148" y="947"/>
                          </a:lnTo>
                          <a:lnTo>
                            <a:pt x="146" y="947"/>
                          </a:lnTo>
                          <a:lnTo>
                            <a:pt x="144" y="947"/>
                          </a:lnTo>
                          <a:lnTo>
                            <a:pt x="144" y="945"/>
                          </a:lnTo>
                          <a:lnTo>
                            <a:pt x="142" y="945"/>
                          </a:lnTo>
                          <a:lnTo>
                            <a:pt x="142" y="943"/>
                          </a:lnTo>
                          <a:lnTo>
                            <a:pt x="140" y="943"/>
                          </a:lnTo>
                          <a:lnTo>
                            <a:pt x="140" y="941"/>
                          </a:lnTo>
                          <a:lnTo>
                            <a:pt x="138" y="941"/>
                          </a:lnTo>
                          <a:lnTo>
                            <a:pt x="136" y="939"/>
                          </a:lnTo>
                          <a:lnTo>
                            <a:pt x="134" y="939"/>
                          </a:lnTo>
                          <a:lnTo>
                            <a:pt x="132" y="939"/>
                          </a:lnTo>
                          <a:lnTo>
                            <a:pt x="132" y="941"/>
                          </a:lnTo>
                          <a:lnTo>
                            <a:pt x="130" y="941"/>
                          </a:lnTo>
                          <a:lnTo>
                            <a:pt x="130" y="943"/>
                          </a:lnTo>
                          <a:lnTo>
                            <a:pt x="130" y="945"/>
                          </a:lnTo>
                          <a:lnTo>
                            <a:pt x="130" y="947"/>
                          </a:lnTo>
                          <a:lnTo>
                            <a:pt x="128" y="949"/>
                          </a:lnTo>
                          <a:lnTo>
                            <a:pt x="128" y="951"/>
                          </a:lnTo>
                          <a:lnTo>
                            <a:pt x="126" y="951"/>
                          </a:lnTo>
                          <a:lnTo>
                            <a:pt x="126" y="953"/>
                          </a:lnTo>
                          <a:lnTo>
                            <a:pt x="125" y="953"/>
                          </a:lnTo>
                          <a:lnTo>
                            <a:pt x="125" y="951"/>
                          </a:lnTo>
                          <a:lnTo>
                            <a:pt x="123" y="951"/>
                          </a:lnTo>
                          <a:lnTo>
                            <a:pt x="123" y="949"/>
                          </a:lnTo>
                          <a:lnTo>
                            <a:pt x="123" y="947"/>
                          </a:lnTo>
                          <a:lnTo>
                            <a:pt x="123" y="945"/>
                          </a:lnTo>
                          <a:lnTo>
                            <a:pt x="123" y="943"/>
                          </a:lnTo>
                          <a:lnTo>
                            <a:pt x="123" y="941"/>
                          </a:lnTo>
                          <a:lnTo>
                            <a:pt x="123" y="939"/>
                          </a:lnTo>
                          <a:lnTo>
                            <a:pt x="121" y="937"/>
                          </a:lnTo>
                          <a:lnTo>
                            <a:pt x="119" y="935"/>
                          </a:lnTo>
                          <a:lnTo>
                            <a:pt x="117" y="935"/>
                          </a:lnTo>
                          <a:lnTo>
                            <a:pt x="115" y="935"/>
                          </a:lnTo>
                          <a:lnTo>
                            <a:pt x="113" y="935"/>
                          </a:lnTo>
                          <a:lnTo>
                            <a:pt x="113" y="937"/>
                          </a:lnTo>
                          <a:lnTo>
                            <a:pt x="115" y="939"/>
                          </a:lnTo>
                          <a:lnTo>
                            <a:pt x="117" y="941"/>
                          </a:lnTo>
                          <a:lnTo>
                            <a:pt x="119" y="943"/>
                          </a:lnTo>
                          <a:lnTo>
                            <a:pt x="121" y="945"/>
                          </a:lnTo>
                          <a:lnTo>
                            <a:pt x="121" y="947"/>
                          </a:lnTo>
                          <a:lnTo>
                            <a:pt x="121" y="949"/>
                          </a:lnTo>
                          <a:lnTo>
                            <a:pt x="119" y="951"/>
                          </a:lnTo>
                          <a:lnTo>
                            <a:pt x="117" y="953"/>
                          </a:lnTo>
                          <a:lnTo>
                            <a:pt x="117" y="954"/>
                          </a:lnTo>
                          <a:lnTo>
                            <a:pt x="115" y="954"/>
                          </a:lnTo>
                          <a:lnTo>
                            <a:pt x="115" y="956"/>
                          </a:lnTo>
                          <a:lnTo>
                            <a:pt x="109" y="954"/>
                          </a:lnTo>
                          <a:lnTo>
                            <a:pt x="109" y="956"/>
                          </a:lnTo>
                          <a:lnTo>
                            <a:pt x="107" y="958"/>
                          </a:lnTo>
                          <a:lnTo>
                            <a:pt x="107" y="960"/>
                          </a:lnTo>
                          <a:lnTo>
                            <a:pt x="107" y="962"/>
                          </a:lnTo>
                          <a:lnTo>
                            <a:pt x="105" y="962"/>
                          </a:lnTo>
                          <a:lnTo>
                            <a:pt x="105" y="964"/>
                          </a:lnTo>
                          <a:lnTo>
                            <a:pt x="103" y="966"/>
                          </a:lnTo>
                          <a:lnTo>
                            <a:pt x="102" y="968"/>
                          </a:lnTo>
                          <a:lnTo>
                            <a:pt x="102" y="966"/>
                          </a:lnTo>
                          <a:lnTo>
                            <a:pt x="100" y="966"/>
                          </a:lnTo>
                          <a:lnTo>
                            <a:pt x="100" y="964"/>
                          </a:lnTo>
                          <a:lnTo>
                            <a:pt x="98" y="964"/>
                          </a:lnTo>
                          <a:lnTo>
                            <a:pt x="98" y="962"/>
                          </a:lnTo>
                          <a:lnTo>
                            <a:pt x="100" y="960"/>
                          </a:lnTo>
                          <a:lnTo>
                            <a:pt x="100" y="958"/>
                          </a:lnTo>
                          <a:lnTo>
                            <a:pt x="100" y="956"/>
                          </a:lnTo>
                          <a:lnTo>
                            <a:pt x="100" y="954"/>
                          </a:lnTo>
                          <a:lnTo>
                            <a:pt x="98" y="953"/>
                          </a:lnTo>
                          <a:lnTo>
                            <a:pt x="96" y="953"/>
                          </a:lnTo>
                          <a:lnTo>
                            <a:pt x="94" y="953"/>
                          </a:lnTo>
                          <a:lnTo>
                            <a:pt x="94" y="954"/>
                          </a:lnTo>
                          <a:lnTo>
                            <a:pt x="92" y="956"/>
                          </a:lnTo>
                          <a:lnTo>
                            <a:pt x="90" y="958"/>
                          </a:lnTo>
                          <a:lnTo>
                            <a:pt x="88" y="958"/>
                          </a:lnTo>
                          <a:lnTo>
                            <a:pt x="86" y="958"/>
                          </a:lnTo>
                          <a:lnTo>
                            <a:pt x="84" y="958"/>
                          </a:lnTo>
                          <a:lnTo>
                            <a:pt x="82" y="958"/>
                          </a:lnTo>
                          <a:lnTo>
                            <a:pt x="82" y="960"/>
                          </a:lnTo>
                          <a:lnTo>
                            <a:pt x="80" y="960"/>
                          </a:lnTo>
                          <a:lnTo>
                            <a:pt x="78" y="960"/>
                          </a:lnTo>
                          <a:lnTo>
                            <a:pt x="77" y="960"/>
                          </a:lnTo>
                          <a:lnTo>
                            <a:pt x="77" y="962"/>
                          </a:lnTo>
                          <a:lnTo>
                            <a:pt x="75" y="962"/>
                          </a:lnTo>
                          <a:lnTo>
                            <a:pt x="75" y="960"/>
                          </a:lnTo>
                          <a:lnTo>
                            <a:pt x="73" y="960"/>
                          </a:lnTo>
                          <a:lnTo>
                            <a:pt x="73" y="958"/>
                          </a:lnTo>
                          <a:lnTo>
                            <a:pt x="75" y="958"/>
                          </a:lnTo>
                          <a:lnTo>
                            <a:pt x="77" y="956"/>
                          </a:lnTo>
                          <a:lnTo>
                            <a:pt x="78" y="956"/>
                          </a:lnTo>
                          <a:lnTo>
                            <a:pt x="78" y="954"/>
                          </a:lnTo>
                          <a:lnTo>
                            <a:pt x="78" y="953"/>
                          </a:lnTo>
                          <a:lnTo>
                            <a:pt x="77" y="951"/>
                          </a:lnTo>
                          <a:lnTo>
                            <a:pt x="77" y="949"/>
                          </a:lnTo>
                          <a:lnTo>
                            <a:pt x="75" y="949"/>
                          </a:lnTo>
                          <a:lnTo>
                            <a:pt x="75" y="947"/>
                          </a:lnTo>
                          <a:lnTo>
                            <a:pt x="73" y="947"/>
                          </a:lnTo>
                          <a:lnTo>
                            <a:pt x="71" y="947"/>
                          </a:lnTo>
                          <a:lnTo>
                            <a:pt x="69" y="947"/>
                          </a:lnTo>
                          <a:lnTo>
                            <a:pt x="69" y="949"/>
                          </a:lnTo>
                          <a:lnTo>
                            <a:pt x="67" y="949"/>
                          </a:lnTo>
                          <a:lnTo>
                            <a:pt x="65" y="949"/>
                          </a:lnTo>
                          <a:lnTo>
                            <a:pt x="65" y="951"/>
                          </a:lnTo>
                          <a:lnTo>
                            <a:pt x="63" y="951"/>
                          </a:lnTo>
                          <a:lnTo>
                            <a:pt x="63" y="953"/>
                          </a:lnTo>
                          <a:lnTo>
                            <a:pt x="63" y="954"/>
                          </a:lnTo>
                          <a:lnTo>
                            <a:pt x="61" y="954"/>
                          </a:lnTo>
                          <a:lnTo>
                            <a:pt x="61" y="956"/>
                          </a:lnTo>
                          <a:lnTo>
                            <a:pt x="59" y="956"/>
                          </a:lnTo>
                          <a:lnTo>
                            <a:pt x="57" y="956"/>
                          </a:lnTo>
                          <a:lnTo>
                            <a:pt x="57" y="954"/>
                          </a:lnTo>
                          <a:lnTo>
                            <a:pt x="59" y="953"/>
                          </a:lnTo>
                          <a:lnTo>
                            <a:pt x="59" y="951"/>
                          </a:lnTo>
                          <a:lnTo>
                            <a:pt x="59" y="949"/>
                          </a:lnTo>
                          <a:lnTo>
                            <a:pt x="59" y="947"/>
                          </a:lnTo>
                          <a:lnTo>
                            <a:pt x="61" y="947"/>
                          </a:lnTo>
                          <a:lnTo>
                            <a:pt x="61" y="945"/>
                          </a:lnTo>
                          <a:lnTo>
                            <a:pt x="63" y="945"/>
                          </a:lnTo>
                          <a:lnTo>
                            <a:pt x="63" y="943"/>
                          </a:lnTo>
                          <a:lnTo>
                            <a:pt x="61" y="943"/>
                          </a:lnTo>
                          <a:lnTo>
                            <a:pt x="61" y="941"/>
                          </a:lnTo>
                          <a:lnTo>
                            <a:pt x="59" y="941"/>
                          </a:lnTo>
                          <a:lnTo>
                            <a:pt x="59" y="939"/>
                          </a:lnTo>
                          <a:lnTo>
                            <a:pt x="57" y="939"/>
                          </a:lnTo>
                          <a:lnTo>
                            <a:pt x="57" y="937"/>
                          </a:lnTo>
                          <a:lnTo>
                            <a:pt x="55" y="937"/>
                          </a:lnTo>
                          <a:lnTo>
                            <a:pt x="55" y="939"/>
                          </a:lnTo>
                          <a:lnTo>
                            <a:pt x="54" y="941"/>
                          </a:lnTo>
                          <a:lnTo>
                            <a:pt x="55" y="941"/>
                          </a:lnTo>
                          <a:lnTo>
                            <a:pt x="55" y="943"/>
                          </a:lnTo>
                          <a:lnTo>
                            <a:pt x="57" y="945"/>
                          </a:lnTo>
                          <a:lnTo>
                            <a:pt x="57" y="947"/>
                          </a:lnTo>
                          <a:lnTo>
                            <a:pt x="57" y="949"/>
                          </a:lnTo>
                          <a:lnTo>
                            <a:pt x="57" y="951"/>
                          </a:lnTo>
                          <a:lnTo>
                            <a:pt x="55" y="951"/>
                          </a:lnTo>
                          <a:lnTo>
                            <a:pt x="54" y="953"/>
                          </a:lnTo>
                          <a:lnTo>
                            <a:pt x="52" y="951"/>
                          </a:lnTo>
                          <a:lnTo>
                            <a:pt x="52" y="949"/>
                          </a:lnTo>
                          <a:lnTo>
                            <a:pt x="50" y="949"/>
                          </a:lnTo>
                          <a:lnTo>
                            <a:pt x="50" y="947"/>
                          </a:lnTo>
                          <a:lnTo>
                            <a:pt x="50" y="945"/>
                          </a:lnTo>
                          <a:lnTo>
                            <a:pt x="50" y="943"/>
                          </a:lnTo>
                          <a:lnTo>
                            <a:pt x="48" y="941"/>
                          </a:lnTo>
                          <a:lnTo>
                            <a:pt x="48" y="939"/>
                          </a:lnTo>
                          <a:lnTo>
                            <a:pt x="48" y="937"/>
                          </a:lnTo>
                          <a:lnTo>
                            <a:pt x="46" y="937"/>
                          </a:lnTo>
                          <a:lnTo>
                            <a:pt x="44" y="935"/>
                          </a:lnTo>
                          <a:lnTo>
                            <a:pt x="40" y="935"/>
                          </a:lnTo>
                          <a:lnTo>
                            <a:pt x="38" y="937"/>
                          </a:lnTo>
                          <a:lnTo>
                            <a:pt x="38" y="939"/>
                          </a:lnTo>
                          <a:lnTo>
                            <a:pt x="40" y="941"/>
                          </a:lnTo>
                          <a:lnTo>
                            <a:pt x="40" y="943"/>
                          </a:lnTo>
                          <a:lnTo>
                            <a:pt x="42" y="943"/>
                          </a:lnTo>
                          <a:lnTo>
                            <a:pt x="42" y="945"/>
                          </a:lnTo>
                          <a:lnTo>
                            <a:pt x="42" y="947"/>
                          </a:lnTo>
                          <a:lnTo>
                            <a:pt x="42" y="949"/>
                          </a:lnTo>
                          <a:lnTo>
                            <a:pt x="42" y="951"/>
                          </a:lnTo>
                          <a:lnTo>
                            <a:pt x="42" y="953"/>
                          </a:lnTo>
                          <a:lnTo>
                            <a:pt x="40" y="953"/>
                          </a:lnTo>
                          <a:lnTo>
                            <a:pt x="38" y="954"/>
                          </a:lnTo>
                          <a:lnTo>
                            <a:pt x="36" y="954"/>
                          </a:lnTo>
                          <a:lnTo>
                            <a:pt x="34" y="953"/>
                          </a:lnTo>
                          <a:lnTo>
                            <a:pt x="34" y="951"/>
                          </a:lnTo>
                          <a:lnTo>
                            <a:pt x="32" y="951"/>
                          </a:lnTo>
                          <a:lnTo>
                            <a:pt x="34" y="951"/>
                          </a:lnTo>
                          <a:lnTo>
                            <a:pt x="34" y="949"/>
                          </a:lnTo>
                          <a:lnTo>
                            <a:pt x="36" y="947"/>
                          </a:lnTo>
                          <a:lnTo>
                            <a:pt x="36" y="945"/>
                          </a:lnTo>
                          <a:lnTo>
                            <a:pt x="36" y="943"/>
                          </a:lnTo>
                          <a:lnTo>
                            <a:pt x="36" y="941"/>
                          </a:lnTo>
                          <a:lnTo>
                            <a:pt x="36" y="939"/>
                          </a:lnTo>
                          <a:lnTo>
                            <a:pt x="34" y="939"/>
                          </a:lnTo>
                          <a:lnTo>
                            <a:pt x="32" y="939"/>
                          </a:lnTo>
                          <a:lnTo>
                            <a:pt x="32" y="941"/>
                          </a:lnTo>
                          <a:lnTo>
                            <a:pt x="30" y="941"/>
                          </a:lnTo>
                          <a:lnTo>
                            <a:pt x="30" y="943"/>
                          </a:lnTo>
                          <a:lnTo>
                            <a:pt x="29" y="943"/>
                          </a:lnTo>
                          <a:lnTo>
                            <a:pt x="27" y="943"/>
                          </a:lnTo>
                          <a:lnTo>
                            <a:pt x="25" y="943"/>
                          </a:lnTo>
                          <a:lnTo>
                            <a:pt x="25" y="941"/>
                          </a:lnTo>
                          <a:lnTo>
                            <a:pt x="23" y="939"/>
                          </a:lnTo>
                          <a:lnTo>
                            <a:pt x="23" y="937"/>
                          </a:lnTo>
                          <a:lnTo>
                            <a:pt x="21" y="937"/>
                          </a:lnTo>
                          <a:lnTo>
                            <a:pt x="21" y="935"/>
                          </a:lnTo>
                          <a:lnTo>
                            <a:pt x="19" y="935"/>
                          </a:lnTo>
                          <a:lnTo>
                            <a:pt x="17" y="935"/>
                          </a:lnTo>
                          <a:lnTo>
                            <a:pt x="17" y="937"/>
                          </a:lnTo>
                          <a:lnTo>
                            <a:pt x="15" y="939"/>
                          </a:lnTo>
                          <a:lnTo>
                            <a:pt x="13" y="939"/>
                          </a:lnTo>
                          <a:lnTo>
                            <a:pt x="13" y="941"/>
                          </a:lnTo>
                          <a:lnTo>
                            <a:pt x="13" y="943"/>
                          </a:lnTo>
                          <a:lnTo>
                            <a:pt x="13" y="945"/>
                          </a:lnTo>
                          <a:lnTo>
                            <a:pt x="13" y="947"/>
                          </a:lnTo>
                          <a:lnTo>
                            <a:pt x="13" y="949"/>
                          </a:lnTo>
                          <a:lnTo>
                            <a:pt x="11" y="949"/>
                          </a:lnTo>
                          <a:lnTo>
                            <a:pt x="11" y="947"/>
                          </a:lnTo>
                          <a:lnTo>
                            <a:pt x="9" y="947"/>
                          </a:lnTo>
                          <a:lnTo>
                            <a:pt x="9" y="945"/>
                          </a:lnTo>
                          <a:lnTo>
                            <a:pt x="7" y="945"/>
                          </a:lnTo>
                          <a:lnTo>
                            <a:pt x="7" y="943"/>
                          </a:lnTo>
                          <a:lnTo>
                            <a:pt x="7" y="941"/>
                          </a:lnTo>
                          <a:lnTo>
                            <a:pt x="9" y="941"/>
                          </a:lnTo>
                          <a:lnTo>
                            <a:pt x="11" y="941"/>
                          </a:lnTo>
                          <a:lnTo>
                            <a:pt x="13" y="941"/>
                          </a:lnTo>
                          <a:lnTo>
                            <a:pt x="13" y="939"/>
                          </a:lnTo>
                          <a:lnTo>
                            <a:pt x="13" y="937"/>
                          </a:lnTo>
                          <a:lnTo>
                            <a:pt x="11" y="937"/>
                          </a:lnTo>
                          <a:lnTo>
                            <a:pt x="9" y="937"/>
                          </a:lnTo>
                          <a:lnTo>
                            <a:pt x="7" y="937"/>
                          </a:lnTo>
                          <a:lnTo>
                            <a:pt x="7" y="935"/>
                          </a:lnTo>
                          <a:lnTo>
                            <a:pt x="6" y="935"/>
                          </a:lnTo>
                          <a:lnTo>
                            <a:pt x="6" y="933"/>
                          </a:lnTo>
                          <a:lnTo>
                            <a:pt x="6" y="931"/>
                          </a:lnTo>
                          <a:lnTo>
                            <a:pt x="4" y="929"/>
                          </a:lnTo>
                          <a:lnTo>
                            <a:pt x="2" y="929"/>
                          </a:lnTo>
                          <a:lnTo>
                            <a:pt x="2" y="903"/>
                          </a:lnTo>
                          <a:lnTo>
                            <a:pt x="2" y="883"/>
                          </a:lnTo>
                          <a:lnTo>
                            <a:pt x="2" y="857"/>
                          </a:lnTo>
                          <a:lnTo>
                            <a:pt x="2" y="833"/>
                          </a:lnTo>
                          <a:lnTo>
                            <a:pt x="2" y="809"/>
                          </a:lnTo>
                          <a:lnTo>
                            <a:pt x="2" y="803"/>
                          </a:lnTo>
                          <a:lnTo>
                            <a:pt x="2" y="787"/>
                          </a:lnTo>
                          <a:lnTo>
                            <a:pt x="2" y="724"/>
                          </a:lnTo>
                          <a:lnTo>
                            <a:pt x="2" y="661"/>
                          </a:lnTo>
                          <a:lnTo>
                            <a:pt x="2" y="624"/>
                          </a:lnTo>
                          <a:lnTo>
                            <a:pt x="2" y="622"/>
                          </a:lnTo>
                          <a:lnTo>
                            <a:pt x="2" y="615"/>
                          </a:lnTo>
                          <a:lnTo>
                            <a:pt x="2" y="582"/>
                          </a:lnTo>
                          <a:lnTo>
                            <a:pt x="2" y="567"/>
                          </a:lnTo>
                          <a:lnTo>
                            <a:pt x="2" y="555"/>
                          </a:lnTo>
                          <a:lnTo>
                            <a:pt x="0" y="532"/>
                          </a:lnTo>
                          <a:lnTo>
                            <a:pt x="0" y="519"/>
                          </a:lnTo>
                          <a:lnTo>
                            <a:pt x="0" y="507"/>
                          </a:lnTo>
                          <a:lnTo>
                            <a:pt x="0" y="486"/>
                          </a:lnTo>
                          <a:lnTo>
                            <a:pt x="0" y="471"/>
                          </a:lnTo>
                          <a:lnTo>
                            <a:pt x="0" y="467"/>
                          </a:lnTo>
                          <a:lnTo>
                            <a:pt x="0" y="440"/>
                          </a:lnTo>
                          <a:lnTo>
                            <a:pt x="0" y="436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3" name="Freeform 4877">
                      <a:extLst>
                        <a:ext uri="{FF2B5EF4-FFF2-40B4-BE49-F238E27FC236}">
                          <a16:creationId xmlns:a16="http://schemas.microsoft.com/office/drawing/2014/main" id="{A983EE6B-31F8-C152-478C-AF7C7828BE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732" y="2464"/>
                      <a:ext cx="1104" cy="787"/>
                    </a:xfrm>
                    <a:custGeom>
                      <a:avLst/>
                      <a:gdLst>
                        <a:gd name="T0" fmla="*/ 157 w 1104"/>
                        <a:gd name="T1" fmla="*/ 307 h 787"/>
                        <a:gd name="T2" fmla="*/ 163 w 1104"/>
                        <a:gd name="T3" fmla="*/ 265 h 787"/>
                        <a:gd name="T4" fmla="*/ 190 w 1104"/>
                        <a:gd name="T5" fmla="*/ 228 h 787"/>
                        <a:gd name="T6" fmla="*/ 213 w 1104"/>
                        <a:gd name="T7" fmla="*/ 219 h 787"/>
                        <a:gd name="T8" fmla="*/ 217 w 1104"/>
                        <a:gd name="T9" fmla="*/ 174 h 787"/>
                        <a:gd name="T10" fmla="*/ 261 w 1104"/>
                        <a:gd name="T11" fmla="*/ 159 h 787"/>
                        <a:gd name="T12" fmla="*/ 296 w 1104"/>
                        <a:gd name="T13" fmla="*/ 155 h 787"/>
                        <a:gd name="T14" fmla="*/ 324 w 1104"/>
                        <a:gd name="T15" fmla="*/ 132 h 787"/>
                        <a:gd name="T16" fmla="*/ 357 w 1104"/>
                        <a:gd name="T17" fmla="*/ 130 h 787"/>
                        <a:gd name="T18" fmla="*/ 384 w 1104"/>
                        <a:gd name="T19" fmla="*/ 109 h 787"/>
                        <a:gd name="T20" fmla="*/ 418 w 1104"/>
                        <a:gd name="T21" fmla="*/ 103 h 787"/>
                        <a:gd name="T22" fmla="*/ 441 w 1104"/>
                        <a:gd name="T23" fmla="*/ 96 h 787"/>
                        <a:gd name="T24" fmla="*/ 470 w 1104"/>
                        <a:gd name="T25" fmla="*/ 107 h 787"/>
                        <a:gd name="T26" fmla="*/ 507 w 1104"/>
                        <a:gd name="T27" fmla="*/ 107 h 787"/>
                        <a:gd name="T28" fmla="*/ 536 w 1104"/>
                        <a:gd name="T29" fmla="*/ 98 h 787"/>
                        <a:gd name="T30" fmla="*/ 568 w 1104"/>
                        <a:gd name="T31" fmla="*/ 90 h 787"/>
                        <a:gd name="T32" fmla="*/ 609 w 1104"/>
                        <a:gd name="T33" fmla="*/ 71 h 787"/>
                        <a:gd name="T34" fmla="*/ 635 w 1104"/>
                        <a:gd name="T35" fmla="*/ 71 h 787"/>
                        <a:gd name="T36" fmla="*/ 662 w 1104"/>
                        <a:gd name="T37" fmla="*/ 55 h 787"/>
                        <a:gd name="T38" fmla="*/ 672 w 1104"/>
                        <a:gd name="T39" fmla="*/ 32 h 787"/>
                        <a:gd name="T40" fmla="*/ 718 w 1104"/>
                        <a:gd name="T41" fmla="*/ 19 h 787"/>
                        <a:gd name="T42" fmla="*/ 754 w 1104"/>
                        <a:gd name="T43" fmla="*/ 28 h 787"/>
                        <a:gd name="T44" fmla="*/ 789 w 1104"/>
                        <a:gd name="T45" fmla="*/ 17 h 787"/>
                        <a:gd name="T46" fmla="*/ 854 w 1104"/>
                        <a:gd name="T47" fmla="*/ 3 h 787"/>
                        <a:gd name="T48" fmla="*/ 879 w 1104"/>
                        <a:gd name="T49" fmla="*/ 48 h 787"/>
                        <a:gd name="T50" fmla="*/ 914 w 1104"/>
                        <a:gd name="T51" fmla="*/ 71 h 787"/>
                        <a:gd name="T52" fmla="*/ 945 w 1104"/>
                        <a:gd name="T53" fmla="*/ 132 h 787"/>
                        <a:gd name="T54" fmla="*/ 964 w 1104"/>
                        <a:gd name="T55" fmla="*/ 192 h 787"/>
                        <a:gd name="T56" fmla="*/ 856 w 1104"/>
                        <a:gd name="T57" fmla="*/ 324 h 787"/>
                        <a:gd name="T58" fmla="*/ 912 w 1104"/>
                        <a:gd name="T59" fmla="*/ 372 h 787"/>
                        <a:gd name="T60" fmla="*/ 968 w 1104"/>
                        <a:gd name="T61" fmla="*/ 412 h 787"/>
                        <a:gd name="T62" fmla="*/ 1000 w 1104"/>
                        <a:gd name="T63" fmla="*/ 472 h 787"/>
                        <a:gd name="T64" fmla="*/ 1031 w 1104"/>
                        <a:gd name="T65" fmla="*/ 537 h 787"/>
                        <a:gd name="T66" fmla="*/ 1069 w 1104"/>
                        <a:gd name="T67" fmla="*/ 656 h 787"/>
                        <a:gd name="T68" fmla="*/ 1092 w 1104"/>
                        <a:gd name="T69" fmla="*/ 770 h 787"/>
                        <a:gd name="T70" fmla="*/ 1035 w 1104"/>
                        <a:gd name="T71" fmla="*/ 691 h 787"/>
                        <a:gd name="T72" fmla="*/ 1012 w 1104"/>
                        <a:gd name="T73" fmla="*/ 620 h 787"/>
                        <a:gd name="T74" fmla="*/ 969 w 1104"/>
                        <a:gd name="T75" fmla="*/ 572 h 787"/>
                        <a:gd name="T76" fmla="*/ 975 w 1104"/>
                        <a:gd name="T77" fmla="*/ 491 h 787"/>
                        <a:gd name="T78" fmla="*/ 925 w 1104"/>
                        <a:gd name="T79" fmla="*/ 508 h 787"/>
                        <a:gd name="T80" fmla="*/ 870 w 1104"/>
                        <a:gd name="T81" fmla="*/ 547 h 787"/>
                        <a:gd name="T82" fmla="*/ 822 w 1104"/>
                        <a:gd name="T83" fmla="*/ 589 h 787"/>
                        <a:gd name="T84" fmla="*/ 762 w 1104"/>
                        <a:gd name="T85" fmla="*/ 570 h 787"/>
                        <a:gd name="T86" fmla="*/ 728 w 1104"/>
                        <a:gd name="T87" fmla="*/ 566 h 787"/>
                        <a:gd name="T88" fmla="*/ 724 w 1104"/>
                        <a:gd name="T89" fmla="*/ 601 h 787"/>
                        <a:gd name="T90" fmla="*/ 401 w 1104"/>
                        <a:gd name="T91" fmla="*/ 620 h 787"/>
                        <a:gd name="T92" fmla="*/ 372 w 1104"/>
                        <a:gd name="T93" fmla="*/ 610 h 787"/>
                        <a:gd name="T94" fmla="*/ 347 w 1104"/>
                        <a:gd name="T95" fmla="*/ 622 h 787"/>
                        <a:gd name="T96" fmla="*/ 311 w 1104"/>
                        <a:gd name="T97" fmla="*/ 628 h 787"/>
                        <a:gd name="T98" fmla="*/ 280 w 1104"/>
                        <a:gd name="T99" fmla="*/ 622 h 787"/>
                        <a:gd name="T100" fmla="*/ 250 w 1104"/>
                        <a:gd name="T101" fmla="*/ 616 h 787"/>
                        <a:gd name="T102" fmla="*/ 219 w 1104"/>
                        <a:gd name="T103" fmla="*/ 595 h 787"/>
                        <a:gd name="T104" fmla="*/ 211 w 1104"/>
                        <a:gd name="T105" fmla="*/ 555 h 787"/>
                        <a:gd name="T106" fmla="*/ 226 w 1104"/>
                        <a:gd name="T107" fmla="*/ 516 h 787"/>
                        <a:gd name="T108" fmla="*/ 248 w 1104"/>
                        <a:gd name="T109" fmla="*/ 497 h 787"/>
                        <a:gd name="T110" fmla="*/ 221 w 1104"/>
                        <a:gd name="T111" fmla="*/ 482 h 787"/>
                        <a:gd name="T112" fmla="*/ 194 w 1104"/>
                        <a:gd name="T113" fmla="*/ 485 h 787"/>
                        <a:gd name="T114" fmla="*/ 169 w 1104"/>
                        <a:gd name="T115" fmla="*/ 491 h 787"/>
                        <a:gd name="T116" fmla="*/ 125 w 1104"/>
                        <a:gd name="T117" fmla="*/ 484 h 787"/>
                        <a:gd name="T118" fmla="*/ 98 w 1104"/>
                        <a:gd name="T119" fmla="*/ 474 h 787"/>
                        <a:gd name="T120" fmla="*/ 69 w 1104"/>
                        <a:gd name="T121" fmla="*/ 445 h 787"/>
                        <a:gd name="T122" fmla="*/ 50 w 1104"/>
                        <a:gd name="T123" fmla="*/ 418 h 787"/>
                        <a:gd name="T124" fmla="*/ 17 w 1104"/>
                        <a:gd name="T125" fmla="*/ 399 h 787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1104" h="787">
                          <a:moveTo>
                            <a:pt x="0" y="389"/>
                          </a:moveTo>
                          <a:lnTo>
                            <a:pt x="104" y="345"/>
                          </a:lnTo>
                          <a:lnTo>
                            <a:pt x="113" y="341"/>
                          </a:lnTo>
                          <a:lnTo>
                            <a:pt x="115" y="340"/>
                          </a:lnTo>
                          <a:lnTo>
                            <a:pt x="115" y="338"/>
                          </a:lnTo>
                          <a:lnTo>
                            <a:pt x="115" y="336"/>
                          </a:lnTo>
                          <a:lnTo>
                            <a:pt x="115" y="334"/>
                          </a:lnTo>
                          <a:lnTo>
                            <a:pt x="117" y="334"/>
                          </a:lnTo>
                          <a:lnTo>
                            <a:pt x="119" y="334"/>
                          </a:lnTo>
                          <a:lnTo>
                            <a:pt x="121" y="334"/>
                          </a:lnTo>
                          <a:lnTo>
                            <a:pt x="123" y="332"/>
                          </a:lnTo>
                          <a:lnTo>
                            <a:pt x="125" y="332"/>
                          </a:lnTo>
                          <a:lnTo>
                            <a:pt x="127" y="332"/>
                          </a:lnTo>
                          <a:lnTo>
                            <a:pt x="130" y="332"/>
                          </a:lnTo>
                          <a:lnTo>
                            <a:pt x="132" y="330"/>
                          </a:lnTo>
                          <a:lnTo>
                            <a:pt x="134" y="330"/>
                          </a:lnTo>
                          <a:lnTo>
                            <a:pt x="136" y="330"/>
                          </a:lnTo>
                          <a:lnTo>
                            <a:pt x="138" y="330"/>
                          </a:lnTo>
                          <a:lnTo>
                            <a:pt x="140" y="328"/>
                          </a:lnTo>
                          <a:lnTo>
                            <a:pt x="142" y="328"/>
                          </a:lnTo>
                          <a:lnTo>
                            <a:pt x="142" y="326"/>
                          </a:lnTo>
                          <a:lnTo>
                            <a:pt x="144" y="326"/>
                          </a:lnTo>
                          <a:lnTo>
                            <a:pt x="146" y="324"/>
                          </a:lnTo>
                          <a:lnTo>
                            <a:pt x="148" y="324"/>
                          </a:lnTo>
                          <a:lnTo>
                            <a:pt x="150" y="324"/>
                          </a:lnTo>
                          <a:lnTo>
                            <a:pt x="152" y="324"/>
                          </a:lnTo>
                          <a:lnTo>
                            <a:pt x="152" y="322"/>
                          </a:lnTo>
                          <a:lnTo>
                            <a:pt x="154" y="322"/>
                          </a:lnTo>
                          <a:lnTo>
                            <a:pt x="154" y="320"/>
                          </a:lnTo>
                          <a:lnTo>
                            <a:pt x="154" y="318"/>
                          </a:lnTo>
                          <a:lnTo>
                            <a:pt x="154" y="316"/>
                          </a:lnTo>
                          <a:lnTo>
                            <a:pt x="154" y="315"/>
                          </a:lnTo>
                          <a:lnTo>
                            <a:pt x="154" y="313"/>
                          </a:lnTo>
                          <a:lnTo>
                            <a:pt x="154" y="311"/>
                          </a:lnTo>
                          <a:lnTo>
                            <a:pt x="152" y="311"/>
                          </a:lnTo>
                          <a:lnTo>
                            <a:pt x="152" y="309"/>
                          </a:lnTo>
                          <a:lnTo>
                            <a:pt x="152" y="307"/>
                          </a:lnTo>
                          <a:lnTo>
                            <a:pt x="154" y="307"/>
                          </a:lnTo>
                          <a:lnTo>
                            <a:pt x="154" y="305"/>
                          </a:lnTo>
                          <a:lnTo>
                            <a:pt x="155" y="305"/>
                          </a:lnTo>
                          <a:lnTo>
                            <a:pt x="157" y="307"/>
                          </a:lnTo>
                          <a:lnTo>
                            <a:pt x="159" y="307"/>
                          </a:lnTo>
                          <a:lnTo>
                            <a:pt x="161" y="307"/>
                          </a:lnTo>
                          <a:lnTo>
                            <a:pt x="163" y="305"/>
                          </a:lnTo>
                          <a:lnTo>
                            <a:pt x="165" y="305"/>
                          </a:lnTo>
                          <a:lnTo>
                            <a:pt x="165" y="303"/>
                          </a:lnTo>
                          <a:lnTo>
                            <a:pt x="167" y="303"/>
                          </a:lnTo>
                          <a:lnTo>
                            <a:pt x="167" y="301"/>
                          </a:lnTo>
                          <a:lnTo>
                            <a:pt x="169" y="301"/>
                          </a:lnTo>
                          <a:lnTo>
                            <a:pt x="171" y="301"/>
                          </a:lnTo>
                          <a:lnTo>
                            <a:pt x="173" y="301"/>
                          </a:lnTo>
                          <a:lnTo>
                            <a:pt x="173" y="299"/>
                          </a:lnTo>
                          <a:lnTo>
                            <a:pt x="173" y="297"/>
                          </a:lnTo>
                          <a:lnTo>
                            <a:pt x="173" y="295"/>
                          </a:lnTo>
                          <a:lnTo>
                            <a:pt x="173" y="292"/>
                          </a:lnTo>
                          <a:lnTo>
                            <a:pt x="173" y="290"/>
                          </a:lnTo>
                          <a:lnTo>
                            <a:pt x="173" y="288"/>
                          </a:lnTo>
                          <a:lnTo>
                            <a:pt x="171" y="284"/>
                          </a:lnTo>
                          <a:lnTo>
                            <a:pt x="171" y="282"/>
                          </a:lnTo>
                          <a:lnTo>
                            <a:pt x="169" y="280"/>
                          </a:lnTo>
                          <a:lnTo>
                            <a:pt x="169" y="278"/>
                          </a:lnTo>
                          <a:lnTo>
                            <a:pt x="167" y="278"/>
                          </a:lnTo>
                          <a:lnTo>
                            <a:pt x="167" y="276"/>
                          </a:lnTo>
                          <a:lnTo>
                            <a:pt x="167" y="274"/>
                          </a:lnTo>
                          <a:lnTo>
                            <a:pt x="169" y="274"/>
                          </a:lnTo>
                          <a:lnTo>
                            <a:pt x="171" y="274"/>
                          </a:lnTo>
                          <a:lnTo>
                            <a:pt x="173" y="274"/>
                          </a:lnTo>
                          <a:lnTo>
                            <a:pt x="175" y="274"/>
                          </a:lnTo>
                          <a:lnTo>
                            <a:pt x="177" y="274"/>
                          </a:lnTo>
                          <a:lnTo>
                            <a:pt x="178" y="274"/>
                          </a:lnTo>
                          <a:lnTo>
                            <a:pt x="178" y="272"/>
                          </a:lnTo>
                          <a:lnTo>
                            <a:pt x="178" y="270"/>
                          </a:lnTo>
                          <a:lnTo>
                            <a:pt x="177" y="268"/>
                          </a:lnTo>
                          <a:lnTo>
                            <a:pt x="177" y="267"/>
                          </a:lnTo>
                          <a:lnTo>
                            <a:pt x="175" y="267"/>
                          </a:lnTo>
                          <a:lnTo>
                            <a:pt x="175" y="265"/>
                          </a:lnTo>
                          <a:lnTo>
                            <a:pt x="173" y="265"/>
                          </a:lnTo>
                          <a:lnTo>
                            <a:pt x="171" y="265"/>
                          </a:lnTo>
                          <a:lnTo>
                            <a:pt x="169" y="265"/>
                          </a:lnTo>
                          <a:lnTo>
                            <a:pt x="167" y="265"/>
                          </a:lnTo>
                          <a:lnTo>
                            <a:pt x="165" y="265"/>
                          </a:lnTo>
                          <a:lnTo>
                            <a:pt x="163" y="265"/>
                          </a:lnTo>
                          <a:lnTo>
                            <a:pt x="163" y="263"/>
                          </a:lnTo>
                          <a:lnTo>
                            <a:pt x="161" y="263"/>
                          </a:lnTo>
                          <a:lnTo>
                            <a:pt x="161" y="261"/>
                          </a:lnTo>
                          <a:lnTo>
                            <a:pt x="163" y="259"/>
                          </a:lnTo>
                          <a:lnTo>
                            <a:pt x="165" y="259"/>
                          </a:lnTo>
                          <a:lnTo>
                            <a:pt x="167" y="259"/>
                          </a:lnTo>
                          <a:lnTo>
                            <a:pt x="169" y="259"/>
                          </a:lnTo>
                          <a:lnTo>
                            <a:pt x="171" y="259"/>
                          </a:lnTo>
                          <a:lnTo>
                            <a:pt x="173" y="259"/>
                          </a:lnTo>
                          <a:lnTo>
                            <a:pt x="173" y="257"/>
                          </a:lnTo>
                          <a:lnTo>
                            <a:pt x="173" y="255"/>
                          </a:lnTo>
                          <a:lnTo>
                            <a:pt x="173" y="253"/>
                          </a:lnTo>
                          <a:lnTo>
                            <a:pt x="171" y="253"/>
                          </a:lnTo>
                          <a:lnTo>
                            <a:pt x="171" y="251"/>
                          </a:lnTo>
                          <a:lnTo>
                            <a:pt x="171" y="249"/>
                          </a:lnTo>
                          <a:lnTo>
                            <a:pt x="173" y="249"/>
                          </a:lnTo>
                          <a:lnTo>
                            <a:pt x="173" y="247"/>
                          </a:lnTo>
                          <a:lnTo>
                            <a:pt x="175" y="247"/>
                          </a:lnTo>
                          <a:lnTo>
                            <a:pt x="177" y="247"/>
                          </a:lnTo>
                          <a:lnTo>
                            <a:pt x="177" y="245"/>
                          </a:lnTo>
                          <a:lnTo>
                            <a:pt x="178" y="245"/>
                          </a:lnTo>
                          <a:lnTo>
                            <a:pt x="180" y="244"/>
                          </a:lnTo>
                          <a:lnTo>
                            <a:pt x="180" y="242"/>
                          </a:lnTo>
                          <a:lnTo>
                            <a:pt x="180" y="240"/>
                          </a:lnTo>
                          <a:lnTo>
                            <a:pt x="180" y="238"/>
                          </a:lnTo>
                          <a:lnTo>
                            <a:pt x="180" y="236"/>
                          </a:lnTo>
                          <a:lnTo>
                            <a:pt x="182" y="236"/>
                          </a:lnTo>
                          <a:lnTo>
                            <a:pt x="184" y="234"/>
                          </a:lnTo>
                          <a:lnTo>
                            <a:pt x="186" y="234"/>
                          </a:lnTo>
                          <a:lnTo>
                            <a:pt x="186" y="236"/>
                          </a:lnTo>
                          <a:lnTo>
                            <a:pt x="188" y="236"/>
                          </a:lnTo>
                          <a:lnTo>
                            <a:pt x="188" y="238"/>
                          </a:lnTo>
                          <a:lnTo>
                            <a:pt x="190" y="238"/>
                          </a:lnTo>
                          <a:lnTo>
                            <a:pt x="192" y="238"/>
                          </a:lnTo>
                          <a:lnTo>
                            <a:pt x="192" y="236"/>
                          </a:lnTo>
                          <a:lnTo>
                            <a:pt x="192" y="234"/>
                          </a:lnTo>
                          <a:lnTo>
                            <a:pt x="190" y="232"/>
                          </a:lnTo>
                          <a:lnTo>
                            <a:pt x="188" y="232"/>
                          </a:lnTo>
                          <a:lnTo>
                            <a:pt x="188" y="230"/>
                          </a:lnTo>
                          <a:lnTo>
                            <a:pt x="188" y="228"/>
                          </a:lnTo>
                          <a:lnTo>
                            <a:pt x="190" y="228"/>
                          </a:lnTo>
                          <a:lnTo>
                            <a:pt x="192" y="228"/>
                          </a:lnTo>
                          <a:lnTo>
                            <a:pt x="194" y="230"/>
                          </a:lnTo>
                          <a:lnTo>
                            <a:pt x="194" y="232"/>
                          </a:lnTo>
                          <a:lnTo>
                            <a:pt x="194" y="234"/>
                          </a:lnTo>
                          <a:lnTo>
                            <a:pt x="194" y="236"/>
                          </a:lnTo>
                          <a:lnTo>
                            <a:pt x="196" y="236"/>
                          </a:lnTo>
                          <a:lnTo>
                            <a:pt x="196" y="238"/>
                          </a:lnTo>
                          <a:lnTo>
                            <a:pt x="198" y="238"/>
                          </a:lnTo>
                          <a:lnTo>
                            <a:pt x="200" y="238"/>
                          </a:lnTo>
                          <a:lnTo>
                            <a:pt x="200" y="236"/>
                          </a:lnTo>
                          <a:lnTo>
                            <a:pt x="202" y="236"/>
                          </a:lnTo>
                          <a:lnTo>
                            <a:pt x="203" y="236"/>
                          </a:lnTo>
                          <a:lnTo>
                            <a:pt x="203" y="234"/>
                          </a:lnTo>
                          <a:lnTo>
                            <a:pt x="205" y="232"/>
                          </a:lnTo>
                          <a:lnTo>
                            <a:pt x="205" y="230"/>
                          </a:lnTo>
                          <a:lnTo>
                            <a:pt x="203" y="230"/>
                          </a:lnTo>
                          <a:lnTo>
                            <a:pt x="203" y="228"/>
                          </a:lnTo>
                          <a:lnTo>
                            <a:pt x="202" y="228"/>
                          </a:lnTo>
                          <a:lnTo>
                            <a:pt x="202" y="226"/>
                          </a:lnTo>
                          <a:lnTo>
                            <a:pt x="200" y="226"/>
                          </a:lnTo>
                          <a:lnTo>
                            <a:pt x="200" y="224"/>
                          </a:lnTo>
                          <a:lnTo>
                            <a:pt x="200" y="222"/>
                          </a:lnTo>
                          <a:lnTo>
                            <a:pt x="200" y="220"/>
                          </a:lnTo>
                          <a:lnTo>
                            <a:pt x="202" y="220"/>
                          </a:lnTo>
                          <a:lnTo>
                            <a:pt x="203" y="220"/>
                          </a:lnTo>
                          <a:lnTo>
                            <a:pt x="205" y="220"/>
                          </a:lnTo>
                          <a:lnTo>
                            <a:pt x="205" y="222"/>
                          </a:lnTo>
                          <a:lnTo>
                            <a:pt x="207" y="224"/>
                          </a:lnTo>
                          <a:lnTo>
                            <a:pt x="207" y="226"/>
                          </a:lnTo>
                          <a:lnTo>
                            <a:pt x="207" y="228"/>
                          </a:lnTo>
                          <a:lnTo>
                            <a:pt x="207" y="230"/>
                          </a:lnTo>
                          <a:lnTo>
                            <a:pt x="207" y="232"/>
                          </a:lnTo>
                          <a:lnTo>
                            <a:pt x="209" y="232"/>
                          </a:lnTo>
                          <a:lnTo>
                            <a:pt x="211" y="232"/>
                          </a:lnTo>
                          <a:lnTo>
                            <a:pt x="213" y="230"/>
                          </a:lnTo>
                          <a:lnTo>
                            <a:pt x="213" y="228"/>
                          </a:lnTo>
                          <a:lnTo>
                            <a:pt x="213" y="226"/>
                          </a:lnTo>
                          <a:lnTo>
                            <a:pt x="213" y="224"/>
                          </a:lnTo>
                          <a:lnTo>
                            <a:pt x="213" y="222"/>
                          </a:lnTo>
                          <a:lnTo>
                            <a:pt x="213" y="220"/>
                          </a:lnTo>
                          <a:lnTo>
                            <a:pt x="213" y="219"/>
                          </a:lnTo>
                          <a:lnTo>
                            <a:pt x="211" y="217"/>
                          </a:lnTo>
                          <a:lnTo>
                            <a:pt x="209" y="217"/>
                          </a:lnTo>
                          <a:lnTo>
                            <a:pt x="207" y="215"/>
                          </a:lnTo>
                          <a:lnTo>
                            <a:pt x="205" y="213"/>
                          </a:lnTo>
                          <a:lnTo>
                            <a:pt x="205" y="209"/>
                          </a:lnTo>
                          <a:lnTo>
                            <a:pt x="205" y="207"/>
                          </a:lnTo>
                          <a:lnTo>
                            <a:pt x="207" y="207"/>
                          </a:lnTo>
                          <a:lnTo>
                            <a:pt x="207" y="205"/>
                          </a:lnTo>
                          <a:lnTo>
                            <a:pt x="209" y="205"/>
                          </a:lnTo>
                          <a:lnTo>
                            <a:pt x="211" y="205"/>
                          </a:lnTo>
                          <a:lnTo>
                            <a:pt x="213" y="205"/>
                          </a:lnTo>
                          <a:lnTo>
                            <a:pt x="215" y="207"/>
                          </a:lnTo>
                          <a:lnTo>
                            <a:pt x="215" y="209"/>
                          </a:lnTo>
                          <a:lnTo>
                            <a:pt x="217" y="209"/>
                          </a:lnTo>
                          <a:lnTo>
                            <a:pt x="219" y="207"/>
                          </a:lnTo>
                          <a:lnTo>
                            <a:pt x="219" y="205"/>
                          </a:lnTo>
                          <a:lnTo>
                            <a:pt x="217" y="203"/>
                          </a:lnTo>
                          <a:lnTo>
                            <a:pt x="215" y="201"/>
                          </a:lnTo>
                          <a:lnTo>
                            <a:pt x="213" y="201"/>
                          </a:lnTo>
                          <a:lnTo>
                            <a:pt x="213" y="199"/>
                          </a:lnTo>
                          <a:lnTo>
                            <a:pt x="211" y="199"/>
                          </a:lnTo>
                          <a:lnTo>
                            <a:pt x="209" y="199"/>
                          </a:lnTo>
                          <a:lnTo>
                            <a:pt x="209" y="197"/>
                          </a:lnTo>
                          <a:lnTo>
                            <a:pt x="207" y="197"/>
                          </a:lnTo>
                          <a:lnTo>
                            <a:pt x="205" y="196"/>
                          </a:lnTo>
                          <a:lnTo>
                            <a:pt x="205" y="194"/>
                          </a:lnTo>
                          <a:lnTo>
                            <a:pt x="203" y="194"/>
                          </a:lnTo>
                          <a:lnTo>
                            <a:pt x="203" y="192"/>
                          </a:lnTo>
                          <a:lnTo>
                            <a:pt x="202" y="192"/>
                          </a:lnTo>
                          <a:lnTo>
                            <a:pt x="202" y="190"/>
                          </a:lnTo>
                          <a:lnTo>
                            <a:pt x="202" y="188"/>
                          </a:lnTo>
                          <a:lnTo>
                            <a:pt x="205" y="188"/>
                          </a:lnTo>
                          <a:lnTo>
                            <a:pt x="207" y="188"/>
                          </a:lnTo>
                          <a:lnTo>
                            <a:pt x="211" y="186"/>
                          </a:lnTo>
                          <a:lnTo>
                            <a:pt x="213" y="184"/>
                          </a:lnTo>
                          <a:lnTo>
                            <a:pt x="213" y="182"/>
                          </a:lnTo>
                          <a:lnTo>
                            <a:pt x="213" y="180"/>
                          </a:lnTo>
                          <a:lnTo>
                            <a:pt x="213" y="178"/>
                          </a:lnTo>
                          <a:lnTo>
                            <a:pt x="213" y="176"/>
                          </a:lnTo>
                          <a:lnTo>
                            <a:pt x="215" y="174"/>
                          </a:lnTo>
                          <a:lnTo>
                            <a:pt x="217" y="174"/>
                          </a:lnTo>
                          <a:lnTo>
                            <a:pt x="217" y="176"/>
                          </a:lnTo>
                          <a:lnTo>
                            <a:pt x="217" y="178"/>
                          </a:lnTo>
                          <a:lnTo>
                            <a:pt x="217" y="180"/>
                          </a:lnTo>
                          <a:lnTo>
                            <a:pt x="219" y="180"/>
                          </a:lnTo>
                          <a:lnTo>
                            <a:pt x="221" y="180"/>
                          </a:lnTo>
                          <a:lnTo>
                            <a:pt x="225" y="180"/>
                          </a:lnTo>
                          <a:lnTo>
                            <a:pt x="226" y="178"/>
                          </a:lnTo>
                          <a:lnTo>
                            <a:pt x="230" y="178"/>
                          </a:lnTo>
                          <a:lnTo>
                            <a:pt x="232" y="176"/>
                          </a:lnTo>
                          <a:lnTo>
                            <a:pt x="234" y="176"/>
                          </a:lnTo>
                          <a:lnTo>
                            <a:pt x="236" y="174"/>
                          </a:lnTo>
                          <a:lnTo>
                            <a:pt x="236" y="172"/>
                          </a:lnTo>
                          <a:lnTo>
                            <a:pt x="238" y="171"/>
                          </a:lnTo>
                          <a:lnTo>
                            <a:pt x="240" y="171"/>
                          </a:lnTo>
                          <a:lnTo>
                            <a:pt x="242" y="172"/>
                          </a:lnTo>
                          <a:lnTo>
                            <a:pt x="244" y="172"/>
                          </a:lnTo>
                          <a:lnTo>
                            <a:pt x="244" y="174"/>
                          </a:lnTo>
                          <a:lnTo>
                            <a:pt x="244" y="176"/>
                          </a:lnTo>
                          <a:lnTo>
                            <a:pt x="244" y="178"/>
                          </a:lnTo>
                          <a:lnTo>
                            <a:pt x="242" y="180"/>
                          </a:lnTo>
                          <a:lnTo>
                            <a:pt x="244" y="182"/>
                          </a:lnTo>
                          <a:lnTo>
                            <a:pt x="246" y="184"/>
                          </a:lnTo>
                          <a:lnTo>
                            <a:pt x="248" y="184"/>
                          </a:lnTo>
                          <a:lnTo>
                            <a:pt x="250" y="184"/>
                          </a:lnTo>
                          <a:lnTo>
                            <a:pt x="250" y="182"/>
                          </a:lnTo>
                          <a:lnTo>
                            <a:pt x="253" y="180"/>
                          </a:lnTo>
                          <a:lnTo>
                            <a:pt x="257" y="178"/>
                          </a:lnTo>
                          <a:lnTo>
                            <a:pt x="261" y="178"/>
                          </a:lnTo>
                          <a:lnTo>
                            <a:pt x="263" y="178"/>
                          </a:lnTo>
                          <a:lnTo>
                            <a:pt x="263" y="176"/>
                          </a:lnTo>
                          <a:lnTo>
                            <a:pt x="263" y="174"/>
                          </a:lnTo>
                          <a:lnTo>
                            <a:pt x="263" y="172"/>
                          </a:lnTo>
                          <a:lnTo>
                            <a:pt x="263" y="171"/>
                          </a:lnTo>
                          <a:lnTo>
                            <a:pt x="261" y="169"/>
                          </a:lnTo>
                          <a:lnTo>
                            <a:pt x="259" y="169"/>
                          </a:lnTo>
                          <a:lnTo>
                            <a:pt x="259" y="167"/>
                          </a:lnTo>
                          <a:lnTo>
                            <a:pt x="257" y="165"/>
                          </a:lnTo>
                          <a:lnTo>
                            <a:pt x="257" y="163"/>
                          </a:lnTo>
                          <a:lnTo>
                            <a:pt x="257" y="161"/>
                          </a:lnTo>
                          <a:lnTo>
                            <a:pt x="259" y="161"/>
                          </a:lnTo>
                          <a:lnTo>
                            <a:pt x="261" y="159"/>
                          </a:lnTo>
                          <a:lnTo>
                            <a:pt x="263" y="161"/>
                          </a:lnTo>
                          <a:lnTo>
                            <a:pt x="265" y="161"/>
                          </a:lnTo>
                          <a:lnTo>
                            <a:pt x="267" y="163"/>
                          </a:lnTo>
                          <a:lnTo>
                            <a:pt x="269" y="163"/>
                          </a:lnTo>
                          <a:lnTo>
                            <a:pt x="271" y="165"/>
                          </a:lnTo>
                          <a:lnTo>
                            <a:pt x="273" y="165"/>
                          </a:lnTo>
                          <a:lnTo>
                            <a:pt x="273" y="167"/>
                          </a:lnTo>
                          <a:lnTo>
                            <a:pt x="273" y="169"/>
                          </a:lnTo>
                          <a:lnTo>
                            <a:pt x="274" y="169"/>
                          </a:lnTo>
                          <a:lnTo>
                            <a:pt x="278" y="169"/>
                          </a:lnTo>
                          <a:lnTo>
                            <a:pt x="280" y="169"/>
                          </a:lnTo>
                          <a:lnTo>
                            <a:pt x="282" y="167"/>
                          </a:lnTo>
                          <a:lnTo>
                            <a:pt x="282" y="163"/>
                          </a:lnTo>
                          <a:lnTo>
                            <a:pt x="282" y="161"/>
                          </a:lnTo>
                          <a:lnTo>
                            <a:pt x="282" y="159"/>
                          </a:lnTo>
                          <a:lnTo>
                            <a:pt x="282" y="157"/>
                          </a:lnTo>
                          <a:lnTo>
                            <a:pt x="284" y="155"/>
                          </a:lnTo>
                          <a:lnTo>
                            <a:pt x="284" y="153"/>
                          </a:lnTo>
                          <a:lnTo>
                            <a:pt x="282" y="153"/>
                          </a:lnTo>
                          <a:lnTo>
                            <a:pt x="282" y="151"/>
                          </a:lnTo>
                          <a:lnTo>
                            <a:pt x="280" y="149"/>
                          </a:lnTo>
                          <a:lnTo>
                            <a:pt x="280" y="147"/>
                          </a:lnTo>
                          <a:lnTo>
                            <a:pt x="278" y="147"/>
                          </a:lnTo>
                          <a:lnTo>
                            <a:pt x="278" y="146"/>
                          </a:lnTo>
                          <a:lnTo>
                            <a:pt x="276" y="146"/>
                          </a:lnTo>
                          <a:lnTo>
                            <a:pt x="274" y="144"/>
                          </a:lnTo>
                          <a:lnTo>
                            <a:pt x="274" y="142"/>
                          </a:lnTo>
                          <a:lnTo>
                            <a:pt x="276" y="140"/>
                          </a:lnTo>
                          <a:lnTo>
                            <a:pt x="276" y="138"/>
                          </a:lnTo>
                          <a:lnTo>
                            <a:pt x="278" y="138"/>
                          </a:lnTo>
                          <a:lnTo>
                            <a:pt x="280" y="138"/>
                          </a:lnTo>
                          <a:lnTo>
                            <a:pt x="282" y="140"/>
                          </a:lnTo>
                          <a:lnTo>
                            <a:pt x="284" y="144"/>
                          </a:lnTo>
                          <a:lnTo>
                            <a:pt x="284" y="146"/>
                          </a:lnTo>
                          <a:lnTo>
                            <a:pt x="286" y="147"/>
                          </a:lnTo>
                          <a:lnTo>
                            <a:pt x="286" y="149"/>
                          </a:lnTo>
                          <a:lnTo>
                            <a:pt x="286" y="151"/>
                          </a:lnTo>
                          <a:lnTo>
                            <a:pt x="290" y="153"/>
                          </a:lnTo>
                          <a:lnTo>
                            <a:pt x="292" y="153"/>
                          </a:lnTo>
                          <a:lnTo>
                            <a:pt x="294" y="155"/>
                          </a:lnTo>
                          <a:lnTo>
                            <a:pt x="296" y="155"/>
                          </a:lnTo>
                          <a:lnTo>
                            <a:pt x="298" y="155"/>
                          </a:lnTo>
                          <a:lnTo>
                            <a:pt x="298" y="153"/>
                          </a:lnTo>
                          <a:lnTo>
                            <a:pt x="296" y="151"/>
                          </a:lnTo>
                          <a:lnTo>
                            <a:pt x="294" y="149"/>
                          </a:lnTo>
                          <a:lnTo>
                            <a:pt x="292" y="147"/>
                          </a:lnTo>
                          <a:lnTo>
                            <a:pt x="290" y="144"/>
                          </a:lnTo>
                          <a:lnTo>
                            <a:pt x="290" y="142"/>
                          </a:lnTo>
                          <a:lnTo>
                            <a:pt x="288" y="138"/>
                          </a:lnTo>
                          <a:lnTo>
                            <a:pt x="290" y="136"/>
                          </a:lnTo>
                          <a:lnTo>
                            <a:pt x="290" y="134"/>
                          </a:lnTo>
                          <a:lnTo>
                            <a:pt x="292" y="134"/>
                          </a:lnTo>
                          <a:lnTo>
                            <a:pt x="294" y="134"/>
                          </a:lnTo>
                          <a:lnTo>
                            <a:pt x="296" y="134"/>
                          </a:lnTo>
                          <a:lnTo>
                            <a:pt x="298" y="136"/>
                          </a:lnTo>
                          <a:lnTo>
                            <a:pt x="298" y="138"/>
                          </a:lnTo>
                          <a:lnTo>
                            <a:pt x="298" y="142"/>
                          </a:lnTo>
                          <a:lnTo>
                            <a:pt x="298" y="144"/>
                          </a:lnTo>
                          <a:lnTo>
                            <a:pt x="298" y="146"/>
                          </a:lnTo>
                          <a:lnTo>
                            <a:pt x="298" y="147"/>
                          </a:lnTo>
                          <a:lnTo>
                            <a:pt x="299" y="147"/>
                          </a:lnTo>
                          <a:lnTo>
                            <a:pt x="301" y="147"/>
                          </a:lnTo>
                          <a:lnTo>
                            <a:pt x="303" y="146"/>
                          </a:lnTo>
                          <a:lnTo>
                            <a:pt x="305" y="144"/>
                          </a:lnTo>
                          <a:lnTo>
                            <a:pt x="305" y="140"/>
                          </a:lnTo>
                          <a:lnTo>
                            <a:pt x="303" y="138"/>
                          </a:lnTo>
                          <a:lnTo>
                            <a:pt x="303" y="136"/>
                          </a:lnTo>
                          <a:lnTo>
                            <a:pt x="305" y="134"/>
                          </a:lnTo>
                          <a:lnTo>
                            <a:pt x="305" y="132"/>
                          </a:lnTo>
                          <a:lnTo>
                            <a:pt x="307" y="132"/>
                          </a:lnTo>
                          <a:lnTo>
                            <a:pt x="309" y="132"/>
                          </a:lnTo>
                          <a:lnTo>
                            <a:pt x="311" y="132"/>
                          </a:lnTo>
                          <a:lnTo>
                            <a:pt x="313" y="132"/>
                          </a:lnTo>
                          <a:lnTo>
                            <a:pt x="315" y="134"/>
                          </a:lnTo>
                          <a:lnTo>
                            <a:pt x="317" y="134"/>
                          </a:lnTo>
                          <a:lnTo>
                            <a:pt x="319" y="136"/>
                          </a:lnTo>
                          <a:lnTo>
                            <a:pt x="319" y="138"/>
                          </a:lnTo>
                          <a:lnTo>
                            <a:pt x="321" y="138"/>
                          </a:lnTo>
                          <a:lnTo>
                            <a:pt x="322" y="138"/>
                          </a:lnTo>
                          <a:lnTo>
                            <a:pt x="324" y="136"/>
                          </a:lnTo>
                          <a:lnTo>
                            <a:pt x="324" y="134"/>
                          </a:lnTo>
                          <a:lnTo>
                            <a:pt x="324" y="132"/>
                          </a:lnTo>
                          <a:lnTo>
                            <a:pt x="322" y="130"/>
                          </a:lnTo>
                          <a:lnTo>
                            <a:pt x="319" y="130"/>
                          </a:lnTo>
                          <a:lnTo>
                            <a:pt x="317" y="128"/>
                          </a:lnTo>
                          <a:lnTo>
                            <a:pt x="315" y="126"/>
                          </a:lnTo>
                          <a:lnTo>
                            <a:pt x="317" y="126"/>
                          </a:lnTo>
                          <a:lnTo>
                            <a:pt x="317" y="124"/>
                          </a:lnTo>
                          <a:lnTo>
                            <a:pt x="319" y="124"/>
                          </a:lnTo>
                          <a:lnTo>
                            <a:pt x="321" y="124"/>
                          </a:lnTo>
                          <a:lnTo>
                            <a:pt x="322" y="126"/>
                          </a:lnTo>
                          <a:lnTo>
                            <a:pt x="324" y="128"/>
                          </a:lnTo>
                          <a:lnTo>
                            <a:pt x="326" y="128"/>
                          </a:lnTo>
                          <a:lnTo>
                            <a:pt x="326" y="130"/>
                          </a:lnTo>
                          <a:lnTo>
                            <a:pt x="328" y="132"/>
                          </a:lnTo>
                          <a:lnTo>
                            <a:pt x="328" y="134"/>
                          </a:lnTo>
                          <a:lnTo>
                            <a:pt x="328" y="138"/>
                          </a:lnTo>
                          <a:lnTo>
                            <a:pt x="330" y="138"/>
                          </a:lnTo>
                          <a:lnTo>
                            <a:pt x="332" y="136"/>
                          </a:lnTo>
                          <a:lnTo>
                            <a:pt x="332" y="134"/>
                          </a:lnTo>
                          <a:lnTo>
                            <a:pt x="334" y="132"/>
                          </a:lnTo>
                          <a:lnTo>
                            <a:pt x="334" y="130"/>
                          </a:lnTo>
                          <a:lnTo>
                            <a:pt x="336" y="128"/>
                          </a:lnTo>
                          <a:lnTo>
                            <a:pt x="336" y="126"/>
                          </a:lnTo>
                          <a:lnTo>
                            <a:pt x="338" y="126"/>
                          </a:lnTo>
                          <a:lnTo>
                            <a:pt x="338" y="124"/>
                          </a:lnTo>
                          <a:lnTo>
                            <a:pt x="340" y="126"/>
                          </a:lnTo>
                          <a:lnTo>
                            <a:pt x="342" y="126"/>
                          </a:lnTo>
                          <a:lnTo>
                            <a:pt x="342" y="128"/>
                          </a:lnTo>
                          <a:lnTo>
                            <a:pt x="344" y="128"/>
                          </a:lnTo>
                          <a:lnTo>
                            <a:pt x="344" y="130"/>
                          </a:lnTo>
                          <a:lnTo>
                            <a:pt x="346" y="130"/>
                          </a:lnTo>
                          <a:lnTo>
                            <a:pt x="347" y="130"/>
                          </a:lnTo>
                          <a:lnTo>
                            <a:pt x="349" y="128"/>
                          </a:lnTo>
                          <a:lnTo>
                            <a:pt x="349" y="126"/>
                          </a:lnTo>
                          <a:lnTo>
                            <a:pt x="349" y="124"/>
                          </a:lnTo>
                          <a:lnTo>
                            <a:pt x="351" y="123"/>
                          </a:lnTo>
                          <a:lnTo>
                            <a:pt x="353" y="123"/>
                          </a:lnTo>
                          <a:lnTo>
                            <a:pt x="353" y="124"/>
                          </a:lnTo>
                          <a:lnTo>
                            <a:pt x="355" y="126"/>
                          </a:lnTo>
                          <a:lnTo>
                            <a:pt x="355" y="128"/>
                          </a:lnTo>
                          <a:lnTo>
                            <a:pt x="355" y="130"/>
                          </a:lnTo>
                          <a:lnTo>
                            <a:pt x="357" y="130"/>
                          </a:lnTo>
                          <a:lnTo>
                            <a:pt x="357" y="128"/>
                          </a:lnTo>
                          <a:lnTo>
                            <a:pt x="359" y="128"/>
                          </a:lnTo>
                          <a:lnTo>
                            <a:pt x="359" y="126"/>
                          </a:lnTo>
                          <a:lnTo>
                            <a:pt x="359" y="123"/>
                          </a:lnTo>
                          <a:lnTo>
                            <a:pt x="361" y="121"/>
                          </a:lnTo>
                          <a:lnTo>
                            <a:pt x="361" y="117"/>
                          </a:lnTo>
                          <a:lnTo>
                            <a:pt x="361" y="115"/>
                          </a:lnTo>
                          <a:lnTo>
                            <a:pt x="361" y="113"/>
                          </a:lnTo>
                          <a:lnTo>
                            <a:pt x="359" y="111"/>
                          </a:lnTo>
                          <a:lnTo>
                            <a:pt x="359" y="109"/>
                          </a:lnTo>
                          <a:lnTo>
                            <a:pt x="359" y="107"/>
                          </a:lnTo>
                          <a:lnTo>
                            <a:pt x="361" y="105"/>
                          </a:lnTo>
                          <a:lnTo>
                            <a:pt x="363" y="105"/>
                          </a:lnTo>
                          <a:lnTo>
                            <a:pt x="363" y="103"/>
                          </a:lnTo>
                          <a:lnTo>
                            <a:pt x="363" y="101"/>
                          </a:lnTo>
                          <a:lnTo>
                            <a:pt x="361" y="101"/>
                          </a:lnTo>
                          <a:lnTo>
                            <a:pt x="359" y="101"/>
                          </a:lnTo>
                          <a:lnTo>
                            <a:pt x="357" y="101"/>
                          </a:lnTo>
                          <a:lnTo>
                            <a:pt x="357" y="103"/>
                          </a:lnTo>
                          <a:lnTo>
                            <a:pt x="355" y="103"/>
                          </a:lnTo>
                          <a:lnTo>
                            <a:pt x="355" y="101"/>
                          </a:lnTo>
                          <a:lnTo>
                            <a:pt x="357" y="101"/>
                          </a:lnTo>
                          <a:lnTo>
                            <a:pt x="357" y="99"/>
                          </a:lnTo>
                          <a:lnTo>
                            <a:pt x="359" y="99"/>
                          </a:lnTo>
                          <a:lnTo>
                            <a:pt x="361" y="99"/>
                          </a:lnTo>
                          <a:lnTo>
                            <a:pt x="363" y="99"/>
                          </a:lnTo>
                          <a:lnTo>
                            <a:pt x="365" y="101"/>
                          </a:lnTo>
                          <a:lnTo>
                            <a:pt x="367" y="101"/>
                          </a:lnTo>
                          <a:lnTo>
                            <a:pt x="369" y="101"/>
                          </a:lnTo>
                          <a:lnTo>
                            <a:pt x="370" y="101"/>
                          </a:lnTo>
                          <a:lnTo>
                            <a:pt x="372" y="101"/>
                          </a:lnTo>
                          <a:lnTo>
                            <a:pt x="374" y="101"/>
                          </a:lnTo>
                          <a:lnTo>
                            <a:pt x="376" y="101"/>
                          </a:lnTo>
                          <a:lnTo>
                            <a:pt x="378" y="101"/>
                          </a:lnTo>
                          <a:lnTo>
                            <a:pt x="380" y="101"/>
                          </a:lnTo>
                          <a:lnTo>
                            <a:pt x="382" y="101"/>
                          </a:lnTo>
                          <a:lnTo>
                            <a:pt x="382" y="103"/>
                          </a:lnTo>
                          <a:lnTo>
                            <a:pt x="382" y="105"/>
                          </a:lnTo>
                          <a:lnTo>
                            <a:pt x="382" y="107"/>
                          </a:lnTo>
                          <a:lnTo>
                            <a:pt x="382" y="109"/>
                          </a:lnTo>
                          <a:lnTo>
                            <a:pt x="384" y="109"/>
                          </a:lnTo>
                          <a:lnTo>
                            <a:pt x="384" y="107"/>
                          </a:lnTo>
                          <a:lnTo>
                            <a:pt x="386" y="107"/>
                          </a:lnTo>
                          <a:lnTo>
                            <a:pt x="386" y="105"/>
                          </a:lnTo>
                          <a:lnTo>
                            <a:pt x="386" y="103"/>
                          </a:lnTo>
                          <a:lnTo>
                            <a:pt x="384" y="103"/>
                          </a:lnTo>
                          <a:lnTo>
                            <a:pt x="384" y="101"/>
                          </a:lnTo>
                          <a:lnTo>
                            <a:pt x="386" y="101"/>
                          </a:lnTo>
                          <a:lnTo>
                            <a:pt x="386" y="99"/>
                          </a:lnTo>
                          <a:lnTo>
                            <a:pt x="386" y="98"/>
                          </a:lnTo>
                          <a:lnTo>
                            <a:pt x="388" y="98"/>
                          </a:lnTo>
                          <a:lnTo>
                            <a:pt x="388" y="96"/>
                          </a:lnTo>
                          <a:lnTo>
                            <a:pt x="388" y="94"/>
                          </a:lnTo>
                          <a:lnTo>
                            <a:pt x="390" y="94"/>
                          </a:lnTo>
                          <a:lnTo>
                            <a:pt x="392" y="94"/>
                          </a:lnTo>
                          <a:lnTo>
                            <a:pt x="392" y="92"/>
                          </a:lnTo>
                          <a:lnTo>
                            <a:pt x="393" y="92"/>
                          </a:lnTo>
                          <a:lnTo>
                            <a:pt x="395" y="92"/>
                          </a:lnTo>
                          <a:lnTo>
                            <a:pt x="395" y="94"/>
                          </a:lnTo>
                          <a:lnTo>
                            <a:pt x="397" y="94"/>
                          </a:lnTo>
                          <a:lnTo>
                            <a:pt x="397" y="96"/>
                          </a:lnTo>
                          <a:lnTo>
                            <a:pt x="399" y="96"/>
                          </a:lnTo>
                          <a:lnTo>
                            <a:pt x="399" y="98"/>
                          </a:lnTo>
                          <a:lnTo>
                            <a:pt x="399" y="99"/>
                          </a:lnTo>
                          <a:lnTo>
                            <a:pt x="401" y="99"/>
                          </a:lnTo>
                          <a:lnTo>
                            <a:pt x="401" y="101"/>
                          </a:lnTo>
                          <a:lnTo>
                            <a:pt x="401" y="103"/>
                          </a:lnTo>
                          <a:lnTo>
                            <a:pt x="403" y="105"/>
                          </a:lnTo>
                          <a:lnTo>
                            <a:pt x="405" y="105"/>
                          </a:lnTo>
                          <a:lnTo>
                            <a:pt x="407" y="105"/>
                          </a:lnTo>
                          <a:lnTo>
                            <a:pt x="409" y="105"/>
                          </a:lnTo>
                          <a:lnTo>
                            <a:pt x="409" y="103"/>
                          </a:lnTo>
                          <a:lnTo>
                            <a:pt x="409" y="101"/>
                          </a:lnTo>
                          <a:lnTo>
                            <a:pt x="409" y="99"/>
                          </a:lnTo>
                          <a:lnTo>
                            <a:pt x="411" y="99"/>
                          </a:lnTo>
                          <a:lnTo>
                            <a:pt x="413" y="99"/>
                          </a:lnTo>
                          <a:lnTo>
                            <a:pt x="415" y="99"/>
                          </a:lnTo>
                          <a:lnTo>
                            <a:pt x="415" y="101"/>
                          </a:lnTo>
                          <a:lnTo>
                            <a:pt x="415" y="103"/>
                          </a:lnTo>
                          <a:lnTo>
                            <a:pt x="417" y="105"/>
                          </a:lnTo>
                          <a:lnTo>
                            <a:pt x="417" y="103"/>
                          </a:lnTo>
                          <a:lnTo>
                            <a:pt x="418" y="103"/>
                          </a:lnTo>
                          <a:lnTo>
                            <a:pt x="418" y="101"/>
                          </a:lnTo>
                          <a:lnTo>
                            <a:pt x="420" y="101"/>
                          </a:lnTo>
                          <a:lnTo>
                            <a:pt x="422" y="101"/>
                          </a:lnTo>
                          <a:lnTo>
                            <a:pt x="422" y="99"/>
                          </a:lnTo>
                          <a:lnTo>
                            <a:pt x="424" y="99"/>
                          </a:lnTo>
                          <a:lnTo>
                            <a:pt x="426" y="99"/>
                          </a:lnTo>
                          <a:lnTo>
                            <a:pt x="426" y="98"/>
                          </a:lnTo>
                          <a:lnTo>
                            <a:pt x="428" y="98"/>
                          </a:lnTo>
                          <a:lnTo>
                            <a:pt x="428" y="96"/>
                          </a:lnTo>
                          <a:lnTo>
                            <a:pt x="430" y="96"/>
                          </a:lnTo>
                          <a:lnTo>
                            <a:pt x="432" y="96"/>
                          </a:lnTo>
                          <a:lnTo>
                            <a:pt x="432" y="94"/>
                          </a:lnTo>
                          <a:lnTo>
                            <a:pt x="432" y="92"/>
                          </a:lnTo>
                          <a:lnTo>
                            <a:pt x="432" y="90"/>
                          </a:lnTo>
                          <a:lnTo>
                            <a:pt x="434" y="90"/>
                          </a:lnTo>
                          <a:lnTo>
                            <a:pt x="436" y="90"/>
                          </a:lnTo>
                          <a:lnTo>
                            <a:pt x="436" y="92"/>
                          </a:lnTo>
                          <a:lnTo>
                            <a:pt x="438" y="92"/>
                          </a:lnTo>
                          <a:lnTo>
                            <a:pt x="438" y="94"/>
                          </a:lnTo>
                          <a:lnTo>
                            <a:pt x="438" y="96"/>
                          </a:lnTo>
                          <a:lnTo>
                            <a:pt x="438" y="98"/>
                          </a:lnTo>
                          <a:lnTo>
                            <a:pt x="438" y="99"/>
                          </a:lnTo>
                          <a:lnTo>
                            <a:pt x="436" y="99"/>
                          </a:lnTo>
                          <a:lnTo>
                            <a:pt x="436" y="101"/>
                          </a:lnTo>
                          <a:lnTo>
                            <a:pt x="434" y="101"/>
                          </a:lnTo>
                          <a:lnTo>
                            <a:pt x="434" y="103"/>
                          </a:lnTo>
                          <a:lnTo>
                            <a:pt x="434" y="105"/>
                          </a:lnTo>
                          <a:lnTo>
                            <a:pt x="434" y="107"/>
                          </a:lnTo>
                          <a:lnTo>
                            <a:pt x="434" y="109"/>
                          </a:lnTo>
                          <a:lnTo>
                            <a:pt x="436" y="109"/>
                          </a:lnTo>
                          <a:lnTo>
                            <a:pt x="438" y="109"/>
                          </a:lnTo>
                          <a:lnTo>
                            <a:pt x="440" y="109"/>
                          </a:lnTo>
                          <a:lnTo>
                            <a:pt x="440" y="107"/>
                          </a:lnTo>
                          <a:lnTo>
                            <a:pt x="441" y="107"/>
                          </a:lnTo>
                          <a:lnTo>
                            <a:pt x="441" y="105"/>
                          </a:lnTo>
                          <a:lnTo>
                            <a:pt x="443" y="103"/>
                          </a:lnTo>
                          <a:lnTo>
                            <a:pt x="443" y="101"/>
                          </a:lnTo>
                          <a:lnTo>
                            <a:pt x="443" y="99"/>
                          </a:lnTo>
                          <a:lnTo>
                            <a:pt x="443" y="98"/>
                          </a:lnTo>
                          <a:lnTo>
                            <a:pt x="443" y="96"/>
                          </a:lnTo>
                          <a:lnTo>
                            <a:pt x="441" y="96"/>
                          </a:lnTo>
                          <a:lnTo>
                            <a:pt x="441" y="94"/>
                          </a:lnTo>
                          <a:lnTo>
                            <a:pt x="440" y="94"/>
                          </a:lnTo>
                          <a:lnTo>
                            <a:pt x="440" y="92"/>
                          </a:lnTo>
                          <a:lnTo>
                            <a:pt x="438" y="92"/>
                          </a:lnTo>
                          <a:lnTo>
                            <a:pt x="438" y="90"/>
                          </a:lnTo>
                          <a:lnTo>
                            <a:pt x="438" y="88"/>
                          </a:lnTo>
                          <a:lnTo>
                            <a:pt x="440" y="88"/>
                          </a:lnTo>
                          <a:lnTo>
                            <a:pt x="441" y="88"/>
                          </a:lnTo>
                          <a:lnTo>
                            <a:pt x="443" y="88"/>
                          </a:lnTo>
                          <a:lnTo>
                            <a:pt x="445" y="88"/>
                          </a:lnTo>
                          <a:lnTo>
                            <a:pt x="447" y="88"/>
                          </a:lnTo>
                          <a:lnTo>
                            <a:pt x="449" y="90"/>
                          </a:lnTo>
                          <a:lnTo>
                            <a:pt x="449" y="92"/>
                          </a:lnTo>
                          <a:lnTo>
                            <a:pt x="451" y="94"/>
                          </a:lnTo>
                          <a:lnTo>
                            <a:pt x="451" y="96"/>
                          </a:lnTo>
                          <a:lnTo>
                            <a:pt x="451" y="98"/>
                          </a:lnTo>
                          <a:lnTo>
                            <a:pt x="451" y="99"/>
                          </a:lnTo>
                          <a:lnTo>
                            <a:pt x="451" y="101"/>
                          </a:lnTo>
                          <a:lnTo>
                            <a:pt x="453" y="101"/>
                          </a:lnTo>
                          <a:lnTo>
                            <a:pt x="455" y="101"/>
                          </a:lnTo>
                          <a:lnTo>
                            <a:pt x="457" y="101"/>
                          </a:lnTo>
                          <a:lnTo>
                            <a:pt x="457" y="99"/>
                          </a:lnTo>
                          <a:lnTo>
                            <a:pt x="457" y="98"/>
                          </a:lnTo>
                          <a:lnTo>
                            <a:pt x="459" y="96"/>
                          </a:lnTo>
                          <a:lnTo>
                            <a:pt x="459" y="94"/>
                          </a:lnTo>
                          <a:lnTo>
                            <a:pt x="461" y="94"/>
                          </a:lnTo>
                          <a:lnTo>
                            <a:pt x="463" y="94"/>
                          </a:lnTo>
                          <a:lnTo>
                            <a:pt x="463" y="96"/>
                          </a:lnTo>
                          <a:lnTo>
                            <a:pt x="463" y="98"/>
                          </a:lnTo>
                          <a:lnTo>
                            <a:pt x="463" y="99"/>
                          </a:lnTo>
                          <a:lnTo>
                            <a:pt x="461" y="99"/>
                          </a:lnTo>
                          <a:lnTo>
                            <a:pt x="461" y="101"/>
                          </a:lnTo>
                          <a:lnTo>
                            <a:pt x="463" y="103"/>
                          </a:lnTo>
                          <a:lnTo>
                            <a:pt x="465" y="103"/>
                          </a:lnTo>
                          <a:lnTo>
                            <a:pt x="466" y="103"/>
                          </a:lnTo>
                          <a:lnTo>
                            <a:pt x="466" y="101"/>
                          </a:lnTo>
                          <a:lnTo>
                            <a:pt x="468" y="101"/>
                          </a:lnTo>
                          <a:lnTo>
                            <a:pt x="470" y="101"/>
                          </a:lnTo>
                          <a:lnTo>
                            <a:pt x="470" y="103"/>
                          </a:lnTo>
                          <a:lnTo>
                            <a:pt x="470" y="105"/>
                          </a:lnTo>
                          <a:lnTo>
                            <a:pt x="470" y="107"/>
                          </a:lnTo>
                          <a:lnTo>
                            <a:pt x="468" y="107"/>
                          </a:lnTo>
                          <a:lnTo>
                            <a:pt x="468" y="109"/>
                          </a:lnTo>
                          <a:lnTo>
                            <a:pt x="466" y="109"/>
                          </a:lnTo>
                          <a:lnTo>
                            <a:pt x="466" y="111"/>
                          </a:lnTo>
                          <a:lnTo>
                            <a:pt x="465" y="111"/>
                          </a:lnTo>
                          <a:lnTo>
                            <a:pt x="465" y="113"/>
                          </a:lnTo>
                          <a:lnTo>
                            <a:pt x="466" y="113"/>
                          </a:lnTo>
                          <a:lnTo>
                            <a:pt x="468" y="113"/>
                          </a:lnTo>
                          <a:lnTo>
                            <a:pt x="470" y="113"/>
                          </a:lnTo>
                          <a:lnTo>
                            <a:pt x="472" y="111"/>
                          </a:lnTo>
                          <a:lnTo>
                            <a:pt x="474" y="111"/>
                          </a:lnTo>
                          <a:lnTo>
                            <a:pt x="474" y="109"/>
                          </a:lnTo>
                          <a:lnTo>
                            <a:pt x="476" y="109"/>
                          </a:lnTo>
                          <a:lnTo>
                            <a:pt x="478" y="107"/>
                          </a:lnTo>
                          <a:lnTo>
                            <a:pt x="480" y="105"/>
                          </a:lnTo>
                          <a:lnTo>
                            <a:pt x="480" y="103"/>
                          </a:lnTo>
                          <a:lnTo>
                            <a:pt x="482" y="101"/>
                          </a:lnTo>
                          <a:lnTo>
                            <a:pt x="484" y="101"/>
                          </a:lnTo>
                          <a:lnTo>
                            <a:pt x="484" y="99"/>
                          </a:lnTo>
                          <a:lnTo>
                            <a:pt x="486" y="101"/>
                          </a:lnTo>
                          <a:lnTo>
                            <a:pt x="486" y="103"/>
                          </a:lnTo>
                          <a:lnTo>
                            <a:pt x="488" y="103"/>
                          </a:lnTo>
                          <a:lnTo>
                            <a:pt x="488" y="105"/>
                          </a:lnTo>
                          <a:lnTo>
                            <a:pt x="488" y="107"/>
                          </a:lnTo>
                          <a:lnTo>
                            <a:pt x="488" y="109"/>
                          </a:lnTo>
                          <a:lnTo>
                            <a:pt x="488" y="111"/>
                          </a:lnTo>
                          <a:lnTo>
                            <a:pt x="489" y="111"/>
                          </a:lnTo>
                          <a:lnTo>
                            <a:pt x="491" y="111"/>
                          </a:lnTo>
                          <a:lnTo>
                            <a:pt x="493" y="111"/>
                          </a:lnTo>
                          <a:lnTo>
                            <a:pt x="493" y="109"/>
                          </a:lnTo>
                          <a:lnTo>
                            <a:pt x="493" y="107"/>
                          </a:lnTo>
                          <a:lnTo>
                            <a:pt x="495" y="105"/>
                          </a:lnTo>
                          <a:lnTo>
                            <a:pt x="497" y="107"/>
                          </a:lnTo>
                          <a:lnTo>
                            <a:pt x="499" y="109"/>
                          </a:lnTo>
                          <a:lnTo>
                            <a:pt x="499" y="111"/>
                          </a:lnTo>
                          <a:lnTo>
                            <a:pt x="501" y="111"/>
                          </a:lnTo>
                          <a:lnTo>
                            <a:pt x="503" y="111"/>
                          </a:lnTo>
                          <a:lnTo>
                            <a:pt x="503" y="109"/>
                          </a:lnTo>
                          <a:lnTo>
                            <a:pt x="505" y="109"/>
                          </a:lnTo>
                          <a:lnTo>
                            <a:pt x="505" y="107"/>
                          </a:lnTo>
                          <a:lnTo>
                            <a:pt x="507" y="107"/>
                          </a:lnTo>
                          <a:lnTo>
                            <a:pt x="507" y="105"/>
                          </a:lnTo>
                          <a:lnTo>
                            <a:pt x="507" y="103"/>
                          </a:lnTo>
                          <a:lnTo>
                            <a:pt x="509" y="103"/>
                          </a:lnTo>
                          <a:lnTo>
                            <a:pt x="511" y="103"/>
                          </a:lnTo>
                          <a:lnTo>
                            <a:pt x="511" y="101"/>
                          </a:lnTo>
                          <a:lnTo>
                            <a:pt x="513" y="101"/>
                          </a:lnTo>
                          <a:lnTo>
                            <a:pt x="513" y="99"/>
                          </a:lnTo>
                          <a:lnTo>
                            <a:pt x="514" y="98"/>
                          </a:lnTo>
                          <a:lnTo>
                            <a:pt x="516" y="98"/>
                          </a:lnTo>
                          <a:lnTo>
                            <a:pt x="516" y="96"/>
                          </a:lnTo>
                          <a:lnTo>
                            <a:pt x="518" y="96"/>
                          </a:lnTo>
                          <a:lnTo>
                            <a:pt x="520" y="96"/>
                          </a:lnTo>
                          <a:lnTo>
                            <a:pt x="522" y="96"/>
                          </a:lnTo>
                          <a:lnTo>
                            <a:pt x="524" y="96"/>
                          </a:lnTo>
                          <a:lnTo>
                            <a:pt x="524" y="98"/>
                          </a:lnTo>
                          <a:lnTo>
                            <a:pt x="526" y="98"/>
                          </a:lnTo>
                          <a:lnTo>
                            <a:pt x="526" y="99"/>
                          </a:lnTo>
                          <a:lnTo>
                            <a:pt x="528" y="99"/>
                          </a:lnTo>
                          <a:lnTo>
                            <a:pt x="530" y="99"/>
                          </a:lnTo>
                          <a:lnTo>
                            <a:pt x="532" y="99"/>
                          </a:lnTo>
                          <a:lnTo>
                            <a:pt x="532" y="98"/>
                          </a:lnTo>
                          <a:lnTo>
                            <a:pt x="534" y="98"/>
                          </a:lnTo>
                          <a:lnTo>
                            <a:pt x="534" y="96"/>
                          </a:lnTo>
                          <a:lnTo>
                            <a:pt x="534" y="94"/>
                          </a:lnTo>
                          <a:lnTo>
                            <a:pt x="534" y="92"/>
                          </a:lnTo>
                          <a:lnTo>
                            <a:pt x="532" y="90"/>
                          </a:lnTo>
                          <a:lnTo>
                            <a:pt x="532" y="88"/>
                          </a:lnTo>
                          <a:lnTo>
                            <a:pt x="530" y="86"/>
                          </a:lnTo>
                          <a:lnTo>
                            <a:pt x="530" y="84"/>
                          </a:lnTo>
                          <a:lnTo>
                            <a:pt x="532" y="84"/>
                          </a:lnTo>
                          <a:lnTo>
                            <a:pt x="532" y="82"/>
                          </a:lnTo>
                          <a:lnTo>
                            <a:pt x="534" y="82"/>
                          </a:lnTo>
                          <a:lnTo>
                            <a:pt x="534" y="84"/>
                          </a:lnTo>
                          <a:lnTo>
                            <a:pt x="536" y="84"/>
                          </a:lnTo>
                          <a:lnTo>
                            <a:pt x="536" y="86"/>
                          </a:lnTo>
                          <a:lnTo>
                            <a:pt x="536" y="88"/>
                          </a:lnTo>
                          <a:lnTo>
                            <a:pt x="536" y="90"/>
                          </a:lnTo>
                          <a:lnTo>
                            <a:pt x="536" y="92"/>
                          </a:lnTo>
                          <a:lnTo>
                            <a:pt x="536" y="94"/>
                          </a:lnTo>
                          <a:lnTo>
                            <a:pt x="536" y="96"/>
                          </a:lnTo>
                          <a:lnTo>
                            <a:pt x="536" y="98"/>
                          </a:lnTo>
                          <a:lnTo>
                            <a:pt x="537" y="98"/>
                          </a:lnTo>
                          <a:lnTo>
                            <a:pt x="537" y="99"/>
                          </a:lnTo>
                          <a:lnTo>
                            <a:pt x="539" y="99"/>
                          </a:lnTo>
                          <a:lnTo>
                            <a:pt x="541" y="99"/>
                          </a:lnTo>
                          <a:lnTo>
                            <a:pt x="541" y="98"/>
                          </a:lnTo>
                          <a:lnTo>
                            <a:pt x="543" y="98"/>
                          </a:lnTo>
                          <a:lnTo>
                            <a:pt x="545" y="98"/>
                          </a:lnTo>
                          <a:lnTo>
                            <a:pt x="545" y="96"/>
                          </a:lnTo>
                          <a:lnTo>
                            <a:pt x="547" y="94"/>
                          </a:lnTo>
                          <a:lnTo>
                            <a:pt x="549" y="94"/>
                          </a:lnTo>
                          <a:lnTo>
                            <a:pt x="549" y="92"/>
                          </a:lnTo>
                          <a:lnTo>
                            <a:pt x="551" y="92"/>
                          </a:lnTo>
                          <a:lnTo>
                            <a:pt x="553" y="92"/>
                          </a:lnTo>
                          <a:lnTo>
                            <a:pt x="555" y="92"/>
                          </a:lnTo>
                          <a:lnTo>
                            <a:pt x="555" y="94"/>
                          </a:lnTo>
                          <a:lnTo>
                            <a:pt x="557" y="94"/>
                          </a:lnTo>
                          <a:lnTo>
                            <a:pt x="557" y="96"/>
                          </a:lnTo>
                          <a:lnTo>
                            <a:pt x="559" y="98"/>
                          </a:lnTo>
                          <a:lnTo>
                            <a:pt x="559" y="99"/>
                          </a:lnTo>
                          <a:lnTo>
                            <a:pt x="559" y="101"/>
                          </a:lnTo>
                          <a:lnTo>
                            <a:pt x="561" y="101"/>
                          </a:lnTo>
                          <a:lnTo>
                            <a:pt x="562" y="101"/>
                          </a:lnTo>
                          <a:lnTo>
                            <a:pt x="562" y="99"/>
                          </a:lnTo>
                          <a:lnTo>
                            <a:pt x="562" y="98"/>
                          </a:lnTo>
                          <a:lnTo>
                            <a:pt x="561" y="98"/>
                          </a:lnTo>
                          <a:lnTo>
                            <a:pt x="561" y="96"/>
                          </a:lnTo>
                          <a:lnTo>
                            <a:pt x="559" y="94"/>
                          </a:lnTo>
                          <a:lnTo>
                            <a:pt x="559" y="92"/>
                          </a:lnTo>
                          <a:lnTo>
                            <a:pt x="557" y="90"/>
                          </a:lnTo>
                          <a:lnTo>
                            <a:pt x="555" y="88"/>
                          </a:lnTo>
                          <a:lnTo>
                            <a:pt x="555" y="86"/>
                          </a:lnTo>
                          <a:lnTo>
                            <a:pt x="555" y="84"/>
                          </a:lnTo>
                          <a:lnTo>
                            <a:pt x="557" y="84"/>
                          </a:lnTo>
                          <a:lnTo>
                            <a:pt x="557" y="82"/>
                          </a:lnTo>
                          <a:lnTo>
                            <a:pt x="559" y="82"/>
                          </a:lnTo>
                          <a:lnTo>
                            <a:pt x="561" y="82"/>
                          </a:lnTo>
                          <a:lnTo>
                            <a:pt x="562" y="84"/>
                          </a:lnTo>
                          <a:lnTo>
                            <a:pt x="564" y="86"/>
                          </a:lnTo>
                          <a:lnTo>
                            <a:pt x="564" y="88"/>
                          </a:lnTo>
                          <a:lnTo>
                            <a:pt x="566" y="88"/>
                          </a:lnTo>
                          <a:lnTo>
                            <a:pt x="568" y="90"/>
                          </a:lnTo>
                          <a:lnTo>
                            <a:pt x="570" y="88"/>
                          </a:lnTo>
                          <a:lnTo>
                            <a:pt x="572" y="88"/>
                          </a:lnTo>
                          <a:lnTo>
                            <a:pt x="574" y="86"/>
                          </a:lnTo>
                          <a:lnTo>
                            <a:pt x="576" y="86"/>
                          </a:lnTo>
                          <a:lnTo>
                            <a:pt x="576" y="84"/>
                          </a:lnTo>
                          <a:lnTo>
                            <a:pt x="578" y="84"/>
                          </a:lnTo>
                          <a:lnTo>
                            <a:pt x="578" y="82"/>
                          </a:lnTo>
                          <a:lnTo>
                            <a:pt x="578" y="80"/>
                          </a:lnTo>
                          <a:lnTo>
                            <a:pt x="578" y="78"/>
                          </a:lnTo>
                          <a:lnTo>
                            <a:pt x="578" y="76"/>
                          </a:lnTo>
                          <a:lnTo>
                            <a:pt x="578" y="75"/>
                          </a:lnTo>
                          <a:lnTo>
                            <a:pt x="578" y="73"/>
                          </a:lnTo>
                          <a:lnTo>
                            <a:pt x="580" y="73"/>
                          </a:lnTo>
                          <a:lnTo>
                            <a:pt x="582" y="71"/>
                          </a:lnTo>
                          <a:lnTo>
                            <a:pt x="584" y="71"/>
                          </a:lnTo>
                          <a:lnTo>
                            <a:pt x="585" y="71"/>
                          </a:lnTo>
                          <a:lnTo>
                            <a:pt x="585" y="73"/>
                          </a:lnTo>
                          <a:lnTo>
                            <a:pt x="587" y="73"/>
                          </a:lnTo>
                          <a:lnTo>
                            <a:pt x="587" y="75"/>
                          </a:lnTo>
                          <a:lnTo>
                            <a:pt x="589" y="75"/>
                          </a:lnTo>
                          <a:lnTo>
                            <a:pt x="591" y="75"/>
                          </a:lnTo>
                          <a:lnTo>
                            <a:pt x="591" y="76"/>
                          </a:lnTo>
                          <a:lnTo>
                            <a:pt x="595" y="76"/>
                          </a:lnTo>
                          <a:lnTo>
                            <a:pt x="597" y="76"/>
                          </a:lnTo>
                          <a:lnTo>
                            <a:pt x="597" y="75"/>
                          </a:lnTo>
                          <a:lnTo>
                            <a:pt x="599" y="75"/>
                          </a:lnTo>
                          <a:lnTo>
                            <a:pt x="601" y="75"/>
                          </a:lnTo>
                          <a:lnTo>
                            <a:pt x="601" y="73"/>
                          </a:lnTo>
                          <a:lnTo>
                            <a:pt x="603" y="73"/>
                          </a:lnTo>
                          <a:lnTo>
                            <a:pt x="605" y="73"/>
                          </a:lnTo>
                          <a:lnTo>
                            <a:pt x="607" y="73"/>
                          </a:lnTo>
                          <a:lnTo>
                            <a:pt x="607" y="75"/>
                          </a:lnTo>
                          <a:lnTo>
                            <a:pt x="609" y="75"/>
                          </a:lnTo>
                          <a:lnTo>
                            <a:pt x="609" y="76"/>
                          </a:lnTo>
                          <a:lnTo>
                            <a:pt x="610" y="78"/>
                          </a:lnTo>
                          <a:lnTo>
                            <a:pt x="610" y="76"/>
                          </a:lnTo>
                          <a:lnTo>
                            <a:pt x="612" y="76"/>
                          </a:lnTo>
                          <a:lnTo>
                            <a:pt x="612" y="75"/>
                          </a:lnTo>
                          <a:lnTo>
                            <a:pt x="610" y="75"/>
                          </a:lnTo>
                          <a:lnTo>
                            <a:pt x="610" y="73"/>
                          </a:lnTo>
                          <a:lnTo>
                            <a:pt x="609" y="71"/>
                          </a:lnTo>
                          <a:lnTo>
                            <a:pt x="607" y="71"/>
                          </a:lnTo>
                          <a:lnTo>
                            <a:pt x="605" y="71"/>
                          </a:lnTo>
                          <a:lnTo>
                            <a:pt x="603" y="71"/>
                          </a:lnTo>
                          <a:lnTo>
                            <a:pt x="603" y="69"/>
                          </a:lnTo>
                          <a:lnTo>
                            <a:pt x="601" y="69"/>
                          </a:lnTo>
                          <a:lnTo>
                            <a:pt x="601" y="67"/>
                          </a:lnTo>
                          <a:lnTo>
                            <a:pt x="601" y="65"/>
                          </a:lnTo>
                          <a:lnTo>
                            <a:pt x="603" y="65"/>
                          </a:lnTo>
                          <a:lnTo>
                            <a:pt x="603" y="63"/>
                          </a:lnTo>
                          <a:lnTo>
                            <a:pt x="605" y="63"/>
                          </a:lnTo>
                          <a:lnTo>
                            <a:pt x="607" y="65"/>
                          </a:lnTo>
                          <a:lnTo>
                            <a:pt x="609" y="65"/>
                          </a:lnTo>
                          <a:lnTo>
                            <a:pt x="610" y="67"/>
                          </a:lnTo>
                          <a:lnTo>
                            <a:pt x="610" y="69"/>
                          </a:lnTo>
                          <a:lnTo>
                            <a:pt x="612" y="71"/>
                          </a:lnTo>
                          <a:lnTo>
                            <a:pt x="612" y="73"/>
                          </a:lnTo>
                          <a:lnTo>
                            <a:pt x="614" y="73"/>
                          </a:lnTo>
                          <a:lnTo>
                            <a:pt x="614" y="75"/>
                          </a:lnTo>
                          <a:lnTo>
                            <a:pt x="616" y="75"/>
                          </a:lnTo>
                          <a:lnTo>
                            <a:pt x="618" y="75"/>
                          </a:lnTo>
                          <a:lnTo>
                            <a:pt x="618" y="73"/>
                          </a:lnTo>
                          <a:lnTo>
                            <a:pt x="620" y="73"/>
                          </a:lnTo>
                          <a:lnTo>
                            <a:pt x="620" y="71"/>
                          </a:lnTo>
                          <a:lnTo>
                            <a:pt x="622" y="71"/>
                          </a:lnTo>
                          <a:lnTo>
                            <a:pt x="624" y="71"/>
                          </a:lnTo>
                          <a:lnTo>
                            <a:pt x="626" y="73"/>
                          </a:lnTo>
                          <a:lnTo>
                            <a:pt x="628" y="73"/>
                          </a:lnTo>
                          <a:lnTo>
                            <a:pt x="628" y="71"/>
                          </a:lnTo>
                          <a:lnTo>
                            <a:pt x="628" y="69"/>
                          </a:lnTo>
                          <a:lnTo>
                            <a:pt x="630" y="69"/>
                          </a:lnTo>
                          <a:lnTo>
                            <a:pt x="632" y="69"/>
                          </a:lnTo>
                          <a:lnTo>
                            <a:pt x="632" y="71"/>
                          </a:lnTo>
                          <a:lnTo>
                            <a:pt x="633" y="71"/>
                          </a:lnTo>
                          <a:lnTo>
                            <a:pt x="633" y="73"/>
                          </a:lnTo>
                          <a:lnTo>
                            <a:pt x="633" y="75"/>
                          </a:lnTo>
                          <a:lnTo>
                            <a:pt x="635" y="75"/>
                          </a:lnTo>
                          <a:lnTo>
                            <a:pt x="635" y="76"/>
                          </a:lnTo>
                          <a:lnTo>
                            <a:pt x="637" y="76"/>
                          </a:lnTo>
                          <a:lnTo>
                            <a:pt x="637" y="75"/>
                          </a:lnTo>
                          <a:lnTo>
                            <a:pt x="637" y="73"/>
                          </a:lnTo>
                          <a:lnTo>
                            <a:pt x="635" y="71"/>
                          </a:lnTo>
                          <a:lnTo>
                            <a:pt x="632" y="67"/>
                          </a:lnTo>
                          <a:lnTo>
                            <a:pt x="630" y="67"/>
                          </a:lnTo>
                          <a:lnTo>
                            <a:pt x="630" y="65"/>
                          </a:lnTo>
                          <a:lnTo>
                            <a:pt x="630" y="63"/>
                          </a:lnTo>
                          <a:lnTo>
                            <a:pt x="632" y="61"/>
                          </a:lnTo>
                          <a:lnTo>
                            <a:pt x="633" y="61"/>
                          </a:lnTo>
                          <a:lnTo>
                            <a:pt x="635" y="61"/>
                          </a:lnTo>
                          <a:lnTo>
                            <a:pt x="637" y="63"/>
                          </a:lnTo>
                          <a:lnTo>
                            <a:pt x="639" y="65"/>
                          </a:lnTo>
                          <a:lnTo>
                            <a:pt x="641" y="69"/>
                          </a:lnTo>
                          <a:lnTo>
                            <a:pt x="643" y="69"/>
                          </a:lnTo>
                          <a:lnTo>
                            <a:pt x="643" y="71"/>
                          </a:lnTo>
                          <a:lnTo>
                            <a:pt x="645" y="71"/>
                          </a:lnTo>
                          <a:lnTo>
                            <a:pt x="645" y="73"/>
                          </a:lnTo>
                          <a:lnTo>
                            <a:pt x="647" y="73"/>
                          </a:lnTo>
                          <a:lnTo>
                            <a:pt x="649" y="73"/>
                          </a:lnTo>
                          <a:lnTo>
                            <a:pt x="649" y="71"/>
                          </a:lnTo>
                          <a:lnTo>
                            <a:pt x="651" y="71"/>
                          </a:lnTo>
                          <a:lnTo>
                            <a:pt x="651" y="69"/>
                          </a:lnTo>
                          <a:lnTo>
                            <a:pt x="649" y="69"/>
                          </a:lnTo>
                          <a:lnTo>
                            <a:pt x="649" y="67"/>
                          </a:lnTo>
                          <a:lnTo>
                            <a:pt x="649" y="65"/>
                          </a:lnTo>
                          <a:lnTo>
                            <a:pt x="647" y="65"/>
                          </a:lnTo>
                          <a:lnTo>
                            <a:pt x="647" y="63"/>
                          </a:lnTo>
                          <a:lnTo>
                            <a:pt x="645" y="63"/>
                          </a:lnTo>
                          <a:lnTo>
                            <a:pt x="645" y="61"/>
                          </a:lnTo>
                          <a:lnTo>
                            <a:pt x="647" y="61"/>
                          </a:lnTo>
                          <a:lnTo>
                            <a:pt x="647" y="59"/>
                          </a:lnTo>
                          <a:lnTo>
                            <a:pt x="649" y="59"/>
                          </a:lnTo>
                          <a:lnTo>
                            <a:pt x="649" y="57"/>
                          </a:lnTo>
                          <a:lnTo>
                            <a:pt x="651" y="57"/>
                          </a:lnTo>
                          <a:lnTo>
                            <a:pt x="651" y="55"/>
                          </a:lnTo>
                          <a:lnTo>
                            <a:pt x="653" y="55"/>
                          </a:lnTo>
                          <a:lnTo>
                            <a:pt x="655" y="53"/>
                          </a:lnTo>
                          <a:lnTo>
                            <a:pt x="657" y="53"/>
                          </a:lnTo>
                          <a:lnTo>
                            <a:pt x="657" y="51"/>
                          </a:lnTo>
                          <a:lnTo>
                            <a:pt x="658" y="51"/>
                          </a:lnTo>
                          <a:lnTo>
                            <a:pt x="660" y="51"/>
                          </a:lnTo>
                          <a:lnTo>
                            <a:pt x="660" y="53"/>
                          </a:lnTo>
                          <a:lnTo>
                            <a:pt x="662" y="53"/>
                          </a:lnTo>
                          <a:lnTo>
                            <a:pt x="662" y="55"/>
                          </a:lnTo>
                          <a:lnTo>
                            <a:pt x="664" y="57"/>
                          </a:lnTo>
                          <a:lnTo>
                            <a:pt x="666" y="57"/>
                          </a:lnTo>
                          <a:lnTo>
                            <a:pt x="666" y="55"/>
                          </a:lnTo>
                          <a:lnTo>
                            <a:pt x="666" y="53"/>
                          </a:lnTo>
                          <a:lnTo>
                            <a:pt x="666" y="51"/>
                          </a:lnTo>
                          <a:lnTo>
                            <a:pt x="666" y="50"/>
                          </a:lnTo>
                          <a:lnTo>
                            <a:pt x="664" y="50"/>
                          </a:lnTo>
                          <a:lnTo>
                            <a:pt x="664" y="48"/>
                          </a:lnTo>
                          <a:lnTo>
                            <a:pt x="664" y="46"/>
                          </a:lnTo>
                          <a:lnTo>
                            <a:pt x="664" y="44"/>
                          </a:lnTo>
                          <a:lnTo>
                            <a:pt x="666" y="44"/>
                          </a:lnTo>
                          <a:lnTo>
                            <a:pt x="668" y="44"/>
                          </a:lnTo>
                          <a:lnTo>
                            <a:pt x="670" y="44"/>
                          </a:lnTo>
                          <a:lnTo>
                            <a:pt x="670" y="46"/>
                          </a:lnTo>
                          <a:lnTo>
                            <a:pt x="670" y="48"/>
                          </a:lnTo>
                          <a:lnTo>
                            <a:pt x="672" y="48"/>
                          </a:lnTo>
                          <a:lnTo>
                            <a:pt x="672" y="50"/>
                          </a:lnTo>
                          <a:lnTo>
                            <a:pt x="674" y="51"/>
                          </a:lnTo>
                          <a:lnTo>
                            <a:pt x="674" y="53"/>
                          </a:lnTo>
                          <a:lnTo>
                            <a:pt x="676" y="53"/>
                          </a:lnTo>
                          <a:lnTo>
                            <a:pt x="678" y="53"/>
                          </a:lnTo>
                          <a:lnTo>
                            <a:pt x="680" y="53"/>
                          </a:lnTo>
                          <a:lnTo>
                            <a:pt x="680" y="51"/>
                          </a:lnTo>
                          <a:lnTo>
                            <a:pt x="680" y="50"/>
                          </a:lnTo>
                          <a:lnTo>
                            <a:pt x="680" y="48"/>
                          </a:lnTo>
                          <a:lnTo>
                            <a:pt x="680" y="46"/>
                          </a:lnTo>
                          <a:lnTo>
                            <a:pt x="678" y="46"/>
                          </a:lnTo>
                          <a:lnTo>
                            <a:pt x="678" y="44"/>
                          </a:lnTo>
                          <a:lnTo>
                            <a:pt x="676" y="44"/>
                          </a:lnTo>
                          <a:lnTo>
                            <a:pt x="674" y="44"/>
                          </a:lnTo>
                          <a:lnTo>
                            <a:pt x="674" y="42"/>
                          </a:lnTo>
                          <a:lnTo>
                            <a:pt x="672" y="42"/>
                          </a:lnTo>
                          <a:lnTo>
                            <a:pt x="670" y="42"/>
                          </a:lnTo>
                          <a:lnTo>
                            <a:pt x="670" y="40"/>
                          </a:lnTo>
                          <a:lnTo>
                            <a:pt x="668" y="40"/>
                          </a:lnTo>
                          <a:lnTo>
                            <a:pt x="668" y="38"/>
                          </a:lnTo>
                          <a:lnTo>
                            <a:pt x="668" y="36"/>
                          </a:lnTo>
                          <a:lnTo>
                            <a:pt x="668" y="34"/>
                          </a:lnTo>
                          <a:lnTo>
                            <a:pt x="670" y="34"/>
                          </a:lnTo>
                          <a:lnTo>
                            <a:pt x="670" y="32"/>
                          </a:lnTo>
                          <a:lnTo>
                            <a:pt x="672" y="32"/>
                          </a:lnTo>
                          <a:lnTo>
                            <a:pt x="674" y="32"/>
                          </a:lnTo>
                          <a:lnTo>
                            <a:pt x="676" y="32"/>
                          </a:lnTo>
                          <a:lnTo>
                            <a:pt x="678" y="32"/>
                          </a:lnTo>
                          <a:lnTo>
                            <a:pt x="678" y="34"/>
                          </a:lnTo>
                          <a:lnTo>
                            <a:pt x="680" y="34"/>
                          </a:lnTo>
                          <a:lnTo>
                            <a:pt x="680" y="36"/>
                          </a:lnTo>
                          <a:lnTo>
                            <a:pt x="681" y="36"/>
                          </a:lnTo>
                          <a:lnTo>
                            <a:pt x="683" y="36"/>
                          </a:lnTo>
                          <a:lnTo>
                            <a:pt x="685" y="36"/>
                          </a:lnTo>
                          <a:lnTo>
                            <a:pt x="685" y="34"/>
                          </a:lnTo>
                          <a:lnTo>
                            <a:pt x="687" y="34"/>
                          </a:lnTo>
                          <a:lnTo>
                            <a:pt x="689" y="34"/>
                          </a:lnTo>
                          <a:lnTo>
                            <a:pt x="691" y="34"/>
                          </a:lnTo>
                          <a:lnTo>
                            <a:pt x="691" y="32"/>
                          </a:lnTo>
                          <a:lnTo>
                            <a:pt x="693" y="32"/>
                          </a:lnTo>
                          <a:lnTo>
                            <a:pt x="693" y="30"/>
                          </a:lnTo>
                          <a:lnTo>
                            <a:pt x="693" y="28"/>
                          </a:lnTo>
                          <a:lnTo>
                            <a:pt x="691" y="28"/>
                          </a:lnTo>
                          <a:lnTo>
                            <a:pt x="691" y="27"/>
                          </a:lnTo>
                          <a:lnTo>
                            <a:pt x="689" y="27"/>
                          </a:lnTo>
                          <a:lnTo>
                            <a:pt x="689" y="25"/>
                          </a:lnTo>
                          <a:lnTo>
                            <a:pt x="689" y="23"/>
                          </a:lnTo>
                          <a:lnTo>
                            <a:pt x="691" y="23"/>
                          </a:lnTo>
                          <a:lnTo>
                            <a:pt x="691" y="21"/>
                          </a:lnTo>
                          <a:lnTo>
                            <a:pt x="691" y="19"/>
                          </a:lnTo>
                          <a:lnTo>
                            <a:pt x="691" y="17"/>
                          </a:lnTo>
                          <a:lnTo>
                            <a:pt x="691" y="15"/>
                          </a:lnTo>
                          <a:lnTo>
                            <a:pt x="693" y="15"/>
                          </a:lnTo>
                          <a:lnTo>
                            <a:pt x="695" y="15"/>
                          </a:lnTo>
                          <a:lnTo>
                            <a:pt x="697" y="17"/>
                          </a:lnTo>
                          <a:lnTo>
                            <a:pt x="699" y="17"/>
                          </a:lnTo>
                          <a:lnTo>
                            <a:pt x="701" y="19"/>
                          </a:lnTo>
                          <a:lnTo>
                            <a:pt x="703" y="19"/>
                          </a:lnTo>
                          <a:lnTo>
                            <a:pt x="705" y="19"/>
                          </a:lnTo>
                          <a:lnTo>
                            <a:pt x="706" y="19"/>
                          </a:lnTo>
                          <a:lnTo>
                            <a:pt x="708" y="19"/>
                          </a:lnTo>
                          <a:lnTo>
                            <a:pt x="710" y="19"/>
                          </a:lnTo>
                          <a:lnTo>
                            <a:pt x="712" y="19"/>
                          </a:lnTo>
                          <a:lnTo>
                            <a:pt x="714" y="19"/>
                          </a:lnTo>
                          <a:lnTo>
                            <a:pt x="716" y="19"/>
                          </a:lnTo>
                          <a:lnTo>
                            <a:pt x="718" y="19"/>
                          </a:lnTo>
                          <a:lnTo>
                            <a:pt x="720" y="19"/>
                          </a:lnTo>
                          <a:lnTo>
                            <a:pt x="722" y="19"/>
                          </a:lnTo>
                          <a:lnTo>
                            <a:pt x="724" y="19"/>
                          </a:lnTo>
                          <a:lnTo>
                            <a:pt x="724" y="21"/>
                          </a:lnTo>
                          <a:lnTo>
                            <a:pt x="726" y="23"/>
                          </a:lnTo>
                          <a:lnTo>
                            <a:pt x="728" y="23"/>
                          </a:lnTo>
                          <a:lnTo>
                            <a:pt x="729" y="25"/>
                          </a:lnTo>
                          <a:lnTo>
                            <a:pt x="731" y="25"/>
                          </a:lnTo>
                          <a:lnTo>
                            <a:pt x="731" y="23"/>
                          </a:lnTo>
                          <a:lnTo>
                            <a:pt x="731" y="21"/>
                          </a:lnTo>
                          <a:lnTo>
                            <a:pt x="731" y="17"/>
                          </a:lnTo>
                          <a:lnTo>
                            <a:pt x="729" y="15"/>
                          </a:lnTo>
                          <a:lnTo>
                            <a:pt x="729" y="13"/>
                          </a:lnTo>
                          <a:lnTo>
                            <a:pt x="731" y="13"/>
                          </a:lnTo>
                          <a:lnTo>
                            <a:pt x="733" y="15"/>
                          </a:lnTo>
                          <a:lnTo>
                            <a:pt x="735" y="15"/>
                          </a:lnTo>
                          <a:lnTo>
                            <a:pt x="735" y="17"/>
                          </a:lnTo>
                          <a:lnTo>
                            <a:pt x="737" y="17"/>
                          </a:lnTo>
                          <a:lnTo>
                            <a:pt x="739" y="17"/>
                          </a:lnTo>
                          <a:lnTo>
                            <a:pt x="739" y="15"/>
                          </a:lnTo>
                          <a:lnTo>
                            <a:pt x="741" y="15"/>
                          </a:lnTo>
                          <a:lnTo>
                            <a:pt x="743" y="15"/>
                          </a:lnTo>
                          <a:lnTo>
                            <a:pt x="743" y="13"/>
                          </a:lnTo>
                          <a:lnTo>
                            <a:pt x="745" y="13"/>
                          </a:lnTo>
                          <a:lnTo>
                            <a:pt x="747" y="13"/>
                          </a:lnTo>
                          <a:lnTo>
                            <a:pt x="747" y="11"/>
                          </a:lnTo>
                          <a:lnTo>
                            <a:pt x="749" y="11"/>
                          </a:lnTo>
                          <a:lnTo>
                            <a:pt x="751" y="13"/>
                          </a:lnTo>
                          <a:lnTo>
                            <a:pt x="753" y="13"/>
                          </a:lnTo>
                          <a:lnTo>
                            <a:pt x="753" y="15"/>
                          </a:lnTo>
                          <a:lnTo>
                            <a:pt x="753" y="17"/>
                          </a:lnTo>
                          <a:lnTo>
                            <a:pt x="753" y="19"/>
                          </a:lnTo>
                          <a:lnTo>
                            <a:pt x="751" y="21"/>
                          </a:lnTo>
                          <a:lnTo>
                            <a:pt x="751" y="23"/>
                          </a:lnTo>
                          <a:lnTo>
                            <a:pt x="749" y="23"/>
                          </a:lnTo>
                          <a:lnTo>
                            <a:pt x="749" y="25"/>
                          </a:lnTo>
                          <a:lnTo>
                            <a:pt x="749" y="27"/>
                          </a:lnTo>
                          <a:lnTo>
                            <a:pt x="751" y="27"/>
                          </a:lnTo>
                          <a:lnTo>
                            <a:pt x="751" y="28"/>
                          </a:lnTo>
                          <a:lnTo>
                            <a:pt x="753" y="28"/>
                          </a:lnTo>
                          <a:lnTo>
                            <a:pt x="754" y="28"/>
                          </a:lnTo>
                          <a:lnTo>
                            <a:pt x="754" y="27"/>
                          </a:lnTo>
                          <a:lnTo>
                            <a:pt x="756" y="27"/>
                          </a:lnTo>
                          <a:lnTo>
                            <a:pt x="756" y="25"/>
                          </a:lnTo>
                          <a:lnTo>
                            <a:pt x="758" y="25"/>
                          </a:lnTo>
                          <a:lnTo>
                            <a:pt x="758" y="23"/>
                          </a:lnTo>
                          <a:lnTo>
                            <a:pt x="758" y="21"/>
                          </a:lnTo>
                          <a:lnTo>
                            <a:pt x="758" y="19"/>
                          </a:lnTo>
                          <a:lnTo>
                            <a:pt x="758" y="17"/>
                          </a:lnTo>
                          <a:lnTo>
                            <a:pt x="760" y="17"/>
                          </a:lnTo>
                          <a:lnTo>
                            <a:pt x="762" y="17"/>
                          </a:lnTo>
                          <a:lnTo>
                            <a:pt x="764" y="17"/>
                          </a:lnTo>
                          <a:lnTo>
                            <a:pt x="766" y="17"/>
                          </a:lnTo>
                          <a:lnTo>
                            <a:pt x="766" y="19"/>
                          </a:lnTo>
                          <a:lnTo>
                            <a:pt x="766" y="21"/>
                          </a:lnTo>
                          <a:lnTo>
                            <a:pt x="766" y="23"/>
                          </a:lnTo>
                          <a:lnTo>
                            <a:pt x="764" y="25"/>
                          </a:lnTo>
                          <a:lnTo>
                            <a:pt x="762" y="27"/>
                          </a:lnTo>
                          <a:lnTo>
                            <a:pt x="762" y="28"/>
                          </a:lnTo>
                          <a:lnTo>
                            <a:pt x="764" y="28"/>
                          </a:lnTo>
                          <a:lnTo>
                            <a:pt x="766" y="28"/>
                          </a:lnTo>
                          <a:lnTo>
                            <a:pt x="766" y="27"/>
                          </a:lnTo>
                          <a:lnTo>
                            <a:pt x="768" y="23"/>
                          </a:lnTo>
                          <a:lnTo>
                            <a:pt x="770" y="15"/>
                          </a:lnTo>
                          <a:lnTo>
                            <a:pt x="772" y="13"/>
                          </a:lnTo>
                          <a:lnTo>
                            <a:pt x="772" y="11"/>
                          </a:lnTo>
                          <a:lnTo>
                            <a:pt x="772" y="9"/>
                          </a:lnTo>
                          <a:lnTo>
                            <a:pt x="774" y="9"/>
                          </a:lnTo>
                          <a:lnTo>
                            <a:pt x="776" y="9"/>
                          </a:lnTo>
                          <a:lnTo>
                            <a:pt x="777" y="9"/>
                          </a:lnTo>
                          <a:lnTo>
                            <a:pt x="777" y="11"/>
                          </a:lnTo>
                          <a:lnTo>
                            <a:pt x="777" y="13"/>
                          </a:lnTo>
                          <a:lnTo>
                            <a:pt x="777" y="15"/>
                          </a:lnTo>
                          <a:lnTo>
                            <a:pt x="777" y="17"/>
                          </a:lnTo>
                          <a:lnTo>
                            <a:pt x="777" y="19"/>
                          </a:lnTo>
                          <a:lnTo>
                            <a:pt x="779" y="19"/>
                          </a:lnTo>
                          <a:lnTo>
                            <a:pt x="781" y="19"/>
                          </a:lnTo>
                          <a:lnTo>
                            <a:pt x="783" y="19"/>
                          </a:lnTo>
                          <a:lnTo>
                            <a:pt x="783" y="17"/>
                          </a:lnTo>
                          <a:lnTo>
                            <a:pt x="785" y="17"/>
                          </a:lnTo>
                          <a:lnTo>
                            <a:pt x="787" y="17"/>
                          </a:lnTo>
                          <a:lnTo>
                            <a:pt x="789" y="17"/>
                          </a:lnTo>
                          <a:lnTo>
                            <a:pt x="789" y="19"/>
                          </a:lnTo>
                          <a:lnTo>
                            <a:pt x="789" y="21"/>
                          </a:lnTo>
                          <a:lnTo>
                            <a:pt x="791" y="21"/>
                          </a:lnTo>
                          <a:lnTo>
                            <a:pt x="793" y="21"/>
                          </a:lnTo>
                          <a:lnTo>
                            <a:pt x="795" y="21"/>
                          </a:lnTo>
                          <a:lnTo>
                            <a:pt x="797" y="21"/>
                          </a:lnTo>
                          <a:lnTo>
                            <a:pt x="799" y="21"/>
                          </a:lnTo>
                          <a:lnTo>
                            <a:pt x="801" y="21"/>
                          </a:lnTo>
                          <a:lnTo>
                            <a:pt x="802" y="21"/>
                          </a:lnTo>
                          <a:lnTo>
                            <a:pt x="804" y="23"/>
                          </a:lnTo>
                          <a:lnTo>
                            <a:pt x="804" y="25"/>
                          </a:lnTo>
                          <a:lnTo>
                            <a:pt x="804" y="27"/>
                          </a:lnTo>
                          <a:lnTo>
                            <a:pt x="806" y="28"/>
                          </a:lnTo>
                          <a:lnTo>
                            <a:pt x="806" y="30"/>
                          </a:lnTo>
                          <a:lnTo>
                            <a:pt x="806" y="32"/>
                          </a:lnTo>
                          <a:lnTo>
                            <a:pt x="806" y="34"/>
                          </a:lnTo>
                          <a:lnTo>
                            <a:pt x="808" y="36"/>
                          </a:lnTo>
                          <a:lnTo>
                            <a:pt x="810" y="36"/>
                          </a:lnTo>
                          <a:lnTo>
                            <a:pt x="812" y="34"/>
                          </a:lnTo>
                          <a:lnTo>
                            <a:pt x="816" y="34"/>
                          </a:lnTo>
                          <a:lnTo>
                            <a:pt x="818" y="34"/>
                          </a:lnTo>
                          <a:lnTo>
                            <a:pt x="818" y="32"/>
                          </a:lnTo>
                          <a:lnTo>
                            <a:pt x="820" y="32"/>
                          </a:lnTo>
                          <a:lnTo>
                            <a:pt x="822" y="30"/>
                          </a:lnTo>
                          <a:lnTo>
                            <a:pt x="824" y="28"/>
                          </a:lnTo>
                          <a:lnTo>
                            <a:pt x="829" y="21"/>
                          </a:lnTo>
                          <a:lnTo>
                            <a:pt x="831" y="19"/>
                          </a:lnTo>
                          <a:lnTo>
                            <a:pt x="833" y="19"/>
                          </a:lnTo>
                          <a:lnTo>
                            <a:pt x="833" y="17"/>
                          </a:lnTo>
                          <a:lnTo>
                            <a:pt x="835" y="17"/>
                          </a:lnTo>
                          <a:lnTo>
                            <a:pt x="835" y="15"/>
                          </a:lnTo>
                          <a:lnTo>
                            <a:pt x="837" y="15"/>
                          </a:lnTo>
                          <a:lnTo>
                            <a:pt x="839" y="13"/>
                          </a:lnTo>
                          <a:lnTo>
                            <a:pt x="841" y="13"/>
                          </a:lnTo>
                          <a:lnTo>
                            <a:pt x="843" y="11"/>
                          </a:lnTo>
                          <a:lnTo>
                            <a:pt x="845" y="11"/>
                          </a:lnTo>
                          <a:lnTo>
                            <a:pt x="845" y="9"/>
                          </a:lnTo>
                          <a:lnTo>
                            <a:pt x="847" y="9"/>
                          </a:lnTo>
                          <a:lnTo>
                            <a:pt x="850" y="5"/>
                          </a:lnTo>
                          <a:lnTo>
                            <a:pt x="852" y="5"/>
                          </a:lnTo>
                          <a:lnTo>
                            <a:pt x="854" y="3"/>
                          </a:lnTo>
                          <a:lnTo>
                            <a:pt x="856" y="3"/>
                          </a:lnTo>
                          <a:lnTo>
                            <a:pt x="856" y="2"/>
                          </a:lnTo>
                          <a:lnTo>
                            <a:pt x="858" y="2"/>
                          </a:lnTo>
                          <a:lnTo>
                            <a:pt x="860" y="2"/>
                          </a:lnTo>
                          <a:lnTo>
                            <a:pt x="862" y="2"/>
                          </a:lnTo>
                          <a:lnTo>
                            <a:pt x="862" y="0"/>
                          </a:lnTo>
                          <a:lnTo>
                            <a:pt x="864" y="0"/>
                          </a:lnTo>
                          <a:lnTo>
                            <a:pt x="866" y="0"/>
                          </a:lnTo>
                          <a:lnTo>
                            <a:pt x="866" y="2"/>
                          </a:lnTo>
                          <a:lnTo>
                            <a:pt x="866" y="3"/>
                          </a:lnTo>
                          <a:lnTo>
                            <a:pt x="866" y="5"/>
                          </a:lnTo>
                          <a:lnTo>
                            <a:pt x="866" y="7"/>
                          </a:lnTo>
                          <a:lnTo>
                            <a:pt x="866" y="9"/>
                          </a:lnTo>
                          <a:lnTo>
                            <a:pt x="866" y="11"/>
                          </a:lnTo>
                          <a:lnTo>
                            <a:pt x="866" y="13"/>
                          </a:lnTo>
                          <a:lnTo>
                            <a:pt x="868" y="13"/>
                          </a:lnTo>
                          <a:lnTo>
                            <a:pt x="868" y="15"/>
                          </a:lnTo>
                          <a:lnTo>
                            <a:pt x="866" y="15"/>
                          </a:lnTo>
                          <a:lnTo>
                            <a:pt x="866" y="17"/>
                          </a:lnTo>
                          <a:lnTo>
                            <a:pt x="866" y="19"/>
                          </a:lnTo>
                          <a:lnTo>
                            <a:pt x="868" y="19"/>
                          </a:lnTo>
                          <a:lnTo>
                            <a:pt x="868" y="21"/>
                          </a:lnTo>
                          <a:lnTo>
                            <a:pt x="868" y="23"/>
                          </a:lnTo>
                          <a:lnTo>
                            <a:pt x="870" y="23"/>
                          </a:lnTo>
                          <a:lnTo>
                            <a:pt x="870" y="25"/>
                          </a:lnTo>
                          <a:lnTo>
                            <a:pt x="868" y="25"/>
                          </a:lnTo>
                          <a:lnTo>
                            <a:pt x="868" y="27"/>
                          </a:lnTo>
                          <a:lnTo>
                            <a:pt x="868" y="28"/>
                          </a:lnTo>
                          <a:lnTo>
                            <a:pt x="870" y="28"/>
                          </a:lnTo>
                          <a:lnTo>
                            <a:pt x="870" y="30"/>
                          </a:lnTo>
                          <a:lnTo>
                            <a:pt x="872" y="32"/>
                          </a:lnTo>
                          <a:lnTo>
                            <a:pt x="872" y="34"/>
                          </a:lnTo>
                          <a:lnTo>
                            <a:pt x="872" y="36"/>
                          </a:lnTo>
                          <a:lnTo>
                            <a:pt x="873" y="36"/>
                          </a:lnTo>
                          <a:lnTo>
                            <a:pt x="875" y="38"/>
                          </a:lnTo>
                          <a:lnTo>
                            <a:pt x="875" y="40"/>
                          </a:lnTo>
                          <a:lnTo>
                            <a:pt x="875" y="42"/>
                          </a:lnTo>
                          <a:lnTo>
                            <a:pt x="877" y="42"/>
                          </a:lnTo>
                          <a:lnTo>
                            <a:pt x="877" y="44"/>
                          </a:lnTo>
                          <a:lnTo>
                            <a:pt x="879" y="46"/>
                          </a:lnTo>
                          <a:lnTo>
                            <a:pt x="879" y="48"/>
                          </a:lnTo>
                          <a:lnTo>
                            <a:pt x="879" y="50"/>
                          </a:lnTo>
                          <a:lnTo>
                            <a:pt x="881" y="50"/>
                          </a:lnTo>
                          <a:lnTo>
                            <a:pt x="881" y="51"/>
                          </a:lnTo>
                          <a:lnTo>
                            <a:pt x="879" y="51"/>
                          </a:lnTo>
                          <a:lnTo>
                            <a:pt x="881" y="51"/>
                          </a:lnTo>
                          <a:lnTo>
                            <a:pt x="881" y="53"/>
                          </a:lnTo>
                          <a:lnTo>
                            <a:pt x="881" y="55"/>
                          </a:lnTo>
                          <a:lnTo>
                            <a:pt x="881" y="57"/>
                          </a:lnTo>
                          <a:lnTo>
                            <a:pt x="879" y="57"/>
                          </a:lnTo>
                          <a:lnTo>
                            <a:pt x="879" y="59"/>
                          </a:lnTo>
                          <a:lnTo>
                            <a:pt x="881" y="59"/>
                          </a:lnTo>
                          <a:lnTo>
                            <a:pt x="881" y="61"/>
                          </a:lnTo>
                          <a:lnTo>
                            <a:pt x="881" y="63"/>
                          </a:lnTo>
                          <a:lnTo>
                            <a:pt x="883" y="63"/>
                          </a:lnTo>
                          <a:lnTo>
                            <a:pt x="883" y="65"/>
                          </a:lnTo>
                          <a:lnTo>
                            <a:pt x="883" y="67"/>
                          </a:lnTo>
                          <a:lnTo>
                            <a:pt x="883" y="69"/>
                          </a:lnTo>
                          <a:lnTo>
                            <a:pt x="885" y="69"/>
                          </a:lnTo>
                          <a:lnTo>
                            <a:pt x="887" y="69"/>
                          </a:lnTo>
                          <a:lnTo>
                            <a:pt x="887" y="71"/>
                          </a:lnTo>
                          <a:lnTo>
                            <a:pt x="887" y="73"/>
                          </a:lnTo>
                          <a:lnTo>
                            <a:pt x="889" y="73"/>
                          </a:lnTo>
                          <a:lnTo>
                            <a:pt x="889" y="75"/>
                          </a:lnTo>
                          <a:lnTo>
                            <a:pt x="889" y="76"/>
                          </a:lnTo>
                          <a:lnTo>
                            <a:pt x="891" y="76"/>
                          </a:lnTo>
                          <a:lnTo>
                            <a:pt x="893" y="76"/>
                          </a:lnTo>
                          <a:lnTo>
                            <a:pt x="893" y="78"/>
                          </a:lnTo>
                          <a:lnTo>
                            <a:pt x="895" y="78"/>
                          </a:lnTo>
                          <a:lnTo>
                            <a:pt x="897" y="78"/>
                          </a:lnTo>
                          <a:lnTo>
                            <a:pt x="897" y="76"/>
                          </a:lnTo>
                          <a:lnTo>
                            <a:pt x="898" y="76"/>
                          </a:lnTo>
                          <a:lnTo>
                            <a:pt x="900" y="76"/>
                          </a:lnTo>
                          <a:lnTo>
                            <a:pt x="902" y="76"/>
                          </a:lnTo>
                          <a:lnTo>
                            <a:pt x="904" y="76"/>
                          </a:lnTo>
                          <a:lnTo>
                            <a:pt x="906" y="75"/>
                          </a:lnTo>
                          <a:lnTo>
                            <a:pt x="906" y="76"/>
                          </a:lnTo>
                          <a:lnTo>
                            <a:pt x="908" y="76"/>
                          </a:lnTo>
                          <a:lnTo>
                            <a:pt x="910" y="75"/>
                          </a:lnTo>
                          <a:lnTo>
                            <a:pt x="912" y="75"/>
                          </a:lnTo>
                          <a:lnTo>
                            <a:pt x="912" y="73"/>
                          </a:lnTo>
                          <a:lnTo>
                            <a:pt x="914" y="71"/>
                          </a:lnTo>
                          <a:lnTo>
                            <a:pt x="916" y="71"/>
                          </a:lnTo>
                          <a:lnTo>
                            <a:pt x="918" y="71"/>
                          </a:lnTo>
                          <a:lnTo>
                            <a:pt x="920" y="71"/>
                          </a:lnTo>
                          <a:lnTo>
                            <a:pt x="921" y="73"/>
                          </a:lnTo>
                          <a:lnTo>
                            <a:pt x="923" y="75"/>
                          </a:lnTo>
                          <a:lnTo>
                            <a:pt x="923" y="76"/>
                          </a:lnTo>
                          <a:lnTo>
                            <a:pt x="925" y="78"/>
                          </a:lnTo>
                          <a:lnTo>
                            <a:pt x="925" y="80"/>
                          </a:lnTo>
                          <a:lnTo>
                            <a:pt x="925" y="82"/>
                          </a:lnTo>
                          <a:lnTo>
                            <a:pt x="925" y="84"/>
                          </a:lnTo>
                          <a:lnTo>
                            <a:pt x="925" y="86"/>
                          </a:lnTo>
                          <a:lnTo>
                            <a:pt x="927" y="88"/>
                          </a:lnTo>
                          <a:lnTo>
                            <a:pt x="927" y="90"/>
                          </a:lnTo>
                          <a:lnTo>
                            <a:pt x="929" y="92"/>
                          </a:lnTo>
                          <a:lnTo>
                            <a:pt x="929" y="94"/>
                          </a:lnTo>
                          <a:lnTo>
                            <a:pt x="931" y="96"/>
                          </a:lnTo>
                          <a:lnTo>
                            <a:pt x="933" y="96"/>
                          </a:lnTo>
                          <a:lnTo>
                            <a:pt x="935" y="96"/>
                          </a:lnTo>
                          <a:lnTo>
                            <a:pt x="937" y="96"/>
                          </a:lnTo>
                          <a:lnTo>
                            <a:pt x="937" y="98"/>
                          </a:lnTo>
                          <a:lnTo>
                            <a:pt x="935" y="99"/>
                          </a:lnTo>
                          <a:lnTo>
                            <a:pt x="935" y="101"/>
                          </a:lnTo>
                          <a:lnTo>
                            <a:pt x="935" y="103"/>
                          </a:lnTo>
                          <a:lnTo>
                            <a:pt x="937" y="105"/>
                          </a:lnTo>
                          <a:lnTo>
                            <a:pt x="939" y="107"/>
                          </a:lnTo>
                          <a:lnTo>
                            <a:pt x="939" y="109"/>
                          </a:lnTo>
                          <a:lnTo>
                            <a:pt x="937" y="111"/>
                          </a:lnTo>
                          <a:lnTo>
                            <a:pt x="937" y="113"/>
                          </a:lnTo>
                          <a:lnTo>
                            <a:pt x="937" y="115"/>
                          </a:lnTo>
                          <a:lnTo>
                            <a:pt x="937" y="117"/>
                          </a:lnTo>
                          <a:lnTo>
                            <a:pt x="937" y="119"/>
                          </a:lnTo>
                          <a:lnTo>
                            <a:pt x="937" y="121"/>
                          </a:lnTo>
                          <a:lnTo>
                            <a:pt x="939" y="121"/>
                          </a:lnTo>
                          <a:lnTo>
                            <a:pt x="939" y="123"/>
                          </a:lnTo>
                          <a:lnTo>
                            <a:pt x="941" y="123"/>
                          </a:lnTo>
                          <a:lnTo>
                            <a:pt x="941" y="124"/>
                          </a:lnTo>
                          <a:lnTo>
                            <a:pt x="941" y="126"/>
                          </a:lnTo>
                          <a:lnTo>
                            <a:pt x="941" y="128"/>
                          </a:lnTo>
                          <a:lnTo>
                            <a:pt x="943" y="128"/>
                          </a:lnTo>
                          <a:lnTo>
                            <a:pt x="945" y="130"/>
                          </a:lnTo>
                          <a:lnTo>
                            <a:pt x="945" y="132"/>
                          </a:lnTo>
                          <a:lnTo>
                            <a:pt x="946" y="132"/>
                          </a:lnTo>
                          <a:lnTo>
                            <a:pt x="946" y="134"/>
                          </a:lnTo>
                          <a:lnTo>
                            <a:pt x="946" y="136"/>
                          </a:lnTo>
                          <a:lnTo>
                            <a:pt x="946" y="138"/>
                          </a:lnTo>
                          <a:lnTo>
                            <a:pt x="948" y="140"/>
                          </a:lnTo>
                          <a:lnTo>
                            <a:pt x="946" y="142"/>
                          </a:lnTo>
                          <a:lnTo>
                            <a:pt x="946" y="144"/>
                          </a:lnTo>
                          <a:lnTo>
                            <a:pt x="946" y="146"/>
                          </a:lnTo>
                          <a:lnTo>
                            <a:pt x="946" y="147"/>
                          </a:lnTo>
                          <a:lnTo>
                            <a:pt x="948" y="149"/>
                          </a:lnTo>
                          <a:lnTo>
                            <a:pt x="948" y="151"/>
                          </a:lnTo>
                          <a:lnTo>
                            <a:pt x="950" y="151"/>
                          </a:lnTo>
                          <a:lnTo>
                            <a:pt x="952" y="151"/>
                          </a:lnTo>
                          <a:lnTo>
                            <a:pt x="954" y="151"/>
                          </a:lnTo>
                          <a:lnTo>
                            <a:pt x="956" y="153"/>
                          </a:lnTo>
                          <a:lnTo>
                            <a:pt x="958" y="153"/>
                          </a:lnTo>
                          <a:lnTo>
                            <a:pt x="960" y="155"/>
                          </a:lnTo>
                          <a:lnTo>
                            <a:pt x="964" y="155"/>
                          </a:lnTo>
                          <a:lnTo>
                            <a:pt x="966" y="157"/>
                          </a:lnTo>
                          <a:lnTo>
                            <a:pt x="966" y="159"/>
                          </a:lnTo>
                          <a:lnTo>
                            <a:pt x="968" y="161"/>
                          </a:lnTo>
                          <a:lnTo>
                            <a:pt x="968" y="163"/>
                          </a:lnTo>
                          <a:lnTo>
                            <a:pt x="969" y="165"/>
                          </a:lnTo>
                          <a:lnTo>
                            <a:pt x="969" y="167"/>
                          </a:lnTo>
                          <a:lnTo>
                            <a:pt x="971" y="169"/>
                          </a:lnTo>
                          <a:lnTo>
                            <a:pt x="971" y="171"/>
                          </a:lnTo>
                          <a:lnTo>
                            <a:pt x="973" y="172"/>
                          </a:lnTo>
                          <a:lnTo>
                            <a:pt x="973" y="174"/>
                          </a:lnTo>
                          <a:lnTo>
                            <a:pt x="973" y="176"/>
                          </a:lnTo>
                          <a:lnTo>
                            <a:pt x="973" y="178"/>
                          </a:lnTo>
                          <a:lnTo>
                            <a:pt x="971" y="178"/>
                          </a:lnTo>
                          <a:lnTo>
                            <a:pt x="971" y="180"/>
                          </a:lnTo>
                          <a:lnTo>
                            <a:pt x="969" y="180"/>
                          </a:lnTo>
                          <a:lnTo>
                            <a:pt x="969" y="182"/>
                          </a:lnTo>
                          <a:lnTo>
                            <a:pt x="969" y="184"/>
                          </a:lnTo>
                          <a:lnTo>
                            <a:pt x="968" y="186"/>
                          </a:lnTo>
                          <a:lnTo>
                            <a:pt x="968" y="188"/>
                          </a:lnTo>
                          <a:lnTo>
                            <a:pt x="968" y="190"/>
                          </a:lnTo>
                          <a:lnTo>
                            <a:pt x="966" y="190"/>
                          </a:lnTo>
                          <a:lnTo>
                            <a:pt x="966" y="192"/>
                          </a:lnTo>
                          <a:lnTo>
                            <a:pt x="964" y="192"/>
                          </a:lnTo>
                          <a:lnTo>
                            <a:pt x="964" y="194"/>
                          </a:lnTo>
                          <a:lnTo>
                            <a:pt x="962" y="196"/>
                          </a:lnTo>
                          <a:lnTo>
                            <a:pt x="960" y="197"/>
                          </a:lnTo>
                          <a:lnTo>
                            <a:pt x="958" y="197"/>
                          </a:lnTo>
                          <a:lnTo>
                            <a:pt x="956" y="199"/>
                          </a:lnTo>
                          <a:lnTo>
                            <a:pt x="954" y="201"/>
                          </a:lnTo>
                          <a:lnTo>
                            <a:pt x="956" y="203"/>
                          </a:lnTo>
                          <a:lnTo>
                            <a:pt x="956" y="205"/>
                          </a:lnTo>
                          <a:lnTo>
                            <a:pt x="954" y="207"/>
                          </a:lnTo>
                          <a:lnTo>
                            <a:pt x="956" y="209"/>
                          </a:lnTo>
                          <a:lnTo>
                            <a:pt x="956" y="211"/>
                          </a:lnTo>
                          <a:lnTo>
                            <a:pt x="954" y="211"/>
                          </a:lnTo>
                          <a:lnTo>
                            <a:pt x="943" y="211"/>
                          </a:lnTo>
                          <a:lnTo>
                            <a:pt x="923" y="226"/>
                          </a:lnTo>
                          <a:lnTo>
                            <a:pt x="916" y="234"/>
                          </a:lnTo>
                          <a:lnTo>
                            <a:pt x="858" y="288"/>
                          </a:lnTo>
                          <a:lnTo>
                            <a:pt x="825" y="316"/>
                          </a:lnTo>
                          <a:lnTo>
                            <a:pt x="825" y="338"/>
                          </a:lnTo>
                          <a:lnTo>
                            <a:pt x="825" y="336"/>
                          </a:lnTo>
                          <a:lnTo>
                            <a:pt x="827" y="336"/>
                          </a:lnTo>
                          <a:lnTo>
                            <a:pt x="829" y="336"/>
                          </a:lnTo>
                          <a:lnTo>
                            <a:pt x="831" y="336"/>
                          </a:lnTo>
                          <a:lnTo>
                            <a:pt x="831" y="332"/>
                          </a:lnTo>
                          <a:lnTo>
                            <a:pt x="833" y="332"/>
                          </a:lnTo>
                          <a:lnTo>
                            <a:pt x="833" y="330"/>
                          </a:lnTo>
                          <a:lnTo>
                            <a:pt x="835" y="328"/>
                          </a:lnTo>
                          <a:lnTo>
                            <a:pt x="835" y="326"/>
                          </a:lnTo>
                          <a:lnTo>
                            <a:pt x="837" y="326"/>
                          </a:lnTo>
                          <a:lnTo>
                            <a:pt x="837" y="324"/>
                          </a:lnTo>
                          <a:lnTo>
                            <a:pt x="839" y="324"/>
                          </a:lnTo>
                          <a:lnTo>
                            <a:pt x="839" y="326"/>
                          </a:lnTo>
                          <a:lnTo>
                            <a:pt x="841" y="326"/>
                          </a:lnTo>
                          <a:lnTo>
                            <a:pt x="843" y="326"/>
                          </a:lnTo>
                          <a:lnTo>
                            <a:pt x="845" y="326"/>
                          </a:lnTo>
                          <a:lnTo>
                            <a:pt x="847" y="326"/>
                          </a:lnTo>
                          <a:lnTo>
                            <a:pt x="849" y="326"/>
                          </a:lnTo>
                          <a:lnTo>
                            <a:pt x="850" y="326"/>
                          </a:lnTo>
                          <a:lnTo>
                            <a:pt x="850" y="324"/>
                          </a:lnTo>
                          <a:lnTo>
                            <a:pt x="852" y="324"/>
                          </a:lnTo>
                          <a:lnTo>
                            <a:pt x="854" y="324"/>
                          </a:lnTo>
                          <a:lnTo>
                            <a:pt x="856" y="324"/>
                          </a:lnTo>
                          <a:lnTo>
                            <a:pt x="858" y="322"/>
                          </a:lnTo>
                          <a:lnTo>
                            <a:pt x="858" y="324"/>
                          </a:lnTo>
                          <a:lnTo>
                            <a:pt x="858" y="326"/>
                          </a:lnTo>
                          <a:lnTo>
                            <a:pt x="858" y="328"/>
                          </a:lnTo>
                          <a:lnTo>
                            <a:pt x="860" y="330"/>
                          </a:lnTo>
                          <a:lnTo>
                            <a:pt x="864" y="330"/>
                          </a:lnTo>
                          <a:lnTo>
                            <a:pt x="866" y="330"/>
                          </a:lnTo>
                          <a:lnTo>
                            <a:pt x="870" y="332"/>
                          </a:lnTo>
                          <a:lnTo>
                            <a:pt x="872" y="332"/>
                          </a:lnTo>
                          <a:lnTo>
                            <a:pt x="877" y="334"/>
                          </a:lnTo>
                          <a:lnTo>
                            <a:pt x="879" y="334"/>
                          </a:lnTo>
                          <a:lnTo>
                            <a:pt x="881" y="334"/>
                          </a:lnTo>
                          <a:lnTo>
                            <a:pt x="883" y="334"/>
                          </a:lnTo>
                          <a:lnTo>
                            <a:pt x="883" y="332"/>
                          </a:lnTo>
                          <a:lnTo>
                            <a:pt x="885" y="330"/>
                          </a:lnTo>
                          <a:lnTo>
                            <a:pt x="887" y="330"/>
                          </a:lnTo>
                          <a:lnTo>
                            <a:pt x="891" y="330"/>
                          </a:lnTo>
                          <a:lnTo>
                            <a:pt x="893" y="332"/>
                          </a:lnTo>
                          <a:lnTo>
                            <a:pt x="895" y="334"/>
                          </a:lnTo>
                          <a:lnTo>
                            <a:pt x="897" y="334"/>
                          </a:lnTo>
                          <a:lnTo>
                            <a:pt x="898" y="336"/>
                          </a:lnTo>
                          <a:lnTo>
                            <a:pt x="900" y="338"/>
                          </a:lnTo>
                          <a:lnTo>
                            <a:pt x="904" y="341"/>
                          </a:lnTo>
                          <a:lnTo>
                            <a:pt x="904" y="343"/>
                          </a:lnTo>
                          <a:lnTo>
                            <a:pt x="904" y="345"/>
                          </a:lnTo>
                          <a:lnTo>
                            <a:pt x="904" y="347"/>
                          </a:lnTo>
                          <a:lnTo>
                            <a:pt x="904" y="349"/>
                          </a:lnTo>
                          <a:lnTo>
                            <a:pt x="906" y="349"/>
                          </a:lnTo>
                          <a:lnTo>
                            <a:pt x="908" y="353"/>
                          </a:lnTo>
                          <a:lnTo>
                            <a:pt x="910" y="353"/>
                          </a:lnTo>
                          <a:lnTo>
                            <a:pt x="910" y="355"/>
                          </a:lnTo>
                          <a:lnTo>
                            <a:pt x="910" y="357"/>
                          </a:lnTo>
                          <a:lnTo>
                            <a:pt x="910" y="359"/>
                          </a:lnTo>
                          <a:lnTo>
                            <a:pt x="910" y="361"/>
                          </a:lnTo>
                          <a:lnTo>
                            <a:pt x="908" y="366"/>
                          </a:lnTo>
                          <a:lnTo>
                            <a:pt x="908" y="368"/>
                          </a:lnTo>
                          <a:lnTo>
                            <a:pt x="908" y="370"/>
                          </a:lnTo>
                          <a:lnTo>
                            <a:pt x="910" y="372"/>
                          </a:lnTo>
                          <a:lnTo>
                            <a:pt x="910" y="374"/>
                          </a:lnTo>
                          <a:lnTo>
                            <a:pt x="912" y="374"/>
                          </a:lnTo>
                          <a:lnTo>
                            <a:pt x="912" y="372"/>
                          </a:lnTo>
                          <a:lnTo>
                            <a:pt x="914" y="372"/>
                          </a:lnTo>
                          <a:lnTo>
                            <a:pt x="914" y="370"/>
                          </a:lnTo>
                          <a:lnTo>
                            <a:pt x="916" y="370"/>
                          </a:lnTo>
                          <a:lnTo>
                            <a:pt x="918" y="370"/>
                          </a:lnTo>
                          <a:lnTo>
                            <a:pt x="920" y="368"/>
                          </a:lnTo>
                          <a:lnTo>
                            <a:pt x="921" y="368"/>
                          </a:lnTo>
                          <a:lnTo>
                            <a:pt x="923" y="370"/>
                          </a:lnTo>
                          <a:lnTo>
                            <a:pt x="925" y="370"/>
                          </a:lnTo>
                          <a:lnTo>
                            <a:pt x="929" y="370"/>
                          </a:lnTo>
                          <a:lnTo>
                            <a:pt x="929" y="372"/>
                          </a:lnTo>
                          <a:lnTo>
                            <a:pt x="931" y="372"/>
                          </a:lnTo>
                          <a:lnTo>
                            <a:pt x="931" y="374"/>
                          </a:lnTo>
                          <a:lnTo>
                            <a:pt x="933" y="378"/>
                          </a:lnTo>
                          <a:lnTo>
                            <a:pt x="935" y="382"/>
                          </a:lnTo>
                          <a:lnTo>
                            <a:pt x="935" y="384"/>
                          </a:lnTo>
                          <a:lnTo>
                            <a:pt x="937" y="384"/>
                          </a:lnTo>
                          <a:lnTo>
                            <a:pt x="939" y="384"/>
                          </a:lnTo>
                          <a:lnTo>
                            <a:pt x="941" y="384"/>
                          </a:lnTo>
                          <a:lnTo>
                            <a:pt x="941" y="386"/>
                          </a:lnTo>
                          <a:lnTo>
                            <a:pt x="943" y="388"/>
                          </a:lnTo>
                          <a:lnTo>
                            <a:pt x="945" y="388"/>
                          </a:lnTo>
                          <a:lnTo>
                            <a:pt x="945" y="389"/>
                          </a:lnTo>
                          <a:lnTo>
                            <a:pt x="946" y="391"/>
                          </a:lnTo>
                          <a:lnTo>
                            <a:pt x="948" y="391"/>
                          </a:lnTo>
                          <a:lnTo>
                            <a:pt x="948" y="393"/>
                          </a:lnTo>
                          <a:lnTo>
                            <a:pt x="950" y="393"/>
                          </a:lnTo>
                          <a:lnTo>
                            <a:pt x="952" y="395"/>
                          </a:lnTo>
                          <a:lnTo>
                            <a:pt x="954" y="395"/>
                          </a:lnTo>
                          <a:lnTo>
                            <a:pt x="954" y="397"/>
                          </a:lnTo>
                          <a:lnTo>
                            <a:pt x="954" y="399"/>
                          </a:lnTo>
                          <a:lnTo>
                            <a:pt x="954" y="401"/>
                          </a:lnTo>
                          <a:lnTo>
                            <a:pt x="954" y="403"/>
                          </a:lnTo>
                          <a:lnTo>
                            <a:pt x="956" y="403"/>
                          </a:lnTo>
                          <a:lnTo>
                            <a:pt x="956" y="405"/>
                          </a:lnTo>
                          <a:lnTo>
                            <a:pt x="958" y="405"/>
                          </a:lnTo>
                          <a:lnTo>
                            <a:pt x="960" y="407"/>
                          </a:lnTo>
                          <a:lnTo>
                            <a:pt x="962" y="407"/>
                          </a:lnTo>
                          <a:lnTo>
                            <a:pt x="964" y="407"/>
                          </a:lnTo>
                          <a:lnTo>
                            <a:pt x="966" y="409"/>
                          </a:lnTo>
                          <a:lnTo>
                            <a:pt x="968" y="411"/>
                          </a:lnTo>
                          <a:lnTo>
                            <a:pt x="968" y="412"/>
                          </a:lnTo>
                          <a:lnTo>
                            <a:pt x="968" y="414"/>
                          </a:lnTo>
                          <a:lnTo>
                            <a:pt x="968" y="416"/>
                          </a:lnTo>
                          <a:lnTo>
                            <a:pt x="969" y="418"/>
                          </a:lnTo>
                          <a:lnTo>
                            <a:pt x="969" y="420"/>
                          </a:lnTo>
                          <a:lnTo>
                            <a:pt x="971" y="420"/>
                          </a:lnTo>
                          <a:lnTo>
                            <a:pt x="973" y="422"/>
                          </a:lnTo>
                          <a:lnTo>
                            <a:pt x="973" y="424"/>
                          </a:lnTo>
                          <a:lnTo>
                            <a:pt x="975" y="424"/>
                          </a:lnTo>
                          <a:lnTo>
                            <a:pt x="975" y="426"/>
                          </a:lnTo>
                          <a:lnTo>
                            <a:pt x="977" y="426"/>
                          </a:lnTo>
                          <a:lnTo>
                            <a:pt x="977" y="428"/>
                          </a:lnTo>
                          <a:lnTo>
                            <a:pt x="979" y="432"/>
                          </a:lnTo>
                          <a:lnTo>
                            <a:pt x="981" y="434"/>
                          </a:lnTo>
                          <a:lnTo>
                            <a:pt x="983" y="434"/>
                          </a:lnTo>
                          <a:lnTo>
                            <a:pt x="985" y="436"/>
                          </a:lnTo>
                          <a:lnTo>
                            <a:pt x="987" y="436"/>
                          </a:lnTo>
                          <a:lnTo>
                            <a:pt x="989" y="436"/>
                          </a:lnTo>
                          <a:lnTo>
                            <a:pt x="991" y="437"/>
                          </a:lnTo>
                          <a:lnTo>
                            <a:pt x="993" y="439"/>
                          </a:lnTo>
                          <a:lnTo>
                            <a:pt x="994" y="439"/>
                          </a:lnTo>
                          <a:lnTo>
                            <a:pt x="996" y="441"/>
                          </a:lnTo>
                          <a:lnTo>
                            <a:pt x="998" y="443"/>
                          </a:lnTo>
                          <a:lnTo>
                            <a:pt x="1000" y="443"/>
                          </a:lnTo>
                          <a:lnTo>
                            <a:pt x="1000" y="445"/>
                          </a:lnTo>
                          <a:lnTo>
                            <a:pt x="1000" y="447"/>
                          </a:lnTo>
                          <a:lnTo>
                            <a:pt x="1002" y="449"/>
                          </a:lnTo>
                          <a:lnTo>
                            <a:pt x="1004" y="451"/>
                          </a:lnTo>
                          <a:lnTo>
                            <a:pt x="1006" y="453"/>
                          </a:lnTo>
                          <a:lnTo>
                            <a:pt x="1008" y="455"/>
                          </a:lnTo>
                          <a:lnTo>
                            <a:pt x="1008" y="457"/>
                          </a:lnTo>
                          <a:lnTo>
                            <a:pt x="1008" y="459"/>
                          </a:lnTo>
                          <a:lnTo>
                            <a:pt x="1008" y="460"/>
                          </a:lnTo>
                          <a:lnTo>
                            <a:pt x="1006" y="460"/>
                          </a:lnTo>
                          <a:lnTo>
                            <a:pt x="1006" y="462"/>
                          </a:lnTo>
                          <a:lnTo>
                            <a:pt x="1006" y="464"/>
                          </a:lnTo>
                          <a:lnTo>
                            <a:pt x="1004" y="464"/>
                          </a:lnTo>
                          <a:lnTo>
                            <a:pt x="1002" y="466"/>
                          </a:lnTo>
                          <a:lnTo>
                            <a:pt x="1000" y="466"/>
                          </a:lnTo>
                          <a:lnTo>
                            <a:pt x="1000" y="468"/>
                          </a:lnTo>
                          <a:lnTo>
                            <a:pt x="1000" y="470"/>
                          </a:lnTo>
                          <a:lnTo>
                            <a:pt x="1000" y="472"/>
                          </a:lnTo>
                          <a:lnTo>
                            <a:pt x="1000" y="474"/>
                          </a:lnTo>
                          <a:lnTo>
                            <a:pt x="1000" y="476"/>
                          </a:lnTo>
                          <a:lnTo>
                            <a:pt x="1000" y="478"/>
                          </a:lnTo>
                          <a:lnTo>
                            <a:pt x="1000" y="480"/>
                          </a:lnTo>
                          <a:lnTo>
                            <a:pt x="998" y="480"/>
                          </a:lnTo>
                          <a:lnTo>
                            <a:pt x="998" y="482"/>
                          </a:lnTo>
                          <a:lnTo>
                            <a:pt x="998" y="484"/>
                          </a:lnTo>
                          <a:lnTo>
                            <a:pt x="1000" y="485"/>
                          </a:lnTo>
                          <a:lnTo>
                            <a:pt x="1002" y="487"/>
                          </a:lnTo>
                          <a:lnTo>
                            <a:pt x="1002" y="489"/>
                          </a:lnTo>
                          <a:lnTo>
                            <a:pt x="1002" y="491"/>
                          </a:lnTo>
                          <a:lnTo>
                            <a:pt x="1004" y="493"/>
                          </a:lnTo>
                          <a:lnTo>
                            <a:pt x="1004" y="495"/>
                          </a:lnTo>
                          <a:lnTo>
                            <a:pt x="1004" y="497"/>
                          </a:lnTo>
                          <a:lnTo>
                            <a:pt x="1006" y="497"/>
                          </a:lnTo>
                          <a:lnTo>
                            <a:pt x="1006" y="501"/>
                          </a:lnTo>
                          <a:lnTo>
                            <a:pt x="1006" y="503"/>
                          </a:lnTo>
                          <a:lnTo>
                            <a:pt x="1008" y="505"/>
                          </a:lnTo>
                          <a:lnTo>
                            <a:pt x="1008" y="507"/>
                          </a:lnTo>
                          <a:lnTo>
                            <a:pt x="1010" y="508"/>
                          </a:lnTo>
                          <a:lnTo>
                            <a:pt x="1012" y="508"/>
                          </a:lnTo>
                          <a:lnTo>
                            <a:pt x="1014" y="510"/>
                          </a:lnTo>
                          <a:lnTo>
                            <a:pt x="1014" y="512"/>
                          </a:lnTo>
                          <a:lnTo>
                            <a:pt x="1016" y="516"/>
                          </a:lnTo>
                          <a:lnTo>
                            <a:pt x="1017" y="516"/>
                          </a:lnTo>
                          <a:lnTo>
                            <a:pt x="1019" y="516"/>
                          </a:lnTo>
                          <a:lnTo>
                            <a:pt x="1021" y="514"/>
                          </a:lnTo>
                          <a:lnTo>
                            <a:pt x="1023" y="514"/>
                          </a:lnTo>
                          <a:lnTo>
                            <a:pt x="1025" y="514"/>
                          </a:lnTo>
                          <a:lnTo>
                            <a:pt x="1027" y="514"/>
                          </a:lnTo>
                          <a:lnTo>
                            <a:pt x="1027" y="516"/>
                          </a:lnTo>
                          <a:lnTo>
                            <a:pt x="1029" y="516"/>
                          </a:lnTo>
                          <a:lnTo>
                            <a:pt x="1029" y="518"/>
                          </a:lnTo>
                          <a:lnTo>
                            <a:pt x="1029" y="520"/>
                          </a:lnTo>
                          <a:lnTo>
                            <a:pt x="1029" y="524"/>
                          </a:lnTo>
                          <a:lnTo>
                            <a:pt x="1029" y="526"/>
                          </a:lnTo>
                          <a:lnTo>
                            <a:pt x="1031" y="528"/>
                          </a:lnTo>
                          <a:lnTo>
                            <a:pt x="1031" y="530"/>
                          </a:lnTo>
                          <a:lnTo>
                            <a:pt x="1031" y="532"/>
                          </a:lnTo>
                          <a:lnTo>
                            <a:pt x="1033" y="535"/>
                          </a:lnTo>
                          <a:lnTo>
                            <a:pt x="1031" y="537"/>
                          </a:lnTo>
                          <a:lnTo>
                            <a:pt x="1031" y="539"/>
                          </a:lnTo>
                          <a:lnTo>
                            <a:pt x="1029" y="543"/>
                          </a:lnTo>
                          <a:lnTo>
                            <a:pt x="1027" y="545"/>
                          </a:lnTo>
                          <a:lnTo>
                            <a:pt x="1027" y="549"/>
                          </a:lnTo>
                          <a:lnTo>
                            <a:pt x="1025" y="553"/>
                          </a:lnTo>
                          <a:lnTo>
                            <a:pt x="1025" y="557"/>
                          </a:lnTo>
                          <a:lnTo>
                            <a:pt x="1027" y="558"/>
                          </a:lnTo>
                          <a:lnTo>
                            <a:pt x="1031" y="560"/>
                          </a:lnTo>
                          <a:lnTo>
                            <a:pt x="1035" y="562"/>
                          </a:lnTo>
                          <a:lnTo>
                            <a:pt x="1035" y="564"/>
                          </a:lnTo>
                          <a:lnTo>
                            <a:pt x="1037" y="566"/>
                          </a:lnTo>
                          <a:lnTo>
                            <a:pt x="1037" y="568"/>
                          </a:lnTo>
                          <a:lnTo>
                            <a:pt x="1037" y="570"/>
                          </a:lnTo>
                          <a:lnTo>
                            <a:pt x="1039" y="570"/>
                          </a:lnTo>
                          <a:lnTo>
                            <a:pt x="1040" y="572"/>
                          </a:lnTo>
                          <a:lnTo>
                            <a:pt x="1042" y="578"/>
                          </a:lnTo>
                          <a:lnTo>
                            <a:pt x="1042" y="583"/>
                          </a:lnTo>
                          <a:lnTo>
                            <a:pt x="1044" y="589"/>
                          </a:lnTo>
                          <a:lnTo>
                            <a:pt x="1048" y="591"/>
                          </a:lnTo>
                          <a:lnTo>
                            <a:pt x="1048" y="593"/>
                          </a:lnTo>
                          <a:lnTo>
                            <a:pt x="1048" y="595"/>
                          </a:lnTo>
                          <a:lnTo>
                            <a:pt x="1048" y="601"/>
                          </a:lnTo>
                          <a:lnTo>
                            <a:pt x="1048" y="606"/>
                          </a:lnTo>
                          <a:lnTo>
                            <a:pt x="1050" y="608"/>
                          </a:lnTo>
                          <a:lnTo>
                            <a:pt x="1050" y="610"/>
                          </a:lnTo>
                          <a:lnTo>
                            <a:pt x="1052" y="612"/>
                          </a:lnTo>
                          <a:lnTo>
                            <a:pt x="1054" y="612"/>
                          </a:lnTo>
                          <a:lnTo>
                            <a:pt x="1054" y="616"/>
                          </a:lnTo>
                          <a:lnTo>
                            <a:pt x="1054" y="620"/>
                          </a:lnTo>
                          <a:lnTo>
                            <a:pt x="1056" y="622"/>
                          </a:lnTo>
                          <a:lnTo>
                            <a:pt x="1060" y="628"/>
                          </a:lnTo>
                          <a:lnTo>
                            <a:pt x="1062" y="631"/>
                          </a:lnTo>
                          <a:lnTo>
                            <a:pt x="1062" y="635"/>
                          </a:lnTo>
                          <a:lnTo>
                            <a:pt x="1062" y="637"/>
                          </a:lnTo>
                          <a:lnTo>
                            <a:pt x="1064" y="639"/>
                          </a:lnTo>
                          <a:lnTo>
                            <a:pt x="1065" y="641"/>
                          </a:lnTo>
                          <a:lnTo>
                            <a:pt x="1067" y="645"/>
                          </a:lnTo>
                          <a:lnTo>
                            <a:pt x="1069" y="647"/>
                          </a:lnTo>
                          <a:lnTo>
                            <a:pt x="1069" y="649"/>
                          </a:lnTo>
                          <a:lnTo>
                            <a:pt x="1069" y="653"/>
                          </a:lnTo>
                          <a:lnTo>
                            <a:pt x="1069" y="656"/>
                          </a:lnTo>
                          <a:lnTo>
                            <a:pt x="1069" y="658"/>
                          </a:lnTo>
                          <a:lnTo>
                            <a:pt x="1069" y="660"/>
                          </a:lnTo>
                          <a:lnTo>
                            <a:pt x="1071" y="660"/>
                          </a:lnTo>
                          <a:lnTo>
                            <a:pt x="1073" y="662"/>
                          </a:lnTo>
                          <a:lnTo>
                            <a:pt x="1075" y="662"/>
                          </a:lnTo>
                          <a:lnTo>
                            <a:pt x="1077" y="666"/>
                          </a:lnTo>
                          <a:lnTo>
                            <a:pt x="1077" y="668"/>
                          </a:lnTo>
                          <a:lnTo>
                            <a:pt x="1077" y="670"/>
                          </a:lnTo>
                          <a:lnTo>
                            <a:pt x="1079" y="674"/>
                          </a:lnTo>
                          <a:lnTo>
                            <a:pt x="1081" y="676"/>
                          </a:lnTo>
                          <a:lnTo>
                            <a:pt x="1081" y="679"/>
                          </a:lnTo>
                          <a:lnTo>
                            <a:pt x="1085" y="685"/>
                          </a:lnTo>
                          <a:lnTo>
                            <a:pt x="1085" y="689"/>
                          </a:lnTo>
                          <a:lnTo>
                            <a:pt x="1083" y="693"/>
                          </a:lnTo>
                          <a:lnTo>
                            <a:pt x="1085" y="695"/>
                          </a:lnTo>
                          <a:lnTo>
                            <a:pt x="1083" y="697"/>
                          </a:lnTo>
                          <a:lnTo>
                            <a:pt x="1085" y="699"/>
                          </a:lnTo>
                          <a:lnTo>
                            <a:pt x="1085" y="701"/>
                          </a:lnTo>
                          <a:lnTo>
                            <a:pt x="1085" y="702"/>
                          </a:lnTo>
                          <a:lnTo>
                            <a:pt x="1087" y="706"/>
                          </a:lnTo>
                          <a:lnTo>
                            <a:pt x="1088" y="706"/>
                          </a:lnTo>
                          <a:lnTo>
                            <a:pt x="1094" y="708"/>
                          </a:lnTo>
                          <a:lnTo>
                            <a:pt x="1096" y="710"/>
                          </a:lnTo>
                          <a:lnTo>
                            <a:pt x="1098" y="712"/>
                          </a:lnTo>
                          <a:lnTo>
                            <a:pt x="1100" y="716"/>
                          </a:lnTo>
                          <a:lnTo>
                            <a:pt x="1102" y="720"/>
                          </a:lnTo>
                          <a:lnTo>
                            <a:pt x="1102" y="724"/>
                          </a:lnTo>
                          <a:lnTo>
                            <a:pt x="1102" y="727"/>
                          </a:lnTo>
                          <a:lnTo>
                            <a:pt x="1100" y="731"/>
                          </a:lnTo>
                          <a:lnTo>
                            <a:pt x="1100" y="733"/>
                          </a:lnTo>
                          <a:lnTo>
                            <a:pt x="1098" y="735"/>
                          </a:lnTo>
                          <a:lnTo>
                            <a:pt x="1096" y="739"/>
                          </a:lnTo>
                          <a:lnTo>
                            <a:pt x="1096" y="741"/>
                          </a:lnTo>
                          <a:lnTo>
                            <a:pt x="1094" y="745"/>
                          </a:lnTo>
                          <a:lnTo>
                            <a:pt x="1096" y="750"/>
                          </a:lnTo>
                          <a:lnTo>
                            <a:pt x="1098" y="754"/>
                          </a:lnTo>
                          <a:lnTo>
                            <a:pt x="1102" y="758"/>
                          </a:lnTo>
                          <a:lnTo>
                            <a:pt x="1104" y="764"/>
                          </a:lnTo>
                          <a:lnTo>
                            <a:pt x="1100" y="766"/>
                          </a:lnTo>
                          <a:lnTo>
                            <a:pt x="1098" y="768"/>
                          </a:lnTo>
                          <a:lnTo>
                            <a:pt x="1092" y="770"/>
                          </a:lnTo>
                          <a:lnTo>
                            <a:pt x="1090" y="770"/>
                          </a:lnTo>
                          <a:lnTo>
                            <a:pt x="1085" y="772"/>
                          </a:lnTo>
                          <a:lnTo>
                            <a:pt x="1083" y="772"/>
                          </a:lnTo>
                          <a:lnTo>
                            <a:pt x="1071" y="777"/>
                          </a:lnTo>
                          <a:lnTo>
                            <a:pt x="1067" y="779"/>
                          </a:lnTo>
                          <a:lnTo>
                            <a:pt x="1058" y="781"/>
                          </a:lnTo>
                          <a:lnTo>
                            <a:pt x="1056" y="781"/>
                          </a:lnTo>
                          <a:lnTo>
                            <a:pt x="1054" y="783"/>
                          </a:lnTo>
                          <a:lnTo>
                            <a:pt x="1046" y="785"/>
                          </a:lnTo>
                          <a:lnTo>
                            <a:pt x="1042" y="787"/>
                          </a:lnTo>
                          <a:lnTo>
                            <a:pt x="1040" y="787"/>
                          </a:lnTo>
                          <a:lnTo>
                            <a:pt x="1039" y="787"/>
                          </a:lnTo>
                          <a:lnTo>
                            <a:pt x="1039" y="785"/>
                          </a:lnTo>
                          <a:lnTo>
                            <a:pt x="1039" y="781"/>
                          </a:lnTo>
                          <a:lnTo>
                            <a:pt x="1035" y="773"/>
                          </a:lnTo>
                          <a:lnTo>
                            <a:pt x="1035" y="772"/>
                          </a:lnTo>
                          <a:lnTo>
                            <a:pt x="1033" y="768"/>
                          </a:lnTo>
                          <a:lnTo>
                            <a:pt x="1033" y="766"/>
                          </a:lnTo>
                          <a:lnTo>
                            <a:pt x="1033" y="758"/>
                          </a:lnTo>
                          <a:lnTo>
                            <a:pt x="1031" y="741"/>
                          </a:lnTo>
                          <a:lnTo>
                            <a:pt x="1031" y="735"/>
                          </a:lnTo>
                          <a:lnTo>
                            <a:pt x="1033" y="729"/>
                          </a:lnTo>
                          <a:lnTo>
                            <a:pt x="1033" y="724"/>
                          </a:lnTo>
                          <a:lnTo>
                            <a:pt x="1033" y="722"/>
                          </a:lnTo>
                          <a:lnTo>
                            <a:pt x="1033" y="720"/>
                          </a:lnTo>
                          <a:lnTo>
                            <a:pt x="1033" y="718"/>
                          </a:lnTo>
                          <a:lnTo>
                            <a:pt x="1033" y="716"/>
                          </a:lnTo>
                          <a:lnTo>
                            <a:pt x="1033" y="714"/>
                          </a:lnTo>
                          <a:lnTo>
                            <a:pt x="1033" y="712"/>
                          </a:lnTo>
                          <a:lnTo>
                            <a:pt x="1031" y="710"/>
                          </a:lnTo>
                          <a:lnTo>
                            <a:pt x="1033" y="708"/>
                          </a:lnTo>
                          <a:lnTo>
                            <a:pt x="1031" y="706"/>
                          </a:lnTo>
                          <a:lnTo>
                            <a:pt x="1031" y="704"/>
                          </a:lnTo>
                          <a:lnTo>
                            <a:pt x="1031" y="702"/>
                          </a:lnTo>
                          <a:lnTo>
                            <a:pt x="1033" y="701"/>
                          </a:lnTo>
                          <a:lnTo>
                            <a:pt x="1033" y="699"/>
                          </a:lnTo>
                          <a:lnTo>
                            <a:pt x="1033" y="697"/>
                          </a:lnTo>
                          <a:lnTo>
                            <a:pt x="1033" y="695"/>
                          </a:lnTo>
                          <a:lnTo>
                            <a:pt x="1035" y="695"/>
                          </a:lnTo>
                          <a:lnTo>
                            <a:pt x="1035" y="693"/>
                          </a:lnTo>
                          <a:lnTo>
                            <a:pt x="1035" y="691"/>
                          </a:lnTo>
                          <a:lnTo>
                            <a:pt x="1035" y="689"/>
                          </a:lnTo>
                          <a:lnTo>
                            <a:pt x="1033" y="687"/>
                          </a:lnTo>
                          <a:lnTo>
                            <a:pt x="1033" y="685"/>
                          </a:lnTo>
                          <a:lnTo>
                            <a:pt x="1033" y="683"/>
                          </a:lnTo>
                          <a:lnTo>
                            <a:pt x="1033" y="681"/>
                          </a:lnTo>
                          <a:lnTo>
                            <a:pt x="1031" y="679"/>
                          </a:lnTo>
                          <a:lnTo>
                            <a:pt x="1031" y="677"/>
                          </a:lnTo>
                          <a:lnTo>
                            <a:pt x="1031" y="676"/>
                          </a:lnTo>
                          <a:lnTo>
                            <a:pt x="1029" y="676"/>
                          </a:lnTo>
                          <a:lnTo>
                            <a:pt x="1027" y="674"/>
                          </a:lnTo>
                          <a:lnTo>
                            <a:pt x="1027" y="672"/>
                          </a:lnTo>
                          <a:lnTo>
                            <a:pt x="1027" y="670"/>
                          </a:lnTo>
                          <a:lnTo>
                            <a:pt x="1027" y="668"/>
                          </a:lnTo>
                          <a:lnTo>
                            <a:pt x="1025" y="668"/>
                          </a:lnTo>
                          <a:lnTo>
                            <a:pt x="1025" y="666"/>
                          </a:lnTo>
                          <a:lnTo>
                            <a:pt x="1025" y="664"/>
                          </a:lnTo>
                          <a:lnTo>
                            <a:pt x="1023" y="664"/>
                          </a:lnTo>
                          <a:lnTo>
                            <a:pt x="1023" y="662"/>
                          </a:lnTo>
                          <a:lnTo>
                            <a:pt x="1023" y="660"/>
                          </a:lnTo>
                          <a:lnTo>
                            <a:pt x="1023" y="658"/>
                          </a:lnTo>
                          <a:lnTo>
                            <a:pt x="1023" y="656"/>
                          </a:lnTo>
                          <a:lnTo>
                            <a:pt x="1023" y="654"/>
                          </a:lnTo>
                          <a:lnTo>
                            <a:pt x="1021" y="653"/>
                          </a:lnTo>
                          <a:lnTo>
                            <a:pt x="1021" y="651"/>
                          </a:lnTo>
                          <a:lnTo>
                            <a:pt x="1021" y="649"/>
                          </a:lnTo>
                          <a:lnTo>
                            <a:pt x="1019" y="647"/>
                          </a:lnTo>
                          <a:lnTo>
                            <a:pt x="1019" y="645"/>
                          </a:lnTo>
                          <a:lnTo>
                            <a:pt x="1019" y="643"/>
                          </a:lnTo>
                          <a:lnTo>
                            <a:pt x="1017" y="641"/>
                          </a:lnTo>
                          <a:lnTo>
                            <a:pt x="1017" y="639"/>
                          </a:lnTo>
                          <a:lnTo>
                            <a:pt x="1017" y="637"/>
                          </a:lnTo>
                          <a:lnTo>
                            <a:pt x="1016" y="635"/>
                          </a:lnTo>
                          <a:lnTo>
                            <a:pt x="1016" y="633"/>
                          </a:lnTo>
                          <a:lnTo>
                            <a:pt x="1014" y="631"/>
                          </a:lnTo>
                          <a:lnTo>
                            <a:pt x="1014" y="629"/>
                          </a:lnTo>
                          <a:lnTo>
                            <a:pt x="1014" y="628"/>
                          </a:lnTo>
                          <a:lnTo>
                            <a:pt x="1012" y="628"/>
                          </a:lnTo>
                          <a:lnTo>
                            <a:pt x="1012" y="626"/>
                          </a:lnTo>
                          <a:lnTo>
                            <a:pt x="1012" y="624"/>
                          </a:lnTo>
                          <a:lnTo>
                            <a:pt x="1012" y="622"/>
                          </a:lnTo>
                          <a:lnTo>
                            <a:pt x="1012" y="620"/>
                          </a:lnTo>
                          <a:lnTo>
                            <a:pt x="1010" y="620"/>
                          </a:lnTo>
                          <a:lnTo>
                            <a:pt x="1010" y="618"/>
                          </a:lnTo>
                          <a:lnTo>
                            <a:pt x="1010" y="616"/>
                          </a:lnTo>
                          <a:lnTo>
                            <a:pt x="1010" y="614"/>
                          </a:lnTo>
                          <a:lnTo>
                            <a:pt x="1010" y="612"/>
                          </a:lnTo>
                          <a:lnTo>
                            <a:pt x="1008" y="612"/>
                          </a:lnTo>
                          <a:lnTo>
                            <a:pt x="1008" y="610"/>
                          </a:lnTo>
                          <a:lnTo>
                            <a:pt x="1008" y="608"/>
                          </a:lnTo>
                          <a:lnTo>
                            <a:pt x="1006" y="608"/>
                          </a:lnTo>
                          <a:lnTo>
                            <a:pt x="1006" y="606"/>
                          </a:lnTo>
                          <a:lnTo>
                            <a:pt x="1004" y="605"/>
                          </a:lnTo>
                          <a:lnTo>
                            <a:pt x="1004" y="603"/>
                          </a:lnTo>
                          <a:lnTo>
                            <a:pt x="1002" y="601"/>
                          </a:lnTo>
                          <a:lnTo>
                            <a:pt x="1000" y="601"/>
                          </a:lnTo>
                          <a:lnTo>
                            <a:pt x="998" y="601"/>
                          </a:lnTo>
                          <a:lnTo>
                            <a:pt x="998" y="599"/>
                          </a:lnTo>
                          <a:lnTo>
                            <a:pt x="996" y="599"/>
                          </a:lnTo>
                          <a:lnTo>
                            <a:pt x="994" y="599"/>
                          </a:lnTo>
                          <a:lnTo>
                            <a:pt x="993" y="597"/>
                          </a:lnTo>
                          <a:lnTo>
                            <a:pt x="991" y="597"/>
                          </a:lnTo>
                          <a:lnTo>
                            <a:pt x="989" y="597"/>
                          </a:lnTo>
                          <a:lnTo>
                            <a:pt x="987" y="595"/>
                          </a:lnTo>
                          <a:lnTo>
                            <a:pt x="985" y="595"/>
                          </a:lnTo>
                          <a:lnTo>
                            <a:pt x="985" y="593"/>
                          </a:lnTo>
                          <a:lnTo>
                            <a:pt x="983" y="591"/>
                          </a:lnTo>
                          <a:lnTo>
                            <a:pt x="981" y="589"/>
                          </a:lnTo>
                          <a:lnTo>
                            <a:pt x="979" y="589"/>
                          </a:lnTo>
                          <a:lnTo>
                            <a:pt x="977" y="589"/>
                          </a:lnTo>
                          <a:lnTo>
                            <a:pt x="977" y="587"/>
                          </a:lnTo>
                          <a:lnTo>
                            <a:pt x="975" y="587"/>
                          </a:lnTo>
                          <a:lnTo>
                            <a:pt x="975" y="585"/>
                          </a:lnTo>
                          <a:lnTo>
                            <a:pt x="973" y="585"/>
                          </a:lnTo>
                          <a:lnTo>
                            <a:pt x="973" y="583"/>
                          </a:lnTo>
                          <a:lnTo>
                            <a:pt x="973" y="581"/>
                          </a:lnTo>
                          <a:lnTo>
                            <a:pt x="973" y="580"/>
                          </a:lnTo>
                          <a:lnTo>
                            <a:pt x="973" y="578"/>
                          </a:lnTo>
                          <a:lnTo>
                            <a:pt x="973" y="576"/>
                          </a:lnTo>
                          <a:lnTo>
                            <a:pt x="971" y="576"/>
                          </a:lnTo>
                          <a:lnTo>
                            <a:pt x="971" y="574"/>
                          </a:lnTo>
                          <a:lnTo>
                            <a:pt x="971" y="572"/>
                          </a:lnTo>
                          <a:lnTo>
                            <a:pt x="969" y="572"/>
                          </a:lnTo>
                          <a:lnTo>
                            <a:pt x="968" y="570"/>
                          </a:lnTo>
                          <a:lnTo>
                            <a:pt x="966" y="570"/>
                          </a:lnTo>
                          <a:lnTo>
                            <a:pt x="966" y="568"/>
                          </a:lnTo>
                          <a:lnTo>
                            <a:pt x="966" y="566"/>
                          </a:lnTo>
                          <a:lnTo>
                            <a:pt x="964" y="566"/>
                          </a:lnTo>
                          <a:lnTo>
                            <a:pt x="964" y="564"/>
                          </a:lnTo>
                          <a:lnTo>
                            <a:pt x="964" y="562"/>
                          </a:lnTo>
                          <a:lnTo>
                            <a:pt x="964" y="560"/>
                          </a:lnTo>
                          <a:lnTo>
                            <a:pt x="964" y="558"/>
                          </a:lnTo>
                          <a:lnTo>
                            <a:pt x="964" y="557"/>
                          </a:lnTo>
                          <a:lnTo>
                            <a:pt x="964" y="555"/>
                          </a:lnTo>
                          <a:lnTo>
                            <a:pt x="964" y="553"/>
                          </a:lnTo>
                          <a:lnTo>
                            <a:pt x="966" y="551"/>
                          </a:lnTo>
                          <a:lnTo>
                            <a:pt x="966" y="549"/>
                          </a:lnTo>
                          <a:lnTo>
                            <a:pt x="966" y="547"/>
                          </a:lnTo>
                          <a:lnTo>
                            <a:pt x="966" y="545"/>
                          </a:lnTo>
                          <a:lnTo>
                            <a:pt x="966" y="543"/>
                          </a:lnTo>
                          <a:lnTo>
                            <a:pt x="966" y="541"/>
                          </a:lnTo>
                          <a:lnTo>
                            <a:pt x="966" y="539"/>
                          </a:lnTo>
                          <a:lnTo>
                            <a:pt x="966" y="537"/>
                          </a:lnTo>
                          <a:lnTo>
                            <a:pt x="968" y="535"/>
                          </a:lnTo>
                          <a:lnTo>
                            <a:pt x="968" y="533"/>
                          </a:lnTo>
                          <a:lnTo>
                            <a:pt x="968" y="532"/>
                          </a:lnTo>
                          <a:lnTo>
                            <a:pt x="969" y="532"/>
                          </a:lnTo>
                          <a:lnTo>
                            <a:pt x="969" y="530"/>
                          </a:lnTo>
                          <a:lnTo>
                            <a:pt x="973" y="520"/>
                          </a:lnTo>
                          <a:lnTo>
                            <a:pt x="975" y="514"/>
                          </a:lnTo>
                          <a:lnTo>
                            <a:pt x="975" y="512"/>
                          </a:lnTo>
                          <a:lnTo>
                            <a:pt x="975" y="510"/>
                          </a:lnTo>
                          <a:lnTo>
                            <a:pt x="975" y="508"/>
                          </a:lnTo>
                          <a:lnTo>
                            <a:pt x="975" y="507"/>
                          </a:lnTo>
                          <a:lnTo>
                            <a:pt x="975" y="505"/>
                          </a:lnTo>
                          <a:lnTo>
                            <a:pt x="975" y="503"/>
                          </a:lnTo>
                          <a:lnTo>
                            <a:pt x="975" y="501"/>
                          </a:lnTo>
                          <a:lnTo>
                            <a:pt x="977" y="501"/>
                          </a:lnTo>
                          <a:lnTo>
                            <a:pt x="977" y="499"/>
                          </a:lnTo>
                          <a:lnTo>
                            <a:pt x="977" y="497"/>
                          </a:lnTo>
                          <a:lnTo>
                            <a:pt x="977" y="495"/>
                          </a:lnTo>
                          <a:lnTo>
                            <a:pt x="977" y="493"/>
                          </a:lnTo>
                          <a:lnTo>
                            <a:pt x="975" y="493"/>
                          </a:lnTo>
                          <a:lnTo>
                            <a:pt x="975" y="491"/>
                          </a:lnTo>
                          <a:lnTo>
                            <a:pt x="973" y="491"/>
                          </a:lnTo>
                          <a:lnTo>
                            <a:pt x="971" y="491"/>
                          </a:lnTo>
                          <a:lnTo>
                            <a:pt x="971" y="489"/>
                          </a:lnTo>
                          <a:lnTo>
                            <a:pt x="969" y="489"/>
                          </a:lnTo>
                          <a:lnTo>
                            <a:pt x="968" y="489"/>
                          </a:lnTo>
                          <a:lnTo>
                            <a:pt x="966" y="489"/>
                          </a:lnTo>
                          <a:lnTo>
                            <a:pt x="964" y="489"/>
                          </a:lnTo>
                          <a:lnTo>
                            <a:pt x="964" y="487"/>
                          </a:lnTo>
                          <a:lnTo>
                            <a:pt x="962" y="487"/>
                          </a:lnTo>
                          <a:lnTo>
                            <a:pt x="960" y="487"/>
                          </a:lnTo>
                          <a:lnTo>
                            <a:pt x="958" y="487"/>
                          </a:lnTo>
                          <a:lnTo>
                            <a:pt x="956" y="487"/>
                          </a:lnTo>
                          <a:lnTo>
                            <a:pt x="956" y="485"/>
                          </a:lnTo>
                          <a:lnTo>
                            <a:pt x="954" y="485"/>
                          </a:lnTo>
                          <a:lnTo>
                            <a:pt x="952" y="485"/>
                          </a:lnTo>
                          <a:lnTo>
                            <a:pt x="950" y="485"/>
                          </a:lnTo>
                          <a:lnTo>
                            <a:pt x="950" y="487"/>
                          </a:lnTo>
                          <a:lnTo>
                            <a:pt x="948" y="487"/>
                          </a:lnTo>
                          <a:lnTo>
                            <a:pt x="948" y="489"/>
                          </a:lnTo>
                          <a:lnTo>
                            <a:pt x="946" y="489"/>
                          </a:lnTo>
                          <a:lnTo>
                            <a:pt x="946" y="491"/>
                          </a:lnTo>
                          <a:lnTo>
                            <a:pt x="945" y="491"/>
                          </a:lnTo>
                          <a:lnTo>
                            <a:pt x="945" y="493"/>
                          </a:lnTo>
                          <a:lnTo>
                            <a:pt x="943" y="493"/>
                          </a:lnTo>
                          <a:lnTo>
                            <a:pt x="943" y="495"/>
                          </a:lnTo>
                          <a:lnTo>
                            <a:pt x="943" y="497"/>
                          </a:lnTo>
                          <a:lnTo>
                            <a:pt x="943" y="499"/>
                          </a:lnTo>
                          <a:lnTo>
                            <a:pt x="941" y="499"/>
                          </a:lnTo>
                          <a:lnTo>
                            <a:pt x="941" y="501"/>
                          </a:lnTo>
                          <a:lnTo>
                            <a:pt x="941" y="503"/>
                          </a:lnTo>
                          <a:lnTo>
                            <a:pt x="939" y="503"/>
                          </a:lnTo>
                          <a:lnTo>
                            <a:pt x="939" y="505"/>
                          </a:lnTo>
                          <a:lnTo>
                            <a:pt x="937" y="505"/>
                          </a:lnTo>
                          <a:lnTo>
                            <a:pt x="935" y="505"/>
                          </a:lnTo>
                          <a:lnTo>
                            <a:pt x="935" y="507"/>
                          </a:lnTo>
                          <a:lnTo>
                            <a:pt x="933" y="507"/>
                          </a:lnTo>
                          <a:lnTo>
                            <a:pt x="931" y="507"/>
                          </a:lnTo>
                          <a:lnTo>
                            <a:pt x="929" y="507"/>
                          </a:lnTo>
                          <a:lnTo>
                            <a:pt x="927" y="507"/>
                          </a:lnTo>
                          <a:lnTo>
                            <a:pt x="927" y="508"/>
                          </a:lnTo>
                          <a:lnTo>
                            <a:pt x="925" y="508"/>
                          </a:lnTo>
                          <a:lnTo>
                            <a:pt x="925" y="510"/>
                          </a:lnTo>
                          <a:lnTo>
                            <a:pt x="925" y="512"/>
                          </a:lnTo>
                          <a:lnTo>
                            <a:pt x="923" y="512"/>
                          </a:lnTo>
                          <a:lnTo>
                            <a:pt x="923" y="514"/>
                          </a:lnTo>
                          <a:lnTo>
                            <a:pt x="921" y="514"/>
                          </a:lnTo>
                          <a:lnTo>
                            <a:pt x="920" y="514"/>
                          </a:lnTo>
                          <a:lnTo>
                            <a:pt x="920" y="516"/>
                          </a:lnTo>
                          <a:lnTo>
                            <a:pt x="920" y="518"/>
                          </a:lnTo>
                          <a:lnTo>
                            <a:pt x="918" y="518"/>
                          </a:lnTo>
                          <a:lnTo>
                            <a:pt x="918" y="520"/>
                          </a:lnTo>
                          <a:lnTo>
                            <a:pt x="918" y="522"/>
                          </a:lnTo>
                          <a:lnTo>
                            <a:pt x="916" y="522"/>
                          </a:lnTo>
                          <a:lnTo>
                            <a:pt x="914" y="522"/>
                          </a:lnTo>
                          <a:lnTo>
                            <a:pt x="912" y="522"/>
                          </a:lnTo>
                          <a:lnTo>
                            <a:pt x="912" y="524"/>
                          </a:lnTo>
                          <a:lnTo>
                            <a:pt x="910" y="524"/>
                          </a:lnTo>
                          <a:lnTo>
                            <a:pt x="910" y="526"/>
                          </a:lnTo>
                          <a:lnTo>
                            <a:pt x="908" y="526"/>
                          </a:lnTo>
                          <a:lnTo>
                            <a:pt x="908" y="528"/>
                          </a:lnTo>
                          <a:lnTo>
                            <a:pt x="906" y="528"/>
                          </a:lnTo>
                          <a:lnTo>
                            <a:pt x="904" y="530"/>
                          </a:lnTo>
                          <a:lnTo>
                            <a:pt x="902" y="530"/>
                          </a:lnTo>
                          <a:lnTo>
                            <a:pt x="902" y="532"/>
                          </a:lnTo>
                          <a:lnTo>
                            <a:pt x="900" y="532"/>
                          </a:lnTo>
                          <a:lnTo>
                            <a:pt x="898" y="532"/>
                          </a:lnTo>
                          <a:lnTo>
                            <a:pt x="898" y="533"/>
                          </a:lnTo>
                          <a:lnTo>
                            <a:pt x="897" y="537"/>
                          </a:lnTo>
                          <a:lnTo>
                            <a:pt x="897" y="539"/>
                          </a:lnTo>
                          <a:lnTo>
                            <a:pt x="895" y="539"/>
                          </a:lnTo>
                          <a:lnTo>
                            <a:pt x="895" y="541"/>
                          </a:lnTo>
                          <a:lnTo>
                            <a:pt x="893" y="541"/>
                          </a:lnTo>
                          <a:lnTo>
                            <a:pt x="891" y="541"/>
                          </a:lnTo>
                          <a:lnTo>
                            <a:pt x="889" y="543"/>
                          </a:lnTo>
                          <a:lnTo>
                            <a:pt x="885" y="543"/>
                          </a:lnTo>
                          <a:lnTo>
                            <a:pt x="881" y="543"/>
                          </a:lnTo>
                          <a:lnTo>
                            <a:pt x="877" y="543"/>
                          </a:lnTo>
                          <a:lnTo>
                            <a:pt x="877" y="545"/>
                          </a:lnTo>
                          <a:lnTo>
                            <a:pt x="875" y="545"/>
                          </a:lnTo>
                          <a:lnTo>
                            <a:pt x="873" y="545"/>
                          </a:lnTo>
                          <a:lnTo>
                            <a:pt x="872" y="547"/>
                          </a:lnTo>
                          <a:lnTo>
                            <a:pt x="870" y="547"/>
                          </a:lnTo>
                          <a:lnTo>
                            <a:pt x="868" y="547"/>
                          </a:lnTo>
                          <a:lnTo>
                            <a:pt x="866" y="547"/>
                          </a:lnTo>
                          <a:lnTo>
                            <a:pt x="864" y="547"/>
                          </a:lnTo>
                          <a:lnTo>
                            <a:pt x="864" y="545"/>
                          </a:lnTo>
                          <a:lnTo>
                            <a:pt x="862" y="545"/>
                          </a:lnTo>
                          <a:lnTo>
                            <a:pt x="860" y="543"/>
                          </a:lnTo>
                          <a:lnTo>
                            <a:pt x="858" y="543"/>
                          </a:lnTo>
                          <a:lnTo>
                            <a:pt x="856" y="543"/>
                          </a:lnTo>
                          <a:lnTo>
                            <a:pt x="854" y="545"/>
                          </a:lnTo>
                          <a:lnTo>
                            <a:pt x="854" y="547"/>
                          </a:lnTo>
                          <a:lnTo>
                            <a:pt x="852" y="549"/>
                          </a:lnTo>
                          <a:lnTo>
                            <a:pt x="852" y="551"/>
                          </a:lnTo>
                          <a:lnTo>
                            <a:pt x="850" y="553"/>
                          </a:lnTo>
                          <a:lnTo>
                            <a:pt x="849" y="555"/>
                          </a:lnTo>
                          <a:lnTo>
                            <a:pt x="847" y="555"/>
                          </a:lnTo>
                          <a:lnTo>
                            <a:pt x="847" y="557"/>
                          </a:lnTo>
                          <a:lnTo>
                            <a:pt x="845" y="557"/>
                          </a:lnTo>
                          <a:lnTo>
                            <a:pt x="843" y="557"/>
                          </a:lnTo>
                          <a:lnTo>
                            <a:pt x="843" y="558"/>
                          </a:lnTo>
                          <a:lnTo>
                            <a:pt x="841" y="558"/>
                          </a:lnTo>
                          <a:lnTo>
                            <a:pt x="839" y="560"/>
                          </a:lnTo>
                          <a:lnTo>
                            <a:pt x="837" y="560"/>
                          </a:lnTo>
                          <a:lnTo>
                            <a:pt x="835" y="558"/>
                          </a:lnTo>
                          <a:lnTo>
                            <a:pt x="833" y="558"/>
                          </a:lnTo>
                          <a:lnTo>
                            <a:pt x="831" y="558"/>
                          </a:lnTo>
                          <a:lnTo>
                            <a:pt x="831" y="560"/>
                          </a:lnTo>
                          <a:lnTo>
                            <a:pt x="829" y="560"/>
                          </a:lnTo>
                          <a:lnTo>
                            <a:pt x="829" y="562"/>
                          </a:lnTo>
                          <a:lnTo>
                            <a:pt x="827" y="564"/>
                          </a:lnTo>
                          <a:lnTo>
                            <a:pt x="827" y="566"/>
                          </a:lnTo>
                          <a:lnTo>
                            <a:pt x="825" y="566"/>
                          </a:lnTo>
                          <a:lnTo>
                            <a:pt x="825" y="568"/>
                          </a:lnTo>
                          <a:lnTo>
                            <a:pt x="824" y="570"/>
                          </a:lnTo>
                          <a:lnTo>
                            <a:pt x="824" y="572"/>
                          </a:lnTo>
                          <a:lnTo>
                            <a:pt x="824" y="574"/>
                          </a:lnTo>
                          <a:lnTo>
                            <a:pt x="824" y="576"/>
                          </a:lnTo>
                          <a:lnTo>
                            <a:pt x="824" y="578"/>
                          </a:lnTo>
                          <a:lnTo>
                            <a:pt x="822" y="580"/>
                          </a:lnTo>
                          <a:lnTo>
                            <a:pt x="822" y="583"/>
                          </a:lnTo>
                          <a:lnTo>
                            <a:pt x="822" y="587"/>
                          </a:lnTo>
                          <a:lnTo>
                            <a:pt x="822" y="589"/>
                          </a:lnTo>
                          <a:lnTo>
                            <a:pt x="822" y="591"/>
                          </a:lnTo>
                          <a:lnTo>
                            <a:pt x="822" y="595"/>
                          </a:lnTo>
                          <a:lnTo>
                            <a:pt x="822" y="599"/>
                          </a:lnTo>
                          <a:lnTo>
                            <a:pt x="822" y="601"/>
                          </a:lnTo>
                          <a:lnTo>
                            <a:pt x="822" y="603"/>
                          </a:lnTo>
                          <a:lnTo>
                            <a:pt x="820" y="603"/>
                          </a:lnTo>
                          <a:lnTo>
                            <a:pt x="818" y="603"/>
                          </a:lnTo>
                          <a:lnTo>
                            <a:pt x="818" y="601"/>
                          </a:lnTo>
                          <a:lnTo>
                            <a:pt x="816" y="601"/>
                          </a:lnTo>
                          <a:lnTo>
                            <a:pt x="812" y="599"/>
                          </a:lnTo>
                          <a:lnTo>
                            <a:pt x="810" y="599"/>
                          </a:lnTo>
                          <a:lnTo>
                            <a:pt x="806" y="597"/>
                          </a:lnTo>
                          <a:lnTo>
                            <a:pt x="804" y="595"/>
                          </a:lnTo>
                          <a:lnTo>
                            <a:pt x="802" y="595"/>
                          </a:lnTo>
                          <a:lnTo>
                            <a:pt x="802" y="593"/>
                          </a:lnTo>
                          <a:lnTo>
                            <a:pt x="801" y="593"/>
                          </a:lnTo>
                          <a:lnTo>
                            <a:pt x="799" y="591"/>
                          </a:lnTo>
                          <a:lnTo>
                            <a:pt x="797" y="591"/>
                          </a:lnTo>
                          <a:lnTo>
                            <a:pt x="795" y="589"/>
                          </a:lnTo>
                          <a:lnTo>
                            <a:pt x="791" y="589"/>
                          </a:lnTo>
                          <a:lnTo>
                            <a:pt x="789" y="587"/>
                          </a:lnTo>
                          <a:lnTo>
                            <a:pt x="787" y="587"/>
                          </a:lnTo>
                          <a:lnTo>
                            <a:pt x="787" y="585"/>
                          </a:lnTo>
                          <a:lnTo>
                            <a:pt x="785" y="585"/>
                          </a:lnTo>
                          <a:lnTo>
                            <a:pt x="785" y="583"/>
                          </a:lnTo>
                          <a:lnTo>
                            <a:pt x="783" y="583"/>
                          </a:lnTo>
                          <a:lnTo>
                            <a:pt x="781" y="581"/>
                          </a:lnTo>
                          <a:lnTo>
                            <a:pt x="779" y="580"/>
                          </a:lnTo>
                          <a:lnTo>
                            <a:pt x="777" y="580"/>
                          </a:lnTo>
                          <a:lnTo>
                            <a:pt x="777" y="578"/>
                          </a:lnTo>
                          <a:lnTo>
                            <a:pt x="776" y="578"/>
                          </a:lnTo>
                          <a:lnTo>
                            <a:pt x="774" y="578"/>
                          </a:lnTo>
                          <a:lnTo>
                            <a:pt x="772" y="578"/>
                          </a:lnTo>
                          <a:lnTo>
                            <a:pt x="770" y="578"/>
                          </a:lnTo>
                          <a:lnTo>
                            <a:pt x="768" y="576"/>
                          </a:lnTo>
                          <a:lnTo>
                            <a:pt x="766" y="576"/>
                          </a:lnTo>
                          <a:lnTo>
                            <a:pt x="766" y="574"/>
                          </a:lnTo>
                          <a:lnTo>
                            <a:pt x="764" y="574"/>
                          </a:lnTo>
                          <a:lnTo>
                            <a:pt x="764" y="572"/>
                          </a:lnTo>
                          <a:lnTo>
                            <a:pt x="762" y="572"/>
                          </a:lnTo>
                          <a:lnTo>
                            <a:pt x="762" y="570"/>
                          </a:lnTo>
                          <a:lnTo>
                            <a:pt x="762" y="568"/>
                          </a:lnTo>
                          <a:lnTo>
                            <a:pt x="760" y="566"/>
                          </a:lnTo>
                          <a:lnTo>
                            <a:pt x="760" y="564"/>
                          </a:lnTo>
                          <a:lnTo>
                            <a:pt x="760" y="562"/>
                          </a:lnTo>
                          <a:lnTo>
                            <a:pt x="758" y="562"/>
                          </a:lnTo>
                          <a:lnTo>
                            <a:pt x="758" y="560"/>
                          </a:lnTo>
                          <a:lnTo>
                            <a:pt x="756" y="558"/>
                          </a:lnTo>
                          <a:lnTo>
                            <a:pt x="753" y="557"/>
                          </a:lnTo>
                          <a:lnTo>
                            <a:pt x="753" y="555"/>
                          </a:lnTo>
                          <a:lnTo>
                            <a:pt x="751" y="553"/>
                          </a:lnTo>
                          <a:lnTo>
                            <a:pt x="749" y="553"/>
                          </a:lnTo>
                          <a:lnTo>
                            <a:pt x="747" y="555"/>
                          </a:lnTo>
                          <a:lnTo>
                            <a:pt x="745" y="555"/>
                          </a:lnTo>
                          <a:lnTo>
                            <a:pt x="743" y="555"/>
                          </a:lnTo>
                          <a:lnTo>
                            <a:pt x="743" y="553"/>
                          </a:lnTo>
                          <a:lnTo>
                            <a:pt x="741" y="553"/>
                          </a:lnTo>
                          <a:lnTo>
                            <a:pt x="741" y="551"/>
                          </a:lnTo>
                          <a:lnTo>
                            <a:pt x="741" y="549"/>
                          </a:lnTo>
                          <a:lnTo>
                            <a:pt x="741" y="547"/>
                          </a:lnTo>
                          <a:lnTo>
                            <a:pt x="741" y="543"/>
                          </a:lnTo>
                          <a:lnTo>
                            <a:pt x="741" y="541"/>
                          </a:lnTo>
                          <a:lnTo>
                            <a:pt x="741" y="539"/>
                          </a:lnTo>
                          <a:lnTo>
                            <a:pt x="739" y="539"/>
                          </a:lnTo>
                          <a:lnTo>
                            <a:pt x="737" y="539"/>
                          </a:lnTo>
                          <a:lnTo>
                            <a:pt x="737" y="541"/>
                          </a:lnTo>
                          <a:lnTo>
                            <a:pt x="737" y="543"/>
                          </a:lnTo>
                          <a:lnTo>
                            <a:pt x="737" y="545"/>
                          </a:lnTo>
                          <a:lnTo>
                            <a:pt x="737" y="547"/>
                          </a:lnTo>
                          <a:lnTo>
                            <a:pt x="737" y="549"/>
                          </a:lnTo>
                          <a:lnTo>
                            <a:pt x="735" y="551"/>
                          </a:lnTo>
                          <a:lnTo>
                            <a:pt x="735" y="553"/>
                          </a:lnTo>
                          <a:lnTo>
                            <a:pt x="733" y="555"/>
                          </a:lnTo>
                          <a:lnTo>
                            <a:pt x="733" y="557"/>
                          </a:lnTo>
                          <a:lnTo>
                            <a:pt x="733" y="558"/>
                          </a:lnTo>
                          <a:lnTo>
                            <a:pt x="733" y="560"/>
                          </a:lnTo>
                          <a:lnTo>
                            <a:pt x="731" y="560"/>
                          </a:lnTo>
                          <a:lnTo>
                            <a:pt x="729" y="560"/>
                          </a:lnTo>
                          <a:lnTo>
                            <a:pt x="729" y="562"/>
                          </a:lnTo>
                          <a:lnTo>
                            <a:pt x="729" y="564"/>
                          </a:lnTo>
                          <a:lnTo>
                            <a:pt x="728" y="564"/>
                          </a:lnTo>
                          <a:lnTo>
                            <a:pt x="728" y="566"/>
                          </a:lnTo>
                          <a:lnTo>
                            <a:pt x="726" y="566"/>
                          </a:lnTo>
                          <a:lnTo>
                            <a:pt x="726" y="568"/>
                          </a:lnTo>
                          <a:lnTo>
                            <a:pt x="726" y="570"/>
                          </a:lnTo>
                          <a:lnTo>
                            <a:pt x="724" y="570"/>
                          </a:lnTo>
                          <a:lnTo>
                            <a:pt x="724" y="572"/>
                          </a:lnTo>
                          <a:lnTo>
                            <a:pt x="722" y="572"/>
                          </a:lnTo>
                          <a:lnTo>
                            <a:pt x="722" y="574"/>
                          </a:lnTo>
                          <a:lnTo>
                            <a:pt x="722" y="576"/>
                          </a:lnTo>
                          <a:lnTo>
                            <a:pt x="722" y="578"/>
                          </a:lnTo>
                          <a:lnTo>
                            <a:pt x="720" y="578"/>
                          </a:lnTo>
                          <a:lnTo>
                            <a:pt x="720" y="580"/>
                          </a:lnTo>
                          <a:lnTo>
                            <a:pt x="720" y="581"/>
                          </a:lnTo>
                          <a:lnTo>
                            <a:pt x="718" y="581"/>
                          </a:lnTo>
                          <a:lnTo>
                            <a:pt x="718" y="583"/>
                          </a:lnTo>
                          <a:lnTo>
                            <a:pt x="718" y="585"/>
                          </a:lnTo>
                          <a:lnTo>
                            <a:pt x="716" y="585"/>
                          </a:lnTo>
                          <a:lnTo>
                            <a:pt x="716" y="587"/>
                          </a:lnTo>
                          <a:lnTo>
                            <a:pt x="714" y="587"/>
                          </a:lnTo>
                          <a:lnTo>
                            <a:pt x="714" y="589"/>
                          </a:lnTo>
                          <a:lnTo>
                            <a:pt x="712" y="589"/>
                          </a:lnTo>
                          <a:lnTo>
                            <a:pt x="712" y="591"/>
                          </a:lnTo>
                          <a:lnTo>
                            <a:pt x="714" y="589"/>
                          </a:lnTo>
                          <a:lnTo>
                            <a:pt x="714" y="591"/>
                          </a:lnTo>
                          <a:lnTo>
                            <a:pt x="712" y="593"/>
                          </a:lnTo>
                          <a:lnTo>
                            <a:pt x="712" y="595"/>
                          </a:lnTo>
                          <a:lnTo>
                            <a:pt x="712" y="593"/>
                          </a:lnTo>
                          <a:lnTo>
                            <a:pt x="714" y="593"/>
                          </a:lnTo>
                          <a:lnTo>
                            <a:pt x="714" y="595"/>
                          </a:lnTo>
                          <a:lnTo>
                            <a:pt x="714" y="597"/>
                          </a:lnTo>
                          <a:lnTo>
                            <a:pt x="716" y="597"/>
                          </a:lnTo>
                          <a:lnTo>
                            <a:pt x="718" y="597"/>
                          </a:lnTo>
                          <a:lnTo>
                            <a:pt x="720" y="597"/>
                          </a:lnTo>
                          <a:lnTo>
                            <a:pt x="722" y="597"/>
                          </a:lnTo>
                          <a:lnTo>
                            <a:pt x="724" y="597"/>
                          </a:lnTo>
                          <a:lnTo>
                            <a:pt x="726" y="597"/>
                          </a:lnTo>
                          <a:lnTo>
                            <a:pt x="726" y="595"/>
                          </a:lnTo>
                          <a:lnTo>
                            <a:pt x="728" y="595"/>
                          </a:lnTo>
                          <a:lnTo>
                            <a:pt x="728" y="597"/>
                          </a:lnTo>
                          <a:lnTo>
                            <a:pt x="726" y="597"/>
                          </a:lnTo>
                          <a:lnTo>
                            <a:pt x="726" y="599"/>
                          </a:lnTo>
                          <a:lnTo>
                            <a:pt x="724" y="601"/>
                          </a:lnTo>
                          <a:lnTo>
                            <a:pt x="724" y="603"/>
                          </a:lnTo>
                          <a:lnTo>
                            <a:pt x="724" y="605"/>
                          </a:lnTo>
                          <a:lnTo>
                            <a:pt x="722" y="605"/>
                          </a:lnTo>
                          <a:lnTo>
                            <a:pt x="722" y="606"/>
                          </a:lnTo>
                          <a:lnTo>
                            <a:pt x="724" y="608"/>
                          </a:lnTo>
                          <a:lnTo>
                            <a:pt x="724" y="610"/>
                          </a:lnTo>
                          <a:lnTo>
                            <a:pt x="726" y="610"/>
                          </a:lnTo>
                          <a:lnTo>
                            <a:pt x="726" y="608"/>
                          </a:lnTo>
                          <a:lnTo>
                            <a:pt x="728" y="608"/>
                          </a:lnTo>
                          <a:lnTo>
                            <a:pt x="728" y="610"/>
                          </a:lnTo>
                          <a:lnTo>
                            <a:pt x="729" y="610"/>
                          </a:lnTo>
                          <a:lnTo>
                            <a:pt x="731" y="610"/>
                          </a:lnTo>
                          <a:lnTo>
                            <a:pt x="731" y="608"/>
                          </a:lnTo>
                          <a:lnTo>
                            <a:pt x="733" y="608"/>
                          </a:lnTo>
                          <a:lnTo>
                            <a:pt x="735" y="608"/>
                          </a:lnTo>
                          <a:lnTo>
                            <a:pt x="737" y="608"/>
                          </a:lnTo>
                          <a:lnTo>
                            <a:pt x="737" y="610"/>
                          </a:lnTo>
                          <a:lnTo>
                            <a:pt x="739" y="610"/>
                          </a:lnTo>
                          <a:lnTo>
                            <a:pt x="741" y="610"/>
                          </a:lnTo>
                          <a:lnTo>
                            <a:pt x="741" y="612"/>
                          </a:lnTo>
                          <a:lnTo>
                            <a:pt x="739" y="612"/>
                          </a:lnTo>
                          <a:lnTo>
                            <a:pt x="739" y="614"/>
                          </a:lnTo>
                          <a:lnTo>
                            <a:pt x="737" y="614"/>
                          </a:lnTo>
                          <a:lnTo>
                            <a:pt x="737" y="616"/>
                          </a:lnTo>
                          <a:lnTo>
                            <a:pt x="737" y="618"/>
                          </a:lnTo>
                          <a:lnTo>
                            <a:pt x="737" y="620"/>
                          </a:lnTo>
                          <a:lnTo>
                            <a:pt x="739" y="622"/>
                          </a:lnTo>
                          <a:lnTo>
                            <a:pt x="624" y="622"/>
                          </a:lnTo>
                          <a:lnTo>
                            <a:pt x="413" y="622"/>
                          </a:lnTo>
                          <a:lnTo>
                            <a:pt x="411" y="622"/>
                          </a:lnTo>
                          <a:lnTo>
                            <a:pt x="409" y="622"/>
                          </a:lnTo>
                          <a:lnTo>
                            <a:pt x="409" y="620"/>
                          </a:lnTo>
                          <a:lnTo>
                            <a:pt x="407" y="620"/>
                          </a:lnTo>
                          <a:lnTo>
                            <a:pt x="405" y="620"/>
                          </a:lnTo>
                          <a:lnTo>
                            <a:pt x="405" y="618"/>
                          </a:lnTo>
                          <a:lnTo>
                            <a:pt x="403" y="618"/>
                          </a:lnTo>
                          <a:lnTo>
                            <a:pt x="405" y="620"/>
                          </a:lnTo>
                          <a:lnTo>
                            <a:pt x="403" y="620"/>
                          </a:lnTo>
                          <a:lnTo>
                            <a:pt x="403" y="618"/>
                          </a:lnTo>
                          <a:lnTo>
                            <a:pt x="403" y="620"/>
                          </a:lnTo>
                          <a:lnTo>
                            <a:pt x="401" y="620"/>
                          </a:lnTo>
                          <a:lnTo>
                            <a:pt x="401" y="618"/>
                          </a:lnTo>
                          <a:lnTo>
                            <a:pt x="399" y="618"/>
                          </a:lnTo>
                          <a:lnTo>
                            <a:pt x="397" y="618"/>
                          </a:lnTo>
                          <a:lnTo>
                            <a:pt x="397" y="616"/>
                          </a:lnTo>
                          <a:lnTo>
                            <a:pt x="395" y="616"/>
                          </a:lnTo>
                          <a:lnTo>
                            <a:pt x="395" y="618"/>
                          </a:lnTo>
                          <a:lnTo>
                            <a:pt x="393" y="618"/>
                          </a:lnTo>
                          <a:lnTo>
                            <a:pt x="393" y="616"/>
                          </a:lnTo>
                          <a:lnTo>
                            <a:pt x="392" y="616"/>
                          </a:lnTo>
                          <a:lnTo>
                            <a:pt x="392" y="618"/>
                          </a:lnTo>
                          <a:lnTo>
                            <a:pt x="390" y="620"/>
                          </a:lnTo>
                          <a:lnTo>
                            <a:pt x="390" y="618"/>
                          </a:lnTo>
                          <a:lnTo>
                            <a:pt x="392" y="618"/>
                          </a:lnTo>
                          <a:lnTo>
                            <a:pt x="392" y="616"/>
                          </a:lnTo>
                          <a:lnTo>
                            <a:pt x="390" y="616"/>
                          </a:lnTo>
                          <a:lnTo>
                            <a:pt x="390" y="618"/>
                          </a:lnTo>
                          <a:lnTo>
                            <a:pt x="388" y="618"/>
                          </a:lnTo>
                          <a:lnTo>
                            <a:pt x="388" y="616"/>
                          </a:lnTo>
                          <a:lnTo>
                            <a:pt x="390" y="616"/>
                          </a:lnTo>
                          <a:lnTo>
                            <a:pt x="390" y="614"/>
                          </a:lnTo>
                          <a:lnTo>
                            <a:pt x="388" y="614"/>
                          </a:lnTo>
                          <a:lnTo>
                            <a:pt x="388" y="616"/>
                          </a:lnTo>
                          <a:lnTo>
                            <a:pt x="386" y="616"/>
                          </a:lnTo>
                          <a:lnTo>
                            <a:pt x="386" y="614"/>
                          </a:lnTo>
                          <a:lnTo>
                            <a:pt x="386" y="616"/>
                          </a:lnTo>
                          <a:lnTo>
                            <a:pt x="386" y="614"/>
                          </a:lnTo>
                          <a:lnTo>
                            <a:pt x="384" y="614"/>
                          </a:lnTo>
                          <a:lnTo>
                            <a:pt x="382" y="614"/>
                          </a:lnTo>
                          <a:lnTo>
                            <a:pt x="382" y="612"/>
                          </a:lnTo>
                          <a:lnTo>
                            <a:pt x="382" y="614"/>
                          </a:lnTo>
                          <a:lnTo>
                            <a:pt x="382" y="612"/>
                          </a:lnTo>
                          <a:lnTo>
                            <a:pt x="380" y="612"/>
                          </a:lnTo>
                          <a:lnTo>
                            <a:pt x="378" y="612"/>
                          </a:lnTo>
                          <a:lnTo>
                            <a:pt x="376" y="612"/>
                          </a:lnTo>
                          <a:lnTo>
                            <a:pt x="376" y="614"/>
                          </a:lnTo>
                          <a:lnTo>
                            <a:pt x="374" y="614"/>
                          </a:lnTo>
                          <a:lnTo>
                            <a:pt x="374" y="612"/>
                          </a:lnTo>
                          <a:lnTo>
                            <a:pt x="376" y="612"/>
                          </a:lnTo>
                          <a:lnTo>
                            <a:pt x="376" y="610"/>
                          </a:lnTo>
                          <a:lnTo>
                            <a:pt x="374" y="610"/>
                          </a:lnTo>
                          <a:lnTo>
                            <a:pt x="372" y="610"/>
                          </a:lnTo>
                          <a:lnTo>
                            <a:pt x="370" y="610"/>
                          </a:lnTo>
                          <a:lnTo>
                            <a:pt x="369" y="610"/>
                          </a:lnTo>
                          <a:lnTo>
                            <a:pt x="370" y="612"/>
                          </a:lnTo>
                          <a:lnTo>
                            <a:pt x="369" y="612"/>
                          </a:lnTo>
                          <a:lnTo>
                            <a:pt x="369" y="610"/>
                          </a:lnTo>
                          <a:lnTo>
                            <a:pt x="369" y="612"/>
                          </a:lnTo>
                          <a:lnTo>
                            <a:pt x="367" y="612"/>
                          </a:lnTo>
                          <a:lnTo>
                            <a:pt x="367" y="614"/>
                          </a:lnTo>
                          <a:lnTo>
                            <a:pt x="365" y="614"/>
                          </a:lnTo>
                          <a:lnTo>
                            <a:pt x="367" y="614"/>
                          </a:lnTo>
                          <a:lnTo>
                            <a:pt x="365" y="614"/>
                          </a:lnTo>
                          <a:lnTo>
                            <a:pt x="365" y="616"/>
                          </a:lnTo>
                          <a:lnTo>
                            <a:pt x="365" y="614"/>
                          </a:lnTo>
                          <a:lnTo>
                            <a:pt x="365" y="616"/>
                          </a:lnTo>
                          <a:lnTo>
                            <a:pt x="363" y="616"/>
                          </a:lnTo>
                          <a:lnTo>
                            <a:pt x="361" y="614"/>
                          </a:lnTo>
                          <a:lnTo>
                            <a:pt x="361" y="616"/>
                          </a:lnTo>
                          <a:lnTo>
                            <a:pt x="359" y="616"/>
                          </a:lnTo>
                          <a:lnTo>
                            <a:pt x="361" y="616"/>
                          </a:lnTo>
                          <a:lnTo>
                            <a:pt x="359" y="616"/>
                          </a:lnTo>
                          <a:lnTo>
                            <a:pt x="359" y="618"/>
                          </a:lnTo>
                          <a:lnTo>
                            <a:pt x="357" y="618"/>
                          </a:lnTo>
                          <a:lnTo>
                            <a:pt x="355" y="618"/>
                          </a:lnTo>
                          <a:lnTo>
                            <a:pt x="357" y="618"/>
                          </a:lnTo>
                          <a:lnTo>
                            <a:pt x="357" y="620"/>
                          </a:lnTo>
                          <a:lnTo>
                            <a:pt x="355" y="620"/>
                          </a:lnTo>
                          <a:lnTo>
                            <a:pt x="353" y="620"/>
                          </a:lnTo>
                          <a:lnTo>
                            <a:pt x="353" y="622"/>
                          </a:lnTo>
                          <a:lnTo>
                            <a:pt x="351" y="622"/>
                          </a:lnTo>
                          <a:lnTo>
                            <a:pt x="351" y="624"/>
                          </a:lnTo>
                          <a:lnTo>
                            <a:pt x="351" y="622"/>
                          </a:lnTo>
                          <a:lnTo>
                            <a:pt x="349" y="622"/>
                          </a:lnTo>
                          <a:lnTo>
                            <a:pt x="351" y="622"/>
                          </a:lnTo>
                          <a:lnTo>
                            <a:pt x="351" y="624"/>
                          </a:lnTo>
                          <a:lnTo>
                            <a:pt x="349" y="624"/>
                          </a:lnTo>
                          <a:lnTo>
                            <a:pt x="347" y="624"/>
                          </a:lnTo>
                          <a:lnTo>
                            <a:pt x="347" y="626"/>
                          </a:lnTo>
                          <a:lnTo>
                            <a:pt x="347" y="624"/>
                          </a:lnTo>
                          <a:lnTo>
                            <a:pt x="346" y="624"/>
                          </a:lnTo>
                          <a:lnTo>
                            <a:pt x="347" y="624"/>
                          </a:lnTo>
                          <a:lnTo>
                            <a:pt x="347" y="622"/>
                          </a:lnTo>
                          <a:lnTo>
                            <a:pt x="346" y="622"/>
                          </a:lnTo>
                          <a:lnTo>
                            <a:pt x="346" y="624"/>
                          </a:lnTo>
                          <a:lnTo>
                            <a:pt x="344" y="624"/>
                          </a:lnTo>
                          <a:lnTo>
                            <a:pt x="344" y="626"/>
                          </a:lnTo>
                          <a:lnTo>
                            <a:pt x="342" y="626"/>
                          </a:lnTo>
                          <a:lnTo>
                            <a:pt x="342" y="624"/>
                          </a:lnTo>
                          <a:lnTo>
                            <a:pt x="340" y="624"/>
                          </a:lnTo>
                          <a:lnTo>
                            <a:pt x="338" y="624"/>
                          </a:lnTo>
                          <a:lnTo>
                            <a:pt x="338" y="626"/>
                          </a:lnTo>
                          <a:lnTo>
                            <a:pt x="336" y="626"/>
                          </a:lnTo>
                          <a:lnTo>
                            <a:pt x="336" y="624"/>
                          </a:lnTo>
                          <a:lnTo>
                            <a:pt x="336" y="622"/>
                          </a:lnTo>
                          <a:lnTo>
                            <a:pt x="334" y="622"/>
                          </a:lnTo>
                          <a:lnTo>
                            <a:pt x="334" y="624"/>
                          </a:lnTo>
                          <a:lnTo>
                            <a:pt x="332" y="624"/>
                          </a:lnTo>
                          <a:lnTo>
                            <a:pt x="330" y="624"/>
                          </a:lnTo>
                          <a:lnTo>
                            <a:pt x="330" y="622"/>
                          </a:lnTo>
                          <a:lnTo>
                            <a:pt x="328" y="622"/>
                          </a:lnTo>
                          <a:lnTo>
                            <a:pt x="326" y="622"/>
                          </a:lnTo>
                          <a:lnTo>
                            <a:pt x="324" y="622"/>
                          </a:lnTo>
                          <a:lnTo>
                            <a:pt x="322" y="622"/>
                          </a:lnTo>
                          <a:lnTo>
                            <a:pt x="321" y="622"/>
                          </a:lnTo>
                          <a:lnTo>
                            <a:pt x="319" y="622"/>
                          </a:lnTo>
                          <a:lnTo>
                            <a:pt x="321" y="624"/>
                          </a:lnTo>
                          <a:lnTo>
                            <a:pt x="319" y="624"/>
                          </a:lnTo>
                          <a:lnTo>
                            <a:pt x="317" y="624"/>
                          </a:lnTo>
                          <a:lnTo>
                            <a:pt x="317" y="626"/>
                          </a:lnTo>
                          <a:lnTo>
                            <a:pt x="315" y="626"/>
                          </a:lnTo>
                          <a:lnTo>
                            <a:pt x="317" y="626"/>
                          </a:lnTo>
                          <a:lnTo>
                            <a:pt x="317" y="628"/>
                          </a:lnTo>
                          <a:lnTo>
                            <a:pt x="315" y="628"/>
                          </a:lnTo>
                          <a:lnTo>
                            <a:pt x="317" y="628"/>
                          </a:lnTo>
                          <a:lnTo>
                            <a:pt x="317" y="626"/>
                          </a:lnTo>
                          <a:lnTo>
                            <a:pt x="317" y="628"/>
                          </a:lnTo>
                          <a:lnTo>
                            <a:pt x="315" y="628"/>
                          </a:lnTo>
                          <a:lnTo>
                            <a:pt x="315" y="626"/>
                          </a:lnTo>
                          <a:lnTo>
                            <a:pt x="315" y="628"/>
                          </a:lnTo>
                          <a:lnTo>
                            <a:pt x="315" y="626"/>
                          </a:lnTo>
                          <a:lnTo>
                            <a:pt x="313" y="626"/>
                          </a:lnTo>
                          <a:lnTo>
                            <a:pt x="313" y="628"/>
                          </a:lnTo>
                          <a:lnTo>
                            <a:pt x="311" y="628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11" y="629"/>
                          </a:lnTo>
                          <a:lnTo>
                            <a:pt x="309" y="629"/>
                          </a:lnTo>
                          <a:lnTo>
                            <a:pt x="309" y="631"/>
                          </a:lnTo>
                          <a:lnTo>
                            <a:pt x="307" y="631"/>
                          </a:lnTo>
                          <a:lnTo>
                            <a:pt x="309" y="631"/>
                          </a:lnTo>
                          <a:lnTo>
                            <a:pt x="309" y="633"/>
                          </a:lnTo>
                          <a:lnTo>
                            <a:pt x="307" y="633"/>
                          </a:lnTo>
                          <a:lnTo>
                            <a:pt x="307" y="631"/>
                          </a:lnTo>
                          <a:lnTo>
                            <a:pt x="305" y="631"/>
                          </a:lnTo>
                          <a:lnTo>
                            <a:pt x="303" y="631"/>
                          </a:lnTo>
                          <a:lnTo>
                            <a:pt x="303" y="629"/>
                          </a:lnTo>
                          <a:lnTo>
                            <a:pt x="301" y="629"/>
                          </a:lnTo>
                          <a:lnTo>
                            <a:pt x="303" y="629"/>
                          </a:lnTo>
                          <a:lnTo>
                            <a:pt x="303" y="631"/>
                          </a:lnTo>
                          <a:lnTo>
                            <a:pt x="301" y="631"/>
                          </a:lnTo>
                          <a:lnTo>
                            <a:pt x="299" y="631"/>
                          </a:lnTo>
                          <a:lnTo>
                            <a:pt x="298" y="631"/>
                          </a:lnTo>
                          <a:lnTo>
                            <a:pt x="298" y="629"/>
                          </a:lnTo>
                          <a:lnTo>
                            <a:pt x="296" y="629"/>
                          </a:lnTo>
                          <a:lnTo>
                            <a:pt x="296" y="628"/>
                          </a:lnTo>
                          <a:lnTo>
                            <a:pt x="294" y="628"/>
                          </a:lnTo>
                          <a:lnTo>
                            <a:pt x="292" y="628"/>
                          </a:lnTo>
                          <a:lnTo>
                            <a:pt x="294" y="626"/>
                          </a:lnTo>
                          <a:lnTo>
                            <a:pt x="292" y="626"/>
                          </a:lnTo>
                          <a:lnTo>
                            <a:pt x="292" y="628"/>
                          </a:lnTo>
                          <a:lnTo>
                            <a:pt x="290" y="628"/>
                          </a:lnTo>
                          <a:lnTo>
                            <a:pt x="290" y="626"/>
                          </a:lnTo>
                          <a:lnTo>
                            <a:pt x="286" y="626"/>
                          </a:lnTo>
                          <a:lnTo>
                            <a:pt x="286" y="628"/>
                          </a:lnTo>
                          <a:lnTo>
                            <a:pt x="284" y="628"/>
                          </a:lnTo>
                          <a:lnTo>
                            <a:pt x="284" y="626"/>
                          </a:lnTo>
                          <a:lnTo>
                            <a:pt x="286" y="626"/>
                          </a:lnTo>
                          <a:lnTo>
                            <a:pt x="284" y="626"/>
                          </a:lnTo>
                          <a:lnTo>
                            <a:pt x="284" y="624"/>
                          </a:lnTo>
                          <a:lnTo>
                            <a:pt x="282" y="624"/>
                          </a:lnTo>
                          <a:lnTo>
                            <a:pt x="282" y="626"/>
                          </a:lnTo>
                          <a:lnTo>
                            <a:pt x="282" y="624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80" y="622"/>
                          </a:lnTo>
                          <a:lnTo>
                            <a:pt x="280" y="624"/>
                          </a:lnTo>
                          <a:lnTo>
                            <a:pt x="278" y="624"/>
                          </a:lnTo>
                          <a:lnTo>
                            <a:pt x="278" y="622"/>
                          </a:lnTo>
                          <a:lnTo>
                            <a:pt x="280" y="622"/>
                          </a:lnTo>
                          <a:lnTo>
                            <a:pt x="278" y="622"/>
                          </a:lnTo>
                          <a:lnTo>
                            <a:pt x="276" y="622"/>
                          </a:lnTo>
                          <a:lnTo>
                            <a:pt x="276" y="620"/>
                          </a:lnTo>
                          <a:lnTo>
                            <a:pt x="276" y="622"/>
                          </a:lnTo>
                          <a:lnTo>
                            <a:pt x="276" y="620"/>
                          </a:lnTo>
                          <a:lnTo>
                            <a:pt x="274" y="620"/>
                          </a:lnTo>
                          <a:lnTo>
                            <a:pt x="273" y="620"/>
                          </a:lnTo>
                          <a:lnTo>
                            <a:pt x="273" y="618"/>
                          </a:lnTo>
                          <a:lnTo>
                            <a:pt x="273" y="620"/>
                          </a:lnTo>
                          <a:lnTo>
                            <a:pt x="271" y="620"/>
                          </a:lnTo>
                          <a:lnTo>
                            <a:pt x="273" y="620"/>
                          </a:lnTo>
                          <a:lnTo>
                            <a:pt x="273" y="618"/>
                          </a:lnTo>
                          <a:lnTo>
                            <a:pt x="271" y="618"/>
                          </a:lnTo>
                          <a:lnTo>
                            <a:pt x="271" y="620"/>
                          </a:lnTo>
                          <a:lnTo>
                            <a:pt x="271" y="618"/>
                          </a:lnTo>
                          <a:lnTo>
                            <a:pt x="271" y="620"/>
                          </a:lnTo>
                          <a:lnTo>
                            <a:pt x="269" y="620"/>
                          </a:lnTo>
                          <a:lnTo>
                            <a:pt x="267" y="620"/>
                          </a:lnTo>
                          <a:lnTo>
                            <a:pt x="265" y="620"/>
                          </a:lnTo>
                          <a:lnTo>
                            <a:pt x="263" y="620"/>
                          </a:lnTo>
                          <a:lnTo>
                            <a:pt x="261" y="620"/>
                          </a:lnTo>
                          <a:lnTo>
                            <a:pt x="259" y="620"/>
                          </a:lnTo>
                          <a:lnTo>
                            <a:pt x="257" y="620"/>
                          </a:lnTo>
                          <a:lnTo>
                            <a:pt x="255" y="620"/>
                          </a:lnTo>
                          <a:lnTo>
                            <a:pt x="255" y="618"/>
                          </a:lnTo>
                          <a:lnTo>
                            <a:pt x="253" y="618"/>
                          </a:lnTo>
                          <a:lnTo>
                            <a:pt x="251" y="618"/>
                          </a:lnTo>
                          <a:lnTo>
                            <a:pt x="251" y="616"/>
                          </a:lnTo>
                          <a:lnTo>
                            <a:pt x="250" y="616"/>
                          </a:lnTo>
                          <a:lnTo>
                            <a:pt x="251" y="616"/>
                          </a:lnTo>
                          <a:lnTo>
                            <a:pt x="250" y="616"/>
                          </a:lnTo>
                          <a:lnTo>
                            <a:pt x="250" y="614"/>
                          </a:lnTo>
                          <a:lnTo>
                            <a:pt x="250" y="616"/>
                          </a:lnTo>
                          <a:lnTo>
                            <a:pt x="248" y="616"/>
                          </a:lnTo>
                          <a:lnTo>
                            <a:pt x="246" y="616"/>
                          </a:lnTo>
                          <a:lnTo>
                            <a:pt x="244" y="616"/>
                          </a:lnTo>
                          <a:lnTo>
                            <a:pt x="244" y="614"/>
                          </a:lnTo>
                          <a:lnTo>
                            <a:pt x="244" y="616"/>
                          </a:lnTo>
                          <a:lnTo>
                            <a:pt x="244" y="614"/>
                          </a:lnTo>
                          <a:lnTo>
                            <a:pt x="242" y="614"/>
                          </a:lnTo>
                          <a:lnTo>
                            <a:pt x="242" y="612"/>
                          </a:lnTo>
                          <a:lnTo>
                            <a:pt x="242" y="614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40" y="614"/>
                          </a:lnTo>
                          <a:lnTo>
                            <a:pt x="240" y="612"/>
                          </a:lnTo>
                          <a:lnTo>
                            <a:pt x="238" y="612"/>
                          </a:lnTo>
                          <a:lnTo>
                            <a:pt x="236" y="612"/>
                          </a:lnTo>
                          <a:lnTo>
                            <a:pt x="236" y="610"/>
                          </a:lnTo>
                          <a:lnTo>
                            <a:pt x="234" y="610"/>
                          </a:lnTo>
                          <a:lnTo>
                            <a:pt x="236" y="610"/>
                          </a:lnTo>
                          <a:lnTo>
                            <a:pt x="234" y="610"/>
                          </a:lnTo>
                          <a:lnTo>
                            <a:pt x="234" y="608"/>
                          </a:lnTo>
                          <a:lnTo>
                            <a:pt x="234" y="610"/>
                          </a:lnTo>
                          <a:lnTo>
                            <a:pt x="234" y="608"/>
                          </a:lnTo>
                          <a:lnTo>
                            <a:pt x="232" y="608"/>
                          </a:lnTo>
                          <a:lnTo>
                            <a:pt x="232" y="606"/>
                          </a:lnTo>
                          <a:lnTo>
                            <a:pt x="232" y="605"/>
                          </a:lnTo>
                          <a:lnTo>
                            <a:pt x="230" y="605"/>
                          </a:lnTo>
                          <a:lnTo>
                            <a:pt x="228" y="605"/>
                          </a:lnTo>
                          <a:lnTo>
                            <a:pt x="226" y="605"/>
                          </a:lnTo>
                          <a:lnTo>
                            <a:pt x="226" y="603"/>
                          </a:lnTo>
                          <a:lnTo>
                            <a:pt x="225" y="603"/>
                          </a:lnTo>
                          <a:lnTo>
                            <a:pt x="225" y="601"/>
                          </a:lnTo>
                          <a:lnTo>
                            <a:pt x="225" y="603"/>
                          </a:lnTo>
                          <a:lnTo>
                            <a:pt x="225" y="601"/>
                          </a:lnTo>
                          <a:lnTo>
                            <a:pt x="223" y="601"/>
                          </a:lnTo>
                          <a:lnTo>
                            <a:pt x="223" y="599"/>
                          </a:lnTo>
                          <a:lnTo>
                            <a:pt x="221" y="599"/>
                          </a:lnTo>
                          <a:lnTo>
                            <a:pt x="221" y="597"/>
                          </a:lnTo>
                          <a:lnTo>
                            <a:pt x="219" y="597"/>
                          </a:lnTo>
                          <a:lnTo>
                            <a:pt x="219" y="595"/>
                          </a:lnTo>
                          <a:lnTo>
                            <a:pt x="217" y="595"/>
                          </a:lnTo>
                          <a:lnTo>
                            <a:pt x="215" y="595"/>
                          </a:lnTo>
                          <a:lnTo>
                            <a:pt x="215" y="593"/>
                          </a:lnTo>
                          <a:lnTo>
                            <a:pt x="215" y="591"/>
                          </a:lnTo>
                          <a:lnTo>
                            <a:pt x="213" y="591"/>
                          </a:lnTo>
                          <a:lnTo>
                            <a:pt x="213" y="589"/>
                          </a:lnTo>
                          <a:lnTo>
                            <a:pt x="211" y="589"/>
                          </a:lnTo>
                          <a:lnTo>
                            <a:pt x="211" y="587"/>
                          </a:lnTo>
                          <a:lnTo>
                            <a:pt x="209" y="587"/>
                          </a:lnTo>
                          <a:lnTo>
                            <a:pt x="211" y="587"/>
                          </a:lnTo>
                          <a:lnTo>
                            <a:pt x="209" y="587"/>
                          </a:lnTo>
                          <a:lnTo>
                            <a:pt x="209" y="585"/>
                          </a:lnTo>
                          <a:lnTo>
                            <a:pt x="207" y="585"/>
                          </a:lnTo>
                          <a:lnTo>
                            <a:pt x="205" y="585"/>
                          </a:lnTo>
                          <a:lnTo>
                            <a:pt x="203" y="585"/>
                          </a:lnTo>
                          <a:lnTo>
                            <a:pt x="203" y="587"/>
                          </a:lnTo>
                          <a:lnTo>
                            <a:pt x="203" y="585"/>
                          </a:lnTo>
                          <a:lnTo>
                            <a:pt x="202" y="585"/>
                          </a:lnTo>
                          <a:lnTo>
                            <a:pt x="202" y="587"/>
                          </a:lnTo>
                          <a:lnTo>
                            <a:pt x="202" y="585"/>
                          </a:lnTo>
                          <a:lnTo>
                            <a:pt x="202" y="583"/>
                          </a:lnTo>
                          <a:lnTo>
                            <a:pt x="202" y="581"/>
                          </a:lnTo>
                          <a:lnTo>
                            <a:pt x="202" y="580"/>
                          </a:lnTo>
                          <a:lnTo>
                            <a:pt x="203" y="580"/>
                          </a:lnTo>
                          <a:lnTo>
                            <a:pt x="203" y="578"/>
                          </a:lnTo>
                          <a:lnTo>
                            <a:pt x="203" y="576"/>
                          </a:lnTo>
                          <a:lnTo>
                            <a:pt x="205" y="576"/>
                          </a:lnTo>
                          <a:lnTo>
                            <a:pt x="205" y="574"/>
                          </a:lnTo>
                          <a:lnTo>
                            <a:pt x="205" y="572"/>
                          </a:lnTo>
                          <a:lnTo>
                            <a:pt x="207" y="572"/>
                          </a:lnTo>
                          <a:lnTo>
                            <a:pt x="205" y="570"/>
                          </a:lnTo>
                          <a:lnTo>
                            <a:pt x="205" y="568"/>
                          </a:lnTo>
                          <a:lnTo>
                            <a:pt x="207" y="566"/>
                          </a:lnTo>
                          <a:lnTo>
                            <a:pt x="207" y="564"/>
                          </a:lnTo>
                          <a:lnTo>
                            <a:pt x="207" y="562"/>
                          </a:lnTo>
                          <a:lnTo>
                            <a:pt x="209" y="562"/>
                          </a:lnTo>
                          <a:lnTo>
                            <a:pt x="209" y="560"/>
                          </a:lnTo>
                          <a:lnTo>
                            <a:pt x="211" y="560"/>
                          </a:lnTo>
                          <a:lnTo>
                            <a:pt x="211" y="558"/>
                          </a:lnTo>
                          <a:lnTo>
                            <a:pt x="211" y="557"/>
                          </a:lnTo>
                          <a:lnTo>
                            <a:pt x="211" y="555"/>
                          </a:lnTo>
                          <a:lnTo>
                            <a:pt x="213" y="555"/>
                          </a:lnTo>
                          <a:lnTo>
                            <a:pt x="213" y="553"/>
                          </a:lnTo>
                          <a:lnTo>
                            <a:pt x="213" y="551"/>
                          </a:lnTo>
                          <a:lnTo>
                            <a:pt x="215" y="551"/>
                          </a:lnTo>
                          <a:lnTo>
                            <a:pt x="215" y="549"/>
                          </a:lnTo>
                          <a:lnTo>
                            <a:pt x="215" y="547"/>
                          </a:lnTo>
                          <a:lnTo>
                            <a:pt x="215" y="545"/>
                          </a:lnTo>
                          <a:lnTo>
                            <a:pt x="217" y="545"/>
                          </a:lnTo>
                          <a:lnTo>
                            <a:pt x="217" y="543"/>
                          </a:lnTo>
                          <a:lnTo>
                            <a:pt x="217" y="541"/>
                          </a:lnTo>
                          <a:lnTo>
                            <a:pt x="215" y="541"/>
                          </a:lnTo>
                          <a:lnTo>
                            <a:pt x="217" y="541"/>
                          </a:lnTo>
                          <a:lnTo>
                            <a:pt x="217" y="539"/>
                          </a:lnTo>
                          <a:lnTo>
                            <a:pt x="217" y="541"/>
                          </a:lnTo>
                          <a:lnTo>
                            <a:pt x="217" y="539"/>
                          </a:lnTo>
                          <a:lnTo>
                            <a:pt x="217" y="537"/>
                          </a:lnTo>
                          <a:lnTo>
                            <a:pt x="219" y="537"/>
                          </a:lnTo>
                          <a:lnTo>
                            <a:pt x="217" y="532"/>
                          </a:lnTo>
                          <a:lnTo>
                            <a:pt x="215" y="532"/>
                          </a:lnTo>
                          <a:lnTo>
                            <a:pt x="217" y="532"/>
                          </a:lnTo>
                          <a:lnTo>
                            <a:pt x="217" y="530"/>
                          </a:lnTo>
                          <a:lnTo>
                            <a:pt x="219" y="530"/>
                          </a:lnTo>
                          <a:lnTo>
                            <a:pt x="219" y="528"/>
                          </a:lnTo>
                          <a:lnTo>
                            <a:pt x="219" y="526"/>
                          </a:lnTo>
                          <a:lnTo>
                            <a:pt x="221" y="526"/>
                          </a:lnTo>
                          <a:lnTo>
                            <a:pt x="221" y="524"/>
                          </a:lnTo>
                          <a:lnTo>
                            <a:pt x="219" y="524"/>
                          </a:lnTo>
                          <a:lnTo>
                            <a:pt x="219" y="522"/>
                          </a:lnTo>
                          <a:lnTo>
                            <a:pt x="217" y="522"/>
                          </a:lnTo>
                          <a:lnTo>
                            <a:pt x="217" y="520"/>
                          </a:lnTo>
                          <a:lnTo>
                            <a:pt x="219" y="520"/>
                          </a:lnTo>
                          <a:lnTo>
                            <a:pt x="219" y="518"/>
                          </a:lnTo>
                          <a:lnTo>
                            <a:pt x="221" y="518"/>
                          </a:lnTo>
                          <a:lnTo>
                            <a:pt x="221" y="520"/>
                          </a:lnTo>
                          <a:lnTo>
                            <a:pt x="223" y="520"/>
                          </a:lnTo>
                          <a:lnTo>
                            <a:pt x="223" y="518"/>
                          </a:lnTo>
                          <a:lnTo>
                            <a:pt x="225" y="518"/>
                          </a:lnTo>
                          <a:lnTo>
                            <a:pt x="223" y="518"/>
                          </a:lnTo>
                          <a:lnTo>
                            <a:pt x="223" y="516"/>
                          </a:lnTo>
                          <a:lnTo>
                            <a:pt x="225" y="516"/>
                          </a:lnTo>
                          <a:lnTo>
                            <a:pt x="226" y="516"/>
                          </a:lnTo>
                          <a:lnTo>
                            <a:pt x="226" y="514"/>
                          </a:lnTo>
                          <a:lnTo>
                            <a:pt x="228" y="514"/>
                          </a:lnTo>
                          <a:lnTo>
                            <a:pt x="228" y="512"/>
                          </a:lnTo>
                          <a:lnTo>
                            <a:pt x="228" y="514"/>
                          </a:lnTo>
                          <a:lnTo>
                            <a:pt x="230" y="514"/>
                          </a:lnTo>
                          <a:lnTo>
                            <a:pt x="230" y="512"/>
                          </a:lnTo>
                          <a:lnTo>
                            <a:pt x="232" y="512"/>
                          </a:lnTo>
                          <a:lnTo>
                            <a:pt x="234" y="512"/>
                          </a:lnTo>
                          <a:lnTo>
                            <a:pt x="234" y="510"/>
                          </a:lnTo>
                          <a:lnTo>
                            <a:pt x="234" y="508"/>
                          </a:lnTo>
                          <a:lnTo>
                            <a:pt x="234" y="507"/>
                          </a:lnTo>
                          <a:lnTo>
                            <a:pt x="236" y="507"/>
                          </a:lnTo>
                          <a:lnTo>
                            <a:pt x="236" y="508"/>
                          </a:lnTo>
                          <a:lnTo>
                            <a:pt x="238" y="508"/>
                          </a:lnTo>
                          <a:lnTo>
                            <a:pt x="238" y="507"/>
                          </a:lnTo>
                          <a:lnTo>
                            <a:pt x="240" y="507"/>
                          </a:lnTo>
                          <a:lnTo>
                            <a:pt x="240" y="508"/>
                          </a:lnTo>
                          <a:lnTo>
                            <a:pt x="240" y="507"/>
                          </a:lnTo>
                          <a:lnTo>
                            <a:pt x="242" y="507"/>
                          </a:lnTo>
                          <a:lnTo>
                            <a:pt x="242" y="505"/>
                          </a:lnTo>
                          <a:lnTo>
                            <a:pt x="240" y="505"/>
                          </a:lnTo>
                          <a:lnTo>
                            <a:pt x="240" y="503"/>
                          </a:lnTo>
                          <a:lnTo>
                            <a:pt x="242" y="503"/>
                          </a:lnTo>
                          <a:lnTo>
                            <a:pt x="240" y="503"/>
                          </a:lnTo>
                          <a:lnTo>
                            <a:pt x="240" y="501"/>
                          </a:lnTo>
                          <a:lnTo>
                            <a:pt x="242" y="501"/>
                          </a:lnTo>
                          <a:lnTo>
                            <a:pt x="242" y="503"/>
                          </a:lnTo>
                          <a:lnTo>
                            <a:pt x="244" y="503"/>
                          </a:lnTo>
                          <a:lnTo>
                            <a:pt x="244" y="501"/>
                          </a:lnTo>
                          <a:lnTo>
                            <a:pt x="244" y="503"/>
                          </a:lnTo>
                          <a:lnTo>
                            <a:pt x="242" y="503"/>
                          </a:lnTo>
                          <a:lnTo>
                            <a:pt x="244" y="503"/>
                          </a:lnTo>
                          <a:lnTo>
                            <a:pt x="246" y="503"/>
                          </a:lnTo>
                          <a:lnTo>
                            <a:pt x="248" y="503"/>
                          </a:lnTo>
                          <a:lnTo>
                            <a:pt x="248" y="501"/>
                          </a:lnTo>
                          <a:lnTo>
                            <a:pt x="246" y="501"/>
                          </a:lnTo>
                          <a:lnTo>
                            <a:pt x="246" y="499"/>
                          </a:lnTo>
                          <a:lnTo>
                            <a:pt x="248" y="499"/>
                          </a:lnTo>
                          <a:lnTo>
                            <a:pt x="248" y="497"/>
                          </a:lnTo>
                          <a:lnTo>
                            <a:pt x="246" y="497"/>
                          </a:lnTo>
                          <a:lnTo>
                            <a:pt x="248" y="497"/>
                          </a:lnTo>
                          <a:lnTo>
                            <a:pt x="248" y="495"/>
                          </a:lnTo>
                          <a:lnTo>
                            <a:pt x="250" y="495"/>
                          </a:lnTo>
                          <a:lnTo>
                            <a:pt x="250" y="497"/>
                          </a:lnTo>
                          <a:lnTo>
                            <a:pt x="250" y="495"/>
                          </a:lnTo>
                          <a:lnTo>
                            <a:pt x="250" y="493"/>
                          </a:lnTo>
                          <a:lnTo>
                            <a:pt x="250" y="491"/>
                          </a:lnTo>
                          <a:lnTo>
                            <a:pt x="250" y="489"/>
                          </a:lnTo>
                          <a:lnTo>
                            <a:pt x="248" y="489"/>
                          </a:lnTo>
                          <a:lnTo>
                            <a:pt x="246" y="489"/>
                          </a:lnTo>
                          <a:lnTo>
                            <a:pt x="244" y="489"/>
                          </a:lnTo>
                          <a:lnTo>
                            <a:pt x="242" y="487"/>
                          </a:lnTo>
                          <a:lnTo>
                            <a:pt x="242" y="485"/>
                          </a:lnTo>
                          <a:lnTo>
                            <a:pt x="242" y="484"/>
                          </a:lnTo>
                          <a:lnTo>
                            <a:pt x="242" y="482"/>
                          </a:lnTo>
                          <a:lnTo>
                            <a:pt x="244" y="482"/>
                          </a:lnTo>
                          <a:lnTo>
                            <a:pt x="242" y="482"/>
                          </a:lnTo>
                          <a:lnTo>
                            <a:pt x="240" y="482"/>
                          </a:lnTo>
                          <a:lnTo>
                            <a:pt x="242" y="482"/>
                          </a:lnTo>
                          <a:lnTo>
                            <a:pt x="242" y="480"/>
                          </a:lnTo>
                          <a:lnTo>
                            <a:pt x="242" y="478"/>
                          </a:lnTo>
                          <a:lnTo>
                            <a:pt x="240" y="478"/>
                          </a:lnTo>
                          <a:lnTo>
                            <a:pt x="240" y="480"/>
                          </a:lnTo>
                          <a:lnTo>
                            <a:pt x="238" y="480"/>
                          </a:lnTo>
                          <a:lnTo>
                            <a:pt x="238" y="478"/>
                          </a:lnTo>
                          <a:lnTo>
                            <a:pt x="236" y="478"/>
                          </a:lnTo>
                          <a:lnTo>
                            <a:pt x="234" y="476"/>
                          </a:lnTo>
                          <a:lnTo>
                            <a:pt x="234" y="474"/>
                          </a:lnTo>
                          <a:lnTo>
                            <a:pt x="236" y="474"/>
                          </a:lnTo>
                          <a:lnTo>
                            <a:pt x="236" y="472"/>
                          </a:lnTo>
                          <a:lnTo>
                            <a:pt x="234" y="472"/>
                          </a:lnTo>
                          <a:lnTo>
                            <a:pt x="232" y="472"/>
                          </a:lnTo>
                          <a:lnTo>
                            <a:pt x="230" y="472"/>
                          </a:lnTo>
                          <a:lnTo>
                            <a:pt x="230" y="474"/>
                          </a:lnTo>
                          <a:lnTo>
                            <a:pt x="230" y="476"/>
                          </a:lnTo>
                          <a:lnTo>
                            <a:pt x="228" y="476"/>
                          </a:lnTo>
                          <a:lnTo>
                            <a:pt x="228" y="478"/>
                          </a:lnTo>
                          <a:lnTo>
                            <a:pt x="226" y="480"/>
                          </a:lnTo>
                          <a:lnTo>
                            <a:pt x="225" y="480"/>
                          </a:lnTo>
                          <a:lnTo>
                            <a:pt x="223" y="480"/>
                          </a:lnTo>
                          <a:lnTo>
                            <a:pt x="221" y="480"/>
                          </a:lnTo>
                          <a:lnTo>
                            <a:pt x="221" y="482"/>
                          </a:lnTo>
                          <a:lnTo>
                            <a:pt x="221" y="480"/>
                          </a:lnTo>
                          <a:lnTo>
                            <a:pt x="219" y="480"/>
                          </a:lnTo>
                          <a:lnTo>
                            <a:pt x="217" y="480"/>
                          </a:lnTo>
                          <a:lnTo>
                            <a:pt x="215" y="480"/>
                          </a:lnTo>
                          <a:lnTo>
                            <a:pt x="213" y="478"/>
                          </a:lnTo>
                          <a:lnTo>
                            <a:pt x="211" y="478"/>
                          </a:lnTo>
                          <a:lnTo>
                            <a:pt x="211" y="476"/>
                          </a:lnTo>
                          <a:lnTo>
                            <a:pt x="209" y="476"/>
                          </a:lnTo>
                          <a:lnTo>
                            <a:pt x="209" y="478"/>
                          </a:lnTo>
                          <a:lnTo>
                            <a:pt x="207" y="478"/>
                          </a:lnTo>
                          <a:lnTo>
                            <a:pt x="207" y="480"/>
                          </a:lnTo>
                          <a:lnTo>
                            <a:pt x="209" y="480"/>
                          </a:lnTo>
                          <a:lnTo>
                            <a:pt x="211" y="480"/>
                          </a:lnTo>
                          <a:lnTo>
                            <a:pt x="211" y="482"/>
                          </a:lnTo>
                          <a:lnTo>
                            <a:pt x="211" y="484"/>
                          </a:lnTo>
                          <a:lnTo>
                            <a:pt x="209" y="484"/>
                          </a:lnTo>
                          <a:lnTo>
                            <a:pt x="209" y="482"/>
                          </a:lnTo>
                          <a:lnTo>
                            <a:pt x="207" y="482"/>
                          </a:lnTo>
                          <a:lnTo>
                            <a:pt x="207" y="480"/>
                          </a:lnTo>
                          <a:lnTo>
                            <a:pt x="205" y="480"/>
                          </a:lnTo>
                          <a:lnTo>
                            <a:pt x="205" y="482"/>
                          </a:lnTo>
                          <a:lnTo>
                            <a:pt x="205" y="484"/>
                          </a:lnTo>
                          <a:lnTo>
                            <a:pt x="207" y="485"/>
                          </a:lnTo>
                          <a:lnTo>
                            <a:pt x="207" y="487"/>
                          </a:lnTo>
                          <a:lnTo>
                            <a:pt x="205" y="487"/>
                          </a:lnTo>
                          <a:lnTo>
                            <a:pt x="205" y="485"/>
                          </a:lnTo>
                          <a:lnTo>
                            <a:pt x="203" y="487"/>
                          </a:lnTo>
                          <a:lnTo>
                            <a:pt x="202" y="487"/>
                          </a:lnTo>
                          <a:lnTo>
                            <a:pt x="202" y="485"/>
                          </a:lnTo>
                          <a:lnTo>
                            <a:pt x="200" y="485"/>
                          </a:lnTo>
                          <a:lnTo>
                            <a:pt x="200" y="484"/>
                          </a:lnTo>
                          <a:lnTo>
                            <a:pt x="198" y="484"/>
                          </a:lnTo>
                          <a:lnTo>
                            <a:pt x="198" y="485"/>
                          </a:lnTo>
                          <a:lnTo>
                            <a:pt x="200" y="485"/>
                          </a:lnTo>
                          <a:lnTo>
                            <a:pt x="200" y="487"/>
                          </a:lnTo>
                          <a:lnTo>
                            <a:pt x="200" y="489"/>
                          </a:lnTo>
                          <a:lnTo>
                            <a:pt x="198" y="489"/>
                          </a:lnTo>
                          <a:lnTo>
                            <a:pt x="196" y="489"/>
                          </a:lnTo>
                          <a:lnTo>
                            <a:pt x="196" y="487"/>
                          </a:lnTo>
                          <a:lnTo>
                            <a:pt x="194" y="487"/>
                          </a:lnTo>
                          <a:lnTo>
                            <a:pt x="194" y="485"/>
                          </a:lnTo>
                          <a:lnTo>
                            <a:pt x="194" y="487"/>
                          </a:lnTo>
                          <a:lnTo>
                            <a:pt x="192" y="487"/>
                          </a:lnTo>
                          <a:lnTo>
                            <a:pt x="192" y="489"/>
                          </a:lnTo>
                          <a:lnTo>
                            <a:pt x="192" y="487"/>
                          </a:lnTo>
                          <a:lnTo>
                            <a:pt x="190" y="487"/>
                          </a:lnTo>
                          <a:lnTo>
                            <a:pt x="190" y="485"/>
                          </a:lnTo>
                          <a:lnTo>
                            <a:pt x="188" y="485"/>
                          </a:lnTo>
                          <a:lnTo>
                            <a:pt x="186" y="485"/>
                          </a:lnTo>
                          <a:lnTo>
                            <a:pt x="186" y="487"/>
                          </a:lnTo>
                          <a:lnTo>
                            <a:pt x="184" y="485"/>
                          </a:lnTo>
                          <a:lnTo>
                            <a:pt x="182" y="485"/>
                          </a:lnTo>
                          <a:lnTo>
                            <a:pt x="182" y="484"/>
                          </a:lnTo>
                          <a:lnTo>
                            <a:pt x="184" y="484"/>
                          </a:lnTo>
                          <a:lnTo>
                            <a:pt x="186" y="484"/>
                          </a:lnTo>
                          <a:lnTo>
                            <a:pt x="186" y="482"/>
                          </a:lnTo>
                          <a:lnTo>
                            <a:pt x="184" y="480"/>
                          </a:lnTo>
                          <a:lnTo>
                            <a:pt x="182" y="480"/>
                          </a:lnTo>
                          <a:lnTo>
                            <a:pt x="180" y="480"/>
                          </a:lnTo>
                          <a:lnTo>
                            <a:pt x="180" y="482"/>
                          </a:lnTo>
                          <a:lnTo>
                            <a:pt x="178" y="482"/>
                          </a:lnTo>
                          <a:lnTo>
                            <a:pt x="178" y="484"/>
                          </a:lnTo>
                          <a:lnTo>
                            <a:pt x="178" y="485"/>
                          </a:lnTo>
                          <a:lnTo>
                            <a:pt x="178" y="484"/>
                          </a:lnTo>
                          <a:lnTo>
                            <a:pt x="177" y="484"/>
                          </a:lnTo>
                          <a:lnTo>
                            <a:pt x="177" y="485"/>
                          </a:lnTo>
                          <a:lnTo>
                            <a:pt x="177" y="487"/>
                          </a:lnTo>
                          <a:lnTo>
                            <a:pt x="175" y="487"/>
                          </a:lnTo>
                          <a:lnTo>
                            <a:pt x="173" y="485"/>
                          </a:lnTo>
                          <a:lnTo>
                            <a:pt x="171" y="485"/>
                          </a:lnTo>
                          <a:lnTo>
                            <a:pt x="171" y="484"/>
                          </a:lnTo>
                          <a:lnTo>
                            <a:pt x="169" y="484"/>
                          </a:lnTo>
                          <a:lnTo>
                            <a:pt x="167" y="484"/>
                          </a:lnTo>
                          <a:lnTo>
                            <a:pt x="165" y="484"/>
                          </a:lnTo>
                          <a:lnTo>
                            <a:pt x="165" y="485"/>
                          </a:lnTo>
                          <a:lnTo>
                            <a:pt x="167" y="485"/>
                          </a:lnTo>
                          <a:lnTo>
                            <a:pt x="169" y="485"/>
                          </a:lnTo>
                          <a:lnTo>
                            <a:pt x="169" y="487"/>
                          </a:lnTo>
                          <a:lnTo>
                            <a:pt x="171" y="487"/>
                          </a:lnTo>
                          <a:lnTo>
                            <a:pt x="171" y="489"/>
                          </a:lnTo>
                          <a:lnTo>
                            <a:pt x="171" y="491"/>
                          </a:lnTo>
                          <a:lnTo>
                            <a:pt x="169" y="491"/>
                          </a:lnTo>
                          <a:lnTo>
                            <a:pt x="167" y="493"/>
                          </a:lnTo>
                          <a:lnTo>
                            <a:pt x="167" y="495"/>
                          </a:lnTo>
                          <a:lnTo>
                            <a:pt x="165" y="495"/>
                          </a:lnTo>
                          <a:lnTo>
                            <a:pt x="163" y="495"/>
                          </a:lnTo>
                          <a:lnTo>
                            <a:pt x="163" y="493"/>
                          </a:lnTo>
                          <a:lnTo>
                            <a:pt x="161" y="493"/>
                          </a:lnTo>
                          <a:lnTo>
                            <a:pt x="161" y="491"/>
                          </a:lnTo>
                          <a:lnTo>
                            <a:pt x="159" y="491"/>
                          </a:lnTo>
                          <a:lnTo>
                            <a:pt x="159" y="489"/>
                          </a:lnTo>
                          <a:lnTo>
                            <a:pt x="157" y="489"/>
                          </a:lnTo>
                          <a:lnTo>
                            <a:pt x="157" y="487"/>
                          </a:lnTo>
                          <a:lnTo>
                            <a:pt x="157" y="485"/>
                          </a:lnTo>
                          <a:lnTo>
                            <a:pt x="155" y="484"/>
                          </a:lnTo>
                          <a:lnTo>
                            <a:pt x="155" y="485"/>
                          </a:lnTo>
                          <a:lnTo>
                            <a:pt x="154" y="485"/>
                          </a:lnTo>
                          <a:lnTo>
                            <a:pt x="154" y="487"/>
                          </a:lnTo>
                          <a:lnTo>
                            <a:pt x="152" y="487"/>
                          </a:lnTo>
                          <a:lnTo>
                            <a:pt x="150" y="487"/>
                          </a:lnTo>
                          <a:lnTo>
                            <a:pt x="148" y="487"/>
                          </a:lnTo>
                          <a:lnTo>
                            <a:pt x="148" y="485"/>
                          </a:lnTo>
                          <a:lnTo>
                            <a:pt x="146" y="485"/>
                          </a:lnTo>
                          <a:lnTo>
                            <a:pt x="144" y="485"/>
                          </a:lnTo>
                          <a:lnTo>
                            <a:pt x="144" y="484"/>
                          </a:lnTo>
                          <a:lnTo>
                            <a:pt x="142" y="484"/>
                          </a:lnTo>
                          <a:lnTo>
                            <a:pt x="142" y="482"/>
                          </a:lnTo>
                          <a:lnTo>
                            <a:pt x="142" y="480"/>
                          </a:lnTo>
                          <a:lnTo>
                            <a:pt x="140" y="480"/>
                          </a:lnTo>
                          <a:lnTo>
                            <a:pt x="140" y="482"/>
                          </a:lnTo>
                          <a:lnTo>
                            <a:pt x="140" y="484"/>
                          </a:lnTo>
                          <a:lnTo>
                            <a:pt x="138" y="484"/>
                          </a:lnTo>
                          <a:lnTo>
                            <a:pt x="136" y="484"/>
                          </a:lnTo>
                          <a:lnTo>
                            <a:pt x="136" y="482"/>
                          </a:lnTo>
                          <a:lnTo>
                            <a:pt x="136" y="480"/>
                          </a:lnTo>
                          <a:lnTo>
                            <a:pt x="134" y="480"/>
                          </a:lnTo>
                          <a:lnTo>
                            <a:pt x="132" y="480"/>
                          </a:lnTo>
                          <a:lnTo>
                            <a:pt x="132" y="482"/>
                          </a:lnTo>
                          <a:lnTo>
                            <a:pt x="130" y="482"/>
                          </a:lnTo>
                          <a:lnTo>
                            <a:pt x="129" y="482"/>
                          </a:lnTo>
                          <a:lnTo>
                            <a:pt x="127" y="482"/>
                          </a:lnTo>
                          <a:lnTo>
                            <a:pt x="125" y="482"/>
                          </a:lnTo>
                          <a:lnTo>
                            <a:pt x="125" y="484"/>
                          </a:lnTo>
                          <a:lnTo>
                            <a:pt x="123" y="484"/>
                          </a:lnTo>
                          <a:lnTo>
                            <a:pt x="125" y="485"/>
                          </a:lnTo>
                          <a:lnTo>
                            <a:pt x="127" y="485"/>
                          </a:lnTo>
                          <a:lnTo>
                            <a:pt x="125" y="485"/>
                          </a:lnTo>
                          <a:lnTo>
                            <a:pt x="125" y="487"/>
                          </a:lnTo>
                          <a:lnTo>
                            <a:pt x="125" y="489"/>
                          </a:lnTo>
                          <a:lnTo>
                            <a:pt x="123" y="489"/>
                          </a:lnTo>
                          <a:lnTo>
                            <a:pt x="123" y="487"/>
                          </a:lnTo>
                          <a:lnTo>
                            <a:pt x="123" y="485"/>
                          </a:lnTo>
                          <a:lnTo>
                            <a:pt x="121" y="485"/>
                          </a:lnTo>
                          <a:lnTo>
                            <a:pt x="121" y="487"/>
                          </a:lnTo>
                          <a:lnTo>
                            <a:pt x="119" y="487"/>
                          </a:lnTo>
                          <a:lnTo>
                            <a:pt x="117" y="489"/>
                          </a:lnTo>
                          <a:lnTo>
                            <a:pt x="115" y="489"/>
                          </a:lnTo>
                          <a:lnTo>
                            <a:pt x="115" y="487"/>
                          </a:lnTo>
                          <a:lnTo>
                            <a:pt x="113" y="487"/>
                          </a:lnTo>
                          <a:lnTo>
                            <a:pt x="111" y="485"/>
                          </a:lnTo>
                          <a:lnTo>
                            <a:pt x="111" y="484"/>
                          </a:lnTo>
                          <a:lnTo>
                            <a:pt x="111" y="482"/>
                          </a:lnTo>
                          <a:lnTo>
                            <a:pt x="113" y="482"/>
                          </a:lnTo>
                          <a:lnTo>
                            <a:pt x="113" y="484"/>
                          </a:lnTo>
                          <a:lnTo>
                            <a:pt x="115" y="484"/>
                          </a:lnTo>
                          <a:lnTo>
                            <a:pt x="117" y="484"/>
                          </a:lnTo>
                          <a:lnTo>
                            <a:pt x="117" y="482"/>
                          </a:lnTo>
                          <a:lnTo>
                            <a:pt x="115" y="482"/>
                          </a:lnTo>
                          <a:lnTo>
                            <a:pt x="113" y="482"/>
                          </a:lnTo>
                          <a:lnTo>
                            <a:pt x="111" y="480"/>
                          </a:lnTo>
                          <a:lnTo>
                            <a:pt x="111" y="478"/>
                          </a:lnTo>
                          <a:lnTo>
                            <a:pt x="111" y="476"/>
                          </a:lnTo>
                          <a:lnTo>
                            <a:pt x="109" y="476"/>
                          </a:lnTo>
                          <a:lnTo>
                            <a:pt x="109" y="478"/>
                          </a:lnTo>
                          <a:lnTo>
                            <a:pt x="109" y="480"/>
                          </a:lnTo>
                          <a:lnTo>
                            <a:pt x="107" y="480"/>
                          </a:lnTo>
                          <a:lnTo>
                            <a:pt x="106" y="480"/>
                          </a:lnTo>
                          <a:lnTo>
                            <a:pt x="106" y="478"/>
                          </a:lnTo>
                          <a:lnTo>
                            <a:pt x="104" y="478"/>
                          </a:lnTo>
                          <a:lnTo>
                            <a:pt x="104" y="476"/>
                          </a:lnTo>
                          <a:lnTo>
                            <a:pt x="102" y="476"/>
                          </a:lnTo>
                          <a:lnTo>
                            <a:pt x="102" y="474"/>
                          </a:lnTo>
                          <a:lnTo>
                            <a:pt x="100" y="474"/>
                          </a:lnTo>
                          <a:lnTo>
                            <a:pt x="98" y="474"/>
                          </a:lnTo>
                          <a:lnTo>
                            <a:pt x="98" y="472"/>
                          </a:lnTo>
                          <a:lnTo>
                            <a:pt x="96" y="474"/>
                          </a:lnTo>
                          <a:lnTo>
                            <a:pt x="96" y="472"/>
                          </a:lnTo>
                          <a:lnTo>
                            <a:pt x="94" y="472"/>
                          </a:lnTo>
                          <a:lnTo>
                            <a:pt x="94" y="474"/>
                          </a:lnTo>
                          <a:lnTo>
                            <a:pt x="92" y="474"/>
                          </a:lnTo>
                          <a:lnTo>
                            <a:pt x="90" y="474"/>
                          </a:lnTo>
                          <a:lnTo>
                            <a:pt x="90" y="472"/>
                          </a:lnTo>
                          <a:lnTo>
                            <a:pt x="88" y="472"/>
                          </a:lnTo>
                          <a:lnTo>
                            <a:pt x="86" y="472"/>
                          </a:lnTo>
                          <a:lnTo>
                            <a:pt x="84" y="472"/>
                          </a:lnTo>
                          <a:lnTo>
                            <a:pt x="84" y="470"/>
                          </a:lnTo>
                          <a:lnTo>
                            <a:pt x="82" y="470"/>
                          </a:lnTo>
                          <a:lnTo>
                            <a:pt x="82" y="468"/>
                          </a:lnTo>
                          <a:lnTo>
                            <a:pt x="81" y="468"/>
                          </a:lnTo>
                          <a:lnTo>
                            <a:pt x="79" y="468"/>
                          </a:lnTo>
                          <a:lnTo>
                            <a:pt x="79" y="466"/>
                          </a:lnTo>
                          <a:lnTo>
                            <a:pt x="79" y="464"/>
                          </a:lnTo>
                          <a:lnTo>
                            <a:pt x="79" y="462"/>
                          </a:lnTo>
                          <a:lnTo>
                            <a:pt x="79" y="460"/>
                          </a:lnTo>
                          <a:lnTo>
                            <a:pt x="77" y="460"/>
                          </a:lnTo>
                          <a:lnTo>
                            <a:pt x="77" y="459"/>
                          </a:lnTo>
                          <a:lnTo>
                            <a:pt x="79" y="459"/>
                          </a:lnTo>
                          <a:lnTo>
                            <a:pt x="77" y="459"/>
                          </a:lnTo>
                          <a:lnTo>
                            <a:pt x="77" y="457"/>
                          </a:lnTo>
                          <a:lnTo>
                            <a:pt x="77" y="455"/>
                          </a:lnTo>
                          <a:lnTo>
                            <a:pt x="77" y="457"/>
                          </a:lnTo>
                          <a:lnTo>
                            <a:pt x="77" y="455"/>
                          </a:lnTo>
                          <a:lnTo>
                            <a:pt x="75" y="455"/>
                          </a:lnTo>
                          <a:lnTo>
                            <a:pt x="75" y="453"/>
                          </a:lnTo>
                          <a:lnTo>
                            <a:pt x="73" y="453"/>
                          </a:lnTo>
                          <a:lnTo>
                            <a:pt x="73" y="451"/>
                          </a:lnTo>
                          <a:lnTo>
                            <a:pt x="73" y="449"/>
                          </a:lnTo>
                          <a:lnTo>
                            <a:pt x="71" y="449"/>
                          </a:lnTo>
                          <a:lnTo>
                            <a:pt x="73" y="449"/>
                          </a:lnTo>
                          <a:lnTo>
                            <a:pt x="71" y="449"/>
                          </a:lnTo>
                          <a:lnTo>
                            <a:pt x="71" y="447"/>
                          </a:lnTo>
                          <a:lnTo>
                            <a:pt x="71" y="445"/>
                          </a:lnTo>
                          <a:lnTo>
                            <a:pt x="69" y="445"/>
                          </a:lnTo>
                          <a:lnTo>
                            <a:pt x="71" y="445"/>
                          </a:lnTo>
                          <a:lnTo>
                            <a:pt x="69" y="445"/>
                          </a:lnTo>
                          <a:lnTo>
                            <a:pt x="69" y="443"/>
                          </a:lnTo>
                          <a:lnTo>
                            <a:pt x="69" y="441"/>
                          </a:lnTo>
                          <a:lnTo>
                            <a:pt x="67" y="441"/>
                          </a:lnTo>
                          <a:lnTo>
                            <a:pt x="67" y="439"/>
                          </a:lnTo>
                          <a:lnTo>
                            <a:pt x="65" y="439"/>
                          </a:lnTo>
                          <a:lnTo>
                            <a:pt x="65" y="437"/>
                          </a:lnTo>
                          <a:lnTo>
                            <a:pt x="65" y="436"/>
                          </a:lnTo>
                          <a:lnTo>
                            <a:pt x="67" y="436"/>
                          </a:lnTo>
                          <a:lnTo>
                            <a:pt x="67" y="434"/>
                          </a:lnTo>
                          <a:lnTo>
                            <a:pt x="65" y="434"/>
                          </a:lnTo>
                          <a:lnTo>
                            <a:pt x="65" y="436"/>
                          </a:lnTo>
                          <a:lnTo>
                            <a:pt x="65" y="434"/>
                          </a:lnTo>
                          <a:lnTo>
                            <a:pt x="65" y="432"/>
                          </a:lnTo>
                          <a:lnTo>
                            <a:pt x="65" y="434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3" y="434"/>
                          </a:lnTo>
                          <a:lnTo>
                            <a:pt x="63" y="432"/>
                          </a:lnTo>
                          <a:lnTo>
                            <a:pt x="61" y="432"/>
                          </a:lnTo>
                          <a:lnTo>
                            <a:pt x="61" y="430"/>
                          </a:lnTo>
                          <a:lnTo>
                            <a:pt x="59" y="430"/>
                          </a:lnTo>
                          <a:lnTo>
                            <a:pt x="59" y="428"/>
                          </a:lnTo>
                          <a:lnTo>
                            <a:pt x="61" y="428"/>
                          </a:lnTo>
                          <a:lnTo>
                            <a:pt x="59" y="428"/>
                          </a:lnTo>
                          <a:lnTo>
                            <a:pt x="59" y="426"/>
                          </a:lnTo>
                          <a:lnTo>
                            <a:pt x="59" y="424"/>
                          </a:lnTo>
                          <a:lnTo>
                            <a:pt x="58" y="426"/>
                          </a:lnTo>
                          <a:lnTo>
                            <a:pt x="58" y="424"/>
                          </a:lnTo>
                          <a:lnTo>
                            <a:pt x="56" y="424"/>
                          </a:lnTo>
                          <a:lnTo>
                            <a:pt x="56" y="422"/>
                          </a:lnTo>
                          <a:lnTo>
                            <a:pt x="54" y="422"/>
                          </a:lnTo>
                          <a:lnTo>
                            <a:pt x="54" y="424"/>
                          </a:lnTo>
                          <a:lnTo>
                            <a:pt x="54" y="422"/>
                          </a:lnTo>
                          <a:lnTo>
                            <a:pt x="52" y="422"/>
                          </a:lnTo>
                          <a:lnTo>
                            <a:pt x="52" y="420"/>
                          </a:lnTo>
                          <a:lnTo>
                            <a:pt x="52" y="418"/>
                          </a:lnTo>
                          <a:lnTo>
                            <a:pt x="52" y="420"/>
                          </a:lnTo>
                          <a:lnTo>
                            <a:pt x="50" y="420"/>
                          </a:lnTo>
                          <a:lnTo>
                            <a:pt x="50" y="418"/>
                          </a:lnTo>
                          <a:lnTo>
                            <a:pt x="48" y="418"/>
                          </a:lnTo>
                          <a:lnTo>
                            <a:pt x="48" y="416"/>
                          </a:lnTo>
                          <a:lnTo>
                            <a:pt x="48" y="414"/>
                          </a:lnTo>
                          <a:lnTo>
                            <a:pt x="50" y="414"/>
                          </a:lnTo>
                          <a:lnTo>
                            <a:pt x="48" y="414"/>
                          </a:lnTo>
                          <a:lnTo>
                            <a:pt x="48" y="412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48" y="411"/>
                          </a:lnTo>
                          <a:lnTo>
                            <a:pt x="48" y="409"/>
                          </a:lnTo>
                          <a:lnTo>
                            <a:pt x="46" y="409"/>
                          </a:lnTo>
                          <a:lnTo>
                            <a:pt x="46" y="407"/>
                          </a:lnTo>
                          <a:lnTo>
                            <a:pt x="44" y="407"/>
                          </a:lnTo>
                          <a:lnTo>
                            <a:pt x="42" y="407"/>
                          </a:lnTo>
                          <a:lnTo>
                            <a:pt x="40" y="407"/>
                          </a:lnTo>
                          <a:lnTo>
                            <a:pt x="40" y="409"/>
                          </a:lnTo>
                          <a:lnTo>
                            <a:pt x="38" y="409"/>
                          </a:lnTo>
                          <a:lnTo>
                            <a:pt x="38" y="411"/>
                          </a:lnTo>
                          <a:lnTo>
                            <a:pt x="36" y="411"/>
                          </a:lnTo>
                          <a:lnTo>
                            <a:pt x="36" y="412"/>
                          </a:lnTo>
                          <a:lnTo>
                            <a:pt x="34" y="412"/>
                          </a:lnTo>
                          <a:lnTo>
                            <a:pt x="34" y="411"/>
                          </a:lnTo>
                          <a:lnTo>
                            <a:pt x="33" y="411"/>
                          </a:lnTo>
                          <a:lnTo>
                            <a:pt x="34" y="411"/>
                          </a:lnTo>
                          <a:lnTo>
                            <a:pt x="33" y="411"/>
                          </a:lnTo>
                          <a:lnTo>
                            <a:pt x="31" y="411"/>
                          </a:lnTo>
                          <a:lnTo>
                            <a:pt x="29" y="411"/>
                          </a:lnTo>
                          <a:lnTo>
                            <a:pt x="29" y="409"/>
                          </a:lnTo>
                          <a:lnTo>
                            <a:pt x="27" y="409"/>
                          </a:lnTo>
                          <a:lnTo>
                            <a:pt x="25" y="409"/>
                          </a:lnTo>
                          <a:lnTo>
                            <a:pt x="25" y="407"/>
                          </a:lnTo>
                          <a:lnTo>
                            <a:pt x="25" y="405"/>
                          </a:lnTo>
                          <a:lnTo>
                            <a:pt x="23" y="405"/>
                          </a:lnTo>
                          <a:lnTo>
                            <a:pt x="23" y="403"/>
                          </a:lnTo>
                          <a:lnTo>
                            <a:pt x="21" y="403"/>
                          </a:lnTo>
                          <a:lnTo>
                            <a:pt x="21" y="401"/>
                          </a:lnTo>
                          <a:lnTo>
                            <a:pt x="21" y="399"/>
                          </a:lnTo>
                          <a:lnTo>
                            <a:pt x="19" y="399"/>
                          </a:lnTo>
                          <a:lnTo>
                            <a:pt x="17" y="399"/>
                          </a:lnTo>
                          <a:lnTo>
                            <a:pt x="17" y="401"/>
                          </a:lnTo>
                          <a:lnTo>
                            <a:pt x="17" y="399"/>
                          </a:lnTo>
                          <a:lnTo>
                            <a:pt x="15" y="399"/>
                          </a:lnTo>
                          <a:lnTo>
                            <a:pt x="15" y="401"/>
                          </a:lnTo>
                          <a:lnTo>
                            <a:pt x="13" y="401"/>
                          </a:lnTo>
                          <a:lnTo>
                            <a:pt x="11" y="401"/>
                          </a:lnTo>
                          <a:lnTo>
                            <a:pt x="11" y="403"/>
                          </a:lnTo>
                          <a:lnTo>
                            <a:pt x="11" y="401"/>
                          </a:lnTo>
                          <a:lnTo>
                            <a:pt x="10" y="401"/>
                          </a:lnTo>
                          <a:lnTo>
                            <a:pt x="10" y="403"/>
                          </a:lnTo>
                          <a:lnTo>
                            <a:pt x="8" y="403"/>
                          </a:lnTo>
                          <a:lnTo>
                            <a:pt x="8" y="401"/>
                          </a:lnTo>
                          <a:lnTo>
                            <a:pt x="6" y="401"/>
                          </a:lnTo>
                          <a:lnTo>
                            <a:pt x="6" y="399"/>
                          </a:lnTo>
                          <a:lnTo>
                            <a:pt x="4" y="397"/>
                          </a:lnTo>
                          <a:lnTo>
                            <a:pt x="2" y="395"/>
                          </a:lnTo>
                          <a:lnTo>
                            <a:pt x="2" y="393"/>
                          </a:lnTo>
                          <a:lnTo>
                            <a:pt x="0" y="393"/>
                          </a:lnTo>
                          <a:lnTo>
                            <a:pt x="0" y="391"/>
                          </a:lnTo>
                          <a:lnTo>
                            <a:pt x="0" y="389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4" name="Freeform 4879">
                      <a:extLst>
                        <a:ext uri="{FF2B5EF4-FFF2-40B4-BE49-F238E27FC236}">
                          <a16:creationId xmlns:a16="http://schemas.microsoft.com/office/drawing/2014/main" id="{FEEEE420-FCC8-6964-0E08-33F1317D03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56" y="2661"/>
                      <a:ext cx="582" cy="634"/>
                    </a:xfrm>
                    <a:custGeom>
                      <a:avLst/>
                      <a:gdLst>
                        <a:gd name="T0" fmla="*/ 52 w 582"/>
                        <a:gd name="T1" fmla="*/ 146 h 634"/>
                        <a:gd name="T2" fmla="*/ 62 w 582"/>
                        <a:gd name="T3" fmla="*/ 108 h 634"/>
                        <a:gd name="T4" fmla="*/ 67 w 582"/>
                        <a:gd name="T5" fmla="*/ 79 h 634"/>
                        <a:gd name="T6" fmla="*/ 98 w 582"/>
                        <a:gd name="T7" fmla="*/ 39 h 634"/>
                        <a:gd name="T8" fmla="*/ 137 w 582"/>
                        <a:gd name="T9" fmla="*/ 29 h 634"/>
                        <a:gd name="T10" fmla="*/ 173 w 582"/>
                        <a:gd name="T11" fmla="*/ 48 h 634"/>
                        <a:gd name="T12" fmla="*/ 194 w 582"/>
                        <a:gd name="T13" fmla="*/ 50 h 634"/>
                        <a:gd name="T14" fmla="*/ 231 w 582"/>
                        <a:gd name="T15" fmla="*/ 43 h 634"/>
                        <a:gd name="T16" fmla="*/ 265 w 582"/>
                        <a:gd name="T17" fmla="*/ 62 h 634"/>
                        <a:gd name="T18" fmla="*/ 300 w 582"/>
                        <a:gd name="T19" fmla="*/ 60 h 634"/>
                        <a:gd name="T20" fmla="*/ 334 w 582"/>
                        <a:gd name="T21" fmla="*/ 62 h 634"/>
                        <a:gd name="T22" fmla="*/ 361 w 582"/>
                        <a:gd name="T23" fmla="*/ 56 h 634"/>
                        <a:gd name="T24" fmla="*/ 375 w 582"/>
                        <a:gd name="T25" fmla="*/ 52 h 634"/>
                        <a:gd name="T26" fmla="*/ 384 w 582"/>
                        <a:gd name="T27" fmla="*/ 31 h 634"/>
                        <a:gd name="T28" fmla="*/ 384 w 582"/>
                        <a:gd name="T29" fmla="*/ 14 h 634"/>
                        <a:gd name="T30" fmla="*/ 405 w 582"/>
                        <a:gd name="T31" fmla="*/ 8 h 634"/>
                        <a:gd name="T32" fmla="*/ 453 w 582"/>
                        <a:gd name="T33" fmla="*/ 16 h 634"/>
                        <a:gd name="T34" fmla="*/ 490 w 582"/>
                        <a:gd name="T35" fmla="*/ 29 h 634"/>
                        <a:gd name="T36" fmla="*/ 496 w 582"/>
                        <a:gd name="T37" fmla="*/ 52 h 634"/>
                        <a:gd name="T38" fmla="*/ 505 w 582"/>
                        <a:gd name="T39" fmla="*/ 85 h 634"/>
                        <a:gd name="T40" fmla="*/ 534 w 582"/>
                        <a:gd name="T41" fmla="*/ 133 h 634"/>
                        <a:gd name="T42" fmla="*/ 570 w 582"/>
                        <a:gd name="T43" fmla="*/ 154 h 634"/>
                        <a:gd name="T44" fmla="*/ 570 w 582"/>
                        <a:gd name="T45" fmla="*/ 189 h 634"/>
                        <a:gd name="T46" fmla="*/ 563 w 582"/>
                        <a:gd name="T47" fmla="*/ 225 h 634"/>
                        <a:gd name="T48" fmla="*/ 544 w 582"/>
                        <a:gd name="T49" fmla="*/ 240 h 634"/>
                        <a:gd name="T50" fmla="*/ 519 w 582"/>
                        <a:gd name="T51" fmla="*/ 227 h 634"/>
                        <a:gd name="T52" fmla="*/ 486 w 582"/>
                        <a:gd name="T53" fmla="*/ 252 h 634"/>
                        <a:gd name="T54" fmla="*/ 471 w 582"/>
                        <a:gd name="T55" fmla="*/ 304 h 634"/>
                        <a:gd name="T56" fmla="*/ 411 w 582"/>
                        <a:gd name="T57" fmla="*/ 285 h 634"/>
                        <a:gd name="T58" fmla="*/ 386 w 582"/>
                        <a:gd name="T59" fmla="*/ 323 h 634"/>
                        <a:gd name="T60" fmla="*/ 357 w 582"/>
                        <a:gd name="T61" fmla="*/ 346 h 634"/>
                        <a:gd name="T62" fmla="*/ 353 w 582"/>
                        <a:gd name="T63" fmla="*/ 381 h 634"/>
                        <a:gd name="T64" fmla="*/ 388 w 582"/>
                        <a:gd name="T65" fmla="*/ 386 h 634"/>
                        <a:gd name="T66" fmla="*/ 398 w 582"/>
                        <a:gd name="T67" fmla="*/ 446 h 634"/>
                        <a:gd name="T68" fmla="*/ 457 w 582"/>
                        <a:gd name="T69" fmla="*/ 471 h 634"/>
                        <a:gd name="T70" fmla="*/ 465 w 582"/>
                        <a:gd name="T71" fmla="*/ 507 h 634"/>
                        <a:gd name="T72" fmla="*/ 449 w 582"/>
                        <a:gd name="T73" fmla="*/ 542 h 634"/>
                        <a:gd name="T74" fmla="*/ 432 w 582"/>
                        <a:gd name="T75" fmla="*/ 575 h 634"/>
                        <a:gd name="T76" fmla="*/ 471 w 582"/>
                        <a:gd name="T77" fmla="*/ 594 h 634"/>
                        <a:gd name="T78" fmla="*/ 494 w 582"/>
                        <a:gd name="T79" fmla="*/ 617 h 634"/>
                        <a:gd name="T80" fmla="*/ 461 w 582"/>
                        <a:gd name="T81" fmla="*/ 623 h 634"/>
                        <a:gd name="T82" fmla="*/ 430 w 582"/>
                        <a:gd name="T83" fmla="*/ 632 h 634"/>
                        <a:gd name="T84" fmla="*/ 388 w 582"/>
                        <a:gd name="T85" fmla="*/ 623 h 634"/>
                        <a:gd name="T86" fmla="*/ 363 w 582"/>
                        <a:gd name="T87" fmla="*/ 594 h 634"/>
                        <a:gd name="T88" fmla="*/ 359 w 582"/>
                        <a:gd name="T89" fmla="*/ 544 h 634"/>
                        <a:gd name="T90" fmla="*/ 346 w 582"/>
                        <a:gd name="T91" fmla="*/ 507 h 634"/>
                        <a:gd name="T92" fmla="*/ 311 w 582"/>
                        <a:gd name="T93" fmla="*/ 511 h 634"/>
                        <a:gd name="T94" fmla="*/ 273 w 582"/>
                        <a:gd name="T95" fmla="*/ 484 h 634"/>
                        <a:gd name="T96" fmla="*/ 281 w 582"/>
                        <a:gd name="T97" fmla="*/ 452 h 634"/>
                        <a:gd name="T98" fmla="*/ 246 w 582"/>
                        <a:gd name="T99" fmla="*/ 432 h 634"/>
                        <a:gd name="T100" fmla="*/ 206 w 582"/>
                        <a:gd name="T101" fmla="*/ 440 h 634"/>
                        <a:gd name="T102" fmla="*/ 171 w 582"/>
                        <a:gd name="T103" fmla="*/ 442 h 634"/>
                        <a:gd name="T104" fmla="*/ 165 w 582"/>
                        <a:gd name="T105" fmla="*/ 409 h 634"/>
                        <a:gd name="T106" fmla="*/ 188 w 582"/>
                        <a:gd name="T107" fmla="*/ 373 h 634"/>
                        <a:gd name="T108" fmla="*/ 160 w 582"/>
                        <a:gd name="T109" fmla="*/ 342 h 634"/>
                        <a:gd name="T110" fmla="*/ 156 w 582"/>
                        <a:gd name="T111" fmla="*/ 296 h 634"/>
                        <a:gd name="T112" fmla="*/ 106 w 582"/>
                        <a:gd name="T113" fmla="*/ 311 h 634"/>
                        <a:gd name="T114" fmla="*/ 48 w 582"/>
                        <a:gd name="T115" fmla="*/ 321 h 634"/>
                        <a:gd name="T116" fmla="*/ 19 w 582"/>
                        <a:gd name="T117" fmla="*/ 294 h 634"/>
                        <a:gd name="T118" fmla="*/ 8 w 582"/>
                        <a:gd name="T119" fmla="*/ 254 h 634"/>
                        <a:gd name="T120" fmla="*/ 0 w 582"/>
                        <a:gd name="T121" fmla="*/ 204 h 634"/>
                        <a:gd name="T122" fmla="*/ 19 w 582"/>
                        <a:gd name="T123" fmla="*/ 167 h 634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</a:gdLst>
                      <a:ahLst/>
                      <a:cxnLst>
                        <a:cxn ang="T124">
                          <a:pos x="T0" y="T1"/>
                        </a:cxn>
                        <a:cxn ang="T125">
                          <a:pos x="T2" y="T3"/>
                        </a:cxn>
                        <a:cxn ang="T126">
                          <a:pos x="T4" y="T5"/>
                        </a:cxn>
                        <a:cxn ang="T127">
                          <a:pos x="T6" y="T7"/>
                        </a:cxn>
                        <a:cxn ang="T128">
                          <a:pos x="T8" y="T9"/>
                        </a:cxn>
                        <a:cxn ang="T129">
                          <a:pos x="T10" y="T11"/>
                        </a:cxn>
                        <a:cxn ang="T130">
                          <a:pos x="T12" y="T13"/>
                        </a:cxn>
                        <a:cxn ang="T131">
                          <a:pos x="T14" y="T15"/>
                        </a:cxn>
                        <a:cxn ang="T132">
                          <a:pos x="T16" y="T17"/>
                        </a:cxn>
                        <a:cxn ang="T133">
                          <a:pos x="T18" y="T19"/>
                        </a:cxn>
                        <a:cxn ang="T134">
                          <a:pos x="T20" y="T21"/>
                        </a:cxn>
                        <a:cxn ang="T135">
                          <a:pos x="T22" y="T23"/>
                        </a:cxn>
                        <a:cxn ang="T136">
                          <a:pos x="T24" y="T25"/>
                        </a:cxn>
                        <a:cxn ang="T137">
                          <a:pos x="T26" y="T27"/>
                        </a:cxn>
                        <a:cxn ang="T138">
                          <a:pos x="T28" y="T29"/>
                        </a:cxn>
                        <a:cxn ang="T139">
                          <a:pos x="T30" y="T31"/>
                        </a:cxn>
                        <a:cxn ang="T140">
                          <a:pos x="T32" y="T33"/>
                        </a:cxn>
                        <a:cxn ang="T141">
                          <a:pos x="T34" y="T35"/>
                        </a:cxn>
                        <a:cxn ang="T142">
                          <a:pos x="T36" y="T37"/>
                        </a:cxn>
                        <a:cxn ang="T143">
                          <a:pos x="T38" y="T39"/>
                        </a:cxn>
                        <a:cxn ang="T144">
                          <a:pos x="T40" y="T41"/>
                        </a:cxn>
                        <a:cxn ang="T145">
                          <a:pos x="T42" y="T43"/>
                        </a:cxn>
                        <a:cxn ang="T146">
                          <a:pos x="T44" y="T45"/>
                        </a:cxn>
                        <a:cxn ang="T147">
                          <a:pos x="T46" y="T47"/>
                        </a:cxn>
                        <a:cxn ang="T148">
                          <a:pos x="T48" y="T49"/>
                        </a:cxn>
                        <a:cxn ang="T149">
                          <a:pos x="T50" y="T51"/>
                        </a:cxn>
                        <a:cxn ang="T150">
                          <a:pos x="T52" y="T53"/>
                        </a:cxn>
                        <a:cxn ang="T151">
                          <a:pos x="T54" y="T55"/>
                        </a:cxn>
                        <a:cxn ang="T152">
                          <a:pos x="T56" y="T57"/>
                        </a:cxn>
                        <a:cxn ang="T153">
                          <a:pos x="T58" y="T59"/>
                        </a:cxn>
                        <a:cxn ang="T154">
                          <a:pos x="T60" y="T61"/>
                        </a:cxn>
                        <a:cxn ang="T155">
                          <a:pos x="T62" y="T63"/>
                        </a:cxn>
                        <a:cxn ang="T156">
                          <a:pos x="T64" y="T65"/>
                        </a:cxn>
                        <a:cxn ang="T157">
                          <a:pos x="T66" y="T67"/>
                        </a:cxn>
                        <a:cxn ang="T158">
                          <a:pos x="T68" y="T69"/>
                        </a:cxn>
                        <a:cxn ang="T159">
                          <a:pos x="T70" y="T71"/>
                        </a:cxn>
                        <a:cxn ang="T160">
                          <a:pos x="T72" y="T73"/>
                        </a:cxn>
                        <a:cxn ang="T161">
                          <a:pos x="T74" y="T75"/>
                        </a:cxn>
                        <a:cxn ang="T162">
                          <a:pos x="T76" y="T77"/>
                        </a:cxn>
                        <a:cxn ang="T163">
                          <a:pos x="T78" y="T79"/>
                        </a:cxn>
                        <a:cxn ang="T164">
                          <a:pos x="T80" y="T81"/>
                        </a:cxn>
                        <a:cxn ang="T165">
                          <a:pos x="T82" y="T83"/>
                        </a:cxn>
                        <a:cxn ang="T166">
                          <a:pos x="T84" y="T85"/>
                        </a:cxn>
                        <a:cxn ang="T167">
                          <a:pos x="T86" y="T87"/>
                        </a:cxn>
                        <a:cxn ang="T168">
                          <a:pos x="T88" y="T89"/>
                        </a:cxn>
                        <a:cxn ang="T169">
                          <a:pos x="T90" y="T91"/>
                        </a:cxn>
                        <a:cxn ang="T170">
                          <a:pos x="T92" y="T93"/>
                        </a:cxn>
                        <a:cxn ang="T171">
                          <a:pos x="T94" y="T95"/>
                        </a:cxn>
                        <a:cxn ang="T172">
                          <a:pos x="T96" y="T97"/>
                        </a:cxn>
                        <a:cxn ang="T173">
                          <a:pos x="T98" y="T99"/>
                        </a:cxn>
                        <a:cxn ang="T174">
                          <a:pos x="T100" y="T101"/>
                        </a:cxn>
                        <a:cxn ang="T175">
                          <a:pos x="T102" y="T103"/>
                        </a:cxn>
                        <a:cxn ang="T176">
                          <a:pos x="T104" y="T105"/>
                        </a:cxn>
                        <a:cxn ang="T177">
                          <a:pos x="T106" y="T107"/>
                        </a:cxn>
                        <a:cxn ang="T178">
                          <a:pos x="T108" y="T109"/>
                        </a:cxn>
                        <a:cxn ang="T179">
                          <a:pos x="T110" y="T111"/>
                        </a:cxn>
                        <a:cxn ang="T180">
                          <a:pos x="T112" y="T113"/>
                        </a:cxn>
                        <a:cxn ang="T181">
                          <a:pos x="T114" y="T115"/>
                        </a:cxn>
                        <a:cxn ang="T182">
                          <a:pos x="T116" y="T117"/>
                        </a:cxn>
                        <a:cxn ang="T183">
                          <a:pos x="T118" y="T119"/>
                        </a:cxn>
                        <a:cxn ang="T184">
                          <a:pos x="T120" y="T121"/>
                        </a:cxn>
                        <a:cxn ang="T185">
                          <a:pos x="T122" y="T123"/>
                        </a:cxn>
                      </a:cxnLst>
                      <a:rect l="0" t="0" r="r" b="b"/>
                      <a:pathLst>
                        <a:path w="582" h="634">
                          <a:moveTo>
                            <a:pt x="33" y="169"/>
                          </a:moveTo>
                          <a:lnTo>
                            <a:pt x="33" y="167"/>
                          </a:lnTo>
                          <a:lnTo>
                            <a:pt x="33" y="166"/>
                          </a:lnTo>
                          <a:lnTo>
                            <a:pt x="33" y="164"/>
                          </a:lnTo>
                          <a:lnTo>
                            <a:pt x="35" y="164"/>
                          </a:lnTo>
                          <a:lnTo>
                            <a:pt x="35" y="162"/>
                          </a:lnTo>
                          <a:lnTo>
                            <a:pt x="35" y="160"/>
                          </a:lnTo>
                          <a:lnTo>
                            <a:pt x="33" y="162"/>
                          </a:lnTo>
                          <a:lnTo>
                            <a:pt x="31" y="162"/>
                          </a:lnTo>
                          <a:lnTo>
                            <a:pt x="33" y="160"/>
                          </a:lnTo>
                          <a:lnTo>
                            <a:pt x="33" y="158"/>
                          </a:lnTo>
                          <a:lnTo>
                            <a:pt x="33" y="156"/>
                          </a:lnTo>
                          <a:lnTo>
                            <a:pt x="33" y="154"/>
                          </a:lnTo>
                          <a:lnTo>
                            <a:pt x="33" y="152"/>
                          </a:lnTo>
                          <a:lnTo>
                            <a:pt x="35" y="152"/>
                          </a:lnTo>
                          <a:lnTo>
                            <a:pt x="37" y="152"/>
                          </a:lnTo>
                          <a:lnTo>
                            <a:pt x="39" y="152"/>
                          </a:lnTo>
                          <a:lnTo>
                            <a:pt x="41" y="152"/>
                          </a:lnTo>
                          <a:lnTo>
                            <a:pt x="41" y="150"/>
                          </a:lnTo>
                          <a:lnTo>
                            <a:pt x="41" y="152"/>
                          </a:lnTo>
                          <a:lnTo>
                            <a:pt x="42" y="152"/>
                          </a:lnTo>
                          <a:lnTo>
                            <a:pt x="44" y="152"/>
                          </a:lnTo>
                          <a:lnTo>
                            <a:pt x="44" y="150"/>
                          </a:lnTo>
                          <a:lnTo>
                            <a:pt x="46" y="148"/>
                          </a:lnTo>
                          <a:lnTo>
                            <a:pt x="48" y="148"/>
                          </a:lnTo>
                          <a:lnTo>
                            <a:pt x="50" y="150"/>
                          </a:lnTo>
                          <a:lnTo>
                            <a:pt x="52" y="150"/>
                          </a:lnTo>
                          <a:lnTo>
                            <a:pt x="54" y="150"/>
                          </a:lnTo>
                          <a:lnTo>
                            <a:pt x="54" y="148"/>
                          </a:lnTo>
                          <a:lnTo>
                            <a:pt x="54" y="146"/>
                          </a:lnTo>
                          <a:lnTo>
                            <a:pt x="52" y="146"/>
                          </a:lnTo>
                          <a:lnTo>
                            <a:pt x="52" y="148"/>
                          </a:lnTo>
                          <a:lnTo>
                            <a:pt x="50" y="148"/>
                          </a:lnTo>
                          <a:lnTo>
                            <a:pt x="50" y="146"/>
                          </a:lnTo>
                          <a:lnTo>
                            <a:pt x="52" y="146"/>
                          </a:lnTo>
                          <a:lnTo>
                            <a:pt x="50" y="146"/>
                          </a:lnTo>
                          <a:lnTo>
                            <a:pt x="50" y="144"/>
                          </a:lnTo>
                          <a:lnTo>
                            <a:pt x="48" y="144"/>
                          </a:lnTo>
                          <a:lnTo>
                            <a:pt x="46" y="144"/>
                          </a:lnTo>
                          <a:lnTo>
                            <a:pt x="44" y="144"/>
                          </a:lnTo>
                          <a:lnTo>
                            <a:pt x="42" y="144"/>
                          </a:lnTo>
                          <a:lnTo>
                            <a:pt x="41" y="144"/>
                          </a:lnTo>
                          <a:lnTo>
                            <a:pt x="41" y="143"/>
                          </a:lnTo>
                          <a:lnTo>
                            <a:pt x="42" y="143"/>
                          </a:lnTo>
                          <a:lnTo>
                            <a:pt x="42" y="141"/>
                          </a:lnTo>
                          <a:lnTo>
                            <a:pt x="44" y="141"/>
                          </a:lnTo>
                          <a:lnTo>
                            <a:pt x="44" y="139"/>
                          </a:lnTo>
                          <a:lnTo>
                            <a:pt x="46" y="139"/>
                          </a:lnTo>
                          <a:lnTo>
                            <a:pt x="46" y="137"/>
                          </a:lnTo>
                          <a:lnTo>
                            <a:pt x="48" y="137"/>
                          </a:lnTo>
                          <a:lnTo>
                            <a:pt x="48" y="135"/>
                          </a:lnTo>
                          <a:lnTo>
                            <a:pt x="50" y="135"/>
                          </a:lnTo>
                          <a:lnTo>
                            <a:pt x="52" y="135"/>
                          </a:lnTo>
                          <a:lnTo>
                            <a:pt x="54" y="135"/>
                          </a:lnTo>
                          <a:lnTo>
                            <a:pt x="54" y="133"/>
                          </a:lnTo>
                          <a:lnTo>
                            <a:pt x="56" y="133"/>
                          </a:lnTo>
                          <a:lnTo>
                            <a:pt x="56" y="131"/>
                          </a:lnTo>
                          <a:lnTo>
                            <a:pt x="56" y="129"/>
                          </a:lnTo>
                          <a:lnTo>
                            <a:pt x="58" y="127"/>
                          </a:lnTo>
                          <a:lnTo>
                            <a:pt x="58" y="125"/>
                          </a:lnTo>
                          <a:lnTo>
                            <a:pt x="58" y="123"/>
                          </a:lnTo>
                          <a:lnTo>
                            <a:pt x="60" y="121"/>
                          </a:lnTo>
                          <a:lnTo>
                            <a:pt x="60" y="119"/>
                          </a:lnTo>
                          <a:lnTo>
                            <a:pt x="60" y="118"/>
                          </a:lnTo>
                          <a:lnTo>
                            <a:pt x="60" y="116"/>
                          </a:lnTo>
                          <a:lnTo>
                            <a:pt x="60" y="114"/>
                          </a:lnTo>
                          <a:lnTo>
                            <a:pt x="62" y="114"/>
                          </a:lnTo>
                          <a:lnTo>
                            <a:pt x="62" y="112"/>
                          </a:lnTo>
                          <a:lnTo>
                            <a:pt x="62" y="110"/>
                          </a:lnTo>
                          <a:lnTo>
                            <a:pt x="62" y="108"/>
                          </a:lnTo>
                          <a:lnTo>
                            <a:pt x="64" y="108"/>
                          </a:lnTo>
                          <a:lnTo>
                            <a:pt x="64" y="106"/>
                          </a:lnTo>
                          <a:lnTo>
                            <a:pt x="64" y="104"/>
                          </a:lnTo>
                          <a:lnTo>
                            <a:pt x="65" y="102"/>
                          </a:lnTo>
                          <a:lnTo>
                            <a:pt x="65" y="100"/>
                          </a:lnTo>
                          <a:lnTo>
                            <a:pt x="65" y="98"/>
                          </a:lnTo>
                          <a:lnTo>
                            <a:pt x="67" y="98"/>
                          </a:lnTo>
                          <a:lnTo>
                            <a:pt x="67" y="96"/>
                          </a:lnTo>
                          <a:lnTo>
                            <a:pt x="67" y="95"/>
                          </a:lnTo>
                          <a:lnTo>
                            <a:pt x="69" y="95"/>
                          </a:lnTo>
                          <a:lnTo>
                            <a:pt x="67" y="93"/>
                          </a:lnTo>
                          <a:lnTo>
                            <a:pt x="65" y="93"/>
                          </a:lnTo>
                          <a:lnTo>
                            <a:pt x="64" y="93"/>
                          </a:lnTo>
                          <a:lnTo>
                            <a:pt x="64" y="91"/>
                          </a:lnTo>
                          <a:lnTo>
                            <a:pt x="65" y="91"/>
                          </a:lnTo>
                          <a:lnTo>
                            <a:pt x="64" y="91"/>
                          </a:lnTo>
                          <a:lnTo>
                            <a:pt x="62" y="91"/>
                          </a:lnTo>
                          <a:lnTo>
                            <a:pt x="62" y="93"/>
                          </a:lnTo>
                          <a:lnTo>
                            <a:pt x="60" y="95"/>
                          </a:lnTo>
                          <a:lnTo>
                            <a:pt x="60" y="96"/>
                          </a:lnTo>
                          <a:lnTo>
                            <a:pt x="58" y="96"/>
                          </a:lnTo>
                          <a:lnTo>
                            <a:pt x="58" y="95"/>
                          </a:lnTo>
                          <a:lnTo>
                            <a:pt x="60" y="95"/>
                          </a:lnTo>
                          <a:lnTo>
                            <a:pt x="60" y="93"/>
                          </a:lnTo>
                          <a:lnTo>
                            <a:pt x="60" y="91"/>
                          </a:lnTo>
                          <a:lnTo>
                            <a:pt x="62" y="91"/>
                          </a:lnTo>
                          <a:lnTo>
                            <a:pt x="62" y="89"/>
                          </a:lnTo>
                          <a:lnTo>
                            <a:pt x="62" y="87"/>
                          </a:lnTo>
                          <a:lnTo>
                            <a:pt x="62" y="85"/>
                          </a:lnTo>
                          <a:lnTo>
                            <a:pt x="64" y="85"/>
                          </a:lnTo>
                          <a:lnTo>
                            <a:pt x="64" y="83"/>
                          </a:lnTo>
                          <a:lnTo>
                            <a:pt x="65" y="83"/>
                          </a:lnTo>
                          <a:lnTo>
                            <a:pt x="65" y="81"/>
                          </a:lnTo>
                          <a:lnTo>
                            <a:pt x="65" y="79"/>
                          </a:lnTo>
                          <a:lnTo>
                            <a:pt x="67" y="79"/>
                          </a:lnTo>
                          <a:lnTo>
                            <a:pt x="67" y="77"/>
                          </a:lnTo>
                          <a:lnTo>
                            <a:pt x="67" y="75"/>
                          </a:lnTo>
                          <a:lnTo>
                            <a:pt x="69" y="75"/>
                          </a:lnTo>
                          <a:lnTo>
                            <a:pt x="71" y="75"/>
                          </a:lnTo>
                          <a:lnTo>
                            <a:pt x="71" y="73"/>
                          </a:lnTo>
                          <a:lnTo>
                            <a:pt x="69" y="73"/>
                          </a:lnTo>
                          <a:lnTo>
                            <a:pt x="71" y="73"/>
                          </a:lnTo>
                          <a:lnTo>
                            <a:pt x="71" y="71"/>
                          </a:lnTo>
                          <a:lnTo>
                            <a:pt x="73" y="71"/>
                          </a:lnTo>
                          <a:lnTo>
                            <a:pt x="73" y="70"/>
                          </a:lnTo>
                          <a:lnTo>
                            <a:pt x="75" y="70"/>
                          </a:lnTo>
                          <a:lnTo>
                            <a:pt x="77" y="70"/>
                          </a:lnTo>
                          <a:lnTo>
                            <a:pt x="77" y="68"/>
                          </a:lnTo>
                          <a:lnTo>
                            <a:pt x="79" y="66"/>
                          </a:lnTo>
                          <a:lnTo>
                            <a:pt x="81" y="66"/>
                          </a:lnTo>
                          <a:lnTo>
                            <a:pt x="81" y="64"/>
                          </a:lnTo>
                          <a:lnTo>
                            <a:pt x="83" y="64"/>
                          </a:lnTo>
                          <a:lnTo>
                            <a:pt x="83" y="62"/>
                          </a:lnTo>
                          <a:lnTo>
                            <a:pt x="85" y="60"/>
                          </a:lnTo>
                          <a:lnTo>
                            <a:pt x="87" y="60"/>
                          </a:lnTo>
                          <a:lnTo>
                            <a:pt x="87" y="58"/>
                          </a:lnTo>
                          <a:lnTo>
                            <a:pt x="87" y="56"/>
                          </a:lnTo>
                          <a:lnTo>
                            <a:pt x="89" y="56"/>
                          </a:lnTo>
                          <a:lnTo>
                            <a:pt x="89" y="54"/>
                          </a:lnTo>
                          <a:lnTo>
                            <a:pt x="90" y="54"/>
                          </a:lnTo>
                          <a:lnTo>
                            <a:pt x="90" y="52"/>
                          </a:lnTo>
                          <a:lnTo>
                            <a:pt x="92" y="52"/>
                          </a:lnTo>
                          <a:lnTo>
                            <a:pt x="92" y="50"/>
                          </a:lnTo>
                          <a:lnTo>
                            <a:pt x="92" y="48"/>
                          </a:lnTo>
                          <a:lnTo>
                            <a:pt x="94" y="48"/>
                          </a:lnTo>
                          <a:lnTo>
                            <a:pt x="94" y="47"/>
                          </a:lnTo>
                          <a:lnTo>
                            <a:pt x="96" y="45"/>
                          </a:lnTo>
                          <a:lnTo>
                            <a:pt x="96" y="43"/>
                          </a:lnTo>
                          <a:lnTo>
                            <a:pt x="98" y="41"/>
                          </a:lnTo>
                          <a:lnTo>
                            <a:pt x="98" y="39"/>
                          </a:lnTo>
                          <a:lnTo>
                            <a:pt x="98" y="37"/>
                          </a:lnTo>
                          <a:lnTo>
                            <a:pt x="98" y="35"/>
                          </a:lnTo>
                          <a:lnTo>
                            <a:pt x="100" y="33"/>
                          </a:lnTo>
                          <a:lnTo>
                            <a:pt x="102" y="33"/>
                          </a:lnTo>
                          <a:lnTo>
                            <a:pt x="102" y="31"/>
                          </a:lnTo>
                          <a:lnTo>
                            <a:pt x="104" y="31"/>
                          </a:lnTo>
                          <a:lnTo>
                            <a:pt x="106" y="31"/>
                          </a:lnTo>
                          <a:lnTo>
                            <a:pt x="108" y="31"/>
                          </a:lnTo>
                          <a:lnTo>
                            <a:pt x="110" y="31"/>
                          </a:lnTo>
                          <a:lnTo>
                            <a:pt x="112" y="31"/>
                          </a:lnTo>
                          <a:lnTo>
                            <a:pt x="113" y="31"/>
                          </a:lnTo>
                          <a:lnTo>
                            <a:pt x="115" y="31"/>
                          </a:lnTo>
                          <a:lnTo>
                            <a:pt x="117" y="31"/>
                          </a:lnTo>
                          <a:lnTo>
                            <a:pt x="117" y="33"/>
                          </a:lnTo>
                          <a:lnTo>
                            <a:pt x="119" y="31"/>
                          </a:lnTo>
                          <a:lnTo>
                            <a:pt x="121" y="31"/>
                          </a:lnTo>
                          <a:lnTo>
                            <a:pt x="121" y="29"/>
                          </a:lnTo>
                          <a:lnTo>
                            <a:pt x="121" y="27"/>
                          </a:lnTo>
                          <a:lnTo>
                            <a:pt x="121" y="29"/>
                          </a:lnTo>
                          <a:lnTo>
                            <a:pt x="123" y="29"/>
                          </a:lnTo>
                          <a:lnTo>
                            <a:pt x="123" y="27"/>
                          </a:lnTo>
                          <a:lnTo>
                            <a:pt x="121" y="27"/>
                          </a:lnTo>
                          <a:lnTo>
                            <a:pt x="121" y="25"/>
                          </a:lnTo>
                          <a:lnTo>
                            <a:pt x="123" y="25"/>
                          </a:lnTo>
                          <a:lnTo>
                            <a:pt x="125" y="25"/>
                          </a:lnTo>
                          <a:lnTo>
                            <a:pt x="125" y="23"/>
                          </a:lnTo>
                          <a:lnTo>
                            <a:pt x="127" y="23"/>
                          </a:lnTo>
                          <a:lnTo>
                            <a:pt x="129" y="22"/>
                          </a:lnTo>
                          <a:lnTo>
                            <a:pt x="131" y="22"/>
                          </a:lnTo>
                          <a:lnTo>
                            <a:pt x="133" y="22"/>
                          </a:lnTo>
                          <a:lnTo>
                            <a:pt x="133" y="23"/>
                          </a:lnTo>
                          <a:lnTo>
                            <a:pt x="135" y="23"/>
                          </a:lnTo>
                          <a:lnTo>
                            <a:pt x="135" y="25"/>
                          </a:lnTo>
                          <a:lnTo>
                            <a:pt x="137" y="27"/>
                          </a:lnTo>
                          <a:lnTo>
                            <a:pt x="137" y="29"/>
                          </a:lnTo>
                          <a:lnTo>
                            <a:pt x="138" y="29"/>
                          </a:lnTo>
                          <a:lnTo>
                            <a:pt x="138" y="31"/>
                          </a:lnTo>
                          <a:lnTo>
                            <a:pt x="140" y="31"/>
                          </a:lnTo>
                          <a:lnTo>
                            <a:pt x="142" y="31"/>
                          </a:lnTo>
                          <a:lnTo>
                            <a:pt x="142" y="33"/>
                          </a:lnTo>
                          <a:lnTo>
                            <a:pt x="144" y="33"/>
                          </a:lnTo>
                          <a:lnTo>
                            <a:pt x="144" y="35"/>
                          </a:lnTo>
                          <a:lnTo>
                            <a:pt x="144" y="37"/>
                          </a:lnTo>
                          <a:lnTo>
                            <a:pt x="144" y="39"/>
                          </a:lnTo>
                          <a:lnTo>
                            <a:pt x="144" y="41"/>
                          </a:lnTo>
                          <a:lnTo>
                            <a:pt x="144" y="43"/>
                          </a:lnTo>
                          <a:lnTo>
                            <a:pt x="146" y="43"/>
                          </a:lnTo>
                          <a:lnTo>
                            <a:pt x="148" y="43"/>
                          </a:lnTo>
                          <a:lnTo>
                            <a:pt x="148" y="45"/>
                          </a:lnTo>
                          <a:lnTo>
                            <a:pt x="148" y="47"/>
                          </a:lnTo>
                          <a:lnTo>
                            <a:pt x="148" y="48"/>
                          </a:lnTo>
                          <a:lnTo>
                            <a:pt x="148" y="50"/>
                          </a:lnTo>
                          <a:lnTo>
                            <a:pt x="150" y="50"/>
                          </a:lnTo>
                          <a:lnTo>
                            <a:pt x="152" y="50"/>
                          </a:lnTo>
                          <a:lnTo>
                            <a:pt x="154" y="50"/>
                          </a:lnTo>
                          <a:lnTo>
                            <a:pt x="156" y="48"/>
                          </a:lnTo>
                          <a:lnTo>
                            <a:pt x="158" y="48"/>
                          </a:lnTo>
                          <a:lnTo>
                            <a:pt x="158" y="47"/>
                          </a:lnTo>
                          <a:lnTo>
                            <a:pt x="158" y="45"/>
                          </a:lnTo>
                          <a:lnTo>
                            <a:pt x="160" y="45"/>
                          </a:lnTo>
                          <a:lnTo>
                            <a:pt x="161" y="45"/>
                          </a:lnTo>
                          <a:lnTo>
                            <a:pt x="160" y="43"/>
                          </a:lnTo>
                          <a:lnTo>
                            <a:pt x="161" y="43"/>
                          </a:lnTo>
                          <a:lnTo>
                            <a:pt x="163" y="43"/>
                          </a:lnTo>
                          <a:lnTo>
                            <a:pt x="165" y="45"/>
                          </a:lnTo>
                          <a:lnTo>
                            <a:pt x="167" y="47"/>
                          </a:lnTo>
                          <a:lnTo>
                            <a:pt x="169" y="47"/>
                          </a:lnTo>
                          <a:lnTo>
                            <a:pt x="171" y="47"/>
                          </a:lnTo>
                          <a:lnTo>
                            <a:pt x="171" y="48"/>
                          </a:lnTo>
                          <a:lnTo>
                            <a:pt x="173" y="48"/>
                          </a:lnTo>
                          <a:lnTo>
                            <a:pt x="171" y="48"/>
                          </a:lnTo>
                          <a:lnTo>
                            <a:pt x="169" y="48"/>
                          </a:lnTo>
                          <a:lnTo>
                            <a:pt x="169" y="50"/>
                          </a:lnTo>
                          <a:lnTo>
                            <a:pt x="169" y="52"/>
                          </a:lnTo>
                          <a:lnTo>
                            <a:pt x="171" y="52"/>
                          </a:lnTo>
                          <a:lnTo>
                            <a:pt x="171" y="54"/>
                          </a:lnTo>
                          <a:lnTo>
                            <a:pt x="173" y="54"/>
                          </a:lnTo>
                          <a:lnTo>
                            <a:pt x="173" y="52"/>
                          </a:lnTo>
                          <a:lnTo>
                            <a:pt x="173" y="50"/>
                          </a:lnTo>
                          <a:lnTo>
                            <a:pt x="175" y="50"/>
                          </a:lnTo>
                          <a:lnTo>
                            <a:pt x="175" y="52"/>
                          </a:lnTo>
                          <a:lnTo>
                            <a:pt x="177" y="52"/>
                          </a:lnTo>
                          <a:lnTo>
                            <a:pt x="177" y="54"/>
                          </a:lnTo>
                          <a:lnTo>
                            <a:pt x="179" y="54"/>
                          </a:lnTo>
                          <a:lnTo>
                            <a:pt x="179" y="56"/>
                          </a:lnTo>
                          <a:lnTo>
                            <a:pt x="179" y="58"/>
                          </a:lnTo>
                          <a:lnTo>
                            <a:pt x="181" y="58"/>
                          </a:lnTo>
                          <a:lnTo>
                            <a:pt x="181" y="56"/>
                          </a:lnTo>
                          <a:lnTo>
                            <a:pt x="181" y="54"/>
                          </a:lnTo>
                          <a:lnTo>
                            <a:pt x="181" y="56"/>
                          </a:lnTo>
                          <a:lnTo>
                            <a:pt x="181" y="58"/>
                          </a:lnTo>
                          <a:lnTo>
                            <a:pt x="183" y="58"/>
                          </a:lnTo>
                          <a:lnTo>
                            <a:pt x="183" y="60"/>
                          </a:lnTo>
                          <a:lnTo>
                            <a:pt x="185" y="60"/>
                          </a:lnTo>
                          <a:lnTo>
                            <a:pt x="185" y="58"/>
                          </a:lnTo>
                          <a:lnTo>
                            <a:pt x="183" y="58"/>
                          </a:lnTo>
                          <a:lnTo>
                            <a:pt x="185" y="58"/>
                          </a:lnTo>
                          <a:lnTo>
                            <a:pt x="186" y="58"/>
                          </a:lnTo>
                          <a:lnTo>
                            <a:pt x="188" y="56"/>
                          </a:lnTo>
                          <a:lnTo>
                            <a:pt x="188" y="54"/>
                          </a:lnTo>
                          <a:lnTo>
                            <a:pt x="188" y="52"/>
                          </a:lnTo>
                          <a:lnTo>
                            <a:pt x="190" y="52"/>
                          </a:lnTo>
                          <a:lnTo>
                            <a:pt x="192" y="52"/>
                          </a:lnTo>
                          <a:lnTo>
                            <a:pt x="192" y="50"/>
                          </a:lnTo>
                          <a:lnTo>
                            <a:pt x="194" y="50"/>
                          </a:lnTo>
                          <a:lnTo>
                            <a:pt x="194" y="52"/>
                          </a:lnTo>
                          <a:lnTo>
                            <a:pt x="194" y="50"/>
                          </a:lnTo>
                          <a:lnTo>
                            <a:pt x="196" y="50"/>
                          </a:lnTo>
                          <a:lnTo>
                            <a:pt x="196" y="48"/>
                          </a:lnTo>
                          <a:lnTo>
                            <a:pt x="198" y="48"/>
                          </a:lnTo>
                          <a:lnTo>
                            <a:pt x="198" y="47"/>
                          </a:lnTo>
                          <a:lnTo>
                            <a:pt x="200" y="47"/>
                          </a:lnTo>
                          <a:lnTo>
                            <a:pt x="200" y="45"/>
                          </a:lnTo>
                          <a:lnTo>
                            <a:pt x="202" y="45"/>
                          </a:lnTo>
                          <a:lnTo>
                            <a:pt x="204" y="45"/>
                          </a:lnTo>
                          <a:lnTo>
                            <a:pt x="204" y="43"/>
                          </a:lnTo>
                          <a:lnTo>
                            <a:pt x="206" y="43"/>
                          </a:lnTo>
                          <a:lnTo>
                            <a:pt x="208" y="43"/>
                          </a:lnTo>
                          <a:lnTo>
                            <a:pt x="208" y="45"/>
                          </a:lnTo>
                          <a:lnTo>
                            <a:pt x="208" y="43"/>
                          </a:lnTo>
                          <a:lnTo>
                            <a:pt x="209" y="43"/>
                          </a:lnTo>
                          <a:lnTo>
                            <a:pt x="209" y="45"/>
                          </a:lnTo>
                          <a:lnTo>
                            <a:pt x="211" y="45"/>
                          </a:lnTo>
                          <a:lnTo>
                            <a:pt x="211" y="47"/>
                          </a:lnTo>
                          <a:lnTo>
                            <a:pt x="213" y="45"/>
                          </a:lnTo>
                          <a:lnTo>
                            <a:pt x="215" y="45"/>
                          </a:lnTo>
                          <a:lnTo>
                            <a:pt x="215" y="43"/>
                          </a:lnTo>
                          <a:lnTo>
                            <a:pt x="217" y="43"/>
                          </a:lnTo>
                          <a:lnTo>
                            <a:pt x="217" y="41"/>
                          </a:lnTo>
                          <a:lnTo>
                            <a:pt x="219" y="41"/>
                          </a:lnTo>
                          <a:lnTo>
                            <a:pt x="219" y="39"/>
                          </a:lnTo>
                          <a:lnTo>
                            <a:pt x="221" y="39"/>
                          </a:lnTo>
                          <a:lnTo>
                            <a:pt x="223" y="41"/>
                          </a:lnTo>
                          <a:lnTo>
                            <a:pt x="223" y="39"/>
                          </a:lnTo>
                          <a:lnTo>
                            <a:pt x="223" y="41"/>
                          </a:lnTo>
                          <a:lnTo>
                            <a:pt x="225" y="41"/>
                          </a:lnTo>
                          <a:lnTo>
                            <a:pt x="227" y="41"/>
                          </a:lnTo>
                          <a:lnTo>
                            <a:pt x="227" y="43"/>
                          </a:lnTo>
                          <a:lnTo>
                            <a:pt x="229" y="43"/>
                          </a:lnTo>
                          <a:lnTo>
                            <a:pt x="231" y="43"/>
                          </a:lnTo>
                          <a:lnTo>
                            <a:pt x="231" y="45"/>
                          </a:lnTo>
                          <a:lnTo>
                            <a:pt x="231" y="43"/>
                          </a:lnTo>
                          <a:lnTo>
                            <a:pt x="233" y="43"/>
                          </a:lnTo>
                          <a:lnTo>
                            <a:pt x="233" y="45"/>
                          </a:lnTo>
                          <a:lnTo>
                            <a:pt x="234" y="45"/>
                          </a:lnTo>
                          <a:lnTo>
                            <a:pt x="236" y="45"/>
                          </a:lnTo>
                          <a:lnTo>
                            <a:pt x="238" y="45"/>
                          </a:lnTo>
                          <a:lnTo>
                            <a:pt x="240" y="45"/>
                          </a:lnTo>
                          <a:lnTo>
                            <a:pt x="240" y="47"/>
                          </a:lnTo>
                          <a:lnTo>
                            <a:pt x="242" y="47"/>
                          </a:lnTo>
                          <a:lnTo>
                            <a:pt x="242" y="48"/>
                          </a:lnTo>
                          <a:lnTo>
                            <a:pt x="244" y="48"/>
                          </a:lnTo>
                          <a:lnTo>
                            <a:pt x="246" y="48"/>
                          </a:lnTo>
                          <a:lnTo>
                            <a:pt x="248" y="47"/>
                          </a:lnTo>
                          <a:lnTo>
                            <a:pt x="248" y="48"/>
                          </a:lnTo>
                          <a:lnTo>
                            <a:pt x="250" y="48"/>
                          </a:lnTo>
                          <a:lnTo>
                            <a:pt x="250" y="50"/>
                          </a:lnTo>
                          <a:lnTo>
                            <a:pt x="250" y="52"/>
                          </a:lnTo>
                          <a:lnTo>
                            <a:pt x="252" y="52"/>
                          </a:lnTo>
                          <a:lnTo>
                            <a:pt x="254" y="52"/>
                          </a:lnTo>
                          <a:lnTo>
                            <a:pt x="254" y="54"/>
                          </a:lnTo>
                          <a:lnTo>
                            <a:pt x="252" y="54"/>
                          </a:lnTo>
                          <a:lnTo>
                            <a:pt x="252" y="56"/>
                          </a:lnTo>
                          <a:lnTo>
                            <a:pt x="254" y="56"/>
                          </a:lnTo>
                          <a:lnTo>
                            <a:pt x="254" y="58"/>
                          </a:lnTo>
                          <a:lnTo>
                            <a:pt x="256" y="58"/>
                          </a:lnTo>
                          <a:lnTo>
                            <a:pt x="256" y="56"/>
                          </a:lnTo>
                          <a:lnTo>
                            <a:pt x="256" y="58"/>
                          </a:lnTo>
                          <a:lnTo>
                            <a:pt x="257" y="58"/>
                          </a:lnTo>
                          <a:lnTo>
                            <a:pt x="259" y="58"/>
                          </a:lnTo>
                          <a:lnTo>
                            <a:pt x="259" y="60"/>
                          </a:lnTo>
                          <a:lnTo>
                            <a:pt x="261" y="60"/>
                          </a:lnTo>
                          <a:lnTo>
                            <a:pt x="263" y="60"/>
                          </a:lnTo>
                          <a:lnTo>
                            <a:pt x="263" y="62"/>
                          </a:lnTo>
                          <a:lnTo>
                            <a:pt x="265" y="62"/>
                          </a:lnTo>
                          <a:lnTo>
                            <a:pt x="265" y="64"/>
                          </a:lnTo>
                          <a:lnTo>
                            <a:pt x="267" y="64"/>
                          </a:lnTo>
                          <a:lnTo>
                            <a:pt x="269" y="66"/>
                          </a:lnTo>
                          <a:lnTo>
                            <a:pt x="267" y="66"/>
                          </a:lnTo>
                          <a:lnTo>
                            <a:pt x="269" y="66"/>
                          </a:lnTo>
                          <a:lnTo>
                            <a:pt x="269" y="64"/>
                          </a:lnTo>
                          <a:lnTo>
                            <a:pt x="271" y="64"/>
                          </a:lnTo>
                          <a:lnTo>
                            <a:pt x="271" y="66"/>
                          </a:lnTo>
                          <a:lnTo>
                            <a:pt x="271" y="68"/>
                          </a:lnTo>
                          <a:lnTo>
                            <a:pt x="273" y="68"/>
                          </a:lnTo>
                          <a:lnTo>
                            <a:pt x="275" y="68"/>
                          </a:lnTo>
                          <a:lnTo>
                            <a:pt x="277" y="68"/>
                          </a:lnTo>
                          <a:lnTo>
                            <a:pt x="277" y="70"/>
                          </a:lnTo>
                          <a:lnTo>
                            <a:pt x="275" y="70"/>
                          </a:lnTo>
                          <a:lnTo>
                            <a:pt x="277" y="70"/>
                          </a:lnTo>
                          <a:lnTo>
                            <a:pt x="277" y="71"/>
                          </a:lnTo>
                          <a:lnTo>
                            <a:pt x="279" y="71"/>
                          </a:lnTo>
                          <a:lnTo>
                            <a:pt x="281" y="71"/>
                          </a:lnTo>
                          <a:lnTo>
                            <a:pt x="282" y="71"/>
                          </a:lnTo>
                          <a:lnTo>
                            <a:pt x="284" y="71"/>
                          </a:lnTo>
                          <a:lnTo>
                            <a:pt x="284" y="73"/>
                          </a:lnTo>
                          <a:lnTo>
                            <a:pt x="286" y="73"/>
                          </a:lnTo>
                          <a:lnTo>
                            <a:pt x="286" y="71"/>
                          </a:lnTo>
                          <a:lnTo>
                            <a:pt x="288" y="71"/>
                          </a:lnTo>
                          <a:lnTo>
                            <a:pt x="288" y="70"/>
                          </a:lnTo>
                          <a:lnTo>
                            <a:pt x="290" y="70"/>
                          </a:lnTo>
                          <a:lnTo>
                            <a:pt x="292" y="70"/>
                          </a:lnTo>
                          <a:lnTo>
                            <a:pt x="292" y="68"/>
                          </a:lnTo>
                          <a:lnTo>
                            <a:pt x="294" y="68"/>
                          </a:lnTo>
                          <a:lnTo>
                            <a:pt x="296" y="68"/>
                          </a:lnTo>
                          <a:lnTo>
                            <a:pt x="296" y="66"/>
                          </a:lnTo>
                          <a:lnTo>
                            <a:pt x="298" y="66"/>
                          </a:lnTo>
                          <a:lnTo>
                            <a:pt x="298" y="64"/>
                          </a:lnTo>
                          <a:lnTo>
                            <a:pt x="298" y="62"/>
                          </a:lnTo>
                          <a:lnTo>
                            <a:pt x="300" y="60"/>
                          </a:lnTo>
                          <a:lnTo>
                            <a:pt x="302" y="60"/>
                          </a:lnTo>
                          <a:lnTo>
                            <a:pt x="304" y="60"/>
                          </a:lnTo>
                          <a:lnTo>
                            <a:pt x="305" y="60"/>
                          </a:lnTo>
                          <a:lnTo>
                            <a:pt x="305" y="58"/>
                          </a:lnTo>
                          <a:lnTo>
                            <a:pt x="307" y="58"/>
                          </a:lnTo>
                          <a:lnTo>
                            <a:pt x="309" y="58"/>
                          </a:lnTo>
                          <a:lnTo>
                            <a:pt x="309" y="56"/>
                          </a:lnTo>
                          <a:lnTo>
                            <a:pt x="311" y="56"/>
                          </a:lnTo>
                          <a:lnTo>
                            <a:pt x="311" y="54"/>
                          </a:lnTo>
                          <a:lnTo>
                            <a:pt x="311" y="52"/>
                          </a:lnTo>
                          <a:lnTo>
                            <a:pt x="313" y="52"/>
                          </a:lnTo>
                          <a:lnTo>
                            <a:pt x="313" y="50"/>
                          </a:lnTo>
                          <a:lnTo>
                            <a:pt x="315" y="50"/>
                          </a:lnTo>
                          <a:lnTo>
                            <a:pt x="315" y="52"/>
                          </a:lnTo>
                          <a:lnTo>
                            <a:pt x="315" y="54"/>
                          </a:lnTo>
                          <a:lnTo>
                            <a:pt x="317" y="54"/>
                          </a:lnTo>
                          <a:lnTo>
                            <a:pt x="317" y="56"/>
                          </a:lnTo>
                          <a:lnTo>
                            <a:pt x="319" y="56"/>
                          </a:lnTo>
                          <a:lnTo>
                            <a:pt x="321" y="56"/>
                          </a:lnTo>
                          <a:lnTo>
                            <a:pt x="321" y="58"/>
                          </a:lnTo>
                          <a:lnTo>
                            <a:pt x="323" y="58"/>
                          </a:lnTo>
                          <a:lnTo>
                            <a:pt x="323" y="56"/>
                          </a:lnTo>
                          <a:lnTo>
                            <a:pt x="325" y="58"/>
                          </a:lnTo>
                          <a:lnTo>
                            <a:pt x="325" y="56"/>
                          </a:lnTo>
                          <a:lnTo>
                            <a:pt x="325" y="58"/>
                          </a:lnTo>
                          <a:lnTo>
                            <a:pt x="327" y="56"/>
                          </a:lnTo>
                          <a:lnTo>
                            <a:pt x="327" y="58"/>
                          </a:lnTo>
                          <a:lnTo>
                            <a:pt x="329" y="58"/>
                          </a:lnTo>
                          <a:lnTo>
                            <a:pt x="329" y="60"/>
                          </a:lnTo>
                          <a:lnTo>
                            <a:pt x="330" y="60"/>
                          </a:lnTo>
                          <a:lnTo>
                            <a:pt x="330" y="58"/>
                          </a:lnTo>
                          <a:lnTo>
                            <a:pt x="330" y="60"/>
                          </a:lnTo>
                          <a:lnTo>
                            <a:pt x="332" y="60"/>
                          </a:lnTo>
                          <a:lnTo>
                            <a:pt x="332" y="62"/>
                          </a:lnTo>
                          <a:lnTo>
                            <a:pt x="334" y="62"/>
                          </a:lnTo>
                          <a:lnTo>
                            <a:pt x="336" y="62"/>
                          </a:lnTo>
                          <a:lnTo>
                            <a:pt x="338" y="62"/>
                          </a:lnTo>
                          <a:lnTo>
                            <a:pt x="340" y="62"/>
                          </a:lnTo>
                          <a:lnTo>
                            <a:pt x="338" y="62"/>
                          </a:lnTo>
                          <a:lnTo>
                            <a:pt x="340" y="62"/>
                          </a:lnTo>
                          <a:lnTo>
                            <a:pt x="342" y="60"/>
                          </a:lnTo>
                          <a:lnTo>
                            <a:pt x="344" y="58"/>
                          </a:lnTo>
                          <a:lnTo>
                            <a:pt x="342" y="58"/>
                          </a:lnTo>
                          <a:lnTo>
                            <a:pt x="344" y="58"/>
                          </a:lnTo>
                          <a:lnTo>
                            <a:pt x="344" y="56"/>
                          </a:lnTo>
                          <a:lnTo>
                            <a:pt x="344" y="54"/>
                          </a:lnTo>
                          <a:lnTo>
                            <a:pt x="346" y="54"/>
                          </a:lnTo>
                          <a:lnTo>
                            <a:pt x="346" y="56"/>
                          </a:lnTo>
                          <a:lnTo>
                            <a:pt x="348" y="56"/>
                          </a:lnTo>
                          <a:lnTo>
                            <a:pt x="348" y="58"/>
                          </a:lnTo>
                          <a:lnTo>
                            <a:pt x="348" y="60"/>
                          </a:lnTo>
                          <a:lnTo>
                            <a:pt x="348" y="62"/>
                          </a:lnTo>
                          <a:lnTo>
                            <a:pt x="350" y="64"/>
                          </a:lnTo>
                          <a:lnTo>
                            <a:pt x="352" y="64"/>
                          </a:lnTo>
                          <a:lnTo>
                            <a:pt x="353" y="64"/>
                          </a:lnTo>
                          <a:lnTo>
                            <a:pt x="355" y="64"/>
                          </a:lnTo>
                          <a:lnTo>
                            <a:pt x="355" y="62"/>
                          </a:lnTo>
                          <a:lnTo>
                            <a:pt x="353" y="62"/>
                          </a:lnTo>
                          <a:lnTo>
                            <a:pt x="353" y="60"/>
                          </a:lnTo>
                          <a:lnTo>
                            <a:pt x="355" y="60"/>
                          </a:lnTo>
                          <a:lnTo>
                            <a:pt x="355" y="62"/>
                          </a:lnTo>
                          <a:lnTo>
                            <a:pt x="357" y="62"/>
                          </a:lnTo>
                          <a:lnTo>
                            <a:pt x="357" y="60"/>
                          </a:lnTo>
                          <a:lnTo>
                            <a:pt x="355" y="58"/>
                          </a:lnTo>
                          <a:lnTo>
                            <a:pt x="357" y="58"/>
                          </a:lnTo>
                          <a:lnTo>
                            <a:pt x="359" y="58"/>
                          </a:lnTo>
                          <a:lnTo>
                            <a:pt x="359" y="56"/>
                          </a:lnTo>
                          <a:lnTo>
                            <a:pt x="359" y="58"/>
                          </a:lnTo>
                          <a:lnTo>
                            <a:pt x="361" y="58"/>
                          </a:lnTo>
                          <a:lnTo>
                            <a:pt x="361" y="56"/>
                          </a:lnTo>
                          <a:lnTo>
                            <a:pt x="359" y="56"/>
                          </a:lnTo>
                          <a:lnTo>
                            <a:pt x="359" y="54"/>
                          </a:lnTo>
                          <a:lnTo>
                            <a:pt x="361" y="54"/>
                          </a:lnTo>
                          <a:lnTo>
                            <a:pt x="361" y="56"/>
                          </a:lnTo>
                          <a:lnTo>
                            <a:pt x="363" y="56"/>
                          </a:lnTo>
                          <a:lnTo>
                            <a:pt x="361" y="56"/>
                          </a:lnTo>
                          <a:lnTo>
                            <a:pt x="361" y="58"/>
                          </a:lnTo>
                          <a:lnTo>
                            <a:pt x="363" y="58"/>
                          </a:lnTo>
                          <a:lnTo>
                            <a:pt x="363" y="60"/>
                          </a:lnTo>
                          <a:lnTo>
                            <a:pt x="365" y="60"/>
                          </a:lnTo>
                          <a:lnTo>
                            <a:pt x="367" y="60"/>
                          </a:lnTo>
                          <a:lnTo>
                            <a:pt x="369" y="60"/>
                          </a:lnTo>
                          <a:lnTo>
                            <a:pt x="369" y="62"/>
                          </a:lnTo>
                          <a:lnTo>
                            <a:pt x="369" y="60"/>
                          </a:lnTo>
                          <a:lnTo>
                            <a:pt x="371" y="60"/>
                          </a:lnTo>
                          <a:lnTo>
                            <a:pt x="371" y="58"/>
                          </a:lnTo>
                          <a:lnTo>
                            <a:pt x="371" y="56"/>
                          </a:lnTo>
                          <a:lnTo>
                            <a:pt x="373" y="56"/>
                          </a:lnTo>
                          <a:lnTo>
                            <a:pt x="373" y="58"/>
                          </a:lnTo>
                          <a:lnTo>
                            <a:pt x="375" y="58"/>
                          </a:lnTo>
                          <a:lnTo>
                            <a:pt x="375" y="56"/>
                          </a:lnTo>
                          <a:lnTo>
                            <a:pt x="377" y="56"/>
                          </a:lnTo>
                          <a:lnTo>
                            <a:pt x="377" y="58"/>
                          </a:lnTo>
                          <a:lnTo>
                            <a:pt x="377" y="56"/>
                          </a:lnTo>
                          <a:lnTo>
                            <a:pt x="375" y="56"/>
                          </a:lnTo>
                          <a:lnTo>
                            <a:pt x="375" y="54"/>
                          </a:lnTo>
                          <a:lnTo>
                            <a:pt x="373" y="54"/>
                          </a:lnTo>
                          <a:lnTo>
                            <a:pt x="373" y="52"/>
                          </a:lnTo>
                          <a:lnTo>
                            <a:pt x="373" y="54"/>
                          </a:lnTo>
                          <a:lnTo>
                            <a:pt x="373" y="52"/>
                          </a:lnTo>
                          <a:lnTo>
                            <a:pt x="375" y="52"/>
                          </a:lnTo>
                          <a:lnTo>
                            <a:pt x="375" y="54"/>
                          </a:lnTo>
                          <a:lnTo>
                            <a:pt x="377" y="54"/>
                          </a:lnTo>
                          <a:lnTo>
                            <a:pt x="377" y="52"/>
                          </a:lnTo>
                          <a:lnTo>
                            <a:pt x="375" y="52"/>
                          </a:lnTo>
                          <a:lnTo>
                            <a:pt x="375" y="50"/>
                          </a:lnTo>
                          <a:lnTo>
                            <a:pt x="377" y="50"/>
                          </a:lnTo>
                          <a:lnTo>
                            <a:pt x="375" y="50"/>
                          </a:lnTo>
                          <a:lnTo>
                            <a:pt x="375" y="48"/>
                          </a:lnTo>
                          <a:lnTo>
                            <a:pt x="377" y="48"/>
                          </a:lnTo>
                          <a:lnTo>
                            <a:pt x="377" y="50"/>
                          </a:lnTo>
                          <a:lnTo>
                            <a:pt x="377" y="48"/>
                          </a:lnTo>
                          <a:lnTo>
                            <a:pt x="378" y="48"/>
                          </a:lnTo>
                          <a:lnTo>
                            <a:pt x="378" y="50"/>
                          </a:lnTo>
                          <a:lnTo>
                            <a:pt x="380" y="50"/>
                          </a:lnTo>
                          <a:lnTo>
                            <a:pt x="380" y="48"/>
                          </a:lnTo>
                          <a:lnTo>
                            <a:pt x="378" y="48"/>
                          </a:lnTo>
                          <a:lnTo>
                            <a:pt x="378" y="47"/>
                          </a:lnTo>
                          <a:lnTo>
                            <a:pt x="380" y="47"/>
                          </a:lnTo>
                          <a:lnTo>
                            <a:pt x="380" y="45"/>
                          </a:lnTo>
                          <a:lnTo>
                            <a:pt x="382" y="45"/>
                          </a:lnTo>
                          <a:lnTo>
                            <a:pt x="382" y="43"/>
                          </a:lnTo>
                          <a:lnTo>
                            <a:pt x="380" y="43"/>
                          </a:lnTo>
                          <a:lnTo>
                            <a:pt x="382" y="43"/>
                          </a:lnTo>
                          <a:lnTo>
                            <a:pt x="384" y="43"/>
                          </a:lnTo>
                          <a:lnTo>
                            <a:pt x="384" y="45"/>
                          </a:lnTo>
                          <a:lnTo>
                            <a:pt x="384" y="43"/>
                          </a:lnTo>
                          <a:lnTo>
                            <a:pt x="384" y="41"/>
                          </a:lnTo>
                          <a:lnTo>
                            <a:pt x="382" y="41"/>
                          </a:lnTo>
                          <a:lnTo>
                            <a:pt x="382" y="39"/>
                          </a:lnTo>
                          <a:lnTo>
                            <a:pt x="384" y="39"/>
                          </a:lnTo>
                          <a:lnTo>
                            <a:pt x="382" y="37"/>
                          </a:lnTo>
                          <a:lnTo>
                            <a:pt x="382" y="35"/>
                          </a:lnTo>
                          <a:lnTo>
                            <a:pt x="382" y="37"/>
                          </a:lnTo>
                          <a:lnTo>
                            <a:pt x="380" y="37"/>
                          </a:lnTo>
                          <a:lnTo>
                            <a:pt x="380" y="35"/>
                          </a:lnTo>
                          <a:lnTo>
                            <a:pt x="382" y="35"/>
                          </a:lnTo>
                          <a:lnTo>
                            <a:pt x="382" y="33"/>
                          </a:lnTo>
                          <a:lnTo>
                            <a:pt x="382" y="31"/>
                          </a:lnTo>
                          <a:lnTo>
                            <a:pt x="384" y="31"/>
                          </a:lnTo>
                          <a:lnTo>
                            <a:pt x="384" y="33"/>
                          </a:lnTo>
                          <a:lnTo>
                            <a:pt x="384" y="31"/>
                          </a:lnTo>
                          <a:lnTo>
                            <a:pt x="386" y="31"/>
                          </a:lnTo>
                          <a:lnTo>
                            <a:pt x="386" y="29"/>
                          </a:lnTo>
                          <a:lnTo>
                            <a:pt x="388" y="31"/>
                          </a:lnTo>
                          <a:lnTo>
                            <a:pt x="388" y="29"/>
                          </a:lnTo>
                          <a:lnTo>
                            <a:pt x="388" y="27"/>
                          </a:lnTo>
                          <a:lnTo>
                            <a:pt x="390" y="27"/>
                          </a:lnTo>
                          <a:lnTo>
                            <a:pt x="388" y="27"/>
                          </a:lnTo>
                          <a:lnTo>
                            <a:pt x="386" y="27"/>
                          </a:lnTo>
                          <a:lnTo>
                            <a:pt x="386" y="25"/>
                          </a:lnTo>
                          <a:lnTo>
                            <a:pt x="388" y="25"/>
                          </a:lnTo>
                          <a:lnTo>
                            <a:pt x="388" y="23"/>
                          </a:lnTo>
                          <a:lnTo>
                            <a:pt x="386" y="23"/>
                          </a:lnTo>
                          <a:lnTo>
                            <a:pt x="388" y="23"/>
                          </a:lnTo>
                          <a:lnTo>
                            <a:pt x="388" y="25"/>
                          </a:lnTo>
                          <a:lnTo>
                            <a:pt x="390" y="25"/>
                          </a:lnTo>
                          <a:lnTo>
                            <a:pt x="390" y="23"/>
                          </a:lnTo>
                          <a:lnTo>
                            <a:pt x="388" y="23"/>
                          </a:lnTo>
                          <a:lnTo>
                            <a:pt x="388" y="22"/>
                          </a:lnTo>
                          <a:lnTo>
                            <a:pt x="390" y="22"/>
                          </a:lnTo>
                          <a:lnTo>
                            <a:pt x="390" y="23"/>
                          </a:lnTo>
                          <a:lnTo>
                            <a:pt x="392" y="23"/>
                          </a:lnTo>
                          <a:lnTo>
                            <a:pt x="390" y="23"/>
                          </a:lnTo>
                          <a:lnTo>
                            <a:pt x="390" y="22"/>
                          </a:lnTo>
                          <a:lnTo>
                            <a:pt x="392" y="22"/>
                          </a:lnTo>
                          <a:lnTo>
                            <a:pt x="392" y="20"/>
                          </a:lnTo>
                          <a:lnTo>
                            <a:pt x="390" y="20"/>
                          </a:lnTo>
                          <a:lnTo>
                            <a:pt x="390" y="18"/>
                          </a:lnTo>
                          <a:lnTo>
                            <a:pt x="388" y="18"/>
                          </a:lnTo>
                          <a:lnTo>
                            <a:pt x="388" y="16"/>
                          </a:lnTo>
                          <a:lnTo>
                            <a:pt x="388" y="14"/>
                          </a:lnTo>
                          <a:lnTo>
                            <a:pt x="386" y="14"/>
                          </a:lnTo>
                          <a:lnTo>
                            <a:pt x="384" y="16"/>
                          </a:lnTo>
                          <a:lnTo>
                            <a:pt x="384" y="14"/>
                          </a:lnTo>
                          <a:lnTo>
                            <a:pt x="384" y="12"/>
                          </a:lnTo>
                          <a:lnTo>
                            <a:pt x="386" y="12"/>
                          </a:lnTo>
                          <a:lnTo>
                            <a:pt x="388" y="12"/>
                          </a:lnTo>
                          <a:lnTo>
                            <a:pt x="388" y="14"/>
                          </a:lnTo>
                          <a:lnTo>
                            <a:pt x="388" y="12"/>
                          </a:lnTo>
                          <a:lnTo>
                            <a:pt x="386" y="12"/>
                          </a:lnTo>
                          <a:lnTo>
                            <a:pt x="384" y="12"/>
                          </a:lnTo>
                          <a:lnTo>
                            <a:pt x="382" y="12"/>
                          </a:lnTo>
                          <a:lnTo>
                            <a:pt x="382" y="10"/>
                          </a:lnTo>
                          <a:lnTo>
                            <a:pt x="384" y="10"/>
                          </a:lnTo>
                          <a:lnTo>
                            <a:pt x="384" y="8"/>
                          </a:lnTo>
                          <a:lnTo>
                            <a:pt x="384" y="10"/>
                          </a:lnTo>
                          <a:lnTo>
                            <a:pt x="386" y="10"/>
                          </a:lnTo>
                          <a:lnTo>
                            <a:pt x="386" y="8"/>
                          </a:lnTo>
                          <a:lnTo>
                            <a:pt x="388" y="8"/>
                          </a:lnTo>
                          <a:lnTo>
                            <a:pt x="388" y="6"/>
                          </a:lnTo>
                          <a:lnTo>
                            <a:pt x="386" y="4"/>
                          </a:lnTo>
                          <a:lnTo>
                            <a:pt x="388" y="4"/>
                          </a:lnTo>
                          <a:lnTo>
                            <a:pt x="388" y="6"/>
                          </a:lnTo>
                          <a:lnTo>
                            <a:pt x="390" y="6"/>
                          </a:lnTo>
                          <a:lnTo>
                            <a:pt x="390" y="4"/>
                          </a:lnTo>
                          <a:lnTo>
                            <a:pt x="392" y="4"/>
                          </a:lnTo>
                          <a:lnTo>
                            <a:pt x="392" y="2"/>
                          </a:lnTo>
                          <a:lnTo>
                            <a:pt x="392" y="0"/>
                          </a:lnTo>
                          <a:lnTo>
                            <a:pt x="392" y="2"/>
                          </a:lnTo>
                          <a:lnTo>
                            <a:pt x="394" y="2"/>
                          </a:lnTo>
                          <a:lnTo>
                            <a:pt x="394" y="4"/>
                          </a:lnTo>
                          <a:lnTo>
                            <a:pt x="396" y="4"/>
                          </a:lnTo>
                          <a:lnTo>
                            <a:pt x="398" y="4"/>
                          </a:lnTo>
                          <a:lnTo>
                            <a:pt x="398" y="6"/>
                          </a:lnTo>
                          <a:lnTo>
                            <a:pt x="400" y="6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3" y="8"/>
                          </a:lnTo>
                          <a:lnTo>
                            <a:pt x="405" y="8"/>
                          </a:lnTo>
                          <a:lnTo>
                            <a:pt x="405" y="10"/>
                          </a:lnTo>
                          <a:lnTo>
                            <a:pt x="407" y="10"/>
                          </a:lnTo>
                          <a:lnTo>
                            <a:pt x="409" y="10"/>
                          </a:lnTo>
                          <a:lnTo>
                            <a:pt x="411" y="10"/>
                          </a:lnTo>
                          <a:lnTo>
                            <a:pt x="411" y="12"/>
                          </a:lnTo>
                          <a:lnTo>
                            <a:pt x="413" y="12"/>
                          </a:lnTo>
                          <a:lnTo>
                            <a:pt x="415" y="12"/>
                          </a:lnTo>
                          <a:lnTo>
                            <a:pt x="417" y="12"/>
                          </a:lnTo>
                          <a:lnTo>
                            <a:pt x="419" y="12"/>
                          </a:lnTo>
                          <a:lnTo>
                            <a:pt x="421" y="12"/>
                          </a:lnTo>
                          <a:lnTo>
                            <a:pt x="423" y="14"/>
                          </a:lnTo>
                          <a:lnTo>
                            <a:pt x="425" y="14"/>
                          </a:lnTo>
                          <a:lnTo>
                            <a:pt x="425" y="12"/>
                          </a:lnTo>
                          <a:lnTo>
                            <a:pt x="425" y="14"/>
                          </a:lnTo>
                          <a:lnTo>
                            <a:pt x="426" y="14"/>
                          </a:lnTo>
                          <a:lnTo>
                            <a:pt x="428" y="14"/>
                          </a:lnTo>
                          <a:lnTo>
                            <a:pt x="430" y="14"/>
                          </a:lnTo>
                          <a:lnTo>
                            <a:pt x="432" y="14"/>
                          </a:lnTo>
                          <a:lnTo>
                            <a:pt x="432" y="12"/>
                          </a:lnTo>
                          <a:lnTo>
                            <a:pt x="434" y="12"/>
                          </a:lnTo>
                          <a:lnTo>
                            <a:pt x="434" y="14"/>
                          </a:lnTo>
                          <a:lnTo>
                            <a:pt x="434" y="12"/>
                          </a:lnTo>
                          <a:lnTo>
                            <a:pt x="436" y="12"/>
                          </a:lnTo>
                          <a:lnTo>
                            <a:pt x="438" y="14"/>
                          </a:lnTo>
                          <a:lnTo>
                            <a:pt x="440" y="14"/>
                          </a:lnTo>
                          <a:lnTo>
                            <a:pt x="442" y="16"/>
                          </a:lnTo>
                          <a:lnTo>
                            <a:pt x="444" y="16"/>
                          </a:lnTo>
                          <a:lnTo>
                            <a:pt x="444" y="14"/>
                          </a:lnTo>
                          <a:lnTo>
                            <a:pt x="446" y="14"/>
                          </a:lnTo>
                          <a:lnTo>
                            <a:pt x="446" y="16"/>
                          </a:lnTo>
                          <a:lnTo>
                            <a:pt x="448" y="14"/>
                          </a:lnTo>
                          <a:lnTo>
                            <a:pt x="448" y="16"/>
                          </a:lnTo>
                          <a:lnTo>
                            <a:pt x="449" y="16"/>
                          </a:lnTo>
                          <a:lnTo>
                            <a:pt x="451" y="16"/>
                          </a:lnTo>
                          <a:lnTo>
                            <a:pt x="453" y="16"/>
                          </a:lnTo>
                          <a:lnTo>
                            <a:pt x="455" y="16"/>
                          </a:lnTo>
                          <a:lnTo>
                            <a:pt x="455" y="18"/>
                          </a:lnTo>
                          <a:lnTo>
                            <a:pt x="457" y="18"/>
                          </a:lnTo>
                          <a:lnTo>
                            <a:pt x="457" y="20"/>
                          </a:lnTo>
                          <a:lnTo>
                            <a:pt x="459" y="20"/>
                          </a:lnTo>
                          <a:lnTo>
                            <a:pt x="459" y="22"/>
                          </a:lnTo>
                          <a:lnTo>
                            <a:pt x="461" y="23"/>
                          </a:lnTo>
                          <a:lnTo>
                            <a:pt x="461" y="25"/>
                          </a:lnTo>
                          <a:lnTo>
                            <a:pt x="463" y="25"/>
                          </a:lnTo>
                          <a:lnTo>
                            <a:pt x="463" y="27"/>
                          </a:lnTo>
                          <a:lnTo>
                            <a:pt x="465" y="27"/>
                          </a:lnTo>
                          <a:lnTo>
                            <a:pt x="467" y="27"/>
                          </a:lnTo>
                          <a:lnTo>
                            <a:pt x="465" y="27"/>
                          </a:lnTo>
                          <a:lnTo>
                            <a:pt x="467" y="27"/>
                          </a:lnTo>
                          <a:lnTo>
                            <a:pt x="469" y="27"/>
                          </a:lnTo>
                          <a:lnTo>
                            <a:pt x="471" y="27"/>
                          </a:lnTo>
                          <a:lnTo>
                            <a:pt x="471" y="25"/>
                          </a:lnTo>
                          <a:lnTo>
                            <a:pt x="471" y="27"/>
                          </a:lnTo>
                          <a:lnTo>
                            <a:pt x="472" y="27"/>
                          </a:lnTo>
                          <a:lnTo>
                            <a:pt x="472" y="25"/>
                          </a:lnTo>
                          <a:lnTo>
                            <a:pt x="474" y="25"/>
                          </a:lnTo>
                          <a:lnTo>
                            <a:pt x="474" y="27"/>
                          </a:lnTo>
                          <a:lnTo>
                            <a:pt x="474" y="25"/>
                          </a:lnTo>
                          <a:lnTo>
                            <a:pt x="474" y="27"/>
                          </a:lnTo>
                          <a:lnTo>
                            <a:pt x="474" y="29"/>
                          </a:lnTo>
                          <a:lnTo>
                            <a:pt x="476" y="29"/>
                          </a:lnTo>
                          <a:lnTo>
                            <a:pt x="478" y="29"/>
                          </a:lnTo>
                          <a:lnTo>
                            <a:pt x="480" y="29"/>
                          </a:lnTo>
                          <a:lnTo>
                            <a:pt x="482" y="29"/>
                          </a:lnTo>
                          <a:lnTo>
                            <a:pt x="484" y="29"/>
                          </a:lnTo>
                          <a:lnTo>
                            <a:pt x="484" y="27"/>
                          </a:lnTo>
                          <a:lnTo>
                            <a:pt x="486" y="27"/>
                          </a:lnTo>
                          <a:lnTo>
                            <a:pt x="486" y="29"/>
                          </a:lnTo>
                          <a:lnTo>
                            <a:pt x="488" y="29"/>
                          </a:lnTo>
                          <a:lnTo>
                            <a:pt x="490" y="29"/>
                          </a:lnTo>
                          <a:lnTo>
                            <a:pt x="492" y="29"/>
                          </a:lnTo>
                          <a:lnTo>
                            <a:pt x="492" y="31"/>
                          </a:lnTo>
                          <a:lnTo>
                            <a:pt x="494" y="31"/>
                          </a:lnTo>
                          <a:lnTo>
                            <a:pt x="496" y="31"/>
                          </a:lnTo>
                          <a:lnTo>
                            <a:pt x="496" y="33"/>
                          </a:lnTo>
                          <a:lnTo>
                            <a:pt x="497" y="33"/>
                          </a:lnTo>
                          <a:lnTo>
                            <a:pt x="497" y="31"/>
                          </a:lnTo>
                          <a:lnTo>
                            <a:pt x="499" y="31"/>
                          </a:lnTo>
                          <a:lnTo>
                            <a:pt x="499" y="29"/>
                          </a:lnTo>
                          <a:lnTo>
                            <a:pt x="501" y="29"/>
                          </a:lnTo>
                          <a:lnTo>
                            <a:pt x="501" y="31"/>
                          </a:lnTo>
                          <a:lnTo>
                            <a:pt x="499" y="31"/>
                          </a:lnTo>
                          <a:lnTo>
                            <a:pt x="499" y="33"/>
                          </a:lnTo>
                          <a:lnTo>
                            <a:pt x="499" y="35"/>
                          </a:lnTo>
                          <a:lnTo>
                            <a:pt x="497" y="35"/>
                          </a:lnTo>
                          <a:lnTo>
                            <a:pt x="497" y="37"/>
                          </a:lnTo>
                          <a:lnTo>
                            <a:pt x="496" y="37"/>
                          </a:lnTo>
                          <a:lnTo>
                            <a:pt x="496" y="35"/>
                          </a:lnTo>
                          <a:lnTo>
                            <a:pt x="494" y="35"/>
                          </a:lnTo>
                          <a:lnTo>
                            <a:pt x="492" y="35"/>
                          </a:lnTo>
                          <a:lnTo>
                            <a:pt x="490" y="35"/>
                          </a:lnTo>
                          <a:lnTo>
                            <a:pt x="490" y="37"/>
                          </a:lnTo>
                          <a:lnTo>
                            <a:pt x="490" y="39"/>
                          </a:lnTo>
                          <a:lnTo>
                            <a:pt x="490" y="41"/>
                          </a:lnTo>
                          <a:lnTo>
                            <a:pt x="490" y="43"/>
                          </a:lnTo>
                          <a:lnTo>
                            <a:pt x="492" y="43"/>
                          </a:lnTo>
                          <a:lnTo>
                            <a:pt x="494" y="43"/>
                          </a:lnTo>
                          <a:lnTo>
                            <a:pt x="494" y="45"/>
                          </a:lnTo>
                          <a:lnTo>
                            <a:pt x="494" y="47"/>
                          </a:lnTo>
                          <a:lnTo>
                            <a:pt x="492" y="47"/>
                          </a:lnTo>
                          <a:lnTo>
                            <a:pt x="492" y="48"/>
                          </a:lnTo>
                          <a:lnTo>
                            <a:pt x="494" y="48"/>
                          </a:lnTo>
                          <a:lnTo>
                            <a:pt x="494" y="50"/>
                          </a:lnTo>
                          <a:lnTo>
                            <a:pt x="496" y="50"/>
                          </a:lnTo>
                          <a:lnTo>
                            <a:pt x="496" y="52"/>
                          </a:lnTo>
                          <a:lnTo>
                            <a:pt x="494" y="54"/>
                          </a:lnTo>
                          <a:lnTo>
                            <a:pt x="496" y="54"/>
                          </a:lnTo>
                          <a:lnTo>
                            <a:pt x="496" y="56"/>
                          </a:lnTo>
                          <a:lnTo>
                            <a:pt x="494" y="56"/>
                          </a:lnTo>
                          <a:lnTo>
                            <a:pt x="494" y="58"/>
                          </a:lnTo>
                          <a:lnTo>
                            <a:pt x="492" y="58"/>
                          </a:lnTo>
                          <a:lnTo>
                            <a:pt x="490" y="58"/>
                          </a:lnTo>
                          <a:lnTo>
                            <a:pt x="490" y="60"/>
                          </a:lnTo>
                          <a:lnTo>
                            <a:pt x="488" y="60"/>
                          </a:lnTo>
                          <a:lnTo>
                            <a:pt x="486" y="60"/>
                          </a:lnTo>
                          <a:lnTo>
                            <a:pt x="486" y="62"/>
                          </a:lnTo>
                          <a:lnTo>
                            <a:pt x="486" y="64"/>
                          </a:lnTo>
                          <a:lnTo>
                            <a:pt x="488" y="64"/>
                          </a:lnTo>
                          <a:lnTo>
                            <a:pt x="490" y="64"/>
                          </a:lnTo>
                          <a:lnTo>
                            <a:pt x="492" y="64"/>
                          </a:lnTo>
                          <a:lnTo>
                            <a:pt x="492" y="66"/>
                          </a:lnTo>
                          <a:lnTo>
                            <a:pt x="494" y="66"/>
                          </a:lnTo>
                          <a:lnTo>
                            <a:pt x="494" y="68"/>
                          </a:lnTo>
                          <a:lnTo>
                            <a:pt x="496" y="68"/>
                          </a:lnTo>
                          <a:lnTo>
                            <a:pt x="496" y="70"/>
                          </a:lnTo>
                          <a:lnTo>
                            <a:pt x="496" y="71"/>
                          </a:lnTo>
                          <a:lnTo>
                            <a:pt x="496" y="73"/>
                          </a:lnTo>
                          <a:lnTo>
                            <a:pt x="496" y="75"/>
                          </a:lnTo>
                          <a:lnTo>
                            <a:pt x="496" y="77"/>
                          </a:lnTo>
                          <a:lnTo>
                            <a:pt x="497" y="77"/>
                          </a:lnTo>
                          <a:lnTo>
                            <a:pt x="499" y="77"/>
                          </a:lnTo>
                          <a:lnTo>
                            <a:pt x="501" y="77"/>
                          </a:lnTo>
                          <a:lnTo>
                            <a:pt x="503" y="77"/>
                          </a:lnTo>
                          <a:lnTo>
                            <a:pt x="503" y="79"/>
                          </a:lnTo>
                          <a:lnTo>
                            <a:pt x="503" y="81"/>
                          </a:lnTo>
                          <a:lnTo>
                            <a:pt x="503" y="83"/>
                          </a:lnTo>
                          <a:lnTo>
                            <a:pt x="505" y="83"/>
                          </a:lnTo>
                          <a:lnTo>
                            <a:pt x="503" y="83"/>
                          </a:lnTo>
                          <a:lnTo>
                            <a:pt x="503" y="85"/>
                          </a:lnTo>
                          <a:lnTo>
                            <a:pt x="505" y="85"/>
                          </a:lnTo>
                          <a:lnTo>
                            <a:pt x="505" y="87"/>
                          </a:lnTo>
                          <a:lnTo>
                            <a:pt x="507" y="87"/>
                          </a:lnTo>
                          <a:lnTo>
                            <a:pt x="509" y="87"/>
                          </a:lnTo>
                          <a:lnTo>
                            <a:pt x="509" y="89"/>
                          </a:lnTo>
                          <a:lnTo>
                            <a:pt x="509" y="91"/>
                          </a:lnTo>
                          <a:lnTo>
                            <a:pt x="509" y="93"/>
                          </a:lnTo>
                          <a:lnTo>
                            <a:pt x="507" y="93"/>
                          </a:lnTo>
                          <a:lnTo>
                            <a:pt x="507" y="95"/>
                          </a:lnTo>
                          <a:lnTo>
                            <a:pt x="507" y="96"/>
                          </a:lnTo>
                          <a:lnTo>
                            <a:pt x="505" y="98"/>
                          </a:lnTo>
                          <a:lnTo>
                            <a:pt x="505" y="100"/>
                          </a:lnTo>
                          <a:lnTo>
                            <a:pt x="505" y="102"/>
                          </a:lnTo>
                          <a:lnTo>
                            <a:pt x="505" y="104"/>
                          </a:lnTo>
                          <a:lnTo>
                            <a:pt x="511" y="110"/>
                          </a:lnTo>
                          <a:lnTo>
                            <a:pt x="511" y="112"/>
                          </a:lnTo>
                          <a:lnTo>
                            <a:pt x="513" y="112"/>
                          </a:lnTo>
                          <a:lnTo>
                            <a:pt x="515" y="114"/>
                          </a:lnTo>
                          <a:lnTo>
                            <a:pt x="517" y="114"/>
                          </a:lnTo>
                          <a:lnTo>
                            <a:pt x="517" y="116"/>
                          </a:lnTo>
                          <a:lnTo>
                            <a:pt x="519" y="116"/>
                          </a:lnTo>
                          <a:lnTo>
                            <a:pt x="519" y="118"/>
                          </a:lnTo>
                          <a:lnTo>
                            <a:pt x="520" y="118"/>
                          </a:lnTo>
                          <a:lnTo>
                            <a:pt x="520" y="119"/>
                          </a:lnTo>
                          <a:lnTo>
                            <a:pt x="522" y="119"/>
                          </a:lnTo>
                          <a:lnTo>
                            <a:pt x="522" y="121"/>
                          </a:lnTo>
                          <a:lnTo>
                            <a:pt x="522" y="123"/>
                          </a:lnTo>
                          <a:lnTo>
                            <a:pt x="524" y="123"/>
                          </a:lnTo>
                          <a:lnTo>
                            <a:pt x="526" y="125"/>
                          </a:lnTo>
                          <a:lnTo>
                            <a:pt x="528" y="127"/>
                          </a:lnTo>
                          <a:lnTo>
                            <a:pt x="530" y="127"/>
                          </a:lnTo>
                          <a:lnTo>
                            <a:pt x="530" y="129"/>
                          </a:lnTo>
                          <a:lnTo>
                            <a:pt x="532" y="129"/>
                          </a:lnTo>
                          <a:lnTo>
                            <a:pt x="532" y="131"/>
                          </a:lnTo>
                          <a:lnTo>
                            <a:pt x="534" y="131"/>
                          </a:lnTo>
                          <a:lnTo>
                            <a:pt x="534" y="133"/>
                          </a:lnTo>
                          <a:lnTo>
                            <a:pt x="536" y="133"/>
                          </a:lnTo>
                          <a:lnTo>
                            <a:pt x="536" y="135"/>
                          </a:lnTo>
                          <a:lnTo>
                            <a:pt x="538" y="135"/>
                          </a:lnTo>
                          <a:lnTo>
                            <a:pt x="540" y="137"/>
                          </a:lnTo>
                          <a:lnTo>
                            <a:pt x="542" y="139"/>
                          </a:lnTo>
                          <a:lnTo>
                            <a:pt x="544" y="141"/>
                          </a:lnTo>
                          <a:lnTo>
                            <a:pt x="545" y="141"/>
                          </a:lnTo>
                          <a:lnTo>
                            <a:pt x="545" y="143"/>
                          </a:lnTo>
                          <a:lnTo>
                            <a:pt x="547" y="143"/>
                          </a:lnTo>
                          <a:lnTo>
                            <a:pt x="547" y="144"/>
                          </a:lnTo>
                          <a:lnTo>
                            <a:pt x="549" y="144"/>
                          </a:lnTo>
                          <a:lnTo>
                            <a:pt x="549" y="146"/>
                          </a:lnTo>
                          <a:lnTo>
                            <a:pt x="551" y="146"/>
                          </a:lnTo>
                          <a:lnTo>
                            <a:pt x="551" y="144"/>
                          </a:lnTo>
                          <a:lnTo>
                            <a:pt x="551" y="146"/>
                          </a:lnTo>
                          <a:lnTo>
                            <a:pt x="553" y="146"/>
                          </a:lnTo>
                          <a:lnTo>
                            <a:pt x="555" y="146"/>
                          </a:lnTo>
                          <a:lnTo>
                            <a:pt x="557" y="146"/>
                          </a:lnTo>
                          <a:lnTo>
                            <a:pt x="559" y="146"/>
                          </a:lnTo>
                          <a:lnTo>
                            <a:pt x="561" y="146"/>
                          </a:lnTo>
                          <a:lnTo>
                            <a:pt x="561" y="148"/>
                          </a:lnTo>
                          <a:lnTo>
                            <a:pt x="563" y="148"/>
                          </a:lnTo>
                          <a:lnTo>
                            <a:pt x="565" y="148"/>
                          </a:lnTo>
                          <a:lnTo>
                            <a:pt x="563" y="148"/>
                          </a:lnTo>
                          <a:lnTo>
                            <a:pt x="563" y="150"/>
                          </a:lnTo>
                          <a:lnTo>
                            <a:pt x="565" y="150"/>
                          </a:lnTo>
                          <a:lnTo>
                            <a:pt x="565" y="152"/>
                          </a:lnTo>
                          <a:lnTo>
                            <a:pt x="567" y="152"/>
                          </a:lnTo>
                          <a:lnTo>
                            <a:pt x="567" y="150"/>
                          </a:lnTo>
                          <a:lnTo>
                            <a:pt x="567" y="152"/>
                          </a:lnTo>
                          <a:lnTo>
                            <a:pt x="567" y="150"/>
                          </a:lnTo>
                          <a:lnTo>
                            <a:pt x="568" y="150"/>
                          </a:lnTo>
                          <a:lnTo>
                            <a:pt x="568" y="152"/>
                          </a:lnTo>
                          <a:lnTo>
                            <a:pt x="570" y="152"/>
                          </a:lnTo>
                          <a:lnTo>
                            <a:pt x="570" y="154"/>
                          </a:lnTo>
                          <a:lnTo>
                            <a:pt x="572" y="154"/>
                          </a:lnTo>
                          <a:lnTo>
                            <a:pt x="572" y="152"/>
                          </a:lnTo>
                          <a:lnTo>
                            <a:pt x="574" y="152"/>
                          </a:lnTo>
                          <a:lnTo>
                            <a:pt x="574" y="154"/>
                          </a:lnTo>
                          <a:lnTo>
                            <a:pt x="576" y="154"/>
                          </a:lnTo>
                          <a:lnTo>
                            <a:pt x="576" y="156"/>
                          </a:lnTo>
                          <a:lnTo>
                            <a:pt x="578" y="156"/>
                          </a:lnTo>
                          <a:lnTo>
                            <a:pt x="580" y="156"/>
                          </a:lnTo>
                          <a:lnTo>
                            <a:pt x="580" y="158"/>
                          </a:lnTo>
                          <a:lnTo>
                            <a:pt x="582" y="158"/>
                          </a:lnTo>
                          <a:lnTo>
                            <a:pt x="582" y="160"/>
                          </a:lnTo>
                          <a:lnTo>
                            <a:pt x="580" y="160"/>
                          </a:lnTo>
                          <a:lnTo>
                            <a:pt x="580" y="162"/>
                          </a:lnTo>
                          <a:lnTo>
                            <a:pt x="582" y="162"/>
                          </a:lnTo>
                          <a:lnTo>
                            <a:pt x="582" y="164"/>
                          </a:lnTo>
                          <a:lnTo>
                            <a:pt x="582" y="166"/>
                          </a:lnTo>
                          <a:lnTo>
                            <a:pt x="580" y="166"/>
                          </a:lnTo>
                          <a:lnTo>
                            <a:pt x="580" y="167"/>
                          </a:lnTo>
                          <a:lnTo>
                            <a:pt x="580" y="169"/>
                          </a:lnTo>
                          <a:lnTo>
                            <a:pt x="580" y="171"/>
                          </a:lnTo>
                          <a:lnTo>
                            <a:pt x="580" y="173"/>
                          </a:lnTo>
                          <a:lnTo>
                            <a:pt x="578" y="173"/>
                          </a:lnTo>
                          <a:lnTo>
                            <a:pt x="576" y="173"/>
                          </a:lnTo>
                          <a:lnTo>
                            <a:pt x="576" y="175"/>
                          </a:lnTo>
                          <a:lnTo>
                            <a:pt x="576" y="177"/>
                          </a:lnTo>
                          <a:lnTo>
                            <a:pt x="574" y="177"/>
                          </a:lnTo>
                          <a:lnTo>
                            <a:pt x="574" y="179"/>
                          </a:lnTo>
                          <a:lnTo>
                            <a:pt x="572" y="181"/>
                          </a:lnTo>
                          <a:lnTo>
                            <a:pt x="572" y="179"/>
                          </a:lnTo>
                          <a:lnTo>
                            <a:pt x="572" y="181"/>
                          </a:lnTo>
                          <a:lnTo>
                            <a:pt x="570" y="181"/>
                          </a:lnTo>
                          <a:lnTo>
                            <a:pt x="570" y="183"/>
                          </a:lnTo>
                          <a:lnTo>
                            <a:pt x="570" y="185"/>
                          </a:lnTo>
                          <a:lnTo>
                            <a:pt x="570" y="187"/>
                          </a:lnTo>
                          <a:lnTo>
                            <a:pt x="570" y="189"/>
                          </a:lnTo>
                          <a:lnTo>
                            <a:pt x="568" y="189"/>
                          </a:lnTo>
                          <a:lnTo>
                            <a:pt x="570" y="189"/>
                          </a:lnTo>
                          <a:lnTo>
                            <a:pt x="568" y="189"/>
                          </a:lnTo>
                          <a:lnTo>
                            <a:pt x="568" y="191"/>
                          </a:lnTo>
                          <a:lnTo>
                            <a:pt x="568" y="189"/>
                          </a:lnTo>
                          <a:lnTo>
                            <a:pt x="568" y="191"/>
                          </a:lnTo>
                          <a:lnTo>
                            <a:pt x="567" y="191"/>
                          </a:lnTo>
                          <a:lnTo>
                            <a:pt x="567" y="192"/>
                          </a:lnTo>
                          <a:lnTo>
                            <a:pt x="567" y="194"/>
                          </a:lnTo>
                          <a:lnTo>
                            <a:pt x="565" y="194"/>
                          </a:lnTo>
                          <a:lnTo>
                            <a:pt x="565" y="196"/>
                          </a:lnTo>
                          <a:lnTo>
                            <a:pt x="563" y="196"/>
                          </a:lnTo>
                          <a:lnTo>
                            <a:pt x="563" y="198"/>
                          </a:lnTo>
                          <a:lnTo>
                            <a:pt x="561" y="198"/>
                          </a:lnTo>
                          <a:lnTo>
                            <a:pt x="561" y="200"/>
                          </a:lnTo>
                          <a:lnTo>
                            <a:pt x="561" y="202"/>
                          </a:lnTo>
                          <a:lnTo>
                            <a:pt x="561" y="204"/>
                          </a:lnTo>
                          <a:lnTo>
                            <a:pt x="559" y="204"/>
                          </a:lnTo>
                          <a:lnTo>
                            <a:pt x="557" y="204"/>
                          </a:lnTo>
                          <a:lnTo>
                            <a:pt x="557" y="206"/>
                          </a:lnTo>
                          <a:lnTo>
                            <a:pt x="557" y="208"/>
                          </a:lnTo>
                          <a:lnTo>
                            <a:pt x="559" y="208"/>
                          </a:lnTo>
                          <a:lnTo>
                            <a:pt x="559" y="210"/>
                          </a:lnTo>
                          <a:lnTo>
                            <a:pt x="559" y="212"/>
                          </a:lnTo>
                          <a:lnTo>
                            <a:pt x="557" y="212"/>
                          </a:lnTo>
                          <a:lnTo>
                            <a:pt x="559" y="212"/>
                          </a:lnTo>
                          <a:lnTo>
                            <a:pt x="559" y="214"/>
                          </a:lnTo>
                          <a:lnTo>
                            <a:pt x="561" y="214"/>
                          </a:lnTo>
                          <a:lnTo>
                            <a:pt x="561" y="215"/>
                          </a:lnTo>
                          <a:lnTo>
                            <a:pt x="561" y="217"/>
                          </a:lnTo>
                          <a:lnTo>
                            <a:pt x="563" y="217"/>
                          </a:lnTo>
                          <a:lnTo>
                            <a:pt x="563" y="219"/>
                          </a:lnTo>
                          <a:lnTo>
                            <a:pt x="563" y="221"/>
                          </a:lnTo>
                          <a:lnTo>
                            <a:pt x="563" y="223"/>
                          </a:lnTo>
                          <a:lnTo>
                            <a:pt x="563" y="225"/>
                          </a:lnTo>
                          <a:lnTo>
                            <a:pt x="565" y="227"/>
                          </a:lnTo>
                          <a:lnTo>
                            <a:pt x="563" y="227"/>
                          </a:lnTo>
                          <a:lnTo>
                            <a:pt x="561" y="227"/>
                          </a:lnTo>
                          <a:lnTo>
                            <a:pt x="561" y="229"/>
                          </a:lnTo>
                          <a:lnTo>
                            <a:pt x="561" y="227"/>
                          </a:lnTo>
                          <a:lnTo>
                            <a:pt x="561" y="229"/>
                          </a:lnTo>
                          <a:lnTo>
                            <a:pt x="559" y="229"/>
                          </a:lnTo>
                          <a:lnTo>
                            <a:pt x="559" y="231"/>
                          </a:lnTo>
                          <a:lnTo>
                            <a:pt x="557" y="231"/>
                          </a:lnTo>
                          <a:lnTo>
                            <a:pt x="557" y="233"/>
                          </a:lnTo>
                          <a:lnTo>
                            <a:pt x="559" y="233"/>
                          </a:lnTo>
                          <a:lnTo>
                            <a:pt x="557" y="233"/>
                          </a:lnTo>
                          <a:lnTo>
                            <a:pt x="555" y="233"/>
                          </a:lnTo>
                          <a:lnTo>
                            <a:pt x="555" y="235"/>
                          </a:lnTo>
                          <a:lnTo>
                            <a:pt x="555" y="237"/>
                          </a:lnTo>
                          <a:lnTo>
                            <a:pt x="555" y="235"/>
                          </a:lnTo>
                          <a:lnTo>
                            <a:pt x="553" y="235"/>
                          </a:lnTo>
                          <a:lnTo>
                            <a:pt x="555" y="237"/>
                          </a:lnTo>
                          <a:lnTo>
                            <a:pt x="553" y="237"/>
                          </a:lnTo>
                          <a:lnTo>
                            <a:pt x="551" y="239"/>
                          </a:lnTo>
                          <a:lnTo>
                            <a:pt x="553" y="239"/>
                          </a:lnTo>
                          <a:lnTo>
                            <a:pt x="553" y="240"/>
                          </a:lnTo>
                          <a:lnTo>
                            <a:pt x="551" y="240"/>
                          </a:lnTo>
                          <a:lnTo>
                            <a:pt x="551" y="242"/>
                          </a:lnTo>
                          <a:lnTo>
                            <a:pt x="549" y="242"/>
                          </a:lnTo>
                          <a:lnTo>
                            <a:pt x="547" y="242"/>
                          </a:lnTo>
                          <a:lnTo>
                            <a:pt x="547" y="240"/>
                          </a:lnTo>
                          <a:lnTo>
                            <a:pt x="549" y="240"/>
                          </a:lnTo>
                          <a:lnTo>
                            <a:pt x="547" y="240"/>
                          </a:lnTo>
                          <a:lnTo>
                            <a:pt x="545" y="240"/>
                          </a:lnTo>
                          <a:lnTo>
                            <a:pt x="545" y="242"/>
                          </a:lnTo>
                          <a:lnTo>
                            <a:pt x="545" y="240"/>
                          </a:lnTo>
                          <a:lnTo>
                            <a:pt x="545" y="242"/>
                          </a:lnTo>
                          <a:lnTo>
                            <a:pt x="544" y="242"/>
                          </a:lnTo>
                          <a:lnTo>
                            <a:pt x="544" y="240"/>
                          </a:lnTo>
                          <a:lnTo>
                            <a:pt x="545" y="240"/>
                          </a:lnTo>
                          <a:lnTo>
                            <a:pt x="544" y="240"/>
                          </a:lnTo>
                          <a:lnTo>
                            <a:pt x="542" y="240"/>
                          </a:lnTo>
                          <a:lnTo>
                            <a:pt x="544" y="240"/>
                          </a:lnTo>
                          <a:lnTo>
                            <a:pt x="544" y="239"/>
                          </a:lnTo>
                          <a:lnTo>
                            <a:pt x="542" y="239"/>
                          </a:lnTo>
                          <a:lnTo>
                            <a:pt x="540" y="237"/>
                          </a:lnTo>
                          <a:lnTo>
                            <a:pt x="540" y="239"/>
                          </a:lnTo>
                          <a:lnTo>
                            <a:pt x="540" y="237"/>
                          </a:lnTo>
                          <a:lnTo>
                            <a:pt x="538" y="237"/>
                          </a:lnTo>
                          <a:lnTo>
                            <a:pt x="538" y="235"/>
                          </a:lnTo>
                          <a:lnTo>
                            <a:pt x="536" y="235"/>
                          </a:lnTo>
                          <a:lnTo>
                            <a:pt x="536" y="233"/>
                          </a:lnTo>
                          <a:lnTo>
                            <a:pt x="536" y="231"/>
                          </a:lnTo>
                          <a:lnTo>
                            <a:pt x="538" y="231"/>
                          </a:lnTo>
                          <a:lnTo>
                            <a:pt x="536" y="229"/>
                          </a:lnTo>
                          <a:lnTo>
                            <a:pt x="534" y="229"/>
                          </a:lnTo>
                          <a:lnTo>
                            <a:pt x="534" y="227"/>
                          </a:lnTo>
                          <a:lnTo>
                            <a:pt x="532" y="229"/>
                          </a:lnTo>
                          <a:lnTo>
                            <a:pt x="532" y="227"/>
                          </a:lnTo>
                          <a:lnTo>
                            <a:pt x="530" y="227"/>
                          </a:lnTo>
                          <a:lnTo>
                            <a:pt x="532" y="227"/>
                          </a:lnTo>
                          <a:lnTo>
                            <a:pt x="532" y="225"/>
                          </a:lnTo>
                          <a:lnTo>
                            <a:pt x="530" y="225"/>
                          </a:lnTo>
                          <a:lnTo>
                            <a:pt x="528" y="225"/>
                          </a:lnTo>
                          <a:lnTo>
                            <a:pt x="528" y="227"/>
                          </a:lnTo>
                          <a:lnTo>
                            <a:pt x="528" y="225"/>
                          </a:lnTo>
                          <a:lnTo>
                            <a:pt x="526" y="225"/>
                          </a:lnTo>
                          <a:lnTo>
                            <a:pt x="524" y="223"/>
                          </a:lnTo>
                          <a:lnTo>
                            <a:pt x="522" y="223"/>
                          </a:lnTo>
                          <a:lnTo>
                            <a:pt x="522" y="221"/>
                          </a:lnTo>
                          <a:lnTo>
                            <a:pt x="520" y="221"/>
                          </a:lnTo>
                          <a:lnTo>
                            <a:pt x="519" y="223"/>
                          </a:lnTo>
                          <a:lnTo>
                            <a:pt x="519" y="225"/>
                          </a:lnTo>
                          <a:lnTo>
                            <a:pt x="519" y="227"/>
                          </a:lnTo>
                          <a:lnTo>
                            <a:pt x="517" y="227"/>
                          </a:lnTo>
                          <a:lnTo>
                            <a:pt x="519" y="227"/>
                          </a:lnTo>
                          <a:lnTo>
                            <a:pt x="517" y="227"/>
                          </a:lnTo>
                          <a:lnTo>
                            <a:pt x="517" y="229"/>
                          </a:lnTo>
                          <a:lnTo>
                            <a:pt x="515" y="229"/>
                          </a:lnTo>
                          <a:lnTo>
                            <a:pt x="515" y="231"/>
                          </a:lnTo>
                          <a:lnTo>
                            <a:pt x="513" y="231"/>
                          </a:lnTo>
                          <a:lnTo>
                            <a:pt x="513" y="233"/>
                          </a:lnTo>
                          <a:lnTo>
                            <a:pt x="513" y="235"/>
                          </a:lnTo>
                          <a:lnTo>
                            <a:pt x="511" y="235"/>
                          </a:lnTo>
                          <a:lnTo>
                            <a:pt x="509" y="237"/>
                          </a:lnTo>
                          <a:lnTo>
                            <a:pt x="509" y="239"/>
                          </a:lnTo>
                          <a:lnTo>
                            <a:pt x="509" y="240"/>
                          </a:lnTo>
                          <a:lnTo>
                            <a:pt x="509" y="242"/>
                          </a:lnTo>
                          <a:lnTo>
                            <a:pt x="507" y="242"/>
                          </a:lnTo>
                          <a:lnTo>
                            <a:pt x="507" y="244"/>
                          </a:lnTo>
                          <a:lnTo>
                            <a:pt x="507" y="246"/>
                          </a:lnTo>
                          <a:lnTo>
                            <a:pt x="505" y="246"/>
                          </a:lnTo>
                          <a:lnTo>
                            <a:pt x="505" y="248"/>
                          </a:lnTo>
                          <a:lnTo>
                            <a:pt x="503" y="248"/>
                          </a:lnTo>
                          <a:lnTo>
                            <a:pt x="501" y="248"/>
                          </a:lnTo>
                          <a:lnTo>
                            <a:pt x="501" y="250"/>
                          </a:lnTo>
                          <a:lnTo>
                            <a:pt x="501" y="252"/>
                          </a:lnTo>
                          <a:lnTo>
                            <a:pt x="499" y="252"/>
                          </a:lnTo>
                          <a:lnTo>
                            <a:pt x="499" y="250"/>
                          </a:lnTo>
                          <a:lnTo>
                            <a:pt x="497" y="250"/>
                          </a:lnTo>
                          <a:lnTo>
                            <a:pt x="496" y="250"/>
                          </a:lnTo>
                          <a:lnTo>
                            <a:pt x="494" y="250"/>
                          </a:lnTo>
                          <a:lnTo>
                            <a:pt x="494" y="252"/>
                          </a:lnTo>
                          <a:lnTo>
                            <a:pt x="492" y="252"/>
                          </a:lnTo>
                          <a:lnTo>
                            <a:pt x="490" y="252"/>
                          </a:lnTo>
                          <a:lnTo>
                            <a:pt x="490" y="250"/>
                          </a:lnTo>
                          <a:lnTo>
                            <a:pt x="488" y="250"/>
                          </a:lnTo>
                          <a:lnTo>
                            <a:pt x="488" y="252"/>
                          </a:lnTo>
                          <a:lnTo>
                            <a:pt x="486" y="252"/>
                          </a:lnTo>
                          <a:lnTo>
                            <a:pt x="486" y="250"/>
                          </a:lnTo>
                          <a:lnTo>
                            <a:pt x="484" y="250"/>
                          </a:lnTo>
                          <a:lnTo>
                            <a:pt x="476" y="267"/>
                          </a:lnTo>
                          <a:lnTo>
                            <a:pt x="474" y="269"/>
                          </a:lnTo>
                          <a:lnTo>
                            <a:pt x="474" y="271"/>
                          </a:lnTo>
                          <a:lnTo>
                            <a:pt x="472" y="271"/>
                          </a:lnTo>
                          <a:lnTo>
                            <a:pt x="472" y="275"/>
                          </a:lnTo>
                          <a:lnTo>
                            <a:pt x="472" y="279"/>
                          </a:lnTo>
                          <a:lnTo>
                            <a:pt x="474" y="281"/>
                          </a:lnTo>
                          <a:lnTo>
                            <a:pt x="474" y="285"/>
                          </a:lnTo>
                          <a:lnTo>
                            <a:pt x="476" y="285"/>
                          </a:lnTo>
                          <a:lnTo>
                            <a:pt x="476" y="287"/>
                          </a:lnTo>
                          <a:lnTo>
                            <a:pt x="478" y="287"/>
                          </a:lnTo>
                          <a:lnTo>
                            <a:pt x="478" y="288"/>
                          </a:lnTo>
                          <a:lnTo>
                            <a:pt x="480" y="288"/>
                          </a:lnTo>
                          <a:lnTo>
                            <a:pt x="482" y="288"/>
                          </a:lnTo>
                          <a:lnTo>
                            <a:pt x="482" y="290"/>
                          </a:lnTo>
                          <a:lnTo>
                            <a:pt x="484" y="290"/>
                          </a:lnTo>
                          <a:lnTo>
                            <a:pt x="486" y="290"/>
                          </a:lnTo>
                          <a:lnTo>
                            <a:pt x="486" y="292"/>
                          </a:lnTo>
                          <a:lnTo>
                            <a:pt x="488" y="292"/>
                          </a:lnTo>
                          <a:lnTo>
                            <a:pt x="486" y="292"/>
                          </a:lnTo>
                          <a:lnTo>
                            <a:pt x="486" y="294"/>
                          </a:lnTo>
                          <a:lnTo>
                            <a:pt x="484" y="294"/>
                          </a:lnTo>
                          <a:lnTo>
                            <a:pt x="482" y="294"/>
                          </a:lnTo>
                          <a:lnTo>
                            <a:pt x="482" y="296"/>
                          </a:lnTo>
                          <a:lnTo>
                            <a:pt x="480" y="296"/>
                          </a:lnTo>
                          <a:lnTo>
                            <a:pt x="478" y="296"/>
                          </a:lnTo>
                          <a:lnTo>
                            <a:pt x="478" y="298"/>
                          </a:lnTo>
                          <a:lnTo>
                            <a:pt x="476" y="298"/>
                          </a:lnTo>
                          <a:lnTo>
                            <a:pt x="476" y="300"/>
                          </a:lnTo>
                          <a:lnTo>
                            <a:pt x="476" y="302"/>
                          </a:lnTo>
                          <a:lnTo>
                            <a:pt x="474" y="302"/>
                          </a:lnTo>
                          <a:lnTo>
                            <a:pt x="472" y="302"/>
                          </a:lnTo>
                          <a:lnTo>
                            <a:pt x="471" y="304"/>
                          </a:lnTo>
                          <a:lnTo>
                            <a:pt x="469" y="304"/>
                          </a:lnTo>
                          <a:lnTo>
                            <a:pt x="467" y="302"/>
                          </a:lnTo>
                          <a:lnTo>
                            <a:pt x="465" y="302"/>
                          </a:lnTo>
                          <a:lnTo>
                            <a:pt x="463" y="300"/>
                          </a:lnTo>
                          <a:lnTo>
                            <a:pt x="461" y="300"/>
                          </a:lnTo>
                          <a:lnTo>
                            <a:pt x="459" y="300"/>
                          </a:lnTo>
                          <a:lnTo>
                            <a:pt x="459" y="298"/>
                          </a:lnTo>
                          <a:lnTo>
                            <a:pt x="457" y="298"/>
                          </a:lnTo>
                          <a:lnTo>
                            <a:pt x="455" y="296"/>
                          </a:lnTo>
                          <a:lnTo>
                            <a:pt x="453" y="294"/>
                          </a:lnTo>
                          <a:lnTo>
                            <a:pt x="451" y="294"/>
                          </a:lnTo>
                          <a:lnTo>
                            <a:pt x="449" y="292"/>
                          </a:lnTo>
                          <a:lnTo>
                            <a:pt x="448" y="292"/>
                          </a:lnTo>
                          <a:lnTo>
                            <a:pt x="446" y="292"/>
                          </a:lnTo>
                          <a:lnTo>
                            <a:pt x="444" y="290"/>
                          </a:lnTo>
                          <a:lnTo>
                            <a:pt x="442" y="290"/>
                          </a:lnTo>
                          <a:lnTo>
                            <a:pt x="440" y="290"/>
                          </a:lnTo>
                          <a:lnTo>
                            <a:pt x="440" y="288"/>
                          </a:lnTo>
                          <a:lnTo>
                            <a:pt x="438" y="288"/>
                          </a:lnTo>
                          <a:lnTo>
                            <a:pt x="436" y="288"/>
                          </a:lnTo>
                          <a:lnTo>
                            <a:pt x="436" y="287"/>
                          </a:lnTo>
                          <a:lnTo>
                            <a:pt x="434" y="287"/>
                          </a:lnTo>
                          <a:lnTo>
                            <a:pt x="432" y="287"/>
                          </a:lnTo>
                          <a:lnTo>
                            <a:pt x="432" y="285"/>
                          </a:lnTo>
                          <a:lnTo>
                            <a:pt x="430" y="285"/>
                          </a:lnTo>
                          <a:lnTo>
                            <a:pt x="430" y="283"/>
                          </a:lnTo>
                          <a:lnTo>
                            <a:pt x="428" y="283"/>
                          </a:lnTo>
                          <a:lnTo>
                            <a:pt x="426" y="283"/>
                          </a:lnTo>
                          <a:lnTo>
                            <a:pt x="425" y="283"/>
                          </a:lnTo>
                          <a:lnTo>
                            <a:pt x="423" y="283"/>
                          </a:lnTo>
                          <a:lnTo>
                            <a:pt x="421" y="283"/>
                          </a:lnTo>
                          <a:lnTo>
                            <a:pt x="419" y="283"/>
                          </a:lnTo>
                          <a:lnTo>
                            <a:pt x="415" y="281"/>
                          </a:lnTo>
                          <a:lnTo>
                            <a:pt x="413" y="283"/>
                          </a:lnTo>
                          <a:lnTo>
                            <a:pt x="411" y="285"/>
                          </a:lnTo>
                          <a:lnTo>
                            <a:pt x="411" y="287"/>
                          </a:lnTo>
                          <a:lnTo>
                            <a:pt x="411" y="288"/>
                          </a:lnTo>
                          <a:lnTo>
                            <a:pt x="409" y="288"/>
                          </a:lnTo>
                          <a:lnTo>
                            <a:pt x="409" y="290"/>
                          </a:lnTo>
                          <a:lnTo>
                            <a:pt x="409" y="292"/>
                          </a:lnTo>
                          <a:lnTo>
                            <a:pt x="409" y="294"/>
                          </a:lnTo>
                          <a:lnTo>
                            <a:pt x="407" y="294"/>
                          </a:lnTo>
                          <a:lnTo>
                            <a:pt x="407" y="296"/>
                          </a:lnTo>
                          <a:lnTo>
                            <a:pt x="407" y="298"/>
                          </a:lnTo>
                          <a:lnTo>
                            <a:pt x="407" y="300"/>
                          </a:lnTo>
                          <a:lnTo>
                            <a:pt x="405" y="300"/>
                          </a:lnTo>
                          <a:lnTo>
                            <a:pt x="405" y="302"/>
                          </a:lnTo>
                          <a:lnTo>
                            <a:pt x="403" y="304"/>
                          </a:lnTo>
                          <a:lnTo>
                            <a:pt x="401" y="306"/>
                          </a:lnTo>
                          <a:lnTo>
                            <a:pt x="400" y="306"/>
                          </a:lnTo>
                          <a:lnTo>
                            <a:pt x="400" y="308"/>
                          </a:lnTo>
                          <a:lnTo>
                            <a:pt x="398" y="308"/>
                          </a:lnTo>
                          <a:lnTo>
                            <a:pt x="398" y="310"/>
                          </a:lnTo>
                          <a:lnTo>
                            <a:pt x="398" y="311"/>
                          </a:lnTo>
                          <a:lnTo>
                            <a:pt x="398" y="313"/>
                          </a:lnTo>
                          <a:lnTo>
                            <a:pt x="398" y="315"/>
                          </a:lnTo>
                          <a:lnTo>
                            <a:pt x="398" y="317"/>
                          </a:lnTo>
                          <a:lnTo>
                            <a:pt x="400" y="317"/>
                          </a:lnTo>
                          <a:lnTo>
                            <a:pt x="400" y="319"/>
                          </a:lnTo>
                          <a:lnTo>
                            <a:pt x="400" y="321"/>
                          </a:lnTo>
                          <a:lnTo>
                            <a:pt x="401" y="321"/>
                          </a:lnTo>
                          <a:lnTo>
                            <a:pt x="400" y="321"/>
                          </a:lnTo>
                          <a:lnTo>
                            <a:pt x="400" y="323"/>
                          </a:lnTo>
                          <a:lnTo>
                            <a:pt x="398" y="323"/>
                          </a:lnTo>
                          <a:lnTo>
                            <a:pt x="396" y="323"/>
                          </a:lnTo>
                          <a:lnTo>
                            <a:pt x="394" y="323"/>
                          </a:lnTo>
                          <a:lnTo>
                            <a:pt x="392" y="323"/>
                          </a:lnTo>
                          <a:lnTo>
                            <a:pt x="390" y="323"/>
                          </a:lnTo>
                          <a:lnTo>
                            <a:pt x="388" y="323"/>
                          </a:lnTo>
                          <a:lnTo>
                            <a:pt x="386" y="323"/>
                          </a:lnTo>
                          <a:lnTo>
                            <a:pt x="384" y="323"/>
                          </a:lnTo>
                          <a:lnTo>
                            <a:pt x="384" y="321"/>
                          </a:lnTo>
                          <a:lnTo>
                            <a:pt x="382" y="321"/>
                          </a:lnTo>
                          <a:lnTo>
                            <a:pt x="380" y="321"/>
                          </a:lnTo>
                          <a:lnTo>
                            <a:pt x="378" y="321"/>
                          </a:lnTo>
                          <a:lnTo>
                            <a:pt x="378" y="319"/>
                          </a:lnTo>
                          <a:lnTo>
                            <a:pt x="377" y="319"/>
                          </a:lnTo>
                          <a:lnTo>
                            <a:pt x="375" y="319"/>
                          </a:lnTo>
                          <a:lnTo>
                            <a:pt x="373" y="319"/>
                          </a:lnTo>
                          <a:lnTo>
                            <a:pt x="371" y="319"/>
                          </a:lnTo>
                          <a:lnTo>
                            <a:pt x="369" y="319"/>
                          </a:lnTo>
                          <a:lnTo>
                            <a:pt x="367" y="319"/>
                          </a:lnTo>
                          <a:lnTo>
                            <a:pt x="365" y="319"/>
                          </a:lnTo>
                          <a:lnTo>
                            <a:pt x="363" y="321"/>
                          </a:lnTo>
                          <a:lnTo>
                            <a:pt x="361" y="321"/>
                          </a:lnTo>
                          <a:lnTo>
                            <a:pt x="361" y="323"/>
                          </a:lnTo>
                          <a:lnTo>
                            <a:pt x="361" y="325"/>
                          </a:lnTo>
                          <a:lnTo>
                            <a:pt x="359" y="325"/>
                          </a:lnTo>
                          <a:lnTo>
                            <a:pt x="357" y="325"/>
                          </a:lnTo>
                          <a:lnTo>
                            <a:pt x="357" y="327"/>
                          </a:lnTo>
                          <a:lnTo>
                            <a:pt x="355" y="327"/>
                          </a:lnTo>
                          <a:lnTo>
                            <a:pt x="357" y="329"/>
                          </a:lnTo>
                          <a:lnTo>
                            <a:pt x="355" y="329"/>
                          </a:lnTo>
                          <a:lnTo>
                            <a:pt x="355" y="331"/>
                          </a:lnTo>
                          <a:lnTo>
                            <a:pt x="357" y="331"/>
                          </a:lnTo>
                          <a:lnTo>
                            <a:pt x="357" y="333"/>
                          </a:lnTo>
                          <a:lnTo>
                            <a:pt x="357" y="335"/>
                          </a:lnTo>
                          <a:lnTo>
                            <a:pt x="357" y="336"/>
                          </a:lnTo>
                          <a:lnTo>
                            <a:pt x="359" y="336"/>
                          </a:lnTo>
                          <a:lnTo>
                            <a:pt x="359" y="338"/>
                          </a:lnTo>
                          <a:lnTo>
                            <a:pt x="359" y="340"/>
                          </a:lnTo>
                          <a:lnTo>
                            <a:pt x="359" y="342"/>
                          </a:lnTo>
                          <a:lnTo>
                            <a:pt x="357" y="342"/>
                          </a:lnTo>
                          <a:lnTo>
                            <a:pt x="357" y="344"/>
                          </a:lnTo>
                          <a:lnTo>
                            <a:pt x="357" y="346"/>
                          </a:lnTo>
                          <a:lnTo>
                            <a:pt x="357" y="348"/>
                          </a:lnTo>
                          <a:lnTo>
                            <a:pt x="359" y="348"/>
                          </a:lnTo>
                          <a:lnTo>
                            <a:pt x="359" y="350"/>
                          </a:lnTo>
                          <a:lnTo>
                            <a:pt x="359" y="352"/>
                          </a:lnTo>
                          <a:lnTo>
                            <a:pt x="359" y="354"/>
                          </a:lnTo>
                          <a:lnTo>
                            <a:pt x="359" y="356"/>
                          </a:lnTo>
                          <a:lnTo>
                            <a:pt x="357" y="356"/>
                          </a:lnTo>
                          <a:lnTo>
                            <a:pt x="357" y="358"/>
                          </a:lnTo>
                          <a:lnTo>
                            <a:pt x="355" y="358"/>
                          </a:lnTo>
                          <a:lnTo>
                            <a:pt x="355" y="356"/>
                          </a:lnTo>
                          <a:lnTo>
                            <a:pt x="355" y="354"/>
                          </a:lnTo>
                          <a:lnTo>
                            <a:pt x="353" y="356"/>
                          </a:lnTo>
                          <a:lnTo>
                            <a:pt x="353" y="358"/>
                          </a:lnTo>
                          <a:lnTo>
                            <a:pt x="352" y="358"/>
                          </a:lnTo>
                          <a:lnTo>
                            <a:pt x="352" y="356"/>
                          </a:lnTo>
                          <a:lnTo>
                            <a:pt x="352" y="358"/>
                          </a:lnTo>
                          <a:lnTo>
                            <a:pt x="350" y="358"/>
                          </a:lnTo>
                          <a:lnTo>
                            <a:pt x="350" y="360"/>
                          </a:lnTo>
                          <a:lnTo>
                            <a:pt x="348" y="360"/>
                          </a:lnTo>
                          <a:lnTo>
                            <a:pt x="348" y="361"/>
                          </a:lnTo>
                          <a:lnTo>
                            <a:pt x="348" y="363"/>
                          </a:lnTo>
                          <a:lnTo>
                            <a:pt x="348" y="365"/>
                          </a:lnTo>
                          <a:lnTo>
                            <a:pt x="348" y="367"/>
                          </a:lnTo>
                          <a:lnTo>
                            <a:pt x="350" y="367"/>
                          </a:lnTo>
                          <a:lnTo>
                            <a:pt x="350" y="369"/>
                          </a:lnTo>
                          <a:lnTo>
                            <a:pt x="350" y="371"/>
                          </a:lnTo>
                          <a:lnTo>
                            <a:pt x="350" y="373"/>
                          </a:lnTo>
                          <a:lnTo>
                            <a:pt x="348" y="373"/>
                          </a:lnTo>
                          <a:lnTo>
                            <a:pt x="348" y="375"/>
                          </a:lnTo>
                          <a:lnTo>
                            <a:pt x="350" y="375"/>
                          </a:lnTo>
                          <a:lnTo>
                            <a:pt x="352" y="375"/>
                          </a:lnTo>
                          <a:lnTo>
                            <a:pt x="352" y="377"/>
                          </a:lnTo>
                          <a:lnTo>
                            <a:pt x="353" y="377"/>
                          </a:lnTo>
                          <a:lnTo>
                            <a:pt x="353" y="379"/>
                          </a:lnTo>
                          <a:lnTo>
                            <a:pt x="353" y="381"/>
                          </a:lnTo>
                          <a:lnTo>
                            <a:pt x="355" y="381"/>
                          </a:lnTo>
                          <a:lnTo>
                            <a:pt x="355" y="379"/>
                          </a:lnTo>
                          <a:lnTo>
                            <a:pt x="357" y="379"/>
                          </a:lnTo>
                          <a:lnTo>
                            <a:pt x="357" y="381"/>
                          </a:lnTo>
                          <a:lnTo>
                            <a:pt x="357" y="383"/>
                          </a:lnTo>
                          <a:lnTo>
                            <a:pt x="357" y="384"/>
                          </a:lnTo>
                          <a:lnTo>
                            <a:pt x="357" y="386"/>
                          </a:lnTo>
                          <a:lnTo>
                            <a:pt x="355" y="386"/>
                          </a:lnTo>
                          <a:lnTo>
                            <a:pt x="355" y="388"/>
                          </a:lnTo>
                          <a:lnTo>
                            <a:pt x="355" y="390"/>
                          </a:lnTo>
                          <a:lnTo>
                            <a:pt x="357" y="390"/>
                          </a:lnTo>
                          <a:lnTo>
                            <a:pt x="359" y="390"/>
                          </a:lnTo>
                          <a:lnTo>
                            <a:pt x="361" y="390"/>
                          </a:lnTo>
                          <a:lnTo>
                            <a:pt x="363" y="390"/>
                          </a:lnTo>
                          <a:lnTo>
                            <a:pt x="365" y="390"/>
                          </a:lnTo>
                          <a:lnTo>
                            <a:pt x="367" y="390"/>
                          </a:lnTo>
                          <a:lnTo>
                            <a:pt x="367" y="392"/>
                          </a:lnTo>
                          <a:lnTo>
                            <a:pt x="369" y="392"/>
                          </a:lnTo>
                          <a:lnTo>
                            <a:pt x="369" y="394"/>
                          </a:lnTo>
                          <a:lnTo>
                            <a:pt x="371" y="394"/>
                          </a:lnTo>
                          <a:lnTo>
                            <a:pt x="371" y="392"/>
                          </a:lnTo>
                          <a:lnTo>
                            <a:pt x="373" y="392"/>
                          </a:lnTo>
                          <a:lnTo>
                            <a:pt x="373" y="390"/>
                          </a:lnTo>
                          <a:lnTo>
                            <a:pt x="375" y="390"/>
                          </a:lnTo>
                          <a:lnTo>
                            <a:pt x="377" y="388"/>
                          </a:lnTo>
                          <a:lnTo>
                            <a:pt x="378" y="386"/>
                          </a:lnTo>
                          <a:lnTo>
                            <a:pt x="380" y="384"/>
                          </a:lnTo>
                          <a:lnTo>
                            <a:pt x="382" y="384"/>
                          </a:lnTo>
                          <a:lnTo>
                            <a:pt x="382" y="383"/>
                          </a:lnTo>
                          <a:lnTo>
                            <a:pt x="384" y="384"/>
                          </a:lnTo>
                          <a:lnTo>
                            <a:pt x="386" y="384"/>
                          </a:lnTo>
                          <a:lnTo>
                            <a:pt x="386" y="383"/>
                          </a:lnTo>
                          <a:lnTo>
                            <a:pt x="388" y="383"/>
                          </a:lnTo>
                          <a:lnTo>
                            <a:pt x="388" y="384"/>
                          </a:lnTo>
                          <a:lnTo>
                            <a:pt x="388" y="386"/>
                          </a:lnTo>
                          <a:lnTo>
                            <a:pt x="390" y="386"/>
                          </a:lnTo>
                          <a:lnTo>
                            <a:pt x="390" y="388"/>
                          </a:lnTo>
                          <a:lnTo>
                            <a:pt x="392" y="388"/>
                          </a:lnTo>
                          <a:lnTo>
                            <a:pt x="394" y="390"/>
                          </a:lnTo>
                          <a:lnTo>
                            <a:pt x="396" y="392"/>
                          </a:lnTo>
                          <a:lnTo>
                            <a:pt x="396" y="394"/>
                          </a:lnTo>
                          <a:lnTo>
                            <a:pt x="396" y="396"/>
                          </a:lnTo>
                          <a:lnTo>
                            <a:pt x="396" y="398"/>
                          </a:lnTo>
                          <a:lnTo>
                            <a:pt x="394" y="398"/>
                          </a:lnTo>
                          <a:lnTo>
                            <a:pt x="394" y="400"/>
                          </a:lnTo>
                          <a:lnTo>
                            <a:pt x="394" y="402"/>
                          </a:lnTo>
                          <a:lnTo>
                            <a:pt x="394" y="404"/>
                          </a:lnTo>
                          <a:lnTo>
                            <a:pt x="394" y="406"/>
                          </a:lnTo>
                          <a:lnTo>
                            <a:pt x="396" y="408"/>
                          </a:lnTo>
                          <a:lnTo>
                            <a:pt x="396" y="409"/>
                          </a:lnTo>
                          <a:lnTo>
                            <a:pt x="396" y="411"/>
                          </a:lnTo>
                          <a:lnTo>
                            <a:pt x="396" y="413"/>
                          </a:lnTo>
                          <a:lnTo>
                            <a:pt x="398" y="415"/>
                          </a:lnTo>
                          <a:lnTo>
                            <a:pt x="398" y="417"/>
                          </a:lnTo>
                          <a:lnTo>
                            <a:pt x="400" y="419"/>
                          </a:lnTo>
                          <a:lnTo>
                            <a:pt x="400" y="421"/>
                          </a:lnTo>
                          <a:lnTo>
                            <a:pt x="400" y="423"/>
                          </a:lnTo>
                          <a:lnTo>
                            <a:pt x="401" y="425"/>
                          </a:lnTo>
                          <a:lnTo>
                            <a:pt x="401" y="427"/>
                          </a:lnTo>
                          <a:lnTo>
                            <a:pt x="400" y="427"/>
                          </a:lnTo>
                          <a:lnTo>
                            <a:pt x="400" y="429"/>
                          </a:lnTo>
                          <a:lnTo>
                            <a:pt x="400" y="431"/>
                          </a:lnTo>
                          <a:lnTo>
                            <a:pt x="398" y="432"/>
                          </a:lnTo>
                          <a:lnTo>
                            <a:pt x="398" y="434"/>
                          </a:lnTo>
                          <a:lnTo>
                            <a:pt x="398" y="436"/>
                          </a:lnTo>
                          <a:lnTo>
                            <a:pt x="398" y="438"/>
                          </a:lnTo>
                          <a:lnTo>
                            <a:pt x="398" y="440"/>
                          </a:lnTo>
                          <a:lnTo>
                            <a:pt x="398" y="442"/>
                          </a:lnTo>
                          <a:lnTo>
                            <a:pt x="396" y="444"/>
                          </a:lnTo>
                          <a:lnTo>
                            <a:pt x="398" y="446"/>
                          </a:lnTo>
                          <a:lnTo>
                            <a:pt x="398" y="448"/>
                          </a:lnTo>
                          <a:lnTo>
                            <a:pt x="398" y="450"/>
                          </a:lnTo>
                          <a:lnTo>
                            <a:pt x="398" y="452"/>
                          </a:lnTo>
                          <a:lnTo>
                            <a:pt x="400" y="452"/>
                          </a:lnTo>
                          <a:lnTo>
                            <a:pt x="400" y="454"/>
                          </a:lnTo>
                          <a:lnTo>
                            <a:pt x="401" y="456"/>
                          </a:lnTo>
                          <a:lnTo>
                            <a:pt x="403" y="456"/>
                          </a:lnTo>
                          <a:lnTo>
                            <a:pt x="405" y="456"/>
                          </a:lnTo>
                          <a:lnTo>
                            <a:pt x="407" y="457"/>
                          </a:lnTo>
                          <a:lnTo>
                            <a:pt x="409" y="457"/>
                          </a:lnTo>
                          <a:lnTo>
                            <a:pt x="411" y="459"/>
                          </a:lnTo>
                          <a:lnTo>
                            <a:pt x="413" y="459"/>
                          </a:lnTo>
                          <a:lnTo>
                            <a:pt x="415" y="461"/>
                          </a:lnTo>
                          <a:lnTo>
                            <a:pt x="417" y="461"/>
                          </a:lnTo>
                          <a:lnTo>
                            <a:pt x="419" y="461"/>
                          </a:lnTo>
                          <a:lnTo>
                            <a:pt x="421" y="463"/>
                          </a:lnTo>
                          <a:lnTo>
                            <a:pt x="423" y="465"/>
                          </a:lnTo>
                          <a:lnTo>
                            <a:pt x="425" y="465"/>
                          </a:lnTo>
                          <a:lnTo>
                            <a:pt x="426" y="467"/>
                          </a:lnTo>
                          <a:lnTo>
                            <a:pt x="428" y="467"/>
                          </a:lnTo>
                          <a:lnTo>
                            <a:pt x="430" y="469"/>
                          </a:lnTo>
                          <a:lnTo>
                            <a:pt x="432" y="469"/>
                          </a:lnTo>
                          <a:lnTo>
                            <a:pt x="434" y="469"/>
                          </a:lnTo>
                          <a:lnTo>
                            <a:pt x="436" y="469"/>
                          </a:lnTo>
                          <a:lnTo>
                            <a:pt x="436" y="471"/>
                          </a:lnTo>
                          <a:lnTo>
                            <a:pt x="438" y="471"/>
                          </a:lnTo>
                          <a:lnTo>
                            <a:pt x="440" y="471"/>
                          </a:lnTo>
                          <a:lnTo>
                            <a:pt x="442" y="471"/>
                          </a:lnTo>
                          <a:lnTo>
                            <a:pt x="444" y="473"/>
                          </a:lnTo>
                          <a:lnTo>
                            <a:pt x="448" y="473"/>
                          </a:lnTo>
                          <a:lnTo>
                            <a:pt x="449" y="473"/>
                          </a:lnTo>
                          <a:lnTo>
                            <a:pt x="451" y="471"/>
                          </a:lnTo>
                          <a:lnTo>
                            <a:pt x="453" y="471"/>
                          </a:lnTo>
                          <a:lnTo>
                            <a:pt x="455" y="471"/>
                          </a:lnTo>
                          <a:lnTo>
                            <a:pt x="457" y="471"/>
                          </a:lnTo>
                          <a:lnTo>
                            <a:pt x="457" y="473"/>
                          </a:lnTo>
                          <a:lnTo>
                            <a:pt x="459" y="473"/>
                          </a:lnTo>
                          <a:lnTo>
                            <a:pt x="461" y="473"/>
                          </a:lnTo>
                          <a:lnTo>
                            <a:pt x="463" y="473"/>
                          </a:lnTo>
                          <a:lnTo>
                            <a:pt x="465" y="473"/>
                          </a:lnTo>
                          <a:lnTo>
                            <a:pt x="467" y="475"/>
                          </a:lnTo>
                          <a:lnTo>
                            <a:pt x="469" y="475"/>
                          </a:lnTo>
                          <a:lnTo>
                            <a:pt x="471" y="475"/>
                          </a:lnTo>
                          <a:lnTo>
                            <a:pt x="472" y="475"/>
                          </a:lnTo>
                          <a:lnTo>
                            <a:pt x="472" y="477"/>
                          </a:lnTo>
                          <a:lnTo>
                            <a:pt x="474" y="477"/>
                          </a:lnTo>
                          <a:lnTo>
                            <a:pt x="474" y="479"/>
                          </a:lnTo>
                          <a:lnTo>
                            <a:pt x="474" y="480"/>
                          </a:lnTo>
                          <a:lnTo>
                            <a:pt x="472" y="482"/>
                          </a:lnTo>
                          <a:lnTo>
                            <a:pt x="471" y="484"/>
                          </a:lnTo>
                          <a:lnTo>
                            <a:pt x="471" y="486"/>
                          </a:lnTo>
                          <a:lnTo>
                            <a:pt x="469" y="486"/>
                          </a:lnTo>
                          <a:lnTo>
                            <a:pt x="469" y="488"/>
                          </a:lnTo>
                          <a:lnTo>
                            <a:pt x="467" y="488"/>
                          </a:lnTo>
                          <a:lnTo>
                            <a:pt x="467" y="490"/>
                          </a:lnTo>
                          <a:lnTo>
                            <a:pt x="465" y="492"/>
                          </a:lnTo>
                          <a:lnTo>
                            <a:pt x="467" y="492"/>
                          </a:lnTo>
                          <a:lnTo>
                            <a:pt x="465" y="492"/>
                          </a:lnTo>
                          <a:lnTo>
                            <a:pt x="465" y="494"/>
                          </a:lnTo>
                          <a:lnTo>
                            <a:pt x="467" y="494"/>
                          </a:lnTo>
                          <a:lnTo>
                            <a:pt x="465" y="494"/>
                          </a:lnTo>
                          <a:lnTo>
                            <a:pt x="465" y="496"/>
                          </a:lnTo>
                          <a:lnTo>
                            <a:pt x="465" y="498"/>
                          </a:lnTo>
                          <a:lnTo>
                            <a:pt x="465" y="500"/>
                          </a:lnTo>
                          <a:lnTo>
                            <a:pt x="467" y="500"/>
                          </a:lnTo>
                          <a:lnTo>
                            <a:pt x="467" y="502"/>
                          </a:lnTo>
                          <a:lnTo>
                            <a:pt x="467" y="504"/>
                          </a:lnTo>
                          <a:lnTo>
                            <a:pt x="465" y="504"/>
                          </a:lnTo>
                          <a:lnTo>
                            <a:pt x="465" y="505"/>
                          </a:lnTo>
                          <a:lnTo>
                            <a:pt x="465" y="507"/>
                          </a:lnTo>
                          <a:lnTo>
                            <a:pt x="463" y="507"/>
                          </a:lnTo>
                          <a:lnTo>
                            <a:pt x="465" y="507"/>
                          </a:lnTo>
                          <a:lnTo>
                            <a:pt x="463" y="507"/>
                          </a:lnTo>
                          <a:lnTo>
                            <a:pt x="463" y="509"/>
                          </a:lnTo>
                          <a:lnTo>
                            <a:pt x="461" y="509"/>
                          </a:lnTo>
                          <a:lnTo>
                            <a:pt x="461" y="511"/>
                          </a:lnTo>
                          <a:lnTo>
                            <a:pt x="461" y="509"/>
                          </a:lnTo>
                          <a:lnTo>
                            <a:pt x="461" y="511"/>
                          </a:lnTo>
                          <a:lnTo>
                            <a:pt x="461" y="513"/>
                          </a:lnTo>
                          <a:lnTo>
                            <a:pt x="461" y="515"/>
                          </a:lnTo>
                          <a:lnTo>
                            <a:pt x="461" y="517"/>
                          </a:lnTo>
                          <a:lnTo>
                            <a:pt x="461" y="519"/>
                          </a:lnTo>
                          <a:lnTo>
                            <a:pt x="461" y="521"/>
                          </a:lnTo>
                          <a:lnTo>
                            <a:pt x="461" y="523"/>
                          </a:lnTo>
                          <a:lnTo>
                            <a:pt x="461" y="525"/>
                          </a:lnTo>
                          <a:lnTo>
                            <a:pt x="461" y="527"/>
                          </a:lnTo>
                          <a:lnTo>
                            <a:pt x="459" y="527"/>
                          </a:lnTo>
                          <a:lnTo>
                            <a:pt x="459" y="528"/>
                          </a:lnTo>
                          <a:lnTo>
                            <a:pt x="457" y="530"/>
                          </a:lnTo>
                          <a:lnTo>
                            <a:pt x="455" y="530"/>
                          </a:lnTo>
                          <a:lnTo>
                            <a:pt x="455" y="532"/>
                          </a:lnTo>
                          <a:lnTo>
                            <a:pt x="455" y="534"/>
                          </a:lnTo>
                          <a:lnTo>
                            <a:pt x="457" y="534"/>
                          </a:lnTo>
                          <a:lnTo>
                            <a:pt x="457" y="536"/>
                          </a:lnTo>
                          <a:lnTo>
                            <a:pt x="455" y="536"/>
                          </a:lnTo>
                          <a:lnTo>
                            <a:pt x="457" y="536"/>
                          </a:lnTo>
                          <a:lnTo>
                            <a:pt x="455" y="536"/>
                          </a:lnTo>
                          <a:lnTo>
                            <a:pt x="453" y="536"/>
                          </a:lnTo>
                          <a:lnTo>
                            <a:pt x="453" y="538"/>
                          </a:lnTo>
                          <a:lnTo>
                            <a:pt x="453" y="540"/>
                          </a:lnTo>
                          <a:lnTo>
                            <a:pt x="451" y="540"/>
                          </a:lnTo>
                          <a:lnTo>
                            <a:pt x="449" y="540"/>
                          </a:lnTo>
                          <a:lnTo>
                            <a:pt x="449" y="542"/>
                          </a:lnTo>
                          <a:lnTo>
                            <a:pt x="448" y="542"/>
                          </a:lnTo>
                          <a:lnTo>
                            <a:pt x="449" y="542"/>
                          </a:lnTo>
                          <a:lnTo>
                            <a:pt x="448" y="542"/>
                          </a:lnTo>
                          <a:lnTo>
                            <a:pt x="448" y="544"/>
                          </a:lnTo>
                          <a:lnTo>
                            <a:pt x="449" y="544"/>
                          </a:lnTo>
                          <a:lnTo>
                            <a:pt x="448" y="544"/>
                          </a:lnTo>
                          <a:lnTo>
                            <a:pt x="448" y="546"/>
                          </a:lnTo>
                          <a:lnTo>
                            <a:pt x="448" y="548"/>
                          </a:lnTo>
                          <a:lnTo>
                            <a:pt x="446" y="548"/>
                          </a:lnTo>
                          <a:lnTo>
                            <a:pt x="446" y="550"/>
                          </a:lnTo>
                          <a:lnTo>
                            <a:pt x="446" y="548"/>
                          </a:lnTo>
                          <a:lnTo>
                            <a:pt x="444" y="550"/>
                          </a:lnTo>
                          <a:lnTo>
                            <a:pt x="442" y="550"/>
                          </a:lnTo>
                          <a:lnTo>
                            <a:pt x="442" y="552"/>
                          </a:lnTo>
                          <a:lnTo>
                            <a:pt x="440" y="552"/>
                          </a:lnTo>
                          <a:lnTo>
                            <a:pt x="440" y="553"/>
                          </a:lnTo>
                          <a:lnTo>
                            <a:pt x="438" y="553"/>
                          </a:lnTo>
                          <a:lnTo>
                            <a:pt x="438" y="555"/>
                          </a:lnTo>
                          <a:lnTo>
                            <a:pt x="436" y="555"/>
                          </a:lnTo>
                          <a:lnTo>
                            <a:pt x="436" y="557"/>
                          </a:lnTo>
                          <a:lnTo>
                            <a:pt x="434" y="559"/>
                          </a:lnTo>
                          <a:lnTo>
                            <a:pt x="432" y="559"/>
                          </a:lnTo>
                          <a:lnTo>
                            <a:pt x="434" y="559"/>
                          </a:lnTo>
                          <a:lnTo>
                            <a:pt x="434" y="561"/>
                          </a:lnTo>
                          <a:lnTo>
                            <a:pt x="432" y="561"/>
                          </a:lnTo>
                          <a:lnTo>
                            <a:pt x="434" y="561"/>
                          </a:lnTo>
                          <a:lnTo>
                            <a:pt x="434" y="563"/>
                          </a:lnTo>
                          <a:lnTo>
                            <a:pt x="434" y="565"/>
                          </a:lnTo>
                          <a:lnTo>
                            <a:pt x="436" y="565"/>
                          </a:lnTo>
                          <a:lnTo>
                            <a:pt x="436" y="567"/>
                          </a:lnTo>
                          <a:lnTo>
                            <a:pt x="436" y="569"/>
                          </a:lnTo>
                          <a:lnTo>
                            <a:pt x="434" y="571"/>
                          </a:lnTo>
                          <a:lnTo>
                            <a:pt x="434" y="573"/>
                          </a:lnTo>
                          <a:lnTo>
                            <a:pt x="436" y="573"/>
                          </a:lnTo>
                          <a:lnTo>
                            <a:pt x="434" y="573"/>
                          </a:lnTo>
                          <a:lnTo>
                            <a:pt x="434" y="575"/>
                          </a:lnTo>
                          <a:lnTo>
                            <a:pt x="432" y="575"/>
                          </a:lnTo>
                          <a:lnTo>
                            <a:pt x="434" y="575"/>
                          </a:lnTo>
                          <a:lnTo>
                            <a:pt x="436" y="575"/>
                          </a:lnTo>
                          <a:lnTo>
                            <a:pt x="436" y="576"/>
                          </a:lnTo>
                          <a:lnTo>
                            <a:pt x="438" y="576"/>
                          </a:lnTo>
                          <a:lnTo>
                            <a:pt x="438" y="578"/>
                          </a:lnTo>
                          <a:lnTo>
                            <a:pt x="438" y="580"/>
                          </a:lnTo>
                          <a:lnTo>
                            <a:pt x="438" y="582"/>
                          </a:lnTo>
                          <a:lnTo>
                            <a:pt x="438" y="584"/>
                          </a:lnTo>
                          <a:lnTo>
                            <a:pt x="440" y="586"/>
                          </a:lnTo>
                          <a:lnTo>
                            <a:pt x="442" y="586"/>
                          </a:lnTo>
                          <a:lnTo>
                            <a:pt x="442" y="588"/>
                          </a:lnTo>
                          <a:lnTo>
                            <a:pt x="444" y="588"/>
                          </a:lnTo>
                          <a:lnTo>
                            <a:pt x="444" y="590"/>
                          </a:lnTo>
                          <a:lnTo>
                            <a:pt x="446" y="590"/>
                          </a:lnTo>
                          <a:lnTo>
                            <a:pt x="448" y="590"/>
                          </a:lnTo>
                          <a:lnTo>
                            <a:pt x="449" y="590"/>
                          </a:lnTo>
                          <a:lnTo>
                            <a:pt x="451" y="590"/>
                          </a:lnTo>
                          <a:lnTo>
                            <a:pt x="449" y="590"/>
                          </a:lnTo>
                          <a:lnTo>
                            <a:pt x="451" y="590"/>
                          </a:lnTo>
                          <a:lnTo>
                            <a:pt x="451" y="592"/>
                          </a:lnTo>
                          <a:lnTo>
                            <a:pt x="453" y="590"/>
                          </a:lnTo>
                          <a:lnTo>
                            <a:pt x="453" y="592"/>
                          </a:lnTo>
                          <a:lnTo>
                            <a:pt x="455" y="592"/>
                          </a:lnTo>
                          <a:lnTo>
                            <a:pt x="457" y="592"/>
                          </a:lnTo>
                          <a:lnTo>
                            <a:pt x="457" y="594"/>
                          </a:lnTo>
                          <a:lnTo>
                            <a:pt x="457" y="592"/>
                          </a:lnTo>
                          <a:lnTo>
                            <a:pt x="459" y="592"/>
                          </a:lnTo>
                          <a:lnTo>
                            <a:pt x="461" y="592"/>
                          </a:lnTo>
                          <a:lnTo>
                            <a:pt x="461" y="594"/>
                          </a:lnTo>
                          <a:lnTo>
                            <a:pt x="463" y="594"/>
                          </a:lnTo>
                          <a:lnTo>
                            <a:pt x="465" y="594"/>
                          </a:lnTo>
                          <a:lnTo>
                            <a:pt x="467" y="594"/>
                          </a:lnTo>
                          <a:lnTo>
                            <a:pt x="467" y="592"/>
                          </a:lnTo>
                          <a:lnTo>
                            <a:pt x="469" y="592"/>
                          </a:lnTo>
                          <a:lnTo>
                            <a:pt x="471" y="594"/>
                          </a:lnTo>
                          <a:lnTo>
                            <a:pt x="471" y="592"/>
                          </a:lnTo>
                          <a:lnTo>
                            <a:pt x="472" y="592"/>
                          </a:lnTo>
                          <a:lnTo>
                            <a:pt x="472" y="590"/>
                          </a:lnTo>
                          <a:lnTo>
                            <a:pt x="472" y="592"/>
                          </a:lnTo>
                          <a:lnTo>
                            <a:pt x="474" y="592"/>
                          </a:lnTo>
                          <a:lnTo>
                            <a:pt x="476" y="592"/>
                          </a:lnTo>
                          <a:lnTo>
                            <a:pt x="474" y="592"/>
                          </a:lnTo>
                          <a:lnTo>
                            <a:pt x="474" y="594"/>
                          </a:lnTo>
                          <a:lnTo>
                            <a:pt x="476" y="594"/>
                          </a:lnTo>
                          <a:lnTo>
                            <a:pt x="478" y="594"/>
                          </a:lnTo>
                          <a:lnTo>
                            <a:pt x="478" y="596"/>
                          </a:lnTo>
                          <a:lnTo>
                            <a:pt x="480" y="596"/>
                          </a:lnTo>
                          <a:lnTo>
                            <a:pt x="482" y="596"/>
                          </a:lnTo>
                          <a:lnTo>
                            <a:pt x="480" y="596"/>
                          </a:lnTo>
                          <a:lnTo>
                            <a:pt x="480" y="598"/>
                          </a:lnTo>
                          <a:lnTo>
                            <a:pt x="480" y="600"/>
                          </a:lnTo>
                          <a:lnTo>
                            <a:pt x="482" y="600"/>
                          </a:lnTo>
                          <a:lnTo>
                            <a:pt x="484" y="600"/>
                          </a:lnTo>
                          <a:lnTo>
                            <a:pt x="486" y="600"/>
                          </a:lnTo>
                          <a:lnTo>
                            <a:pt x="486" y="601"/>
                          </a:lnTo>
                          <a:lnTo>
                            <a:pt x="488" y="601"/>
                          </a:lnTo>
                          <a:lnTo>
                            <a:pt x="486" y="603"/>
                          </a:lnTo>
                          <a:lnTo>
                            <a:pt x="488" y="603"/>
                          </a:lnTo>
                          <a:lnTo>
                            <a:pt x="490" y="603"/>
                          </a:lnTo>
                          <a:lnTo>
                            <a:pt x="492" y="605"/>
                          </a:lnTo>
                          <a:lnTo>
                            <a:pt x="494" y="605"/>
                          </a:lnTo>
                          <a:lnTo>
                            <a:pt x="492" y="605"/>
                          </a:lnTo>
                          <a:lnTo>
                            <a:pt x="492" y="607"/>
                          </a:lnTo>
                          <a:lnTo>
                            <a:pt x="490" y="607"/>
                          </a:lnTo>
                          <a:lnTo>
                            <a:pt x="490" y="609"/>
                          </a:lnTo>
                          <a:lnTo>
                            <a:pt x="492" y="609"/>
                          </a:lnTo>
                          <a:lnTo>
                            <a:pt x="494" y="611"/>
                          </a:lnTo>
                          <a:lnTo>
                            <a:pt x="494" y="613"/>
                          </a:lnTo>
                          <a:lnTo>
                            <a:pt x="494" y="615"/>
                          </a:lnTo>
                          <a:lnTo>
                            <a:pt x="494" y="617"/>
                          </a:lnTo>
                          <a:lnTo>
                            <a:pt x="492" y="617"/>
                          </a:lnTo>
                          <a:lnTo>
                            <a:pt x="490" y="617"/>
                          </a:lnTo>
                          <a:lnTo>
                            <a:pt x="488" y="617"/>
                          </a:lnTo>
                          <a:lnTo>
                            <a:pt x="488" y="615"/>
                          </a:lnTo>
                          <a:lnTo>
                            <a:pt x="486" y="615"/>
                          </a:lnTo>
                          <a:lnTo>
                            <a:pt x="486" y="617"/>
                          </a:lnTo>
                          <a:lnTo>
                            <a:pt x="484" y="617"/>
                          </a:lnTo>
                          <a:lnTo>
                            <a:pt x="484" y="619"/>
                          </a:lnTo>
                          <a:lnTo>
                            <a:pt x="482" y="619"/>
                          </a:lnTo>
                          <a:lnTo>
                            <a:pt x="482" y="621"/>
                          </a:lnTo>
                          <a:lnTo>
                            <a:pt x="480" y="621"/>
                          </a:lnTo>
                          <a:lnTo>
                            <a:pt x="478" y="621"/>
                          </a:lnTo>
                          <a:lnTo>
                            <a:pt x="478" y="619"/>
                          </a:lnTo>
                          <a:lnTo>
                            <a:pt x="476" y="619"/>
                          </a:lnTo>
                          <a:lnTo>
                            <a:pt x="476" y="617"/>
                          </a:lnTo>
                          <a:lnTo>
                            <a:pt x="474" y="617"/>
                          </a:lnTo>
                          <a:lnTo>
                            <a:pt x="472" y="617"/>
                          </a:lnTo>
                          <a:lnTo>
                            <a:pt x="471" y="615"/>
                          </a:lnTo>
                          <a:lnTo>
                            <a:pt x="469" y="615"/>
                          </a:lnTo>
                          <a:lnTo>
                            <a:pt x="467" y="615"/>
                          </a:lnTo>
                          <a:lnTo>
                            <a:pt x="469" y="615"/>
                          </a:lnTo>
                          <a:lnTo>
                            <a:pt x="469" y="617"/>
                          </a:lnTo>
                          <a:lnTo>
                            <a:pt x="469" y="619"/>
                          </a:lnTo>
                          <a:lnTo>
                            <a:pt x="469" y="621"/>
                          </a:lnTo>
                          <a:lnTo>
                            <a:pt x="467" y="621"/>
                          </a:lnTo>
                          <a:lnTo>
                            <a:pt x="465" y="621"/>
                          </a:lnTo>
                          <a:lnTo>
                            <a:pt x="465" y="619"/>
                          </a:lnTo>
                          <a:lnTo>
                            <a:pt x="463" y="619"/>
                          </a:lnTo>
                          <a:lnTo>
                            <a:pt x="461" y="619"/>
                          </a:lnTo>
                          <a:lnTo>
                            <a:pt x="461" y="617"/>
                          </a:lnTo>
                          <a:lnTo>
                            <a:pt x="459" y="617"/>
                          </a:lnTo>
                          <a:lnTo>
                            <a:pt x="459" y="619"/>
                          </a:lnTo>
                          <a:lnTo>
                            <a:pt x="459" y="621"/>
                          </a:lnTo>
                          <a:lnTo>
                            <a:pt x="459" y="623"/>
                          </a:lnTo>
                          <a:lnTo>
                            <a:pt x="461" y="623"/>
                          </a:lnTo>
                          <a:lnTo>
                            <a:pt x="461" y="621"/>
                          </a:lnTo>
                          <a:lnTo>
                            <a:pt x="463" y="621"/>
                          </a:lnTo>
                          <a:lnTo>
                            <a:pt x="463" y="623"/>
                          </a:lnTo>
                          <a:lnTo>
                            <a:pt x="463" y="624"/>
                          </a:lnTo>
                          <a:lnTo>
                            <a:pt x="461" y="624"/>
                          </a:lnTo>
                          <a:lnTo>
                            <a:pt x="461" y="626"/>
                          </a:lnTo>
                          <a:lnTo>
                            <a:pt x="459" y="626"/>
                          </a:lnTo>
                          <a:lnTo>
                            <a:pt x="459" y="628"/>
                          </a:lnTo>
                          <a:lnTo>
                            <a:pt x="457" y="628"/>
                          </a:lnTo>
                          <a:lnTo>
                            <a:pt x="455" y="628"/>
                          </a:lnTo>
                          <a:lnTo>
                            <a:pt x="453" y="628"/>
                          </a:lnTo>
                          <a:lnTo>
                            <a:pt x="453" y="626"/>
                          </a:lnTo>
                          <a:lnTo>
                            <a:pt x="451" y="626"/>
                          </a:lnTo>
                          <a:lnTo>
                            <a:pt x="451" y="628"/>
                          </a:lnTo>
                          <a:lnTo>
                            <a:pt x="451" y="630"/>
                          </a:lnTo>
                          <a:lnTo>
                            <a:pt x="451" y="632"/>
                          </a:lnTo>
                          <a:lnTo>
                            <a:pt x="449" y="632"/>
                          </a:lnTo>
                          <a:lnTo>
                            <a:pt x="449" y="630"/>
                          </a:lnTo>
                          <a:lnTo>
                            <a:pt x="448" y="630"/>
                          </a:lnTo>
                          <a:lnTo>
                            <a:pt x="448" y="628"/>
                          </a:lnTo>
                          <a:lnTo>
                            <a:pt x="446" y="628"/>
                          </a:lnTo>
                          <a:lnTo>
                            <a:pt x="446" y="630"/>
                          </a:lnTo>
                          <a:lnTo>
                            <a:pt x="444" y="630"/>
                          </a:lnTo>
                          <a:lnTo>
                            <a:pt x="442" y="630"/>
                          </a:lnTo>
                          <a:lnTo>
                            <a:pt x="442" y="628"/>
                          </a:lnTo>
                          <a:lnTo>
                            <a:pt x="442" y="626"/>
                          </a:lnTo>
                          <a:lnTo>
                            <a:pt x="440" y="626"/>
                          </a:lnTo>
                          <a:lnTo>
                            <a:pt x="440" y="628"/>
                          </a:lnTo>
                          <a:lnTo>
                            <a:pt x="438" y="628"/>
                          </a:lnTo>
                          <a:lnTo>
                            <a:pt x="438" y="630"/>
                          </a:lnTo>
                          <a:lnTo>
                            <a:pt x="436" y="630"/>
                          </a:lnTo>
                          <a:lnTo>
                            <a:pt x="436" y="632"/>
                          </a:lnTo>
                          <a:lnTo>
                            <a:pt x="434" y="632"/>
                          </a:lnTo>
                          <a:lnTo>
                            <a:pt x="432" y="632"/>
                          </a:lnTo>
                          <a:lnTo>
                            <a:pt x="430" y="632"/>
                          </a:lnTo>
                          <a:lnTo>
                            <a:pt x="428" y="632"/>
                          </a:lnTo>
                          <a:lnTo>
                            <a:pt x="426" y="632"/>
                          </a:lnTo>
                          <a:lnTo>
                            <a:pt x="426" y="634"/>
                          </a:lnTo>
                          <a:lnTo>
                            <a:pt x="426" y="632"/>
                          </a:lnTo>
                          <a:lnTo>
                            <a:pt x="425" y="632"/>
                          </a:lnTo>
                          <a:lnTo>
                            <a:pt x="426" y="632"/>
                          </a:lnTo>
                          <a:lnTo>
                            <a:pt x="426" y="630"/>
                          </a:lnTo>
                          <a:lnTo>
                            <a:pt x="425" y="628"/>
                          </a:lnTo>
                          <a:lnTo>
                            <a:pt x="423" y="628"/>
                          </a:lnTo>
                          <a:lnTo>
                            <a:pt x="421" y="628"/>
                          </a:lnTo>
                          <a:lnTo>
                            <a:pt x="419" y="626"/>
                          </a:lnTo>
                          <a:lnTo>
                            <a:pt x="417" y="626"/>
                          </a:lnTo>
                          <a:lnTo>
                            <a:pt x="415" y="626"/>
                          </a:lnTo>
                          <a:lnTo>
                            <a:pt x="413" y="626"/>
                          </a:lnTo>
                          <a:lnTo>
                            <a:pt x="413" y="628"/>
                          </a:lnTo>
                          <a:lnTo>
                            <a:pt x="411" y="628"/>
                          </a:lnTo>
                          <a:lnTo>
                            <a:pt x="409" y="628"/>
                          </a:lnTo>
                          <a:lnTo>
                            <a:pt x="407" y="628"/>
                          </a:lnTo>
                          <a:lnTo>
                            <a:pt x="405" y="628"/>
                          </a:lnTo>
                          <a:lnTo>
                            <a:pt x="405" y="630"/>
                          </a:lnTo>
                          <a:lnTo>
                            <a:pt x="405" y="632"/>
                          </a:lnTo>
                          <a:lnTo>
                            <a:pt x="403" y="632"/>
                          </a:lnTo>
                          <a:lnTo>
                            <a:pt x="401" y="632"/>
                          </a:lnTo>
                          <a:lnTo>
                            <a:pt x="400" y="632"/>
                          </a:lnTo>
                          <a:lnTo>
                            <a:pt x="398" y="632"/>
                          </a:lnTo>
                          <a:lnTo>
                            <a:pt x="398" y="630"/>
                          </a:lnTo>
                          <a:lnTo>
                            <a:pt x="396" y="630"/>
                          </a:lnTo>
                          <a:lnTo>
                            <a:pt x="396" y="628"/>
                          </a:lnTo>
                          <a:lnTo>
                            <a:pt x="394" y="628"/>
                          </a:lnTo>
                          <a:lnTo>
                            <a:pt x="392" y="628"/>
                          </a:lnTo>
                          <a:lnTo>
                            <a:pt x="392" y="626"/>
                          </a:lnTo>
                          <a:lnTo>
                            <a:pt x="390" y="626"/>
                          </a:lnTo>
                          <a:lnTo>
                            <a:pt x="390" y="624"/>
                          </a:lnTo>
                          <a:lnTo>
                            <a:pt x="390" y="623"/>
                          </a:lnTo>
                          <a:lnTo>
                            <a:pt x="388" y="623"/>
                          </a:lnTo>
                          <a:lnTo>
                            <a:pt x="386" y="623"/>
                          </a:lnTo>
                          <a:lnTo>
                            <a:pt x="386" y="621"/>
                          </a:lnTo>
                          <a:lnTo>
                            <a:pt x="384" y="621"/>
                          </a:lnTo>
                          <a:lnTo>
                            <a:pt x="384" y="619"/>
                          </a:lnTo>
                          <a:lnTo>
                            <a:pt x="384" y="617"/>
                          </a:lnTo>
                          <a:lnTo>
                            <a:pt x="382" y="617"/>
                          </a:lnTo>
                          <a:lnTo>
                            <a:pt x="382" y="615"/>
                          </a:lnTo>
                          <a:lnTo>
                            <a:pt x="380" y="615"/>
                          </a:lnTo>
                          <a:lnTo>
                            <a:pt x="378" y="615"/>
                          </a:lnTo>
                          <a:lnTo>
                            <a:pt x="377" y="615"/>
                          </a:lnTo>
                          <a:lnTo>
                            <a:pt x="375" y="615"/>
                          </a:lnTo>
                          <a:lnTo>
                            <a:pt x="375" y="617"/>
                          </a:lnTo>
                          <a:lnTo>
                            <a:pt x="375" y="615"/>
                          </a:lnTo>
                          <a:lnTo>
                            <a:pt x="373" y="615"/>
                          </a:lnTo>
                          <a:lnTo>
                            <a:pt x="373" y="617"/>
                          </a:lnTo>
                          <a:lnTo>
                            <a:pt x="371" y="617"/>
                          </a:lnTo>
                          <a:lnTo>
                            <a:pt x="371" y="615"/>
                          </a:lnTo>
                          <a:lnTo>
                            <a:pt x="371" y="613"/>
                          </a:lnTo>
                          <a:lnTo>
                            <a:pt x="369" y="613"/>
                          </a:lnTo>
                          <a:lnTo>
                            <a:pt x="367" y="611"/>
                          </a:lnTo>
                          <a:lnTo>
                            <a:pt x="367" y="609"/>
                          </a:lnTo>
                          <a:lnTo>
                            <a:pt x="367" y="607"/>
                          </a:lnTo>
                          <a:lnTo>
                            <a:pt x="365" y="607"/>
                          </a:lnTo>
                          <a:lnTo>
                            <a:pt x="365" y="605"/>
                          </a:lnTo>
                          <a:lnTo>
                            <a:pt x="365" y="603"/>
                          </a:lnTo>
                          <a:lnTo>
                            <a:pt x="363" y="603"/>
                          </a:lnTo>
                          <a:lnTo>
                            <a:pt x="363" y="601"/>
                          </a:lnTo>
                          <a:lnTo>
                            <a:pt x="363" y="600"/>
                          </a:lnTo>
                          <a:lnTo>
                            <a:pt x="361" y="600"/>
                          </a:lnTo>
                          <a:lnTo>
                            <a:pt x="361" y="598"/>
                          </a:lnTo>
                          <a:lnTo>
                            <a:pt x="363" y="598"/>
                          </a:lnTo>
                          <a:lnTo>
                            <a:pt x="363" y="596"/>
                          </a:lnTo>
                          <a:lnTo>
                            <a:pt x="361" y="596"/>
                          </a:lnTo>
                          <a:lnTo>
                            <a:pt x="361" y="594"/>
                          </a:lnTo>
                          <a:lnTo>
                            <a:pt x="363" y="594"/>
                          </a:lnTo>
                          <a:lnTo>
                            <a:pt x="365" y="594"/>
                          </a:lnTo>
                          <a:lnTo>
                            <a:pt x="365" y="592"/>
                          </a:lnTo>
                          <a:lnTo>
                            <a:pt x="365" y="590"/>
                          </a:lnTo>
                          <a:lnTo>
                            <a:pt x="367" y="590"/>
                          </a:lnTo>
                          <a:lnTo>
                            <a:pt x="367" y="588"/>
                          </a:lnTo>
                          <a:lnTo>
                            <a:pt x="367" y="586"/>
                          </a:lnTo>
                          <a:lnTo>
                            <a:pt x="367" y="584"/>
                          </a:lnTo>
                          <a:lnTo>
                            <a:pt x="367" y="582"/>
                          </a:lnTo>
                          <a:lnTo>
                            <a:pt x="367" y="580"/>
                          </a:lnTo>
                          <a:lnTo>
                            <a:pt x="369" y="580"/>
                          </a:lnTo>
                          <a:lnTo>
                            <a:pt x="369" y="578"/>
                          </a:lnTo>
                          <a:lnTo>
                            <a:pt x="369" y="576"/>
                          </a:lnTo>
                          <a:lnTo>
                            <a:pt x="369" y="575"/>
                          </a:lnTo>
                          <a:lnTo>
                            <a:pt x="369" y="573"/>
                          </a:lnTo>
                          <a:lnTo>
                            <a:pt x="369" y="571"/>
                          </a:lnTo>
                          <a:lnTo>
                            <a:pt x="369" y="569"/>
                          </a:lnTo>
                          <a:lnTo>
                            <a:pt x="369" y="567"/>
                          </a:lnTo>
                          <a:lnTo>
                            <a:pt x="371" y="567"/>
                          </a:lnTo>
                          <a:lnTo>
                            <a:pt x="371" y="565"/>
                          </a:lnTo>
                          <a:lnTo>
                            <a:pt x="369" y="565"/>
                          </a:lnTo>
                          <a:lnTo>
                            <a:pt x="369" y="563"/>
                          </a:lnTo>
                          <a:lnTo>
                            <a:pt x="367" y="563"/>
                          </a:lnTo>
                          <a:lnTo>
                            <a:pt x="367" y="561"/>
                          </a:lnTo>
                          <a:lnTo>
                            <a:pt x="365" y="561"/>
                          </a:lnTo>
                          <a:lnTo>
                            <a:pt x="365" y="559"/>
                          </a:lnTo>
                          <a:lnTo>
                            <a:pt x="363" y="559"/>
                          </a:lnTo>
                          <a:lnTo>
                            <a:pt x="363" y="557"/>
                          </a:lnTo>
                          <a:lnTo>
                            <a:pt x="363" y="555"/>
                          </a:lnTo>
                          <a:lnTo>
                            <a:pt x="361" y="555"/>
                          </a:lnTo>
                          <a:lnTo>
                            <a:pt x="361" y="553"/>
                          </a:lnTo>
                          <a:lnTo>
                            <a:pt x="361" y="552"/>
                          </a:lnTo>
                          <a:lnTo>
                            <a:pt x="361" y="550"/>
                          </a:lnTo>
                          <a:lnTo>
                            <a:pt x="359" y="548"/>
                          </a:lnTo>
                          <a:lnTo>
                            <a:pt x="359" y="546"/>
                          </a:lnTo>
                          <a:lnTo>
                            <a:pt x="359" y="544"/>
                          </a:lnTo>
                          <a:lnTo>
                            <a:pt x="357" y="544"/>
                          </a:lnTo>
                          <a:lnTo>
                            <a:pt x="357" y="542"/>
                          </a:lnTo>
                          <a:lnTo>
                            <a:pt x="357" y="540"/>
                          </a:lnTo>
                          <a:lnTo>
                            <a:pt x="359" y="540"/>
                          </a:lnTo>
                          <a:lnTo>
                            <a:pt x="359" y="538"/>
                          </a:lnTo>
                          <a:lnTo>
                            <a:pt x="359" y="536"/>
                          </a:lnTo>
                          <a:lnTo>
                            <a:pt x="361" y="536"/>
                          </a:lnTo>
                          <a:lnTo>
                            <a:pt x="361" y="534"/>
                          </a:lnTo>
                          <a:lnTo>
                            <a:pt x="359" y="534"/>
                          </a:lnTo>
                          <a:lnTo>
                            <a:pt x="359" y="532"/>
                          </a:lnTo>
                          <a:lnTo>
                            <a:pt x="357" y="532"/>
                          </a:lnTo>
                          <a:lnTo>
                            <a:pt x="357" y="530"/>
                          </a:lnTo>
                          <a:lnTo>
                            <a:pt x="359" y="530"/>
                          </a:lnTo>
                          <a:lnTo>
                            <a:pt x="359" y="528"/>
                          </a:lnTo>
                          <a:lnTo>
                            <a:pt x="359" y="527"/>
                          </a:lnTo>
                          <a:lnTo>
                            <a:pt x="359" y="525"/>
                          </a:lnTo>
                          <a:lnTo>
                            <a:pt x="359" y="523"/>
                          </a:lnTo>
                          <a:lnTo>
                            <a:pt x="359" y="521"/>
                          </a:lnTo>
                          <a:lnTo>
                            <a:pt x="361" y="521"/>
                          </a:lnTo>
                          <a:lnTo>
                            <a:pt x="361" y="519"/>
                          </a:lnTo>
                          <a:lnTo>
                            <a:pt x="359" y="519"/>
                          </a:lnTo>
                          <a:lnTo>
                            <a:pt x="359" y="517"/>
                          </a:lnTo>
                          <a:lnTo>
                            <a:pt x="357" y="519"/>
                          </a:lnTo>
                          <a:lnTo>
                            <a:pt x="355" y="519"/>
                          </a:lnTo>
                          <a:lnTo>
                            <a:pt x="355" y="517"/>
                          </a:lnTo>
                          <a:lnTo>
                            <a:pt x="355" y="515"/>
                          </a:lnTo>
                          <a:lnTo>
                            <a:pt x="353" y="515"/>
                          </a:lnTo>
                          <a:lnTo>
                            <a:pt x="353" y="513"/>
                          </a:lnTo>
                          <a:lnTo>
                            <a:pt x="353" y="511"/>
                          </a:lnTo>
                          <a:lnTo>
                            <a:pt x="352" y="511"/>
                          </a:lnTo>
                          <a:lnTo>
                            <a:pt x="350" y="511"/>
                          </a:lnTo>
                          <a:lnTo>
                            <a:pt x="350" y="509"/>
                          </a:lnTo>
                          <a:lnTo>
                            <a:pt x="348" y="509"/>
                          </a:lnTo>
                          <a:lnTo>
                            <a:pt x="346" y="509"/>
                          </a:lnTo>
                          <a:lnTo>
                            <a:pt x="346" y="507"/>
                          </a:lnTo>
                          <a:lnTo>
                            <a:pt x="344" y="507"/>
                          </a:lnTo>
                          <a:lnTo>
                            <a:pt x="344" y="505"/>
                          </a:lnTo>
                          <a:lnTo>
                            <a:pt x="344" y="504"/>
                          </a:lnTo>
                          <a:lnTo>
                            <a:pt x="342" y="504"/>
                          </a:lnTo>
                          <a:lnTo>
                            <a:pt x="342" y="502"/>
                          </a:lnTo>
                          <a:lnTo>
                            <a:pt x="340" y="502"/>
                          </a:lnTo>
                          <a:lnTo>
                            <a:pt x="342" y="502"/>
                          </a:lnTo>
                          <a:lnTo>
                            <a:pt x="340" y="500"/>
                          </a:lnTo>
                          <a:lnTo>
                            <a:pt x="340" y="502"/>
                          </a:lnTo>
                          <a:lnTo>
                            <a:pt x="340" y="500"/>
                          </a:lnTo>
                          <a:lnTo>
                            <a:pt x="338" y="500"/>
                          </a:lnTo>
                          <a:lnTo>
                            <a:pt x="336" y="500"/>
                          </a:lnTo>
                          <a:lnTo>
                            <a:pt x="336" y="498"/>
                          </a:lnTo>
                          <a:lnTo>
                            <a:pt x="334" y="498"/>
                          </a:lnTo>
                          <a:lnTo>
                            <a:pt x="332" y="498"/>
                          </a:lnTo>
                          <a:lnTo>
                            <a:pt x="332" y="500"/>
                          </a:lnTo>
                          <a:lnTo>
                            <a:pt x="330" y="500"/>
                          </a:lnTo>
                          <a:lnTo>
                            <a:pt x="330" y="502"/>
                          </a:lnTo>
                          <a:lnTo>
                            <a:pt x="329" y="502"/>
                          </a:lnTo>
                          <a:lnTo>
                            <a:pt x="329" y="504"/>
                          </a:lnTo>
                          <a:lnTo>
                            <a:pt x="327" y="504"/>
                          </a:lnTo>
                          <a:lnTo>
                            <a:pt x="325" y="504"/>
                          </a:lnTo>
                          <a:lnTo>
                            <a:pt x="325" y="505"/>
                          </a:lnTo>
                          <a:lnTo>
                            <a:pt x="323" y="505"/>
                          </a:lnTo>
                          <a:lnTo>
                            <a:pt x="321" y="505"/>
                          </a:lnTo>
                          <a:lnTo>
                            <a:pt x="321" y="507"/>
                          </a:lnTo>
                          <a:lnTo>
                            <a:pt x="319" y="507"/>
                          </a:lnTo>
                          <a:lnTo>
                            <a:pt x="317" y="507"/>
                          </a:lnTo>
                          <a:lnTo>
                            <a:pt x="315" y="507"/>
                          </a:lnTo>
                          <a:lnTo>
                            <a:pt x="315" y="509"/>
                          </a:lnTo>
                          <a:lnTo>
                            <a:pt x="313" y="509"/>
                          </a:lnTo>
                          <a:lnTo>
                            <a:pt x="313" y="511"/>
                          </a:lnTo>
                          <a:lnTo>
                            <a:pt x="313" y="509"/>
                          </a:lnTo>
                          <a:lnTo>
                            <a:pt x="311" y="509"/>
                          </a:lnTo>
                          <a:lnTo>
                            <a:pt x="311" y="511"/>
                          </a:lnTo>
                          <a:lnTo>
                            <a:pt x="311" y="509"/>
                          </a:lnTo>
                          <a:lnTo>
                            <a:pt x="309" y="509"/>
                          </a:lnTo>
                          <a:lnTo>
                            <a:pt x="307" y="509"/>
                          </a:lnTo>
                          <a:lnTo>
                            <a:pt x="307" y="507"/>
                          </a:lnTo>
                          <a:lnTo>
                            <a:pt x="305" y="507"/>
                          </a:lnTo>
                          <a:lnTo>
                            <a:pt x="304" y="507"/>
                          </a:lnTo>
                          <a:lnTo>
                            <a:pt x="302" y="507"/>
                          </a:lnTo>
                          <a:lnTo>
                            <a:pt x="302" y="505"/>
                          </a:lnTo>
                          <a:lnTo>
                            <a:pt x="300" y="505"/>
                          </a:lnTo>
                          <a:lnTo>
                            <a:pt x="298" y="505"/>
                          </a:lnTo>
                          <a:lnTo>
                            <a:pt x="298" y="504"/>
                          </a:lnTo>
                          <a:lnTo>
                            <a:pt x="296" y="504"/>
                          </a:lnTo>
                          <a:lnTo>
                            <a:pt x="294" y="504"/>
                          </a:lnTo>
                          <a:lnTo>
                            <a:pt x="292" y="504"/>
                          </a:lnTo>
                          <a:lnTo>
                            <a:pt x="290" y="504"/>
                          </a:lnTo>
                          <a:lnTo>
                            <a:pt x="288" y="504"/>
                          </a:lnTo>
                          <a:lnTo>
                            <a:pt x="288" y="502"/>
                          </a:lnTo>
                          <a:lnTo>
                            <a:pt x="286" y="502"/>
                          </a:lnTo>
                          <a:lnTo>
                            <a:pt x="286" y="500"/>
                          </a:lnTo>
                          <a:lnTo>
                            <a:pt x="284" y="500"/>
                          </a:lnTo>
                          <a:lnTo>
                            <a:pt x="282" y="500"/>
                          </a:lnTo>
                          <a:lnTo>
                            <a:pt x="282" y="498"/>
                          </a:lnTo>
                          <a:lnTo>
                            <a:pt x="281" y="498"/>
                          </a:lnTo>
                          <a:lnTo>
                            <a:pt x="281" y="496"/>
                          </a:lnTo>
                          <a:lnTo>
                            <a:pt x="279" y="496"/>
                          </a:lnTo>
                          <a:lnTo>
                            <a:pt x="279" y="494"/>
                          </a:lnTo>
                          <a:lnTo>
                            <a:pt x="277" y="494"/>
                          </a:lnTo>
                          <a:lnTo>
                            <a:pt x="277" y="492"/>
                          </a:lnTo>
                          <a:lnTo>
                            <a:pt x="277" y="490"/>
                          </a:lnTo>
                          <a:lnTo>
                            <a:pt x="275" y="490"/>
                          </a:lnTo>
                          <a:lnTo>
                            <a:pt x="273" y="488"/>
                          </a:lnTo>
                          <a:lnTo>
                            <a:pt x="273" y="486"/>
                          </a:lnTo>
                          <a:lnTo>
                            <a:pt x="275" y="486"/>
                          </a:lnTo>
                          <a:lnTo>
                            <a:pt x="275" y="484"/>
                          </a:lnTo>
                          <a:lnTo>
                            <a:pt x="273" y="484"/>
                          </a:lnTo>
                          <a:lnTo>
                            <a:pt x="275" y="484"/>
                          </a:lnTo>
                          <a:lnTo>
                            <a:pt x="275" y="482"/>
                          </a:lnTo>
                          <a:lnTo>
                            <a:pt x="277" y="482"/>
                          </a:lnTo>
                          <a:lnTo>
                            <a:pt x="279" y="482"/>
                          </a:lnTo>
                          <a:lnTo>
                            <a:pt x="279" y="484"/>
                          </a:lnTo>
                          <a:lnTo>
                            <a:pt x="281" y="484"/>
                          </a:lnTo>
                          <a:lnTo>
                            <a:pt x="281" y="482"/>
                          </a:lnTo>
                          <a:lnTo>
                            <a:pt x="282" y="482"/>
                          </a:lnTo>
                          <a:lnTo>
                            <a:pt x="284" y="482"/>
                          </a:lnTo>
                          <a:lnTo>
                            <a:pt x="284" y="480"/>
                          </a:lnTo>
                          <a:lnTo>
                            <a:pt x="286" y="480"/>
                          </a:lnTo>
                          <a:lnTo>
                            <a:pt x="286" y="479"/>
                          </a:lnTo>
                          <a:lnTo>
                            <a:pt x="284" y="479"/>
                          </a:lnTo>
                          <a:lnTo>
                            <a:pt x="284" y="477"/>
                          </a:lnTo>
                          <a:lnTo>
                            <a:pt x="284" y="475"/>
                          </a:lnTo>
                          <a:lnTo>
                            <a:pt x="284" y="473"/>
                          </a:lnTo>
                          <a:lnTo>
                            <a:pt x="284" y="471"/>
                          </a:lnTo>
                          <a:lnTo>
                            <a:pt x="284" y="469"/>
                          </a:lnTo>
                          <a:lnTo>
                            <a:pt x="286" y="469"/>
                          </a:lnTo>
                          <a:lnTo>
                            <a:pt x="286" y="467"/>
                          </a:lnTo>
                          <a:lnTo>
                            <a:pt x="288" y="467"/>
                          </a:lnTo>
                          <a:lnTo>
                            <a:pt x="288" y="465"/>
                          </a:lnTo>
                          <a:lnTo>
                            <a:pt x="288" y="463"/>
                          </a:lnTo>
                          <a:lnTo>
                            <a:pt x="290" y="463"/>
                          </a:lnTo>
                          <a:lnTo>
                            <a:pt x="290" y="461"/>
                          </a:lnTo>
                          <a:lnTo>
                            <a:pt x="290" y="459"/>
                          </a:lnTo>
                          <a:lnTo>
                            <a:pt x="290" y="457"/>
                          </a:lnTo>
                          <a:lnTo>
                            <a:pt x="288" y="457"/>
                          </a:lnTo>
                          <a:lnTo>
                            <a:pt x="288" y="456"/>
                          </a:lnTo>
                          <a:lnTo>
                            <a:pt x="286" y="456"/>
                          </a:lnTo>
                          <a:lnTo>
                            <a:pt x="286" y="454"/>
                          </a:lnTo>
                          <a:lnTo>
                            <a:pt x="284" y="454"/>
                          </a:lnTo>
                          <a:lnTo>
                            <a:pt x="284" y="452"/>
                          </a:lnTo>
                          <a:lnTo>
                            <a:pt x="282" y="452"/>
                          </a:lnTo>
                          <a:lnTo>
                            <a:pt x="281" y="452"/>
                          </a:lnTo>
                          <a:lnTo>
                            <a:pt x="281" y="450"/>
                          </a:lnTo>
                          <a:lnTo>
                            <a:pt x="279" y="450"/>
                          </a:lnTo>
                          <a:lnTo>
                            <a:pt x="277" y="448"/>
                          </a:lnTo>
                          <a:lnTo>
                            <a:pt x="275" y="448"/>
                          </a:lnTo>
                          <a:lnTo>
                            <a:pt x="275" y="446"/>
                          </a:lnTo>
                          <a:lnTo>
                            <a:pt x="273" y="446"/>
                          </a:lnTo>
                          <a:lnTo>
                            <a:pt x="271" y="446"/>
                          </a:lnTo>
                          <a:lnTo>
                            <a:pt x="271" y="444"/>
                          </a:lnTo>
                          <a:lnTo>
                            <a:pt x="271" y="442"/>
                          </a:lnTo>
                          <a:lnTo>
                            <a:pt x="269" y="442"/>
                          </a:lnTo>
                          <a:lnTo>
                            <a:pt x="269" y="440"/>
                          </a:lnTo>
                          <a:lnTo>
                            <a:pt x="269" y="438"/>
                          </a:lnTo>
                          <a:lnTo>
                            <a:pt x="269" y="436"/>
                          </a:lnTo>
                          <a:lnTo>
                            <a:pt x="269" y="434"/>
                          </a:lnTo>
                          <a:lnTo>
                            <a:pt x="267" y="434"/>
                          </a:lnTo>
                          <a:lnTo>
                            <a:pt x="267" y="432"/>
                          </a:lnTo>
                          <a:lnTo>
                            <a:pt x="265" y="432"/>
                          </a:lnTo>
                          <a:lnTo>
                            <a:pt x="265" y="431"/>
                          </a:lnTo>
                          <a:lnTo>
                            <a:pt x="265" y="429"/>
                          </a:lnTo>
                          <a:lnTo>
                            <a:pt x="263" y="429"/>
                          </a:lnTo>
                          <a:lnTo>
                            <a:pt x="263" y="427"/>
                          </a:lnTo>
                          <a:lnTo>
                            <a:pt x="263" y="429"/>
                          </a:lnTo>
                          <a:lnTo>
                            <a:pt x="261" y="429"/>
                          </a:lnTo>
                          <a:lnTo>
                            <a:pt x="259" y="429"/>
                          </a:lnTo>
                          <a:lnTo>
                            <a:pt x="257" y="429"/>
                          </a:lnTo>
                          <a:lnTo>
                            <a:pt x="257" y="431"/>
                          </a:lnTo>
                          <a:lnTo>
                            <a:pt x="257" y="429"/>
                          </a:lnTo>
                          <a:lnTo>
                            <a:pt x="256" y="429"/>
                          </a:lnTo>
                          <a:lnTo>
                            <a:pt x="256" y="431"/>
                          </a:lnTo>
                          <a:lnTo>
                            <a:pt x="256" y="432"/>
                          </a:lnTo>
                          <a:lnTo>
                            <a:pt x="254" y="432"/>
                          </a:lnTo>
                          <a:lnTo>
                            <a:pt x="252" y="432"/>
                          </a:lnTo>
                          <a:lnTo>
                            <a:pt x="250" y="432"/>
                          </a:lnTo>
                          <a:lnTo>
                            <a:pt x="248" y="432"/>
                          </a:lnTo>
                          <a:lnTo>
                            <a:pt x="246" y="432"/>
                          </a:lnTo>
                          <a:lnTo>
                            <a:pt x="246" y="434"/>
                          </a:lnTo>
                          <a:lnTo>
                            <a:pt x="246" y="432"/>
                          </a:lnTo>
                          <a:lnTo>
                            <a:pt x="244" y="432"/>
                          </a:lnTo>
                          <a:lnTo>
                            <a:pt x="242" y="432"/>
                          </a:lnTo>
                          <a:lnTo>
                            <a:pt x="240" y="432"/>
                          </a:lnTo>
                          <a:lnTo>
                            <a:pt x="238" y="432"/>
                          </a:lnTo>
                          <a:lnTo>
                            <a:pt x="236" y="432"/>
                          </a:lnTo>
                          <a:lnTo>
                            <a:pt x="234" y="432"/>
                          </a:lnTo>
                          <a:lnTo>
                            <a:pt x="234" y="434"/>
                          </a:lnTo>
                          <a:lnTo>
                            <a:pt x="234" y="436"/>
                          </a:lnTo>
                          <a:lnTo>
                            <a:pt x="233" y="436"/>
                          </a:lnTo>
                          <a:lnTo>
                            <a:pt x="233" y="434"/>
                          </a:lnTo>
                          <a:lnTo>
                            <a:pt x="231" y="434"/>
                          </a:lnTo>
                          <a:lnTo>
                            <a:pt x="231" y="436"/>
                          </a:lnTo>
                          <a:lnTo>
                            <a:pt x="231" y="438"/>
                          </a:lnTo>
                          <a:lnTo>
                            <a:pt x="229" y="438"/>
                          </a:lnTo>
                          <a:lnTo>
                            <a:pt x="229" y="440"/>
                          </a:lnTo>
                          <a:lnTo>
                            <a:pt x="227" y="442"/>
                          </a:lnTo>
                          <a:lnTo>
                            <a:pt x="227" y="444"/>
                          </a:lnTo>
                          <a:lnTo>
                            <a:pt x="225" y="444"/>
                          </a:lnTo>
                          <a:lnTo>
                            <a:pt x="223" y="444"/>
                          </a:lnTo>
                          <a:lnTo>
                            <a:pt x="221" y="446"/>
                          </a:lnTo>
                          <a:lnTo>
                            <a:pt x="219" y="446"/>
                          </a:lnTo>
                          <a:lnTo>
                            <a:pt x="217" y="446"/>
                          </a:lnTo>
                          <a:lnTo>
                            <a:pt x="215" y="446"/>
                          </a:lnTo>
                          <a:lnTo>
                            <a:pt x="213" y="446"/>
                          </a:lnTo>
                          <a:lnTo>
                            <a:pt x="211" y="446"/>
                          </a:lnTo>
                          <a:lnTo>
                            <a:pt x="209" y="446"/>
                          </a:lnTo>
                          <a:lnTo>
                            <a:pt x="209" y="448"/>
                          </a:lnTo>
                          <a:lnTo>
                            <a:pt x="209" y="446"/>
                          </a:lnTo>
                          <a:lnTo>
                            <a:pt x="208" y="446"/>
                          </a:lnTo>
                          <a:lnTo>
                            <a:pt x="208" y="444"/>
                          </a:lnTo>
                          <a:lnTo>
                            <a:pt x="208" y="442"/>
                          </a:lnTo>
                          <a:lnTo>
                            <a:pt x="208" y="440"/>
                          </a:lnTo>
                          <a:lnTo>
                            <a:pt x="206" y="440"/>
                          </a:lnTo>
                          <a:lnTo>
                            <a:pt x="206" y="438"/>
                          </a:lnTo>
                          <a:lnTo>
                            <a:pt x="206" y="440"/>
                          </a:lnTo>
                          <a:lnTo>
                            <a:pt x="204" y="440"/>
                          </a:lnTo>
                          <a:lnTo>
                            <a:pt x="204" y="442"/>
                          </a:lnTo>
                          <a:lnTo>
                            <a:pt x="202" y="442"/>
                          </a:lnTo>
                          <a:lnTo>
                            <a:pt x="200" y="442"/>
                          </a:lnTo>
                          <a:lnTo>
                            <a:pt x="198" y="442"/>
                          </a:lnTo>
                          <a:lnTo>
                            <a:pt x="196" y="442"/>
                          </a:lnTo>
                          <a:lnTo>
                            <a:pt x="194" y="442"/>
                          </a:lnTo>
                          <a:lnTo>
                            <a:pt x="192" y="442"/>
                          </a:lnTo>
                          <a:lnTo>
                            <a:pt x="192" y="444"/>
                          </a:lnTo>
                          <a:lnTo>
                            <a:pt x="192" y="442"/>
                          </a:lnTo>
                          <a:lnTo>
                            <a:pt x="190" y="442"/>
                          </a:lnTo>
                          <a:lnTo>
                            <a:pt x="190" y="444"/>
                          </a:lnTo>
                          <a:lnTo>
                            <a:pt x="190" y="442"/>
                          </a:lnTo>
                          <a:lnTo>
                            <a:pt x="190" y="444"/>
                          </a:lnTo>
                          <a:lnTo>
                            <a:pt x="188" y="444"/>
                          </a:lnTo>
                          <a:lnTo>
                            <a:pt x="186" y="444"/>
                          </a:lnTo>
                          <a:lnTo>
                            <a:pt x="186" y="446"/>
                          </a:lnTo>
                          <a:lnTo>
                            <a:pt x="185" y="446"/>
                          </a:lnTo>
                          <a:lnTo>
                            <a:pt x="183" y="446"/>
                          </a:lnTo>
                          <a:lnTo>
                            <a:pt x="181" y="446"/>
                          </a:lnTo>
                          <a:lnTo>
                            <a:pt x="181" y="448"/>
                          </a:lnTo>
                          <a:lnTo>
                            <a:pt x="181" y="446"/>
                          </a:lnTo>
                          <a:lnTo>
                            <a:pt x="179" y="446"/>
                          </a:lnTo>
                          <a:lnTo>
                            <a:pt x="179" y="444"/>
                          </a:lnTo>
                          <a:lnTo>
                            <a:pt x="179" y="446"/>
                          </a:lnTo>
                          <a:lnTo>
                            <a:pt x="179" y="444"/>
                          </a:lnTo>
                          <a:lnTo>
                            <a:pt x="177" y="444"/>
                          </a:lnTo>
                          <a:lnTo>
                            <a:pt x="175" y="444"/>
                          </a:lnTo>
                          <a:lnTo>
                            <a:pt x="173" y="444"/>
                          </a:lnTo>
                          <a:lnTo>
                            <a:pt x="173" y="446"/>
                          </a:lnTo>
                          <a:lnTo>
                            <a:pt x="171" y="446"/>
                          </a:lnTo>
                          <a:lnTo>
                            <a:pt x="171" y="444"/>
                          </a:lnTo>
                          <a:lnTo>
                            <a:pt x="171" y="442"/>
                          </a:lnTo>
                          <a:lnTo>
                            <a:pt x="169" y="442"/>
                          </a:lnTo>
                          <a:lnTo>
                            <a:pt x="169" y="444"/>
                          </a:lnTo>
                          <a:lnTo>
                            <a:pt x="167" y="444"/>
                          </a:lnTo>
                          <a:lnTo>
                            <a:pt x="167" y="442"/>
                          </a:lnTo>
                          <a:lnTo>
                            <a:pt x="167" y="444"/>
                          </a:lnTo>
                          <a:lnTo>
                            <a:pt x="165" y="444"/>
                          </a:lnTo>
                          <a:lnTo>
                            <a:pt x="165" y="442"/>
                          </a:lnTo>
                          <a:lnTo>
                            <a:pt x="163" y="442"/>
                          </a:lnTo>
                          <a:lnTo>
                            <a:pt x="161" y="442"/>
                          </a:lnTo>
                          <a:lnTo>
                            <a:pt x="161" y="440"/>
                          </a:lnTo>
                          <a:lnTo>
                            <a:pt x="160" y="442"/>
                          </a:lnTo>
                          <a:lnTo>
                            <a:pt x="160" y="440"/>
                          </a:lnTo>
                          <a:lnTo>
                            <a:pt x="158" y="440"/>
                          </a:lnTo>
                          <a:lnTo>
                            <a:pt x="158" y="438"/>
                          </a:lnTo>
                          <a:lnTo>
                            <a:pt x="160" y="436"/>
                          </a:lnTo>
                          <a:lnTo>
                            <a:pt x="160" y="434"/>
                          </a:lnTo>
                          <a:lnTo>
                            <a:pt x="161" y="432"/>
                          </a:lnTo>
                          <a:lnTo>
                            <a:pt x="161" y="431"/>
                          </a:lnTo>
                          <a:lnTo>
                            <a:pt x="163" y="431"/>
                          </a:lnTo>
                          <a:lnTo>
                            <a:pt x="163" y="429"/>
                          </a:lnTo>
                          <a:lnTo>
                            <a:pt x="163" y="427"/>
                          </a:lnTo>
                          <a:lnTo>
                            <a:pt x="163" y="425"/>
                          </a:lnTo>
                          <a:lnTo>
                            <a:pt x="165" y="425"/>
                          </a:lnTo>
                          <a:lnTo>
                            <a:pt x="165" y="423"/>
                          </a:lnTo>
                          <a:lnTo>
                            <a:pt x="165" y="421"/>
                          </a:lnTo>
                          <a:lnTo>
                            <a:pt x="165" y="419"/>
                          </a:lnTo>
                          <a:lnTo>
                            <a:pt x="167" y="419"/>
                          </a:lnTo>
                          <a:lnTo>
                            <a:pt x="167" y="417"/>
                          </a:lnTo>
                          <a:lnTo>
                            <a:pt x="167" y="415"/>
                          </a:lnTo>
                          <a:lnTo>
                            <a:pt x="165" y="415"/>
                          </a:lnTo>
                          <a:lnTo>
                            <a:pt x="165" y="413"/>
                          </a:lnTo>
                          <a:lnTo>
                            <a:pt x="163" y="411"/>
                          </a:lnTo>
                          <a:lnTo>
                            <a:pt x="163" y="413"/>
                          </a:lnTo>
                          <a:lnTo>
                            <a:pt x="163" y="411"/>
                          </a:lnTo>
                          <a:lnTo>
                            <a:pt x="165" y="409"/>
                          </a:lnTo>
                          <a:lnTo>
                            <a:pt x="163" y="409"/>
                          </a:lnTo>
                          <a:lnTo>
                            <a:pt x="163" y="408"/>
                          </a:lnTo>
                          <a:lnTo>
                            <a:pt x="165" y="408"/>
                          </a:lnTo>
                          <a:lnTo>
                            <a:pt x="165" y="406"/>
                          </a:lnTo>
                          <a:lnTo>
                            <a:pt x="165" y="404"/>
                          </a:lnTo>
                          <a:lnTo>
                            <a:pt x="167" y="404"/>
                          </a:lnTo>
                          <a:lnTo>
                            <a:pt x="167" y="402"/>
                          </a:lnTo>
                          <a:lnTo>
                            <a:pt x="167" y="400"/>
                          </a:lnTo>
                          <a:lnTo>
                            <a:pt x="167" y="398"/>
                          </a:lnTo>
                          <a:lnTo>
                            <a:pt x="169" y="398"/>
                          </a:lnTo>
                          <a:lnTo>
                            <a:pt x="169" y="396"/>
                          </a:lnTo>
                          <a:lnTo>
                            <a:pt x="171" y="396"/>
                          </a:lnTo>
                          <a:lnTo>
                            <a:pt x="171" y="394"/>
                          </a:lnTo>
                          <a:lnTo>
                            <a:pt x="171" y="392"/>
                          </a:lnTo>
                          <a:lnTo>
                            <a:pt x="173" y="392"/>
                          </a:lnTo>
                          <a:lnTo>
                            <a:pt x="175" y="392"/>
                          </a:lnTo>
                          <a:lnTo>
                            <a:pt x="175" y="390"/>
                          </a:lnTo>
                          <a:lnTo>
                            <a:pt x="177" y="390"/>
                          </a:lnTo>
                          <a:lnTo>
                            <a:pt x="179" y="390"/>
                          </a:lnTo>
                          <a:lnTo>
                            <a:pt x="179" y="388"/>
                          </a:lnTo>
                          <a:lnTo>
                            <a:pt x="181" y="388"/>
                          </a:lnTo>
                          <a:lnTo>
                            <a:pt x="181" y="386"/>
                          </a:lnTo>
                          <a:lnTo>
                            <a:pt x="181" y="384"/>
                          </a:lnTo>
                          <a:lnTo>
                            <a:pt x="181" y="383"/>
                          </a:lnTo>
                          <a:lnTo>
                            <a:pt x="181" y="381"/>
                          </a:lnTo>
                          <a:lnTo>
                            <a:pt x="181" y="379"/>
                          </a:lnTo>
                          <a:lnTo>
                            <a:pt x="183" y="379"/>
                          </a:lnTo>
                          <a:lnTo>
                            <a:pt x="183" y="377"/>
                          </a:lnTo>
                          <a:lnTo>
                            <a:pt x="185" y="377"/>
                          </a:lnTo>
                          <a:lnTo>
                            <a:pt x="186" y="377"/>
                          </a:lnTo>
                          <a:lnTo>
                            <a:pt x="188" y="377"/>
                          </a:lnTo>
                          <a:lnTo>
                            <a:pt x="188" y="375"/>
                          </a:lnTo>
                          <a:lnTo>
                            <a:pt x="186" y="375"/>
                          </a:lnTo>
                          <a:lnTo>
                            <a:pt x="186" y="373"/>
                          </a:lnTo>
                          <a:lnTo>
                            <a:pt x="188" y="373"/>
                          </a:lnTo>
                          <a:lnTo>
                            <a:pt x="190" y="373"/>
                          </a:lnTo>
                          <a:lnTo>
                            <a:pt x="190" y="371"/>
                          </a:lnTo>
                          <a:lnTo>
                            <a:pt x="190" y="369"/>
                          </a:lnTo>
                          <a:lnTo>
                            <a:pt x="192" y="369"/>
                          </a:lnTo>
                          <a:lnTo>
                            <a:pt x="192" y="367"/>
                          </a:lnTo>
                          <a:lnTo>
                            <a:pt x="190" y="367"/>
                          </a:lnTo>
                          <a:lnTo>
                            <a:pt x="190" y="365"/>
                          </a:lnTo>
                          <a:lnTo>
                            <a:pt x="190" y="363"/>
                          </a:lnTo>
                          <a:lnTo>
                            <a:pt x="190" y="361"/>
                          </a:lnTo>
                          <a:lnTo>
                            <a:pt x="188" y="361"/>
                          </a:lnTo>
                          <a:lnTo>
                            <a:pt x="188" y="360"/>
                          </a:lnTo>
                          <a:lnTo>
                            <a:pt x="186" y="360"/>
                          </a:lnTo>
                          <a:lnTo>
                            <a:pt x="186" y="358"/>
                          </a:lnTo>
                          <a:lnTo>
                            <a:pt x="185" y="358"/>
                          </a:lnTo>
                          <a:lnTo>
                            <a:pt x="183" y="358"/>
                          </a:lnTo>
                          <a:lnTo>
                            <a:pt x="181" y="358"/>
                          </a:lnTo>
                          <a:lnTo>
                            <a:pt x="179" y="358"/>
                          </a:lnTo>
                          <a:lnTo>
                            <a:pt x="177" y="358"/>
                          </a:lnTo>
                          <a:lnTo>
                            <a:pt x="177" y="356"/>
                          </a:lnTo>
                          <a:lnTo>
                            <a:pt x="175" y="356"/>
                          </a:lnTo>
                          <a:lnTo>
                            <a:pt x="175" y="354"/>
                          </a:lnTo>
                          <a:lnTo>
                            <a:pt x="173" y="354"/>
                          </a:lnTo>
                          <a:lnTo>
                            <a:pt x="173" y="352"/>
                          </a:lnTo>
                          <a:lnTo>
                            <a:pt x="171" y="352"/>
                          </a:lnTo>
                          <a:lnTo>
                            <a:pt x="171" y="350"/>
                          </a:lnTo>
                          <a:lnTo>
                            <a:pt x="169" y="350"/>
                          </a:lnTo>
                          <a:lnTo>
                            <a:pt x="169" y="348"/>
                          </a:lnTo>
                          <a:lnTo>
                            <a:pt x="167" y="348"/>
                          </a:lnTo>
                          <a:lnTo>
                            <a:pt x="165" y="348"/>
                          </a:lnTo>
                          <a:lnTo>
                            <a:pt x="163" y="348"/>
                          </a:lnTo>
                          <a:lnTo>
                            <a:pt x="163" y="346"/>
                          </a:lnTo>
                          <a:lnTo>
                            <a:pt x="163" y="344"/>
                          </a:lnTo>
                          <a:lnTo>
                            <a:pt x="161" y="344"/>
                          </a:lnTo>
                          <a:lnTo>
                            <a:pt x="160" y="344"/>
                          </a:lnTo>
                          <a:lnTo>
                            <a:pt x="160" y="342"/>
                          </a:lnTo>
                          <a:lnTo>
                            <a:pt x="158" y="342"/>
                          </a:lnTo>
                          <a:lnTo>
                            <a:pt x="158" y="340"/>
                          </a:lnTo>
                          <a:lnTo>
                            <a:pt x="160" y="338"/>
                          </a:lnTo>
                          <a:lnTo>
                            <a:pt x="161" y="338"/>
                          </a:lnTo>
                          <a:lnTo>
                            <a:pt x="161" y="336"/>
                          </a:lnTo>
                          <a:lnTo>
                            <a:pt x="161" y="335"/>
                          </a:lnTo>
                          <a:lnTo>
                            <a:pt x="161" y="333"/>
                          </a:lnTo>
                          <a:lnTo>
                            <a:pt x="163" y="333"/>
                          </a:lnTo>
                          <a:lnTo>
                            <a:pt x="163" y="331"/>
                          </a:lnTo>
                          <a:lnTo>
                            <a:pt x="165" y="331"/>
                          </a:lnTo>
                          <a:lnTo>
                            <a:pt x="165" y="329"/>
                          </a:lnTo>
                          <a:lnTo>
                            <a:pt x="165" y="327"/>
                          </a:lnTo>
                          <a:lnTo>
                            <a:pt x="165" y="325"/>
                          </a:lnTo>
                          <a:lnTo>
                            <a:pt x="165" y="323"/>
                          </a:lnTo>
                          <a:lnTo>
                            <a:pt x="165" y="321"/>
                          </a:lnTo>
                          <a:lnTo>
                            <a:pt x="165" y="319"/>
                          </a:lnTo>
                          <a:lnTo>
                            <a:pt x="165" y="317"/>
                          </a:lnTo>
                          <a:lnTo>
                            <a:pt x="165" y="315"/>
                          </a:lnTo>
                          <a:lnTo>
                            <a:pt x="165" y="313"/>
                          </a:lnTo>
                          <a:lnTo>
                            <a:pt x="163" y="313"/>
                          </a:lnTo>
                          <a:lnTo>
                            <a:pt x="163" y="311"/>
                          </a:lnTo>
                          <a:lnTo>
                            <a:pt x="163" y="310"/>
                          </a:lnTo>
                          <a:lnTo>
                            <a:pt x="163" y="308"/>
                          </a:lnTo>
                          <a:lnTo>
                            <a:pt x="163" y="306"/>
                          </a:lnTo>
                          <a:lnTo>
                            <a:pt x="163" y="304"/>
                          </a:lnTo>
                          <a:lnTo>
                            <a:pt x="165" y="304"/>
                          </a:lnTo>
                          <a:lnTo>
                            <a:pt x="163" y="304"/>
                          </a:lnTo>
                          <a:lnTo>
                            <a:pt x="163" y="302"/>
                          </a:lnTo>
                          <a:lnTo>
                            <a:pt x="161" y="302"/>
                          </a:lnTo>
                          <a:lnTo>
                            <a:pt x="161" y="300"/>
                          </a:lnTo>
                          <a:lnTo>
                            <a:pt x="161" y="298"/>
                          </a:lnTo>
                          <a:lnTo>
                            <a:pt x="160" y="298"/>
                          </a:lnTo>
                          <a:lnTo>
                            <a:pt x="160" y="296"/>
                          </a:lnTo>
                          <a:lnTo>
                            <a:pt x="158" y="296"/>
                          </a:lnTo>
                          <a:lnTo>
                            <a:pt x="156" y="296"/>
                          </a:lnTo>
                          <a:lnTo>
                            <a:pt x="156" y="294"/>
                          </a:lnTo>
                          <a:lnTo>
                            <a:pt x="154" y="294"/>
                          </a:lnTo>
                          <a:lnTo>
                            <a:pt x="152" y="294"/>
                          </a:lnTo>
                          <a:lnTo>
                            <a:pt x="150" y="294"/>
                          </a:lnTo>
                          <a:lnTo>
                            <a:pt x="148" y="294"/>
                          </a:lnTo>
                          <a:lnTo>
                            <a:pt x="146" y="294"/>
                          </a:lnTo>
                          <a:lnTo>
                            <a:pt x="144" y="294"/>
                          </a:lnTo>
                          <a:lnTo>
                            <a:pt x="142" y="294"/>
                          </a:lnTo>
                          <a:lnTo>
                            <a:pt x="140" y="294"/>
                          </a:lnTo>
                          <a:lnTo>
                            <a:pt x="138" y="294"/>
                          </a:lnTo>
                          <a:lnTo>
                            <a:pt x="137" y="294"/>
                          </a:lnTo>
                          <a:lnTo>
                            <a:pt x="133" y="294"/>
                          </a:lnTo>
                          <a:lnTo>
                            <a:pt x="133" y="292"/>
                          </a:lnTo>
                          <a:lnTo>
                            <a:pt x="131" y="292"/>
                          </a:lnTo>
                          <a:lnTo>
                            <a:pt x="131" y="294"/>
                          </a:lnTo>
                          <a:lnTo>
                            <a:pt x="129" y="294"/>
                          </a:lnTo>
                          <a:lnTo>
                            <a:pt x="127" y="294"/>
                          </a:lnTo>
                          <a:lnTo>
                            <a:pt x="125" y="294"/>
                          </a:lnTo>
                          <a:lnTo>
                            <a:pt x="125" y="296"/>
                          </a:lnTo>
                          <a:lnTo>
                            <a:pt x="123" y="296"/>
                          </a:lnTo>
                          <a:lnTo>
                            <a:pt x="123" y="298"/>
                          </a:lnTo>
                          <a:lnTo>
                            <a:pt x="121" y="298"/>
                          </a:lnTo>
                          <a:lnTo>
                            <a:pt x="121" y="300"/>
                          </a:lnTo>
                          <a:lnTo>
                            <a:pt x="119" y="300"/>
                          </a:lnTo>
                          <a:lnTo>
                            <a:pt x="119" y="302"/>
                          </a:lnTo>
                          <a:lnTo>
                            <a:pt x="117" y="302"/>
                          </a:lnTo>
                          <a:lnTo>
                            <a:pt x="117" y="304"/>
                          </a:lnTo>
                          <a:lnTo>
                            <a:pt x="115" y="304"/>
                          </a:lnTo>
                          <a:lnTo>
                            <a:pt x="115" y="306"/>
                          </a:lnTo>
                          <a:lnTo>
                            <a:pt x="113" y="308"/>
                          </a:lnTo>
                          <a:lnTo>
                            <a:pt x="112" y="308"/>
                          </a:lnTo>
                          <a:lnTo>
                            <a:pt x="112" y="310"/>
                          </a:lnTo>
                          <a:lnTo>
                            <a:pt x="110" y="310"/>
                          </a:lnTo>
                          <a:lnTo>
                            <a:pt x="108" y="311"/>
                          </a:lnTo>
                          <a:lnTo>
                            <a:pt x="106" y="311"/>
                          </a:lnTo>
                          <a:lnTo>
                            <a:pt x="104" y="311"/>
                          </a:lnTo>
                          <a:lnTo>
                            <a:pt x="102" y="311"/>
                          </a:lnTo>
                          <a:lnTo>
                            <a:pt x="100" y="311"/>
                          </a:lnTo>
                          <a:lnTo>
                            <a:pt x="98" y="311"/>
                          </a:lnTo>
                          <a:lnTo>
                            <a:pt x="96" y="310"/>
                          </a:lnTo>
                          <a:lnTo>
                            <a:pt x="94" y="310"/>
                          </a:lnTo>
                          <a:lnTo>
                            <a:pt x="92" y="310"/>
                          </a:lnTo>
                          <a:lnTo>
                            <a:pt x="90" y="310"/>
                          </a:lnTo>
                          <a:lnTo>
                            <a:pt x="89" y="310"/>
                          </a:lnTo>
                          <a:lnTo>
                            <a:pt x="87" y="310"/>
                          </a:lnTo>
                          <a:lnTo>
                            <a:pt x="85" y="311"/>
                          </a:lnTo>
                          <a:lnTo>
                            <a:pt x="83" y="311"/>
                          </a:lnTo>
                          <a:lnTo>
                            <a:pt x="81" y="311"/>
                          </a:lnTo>
                          <a:lnTo>
                            <a:pt x="79" y="311"/>
                          </a:lnTo>
                          <a:lnTo>
                            <a:pt x="77" y="311"/>
                          </a:lnTo>
                          <a:lnTo>
                            <a:pt x="75" y="311"/>
                          </a:lnTo>
                          <a:lnTo>
                            <a:pt x="73" y="311"/>
                          </a:lnTo>
                          <a:lnTo>
                            <a:pt x="71" y="311"/>
                          </a:lnTo>
                          <a:lnTo>
                            <a:pt x="71" y="313"/>
                          </a:lnTo>
                          <a:lnTo>
                            <a:pt x="69" y="313"/>
                          </a:lnTo>
                          <a:lnTo>
                            <a:pt x="67" y="313"/>
                          </a:lnTo>
                          <a:lnTo>
                            <a:pt x="65" y="313"/>
                          </a:lnTo>
                          <a:lnTo>
                            <a:pt x="64" y="313"/>
                          </a:lnTo>
                          <a:lnTo>
                            <a:pt x="62" y="313"/>
                          </a:lnTo>
                          <a:lnTo>
                            <a:pt x="60" y="313"/>
                          </a:lnTo>
                          <a:lnTo>
                            <a:pt x="60" y="315"/>
                          </a:lnTo>
                          <a:lnTo>
                            <a:pt x="58" y="315"/>
                          </a:lnTo>
                          <a:lnTo>
                            <a:pt x="58" y="317"/>
                          </a:lnTo>
                          <a:lnTo>
                            <a:pt x="56" y="317"/>
                          </a:lnTo>
                          <a:lnTo>
                            <a:pt x="54" y="317"/>
                          </a:lnTo>
                          <a:lnTo>
                            <a:pt x="52" y="317"/>
                          </a:lnTo>
                          <a:lnTo>
                            <a:pt x="52" y="319"/>
                          </a:lnTo>
                          <a:lnTo>
                            <a:pt x="50" y="319"/>
                          </a:lnTo>
                          <a:lnTo>
                            <a:pt x="50" y="321"/>
                          </a:lnTo>
                          <a:lnTo>
                            <a:pt x="48" y="321"/>
                          </a:lnTo>
                          <a:lnTo>
                            <a:pt x="48" y="319"/>
                          </a:lnTo>
                          <a:lnTo>
                            <a:pt x="46" y="319"/>
                          </a:lnTo>
                          <a:lnTo>
                            <a:pt x="46" y="321"/>
                          </a:lnTo>
                          <a:lnTo>
                            <a:pt x="44" y="321"/>
                          </a:lnTo>
                          <a:lnTo>
                            <a:pt x="42" y="321"/>
                          </a:lnTo>
                          <a:lnTo>
                            <a:pt x="42" y="319"/>
                          </a:lnTo>
                          <a:lnTo>
                            <a:pt x="41" y="319"/>
                          </a:lnTo>
                          <a:lnTo>
                            <a:pt x="41" y="317"/>
                          </a:lnTo>
                          <a:lnTo>
                            <a:pt x="39" y="317"/>
                          </a:lnTo>
                          <a:lnTo>
                            <a:pt x="37" y="317"/>
                          </a:lnTo>
                          <a:lnTo>
                            <a:pt x="35" y="317"/>
                          </a:lnTo>
                          <a:lnTo>
                            <a:pt x="35" y="315"/>
                          </a:lnTo>
                          <a:lnTo>
                            <a:pt x="33" y="315"/>
                          </a:lnTo>
                          <a:lnTo>
                            <a:pt x="33" y="313"/>
                          </a:lnTo>
                          <a:lnTo>
                            <a:pt x="33" y="311"/>
                          </a:lnTo>
                          <a:lnTo>
                            <a:pt x="31" y="311"/>
                          </a:lnTo>
                          <a:lnTo>
                            <a:pt x="31" y="310"/>
                          </a:lnTo>
                          <a:lnTo>
                            <a:pt x="29" y="310"/>
                          </a:lnTo>
                          <a:lnTo>
                            <a:pt x="27" y="310"/>
                          </a:lnTo>
                          <a:lnTo>
                            <a:pt x="25" y="310"/>
                          </a:lnTo>
                          <a:lnTo>
                            <a:pt x="23" y="310"/>
                          </a:lnTo>
                          <a:lnTo>
                            <a:pt x="21" y="310"/>
                          </a:lnTo>
                          <a:lnTo>
                            <a:pt x="21" y="308"/>
                          </a:lnTo>
                          <a:lnTo>
                            <a:pt x="19" y="308"/>
                          </a:lnTo>
                          <a:lnTo>
                            <a:pt x="19" y="306"/>
                          </a:lnTo>
                          <a:lnTo>
                            <a:pt x="19" y="304"/>
                          </a:lnTo>
                          <a:lnTo>
                            <a:pt x="19" y="302"/>
                          </a:lnTo>
                          <a:lnTo>
                            <a:pt x="17" y="302"/>
                          </a:lnTo>
                          <a:lnTo>
                            <a:pt x="17" y="300"/>
                          </a:lnTo>
                          <a:lnTo>
                            <a:pt x="17" y="298"/>
                          </a:lnTo>
                          <a:lnTo>
                            <a:pt x="19" y="298"/>
                          </a:lnTo>
                          <a:lnTo>
                            <a:pt x="17" y="298"/>
                          </a:lnTo>
                          <a:lnTo>
                            <a:pt x="17" y="296"/>
                          </a:lnTo>
                          <a:lnTo>
                            <a:pt x="19" y="296"/>
                          </a:lnTo>
                          <a:lnTo>
                            <a:pt x="19" y="294"/>
                          </a:lnTo>
                          <a:lnTo>
                            <a:pt x="19" y="292"/>
                          </a:lnTo>
                          <a:lnTo>
                            <a:pt x="19" y="290"/>
                          </a:lnTo>
                          <a:lnTo>
                            <a:pt x="17" y="290"/>
                          </a:lnTo>
                          <a:lnTo>
                            <a:pt x="17" y="288"/>
                          </a:lnTo>
                          <a:lnTo>
                            <a:pt x="16" y="288"/>
                          </a:lnTo>
                          <a:lnTo>
                            <a:pt x="16" y="287"/>
                          </a:lnTo>
                          <a:lnTo>
                            <a:pt x="16" y="285"/>
                          </a:lnTo>
                          <a:lnTo>
                            <a:pt x="16" y="283"/>
                          </a:lnTo>
                          <a:lnTo>
                            <a:pt x="14" y="283"/>
                          </a:lnTo>
                          <a:lnTo>
                            <a:pt x="12" y="283"/>
                          </a:lnTo>
                          <a:lnTo>
                            <a:pt x="12" y="281"/>
                          </a:lnTo>
                          <a:lnTo>
                            <a:pt x="14" y="281"/>
                          </a:lnTo>
                          <a:lnTo>
                            <a:pt x="12" y="281"/>
                          </a:lnTo>
                          <a:lnTo>
                            <a:pt x="14" y="281"/>
                          </a:lnTo>
                          <a:lnTo>
                            <a:pt x="14" y="279"/>
                          </a:lnTo>
                          <a:lnTo>
                            <a:pt x="12" y="279"/>
                          </a:lnTo>
                          <a:lnTo>
                            <a:pt x="12" y="277"/>
                          </a:lnTo>
                          <a:lnTo>
                            <a:pt x="12" y="275"/>
                          </a:lnTo>
                          <a:lnTo>
                            <a:pt x="12" y="273"/>
                          </a:lnTo>
                          <a:lnTo>
                            <a:pt x="14" y="273"/>
                          </a:lnTo>
                          <a:lnTo>
                            <a:pt x="12" y="273"/>
                          </a:lnTo>
                          <a:lnTo>
                            <a:pt x="12" y="271"/>
                          </a:lnTo>
                          <a:lnTo>
                            <a:pt x="12" y="269"/>
                          </a:lnTo>
                          <a:lnTo>
                            <a:pt x="12" y="267"/>
                          </a:lnTo>
                          <a:lnTo>
                            <a:pt x="10" y="267"/>
                          </a:lnTo>
                          <a:lnTo>
                            <a:pt x="10" y="265"/>
                          </a:lnTo>
                          <a:lnTo>
                            <a:pt x="10" y="263"/>
                          </a:lnTo>
                          <a:lnTo>
                            <a:pt x="10" y="262"/>
                          </a:lnTo>
                          <a:lnTo>
                            <a:pt x="10" y="260"/>
                          </a:lnTo>
                          <a:lnTo>
                            <a:pt x="12" y="260"/>
                          </a:lnTo>
                          <a:lnTo>
                            <a:pt x="12" y="258"/>
                          </a:lnTo>
                          <a:lnTo>
                            <a:pt x="12" y="256"/>
                          </a:lnTo>
                          <a:lnTo>
                            <a:pt x="10" y="256"/>
                          </a:lnTo>
                          <a:lnTo>
                            <a:pt x="10" y="254"/>
                          </a:lnTo>
                          <a:lnTo>
                            <a:pt x="8" y="254"/>
                          </a:lnTo>
                          <a:lnTo>
                            <a:pt x="8" y="252"/>
                          </a:lnTo>
                          <a:lnTo>
                            <a:pt x="6" y="252"/>
                          </a:lnTo>
                          <a:lnTo>
                            <a:pt x="6" y="250"/>
                          </a:lnTo>
                          <a:lnTo>
                            <a:pt x="4" y="250"/>
                          </a:lnTo>
                          <a:lnTo>
                            <a:pt x="4" y="248"/>
                          </a:lnTo>
                          <a:lnTo>
                            <a:pt x="4" y="246"/>
                          </a:lnTo>
                          <a:lnTo>
                            <a:pt x="4" y="244"/>
                          </a:lnTo>
                          <a:lnTo>
                            <a:pt x="6" y="244"/>
                          </a:lnTo>
                          <a:lnTo>
                            <a:pt x="6" y="242"/>
                          </a:lnTo>
                          <a:lnTo>
                            <a:pt x="6" y="240"/>
                          </a:lnTo>
                          <a:lnTo>
                            <a:pt x="6" y="239"/>
                          </a:lnTo>
                          <a:lnTo>
                            <a:pt x="6" y="237"/>
                          </a:lnTo>
                          <a:lnTo>
                            <a:pt x="4" y="237"/>
                          </a:lnTo>
                          <a:lnTo>
                            <a:pt x="4" y="235"/>
                          </a:lnTo>
                          <a:lnTo>
                            <a:pt x="2" y="235"/>
                          </a:lnTo>
                          <a:lnTo>
                            <a:pt x="2" y="233"/>
                          </a:lnTo>
                          <a:lnTo>
                            <a:pt x="0" y="231"/>
                          </a:lnTo>
                          <a:lnTo>
                            <a:pt x="0" y="229"/>
                          </a:lnTo>
                          <a:lnTo>
                            <a:pt x="0" y="227"/>
                          </a:lnTo>
                          <a:lnTo>
                            <a:pt x="0" y="225"/>
                          </a:lnTo>
                          <a:lnTo>
                            <a:pt x="2" y="225"/>
                          </a:lnTo>
                          <a:lnTo>
                            <a:pt x="2" y="223"/>
                          </a:lnTo>
                          <a:lnTo>
                            <a:pt x="0" y="223"/>
                          </a:lnTo>
                          <a:lnTo>
                            <a:pt x="0" y="221"/>
                          </a:lnTo>
                          <a:lnTo>
                            <a:pt x="0" y="219"/>
                          </a:lnTo>
                          <a:lnTo>
                            <a:pt x="0" y="217"/>
                          </a:lnTo>
                          <a:lnTo>
                            <a:pt x="0" y="215"/>
                          </a:lnTo>
                          <a:lnTo>
                            <a:pt x="2" y="215"/>
                          </a:lnTo>
                          <a:lnTo>
                            <a:pt x="2" y="214"/>
                          </a:lnTo>
                          <a:lnTo>
                            <a:pt x="0" y="214"/>
                          </a:lnTo>
                          <a:lnTo>
                            <a:pt x="0" y="212"/>
                          </a:lnTo>
                          <a:lnTo>
                            <a:pt x="0" y="210"/>
                          </a:lnTo>
                          <a:lnTo>
                            <a:pt x="0" y="208"/>
                          </a:lnTo>
                          <a:lnTo>
                            <a:pt x="0" y="206"/>
                          </a:lnTo>
                          <a:lnTo>
                            <a:pt x="0" y="204"/>
                          </a:lnTo>
                          <a:lnTo>
                            <a:pt x="0" y="202"/>
                          </a:lnTo>
                          <a:lnTo>
                            <a:pt x="2" y="202"/>
                          </a:lnTo>
                          <a:lnTo>
                            <a:pt x="4" y="202"/>
                          </a:lnTo>
                          <a:lnTo>
                            <a:pt x="4" y="200"/>
                          </a:lnTo>
                          <a:lnTo>
                            <a:pt x="2" y="198"/>
                          </a:lnTo>
                          <a:lnTo>
                            <a:pt x="2" y="196"/>
                          </a:lnTo>
                          <a:lnTo>
                            <a:pt x="4" y="196"/>
                          </a:lnTo>
                          <a:lnTo>
                            <a:pt x="4" y="194"/>
                          </a:lnTo>
                          <a:lnTo>
                            <a:pt x="6" y="194"/>
                          </a:lnTo>
                          <a:lnTo>
                            <a:pt x="6" y="192"/>
                          </a:lnTo>
                          <a:lnTo>
                            <a:pt x="6" y="191"/>
                          </a:lnTo>
                          <a:lnTo>
                            <a:pt x="4" y="191"/>
                          </a:lnTo>
                          <a:lnTo>
                            <a:pt x="4" y="189"/>
                          </a:lnTo>
                          <a:lnTo>
                            <a:pt x="4" y="187"/>
                          </a:lnTo>
                          <a:lnTo>
                            <a:pt x="2" y="187"/>
                          </a:lnTo>
                          <a:lnTo>
                            <a:pt x="2" y="183"/>
                          </a:lnTo>
                          <a:lnTo>
                            <a:pt x="0" y="181"/>
                          </a:lnTo>
                          <a:lnTo>
                            <a:pt x="0" y="179"/>
                          </a:lnTo>
                          <a:lnTo>
                            <a:pt x="2" y="177"/>
                          </a:lnTo>
                          <a:lnTo>
                            <a:pt x="2" y="175"/>
                          </a:lnTo>
                          <a:lnTo>
                            <a:pt x="2" y="173"/>
                          </a:lnTo>
                          <a:lnTo>
                            <a:pt x="4" y="173"/>
                          </a:lnTo>
                          <a:lnTo>
                            <a:pt x="6" y="171"/>
                          </a:lnTo>
                          <a:lnTo>
                            <a:pt x="6" y="173"/>
                          </a:lnTo>
                          <a:lnTo>
                            <a:pt x="8" y="173"/>
                          </a:lnTo>
                          <a:lnTo>
                            <a:pt x="10" y="173"/>
                          </a:lnTo>
                          <a:lnTo>
                            <a:pt x="10" y="171"/>
                          </a:lnTo>
                          <a:lnTo>
                            <a:pt x="12" y="169"/>
                          </a:lnTo>
                          <a:lnTo>
                            <a:pt x="14" y="169"/>
                          </a:lnTo>
                          <a:lnTo>
                            <a:pt x="16" y="169"/>
                          </a:lnTo>
                          <a:lnTo>
                            <a:pt x="17" y="169"/>
                          </a:lnTo>
                          <a:lnTo>
                            <a:pt x="17" y="171"/>
                          </a:lnTo>
                          <a:lnTo>
                            <a:pt x="19" y="171"/>
                          </a:lnTo>
                          <a:lnTo>
                            <a:pt x="19" y="169"/>
                          </a:lnTo>
                          <a:lnTo>
                            <a:pt x="19" y="167"/>
                          </a:lnTo>
                          <a:lnTo>
                            <a:pt x="21" y="167"/>
                          </a:lnTo>
                          <a:lnTo>
                            <a:pt x="23" y="167"/>
                          </a:lnTo>
                          <a:lnTo>
                            <a:pt x="23" y="169"/>
                          </a:lnTo>
                          <a:lnTo>
                            <a:pt x="25" y="169"/>
                          </a:lnTo>
                          <a:lnTo>
                            <a:pt x="27" y="169"/>
                          </a:lnTo>
                          <a:lnTo>
                            <a:pt x="27" y="171"/>
                          </a:lnTo>
                          <a:lnTo>
                            <a:pt x="29" y="171"/>
                          </a:lnTo>
                          <a:lnTo>
                            <a:pt x="31" y="171"/>
                          </a:lnTo>
                          <a:lnTo>
                            <a:pt x="33" y="169"/>
                          </a:lnTo>
                          <a:close/>
                        </a:path>
                      </a:pathLst>
                    </a:custGeom>
                    <a:solidFill>
                      <a:srgbClr val="F28B37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5" name="Freeform 4880">
                      <a:extLst>
                        <a:ext uri="{FF2B5EF4-FFF2-40B4-BE49-F238E27FC236}">
                          <a16:creationId xmlns:a16="http://schemas.microsoft.com/office/drawing/2014/main" id="{1BEC4EEE-9CFB-F878-9FEA-AE3B82339A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288" y="2759"/>
                      <a:ext cx="1340" cy="980"/>
                    </a:xfrm>
                    <a:custGeom>
                      <a:avLst/>
                      <a:gdLst>
                        <a:gd name="T0" fmla="*/ 336 w 1340"/>
                        <a:gd name="T1" fmla="*/ 54 h 980"/>
                        <a:gd name="T2" fmla="*/ 376 w 1340"/>
                        <a:gd name="T3" fmla="*/ 0 h 980"/>
                        <a:gd name="T4" fmla="*/ 455 w 1340"/>
                        <a:gd name="T5" fmla="*/ 48 h 980"/>
                        <a:gd name="T6" fmla="*/ 440 w 1340"/>
                        <a:gd name="T7" fmla="*/ 127 h 980"/>
                        <a:gd name="T8" fmla="*/ 453 w 1340"/>
                        <a:gd name="T9" fmla="*/ 225 h 980"/>
                        <a:gd name="T10" fmla="*/ 505 w 1340"/>
                        <a:gd name="T11" fmla="*/ 313 h 980"/>
                        <a:gd name="T12" fmla="*/ 576 w 1340"/>
                        <a:gd name="T13" fmla="*/ 334 h 980"/>
                        <a:gd name="T14" fmla="*/ 622 w 1340"/>
                        <a:gd name="T15" fmla="*/ 352 h 980"/>
                        <a:gd name="T16" fmla="*/ 687 w 1340"/>
                        <a:gd name="T17" fmla="*/ 359 h 980"/>
                        <a:gd name="T18" fmla="*/ 739 w 1340"/>
                        <a:gd name="T19" fmla="*/ 407 h 980"/>
                        <a:gd name="T20" fmla="*/ 764 w 1340"/>
                        <a:gd name="T21" fmla="*/ 436 h 980"/>
                        <a:gd name="T22" fmla="*/ 776 w 1340"/>
                        <a:gd name="T23" fmla="*/ 461 h 980"/>
                        <a:gd name="T24" fmla="*/ 797 w 1340"/>
                        <a:gd name="T25" fmla="*/ 494 h 980"/>
                        <a:gd name="T26" fmla="*/ 824 w 1340"/>
                        <a:gd name="T27" fmla="*/ 521 h 980"/>
                        <a:gd name="T28" fmla="*/ 847 w 1340"/>
                        <a:gd name="T29" fmla="*/ 538 h 980"/>
                        <a:gd name="T30" fmla="*/ 879 w 1340"/>
                        <a:gd name="T31" fmla="*/ 546 h 980"/>
                        <a:gd name="T32" fmla="*/ 904 w 1340"/>
                        <a:gd name="T33" fmla="*/ 525 h 980"/>
                        <a:gd name="T34" fmla="*/ 918 w 1340"/>
                        <a:gd name="T35" fmla="*/ 505 h 980"/>
                        <a:gd name="T36" fmla="*/ 935 w 1340"/>
                        <a:gd name="T37" fmla="*/ 478 h 980"/>
                        <a:gd name="T38" fmla="*/ 977 w 1340"/>
                        <a:gd name="T39" fmla="*/ 480 h 980"/>
                        <a:gd name="T40" fmla="*/ 1023 w 1340"/>
                        <a:gd name="T41" fmla="*/ 503 h 980"/>
                        <a:gd name="T42" fmla="*/ 1058 w 1340"/>
                        <a:gd name="T43" fmla="*/ 544 h 980"/>
                        <a:gd name="T44" fmla="*/ 1077 w 1340"/>
                        <a:gd name="T45" fmla="*/ 573 h 980"/>
                        <a:gd name="T46" fmla="*/ 1108 w 1340"/>
                        <a:gd name="T47" fmla="*/ 598 h 980"/>
                        <a:gd name="T48" fmla="*/ 1150 w 1340"/>
                        <a:gd name="T49" fmla="*/ 615 h 980"/>
                        <a:gd name="T50" fmla="*/ 1179 w 1340"/>
                        <a:gd name="T51" fmla="*/ 653 h 980"/>
                        <a:gd name="T52" fmla="*/ 1200 w 1340"/>
                        <a:gd name="T53" fmla="*/ 690 h 980"/>
                        <a:gd name="T54" fmla="*/ 1223 w 1340"/>
                        <a:gd name="T55" fmla="*/ 709 h 980"/>
                        <a:gd name="T56" fmla="*/ 1256 w 1340"/>
                        <a:gd name="T57" fmla="*/ 740 h 980"/>
                        <a:gd name="T58" fmla="*/ 1285 w 1340"/>
                        <a:gd name="T59" fmla="*/ 759 h 980"/>
                        <a:gd name="T60" fmla="*/ 1325 w 1340"/>
                        <a:gd name="T61" fmla="*/ 747 h 980"/>
                        <a:gd name="T62" fmla="*/ 1304 w 1340"/>
                        <a:gd name="T63" fmla="*/ 786 h 980"/>
                        <a:gd name="T64" fmla="*/ 1227 w 1340"/>
                        <a:gd name="T65" fmla="*/ 824 h 980"/>
                        <a:gd name="T66" fmla="*/ 1162 w 1340"/>
                        <a:gd name="T67" fmla="*/ 861 h 980"/>
                        <a:gd name="T68" fmla="*/ 1098 w 1340"/>
                        <a:gd name="T69" fmla="*/ 911 h 980"/>
                        <a:gd name="T70" fmla="*/ 1048 w 1340"/>
                        <a:gd name="T71" fmla="*/ 953 h 980"/>
                        <a:gd name="T72" fmla="*/ 974 w 1340"/>
                        <a:gd name="T73" fmla="*/ 957 h 980"/>
                        <a:gd name="T74" fmla="*/ 883 w 1340"/>
                        <a:gd name="T75" fmla="*/ 932 h 980"/>
                        <a:gd name="T76" fmla="*/ 816 w 1340"/>
                        <a:gd name="T77" fmla="*/ 939 h 980"/>
                        <a:gd name="T78" fmla="*/ 739 w 1340"/>
                        <a:gd name="T79" fmla="*/ 928 h 980"/>
                        <a:gd name="T80" fmla="*/ 682 w 1340"/>
                        <a:gd name="T81" fmla="*/ 901 h 980"/>
                        <a:gd name="T82" fmla="*/ 595 w 1340"/>
                        <a:gd name="T83" fmla="*/ 863 h 980"/>
                        <a:gd name="T84" fmla="*/ 542 w 1340"/>
                        <a:gd name="T85" fmla="*/ 839 h 980"/>
                        <a:gd name="T86" fmla="*/ 496 w 1340"/>
                        <a:gd name="T87" fmla="*/ 815 h 980"/>
                        <a:gd name="T88" fmla="*/ 451 w 1340"/>
                        <a:gd name="T89" fmla="*/ 803 h 980"/>
                        <a:gd name="T90" fmla="*/ 432 w 1340"/>
                        <a:gd name="T91" fmla="*/ 770 h 980"/>
                        <a:gd name="T92" fmla="*/ 384 w 1340"/>
                        <a:gd name="T93" fmla="*/ 730 h 980"/>
                        <a:gd name="T94" fmla="*/ 355 w 1340"/>
                        <a:gd name="T95" fmla="*/ 680 h 980"/>
                        <a:gd name="T96" fmla="*/ 294 w 1340"/>
                        <a:gd name="T97" fmla="*/ 663 h 980"/>
                        <a:gd name="T98" fmla="*/ 277 w 1340"/>
                        <a:gd name="T99" fmla="*/ 611 h 980"/>
                        <a:gd name="T100" fmla="*/ 234 w 1340"/>
                        <a:gd name="T101" fmla="*/ 592 h 980"/>
                        <a:gd name="T102" fmla="*/ 186 w 1340"/>
                        <a:gd name="T103" fmla="*/ 561 h 980"/>
                        <a:gd name="T104" fmla="*/ 125 w 1340"/>
                        <a:gd name="T105" fmla="*/ 557 h 980"/>
                        <a:gd name="T106" fmla="*/ 92 w 1340"/>
                        <a:gd name="T107" fmla="*/ 513 h 980"/>
                        <a:gd name="T108" fmla="*/ 54 w 1340"/>
                        <a:gd name="T109" fmla="*/ 502 h 980"/>
                        <a:gd name="T110" fmla="*/ 6 w 1340"/>
                        <a:gd name="T111" fmla="*/ 484 h 980"/>
                        <a:gd name="T112" fmla="*/ 21 w 1340"/>
                        <a:gd name="T113" fmla="*/ 442 h 980"/>
                        <a:gd name="T114" fmla="*/ 37 w 1340"/>
                        <a:gd name="T115" fmla="*/ 390 h 980"/>
                        <a:gd name="T116" fmla="*/ 85 w 1340"/>
                        <a:gd name="T117" fmla="*/ 371 h 980"/>
                        <a:gd name="T118" fmla="*/ 131 w 1340"/>
                        <a:gd name="T119" fmla="*/ 323 h 980"/>
                        <a:gd name="T120" fmla="*/ 183 w 1340"/>
                        <a:gd name="T121" fmla="*/ 269 h 980"/>
                        <a:gd name="T122" fmla="*/ 229 w 1340"/>
                        <a:gd name="T123" fmla="*/ 223 h 980"/>
                        <a:gd name="T124" fmla="*/ 261 w 1340"/>
                        <a:gd name="T125" fmla="*/ 167 h 980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1340" h="980">
                          <a:moveTo>
                            <a:pt x="298" y="121"/>
                          </a:moveTo>
                          <a:lnTo>
                            <a:pt x="298" y="119"/>
                          </a:lnTo>
                          <a:lnTo>
                            <a:pt x="298" y="117"/>
                          </a:lnTo>
                          <a:lnTo>
                            <a:pt x="300" y="117"/>
                          </a:lnTo>
                          <a:lnTo>
                            <a:pt x="300" y="116"/>
                          </a:lnTo>
                          <a:lnTo>
                            <a:pt x="300" y="114"/>
                          </a:lnTo>
                          <a:lnTo>
                            <a:pt x="302" y="114"/>
                          </a:lnTo>
                          <a:lnTo>
                            <a:pt x="302" y="112"/>
                          </a:lnTo>
                          <a:lnTo>
                            <a:pt x="302" y="110"/>
                          </a:lnTo>
                          <a:lnTo>
                            <a:pt x="304" y="110"/>
                          </a:lnTo>
                          <a:lnTo>
                            <a:pt x="304" y="108"/>
                          </a:lnTo>
                          <a:lnTo>
                            <a:pt x="305" y="106"/>
                          </a:lnTo>
                          <a:lnTo>
                            <a:pt x="305" y="104"/>
                          </a:lnTo>
                          <a:lnTo>
                            <a:pt x="307" y="104"/>
                          </a:lnTo>
                          <a:lnTo>
                            <a:pt x="309" y="104"/>
                          </a:lnTo>
                          <a:lnTo>
                            <a:pt x="309" y="102"/>
                          </a:lnTo>
                          <a:lnTo>
                            <a:pt x="311" y="100"/>
                          </a:lnTo>
                          <a:lnTo>
                            <a:pt x="313" y="98"/>
                          </a:lnTo>
                          <a:lnTo>
                            <a:pt x="315" y="98"/>
                          </a:lnTo>
                          <a:lnTo>
                            <a:pt x="317" y="96"/>
                          </a:lnTo>
                          <a:lnTo>
                            <a:pt x="319" y="96"/>
                          </a:lnTo>
                          <a:lnTo>
                            <a:pt x="321" y="96"/>
                          </a:lnTo>
                          <a:lnTo>
                            <a:pt x="323" y="94"/>
                          </a:lnTo>
                          <a:lnTo>
                            <a:pt x="325" y="94"/>
                          </a:lnTo>
                          <a:lnTo>
                            <a:pt x="325" y="93"/>
                          </a:lnTo>
                          <a:lnTo>
                            <a:pt x="327" y="91"/>
                          </a:lnTo>
                          <a:lnTo>
                            <a:pt x="327" y="89"/>
                          </a:lnTo>
                          <a:lnTo>
                            <a:pt x="328" y="87"/>
                          </a:lnTo>
                          <a:lnTo>
                            <a:pt x="328" y="85"/>
                          </a:lnTo>
                          <a:lnTo>
                            <a:pt x="330" y="83"/>
                          </a:lnTo>
                          <a:lnTo>
                            <a:pt x="332" y="81"/>
                          </a:lnTo>
                          <a:lnTo>
                            <a:pt x="334" y="79"/>
                          </a:lnTo>
                          <a:lnTo>
                            <a:pt x="334" y="77"/>
                          </a:lnTo>
                          <a:lnTo>
                            <a:pt x="336" y="77"/>
                          </a:lnTo>
                          <a:lnTo>
                            <a:pt x="336" y="75"/>
                          </a:lnTo>
                          <a:lnTo>
                            <a:pt x="336" y="73"/>
                          </a:lnTo>
                          <a:lnTo>
                            <a:pt x="336" y="71"/>
                          </a:lnTo>
                          <a:lnTo>
                            <a:pt x="338" y="69"/>
                          </a:lnTo>
                          <a:lnTo>
                            <a:pt x="338" y="68"/>
                          </a:lnTo>
                          <a:lnTo>
                            <a:pt x="338" y="66"/>
                          </a:lnTo>
                          <a:lnTo>
                            <a:pt x="336" y="66"/>
                          </a:lnTo>
                          <a:lnTo>
                            <a:pt x="336" y="64"/>
                          </a:lnTo>
                          <a:lnTo>
                            <a:pt x="336" y="62"/>
                          </a:lnTo>
                          <a:lnTo>
                            <a:pt x="336" y="60"/>
                          </a:lnTo>
                          <a:lnTo>
                            <a:pt x="336" y="58"/>
                          </a:lnTo>
                          <a:lnTo>
                            <a:pt x="336" y="56"/>
                          </a:lnTo>
                          <a:lnTo>
                            <a:pt x="336" y="54"/>
                          </a:lnTo>
                          <a:lnTo>
                            <a:pt x="336" y="52"/>
                          </a:lnTo>
                          <a:lnTo>
                            <a:pt x="336" y="50"/>
                          </a:lnTo>
                          <a:lnTo>
                            <a:pt x="336" y="48"/>
                          </a:lnTo>
                          <a:lnTo>
                            <a:pt x="336" y="46"/>
                          </a:lnTo>
                          <a:lnTo>
                            <a:pt x="336" y="45"/>
                          </a:lnTo>
                          <a:lnTo>
                            <a:pt x="336" y="43"/>
                          </a:lnTo>
                          <a:lnTo>
                            <a:pt x="338" y="43"/>
                          </a:lnTo>
                          <a:lnTo>
                            <a:pt x="338" y="41"/>
                          </a:lnTo>
                          <a:lnTo>
                            <a:pt x="340" y="39"/>
                          </a:lnTo>
                          <a:lnTo>
                            <a:pt x="342" y="37"/>
                          </a:lnTo>
                          <a:lnTo>
                            <a:pt x="342" y="35"/>
                          </a:lnTo>
                          <a:lnTo>
                            <a:pt x="344" y="33"/>
                          </a:lnTo>
                          <a:lnTo>
                            <a:pt x="344" y="31"/>
                          </a:lnTo>
                          <a:lnTo>
                            <a:pt x="346" y="29"/>
                          </a:lnTo>
                          <a:lnTo>
                            <a:pt x="348" y="27"/>
                          </a:lnTo>
                          <a:lnTo>
                            <a:pt x="350" y="27"/>
                          </a:lnTo>
                          <a:lnTo>
                            <a:pt x="350" y="25"/>
                          </a:lnTo>
                          <a:lnTo>
                            <a:pt x="350" y="23"/>
                          </a:lnTo>
                          <a:lnTo>
                            <a:pt x="352" y="23"/>
                          </a:lnTo>
                          <a:lnTo>
                            <a:pt x="352" y="21"/>
                          </a:lnTo>
                          <a:lnTo>
                            <a:pt x="353" y="21"/>
                          </a:lnTo>
                          <a:lnTo>
                            <a:pt x="353" y="20"/>
                          </a:lnTo>
                          <a:lnTo>
                            <a:pt x="355" y="20"/>
                          </a:lnTo>
                          <a:lnTo>
                            <a:pt x="355" y="18"/>
                          </a:lnTo>
                          <a:lnTo>
                            <a:pt x="357" y="18"/>
                          </a:lnTo>
                          <a:lnTo>
                            <a:pt x="357" y="16"/>
                          </a:lnTo>
                          <a:lnTo>
                            <a:pt x="359" y="14"/>
                          </a:lnTo>
                          <a:lnTo>
                            <a:pt x="359" y="12"/>
                          </a:lnTo>
                          <a:lnTo>
                            <a:pt x="359" y="14"/>
                          </a:lnTo>
                          <a:lnTo>
                            <a:pt x="359" y="12"/>
                          </a:lnTo>
                          <a:lnTo>
                            <a:pt x="359" y="10"/>
                          </a:lnTo>
                          <a:lnTo>
                            <a:pt x="361" y="10"/>
                          </a:lnTo>
                          <a:lnTo>
                            <a:pt x="361" y="8"/>
                          </a:lnTo>
                          <a:lnTo>
                            <a:pt x="361" y="6"/>
                          </a:lnTo>
                          <a:lnTo>
                            <a:pt x="363" y="6"/>
                          </a:lnTo>
                          <a:lnTo>
                            <a:pt x="365" y="6"/>
                          </a:lnTo>
                          <a:lnTo>
                            <a:pt x="365" y="4"/>
                          </a:lnTo>
                          <a:lnTo>
                            <a:pt x="367" y="4"/>
                          </a:lnTo>
                          <a:lnTo>
                            <a:pt x="365" y="4"/>
                          </a:lnTo>
                          <a:lnTo>
                            <a:pt x="367" y="4"/>
                          </a:lnTo>
                          <a:lnTo>
                            <a:pt x="367" y="2"/>
                          </a:lnTo>
                          <a:lnTo>
                            <a:pt x="369" y="2"/>
                          </a:lnTo>
                          <a:lnTo>
                            <a:pt x="371" y="2"/>
                          </a:lnTo>
                          <a:lnTo>
                            <a:pt x="373" y="2"/>
                          </a:lnTo>
                          <a:lnTo>
                            <a:pt x="373" y="0"/>
                          </a:lnTo>
                          <a:lnTo>
                            <a:pt x="375" y="0"/>
                          </a:lnTo>
                          <a:lnTo>
                            <a:pt x="376" y="0"/>
                          </a:lnTo>
                          <a:lnTo>
                            <a:pt x="378" y="2"/>
                          </a:lnTo>
                          <a:lnTo>
                            <a:pt x="380" y="2"/>
                          </a:lnTo>
                          <a:lnTo>
                            <a:pt x="382" y="2"/>
                          </a:lnTo>
                          <a:lnTo>
                            <a:pt x="384" y="2"/>
                          </a:lnTo>
                          <a:lnTo>
                            <a:pt x="386" y="2"/>
                          </a:lnTo>
                          <a:lnTo>
                            <a:pt x="388" y="4"/>
                          </a:lnTo>
                          <a:lnTo>
                            <a:pt x="390" y="4"/>
                          </a:lnTo>
                          <a:lnTo>
                            <a:pt x="392" y="4"/>
                          </a:lnTo>
                          <a:lnTo>
                            <a:pt x="394" y="4"/>
                          </a:lnTo>
                          <a:lnTo>
                            <a:pt x="396" y="4"/>
                          </a:lnTo>
                          <a:lnTo>
                            <a:pt x="398" y="4"/>
                          </a:lnTo>
                          <a:lnTo>
                            <a:pt x="398" y="6"/>
                          </a:lnTo>
                          <a:lnTo>
                            <a:pt x="400" y="6"/>
                          </a:lnTo>
                          <a:lnTo>
                            <a:pt x="401" y="6"/>
                          </a:lnTo>
                          <a:lnTo>
                            <a:pt x="403" y="6"/>
                          </a:lnTo>
                          <a:lnTo>
                            <a:pt x="405" y="8"/>
                          </a:lnTo>
                          <a:lnTo>
                            <a:pt x="407" y="10"/>
                          </a:lnTo>
                          <a:lnTo>
                            <a:pt x="407" y="12"/>
                          </a:lnTo>
                          <a:lnTo>
                            <a:pt x="409" y="12"/>
                          </a:lnTo>
                          <a:lnTo>
                            <a:pt x="411" y="14"/>
                          </a:lnTo>
                          <a:lnTo>
                            <a:pt x="413" y="16"/>
                          </a:lnTo>
                          <a:lnTo>
                            <a:pt x="415" y="18"/>
                          </a:lnTo>
                          <a:lnTo>
                            <a:pt x="417" y="20"/>
                          </a:lnTo>
                          <a:lnTo>
                            <a:pt x="419" y="21"/>
                          </a:lnTo>
                          <a:lnTo>
                            <a:pt x="421" y="23"/>
                          </a:lnTo>
                          <a:lnTo>
                            <a:pt x="423" y="25"/>
                          </a:lnTo>
                          <a:lnTo>
                            <a:pt x="424" y="25"/>
                          </a:lnTo>
                          <a:lnTo>
                            <a:pt x="424" y="27"/>
                          </a:lnTo>
                          <a:lnTo>
                            <a:pt x="426" y="27"/>
                          </a:lnTo>
                          <a:lnTo>
                            <a:pt x="428" y="27"/>
                          </a:lnTo>
                          <a:lnTo>
                            <a:pt x="430" y="27"/>
                          </a:lnTo>
                          <a:lnTo>
                            <a:pt x="432" y="27"/>
                          </a:lnTo>
                          <a:lnTo>
                            <a:pt x="434" y="29"/>
                          </a:lnTo>
                          <a:lnTo>
                            <a:pt x="436" y="29"/>
                          </a:lnTo>
                          <a:lnTo>
                            <a:pt x="438" y="29"/>
                          </a:lnTo>
                          <a:lnTo>
                            <a:pt x="440" y="31"/>
                          </a:lnTo>
                          <a:lnTo>
                            <a:pt x="442" y="31"/>
                          </a:lnTo>
                          <a:lnTo>
                            <a:pt x="442" y="33"/>
                          </a:lnTo>
                          <a:lnTo>
                            <a:pt x="444" y="33"/>
                          </a:lnTo>
                          <a:lnTo>
                            <a:pt x="446" y="35"/>
                          </a:lnTo>
                          <a:lnTo>
                            <a:pt x="448" y="37"/>
                          </a:lnTo>
                          <a:lnTo>
                            <a:pt x="449" y="39"/>
                          </a:lnTo>
                          <a:lnTo>
                            <a:pt x="451" y="41"/>
                          </a:lnTo>
                          <a:lnTo>
                            <a:pt x="451" y="43"/>
                          </a:lnTo>
                          <a:lnTo>
                            <a:pt x="453" y="43"/>
                          </a:lnTo>
                          <a:lnTo>
                            <a:pt x="453" y="45"/>
                          </a:lnTo>
                          <a:lnTo>
                            <a:pt x="455" y="48"/>
                          </a:lnTo>
                          <a:lnTo>
                            <a:pt x="455" y="50"/>
                          </a:lnTo>
                          <a:lnTo>
                            <a:pt x="457" y="50"/>
                          </a:lnTo>
                          <a:lnTo>
                            <a:pt x="457" y="52"/>
                          </a:lnTo>
                          <a:lnTo>
                            <a:pt x="457" y="54"/>
                          </a:lnTo>
                          <a:lnTo>
                            <a:pt x="459" y="56"/>
                          </a:lnTo>
                          <a:lnTo>
                            <a:pt x="459" y="58"/>
                          </a:lnTo>
                          <a:lnTo>
                            <a:pt x="459" y="60"/>
                          </a:lnTo>
                          <a:lnTo>
                            <a:pt x="459" y="62"/>
                          </a:lnTo>
                          <a:lnTo>
                            <a:pt x="459" y="64"/>
                          </a:lnTo>
                          <a:lnTo>
                            <a:pt x="461" y="64"/>
                          </a:lnTo>
                          <a:lnTo>
                            <a:pt x="461" y="66"/>
                          </a:lnTo>
                          <a:lnTo>
                            <a:pt x="461" y="68"/>
                          </a:lnTo>
                          <a:lnTo>
                            <a:pt x="465" y="77"/>
                          </a:lnTo>
                          <a:lnTo>
                            <a:pt x="463" y="77"/>
                          </a:lnTo>
                          <a:lnTo>
                            <a:pt x="463" y="79"/>
                          </a:lnTo>
                          <a:lnTo>
                            <a:pt x="461" y="81"/>
                          </a:lnTo>
                          <a:lnTo>
                            <a:pt x="461" y="83"/>
                          </a:lnTo>
                          <a:lnTo>
                            <a:pt x="459" y="83"/>
                          </a:lnTo>
                          <a:lnTo>
                            <a:pt x="459" y="85"/>
                          </a:lnTo>
                          <a:lnTo>
                            <a:pt x="459" y="87"/>
                          </a:lnTo>
                          <a:lnTo>
                            <a:pt x="459" y="89"/>
                          </a:lnTo>
                          <a:lnTo>
                            <a:pt x="457" y="89"/>
                          </a:lnTo>
                          <a:lnTo>
                            <a:pt x="455" y="89"/>
                          </a:lnTo>
                          <a:lnTo>
                            <a:pt x="455" y="91"/>
                          </a:lnTo>
                          <a:lnTo>
                            <a:pt x="455" y="93"/>
                          </a:lnTo>
                          <a:lnTo>
                            <a:pt x="449" y="94"/>
                          </a:lnTo>
                          <a:lnTo>
                            <a:pt x="448" y="94"/>
                          </a:lnTo>
                          <a:lnTo>
                            <a:pt x="446" y="96"/>
                          </a:lnTo>
                          <a:lnTo>
                            <a:pt x="446" y="100"/>
                          </a:lnTo>
                          <a:lnTo>
                            <a:pt x="444" y="100"/>
                          </a:lnTo>
                          <a:lnTo>
                            <a:pt x="444" y="102"/>
                          </a:lnTo>
                          <a:lnTo>
                            <a:pt x="442" y="104"/>
                          </a:lnTo>
                          <a:lnTo>
                            <a:pt x="440" y="104"/>
                          </a:lnTo>
                          <a:lnTo>
                            <a:pt x="440" y="106"/>
                          </a:lnTo>
                          <a:lnTo>
                            <a:pt x="438" y="108"/>
                          </a:lnTo>
                          <a:lnTo>
                            <a:pt x="438" y="110"/>
                          </a:lnTo>
                          <a:lnTo>
                            <a:pt x="436" y="110"/>
                          </a:lnTo>
                          <a:lnTo>
                            <a:pt x="436" y="112"/>
                          </a:lnTo>
                          <a:lnTo>
                            <a:pt x="438" y="112"/>
                          </a:lnTo>
                          <a:lnTo>
                            <a:pt x="438" y="114"/>
                          </a:lnTo>
                          <a:lnTo>
                            <a:pt x="438" y="116"/>
                          </a:lnTo>
                          <a:lnTo>
                            <a:pt x="438" y="117"/>
                          </a:lnTo>
                          <a:lnTo>
                            <a:pt x="438" y="119"/>
                          </a:lnTo>
                          <a:lnTo>
                            <a:pt x="440" y="121"/>
                          </a:lnTo>
                          <a:lnTo>
                            <a:pt x="440" y="123"/>
                          </a:lnTo>
                          <a:lnTo>
                            <a:pt x="440" y="125"/>
                          </a:lnTo>
                          <a:lnTo>
                            <a:pt x="440" y="127"/>
                          </a:lnTo>
                          <a:lnTo>
                            <a:pt x="442" y="127"/>
                          </a:lnTo>
                          <a:lnTo>
                            <a:pt x="442" y="129"/>
                          </a:lnTo>
                          <a:lnTo>
                            <a:pt x="442" y="131"/>
                          </a:lnTo>
                          <a:lnTo>
                            <a:pt x="440" y="135"/>
                          </a:lnTo>
                          <a:lnTo>
                            <a:pt x="440" y="137"/>
                          </a:lnTo>
                          <a:lnTo>
                            <a:pt x="440" y="139"/>
                          </a:lnTo>
                          <a:lnTo>
                            <a:pt x="440" y="141"/>
                          </a:lnTo>
                          <a:lnTo>
                            <a:pt x="440" y="142"/>
                          </a:lnTo>
                          <a:lnTo>
                            <a:pt x="440" y="144"/>
                          </a:lnTo>
                          <a:lnTo>
                            <a:pt x="440" y="146"/>
                          </a:lnTo>
                          <a:lnTo>
                            <a:pt x="440" y="148"/>
                          </a:lnTo>
                          <a:lnTo>
                            <a:pt x="440" y="150"/>
                          </a:lnTo>
                          <a:lnTo>
                            <a:pt x="440" y="152"/>
                          </a:lnTo>
                          <a:lnTo>
                            <a:pt x="440" y="154"/>
                          </a:lnTo>
                          <a:lnTo>
                            <a:pt x="440" y="156"/>
                          </a:lnTo>
                          <a:lnTo>
                            <a:pt x="440" y="158"/>
                          </a:lnTo>
                          <a:lnTo>
                            <a:pt x="440" y="160"/>
                          </a:lnTo>
                          <a:lnTo>
                            <a:pt x="440" y="162"/>
                          </a:lnTo>
                          <a:lnTo>
                            <a:pt x="440" y="164"/>
                          </a:lnTo>
                          <a:lnTo>
                            <a:pt x="440" y="165"/>
                          </a:lnTo>
                          <a:lnTo>
                            <a:pt x="440" y="167"/>
                          </a:lnTo>
                          <a:lnTo>
                            <a:pt x="440" y="169"/>
                          </a:lnTo>
                          <a:lnTo>
                            <a:pt x="440" y="171"/>
                          </a:lnTo>
                          <a:lnTo>
                            <a:pt x="442" y="173"/>
                          </a:lnTo>
                          <a:lnTo>
                            <a:pt x="442" y="175"/>
                          </a:lnTo>
                          <a:lnTo>
                            <a:pt x="442" y="177"/>
                          </a:lnTo>
                          <a:lnTo>
                            <a:pt x="442" y="179"/>
                          </a:lnTo>
                          <a:lnTo>
                            <a:pt x="444" y="181"/>
                          </a:lnTo>
                          <a:lnTo>
                            <a:pt x="444" y="183"/>
                          </a:lnTo>
                          <a:lnTo>
                            <a:pt x="446" y="183"/>
                          </a:lnTo>
                          <a:lnTo>
                            <a:pt x="446" y="185"/>
                          </a:lnTo>
                          <a:lnTo>
                            <a:pt x="448" y="187"/>
                          </a:lnTo>
                          <a:lnTo>
                            <a:pt x="448" y="189"/>
                          </a:lnTo>
                          <a:lnTo>
                            <a:pt x="449" y="190"/>
                          </a:lnTo>
                          <a:lnTo>
                            <a:pt x="449" y="192"/>
                          </a:lnTo>
                          <a:lnTo>
                            <a:pt x="449" y="194"/>
                          </a:lnTo>
                          <a:lnTo>
                            <a:pt x="453" y="204"/>
                          </a:lnTo>
                          <a:lnTo>
                            <a:pt x="453" y="206"/>
                          </a:lnTo>
                          <a:lnTo>
                            <a:pt x="453" y="208"/>
                          </a:lnTo>
                          <a:lnTo>
                            <a:pt x="455" y="210"/>
                          </a:lnTo>
                          <a:lnTo>
                            <a:pt x="455" y="212"/>
                          </a:lnTo>
                          <a:lnTo>
                            <a:pt x="455" y="215"/>
                          </a:lnTo>
                          <a:lnTo>
                            <a:pt x="455" y="217"/>
                          </a:lnTo>
                          <a:lnTo>
                            <a:pt x="455" y="219"/>
                          </a:lnTo>
                          <a:lnTo>
                            <a:pt x="455" y="221"/>
                          </a:lnTo>
                          <a:lnTo>
                            <a:pt x="455" y="223"/>
                          </a:lnTo>
                          <a:lnTo>
                            <a:pt x="453" y="225"/>
                          </a:lnTo>
                          <a:lnTo>
                            <a:pt x="453" y="227"/>
                          </a:lnTo>
                          <a:lnTo>
                            <a:pt x="453" y="229"/>
                          </a:lnTo>
                          <a:lnTo>
                            <a:pt x="453" y="231"/>
                          </a:lnTo>
                          <a:lnTo>
                            <a:pt x="453" y="233"/>
                          </a:lnTo>
                          <a:lnTo>
                            <a:pt x="453" y="235"/>
                          </a:lnTo>
                          <a:lnTo>
                            <a:pt x="453" y="237"/>
                          </a:lnTo>
                          <a:lnTo>
                            <a:pt x="453" y="238"/>
                          </a:lnTo>
                          <a:lnTo>
                            <a:pt x="453" y="240"/>
                          </a:lnTo>
                          <a:lnTo>
                            <a:pt x="455" y="242"/>
                          </a:lnTo>
                          <a:lnTo>
                            <a:pt x="455" y="244"/>
                          </a:lnTo>
                          <a:lnTo>
                            <a:pt x="457" y="248"/>
                          </a:lnTo>
                          <a:lnTo>
                            <a:pt x="457" y="250"/>
                          </a:lnTo>
                          <a:lnTo>
                            <a:pt x="461" y="254"/>
                          </a:lnTo>
                          <a:lnTo>
                            <a:pt x="463" y="256"/>
                          </a:lnTo>
                          <a:lnTo>
                            <a:pt x="463" y="258"/>
                          </a:lnTo>
                          <a:lnTo>
                            <a:pt x="465" y="262"/>
                          </a:lnTo>
                          <a:lnTo>
                            <a:pt x="465" y="265"/>
                          </a:lnTo>
                          <a:lnTo>
                            <a:pt x="467" y="265"/>
                          </a:lnTo>
                          <a:lnTo>
                            <a:pt x="467" y="267"/>
                          </a:lnTo>
                          <a:lnTo>
                            <a:pt x="469" y="275"/>
                          </a:lnTo>
                          <a:lnTo>
                            <a:pt x="469" y="277"/>
                          </a:lnTo>
                          <a:lnTo>
                            <a:pt x="469" y="279"/>
                          </a:lnTo>
                          <a:lnTo>
                            <a:pt x="469" y="281"/>
                          </a:lnTo>
                          <a:lnTo>
                            <a:pt x="471" y="283"/>
                          </a:lnTo>
                          <a:lnTo>
                            <a:pt x="471" y="285"/>
                          </a:lnTo>
                          <a:lnTo>
                            <a:pt x="471" y="288"/>
                          </a:lnTo>
                          <a:lnTo>
                            <a:pt x="472" y="292"/>
                          </a:lnTo>
                          <a:lnTo>
                            <a:pt x="472" y="294"/>
                          </a:lnTo>
                          <a:lnTo>
                            <a:pt x="474" y="298"/>
                          </a:lnTo>
                          <a:lnTo>
                            <a:pt x="476" y="302"/>
                          </a:lnTo>
                          <a:lnTo>
                            <a:pt x="478" y="302"/>
                          </a:lnTo>
                          <a:lnTo>
                            <a:pt x="480" y="304"/>
                          </a:lnTo>
                          <a:lnTo>
                            <a:pt x="482" y="304"/>
                          </a:lnTo>
                          <a:lnTo>
                            <a:pt x="482" y="306"/>
                          </a:lnTo>
                          <a:lnTo>
                            <a:pt x="482" y="308"/>
                          </a:lnTo>
                          <a:lnTo>
                            <a:pt x="484" y="308"/>
                          </a:lnTo>
                          <a:lnTo>
                            <a:pt x="484" y="310"/>
                          </a:lnTo>
                          <a:lnTo>
                            <a:pt x="486" y="310"/>
                          </a:lnTo>
                          <a:lnTo>
                            <a:pt x="488" y="310"/>
                          </a:lnTo>
                          <a:lnTo>
                            <a:pt x="488" y="311"/>
                          </a:lnTo>
                          <a:lnTo>
                            <a:pt x="490" y="311"/>
                          </a:lnTo>
                          <a:lnTo>
                            <a:pt x="494" y="311"/>
                          </a:lnTo>
                          <a:lnTo>
                            <a:pt x="497" y="311"/>
                          </a:lnTo>
                          <a:lnTo>
                            <a:pt x="499" y="310"/>
                          </a:lnTo>
                          <a:lnTo>
                            <a:pt x="501" y="310"/>
                          </a:lnTo>
                          <a:lnTo>
                            <a:pt x="501" y="311"/>
                          </a:lnTo>
                          <a:lnTo>
                            <a:pt x="505" y="313"/>
                          </a:lnTo>
                          <a:lnTo>
                            <a:pt x="509" y="317"/>
                          </a:lnTo>
                          <a:lnTo>
                            <a:pt x="511" y="319"/>
                          </a:lnTo>
                          <a:lnTo>
                            <a:pt x="513" y="319"/>
                          </a:lnTo>
                          <a:lnTo>
                            <a:pt x="515" y="319"/>
                          </a:lnTo>
                          <a:lnTo>
                            <a:pt x="517" y="321"/>
                          </a:lnTo>
                          <a:lnTo>
                            <a:pt x="519" y="321"/>
                          </a:lnTo>
                          <a:lnTo>
                            <a:pt x="520" y="319"/>
                          </a:lnTo>
                          <a:lnTo>
                            <a:pt x="524" y="317"/>
                          </a:lnTo>
                          <a:lnTo>
                            <a:pt x="526" y="315"/>
                          </a:lnTo>
                          <a:lnTo>
                            <a:pt x="528" y="315"/>
                          </a:lnTo>
                          <a:lnTo>
                            <a:pt x="530" y="315"/>
                          </a:lnTo>
                          <a:lnTo>
                            <a:pt x="532" y="315"/>
                          </a:lnTo>
                          <a:lnTo>
                            <a:pt x="534" y="315"/>
                          </a:lnTo>
                          <a:lnTo>
                            <a:pt x="536" y="317"/>
                          </a:lnTo>
                          <a:lnTo>
                            <a:pt x="538" y="317"/>
                          </a:lnTo>
                          <a:lnTo>
                            <a:pt x="540" y="321"/>
                          </a:lnTo>
                          <a:lnTo>
                            <a:pt x="544" y="327"/>
                          </a:lnTo>
                          <a:lnTo>
                            <a:pt x="544" y="329"/>
                          </a:lnTo>
                          <a:lnTo>
                            <a:pt x="545" y="331"/>
                          </a:lnTo>
                          <a:lnTo>
                            <a:pt x="545" y="334"/>
                          </a:lnTo>
                          <a:lnTo>
                            <a:pt x="545" y="342"/>
                          </a:lnTo>
                          <a:lnTo>
                            <a:pt x="545" y="344"/>
                          </a:lnTo>
                          <a:lnTo>
                            <a:pt x="547" y="346"/>
                          </a:lnTo>
                          <a:lnTo>
                            <a:pt x="547" y="348"/>
                          </a:lnTo>
                          <a:lnTo>
                            <a:pt x="549" y="348"/>
                          </a:lnTo>
                          <a:lnTo>
                            <a:pt x="551" y="348"/>
                          </a:lnTo>
                          <a:lnTo>
                            <a:pt x="553" y="348"/>
                          </a:lnTo>
                          <a:lnTo>
                            <a:pt x="555" y="348"/>
                          </a:lnTo>
                          <a:lnTo>
                            <a:pt x="557" y="348"/>
                          </a:lnTo>
                          <a:lnTo>
                            <a:pt x="557" y="346"/>
                          </a:lnTo>
                          <a:lnTo>
                            <a:pt x="559" y="346"/>
                          </a:lnTo>
                          <a:lnTo>
                            <a:pt x="561" y="346"/>
                          </a:lnTo>
                          <a:lnTo>
                            <a:pt x="561" y="344"/>
                          </a:lnTo>
                          <a:lnTo>
                            <a:pt x="563" y="344"/>
                          </a:lnTo>
                          <a:lnTo>
                            <a:pt x="565" y="344"/>
                          </a:lnTo>
                          <a:lnTo>
                            <a:pt x="567" y="344"/>
                          </a:lnTo>
                          <a:lnTo>
                            <a:pt x="567" y="342"/>
                          </a:lnTo>
                          <a:lnTo>
                            <a:pt x="568" y="340"/>
                          </a:lnTo>
                          <a:lnTo>
                            <a:pt x="568" y="338"/>
                          </a:lnTo>
                          <a:lnTo>
                            <a:pt x="570" y="338"/>
                          </a:lnTo>
                          <a:lnTo>
                            <a:pt x="572" y="338"/>
                          </a:lnTo>
                          <a:lnTo>
                            <a:pt x="572" y="336"/>
                          </a:lnTo>
                          <a:lnTo>
                            <a:pt x="572" y="334"/>
                          </a:lnTo>
                          <a:lnTo>
                            <a:pt x="574" y="334"/>
                          </a:lnTo>
                          <a:lnTo>
                            <a:pt x="574" y="333"/>
                          </a:lnTo>
                          <a:lnTo>
                            <a:pt x="574" y="334"/>
                          </a:lnTo>
                          <a:lnTo>
                            <a:pt x="576" y="334"/>
                          </a:lnTo>
                          <a:lnTo>
                            <a:pt x="578" y="334"/>
                          </a:lnTo>
                          <a:lnTo>
                            <a:pt x="578" y="333"/>
                          </a:lnTo>
                          <a:lnTo>
                            <a:pt x="578" y="334"/>
                          </a:lnTo>
                          <a:lnTo>
                            <a:pt x="580" y="334"/>
                          </a:lnTo>
                          <a:lnTo>
                            <a:pt x="580" y="336"/>
                          </a:lnTo>
                          <a:lnTo>
                            <a:pt x="582" y="336"/>
                          </a:lnTo>
                          <a:lnTo>
                            <a:pt x="582" y="338"/>
                          </a:lnTo>
                          <a:lnTo>
                            <a:pt x="584" y="338"/>
                          </a:lnTo>
                          <a:lnTo>
                            <a:pt x="586" y="338"/>
                          </a:lnTo>
                          <a:lnTo>
                            <a:pt x="588" y="338"/>
                          </a:lnTo>
                          <a:lnTo>
                            <a:pt x="590" y="338"/>
                          </a:lnTo>
                          <a:lnTo>
                            <a:pt x="590" y="340"/>
                          </a:lnTo>
                          <a:lnTo>
                            <a:pt x="590" y="342"/>
                          </a:lnTo>
                          <a:lnTo>
                            <a:pt x="592" y="342"/>
                          </a:lnTo>
                          <a:lnTo>
                            <a:pt x="592" y="344"/>
                          </a:lnTo>
                          <a:lnTo>
                            <a:pt x="593" y="344"/>
                          </a:lnTo>
                          <a:lnTo>
                            <a:pt x="593" y="346"/>
                          </a:lnTo>
                          <a:lnTo>
                            <a:pt x="592" y="346"/>
                          </a:lnTo>
                          <a:lnTo>
                            <a:pt x="592" y="348"/>
                          </a:lnTo>
                          <a:lnTo>
                            <a:pt x="592" y="350"/>
                          </a:lnTo>
                          <a:lnTo>
                            <a:pt x="593" y="350"/>
                          </a:lnTo>
                          <a:lnTo>
                            <a:pt x="593" y="352"/>
                          </a:lnTo>
                          <a:lnTo>
                            <a:pt x="593" y="354"/>
                          </a:lnTo>
                          <a:lnTo>
                            <a:pt x="595" y="354"/>
                          </a:lnTo>
                          <a:lnTo>
                            <a:pt x="595" y="352"/>
                          </a:lnTo>
                          <a:lnTo>
                            <a:pt x="597" y="352"/>
                          </a:lnTo>
                          <a:lnTo>
                            <a:pt x="597" y="354"/>
                          </a:lnTo>
                          <a:lnTo>
                            <a:pt x="597" y="352"/>
                          </a:lnTo>
                          <a:lnTo>
                            <a:pt x="599" y="352"/>
                          </a:lnTo>
                          <a:lnTo>
                            <a:pt x="601" y="352"/>
                          </a:lnTo>
                          <a:lnTo>
                            <a:pt x="601" y="350"/>
                          </a:lnTo>
                          <a:lnTo>
                            <a:pt x="603" y="348"/>
                          </a:lnTo>
                          <a:lnTo>
                            <a:pt x="605" y="348"/>
                          </a:lnTo>
                          <a:lnTo>
                            <a:pt x="605" y="350"/>
                          </a:lnTo>
                          <a:lnTo>
                            <a:pt x="605" y="348"/>
                          </a:lnTo>
                          <a:lnTo>
                            <a:pt x="607" y="348"/>
                          </a:lnTo>
                          <a:lnTo>
                            <a:pt x="609" y="350"/>
                          </a:lnTo>
                          <a:lnTo>
                            <a:pt x="611" y="350"/>
                          </a:lnTo>
                          <a:lnTo>
                            <a:pt x="611" y="352"/>
                          </a:lnTo>
                          <a:lnTo>
                            <a:pt x="613" y="352"/>
                          </a:lnTo>
                          <a:lnTo>
                            <a:pt x="613" y="354"/>
                          </a:lnTo>
                          <a:lnTo>
                            <a:pt x="615" y="354"/>
                          </a:lnTo>
                          <a:lnTo>
                            <a:pt x="616" y="354"/>
                          </a:lnTo>
                          <a:lnTo>
                            <a:pt x="618" y="354"/>
                          </a:lnTo>
                          <a:lnTo>
                            <a:pt x="618" y="352"/>
                          </a:lnTo>
                          <a:lnTo>
                            <a:pt x="620" y="352"/>
                          </a:lnTo>
                          <a:lnTo>
                            <a:pt x="622" y="352"/>
                          </a:lnTo>
                          <a:lnTo>
                            <a:pt x="624" y="352"/>
                          </a:lnTo>
                          <a:lnTo>
                            <a:pt x="626" y="352"/>
                          </a:lnTo>
                          <a:lnTo>
                            <a:pt x="628" y="352"/>
                          </a:lnTo>
                          <a:lnTo>
                            <a:pt x="630" y="352"/>
                          </a:lnTo>
                          <a:lnTo>
                            <a:pt x="632" y="352"/>
                          </a:lnTo>
                          <a:lnTo>
                            <a:pt x="634" y="352"/>
                          </a:lnTo>
                          <a:lnTo>
                            <a:pt x="634" y="350"/>
                          </a:lnTo>
                          <a:lnTo>
                            <a:pt x="636" y="350"/>
                          </a:lnTo>
                          <a:lnTo>
                            <a:pt x="638" y="350"/>
                          </a:lnTo>
                          <a:lnTo>
                            <a:pt x="639" y="350"/>
                          </a:lnTo>
                          <a:lnTo>
                            <a:pt x="639" y="352"/>
                          </a:lnTo>
                          <a:lnTo>
                            <a:pt x="641" y="352"/>
                          </a:lnTo>
                          <a:lnTo>
                            <a:pt x="641" y="354"/>
                          </a:lnTo>
                          <a:lnTo>
                            <a:pt x="643" y="354"/>
                          </a:lnTo>
                          <a:lnTo>
                            <a:pt x="643" y="356"/>
                          </a:lnTo>
                          <a:lnTo>
                            <a:pt x="645" y="356"/>
                          </a:lnTo>
                          <a:lnTo>
                            <a:pt x="645" y="358"/>
                          </a:lnTo>
                          <a:lnTo>
                            <a:pt x="647" y="358"/>
                          </a:lnTo>
                          <a:lnTo>
                            <a:pt x="647" y="359"/>
                          </a:lnTo>
                          <a:lnTo>
                            <a:pt x="649" y="359"/>
                          </a:lnTo>
                          <a:lnTo>
                            <a:pt x="651" y="359"/>
                          </a:lnTo>
                          <a:lnTo>
                            <a:pt x="653" y="359"/>
                          </a:lnTo>
                          <a:lnTo>
                            <a:pt x="653" y="361"/>
                          </a:lnTo>
                          <a:lnTo>
                            <a:pt x="655" y="361"/>
                          </a:lnTo>
                          <a:lnTo>
                            <a:pt x="655" y="359"/>
                          </a:lnTo>
                          <a:lnTo>
                            <a:pt x="657" y="361"/>
                          </a:lnTo>
                          <a:lnTo>
                            <a:pt x="659" y="361"/>
                          </a:lnTo>
                          <a:lnTo>
                            <a:pt x="661" y="361"/>
                          </a:lnTo>
                          <a:lnTo>
                            <a:pt x="663" y="361"/>
                          </a:lnTo>
                          <a:lnTo>
                            <a:pt x="664" y="361"/>
                          </a:lnTo>
                          <a:lnTo>
                            <a:pt x="666" y="361"/>
                          </a:lnTo>
                          <a:lnTo>
                            <a:pt x="668" y="361"/>
                          </a:lnTo>
                          <a:lnTo>
                            <a:pt x="668" y="359"/>
                          </a:lnTo>
                          <a:lnTo>
                            <a:pt x="670" y="359"/>
                          </a:lnTo>
                          <a:lnTo>
                            <a:pt x="670" y="358"/>
                          </a:lnTo>
                          <a:lnTo>
                            <a:pt x="672" y="358"/>
                          </a:lnTo>
                          <a:lnTo>
                            <a:pt x="672" y="359"/>
                          </a:lnTo>
                          <a:lnTo>
                            <a:pt x="674" y="358"/>
                          </a:lnTo>
                          <a:lnTo>
                            <a:pt x="676" y="358"/>
                          </a:lnTo>
                          <a:lnTo>
                            <a:pt x="676" y="356"/>
                          </a:lnTo>
                          <a:lnTo>
                            <a:pt x="678" y="356"/>
                          </a:lnTo>
                          <a:lnTo>
                            <a:pt x="680" y="356"/>
                          </a:lnTo>
                          <a:lnTo>
                            <a:pt x="682" y="358"/>
                          </a:lnTo>
                          <a:lnTo>
                            <a:pt x="684" y="358"/>
                          </a:lnTo>
                          <a:lnTo>
                            <a:pt x="686" y="358"/>
                          </a:lnTo>
                          <a:lnTo>
                            <a:pt x="686" y="359"/>
                          </a:lnTo>
                          <a:lnTo>
                            <a:pt x="687" y="359"/>
                          </a:lnTo>
                          <a:lnTo>
                            <a:pt x="691" y="359"/>
                          </a:lnTo>
                          <a:lnTo>
                            <a:pt x="695" y="361"/>
                          </a:lnTo>
                          <a:lnTo>
                            <a:pt x="701" y="363"/>
                          </a:lnTo>
                          <a:lnTo>
                            <a:pt x="703" y="363"/>
                          </a:lnTo>
                          <a:lnTo>
                            <a:pt x="705" y="363"/>
                          </a:lnTo>
                          <a:lnTo>
                            <a:pt x="707" y="365"/>
                          </a:lnTo>
                          <a:lnTo>
                            <a:pt x="709" y="365"/>
                          </a:lnTo>
                          <a:lnTo>
                            <a:pt x="711" y="365"/>
                          </a:lnTo>
                          <a:lnTo>
                            <a:pt x="711" y="363"/>
                          </a:lnTo>
                          <a:lnTo>
                            <a:pt x="712" y="363"/>
                          </a:lnTo>
                          <a:lnTo>
                            <a:pt x="712" y="365"/>
                          </a:lnTo>
                          <a:lnTo>
                            <a:pt x="714" y="367"/>
                          </a:lnTo>
                          <a:lnTo>
                            <a:pt x="712" y="367"/>
                          </a:lnTo>
                          <a:lnTo>
                            <a:pt x="712" y="369"/>
                          </a:lnTo>
                          <a:lnTo>
                            <a:pt x="712" y="371"/>
                          </a:lnTo>
                          <a:lnTo>
                            <a:pt x="712" y="373"/>
                          </a:lnTo>
                          <a:lnTo>
                            <a:pt x="712" y="375"/>
                          </a:lnTo>
                          <a:lnTo>
                            <a:pt x="714" y="375"/>
                          </a:lnTo>
                          <a:lnTo>
                            <a:pt x="714" y="377"/>
                          </a:lnTo>
                          <a:lnTo>
                            <a:pt x="716" y="379"/>
                          </a:lnTo>
                          <a:lnTo>
                            <a:pt x="716" y="381"/>
                          </a:lnTo>
                          <a:lnTo>
                            <a:pt x="718" y="381"/>
                          </a:lnTo>
                          <a:lnTo>
                            <a:pt x="720" y="381"/>
                          </a:lnTo>
                          <a:lnTo>
                            <a:pt x="720" y="382"/>
                          </a:lnTo>
                          <a:lnTo>
                            <a:pt x="722" y="384"/>
                          </a:lnTo>
                          <a:lnTo>
                            <a:pt x="722" y="386"/>
                          </a:lnTo>
                          <a:lnTo>
                            <a:pt x="720" y="386"/>
                          </a:lnTo>
                          <a:lnTo>
                            <a:pt x="720" y="388"/>
                          </a:lnTo>
                          <a:lnTo>
                            <a:pt x="722" y="388"/>
                          </a:lnTo>
                          <a:lnTo>
                            <a:pt x="722" y="390"/>
                          </a:lnTo>
                          <a:lnTo>
                            <a:pt x="724" y="390"/>
                          </a:lnTo>
                          <a:lnTo>
                            <a:pt x="724" y="392"/>
                          </a:lnTo>
                          <a:lnTo>
                            <a:pt x="726" y="392"/>
                          </a:lnTo>
                          <a:lnTo>
                            <a:pt x="728" y="394"/>
                          </a:lnTo>
                          <a:lnTo>
                            <a:pt x="730" y="394"/>
                          </a:lnTo>
                          <a:lnTo>
                            <a:pt x="730" y="396"/>
                          </a:lnTo>
                          <a:lnTo>
                            <a:pt x="730" y="398"/>
                          </a:lnTo>
                          <a:lnTo>
                            <a:pt x="730" y="400"/>
                          </a:lnTo>
                          <a:lnTo>
                            <a:pt x="732" y="400"/>
                          </a:lnTo>
                          <a:lnTo>
                            <a:pt x="734" y="400"/>
                          </a:lnTo>
                          <a:lnTo>
                            <a:pt x="735" y="400"/>
                          </a:lnTo>
                          <a:lnTo>
                            <a:pt x="735" y="402"/>
                          </a:lnTo>
                          <a:lnTo>
                            <a:pt x="735" y="404"/>
                          </a:lnTo>
                          <a:lnTo>
                            <a:pt x="737" y="404"/>
                          </a:lnTo>
                          <a:lnTo>
                            <a:pt x="737" y="406"/>
                          </a:lnTo>
                          <a:lnTo>
                            <a:pt x="739" y="406"/>
                          </a:lnTo>
                          <a:lnTo>
                            <a:pt x="739" y="407"/>
                          </a:lnTo>
                          <a:lnTo>
                            <a:pt x="741" y="407"/>
                          </a:lnTo>
                          <a:lnTo>
                            <a:pt x="741" y="409"/>
                          </a:lnTo>
                          <a:lnTo>
                            <a:pt x="741" y="411"/>
                          </a:lnTo>
                          <a:lnTo>
                            <a:pt x="741" y="413"/>
                          </a:lnTo>
                          <a:lnTo>
                            <a:pt x="739" y="413"/>
                          </a:lnTo>
                          <a:lnTo>
                            <a:pt x="739" y="415"/>
                          </a:lnTo>
                          <a:lnTo>
                            <a:pt x="741" y="415"/>
                          </a:lnTo>
                          <a:lnTo>
                            <a:pt x="741" y="417"/>
                          </a:lnTo>
                          <a:lnTo>
                            <a:pt x="743" y="417"/>
                          </a:lnTo>
                          <a:lnTo>
                            <a:pt x="741" y="417"/>
                          </a:lnTo>
                          <a:lnTo>
                            <a:pt x="743" y="417"/>
                          </a:lnTo>
                          <a:lnTo>
                            <a:pt x="743" y="419"/>
                          </a:lnTo>
                          <a:lnTo>
                            <a:pt x="743" y="421"/>
                          </a:lnTo>
                          <a:lnTo>
                            <a:pt x="745" y="421"/>
                          </a:lnTo>
                          <a:lnTo>
                            <a:pt x="745" y="419"/>
                          </a:lnTo>
                          <a:lnTo>
                            <a:pt x="745" y="421"/>
                          </a:lnTo>
                          <a:lnTo>
                            <a:pt x="747" y="421"/>
                          </a:lnTo>
                          <a:lnTo>
                            <a:pt x="747" y="419"/>
                          </a:lnTo>
                          <a:lnTo>
                            <a:pt x="747" y="421"/>
                          </a:lnTo>
                          <a:lnTo>
                            <a:pt x="749" y="421"/>
                          </a:lnTo>
                          <a:lnTo>
                            <a:pt x="751" y="421"/>
                          </a:lnTo>
                          <a:lnTo>
                            <a:pt x="751" y="423"/>
                          </a:lnTo>
                          <a:lnTo>
                            <a:pt x="753" y="423"/>
                          </a:lnTo>
                          <a:lnTo>
                            <a:pt x="753" y="425"/>
                          </a:lnTo>
                          <a:lnTo>
                            <a:pt x="753" y="423"/>
                          </a:lnTo>
                          <a:lnTo>
                            <a:pt x="751" y="425"/>
                          </a:lnTo>
                          <a:lnTo>
                            <a:pt x="753" y="425"/>
                          </a:lnTo>
                          <a:lnTo>
                            <a:pt x="755" y="425"/>
                          </a:lnTo>
                          <a:lnTo>
                            <a:pt x="755" y="427"/>
                          </a:lnTo>
                          <a:lnTo>
                            <a:pt x="757" y="427"/>
                          </a:lnTo>
                          <a:lnTo>
                            <a:pt x="757" y="425"/>
                          </a:lnTo>
                          <a:lnTo>
                            <a:pt x="757" y="427"/>
                          </a:lnTo>
                          <a:lnTo>
                            <a:pt x="757" y="425"/>
                          </a:lnTo>
                          <a:lnTo>
                            <a:pt x="759" y="425"/>
                          </a:lnTo>
                          <a:lnTo>
                            <a:pt x="759" y="427"/>
                          </a:lnTo>
                          <a:lnTo>
                            <a:pt x="757" y="427"/>
                          </a:lnTo>
                          <a:lnTo>
                            <a:pt x="759" y="427"/>
                          </a:lnTo>
                          <a:lnTo>
                            <a:pt x="759" y="429"/>
                          </a:lnTo>
                          <a:lnTo>
                            <a:pt x="760" y="429"/>
                          </a:lnTo>
                          <a:lnTo>
                            <a:pt x="760" y="430"/>
                          </a:lnTo>
                          <a:lnTo>
                            <a:pt x="760" y="432"/>
                          </a:lnTo>
                          <a:lnTo>
                            <a:pt x="762" y="432"/>
                          </a:lnTo>
                          <a:lnTo>
                            <a:pt x="760" y="432"/>
                          </a:lnTo>
                          <a:lnTo>
                            <a:pt x="760" y="434"/>
                          </a:lnTo>
                          <a:lnTo>
                            <a:pt x="762" y="434"/>
                          </a:lnTo>
                          <a:lnTo>
                            <a:pt x="762" y="436"/>
                          </a:lnTo>
                          <a:lnTo>
                            <a:pt x="764" y="436"/>
                          </a:lnTo>
                          <a:lnTo>
                            <a:pt x="764" y="438"/>
                          </a:lnTo>
                          <a:lnTo>
                            <a:pt x="764" y="440"/>
                          </a:lnTo>
                          <a:lnTo>
                            <a:pt x="764" y="442"/>
                          </a:lnTo>
                          <a:lnTo>
                            <a:pt x="764" y="440"/>
                          </a:lnTo>
                          <a:lnTo>
                            <a:pt x="764" y="442"/>
                          </a:lnTo>
                          <a:lnTo>
                            <a:pt x="766" y="442"/>
                          </a:lnTo>
                          <a:lnTo>
                            <a:pt x="766" y="444"/>
                          </a:lnTo>
                          <a:lnTo>
                            <a:pt x="764" y="444"/>
                          </a:lnTo>
                          <a:lnTo>
                            <a:pt x="764" y="446"/>
                          </a:lnTo>
                          <a:lnTo>
                            <a:pt x="766" y="446"/>
                          </a:lnTo>
                          <a:lnTo>
                            <a:pt x="768" y="446"/>
                          </a:lnTo>
                          <a:lnTo>
                            <a:pt x="770" y="446"/>
                          </a:lnTo>
                          <a:lnTo>
                            <a:pt x="770" y="444"/>
                          </a:lnTo>
                          <a:lnTo>
                            <a:pt x="772" y="444"/>
                          </a:lnTo>
                          <a:lnTo>
                            <a:pt x="772" y="446"/>
                          </a:lnTo>
                          <a:lnTo>
                            <a:pt x="772" y="444"/>
                          </a:lnTo>
                          <a:lnTo>
                            <a:pt x="772" y="446"/>
                          </a:lnTo>
                          <a:lnTo>
                            <a:pt x="772" y="448"/>
                          </a:lnTo>
                          <a:lnTo>
                            <a:pt x="774" y="448"/>
                          </a:lnTo>
                          <a:lnTo>
                            <a:pt x="772" y="448"/>
                          </a:lnTo>
                          <a:lnTo>
                            <a:pt x="774" y="448"/>
                          </a:lnTo>
                          <a:lnTo>
                            <a:pt x="774" y="450"/>
                          </a:lnTo>
                          <a:lnTo>
                            <a:pt x="774" y="452"/>
                          </a:lnTo>
                          <a:lnTo>
                            <a:pt x="774" y="454"/>
                          </a:lnTo>
                          <a:lnTo>
                            <a:pt x="772" y="454"/>
                          </a:lnTo>
                          <a:lnTo>
                            <a:pt x="772" y="452"/>
                          </a:lnTo>
                          <a:lnTo>
                            <a:pt x="772" y="454"/>
                          </a:lnTo>
                          <a:lnTo>
                            <a:pt x="774" y="454"/>
                          </a:lnTo>
                          <a:lnTo>
                            <a:pt x="772" y="454"/>
                          </a:lnTo>
                          <a:lnTo>
                            <a:pt x="772" y="455"/>
                          </a:lnTo>
                          <a:lnTo>
                            <a:pt x="772" y="457"/>
                          </a:lnTo>
                          <a:lnTo>
                            <a:pt x="774" y="457"/>
                          </a:lnTo>
                          <a:lnTo>
                            <a:pt x="774" y="455"/>
                          </a:lnTo>
                          <a:lnTo>
                            <a:pt x="774" y="457"/>
                          </a:lnTo>
                          <a:lnTo>
                            <a:pt x="774" y="455"/>
                          </a:lnTo>
                          <a:lnTo>
                            <a:pt x="774" y="457"/>
                          </a:lnTo>
                          <a:lnTo>
                            <a:pt x="776" y="457"/>
                          </a:lnTo>
                          <a:lnTo>
                            <a:pt x="774" y="457"/>
                          </a:lnTo>
                          <a:lnTo>
                            <a:pt x="776" y="457"/>
                          </a:lnTo>
                          <a:lnTo>
                            <a:pt x="776" y="459"/>
                          </a:lnTo>
                          <a:lnTo>
                            <a:pt x="778" y="459"/>
                          </a:lnTo>
                          <a:lnTo>
                            <a:pt x="778" y="461"/>
                          </a:lnTo>
                          <a:lnTo>
                            <a:pt x="778" y="459"/>
                          </a:lnTo>
                          <a:lnTo>
                            <a:pt x="776" y="459"/>
                          </a:lnTo>
                          <a:lnTo>
                            <a:pt x="776" y="461"/>
                          </a:lnTo>
                          <a:lnTo>
                            <a:pt x="778" y="461"/>
                          </a:lnTo>
                          <a:lnTo>
                            <a:pt x="776" y="461"/>
                          </a:lnTo>
                          <a:lnTo>
                            <a:pt x="776" y="463"/>
                          </a:lnTo>
                          <a:lnTo>
                            <a:pt x="774" y="463"/>
                          </a:lnTo>
                          <a:lnTo>
                            <a:pt x="774" y="465"/>
                          </a:lnTo>
                          <a:lnTo>
                            <a:pt x="774" y="467"/>
                          </a:lnTo>
                          <a:lnTo>
                            <a:pt x="776" y="467"/>
                          </a:lnTo>
                          <a:lnTo>
                            <a:pt x="776" y="469"/>
                          </a:lnTo>
                          <a:lnTo>
                            <a:pt x="778" y="469"/>
                          </a:lnTo>
                          <a:lnTo>
                            <a:pt x="778" y="471"/>
                          </a:lnTo>
                          <a:lnTo>
                            <a:pt x="778" y="469"/>
                          </a:lnTo>
                          <a:lnTo>
                            <a:pt x="776" y="471"/>
                          </a:lnTo>
                          <a:lnTo>
                            <a:pt x="776" y="473"/>
                          </a:lnTo>
                          <a:lnTo>
                            <a:pt x="774" y="473"/>
                          </a:lnTo>
                          <a:lnTo>
                            <a:pt x="774" y="475"/>
                          </a:lnTo>
                          <a:lnTo>
                            <a:pt x="774" y="473"/>
                          </a:lnTo>
                          <a:lnTo>
                            <a:pt x="776" y="473"/>
                          </a:lnTo>
                          <a:lnTo>
                            <a:pt x="776" y="475"/>
                          </a:lnTo>
                          <a:lnTo>
                            <a:pt x="776" y="477"/>
                          </a:lnTo>
                          <a:lnTo>
                            <a:pt x="778" y="477"/>
                          </a:lnTo>
                          <a:lnTo>
                            <a:pt x="776" y="477"/>
                          </a:lnTo>
                          <a:lnTo>
                            <a:pt x="776" y="478"/>
                          </a:lnTo>
                          <a:lnTo>
                            <a:pt x="778" y="478"/>
                          </a:lnTo>
                          <a:lnTo>
                            <a:pt x="780" y="478"/>
                          </a:lnTo>
                          <a:lnTo>
                            <a:pt x="782" y="478"/>
                          </a:lnTo>
                          <a:lnTo>
                            <a:pt x="782" y="480"/>
                          </a:lnTo>
                          <a:lnTo>
                            <a:pt x="782" y="482"/>
                          </a:lnTo>
                          <a:lnTo>
                            <a:pt x="780" y="482"/>
                          </a:lnTo>
                          <a:lnTo>
                            <a:pt x="780" y="484"/>
                          </a:lnTo>
                          <a:lnTo>
                            <a:pt x="782" y="484"/>
                          </a:lnTo>
                          <a:lnTo>
                            <a:pt x="782" y="482"/>
                          </a:lnTo>
                          <a:lnTo>
                            <a:pt x="782" y="484"/>
                          </a:lnTo>
                          <a:lnTo>
                            <a:pt x="783" y="484"/>
                          </a:lnTo>
                          <a:lnTo>
                            <a:pt x="783" y="486"/>
                          </a:lnTo>
                          <a:lnTo>
                            <a:pt x="785" y="486"/>
                          </a:lnTo>
                          <a:lnTo>
                            <a:pt x="787" y="486"/>
                          </a:lnTo>
                          <a:lnTo>
                            <a:pt x="787" y="488"/>
                          </a:lnTo>
                          <a:lnTo>
                            <a:pt x="785" y="488"/>
                          </a:lnTo>
                          <a:lnTo>
                            <a:pt x="787" y="488"/>
                          </a:lnTo>
                          <a:lnTo>
                            <a:pt x="787" y="490"/>
                          </a:lnTo>
                          <a:lnTo>
                            <a:pt x="789" y="490"/>
                          </a:lnTo>
                          <a:lnTo>
                            <a:pt x="791" y="490"/>
                          </a:lnTo>
                          <a:lnTo>
                            <a:pt x="791" y="492"/>
                          </a:lnTo>
                          <a:lnTo>
                            <a:pt x="791" y="490"/>
                          </a:lnTo>
                          <a:lnTo>
                            <a:pt x="791" y="492"/>
                          </a:lnTo>
                          <a:lnTo>
                            <a:pt x="793" y="492"/>
                          </a:lnTo>
                          <a:lnTo>
                            <a:pt x="795" y="492"/>
                          </a:lnTo>
                          <a:lnTo>
                            <a:pt x="795" y="494"/>
                          </a:lnTo>
                          <a:lnTo>
                            <a:pt x="797" y="494"/>
                          </a:lnTo>
                          <a:lnTo>
                            <a:pt x="797" y="496"/>
                          </a:lnTo>
                          <a:lnTo>
                            <a:pt x="795" y="496"/>
                          </a:lnTo>
                          <a:lnTo>
                            <a:pt x="797" y="496"/>
                          </a:lnTo>
                          <a:lnTo>
                            <a:pt x="795" y="496"/>
                          </a:lnTo>
                          <a:lnTo>
                            <a:pt x="795" y="498"/>
                          </a:lnTo>
                          <a:lnTo>
                            <a:pt x="797" y="498"/>
                          </a:lnTo>
                          <a:lnTo>
                            <a:pt x="799" y="498"/>
                          </a:lnTo>
                          <a:lnTo>
                            <a:pt x="797" y="498"/>
                          </a:lnTo>
                          <a:lnTo>
                            <a:pt x="797" y="500"/>
                          </a:lnTo>
                          <a:lnTo>
                            <a:pt x="799" y="500"/>
                          </a:lnTo>
                          <a:lnTo>
                            <a:pt x="801" y="500"/>
                          </a:lnTo>
                          <a:lnTo>
                            <a:pt x="801" y="502"/>
                          </a:lnTo>
                          <a:lnTo>
                            <a:pt x="801" y="503"/>
                          </a:lnTo>
                          <a:lnTo>
                            <a:pt x="801" y="502"/>
                          </a:lnTo>
                          <a:lnTo>
                            <a:pt x="803" y="502"/>
                          </a:lnTo>
                          <a:lnTo>
                            <a:pt x="803" y="503"/>
                          </a:lnTo>
                          <a:lnTo>
                            <a:pt x="805" y="503"/>
                          </a:lnTo>
                          <a:lnTo>
                            <a:pt x="807" y="503"/>
                          </a:lnTo>
                          <a:lnTo>
                            <a:pt x="807" y="505"/>
                          </a:lnTo>
                          <a:lnTo>
                            <a:pt x="808" y="505"/>
                          </a:lnTo>
                          <a:lnTo>
                            <a:pt x="808" y="507"/>
                          </a:lnTo>
                          <a:lnTo>
                            <a:pt x="810" y="507"/>
                          </a:lnTo>
                          <a:lnTo>
                            <a:pt x="810" y="505"/>
                          </a:lnTo>
                          <a:lnTo>
                            <a:pt x="812" y="505"/>
                          </a:lnTo>
                          <a:lnTo>
                            <a:pt x="812" y="507"/>
                          </a:lnTo>
                          <a:lnTo>
                            <a:pt x="812" y="509"/>
                          </a:lnTo>
                          <a:lnTo>
                            <a:pt x="812" y="511"/>
                          </a:lnTo>
                          <a:lnTo>
                            <a:pt x="814" y="511"/>
                          </a:lnTo>
                          <a:lnTo>
                            <a:pt x="816" y="511"/>
                          </a:lnTo>
                          <a:lnTo>
                            <a:pt x="816" y="513"/>
                          </a:lnTo>
                          <a:lnTo>
                            <a:pt x="816" y="511"/>
                          </a:lnTo>
                          <a:lnTo>
                            <a:pt x="818" y="511"/>
                          </a:lnTo>
                          <a:lnTo>
                            <a:pt x="818" y="513"/>
                          </a:lnTo>
                          <a:lnTo>
                            <a:pt x="818" y="511"/>
                          </a:lnTo>
                          <a:lnTo>
                            <a:pt x="820" y="511"/>
                          </a:lnTo>
                          <a:lnTo>
                            <a:pt x="820" y="513"/>
                          </a:lnTo>
                          <a:lnTo>
                            <a:pt x="822" y="513"/>
                          </a:lnTo>
                          <a:lnTo>
                            <a:pt x="822" y="515"/>
                          </a:lnTo>
                          <a:lnTo>
                            <a:pt x="824" y="515"/>
                          </a:lnTo>
                          <a:lnTo>
                            <a:pt x="822" y="515"/>
                          </a:lnTo>
                          <a:lnTo>
                            <a:pt x="822" y="517"/>
                          </a:lnTo>
                          <a:lnTo>
                            <a:pt x="822" y="519"/>
                          </a:lnTo>
                          <a:lnTo>
                            <a:pt x="820" y="517"/>
                          </a:lnTo>
                          <a:lnTo>
                            <a:pt x="820" y="519"/>
                          </a:lnTo>
                          <a:lnTo>
                            <a:pt x="822" y="519"/>
                          </a:lnTo>
                          <a:lnTo>
                            <a:pt x="822" y="521"/>
                          </a:lnTo>
                          <a:lnTo>
                            <a:pt x="824" y="521"/>
                          </a:lnTo>
                          <a:lnTo>
                            <a:pt x="824" y="523"/>
                          </a:lnTo>
                          <a:lnTo>
                            <a:pt x="824" y="521"/>
                          </a:lnTo>
                          <a:lnTo>
                            <a:pt x="826" y="521"/>
                          </a:lnTo>
                          <a:lnTo>
                            <a:pt x="826" y="523"/>
                          </a:lnTo>
                          <a:lnTo>
                            <a:pt x="828" y="523"/>
                          </a:lnTo>
                          <a:lnTo>
                            <a:pt x="828" y="525"/>
                          </a:lnTo>
                          <a:lnTo>
                            <a:pt x="828" y="523"/>
                          </a:lnTo>
                          <a:lnTo>
                            <a:pt x="830" y="523"/>
                          </a:lnTo>
                          <a:lnTo>
                            <a:pt x="830" y="525"/>
                          </a:lnTo>
                          <a:lnTo>
                            <a:pt x="831" y="525"/>
                          </a:lnTo>
                          <a:lnTo>
                            <a:pt x="831" y="523"/>
                          </a:lnTo>
                          <a:lnTo>
                            <a:pt x="833" y="523"/>
                          </a:lnTo>
                          <a:lnTo>
                            <a:pt x="833" y="525"/>
                          </a:lnTo>
                          <a:lnTo>
                            <a:pt x="835" y="525"/>
                          </a:lnTo>
                          <a:lnTo>
                            <a:pt x="835" y="523"/>
                          </a:lnTo>
                          <a:lnTo>
                            <a:pt x="837" y="523"/>
                          </a:lnTo>
                          <a:lnTo>
                            <a:pt x="837" y="525"/>
                          </a:lnTo>
                          <a:lnTo>
                            <a:pt x="837" y="523"/>
                          </a:lnTo>
                          <a:lnTo>
                            <a:pt x="839" y="523"/>
                          </a:lnTo>
                          <a:lnTo>
                            <a:pt x="837" y="523"/>
                          </a:lnTo>
                          <a:lnTo>
                            <a:pt x="837" y="525"/>
                          </a:lnTo>
                          <a:lnTo>
                            <a:pt x="839" y="525"/>
                          </a:lnTo>
                          <a:lnTo>
                            <a:pt x="841" y="525"/>
                          </a:lnTo>
                          <a:lnTo>
                            <a:pt x="841" y="526"/>
                          </a:lnTo>
                          <a:lnTo>
                            <a:pt x="839" y="526"/>
                          </a:lnTo>
                          <a:lnTo>
                            <a:pt x="841" y="526"/>
                          </a:lnTo>
                          <a:lnTo>
                            <a:pt x="841" y="528"/>
                          </a:lnTo>
                          <a:lnTo>
                            <a:pt x="839" y="528"/>
                          </a:lnTo>
                          <a:lnTo>
                            <a:pt x="841" y="528"/>
                          </a:lnTo>
                          <a:lnTo>
                            <a:pt x="841" y="530"/>
                          </a:lnTo>
                          <a:lnTo>
                            <a:pt x="839" y="530"/>
                          </a:lnTo>
                          <a:lnTo>
                            <a:pt x="837" y="530"/>
                          </a:lnTo>
                          <a:lnTo>
                            <a:pt x="837" y="532"/>
                          </a:lnTo>
                          <a:lnTo>
                            <a:pt x="837" y="534"/>
                          </a:lnTo>
                          <a:lnTo>
                            <a:pt x="837" y="532"/>
                          </a:lnTo>
                          <a:lnTo>
                            <a:pt x="839" y="532"/>
                          </a:lnTo>
                          <a:lnTo>
                            <a:pt x="839" y="534"/>
                          </a:lnTo>
                          <a:lnTo>
                            <a:pt x="839" y="536"/>
                          </a:lnTo>
                          <a:lnTo>
                            <a:pt x="841" y="536"/>
                          </a:lnTo>
                          <a:lnTo>
                            <a:pt x="843" y="536"/>
                          </a:lnTo>
                          <a:lnTo>
                            <a:pt x="843" y="538"/>
                          </a:lnTo>
                          <a:lnTo>
                            <a:pt x="843" y="540"/>
                          </a:lnTo>
                          <a:lnTo>
                            <a:pt x="845" y="540"/>
                          </a:lnTo>
                          <a:lnTo>
                            <a:pt x="845" y="538"/>
                          </a:lnTo>
                          <a:lnTo>
                            <a:pt x="845" y="540"/>
                          </a:lnTo>
                          <a:lnTo>
                            <a:pt x="847" y="540"/>
                          </a:lnTo>
                          <a:lnTo>
                            <a:pt x="847" y="538"/>
                          </a:lnTo>
                          <a:lnTo>
                            <a:pt x="847" y="540"/>
                          </a:lnTo>
                          <a:lnTo>
                            <a:pt x="849" y="540"/>
                          </a:lnTo>
                          <a:lnTo>
                            <a:pt x="847" y="540"/>
                          </a:lnTo>
                          <a:lnTo>
                            <a:pt x="849" y="542"/>
                          </a:lnTo>
                          <a:lnTo>
                            <a:pt x="847" y="542"/>
                          </a:lnTo>
                          <a:lnTo>
                            <a:pt x="845" y="542"/>
                          </a:lnTo>
                          <a:lnTo>
                            <a:pt x="847" y="542"/>
                          </a:lnTo>
                          <a:lnTo>
                            <a:pt x="849" y="544"/>
                          </a:lnTo>
                          <a:lnTo>
                            <a:pt x="849" y="546"/>
                          </a:lnTo>
                          <a:lnTo>
                            <a:pt x="849" y="544"/>
                          </a:lnTo>
                          <a:lnTo>
                            <a:pt x="851" y="544"/>
                          </a:lnTo>
                          <a:lnTo>
                            <a:pt x="851" y="546"/>
                          </a:lnTo>
                          <a:lnTo>
                            <a:pt x="849" y="546"/>
                          </a:lnTo>
                          <a:lnTo>
                            <a:pt x="851" y="546"/>
                          </a:lnTo>
                          <a:lnTo>
                            <a:pt x="851" y="548"/>
                          </a:lnTo>
                          <a:lnTo>
                            <a:pt x="853" y="548"/>
                          </a:lnTo>
                          <a:lnTo>
                            <a:pt x="853" y="546"/>
                          </a:lnTo>
                          <a:lnTo>
                            <a:pt x="855" y="546"/>
                          </a:lnTo>
                          <a:lnTo>
                            <a:pt x="856" y="546"/>
                          </a:lnTo>
                          <a:lnTo>
                            <a:pt x="856" y="544"/>
                          </a:lnTo>
                          <a:lnTo>
                            <a:pt x="858" y="544"/>
                          </a:lnTo>
                          <a:lnTo>
                            <a:pt x="858" y="546"/>
                          </a:lnTo>
                          <a:lnTo>
                            <a:pt x="858" y="548"/>
                          </a:lnTo>
                          <a:lnTo>
                            <a:pt x="860" y="548"/>
                          </a:lnTo>
                          <a:lnTo>
                            <a:pt x="862" y="548"/>
                          </a:lnTo>
                          <a:lnTo>
                            <a:pt x="864" y="548"/>
                          </a:lnTo>
                          <a:lnTo>
                            <a:pt x="864" y="550"/>
                          </a:lnTo>
                          <a:lnTo>
                            <a:pt x="866" y="550"/>
                          </a:lnTo>
                          <a:lnTo>
                            <a:pt x="864" y="550"/>
                          </a:lnTo>
                          <a:lnTo>
                            <a:pt x="864" y="551"/>
                          </a:lnTo>
                          <a:lnTo>
                            <a:pt x="866" y="551"/>
                          </a:lnTo>
                          <a:lnTo>
                            <a:pt x="868" y="551"/>
                          </a:lnTo>
                          <a:lnTo>
                            <a:pt x="868" y="550"/>
                          </a:lnTo>
                          <a:lnTo>
                            <a:pt x="870" y="550"/>
                          </a:lnTo>
                          <a:lnTo>
                            <a:pt x="872" y="550"/>
                          </a:lnTo>
                          <a:lnTo>
                            <a:pt x="872" y="548"/>
                          </a:lnTo>
                          <a:lnTo>
                            <a:pt x="874" y="548"/>
                          </a:lnTo>
                          <a:lnTo>
                            <a:pt x="874" y="550"/>
                          </a:lnTo>
                          <a:lnTo>
                            <a:pt x="876" y="550"/>
                          </a:lnTo>
                          <a:lnTo>
                            <a:pt x="876" y="548"/>
                          </a:lnTo>
                          <a:lnTo>
                            <a:pt x="878" y="548"/>
                          </a:lnTo>
                          <a:lnTo>
                            <a:pt x="878" y="550"/>
                          </a:lnTo>
                          <a:lnTo>
                            <a:pt x="876" y="550"/>
                          </a:lnTo>
                          <a:lnTo>
                            <a:pt x="878" y="550"/>
                          </a:lnTo>
                          <a:lnTo>
                            <a:pt x="878" y="548"/>
                          </a:lnTo>
                          <a:lnTo>
                            <a:pt x="879" y="548"/>
                          </a:lnTo>
                          <a:lnTo>
                            <a:pt x="879" y="546"/>
                          </a:lnTo>
                          <a:lnTo>
                            <a:pt x="881" y="546"/>
                          </a:lnTo>
                          <a:lnTo>
                            <a:pt x="881" y="548"/>
                          </a:lnTo>
                          <a:lnTo>
                            <a:pt x="883" y="548"/>
                          </a:lnTo>
                          <a:lnTo>
                            <a:pt x="885" y="548"/>
                          </a:lnTo>
                          <a:lnTo>
                            <a:pt x="885" y="546"/>
                          </a:lnTo>
                          <a:lnTo>
                            <a:pt x="887" y="546"/>
                          </a:lnTo>
                          <a:lnTo>
                            <a:pt x="885" y="544"/>
                          </a:lnTo>
                          <a:lnTo>
                            <a:pt x="887" y="544"/>
                          </a:lnTo>
                          <a:lnTo>
                            <a:pt x="885" y="544"/>
                          </a:lnTo>
                          <a:lnTo>
                            <a:pt x="885" y="542"/>
                          </a:lnTo>
                          <a:lnTo>
                            <a:pt x="887" y="542"/>
                          </a:lnTo>
                          <a:lnTo>
                            <a:pt x="889" y="542"/>
                          </a:lnTo>
                          <a:lnTo>
                            <a:pt x="889" y="544"/>
                          </a:lnTo>
                          <a:lnTo>
                            <a:pt x="887" y="544"/>
                          </a:lnTo>
                          <a:lnTo>
                            <a:pt x="889" y="546"/>
                          </a:lnTo>
                          <a:lnTo>
                            <a:pt x="889" y="544"/>
                          </a:lnTo>
                          <a:lnTo>
                            <a:pt x="891" y="544"/>
                          </a:lnTo>
                          <a:lnTo>
                            <a:pt x="891" y="542"/>
                          </a:lnTo>
                          <a:lnTo>
                            <a:pt x="889" y="542"/>
                          </a:lnTo>
                          <a:lnTo>
                            <a:pt x="889" y="540"/>
                          </a:lnTo>
                          <a:lnTo>
                            <a:pt x="889" y="538"/>
                          </a:lnTo>
                          <a:lnTo>
                            <a:pt x="887" y="538"/>
                          </a:lnTo>
                          <a:lnTo>
                            <a:pt x="889" y="536"/>
                          </a:lnTo>
                          <a:lnTo>
                            <a:pt x="889" y="538"/>
                          </a:lnTo>
                          <a:lnTo>
                            <a:pt x="891" y="538"/>
                          </a:lnTo>
                          <a:lnTo>
                            <a:pt x="891" y="536"/>
                          </a:lnTo>
                          <a:lnTo>
                            <a:pt x="891" y="534"/>
                          </a:lnTo>
                          <a:lnTo>
                            <a:pt x="891" y="536"/>
                          </a:lnTo>
                          <a:lnTo>
                            <a:pt x="893" y="536"/>
                          </a:lnTo>
                          <a:lnTo>
                            <a:pt x="895" y="536"/>
                          </a:lnTo>
                          <a:lnTo>
                            <a:pt x="895" y="534"/>
                          </a:lnTo>
                          <a:lnTo>
                            <a:pt x="897" y="534"/>
                          </a:lnTo>
                          <a:lnTo>
                            <a:pt x="899" y="534"/>
                          </a:lnTo>
                          <a:lnTo>
                            <a:pt x="899" y="532"/>
                          </a:lnTo>
                          <a:lnTo>
                            <a:pt x="899" y="530"/>
                          </a:lnTo>
                          <a:lnTo>
                            <a:pt x="901" y="530"/>
                          </a:lnTo>
                          <a:lnTo>
                            <a:pt x="901" y="528"/>
                          </a:lnTo>
                          <a:lnTo>
                            <a:pt x="899" y="528"/>
                          </a:lnTo>
                          <a:lnTo>
                            <a:pt x="901" y="528"/>
                          </a:lnTo>
                          <a:lnTo>
                            <a:pt x="903" y="528"/>
                          </a:lnTo>
                          <a:lnTo>
                            <a:pt x="903" y="530"/>
                          </a:lnTo>
                          <a:lnTo>
                            <a:pt x="903" y="528"/>
                          </a:lnTo>
                          <a:lnTo>
                            <a:pt x="904" y="528"/>
                          </a:lnTo>
                          <a:lnTo>
                            <a:pt x="903" y="528"/>
                          </a:lnTo>
                          <a:lnTo>
                            <a:pt x="904" y="528"/>
                          </a:lnTo>
                          <a:lnTo>
                            <a:pt x="904" y="526"/>
                          </a:lnTo>
                          <a:lnTo>
                            <a:pt x="904" y="525"/>
                          </a:lnTo>
                          <a:lnTo>
                            <a:pt x="906" y="525"/>
                          </a:lnTo>
                          <a:lnTo>
                            <a:pt x="906" y="523"/>
                          </a:lnTo>
                          <a:lnTo>
                            <a:pt x="904" y="523"/>
                          </a:lnTo>
                          <a:lnTo>
                            <a:pt x="904" y="521"/>
                          </a:lnTo>
                          <a:lnTo>
                            <a:pt x="906" y="521"/>
                          </a:lnTo>
                          <a:lnTo>
                            <a:pt x="906" y="519"/>
                          </a:lnTo>
                          <a:lnTo>
                            <a:pt x="906" y="521"/>
                          </a:lnTo>
                          <a:lnTo>
                            <a:pt x="908" y="521"/>
                          </a:lnTo>
                          <a:lnTo>
                            <a:pt x="908" y="519"/>
                          </a:lnTo>
                          <a:lnTo>
                            <a:pt x="910" y="519"/>
                          </a:lnTo>
                          <a:lnTo>
                            <a:pt x="910" y="521"/>
                          </a:lnTo>
                          <a:lnTo>
                            <a:pt x="912" y="521"/>
                          </a:lnTo>
                          <a:lnTo>
                            <a:pt x="914" y="521"/>
                          </a:lnTo>
                          <a:lnTo>
                            <a:pt x="914" y="519"/>
                          </a:lnTo>
                          <a:lnTo>
                            <a:pt x="914" y="521"/>
                          </a:lnTo>
                          <a:lnTo>
                            <a:pt x="916" y="521"/>
                          </a:lnTo>
                          <a:lnTo>
                            <a:pt x="916" y="519"/>
                          </a:lnTo>
                          <a:lnTo>
                            <a:pt x="918" y="519"/>
                          </a:lnTo>
                          <a:lnTo>
                            <a:pt x="918" y="517"/>
                          </a:lnTo>
                          <a:lnTo>
                            <a:pt x="920" y="517"/>
                          </a:lnTo>
                          <a:lnTo>
                            <a:pt x="920" y="519"/>
                          </a:lnTo>
                          <a:lnTo>
                            <a:pt x="922" y="519"/>
                          </a:lnTo>
                          <a:lnTo>
                            <a:pt x="922" y="517"/>
                          </a:lnTo>
                          <a:lnTo>
                            <a:pt x="924" y="517"/>
                          </a:lnTo>
                          <a:lnTo>
                            <a:pt x="922" y="517"/>
                          </a:lnTo>
                          <a:lnTo>
                            <a:pt x="922" y="515"/>
                          </a:lnTo>
                          <a:lnTo>
                            <a:pt x="922" y="513"/>
                          </a:lnTo>
                          <a:lnTo>
                            <a:pt x="924" y="513"/>
                          </a:lnTo>
                          <a:lnTo>
                            <a:pt x="922" y="513"/>
                          </a:lnTo>
                          <a:lnTo>
                            <a:pt x="922" y="511"/>
                          </a:lnTo>
                          <a:lnTo>
                            <a:pt x="920" y="513"/>
                          </a:lnTo>
                          <a:lnTo>
                            <a:pt x="920" y="511"/>
                          </a:lnTo>
                          <a:lnTo>
                            <a:pt x="922" y="509"/>
                          </a:lnTo>
                          <a:lnTo>
                            <a:pt x="922" y="511"/>
                          </a:lnTo>
                          <a:lnTo>
                            <a:pt x="924" y="511"/>
                          </a:lnTo>
                          <a:lnTo>
                            <a:pt x="924" y="513"/>
                          </a:lnTo>
                          <a:lnTo>
                            <a:pt x="926" y="513"/>
                          </a:lnTo>
                          <a:lnTo>
                            <a:pt x="926" y="511"/>
                          </a:lnTo>
                          <a:lnTo>
                            <a:pt x="924" y="509"/>
                          </a:lnTo>
                          <a:lnTo>
                            <a:pt x="926" y="507"/>
                          </a:lnTo>
                          <a:lnTo>
                            <a:pt x="924" y="507"/>
                          </a:lnTo>
                          <a:lnTo>
                            <a:pt x="924" y="505"/>
                          </a:lnTo>
                          <a:lnTo>
                            <a:pt x="924" y="503"/>
                          </a:lnTo>
                          <a:lnTo>
                            <a:pt x="922" y="503"/>
                          </a:lnTo>
                          <a:lnTo>
                            <a:pt x="920" y="503"/>
                          </a:lnTo>
                          <a:lnTo>
                            <a:pt x="920" y="505"/>
                          </a:lnTo>
                          <a:lnTo>
                            <a:pt x="918" y="505"/>
                          </a:lnTo>
                          <a:lnTo>
                            <a:pt x="918" y="503"/>
                          </a:lnTo>
                          <a:lnTo>
                            <a:pt x="920" y="503"/>
                          </a:lnTo>
                          <a:lnTo>
                            <a:pt x="922" y="503"/>
                          </a:lnTo>
                          <a:lnTo>
                            <a:pt x="922" y="502"/>
                          </a:lnTo>
                          <a:lnTo>
                            <a:pt x="922" y="500"/>
                          </a:lnTo>
                          <a:lnTo>
                            <a:pt x="920" y="500"/>
                          </a:lnTo>
                          <a:lnTo>
                            <a:pt x="920" y="498"/>
                          </a:lnTo>
                          <a:lnTo>
                            <a:pt x="918" y="498"/>
                          </a:lnTo>
                          <a:lnTo>
                            <a:pt x="920" y="496"/>
                          </a:lnTo>
                          <a:lnTo>
                            <a:pt x="920" y="498"/>
                          </a:lnTo>
                          <a:lnTo>
                            <a:pt x="922" y="498"/>
                          </a:lnTo>
                          <a:lnTo>
                            <a:pt x="922" y="496"/>
                          </a:lnTo>
                          <a:lnTo>
                            <a:pt x="924" y="496"/>
                          </a:lnTo>
                          <a:lnTo>
                            <a:pt x="926" y="496"/>
                          </a:lnTo>
                          <a:lnTo>
                            <a:pt x="926" y="498"/>
                          </a:lnTo>
                          <a:lnTo>
                            <a:pt x="927" y="498"/>
                          </a:lnTo>
                          <a:lnTo>
                            <a:pt x="927" y="496"/>
                          </a:lnTo>
                          <a:lnTo>
                            <a:pt x="927" y="494"/>
                          </a:lnTo>
                          <a:lnTo>
                            <a:pt x="926" y="494"/>
                          </a:lnTo>
                          <a:lnTo>
                            <a:pt x="924" y="492"/>
                          </a:lnTo>
                          <a:lnTo>
                            <a:pt x="922" y="492"/>
                          </a:lnTo>
                          <a:lnTo>
                            <a:pt x="922" y="490"/>
                          </a:lnTo>
                          <a:lnTo>
                            <a:pt x="922" y="488"/>
                          </a:lnTo>
                          <a:lnTo>
                            <a:pt x="922" y="486"/>
                          </a:lnTo>
                          <a:lnTo>
                            <a:pt x="922" y="484"/>
                          </a:lnTo>
                          <a:lnTo>
                            <a:pt x="924" y="484"/>
                          </a:lnTo>
                          <a:lnTo>
                            <a:pt x="924" y="486"/>
                          </a:lnTo>
                          <a:lnTo>
                            <a:pt x="926" y="486"/>
                          </a:lnTo>
                          <a:lnTo>
                            <a:pt x="927" y="486"/>
                          </a:lnTo>
                          <a:lnTo>
                            <a:pt x="927" y="484"/>
                          </a:lnTo>
                          <a:lnTo>
                            <a:pt x="927" y="482"/>
                          </a:lnTo>
                          <a:lnTo>
                            <a:pt x="927" y="480"/>
                          </a:lnTo>
                          <a:lnTo>
                            <a:pt x="926" y="480"/>
                          </a:lnTo>
                          <a:lnTo>
                            <a:pt x="924" y="480"/>
                          </a:lnTo>
                          <a:lnTo>
                            <a:pt x="926" y="480"/>
                          </a:lnTo>
                          <a:lnTo>
                            <a:pt x="927" y="480"/>
                          </a:lnTo>
                          <a:lnTo>
                            <a:pt x="929" y="480"/>
                          </a:lnTo>
                          <a:lnTo>
                            <a:pt x="929" y="482"/>
                          </a:lnTo>
                          <a:lnTo>
                            <a:pt x="931" y="482"/>
                          </a:lnTo>
                          <a:lnTo>
                            <a:pt x="933" y="482"/>
                          </a:lnTo>
                          <a:lnTo>
                            <a:pt x="933" y="484"/>
                          </a:lnTo>
                          <a:lnTo>
                            <a:pt x="933" y="482"/>
                          </a:lnTo>
                          <a:lnTo>
                            <a:pt x="935" y="482"/>
                          </a:lnTo>
                          <a:lnTo>
                            <a:pt x="935" y="480"/>
                          </a:lnTo>
                          <a:lnTo>
                            <a:pt x="937" y="480"/>
                          </a:lnTo>
                          <a:lnTo>
                            <a:pt x="937" y="478"/>
                          </a:lnTo>
                          <a:lnTo>
                            <a:pt x="935" y="478"/>
                          </a:lnTo>
                          <a:lnTo>
                            <a:pt x="935" y="477"/>
                          </a:lnTo>
                          <a:lnTo>
                            <a:pt x="933" y="477"/>
                          </a:lnTo>
                          <a:lnTo>
                            <a:pt x="935" y="477"/>
                          </a:lnTo>
                          <a:lnTo>
                            <a:pt x="937" y="477"/>
                          </a:lnTo>
                          <a:lnTo>
                            <a:pt x="939" y="477"/>
                          </a:lnTo>
                          <a:lnTo>
                            <a:pt x="939" y="475"/>
                          </a:lnTo>
                          <a:lnTo>
                            <a:pt x="941" y="475"/>
                          </a:lnTo>
                          <a:lnTo>
                            <a:pt x="941" y="477"/>
                          </a:lnTo>
                          <a:lnTo>
                            <a:pt x="943" y="477"/>
                          </a:lnTo>
                          <a:lnTo>
                            <a:pt x="945" y="477"/>
                          </a:lnTo>
                          <a:lnTo>
                            <a:pt x="947" y="477"/>
                          </a:lnTo>
                          <a:lnTo>
                            <a:pt x="947" y="475"/>
                          </a:lnTo>
                          <a:lnTo>
                            <a:pt x="949" y="475"/>
                          </a:lnTo>
                          <a:lnTo>
                            <a:pt x="949" y="477"/>
                          </a:lnTo>
                          <a:lnTo>
                            <a:pt x="949" y="478"/>
                          </a:lnTo>
                          <a:lnTo>
                            <a:pt x="947" y="478"/>
                          </a:lnTo>
                          <a:lnTo>
                            <a:pt x="947" y="480"/>
                          </a:lnTo>
                          <a:lnTo>
                            <a:pt x="947" y="482"/>
                          </a:lnTo>
                          <a:lnTo>
                            <a:pt x="947" y="484"/>
                          </a:lnTo>
                          <a:lnTo>
                            <a:pt x="947" y="486"/>
                          </a:lnTo>
                          <a:lnTo>
                            <a:pt x="949" y="486"/>
                          </a:lnTo>
                          <a:lnTo>
                            <a:pt x="951" y="488"/>
                          </a:lnTo>
                          <a:lnTo>
                            <a:pt x="952" y="488"/>
                          </a:lnTo>
                          <a:lnTo>
                            <a:pt x="954" y="490"/>
                          </a:lnTo>
                          <a:lnTo>
                            <a:pt x="956" y="488"/>
                          </a:lnTo>
                          <a:lnTo>
                            <a:pt x="956" y="486"/>
                          </a:lnTo>
                          <a:lnTo>
                            <a:pt x="956" y="484"/>
                          </a:lnTo>
                          <a:lnTo>
                            <a:pt x="958" y="484"/>
                          </a:lnTo>
                          <a:lnTo>
                            <a:pt x="958" y="482"/>
                          </a:lnTo>
                          <a:lnTo>
                            <a:pt x="960" y="484"/>
                          </a:lnTo>
                          <a:lnTo>
                            <a:pt x="962" y="484"/>
                          </a:lnTo>
                          <a:lnTo>
                            <a:pt x="960" y="482"/>
                          </a:lnTo>
                          <a:lnTo>
                            <a:pt x="960" y="480"/>
                          </a:lnTo>
                          <a:lnTo>
                            <a:pt x="960" y="478"/>
                          </a:lnTo>
                          <a:lnTo>
                            <a:pt x="960" y="477"/>
                          </a:lnTo>
                          <a:lnTo>
                            <a:pt x="960" y="475"/>
                          </a:lnTo>
                          <a:lnTo>
                            <a:pt x="962" y="475"/>
                          </a:lnTo>
                          <a:lnTo>
                            <a:pt x="964" y="475"/>
                          </a:lnTo>
                          <a:lnTo>
                            <a:pt x="966" y="475"/>
                          </a:lnTo>
                          <a:lnTo>
                            <a:pt x="968" y="475"/>
                          </a:lnTo>
                          <a:lnTo>
                            <a:pt x="968" y="477"/>
                          </a:lnTo>
                          <a:lnTo>
                            <a:pt x="970" y="477"/>
                          </a:lnTo>
                          <a:lnTo>
                            <a:pt x="970" y="478"/>
                          </a:lnTo>
                          <a:lnTo>
                            <a:pt x="970" y="480"/>
                          </a:lnTo>
                          <a:lnTo>
                            <a:pt x="974" y="480"/>
                          </a:lnTo>
                          <a:lnTo>
                            <a:pt x="975" y="480"/>
                          </a:lnTo>
                          <a:lnTo>
                            <a:pt x="977" y="480"/>
                          </a:lnTo>
                          <a:lnTo>
                            <a:pt x="977" y="482"/>
                          </a:lnTo>
                          <a:lnTo>
                            <a:pt x="977" y="484"/>
                          </a:lnTo>
                          <a:lnTo>
                            <a:pt x="979" y="484"/>
                          </a:lnTo>
                          <a:lnTo>
                            <a:pt x="979" y="482"/>
                          </a:lnTo>
                          <a:lnTo>
                            <a:pt x="979" y="480"/>
                          </a:lnTo>
                          <a:lnTo>
                            <a:pt x="981" y="480"/>
                          </a:lnTo>
                          <a:lnTo>
                            <a:pt x="981" y="478"/>
                          </a:lnTo>
                          <a:lnTo>
                            <a:pt x="981" y="477"/>
                          </a:lnTo>
                          <a:lnTo>
                            <a:pt x="979" y="477"/>
                          </a:lnTo>
                          <a:lnTo>
                            <a:pt x="979" y="475"/>
                          </a:lnTo>
                          <a:lnTo>
                            <a:pt x="981" y="475"/>
                          </a:lnTo>
                          <a:lnTo>
                            <a:pt x="981" y="477"/>
                          </a:lnTo>
                          <a:lnTo>
                            <a:pt x="983" y="477"/>
                          </a:lnTo>
                          <a:lnTo>
                            <a:pt x="983" y="478"/>
                          </a:lnTo>
                          <a:lnTo>
                            <a:pt x="983" y="480"/>
                          </a:lnTo>
                          <a:lnTo>
                            <a:pt x="985" y="480"/>
                          </a:lnTo>
                          <a:lnTo>
                            <a:pt x="985" y="482"/>
                          </a:lnTo>
                          <a:lnTo>
                            <a:pt x="985" y="484"/>
                          </a:lnTo>
                          <a:lnTo>
                            <a:pt x="987" y="486"/>
                          </a:lnTo>
                          <a:lnTo>
                            <a:pt x="989" y="488"/>
                          </a:lnTo>
                          <a:lnTo>
                            <a:pt x="991" y="488"/>
                          </a:lnTo>
                          <a:lnTo>
                            <a:pt x="993" y="488"/>
                          </a:lnTo>
                          <a:lnTo>
                            <a:pt x="995" y="488"/>
                          </a:lnTo>
                          <a:lnTo>
                            <a:pt x="995" y="490"/>
                          </a:lnTo>
                          <a:lnTo>
                            <a:pt x="997" y="490"/>
                          </a:lnTo>
                          <a:lnTo>
                            <a:pt x="999" y="490"/>
                          </a:lnTo>
                          <a:lnTo>
                            <a:pt x="999" y="492"/>
                          </a:lnTo>
                          <a:lnTo>
                            <a:pt x="999" y="494"/>
                          </a:lnTo>
                          <a:lnTo>
                            <a:pt x="1000" y="494"/>
                          </a:lnTo>
                          <a:lnTo>
                            <a:pt x="1002" y="494"/>
                          </a:lnTo>
                          <a:lnTo>
                            <a:pt x="1002" y="496"/>
                          </a:lnTo>
                          <a:lnTo>
                            <a:pt x="1004" y="496"/>
                          </a:lnTo>
                          <a:lnTo>
                            <a:pt x="1004" y="498"/>
                          </a:lnTo>
                          <a:lnTo>
                            <a:pt x="1006" y="500"/>
                          </a:lnTo>
                          <a:lnTo>
                            <a:pt x="1008" y="500"/>
                          </a:lnTo>
                          <a:lnTo>
                            <a:pt x="1010" y="500"/>
                          </a:lnTo>
                          <a:lnTo>
                            <a:pt x="1010" y="502"/>
                          </a:lnTo>
                          <a:lnTo>
                            <a:pt x="1012" y="502"/>
                          </a:lnTo>
                          <a:lnTo>
                            <a:pt x="1014" y="502"/>
                          </a:lnTo>
                          <a:lnTo>
                            <a:pt x="1016" y="502"/>
                          </a:lnTo>
                          <a:lnTo>
                            <a:pt x="1016" y="503"/>
                          </a:lnTo>
                          <a:lnTo>
                            <a:pt x="1018" y="503"/>
                          </a:lnTo>
                          <a:lnTo>
                            <a:pt x="1018" y="505"/>
                          </a:lnTo>
                          <a:lnTo>
                            <a:pt x="1020" y="505"/>
                          </a:lnTo>
                          <a:lnTo>
                            <a:pt x="1022" y="505"/>
                          </a:lnTo>
                          <a:lnTo>
                            <a:pt x="1022" y="503"/>
                          </a:lnTo>
                          <a:lnTo>
                            <a:pt x="1023" y="503"/>
                          </a:lnTo>
                          <a:lnTo>
                            <a:pt x="1023" y="505"/>
                          </a:lnTo>
                          <a:lnTo>
                            <a:pt x="1025" y="505"/>
                          </a:lnTo>
                          <a:lnTo>
                            <a:pt x="1025" y="503"/>
                          </a:lnTo>
                          <a:lnTo>
                            <a:pt x="1027" y="503"/>
                          </a:lnTo>
                          <a:lnTo>
                            <a:pt x="1029" y="503"/>
                          </a:lnTo>
                          <a:lnTo>
                            <a:pt x="1029" y="502"/>
                          </a:lnTo>
                          <a:lnTo>
                            <a:pt x="1031" y="502"/>
                          </a:lnTo>
                          <a:lnTo>
                            <a:pt x="1033" y="502"/>
                          </a:lnTo>
                          <a:lnTo>
                            <a:pt x="1033" y="503"/>
                          </a:lnTo>
                          <a:lnTo>
                            <a:pt x="1033" y="505"/>
                          </a:lnTo>
                          <a:lnTo>
                            <a:pt x="1035" y="505"/>
                          </a:lnTo>
                          <a:lnTo>
                            <a:pt x="1035" y="507"/>
                          </a:lnTo>
                          <a:lnTo>
                            <a:pt x="1037" y="509"/>
                          </a:lnTo>
                          <a:lnTo>
                            <a:pt x="1039" y="509"/>
                          </a:lnTo>
                          <a:lnTo>
                            <a:pt x="1039" y="511"/>
                          </a:lnTo>
                          <a:lnTo>
                            <a:pt x="1041" y="511"/>
                          </a:lnTo>
                          <a:lnTo>
                            <a:pt x="1041" y="513"/>
                          </a:lnTo>
                          <a:lnTo>
                            <a:pt x="1041" y="515"/>
                          </a:lnTo>
                          <a:lnTo>
                            <a:pt x="1041" y="517"/>
                          </a:lnTo>
                          <a:lnTo>
                            <a:pt x="1043" y="517"/>
                          </a:lnTo>
                          <a:lnTo>
                            <a:pt x="1043" y="519"/>
                          </a:lnTo>
                          <a:lnTo>
                            <a:pt x="1045" y="521"/>
                          </a:lnTo>
                          <a:lnTo>
                            <a:pt x="1047" y="521"/>
                          </a:lnTo>
                          <a:lnTo>
                            <a:pt x="1047" y="523"/>
                          </a:lnTo>
                          <a:lnTo>
                            <a:pt x="1048" y="523"/>
                          </a:lnTo>
                          <a:lnTo>
                            <a:pt x="1048" y="525"/>
                          </a:lnTo>
                          <a:lnTo>
                            <a:pt x="1048" y="526"/>
                          </a:lnTo>
                          <a:lnTo>
                            <a:pt x="1047" y="526"/>
                          </a:lnTo>
                          <a:lnTo>
                            <a:pt x="1047" y="528"/>
                          </a:lnTo>
                          <a:lnTo>
                            <a:pt x="1047" y="530"/>
                          </a:lnTo>
                          <a:lnTo>
                            <a:pt x="1048" y="530"/>
                          </a:lnTo>
                          <a:lnTo>
                            <a:pt x="1048" y="532"/>
                          </a:lnTo>
                          <a:lnTo>
                            <a:pt x="1048" y="534"/>
                          </a:lnTo>
                          <a:lnTo>
                            <a:pt x="1050" y="534"/>
                          </a:lnTo>
                          <a:lnTo>
                            <a:pt x="1052" y="534"/>
                          </a:lnTo>
                          <a:lnTo>
                            <a:pt x="1054" y="534"/>
                          </a:lnTo>
                          <a:lnTo>
                            <a:pt x="1054" y="536"/>
                          </a:lnTo>
                          <a:lnTo>
                            <a:pt x="1054" y="538"/>
                          </a:lnTo>
                          <a:lnTo>
                            <a:pt x="1054" y="540"/>
                          </a:lnTo>
                          <a:lnTo>
                            <a:pt x="1052" y="540"/>
                          </a:lnTo>
                          <a:lnTo>
                            <a:pt x="1052" y="542"/>
                          </a:lnTo>
                          <a:lnTo>
                            <a:pt x="1050" y="544"/>
                          </a:lnTo>
                          <a:lnTo>
                            <a:pt x="1050" y="546"/>
                          </a:lnTo>
                          <a:lnTo>
                            <a:pt x="1052" y="546"/>
                          </a:lnTo>
                          <a:lnTo>
                            <a:pt x="1054" y="546"/>
                          </a:lnTo>
                          <a:lnTo>
                            <a:pt x="1056" y="546"/>
                          </a:lnTo>
                          <a:lnTo>
                            <a:pt x="1058" y="544"/>
                          </a:lnTo>
                          <a:lnTo>
                            <a:pt x="1060" y="542"/>
                          </a:lnTo>
                          <a:lnTo>
                            <a:pt x="1062" y="542"/>
                          </a:lnTo>
                          <a:lnTo>
                            <a:pt x="1064" y="542"/>
                          </a:lnTo>
                          <a:lnTo>
                            <a:pt x="1064" y="544"/>
                          </a:lnTo>
                          <a:lnTo>
                            <a:pt x="1064" y="546"/>
                          </a:lnTo>
                          <a:lnTo>
                            <a:pt x="1064" y="548"/>
                          </a:lnTo>
                          <a:lnTo>
                            <a:pt x="1062" y="550"/>
                          </a:lnTo>
                          <a:lnTo>
                            <a:pt x="1064" y="551"/>
                          </a:lnTo>
                          <a:lnTo>
                            <a:pt x="1064" y="553"/>
                          </a:lnTo>
                          <a:lnTo>
                            <a:pt x="1066" y="553"/>
                          </a:lnTo>
                          <a:lnTo>
                            <a:pt x="1066" y="555"/>
                          </a:lnTo>
                          <a:lnTo>
                            <a:pt x="1068" y="555"/>
                          </a:lnTo>
                          <a:lnTo>
                            <a:pt x="1068" y="557"/>
                          </a:lnTo>
                          <a:lnTo>
                            <a:pt x="1066" y="557"/>
                          </a:lnTo>
                          <a:lnTo>
                            <a:pt x="1064" y="557"/>
                          </a:lnTo>
                          <a:lnTo>
                            <a:pt x="1064" y="559"/>
                          </a:lnTo>
                          <a:lnTo>
                            <a:pt x="1064" y="561"/>
                          </a:lnTo>
                          <a:lnTo>
                            <a:pt x="1066" y="563"/>
                          </a:lnTo>
                          <a:lnTo>
                            <a:pt x="1068" y="563"/>
                          </a:lnTo>
                          <a:lnTo>
                            <a:pt x="1068" y="565"/>
                          </a:lnTo>
                          <a:lnTo>
                            <a:pt x="1068" y="567"/>
                          </a:lnTo>
                          <a:lnTo>
                            <a:pt x="1070" y="567"/>
                          </a:lnTo>
                          <a:lnTo>
                            <a:pt x="1070" y="565"/>
                          </a:lnTo>
                          <a:lnTo>
                            <a:pt x="1071" y="565"/>
                          </a:lnTo>
                          <a:lnTo>
                            <a:pt x="1071" y="563"/>
                          </a:lnTo>
                          <a:lnTo>
                            <a:pt x="1070" y="561"/>
                          </a:lnTo>
                          <a:lnTo>
                            <a:pt x="1068" y="559"/>
                          </a:lnTo>
                          <a:lnTo>
                            <a:pt x="1070" y="557"/>
                          </a:lnTo>
                          <a:lnTo>
                            <a:pt x="1071" y="557"/>
                          </a:lnTo>
                          <a:lnTo>
                            <a:pt x="1073" y="557"/>
                          </a:lnTo>
                          <a:lnTo>
                            <a:pt x="1073" y="555"/>
                          </a:lnTo>
                          <a:lnTo>
                            <a:pt x="1075" y="555"/>
                          </a:lnTo>
                          <a:lnTo>
                            <a:pt x="1077" y="555"/>
                          </a:lnTo>
                          <a:lnTo>
                            <a:pt x="1077" y="557"/>
                          </a:lnTo>
                          <a:lnTo>
                            <a:pt x="1079" y="557"/>
                          </a:lnTo>
                          <a:lnTo>
                            <a:pt x="1079" y="559"/>
                          </a:lnTo>
                          <a:lnTo>
                            <a:pt x="1079" y="561"/>
                          </a:lnTo>
                          <a:lnTo>
                            <a:pt x="1079" y="563"/>
                          </a:lnTo>
                          <a:lnTo>
                            <a:pt x="1077" y="563"/>
                          </a:lnTo>
                          <a:lnTo>
                            <a:pt x="1075" y="563"/>
                          </a:lnTo>
                          <a:lnTo>
                            <a:pt x="1075" y="565"/>
                          </a:lnTo>
                          <a:lnTo>
                            <a:pt x="1075" y="567"/>
                          </a:lnTo>
                          <a:lnTo>
                            <a:pt x="1075" y="569"/>
                          </a:lnTo>
                          <a:lnTo>
                            <a:pt x="1077" y="569"/>
                          </a:lnTo>
                          <a:lnTo>
                            <a:pt x="1079" y="571"/>
                          </a:lnTo>
                          <a:lnTo>
                            <a:pt x="1079" y="573"/>
                          </a:lnTo>
                          <a:lnTo>
                            <a:pt x="1077" y="573"/>
                          </a:lnTo>
                          <a:lnTo>
                            <a:pt x="1075" y="573"/>
                          </a:lnTo>
                          <a:lnTo>
                            <a:pt x="1073" y="573"/>
                          </a:lnTo>
                          <a:lnTo>
                            <a:pt x="1073" y="574"/>
                          </a:lnTo>
                          <a:lnTo>
                            <a:pt x="1073" y="576"/>
                          </a:lnTo>
                          <a:lnTo>
                            <a:pt x="1075" y="576"/>
                          </a:lnTo>
                          <a:lnTo>
                            <a:pt x="1075" y="578"/>
                          </a:lnTo>
                          <a:lnTo>
                            <a:pt x="1075" y="580"/>
                          </a:lnTo>
                          <a:lnTo>
                            <a:pt x="1077" y="580"/>
                          </a:lnTo>
                          <a:lnTo>
                            <a:pt x="1077" y="582"/>
                          </a:lnTo>
                          <a:lnTo>
                            <a:pt x="1079" y="584"/>
                          </a:lnTo>
                          <a:lnTo>
                            <a:pt x="1083" y="586"/>
                          </a:lnTo>
                          <a:lnTo>
                            <a:pt x="1083" y="588"/>
                          </a:lnTo>
                          <a:lnTo>
                            <a:pt x="1085" y="588"/>
                          </a:lnTo>
                          <a:lnTo>
                            <a:pt x="1085" y="586"/>
                          </a:lnTo>
                          <a:lnTo>
                            <a:pt x="1085" y="584"/>
                          </a:lnTo>
                          <a:lnTo>
                            <a:pt x="1085" y="582"/>
                          </a:lnTo>
                          <a:lnTo>
                            <a:pt x="1083" y="582"/>
                          </a:lnTo>
                          <a:lnTo>
                            <a:pt x="1083" y="580"/>
                          </a:lnTo>
                          <a:lnTo>
                            <a:pt x="1083" y="578"/>
                          </a:lnTo>
                          <a:lnTo>
                            <a:pt x="1085" y="578"/>
                          </a:lnTo>
                          <a:lnTo>
                            <a:pt x="1087" y="578"/>
                          </a:lnTo>
                          <a:lnTo>
                            <a:pt x="1087" y="580"/>
                          </a:lnTo>
                          <a:lnTo>
                            <a:pt x="1089" y="580"/>
                          </a:lnTo>
                          <a:lnTo>
                            <a:pt x="1089" y="582"/>
                          </a:lnTo>
                          <a:lnTo>
                            <a:pt x="1091" y="582"/>
                          </a:lnTo>
                          <a:lnTo>
                            <a:pt x="1091" y="584"/>
                          </a:lnTo>
                          <a:lnTo>
                            <a:pt x="1091" y="586"/>
                          </a:lnTo>
                          <a:lnTo>
                            <a:pt x="1093" y="586"/>
                          </a:lnTo>
                          <a:lnTo>
                            <a:pt x="1093" y="588"/>
                          </a:lnTo>
                          <a:lnTo>
                            <a:pt x="1095" y="588"/>
                          </a:lnTo>
                          <a:lnTo>
                            <a:pt x="1095" y="590"/>
                          </a:lnTo>
                          <a:lnTo>
                            <a:pt x="1096" y="592"/>
                          </a:lnTo>
                          <a:lnTo>
                            <a:pt x="1096" y="594"/>
                          </a:lnTo>
                          <a:lnTo>
                            <a:pt x="1096" y="596"/>
                          </a:lnTo>
                          <a:lnTo>
                            <a:pt x="1095" y="596"/>
                          </a:lnTo>
                          <a:lnTo>
                            <a:pt x="1095" y="598"/>
                          </a:lnTo>
                          <a:lnTo>
                            <a:pt x="1095" y="599"/>
                          </a:lnTo>
                          <a:lnTo>
                            <a:pt x="1095" y="601"/>
                          </a:lnTo>
                          <a:lnTo>
                            <a:pt x="1096" y="603"/>
                          </a:lnTo>
                          <a:lnTo>
                            <a:pt x="1098" y="603"/>
                          </a:lnTo>
                          <a:lnTo>
                            <a:pt x="1100" y="603"/>
                          </a:lnTo>
                          <a:lnTo>
                            <a:pt x="1102" y="603"/>
                          </a:lnTo>
                          <a:lnTo>
                            <a:pt x="1102" y="601"/>
                          </a:lnTo>
                          <a:lnTo>
                            <a:pt x="1104" y="599"/>
                          </a:lnTo>
                          <a:lnTo>
                            <a:pt x="1104" y="598"/>
                          </a:lnTo>
                          <a:lnTo>
                            <a:pt x="1106" y="598"/>
                          </a:lnTo>
                          <a:lnTo>
                            <a:pt x="1108" y="598"/>
                          </a:lnTo>
                          <a:lnTo>
                            <a:pt x="1110" y="599"/>
                          </a:lnTo>
                          <a:lnTo>
                            <a:pt x="1110" y="601"/>
                          </a:lnTo>
                          <a:lnTo>
                            <a:pt x="1112" y="601"/>
                          </a:lnTo>
                          <a:lnTo>
                            <a:pt x="1112" y="599"/>
                          </a:lnTo>
                          <a:lnTo>
                            <a:pt x="1112" y="598"/>
                          </a:lnTo>
                          <a:lnTo>
                            <a:pt x="1112" y="596"/>
                          </a:lnTo>
                          <a:lnTo>
                            <a:pt x="1114" y="596"/>
                          </a:lnTo>
                          <a:lnTo>
                            <a:pt x="1116" y="598"/>
                          </a:lnTo>
                          <a:lnTo>
                            <a:pt x="1116" y="599"/>
                          </a:lnTo>
                          <a:lnTo>
                            <a:pt x="1118" y="599"/>
                          </a:lnTo>
                          <a:lnTo>
                            <a:pt x="1119" y="598"/>
                          </a:lnTo>
                          <a:lnTo>
                            <a:pt x="1119" y="596"/>
                          </a:lnTo>
                          <a:lnTo>
                            <a:pt x="1119" y="594"/>
                          </a:lnTo>
                          <a:lnTo>
                            <a:pt x="1121" y="594"/>
                          </a:lnTo>
                          <a:lnTo>
                            <a:pt x="1123" y="596"/>
                          </a:lnTo>
                          <a:lnTo>
                            <a:pt x="1123" y="598"/>
                          </a:lnTo>
                          <a:lnTo>
                            <a:pt x="1123" y="599"/>
                          </a:lnTo>
                          <a:lnTo>
                            <a:pt x="1125" y="599"/>
                          </a:lnTo>
                          <a:lnTo>
                            <a:pt x="1125" y="601"/>
                          </a:lnTo>
                          <a:lnTo>
                            <a:pt x="1125" y="603"/>
                          </a:lnTo>
                          <a:lnTo>
                            <a:pt x="1127" y="603"/>
                          </a:lnTo>
                          <a:lnTo>
                            <a:pt x="1129" y="603"/>
                          </a:lnTo>
                          <a:lnTo>
                            <a:pt x="1131" y="603"/>
                          </a:lnTo>
                          <a:lnTo>
                            <a:pt x="1133" y="603"/>
                          </a:lnTo>
                          <a:lnTo>
                            <a:pt x="1135" y="603"/>
                          </a:lnTo>
                          <a:lnTo>
                            <a:pt x="1137" y="605"/>
                          </a:lnTo>
                          <a:lnTo>
                            <a:pt x="1137" y="607"/>
                          </a:lnTo>
                          <a:lnTo>
                            <a:pt x="1139" y="607"/>
                          </a:lnTo>
                          <a:lnTo>
                            <a:pt x="1139" y="609"/>
                          </a:lnTo>
                          <a:lnTo>
                            <a:pt x="1137" y="609"/>
                          </a:lnTo>
                          <a:lnTo>
                            <a:pt x="1137" y="611"/>
                          </a:lnTo>
                          <a:lnTo>
                            <a:pt x="1137" y="613"/>
                          </a:lnTo>
                          <a:lnTo>
                            <a:pt x="1135" y="613"/>
                          </a:lnTo>
                          <a:lnTo>
                            <a:pt x="1133" y="613"/>
                          </a:lnTo>
                          <a:lnTo>
                            <a:pt x="1133" y="615"/>
                          </a:lnTo>
                          <a:lnTo>
                            <a:pt x="1135" y="615"/>
                          </a:lnTo>
                          <a:lnTo>
                            <a:pt x="1137" y="615"/>
                          </a:lnTo>
                          <a:lnTo>
                            <a:pt x="1139" y="615"/>
                          </a:lnTo>
                          <a:lnTo>
                            <a:pt x="1141" y="615"/>
                          </a:lnTo>
                          <a:lnTo>
                            <a:pt x="1141" y="617"/>
                          </a:lnTo>
                          <a:lnTo>
                            <a:pt x="1143" y="617"/>
                          </a:lnTo>
                          <a:lnTo>
                            <a:pt x="1144" y="615"/>
                          </a:lnTo>
                          <a:lnTo>
                            <a:pt x="1146" y="615"/>
                          </a:lnTo>
                          <a:lnTo>
                            <a:pt x="1146" y="613"/>
                          </a:lnTo>
                          <a:lnTo>
                            <a:pt x="1148" y="613"/>
                          </a:lnTo>
                          <a:lnTo>
                            <a:pt x="1150" y="613"/>
                          </a:lnTo>
                          <a:lnTo>
                            <a:pt x="1150" y="615"/>
                          </a:lnTo>
                          <a:lnTo>
                            <a:pt x="1150" y="617"/>
                          </a:lnTo>
                          <a:lnTo>
                            <a:pt x="1152" y="617"/>
                          </a:lnTo>
                          <a:lnTo>
                            <a:pt x="1154" y="617"/>
                          </a:lnTo>
                          <a:lnTo>
                            <a:pt x="1154" y="615"/>
                          </a:lnTo>
                          <a:lnTo>
                            <a:pt x="1156" y="615"/>
                          </a:lnTo>
                          <a:lnTo>
                            <a:pt x="1156" y="617"/>
                          </a:lnTo>
                          <a:lnTo>
                            <a:pt x="1158" y="619"/>
                          </a:lnTo>
                          <a:lnTo>
                            <a:pt x="1158" y="621"/>
                          </a:lnTo>
                          <a:lnTo>
                            <a:pt x="1158" y="623"/>
                          </a:lnTo>
                          <a:lnTo>
                            <a:pt x="1160" y="623"/>
                          </a:lnTo>
                          <a:lnTo>
                            <a:pt x="1162" y="623"/>
                          </a:lnTo>
                          <a:lnTo>
                            <a:pt x="1160" y="624"/>
                          </a:lnTo>
                          <a:lnTo>
                            <a:pt x="1158" y="626"/>
                          </a:lnTo>
                          <a:lnTo>
                            <a:pt x="1158" y="628"/>
                          </a:lnTo>
                          <a:lnTo>
                            <a:pt x="1156" y="630"/>
                          </a:lnTo>
                          <a:lnTo>
                            <a:pt x="1154" y="630"/>
                          </a:lnTo>
                          <a:lnTo>
                            <a:pt x="1152" y="632"/>
                          </a:lnTo>
                          <a:lnTo>
                            <a:pt x="1154" y="632"/>
                          </a:lnTo>
                          <a:lnTo>
                            <a:pt x="1156" y="632"/>
                          </a:lnTo>
                          <a:lnTo>
                            <a:pt x="1158" y="634"/>
                          </a:lnTo>
                          <a:lnTo>
                            <a:pt x="1160" y="634"/>
                          </a:lnTo>
                          <a:lnTo>
                            <a:pt x="1158" y="636"/>
                          </a:lnTo>
                          <a:lnTo>
                            <a:pt x="1158" y="638"/>
                          </a:lnTo>
                          <a:lnTo>
                            <a:pt x="1158" y="640"/>
                          </a:lnTo>
                          <a:lnTo>
                            <a:pt x="1160" y="642"/>
                          </a:lnTo>
                          <a:lnTo>
                            <a:pt x="1162" y="642"/>
                          </a:lnTo>
                          <a:lnTo>
                            <a:pt x="1164" y="642"/>
                          </a:lnTo>
                          <a:lnTo>
                            <a:pt x="1166" y="642"/>
                          </a:lnTo>
                          <a:lnTo>
                            <a:pt x="1167" y="644"/>
                          </a:lnTo>
                          <a:lnTo>
                            <a:pt x="1167" y="646"/>
                          </a:lnTo>
                          <a:lnTo>
                            <a:pt x="1167" y="647"/>
                          </a:lnTo>
                          <a:lnTo>
                            <a:pt x="1169" y="647"/>
                          </a:lnTo>
                          <a:lnTo>
                            <a:pt x="1169" y="646"/>
                          </a:lnTo>
                          <a:lnTo>
                            <a:pt x="1171" y="644"/>
                          </a:lnTo>
                          <a:lnTo>
                            <a:pt x="1171" y="642"/>
                          </a:lnTo>
                          <a:lnTo>
                            <a:pt x="1171" y="640"/>
                          </a:lnTo>
                          <a:lnTo>
                            <a:pt x="1171" y="638"/>
                          </a:lnTo>
                          <a:lnTo>
                            <a:pt x="1173" y="638"/>
                          </a:lnTo>
                          <a:lnTo>
                            <a:pt x="1173" y="640"/>
                          </a:lnTo>
                          <a:lnTo>
                            <a:pt x="1173" y="642"/>
                          </a:lnTo>
                          <a:lnTo>
                            <a:pt x="1175" y="642"/>
                          </a:lnTo>
                          <a:lnTo>
                            <a:pt x="1175" y="644"/>
                          </a:lnTo>
                          <a:lnTo>
                            <a:pt x="1175" y="646"/>
                          </a:lnTo>
                          <a:lnTo>
                            <a:pt x="1175" y="647"/>
                          </a:lnTo>
                          <a:lnTo>
                            <a:pt x="1177" y="649"/>
                          </a:lnTo>
                          <a:lnTo>
                            <a:pt x="1179" y="651"/>
                          </a:lnTo>
                          <a:lnTo>
                            <a:pt x="1179" y="653"/>
                          </a:lnTo>
                          <a:lnTo>
                            <a:pt x="1179" y="655"/>
                          </a:lnTo>
                          <a:lnTo>
                            <a:pt x="1177" y="655"/>
                          </a:lnTo>
                          <a:lnTo>
                            <a:pt x="1177" y="657"/>
                          </a:lnTo>
                          <a:lnTo>
                            <a:pt x="1175" y="657"/>
                          </a:lnTo>
                          <a:lnTo>
                            <a:pt x="1175" y="659"/>
                          </a:lnTo>
                          <a:lnTo>
                            <a:pt x="1175" y="661"/>
                          </a:lnTo>
                          <a:lnTo>
                            <a:pt x="1175" y="663"/>
                          </a:lnTo>
                          <a:lnTo>
                            <a:pt x="1177" y="663"/>
                          </a:lnTo>
                          <a:lnTo>
                            <a:pt x="1179" y="663"/>
                          </a:lnTo>
                          <a:lnTo>
                            <a:pt x="1181" y="663"/>
                          </a:lnTo>
                          <a:lnTo>
                            <a:pt x="1181" y="665"/>
                          </a:lnTo>
                          <a:lnTo>
                            <a:pt x="1183" y="665"/>
                          </a:lnTo>
                          <a:lnTo>
                            <a:pt x="1181" y="667"/>
                          </a:lnTo>
                          <a:lnTo>
                            <a:pt x="1179" y="667"/>
                          </a:lnTo>
                          <a:lnTo>
                            <a:pt x="1177" y="669"/>
                          </a:lnTo>
                          <a:lnTo>
                            <a:pt x="1177" y="671"/>
                          </a:lnTo>
                          <a:lnTo>
                            <a:pt x="1179" y="672"/>
                          </a:lnTo>
                          <a:lnTo>
                            <a:pt x="1181" y="672"/>
                          </a:lnTo>
                          <a:lnTo>
                            <a:pt x="1183" y="672"/>
                          </a:lnTo>
                          <a:lnTo>
                            <a:pt x="1185" y="672"/>
                          </a:lnTo>
                          <a:lnTo>
                            <a:pt x="1187" y="671"/>
                          </a:lnTo>
                          <a:lnTo>
                            <a:pt x="1187" y="669"/>
                          </a:lnTo>
                          <a:lnTo>
                            <a:pt x="1187" y="667"/>
                          </a:lnTo>
                          <a:lnTo>
                            <a:pt x="1187" y="665"/>
                          </a:lnTo>
                          <a:lnTo>
                            <a:pt x="1187" y="667"/>
                          </a:lnTo>
                          <a:lnTo>
                            <a:pt x="1189" y="667"/>
                          </a:lnTo>
                          <a:lnTo>
                            <a:pt x="1191" y="669"/>
                          </a:lnTo>
                          <a:lnTo>
                            <a:pt x="1192" y="669"/>
                          </a:lnTo>
                          <a:lnTo>
                            <a:pt x="1194" y="669"/>
                          </a:lnTo>
                          <a:lnTo>
                            <a:pt x="1194" y="671"/>
                          </a:lnTo>
                          <a:lnTo>
                            <a:pt x="1196" y="672"/>
                          </a:lnTo>
                          <a:lnTo>
                            <a:pt x="1196" y="674"/>
                          </a:lnTo>
                          <a:lnTo>
                            <a:pt x="1198" y="676"/>
                          </a:lnTo>
                          <a:lnTo>
                            <a:pt x="1198" y="678"/>
                          </a:lnTo>
                          <a:lnTo>
                            <a:pt x="1196" y="678"/>
                          </a:lnTo>
                          <a:lnTo>
                            <a:pt x="1196" y="680"/>
                          </a:lnTo>
                          <a:lnTo>
                            <a:pt x="1198" y="680"/>
                          </a:lnTo>
                          <a:lnTo>
                            <a:pt x="1198" y="682"/>
                          </a:lnTo>
                          <a:lnTo>
                            <a:pt x="1200" y="682"/>
                          </a:lnTo>
                          <a:lnTo>
                            <a:pt x="1202" y="682"/>
                          </a:lnTo>
                          <a:lnTo>
                            <a:pt x="1204" y="682"/>
                          </a:lnTo>
                          <a:lnTo>
                            <a:pt x="1204" y="684"/>
                          </a:lnTo>
                          <a:lnTo>
                            <a:pt x="1202" y="684"/>
                          </a:lnTo>
                          <a:lnTo>
                            <a:pt x="1200" y="684"/>
                          </a:lnTo>
                          <a:lnTo>
                            <a:pt x="1200" y="686"/>
                          </a:lnTo>
                          <a:lnTo>
                            <a:pt x="1200" y="688"/>
                          </a:lnTo>
                          <a:lnTo>
                            <a:pt x="1200" y="690"/>
                          </a:lnTo>
                          <a:lnTo>
                            <a:pt x="1200" y="692"/>
                          </a:lnTo>
                          <a:lnTo>
                            <a:pt x="1200" y="694"/>
                          </a:lnTo>
                          <a:lnTo>
                            <a:pt x="1198" y="695"/>
                          </a:lnTo>
                          <a:lnTo>
                            <a:pt x="1196" y="695"/>
                          </a:lnTo>
                          <a:lnTo>
                            <a:pt x="1194" y="695"/>
                          </a:lnTo>
                          <a:lnTo>
                            <a:pt x="1194" y="697"/>
                          </a:lnTo>
                          <a:lnTo>
                            <a:pt x="1196" y="697"/>
                          </a:lnTo>
                          <a:lnTo>
                            <a:pt x="1198" y="699"/>
                          </a:lnTo>
                          <a:lnTo>
                            <a:pt x="1200" y="699"/>
                          </a:lnTo>
                          <a:lnTo>
                            <a:pt x="1200" y="701"/>
                          </a:lnTo>
                          <a:lnTo>
                            <a:pt x="1202" y="701"/>
                          </a:lnTo>
                          <a:lnTo>
                            <a:pt x="1204" y="699"/>
                          </a:lnTo>
                          <a:lnTo>
                            <a:pt x="1206" y="699"/>
                          </a:lnTo>
                          <a:lnTo>
                            <a:pt x="1208" y="699"/>
                          </a:lnTo>
                          <a:lnTo>
                            <a:pt x="1208" y="697"/>
                          </a:lnTo>
                          <a:lnTo>
                            <a:pt x="1210" y="697"/>
                          </a:lnTo>
                          <a:lnTo>
                            <a:pt x="1210" y="695"/>
                          </a:lnTo>
                          <a:lnTo>
                            <a:pt x="1210" y="694"/>
                          </a:lnTo>
                          <a:lnTo>
                            <a:pt x="1208" y="694"/>
                          </a:lnTo>
                          <a:lnTo>
                            <a:pt x="1206" y="694"/>
                          </a:lnTo>
                          <a:lnTo>
                            <a:pt x="1206" y="692"/>
                          </a:lnTo>
                          <a:lnTo>
                            <a:pt x="1208" y="692"/>
                          </a:lnTo>
                          <a:lnTo>
                            <a:pt x="1210" y="694"/>
                          </a:lnTo>
                          <a:lnTo>
                            <a:pt x="1212" y="694"/>
                          </a:lnTo>
                          <a:lnTo>
                            <a:pt x="1214" y="694"/>
                          </a:lnTo>
                          <a:lnTo>
                            <a:pt x="1215" y="694"/>
                          </a:lnTo>
                          <a:lnTo>
                            <a:pt x="1217" y="694"/>
                          </a:lnTo>
                          <a:lnTo>
                            <a:pt x="1217" y="692"/>
                          </a:lnTo>
                          <a:lnTo>
                            <a:pt x="1219" y="692"/>
                          </a:lnTo>
                          <a:lnTo>
                            <a:pt x="1219" y="694"/>
                          </a:lnTo>
                          <a:lnTo>
                            <a:pt x="1217" y="694"/>
                          </a:lnTo>
                          <a:lnTo>
                            <a:pt x="1217" y="695"/>
                          </a:lnTo>
                          <a:lnTo>
                            <a:pt x="1217" y="697"/>
                          </a:lnTo>
                          <a:lnTo>
                            <a:pt x="1215" y="699"/>
                          </a:lnTo>
                          <a:lnTo>
                            <a:pt x="1214" y="699"/>
                          </a:lnTo>
                          <a:lnTo>
                            <a:pt x="1214" y="701"/>
                          </a:lnTo>
                          <a:lnTo>
                            <a:pt x="1214" y="703"/>
                          </a:lnTo>
                          <a:lnTo>
                            <a:pt x="1215" y="703"/>
                          </a:lnTo>
                          <a:lnTo>
                            <a:pt x="1217" y="703"/>
                          </a:lnTo>
                          <a:lnTo>
                            <a:pt x="1219" y="703"/>
                          </a:lnTo>
                          <a:lnTo>
                            <a:pt x="1221" y="703"/>
                          </a:lnTo>
                          <a:lnTo>
                            <a:pt x="1221" y="701"/>
                          </a:lnTo>
                          <a:lnTo>
                            <a:pt x="1223" y="703"/>
                          </a:lnTo>
                          <a:lnTo>
                            <a:pt x="1221" y="705"/>
                          </a:lnTo>
                          <a:lnTo>
                            <a:pt x="1221" y="707"/>
                          </a:lnTo>
                          <a:lnTo>
                            <a:pt x="1223" y="707"/>
                          </a:lnTo>
                          <a:lnTo>
                            <a:pt x="1223" y="709"/>
                          </a:lnTo>
                          <a:lnTo>
                            <a:pt x="1223" y="711"/>
                          </a:lnTo>
                          <a:lnTo>
                            <a:pt x="1223" y="713"/>
                          </a:lnTo>
                          <a:lnTo>
                            <a:pt x="1225" y="715"/>
                          </a:lnTo>
                          <a:lnTo>
                            <a:pt x="1227" y="715"/>
                          </a:lnTo>
                          <a:lnTo>
                            <a:pt x="1227" y="713"/>
                          </a:lnTo>
                          <a:lnTo>
                            <a:pt x="1227" y="711"/>
                          </a:lnTo>
                          <a:lnTo>
                            <a:pt x="1229" y="711"/>
                          </a:lnTo>
                          <a:lnTo>
                            <a:pt x="1229" y="709"/>
                          </a:lnTo>
                          <a:lnTo>
                            <a:pt x="1231" y="707"/>
                          </a:lnTo>
                          <a:lnTo>
                            <a:pt x="1233" y="707"/>
                          </a:lnTo>
                          <a:lnTo>
                            <a:pt x="1235" y="707"/>
                          </a:lnTo>
                          <a:lnTo>
                            <a:pt x="1235" y="705"/>
                          </a:lnTo>
                          <a:lnTo>
                            <a:pt x="1237" y="707"/>
                          </a:lnTo>
                          <a:lnTo>
                            <a:pt x="1237" y="709"/>
                          </a:lnTo>
                          <a:lnTo>
                            <a:pt x="1237" y="711"/>
                          </a:lnTo>
                          <a:lnTo>
                            <a:pt x="1237" y="713"/>
                          </a:lnTo>
                          <a:lnTo>
                            <a:pt x="1235" y="713"/>
                          </a:lnTo>
                          <a:lnTo>
                            <a:pt x="1233" y="713"/>
                          </a:lnTo>
                          <a:lnTo>
                            <a:pt x="1231" y="713"/>
                          </a:lnTo>
                          <a:lnTo>
                            <a:pt x="1231" y="715"/>
                          </a:lnTo>
                          <a:lnTo>
                            <a:pt x="1229" y="715"/>
                          </a:lnTo>
                          <a:lnTo>
                            <a:pt x="1229" y="717"/>
                          </a:lnTo>
                          <a:lnTo>
                            <a:pt x="1231" y="717"/>
                          </a:lnTo>
                          <a:lnTo>
                            <a:pt x="1231" y="719"/>
                          </a:lnTo>
                          <a:lnTo>
                            <a:pt x="1233" y="720"/>
                          </a:lnTo>
                          <a:lnTo>
                            <a:pt x="1233" y="722"/>
                          </a:lnTo>
                          <a:lnTo>
                            <a:pt x="1235" y="724"/>
                          </a:lnTo>
                          <a:lnTo>
                            <a:pt x="1237" y="726"/>
                          </a:lnTo>
                          <a:lnTo>
                            <a:pt x="1237" y="728"/>
                          </a:lnTo>
                          <a:lnTo>
                            <a:pt x="1238" y="728"/>
                          </a:lnTo>
                          <a:lnTo>
                            <a:pt x="1240" y="728"/>
                          </a:lnTo>
                          <a:lnTo>
                            <a:pt x="1242" y="730"/>
                          </a:lnTo>
                          <a:lnTo>
                            <a:pt x="1244" y="732"/>
                          </a:lnTo>
                          <a:lnTo>
                            <a:pt x="1246" y="732"/>
                          </a:lnTo>
                          <a:lnTo>
                            <a:pt x="1248" y="732"/>
                          </a:lnTo>
                          <a:lnTo>
                            <a:pt x="1250" y="734"/>
                          </a:lnTo>
                          <a:lnTo>
                            <a:pt x="1252" y="736"/>
                          </a:lnTo>
                          <a:lnTo>
                            <a:pt x="1254" y="736"/>
                          </a:lnTo>
                          <a:lnTo>
                            <a:pt x="1254" y="734"/>
                          </a:lnTo>
                          <a:lnTo>
                            <a:pt x="1256" y="734"/>
                          </a:lnTo>
                          <a:lnTo>
                            <a:pt x="1258" y="734"/>
                          </a:lnTo>
                          <a:lnTo>
                            <a:pt x="1256" y="736"/>
                          </a:lnTo>
                          <a:lnTo>
                            <a:pt x="1258" y="738"/>
                          </a:lnTo>
                          <a:lnTo>
                            <a:pt x="1260" y="738"/>
                          </a:lnTo>
                          <a:lnTo>
                            <a:pt x="1260" y="740"/>
                          </a:lnTo>
                          <a:lnTo>
                            <a:pt x="1258" y="740"/>
                          </a:lnTo>
                          <a:lnTo>
                            <a:pt x="1256" y="740"/>
                          </a:lnTo>
                          <a:lnTo>
                            <a:pt x="1254" y="740"/>
                          </a:lnTo>
                          <a:lnTo>
                            <a:pt x="1254" y="742"/>
                          </a:lnTo>
                          <a:lnTo>
                            <a:pt x="1256" y="742"/>
                          </a:lnTo>
                          <a:lnTo>
                            <a:pt x="1258" y="742"/>
                          </a:lnTo>
                          <a:lnTo>
                            <a:pt x="1260" y="742"/>
                          </a:lnTo>
                          <a:lnTo>
                            <a:pt x="1262" y="742"/>
                          </a:lnTo>
                          <a:lnTo>
                            <a:pt x="1263" y="742"/>
                          </a:lnTo>
                          <a:lnTo>
                            <a:pt x="1263" y="740"/>
                          </a:lnTo>
                          <a:lnTo>
                            <a:pt x="1265" y="738"/>
                          </a:lnTo>
                          <a:lnTo>
                            <a:pt x="1267" y="738"/>
                          </a:lnTo>
                          <a:lnTo>
                            <a:pt x="1269" y="736"/>
                          </a:lnTo>
                          <a:lnTo>
                            <a:pt x="1271" y="734"/>
                          </a:lnTo>
                          <a:lnTo>
                            <a:pt x="1273" y="732"/>
                          </a:lnTo>
                          <a:lnTo>
                            <a:pt x="1275" y="734"/>
                          </a:lnTo>
                          <a:lnTo>
                            <a:pt x="1275" y="736"/>
                          </a:lnTo>
                          <a:lnTo>
                            <a:pt x="1273" y="736"/>
                          </a:lnTo>
                          <a:lnTo>
                            <a:pt x="1271" y="736"/>
                          </a:lnTo>
                          <a:lnTo>
                            <a:pt x="1271" y="738"/>
                          </a:lnTo>
                          <a:lnTo>
                            <a:pt x="1269" y="738"/>
                          </a:lnTo>
                          <a:lnTo>
                            <a:pt x="1269" y="740"/>
                          </a:lnTo>
                          <a:lnTo>
                            <a:pt x="1269" y="742"/>
                          </a:lnTo>
                          <a:lnTo>
                            <a:pt x="1269" y="743"/>
                          </a:lnTo>
                          <a:lnTo>
                            <a:pt x="1267" y="745"/>
                          </a:lnTo>
                          <a:lnTo>
                            <a:pt x="1267" y="747"/>
                          </a:lnTo>
                          <a:lnTo>
                            <a:pt x="1269" y="747"/>
                          </a:lnTo>
                          <a:lnTo>
                            <a:pt x="1271" y="747"/>
                          </a:lnTo>
                          <a:lnTo>
                            <a:pt x="1271" y="745"/>
                          </a:lnTo>
                          <a:lnTo>
                            <a:pt x="1273" y="745"/>
                          </a:lnTo>
                          <a:lnTo>
                            <a:pt x="1275" y="745"/>
                          </a:lnTo>
                          <a:lnTo>
                            <a:pt x="1277" y="745"/>
                          </a:lnTo>
                          <a:lnTo>
                            <a:pt x="1277" y="743"/>
                          </a:lnTo>
                          <a:lnTo>
                            <a:pt x="1279" y="743"/>
                          </a:lnTo>
                          <a:lnTo>
                            <a:pt x="1279" y="745"/>
                          </a:lnTo>
                          <a:lnTo>
                            <a:pt x="1281" y="745"/>
                          </a:lnTo>
                          <a:lnTo>
                            <a:pt x="1283" y="747"/>
                          </a:lnTo>
                          <a:lnTo>
                            <a:pt x="1283" y="749"/>
                          </a:lnTo>
                          <a:lnTo>
                            <a:pt x="1285" y="749"/>
                          </a:lnTo>
                          <a:lnTo>
                            <a:pt x="1283" y="749"/>
                          </a:lnTo>
                          <a:lnTo>
                            <a:pt x="1283" y="751"/>
                          </a:lnTo>
                          <a:lnTo>
                            <a:pt x="1283" y="753"/>
                          </a:lnTo>
                          <a:lnTo>
                            <a:pt x="1281" y="753"/>
                          </a:lnTo>
                          <a:lnTo>
                            <a:pt x="1279" y="755"/>
                          </a:lnTo>
                          <a:lnTo>
                            <a:pt x="1279" y="757"/>
                          </a:lnTo>
                          <a:lnTo>
                            <a:pt x="1281" y="757"/>
                          </a:lnTo>
                          <a:lnTo>
                            <a:pt x="1281" y="759"/>
                          </a:lnTo>
                          <a:lnTo>
                            <a:pt x="1283" y="759"/>
                          </a:lnTo>
                          <a:lnTo>
                            <a:pt x="1285" y="759"/>
                          </a:lnTo>
                          <a:lnTo>
                            <a:pt x="1285" y="757"/>
                          </a:lnTo>
                          <a:lnTo>
                            <a:pt x="1286" y="755"/>
                          </a:lnTo>
                          <a:lnTo>
                            <a:pt x="1288" y="755"/>
                          </a:lnTo>
                          <a:lnTo>
                            <a:pt x="1290" y="757"/>
                          </a:lnTo>
                          <a:lnTo>
                            <a:pt x="1290" y="755"/>
                          </a:lnTo>
                          <a:lnTo>
                            <a:pt x="1292" y="755"/>
                          </a:lnTo>
                          <a:lnTo>
                            <a:pt x="1292" y="753"/>
                          </a:lnTo>
                          <a:lnTo>
                            <a:pt x="1292" y="751"/>
                          </a:lnTo>
                          <a:lnTo>
                            <a:pt x="1294" y="751"/>
                          </a:lnTo>
                          <a:lnTo>
                            <a:pt x="1296" y="751"/>
                          </a:lnTo>
                          <a:lnTo>
                            <a:pt x="1294" y="749"/>
                          </a:lnTo>
                          <a:lnTo>
                            <a:pt x="1296" y="749"/>
                          </a:lnTo>
                          <a:lnTo>
                            <a:pt x="1294" y="747"/>
                          </a:lnTo>
                          <a:lnTo>
                            <a:pt x="1296" y="745"/>
                          </a:lnTo>
                          <a:lnTo>
                            <a:pt x="1296" y="743"/>
                          </a:lnTo>
                          <a:lnTo>
                            <a:pt x="1296" y="742"/>
                          </a:lnTo>
                          <a:lnTo>
                            <a:pt x="1298" y="742"/>
                          </a:lnTo>
                          <a:lnTo>
                            <a:pt x="1300" y="742"/>
                          </a:lnTo>
                          <a:lnTo>
                            <a:pt x="1300" y="743"/>
                          </a:lnTo>
                          <a:lnTo>
                            <a:pt x="1302" y="743"/>
                          </a:lnTo>
                          <a:lnTo>
                            <a:pt x="1302" y="745"/>
                          </a:lnTo>
                          <a:lnTo>
                            <a:pt x="1302" y="747"/>
                          </a:lnTo>
                          <a:lnTo>
                            <a:pt x="1300" y="747"/>
                          </a:lnTo>
                          <a:lnTo>
                            <a:pt x="1298" y="749"/>
                          </a:lnTo>
                          <a:lnTo>
                            <a:pt x="1300" y="751"/>
                          </a:lnTo>
                          <a:lnTo>
                            <a:pt x="1302" y="751"/>
                          </a:lnTo>
                          <a:lnTo>
                            <a:pt x="1302" y="753"/>
                          </a:lnTo>
                          <a:lnTo>
                            <a:pt x="1304" y="753"/>
                          </a:lnTo>
                          <a:lnTo>
                            <a:pt x="1306" y="753"/>
                          </a:lnTo>
                          <a:lnTo>
                            <a:pt x="1308" y="753"/>
                          </a:lnTo>
                          <a:lnTo>
                            <a:pt x="1310" y="753"/>
                          </a:lnTo>
                          <a:lnTo>
                            <a:pt x="1311" y="753"/>
                          </a:lnTo>
                          <a:lnTo>
                            <a:pt x="1313" y="751"/>
                          </a:lnTo>
                          <a:lnTo>
                            <a:pt x="1315" y="751"/>
                          </a:lnTo>
                          <a:lnTo>
                            <a:pt x="1315" y="749"/>
                          </a:lnTo>
                          <a:lnTo>
                            <a:pt x="1317" y="749"/>
                          </a:lnTo>
                          <a:lnTo>
                            <a:pt x="1317" y="747"/>
                          </a:lnTo>
                          <a:lnTo>
                            <a:pt x="1317" y="745"/>
                          </a:lnTo>
                          <a:lnTo>
                            <a:pt x="1317" y="743"/>
                          </a:lnTo>
                          <a:lnTo>
                            <a:pt x="1317" y="742"/>
                          </a:lnTo>
                          <a:lnTo>
                            <a:pt x="1319" y="742"/>
                          </a:lnTo>
                          <a:lnTo>
                            <a:pt x="1319" y="743"/>
                          </a:lnTo>
                          <a:lnTo>
                            <a:pt x="1321" y="743"/>
                          </a:lnTo>
                          <a:lnTo>
                            <a:pt x="1323" y="743"/>
                          </a:lnTo>
                          <a:lnTo>
                            <a:pt x="1325" y="743"/>
                          </a:lnTo>
                          <a:lnTo>
                            <a:pt x="1325" y="745"/>
                          </a:lnTo>
                          <a:lnTo>
                            <a:pt x="1325" y="747"/>
                          </a:lnTo>
                          <a:lnTo>
                            <a:pt x="1325" y="749"/>
                          </a:lnTo>
                          <a:lnTo>
                            <a:pt x="1325" y="751"/>
                          </a:lnTo>
                          <a:lnTo>
                            <a:pt x="1327" y="751"/>
                          </a:lnTo>
                          <a:lnTo>
                            <a:pt x="1327" y="753"/>
                          </a:lnTo>
                          <a:lnTo>
                            <a:pt x="1329" y="753"/>
                          </a:lnTo>
                          <a:lnTo>
                            <a:pt x="1331" y="753"/>
                          </a:lnTo>
                          <a:lnTo>
                            <a:pt x="1333" y="753"/>
                          </a:lnTo>
                          <a:lnTo>
                            <a:pt x="1334" y="753"/>
                          </a:lnTo>
                          <a:lnTo>
                            <a:pt x="1333" y="751"/>
                          </a:lnTo>
                          <a:lnTo>
                            <a:pt x="1333" y="749"/>
                          </a:lnTo>
                          <a:lnTo>
                            <a:pt x="1334" y="749"/>
                          </a:lnTo>
                          <a:lnTo>
                            <a:pt x="1334" y="751"/>
                          </a:lnTo>
                          <a:lnTo>
                            <a:pt x="1336" y="751"/>
                          </a:lnTo>
                          <a:lnTo>
                            <a:pt x="1336" y="753"/>
                          </a:lnTo>
                          <a:lnTo>
                            <a:pt x="1338" y="753"/>
                          </a:lnTo>
                          <a:lnTo>
                            <a:pt x="1338" y="755"/>
                          </a:lnTo>
                          <a:lnTo>
                            <a:pt x="1338" y="757"/>
                          </a:lnTo>
                          <a:lnTo>
                            <a:pt x="1336" y="759"/>
                          </a:lnTo>
                          <a:lnTo>
                            <a:pt x="1336" y="761"/>
                          </a:lnTo>
                          <a:lnTo>
                            <a:pt x="1338" y="761"/>
                          </a:lnTo>
                          <a:lnTo>
                            <a:pt x="1340" y="761"/>
                          </a:lnTo>
                          <a:lnTo>
                            <a:pt x="1338" y="763"/>
                          </a:lnTo>
                          <a:lnTo>
                            <a:pt x="1338" y="765"/>
                          </a:lnTo>
                          <a:lnTo>
                            <a:pt x="1336" y="765"/>
                          </a:lnTo>
                          <a:lnTo>
                            <a:pt x="1336" y="767"/>
                          </a:lnTo>
                          <a:lnTo>
                            <a:pt x="1336" y="768"/>
                          </a:lnTo>
                          <a:lnTo>
                            <a:pt x="1334" y="768"/>
                          </a:lnTo>
                          <a:lnTo>
                            <a:pt x="1334" y="770"/>
                          </a:lnTo>
                          <a:lnTo>
                            <a:pt x="1333" y="772"/>
                          </a:lnTo>
                          <a:lnTo>
                            <a:pt x="1331" y="774"/>
                          </a:lnTo>
                          <a:lnTo>
                            <a:pt x="1331" y="776"/>
                          </a:lnTo>
                          <a:lnTo>
                            <a:pt x="1329" y="776"/>
                          </a:lnTo>
                          <a:lnTo>
                            <a:pt x="1327" y="778"/>
                          </a:lnTo>
                          <a:lnTo>
                            <a:pt x="1325" y="780"/>
                          </a:lnTo>
                          <a:lnTo>
                            <a:pt x="1323" y="780"/>
                          </a:lnTo>
                          <a:lnTo>
                            <a:pt x="1321" y="782"/>
                          </a:lnTo>
                          <a:lnTo>
                            <a:pt x="1319" y="782"/>
                          </a:lnTo>
                          <a:lnTo>
                            <a:pt x="1319" y="784"/>
                          </a:lnTo>
                          <a:lnTo>
                            <a:pt x="1317" y="784"/>
                          </a:lnTo>
                          <a:lnTo>
                            <a:pt x="1315" y="784"/>
                          </a:lnTo>
                          <a:lnTo>
                            <a:pt x="1313" y="784"/>
                          </a:lnTo>
                          <a:lnTo>
                            <a:pt x="1313" y="786"/>
                          </a:lnTo>
                          <a:lnTo>
                            <a:pt x="1311" y="786"/>
                          </a:lnTo>
                          <a:lnTo>
                            <a:pt x="1310" y="786"/>
                          </a:lnTo>
                          <a:lnTo>
                            <a:pt x="1308" y="786"/>
                          </a:lnTo>
                          <a:lnTo>
                            <a:pt x="1306" y="786"/>
                          </a:lnTo>
                          <a:lnTo>
                            <a:pt x="1304" y="786"/>
                          </a:lnTo>
                          <a:lnTo>
                            <a:pt x="1302" y="786"/>
                          </a:lnTo>
                          <a:lnTo>
                            <a:pt x="1300" y="786"/>
                          </a:lnTo>
                          <a:lnTo>
                            <a:pt x="1298" y="786"/>
                          </a:lnTo>
                          <a:lnTo>
                            <a:pt x="1296" y="786"/>
                          </a:lnTo>
                          <a:lnTo>
                            <a:pt x="1294" y="788"/>
                          </a:lnTo>
                          <a:lnTo>
                            <a:pt x="1292" y="788"/>
                          </a:lnTo>
                          <a:lnTo>
                            <a:pt x="1290" y="788"/>
                          </a:lnTo>
                          <a:lnTo>
                            <a:pt x="1290" y="790"/>
                          </a:lnTo>
                          <a:lnTo>
                            <a:pt x="1288" y="790"/>
                          </a:lnTo>
                          <a:lnTo>
                            <a:pt x="1286" y="790"/>
                          </a:lnTo>
                          <a:lnTo>
                            <a:pt x="1285" y="790"/>
                          </a:lnTo>
                          <a:lnTo>
                            <a:pt x="1285" y="791"/>
                          </a:lnTo>
                          <a:lnTo>
                            <a:pt x="1283" y="791"/>
                          </a:lnTo>
                          <a:lnTo>
                            <a:pt x="1281" y="791"/>
                          </a:lnTo>
                          <a:lnTo>
                            <a:pt x="1279" y="791"/>
                          </a:lnTo>
                          <a:lnTo>
                            <a:pt x="1277" y="791"/>
                          </a:lnTo>
                          <a:lnTo>
                            <a:pt x="1275" y="791"/>
                          </a:lnTo>
                          <a:lnTo>
                            <a:pt x="1273" y="791"/>
                          </a:lnTo>
                          <a:lnTo>
                            <a:pt x="1271" y="791"/>
                          </a:lnTo>
                          <a:lnTo>
                            <a:pt x="1269" y="791"/>
                          </a:lnTo>
                          <a:lnTo>
                            <a:pt x="1267" y="791"/>
                          </a:lnTo>
                          <a:lnTo>
                            <a:pt x="1267" y="793"/>
                          </a:lnTo>
                          <a:lnTo>
                            <a:pt x="1265" y="793"/>
                          </a:lnTo>
                          <a:lnTo>
                            <a:pt x="1263" y="793"/>
                          </a:lnTo>
                          <a:lnTo>
                            <a:pt x="1262" y="793"/>
                          </a:lnTo>
                          <a:lnTo>
                            <a:pt x="1262" y="795"/>
                          </a:lnTo>
                          <a:lnTo>
                            <a:pt x="1260" y="795"/>
                          </a:lnTo>
                          <a:lnTo>
                            <a:pt x="1258" y="797"/>
                          </a:lnTo>
                          <a:lnTo>
                            <a:pt x="1258" y="799"/>
                          </a:lnTo>
                          <a:lnTo>
                            <a:pt x="1256" y="801"/>
                          </a:lnTo>
                          <a:lnTo>
                            <a:pt x="1254" y="803"/>
                          </a:lnTo>
                          <a:lnTo>
                            <a:pt x="1252" y="805"/>
                          </a:lnTo>
                          <a:lnTo>
                            <a:pt x="1250" y="807"/>
                          </a:lnTo>
                          <a:lnTo>
                            <a:pt x="1248" y="807"/>
                          </a:lnTo>
                          <a:lnTo>
                            <a:pt x="1246" y="809"/>
                          </a:lnTo>
                          <a:lnTo>
                            <a:pt x="1244" y="811"/>
                          </a:lnTo>
                          <a:lnTo>
                            <a:pt x="1242" y="811"/>
                          </a:lnTo>
                          <a:lnTo>
                            <a:pt x="1240" y="813"/>
                          </a:lnTo>
                          <a:lnTo>
                            <a:pt x="1238" y="813"/>
                          </a:lnTo>
                          <a:lnTo>
                            <a:pt x="1237" y="815"/>
                          </a:lnTo>
                          <a:lnTo>
                            <a:pt x="1235" y="816"/>
                          </a:lnTo>
                          <a:lnTo>
                            <a:pt x="1233" y="816"/>
                          </a:lnTo>
                          <a:lnTo>
                            <a:pt x="1233" y="818"/>
                          </a:lnTo>
                          <a:lnTo>
                            <a:pt x="1231" y="820"/>
                          </a:lnTo>
                          <a:lnTo>
                            <a:pt x="1229" y="820"/>
                          </a:lnTo>
                          <a:lnTo>
                            <a:pt x="1229" y="822"/>
                          </a:lnTo>
                          <a:lnTo>
                            <a:pt x="1227" y="824"/>
                          </a:lnTo>
                          <a:lnTo>
                            <a:pt x="1227" y="826"/>
                          </a:lnTo>
                          <a:lnTo>
                            <a:pt x="1227" y="828"/>
                          </a:lnTo>
                          <a:lnTo>
                            <a:pt x="1227" y="830"/>
                          </a:lnTo>
                          <a:lnTo>
                            <a:pt x="1227" y="832"/>
                          </a:lnTo>
                          <a:lnTo>
                            <a:pt x="1227" y="834"/>
                          </a:lnTo>
                          <a:lnTo>
                            <a:pt x="1227" y="836"/>
                          </a:lnTo>
                          <a:lnTo>
                            <a:pt x="1227" y="839"/>
                          </a:lnTo>
                          <a:lnTo>
                            <a:pt x="1227" y="841"/>
                          </a:lnTo>
                          <a:lnTo>
                            <a:pt x="1225" y="845"/>
                          </a:lnTo>
                          <a:lnTo>
                            <a:pt x="1225" y="847"/>
                          </a:lnTo>
                          <a:lnTo>
                            <a:pt x="1225" y="849"/>
                          </a:lnTo>
                          <a:lnTo>
                            <a:pt x="1223" y="851"/>
                          </a:lnTo>
                          <a:lnTo>
                            <a:pt x="1223" y="853"/>
                          </a:lnTo>
                          <a:lnTo>
                            <a:pt x="1221" y="853"/>
                          </a:lnTo>
                          <a:lnTo>
                            <a:pt x="1219" y="855"/>
                          </a:lnTo>
                          <a:lnTo>
                            <a:pt x="1217" y="855"/>
                          </a:lnTo>
                          <a:lnTo>
                            <a:pt x="1215" y="855"/>
                          </a:lnTo>
                          <a:lnTo>
                            <a:pt x="1214" y="855"/>
                          </a:lnTo>
                          <a:lnTo>
                            <a:pt x="1212" y="855"/>
                          </a:lnTo>
                          <a:lnTo>
                            <a:pt x="1210" y="857"/>
                          </a:lnTo>
                          <a:lnTo>
                            <a:pt x="1208" y="857"/>
                          </a:lnTo>
                          <a:lnTo>
                            <a:pt x="1206" y="859"/>
                          </a:lnTo>
                          <a:lnTo>
                            <a:pt x="1206" y="861"/>
                          </a:lnTo>
                          <a:lnTo>
                            <a:pt x="1204" y="861"/>
                          </a:lnTo>
                          <a:lnTo>
                            <a:pt x="1202" y="861"/>
                          </a:lnTo>
                          <a:lnTo>
                            <a:pt x="1202" y="863"/>
                          </a:lnTo>
                          <a:lnTo>
                            <a:pt x="1200" y="863"/>
                          </a:lnTo>
                          <a:lnTo>
                            <a:pt x="1198" y="863"/>
                          </a:lnTo>
                          <a:lnTo>
                            <a:pt x="1196" y="863"/>
                          </a:lnTo>
                          <a:lnTo>
                            <a:pt x="1194" y="863"/>
                          </a:lnTo>
                          <a:lnTo>
                            <a:pt x="1192" y="863"/>
                          </a:lnTo>
                          <a:lnTo>
                            <a:pt x="1191" y="861"/>
                          </a:lnTo>
                          <a:lnTo>
                            <a:pt x="1189" y="861"/>
                          </a:lnTo>
                          <a:lnTo>
                            <a:pt x="1187" y="861"/>
                          </a:lnTo>
                          <a:lnTo>
                            <a:pt x="1185" y="861"/>
                          </a:lnTo>
                          <a:lnTo>
                            <a:pt x="1183" y="861"/>
                          </a:lnTo>
                          <a:lnTo>
                            <a:pt x="1181" y="861"/>
                          </a:lnTo>
                          <a:lnTo>
                            <a:pt x="1179" y="861"/>
                          </a:lnTo>
                          <a:lnTo>
                            <a:pt x="1177" y="861"/>
                          </a:lnTo>
                          <a:lnTo>
                            <a:pt x="1175" y="859"/>
                          </a:lnTo>
                          <a:lnTo>
                            <a:pt x="1173" y="859"/>
                          </a:lnTo>
                          <a:lnTo>
                            <a:pt x="1171" y="859"/>
                          </a:lnTo>
                          <a:lnTo>
                            <a:pt x="1169" y="859"/>
                          </a:lnTo>
                          <a:lnTo>
                            <a:pt x="1167" y="859"/>
                          </a:lnTo>
                          <a:lnTo>
                            <a:pt x="1166" y="861"/>
                          </a:lnTo>
                          <a:lnTo>
                            <a:pt x="1164" y="861"/>
                          </a:lnTo>
                          <a:lnTo>
                            <a:pt x="1162" y="861"/>
                          </a:lnTo>
                          <a:lnTo>
                            <a:pt x="1160" y="861"/>
                          </a:lnTo>
                          <a:lnTo>
                            <a:pt x="1158" y="861"/>
                          </a:lnTo>
                          <a:lnTo>
                            <a:pt x="1156" y="861"/>
                          </a:lnTo>
                          <a:lnTo>
                            <a:pt x="1154" y="861"/>
                          </a:lnTo>
                          <a:lnTo>
                            <a:pt x="1152" y="861"/>
                          </a:lnTo>
                          <a:lnTo>
                            <a:pt x="1150" y="859"/>
                          </a:lnTo>
                          <a:lnTo>
                            <a:pt x="1148" y="859"/>
                          </a:lnTo>
                          <a:lnTo>
                            <a:pt x="1146" y="859"/>
                          </a:lnTo>
                          <a:lnTo>
                            <a:pt x="1144" y="861"/>
                          </a:lnTo>
                          <a:lnTo>
                            <a:pt x="1144" y="863"/>
                          </a:lnTo>
                          <a:lnTo>
                            <a:pt x="1143" y="863"/>
                          </a:lnTo>
                          <a:lnTo>
                            <a:pt x="1143" y="864"/>
                          </a:lnTo>
                          <a:lnTo>
                            <a:pt x="1143" y="866"/>
                          </a:lnTo>
                          <a:lnTo>
                            <a:pt x="1141" y="868"/>
                          </a:lnTo>
                          <a:lnTo>
                            <a:pt x="1141" y="870"/>
                          </a:lnTo>
                          <a:lnTo>
                            <a:pt x="1139" y="872"/>
                          </a:lnTo>
                          <a:lnTo>
                            <a:pt x="1139" y="874"/>
                          </a:lnTo>
                          <a:lnTo>
                            <a:pt x="1137" y="874"/>
                          </a:lnTo>
                          <a:lnTo>
                            <a:pt x="1137" y="876"/>
                          </a:lnTo>
                          <a:lnTo>
                            <a:pt x="1135" y="876"/>
                          </a:lnTo>
                          <a:lnTo>
                            <a:pt x="1135" y="878"/>
                          </a:lnTo>
                          <a:lnTo>
                            <a:pt x="1133" y="878"/>
                          </a:lnTo>
                          <a:lnTo>
                            <a:pt x="1131" y="878"/>
                          </a:lnTo>
                          <a:lnTo>
                            <a:pt x="1129" y="878"/>
                          </a:lnTo>
                          <a:lnTo>
                            <a:pt x="1127" y="878"/>
                          </a:lnTo>
                          <a:lnTo>
                            <a:pt x="1125" y="878"/>
                          </a:lnTo>
                          <a:lnTo>
                            <a:pt x="1123" y="878"/>
                          </a:lnTo>
                          <a:lnTo>
                            <a:pt x="1121" y="880"/>
                          </a:lnTo>
                          <a:lnTo>
                            <a:pt x="1119" y="880"/>
                          </a:lnTo>
                          <a:lnTo>
                            <a:pt x="1119" y="882"/>
                          </a:lnTo>
                          <a:lnTo>
                            <a:pt x="1118" y="882"/>
                          </a:lnTo>
                          <a:lnTo>
                            <a:pt x="1116" y="884"/>
                          </a:lnTo>
                          <a:lnTo>
                            <a:pt x="1116" y="886"/>
                          </a:lnTo>
                          <a:lnTo>
                            <a:pt x="1114" y="886"/>
                          </a:lnTo>
                          <a:lnTo>
                            <a:pt x="1114" y="887"/>
                          </a:lnTo>
                          <a:lnTo>
                            <a:pt x="1112" y="889"/>
                          </a:lnTo>
                          <a:lnTo>
                            <a:pt x="1112" y="891"/>
                          </a:lnTo>
                          <a:lnTo>
                            <a:pt x="1110" y="893"/>
                          </a:lnTo>
                          <a:lnTo>
                            <a:pt x="1110" y="895"/>
                          </a:lnTo>
                          <a:lnTo>
                            <a:pt x="1108" y="899"/>
                          </a:lnTo>
                          <a:lnTo>
                            <a:pt x="1108" y="901"/>
                          </a:lnTo>
                          <a:lnTo>
                            <a:pt x="1106" y="903"/>
                          </a:lnTo>
                          <a:lnTo>
                            <a:pt x="1104" y="905"/>
                          </a:lnTo>
                          <a:lnTo>
                            <a:pt x="1104" y="907"/>
                          </a:lnTo>
                          <a:lnTo>
                            <a:pt x="1102" y="907"/>
                          </a:lnTo>
                          <a:lnTo>
                            <a:pt x="1102" y="909"/>
                          </a:lnTo>
                          <a:lnTo>
                            <a:pt x="1098" y="911"/>
                          </a:lnTo>
                          <a:lnTo>
                            <a:pt x="1095" y="914"/>
                          </a:lnTo>
                          <a:lnTo>
                            <a:pt x="1093" y="916"/>
                          </a:lnTo>
                          <a:lnTo>
                            <a:pt x="1091" y="916"/>
                          </a:lnTo>
                          <a:lnTo>
                            <a:pt x="1091" y="918"/>
                          </a:lnTo>
                          <a:lnTo>
                            <a:pt x="1091" y="920"/>
                          </a:lnTo>
                          <a:lnTo>
                            <a:pt x="1091" y="922"/>
                          </a:lnTo>
                          <a:lnTo>
                            <a:pt x="1091" y="924"/>
                          </a:lnTo>
                          <a:lnTo>
                            <a:pt x="1089" y="928"/>
                          </a:lnTo>
                          <a:lnTo>
                            <a:pt x="1089" y="930"/>
                          </a:lnTo>
                          <a:lnTo>
                            <a:pt x="1089" y="932"/>
                          </a:lnTo>
                          <a:lnTo>
                            <a:pt x="1089" y="934"/>
                          </a:lnTo>
                          <a:lnTo>
                            <a:pt x="1089" y="935"/>
                          </a:lnTo>
                          <a:lnTo>
                            <a:pt x="1091" y="937"/>
                          </a:lnTo>
                          <a:lnTo>
                            <a:pt x="1091" y="941"/>
                          </a:lnTo>
                          <a:lnTo>
                            <a:pt x="1091" y="943"/>
                          </a:lnTo>
                          <a:lnTo>
                            <a:pt x="1093" y="943"/>
                          </a:lnTo>
                          <a:lnTo>
                            <a:pt x="1093" y="945"/>
                          </a:lnTo>
                          <a:lnTo>
                            <a:pt x="1093" y="947"/>
                          </a:lnTo>
                          <a:lnTo>
                            <a:pt x="1095" y="947"/>
                          </a:lnTo>
                          <a:lnTo>
                            <a:pt x="1093" y="949"/>
                          </a:lnTo>
                          <a:lnTo>
                            <a:pt x="1093" y="951"/>
                          </a:lnTo>
                          <a:lnTo>
                            <a:pt x="1091" y="953"/>
                          </a:lnTo>
                          <a:lnTo>
                            <a:pt x="1091" y="955"/>
                          </a:lnTo>
                          <a:lnTo>
                            <a:pt x="1089" y="955"/>
                          </a:lnTo>
                          <a:lnTo>
                            <a:pt x="1087" y="955"/>
                          </a:lnTo>
                          <a:lnTo>
                            <a:pt x="1087" y="957"/>
                          </a:lnTo>
                          <a:lnTo>
                            <a:pt x="1085" y="957"/>
                          </a:lnTo>
                          <a:lnTo>
                            <a:pt x="1083" y="957"/>
                          </a:lnTo>
                          <a:lnTo>
                            <a:pt x="1081" y="959"/>
                          </a:lnTo>
                          <a:lnTo>
                            <a:pt x="1079" y="959"/>
                          </a:lnTo>
                          <a:lnTo>
                            <a:pt x="1077" y="960"/>
                          </a:lnTo>
                          <a:lnTo>
                            <a:pt x="1073" y="960"/>
                          </a:lnTo>
                          <a:lnTo>
                            <a:pt x="1071" y="962"/>
                          </a:lnTo>
                          <a:lnTo>
                            <a:pt x="1070" y="962"/>
                          </a:lnTo>
                          <a:lnTo>
                            <a:pt x="1068" y="962"/>
                          </a:lnTo>
                          <a:lnTo>
                            <a:pt x="1068" y="964"/>
                          </a:lnTo>
                          <a:lnTo>
                            <a:pt x="1066" y="962"/>
                          </a:lnTo>
                          <a:lnTo>
                            <a:pt x="1062" y="962"/>
                          </a:lnTo>
                          <a:lnTo>
                            <a:pt x="1062" y="960"/>
                          </a:lnTo>
                          <a:lnTo>
                            <a:pt x="1060" y="960"/>
                          </a:lnTo>
                          <a:lnTo>
                            <a:pt x="1058" y="960"/>
                          </a:lnTo>
                          <a:lnTo>
                            <a:pt x="1058" y="959"/>
                          </a:lnTo>
                          <a:lnTo>
                            <a:pt x="1056" y="957"/>
                          </a:lnTo>
                          <a:lnTo>
                            <a:pt x="1054" y="957"/>
                          </a:lnTo>
                          <a:lnTo>
                            <a:pt x="1052" y="957"/>
                          </a:lnTo>
                          <a:lnTo>
                            <a:pt x="1050" y="955"/>
                          </a:lnTo>
                          <a:lnTo>
                            <a:pt x="1048" y="953"/>
                          </a:lnTo>
                          <a:lnTo>
                            <a:pt x="1047" y="953"/>
                          </a:lnTo>
                          <a:lnTo>
                            <a:pt x="1047" y="951"/>
                          </a:lnTo>
                          <a:lnTo>
                            <a:pt x="1047" y="949"/>
                          </a:lnTo>
                          <a:lnTo>
                            <a:pt x="1047" y="947"/>
                          </a:lnTo>
                          <a:lnTo>
                            <a:pt x="1047" y="945"/>
                          </a:lnTo>
                          <a:lnTo>
                            <a:pt x="1047" y="943"/>
                          </a:lnTo>
                          <a:lnTo>
                            <a:pt x="1047" y="941"/>
                          </a:lnTo>
                          <a:lnTo>
                            <a:pt x="1045" y="941"/>
                          </a:lnTo>
                          <a:lnTo>
                            <a:pt x="1043" y="941"/>
                          </a:lnTo>
                          <a:lnTo>
                            <a:pt x="1041" y="941"/>
                          </a:lnTo>
                          <a:lnTo>
                            <a:pt x="1039" y="941"/>
                          </a:lnTo>
                          <a:lnTo>
                            <a:pt x="1039" y="943"/>
                          </a:lnTo>
                          <a:lnTo>
                            <a:pt x="1037" y="945"/>
                          </a:lnTo>
                          <a:lnTo>
                            <a:pt x="1031" y="949"/>
                          </a:lnTo>
                          <a:lnTo>
                            <a:pt x="1029" y="951"/>
                          </a:lnTo>
                          <a:lnTo>
                            <a:pt x="1029" y="953"/>
                          </a:lnTo>
                          <a:lnTo>
                            <a:pt x="1025" y="957"/>
                          </a:lnTo>
                          <a:lnTo>
                            <a:pt x="1023" y="959"/>
                          </a:lnTo>
                          <a:lnTo>
                            <a:pt x="1020" y="962"/>
                          </a:lnTo>
                          <a:lnTo>
                            <a:pt x="1018" y="966"/>
                          </a:lnTo>
                          <a:lnTo>
                            <a:pt x="1016" y="968"/>
                          </a:lnTo>
                          <a:lnTo>
                            <a:pt x="1014" y="968"/>
                          </a:lnTo>
                          <a:lnTo>
                            <a:pt x="1014" y="970"/>
                          </a:lnTo>
                          <a:lnTo>
                            <a:pt x="1012" y="972"/>
                          </a:lnTo>
                          <a:lnTo>
                            <a:pt x="1010" y="974"/>
                          </a:lnTo>
                          <a:lnTo>
                            <a:pt x="1008" y="976"/>
                          </a:lnTo>
                          <a:lnTo>
                            <a:pt x="1008" y="978"/>
                          </a:lnTo>
                          <a:lnTo>
                            <a:pt x="1006" y="980"/>
                          </a:lnTo>
                          <a:lnTo>
                            <a:pt x="1004" y="980"/>
                          </a:lnTo>
                          <a:lnTo>
                            <a:pt x="1004" y="978"/>
                          </a:lnTo>
                          <a:lnTo>
                            <a:pt x="1002" y="978"/>
                          </a:lnTo>
                          <a:lnTo>
                            <a:pt x="995" y="974"/>
                          </a:lnTo>
                          <a:lnTo>
                            <a:pt x="993" y="974"/>
                          </a:lnTo>
                          <a:lnTo>
                            <a:pt x="993" y="972"/>
                          </a:lnTo>
                          <a:lnTo>
                            <a:pt x="991" y="972"/>
                          </a:lnTo>
                          <a:lnTo>
                            <a:pt x="989" y="970"/>
                          </a:lnTo>
                          <a:lnTo>
                            <a:pt x="987" y="968"/>
                          </a:lnTo>
                          <a:lnTo>
                            <a:pt x="985" y="966"/>
                          </a:lnTo>
                          <a:lnTo>
                            <a:pt x="983" y="966"/>
                          </a:lnTo>
                          <a:lnTo>
                            <a:pt x="981" y="964"/>
                          </a:lnTo>
                          <a:lnTo>
                            <a:pt x="979" y="964"/>
                          </a:lnTo>
                          <a:lnTo>
                            <a:pt x="979" y="962"/>
                          </a:lnTo>
                          <a:lnTo>
                            <a:pt x="977" y="962"/>
                          </a:lnTo>
                          <a:lnTo>
                            <a:pt x="975" y="960"/>
                          </a:lnTo>
                          <a:lnTo>
                            <a:pt x="974" y="960"/>
                          </a:lnTo>
                          <a:lnTo>
                            <a:pt x="974" y="959"/>
                          </a:lnTo>
                          <a:lnTo>
                            <a:pt x="974" y="957"/>
                          </a:lnTo>
                          <a:lnTo>
                            <a:pt x="974" y="955"/>
                          </a:lnTo>
                          <a:lnTo>
                            <a:pt x="972" y="955"/>
                          </a:lnTo>
                          <a:lnTo>
                            <a:pt x="970" y="955"/>
                          </a:lnTo>
                          <a:lnTo>
                            <a:pt x="968" y="953"/>
                          </a:lnTo>
                          <a:lnTo>
                            <a:pt x="966" y="951"/>
                          </a:lnTo>
                          <a:lnTo>
                            <a:pt x="964" y="949"/>
                          </a:lnTo>
                          <a:lnTo>
                            <a:pt x="962" y="949"/>
                          </a:lnTo>
                          <a:lnTo>
                            <a:pt x="962" y="947"/>
                          </a:lnTo>
                          <a:lnTo>
                            <a:pt x="960" y="947"/>
                          </a:lnTo>
                          <a:lnTo>
                            <a:pt x="958" y="947"/>
                          </a:lnTo>
                          <a:lnTo>
                            <a:pt x="956" y="945"/>
                          </a:lnTo>
                          <a:lnTo>
                            <a:pt x="956" y="943"/>
                          </a:lnTo>
                          <a:lnTo>
                            <a:pt x="956" y="941"/>
                          </a:lnTo>
                          <a:lnTo>
                            <a:pt x="954" y="939"/>
                          </a:lnTo>
                          <a:lnTo>
                            <a:pt x="952" y="939"/>
                          </a:lnTo>
                          <a:lnTo>
                            <a:pt x="951" y="941"/>
                          </a:lnTo>
                          <a:lnTo>
                            <a:pt x="949" y="943"/>
                          </a:lnTo>
                          <a:lnTo>
                            <a:pt x="949" y="945"/>
                          </a:lnTo>
                          <a:lnTo>
                            <a:pt x="947" y="945"/>
                          </a:lnTo>
                          <a:lnTo>
                            <a:pt x="945" y="945"/>
                          </a:lnTo>
                          <a:lnTo>
                            <a:pt x="943" y="945"/>
                          </a:lnTo>
                          <a:lnTo>
                            <a:pt x="941" y="945"/>
                          </a:lnTo>
                          <a:lnTo>
                            <a:pt x="939" y="947"/>
                          </a:lnTo>
                          <a:lnTo>
                            <a:pt x="939" y="949"/>
                          </a:lnTo>
                          <a:lnTo>
                            <a:pt x="939" y="951"/>
                          </a:lnTo>
                          <a:lnTo>
                            <a:pt x="937" y="951"/>
                          </a:lnTo>
                          <a:lnTo>
                            <a:pt x="935" y="951"/>
                          </a:lnTo>
                          <a:lnTo>
                            <a:pt x="933" y="951"/>
                          </a:lnTo>
                          <a:lnTo>
                            <a:pt x="931" y="951"/>
                          </a:lnTo>
                          <a:lnTo>
                            <a:pt x="927" y="953"/>
                          </a:lnTo>
                          <a:lnTo>
                            <a:pt x="924" y="955"/>
                          </a:lnTo>
                          <a:lnTo>
                            <a:pt x="920" y="955"/>
                          </a:lnTo>
                          <a:lnTo>
                            <a:pt x="912" y="955"/>
                          </a:lnTo>
                          <a:lnTo>
                            <a:pt x="908" y="955"/>
                          </a:lnTo>
                          <a:lnTo>
                            <a:pt x="906" y="955"/>
                          </a:lnTo>
                          <a:lnTo>
                            <a:pt x="904" y="953"/>
                          </a:lnTo>
                          <a:lnTo>
                            <a:pt x="903" y="951"/>
                          </a:lnTo>
                          <a:lnTo>
                            <a:pt x="903" y="949"/>
                          </a:lnTo>
                          <a:lnTo>
                            <a:pt x="903" y="947"/>
                          </a:lnTo>
                          <a:lnTo>
                            <a:pt x="901" y="945"/>
                          </a:lnTo>
                          <a:lnTo>
                            <a:pt x="899" y="941"/>
                          </a:lnTo>
                          <a:lnTo>
                            <a:pt x="899" y="939"/>
                          </a:lnTo>
                          <a:lnTo>
                            <a:pt x="895" y="937"/>
                          </a:lnTo>
                          <a:lnTo>
                            <a:pt x="891" y="934"/>
                          </a:lnTo>
                          <a:lnTo>
                            <a:pt x="889" y="934"/>
                          </a:lnTo>
                          <a:lnTo>
                            <a:pt x="887" y="934"/>
                          </a:lnTo>
                          <a:lnTo>
                            <a:pt x="883" y="932"/>
                          </a:lnTo>
                          <a:lnTo>
                            <a:pt x="881" y="932"/>
                          </a:lnTo>
                          <a:lnTo>
                            <a:pt x="879" y="932"/>
                          </a:lnTo>
                          <a:lnTo>
                            <a:pt x="878" y="934"/>
                          </a:lnTo>
                          <a:lnTo>
                            <a:pt x="876" y="934"/>
                          </a:lnTo>
                          <a:lnTo>
                            <a:pt x="874" y="935"/>
                          </a:lnTo>
                          <a:lnTo>
                            <a:pt x="872" y="937"/>
                          </a:lnTo>
                          <a:lnTo>
                            <a:pt x="872" y="939"/>
                          </a:lnTo>
                          <a:lnTo>
                            <a:pt x="870" y="941"/>
                          </a:lnTo>
                          <a:lnTo>
                            <a:pt x="868" y="943"/>
                          </a:lnTo>
                          <a:lnTo>
                            <a:pt x="868" y="945"/>
                          </a:lnTo>
                          <a:lnTo>
                            <a:pt x="868" y="947"/>
                          </a:lnTo>
                          <a:lnTo>
                            <a:pt x="868" y="949"/>
                          </a:lnTo>
                          <a:lnTo>
                            <a:pt x="868" y="951"/>
                          </a:lnTo>
                          <a:lnTo>
                            <a:pt x="868" y="953"/>
                          </a:lnTo>
                          <a:lnTo>
                            <a:pt x="868" y="955"/>
                          </a:lnTo>
                          <a:lnTo>
                            <a:pt x="868" y="957"/>
                          </a:lnTo>
                          <a:lnTo>
                            <a:pt x="866" y="957"/>
                          </a:lnTo>
                          <a:lnTo>
                            <a:pt x="864" y="957"/>
                          </a:lnTo>
                          <a:lnTo>
                            <a:pt x="862" y="957"/>
                          </a:lnTo>
                          <a:lnTo>
                            <a:pt x="862" y="955"/>
                          </a:lnTo>
                          <a:lnTo>
                            <a:pt x="860" y="955"/>
                          </a:lnTo>
                          <a:lnTo>
                            <a:pt x="858" y="953"/>
                          </a:lnTo>
                          <a:lnTo>
                            <a:pt x="856" y="953"/>
                          </a:lnTo>
                          <a:lnTo>
                            <a:pt x="855" y="953"/>
                          </a:lnTo>
                          <a:lnTo>
                            <a:pt x="853" y="953"/>
                          </a:lnTo>
                          <a:lnTo>
                            <a:pt x="849" y="955"/>
                          </a:lnTo>
                          <a:lnTo>
                            <a:pt x="847" y="955"/>
                          </a:lnTo>
                          <a:lnTo>
                            <a:pt x="845" y="955"/>
                          </a:lnTo>
                          <a:lnTo>
                            <a:pt x="843" y="957"/>
                          </a:lnTo>
                          <a:lnTo>
                            <a:pt x="839" y="957"/>
                          </a:lnTo>
                          <a:lnTo>
                            <a:pt x="837" y="957"/>
                          </a:lnTo>
                          <a:lnTo>
                            <a:pt x="835" y="959"/>
                          </a:lnTo>
                          <a:lnTo>
                            <a:pt x="833" y="959"/>
                          </a:lnTo>
                          <a:lnTo>
                            <a:pt x="831" y="959"/>
                          </a:lnTo>
                          <a:lnTo>
                            <a:pt x="831" y="957"/>
                          </a:lnTo>
                          <a:lnTo>
                            <a:pt x="830" y="957"/>
                          </a:lnTo>
                          <a:lnTo>
                            <a:pt x="830" y="955"/>
                          </a:lnTo>
                          <a:lnTo>
                            <a:pt x="828" y="953"/>
                          </a:lnTo>
                          <a:lnTo>
                            <a:pt x="826" y="953"/>
                          </a:lnTo>
                          <a:lnTo>
                            <a:pt x="824" y="949"/>
                          </a:lnTo>
                          <a:lnTo>
                            <a:pt x="824" y="947"/>
                          </a:lnTo>
                          <a:lnTo>
                            <a:pt x="822" y="947"/>
                          </a:lnTo>
                          <a:lnTo>
                            <a:pt x="820" y="945"/>
                          </a:lnTo>
                          <a:lnTo>
                            <a:pt x="818" y="945"/>
                          </a:lnTo>
                          <a:lnTo>
                            <a:pt x="818" y="943"/>
                          </a:lnTo>
                          <a:lnTo>
                            <a:pt x="818" y="941"/>
                          </a:lnTo>
                          <a:lnTo>
                            <a:pt x="816" y="939"/>
                          </a:lnTo>
                          <a:lnTo>
                            <a:pt x="814" y="937"/>
                          </a:lnTo>
                          <a:lnTo>
                            <a:pt x="812" y="935"/>
                          </a:lnTo>
                          <a:lnTo>
                            <a:pt x="808" y="935"/>
                          </a:lnTo>
                          <a:lnTo>
                            <a:pt x="803" y="932"/>
                          </a:lnTo>
                          <a:lnTo>
                            <a:pt x="801" y="932"/>
                          </a:lnTo>
                          <a:lnTo>
                            <a:pt x="801" y="930"/>
                          </a:lnTo>
                          <a:lnTo>
                            <a:pt x="799" y="928"/>
                          </a:lnTo>
                          <a:lnTo>
                            <a:pt x="799" y="926"/>
                          </a:lnTo>
                          <a:lnTo>
                            <a:pt x="797" y="926"/>
                          </a:lnTo>
                          <a:lnTo>
                            <a:pt x="795" y="926"/>
                          </a:lnTo>
                          <a:lnTo>
                            <a:pt x="793" y="926"/>
                          </a:lnTo>
                          <a:lnTo>
                            <a:pt x="789" y="930"/>
                          </a:lnTo>
                          <a:lnTo>
                            <a:pt x="787" y="932"/>
                          </a:lnTo>
                          <a:lnTo>
                            <a:pt x="787" y="934"/>
                          </a:lnTo>
                          <a:lnTo>
                            <a:pt x="785" y="934"/>
                          </a:lnTo>
                          <a:lnTo>
                            <a:pt x="783" y="934"/>
                          </a:lnTo>
                          <a:lnTo>
                            <a:pt x="782" y="934"/>
                          </a:lnTo>
                          <a:lnTo>
                            <a:pt x="782" y="932"/>
                          </a:lnTo>
                          <a:lnTo>
                            <a:pt x="780" y="932"/>
                          </a:lnTo>
                          <a:lnTo>
                            <a:pt x="778" y="930"/>
                          </a:lnTo>
                          <a:lnTo>
                            <a:pt x="776" y="928"/>
                          </a:lnTo>
                          <a:lnTo>
                            <a:pt x="774" y="928"/>
                          </a:lnTo>
                          <a:lnTo>
                            <a:pt x="772" y="928"/>
                          </a:lnTo>
                          <a:lnTo>
                            <a:pt x="770" y="928"/>
                          </a:lnTo>
                          <a:lnTo>
                            <a:pt x="768" y="928"/>
                          </a:lnTo>
                          <a:lnTo>
                            <a:pt x="766" y="928"/>
                          </a:lnTo>
                          <a:lnTo>
                            <a:pt x="764" y="930"/>
                          </a:lnTo>
                          <a:lnTo>
                            <a:pt x="762" y="930"/>
                          </a:lnTo>
                          <a:lnTo>
                            <a:pt x="760" y="930"/>
                          </a:lnTo>
                          <a:lnTo>
                            <a:pt x="759" y="932"/>
                          </a:lnTo>
                          <a:lnTo>
                            <a:pt x="757" y="932"/>
                          </a:lnTo>
                          <a:lnTo>
                            <a:pt x="755" y="932"/>
                          </a:lnTo>
                          <a:lnTo>
                            <a:pt x="753" y="932"/>
                          </a:lnTo>
                          <a:lnTo>
                            <a:pt x="751" y="930"/>
                          </a:lnTo>
                          <a:lnTo>
                            <a:pt x="749" y="930"/>
                          </a:lnTo>
                          <a:lnTo>
                            <a:pt x="747" y="930"/>
                          </a:lnTo>
                          <a:lnTo>
                            <a:pt x="747" y="928"/>
                          </a:lnTo>
                          <a:lnTo>
                            <a:pt x="747" y="926"/>
                          </a:lnTo>
                          <a:lnTo>
                            <a:pt x="745" y="926"/>
                          </a:lnTo>
                          <a:lnTo>
                            <a:pt x="745" y="924"/>
                          </a:lnTo>
                          <a:lnTo>
                            <a:pt x="745" y="922"/>
                          </a:lnTo>
                          <a:lnTo>
                            <a:pt x="745" y="920"/>
                          </a:lnTo>
                          <a:lnTo>
                            <a:pt x="743" y="920"/>
                          </a:lnTo>
                          <a:lnTo>
                            <a:pt x="743" y="922"/>
                          </a:lnTo>
                          <a:lnTo>
                            <a:pt x="743" y="924"/>
                          </a:lnTo>
                          <a:lnTo>
                            <a:pt x="741" y="926"/>
                          </a:lnTo>
                          <a:lnTo>
                            <a:pt x="739" y="928"/>
                          </a:lnTo>
                          <a:lnTo>
                            <a:pt x="737" y="930"/>
                          </a:lnTo>
                          <a:lnTo>
                            <a:pt x="735" y="930"/>
                          </a:lnTo>
                          <a:lnTo>
                            <a:pt x="734" y="928"/>
                          </a:lnTo>
                          <a:lnTo>
                            <a:pt x="732" y="926"/>
                          </a:lnTo>
                          <a:lnTo>
                            <a:pt x="730" y="926"/>
                          </a:lnTo>
                          <a:lnTo>
                            <a:pt x="730" y="924"/>
                          </a:lnTo>
                          <a:lnTo>
                            <a:pt x="730" y="922"/>
                          </a:lnTo>
                          <a:lnTo>
                            <a:pt x="730" y="920"/>
                          </a:lnTo>
                          <a:lnTo>
                            <a:pt x="732" y="920"/>
                          </a:lnTo>
                          <a:lnTo>
                            <a:pt x="732" y="918"/>
                          </a:lnTo>
                          <a:lnTo>
                            <a:pt x="732" y="914"/>
                          </a:lnTo>
                          <a:lnTo>
                            <a:pt x="732" y="912"/>
                          </a:lnTo>
                          <a:lnTo>
                            <a:pt x="732" y="911"/>
                          </a:lnTo>
                          <a:lnTo>
                            <a:pt x="730" y="911"/>
                          </a:lnTo>
                          <a:lnTo>
                            <a:pt x="728" y="909"/>
                          </a:lnTo>
                          <a:lnTo>
                            <a:pt x="726" y="909"/>
                          </a:lnTo>
                          <a:lnTo>
                            <a:pt x="724" y="909"/>
                          </a:lnTo>
                          <a:lnTo>
                            <a:pt x="722" y="909"/>
                          </a:lnTo>
                          <a:lnTo>
                            <a:pt x="720" y="909"/>
                          </a:lnTo>
                          <a:lnTo>
                            <a:pt x="718" y="911"/>
                          </a:lnTo>
                          <a:lnTo>
                            <a:pt x="716" y="911"/>
                          </a:lnTo>
                          <a:lnTo>
                            <a:pt x="714" y="912"/>
                          </a:lnTo>
                          <a:lnTo>
                            <a:pt x="712" y="912"/>
                          </a:lnTo>
                          <a:lnTo>
                            <a:pt x="712" y="911"/>
                          </a:lnTo>
                          <a:lnTo>
                            <a:pt x="714" y="909"/>
                          </a:lnTo>
                          <a:lnTo>
                            <a:pt x="716" y="907"/>
                          </a:lnTo>
                          <a:lnTo>
                            <a:pt x="716" y="905"/>
                          </a:lnTo>
                          <a:lnTo>
                            <a:pt x="716" y="903"/>
                          </a:lnTo>
                          <a:lnTo>
                            <a:pt x="714" y="901"/>
                          </a:lnTo>
                          <a:lnTo>
                            <a:pt x="712" y="903"/>
                          </a:lnTo>
                          <a:lnTo>
                            <a:pt x="709" y="903"/>
                          </a:lnTo>
                          <a:lnTo>
                            <a:pt x="707" y="903"/>
                          </a:lnTo>
                          <a:lnTo>
                            <a:pt x="705" y="903"/>
                          </a:lnTo>
                          <a:lnTo>
                            <a:pt x="703" y="901"/>
                          </a:lnTo>
                          <a:lnTo>
                            <a:pt x="701" y="899"/>
                          </a:lnTo>
                          <a:lnTo>
                            <a:pt x="699" y="897"/>
                          </a:lnTo>
                          <a:lnTo>
                            <a:pt x="699" y="895"/>
                          </a:lnTo>
                          <a:lnTo>
                            <a:pt x="697" y="893"/>
                          </a:lnTo>
                          <a:lnTo>
                            <a:pt x="695" y="893"/>
                          </a:lnTo>
                          <a:lnTo>
                            <a:pt x="693" y="891"/>
                          </a:lnTo>
                          <a:lnTo>
                            <a:pt x="691" y="893"/>
                          </a:lnTo>
                          <a:lnTo>
                            <a:pt x="689" y="893"/>
                          </a:lnTo>
                          <a:lnTo>
                            <a:pt x="687" y="895"/>
                          </a:lnTo>
                          <a:lnTo>
                            <a:pt x="686" y="897"/>
                          </a:lnTo>
                          <a:lnTo>
                            <a:pt x="686" y="899"/>
                          </a:lnTo>
                          <a:lnTo>
                            <a:pt x="684" y="899"/>
                          </a:lnTo>
                          <a:lnTo>
                            <a:pt x="682" y="901"/>
                          </a:lnTo>
                          <a:lnTo>
                            <a:pt x="680" y="901"/>
                          </a:lnTo>
                          <a:lnTo>
                            <a:pt x="680" y="899"/>
                          </a:lnTo>
                          <a:lnTo>
                            <a:pt x="678" y="899"/>
                          </a:lnTo>
                          <a:lnTo>
                            <a:pt x="676" y="899"/>
                          </a:lnTo>
                          <a:lnTo>
                            <a:pt x="674" y="901"/>
                          </a:lnTo>
                          <a:lnTo>
                            <a:pt x="672" y="901"/>
                          </a:lnTo>
                          <a:lnTo>
                            <a:pt x="670" y="901"/>
                          </a:lnTo>
                          <a:lnTo>
                            <a:pt x="668" y="901"/>
                          </a:lnTo>
                          <a:lnTo>
                            <a:pt x="666" y="901"/>
                          </a:lnTo>
                          <a:lnTo>
                            <a:pt x="664" y="899"/>
                          </a:lnTo>
                          <a:lnTo>
                            <a:pt x="663" y="897"/>
                          </a:lnTo>
                          <a:lnTo>
                            <a:pt x="659" y="895"/>
                          </a:lnTo>
                          <a:lnTo>
                            <a:pt x="657" y="893"/>
                          </a:lnTo>
                          <a:lnTo>
                            <a:pt x="655" y="891"/>
                          </a:lnTo>
                          <a:lnTo>
                            <a:pt x="653" y="891"/>
                          </a:lnTo>
                          <a:lnTo>
                            <a:pt x="651" y="889"/>
                          </a:lnTo>
                          <a:lnTo>
                            <a:pt x="649" y="889"/>
                          </a:lnTo>
                          <a:lnTo>
                            <a:pt x="647" y="889"/>
                          </a:lnTo>
                          <a:lnTo>
                            <a:pt x="645" y="889"/>
                          </a:lnTo>
                          <a:lnTo>
                            <a:pt x="643" y="889"/>
                          </a:lnTo>
                          <a:lnTo>
                            <a:pt x="643" y="887"/>
                          </a:lnTo>
                          <a:lnTo>
                            <a:pt x="641" y="887"/>
                          </a:lnTo>
                          <a:lnTo>
                            <a:pt x="639" y="887"/>
                          </a:lnTo>
                          <a:lnTo>
                            <a:pt x="632" y="886"/>
                          </a:lnTo>
                          <a:lnTo>
                            <a:pt x="630" y="884"/>
                          </a:lnTo>
                          <a:lnTo>
                            <a:pt x="628" y="884"/>
                          </a:lnTo>
                          <a:lnTo>
                            <a:pt x="622" y="884"/>
                          </a:lnTo>
                          <a:lnTo>
                            <a:pt x="618" y="882"/>
                          </a:lnTo>
                          <a:lnTo>
                            <a:pt x="616" y="882"/>
                          </a:lnTo>
                          <a:lnTo>
                            <a:pt x="615" y="880"/>
                          </a:lnTo>
                          <a:lnTo>
                            <a:pt x="615" y="878"/>
                          </a:lnTo>
                          <a:lnTo>
                            <a:pt x="613" y="878"/>
                          </a:lnTo>
                          <a:lnTo>
                            <a:pt x="613" y="876"/>
                          </a:lnTo>
                          <a:lnTo>
                            <a:pt x="611" y="874"/>
                          </a:lnTo>
                          <a:lnTo>
                            <a:pt x="609" y="872"/>
                          </a:lnTo>
                          <a:lnTo>
                            <a:pt x="609" y="870"/>
                          </a:lnTo>
                          <a:lnTo>
                            <a:pt x="609" y="868"/>
                          </a:lnTo>
                          <a:lnTo>
                            <a:pt x="609" y="866"/>
                          </a:lnTo>
                          <a:lnTo>
                            <a:pt x="607" y="864"/>
                          </a:lnTo>
                          <a:lnTo>
                            <a:pt x="605" y="863"/>
                          </a:lnTo>
                          <a:lnTo>
                            <a:pt x="603" y="864"/>
                          </a:lnTo>
                          <a:lnTo>
                            <a:pt x="601" y="864"/>
                          </a:lnTo>
                          <a:lnTo>
                            <a:pt x="601" y="866"/>
                          </a:lnTo>
                          <a:lnTo>
                            <a:pt x="599" y="866"/>
                          </a:lnTo>
                          <a:lnTo>
                            <a:pt x="597" y="866"/>
                          </a:lnTo>
                          <a:lnTo>
                            <a:pt x="595" y="864"/>
                          </a:lnTo>
                          <a:lnTo>
                            <a:pt x="595" y="863"/>
                          </a:lnTo>
                          <a:lnTo>
                            <a:pt x="593" y="861"/>
                          </a:lnTo>
                          <a:lnTo>
                            <a:pt x="593" y="859"/>
                          </a:lnTo>
                          <a:lnTo>
                            <a:pt x="592" y="859"/>
                          </a:lnTo>
                          <a:lnTo>
                            <a:pt x="592" y="857"/>
                          </a:lnTo>
                          <a:lnTo>
                            <a:pt x="590" y="855"/>
                          </a:lnTo>
                          <a:lnTo>
                            <a:pt x="590" y="853"/>
                          </a:lnTo>
                          <a:lnTo>
                            <a:pt x="588" y="853"/>
                          </a:lnTo>
                          <a:lnTo>
                            <a:pt x="586" y="853"/>
                          </a:lnTo>
                          <a:lnTo>
                            <a:pt x="584" y="853"/>
                          </a:lnTo>
                          <a:lnTo>
                            <a:pt x="582" y="855"/>
                          </a:lnTo>
                          <a:lnTo>
                            <a:pt x="580" y="855"/>
                          </a:lnTo>
                          <a:lnTo>
                            <a:pt x="578" y="857"/>
                          </a:lnTo>
                          <a:lnTo>
                            <a:pt x="578" y="861"/>
                          </a:lnTo>
                          <a:lnTo>
                            <a:pt x="576" y="861"/>
                          </a:lnTo>
                          <a:lnTo>
                            <a:pt x="576" y="863"/>
                          </a:lnTo>
                          <a:lnTo>
                            <a:pt x="574" y="863"/>
                          </a:lnTo>
                          <a:lnTo>
                            <a:pt x="572" y="863"/>
                          </a:lnTo>
                          <a:lnTo>
                            <a:pt x="570" y="861"/>
                          </a:lnTo>
                          <a:lnTo>
                            <a:pt x="568" y="861"/>
                          </a:lnTo>
                          <a:lnTo>
                            <a:pt x="568" y="859"/>
                          </a:lnTo>
                          <a:lnTo>
                            <a:pt x="568" y="857"/>
                          </a:lnTo>
                          <a:lnTo>
                            <a:pt x="568" y="855"/>
                          </a:lnTo>
                          <a:lnTo>
                            <a:pt x="568" y="851"/>
                          </a:lnTo>
                          <a:lnTo>
                            <a:pt x="567" y="851"/>
                          </a:lnTo>
                          <a:lnTo>
                            <a:pt x="567" y="849"/>
                          </a:lnTo>
                          <a:lnTo>
                            <a:pt x="567" y="847"/>
                          </a:lnTo>
                          <a:lnTo>
                            <a:pt x="565" y="847"/>
                          </a:lnTo>
                          <a:lnTo>
                            <a:pt x="563" y="847"/>
                          </a:lnTo>
                          <a:lnTo>
                            <a:pt x="561" y="847"/>
                          </a:lnTo>
                          <a:lnTo>
                            <a:pt x="561" y="849"/>
                          </a:lnTo>
                          <a:lnTo>
                            <a:pt x="559" y="851"/>
                          </a:lnTo>
                          <a:lnTo>
                            <a:pt x="559" y="853"/>
                          </a:lnTo>
                          <a:lnTo>
                            <a:pt x="559" y="855"/>
                          </a:lnTo>
                          <a:lnTo>
                            <a:pt x="557" y="855"/>
                          </a:lnTo>
                          <a:lnTo>
                            <a:pt x="555" y="855"/>
                          </a:lnTo>
                          <a:lnTo>
                            <a:pt x="553" y="853"/>
                          </a:lnTo>
                          <a:lnTo>
                            <a:pt x="553" y="851"/>
                          </a:lnTo>
                          <a:lnTo>
                            <a:pt x="551" y="851"/>
                          </a:lnTo>
                          <a:lnTo>
                            <a:pt x="549" y="849"/>
                          </a:lnTo>
                          <a:lnTo>
                            <a:pt x="549" y="851"/>
                          </a:lnTo>
                          <a:lnTo>
                            <a:pt x="547" y="849"/>
                          </a:lnTo>
                          <a:lnTo>
                            <a:pt x="545" y="847"/>
                          </a:lnTo>
                          <a:lnTo>
                            <a:pt x="544" y="845"/>
                          </a:lnTo>
                          <a:lnTo>
                            <a:pt x="542" y="845"/>
                          </a:lnTo>
                          <a:lnTo>
                            <a:pt x="542" y="843"/>
                          </a:lnTo>
                          <a:lnTo>
                            <a:pt x="542" y="841"/>
                          </a:lnTo>
                          <a:lnTo>
                            <a:pt x="542" y="839"/>
                          </a:lnTo>
                          <a:lnTo>
                            <a:pt x="542" y="838"/>
                          </a:lnTo>
                          <a:lnTo>
                            <a:pt x="544" y="836"/>
                          </a:lnTo>
                          <a:lnTo>
                            <a:pt x="545" y="836"/>
                          </a:lnTo>
                          <a:lnTo>
                            <a:pt x="547" y="834"/>
                          </a:lnTo>
                          <a:lnTo>
                            <a:pt x="547" y="832"/>
                          </a:lnTo>
                          <a:lnTo>
                            <a:pt x="547" y="830"/>
                          </a:lnTo>
                          <a:lnTo>
                            <a:pt x="545" y="828"/>
                          </a:lnTo>
                          <a:lnTo>
                            <a:pt x="544" y="828"/>
                          </a:lnTo>
                          <a:lnTo>
                            <a:pt x="542" y="830"/>
                          </a:lnTo>
                          <a:lnTo>
                            <a:pt x="540" y="830"/>
                          </a:lnTo>
                          <a:lnTo>
                            <a:pt x="538" y="830"/>
                          </a:lnTo>
                          <a:lnTo>
                            <a:pt x="536" y="830"/>
                          </a:lnTo>
                          <a:lnTo>
                            <a:pt x="534" y="828"/>
                          </a:lnTo>
                          <a:lnTo>
                            <a:pt x="534" y="826"/>
                          </a:lnTo>
                          <a:lnTo>
                            <a:pt x="532" y="824"/>
                          </a:lnTo>
                          <a:lnTo>
                            <a:pt x="530" y="822"/>
                          </a:lnTo>
                          <a:lnTo>
                            <a:pt x="530" y="820"/>
                          </a:lnTo>
                          <a:lnTo>
                            <a:pt x="526" y="820"/>
                          </a:lnTo>
                          <a:lnTo>
                            <a:pt x="524" y="820"/>
                          </a:lnTo>
                          <a:lnTo>
                            <a:pt x="522" y="820"/>
                          </a:lnTo>
                          <a:lnTo>
                            <a:pt x="520" y="820"/>
                          </a:lnTo>
                          <a:lnTo>
                            <a:pt x="519" y="820"/>
                          </a:lnTo>
                          <a:lnTo>
                            <a:pt x="515" y="820"/>
                          </a:lnTo>
                          <a:lnTo>
                            <a:pt x="511" y="822"/>
                          </a:lnTo>
                          <a:lnTo>
                            <a:pt x="509" y="822"/>
                          </a:lnTo>
                          <a:lnTo>
                            <a:pt x="507" y="824"/>
                          </a:lnTo>
                          <a:lnTo>
                            <a:pt x="505" y="826"/>
                          </a:lnTo>
                          <a:lnTo>
                            <a:pt x="503" y="826"/>
                          </a:lnTo>
                          <a:lnTo>
                            <a:pt x="501" y="828"/>
                          </a:lnTo>
                          <a:lnTo>
                            <a:pt x="499" y="828"/>
                          </a:lnTo>
                          <a:lnTo>
                            <a:pt x="497" y="826"/>
                          </a:lnTo>
                          <a:lnTo>
                            <a:pt x="499" y="826"/>
                          </a:lnTo>
                          <a:lnTo>
                            <a:pt x="499" y="824"/>
                          </a:lnTo>
                          <a:lnTo>
                            <a:pt x="501" y="824"/>
                          </a:lnTo>
                          <a:lnTo>
                            <a:pt x="503" y="822"/>
                          </a:lnTo>
                          <a:lnTo>
                            <a:pt x="505" y="820"/>
                          </a:lnTo>
                          <a:lnTo>
                            <a:pt x="505" y="818"/>
                          </a:lnTo>
                          <a:lnTo>
                            <a:pt x="505" y="816"/>
                          </a:lnTo>
                          <a:lnTo>
                            <a:pt x="505" y="815"/>
                          </a:lnTo>
                          <a:lnTo>
                            <a:pt x="503" y="813"/>
                          </a:lnTo>
                          <a:lnTo>
                            <a:pt x="501" y="811"/>
                          </a:lnTo>
                          <a:lnTo>
                            <a:pt x="499" y="811"/>
                          </a:lnTo>
                          <a:lnTo>
                            <a:pt x="497" y="809"/>
                          </a:lnTo>
                          <a:lnTo>
                            <a:pt x="497" y="811"/>
                          </a:lnTo>
                          <a:lnTo>
                            <a:pt x="496" y="811"/>
                          </a:lnTo>
                          <a:lnTo>
                            <a:pt x="496" y="813"/>
                          </a:lnTo>
                          <a:lnTo>
                            <a:pt x="496" y="815"/>
                          </a:lnTo>
                          <a:lnTo>
                            <a:pt x="494" y="816"/>
                          </a:lnTo>
                          <a:lnTo>
                            <a:pt x="496" y="816"/>
                          </a:lnTo>
                          <a:lnTo>
                            <a:pt x="496" y="818"/>
                          </a:lnTo>
                          <a:lnTo>
                            <a:pt x="494" y="820"/>
                          </a:lnTo>
                          <a:lnTo>
                            <a:pt x="494" y="822"/>
                          </a:lnTo>
                          <a:lnTo>
                            <a:pt x="492" y="826"/>
                          </a:lnTo>
                          <a:lnTo>
                            <a:pt x="490" y="828"/>
                          </a:lnTo>
                          <a:lnTo>
                            <a:pt x="488" y="828"/>
                          </a:lnTo>
                          <a:lnTo>
                            <a:pt x="486" y="828"/>
                          </a:lnTo>
                          <a:lnTo>
                            <a:pt x="484" y="828"/>
                          </a:lnTo>
                          <a:lnTo>
                            <a:pt x="484" y="826"/>
                          </a:lnTo>
                          <a:lnTo>
                            <a:pt x="482" y="824"/>
                          </a:lnTo>
                          <a:lnTo>
                            <a:pt x="482" y="822"/>
                          </a:lnTo>
                          <a:lnTo>
                            <a:pt x="482" y="820"/>
                          </a:lnTo>
                          <a:lnTo>
                            <a:pt x="484" y="820"/>
                          </a:lnTo>
                          <a:lnTo>
                            <a:pt x="482" y="818"/>
                          </a:lnTo>
                          <a:lnTo>
                            <a:pt x="482" y="816"/>
                          </a:lnTo>
                          <a:lnTo>
                            <a:pt x="480" y="815"/>
                          </a:lnTo>
                          <a:lnTo>
                            <a:pt x="478" y="815"/>
                          </a:lnTo>
                          <a:lnTo>
                            <a:pt x="476" y="815"/>
                          </a:lnTo>
                          <a:lnTo>
                            <a:pt x="476" y="816"/>
                          </a:lnTo>
                          <a:lnTo>
                            <a:pt x="476" y="818"/>
                          </a:lnTo>
                          <a:lnTo>
                            <a:pt x="476" y="820"/>
                          </a:lnTo>
                          <a:lnTo>
                            <a:pt x="478" y="820"/>
                          </a:lnTo>
                          <a:lnTo>
                            <a:pt x="478" y="822"/>
                          </a:lnTo>
                          <a:lnTo>
                            <a:pt x="478" y="824"/>
                          </a:lnTo>
                          <a:lnTo>
                            <a:pt x="476" y="824"/>
                          </a:lnTo>
                          <a:lnTo>
                            <a:pt x="474" y="824"/>
                          </a:lnTo>
                          <a:lnTo>
                            <a:pt x="472" y="822"/>
                          </a:lnTo>
                          <a:lnTo>
                            <a:pt x="471" y="822"/>
                          </a:lnTo>
                          <a:lnTo>
                            <a:pt x="469" y="822"/>
                          </a:lnTo>
                          <a:lnTo>
                            <a:pt x="465" y="820"/>
                          </a:lnTo>
                          <a:lnTo>
                            <a:pt x="463" y="820"/>
                          </a:lnTo>
                          <a:lnTo>
                            <a:pt x="461" y="820"/>
                          </a:lnTo>
                          <a:lnTo>
                            <a:pt x="459" y="818"/>
                          </a:lnTo>
                          <a:lnTo>
                            <a:pt x="457" y="816"/>
                          </a:lnTo>
                          <a:lnTo>
                            <a:pt x="455" y="816"/>
                          </a:lnTo>
                          <a:lnTo>
                            <a:pt x="453" y="816"/>
                          </a:lnTo>
                          <a:lnTo>
                            <a:pt x="451" y="815"/>
                          </a:lnTo>
                          <a:lnTo>
                            <a:pt x="449" y="815"/>
                          </a:lnTo>
                          <a:lnTo>
                            <a:pt x="449" y="813"/>
                          </a:lnTo>
                          <a:lnTo>
                            <a:pt x="451" y="813"/>
                          </a:lnTo>
                          <a:lnTo>
                            <a:pt x="453" y="811"/>
                          </a:lnTo>
                          <a:lnTo>
                            <a:pt x="453" y="809"/>
                          </a:lnTo>
                          <a:lnTo>
                            <a:pt x="453" y="807"/>
                          </a:lnTo>
                          <a:lnTo>
                            <a:pt x="453" y="805"/>
                          </a:lnTo>
                          <a:lnTo>
                            <a:pt x="451" y="803"/>
                          </a:lnTo>
                          <a:lnTo>
                            <a:pt x="449" y="803"/>
                          </a:lnTo>
                          <a:lnTo>
                            <a:pt x="448" y="803"/>
                          </a:lnTo>
                          <a:lnTo>
                            <a:pt x="448" y="801"/>
                          </a:lnTo>
                          <a:lnTo>
                            <a:pt x="446" y="801"/>
                          </a:lnTo>
                          <a:lnTo>
                            <a:pt x="444" y="801"/>
                          </a:lnTo>
                          <a:lnTo>
                            <a:pt x="444" y="803"/>
                          </a:lnTo>
                          <a:lnTo>
                            <a:pt x="442" y="805"/>
                          </a:lnTo>
                          <a:lnTo>
                            <a:pt x="440" y="807"/>
                          </a:lnTo>
                          <a:lnTo>
                            <a:pt x="438" y="807"/>
                          </a:lnTo>
                          <a:lnTo>
                            <a:pt x="436" y="807"/>
                          </a:lnTo>
                          <a:lnTo>
                            <a:pt x="436" y="805"/>
                          </a:lnTo>
                          <a:lnTo>
                            <a:pt x="436" y="803"/>
                          </a:lnTo>
                          <a:lnTo>
                            <a:pt x="438" y="803"/>
                          </a:lnTo>
                          <a:lnTo>
                            <a:pt x="440" y="801"/>
                          </a:lnTo>
                          <a:lnTo>
                            <a:pt x="442" y="801"/>
                          </a:lnTo>
                          <a:lnTo>
                            <a:pt x="442" y="799"/>
                          </a:lnTo>
                          <a:lnTo>
                            <a:pt x="444" y="799"/>
                          </a:lnTo>
                          <a:lnTo>
                            <a:pt x="444" y="797"/>
                          </a:lnTo>
                          <a:lnTo>
                            <a:pt x="444" y="795"/>
                          </a:lnTo>
                          <a:lnTo>
                            <a:pt x="442" y="793"/>
                          </a:lnTo>
                          <a:lnTo>
                            <a:pt x="442" y="791"/>
                          </a:lnTo>
                          <a:lnTo>
                            <a:pt x="440" y="790"/>
                          </a:lnTo>
                          <a:lnTo>
                            <a:pt x="438" y="788"/>
                          </a:lnTo>
                          <a:lnTo>
                            <a:pt x="436" y="788"/>
                          </a:lnTo>
                          <a:lnTo>
                            <a:pt x="436" y="786"/>
                          </a:lnTo>
                          <a:lnTo>
                            <a:pt x="434" y="786"/>
                          </a:lnTo>
                          <a:lnTo>
                            <a:pt x="432" y="786"/>
                          </a:lnTo>
                          <a:lnTo>
                            <a:pt x="432" y="784"/>
                          </a:lnTo>
                          <a:lnTo>
                            <a:pt x="430" y="782"/>
                          </a:lnTo>
                          <a:lnTo>
                            <a:pt x="430" y="780"/>
                          </a:lnTo>
                          <a:lnTo>
                            <a:pt x="430" y="778"/>
                          </a:lnTo>
                          <a:lnTo>
                            <a:pt x="432" y="778"/>
                          </a:lnTo>
                          <a:lnTo>
                            <a:pt x="434" y="780"/>
                          </a:lnTo>
                          <a:lnTo>
                            <a:pt x="436" y="780"/>
                          </a:lnTo>
                          <a:lnTo>
                            <a:pt x="438" y="778"/>
                          </a:lnTo>
                          <a:lnTo>
                            <a:pt x="440" y="778"/>
                          </a:lnTo>
                          <a:lnTo>
                            <a:pt x="442" y="776"/>
                          </a:lnTo>
                          <a:lnTo>
                            <a:pt x="442" y="774"/>
                          </a:lnTo>
                          <a:lnTo>
                            <a:pt x="444" y="774"/>
                          </a:lnTo>
                          <a:lnTo>
                            <a:pt x="444" y="772"/>
                          </a:lnTo>
                          <a:lnTo>
                            <a:pt x="444" y="770"/>
                          </a:lnTo>
                          <a:lnTo>
                            <a:pt x="442" y="770"/>
                          </a:lnTo>
                          <a:lnTo>
                            <a:pt x="440" y="770"/>
                          </a:lnTo>
                          <a:lnTo>
                            <a:pt x="438" y="768"/>
                          </a:lnTo>
                          <a:lnTo>
                            <a:pt x="436" y="768"/>
                          </a:lnTo>
                          <a:lnTo>
                            <a:pt x="434" y="770"/>
                          </a:lnTo>
                          <a:lnTo>
                            <a:pt x="432" y="770"/>
                          </a:lnTo>
                          <a:lnTo>
                            <a:pt x="430" y="770"/>
                          </a:lnTo>
                          <a:lnTo>
                            <a:pt x="430" y="768"/>
                          </a:lnTo>
                          <a:lnTo>
                            <a:pt x="428" y="767"/>
                          </a:lnTo>
                          <a:lnTo>
                            <a:pt x="426" y="767"/>
                          </a:lnTo>
                          <a:lnTo>
                            <a:pt x="428" y="765"/>
                          </a:lnTo>
                          <a:lnTo>
                            <a:pt x="430" y="765"/>
                          </a:lnTo>
                          <a:lnTo>
                            <a:pt x="430" y="767"/>
                          </a:lnTo>
                          <a:lnTo>
                            <a:pt x="432" y="767"/>
                          </a:lnTo>
                          <a:lnTo>
                            <a:pt x="432" y="768"/>
                          </a:lnTo>
                          <a:lnTo>
                            <a:pt x="434" y="768"/>
                          </a:lnTo>
                          <a:lnTo>
                            <a:pt x="434" y="767"/>
                          </a:lnTo>
                          <a:lnTo>
                            <a:pt x="436" y="767"/>
                          </a:lnTo>
                          <a:lnTo>
                            <a:pt x="438" y="767"/>
                          </a:lnTo>
                          <a:lnTo>
                            <a:pt x="438" y="765"/>
                          </a:lnTo>
                          <a:lnTo>
                            <a:pt x="438" y="763"/>
                          </a:lnTo>
                          <a:lnTo>
                            <a:pt x="438" y="761"/>
                          </a:lnTo>
                          <a:lnTo>
                            <a:pt x="438" y="759"/>
                          </a:lnTo>
                          <a:lnTo>
                            <a:pt x="438" y="755"/>
                          </a:lnTo>
                          <a:lnTo>
                            <a:pt x="438" y="751"/>
                          </a:lnTo>
                          <a:lnTo>
                            <a:pt x="438" y="749"/>
                          </a:lnTo>
                          <a:lnTo>
                            <a:pt x="436" y="747"/>
                          </a:lnTo>
                          <a:lnTo>
                            <a:pt x="436" y="745"/>
                          </a:lnTo>
                          <a:lnTo>
                            <a:pt x="434" y="745"/>
                          </a:lnTo>
                          <a:lnTo>
                            <a:pt x="432" y="743"/>
                          </a:lnTo>
                          <a:lnTo>
                            <a:pt x="430" y="742"/>
                          </a:lnTo>
                          <a:lnTo>
                            <a:pt x="428" y="740"/>
                          </a:lnTo>
                          <a:lnTo>
                            <a:pt x="428" y="738"/>
                          </a:lnTo>
                          <a:lnTo>
                            <a:pt x="426" y="738"/>
                          </a:lnTo>
                          <a:lnTo>
                            <a:pt x="424" y="736"/>
                          </a:lnTo>
                          <a:lnTo>
                            <a:pt x="423" y="736"/>
                          </a:lnTo>
                          <a:lnTo>
                            <a:pt x="421" y="736"/>
                          </a:lnTo>
                          <a:lnTo>
                            <a:pt x="417" y="734"/>
                          </a:lnTo>
                          <a:lnTo>
                            <a:pt x="415" y="734"/>
                          </a:lnTo>
                          <a:lnTo>
                            <a:pt x="413" y="734"/>
                          </a:lnTo>
                          <a:lnTo>
                            <a:pt x="411" y="736"/>
                          </a:lnTo>
                          <a:lnTo>
                            <a:pt x="409" y="736"/>
                          </a:lnTo>
                          <a:lnTo>
                            <a:pt x="405" y="736"/>
                          </a:lnTo>
                          <a:lnTo>
                            <a:pt x="403" y="734"/>
                          </a:lnTo>
                          <a:lnTo>
                            <a:pt x="401" y="734"/>
                          </a:lnTo>
                          <a:lnTo>
                            <a:pt x="400" y="734"/>
                          </a:lnTo>
                          <a:lnTo>
                            <a:pt x="398" y="734"/>
                          </a:lnTo>
                          <a:lnTo>
                            <a:pt x="396" y="734"/>
                          </a:lnTo>
                          <a:lnTo>
                            <a:pt x="394" y="734"/>
                          </a:lnTo>
                          <a:lnTo>
                            <a:pt x="392" y="734"/>
                          </a:lnTo>
                          <a:lnTo>
                            <a:pt x="390" y="732"/>
                          </a:lnTo>
                          <a:lnTo>
                            <a:pt x="386" y="730"/>
                          </a:lnTo>
                          <a:lnTo>
                            <a:pt x="384" y="730"/>
                          </a:lnTo>
                          <a:lnTo>
                            <a:pt x="384" y="728"/>
                          </a:lnTo>
                          <a:lnTo>
                            <a:pt x="382" y="726"/>
                          </a:lnTo>
                          <a:lnTo>
                            <a:pt x="380" y="724"/>
                          </a:lnTo>
                          <a:lnTo>
                            <a:pt x="378" y="724"/>
                          </a:lnTo>
                          <a:lnTo>
                            <a:pt x="375" y="724"/>
                          </a:lnTo>
                          <a:lnTo>
                            <a:pt x="371" y="724"/>
                          </a:lnTo>
                          <a:lnTo>
                            <a:pt x="369" y="724"/>
                          </a:lnTo>
                          <a:lnTo>
                            <a:pt x="367" y="724"/>
                          </a:lnTo>
                          <a:lnTo>
                            <a:pt x="367" y="726"/>
                          </a:lnTo>
                          <a:lnTo>
                            <a:pt x="365" y="726"/>
                          </a:lnTo>
                          <a:lnTo>
                            <a:pt x="363" y="726"/>
                          </a:lnTo>
                          <a:lnTo>
                            <a:pt x="361" y="726"/>
                          </a:lnTo>
                          <a:lnTo>
                            <a:pt x="359" y="724"/>
                          </a:lnTo>
                          <a:lnTo>
                            <a:pt x="357" y="722"/>
                          </a:lnTo>
                          <a:lnTo>
                            <a:pt x="355" y="720"/>
                          </a:lnTo>
                          <a:lnTo>
                            <a:pt x="353" y="720"/>
                          </a:lnTo>
                          <a:lnTo>
                            <a:pt x="352" y="719"/>
                          </a:lnTo>
                          <a:lnTo>
                            <a:pt x="350" y="719"/>
                          </a:lnTo>
                          <a:lnTo>
                            <a:pt x="350" y="717"/>
                          </a:lnTo>
                          <a:lnTo>
                            <a:pt x="348" y="717"/>
                          </a:lnTo>
                          <a:lnTo>
                            <a:pt x="348" y="715"/>
                          </a:lnTo>
                          <a:lnTo>
                            <a:pt x="348" y="713"/>
                          </a:lnTo>
                          <a:lnTo>
                            <a:pt x="350" y="711"/>
                          </a:lnTo>
                          <a:lnTo>
                            <a:pt x="352" y="711"/>
                          </a:lnTo>
                          <a:lnTo>
                            <a:pt x="353" y="711"/>
                          </a:lnTo>
                          <a:lnTo>
                            <a:pt x="355" y="711"/>
                          </a:lnTo>
                          <a:lnTo>
                            <a:pt x="355" y="709"/>
                          </a:lnTo>
                          <a:lnTo>
                            <a:pt x="355" y="707"/>
                          </a:lnTo>
                          <a:lnTo>
                            <a:pt x="355" y="705"/>
                          </a:lnTo>
                          <a:lnTo>
                            <a:pt x="353" y="703"/>
                          </a:lnTo>
                          <a:lnTo>
                            <a:pt x="352" y="703"/>
                          </a:lnTo>
                          <a:lnTo>
                            <a:pt x="352" y="701"/>
                          </a:lnTo>
                          <a:lnTo>
                            <a:pt x="350" y="701"/>
                          </a:lnTo>
                          <a:lnTo>
                            <a:pt x="348" y="699"/>
                          </a:lnTo>
                          <a:lnTo>
                            <a:pt x="348" y="697"/>
                          </a:lnTo>
                          <a:lnTo>
                            <a:pt x="348" y="695"/>
                          </a:lnTo>
                          <a:lnTo>
                            <a:pt x="348" y="694"/>
                          </a:lnTo>
                          <a:lnTo>
                            <a:pt x="348" y="692"/>
                          </a:lnTo>
                          <a:lnTo>
                            <a:pt x="346" y="690"/>
                          </a:lnTo>
                          <a:lnTo>
                            <a:pt x="346" y="688"/>
                          </a:lnTo>
                          <a:lnTo>
                            <a:pt x="348" y="686"/>
                          </a:lnTo>
                          <a:lnTo>
                            <a:pt x="350" y="686"/>
                          </a:lnTo>
                          <a:lnTo>
                            <a:pt x="352" y="686"/>
                          </a:lnTo>
                          <a:lnTo>
                            <a:pt x="353" y="686"/>
                          </a:lnTo>
                          <a:lnTo>
                            <a:pt x="355" y="684"/>
                          </a:lnTo>
                          <a:lnTo>
                            <a:pt x="355" y="682"/>
                          </a:lnTo>
                          <a:lnTo>
                            <a:pt x="355" y="680"/>
                          </a:lnTo>
                          <a:lnTo>
                            <a:pt x="353" y="678"/>
                          </a:lnTo>
                          <a:lnTo>
                            <a:pt x="352" y="676"/>
                          </a:lnTo>
                          <a:lnTo>
                            <a:pt x="350" y="674"/>
                          </a:lnTo>
                          <a:lnTo>
                            <a:pt x="348" y="672"/>
                          </a:lnTo>
                          <a:lnTo>
                            <a:pt x="348" y="671"/>
                          </a:lnTo>
                          <a:lnTo>
                            <a:pt x="348" y="669"/>
                          </a:lnTo>
                          <a:lnTo>
                            <a:pt x="346" y="667"/>
                          </a:lnTo>
                          <a:lnTo>
                            <a:pt x="346" y="665"/>
                          </a:lnTo>
                          <a:lnTo>
                            <a:pt x="344" y="663"/>
                          </a:lnTo>
                          <a:lnTo>
                            <a:pt x="342" y="663"/>
                          </a:lnTo>
                          <a:lnTo>
                            <a:pt x="340" y="663"/>
                          </a:lnTo>
                          <a:lnTo>
                            <a:pt x="338" y="663"/>
                          </a:lnTo>
                          <a:lnTo>
                            <a:pt x="336" y="663"/>
                          </a:lnTo>
                          <a:lnTo>
                            <a:pt x="334" y="661"/>
                          </a:lnTo>
                          <a:lnTo>
                            <a:pt x="332" y="661"/>
                          </a:lnTo>
                          <a:lnTo>
                            <a:pt x="330" y="661"/>
                          </a:lnTo>
                          <a:lnTo>
                            <a:pt x="330" y="663"/>
                          </a:lnTo>
                          <a:lnTo>
                            <a:pt x="328" y="663"/>
                          </a:lnTo>
                          <a:lnTo>
                            <a:pt x="328" y="665"/>
                          </a:lnTo>
                          <a:lnTo>
                            <a:pt x="327" y="665"/>
                          </a:lnTo>
                          <a:lnTo>
                            <a:pt x="325" y="665"/>
                          </a:lnTo>
                          <a:lnTo>
                            <a:pt x="323" y="665"/>
                          </a:lnTo>
                          <a:lnTo>
                            <a:pt x="323" y="663"/>
                          </a:lnTo>
                          <a:lnTo>
                            <a:pt x="325" y="663"/>
                          </a:lnTo>
                          <a:lnTo>
                            <a:pt x="325" y="661"/>
                          </a:lnTo>
                          <a:lnTo>
                            <a:pt x="325" y="659"/>
                          </a:lnTo>
                          <a:lnTo>
                            <a:pt x="325" y="657"/>
                          </a:lnTo>
                          <a:lnTo>
                            <a:pt x="325" y="655"/>
                          </a:lnTo>
                          <a:lnTo>
                            <a:pt x="323" y="655"/>
                          </a:lnTo>
                          <a:lnTo>
                            <a:pt x="323" y="653"/>
                          </a:lnTo>
                          <a:lnTo>
                            <a:pt x="321" y="653"/>
                          </a:lnTo>
                          <a:lnTo>
                            <a:pt x="319" y="655"/>
                          </a:lnTo>
                          <a:lnTo>
                            <a:pt x="317" y="655"/>
                          </a:lnTo>
                          <a:lnTo>
                            <a:pt x="317" y="657"/>
                          </a:lnTo>
                          <a:lnTo>
                            <a:pt x="315" y="657"/>
                          </a:lnTo>
                          <a:lnTo>
                            <a:pt x="315" y="659"/>
                          </a:lnTo>
                          <a:lnTo>
                            <a:pt x="313" y="661"/>
                          </a:lnTo>
                          <a:lnTo>
                            <a:pt x="311" y="661"/>
                          </a:lnTo>
                          <a:lnTo>
                            <a:pt x="309" y="663"/>
                          </a:lnTo>
                          <a:lnTo>
                            <a:pt x="307" y="663"/>
                          </a:lnTo>
                          <a:lnTo>
                            <a:pt x="305" y="661"/>
                          </a:lnTo>
                          <a:lnTo>
                            <a:pt x="304" y="661"/>
                          </a:lnTo>
                          <a:lnTo>
                            <a:pt x="302" y="661"/>
                          </a:lnTo>
                          <a:lnTo>
                            <a:pt x="300" y="661"/>
                          </a:lnTo>
                          <a:lnTo>
                            <a:pt x="298" y="661"/>
                          </a:lnTo>
                          <a:lnTo>
                            <a:pt x="296" y="663"/>
                          </a:lnTo>
                          <a:lnTo>
                            <a:pt x="294" y="663"/>
                          </a:lnTo>
                          <a:lnTo>
                            <a:pt x="292" y="663"/>
                          </a:lnTo>
                          <a:lnTo>
                            <a:pt x="292" y="661"/>
                          </a:lnTo>
                          <a:lnTo>
                            <a:pt x="292" y="659"/>
                          </a:lnTo>
                          <a:lnTo>
                            <a:pt x="294" y="659"/>
                          </a:lnTo>
                          <a:lnTo>
                            <a:pt x="296" y="659"/>
                          </a:lnTo>
                          <a:lnTo>
                            <a:pt x="298" y="657"/>
                          </a:lnTo>
                          <a:lnTo>
                            <a:pt x="298" y="655"/>
                          </a:lnTo>
                          <a:lnTo>
                            <a:pt x="296" y="655"/>
                          </a:lnTo>
                          <a:lnTo>
                            <a:pt x="294" y="653"/>
                          </a:lnTo>
                          <a:lnTo>
                            <a:pt x="294" y="651"/>
                          </a:lnTo>
                          <a:lnTo>
                            <a:pt x="292" y="651"/>
                          </a:lnTo>
                          <a:lnTo>
                            <a:pt x="292" y="649"/>
                          </a:lnTo>
                          <a:lnTo>
                            <a:pt x="290" y="649"/>
                          </a:lnTo>
                          <a:lnTo>
                            <a:pt x="290" y="647"/>
                          </a:lnTo>
                          <a:lnTo>
                            <a:pt x="290" y="646"/>
                          </a:lnTo>
                          <a:lnTo>
                            <a:pt x="288" y="646"/>
                          </a:lnTo>
                          <a:lnTo>
                            <a:pt x="288" y="644"/>
                          </a:lnTo>
                          <a:lnTo>
                            <a:pt x="286" y="644"/>
                          </a:lnTo>
                          <a:lnTo>
                            <a:pt x="286" y="642"/>
                          </a:lnTo>
                          <a:lnTo>
                            <a:pt x="284" y="640"/>
                          </a:lnTo>
                          <a:lnTo>
                            <a:pt x="284" y="638"/>
                          </a:lnTo>
                          <a:lnTo>
                            <a:pt x="286" y="638"/>
                          </a:lnTo>
                          <a:lnTo>
                            <a:pt x="286" y="636"/>
                          </a:lnTo>
                          <a:lnTo>
                            <a:pt x="288" y="636"/>
                          </a:lnTo>
                          <a:lnTo>
                            <a:pt x="290" y="636"/>
                          </a:lnTo>
                          <a:lnTo>
                            <a:pt x="292" y="636"/>
                          </a:lnTo>
                          <a:lnTo>
                            <a:pt x="294" y="636"/>
                          </a:lnTo>
                          <a:lnTo>
                            <a:pt x="294" y="634"/>
                          </a:lnTo>
                          <a:lnTo>
                            <a:pt x="294" y="632"/>
                          </a:lnTo>
                          <a:lnTo>
                            <a:pt x="294" y="630"/>
                          </a:lnTo>
                          <a:lnTo>
                            <a:pt x="294" y="628"/>
                          </a:lnTo>
                          <a:lnTo>
                            <a:pt x="292" y="626"/>
                          </a:lnTo>
                          <a:lnTo>
                            <a:pt x="292" y="624"/>
                          </a:lnTo>
                          <a:lnTo>
                            <a:pt x="292" y="623"/>
                          </a:lnTo>
                          <a:lnTo>
                            <a:pt x="292" y="621"/>
                          </a:lnTo>
                          <a:lnTo>
                            <a:pt x="290" y="621"/>
                          </a:lnTo>
                          <a:lnTo>
                            <a:pt x="290" y="619"/>
                          </a:lnTo>
                          <a:lnTo>
                            <a:pt x="288" y="619"/>
                          </a:lnTo>
                          <a:lnTo>
                            <a:pt x="286" y="617"/>
                          </a:lnTo>
                          <a:lnTo>
                            <a:pt x="284" y="617"/>
                          </a:lnTo>
                          <a:lnTo>
                            <a:pt x="282" y="617"/>
                          </a:lnTo>
                          <a:lnTo>
                            <a:pt x="282" y="615"/>
                          </a:lnTo>
                          <a:lnTo>
                            <a:pt x="280" y="615"/>
                          </a:lnTo>
                          <a:lnTo>
                            <a:pt x="279" y="615"/>
                          </a:lnTo>
                          <a:lnTo>
                            <a:pt x="277" y="615"/>
                          </a:lnTo>
                          <a:lnTo>
                            <a:pt x="277" y="613"/>
                          </a:lnTo>
                          <a:lnTo>
                            <a:pt x="277" y="611"/>
                          </a:lnTo>
                          <a:lnTo>
                            <a:pt x="277" y="609"/>
                          </a:lnTo>
                          <a:lnTo>
                            <a:pt x="279" y="609"/>
                          </a:lnTo>
                          <a:lnTo>
                            <a:pt x="280" y="607"/>
                          </a:lnTo>
                          <a:lnTo>
                            <a:pt x="280" y="605"/>
                          </a:lnTo>
                          <a:lnTo>
                            <a:pt x="280" y="603"/>
                          </a:lnTo>
                          <a:lnTo>
                            <a:pt x="282" y="603"/>
                          </a:lnTo>
                          <a:lnTo>
                            <a:pt x="282" y="601"/>
                          </a:lnTo>
                          <a:lnTo>
                            <a:pt x="280" y="601"/>
                          </a:lnTo>
                          <a:lnTo>
                            <a:pt x="280" y="599"/>
                          </a:lnTo>
                          <a:lnTo>
                            <a:pt x="279" y="598"/>
                          </a:lnTo>
                          <a:lnTo>
                            <a:pt x="277" y="598"/>
                          </a:lnTo>
                          <a:lnTo>
                            <a:pt x="277" y="596"/>
                          </a:lnTo>
                          <a:lnTo>
                            <a:pt x="275" y="596"/>
                          </a:lnTo>
                          <a:lnTo>
                            <a:pt x="273" y="596"/>
                          </a:lnTo>
                          <a:lnTo>
                            <a:pt x="273" y="598"/>
                          </a:lnTo>
                          <a:lnTo>
                            <a:pt x="271" y="598"/>
                          </a:lnTo>
                          <a:lnTo>
                            <a:pt x="271" y="596"/>
                          </a:lnTo>
                          <a:lnTo>
                            <a:pt x="271" y="594"/>
                          </a:lnTo>
                          <a:lnTo>
                            <a:pt x="269" y="594"/>
                          </a:lnTo>
                          <a:lnTo>
                            <a:pt x="269" y="592"/>
                          </a:lnTo>
                          <a:lnTo>
                            <a:pt x="267" y="592"/>
                          </a:lnTo>
                          <a:lnTo>
                            <a:pt x="265" y="592"/>
                          </a:lnTo>
                          <a:lnTo>
                            <a:pt x="263" y="592"/>
                          </a:lnTo>
                          <a:lnTo>
                            <a:pt x="261" y="592"/>
                          </a:lnTo>
                          <a:lnTo>
                            <a:pt x="261" y="590"/>
                          </a:lnTo>
                          <a:lnTo>
                            <a:pt x="261" y="588"/>
                          </a:lnTo>
                          <a:lnTo>
                            <a:pt x="261" y="586"/>
                          </a:lnTo>
                          <a:lnTo>
                            <a:pt x="259" y="584"/>
                          </a:lnTo>
                          <a:lnTo>
                            <a:pt x="259" y="586"/>
                          </a:lnTo>
                          <a:lnTo>
                            <a:pt x="257" y="586"/>
                          </a:lnTo>
                          <a:lnTo>
                            <a:pt x="257" y="588"/>
                          </a:lnTo>
                          <a:lnTo>
                            <a:pt x="256" y="588"/>
                          </a:lnTo>
                          <a:lnTo>
                            <a:pt x="256" y="590"/>
                          </a:lnTo>
                          <a:lnTo>
                            <a:pt x="254" y="590"/>
                          </a:lnTo>
                          <a:lnTo>
                            <a:pt x="252" y="590"/>
                          </a:lnTo>
                          <a:lnTo>
                            <a:pt x="250" y="590"/>
                          </a:lnTo>
                          <a:lnTo>
                            <a:pt x="248" y="590"/>
                          </a:lnTo>
                          <a:lnTo>
                            <a:pt x="246" y="590"/>
                          </a:lnTo>
                          <a:lnTo>
                            <a:pt x="246" y="592"/>
                          </a:lnTo>
                          <a:lnTo>
                            <a:pt x="244" y="592"/>
                          </a:lnTo>
                          <a:lnTo>
                            <a:pt x="244" y="594"/>
                          </a:lnTo>
                          <a:lnTo>
                            <a:pt x="242" y="594"/>
                          </a:lnTo>
                          <a:lnTo>
                            <a:pt x="240" y="594"/>
                          </a:lnTo>
                          <a:lnTo>
                            <a:pt x="238" y="594"/>
                          </a:lnTo>
                          <a:lnTo>
                            <a:pt x="236" y="594"/>
                          </a:lnTo>
                          <a:lnTo>
                            <a:pt x="236" y="592"/>
                          </a:lnTo>
                          <a:lnTo>
                            <a:pt x="234" y="592"/>
                          </a:lnTo>
                          <a:lnTo>
                            <a:pt x="232" y="592"/>
                          </a:lnTo>
                          <a:lnTo>
                            <a:pt x="231" y="592"/>
                          </a:lnTo>
                          <a:lnTo>
                            <a:pt x="231" y="590"/>
                          </a:lnTo>
                          <a:lnTo>
                            <a:pt x="229" y="590"/>
                          </a:lnTo>
                          <a:lnTo>
                            <a:pt x="229" y="588"/>
                          </a:lnTo>
                          <a:lnTo>
                            <a:pt x="227" y="588"/>
                          </a:lnTo>
                          <a:lnTo>
                            <a:pt x="227" y="586"/>
                          </a:lnTo>
                          <a:lnTo>
                            <a:pt x="225" y="586"/>
                          </a:lnTo>
                          <a:lnTo>
                            <a:pt x="223" y="584"/>
                          </a:lnTo>
                          <a:lnTo>
                            <a:pt x="223" y="582"/>
                          </a:lnTo>
                          <a:lnTo>
                            <a:pt x="221" y="582"/>
                          </a:lnTo>
                          <a:lnTo>
                            <a:pt x="219" y="582"/>
                          </a:lnTo>
                          <a:lnTo>
                            <a:pt x="219" y="584"/>
                          </a:lnTo>
                          <a:lnTo>
                            <a:pt x="217" y="584"/>
                          </a:lnTo>
                          <a:lnTo>
                            <a:pt x="217" y="586"/>
                          </a:lnTo>
                          <a:lnTo>
                            <a:pt x="215" y="586"/>
                          </a:lnTo>
                          <a:lnTo>
                            <a:pt x="213" y="586"/>
                          </a:lnTo>
                          <a:lnTo>
                            <a:pt x="213" y="584"/>
                          </a:lnTo>
                          <a:lnTo>
                            <a:pt x="211" y="584"/>
                          </a:lnTo>
                          <a:lnTo>
                            <a:pt x="209" y="584"/>
                          </a:lnTo>
                          <a:lnTo>
                            <a:pt x="208" y="582"/>
                          </a:lnTo>
                          <a:lnTo>
                            <a:pt x="206" y="582"/>
                          </a:lnTo>
                          <a:lnTo>
                            <a:pt x="206" y="580"/>
                          </a:lnTo>
                          <a:lnTo>
                            <a:pt x="206" y="578"/>
                          </a:lnTo>
                          <a:lnTo>
                            <a:pt x="206" y="576"/>
                          </a:lnTo>
                          <a:lnTo>
                            <a:pt x="206" y="574"/>
                          </a:lnTo>
                          <a:lnTo>
                            <a:pt x="206" y="573"/>
                          </a:lnTo>
                          <a:lnTo>
                            <a:pt x="208" y="573"/>
                          </a:lnTo>
                          <a:lnTo>
                            <a:pt x="208" y="571"/>
                          </a:lnTo>
                          <a:lnTo>
                            <a:pt x="206" y="571"/>
                          </a:lnTo>
                          <a:lnTo>
                            <a:pt x="206" y="569"/>
                          </a:lnTo>
                          <a:lnTo>
                            <a:pt x="204" y="569"/>
                          </a:lnTo>
                          <a:lnTo>
                            <a:pt x="202" y="569"/>
                          </a:lnTo>
                          <a:lnTo>
                            <a:pt x="202" y="571"/>
                          </a:lnTo>
                          <a:lnTo>
                            <a:pt x="200" y="571"/>
                          </a:lnTo>
                          <a:lnTo>
                            <a:pt x="200" y="569"/>
                          </a:lnTo>
                          <a:lnTo>
                            <a:pt x="198" y="569"/>
                          </a:lnTo>
                          <a:lnTo>
                            <a:pt x="196" y="569"/>
                          </a:lnTo>
                          <a:lnTo>
                            <a:pt x="194" y="569"/>
                          </a:lnTo>
                          <a:lnTo>
                            <a:pt x="192" y="569"/>
                          </a:lnTo>
                          <a:lnTo>
                            <a:pt x="190" y="569"/>
                          </a:lnTo>
                          <a:lnTo>
                            <a:pt x="188" y="569"/>
                          </a:lnTo>
                          <a:lnTo>
                            <a:pt x="188" y="567"/>
                          </a:lnTo>
                          <a:lnTo>
                            <a:pt x="186" y="567"/>
                          </a:lnTo>
                          <a:lnTo>
                            <a:pt x="186" y="565"/>
                          </a:lnTo>
                          <a:lnTo>
                            <a:pt x="186" y="563"/>
                          </a:lnTo>
                          <a:lnTo>
                            <a:pt x="186" y="561"/>
                          </a:lnTo>
                          <a:lnTo>
                            <a:pt x="184" y="559"/>
                          </a:lnTo>
                          <a:lnTo>
                            <a:pt x="183" y="559"/>
                          </a:lnTo>
                          <a:lnTo>
                            <a:pt x="183" y="557"/>
                          </a:lnTo>
                          <a:lnTo>
                            <a:pt x="181" y="557"/>
                          </a:lnTo>
                          <a:lnTo>
                            <a:pt x="179" y="557"/>
                          </a:lnTo>
                          <a:lnTo>
                            <a:pt x="177" y="557"/>
                          </a:lnTo>
                          <a:lnTo>
                            <a:pt x="175" y="557"/>
                          </a:lnTo>
                          <a:lnTo>
                            <a:pt x="173" y="557"/>
                          </a:lnTo>
                          <a:lnTo>
                            <a:pt x="171" y="557"/>
                          </a:lnTo>
                          <a:lnTo>
                            <a:pt x="171" y="559"/>
                          </a:lnTo>
                          <a:lnTo>
                            <a:pt x="171" y="561"/>
                          </a:lnTo>
                          <a:lnTo>
                            <a:pt x="169" y="561"/>
                          </a:lnTo>
                          <a:lnTo>
                            <a:pt x="167" y="561"/>
                          </a:lnTo>
                          <a:lnTo>
                            <a:pt x="165" y="561"/>
                          </a:lnTo>
                          <a:lnTo>
                            <a:pt x="163" y="561"/>
                          </a:lnTo>
                          <a:lnTo>
                            <a:pt x="161" y="561"/>
                          </a:lnTo>
                          <a:lnTo>
                            <a:pt x="160" y="561"/>
                          </a:lnTo>
                          <a:lnTo>
                            <a:pt x="158" y="561"/>
                          </a:lnTo>
                          <a:lnTo>
                            <a:pt x="156" y="561"/>
                          </a:lnTo>
                          <a:lnTo>
                            <a:pt x="154" y="561"/>
                          </a:lnTo>
                          <a:lnTo>
                            <a:pt x="152" y="563"/>
                          </a:lnTo>
                          <a:lnTo>
                            <a:pt x="150" y="563"/>
                          </a:lnTo>
                          <a:lnTo>
                            <a:pt x="150" y="565"/>
                          </a:lnTo>
                          <a:lnTo>
                            <a:pt x="150" y="567"/>
                          </a:lnTo>
                          <a:lnTo>
                            <a:pt x="148" y="567"/>
                          </a:lnTo>
                          <a:lnTo>
                            <a:pt x="148" y="569"/>
                          </a:lnTo>
                          <a:lnTo>
                            <a:pt x="146" y="569"/>
                          </a:lnTo>
                          <a:lnTo>
                            <a:pt x="146" y="567"/>
                          </a:lnTo>
                          <a:lnTo>
                            <a:pt x="146" y="565"/>
                          </a:lnTo>
                          <a:lnTo>
                            <a:pt x="146" y="563"/>
                          </a:lnTo>
                          <a:lnTo>
                            <a:pt x="144" y="563"/>
                          </a:lnTo>
                          <a:lnTo>
                            <a:pt x="144" y="561"/>
                          </a:lnTo>
                          <a:lnTo>
                            <a:pt x="142" y="559"/>
                          </a:lnTo>
                          <a:lnTo>
                            <a:pt x="142" y="557"/>
                          </a:lnTo>
                          <a:lnTo>
                            <a:pt x="140" y="557"/>
                          </a:lnTo>
                          <a:lnTo>
                            <a:pt x="138" y="555"/>
                          </a:lnTo>
                          <a:lnTo>
                            <a:pt x="136" y="553"/>
                          </a:lnTo>
                          <a:lnTo>
                            <a:pt x="136" y="551"/>
                          </a:lnTo>
                          <a:lnTo>
                            <a:pt x="135" y="551"/>
                          </a:lnTo>
                          <a:lnTo>
                            <a:pt x="133" y="551"/>
                          </a:lnTo>
                          <a:lnTo>
                            <a:pt x="133" y="553"/>
                          </a:lnTo>
                          <a:lnTo>
                            <a:pt x="131" y="553"/>
                          </a:lnTo>
                          <a:lnTo>
                            <a:pt x="131" y="555"/>
                          </a:lnTo>
                          <a:lnTo>
                            <a:pt x="129" y="555"/>
                          </a:lnTo>
                          <a:lnTo>
                            <a:pt x="129" y="557"/>
                          </a:lnTo>
                          <a:lnTo>
                            <a:pt x="127" y="557"/>
                          </a:lnTo>
                          <a:lnTo>
                            <a:pt x="125" y="557"/>
                          </a:lnTo>
                          <a:lnTo>
                            <a:pt x="123" y="557"/>
                          </a:lnTo>
                          <a:lnTo>
                            <a:pt x="121" y="555"/>
                          </a:lnTo>
                          <a:lnTo>
                            <a:pt x="119" y="555"/>
                          </a:lnTo>
                          <a:lnTo>
                            <a:pt x="119" y="553"/>
                          </a:lnTo>
                          <a:lnTo>
                            <a:pt x="117" y="551"/>
                          </a:lnTo>
                          <a:lnTo>
                            <a:pt x="117" y="550"/>
                          </a:lnTo>
                          <a:lnTo>
                            <a:pt x="119" y="550"/>
                          </a:lnTo>
                          <a:lnTo>
                            <a:pt x="119" y="548"/>
                          </a:lnTo>
                          <a:lnTo>
                            <a:pt x="119" y="546"/>
                          </a:lnTo>
                          <a:lnTo>
                            <a:pt x="119" y="544"/>
                          </a:lnTo>
                          <a:lnTo>
                            <a:pt x="117" y="544"/>
                          </a:lnTo>
                          <a:lnTo>
                            <a:pt x="115" y="544"/>
                          </a:lnTo>
                          <a:lnTo>
                            <a:pt x="113" y="544"/>
                          </a:lnTo>
                          <a:lnTo>
                            <a:pt x="113" y="542"/>
                          </a:lnTo>
                          <a:lnTo>
                            <a:pt x="112" y="542"/>
                          </a:lnTo>
                          <a:lnTo>
                            <a:pt x="112" y="540"/>
                          </a:lnTo>
                          <a:lnTo>
                            <a:pt x="110" y="540"/>
                          </a:lnTo>
                          <a:lnTo>
                            <a:pt x="108" y="538"/>
                          </a:lnTo>
                          <a:lnTo>
                            <a:pt x="108" y="536"/>
                          </a:lnTo>
                          <a:lnTo>
                            <a:pt x="108" y="534"/>
                          </a:lnTo>
                          <a:lnTo>
                            <a:pt x="108" y="532"/>
                          </a:lnTo>
                          <a:lnTo>
                            <a:pt x="106" y="530"/>
                          </a:lnTo>
                          <a:lnTo>
                            <a:pt x="104" y="530"/>
                          </a:lnTo>
                          <a:lnTo>
                            <a:pt x="102" y="530"/>
                          </a:lnTo>
                          <a:lnTo>
                            <a:pt x="100" y="530"/>
                          </a:lnTo>
                          <a:lnTo>
                            <a:pt x="98" y="530"/>
                          </a:lnTo>
                          <a:lnTo>
                            <a:pt x="96" y="530"/>
                          </a:lnTo>
                          <a:lnTo>
                            <a:pt x="96" y="528"/>
                          </a:lnTo>
                          <a:lnTo>
                            <a:pt x="98" y="528"/>
                          </a:lnTo>
                          <a:lnTo>
                            <a:pt x="100" y="528"/>
                          </a:lnTo>
                          <a:lnTo>
                            <a:pt x="100" y="526"/>
                          </a:lnTo>
                          <a:lnTo>
                            <a:pt x="100" y="525"/>
                          </a:lnTo>
                          <a:lnTo>
                            <a:pt x="100" y="523"/>
                          </a:lnTo>
                          <a:lnTo>
                            <a:pt x="102" y="521"/>
                          </a:lnTo>
                          <a:lnTo>
                            <a:pt x="104" y="521"/>
                          </a:lnTo>
                          <a:lnTo>
                            <a:pt x="104" y="519"/>
                          </a:lnTo>
                          <a:lnTo>
                            <a:pt x="104" y="517"/>
                          </a:lnTo>
                          <a:lnTo>
                            <a:pt x="104" y="515"/>
                          </a:lnTo>
                          <a:lnTo>
                            <a:pt x="102" y="515"/>
                          </a:lnTo>
                          <a:lnTo>
                            <a:pt x="102" y="517"/>
                          </a:lnTo>
                          <a:lnTo>
                            <a:pt x="100" y="517"/>
                          </a:lnTo>
                          <a:lnTo>
                            <a:pt x="98" y="517"/>
                          </a:lnTo>
                          <a:lnTo>
                            <a:pt x="96" y="517"/>
                          </a:lnTo>
                          <a:lnTo>
                            <a:pt x="96" y="515"/>
                          </a:lnTo>
                          <a:lnTo>
                            <a:pt x="94" y="515"/>
                          </a:lnTo>
                          <a:lnTo>
                            <a:pt x="94" y="513"/>
                          </a:lnTo>
                          <a:lnTo>
                            <a:pt x="92" y="513"/>
                          </a:lnTo>
                          <a:lnTo>
                            <a:pt x="92" y="511"/>
                          </a:lnTo>
                          <a:lnTo>
                            <a:pt x="90" y="511"/>
                          </a:lnTo>
                          <a:lnTo>
                            <a:pt x="90" y="509"/>
                          </a:lnTo>
                          <a:lnTo>
                            <a:pt x="88" y="507"/>
                          </a:lnTo>
                          <a:lnTo>
                            <a:pt x="87" y="507"/>
                          </a:lnTo>
                          <a:lnTo>
                            <a:pt x="87" y="505"/>
                          </a:lnTo>
                          <a:lnTo>
                            <a:pt x="85" y="505"/>
                          </a:lnTo>
                          <a:lnTo>
                            <a:pt x="83" y="505"/>
                          </a:lnTo>
                          <a:lnTo>
                            <a:pt x="83" y="507"/>
                          </a:lnTo>
                          <a:lnTo>
                            <a:pt x="85" y="507"/>
                          </a:lnTo>
                          <a:lnTo>
                            <a:pt x="85" y="509"/>
                          </a:lnTo>
                          <a:lnTo>
                            <a:pt x="87" y="511"/>
                          </a:lnTo>
                          <a:lnTo>
                            <a:pt x="87" y="513"/>
                          </a:lnTo>
                          <a:lnTo>
                            <a:pt x="85" y="513"/>
                          </a:lnTo>
                          <a:lnTo>
                            <a:pt x="85" y="515"/>
                          </a:lnTo>
                          <a:lnTo>
                            <a:pt x="85" y="517"/>
                          </a:lnTo>
                          <a:lnTo>
                            <a:pt x="83" y="517"/>
                          </a:lnTo>
                          <a:lnTo>
                            <a:pt x="83" y="515"/>
                          </a:lnTo>
                          <a:lnTo>
                            <a:pt x="81" y="515"/>
                          </a:lnTo>
                          <a:lnTo>
                            <a:pt x="81" y="513"/>
                          </a:lnTo>
                          <a:lnTo>
                            <a:pt x="83" y="513"/>
                          </a:lnTo>
                          <a:lnTo>
                            <a:pt x="83" y="511"/>
                          </a:lnTo>
                          <a:lnTo>
                            <a:pt x="83" y="509"/>
                          </a:lnTo>
                          <a:lnTo>
                            <a:pt x="81" y="509"/>
                          </a:lnTo>
                          <a:lnTo>
                            <a:pt x="79" y="509"/>
                          </a:lnTo>
                          <a:lnTo>
                            <a:pt x="79" y="511"/>
                          </a:lnTo>
                          <a:lnTo>
                            <a:pt x="77" y="511"/>
                          </a:lnTo>
                          <a:lnTo>
                            <a:pt x="75" y="511"/>
                          </a:lnTo>
                          <a:lnTo>
                            <a:pt x="73" y="511"/>
                          </a:lnTo>
                          <a:lnTo>
                            <a:pt x="71" y="509"/>
                          </a:lnTo>
                          <a:lnTo>
                            <a:pt x="71" y="511"/>
                          </a:lnTo>
                          <a:lnTo>
                            <a:pt x="69" y="511"/>
                          </a:lnTo>
                          <a:lnTo>
                            <a:pt x="67" y="511"/>
                          </a:lnTo>
                          <a:lnTo>
                            <a:pt x="65" y="511"/>
                          </a:lnTo>
                          <a:lnTo>
                            <a:pt x="65" y="509"/>
                          </a:lnTo>
                          <a:lnTo>
                            <a:pt x="64" y="509"/>
                          </a:lnTo>
                          <a:lnTo>
                            <a:pt x="62" y="509"/>
                          </a:lnTo>
                          <a:lnTo>
                            <a:pt x="60" y="509"/>
                          </a:lnTo>
                          <a:lnTo>
                            <a:pt x="60" y="507"/>
                          </a:lnTo>
                          <a:lnTo>
                            <a:pt x="62" y="507"/>
                          </a:lnTo>
                          <a:lnTo>
                            <a:pt x="60" y="507"/>
                          </a:lnTo>
                          <a:lnTo>
                            <a:pt x="58" y="505"/>
                          </a:lnTo>
                          <a:lnTo>
                            <a:pt x="56" y="505"/>
                          </a:lnTo>
                          <a:lnTo>
                            <a:pt x="54" y="505"/>
                          </a:lnTo>
                          <a:lnTo>
                            <a:pt x="56" y="503"/>
                          </a:lnTo>
                          <a:lnTo>
                            <a:pt x="54" y="503"/>
                          </a:lnTo>
                          <a:lnTo>
                            <a:pt x="54" y="502"/>
                          </a:lnTo>
                          <a:lnTo>
                            <a:pt x="52" y="502"/>
                          </a:lnTo>
                          <a:lnTo>
                            <a:pt x="50" y="502"/>
                          </a:lnTo>
                          <a:lnTo>
                            <a:pt x="48" y="502"/>
                          </a:lnTo>
                          <a:lnTo>
                            <a:pt x="48" y="500"/>
                          </a:lnTo>
                          <a:lnTo>
                            <a:pt x="48" y="498"/>
                          </a:lnTo>
                          <a:lnTo>
                            <a:pt x="50" y="498"/>
                          </a:lnTo>
                          <a:lnTo>
                            <a:pt x="48" y="498"/>
                          </a:lnTo>
                          <a:lnTo>
                            <a:pt x="46" y="498"/>
                          </a:lnTo>
                          <a:lnTo>
                            <a:pt x="46" y="496"/>
                          </a:lnTo>
                          <a:lnTo>
                            <a:pt x="44" y="496"/>
                          </a:lnTo>
                          <a:lnTo>
                            <a:pt x="42" y="496"/>
                          </a:lnTo>
                          <a:lnTo>
                            <a:pt x="42" y="494"/>
                          </a:lnTo>
                          <a:lnTo>
                            <a:pt x="44" y="494"/>
                          </a:lnTo>
                          <a:lnTo>
                            <a:pt x="42" y="494"/>
                          </a:lnTo>
                          <a:lnTo>
                            <a:pt x="40" y="494"/>
                          </a:lnTo>
                          <a:lnTo>
                            <a:pt x="40" y="492"/>
                          </a:lnTo>
                          <a:lnTo>
                            <a:pt x="40" y="494"/>
                          </a:lnTo>
                          <a:lnTo>
                            <a:pt x="39" y="494"/>
                          </a:lnTo>
                          <a:lnTo>
                            <a:pt x="39" y="496"/>
                          </a:lnTo>
                          <a:lnTo>
                            <a:pt x="37" y="494"/>
                          </a:lnTo>
                          <a:lnTo>
                            <a:pt x="35" y="494"/>
                          </a:lnTo>
                          <a:lnTo>
                            <a:pt x="35" y="496"/>
                          </a:lnTo>
                          <a:lnTo>
                            <a:pt x="33" y="496"/>
                          </a:lnTo>
                          <a:lnTo>
                            <a:pt x="31" y="496"/>
                          </a:lnTo>
                          <a:lnTo>
                            <a:pt x="29" y="496"/>
                          </a:lnTo>
                          <a:lnTo>
                            <a:pt x="29" y="494"/>
                          </a:lnTo>
                          <a:lnTo>
                            <a:pt x="27" y="494"/>
                          </a:lnTo>
                          <a:lnTo>
                            <a:pt x="25" y="494"/>
                          </a:lnTo>
                          <a:lnTo>
                            <a:pt x="25" y="496"/>
                          </a:lnTo>
                          <a:lnTo>
                            <a:pt x="25" y="494"/>
                          </a:lnTo>
                          <a:lnTo>
                            <a:pt x="23" y="494"/>
                          </a:lnTo>
                          <a:lnTo>
                            <a:pt x="21" y="494"/>
                          </a:lnTo>
                          <a:lnTo>
                            <a:pt x="21" y="492"/>
                          </a:lnTo>
                          <a:lnTo>
                            <a:pt x="19" y="494"/>
                          </a:lnTo>
                          <a:lnTo>
                            <a:pt x="19" y="492"/>
                          </a:lnTo>
                          <a:lnTo>
                            <a:pt x="17" y="492"/>
                          </a:lnTo>
                          <a:lnTo>
                            <a:pt x="19" y="492"/>
                          </a:lnTo>
                          <a:lnTo>
                            <a:pt x="17" y="492"/>
                          </a:lnTo>
                          <a:lnTo>
                            <a:pt x="16" y="492"/>
                          </a:lnTo>
                          <a:lnTo>
                            <a:pt x="14" y="492"/>
                          </a:lnTo>
                          <a:lnTo>
                            <a:pt x="12" y="492"/>
                          </a:lnTo>
                          <a:lnTo>
                            <a:pt x="12" y="490"/>
                          </a:lnTo>
                          <a:lnTo>
                            <a:pt x="10" y="490"/>
                          </a:lnTo>
                          <a:lnTo>
                            <a:pt x="10" y="488"/>
                          </a:lnTo>
                          <a:lnTo>
                            <a:pt x="8" y="488"/>
                          </a:lnTo>
                          <a:lnTo>
                            <a:pt x="6" y="486"/>
                          </a:lnTo>
                          <a:lnTo>
                            <a:pt x="6" y="484"/>
                          </a:lnTo>
                          <a:lnTo>
                            <a:pt x="6" y="482"/>
                          </a:lnTo>
                          <a:lnTo>
                            <a:pt x="6" y="480"/>
                          </a:lnTo>
                          <a:lnTo>
                            <a:pt x="6" y="478"/>
                          </a:lnTo>
                          <a:lnTo>
                            <a:pt x="4" y="478"/>
                          </a:lnTo>
                          <a:lnTo>
                            <a:pt x="4" y="477"/>
                          </a:lnTo>
                          <a:lnTo>
                            <a:pt x="2" y="477"/>
                          </a:lnTo>
                          <a:lnTo>
                            <a:pt x="0" y="477"/>
                          </a:lnTo>
                          <a:lnTo>
                            <a:pt x="2" y="477"/>
                          </a:lnTo>
                          <a:lnTo>
                            <a:pt x="2" y="475"/>
                          </a:lnTo>
                          <a:lnTo>
                            <a:pt x="4" y="475"/>
                          </a:lnTo>
                          <a:lnTo>
                            <a:pt x="2" y="475"/>
                          </a:lnTo>
                          <a:lnTo>
                            <a:pt x="2" y="473"/>
                          </a:lnTo>
                          <a:lnTo>
                            <a:pt x="4" y="471"/>
                          </a:lnTo>
                          <a:lnTo>
                            <a:pt x="4" y="469"/>
                          </a:lnTo>
                          <a:lnTo>
                            <a:pt x="4" y="467"/>
                          </a:lnTo>
                          <a:lnTo>
                            <a:pt x="2" y="467"/>
                          </a:lnTo>
                          <a:lnTo>
                            <a:pt x="2" y="465"/>
                          </a:lnTo>
                          <a:lnTo>
                            <a:pt x="2" y="463"/>
                          </a:lnTo>
                          <a:lnTo>
                            <a:pt x="0" y="463"/>
                          </a:lnTo>
                          <a:lnTo>
                            <a:pt x="2" y="463"/>
                          </a:lnTo>
                          <a:lnTo>
                            <a:pt x="2" y="461"/>
                          </a:lnTo>
                          <a:lnTo>
                            <a:pt x="0" y="461"/>
                          </a:lnTo>
                          <a:lnTo>
                            <a:pt x="2" y="461"/>
                          </a:lnTo>
                          <a:lnTo>
                            <a:pt x="4" y="459"/>
                          </a:lnTo>
                          <a:lnTo>
                            <a:pt x="4" y="457"/>
                          </a:lnTo>
                          <a:lnTo>
                            <a:pt x="6" y="457"/>
                          </a:lnTo>
                          <a:lnTo>
                            <a:pt x="6" y="455"/>
                          </a:lnTo>
                          <a:lnTo>
                            <a:pt x="8" y="455"/>
                          </a:lnTo>
                          <a:lnTo>
                            <a:pt x="8" y="454"/>
                          </a:lnTo>
                          <a:lnTo>
                            <a:pt x="10" y="454"/>
                          </a:lnTo>
                          <a:lnTo>
                            <a:pt x="10" y="452"/>
                          </a:lnTo>
                          <a:lnTo>
                            <a:pt x="12" y="452"/>
                          </a:lnTo>
                          <a:lnTo>
                            <a:pt x="14" y="450"/>
                          </a:lnTo>
                          <a:lnTo>
                            <a:pt x="14" y="452"/>
                          </a:lnTo>
                          <a:lnTo>
                            <a:pt x="14" y="450"/>
                          </a:lnTo>
                          <a:lnTo>
                            <a:pt x="16" y="450"/>
                          </a:lnTo>
                          <a:lnTo>
                            <a:pt x="16" y="448"/>
                          </a:lnTo>
                          <a:lnTo>
                            <a:pt x="16" y="446"/>
                          </a:lnTo>
                          <a:lnTo>
                            <a:pt x="17" y="446"/>
                          </a:lnTo>
                          <a:lnTo>
                            <a:pt x="16" y="446"/>
                          </a:lnTo>
                          <a:lnTo>
                            <a:pt x="16" y="444"/>
                          </a:lnTo>
                          <a:lnTo>
                            <a:pt x="17" y="444"/>
                          </a:lnTo>
                          <a:lnTo>
                            <a:pt x="16" y="444"/>
                          </a:lnTo>
                          <a:lnTo>
                            <a:pt x="17" y="444"/>
                          </a:lnTo>
                          <a:lnTo>
                            <a:pt x="17" y="442"/>
                          </a:lnTo>
                          <a:lnTo>
                            <a:pt x="19" y="442"/>
                          </a:lnTo>
                          <a:lnTo>
                            <a:pt x="21" y="442"/>
                          </a:lnTo>
                          <a:lnTo>
                            <a:pt x="21" y="440"/>
                          </a:lnTo>
                          <a:lnTo>
                            <a:pt x="21" y="438"/>
                          </a:lnTo>
                          <a:lnTo>
                            <a:pt x="23" y="438"/>
                          </a:lnTo>
                          <a:lnTo>
                            <a:pt x="25" y="438"/>
                          </a:lnTo>
                          <a:lnTo>
                            <a:pt x="23" y="438"/>
                          </a:lnTo>
                          <a:lnTo>
                            <a:pt x="25" y="438"/>
                          </a:lnTo>
                          <a:lnTo>
                            <a:pt x="25" y="436"/>
                          </a:lnTo>
                          <a:lnTo>
                            <a:pt x="23" y="436"/>
                          </a:lnTo>
                          <a:lnTo>
                            <a:pt x="23" y="434"/>
                          </a:lnTo>
                          <a:lnTo>
                            <a:pt x="23" y="432"/>
                          </a:lnTo>
                          <a:lnTo>
                            <a:pt x="25" y="432"/>
                          </a:lnTo>
                          <a:lnTo>
                            <a:pt x="27" y="430"/>
                          </a:lnTo>
                          <a:lnTo>
                            <a:pt x="27" y="429"/>
                          </a:lnTo>
                          <a:lnTo>
                            <a:pt x="29" y="429"/>
                          </a:lnTo>
                          <a:lnTo>
                            <a:pt x="29" y="427"/>
                          </a:lnTo>
                          <a:lnTo>
                            <a:pt x="29" y="425"/>
                          </a:lnTo>
                          <a:lnTo>
                            <a:pt x="29" y="423"/>
                          </a:lnTo>
                          <a:lnTo>
                            <a:pt x="29" y="421"/>
                          </a:lnTo>
                          <a:lnTo>
                            <a:pt x="29" y="419"/>
                          </a:lnTo>
                          <a:lnTo>
                            <a:pt x="29" y="417"/>
                          </a:lnTo>
                          <a:lnTo>
                            <a:pt x="29" y="415"/>
                          </a:lnTo>
                          <a:lnTo>
                            <a:pt x="29" y="413"/>
                          </a:lnTo>
                          <a:lnTo>
                            <a:pt x="29" y="411"/>
                          </a:lnTo>
                          <a:lnTo>
                            <a:pt x="29" y="413"/>
                          </a:lnTo>
                          <a:lnTo>
                            <a:pt x="29" y="411"/>
                          </a:lnTo>
                          <a:lnTo>
                            <a:pt x="31" y="411"/>
                          </a:lnTo>
                          <a:lnTo>
                            <a:pt x="31" y="409"/>
                          </a:lnTo>
                          <a:lnTo>
                            <a:pt x="33" y="409"/>
                          </a:lnTo>
                          <a:lnTo>
                            <a:pt x="31" y="409"/>
                          </a:lnTo>
                          <a:lnTo>
                            <a:pt x="33" y="409"/>
                          </a:lnTo>
                          <a:lnTo>
                            <a:pt x="33" y="407"/>
                          </a:lnTo>
                          <a:lnTo>
                            <a:pt x="33" y="406"/>
                          </a:lnTo>
                          <a:lnTo>
                            <a:pt x="35" y="406"/>
                          </a:lnTo>
                          <a:lnTo>
                            <a:pt x="35" y="404"/>
                          </a:lnTo>
                          <a:lnTo>
                            <a:pt x="35" y="402"/>
                          </a:lnTo>
                          <a:lnTo>
                            <a:pt x="33" y="402"/>
                          </a:lnTo>
                          <a:lnTo>
                            <a:pt x="33" y="400"/>
                          </a:lnTo>
                          <a:lnTo>
                            <a:pt x="33" y="398"/>
                          </a:lnTo>
                          <a:lnTo>
                            <a:pt x="33" y="396"/>
                          </a:lnTo>
                          <a:lnTo>
                            <a:pt x="35" y="396"/>
                          </a:lnTo>
                          <a:lnTo>
                            <a:pt x="33" y="396"/>
                          </a:lnTo>
                          <a:lnTo>
                            <a:pt x="33" y="394"/>
                          </a:lnTo>
                          <a:lnTo>
                            <a:pt x="35" y="394"/>
                          </a:lnTo>
                          <a:lnTo>
                            <a:pt x="33" y="394"/>
                          </a:lnTo>
                          <a:lnTo>
                            <a:pt x="35" y="392"/>
                          </a:lnTo>
                          <a:lnTo>
                            <a:pt x="35" y="390"/>
                          </a:lnTo>
                          <a:lnTo>
                            <a:pt x="37" y="390"/>
                          </a:lnTo>
                          <a:lnTo>
                            <a:pt x="37" y="388"/>
                          </a:lnTo>
                          <a:lnTo>
                            <a:pt x="39" y="388"/>
                          </a:lnTo>
                          <a:lnTo>
                            <a:pt x="39" y="386"/>
                          </a:lnTo>
                          <a:lnTo>
                            <a:pt x="40" y="384"/>
                          </a:lnTo>
                          <a:lnTo>
                            <a:pt x="42" y="382"/>
                          </a:lnTo>
                          <a:lnTo>
                            <a:pt x="42" y="381"/>
                          </a:lnTo>
                          <a:lnTo>
                            <a:pt x="42" y="379"/>
                          </a:lnTo>
                          <a:lnTo>
                            <a:pt x="44" y="379"/>
                          </a:lnTo>
                          <a:lnTo>
                            <a:pt x="46" y="377"/>
                          </a:lnTo>
                          <a:lnTo>
                            <a:pt x="48" y="377"/>
                          </a:lnTo>
                          <a:lnTo>
                            <a:pt x="50" y="377"/>
                          </a:lnTo>
                          <a:lnTo>
                            <a:pt x="50" y="375"/>
                          </a:lnTo>
                          <a:lnTo>
                            <a:pt x="52" y="375"/>
                          </a:lnTo>
                          <a:lnTo>
                            <a:pt x="54" y="375"/>
                          </a:lnTo>
                          <a:lnTo>
                            <a:pt x="56" y="373"/>
                          </a:lnTo>
                          <a:lnTo>
                            <a:pt x="58" y="373"/>
                          </a:lnTo>
                          <a:lnTo>
                            <a:pt x="60" y="373"/>
                          </a:lnTo>
                          <a:lnTo>
                            <a:pt x="60" y="375"/>
                          </a:lnTo>
                          <a:lnTo>
                            <a:pt x="58" y="375"/>
                          </a:lnTo>
                          <a:lnTo>
                            <a:pt x="58" y="377"/>
                          </a:lnTo>
                          <a:lnTo>
                            <a:pt x="58" y="379"/>
                          </a:lnTo>
                          <a:lnTo>
                            <a:pt x="58" y="381"/>
                          </a:lnTo>
                          <a:lnTo>
                            <a:pt x="58" y="382"/>
                          </a:lnTo>
                          <a:lnTo>
                            <a:pt x="56" y="384"/>
                          </a:lnTo>
                          <a:lnTo>
                            <a:pt x="56" y="386"/>
                          </a:lnTo>
                          <a:lnTo>
                            <a:pt x="58" y="386"/>
                          </a:lnTo>
                          <a:lnTo>
                            <a:pt x="60" y="388"/>
                          </a:lnTo>
                          <a:lnTo>
                            <a:pt x="62" y="386"/>
                          </a:lnTo>
                          <a:lnTo>
                            <a:pt x="62" y="384"/>
                          </a:lnTo>
                          <a:lnTo>
                            <a:pt x="64" y="384"/>
                          </a:lnTo>
                          <a:lnTo>
                            <a:pt x="64" y="382"/>
                          </a:lnTo>
                          <a:lnTo>
                            <a:pt x="64" y="381"/>
                          </a:lnTo>
                          <a:lnTo>
                            <a:pt x="65" y="379"/>
                          </a:lnTo>
                          <a:lnTo>
                            <a:pt x="67" y="379"/>
                          </a:lnTo>
                          <a:lnTo>
                            <a:pt x="69" y="379"/>
                          </a:lnTo>
                          <a:lnTo>
                            <a:pt x="71" y="377"/>
                          </a:lnTo>
                          <a:lnTo>
                            <a:pt x="73" y="377"/>
                          </a:lnTo>
                          <a:lnTo>
                            <a:pt x="75" y="375"/>
                          </a:lnTo>
                          <a:lnTo>
                            <a:pt x="77" y="375"/>
                          </a:lnTo>
                          <a:lnTo>
                            <a:pt x="79" y="375"/>
                          </a:lnTo>
                          <a:lnTo>
                            <a:pt x="79" y="373"/>
                          </a:lnTo>
                          <a:lnTo>
                            <a:pt x="79" y="375"/>
                          </a:lnTo>
                          <a:lnTo>
                            <a:pt x="79" y="373"/>
                          </a:lnTo>
                          <a:lnTo>
                            <a:pt x="81" y="373"/>
                          </a:lnTo>
                          <a:lnTo>
                            <a:pt x="83" y="373"/>
                          </a:lnTo>
                          <a:lnTo>
                            <a:pt x="83" y="371"/>
                          </a:lnTo>
                          <a:lnTo>
                            <a:pt x="85" y="371"/>
                          </a:lnTo>
                          <a:lnTo>
                            <a:pt x="85" y="369"/>
                          </a:lnTo>
                          <a:lnTo>
                            <a:pt x="85" y="367"/>
                          </a:lnTo>
                          <a:lnTo>
                            <a:pt x="87" y="367"/>
                          </a:lnTo>
                          <a:lnTo>
                            <a:pt x="87" y="365"/>
                          </a:lnTo>
                          <a:lnTo>
                            <a:pt x="87" y="363"/>
                          </a:lnTo>
                          <a:lnTo>
                            <a:pt x="88" y="361"/>
                          </a:lnTo>
                          <a:lnTo>
                            <a:pt x="88" y="359"/>
                          </a:lnTo>
                          <a:lnTo>
                            <a:pt x="90" y="359"/>
                          </a:lnTo>
                          <a:lnTo>
                            <a:pt x="90" y="358"/>
                          </a:lnTo>
                          <a:lnTo>
                            <a:pt x="90" y="356"/>
                          </a:lnTo>
                          <a:lnTo>
                            <a:pt x="92" y="356"/>
                          </a:lnTo>
                          <a:lnTo>
                            <a:pt x="92" y="354"/>
                          </a:lnTo>
                          <a:lnTo>
                            <a:pt x="92" y="352"/>
                          </a:lnTo>
                          <a:lnTo>
                            <a:pt x="94" y="352"/>
                          </a:lnTo>
                          <a:lnTo>
                            <a:pt x="96" y="350"/>
                          </a:lnTo>
                          <a:lnTo>
                            <a:pt x="98" y="350"/>
                          </a:lnTo>
                          <a:lnTo>
                            <a:pt x="98" y="348"/>
                          </a:lnTo>
                          <a:lnTo>
                            <a:pt x="100" y="348"/>
                          </a:lnTo>
                          <a:lnTo>
                            <a:pt x="100" y="346"/>
                          </a:lnTo>
                          <a:lnTo>
                            <a:pt x="100" y="344"/>
                          </a:lnTo>
                          <a:lnTo>
                            <a:pt x="102" y="344"/>
                          </a:lnTo>
                          <a:lnTo>
                            <a:pt x="102" y="342"/>
                          </a:lnTo>
                          <a:lnTo>
                            <a:pt x="102" y="340"/>
                          </a:lnTo>
                          <a:lnTo>
                            <a:pt x="104" y="338"/>
                          </a:lnTo>
                          <a:lnTo>
                            <a:pt x="104" y="336"/>
                          </a:lnTo>
                          <a:lnTo>
                            <a:pt x="104" y="334"/>
                          </a:lnTo>
                          <a:lnTo>
                            <a:pt x="104" y="333"/>
                          </a:lnTo>
                          <a:lnTo>
                            <a:pt x="106" y="333"/>
                          </a:lnTo>
                          <a:lnTo>
                            <a:pt x="106" y="331"/>
                          </a:lnTo>
                          <a:lnTo>
                            <a:pt x="108" y="331"/>
                          </a:lnTo>
                          <a:lnTo>
                            <a:pt x="108" y="329"/>
                          </a:lnTo>
                          <a:lnTo>
                            <a:pt x="110" y="329"/>
                          </a:lnTo>
                          <a:lnTo>
                            <a:pt x="112" y="331"/>
                          </a:lnTo>
                          <a:lnTo>
                            <a:pt x="113" y="331"/>
                          </a:lnTo>
                          <a:lnTo>
                            <a:pt x="115" y="331"/>
                          </a:lnTo>
                          <a:lnTo>
                            <a:pt x="117" y="333"/>
                          </a:lnTo>
                          <a:lnTo>
                            <a:pt x="119" y="333"/>
                          </a:lnTo>
                          <a:lnTo>
                            <a:pt x="121" y="331"/>
                          </a:lnTo>
                          <a:lnTo>
                            <a:pt x="123" y="331"/>
                          </a:lnTo>
                          <a:lnTo>
                            <a:pt x="125" y="331"/>
                          </a:lnTo>
                          <a:lnTo>
                            <a:pt x="125" y="329"/>
                          </a:lnTo>
                          <a:lnTo>
                            <a:pt x="125" y="327"/>
                          </a:lnTo>
                          <a:lnTo>
                            <a:pt x="127" y="327"/>
                          </a:lnTo>
                          <a:lnTo>
                            <a:pt x="127" y="325"/>
                          </a:lnTo>
                          <a:lnTo>
                            <a:pt x="129" y="325"/>
                          </a:lnTo>
                          <a:lnTo>
                            <a:pt x="129" y="323"/>
                          </a:lnTo>
                          <a:lnTo>
                            <a:pt x="131" y="323"/>
                          </a:lnTo>
                          <a:lnTo>
                            <a:pt x="133" y="321"/>
                          </a:lnTo>
                          <a:lnTo>
                            <a:pt x="135" y="321"/>
                          </a:lnTo>
                          <a:lnTo>
                            <a:pt x="136" y="319"/>
                          </a:lnTo>
                          <a:lnTo>
                            <a:pt x="138" y="319"/>
                          </a:lnTo>
                          <a:lnTo>
                            <a:pt x="138" y="317"/>
                          </a:lnTo>
                          <a:lnTo>
                            <a:pt x="140" y="317"/>
                          </a:lnTo>
                          <a:lnTo>
                            <a:pt x="140" y="315"/>
                          </a:lnTo>
                          <a:lnTo>
                            <a:pt x="142" y="315"/>
                          </a:lnTo>
                          <a:lnTo>
                            <a:pt x="144" y="313"/>
                          </a:lnTo>
                          <a:lnTo>
                            <a:pt x="146" y="313"/>
                          </a:lnTo>
                          <a:lnTo>
                            <a:pt x="146" y="311"/>
                          </a:lnTo>
                          <a:lnTo>
                            <a:pt x="148" y="311"/>
                          </a:lnTo>
                          <a:lnTo>
                            <a:pt x="150" y="311"/>
                          </a:lnTo>
                          <a:lnTo>
                            <a:pt x="150" y="310"/>
                          </a:lnTo>
                          <a:lnTo>
                            <a:pt x="152" y="310"/>
                          </a:lnTo>
                          <a:lnTo>
                            <a:pt x="154" y="310"/>
                          </a:lnTo>
                          <a:lnTo>
                            <a:pt x="154" y="308"/>
                          </a:lnTo>
                          <a:lnTo>
                            <a:pt x="156" y="308"/>
                          </a:lnTo>
                          <a:lnTo>
                            <a:pt x="156" y="306"/>
                          </a:lnTo>
                          <a:lnTo>
                            <a:pt x="158" y="306"/>
                          </a:lnTo>
                          <a:lnTo>
                            <a:pt x="158" y="304"/>
                          </a:lnTo>
                          <a:lnTo>
                            <a:pt x="158" y="302"/>
                          </a:lnTo>
                          <a:lnTo>
                            <a:pt x="158" y="300"/>
                          </a:lnTo>
                          <a:lnTo>
                            <a:pt x="160" y="298"/>
                          </a:lnTo>
                          <a:lnTo>
                            <a:pt x="160" y="296"/>
                          </a:lnTo>
                          <a:lnTo>
                            <a:pt x="161" y="296"/>
                          </a:lnTo>
                          <a:lnTo>
                            <a:pt x="161" y="294"/>
                          </a:lnTo>
                          <a:lnTo>
                            <a:pt x="163" y="294"/>
                          </a:lnTo>
                          <a:lnTo>
                            <a:pt x="163" y="292"/>
                          </a:lnTo>
                          <a:lnTo>
                            <a:pt x="165" y="290"/>
                          </a:lnTo>
                          <a:lnTo>
                            <a:pt x="167" y="288"/>
                          </a:lnTo>
                          <a:lnTo>
                            <a:pt x="169" y="286"/>
                          </a:lnTo>
                          <a:lnTo>
                            <a:pt x="171" y="285"/>
                          </a:lnTo>
                          <a:lnTo>
                            <a:pt x="171" y="283"/>
                          </a:lnTo>
                          <a:lnTo>
                            <a:pt x="173" y="283"/>
                          </a:lnTo>
                          <a:lnTo>
                            <a:pt x="173" y="281"/>
                          </a:lnTo>
                          <a:lnTo>
                            <a:pt x="173" y="279"/>
                          </a:lnTo>
                          <a:lnTo>
                            <a:pt x="175" y="279"/>
                          </a:lnTo>
                          <a:lnTo>
                            <a:pt x="175" y="277"/>
                          </a:lnTo>
                          <a:lnTo>
                            <a:pt x="177" y="277"/>
                          </a:lnTo>
                          <a:lnTo>
                            <a:pt x="177" y="275"/>
                          </a:lnTo>
                          <a:lnTo>
                            <a:pt x="179" y="275"/>
                          </a:lnTo>
                          <a:lnTo>
                            <a:pt x="179" y="273"/>
                          </a:lnTo>
                          <a:lnTo>
                            <a:pt x="181" y="273"/>
                          </a:lnTo>
                          <a:lnTo>
                            <a:pt x="181" y="271"/>
                          </a:lnTo>
                          <a:lnTo>
                            <a:pt x="183" y="271"/>
                          </a:lnTo>
                          <a:lnTo>
                            <a:pt x="183" y="269"/>
                          </a:lnTo>
                          <a:lnTo>
                            <a:pt x="184" y="269"/>
                          </a:lnTo>
                          <a:lnTo>
                            <a:pt x="184" y="267"/>
                          </a:lnTo>
                          <a:lnTo>
                            <a:pt x="186" y="267"/>
                          </a:lnTo>
                          <a:lnTo>
                            <a:pt x="186" y="265"/>
                          </a:lnTo>
                          <a:lnTo>
                            <a:pt x="188" y="265"/>
                          </a:lnTo>
                          <a:lnTo>
                            <a:pt x="188" y="263"/>
                          </a:lnTo>
                          <a:lnTo>
                            <a:pt x="190" y="263"/>
                          </a:lnTo>
                          <a:lnTo>
                            <a:pt x="190" y="262"/>
                          </a:lnTo>
                          <a:lnTo>
                            <a:pt x="192" y="262"/>
                          </a:lnTo>
                          <a:lnTo>
                            <a:pt x="192" y="260"/>
                          </a:lnTo>
                          <a:lnTo>
                            <a:pt x="194" y="260"/>
                          </a:lnTo>
                          <a:lnTo>
                            <a:pt x="196" y="260"/>
                          </a:lnTo>
                          <a:lnTo>
                            <a:pt x="196" y="258"/>
                          </a:lnTo>
                          <a:lnTo>
                            <a:pt x="196" y="256"/>
                          </a:lnTo>
                          <a:lnTo>
                            <a:pt x="196" y="254"/>
                          </a:lnTo>
                          <a:lnTo>
                            <a:pt x="196" y="252"/>
                          </a:lnTo>
                          <a:lnTo>
                            <a:pt x="196" y="250"/>
                          </a:lnTo>
                          <a:lnTo>
                            <a:pt x="196" y="248"/>
                          </a:lnTo>
                          <a:lnTo>
                            <a:pt x="196" y="246"/>
                          </a:lnTo>
                          <a:lnTo>
                            <a:pt x="198" y="246"/>
                          </a:lnTo>
                          <a:lnTo>
                            <a:pt x="198" y="244"/>
                          </a:lnTo>
                          <a:lnTo>
                            <a:pt x="198" y="242"/>
                          </a:lnTo>
                          <a:lnTo>
                            <a:pt x="200" y="242"/>
                          </a:lnTo>
                          <a:lnTo>
                            <a:pt x="200" y="240"/>
                          </a:lnTo>
                          <a:lnTo>
                            <a:pt x="200" y="238"/>
                          </a:lnTo>
                          <a:lnTo>
                            <a:pt x="202" y="238"/>
                          </a:lnTo>
                          <a:lnTo>
                            <a:pt x="202" y="237"/>
                          </a:lnTo>
                          <a:lnTo>
                            <a:pt x="204" y="235"/>
                          </a:lnTo>
                          <a:lnTo>
                            <a:pt x="204" y="233"/>
                          </a:lnTo>
                          <a:lnTo>
                            <a:pt x="206" y="233"/>
                          </a:lnTo>
                          <a:lnTo>
                            <a:pt x="206" y="231"/>
                          </a:lnTo>
                          <a:lnTo>
                            <a:pt x="208" y="231"/>
                          </a:lnTo>
                          <a:lnTo>
                            <a:pt x="209" y="231"/>
                          </a:lnTo>
                          <a:lnTo>
                            <a:pt x="209" y="229"/>
                          </a:lnTo>
                          <a:lnTo>
                            <a:pt x="211" y="229"/>
                          </a:lnTo>
                          <a:lnTo>
                            <a:pt x="213" y="229"/>
                          </a:lnTo>
                          <a:lnTo>
                            <a:pt x="215" y="229"/>
                          </a:lnTo>
                          <a:lnTo>
                            <a:pt x="215" y="227"/>
                          </a:lnTo>
                          <a:lnTo>
                            <a:pt x="217" y="227"/>
                          </a:lnTo>
                          <a:lnTo>
                            <a:pt x="219" y="227"/>
                          </a:lnTo>
                          <a:lnTo>
                            <a:pt x="219" y="225"/>
                          </a:lnTo>
                          <a:lnTo>
                            <a:pt x="221" y="225"/>
                          </a:lnTo>
                          <a:lnTo>
                            <a:pt x="223" y="225"/>
                          </a:lnTo>
                          <a:lnTo>
                            <a:pt x="223" y="223"/>
                          </a:lnTo>
                          <a:lnTo>
                            <a:pt x="225" y="223"/>
                          </a:lnTo>
                          <a:lnTo>
                            <a:pt x="227" y="223"/>
                          </a:lnTo>
                          <a:lnTo>
                            <a:pt x="229" y="223"/>
                          </a:lnTo>
                          <a:lnTo>
                            <a:pt x="231" y="223"/>
                          </a:lnTo>
                          <a:lnTo>
                            <a:pt x="232" y="223"/>
                          </a:lnTo>
                          <a:lnTo>
                            <a:pt x="234" y="223"/>
                          </a:lnTo>
                          <a:lnTo>
                            <a:pt x="234" y="221"/>
                          </a:lnTo>
                          <a:lnTo>
                            <a:pt x="236" y="221"/>
                          </a:lnTo>
                          <a:lnTo>
                            <a:pt x="236" y="219"/>
                          </a:lnTo>
                          <a:lnTo>
                            <a:pt x="236" y="217"/>
                          </a:lnTo>
                          <a:lnTo>
                            <a:pt x="238" y="217"/>
                          </a:lnTo>
                          <a:lnTo>
                            <a:pt x="238" y="215"/>
                          </a:lnTo>
                          <a:lnTo>
                            <a:pt x="238" y="213"/>
                          </a:lnTo>
                          <a:lnTo>
                            <a:pt x="238" y="212"/>
                          </a:lnTo>
                          <a:lnTo>
                            <a:pt x="238" y="210"/>
                          </a:lnTo>
                          <a:lnTo>
                            <a:pt x="238" y="208"/>
                          </a:lnTo>
                          <a:lnTo>
                            <a:pt x="238" y="206"/>
                          </a:lnTo>
                          <a:lnTo>
                            <a:pt x="238" y="204"/>
                          </a:lnTo>
                          <a:lnTo>
                            <a:pt x="238" y="202"/>
                          </a:lnTo>
                          <a:lnTo>
                            <a:pt x="238" y="200"/>
                          </a:lnTo>
                          <a:lnTo>
                            <a:pt x="238" y="198"/>
                          </a:lnTo>
                          <a:lnTo>
                            <a:pt x="238" y="196"/>
                          </a:lnTo>
                          <a:lnTo>
                            <a:pt x="238" y="194"/>
                          </a:lnTo>
                          <a:lnTo>
                            <a:pt x="238" y="192"/>
                          </a:lnTo>
                          <a:lnTo>
                            <a:pt x="238" y="190"/>
                          </a:lnTo>
                          <a:lnTo>
                            <a:pt x="238" y="189"/>
                          </a:lnTo>
                          <a:lnTo>
                            <a:pt x="240" y="189"/>
                          </a:lnTo>
                          <a:lnTo>
                            <a:pt x="240" y="187"/>
                          </a:lnTo>
                          <a:lnTo>
                            <a:pt x="240" y="185"/>
                          </a:lnTo>
                          <a:lnTo>
                            <a:pt x="240" y="183"/>
                          </a:lnTo>
                          <a:lnTo>
                            <a:pt x="242" y="181"/>
                          </a:lnTo>
                          <a:lnTo>
                            <a:pt x="244" y="181"/>
                          </a:lnTo>
                          <a:lnTo>
                            <a:pt x="244" y="179"/>
                          </a:lnTo>
                          <a:lnTo>
                            <a:pt x="246" y="179"/>
                          </a:lnTo>
                          <a:lnTo>
                            <a:pt x="248" y="179"/>
                          </a:lnTo>
                          <a:lnTo>
                            <a:pt x="248" y="177"/>
                          </a:lnTo>
                          <a:lnTo>
                            <a:pt x="250" y="177"/>
                          </a:lnTo>
                          <a:lnTo>
                            <a:pt x="250" y="175"/>
                          </a:lnTo>
                          <a:lnTo>
                            <a:pt x="252" y="175"/>
                          </a:lnTo>
                          <a:lnTo>
                            <a:pt x="254" y="175"/>
                          </a:lnTo>
                          <a:lnTo>
                            <a:pt x="254" y="177"/>
                          </a:lnTo>
                          <a:lnTo>
                            <a:pt x="256" y="177"/>
                          </a:lnTo>
                          <a:lnTo>
                            <a:pt x="256" y="175"/>
                          </a:lnTo>
                          <a:lnTo>
                            <a:pt x="257" y="175"/>
                          </a:lnTo>
                          <a:lnTo>
                            <a:pt x="259" y="175"/>
                          </a:lnTo>
                          <a:lnTo>
                            <a:pt x="259" y="173"/>
                          </a:lnTo>
                          <a:lnTo>
                            <a:pt x="259" y="171"/>
                          </a:lnTo>
                          <a:lnTo>
                            <a:pt x="259" y="169"/>
                          </a:lnTo>
                          <a:lnTo>
                            <a:pt x="261" y="169"/>
                          </a:lnTo>
                          <a:lnTo>
                            <a:pt x="261" y="167"/>
                          </a:lnTo>
                          <a:lnTo>
                            <a:pt x="261" y="165"/>
                          </a:lnTo>
                          <a:lnTo>
                            <a:pt x="263" y="165"/>
                          </a:lnTo>
                          <a:lnTo>
                            <a:pt x="263" y="164"/>
                          </a:lnTo>
                          <a:lnTo>
                            <a:pt x="263" y="162"/>
                          </a:lnTo>
                          <a:lnTo>
                            <a:pt x="265" y="160"/>
                          </a:lnTo>
                          <a:lnTo>
                            <a:pt x="267" y="160"/>
                          </a:lnTo>
                          <a:lnTo>
                            <a:pt x="267" y="158"/>
                          </a:lnTo>
                          <a:lnTo>
                            <a:pt x="267" y="156"/>
                          </a:lnTo>
                          <a:lnTo>
                            <a:pt x="269" y="156"/>
                          </a:lnTo>
                          <a:lnTo>
                            <a:pt x="269" y="154"/>
                          </a:lnTo>
                          <a:lnTo>
                            <a:pt x="269" y="152"/>
                          </a:lnTo>
                          <a:lnTo>
                            <a:pt x="271" y="152"/>
                          </a:lnTo>
                          <a:lnTo>
                            <a:pt x="271" y="150"/>
                          </a:lnTo>
                          <a:lnTo>
                            <a:pt x="271" y="148"/>
                          </a:lnTo>
                          <a:lnTo>
                            <a:pt x="273" y="148"/>
                          </a:lnTo>
                          <a:lnTo>
                            <a:pt x="273" y="146"/>
                          </a:lnTo>
                          <a:lnTo>
                            <a:pt x="275" y="146"/>
                          </a:lnTo>
                          <a:lnTo>
                            <a:pt x="275" y="144"/>
                          </a:lnTo>
                          <a:lnTo>
                            <a:pt x="275" y="142"/>
                          </a:lnTo>
                          <a:lnTo>
                            <a:pt x="277" y="142"/>
                          </a:lnTo>
                          <a:lnTo>
                            <a:pt x="277" y="141"/>
                          </a:lnTo>
                          <a:lnTo>
                            <a:pt x="279" y="141"/>
                          </a:lnTo>
                          <a:lnTo>
                            <a:pt x="280" y="139"/>
                          </a:lnTo>
                          <a:lnTo>
                            <a:pt x="280" y="137"/>
                          </a:lnTo>
                          <a:lnTo>
                            <a:pt x="282" y="137"/>
                          </a:lnTo>
                          <a:lnTo>
                            <a:pt x="284" y="135"/>
                          </a:lnTo>
                          <a:lnTo>
                            <a:pt x="286" y="135"/>
                          </a:lnTo>
                          <a:lnTo>
                            <a:pt x="286" y="133"/>
                          </a:lnTo>
                          <a:lnTo>
                            <a:pt x="288" y="133"/>
                          </a:lnTo>
                          <a:lnTo>
                            <a:pt x="288" y="131"/>
                          </a:lnTo>
                          <a:lnTo>
                            <a:pt x="290" y="131"/>
                          </a:lnTo>
                          <a:lnTo>
                            <a:pt x="292" y="129"/>
                          </a:lnTo>
                          <a:lnTo>
                            <a:pt x="294" y="127"/>
                          </a:lnTo>
                          <a:lnTo>
                            <a:pt x="296" y="125"/>
                          </a:lnTo>
                          <a:lnTo>
                            <a:pt x="296" y="123"/>
                          </a:lnTo>
                          <a:lnTo>
                            <a:pt x="296" y="121"/>
                          </a:lnTo>
                          <a:lnTo>
                            <a:pt x="298" y="121"/>
                          </a:lnTo>
                          <a:close/>
                        </a:path>
                      </a:pathLst>
                    </a:custGeom>
                    <a:grpFill/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  <p:sp>
                  <p:nvSpPr>
                    <p:cNvPr id="46" name="Freeform 4881">
                      <a:extLst>
                        <a:ext uri="{FF2B5EF4-FFF2-40B4-BE49-F238E27FC236}">
                          <a16:creationId xmlns:a16="http://schemas.microsoft.com/office/drawing/2014/main" id="{F6C98AEB-0DD0-BC7C-2BD8-E01A0EDDC9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00" y="2769"/>
                      <a:ext cx="982" cy="607"/>
                    </a:xfrm>
                    <a:custGeom>
                      <a:avLst/>
                      <a:gdLst>
                        <a:gd name="T0" fmla="*/ 33 w 982"/>
                        <a:gd name="T1" fmla="*/ 144 h 607"/>
                        <a:gd name="T2" fmla="*/ 58 w 982"/>
                        <a:gd name="T3" fmla="*/ 159 h 607"/>
                        <a:gd name="T4" fmla="*/ 87 w 982"/>
                        <a:gd name="T5" fmla="*/ 155 h 607"/>
                        <a:gd name="T6" fmla="*/ 116 w 982"/>
                        <a:gd name="T7" fmla="*/ 144 h 607"/>
                        <a:gd name="T8" fmla="*/ 150 w 982"/>
                        <a:gd name="T9" fmla="*/ 142 h 607"/>
                        <a:gd name="T10" fmla="*/ 192 w 982"/>
                        <a:gd name="T11" fmla="*/ 117 h 607"/>
                        <a:gd name="T12" fmla="*/ 231 w 982"/>
                        <a:gd name="T13" fmla="*/ 88 h 607"/>
                        <a:gd name="T14" fmla="*/ 279 w 982"/>
                        <a:gd name="T15" fmla="*/ 79 h 607"/>
                        <a:gd name="T16" fmla="*/ 310 w 982"/>
                        <a:gd name="T17" fmla="*/ 73 h 607"/>
                        <a:gd name="T18" fmla="*/ 340 w 982"/>
                        <a:gd name="T19" fmla="*/ 50 h 607"/>
                        <a:gd name="T20" fmla="*/ 392 w 982"/>
                        <a:gd name="T21" fmla="*/ 38 h 607"/>
                        <a:gd name="T22" fmla="*/ 431 w 982"/>
                        <a:gd name="T23" fmla="*/ 29 h 607"/>
                        <a:gd name="T24" fmla="*/ 486 w 982"/>
                        <a:gd name="T25" fmla="*/ 15 h 607"/>
                        <a:gd name="T26" fmla="*/ 525 w 982"/>
                        <a:gd name="T27" fmla="*/ 23 h 607"/>
                        <a:gd name="T28" fmla="*/ 553 w 982"/>
                        <a:gd name="T29" fmla="*/ 13 h 607"/>
                        <a:gd name="T30" fmla="*/ 609 w 982"/>
                        <a:gd name="T31" fmla="*/ 11 h 607"/>
                        <a:gd name="T32" fmla="*/ 646 w 982"/>
                        <a:gd name="T33" fmla="*/ 17 h 607"/>
                        <a:gd name="T34" fmla="*/ 694 w 982"/>
                        <a:gd name="T35" fmla="*/ 17 h 607"/>
                        <a:gd name="T36" fmla="*/ 720 w 982"/>
                        <a:gd name="T37" fmla="*/ 33 h 607"/>
                        <a:gd name="T38" fmla="*/ 749 w 982"/>
                        <a:gd name="T39" fmla="*/ 27 h 607"/>
                        <a:gd name="T40" fmla="*/ 784 w 982"/>
                        <a:gd name="T41" fmla="*/ 35 h 607"/>
                        <a:gd name="T42" fmla="*/ 814 w 982"/>
                        <a:gd name="T43" fmla="*/ 33 h 607"/>
                        <a:gd name="T44" fmla="*/ 753 w 982"/>
                        <a:gd name="T45" fmla="*/ 96 h 607"/>
                        <a:gd name="T46" fmla="*/ 790 w 982"/>
                        <a:gd name="T47" fmla="*/ 119 h 607"/>
                        <a:gd name="T48" fmla="*/ 809 w 982"/>
                        <a:gd name="T49" fmla="*/ 154 h 607"/>
                        <a:gd name="T50" fmla="*/ 843 w 982"/>
                        <a:gd name="T51" fmla="*/ 179 h 607"/>
                        <a:gd name="T52" fmla="*/ 889 w 982"/>
                        <a:gd name="T53" fmla="*/ 180 h 607"/>
                        <a:gd name="T54" fmla="*/ 922 w 982"/>
                        <a:gd name="T55" fmla="*/ 180 h 607"/>
                        <a:gd name="T56" fmla="*/ 953 w 982"/>
                        <a:gd name="T57" fmla="*/ 177 h 607"/>
                        <a:gd name="T58" fmla="*/ 980 w 982"/>
                        <a:gd name="T59" fmla="*/ 196 h 607"/>
                        <a:gd name="T60" fmla="*/ 949 w 982"/>
                        <a:gd name="T61" fmla="*/ 217 h 607"/>
                        <a:gd name="T62" fmla="*/ 922 w 982"/>
                        <a:gd name="T63" fmla="*/ 240 h 607"/>
                        <a:gd name="T64" fmla="*/ 884 w 982"/>
                        <a:gd name="T65" fmla="*/ 250 h 607"/>
                        <a:gd name="T66" fmla="*/ 849 w 982"/>
                        <a:gd name="T67" fmla="*/ 259 h 607"/>
                        <a:gd name="T68" fmla="*/ 816 w 982"/>
                        <a:gd name="T69" fmla="*/ 267 h 607"/>
                        <a:gd name="T70" fmla="*/ 786 w 982"/>
                        <a:gd name="T71" fmla="*/ 269 h 607"/>
                        <a:gd name="T72" fmla="*/ 753 w 982"/>
                        <a:gd name="T73" fmla="*/ 267 h 607"/>
                        <a:gd name="T74" fmla="*/ 724 w 982"/>
                        <a:gd name="T75" fmla="*/ 286 h 607"/>
                        <a:gd name="T76" fmla="*/ 690 w 982"/>
                        <a:gd name="T77" fmla="*/ 301 h 607"/>
                        <a:gd name="T78" fmla="*/ 657 w 982"/>
                        <a:gd name="T79" fmla="*/ 324 h 607"/>
                        <a:gd name="T80" fmla="*/ 611 w 982"/>
                        <a:gd name="T81" fmla="*/ 317 h 607"/>
                        <a:gd name="T82" fmla="*/ 592 w 982"/>
                        <a:gd name="T83" fmla="*/ 380 h 607"/>
                        <a:gd name="T84" fmla="*/ 576 w 982"/>
                        <a:gd name="T85" fmla="*/ 424 h 607"/>
                        <a:gd name="T86" fmla="*/ 565 w 982"/>
                        <a:gd name="T87" fmla="*/ 457 h 607"/>
                        <a:gd name="T88" fmla="*/ 569 w 982"/>
                        <a:gd name="T89" fmla="*/ 480 h 607"/>
                        <a:gd name="T90" fmla="*/ 559 w 982"/>
                        <a:gd name="T91" fmla="*/ 488 h 607"/>
                        <a:gd name="T92" fmla="*/ 538 w 982"/>
                        <a:gd name="T93" fmla="*/ 516 h 607"/>
                        <a:gd name="T94" fmla="*/ 432 w 982"/>
                        <a:gd name="T95" fmla="*/ 605 h 607"/>
                        <a:gd name="T96" fmla="*/ 390 w 982"/>
                        <a:gd name="T97" fmla="*/ 593 h 607"/>
                        <a:gd name="T98" fmla="*/ 363 w 982"/>
                        <a:gd name="T99" fmla="*/ 557 h 607"/>
                        <a:gd name="T100" fmla="*/ 338 w 982"/>
                        <a:gd name="T101" fmla="*/ 534 h 607"/>
                        <a:gd name="T102" fmla="*/ 306 w 982"/>
                        <a:gd name="T103" fmla="*/ 493 h 607"/>
                        <a:gd name="T104" fmla="*/ 258 w 982"/>
                        <a:gd name="T105" fmla="*/ 467 h 607"/>
                        <a:gd name="T106" fmla="*/ 221 w 982"/>
                        <a:gd name="T107" fmla="*/ 472 h 607"/>
                        <a:gd name="T108" fmla="*/ 212 w 982"/>
                        <a:gd name="T109" fmla="*/ 495 h 607"/>
                        <a:gd name="T110" fmla="*/ 191 w 982"/>
                        <a:gd name="T111" fmla="*/ 518 h 607"/>
                        <a:gd name="T112" fmla="*/ 166 w 982"/>
                        <a:gd name="T113" fmla="*/ 540 h 607"/>
                        <a:gd name="T114" fmla="*/ 131 w 982"/>
                        <a:gd name="T115" fmla="*/ 530 h 607"/>
                        <a:gd name="T116" fmla="*/ 110 w 982"/>
                        <a:gd name="T117" fmla="*/ 509 h 607"/>
                        <a:gd name="T118" fmla="*/ 79 w 982"/>
                        <a:gd name="T119" fmla="*/ 480 h 607"/>
                        <a:gd name="T120" fmla="*/ 66 w 982"/>
                        <a:gd name="T121" fmla="*/ 451 h 607"/>
                        <a:gd name="T122" fmla="*/ 50 w 982"/>
                        <a:gd name="T123" fmla="*/ 422 h 607"/>
                        <a:gd name="T124" fmla="*/ 23 w 982"/>
                        <a:gd name="T125" fmla="*/ 392 h 607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60000 65536"/>
                        <a:gd name="T151" fmla="*/ 0 60000 65536"/>
                        <a:gd name="T152" fmla="*/ 0 60000 65536"/>
                        <a:gd name="T153" fmla="*/ 0 60000 65536"/>
                        <a:gd name="T154" fmla="*/ 0 60000 65536"/>
                        <a:gd name="T155" fmla="*/ 0 60000 65536"/>
                        <a:gd name="T156" fmla="*/ 0 60000 65536"/>
                        <a:gd name="T157" fmla="*/ 0 60000 65536"/>
                        <a:gd name="T158" fmla="*/ 0 60000 65536"/>
                        <a:gd name="T159" fmla="*/ 0 60000 65536"/>
                        <a:gd name="T160" fmla="*/ 0 60000 65536"/>
                        <a:gd name="T161" fmla="*/ 0 60000 65536"/>
                        <a:gd name="T162" fmla="*/ 0 60000 65536"/>
                        <a:gd name="T163" fmla="*/ 0 60000 65536"/>
                        <a:gd name="T164" fmla="*/ 0 60000 65536"/>
                        <a:gd name="T165" fmla="*/ 0 60000 65536"/>
                        <a:gd name="T166" fmla="*/ 0 60000 65536"/>
                        <a:gd name="T167" fmla="*/ 0 60000 65536"/>
                        <a:gd name="T168" fmla="*/ 0 60000 65536"/>
                        <a:gd name="T169" fmla="*/ 0 60000 65536"/>
                        <a:gd name="T170" fmla="*/ 0 60000 65536"/>
                        <a:gd name="T171" fmla="*/ 0 60000 65536"/>
                        <a:gd name="T172" fmla="*/ 0 60000 65536"/>
                        <a:gd name="T173" fmla="*/ 0 60000 65536"/>
                        <a:gd name="T174" fmla="*/ 0 60000 65536"/>
                        <a:gd name="T175" fmla="*/ 0 60000 65536"/>
                        <a:gd name="T176" fmla="*/ 0 60000 65536"/>
                        <a:gd name="T177" fmla="*/ 0 60000 65536"/>
                        <a:gd name="T178" fmla="*/ 0 60000 65536"/>
                        <a:gd name="T179" fmla="*/ 0 60000 65536"/>
                        <a:gd name="T180" fmla="*/ 0 60000 65536"/>
                        <a:gd name="T181" fmla="*/ 0 60000 65536"/>
                        <a:gd name="T182" fmla="*/ 0 60000 65536"/>
                        <a:gd name="T183" fmla="*/ 0 60000 65536"/>
                        <a:gd name="T184" fmla="*/ 0 60000 65536"/>
                        <a:gd name="T185" fmla="*/ 0 60000 65536"/>
                        <a:gd name="T186" fmla="*/ 0 60000 65536"/>
                        <a:gd name="T187" fmla="*/ 0 60000 65536"/>
                        <a:gd name="T188" fmla="*/ 0 60000 65536"/>
                      </a:gdLst>
                      <a:ahLst/>
                      <a:cxnLst>
                        <a:cxn ang="T126">
                          <a:pos x="T0" y="T1"/>
                        </a:cxn>
                        <a:cxn ang="T127">
                          <a:pos x="T2" y="T3"/>
                        </a:cxn>
                        <a:cxn ang="T128">
                          <a:pos x="T4" y="T5"/>
                        </a:cxn>
                        <a:cxn ang="T129">
                          <a:pos x="T6" y="T7"/>
                        </a:cxn>
                        <a:cxn ang="T130">
                          <a:pos x="T8" y="T9"/>
                        </a:cxn>
                        <a:cxn ang="T131">
                          <a:pos x="T10" y="T11"/>
                        </a:cxn>
                        <a:cxn ang="T132">
                          <a:pos x="T12" y="T13"/>
                        </a:cxn>
                        <a:cxn ang="T133">
                          <a:pos x="T14" y="T15"/>
                        </a:cxn>
                        <a:cxn ang="T134">
                          <a:pos x="T16" y="T17"/>
                        </a:cxn>
                        <a:cxn ang="T135">
                          <a:pos x="T18" y="T19"/>
                        </a:cxn>
                        <a:cxn ang="T136">
                          <a:pos x="T20" y="T21"/>
                        </a:cxn>
                        <a:cxn ang="T137">
                          <a:pos x="T22" y="T23"/>
                        </a:cxn>
                        <a:cxn ang="T138">
                          <a:pos x="T24" y="T25"/>
                        </a:cxn>
                        <a:cxn ang="T139">
                          <a:pos x="T26" y="T27"/>
                        </a:cxn>
                        <a:cxn ang="T140">
                          <a:pos x="T28" y="T29"/>
                        </a:cxn>
                        <a:cxn ang="T141">
                          <a:pos x="T30" y="T31"/>
                        </a:cxn>
                        <a:cxn ang="T142">
                          <a:pos x="T32" y="T33"/>
                        </a:cxn>
                        <a:cxn ang="T143">
                          <a:pos x="T34" y="T35"/>
                        </a:cxn>
                        <a:cxn ang="T144">
                          <a:pos x="T36" y="T37"/>
                        </a:cxn>
                        <a:cxn ang="T145">
                          <a:pos x="T38" y="T39"/>
                        </a:cxn>
                        <a:cxn ang="T146">
                          <a:pos x="T40" y="T41"/>
                        </a:cxn>
                        <a:cxn ang="T147">
                          <a:pos x="T42" y="T43"/>
                        </a:cxn>
                        <a:cxn ang="T148">
                          <a:pos x="T44" y="T45"/>
                        </a:cxn>
                        <a:cxn ang="T149">
                          <a:pos x="T46" y="T47"/>
                        </a:cxn>
                        <a:cxn ang="T150">
                          <a:pos x="T48" y="T49"/>
                        </a:cxn>
                        <a:cxn ang="T151">
                          <a:pos x="T50" y="T51"/>
                        </a:cxn>
                        <a:cxn ang="T152">
                          <a:pos x="T52" y="T53"/>
                        </a:cxn>
                        <a:cxn ang="T153">
                          <a:pos x="T54" y="T55"/>
                        </a:cxn>
                        <a:cxn ang="T154">
                          <a:pos x="T56" y="T57"/>
                        </a:cxn>
                        <a:cxn ang="T155">
                          <a:pos x="T58" y="T59"/>
                        </a:cxn>
                        <a:cxn ang="T156">
                          <a:pos x="T60" y="T61"/>
                        </a:cxn>
                        <a:cxn ang="T157">
                          <a:pos x="T62" y="T63"/>
                        </a:cxn>
                        <a:cxn ang="T158">
                          <a:pos x="T64" y="T65"/>
                        </a:cxn>
                        <a:cxn ang="T159">
                          <a:pos x="T66" y="T67"/>
                        </a:cxn>
                        <a:cxn ang="T160">
                          <a:pos x="T68" y="T69"/>
                        </a:cxn>
                        <a:cxn ang="T161">
                          <a:pos x="T70" y="T71"/>
                        </a:cxn>
                        <a:cxn ang="T162">
                          <a:pos x="T72" y="T73"/>
                        </a:cxn>
                        <a:cxn ang="T163">
                          <a:pos x="T74" y="T75"/>
                        </a:cxn>
                        <a:cxn ang="T164">
                          <a:pos x="T76" y="T77"/>
                        </a:cxn>
                        <a:cxn ang="T165">
                          <a:pos x="T78" y="T79"/>
                        </a:cxn>
                        <a:cxn ang="T166">
                          <a:pos x="T80" y="T81"/>
                        </a:cxn>
                        <a:cxn ang="T167">
                          <a:pos x="T82" y="T83"/>
                        </a:cxn>
                        <a:cxn ang="T168">
                          <a:pos x="T84" y="T85"/>
                        </a:cxn>
                        <a:cxn ang="T169">
                          <a:pos x="T86" y="T87"/>
                        </a:cxn>
                        <a:cxn ang="T170">
                          <a:pos x="T88" y="T89"/>
                        </a:cxn>
                        <a:cxn ang="T171">
                          <a:pos x="T90" y="T91"/>
                        </a:cxn>
                        <a:cxn ang="T172">
                          <a:pos x="T92" y="T93"/>
                        </a:cxn>
                        <a:cxn ang="T173">
                          <a:pos x="T94" y="T95"/>
                        </a:cxn>
                        <a:cxn ang="T174">
                          <a:pos x="T96" y="T97"/>
                        </a:cxn>
                        <a:cxn ang="T175">
                          <a:pos x="T98" y="T99"/>
                        </a:cxn>
                        <a:cxn ang="T176">
                          <a:pos x="T100" y="T101"/>
                        </a:cxn>
                        <a:cxn ang="T177">
                          <a:pos x="T102" y="T103"/>
                        </a:cxn>
                        <a:cxn ang="T178">
                          <a:pos x="T104" y="T105"/>
                        </a:cxn>
                        <a:cxn ang="T179">
                          <a:pos x="T106" y="T107"/>
                        </a:cxn>
                        <a:cxn ang="T180">
                          <a:pos x="T108" y="T109"/>
                        </a:cxn>
                        <a:cxn ang="T181">
                          <a:pos x="T110" y="T111"/>
                        </a:cxn>
                        <a:cxn ang="T182">
                          <a:pos x="T112" y="T113"/>
                        </a:cxn>
                        <a:cxn ang="T183">
                          <a:pos x="T114" y="T115"/>
                        </a:cxn>
                        <a:cxn ang="T184">
                          <a:pos x="T116" y="T117"/>
                        </a:cxn>
                        <a:cxn ang="T185">
                          <a:pos x="T118" y="T119"/>
                        </a:cxn>
                        <a:cxn ang="T186">
                          <a:pos x="T120" y="T121"/>
                        </a:cxn>
                        <a:cxn ang="T187">
                          <a:pos x="T122" y="T123"/>
                        </a:cxn>
                        <a:cxn ang="T188">
                          <a:pos x="T124" y="T125"/>
                        </a:cxn>
                      </a:cxnLst>
                      <a:rect l="0" t="0" r="r" b="b"/>
                      <a:pathLst>
                        <a:path w="982" h="607">
                          <a:moveTo>
                            <a:pt x="0" y="169"/>
                          </a:moveTo>
                          <a:lnTo>
                            <a:pt x="0" y="171"/>
                          </a:lnTo>
                          <a:lnTo>
                            <a:pt x="2" y="171"/>
                          </a:lnTo>
                          <a:lnTo>
                            <a:pt x="2" y="173"/>
                          </a:lnTo>
                          <a:lnTo>
                            <a:pt x="4" y="171"/>
                          </a:lnTo>
                          <a:lnTo>
                            <a:pt x="6" y="171"/>
                          </a:lnTo>
                          <a:lnTo>
                            <a:pt x="6" y="169"/>
                          </a:lnTo>
                          <a:lnTo>
                            <a:pt x="6" y="167"/>
                          </a:lnTo>
                          <a:lnTo>
                            <a:pt x="4" y="165"/>
                          </a:lnTo>
                          <a:lnTo>
                            <a:pt x="4" y="163"/>
                          </a:lnTo>
                          <a:lnTo>
                            <a:pt x="4" y="161"/>
                          </a:lnTo>
                          <a:lnTo>
                            <a:pt x="4" y="159"/>
                          </a:lnTo>
                          <a:lnTo>
                            <a:pt x="6" y="159"/>
                          </a:lnTo>
                          <a:lnTo>
                            <a:pt x="8" y="159"/>
                          </a:lnTo>
                          <a:lnTo>
                            <a:pt x="10" y="157"/>
                          </a:lnTo>
                          <a:lnTo>
                            <a:pt x="10" y="155"/>
                          </a:lnTo>
                          <a:lnTo>
                            <a:pt x="8" y="155"/>
                          </a:lnTo>
                          <a:lnTo>
                            <a:pt x="6" y="154"/>
                          </a:lnTo>
                          <a:lnTo>
                            <a:pt x="4" y="152"/>
                          </a:lnTo>
                          <a:lnTo>
                            <a:pt x="6" y="152"/>
                          </a:lnTo>
                          <a:lnTo>
                            <a:pt x="6" y="150"/>
                          </a:lnTo>
                          <a:lnTo>
                            <a:pt x="8" y="148"/>
                          </a:lnTo>
                          <a:lnTo>
                            <a:pt x="10" y="148"/>
                          </a:lnTo>
                          <a:lnTo>
                            <a:pt x="10" y="146"/>
                          </a:lnTo>
                          <a:lnTo>
                            <a:pt x="12" y="146"/>
                          </a:lnTo>
                          <a:lnTo>
                            <a:pt x="14" y="146"/>
                          </a:lnTo>
                          <a:lnTo>
                            <a:pt x="16" y="146"/>
                          </a:lnTo>
                          <a:lnTo>
                            <a:pt x="16" y="144"/>
                          </a:lnTo>
                          <a:lnTo>
                            <a:pt x="18" y="144"/>
                          </a:lnTo>
                          <a:lnTo>
                            <a:pt x="18" y="146"/>
                          </a:lnTo>
                          <a:lnTo>
                            <a:pt x="20" y="146"/>
                          </a:lnTo>
                          <a:lnTo>
                            <a:pt x="20" y="148"/>
                          </a:lnTo>
                          <a:lnTo>
                            <a:pt x="18" y="148"/>
                          </a:lnTo>
                          <a:lnTo>
                            <a:pt x="18" y="150"/>
                          </a:lnTo>
                          <a:lnTo>
                            <a:pt x="18" y="152"/>
                          </a:lnTo>
                          <a:lnTo>
                            <a:pt x="20" y="152"/>
                          </a:lnTo>
                          <a:lnTo>
                            <a:pt x="20" y="154"/>
                          </a:lnTo>
                          <a:lnTo>
                            <a:pt x="22" y="154"/>
                          </a:lnTo>
                          <a:lnTo>
                            <a:pt x="22" y="152"/>
                          </a:lnTo>
                          <a:lnTo>
                            <a:pt x="23" y="152"/>
                          </a:lnTo>
                          <a:lnTo>
                            <a:pt x="25" y="150"/>
                          </a:lnTo>
                          <a:lnTo>
                            <a:pt x="25" y="148"/>
                          </a:lnTo>
                          <a:lnTo>
                            <a:pt x="27" y="148"/>
                          </a:lnTo>
                          <a:lnTo>
                            <a:pt x="29" y="148"/>
                          </a:lnTo>
                          <a:lnTo>
                            <a:pt x="31" y="146"/>
                          </a:lnTo>
                          <a:lnTo>
                            <a:pt x="31" y="144"/>
                          </a:lnTo>
                          <a:lnTo>
                            <a:pt x="33" y="144"/>
                          </a:lnTo>
                          <a:lnTo>
                            <a:pt x="35" y="144"/>
                          </a:lnTo>
                          <a:lnTo>
                            <a:pt x="35" y="146"/>
                          </a:lnTo>
                          <a:lnTo>
                            <a:pt x="35" y="148"/>
                          </a:lnTo>
                          <a:lnTo>
                            <a:pt x="35" y="150"/>
                          </a:lnTo>
                          <a:lnTo>
                            <a:pt x="35" y="152"/>
                          </a:lnTo>
                          <a:lnTo>
                            <a:pt x="37" y="152"/>
                          </a:lnTo>
                          <a:lnTo>
                            <a:pt x="37" y="154"/>
                          </a:lnTo>
                          <a:lnTo>
                            <a:pt x="37" y="155"/>
                          </a:lnTo>
                          <a:lnTo>
                            <a:pt x="37" y="157"/>
                          </a:lnTo>
                          <a:lnTo>
                            <a:pt x="37" y="159"/>
                          </a:lnTo>
                          <a:lnTo>
                            <a:pt x="39" y="159"/>
                          </a:lnTo>
                          <a:lnTo>
                            <a:pt x="39" y="157"/>
                          </a:lnTo>
                          <a:lnTo>
                            <a:pt x="39" y="155"/>
                          </a:lnTo>
                          <a:lnTo>
                            <a:pt x="39" y="154"/>
                          </a:lnTo>
                          <a:lnTo>
                            <a:pt x="39" y="152"/>
                          </a:lnTo>
                          <a:lnTo>
                            <a:pt x="41" y="152"/>
                          </a:lnTo>
                          <a:lnTo>
                            <a:pt x="43" y="152"/>
                          </a:lnTo>
                          <a:lnTo>
                            <a:pt x="45" y="152"/>
                          </a:lnTo>
                          <a:lnTo>
                            <a:pt x="47" y="152"/>
                          </a:lnTo>
                          <a:lnTo>
                            <a:pt x="48" y="152"/>
                          </a:lnTo>
                          <a:lnTo>
                            <a:pt x="50" y="152"/>
                          </a:lnTo>
                          <a:lnTo>
                            <a:pt x="50" y="154"/>
                          </a:lnTo>
                          <a:lnTo>
                            <a:pt x="50" y="155"/>
                          </a:lnTo>
                          <a:lnTo>
                            <a:pt x="50" y="157"/>
                          </a:lnTo>
                          <a:lnTo>
                            <a:pt x="52" y="157"/>
                          </a:lnTo>
                          <a:lnTo>
                            <a:pt x="54" y="157"/>
                          </a:lnTo>
                          <a:lnTo>
                            <a:pt x="54" y="155"/>
                          </a:lnTo>
                          <a:lnTo>
                            <a:pt x="56" y="155"/>
                          </a:lnTo>
                          <a:lnTo>
                            <a:pt x="56" y="154"/>
                          </a:lnTo>
                          <a:lnTo>
                            <a:pt x="54" y="154"/>
                          </a:lnTo>
                          <a:lnTo>
                            <a:pt x="54" y="152"/>
                          </a:lnTo>
                          <a:lnTo>
                            <a:pt x="54" y="150"/>
                          </a:lnTo>
                          <a:lnTo>
                            <a:pt x="52" y="148"/>
                          </a:lnTo>
                          <a:lnTo>
                            <a:pt x="52" y="146"/>
                          </a:lnTo>
                          <a:lnTo>
                            <a:pt x="54" y="144"/>
                          </a:lnTo>
                          <a:lnTo>
                            <a:pt x="56" y="144"/>
                          </a:lnTo>
                          <a:lnTo>
                            <a:pt x="58" y="146"/>
                          </a:lnTo>
                          <a:lnTo>
                            <a:pt x="58" y="148"/>
                          </a:lnTo>
                          <a:lnTo>
                            <a:pt x="58" y="150"/>
                          </a:lnTo>
                          <a:lnTo>
                            <a:pt x="60" y="150"/>
                          </a:lnTo>
                          <a:lnTo>
                            <a:pt x="60" y="152"/>
                          </a:lnTo>
                          <a:lnTo>
                            <a:pt x="60" y="154"/>
                          </a:lnTo>
                          <a:lnTo>
                            <a:pt x="58" y="154"/>
                          </a:lnTo>
                          <a:lnTo>
                            <a:pt x="58" y="155"/>
                          </a:lnTo>
                          <a:lnTo>
                            <a:pt x="56" y="157"/>
                          </a:lnTo>
                          <a:lnTo>
                            <a:pt x="56" y="159"/>
                          </a:lnTo>
                          <a:lnTo>
                            <a:pt x="58" y="159"/>
                          </a:lnTo>
                          <a:lnTo>
                            <a:pt x="58" y="161"/>
                          </a:lnTo>
                          <a:lnTo>
                            <a:pt x="60" y="161"/>
                          </a:lnTo>
                          <a:lnTo>
                            <a:pt x="60" y="159"/>
                          </a:lnTo>
                          <a:lnTo>
                            <a:pt x="62" y="159"/>
                          </a:lnTo>
                          <a:lnTo>
                            <a:pt x="62" y="157"/>
                          </a:lnTo>
                          <a:lnTo>
                            <a:pt x="62" y="155"/>
                          </a:lnTo>
                          <a:lnTo>
                            <a:pt x="62" y="154"/>
                          </a:lnTo>
                          <a:lnTo>
                            <a:pt x="64" y="154"/>
                          </a:lnTo>
                          <a:lnTo>
                            <a:pt x="66" y="154"/>
                          </a:lnTo>
                          <a:lnTo>
                            <a:pt x="68" y="154"/>
                          </a:lnTo>
                          <a:lnTo>
                            <a:pt x="70" y="154"/>
                          </a:lnTo>
                          <a:lnTo>
                            <a:pt x="71" y="154"/>
                          </a:lnTo>
                          <a:lnTo>
                            <a:pt x="71" y="155"/>
                          </a:lnTo>
                          <a:lnTo>
                            <a:pt x="71" y="157"/>
                          </a:lnTo>
                          <a:lnTo>
                            <a:pt x="70" y="157"/>
                          </a:lnTo>
                          <a:lnTo>
                            <a:pt x="70" y="159"/>
                          </a:lnTo>
                          <a:lnTo>
                            <a:pt x="68" y="159"/>
                          </a:lnTo>
                          <a:lnTo>
                            <a:pt x="70" y="159"/>
                          </a:lnTo>
                          <a:lnTo>
                            <a:pt x="70" y="161"/>
                          </a:lnTo>
                          <a:lnTo>
                            <a:pt x="71" y="161"/>
                          </a:lnTo>
                          <a:lnTo>
                            <a:pt x="73" y="161"/>
                          </a:lnTo>
                          <a:lnTo>
                            <a:pt x="73" y="159"/>
                          </a:lnTo>
                          <a:lnTo>
                            <a:pt x="75" y="159"/>
                          </a:lnTo>
                          <a:lnTo>
                            <a:pt x="75" y="157"/>
                          </a:lnTo>
                          <a:lnTo>
                            <a:pt x="75" y="155"/>
                          </a:lnTo>
                          <a:lnTo>
                            <a:pt x="75" y="154"/>
                          </a:lnTo>
                          <a:lnTo>
                            <a:pt x="75" y="152"/>
                          </a:lnTo>
                          <a:lnTo>
                            <a:pt x="73" y="152"/>
                          </a:lnTo>
                          <a:lnTo>
                            <a:pt x="75" y="152"/>
                          </a:lnTo>
                          <a:lnTo>
                            <a:pt x="75" y="150"/>
                          </a:lnTo>
                          <a:lnTo>
                            <a:pt x="77" y="150"/>
                          </a:lnTo>
                          <a:lnTo>
                            <a:pt x="79" y="150"/>
                          </a:lnTo>
                          <a:lnTo>
                            <a:pt x="81" y="150"/>
                          </a:lnTo>
                          <a:lnTo>
                            <a:pt x="81" y="152"/>
                          </a:lnTo>
                          <a:lnTo>
                            <a:pt x="83" y="152"/>
                          </a:lnTo>
                          <a:lnTo>
                            <a:pt x="83" y="154"/>
                          </a:lnTo>
                          <a:lnTo>
                            <a:pt x="83" y="155"/>
                          </a:lnTo>
                          <a:lnTo>
                            <a:pt x="81" y="155"/>
                          </a:lnTo>
                          <a:lnTo>
                            <a:pt x="81" y="157"/>
                          </a:lnTo>
                          <a:lnTo>
                            <a:pt x="79" y="157"/>
                          </a:lnTo>
                          <a:lnTo>
                            <a:pt x="79" y="159"/>
                          </a:lnTo>
                          <a:lnTo>
                            <a:pt x="79" y="161"/>
                          </a:lnTo>
                          <a:lnTo>
                            <a:pt x="81" y="161"/>
                          </a:lnTo>
                          <a:lnTo>
                            <a:pt x="83" y="161"/>
                          </a:lnTo>
                          <a:lnTo>
                            <a:pt x="85" y="159"/>
                          </a:lnTo>
                          <a:lnTo>
                            <a:pt x="87" y="157"/>
                          </a:lnTo>
                          <a:lnTo>
                            <a:pt x="87" y="155"/>
                          </a:lnTo>
                          <a:lnTo>
                            <a:pt x="85" y="155"/>
                          </a:lnTo>
                          <a:lnTo>
                            <a:pt x="85" y="154"/>
                          </a:lnTo>
                          <a:lnTo>
                            <a:pt x="85" y="152"/>
                          </a:lnTo>
                          <a:lnTo>
                            <a:pt x="87" y="152"/>
                          </a:lnTo>
                          <a:lnTo>
                            <a:pt x="89" y="152"/>
                          </a:lnTo>
                          <a:lnTo>
                            <a:pt x="91" y="152"/>
                          </a:lnTo>
                          <a:lnTo>
                            <a:pt x="91" y="154"/>
                          </a:lnTo>
                          <a:lnTo>
                            <a:pt x="91" y="155"/>
                          </a:lnTo>
                          <a:lnTo>
                            <a:pt x="93" y="155"/>
                          </a:lnTo>
                          <a:lnTo>
                            <a:pt x="93" y="157"/>
                          </a:lnTo>
                          <a:lnTo>
                            <a:pt x="95" y="157"/>
                          </a:lnTo>
                          <a:lnTo>
                            <a:pt x="96" y="157"/>
                          </a:lnTo>
                          <a:lnTo>
                            <a:pt x="96" y="155"/>
                          </a:lnTo>
                          <a:lnTo>
                            <a:pt x="98" y="155"/>
                          </a:lnTo>
                          <a:lnTo>
                            <a:pt x="98" y="154"/>
                          </a:lnTo>
                          <a:lnTo>
                            <a:pt x="100" y="154"/>
                          </a:lnTo>
                          <a:lnTo>
                            <a:pt x="102" y="152"/>
                          </a:lnTo>
                          <a:lnTo>
                            <a:pt x="104" y="152"/>
                          </a:lnTo>
                          <a:lnTo>
                            <a:pt x="106" y="152"/>
                          </a:lnTo>
                          <a:lnTo>
                            <a:pt x="106" y="154"/>
                          </a:lnTo>
                          <a:lnTo>
                            <a:pt x="108" y="154"/>
                          </a:lnTo>
                          <a:lnTo>
                            <a:pt x="108" y="155"/>
                          </a:lnTo>
                          <a:lnTo>
                            <a:pt x="110" y="155"/>
                          </a:lnTo>
                          <a:lnTo>
                            <a:pt x="110" y="154"/>
                          </a:lnTo>
                          <a:lnTo>
                            <a:pt x="112" y="154"/>
                          </a:lnTo>
                          <a:lnTo>
                            <a:pt x="112" y="152"/>
                          </a:lnTo>
                          <a:lnTo>
                            <a:pt x="110" y="152"/>
                          </a:lnTo>
                          <a:lnTo>
                            <a:pt x="110" y="150"/>
                          </a:lnTo>
                          <a:lnTo>
                            <a:pt x="110" y="148"/>
                          </a:lnTo>
                          <a:lnTo>
                            <a:pt x="108" y="148"/>
                          </a:lnTo>
                          <a:lnTo>
                            <a:pt x="106" y="148"/>
                          </a:lnTo>
                          <a:lnTo>
                            <a:pt x="104" y="148"/>
                          </a:lnTo>
                          <a:lnTo>
                            <a:pt x="102" y="148"/>
                          </a:lnTo>
                          <a:lnTo>
                            <a:pt x="102" y="146"/>
                          </a:lnTo>
                          <a:lnTo>
                            <a:pt x="104" y="146"/>
                          </a:lnTo>
                          <a:lnTo>
                            <a:pt x="106" y="146"/>
                          </a:lnTo>
                          <a:lnTo>
                            <a:pt x="108" y="146"/>
                          </a:lnTo>
                          <a:lnTo>
                            <a:pt x="110" y="144"/>
                          </a:lnTo>
                          <a:lnTo>
                            <a:pt x="112" y="144"/>
                          </a:lnTo>
                          <a:lnTo>
                            <a:pt x="114" y="144"/>
                          </a:lnTo>
                          <a:lnTo>
                            <a:pt x="116" y="144"/>
                          </a:lnTo>
                          <a:lnTo>
                            <a:pt x="116" y="142"/>
                          </a:lnTo>
                          <a:lnTo>
                            <a:pt x="116" y="140"/>
                          </a:lnTo>
                          <a:lnTo>
                            <a:pt x="118" y="140"/>
                          </a:lnTo>
                          <a:lnTo>
                            <a:pt x="118" y="142"/>
                          </a:lnTo>
                          <a:lnTo>
                            <a:pt x="118" y="144"/>
                          </a:lnTo>
                          <a:lnTo>
                            <a:pt x="116" y="144"/>
                          </a:lnTo>
                          <a:lnTo>
                            <a:pt x="118" y="144"/>
                          </a:lnTo>
                          <a:lnTo>
                            <a:pt x="118" y="146"/>
                          </a:lnTo>
                          <a:lnTo>
                            <a:pt x="118" y="144"/>
                          </a:lnTo>
                          <a:lnTo>
                            <a:pt x="119" y="144"/>
                          </a:lnTo>
                          <a:lnTo>
                            <a:pt x="119" y="146"/>
                          </a:lnTo>
                          <a:lnTo>
                            <a:pt x="121" y="146"/>
                          </a:lnTo>
                          <a:lnTo>
                            <a:pt x="123" y="144"/>
                          </a:lnTo>
                          <a:lnTo>
                            <a:pt x="123" y="142"/>
                          </a:lnTo>
                          <a:lnTo>
                            <a:pt x="125" y="142"/>
                          </a:lnTo>
                          <a:lnTo>
                            <a:pt x="127" y="142"/>
                          </a:lnTo>
                          <a:lnTo>
                            <a:pt x="127" y="140"/>
                          </a:lnTo>
                          <a:lnTo>
                            <a:pt x="129" y="140"/>
                          </a:lnTo>
                          <a:lnTo>
                            <a:pt x="131" y="140"/>
                          </a:lnTo>
                          <a:lnTo>
                            <a:pt x="131" y="142"/>
                          </a:lnTo>
                          <a:lnTo>
                            <a:pt x="131" y="144"/>
                          </a:lnTo>
                          <a:lnTo>
                            <a:pt x="131" y="146"/>
                          </a:lnTo>
                          <a:lnTo>
                            <a:pt x="129" y="146"/>
                          </a:lnTo>
                          <a:lnTo>
                            <a:pt x="129" y="148"/>
                          </a:lnTo>
                          <a:lnTo>
                            <a:pt x="129" y="150"/>
                          </a:lnTo>
                          <a:lnTo>
                            <a:pt x="131" y="150"/>
                          </a:lnTo>
                          <a:lnTo>
                            <a:pt x="133" y="150"/>
                          </a:lnTo>
                          <a:lnTo>
                            <a:pt x="135" y="150"/>
                          </a:lnTo>
                          <a:lnTo>
                            <a:pt x="135" y="148"/>
                          </a:lnTo>
                          <a:lnTo>
                            <a:pt x="137" y="148"/>
                          </a:lnTo>
                          <a:lnTo>
                            <a:pt x="137" y="146"/>
                          </a:lnTo>
                          <a:lnTo>
                            <a:pt x="139" y="146"/>
                          </a:lnTo>
                          <a:lnTo>
                            <a:pt x="141" y="148"/>
                          </a:lnTo>
                          <a:lnTo>
                            <a:pt x="141" y="146"/>
                          </a:lnTo>
                          <a:lnTo>
                            <a:pt x="143" y="146"/>
                          </a:lnTo>
                          <a:lnTo>
                            <a:pt x="143" y="144"/>
                          </a:lnTo>
                          <a:lnTo>
                            <a:pt x="141" y="144"/>
                          </a:lnTo>
                          <a:lnTo>
                            <a:pt x="139" y="144"/>
                          </a:lnTo>
                          <a:lnTo>
                            <a:pt x="139" y="142"/>
                          </a:lnTo>
                          <a:lnTo>
                            <a:pt x="137" y="142"/>
                          </a:lnTo>
                          <a:lnTo>
                            <a:pt x="137" y="140"/>
                          </a:lnTo>
                          <a:lnTo>
                            <a:pt x="139" y="138"/>
                          </a:lnTo>
                          <a:lnTo>
                            <a:pt x="141" y="138"/>
                          </a:lnTo>
                          <a:lnTo>
                            <a:pt x="143" y="138"/>
                          </a:lnTo>
                          <a:lnTo>
                            <a:pt x="143" y="140"/>
                          </a:lnTo>
                          <a:lnTo>
                            <a:pt x="144" y="140"/>
                          </a:lnTo>
                          <a:lnTo>
                            <a:pt x="144" y="142"/>
                          </a:lnTo>
                          <a:lnTo>
                            <a:pt x="144" y="144"/>
                          </a:lnTo>
                          <a:lnTo>
                            <a:pt x="144" y="146"/>
                          </a:lnTo>
                          <a:lnTo>
                            <a:pt x="146" y="146"/>
                          </a:lnTo>
                          <a:lnTo>
                            <a:pt x="146" y="144"/>
                          </a:lnTo>
                          <a:lnTo>
                            <a:pt x="148" y="142"/>
                          </a:lnTo>
                          <a:lnTo>
                            <a:pt x="150" y="142"/>
                          </a:lnTo>
                          <a:lnTo>
                            <a:pt x="150" y="140"/>
                          </a:lnTo>
                          <a:lnTo>
                            <a:pt x="152" y="140"/>
                          </a:lnTo>
                          <a:lnTo>
                            <a:pt x="152" y="138"/>
                          </a:lnTo>
                          <a:lnTo>
                            <a:pt x="154" y="138"/>
                          </a:lnTo>
                          <a:lnTo>
                            <a:pt x="154" y="136"/>
                          </a:lnTo>
                          <a:lnTo>
                            <a:pt x="156" y="136"/>
                          </a:lnTo>
                          <a:lnTo>
                            <a:pt x="156" y="134"/>
                          </a:lnTo>
                          <a:lnTo>
                            <a:pt x="158" y="132"/>
                          </a:lnTo>
                          <a:lnTo>
                            <a:pt x="158" y="134"/>
                          </a:lnTo>
                          <a:lnTo>
                            <a:pt x="160" y="134"/>
                          </a:lnTo>
                          <a:lnTo>
                            <a:pt x="162" y="134"/>
                          </a:lnTo>
                          <a:lnTo>
                            <a:pt x="162" y="132"/>
                          </a:lnTo>
                          <a:lnTo>
                            <a:pt x="162" y="131"/>
                          </a:lnTo>
                          <a:lnTo>
                            <a:pt x="164" y="131"/>
                          </a:lnTo>
                          <a:lnTo>
                            <a:pt x="166" y="132"/>
                          </a:lnTo>
                          <a:lnTo>
                            <a:pt x="166" y="134"/>
                          </a:lnTo>
                          <a:lnTo>
                            <a:pt x="166" y="136"/>
                          </a:lnTo>
                          <a:lnTo>
                            <a:pt x="166" y="138"/>
                          </a:lnTo>
                          <a:lnTo>
                            <a:pt x="167" y="136"/>
                          </a:lnTo>
                          <a:lnTo>
                            <a:pt x="167" y="134"/>
                          </a:lnTo>
                          <a:lnTo>
                            <a:pt x="169" y="134"/>
                          </a:lnTo>
                          <a:lnTo>
                            <a:pt x="171" y="132"/>
                          </a:lnTo>
                          <a:lnTo>
                            <a:pt x="173" y="131"/>
                          </a:lnTo>
                          <a:lnTo>
                            <a:pt x="175" y="131"/>
                          </a:lnTo>
                          <a:lnTo>
                            <a:pt x="175" y="129"/>
                          </a:lnTo>
                          <a:lnTo>
                            <a:pt x="177" y="129"/>
                          </a:lnTo>
                          <a:lnTo>
                            <a:pt x="177" y="127"/>
                          </a:lnTo>
                          <a:lnTo>
                            <a:pt x="179" y="127"/>
                          </a:lnTo>
                          <a:lnTo>
                            <a:pt x="181" y="127"/>
                          </a:lnTo>
                          <a:lnTo>
                            <a:pt x="183" y="127"/>
                          </a:lnTo>
                          <a:lnTo>
                            <a:pt x="185" y="127"/>
                          </a:lnTo>
                          <a:lnTo>
                            <a:pt x="185" y="125"/>
                          </a:lnTo>
                          <a:lnTo>
                            <a:pt x="183" y="125"/>
                          </a:lnTo>
                          <a:lnTo>
                            <a:pt x="183" y="123"/>
                          </a:lnTo>
                          <a:lnTo>
                            <a:pt x="183" y="121"/>
                          </a:lnTo>
                          <a:lnTo>
                            <a:pt x="185" y="119"/>
                          </a:lnTo>
                          <a:lnTo>
                            <a:pt x="187" y="119"/>
                          </a:lnTo>
                          <a:lnTo>
                            <a:pt x="189" y="119"/>
                          </a:lnTo>
                          <a:lnTo>
                            <a:pt x="189" y="121"/>
                          </a:lnTo>
                          <a:lnTo>
                            <a:pt x="191" y="121"/>
                          </a:lnTo>
                          <a:lnTo>
                            <a:pt x="191" y="123"/>
                          </a:lnTo>
                          <a:lnTo>
                            <a:pt x="192" y="123"/>
                          </a:lnTo>
                          <a:lnTo>
                            <a:pt x="194" y="123"/>
                          </a:lnTo>
                          <a:lnTo>
                            <a:pt x="194" y="121"/>
                          </a:lnTo>
                          <a:lnTo>
                            <a:pt x="194" y="119"/>
                          </a:lnTo>
                          <a:lnTo>
                            <a:pt x="194" y="117"/>
                          </a:lnTo>
                          <a:lnTo>
                            <a:pt x="192" y="117"/>
                          </a:lnTo>
                          <a:lnTo>
                            <a:pt x="192" y="115"/>
                          </a:lnTo>
                          <a:lnTo>
                            <a:pt x="192" y="113"/>
                          </a:lnTo>
                          <a:lnTo>
                            <a:pt x="191" y="113"/>
                          </a:lnTo>
                          <a:lnTo>
                            <a:pt x="189" y="113"/>
                          </a:lnTo>
                          <a:lnTo>
                            <a:pt x="189" y="115"/>
                          </a:lnTo>
                          <a:lnTo>
                            <a:pt x="187" y="115"/>
                          </a:lnTo>
                          <a:lnTo>
                            <a:pt x="187" y="113"/>
                          </a:lnTo>
                          <a:lnTo>
                            <a:pt x="187" y="111"/>
                          </a:lnTo>
                          <a:lnTo>
                            <a:pt x="187" y="109"/>
                          </a:lnTo>
                          <a:lnTo>
                            <a:pt x="189" y="107"/>
                          </a:lnTo>
                          <a:lnTo>
                            <a:pt x="191" y="107"/>
                          </a:lnTo>
                          <a:lnTo>
                            <a:pt x="192" y="107"/>
                          </a:lnTo>
                          <a:lnTo>
                            <a:pt x="194" y="107"/>
                          </a:lnTo>
                          <a:lnTo>
                            <a:pt x="194" y="106"/>
                          </a:lnTo>
                          <a:lnTo>
                            <a:pt x="196" y="106"/>
                          </a:lnTo>
                          <a:lnTo>
                            <a:pt x="196" y="104"/>
                          </a:lnTo>
                          <a:lnTo>
                            <a:pt x="196" y="102"/>
                          </a:lnTo>
                          <a:lnTo>
                            <a:pt x="196" y="100"/>
                          </a:lnTo>
                          <a:lnTo>
                            <a:pt x="196" y="98"/>
                          </a:lnTo>
                          <a:lnTo>
                            <a:pt x="196" y="96"/>
                          </a:lnTo>
                          <a:lnTo>
                            <a:pt x="198" y="96"/>
                          </a:lnTo>
                          <a:lnTo>
                            <a:pt x="200" y="96"/>
                          </a:lnTo>
                          <a:lnTo>
                            <a:pt x="200" y="98"/>
                          </a:lnTo>
                          <a:lnTo>
                            <a:pt x="202" y="98"/>
                          </a:lnTo>
                          <a:lnTo>
                            <a:pt x="202" y="96"/>
                          </a:lnTo>
                          <a:lnTo>
                            <a:pt x="204" y="96"/>
                          </a:lnTo>
                          <a:lnTo>
                            <a:pt x="204" y="94"/>
                          </a:lnTo>
                          <a:lnTo>
                            <a:pt x="206" y="94"/>
                          </a:lnTo>
                          <a:lnTo>
                            <a:pt x="208" y="94"/>
                          </a:lnTo>
                          <a:lnTo>
                            <a:pt x="210" y="94"/>
                          </a:lnTo>
                          <a:lnTo>
                            <a:pt x="210" y="92"/>
                          </a:lnTo>
                          <a:lnTo>
                            <a:pt x="212" y="92"/>
                          </a:lnTo>
                          <a:lnTo>
                            <a:pt x="214" y="90"/>
                          </a:lnTo>
                          <a:lnTo>
                            <a:pt x="214" y="88"/>
                          </a:lnTo>
                          <a:lnTo>
                            <a:pt x="215" y="88"/>
                          </a:lnTo>
                          <a:lnTo>
                            <a:pt x="217" y="86"/>
                          </a:lnTo>
                          <a:lnTo>
                            <a:pt x="219" y="86"/>
                          </a:lnTo>
                          <a:lnTo>
                            <a:pt x="221" y="84"/>
                          </a:lnTo>
                          <a:lnTo>
                            <a:pt x="223" y="84"/>
                          </a:lnTo>
                          <a:lnTo>
                            <a:pt x="223" y="83"/>
                          </a:lnTo>
                          <a:lnTo>
                            <a:pt x="225" y="83"/>
                          </a:lnTo>
                          <a:lnTo>
                            <a:pt x="227" y="83"/>
                          </a:lnTo>
                          <a:lnTo>
                            <a:pt x="229" y="83"/>
                          </a:lnTo>
                          <a:lnTo>
                            <a:pt x="229" y="84"/>
                          </a:lnTo>
                          <a:lnTo>
                            <a:pt x="231" y="84"/>
                          </a:lnTo>
                          <a:lnTo>
                            <a:pt x="231" y="86"/>
                          </a:lnTo>
                          <a:lnTo>
                            <a:pt x="231" y="88"/>
                          </a:lnTo>
                          <a:lnTo>
                            <a:pt x="231" y="90"/>
                          </a:lnTo>
                          <a:lnTo>
                            <a:pt x="233" y="92"/>
                          </a:lnTo>
                          <a:lnTo>
                            <a:pt x="235" y="92"/>
                          </a:lnTo>
                          <a:lnTo>
                            <a:pt x="237" y="92"/>
                          </a:lnTo>
                          <a:lnTo>
                            <a:pt x="237" y="94"/>
                          </a:lnTo>
                          <a:lnTo>
                            <a:pt x="239" y="94"/>
                          </a:lnTo>
                          <a:lnTo>
                            <a:pt x="240" y="96"/>
                          </a:lnTo>
                          <a:lnTo>
                            <a:pt x="242" y="96"/>
                          </a:lnTo>
                          <a:lnTo>
                            <a:pt x="244" y="96"/>
                          </a:lnTo>
                          <a:lnTo>
                            <a:pt x="244" y="94"/>
                          </a:lnTo>
                          <a:lnTo>
                            <a:pt x="246" y="94"/>
                          </a:lnTo>
                          <a:lnTo>
                            <a:pt x="248" y="94"/>
                          </a:lnTo>
                          <a:lnTo>
                            <a:pt x="248" y="92"/>
                          </a:lnTo>
                          <a:lnTo>
                            <a:pt x="250" y="92"/>
                          </a:lnTo>
                          <a:lnTo>
                            <a:pt x="250" y="90"/>
                          </a:lnTo>
                          <a:lnTo>
                            <a:pt x="250" y="88"/>
                          </a:lnTo>
                          <a:lnTo>
                            <a:pt x="252" y="88"/>
                          </a:lnTo>
                          <a:lnTo>
                            <a:pt x="252" y="86"/>
                          </a:lnTo>
                          <a:lnTo>
                            <a:pt x="252" y="84"/>
                          </a:lnTo>
                          <a:lnTo>
                            <a:pt x="254" y="83"/>
                          </a:lnTo>
                          <a:lnTo>
                            <a:pt x="256" y="81"/>
                          </a:lnTo>
                          <a:lnTo>
                            <a:pt x="258" y="81"/>
                          </a:lnTo>
                          <a:lnTo>
                            <a:pt x="260" y="81"/>
                          </a:lnTo>
                          <a:lnTo>
                            <a:pt x="262" y="83"/>
                          </a:lnTo>
                          <a:lnTo>
                            <a:pt x="263" y="83"/>
                          </a:lnTo>
                          <a:lnTo>
                            <a:pt x="263" y="84"/>
                          </a:lnTo>
                          <a:lnTo>
                            <a:pt x="265" y="84"/>
                          </a:lnTo>
                          <a:lnTo>
                            <a:pt x="265" y="86"/>
                          </a:lnTo>
                          <a:lnTo>
                            <a:pt x="265" y="88"/>
                          </a:lnTo>
                          <a:lnTo>
                            <a:pt x="263" y="88"/>
                          </a:lnTo>
                          <a:lnTo>
                            <a:pt x="263" y="90"/>
                          </a:lnTo>
                          <a:lnTo>
                            <a:pt x="263" y="92"/>
                          </a:lnTo>
                          <a:lnTo>
                            <a:pt x="265" y="92"/>
                          </a:lnTo>
                          <a:lnTo>
                            <a:pt x="265" y="94"/>
                          </a:lnTo>
                          <a:lnTo>
                            <a:pt x="267" y="94"/>
                          </a:lnTo>
                          <a:lnTo>
                            <a:pt x="269" y="94"/>
                          </a:lnTo>
                          <a:lnTo>
                            <a:pt x="271" y="94"/>
                          </a:lnTo>
                          <a:lnTo>
                            <a:pt x="271" y="92"/>
                          </a:lnTo>
                          <a:lnTo>
                            <a:pt x="271" y="90"/>
                          </a:lnTo>
                          <a:lnTo>
                            <a:pt x="269" y="88"/>
                          </a:lnTo>
                          <a:lnTo>
                            <a:pt x="269" y="86"/>
                          </a:lnTo>
                          <a:lnTo>
                            <a:pt x="271" y="84"/>
                          </a:lnTo>
                          <a:lnTo>
                            <a:pt x="273" y="83"/>
                          </a:lnTo>
                          <a:lnTo>
                            <a:pt x="275" y="81"/>
                          </a:lnTo>
                          <a:lnTo>
                            <a:pt x="277" y="81"/>
                          </a:lnTo>
                          <a:lnTo>
                            <a:pt x="277" y="79"/>
                          </a:lnTo>
                          <a:lnTo>
                            <a:pt x="279" y="79"/>
                          </a:lnTo>
                          <a:lnTo>
                            <a:pt x="279" y="81"/>
                          </a:lnTo>
                          <a:lnTo>
                            <a:pt x="281" y="81"/>
                          </a:lnTo>
                          <a:lnTo>
                            <a:pt x="281" y="83"/>
                          </a:lnTo>
                          <a:lnTo>
                            <a:pt x="283" y="83"/>
                          </a:lnTo>
                          <a:lnTo>
                            <a:pt x="283" y="84"/>
                          </a:lnTo>
                          <a:lnTo>
                            <a:pt x="285" y="86"/>
                          </a:lnTo>
                          <a:lnTo>
                            <a:pt x="285" y="88"/>
                          </a:lnTo>
                          <a:lnTo>
                            <a:pt x="283" y="88"/>
                          </a:lnTo>
                          <a:lnTo>
                            <a:pt x="283" y="90"/>
                          </a:lnTo>
                          <a:lnTo>
                            <a:pt x="283" y="92"/>
                          </a:lnTo>
                          <a:lnTo>
                            <a:pt x="285" y="92"/>
                          </a:lnTo>
                          <a:lnTo>
                            <a:pt x="287" y="92"/>
                          </a:lnTo>
                          <a:lnTo>
                            <a:pt x="287" y="90"/>
                          </a:lnTo>
                          <a:lnTo>
                            <a:pt x="288" y="88"/>
                          </a:lnTo>
                          <a:lnTo>
                            <a:pt x="287" y="88"/>
                          </a:lnTo>
                          <a:lnTo>
                            <a:pt x="287" y="86"/>
                          </a:lnTo>
                          <a:lnTo>
                            <a:pt x="287" y="84"/>
                          </a:lnTo>
                          <a:lnTo>
                            <a:pt x="287" y="83"/>
                          </a:lnTo>
                          <a:lnTo>
                            <a:pt x="287" y="81"/>
                          </a:lnTo>
                          <a:lnTo>
                            <a:pt x="287" y="79"/>
                          </a:lnTo>
                          <a:lnTo>
                            <a:pt x="285" y="77"/>
                          </a:lnTo>
                          <a:lnTo>
                            <a:pt x="287" y="75"/>
                          </a:lnTo>
                          <a:lnTo>
                            <a:pt x="288" y="73"/>
                          </a:lnTo>
                          <a:lnTo>
                            <a:pt x="288" y="75"/>
                          </a:lnTo>
                          <a:lnTo>
                            <a:pt x="290" y="75"/>
                          </a:lnTo>
                          <a:lnTo>
                            <a:pt x="292" y="75"/>
                          </a:lnTo>
                          <a:lnTo>
                            <a:pt x="294" y="75"/>
                          </a:lnTo>
                          <a:lnTo>
                            <a:pt x="294" y="73"/>
                          </a:lnTo>
                          <a:lnTo>
                            <a:pt x="294" y="71"/>
                          </a:lnTo>
                          <a:lnTo>
                            <a:pt x="292" y="71"/>
                          </a:lnTo>
                          <a:lnTo>
                            <a:pt x="292" y="69"/>
                          </a:lnTo>
                          <a:lnTo>
                            <a:pt x="290" y="69"/>
                          </a:lnTo>
                          <a:lnTo>
                            <a:pt x="290" y="67"/>
                          </a:lnTo>
                          <a:lnTo>
                            <a:pt x="290" y="65"/>
                          </a:lnTo>
                          <a:lnTo>
                            <a:pt x="292" y="65"/>
                          </a:lnTo>
                          <a:lnTo>
                            <a:pt x="292" y="63"/>
                          </a:lnTo>
                          <a:lnTo>
                            <a:pt x="294" y="63"/>
                          </a:lnTo>
                          <a:lnTo>
                            <a:pt x="296" y="65"/>
                          </a:lnTo>
                          <a:lnTo>
                            <a:pt x="298" y="67"/>
                          </a:lnTo>
                          <a:lnTo>
                            <a:pt x="300" y="69"/>
                          </a:lnTo>
                          <a:lnTo>
                            <a:pt x="302" y="71"/>
                          </a:lnTo>
                          <a:lnTo>
                            <a:pt x="302" y="73"/>
                          </a:lnTo>
                          <a:lnTo>
                            <a:pt x="304" y="75"/>
                          </a:lnTo>
                          <a:lnTo>
                            <a:pt x="306" y="75"/>
                          </a:lnTo>
                          <a:lnTo>
                            <a:pt x="308" y="75"/>
                          </a:lnTo>
                          <a:lnTo>
                            <a:pt x="308" y="73"/>
                          </a:lnTo>
                          <a:lnTo>
                            <a:pt x="310" y="73"/>
                          </a:lnTo>
                          <a:lnTo>
                            <a:pt x="310" y="71"/>
                          </a:lnTo>
                          <a:lnTo>
                            <a:pt x="310" y="69"/>
                          </a:lnTo>
                          <a:lnTo>
                            <a:pt x="310" y="67"/>
                          </a:lnTo>
                          <a:lnTo>
                            <a:pt x="308" y="67"/>
                          </a:lnTo>
                          <a:lnTo>
                            <a:pt x="306" y="65"/>
                          </a:lnTo>
                          <a:lnTo>
                            <a:pt x="304" y="65"/>
                          </a:lnTo>
                          <a:lnTo>
                            <a:pt x="302" y="65"/>
                          </a:lnTo>
                          <a:lnTo>
                            <a:pt x="300" y="65"/>
                          </a:lnTo>
                          <a:lnTo>
                            <a:pt x="300" y="63"/>
                          </a:lnTo>
                          <a:lnTo>
                            <a:pt x="298" y="63"/>
                          </a:lnTo>
                          <a:lnTo>
                            <a:pt x="298" y="61"/>
                          </a:lnTo>
                          <a:lnTo>
                            <a:pt x="298" y="59"/>
                          </a:lnTo>
                          <a:lnTo>
                            <a:pt x="300" y="59"/>
                          </a:lnTo>
                          <a:lnTo>
                            <a:pt x="302" y="59"/>
                          </a:lnTo>
                          <a:lnTo>
                            <a:pt x="304" y="59"/>
                          </a:lnTo>
                          <a:lnTo>
                            <a:pt x="304" y="61"/>
                          </a:lnTo>
                          <a:lnTo>
                            <a:pt x="306" y="61"/>
                          </a:lnTo>
                          <a:lnTo>
                            <a:pt x="306" y="63"/>
                          </a:lnTo>
                          <a:lnTo>
                            <a:pt x="308" y="63"/>
                          </a:lnTo>
                          <a:lnTo>
                            <a:pt x="310" y="63"/>
                          </a:lnTo>
                          <a:lnTo>
                            <a:pt x="311" y="63"/>
                          </a:lnTo>
                          <a:lnTo>
                            <a:pt x="313" y="63"/>
                          </a:lnTo>
                          <a:lnTo>
                            <a:pt x="315" y="63"/>
                          </a:lnTo>
                          <a:lnTo>
                            <a:pt x="317" y="63"/>
                          </a:lnTo>
                          <a:lnTo>
                            <a:pt x="317" y="61"/>
                          </a:lnTo>
                          <a:lnTo>
                            <a:pt x="319" y="61"/>
                          </a:lnTo>
                          <a:lnTo>
                            <a:pt x="319" y="59"/>
                          </a:lnTo>
                          <a:lnTo>
                            <a:pt x="319" y="58"/>
                          </a:lnTo>
                          <a:lnTo>
                            <a:pt x="319" y="56"/>
                          </a:lnTo>
                          <a:lnTo>
                            <a:pt x="317" y="54"/>
                          </a:lnTo>
                          <a:lnTo>
                            <a:pt x="315" y="52"/>
                          </a:lnTo>
                          <a:lnTo>
                            <a:pt x="317" y="52"/>
                          </a:lnTo>
                          <a:lnTo>
                            <a:pt x="319" y="52"/>
                          </a:lnTo>
                          <a:lnTo>
                            <a:pt x="321" y="52"/>
                          </a:lnTo>
                          <a:lnTo>
                            <a:pt x="323" y="52"/>
                          </a:lnTo>
                          <a:lnTo>
                            <a:pt x="325" y="52"/>
                          </a:lnTo>
                          <a:lnTo>
                            <a:pt x="325" y="50"/>
                          </a:lnTo>
                          <a:lnTo>
                            <a:pt x="327" y="50"/>
                          </a:lnTo>
                          <a:lnTo>
                            <a:pt x="329" y="50"/>
                          </a:lnTo>
                          <a:lnTo>
                            <a:pt x="329" y="52"/>
                          </a:lnTo>
                          <a:lnTo>
                            <a:pt x="331" y="52"/>
                          </a:lnTo>
                          <a:lnTo>
                            <a:pt x="333" y="54"/>
                          </a:lnTo>
                          <a:lnTo>
                            <a:pt x="335" y="54"/>
                          </a:lnTo>
                          <a:lnTo>
                            <a:pt x="335" y="52"/>
                          </a:lnTo>
                          <a:lnTo>
                            <a:pt x="338" y="52"/>
                          </a:lnTo>
                          <a:lnTo>
                            <a:pt x="338" y="50"/>
                          </a:lnTo>
                          <a:lnTo>
                            <a:pt x="340" y="50"/>
                          </a:lnTo>
                          <a:lnTo>
                            <a:pt x="340" y="48"/>
                          </a:lnTo>
                          <a:lnTo>
                            <a:pt x="342" y="48"/>
                          </a:lnTo>
                          <a:lnTo>
                            <a:pt x="342" y="46"/>
                          </a:lnTo>
                          <a:lnTo>
                            <a:pt x="344" y="44"/>
                          </a:lnTo>
                          <a:lnTo>
                            <a:pt x="344" y="42"/>
                          </a:lnTo>
                          <a:lnTo>
                            <a:pt x="346" y="40"/>
                          </a:lnTo>
                          <a:lnTo>
                            <a:pt x="346" y="38"/>
                          </a:lnTo>
                          <a:lnTo>
                            <a:pt x="348" y="38"/>
                          </a:lnTo>
                          <a:lnTo>
                            <a:pt x="350" y="36"/>
                          </a:lnTo>
                          <a:lnTo>
                            <a:pt x="352" y="36"/>
                          </a:lnTo>
                          <a:lnTo>
                            <a:pt x="354" y="36"/>
                          </a:lnTo>
                          <a:lnTo>
                            <a:pt x="356" y="35"/>
                          </a:lnTo>
                          <a:lnTo>
                            <a:pt x="358" y="35"/>
                          </a:lnTo>
                          <a:lnTo>
                            <a:pt x="358" y="33"/>
                          </a:lnTo>
                          <a:lnTo>
                            <a:pt x="359" y="33"/>
                          </a:lnTo>
                          <a:lnTo>
                            <a:pt x="359" y="35"/>
                          </a:lnTo>
                          <a:lnTo>
                            <a:pt x="361" y="35"/>
                          </a:lnTo>
                          <a:lnTo>
                            <a:pt x="361" y="36"/>
                          </a:lnTo>
                          <a:lnTo>
                            <a:pt x="363" y="38"/>
                          </a:lnTo>
                          <a:lnTo>
                            <a:pt x="363" y="40"/>
                          </a:lnTo>
                          <a:lnTo>
                            <a:pt x="365" y="40"/>
                          </a:lnTo>
                          <a:lnTo>
                            <a:pt x="367" y="40"/>
                          </a:lnTo>
                          <a:lnTo>
                            <a:pt x="369" y="40"/>
                          </a:lnTo>
                          <a:lnTo>
                            <a:pt x="371" y="38"/>
                          </a:lnTo>
                          <a:lnTo>
                            <a:pt x="371" y="36"/>
                          </a:lnTo>
                          <a:lnTo>
                            <a:pt x="371" y="35"/>
                          </a:lnTo>
                          <a:lnTo>
                            <a:pt x="371" y="33"/>
                          </a:lnTo>
                          <a:lnTo>
                            <a:pt x="369" y="31"/>
                          </a:lnTo>
                          <a:lnTo>
                            <a:pt x="371" y="29"/>
                          </a:lnTo>
                          <a:lnTo>
                            <a:pt x="373" y="27"/>
                          </a:lnTo>
                          <a:lnTo>
                            <a:pt x="375" y="27"/>
                          </a:lnTo>
                          <a:lnTo>
                            <a:pt x="377" y="29"/>
                          </a:lnTo>
                          <a:lnTo>
                            <a:pt x="377" y="31"/>
                          </a:lnTo>
                          <a:lnTo>
                            <a:pt x="379" y="31"/>
                          </a:lnTo>
                          <a:lnTo>
                            <a:pt x="379" y="33"/>
                          </a:lnTo>
                          <a:lnTo>
                            <a:pt x="381" y="33"/>
                          </a:lnTo>
                          <a:lnTo>
                            <a:pt x="381" y="35"/>
                          </a:lnTo>
                          <a:lnTo>
                            <a:pt x="381" y="36"/>
                          </a:lnTo>
                          <a:lnTo>
                            <a:pt x="383" y="36"/>
                          </a:lnTo>
                          <a:lnTo>
                            <a:pt x="383" y="38"/>
                          </a:lnTo>
                          <a:lnTo>
                            <a:pt x="384" y="40"/>
                          </a:lnTo>
                          <a:lnTo>
                            <a:pt x="386" y="40"/>
                          </a:lnTo>
                          <a:lnTo>
                            <a:pt x="388" y="42"/>
                          </a:lnTo>
                          <a:lnTo>
                            <a:pt x="390" y="42"/>
                          </a:lnTo>
                          <a:lnTo>
                            <a:pt x="390" y="40"/>
                          </a:lnTo>
                          <a:lnTo>
                            <a:pt x="392" y="40"/>
                          </a:lnTo>
                          <a:lnTo>
                            <a:pt x="392" y="38"/>
                          </a:lnTo>
                          <a:lnTo>
                            <a:pt x="394" y="36"/>
                          </a:lnTo>
                          <a:lnTo>
                            <a:pt x="394" y="35"/>
                          </a:lnTo>
                          <a:lnTo>
                            <a:pt x="392" y="35"/>
                          </a:lnTo>
                          <a:lnTo>
                            <a:pt x="392" y="33"/>
                          </a:lnTo>
                          <a:lnTo>
                            <a:pt x="390" y="33"/>
                          </a:lnTo>
                          <a:lnTo>
                            <a:pt x="390" y="31"/>
                          </a:lnTo>
                          <a:lnTo>
                            <a:pt x="388" y="31"/>
                          </a:lnTo>
                          <a:lnTo>
                            <a:pt x="388" y="29"/>
                          </a:lnTo>
                          <a:lnTo>
                            <a:pt x="388" y="27"/>
                          </a:lnTo>
                          <a:lnTo>
                            <a:pt x="388" y="25"/>
                          </a:lnTo>
                          <a:lnTo>
                            <a:pt x="386" y="23"/>
                          </a:lnTo>
                          <a:lnTo>
                            <a:pt x="386" y="21"/>
                          </a:lnTo>
                          <a:lnTo>
                            <a:pt x="388" y="19"/>
                          </a:lnTo>
                          <a:lnTo>
                            <a:pt x="388" y="17"/>
                          </a:lnTo>
                          <a:lnTo>
                            <a:pt x="388" y="15"/>
                          </a:lnTo>
                          <a:lnTo>
                            <a:pt x="390" y="15"/>
                          </a:lnTo>
                          <a:lnTo>
                            <a:pt x="392" y="13"/>
                          </a:lnTo>
                          <a:lnTo>
                            <a:pt x="394" y="13"/>
                          </a:lnTo>
                          <a:lnTo>
                            <a:pt x="396" y="13"/>
                          </a:lnTo>
                          <a:lnTo>
                            <a:pt x="398" y="15"/>
                          </a:lnTo>
                          <a:lnTo>
                            <a:pt x="400" y="15"/>
                          </a:lnTo>
                          <a:lnTo>
                            <a:pt x="402" y="15"/>
                          </a:lnTo>
                          <a:lnTo>
                            <a:pt x="404" y="15"/>
                          </a:lnTo>
                          <a:lnTo>
                            <a:pt x="406" y="15"/>
                          </a:lnTo>
                          <a:lnTo>
                            <a:pt x="406" y="13"/>
                          </a:lnTo>
                          <a:lnTo>
                            <a:pt x="406" y="11"/>
                          </a:lnTo>
                          <a:lnTo>
                            <a:pt x="406" y="10"/>
                          </a:lnTo>
                          <a:lnTo>
                            <a:pt x="407" y="10"/>
                          </a:lnTo>
                          <a:lnTo>
                            <a:pt x="409" y="10"/>
                          </a:lnTo>
                          <a:lnTo>
                            <a:pt x="409" y="11"/>
                          </a:lnTo>
                          <a:lnTo>
                            <a:pt x="411" y="11"/>
                          </a:lnTo>
                          <a:lnTo>
                            <a:pt x="411" y="13"/>
                          </a:lnTo>
                          <a:lnTo>
                            <a:pt x="413" y="13"/>
                          </a:lnTo>
                          <a:lnTo>
                            <a:pt x="413" y="15"/>
                          </a:lnTo>
                          <a:lnTo>
                            <a:pt x="413" y="17"/>
                          </a:lnTo>
                          <a:lnTo>
                            <a:pt x="415" y="17"/>
                          </a:lnTo>
                          <a:lnTo>
                            <a:pt x="415" y="19"/>
                          </a:lnTo>
                          <a:lnTo>
                            <a:pt x="415" y="21"/>
                          </a:lnTo>
                          <a:lnTo>
                            <a:pt x="415" y="23"/>
                          </a:lnTo>
                          <a:lnTo>
                            <a:pt x="417" y="23"/>
                          </a:lnTo>
                          <a:lnTo>
                            <a:pt x="419" y="25"/>
                          </a:lnTo>
                          <a:lnTo>
                            <a:pt x="421" y="27"/>
                          </a:lnTo>
                          <a:lnTo>
                            <a:pt x="423" y="27"/>
                          </a:lnTo>
                          <a:lnTo>
                            <a:pt x="425" y="29"/>
                          </a:lnTo>
                          <a:lnTo>
                            <a:pt x="427" y="29"/>
                          </a:lnTo>
                          <a:lnTo>
                            <a:pt x="429" y="29"/>
                          </a:lnTo>
                          <a:lnTo>
                            <a:pt x="431" y="29"/>
                          </a:lnTo>
                          <a:lnTo>
                            <a:pt x="432" y="29"/>
                          </a:lnTo>
                          <a:lnTo>
                            <a:pt x="434" y="27"/>
                          </a:lnTo>
                          <a:lnTo>
                            <a:pt x="436" y="25"/>
                          </a:lnTo>
                          <a:lnTo>
                            <a:pt x="438" y="25"/>
                          </a:lnTo>
                          <a:lnTo>
                            <a:pt x="440" y="25"/>
                          </a:lnTo>
                          <a:lnTo>
                            <a:pt x="442" y="25"/>
                          </a:lnTo>
                          <a:lnTo>
                            <a:pt x="442" y="27"/>
                          </a:lnTo>
                          <a:lnTo>
                            <a:pt x="444" y="27"/>
                          </a:lnTo>
                          <a:lnTo>
                            <a:pt x="446" y="27"/>
                          </a:lnTo>
                          <a:lnTo>
                            <a:pt x="446" y="29"/>
                          </a:lnTo>
                          <a:lnTo>
                            <a:pt x="446" y="31"/>
                          </a:lnTo>
                          <a:lnTo>
                            <a:pt x="448" y="33"/>
                          </a:lnTo>
                          <a:lnTo>
                            <a:pt x="450" y="31"/>
                          </a:lnTo>
                          <a:lnTo>
                            <a:pt x="450" y="29"/>
                          </a:lnTo>
                          <a:lnTo>
                            <a:pt x="452" y="27"/>
                          </a:lnTo>
                          <a:lnTo>
                            <a:pt x="454" y="27"/>
                          </a:lnTo>
                          <a:lnTo>
                            <a:pt x="454" y="25"/>
                          </a:lnTo>
                          <a:lnTo>
                            <a:pt x="455" y="25"/>
                          </a:lnTo>
                          <a:lnTo>
                            <a:pt x="457" y="25"/>
                          </a:lnTo>
                          <a:lnTo>
                            <a:pt x="459" y="25"/>
                          </a:lnTo>
                          <a:lnTo>
                            <a:pt x="461" y="25"/>
                          </a:lnTo>
                          <a:lnTo>
                            <a:pt x="463" y="25"/>
                          </a:lnTo>
                          <a:lnTo>
                            <a:pt x="465" y="27"/>
                          </a:lnTo>
                          <a:lnTo>
                            <a:pt x="467" y="25"/>
                          </a:lnTo>
                          <a:lnTo>
                            <a:pt x="469" y="25"/>
                          </a:lnTo>
                          <a:lnTo>
                            <a:pt x="471" y="25"/>
                          </a:lnTo>
                          <a:lnTo>
                            <a:pt x="473" y="25"/>
                          </a:lnTo>
                          <a:lnTo>
                            <a:pt x="475" y="25"/>
                          </a:lnTo>
                          <a:lnTo>
                            <a:pt x="475" y="23"/>
                          </a:lnTo>
                          <a:lnTo>
                            <a:pt x="477" y="23"/>
                          </a:lnTo>
                          <a:lnTo>
                            <a:pt x="479" y="23"/>
                          </a:lnTo>
                          <a:lnTo>
                            <a:pt x="480" y="23"/>
                          </a:lnTo>
                          <a:lnTo>
                            <a:pt x="482" y="21"/>
                          </a:lnTo>
                          <a:lnTo>
                            <a:pt x="484" y="23"/>
                          </a:lnTo>
                          <a:lnTo>
                            <a:pt x="486" y="23"/>
                          </a:lnTo>
                          <a:lnTo>
                            <a:pt x="488" y="23"/>
                          </a:lnTo>
                          <a:lnTo>
                            <a:pt x="490" y="23"/>
                          </a:lnTo>
                          <a:lnTo>
                            <a:pt x="490" y="21"/>
                          </a:lnTo>
                          <a:lnTo>
                            <a:pt x="490" y="19"/>
                          </a:lnTo>
                          <a:lnTo>
                            <a:pt x="492" y="19"/>
                          </a:lnTo>
                          <a:lnTo>
                            <a:pt x="492" y="17"/>
                          </a:lnTo>
                          <a:lnTo>
                            <a:pt x="492" y="15"/>
                          </a:lnTo>
                          <a:lnTo>
                            <a:pt x="490" y="15"/>
                          </a:lnTo>
                          <a:lnTo>
                            <a:pt x="490" y="13"/>
                          </a:lnTo>
                          <a:lnTo>
                            <a:pt x="488" y="13"/>
                          </a:lnTo>
                          <a:lnTo>
                            <a:pt x="486" y="13"/>
                          </a:lnTo>
                          <a:lnTo>
                            <a:pt x="486" y="15"/>
                          </a:lnTo>
                          <a:lnTo>
                            <a:pt x="484" y="15"/>
                          </a:lnTo>
                          <a:lnTo>
                            <a:pt x="482" y="15"/>
                          </a:lnTo>
                          <a:lnTo>
                            <a:pt x="482" y="13"/>
                          </a:lnTo>
                          <a:lnTo>
                            <a:pt x="484" y="13"/>
                          </a:lnTo>
                          <a:lnTo>
                            <a:pt x="486" y="13"/>
                          </a:lnTo>
                          <a:lnTo>
                            <a:pt x="488" y="13"/>
                          </a:lnTo>
                          <a:lnTo>
                            <a:pt x="490" y="13"/>
                          </a:lnTo>
                          <a:lnTo>
                            <a:pt x="492" y="11"/>
                          </a:lnTo>
                          <a:lnTo>
                            <a:pt x="494" y="13"/>
                          </a:lnTo>
                          <a:lnTo>
                            <a:pt x="496" y="13"/>
                          </a:lnTo>
                          <a:lnTo>
                            <a:pt x="498" y="13"/>
                          </a:lnTo>
                          <a:lnTo>
                            <a:pt x="500" y="13"/>
                          </a:lnTo>
                          <a:lnTo>
                            <a:pt x="500" y="15"/>
                          </a:lnTo>
                          <a:lnTo>
                            <a:pt x="502" y="17"/>
                          </a:lnTo>
                          <a:lnTo>
                            <a:pt x="502" y="19"/>
                          </a:lnTo>
                          <a:lnTo>
                            <a:pt x="502" y="21"/>
                          </a:lnTo>
                          <a:lnTo>
                            <a:pt x="500" y="21"/>
                          </a:lnTo>
                          <a:lnTo>
                            <a:pt x="500" y="23"/>
                          </a:lnTo>
                          <a:lnTo>
                            <a:pt x="500" y="25"/>
                          </a:lnTo>
                          <a:lnTo>
                            <a:pt x="500" y="27"/>
                          </a:lnTo>
                          <a:lnTo>
                            <a:pt x="500" y="29"/>
                          </a:lnTo>
                          <a:lnTo>
                            <a:pt x="502" y="29"/>
                          </a:lnTo>
                          <a:lnTo>
                            <a:pt x="503" y="27"/>
                          </a:lnTo>
                          <a:lnTo>
                            <a:pt x="505" y="25"/>
                          </a:lnTo>
                          <a:lnTo>
                            <a:pt x="505" y="23"/>
                          </a:lnTo>
                          <a:lnTo>
                            <a:pt x="507" y="21"/>
                          </a:lnTo>
                          <a:lnTo>
                            <a:pt x="507" y="19"/>
                          </a:lnTo>
                          <a:lnTo>
                            <a:pt x="507" y="17"/>
                          </a:lnTo>
                          <a:lnTo>
                            <a:pt x="507" y="15"/>
                          </a:lnTo>
                          <a:lnTo>
                            <a:pt x="507" y="13"/>
                          </a:lnTo>
                          <a:lnTo>
                            <a:pt x="507" y="11"/>
                          </a:lnTo>
                          <a:lnTo>
                            <a:pt x="505" y="11"/>
                          </a:lnTo>
                          <a:lnTo>
                            <a:pt x="505" y="10"/>
                          </a:lnTo>
                          <a:lnTo>
                            <a:pt x="505" y="8"/>
                          </a:lnTo>
                          <a:lnTo>
                            <a:pt x="507" y="8"/>
                          </a:lnTo>
                          <a:lnTo>
                            <a:pt x="509" y="8"/>
                          </a:lnTo>
                          <a:lnTo>
                            <a:pt x="511" y="10"/>
                          </a:lnTo>
                          <a:lnTo>
                            <a:pt x="513" y="11"/>
                          </a:lnTo>
                          <a:lnTo>
                            <a:pt x="513" y="13"/>
                          </a:lnTo>
                          <a:lnTo>
                            <a:pt x="515" y="15"/>
                          </a:lnTo>
                          <a:lnTo>
                            <a:pt x="515" y="17"/>
                          </a:lnTo>
                          <a:lnTo>
                            <a:pt x="517" y="19"/>
                          </a:lnTo>
                          <a:lnTo>
                            <a:pt x="519" y="19"/>
                          </a:lnTo>
                          <a:lnTo>
                            <a:pt x="521" y="21"/>
                          </a:lnTo>
                          <a:lnTo>
                            <a:pt x="523" y="21"/>
                          </a:lnTo>
                          <a:lnTo>
                            <a:pt x="523" y="23"/>
                          </a:lnTo>
                          <a:lnTo>
                            <a:pt x="525" y="23"/>
                          </a:lnTo>
                          <a:lnTo>
                            <a:pt x="526" y="23"/>
                          </a:lnTo>
                          <a:lnTo>
                            <a:pt x="526" y="21"/>
                          </a:lnTo>
                          <a:lnTo>
                            <a:pt x="528" y="21"/>
                          </a:lnTo>
                          <a:lnTo>
                            <a:pt x="528" y="19"/>
                          </a:lnTo>
                          <a:lnTo>
                            <a:pt x="528" y="17"/>
                          </a:lnTo>
                          <a:lnTo>
                            <a:pt x="528" y="15"/>
                          </a:lnTo>
                          <a:lnTo>
                            <a:pt x="528" y="13"/>
                          </a:lnTo>
                          <a:lnTo>
                            <a:pt x="530" y="13"/>
                          </a:lnTo>
                          <a:lnTo>
                            <a:pt x="532" y="13"/>
                          </a:lnTo>
                          <a:lnTo>
                            <a:pt x="534" y="13"/>
                          </a:lnTo>
                          <a:lnTo>
                            <a:pt x="534" y="15"/>
                          </a:lnTo>
                          <a:lnTo>
                            <a:pt x="534" y="17"/>
                          </a:lnTo>
                          <a:lnTo>
                            <a:pt x="534" y="19"/>
                          </a:lnTo>
                          <a:lnTo>
                            <a:pt x="534" y="21"/>
                          </a:lnTo>
                          <a:lnTo>
                            <a:pt x="532" y="21"/>
                          </a:lnTo>
                          <a:lnTo>
                            <a:pt x="532" y="23"/>
                          </a:lnTo>
                          <a:lnTo>
                            <a:pt x="530" y="23"/>
                          </a:lnTo>
                          <a:lnTo>
                            <a:pt x="530" y="25"/>
                          </a:lnTo>
                          <a:lnTo>
                            <a:pt x="530" y="27"/>
                          </a:lnTo>
                          <a:lnTo>
                            <a:pt x="532" y="27"/>
                          </a:lnTo>
                          <a:lnTo>
                            <a:pt x="534" y="27"/>
                          </a:lnTo>
                          <a:lnTo>
                            <a:pt x="536" y="27"/>
                          </a:lnTo>
                          <a:lnTo>
                            <a:pt x="536" y="29"/>
                          </a:lnTo>
                          <a:lnTo>
                            <a:pt x="538" y="29"/>
                          </a:lnTo>
                          <a:lnTo>
                            <a:pt x="538" y="27"/>
                          </a:lnTo>
                          <a:lnTo>
                            <a:pt x="540" y="29"/>
                          </a:lnTo>
                          <a:lnTo>
                            <a:pt x="542" y="29"/>
                          </a:lnTo>
                          <a:lnTo>
                            <a:pt x="542" y="27"/>
                          </a:lnTo>
                          <a:lnTo>
                            <a:pt x="544" y="27"/>
                          </a:lnTo>
                          <a:lnTo>
                            <a:pt x="544" y="25"/>
                          </a:lnTo>
                          <a:lnTo>
                            <a:pt x="542" y="25"/>
                          </a:lnTo>
                          <a:lnTo>
                            <a:pt x="542" y="23"/>
                          </a:lnTo>
                          <a:lnTo>
                            <a:pt x="544" y="23"/>
                          </a:lnTo>
                          <a:lnTo>
                            <a:pt x="544" y="21"/>
                          </a:lnTo>
                          <a:lnTo>
                            <a:pt x="546" y="21"/>
                          </a:lnTo>
                          <a:lnTo>
                            <a:pt x="548" y="21"/>
                          </a:lnTo>
                          <a:lnTo>
                            <a:pt x="550" y="21"/>
                          </a:lnTo>
                          <a:lnTo>
                            <a:pt x="551" y="21"/>
                          </a:lnTo>
                          <a:lnTo>
                            <a:pt x="553" y="21"/>
                          </a:lnTo>
                          <a:lnTo>
                            <a:pt x="555" y="21"/>
                          </a:lnTo>
                          <a:lnTo>
                            <a:pt x="557" y="21"/>
                          </a:lnTo>
                          <a:lnTo>
                            <a:pt x="557" y="19"/>
                          </a:lnTo>
                          <a:lnTo>
                            <a:pt x="557" y="17"/>
                          </a:lnTo>
                          <a:lnTo>
                            <a:pt x="555" y="17"/>
                          </a:lnTo>
                          <a:lnTo>
                            <a:pt x="555" y="15"/>
                          </a:lnTo>
                          <a:lnTo>
                            <a:pt x="553" y="15"/>
                          </a:lnTo>
                          <a:lnTo>
                            <a:pt x="553" y="13"/>
                          </a:lnTo>
                          <a:lnTo>
                            <a:pt x="555" y="13"/>
                          </a:lnTo>
                          <a:lnTo>
                            <a:pt x="557" y="13"/>
                          </a:lnTo>
                          <a:lnTo>
                            <a:pt x="559" y="15"/>
                          </a:lnTo>
                          <a:lnTo>
                            <a:pt x="561" y="15"/>
                          </a:lnTo>
                          <a:lnTo>
                            <a:pt x="563" y="17"/>
                          </a:lnTo>
                          <a:lnTo>
                            <a:pt x="565" y="17"/>
                          </a:lnTo>
                          <a:lnTo>
                            <a:pt x="567" y="17"/>
                          </a:lnTo>
                          <a:lnTo>
                            <a:pt x="567" y="15"/>
                          </a:lnTo>
                          <a:lnTo>
                            <a:pt x="569" y="13"/>
                          </a:lnTo>
                          <a:lnTo>
                            <a:pt x="569" y="11"/>
                          </a:lnTo>
                          <a:lnTo>
                            <a:pt x="571" y="11"/>
                          </a:lnTo>
                          <a:lnTo>
                            <a:pt x="574" y="13"/>
                          </a:lnTo>
                          <a:lnTo>
                            <a:pt x="576" y="13"/>
                          </a:lnTo>
                          <a:lnTo>
                            <a:pt x="578" y="13"/>
                          </a:lnTo>
                          <a:lnTo>
                            <a:pt x="580" y="15"/>
                          </a:lnTo>
                          <a:lnTo>
                            <a:pt x="580" y="17"/>
                          </a:lnTo>
                          <a:lnTo>
                            <a:pt x="582" y="19"/>
                          </a:lnTo>
                          <a:lnTo>
                            <a:pt x="584" y="19"/>
                          </a:lnTo>
                          <a:lnTo>
                            <a:pt x="586" y="19"/>
                          </a:lnTo>
                          <a:lnTo>
                            <a:pt x="586" y="17"/>
                          </a:lnTo>
                          <a:lnTo>
                            <a:pt x="586" y="15"/>
                          </a:lnTo>
                          <a:lnTo>
                            <a:pt x="586" y="13"/>
                          </a:lnTo>
                          <a:lnTo>
                            <a:pt x="586" y="11"/>
                          </a:lnTo>
                          <a:lnTo>
                            <a:pt x="586" y="10"/>
                          </a:lnTo>
                          <a:lnTo>
                            <a:pt x="586" y="8"/>
                          </a:lnTo>
                          <a:lnTo>
                            <a:pt x="586" y="6"/>
                          </a:lnTo>
                          <a:lnTo>
                            <a:pt x="588" y="6"/>
                          </a:lnTo>
                          <a:lnTo>
                            <a:pt x="588" y="8"/>
                          </a:lnTo>
                          <a:lnTo>
                            <a:pt x="590" y="10"/>
                          </a:lnTo>
                          <a:lnTo>
                            <a:pt x="590" y="11"/>
                          </a:lnTo>
                          <a:lnTo>
                            <a:pt x="592" y="11"/>
                          </a:lnTo>
                          <a:lnTo>
                            <a:pt x="594" y="13"/>
                          </a:lnTo>
                          <a:lnTo>
                            <a:pt x="596" y="13"/>
                          </a:lnTo>
                          <a:lnTo>
                            <a:pt x="598" y="13"/>
                          </a:lnTo>
                          <a:lnTo>
                            <a:pt x="598" y="15"/>
                          </a:lnTo>
                          <a:lnTo>
                            <a:pt x="599" y="15"/>
                          </a:lnTo>
                          <a:lnTo>
                            <a:pt x="601" y="15"/>
                          </a:lnTo>
                          <a:lnTo>
                            <a:pt x="601" y="17"/>
                          </a:lnTo>
                          <a:lnTo>
                            <a:pt x="603" y="19"/>
                          </a:lnTo>
                          <a:lnTo>
                            <a:pt x="605" y="21"/>
                          </a:lnTo>
                          <a:lnTo>
                            <a:pt x="607" y="21"/>
                          </a:lnTo>
                          <a:lnTo>
                            <a:pt x="607" y="19"/>
                          </a:lnTo>
                          <a:lnTo>
                            <a:pt x="609" y="19"/>
                          </a:lnTo>
                          <a:lnTo>
                            <a:pt x="609" y="17"/>
                          </a:lnTo>
                          <a:lnTo>
                            <a:pt x="609" y="15"/>
                          </a:lnTo>
                          <a:lnTo>
                            <a:pt x="609" y="13"/>
                          </a:lnTo>
                          <a:lnTo>
                            <a:pt x="609" y="11"/>
                          </a:lnTo>
                          <a:lnTo>
                            <a:pt x="609" y="10"/>
                          </a:lnTo>
                          <a:lnTo>
                            <a:pt x="611" y="10"/>
                          </a:lnTo>
                          <a:lnTo>
                            <a:pt x="611" y="8"/>
                          </a:lnTo>
                          <a:lnTo>
                            <a:pt x="613" y="8"/>
                          </a:lnTo>
                          <a:lnTo>
                            <a:pt x="615" y="10"/>
                          </a:lnTo>
                          <a:lnTo>
                            <a:pt x="615" y="11"/>
                          </a:lnTo>
                          <a:lnTo>
                            <a:pt x="615" y="13"/>
                          </a:lnTo>
                          <a:lnTo>
                            <a:pt x="615" y="15"/>
                          </a:lnTo>
                          <a:lnTo>
                            <a:pt x="615" y="17"/>
                          </a:lnTo>
                          <a:lnTo>
                            <a:pt x="617" y="17"/>
                          </a:lnTo>
                          <a:lnTo>
                            <a:pt x="619" y="17"/>
                          </a:lnTo>
                          <a:lnTo>
                            <a:pt x="619" y="15"/>
                          </a:lnTo>
                          <a:lnTo>
                            <a:pt x="621" y="15"/>
                          </a:lnTo>
                          <a:lnTo>
                            <a:pt x="621" y="11"/>
                          </a:lnTo>
                          <a:lnTo>
                            <a:pt x="622" y="11"/>
                          </a:lnTo>
                          <a:lnTo>
                            <a:pt x="622" y="10"/>
                          </a:lnTo>
                          <a:lnTo>
                            <a:pt x="622" y="8"/>
                          </a:lnTo>
                          <a:lnTo>
                            <a:pt x="622" y="6"/>
                          </a:lnTo>
                          <a:lnTo>
                            <a:pt x="622" y="4"/>
                          </a:lnTo>
                          <a:lnTo>
                            <a:pt x="622" y="2"/>
                          </a:lnTo>
                          <a:lnTo>
                            <a:pt x="622" y="0"/>
                          </a:lnTo>
                          <a:lnTo>
                            <a:pt x="624" y="0"/>
                          </a:lnTo>
                          <a:lnTo>
                            <a:pt x="626" y="0"/>
                          </a:lnTo>
                          <a:lnTo>
                            <a:pt x="628" y="0"/>
                          </a:lnTo>
                          <a:lnTo>
                            <a:pt x="628" y="2"/>
                          </a:lnTo>
                          <a:lnTo>
                            <a:pt x="630" y="2"/>
                          </a:lnTo>
                          <a:lnTo>
                            <a:pt x="630" y="4"/>
                          </a:lnTo>
                          <a:lnTo>
                            <a:pt x="630" y="6"/>
                          </a:lnTo>
                          <a:lnTo>
                            <a:pt x="630" y="8"/>
                          </a:lnTo>
                          <a:lnTo>
                            <a:pt x="630" y="10"/>
                          </a:lnTo>
                          <a:lnTo>
                            <a:pt x="630" y="11"/>
                          </a:lnTo>
                          <a:lnTo>
                            <a:pt x="632" y="13"/>
                          </a:lnTo>
                          <a:lnTo>
                            <a:pt x="634" y="13"/>
                          </a:lnTo>
                          <a:lnTo>
                            <a:pt x="634" y="15"/>
                          </a:lnTo>
                          <a:lnTo>
                            <a:pt x="636" y="15"/>
                          </a:lnTo>
                          <a:lnTo>
                            <a:pt x="638" y="15"/>
                          </a:lnTo>
                          <a:lnTo>
                            <a:pt x="638" y="13"/>
                          </a:lnTo>
                          <a:lnTo>
                            <a:pt x="638" y="11"/>
                          </a:lnTo>
                          <a:lnTo>
                            <a:pt x="640" y="11"/>
                          </a:lnTo>
                          <a:lnTo>
                            <a:pt x="640" y="10"/>
                          </a:lnTo>
                          <a:lnTo>
                            <a:pt x="642" y="10"/>
                          </a:lnTo>
                          <a:lnTo>
                            <a:pt x="644" y="10"/>
                          </a:lnTo>
                          <a:lnTo>
                            <a:pt x="644" y="11"/>
                          </a:lnTo>
                          <a:lnTo>
                            <a:pt x="644" y="13"/>
                          </a:lnTo>
                          <a:lnTo>
                            <a:pt x="644" y="15"/>
                          </a:lnTo>
                          <a:lnTo>
                            <a:pt x="646" y="15"/>
                          </a:lnTo>
                          <a:lnTo>
                            <a:pt x="646" y="17"/>
                          </a:lnTo>
                          <a:lnTo>
                            <a:pt x="647" y="17"/>
                          </a:lnTo>
                          <a:lnTo>
                            <a:pt x="647" y="15"/>
                          </a:lnTo>
                          <a:lnTo>
                            <a:pt x="649" y="15"/>
                          </a:lnTo>
                          <a:lnTo>
                            <a:pt x="651" y="15"/>
                          </a:lnTo>
                          <a:lnTo>
                            <a:pt x="653" y="15"/>
                          </a:lnTo>
                          <a:lnTo>
                            <a:pt x="653" y="13"/>
                          </a:lnTo>
                          <a:lnTo>
                            <a:pt x="653" y="11"/>
                          </a:lnTo>
                          <a:lnTo>
                            <a:pt x="655" y="10"/>
                          </a:lnTo>
                          <a:lnTo>
                            <a:pt x="655" y="8"/>
                          </a:lnTo>
                          <a:lnTo>
                            <a:pt x="657" y="8"/>
                          </a:lnTo>
                          <a:lnTo>
                            <a:pt x="659" y="8"/>
                          </a:lnTo>
                          <a:lnTo>
                            <a:pt x="661" y="8"/>
                          </a:lnTo>
                          <a:lnTo>
                            <a:pt x="661" y="6"/>
                          </a:lnTo>
                          <a:lnTo>
                            <a:pt x="663" y="6"/>
                          </a:lnTo>
                          <a:lnTo>
                            <a:pt x="665" y="6"/>
                          </a:lnTo>
                          <a:lnTo>
                            <a:pt x="665" y="8"/>
                          </a:lnTo>
                          <a:lnTo>
                            <a:pt x="667" y="10"/>
                          </a:lnTo>
                          <a:lnTo>
                            <a:pt x="667" y="11"/>
                          </a:lnTo>
                          <a:lnTo>
                            <a:pt x="669" y="11"/>
                          </a:lnTo>
                          <a:lnTo>
                            <a:pt x="669" y="13"/>
                          </a:lnTo>
                          <a:lnTo>
                            <a:pt x="670" y="13"/>
                          </a:lnTo>
                          <a:lnTo>
                            <a:pt x="672" y="13"/>
                          </a:lnTo>
                          <a:lnTo>
                            <a:pt x="672" y="11"/>
                          </a:lnTo>
                          <a:lnTo>
                            <a:pt x="674" y="11"/>
                          </a:lnTo>
                          <a:lnTo>
                            <a:pt x="674" y="10"/>
                          </a:lnTo>
                          <a:lnTo>
                            <a:pt x="674" y="8"/>
                          </a:lnTo>
                          <a:lnTo>
                            <a:pt x="672" y="8"/>
                          </a:lnTo>
                          <a:lnTo>
                            <a:pt x="672" y="6"/>
                          </a:lnTo>
                          <a:lnTo>
                            <a:pt x="674" y="6"/>
                          </a:lnTo>
                          <a:lnTo>
                            <a:pt x="676" y="6"/>
                          </a:lnTo>
                          <a:lnTo>
                            <a:pt x="676" y="8"/>
                          </a:lnTo>
                          <a:lnTo>
                            <a:pt x="678" y="10"/>
                          </a:lnTo>
                          <a:lnTo>
                            <a:pt x="678" y="11"/>
                          </a:lnTo>
                          <a:lnTo>
                            <a:pt x="680" y="11"/>
                          </a:lnTo>
                          <a:lnTo>
                            <a:pt x="680" y="13"/>
                          </a:lnTo>
                          <a:lnTo>
                            <a:pt x="682" y="13"/>
                          </a:lnTo>
                          <a:lnTo>
                            <a:pt x="684" y="13"/>
                          </a:lnTo>
                          <a:lnTo>
                            <a:pt x="686" y="13"/>
                          </a:lnTo>
                          <a:lnTo>
                            <a:pt x="686" y="11"/>
                          </a:lnTo>
                          <a:lnTo>
                            <a:pt x="688" y="11"/>
                          </a:lnTo>
                          <a:lnTo>
                            <a:pt x="688" y="10"/>
                          </a:lnTo>
                          <a:lnTo>
                            <a:pt x="690" y="10"/>
                          </a:lnTo>
                          <a:lnTo>
                            <a:pt x="690" y="11"/>
                          </a:lnTo>
                          <a:lnTo>
                            <a:pt x="692" y="11"/>
                          </a:lnTo>
                          <a:lnTo>
                            <a:pt x="694" y="13"/>
                          </a:lnTo>
                          <a:lnTo>
                            <a:pt x="694" y="15"/>
                          </a:lnTo>
                          <a:lnTo>
                            <a:pt x="694" y="17"/>
                          </a:lnTo>
                          <a:lnTo>
                            <a:pt x="695" y="17"/>
                          </a:lnTo>
                          <a:lnTo>
                            <a:pt x="695" y="19"/>
                          </a:lnTo>
                          <a:lnTo>
                            <a:pt x="697" y="19"/>
                          </a:lnTo>
                          <a:lnTo>
                            <a:pt x="699" y="19"/>
                          </a:lnTo>
                          <a:lnTo>
                            <a:pt x="701" y="19"/>
                          </a:lnTo>
                          <a:lnTo>
                            <a:pt x="701" y="21"/>
                          </a:lnTo>
                          <a:lnTo>
                            <a:pt x="701" y="23"/>
                          </a:lnTo>
                          <a:lnTo>
                            <a:pt x="699" y="23"/>
                          </a:lnTo>
                          <a:lnTo>
                            <a:pt x="697" y="23"/>
                          </a:lnTo>
                          <a:lnTo>
                            <a:pt x="695" y="23"/>
                          </a:lnTo>
                          <a:lnTo>
                            <a:pt x="695" y="25"/>
                          </a:lnTo>
                          <a:lnTo>
                            <a:pt x="695" y="27"/>
                          </a:lnTo>
                          <a:lnTo>
                            <a:pt x="697" y="27"/>
                          </a:lnTo>
                          <a:lnTo>
                            <a:pt x="697" y="29"/>
                          </a:lnTo>
                          <a:lnTo>
                            <a:pt x="699" y="29"/>
                          </a:lnTo>
                          <a:lnTo>
                            <a:pt x="699" y="31"/>
                          </a:lnTo>
                          <a:lnTo>
                            <a:pt x="701" y="31"/>
                          </a:lnTo>
                          <a:lnTo>
                            <a:pt x="701" y="29"/>
                          </a:lnTo>
                          <a:lnTo>
                            <a:pt x="701" y="27"/>
                          </a:lnTo>
                          <a:lnTo>
                            <a:pt x="701" y="25"/>
                          </a:lnTo>
                          <a:lnTo>
                            <a:pt x="701" y="23"/>
                          </a:lnTo>
                          <a:lnTo>
                            <a:pt x="701" y="21"/>
                          </a:lnTo>
                          <a:lnTo>
                            <a:pt x="703" y="21"/>
                          </a:lnTo>
                          <a:lnTo>
                            <a:pt x="705" y="19"/>
                          </a:lnTo>
                          <a:lnTo>
                            <a:pt x="705" y="17"/>
                          </a:lnTo>
                          <a:lnTo>
                            <a:pt x="707" y="17"/>
                          </a:lnTo>
                          <a:lnTo>
                            <a:pt x="709" y="17"/>
                          </a:lnTo>
                          <a:lnTo>
                            <a:pt x="709" y="19"/>
                          </a:lnTo>
                          <a:lnTo>
                            <a:pt x="711" y="19"/>
                          </a:lnTo>
                          <a:lnTo>
                            <a:pt x="711" y="21"/>
                          </a:lnTo>
                          <a:lnTo>
                            <a:pt x="713" y="23"/>
                          </a:lnTo>
                          <a:lnTo>
                            <a:pt x="713" y="25"/>
                          </a:lnTo>
                          <a:lnTo>
                            <a:pt x="715" y="25"/>
                          </a:lnTo>
                          <a:lnTo>
                            <a:pt x="717" y="25"/>
                          </a:lnTo>
                          <a:lnTo>
                            <a:pt x="718" y="25"/>
                          </a:lnTo>
                          <a:lnTo>
                            <a:pt x="718" y="23"/>
                          </a:lnTo>
                          <a:lnTo>
                            <a:pt x="720" y="23"/>
                          </a:lnTo>
                          <a:lnTo>
                            <a:pt x="720" y="21"/>
                          </a:lnTo>
                          <a:lnTo>
                            <a:pt x="722" y="21"/>
                          </a:lnTo>
                          <a:lnTo>
                            <a:pt x="724" y="21"/>
                          </a:lnTo>
                          <a:lnTo>
                            <a:pt x="724" y="23"/>
                          </a:lnTo>
                          <a:lnTo>
                            <a:pt x="724" y="25"/>
                          </a:lnTo>
                          <a:lnTo>
                            <a:pt x="724" y="27"/>
                          </a:lnTo>
                          <a:lnTo>
                            <a:pt x="724" y="29"/>
                          </a:lnTo>
                          <a:lnTo>
                            <a:pt x="722" y="31"/>
                          </a:lnTo>
                          <a:lnTo>
                            <a:pt x="722" y="33"/>
                          </a:lnTo>
                          <a:lnTo>
                            <a:pt x="720" y="33"/>
                          </a:lnTo>
                          <a:lnTo>
                            <a:pt x="722" y="33"/>
                          </a:lnTo>
                          <a:lnTo>
                            <a:pt x="722" y="35"/>
                          </a:lnTo>
                          <a:lnTo>
                            <a:pt x="724" y="36"/>
                          </a:lnTo>
                          <a:lnTo>
                            <a:pt x="726" y="36"/>
                          </a:lnTo>
                          <a:lnTo>
                            <a:pt x="728" y="35"/>
                          </a:lnTo>
                          <a:lnTo>
                            <a:pt x="730" y="35"/>
                          </a:lnTo>
                          <a:lnTo>
                            <a:pt x="730" y="33"/>
                          </a:lnTo>
                          <a:lnTo>
                            <a:pt x="730" y="31"/>
                          </a:lnTo>
                          <a:lnTo>
                            <a:pt x="730" y="29"/>
                          </a:lnTo>
                          <a:lnTo>
                            <a:pt x="730" y="27"/>
                          </a:lnTo>
                          <a:lnTo>
                            <a:pt x="730" y="25"/>
                          </a:lnTo>
                          <a:lnTo>
                            <a:pt x="728" y="25"/>
                          </a:lnTo>
                          <a:lnTo>
                            <a:pt x="728" y="23"/>
                          </a:lnTo>
                          <a:lnTo>
                            <a:pt x="726" y="21"/>
                          </a:lnTo>
                          <a:lnTo>
                            <a:pt x="726" y="19"/>
                          </a:lnTo>
                          <a:lnTo>
                            <a:pt x="728" y="17"/>
                          </a:lnTo>
                          <a:lnTo>
                            <a:pt x="732" y="17"/>
                          </a:lnTo>
                          <a:lnTo>
                            <a:pt x="734" y="19"/>
                          </a:lnTo>
                          <a:lnTo>
                            <a:pt x="736" y="19"/>
                          </a:lnTo>
                          <a:lnTo>
                            <a:pt x="736" y="21"/>
                          </a:lnTo>
                          <a:lnTo>
                            <a:pt x="736" y="23"/>
                          </a:lnTo>
                          <a:lnTo>
                            <a:pt x="738" y="25"/>
                          </a:lnTo>
                          <a:lnTo>
                            <a:pt x="738" y="27"/>
                          </a:lnTo>
                          <a:lnTo>
                            <a:pt x="738" y="29"/>
                          </a:lnTo>
                          <a:lnTo>
                            <a:pt x="738" y="31"/>
                          </a:lnTo>
                          <a:lnTo>
                            <a:pt x="740" y="31"/>
                          </a:lnTo>
                          <a:lnTo>
                            <a:pt x="740" y="33"/>
                          </a:lnTo>
                          <a:lnTo>
                            <a:pt x="742" y="35"/>
                          </a:lnTo>
                          <a:lnTo>
                            <a:pt x="743" y="33"/>
                          </a:lnTo>
                          <a:lnTo>
                            <a:pt x="745" y="33"/>
                          </a:lnTo>
                          <a:lnTo>
                            <a:pt x="745" y="31"/>
                          </a:lnTo>
                          <a:lnTo>
                            <a:pt x="745" y="29"/>
                          </a:lnTo>
                          <a:lnTo>
                            <a:pt x="745" y="27"/>
                          </a:lnTo>
                          <a:lnTo>
                            <a:pt x="743" y="25"/>
                          </a:lnTo>
                          <a:lnTo>
                            <a:pt x="743" y="23"/>
                          </a:lnTo>
                          <a:lnTo>
                            <a:pt x="742" y="23"/>
                          </a:lnTo>
                          <a:lnTo>
                            <a:pt x="743" y="21"/>
                          </a:lnTo>
                          <a:lnTo>
                            <a:pt x="743" y="19"/>
                          </a:lnTo>
                          <a:lnTo>
                            <a:pt x="745" y="19"/>
                          </a:lnTo>
                          <a:lnTo>
                            <a:pt x="745" y="21"/>
                          </a:lnTo>
                          <a:lnTo>
                            <a:pt x="747" y="21"/>
                          </a:lnTo>
                          <a:lnTo>
                            <a:pt x="747" y="23"/>
                          </a:lnTo>
                          <a:lnTo>
                            <a:pt x="749" y="23"/>
                          </a:lnTo>
                          <a:lnTo>
                            <a:pt x="749" y="25"/>
                          </a:lnTo>
                          <a:lnTo>
                            <a:pt x="751" y="25"/>
                          </a:lnTo>
                          <a:lnTo>
                            <a:pt x="751" y="27"/>
                          </a:lnTo>
                          <a:lnTo>
                            <a:pt x="749" y="27"/>
                          </a:lnTo>
                          <a:lnTo>
                            <a:pt x="749" y="29"/>
                          </a:lnTo>
                          <a:lnTo>
                            <a:pt x="747" y="29"/>
                          </a:lnTo>
                          <a:lnTo>
                            <a:pt x="747" y="31"/>
                          </a:lnTo>
                          <a:lnTo>
                            <a:pt x="747" y="33"/>
                          </a:lnTo>
                          <a:lnTo>
                            <a:pt x="747" y="35"/>
                          </a:lnTo>
                          <a:lnTo>
                            <a:pt x="745" y="36"/>
                          </a:lnTo>
                          <a:lnTo>
                            <a:pt x="745" y="38"/>
                          </a:lnTo>
                          <a:lnTo>
                            <a:pt x="747" y="38"/>
                          </a:lnTo>
                          <a:lnTo>
                            <a:pt x="749" y="38"/>
                          </a:lnTo>
                          <a:lnTo>
                            <a:pt x="749" y="36"/>
                          </a:lnTo>
                          <a:lnTo>
                            <a:pt x="751" y="36"/>
                          </a:lnTo>
                          <a:lnTo>
                            <a:pt x="751" y="35"/>
                          </a:lnTo>
                          <a:lnTo>
                            <a:pt x="751" y="33"/>
                          </a:lnTo>
                          <a:lnTo>
                            <a:pt x="753" y="33"/>
                          </a:lnTo>
                          <a:lnTo>
                            <a:pt x="753" y="31"/>
                          </a:lnTo>
                          <a:lnTo>
                            <a:pt x="755" y="31"/>
                          </a:lnTo>
                          <a:lnTo>
                            <a:pt x="757" y="31"/>
                          </a:lnTo>
                          <a:lnTo>
                            <a:pt x="757" y="29"/>
                          </a:lnTo>
                          <a:lnTo>
                            <a:pt x="759" y="29"/>
                          </a:lnTo>
                          <a:lnTo>
                            <a:pt x="761" y="29"/>
                          </a:lnTo>
                          <a:lnTo>
                            <a:pt x="763" y="29"/>
                          </a:lnTo>
                          <a:lnTo>
                            <a:pt x="763" y="31"/>
                          </a:lnTo>
                          <a:lnTo>
                            <a:pt x="765" y="31"/>
                          </a:lnTo>
                          <a:lnTo>
                            <a:pt x="765" y="33"/>
                          </a:lnTo>
                          <a:lnTo>
                            <a:pt x="766" y="35"/>
                          </a:lnTo>
                          <a:lnTo>
                            <a:pt x="766" y="36"/>
                          </a:lnTo>
                          <a:lnTo>
                            <a:pt x="766" y="38"/>
                          </a:lnTo>
                          <a:lnTo>
                            <a:pt x="765" y="38"/>
                          </a:lnTo>
                          <a:lnTo>
                            <a:pt x="763" y="40"/>
                          </a:lnTo>
                          <a:lnTo>
                            <a:pt x="761" y="40"/>
                          </a:lnTo>
                          <a:lnTo>
                            <a:pt x="761" y="42"/>
                          </a:lnTo>
                          <a:lnTo>
                            <a:pt x="763" y="42"/>
                          </a:lnTo>
                          <a:lnTo>
                            <a:pt x="763" y="44"/>
                          </a:lnTo>
                          <a:lnTo>
                            <a:pt x="765" y="44"/>
                          </a:lnTo>
                          <a:lnTo>
                            <a:pt x="765" y="42"/>
                          </a:lnTo>
                          <a:lnTo>
                            <a:pt x="766" y="42"/>
                          </a:lnTo>
                          <a:lnTo>
                            <a:pt x="768" y="42"/>
                          </a:lnTo>
                          <a:lnTo>
                            <a:pt x="770" y="42"/>
                          </a:lnTo>
                          <a:lnTo>
                            <a:pt x="770" y="40"/>
                          </a:lnTo>
                          <a:lnTo>
                            <a:pt x="772" y="40"/>
                          </a:lnTo>
                          <a:lnTo>
                            <a:pt x="774" y="40"/>
                          </a:lnTo>
                          <a:lnTo>
                            <a:pt x="776" y="40"/>
                          </a:lnTo>
                          <a:lnTo>
                            <a:pt x="778" y="40"/>
                          </a:lnTo>
                          <a:lnTo>
                            <a:pt x="780" y="38"/>
                          </a:lnTo>
                          <a:lnTo>
                            <a:pt x="782" y="36"/>
                          </a:lnTo>
                          <a:lnTo>
                            <a:pt x="782" y="35"/>
                          </a:lnTo>
                          <a:lnTo>
                            <a:pt x="784" y="35"/>
                          </a:lnTo>
                          <a:lnTo>
                            <a:pt x="786" y="35"/>
                          </a:lnTo>
                          <a:lnTo>
                            <a:pt x="788" y="36"/>
                          </a:lnTo>
                          <a:lnTo>
                            <a:pt x="788" y="38"/>
                          </a:lnTo>
                          <a:lnTo>
                            <a:pt x="788" y="40"/>
                          </a:lnTo>
                          <a:lnTo>
                            <a:pt x="788" y="42"/>
                          </a:lnTo>
                          <a:lnTo>
                            <a:pt x="786" y="44"/>
                          </a:lnTo>
                          <a:lnTo>
                            <a:pt x="786" y="46"/>
                          </a:lnTo>
                          <a:lnTo>
                            <a:pt x="788" y="46"/>
                          </a:lnTo>
                          <a:lnTo>
                            <a:pt x="788" y="48"/>
                          </a:lnTo>
                          <a:lnTo>
                            <a:pt x="790" y="48"/>
                          </a:lnTo>
                          <a:lnTo>
                            <a:pt x="790" y="50"/>
                          </a:lnTo>
                          <a:lnTo>
                            <a:pt x="791" y="48"/>
                          </a:lnTo>
                          <a:lnTo>
                            <a:pt x="793" y="46"/>
                          </a:lnTo>
                          <a:lnTo>
                            <a:pt x="793" y="44"/>
                          </a:lnTo>
                          <a:lnTo>
                            <a:pt x="795" y="44"/>
                          </a:lnTo>
                          <a:lnTo>
                            <a:pt x="795" y="42"/>
                          </a:lnTo>
                          <a:lnTo>
                            <a:pt x="795" y="40"/>
                          </a:lnTo>
                          <a:lnTo>
                            <a:pt x="797" y="38"/>
                          </a:lnTo>
                          <a:lnTo>
                            <a:pt x="797" y="36"/>
                          </a:lnTo>
                          <a:lnTo>
                            <a:pt x="803" y="38"/>
                          </a:lnTo>
                          <a:lnTo>
                            <a:pt x="803" y="36"/>
                          </a:lnTo>
                          <a:lnTo>
                            <a:pt x="805" y="36"/>
                          </a:lnTo>
                          <a:lnTo>
                            <a:pt x="805" y="35"/>
                          </a:lnTo>
                          <a:lnTo>
                            <a:pt x="807" y="33"/>
                          </a:lnTo>
                          <a:lnTo>
                            <a:pt x="809" y="31"/>
                          </a:lnTo>
                          <a:lnTo>
                            <a:pt x="809" y="29"/>
                          </a:lnTo>
                          <a:lnTo>
                            <a:pt x="809" y="27"/>
                          </a:lnTo>
                          <a:lnTo>
                            <a:pt x="807" y="25"/>
                          </a:lnTo>
                          <a:lnTo>
                            <a:pt x="805" y="23"/>
                          </a:lnTo>
                          <a:lnTo>
                            <a:pt x="803" y="21"/>
                          </a:lnTo>
                          <a:lnTo>
                            <a:pt x="801" y="19"/>
                          </a:lnTo>
                          <a:lnTo>
                            <a:pt x="801" y="17"/>
                          </a:lnTo>
                          <a:lnTo>
                            <a:pt x="803" y="17"/>
                          </a:lnTo>
                          <a:lnTo>
                            <a:pt x="805" y="17"/>
                          </a:lnTo>
                          <a:lnTo>
                            <a:pt x="807" y="17"/>
                          </a:lnTo>
                          <a:lnTo>
                            <a:pt x="809" y="19"/>
                          </a:lnTo>
                          <a:lnTo>
                            <a:pt x="811" y="21"/>
                          </a:lnTo>
                          <a:lnTo>
                            <a:pt x="811" y="23"/>
                          </a:lnTo>
                          <a:lnTo>
                            <a:pt x="811" y="25"/>
                          </a:lnTo>
                          <a:lnTo>
                            <a:pt x="811" y="27"/>
                          </a:lnTo>
                          <a:lnTo>
                            <a:pt x="811" y="29"/>
                          </a:lnTo>
                          <a:lnTo>
                            <a:pt x="811" y="31"/>
                          </a:lnTo>
                          <a:lnTo>
                            <a:pt x="811" y="33"/>
                          </a:lnTo>
                          <a:lnTo>
                            <a:pt x="813" y="33"/>
                          </a:lnTo>
                          <a:lnTo>
                            <a:pt x="813" y="35"/>
                          </a:lnTo>
                          <a:lnTo>
                            <a:pt x="814" y="35"/>
                          </a:lnTo>
                          <a:lnTo>
                            <a:pt x="814" y="33"/>
                          </a:lnTo>
                          <a:lnTo>
                            <a:pt x="816" y="33"/>
                          </a:lnTo>
                          <a:lnTo>
                            <a:pt x="816" y="31"/>
                          </a:lnTo>
                          <a:lnTo>
                            <a:pt x="818" y="29"/>
                          </a:lnTo>
                          <a:lnTo>
                            <a:pt x="818" y="27"/>
                          </a:lnTo>
                          <a:lnTo>
                            <a:pt x="818" y="25"/>
                          </a:lnTo>
                          <a:lnTo>
                            <a:pt x="818" y="23"/>
                          </a:lnTo>
                          <a:lnTo>
                            <a:pt x="820" y="23"/>
                          </a:lnTo>
                          <a:lnTo>
                            <a:pt x="820" y="21"/>
                          </a:lnTo>
                          <a:lnTo>
                            <a:pt x="822" y="21"/>
                          </a:lnTo>
                          <a:lnTo>
                            <a:pt x="824" y="21"/>
                          </a:lnTo>
                          <a:lnTo>
                            <a:pt x="826" y="23"/>
                          </a:lnTo>
                          <a:lnTo>
                            <a:pt x="828" y="23"/>
                          </a:lnTo>
                          <a:lnTo>
                            <a:pt x="828" y="25"/>
                          </a:lnTo>
                          <a:lnTo>
                            <a:pt x="830" y="25"/>
                          </a:lnTo>
                          <a:lnTo>
                            <a:pt x="830" y="27"/>
                          </a:lnTo>
                          <a:lnTo>
                            <a:pt x="832" y="27"/>
                          </a:lnTo>
                          <a:lnTo>
                            <a:pt x="832" y="29"/>
                          </a:lnTo>
                          <a:lnTo>
                            <a:pt x="834" y="29"/>
                          </a:lnTo>
                          <a:lnTo>
                            <a:pt x="836" y="29"/>
                          </a:lnTo>
                          <a:lnTo>
                            <a:pt x="838" y="31"/>
                          </a:lnTo>
                          <a:lnTo>
                            <a:pt x="843" y="35"/>
                          </a:lnTo>
                          <a:lnTo>
                            <a:pt x="845" y="36"/>
                          </a:lnTo>
                          <a:lnTo>
                            <a:pt x="836" y="40"/>
                          </a:lnTo>
                          <a:lnTo>
                            <a:pt x="732" y="84"/>
                          </a:lnTo>
                          <a:lnTo>
                            <a:pt x="732" y="86"/>
                          </a:lnTo>
                          <a:lnTo>
                            <a:pt x="732" y="88"/>
                          </a:lnTo>
                          <a:lnTo>
                            <a:pt x="734" y="88"/>
                          </a:lnTo>
                          <a:lnTo>
                            <a:pt x="734" y="90"/>
                          </a:lnTo>
                          <a:lnTo>
                            <a:pt x="736" y="92"/>
                          </a:lnTo>
                          <a:lnTo>
                            <a:pt x="738" y="94"/>
                          </a:lnTo>
                          <a:lnTo>
                            <a:pt x="738" y="96"/>
                          </a:lnTo>
                          <a:lnTo>
                            <a:pt x="740" y="96"/>
                          </a:lnTo>
                          <a:lnTo>
                            <a:pt x="740" y="98"/>
                          </a:lnTo>
                          <a:lnTo>
                            <a:pt x="742" y="98"/>
                          </a:lnTo>
                          <a:lnTo>
                            <a:pt x="742" y="96"/>
                          </a:lnTo>
                          <a:lnTo>
                            <a:pt x="743" y="96"/>
                          </a:lnTo>
                          <a:lnTo>
                            <a:pt x="743" y="98"/>
                          </a:lnTo>
                          <a:lnTo>
                            <a:pt x="743" y="96"/>
                          </a:lnTo>
                          <a:lnTo>
                            <a:pt x="745" y="96"/>
                          </a:lnTo>
                          <a:lnTo>
                            <a:pt x="747" y="96"/>
                          </a:lnTo>
                          <a:lnTo>
                            <a:pt x="747" y="94"/>
                          </a:lnTo>
                          <a:lnTo>
                            <a:pt x="749" y="94"/>
                          </a:lnTo>
                          <a:lnTo>
                            <a:pt x="749" y="96"/>
                          </a:lnTo>
                          <a:lnTo>
                            <a:pt x="749" y="94"/>
                          </a:lnTo>
                          <a:lnTo>
                            <a:pt x="751" y="94"/>
                          </a:lnTo>
                          <a:lnTo>
                            <a:pt x="753" y="94"/>
                          </a:lnTo>
                          <a:lnTo>
                            <a:pt x="753" y="96"/>
                          </a:lnTo>
                          <a:lnTo>
                            <a:pt x="753" y="98"/>
                          </a:lnTo>
                          <a:lnTo>
                            <a:pt x="755" y="98"/>
                          </a:lnTo>
                          <a:lnTo>
                            <a:pt x="755" y="100"/>
                          </a:lnTo>
                          <a:lnTo>
                            <a:pt x="757" y="100"/>
                          </a:lnTo>
                          <a:lnTo>
                            <a:pt x="757" y="102"/>
                          </a:lnTo>
                          <a:lnTo>
                            <a:pt x="757" y="104"/>
                          </a:lnTo>
                          <a:lnTo>
                            <a:pt x="759" y="104"/>
                          </a:lnTo>
                          <a:lnTo>
                            <a:pt x="761" y="104"/>
                          </a:lnTo>
                          <a:lnTo>
                            <a:pt x="761" y="106"/>
                          </a:lnTo>
                          <a:lnTo>
                            <a:pt x="763" y="106"/>
                          </a:lnTo>
                          <a:lnTo>
                            <a:pt x="765" y="106"/>
                          </a:lnTo>
                          <a:lnTo>
                            <a:pt x="766" y="106"/>
                          </a:lnTo>
                          <a:lnTo>
                            <a:pt x="765" y="106"/>
                          </a:lnTo>
                          <a:lnTo>
                            <a:pt x="766" y="106"/>
                          </a:lnTo>
                          <a:lnTo>
                            <a:pt x="766" y="107"/>
                          </a:lnTo>
                          <a:lnTo>
                            <a:pt x="768" y="107"/>
                          </a:lnTo>
                          <a:lnTo>
                            <a:pt x="768" y="106"/>
                          </a:lnTo>
                          <a:lnTo>
                            <a:pt x="770" y="106"/>
                          </a:lnTo>
                          <a:lnTo>
                            <a:pt x="770" y="104"/>
                          </a:lnTo>
                          <a:lnTo>
                            <a:pt x="772" y="104"/>
                          </a:lnTo>
                          <a:lnTo>
                            <a:pt x="772" y="102"/>
                          </a:lnTo>
                          <a:lnTo>
                            <a:pt x="774" y="102"/>
                          </a:lnTo>
                          <a:lnTo>
                            <a:pt x="776" y="102"/>
                          </a:lnTo>
                          <a:lnTo>
                            <a:pt x="778" y="102"/>
                          </a:lnTo>
                          <a:lnTo>
                            <a:pt x="778" y="104"/>
                          </a:lnTo>
                          <a:lnTo>
                            <a:pt x="780" y="104"/>
                          </a:lnTo>
                          <a:lnTo>
                            <a:pt x="780" y="106"/>
                          </a:lnTo>
                          <a:lnTo>
                            <a:pt x="780" y="104"/>
                          </a:lnTo>
                          <a:lnTo>
                            <a:pt x="780" y="106"/>
                          </a:lnTo>
                          <a:lnTo>
                            <a:pt x="780" y="107"/>
                          </a:lnTo>
                          <a:lnTo>
                            <a:pt x="780" y="109"/>
                          </a:lnTo>
                          <a:lnTo>
                            <a:pt x="782" y="109"/>
                          </a:lnTo>
                          <a:lnTo>
                            <a:pt x="780" y="109"/>
                          </a:lnTo>
                          <a:lnTo>
                            <a:pt x="780" y="111"/>
                          </a:lnTo>
                          <a:lnTo>
                            <a:pt x="780" y="113"/>
                          </a:lnTo>
                          <a:lnTo>
                            <a:pt x="782" y="113"/>
                          </a:lnTo>
                          <a:lnTo>
                            <a:pt x="782" y="115"/>
                          </a:lnTo>
                          <a:lnTo>
                            <a:pt x="784" y="115"/>
                          </a:lnTo>
                          <a:lnTo>
                            <a:pt x="784" y="113"/>
                          </a:lnTo>
                          <a:lnTo>
                            <a:pt x="784" y="115"/>
                          </a:lnTo>
                          <a:lnTo>
                            <a:pt x="784" y="117"/>
                          </a:lnTo>
                          <a:lnTo>
                            <a:pt x="786" y="117"/>
                          </a:lnTo>
                          <a:lnTo>
                            <a:pt x="786" y="119"/>
                          </a:lnTo>
                          <a:lnTo>
                            <a:pt x="786" y="117"/>
                          </a:lnTo>
                          <a:lnTo>
                            <a:pt x="788" y="117"/>
                          </a:lnTo>
                          <a:lnTo>
                            <a:pt x="788" y="119"/>
                          </a:lnTo>
                          <a:lnTo>
                            <a:pt x="790" y="119"/>
                          </a:lnTo>
                          <a:lnTo>
                            <a:pt x="790" y="121"/>
                          </a:lnTo>
                          <a:lnTo>
                            <a:pt x="791" y="119"/>
                          </a:lnTo>
                          <a:lnTo>
                            <a:pt x="791" y="121"/>
                          </a:lnTo>
                          <a:lnTo>
                            <a:pt x="791" y="123"/>
                          </a:lnTo>
                          <a:lnTo>
                            <a:pt x="793" y="123"/>
                          </a:lnTo>
                          <a:lnTo>
                            <a:pt x="791" y="123"/>
                          </a:lnTo>
                          <a:lnTo>
                            <a:pt x="791" y="125"/>
                          </a:lnTo>
                          <a:lnTo>
                            <a:pt x="793" y="125"/>
                          </a:lnTo>
                          <a:lnTo>
                            <a:pt x="793" y="127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5" y="127"/>
                          </a:lnTo>
                          <a:lnTo>
                            <a:pt x="795" y="129"/>
                          </a:lnTo>
                          <a:lnTo>
                            <a:pt x="797" y="129"/>
                          </a:lnTo>
                          <a:lnTo>
                            <a:pt x="797" y="127"/>
                          </a:lnTo>
                          <a:lnTo>
                            <a:pt x="797" y="129"/>
                          </a:lnTo>
                          <a:lnTo>
                            <a:pt x="797" y="131"/>
                          </a:lnTo>
                          <a:lnTo>
                            <a:pt x="797" y="129"/>
                          </a:lnTo>
                          <a:lnTo>
                            <a:pt x="799" y="129"/>
                          </a:lnTo>
                          <a:lnTo>
                            <a:pt x="799" y="131"/>
                          </a:lnTo>
                          <a:lnTo>
                            <a:pt x="797" y="131"/>
                          </a:lnTo>
                          <a:lnTo>
                            <a:pt x="797" y="132"/>
                          </a:lnTo>
                          <a:lnTo>
                            <a:pt x="797" y="134"/>
                          </a:lnTo>
                          <a:lnTo>
                            <a:pt x="799" y="134"/>
                          </a:lnTo>
                          <a:lnTo>
                            <a:pt x="799" y="136"/>
                          </a:lnTo>
                          <a:lnTo>
                            <a:pt x="801" y="136"/>
                          </a:lnTo>
                          <a:lnTo>
                            <a:pt x="801" y="138"/>
                          </a:lnTo>
                          <a:lnTo>
                            <a:pt x="801" y="140"/>
                          </a:lnTo>
                          <a:lnTo>
                            <a:pt x="803" y="140"/>
                          </a:lnTo>
                          <a:lnTo>
                            <a:pt x="801" y="140"/>
                          </a:lnTo>
                          <a:lnTo>
                            <a:pt x="803" y="140"/>
                          </a:lnTo>
                          <a:lnTo>
                            <a:pt x="803" y="142"/>
                          </a:lnTo>
                          <a:lnTo>
                            <a:pt x="803" y="144"/>
                          </a:lnTo>
                          <a:lnTo>
                            <a:pt x="805" y="144"/>
                          </a:lnTo>
                          <a:lnTo>
                            <a:pt x="803" y="144"/>
                          </a:lnTo>
                          <a:lnTo>
                            <a:pt x="805" y="144"/>
                          </a:lnTo>
                          <a:lnTo>
                            <a:pt x="805" y="146"/>
                          </a:lnTo>
                          <a:lnTo>
                            <a:pt x="805" y="148"/>
                          </a:lnTo>
                          <a:lnTo>
                            <a:pt x="807" y="148"/>
                          </a:lnTo>
                          <a:lnTo>
                            <a:pt x="807" y="150"/>
                          </a:lnTo>
                          <a:lnTo>
                            <a:pt x="809" y="150"/>
                          </a:lnTo>
                          <a:lnTo>
                            <a:pt x="809" y="152"/>
                          </a:lnTo>
                          <a:lnTo>
                            <a:pt x="809" y="150"/>
                          </a:lnTo>
                          <a:lnTo>
                            <a:pt x="809" y="152"/>
                          </a:lnTo>
                          <a:lnTo>
                            <a:pt x="809" y="154"/>
                          </a:lnTo>
                          <a:lnTo>
                            <a:pt x="811" y="154"/>
                          </a:lnTo>
                          <a:lnTo>
                            <a:pt x="809" y="154"/>
                          </a:lnTo>
                          <a:lnTo>
                            <a:pt x="809" y="155"/>
                          </a:lnTo>
                          <a:lnTo>
                            <a:pt x="811" y="155"/>
                          </a:lnTo>
                          <a:lnTo>
                            <a:pt x="811" y="157"/>
                          </a:lnTo>
                          <a:lnTo>
                            <a:pt x="811" y="159"/>
                          </a:lnTo>
                          <a:lnTo>
                            <a:pt x="811" y="161"/>
                          </a:lnTo>
                          <a:lnTo>
                            <a:pt x="811" y="163"/>
                          </a:lnTo>
                          <a:lnTo>
                            <a:pt x="813" y="163"/>
                          </a:lnTo>
                          <a:lnTo>
                            <a:pt x="814" y="163"/>
                          </a:lnTo>
                          <a:lnTo>
                            <a:pt x="814" y="165"/>
                          </a:lnTo>
                          <a:lnTo>
                            <a:pt x="816" y="165"/>
                          </a:lnTo>
                          <a:lnTo>
                            <a:pt x="816" y="167"/>
                          </a:lnTo>
                          <a:lnTo>
                            <a:pt x="818" y="167"/>
                          </a:lnTo>
                          <a:lnTo>
                            <a:pt x="820" y="167"/>
                          </a:lnTo>
                          <a:lnTo>
                            <a:pt x="822" y="167"/>
                          </a:lnTo>
                          <a:lnTo>
                            <a:pt x="822" y="169"/>
                          </a:lnTo>
                          <a:lnTo>
                            <a:pt x="824" y="169"/>
                          </a:lnTo>
                          <a:lnTo>
                            <a:pt x="826" y="169"/>
                          </a:lnTo>
                          <a:lnTo>
                            <a:pt x="826" y="167"/>
                          </a:lnTo>
                          <a:lnTo>
                            <a:pt x="828" y="167"/>
                          </a:lnTo>
                          <a:lnTo>
                            <a:pt x="828" y="169"/>
                          </a:lnTo>
                          <a:lnTo>
                            <a:pt x="830" y="167"/>
                          </a:lnTo>
                          <a:lnTo>
                            <a:pt x="830" y="169"/>
                          </a:lnTo>
                          <a:lnTo>
                            <a:pt x="832" y="169"/>
                          </a:lnTo>
                          <a:lnTo>
                            <a:pt x="834" y="169"/>
                          </a:lnTo>
                          <a:lnTo>
                            <a:pt x="834" y="171"/>
                          </a:lnTo>
                          <a:lnTo>
                            <a:pt x="836" y="171"/>
                          </a:lnTo>
                          <a:lnTo>
                            <a:pt x="836" y="173"/>
                          </a:lnTo>
                          <a:lnTo>
                            <a:pt x="838" y="173"/>
                          </a:lnTo>
                          <a:lnTo>
                            <a:pt x="838" y="175"/>
                          </a:lnTo>
                          <a:lnTo>
                            <a:pt x="839" y="175"/>
                          </a:lnTo>
                          <a:lnTo>
                            <a:pt x="841" y="175"/>
                          </a:lnTo>
                          <a:lnTo>
                            <a:pt x="841" y="173"/>
                          </a:lnTo>
                          <a:lnTo>
                            <a:pt x="841" y="171"/>
                          </a:lnTo>
                          <a:lnTo>
                            <a:pt x="843" y="171"/>
                          </a:lnTo>
                          <a:lnTo>
                            <a:pt x="843" y="173"/>
                          </a:lnTo>
                          <a:lnTo>
                            <a:pt x="843" y="175"/>
                          </a:lnTo>
                          <a:lnTo>
                            <a:pt x="845" y="177"/>
                          </a:lnTo>
                          <a:lnTo>
                            <a:pt x="847" y="177"/>
                          </a:lnTo>
                          <a:lnTo>
                            <a:pt x="849" y="177"/>
                          </a:lnTo>
                          <a:lnTo>
                            <a:pt x="849" y="179"/>
                          </a:lnTo>
                          <a:lnTo>
                            <a:pt x="847" y="179"/>
                          </a:lnTo>
                          <a:lnTo>
                            <a:pt x="845" y="179"/>
                          </a:lnTo>
                          <a:lnTo>
                            <a:pt x="845" y="177"/>
                          </a:lnTo>
                          <a:lnTo>
                            <a:pt x="843" y="177"/>
                          </a:lnTo>
                          <a:lnTo>
                            <a:pt x="843" y="179"/>
                          </a:lnTo>
                          <a:lnTo>
                            <a:pt x="843" y="180"/>
                          </a:lnTo>
                          <a:lnTo>
                            <a:pt x="845" y="182"/>
                          </a:lnTo>
                          <a:lnTo>
                            <a:pt x="847" y="182"/>
                          </a:lnTo>
                          <a:lnTo>
                            <a:pt x="847" y="184"/>
                          </a:lnTo>
                          <a:lnTo>
                            <a:pt x="849" y="184"/>
                          </a:lnTo>
                          <a:lnTo>
                            <a:pt x="851" y="182"/>
                          </a:lnTo>
                          <a:lnTo>
                            <a:pt x="853" y="182"/>
                          </a:lnTo>
                          <a:lnTo>
                            <a:pt x="853" y="180"/>
                          </a:lnTo>
                          <a:lnTo>
                            <a:pt x="855" y="180"/>
                          </a:lnTo>
                          <a:lnTo>
                            <a:pt x="855" y="182"/>
                          </a:lnTo>
                          <a:lnTo>
                            <a:pt x="855" y="184"/>
                          </a:lnTo>
                          <a:lnTo>
                            <a:pt x="857" y="184"/>
                          </a:lnTo>
                          <a:lnTo>
                            <a:pt x="857" y="182"/>
                          </a:lnTo>
                          <a:lnTo>
                            <a:pt x="857" y="180"/>
                          </a:lnTo>
                          <a:lnTo>
                            <a:pt x="859" y="180"/>
                          </a:lnTo>
                          <a:lnTo>
                            <a:pt x="857" y="180"/>
                          </a:lnTo>
                          <a:lnTo>
                            <a:pt x="855" y="179"/>
                          </a:lnTo>
                          <a:lnTo>
                            <a:pt x="857" y="179"/>
                          </a:lnTo>
                          <a:lnTo>
                            <a:pt x="857" y="177"/>
                          </a:lnTo>
                          <a:lnTo>
                            <a:pt x="859" y="177"/>
                          </a:lnTo>
                          <a:lnTo>
                            <a:pt x="861" y="177"/>
                          </a:lnTo>
                          <a:lnTo>
                            <a:pt x="862" y="177"/>
                          </a:lnTo>
                          <a:lnTo>
                            <a:pt x="864" y="177"/>
                          </a:lnTo>
                          <a:lnTo>
                            <a:pt x="864" y="175"/>
                          </a:lnTo>
                          <a:lnTo>
                            <a:pt x="866" y="175"/>
                          </a:lnTo>
                          <a:lnTo>
                            <a:pt x="868" y="175"/>
                          </a:lnTo>
                          <a:lnTo>
                            <a:pt x="868" y="177"/>
                          </a:lnTo>
                          <a:lnTo>
                            <a:pt x="868" y="179"/>
                          </a:lnTo>
                          <a:lnTo>
                            <a:pt x="870" y="179"/>
                          </a:lnTo>
                          <a:lnTo>
                            <a:pt x="872" y="179"/>
                          </a:lnTo>
                          <a:lnTo>
                            <a:pt x="872" y="177"/>
                          </a:lnTo>
                          <a:lnTo>
                            <a:pt x="872" y="175"/>
                          </a:lnTo>
                          <a:lnTo>
                            <a:pt x="874" y="175"/>
                          </a:lnTo>
                          <a:lnTo>
                            <a:pt x="874" y="177"/>
                          </a:lnTo>
                          <a:lnTo>
                            <a:pt x="874" y="179"/>
                          </a:lnTo>
                          <a:lnTo>
                            <a:pt x="876" y="179"/>
                          </a:lnTo>
                          <a:lnTo>
                            <a:pt x="876" y="180"/>
                          </a:lnTo>
                          <a:lnTo>
                            <a:pt x="878" y="180"/>
                          </a:lnTo>
                          <a:lnTo>
                            <a:pt x="880" y="180"/>
                          </a:lnTo>
                          <a:lnTo>
                            <a:pt x="880" y="182"/>
                          </a:lnTo>
                          <a:lnTo>
                            <a:pt x="882" y="182"/>
                          </a:lnTo>
                          <a:lnTo>
                            <a:pt x="884" y="182"/>
                          </a:lnTo>
                          <a:lnTo>
                            <a:pt x="886" y="182"/>
                          </a:lnTo>
                          <a:lnTo>
                            <a:pt x="886" y="180"/>
                          </a:lnTo>
                          <a:lnTo>
                            <a:pt x="887" y="180"/>
                          </a:lnTo>
                          <a:lnTo>
                            <a:pt x="887" y="179"/>
                          </a:lnTo>
                          <a:lnTo>
                            <a:pt x="889" y="180"/>
                          </a:lnTo>
                          <a:lnTo>
                            <a:pt x="889" y="182"/>
                          </a:lnTo>
                          <a:lnTo>
                            <a:pt x="889" y="184"/>
                          </a:lnTo>
                          <a:lnTo>
                            <a:pt x="891" y="184"/>
                          </a:lnTo>
                          <a:lnTo>
                            <a:pt x="891" y="186"/>
                          </a:lnTo>
                          <a:lnTo>
                            <a:pt x="893" y="186"/>
                          </a:lnTo>
                          <a:lnTo>
                            <a:pt x="893" y="188"/>
                          </a:lnTo>
                          <a:lnTo>
                            <a:pt x="895" y="188"/>
                          </a:lnTo>
                          <a:lnTo>
                            <a:pt x="895" y="190"/>
                          </a:lnTo>
                          <a:lnTo>
                            <a:pt x="897" y="190"/>
                          </a:lnTo>
                          <a:lnTo>
                            <a:pt x="899" y="190"/>
                          </a:lnTo>
                          <a:lnTo>
                            <a:pt x="899" y="188"/>
                          </a:lnTo>
                          <a:lnTo>
                            <a:pt x="901" y="186"/>
                          </a:lnTo>
                          <a:lnTo>
                            <a:pt x="903" y="186"/>
                          </a:lnTo>
                          <a:lnTo>
                            <a:pt x="903" y="184"/>
                          </a:lnTo>
                          <a:lnTo>
                            <a:pt x="903" y="182"/>
                          </a:lnTo>
                          <a:lnTo>
                            <a:pt x="901" y="182"/>
                          </a:lnTo>
                          <a:lnTo>
                            <a:pt x="901" y="180"/>
                          </a:lnTo>
                          <a:lnTo>
                            <a:pt x="899" y="180"/>
                          </a:lnTo>
                          <a:lnTo>
                            <a:pt x="897" y="180"/>
                          </a:lnTo>
                          <a:lnTo>
                            <a:pt x="897" y="179"/>
                          </a:lnTo>
                          <a:lnTo>
                            <a:pt x="899" y="179"/>
                          </a:lnTo>
                          <a:lnTo>
                            <a:pt x="901" y="179"/>
                          </a:lnTo>
                          <a:lnTo>
                            <a:pt x="903" y="179"/>
                          </a:lnTo>
                          <a:lnTo>
                            <a:pt x="903" y="180"/>
                          </a:lnTo>
                          <a:lnTo>
                            <a:pt x="905" y="180"/>
                          </a:lnTo>
                          <a:lnTo>
                            <a:pt x="907" y="182"/>
                          </a:lnTo>
                          <a:lnTo>
                            <a:pt x="909" y="182"/>
                          </a:lnTo>
                          <a:lnTo>
                            <a:pt x="909" y="180"/>
                          </a:lnTo>
                          <a:lnTo>
                            <a:pt x="909" y="179"/>
                          </a:lnTo>
                          <a:lnTo>
                            <a:pt x="910" y="179"/>
                          </a:lnTo>
                          <a:lnTo>
                            <a:pt x="910" y="180"/>
                          </a:lnTo>
                          <a:lnTo>
                            <a:pt x="910" y="179"/>
                          </a:lnTo>
                          <a:lnTo>
                            <a:pt x="910" y="177"/>
                          </a:lnTo>
                          <a:lnTo>
                            <a:pt x="912" y="177"/>
                          </a:lnTo>
                          <a:lnTo>
                            <a:pt x="912" y="175"/>
                          </a:lnTo>
                          <a:lnTo>
                            <a:pt x="914" y="175"/>
                          </a:lnTo>
                          <a:lnTo>
                            <a:pt x="916" y="175"/>
                          </a:lnTo>
                          <a:lnTo>
                            <a:pt x="918" y="177"/>
                          </a:lnTo>
                          <a:lnTo>
                            <a:pt x="918" y="179"/>
                          </a:lnTo>
                          <a:lnTo>
                            <a:pt x="916" y="179"/>
                          </a:lnTo>
                          <a:lnTo>
                            <a:pt x="914" y="179"/>
                          </a:lnTo>
                          <a:lnTo>
                            <a:pt x="914" y="180"/>
                          </a:lnTo>
                          <a:lnTo>
                            <a:pt x="916" y="180"/>
                          </a:lnTo>
                          <a:lnTo>
                            <a:pt x="918" y="182"/>
                          </a:lnTo>
                          <a:lnTo>
                            <a:pt x="918" y="180"/>
                          </a:lnTo>
                          <a:lnTo>
                            <a:pt x="920" y="180"/>
                          </a:lnTo>
                          <a:lnTo>
                            <a:pt x="922" y="180"/>
                          </a:lnTo>
                          <a:lnTo>
                            <a:pt x="922" y="182"/>
                          </a:lnTo>
                          <a:lnTo>
                            <a:pt x="924" y="182"/>
                          </a:lnTo>
                          <a:lnTo>
                            <a:pt x="924" y="184"/>
                          </a:lnTo>
                          <a:lnTo>
                            <a:pt x="924" y="182"/>
                          </a:lnTo>
                          <a:lnTo>
                            <a:pt x="926" y="182"/>
                          </a:lnTo>
                          <a:lnTo>
                            <a:pt x="926" y="180"/>
                          </a:lnTo>
                          <a:lnTo>
                            <a:pt x="926" y="182"/>
                          </a:lnTo>
                          <a:lnTo>
                            <a:pt x="928" y="182"/>
                          </a:lnTo>
                          <a:lnTo>
                            <a:pt x="928" y="184"/>
                          </a:lnTo>
                          <a:lnTo>
                            <a:pt x="930" y="184"/>
                          </a:lnTo>
                          <a:lnTo>
                            <a:pt x="932" y="184"/>
                          </a:lnTo>
                          <a:lnTo>
                            <a:pt x="932" y="182"/>
                          </a:lnTo>
                          <a:lnTo>
                            <a:pt x="932" y="180"/>
                          </a:lnTo>
                          <a:lnTo>
                            <a:pt x="930" y="180"/>
                          </a:lnTo>
                          <a:lnTo>
                            <a:pt x="930" y="179"/>
                          </a:lnTo>
                          <a:lnTo>
                            <a:pt x="932" y="179"/>
                          </a:lnTo>
                          <a:lnTo>
                            <a:pt x="932" y="180"/>
                          </a:lnTo>
                          <a:lnTo>
                            <a:pt x="934" y="180"/>
                          </a:lnTo>
                          <a:lnTo>
                            <a:pt x="934" y="182"/>
                          </a:lnTo>
                          <a:lnTo>
                            <a:pt x="935" y="182"/>
                          </a:lnTo>
                          <a:lnTo>
                            <a:pt x="937" y="180"/>
                          </a:lnTo>
                          <a:lnTo>
                            <a:pt x="937" y="182"/>
                          </a:lnTo>
                          <a:lnTo>
                            <a:pt x="939" y="182"/>
                          </a:lnTo>
                          <a:lnTo>
                            <a:pt x="939" y="180"/>
                          </a:lnTo>
                          <a:lnTo>
                            <a:pt x="937" y="179"/>
                          </a:lnTo>
                          <a:lnTo>
                            <a:pt x="937" y="177"/>
                          </a:lnTo>
                          <a:lnTo>
                            <a:pt x="937" y="175"/>
                          </a:lnTo>
                          <a:lnTo>
                            <a:pt x="939" y="175"/>
                          </a:lnTo>
                          <a:lnTo>
                            <a:pt x="939" y="177"/>
                          </a:lnTo>
                          <a:lnTo>
                            <a:pt x="941" y="177"/>
                          </a:lnTo>
                          <a:lnTo>
                            <a:pt x="941" y="179"/>
                          </a:lnTo>
                          <a:lnTo>
                            <a:pt x="943" y="179"/>
                          </a:lnTo>
                          <a:lnTo>
                            <a:pt x="943" y="177"/>
                          </a:lnTo>
                          <a:lnTo>
                            <a:pt x="943" y="175"/>
                          </a:lnTo>
                          <a:lnTo>
                            <a:pt x="941" y="175"/>
                          </a:lnTo>
                          <a:lnTo>
                            <a:pt x="939" y="175"/>
                          </a:lnTo>
                          <a:lnTo>
                            <a:pt x="939" y="173"/>
                          </a:lnTo>
                          <a:lnTo>
                            <a:pt x="941" y="173"/>
                          </a:lnTo>
                          <a:lnTo>
                            <a:pt x="941" y="171"/>
                          </a:lnTo>
                          <a:lnTo>
                            <a:pt x="943" y="171"/>
                          </a:lnTo>
                          <a:lnTo>
                            <a:pt x="943" y="173"/>
                          </a:lnTo>
                          <a:lnTo>
                            <a:pt x="945" y="173"/>
                          </a:lnTo>
                          <a:lnTo>
                            <a:pt x="947" y="175"/>
                          </a:lnTo>
                          <a:lnTo>
                            <a:pt x="949" y="175"/>
                          </a:lnTo>
                          <a:lnTo>
                            <a:pt x="951" y="175"/>
                          </a:lnTo>
                          <a:lnTo>
                            <a:pt x="953" y="175"/>
                          </a:lnTo>
                          <a:lnTo>
                            <a:pt x="953" y="177"/>
                          </a:lnTo>
                          <a:lnTo>
                            <a:pt x="953" y="175"/>
                          </a:lnTo>
                          <a:lnTo>
                            <a:pt x="955" y="175"/>
                          </a:lnTo>
                          <a:lnTo>
                            <a:pt x="957" y="175"/>
                          </a:lnTo>
                          <a:lnTo>
                            <a:pt x="958" y="175"/>
                          </a:lnTo>
                          <a:lnTo>
                            <a:pt x="960" y="173"/>
                          </a:lnTo>
                          <a:lnTo>
                            <a:pt x="960" y="171"/>
                          </a:lnTo>
                          <a:lnTo>
                            <a:pt x="962" y="171"/>
                          </a:lnTo>
                          <a:lnTo>
                            <a:pt x="962" y="169"/>
                          </a:lnTo>
                          <a:lnTo>
                            <a:pt x="962" y="167"/>
                          </a:lnTo>
                          <a:lnTo>
                            <a:pt x="964" y="167"/>
                          </a:lnTo>
                          <a:lnTo>
                            <a:pt x="966" y="167"/>
                          </a:lnTo>
                          <a:lnTo>
                            <a:pt x="968" y="167"/>
                          </a:lnTo>
                          <a:lnTo>
                            <a:pt x="968" y="169"/>
                          </a:lnTo>
                          <a:lnTo>
                            <a:pt x="966" y="169"/>
                          </a:lnTo>
                          <a:lnTo>
                            <a:pt x="966" y="171"/>
                          </a:lnTo>
                          <a:lnTo>
                            <a:pt x="968" y="173"/>
                          </a:lnTo>
                          <a:lnTo>
                            <a:pt x="970" y="173"/>
                          </a:lnTo>
                          <a:lnTo>
                            <a:pt x="970" y="175"/>
                          </a:lnTo>
                          <a:lnTo>
                            <a:pt x="972" y="175"/>
                          </a:lnTo>
                          <a:lnTo>
                            <a:pt x="972" y="173"/>
                          </a:lnTo>
                          <a:lnTo>
                            <a:pt x="974" y="173"/>
                          </a:lnTo>
                          <a:lnTo>
                            <a:pt x="974" y="175"/>
                          </a:lnTo>
                          <a:lnTo>
                            <a:pt x="974" y="177"/>
                          </a:lnTo>
                          <a:lnTo>
                            <a:pt x="972" y="177"/>
                          </a:lnTo>
                          <a:lnTo>
                            <a:pt x="974" y="177"/>
                          </a:lnTo>
                          <a:lnTo>
                            <a:pt x="976" y="177"/>
                          </a:lnTo>
                          <a:lnTo>
                            <a:pt x="974" y="177"/>
                          </a:lnTo>
                          <a:lnTo>
                            <a:pt x="974" y="179"/>
                          </a:lnTo>
                          <a:lnTo>
                            <a:pt x="974" y="180"/>
                          </a:lnTo>
                          <a:lnTo>
                            <a:pt x="974" y="182"/>
                          </a:lnTo>
                          <a:lnTo>
                            <a:pt x="976" y="184"/>
                          </a:lnTo>
                          <a:lnTo>
                            <a:pt x="978" y="184"/>
                          </a:lnTo>
                          <a:lnTo>
                            <a:pt x="980" y="184"/>
                          </a:lnTo>
                          <a:lnTo>
                            <a:pt x="982" y="184"/>
                          </a:lnTo>
                          <a:lnTo>
                            <a:pt x="982" y="186"/>
                          </a:lnTo>
                          <a:lnTo>
                            <a:pt x="982" y="188"/>
                          </a:lnTo>
                          <a:lnTo>
                            <a:pt x="982" y="190"/>
                          </a:lnTo>
                          <a:lnTo>
                            <a:pt x="982" y="192"/>
                          </a:lnTo>
                          <a:lnTo>
                            <a:pt x="982" y="190"/>
                          </a:lnTo>
                          <a:lnTo>
                            <a:pt x="980" y="190"/>
                          </a:lnTo>
                          <a:lnTo>
                            <a:pt x="980" y="192"/>
                          </a:lnTo>
                          <a:lnTo>
                            <a:pt x="978" y="192"/>
                          </a:lnTo>
                          <a:lnTo>
                            <a:pt x="980" y="192"/>
                          </a:lnTo>
                          <a:lnTo>
                            <a:pt x="980" y="194"/>
                          </a:lnTo>
                          <a:lnTo>
                            <a:pt x="978" y="194"/>
                          </a:lnTo>
                          <a:lnTo>
                            <a:pt x="978" y="196"/>
                          </a:lnTo>
                          <a:lnTo>
                            <a:pt x="980" y="196"/>
                          </a:lnTo>
                          <a:lnTo>
                            <a:pt x="980" y="198"/>
                          </a:lnTo>
                          <a:lnTo>
                            <a:pt x="978" y="198"/>
                          </a:lnTo>
                          <a:lnTo>
                            <a:pt x="976" y="198"/>
                          </a:lnTo>
                          <a:lnTo>
                            <a:pt x="974" y="198"/>
                          </a:lnTo>
                          <a:lnTo>
                            <a:pt x="976" y="198"/>
                          </a:lnTo>
                          <a:lnTo>
                            <a:pt x="976" y="196"/>
                          </a:lnTo>
                          <a:lnTo>
                            <a:pt x="976" y="198"/>
                          </a:lnTo>
                          <a:lnTo>
                            <a:pt x="974" y="198"/>
                          </a:lnTo>
                          <a:lnTo>
                            <a:pt x="974" y="196"/>
                          </a:lnTo>
                          <a:lnTo>
                            <a:pt x="972" y="196"/>
                          </a:lnTo>
                          <a:lnTo>
                            <a:pt x="972" y="198"/>
                          </a:lnTo>
                          <a:lnTo>
                            <a:pt x="974" y="198"/>
                          </a:lnTo>
                          <a:lnTo>
                            <a:pt x="972" y="198"/>
                          </a:lnTo>
                          <a:lnTo>
                            <a:pt x="972" y="200"/>
                          </a:lnTo>
                          <a:lnTo>
                            <a:pt x="974" y="200"/>
                          </a:lnTo>
                          <a:lnTo>
                            <a:pt x="974" y="202"/>
                          </a:lnTo>
                          <a:lnTo>
                            <a:pt x="972" y="202"/>
                          </a:lnTo>
                          <a:lnTo>
                            <a:pt x="972" y="203"/>
                          </a:lnTo>
                          <a:lnTo>
                            <a:pt x="972" y="202"/>
                          </a:lnTo>
                          <a:lnTo>
                            <a:pt x="970" y="202"/>
                          </a:lnTo>
                          <a:lnTo>
                            <a:pt x="970" y="203"/>
                          </a:lnTo>
                          <a:lnTo>
                            <a:pt x="968" y="203"/>
                          </a:lnTo>
                          <a:lnTo>
                            <a:pt x="968" y="202"/>
                          </a:lnTo>
                          <a:lnTo>
                            <a:pt x="966" y="202"/>
                          </a:lnTo>
                          <a:lnTo>
                            <a:pt x="966" y="203"/>
                          </a:lnTo>
                          <a:lnTo>
                            <a:pt x="966" y="205"/>
                          </a:lnTo>
                          <a:lnTo>
                            <a:pt x="966" y="207"/>
                          </a:lnTo>
                          <a:lnTo>
                            <a:pt x="964" y="207"/>
                          </a:lnTo>
                          <a:lnTo>
                            <a:pt x="962" y="207"/>
                          </a:lnTo>
                          <a:lnTo>
                            <a:pt x="962" y="209"/>
                          </a:lnTo>
                          <a:lnTo>
                            <a:pt x="960" y="209"/>
                          </a:lnTo>
                          <a:lnTo>
                            <a:pt x="960" y="207"/>
                          </a:lnTo>
                          <a:lnTo>
                            <a:pt x="960" y="209"/>
                          </a:lnTo>
                          <a:lnTo>
                            <a:pt x="958" y="209"/>
                          </a:lnTo>
                          <a:lnTo>
                            <a:pt x="958" y="211"/>
                          </a:lnTo>
                          <a:lnTo>
                            <a:pt x="957" y="211"/>
                          </a:lnTo>
                          <a:lnTo>
                            <a:pt x="955" y="211"/>
                          </a:lnTo>
                          <a:lnTo>
                            <a:pt x="955" y="213"/>
                          </a:lnTo>
                          <a:lnTo>
                            <a:pt x="957" y="213"/>
                          </a:lnTo>
                          <a:lnTo>
                            <a:pt x="955" y="213"/>
                          </a:lnTo>
                          <a:lnTo>
                            <a:pt x="955" y="215"/>
                          </a:lnTo>
                          <a:lnTo>
                            <a:pt x="953" y="215"/>
                          </a:lnTo>
                          <a:lnTo>
                            <a:pt x="953" y="213"/>
                          </a:lnTo>
                          <a:lnTo>
                            <a:pt x="951" y="213"/>
                          </a:lnTo>
                          <a:lnTo>
                            <a:pt x="951" y="215"/>
                          </a:lnTo>
                          <a:lnTo>
                            <a:pt x="949" y="215"/>
                          </a:lnTo>
                          <a:lnTo>
                            <a:pt x="949" y="217"/>
                          </a:lnTo>
                          <a:lnTo>
                            <a:pt x="951" y="217"/>
                          </a:lnTo>
                          <a:lnTo>
                            <a:pt x="951" y="219"/>
                          </a:lnTo>
                          <a:lnTo>
                            <a:pt x="953" y="219"/>
                          </a:lnTo>
                          <a:lnTo>
                            <a:pt x="953" y="221"/>
                          </a:lnTo>
                          <a:lnTo>
                            <a:pt x="951" y="221"/>
                          </a:lnTo>
                          <a:lnTo>
                            <a:pt x="951" y="223"/>
                          </a:lnTo>
                          <a:lnTo>
                            <a:pt x="951" y="225"/>
                          </a:lnTo>
                          <a:lnTo>
                            <a:pt x="949" y="225"/>
                          </a:lnTo>
                          <a:lnTo>
                            <a:pt x="949" y="227"/>
                          </a:lnTo>
                          <a:lnTo>
                            <a:pt x="947" y="227"/>
                          </a:lnTo>
                          <a:lnTo>
                            <a:pt x="945" y="227"/>
                          </a:lnTo>
                          <a:lnTo>
                            <a:pt x="945" y="228"/>
                          </a:lnTo>
                          <a:lnTo>
                            <a:pt x="943" y="228"/>
                          </a:lnTo>
                          <a:lnTo>
                            <a:pt x="941" y="228"/>
                          </a:lnTo>
                          <a:lnTo>
                            <a:pt x="941" y="227"/>
                          </a:lnTo>
                          <a:lnTo>
                            <a:pt x="939" y="227"/>
                          </a:lnTo>
                          <a:lnTo>
                            <a:pt x="939" y="228"/>
                          </a:lnTo>
                          <a:lnTo>
                            <a:pt x="937" y="228"/>
                          </a:lnTo>
                          <a:lnTo>
                            <a:pt x="937" y="230"/>
                          </a:lnTo>
                          <a:lnTo>
                            <a:pt x="937" y="232"/>
                          </a:lnTo>
                          <a:lnTo>
                            <a:pt x="937" y="234"/>
                          </a:lnTo>
                          <a:lnTo>
                            <a:pt x="935" y="234"/>
                          </a:lnTo>
                          <a:lnTo>
                            <a:pt x="935" y="236"/>
                          </a:lnTo>
                          <a:lnTo>
                            <a:pt x="935" y="234"/>
                          </a:lnTo>
                          <a:lnTo>
                            <a:pt x="934" y="234"/>
                          </a:lnTo>
                          <a:lnTo>
                            <a:pt x="934" y="236"/>
                          </a:lnTo>
                          <a:lnTo>
                            <a:pt x="934" y="238"/>
                          </a:lnTo>
                          <a:lnTo>
                            <a:pt x="932" y="238"/>
                          </a:lnTo>
                          <a:lnTo>
                            <a:pt x="934" y="238"/>
                          </a:lnTo>
                          <a:lnTo>
                            <a:pt x="932" y="240"/>
                          </a:lnTo>
                          <a:lnTo>
                            <a:pt x="932" y="238"/>
                          </a:lnTo>
                          <a:lnTo>
                            <a:pt x="932" y="240"/>
                          </a:lnTo>
                          <a:lnTo>
                            <a:pt x="930" y="240"/>
                          </a:lnTo>
                          <a:lnTo>
                            <a:pt x="930" y="238"/>
                          </a:lnTo>
                          <a:lnTo>
                            <a:pt x="930" y="240"/>
                          </a:lnTo>
                          <a:lnTo>
                            <a:pt x="928" y="240"/>
                          </a:lnTo>
                          <a:lnTo>
                            <a:pt x="928" y="238"/>
                          </a:lnTo>
                          <a:lnTo>
                            <a:pt x="926" y="238"/>
                          </a:lnTo>
                          <a:lnTo>
                            <a:pt x="926" y="240"/>
                          </a:lnTo>
                          <a:lnTo>
                            <a:pt x="924" y="240"/>
                          </a:lnTo>
                          <a:lnTo>
                            <a:pt x="926" y="240"/>
                          </a:lnTo>
                          <a:lnTo>
                            <a:pt x="924" y="240"/>
                          </a:lnTo>
                          <a:lnTo>
                            <a:pt x="924" y="238"/>
                          </a:lnTo>
                          <a:lnTo>
                            <a:pt x="924" y="240"/>
                          </a:lnTo>
                          <a:lnTo>
                            <a:pt x="922" y="240"/>
                          </a:lnTo>
                          <a:lnTo>
                            <a:pt x="924" y="240"/>
                          </a:lnTo>
                          <a:lnTo>
                            <a:pt x="922" y="240"/>
                          </a:lnTo>
                          <a:lnTo>
                            <a:pt x="922" y="238"/>
                          </a:lnTo>
                          <a:lnTo>
                            <a:pt x="920" y="238"/>
                          </a:lnTo>
                          <a:lnTo>
                            <a:pt x="920" y="236"/>
                          </a:lnTo>
                          <a:lnTo>
                            <a:pt x="918" y="236"/>
                          </a:lnTo>
                          <a:lnTo>
                            <a:pt x="918" y="238"/>
                          </a:lnTo>
                          <a:lnTo>
                            <a:pt x="916" y="238"/>
                          </a:lnTo>
                          <a:lnTo>
                            <a:pt x="916" y="240"/>
                          </a:lnTo>
                          <a:lnTo>
                            <a:pt x="914" y="240"/>
                          </a:lnTo>
                          <a:lnTo>
                            <a:pt x="914" y="238"/>
                          </a:lnTo>
                          <a:lnTo>
                            <a:pt x="912" y="238"/>
                          </a:lnTo>
                          <a:lnTo>
                            <a:pt x="912" y="240"/>
                          </a:lnTo>
                          <a:lnTo>
                            <a:pt x="912" y="242"/>
                          </a:lnTo>
                          <a:lnTo>
                            <a:pt x="910" y="242"/>
                          </a:lnTo>
                          <a:lnTo>
                            <a:pt x="910" y="240"/>
                          </a:lnTo>
                          <a:lnTo>
                            <a:pt x="909" y="240"/>
                          </a:lnTo>
                          <a:lnTo>
                            <a:pt x="907" y="242"/>
                          </a:lnTo>
                          <a:lnTo>
                            <a:pt x="907" y="240"/>
                          </a:lnTo>
                          <a:lnTo>
                            <a:pt x="907" y="242"/>
                          </a:lnTo>
                          <a:lnTo>
                            <a:pt x="905" y="242"/>
                          </a:lnTo>
                          <a:lnTo>
                            <a:pt x="903" y="242"/>
                          </a:lnTo>
                          <a:lnTo>
                            <a:pt x="901" y="242"/>
                          </a:lnTo>
                          <a:lnTo>
                            <a:pt x="899" y="242"/>
                          </a:lnTo>
                          <a:lnTo>
                            <a:pt x="899" y="244"/>
                          </a:lnTo>
                          <a:lnTo>
                            <a:pt x="897" y="244"/>
                          </a:lnTo>
                          <a:lnTo>
                            <a:pt x="897" y="242"/>
                          </a:lnTo>
                          <a:lnTo>
                            <a:pt x="895" y="242"/>
                          </a:lnTo>
                          <a:lnTo>
                            <a:pt x="895" y="244"/>
                          </a:lnTo>
                          <a:lnTo>
                            <a:pt x="895" y="246"/>
                          </a:lnTo>
                          <a:lnTo>
                            <a:pt x="895" y="244"/>
                          </a:lnTo>
                          <a:lnTo>
                            <a:pt x="895" y="246"/>
                          </a:lnTo>
                          <a:lnTo>
                            <a:pt x="893" y="246"/>
                          </a:lnTo>
                          <a:lnTo>
                            <a:pt x="895" y="246"/>
                          </a:lnTo>
                          <a:lnTo>
                            <a:pt x="893" y="246"/>
                          </a:lnTo>
                          <a:lnTo>
                            <a:pt x="891" y="246"/>
                          </a:lnTo>
                          <a:lnTo>
                            <a:pt x="891" y="248"/>
                          </a:lnTo>
                          <a:lnTo>
                            <a:pt x="893" y="248"/>
                          </a:lnTo>
                          <a:lnTo>
                            <a:pt x="891" y="248"/>
                          </a:lnTo>
                          <a:lnTo>
                            <a:pt x="889" y="248"/>
                          </a:lnTo>
                          <a:lnTo>
                            <a:pt x="889" y="246"/>
                          </a:lnTo>
                          <a:lnTo>
                            <a:pt x="889" y="248"/>
                          </a:lnTo>
                          <a:lnTo>
                            <a:pt x="889" y="250"/>
                          </a:lnTo>
                          <a:lnTo>
                            <a:pt x="887" y="250"/>
                          </a:lnTo>
                          <a:lnTo>
                            <a:pt x="887" y="248"/>
                          </a:lnTo>
                          <a:lnTo>
                            <a:pt x="887" y="250"/>
                          </a:lnTo>
                          <a:lnTo>
                            <a:pt x="887" y="252"/>
                          </a:lnTo>
                          <a:lnTo>
                            <a:pt x="886" y="250"/>
                          </a:lnTo>
                          <a:lnTo>
                            <a:pt x="884" y="250"/>
                          </a:lnTo>
                          <a:lnTo>
                            <a:pt x="884" y="248"/>
                          </a:lnTo>
                          <a:lnTo>
                            <a:pt x="882" y="246"/>
                          </a:lnTo>
                          <a:lnTo>
                            <a:pt x="880" y="246"/>
                          </a:lnTo>
                          <a:lnTo>
                            <a:pt x="878" y="246"/>
                          </a:lnTo>
                          <a:lnTo>
                            <a:pt x="878" y="248"/>
                          </a:lnTo>
                          <a:lnTo>
                            <a:pt x="880" y="248"/>
                          </a:lnTo>
                          <a:lnTo>
                            <a:pt x="880" y="250"/>
                          </a:lnTo>
                          <a:lnTo>
                            <a:pt x="878" y="250"/>
                          </a:lnTo>
                          <a:lnTo>
                            <a:pt x="876" y="250"/>
                          </a:lnTo>
                          <a:lnTo>
                            <a:pt x="876" y="248"/>
                          </a:lnTo>
                          <a:lnTo>
                            <a:pt x="874" y="248"/>
                          </a:lnTo>
                          <a:lnTo>
                            <a:pt x="874" y="246"/>
                          </a:lnTo>
                          <a:lnTo>
                            <a:pt x="872" y="248"/>
                          </a:lnTo>
                          <a:lnTo>
                            <a:pt x="872" y="250"/>
                          </a:lnTo>
                          <a:lnTo>
                            <a:pt x="872" y="248"/>
                          </a:lnTo>
                          <a:lnTo>
                            <a:pt x="870" y="248"/>
                          </a:lnTo>
                          <a:lnTo>
                            <a:pt x="870" y="250"/>
                          </a:lnTo>
                          <a:lnTo>
                            <a:pt x="868" y="250"/>
                          </a:lnTo>
                          <a:lnTo>
                            <a:pt x="866" y="250"/>
                          </a:lnTo>
                          <a:lnTo>
                            <a:pt x="866" y="248"/>
                          </a:lnTo>
                          <a:lnTo>
                            <a:pt x="866" y="250"/>
                          </a:lnTo>
                          <a:lnTo>
                            <a:pt x="864" y="248"/>
                          </a:lnTo>
                          <a:lnTo>
                            <a:pt x="864" y="246"/>
                          </a:lnTo>
                          <a:lnTo>
                            <a:pt x="862" y="248"/>
                          </a:lnTo>
                          <a:lnTo>
                            <a:pt x="862" y="250"/>
                          </a:lnTo>
                          <a:lnTo>
                            <a:pt x="861" y="250"/>
                          </a:lnTo>
                          <a:lnTo>
                            <a:pt x="859" y="250"/>
                          </a:lnTo>
                          <a:lnTo>
                            <a:pt x="857" y="250"/>
                          </a:lnTo>
                          <a:lnTo>
                            <a:pt x="857" y="252"/>
                          </a:lnTo>
                          <a:lnTo>
                            <a:pt x="855" y="252"/>
                          </a:lnTo>
                          <a:lnTo>
                            <a:pt x="857" y="252"/>
                          </a:lnTo>
                          <a:lnTo>
                            <a:pt x="857" y="253"/>
                          </a:lnTo>
                          <a:lnTo>
                            <a:pt x="859" y="253"/>
                          </a:lnTo>
                          <a:lnTo>
                            <a:pt x="857" y="255"/>
                          </a:lnTo>
                          <a:lnTo>
                            <a:pt x="857" y="253"/>
                          </a:lnTo>
                          <a:lnTo>
                            <a:pt x="855" y="253"/>
                          </a:lnTo>
                          <a:lnTo>
                            <a:pt x="855" y="255"/>
                          </a:lnTo>
                          <a:lnTo>
                            <a:pt x="857" y="255"/>
                          </a:lnTo>
                          <a:lnTo>
                            <a:pt x="855" y="255"/>
                          </a:lnTo>
                          <a:lnTo>
                            <a:pt x="853" y="255"/>
                          </a:lnTo>
                          <a:lnTo>
                            <a:pt x="851" y="255"/>
                          </a:lnTo>
                          <a:lnTo>
                            <a:pt x="851" y="257"/>
                          </a:lnTo>
                          <a:lnTo>
                            <a:pt x="851" y="255"/>
                          </a:lnTo>
                          <a:lnTo>
                            <a:pt x="853" y="257"/>
                          </a:lnTo>
                          <a:lnTo>
                            <a:pt x="851" y="257"/>
                          </a:lnTo>
                          <a:lnTo>
                            <a:pt x="851" y="259"/>
                          </a:lnTo>
                          <a:lnTo>
                            <a:pt x="849" y="259"/>
                          </a:lnTo>
                          <a:lnTo>
                            <a:pt x="851" y="259"/>
                          </a:lnTo>
                          <a:lnTo>
                            <a:pt x="851" y="261"/>
                          </a:lnTo>
                          <a:lnTo>
                            <a:pt x="849" y="261"/>
                          </a:lnTo>
                          <a:lnTo>
                            <a:pt x="849" y="259"/>
                          </a:lnTo>
                          <a:lnTo>
                            <a:pt x="847" y="259"/>
                          </a:lnTo>
                          <a:lnTo>
                            <a:pt x="845" y="259"/>
                          </a:lnTo>
                          <a:lnTo>
                            <a:pt x="845" y="261"/>
                          </a:lnTo>
                          <a:lnTo>
                            <a:pt x="843" y="261"/>
                          </a:lnTo>
                          <a:lnTo>
                            <a:pt x="843" y="263"/>
                          </a:lnTo>
                          <a:lnTo>
                            <a:pt x="843" y="261"/>
                          </a:lnTo>
                          <a:lnTo>
                            <a:pt x="843" y="259"/>
                          </a:lnTo>
                          <a:lnTo>
                            <a:pt x="843" y="257"/>
                          </a:lnTo>
                          <a:lnTo>
                            <a:pt x="841" y="257"/>
                          </a:lnTo>
                          <a:lnTo>
                            <a:pt x="841" y="259"/>
                          </a:lnTo>
                          <a:lnTo>
                            <a:pt x="841" y="257"/>
                          </a:lnTo>
                          <a:lnTo>
                            <a:pt x="839" y="259"/>
                          </a:lnTo>
                          <a:lnTo>
                            <a:pt x="841" y="259"/>
                          </a:lnTo>
                          <a:lnTo>
                            <a:pt x="839" y="261"/>
                          </a:lnTo>
                          <a:lnTo>
                            <a:pt x="839" y="259"/>
                          </a:lnTo>
                          <a:lnTo>
                            <a:pt x="839" y="257"/>
                          </a:lnTo>
                          <a:lnTo>
                            <a:pt x="838" y="257"/>
                          </a:lnTo>
                          <a:lnTo>
                            <a:pt x="838" y="259"/>
                          </a:lnTo>
                          <a:lnTo>
                            <a:pt x="836" y="259"/>
                          </a:lnTo>
                          <a:lnTo>
                            <a:pt x="836" y="261"/>
                          </a:lnTo>
                          <a:lnTo>
                            <a:pt x="834" y="261"/>
                          </a:lnTo>
                          <a:lnTo>
                            <a:pt x="834" y="263"/>
                          </a:lnTo>
                          <a:lnTo>
                            <a:pt x="832" y="263"/>
                          </a:lnTo>
                          <a:lnTo>
                            <a:pt x="832" y="261"/>
                          </a:lnTo>
                          <a:lnTo>
                            <a:pt x="830" y="263"/>
                          </a:lnTo>
                          <a:lnTo>
                            <a:pt x="830" y="261"/>
                          </a:lnTo>
                          <a:lnTo>
                            <a:pt x="830" y="263"/>
                          </a:lnTo>
                          <a:lnTo>
                            <a:pt x="828" y="265"/>
                          </a:lnTo>
                          <a:lnTo>
                            <a:pt x="828" y="263"/>
                          </a:lnTo>
                          <a:lnTo>
                            <a:pt x="826" y="263"/>
                          </a:lnTo>
                          <a:lnTo>
                            <a:pt x="826" y="265"/>
                          </a:lnTo>
                          <a:lnTo>
                            <a:pt x="824" y="265"/>
                          </a:lnTo>
                          <a:lnTo>
                            <a:pt x="824" y="263"/>
                          </a:lnTo>
                          <a:lnTo>
                            <a:pt x="822" y="263"/>
                          </a:lnTo>
                          <a:lnTo>
                            <a:pt x="820" y="263"/>
                          </a:lnTo>
                          <a:lnTo>
                            <a:pt x="820" y="265"/>
                          </a:lnTo>
                          <a:lnTo>
                            <a:pt x="820" y="263"/>
                          </a:lnTo>
                          <a:lnTo>
                            <a:pt x="818" y="265"/>
                          </a:lnTo>
                          <a:lnTo>
                            <a:pt x="818" y="267"/>
                          </a:lnTo>
                          <a:lnTo>
                            <a:pt x="818" y="265"/>
                          </a:lnTo>
                          <a:lnTo>
                            <a:pt x="816" y="265"/>
                          </a:lnTo>
                          <a:lnTo>
                            <a:pt x="818" y="267"/>
                          </a:lnTo>
                          <a:lnTo>
                            <a:pt x="816" y="267"/>
                          </a:lnTo>
                          <a:lnTo>
                            <a:pt x="816" y="265"/>
                          </a:lnTo>
                          <a:lnTo>
                            <a:pt x="814" y="265"/>
                          </a:lnTo>
                          <a:lnTo>
                            <a:pt x="814" y="267"/>
                          </a:lnTo>
                          <a:lnTo>
                            <a:pt x="813" y="267"/>
                          </a:lnTo>
                          <a:lnTo>
                            <a:pt x="813" y="269"/>
                          </a:lnTo>
                          <a:lnTo>
                            <a:pt x="813" y="267"/>
                          </a:lnTo>
                          <a:lnTo>
                            <a:pt x="811" y="267"/>
                          </a:lnTo>
                          <a:lnTo>
                            <a:pt x="811" y="269"/>
                          </a:lnTo>
                          <a:lnTo>
                            <a:pt x="811" y="271"/>
                          </a:lnTo>
                          <a:lnTo>
                            <a:pt x="809" y="271"/>
                          </a:lnTo>
                          <a:lnTo>
                            <a:pt x="811" y="271"/>
                          </a:lnTo>
                          <a:lnTo>
                            <a:pt x="811" y="273"/>
                          </a:lnTo>
                          <a:lnTo>
                            <a:pt x="809" y="273"/>
                          </a:lnTo>
                          <a:lnTo>
                            <a:pt x="809" y="271"/>
                          </a:lnTo>
                          <a:lnTo>
                            <a:pt x="807" y="271"/>
                          </a:lnTo>
                          <a:lnTo>
                            <a:pt x="807" y="273"/>
                          </a:lnTo>
                          <a:lnTo>
                            <a:pt x="807" y="271"/>
                          </a:lnTo>
                          <a:lnTo>
                            <a:pt x="805" y="271"/>
                          </a:lnTo>
                          <a:lnTo>
                            <a:pt x="803" y="271"/>
                          </a:lnTo>
                          <a:lnTo>
                            <a:pt x="803" y="269"/>
                          </a:lnTo>
                          <a:lnTo>
                            <a:pt x="803" y="271"/>
                          </a:lnTo>
                          <a:lnTo>
                            <a:pt x="801" y="271"/>
                          </a:lnTo>
                          <a:lnTo>
                            <a:pt x="801" y="273"/>
                          </a:lnTo>
                          <a:lnTo>
                            <a:pt x="801" y="271"/>
                          </a:lnTo>
                          <a:lnTo>
                            <a:pt x="799" y="271"/>
                          </a:lnTo>
                          <a:lnTo>
                            <a:pt x="799" y="273"/>
                          </a:lnTo>
                          <a:lnTo>
                            <a:pt x="797" y="273"/>
                          </a:lnTo>
                          <a:lnTo>
                            <a:pt x="797" y="271"/>
                          </a:lnTo>
                          <a:lnTo>
                            <a:pt x="797" y="273"/>
                          </a:lnTo>
                          <a:lnTo>
                            <a:pt x="795" y="273"/>
                          </a:lnTo>
                          <a:lnTo>
                            <a:pt x="795" y="275"/>
                          </a:lnTo>
                          <a:lnTo>
                            <a:pt x="795" y="273"/>
                          </a:lnTo>
                          <a:lnTo>
                            <a:pt x="793" y="273"/>
                          </a:lnTo>
                          <a:lnTo>
                            <a:pt x="795" y="273"/>
                          </a:lnTo>
                          <a:lnTo>
                            <a:pt x="795" y="271"/>
                          </a:lnTo>
                          <a:lnTo>
                            <a:pt x="793" y="271"/>
                          </a:lnTo>
                          <a:lnTo>
                            <a:pt x="793" y="273"/>
                          </a:lnTo>
                          <a:lnTo>
                            <a:pt x="793" y="271"/>
                          </a:lnTo>
                          <a:lnTo>
                            <a:pt x="791" y="271"/>
                          </a:lnTo>
                          <a:lnTo>
                            <a:pt x="793" y="271"/>
                          </a:lnTo>
                          <a:lnTo>
                            <a:pt x="793" y="269"/>
                          </a:lnTo>
                          <a:lnTo>
                            <a:pt x="791" y="269"/>
                          </a:lnTo>
                          <a:lnTo>
                            <a:pt x="790" y="269"/>
                          </a:lnTo>
                          <a:lnTo>
                            <a:pt x="788" y="269"/>
                          </a:lnTo>
                          <a:lnTo>
                            <a:pt x="788" y="271"/>
                          </a:lnTo>
                          <a:lnTo>
                            <a:pt x="788" y="269"/>
                          </a:lnTo>
                          <a:lnTo>
                            <a:pt x="786" y="269"/>
                          </a:lnTo>
                          <a:lnTo>
                            <a:pt x="788" y="269"/>
                          </a:lnTo>
                          <a:lnTo>
                            <a:pt x="786" y="267"/>
                          </a:lnTo>
                          <a:lnTo>
                            <a:pt x="784" y="267"/>
                          </a:lnTo>
                          <a:lnTo>
                            <a:pt x="782" y="267"/>
                          </a:lnTo>
                          <a:lnTo>
                            <a:pt x="780" y="267"/>
                          </a:lnTo>
                          <a:lnTo>
                            <a:pt x="780" y="269"/>
                          </a:lnTo>
                          <a:lnTo>
                            <a:pt x="782" y="269"/>
                          </a:lnTo>
                          <a:lnTo>
                            <a:pt x="782" y="271"/>
                          </a:lnTo>
                          <a:lnTo>
                            <a:pt x="780" y="271"/>
                          </a:lnTo>
                          <a:lnTo>
                            <a:pt x="780" y="269"/>
                          </a:lnTo>
                          <a:lnTo>
                            <a:pt x="780" y="271"/>
                          </a:lnTo>
                          <a:lnTo>
                            <a:pt x="778" y="271"/>
                          </a:lnTo>
                          <a:lnTo>
                            <a:pt x="778" y="269"/>
                          </a:lnTo>
                          <a:lnTo>
                            <a:pt x="778" y="271"/>
                          </a:lnTo>
                          <a:lnTo>
                            <a:pt x="776" y="271"/>
                          </a:lnTo>
                          <a:lnTo>
                            <a:pt x="776" y="269"/>
                          </a:lnTo>
                          <a:lnTo>
                            <a:pt x="776" y="267"/>
                          </a:lnTo>
                          <a:lnTo>
                            <a:pt x="774" y="267"/>
                          </a:lnTo>
                          <a:lnTo>
                            <a:pt x="774" y="265"/>
                          </a:lnTo>
                          <a:lnTo>
                            <a:pt x="772" y="267"/>
                          </a:lnTo>
                          <a:lnTo>
                            <a:pt x="774" y="267"/>
                          </a:lnTo>
                          <a:lnTo>
                            <a:pt x="772" y="267"/>
                          </a:lnTo>
                          <a:lnTo>
                            <a:pt x="772" y="269"/>
                          </a:lnTo>
                          <a:lnTo>
                            <a:pt x="772" y="267"/>
                          </a:lnTo>
                          <a:lnTo>
                            <a:pt x="770" y="267"/>
                          </a:lnTo>
                          <a:lnTo>
                            <a:pt x="772" y="267"/>
                          </a:lnTo>
                          <a:lnTo>
                            <a:pt x="772" y="269"/>
                          </a:lnTo>
                          <a:lnTo>
                            <a:pt x="770" y="271"/>
                          </a:lnTo>
                          <a:lnTo>
                            <a:pt x="770" y="269"/>
                          </a:lnTo>
                          <a:lnTo>
                            <a:pt x="768" y="269"/>
                          </a:lnTo>
                          <a:lnTo>
                            <a:pt x="766" y="269"/>
                          </a:lnTo>
                          <a:lnTo>
                            <a:pt x="766" y="271"/>
                          </a:lnTo>
                          <a:lnTo>
                            <a:pt x="766" y="273"/>
                          </a:lnTo>
                          <a:lnTo>
                            <a:pt x="765" y="273"/>
                          </a:lnTo>
                          <a:lnTo>
                            <a:pt x="765" y="271"/>
                          </a:lnTo>
                          <a:lnTo>
                            <a:pt x="763" y="271"/>
                          </a:lnTo>
                          <a:lnTo>
                            <a:pt x="763" y="269"/>
                          </a:lnTo>
                          <a:lnTo>
                            <a:pt x="763" y="271"/>
                          </a:lnTo>
                          <a:lnTo>
                            <a:pt x="761" y="271"/>
                          </a:lnTo>
                          <a:lnTo>
                            <a:pt x="759" y="271"/>
                          </a:lnTo>
                          <a:lnTo>
                            <a:pt x="759" y="269"/>
                          </a:lnTo>
                          <a:lnTo>
                            <a:pt x="757" y="269"/>
                          </a:lnTo>
                          <a:lnTo>
                            <a:pt x="757" y="271"/>
                          </a:lnTo>
                          <a:lnTo>
                            <a:pt x="757" y="269"/>
                          </a:lnTo>
                          <a:lnTo>
                            <a:pt x="755" y="269"/>
                          </a:lnTo>
                          <a:lnTo>
                            <a:pt x="753" y="269"/>
                          </a:lnTo>
                          <a:lnTo>
                            <a:pt x="753" y="267"/>
                          </a:lnTo>
                          <a:lnTo>
                            <a:pt x="753" y="269"/>
                          </a:lnTo>
                          <a:lnTo>
                            <a:pt x="751" y="269"/>
                          </a:lnTo>
                          <a:lnTo>
                            <a:pt x="751" y="271"/>
                          </a:lnTo>
                          <a:lnTo>
                            <a:pt x="749" y="269"/>
                          </a:lnTo>
                          <a:lnTo>
                            <a:pt x="749" y="271"/>
                          </a:lnTo>
                          <a:lnTo>
                            <a:pt x="747" y="271"/>
                          </a:lnTo>
                          <a:lnTo>
                            <a:pt x="747" y="269"/>
                          </a:lnTo>
                          <a:lnTo>
                            <a:pt x="747" y="267"/>
                          </a:lnTo>
                          <a:lnTo>
                            <a:pt x="745" y="267"/>
                          </a:lnTo>
                          <a:lnTo>
                            <a:pt x="745" y="265"/>
                          </a:lnTo>
                          <a:lnTo>
                            <a:pt x="743" y="265"/>
                          </a:lnTo>
                          <a:lnTo>
                            <a:pt x="743" y="267"/>
                          </a:lnTo>
                          <a:lnTo>
                            <a:pt x="742" y="267"/>
                          </a:lnTo>
                          <a:lnTo>
                            <a:pt x="742" y="265"/>
                          </a:lnTo>
                          <a:lnTo>
                            <a:pt x="740" y="265"/>
                          </a:lnTo>
                          <a:lnTo>
                            <a:pt x="740" y="267"/>
                          </a:lnTo>
                          <a:lnTo>
                            <a:pt x="742" y="267"/>
                          </a:lnTo>
                          <a:lnTo>
                            <a:pt x="742" y="269"/>
                          </a:lnTo>
                          <a:lnTo>
                            <a:pt x="740" y="269"/>
                          </a:lnTo>
                          <a:lnTo>
                            <a:pt x="742" y="269"/>
                          </a:lnTo>
                          <a:lnTo>
                            <a:pt x="740" y="269"/>
                          </a:lnTo>
                          <a:lnTo>
                            <a:pt x="740" y="271"/>
                          </a:lnTo>
                          <a:lnTo>
                            <a:pt x="740" y="269"/>
                          </a:lnTo>
                          <a:lnTo>
                            <a:pt x="740" y="271"/>
                          </a:lnTo>
                          <a:lnTo>
                            <a:pt x="740" y="273"/>
                          </a:lnTo>
                          <a:lnTo>
                            <a:pt x="738" y="273"/>
                          </a:lnTo>
                          <a:lnTo>
                            <a:pt x="738" y="275"/>
                          </a:lnTo>
                          <a:lnTo>
                            <a:pt x="738" y="273"/>
                          </a:lnTo>
                          <a:lnTo>
                            <a:pt x="738" y="275"/>
                          </a:lnTo>
                          <a:lnTo>
                            <a:pt x="736" y="275"/>
                          </a:lnTo>
                          <a:lnTo>
                            <a:pt x="738" y="275"/>
                          </a:lnTo>
                          <a:lnTo>
                            <a:pt x="738" y="276"/>
                          </a:lnTo>
                          <a:lnTo>
                            <a:pt x="736" y="276"/>
                          </a:lnTo>
                          <a:lnTo>
                            <a:pt x="736" y="278"/>
                          </a:lnTo>
                          <a:lnTo>
                            <a:pt x="736" y="276"/>
                          </a:lnTo>
                          <a:lnTo>
                            <a:pt x="734" y="276"/>
                          </a:lnTo>
                          <a:lnTo>
                            <a:pt x="734" y="278"/>
                          </a:lnTo>
                          <a:lnTo>
                            <a:pt x="732" y="278"/>
                          </a:lnTo>
                          <a:lnTo>
                            <a:pt x="732" y="280"/>
                          </a:lnTo>
                          <a:lnTo>
                            <a:pt x="730" y="280"/>
                          </a:lnTo>
                          <a:lnTo>
                            <a:pt x="730" y="282"/>
                          </a:lnTo>
                          <a:lnTo>
                            <a:pt x="728" y="282"/>
                          </a:lnTo>
                          <a:lnTo>
                            <a:pt x="726" y="282"/>
                          </a:lnTo>
                          <a:lnTo>
                            <a:pt x="728" y="284"/>
                          </a:lnTo>
                          <a:lnTo>
                            <a:pt x="726" y="284"/>
                          </a:lnTo>
                          <a:lnTo>
                            <a:pt x="726" y="286"/>
                          </a:lnTo>
                          <a:lnTo>
                            <a:pt x="724" y="286"/>
                          </a:lnTo>
                          <a:lnTo>
                            <a:pt x="724" y="288"/>
                          </a:lnTo>
                          <a:lnTo>
                            <a:pt x="722" y="288"/>
                          </a:lnTo>
                          <a:lnTo>
                            <a:pt x="722" y="290"/>
                          </a:lnTo>
                          <a:lnTo>
                            <a:pt x="720" y="290"/>
                          </a:lnTo>
                          <a:lnTo>
                            <a:pt x="720" y="288"/>
                          </a:lnTo>
                          <a:lnTo>
                            <a:pt x="720" y="290"/>
                          </a:lnTo>
                          <a:lnTo>
                            <a:pt x="720" y="288"/>
                          </a:lnTo>
                          <a:lnTo>
                            <a:pt x="718" y="288"/>
                          </a:lnTo>
                          <a:lnTo>
                            <a:pt x="718" y="290"/>
                          </a:lnTo>
                          <a:lnTo>
                            <a:pt x="720" y="290"/>
                          </a:lnTo>
                          <a:lnTo>
                            <a:pt x="718" y="290"/>
                          </a:lnTo>
                          <a:lnTo>
                            <a:pt x="717" y="290"/>
                          </a:lnTo>
                          <a:lnTo>
                            <a:pt x="717" y="292"/>
                          </a:lnTo>
                          <a:lnTo>
                            <a:pt x="715" y="292"/>
                          </a:lnTo>
                          <a:lnTo>
                            <a:pt x="715" y="290"/>
                          </a:lnTo>
                          <a:lnTo>
                            <a:pt x="715" y="292"/>
                          </a:lnTo>
                          <a:lnTo>
                            <a:pt x="717" y="292"/>
                          </a:lnTo>
                          <a:lnTo>
                            <a:pt x="717" y="294"/>
                          </a:lnTo>
                          <a:lnTo>
                            <a:pt x="715" y="294"/>
                          </a:lnTo>
                          <a:lnTo>
                            <a:pt x="713" y="294"/>
                          </a:lnTo>
                          <a:lnTo>
                            <a:pt x="713" y="296"/>
                          </a:lnTo>
                          <a:lnTo>
                            <a:pt x="711" y="296"/>
                          </a:lnTo>
                          <a:lnTo>
                            <a:pt x="711" y="294"/>
                          </a:lnTo>
                          <a:lnTo>
                            <a:pt x="709" y="294"/>
                          </a:lnTo>
                          <a:lnTo>
                            <a:pt x="709" y="296"/>
                          </a:lnTo>
                          <a:lnTo>
                            <a:pt x="707" y="296"/>
                          </a:lnTo>
                          <a:lnTo>
                            <a:pt x="707" y="294"/>
                          </a:lnTo>
                          <a:lnTo>
                            <a:pt x="707" y="296"/>
                          </a:lnTo>
                          <a:lnTo>
                            <a:pt x="707" y="298"/>
                          </a:lnTo>
                          <a:lnTo>
                            <a:pt x="705" y="298"/>
                          </a:lnTo>
                          <a:lnTo>
                            <a:pt x="703" y="298"/>
                          </a:lnTo>
                          <a:lnTo>
                            <a:pt x="701" y="298"/>
                          </a:lnTo>
                          <a:lnTo>
                            <a:pt x="701" y="296"/>
                          </a:lnTo>
                          <a:lnTo>
                            <a:pt x="701" y="298"/>
                          </a:lnTo>
                          <a:lnTo>
                            <a:pt x="699" y="298"/>
                          </a:lnTo>
                          <a:lnTo>
                            <a:pt x="699" y="300"/>
                          </a:lnTo>
                          <a:lnTo>
                            <a:pt x="697" y="300"/>
                          </a:lnTo>
                          <a:lnTo>
                            <a:pt x="697" y="298"/>
                          </a:lnTo>
                          <a:lnTo>
                            <a:pt x="697" y="300"/>
                          </a:lnTo>
                          <a:lnTo>
                            <a:pt x="697" y="298"/>
                          </a:lnTo>
                          <a:lnTo>
                            <a:pt x="695" y="298"/>
                          </a:lnTo>
                          <a:lnTo>
                            <a:pt x="695" y="300"/>
                          </a:lnTo>
                          <a:lnTo>
                            <a:pt x="694" y="300"/>
                          </a:lnTo>
                          <a:lnTo>
                            <a:pt x="694" y="298"/>
                          </a:lnTo>
                          <a:lnTo>
                            <a:pt x="694" y="300"/>
                          </a:lnTo>
                          <a:lnTo>
                            <a:pt x="692" y="300"/>
                          </a:lnTo>
                          <a:lnTo>
                            <a:pt x="690" y="301"/>
                          </a:lnTo>
                          <a:lnTo>
                            <a:pt x="690" y="300"/>
                          </a:lnTo>
                          <a:lnTo>
                            <a:pt x="688" y="300"/>
                          </a:lnTo>
                          <a:lnTo>
                            <a:pt x="686" y="300"/>
                          </a:lnTo>
                          <a:lnTo>
                            <a:pt x="688" y="300"/>
                          </a:lnTo>
                          <a:lnTo>
                            <a:pt x="688" y="301"/>
                          </a:lnTo>
                          <a:lnTo>
                            <a:pt x="688" y="303"/>
                          </a:lnTo>
                          <a:lnTo>
                            <a:pt x="686" y="303"/>
                          </a:lnTo>
                          <a:lnTo>
                            <a:pt x="688" y="303"/>
                          </a:lnTo>
                          <a:lnTo>
                            <a:pt x="688" y="305"/>
                          </a:lnTo>
                          <a:lnTo>
                            <a:pt x="686" y="305"/>
                          </a:lnTo>
                          <a:lnTo>
                            <a:pt x="688" y="305"/>
                          </a:lnTo>
                          <a:lnTo>
                            <a:pt x="686" y="305"/>
                          </a:lnTo>
                          <a:lnTo>
                            <a:pt x="684" y="305"/>
                          </a:lnTo>
                          <a:lnTo>
                            <a:pt x="682" y="305"/>
                          </a:lnTo>
                          <a:lnTo>
                            <a:pt x="682" y="303"/>
                          </a:lnTo>
                          <a:lnTo>
                            <a:pt x="682" y="305"/>
                          </a:lnTo>
                          <a:lnTo>
                            <a:pt x="682" y="303"/>
                          </a:lnTo>
                          <a:lnTo>
                            <a:pt x="682" y="305"/>
                          </a:lnTo>
                          <a:lnTo>
                            <a:pt x="680" y="305"/>
                          </a:lnTo>
                          <a:lnTo>
                            <a:pt x="678" y="305"/>
                          </a:lnTo>
                          <a:lnTo>
                            <a:pt x="678" y="307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6" y="307"/>
                          </a:lnTo>
                          <a:lnTo>
                            <a:pt x="676" y="309"/>
                          </a:lnTo>
                          <a:lnTo>
                            <a:pt x="674" y="309"/>
                          </a:lnTo>
                          <a:lnTo>
                            <a:pt x="672" y="309"/>
                          </a:lnTo>
                          <a:lnTo>
                            <a:pt x="672" y="311"/>
                          </a:lnTo>
                          <a:lnTo>
                            <a:pt x="672" y="309"/>
                          </a:lnTo>
                          <a:lnTo>
                            <a:pt x="670" y="311"/>
                          </a:lnTo>
                          <a:lnTo>
                            <a:pt x="669" y="311"/>
                          </a:lnTo>
                          <a:lnTo>
                            <a:pt x="669" y="313"/>
                          </a:lnTo>
                          <a:lnTo>
                            <a:pt x="669" y="311"/>
                          </a:lnTo>
                          <a:lnTo>
                            <a:pt x="667" y="313"/>
                          </a:lnTo>
                          <a:lnTo>
                            <a:pt x="665" y="313"/>
                          </a:lnTo>
                          <a:lnTo>
                            <a:pt x="665" y="315"/>
                          </a:lnTo>
                          <a:lnTo>
                            <a:pt x="663" y="315"/>
                          </a:lnTo>
                          <a:lnTo>
                            <a:pt x="663" y="317"/>
                          </a:lnTo>
                          <a:lnTo>
                            <a:pt x="661" y="317"/>
                          </a:lnTo>
                          <a:lnTo>
                            <a:pt x="661" y="319"/>
                          </a:lnTo>
                          <a:lnTo>
                            <a:pt x="659" y="319"/>
                          </a:lnTo>
                          <a:lnTo>
                            <a:pt x="659" y="321"/>
                          </a:lnTo>
                          <a:lnTo>
                            <a:pt x="659" y="323"/>
                          </a:lnTo>
                          <a:lnTo>
                            <a:pt x="657" y="323"/>
                          </a:lnTo>
                          <a:lnTo>
                            <a:pt x="657" y="324"/>
                          </a:lnTo>
                          <a:lnTo>
                            <a:pt x="655" y="324"/>
                          </a:lnTo>
                          <a:lnTo>
                            <a:pt x="655" y="326"/>
                          </a:lnTo>
                          <a:lnTo>
                            <a:pt x="653" y="326"/>
                          </a:lnTo>
                          <a:lnTo>
                            <a:pt x="651" y="326"/>
                          </a:lnTo>
                          <a:lnTo>
                            <a:pt x="651" y="328"/>
                          </a:lnTo>
                          <a:lnTo>
                            <a:pt x="651" y="330"/>
                          </a:lnTo>
                          <a:lnTo>
                            <a:pt x="649" y="330"/>
                          </a:lnTo>
                          <a:lnTo>
                            <a:pt x="647" y="330"/>
                          </a:lnTo>
                          <a:lnTo>
                            <a:pt x="647" y="332"/>
                          </a:lnTo>
                          <a:lnTo>
                            <a:pt x="647" y="334"/>
                          </a:lnTo>
                          <a:lnTo>
                            <a:pt x="646" y="334"/>
                          </a:lnTo>
                          <a:lnTo>
                            <a:pt x="644" y="334"/>
                          </a:lnTo>
                          <a:lnTo>
                            <a:pt x="644" y="336"/>
                          </a:lnTo>
                          <a:lnTo>
                            <a:pt x="642" y="336"/>
                          </a:lnTo>
                          <a:lnTo>
                            <a:pt x="642" y="334"/>
                          </a:lnTo>
                          <a:lnTo>
                            <a:pt x="642" y="332"/>
                          </a:lnTo>
                          <a:lnTo>
                            <a:pt x="640" y="332"/>
                          </a:lnTo>
                          <a:lnTo>
                            <a:pt x="638" y="332"/>
                          </a:lnTo>
                          <a:lnTo>
                            <a:pt x="638" y="330"/>
                          </a:lnTo>
                          <a:lnTo>
                            <a:pt x="636" y="332"/>
                          </a:lnTo>
                          <a:lnTo>
                            <a:pt x="636" y="330"/>
                          </a:lnTo>
                          <a:lnTo>
                            <a:pt x="634" y="330"/>
                          </a:lnTo>
                          <a:lnTo>
                            <a:pt x="634" y="328"/>
                          </a:lnTo>
                          <a:lnTo>
                            <a:pt x="632" y="328"/>
                          </a:lnTo>
                          <a:lnTo>
                            <a:pt x="632" y="326"/>
                          </a:lnTo>
                          <a:lnTo>
                            <a:pt x="630" y="326"/>
                          </a:lnTo>
                          <a:lnTo>
                            <a:pt x="630" y="324"/>
                          </a:lnTo>
                          <a:lnTo>
                            <a:pt x="630" y="323"/>
                          </a:lnTo>
                          <a:lnTo>
                            <a:pt x="628" y="323"/>
                          </a:lnTo>
                          <a:lnTo>
                            <a:pt x="628" y="324"/>
                          </a:lnTo>
                          <a:lnTo>
                            <a:pt x="626" y="323"/>
                          </a:lnTo>
                          <a:lnTo>
                            <a:pt x="624" y="323"/>
                          </a:lnTo>
                          <a:lnTo>
                            <a:pt x="624" y="324"/>
                          </a:lnTo>
                          <a:lnTo>
                            <a:pt x="622" y="324"/>
                          </a:lnTo>
                          <a:lnTo>
                            <a:pt x="621" y="324"/>
                          </a:lnTo>
                          <a:lnTo>
                            <a:pt x="621" y="323"/>
                          </a:lnTo>
                          <a:lnTo>
                            <a:pt x="619" y="321"/>
                          </a:lnTo>
                          <a:lnTo>
                            <a:pt x="619" y="319"/>
                          </a:lnTo>
                          <a:lnTo>
                            <a:pt x="617" y="319"/>
                          </a:lnTo>
                          <a:lnTo>
                            <a:pt x="615" y="319"/>
                          </a:lnTo>
                          <a:lnTo>
                            <a:pt x="615" y="317"/>
                          </a:lnTo>
                          <a:lnTo>
                            <a:pt x="615" y="315"/>
                          </a:lnTo>
                          <a:lnTo>
                            <a:pt x="613" y="315"/>
                          </a:lnTo>
                          <a:lnTo>
                            <a:pt x="611" y="315"/>
                          </a:lnTo>
                          <a:lnTo>
                            <a:pt x="609" y="315"/>
                          </a:lnTo>
                          <a:lnTo>
                            <a:pt x="609" y="317"/>
                          </a:lnTo>
                          <a:lnTo>
                            <a:pt x="611" y="317"/>
                          </a:lnTo>
                          <a:lnTo>
                            <a:pt x="609" y="319"/>
                          </a:lnTo>
                          <a:lnTo>
                            <a:pt x="609" y="321"/>
                          </a:lnTo>
                          <a:lnTo>
                            <a:pt x="607" y="323"/>
                          </a:lnTo>
                          <a:lnTo>
                            <a:pt x="607" y="324"/>
                          </a:lnTo>
                          <a:lnTo>
                            <a:pt x="607" y="326"/>
                          </a:lnTo>
                          <a:lnTo>
                            <a:pt x="607" y="328"/>
                          </a:lnTo>
                          <a:lnTo>
                            <a:pt x="607" y="330"/>
                          </a:lnTo>
                          <a:lnTo>
                            <a:pt x="607" y="332"/>
                          </a:lnTo>
                          <a:lnTo>
                            <a:pt x="607" y="334"/>
                          </a:lnTo>
                          <a:lnTo>
                            <a:pt x="609" y="334"/>
                          </a:lnTo>
                          <a:lnTo>
                            <a:pt x="609" y="336"/>
                          </a:lnTo>
                          <a:lnTo>
                            <a:pt x="609" y="338"/>
                          </a:lnTo>
                          <a:lnTo>
                            <a:pt x="607" y="340"/>
                          </a:lnTo>
                          <a:lnTo>
                            <a:pt x="607" y="342"/>
                          </a:lnTo>
                          <a:lnTo>
                            <a:pt x="607" y="344"/>
                          </a:lnTo>
                          <a:lnTo>
                            <a:pt x="607" y="346"/>
                          </a:lnTo>
                          <a:lnTo>
                            <a:pt x="607" y="348"/>
                          </a:lnTo>
                          <a:lnTo>
                            <a:pt x="607" y="349"/>
                          </a:lnTo>
                          <a:lnTo>
                            <a:pt x="605" y="351"/>
                          </a:lnTo>
                          <a:lnTo>
                            <a:pt x="605" y="353"/>
                          </a:lnTo>
                          <a:lnTo>
                            <a:pt x="607" y="353"/>
                          </a:lnTo>
                          <a:lnTo>
                            <a:pt x="607" y="355"/>
                          </a:lnTo>
                          <a:lnTo>
                            <a:pt x="607" y="357"/>
                          </a:lnTo>
                          <a:lnTo>
                            <a:pt x="605" y="357"/>
                          </a:lnTo>
                          <a:lnTo>
                            <a:pt x="605" y="359"/>
                          </a:lnTo>
                          <a:lnTo>
                            <a:pt x="603" y="359"/>
                          </a:lnTo>
                          <a:lnTo>
                            <a:pt x="603" y="361"/>
                          </a:lnTo>
                          <a:lnTo>
                            <a:pt x="601" y="361"/>
                          </a:lnTo>
                          <a:lnTo>
                            <a:pt x="601" y="363"/>
                          </a:lnTo>
                          <a:lnTo>
                            <a:pt x="599" y="363"/>
                          </a:lnTo>
                          <a:lnTo>
                            <a:pt x="598" y="365"/>
                          </a:lnTo>
                          <a:lnTo>
                            <a:pt x="598" y="363"/>
                          </a:lnTo>
                          <a:lnTo>
                            <a:pt x="596" y="363"/>
                          </a:lnTo>
                          <a:lnTo>
                            <a:pt x="596" y="361"/>
                          </a:lnTo>
                          <a:lnTo>
                            <a:pt x="594" y="361"/>
                          </a:lnTo>
                          <a:lnTo>
                            <a:pt x="596" y="363"/>
                          </a:lnTo>
                          <a:lnTo>
                            <a:pt x="594" y="363"/>
                          </a:lnTo>
                          <a:lnTo>
                            <a:pt x="594" y="365"/>
                          </a:lnTo>
                          <a:lnTo>
                            <a:pt x="594" y="367"/>
                          </a:lnTo>
                          <a:lnTo>
                            <a:pt x="594" y="369"/>
                          </a:lnTo>
                          <a:lnTo>
                            <a:pt x="594" y="371"/>
                          </a:lnTo>
                          <a:lnTo>
                            <a:pt x="594" y="372"/>
                          </a:lnTo>
                          <a:lnTo>
                            <a:pt x="594" y="374"/>
                          </a:lnTo>
                          <a:lnTo>
                            <a:pt x="594" y="376"/>
                          </a:lnTo>
                          <a:lnTo>
                            <a:pt x="592" y="376"/>
                          </a:lnTo>
                          <a:lnTo>
                            <a:pt x="592" y="378"/>
                          </a:lnTo>
                          <a:lnTo>
                            <a:pt x="592" y="380"/>
                          </a:lnTo>
                          <a:lnTo>
                            <a:pt x="592" y="382"/>
                          </a:lnTo>
                          <a:lnTo>
                            <a:pt x="590" y="382"/>
                          </a:lnTo>
                          <a:lnTo>
                            <a:pt x="590" y="384"/>
                          </a:lnTo>
                          <a:lnTo>
                            <a:pt x="590" y="386"/>
                          </a:lnTo>
                          <a:lnTo>
                            <a:pt x="590" y="388"/>
                          </a:lnTo>
                          <a:lnTo>
                            <a:pt x="590" y="390"/>
                          </a:lnTo>
                          <a:lnTo>
                            <a:pt x="588" y="390"/>
                          </a:lnTo>
                          <a:lnTo>
                            <a:pt x="588" y="392"/>
                          </a:lnTo>
                          <a:lnTo>
                            <a:pt x="586" y="392"/>
                          </a:lnTo>
                          <a:lnTo>
                            <a:pt x="586" y="394"/>
                          </a:lnTo>
                          <a:lnTo>
                            <a:pt x="584" y="394"/>
                          </a:lnTo>
                          <a:lnTo>
                            <a:pt x="582" y="394"/>
                          </a:lnTo>
                          <a:lnTo>
                            <a:pt x="582" y="396"/>
                          </a:lnTo>
                          <a:lnTo>
                            <a:pt x="580" y="396"/>
                          </a:lnTo>
                          <a:lnTo>
                            <a:pt x="582" y="396"/>
                          </a:lnTo>
                          <a:lnTo>
                            <a:pt x="582" y="397"/>
                          </a:lnTo>
                          <a:lnTo>
                            <a:pt x="584" y="397"/>
                          </a:lnTo>
                          <a:lnTo>
                            <a:pt x="582" y="397"/>
                          </a:lnTo>
                          <a:lnTo>
                            <a:pt x="582" y="399"/>
                          </a:lnTo>
                          <a:lnTo>
                            <a:pt x="584" y="399"/>
                          </a:lnTo>
                          <a:lnTo>
                            <a:pt x="582" y="399"/>
                          </a:lnTo>
                          <a:lnTo>
                            <a:pt x="584" y="401"/>
                          </a:lnTo>
                          <a:lnTo>
                            <a:pt x="584" y="403"/>
                          </a:lnTo>
                          <a:lnTo>
                            <a:pt x="584" y="405"/>
                          </a:lnTo>
                          <a:lnTo>
                            <a:pt x="584" y="403"/>
                          </a:lnTo>
                          <a:lnTo>
                            <a:pt x="584" y="405"/>
                          </a:lnTo>
                          <a:lnTo>
                            <a:pt x="584" y="407"/>
                          </a:lnTo>
                          <a:lnTo>
                            <a:pt x="582" y="407"/>
                          </a:lnTo>
                          <a:lnTo>
                            <a:pt x="584" y="407"/>
                          </a:lnTo>
                          <a:lnTo>
                            <a:pt x="582" y="407"/>
                          </a:lnTo>
                          <a:lnTo>
                            <a:pt x="582" y="409"/>
                          </a:lnTo>
                          <a:lnTo>
                            <a:pt x="582" y="411"/>
                          </a:lnTo>
                          <a:lnTo>
                            <a:pt x="580" y="411"/>
                          </a:lnTo>
                          <a:lnTo>
                            <a:pt x="582" y="411"/>
                          </a:lnTo>
                          <a:lnTo>
                            <a:pt x="580" y="411"/>
                          </a:lnTo>
                          <a:lnTo>
                            <a:pt x="580" y="413"/>
                          </a:lnTo>
                          <a:lnTo>
                            <a:pt x="580" y="415"/>
                          </a:lnTo>
                          <a:lnTo>
                            <a:pt x="578" y="415"/>
                          </a:lnTo>
                          <a:lnTo>
                            <a:pt x="580" y="415"/>
                          </a:lnTo>
                          <a:lnTo>
                            <a:pt x="580" y="417"/>
                          </a:lnTo>
                          <a:lnTo>
                            <a:pt x="578" y="417"/>
                          </a:lnTo>
                          <a:lnTo>
                            <a:pt x="576" y="417"/>
                          </a:lnTo>
                          <a:lnTo>
                            <a:pt x="576" y="419"/>
                          </a:lnTo>
                          <a:lnTo>
                            <a:pt x="576" y="420"/>
                          </a:lnTo>
                          <a:lnTo>
                            <a:pt x="576" y="422"/>
                          </a:lnTo>
                          <a:lnTo>
                            <a:pt x="574" y="422"/>
                          </a:lnTo>
                          <a:lnTo>
                            <a:pt x="576" y="424"/>
                          </a:lnTo>
                          <a:lnTo>
                            <a:pt x="574" y="424"/>
                          </a:lnTo>
                          <a:lnTo>
                            <a:pt x="574" y="426"/>
                          </a:lnTo>
                          <a:lnTo>
                            <a:pt x="573" y="428"/>
                          </a:lnTo>
                          <a:lnTo>
                            <a:pt x="574" y="428"/>
                          </a:lnTo>
                          <a:lnTo>
                            <a:pt x="574" y="430"/>
                          </a:lnTo>
                          <a:lnTo>
                            <a:pt x="573" y="430"/>
                          </a:lnTo>
                          <a:lnTo>
                            <a:pt x="573" y="428"/>
                          </a:lnTo>
                          <a:lnTo>
                            <a:pt x="573" y="430"/>
                          </a:lnTo>
                          <a:lnTo>
                            <a:pt x="573" y="432"/>
                          </a:lnTo>
                          <a:lnTo>
                            <a:pt x="573" y="430"/>
                          </a:lnTo>
                          <a:lnTo>
                            <a:pt x="573" y="432"/>
                          </a:lnTo>
                          <a:lnTo>
                            <a:pt x="573" y="434"/>
                          </a:lnTo>
                          <a:lnTo>
                            <a:pt x="571" y="434"/>
                          </a:lnTo>
                          <a:lnTo>
                            <a:pt x="571" y="432"/>
                          </a:lnTo>
                          <a:lnTo>
                            <a:pt x="571" y="434"/>
                          </a:lnTo>
                          <a:lnTo>
                            <a:pt x="571" y="436"/>
                          </a:lnTo>
                          <a:lnTo>
                            <a:pt x="571" y="434"/>
                          </a:lnTo>
                          <a:lnTo>
                            <a:pt x="573" y="434"/>
                          </a:lnTo>
                          <a:lnTo>
                            <a:pt x="573" y="436"/>
                          </a:lnTo>
                          <a:lnTo>
                            <a:pt x="571" y="436"/>
                          </a:lnTo>
                          <a:lnTo>
                            <a:pt x="571" y="434"/>
                          </a:lnTo>
                          <a:lnTo>
                            <a:pt x="569" y="434"/>
                          </a:lnTo>
                          <a:lnTo>
                            <a:pt x="571" y="436"/>
                          </a:lnTo>
                          <a:lnTo>
                            <a:pt x="569" y="436"/>
                          </a:lnTo>
                          <a:lnTo>
                            <a:pt x="569" y="438"/>
                          </a:lnTo>
                          <a:lnTo>
                            <a:pt x="571" y="438"/>
                          </a:lnTo>
                          <a:lnTo>
                            <a:pt x="571" y="440"/>
                          </a:lnTo>
                          <a:lnTo>
                            <a:pt x="569" y="440"/>
                          </a:lnTo>
                          <a:lnTo>
                            <a:pt x="567" y="440"/>
                          </a:lnTo>
                          <a:lnTo>
                            <a:pt x="565" y="440"/>
                          </a:lnTo>
                          <a:lnTo>
                            <a:pt x="563" y="440"/>
                          </a:lnTo>
                          <a:lnTo>
                            <a:pt x="565" y="442"/>
                          </a:lnTo>
                          <a:lnTo>
                            <a:pt x="565" y="444"/>
                          </a:lnTo>
                          <a:lnTo>
                            <a:pt x="565" y="445"/>
                          </a:lnTo>
                          <a:lnTo>
                            <a:pt x="567" y="444"/>
                          </a:lnTo>
                          <a:lnTo>
                            <a:pt x="567" y="445"/>
                          </a:lnTo>
                          <a:lnTo>
                            <a:pt x="565" y="445"/>
                          </a:lnTo>
                          <a:lnTo>
                            <a:pt x="565" y="447"/>
                          </a:lnTo>
                          <a:lnTo>
                            <a:pt x="567" y="447"/>
                          </a:lnTo>
                          <a:lnTo>
                            <a:pt x="567" y="449"/>
                          </a:lnTo>
                          <a:lnTo>
                            <a:pt x="567" y="451"/>
                          </a:lnTo>
                          <a:lnTo>
                            <a:pt x="567" y="453"/>
                          </a:lnTo>
                          <a:lnTo>
                            <a:pt x="567" y="451"/>
                          </a:lnTo>
                          <a:lnTo>
                            <a:pt x="567" y="453"/>
                          </a:lnTo>
                          <a:lnTo>
                            <a:pt x="567" y="455"/>
                          </a:lnTo>
                          <a:lnTo>
                            <a:pt x="565" y="455"/>
                          </a:lnTo>
                          <a:lnTo>
                            <a:pt x="565" y="457"/>
                          </a:lnTo>
                          <a:lnTo>
                            <a:pt x="563" y="457"/>
                          </a:lnTo>
                          <a:lnTo>
                            <a:pt x="565" y="457"/>
                          </a:lnTo>
                          <a:lnTo>
                            <a:pt x="563" y="459"/>
                          </a:lnTo>
                          <a:lnTo>
                            <a:pt x="565" y="459"/>
                          </a:lnTo>
                          <a:lnTo>
                            <a:pt x="567" y="459"/>
                          </a:lnTo>
                          <a:lnTo>
                            <a:pt x="567" y="461"/>
                          </a:lnTo>
                          <a:lnTo>
                            <a:pt x="567" y="459"/>
                          </a:lnTo>
                          <a:lnTo>
                            <a:pt x="569" y="459"/>
                          </a:lnTo>
                          <a:lnTo>
                            <a:pt x="567" y="459"/>
                          </a:lnTo>
                          <a:lnTo>
                            <a:pt x="569" y="459"/>
                          </a:lnTo>
                          <a:lnTo>
                            <a:pt x="569" y="461"/>
                          </a:lnTo>
                          <a:lnTo>
                            <a:pt x="571" y="461"/>
                          </a:lnTo>
                          <a:lnTo>
                            <a:pt x="569" y="461"/>
                          </a:lnTo>
                          <a:lnTo>
                            <a:pt x="569" y="463"/>
                          </a:lnTo>
                          <a:lnTo>
                            <a:pt x="571" y="463"/>
                          </a:lnTo>
                          <a:lnTo>
                            <a:pt x="571" y="465"/>
                          </a:lnTo>
                          <a:lnTo>
                            <a:pt x="569" y="467"/>
                          </a:lnTo>
                          <a:lnTo>
                            <a:pt x="571" y="467"/>
                          </a:lnTo>
                          <a:lnTo>
                            <a:pt x="573" y="467"/>
                          </a:lnTo>
                          <a:lnTo>
                            <a:pt x="573" y="468"/>
                          </a:lnTo>
                          <a:lnTo>
                            <a:pt x="574" y="468"/>
                          </a:lnTo>
                          <a:lnTo>
                            <a:pt x="573" y="468"/>
                          </a:lnTo>
                          <a:lnTo>
                            <a:pt x="573" y="470"/>
                          </a:lnTo>
                          <a:lnTo>
                            <a:pt x="574" y="470"/>
                          </a:lnTo>
                          <a:lnTo>
                            <a:pt x="574" y="472"/>
                          </a:lnTo>
                          <a:lnTo>
                            <a:pt x="576" y="472"/>
                          </a:lnTo>
                          <a:lnTo>
                            <a:pt x="576" y="474"/>
                          </a:lnTo>
                          <a:lnTo>
                            <a:pt x="574" y="474"/>
                          </a:lnTo>
                          <a:lnTo>
                            <a:pt x="576" y="474"/>
                          </a:lnTo>
                          <a:lnTo>
                            <a:pt x="578" y="474"/>
                          </a:lnTo>
                          <a:lnTo>
                            <a:pt x="576" y="474"/>
                          </a:lnTo>
                          <a:lnTo>
                            <a:pt x="576" y="476"/>
                          </a:lnTo>
                          <a:lnTo>
                            <a:pt x="576" y="478"/>
                          </a:lnTo>
                          <a:lnTo>
                            <a:pt x="578" y="478"/>
                          </a:lnTo>
                          <a:lnTo>
                            <a:pt x="580" y="478"/>
                          </a:lnTo>
                          <a:lnTo>
                            <a:pt x="580" y="480"/>
                          </a:lnTo>
                          <a:lnTo>
                            <a:pt x="580" y="482"/>
                          </a:lnTo>
                          <a:lnTo>
                            <a:pt x="582" y="482"/>
                          </a:lnTo>
                          <a:lnTo>
                            <a:pt x="582" y="484"/>
                          </a:lnTo>
                          <a:lnTo>
                            <a:pt x="580" y="486"/>
                          </a:lnTo>
                          <a:lnTo>
                            <a:pt x="578" y="486"/>
                          </a:lnTo>
                          <a:lnTo>
                            <a:pt x="576" y="486"/>
                          </a:lnTo>
                          <a:lnTo>
                            <a:pt x="574" y="486"/>
                          </a:lnTo>
                          <a:lnTo>
                            <a:pt x="573" y="484"/>
                          </a:lnTo>
                          <a:lnTo>
                            <a:pt x="571" y="484"/>
                          </a:lnTo>
                          <a:lnTo>
                            <a:pt x="571" y="482"/>
                          </a:lnTo>
                          <a:lnTo>
                            <a:pt x="569" y="480"/>
                          </a:lnTo>
                          <a:lnTo>
                            <a:pt x="569" y="478"/>
                          </a:lnTo>
                          <a:lnTo>
                            <a:pt x="569" y="476"/>
                          </a:lnTo>
                          <a:lnTo>
                            <a:pt x="571" y="474"/>
                          </a:lnTo>
                          <a:lnTo>
                            <a:pt x="571" y="472"/>
                          </a:lnTo>
                          <a:lnTo>
                            <a:pt x="571" y="470"/>
                          </a:lnTo>
                          <a:lnTo>
                            <a:pt x="569" y="470"/>
                          </a:lnTo>
                          <a:lnTo>
                            <a:pt x="567" y="470"/>
                          </a:lnTo>
                          <a:lnTo>
                            <a:pt x="565" y="470"/>
                          </a:lnTo>
                          <a:lnTo>
                            <a:pt x="563" y="472"/>
                          </a:lnTo>
                          <a:lnTo>
                            <a:pt x="563" y="474"/>
                          </a:lnTo>
                          <a:lnTo>
                            <a:pt x="563" y="476"/>
                          </a:lnTo>
                          <a:lnTo>
                            <a:pt x="565" y="478"/>
                          </a:lnTo>
                          <a:lnTo>
                            <a:pt x="565" y="480"/>
                          </a:lnTo>
                          <a:lnTo>
                            <a:pt x="567" y="480"/>
                          </a:lnTo>
                          <a:lnTo>
                            <a:pt x="567" y="482"/>
                          </a:lnTo>
                          <a:lnTo>
                            <a:pt x="567" y="484"/>
                          </a:lnTo>
                          <a:lnTo>
                            <a:pt x="565" y="484"/>
                          </a:lnTo>
                          <a:lnTo>
                            <a:pt x="563" y="484"/>
                          </a:lnTo>
                          <a:lnTo>
                            <a:pt x="563" y="482"/>
                          </a:lnTo>
                          <a:lnTo>
                            <a:pt x="561" y="480"/>
                          </a:lnTo>
                          <a:lnTo>
                            <a:pt x="561" y="478"/>
                          </a:lnTo>
                          <a:lnTo>
                            <a:pt x="561" y="480"/>
                          </a:lnTo>
                          <a:lnTo>
                            <a:pt x="559" y="480"/>
                          </a:lnTo>
                          <a:lnTo>
                            <a:pt x="557" y="480"/>
                          </a:lnTo>
                          <a:lnTo>
                            <a:pt x="555" y="480"/>
                          </a:lnTo>
                          <a:lnTo>
                            <a:pt x="557" y="480"/>
                          </a:lnTo>
                          <a:lnTo>
                            <a:pt x="559" y="480"/>
                          </a:lnTo>
                          <a:lnTo>
                            <a:pt x="559" y="482"/>
                          </a:lnTo>
                          <a:lnTo>
                            <a:pt x="557" y="482"/>
                          </a:lnTo>
                          <a:lnTo>
                            <a:pt x="555" y="482"/>
                          </a:lnTo>
                          <a:lnTo>
                            <a:pt x="557" y="482"/>
                          </a:lnTo>
                          <a:lnTo>
                            <a:pt x="559" y="482"/>
                          </a:lnTo>
                          <a:lnTo>
                            <a:pt x="559" y="484"/>
                          </a:lnTo>
                          <a:lnTo>
                            <a:pt x="557" y="484"/>
                          </a:lnTo>
                          <a:lnTo>
                            <a:pt x="557" y="486"/>
                          </a:lnTo>
                          <a:lnTo>
                            <a:pt x="557" y="484"/>
                          </a:lnTo>
                          <a:lnTo>
                            <a:pt x="555" y="484"/>
                          </a:lnTo>
                          <a:lnTo>
                            <a:pt x="555" y="486"/>
                          </a:lnTo>
                          <a:lnTo>
                            <a:pt x="557" y="486"/>
                          </a:lnTo>
                          <a:lnTo>
                            <a:pt x="555" y="486"/>
                          </a:lnTo>
                          <a:lnTo>
                            <a:pt x="555" y="488"/>
                          </a:lnTo>
                          <a:lnTo>
                            <a:pt x="557" y="488"/>
                          </a:lnTo>
                          <a:lnTo>
                            <a:pt x="555" y="488"/>
                          </a:lnTo>
                          <a:lnTo>
                            <a:pt x="555" y="490"/>
                          </a:lnTo>
                          <a:lnTo>
                            <a:pt x="557" y="490"/>
                          </a:lnTo>
                          <a:lnTo>
                            <a:pt x="557" y="488"/>
                          </a:lnTo>
                          <a:lnTo>
                            <a:pt x="559" y="488"/>
                          </a:lnTo>
                          <a:lnTo>
                            <a:pt x="559" y="490"/>
                          </a:lnTo>
                          <a:lnTo>
                            <a:pt x="557" y="490"/>
                          </a:lnTo>
                          <a:lnTo>
                            <a:pt x="559" y="490"/>
                          </a:lnTo>
                          <a:lnTo>
                            <a:pt x="559" y="492"/>
                          </a:lnTo>
                          <a:lnTo>
                            <a:pt x="557" y="492"/>
                          </a:lnTo>
                          <a:lnTo>
                            <a:pt x="557" y="490"/>
                          </a:lnTo>
                          <a:lnTo>
                            <a:pt x="557" y="492"/>
                          </a:lnTo>
                          <a:lnTo>
                            <a:pt x="557" y="493"/>
                          </a:lnTo>
                          <a:lnTo>
                            <a:pt x="557" y="492"/>
                          </a:lnTo>
                          <a:lnTo>
                            <a:pt x="557" y="493"/>
                          </a:lnTo>
                          <a:lnTo>
                            <a:pt x="557" y="495"/>
                          </a:lnTo>
                          <a:lnTo>
                            <a:pt x="557" y="493"/>
                          </a:lnTo>
                          <a:lnTo>
                            <a:pt x="555" y="493"/>
                          </a:lnTo>
                          <a:lnTo>
                            <a:pt x="555" y="495"/>
                          </a:lnTo>
                          <a:lnTo>
                            <a:pt x="553" y="495"/>
                          </a:lnTo>
                          <a:lnTo>
                            <a:pt x="555" y="495"/>
                          </a:lnTo>
                          <a:lnTo>
                            <a:pt x="555" y="497"/>
                          </a:lnTo>
                          <a:lnTo>
                            <a:pt x="557" y="497"/>
                          </a:lnTo>
                          <a:lnTo>
                            <a:pt x="555" y="497"/>
                          </a:lnTo>
                          <a:lnTo>
                            <a:pt x="553" y="497"/>
                          </a:lnTo>
                          <a:lnTo>
                            <a:pt x="553" y="499"/>
                          </a:lnTo>
                          <a:lnTo>
                            <a:pt x="553" y="501"/>
                          </a:lnTo>
                          <a:lnTo>
                            <a:pt x="551" y="501"/>
                          </a:lnTo>
                          <a:lnTo>
                            <a:pt x="550" y="501"/>
                          </a:lnTo>
                          <a:lnTo>
                            <a:pt x="551" y="501"/>
                          </a:lnTo>
                          <a:lnTo>
                            <a:pt x="551" y="503"/>
                          </a:lnTo>
                          <a:lnTo>
                            <a:pt x="550" y="503"/>
                          </a:lnTo>
                          <a:lnTo>
                            <a:pt x="548" y="503"/>
                          </a:lnTo>
                          <a:lnTo>
                            <a:pt x="548" y="505"/>
                          </a:lnTo>
                          <a:lnTo>
                            <a:pt x="548" y="503"/>
                          </a:lnTo>
                          <a:lnTo>
                            <a:pt x="548" y="505"/>
                          </a:lnTo>
                          <a:lnTo>
                            <a:pt x="546" y="505"/>
                          </a:lnTo>
                          <a:lnTo>
                            <a:pt x="546" y="507"/>
                          </a:lnTo>
                          <a:lnTo>
                            <a:pt x="544" y="507"/>
                          </a:lnTo>
                          <a:lnTo>
                            <a:pt x="544" y="509"/>
                          </a:lnTo>
                          <a:lnTo>
                            <a:pt x="542" y="509"/>
                          </a:lnTo>
                          <a:lnTo>
                            <a:pt x="542" y="511"/>
                          </a:lnTo>
                          <a:lnTo>
                            <a:pt x="544" y="509"/>
                          </a:lnTo>
                          <a:lnTo>
                            <a:pt x="544" y="511"/>
                          </a:lnTo>
                          <a:lnTo>
                            <a:pt x="542" y="511"/>
                          </a:lnTo>
                          <a:lnTo>
                            <a:pt x="542" y="513"/>
                          </a:lnTo>
                          <a:lnTo>
                            <a:pt x="542" y="515"/>
                          </a:lnTo>
                          <a:lnTo>
                            <a:pt x="540" y="515"/>
                          </a:lnTo>
                          <a:lnTo>
                            <a:pt x="542" y="515"/>
                          </a:lnTo>
                          <a:lnTo>
                            <a:pt x="540" y="515"/>
                          </a:lnTo>
                          <a:lnTo>
                            <a:pt x="540" y="516"/>
                          </a:lnTo>
                          <a:lnTo>
                            <a:pt x="538" y="516"/>
                          </a:lnTo>
                          <a:lnTo>
                            <a:pt x="538" y="518"/>
                          </a:lnTo>
                          <a:lnTo>
                            <a:pt x="538" y="516"/>
                          </a:lnTo>
                          <a:lnTo>
                            <a:pt x="536" y="518"/>
                          </a:lnTo>
                          <a:lnTo>
                            <a:pt x="538" y="518"/>
                          </a:lnTo>
                          <a:lnTo>
                            <a:pt x="536" y="518"/>
                          </a:lnTo>
                          <a:lnTo>
                            <a:pt x="536" y="520"/>
                          </a:lnTo>
                          <a:lnTo>
                            <a:pt x="534" y="520"/>
                          </a:lnTo>
                          <a:lnTo>
                            <a:pt x="532" y="520"/>
                          </a:lnTo>
                          <a:lnTo>
                            <a:pt x="530" y="520"/>
                          </a:lnTo>
                          <a:lnTo>
                            <a:pt x="530" y="522"/>
                          </a:lnTo>
                          <a:lnTo>
                            <a:pt x="528" y="522"/>
                          </a:lnTo>
                          <a:lnTo>
                            <a:pt x="528" y="520"/>
                          </a:lnTo>
                          <a:lnTo>
                            <a:pt x="526" y="520"/>
                          </a:lnTo>
                          <a:lnTo>
                            <a:pt x="526" y="518"/>
                          </a:lnTo>
                          <a:lnTo>
                            <a:pt x="525" y="518"/>
                          </a:lnTo>
                          <a:lnTo>
                            <a:pt x="525" y="516"/>
                          </a:lnTo>
                          <a:lnTo>
                            <a:pt x="523" y="518"/>
                          </a:lnTo>
                          <a:lnTo>
                            <a:pt x="523" y="516"/>
                          </a:lnTo>
                          <a:lnTo>
                            <a:pt x="521" y="516"/>
                          </a:lnTo>
                          <a:lnTo>
                            <a:pt x="519" y="516"/>
                          </a:lnTo>
                          <a:lnTo>
                            <a:pt x="517" y="518"/>
                          </a:lnTo>
                          <a:lnTo>
                            <a:pt x="515" y="518"/>
                          </a:lnTo>
                          <a:lnTo>
                            <a:pt x="513" y="518"/>
                          </a:lnTo>
                          <a:lnTo>
                            <a:pt x="513" y="516"/>
                          </a:lnTo>
                          <a:lnTo>
                            <a:pt x="513" y="518"/>
                          </a:lnTo>
                          <a:lnTo>
                            <a:pt x="511" y="520"/>
                          </a:lnTo>
                          <a:lnTo>
                            <a:pt x="511" y="522"/>
                          </a:lnTo>
                          <a:lnTo>
                            <a:pt x="509" y="522"/>
                          </a:lnTo>
                          <a:lnTo>
                            <a:pt x="507" y="524"/>
                          </a:lnTo>
                          <a:lnTo>
                            <a:pt x="505" y="526"/>
                          </a:lnTo>
                          <a:lnTo>
                            <a:pt x="505" y="530"/>
                          </a:lnTo>
                          <a:lnTo>
                            <a:pt x="505" y="532"/>
                          </a:lnTo>
                          <a:lnTo>
                            <a:pt x="505" y="534"/>
                          </a:lnTo>
                          <a:lnTo>
                            <a:pt x="505" y="536"/>
                          </a:lnTo>
                          <a:lnTo>
                            <a:pt x="505" y="538"/>
                          </a:lnTo>
                          <a:lnTo>
                            <a:pt x="503" y="538"/>
                          </a:lnTo>
                          <a:lnTo>
                            <a:pt x="503" y="540"/>
                          </a:lnTo>
                          <a:lnTo>
                            <a:pt x="502" y="541"/>
                          </a:lnTo>
                          <a:lnTo>
                            <a:pt x="500" y="541"/>
                          </a:lnTo>
                          <a:lnTo>
                            <a:pt x="498" y="541"/>
                          </a:lnTo>
                          <a:lnTo>
                            <a:pt x="496" y="541"/>
                          </a:lnTo>
                          <a:lnTo>
                            <a:pt x="494" y="541"/>
                          </a:lnTo>
                          <a:lnTo>
                            <a:pt x="494" y="543"/>
                          </a:lnTo>
                          <a:lnTo>
                            <a:pt x="436" y="603"/>
                          </a:lnTo>
                          <a:lnTo>
                            <a:pt x="434" y="603"/>
                          </a:lnTo>
                          <a:lnTo>
                            <a:pt x="434" y="605"/>
                          </a:lnTo>
                          <a:lnTo>
                            <a:pt x="432" y="605"/>
                          </a:lnTo>
                          <a:lnTo>
                            <a:pt x="431" y="607"/>
                          </a:lnTo>
                          <a:lnTo>
                            <a:pt x="429" y="607"/>
                          </a:lnTo>
                          <a:lnTo>
                            <a:pt x="429" y="605"/>
                          </a:lnTo>
                          <a:lnTo>
                            <a:pt x="427" y="605"/>
                          </a:lnTo>
                          <a:lnTo>
                            <a:pt x="425" y="605"/>
                          </a:lnTo>
                          <a:lnTo>
                            <a:pt x="423" y="605"/>
                          </a:lnTo>
                          <a:lnTo>
                            <a:pt x="421" y="605"/>
                          </a:lnTo>
                          <a:lnTo>
                            <a:pt x="421" y="603"/>
                          </a:lnTo>
                          <a:lnTo>
                            <a:pt x="423" y="603"/>
                          </a:lnTo>
                          <a:lnTo>
                            <a:pt x="425" y="603"/>
                          </a:lnTo>
                          <a:lnTo>
                            <a:pt x="425" y="601"/>
                          </a:lnTo>
                          <a:lnTo>
                            <a:pt x="425" y="599"/>
                          </a:lnTo>
                          <a:lnTo>
                            <a:pt x="427" y="599"/>
                          </a:lnTo>
                          <a:lnTo>
                            <a:pt x="427" y="597"/>
                          </a:lnTo>
                          <a:lnTo>
                            <a:pt x="425" y="597"/>
                          </a:lnTo>
                          <a:lnTo>
                            <a:pt x="425" y="595"/>
                          </a:lnTo>
                          <a:lnTo>
                            <a:pt x="423" y="593"/>
                          </a:lnTo>
                          <a:lnTo>
                            <a:pt x="421" y="593"/>
                          </a:lnTo>
                          <a:lnTo>
                            <a:pt x="419" y="593"/>
                          </a:lnTo>
                          <a:lnTo>
                            <a:pt x="417" y="593"/>
                          </a:lnTo>
                          <a:lnTo>
                            <a:pt x="415" y="593"/>
                          </a:lnTo>
                          <a:lnTo>
                            <a:pt x="413" y="593"/>
                          </a:lnTo>
                          <a:lnTo>
                            <a:pt x="413" y="591"/>
                          </a:lnTo>
                          <a:lnTo>
                            <a:pt x="413" y="589"/>
                          </a:lnTo>
                          <a:lnTo>
                            <a:pt x="411" y="589"/>
                          </a:lnTo>
                          <a:lnTo>
                            <a:pt x="411" y="588"/>
                          </a:lnTo>
                          <a:lnTo>
                            <a:pt x="411" y="586"/>
                          </a:lnTo>
                          <a:lnTo>
                            <a:pt x="409" y="584"/>
                          </a:lnTo>
                          <a:lnTo>
                            <a:pt x="407" y="584"/>
                          </a:lnTo>
                          <a:lnTo>
                            <a:pt x="407" y="586"/>
                          </a:lnTo>
                          <a:lnTo>
                            <a:pt x="407" y="588"/>
                          </a:lnTo>
                          <a:lnTo>
                            <a:pt x="406" y="589"/>
                          </a:lnTo>
                          <a:lnTo>
                            <a:pt x="404" y="589"/>
                          </a:lnTo>
                          <a:lnTo>
                            <a:pt x="404" y="588"/>
                          </a:lnTo>
                          <a:lnTo>
                            <a:pt x="402" y="586"/>
                          </a:lnTo>
                          <a:lnTo>
                            <a:pt x="400" y="586"/>
                          </a:lnTo>
                          <a:lnTo>
                            <a:pt x="400" y="588"/>
                          </a:lnTo>
                          <a:lnTo>
                            <a:pt x="400" y="589"/>
                          </a:lnTo>
                          <a:lnTo>
                            <a:pt x="400" y="591"/>
                          </a:lnTo>
                          <a:lnTo>
                            <a:pt x="398" y="591"/>
                          </a:lnTo>
                          <a:lnTo>
                            <a:pt x="398" y="589"/>
                          </a:lnTo>
                          <a:lnTo>
                            <a:pt x="396" y="588"/>
                          </a:lnTo>
                          <a:lnTo>
                            <a:pt x="394" y="588"/>
                          </a:lnTo>
                          <a:lnTo>
                            <a:pt x="392" y="588"/>
                          </a:lnTo>
                          <a:lnTo>
                            <a:pt x="392" y="589"/>
                          </a:lnTo>
                          <a:lnTo>
                            <a:pt x="390" y="591"/>
                          </a:lnTo>
                          <a:lnTo>
                            <a:pt x="390" y="593"/>
                          </a:lnTo>
                          <a:lnTo>
                            <a:pt x="388" y="593"/>
                          </a:lnTo>
                          <a:lnTo>
                            <a:pt x="386" y="593"/>
                          </a:lnTo>
                          <a:lnTo>
                            <a:pt x="384" y="593"/>
                          </a:lnTo>
                          <a:lnTo>
                            <a:pt x="383" y="591"/>
                          </a:lnTo>
                          <a:lnTo>
                            <a:pt x="383" y="589"/>
                          </a:lnTo>
                          <a:lnTo>
                            <a:pt x="383" y="588"/>
                          </a:lnTo>
                          <a:lnTo>
                            <a:pt x="383" y="586"/>
                          </a:lnTo>
                          <a:lnTo>
                            <a:pt x="384" y="586"/>
                          </a:lnTo>
                          <a:lnTo>
                            <a:pt x="384" y="584"/>
                          </a:lnTo>
                          <a:lnTo>
                            <a:pt x="384" y="582"/>
                          </a:lnTo>
                          <a:lnTo>
                            <a:pt x="383" y="580"/>
                          </a:lnTo>
                          <a:lnTo>
                            <a:pt x="383" y="578"/>
                          </a:lnTo>
                          <a:lnTo>
                            <a:pt x="381" y="578"/>
                          </a:lnTo>
                          <a:lnTo>
                            <a:pt x="381" y="576"/>
                          </a:lnTo>
                          <a:lnTo>
                            <a:pt x="379" y="576"/>
                          </a:lnTo>
                          <a:lnTo>
                            <a:pt x="379" y="574"/>
                          </a:lnTo>
                          <a:lnTo>
                            <a:pt x="379" y="572"/>
                          </a:lnTo>
                          <a:lnTo>
                            <a:pt x="377" y="572"/>
                          </a:lnTo>
                          <a:lnTo>
                            <a:pt x="377" y="570"/>
                          </a:lnTo>
                          <a:lnTo>
                            <a:pt x="375" y="570"/>
                          </a:lnTo>
                          <a:lnTo>
                            <a:pt x="375" y="568"/>
                          </a:lnTo>
                          <a:lnTo>
                            <a:pt x="373" y="568"/>
                          </a:lnTo>
                          <a:lnTo>
                            <a:pt x="371" y="568"/>
                          </a:lnTo>
                          <a:lnTo>
                            <a:pt x="371" y="570"/>
                          </a:lnTo>
                          <a:lnTo>
                            <a:pt x="371" y="572"/>
                          </a:lnTo>
                          <a:lnTo>
                            <a:pt x="373" y="572"/>
                          </a:lnTo>
                          <a:lnTo>
                            <a:pt x="373" y="574"/>
                          </a:lnTo>
                          <a:lnTo>
                            <a:pt x="373" y="576"/>
                          </a:lnTo>
                          <a:lnTo>
                            <a:pt x="373" y="578"/>
                          </a:lnTo>
                          <a:lnTo>
                            <a:pt x="371" y="578"/>
                          </a:lnTo>
                          <a:lnTo>
                            <a:pt x="371" y="576"/>
                          </a:lnTo>
                          <a:lnTo>
                            <a:pt x="367" y="574"/>
                          </a:lnTo>
                          <a:lnTo>
                            <a:pt x="365" y="572"/>
                          </a:lnTo>
                          <a:lnTo>
                            <a:pt x="365" y="570"/>
                          </a:lnTo>
                          <a:lnTo>
                            <a:pt x="363" y="570"/>
                          </a:lnTo>
                          <a:lnTo>
                            <a:pt x="363" y="568"/>
                          </a:lnTo>
                          <a:lnTo>
                            <a:pt x="363" y="566"/>
                          </a:lnTo>
                          <a:lnTo>
                            <a:pt x="361" y="566"/>
                          </a:lnTo>
                          <a:lnTo>
                            <a:pt x="361" y="564"/>
                          </a:lnTo>
                          <a:lnTo>
                            <a:pt x="361" y="563"/>
                          </a:lnTo>
                          <a:lnTo>
                            <a:pt x="363" y="563"/>
                          </a:lnTo>
                          <a:lnTo>
                            <a:pt x="365" y="563"/>
                          </a:lnTo>
                          <a:lnTo>
                            <a:pt x="367" y="563"/>
                          </a:lnTo>
                          <a:lnTo>
                            <a:pt x="367" y="561"/>
                          </a:lnTo>
                          <a:lnTo>
                            <a:pt x="365" y="559"/>
                          </a:lnTo>
                          <a:lnTo>
                            <a:pt x="363" y="559"/>
                          </a:lnTo>
                          <a:lnTo>
                            <a:pt x="363" y="557"/>
                          </a:lnTo>
                          <a:lnTo>
                            <a:pt x="363" y="555"/>
                          </a:lnTo>
                          <a:lnTo>
                            <a:pt x="363" y="553"/>
                          </a:lnTo>
                          <a:lnTo>
                            <a:pt x="365" y="553"/>
                          </a:lnTo>
                          <a:lnTo>
                            <a:pt x="367" y="553"/>
                          </a:lnTo>
                          <a:lnTo>
                            <a:pt x="367" y="551"/>
                          </a:lnTo>
                          <a:lnTo>
                            <a:pt x="367" y="549"/>
                          </a:lnTo>
                          <a:lnTo>
                            <a:pt x="367" y="547"/>
                          </a:lnTo>
                          <a:lnTo>
                            <a:pt x="365" y="547"/>
                          </a:lnTo>
                          <a:lnTo>
                            <a:pt x="365" y="545"/>
                          </a:lnTo>
                          <a:lnTo>
                            <a:pt x="363" y="545"/>
                          </a:lnTo>
                          <a:lnTo>
                            <a:pt x="361" y="545"/>
                          </a:lnTo>
                          <a:lnTo>
                            <a:pt x="361" y="547"/>
                          </a:lnTo>
                          <a:lnTo>
                            <a:pt x="359" y="547"/>
                          </a:lnTo>
                          <a:lnTo>
                            <a:pt x="358" y="547"/>
                          </a:lnTo>
                          <a:lnTo>
                            <a:pt x="356" y="549"/>
                          </a:lnTo>
                          <a:lnTo>
                            <a:pt x="358" y="551"/>
                          </a:lnTo>
                          <a:lnTo>
                            <a:pt x="359" y="553"/>
                          </a:lnTo>
                          <a:lnTo>
                            <a:pt x="359" y="555"/>
                          </a:lnTo>
                          <a:lnTo>
                            <a:pt x="358" y="555"/>
                          </a:lnTo>
                          <a:lnTo>
                            <a:pt x="358" y="557"/>
                          </a:lnTo>
                          <a:lnTo>
                            <a:pt x="356" y="557"/>
                          </a:lnTo>
                          <a:lnTo>
                            <a:pt x="356" y="555"/>
                          </a:lnTo>
                          <a:lnTo>
                            <a:pt x="356" y="553"/>
                          </a:lnTo>
                          <a:lnTo>
                            <a:pt x="354" y="553"/>
                          </a:lnTo>
                          <a:lnTo>
                            <a:pt x="352" y="551"/>
                          </a:lnTo>
                          <a:lnTo>
                            <a:pt x="352" y="549"/>
                          </a:lnTo>
                          <a:lnTo>
                            <a:pt x="352" y="547"/>
                          </a:lnTo>
                          <a:lnTo>
                            <a:pt x="354" y="547"/>
                          </a:lnTo>
                          <a:lnTo>
                            <a:pt x="356" y="547"/>
                          </a:lnTo>
                          <a:lnTo>
                            <a:pt x="356" y="545"/>
                          </a:lnTo>
                          <a:lnTo>
                            <a:pt x="354" y="545"/>
                          </a:lnTo>
                          <a:lnTo>
                            <a:pt x="354" y="543"/>
                          </a:lnTo>
                          <a:lnTo>
                            <a:pt x="352" y="543"/>
                          </a:lnTo>
                          <a:lnTo>
                            <a:pt x="352" y="541"/>
                          </a:lnTo>
                          <a:lnTo>
                            <a:pt x="350" y="540"/>
                          </a:lnTo>
                          <a:lnTo>
                            <a:pt x="352" y="538"/>
                          </a:lnTo>
                          <a:lnTo>
                            <a:pt x="352" y="536"/>
                          </a:lnTo>
                          <a:lnTo>
                            <a:pt x="352" y="534"/>
                          </a:lnTo>
                          <a:lnTo>
                            <a:pt x="352" y="532"/>
                          </a:lnTo>
                          <a:lnTo>
                            <a:pt x="350" y="532"/>
                          </a:lnTo>
                          <a:lnTo>
                            <a:pt x="348" y="532"/>
                          </a:lnTo>
                          <a:lnTo>
                            <a:pt x="346" y="534"/>
                          </a:lnTo>
                          <a:lnTo>
                            <a:pt x="344" y="536"/>
                          </a:lnTo>
                          <a:lnTo>
                            <a:pt x="342" y="536"/>
                          </a:lnTo>
                          <a:lnTo>
                            <a:pt x="340" y="536"/>
                          </a:lnTo>
                          <a:lnTo>
                            <a:pt x="338" y="536"/>
                          </a:lnTo>
                          <a:lnTo>
                            <a:pt x="338" y="534"/>
                          </a:lnTo>
                          <a:lnTo>
                            <a:pt x="340" y="532"/>
                          </a:lnTo>
                          <a:lnTo>
                            <a:pt x="340" y="530"/>
                          </a:lnTo>
                          <a:lnTo>
                            <a:pt x="342" y="530"/>
                          </a:lnTo>
                          <a:lnTo>
                            <a:pt x="342" y="528"/>
                          </a:lnTo>
                          <a:lnTo>
                            <a:pt x="342" y="526"/>
                          </a:lnTo>
                          <a:lnTo>
                            <a:pt x="342" y="524"/>
                          </a:lnTo>
                          <a:lnTo>
                            <a:pt x="340" y="524"/>
                          </a:lnTo>
                          <a:lnTo>
                            <a:pt x="338" y="524"/>
                          </a:lnTo>
                          <a:lnTo>
                            <a:pt x="336" y="524"/>
                          </a:lnTo>
                          <a:lnTo>
                            <a:pt x="336" y="522"/>
                          </a:lnTo>
                          <a:lnTo>
                            <a:pt x="336" y="520"/>
                          </a:lnTo>
                          <a:lnTo>
                            <a:pt x="335" y="520"/>
                          </a:lnTo>
                          <a:lnTo>
                            <a:pt x="335" y="518"/>
                          </a:lnTo>
                          <a:lnTo>
                            <a:pt x="335" y="516"/>
                          </a:lnTo>
                          <a:lnTo>
                            <a:pt x="336" y="516"/>
                          </a:lnTo>
                          <a:lnTo>
                            <a:pt x="336" y="515"/>
                          </a:lnTo>
                          <a:lnTo>
                            <a:pt x="336" y="513"/>
                          </a:lnTo>
                          <a:lnTo>
                            <a:pt x="335" y="513"/>
                          </a:lnTo>
                          <a:lnTo>
                            <a:pt x="335" y="511"/>
                          </a:lnTo>
                          <a:lnTo>
                            <a:pt x="333" y="511"/>
                          </a:lnTo>
                          <a:lnTo>
                            <a:pt x="331" y="509"/>
                          </a:lnTo>
                          <a:lnTo>
                            <a:pt x="331" y="507"/>
                          </a:lnTo>
                          <a:lnTo>
                            <a:pt x="329" y="507"/>
                          </a:lnTo>
                          <a:lnTo>
                            <a:pt x="329" y="505"/>
                          </a:lnTo>
                          <a:lnTo>
                            <a:pt x="329" y="503"/>
                          </a:lnTo>
                          <a:lnTo>
                            <a:pt x="329" y="501"/>
                          </a:lnTo>
                          <a:lnTo>
                            <a:pt x="327" y="501"/>
                          </a:lnTo>
                          <a:lnTo>
                            <a:pt x="327" y="499"/>
                          </a:lnTo>
                          <a:lnTo>
                            <a:pt x="325" y="499"/>
                          </a:lnTo>
                          <a:lnTo>
                            <a:pt x="323" y="497"/>
                          </a:lnTo>
                          <a:lnTo>
                            <a:pt x="323" y="495"/>
                          </a:lnTo>
                          <a:lnTo>
                            <a:pt x="321" y="495"/>
                          </a:lnTo>
                          <a:lnTo>
                            <a:pt x="321" y="493"/>
                          </a:lnTo>
                          <a:lnTo>
                            <a:pt x="321" y="492"/>
                          </a:lnTo>
                          <a:lnTo>
                            <a:pt x="319" y="492"/>
                          </a:lnTo>
                          <a:lnTo>
                            <a:pt x="317" y="492"/>
                          </a:lnTo>
                          <a:lnTo>
                            <a:pt x="317" y="493"/>
                          </a:lnTo>
                          <a:lnTo>
                            <a:pt x="315" y="493"/>
                          </a:lnTo>
                          <a:lnTo>
                            <a:pt x="313" y="493"/>
                          </a:lnTo>
                          <a:lnTo>
                            <a:pt x="313" y="495"/>
                          </a:lnTo>
                          <a:lnTo>
                            <a:pt x="311" y="495"/>
                          </a:lnTo>
                          <a:lnTo>
                            <a:pt x="311" y="493"/>
                          </a:lnTo>
                          <a:lnTo>
                            <a:pt x="310" y="493"/>
                          </a:lnTo>
                          <a:lnTo>
                            <a:pt x="310" y="495"/>
                          </a:lnTo>
                          <a:lnTo>
                            <a:pt x="308" y="495"/>
                          </a:lnTo>
                          <a:lnTo>
                            <a:pt x="306" y="495"/>
                          </a:lnTo>
                          <a:lnTo>
                            <a:pt x="306" y="493"/>
                          </a:lnTo>
                          <a:lnTo>
                            <a:pt x="304" y="493"/>
                          </a:lnTo>
                          <a:lnTo>
                            <a:pt x="304" y="492"/>
                          </a:lnTo>
                          <a:lnTo>
                            <a:pt x="302" y="492"/>
                          </a:lnTo>
                          <a:lnTo>
                            <a:pt x="300" y="492"/>
                          </a:lnTo>
                          <a:lnTo>
                            <a:pt x="298" y="492"/>
                          </a:lnTo>
                          <a:lnTo>
                            <a:pt x="298" y="490"/>
                          </a:lnTo>
                          <a:lnTo>
                            <a:pt x="296" y="490"/>
                          </a:lnTo>
                          <a:lnTo>
                            <a:pt x="294" y="490"/>
                          </a:lnTo>
                          <a:lnTo>
                            <a:pt x="292" y="488"/>
                          </a:lnTo>
                          <a:lnTo>
                            <a:pt x="292" y="486"/>
                          </a:lnTo>
                          <a:lnTo>
                            <a:pt x="290" y="486"/>
                          </a:lnTo>
                          <a:lnTo>
                            <a:pt x="290" y="484"/>
                          </a:lnTo>
                          <a:lnTo>
                            <a:pt x="288" y="484"/>
                          </a:lnTo>
                          <a:lnTo>
                            <a:pt x="287" y="484"/>
                          </a:lnTo>
                          <a:lnTo>
                            <a:pt x="287" y="482"/>
                          </a:lnTo>
                          <a:lnTo>
                            <a:pt x="287" y="480"/>
                          </a:lnTo>
                          <a:lnTo>
                            <a:pt x="285" y="480"/>
                          </a:lnTo>
                          <a:lnTo>
                            <a:pt x="283" y="480"/>
                          </a:lnTo>
                          <a:lnTo>
                            <a:pt x="283" y="478"/>
                          </a:lnTo>
                          <a:lnTo>
                            <a:pt x="281" y="478"/>
                          </a:lnTo>
                          <a:lnTo>
                            <a:pt x="279" y="478"/>
                          </a:lnTo>
                          <a:lnTo>
                            <a:pt x="277" y="478"/>
                          </a:lnTo>
                          <a:lnTo>
                            <a:pt x="275" y="476"/>
                          </a:lnTo>
                          <a:lnTo>
                            <a:pt x="273" y="474"/>
                          </a:lnTo>
                          <a:lnTo>
                            <a:pt x="273" y="472"/>
                          </a:lnTo>
                          <a:lnTo>
                            <a:pt x="273" y="470"/>
                          </a:lnTo>
                          <a:lnTo>
                            <a:pt x="271" y="470"/>
                          </a:lnTo>
                          <a:lnTo>
                            <a:pt x="271" y="468"/>
                          </a:lnTo>
                          <a:lnTo>
                            <a:pt x="271" y="467"/>
                          </a:lnTo>
                          <a:lnTo>
                            <a:pt x="269" y="467"/>
                          </a:lnTo>
                          <a:lnTo>
                            <a:pt x="269" y="465"/>
                          </a:lnTo>
                          <a:lnTo>
                            <a:pt x="267" y="465"/>
                          </a:lnTo>
                          <a:lnTo>
                            <a:pt x="267" y="467"/>
                          </a:lnTo>
                          <a:lnTo>
                            <a:pt x="269" y="467"/>
                          </a:lnTo>
                          <a:lnTo>
                            <a:pt x="269" y="468"/>
                          </a:lnTo>
                          <a:lnTo>
                            <a:pt x="269" y="470"/>
                          </a:lnTo>
                          <a:lnTo>
                            <a:pt x="267" y="470"/>
                          </a:lnTo>
                          <a:lnTo>
                            <a:pt x="267" y="472"/>
                          </a:lnTo>
                          <a:lnTo>
                            <a:pt x="267" y="474"/>
                          </a:lnTo>
                          <a:lnTo>
                            <a:pt x="265" y="474"/>
                          </a:lnTo>
                          <a:lnTo>
                            <a:pt x="265" y="472"/>
                          </a:lnTo>
                          <a:lnTo>
                            <a:pt x="265" y="470"/>
                          </a:lnTo>
                          <a:lnTo>
                            <a:pt x="263" y="470"/>
                          </a:lnTo>
                          <a:lnTo>
                            <a:pt x="262" y="470"/>
                          </a:lnTo>
                          <a:lnTo>
                            <a:pt x="258" y="470"/>
                          </a:lnTo>
                          <a:lnTo>
                            <a:pt x="258" y="468"/>
                          </a:lnTo>
                          <a:lnTo>
                            <a:pt x="258" y="467"/>
                          </a:lnTo>
                          <a:lnTo>
                            <a:pt x="256" y="467"/>
                          </a:lnTo>
                          <a:lnTo>
                            <a:pt x="256" y="465"/>
                          </a:lnTo>
                          <a:lnTo>
                            <a:pt x="254" y="465"/>
                          </a:lnTo>
                          <a:lnTo>
                            <a:pt x="252" y="465"/>
                          </a:lnTo>
                          <a:lnTo>
                            <a:pt x="250" y="465"/>
                          </a:lnTo>
                          <a:lnTo>
                            <a:pt x="248" y="465"/>
                          </a:lnTo>
                          <a:lnTo>
                            <a:pt x="248" y="467"/>
                          </a:lnTo>
                          <a:lnTo>
                            <a:pt x="248" y="468"/>
                          </a:lnTo>
                          <a:lnTo>
                            <a:pt x="248" y="470"/>
                          </a:lnTo>
                          <a:lnTo>
                            <a:pt x="248" y="472"/>
                          </a:lnTo>
                          <a:lnTo>
                            <a:pt x="250" y="474"/>
                          </a:lnTo>
                          <a:lnTo>
                            <a:pt x="248" y="474"/>
                          </a:lnTo>
                          <a:lnTo>
                            <a:pt x="246" y="472"/>
                          </a:lnTo>
                          <a:lnTo>
                            <a:pt x="246" y="474"/>
                          </a:lnTo>
                          <a:lnTo>
                            <a:pt x="244" y="474"/>
                          </a:lnTo>
                          <a:lnTo>
                            <a:pt x="244" y="476"/>
                          </a:lnTo>
                          <a:lnTo>
                            <a:pt x="244" y="478"/>
                          </a:lnTo>
                          <a:lnTo>
                            <a:pt x="242" y="480"/>
                          </a:lnTo>
                          <a:lnTo>
                            <a:pt x="240" y="478"/>
                          </a:lnTo>
                          <a:lnTo>
                            <a:pt x="239" y="478"/>
                          </a:lnTo>
                          <a:lnTo>
                            <a:pt x="237" y="476"/>
                          </a:lnTo>
                          <a:lnTo>
                            <a:pt x="235" y="476"/>
                          </a:lnTo>
                          <a:lnTo>
                            <a:pt x="235" y="474"/>
                          </a:lnTo>
                          <a:lnTo>
                            <a:pt x="235" y="472"/>
                          </a:lnTo>
                          <a:lnTo>
                            <a:pt x="235" y="470"/>
                          </a:lnTo>
                          <a:lnTo>
                            <a:pt x="235" y="468"/>
                          </a:lnTo>
                          <a:lnTo>
                            <a:pt x="237" y="468"/>
                          </a:lnTo>
                          <a:lnTo>
                            <a:pt x="237" y="467"/>
                          </a:lnTo>
                          <a:lnTo>
                            <a:pt x="237" y="465"/>
                          </a:lnTo>
                          <a:lnTo>
                            <a:pt x="235" y="465"/>
                          </a:lnTo>
                          <a:lnTo>
                            <a:pt x="235" y="467"/>
                          </a:lnTo>
                          <a:lnTo>
                            <a:pt x="233" y="467"/>
                          </a:lnTo>
                          <a:lnTo>
                            <a:pt x="231" y="467"/>
                          </a:lnTo>
                          <a:lnTo>
                            <a:pt x="229" y="467"/>
                          </a:lnTo>
                          <a:lnTo>
                            <a:pt x="229" y="465"/>
                          </a:lnTo>
                          <a:lnTo>
                            <a:pt x="227" y="465"/>
                          </a:lnTo>
                          <a:lnTo>
                            <a:pt x="227" y="467"/>
                          </a:lnTo>
                          <a:lnTo>
                            <a:pt x="225" y="467"/>
                          </a:lnTo>
                          <a:lnTo>
                            <a:pt x="223" y="467"/>
                          </a:lnTo>
                          <a:lnTo>
                            <a:pt x="221" y="467"/>
                          </a:lnTo>
                          <a:lnTo>
                            <a:pt x="223" y="467"/>
                          </a:lnTo>
                          <a:lnTo>
                            <a:pt x="223" y="468"/>
                          </a:lnTo>
                          <a:lnTo>
                            <a:pt x="225" y="468"/>
                          </a:lnTo>
                          <a:lnTo>
                            <a:pt x="225" y="470"/>
                          </a:lnTo>
                          <a:lnTo>
                            <a:pt x="223" y="470"/>
                          </a:lnTo>
                          <a:lnTo>
                            <a:pt x="223" y="472"/>
                          </a:lnTo>
                          <a:lnTo>
                            <a:pt x="221" y="472"/>
                          </a:lnTo>
                          <a:lnTo>
                            <a:pt x="221" y="474"/>
                          </a:lnTo>
                          <a:lnTo>
                            <a:pt x="221" y="472"/>
                          </a:lnTo>
                          <a:lnTo>
                            <a:pt x="219" y="472"/>
                          </a:lnTo>
                          <a:lnTo>
                            <a:pt x="217" y="472"/>
                          </a:lnTo>
                          <a:lnTo>
                            <a:pt x="217" y="470"/>
                          </a:lnTo>
                          <a:lnTo>
                            <a:pt x="215" y="470"/>
                          </a:lnTo>
                          <a:lnTo>
                            <a:pt x="214" y="470"/>
                          </a:lnTo>
                          <a:lnTo>
                            <a:pt x="212" y="470"/>
                          </a:lnTo>
                          <a:lnTo>
                            <a:pt x="214" y="470"/>
                          </a:lnTo>
                          <a:lnTo>
                            <a:pt x="215" y="470"/>
                          </a:lnTo>
                          <a:lnTo>
                            <a:pt x="215" y="472"/>
                          </a:lnTo>
                          <a:lnTo>
                            <a:pt x="215" y="474"/>
                          </a:lnTo>
                          <a:lnTo>
                            <a:pt x="215" y="476"/>
                          </a:lnTo>
                          <a:lnTo>
                            <a:pt x="214" y="476"/>
                          </a:lnTo>
                          <a:lnTo>
                            <a:pt x="212" y="476"/>
                          </a:lnTo>
                          <a:lnTo>
                            <a:pt x="212" y="474"/>
                          </a:lnTo>
                          <a:lnTo>
                            <a:pt x="210" y="474"/>
                          </a:lnTo>
                          <a:lnTo>
                            <a:pt x="210" y="476"/>
                          </a:lnTo>
                          <a:lnTo>
                            <a:pt x="210" y="478"/>
                          </a:lnTo>
                          <a:lnTo>
                            <a:pt x="210" y="480"/>
                          </a:lnTo>
                          <a:lnTo>
                            <a:pt x="210" y="482"/>
                          </a:lnTo>
                          <a:lnTo>
                            <a:pt x="212" y="482"/>
                          </a:lnTo>
                          <a:lnTo>
                            <a:pt x="214" y="484"/>
                          </a:lnTo>
                          <a:lnTo>
                            <a:pt x="215" y="484"/>
                          </a:lnTo>
                          <a:lnTo>
                            <a:pt x="215" y="486"/>
                          </a:lnTo>
                          <a:lnTo>
                            <a:pt x="215" y="488"/>
                          </a:lnTo>
                          <a:lnTo>
                            <a:pt x="214" y="488"/>
                          </a:lnTo>
                          <a:lnTo>
                            <a:pt x="214" y="486"/>
                          </a:lnTo>
                          <a:lnTo>
                            <a:pt x="212" y="486"/>
                          </a:lnTo>
                          <a:lnTo>
                            <a:pt x="210" y="486"/>
                          </a:lnTo>
                          <a:lnTo>
                            <a:pt x="210" y="488"/>
                          </a:lnTo>
                          <a:lnTo>
                            <a:pt x="208" y="488"/>
                          </a:lnTo>
                          <a:lnTo>
                            <a:pt x="208" y="486"/>
                          </a:lnTo>
                          <a:lnTo>
                            <a:pt x="206" y="488"/>
                          </a:lnTo>
                          <a:lnTo>
                            <a:pt x="208" y="488"/>
                          </a:lnTo>
                          <a:lnTo>
                            <a:pt x="208" y="490"/>
                          </a:lnTo>
                          <a:lnTo>
                            <a:pt x="210" y="490"/>
                          </a:lnTo>
                          <a:lnTo>
                            <a:pt x="210" y="492"/>
                          </a:lnTo>
                          <a:lnTo>
                            <a:pt x="210" y="493"/>
                          </a:lnTo>
                          <a:lnTo>
                            <a:pt x="208" y="493"/>
                          </a:lnTo>
                          <a:lnTo>
                            <a:pt x="206" y="493"/>
                          </a:lnTo>
                          <a:lnTo>
                            <a:pt x="206" y="495"/>
                          </a:lnTo>
                          <a:lnTo>
                            <a:pt x="208" y="495"/>
                          </a:lnTo>
                          <a:lnTo>
                            <a:pt x="208" y="493"/>
                          </a:lnTo>
                          <a:lnTo>
                            <a:pt x="210" y="493"/>
                          </a:lnTo>
                          <a:lnTo>
                            <a:pt x="212" y="493"/>
                          </a:lnTo>
                          <a:lnTo>
                            <a:pt x="212" y="495"/>
                          </a:lnTo>
                          <a:lnTo>
                            <a:pt x="212" y="497"/>
                          </a:lnTo>
                          <a:lnTo>
                            <a:pt x="214" y="497"/>
                          </a:lnTo>
                          <a:lnTo>
                            <a:pt x="212" y="499"/>
                          </a:lnTo>
                          <a:lnTo>
                            <a:pt x="214" y="501"/>
                          </a:lnTo>
                          <a:lnTo>
                            <a:pt x="214" y="503"/>
                          </a:lnTo>
                          <a:lnTo>
                            <a:pt x="212" y="503"/>
                          </a:lnTo>
                          <a:lnTo>
                            <a:pt x="212" y="501"/>
                          </a:lnTo>
                          <a:lnTo>
                            <a:pt x="210" y="501"/>
                          </a:lnTo>
                          <a:lnTo>
                            <a:pt x="210" y="499"/>
                          </a:lnTo>
                          <a:lnTo>
                            <a:pt x="208" y="501"/>
                          </a:lnTo>
                          <a:lnTo>
                            <a:pt x="208" y="503"/>
                          </a:lnTo>
                          <a:lnTo>
                            <a:pt x="210" y="501"/>
                          </a:lnTo>
                          <a:lnTo>
                            <a:pt x="210" y="503"/>
                          </a:lnTo>
                          <a:lnTo>
                            <a:pt x="212" y="503"/>
                          </a:lnTo>
                          <a:lnTo>
                            <a:pt x="210" y="503"/>
                          </a:lnTo>
                          <a:lnTo>
                            <a:pt x="210" y="505"/>
                          </a:lnTo>
                          <a:lnTo>
                            <a:pt x="210" y="507"/>
                          </a:lnTo>
                          <a:lnTo>
                            <a:pt x="212" y="507"/>
                          </a:lnTo>
                          <a:lnTo>
                            <a:pt x="210" y="507"/>
                          </a:lnTo>
                          <a:lnTo>
                            <a:pt x="210" y="509"/>
                          </a:lnTo>
                          <a:lnTo>
                            <a:pt x="208" y="509"/>
                          </a:lnTo>
                          <a:lnTo>
                            <a:pt x="208" y="507"/>
                          </a:lnTo>
                          <a:lnTo>
                            <a:pt x="206" y="507"/>
                          </a:lnTo>
                          <a:lnTo>
                            <a:pt x="206" y="509"/>
                          </a:lnTo>
                          <a:lnTo>
                            <a:pt x="204" y="509"/>
                          </a:lnTo>
                          <a:lnTo>
                            <a:pt x="204" y="511"/>
                          </a:lnTo>
                          <a:lnTo>
                            <a:pt x="202" y="511"/>
                          </a:lnTo>
                          <a:lnTo>
                            <a:pt x="202" y="509"/>
                          </a:lnTo>
                          <a:lnTo>
                            <a:pt x="202" y="511"/>
                          </a:lnTo>
                          <a:lnTo>
                            <a:pt x="200" y="511"/>
                          </a:lnTo>
                          <a:lnTo>
                            <a:pt x="198" y="511"/>
                          </a:lnTo>
                          <a:lnTo>
                            <a:pt x="198" y="509"/>
                          </a:lnTo>
                          <a:lnTo>
                            <a:pt x="196" y="509"/>
                          </a:lnTo>
                          <a:lnTo>
                            <a:pt x="196" y="511"/>
                          </a:lnTo>
                          <a:lnTo>
                            <a:pt x="194" y="511"/>
                          </a:lnTo>
                          <a:lnTo>
                            <a:pt x="194" y="509"/>
                          </a:lnTo>
                          <a:lnTo>
                            <a:pt x="194" y="511"/>
                          </a:lnTo>
                          <a:lnTo>
                            <a:pt x="192" y="511"/>
                          </a:lnTo>
                          <a:lnTo>
                            <a:pt x="192" y="513"/>
                          </a:lnTo>
                          <a:lnTo>
                            <a:pt x="194" y="513"/>
                          </a:lnTo>
                          <a:lnTo>
                            <a:pt x="194" y="515"/>
                          </a:lnTo>
                          <a:lnTo>
                            <a:pt x="192" y="515"/>
                          </a:lnTo>
                          <a:lnTo>
                            <a:pt x="192" y="516"/>
                          </a:lnTo>
                          <a:lnTo>
                            <a:pt x="192" y="518"/>
                          </a:lnTo>
                          <a:lnTo>
                            <a:pt x="191" y="518"/>
                          </a:lnTo>
                          <a:lnTo>
                            <a:pt x="192" y="518"/>
                          </a:lnTo>
                          <a:lnTo>
                            <a:pt x="191" y="518"/>
                          </a:lnTo>
                          <a:lnTo>
                            <a:pt x="191" y="520"/>
                          </a:lnTo>
                          <a:lnTo>
                            <a:pt x="191" y="518"/>
                          </a:lnTo>
                          <a:lnTo>
                            <a:pt x="189" y="518"/>
                          </a:lnTo>
                          <a:lnTo>
                            <a:pt x="187" y="518"/>
                          </a:lnTo>
                          <a:lnTo>
                            <a:pt x="189" y="518"/>
                          </a:lnTo>
                          <a:lnTo>
                            <a:pt x="189" y="520"/>
                          </a:lnTo>
                          <a:lnTo>
                            <a:pt x="187" y="520"/>
                          </a:lnTo>
                          <a:lnTo>
                            <a:pt x="187" y="522"/>
                          </a:lnTo>
                          <a:lnTo>
                            <a:pt x="187" y="524"/>
                          </a:lnTo>
                          <a:lnTo>
                            <a:pt x="185" y="524"/>
                          </a:lnTo>
                          <a:lnTo>
                            <a:pt x="183" y="524"/>
                          </a:lnTo>
                          <a:lnTo>
                            <a:pt x="183" y="526"/>
                          </a:lnTo>
                          <a:lnTo>
                            <a:pt x="181" y="526"/>
                          </a:lnTo>
                          <a:lnTo>
                            <a:pt x="179" y="526"/>
                          </a:lnTo>
                          <a:lnTo>
                            <a:pt x="179" y="524"/>
                          </a:lnTo>
                          <a:lnTo>
                            <a:pt x="179" y="526"/>
                          </a:lnTo>
                          <a:lnTo>
                            <a:pt x="179" y="528"/>
                          </a:lnTo>
                          <a:lnTo>
                            <a:pt x="177" y="528"/>
                          </a:lnTo>
                          <a:lnTo>
                            <a:pt x="177" y="526"/>
                          </a:lnTo>
                          <a:lnTo>
                            <a:pt x="175" y="528"/>
                          </a:lnTo>
                          <a:lnTo>
                            <a:pt x="177" y="528"/>
                          </a:lnTo>
                          <a:lnTo>
                            <a:pt x="177" y="530"/>
                          </a:lnTo>
                          <a:lnTo>
                            <a:pt x="177" y="532"/>
                          </a:lnTo>
                          <a:lnTo>
                            <a:pt x="179" y="532"/>
                          </a:lnTo>
                          <a:lnTo>
                            <a:pt x="179" y="534"/>
                          </a:lnTo>
                          <a:lnTo>
                            <a:pt x="177" y="534"/>
                          </a:lnTo>
                          <a:lnTo>
                            <a:pt x="177" y="536"/>
                          </a:lnTo>
                          <a:lnTo>
                            <a:pt x="175" y="534"/>
                          </a:lnTo>
                          <a:lnTo>
                            <a:pt x="177" y="534"/>
                          </a:lnTo>
                          <a:lnTo>
                            <a:pt x="177" y="532"/>
                          </a:lnTo>
                          <a:lnTo>
                            <a:pt x="175" y="532"/>
                          </a:lnTo>
                          <a:lnTo>
                            <a:pt x="173" y="532"/>
                          </a:lnTo>
                          <a:lnTo>
                            <a:pt x="173" y="534"/>
                          </a:lnTo>
                          <a:lnTo>
                            <a:pt x="175" y="534"/>
                          </a:lnTo>
                          <a:lnTo>
                            <a:pt x="173" y="534"/>
                          </a:lnTo>
                          <a:lnTo>
                            <a:pt x="175" y="536"/>
                          </a:lnTo>
                          <a:lnTo>
                            <a:pt x="173" y="536"/>
                          </a:lnTo>
                          <a:lnTo>
                            <a:pt x="173" y="538"/>
                          </a:lnTo>
                          <a:lnTo>
                            <a:pt x="171" y="538"/>
                          </a:lnTo>
                          <a:lnTo>
                            <a:pt x="169" y="538"/>
                          </a:lnTo>
                          <a:lnTo>
                            <a:pt x="169" y="536"/>
                          </a:lnTo>
                          <a:lnTo>
                            <a:pt x="167" y="536"/>
                          </a:lnTo>
                          <a:lnTo>
                            <a:pt x="167" y="538"/>
                          </a:lnTo>
                          <a:lnTo>
                            <a:pt x="166" y="538"/>
                          </a:lnTo>
                          <a:lnTo>
                            <a:pt x="166" y="540"/>
                          </a:lnTo>
                          <a:lnTo>
                            <a:pt x="164" y="540"/>
                          </a:lnTo>
                          <a:lnTo>
                            <a:pt x="166" y="540"/>
                          </a:lnTo>
                          <a:lnTo>
                            <a:pt x="166" y="538"/>
                          </a:lnTo>
                          <a:lnTo>
                            <a:pt x="164" y="538"/>
                          </a:lnTo>
                          <a:lnTo>
                            <a:pt x="164" y="540"/>
                          </a:lnTo>
                          <a:lnTo>
                            <a:pt x="162" y="540"/>
                          </a:lnTo>
                          <a:lnTo>
                            <a:pt x="162" y="538"/>
                          </a:lnTo>
                          <a:lnTo>
                            <a:pt x="160" y="538"/>
                          </a:lnTo>
                          <a:lnTo>
                            <a:pt x="160" y="540"/>
                          </a:lnTo>
                          <a:lnTo>
                            <a:pt x="158" y="540"/>
                          </a:lnTo>
                          <a:lnTo>
                            <a:pt x="156" y="540"/>
                          </a:lnTo>
                          <a:lnTo>
                            <a:pt x="156" y="541"/>
                          </a:lnTo>
                          <a:lnTo>
                            <a:pt x="154" y="541"/>
                          </a:lnTo>
                          <a:lnTo>
                            <a:pt x="152" y="541"/>
                          </a:lnTo>
                          <a:lnTo>
                            <a:pt x="152" y="540"/>
                          </a:lnTo>
                          <a:lnTo>
                            <a:pt x="154" y="540"/>
                          </a:lnTo>
                          <a:lnTo>
                            <a:pt x="152" y="540"/>
                          </a:lnTo>
                          <a:lnTo>
                            <a:pt x="152" y="538"/>
                          </a:lnTo>
                          <a:lnTo>
                            <a:pt x="150" y="538"/>
                          </a:lnTo>
                          <a:lnTo>
                            <a:pt x="148" y="538"/>
                          </a:lnTo>
                          <a:lnTo>
                            <a:pt x="146" y="538"/>
                          </a:lnTo>
                          <a:lnTo>
                            <a:pt x="146" y="536"/>
                          </a:lnTo>
                          <a:lnTo>
                            <a:pt x="146" y="534"/>
                          </a:lnTo>
                          <a:lnTo>
                            <a:pt x="144" y="534"/>
                          </a:lnTo>
                          <a:lnTo>
                            <a:pt x="144" y="536"/>
                          </a:lnTo>
                          <a:lnTo>
                            <a:pt x="143" y="536"/>
                          </a:lnTo>
                          <a:lnTo>
                            <a:pt x="141" y="536"/>
                          </a:lnTo>
                          <a:lnTo>
                            <a:pt x="141" y="538"/>
                          </a:lnTo>
                          <a:lnTo>
                            <a:pt x="139" y="538"/>
                          </a:lnTo>
                          <a:lnTo>
                            <a:pt x="139" y="536"/>
                          </a:lnTo>
                          <a:lnTo>
                            <a:pt x="137" y="536"/>
                          </a:lnTo>
                          <a:lnTo>
                            <a:pt x="139" y="536"/>
                          </a:lnTo>
                          <a:lnTo>
                            <a:pt x="139" y="534"/>
                          </a:lnTo>
                          <a:lnTo>
                            <a:pt x="137" y="534"/>
                          </a:lnTo>
                          <a:lnTo>
                            <a:pt x="137" y="536"/>
                          </a:lnTo>
                          <a:lnTo>
                            <a:pt x="137" y="534"/>
                          </a:lnTo>
                          <a:lnTo>
                            <a:pt x="135" y="532"/>
                          </a:lnTo>
                          <a:lnTo>
                            <a:pt x="133" y="532"/>
                          </a:lnTo>
                          <a:lnTo>
                            <a:pt x="135" y="532"/>
                          </a:lnTo>
                          <a:lnTo>
                            <a:pt x="137" y="532"/>
                          </a:lnTo>
                          <a:lnTo>
                            <a:pt x="135" y="530"/>
                          </a:lnTo>
                          <a:lnTo>
                            <a:pt x="137" y="530"/>
                          </a:lnTo>
                          <a:lnTo>
                            <a:pt x="135" y="530"/>
                          </a:lnTo>
                          <a:lnTo>
                            <a:pt x="135" y="528"/>
                          </a:lnTo>
                          <a:lnTo>
                            <a:pt x="135" y="530"/>
                          </a:lnTo>
                          <a:lnTo>
                            <a:pt x="133" y="530"/>
                          </a:lnTo>
                          <a:lnTo>
                            <a:pt x="133" y="528"/>
                          </a:lnTo>
                          <a:lnTo>
                            <a:pt x="133" y="530"/>
                          </a:lnTo>
                          <a:lnTo>
                            <a:pt x="131" y="530"/>
                          </a:lnTo>
                          <a:lnTo>
                            <a:pt x="131" y="528"/>
                          </a:lnTo>
                          <a:lnTo>
                            <a:pt x="131" y="526"/>
                          </a:lnTo>
                          <a:lnTo>
                            <a:pt x="129" y="526"/>
                          </a:lnTo>
                          <a:lnTo>
                            <a:pt x="127" y="526"/>
                          </a:lnTo>
                          <a:lnTo>
                            <a:pt x="127" y="524"/>
                          </a:lnTo>
                          <a:lnTo>
                            <a:pt x="127" y="522"/>
                          </a:lnTo>
                          <a:lnTo>
                            <a:pt x="125" y="522"/>
                          </a:lnTo>
                          <a:lnTo>
                            <a:pt x="125" y="524"/>
                          </a:lnTo>
                          <a:lnTo>
                            <a:pt x="125" y="522"/>
                          </a:lnTo>
                          <a:lnTo>
                            <a:pt x="125" y="520"/>
                          </a:lnTo>
                          <a:lnTo>
                            <a:pt x="127" y="520"/>
                          </a:lnTo>
                          <a:lnTo>
                            <a:pt x="129" y="520"/>
                          </a:lnTo>
                          <a:lnTo>
                            <a:pt x="129" y="518"/>
                          </a:lnTo>
                          <a:lnTo>
                            <a:pt x="127" y="518"/>
                          </a:lnTo>
                          <a:lnTo>
                            <a:pt x="129" y="518"/>
                          </a:lnTo>
                          <a:lnTo>
                            <a:pt x="129" y="516"/>
                          </a:lnTo>
                          <a:lnTo>
                            <a:pt x="127" y="516"/>
                          </a:lnTo>
                          <a:lnTo>
                            <a:pt x="129" y="516"/>
                          </a:lnTo>
                          <a:lnTo>
                            <a:pt x="129" y="515"/>
                          </a:lnTo>
                          <a:lnTo>
                            <a:pt x="127" y="515"/>
                          </a:lnTo>
                          <a:lnTo>
                            <a:pt x="125" y="515"/>
                          </a:lnTo>
                          <a:lnTo>
                            <a:pt x="125" y="513"/>
                          </a:lnTo>
                          <a:lnTo>
                            <a:pt x="127" y="513"/>
                          </a:lnTo>
                          <a:lnTo>
                            <a:pt x="125" y="513"/>
                          </a:lnTo>
                          <a:lnTo>
                            <a:pt x="125" y="515"/>
                          </a:lnTo>
                          <a:lnTo>
                            <a:pt x="125" y="513"/>
                          </a:lnTo>
                          <a:lnTo>
                            <a:pt x="123" y="513"/>
                          </a:lnTo>
                          <a:lnTo>
                            <a:pt x="123" y="515"/>
                          </a:lnTo>
                          <a:lnTo>
                            <a:pt x="121" y="515"/>
                          </a:lnTo>
                          <a:lnTo>
                            <a:pt x="121" y="513"/>
                          </a:lnTo>
                          <a:lnTo>
                            <a:pt x="119" y="513"/>
                          </a:lnTo>
                          <a:lnTo>
                            <a:pt x="119" y="515"/>
                          </a:lnTo>
                          <a:lnTo>
                            <a:pt x="118" y="515"/>
                          </a:lnTo>
                          <a:lnTo>
                            <a:pt x="118" y="513"/>
                          </a:lnTo>
                          <a:lnTo>
                            <a:pt x="116" y="513"/>
                          </a:lnTo>
                          <a:lnTo>
                            <a:pt x="116" y="515"/>
                          </a:lnTo>
                          <a:lnTo>
                            <a:pt x="116" y="513"/>
                          </a:lnTo>
                          <a:lnTo>
                            <a:pt x="114" y="513"/>
                          </a:lnTo>
                          <a:lnTo>
                            <a:pt x="114" y="511"/>
                          </a:lnTo>
                          <a:lnTo>
                            <a:pt x="112" y="511"/>
                          </a:lnTo>
                          <a:lnTo>
                            <a:pt x="112" y="513"/>
                          </a:lnTo>
                          <a:lnTo>
                            <a:pt x="112" y="511"/>
                          </a:lnTo>
                          <a:lnTo>
                            <a:pt x="110" y="511"/>
                          </a:lnTo>
                          <a:lnTo>
                            <a:pt x="110" y="509"/>
                          </a:lnTo>
                          <a:lnTo>
                            <a:pt x="108" y="509"/>
                          </a:lnTo>
                          <a:lnTo>
                            <a:pt x="108" y="507"/>
                          </a:lnTo>
                          <a:lnTo>
                            <a:pt x="110" y="509"/>
                          </a:lnTo>
                          <a:lnTo>
                            <a:pt x="110" y="507"/>
                          </a:lnTo>
                          <a:lnTo>
                            <a:pt x="110" y="505"/>
                          </a:lnTo>
                          <a:lnTo>
                            <a:pt x="112" y="505"/>
                          </a:lnTo>
                          <a:lnTo>
                            <a:pt x="110" y="505"/>
                          </a:lnTo>
                          <a:lnTo>
                            <a:pt x="110" y="503"/>
                          </a:lnTo>
                          <a:lnTo>
                            <a:pt x="108" y="503"/>
                          </a:lnTo>
                          <a:lnTo>
                            <a:pt x="108" y="501"/>
                          </a:lnTo>
                          <a:lnTo>
                            <a:pt x="106" y="501"/>
                          </a:lnTo>
                          <a:lnTo>
                            <a:pt x="106" y="503"/>
                          </a:lnTo>
                          <a:lnTo>
                            <a:pt x="106" y="501"/>
                          </a:lnTo>
                          <a:lnTo>
                            <a:pt x="104" y="501"/>
                          </a:lnTo>
                          <a:lnTo>
                            <a:pt x="104" y="503"/>
                          </a:lnTo>
                          <a:lnTo>
                            <a:pt x="104" y="501"/>
                          </a:lnTo>
                          <a:lnTo>
                            <a:pt x="102" y="501"/>
                          </a:lnTo>
                          <a:lnTo>
                            <a:pt x="100" y="501"/>
                          </a:lnTo>
                          <a:lnTo>
                            <a:pt x="100" y="499"/>
                          </a:lnTo>
                          <a:lnTo>
                            <a:pt x="100" y="497"/>
                          </a:lnTo>
                          <a:lnTo>
                            <a:pt x="100" y="495"/>
                          </a:lnTo>
                          <a:lnTo>
                            <a:pt x="98" y="495"/>
                          </a:lnTo>
                          <a:lnTo>
                            <a:pt x="98" y="497"/>
                          </a:lnTo>
                          <a:lnTo>
                            <a:pt x="96" y="497"/>
                          </a:lnTo>
                          <a:lnTo>
                            <a:pt x="96" y="495"/>
                          </a:lnTo>
                          <a:lnTo>
                            <a:pt x="95" y="495"/>
                          </a:lnTo>
                          <a:lnTo>
                            <a:pt x="95" y="493"/>
                          </a:lnTo>
                          <a:lnTo>
                            <a:pt x="93" y="493"/>
                          </a:lnTo>
                          <a:lnTo>
                            <a:pt x="91" y="493"/>
                          </a:lnTo>
                          <a:lnTo>
                            <a:pt x="91" y="492"/>
                          </a:lnTo>
                          <a:lnTo>
                            <a:pt x="89" y="492"/>
                          </a:lnTo>
                          <a:lnTo>
                            <a:pt x="89" y="493"/>
                          </a:lnTo>
                          <a:lnTo>
                            <a:pt x="89" y="492"/>
                          </a:lnTo>
                          <a:lnTo>
                            <a:pt x="89" y="490"/>
                          </a:lnTo>
                          <a:lnTo>
                            <a:pt x="87" y="490"/>
                          </a:lnTo>
                          <a:lnTo>
                            <a:pt x="85" y="490"/>
                          </a:lnTo>
                          <a:lnTo>
                            <a:pt x="85" y="488"/>
                          </a:lnTo>
                          <a:lnTo>
                            <a:pt x="87" y="488"/>
                          </a:lnTo>
                          <a:lnTo>
                            <a:pt x="85" y="488"/>
                          </a:lnTo>
                          <a:lnTo>
                            <a:pt x="83" y="488"/>
                          </a:lnTo>
                          <a:lnTo>
                            <a:pt x="83" y="486"/>
                          </a:lnTo>
                          <a:lnTo>
                            <a:pt x="85" y="486"/>
                          </a:lnTo>
                          <a:lnTo>
                            <a:pt x="83" y="486"/>
                          </a:lnTo>
                          <a:lnTo>
                            <a:pt x="85" y="486"/>
                          </a:lnTo>
                          <a:lnTo>
                            <a:pt x="85" y="484"/>
                          </a:lnTo>
                          <a:lnTo>
                            <a:pt x="83" y="484"/>
                          </a:lnTo>
                          <a:lnTo>
                            <a:pt x="83" y="482"/>
                          </a:lnTo>
                          <a:lnTo>
                            <a:pt x="81" y="482"/>
                          </a:lnTo>
                          <a:lnTo>
                            <a:pt x="79" y="482"/>
                          </a:lnTo>
                          <a:lnTo>
                            <a:pt x="79" y="480"/>
                          </a:lnTo>
                          <a:lnTo>
                            <a:pt x="79" y="482"/>
                          </a:lnTo>
                          <a:lnTo>
                            <a:pt x="79" y="480"/>
                          </a:lnTo>
                          <a:lnTo>
                            <a:pt x="77" y="480"/>
                          </a:lnTo>
                          <a:lnTo>
                            <a:pt x="75" y="480"/>
                          </a:lnTo>
                          <a:lnTo>
                            <a:pt x="75" y="478"/>
                          </a:lnTo>
                          <a:lnTo>
                            <a:pt x="73" y="478"/>
                          </a:lnTo>
                          <a:lnTo>
                            <a:pt x="75" y="478"/>
                          </a:lnTo>
                          <a:lnTo>
                            <a:pt x="75" y="476"/>
                          </a:lnTo>
                          <a:lnTo>
                            <a:pt x="73" y="476"/>
                          </a:lnTo>
                          <a:lnTo>
                            <a:pt x="71" y="476"/>
                          </a:lnTo>
                          <a:lnTo>
                            <a:pt x="71" y="474"/>
                          </a:lnTo>
                          <a:lnTo>
                            <a:pt x="70" y="474"/>
                          </a:lnTo>
                          <a:lnTo>
                            <a:pt x="70" y="472"/>
                          </a:lnTo>
                          <a:lnTo>
                            <a:pt x="70" y="474"/>
                          </a:lnTo>
                          <a:lnTo>
                            <a:pt x="68" y="474"/>
                          </a:lnTo>
                          <a:lnTo>
                            <a:pt x="68" y="472"/>
                          </a:lnTo>
                          <a:lnTo>
                            <a:pt x="70" y="472"/>
                          </a:lnTo>
                          <a:lnTo>
                            <a:pt x="70" y="470"/>
                          </a:lnTo>
                          <a:lnTo>
                            <a:pt x="70" y="468"/>
                          </a:lnTo>
                          <a:lnTo>
                            <a:pt x="68" y="468"/>
                          </a:lnTo>
                          <a:lnTo>
                            <a:pt x="66" y="468"/>
                          </a:lnTo>
                          <a:lnTo>
                            <a:pt x="64" y="468"/>
                          </a:lnTo>
                          <a:lnTo>
                            <a:pt x="64" y="467"/>
                          </a:lnTo>
                          <a:lnTo>
                            <a:pt x="66" y="467"/>
                          </a:lnTo>
                          <a:lnTo>
                            <a:pt x="64" y="467"/>
                          </a:lnTo>
                          <a:lnTo>
                            <a:pt x="64" y="465"/>
                          </a:lnTo>
                          <a:lnTo>
                            <a:pt x="64" y="463"/>
                          </a:lnTo>
                          <a:lnTo>
                            <a:pt x="62" y="463"/>
                          </a:lnTo>
                          <a:lnTo>
                            <a:pt x="62" y="465"/>
                          </a:lnTo>
                          <a:lnTo>
                            <a:pt x="62" y="463"/>
                          </a:lnTo>
                          <a:lnTo>
                            <a:pt x="64" y="463"/>
                          </a:lnTo>
                          <a:lnTo>
                            <a:pt x="64" y="461"/>
                          </a:lnTo>
                          <a:lnTo>
                            <a:pt x="66" y="459"/>
                          </a:lnTo>
                          <a:lnTo>
                            <a:pt x="66" y="461"/>
                          </a:lnTo>
                          <a:lnTo>
                            <a:pt x="66" y="459"/>
                          </a:lnTo>
                          <a:lnTo>
                            <a:pt x="64" y="459"/>
                          </a:lnTo>
                          <a:lnTo>
                            <a:pt x="64" y="457"/>
                          </a:lnTo>
                          <a:lnTo>
                            <a:pt x="62" y="457"/>
                          </a:lnTo>
                          <a:lnTo>
                            <a:pt x="62" y="455"/>
                          </a:lnTo>
                          <a:lnTo>
                            <a:pt x="62" y="453"/>
                          </a:lnTo>
                          <a:lnTo>
                            <a:pt x="64" y="453"/>
                          </a:lnTo>
                          <a:lnTo>
                            <a:pt x="64" y="451"/>
                          </a:lnTo>
                          <a:lnTo>
                            <a:pt x="66" y="451"/>
                          </a:lnTo>
                          <a:lnTo>
                            <a:pt x="64" y="451"/>
                          </a:lnTo>
                          <a:lnTo>
                            <a:pt x="64" y="449"/>
                          </a:lnTo>
                          <a:lnTo>
                            <a:pt x="66" y="449"/>
                          </a:lnTo>
                          <a:lnTo>
                            <a:pt x="66" y="451"/>
                          </a:lnTo>
                          <a:lnTo>
                            <a:pt x="66" y="449"/>
                          </a:lnTo>
                          <a:lnTo>
                            <a:pt x="64" y="449"/>
                          </a:lnTo>
                          <a:lnTo>
                            <a:pt x="64" y="447"/>
                          </a:lnTo>
                          <a:lnTo>
                            <a:pt x="62" y="447"/>
                          </a:lnTo>
                          <a:lnTo>
                            <a:pt x="64" y="447"/>
                          </a:lnTo>
                          <a:lnTo>
                            <a:pt x="62" y="447"/>
                          </a:lnTo>
                          <a:lnTo>
                            <a:pt x="62" y="445"/>
                          </a:lnTo>
                          <a:lnTo>
                            <a:pt x="62" y="447"/>
                          </a:lnTo>
                          <a:lnTo>
                            <a:pt x="62" y="445"/>
                          </a:lnTo>
                          <a:lnTo>
                            <a:pt x="62" y="447"/>
                          </a:lnTo>
                          <a:lnTo>
                            <a:pt x="60" y="447"/>
                          </a:lnTo>
                          <a:lnTo>
                            <a:pt x="60" y="445"/>
                          </a:lnTo>
                          <a:lnTo>
                            <a:pt x="60" y="444"/>
                          </a:lnTo>
                          <a:lnTo>
                            <a:pt x="62" y="444"/>
                          </a:lnTo>
                          <a:lnTo>
                            <a:pt x="60" y="444"/>
                          </a:lnTo>
                          <a:lnTo>
                            <a:pt x="60" y="442"/>
                          </a:lnTo>
                          <a:lnTo>
                            <a:pt x="60" y="444"/>
                          </a:lnTo>
                          <a:lnTo>
                            <a:pt x="62" y="444"/>
                          </a:lnTo>
                          <a:lnTo>
                            <a:pt x="62" y="442"/>
                          </a:lnTo>
                          <a:lnTo>
                            <a:pt x="62" y="440"/>
                          </a:lnTo>
                          <a:lnTo>
                            <a:pt x="62" y="438"/>
                          </a:lnTo>
                          <a:lnTo>
                            <a:pt x="60" y="438"/>
                          </a:lnTo>
                          <a:lnTo>
                            <a:pt x="62" y="438"/>
                          </a:lnTo>
                          <a:lnTo>
                            <a:pt x="60" y="438"/>
                          </a:lnTo>
                          <a:lnTo>
                            <a:pt x="60" y="436"/>
                          </a:lnTo>
                          <a:lnTo>
                            <a:pt x="60" y="434"/>
                          </a:lnTo>
                          <a:lnTo>
                            <a:pt x="60" y="436"/>
                          </a:lnTo>
                          <a:lnTo>
                            <a:pt x="60" y="434"/>
                          </a:lnTo>
                          <a:lnTo>
                            <a:pt x="58" y="434"/>
                          </a:lnTo>
                          <a:lnTo>
                            <a:pt x="58" y="436"/>
                          </a:lnTo>
                          <a:lnTo>
                            <a:pt x="56" y="436"/>
                          </a:lnTo>
                          <a:lnTo>
                            <a:pt x="54" y="436"/>
                          </a:lnTo>
                          <a:lnTo>
                            <a:pt x="52" y="436"/>
                          </a:lnTo>
                          <a:lnTo>
                            <a:pt x="52" y="434"/>
                          </a:lnTo>
                          <a:lnTo>
                            <a:pt x="54" y="434"/>
                          </a:lnTo>
                          <a:lnTo>
                            <a:pt x="54" y="432"/>
                          </a:lnTo>
                          <a:lnTo>
                            <a:pt x="52" y="432"/>
                          </a:lnTo>
                          <a:lnTo>
                            <a:pt x="52" y="430"/>
                          </a:lnTo>
                          <a:lnTo>
                            <a:pt x="52" y="432"/>
                          </a:lnTo>
                          <a:lnTo>
                            <a:pt x="52" y="430"/>
                          </a:lnTo>
                          <a:lnTo>
                            <a:pt x="52" y="428"/>
                          </a:lnTo>
                          <a:lnTo>
                            <a:pt x="52" y="426"/>
                          </a:lnTo>
                          <a:lnTo>
                            <a:pt x="50" y="426"/>
                          </a:lnTo>
                          <a:lnTo>
                            <a:pt x="50" y="424"/>
                          </a:lnTo>
                          <a:lnTo>
                            <a:pt x="48" y="424"/>
                          </a:lnTo>
                          <a:lnTo>
                            <a:pt x="48" y="422"/>
                          </a:lnTo>
                          <a:lnTo>
                            <a:pt x="50" y="422"/>
                          </a:lnTo>
                          <a:lnTo>
                            <a:pt x="48" y="422"/>
                          </a:lnTo>
                          <a:lnTo>
                            <a:pt x="48" y="420"/>
                          </a:lnTo>
                          <a:lnTo>
                            <a:pt x="48" y="419"/>
                          </a:lnTo>
                          <a:lnTo>
                            <a:pt x="47" y="419"/>
                          </a:lnTo>
                          <a:lnTo>
                            <a:pt x="47" y="417"/>
                          </a:lnTo>
                          <a:lnTo>
                            <a:pt x="45" y="417"/>
                          </a:lnTo>
                          <a:lnTo>
                            <a:pt x="47" y="417"/>
                          </a:lnTo>
                          <a:lnTo>
                            <a:pt x="47" y="415"/>
                          </a:lnTo>
                          <a:lnTo>
                            <a:pt x="45" y="415"/>
                          </a:lnTo>
                          <a:lnTo>
                            <a:pt x="45" y="417"/>
                          </a:lnTo>
                          <a:lnTo>
                            <a:pt x="45" y="415"/>
                          </a:lnTo>
                          <a:lnTo>
                            <a:pt x="45" y="417"/>
                          </a:lnTo>
                          <a:lnTo>
                            <a:pt x="43" y="417"/>
                          </a:lnTo>
                          <a:lnTo>
                            <a:pt x="43" y="415"/>
                          </a:lnTo>
                          <a:lnTo>
                            <a:pt x="41" y="415"/>
                          </a:lnTo>
                          <a:lnTo>
                            <a:pt x="39" y="415"/>
                          </a:lnTo>
                          <a:lnTo>
                            <a:pt x="41" y="413"/>
                          </a:lnTo>
                          <a:lnTo>
                            <a:pt x="41" y="415"/>
                          </a:lnTo>
                          <a:lnTo>
                            <a:pt x="41" y="413"/>
                          </a:lnTo>
                          <a:lnTo>
                            <a:pt x="39" y="413"/>
                          </a:lnTo>
                          <a:lnTo>
                            <a:pt x="39" y="411"/>
                          </a:lnTo>
                          <a:lnTo>
                            <a:pt x="37" y="411"/>
                          </a:lnTo>
                          <a:lnTo>
                            <a:pt x="35" y="411"/>
                          </a:lnTo>
                          <a:lnTo>
                            <a:pt x="35" y="409"/>
                          </a:lnTo>
                          <a:lnTo>
                            <a:pt x="35" y="411"/>
                          </a:lnTo>
                          <a:lnTo>
                            <a:pt x="33" y="411"/>
                          </a:lnTo>
                          <a:lnTo>
                            <a:pt x="33" y="409"/>
                          </a:lnTo>
                          <a:lnTo>
                            <a:pt x="33" y="411"/>
                          </a:lnTo>
                          <a:lnTo>
                            <a:pt x="31" y="411"/>
                          </a:lnTo>
                          <a:lnTo>
                            <a:pt x="31" y="409"/>
                          </a:lnTo>
                          <a:lnTo>
                            <a:pt x="31" y="407"/>
                          </a:lnTo>
                          <a:lnTo>
                            <a:pt x="29" y="407"/>
                          </a:lnTo>
                          <a:lnTo>
                            <a:pt x="31" y="407"/>
                          </a:lnTo>
                          <a:lnTo>
                            <a:pt x="29" y="407"/>
                          </a:lnTo>
                          <a:lnTo>
                            <a:pt x="29" y="405"/>
                          </a:lnTo>
                          <a:lnTo>
                            <a:pt x="27" y="405"/>
                          </a:lnTo>
                          <a:lnTo>
                            <a:pt x="27" y="403"/>
                          </a:lnTo>
                          <a:lnTo>
                            <a:pt x="29" y="403"/>
                          </a:lnTo>
                          <a:lnTo>
                            <a:pt x="29" y="401"/>
                          </a:lnTo>
                          <a:lnTo>
                            <a:pt x="29" y="399"/>
                          </a:lnTo>
                          <a:lnTo>
                            <a:pt x="29" y="397"/>
                          </a:lnTo>
                          <a:lnTo>
                            <a:pt x="27" y="397"/>
                          </a:lnTo>
                          <a:lnTo>
                            <a:pt x="27" y="396"/>
                          </a:lnTo>
                          <a:lnTo>
                            <a:pt x="25" y="396"/>
                          </a:lnTo>
                          <a:lnTo>
                            <a:pt x="25" y="394"/>
                          </a:lnTo>
                          <a:lnTo>
                            <a:pt x="23" y="394"/>
                          </a:lnTo>
                          <a:lnTo>
                            <a:pt x="23" y="392"/>
                          </a:lnTo>
                          <a:lnTo>
                            <a:pt x="23" y="390"/>
                          </a:lnTo>
                          <a:lnTo>
                            <a:pt x="22" y="390"/>
                          </a:lnTo>
                          <a:lnTo>
                            <a:pt x="20" y="390"/>
                          </a:lnTo>
                          <a:lnTo>
                            <a:pt x="18" y="390"/>
                          </a:lnTo>
                          <a:lnTo>
                            <a:pt x="18" y="388"/>
                          </a:lnTo>
                          <a:lnTo>
                            <a:pt x="18" y="386"/>
                          </a:lnTo>
                          <a:lnTo>
                            <a:pt x="18" y="384"/>
                          </a:lnTo>
                          <a:lnTo>
                            <a:pt x="16" y="384"/>
                          </a:lnTo>
                          <a:lnTo>
                            <a:pt x="14" y="382"/>
                          </a:lnTo>
                          <a:lnTo>
                            <a:pt x="12" y="382"/>
                          </a:lnTo>
                          <a:lnTo>
                            <a:pt x="12" y="380"/>
                          </a:lnTo>
                          <a:lnTo>
                            <a:pt x="10" y="380"/>
                          </a:lnTo>
                          <a:lnTo>
                            <a:pt x="10" y="378"/>
                          </a:lnTo>
                          <a:lnTo>
                            <a:pt x="8" y="378"/>
                          </a:lnTo>
                          <a:lnTo>
                            <a:pt x="8" y="376"/>
                          </a:lnTo>
                          <a:lnTo>
                            <a:pt x="10" y="376"/>
                          </a:lnTo>
                          <a:lnTo>
                            <a:pt x="10" y="374"/>
                          </a:lnTo>
                          <a:lnTo>
                            <a:pt x="8" y="372"/>
                          </a:lnTo>
                          <a:lnTo>
                            <a:pt x="8" y="371"/>
                          </a:lnTo>
                          <a:lnTo>
                            <a:pt x="6" y="371"/>
                          </a:lnTo>
                          <a:lnTo>
                            <a:pt x="4" y="371"/>
                          </a:lnTo>
                          <a:lnTo>
                            <a:pt x="4" y="369"/>
                          </a:lnTo>
                          <a:lnTo>
                            <a:pt x="2" y="367"/>
                          </a:lnTo>
                          <a:lnTo>
                            <a:pt x="2" y="365"/>
                          </a:lnTo>
                          <a:lnTo>
                            <a:pt x="0" y="365"/>
                          </a:lnTo>
                          <a:lnTo>
                            <a:pt x="0" y="363"/>
                          </a:lnTo>
                          <a:lnTo>
                            <a:pt x="0" y="361"/>
                          </a:lnTo>
                          <a:lnTo>
                            <a:pt x="0" y="359"/>
                          </a:lnTo>
                          <a:lnTo>
                            <a:pt x="0" y="357"/>
                          </a:lnTo>
                          <a:lnTo>
                            <a:pt x="2" y="357"/>
                          </a:lnTo>
                          <a:lnTo>
                            <a:pt x="0" y="355"/>
                          </a:lnTo>
                          <a:lnTo>
                            <a:pt x="0" y="353"/>
                          </a:lnTo>
                          <a:lnTo>
                            <a:pt x="0" y="219"/>
                          </a:lnTo>
                          <a:lnTo>
                            <a:pt x="0" y="217"/>
                          </a:lnTo>
                          <a:lnTo>
                            <a:pt x="0" y="194"/>
                          </a:lnTo>
                          <a:lnTo>
                            <a:pt x="0" y="16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3175">
                      <a:solidFill>
                        <a:schemeClr val="bg1">
                          <a:lumMod val="50000"/>
                        </a:schemeClr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>
                        <a:defRPr/>
                      </a:pPr>
                      <a:endParaRPr lang="es-CO" sz="1400">
                        <a:latin typeface="Arial" charset="0"/>
                      </a:endParaRPr>
                    </a:p>
                  </p:txBody>
                </p:sp>
              </p:grpSp>
            </p:grpSp>
          </p:grpSp>
        </p:grpSp>
        <p:sp>
          <p:nvSpPr>
            <p:cNvPr id="10" name="Freeform 4865">
              <a:extLst>
                <a:ext uri="{FF2B5EF4-FFF2-40B4-BE49-F238E27FC236}">
                  <a16:creationId xmlns:a16="http://schemas.microsoft.com/office/drawing/2014/main" id="{68ABAC41-15A7-CEEE-ABB1-4A7A198A3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5251" y="2183051"/>
              <a:ext cx="741535" cy="562352"/>
            </a:xfrm>
            <a:custGeom>
              <a:avLst/>
              <a:gdLst>
                <a:gd name="T0" fmla="*/ 2147483647 w 1027"/>
                <a:gd name="T1" fmla="*/ 2147483647 h 891"/>
                <a:gd name="T2" fmla="*/ 2147483647 w 1027"/>
                <a:gd name="T3" fmla="*/ 2147483647 h 891"/>
                <a:gd name="T4" fmla="*/ 2147483647 w 1027"/>
                <a:gd name="T5" fmla="*/ 2147483647 h 891"/>
                <a:gd name="T6" fmla="*/ 2147483647 w 1027"/>
                <a:gd name="T7" fmla="*/ 2147483647 h 891"/>
                <a:gd name="T8" fmla="*/ 2147483647 w 1027"/>
                <a:gd name="T9" fmla="*/ 2147483647 h 891"/>
                <a:gd name="T10" fmla="*/ 2147483647 w 1027"/>
                <a:gd name="T11" fmla="*/ 2147483647 h 891"/>
                <a:gd name="T12" fmla="*/ 2147483647 w 1027"/>
                <a:gd name="T13" fmla="*/ 2147483647 h 891"/>
                <a:gd name="T14" fmla="*/ 2147483647 w 1027"/>
                <a:gd name="T15" fmla="*/ 2147483647 h 891"/>
                <a:gd name="T16" fmla="*/ 2147483647 w 1027"/>
                <a:gd name="T17" fmla="*/ 2147483647 h 891"/>
                <a:gd name="T18" fmla="*/ 2147483647 w 1027"/>
                <a:gd name="T19" fmla="*/ 2147483647 h 891"/>
                <a:gd name="T20" fmla="*/ 2147483647 w 1027"/>
                <a:gd name="T21" fmla="*/ 2147483647 h 891"/>
                <a:gd name="T22" fmla="*/ 2147483647 w 1027"/>
                <a:gd name="T23" fmla="*/ 2147483647 h 891"/>
                <a:gd name="T24" fmla="*/ 2147483647 w 1027"/>
                <a:gd name="T25" fmla="*/ 2147483647 h 891"/>
                <a:gd name="T26" fmla="*/ 2147483647 w 1027"/>
                <a:gd name="T27" fmla="*/ 2147483647 h 891"/>
                <a:gd name="T28" fmla="*/ 2147483647 w 1027"/>
                <a:gd name="T29" fmla="*/ 2147483647 h 891"/>
                <a:gd name="T30" fmla="*/ 2147483647 w 1027"/>
                <a:gd name="T31" fmla="*/ 2147483647 h 891"/>
                <a:gd name="T32" fmla="*/ 2147483647 w 1027"/>
                <a:gd name="T33" fmla="*/ 2147483647 h 891"/>
                <a:gd name="T34" fmla="*/ 2147483647 w 1027"/>
                <a:gd name="T35" fmla="*/ 2147483647 h 891"/>
                <a:gd name="T36" fmla="*/ 2147483647 w 1027"/>
                <a:gd name="T37" fmla="*/ 2147483647 h 891"/>
                <a:gd name="T38" fmla="*/ 2147483647 w 1027"/>
                <a:gd name="T39" fmla="*/ 2147483647 h 891"/>
                <a:gd name="T40" fmla="*/ 2147483647 w 1027"/>
                <a:gd name="T41" fmla="*/ 2147483647 h 891"/>
                <a:gd name="T42" fmla="*/ 2147483647 w 1027"/>
                <a:gd name="T43" fmla="*/ 2147483647 h 891"/>
                <a:gd name="T44" fmla="*/ 2147483647 w 1027"/>
                <a:gd name="T45" fmla="*/ 2147483647 h 891"/>
                <a:gd name="T46" fmla="*/ 2147483647 w 1027"/>
                <a:gd name="T47" fmla="*/ 2147483647 h 891"/>
                <a:gd name="T48" fmla="*/ 2147483647 w 1027"/>
                <a:gd name="T49" fmla="*/ 2147483647 h 891"/>
                <a:gd name="T50" fmla="*/ 2147483647 w 1027"/>
                <a:gd name="T51" fmla="*/ 2147483647 h 891"/>
                <a:gd name="T52" fmla="*/ 2147483647 w 1027"/>
                <a:gd name="T53" fmla="*/ 2147483647 h 891"/>
                <a:gd name="T54" fmla="*/ 2147483647 w 1027"/>
                <a:gd name="T55" fmla="*/ 2147483647 h 891"/>
                <a:gd name="T56" fmla="*/ 2147483647 w 1027"/>
                <a:gd name="T57" fmla="*/ 2147483647 h 891"/>
                <a:gd name="T58" fmla="*/ 2147483647 w 1027"/>
                <a:gd name="T59" fmla="*/ 2147483647 h 891"/>
                <a:gd name="T60" fmla="*/ 2147483647 w 1027"/>
                <a:gd name="T61" fmla="*/ 2147483647 h 891"/>
                <a:gd name="T62" fmla="*/ 2147483647 w 1027"/>
                <a:gd name="T63" fmla="*/ 2147483647 h 891"/>
                <a:gd name="T64" fmla="*/ 2147483647 w 1027"/>
                <a:gd name="T65" fmla="*/ 2147483647 h 891"/>
                <a:gd name="T66" fmla="*/ 2147483647 w 1027"/>
                <a:gd name="T67" fmla="*/ 2147483647 h 891"/>
                <a:gd name="T68" fmla="*/ 2147483647 w 1027"/>
                <a:gd name="T69" fmla="*/ 2147483647 h 891"/>
                <a:gd name="T70" fmla="*/ 2147483647 w 1027"/>
                <a:gd name="T71" fmla="*/ 2147483647 h 891"/>
                <a:gd name="T72" fmla="*/ 2147483647 w 1027"/>
                <a:gd name="T73" fmla="*/ 2147483647 h 891"/>
                <a:gd name="T74" fmla="*/ 2147483647 w 1027"/>
                <a:gd name="T75" fmla="*/ 2147483647 h 891"/>
                <a:gd name="T76" fmla="*/ 2147483647 w 1027"/>
                <a:gd name="T77" fmla="*/ 2147483647 h 891"/>
                <a:gd name="T78" fmla="*/ 2147483647 w 1027"/>
                <a:gd name="T79" fmla="*/ 2147483647 h 891"/>
                <a:gd name="T80" fmla="*/ 2147483647 w 1027"/>
                <a:gd name="T81" fmla="*/ 2147483647 h 891"/>
                <a:gd name="T82" fmla="*/ 2147483647 w 1027"/>
                <a:gd name="T83" fmla="*/ 2147483647 h 891"/>
                <a:gd name="T84" fmla="*/ 2147483647 w 1027"/>
                <a:gd name="T85" fmla="*/ 2147483647 h 891"/>
                <a:gd name="T86" fmla="*/ 2147483647 w 1027"/>
                <a:gd name="T87" fmla="*/ 2147483647 h 891"/>
                <a:gd name="T88" fmla="*/ 2147483647 w 1027"/>
                <a:gd name="T89" fmla="*/ 2147483647 h 891"/>
                <a:gd name="T90" fmla="*/ 2147483647 w 1027"/>
                <a:gd name="T91" fmla="*/ 2147483647 h 891"/>
                <a:gd name="T92" fmla="*/ 2147483647 w 1027"/>
                <a:gd name="T93" fmla="*/ 2147483647 h 891"/>
                <a:gd name="T94" fmla="*/ 2147483647 w 1027"/>
                <a:gd name="T95" fmla="*/ 2147483647 h 891"/>
                <a:gd name="T96" fmla="*/ 2147483647 w 1027"/>
                <a:gd name="T97" fmla="*/ 2147483647 h 891"/>
                <a:gd name="T98" fmla="*/ 2147483647 w 1027"/>
                <a:gd name="T99" fmla="*/ 2147483647 h 891"/>
                <a:gd name="T100" fmla="*/ 2147483647 w 1027"/>
                <a:gd name="T101" fmla="*/ 2147483647 h 891"/>
                <a:gd name="T102" fmla="*/ 2147483647 w 1027"/>
                <a:gd name="T103" fmla="*/ 2147483647 h 891"/>
                <a:gd name="T104" fmla="*/ 2147483647 w 1027"/>
                <a:gd name="T105" fmla="*/ 2147483647 h 891"/>
                <a:gd name="T106" fmla="*/ 2147483647 w 1027"/>
                <a:gd name="T107" fmla="*/ 2147483647 h 891"/>
                <a:gd name="T108" fmla="*/ 2147483647 w 1027"/>
                <a:gd name="T109" fmla="*/ 2147483647 h 891"/>
                <a:gd name="T110" fmla="*/ 2147483647 w 1027"/>
                <a:gd name="T111" fmla="*/ 2147483647 h 891"/>
                <a:gd name="T112" fmla="*/ 2147483647 w 1027"/>
                <a:gd name="T113" fmla="*/ 2147483647 h 891"/>
                <a:gd name="T114" fmla="*/ 2147483647 w 1027"/>
                <a:gd name="T115" fmla="*/ 2147483647 h 891"/>
                <a:gd name="T116" fmla="*/ 2147483647 w 1027"/>
                <a:gd name="T117" fmla="*/ 2147483647 h 891"/>
                <a:gd name="T118" fmla="*/ 2147483647 w 1027"/>
                <a:gd name="T119" fmla="*/ 2147483647 h 891"/>
                <a:gd name="T120" fmla="*/ 2147483647 w 1027"/>
                <a:gd name="T121" fmla="*/ 2147483647 h 891"/>
                <a:gd name="T122" fmla="*/ 2147483647 w 1027"/>
                <a:gd name="T123" fmla="*/ 2147483647 h 891"/>
                <a:gd name="T124" fmla="*/ 2147483647 w 1027"/>
                <a:gd name="T125" fmla="*/ 2147483647 h 8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27"/>
                <a:gd name="T190" fmla="*/ 0 h 891"/>
                <a:gd name="T191" fmla="*/ 1027 w 1027"/>
                <a:gd name="T192" fmla="*/ 891 h 89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27" h="891">
                  <a:moveTo>
                    <a:pt x="0" y="526"/>
                  </a:moveTo>
                  <a:lnTo>
                    <a:pt x="1" y="524"/>
                  </a:lnTo>
                  <a:lnTo>
                    <a:pt x="3" y="524"/>
                  </a:lnTo>
                  <a:lnTo>
                    <a:pt x="3" y="523"/>
                  </a:lnTo>
                  <a:lnTo>
                    <a:pt x="3" y="521"/>
                  </a:lnTo>
                  <a:lnTo>
                    <a:pt x="5" y="521"/>
                  </a:lnTo>
                  <a:lnTo>
                    <a:pt x="5" y="519"/>
                  </a:lnTo>
                  <a:lnTo>
                    <a:pt x="5" y="517"/>
                  </a:lnTo>
                  <a:lnTo>
                    <a:pt x="7" y="517"/>
                  </a:lnTo>
                  <a:lnTo>
                    <a:pt x="7" y="515"/>
                  </a:lnTo>
                  <a:lnTo>
                    <a:pt x="9" y="513"/>
                  </a:lnTo>
                  <a:lnTo>
                    <a:pt x="11" y="511"/>
                  </a:lnTo>
                  <a:lnTo>
                    <a:pt x="11" y="509"/>
                  </a:lnTo>
                  <a:lnTo>
                    <a:pt x="13" y="509"/>
                  </a:lnTo>
                  <a:lnTo>
                    <a:pt x="13" y="507"/>
                  </a:lnTo>
                  <a:lnTo>
                    <a:pt x="15" y="505"/>
                  </a:lnTo>
                  <a:lnTo>
                    <a:pt x="17" y="505"/>
                  </a:lnTo>
                  <a:lnTo>
                    <a:pt x="19" y="503"/>
                  </a:lnTo>
                  <a:lnTo>
                    <a:pt x="19" y="501"/>
                  </a:lnTo>
                  <a:lnTo>
                    <a:pt x="21" y="501"/>
                  </a:lnTo>
                  <a:lnTo>
                    <a:pt x="23" y="501"/>
                  </a:lnTo>
                  <a:lnTo>
                    <a:pt x="23" y="499"/>
                  </a:lnTo>
                  <a:lnTo>
                    <a:pt x="25" y="498"/>
                  </a:lnTo>
                  <a:lnTo>
                    <a:pt x="26" y="498"/>
                  </a:lnTo>
                  <a:lnTo>
                    <a:pt x="26" y="496"/>
                  </a:lnTo>
                  <a:lnTo>
                    <a:pt x="28" y="496"/>
                  </a:lnTo>
                  <a:lnTo>
                    <a:pt x="30" y="494"/>
                  </a:lnTo>
                  <a:lnTo>
                    <a:pt x="32" y="494"/>
                  </a:lnTo>
                  <a:lnTo>
                    <a:pt x="34" y="494"/>
                  </a:lnTo>
                  <a:lnTo>
                    <a:pt x="36" y="496"/>
                  </a:lnTo>
                  <a:lnTo>
                    <a:pt x="38" y="496"/>
                  </a:lnTo>
                  <a:lnTo>
                    <a:pt x="40" y="496"/>
                  </a:lnTo>
                  <a:lnTo>
                    <a:pt x="42" y="496"/>
                  </a:lnTo>
                  <a:lnTo>
                    <a:pt x="44" y="496"/>
                  </a:lnTo>
                  <a:lnTo>
                    <a:pt x="46" y="494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49" y="490"/>
                  </a:lnTo>
                  <a:lnTo>
                    <a:pt x="49" y="488"/>
                  </a:lnTo>
                  <a:lnTo>
                    <a:pt x="51" y="488"/>
                  </a:lnTo>
                  <a:lnTo>
                    <a:pt x="51" y="486"/>
                  </a:lnTo>
                  <a:lnTo>
                    <a:pt x="51" y="484"/>
                  </a:lnTo>
                  <a:lnTo>
                    <a:pt x="51" y="482"/>
                  </a:lnTo>
                  <a:lnTo>
                    <a:pt x="51" y="480"/>
                  </a:lnTo>
                  <a:lnTo>
                    <a:pt x="53" y="480"/>
                  </a:lnTo>
                  <a:lnTo>
                    <a:pt x="53" y="478"/>
                  </a:lnTo>
                  <a:lnTo>
                    <a:pt x="53" y="476"/>
                  </a:lnTo>
                  <a:lnTo>
                    <a:pt x="53" y="475"/>
                  </a:lnTo>
                  <a:lnTo>
                    <a:pt x="55" y="475"/>
                  </a:lnTo>
                  <a:lnTo>
                    <a:pt x="55" y="473"/>
                  </a:lnTo>
                  <a:lnTo>
                    <a:pt x="57" y="473"/>
                  </a:lnTo>
                  <a:lnTo>
                    <a:pt x="57" y="471"/>
                  </a:lnTo>
                  <a:lnTo>
                    <a:pt x="59" y="471"/>
                  </a:lnTo>
                  <a:lnTo>
                    <a:pt x="59" y="469"/>
                  </a:lnTo>
                  <a:lnTo>
                    <a:pt x="61" y="469"/>
                  </a:lnTo>
                  <a:lnTo>
                    <a:pt x="61" y="467"/>
                  </a:lnTo>
                  <a:lnTo>
                    <a:pt x="63" y="467"/>
                  </a:lnTo>
                  <a:lnTo>
                    <a:pt x="63" y="465"/>
                  </a:lnTo>
                  <a:lnTo>
                    <a:pt x="63" y="463"/>
                  </a:lnTo>
                  <a:lnTo>
                    <a:pt x="65" y="463"/>
                  </a:lnTo>
                  <a:lnTo>
                    <a:pt x="65" y="461"/>
                  </a:lnTo>
                  <a:lnTo>
                    <a:pt x="65" y="459"/>
                  </a:lnTo>
                  <a:lnTo>
                    <a:pt x="65" y="457"/>
                  </a:lnTo>
                  <a:lnTo>
                    <a:pt x="65" y="455"/>
                  </a:lnTo>
                  <a:lnTo>
                    <a:pt x="67" y="453"/>
                  </a:lnTo>
                  <a:lnTo>
                    <a:pt x="67" y="451"/>
                  </a:lnTo>
                  <a:lnTo>
                    <a:pt x="69" y="451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3" y="444"/>
                  </a:lnTo>
                  <a:lnTo>
                    <a:pt x="74" y="442"/>
                  </a:lnTo>
                  <a:lnTo>
                    <a:pt x="74" y="440"/>
                  </a:lnTo>
                  <a:lnTo>
                    <a:pt x="80" y="432"/>
                  </a:lnTo>
                  <a:lnTo>
                    <a:pt x="82" y="425"/>
                  </a:lnTo>
                  <a:lnTo>
                    <a:pt x="84" y="423"/>
                  </a:lnTo>
                  <a:lnTo>
                    <a:pt x="84" y="403"/>
                  </a:lnTo>
                  <a:lnTo>
                    <a:pt x="84" y="398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1"/>
                  </a:lnTo>
                  <a:lnTo>
                    <a:pt x="94" y="361"/>
                  </a:lnTo>
                  <a:lnTo>
                    <a:pt x="97" y="359"/>
                  </a:lnTo>
                  <a:lnTo>
                    <a:pt x="103" y="352"/>
                  </a:lnTo>
                  <a:lnTo>
                    <a:pt x="105" y="348"/>
                  </a:lnTo>
                  <a:lnTo>
                    <a:pt x="109" y="344"/>
                  </a:lnTo>
                  <a:lnTo>
                    <a:pt x="111" y="342"/>
                  </a:lnTo>
                  <a:lnTo>
                    <a:pt x="119" y="336"/>
                  </a:lnTo>
                  <a:lnTo>
                    <a:pt x="121" y="334"/>
                  </a:lnTo>
                  <a:lnTo>
                    <a:pt x="122" y="334"/>
                  </a:lnTo>
                  <a:lnTo>
                    <a:pt x="122" y="332"/>
                  </a:lnTo>
                  <a:lnTo>
                    <a:pt x="124" y="332"/>
                  </a:lnTo>
                  <a:lnTo>
                    <a:pt x="124" y="330"/>
                  </a:lnTo>
                  <a:lnTo>
                    <a:pt x="126" y="330"/>
                  </a:lnTo>
                  <a:lnTo>
                    <a:pt x="128" y="330"/>
                  </a:lnTo>
                  <a:lnTo>
                    <a:pt x="130" y="330"/>
                  </a:lnTo>
                  <a:lnTo>
                    <a:pt x="132" y="330"/>
                  </a:lnTo>
                  <a:lnTo>
                    <a:pt x="134" y="330"/>
                  </a:lnTo>
                  <a:lnTo>
                    <a:pt x="134" y="329"/>
                  </a:lnTo>
                  <a:lnTo>
                    <a:pt x="134" y="327"/>
                  </a:lnTo>
                  <a:lnTo>
                    <a:pt x="134" y="325"/>
                  </a:lnTo>
                  <a:lnTo>
                    <a:pt x="134" y="323"/>
                  </a:lnTo>
                  <a:lnTo>
                    <a:pt x="134" y="321"/>
                  </a:lnTo>
                  <a:lnTo>
                    <a:pt x="134" y="319"/>
                  </a:lnTo>
                  <a:lnTo>
                    <a:pt x="136" y="321"/>
                  </a:lnTo>
                  <a:lnTo>
                    <a:pt x="138" y="321"/>
                  </a:lnTo>
                  <a:lnTo>
                    <a:pt x="138" y="319"/>
                  </a:lnTo>
                  <a:lnTo>
                    <a:pt x="136" y="317"/>
                  </a:lnTo>
                  <a:lnTo>
                    <a:pt x="138" y="315"/>
                  </a:lnTo>
                  <a:lnTo>
                    <a:pt x="138" y="317"/>
                  </a:lnTo>
                  <a:lnTo>
                    <a:pt x="140" y="317"/>
                  </a:lnTo>
                  <a:lnTo>
                    <a:pt x="140" y="315"/>
                  </a:lnTo>
                  <a:lnTo>
                    <a:pt x="140" y="313"/>
                  </a:lnTo>
                  <a:lnTo>
                    <a:pt x="138" y="313"/>
                  </a:lnTo>
                  <a:lnTo>
                    <a:pt x="138" y="311"/>
                  </a:lnTo>
                  <a:lnTo>
                    <a:pt x="140" y="311"/>
                  </a:lnTo>
                  <a:lnTo>
                    <a:pt x="142" y="311"/>
                  </a:lnTo>
                  <a:lnTo>
                    <a:pt x="142" y="309"/>
                  </a:lnTo>
                  <a:lnTo>
                    <a:pt x="142" y="307"/>
                  </a:lnTo>
                  <a:lnTo>
                    <a:pt x="144" y="307"/>
                  </a:lnTo>
                  <a:lnTo>
                    <a:pt x="145" y="307"/>
                  </a:lnTo>
                  <a:lnTo>
                    <a:pt x="145" y="306"/>
                  </a:lnTo>
                  <a:lnTo>
                    <a:pt x="147" y="306"/>
                  </a:lnTo>
                  <a:lnTo>
                    <a:pt x="147" y="304"/>
                  </a:lnTo>
                  <a:lnTo>
                    <a:pt x="149" y="304"/>
                  </a:lnTo>
                  <a:lnTo>
                    <a:pt x="149" y="302"/>
                  </a:lnTo>
                  <a:lnTo>
                    <a:pt x="147" y="302"/>
                  </a:lnTo>
                  <a:lnTo>
                    <a:pt x="149" y="302"/>
                  </a:lnTo>
                  <a:lnTo>
                    <a:pt x="151" y="302"/>
                  </a:lnTo>
                  <a:lnTo>
                    <a:pt x="151" y="300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3" y="300"/>
                  </a:lnTo>
                  <a:lnTo>
                    <a:pt x="153" y="298"/>
                  </a:lnTo>
                  <a:lnTo>
                    <a:pt x="155" y="298"/>
                  </a:lnTo>
                  <a:lnTo>
                    <a:pt x="155" y="296"/>
                  </a:lnTo>
                  <a:lnTo>
                    <a:pt x="157" y="296"/>
                  </a:lnTo>
                  <a:lnTo>
                    <a:pt x="157" y="298"/>
                  </a:lnTo>
                  <a:lnTo>
                    <a:pt x="159" y="298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3" y="300"/>
                  </a:lnTo>
                  <a:lnTo>
                    <a:pt x="165" y="300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5" y="294"/>
                  </a:lnTo>
                  <a:lnTo>
                    <a:pt x="163" y="294"/>
                  </a:lnTo>
                  <a:lnTo>
                    <a:pt x="161" y="294"/>
                  </a:lnTo>
                  <a:lnTo>
                    <a:pt x="161" y="292"/>
                  </a:lnTo>
                  <a:lnTo>
                    <a:pt x="161" y="290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61" y="288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59" y="284"/>
                  </a:lnTo>
                  <a:lnTo>
                    <a:pt x="159" y="282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1" y="282"/>
                  </a:lnTo>
                  <a:lnTo>
                    <a:pt x="163" y="282"/>
                  </a:lnTo>
                  <a:lnTo>
                    <a:pt x="165" y="281"/>
                  </a:lnTo>
                  <a:lnTo>
                    <a:pt x="167" y="279"/>
                  </a:lnTo>
                  <a:lnTo>
                    <a:pt x="167" y="277"/>
                  </a:lnTo>
                  <a:lnTo>
                    <a:pt x="169" y="277"/>
                  </a:lnTo>
                  <a:lnTo>
                    <a:pt x="169" y="275"/>
                  </a:lnTo>
                  <a:lnTo>
                    <a:pt x="169" y="273"/>
                  </a:lnTo>
                  <a:lnTo>
                    <a:pt x="170" y="273"/>
                  </a:lnTo>
                  <a:lnTo>
                    <a:pt x="169" y="273"/>
                  </a:lnTo>
                  <a:lnTo>
                    <a:pt x="170" y="273"/>
                  </a:lnTo>
                  <a:lnTo>
                    <a:pt x="170" y="271"/>
                  </a:lnTo>
                  <a:lnTo>
                    <a:pt x="172" y="269"/>
                  </a:lnTo>
                  <a:lnTo>
                    <a:pt x="174" y="269"/>
                  </a:lnTo>
                  <a:lnTo>
                    <a:pt x="174" y="267"/>
                  </a:lnTo>
                  <a:lnTo>
                    <a:pt x="174" y="265"/>
                  </a:lnTo>
                  <a:lnTo>
                    <a:pt x="172" y="263"/>
                  </a:lnTo>
                  <a:lnTo>
                    <a:pt x="174" y="263"/>
                  </a:lnTo>
                  <a:lnTo>
                    <a:pt x="176" y="263"/>
                  </a:lnTo>
                  <a:lnTo>
                    <a:pt x="176" y="265"/>
                  </a:lnTo>
                  <a:lnTo>
                    <a:pt x="176" y="263"/>
                  </a:lnTo>
                  <a:lnTo>
                    <a:pt x="178" y="263"/>
                  </a:lnTo>
                  <a:lnTo>
                    <a:pt x="178" y="261"/>
                  </a:lnTo>
                  <a:lnTo>
                    <a:pt x="180" y="259"/>
                  </a:lnTo>
                  <a:lnTo>
                    <a:pt x="180" y="258"/>
                  </a:lnTo>
                  <a:lnTo>
                    <a:pt x="180" y="256"/>
                  </a:lnTo>
                  <a:lnTo>
                    <a:pt x="182" y="254"/>
                  </a:lnTo>
                  <a:lnTo>
                    <a:pt x="182" y="252"/>
                  </a:lnTo>
                  <a:lnTo>
                    <a:pt x="184" y="250"/>
                  </a:lnTo>
                  <a:lnTo>
                    <a:pt x="184" y="248"/>
                  </a:lnTo>
                  <a:lnTo>
                    <a:pt x="186" y="248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8" y="248"/>
                  </a:lnTo>
                  <a:lnTo>
                    <a:pt x="188" y="246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2" y="248"/>
                  </a:lnTo>
                  <a:lnTo>
                    <a:pt x="193" y="248"/>
                  </a:lnTo>
                  <a:lnTo>
                    <a:pt x="195" y="248"/>
                  </a:lnTo>
                  <a:lnTo>
                    <a:pt x="195" y="246"/>
                  </a:lnTo>
                  <a:lnTo>
                    <a:pt x="197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5" y="250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11" y="250"/>
                  </a:lnTo>
                  <a:lnTo>
                    <a:pt x="209" y="248"/>
                  </a:lnTo>
                  <a:lnTo>
                    <a:pt x="211" y="248"/>
                  </a:lnTo>
                  <a:lnTo>
                    <a:pt x="213" y="248"/>
                  </a:lnTo>
                  <a:lnTo>
                    <a:pt x="215" y="248"/>
                  </a:lnTo>
                  <a:lnTo>
                    <a:pt x="217" y="248"/>
                  </a:lnTo>
                  <a:lnTo>
                    <a:pt x="217" y="246"/>
                  </a:lnTo>
                  <a:lnTo>
                    <a:pt x="218" y="244"/>
                  </a:lnTo>
                  <a:lnTo>
                    <a:pt x="218" y="242"/>
                  </a:lnTo>
                  <a:lnTo>
                    <a:pt x="220" y="242"/>
                  </a:lnTo>
                  <a:lnTo>
                    <a:pt x="220" y="240"/>
                  </a:lnTo>
                  <a:lnTo>
                    <a:pt x="222" y="240"/>
                  </a:lnTo>
                  <a:lnTo>
                    <a:pt x="222" y="238"/>
                  </a:lnTo>
                  <a:lnTo>
                    <a:pt x="222" y="236"/>
                  </a:lnTo>
                  <a:lnTo>
                    <a:pt x="224" y="236"/>
                  </a:lnTo>
                  <a:lnTo>
                    <a:pt x="224" y="234"/>
                  </a:lnTo>
                  <a:lnTo>
                    <a:pt x="226" y="234"/>
                  </a:lnTo>
                  <a:lnTo>
                    <a:pt x="226" y="236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30" y="234"/>
                  </a:lnTo>
                  <a:lnTo>
                    <a:pt x="230" y="233"/>
                  </a:lnTo>
                  <a:lnTo>
                    <a:pt x="230" y="234"/>
                  </a:lnTo>
                  <a:lnTo>
                    <a:pt x="232" y="234"/>
                  </a:lnTo>
                  <a:lnTo>
                    <a:pt x="234" y="234"/>
                  </a:lnTo>
                  <a:lnTo>
                    <a:pt x="234" y="233"/>
                  </a:lnTo>
                  <a:lnTo>
                    <a:pt x="234" y="231"/>
                  </a:lnTo>
                  <a:lnTo>
                    <a:pt x="234" y="229"/>
                  </a:lnTo>
                  <a:lnTo>
                    <a:pt x="236" y="229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41" y="223"/>
                  </a:lnTo>
                  <a:lnTo>
                    <a:pt x="241" y="221"/>
                  </a:lnTo>
                  <a:lnTo>
                    <a:pt x="241" y="223"/>
                  </a:lnTo>
                  <a:lnTo>
                    <a:pt x="243" y="223"/>
                  </a:lnTo>
                  <a:lnTo>
                    <a:pt x="245" y="223"/>
                  </a:lnTo>
                  <a:lnTo>
                    <a:pt x="247" y="223"/>
                  </a:lnTo>
                  <a:lnTo>
                    <a:pt x="247" y="221"/>
                  </a:lnTo>
                  <a:lnTo>
                    <a:pt x="249" y="221"/>
                  </a:lnTo>
                  <a:lnTo>
                    <a:pt x="249" y="223"/>
                  </a:lnTo>
                  <a:lnTo>
                    <a:pt x="249" y="225"/>
                  </a:lnTo>
                  <a:lnTo>
                    <a:pt x="251" y="225"/>
                  </a:lnTo>
                  <a:lnTo>
                    <a:pt x="251" y="227"/>
                  </a:lnTo>
                  <a:lnTo>
                    <a:pt x="253" y="227"/>
                  </a:lnTo>
                  <a:lnTo>
                    <a:pt x="253" y="225"/>
                  </a:lnTo>
                  <a:lnTo>
                    <a:pt x="255" y="225"/>
                  </a:lnTo>
                  <a:lnTo>
                    <a:pt x="255" y="223"/>
                  </a:lnTo>
                  <a:lnTo>
                    <a:pt x="255" y="221"/>
                  </a:lnTo>
                  <a:lnTo>
                    <a:pt x="257" y="221"/>
                  </a:lnTo>
                  <a:lnTo>
                    <a:pt x="257" y="219"/>
                  </a:lnTo>
                  <a:lnTo>
                    <a:pt x="259" y="219"/>
                  </a:lnTo>
                  <a:lnTo>
                    <a:pt x="257" y="219"/>
                  </a:lnTo>
                  <a:lnTo>
                    <a:pt x="257" y="217"/>
                  </a:lnTo>
                  <a:lnTo>
                    <a:pt x="259" y="217"/>
                  </a:lnTo>
                  <a:lnTo>
                    <a:pt x="259" y="215"/>
                  </a:lnTo>
                  <a:lnTo>
                    <a:pt x="261" y="215"/>
                  </a:lnTo>
                  <a:lnTo>
                    <a:pt x="261" y="213"/>
                  </a:lnTo>
                  <a:lnTo>
                    <a:pt x="261" y="211"/>
                  </a:lnTo>
                  <a:lnTo>
                    <a:pt x="263" y="211"/>
                  </a:lnTo>
                  <a:lnTo>
                    <a:pt x="264" y="211"/>
                  </a:lnTo>
                  <a:lnTo>
                    <a:pt x="266" y="211"/>
                  </a:lnTo>
                  <a:lnTo>
                    <a:pt x="268" y="211"/>
                  </a:lnTo>
                  <a:lnTo>
                    <a:pt x="270" y="211"/>
                  </a:lnTo>
                  <a:lnTo>
                    <a:pt x="272" y="211"/>
                  </a:lnTo>
                  <a:lnTo>
                    <a:pt x="272" y="210"/>
                  </a:lnTo>
                  <a:lnTo>
                    <a:pt x="274" y="210"/>
                  </a:lnTo>
                  <a:lnTo>
                    <a:pt x="276" y="210"/>
                  </a:lnTo>
                  <a:lnTo>
                    <a:pt x="276" y="208"/>
                  </a:lnTo>
                  <a:lnTo>
                    <a:pt x="278" y="206"/>
                  </a:lnTo>
                  <a:lnTo>
                    <a:pt x="280" y="206"/>
                  </a:lnTo>
                  <a:lnTo>
                    <a:pt x="280" y="204"/>
                  </a:lnTo>
                  <a:lnTo>
                    <a:pt x="282" y="206"/>
                  </a:lnTo>
                  <a:lnTo>
                    <a:pt x="282" y="204"/>
                  </a:lnTo>
                  <a:lnTo>
                    <a:pt x="284" y="204"/>
                  </a:lnTo>
                  <a:lnTo>
                    <a:pt x="286" y="204"/>
                  </a:lnTo>
                  <a:lnTo>
                    <a:pt x="288" y="204"/>
                  </a:lnTo>
                  <a:lnTo>
                    <a:pt x="288" y="206"/>
                  </a:lnTo>
                  <a:lnTo>
                    <a:pt x="289" y="206"/>
                  </a:lnTo>
                  <a:lnTo>
                    <a:pt x="289" y="204"/>
                  </a:lnTo>
                  <a:lnTo>
                    <a:pt x="291" y="204"/>
                  </a:lnTo>
                  <a:lnTo>
                    <a:pt x="291" y="202"/>
                  </a:lnTo>
                  <a:lnTo>
                    <a:pt x="291" y="200"/>
                  </a:lnTo>
                  <a:lnTo>
                    <a:pt x="293" y="200"/>
                  </a:lnTo>
                  <a:lnTo>
                    <a:pt x="293" y="198"/>
                  </a:lnTo>
                  <a:lnTo>
                    <a:pt x="293" y="196"/>
                  </a:lnTo>
                  <a:lnTo>
                    <a:pt x="295" y="196"/>
                  </a:lnTo>
                  <a:lnTo>
                    <a:pt x="295" y="198"/>
                  </a:lnTo>
                  <a:lnTo>
                    <a:pt x="297" y="198"/>
                  </a:lnTo>
                  <a:lnTo>
                    <a:pt x="297" y="196"/>
                  </a:lnTo>
                  <a:lnTo>
                    <a:pt x="299" y="196"/>
                  </a:lnTo>
                  <a:lnTo>
                    <a:pt x="301" y="196"/>
                  </a:lnTo>
                  <a:lnTo>
                    <a:pt x="301" y="198"/>
                  </a:lnTo>
                  <a:lnTo>
                    <a:pt x="303" y="198"/>
                  </a:lnTo>
                  <a:lnTo>
                    <a:pt x="305" y="198"/>
                  </a:lnTo>
                  <a:lnTo>
                    <a:pt x="307" y="198"/>
                  </a:lnTo>
                  <a:lnTo>
                    <a:pt x="309" y="198"/>
                  </a:lnTo>
                  <a:lnTo>
                    <a:pt x="311" y="198"/>
                  </a:lnTo>
                  <a:lnTo>
                    <a:pt x="312" y="198"/>
                  </a:lnTo>
                  <a:lnTo>
                    <a:pt x="312" y="196"/>
                  </a:lnTo>
                  <a:lnTo>
                    <a:pt x="311" y="196"/>
                  </a:lnTo>
                  <a:lnTo>
                    <a:pt x="311" y="194"/>
                  </a:lnTo>
                  <a:lnTo>
                    <a:pt x="309" y="194"/>
                  </a:lnTo>
                  <a:lnTo>
                    <a:pt x="309" y="192"/>
                  </a:lnTo>
                  <a:lnTo>
                    <a:pt x="309" y="190"/>
                  </a:lnTo>
                  <a:lnTo>
                    <a:pt x="309" y="188"/>
                  </a:lnTo>
                  <a:lnTo>
                    <a:pt x="307" y="188"/>
                  </a:lnTo>
                  <a:lnTo>
                    <a:pt x="307" y="186"/>
                  </a:lnTo>
                  <a:lnTo>
                    <a:pt x="309" y="186"/>
                  </a:lnTo>
                  <a:lnTo>
                    <a:pt x="309" y="185"/>
                  </a:lnTo>
                  <a:lnTo>
                    <a:pt x="309" y="183"/>
                  </a:lnTo>
                  <a:lnTo>
                    <a:pt x="309" y="181"/>
                  </a:lnTo>
                  <a:lnTo>
                    <a:pt x="309" y="179"/>
                  </a:lnTo>
                  <a:lnTo>
                    <a:pt x="307" y="179"/>
                  </a:lnTo>
                  <a:lnTo>
                    <a:pt x="307" y="177"/>
                  </a:lnTo>
                  <a:lnTo>
                    <a:pt x="305" y="177"/>
                  </a:lnTo>
                  <a:lnTo>
                    <a:pt x="303" y="175"/>
                  </a:lnTo>
                  <a:lnTo>
                    <a:pt x="301" y="175"/>
                  </a:lnTo>
                  <a:lnTo>
                    <a:pt x="301" y="173"/>
                  </a:lnTo>
                  <a:lnTo>
                    <a:pt x="301" y="171"/>
                  </a:lnTo>
                  <a:lnTo>
                    <a:pt x="301" y="169"/>
                  </a:lnTo>
                  <a:lnTo>
                    <a:pt x="301" y="167"/>
                  </a:lnTo>
                  <a:lnTo>
                    <a:pt x="301" y="165"/>
                  </a:lnTo>
                  <a:lnTo>
                    <a:pt x="301" y="163"/>
                  </a:lnTo>
                  <a:lnTo>
                    <a:pt x="301" y="162"/>
                  </a:lnTo>
                  <a:lnTo>
                    <a:pt x="301" y="160"/>
                  </a:lnTo>
                  <a:lnTo>
                    <a:pt x="299" y="160"/>
                  </a:lnTo>
                  <a:lnTo>
                    <a:pt x="299" y="158"/>
                  </a:lnTo>
                  <a:lnTo>
                    <a:pt x="299" y="156"/>
                  </a:lnTo>
                  <a:lnTo>
                    <a:pt x="297" y="156"/>
                  </a:lnTo>
                  <a:lnTo>
                    <a:pt x="297" y="154"/>
                  </a:lnTo>
                  <a:lnTo>
                    <a:pt x="297" y="152"/>
                  </a:lnTo>
                  <a:lnTo>
                    <a:pt x="299" y="150"/>
                  </a:lnTo>
                  <a:lnTo>
                    <a:pt x="299" y="148"/>
                  </a:lnTo>
                  <a:lnTo>
                    <a:pt x="297" y="148"/>
                  </a:lnTo>
                  <a:lnTo>
                    <a:pt x="295" y="148"/>
                  </a:lnTo>
                  <a:lnTo>
                    <a:pt x="295" y="146"/>
                  </a:lnTo>
                  <a:lnTo>
                    <a:pt x="295" y="144"/>
                  </a:lnTo>
                  <a:lnTo>
                    <a:pt x="293" y="144"/>
                  </a:lnTo>
                  <a:lnTo>
                    <a:pt x="293" y="142"/>
                  </a:lnTo>
                  <a:lnTo>
                    <a:pt x="293" y="140"/>
                  </a:lnTo>
                  <a:lnTo>
                    <a:pt x="295" y="138"/>
                  </a:lnTo>
                  <a:lnTo>
                    <a:pt x="295" y="137"/>
                  </a:lnTo>
                  <a:lnTo>
                    <a:pt x="297" y="137"/>
                  </a:lnTo>
                  <a:lnTo>
                    <a:pt x="297" y="135"/>
                  </a:lnTo>
                  <a:lnTo>
                    <a:pt x="299" y="135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1" y="131"/>
                  </a:lnTo>
                  <a:lnTo>
                    <a:pt x="303" y="131"/>
                  </a:lnTo>
                  <a:lnTo>
                    <a:pt x="305" y="131"/>
                  </a:lnTo>
                  <a:lnTo>
                    <a:pt x="307" y="131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11" y="129"/>
                  </a:lnTo>
                  <a:lnTo>
                    <a:pt x="312" y="129"/>
                  </a:lnTo>
                  <a:lnTo>
                    <a:pt x="312" y="127"/>
                  </a:lnTo>
                  <a:lnTo>
                    <a:pt x="314" y="127"/>
                  </a:lnTo>
                  <a:lnTo>
                    <a:pt x="314" y="125"/>
                  </a:lnTo>
                  <a:lnTo>
                    <a:pt x="314" y="123"/>
                  </a:lnTo>
                  <a:lnTo>
                    <a:pt x="314" y="121"/>
                  </a:lnTo>
                  <a:lnTo>
                    <a:pt x="312" y="121"/>
                  </a:lnTo>
                  <a:lnTo>
                    <a:pt x="314" y="121"/>
                  </a:lnTo>
                  <a:lnTo>
                    <a:pt x="314" y="119"/>
                  </a:lnTo>
                  <a:lnTo>
                    <a:pt x="316" y="117"/>
                  </a:lnTo>
                  <a:lnTo>
                    <a:pt x="316" y="115"/>
                  </a:lnTo>
                  <a:lnTo>
                    <a:pt x="318" y="115"/>
                  </a:lnTo>
                  <a:lnTo>
                    <a:pt x="318" y="114"/>
                  </a:lnTo>
                  <a:lnTo>
                    <a:pt x="320" y="114"/>
                  </a:lnTo>
                  <a:lnTo>
                    <a:pt x="322" y="114"/>
                  </a:lnTo>
                  <a:lnTo>
                    <a:pt x="324" y="114"/>
                  </a:lnTo>
                  <a:lnTo>
                    <a:pt x="326" y="112"/>
                  </a:lnTo>
                  <a:lnTo>
                    <a:pt x="328" y="112"/>
                  </a:lnTo>
                  <a:lnTo>
                    <a:pt x="328" y="114"/>
                  </a:lnTo>
                  <a:lnTo>
                    <a:pt x="330" y="114"/>
                  </a:lnTo>
                  <a:lnTo>
                    <a:pt x="332" y="114"/>
                  </a:lnTo>
                  <a:lnTo>
                    <a:pt x="332" y="115"/>
                  </a:lnTo>
                  <a:lnTo>
                    <a:pt x="334" y="115"/>
                  </a:lnTo>
                  <a:lnTo>
                    <a:pt x="334" y="117"/>
                  </a:lnTo>
                  <a:lnTo>
                    <a:pt x="334" y="119"/>
                  </a:lnTo>
                  <a:lnTo>
                    <a:pt x="334" y="121"/>
                  </a:lnTo>
                  <a:lnTo>
                    <a:pt x="336" y="121"/>
                  </a:lnTo>
                  <a:lnTo>
                    <a:pt x="337" y="121"/>
                  </a:lnTo>
                  <a:lnTo>
                    <a:pt x="337" y="119"/>
                  </a:lnTo>
                  <a:lnTo>
                    <a:pt x="337" y="117"/>
                  </a:lnTo>
                  <a:lnTo>
                    <a:pt x="339" y="117"/>
                  </a:lnTo>
                  <a:lnTo>
                    <a:pt x="339" y="115"/>
                  </a:lnTo>
                  <a:lnTo>
                    <a:pt x="337" y="115"/>
                  </a:lnTo>
                  <a:lnTo>
                    <a:pt x="339" y="115"/>
                  </a:lnTo>
                  <a:lnTo>
                    <a:pt x="339" y="114"/>
                  </a:lnTo>
                  <a:lnTo>
                    <a:pt x="337" y="114"/>
                  </a:lnTo>
                  <a:lnTo>
                    <a:pt x="337" y="112"/>
                  </a:lnTo>
                  <a:lnTo>
                    <a:pt x="339" y="112"/>
                  </a:lnTo>
                  <a:lnTo>
                    <a:pt x="339" y="110"/>
                  </a:lnTo>
                  <a:lnTo>
                    <a:pt x="339" y="108"/>
                  </a:lnTo>
                  <a:lnTo>
                    <a:pt x="341" y="108"/>
                  </a:lnTo>
                  <a:lnTo>
                    <a:pt x="341" y="106"/>
                  </a:lnTo>
                  <a:lnTo>
                    <a:pt x="339" y="106"/>
                  </a:lnTo>
                  <a:lnTo>
                    <a:pt x="339" y="104"/>
                  </a:lnTo>
                  <a:lnTo>
                    <a:pt x="337" y="104"/>
                  </a:lnTo>
                  <a:lnTo>
                    <a:pt x="339" y="104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3" y="100"/>
                  </a:lnTo>
                  <a:lnTo>
                    <a:pt x="345" y="100"/>
                  </a:lnTo>
                  <a:lnTo>
                    <a:pt x="345" y="102"/>
                  </a:lnTo>
                  <a:lnTo>
                    <a:pt x="347" y="102"/>
                  </a:lnTo>
                  <a:lnTo>
                    <a:pt x="349" y="104"/>
                  </a:lnTo>
                  <a:lnTo>
                    <a:pt x="351" y="104"/>
                  </a:lnTo>
                  <a:lnTo>
                    <a:pt x="351" y="106"/>
                  </a:lnTo>
                  <a:lnTo>
                    <a:pt x="353" y="106"/>
                  </a:lnTo>
                  <a:lnTo>
                    <a:pt x="355" y="104"/>
                  </a:lnTo>
                  <a:lnTo>
                    <a:pt x="357" y="104"/>
                  </a:lnTo>
                  <a:lnTo>
                    <a:pt x="357" y="106"/>
                  </a:lnTo>
                  <a:lnTo>
                    <a:pt x="357" y="108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7" y="117"/>
                  </a:lnTo>
                  <a:lnTo>
                    <a:pt x="355" y="117"/>
                  </a:lnTo>
                  <a:lnTo>
                    <a:pt x="353" y="119"/>
                  </a:lnTo>
                  <a:lnTo>
                    <a:pt x="351" y="119"/>
                  </a:lnTo>
                  <a:lnTo>
                    <a:pt x="351" y="121"/>
                  </a:lnTo>
                  <a:lnTo>
                    <a:pt x="351" y="123"/>
                  </a:lnTo>
                  <a:lnTo>
                    <a:pt x="351" y="125"/>
                  </a:lnTo>
                  <a:lnTo>
                    <a:pt x="349" y="125"/>
                  </a:lnTo>
                  <a:lnTo>
                    <a:pt x="351" y="125"/>
                  </a:lnTo>
                  <a:lnTo>
                    <a:pt x="351" y="127"/>
                  </a:lnTo>
                  <a:lnTo>
                    <a:pt x="349" y="127"/>
                  </a:lnTo>
                  <a:lnTo>
                    <a:pt x="349" y="129"/>
                  </a:lnTo>
                  <a:lnTo>
                    <a:pt x="351" y="129"/>
                  </a:lnTo>
                  <a:lnTo>
                    <a:pt x="351" y="131"/>
                  </a:lnTo>
                  <a:lnTo>
                    <a:pt x="353" y="131"/>
                  </a:lnTo>
                  <a:lnTo>
                    <a:pt x="353" y="133"/>
                  </a:lnTo>
                  <a:lnTo>
                    <a:pt x="353" y="135"/>
                  </a:lnTo>
                  <a:lnTo>
                    <a:pt x="355" y="135"/>
                  </a:lnTo>
                  <a:lnTo>
                    <a:pt x="355" y="137"/>
                  </a:lnTo>
                  <a:lnTo>
                    <a:pt x="357" y="137"/>
                  </a:lnTo>
                  <a:lnTo>
                    <a:pt x="357" y="138"/>
                  </a:lnTo>
                  <a:lnTo>
                    <a:pt x="357" y="140"/>
                  </a:lnTo>
                  <a:lnTo>
                    <a:pt x="357" y="142"/>
                  </a:lnTo>
                  <a:lnTo>
                    <a:pt x="357" y="144"/>
                  </a:lnTo>
                  <a:lnTo>
                    <a:pt x="357" y="146"/>
                  </a:lnTo>
                  <a:lnTo>
                    <a:pt x="359" y="146"/>
                  </a:lnTo>
                  <a:lnTo>
                    <a:pt x="357" y="146"/>
                  </a:lnTo>
                  <a:lnTo>
                    <a:pt x="357" y="148"/>
                  </a:lnTo>
                  <a:lnTo>
                    <a:pt x="359" y="148"/>
                  </a:lnTo>
                  <a:lnTo>
                    <a:pt x="357" y="148"/>
                  </a:lnTo>
                  <a:lnTo>
                    <a:pt x="357" y="150"/>
                  </a:lnTo>
                  <a:lnTo>
                    <a:pt x="359" y="150"/>
                  </a:lnTo>
                  <a:lnTo>
                    <a:pt x="359" y="152"/>
                  </a:lnTo>
                  <a:lnTo>
                    <a:pt x="360" y="152"/>
                  </a:lnTo>
                  <a:lnTo>
                    <a:pt x="360" y="154"/>
                  </a:lnTo>
                  <a:lnTo>
                    <a:pt x="360" y="156"/>
                  </a:lnTo>
                  <a:lnTo>
                    <a:pt x="362" y="156"/>
                  </a:lnTo>
                  <a:lnTo>
                    <a:pt x="362" y="158"/>
                  </a:lnTo>
                  <a:lnTo>
                    <a:pt x="362" y="160"/>
                  </a:lnTo>
                  <a:lnTo>
                    <a:pt x="362" y="162"/>
                  </a:lnTo>
                  <a:lnTo>
                    <a:pt x="364" y="162"/>
                  </a:lnTo>
                  <a:lnTo>
                    <a:pt x="364" y="163"/>
                  </a:lnTo>
                  <a:lnTo>
                    <a:pt x="362" y="163"/>
                  </a:lnTo>
                  <a:lnTo>
                    <a:pt x="362" y="165"/>
                  </a:lnTo>
                  <a:lnTo>
                    <a:pt x="362" y="167"/>
                  </a:lnTo>
                  <a:lnTo>
                    <a:pt x="364" y="167"/>
                  </a:lnTo>
                  <a:lnTo>
                    <a:pt x="364" y="169"/>
                  </a:lnTo>
                  <a:lnTo>
                    <a:pt x="366" y="169"/>
                  </a:lnTo>
                  <a:lnTo>
                    <a:pt x="366" y="171"/>
                  </a:lnTo>
                  <a:lnTo>
                    <a:pt x="368" y="171"/>
                  </a:lnTo>
                  <a:lnTo>
                    <a:pt x="370" y="171"/>
                  </a:lnTo>
                  <a:lnTo>
                    <a:pt x="370" y="173"/>
                  </a:lnTo>
                  <a:lnTo>
                    <a:pt x="372" y="173"/>
                  </a:lnTo>
                  <a:lnTo>
                    <a:pt x="374" y="173"/>
                  </a:lnTo>
                  <a:lnTo>
                    <a:pt x="376" y="173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80" y="175"/>
                  </a:lnTo>
                  <a:lnTo>
                    <a:pt x="380" y="177"/>
                  </a:lnTo>
                  <a:lnTo>
                    <a:pt x="382" y="177"/>
                  </a:lnTo>
                  <a:lnTo>
                    <a:pt x="384" y="177"/>
                  </a:lnTo>
                  <a:lnTo>
                    <a:pt x="385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9" y="175"/>
                  </a:lnTo>
                  <a:lnTo>
                    <a:pt x="389" y="173"/>
                  </a:lnTo>
                  <a:lnTo>
                    <a:pt x="391" y="173"/>
                  </a:lnTo>
                  <a:lnTo>
                    <a:pt x="393" y="173"/>
                  </a:lnTo>
                  <a:lnTo>
                    <a:pt x="393" y="171"/>
                  </a:lnTo>
                  <a:lnTo>
                    <a:pt x="395" y="171"/>
                  </a:lnTo>
                  <a:lnTo>
                    <a:pt x="395" y="169"/>
                  </a:lnTo>
                  <a:lnTo>
                    <a:pt x="397" y="169"/>
                  </a:lnTo>
                  <a:lnTo>
                    <a:pt x="399" y="169"/>
                  </a:lnTo>
                  <a:lnTo>
                    <a:pt x="399" y="167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3" y="165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5"/>
                  </a:lnTo>
                  <a:lnTo>
                    <a:pt x="407" y="165"/>
                  </a:lnTo>
                  <a:lnTo>
                    <a:pt x="408" y="165"/>
                  </a:lnTo>
                  <a:lnTo>
                    <a:pt x="410" y="165"/>
                  </a:lnTo>
                  <a:lnTo>
                    <a:pt x="412" y="165"/>
                  </a:lnTo>
                  <a:lnTo>
                    <a:pt x="414" y="165"/>
                  </a:lnTo>
                  <a:lnTo>
                    <a:pt x="416" y="165"/>
                  </a:lnTo>
                  <a:lnTo>
                    <a:pt x="418" y="165"/>
                  </a:lnTo>
                  <a:lnTo>
                    <a:pt x="420" y="165"/>
                  </a:lnTo>
                  <a:lnTo>
                    <a:pt x="420" y="167"/>
                  </a:lnTo>
                  <a:lnTo>
                    <a:pt x="422" y="167"/>
                  </a:lnTo>
                  <a:lnTo>
                    <a:pt x="424" y="167"/>
                  </a:lnTo>
                  <a:lnTo>
                    <a:pt x="424" y="169"/>
                  </a:lnTo>
                  <a:lnTo>
                    <a:pt x="426" y="169"/>
                  </a:lnTo>
                  <a:lnTo>
                    <a:pt x="428" y="169"/>
                  </a:lnTo>
                  <a:lnTo>
                    <a:pt x="430" y="169"/>
                  </a:lnTo>
                  <a:lnTo>
                    <a:pt x="432" y="169"/>
                  </a:lnTo>
                  <a:lnTo>
                    <a:pt x="433" y="169"/>
                  </a:lnTo>
                  <a:lnTo>
                    <a:pt x="433" y="171"/>
                  </a:lnTo>
                  <a:lnTo>
                    <a:pt x="433" y="169"/>
                  </a:lnTo>
                  <a:lnTo>
                    <a:pt x="435" y="169"/>
                  </a:lnTo>
                  <a:lnTo>
                    <a:pt x="435" y="171"/>
                  </a:lnTo>
                  <a:lnTo>
                    <a:pt x="435" y="169"/>
                  </a:lnTo>
                  <a:lnTo>
                    <a:pt x="435" y="171"/>
                  </a:lnTo>
                  <a:lnTo>
                    <a:pt x="435" y="169"/>
                  </a:lnTo>
                  <a:lnTo>
                    <a:pt x="437" y="171"/>
                  </a:lnTo>
                  <a:lnTo>
                    <a:pt x="437" y="173"/>
                  </a:lnTo>
                  <a:lnTo>
                    <a:pt x="439" y="173"/>
                  </a:lnTo>
                  <a:lnTo>
                    <a:pt x="441" y="173"/>
                  </a:lnTo>
                  <a:lnTo>
                    <a:pt x="441" y="171"/>
                  </a:lnTo>
                  <a:lnTo>
                    <a:pt x="443" y="171"/>
                  </a:lnTo>
                  <a:lnTo>
                    <a:pt x="443" y="173"/>
                  </a:lnTo>
                  <a:lnTo>
                    <a:pt x="445" y="173"/>
                  </a:lnTo>
                  <a:lnTo>
                    <a:pt x="447" y="173"/>
                  </a:lnTo>
                  <a:lnTo>
                    <a:pt x="447" y="175"/>
                  </a:lnTo>
                  <a:lnTo>
                    <a:pt x="449" y="175"/>
                  </a:lnTo>
                  <a:lnTo>
                    <a:pt x="449" y="173"/>
                  </a:lnTo>
                  <a:lnTo>
                    <a:pt x="449" y="175"/>
                  </a:lnTo>
                  <a:lnTo>
                    <a:pt x="449" y="173"/>
                  </a:lnTo>
                  <a:lnTo>
                    <a:pt x="451" y="175"/>
                  </a:lnTo>
                  <a:lnTo>
                    <a:pt x="453" y="175"/>
                  </a:lnTo>
                  <a:lnTo>
                    <a:pt x="455" y="175"/>
                  </a:lnTo>
                  <a:lnTo>
                    <a:pt x="455" y="177"/>
                  </a:lnTo>
                  <a:lnTo>
                    <a:pt x="456" y="177"/>
                  </a:lnTo>
                  <a:lnTo>
                    <a:pt x="456" y="179"/>
                  </a:lnTo>
                  <a:lnTo>
                    <a:pt x="458" y="179"/>
                  </a:lnTo>
                  <a:lnTo>
                    <a:pt x="456" y="179"/>
                  </a:lnTo>
                  <a:lnTo>
                    <a:pt x="456" y="181"/>
                  </a:lnTo>
                  <a:lnTo>
                    <a:pt x="458" y="181"/>
                  </a:lnTo>
                  <a:lnTo>
                    <a:pt x="456" y="181"/>
                  </a:lnTo>
                  <a:lnTo>
                    <a:pt x="456" y="183"/>
                  </a:lnTo>
                  <a:lnTo>
                    <a:pt x="458" y="183"/>
                  </a:lnTo>
                  <a:lnTo>
                    <a:pt x="460" y="183"/>
                  </a:lnTo>
                  <a:lnTo>
                    <a:pt x="460" y="185"/>
                  </a:lnTo>
                  <a:lnTo>
                    <a:pt x="462" y="185"/>
                  </a:lnTo>
                  <a:lnTo>
                    <a:pt x="464" y="185"/>
                  </a:lnTo>
                  <a:lnTo>
                    <a:pt x="464" y="186"/>
                  </a:lnTo>
                  <a:lnTo>
                    <a:pt x="466" y="186"/>
                  </a:lnTo>
                  <a:lnTo>
                    <a:pt x="468" y="186"/>
                  </a:lnTo>
                  <a:lnTo>
                    <a:pt x="468" y="188"/>
                  </a:lnTo>
                  <a:lnTo>
                    <a:pt x="470" y="188"/>
                  </a:lnTo>
                  <a:lnTo>
                    <a:pt x="470" y="190"/>
                  </a:lnTo>
                  <a:lnTo>
                    <a:pt x="470" y="188"/>
                  </a:lnTo>
                  <a:lnTo>
                    <a:pt x="472" y="188"/>
                  </a:lnTo>
                  <a:lnTo>
                    <a:pt x="472" y="190"/>
                  </a:lnTo>
                  <a:lnTo>
                    <a:pt x="474" y="190"/>
                  </a:lnTo>
                  <a:lnTo>
                    <a:pt x="474" y="192"/>
                  </a:lnTo>
                  <a:lnTo>
                    <a:pt x="476" y="192"/>
                  </a:lnTo>
                  <a:lnTo>
                    <a:pt x="476" y="188"/>
                  </a:lnTo>
                  <a:lnTo>
                    <a:pt x="476" y="186"/>
                  </a:lnTo>
                  <a:lnTo>
                    <a:pt x="476" y="185"/>
                  </a:lnTo>
                  <a:lnTo>
                    <a:pt x="476" y="183"/>
                  </a:lnTo>
                  <a:lnTo>
                    <a:pt x="478" y="183"/>
                  </a:lnTo>
                  <a:lnTo>
                    <a:pt x="478" y="181"/>
                  </a:lnTo>
                  <a:lnTo>
                    <a:pt x="478" y="179"/>
                  </a:lnTo>
                  <a:lnTo>
                    <a:pt x="478" y="177"/>
                  </a:lnTo>
                  <a:lnTo>
                    <a:pt x="478" y="175"/>
                  </a:lnTo>
                  <a:lnTo>
                    <a:pt x="478" y="173"/>
                  </a:lnTo>
                  <a:lnTo>
                    <a:pt x="478" y="171"/>
                  </a:lnTo>
                  <a:lnTo>
                    <a:pt x="480" y="171"/>
                  </a:lnTo>
                  <a:lnTo>
                    <a:pt x="480" y="169"/>
                  </a:lnTo>
                  <a:lnTo>
                    <a:pt x="480" y="167"/>
                  </a:lnTo>
                  <a:lnTo>
                    <a:pt x="480" y="165"/>
                  </a:lnTo>
                  <a:lnTo>
                    <a:pt x="480" y="163"/>
                  </a:lnTo>
                  <a:lnTo>
                    <a:pt x="480" y="162"/>
                  </a:lnTo>
                  <a:lnTo>
                    <a:pt x="480" y="160"/>
                  </a:lnTo>
                  <a:lnTo>
                    <a:pt x="481" y="158"/>
                  </a:lnTo>
                  <a:lnTo>
                    <a:pt x="481" y="156"/>
                  </a:lnTo>
                  <a:lnTo>
                    <a:pt x="481" y="154"/>
                  </a:lnTo>
                  <a:lnTo>
                    <a:pt x="481" y="152"/>
                  </a:lnTo>
                  <a:lnTo>
                    <a:pt x="481" y="150"/>
                  </a:lnTo>
                  <a:lnTo>
                    <a:pt x="481" y="148"/>
                  </a:lnTo>
                  <a:lnTo>
                    <a:pt x="481" y="146"/>
                  </a:lnTo>
                  <a:lnTo>
                    <a:pt x="481" y="144"/>
                  </a:lnTo>
                  <a:lnTo>
                    <a:pt x="481" y="142"/>
                  </a:lnTo>
                  <a:lnTo>
                    <a:pt x="481" y="140"/>
                  </a:lnTo>
                  <a:lnTo>
                    <a:pt x="483" y="140"/>
                  </a:lnTo>
                  <a:lnTo>
                    <a:pt x="483" y="138"/>
                  </a:lnTo>
                  <a:lnTo>
                    <a:pt x="483" y="137"/>
                  </a:lnTo>
                  <a:lnTo>
                    <a:pt x="483" y="135"/>
                  </a:lnTo>
                  <a:lnTo>
                    <a:pt x="483" y="133"/>
                  </a:lnTo>
                  <a:lnTo>
                    <a:pt x="483" y="131"/>
                  </a:lnTo>
                  <a:lnTo>
                    <a:pt x="485" y="131"/>
                  </a:lnTo>
                  <a:lnTo>
                    <a:pt x="485" y="129"/>
                  </a:lnTo>
                  <a:lnTo>
                    <a:pt x="485" y="127"/>
                  </a:lnTo>
                  <a:lnTo>
                    <a:pt x="485" y="125"/>
                  </a:lnTo>
                  <a:lnTo>
                    <a:pt x="485" y="123"/>
                  </a:lnTo>
                  <a:lnTo>
                    <a:pt x="487" y="123"/>
                  </a:lnTo>
                  <a:lnTo>
                    <a:pt x="487" y="121"/>
                  </a:lnTo>
                  <a:lnTo>
                    <a:pt x="487" y="119"/>
                  </a:lnTo>
                  <a:lnTo>
                    <a:pt x="487" y="117"/>
                  </a:lnTo>
                  <a:lnTo>
                    <a:pt x="487" y="115"/>
                  </a:lnTo>
                  <a:lnTo>
                    <a:pt x="487" y="114"/>
                  </a:lnTo>
                  <a:lnTo>
                    <a:pt x="487" y="112"/>
                  </a:lnTo>
                  <a:lnTo>
                    <a:pt x="487" y="110"/>
                  </a:lnTo>
                  <a:lnTo>
                    <a:pt x="487" y="108"/>
                  </a:lnTo>
                  <a:lnTo>
                    <a:pt x="489" y="108"/>
                  </a:lnTo>
                  <a:lnTo>
                    <a:pt x="489" y="106"/>
                  </a:lnTo>
                  <a:lnTo>
                    <a:pt x="489" y="104"/>
                  </a:lnTo>
                  <a:lnTo>
                    <a:pt x="489" y="102"/>
                  </a:lnTo>
                  <a:lnTo>
                    <a:pt x="489" y="100"/>
                  </a:lnTo>
                  <a:lnTo>
                    <a:pt x="489" y="98"/>
                  </a:lnTo>
                  <a:lnTo>
                    <a:pt x="489" y="96"/>
                  </a:lnTo>
                  <a:lnTo>
                    <a:pt x="491" y="96"/>
                  </a:lnTo>
                  <a:lnTo>
                    <a:pt x="491" y="94"/>
                  </a:lnTo>
                  <a:lnTo>
                    <a:pt x="491" y="92"/>
                  </a:lnTo>
                  <a:lnTo>
                    <a:pt x="491" y="90"/>
                  </a:lnTo>
                  <a:lnTo>
                    <a:pt x="495" y="69"/>
                  </a:lnTo>
                  <a:lnTo>
                    <a:pt x="497" y="54"/>
                  </a:lnTo>
                  <a:lnTo>
                    <a:pt x="497" y="56"/>
                  </a:lnTo>
                  <a:lnTo>
                    <a:pt x="497" y="58"/>
                  </a:lnTo>
                  <a:lnTo>
                    <a:pt x="497" y="60"/>
                  </a:lnTo>
                  <a:lnTo>
                    <a:pt x="497" y="62"/>
                  </a:lnTo>
                  <a:lnTo>
                    <a:pt x="497" y="64"/>
                  </a:lnTo>
                  <a:lnTo>
                    <a:pt x="497" y="66"/>
                  </a:lnTo>
                  <a:lnTo>
                    <a:pt x="499" y="66"/>
                  </a:lnTo>
                  <a:lnTo>
                    <a:pt x="499" y="67"/>
                  </a:lnTo>
                  <a:lnTo>
                    <a:pt x="499" y="69"/>
                  </a:lnTo>
                  <a:lnTo>
                    <a:pt x="501" y="69"/>
                  </a:lnTo>
                  <a:lnTo>
                    <a:pt x="503" y="71"/>
                  </a:lnTo>
                  <a:lnTo>
                    <a:pt x="503" y="73"/>
                  </a:lnTo>
                  <a:lnTo>
                    <a:pt x="504" y="73"/>
                  </a:lnTo>
                  <a:lnTo>
                    <a:pt x="506" y="73"/>
                  </a:lnTo>
                  <a:lnTo>
                    <a:pt x="508" y="73"/>
                  </a:lnTo>
                  <a:lnTo>
                    <a:pt x="510" y="73"/>
                  </a:lnTo>
                  <a:lnTo>
                    <a:pt x="510" y="75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4" y="79"/>
                  </a:lnTo>
                  <a:lnTo>
                    <a:pt x="514" y="81"/>
                  </a:lnTo>
                  <a:lnTo>
                    <a:pt x="514" y="83"/>
                  </a:lnTo>
                  <a:lnTo>
                    <a:pt x="516" y="83"/>
                  </a:lnTo>
                  <a:lnTo>
                    <a:pt x="516" y="85"/>
                  </a:lnTo>
                  <a:lnTo>
                    <a:pt x="518" y="85"/>
                  </a:lnTo>
                  <a:lnTo>
                    <a:pt x="518" y="87"/>
                  </a:lnTo>
                  <a:lnTo>
                    <a:pt x="518" y="89"/>
                  </a:lnTo>
                  <a:lnTo>
                    <a:pt x="520" y="89"/>
                  </a:lnTo>
                  <a:lnTo>
                    <a:pt x="520" y="90"/>
                  </a:lnTo>
                  <a:lnTo>
                    <a:pt x="520" y="92"/>
                  </a:lnTo>
                  <a:lnTo>
                    <a:pt x="520" y="94"/>
                  </a:lnTo>
                  <a:lnTo>
                    <a:pt x="520" y="96"/>
                  </a:lnTo>
                  <a:lnTo>
                    <a:pt x="520" y="98"/>
                  </a:lnTo>
                  <a:lnTo>
                    <a:pt x="522" y="98"/>
                  </a:lnTo>
                  <a:lnTo>
                    <a:pt x="524" y="100"/>
                  </a:lnTo>
                  <a:lnTo>
                    <a:pt x="524" y="102"/>
                  </a:lnTo>
                  <a:lnTo>
                    <a:pt x="524" y="104"/>
                  </a:lnTo>
                  <a:lnTo>
                    <a:pt x="526" y="104"/>
                  </a:lnTo>
                  <a:lnTo>
                    <a:pt x="526" y="106"/>
                  </a:lnTo>
                  <a:lnTo>
                    <a:pt x="526" y="108"/>
                  </a:lnTo>
                  <a:lnTo>
                    <a:pt x="528" y="108"/>
                  </a:lnTo>
                  <a:lnTo>
                    <a:pt x="528" y="110"/>
                  </a:lnTo>
                  <a:lnTo>
                    <a:pt x="528" y="112"/>
                  </a:lnTo>
                  <a:lnTo>
                    <a:pt x="529" y="112"/>
                  </a:lnTo>
                  <a:lnTo>
                    <a:pt x="531" y="112"/>
                  </a:lnTo>
                  <a:lnTo>
                    <a:pt x="533" y="114"/>
                  </a:lnTo>
                  <a:lnTo>
                    <a:pt x="535" y="115"/>
                  </a:lnTo>
                  <a:lnTo>
                    <a:pt x="535" y="117"/>
                  </a:lnTo>
                  <a:lnTo>
                    <a:pt x="537" y="117"/>
                  </a:lnTo>
                  <a:lnTo>
                    <a:pt x="537" y="119"/>
                  </a:lnTo>
                  <a:lnTo>
                    <a:pt x="539" y="119"/>
                  </a:lnTo>
                  <a:lnTo>
                    <a:pt x="539" y="121"/>
                  </a:lnTo>
                  <a:lnTo>
                    <a:pt x="541" y="121"/>
                  </a:lnTo>
                  <a:lnTo>
                    <a:pt x="541" y="123"/>
                  </a:lnTo>
                  <a:lnTo>
                    <a:pt x="543" y="123"/>
                  </a:lnTo>
                  <a:lnTo>
                    <a:pt x="543" y="125"/>
                  </a:lnTo>
                  <a:lnTo>
                    <a:pt x="541" y="125"/>
                  </a:lnTo>
                  <a:lnTo>
                    <a:pt x="543" y="125"/>
                  </a:lnTo>
                  <a:lnTo>
                    <a:pt x="543" y="127"/>
                  </a:lnTo>
                  <a:lnTo>
                    <a:pt x="545" y="127"/>
                  </a:lnTo>
                  <a:lnTo>
                    <a:pt x="545" y="129"/>
                  </a:lnTo>
                  <a:lnTo>
                    <a:pt x="547" y="129"/>
                  </a:lnTo>
                  <a:lnTo>
                    <a:pt x="549" y="129"/>
                  </a:lnTo>
                  <a:lnTo>
                    <a:pt x="551" y="129"/>
                  </a:lnTo>
                  <a:lnTo>
                    <a:pt x="552" y="129"/>
                  </a:lnTo>
                  <a:lnTo>
                    <a:pt x="552" y="131"/>
                  </a:lnTo>
                  <a:lnTo>
                    <a:pt x="552" y="133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6" y="135"/>
                  </a:lnTo>
                  <a:lnTo>
                    <a:pt x="558" y="135"/>
                  </a:lnTo>
                  <a:lnTo>
                    <a:pt x="560" y="135"/>
                  </a:lnTo>
                  <a:lnTo>
                    <a:pt x="560" y="137"/>
                  </a:lnTo>
                  <a:lnTo>
                    <a:pt x="560" y="138"/>
                  </a:lnTo>
                  <a:lnTo>
                    <a:pt x="560" y="137"/>
                  </a:lnTo>
                  <a:lnTo>
                    <a:pt x="558" y="137"/>
                  </a:lnTo>
                  <a:lnTo>
                    <a:pt x="558" y="138"/>
                  </a:lnTo>
                  <a:lnTo>
                    <a:pt x="558" y="140"/>
                  </a:lnTo>
                  <a:lnTo>
                    <a:pt x="560" y="140"/>
                  </a:lnTo>
                  <a:lnTo>
                    <a:pt x="562" y="140"/>
                  </a:lnTo>
                  <a:lnTo>
                    <a:pt x="562" y="142"/>
                  </a:lnTo>
                  <a:lnTo>
                    <a:pt x="562" y="144"/>
                  </a:lnTo>
                  <a:lnTo>
                    <a:pt x="564" y="144"/>
                  </a:lnTo>
                  <a:lnTo>
                    <a:pt x="566" y="144"/>
                  </a:lnTo>
                  <a:lnTo>
                    <a:pt x="568" y="144"/>
                  </a:lnTo>
                  <a:lnTo>
                    <a:pt x="568" y="146"/>
                  </a:lnTo>
                  <a:lnTo>
                    <a:pt x="566" y="146"/>
                  </a:lnTo>
                  <a:lnTo>
                    <a:pt x="566" y="148"/>
                  </a:lnTo>
                  <a:lnTo>
                    <a:pt x="564" y="148"/>
                  </a:lnTo>
                  <a:lnTo>
                    <a:pt x="564" y="150"/>
                  </a:lnTo>
                  <a:lnTo>
                    <a:pt x="566" y="150"/>
                  </a:lnTo>
                  <a:lnTo>
                    <a:pt x="568" y="150"/>
                  </a:lnTo>
                  <a:lnTo>
                    <a:pt x="570" y="150"/>
                  </a:lnTo>
                  <a:lnTo>
                    <a:pt x="570" y="152"/>
                  </a:lnTo>
                  <a:lnTo>
                    <a:pt x="572" y="150"/>
                  </a:lnTo>
                  <a:lnTo>
                    <a:pt x="572" y="152"/>
                  </a:lnTo>
                  <a:lnTo>
                    <a:pt x="570" y="152"/>
                  </a:lnTo>
                  <a:lnTo>
                    <a:pt x="568" y="152"/>
                  </a:lnTo>
                  <a:lnTo>
                    <a:pt x="566" y="152"/>
                  </a:lnTo>
                  <a:lnTo>
                    <a:pt x="566" y="154"/>
                  </a:lnTo>
                  <a:lnTo>
                    <a:pt x="564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8" y="156"/>
                  </a:lnTo>
                  <a:lnTo>
                    <a:pt x="568" y="158"/>
                  </a:lnTo>
                  <a:lnTo>
                    <a:pt x="570" y="158"/>
                  </a:lnTo>
                  <a:lnTo>
                    <a:pt x="572" y="158"/>
                  </a:lnTo>
                  <a:lnTo>
                    <a:pt x="574" y="158"/>
                  </a:lnTo>
                  <a:lnTo>
                    <a:pt x="574" y="160"/>
                  </a:lnTo>
                  <a:lnTo>
                    <a:pt x="576" y="162"/>
                  </a:lnTo>
                  <a:lnTo>
                    <a:pt x="577" y="162"/>
                  </a:lnTo>
                  <a:lnTo>
                    <a:pt x="579" y="163"/>
                  </a:lnTo>
                  <a:lnTo>
                    <a:pt x="579" y="165"/>
                  </a:lnTo>
                  <a:lnTo>
                    <a:pt x="577" y="167"/>
                  </a:lnTo>
                  <a:lnTo>
                    <a:pt x="577" y="169"/>
                  </a:lnTo>
                  <a:lnTo>
                    <a:pt x="579" y="169"/>
                  </a:lnTo>
                  <a:lnTo>
                    <a:pt x="579" y="167"/>
                  </a:lnTo>
                  <a:lnTo>
                    <a:pt x="581" y="167"/>
                  </a:lnTo>
                  <a:lnTo>
                    <a:pt x="583" y="167"/>
                  </a:lnTo>
                  <a:lnTo>
                    <a:pt x="583" y="169"/>
                  </a:lnTo>
                  <a:lnTo>
                    <a:pt x="585" y="169"/>
                  </a:lnTo>
                  <a:lnTo>
                    <a:pt x="585" y="171"/>
                  </a:lnTo>
                  <a:lnTo>
                    <a:pt x="587" y="173"/>
                  </a:lnTo>
                  <a:lnTo>
                    <a:pt x="587" y="175"/>
                  </a:lnTo>
                  <a:lnTo>
                    <a:pt x="589" y="175"/>
                  </a:lnTo>
                  <a:lnTo>
                    <a:pt x="591" y="173"/>
                  </a:lnTo>
                  <a:lnTo>
                    <a:pt x="591" y="171"/>
                  </a:lnTo>
                  <a:lnTo>
                    <a:pt x="593" y="169"/>
                  </a:lnTo>
                  <a:lnTo>
                    <a:pt x="595" y="167"/>
                  </a:lnTo>
                  <a:lnTo>
                    <a:pt x="597" y="167"/>
                  </a:lnTo>
                  <a:lnTo>
                    <a:pt x="597" y="165"/>
                  </a:lnTo>
                  <a:lnTo>
                    <a:pt x="599" y="165"/>
                  </a:lnTo>
                  <a:lnTo>
                    <a:pt x="600" y="167"/>
                  </a:lnTo>
                  <a:lnTo>
                    <a:pt x="602" y="167"/>
                  </a:lnTo>
                  <a:lnTo>
                    <a:pt x="604" y="167"/>
                  </a:lnTo>
                  <a:lnTo>
                    <a:pt x="606" y="169"/>
                  </a:lnTo>
                  <a:lnTo>
                    <a:pt x="608" y="169"/>
                  </a:lnTo>
                  <a:lnTo>
                    <a:pt x="610" y="169"/>
                  </a:lnTo>
                  <a:lnTo>
                    <a:pt x="610" y="171"/>
                  </a:lnTo>
                  <a:lnTo>
                    <a:pt x="612" y="171"/>
                  </a:lnTo>
                  <a:lnTo>
                    <a:pt x="612" y="169"/>
                  </a:lnTo>
                  <a:lnTo>
                    <a:pt x="614" y="169"/>
                  </a:lnTo>
                  <a:lnTo>
                    <a:pt x="616" y="167"/>
                  </a:lnTo>
                  <a:lnTo>
                    <a:pt x="618" y="165"/>
                  </a:lnTo>
                  <a:lnTo>
                    <a:pt x="620" y="167"/>
                  </a:lnTo>
                  <a:lnTo>
                    <a:pt x="622" y="169"/>
                  </a:lnTo>
                  <a:lnTo>
                    <a:pt x="624" y="169"/>
                  </a:lnTo>
                  <a:lnTo>
                    <a:pt x="625" y="169"/>
                  </a:lnTo>
                  <a:lnTo>
                    <a:pt x="625" y="167"/>
                  </a:lnTo>
                  <a:lnTo>
                    <a:pt x="625" y="165"/>
                  </a:lnTo>
                  <a:lnTo>
                    <a:pt x="625" y="163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9" y="160"/>
                  </a:lnTo>
                  <a:lnTo>
                    <a:pt x="631" y="160"/>
                  </a:lnTo>
                  <a:lnTo>
                    <a:pt x="631" y="158"/>
                  </a:lnTo>
                  <a:lnTo>
                    <a:pt x="631" y="156"/>
                  </a:lnTo>
                  <a:lnTo>
                    <a:pt x="633" y="156"/>
                  </a:lnTo>
                  <a:lnTo>
                    <a:pt x="635" y="156"/>
                  </a:lnTo>
                  <a:lnTo>
                    <a:pt x="635" y="158"/>
                  </a:lnTo>
                  <a:lnTo>
                    <a:pt x="635" y="160"/>
                  </a:lnTo>
                  <a:lnTo>
                    <a:pt x="637" y="160"/>
                  </a:lnTo>
                  <a:lnTo>
                    <a:pt x="639" y="160"/>
                  </a:lnTo>
                  <a:lnTo>
                    <a:pt x="641" y="160"/>
                  </a:lnTo>
                  <a:lnTo>
                    <a:pt x="643" y="160"/>
                  </a:lnTo>
                  <a:lnTo>
                    <a:pt x="645" y="160"/>
                  </a:lnTo>
                  <a:lnTo>
                    <a:pt x="645" y="162"/>
                  </a:lnTo>
                  <a:lnTo>
                    <a:pt x="647" y="162"/>
                  </a:lnTo>
                  <a:lnTo>
                    <a:pt x="648" y="162"/>
                  </a:lnTo>
                  <a:lnTo>
                    <a:pt x="650" y="162"/>
                  </a:lnTo>
                  <a:lnTo>
                    <a:pt x="650" y="163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4" y="163"/>
                  </a:lnTo>
                  <a:lnTo>
                    <a:pt x="656" y="163"/>
                  </a:lnTo>
                  <a:lnTo>
                    <a:pt x="656" y="162"/>
                  </a:lnTo>
                  <a:lnTo>
                    <a:pt x="658" y="160"/>
                  </a:lnTo>
                  <a:lnTo>
                    <a:pt x="660" y="160"/>
                  </a:lnTo>
                  <a:lnTo>
                    <a:pt x="660" y="158"/>
                  </a:lnTo>
                  <a:lnTo>
                    <a:pt x="662" y="158"/>
                  </a:lnTo>
                  <a:lnTo>
                    <a:pt x="662" y="156"/>
                  </a:lnTo>
                  <a:lnTo>
                    <a:pt x="664" y="156"/>
                  </a:lnTo>
                  <a:lnTo>
                    <a:pt x="666" y="156"/>
                  </a:lnTo>
                  <a:lnTo>
                    <a:pt x="668" y="158"/>
                  </a:lnTo>
                  <a:lnTo>
                    <a:pt x="668" y="160"/>
                  </a:lnTo>
                  <a:lnTo>
                    <a:pt x="668" y="162"/>
                  </a:lnTo>
                  <a:lnTo>
                    <a:pt x="666" y="163"/>
                  </a:lnTo>
                  <a:lnTo>
                    <a:pt x="668" y="163"/>
                  </a:lnTo>
                  <a:lnTo>
                    <a:pt x="668" y="165"/>
                  </a:lnTo>
                  <a:lnTo>
                    <a:pt x="670" y="165"/>
                  </a:lnTo>
                  <a:lnTo>
                    <a:pt x="672" y="163"/>
                  </a:lnTo>
                  <a:lnTo>
                    <a:pt x="673" y="162"/>
                  </a:lnTo>
                  <a:lnTo>
                    <a:pt x="675" y="160"/>
                  </a:lnTo>
                  <a:lnTo>
                    <a:pt x="677" y="160"/>
                  </a:lnTo>
                  <a:lnTo>
                    <a:pt x="679" y="160"/>
                  </a:lnTo>
                  <a:lnTo>
                    <a:pt x="681" y="160"/>
                  </a:lnTo>
                  <a:lnTo>
                    <a:pt x="683" y="160"/>
                  </a:lnTo>
                  <a:lnTo>
                    <a:pt x="683" y="158"/>
                  </a:lnTo>
                  <a:lnTo>
                    <a:pt x="685" y="158"/>
                  </a:lnTo>
                  <a:lnTo>
                    <a:pt x="685" y="156"/>
                  </a:lnTo>
                  <a:lnTo>
                    <a:pt x="687" y="156"/>
                  </a:lnTo>
                  <a:lnTo>
                    <a:pt x="687" y="154"/>
                  </a:lnTo>
                  <a:lnTo>
                    <a:pt x="687" y="152"/>
                  </a:lnTo>
                  <a:lnTo>
                    <a:pt x="687" y="150"/>
                  </a:lnTo>
                  <a:lnTo>
                    <a:pt x="689" y="150"/>
                  </a:lnTo>
                  <a:lnTo>
                    <a:pt x="691" y="150"/>
                  </a:lnTo>
                  <a:lnTo>
                    <a:pt x="693" y="150"/>
                  </a:lnTo>
                  <a:lnTo>
                    <a:pt x="695" y="150"/>
                  </a:lnTo>
                  <a:lnTo>
                    <a:pt x="695" y="148"/>
                  </a:lnTo>
                  <a:lnTo>
                    <a:pt x="696" y="146"/>
                  </a:lnTo>
                  <a:lnTo>
                    <a:pt x="696" y="144"/>
                  </a:lnTo>
                  <a:lnTo>
                    <a:pt x="698" y="144"/>
                  </a:lnTo>
                  <a:lnTo>
                    <a:pt x="698" y="142"/>
                  </a:lnTo>
                  <a:lnTo>
                    <a:pt x="700" y="142"/>
                  </a:lnTo>
                  <a:lnTo>
                    <a:pt x="702" y="142"/>
                  </a:lnTo>
                  <a:lnTo>
                    <a:pt x="702" y="140"/>
                  </a:lnTo>
                  <a:lnTo>
                    <a:pt x="704" y="140"/>
                  </a:lnTo>
                  <a:lnTo>
                    <a:pt x="704" y="138"/>
                  </a:lnTo>
                  <a:lnTo>
                    <a:pt x="706" y="138"/>
                  </a:lnTo>
                  <a:lnTo>
                    <a:pt x="708" y="138"/>
                  </a:lnTo>
                  <a:lnTo>
                    <a:pt x="710" y="138"/>
                  </a:lnTo>
                  <a:lnTo>
                    <a:pt x="710" y="137"/>
                  </a:lnTo>
                  <a:lnTo>
                    <a:pt x="712" y="137"/>
                  </a:lnTo>
                  <a:lnTo>
                    <a:pt x="712" y="135"/>
                  </a:lnTo>
                  <a:lnTo>
                    <a:pt x="712" y="133"/>
                  </a:lnTo>
                  <a:lnTo>
                    <a:pt x="714" y="133"/>
                  </a:lnTo>
                  <a:lnTo>
                    <a:pt x="716" y="133"/>
                  </a:lnTo>
                  <a:lnTo>
                    <a:pt x="718" y="133"/>
                  </a:lnTo>
                  <a:lnTo>
                    <a:pt x="718" y="135"/>
                  </a:lnTo>
                  <a:lnTo>
                    <a:pt x="720" y="133"/>
                  </a:lnTo>
                  <a:lnTo>
                    <a:pt x="720" y="135"/>
                  </a:lnTo>
                  <a:lnTo>
                    <a:pt x="721" y="135"/>
                  </a:lnTo>
                  <a:lnTo>
                    <a:pt x="723" y="135"/>
                  </a:lnTo>
                  <a:lnTo>
                    <a:pt x="725" y="135"/>
                  </a:lnTo>
                  <a:lnTo>
                    <a:pt x="727" y="135"/>
                  </a:lnTo>
                  <a:lnTo>
                    <a:pt x="727" y="133"/>
                  </a:lnTo>
                  <a:lnTo>
                    <a:pt x="729" y="133"/>
                  </a:lnTo>
                  <a:lnTo>
                    <a:pt x="731" y="133"/>
                  </a:lnTo>
                  <a:lnTo>
                    <a:pt x="733" y="133"/>
                  </a:lnTo>
                  <a:lnTo>
                    <a:pt x="735" y="133"/>
                  </a:lnTo>
                  <a:lnTo>
                    <a:pt x="735" y="131"/>
                  </a:lnTo>
                  <a:lnTo>
                    <a:pt x="737" y="131"/>
                  </a:lnTo>
                  <a:lnTo>
                    <a:pt x="739" y="131"/>
                  </a:lnTo>
                  <a:lnTo>
                    <a:pt x="739" y="133"/>
                  </a:lnTo>
                  <a:lnTo>
                    <a:pt x="741" y="133"/>
                  </a:lnTo>
                  <a:lnTo>
                    <a:pt x="743" y="133"/>
                  </a:lnTo>
                  <a:lnTo>
                    <a:pt x="744" y="133"/>
                  </a:lnTo>
                  <a:lnTo>
                    <a:pt x="744" y="135"/>
                  </a:lnTo>
                  <a:lnTo>
                    <a:pt x="746" y="135"/>
                  </a:lnTo>
                  <a:lnTo>
                    <a:pt x="748" y="135"/>
                  </a:lnTo>
                  <a:lnTo>
                    <a:pt x="750" y="135"/>
                  </a:lnTo>
                  <a:lnTo>
                    <a:pt x="750" y="137"/>
                  </a:lnTo>
                  <a:lnTo>
                    <a:pt x="752" y="137"/>
                  </a:lnTo>
                  <a:lnTo>
                    <a:pt x="754" y="137"/>
                  </a:lnTo>
                  <a:lnTo>
                    <a:pt x="756" y="137"/>
                  </a:lnTo>
                  <a:lnTo>
                    <a:pt x="756" y="138"/>
                  </a:lnTo>
                  <a:lnTo>
                    <a:pt x="758" y="138"/>
                  </a:lnTo>
                  <a:lnTo>
                    <a:pt x="758" y="140"/>
                  </a:lnTo>
                  <a:lnTo>
                    <a:pt x="760" y="140"/>
                  </a:lnTo>
                  <a:lnTo>
                    <a:pt x="760" y="142"/>
                  </a:lnTo>
                  <a:lnTo>
                    <a:pt x="760" y="144"/>
                  </a:lnTo>
                  <a:lnTo>
                    <a:pt x="760" y="146"/>
                  </a:lnTo>
                  <a:lnTo>
                    <a:pt x="762" y="148"/>
                  </a:lnTo>
                  <a:lnTo>
                    <a:pt x="764" y="148"/>
                  </a:lnTo>
                  <a:lnTo>
                    <a:pt x="766" y="148"/>
                  </a:lnTo>
                  <a:lnTo>
                    <a:pt x="768" y="148"/>
                  </a:lnTo>
                  <a:lnTo>
                    <a:pt x="768" y="146"/>
                  </a:lnTo>
                  <a:lnTo>
                    <a:pt x="769" y="146"/>
                  </a:lnTo>
                  <a:lnTo>
                    <a:pt x="771" y="146"/>
                  </a:lnTo>
                  <a:lnTo>
                    <a:pt x="773" y="146"/>
                  </a:lnTo>
                  <a:lnTo>
                    <a:pt x="775" y="146"/>
                  </a:lnTo>
                  <a:lnTo>
                    <a:pt x="777" y="146"/>
                  </a:lnTo>
                  <a:lnTo>
                    <a:pt x="779" y="146"/>
                  </a:lnTo>
                  <a:lnTo>
                    <a:pt x="781" y="146"/>
                  </a:lnTo>
                  <a:lnTo>
                    <a:pt x="783" y="146"/>
                  </a:lnTo>
                  <a:lnTo>
                    <a:pt x="785" y="144"/>
                  </a:lnTo>
                  <a:lnTo>
                    <a:pt x="787" y="142"/>
                  </a:lnTo>
                  <a:lnTo>
                    <a:pt x="787" y="140"/>
                  </a:lnTo>
                  <a:lnTo>
                    <a:pt x="789" y="140"/>
                  </a:lnTo>
                  <a:lnTo>
                    <a:pt x="791" y="140"/>
                  </a:lnTo>
                  <a:lnTo>
                    <a:pt x="791" y="138"/>
                  </a:lnTo>
                  <a:lnTo>
                    <a:pt x="791" y="137"/>
                  </a:lnTo>
                  <a:lnTo>
                    <a:pt x="792" y="137"/>
                  </a:lnTo>
                  <a:lnTo>
                    <a:pt x="792" y="135"/>
                  </a:lnTo>
                  <a:lnTo>
                    <a:pt x="794" y="135"/>
                  </a:lnTo>
                  <a:lnTo>
                    <a:pt x="794" y="133"/>
                  </a:lnTo>
                  <a:lnTo>
                    <a:pt x="796" y="133"/>
                  </a:lnTo>
                  <a:lnTo>
                    <a:pt x="796" y="131"/>
                  </a:lnTo>
                  <a:lnTo>
                    <a:pt x="796" y="129"/>
                  </a:lnTo>
                  <a:lnTo>
                    <a:pt x="798" y="129"/>
                  </a:lnTo>
                  <a:lnTo>
                    <a:pt x="800" y="129"/>
                  </a:lnTo>
                  <a:lnTo>
                    <a:pt x="800" y="127"/>
                  </a:lnTo>
                  <a:lnTo>
                    <a:pt x="802" y="127"/>
                  </a:lnTo>
                  <a:lnTo>
                    <a:pt x="802" y="125"/>
                  </a:lnTo>
                  <a:lnTo>
                    <a:pt x="804" y="125"/>
                  </a:lnTo>
                  <a:lnTo>
                    <a:pt x="804" y="123"/>
                  </a:lnTo>
                  <a:lnTo>
                    <a:pt x="804" y="121"/>
                  </a:lnTo>
                  <a:lnTo>
                    <a:pt x="804" y="119"/>
                  </a:lnTo>
                  <a:lnTo>
                    <a:pt x="806" y="119"/>
                  </a:lnTo>
                  <a:lnTo>
                    <a:pt x="806" y="117"/>
                  </a:lnTo>
                  <a:lnTo>
                    <a:pt x="808" y="117"/>
                  </a:lnTo>
                  <a:lnTo>
                    <a:pt x="810" y="117"/>
                  </a:lnTo>
                  <a:lnTo>
                    <a:pt x="812" y="115"/>
                  </a:lnTo>
                  <a:lnTo>
                    <a:pt x="814" y="115"/>
                  </a:lnTo>
                  <a:lnTo>
                    <a:pt x="814" y="114"/>
                  </a:lnTo>
                  <a:lnTo>
                    <a:pt x="816" y="114"/>
                  </a:lnTo>
                  <a:lnTo>
                    <a:pt x="816" y="112"/>
                  </a:lnTo>
                  <a:lnTo>
                    <a:pt x="816" y="110"/>
                  </a:lnTo>
                  <a:lnTo>
                    <a:pt x="817" y="110"/>
                  </a:lnTo>
                  <a:lnTo>
                    <a:pt x="817" y="108"/>
                  </a:lnTo>
                  <a:lnTo>
                    <a:pt x="819" y="108"/>
                  </a:lnTo>
                  <a:lnTo>
                    <a:pt x="819" y="106"/>
                  </a:lnTo>
                  <a:lnTo>
                    <a:pt x="821" y="104"/>
                  </a:lnTo>
                  <a:lnTo>
                    <a:pt x="823" y="104"/>
                  </a:lnTo>
                  <a:lnTo>
                    <a:pt x="825" y="102"/>
                  </a:lnTo>
                  <a:lnTo>
                    <a:pt x="827" y="102"/>
                  </a:lnTo>
                  <a:lnTo>
                    <a:pt x="827" y="100"/>
                  </a:lnTo>
                  <a:lnTo>
                    <a:pt x="827" y="98"/>
                  </a:lnTo>
                  <a:lnTo>
                    <a:pt x="829" y="96"/>
                  </a:lnTo>
                  <a:lnTo>
                    <a:pt x="829" y="94"/>
                  </a:lnTo>
                  <a:lnTo>
                    <a:pt x="831" y="92"/>
                  </a:lnTo>
                  <a:lnTo>
                    <a:pt x="833" y="92"/>
                  </a:lnTo>
                  <a:lnTo>
                    <a:pt x="835" y="92"/>
                  </a:lnTo>
                  <a:lnTo>
                    <a:pt x="837" y="92"/>
                  </a:lnTo>
                  <a:lnTo>
                    <a:pt x="837" y="94"/>
                  </a:lnTo>
                  <a:lnTo>
                    <a:pt x="839" y="94"/>
                  </a:lnTo>
                  <a:lnTo>
                    <a:pt x="840" y="94"/>
                  </a:lnTo>
                  <a:lnTo>
                    <a:pt x="842" y="94"/>
                  </a:lnTo>
                  <a:lnTo>
                    <a:pt x="844" y="94"/>
                  </a:lnTo>
                  <a:lnTo>
                    <a:pt x="846" y="94"/>
                  </a:lnTo>
                  <a:lnTo>
                    <a:pt x="846" y="96"/>
                  </a:lnTo>
                  <a:lnTo>
                    <a:pt x="848" y="96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52" y="94"/>
                  </a:lnTo>
                  <a:lnTo>
                    <a:pt x="852" y="92"/>
                  </a:lnTo>
                  <a:lnTo>
                    <a:pt x="854" y="92"/>
                  </a:lnTo>
                  <a:lnTo>
                    <a:pt x="856" y="92"/>
                  </a:lnTo>
                  <a:lnTo>
                    <a:pt x="856" y="90"/>
                  </a:lnTo>
                  <a:lnTo>
                    <a:pt x="858" y="90"/>
                  </a:lnTo>
                  <a:lnTo>
                    <a:pt x="860" y="90"/>
                  </a:lnTo>
                  <a:lnTo>
                    <a:pt x="860" y="89"/>
                  </a:lnTo>
                  <a:lnTo>
                    <a:pt x="862" y="89"/>
                  </a:lnTo>
                  <a:lnTo>
                    <a:pt x="863" y="89"/>
                  </a:lnTo>
                  <a:lnTo>
                    <a:pt x="865" y="87"/>
                  </a:lnTo>
                  <a:lnTo>
                    <a:pt x="867" y="87"/>
                  </a:lnTo>
                  <a:lnTo>
                    <a:pt x="869" y="87"/>
                  </a:lnTo>
                  <a:lnTo>
                    <a:pt x="869" y="85"/>
                  </a:lnTo>
                  <a:lnTo>
                    <a:pt x="871" y="85"/>
                  </a:lnTo>
                  <a:lnTo>
                    <a:pt x="873" y="85"/>
                  </a:lnTo>
                  <a:lnTo>
                    <a:pt x="875" y="85"/>
                  </a:lnTo>
                  <a:lnTo>
                    <a:pt x="875" y="83"/>
                  </a:lnTo>
                  <a:lnTo>
                    <a:pt x="877" y="83"/>
                  </a:lnTo>
                  <a:lnTo>
                    <a:pt x="877" y="81"/>
                  </a:lnTo>
                  <a:lnTo>
                    <a:pt x="879" y="81"/>
                  </a:lnTo>
                  <a:lnTo>
                    <a:pt x="879" y="79"/>
                  </a:lnTo>
                  <a:lnTo>
                    <a:pt x="881" y="79"/>
                  </a:lnTo>
                  <a:lnTo>
                    <a:pt x="881" y="77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3" y="77"/>
                  </a:lnTo>
                  <a:lnTo>
                    <a:pt x="883" y="79"/>
                  </a:lnTo>
                  <a:lnTo>
                    <a:pt x="885" y="77"/>
                  </a:lnTo>
                  <a:lnTo>
                    <a:pt x="887" y="77"/>
                  </a:lnTo>
                  <a:lnTo>
                    <a:pt x="887" y="75"/>
                  </a:lnTo>
                  <a:lnTo>
                    <a:pt x="887" y="73"/>
                  </a:lnTo>
                  <a:lnTo>
                    <a:pt x="888" y="73"/>
                  </a:lnTo>
                  <a:lnTo>
                    <a:pt x="888" y="71"/>
                  </a:lnTo>
                  <a:lnTo>
                    <a:pt x="890" y="71"/>
                  </a:lnTo>
                  <a:lnTo>
                    <a:pt x="890" y="69"/>
                  </a:lnTo>
                  <a:lnTo>
                    <a:pt x="892" y="69"/>
                  </a:lnTo>
                  <a:lnTo>
                    <a:pt x="892" y="67"/>
                  </a:lnTo>
                  <a:lnTo>
                    <a:pt x="894" y="67"/>
                  </a:lnTo>
                  <a:lnTo>
                    <a:pt x="896" y="67"/>
                  </a:lnTo>
                  <a:lnTo>
                    <a:pt x="898" y="67"/>
                  </a:lnTo>
                  <a:lnTo>
                    <a:pt x="900" y="67"/>
                  </a:lnTo>
                  <a:lnTo>
                    <a:pt x="902" y="67"/>
                  </a:lnTo>
                  <a:lnTo>
                    <a:pt x="904" y="67"/>
                  </a:lnTo>
                  <a:lnTo>
                    <a:pt x="906" y="67"/>
                  </a:lnTo>
                  <a:lnTo>
                    <a:pt x="906" y="66"/>
                  </a:lnTo>
                  <a:lnTo>
                    <a:pt x="908" y="66"/>
                  </a:lnTo>
                  <a:lnTo>
                    <a:pt x="908" y="64"/>
                  </a:lnTo>
                  <a:lnTo>
                    <a:pt x="910" y="64"/>
                  </a:lnTo>
                  <a:lnTo>
                    <a:pt x="910" y="62"/>
                  </a:lnTo>
                  <a:lnTo>
                    <a:pt x="911" y="62"/>
                  </a:lnTo>
                  <a:lnTo>
                    <a:pt x="913" y="62"/>
                  </a:lnTo>
                  <a:lnTo>
                    <a:pt x="915" y="62"/>
                  </a:lnTo>
                  <a:lnTo>
                    <a:pt x="915" y="60"/>
                  </a:lnTo>
                  <a:lnTo>
                    <a:pt x="917" y="60"/>
                  </a:lnTo>
                  <a:lnTo>
                    <a:pt x="919" y="60"/>
                  </a:lnTo>
                  <a:lnTo>
                    <a:pt x="921" y="60"/>
                  </a:lnTo>
                  <a:lnTo>
                    <a:pt x="921" y="58"/>
                  </a:lnTo>
                  <a:lnTo>
                    <a:pt x="923" y="58"/>
                  </a:lnTo>
                  <a:lnTo>
                    <a:pt x="925" y="58"/>
                  </a:lnTo>
                  <a:lnTo>
                    <a:pt x="927" y="58"/>
                  </a:lnTo>
                  <a:lnTo>
                    <a:pt x="929" y="58"/>
                  </a:lnTo>
                  <a:lnTo>
                    <a:pt x="929" y="56"/>
                  </a:lnTo>
                  <a:lnTo>
                    <a:pt x="931" y="56"/>
                  </a:lnTo>
                  <a:lnTo>
                    <a:pt x="931" y="54"/>
                  </a:lnTo>
                  <a:lnTo>
                    <a:pt x="933" y="54"/>
                  </a:lnTo>
                  <a:lnTo>
                    <a:pt x="935" y="54"/>
                  </a:lnTo>
                  <a:lnTo>
                    <a:pt x="935" y="52"/>
                  </a:lnTo>
                  <a:lnTo>
                    <a:pt x="936" y="52"/>
                  </a:lnTo>
                  <a:lnTo>
                    <a:pt x="936" y="50"/>
                  </a:lnTo>
                  <a:lnTo>
                    <a:pt x="938" y="50"/>
                  </a:lnTo>
                  <a:lnTo>
                    <a:pt x="938" y="48"/>
                  </a:lnTo>
                  <a:lnTo>
                    <a:pt x="940" y="48"/>
                  </a:lnTo>
                  <a:lnTo>
                    <a:pt x="940" y="46"/>
                  </a:lnTo>
                  <a:lnTo>
                    <a:pt x="942" y="46"/>
                  </a:lnTo>
                  <a:lnTo>
                    <a:pt x="944" y="46"/>
                  </a:lnTo>
                  <a:lnTo>
                    <a:pt x="944" y="48"/>
                  </a:lnTo>
                  <a:lnTo>
                    <a:pt x="946" y="48"/>
                  </a:lnTo>
                  <a:lnTo>
                    <a:pt x="946" y="46"/>
                  </a:lnTo>
                  <a:lnTo>
                    <a:pt x="948" y="46"/>
                  </a:lnTo>
                  <a:lnTo>
                    <a:pt x="950" y="46"/>
                  </a:lnTo>
                  <a:lnTo>
                    <a:pt x="952" y="46"/>
                  </a:lnTo>
                  <a:lnTo>
                    <a:pt x="954" y="46"/>
                  </a:lnTo>
                  <a:lnTo>
                    <a:pt x="954" y="44"/>
                  </a:lnTo>
                  <a:lnTo>
                    <a:pt x="958" y="44"/>
                  </a:lnTo>
                  <a:lnTo>
                    <a:pt x="958" y="42"/>
                  </a:lnTo>
                  <a:lnTo>
                    <a:pt x="959" y="42"/>
                  </a:lnTo>
                  <a:lnTo>
                    <a:pt x="961" y="41"/>
                  </a:lnTo>
                  <a:lnTo>
                    <a:pt x="961" y="39"/>
                  </a:lnTo>
                  <a:lnTo>
                    <a:pt x="963" y="37"/>
                  </a:lnTo>
                  <a:lnTo>
                    <a:pt x="965" y="37"/>
                  </a:lnTo>
                  <a:lnTo>
                    <a:pt x="965" y="35"/>
                  </a:lnTo>
                  <a:lnTo>
                    <a:pt x="967" y="35"/>
                  </a:lnTo>
                  <a:lnTo>
                    <a:pt x="967" y="33"/>
                  </a:lnTo>
                  <a:lnTo>
                    <a:pt x="969" y="33"/>
                  </a:lnTo>
                  <a:lnTo>
                    <a:pt x="971" y="33"/>
                  </a:lnTo>
                  <a:lnTo>
                    <a:pt x="973" y="33"/>
                  </a:lnTo>
                  <a:lnTo>
                    <a:pt x="975" y="33"/>
                  </a:lnTo>
                  <a:lnTo>
                    <a:pt x="977" y="33"/>
                  </a:lnTo>
                  <a:lnTo>
                    <a:pt x="979" y="33"/>
                  </a:lnTo>
                  <a:lnTo>
                    <a:pt x="979" y="31"/>
                  </a:lnTo>
                  <a:lnTo>
                    <a:pt x="981" y="31"/>
                  </a:lnTo>
                  <a:lnTo>
                    <a:pt x="983" y="31"/>
                  </a:lnTo>
                  <a:lnTo>
                    <a:pt x="984" y="31"/>
                  </a:lnTo>
                  <a:lnTo>
                    <a:pt x="986" y="31"/>
                  </a:lnTo>
                  <a:lnTo>
                    <a:pt x="988" y="31"/>
                  </a:lnTo>
                  <a:lnTo>
                    <a:pt x="988" y="29"/>
                  </a:lnTo>
                  <a:lnTo>
                    <a:pt x="990" y="29"/>
                  </a:lnTo>
                  <a:lnTo>
                    <a:pt x="992" y="29"/>
                  </a:lnTo>
                  <a:lnTo>
                    <a:pt x="992" y="27"/>
                  </a:lnTo>
                  <a:lnTo>
                    <a:pt x="994" y="27"/>
                  </a:lnTo>
                  <a:lnTo>
                    <a:pt x="996" y="27"/>
                  </a:lnTo>
                  <a:lnTo>
                    <a:pt x="996" y="25"/>
                  </a:lnTo>
                  <a:lnTo>
                    <a:pt x="998" y="25"/>
                  </a:lnTo>
                  <a:lnTo>
                    <a:pt x="998" y="23"/>
                  </a:lnTo>
                  <a:lnTo>
                    <a:pt x="1000" y="23"/>
                  </a:lnTo>
                  <a:lnTo>
                    <a:pt x="1002" y="23"/>
                  </a:lnTo>
                  <a:lnTo>
                    <a:pt x="1002" y="21"/>
                  </a:lnTo>
                  <a:lnTo>
                    <a:pt x="1004" y="21"/>
                  </a:lnTo>
                  <a:lnTo>
                    <a:pt x="1004" y="19"/>
                  </a:lnTo>
                  <a:lnTo>
                    <a:pt x="1006" y="19"/>
                  </a:lnTo>
                  <a:lnTo>
                    <a:pt x="1006" y="17"/>
                  </a:lnTo>
                  <a:lnTo>
                    <a:pt x="1007" y="17"/>
                  </a:lnTo>
                  <a:lnTo>
                    <a:pt x="1007" y="16"/>
                  </a:lnTo>
                  <a:lnTo>
                    <a:pt x="1009" y="16"/>
                  </a:lnTo>
                  <a:lnTo>
                    <a:pt x="1009" y="14"/>
                  </a:lnTo>
                  <a:lnTo>
                    <a:pt x="1011" y="14"/>
                  </a:lnTo>
                  <a:lnTo>
                    <a:pt x="1011" y="12"/>
                  </a:lnTo>
                  <a:lnTo>
                    <a:pt x="1013" y="12"/>
                  </a:lnTo>
                  <a:lnTo>
                    <a:pt x="1015" y="12"/>
                  </a:lnTo>
                  <a:lnTo>
                    <a:pt x="1017" y="12"/>
                  </a:lnTo>
                  <a:lnTo>
                    <a:pt x="1017" y="10"/>
                  </a:lnTo>
                  <a:lnTo>
                    <a:pt x="1017" y="8"/>
                  </a:lnTo>
                  <a:lnTo>
                    <a:pt x="1019" y="8"/>
                  </a:lnTo>
                  <a:lnTo>
                    <a:pt x="1019" y="6"/>
                  </a:lnTo>
                  <a:lnTo>
                    <a:pt x="1021" y="6"/>
                  </a:lnTo>
                  <a:lnTo>
                    <a:pt x="1021" y="4"/>
                  </a:lnTo>
                  <a:lnTo>
                    <a:pt x="1023" y="4"/>
                  </a:lnTo>
                  <a:lnTo>
                    <a:pt x="1025" y="4"/>
                  </a:lnTo>
                  <a:lnTo>
                    <a:pt x="1023" y="4"/>
                  </a:lnTo>
                  <a:lnTo>
                    <a:pt x="1023" y="2"/>
                  </a:lnTo>
                  <a:lnTo>
                    <a:pt x="1023" y="0"/>
                  </a:lnTo>
                  <a:lnTo>
                    <a:pt x="1025" y="0"/>
                  </a:lnTo>
                  <a:lnTo>
                    <a:pt x="1025" y="14"/>
                  </a:lnTo>
                  <a:lnTo>
                    <a:pt x="1025" y="35"/>
                  </a:lnTo>
                  <a:lnTo>
                    <a:pt x="1025" y="41"/>
                  </a:lnTo>
                  <a:lnTo>
                    <a:pt x="1025" y="46"/>
                  </a:lnTo>
                  <a:lnTo>
                    <a:pt x="1025" y="52"/>
                  </a:lnTo>
                  <a:lnTo>
                    <a:pt x="1025" y="54"/>
                  </a:lnTo>
                  <a:lnTo>
                    <a:pt x="1025" y="58"/>
                  </a:lnTo>
                  <a:lnTo>
                    <a:pt x="1025" y="85"/>
                  </a:lnTo>
                  <a:lnTo>
                    <a:pt x="1025" y="89"/>
                  </a:lnTo>
                  <a:lnTo>
                    <a:pt x="1025" y="104"/>
                  </a:lnTo>
                  <a:lnTo>
                    <a:pt x="1025" y="125"/>
                  </a:lnTo>
                  <a:lnTo>
                    <a:pt x="1025" y="137"/>
                  </a:lnTo>
                  <a:lnTo>
                    <a:pt x="1025" y="150"/>
                  </a:lnTo>
                  <a:lnTo>
                    <a:pt x="1027" y="173"/>
                  </a:lnTo>
                  <a:lnTo>
                    <a:pt x="1027" y="185"/>
                  </a:lnTo>
                  <a:lnTo>
                    <a:pt x="1027" y="200"/>
                  </a:lnTo>
                  <a:lnTo>
                    <a:pt x="1027" y="233"/>
                  </a:lnTo>
                  <a:lnTo>
                    <a:pt x="1027" y="240"/>
                  </a:lnTo>
                  <a:lnTo>
                    <a:pt x="1027" y="242"/>
                  </a:lnTo>
                  <a:lnTo>
                    <a:pt x="1027" y="279"/>
                  </a:lnTo>
                  <a:lnTo>
                    <a:pt x="1027" y="342"/>
                  </a:lnTo>
                  <a:lnTo>
                    <a:pt x="1027" y="405"/>
                  </a:lnTo>
                  <a:lnTo>
                    <a:pt x="1027" y="421"/>
                  </a:lnTo>
                  <a:lnTo>
                    <a:pt x="1027" y="427"/>
                  </a:lnTo>
                  <a:lnTo>
                    <a:pt x="1027" y="451"/>
                  </a:lnTo>
                  <a:lnTo>
                    <a:pt x="1027" y="475"/>
                  </a:lnTo>
                  <a:lnTo>
                    <a:pt x="1027" y="501"/>
                  </a:lnTo>
                  <a:lnTo>
                    <a:pt x="1027" y="521"/>
                  </a:lnTo>
                  <a:lnTo>
                    <a:pt x="1027" y="547"/>
                  </a:lnTo>
                  <a:lnTo>
                    <a:pt x="1027" y="546"/>
                  </a:lnTo>
                  <a:lnTo>
                    <a:pt x="1025" y="546"/>
                  </a:lnTo>
                  <a:lnTo>
                    <a:pt x="1025" y="547"/>
                  </a:lnTo>
                  <a:lnTo>
                    <a:pt x="1023" y="547"/>
                  </a:lnTo>
                  <a:lnTo>
                    <a:pt x="1023" y="549"/>
                  </a:lnTo>
                  <a:lnTo>
                    <a:pt x="1021" y="549"/>
                  </a:lnTo>
                  <a:lnTo>
                    <a:pt x="1019" y="549"/>
                  </a:lnTo>
                  <a:lnTo>
                    <a:pt x="1017" y="549"/>
                  </a:lnTo>
                  <a:lnTo>
                    <a:pt x="1017" y="547"/>
                  </a:lnTo>
                  <a:lnTo>
                    <a:pt x="1015" y="547"/>
                  </a:lnTo>
                  <a:lnTo>
                    <a:pt x="1015" y="546"/>
                  </a:lnTo>
                  <a:lnTo>
                    <a:pt x="1013" y="544"/>
                  </a:lnTo>
                  <a:lnTo>
                    <a:pt x="1013" y="542"/>
                  </a:lnTo>
                  <a:lnTo>
                    <a:pt x="1011" y="542"/>
                  </a:lnTo>
                  <a:lnTo>
                    <a:pt x="1009" y="542"/>
                  </a:lnTo>
                  <a:lnTo>
                    <a:pt x="1009" y="544"/>
                  </a:lnTo>
                  <a:lnTo>
                    <a:pt x="1011" y="544"/>
                  </a:lnTo>
                  <a:lnTo>
                    <a:pt x="1011" y="546"/>
                  </a:lnTo>
                  <a:lnTo>
                    <a:pt x="1011" y="547"/>
                  </a:lnTo>
                  <a:lnTo>
                    <a:pt x="1009" y="547"/>
                  </a:lnTo>
                  <a:lnTo>
                    <a:pt x="1009" y="549"/>
                  </a:lnTo>
                  <a:lnTo>
                    <a:pt x="1007" y="549"/>
                  </a:lnTo>
                  <a:lnTo>
                    <a:pt x="1006" y="549"/>
                  </a:lnTo>
                  <a:lnTo>
                    <a:pt x="1006" y="547"/>
                  </a:lnTo>
                  <a:lnTo>
                    <a:pt x="1004" y="547"/>
                  </a:lnTo>
                  <a:lnTo>
                    <a:pt x="1004" y="546"/>
                  </a:lnTo>
                  <a:lnTo>
                    <a:pt x="1002" y="544"/>
                  </a:lnTo>
                  <a:lnTo>
                    <a:pt x="1002" y="542"/>
                  </a:lnTo>
                  <a:lnTo>
                    <a:pt x="1000" y="542"/>
                  </a:lnTo>
                  <a:lnTo>
                    <a:pt x="998" y="542"/>
                  </a:lnTo>
                  <a:lnTo>
                    <a:pt x="998" y="544"/>
                  </a:lnTo>
                  <a:lnTo>
                    <a:pt x="996" y="544"/>
                  </a:lnTo>
                  <a:lnTo>
                    <a:pt x="994" y="544"/>
                  </a:lnTo>
                  <a:lnTo>
                    <a:pt x="992" y="544"/>
                  </a:lnTo>
                  <a:lnTo>
                    <a:pt x="992" y="546"/>
                  </a:lnTo>
                  <a:lnTo>
                    <a:pt x="990" y="547"/>
                  </a:lnTo>
                  <a:lnTo>
                    <a:pt x="990" y="549"/>
                  </a:lnTo>
                  <a:lnTo>
                    <a:pt x="990" y="551"/>
                  </a:lnTo>
                  <a:lnTo>
                    <a:pt x="988" y="551"/>
                  </a:lnTo>
                  <a:lnTo>
                    <a:pt x="986" y="551"/>
                  </a:lnTo>
                  <a:lnTo>
                    <a:pt x="984" y="551"/>
                  </a:lnTo>
                  <a:lnTo>
                    <a:pt x="984" y="553"/>
                  </a:lnTo>
                  <a:lnTo>
                    <a:pt x="983" y="553"/>
                  </a:lnTo>
                  <a:lnTo>
                    <a:pt x="983" y="551"/>
                  </a:lnTo>
                  <a:lnTo>
                    <a:pt x="981" y="551"/>
                  </a:lnTo>
                  <a:lnTo>
                    <a:pt x="981" y="549"/>
                  </a:lnTo>
                  <a:lnTo>
                    <a:pt x="981" y="547"/>
                  </a:lnTo>
                  <a:lnTo>
                    <a:pt x="981" y="546"/>
                  </a:lnTo>
                  <a:lnTo>
                    <a:pt x="979" y="546"/>
                  </a:lnTo>
                  <a:lnTo>
                    <a:pt x="977" y="546"/>
                  </a:lnTo>
                  <a:lnTo>
                    <a:pt x="977" y="547"/>
                  </a:lnTo>
                  <a:lnTo>
                    <a:pt x="975" y="547"/>
                  </a:lnTo>
                  <a:lnTo>
                    <a:pt x="975" y="549"/>
                  </a:lnTo>
                  <a:lnTo>
                    <a:pt x="975" y="551"/>
                  </a:lnTo>
                  <a:lnTo>
                    <a:pt x="973" y="551"/>
                  </a:lnTo>
                  <a:lnTo>
                    <a:pt x="971" y="551"/>
                  </a:lnTo>
                  <a:lnTo>
                    <a:pt x="971" y="549"/>
                  </a:lnTo>
                  <a:lnTo>
                    <a:pt x="969" y="549"/>
                  </a:lnTo>
                  <a:lnTo>
                    <a:pt x="967" y="547"/>
                  </a:lnTo>
                  <a:lnTo>
                    <a:pt x="967" y="546"/>
                  </a:lnTo>
                  <a:lnTo>
                    <a:pt x="967" y="544"/>
                  </a:lnTo>
                  <a:lnTo>
                    <a:pt x="967" y="542"/>
                  </a:lnTo>
                  <a:lnTo>
                    <a:pt x="967" y="540"/>
                  </a:lnTo>
                  <a:lnTo>
                    <a:pt x="967" y="538"/>
                  </a:lnTo>
                  <a:lnTo>
                    <a:pt x="965" y="538"/>
                  </a:lnTo>
                  <a:lnTo>
                    <a:pt x="965" y="536"/>
                  </a:lnTo>
                  <a:lnTo>
                    <a:pt x="963" y="536"/>
                  </a:lnTo>
                  <a:lnTo>
                    <a:pt x="961" y="536"/>
                  </a:lnTo>
                  <a:lnTo>
                    <a:pt x="959" y="536"/>
                  </a:lnTo>
                  <a:lnTo>
                    <a:pt x="959" y="538"/>
                  </a:lnTo>
                  <a:lnTo>
                    <a:pt x="959" y="540"/>
                  </a:lnTo>
                  <a:lnTo>
                    <a:pt x="959" y="542"/>
                  </a:lnTo>
                  <a:lnTo>
                    <a:pt x="959" y="544"/>
                  </a:lnTo>
                  <a:lnTo>
                    <a:pt x="959" y="546"/>
                  </a:lnTo>
                  <a:lnTo>
                    <a:pt x="959" y="547"/>
                  </a:lnTo>
                  <a:lnTo>
                    <a:pt x="958" y="547"/>
                  </a:lnTo>
                  <a:lnTo>
                    <a:pt x="958" y="551"/>
                  </a:lnTo>
                  <a:lnTo>
                    <a:pt x="956" y="551"/>
                  </a:lnTo>
                  <a:lnTo>
                    <a:pt x="956" y="553"/>
                  </a:lnTo>
                  <a:lnTo>
                    <a:pt x="954" y="553"/>
                  </a:lnTo>
                  <a:lnTo>
                    <a:pt x="952" y="553"/>
                  </a:lnTo>
                  <a:lnTo>
                    <a:pt x="952" y="551"/>
                  </a:lnTo>
                  <a:lnTo>
                    <a:pt x="952" y="549"/>
                  </a:lnTo>
                  <a:lnTo>
                    <a:pt x="952" y="547"/>
                  </a:lnTo>
                  <a:lnTo>
                    <a:pt x="952" y="546"/>
                  </a:lnTo>
                  <a:lnTo>
                    <a:pt x="950" y="544"/>
                  </a:lnTo>
                  <a:lnTo>
                    <a:pt x="948" y="544"/>
                  </a:lnTo>
                  <a:lnTo>
                    <a:pt x="948" y="546"/>
                  </a:lnTo>
                  <a:lnTo>
                    <a:pt x="946" y="546"/>
                  </a:lnTo>
                  <a:lnTo>
                    <a:pt x="946" y="547"/>
                  </a:lnTo>
                  <a:lnTo>
                    <a:pt x="946" y="549"/>
                  </a:lnTo>
                  <a:lnTo>
                    <a:pt x="946" y="551"/>
                  </a:lnTo>
                  <a:lnTo>
                    <a:pt x="946" y="553"/>
                  </a:lnTo>
                  <a:lnTo>
                    <a:pt x="946" y="555"/>
                  </a:lnTo>
                  <a:lnTo>
                    <a:pt x="944" y="555"/>
                  </a:lnTo>
                  <a:lnTo>
                    <a:pt x="944" y="557"/>
                  </a:lnTo>
                  <a:lnTo>
                    <a:pt x="942" y="557"/>
                  </a:lnTo>
                  <a:lnTo>
                    <a:pt x="940" y="555"/>
                  </a:lnTo>
                  <a:lnTo>
                    <a:pt x="938" y="553"/>
                  </a:lnTo>
                  <a:lnTo>
                    <a:pt x="938" y="551"/>
                  </a:lnTo>
                  <a:lnTo>
                    <a:pt x="936" y="551"/>
                  </a:lnTo>
                  <a:lnTo>
                    <a:pt x="935" y="551"/>
                  </a:lnTo>
                  <a:lnTo>
                    <a:pt x="935" y="549"/>
                  </a:lnTo>
                  <a:lnTo>
                    <a:pt x="933" y="549"/>
                  </a:lnTo>
                  <a:lnTo>
                    <a:pt x="931" y="549"/>
                  </a:lnTo>
                  <a:lnTo>
                    <a:pt x="929" y="547"/>
                  </a:lnTo>
                  <a:lnTo>
                    <a:pt x="927" y="547"/>
                  </a:lnTo>
                  <a:lnTo>
                    <a:pt x="927" y="546"/>
                  </a:lnTo>
                  <a:lnTo>
                    <a:pt x="925" y="544"/>
                  </a:lnTo>
                  <a:lnTo>
                    <a:pt x="925" y="542"/>
                  </a:lnTo>
                  <a:lnTo>
                    <a:pt x="923" y="542"/>
                  </a:lnTo>
                  <a:lnTo>
                    <a:pt x="923" y="544"/>
                  </a:lnTo>
                  <a:lnTo>
                    <a:pt x="923" y="546"/>
                  </a:lnTo>
                  <a:lnTo>
                    <a:pt x="923" y="547"/>
                  </a:lnTo>
                  <a:lnTo>
                    <a:pt x="923" y="549"/>
                  </a:lnTo>
                  <a:lnTo>
                    <a:pt x="923" y="551"/>
                  </a:lnTo>
                  <a:lnTo>
                    <a:pt x="923" y="553"/>
                  </a:lnTo>
                  <a:lnTo>
                    <a:pt x="923" y="555"/>
                  </a:lnTo>
                  <a:lnTo>
                    <a:pt x="921" y="555"/>
                  </a:lnTo>
                  <a:lnTo>
                    <a:pt x="919" y="555"/>
                  </a:lnTo>
                  <a:lnTo>
                    <a:pt x="917" y="553"/>
                  </a:lnTo>
                  <a:lnTo>
                    <a:pt x="917" y="551"/>
                  </a:lnTo>
                  <a:lnTo>
                    <a:pt x="915" y="549"/>
                  </a:lnTo>
                  <a:lnTo>
                    <a:pt x="913" y="549"/>
                  </a:lnTo>
                  <a:lnTo>
                    <a:pt x="911" y="549"/>
                  </a:lnTo>
                  <a:lnTo>
                    <a:pt x="908" y="547"/>
                  </a:lnTo>
                  <a:lnTo>
                    <a:pt x="906" y="547"/>
                  </a:lnTo>
                  <a:lnTo>
                    <a:pt x="906" y="549"/>
                  </a:lnTo>
                  <a:lnTo>
                    <a:pt x="904" y="551"/>
                  </a:lnTo>
                  <a:lnTo>
                    <a:pt x="904" y="553"/>
                  </a:lnTo>
                  <a:lnTo>
                    <a:pt x="902" y="553"/>
                  </a:lnTo>
                  <a:lnTo>
                    <a:pt x="900" y="553"/>
                  </a:lnTo>
                  <a:lnTo>
                    <a:pt x="898" y="551"/>
                  </a:lnTo>
                  <a:lnTo>
                    <a:pt x="896" y="551"/>
                  </a:lnTo>
                  <a:lnTo>
                    <a:pt x="894" y="549"/>
                  </a:lnTo>
                  <a:lnTo>
                    <a:pt x="892" y="549"/>
                  </a:lnTo>
                  <a:lnTo>
                    <a:pt x="890" y="549"/>
                  </a:lnTo>
                  <a:lnTo>
                    <a:pt x="890" y="551"/>
                  </a:lnTo>
                  <a:lnTo>
                    <a:pt x="892" y="551"/>
                  </a:lnTo>
                  <a:lnTo>
                    <a:pt x="892" y="553"/>
                  </a:lnTo>
                  <a:lnTo>
                    <a:pt x="894" y="553"/>
                  </a:lnTo>
                  <a:lnTo>
                    <a:pt x="894" y="555"/>
                  </a:lnTo>
                  <a:lnTo>
                    <a:pt x="894" y="557"/>
                  </a:lnTo>
                  <a:lnTo>
                    <a:pt x="892" y="557"/>
                  </a:lnTo>
                  <a:lnTo>
                    <a:pt x="890" y="557"/>
                  </a:lnTo>
                  <a:lnTo>
                    <a:pt x="888" y="557"/>
                  </a:lnTo>
                  <a:lnTo>
                    <a:pt x="887" y="557"/>
                  </a:lnTo>
                  <a:lnTo>
                    <a:pt x="885" y="557"/>
                  </a:lnTo>
                  <a:lnTo>
                    <a:pt x="883" y="557"/>
                  </a:lnTo>
                  <a:lnTo>
                    <a:pt x="881" y="557"/>
                  </a:lnTo>
                  <a:lnTo>
                    <a:pt x="881" y="559"/>
                  </a:lnTo>
                  <a:lnTo>
                    <a:pt x="879" y="559"/>
                  </a:lnTo>
                  <a:lnTo>
                    <a:pt x="879" y="561"/>
                  </a:lnTo>
                  <a:lnTo>
                    <a:pt x="881" y="561"/>
                  </a:lnTo>
                  <a:lnTo>
                    <a:pt x="881" y="563"/>
                  </a:lnTo>
                  <a:lnTo>
                    <a:pt x="879" y="563"/>
                  </a:lnTo>
                  <a:lnTo>
                    <a:pt x="879" y="565"/>
                  </a:lnTo>
                  <a:lnTo>
                    <a:pt x="877" y="565"/>
                  </a:lnTo>
                  <a:lnTo>
                    <a:pt x="875" y="563"/>
                  </a:lnTo>
                  <a:lnTo>
                    <a:pt x="875" y="565"/>
                  </a:lnTo>
                  <a:lnTo>
                    <a:pt x="873" y="565"/>
                  </a:lnTo>
                  <a:lnTo>
                    <a:pt x="873" y="563"/>
                  </a:lnTo>
                  <a:lnTo>
                    <a:pt x="871" y="563"/>
                  </a:lnTo>
                  <a:lnTo>
                    <a:pt x="869" y="563"/>
                  </a:lnTo>
                  <a:lnTo>
                    <a:pt x="867" y="563"/>
                  </a:lnTo>
                  <a:lnTo>
                    <a:pt x="867" y="561"/>
                  </a:lnTo>
                  <a:lnTo>
                    <a:pt x="867" y="559"/>
                  </a:lnTo>
                  <a:lnTo>
                    <a:pt x="869" y="559"/>
                  </a:lnTo>
                  <a:lnTo>
                    <a:pt x="869" y="557"/>
                  </a:lnTo>
                  <a:lnTo>
                    <a:pt x="871" y="557"/>
                  </a:lnTo>
                  <a:lnTo>
                    <a:pt x="871" y="555"/>
                  </a:lnTo>
                  <a:lnTo>
                    <a:pt x="871" y="553"/>
                  </a:lnTo>
                  <a:lnTo>
                    <a:pt x="871" y="551"/>
                  </a:lnTo>
                  <a:lnTo>
                    <a:pt x="871" y="549"/>
                  </a:lnTo>
                  <a:lnTo>
                    <a:pt x="869" y="549"/>
                  </a:lnTo>
                  <a:lnTo>
                    <a:pt x="867" y="549"/>
                  </a:lnTo>
                  <a:lnTo>
                    <a:pt x="865" y="549"/>
                  </a:lnTo>
                  <a:lnTo>
                    <a:pt x="865" y="551"/>
                  </a:lnTo>
                  <a:lnTo>
                    <a:pt x="865" y="553"/>
                  </a:lnTo>
                  <a:lnTo>
                    <a:pt x="865" y="555"/>
                  </a:lnTo>
                  <a:lnTo>
                    <a:pt x="865" y="557"/>
                  </a:lnTo>
                  <a:lnTo>
                    <a:pt x="863" y="557"/>
                  </a:lnTo>
                  <a:lnTo>
                    <a:pt x="863" y="559"/>
                  </a:lnTo>
                  <a:lnTo>
                    <a:pt x="862" y="559"/>
                  </a:lnTo>
                  <a:lnTo>
                    <a:pt x="860" y="559"/>
                  </a:lnTo>
                  <a:lnTo>
                    <a:pt x="860" y="557"/>
                  </a:lnTo>
                  <a:lnTo>
                    <a:pt x="858" y="557"/>
                  </a:lnTo>
                  <a:lnTo>
                    <a:pt x="856" y="555"/>
                  </a:lnTo>
                  <a:lnTo>
                    <a:pt x="854" y="555"/>
                  </a:lnTo>
                  <a:lnTo>
                    <a:pt x="852" y="553"/>
                  </a:lnTo>
                  <a:lnTo>
                    <a:pt x="852" y="551"/>
                  </a:lnTo>
                  <a:lnTo>
                    <a:pt x="850" y="549"/>
                  </a:lnTo>
                  <a:lnTo>
                    <a:pt x="850" y="547"/>
                  </a:lnTo>
                  <a:lnTo>
                    <a:pt x="848" y="546"/>
                  </a:lnTo>
                  <a:lnTo>
                    <a:pt x="846" y="544"/>
                  </a:lnTo>
                  <a:lnTo>
                    <a:pt x="844" y="544"/>
                  </a:lnTo>
                  <a:lnTo>
                    <a:pt x="842" y="544"/>
                  </a:lnTo>
                  <a:lnTo>
                    <a:pt x="842" y="546"/>
                  </a:lnTo>
                  <a:lnTo>
                    <a:pt x="842" y="547"/>
                  </a:lnTo>
                  <a:lnTo>
                    <a:pt x="844" y="547"/>
                  </a:lnTo>
                  <a:lnTo>
                    <a:pt x="844" y="549"/>
                  </a:lnTo>
                  <a:lnTo>
                    <a:pt x="844" y="551"/>
                  </a:lnTo>
                  <a:lnTo>
                    <a:pt x="844" y="553"/>
                  </a:lnTo>
                  <a:lnTo>
                    <a:pt x="844" y="555"/>
                  </a:lnTo>
                  <a:lnTo>
                    <a:pt x="844" y="557"/>
                  </a:lnTo>
                  <a:lnTo>
                    <a:pt x="842" y="559"/>
                  </a:lnTo>
                  <a:lnTo>
                    <a:pt x="842" y="561"/>
                  </a:lnTo>
                  <a:lnTo>
                    <a:pt x="840" y="563"/>
                  </a:lnTo>
                  <a:lnTo>
                    <a:pt x="839" y="565"/>
                  </a:lnTo>
                  <a:lnTo>
                    <a:pt x="837" y="565"/>
                  </a:lnTo>
                  <a:lnTo>
                    <a:pt x="837" y="563"/>
                  </a:lnTo>
                  <a:lnTo>
                    <a:pt x="837" y="561"/>
                  </a:lnTo>
                  <a:lnTo>
                    <a:pt x="837" y="559"/>
                  </a:lnTo>
                  <a:lnTo>
                    <a:pt x="837" y="557"/>
                  </a:lnTo>
                  <a:lnTo>
                    <a:pt x="839" y="557"/>
                  </a:lnTo>
                  <a:lnTo>
                    <a:pt x="839" y="555"/>
                  </a:lnTo>
                  <a:lnTo>
                    <a:pt x="839" y="553"/>
                  </a:lnTo>
                  <a:lnTo>
                    <a:pt x="837" y="551"/>
                  </a:lnTo>
                  <a:lnTo>
                    <a:pt x="837" y="549"/>
                  </a:lnTo>
                  <a:lnTo>
                    <a:pt x="835" y="549"/>
                  </a:lnTo>
                  <a:lnTo>
                    <a:pt x="833" y="549"/>
                  </a:lnTo>
                  <a:lnTo>
                    <a:pt x="831" y="549"/>
                  </a:lnTo>
                  <a:lnTo>
                    <a:pt x="829" y="547"/>
                  </a:lnTo>
                  <a:lnTo>
                    <a:pt x="827" y="549"/>
                  </a:lnTo>
                  <a:lnTo>
                    <a:pt x="825" y="549"/>
                  </a:lnTo>
                  <a:lnTo>
                    <a:pt x="823" y="549"/>
                  </a:lnTo>
                  <a:lnTo>
                    <a:pt x="821" y="549"/>
                  </a:lnTo>
                  <a:lnTo>
                    <a:pt x="819" y="549"/>
                  </a:lnTo>
                  <a:lnTo>
                    <a:pt x="819" y="551"/>
                  </a:lnTo>
                  <a:lnTo>
                    <a:pt x="821" y="551"/>
                  </a:lnTo>
                  <a:lnTo>
                    <a:pt x="823" y="551"/>
                  </a:lnTo>
                  <a:lnTo>
                    <a:pt x="823" y="549"/>
                  </a:lnTo>
                  <a:lnTo>
                    <a:pt x="825" y="549"/>
                  </a:lnTo>
                  <a:lnTo>
                    <a:pt x="827" y="549"/>
                  </a:lnTo>
                  <a:lnTo>
                    <a:pt x="827" y="551"/>
                  </a:lnTo>
                  <a:lnTo>
                    <a:pt x="829" y="551"/>
                  </a:lnTo>
                  <a:lnTo>
                    <a:pt x="829" y="553"/>
                  </a:lnTo>
                  <a:lnTo>
                    <a:pt x="829" y="555"/>
                  </a:lnTo>
                  <a:lnTo>
                    <a:pt x="827" y="555"/>
                  </a:lnTo>
                  <a:lnTo>
                    <a:pt x="827" y="557"/>
                  </a:lnTo>
                  <a:lnTo>
                    <a:pt x="827" y="559"/>
                  </a:lnTo>
                  <a:lnTo>
                    <a:pt x="825" y="559"/>
                  </a:lnTo>
                  <a:lnTo>
                    <a:pt x="823" y="559"/>
                  </a:lnTo>
                  <a:lnTo>
                    <a:pt x="821" y="559"/>
                  </a:lnTo>
                  <a:lnTo>
                    <a:pt x="819" y="557"/>
                  </a:lnTo>
                  <a:lnTo>
                    <a:pt x="817" y="559"/>
                  </a:lnTo>
                  <a:lnTo>
                    <a:pt x="816" y="559"/>
                  </a:lnTo>
                  <a:lnTo>
                    <a:pt x="814" y="559"/>
                  </a:lnTo>
                  <a:lnTo>
                    <a:pt x="812" y="559"/>
                  </a:lnTo>
                  <a:lnTo>
                    <a:pt x="812" y="561"/>
                  </a:lnTo>
                  <a:lnTo>
                    <a:pt x="810" y="561"/>
                  </a:lnTo>
                  <a:lnTo>
                    <a:pt x="808" y="561"/>
                  </a:lnTo>
                  <a:lnTo>
                    <a:pt x="806" y="561"/>
                  </a:lnTo>
                  <a:lnTo>
                    <a:pt x="804" y="561"/>
                  </a:lnTo>
                  <a:lnTo>
                    <a:pt x="802" y="563"/>
                  </a:lnTo>
                  <a:lnTo>
                    <a:pt x="800" y="561"/>
                  </a:lnTo>
                  <a:lnTo>
                    <a:pt x="798" y="561"/>
                  </a:lnTo>
                  <a:lnTo>
                    <a:pt x="796" y="561"/>
                  </a:lnTo>
                  <a:lnTo>
                    <a:pt x="794" y="561"/>
                  </a:lnTo>
                  <a:lnTo>
                    <a:pt x="792" y="561"/>
                  </a:lnTo>
                  <a:lnTo>
                    <a:pt x="791" y="561"/>
                  </a:lnTo>
                  <a:lnTo>
                    <a:pt x="791" y="563"/>
                  </a:lnTo>
                  <a:lnTo>
                    <a:pt x="789" y="563"/>
                  </a:lnTo>
                  <a:lnTo>
                    <a:pt x="787" y="565"/>
                  </a:lnTo>
                  <a:lnTo>
                    <a:pt x="787" y="567"/>
                  </a:lnTo>
                  <a:lnTo>
                    <a:pt x="785" y="569"/>
                  </a:lnTo>
                  <a:lnTo>
                    <a:pt x="783" y="567"/>
                  </a:lnTo>
                  <a:lnTo>
                    <a:pt x="783" y="565"/>
                  </a:lnTo>
                  <a:lnTo>
                    <a:pt x="783" y="563"/>
                  </a:lnTo>
                  <a:lnTo>
                    <a:pt x="781" y="563"/>
                  </a:lnTo>
                  <a:lnTo>
                    <a:pt x="779" y="563"/>
                  </a:lnTo>
                  <a:lnTo>
                    <a:pt x="779" y="561"/>
                  </a:lnTo>
                  <a:lnTo>
                    <a:pt x="777" y="561"/>
                  </a:lnTo>
                  <a:lnTo>
                    <a:pt x="775" y="561"/>
                  </a:lnTo>
                  <a:lnTo>
                    <a:pt x="773" y="561"/>
                  </a:lnTo>
                  <a:lnTo>
                    <a:pt x="771" y="563"/>
                  </a:lnTo>
                  <a:lnTo>
                    <a:pt x="769" y="565"/>
                  </a:lnTo>
                  <a:lnTo>
                    <a:pt x="768" y="565"/>
                  </a:lnTo>
                  <a:lnTo>
                    <a:pt x="766" y="565"/>
                  </a:lnTo>
                  <a:lnTo>
                    <a:pt x="764" y="565"/>
                  </a:lnTo>
                  <a:lnTo>
                    <a:pt x="762" y="565"/>
                  </a:lnTo>
                  <a:lnTo>
                    <a:pt x="760" y="563"/>
                  </a:lnTo>
                  <a:lnTo>
                    <a:pt x="758" y="563"/>
                  </a:lnTo>
                  <a:lnTo>
                    <a:pt x="756" y="561"/>
                  </a:lnTo>
                  <a:lnTo>
                    <a:pt x="754" y="559"/>
                  </a:lnTo>
                  <a:lnTo>
                    <a:pt x="752" y="559"/>
                  </a:lnTo>
                  <a:lnTo>
                    <a:pt x="752" y="557"/>
                  </a:lnTo>
                  <a:lnTo>
                    <a:pt x="752" y="555"/>
                  </a:lnTo>
                  <a:lnTo>
                    <a:pt x="752" y="553"/>
                  </a:lnTo>
                  <a:lnTo>
                    <a:pt x="750" y="553"/>
                  </a:lnTo>
                  <a:lnTo>
                    <a:pt x="750" y="551"/>
                  </a:lnTo>
                  <a:lnTo>
                    <a:pt x="750" y="549"/>
                  </a:lnTo>
                  <a:lnTo>
                    <a:pt x="748" y="549"/>
                  </a:lnTo>
                  <a:lnTo>
                    <a:pt x="748" y="547"/>
                  </a:lnTo>
                  <a:lnTo>
                    <a:pt x="746" y="547"/>
                  </a:lnTo>
                  <a:lnTo>
                    <a:pt x="746" y="546"/>
                  </a:lnTo>
                  <a:lnTo>
                    <a:pt x="744" y="546"/>
                  </a:lnTo>
                  <a:lnTo>
                    <a:pt x="743" y="546"/>
                  </a:lnTo>
                  <a:lnTo>
                    <a:pt x="743" y="547"/>
                  </a:lnTo>
                  <a:lnTo>
                    <a:pt x="743" y="549"/>
                  </a:lnTo>
                  <a:lnTo>
                    <a:pt x="743" y="551"/>
                  </a:lnTo>
                  <a:lnTo>
                    <a:pt x="741" y="551"/>
                  </a:lnTo>
                  <a:lnTo>
                    <a:pt x="739" y="551"/>
                  </a:lnTo>
                  <a:lnTo>
                    <a:pt x="737" y="551"/>
                  </a:lnTo>
                  <a:lnTo>
                    <a:pt x="735" y="551"/>
                  </a:lnTo>
                  <a:lnTo>
                    <a:pt x="733" y="549"/>
                  </a:lnTo>
                  <a:lnTo>
                    <a:pt x="731" y="549"/>
                  </a:lnTo>
                  <a:lnTo>
                    <a:pt x="729" y="549"/>
                  </a:lnTo>
                  <a:lnTo>
                    <a:pt x="727" y="551"/>
                  </a:lnTo>
                  <a:lnTo>
                    <a:pt x="725" y="551"/>
                  </a:lnTo>
                  <a:lnTo>
                    <a:pt x="725" y="553"/>
                  </a:lnTo>
                  <a:lnTo>
                    <a:pt x="725" y="555"/>
                  </a:lnTo>
                  <a:lnTo>
                    <a:pt x="723" y="557"/>
                  </a:lnTo>
                  <a:lnTo>
                    <a:pt x="723" y="559"/>
                  </a:lnTo>
                  <a:lnTo>
                    <a:pt x="725" y="561"/>
                  </a:lnTo>
                  <a:lnTo>
                    <a:pt x="725" y="563"/>
                  </a:lnTo>
                  <a:lnTo>
                    <a:pt x="725" y="565"/>
                  </a:lnTo>
                  <a:lnTo>
                    <a:pt x="725" y="567"/>
                  </a:lnTo>
                  <a:lnTo>
                    <a:pt x="727" y="567"/>
                  </a:lnTo>
                  <a:lnTo>
                    <a:pt x="727" y="569"/>
                  </a:lnTo>
                  <a:lnTo>
                    <a:pt x="729" y="569"/>
                  </a:lnTo>
                  <a:lnTo>
                    <a:pt x="729" y="571"/>
                  </a:lnTo>
                  <a:lnTo>
                    <a:pt x="731" y="571"/>
                  </a:lnTo>
                  <a:lnTo>
                    <a:pt x="731" y="572"/>
                  </a:lnTo>
                  <a:lnTo>
                    <a:pt x="729" y="574"/>
                  </a:lnTo>
                  <a:lnTo>
                    <a:pt x="729" y="576"/>
                  </a:lnTo>
                  <a:lnTo>
                    <a:pt x="727" y="576"/>
                  </a:lnTo>
                  <a:lnTo>
                    <a:pt x="727" y="578"/>
                  </a:lnTo>
                  <a:lnTo>
                    <a:pt x="725" y="578"/>
                  </a:lnTo>
                  <a:lnTo>
                    <a:pt x="723" y="576"/>
                  </a:lnTo>
                  <a:lnTo>
                    <a:pt x="721" y="576"/>
                  </a:lnTo>
                  <a:lnTo>
                    <a:pt x="720" y="574"/>
                  </a:lnTo>
                  <a:lnTo>
                    <a:pt x="720" y="572"/>
                  </a:lnTo>
                  <a:lnTo>
                    <a:pt x="718" y="572"/>
                  </a:lnTo>
                  <a:lnTo>
                    <a:pt x="718" y="571"/>
                  </a:lnTo>
                  <a:lnTo>
                    <a:pt x="718" y="569"/>
                  </a:lnTo>
                  <a:lnTo>
                    <a:pt x="716" y="569"/>
                  </a:lnTo>
                  <a:lnTo>
                    <a:pt x="716" y="567"/>
                  </a:lnTo>
                  <a:lnTo>
                    <a:pt x="714" y="567"/>
                  </a:lnTo>
                  <a:lnTo>
                    <a:pt x="714" y="565"/>
                  </a:lnTo>
                  <a:lnTo>
                    <a:pt x="712" y="563"/>
                  </a:lnTo>
                  <a:lnTo>
                    <a:pt x="710" y="563"/>
                  </a:lnTo>
                  <a:lnTo>
                    <a:pt x="708" y="565"/>
                  </a:lnTo>
                  <a:lnTo>
                    <a:pt x="706" y="567"/>
                  </a:lnTo>
                  <a:lnTo>
                    <a:pt x="708" y="569"/>
                  </a:lnTo>
                  <a:lnTo>
                    <a:pt x="708" y="571"/>
                  </a:lnTo>
                  <a:lnTo>
                    <a:pt x="708" y="572"/>
                  </a:lnTo>
                  <a:lnTo>
                    <a:pt x="708" y="574"/>
                  </a:lnTo>
                  <a:lnTo>
                    <a:pt x="706" y="576"/>
                  </a:lnTo>
                  <a:lnTo>
                    <a:pt x="704" y="576"/>
                  </a:lnTo>
                  <a:lnTo>
                    <a:pt x="702" y="576"/>
                  </a:lnTo>
                  <a:lnTo>
                    <a:pt x="700" y="576"/>
                  </a:lnTo>
                  <a:lnTo>
                    <a:pt x="700" y="574"/>
                  </a:lnTo>
                  <a:lnTo>
                    <a:pt x="698" y="572"/>
                  </a:lnTo>
                  <a:lnTo>
                    <a:pt x="698" y="571"/>
                  </a:lnTo>
                  <a:lnTo>
                    <a:pt x="696" y="571"/>
                  </a:lnTo>
                  <a:lnTo>
                    <a:pt x="696" y="569"/>
                  </a:lnTo>
                  <a:lnTo>
                    <a:pt x="695" y="569"/>
                  </a:lnTo>
                  <a:lnTo>
                    <a:pt x="695" y="571"/>
                  </a:lnTo>
                  <a:lnTo>
                    <a:pt x="693" y="571"/>
                  </a:lnTo>
                  <a:lnTo>
                    <a:pt x="691" y="572"/>
                  </a:lnTo>
                  <a:lnTo>
                    <a:pt x="689" y="572"/>
                  </a:lnTo>
                  <a:lnTo>
                    <a:pt x="687" y="572"/>
                  </a:lnTo>
                  <a:lnTo>
                    <a:pt x="685" y="574"/>
                  </a:lnTo>
                  <a:lnTo>
                    <a:pt x="683" y="574"/>
                  </a:lnTo>
                  <a:lnTo>
                    <a:pt x="683" y="576"/>
                  </a:lnTo>
                  <a:lnTo>
                    <a:pt x="681" y="578"/>
                  </a:lnTo>
                  <a:lnTo>
                    <a:pt x="681" y="580"/>
                  </a:lnTo>
                  <a:lnTo>
                    <a:pt x="679" y="582"/>
                  </a:lnTo>
                  <a:lnTo>
                    <a:pt x="679" y="584"/>
                  </a:lnTo>
                  <a:lnTo>
                    <a:pt x="677" y="584"/>
                  </a:lnTo>
                  <a:lnTo>
                    <a:pt x="677" y="586"/>
                  </a:lnTo>
                  <a:lnTo>
                    <a:pt x="675" y="586"/>
                  </a:lnTo>
                  <a:lnTo>
                    <a:pt x="675" y="588"/>
                  </a:lnTo>
                  <a:lnTo>
                    <a:pt x="672" y="588"/>
                  </a:lnTo>
                  <a:lnTo>
                    <a:pt x="672" y="590"/>
                  </a:lnTo>
                  <a:lnTo>
                    <a:pt x="670" y="590"/>
                  </a:lnTo>
                  <a:lnTo>
                    <a:pt x="668" y="588"/>
                  </a:lnTo>
                  <a:lnTo>
                    <a:pt x="666" y="588"/>
                  </a:lnTo>
                  <a:lnTo>
                    <a:pt x="666" y="586"/>
                  </a:lnTo>
                  <a:lnTo>
                    <a:pt x="664" y="586"/>
                  </a:lnTo>
                  <a:lnTo>
                    <a:pt x="662" y="586"/>
                  </a:lnTo>
                  <a:lnTo>
                    <a:pt x="662" y="588"/>
                  </a:lnTo>
                  <a:lnTo>
                    <a:pt x="660" y="588"/>
                  </a:lnTo>
                  <a:lnTo>
                    <a:pt x="658" y="588"/>
                  </a:lnTo>
                  <a:lnTo>
                    <a:pt x="656" y="588"/>
                  </a:lnTo>
                  <a:lnTo>
                    <a:pt x="654" y="588"/>
                  </a:lnTo>
                  <a:lnTo>
                    <a:pt x="652" y="588"/>
                  </a:lnTo>
                  <a:lnTo>
                    <a:pt x="654" y="590"/>
                  </a:lnTo>
                  <a:lnTo>
                    <a:pt x="656" y="592"/>
                  </a:lnTo>
                  <a:lnTo>
                    <a:pt x="656" y="594"/>
                  </a:lnTo>
                  <a:lnTo>
                    <a:pt x="656" y="595"/>
                  </a:lnTo>
                  <a:lnTo>
                    <a:pt x="656" y="597"/>
                  </a:lnTo>
                  <a:lnTo>
                    <a:pt x="654" y="597"/>
                  </a:lnTo>
                  <a:lnTo>
                    <a:pt x="654" y="599"/>
                  </a:lnTo>
                  <a:lnTo>
                    <a:pt x="652" y="599"/>
                  </a:lnTo>
                  <a:lnTo>
                    <a:pt x="650" y="599"/>
                  </a:lnTo>
                  <a:lnTo>
                    <a:pt x="648" y="599"/>
                  </a:lnTo>
                  <a:lnTo>
                    <a:pt x="647" y="599"/>
                  </a:lnTo>
                  <a:lnTo>
                    <a:pt x="645" y="599"/>
                  </a:lnTo>
                  <a:lnTo>
                    <a:pt x="643" y="599"/>
                  </a:lnTo>
                  <a:lnTo>
                    <a:pt x="643" y="597"/>
                  </a:lnTo>
                  <a:lnTo>
                    <a:pt x="641" y="597"/>
                  </a:lnTo>
                  <a:lnTo>
                    <a:pt x="641" y="595"/>
                  </a:lnTo>
                  <a:lnTo>
                    <a:pt x="639" y="595"/>
                  </a:lnTo>
                  <a:lnTo>
                    <a:pt x="637" y="595"/>
                  </a:lnTo>
                  <a:lnTo>
                    <a:pt x="635" y="595"/>
                  </a:lnTo>
                  <a:lnTo>
                    <a:pt x="635" y="597"/>
                  </a:lnTo>
                  <a:lnTo>
                    <a:pt x="635" y="599"/>
                  </a:lnTo>
                  <a:lnTo>
                    <a:pt x="637" y="599"/>
                  </a:lnTo>
                  <a:lnTo>
                    <a:pt x="637" y="601"/>
                  </a:lnTo>
                  <a:lnTo>
                    <a:pt x="639" y="601"/>
                  </a:lnTo>
                  <a:lnTo>
                    <a:pt x="641" y="601"/>
                  </a:lnTo>
                  <a:lnTo>
                    <a:pt x="643" y="601"/>
                  </a:lnTo>
                  <a:lnTo>
                    <a:pt x="645" y="603"/>
                  </a:lnTo>
                  <a:lnTo>
                    <a:pt x="647" y="603"/>
                  </a:lnTo>
                  <a:lnTo>
                    <a:pt x="647" y="605"/>
                  </a:lnTo>
                  <a:lnTo>
                    <a:pt x="647" y="607"/>
                  </a:lnTo>
                  <a:lnTo>
                    <a:pt x="647" y="609"/>
                  </a:lnTo>
                  <a:lnTo>
                    <a:pt x="645" y="609"/>
                  </a:lnTo>
                  <a:lnTo>
                    <a:pt x="645" y="611"/>
                  </a:lnTo>
                  <a:lnTo>
                    <a:pt x="643" y="611"/>
                  </a:lnTo>
                  <a:lnTo>
                    <a:pt x="641" y="611"/>
                  </a:lnTo>
                  <a:lnTo>
                    <a:pt x="639" y="609"/>
                  </a:lnTo>
                  <a:lnTo>
                    <a:pt x="639" y="607"/>
                  </a:lnTo>
                  <a:lnTo>
                    <a:pt x="637" y="605"/>
                  </a:lnTo>
                  <a:lnTo>
                    <a:pt x="635" y="603"/>
                  </a:lnTo>
                  <a:lnTo>
                    <a:pt x="633" y="601"/>
                  </a:lnTo>
                  <a:lnTo>
                    <a:pt x="631" y="599"/>
                  </a:lnTo>
                  <a:lnTo>
                    <a:pt x="629" y="599"/>
                  </a:lnTo>
                  <a:lnTo>
                    <a:pt x="629" y="601"/>
                  </a:lnTo>
                  <a:lnTo>
                    <a:pt x="627" y="601"/>
                  </a:lnTo>
                  <a:lnTo>
                    <a:pt x="627" y="603"/>
                  </a:lnTo>
                  <a:lnTo>
                    <a:pt x="627" y="605"/>
                  </a:lnTo>
                  <a:lnTo>
                    <a:pt x="629" y="605"/>
                  </a:lnTo>
                  <a:lnTo>
                    <a:pt x="629" y="607"/>
                  </a:lnTo>
                  <a:lnTo>
                    <a:pt x="631" y="607"/>
                  </a:lnTo>
                  <a:lnTo>
                    <a:pt x="631" y="609"/>
                  </a:lnTo>
                  <a:lnTo>
                    <a:pt x="631" y="611"/>
                  </a:lnTo>
                  <a:lnTo>
                    <a:pt x="629" y="611"/>
                  </a:lnTo>
                  <a:lnTo>
                    <a:pt x="627" y="611"/>
                  </a:lnTo>
                  <a:lnTo>
                    <a:pt x="625" y="611"/>
                  </a:lnTo>
                  <a:lnTo>
                    <a:pt x="625" y="609"/>
                  </a:lnTo>
                  <a:lnTo>
                    <a:pt x="624" y="611"/>
                  </a:lnTo>
                  <a:lnTo>
                    <a:pt x="622" y="613"/>
                  </a:lnTo>
                  <a:lnTo>
                    <a:pt x="624" y="615"/>
                  </a:lnTo>
                  <a:lnTo>
                    <a:pt x="624" y="617"/>
                  </a:lnTo>
                  <a:lnTo>
                    <a:pt x="624" y="619"/>
                  </a:lnTo>
                  <a:lnTo>
                    <a:pt x="624" y="620"/>
                  </a:lnTo>
                  <a:lnTo>
                    <a:pt x="624" y="622"/>
                  </a:lnTo>
                  <a:lnTo>
                    <a:pt x="624" y="624"/>
                  </a:lnTo>
                  <a:lnTo>
                    <a:pt x="625" y="624"/>
                  </a:lnTo>
                  <a:lnTo>
                    <a:pt x="624" y="626"/>
                  </a:lnTo>
                  <a:lnTo>
                    <a:pt x="624" y="628"/>
                  </a:lnTo>
                  <a:lnTo>
                    <a:pt x="622" y="628"/>
                  </a:lnTo>
                  <a:lnTo>
                    <a:pt x="620" y="628"/>
                  </a:lnTo>
                  <a:lnTo>
                    <a:pt x="620" y="626"/>
                  </a:lnTo>
                  <a:lnTo>
                    <a:pt x="620" y="624"/>
                  </a:lnTo>
                  <a:lnTo>
                    <a:pt x="622" y="624"/>
                  </a:lnTo>
                  <a:lnTo>
                    <a:pt x="622" y="622"/>
                  </a:lnTo>
                  <a:lnTo>
                    <a:pt x="620" y="620"/>
                  </a:lnTo>
                  <a:lnTo>
                    <a:pt x="620" y="619"/>
                  </a:lnTo>
                  <a:lnTo>
                    <a:pt x="618" y="619"/>
                  </a:lnTo>
                  <a:lnTo>
                    <a:pt x="618" y="617"/>
                  </a:lnTo>
                  <a:lnTo>
                    <a:pt x="616" y="617"/>
                  </a:lnTo>
                  <a:lnTo>
                    <a:pt x="616" y="615"/>
                  </a:lnTo>
                  <a:lnTo>
                    <a:pt x="614" y="615"/>
                  </a:lnTo>
                  <a:lnTo>
                    <a:pt x="614" y="617"/>
                  </a:lnTo>
                  <a:lnTo>
                    <a:pt x="612" y="617"/>
                  </a:lnTo>
                  <a:lnTo>
                    <a:pt x="610" y="619"/>
                  </a:lnTo>
                  <a:lnTo>
                    <a:pt x="608" y="620"/>
                  </a:lnTo>
                  <a:lnTo>
                    <a:pt x="606" y="622"/>
                  </a:lnTo>
                  <a:lnTo>
                    <a:pt x="606" y="624"/>
                  </a:lnTo>
                  <a:lnTo>
                    <a:pt x="608" y="626"/>
                  </a:lnTo>
                  <a:lnTo>
                    <a:pt x="608" y="628"/>
                  </a:lnTo>
                  <a:lnTo>
                    <a:pt x="608" y="630"/>
                  </a:lnTo>
                  <a:lnTo>
                    <a:pt x="606" y="630"/>
                  </a:lnTo>
                  <a:lnTo>
                    <a:pt x="604" y="630"/>
                  </a:lnTo>
                  <a:lnTo>
                    <a:pt x="602" y="630"/>
                  </a:lnTo>
                  <a:lnTo>
                    <a:pt x="602" y="628"/>
                  </a:lnTo>
                  <a:lnTo>
                    <a:pt x="600" y="628"/>
                  </a:lnTo>
                  <a:lnTo>
                    <a:pt x="600" y="626"/>
                  </a:lnTo>
                  <a:lnTo>
                    <a:pt x="600" y="624"/>
                  </a:lnTo>
                  <a:lnTo>
                    <a:pt x="602" y="624"/>
                  </a:lnTo>
                  <a:lnTo>
                    <a:pt x="602" y="622"/>
                  </a:lnTo>
                  <a:lnTo>
                    <a:pt x="602" y="620"/>
                  </a:lnTo>
                  <a:lnTo>
                    <a:pt x="600" y="620"/>
                  </a:lnTo>
                  <a:lnTo>
                    <a:pt x="600" y="619"/>
                  </a:lnTo>
                  <a:lnTo>
                    <a:pt x="599" y="619"/>
                  </a:lnTo>
                  <a:lnTo>
                    <a:pt x="597" y="617"/>
                  </a:lnTo>
                  <a:lnTo>
                    <a:pt x="595" y="617"/>
                  </a:lnTo>
                  <a:lnTo>
                    <a:pt x="593" y="617"/>
                  </a:lnTo>
                  <a:lnTo>
                    <a:pt x="591" y="619"/>
                  </a:lnTo>
                  <a:lnTo>
                    <a:pt x="589" y="620"/>
                  </a:lnTo>
                  <a:lnTo>
                    <a:pt x="589" y="622"/>
                  </a:lnTo>
                  <a:lnTo>
                    <a:pt x="589" y="624"/>
                  </a:lnTo>
                  <a:lnTo>
                    <a:pt x="587" y="624"/>
                  </a:lnTo>
                  <a:lnTo>
                    <a:pt x="587" y="626"/>
                  </a:lnTo>
                  <a:lnTo>
                    <a:pt x="587" y="628"/>
                  </a:lnTo>
                  <a:lnTo>
                    <a:pt x="585" y="628"/>
                  </a:lnTo>
                  <a:lnTo>
                    <a:pt x="585" y="630"/>
                  </a:lnTo>
                  <a:lnTo>
                    <a:pt x="583" y="630"/>
                  </a:lnTo>
                  <a:lnTo>
                    <a:pt x="581" y="630"/>
                  </a:lnTo>
                  <a:lnTo>
                    <a:pt x="581" y="632"/>
                  </a:lnTo>
                  <a:lnTo>
                    <a:pt x="579" y="632"/>
                  </a:lnTo>
                  <a:lnTo>
                    <a:pt x="577" y="632"/>
                  </a:lnTo>
                  <a:lnTo>
                    <a:pt x="576" y="630"/>
                  </a:lnTo>
                  <a:lnTo>
                    <a:pt x="574" y="630"/>
                  </a:lnTo>
                  <a:lnTo>
                    <a:pt x="574" y="628"/>
                  </a:lnTo>
                  <a:lnTo>
                    <a:pt x="572" y="628"/>
                  </a:lnTo>
                  <a:lnTo>
                    <a:pt x="570" y="628"/>
                  </a:lnTo>
                  <a:lnTo>
                    <a:pt x="568" y="626"/>
                  </a:lnTo>
                  <a:lnTo>
                    <a:pt x="568" y="624"/>
                  </a:lnTo>
                  <a:lnTo>
                    <a:pt x="568" y="622"/>
                  </a:lnTo>
                  <a:lnTo>
                    <a:pt x="568" y="620"/>
                  </a:lnTo>
                  <a:lnTo>
                    <a:pt x="566" y="620"/>
                  </a:lnTo>
                  <a:lnTo>
                    <a:pt x="566" y="619"/>
                  </a:lnTo>
                  <a:lnTo>
                    <a:pt x="564" y="619"/>
                  </a:lnTo>
                  <a:lnTo>
                    <a:pt x="562" y="619"/>
                  </a:lnTo>
                  <a:lnTo>
                    <a:pt x="560" y="619"/>
                  </a:lnTo>
                  <a:lnTo>
                    <a:pt x="560" y="620"/>
                  </a:lnTo>
                  <a:lnTo>
                    <a:pt x="558" y="620"/>
                  </a:lnTo>
                  <a:lnTo>
                    <a:pt x="556" y="622"/>
                  </a:lnTo>
                  <a:lnTo>
                    <a:pt x="554" y="622"/>
                  </a:lnTo>
                  <a:lnTo>
                    <a:pt x="552" y="624"/>
                  </a:lnTo>
                  <a:lnTo>
                    <a:pt x="551" y="624"/>
                  </a:lnTo>
                  <a:lnTo>
                    <a:pt x="551" y="626"/>
                  </a:lnTo>
                  <a:lnTo>
                    <a:pt x="549" y="628"/>
                  </a:lnTo>
                  <a:lnTo>
                    <a:pt x="547" y="628"/>
                  </a:lnTo>
                  <a:lnTo>
                    <a:pt x="547" y="630"/>
                  </a:lnTo>
                  <a:lnTo>
                    <a:pt x="545" y="630"/>
                  </a:lnTo>
                  <a:lnTo>
                    <a:pt x="543" y="630"/>
                  </a:lnTo>
                  <a:lnTo>
                    <a:pt x="541" y="630"/>
                  </a:lnTo>
                  <a:lnTo>
                    <a:pt x="541" y="632"/>
                  </a:lnTo>
                  <a:lnTo>
                    <a:pt x="539" y="632"/>
                  </a:lnTo>
                  <a:lnTo>
                    <a:pt x="539" y="634"/>
                  </a:lnTo>
                  <a:lnTo>
                    <a:pt x="537" y="634"/>
                  </a:lnTo>
                  <a:lnTo>
                    <a:pt x="537" y="632"/>
                  </a:lnTo>
                  <a:lnTo>
                    <a:pt x="535" y="632"/>
                  </a:lnTo>
                  <a:lnTo>
                    <a:pt x="533" y="632"/>
                  </a:lnTo>
                  <a:lnTo>
                    <a:pt x="533" y="634"/>
                  </a:lnTo>
                  <a:lnTo>
                    <a:pt x="533" y="636"/>
                  </a:lnTo>
                  <a:lnTo>
                    <a:pt x="533" y="638"/>
                  </a:lnTo>
                  <a:lnTo>
                    <a:pt x="533" y="640"/>
                  </a:lnTo>
                  <a:lnTo>
                    <a:pt x="533" y="642"/>
                  </a:lnTo>
                  <a:lnTo>
                    <a:pt x="531" y="642"/>
                  </a:lnTo>
                  <a:lnTo>
                    <a:pt x="531" y="643"/>
                  </a:lnTo>
                  <a:lnTo>
                    <a:pt x="529" y="643"/>
                  </a:lnTo>
                  <a:lnTo>
                    <a:pt x="528" y="643"/>
                  </a:lnTo>
                  <a:lnTo>
                    <a:pt x="526" y="643"/>
                  </a:lnTo>
                  <a:lnTo>
                    <a:pt x="524" y="645"/>
                  </a:lnTo>
                  <a:lnTo>
                    <a:pt x="524" y="647"/>
                  </a:lnTo>
                  <a:lnTo>
                    <a:pt x="524" y="649"/>
                  </a:lnTo>
                  <a:lnTo>
                    <a:pt x="524" y="651"/>
                  </a:lnTo>
                  <a:lnTo>
                    <a:pt x="526" y="651"/>
                  </a:lnTo>
                  <a:lnTo>
                    <a:pt x="526" y="649"/>
                  </a:lnTo>
                  <a:lnTo>
                    <a:pt x="528" y="649"/>
                  </a:lnTo>
                  <a:lnTo>
                    <a:pt x="529" y="649"/>
                  </a:lnTo>
                  <a:lnTo>
                    <a:pt x="529" y="651"/>
                  </a:lnTo>
                  <a:lnTo>
                    <a:pt x="529" y="653"/>
                  </a:lnTo>
                  <a:lnTo>
                    <a:pt x="531" y="653"/>
                  </a:lnTo>
                  <a:lnTo>
                    <a:pt x="531" y="655"/>
                  </a:lnTo>
                  <a:lnTo>
                    <a:pt x="531" y="657"/>
                  </a:lnTo>
                  <a:lnTo>
                    <a:pt x="531" y="659"/>
                  </a:lnTo>
                  <a:lnTo>
                    <a:pt x="529" y="659"/>
                  </a:lnTo>
                  <a:lnTo>
                    <a:pt x="528" y="659"/>
                  </a:lnTo>
                  <a:lnTo>
                    <a:pt x="528" y="657"/>
                  </a:lnTo>
                  <a:lnTo>
                    <a:pt x="526" y="657"/>
                  </a:lnTo>
                  <a:lnTo>
                    <a:pt x="526" y="655"/>
                  </a:lnTo>
                  <a:lnTo>
                    <a:pt x="524" y="655"/>
                  </a:lnTo>
                  <a:lnTo>
                    <a:pt x="522" y="655"/>
                  </a:lnTo>
                  <a:lnTo>
                    <a:pt x="520" y="657"/>
                  </a:lnTo>
                  <a:lnTo>
                    <a:pt x="520" y="659"/>
                  </a:lnTo>
                  <a:lnTo>
                    <a:pt x="520" y="661"/>
                  </a:lnTo>
                  <a:lnTo>
                    <a:pt x="522" y="661"/>
                  </a:lnTo>
                  <a:lnTo>
                    <a:pt x="522" y="663"/>
                  </a:lnTo>
                  <a:lnTo>
                    <a:pt x="520" y="663"/>
                  </a:lnTo>
                  <a:lnTo>
                    <a:pt x="518" y="663"/>
                  </a:lnTo>
                  <a:lnTo>
                    <a:pt x="516" y="663"/>
                  </a:lnTo>
                  <a:lnTo>
                    <a:pt x="514" y="663"/>
                  </a:lnTo>
                  <a:lnTo>
                    <a:pt x="514" y="665"/>
                  </a:lnTo>
                  <a:lnTo>
                    <a:pt x="512" y="665"/>
                  </a:lnTo>
                  <a:lnTo>
                    <a:pt x="512" y="667"/>
                  </a:lnTo>
                  <a:lnTo>
                    <a:pt x="510" y="667"/>
                  </a:lnTo>
                  <a:lnTo>
                    <a:pt x="508" y="668"/>
                  </a:lnTo>
                  <a:lnTo>
                    <a:pt x="506" y="670"/>
                  </a:lnTo>
                  <a:lnTo>
                    <a:pt x="504" y="670"/>
                  </a:lnTo>
                  <a:lnTo>
                    <a:pt x="504" y="672"/>
                  </a:lnTo>
                  <a:lnTo>
                    <a:pt x="503" y="674"/>
                  </a:lnTo>
                  <a:lnTo>
                    <a:pt x="503" y="672"/>
                  </a:lnTo>
                  <a:lnTo>
                    <a:pt x="503" y="670"/>
                  </a:lnTo>
                  <a:lnTo>
                    <a:pt x="503" y="668"/>
                  </a:lnTo>
                  <a:lnTo>
                    <a:pt x="501" y="667"/>
                  </a:lnTo>
                  <a:lnTo>
                    <a:pt x="499" y="667"/>
                  </a:lnTo>
                  <a:lnTo>
                    <a:pt x="499" y="668"/>
                  </a:lnTo>
                  <a:lnTo>
                    <a:pt x="499" y="670"/>
                  </a:lnTo>
                  <a:lnTo>
                    <a:pt x="497" y="670"/>
                  </a:lnTo>
                  <a:lnTo>
                    <a:pt x="495" y="670"/>
                  </a:lnTo>
                  <a:lnTo>
                    <a:pt x="495" y="668"/>
                  </a:lnTo>
                  <a:lnTo>
                    <a:pt x="493" y="670"/>
                  </a:lnTo>
                  <a:lnTo>
                    <a:pt x="493" y="672"/>
                  </a:lnTo>
                  <a:lnTo>
                    <a:pt x="491" y="672"/>
                  </a:lnTo>
                  <a:lnTo>
                    <a:pt x="491" y="674"/>
                  </a:lnTo>
                  <a:lnTo>
                    <a:pt x="489" y="674"/>
                  </a:lnTo>
                  <a:lnTo>
                    <a:pt x="489" y="676"/>
                  </a:lnTo>
                  <a:lnTo>
                    <a:pt x="487" y="676"/>
                  </a:lnTo>
                  <a:lnTo>
                    <a:pt x="487" y="678"/>
                  </a:lnTo>
                  <a:lnTo>
                    <a:pt x="485" y="678"/>
                  </a:lnTo>
                  <a:lnTo>
                    <a:pt x="483" y="680"/>
                  </a:lnTo>
                  <a:lnTo>
                    <a:pt x="483" y="682"/>
                  </a:lnTo>
                  <a:lnTo>
                    <a:pt x="481" y="682"/>
                  </a:lnTo>
                  <a:lnTo>
                    <a:pt x="481" y="680"/>
                  </a:lnTo>
                  <a:lnTo>
                    <a:pt x="481" y="678"/>
                  </a:lnTo>
                  <a:lnTo>
                    <a:pt x="481" y="676"/>
                  </a:lnTo>
                  <a:lnTo>
                    <a:pt x="480" y="676"/>
                  </a:lnTo>
                  <a:lnTo>
                    <a:pt x="480" y="674"/>
                  </a:lnTo>
                  <a:lnTo>
                    <a:pt x="478" y="674"/>
                  </a:lnTo>
                  <a:lnTo>
                    <a:pt x="476" y="674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6" y="678"/>
                  </a:lnTo>
                  <a:lnTo>
                    <a:pt x="476" y="680"/>
                  </a:lnTo>
                  <a:lnTo>
                    <a:pt x="478" y="680"/>
                  </a:lnTo>
                  <a:lnTo>
                    <a:pt x="480" y="680"/>
                  </a:lnTo>
                  <a:lnTo>
                    <a:pt x="480" y="682"/>
                  </a:lnTo>
                  <a:lnTo>
                    <a:pt x="478" y="682"/>
                  </a:lnTo>
                  <a:lnTo>
                    <a:pt x="478" y="684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4" y="684"/>
                  </a:lnTo>
                  <a:lnTo>
                    <a:pt x="472" y="684"/>
                  </a:lnTo>
                  <a:lnTo>
                    <a:pt x="472" y="686"/>
                  </a:lnTo>
                  <a:lnTo>
                    <a:pt x="470" y="686"/>
                  </a:lnTo>
                  <a:lnTo>
                    <a:pt x="468" y="686"/>
                  </a:lnTo>
                  <a:lnTo>
                    <a:pt x="466" y="686"/>
                  </a:lnTo>
                  <a:lnTo>
                    <a:pt x="466" y="684"/>
                  </a:lnTo>
                  <a:lnTo>
                    <a:pt x="466" y="682"/>
                  </a:lnTo>
                  <a:lnTo>
                    <a:pt x="468" y="682"/>
                  </a:lnTo>
                  <a:lnTo>
                    <a:pt x="468" y="680"/>
                  </a:lnTo>
                  <a:lnTo>
                    <a:pt x="468" y="678"/>
                  </a:lnTo>
                  <a:lnTo>
                    <a:pt x="468" y="676"/>
                  </a:lnTo>
                  <a:lnTo>
                    <a:pt x="466" y="676"/>
                  </a:lnTo>
                  <a:lnTo>
                    <a:pt x="464" y="676"/>
                  </a:lnTo>
                  <a:lnTo>
                    <a:pt x="464" y="678"/>
                  </a:lnTo>
                  <a:lnTo>
                    <a:pt x="462" y="678"/>
                  </a:lnTo>
                  <a:lnTo>
                    <a:pt x="460" y="678"/>
                  </a:lnTo>
                  <a:lnTo>
                    <a:pt x="460" y="680"/>
                  </a:lnTo>
                  <a:lnTo>
                    <a:pt x="458" y="682"/>
                  </a:lnTo>
                  <a:lnTo>
                    <a:pt x="456" y="682"/>
                  </a:lnTo>
                  <a:lnTo>
                    <a:pt x="456" y="680"/>
                  </a:lnTo>
                  <a:lnTo>
                    <a:pt x="455" y="680"/>
                  </a:lnTo>
                  <a:lnTo>
                    <a:pt x="455" y="682"/>
                  </a:lnTo>
                  <a:lnTo>
                    <a:pt x="455" y="680"/>
                  </a:lnTo>
                  <a:lnTo>
                    <a:pt x="453" y="680"/>
                  </a:lnTo>
                  <a:lnTo>
                    <a:pt x="455" y="680"/>
                  </a:lnTo>
                  <a:lnTo>
                    <a:pt x="455" y="678"/>
                  </a:lnTo>
                  <a:lnTo>
                    <a:pt x="455" y="676"/>
                  </a:lnTo>
                  <a:lnTo>
                    <a:pt x="453" y="676"/>
                  </a:lnTo>
                  <a:lnTo>
                    <a:pt x="453" y="678"/>
                  </a:lnTo>
                  <a:lnTo>
                    <a:pt x="453" y="680"/>
                  </a:lnTo>
                  <a:lnTo>
                    <a:pt x="451" y="680"/>
                  </a:lnTo>
                  <a:lnTo>
                    <a:pt x="449" y="680"/>
                  </a:lnTo>
                  <a:lnTo>
                    <a:pt x="447" y="680"/>
                  </a:lnTo>
                  <a:lnTo>
                    <a:pt x="445" y="682"/>
                  </a:lnTo>
                  <a:lnTo>
                    <a:pt x="443" y="682"/>
                  </a:lnTo>
                  <a:lnTo>
                    <a:pt x="441" y="682"/>
                  </a:lnTo>
                  <a:lnTo>
                    <a:pt x="439" y="682"/>
                  </a:lnTo>
                  <a:lnTo>
                    <a:pt x="439" y="684"/>
                  </a:lnTo>
                  <a:lnTo>
                    <a:pt x="441" y="684"/>
                  </a:lnTo>
                  <a:lnTo>
                    <a:pt x="443" y="684"/>
                  </a:lnTo>
                  <a:lnTo>
                    <a:pt x="445" y="684"/>
                  </a:lnTo>
                  <a:lnTo>
                    <a:pt x="447" y="684"/>
                  </a:lnTo>
                  <a:lnTo>
                    <a:pt x="447" y="686"/>
                  </a:lnTo>
                  <a:lnTo>
                    <a:pt x="447" y="688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91"/>
                  </a:lnTo>
                  <a:lnTo>
                    <a:pt x="445" y="691"/>
                  </a:lnTo>
                  <a:lnTo>
                    <a:pt x="445" y="690"/>
                  </a:lnTo>
                  <a:lnTo>
                    <a:pt x="443" y="690"/>
                  </a:lnTo>
                  <a:lnTo>
                    <a:pt x="443" y="688"/>
                  </a:lnTo>
                  <a:lnTo>
                    <a:pt x="441" y="688"/>
                  </a:lnTo>
                  <a:lnTo>
                    <a:pt x="439" y="688"/>
                  </a:lnTo>
                  <a:lnTo>
                    <a:pt x="437" y="690"/>
                  </a:lnTo>
                  <a:lnTo>
                    <a:pt x="435" y="690"/>
                  </a:lnTo>
                  <a:lnTo>
                    <a:pt x="435" y="691"/>
                  </a:lnTo>
                  <a:lnTo>
                    <a:pt x="433" y="691"/>
                  </a:lnTo>
                  <a:lnTo>
                    <a:pt x="433" y="693"/>
                  </a:lnTo>
                  <a:lnTo>
                    <a:pt x="432" y="693"/>
                  </a:lnTo>
                  <a:lnTo>
                    <a:pt x="430" y="693"/>
                  </a:lnTo>
                  <a:lnTo>
                    <a:pt x="430" y="691"/>
                  </a:lnTo>
                  <a:lnTo>
                    <a:pt x="428" y="691"/>
                  </a:lnTo>
                  <a:lnTo>
                    <a:pt x="428" y="690"/>
                  </a:lnTo>
                  <a:lnTo>
                    <a:pt x="428" y="688"/>
                  </a:lnTo>
                  <a:lnTo>
                    <a:pt x="426" y="688"/>
                  </a:lnTo>
                  <a:lnTo>
                    <a:pt x="424" y="688"/>
                  </a:lnTo>
                  <a:lnTo>
                    <a:pt x="422" y="688"/>
                  </a:lnTo>
                  <a:lnTo>
                    <a:pt x="422" y="690"/>
                  </a:lnTo>
                  <a:lnTo>
                    <a:pt x="422" y="691"/>
                  </a:lnTo>
                  <a:lnTo>
                    <a:pt x="424" y="691"/>
                  </a:lnTo>
                  <a:lnTo>
                    <a:pt x="424" y="693"/>
                  </a:lnTo>
                  <a:lnTo>
                    <a:pt x="422" y="695"/>
                  </a:lnTo>
                  <a:lnTo>
                    <a:pt x="420" y="697"/>
                  </a:lnTo>
                  <a:lnTo>
                    <a:pt x="418" y="697"/>
                  </a:lnTo>
                  <a:lnTo>
                    <a:pt x="416" y="697"/>
                  </a:lnTo>
                  <a:lnTo>
                    <a:pt x="416" y="695"/>
                  </a:lnTo>
                  <a:lnTo>
                    <a:pt x="416" y="693"/>
                  </a:lnTo>
                  <a:lnTo>
                    <a:pt x="418" y="693"/>
                  </a:lnTo>
                  <a:lnTo>
                    <a:pt x="418" y="691"/>
                  </a:lnTo>
                  <a:lnTo>
                    <a:pt x="420" y="691"/>
                  </a:lnTo>
                  <a:lnTo>
                    <a:pt x="420" y="690"/>
                  </a:lnTo>
                  <a:lnTo>
                    <a:pt x="420" y="688"/>
                  </a:lnTo>
                  <a:lnTo>
                    <a:pt x="418" y="688"/>
                  </a:lnTo>
                  <a:lnTo>
                    <a:pt x="418" y="686"/>
                  </a:lnTo>
                  <a:lnTo>
                    <a:pt x="416" y="686"/>
                  </a:lnTo>
                  <a:lnTo>
                    <a:pt x="414" y="686"/>
                  </a:lnTo>
                  <a:lnTo>
                    <a:pt x="412" y="686"/>
                  </a:lnTo>
                  <a:lnTo>
                    <a:pt x="412" y="688"/>
                  </a:lnTo>
                  <a:lnTo>
                    <a:pt x="410" y="688"/>
                  </a:lnTo>
                  <a:lnTo>
                    <a:pt x="412" y="688"/>
                  </a:lnTo>
                  <a:lnTo>
                    <a:pt x="412" y="690"/>
                  </a:lnTo>
                  <a:lnTo>
                    <a:pt x="412" y="691"/>
                  </a:lnTo>
                  <a:lnTo>
                    <a:pt x="412" y="693"/>
                  </a:lnTo>
                  <a:lnTo>
                    <a:pt x="412" y="695"/>
                  </a:lnTo>
                  <a:lnTo>
                    <a:pt x="410" y="695"/>
                  </a:lnTo>
                  <a:lnTo>
                    <a:pt x="410" y="697"/>
                  </a:lnTo>
                  <a:lnTo>
                    <a:pt x="408" y="697"/>
                  </a:lnTo>
                  <a:lnTo>
                    <a:pt x="407" y="697"/>
                  </a:lnTo>
                  <a:lnTo>
                    <a:pt x="407" y="695"/>
                  </a:lnTo>
                  <a:lnTo>
                    <a:pt x="405" y="695"/>
                  </a:lnTo>
                  <a:lnTo>
                    <a:pt x="407" y="695"/>
                  </a:lnTo>
                  <a:lnTo>
                    <a:pt x="407" y="693"/>
                  </a:lnTo>
                  <a:lnTo>
                    <a:pt x="408" y="693"/>
                  </a:lnTo>
                  <a:lnTo>
                    <a:pt x="408" y="691"/>
                  </a:lnTo>
                  <a:lnTo>
                    <a:pt x="408" y="690"/>
                  </a:lnTo>
                  <a:lnTo>
                    <a:pt x="407" y="690"/>
                  </a:lnTo>
                  <a:lnTo>
                    <a:pt x="405" y="690"/>
                  </a:lnTo>
                  <a:lnTo>
                    <a:pt x="403" y="690"/>
                  </a:lnTo>
                  <a:lnTo>
                    <a:pt x="401" y="690"/>
                  </a:lnTo>
                  <a:lnTo>
                    <a:pt x="399" y="690"/>
                  </a:lnTo>
                  <a:lnTo>
                    <a:pt x="399" y="691"/>
                  </a:lnTo>
                  <a:lnTo>
                    <a:pt x="399" y="693"/>
                  </a:lnTo>
                  <a:lnTo>
                    <a:pt x="399" y="695"/>
                  </a:lnTo>
                  <a:lnTo>
                    <a:pt x="397" y="695"/>
                  </a:lnTo>
                  <a:lnTo>
                    <a:pt x="397" y="697"/>
                  </a:lnTo>
                  <a:lnTo>
                    <a:pt x="395" y="697"/>
                  </a:lnTo>
                  <a:lnTo>
                    <a:pt x="395" y="695"/>
                  </a:lnTo>
                  <a:lnTo>
                    <a:pt x="393" y="695"/>
                  </a:lnTo>
                  <a:lnTo>
                    <a:pt x="393" y="693"/>
                  </a:lnTo>
                  <a:lnTo>
                    <a:pt x="395" y="691"/>
                  </a:lnTo>
                  <a:lnTo>
                    <a:pt x="395" y="690"/>
                  </a:lnTo>
                  <a:lnTo>
                    <a:pt x="397" y="690"/>
                  </a:lnTo>
                  <a:lnTo>
                    <a:pt x="397" y="688"/>
                  </a:lnTo>
                  <a:lnTo>
                    <a:pt x="397" y="686"/>
                  </a:lnTo>
                  <a:lnTo>
                    <a:pt x="395" y="686"/>
                  </a:lnTo>
                  <a:lnTo>
                    <a:pt x="395" y="684"/>
                  </a:lnTo>
                  <a:lnTo>
                    <a:pt x="395" y="682"/>
                  </a:lnTo>
                  <a:lnTo>
                    <a:pt x="393" y="680"/>
                  </a:lnTo>
                  <a:lnTo>
                    <a:pt x="391" y="680"/>
                  </a:lnTo>
                  <a:lnTo>
                    <a:pt x="389" y="682"/>
                  </a:lnTo>
                  <a:lnTo>
                    <a:pt x="389" y="684"/>
                  </a:lnTo>
                  <a:lnTo>
                    <a:pt x="391" y="686"/>
                  </a:lnTo>
                  <a:lnTo>
                    <a:pt x="391" y="688"/>
                  </a:lnTo>
                  <a:lnTo>
                    <a:pt x="391" y="690"/>
                  </a:lnTo>
                  <a:lnTo>
                    <a:pt x="393" y="690"/>
                  </a:lnTo>
                  <a:lnTo>
                    <a:pt x="393" y="691"/>
                  </a:lnTo>
                  <a:lnTo>
                    <a:pt x="391" y="691"/>
                  </a:lnTo>
                  <a:lnTo>
                    <a:pt x="391" y="693"/>
                  </a:lnTo>
                  <a:lnTo>
                    <a:pt x="389" y="693"/>
                  </a:lnTo>
                  <a:lnTo>
                    <a:pt x="387" y="693"/>
                  </a:lnTo>
                  <a:lnTo>
                    <a:pt x="387" y="691"/>
                  </a:lnTo>
                  <a:lnTo>
                    <a:pt x="387" y="690"/>
                  </a:lnTo>
                  <a:lnTo>
                    <a:pt x="387" y="688"/>
                  </a:lnTo>
                  <a:lnTo>
                    <a:pt x="385" y="688"/>
                  </a:lnTo>
                  <a:lnTo>
                    <a:pt x="384" y="688"/>
                  </a:lnTo>
                  <a:lnTo>
                    <a:pt x="382" y="688"/>
                  </a:lnTo>
                  <a:lnTo>
                    <a:pt x="380" y="688"/>
                  </a:lnTo>
                  <a:lnTo>
                    <a:pt x="378" y="688"/>
                  </a:lnTo>
                  <a:lnTo>
                    <a:pt x="376" y="688"/>
                  </a:lnTo>
                  <a:lnTo>
                    <a:pt x="376" y="690"/>
                  </a:lnTo>
                  <a:lnTo>
                    <a:pt x="376" y="691"/>
                  </a:lnTo>
                  <a:lnTo>
                    <a:pt x="376" y="693"/>
                  </a:lnTo>
                  <a:lnTo>
                    <a:pt x="376" y="695"/>
                  </a:lnTo>
                  <a:lnTo>
                    <a:pt x="374" y="695"/>
                  </a:lnTo>
                  <a:lnTo>
                    <a:pt x="374" y="693"/>
                  </a:lnTo>
                  <a:lnTo>
                    <a:pt x="374" y="691"/>
                  </a:lnTo>
                  <a:lnTo>
                    <a:pt x="374" y="690"/>
                  </a:lnTo>
                  <a:lnTo>
                    <a:pt x="374" y="688"/>
                  </a:lnTo>
                  <a:lnTo>
                    <a:pt x="372" y="688"/>
                  </a:lnTo>
                  <a:lnTo>
                    <a:pt x="372" y="686"/>
                  </a:lnTo>
                  <a:lnTo>
                    <a:pt x="372" y="684"/>
                  </a:lnTo>
                  <a:lnTo>
                    <a:pt x="372" y="682"/>
                  </a:lnTo>
                  <a:lnTo>
                    <a:pt x="372" y="680"/>
                  </a:lnTo>
                  <a:lnTo>
                    <a:pt x="370" y="680"/>
                  </a:lnTo>
                  <a:lnTo>
                    <a:pt x="368" y="680"/>
                  </a:lnTo>
                  <a:lnTo>
                    <a:pt x="368" y="682"/>
                  </a:lnTo>
                  <a:lnTo>
                    <a:pt x="366" y="684"/>
                  </a:lnTo>
                  <a:lnTo>
                    <a:pt x="364" y="684"/>
                  </a:lnTo>
                  <a:lnTo>
                    <a:pt x="362" y="684"/>
                  </a:lnTo>
                  <a:lnTo>
                    <a:pt x="362" y="686"/>
                  </a:lnTo>
                  <a:lnTo>
                    <a:pt x="360" y="688"/>
                  </a:lnTo>
                  <a:lnTo>
                    <a:pt x="359" y="688"/>
                  </a:lnTo>
                  <a:lnTo>
                    <a:pt x="359" y="690"/>
                  </a:lnTo>
                  <a:lnTo>
                    <a:pt x="357" y="690"/>
                  </a:lnTo>
                  <a:lnTo>
                    <a:pt x="357" y="688"/>
                  </a:lnTo>
                  <a:lnTo>
                    <a:pt x="355" y="688"/>
                  </a:lnTo>
                  <a:lnTo>
                    <a:pt x="355" y="686"/>
                  </a:lnTo>
                  <a:lnTo>
                    <a:pt x="355" y="684"/>
                  </a:lnTo>
                  <a:lnTo>
                    <a:pt x="357" y="684"/>
                  </a:lnTo>
                  <a:lnTo>
                    <a:pt x="357" y="682"/>
                  </a:lnTo>
                  <a:lnTo>
                    <a:pt x="355" y="682"/>
                  </a:lnTo>
                  <a:lnTo>
                    <a:pt x="355" y="680"/>
                  </a:lnTo>
                  <a:lnTo>
                    <a:pt x="353" y="680"/>
                  </a:lnTo>
                  <a:lnTo>
                    <a:pt x="353" y="682"/>
                  </a:lnTo>
                  <a:lnTo>
                    <a:pt x="351" y="682"/>
                  </a:lnTo>
                  <a:lnTo>
                    <a:pt x="349" y="682"/>
                  </a:lnTo>
                  <a:lnTo>
                    <a:pt x="347" y="682"/>
                  </a:lnTo>
                  <a:lnTo>
                    <a:pt x="347" y="684"/>
                  </a:lnTo>
                  <a:lnTo>
                    <a:pt x="345" y="684"/>
                  </a:lnTo>
                  <a:lnTo>
                    <a:pt x="343" y="686"/>
                  </a:lnTo>
                  <a:lnTo>
                    <a:pt x="343" y="688"/>
                  </a:lnTo>
                  <a:lnTo>
                    <a:pt x="341" y="688"/>
                  </a:lnTo>
                  <a:lnTo>
                    <a:pt x="343" y="690"/>
                  </a:lnTo>
                  <a:lnTo>
                    <a:pt x="345" y="691"/>
                  </a:lnTo>
                  <a:lnTo>
                    <a:pt x="347" y="691"/>
                  </a:lnTo>
                  <a:lnTo>
                    <a:pt x="347" y="693"/>
                  </a:lnTo>
                  <a:lnTo>
                    <a:pt x="345" y="695"/>
                  </a:lnTo>
                  <a:lnTo>
                    <a:pt x="343" y="695"/>
                  </a:lnTo>
                  <a:lnTo>
                    <a:pt x="341" y="695"/>
                  </a:lnTo>
                  <a:lnTo>
                    <a:pt x="341" y="697"/>
                  </a:lnTo>
                  <a:lnTo>
                    <a:pt x="341" y="699"/>
                  </a:lnTo>
                  <a:lnTo>
                    <a:pt x="341" y="701"/>
                  </a:lnTo>
                  <a:lnTo>
                    <a:pt x="343" y="703"/>
                  </a:lnTo>
                  <a:lnTo>
                    <a:pt x="343" y="705"/>
                  </a:lnTo>
                  <a:lnTo>
                    <a:pt x="343" y="707"/>
                  </a:lnTo>
                  <a:lnTo>
                    <a:pt x="341" y="707"/>
                  </a:lnTo>
                  <a:lnTo>
                    <a:pt x="339" y="709"/>
                  </a:lnTo>
                  <a:lnTo>
                    <a:pt x="339" y="707"/>
                  </a:lnTo>
                  <a:lnTo>
                    <a:pt x="337" y="707"/>
                  </a:lnTo>
                  <a:lnTo>
                    <a:pt x="337" y="705"/>
                  </a:lnTo>
                  <a:lnTo>
                    <a:pt x="337" y="730"/>
                  </a:lnTo>
                  <a:lnTo>
                    <a:pt x="337" y="753"/>
                  </a:lnTo>
                  <a:lnTo>
                    <a:pt x="337" y="755"/>
                  </a:lnTo>
                  <a:lnTo>
                    <a:pt x="337" y="889"/>
                  </a:lnTo>
                  <a:lnTo>
                    <a:pt x="336" y="889"/>
                  </a:lnTo>
                  <a:lnTo>
                    <a:pt x="336" y="891"/>
                  </a:lnTo>
                  <a:lnTo>
                    <a:pt x="334" y="891"/>
                  </a:lnTo>
                  <a:lnTo>
                    <a:pt x="332" y="891"/>
                  </a:lnTo>
                  <a:lnTo>
                    <a:pt x="330" y="889"/>
                  </a:lnTo>
                  <a:lnTo>
                    <a:pt x="328" y="889"/>
                  </a:lnTo>
                  <a:lnTo>
                    <a:pt x="326" y="889"/>
                  </a:lnTo>
                  <a:lnTo>
                    <a:pt x="320" y="887"/>
                  </a:lnTo>
                  <a:lnTo>
                    <a:pt x="316" y="885"/>
                  </a:lnTo>
                  <a:lnTo>
                    <a:pt x="312" y="885"/>
                  </a:lnTo>
                  <a:lnTo>
                    <a:pt x="311" y="885"/>
                  </a:lnTo>
                  <a:lnTo>
                    <a:pt x="311" y="884"/>
                  </a:lnTo>
                  <a:lnTo>
                    <a:pt x="309" y="884"/>
                  </a:lnTo>
                  <a:lnTo>
                    <a:pt x="307" y="884"/>
                  </a:lnTo>
                  <a:lnTo>
                    <a:pt x="305" y="882"/>
                  </a:lnTo>
                  <a:lnTo>
                    <a:pt x="303" y="882"/>
                  </a:lnTo>
                  <a:lnTo>
                    <a:pt x="301" y="882"/>
                  </a:lnTo>
                  <a:lnTo>
                    <a:pt x="301" y="884"/>
                  </a:lnTo>
                  <a:lnTo>
                    <a:pt x="299" y="884"/>
                  </a:lnTo>
                  <a:lnTo>
                    <a:pt x="297" y="885"/>
                  </a:lnTo>
                  <a:lnTo>
                    <a:pt x="297" y="884"/>
                  </a:lnTo>
                  <a:lnTo>
                    <a:pt x="295" y="884"/>
                  </a:lnTo>
                  <a:lnTo>
                    <a:pt x="295" y="885"/>
                  </a:lnTo>
                  <a:lnTo>
                    <a:pt x="293" y="885"/>
                  </a:lnTo>
                  <a:lnTo>
                    <a:pt x="293" y="887"/>
                  </a:lnTo>
                  <a:lnTo>
                    <a:pt x="291" y="887"/>
                  </a:lnTo>
                  <a:lnTo>
                    <a:pt x="289" y="887"/>
                  </a:lnTo>
                  <a:lnTo>
                    <a:pt x="288" y="887"/>
                  </a:lnTo>
                  <a:lnTo>
                    <a:pt x="286" y="887"/>
                  </a:lnTo>
                  <a:lnTo>
                    <a:pt x="284" y="887"/>
                  </a:lnTo>
                  <a:lnTo>
                    <a:pt x="282" y="887"/>
                  </a:lnTo>
                  <a:lnTo>
                    <a:pt x="280" y="885"/>
                  </a:lnTo>
                  <a:lnTo>
                    <a:pt x="280" y="887"/>
                  </a:lnTo>
                  <a:lnTo>
                    <a:pt x="278" y="887"/>
                  </a:lnTo>
                  <a:lnTo>
                    <a:pt x="278" y="885"/>
                  </a:lnTo>
                  <a:lnTo>
                    <a:pt x="276" y="885"/>
                  </a:lnTo>
                  <a:lnTo>
                    <a:pt x="274" y="885"/>
                  </a:lnTo>
                  <a:lnTo>
                    <a:pt x="272" y="885"/>
                  </a:lnTo>
                  <a:lnTo>
                    <a:pt x="272" y="884"/>
                  </a:lnTo>
                  <a:lnTo>
                    <a:pt x="270" y="884"/>
                  </a:lnTo>
                  <a:lnTo>
                    <a:pt x="270" y="882"/>
                  </a:lnTo>
                  <a:lnTo>
                    <a:pt x="268" y="882"/>
                  </a:lnTo>
                  <a:lnTo>
                    <a:pt x="268" y="880"/>
                  </a:lnTo>
                  <a:lnTo>
                    <a:pt x="266" y="880"/>
                  </a:lnTo>
                  <a:lnTo>
                    <a:pt x="266" y="878"/>
                  </a:lnTo>
                  <a:lnTo>
                    <a:pt x="264" y="878"/>
                  </a:lnTo>
                  <a:lnTo>
                    <a:pt x="264" y="876"/>
                  </a:lnTo>
                  <a:lnTo>
                    <a:pt x="263" y="876"/>
                  </a:lnTo>
                  <a:lnTo>
                    <a:pt x="261" y="876"/>
                  </a:lnTo>
                  <a:lnTo>
                    <a:pt x="259" y="876"/>
                  </a:lnTo>
                  <a:lnTo>
                    <a:pt x="259" y="878"/>
                  </a:lnTo>
                  <a:lnTo>
                    <a:pt x="257" y="878"/>
                  </a:lnTo>
                  <a:lnTo>
                    <a:pt x="255" y="878"/>
                  </a:lnTo>
                  <a:lnTo>
                    <a:pt x="253" y="878"/>
                  </a:lnTo>
                  <a:lnTo>
                    <a:pt x="251" y="878"/>
                  </a:lnTo>
                  <a:lnTo>
                    <a:pt x="249" y="878"/>
                  </a:lnTo>
                  <a:lnTo>
                    <a:pt x="247" y="878"/>
                  </a:lnTo>
                  <a:lnTo>
                    <a:pt x="245" y="878"/>
                  </a:lnTo>
                  <a:lnTo>
                    <a:pt x="243" y="878"/>
                  </a:lnTo>
                  <a:lnTo>
                    <a:pt x="243" y="880"/>
                  </a:lnTo>
                  <a:lnTo>
                    <a:pt x="241" y="880"/>
                  </a:lnTo>
                  <a:lnTo>
                    <a:pt x="240" y="880"/>
                  </a:lnTo>
                  <a:lnTo>
                    <a:pt x="238" y="880"/>
                  </a:lnTo>
                  <a:lnTo>
                    <a:pt x="238" y="878"/>
                  </a:lnTo>
                  <a:lnTo>
                    <a:pt x="236" y="878"/>
                  </a:lnTo>
                  <a:lnTo>
                    <a:pt x="236" y="876"/>
                  </a:lnTo>
                  <a:lnTo>
                    <a:pt x="234" y="876"/>
                  </a:lnTo>
                  <a:lnTo>
                    <a:pt x="232" y="874"/>
                  </a:lnTo>
                  <a:lnTo>
                    <a:pt x="230" y="874"/>
                  </a:lnTo>
                  <a:lnTo>
                    <a:pt x="230" y="876"/>
                  </a:lnTo>
                  <a:lnTo>
                    <a:pt x="230" y="874"/>
                  </a:lnTo>
                  <a:lnTo>
                    <a:pt x="228" y="874"/>
                  </a:lnTo>
                  <a:lnTo>
                    <a:pt x="226" y="876"/>
                  </a:lnTo>
                  <a:lnTo>
                    <a:pt x="226" y="878"/>
                  </a:lnTo>
                  <a:lnTo>
                    <a:pt x="224" y="878"/>
                  </a:lnTo>
                  <a:lnTo>
                    <a:pt x="222" y="878"/>
                  </a:lnTo>
                  <a:lnTo>
                    <a:pt x="222" y="880"/>
                  </a:lnTo>
                  <a:lnTo>
                    <a:pt x="222" y="878"/>
                  </a:lnTo>
                  <a:lnTo>
                    <a:pt x="220" y="878"/>
                  </a:lnTo>
                  <a:lnTo>
                    <a:pt x="220" y="880"/>
                  </a:lnTo>
                  <a:lnTo>
                    <a:pt x="218" y="880"/>
                  </a:lnTo>
                  <a:lnTo>
                    <a:pt x="218" y="878"/>
                  </a:lnTo>
                  <a:lnTo>
                    <a:pt x="218" y="876"/>
                  </a:lnTo>
                  <a:lnTo>
                    <a:pt x="217" y="876"/>
                  </a:lnTo>
                  <a:lnTo>
                    <a:pt x="217" y="874"/>
                  </a:lnTo>
                  <a:lnTo>
                    <a:pt x="217" y="872"/>
                  </a:lnTo>
                  <a:lnTo>
                    <a:pt x="218" y="872"/>
                  </a:lnTo>
                  <a:lnTo>
                    <a:pt x="218" y="870"/>
                  </a:lnTo>
                  <a:lnTo>
                    <a:pt x="217" y="870"/>
                  </a:lnTo>
                  <a:lnTo>
                    <a:pt x="217" y="868"/>
                  </a:lnTo>
                  <a:lnTo>
                    <a:pt x="215" y="868"/>
                  </a:lnTo>
                  <a:lnTo>
                    <a:pt x="215" y="866"/>
                  </a:lnTo>
                  <a:lnTo>
                    <a:pt x="215" y="864"/>
                  </a:lnTo>
                  <a:lnTo>
                    <a:pt x="213" y="864"/>
                  </a:lnTo>
                  <a:lnTo>
                    <a:pt x="211" y="864"/>
                  </a:lnTo>
                  <a:lnTo>
                    <a:pt x="209" y="864"/>
                  </a:lnTo>
                  <a:lnTo>
                    <a:pt x="207" y="864"/>
                  </a:lnTo>
                  <a:lnTo>
                    <a:pt x="207" y="862"/>
                  </a:lnTo>
                  <a:lnTo>
                    <a:pt x="205" y="862"/>
                  </a:lnTo>
                  <a:lnTo>
                    <a:pt x="205" y="860"/>
                  </a:lnTo>
                  <a:lnTo>
                    <a:pt x="203" y="860"/>
                  </a:lnTo>
                  <a:lnTo>
                    <a:pt x="203" y="859"/>
                  </a:lnTo>
                  <a:lnTo>
                    <a:pt x="203" y="860"/>
                  </a:lnTo>
                  <a:lnTo>
                    <a:pt x="201" y="860"/>
                  </a:lnTo>
                  <a:lnTo>
                    <a:pt x="199" y="860"/>
                  </a:lnTo>
                  <a:lnTo>
                    <a:pt x="199" y="859"/>
                  </a:lnTo>
                  <a:lnTo>
                    <a:pt x="199" y="860"/>
                  </a:lnTo>
                  <a:lnTo>
                    <a:pt x="197" y="860"/>
                  </a:lnTo>
                  <a:lnTo>
                    <a:pt x="197" y="862"/>
                  </a:lnTo>
                  <a:lnTo>
                    <a:pt x="197" y="864"/>
                  </a:lnTo>
                  <a:lnTo>
                    <a:pt x="195" y="864"/>
                  </a:lnTo>
                  <a:lnTo>
                    <a:pt x="193" y="864"/>
                  </a:lnTo>
                  <a:lnTo>
                    <a:pt x="193" y="866"/>
                  </a:lnTo>
                  <a:lnTo>
                    <a:pt x="192" y="868"/>
                  </a:lnTo>
                  <a:lnTo>
                    <a:pt x="192" y="870"/>
                  </a:lnTo>
                  <a:lnTo>
                    <a:pt x="190" y="870"/>
                  </a:lnTo>
                  <a:lnTo>
                    <a:pt x="188" y="870"/>
                  </a:lnTo>
                  <a:lnTo>
                    <a:pt x="186" y="870"/>
                  </a:lnTo>
                  <a:lnTo>
                    <a:pt x="186" y="872"/>
                  </a:lnTo>
                  <a:lnTo>
                    <a:pt x="184" y="872"/>
                  </a:lnTo>
                  <a:lnTo>
                    <a:pt x="182" y="872"/>
                  </a:lnTo>
                  <a:lnTo>
                    <a:pt x="182" y="874"/>
                  </a:lnTo>
                  <a:lnTo>
                    <a:pt x="180" y="874"/>
                  </a:lnTo>
                  <a:lnTo>
                    <a:pt x="178" y="874"/>
                  </a:lnTo>
                  <a:lnTo>
                    <a:pt x="176" y="874"/>
                  </a:lnTo>
                  <a:lnTo>
                    <a:pt x="174" y="874"/>
                  </a:lnTo>
                  <a:lnTo>
                    <a:pt x="172" y="874"/>
                  </a:lnTo>
                  <a:lnTo>
                    <a:pt x="172" y="872"/>
                  </a:lnTo>
                  <a:lnTo>
                    <a:pt x="170" y="870"/>
                  </a:lnTo>
                  <a:lnTo>
                    <a:pt x="170" y="868"/>
                  </a:lnTo>
                  <a:lnTo>
                    <a:pt x="170" y="860"/>
                  </a:lnTo>
                  <a:lnTo>
                    <a:pt x="170" y="857"/>
                  </a:lnTo>
                  <a:lnTo>
                    <a:pt x="169" y="855"/>
                  </a:lnTo>
                  <a:lnTo>
                    <a:pt x="169" y="853"/>
                  </a:lnTo>
                  <a:lnTo>
                    <a:pt x="165" y="847"/>
                  </a:lnTo>
                  <a:lnTo>
                    <a:pt x="163" y="843"/>
                  </a:lnTo>
                  <a:lnTo>
                    <a:pt x="161" y="843"/>
                  </a:lnTo>
                  <a:lnTo>
                    <a:pt x="159" y="841"/>
                  </a:lnTo>
                  <a:lnTo>
                    <a:pt x="157" y="841"/>
                  </a:lnTo>
                  <a:lnTo>
                    <a:pt x="155" y="841"/>
                  </a:lnTo>
                  <a:lnTo>
                    <a:pt x="153" y="841"/>
                  </a:lnTo>
                  <a:lnTo>
                    <a:pt x="151" y="841"/>
                  </a:lnTo>
                  <a:lnTo>
                    <a:pt x="149" y="843"/>
                  </a:lnTo>
                  <a:lnTo>
                    <a:pt x="145" y="845"/>
                  </a:lnTo>
                  <a:lnTo>
                    <a:pt x="144" y="847"/>
                  </a:lnTo>
                  <a:lnTo>
                    <a:pt x="142" y="847"/>
                  </a:lnTo>
                  <a:lnTo>
                    <a:pt x="140" y="845"/>
                  </a:lnTo>
                  <a:lnTo>
                    <a:pt x="138" y="845"/>
                  </a:lnTo>
                  <a:lnTo>
                    <a:pt x="136" y="845"/>
                  </a:lnTo>
                  <a:lnTo>
                    <a:pt x="134" y="843"/>
                  </a:lnTo>
                  <a:lnTo>
                    <a:pt x="130" y="839"/>
                  </a:lnTo>
                  <a:lnTo>
                    <a:pt x="126" y="837"/>
                  </a:lnTo>
                  <a:lnTo>
                    <a:pt x="126" y="836"/>
                  </a:lnTo>
                  <a:lnTo>
                    <a:pt x="124" y="836"/>
                  </a:lnTo>
                  <a:lnTo>
                    <a:pt x="122" y="837"/>
                  </a:lnTo>
                  <a:lnTo>
                    <a:pt x="119" y="837"/>
                  </a:lnTo>
                  <a:lnTo>
                    <a:pt x="115" y="837"/>
                  </a:lnTo>
                  <a:lnTo>
                    <a:pt x="113" y="837"/>
                  </a:lnTo>
                  <a:lnTo>
                    <a:pt x="113" y="836"/>
                  </a:lnTo>
                  <a:lnTo>
                    <a:pt x="111" y="836"/>
                  </a:lnTo>
                  <a:lnTo>
                    <a:pt x="109" y="836"/>
                  </a:lnTo>
                  <a:lnTo>
                    <a:pt x="109" y="834"/>
                  </a:lnTo>
                  <a:lnTo>
                    <a:pt x="107" y="834"/>
                  </a:lnTo>
                  <a:lnTo>
                    <a:pt x="107" y="832"/>
                  </a:lnTo>
                  <a:lnTo>
                    <a:pt x="107" y="830"/>
                  </a:lnTo>
                  <a:lnTo>
                    <a:pt x="105" y="830"/>
                  </a:lnTo>
                  <a:lnTo>
                    <a:pt x="103" y="828"/>
                  </a:lnTo>
                  <a:lnTo>
                    <a:pt x="101" y="828"/>
                  </a:lnTo>
                  <a:lnTo>
                    <a:pt x="99" y="824"/>
                  </a:lnTo>
                  <a:lnTo>
                    <a:pt x="97" y="820"/>
                  </a:lnTo>
                  <a:lnTo>
                    <a:pt x="97" y="818"/>
                  </a:lnTo>
                  <a:lnTo>
                    <a:pt x="96" y="814"/>
                  </a:lnTo>
                  <a:lnTo>
                    <a:pt x="96" y="811"/>
                  </a:lnTo>
                  <a:lnTo>
                    <a:pt x="96" y="809"/>
                  </a:lnTo>
                  <a:lnTo>
                    <a:pt x="94" y="807"/>
                  </a:lnTo>
                  <a:lnTo>
                    <a:pt x="94" y="805"/>
                  </a:lnTo>
                  <a:lnTo>
                    <a:pt x="94" y="803"/>
                  </a:lnTo>
                  <a:lnTo>
                    <a:pt x="94" y="801"/>
                  </a:lnTo>
                  <a:lnTo>
                    <a:pt x="92" y="793"/>
                  </a:lnTo>
                  <a:lnTo>
                    <a:pt x="92" y="791"/>
                  </a:lnTo>
                  <a:lnTo>
                    <a:pt x="90" y="791"/>
                  </a:lnTo>
                  <a:lnTo>
                    <a:pt x="90" y="788"/>
                  </a:lnTo>
                  <a:lnTo>
                    <a:pt x="88" y="784"/>
                  </a:lnTo>
                  <a:lnTo>
                    <a:pt x="88" y="782"/>
                  </a:lnTo>
                  <a:lnTo>
                    <a:pt x="86" y="780"/>
                  </a:lnTo>
                  <a:lnTo>
                    <a:pt x="82" y="776"/>
                  </a:lnTo>
                  <a:lnTo>
                    <a:pt x="82" y="774"/>
                  </a:lnTo>
                  <a:lnTo>
                    <a:pt x="80" y="770"/>
                  </a:lnTo>
                  <a:lnTo>
                    <a:pt x="80" y="768"/>
                  </a:lnTo>
                  <a:lnTo>
                    <a:pt x="78" y="766"/>
                  </a:lnTo>
                  <a:lnTo>
                    <a:pt x="78" y="764"/>
                  </a:lnTo>
                  <a:lnTo>
                    <a:pt x="78" y="763"/>
                  </a:lnTo>
                  <a:lnTo>
                    <a:pt x="78" y="761"/>
                  </a:lnTo>
                  <a:lnTo>
                    <a:pt x="78" y="759"/>
                  </a:lnTo>
                  <a:lnTo>
                    <a:pt x="78" y="757"/>
                  </a:lnTo>
                  <a:lnTo>
                    <a:pt x="78" y="755"/>
                  </a:lnTo>
                  <a:lnTo>
                    <a:pt x="78" y="753"/>
                  </a:lnTo>
                  <a:lnTo>
                    <a:pt x="78" y="751"/>
                  </a:lnTo>
                  <a:lnTo>
                    <a:pt x="80" y="749"/>
                  </a:lnTo>
                  <a:lnTo>
                    <a:pt x="80" y="747"/>
                  </a:lnTo>
                  <a:lnTo>
                    <a:pt x="80" y="745"/>
                  </a:lnTo>
                  <a:lnTo>
                    <a:pt x="80" y="743"/>
                  </a:lnTo>
                  <a:lnTo>
                    <a:pt x="80" y="741"/>
                  </a:lnTo>
                  <a:lnTo>
                    <a:pt x="80" y="738"/>
                  </a:lnTo>
                  <a:lnTo>
                    <a:pt x="80" y="736"/>
                  </a:lnTo>
                  <a:lnTo>
                    <a:pt x="78" y="734"/>
                  </a:lnTo>
                  <a:lnTo>
                    <a:pt x="78" y="732"/>
                  </a:lnTo>
                  <a:lnTo>
                    <a:pt x="78" y="730"/>
                  </a:lnTo>
                  <a:lnTo>
                    <a:pt x="74" y="720"/>
                  </a:lnTo>
                  <a:lnTo>
                    <a:pt x="74" y="718"/>
                  </a:lnTo>
                  <a:lnTo>
                    <a:pt x="74" y="716"/>
                  </a:lnTo>
                  <a:lnTo>
                    <a:pt x="73" y="715"/>
                  </a:lnTo>
                  <a:lnTo>
                    <a:pt x="73" y="713"/>
                  </a:lnTo>
                  <a:lnTo>
                    <a:pt x="71" y="711"/>
                  </a:lnTo>
                  <a:lnTo>
                    <a:pt x="71" y="709"/>
                  </a:lnTo>
                  <a:lnTo>
                    <a:pt x="69" y="709"/>
                  </a:lnTo>
                  <a:lnTo>
                    <a:pt x="69" y="707"/>
                  </a:lnTo>
                  <a:lnTo>
                    <a:pt x="67" y="705"/>
                  </a:lnTo>
                  <a:lnTo>
                    <a:pt x="67" y="703"/>
                  </a:lnTo>
                  <a:lnTo>
                    <a:pt x="67" y="701"/>
                  </a:lnTo>
                  <a:lnTo>
                    <a:pt x="67" y="699"/>
                  </a:lnTo>
                  <a:lnTo>
                    <a:pt x="65" y="697"/>
                  </a:lnTo>
                  <a:lnTo>
                    <a:pt x="65" y="695"/>
                  </a:lnTo>
                  <a:lnTo>
                    <a:pt x="65" y="693"/>
                  </a:lnTo>
                  <a:lnTo>
                    <a:pt x="65" y="691"/>
                  </a:lnTo>
                  <a:lnTo>
                    <a:pt x="65" y="690"/>
                  </a:lnTo>
                  <a:lnTo>
                    <a:pt x="65" y="688"/>
                  </a:lnTo>
                  <a:lnTo>
                    <a:pt x="65" y="686"/>
                  </a:lnTo>
                  <a:lnTo>
                    <a:pt x="65" y="684"/>
                  </a:lnTo>
                  <a:lnTo>
                    <a:pt x="65" y="682"/>
                  </a:lnTo>
                  <a:lnTo>
                    <a:pt x="65" y="680"/>
                  </a:lnTo>
                  <a:lnTo>
                    <a:pt x="65" y="678"/>
                  </a:lnTo>
                  <a:lnTo>
                    <a:pt x="65" y="676"/>
                  </a:lnTo>
                  <a:lnTo>
                    <a:pt x="65" y="674"/>
                  </a:lnTo>
                  <a:lnTo>
                    <a:pt x="65" y="672"/>
                  </a:lnTo>
                  <a:lnTo>
                    <a:pt x="65" y="670"/>
                  </a:lnTo>
                  <a:lnTo>
                    <a:pt x="65" y="668"/>
                  </a:lnTo>
                  <a:lnTo>
                    <a:pt x="65" y="667"/>
                  </a:lnTo>
                  <a:lnTo>
                    <a:pt x="65" y="665"/>
                  </a:lnTo>
                  <a:lnTo>
                    <a:pt x="65" y="663"/>
                  </a:lnTo>
                  <a:lnTo>
                    <a:pt x="65" y="661"/>
                  </a:lnTo>
                  <a:lnTo>
                    <a:pt x="67" y="657"/>
                  </a:lnTo>
                  <a:lnTo>
                    <a:pt x="67" y="655"/>
                  </a:lnTo>
                  <a:lnTo>
                    <a:pt x="67" y="653"/>
                  </a:lnTo>
                  <a:lnTo>
                    <a:pt x="65" y="653"/>
                  </a:lnTo>
                  <a:lnTo>
                    <a:pt x="65" y="651"/>
                  </a:lnTo>
                  <a:lnTo>
                    <a:pt x="65" y="649"/>
                  </a:lnTo>
                  <a:lnTo>
                    <a:pt x="65" y="647"/>
                  </a:lnTo>
                  <a:lnTo>
                    <a:pt x="63" y="645"/>
                  </a:lnTo>
                  <a:lnTo>
                    <a:pt x="63" y="643"/>
                  </a:lnTo>
                  <a:lnTo>
                    <a:pt x="63" y="642"/>
                  </a:lnTo>
                  <a:lnTo>
                    <a:pt x="63" y="640"/>
                  </a:lnTo>
                  <a:lnTo>
                    <a:pt x="63" y="638"/>
                  </a:lnTo>
                  <a:lnTo>
                    <a:pt x="61" y="638"/>
                  </a:lnTo>
                  <a:lnTo>
                    <a:pt x="61" y="636"/>
                  </a:lnTo>
                  <a:lnTo>
                    <a:pt x="63" y="636"/>
                  </a:lnTo>
                  <a:lnTo>
                    <a:pt x="63" y="634"/>
                  </a:lnTo>
                  <a:lnTo>
                    <a:pt x="65" y="632"/>
                  </a:lnTo>
                  <a:lnTo>
                    <a:pt x="65" y="630"/>
                  </a:lnTo>
                  <a:lnTo>
                    <a:pt x="67" y="630"/>
                  </a:lnTo>
                  <a:lnTo>
                    <a:pt x="69" y="628"/>
                  </a:lnTo>
                  <a:lnTo>
                    <a:pt x="69" y="626"/>
                  </a:lnTo>
                  <a:lnTo>
                    <a:pt x="71" y="626"/>
                  </a:lnTo>
                  <a:lnTo>
                    <a:pt x="71" y="622"/>
                  </a:lnTo>
                  <a:lnTo>
                    <a:pt x="73" y="620"/>
                  </a:lnTo>
                  <a:lnTo>
                    <a:pt x="74" y="620"/>
                  </a:lnTo>
                  <a:lnTo>
                    <a:pt x="80" y="619"/>
                  </a:lnTo>
                  <a:lnTo>
                    <a:pt x="80" y="617"/>
                  </a:lnTo>
                  <a:lnTo>
                    <a:pt x="80" y="615"/>
                  </a:lnTo>
                  <a:lnTo>
                    <a:pt x="82" y="615"/>
                  </a:lnTo>
                  <a:lnTo>
                    <a:pt x="84" y="615"/>
                  </a:lnTo>
                  <a:lnTo>
                    <a:pt x="84" y="613"/>
                  </a:lnTo>
                  <a:lnTo>
                    <a:pt x="84" y="611"/>
                  </a:lnTo>
                  <a:lnTo>
                    <a:pt x="84" y="609"/>
                  </a:lnTo>
                  <a:lnTo>
                    <a:pt x="86" y="609"/>
                  </a:lnTo>
                  <a:lnTo>
                    <a:pt x="86" y="607"/>
                  </a:lnTo>
                  <a:lnTo>
                    <a:pt x="88" y="605"/>
                  </a:lnTo>
                  <a:lnTo>
                    <a:pt x="88" y="603"/>
                  </a:lnTo>
                  <a:lnTo>
                    <a:pt x="90" y="603"/>
                  </a:lnTo>
                  <a:lnTo>
                    <a:pt x="86" y="594"/>
                  </a:lnTo>
                  <a:lnTo>
                    <a:pt x="86" y="592"/>
                  </a:lnTo>
                  <a:lnTo>
                    <a:pt x="86" y="590"/>
                  </a:lnTo>
                  <a:lnTo>
                    <a:pt x="84" y="590"/>
                  </a:lnTo>
                  <a:lnTo>
                    <a:pt x="84" y="588"/>
                  </a:lnTo>
                  <a:lnTo>
                    <a:pt x="84" y="586"/>
                  </a:lnTo>
                  <a:lnTo>
                    <a:pt x="84" y="584"/>
                  </a:lnTo>
                  <a:lnTo>
                    <a:pt x="84" y="582"/>
                  </a:lnTo>
                  <a:lnTo>
                    <a:pt x="82" y="580"/>
                  </a:lnTo>
                  <a:lnTo>
                    <a:pt x="82" y="578"/>
                  </a:lnTo>
                  <a:lnTo>
                    <a:pt x="82" y="576"/>
                  </a:lnTo>
                  <a:lnTo>
                    <a:pt x="80" y="576"/>
                  </a:lnTo>
                  <a:lnTo>
                    <a:pt x="80" y="574"/>
                  </a:lnTo>
                  <a:lnTo>
                    <a:pt x="78" y="571"/>
                  </a:lnTo>
                  <a:lnTo>
                    <a:pt x="78" y="569"/>
                  </a:lnTo>
                  <a:lnTo>
                    <a:pt x="76" y="569"/>
                  </a:lnTo>
                  <a:lnTo>
                    <a:pt x="76" y="567"/>
                  </a:lnTo>
                  <a:lnTo>
                    <a:pt x="74" y="565"/>
                  </a:lnTo>
                  <a:lnTo>
                    <a:pt x="73" y="563"/>
                  </a:lnTo>
                  <a:lnTo>
                    <a:pt x="71" y="561"/>
                  </a:lnTo>
                  <a:lnTo>
                    <a:pt x="69" y="559"/>
                  </a:lnTo>
                  <a:lnTo>
                    <a:pt x="67" y="559"/>
                  </a:lnTo>
                  <a:lnTo>
                    <a:pt x="67" y="557"/>
                  </a:lnTo>
                  <a:lnTo>
                    <a:pt x="65" y="557"/>
                  </a:lnTo>
                  <a:lnTo>
                    <a:pt x="63" y="555"/>
                  </a:lnTo>
                  <a:lnTo>
                    <a:pt x="61" y="555"/>
                  </a:lnTo>
                  <a:lnTo>
                    <a:pt x="59" y="555"/>
                  </a:lnTo>
                  <a:lnTo>
                    <a:pt x="57" y="553"/>
                  </a:lnTo>
                  <a:lnTo>
                    <a:pt x="55" y="553"/>
                  </a:lnTo>
                  <a:lnTo>
                    <a:pt x="53" y="553"/>
                  </a:lnTo>
                  <a:lnTo>
                    <a:pt x="51" y="553"/>
                  </a:lnTo>
                  <a:lnTo>
                    <a:pt x="49" y="553"/>
                  </a:lnTo>
                  <a:lnTo>
                    <a:pt x="49" y="551"/>
                  </a:lnTo>
                  <a:lnTo>
                    <a:pt x="48" y="551"/>
                  </a:lnTo>
                  <a:lnTo>
                    <a:pt x="46" y="549"/>
                  </a:lnTo>
                  <a:lnTo>
                    <a:pt x="44" y="547"/>
                  </a:lnTo>
                  <a:lnTo>
                    <a:pt x="42" y="546"/>
                  </a:lnTo>
                  <a:lnTo>
                    <a:pt x="40" y="544"/>
                  </a:lnTo>
                  <a:lnTo>
                    <a:pt x="38" y="542"/>
                  </a:lnTo>
                  <a:lnTo>
                    <a:pt x="36" y="540"/>
                  </a:lnTo>
                  <a:lnTo>
                    <a:pt x="34" y="538"/>
                  </a:lnTo>
                  <a:lnTo>
                    <a:pt x="32" y="538"/>
                  </a:lnTo>
                  <a:lnTo>
                    <a:pt x="32" y="536"/>
                  </a:lnTo>
                  <a:lnTo>
                    <a:pt x="30" y="534"/>
                  </a:lnTo>
                  <a:lnTo>
                    <a:pt x="28" y="532"/>
                  </a:lnTo>
                  <a:lnTo>
                    <a:pt x="26" y="532"/>
                  </a:lnTo>
                  <a:lnTo>
                    <a:pt x="25" y="532"/>
                  </a:lnTo>
                  <a:lnTo>
                    <a:pt x="23" y="532"/>
                  </a:lnTo>
                  <a:lnTo>
                    <a:pt x="23" y="530"/>
                  </a:lnTo>
                  <a:lnTo>
                    <a:pt x="21" y="530"/>
                  </a:lnTo>
                  <a:lnTo>
                    <a:pt x="19" y="530"/>
                  </a:lnTo>
                  <a:lnTo>
                    <a:pt x="17" y="530"/>
                  </a:lnTo>
                  <a:lnTo>
                    <a:pt x="15" y="530"/>
                  </a:lnTo>
                  <a:lnTo>
                    <a:pt x="13" y="530"/>
                  </a:lnTo>
                  <a:lnTo>
                    <a:pt x="11" y="528"/>
                  </a:lnTo>
                  <a:lnTo>
                    <a:pt x="9" y="528"/>
                  </a:lnTo>
                  <a:lnTo>
                    <a:pt x="7" y="528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1" y="526"/>
                  </a:lnTo>
                  <a:lnTo>
                    <a:pt x="0" y="526"/>
                  </a:lnTo>
                  <a:close/>
                  <a:moveTo>
                    <a:pt x="385" y="486"/>
                  </a:moveTo>
                  <a:lnTo>
                    <a:pt x="382" y="490"/>
                  </a:lnTo>
                  <a:lnTo>
                    <a:pt x="384" y="492"/>
                  </a:lnTo>
                  <a:lnTo>
                    <a:pt x="384" y="488"/>
                  </a:lnTo>
                  <a:lnTo>
                    <a:pt x="385" y="486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s-CO" sz="800" b="1"/>
            </a:p>
          </p:txBody>
        </p:sp>
        <p:sp>
          <p:nvSpPr>
            <p:cNvPr id="11" name="TextBox 87">
              <a:extLst>
                <a:ext uri="{FF2B5EF4-FFF2-40B4-BE49-F238E27FC236}">
                  <a16:creationId xmlns:a16="http://schemas.microsoft.com/office/drawing/2014/main" id="{016EE498-3868-B51B-7BA5-704BD2565E1B}"/>
                </a:ext>
              </a:extLst>
            </p:cNvPr>
            <p:cNvSpPr txBox="1"/>
            <p:nvPr/>
          </p:nvSpPr>
          <p:spPr>
            <a:xfrm>
              <a:off x="420475" y="1949265"/>
              <a:ext cx="56609" cy="1738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s-CO" sz="800" b="1" dirty="0">
                <a:solidFill>
                  <a:srgbClr val="1C3462"/>
                </a:solidFill>
              </a:endParaRPr>
            </a:p>
          </p:txBody>
        </p:sp>
        <p:sp>
          <p:nvSpPr>
            <p:cNvPr id="12" name="Rectangle 13">
              <a:extLst>
                <a:ext uri="{FF2B5EF4-FFF2-40B4-BE49-F238E27FC236}">
                  <a16:creationId xmlns:a16="http://schemas.microsoft.com/office/drawing/2014/main" id="{B13F605E-7C3E-8328-FF75-F23447CF6CCA}"/>
                </a:ext>
              </a:extLst>
            </p:cNvPr>
            <p:cNvSpPr/>
            <p:nvPr/>
          </p:nvSpPr>
          <p:spPr>
            <a:xfrm>
              <a:off x="618792" y="2684918"/>
              <a:ext cx="208695" cy="17381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endParaRPr lang="es-CO" sz="800" b="1" dirty="0">
                <a:solidFill>
                  <a:srgbClr val="1C3462"/>
                </a:solidFill>
              </a:endParaRPr>
            </a:p>
          </p:txBody>
        </p:sp>
      </p:grpSp>
      <p:sp>
        <p:nvSpPr>
          <p:cNvPr id="3" name="Rectángulo: esquinas redondeadas 2">
            <a:extLst>
              <a:ext uri="{FF2B5EF4-FFF2-40B4-BE49-F238E27FC236}">
                <a16:creationId xmlns:a16="http://schemas.microsoft.com/office/drawing/2014/main" id="{9533E3DF-0A55-AC58-953D-C1D648E9C0CF}"/>
              </a:ext>
            </a:extLst>
          </p:cNvPr>
          <p:cNvSpPr/>
          <p:nvPr/>
        </p:nvSpPr>
        <p:spPr>
          <a:xfrm>
            <a:off x="3328565" y="5602593"/>
            <a:ext cx="3191224" cy="852485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s-MX" sz="2000" b="1" dirty="0"/>
              <a:t>41 PUNTOS FOCALES DE CIUDADES CAPITALES</a:t>
            </a:r>
            <a:endParaRPr lang="es-CO" sz="2000" b="1" dirty="0"/>
          </a:p>
        </p:txBody>
      </p:sp>
    </p:spTree>
    <p:extLst>
      <p:ext uri="{BB962C8B-B14F-4D97-AF65-F5344CB8AC3E}">
        <p14:creationId xmlns:p14="http://schemas.microsoft.com/office/powerpoint/2010/main" val="222492453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s-MX" b="1" dirty="0"/>
              <a:t>PROBABLES PUNTOS FOCALES A CERTIFICAR 2022</a:t>
            </a:r>
            <a:endParaRPr lang="es-CO" b="1" dirty="0"/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34662852-72CD-AF56-E065-009D1F17B7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2178479"/>
              </p:ext>
            </p:extLst>
          </p:nvPr>
        </p:nvGraphicFramePr>
        <p:xfrm>
          <a:off x="2270078" y="890669"/>
          <a:ext cx="4944938" cy="5574030"/>
        </p:xfrm>
        <a:graphic>
          <a:graphicData uri="http://schemas.openxmlformats.org/drawingml/2006/table">
            <a:tbl>
              <a:tblPr>
                <a:tableStyleId>{BC89EF96-8CEA-46FF-86C4-4CE0E7609802}</a:tableStyleId>
              </a:tblPr>
              <a:tblGrid>
                <a:gridCol w="2170402">
                  <a:extLst>
                    <a:ext uri="{9D8B030D-6E8A-4147-A177-3AD203B41FA5}">
                      <a16:colId xmlns:a16="http://schemas.microsoft.com/office/drawing/2014/main" val="2884243587"/>
                    </a:ext>
                  </a:extLst>
                </a:gridCol>
                <a:gridCol w="2774536">
                  <a:extLst>
                    <a:ext uri="{9D8B030D-6E8A-4147-A177-3AD203B41FA5}">
                      <a16:colId xmlns:a16="http://schemas.microsoft.com/office/drawing/2014/main" val="1455670826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DEPARTAMENTOS</a:t>
                      </a:r>
                      <a:endParaRPr lang="es-CO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POSIBLES P.F A CERTIFICARSE</a:t>
                      </a:r>
                      <a:endParaRPr lang="es-CO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2515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Antioquia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 dirty="0">
                          <a:effectLst/>
                        </a:rPr>
                        <a:t>9</a:t>
                      </a:r>
                      <a:endParaRPr lang="es-CO" sz="1600" b="0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1374032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Atlántico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2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1862057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Bolívar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33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04349273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Boyacá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 dirty="0">
                          <a:effectLst/>
                        </a:rPr>
                        <a:t>20</a:t>
                      </a:r>
                      <a:endParaRPr lang="es-CO" sz="1600" b="0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5609636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Caldas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4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275082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Caquetá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2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350328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Casanare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2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585492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Cauca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6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0609300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Cesar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2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906534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Chocó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 dirty="0">
                          <a:effectLst/>
                        </a:rPr>
                        <a:t>4</a:t>
                      </a:r>
                      <a:endParaRPr lang="es-CO" sz="1600" b="0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516844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Cundinamarca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10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014958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Guaviare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1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91782861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Magdalena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4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8591642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Meta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 dirty="0">
                          <a:effectLst/>
                        </a:rPr>
                        <a:t>6</a:t>
                      </a:r>
                      <a:endParaRPr lang="es-CO" sz="1600" b="0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742398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Norte de Santander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3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13033514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Putumayo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 dirty="0">
                          <a:effectLst/>
                        </a:rPr>
                        <a:t>1</a:t>
                      </a:r>
                      <a:endParaRPr lang="es-CO" sz="1600" b="0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679923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Quindío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 dirty="0">
                          <a:effectLst/>
                        </a:rPr>
                        <a:t>2</a:t>
                      </a:r>
                      <a:endParaRPr lang="es-CO" sz="1600" b="0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198987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Risaralda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 dirty="0">
                          <a:effectLst/>
                        </a:rPr>
                        <a:t>12</a:t>
                      </a:r>
                      <a:endParaRPr lang="es-CO" sz="1600" b="0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9419932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>
                          <a:effectLst/>
                        </a:rPr>
                        <a:t>Tolima</a:t>
                      </a:r>
                      <a:endParaRPr lang="es-CO" sz="16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 dirty="0">
                          <a:effectLst/>
                        </a:rPr>
                        <a:t>3</a:t>
                      </a:r>
                      <a:endParaRPr lang="es-CO" sz="1600" b="0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8516211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 dirty="0">
                          <a:effectLst/>
                        </a:rPr>
                        <a:t>Valle del Cauca</a:t>
                      </a:r>
                      <a:endParaRPr lang="es-CO" sz="1600" b="0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600" u="none" strike="noStrike" dirty="0">
                          <a:effectLst/>
                        </a:rPr>
                        <a:t>9</a:t>
                      </a:r>
                      <a:endParaRPr lang="es-CO" sz="1600" b="0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1413746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1" i="0" u="none" strike="noStrike" dirty="0"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  <a:endParaRPr lang="es-CO" sz="1600" b="1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MX" sz="1600" b="1" i="0" u="none" strike="noStrike" dirty="0">
                          <a:effectLst/>
                          <a:latin typeface="Calibri" panose="020F0502020204030204" pitchFamily="34" charset="0"/>
                        </a:rPr>
                        <a:t>135</a:t>
                      </a:r>
                      <a:endParaRPr lang="es-CO" sz="1600" b="1" i="0" u="none" strike="noStrike" dirty="0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35508509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831396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Hexágono 5">
            <a:extLst>
              <a:ext uri="{FF2B5EF4-FFF2-40B4-BE49-F238E27FC236}">
                <a16:creationId xmlns:a16="http://schemas.microsoft.com/office/drawing/2014/main" id="{C29F7EAE-E599-4BD9-A51C-3A7D1B54D4C2}"/>
              </a:ext>
            </a:extLst>
          </p:cNvPr>
          <p:cNvSpPr/>
          <p:nvPr/>
        </p:nvSpPr>
        <p:spPr>
          <a:xfrm rot="7493171">
            <a:off x="3420246" y="97721"/>
            <a:ext cx="2847714" cy="2454927"/>
          </a:xfrm>
          <a:prstGeom prst="hexagon">
            <a:avLst>
              <a:gd name="adj" fmla="val 28424"/>
              <a:gd name="vf" fmla="val 115470"/>
            </a:avLst>
          </a:prstGeom>
          <a:solidFill>
            <a:srgbClr val="2448B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rgbClr val="2448B0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ACC18B2-9458-412E-8878-67F9C2378B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6657F901-F517-464D-A5CA-A57393F7F4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0351127" cy="6906731"/>
          </a:xfrm>
          <a:prstGeom prst="rect">
            <a:avLst/>
          </a:prstGeom>
        </p:spPr>
      </p:pic>
      <p:sp>
        <p:nvSpPr>
          <p:cNvPr id="5" name="Hexágono 4">
            <a:extLst>
              <a:ext uri="{FF2B5EF4-FFF2-40B4-BE49-F238E27FC236}">
                <a16:creationId xmlns:a16="http://schemas.microsoft.com/office/drawing/2014/main" id="{152AF9F2-F2BE-42CC-B9C7-2C276A691276}"/>
              </a:ext>
            </a:extLst>
          </p:cNvPr>
          <p:cNvSpPr/>
          <p:nvPr/>
        </p:nvSpPr>
        <p:spPr>
          <a:xfrm rot="21047775">
            <a:off x="3021589" y="208841"/>
            <a:ext cx="1835718" cy="1582514"/>
          </a:xfrm>
          <a:prstGeom prst="hexagon">
            <a:avLst/>
          </a:prstGeom>
          <a:solidFill>
            <a:srgbClr val="0020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Hexágono 7">
            <a:extLst>
              <a:ext uri="{FF2B5EF4-FFF2-40B4-BE49-F238E27FC236}">
                <a16:creationId xmlns:a16="http://schemas.microsoft.com/office/drawing/2014/main" id="{B7BE2318-D469-4C88-A272-E98793B4EA2D}"/>
              </a:ext>
            </a:extLst>
          </p:cNvPr>
          <p:cNvSpPr/>
          <p:nvPr/>
        </p:nvSpPr>
        <p:spPr>
          <a:xfrm rot="18327024">
            <a:off x="4155749" y="360851"/>
            <a:ext cx="998375" cy="860668"/>
          </a:xfrm>
          <a:prstGeom prst="hexagon">
            <a:avLst/>
          </a:prstGeom>
          <a:solidFill>
            <a:srgbClr val="FFFF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" name="Hexágono 8">
            <a:extLst>
              <a:ext uri="{FF2B5EF4-FFF2-40B4-BE49-F238E27FC236}">
                <a16:creationId xmlns:a16="http://schemas.microsoft.com/office/drawing/2014/main" id="{02DCED5F-753A-4D80-A53A-D1E0A367B170}"/>
              </a:ext>
            </a:extLst>
          </p:cNvPr>
          <p:cNvSpPr/>
          <p:nvPr/>
        </p:nvSpPr>
        <p:spPr>
          <a:xfrm rot="20646188">
            <a:off x="5523757" y="884189"/>
            <a:ext cx="182071" cy="156958"/>
          </a:xfrm>
          <a:prstGeom prst="hexagon">
            <a:avLst>
              <a:gd name="adj" fmla="val 28424"/>
              <a:gd name="vf" fmla="val 115470"/>
            </a:avLst>
          </a:prstGeom>
          <a:solidFill>
            <a:srgbClr val="FF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" name="Hexágono 9">
            <a:extLst>
              <a:ext uri="{FF2B5EF4-FFF2-40B4-BE49-F238E27FC236}">
                <a16:creationId xmlns:a16="http://schemas.microsoft.com/office/drawing/2014/main" id="{C77B3770-478D-466E-B1D3-832C3C312B31}"/>
              </a:ext>
            </a:extLst>
          </p:cNvPr>
          <p:cNvSpPr/>
          <p:nvPr/>
        </p:nvSpPr>
        <p:spPr>
          <a:xfrm rot="2846334">
            <a:off x="5324954" y="517353"/>
            <a:ext cx="321217" cy="276912"/>
          </a:xfrm>
          <a:prstGeom prst="hexagon">
            <a:avLst>
              <a:gd name="adj" fmla="val 28424"/>
              <a:gd name="vf" fmla="val 115470"/>
            </a:avLst>
          </a:prstGeom>
          <a:solidFill>
            <a:srgbClr val="1C346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Hexágono 10">
            <a:extLst>
              <a:ext uri="{FF2B5EF4-FFF2-40B4-BE49-F238E27FC236}">
                <a16:creationId xmlns:a16="http://schemas.microsoft.com/office/drawing/2014/main" id="{B5199A14-46F1-4435-8B32-2D2BAEC9C732}"/>
              </a:ext>
            </a:extLst>
          </p:cNvPr>
          <p:cNvSpPr/>
          <p:nvPr/>
        </p:nvSpPr>
        <p:spPr>
          <a:xfrm rot="2846334">
            <a:off x="5688292" y="612267"/>
            <a:ext cx="321217" cy="276912"/>
          </a:xfrm>
          <a:prstGeom prst="hexagon">
            <a:avLst>
              <a:gd name="adj" fmla="val 28424"/>
              <a:gd name="vf" fmla="val 115470"/>
            </a:avLst>
          </a:prstGeom>
          <a:solidFill>
            <a:srgbClr val="FA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9CE49C40-D27E-4698-9878-5551976653A1}"/>
              </a:ext>
            </a:extLst>
          </p:cNvPr>
          <p:cNvSpPr txBox="1"/>
          <p:nvPr/>
        </p:nvSpPr>
        <p:spPr>
          <a:xfrm>
            <a:off x="3461072" y="1177866"/>
            <a:ext cx="528345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7200" b="1" dirty="0">
                <a:solidFill>
                  <a:schemeClr val="bg1"/>
                </a:solidFill>
                <a:highlight>
                  <a:srgbClr val="222C55"/>
                </a:highlight>
              </a:rPr>
              <a:t>GRACIAS</a:t>
            </a:r>
            <a:endParaRPr lang="en-GB" sz="3600" b="1" dirty="0">
              <a:solidFill>
                <a:schemeClr val="bg1"/>
              </a:solidFill>
              <a:highlight>
                <a:srgbClr val="222C55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291808445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upo 46">
            <a:extLst>
              <a:ext uri="{FF2B5EF4-FFF2-40B4-BE49-F238E27FC236}">
                <a16:creationId xmlns:a16="http://schemas.microsoft.com/office/drawing/2014/main" id="{9AFFE185-4B62-473C-82BD-EAA9E1BB4D2F}"/>
              </a:ext>
            </a:extLst>
          </p:cNvPr>
          <p:cNvGrpSpPr/>
          <p:nvPr/>
        </p:nvGrpSpPr>
        <p:grpSpPr>
          <a:xfrm rot="2328087">
            <a:off x="3584835" y="904069"/>
            <a:ext cx="4592633" cy="4093877"/>
            <a:chOff x="3106962" y="4492491"/>
            <a:chExt cx="518042" cy="461782"/>
          </a:xfrm>
          <a:solidFill>
            <a:schemeClr val="bg1">
              <a:lumMod val="95000"/>
            </a:schemeClr>
          </a:solidFill>
        </p:grpSpPr>
        <p:sp>
          <p:nvSpPr>
            <p:cNvPr id="48" name="Hexágono 47">
              <a:extLst>
                <a:ext uri="{FF2B5EF4-FFF2-40B4-BE49-F238E27FC236}">
                  <a16:creationId xmlns:a16="http://schemas.microsoft.com/office/drawing/2014/main" id="{5FC13EB7-4C91-4140-844B-7FDCB3ECCB50}"/>
                </a:ext>
              </a:extLst>
            </p:cNvPr>
            <p:cNvSpPr/>
            <p:nvPr/>
          </p:nvSpPr>
          <p:spPr>
            <a:xfrm rot="20646188">
              <a:off x="3106962" y="4689049"/>
              <a:ext cx="182071" cy="156958"/>
            </a:xfrm>
            <a:prstGeom prst="hexagon">
              <a:avLst>
                <a:gd name="adj" fmla="val 28424"/>
                <a:gd name="vf" fmla="val 11547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srgbClr val="2448B0"/>
                </a:solidFill>
              </a:endParaRPr>
            </a:p>
          </p:txBody>
        </p:sp>
        <p:sp>
          <p:nvSpPr>
            <p:cNvPr id="49" name="Hexágono 48">
              <a:extLst>
                <a:ext uri="{FF2B5EF4-FFF2-40B4-BE49-F238E27FC236}">
                  <a16:creationId xmlns:a16="http://schemas.microsoft.com/office/drawing/2014/main" id="{97BE2407-DB8F-4EB9-8329-6746F67E2A01}"/>
                </a:ext>
              </a:extLst>
            </p:cNvPr>
            <p:cNvSpPr/>
            <p:nvPr/>
          </p:nvSpPr>
          <p:spPr>
            <a:xfrm rot="2846334">
              <a:off x="3309920" y="4514644"/>
              <a:ext cx="321217" cy="276912"/>
            </a:xfrm>
            <a:prstGeom prst="hexagon">
              <a:avLst>
                <a:gd name="adj" fmla="val 28424"/>
                <a:gd name="vf" fmla="val 11547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srgbClr val="2448B0"/>
                </a:solidFill>
              </a:endParaRPr>
            </a:p>
          </p:txBody>
        </p:sp>
        <p:sp>
          <p:nvSpPr>
            <p:cNvPr id="50" name="Hexágono 49">
              <a:extLst>
                <a:ext uri="{FF2B5EF4-FFF2-40B4-BE49-F238E27FC236}">
                  <a16:creationId xmlns:a16="http://schemas.microsoft.com/office/drawing/2014/main" id="{7604F1CE-EFDC-4E91-BBC0-8E9D3AE987A3}"/>
                </a:ext>
              </a:extLst>
            </p:cNvPr>
            <p:cNvSpPr/>
            <p:nvPr/>
          </p:nvSpPr>
          <p:spPr>
            <a:xfrm rot="20834915">
              <a:off x="3482610" y="4831519"/>
              <a:ext cx="142394" cy="122754"/>
            </a:xfrm>
            <a:prstGeom prst="hexagon">
              <a:avLst>
                <a:gd name="adj" fmla="val 28424"/>
                <a:gd name="vf" fmla="val 11547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srgbClr val="2448B0"/>
                </a:solidFill>
              </a:endParaRPr>
            </a:p>
          </p:txBody>
        </p:sp>
      </p:grpSp>
      <p:sp>
        <p:nvSpPr>
          <p:cNvPr id="51" name="Hexágono 50">
            <a:extLst>
              <a:ext uri="{FF2B5EF4-FFF2-40B4-BE49-F238E27FC236}">
                <a16:creationId xmlns:a16="http://schemas.microsoft.com/office/drawing/2014/main" id="{BD76B213-B3C2-4469-B7F4-49C1B6270850}"/>
              </a:ext>
            </a:extLst>
          </p:cNvPr>
          <p:cNvSpPr/>
          <p:nvPr/>
        </p:nvSpPr>
        <p:spPr>
          <a:xfrm rot="21047775">
            <a:off x="6606214" y="1253100"/>
            <a:ext cx="1835718" cy="1582514"/>
          </a:xfrm>
          <a:prstGeom prst="hexagon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558214" y="318015"/>
            <a:ext cx="7837713" cy="391468"/>
          </a:xfrm>
        </p:spPr>
        <p:txBody>
          <a:bodyPr/>
          <a:lstStyle/>
          <a:p>
            <a:r>
              <a:rPr lang="es-CO" b="1" dirty="0"/>
              <a:t>ANTECEDENTES DEL PROGRAMA </a:t>
            </a:r>
            <a:endParaRPr lang="en-US" dirty="0"/>
          </a:p>
        </p:txBody>
      </p:sp>
      <p:grpSp>
        <p:nvGrpSpPr>
          <p:cNvPr id="18" name="Grupo 17">
            <a:extLst>
              <a:ext uri="{FF2B5EF4-FFF2-40B4-BE49-F238E27FC236}">
                <a16:creationId xmlns:a16="http://schemas.microsoft.com/office/drawing/2014/main" id="{1787B31A-3EB8-4D67-A202-6BB7B436EC3B}"/>
              </a:ext>
            </a:extLst>
          </p:cNvPr>
          <p:cNvGrpSpPr/>
          <p:nvPr/>
        </p:nvGrpSpPr>
        <p:grpSpPr>
          <a:xfrm>
            <a:off x="528320" y="1187703"/>
            <a:ext cx="4864773" cy="5098401"/>
            <a:chOff x="4371760" y="2934675"/>
            <a:chExt cx="4488673" cy="2407090"/>
          </a:xfrm>
        </p:grpSpPr>
        <p:sp>
          <p:nvSpPr>
            <p:cNvPr id="23" name="Forma libre: forma 22">
              <a:extLst>
                <a:ext uri="{FF2B5EF4-FFF2-40B4-BE49-F238E27FC236}">
                  <a16:creationId xmlns:a16="http://schemas.microsoft.com/office/drawing/2014/main" id="{C493941F-E48A-4929-90C7-F59CDDD14D0A}"/>
                </a:ext>
              </a:extLst>
            </p:cNvPr>
            <p:cNvSpPr/>
            <p:nvPr/>
          </p:nvSpPr>
          <p:spPr>
            <a:xfrm>
              <a:off x="4371760" y="2934675"/>
              <a:ext cx="4488673" cy="358020"/>
            </a:xfrm>
            <a:custGeom>
              <a:avLst/>
              <a:gdLst>
                <a:gd name="connsiteX0" fmla="*/ 0 w 4488673"/>
                <a:gd name="connsiteY0" fmla="*/ 59671 h 358020"/>
                <a:gd name="connsiteX1" fmla="*/ 59671 w 4488673"/>
                <a:gd name="connsiteY1" fmla="*/ 0 h 358020"/>
                <a:gd name="connsiteX2" fmla="*/ 4429002 w 4488673"/>
                <a:gd name="connsiteY2" fmla="*/ 0 h 358020"/>
                <a:gd name="connsiteX3" fmla="*/ 4488673 w 4488673"/>
                <a:gd name="connsiteY3" fmla="*/ 59671 h 358020"/>
                <a:gd name="connsiteX4" fmla="*/ 4488673 w 4488673"/>
                <a:gd name="connsiteY4" fmla="*/ 298349 h 358020"/>
                <a:gd name="connsiteX5" fmla="*/ 4429002 w 4488673"/>
                <a:gd name="connsiteY5" fmla="*/ 358020 h 358020"/>
                <a:gd name="connsiteX6" fmla="*/ 59671 w 4488673"/>
                <a:gd name="connsiteY6" fmla="*/ 358020 h 358020"/>
                <a:gd name="connsiteX7" fmla="*/ 0 w 4488673"/>
                <a:gd name="connsiteY7" fmla="*/ 298349 h 358020"/>
                <a:gd name="connsiteX8" fmla="*/ 0 w 4488673"/>
                <a:gd name="connsiteY8" fmla="*/ 59671 h 35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8673" h="358020">
                  <a:moveTo>
                    <a:pt x="0" y="59671"/>
                  </a:moveTo>
                  <a:cubicBezTo>
                    <a:pt x="0" y="26716"/>
                    <a:pt x="26716" y="0"/>
                    <a:pt x="59671" y="0"/>
                  </a:cubicBezTo>
                  <a:lnTo>
                    <a:pt x="4429002" y="0"/>
                  </a:lnTo>
                  <a:cubicBezTo>
                    <a:pt x="4461957" y="0"/>
                    <a:pt x="4488673" y="26716"/>
                    <a:pt x="4488673" y="59671"/>
                  </a:cubicBezTo>
                  <a:lnTo>
                    <a:pt x="4488673" y="298349"/>
                  </a:lnTo>
                  <a:cubicBezTo>
                    <a:pt x="4488673" y="331304"/>
                    <a:pt x="4461957" y="358020"/>
                    <a:pt x="4429002" y="358020"/>
                  </a:cubicBezTo>
                  <a:lnTo>
                    <a:pt x="59671" y="358020"/>
                  </a:lnTo>
                  <a:cubicBezTo>
                    <a:pt x="26716" y="358020"/>
                    <a:pt x="0" y="331304"/>
                    <a:pt x="0" y="298349"/>
                  </a:cubicBezTo>
                  <a:lnTo>
                    <a:pt x="0" y="59671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51767" tIns="51767" rIns="51767" bIns="51767" numCol="1" spcCol="1270" anchor="ctr" anchorCtr="0">
              <a:noAutofit/>
            </a:bodyPr>
            <a:lstStyle/>
            <a:p>
              <a:pPr marL="285750" lvl="0" indent="-285750" defTabSz="4000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s-CO" sz="1600" dirty="0"/>
                <a:t>Celebración de los 60 años de la </a:t>
              </a:r>
              <a:r>
                <a:rPr lang="es-CO" sz="1600" b="1" dirty="0"/>
                <a:t>ACCIÓN COMUNAL</a:t>
              </a:r>
              <a:r>
                <a:rPr lang="es-CO" sz="1600" dirty="0"/>
                <a:t>.</a:t>
              </a:r>
            </a:p>
          </p:txBody>
        </p:sp>
        <p:sp>
          <p:nvSpPr>
            <p:cNvPr id="24" name="Forma libre: forma 23">
              <a:extLst>
                <a:ext uri="{FF2B5EF4-FFF2-40B4-BE49-F238E27FC236}">
                  <a16:creationId xmlns:a16="http://schemas.microsoft.com/office/drawing/2014/main" id="{6B46C0E9-0EBA-419E-AFFA-3558A1759215}"/>
                </a:ext>
              </a:extLst>
            </p:cNvPr>
            <p:cNvSpPr/>
            <p:nvPr/>
          </p:nvSpPr>
          <p:spPr>
            <a:xfrm>
              <a:off x="4371760" y="3283371"/>
              <a:ext cx="4488673" cy="358020"/>
            </a:xfrm>
            <a:custGeom>
              <a:avLst/>
              <a:gdLst>
                <a:gd name="connsiteX0" fmla="*/ 0 w 4488673"/>
                <a:gd name="connsiteY0" fmla="*/ 59671 h 358020"/>
                <a:gd name="connsiteX1" fmla="*/ 59671 w 4488673"/>
                <a:gd name="connsiteY1" fmla="*/ 0 h 358020"/>
                <a:gd name="connsiteX2" fmla="*/ 4429002 w 4488673"/>
                <a:gd name="connsiteY2" fmla="*/ 0 h 358020"/>
                <a:gd name="connsiteX3" fmla="*/ 4488673 w 4488673"/>
                <a:gd name="connsiteY3" fmla="*/ 59671 h 358020"/>
                <a:gd name="connsiteX4" fmla="*/ 4488673 w 4488673"/>
                <a:gd name="connsiteY4" fmla="*/ 298349 h 358020"/>
                <a:gd name="connsiteX5" fmla="*/ 4429002 w 4488673"/>
                <a:gd name="connsiteY5" fmla="*/ 358020 h 358020"/>
                <a:gd name="connsiteX6" fmla="*/ 59671 w 4488673"/>
                <a:gd name="connsiteY6" fmla="*/ 358020 h 358020"/>
                <a:gd name="connsiteX7" fmla="*/ 0 w 4488673"/>
                <a:gd name="connsiteY7" fmla="*/ 298349 h 358020"/>
                <a:gd name="connsiteX8" fmla="*/ 0 w 4488673"/>
                <a:gd name="connsiteY8" fmla="*/ 59671 h 35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8673" h="358020">
                  <a:moveTo>
                    <a:pt x="0" y="59671"/>
                  </a:moveTo>
                  <a:cubicBezTo>
                    <a:pt x="0" y="26716"/>
                    <a:pt x="26716" y="0"/>
                    <a:pt x="59671" y="0"/>
                  </a:cubicBezTo>
                  <a:lnTo>
                    <a:pt x="4429002" y="0"/>
                  </a:lnTo>
                  <a:cubicBezTo>
                    <a:pt x="4461957" y="0"/>
                    <a:pt x="4488673" y="26716"/>
                    <a:pt x="4488673" y="59671"/>
                  </a:cubicBezTo>
                  <a:lnTo>
                    <a:pt x="4488673" y="298349"/>
                  </a:lnTo>
                  <a:cubicBezTo>
                    <a:pt x="4488673" y="331304"/>
                    <a:pt x="4461957" y="358020"/>
                    <a:pt x="4429002" y="358020"/>
                  </a:cubicBezTo>
                  <a:lnTo>
                    <a:pt x="59671" y="358020"/>
                  </a:lnTo>
                  <a:cubicBezTo>
                    <a:pt x="26716" y="358020"/>
                    <a:pt x="0" y="331304"/>
                    <a:pt x="0" y="298349"/>
                  </a:cubicBezTo>
                  <a:lnTo>
                    <a:pt x="0" y="59671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51767" tIns="51767" rIns="51767" bIns="51767" numCol="1" spcCol="1270" anchor="ctr" anchorCtr="0">
              <a:noAutofit/>
            </a:bodyPr>
            <a:lstStyle/>
            <a:p>
              <a:pPr marL="285750" lvl="0" indent="-285750" defTabSz="4000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s-CO" sz="1600" dirty="0"/>
                <a:t>Oportunidad de </a:t>
              </a:r>
              <a:r>
                <a:rPr lang="es-CO" sz="1600" b="1" dirty="0"/>
                <a:t>ARTICULACIÓN</a:t>
              </a:r>
              <a:r>
                <a:rPr lang="es-CO" sz="1600" dirty="0"/>
                <a:t>  de todos los integrantes del </a:t>
              </a:r>
              <a:r>
                <a:rPr lang="es-CO" sz="1600" b="1" dirty="0"/>
                <a:t>SNGRD</a:t>
              </a:r>
              <a:r>
                <a:rPr lang="es-CO" sz="1600" dirty="0"/>
                <a:t>.</a:t>
              </a:r>
            </a:p>
          </p:txBody>
        </p:sp>
        <p:sp>
          <p:nvSpPr>
            <p:cNvPr id="27" name="Forma libre: forma 26">
              <a:extLst>
                <a:ext uri="{FF2B5EF4-FFF2-40B4-BE49-F238E27FC236}">
                  <a16:creationId xmlns:a16="http://schemas.microsoft.com/office/drawing/2014/main" id="{66E3BB7F-3DF0-46C0-9AEE-692ABC08528E}"/>
                </a:ext>
              </a:extLst>
            </p:cNvPr>
            <p:cNvSpPr/>
            <p:nvPr/>
          </p:nvSpPr>
          <p:spPr>
            <a:xfrm>
              <a:off x="4371760" y="3684933"/>
              <a:ext cx="4488673" cy="358020"/>
            </a:xfrm>
            <a:custGeom>
              <a:avLst/>
              <a:gdLst>
                <a:gd name="connsiteX0" fmla="*/ 0 w 4488673"/>
                <a:gd name="connsiteY0" fmla="*/ 59671 h 358020"/>
                <a:gd name="connsiteX1" fmla="*/ 59671 w 4488673"/>
                <a:gd name="connsiteY1" fmla="*/ 0 h 358020"/>
                <a:gd name="connsiteX2" fmla="*/ 4429002 w 4488673"/>
                <a:gd name="connsiteY2" fmla="*/ 0 h 358020"/>
                <a:gd name="connsiteX3" fmla="*/ 4488673 w 4488673"/>
                <a:gd name="connsiteY3" fmla="*/ 59671 h 358020"/>
                <a:gd name="connsiteX4" fmla="*/ 4488673 w 4488673"/>
                <a:gd name="connsiteY4" fmla="*/ 298349 h 358020"/>
                <a:gd name="connsiteX5" fmla="*/ 4429002 w 4488673"/>
                <a:gd name="connsiteY5" fmla="*/ 358020 h 358020"/>
                <a:gd name="connsiteX6" fmla="*/ 59671 w 4488673"/>
                <a:gd name="connsiteY6" fmla="*/ 358020 h 358020"/>
                <a:gd name="connsiteX7" fmla="*/ 0 w 4488673"/>
                <a:gd name="connsiteY7" fmla="*/ 298349 h 358020"/>
                <a:gd name="connsiteX8" fmla="*/ 0 w 4488673"/>
                <a:gd name="connsiteY8" fmla="*/ 59671 h 35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8673" h="358020">
                  <a:moveTo>
                    <a:pt x="0" y="59671"/>
                  </a:moveTo>
                  <a:cubicBezTo>
                    <a:pt x="0" y="26716"/>
                    <a:pt x="26716" y="0"/>
                    <a:pt x="59671" y="0"/>
                  </a:cubicBezTo>
                  <a:lnTo>
                    <a:pt x="4429002" y="0"/>
                  </a:lnTo>
                  <a:cubicBezTo>
                    <a:pt x="4461957" y="0"/>
                    <a:pt x="4488673" y="26716"/>
                    <a:pt x="4488673" y="59671"/>
                  </a:cubicBezTo>
                  <a:lnTo>
                    <a:pt x="4488673" y="298349"/>
                  </a:lnTo>
                  <a:cubicBezTo>
                    <a:pt x="4488673" y="331304"/>
                    <a:pt x="4461957" y="358020"/>
                    <a:pt x="4429002" y="358020"/>
                  </a:cubicBezTo>
                  <a:lnTo>
                    <a:pt x="59671" y="358020"/>
                  </a:lnTo>
                  <a:cubicBezTo>
                    <a:pt x="26716" y="358020"/>
                    <a:pt x="0" y="331304"/>
                    <a:pt x="0" y="298349"/>
                  </a:cubicBezTo>
                  <a:lnTo>
                    <a:pt x="0" y="59671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51767" tIns="51767" rIns="51767" bIns="51767" numCol="1" spcCol="1270" anchor="ctr" anchorCtr="0">
              <a:noAutofit/>
            </a:bodyPr>
            <a:lstStyle/>
            <a:p>
              <a:pPr marL="285750" lvl="0" indent="-285750" defTabSz="4000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s-CO" sz="1600" dirty="0"/>
                <a:t>Fortalecimiento de la base comunitaria como parte del </a:t>
              </a:r>
              <a:r>
                <a:rPr lang="es-CO" sz="1600" b="1" dirty="0"/>
                <a:t>SISTEMA NACIONAL PARA LA GESTIÓN DEL RIESGO DE DESASTRES – SNGRD</a:t>
              </a:r>
              <a:r>
                <a:rPr lang="es-CO" sz="1600" dirty="0"/>
                <a:t>.</a:t>
              </a:r>
            </a:p>
          </p:txBody>
        </p:sp>
        <p:sp>
          <p:nvSpPr>
            <p:cNvPr id="28" name="Forma libre: forma 27">
              <a:extLst>
                <a:ext uri="{FF2B5EF4-FFF2-40B4-BE49-F238E27FC236}">
                  <a16:creationId xmlns:a16="http://schemas.microsoft.com/office/drawing/2014/main" id="{4AF72E58-5353-4133-AE31-AA4677FC64AD}"/>
                </a:ext>
              </a:extLst>
            </p:cNvPr>
            <p:cNvSpPr/>
            <p:nvPr/>
          </p:nvSpPr>
          <p:spPr>
            <a:xfrm>
              <a:off x="4371760" y="4152575"/>
              <a:ext cx="4488673" cy="358020"/>
            </a:xfrm>
            <a:custGeom>
              <a:avLst/>
              <a:gdLst>
                <a:gd name="connsiteX0" fmla="*/ 0 w 4488673"/>
                <a:gd name="connsiteY0" fmla="*/ 59671 h 358020"/>
                <a:gd name="connsiteX1" fmla="*/ 59671 w 4488673"/>
                <a:gd name="connsiteY1" fmla="*/ 0 h 358020"/>
                <a:gd name="connsiteX2" fmla="*/ 4429002 w 4488673"/>
                <a:gd name="connsiteY2" fmla="*/ 0 h 358020"/>
                <a:gd name="connsiteX3" fmla="*/ 4488673 w 4488673"/>
                <a:gd name="connsiteY3" fmla="*/ 59671 h 358020"/>
                <a:gd name="connsiteX4" fmla="*/ 4488673 w 4488673"/>
                <a:gd name="connsiteY4" fmla="*/ 298349 h 358020"/>
                <a:gd name="connsiteX5" fmla="*/ 4429002 w 4488673"/>
                <a:gd name="connsiteY5" fmla="*/ 358020 h 358020"/>
                <a:gd name="connsiteX6" fmla="*/ 59671 w 4488673"/>
                <a:gd name="connsiteY6" fmla="*/ 358020 h 358020"/>
                <a:gd name="connsiteX7" fmla="*/ 0 w 4488673"/>
                <a:gd name="connsiteY7" fmla="*/ 298349 h 358020"/>
                <a:gd name="connsiteX8" fmla="*/ 0 w 4488673"/>
                <a:gd name="connsiteY8" fmla="*/ 59671 h 35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8673" h="358020">
                  <a:moveTo>
                    <a:pt x="0" y="59671"/>
                  </a:moveTo>
                  <a:cubicBezTo>
                    <a:pt x="0" y="26716"/>
                    <a:pt x="26716" y="0"/>
                    <a:pt x="59671" y="0"/>
                  </a:cubicBezTo>
                  <a:lnTo>
                    <a:pt x="4429002" y="0"/>
                  </a:lnTo>
                  <a:cubicBezTo>
                    <a:pt x="4461957" y="0"/>
                    <a:pt x="4488673" y="26716"/>
                    <a:pt x="4488673" y="59671"/>
                  </a:cubicBezTo>
                  <a:lnTo>
                    <a:pt x="4488673" y="298349"/>
                  </a:lnTo>
                  <a:cubicBezTo>
                    <a:pt x="4488673" y="331304"/>
                    <a:pt x="4461957" y="358020"/>
                    <a:pt x="4429002" y="358020"/>
                  </a:cubicBezTo>
                  <a:lnTo>
                    <a:pt x="59671" y="358020"/>
                  </a:lnTo>
                  <a:cubicBezTo>
                    <a:pt x="26716" y="358020"/>
                    <a:pt x="0" y="331304"/>
                    <a:pt x="0" y="298349"/>
                  </a:cubicBezTo>
                  <a:lnTo>
                    <a:pt x="0" y="59671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51767" tIns="51767" rIns="51767" bIns="51767" numCol="1" spcCol="1270" anchor="ctr" anchorCtr="0">
              <a:noAutofit/>
            </a:bodyPr>
            <a:lstStyle/>
            <a:p>
              <a:pPr marL="285750" lvl="0" indent="-285750" defTabSz="4000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s-CO" sz="1600" dirty="0"/>
                <a:t>Necesidades  y demandas de las comunidades para </a:t>
              </a:r>
              <a:r>
                <a:rPr lang="es-CO" sz="1600" b="1" dirty="0"/>
                <a:t>INFORMARSE, FORMARSE Y PARTICIPAR </a:t>
              </a:r>
              <a:r>
                <a:rPr lang="es-CO" sz="1600" dirty="0"/>
                <a:t>en la Gestión del Riesgo de Desastres.</a:t>
              </a:r>
            </a:p>
          </p:txBody>
        </p:sp>
        <p:sp>
          <p:nvSpPr>
            <p:cNvPr id="34" name="Forma libre: forma 33">
              <a:extLst>
                <a:ext uri="{FF2B5EF4-FFF2-40B4-BE49-F238E27FC236}">
                  <a16:creationId xmlns:a16="http://schemas.microsoft.com/office/drawing/2014/main" id="{865C1D3C-72BF-4372-AB1E-86313A246265}"/>
                </a:ext>
              </a:extLst>
            </p:cNvPr>
            <p:cNvSpPr/>
            <p:nvPr/>
          </p:nvSpPr>
          <p:spPr>
            <a:xfrm>
              <a:off x="4371760" y="4556219"/>
              <a:ext cx="4488673" cy="358020"/>
            </a:xfrm>
            <a:custGeom>
              <a:avLst/>
              <a:gdLst>
                <a:gd name="connsiteX0" fmla="*/ 0 w 4488673"/>
                <a:gd name="connsiteY0" fmla="*/ 59671 h 358020"/>
                <a:gd name="connsiteX1" fmla="*/ 59671 w 4488673"/>
                <a:gd name="connsiteY1" fmla="*/ 0 h 358020"/>
                <a:gd name="connsiteX2" fmla="*/ 4429002 w 4488673"/>
                <a:gd name="connsiteY2" fmla="*/ 0 h 358020"/>
                <a:gd name="connsiteX3" fmla="*/ 4488673 w 4488673"/>
                <a:gd name="connsiteY3" fmla="*/ 59671 h 358020"/>
                <a:gd name="connsiteX4" fmla="*/ 4488673 w 4488673"/>
                <a:gd name="connsiteY4" fmla="*/ 298349 h 358020"/>
                <a:gd name="connsiteX5" fmla="*/ 4429002 w 4488673"/>
                <a:gd name="connsiteY5" fmla="*/ 358020 h 358020"/>
                <a:gd name="connsiteX6" fmla="*/ 59671 w 4488673"/>
                <a:gd name="connsiteY6" fmla="*/ 358020 h 358020"/>
                <a:gd name="connsiteX7" fmla="*/ 0 w 4488673"/>
                <a:gd name="connsiteY7" fmla="*/ 298349 h 358020"/>
                <a:gd name="connsiteX8" fmla="*/ 0 w 4488673"/>
                <a:gd name="connsiteY8" fmla="*/ 59671 h 35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8673" h="358020">
                  <a:moveTo>
                    <a:pt x="0" y="59671"/>
                  </a:moveTo>
                  <a:cubicBezTo>
                    <a:pt x="0" y="26716"/>
                    <a:pt x="26716" y="0"/>
                    <a:pt x="59671" y="0"/>
                  </a:cubicBezTo>
                  <a:lnTo>
                    <a:pt x="4429002" y="0"/>
                  </a:lnTo>
                  <a:cubicBezTo>
                    <a:pt x="4461957" y="0"/>
                    <a:pt x="4488673" y="26716"/>
                    <a:pt x="4488673" y="59671"/>
                  </a:cubicBezTo>
                  <a:lnTo>
                    <a:pt x="4488673" y="298349"/>
                  </a:lnTo>
                  <a:cubicBezTo>
                    <a:pt x="4488673" y="331304"/>
                    <a:pt x="4461957" y="358020"/>
                    <a:pt x="4429002" y="358020"/>
                  </a:cubicBezTo>
                  <a:lnTo>
                    <a:pt x="59671" y="358020"/>
                  </a:lnTo>
                  <a:cubicBezTo>
                    <a:pt x="26716" y="358020"/>
                    <a:pt x="0" y="331304"/>
                    <a:pt x="0" y="298349"/>
                  </a:cubicBezTo>
                  <a:lnTo>
                    <a:pt x="0" y="59671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51767" tIns="51767" rIns="51767" bIns="51767" numCol="1" spcCol="1270" anchor="ctr" anchorCtr="0">
              <a:noAutofit/>
            </a:bodyPr>
            <a:lstStyle/>
            <a:p>
              <a:pPr marL="285750" lvl="0" indent="-285750" defTabSz="4000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s-CO" sz="1600" dirty="0"/>
                <a:t>Fortalecer el ejercicio de </a:t>
              </a:r>
              <a:r>
                <a:rPr lang="es-CO" sz="1600" b="1" dirty="0"/>
                <a:t>GOBERNANZA Y GOBERNABILIDAD</a:t>
              </a:r>
              <a:r>
                <a:rPr lang="es-CO" sz="1600" dirty="0"/>
                <a:t> de las  organizaciones comunales.</a:t>
              </a:r>
            </a:p>
          </p:txBody>
        </p:sp>
        <p:sp>
          <p:nvSpPr>
            <p:cNvPr id="35" name="Forma libre: forma 34">
              <a:extLst>
                <a:ext uri="{FF2B5EF4-FFF2-40B4-BE49-F238E27FC236}">
                  <a16:creationId xmlns:a16="http://schemas.microsoft.com/office/drawing/2014/main" id="{99F13101-F867-464A-92F5-0F6B999E2037}"/>
                </a:ext>
              </a:extLst>
            </p:cNvPr>
            <p:cNvSpPr/>
            <p:nvPr/>
          </p:nvSpPr>
          <p:spPr>
            <a:xfrm>
              <a:off x="4371760" y="4983745"/>
              <a:ext cx="4488673" cy="358020"/>
            </a:xfrm>
            <a:custGeom>
              <a:avLst/>
              <a:gdLst>
                <a:gd name="connsiteX0" fmla="*/ 0 w 4488673"/>
                <a:gd name="connsiteY0" fmla="*/ 59671 h 358020"/>
                <a:gd name="connsiteX1" fmla="*/ 59671 w 4488673"/>
                <a:gd name="connsiteY1" fmla="*/ 0 h 358020"/>
                <a:gd name="connsiteX2" fmla="*/ 4429002 w 4488673"/>
                <a:gd name="connsiteY2" fmla="*/ 0 h 358020"/>
                <a:gd name="connsiteX3" fmla="*/ 4488673 w 4488673"/>
                <a:gd name="connsiteY3" fmla="*/ 59671 h 358020"/>
                <a:gd name="connsiteX4" fmla="*/ 4488673 w 4488673"/>
                <a:gd name="connsiteY4" fmla="*/ 298349 h 358020"/>
                <a:gd name="connsiteX5" fmla="*/ 4429002 w 4488673"/>
                <a:gd name="connsiteY5" fmla="*/ 358020 h 358020"/>
                <a:gd name="connsiteX6" fmla="*/ 59671 w 4488673"/>
                <a:gd name="connsiteY6" fmla="*/ 358020 h 358020"/>
                <a:gd name="connsiteX7" fmla="*/ 0 w 4488673"/>
                <a:gd name="connsiteY7" fmla="*/ 298349 h 358020"/>
                <a:gd name="connsiteX8" fmla="*/ 0 w 4488673"/>
                <a:gd name="connsiteY8" fmla="*/ 59671 h 35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8673" h="358020">
                  <a:moveTo>
                    <a:pt x="0" y="59671"/>
                  </a:moveTo>
                  <a:cubicBezTo>
                    <a:pt x="0" y="26716"/>
                    <a:pt x="26716" y="0"/>
                    <a:pt x="59671" y="0"/>
                  </a:cubicBezTo>
                  <a:lnTo>
                    <a:pt x="4429002" y="0"/>
                  </a:lnTo>
                  <a:cubicBezTo>
                    <a:pt x="4461957" y="0"/>
                    <a:pt x="4488673" y="26716"/>
                    <a:pt x="4488673" y="59671"/>
                  </a:cubicBezTo>
                  <a:lnTo>
                    <a:pt x="4488673" y="298349"/>
                  </a:lnTo>
                  <a:cubicBezTo>
                    <a:pt x="4488673" y="331304"/>
                    <a:pt x="4461957" y="358020"/>
                    <a:pt x="4429002" y="358020"/>
                  </a:cubicBezTo>
                  <a:lnTo>
                    <a:pt x="59671" y="358020"/>
                  </a:lnTo>
                  <a:cubicBezTo>
                    <a:pt x="26716" y="358020"/>
                    <a:pt x="0" y="331304"/>
                    <a:pt x="0" y="298349"/>
                  </a:cubicBezTo>
                  <a:lnTo>
                    <a:pt x="0" y="59671"/>
                  </a:lnTo>
                  <a:close/>
                </a:path>
              </a:pathLst>
            </a:custGeom>
            <a:no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51767" tIns="51767" rIns="51767" bIns="51767" numCol="1" spcCol="1270" anchor="ctr" anchorCtr="0">
              <a:noAutofit/>
            </a:bodyPr>
            <a:lstStyle/>
            <a:p>
              <a:pPr marL="285750" lvl="0" indent="-285750" defTabSz="4000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r>
                <a:rPr lang="es-CO" sz="1600" dirty="0"/>
                <a:t>La Gestión del Riesgo de desastres como una </a:t>
              </a:r>
              <a:r>
                <a:rPr lang="es-CO" sz="1600" b="1" dirty="0"/>
                <a:t>OPORTUNIDAD PARA EL DESARROLLO SOSTENIBLE</a:t>
              </a:r>
              <a:br>
                <a:rPr lang="es-CO" sz="1600" b="1" dirty="0"/>
              </a:br>
              <a:r>
                <a:rPr lang="es-CO" sz="1600" b="1" dirty="0"/>
                <a:t>DE LOS TERRITORIOS.</a:t>
              </a:r>
            </a:p>
          </p:txBody>
        </p:sp>
      </p:grpSp>
      <p:grpSp>
        <p:nvGrpSpPr>
          <p:cNvPr id="40" name="Grupo 39">
            <a:extLst>
              <a:ext uri="{FF2B5EF4-FFF2-40B4-BE49-F238E27FC236}">
                <a16:creationId xmlns:a16="http://schemas.microsoft.com/office/drawing/2014/main" id="{B68F679F-FE58-4D2A-81CC-F6B65C6A17A5}"/>
              </a:ext>
            </a:extLst>
          </p:cNvPr>
          <p:cNvGrpSpPr/>
          <p:nvPr/>
        </p:nvGrpSpPr>
        <p:grpSpPr>
          <a:xfrm>
            <a:off x="429207" y="1890420"/>
            <a:ext cx="4963885" cy="3508823"/>
            <a:chOff x="429208" y="1890420"/>
            <a:chExt cx="4504448" cy="3508823"/>
          </a:xfrm>
        </p:grpSpPr>
        <p:cxnSp>
          <p:nvCxnSpPr>
            <p:cNvPr id="33" name="Conector recto 32">
              <a:extLst>
                <a:ext uri="{FF2B5EF4-FFF2-40B4-BE49-F238E27FC236}">
                  <a16:creationId xmlns:a16="http://schemas.microsoft.com/office/drawing/2014/main" id="{10FDE719-E54C-42E7-8F35-C46076B13659}"/>
                </a:ext>
              </a:extLst>
            </p:cNvPr>
            <p:cNvCxnSpPr>
              <a:cxnSpLocks/>
            </p:cNvCxnSpPr>
            <p:nvPr/>
          </p:nvCxnSpPr>
          <p:spPr>
            <a:xfrm>
              <a:off x="429208" y="1890420"/>
              <a:ext cx="450444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Conector recto 35">
              <a:extLst>
                <a:ext uri="{FF2B5EF4-FFF2-40B4-BE49-F238E27FC236}">
                  <a16:creationId xmlns:a16="http://schemas.microsoft.com/office/drawing/2014/main" id="{B8E26000-1CE1-46BF-9CAC-231B8F73CFBB}"/>
                </a:ext>
              </a:extLst>
            </p:cNvPr>
            <p:cNvCxnSpPr>
              <a:cxnSpLocks/>
            </p:cNvCxnSpPr>
            <p:nvPr/>
          </p:nvCxnSpPr>
          <p:spPr>
            <a:xfrm>
              <a:off x="429208" y="2670732"/>
              <a:ext cx="450444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Conector recto 36">
              <a:extLst>
                <a:ext uri="{FF2B5EF4-FFF2-40B4-BE49-F238E27FC236}">
                  <a16:creationId xmlns:a16="http://schemas.microsoft.com/office/drawing/2014/main" id="{92819453-4559-405D-9539-D6B8314DFFCE}"/>
                </a:ext>
              </a:extLst>
            </p:cNvPr>
            <p:cNvCxnSpPr>
              <a:cxnSpLocks/>
            </p:cNvCxnSpPr>
            <p:nvPr/>
          </p:nvCxnSpPr>
          <p:spPr>
            <a:xfrm>
              <a:off x="429208" y="3644433"/>
              <a:ext cx="450444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Conector recto 37">
              <a:extLst>
                <a:ext uri="{FF2B5EF4-FFF2-40B4-BE49-F238E27FC236}">
                  <a16:creationId xmlns:a16="http://schemas.microsoft.com/office/drawing/2014/main" id="{6B433FBC-B453-40E4-88FB-C6171CB3A253}"/>
                </a:ext>
              </a:extLst>
            </p:cNvPr>
            <p:cNvCxnSpPr>
              <a:cxnSpLocks/>
            </p:cNvCxnSpPr>
            <p:nvPr/>
          </p:nvCxnSpPr>
          <p:spPr>
            <a:xfrm>
              <a:off x="429208" y="4631598"/>
              <a:ext cx="450444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Conector recto 38">
              <a:extLst>
                <a:ext uri="{FF2B5EF4-FFF2-40B4-BE49-F238E27FC236}">
                  <a16:creationId xmlns:a16="http://schemas.microsoft.com/office/drawing/2014/main" id="{381319A2-A984-479C-8F63-3F1F820C3D81}"/>
                </a:ext>
              </a:extLst>
            </p:cNvPr>
            <p:cNvCxnSpPr>
              <a:cxnSpLocks/>
            </p:cNvCxnSpPr>
            <p:nvPr/>
          </p:nvCxnSpPr>
          <p:spPr>
            <a:xfrm>
              <a:off x="429208" y="5399243"/>
              <a:ext cx="450444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Hexágono 21">
            <a:extLst>
              <a:ext uri="{FF2B5EF4-FFF2-40B4-BE49-F238E27FC236}">
                <a16:creationId xmlns:a16="http://schemas.microsoft.com/office/drawing/2014/main" id="{347F540D-DC3E-4DD3-8059-97ED8B6A5F50}"/>
              </a:ext>
            </a:extLst>
          </p:cNvPr>
          <p:cNvSpPr/>
          <p:nvPr/>
        </p:nvSpPr>
        <p:spPr>
          <a:xfrm rot="1090767">
            <a:off x="7126015" y="2088414"/>
            <a:ext cx="2121938" cy="1602784"/>
          </a:xfrm>
          <a:prstGeom prst="hexagon">
            <a:avLst/>
          </a:prstGeom>
          <a:solidFill>
            <a:srgbClr val="FF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sp>
        <p:nvSpPr>
          <p:cNvPr id="52" name="Hexágono 51">
            <a:extLst>
              <a:ext uri="{FF2B5EF4-FFF2-40B4-BE49-F238E27FC236}">
                <a16:creationId xmlns:a16="http://schemas.microsoft.com/office/drawing/2014/main" id="{4C8D4656-C15B-464E-87E6-570C5D3ECE0C}"/>
              </a:ext>
            </a:extLst>
          </p:cNvPr>
          <p:cNvSpPr/>
          <p:nvPr/>
        </p:nvSpPr>
        <p:spPr>
          <a:xfrm rot="7493171">
            <a:off x="5619296" y="1986104"/>
            <a:ext cx="2847714" cy="2454927"/>
          </a:xfrm>
          <a:prstGeom prst="hexagon">
            <a:avLst>
              <a:gd name="adj" fmla="val 28424"/>
              <a:gd name="vf" fmla="val 115470"/>
            </a:avLst>
          </a:prstGeom>
          <a:blipFill dpi="0" rotWithShape="0">
            <a:blip r:embed="rId2"/>
            <a:srcRect/>
            <a:stretch>
              <a:fillRect l="-3000" t="-1000" r="-31000" b="-2000"/>
            </a:stretch>
          </a:blip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rgbClr val="2448B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08710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C90E08C-17BD-2813-BE36-E936397A50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93303" y="195958"/>
            <a:ext cx="7051223" cy="618689"/>
          </a:xfrm>
        </p:spPr>
        <p:txBody>
          <a:bodyPr/>
          <a:lstStyle/>
          <a:p>
            <a:r>
              <a:rPr lang="es-MX" b="1" dirty="0"/>
              <a:t>¿QUE ES ENFOCA?</a:t>
            </a:r>
            <a:endParaRPr lang="es-CO" b="1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B089F460-6342-E16F-FCE0-56E998D8DED0}"/>
              </a:ext>
            </a:extLst>
          </p:cNvPr>
          <p:cNvSpPr txBox="1"/>
          <p:nvPr/>
        </p:nvSpPr>
        <p:spPr>
          <a:xfrm>
            <a:off x="3123410" y="1052653"/>
            <a:ext cx="5621116" cy="4661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s-MX" sz="2000" b="0" i="0" dirty="0">
                <a:solidFill>
                  <a:srgbClr val="111111"/>
                </a:solidFill>
                <a:effectLst/>
                <a:latin typeface="Open Sans" panose="020B0606030504020204" pitchFamily="34" charset="0"/>
              </a:rPr>
              <a:t>Es el conjunto de iniciativas que la UNGRD viene implementando en el país, con el objetivo de </a:t>
            </a:r>
            <a:r>
              <a:rPr lang="es-MX" sz="2000" dirty="0">
                <a:solidFill>
                  <a:srgbClr val="111111"/>
                </a:solidFill>
                <a:latin typeface="Open Sans" panose="020B0606030504020204" pitchFamily="34" charset="0"/>
              </a:rPr>
              <a:t>Fortalecer la participación de los actores del sector comunitario en el proceso social de la gestión del riesgo de desastres, desde el conocimiento del riesgo, la reducción del riesgo y el manejo del desastres para la construcción de territorios seguros y </a:t>
            </a:r>
            <a:r>
              <a:rPr lang="es-MX" sz="2000" dirty="0" err="1">
                <a:solidFill>
                  <a:srgbClr val="111111"/>
                </a:solidFill>
                <a:latin typeface="Open Sans" panose="020B0606030504020204" pitchFamily="34" charset="0"/>
              </a:rPr>
              <a:t>resiliente</a:t>
            </a:r>
            <a:r>
              <a:rPr lang="es-MX" sz="2000" dirty="0">
                <a:solidFill>
                  <a:srgbClr val="111111"/>
                </a:solidFill>
                <a:latin typeface="Open Sans" panose="020B0606030504020204" pitchFamily="34" charset="0"/>
              </a:rPr>
              <a:t>.</a:t>
            </a:r>
            <a:endParaRPr lang="es-CO" sz="2000" dirty="0">
              <a:latin typeface="Open Sans SemiBold" panose="020B0706030804020204" pitchFamily="34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  <a:p>
            <a:pPr algn="just">
              <a:lnSpc>
                <a:spcPct val="150000"/>
              </a:lnSpc>
            </a:pPr>
            <a:endParaRPr lang="es-CO" sz="2000" dirty="0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EF621499-8D75-4861-A26F-EB4501B56009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3196" y="1485624"/>
            <a:ext cx="2860213" cy="35034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600117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Hexágono 37">
            <a:extLst>
              <a:ext uri="{FF2B5EF4-FFF2-40B4-BE49-F238E27FC236}">
                <a16:creationId xmlns:a16="http://schemas.microsoft.com/office/drawing/2014/main" id="{A25449B5-D307-47D8-B577-CA3033E02F06}"/>
              </a:ext>
            </a:extLst>
          </p:cNvPr>
          <p:cNvSpPr/>
          <p:nvPr/>
        </p:nvSpPr>
        <p:spPr>
          <a:xfrm rot="7493171">
            <a:off x="83508" y="4804487"/>
            <a:ext cx="1991420" cy="1693294"/>
          </a:xfrm>
          <a:prstGeom prst="hexagon">
            <a:avLst>
              <a:gd name="adj" fmla="val 28424"/>
              <a:gd name="vf" fmla="val 115470"/>
            </a:avLst>
          </a:prstGeom>
          <a:blipFill dpi="0" rotWithShape="0">
            <a:blip r:embed="rId2"/>
            <a:srcRect/>
            <a:stretch>
              <a:fillRect l="-3000" t="-1000" r="-31000" b="-2000"/>
            </a:stretch>
          </a:blip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rgbClr val="2448B0"/>
              </a:solidFill>
            </a:endParaRPr>
          </a:p>
        </p:txBody>
      </p:sp>
      <p:sp>
        <p:nvSpPr>
          <p:cNvPr id="28" name="Hexágono 27">
            <a:extLst>
              <a:ext uri="{FF2B5EF4-FFF2-40B4-BE49-F238E27FC236}">
                <a16:creationId xmlns:a16="http://schemas.microsoft.com/office/drawing/2014/main" id="{8DEC9664-A723-45E5-AD89-E672A85FA79C}"/>
              </a:ext>
            </a:extLst>
          </p:cNvPr>
          <p:cNvSpPr/>
          <p:nvPr/>
        </p:nvSpPr>
        <p:spPr>
          <a:xfrm rot="1090767">
            <a:off x="4357614" y="3798319"/>
            <a:ext cx="2121938" cy="1602784"/>
          </a:xfrm>
          <a:prstGeom prst="hexagon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sp>
        <p:nvSpPr>
          <p:cNvPr id="26" name="Hexágono 25">
            <a:extLst>
              <a:ext uri="{FF2B5EF4-FFF2-40B4-BE49-F238E27FC236}">
                <a16:creationId xmlns:a16="http://schemas.microsoft.com/office/drawing/2014/main" id="{1B433BE4-60B2-4285-99D6-65B3C66C1BB1}"/>
              </a:ext>
            </a:extLst>
          </p:cNvPr>
          <p:cNvSpPr/>
          <p:nvPr/>
        </p:nvSpPr>
        <p:spPr>
          <a:xfrm rot="20427694">
            <a:off x="5231573" y="1766125"/>
            <a:ext cx="2121938" cy="1491404"/>
          </a:xfrm>
          <a:prstGeom prst="hexagon">
            <a:avLst/>
          </a:prstGeom>
          <a:solidFill>
            <a:srgbClr val="FAD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sp>
        <p:nvSpPr>
          <p:cNvPr id="23" name="Hexágono 22">
            <a:extLst>
              <a:ext uri="{FF2B5EF4-FFF2-40B4-BE49-F238E27FC236}">
                <a16:creationId xmlns:a16="http://schemas.microsoft.com/office/drawing/2014/main" id="{06D3203D-9658-4508-A2BE-F9E7C5E0BE7E}"/>
              </a:ext>
            </a:extLst>
          </p:cNvPr>
          <p:cNvSpPr/>
          <p:nvPr/>
        </p:nvSpPr>
        <p:spPr>
          <a:xfrm>
            <a:off x="4622464" y="3892762"/>
            <a:ext cx="3491994" cy="1239642"/>
          </a:xfrm>
          <a:prstGeom prst="hexagon">
            <a:avLst/>
          </a:prstGeom>
          <a:solidFill>
            <a:srgbClr val="0020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sp>
        <p:nvSpPr>
          <p:cNvPr id="21" name="Hexágono 20">
            <a:extLst>
              <a:ext uri="{FF2B5EF4-FFF2-40B4-BE49-F238E27FC236}">
                <a16:creationId xmlns:a16="http://schemas.microsoft.com/office/drawing/2014/main" id="{2C601BE6-1E14-4E9E-9F52-B66EDF8CE523}"/>
              </a:ext>
            </a:extLst>
          </p:cNvPr>
          <p:cNvSpPr/>
          <p:nvPr/>
        </p:nvSpPr>
        <p:spPr>
          <a:xfrm>
            <a:off x="5529983" y="1890749"/>
            <a:ext cx="3301226" cy="1196412"/>
          </a:xfrm>
          <a:prstGeom prst="hexagon">
            <a:avLst/>
          </a:prstGeom>
          <a:solidFill>
            <a:srgbClr val="0020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507414" y="289691"/>
            <a:ext cx="7837713" cy="391468"/>
          </a:xfrm>
        </p:spPr>
        <p:txBody>
          <a:bodyPr/>
          <a:lstStyle/>
          <a:p>
            <a:r>
              <a:rPr lang="es-CO" b="1" dirty="0"/>
              <a:t>OBJETIVO DEL PROGRAMA</a:t>
            </a:r>
            <a:endParaRPr lang="en-US" b="1" dirty="0"/>
          </a:p>
        </p:txBody>
      </p:sp>
      <p:sp>
        <p:nvSpPr>
          <p:cNvPr id="22" name="Content Placeholder 4">
            <a:extLst>
              <a:ext uri="{FF2B5EF4-FFF2-40B4-BE49-F238E27FC236}">
                <a16:creationId xmlns:a16="http://schemas.microsoft.com/office/drawing/2014/main" id="{FEDF189D-5A78-47C2-93BF-6F1323F65E08}"/>
              </a:ext>
            </a:extLst>
          </p:cNvPr>
          <p:cNvSpPr txBox="1">
            <a:spLocks/>
          </p:cNvSpPr>
          <p:nvPr/>
        </p:nvSpPr>
        <p:spPr>
          <a:xfrm>
            <a:off x="643007" y="1194103"/>
            <a:ext cx="4548924" cy="680030"/>
          </a:xfrm>
          <a:prstGeom prst="rect">
            <a:avLst/>
          </a:prstGeom>
        </p:spPr>
        <p:txBody>
          <a:bodyPr/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</a:pPr>
            <a:r>
              <a:rPr lang="es-CO" b="1" dirty="0">
                <a:solidFill>
                  <a:srgbClr val="002060"/>
                </a:solidFill>
              </a:rPr>
              <a:t>Objetivo</a:t>
            </a:r>
            <a:endParaRPr lang="en-US" b="1" dirty="0">
              <a:solidFill>
                <a:srgbClr val="002060"/>
              </a:solidFill>
            </a:endParaRPr>
          </a:p>
        </p:txBody>
      </p:sp>
      <p:sp>
        <p:nvSpPr>
          <p:cNvPr id="12" name="Marcador de texto 2">
            <a:extLst>
              <a:ext uri="{FF2B5EF4-FFF2-40B4-BE49-F238E27FC236}">
                <a16:creationId xmlns:a16="http://schemas.microsoft.com/office/drawing/2014/main" id="{8D11E134-2A2C-451A-8604-7ADEF7A88426}"/>
              </a:ext>
            </a:extLst>
          </p:cNvPr>
          <p:cNvSpPr txBox="1">
            <a:spLocks/>
          </p:cNvSpPr>
          <p:nvPr/>
        </p:nvSpPr>
        <p:spPr>
          <a:xfrm>
            <a:off x="542342" y="1864312"/>
            <a:ext cx="4500932" cy="1987674"/>
          </a:xfrm>
          <a:prstGeom prst="rect">
            <a:avLst/>
          </a:prstGeom>
        </p:spPr>
        <p:txBody>
          <a:bodyPr rtlCol="0">
            <a:no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buClr>
                <a:schemeClr val="tx1">
                  <a:lumMod val="75000"/>
                  <a:lumOff val="25000"/>
                </a:schemeClr>
              </a:buClr>
              <a:buSzPct val="100000"/>
              <a:buNone/>
            </a:pPr>
            <a:r>
              <a:rPr lang="es-ES" sz="2000" dirty="0"/>
              <a:t>Dotar a las Organizaciones Comunales y Comunitarias del  país herramientas y conocimientos en materia de Gestión del Riesgo de Desastres, que les permita formalizar sus: 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F037E40A-880C-4474-8ABD-168000A2943E}"/>
              </a:ext>
            </a:extLst>
          </p:cNvPr>
          <p:cNvSpPr txBox="1"/>
          <p:nvPr/>
        </p:nvSpPr>
        <p:spPr>
          <a:xfrm>
            <a:off x="5724104" y="1932576"/>
            <a:ext cx="29127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ct val="20000"/>
              </a:spcBef>
              <a:buClr>
                <a:schemeClr val="tx1">
                  <a:lumMod val="75000"/>
                  <a:lumOff val="25000"/>
                </a:schemeClr>
              </a:buClr>
              <a:buSzPct val="100000"/>
            </a:pPr>
            <a:r>
              <a:rPr lang="es-ES" sz="1600" b="1" dirty="0">
                <a:solidFill>
                  <a:schemeClr val="bg1"/>
                </a:solidFill>
              </a:rPr>
              <a:t>PLANES COMUNALES O COMUNITARIOS DE GESTIÓN DEL RIESGO DE DESASTRES</a:t>
            </a:r>
            <a:endParaRPr lang="es-CO" sz="1600" b="1" dirty="0">
              <a:solidFill>
                <a:schemeClr val="bg1"/>
              </a:solidFill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id="{BDABC42E-6A43-463D-A402-975CF53064C0}"/>
              </a:ext>
            </a:extLst>
          </p:cNvPr>
          <p:cNvSpPr txBox="1"/>
          <p:nvPr/>
        </p:nvSpPr>
        <p:spPr>
          <a:xfrm>
            <a:off x="4887410" y="3907303"/>
            <a:ext cx="30448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ct val="20000"/>
              </a:spcBef>
              <a:buClr>
                <a:schemeClr val="tx1">
                  <a:lumMod val="75000"/>
                  <a:lumOff val="25000"/>
                </a:schemeClr>
              </a:buClr>
              <a:buSzPct val="100000"/>
            </a:pPr>
            <a:r>
              <a:rPr lang="es-ES" sz="1600" b="1" dirty="0">
                <a:solidFill>
                  <a:schemeClr val="bg1"/>
                </a:solidFill>
              </a:rPr>
              <a:t>COMISIONES O GRUPOS DE TRABAJO PARA LA GESTIÓN DEL RIESGO DE DESASTRES</a:t>
            </a:r>
            <a:endParaRPr lang="es-CO" sz="1600" b="1" dirty="0">
              <a:solidFill>
                <a:schemeClr val="bg1"/>
              </a:solidFill>
            </a:endParaRPr>
          </a:p>
        </p:txBody>
      </p:sp>
      <p:sp>
        <p:nvSpPr>
          <p:cNvPr id="33" name="Hexágono 32">
            <a:extLst>
              <a:ext uri="{FF2B5EF4-FFF2-40B4-BE49-F238E27FC236}">
                <a16:creationId xmlns:a16="http://schemas.microsoft.com/office/drawing/2014/main" id="{C6650641-D2AA-4780-9505-CE770514ACE6}"/>
              </a:ext>
            </a:extLst>
          </p:cNvPr>
          <p:cNvSpPr/>
          <p:nvPr/>
        </p:nvSpPr>
        <p:spPr>
          <a:xfrm rot="20092627">
            <a:off x="1272390" y="5109160"/>
            <a:ext cx="1608453" cy="1386596"/>
          </a:xfrm>
          <a:prstGeom prst="hexagon">
            <a:avLst/>
          </a:prstGeom>
          <a:solidFill>
            <a:srgbClr val="FFFF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6" name="Hexágono 35">
            <a:extLst>
              <a:ext uri="{FF2B5EF4-FFF2-40B4-BE49-F238E27FC236}">
                <a16:creationId xmlns:a16="http://schemas.microsoft.com/office/drawing/2014/main" id="{D4BA9126-C230-401F-A8EE-8FA2B76568C8}"/>
              </a:ext>
            </a:extLst>
          </p:cNvPr>
          <p:cNvSpPr/>
          <p:nvPr/>
        </p:nvSpPr>
        <p:spPr>
          <a:xfrm rot="19451604">
            <a:off x="1461596" y="4370455"/>
            <a:ext cx="1662861" cy="1391494"/>
          </a:xfrm>
          <a:prstGeom prst="hexagon">
            <a:avLst>
              <a:gd name="adj" fmla="val 28424"/>
              <a:gd name="vf" fmla="val 115470"/>
            </a:avLst>
          </a:prstGeom>
          <a:solidFill>
            <a:srgbClr val="2448B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rgbClr val="2448B0"/>
              </a:solidFill>
            </a:endParaRPr>
          </a:p>
        </p:txBody>
      </p:sp>
      <p:sp>
        <p:nvSpPr>
          <p:cNvPr id="37" name="CuadroTexto 36">
            <a:extLst>
              <a:ext uri="{FF2B5EF4-FFF2-40B4-BE49-F238E27FC236}">
                <a16:creationId xmlns:a16="http://schemas.microsoft.com/office/drawing/2014/main" id="{13DA217F-CDE0-4439-99D8-9BADED1CD607}"/>
              </a:ext>
            </a:extLst>
          </p:cNvPr>
          <p:cNvSpPr txBox="1"/>
          <p:nvPr/>
        </p:nvSpPr>
        <p:spPr>
          <a:xfrm>
            <a:off x="1560125" y="4746916"/>
            <a:ext cx="1338792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s-CO" dirty="0">
                <a:solidFill>
                  <a:schemeClr val="bg1"/>
                </a:solidFill>
              </a:rPr>
              <a:t>CONPES 3955/18</a:t>
            </a:r>
          </a:p>
        </p:txBody>
      </p:sp>
    </p:spTree>
    <p:extLst>
      <p:ext uri="{BB962C8B-B14F-4D97-AF65-F5344CB8AC3E}">
        <p14:creationId xmlns:p14="http://schemas.microsoft.com/office/powerpoint/2010/main" val="31632824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D82D2A5-D865-4B6F-8CED-738BE2AB0D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b="1" dirty="0"/>
              <a:t>RETOS ENFOCA</a:t>
            </a:r>
            <a:endParaRPr lang="es-CO" b="1" dirty="0"/>
          </a:p>
        </p:txBody>
      </p:sp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B3BD287E-F672-4188-B5FE-CCD41AFC24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0768983"/>
              </p:ext>
            </p:extLst>
          </p:nvPr>
        </p:nvGraphicFramePr>
        <p:xfrm>
          <a:off x="577561" y="1034308"/>
          <a:ext cx="8166965" cy="4579426"/>
        </p:xfrm>
        <a:graphic>
          <a:graphicData uri="http://schemas.openxmlformats.org/drawingml/2006/table">
            <a:tbl>
              <a:tblPr firstRow="1" firstCol="1" bandRow="1">
                <a:tableStyleId>{8799B23B-EC83-4686-B30A-512413B5E67A}</a:tableStyleId>
              </a:tblPr>
              <a:tblGrid>
                <a:gridCol w="2722615">
                  <a:extLst>
                    <a:ext uri="{9D8B030D-6E8A-4147-A177-3AD203B41FA5}">
                      <a16:colId xmlns:a16="http://schemas.microsoft.com/office/drawing/2014/main" val="2529087023"/>
                    </a:ext>
                  </a:extLst>
                </a:gridCol>
                <a:gridCol w="2721735">
                  <a:extLst>
                    <a:ext uri="{9D8B030D-6E8A-4147-A177-3AD203B41FA5}">
                      <a16:colId xmlns:a16="http://schemas.microsoft.com/office/drawing/2014/main" val="2626190438"/>
                    </a:ext>
                  </a:extLst>
                </a:gridCol>
                <a:gridCol w="2722615">
                  <a:extLst>
                    <a:ext uri="{9D8B030D-6E8A-4147-A177-3AD203B41FA5}">
                      <a16:colId xmlns:a16="http://schemas.microsoft.com/office/drawing/2014/main" val="559217917"/>
                    </a:ext>
                  </a:extLst>
                </a:gridCol>
              </a:tblGrid>
              <a:tr h="1015289">
                <a:tc gridSpan="3">
                  <a:txBody>
                    <a:bodyPr/>
                    <a:lstStyle/>
                    <a:p>
                      <a:pPr marR="63500"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s-CO" sz="2800" dirty="0">
                          <a:effectLst/>
                        </a:rPr>
                        <a:t>RETOS ENFOCA</a:t>
                      </a:r>
                      <a:endParaRPr lang="es-CO" sz="1400" dirty="0">
                        <a:solidFill>
                          <a:schemeClr val="bg1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pPr marR="63500"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endParaRPr lang="es-CO" sz="1400" dirty="0">
                        <a:solidFill>
                          <a:schemeClr val="bg1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pPr marR="63500"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endParaRPr lang="es-CO" sz="1400" dirty="0">
                        <a:solidFill>
                          <a:schemeClr val="bg1"/>
                        </a:solidFill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297683445"/>
                  </a:ext>
                </a:extLst>
              </a:tr>
              <a:tr h="3564137">
                <a:tc>
                  <a:txBody>
                    <a:bodyPr/>
                    <a:lstStyle/>
                    <a:p>
                      <a:pPr marR="63500"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s-CO" sz="1400" dirty="0">
                          <a:effectLst/>
                        </a:rPr>
                        <a:t> </a:t>
                      </a:r>
                      <a:endParaRPr lang="es-CO" sz="1800" dirty="0">
                        <a:effectLst/>
                      </a:endParaRPr>
                    </a:p>
                    <a:p>
                      <a:pPr marR="63500"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s-CO" sz="1800" dirty="0">
                          <a:effectLst/>
                        </a:rPr>
                        <a:t>Comunidades con conocimientos en Gestión del Riesgo de Desastres.</a:t>
                      </a:r>
                      <a:endParaRPr lang="es-CO" sz="1800" dirty="0"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R="63500"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s-CO" sz="1800" dirty="0">
                          <a:effectLst/>
                        </a:rPr>
                        <a:t>Comunidades con conocimientos y herramientas para la construcción de los Planes Comunales o Comunitarios de Gestión del Riesgo de Desastres</a:t>
                      </a:r>
                      <a:r>
                        <a:rPr lang="es-CO" sz="1400" dirty="0">
                          <a:effectLst/>
                        </a:rPr>
                        <a:t>.</a:t>
                      </a:r>
                      <a:endParaRPr lang="es-CO" sz="1800" b="1" dirty="0"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R="63500"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s-CO" sz="1800" dirty="0">
                          <a:effectLst/>
                        </a:rPr>
                        <a:t>Fortalecimiento de las Comisiones o grupos</a:t>
                      </a:r>
                      <a:r>
                        <a:rPr lang="es-CO" sz="1800" baseline="0" dirty="0">
                          <a:effectLst/>
                        </a:rPr>
                        <a:t> </a:t>
                      </a:r>
                      <a:r>
                        <a:rPr lang="es-CO" sz="1800" dirty="0">
                          <a:effectLst/>
                        </a:rPr>
                        <a:t>de Trabajo de Gestión del Riesgo de Desastres en las organizaciones comunales</a:t>
                      </a:r>
                      <a:r>
                        <a:rPr lang="es-CO" sz="1400" baseline="0" dirty="0">
                          <a:effectLst/>
                        </a:rPr>
                        <a:t> </a:t>
                      </a:r>
                      <a:r>
                        <a:rPr lang="es-CO" sz="1800" baseline="0" dirty="0">
                          <a:effectLst/>
                        </a:rPr>
                        <a:t>o comunitarias</a:t>
                      </a:r>
                      <a:endParaRPr lang="es-CO" sz="1800" b="1" dirty="0">
                        <a:effectLst/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42554833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1745644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15923</TotalTime>
  <Words>1370</Words>
  <Application>Microsoft Office PowerPoint</Application>
  <PresentationFormat>Presentación en pantalla (4:3)</PresentationFormat>
  <Paragraphs>643</Paragraphs>
  <Slides>54</Slides>
  <Notes>1</Notes>
  <HiddenSlides>0</HiddenSlides>
  <MMClips>0</MMClips>
  <ScaleCrop>false</ScaleCrop>
  <HeadingPairs>
    <vt:vector size="6" baseType="variant">
      <vt:variant>
        <vt:lpstr>Fuentes usadas</vt:lpstr>
      </vt:variant>
      <vt:variant>
        <vt:i4>6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54</vt:i4>
      </vt:variant>
    </vt:vector>
  </HeadingPairs>
  <TitlesOfParts>
    <vt:vector size="61" baseType="lpstr">
      <vt:lpstr>Arial</vt:lpstr>
      <vt:lpstr>Calibri</vt:lpstr>
      <vt:lpstr>Open Sans</vt:lpstr>
      <vt:lpstr>Open Sans SemiBold</vt:lpstr>
      <vt:lpstr>Times New Roman</vt:lpstr>
      <vt:lpstr>Wingdings</vt:lpstr>
      <vt:lpstr>Office Theme</vt:lpstr>
      <vt:lpstr>ESTRATEGIA NACIONAL DE FORTALECIMIENTO A ORGANIZACIONES COMUNALES Y COMUNITARIAS EN GESTIÓN DEL RISGO DE DESASTRES.   ENFOCA  </vt:lpstr>
      <vt:lpstr>Presentación de PowerPoint</vt:lpstr>
      <vt:lpstr>MARCO ESTRATEGICO PARA LA GESTIÓN DEL RIESGO</vt:lpstr>
      <vt:lpstr>MARCO ESTRATÉGICO: DIMENSIÓN CULTURAL</vt:lpstr>
      <vt:lpstr>EL PROGRAMA</vt:lpstr>
      <vt:lpstr>ANTECEDENTES DEL PROGRAMA </vt:lpstr>
      <vt:lpstr>¿QUE ES ENFOCA?</vt:lpstr>
      <vt:lpstr>OBJETIVO DEL PROGRAMA</vt:lpstr>
      <vt:lpstr>RETOS ENFOCA</vt:lpstr>
      <vt:lpstr> LOCALIZACIÓN</vt:lpstr>
      <vt:lpstr>COMPONENTES</vt:lpstr>
      <vt:lpstr>COMPONENTE 1</vt:lpstr>
      <vt:lpstr>ENCUENTROS PRESENCIALES COMUNALES</vt:lpstr>
      <vt:lpstr> RESULTADOS DEL PROGRAMA 2019</vt:lpstr>
      <vt:lpstr>RESULTADOS DEL PROGRAMA 2019</vt:lpstr>
      <vt:lpstr>ENFOCA 2019</vt:lpstr>
      <vt:lpstr>ENFOCA 2019</vt:lpstr>
      <vt:lpstr>ENFOCA 2019</vt:lpstr>
      <vt:lpstr>ENFOCA 2019</vt:lpstr>
      <vt:lpstr>ENFOCA 2019 </vt:lpstr>
      <vt:lpstr>ENFOCA 2019 </vt:lpstr>
      <vt:lpstr>ENFOCA 2019 </vt:lpstr>
      <vt:lpstr>ENFOCA 2019</vt:lpstr>
      <vt:lpstr>ENFOCA 2019</vt:lpstr>
      <vt:lpstr>ENFOCA 2019</vt:lpstr>
      <vt:lpstr>AVANCES 2022</vt:lpstr>
      <vt:lpstr>LIDERES CAPACITADOS</vt:lpstr>
      <vt:lpstr>ASPECTOS RELEVANTES </vt:lpstr>
      <vt:lpstr>CRONOGRAMA FUTUROS ENCUENTROS</vt:lpstr>
      <vt:lpstr>CRONOGRAMA FUTUROS ENCUENTROS</vt:lpstr>
      <vt:lpstr>COMPONENTE </vt:lpstr>
      <vt:lpstr>Presentación de PowerPoint</vt:lpstr>
      <vt:lpstr>QUE NOS VAMOS A ENCONTRAR</vt:lpstr>
      <vt:lpstr>COMO SE DESARROLLAN LOS CONTENIDOS</vt:lpstr>
      <vt:lpstr>RESULTADOS</vt:lpstr>
      <vt:lpstr>RESULTADOS</vt:lpstr>
      <vt:lpstr>RESULTADOS</vt:lpstr>
      <vt:lpstr>RESULTADO POR DEPARTAMENTO-2020</vt:lpstr>
      <vt:lpstr>RESULTADOS CIUDADES CAPITALES-2020</vt:lpstr>
      <vt:lpstr>Presentación de PowerPoint</vt:lpstr>
      <vt:lpstr>Presentación de PowerPoint</vt:lpstr>
      <vt:lpstr>Presentación de PowerPoint</vt:lpstr>
      <vt:lpstr>BOLIVAR</vt:lpstr>
      <vt:lpstr>Presentación de PowerPoint</vt:lpstr>
      <vt:lpstr>Presentación de PowerPoint</vt:lpstr>
      <vt:lpstr>Presentación de PowerPoint</vt:lpstr>
      <vt:lpstr>Presentación de PowerPoint</vt:lpstr>
      <vt:lpstr>LIDERES CAPACITADOS</vt:lpstr>
      <vt:lpstr> AVANCES 2022</vt:lpstr>
      <vt:lpstr>COMO LO ESTAMOS LOGRANDO</vt:lpstr>
      <vt:lpstr>PUNTOS FOCALES DEPARTAMENTALES 2021</vt:lpstr>
      <vt:lpstr>PUNTOS FOCALES CIUDADES CAPITALES 2021</vt:lpstr>
      <vt:lpstr>PROBABLES PUNTOS FOCALES A CERTIFICAR 2022</vt:lpstr>
      <vt:lpstr>Presentación de PowerPoint</vt:lpstr>
    </vt:vector>
  </TitlesOfParts>
  <Company>Apple España SA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OAC</dc:creator>
  <cp:lastModifiedBy>ACNUR-DANIEL</cp:lastModifiedBy>
  <cp:revision>329</cp:revision>
  <dcterms:created xsi:type="dcterms:W3CDTF">2018-12-10T19:49:10Z</dcterms:created>
  <dcterms:modified xsi:type="dcterms:W3CDTF">2022-06-24T13:16:14Z</dcterms:modified>
</cp:coreProperties>
</file>